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7" r:id="rId4"/>
    <p:sldId id="274" r:id="rId5"/>
    <p:sldId id="284" r:id="rId6"/>
    <p:sldId id="286" r:id="rId7"/>
    <p:sldId id="273" r:id="rId8"/>
    <p:sldId id="278" r:id="rId9"/>
    <p:sldId id="279" r:id="rId10"/>
    <p:sldId id="285" r:id="rId11"/>
    <p:sldId id="668" r:id="rId12"/>
    <p:sldId id="670" r:id="rId13"/>
    <p:sldId id="667" r:id="rId14"/>
    <p:sldId id="292" r:id="rId15"/>
    <p:sldId id="296" r:id="rId16"/>
    <p:sldId id="665" r:id="rId17"/>
    <p:sldId id="66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F9B"/>
    <a:srgbClr val="00B050"/>
    <a:srgbClr val="ED7D31"/>
    <a:srgbClr val="395F9B"/>
    <a:srgbClr val="1F4E79"/>
    <a:srgbClr val="00B0F0"/>
    <a:srgbClr val="C00000"/>
    <a:srgbClr val="0070C0"/>
    <a:srgbClr val="009165"/>
    <a:srgbClr val="27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6F79E-CC48-460F-B0A0-640A590DC07B}" v="20" dt="2023-01-05T12:10:08.905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A86F79E-CC48-460F-B0A0-640A590DC07B}"/>
    <pc:docChg chg="undo redo custSel addSld delSld modSld sldOrd">
      <pc:chgData name="NESTOR JULIO HERNANDEZ BOCKER" userId="a413b3be1cc3406f" providerId="LiveId" clId="{5A86F79E-CC48-460F-B0A0-640A590DC07B}" dt="2023-01-05T12:50:18.817" v="265" actId="27918"/>
      <pc:docMkLst>
        <pc:docMk/>
      </pc:docMkLst>
      <pc:sldChg chg="modSp mod">
        <pc:chgData name="NESTOR JULIO HERNANDEZ BOCKER" userId="a413b3be1cc3406f" providerId="LiveId" clId="{5A86F79E-CC48-460F-B0A0-640A590DC07B}" dt="2023-01-05T12:18:29.390" v="264" actId="1035"/>
        <pc:sldMkLst>
          <pc:docMk/>
          <pc:sldMk cId="241681347" sldId="272"/>
        </pc:sldMkLst>
        <pc:spChg chg="mod">
          <ac:chgData name="NESTOR JULIO HERNANDEZ BOCKER" userId="a413b3be1cc3406f" providerId="LiveId" clId="{5A86F79E-CC48-460F-B0A0-640A590DC07B}" dt="2023-01-05T12:18:29.390" v="264" actId="1035"/>
          <ac:spMkLst>
            <pc:docMk/>
            <pc:sldMk cId="241681347" sldId="272"/>
            <ac:spMk id="13" creationId="{00000000-0000-0000-0000-000000000000}"/>
          </ac:spMkLst>
        </pc:spChg>
      </pc:sldChg>
      <pc:sldChg chg="modSp add del mod">
        <pc:chgData name="NESTOR JULIO HERNANDEZ BOCKER" userId="a413b3be1cc3406f" providerId="LiveId" clId="{5A86F79E-CC48-460F-B0A0-640A590DC07B}" dt="2023-01-05T12:10:25.025" v="198" actId="47"/>
        <pc:sldMkLst>
          <pc:docMk/>
          <pc:sldMk cId="1036967058" sldId="273"/>
        </pc:sldMkLst>
        <pc:spChg chg="mod">
          <ac:chgData name="NESTOR JULIO HERNANDEZ BOCKER" userId="a413b3be1cc3406f" providerId="LiveId" clId="{5A86F79E-CC48-460F-B0A0-640A590DC07B}" dt="2023-01-05T11:57:15.335" v="132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936540454" sldId="274"/>
        </pc:sldMkLst>
        <pc:spChg chg="mod">
          <ac:chgData name="NESTOR JULIO HERNANDEZ BOCKER" userId="a413b3be1cc3406f" providerId="LiveId" clId="{5A86F79E-CC48-460F-B0A0-640A590DC07B}" dt="2023-01-05T12:02:07.566" v="176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5T12:02:22.335" v="179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5T12:02:36.706" v="182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311673509" sldId="274"/>
        </pc:sldMkLst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897901876" sldId="277"/>
        </pc:sldMkLst>
        <pc:spChg chg="mod">
          <ac:chgData name="NESTOR JULIO HERNANDEZ BOCKER" userId="a413b3be1cc3406f" providerId="LiveId" clId="{5A86F79E-CC48-460F-B0A0-640A590DC07B}" dt="2023-01-05T12:01:49.916" v="174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900018580" sldId="277"/>
        </pc:sldMkLst>
      </pc:sldChg>
      <pc:sldChg chg="modSp mod">
        <pc:chgData name="NESTOR JULIO HERNANDEZ BOCKER" userId="a413b3be1cc3406f" providerId="LiveId" clId="{5A86F79E-CC48-460F-B0A0-640A590DC07B}" dt="2023-01-05T11:57:49.186" v="140" actId="20577"/>
        <pc:sldMkLst>
          <pc:docMk/>
          <pc:sldMk cId="1821392715" sldId="278"/>
        </pc:sldMkLst>
        <pc:spChg chg="mod">
          <ac:chgData name="NESTOR JULIO HERNANDEZ BOCKER" userId="a413b3be1cc3406f" providerId="LiveId" clId="{5A86F79E-CC48-460F-B0A0-640A590DC07B}" dt="2023-01-05T11:57:22.926" v="135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86F79E-CC48-460F-B0A0-640A590DC07B}" dt="2023-01-05T11:57:42.685" v="13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86F79E-CC48-460F-B0A0-640A590DC07B}" dt="2023-01-05T11:57:49.186" v="14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5A86F79E-CC48-460F-B0A0-640A590DC07B}" dt="2023-01-05T11:58:40.915" v="142" actId="255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5A86F79E-CC48-460F-B0A0-640A590DC07B}" dt="2023-01-05T11:58:40.915" v="142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45.205" v="200" actId="47"/>
        <pc:sldMkLst>
          <pc:docMk/>
          <pc:sldMk cId="3688983019" sldId="281"/>
        </pc:sldMkLst>
        <pc:spChg chg="mod">
          <ac:chgData name="NESTOR JULIO HERNANDEZ BOCKER" userId="a413b3be1cc3406f" providerId="LiveId" clId="{5A86F79E-CC48-460F-B0A0-640A590DC07B}" dt="2023-01-05T12:03:23.845" v="192" actId="20577"/>
          <ac:spMkLst>
            <pc:docMk/>
            <pc:sldMk cId="3688983019" sldId="281"/>
            <ac:spMk id="5" creationId="{9B45C7D1-6B13-C914-DBA2-A159FEF69ACF}"/>
          </ac:spMkLst>
        </pc:spChg>
        <pc:graphicFrameChg chg="mod modGraphic">
          <ac:chgData name="NESTOR JULIO HERNANDEZ BOCKER" userId="a413b3be1cc3406f" providerId="LiveId" clId="{5A86F79E-CC48-460F-B0A0-640A590DC07B}" dt="2023-01-05T12:01:07.573" v="172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delSp modSp mod ord">
        <pc:chgData name="NESTOR JULIO HERNANDEZ BOCKER" userId="a413b3be1cc3406f" providerId="LiveId" clId="{5A86F79E-CC48-460F-B0A0-640A590DC07B}" dt="2023-01-05T12:12:38.147" v="205" actId="478"/>
        <pc:sldMkLst>
          <pc:docMk/>
          <pc:sldMk cId="1347876608" sldId="284"/>
        </pc:sldMkLst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2" creationId="{617BDAE3-615C-4127-B1C4-DEB60BBC6108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3" creationId="{1CE3CF9D-54AC-4B64-BADA-CA1BAA675BB3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4" creationId="{4CDB9F07-CF09-41D1-953A-BCFBDAD0E58D}"/>
          </ac:spMkLst>
        </pc:spChg>
        <pc:spChg chg="del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5" creationId="{A2F6B1E8-B52A-4539-805A-7369E5DE0755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5A86F79E-CC48-460F-B0A0-640A590DC07B}" dt="2023-01-05T11:59:00.725" v="145" actId="6549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5A86F79E-CC48-460F-B0A0-640A590DC07B}" dt="2023-01-05T11:59:00.725" v="145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1797651575" sldId="286"/>
        </pc:sldMkLst>
        <pc:graphicFrameChg chg="mod modGraphic">
          <ac:chgData name="NESTOR JULIO HERNANDEZ BOCKER" userId="a413b3be1cc3406f" providerId="LiveId" clId="{5A86F79E-CC48-460F-B0A0-640A590DC07B}" dt="2023-01-05T12:03:44.616" v="194" actId="40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642456199" sldId="286"/>
        </pc:sldMkLst>
      </pc:sldChg>
      <pc:sldChg chg="modSp del mod">
        <pc:chgData name="NESTOR JULIO HERNANDEZ BOCKER" userId="a413b3be1cc3406f" providerId="LiveId" clId="{5A86F79E-CC48-460F-B0A0-640A590DC07B}" dt="2023-01-05T12:10:42.974" v="199" actId="47"/>
        <pc:sldMkLst>
          <pc:docMk/>
          <pc:sldMk cId="551587082" sldId="288"/>
        </pc:sldMkLst>
        <pc:spChg chg="mod">
          <ac:chgData name="NESTOR JULIO HERNANDEZ BOCKER" userId="a413b3be1cc3406f" providerId="LiveId" clId="{5A86F79E-CC48-460F-B0A0-640A590DC07B}" dt="2023-01-05T11:59:33.601" v="14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86F79E-CC48-460F-B0A0-640A590DC07B}" dt="2023-01-05T04:14:13.006" v="75" actId="1076"/>
        <pc:sldMkLst>
          <pc:docMk/>
          <pc:sldMk cId="905729610" sldId="665"/>
        </pc:sldMkLst>
        <pc:spChg chg="mod">
          <ac:chgData name="NESTOR JULIO HERNANDEZ BOCKER" userId="a413b3be1cc3406f" providerId="LiveId" clId="{5A86F79E-CC48-460F-B0A0-640A590DC07B}" dt="2023-01-05T03:53:37.527" v="4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86F79E-CC48-460F-B0A0-640A590DC07B}" dt="2023-01-05T04:14:13.006" v="75" actId="1076"/>
          <ac:spMkLst>
            <pc:docMk/>
            <pc:sldMk cId="905729610" sldId="665"/>
            <ac:spMk id="14" creationId="{14655C52-8BD8-DE8E-AE50-669E710BE99B}"/>
          </ac:spMkLst>
        </pc:spChg>
        <pc:graphicFrameChg chg="ord">
          <ac:chgData name="NESTOR JULIO HERNANDEZ BOCKER" userId="a413b3be1cc3406f" providerId="LiveId" clId="{5A86F79E-CC48-460F-B0A0-640A590DC07B}" dt="2023-01-05T04:14:03.376" v="73" actId="167"/>
          <ac:graphicFrameMkLst>
            <pc:docMk/>
            <pc:sldMk cId="905729610" sldId="665"/>
            <ac:graphicFrameMk id="19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A86F79E-CC48-460F-B0A0-640A590DC07B}" dt="2023-01-05T12:50:18.817" v="265" actId="27918"/>
        <pc:sldMkLst>
          <pc:docMk/>
          <pc:sldMk cId="2099275270" sldId="667"/>
        </pc:sldMkLst>
        <pc:spChg chg="add mod">
          <ac:chgData name="NESTOR JULIO HERNANDEZ BOCKER" userId="a413b3be1cc3406f" providerId="LiveId" clId="{5A86F79E-CC48-460F-B0A0-640A590DC07B}" dt="2023-01-05T11:54:28.849" v="118" actId="1036"/>
          <ac:spMkLst>
            <pc:docMk/>
            <pc:sldMk cId="2099275270" sldId="667"/>
            <ac:spMk id="6" creationId="{00000000-0008-0000-0000-000006000000}"/>
          </ac:spMkLst>
        </pc:spChg>
        <pc:spChg chg="mod">
          <ac:chgData name="NESTOR JULIO HERNANDEZ BOCKER" userId="a413b3be1cc3406f" providerId="LiveId" clId="{5A86F79E-CC48-460F-B0A0-640A590DC07B}" dt="2023-01-05T04:12:20.686" v="71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5A86F79E-CC48-460F-B0A0-640A590DC07B}" dt="2023-01-05T04:11:13.636" v="62" actId="1036"/>
          <ac:grpSpMkLst>
            <pc:docMk/>
            <pc:sldMk cId="2099275270" sldId="667"/>
            <ac:grpSpMk id="3" creationId="{00000000-0008-0000-0000-000003000000}"/>
          </ac:grpSpMkLst>
        </pc:grpChg>
        <pc:graphicFrameChg chg="del">
          <ac:chgData name="NESTOR JULIO HERNANDEZ BOCKER" userId="a413b3be1cc3406f" providerId="LiveId" clId="{5A86F79E-CC48-460F-B0A0-640A590DC07B}" dt="2023-01-05T04:10:54.336" v="22" actId="478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5A86F79E-CC48-460F-B0A0-640A590DC07B}" dt="2023-01-05T11:54:44.189" v="120" actId="1076"/>
          <ac:graphicFrameMkLst>
            <pc:docMk/>
            <pc:sldMk cId="2099275270" sldId="667"/>
            <ac:graphicFrameMk id="5" creationId="{00000000-0008-0000-0000-000005000000}"/>
          </ac:graphicFrameMkLst>
        </pc:graphicFrameChg>
      </pc:sldChg>
      <pc:sldChg chg="mod">
        <pc:chgData name="NESTOR JULIO HERNANDEZ BOCKER" userId="a413b3be1cc3406f" providerId="LiveId" clId="{5A86F79E-CC48-460F-B0A0-640A590DC07B}" dt="2023-01-05T11:52:33.979" v="97" actId="27918"/>
        <pc:sldMkLst>
          <pc:docMk/>
          <pc:sldMk cId="1180092406" sldId="668"/>
        </pc:sldMkLst>
      </pc:sldChg>
      <pc:sldChg chg="addSp delSp mod modNotesTx">
        <pc:chgData name="NESTOR JULIO HERNANDEZ BOCKER" userId="a413b3be1cc3406f" providerId="LiveId" clId="{5A86F79E-CC48-460F-B0A0-640A590DC07B}" dt="2023-01-05T04:02:06.907" v="19" actId="20577"/>
        <pc:sldMkLst>
          <pc:docMk/>
          <pc:sldMk cId="1495741939" sldId="669"/>
        </pc:sldMkLst>
        <pc:spChg chg="add del">
          <ac:chgData name="NESTOR JULIO HERNANDEZ BOCKER" userId="a413b3be1cc3406f" providerId="LiveId" clId="{5A86F79E-CC48-460F-B0A0-640A590DC07B}" dt="2023-01-05T04:01:09.656" v="6" actId="22"/>
          <ac:spMkLst>
            <pc:docMk/>
            <pc:sldMk cId="1495741939" sldId="669"/>
            <ac:spMk id="3" creationId="{2018A5EC-D14D-04F2-29F4-E7073497A223}"/>
          </ac:spMkLst>
        </pc:spChg>
      </pc:sldChg>
      <pc:sldChg chg="mod">
        <pc:chgData name="NESTOR JULIO HERNANDEZ BOCKER" userId="a413b3be1cc3406f" providerId="LiveId" clId="{5A86F79E-CC48-460F-B0A0-640A590DC07B}" dt="2023-01-05T11:53:00.749" v="105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C30E7817-2B51-4BF6-A47F-62E0BCFB081A}"/>
    <pc:docChg chg="undo custSel modSld">
      <pc:chgData name="NESTOR JULIO HERNANDEZ BOCKER" userId="a413b3be1cc3406f" providerId="LiveId" clId="{C30E7817-2B51-4BF6-A47F-62E0BCFB081A}" dt="2023-01-04T17:11:37.422" v="103" actId="20577"/>
      <pc:docMkLst>
        <pc:docMk/>
      </pc:docMkLst>
      <pc:sldChg chg="modSp mod">
        <pc:chgData name="NESTOR JULIO HERNANDEZ BOCKER" userId="a413b3be1cc3406f" providerId="LiveId" clId="{C30E7817-2B51-4BF6-A47F-62E0BCFB081A}" dt="2023-01-04T15:07:06.180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C30E7817-2B51-4BF6-A47F-62E0BCFB081A}" dt="2023-01-04T15:07:06.180" v="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5:06:50.943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C30E7817-2B51-4BF6-A47F-62E0BCFB081A}" dt="2023-01-04T15:06:40.303" v="5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C30E7817-2B51-4BF6-A47F-62E0BCFB081A}" dt="2023-01-04T15:06:50.943" v="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C30E7817-2B51-4BF6-A47F-62E0BCFB081A}" dt="2023-01-04T15:05:29.504" v="1"/>
        <pc:sldMkLst>
          <pc:docMk/>
          <pc:sldMk cId="936540454" sldId="274"/>
        </pc:sldMkLst>
        <pc:spChg chg="mod">
          <ac:chgData name="NESTOR JULIO HERNANDEZ BOCKER" userId="a413b3be1cc3406f" providerId="LiveId" clId="{C30E7817-2B51-4BF6-A47F-62E0BCFB081A}" dt="2023-01-04T15:05:29.504" v="1"/>
          <ac:spMkLst>
            <pc:docMk/>
            <pc:sldMk cId="936540454" sldId="27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4:54.346" v="0"/>
        <pc:sldMkLst>
          <pc:docMk/>
          <pc:sldMk cId="1821392715" sldId="278"/>
        </pc:sldMkLst>
        <pc:spChg chg="mod">
          <ac:chgData name="NESTOR JULIO HERNANDEZ BOCKER" userId="a413b3be1cc3406f" providerId="LiveId" clId="{C30E7817-2B51-4BF6-A47F-62E0BCFB081A}" dt="2023-01-04T15:04:54.346" v="0"/>
          <ac:spMkLst>
            <pc:docMk/>
            <pc:sldMk cId="1821392715" sldId="278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5:37.295" v="2"/>
        <pc:sldMkLst>
          <pc:docMk/>
          <pc:sldMk cId="1797651575" sldId="286"/>
        </pc:sldMkLst>
        <pc:spChg chg="mod">
          <ac:chgData name="NESTOR JULIO HERNANDEZ BOCKER" userId="a413b3be1cc3406f" providerId="LiveId" clId="{C30E7817-2B51-4BF6-A47F-62E0BCFB081A}" dt="2023-01-04T15:05:37.295" v="2"/>
          <ac:spMkLst>
            <pc:docMk/>
            <pc:sldMk cId="1797651575" sldId="286"/>
            <ac:spMk id="14" creationId="{9ABF120D-045D-F412-88C6-90A663DC68FC}"/>
          </ac:spMkLst>
        </pc:spChg>
      </pc:sldChg>
      <pc:sldChg chg="modSp">
        <pc:chgData name="NESTOR JULIO HERNANDEZ BOCKER" userId="a413b3be1cc3406f" providerId="LiveId" clId="{C30E7817-2B51-4BF6-A47F-62E0BCFB081A}" dt="2023-01-04T15:06:03.531" v="3"/>
        <pc:sldMkLst>
          <pc:docMk/>
          <pc:sldMk cId="2365881875" sldId="292"/>
        </pc:sldMkLst>
        <pc:spChg chg="mod">
          <ac:chgData name="NESTOR JULIO HERNANDEZ BOCKER" userId="a413b3be1cc3406f" providerId="LiveId" clId="{C30E7817-2B51-4BF6-A47F-62E0BCFB081A}" dt="2023-01-04T15:06:03.531" v="3"/>
          <ac:spMkLst>
            <pc:docMk/>
            <pc:sldMk cId="2365881875" sldId="292"/>
            <ac:spMk id="5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6:04:26.174" v="14"/>
        <pc:sldMkLst>
          <pc:docMk/>
          <pc:sldMk cId="2670663140" sldId="296"/>
        </pc:sldMkLst>
        <pc:graphicFrameChg chg="mod">
          <ac:chgData name="NESTOR JULIO HERNANDEZ BOCKER" userId="a413b3be1cc3406f" providerId="LiveId" clId="{C30E7817-2B51-4BF6-A47F-62E0BCFB081A}" dt="2023-01-04T15:59:13.225" v="11" actId="207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modGraphic">
          <ac:chgData name="NESTOR JULIO HERNANDEZ BOCKER" userId="a413b3be1cc3406f" providerId="LiveId" clId="{C30E7817-2B51-4BF6-A47F-62E0BCFB081A}" dt="2023-01-04T16:04:26.174" v="14"/>
          <ac:graphicFrameMkLst>
            <pc:docMk/>
            <pc:sldMk cId="2670663140" sldId="296"/>
            <ac:graphicFrameMk id="6" creationId="{00000000-0008-0000-0200-000006000000}"/>
          </ac:graphicFrameMkLst>
        </pc:graphicFrameChg>
      </pc:sldChg>
      <pc:sldChg chg="addSp delSp modSp mod">
        <pc:chgData name="NESTOR JULIO HERNANDEZ BOCKER" userId="a413b3be1cc3406f" providerId="LiveId" clId="{C30E7817-2B51-4BF6-A47F-62E0BCFB081A}" dt="2023-01-04T17:05:16.218" v="101" actId="1037"/>
        <pc:sldMkLst>
          <pc:docMk/>
          <pc:sldMk cId="905729610" sldId="665"/>
        </pc:sldMkLst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9" creationId="{00000000-0008-0000-0200-000005000000}"/>
          </ac:graphicFrameMkLst>
        </pc:graphicFrameChg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13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7" creationId="{00000000-0008-0000-0200-000005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8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30E7817-2B51-4BF6-A47F-62E0BCFB081A}" dt="2023-01-04T17:11:37.422" v="103" actId="20577"/>
        <pc:sldMkLst>
          <pc:docMk/>
          <pc:sldMk cId="1495741939" sldId="669"/>
        </pc:sldMkLst>
        <pc:spChg chg="mod">
          <ac:chgData name="NESTOR JULIO HERNANDEZ BOCKER" userId="a413b3be1cc3406f" providerId="LiveId" clId="{C30E7817-2B51-4BF6-A47F-62E0BCFB081A}" dt="2023-01-04T17:11:37.422" v="103" actId="20577"/>
          <ac:spMkLst>
            <pc:docMk/>
            <pc:sldMk cId="1495741939" sldId="669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2.08</c:v>
                </c:pt>
                <c:pt idx="1">
                  <c:v>17.23</c:v>
                </c:pt>
                <c:pt idx="2">
                  <c:v>17.23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2.66</c:v>
                </c:pt>
                <c:pt idx="1">
                  <c:v>27.81</c:v>
                </c:pt>
                <c:pt idx="2">
                  <c:v>27.81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Huevos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5.0090178717822766</c:v>
                </c:pt>
                <c:pt idx="1">
                  <c:v>4.7600310229406659</c:v>
                </c:pt>
                <c:pt idx="2">
                  <c:v>5.4561303060217483</c:v>
                </c:pt>
                <c:pt idx="3">
                  <c:v>7.8534850249584167</c:v>
                </c:pt>
                <c:pt idx="4">
                  <c:v>8.8961832378104759</c:v>
                </c:pt>
                <c:pt idx="5">
                  <c:v>11.358483838720446</c:v>
                </c:pt>
                <c:pt idx="6">
                  <c:v>12.607178485327125</c:v>
                </c:pt>
                <c:pt idx="7">
                  <c:v>12.936352411146373</c:v>
                </c:pt>
                <c:pt idx="8">
                  <c:v>11.953765985716672</c:v>
                </c:pt>
                <c:pt idx="9">
                  <c:v>9.7273015484922638</c:v>
                </c:pt>
                <c:pt idx="10">
                  <c:v>7.8202469831053918</c:v>
                </c:pt>
                <c:pt idx="11">
                  <c:v>6.5209155265669665</c:v>
                </c:pt>
                <c:pt idx="12">
                  <c:v>4.2990800000000036</c:v>
                </c:pt>
                <c:pt idx="13">
                  <c:v>4.2623278099420929</c:v>
                </c:pt>
                <c:pt idx="14">
                  <c:v>3.5571542765787427</c:v>
                </c:pt>
                <c:pt idx="15">
                  <c:v>3.4383954154727689</c:v>
                </c:pt>
                <c:pt idx="16">
                  <c:v>9.4577430385930796</c:v>
                </c:pt>
                <c:pt idx="17">
                  <c:v>6.8417018014564945</c:v>
                </c:pt>
                <c:pt idx="18">
                  <c:v>1.8912529550827486</c:v>
                </c:pt>
                <c:pt idx="19">
                  <c:v>-1.4572293716881148</c:v>
                </c:pt>
                <c:pt idx="20">
                  <c:v>-2.9833729216151994</c:v>
                </c:pt>
                <c:pt idx="21">
                  <c:v>-3.4344971934164192</c:v>
                </c:pt>
                <c:pt idx="22">
                  <c:v>-1.5291981267322967</c:v>
                </c:pt>
                <c:pt idx="23">
                  <c:v>1.2625538020086111</c:v>
                </c:pt>
                <c:pt idx="24">
                  <c:v>5.0057200888061573</c:v>
                </c:pt>
                <c:pt idx="25">
                  <c:v>5.1699377692675768</c:v>
                </c:pt>
                <c:pt idx="26">
                  <c:v>5.1428020069471216</c:v>
                </c:pt>
                <c:pt idx="27">
                  <c:v>4.8524214347119994</c:v>
                </c:pt>
                <c:pt idx="28">
                  <c:v>-0.553423190216904</c:v>
                </c:pt>
                <c:pt idx="29">
                  <c:v>9.1479820627802724</c:v>
                </c:pt>
                <c:pt idx="30">
                  <c:v>21.726218097447799</c:v>
                </c:pt>
                <c:pt idx="31">
                  <c:v>31.256001536393313</c:v>
                </c:pt>
                <c:pt idx="32">
                  <c:v>29.135246303006568</c:v>
                </c:pt>
                <c:pt idx="33">
                  <c:v>22.305418719211829</c:v>
                </c:pt>
                <c:pt idx="34">
                  <c:v>17.926817431815962</c:v>
                </c:pt>
                <c:pt idx="35">
                  <c:v>17.691508453764044</c:v>
                </c:pt>
                <c:pt idx="36">
                  <c:v>18.361943024105187</c:v>
                </c:pt>
                <c:pt idx="37">
                  <c:v>22.476103777878919</c:v>
                </c:pt>
                <c:pt idx="38">
                  <c:v>26.51</c:v>
                </c:pt>
                <c:pt idx="39">
                  <c:v>31.97</c:v>
                </c:pt>
                <c:pt idx="40">
                  <c:v>35.17</c:v>
                </c:pt>
                <c:pt idx="41">
                  <c:v>26.02</c:v>
                </c:pt>
                <c:pt idx="42">
                  <c:v>16.63</c:v>
                </c:pt>
                <c:pt idx="43">
                  <c:v>12.15</c:v>
                </c:pt>
                <c:pt idx="44">
                  <c:v>20.13</c:v>
                </c:pt>
                <c:pt idx="45">
                  <c:v>30.91</c:v>
                </c:pt>
                <c:pt idx="46">
                  <c:v>36.75</c:v>
                </c:pt>
                <c:pt idx="47">
                  <c:v>36.090000000000003</c:v>
                </c:pt>
                <c:pt idx="48">
                  <c:v>33.68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E-4720-86D7-4269D0E964B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E-4720-86D7-4269D0E96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0.65389645357332427</c:v>
                </c:pt>
                <c:pt idx="1">
                  <c:v>0.12043617508005866</c:v>
                </c:pt>
                <c:pt idx="2">
                  <c:v>0.22950246866687962</c:v>
                </c:pt>
                <c:pt idx="3">
                  <c:v>2.0681085247417457</c:v>
                </c:pt>
                <c:pt idx="4">
                  <c:v>1.1606389776357702</c:v>
                </c:pt>
                <c:pt idx="5">
                  <c:v>0.88172657496767215</c:v>
                </c:pt>
                <c:pt idx="6">
                  <c:v>1.4174622540796094</c:v>
                </c:pt>
                <c:pt idx="7">
                  <c:v>1.9926757543268394</c:v>
                </c:pt>
                <c:pt idx="8">
                  <c:v>2.5130897927858769</c:v>
                </c:pt>
                <c:pt idx="9">
                  <c:v>3.0160264188618271</c:v>
                </c:pt>
                <c:pt idx="10">
                  <c:v>4.6151218754851868</c:v>
                </c:pt>
                <c:pt idx="11">
                  <c:v>3.8949712268856018</c:v>
                </c:pt>
                <c:pt idx="12">
                  <c:v>3.9143089999999887</c:v>
                </c:pt>
                <c:pt idx="13">
                  <c:v>3.6771300448430679</c:v>
                </c:pt>
                <c:pt idx="14">
                  <c:v>3.4506693108577053</c:v>
                </c:pt>
                <c:pt idx="15">
                  <c:v>3.2407864835490585</c:v>
                </c:pt>
                <c:pt idx="16">
                  <c:v>1.9775678866587896</c:v>
                </c:pt>
                <c:pt idx="17">
                  <c:v>1.9613640843682276</c:v>
                </c:pt>
                <c:pt idx="18">
                  <c:v>3.8760452533202141</c:v>
                </c:pt>
                <c:pt idx="19">
                  <c:v>5.8158954710678614</c:v>
                </c:pt>
                <c:pt idx="20">
                  <c:v>6.3277500244881963</c:v>
                </c:pt>
                <c:pt idx="21">
                  <c:v>5.4330862270776521</c:v>
                </c:pt>
                <c:pt idx="22">
                  <c:v>4.2135922330097202</c:v>
                </c:pt>
                <c:pt idx="23">
                  <c:v>3.4785969658904321</c:v>
                </c:pt>
                <c:pt idx="24">
                  <c:v>4.0761383497243173</c:v>
                </c:pt>
                <c:pt idx="25">
                  <c:v>6.0457516339869244</c:v>
                </c:pt>
                <c:pt idx="26">
                  <c:v>6.8340841560433176</c:v>
                </c:pt>
                <c:pt idx="27">
                  <c:v>8.6324050148339495</c:v>
                </c:pt>
                <c:pt idx="28">
                  <c:v>11.81862035697057</c:v>
                </c:pt>
                <c:pt idx="29">
                  <c:v>17.670372160463984</c:v>
                </c:pt>
                <c:pt idx="30">
                  <c:v>20.958424093190644</c:v>
                </c:pt>
                <c:pt idx="31">
                  <c:v>21.186519357534124</c:v>
                </c:pt>
                <c:pt idx="32">
                  <c:v>22.192538000921218</c:v>
                </c:pt>
                <c:pt idx="33">
                  <c:v>23.831991858636314</c:v>
                </c:pt>
                <c:pt idx="34">
                  <c:v>25.47978386435625</c:v>
                </c:pt>
                <c:pt idx="35">
                  <c:v>26.108880380987955</c:v>
                </c:pt>
                <c:pt idx="36">
                  <c:v>26.352288488210803</c:v>
                </c:pt>
                <c:pt idx="37">
                  <c:v>26.846732529683663</c:v>
                </c:pt>
                <c:pt idx="38">
                  <c:v>26.93</c:v>
                </c:pt>
                <c:pt idx="39">
                  <c:v>25.7</c:v>
                </c:pt>
                <c:pt idx="40">
                  <c:v>24.82</c:v>
                </c:pt>
                <c:pt idx="41">
                  <c:v>20.09</c:v>
                </c:pt>
                <c:pt idx="42">
                  <c:v>16.809999999999999</c:v>
                </c:pt>
                <c:pt idx="43">
                  <c:v>16.63</c:v>
                </c:pt>
                <c:pt idx="44">
                  <c:v>16.32</c:v>
                </c:pt>
                <c:pt idx="45">
                  <c:v>16.420000000000002</c:v>
                </c:pt>
                <c:pt idx="46">
                  <c:v>16.75</c:v>
                </c:pt>
                <c:pt idx="47">
                  <c:v>16.75</c:v>
                </c:pt>
                <c:pt idx="48">
                  <c:v>16.25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BFE-4720-86D7-4269D0E96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586-4450-9D5F-B6B3126329ED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6-4450-9D5F-B6B3126329ED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12.913705583756311</c:v>
                </c:pt>
                <c:pt idx="1">
                  <c:v>14.195675782406923</c:v>
                </c:pt>
                <c:pt idx="2">
                  <c:v>14.528506899680053</c:v>
                </c:pt>
                <c:pt idx="3">
                  <c:v>17.925860668541077</c:v>
                </c:pt>
                <c:pt idx="4">
                  <c:v>16.302399301004783</c:v>
                </c:pt>
                <c:pt idx="5">
                  <c:v>12.245978357282212</c:v>
                </c:pt>
                <c:pt idx="6">
                  <c:v>13.890572375289324</c:v>
                </c:pt>
                <c:pt idx="7">
                  <c:v>25.347129307468649</c:v>
                </c:pt>
                <c:pt idx="8">
                  <c:v>25.609406680471764</c:v>
                </c:pt>
                <c:pt idx="9">
                  <c:v>20.793840975329388</c:v>
                </c:pt>
                <c:pt idx="10">
                  <c:v>17.446259383485057</c:v>
                </c:pt>
                <c:pt idx="11">
                  <c:v>19.363614447531518</c:v>
                </c:pt>
                <c:pt idx="12">
                  <c:v>20.066456000000017</c:v>
                </c:pt>
                <c:pt idx="13">
                  <c:v>15.384615384615373</c:v>
                </c:pt>
                <c:pt idx="14">
                  <c:v>16.748585736807925</c:v>
                </c:pt>
                <c:pt idx="15">
                  <c:v>16.785924741139809</c:v>
                </c:pt>
                <c:pt idx="16">
                  <c:v>18.282085561497325</c:v>
                </c:pt>
                <c:pt idx="17">
                  <c:v>18.746704165934275</c:v>
                </c:pt>
                <c:pt idx="18">
                  <c:v>12.668439716312065</c:v>
                </c:pt>
                <c:pt idx="19">
                  <c:v>3.3916941554596747</c:v>
                </c:pt>
                <c:pt idx="20">
                  <c:v>-1.0682397959183731</c:v>
                </c:pt>
                <c:pt idx="21">
                  <c:v>-3.401617658175212</c:v>
                </c:pt>
                <c:pt idx="22">
                  <c:v>-1.0058231868713392</c:v>
                </c:pt>
                <c:pt idx="23">
                  <c:v>4.444798470606969</c:v>
                </c:pt>
                <c:pt idx="24">
                  <c:v>5.3749766712527673</c:v>
                </c:pt>
                <c:pt idx="25">
                  <c:v>7.4083333333333314</c:v>
                </c:pt>
                <c:pt idx="26">
                  <c:v>4.1623639685439713</c:v>
                </c:pt>
                <c:pt idx="27">
                  <c:v>-1.383983276868733</c:v>
                </c:pt>
                <c:pt idx="28">
                  <c:v>-0.31788640858998463</c:v>
                </c:pt>
                <c:pt idx="29">
                  <c:v>15.668714380874832</c:v>
                </c:pt>
                <c:pt idx="30">
                  <c:v>12.38492406955703</c:v>
                </c:pt>
                <c:pt idx="31">
                  <c:v>18.259162303664937</c:v>
                </c:pt>
                <c:pt idx="32">
                  <c:v>23.521353746978235</c:v>
                </c:pt>
                <c:pt idx="33">
                  <c:v>23.029971046247738</c:v>
                </c:pt>
                <c:pt idx="34">
                  <c:v>24.346829640947306</c:v>
                </c:pt>
                <c:pt idx="35">
                  <c:v>21.979865771812086</c:v>
                </c:pt>
                <c:pt idx="36">
                  <c:v>24.288650015807775</c:v>
                </c:pt>
                <c:pt idx="37">
                  <c:v>28.582512219722247</c:v>
                </c:pt>
                <c:pt idx="38">
                  <c:v>33.58</c:v>
                </c:pt>
                <c:pt idx="39">
                  <c:v>34.72</c:v>
                </c:pt>
                <c:pt idx="40">
                  <c:v>32.69</c:v>
                </c:pt>
                <c:pt idx="41">
                  <c:v>17.649999999999999</c:v>
                </c:pt>
                <c:pt idx="42">
                  <c:v>27.99</c:v>
                </c:pt>
                <c:pt idx="43">
                  <c:v>28.06</c:v>
                </c:pt>
                <c:pt idx="44">
                  <c:v>24.6</c:v>
                </c:pt>
                <c:pt idx="45">
                  <c:v>28.87</c:v>
                </c:pt>
                <c:pt idx="46">
                  <c:v>27.29</c:v>
                </c:pt>
                <c:pt idx="47">
                  <c:v>24.94</c:v>
                </c:pt>
                <c:pt idx="48">
                  <c:v>22.81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586-4450-9D5F-B6B312632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9BC-46F3-8514-B12C3338A7FD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C-46F3-8514-B12C3338A7FD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1.0475178381660726</c:v>
                </c:pt>
                <c:pt idx="1">
                  <c:v>1.6449912766441486</c:v>
                </c:pt>
                <c:pt idx="2">
                  <c:v>1.7834128607134687</c:v>
                </c:pt>
                <c:pt idx="3">
                  <c:v>2.2988142292490039</c:v>
                </c:pt>
                <c:pt idx="4">
                  <c:v>2.0905899280575255</c:v>
                </c:pt>
                <c:pt idx="5">
                  <c:v>2.1599817947356428</c:v>
                </c:pt>
                <c:pt idx="6">
                  <c:v>2.9914101884792785</c:v>
                </c:pt>
                <c:pt idx="7">
                  <c:v>3.4233788292386862</c:v>
                </c:pt>
                <c:pt idx="8">
                  <c:v>3.2889907980087543</c:v>
                </c:pt>
                <c:pt idx="9">
                  <c:v>2.9741697858960663</c:v>
                </c:pt>
                <c:pt idx="10">
                  <c:v>3.9370840895341672</c:v>
                </c:pt>
                <c:pt idx="11">
                  <c:v>3.8191848398255246</c:v>
                </c:pt>
                <c:pt idx="12">
                  <c:v>3.3262729999999863</c:v>
                </c:pt>
                <c:pt idx="13">
                  <c:v>2.8611166302404172</c:v>
                </c:pt>
                <c:pt idx="14">
                  <c:v>2.7043090638930352</c:v>
                </c:pt>
                <c:pt idx="15">
                  <c:v>2.5519287833827917</c:v>
                </c:pt>
                <c:pt idx="16">
                  <c:v>3.1598696553767098</c:v>
                </c:pt>
                <c:pt idx="17">
                  <c:v>3.7758228723929932</c:v>
                </c:pt>
                <c:pt idx="18">
                  <c:v>3.5417278152822576</c:v>
                </c:pt>
                <c:pt idx="19">
                  <c:v>3.5818856138981232</c:v>
                </c:pt>
                <c:pt idx="20">
                  <c:v>3.8689608243413858</c:v>
                </c:pt>
                <c:pt idx="21">
                  <c:v>3.4839833543017562</c:v>
                </c:pt>
                <c:pt idx="22">
                  <c:v>3.544794188861971</c:v>
                </c:pt>
                <c:pt idx="23">
                  <c:v>3.0469578632726098</c:v>
                </c:pt>
                <c:pt idx="24">
                  <c:v>3.4296475592418005</c:v>
                </c:pt>
                <c:pt idx="25">
                  <c:v>3.7473440216341487</c:v>
                </c:pt>
                <c:pt idx="26">
                  <c:v>3.8773148148148096</c:v>
                </c:pt>
                <c:pt idx="27">
                  <c:v>4.3499228395061778</c:v>
                </c:pt>
                <c:pt idx="28">
                  <c:v>4.7190581028046381</c:v>
                </c:pt>
                <c:pt idx="29">
                  <c:v>4.9909515191923077</c:v>
                </c:pt>
                <c:pt idx="30">
                  <c:v>4.6773126712652271</c:v>
                </c:pt>
                <c:pt idx="31">
                  <c:v>4.6829360218599874</c:v>
                </c:pt>
                <c:pt idx="32">
                  <c:v>4.7356106691623694</c:v>
                </c:pt>
                <c:pt idx="33">
                  <c:v>5.8262414663798694</c:v>
                </c:pt>
                <c:pt idx="34">
                  <c:v>6.641099990646353</c:v>
                </c:pt>
                <c:pt idx="35">
                  <c:v>8.8238046224384732</c:v>
                </c:pt>
                <c:pt idx="36">
                  <c:v>11.331524281837744</c:v>
                </c:pt>
                <c:pt idx="37">
                  <c:v>15.006516477378511</c:v>
                </c:pt>
                <c:pt idx="38">
                  <c:v>17.989999999999998</c:v>
                </c:pt>
                <c:pt idx="39">
                  <c:v>19.309999999999999</c:v>
                </c:pt>
                <c:pt idx="40">
                  <c:v>21.22</c:v>
                </c:pt>
                <c:pt idx="41">
                  <c:v>23.29</c:v>
                </c:pt>
                <c:pt idx="42">
                  <c:v>25.5</c:v>
                </c:pt>
                <c:pt idx="43">
                  <c:v>27.81</c:v>
                </c:pt>
                <c:pt idx="44">
                  <c:v>30.36</c:v>
                </c:pt>
                <c:pt idx="45">
                  <c:v>31.48</c:v>
                </c:pt>
                <c:pt idx="46">
                  <c:v>31.68</c:v>
                </c:pt>
                <c:pt idx="47">
                  <c:v>30.65</c:v>
                </c:pt>
                <c:pt idx="48">
                  <c:v>30.36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BC-46F3-8514-B12C3338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4B-4C57-A765-75C3450921BA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4B-4C57-A765-75C3450921B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32.035111641383963</c:v>
                </c:pt>
                <c:pt idx="1">
                  <c:v>19.327827106456112</c:v>
                </c:pt>
                <c:pt idx="2">
                  <c:v>8.1989097555730694</c:v>
                </c:pt>
                <c:pt idx="3">
                  <c:v>9.90688756110805</c:v>
                </c:pt>
                <c:pt idx="4">
                  <c:v>19.87579756918214</c:v>
                </c:pt>
                <c:pt idx="5">
                  <c:v>29.328875555869217</c:v>
                </c:pt>
                <c:pt idx="6">
                  <c:v>29.337270181987833</c:v>
                </c:pt>
                <c:pt idx="7">
                  <c:v>28.930252873563177</c:v>
                </c:pt>
                <c:pt idx="8">
                  <c:v>26.997258692441932</c:v>
                </c:pt>
                <c:pt idx="9">
                  <c:v>27.278797928819557</c:v>
                </c:pt>
                <c:pt idx="10">
                  <c:v>28.566643501980877</c:v>
                </c:pt>
                <c:pt idx="11">
                  <c:v>21.249124402853198</c:v>
                </c:pt>
                <c:pt idx="12">
                  <c:v>7.5712050000000204</c:v>
                </c:pt>
                <c:pt idx="13">
                  <c:v>2.4761518165212095</c:v>
                </c:pt>
                <c:pt idx="14">
                  <c:v>-6.5482910807759538</c:v>
                </c:pt>
                <c:pt idx="15">
                  <c:v>-8.1833843797855934</c:v>
                </c:pt>
                <c:pt idx="16">
                  <c:v>-2.6002839900603618</c:v>
                </c:pt>
                <c:pt idx="17">
                  <c:v>-4.6507694909521433</c:v>
                </c:pt>
                <c:pt idx="18">
                  <c:v>-11.139503313902424</c:v>
                </c:pt>
                <c:pt idx="19">
                  <c:v>-12.517758484609303</c:v>
                </c:pt>
                <c:pt idx="20">
                  <c:v>-12.225679659351457</c:v>
                </c:pt>
                <c:pt idx="21">
                  <c:v>-15.31833413116324</c:v>
                </c:pt>
                <c:pt idx="22">
                  <c:v>-16.334037724035369</c:v>
                </c:pt>
                <c:pt idx="23">
                  <c:v>-12.843883267831757</c:v>
                </c:pt>
                <c:pt idx="24">
                  <c:v>-5.5788210237116971</c:v>
                </c:pt>
                <c:pt idx="25">
                  <c:v>-0.96058625470389813</c:v>
                </c:pt>
                <c:pt idx="26">
                  <c:v>5.1070840197693599</c:v>
                </c:pt>
                <c:pt idx="27">
                  <c:v>-5.7020744292713488</c:v>
                </c:pt>
                <c:pt idx="28">
                  <c:v>-11.863325740318913</c:v>
                </c:pt>
                <c:pt idx="29">
                  <c:v>0.95778644909543686</c:v>
                </c:pt>
                <c:pt idx="30">
                  <c:v>-13.317757009345797</c:v>
                </c:pt>
                <c:pt idx="31">
                  <c:v>-16.943341753879466</c:v>
                </c:pt>
                <c:pt idx="32">
                  <c:v>-6.6424106726373822</c:v>
                </c:pt>
                <c:pt idx="33">
                  <c:v>2.7605049934049219</c:v>
                </c:pt>
                <c:pt idx="34">
                  <c:v>6.379794200187078</c:v>
                </c:pt>
                <c:pt idx="35">
                  <c:v>11.465029262208589</c:v>
                </c:pt>
                <c:pt idx="36">
                  <c:v>21.059367923599481</c:v>
                </c:pt>
                <c:pt idx="37">
                  <c:v>42.045795420457949</c:v>
                </c:pt>
                <c:pt idx="38">
                  <c:v>63.44</c:v>
                </c:pt>
                <c:pt idx="39">
                  <c:v>82.57</c:v>
                </c:pt>
                <c:pt idx="40">
                  <c:v>78.64</c:v>
                </c:pt>
                <c:pt idx="41">
                  <c:v>46.2</c:v>
                </c:pt>
                <c:pt idx="42">
                  <c:v>63.26</c:v>
                </c:pt>
                <c:pt idx="43">
                  <c:v>75.599999999999994</c:v>
                </c:pt>
                <c:pt idx="44">
                  <c:v>65.89</c:v>
                </c:pt>
                <c:pt idx="45">
                  <c:v>52.95</c:v>
                </c:pt>
                <c:pt idx="46">
                  <c:v>49.04</c:v>
                </c:pt>
                <c:pt idx="47">
                  <c:v>53.35</c:v>
                </c:pt>
                <c:pt idx="48">
                  <c:v>64.12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04B-4C57-A765-75C345092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62516198419239E-2"/>
          <c:y val="0.1323005562271454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9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BC0-4709-8F3A-390C32740C8E}"/>
              </c:ext>
            </c:extLst>
          </c:dPt>
          <c:dLbls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0-4709-8F3A-390C32740C8E}"/>
                </c:ext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C0-4709-8F3A-390C32740C8E}"/>
                </c:ext>
              </c:extLst>
            </c:dLbl>
            <c:dLbl>
              <c:idx val="1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0-4709-8F3A-390C32740C8E}"/>
                </c:ext>
              </c:extLst>
            </c:dLbl>
            <c:dLbl>
              <c:idx val="2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C0-4709-8F3A-390C32740C8E}"/>
                </c:ext>
              </c:extLst>
            </c:dLbl>
            <c:dLbl>
              <c:idx val="27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0-4709-8F3A-390C32740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'IPC-TRM'!$B$27:$C$302</c:f>
              <c:multiLvlStrCache>
                <c:ptCount val="276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  <c:pt idx="273">
                    <c:v>Octubre</c:v>
                  </c:pt>
                  <c:pt idx="274">
                    <c:v>Noviembre</c:v>
                  </c:pt>
                  <c:pt idx="275">
                    <c:v>Diciembre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'IPC-TRM'!$D$27:$D$302</c:f>
              <c:numCache>
                <c:formatCode>General</c:formatCode>
                <c:ptCount val="276"/>
                <c:pt idx="0">
                  <c:v>5.63</c:v>
                </c:pt>
                <c:pt idx="1">
                  <c:v>6.72</c:v>
                </c:pt>
                <c:pt idx="2">
                  <c:v>8.52</c:v>
                </c:pt>
                <c:pt idx="3">
                  <c:v>9.98</c:v>
                </c:pt>
                <c:pt idx="4">
                  <c:v>10.24</c:v>
                </c:pt>
                <c:pt idx="5">
                  <c:v>9.91</c:v>
                </c:pt>
                <c:pt idx="6">
                  <c:v>8.58</c:v>
                </c:pt>
                <c:pt idx="7">
                  <c:v>8.06</c:v>
                </c:pt>
                <c:pt idx="8">
                  <c:v>8.19</c:v>
                </c:pt>
                <c:pt idx="9">
                  <c:v>8.34</c:v>
                </c:pt>
                <c:pt idx="10">
                  <c:v>8.06</c:v>
                </c:pt>
                <c:pt idx="11">
                  <c:v>7.41</c:v>
                </c:pt>
                <c:pt idx="12">
                  <c:v>7.41</c:v>
                </c:pt>
                <c:pt idx="13">
                  <c:v>7.51</c:v>
                </c:pt>
                <c:pt idx="14">
                  <c:v>7.08</c:v>
                </c:pt>
                <c:pt idx="15">
                  <c:v>7.75</c:v>
                </c:pt>
                <c:pt idx="16">
                  <c:v>8.3699999999999992</c:v>
                </c:pt>
                <c:pt idx="17">
                  <c:v>8.4699999999999989</c:v>
                </c:pt>
                <c:pt idx="18">
                  <c:v>9.76</c:v>
                </c:pt>
                <c:pt idx="19">
                  <c:v>10.280000000000001</c:v>
                </c:pt>
                <c:pt idx="20">
                  <c:v>10.59</c:v>
                </c:pt>
                <c:pt idx="21">
                  <c:v>10.54</c:v>
                </c:pt>
                <c:pt idx="22">
                  <c:v>10.15</c:v>
                </c:pt>
                <c:pt idx="23">
                  <c:v>10.549999999999999</c:v>
                </c:pt>
                <c:pt idx="24">
                  <c:v>9.92</c:v>
                </c:pt>
                <c:pt idx="25">
                  <c:v>8.3699999999999992</c:v>
                </c:pt>
                <c:pt idx="26">
                  <c:v>7.19</c:v>
                </c:pt>
                <c:pt idx="27">
                  <c:v>6.64</c:v>
                </c:pt>
                <c:pt idx="28">
                  <c:v>7.68</c:v>
                </c:pt>
                <c:pt idx="29">
                  <c:v>9.19</c:v>
                </c:pt>
                <c:pt idx="30">
                  <c:v>8.91</c:v>
                </c:pt>
                <c:pt idx="31">
                  <c:v>8.4</c:v>
                </c:pt>
                <c:pt idx="32">
                  <c:v>8.5599999999999987</c:v>
                </c:pt>
                <c:pt idx="33">
                  <c:v>9.7900000000000009</c:v>
                </c:pt>
                <c:pt idx="34">
                  <c:v>11.51</c:v>
                </c:pt>
                <c:pt idx="35">
                  <c:v>10.92</c:v>
                </c:pt>
                <c:pt idx="36">
                  <c:v>10.65</c:v>
                </c:pt>
                <c:pt idx="37">
                  <c:v>9.35</c:v>
                </c:pt>
                <c:pt idx="38">
                  <c:v>9.879999999999999</c:v>
                </c:pt>
                <c:pt idx="39">
                  <c:v>10.76</c:v>
                </c:pt>
                <c:pt idx="40">
                  <c:v>9.75</c:v>
                </c:pt>
                <c:pt idx="41">
                  <c:v>7.7399999999999993</c:v>
                </c:pt>
                <c:pt idx="42">
                  <c:v>7.39</c:v>
                </c:pt>
                <c:pt idx="43">
                  <c:v>7.46</c:v>
                </c:pt>
                <c:pt idx="44">
                  <c:v>6.52</c:v>
                </c:pt>
                <c:pt idx="45">
                  <c:v>5.1400000000000006</c:v>
                </c:pt>
                <c:pt idx="46">
                  <c:v>4.22</c:v>
                </c:pt>
                <c:pt idx="47">
                  <c:v>5.3199999999999994</c:v>
                </c:pt>
                <c:pt idx="48">
                  <c:v>5.4399999999999995</c:v>
                </c:pt>
                <c:pt idx="49">
                  <c:v>6.3</c:v>
                </c:pt>
                <c:pt idx="50">
                  <c:v>6.5600000000000005</c:v>
                </c:pt>
                <c:pt idx="51">
                  <c:v>4.71</c:v>
                </c:pt>
                <c:pt idx="52">
                  <c:v>4.67</c:v>
                </c:pt>
                <c:pt idx="53">
                  <c:v>6.49</c:v>
                </c:pt>
                <c:pt idx="54">
                  <c:v>6.58</c:v>
                </c:pt>
                <c:pt idx="55">
                  <c:v>6.5699999999999994</c:v>
                </c:pt>
                <c:pt idx="56">
                  <c:v>7.21</c:v>
                </c:pt>
                <c:pt idx="57">
                  <c:v>7.23</c:v>
                </c:pt>
                <c:pt idx="58">
                  <c:v>6.77</c:v>
                </c:pt>
                <c:pt idx="59">
                  <c:v>5.43</c:v>
                </c:pt>
                <c:pt idx="60">
                  <c:v>5.53</c:v>
                </c:pt>
                <c:pt idx="61">
                  <c:v>5.43</c:v>
                </c:pt>
                <c:pt idx="62">
                  <c:v>5.4899999999999993</c:v>
                </c:pt>
                <c:pt idx="63">
                  <c:v>5.8000000000000007</c:v>
                </c:pt>
                <c:pt idx="64">
                  <c:v>5.9700000000000006</c:v>
                </c:pt>
                <c:pt idx="65">
                  <c:v>6.05</c:v>
                </c:pt>
                <c:pt idx="66">
                  <c:v>6.52</c:v>
                </c:pt>
                <c:pt idx="67">
                  <c:v>6.12</c:v>
                </c:pt>
                <c:pt idx="68">
                  <c:v>6.35</c:v>
                </c:pt>
                <c:pt idx="69">
                  <c:v>7.0000000000000009</c:v>
                </c:pt>
                <c:pt idx="70">
                  <c:v>6.72</c:v>
                </c:pt>
                <c:pt idx="71">
                  <c:v>6.5600000000000005</c:v>
                </c:pt>
                <c:pt idx="72">
                  <c:v>6.12</c:v>
                </c:pt>
                <c:pt idx="73">
                  <c:v>5.3900000000000006</c:v>
                </c:pt>
                <c:pt idx="74">
                  <c:v>5.2299999999999995</c:v>
                </c:pt>
                <c:pt idx="75">
                  <c:v>5.47</c:v>
                </c:pt>
                <c:pt idx="76">
                  <c:v>5.2200000000000006</c:v>
                </c:pt>
                <c:pt idx="77">
                  <c:v>4.72</c:v>
                </c:pt>
                <c:pt idx="78">
                  <c:v>5.53</c:v>
                </c:pt>
                <c:pt idx="79">
                  <c:v>6.419999999999999</c:v>
                </c:pt>
                <c:pt idx="80">
                  <c:v>6.02</c:v>
                </c:pt>
                <c:pt idx="81">
                  <c:v>5.3100000000000005</c:v>
                </c:pt>
                <c:pt idx="82">
                  <c:v>5.41</c:v>
                </c:pt>
                <c:pt idx="83">
                  <c:v>5.6800000000000006</c:v>
                </c:pt>
                <c:pt idx="84">
                  <c:v>5.81</c:v>
                </c:pt>
                <c:pt idx="85">
                  <c:v>7.32</c:v>
                </c:pt>
                <c:pt idx="86">
                  <c:v>8.9</c:v>
                </c:pt>
                <c:pt idx="87">
                  <c:v>10.040000000000001</c:v>
                </c:pt>
                <c:pt idx="88">
                  <c:v>10.01</c:v>
                </c:pt>
                <c:pt idx="89">
                  <c:v>9.69</c:v>
                </c:pt>
                <c:pt idx="90">
                  <c:v>8.93</c:v>
                </c:pt>
                <c:pt idx="91">
                  <c:v>7.23</c:v>
                </c:pt>
                <c:pt idx="92">
                  <c:v>6.9599999999999991</c:v>
                </c:pt>
                <c:pt idx="93">
                  <c:v>6.98</c:v>
                </c:pt>
                <c:pt idx="94">
                  <c:v>7.7200000000000006</c:v>
                </c:pt>
                <c:pt idx="95">
                  <c:v>8.51</c:v>
                </c:pt>
                <c:pt idx="96">
                  <c:v>9.39</c:v>
                </c:pt>
                <c:pt idx="97">
                  <c:v>10.459999999999999</c:v>
                </c:pt>
                <c:pt idx="98">
                  <c:v>8.61</c:v>
                </c:pt>
                <c:pt idx="99">
                  <c:v>7.82</c:v>
                </c:pt>
                <c:pt idx="100">
                  <c:v>9.73</c:v>
                </c:pt>
                <c:pt idx="101">
                  <c:v>11.98</c:v>
                </c:pt>
                <c:pt idx="102">
                  <c:v>13</c:v>
                </c:pt>
                <c:pt idx="103">
                  <c:v>14.180000000000001</c:v>
                </c:pt>
                <c:pt idx="104">
                  <c:v>12.770000000000001</c:v>
                </c:pt>
                <c:pt idx="105">
                  <c:v>13.15</c:v>
                </c:pt>
                <c:pt idx="106">
                  <c:v>12.950000000000001</c:v>
                </c:pt>
                <c:pt idx="107">
                  <c:v>13.170000000000002</c:v>
                </c:pt>
                <c:pt idx="108">
                  <c:v>12.24</c:v>
                </c:pt>
                <c:pt idx="109">
                  <c:v>9.5</c:v>
                </c:pt>
                <c:pt idx="110">
                  <c:v>8.67</c:v>
                </c:pt>
                <c:pt idx="111">
                  <c:v>7.93</c:v>
                </c:pt>
                <c:pt idx="112">
                  <c:v>5.5100000000000007</c:v>
                </c:pt>
                <c:pt idx="113">
                  <c:v>2.8000000000000003</c:v>
                </c:pt>
                <c:pt idx="114">
                  <c:v>1.51</c:v>
                </c:pt>
                <c:pt idx="115">
                  <c:v>1.46</c:v>
                </c:pt>
                <c:pt idx="116">
                  <c:v>2.23</c:v>
                </c:pt>
                <c:pt idx="117">
                  <c:v>1.6400000000000001</c:v>
                </c:pt>
                <c:pt idx="118">
                  <c:v>0.69</c:v>
                </c:pt>
                <c:pt idx="119">
                  <c:v>-0.32</c:v>
                </c:pt>
                <c:pt idx="120" formatCode="0.00">
                  <c:v>-2.57</c:v>
                </c:pt>
                <c:pt idx="121" formatCode="0.00">
                  <c:v>-1.56</c:v>
                </c:pt>
                <c:pt idx="122" formatCode="0.00">
                  <c:v>-1.08</c:v>
                </c:pt>
                <c:pt idx="123" formatCode="0.00">
                  <c:v>-0.23</c:v>
                </c:pt>
                <c:pt idx="124" formatCode="0.00">
                  <c:v>-0.28999999999999998</c:v>
                </c:pt>
                <c:pt idx="125" formatCode="0.00">
                  <c:v>0.39</c:v>
                </c:pt>
                <c:pt idx="126" formatCode="0.00">
                  <c:v>0.67</c:v>
                </c:pt>
                <c:pt idx="127" formatCode="0.00">
                  <c:v>0.75</c:v>
                </c:pt>
                <c:pt idx="128" formatCode="0.00">
                  <c:v>0.65</c:v>
                </c:pt>
                <c:pt idx="129" formatCode="0.00">
                  <c:v>0.54</c:v>
                </c:pt>
                <c:pt idx="130" formatCode="0.00">
                  <c:v>1.54</c:v>
                </c:pt>
                <c:pt idx="131" formatCode="0.00">
                  <c:v>3.9</c:v>
                </c:pt>
                <c:pt idx="132" formatCode="0.00">
                  <c:v>4.91</c:v>
                </c:pt>
                <c:pt idx="133" formatCode="0.00">
                  <c:v>4.03</c:v>
                </c:pt>
                <c:pt idx="134" formatCode="0.00">
                  <c:v>3.4</c:v>
                </c:pt>
                <c:pt idx="135" formatCode="0.00">
                  <c:v>1.83</c:v>
                </c:pt>
                <c:pt idx="136" formatCode="0.00">
                  <c:v>2.99</c:v>
                </c:pt>
                <c:pt idx="137" formatCode="0.00">
                  <c:v>3.7</c:v>
                </c:pt>
                <c:pt idx="138" formatCode="0.00">
                  <c:v>4.63</c:v>
                </c:pt>
                <c:pt idx="139" formatCode="0.00">
                  <c:v>4.41</c:v>
                </c:pt>
                <c:pt idx="140" formatCode="0.00">
                  <c:v>5.9</c:v>
                </c:pt>
                <c:pt idx="141" formatCode="0.00">
                  <c:v>7.22</c:v>
                </c:pt>
                <c:pt idx="142" formatCode="0.00">
                  <c:v>6.78</c:v>
                </c:pt>
                <c:pt idx="143" formatCode="0.00">
                  <c:v>5.13</c:v>
                </c:pt>
                <c:pt idx="144" formatCode="0.00">
                  <c:v>4.51</c:v>
                </c:pt>
                <c:pt idx="145" formatCode="0.00">
                  <c:v>4.29</c:v>
                </c:pt>
                <c:pt idx="146" formatCode="0.00">
                  <c:v>3.99</c:v>
                </c:pt>
                <c:pt idx="147" formatCode="0.00">
                  <c:v>4.62</c:v>
                </c:pt>
                <c:pt idx="148" formatCode="0.00">
                  <c:v>4.25</c:v>
                </c:pt>
                <c:pt idx="149" formatCode="0.00">
                  <c:v>3.65</c:v>
                </c:pt>
                <c:pt idx="150" formatCode="0.00">
                  <c:v>3.11</c:v>
                </c:pt>
                <c:pt idx="151" formatCode="0.00">
                  <c:v>3.42</c:v>
                </c:pt>
                <c:pt idx="152" formatCode="0.00">
                  <c:v>2.95</c:v>
                </c:pt>
                <c:pt idx="153" formatCode="0.00">
                  <c:v>2.8</c:v>
                </c:pt>
                <c:pt idx="154" formatCode="0.00">
                  <c:v>2.1</c:v>
                </c:pt>
                <c:pt idx="155" formatCode="0.00">
                  <c:v>1.48</c:v>
                </c:pt>
                <c:pt idx="156" formatCode="0.00">
                  <c:v>0.73</c:v>
                </c:pt>
                <c:pt idx="157" formatCode="0.00">
                  <c:v>0.13</c:v>
                </c:pt>
                <c:pt idx="158" formatCode="0.00">
                  <c:v>0.62</c:v>
                </c:pt>
                <c:pt idx="159" formatCode="0.00">
                  <c:v>0.81</c:v>
                </c:pt>
                <c:pt idx="160" formatCode="0.00">
                  <c:v>0.39</c:v>
                </c:pt>
                <c:pt idx="161" formatCode="0.00">
                  <c:v>0.38</c:v>
                </c:pt>
                <c:pt idx="162" formatCode="0.00">
                  <c:v>0.84</c:v>
                </c:pt>
                <c:pt idx="163" formatCode="0.00">
                  <c:v>0.99</c:v>
                </c:pt>
                <c:pt idx="164" formatCode="0.00">
                  <c:v>1.3</c:v>
                </c:pt>
                <c:pt idx="165" formatCode="0.00">
                  <c:v>-0.52</c:v>
                </c:pt>
                <c:pt idx="166" formatCode="0.00">
                  <c:v>-0.48</c:v>
                </c:pt>
                <c:pt idx="167" formatCode="0.00">
                  <c:v>-0.23</c:v>
                </c:pt>
                <c:pt idx="168" formatCode="0.00">
                  <c:v>0.26</c:v>
                </c:pt>
                <c:pt idx="169" formatCode="0.00">
                  <c:v>0.82</c:v>
                </c:pt>
                <c:pt idx="170" formatCode="0.00">
                  <c:v>1.37</c:v>
                </c:pt>
                <c:pt idx="171" formatCode="0.00">
                  <c:v>1.78</c:v>
                </c:pt>
                <c:pt idx="172" formatCode="0.00">
                  <c:v>3.18</c:v>
                </c:pt>
                <c:pt idx="173" formatCode="0.00">
                  <c:v>2.92</c:v>
                </c:pt>
                <c:pt idx="174" formatCode="0.00">
                  <c:v>3.18</c:v>
                </c:pt>
                <c:pt idx="175" formatCode="0.00">
                  <c:v>3.47</c:v>
                </c:pt>
                <c:pt idx="176" formatCode="0.00">
                  <c:v>3.25</c:v>
                </c:pt>
                <c:pt idx="177" formatCode="0.00">
                  <c:v>4.66</c:v>
                </c:pt>
                <c:pt idx="178" formatCode="0.00">
                  <c:v>5.49</c:v>
                </c:pt>
                <c:pt idx="179" formatCode="0.00">
                  <c:v>5.24</c:v>
                </c:pt>
                <c:pt idx="180" formatCode="0.00">
                  <c:v>6.25</c:v>
                </c:pt>
                <c:pt idx="181" formatCode="0.00">
                  <c:v>8.3800000000000008</c:v>
                </c:pt>
                <c:pt idx="182" formatCode="0.00">
                  <c:v>9.1199999999999992</c:v>
                </c:pt>
                <c:pt idx="183" formatCode="0.00">
                  <c:v>9.09</c:v>
                </c:pt>
                <c:pt idx="184" formatCode="0.00">
                  <c:v>6.94</c:v>
                </c:pt>
                <c:pt idx="185" formatCode="0.00">
                  <c:v>6.99</c:v>
                </c:pt>
                <c:pt idx="186" formatCode="0.00">
                  <c:v>6.2</c:v>
                </c:pt>
                <c:pt idx="187" formatCode="0.00">
                  <c:v>6.86</c:v>
                </c:pt>
                <c:pt idx="188" formatCode="0.00">
                  <c:v>8.4600000000000009</c:v>
                </c:pt>
                <c:pt idx="189" formatCode="0.00">
                  <c:v>10.41</c:v>
                </c:pt>
                <c:pt idx="190" formatCode="0.00">
                  <c:v>11.69</c:v>
                </c:pt>
                <c:pt idx="191" formatCode="0.00">
                  <c:v>13.08</c:v>
                </c:pt>
                <c:pt idx="192" formatCode="0.00">
                  <c:v>14.75</c:v>
                </c:pt>
                <c:pt idx="193" formatCode="0.00">
                  <c:v>13.98</c:v>
                </c:pt>
                <c:pt idx="194" formatCode="0.00">
                  <c:v>14.48</c:v>
                </c:pt>
                <c:pt idx="195" formatCode="0.00">
                  <c:v>14.88</c:v>
                </c:pt>
                <c:pt idx="196" formatCode="0.00">
                  <c:v>15.92</c:v>
                </c:pt>
                <c:pt idx="197" formatCode="0.00">
                  <c:v>17.03</c:v>
                </c:pt>
                <c:pt idx="198" formatCode="0.00">
                  <c:v>18.940000000000001</c:v>
                </c:pt>
                <c:pt idx="199" formatCode="0.00">
                  <c:v>14.86</c:v>
                </c:pt>
                <c:pt idx="200" formatCode="0.00">
                  <c:v>11.23</c:v>
                </c:pt>
                <c:pt idx="201" formatCode="0.00">
                  <c:v>8.48</c:v>
                </c:pt>
                <c:pt idx="202" formatCode="0.00">
                  <c:v>7.18</c:v>
                </c:pt>
                <c:pt idx="203" formatCode="0.00">
                  <c:v>6.65</c:v>
                </c:pt>
                <c:pt idx="204" formatCode="0.00">
                  <c:v>4.59</c:v>
                </c:pt>
                <c:pt idx="205" formatCode="0.00">
                  <c:v>3.5</c:v>
                </c:pt>
                <c:pt idx="206" formatCode="0.00">
                  <c:v>1.46</c:v>
                </c:pt>
                <c:pt idx="207" formatCode="0.00">
                  <c:v>0.19</c:v>
                </c:pt>
                <c:pt idx="208" formatCode="0.00">
                  <c:v>-0.26</c:v>
                </c:pt>
                <c:pt idx="209" formatCode="0.00">
                  <c:v>-1.21</c:v>
                </c:pt>
                <c:pt idx="210" formatCode="0.00">
                  <c:v>-2.62</c:v>
                </c:pt>
                <c:pt idx="211" formatCode="0.00">
                  <c:v>-0.25</c:v>
                </c:pt>
                <c:pt idx="212" formatCode="0.00">
                  <c:v>0.59</c:v>
                </c:pt>
                <c:pt idx="213" formatCode="0.00">
                  <c:v>1.0900000000000001</c:v>
                </c:pt>
                <c:pt idx="214" formatCode="0.00">
                  <c:v>1.1100000000000001</c:v>
                </c:pt>
                <c:pt idx="215" formatCode="0.00">
                  <c:v>0.48</c:v>
                </c:pt>
                <c:pt idx="216" formatCode="0.00">
                  <c:v>0.37</c:v>
                </c:pt>
                <c:pt idx="217" formatCode="0.00">
                  <c:v>-0.19</c:v>
                </c:pt>
                <c:pt idx="218" formatCode="0.00">
                  <c:v>-0.06</c:v>
                </c:pt>
                <c:pt idx="219" formatCode="0.00">
                  <c:v>0.68</c:v>
                </c:pt>
                <c:pt idx="220" formatCode="0.00">
                  <c:v>0.78</c:v>
                </c:pt>
                <c:pt idx="221" formatCode="0.00">
                  <c:v>1.1100000000000001</c:v>
                </c:pt>
                <c:pt idx="222" formatCode="0.00">
                  <c:v>0.3</c:v>
                </c:pt>
                <c:pt idx="223" formatCode="0.00">
                  <c:v>0.39</c:v>
                </c:pt>
                <c:pt idx="224" formatCode="0.00">
                  <c:v>1.47</c:v>
                </c:pt>
                <c:pt idx="225" formatCode="0.00">
                  <c:v>1.67</c:v>
                </c:pt>
                <c:pt idx="226" formatCode="0.00">
                  <c:v>1.61</c:v>
                </c:pt>
                <c:pt idx="227" formatCode="0.00">
                  <c:v>1.87</c:v>
                </c:pt>
                <c:pt idx="228" formatCode="0.00">
                  <c:v>2.0736863297765353</c:v>
                </c:pt>
                <c:pt idx="229" formatCode="0.00">
                  <c:v>2.2848515349773777</c:v>
                </c:pt>
                <c:pt idx="230" formatCode="0.00">
                  <c:v>3.2404146120559574</c:v>
                </c:pt>
                <c:pt idx="231" formatCode="0.00">
                  <c:v>3.4420832086201898</c:v>
                </c:pt>
                <c:pt idx="232" formatCode="0.00">
                  <c:v>4.0374838002193059</c:v>
                </c:pt>
                <c:pt idx="233" formatCode="0.00">
                  <c:v>4.9665902064426177</c:v>
                </c:pt>
                <c:pt idx="234" formatCode="0.00">
                  <c:v>6.5794768611669951</c:v>
                </c:pt>
                <c:pt idx="235" formatCode="0.00">
                  <c:v>6.4172198752765865</c:v>
                </c:pt>
                <c:pt idx="236" formatCode="0.00">
                  <c:v>6.4816670006010924</c:v>
                </c:pt>
                <c:pt idx="237" formatCode="0.00">
                  <c:v>6.8699227760505579</c:v>
                </c:pt>
                <c:pt idx="238" formatCode="0.00">
                  <c:v>6.4318683523981548</c:v>
                </c:pt>
                <c:pt idx="239" formatCode="0.00">
                  <c:v>5.8</c:v>
                </c:pt>
                <c:pt idx="240" formatCode="0.00">
                  <c:v>5.13</c:v>
                </c:pt>
                <c:pt idx="241" formatCode="0.00">
                  <c:v>5.87</c:v>
                </c:pt>
                <c:pt idx="242" formatCode="0.00">
                  <c:v>7.19</c:v>
                </c:pt>
                <c:pt idx="243" formatCode="0.00">
                  <c:v>8.23</c:v>
                </c:pt>
                <c:pt idx="244" formatCode="0.00">
                  <c:v>7.57</c:v>
                </c:pt>
                <c:pt idx="245" formatCode="0.00">
                  <c:v>6.55</c:v>
                </c:pt>
                <c:pt idx="246" formatCode="0.00">
                  <c:v>5</c:v>
                </c:pt>
                <c:pt idx="247" formatCode="0.00">
                  <c:v>4.66</c:v>
                </c:pt>
                <c:pt idx="248" formatCode="0.00">
                  <c:v>4.13</c:v>
                </c:pt>
                <c:pt idx="249" formatCode="0.00">
                  <c:v>3.54</c:v>
                </c:pt>
                <c:pt idx="250" formatCode="0.00">
                  <c:v>4.09</c:v>
                </c:pt>
                <c:pt idx="251" formatCode="0.00">
                  <c:v>4.8</c:v>
                </c:pt>
                <c:pt idx="252" formatCode="0.00">
                  <c:v>5.51</c:v>
                </c:pt>
                <c:pt idx="253" formatCode="0.00">
                  <c:v>5.0199999999999996</c:v>
                </c:pt>
                <c:pt idx="254" formatCode="0.00">
                  <c:v>3.92</c:v>
                </c:pt>
                <c:pt idx="255" formatCode="0.00">
                  <c:v>3.98</c:v>
                </c:pt>
                <c:pt idx="256" formatCode="0.00">
                  <c:v>9.52</c:v>
                </c:pt>
                <c:pt idx="257" formatCode="0.00">
                  <c:v>8.52</c:v>
                </c:pt>
                <c:pt idx="258" formatCode="0.00">
                  <c:v>9.81</c:v>
                </c:pt>
                <c:pt idx="259" formatCode="0.00">
                  <c:v>11.5</c:v>
                </c:pt>
                <c:pt idx="260" formatCode="0.00">
                  <c:v>12.4</c:v>
                </c:pt>
                <c:pt idx="261" formatCode="0.00">
                  <c:v>13.76</c:v>
                </c:pt>
                <c:pt idx="262" formatCode="0.00">
                  <c:v>15.34</c:v>
                </c:pt>
                <c:pt idx="263" formatCode="0.00">
                  <c:v>17.23</c:v>
                </c:pt>
                <c:pt idx="264" formatCode="0.00">
                  <c:v>19.940000000000001</c:v>
                </c:pt>
                <c:pt idx="265" formatCode="0.00">
                  <c:v>23.3</c:v>
                </c:pt>
                <c:pt idx="266" formatCode="0.00">
                  <c:v>25.37</c:v>
                </c:pt>
                <c:pt idx="267" formatCode="_(* #,##0.00_);_(* \(#,##0.00\);_(* &quot;-&quot;??_);_(@_)">
                  <c:v>26.17</c:v>
                </c:pt>
                <c:pt idx="268" formatCode="_(* #,##0.00_);_(* \(#,##0.00\);_(* &quot;-&quot;??_);_(@_)">
                  <c:v>21.6</c:v>
                </c:pt>
                <c:pt idx="269" formatCode="_(* #,##0.00_);_(* \(#,##0.00\);_(* &quot;-&quot;??_);_(@_)">
                  <c:v>23.65</c:v>
                </c:pt>
                <c:pt idx="270" formatCode="_(* #,##0.00_);_(* \(#,##0.00\);_(* &quot;-&quot;??_);_(@_)">
                  <c:v>24.61</c:v>
                </c:pt>
                <c:pt idx="271" formatCode="_(* #,##0.00_);_(* \(#,##0.00\);_(* &quot;-&quot;??_);_(@_)">
                  <c:v>25.57</c:v>
                </c:pt>
                <c:pt idx="272" formatCode="_(* #,##0.00_);_(* \(#,##0.00\);_(* &quot;-&quot;??_);_(@_)">
                  <c:v>26.62</c:v>
                </c:pt>
                <c:pt idx="273" formatCode="_(* #,##0.00_);_(* \(#,##0.00\);_(* &quot;-&quot;??_);_(@_)">
                  <c:v>27.02</c:v>
                </c:pt>
                <c:pt idx="274" formatCode="_(* #,##0.00_);_(* \(#,##0.00\);_(* &quot;-&quot;??_);_(@_)">
                  <c:v>27.08</c:v>
                </c:pt>
                <c:pt idx="275" formatCode="_(* #,##0.00_);_(* \(#,##0.00\);_(* &quot;-&quot;??_);_(@_)">
                  <c:v>27.81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BC0-4709-8F3A-390C32740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'IPC-TRM'!$B$27:$C$302</c:f>
              <c:multiLvlStrCache>
                <c:ptCount val="276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  <c:pt idx="273">
                    <c:v>Octubre</c:v>
                  </c:pt>
                  <c:pt idx="274">
                    <c:v>Noviembre</c:v>
                  </c:pt>
                  <c:pt idx="275">
                    <c:v>Diciembre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'IPC-TRM'!$E$27:$E$302</c:f>
              <c:numCache>
                <c:formatCode>#,##0</c:formatCode>
                <c:ptCount val="276"/>
                <c:pt idx="0">
                  <c:v>1923.57</c:v>
                </c:pt>
                <c:pt idx="1">
                  <c:v>1950.64</c:v>
                </c:pt>
                <c:pt idx="2">
                  <c:v>1956.25</c:v>
                </c:pt>
                <c:pt idx="3">
                  <c:v>1986.77</c:v>
                </c:pt>
                <c:pt idx="4">
                  <c:v>2055.69</c:v>
                </c:pt>
                <c:pt idx="5">
                  <c:v>2120.17</c:v>
                </c:pt>
                <c:pt idx="6">
                  <c:v>2161.34</c:v>
                </c:pt>
                <c:pt idx="7">
                  <c:v>2187.38</c:v>
                </c:pt>
                <c:pt idx="8">
                  <c:v>2213.7600000000002</c:v>
                </c:pt>
                <c:pt idx="9">
                  <c:v>2176.61</c:v>
                </c:pt>
                <c:pt idx="10">
                  <c:v>2136.63</c:v>
                </c:pt>
                <c:pt idx="11">
                  <c:v>2186.21</c:v>
                </c:pt>
                <c:pt idx="12">
                  <c:v>2241.4</c:v>
                </c:pt>
                <c:pt idx="13">
                  <c:v>2243.42</c:v>
                </c:pt>
                <c:pt idx="14">
                  <c:v>2278.7800000000002</c:v>
                </c:pt>
                <c:pt idx="15">
                  <c:v>2323.1</c:v>
                </c:pt>
                <c:pt idx="16">
                  <c:v>2346.9299999999998</c:v>
                </c:pt>
                <c:pt idx="17">
                  <c:v>2305.66</c:v>
                </c:pt>
                <c:pt idx="18">
                  <c:v>2304.2800000000002</c:v>
                </c:pt>
                <c:pt idx="19">
                  <c:v>2288.9</c:v>
                </c:pt>
                <c:pt idx="20">
                  <c:v>2328.23</c:v>
                </c:pt>
                <c:pt idx="21">
                  <c:v>2320.65</c:v>
                </c:pt>
                <c:pt idx="22">
                  <c:v>2310.4699999999998</c:v>
                </c:pt>
                <c:pt idx="23">
                  <c:v>2306.9</c:v>
                </c:pt>
                <c:pt idx="24">
                  <c:v>2274.96</c:v>
                </c:pt>
                <c:pt idx="25">
                  <c:v>2286.6999999999998</c:v>
                </c:pt>
                <c:pt idx="26">
                  <c:v>2282.33</c:v>
                </c:pt>
                <c:pt idx="27">
                  <c:v>2263.11</c:v>
                </c:pt>
                <c:pt idx="28">
                  <c:v>2310.2399999999998</c:v>
                </c:pt>
                <c:pt idx="29">
                  <c:v>2364.25</c:v>
                </c:pt>
                <c:pt idx="30">
                  <c:v>2506.7199999999998</c:v>
                </c:pt>
                <c:pt idx="31">
                  <c:v>2647.22</c:v>
                </c:pt>
                <c:pt idx="32">
                  <c:v>2751.23</c:v>
                </c:pt>
                <c:pt idx="33">
                  <c:v>2827.86</c:v>
                </c:pt>
                <c:pt idx="34">
                  <c:v>2726.66</c:v>
                </c:pt>
                <c:pt idx="35">
                  <c:v>2814.89</c:v>
                </c:pt>
                <c:pt idx="36">
                  <c:v>2913</c:v>
                </c:pt>
                <c:pt idx="37">
                  <c:v>2951.86</c:v>
                </c:pt>
                <c:pt idx="38">
                  <c:v>2959.01</c:v>
                </c:pt>
                <c:pt idx="39">
                  <c:v>2926.62</c:v>
                </c:pt>
                <c:pt idx="40">
                  <c:v>2858.94</c:v>
                </c:pt>
                <c:pt idx="41">
                  <c:v>2826.95</c:v>
                </c:pt>
                <c:pt idx="42">
                  <c:v>2858.82</c:v>
                </c:pt>
                <c:pt idx="43">
                  <c:v>2867.29</c:v>
                </c:pt>
                <c:pt idx="44">
                  <c:v>2840.08</c:v>
                </c:pt>
                <c:pt idx="45">
                  <c:v>2876.2</c:v>
                </c:pt>
                <c:pt idx="46">
                  <c:v>2844.55</c:v>
                </c:pt>
                <c:pt idx="47">
                  <c:v>2807.2</c:v>
                </c:pt>
                <c:pt idx="48">
                  <c:v>2749.14</c:v>
                </c:pt>
                <c:pt idx="49">
                  <c:v>2717.94</c:v>
                </c:pt>
                <c:pt idx="50">
                  <c:v>2670.8</c:v>
                </c:pt>
                <c:pt idx="51">
                  <c:v>2639.6</c:v>
                </c:pt>
                <c:pt idx="52">
                  <c:v>2719.43</c:v>
                </c:pt>
                <c:pt idx="53">
                  <c:v>2716.56</c:v>
                </c:pt>
                <c:pt idx="54">
                  <c:v>2653.32</c:v>
                </c:pt>
                <c:pt idx="55">
                  <c:v>2598.59</c:v>
                </c:pt>
                <c:pt idx="56">
                  <c:v>2552.7800000000002</c:v>
                </c:pt>
                <c:pt idx="57">
                  <c:v>2580.6999999999998</c:v>
                </c:pt>
                <c:pt idx="58">
                  <c:v>2530.19</c:v>
                </c:pt>
                <c:pt idx="59">
                  <c:v>2411.37</c:v>
                </c:pt>
                <c:pt idx="60">
                  <c:v>2362.96</c:v>
                </c:pt>
                <c:pt idx="61">
                  <c:v>2340.4899999999998</c:v>
                </c:pt>
                <c:pt idx="62">
                  <c:v>2353.71</c:v>
                </c:pt>
                <c:pt idx="63">
                  <c:v>2350.0100000000002</c:v>
                </c:pt>
                <c:pt idx="64">
                  <c:v>2339.2199999999998</c:v>
                </c:pt>
                <c:pt idx="65">
                  <c:v>2331.79</c:v>
                </c:pt>
                <c:pt idx="66">
                  <c:v>2323.38</c:v>
                </c:pt>
                <c:pt idx="67">
                  <c:v>2306.19</c:v>
                </c:pt>
                <c:pt idx="68">
                  <c:v>2294.52</c:v>
                </c:pt>
                <c:pt idx="69">
                  <c:v>2292.5500000000002</c:v>
                </c:pt>
                <c:pt idx="70">
                  <c:v>2279.85</c:v>
                </c:pt>
                <c:pt idx="71">
                  <c:v>2278.91</c:v>
                </c:pt>
                <c:pt idx="72">
                  <c:v>2273.66</c:v>
                </c:pt>
                <c:pt idx="73">
                  <c:v>2256.2399999999998</c:v>
                </c:pt>
                <c:pt idx="74">
                  <c:v>2262.36</c:v>
                </c:pt>
                <c:pt idx="75">
                  <c:v>2334.29</c:v>
                </c:pt>
                <c:pt idx="76">
                  <c:v>2417.9899999999998</c:v>
                </c:pt>
                <c:pt idx="77">
                  <c:v>2542.2399999999998</c:v>
                </c:pt>
                <c:pt idx="78">
                  <c:v>2511.7399999999998</c:v>
                </c:pt>
                <c:pt idx="79">
                  <c:v>2389.65</c:v>
                </c:pt>
                <c:pt idx="80">
                  <c:v>2398.88</c:v>
                </c:pt>
                <c:pt idx="81">
                  <c:v>2364.29</c:v>
                </c:pt>
                <c:pt idx="82">
                  <c:v>2290.46</c:v>
                </c:pt>
                <c:pt idx="83">
                  <c:v>2261.33526315789</c:v>
                </c:pt>
                <c:pt idx="84">
                  <c:v>2237.06</c:v>
                </c:pt>
                <c:pt idx="85">
                  <c:v>2227.63</c:v>
                </c:pt>
                <c:pt idx="86">
                  <c:v>2201.39</c:v>
                </c:pt>
                <c:pt idx="87">
                  <c:v>2144.6</c:v>
                </c:pt>
                <c:pt idx="88">
                  <c:v>2007.91</c:v>
                </c:pt>
                <c:pt idx="89">
                  <c:v>1923.76</c:v>
                </c:pt>
                <c:pt idx="90">
                  <c:v>1950.87</c:v>
                </c:pt>
                <c:pt idx="91">
                  <c:v>2058.2800000000002</c:v>
                </c:pt>
                <c:pt idx="92">
                  <c:v>2117.0500000000002</c:v>
                </c:pt>
                <c:pt idx="93">
                  <c:v>2003.26</c:v>
                </c:pt>
                <c:pt idx="94">
                  <c:v>2047.72</c:v>
                </c:pt>
                <c:pt idx="95">
                  <c:v>2014.2014999999999</c:v>
                </c:pt>
                <c:pt idx="96">
                  <c:v>1980.59</c:v>
                </c:pt>
                <c:pt idx="97">
                  <c:v>1903.27</c:v>
                </c:pt>
                <c:pt idx="98">
                  <c:v>1846.9</c:v>
                </c:pt>
                <c:pt idx="99">
                  <c:v>1796.13</c:v>
                </c:pt>
                <c:pt idx="100">
                  <c:v>1778.01</c:v>
                </c:pt>
                <c:pt idx="101">
                  <c:v>1712.28</c:v>
                </c:pt>
                <c:pt idx="102">
                  <c:v>1783.09</c:v>
                </c:pt>
                <c:pt idx="103">
                  <c:v>1844.29</c:v>
                </c:pt>
                <c:pt idx="104">
                  <c:v>2066.04</c:v>
                </c:pt>
                <c:pt idx="105">
                  <c:v>2289.17</c:v>
                </c:pt>
                <c:pt idx="106">
                  <c:v>2329.16</c:v>
                </c:pt>
                <c:pt idx="107">
                  <c:v>2252.7199999999998</c:v>
                </c:pt>
                <c:pt idx="108">
                  <c:v>2252.98</c:v>
                </c:pt>
                <c:pt idx="109">
                  <c:v>2513.7399999999998</c:v>
                </c:pt>
                <c:pt idx="110">
                  <c:v>2477.21</c:v>
                </c:pt>
                <c:pt idx="111">
                  <c:v>2379.36</c:v>
                </c:pt>
                <c:pt idx="112">
                  <c:v>2229.9499999999998</c:v>
                </c:pt>
                <c:pt idx="113">
                  <c:v>2090.04</c:v>
                </c:pt>
                <c:pt idx="114">
                  <c:v>2052.6799999999998</c:v>
                </c:pt>
                <c:pt idx="115">
                  <c:v>2018.97</c:v>
                </c:pt>
                <c:pt idx="116">
                  <c:v>1980.77</c:v>
                </c:pt>
                <c:pt idx="117">
                  <c:v>1904.86</c:v>
                </c:pt>
                <c:pt idx="118">
                  <c:v>1973.57</c:v>
                </c:pt>
                <c:pt idx="119">
                  <c:v>2017.05</c:v>
                </c:pt>
                <c:pt idx="120">
                  <c:v>1978.19</c:v>
                </c:pt>
                <c:pt idx="121">
                  <c:v>1952.89</c:v>
                </c:pt>
                <c:pt idx="122">
                  <c:v>1909.1</c:v>
                </c:pt>
                <c:pt idx="123">
                  <c:v>1940.36</c:v>
                </c:pt>
                <c:pt idx="124">
                  <c:v>1984.36</c:v>
                </c:pt>
                <c:pt idx="125">
                  <c:v>1925.9</c:v>
                </c:pt>
                <c:pt idx="126">
                  <c:v>1874.52</c:v>
                </c:pt>
                <c:pt idx="127">
                  <c:v>1819.06</c:v>
                </c:pt>
                <c:pt idx="128">
                  <c:v>1805.6</c:v>
                </c:pt>
                <c:pt idx="129">
                  <c:v>1808.46</c:v>
                </c:pt>
                <c:pt idx="130">
                  <c:v>1863.67</c:v>
                </c:pt>
                <c:pt idx="131">
                  <c:v>1925.86</c:v>
                </c:pt>
                <c:pt idx="132">
                  <c:v>1866.64</c:v>
                </c:pt>
                <c:pt idx="133">
                  <c:v>1882.61</c:v>
                </c:pt>
                <c:pt idx="134">
                  <c:v>1884.38</c:v>
                </c:pt>
                <c:pt idx="135">
                  <c:v>1812.77</c:v>
                </c:pt>
                <c:pt idx="136">
                  <c:v>1801.65</c:v>
                </c:pt>
                <c:pt idx="137">
                  <c:v>1782.54</c:v>
                </c:pt>
                <c:pt idx="138">
                  <c:v>1761.75</c:v>
                </c:pt>
                <c:pt idx="139">
                  <c:v>1785.04</c:v>
                </c:pt>
                <c:pt idx="140">
                  <c:v>1836.15</c:v>
                </c:pt>
                <c:pt idx="141">
                  <c:v>1910.38</c:v>
                </c:pt>
                <c:pt idx="142">
                  <c:v>1918.21</c:v>
                </c:pt>
                <c:pt idx="143">
                  <c:v>1934.08</c:v>
                </c:pt>
                <c:pt idx="144">
                  <c:v>1852.12</c:v>
                </c:pt>
                <c:pt idx="145">
                  <c:v>1783.56</c:v>
                </c:pt>
                <c:pt idx="146">
                  <c:v>1766.34</c:v>
                </c:pt>
                <c:pt idx="147">
                  <c:v>1775.06</c:v>
                </c:pt>
                <c:pt idx="148">
                  <c:v>1793.28</c:v>
                </c:pt>
                <c:pt idx="149">
                  <c:v>1792.63</c:v>
                </c:pt>
                <c:pt idx="150">
                  <c:v>1784.43</c:v>
                </c:pt>
                <c:pt idx="151">
                  <c:v>1806.34</c:v>
                </c:pt>
                <c:pt idx="152">
                  <c:v>1803.18</c:v>
                </c:pt>
                <c:pt idx="153">
                  <c:v>1804.97</c:v>
                </c:pt>
                <c:pt idx="154">
                  <c:v>1820.29</c:v>
                </c:pt>
                <c:pt idx="155">
                  <c:v>1793.94</c:v>
                </c:pt>
                <c:pt idx="156">
                  <c:v>1770.01</c:v>
                </c:pt>
                <c:pt idx="157">
                  <c:v>1791.48</c:v>
                </c:pt>
                <c:pt idx="158">
                  <c:v>1809.89</c:v>
                </c:pt>
                <c:pt idx="159">
                  <c:v>1829.96</c:v>
                </c:pt>
                <c:pt idx="160">
                  <c:v>1850.12</c:v>
                </c:pt>
                <c:pt idx="161">
                  <c:v>1909.5</c:v>
                </c:pt>
                <c:pt idx="162">
                  <c:v>1900.59</c:v>
                </c:pt>
                <c:pt idx="163">
                  <c:v>1903.66</c:v>
                </c:pt>
                <c:pt idx="164">
                  <c:v>1919.4</c:v>
                </c:pt>
                <c:pt idx="165">
                  <c:v>1885.91</c:v>
                </c:pt>
                <c:pt idx="166">
                  <c:v>1922.14</c:v>
                </c:pt>
                <c:pt idx="167">
                  <c:v>1934.08</c:v>
                </c:pt>
                <c:pt idx="168">
                  <c:v>1960.41</c:v>
                </c:pt>
                <c:pt idx="169">
                  <c:v>2040.51</c:v>
                </c:pt>
                <c:pt idx="170">
                  <c:v>2022.19</c:v>
                </c:pt>
                <c:pt idx="171">
                  <c:v>1939.27</c:v>
                </c:pt>
                <c:pt idx="172">
                  <c:v>1915.46</c:v>
                </c:pt>
                <c:pt idx="173">
                  <c:v>1888.1</c:v>
                </c:pt>
                <c:pt idx="174">
                  <c:v>1858.4</c:v>
                </c:pt>
                <c:pt idx="175">
                  <c:v>1899.07</c:v>
                </c:pt>
                <c:pt idx="176">
                  <c:v>1971.34</c:v>
                </c:pt>
                <c:pt idx="177">
                  <c:v>2047.03</c:v>
                </c:pt>
                <c:pt idx="178">
                  <c:v>2127.25</c:v>
                </c:pt>
                <c:pt idx="179">
                  <c:v>2344.23</c:v>
                </c:pt>
                <c:pt idx="180">
                  <c:v>2397.69</c:v>
                </c:pt>
                <c:pt idx="181">
                  <c:v>2420.38</c:v>
                </c:pt>
                <c:pt idx="182">
                  <c:v>2586.58</c:v>
                </c:pt>
                <c:pt idx="183">
                  <c:v>2495.36</c:v>
                </c:pt>
                <c:pt idx="184">
                  <c:v>2439.09</c:v>
                </c:pt>
                <c:pt idx="185">
                  <c:v>2554.94</c:v>
                </c:pt>
                <c:pt idx="186">
                  <c:v>2731.9</c:v>
                </c:pt>
                <c:pt idx="187">
                  <c:v>3023.29</c:v>
                </c:pt>
                <c:pt idx="188">
                  <c:v>3073.12</c:v>
                </c:pt>
                <c:pt idx="189">
                  <c:v>2937.85</c:v>
                </c:pt>
                <c:pt idx="190">
                  <c:v>2996.67</c:v>
                </c:pt>
                <c:pt idx="191">
                  <c:v>3244.51</c:v>
                </c:pt>
                <c:pt idx="192">
                  <c:v>3284.03</c:v>
                </c:pt>
                <c:pt idx="193">
                  <c:v>3357.5</c:v>
                </c:pt>
                <c:pt idx="194">
                  <c:v>3145.26</c:v>
                </c:pt>
                <c:pt idx="195">
                  <c:v>2998.71</c:v>
                </c:pt>
                <c:pt idx="196">
                  <c:v>2988.38</c:v>
                </c:pt>
                <c:pt idx="197">
                  <c:v>2991.68</c:v>
                </c:pt>
                <c:pt idx="198">
                  <c:v>2963.99</c:v>
                </c:pt>
                <c:pt idx="199">
                  <c:v>2963.82</c:v>
                </c:pt>
                <c:pt idx="200">
                  <c:v>2921.15</c:v>
                </c:pt>
                <c:pt idx="201">
                  <c:v>2932.61</c:v>
                </c:pt>
                <c:pt idx="202">
                  <c:v>3106.4</c:v>
                </c:pt>
                <c:pt idx="203">
                  <c:v>3009.53</c:v>
                </c:pt>
                <c:pt idx="204">
                  <c:v>2944.65</c:v>
                </c:pt>
                <c:pt idx="205">
                  <c:v>2881.68</c:v>
                </c:pt>
                <c:pt idx="206">
                  <c:v>2943.49</c:v>
                </c:pt>
                <c:pt idx="207">
                  <c:v>2873.55</c:v>
                </c:pt>
                <c:pt idx="208">
                  <c:v>2924</c:v>
                </c:pt>
                <c:pt idx="209">
                  <c:v>2958.36</c:v>
                </c:pt>
                <c:pt idx="210">
                  <c:v>3038.76</c:v>
                </c:pt>
                <c:pt idx="211">
                  <c:v>2972.62</c:v>
                </c:pt>
                <c:pt idx="212">
                  <c:v>2918.49</c:v>
                </c:pt>
                <c:pt idx="213">
                  <c:v>2955.06</c:v>
                </c:pt>
                <c:pt idx="214">
                  <c:v>3013.17</c:v>
                </c:pt>
                <c:pt idx="215">
                  <c:v>2991.42</c:v>
                </c:pt>
                <c:pt idx="216">
                  <c:v>2867.68</c:v>
                </c:pt>
                <c:pt idx="217">
                  <c:v>2860</c:v>
                </c:pt>
                <c:pt idx="218">
                  <c:v>2852.46</c:v>
                </c:pt>
                <c:pt idx="219">
                  <c:v>2765.96</c:v>
                </c:pt>
                <c:pt idx="220">
                  <c:v>2862.95</c:v>
                </c:pt>
                <c:pt idx="221">
                  <c:v>2893.22</c:v>
                </c:pt>
                <c:pt idx="222">
                  <c:v>2885.55</c:v>
                </c:pt>
                <c:pt idx="223">
                  <c:v>2959.57</c:v>
                </c:pt>
                <c:pt idx="224">
                  <c:v>3037.8</c:v>
                </c:pt>
                <c:pt idx="225">
                  <c:v>3080.48</c:v>
                </c:pt>
                <c:pt idx="226">
                  <c:v>3198.13</c:v>
                </c:pt>
                <c:pt idx="227">
                  <c:v>3212.48</c:v>
                </c:pt>
                <c:pt idx="228">
                  <c:v>3161.91</c:v>
                </c:pt>
                <c:pt idx="229">
                  <c:v>3115.15</c:v>
                </c:pt>
                <c:pt idx="230">
                  <c:v>3125.34</c:v>
                </c:pt>
                <c:pt idx="231">
                  <c:v>3155.22</c:v>
                </c:pt>
                <c:pt idx="232">
                  <c:v>3310.49</c:v>
                </c:pt>
                <c:pt idx="233">
                  <c:v>3256.02</c:v>
                </c:pt>
                <c:pt idx="234">
                  <c:v>3208.11</c:v>
                </c:pt>
                <c:pt idx="235">
                  <c:v>3412.65</c:v>
                </c:pt>
                <c:pt idx="236">
                  <c:v>3399.62</c:v>
                </c:pt>
                <c:pt idx="237">
                  <c:v>3437.73</c:v>
                </c:pt>
                <c:pt idx="238">
                  <c:v>3411.42</c:v>
                </c:pt>
                <c:pt idx="239">
                  <c:v>3383</c:v>
                </c:pt>
                <c:pt idx="240">
                  <c:v>3317.37</c:v>
                </c:pt>
                <c:pt idx="241">
                  <c:v>3408.24</c:v>
                </c:pt>
                <c:pt idx="242">
                  <c:v>3870.01</c:v>
                </c:pt>
                <c:pt idx="243">
                  <c:v>3986.56</c:v>
                </c:pt>
                <c:pt idx="244">
                  <c:v>3863.34</c:v>
                </c:pt>
                <c:pt idx="245">
                  <c:v>3693</c:v>
                </c:pt>
                <c:pt idx="246">
                  <c:v>3660.6</c:v>
                </c:pt>
                <c:pt idx="247">
                  <c:v>3788.1</c:v>
                </c:pt>
                <c:pt idx="248">
                  <c:v>3749.86</c:v>
                </c:pt>
                <c:pt idx="249">
                  <c:v>3833.06</c:v>
                </c:pt>
                <c:pt idx="250">
                  <c:v>3680.67</c:v>
                </c:pt>
                <c:pt idx="251">
                  <c:v>3468.5</c:v>
                </c:pt>
                <c:pt idx="252">
                  <c:v>3494.53</c:v>
                </c:pt>
                <c:pt idx="253">
                  <c:v>3552.43</c:v>
                </c:pt>
                <c:pt idx="254">
                  <c:v>3617</c:v>
                </c:pt>
                <c:pt idx="255">
                  <c:v>3651.85</c:v>
                </c:pt>
                <c:pt idx="256">
                  <c:v>3741.96</c:v>
                </c:pt>
                <c:pt idx="257">
                  <c:v>3693</c:v>
                </c:pt>
                <c:pt idx="258">
                  <c:v>3832.24</c:v>
                </c:pt>
                <c:pt idx="259">
                  <c:v>3887.68</c:v>
                </c:pt>
                <c:pt idx="260">
                  <c:v>3820.28</c:v>
                </c:pt>
                <c:pt idx="261">
                  <c:v>3771.68</c:v>
                </c:pt>
                <c:pt idx="262">
                  <c:v>3900.51</c:v>
                </c:pt>
                <c:pt idx="263">
                  <c:v>3967.77</c:v>
                </c:pt>
                <c:pt idx="264">
                  <c:v>4000.72</c:v>
                </c:pt>
                <c:pt idx="265">
                  <c:v>3938.36</c:v>
                </c:pt>
                <c:pt idx="266">
                  <c:v>3805.52</c:v>
                </c:pt>
                <c:pt idx="267">
                  <c:v>3796.39</c:v>
                </c:pt>
                <c:pt idx="268">
                  <c:v>4027.6</c:v>
                </c:pt>
                <c:pt idx="269">
                  <c:v>3922.5</c:v>
                </c:pt>
                <c:pt idx="270">
                  <c:v>4394.01</c:v>
                </c:pt>
                <c:pt idx="271">
                  <c:v>4326.7700000000004</c:v>
                </c:pt>
                <c:pt idx="272">
                  <c:v>4437.3100000000004</c:v>
                </c:pt>
                <c:pt idx="273">
                  <c:v>4714.96</c:v>
                </c:pt>
                <c:pt idx="274">
                  <c:v>4922.3</c:v>
                </c:pt>
                <c:pt idx="275">
                  <c:v>4787.8900000000003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BC0-4709-8F3A-390C32740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95816929133862"/>
          <c:y val="2.7777777777777776E-2"/>
          <c:w val="0.68399327427821521"/>
          <c:h val="0.95514079258749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Países!$H$7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8-4FCF-B5EC-01051349E975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8-4FCF-B5EC-01051349E975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8-4FCF-B5EC-01051349E975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88-4FCF-B5EC-01051349E975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88-4FCF-B5EC-01051349E975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E7-48D5-92BA-ADF49F5C000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88-4FCF-B5EC-01051349E97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588-4FCF-B5EC-01051349E97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588-4FCF-B5EC-01051349E97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588-4FCF-B5EC-01051349E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Países!$G$8:$G$31</c:f>
              <c:strCache>
                <c:ptCount val="24"/>
                <c:pt idx="0">
                  <c:v>China</c:v>
                </c:pt>
                <c:pt idx="1">
                  <c:v>India</c:v>
                </c:pt>
                <c:pt idx="2">
                  <c:v>Bolivia</c:v>
                </c:pt>
                <c:pt idx="3">
                  <c:v>Japón</c:v>
                </c:pt>
                <c:pt idx="4">
                  <c:v>Ecuador</c:v>
                </c:pt>
                <c:pt idx="5">
                  <c:v>Australia</c:v>
                </c:pt>
                <c:pt idx="6">
                  <c:v>Canada</c:v>
                </c:pt>
                <c:pt idx="7">
                  <c:v>Estados Unidos</c:v>
                </c:pt>
                <c:pt idx="8">
                  <c:v>Paraguay</c:v>
                </c:pt>
                <c:pt idx="9">
                  <c:v>Rusia</c:v>
                </c:pt>
                <c:pt idx="10">
                  <c:v>Uruguay</c:v>
                </c:pt>
                <c:pt idx="11">
                  <c:v>Brasil</c:v>
                </c:pt>
                <c:pt idx="12">
                  <c:v>Guatemala</c:v>
                </c:pt>
                <c:pt idx="13">
                  <c:v>México</c:v>
                </c:pt>
                <c:pt idx="14">
                  <c:v>Francia</c:v>
                </c:pt>
                <c:pt idx="15">
                  <c:v>Italia</c:v>
                </c:pt>
                <c:pt idx="16">
                  <c:v>Perú</c:v>
                </c:pt>
                <c:pt idx="17">
                  <c:v>España</c:v>
                </c:pt>
                <c:pt idx="18">
                  <c:v>Reino Unido</c:v>
                </c:pt>
                <c:pt idx="19">
                  <c:v>Alemania</c:v>
                </c:pt>
                <c:pt idx="20">
                  <c:v>Costa Rica</c:v>
                </c:pt>
                <c:pt idx="21">
                  <c:v>Chile</c:v>
                </c:pt>
                <c:pt idx="22">
                  <c:v>Colombia</c:v>
                </c:pt>
                <c:pt idx="23">
                  <c:v>Argentina</c:v>
                </c:pt>
              </c:strCache>
            </c:strRef>
          </c:cat>
          <c:val>
            <c:numRef>
              <c:f>Países!$H$8:$H$31</c:f>
              <c:numCache>
                <c:formatCode>_-* #,##0.0_-;\-* #,##0.0_-;_-* "-"??_-;_-@_-</c:formatCode>
                <c:ptCount val="24"/>
                <c:pt idx="0">
                  <c:v>3</c:v>
                </c:pt>
                <c:pt idx="1">
                  <c:v>4.67</c:v>
                </c:pt>
                <c:pt idx="2">
                  <c:v>6.4</c:v>
                </c:pt>
                <c:pt idx="3">
                  <c:v>6.9</c:v>
                </c:pt>
                <c:pt idx="4">
                  <c:v>7.6</c:v>
                </c:pt>
                <c:pt idx="5">
                  <c:v>9</c:v>
                </c:pt>
                <c:pt idx="6">
                  <c:v>10.3</c:v>
                </c:pt>
                <c:pt idx="7">
                  <c:v>10.3</c:v>
                </c:pt>
                <c:pt idx="8">
                  <c:v>11.1</c:v>
                </c:pt>
                <c:pt idx="9">
                  <c:v>11.1</c:v>
                </c:pt>
                <c:pt idx="10">
                  <c:v>11.28</c:v>
                </c:pt>
                <c:pt idx="11">
                  <c:v>11.9</c:v>
                </c:pt>
                <c:pt idx="12">
                  <c:v>12.1</c:v>
                </c:pt>
                <c:pt idx="13">
                  <c:v>12.3</c:v>
                </c:pt>
                <c:pt idx="14">
                  <c:v>13</c:v>
                </c:pt>
                <c:pt idx="15">
                  <c:v>13.6</c:v>
                </c:pt>
                <c:pt idx="16">
                  <c:v>14.34</c:v>
                </c:pt>
                <c:pt idx="17">
                  <c:v>15.3</c:v>
                </c:pt>
                <c:pt idx="18">
                  <c:v>16.399999999999999</c:v>
                </c:pt>
                <c:pt idx="19">
                  <c:v>19.899999999999999</c:v>
                </c:pt>
                <c:pt idx="20">
                  <c:v>19.95</c:v>
                </c:pt>
                <c:pt idx="21">
                  <c:v>24</c:v>
                </c:pt>
                <c:pt idx="22">
                  <c:v>27.08</c:v>
                </c:pt>
                <c:pt idx="23">
                  <c:v>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E7-48D5-92BA-ADF49F5C0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(2).xlsx]Países'!$H$49:$H$61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Estados Unidos</c:v>
                </c:pt>
                <c:pt idx="3">
                  <c:v>Paraguay</c:v>
                </c:pt>
                <c:pt idx="4">
                  <c:v>Uruguay</c:v>
                </c:pt>
                <c:pt idx="5">
                  <c:v>Brasil</c:v>
                </c:pt>
                <c:pt idx="6">
                  <c:v>Guatemala</c:v>
                </c:pt>
                <c:pt idx="7">
                  <c:v>México</c:v>
                </c:pt>
                <c:pt idx="8">
                  <c:v>Perú</c:v>
                </c:pt>
                <c:pt idx="9">
                  <c:v>Costa Rica</c:v>
                </c:pt>
                <c:pt idx="10">
                  <c:v>Chile</c:v>
                </c:pt>
                <c:pt idx="11">
                  <c:v>Colombia</c:v>
                </c:pt>
                <c:pt idx="12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(2).xlsx]Países'!$I$49:$I$61</c:f>
              <c:numCache>
                <c:formatCode>_-* #,##0.0_-;\-* #,##0.0_-;_-* "-"??_-;_-@_-</c:formatCode>
                <c:ptCount val="13"/>
                <c:pt idx="0">
                  <c:v>6.4</c:v>
                </c:pt>
                <c:pt idx="1">
                  <c:v>7.6</c:v>
                </c:pt>
                <c:pt idx="2">
                  <c:v>10.3</c:v>
                </c:pt>
                <c:pt idx="3">
                  <c:v>11.1</c:v>
                </c:pt>
                <c:pt idx="4">
                  <c:v>11.28</c:v>
                </c:pt>
                <c:pt idx="5">
                  <c:v>11.9</c:v>
                </c:pt>
                <c:pt idx="6">
                  <c:v>12.1</c:v>
                </c:pt>
                <c:pt idx="7">
                  <c:v>12.3</c:v>
                </c:pt>
                <c:pt idx="8">
                  <c:v>14.34</c:v>
                </c:pt>
                <c:pt idx="9">
                  <c:v>19.95</c:v>
                </c:pt>
                <c:pt idx="10">
                  <c:v>24</c:v>
                </c:pt>
                <c:pt idx="11">
                  <c:v>27.08</c:v>
                </c:pt>
                <c:pt idx="12">
                  <c:v>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E-4E30-99F7-A6B04060D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(2).xlsx]Países'!$I$63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(2).xlsx]Países'!$H$64:$H$76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Brasil</c:v>
                </c:pt>
                <c:pt idx="3">
                  <c:v>Estados Unidos</c:v>
                </c:pt>
                <c:pt idx="4">
                  <c:v>México</c:v>
                </c:pt>
                <c:pt idx="5">
                  <c:v>Costa Rica</c:v>
                </c:pt>
                <c:pt idx="6">
                  <c:v>Paraguay</c:v>
                </c:pt>
                <c:pt idx="7">
                  <c:v>Uruguay</c:v>
                </c:pt>
                <c:pt idx="8">
                  <c:v>Perú</c:v>
                </c:pt>
                <c:pt idx="9">
                  <c:v>Guatemala</c:v>
                </c:pt>
                <c:pt idx="10">
                  <c:v>Colombia</c:v>
                </c:pt>
                <c:pt idx="11">
                  <c:v>Chile</c:v>
                </c:pt>
                <c:pt idx="12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(2).xlsx]Países'!$I$64:$I$76</c:f>
              <c:numCache>
                <c:formatCode>_-* #,##0.0_-;\-* #,##0.0_-;_-* "-"??_-;_-@_-</c:formatCode>
                <c:ptCount val="13"/>
                <c:pt idx="0">
                  <c:v>3.2</c:v>
                </c:pt>
                <c:pt idx="1">
                  <c:v>3.6</c:v>
                </c:pt>
                <c:pt idx="2">
                  <c:v>6</c:v>
                </c:pt>
                <c:pt idx="3">
                  <c:v>7.1</c:v>
                </c:pt>
                <c:pt idx="4">
                  <c:v>7.8</c:v>
                </c:pt>
                <c:pt idx="5">
                  <c:v>8.25</c:v>
                </c:pt>
                <c:pt idx="6">
                  <c:v>8.3000000000000007</c:v>
                </c:pt>
                <c:pt idx="7">
                  <c:v>8.4600000000000009</c:v>
                </c:pt>
                <c:pt idx="8">
                  <c:v>8.64</c:v>
                </c:pt>
                <c:pt idx="9">
                  <c:v>9.1999999999999993</c:v>
                </c:pt>
                <c:pt idx="10">
                  <c:v>12.53</c:v>
                </c:pt>
                <c:pt idx="11">
                  <c:v>13.3</c:v>
                </c:pt>
                <c:pt idx="12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1-48BF-AC9D-2554E14BD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13921235996803036"/>
          <c:y val="9.0022574687232664E-3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28351980525E-2"/>
          <c:y val="9.8080725390402981E-2"/>
          <c:w val="0.90285218089239694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Noviembre-2019</c:v>
                </c:pt>
                <c:pt idx="1">
                  <c:v>Diciembre-2019</c:v>
                </c:pt>
                <c:pt idx="2">
                  <c:v>Enero-2020</c:v>
                </c:pt>
                <c:pt idx="3">
                  <c:v>Febrero-2020</c:v>
                </c:pt>
                <c:pt idx="4">
                  <c:v>Marzo-2020</c:v>
                </c:pt>
                <c:pt idx="5">
                  <c:v>Abril-2020</c:v>
                </c:pt>
                <c:pt idx="6">
                  <c:v>Mayo-2020</c:v>
                </c:pt>
                <c:pt idx="7">
                  <c:v>Junio-2020</c:v>
                </c:pt>
                <c:pt idx="8">
                  <c:v>Julio-2020</c:v>
                </c:pt>
                <c:pt idx="9">
                  <c:v>Agosto-2020</c:v>
                </c:pt>
                <c:pt idx="10">
                  <c:v>Septiembre-2020</c:v>
                </c:pt>
                <c:pt idx="11">
                  <c:v>Octubre-2020</c:v>
                </c:pt>
                <c:pt idx="12">
                  <c:v>Noviembre-2020</c:v>
                </c:pt>
                <c:pt idx="13">
                  <c:v>Diciembre-2020</c:v>
                </c:pt>
                <c:pt idx="14">
                  <c:v>Enero-2021</c:v>
                </c:pt>
                <c:pt idx="15">
                  <c:v>Febrero-2021</c:v>
                </c:pt>
                <c:pt idx="16">
                  <c:v>Marzo-2021</c:v>
                </c:pt>
                <c:pt idx="17">
                  <c:v>Abril-2021</c:v>
                </c:pt>
                <c:pt idx="18">
                  <c:v>Mayo-2021</c:v>
                </c:pt>
                <c:pt idx="19">
                  <c:v>Junio-2021</c:v>
                </c:pt>
                <c:pt idx="20">
                  <c:v>Julio-2021</c:v>
                </c:pt>
                <c:pt idx="21">
                  <c:v>Agosto-2021</c:v>
                </c:pt>
                <c:pt idx="22">
                  <c:v>Septiembre-2021</c:v>
                </c:pt>
                <c:pt idx="23">
                  <c:v>Octubre-2021</c:v>
                </c:pt>
                <c:pt idx="24">
                  <c:v>Noviembre-2021</c:v>
                </c:pt>
                <c:pt idx="25">
                  <c:v>Diciembre-2021</c:v>
                </c:pt>
                <c:pt idx="26">
                  <c:v>Enero-2022</c:v>
                </c:pt>
                <c:pt idx="27">
                  <c:v>Febrero-2022</c:v>
                </c:pt>
                <c:pt idx="28">
                  <c:v>Marzo-2022</c:v>
                </c:pt>
                <c:pt idx="29">
                  <c:v>Abril-2022</c:v>
                </c:pt>
                <c:pt idx="30">
                  <c:v>Mayo-2022</c:v>
                </c:pt>
                <c:pt idx="31">
                  <c:v>Junio-2022</c:v>
                </c:pt>
                <c:pt idx="32">
                  <c:v>Julio-2022</c:v>
                </c:pt>
                <c:pt idx="33">
                  <c:v>Agosto-2022</c:v>
                </c:pt>
                <c:pt idx="34">
                  <c:v>Septiembre-2022</c:v>
                </c:pt>
                <c:pt idx="35">
                  <c:v>Octubre-2022</c:v>
                </c:pt>
                <c:pt idx="36">
                  <c:v>Noviembre-2022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6.9750030868994628</c:v>
                </c:pt>
                <c:pt idx="1">
                  <c:v>9.4929201697820247</c:v>
                </c:pt>
                <c:pt idx="2">
                  <c:v>9.8591172666264981</c:v>
                </c:pt>
                <c:pt idx="3">
                  <c:v>5.7538212714208328</c:v>
                </c:pt>
                <c:pt idx="4">
                  <c:v>2.1670869468571823</c:v>
                </c:pt>
                <c:pt idx="5">
                  <c:v>-1.1585073294216954</c:v>
                </c:pt>
                <c:pt idx="6">
                  <c:v>-3.3227763668142529</c:v>
                </c:pt>
                <c:pt idx="7">
                  <c:v>-2.252659541296083</c:v>
                </c:pt>
                <c:pt idx="8">
                  <c:v>-1.1619525560591768</c:v>
                </c:pt>
                <c:pt idx="9">
                  <c:v>1.9469448900534303</c:v>
                </c:pt>
                <c:pt idx="10">
                  <c:v>4.9726154081998715</c:v>
                </c:pt>
                <c:pt idx="11">
                  <c:v>6.434857496910567</c:v>
                </c:pt>
                <c:pt idx="12">
                  <c:v>7.0567733628971325</c:v>
                </c:pt>
                <c:pt idx="13">
                  <c:v>7.5144010977424642</c:v>
                </c:pt>
                <c:pt idx="14">
                  <c:v>10.740302145059587</c:v>
                </c:pt>
                <c:pt idx="15">
                  <c:v>17.251761415564744</c:v>
                </c:pt>
                <c:pt idx="16">
                  <c:v>25.270843256920287</c:v>
                </c:pt>
                <c:pt idx="17">
                  <c:v>31.925204052806748</c:v>
                </c:pt>
                <c:pt idx="18">
                  <c:v>40.588195219559822</c:v>
                </c:pt>
                <c:pt idx="19">
                  <c:v>34.337570765283999</c:v>
                </c:pt>
                <c:pt idx="20">
                  <c:v>32.457396293936966</c:v>
                </c:pt>
                <c:pt idx="21">
                  <c:v>33.406532818705983</c:v>
                </c:pt>
                <c:pt idx="22">
                  <c:v>31.810241717685813</c:v>
                </c:pt>
                <c:pt idx="23">
                  <c:v>31.415589333941682</c:v>
                </c:pt>
                <c:pt idx="24">
                  <c:v>28.156054055635508</c:v>
                </c:pt>
                <c:pt idx="25">
                  <c:v>23.107729079580011</c:v>
                </c:pt>
                <c:pt idx="26">
                  <c:v>19.439346316255012</c:v>
                </c:pt>
                <c:pt idx="27">
                  <c:v>21.158815108156318</c:v>
                </c:pt>
                <c:pt idx="28">
                  <c:v>33.954607038116848</c:v>
                </c:pt>
                <c:pt idx="29">
                  <c:v>29.79428449664556</c:v>
                </c:pt>
                <c:pt idx="30">
                  <c:v>23.357768279251715</c:v>
                </c:pt>
                <c:pt idx="31">
                  <c:v>23.492285174581951</c:v>
                </c:pt>
                <c:pt idx="32">
                  <c:v>12.850778252207661</c:v>
                </c:pt>
                <c:pt idx="33">
                  <c:v>7.5193484123608556</c:v>
                </c:pt>
                <c:pt idx="34">
                  <c:v>5.3044143854272647</c:v>
                </c:pt>
                <c:pt idx="35">
                  <c:v>1.9811970918862443</c:v>
                </c:pt>
                <c:pt idx="36">
                  <c:v>0.26487395168697958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Educación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Bebidas alcohólicas y tabaco</c:v>
                </c:pt>
                <c:pt idx="6">
                  <c:v>Salud</c:v>
                </c:pt>
                <c:pt idx="7">
                  <c:v>Prendas de vestir y calzado</c:v>
                </c:pt>
                <c:pt idx="8">
                  <c:v>Transporte</c:v>
                </c:pt>
                <c:pt idx="9">
                  <c:v>Bienes y servicios diversos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13.12</c:v>
                </c:pt>
                <c:pt idx="1">
                  <c:v>0.25</c:v>
                </c:pt>
                <c:pt idx="2">
                  <c:v>5.98</c:v>
                </c:pt>
                <c:pt idx="3">
                  <c:v>6.94</c:v>
                </c:pt>
                <c:pt idx="4">
                  <c:v>8.36</c:v>
                </c:pt>
                <c:pt idx="5">
                  <c:v>8.3699999999999992</c:v>
                </c:pt>
                <c:pt idx="6">
                  <c:v>9.5299999999999994</c:v>
                </c:pt>
                <c:pt idx="7">
                  <c:v>11.22</c:v>
                </c:pt>
                <c:pt idx="8">
                  <c:v>11.59</c:v>
                </c:pt>
                <c:pt idx="9">
                  <c:v>13.09</c:v>
                </c:pt>
                <c:pt idx="10">
                  <c:v>18.25</c:v>
                </c:pt>
                <c:pt idx="11">
                  <c:v>18.54</c:v>
                </c:pt>
                <c:pt idx="12">
                  <c:v>27.81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Noviembre-2019</c:v>
                </c:pt>
                <c:pt idx="1">
                  <c:v>Diciembre-2019</c:v>
                </c:pt>
                <c:pt idx="2">
                  <c:v>Enero-2020</c:v>
                </c:pt>
                <c:pt idx="3">
                  <c:v>Febrero-2020</c:v>
                </c:pt>
                <c:pt idx="4">
                  <c:v>Marzo-2020</c:v>
                </c:pt>
                <c:pt idx="5">
                  <c:v>Abril-2020</c:v>
                </c:pt>
                <c:pt idx="6">
                  <c:v>Mayo-2020</c:v>
                </c:pt>
                <c:pt idx="7">
                  <c:v>Junio-2020</c:v>
                </c:pt>
                <c:pt idx="8">
                  <c:v>Julio-2020</c:v>
                </c:pt>
                <c:pt idx="9">
                  <c:v>Agosto-2020</c:v>
                </c:pt>
                <c:pt idx="10">
                  <c:v>Septiembre-2020</c:v>
                </c:pt>
                <c:pt idx="11">
                  <c:v>Octubre-2020</c:v>
                </c:pt>
                <c:pt idx="12">
                  <c:v>Noviembre-2020</c:v>
                </c:pt>
                <c:pt idx="13">
                  <c:v>Diciembre-2020</c:v>
                </c:pt>
                <c:pt idx="14">
                  <c:v>Enero-2021</c:v>
                </c:pt>
                <c:pt idx="15">
                  <c:v>Febrero-2021</c:v>
                </c:pt>
                <c:pt idx="16">
                  <c:v>Marzo-2021</c:v>
                </c:pt>
                <c:pt idx="17">
                  <c:v>Abril-2021</c:v>
                </c:pt>
                <c:pt idx="18">
                  <c:v>Mayo-2021</c:v>
                </c:pt>
                <c:pt idx="19">
                  <c:v>Junio-2021</c:v>
                </c:pt>
                <c:pt idx="20">
                  <c:v>Julio-2021</c:v>
                </c:pt>
                <c:pt idx="21">
                  <c:v>Agosto-2021</c:v>
                </c:pt>
                <c:pt idx="22">
                  <c:v>Septiembre-2021</c:v>
                </c:pt>
                <c:pt idx="23">
                  <c:v>Octubre-2021</c:v>
                </c:pt>
                <c:pt idx="24">
                  <c:v>Noviembre-2021</c:v>
                </c:pt>
                <c:pt idx="25">
                  <c:v>Diciembre-2021</c:v>
                </c:pt>
                <c:pt idx="26">
                  <c:v>Enero-2022</c:v>
                </c:pt>
                <c:pt idx="27">
                  <c:v>Febrero-2022</c:v>
                </c:pt>
                <c:pt idx="28">
                  <c:v>Marzo-2022</c:v>
                </c:pt>
                <c:pt idx="29">
                  <c:v>Abril-2022</c:v>
                </c:pt>
                <c:pt idx="30">
                  <c:v>Mayo-2022</c:v>
                </c:pt>
                <c:pt idx="31">
                  <c:v>Junio-2022</c:v>
                </c:pt>
                <c:pt idx="32">
                  <c:v>Julio-2022</c:v>
                </c:pt>
                <c:pt idx="33">
                  <c:v>Agosto-2022</c:v>
                </c:pt>
                <c:pt idx="34">
                  <c:v>Septiembre-2022</c:v>
                </c:pt>
                <c:pt idx="35">
                  <c:v>Octubre-2022</c:v>
                </c:pt>
                <c:pt idx="36">
                  <c:v>Noviembre-2022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14.681333650619393</c:v>
                </c:pt>
                <c:pt idx="1">
                  <c:v>14.806276225197806</c:v>
                </c:pt>
                <c:pt idx="2">
                  <c:v>12.290510588546638</c:v>
                </c:pt>
                <c:pt idx="3">
                  <c:v>7.9150535992558417</c:v>
                </c:pt>
                <c:pt idx="4">
                  <c:v>5.1248483624100913</c:v>
                </c:pt>
                <c:pt idx="5">
                  <c:v>-0.86876538095927458</c:v>
                </c:pt>
                <c:pt idx="6">
                  <c:v>-5.0921479188138221</c:v>
                </c:pt>
                <c:pt idx="7">
                  <c:v>-6.3361042414205286</c:v>
                </c:pt>
                <c:pt idx="8">
                  <c:v>-9.9715672594711435</c:v>
                </c:pt>
                <c:pt idx="9">
                  <c:v>-9.8473578595725542</c:v>
                </c:pt>
                <c:pt idx="10">
                  <c:v>-9.4466369018393266</c:v>
                </c:pt>
                <c:pt idx="11">
                  <c:v>-9.618619325581264</c:v>
                </c:pt>
                <c:pt idx="12">
                  <c:v>-12.399001106841283</c:v>
                </c:pt>
                <c:pt idx="13">
                  <c:v>-11.067135296685379</c:v>
                </c:pt>
                <c:pt idx="14">
                  <c:v>-7.3829302510241632</c:v>
                </c:pt>
                <c:pt idx="15">
                  <c:v>-2.6824950688934166</c:v>
                </c:pt>
                <c:pt idx="16">
                  <c:v>1.3454182464106594</c:v>
                </c:pt>
                <c:pt idx="17">
                  <c:v>7.6763110796860019</c:v>
                </c:pt>
                <c:pt idx="18">
                  <c:v>12.543499356895737</c:v>
                </c:pt>
                <c:pt idx="19">
                  <c:v>16.737779014726215</c:v>
                </c:pt>
                <c:pt idx="20">
                  <c:v>23.730832835214485</c:v>
                </c:pt>
                <c:pt idx="21">
                  <c:v>23.025148860093125</c:v>
                </c:pt>
                <c:pt idx="22">
                  <c:v>23.184590015125409</c:v>
                </c:pt>
                <c:pt idx="23">
                  <c:v>21.992868043256266</c:v>
                </c:pt>
                <c:pt idx="24">
                  <c:v>20.565699351697347</c:v>
                </c:pt>
                <c:pt idx="25">
                  <c:v>17.064391867717887</c:v>
                </c:pt>
                <c:pt idx="26">
                  <c:v>16.867898027183472</c:v>
                </c:pt>
                <c:pt idx="27">
                  <c:v>16.472891552446555</c:v>
                </c:pt>
                <c:pt idx="28">
                  <c:v>18.418927437023243</c:v>
                </c:pt>
                <c:pt idx="29">
                  <c:v>16.825497947090071</c:v>
                </c:pt>
                <c:pt idx="30">
                  <c:v>14.423766747349148</c:v>
                </c:pt>
                <c:pt idx="31">
                  <c:v>13.765319108317044</c:v>
                </c:pt>
                <c:pt idx="32">
                  <c:v>8.710770761168888</c:v>
                </c:pt>
                <c:pt idx="33">
                  <c:v>6.7544166517398594</c:v>
                </c:pt>
                <c:pt idx="34">
                  <c:v>6.7397995311291368</c:v>
                </c:pt>
                <c:pt idx="35">
                  <c:v>5.5890838067213906</c:v>
                </c:pt>
                <c:pt idx="36">
                  <c:v>4.1118970373757975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Noviembre-2019</c:v>
                </c:pt>
                <c:pt idx="1">
                  <c:v>Diciembre-2019</c:v>
                </c:pt>
                <c:pt idx="2">
                  <c:v>Enero-2020</c:v>
                </c:pt>
                <c:pt idx="3">
                  <c:v>Febrero-2020</c:v>
                </c:pt>
                <c:pt idx="4">
                  <c:v>Marzo-2020</c:v>
                </c:pt>
                <c:pt idx="5">
                  <c:v>Abril-2020</c:v>
                </c:pt>
                <c:pt idx="6">
                  <c:v>Mayo-2020</c:v>
                </c:pt>
                <c:pt idx="7">
                  <c:v>Junio-2020</c:v>
                </c:pt>
                <c:pt idx="8">
                  <c:v>Julio-2020</c:v>
                </c:pt>
                <c:pt idx="9">
                  <c:v>Agosto-2020</c:v>
                </c:pt>
                <c:pt idx="10">
                  <c:v>Septiembre-2020</c:v>
                </c:pt>
                <c:pt idx="11">
                  <c:v>Octubre-2020</c:v>
                </c:pt>
                <c:pt idx="12">
                  <c:v>Noviembre-2020</c:v>
                </c:pt>
                <c:pt idx="13">
                  <c:v>Diciembre-2020</c:v>
                </c:pt>
                <c:pt idx="14">
                  <c:v>Enero-2021</c:v>
                </c:pt>
                <c:pt idx="15">
                  <c:v>Febrero-2021</c:v>
                </c:pt>
                <c:pt idx="16">
                  <c:v>Marzo-2021</c:v>
                </c:pt>
                <c:pt idx="17">
                  <c:v>Abril-2021</c:v>
                </c:pt>
                <c:pt idx="18">
                  <c:v>Mayo-2021</c:v>
                </c:pt>
                <c:pt idx="19">
                  <c:v>Junio-2021</c:v>
                </c:pt>
                <c:pt idx="20">
                  <c:v>Julio-2021</c:v>
                </c:pt>
                <c:pt idx="21">
                  <c:v>Agosto-2021</c:v>
                </c:pt>
                <c:pt idx="22">
                  <c:v>Septiembre-2021</c:v>
                </c:pt>
                <c:pt idx="23">
                  <c:v>Octubre-2021</c:v>
                </c:pt>
                <c:pt idx="24">
                  <c:v>Noviembre-2021</c:v>
                </c:pt>
                <c:pt idx="25">
                  <c:v>Diciembre-2021</c:v>
                </c:pt>
                <c:pt idx="26">
                  <c:v>Enero-2022</c:v>
                </c:pt>
                <c:pt idx="27">
                  <c:v>Febrero-2022</c:v>
                </c:pt>
                <c:pt idx="28">
                  <c:v>Marzo-2022</c:v>
                </c:pt>
                <c:pt idx="29">
                  <c:v>Abril-2022</c:v>
                </c:pt>
                <c:pt idx="30">
                  <c:v>Mayo-2022</c:v>
                </c:pt>
                <c:pt idx="31">
                  <c:v>Junio-2022</c:v>
                </c:pt>
                <c:pt idx="32">
                  <c:v>Julio-2022</c:v>
                </c:pt>
                <c:pt idx="33">
                  <c:v>Agosto-2022</c:v>
                </c:pt>
                <c:pt idx="34">
                  <c:v>Septiembre-2022</c:v>
                </c:pt>
                <c:pt idx="35">
                  <c:v>Octubre-2022</c:v>
                </c:pt>
                <c:pt idx="36">
                  <c:v>Noviembre-2022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2.4605186556342176</c:v>
                </c:pt>
                <c:pt idx="1">
                  <c:v>5.8199467872766917</c:v>
                </c:pt>
                <c:pt idx="2">
                  <c:v>2.870630923300638</c:v>
                </c:pt>
                <c:pt idx="3">
                  <c:v>-0.87961401411158135</c:v>
                </c:pt>
                <c:pt idx="4">
                  <c:v>-3.9025720488054816</c:v>
                </c:pt>
                <c:pt idx="5">
                  <c:v>-9.7753026621213337</c:v>
                </c:pt>
                <c:pt idx="6">
                  <c:v>-11.41480653566272</c:v>
                </c:pt>
                <c:pt idx="7">
                  <c:v>-4.4304061321152801</c:v>
                </c:pt>
                <c:pt idx="8">
                  <c:v>0.7155377774101197</c:v>
                </c:pt>
                <c:pt idx="9">
                  <c:v>1.7954132648412298</c:v>
                </c:pt>
                <c:pt idx="10">
                  <c:v>2.6898466382507422</c:v>
                </c:pt>
                <c:pt idx="11">
                  <c:v>3.6299378300797827</c:v>
                </c:pt>
                <c:pt idx="12">
                  <c:v>2.8582742689906837</c:v>
                </c:pt>
                <c:pt idx="13">
                  <c:v>5.4496538302884971</c:v>
                </c:pt>
                <c:pt idx="14">
                  <c:v>7.1278765183913322</c:v>
                </c:pt>
                <c:pt idx="15">
                  <c:v>9.9392280311449781</c:v>
                </c:pt>
                <c:pt idx="16">
                  <c:v>15.695945706590607</c:v>
                </c:pt>
                <c:pt idx="17">
                  <c:v>24.386933686950925</c:v>
                </c:pt>
                <c:pt idx="18">
                  <c:v>28.282488536926735</c:v>
                </c:pt>
                <c:pt idx="19">
                  <c:v>21.946892147077548</c:v>
                </c:pt>
                <c:pt idx="20">
                  <c:v>14.679833840501047</c:v>
                </c:pt>
                <c:pt idx="21">
                  <c:v>13.771619782637032</c:v>
                </c:pt>
                <c:pt idx="22">
                  <c:v>15.454577554763802</c:v>
                </c:pt>
                <c:pt idx="23">
                  <c:v>16.251709931709172</c:v>
                </c:pt>
                <c:pt idx="24">
                  <c:v>19.551560200077262</c:v>
                </c:pt>
                <c:pt idx="25">
                  <c:v>18.113411063227858</c:v>
                </c:pt>
                <c:pt idx="26">
                  <c:v>19.223836427434676</c:v>
                </c:pt>
                <c:pt idx="27">
                  <c:v>25.165207262371084</c:v>
                </c:pt>
                <c:pt idx="28">
                  <c:v>24.154123346921111</c:v>
                </c:pt>
                <c:pt idx="29">
                  <c:v>23.159572866869667</c:v>
                </c:pt>
                <c:pt idx="30">
                  <c:v>19.026156405936462</c:v>
                </c:pt>
                <c:pt idx="31">
                  <c:v>25.241742894502167</c:v>
                </c:pt>
                <c:pt idx="32">
                  <c:v>25.474130843509201</c:v>
                </c:pt>
                <c:pt idx="33">
                  <c:v>23.407340450964355</c:v>
                </c:pt>
                <c:pt idx="34">
                  <c:v>20.792524931815421</c:v>
                </c:pt>
                <c:pt idx="35">
                  <c:v>14.649582963390984</c:v>
                </c:pt>
                <c:pt idx="36">
                  <c:v>9.1712906671243246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Noviembre-2019</c:v>
                </c:pt>
                <c:pt idx="1">
                  <c:v>Diciembre-2019</c:v>
                </c:pt>
                <c:pt idx="2">
                  <c:v>Enero-2020</c:v>
                </c:pt>
                <c:pt idx="3">
                  <c:v>Febrero-2020</c:v>
                </c:pt>
                <c:pt idx="4">
                  <c:v>Marzo-2020</c:v>
                </c:pt>
                <c:pt idx="5">
                  <c:v>Abril-2020</c:v>
                </c:pt>
                <c:pt idx="6">
                  <c:v>Mayo-2020</c:v>
                </c:pt>
                <c:pt idx="7">
                  <c:v>Junio-2020</c:v>
                </c:pt>
                <c:pt idx="8">
                  <c:v>Julio-2020</c:v>
                </c:pt>
                <c:pt idx="9">
                  <c:v>Agosto-2020</c:v>
                </c:pt>
                <c:pt idx="10">
                  <c:v>Septiembre-2020</c:v>
                </c:pt>
                <c:pt idx="11">
                  <c:v>Octubre-2020</c:v>
                </c:pt>
                <c:pt idx="12">
                  <c:v>Noviembre-2020</c:v>
                </c:pt>
                <c:pt idx="13">
                  <c:v>Diciembre-2020</c:v>
                </c:pt>
                <c:pt idx="14">
                  <c:v>Enero-2021</c:v>
                </c:pt>
                <c:pt idx="15">
                  <c:v>Febrero-2021</c:v>
                </c:pt>
                <c:pt idx="16">
                  <c:v>Marzo-2021</c:v>
                </c:pt>
                <c:pt idx="17">
                  <c:v>Abril-2021</c:v>
                </c:pt>
                <c:pt idx="18">
                  <c:v>Mayo-2021</c:v>
                </c:pt>
                <c:pt idx="19">
                  <c:v>Junio-2021</c:v>
                </c:pt>
                <c:pt idx="20">
                  <c:v>Julio-2021</c:v>
                </c:pt>
                <c:pt idx="21">
                  <c:v>Agosto-2021</c:v>
                </c:pt>
                <c:pt idx="22">
                  <c:v>Septiembre-2021</c:v>
                </c:pt>
                <c:pt idx="23">
                  <c:v>Octubre-2021</c:v>
                </c:pt>
                <c:pt idx="24">
                  <c:v>Noviembre-2021</c:v>
                </c:pt>
                <c:pt idx="25">
                  <c:v>Diciembre-2021</c:v>
                </c:pt>
                <c:pt idx="26">
                  <c:v>Enero-2022</c:v>
                </c:pt>
                <c:pt idx="27">
                  <c:v>Febrero-2022</c:v>
                </c:pt>
                <c:pt idx="28">
                  <c:v>Marzo-2022</c:v>
                </c:pt>
                <c:pt idx="29">
                  <c:v>Abril-2022</c:v>
                </c:pt>
                <c:pt idx="30">
                  <c:v>Mayo-2022</c:v>
                </c:pt>
                <c:pt idx="31">
                  <c:v>Junio-2022</c:v>
                </c:pt>
                <c:pt idx="32">
                  <c:v>Julio-2022</c:v>
                </c:pt>
                <c:pt idx="33">
                  <c:v>Agosto-2022</c:v>
                </c:pt>
                <c:pt idx="34">
                  <c:v>Septiembre-2022</c:v>
                </c:pt>
                <c:pt idx="35">
                  <c:v>Octubre-2022</c:v>
                </c:pt>
                <c:pt idx="36">
                  <c:v>Noviembre-2022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-4.0795633079577414</c:v>
                </c:pt>
                <c:pt idx="1">
                  <c:v>-3.6588816163838089</c:v>
                </c:pt>
                <c:pt idx="2">
                  <c:v>-1.0636481627487342</c:v>
                </c:pt>
                <c:pt idx="3">
                  <c:v>-1.1525097386212053</c:v>
                </c:pt>
                <c:pt idx="4">
                  <c:v>0.52438884899659399</c:v>
                </c:pt>
                <c:pt idx="5">
                  <c:v>5.2977974768749618</c:v>
                </c:pt>
                <c:pt idx="6">
                  <c:v>3.7857496549893455</c:v>
                </c:pt>
                <c:pt idx="7">
                  <c:v>-1.8963587123486292</c:v>
                </c:pt>
                <c:pt idx="8">
                  <c:v>-0.28477573813381696</c:v>
                </c:pt>
                <c:pt idx="9">
                  <c:v>7.1168236820803941</c:v>
                </c:pt>
                <c:pt idx="10">
                  <c:v>13.600167569546784</c:v>
                </c:pt>
                <c:pt idx="11">
                  <c:v>16.785639987395967</c:v>
                </c:pt>
                <c:pt idx="12">
                  <c:v>20.168027078022988</c:v>
                </c:pt>
                <c:pt idx="13">
                  <c:v>19.496988978507844</c:v>
                </c:pt>
                <c:pt idx="14">
                  <c:v>24.15584030111944</c:v>
                </c:pt>
                <c:pt idx="15">
                  <c:v>26.68382317621338</c:v>
                </c:pt>
                <c:pt idx="16">
                  <c:v>26.406312893102665</c:v>
                </c:pt>
                <c:pt idx="17">
                  <c:v>26.647441210413689</c:v>
                </c:pt>
                <c:pt idx="18">
                  <c:v>36.397424135169445</c:v>
                </c:pt>
                <c:pt idx="19">
                  <c:v>33.917516018682363</c:v>
                </c:pt>
                <c:pt idx="20">
                  <c:v>29.795862845305123</c:v>
                </c:pt>
                <c:pt idx="21">
                  <c:v>31.416360284228716</c:v>
                </c:pt>
                <c:pt idx="22">
                  <c:v>27.327088111840396</c:v>
                </c:pt>
                <c:pt idx="23">
                  <c:v>22.352400460373218</c:v>
                </c:pt>
                <c:pt idx="24">
                  <c:v>23.163028395557305</c:v>
                </c:pt>
                <c:pt idx="25">
                  <c:v>20.714103279301654</c:v>
                </c:pt>
                <c:pt idx="26">
                  <c:v>12.509634998380562</c:v>
                </c:pt>
                <c:pt idx="27">
                  <c:v>15.162910605647866</c:v>
                </c:pt>
                <c:pt idx="28">
                  <c:v>37.30407495146855</c:v>
                </c:pt>
                <c:pt idx="29">
                  <c:v>34.4498119521717</c:v>
                </c:pt>
                <c:pt idx="30">
                  <c:v>29.788134564502855</c:v>
                </c:pt>
                <c:pt idx="31">
                  <c:v>27.642274586615784</c:v>
                </c:pt>
                <c:pt idx="32">
                  <c:v>16.632374638078346</c:v>
                </c:pt>
                <c:pt idx="33">
                  <c:v>11.647734419044184</c:v>
                </c:pt>
                <c:pt idx="34">
                  <c:v>11.350841525675534</c:v>
                </c:pt>
                <c:pt idx="35">
                  <c:v>11.084995760432776</c:v>
                </c:pt>
                <c:pt idx="36">
                  <c:v>6.3355286717758901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Noviembre-2019</c:v>
                </c:pt>
                <c:pt idx="1">
                  <c:v>Diciembre-2019</c:v>
                </c:pt>
                <c:pt idx="2">
                  <c:v>Enero-2020</c:v>
                </c:pt>
                <c:pt idx="3">
                  <c:v>Febrero-2020</c:v>
                </c:pt>
                <c:pt idx="4">
                  <c:v>Marzo-2020</c:v>
                </c:pt>
                <c:pt idx="5">
                  <c:v>Abril-2020</c:v>
                </c:pt>
                <c:pt idx="6">
                  <c:v>Mayo-2020</c:v>
                </c:pt>
                <c:pt idx="7">
                  <c:v>Junio-2020</c:v>
                </c:pt>
                <c:pt idx="8">
                  <c:v>Julio-2020</c:v>
                </c:pt>
                <c:pt idx="9">
                  <c:v>Agosto-2020</c:v>
                </c:pt>
                <c:pt idx="10">
                  <c:v>Septiembre-2020</c:v>
                </c:pt>
                <c:pt idx="11">
                  <c:v>Octubre-2020</c:v>
                </c:pt>
                <c:pt idx="12">
                  <c:v>Noviembre-2020</c:v>
                </c:pt>
                <c:pt idx="13">
                  <c:v>Diciembre-2020</c:v>
                </c:pt>
                <c:pt idx="14">
                  <c:v>Enero-2021</c:v>
                </c:pt>
                <c:pt idx="15">
                  <c:v>Febrero-2021</c:v>
                </c:pt>
                <c:pt idx="16">
                  <c:v>Marzo-2021</c:v>
                </c:pt>
                <c:pt idx="17">
                  <c:v>Abril-2021</c:v>
                </c:pt>
                <c:pt idx="18">
                  <c:v>Mayo-2021</c:v>
                </c:pt>
                <c:pt idx="19">
                  <c:v>Junio-2021</c:v>
                </c:pt>
                <c:pt idx="20">
                  <c:v>Julio-2021</c:v>
                </c:pt>
                <c:pt idx="21">
                  <c:v>Agosto-2021</c:v>
                </c:pt>
                <c:pt idx="22">
                  <c:v>Septiembre-2021</c:v>
                </c:pt>
                <c:pt idx="23">
                  <c:v>Octubre-2021</c:v>
                </c:pt>
                <c:pt idx="24">
                  <c:v>Noviembre-2021</c:v>
                </c:pt>
                <c:pt idx="25">
                  <c:v>Diciembre-2021</c:v>
                </c:pt>
                <c:pt idx="26">
                  <c:v>Enero-2022</c:v>
                </c:pt>
                <c:pt idx="27">
                  <c:v>Febrero-2022</c:v>
                </c:pt>
                <c:pt idx="28">
                  <c:v>Marzo-2022</c:v>
                </c:pt>
                <c:pt idx="29">
                  <c:v>Abril-2022</c:v>
                </c:pt>
                <c:pt idx="30">
                  <c:v>Mayo-2022</c:v>
                </c:pt>
                <c:pt idx="31">
                  <c:v>Junio-2022</c:v>
                </c:pt>
                <c:pt idx="32">
                  <c:v>Julio-2022</c:v>
                </c:pt>
                <c:pt idx="33">
                  <c:v>Agosto-2022</c:v>
                </c:pt>
                <c:pt idx="34">
                  <c:v>Septiembre-2022</c:v>
                </c:pt>
                <c:pt idx="35">
                  <c:v>Octubre-2022</c:v>
                </c:pt>
                <c:pt idx="36">
                  <c:v>Noviembre-2022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21.638609270276149</c:v>
                </c:pt>
                <c:pt idx="1">
                  <c:v>32.098951238200669</c:v>
                </c:pt>
                <c:pt idx="2">
                  <c:v>35.478760060272805</c:v>
                </c:pt>
                <c:pt idx="3">
                  <c:v>19.281460681793575</c:v>
                </c:pt>
                <c:pt idx="4">
                  <c:v>8.9407342633986957</c:v>
                </c:pt>
                <c:pt idx="5">
                  <c:v>2.6108047442388767</c:v>
                </c:pt>
                <c:pt idx="6">
                  <c:v>-0.93324454938944257</c:v>
                </c:pt>
                <c:pt idx="7">
                  <c:v>11.814554095745237</c:v>
                </c:pt>
                <c:pt idx="8">
                  <c:v>19.349488836737578</c:v>
                </c:pt>
                <c:pt idx="9">
                  <c:v>19.509067760560825</c:v>
                </c:pt>
                <c:pt idx="10">
                  <c:v>24.685250236282968</c:v>
                </c:pt>
                <c:pt idx="11">
                  <c:v>26.561930173318444</c:v>
                </c:pt>
                <c:pt idx="12">
                  <c:v>30.848604694024914</c:v>
                </c:pt>
                <c:pt idx="13">
                  <c:v>29.262148609556561</c:v>
                </c:pt>
                <c:pt idx="14">
                  <c:v>27.72124672301841</c:v>
                </c:pt>
                <c:pt idx="15">
                  <c:v>51.160866688279299</c:v>
                </c:pt>
                <c:pt idx="16">
                  <c:v>86.482077551721716</c:v>
                </c:pt>
                <c:pt idx="17">
                  <c:v>99.798226270637286</c:v>
                </c:pt>
                <c:pt idx="18">
                  <c:v>124.86623214551801</c:v>
                </c:pt>
                <c:pt idx="19">
                  <c:v>82.050427695542112</c:v>
                </c:pt>
                <c:pt idx="20">
                  <c:v>66.839952282032698</c:v>
                </c:pt>
                <c:pt idx="21">
                  <c:v>68.043793640014258</c:v>
                </c:pt>
                <c:pt idx="22">
                  <c:v>61.163247371101733</c:v>
                </c:pt>
                <c:pt idx="23">
                  <c:v>73.637426485055641</c:v>
                </c:pt>
                <c:pt idx="24">
                  <c:v>51.394549108069583</c:v>
                </c:pt>
                <c:pt idx="25">
                  <c:v>36.05665049190344</c:v>
                </c:pt>
                <c:pt idx="26">
                  <c:v>33.884471627542439</c:v>
                </c:pt>
                <c:pt idx="27">
                  <c:v>36.792540892000233</c:v>
                </c:pt>
                <c:pt idx="28">
                  <c:v>58.084176308847645</c:v>
                </c:pt>
                <c:pt idx="29">
                  <c:v>46.451561209979161</c:v>
                </c:pt>
                <c:pt idx="30">
                  <c:v>31.087747633099639</c:v>
                </c:pt>
                <c:pt idx="31">
                  <c:v>34.319173967064671</c:v>
                </c:pt>
                <c:pt idx="32">
                  <c:v>8.5693119829755204</c:v>
                </c:pt>
                <c:pt idx="33">
                  <c:v>-1.5306401891479311</c:v>
                </c:pt>
                <c:pt idx="34">
                  <c:v>-9.4904177550739917</c:v>
                </c:pt>
                <c:pt idx="35">
                  <c:v>-18.152433037453108</c:v>
                </c:pt>
                <c:pt idx="36">
                  <c:v>-16.172974584110449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Noviembre-2019</c:v>
                </c:pt>
                <c:pt idx="1">
                  <c:v>Diciembre-2019</c:v>
                </c:pt>
                <c:pt idx="2">
                  <c:v>Enero-2020</c:v>
                </c:pt>
                <c:pt idx="3">
                  <c:v>Febrero-2020</c:v>
                </c:pt>
                <c:pt idx="4">
                  <c:v>Marzo-2020</c:v>
                </c:pt>
                <c:pt idx="5">
                  <c:v>Abril-2020</c:v>
                </c:pt>
                <c:pt idx="6">
                  <c:v>Mayo-2020</c:v>
                </c:pt>
                <c:pt idx="7">
                  <c:v>Junio-2020</c:v>
                </c:pt>
                <c:pt idx="8">
                  <c:v>Julio-2020</c:v>
                </c:pt>
                <c:pt idx="9">
                  <c:v>Agosto-2020</c:v>
                </c:pt>
                <c:pt idx="10">
                  <c:v>Septiembre-2020</c:v>
                </c:pt>
                <c:pt idx="11">
                  <c:v>Octubre-2020</c:v>
                </c:pt>
                <c:pt idx="12">
                  <c:v>Noviembre-2020</c:v>
                </c:pt>
                <c:pt idx="13">
                  <c:v>Diciembre-2020</c:v>
                </c:pt>
                <c:pt idx="14">
                  <c:v>Enero-2021</c:v>
                </c:pt>
                <c:pt idx="15">
                  <c:v>Febrero-2021</c:v>
                </c:pt>
                <c:pt idx="16">
                  <c:v>Marzo-2021</c:v>
                </c:pt>
                <c:pt idx="17">
                  <c:v>Abril-2021</c:v>
                </c:pt>
                <c:pt idx="18">
                  <c:v>Mayo-2021</c:v>
                </c:pt>
                <c:pt idx="19">
                  <c:v>Junio-2021</c:v>
                </c:pt>
                <c:pt idx="20">
                  <c:v>Julio-2021</c:v>
                </c:pt>
                <c:pt idx="21">
                  <c:v>Agosto-2021</c:v>
                </c:pt>
                <c:pt idx="22">
                  <c:v>Septiembre-2021</c:v>
                </c:pt>
                <c:pt idx="23">
                  <c:v>Octubre-2021</c:v>
                </c:pt>
                <c:pt idx="24">
                  <c:v>Noviembre-2021</c:v>
                </c:pt>
                <c:pt idx="25">
                  <c:v>Diciembre-2021</c:v>
                </c:pt>
                <c:pt idx="26">
                  <c:v>Enero-2022</c:v>
                </c:pt>
                <c:pt idx="27">
                  <c:v>Febrero-2022</c:v>
                </c:pt>
                <c:pt idx="28">
                  <c:v>Marzo-2022</c:v>
                </c:pt>
                <c:pt idx="29">
                  <c:v>Abril-2022</c:v>
                </c:pt>
                <c:pt idx="30">
                  <c:v>Mayo-2022</c:v>
                </c:pt>
                <c:pt idx="31">
                  <c:v>Junio-2022</c:v>
                </c:pt>
                <c:pt idx="32">
                  <c:v>Julio-2022</c:v>
                </c:pt>
                <c:pt idx="33">
                  <c:v>Agosto-2022</c:v>
                </c:pt>
                <c:pt idx="34">
                  <c:v>Septiembre-2022</c:v>
                </c:pt>
                <c:pt idx="35">
                  <c:v>Octubre-2022</c:v>
                </c:pt>
                <c:pt idx="36">
                  <c:v>Noviembre-2022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-0.83966520740035833</c:v>
                </c:pt>
                <c:pt idx="1">
                  <c:v>5.985684933053335</c:v>
                </c:pt>
                <c:pt idx="2">
                  <c:v>10.331135219456826</c:v>
                </c:pt>
                <c:pt idx="3">
                  <c:v>13.870694305309399</c:v>
                </c:pt>
                <c:pt idx="4">
                  <c:v>-5.998389090772875</c:v>
                </c:pt>
                <c:pt idx="5">
                  <c:v>-20.284277686229785</c:v>
                </c:pt>
                <c:pt idx="6">
                  <c:v>-11.585468675537953</c:v>
                </c:pt>
                <c:pt idx="7">
                  <c:v>-6.2587087784486357</c:v>
                </c:pt>
                <c:pt idx="8">
                  <c:v>-4.3021680216802025</c:v>
                </c:pt>
                <c:pt idx="9">
                  <c:v>6.3817150167200083</c:v>
                </c:pt>
                <c:pt idx="10">
                  <c:v>7.412671513693752</c:v>
                </c:pt>
                <c:pt idx="11">
                  <c:v>8.9220114233953325</c:v>
                </c:pt>
                <c:pt idx="12">
                  <c:v>10.528989282524591</c:v>
                </c:pt>
                <c:pt idx="13">
                  <c:v>4.9918658248441261</c:v>
                </c:pt>
                <c:pt idx="14">
                  <c:v>7.5610539845758495</c:v>
                </c:pt>
                <c:pt idx="15">
                  <c:v>9.5418555863842585</c:v>
                </c:pt>
                <c:pt idx="16">
                  <c:v>30.094554346461564</c:v>
                </c:pt>
                <c:pt idx="17">
                  <c:v>58.258314287046943</c:v>
                </c:pt>
                <c:pt idx="18">
                  <c:v>57.415853324819864</c:v>
                </c:pt>
                <c:pt idx="19">
                  <c:v>43.756404625969793</c:v>
                </c:pt>
                <c:pt idx="20">
                  <c:v>44.124698310539031</c:v>
                </c:pt>
                <c:pt idx="21">
                  <c:v>48.645184309113318</c:v>
                </c:pt>
                <c:pt idx="22">
                  <c:v>53.480584253651614</c:v>
                </c:pt>
                <c:pt idx="23">
                  <c:v>40.555729497749809</c:v>
                </c:pt>
                <c:pt idx="24">
                  <c:v>37.310103902531523</c:v>
                </c:pt>
                <c:pt idx="25">
                  <c:v>33.614177803602558</c:v>
                </c:pt>
                <c:pt idx="26">
                  <c:v>19.656354161776449</c:v>
                </c:pt>
                <c:pt idx="27">
                  <c:v>10.33854327546797</c:v>
                </c:pt>
                <c:pt idx="28">
                  <c:v>22.574960841351512</c:v>
                </c:pt>
                <c:pt idx="29">
                  <c:v>21.55972766659788</c:v>
                </c:pt>
                <c:pt idx="30">
                  <c:v>12.72305848577038</c:v>
                </c:pt>
                <c:pt idx="31">
                  <c:v>8.867303775654122</c:v>
                </c:pt>
                <c:pt idx="32">
                  <c:v>3.0026472008754865</c:v>
                </c:pt>
                <c:pt idx="33">
                  <c:v>-8.352306624621022</c:v>
                </c:pt>
                <c:pt idx="34">
                  <c:v>-9.5004874425514032</c:v>
                </c:pt>
                <c:pt idx="35">
                  <c:v>-8.8062767616266058</c:v>
                </c:pt>
                <c:pt idx="36">
                  <c:v>-4.9157709956576241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3.8</c:v>
                </c:pt>
                <c:pt idx="1">
                  <c:v>3.62</c:v>
                </c:pt>
                <c:pt idx="2">
                  <c:v>3.72</c:v>
                </c:pt>
                <c:pt idx="3">
                  <c:v>3.86</c:v>
                </c:pt>
                <c:pt idx="4">
                  <c:v>3.51</c:v>
                </c:pt>
                <c:pt idx="5">
                  <c:v>2.85</c:v>
                </c:pt>
                <c:pt idx="6">
                  <c:v>2.19</c:v>
                </c:pt>
                <c:pt idx="7">
                  <c:v>1.9711790878797111</c:v>
                </c:pt>
                <c:pt idx="8">
                  <c:v>1.88</c:v>
                </c:pt>
                <c:pt idx="9">
                  <c:v>1.97</c:v>
                </c:pt>
                <c:pt idx="10">
                  <c:v>1.75</c:v>
                </c:pt>
                <c:pt idx="11">
                  <c:v>1.49</c:v>
                </c:pt>
                <c:pt idx="12">
                  <c:v>1.61</c:v>
                </c:pt>
                <c:pt idx="13">
                  <c:v>1.6</c:v>
                </c:pt>
                <c:pt idx="14">
                  <c:v>1.56</c:v>
                </c:pt>
                <c:pt idx="15">
                  <c:v>1.51</c:v>
                </c:pt>
                <c:pt idx="16">
                  <c:v>1.95</c:v>
                </c:pt>
                <c:pt idx="17">
                  <c:v>3.3</c:v>
                </c:pt>
                <c:pt idx="18">
                  <c:v>3.63</c:v>
                </c:pt>
                <c:pt idx="19">
                  <c:v>3.97</c:v>
                </c:pt>
                <c:pt idx="20">
                  <c:v>4.4400000000000004</c:v>
                </c:pt>
                <c:pt idx="21">
                  <c:v>4.51</c:v>
                </c:pt>
                <c:pt idx="22">
                  <c:v>4.58</c:v>
                </c:pt>
                <c:pt idx="23">
                  <c:v>5.26</c:v>
                </c:pt>
                <c:pt idx="24">
                  <c:v>5.62</c:v>
                </c:pt>
                <c:pt idx="25">
                  <c:v>6.94</c:v>
                </c:pt>
                <c:pt idx="26">
                  <c:v>8.01</c:v>
                </c:pt>
                <c:pt idx="27">
                  <c:v>8.5299999999999994</c:v>
                </c:pt>
                <c:pt idx="28">
                  <c:v>9.23</c:v>
                </c:pt>
                <c:pt idx="29">
                  <c:v>9.07</c:v>
                </c:pt>
                <c:pt idx="30">
                  <c:v>9.67</c:v>
                </c:pt>
                <c:pt idx="31">
                  <c:v>10.210000000000001</c:v>
                </c:pt>
                <c:pt idx="32">
                  <c:v>10.84</c:v>
                </c:pt>
                <c:pt idx="33">
                  <c:v>11.44</c:v>
                </c:pt>
                <c:pt idx="34">
                  <c:v>12.22</c:v>
                </c:pt>
                <c:pt idx="35">
                  <c:v>12.53</c:v>
                </c:pt>
                <c:pt idx="36">
                  <c:v>13.12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Diciembre-2019</c:v>
                </c:pt>
                <c:pt idx="1">
                  <c:v>Enero-2020</c:v>
                </c:pt>
                <c:pt idx="2">
                  <c:v>Febrero-2020</c:v>
                </c:pt>
                <c:pt idx="3">
                  <c:v>Marzo-2020</c:v>
                </c:pt>
                <c:pt idx="4">
                  <c:v>Abril-2020</c:v>
                </c:pt>
                <c:pt idx="5">
                  <c:v>Mayo-2020</c:v>
                </c:pt>
                <c:pt idx="6">
                  <c:v>Junio-2020</c:v>
                </c:pt>
                <c:pt idx="7">
                  <c:v>Julio-2020</c:v>
                </c:pt>
                <c:pt idx="8">
                  <c:v>Agosto-2020</c:v>
                </c:pt>
                <c:pt idx="9">
                  <c:v>Septiembre-2020</c:v>
                </c:pt>
                <c:pt idx="10">
                  <c:v>Octubre-2020</c:v>
                </c:pt>
                <c:pt idx="11">
                  <c:v>Noviembre-2020</c:v>
                </c:pt>
                <c:pt idx="12">
                  <c:v>Diciembre-2020</c:v>
                </c:pt>
                <c:pt idx="13">
                  <c:v>Enero-2021</c:v>
                </c:pt>
                <c:pt idx="14">
                  <c:v>Febrero-2021</c:v>
                </c:pt>
                <c:pt idx="15">
                  <c:v>Marzo-2021</c:v>
                </c:pt>
                <c:pt idx="16">
                  <c:v>Abril-2021</c:v>
                </c:pt>
                <c:pt idx="17">
                  <c:v>Mayo-2021</c:v>
                </c:pt>
                <c:pt idx="18">
                  <c:v>Junio-2021</c:v>
                </c:pt>
                <c:pt idx="19">
                  <c:v>Julio-2021</c:v>
                </c:pt>
                <c:pt idx="20">
                  <c:v>Agosto-2021</c:v>
                </c:pt>
                <c:pt idx="21">
                  <c:v>Septiembre-2021</c:v>
                </c:pt>
                <c:pt idx="22">
                  <c:v>Octubre-2021</c:v>
                </c:pt>
                <c:pt idx="23">
                  <c:v>Noviembre-2021</c:v>
                </c:pt>
                <c:pt idx="24">
                  <c:v>Diciembre-2021</c:v>
                </c:pt>
                <c:pt idx="25">
                  <c:v>Enero-2022</c:v>
                </c:pt>
                <c:pt idx="26">
                  <c:v>Febrero-2022</c:v>
                </c:pt>
                <c:pt idx="27">
                  <c:v>Marzo-2022</c:v>
                </c:pt>
                <c:pt idx="28">
                  <c:v>Abril-2022</c:v>
                </c:pt>
                <c:pt idx="29">
                  <c:v>Mayo-2022</c:v>
                </c:pt>
                <c:pt idx="30">
                  <c:v>Junio-2022</c:v>
                </c:pt>
                <c:pt idx="31">
                  <c:v>Julio-2022</c:v>
                </c:pt>
                <c:pt idx="32">
                  <c:v>Agosto-2022</c:v>
                </c:pt>
                <c:pt idx="33">
                  <c:v>Septiembre-2022</c:v>
                </c:pt>
                <c:pt idx="34">
                  <c:v>Octubre-2022</c:v>
                </c:pt>
                <c:pt idx="35">
                  <c:v>Noviembre-2022</c:v>
                </c:pt>
                <c:pt idx="36">
                  <c:v>Diciembre-2022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5.8</c:v>
                </c:pt>
                <c:pt idx="1">
                  <c:v>5.13</c:v>
                </c:pt>
                <c:pt idx="2">
                  <c:v>5.87</c:v>
                </c:pt>
                <c:pt idx="3">
                  <c:v>7.19</c:v>
                </c:pt>
                <c:pt idx="4">
                  <c:v>8.23</c:v>
                </c:pt>
                <c:pt idx="5">
                  <c:v>7.57</c:v>
                </c:pt>
                <c:pt idx="6">
                  <c:v>6.55</c:v>
                </c:pt>
                <c:pt idx="7">
                  <c:v>5</c:v>
                </c:pt>
                <c:pt idx="8">
                  <c:v>4.66</c:v>
                </c:pt>
                <c:pt idx="9">
                  <c:v>4.13</c:v>
                </c:pt>
                <c:pt idx="10">
                  <c:v>3.54</c:v>
                </c:pt>
                <c:pt idx="11">
                  <c:v>4.09</c:v>
                </c:pt>
                <c:pt idx="12">
                  <c:v>4.8</c:v>
                </c:pt>
                <c:pt idx="13">
                  <c:v>5.51</c:v>
                </c:pt>
                <c:pt idx="14">
                  <c:v>5.0199999999999996</c:v>
                </c:pt>
                <c:pt idx="15">
                  <c:v>3.92</c:v>
                </c:pt>
                <c:pt idx="16">
                  <c:v>3.98</c:v>
                </c:pt>
                <c:pt idx="17">
                  <c:v>9.52</c:v>
                </c:pt>
                <c:pt idx="18">
                  <c:v>8.52</c:v>
                </c:pt>
                <c:pt idx="19">
                  <c:v>9.81</c:v>
                </c:pt>
                <c:pt idx="20">
                  <c:v>11.5</c:v>
                </c:pt>
                <c:pt idx="21">
                  <c:v>12.4</c:v>
                </c:pt>
                <c:pt idx="22">
                  <c:v>13.76</c:v>
                </c:pt>
                <c:pt idx="23">
                  <c:v>15.34</c:v>
                </c:pt>
                <c:pt idx="24">
                  <c:v>17.23</c:v>
                </c:pt>
                <c:pt idx="25">
                  <c:v>19.940000000000001</c:v>
                </c:pt>
                <c:pt idx="26">
                  <c:v>23.3</c:v>
                </c:pt>
                <c:pt idx="27">
                  <c:v>25.37</c:v>
                </c:pt>
                <c:pt idx="28">
                  <c:v>26.17</c:v>
                </c:pt>
                <c:pt idx="29">
                  <c:v>21.6</c:v>
                </c:pt>
                <c:pt idx="30">
                  <c:v>23.65</c:v>
                </c:pt>
                <c:pt idx="31">
                  <c:v>24.61</c:v>
                </c:pt>
                <c:pt idx="32">
                  <c:v>25.57</c:v>
                </c:pt>
                <c:pt idx="33">
                  <c:v>26.62</c:v>
                </c:pt>
                <c:pt idx="34">
                  <c:v>27.02</c:v>
                </c:pt>
                <c:pt idx="35">
                  <c:v>27.08</c:v>
                </c:pt>
                <c:pt idx="36">
                  <c:v>27.81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5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Salida!$AA$82:$AA$93</c:f>
              <c:numCache>
                <c:formatCode>_(* #,##0.00_);_(* \(#,##0.00\);_(* "-"??_);_(@_)</c:formatCode>
                <c:ptCount val="12"/>
                <c:pt idx="0">
                  <c:v>0.76</c:v>
                </c:pt>
                <c:pt idx="1">
                  <c:v>1.69</c:v>
                </c:pt>
                <c:pt idx="2">
                  <c:v>3.94</c:v>
                </c:pt>
                <c:pt idx="3">
                  <c:v>6.06</c:v>
                </c:pt>
                <c:pt idx="4">
                  <c:v>6.1</c:v>
                </c:pt>
                <c:pt idx="5">
                  <c:v>5.99</c:v>
                </c:pt>
                <c:pt idx="6">
                  <c:v>5.14</c:v>
                </c:pt>
                <c:pt idx="7">
                  <c:v>4.67</c:v>
                </c:pt>
                <c:pt idx="8">
                  <c:v>4.62</c:v>
                </c:pt>
                <c:pt idx="9">
                  <c:v>4.29</c:v>
                </c:pt>
                <c:pt idx="10">
                  <c:v>4.3499999999999996</c:v>
                </c:pt>
                <c:pt idx="1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B-4F93-8AE3-EA32488368C2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Salida!$AB$82:$AB$93</c:f>
              <c:numCache>
                <c:formatCode>_(* #,##0.00_);_(* \(#,##0.00\);_(* "-"??_);_(@_)</c:formatCode>
                <c:ptCount val="12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  <c:pt idx="5">
                  <c:v>9.75</c:v>
                </c:pt>
                <c:pt idx="6">
                  <c:v>10.17</c:v>
                </c:pt>
                <c:pt idx="7">
                  <c:v>11.36</c:v>
                </c:pt>
                <c:pt idx="8">
                  <c:v>12.21</c:v>
                </c:pt>
                <c:pt idx="9">
                  <c:v>13.21</c:v>
                </c:pt>
                <c:pt idx="10">
                  <c:v>14.85</c:v>
                </c:pt>
                <c:pt idx="11">
                  <c:v>17.23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B-4F93-8AE3-EA32488368C2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Salida!$AC$82:$AC$93</c:f>
              <c:numCache>
                <c:formatCode>_(* #,##0.00_);_(* \(#,##0.00\);_(* "-"??_);_(@_)</c:formatCode>
                <c:ptCount val="12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  <c:pt idx="6">
                  <c:v>17.100000000000001</c:v>
                </c:pt>
                <c:pt idx="7">
                  <c:v>19.27</c:v>
                </c:pt>
                <c:pt idx="8">
                  <c:v>21.19</c:v>
                </c:pt>
                <c:pt idx="9">
                  <c:v>22.66</c:v>
                </c:pt>
                <c:pt idx="10">
                  <c:v>24.49</c:v>
                </c:pt>
                <c:pt idx="11">
                  <c:v>27.81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DB-4F93-8AE3-EA32488368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Información y comunicación</c:v>
                </c:pt>
                <c:pt idx="3">
                  <c:v>Alojamiento, agua, electricidad, gas y otros combustibles</c:v>
                </c:pt>
                <c:pt idx="4">
                  <c:v>Prendas de vestir y calzado</c:v>
                </c:pt>
                <c:pt idx="5">
                  <c:v>Salud</c:v>
                </c:pt>
                <c:pt idx="6">
                  <c:v>Muebles, artículos para el hogar y para la conservación ordinaria del hogar</c:v>
                </c:pt>
                <c:pt idx="7">
                  <c:v>Recreación y cultura</c:v>
                </c:pt>
                <c:pt idx="8">
                  <c:v>Transporte</c:v>
                </c:pt>
                <c:pt idx="9">
                  <c:v>Bienes y servicios diversos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1.26</c:v>
                </c:pt>
                <c:pt idx="1">
                  <c:v>0</c:v>
                </c:pt>
                <c:pt idx="2">
                  <c:v>0.06</c:v>
                </c:pt>
                <c:pt idx="3">
                  <c:v>0.39</c:v>
                </c:pt>
                <c:pt idx="4">
                  <c:v>0.6</c:v>
                </c:pt>
                <c:pt idx="5">
                  <c:v>0.72</c:v>
                </c:pt>
                <c:pt idx="6">
                  <c:v>1.02</c:v>
                </c:pt>
                <c:pt idx="7">
                  <c:v>1.02</c:v>
                </c:pt>
                <c:pt idx="8">
                  <c:v>1.22</c:v>
                </c:pt>
                <c:pt idx="9">
                  <c:v>1.23</c:v>
                </c:pt>
                <c:pt idx="10">
                  <c:v>1.43</c:v>
                </c:pt>
                <c:pt idx="11">
                  <c:v>2.5099999999999998</c:v>
                </c:pt>
                <c:pt idx="12">
                  <c:v>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layout>
                <c:manualLayout>
                  <c:x val="-1.0475810609277015E-2"/>
                  <c:y val="3.677394778216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layout>
                <c:manualLayout>
                  <c:x val="-5.4506110459685397E-4"/>
                  <c:y val="3.7846742615905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0.38</c:v>
                </c:pt>
                <c:pt idx="1">
                  <c:v>0.41</c:v>
                </c:pt>
                <c:pt idx="2">
                  <c:v>0.64</c:v>
                </c:pt>
                <c:pt idx="3">
                  <c:v>0.51</c:v>
                </c:pt>
                <c:pt idx="4">
                  <c:v>0.59</c:v>
                </c:pt>
                <c:pt idx="5">
                  <c:v>1</c:v>
                </c:pt>
                <c:pt idx="6">
                  <c:v>-0.05</c:v>
                </c:pt>
                <c:pt idx="7">
                  <c:v>0.32</c:v>
                </c:pt>
                <c:pt idx="8">
                  <c:v>0.45</c:v>
                </c:pt>
                <c:pt idx="9">
                  <c:v>0.38</c:v>
                </c:pt>
                <c:pt idx="10">
                  <c:v>0.01</c:v>
                </c:pt>
                <c:pt idx="11">
                  <c:v>0.5</c:v>
                </c:pt>
                <c:pt idx="12">
                  <c:v>0.73</c:v>
                </c:pt>
                <c:pt idx="13">
                  <c:v>1.67</c:v>
                </c:pt>
                <c:pt idx="14">
                  <c:v>1.63</c:v>
                </c:pt>
                <c:pt idx="15">
                  <c:v>1</c:v>
                </c:pt>
                <c:pt idx="16">
                  <c:v>1.25</c:v>
                </c:pt>
                <c:pt idx="17">
                  <c:v>0.84</c:v>
                </c:pt>
                <c:pt idx="18">
                  <c:v>0.51</c:v>
                </c:pt>
                <c:pt idx="19">
                  <c:v>0.81</c:v>
                </c:pt>
                <c:pt idx="20">
                  <c:v>1.02</c:v>
                </c:pt>
                <c:pt idx="21">
                  <c:v>0.93</c:v>
                </c:pt>
                <c:pt idx="22">
                  <c:v>0.72</c:v>
                </c:pt>
                <c:pt idx="23">
                  <c:v>0.77</c:v>
                </c:pt>
                <c:pt idx="24">
                  <c:v>1.26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Diciembre-2020</c:v>
                </c:pt>
                <c:pt idx="1">
                  <c:v>Enero-2021</c:v>
                </c:pt>
                <c:pt idx="2">
                  <c:v>Febrero-2021</c:v>
                </c:pt>
                <c:pt idx="3">
                  <c:v>Marzo-2021</c:v>
                </c:pt>
                <c:pt idx="4">
                  <c:v>Abril-2021</c:v>
                </c:pt>
                <c:pt idx="5">
                  <c:v>Mayo-2021</c:v>
                </c:pt>
                <c:pt idx="6">
                  <c:v>Junio-2021</c:v>
                </c:pt>
                <c:pt idx="7">
                  <c:v>Julio-2021</c:v>
                </c:pt>
                <c:pt idx="8">
                  <c:v>Agosto-2021</c:v>
                </c:pt>
                <c:pt idx="9">
                  <c:v>Septiembre-2021</c:v>
                </c:pt>
                <c:pt idx="10">
                  <c:v>Octubre-2021</c:v>
                </c:pt>
                <c:pt idx="11">
                  <c:v>Noviembre-2021</c:v>
                </c:pt>
                <c:pt idx="12">
                  <c:v>Diciembre-2021</c:v>
                </c:pt>
                <c:pt idx="13">
                  <c:v>Enero-2022</c:v>
                </c:pt>
                <c:pt idx="14">
                  <c:v>Febrero-2022</c:v>
                </c:pt>
                <c:pt idx="15">
                  <c:v>Marzo-2022</c:v>
                </c:pt>
                <c:pt idx="16">
                  <c:v>Abril-2022</c:v>
                </c:pt>
                <c:pt idx="17">
                  <c:v>Mayo-2022</c:v>
                </c:pt>
                <c:pt idx="18">
                  <c:v>Junio-2022</c:v>
                </c:pt>
                <c:pt idx="19">
                  <c:v>Julio-2022</c:v>
                </c:pt>
                <c:pt idx="20">
                  <c:v>Agosto-2022</c:v>
                </c:pt>
                <c:pt idx="21">
                  <c:v>Septiembre-2022</c:v>
                </c:pt>
                <c:pt idx="22">
                  <c:v>Octubre-2022</c:v>
                </c:pt>
                <c:pt idx="23">
                  <c:v>Noviembre-2022</c:v>
                </c:pt>
                <c:pt idx="24">
                  <c:v>Diciembre-2022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0.43</c:v>
                </c:pt>
                <c:pt idx="1">
                  <c:v>1.44</c:v>
                </c:pt>
                <c:pt idx="2">
                  <c:v>0.46</c:v>
                </c:pt>
                <c:pt idx="3">
                  <c:v>1.1399999999999999</c:v>
                </c:pt>
                <c:pt idx="4">
                  <c:v>2.09</c:v>
                </c:pt>
                <c:pt idx="5">
                  <c:v>5.37</c:v>
                </c:pt>
                <c:pt idx="6">
                  <c:v>-1.02</c:v>
                </c:pt>
                <c:pt idx="7">
                  <c:v>0.38</c:v>
                </c:pt>
                <c:pt idx="8">
                  <c:v>1.08</c:v>
                </c:pt>
                <c:pt idx="9">
                  <c:v>0.76</c:v>
                </c:pt>
                <c:pt idx="10">
                  <c:v>0.89</c:v>
                </c:pt>
                <c:pt idx="11">
                  <c:v>1.45</c:v>
                </c:pt>
                <c:pt idx="12">
                  <c:v>2.08</c:v>
                </c:pt>
                <c:pt idx="13">
                  <c:v>3.79</c:v>
                </c:pt>
                <c:pt idx="14">
                  <c:v>3.26</c:v>
                </c:pt>
                <c:pt idx="15">
                  <c:v>2.84</c:v>
                </c:pt>
                <c:pt idx="16">
                  <c:v>2.75</c:v>
                </c:pt>
                <c:pt idx="17">
                  <c:v>1.56</c:v>
                </c:pt>
                <c:pt idx="18">
                  <c:v>0.65</c:v>
                </c:pt>
                <c:pt idx="19">
                  <c:v>1.17</c:v>
                </c:pt>
                <c:pt idx="20">
                  <c:v>1.85</c:v>
                </c:pt>
                <c:pt idx="21">
                  <c:v>1.61</c:v>
                </c:pt>
                <c:pt idx="22">
                  <c:v>1.21</c:v>
                </c:pt>
                <c:pt idx="23">
                  <c:v>1.5</c:v>
                </c:pt>
                <c:pt idx="24">
                  <c:v>2.66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0.21643460067812725</c:v>
                </c:pt>
                <c:pt idx="1">
                  <c:v>0.73251638930909735</c:v>
                </c:pt>
                <c:pt idx="2">
                  <c:v>0.62968659942359295</c:v>
                </c:pt>
                <c:pt idx="3">
                  <c:v>1.6006701965619641</c:v>
                </c:pt>
                <c:pt idx="4">
                  <c:v>1.2218605990783118</c:v>
                </c:pt>
                <c:pt idx="5">
                  <c:v>1.8242604651162395</c:v>
                </c:pt>
                <c:pt idx="6">
                  <c:v>3.3577839771101026</c:v>
                </c:pt>
                <c:pt idx="7">
                  <c:v>3.5267017167381454</c:v>
                </c:pt>
                <c:pt idx="8">
                  <c:v>3.5128922657873716</c:v>
                </c:pt>
                <c:pt idx="9">
                  <c:v>3.5626772274388827</c:v>
                </c:pt>
                <c:pt idx="10">
                  <c:v>3.8568200836819813</c:v>
                </c:pt>
                <c:pt idx="11">
                  <c:v>4.3657651991614301</c:v>
                </c:pt>
                <c:pt idx="12">
                  <c:v>4.3041480000000121</c:v>
                </c:pt>
                <c:pt idx="13">
                  <c:v>3.655871249751641</c:v>
                </c:pt>
                <c:pt idx="14">
                  <c:v>4.167081054201887</c:v>
                </c:pt>
                <c:pt idx="15">
                  <c:v>3.6394287980960058</c:v>
                </c:pt>
                <c:pt idx="16">
                  <c:v>4.644268774703562</c:v>
                </c:pt>
                <c:pt idx="17">
                  <c:v>3.7485357282311753</c:v>
                </c:pt>
                <c:pt idx="18">
                  <c:v>2.3841568929052102</c:v>
                </c:pt>
                <c:pt idx="19">
                  <c:v>2.4954410212112634</c:v>
                </c:pt>
                <c:pt idx="20">
                  <c:v>2.4528664871104269</c:v>
                </c:pt>
                <c:pt idx="21">
                  <c:v>2.8362657436784815</c:v>
                </c:pt>
                <c:pt idx="22">
                  <c:v>3.7051331532226897</c:v>
                </c:pt>
                <c:pt idx="23">
                  <c:v>3.973828538439335</c:v>
                </c:pt>
                <c:pt idx="24">
                  <c:v>4.4541392543659697</c:v>
                </c:pt>
                <c:pt idx="25">
                  <c:v>5.740847230208928</c:v>
                </c:pt>
                <c:pt idx="26">
                  <c:v>5.9862516708039095</c:v>
                </c:pt>
                <c:pt idx="27">
                  <c:v>7.8939814371830437</c:v>
                </c:pt>
                <c:pt idx="28">
                  <c:v>12.124645892351268</c:v>
                </c:pt>
                <c:pt idx="29">
                  <c:v>20.831765148663891</c:v>
                </c:pt>
                <c:pt idx="30">
                  <c:v>23.521126760563391</c:v>
                </c:pt>
                <c:pt idx="31">
                  <c:v>24.449854855323537</c:v>
                </c:pt>
                <c:pt idx="32">
                  <c:v>26.053891653365866</c:v>
                </c:pt>
                <c:pt idx="33">
                  <c:v>27.019446522064342</c:v>
                </c:pt>
                <c:pt idx="34">
                  <c:v>28.349460364718993</c:v>
                </c:pt>
                <c:pt idx="35">
                  <c:v>30.612622617064602</c:v>
                </c:pt>
                <c:pt idx="36">
                  <c:v>33.033501606241401</c:v>
                </c:pt>
                <c:pt idx="37">
                  <c:v>34.859059186078127</c:v>
                </c:pt>
                <c:pt idx="38">
                  <c:v>35.93</c:v>
                </c:pt>
                <c:pt idx="39">
                  <c:v>35.9</c:v>
                </c:pt>
                <c:pt idx="40">
                  <c:v>32.049999999999997</c:v>
                </c:pt>
                <c:pt idx="41">
                  <c:v>26.7</c:v>
                </c:pt>
                <c:pt idx="42">
                  <c:v>26.96</c:v>
                </c:pt>
                <c:pt idx="43">
                  <c:v>27.15</c:v>
                </c:pt>
                <c:pt idx="44">
                  <c:v>26.63</c:v>
                </c:pt>
                <c:pt idx="45">
                  <c:v>25.17</c:v>
                </c:pt>
                <c:pt idx="46">
                  <c:v>23.69</c:v>
                </c:pt>
                <c:pt idx="47">
                  <c:v>21.6</c:v>
                </c:pt>
                <c:pt idx="48">
                  <c:v>20.21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1.0156580617858282</c:v>
                </c:pt>
                <c:pt idx="1">
                  <c:v>2.1766070668369366</c:v>
                </c:pt>
                <c:pt idx="2">
                  <c:v>3.8298839707778143</c:v>
                </c:pt>
                <c:pt idx="3">
                  <c:v>4.4966958400864314</c:v>
                </c:pt>
                <c:pt idx="4">
                  <c:v>3.0505193699446522</c:v>
                </c:pt>
                <c:pt idx="5">
                  <c:v>2.0869196896623947</c:v>
                </c:pt>
                <c:pt idx="6">
                  <c:v>2.2162580645161256</c:v>
                </c:pt>
                <c:pt idx="7">
                  <c:v>5.9519999999999982</c:v>
                </c:pt>
                <c:pt idx="8">
                  <c:v>8.3824338403833991</c:v>
                </c:pt>
                <c:pt idx="9">
                  <c:v>8.7461058798912035</c:v>
                </c:pt>
                <c:pt idx="10">
                  <c:v>8.8891034482758471</c:v>
                </c:pt>
                <c:pt idx="11">
                  <c:v>11.81711050534706</c:v>
                </c:pt>
                <c:pt idx="12">
                  <c:v>17.865840000000006</c:v>
                </c:pt>
                <c:pt idx="13">
                  <c:v>25.808055693684736</c:v>
                </c:pt>
                <c:pt idx="14">
                  <c:v>31.683461766449312</c:v>
                </c:pt>
                <c:pt idx="15">
                  <c:v>35.52176917760886</c:v>
                </c:pt>
                <c:pt idx="16">
                  <c:v>40.814515333793508</c:v>
                </c:pt>
                <c:pt idx="17">
                  <c:v>41.115905079427336</c:v>
                </c:pt>
                <c:pt idx="18">
                  <c:v>39.444012441679632</c:v>
                </c:pt>
                <c:pt idx="19">
                  <c:v>30.11065266316578</c:v>
                </c:pt>
                <c:pt idx="20">
                  <c:v>20.743460302891251</c:v>
                </c:pt>
                <c:pt idx="21">
                  <c:v>17.42605180966379</c:v>
                </c:pt>
                <c:pt idx="22">
                  <c:v>14.934945940993231</c:v>
                </c:pt>
                <c:pt idx="23">
                  <c:v>11.298119964189794</c:v>
                </c:pt>
                <c:pt idx="24">
                  <c:v>4.7462097584847385</c:v>
                </c:pt>
                <c:pt idx="25">
                  <c:v>-2.8695652173912976</c:v>
                </c:pt>
                <c:pt idx="26">
                  <c:v>-8.7403406106984676</c:v>
                </c:pt>
                <c:pt idx="27">
                  <c:v>-12.522765352954039</c:v>
                </c:pt>
                <c:pt idx="28">
                  <c:v>-16.47058823529413</c:v>
                </c:pt>
                <c:pt idx="29">
                  <c:v>-16.732680147314298</c:v>
                </c:pt>
                <c:pt idx="30">
                  <c:v>-16.576049072912312</c:v>
                </c:pt>
                <c:pt idx="31">
                  <c:v>-15.272072072072078</c:v>
                </c:pt>
                <c:pt idx="32">
                  <c:v>-13.014063093880651</c:v>
                </c:pt>
                <c:pt idx="33">
                  <c:v>-13.697879996870839</c:v>
                </c:pt>
                <c:pt idx="34">
                  <c:v>-15.290178571428569</c:v>
                </c:pt>
                <c:pt idx="35">
                  <c:v>-15.492277992277977</c:v>
                </c:pt>
                <c:pt idx="36">
                  <c:v>-14.385225984124403</c:v>
                </c:pt>
                <c:pt idx="37">
                  <c:v>-11.963864246764871</c:v>
                </c:pt>
                <c:pt idx="38">
                  <c:v>-7.29</c:v>
                </c:pt>
                <c:pt idx="39">
                  <c:v>0.54</c:v>
                </c:pt>
                <c:pt idx="40">
                  <c:v>8.9499999999999993</c:v>
                </c:pt>
                <c:pt idx="41">
                  <c:v>14.13</c:v>
                </c:pt>
                <c:pt idx="42">
                  <c:v>16.68</c:v>
                </c:pt>
                <c:pt idx="43">
                  <c:v>19.989999999999998</c:v>
                </c:pt>
                <c:pt idx="44">
                  <c:v>26.03</c:v>
                </c:pt>
                <c:pt idx="45">
                  <c:v>33.6</c:v>
                </c:pt>
                <c:pt idx="46">
                  <c:v>42.05</c:v>
                </c:pt>
                <c:pt idx="47">
                  <c:v>48.76</c:v>
                </c:pt>
                <c:pt idx="48">
                  <c:v>54.05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Diciembre-2018</c:v>
                </c:pt>
                <c:pt idx="1">
                  <c:v>Enero-2019</c:v>
                </c:pt>
                <c:pt idx="2">
                  <c:v>Febrero-2019</c:v>
                </c:pt>
                <c:pt idx="3">
                  <c:v>Marzo-2019</c:v>
                </c:pt>
                <c:pt idx="4">
                  <c:v>Abril-2019</c:v>
                </c:pt>
                <c:pt idx="5">
                  <c:v>Mayo-2019</c:v>
                </c:pt>
                <c:pt idx="6">
                  <c:v>Junio-2019</c:v>
                </c:pt>
                <c:pt idx="7">
                  <c:v>Julio-2019</c:v>
                </c:pt>
                <c:pt idx="8">
                  <c:v>Agosto-2019</c:v>
                </c:pt>
                <c:pt idx="9">
                  <c:v>Septiembre-2019</c:v>
                </c:pt>
                <c:pt idx="10">
                  <c:v>Octubre-2019</c:v>
                </c:pt>
                <c:pt idx="11">
                  <c:v>Noviembre-2019</c:v>
                </c:pt>
                <c:pt idx="12">
                  <c:v>Diciembre-2019</c:v>
                </c:pt>
                <c:pt idx="13">
                  <c:v>Enero-2020</c:v>
                </c:pt>
                <c:pt idx="14">
                  <c:v>Febrero-2020</c:v>
                </c:pt>
                <c:pt idx="15">
                  <c:v>Marzo-2020</c:v>
                </c:pt>
                <c:pt idx="16">
                  <c:v>Abril-2020</c:v>
                </c:pt>
                <c:pt idx="17">
                  <c:v>Mayo-2020</c:v>
                </c:pt>
                <c:pt idx="18">
                  <c:v>Junio-2020</c:v>
                </c:pt>
                <c:pt idx="19">
                  <c:v>Julio-2020</c:v>
                </c:pt>
                <c:pt idx="20">
                  <c:v>Agosto-2020</c:v>
                </c:pt>
                <c:pt idx="21">
                  <c:v>Septiembre-2020</c:v>
                </c:pt>
                <c:pt idx="22">
                  <c:v>Octubre-2020</c:v>
                </c:pt>
                <c:pt idx="23">
                  <c:v>Noviembre-2020</c:v>
                </c:pt>
                <c:pt idx="24">
                  <c:v>Diciembre-2020</c:v>
                </c:pt>
                <c:pt idx="25">
                  <c:v>Enero-2021</c:v>
                </c:pt>
                <c:pt idx="26">
                  <c:v>Febrero-2021</c:v>
                </c:pt>
                <c:pt idx="27">
                  <c:v>Marzo-2021</c:v>
                </c:pt>
                <c:pt idx="28">
                  <c:v>Abril-2021</c:v>
                </c:pt>
                <c:pt idx="29">
                  <c:v>Mayo-2021</c:v>
                </c:pt>
                <c:pt idx="30">
                  <c:v>Junio-2021</c:v>
                </c:pt>
                <c:pt idx="31">
                  <c:v>Julio-2021</c:v>
                </c:pt>
                <c:pt idx="32">
                  <c:v>Agosto-2021</c:v>
                </c:pt>
                <c:pt idx="33">
                  <c:v>Septiembre-2021</c:v>
                </c:pt>
                <c:pt idx="34">
                  <c:v>Octubre-2021</c:v>
                </c:pt>
                <c:pt idx="35">
                  <c:v>Noviembre-2021</c:v>
                </c:pt>
                <c:pt idx="36">
                  <c:v>Diciembre-2021</c:v>
                </c:pt>
                <c:pt idx="37">
                  <c:v>Enero-2022</c:v>
                </c:pt>
                <c:pt idx="38">
                  <c:v>Febrero-2022</c:v>
                </c:pt>
                <c:pt idx="39">
                  <c:v>Marzo-2022</c:v>
                </c:pt>
                <c:pt idx="40">
                  <c:v>Abril-2022</c:v>
                </c:pt>
                <c:pt idx="41">
                  <c:v>Mayo-2022</c:v>
                </c:pt>
                <c:pt idx="42">
                  <c:v>Junio-2022</c:v>
                </c:pt>
                <c:pt idx="43">
                  <c:v>Julio-2022</c:v>
                </c:pt>
                <c:pt idx="44">
                  <c:v>Agosto-2022</c:v>
                </c:pt>
                <c:pt idx="45">
                  <c:v>Septiembre-2022</c:v>
                </c:pt>
                <c:pt idx="46">
                  <c:v>Octubre-2022</c:v>
                </c:pt>
                <c:pt idx="47">
                  <c:v>Noviembre-2022</c:v>
                </c:pt>
                <c:pt idx="48">
                  <c:v>Diciembre-2022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0.26490066225166231</c:v>
                </c:pt>
                <c:pt idx="1">
                  <c:v>0.74483935004782609</c:v>
                </c:pt>
                <c:pt idx="2">
                  <c:v>0.76394976498239942</c:v>
                </c:pt>
                <c:pt idx="3">
                  <c:v>1.4540211640211567</c:v>
                </c:pt>
                <c:pt idx="4">
                  <c:v>1.61762711864408</c:v>
                </c:pt>
                <c:pt idx="5">
                  <c:v>1.6582484426530044</c:v>
                </c:pt>
                <c:pt idx="6">
                  <c:v>1.4697885726827167</c:v>
                </c:pt>
                <c:pt idx="7">
                  <c:v>1.7855408970976328</c:v>
                </c:pt>
                <c:pt idx="8">
                  <c:v>1.773273752838648</c:v>
                </c:pt>
                <c:pt idx="9">
                  <c:v>3.6155192378160876</c:v>
                </c:pt>
                <c:pt idx="10">
                  <c:v>4.5053391074574307</c:v>
                </c:pt>
                <c:pt idx="11">
                  <c:v>5.1408647775656959</c:v>
                </c:pt>
                <c:pt idx="12">
                  <c:v>5.3832860000000267</c:v>
                </c:pt>
                <c:pt idx="13">
                  <c:v>5.2804295942720785</c:v>
                </c:pt>
                <c:pt idx="14">
                  <c:v>6.1078557950144017</c:v>
                </c:pt>
                <c:pt idx="15">
                  <c:v>7.046979865771803</c:v>
                </c:pt>
                <c:pt idx="16">
                  <c:v>7.9299488390397528</c:v>
                </c:pt>
                <c:pt idx="17">
                  <c:v>8.3398821218074772</c:v>
                </c:pt>
                <c:pt idx="18">
                  <c:v>8.3505255919048977</c:v>
                </c:pt>
                <c:pt idx="19">
                  <c:v>8.3889324960753555</c:v>
                </c:pt>
                <c:pt idx="20">
                  <c:v>8.5719890153001188</c:v>
                </c:pt>
                <c:pt idx="21">
                  <c:v>6.6692367000771071</c:v>
                </c:pt>
                <c:pt idx="22">
                  <c:v>6.0388553928605546</c:v>
                </c:pt>
                <c:pt idx="23">
                  <c:v>5.5275425744458317</c:v>
                </c:pt>
                <c:pt idx="24">
                  <c:v>5.253882479997813</c:v>
                </c:pt>
                <c:pt idx="25">
                  <c:v>5.487862472844057</c:v>
                </c:pt>
                <c:pt idx="26">
                  <c:v>4.3335829277424125</c:v>
                </c:pt>
                <c:pt idx="27">
                  <c:v>3.0333763599483774</c:v>
                </c:pt>
                <c:pt idx="28">
                  <c:v>2.2971741112123993</c:v>
                </c:pt>
                <c:pt idx="29">
                  <c:v>2.38462235923474</c:v>
                </c:pt>
                <c:pt idx="30">
                  <c:v>3.1915858192039082</c:v>
                </c:pt>
                <c:pt idx="31">
                  <c:v>3.385534534262689</c:v>
                </c:pt>
                <c:pt idx="32">
                  <c:v>3.6766034327010004</c:v>
                </c:pt>
                <c:pt idx="33">
                  <c:v>5.0144560896277568</c:v>
                </c:pt>
                <c:pt idx="34">
                  <c:v>6.9404332129963819</c:v>
                </c:pt>
                <c:pt idx="35">
                  <c:v>10.223584565452583</c:v>
                </c:pt>
                <c:pt idx="36">
                  <c:v>12.783988460151448</c:v>
                </c:pt>
                <c:pt idx="37">
                  <c:v>16.780085959885355</c:v>
                </c:pt>
                <c:pt idx="38">
                  <c:v>22.64</c:v>
                </c:pt>
                <c:pt idx="39">
                  <c:v>26.41</c:v>
                </c:pt>
                <c:pt idx="40">
                  <c:v>32.119999999999997</c:v>
                </c:pt>
                <c:pt idx="41">
                  <c:v>35.9</c:v>
                </c:pt>
                <c:pt idx="42">
                  <c:v>37.72</c:v>
                </c:pt>
                <c:pt idx="43">
                  <c:v>38.15</c:v>
                </c:pt>
                <c:pt idx="44">
                  <c:v>38.01</c:v>
                </c:pt>
                <c:pt idx="45">
                  <c:v>36.770000000000003</c:v>
                </c:pt>
                <c:pt idx="46">
                  <c:v>35.49</c:v>
                </c:pt>
                <c:pt idx="47">
                  <c:v>34.65</c:v>
                </c:pt>
                <c:pt idx="48">
                  <c:v>36.65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Países!$G$8:$G$31</cx:f>
        <cx:nf>Países!$G$7</cx:nf>
        <cx:lvl ptCount="24" name="País">
          <cx:pt idx="0">China</cx:pt>
          <cx:pt idx="1">India</cx:pt>
          <cx:pt idx="2">Bolivia</cx:pt>
          <cx:pt idx="3">Japón</cx:pt>
          <cx:pt idx="4">Ecuador</cx:pt>
          <cx:pt idx="5">Australia</cx:pt>
          <cx:pt idx="6">Canada</cx:pt>
          <cx:pt idx="7">Estados Unidos</cx:pt>
          <cx:pt idx="8">Paraguay</cx:pt>
          <cx:pt idx="9">Rusia</cx:pt>
          <cx:pt idx="10">Uruguay</cx:pt>
          <cx:pt idx="11">Brasil</cx:pt>
          <cx:pt idx="12">Guatemala</cx:pt>
          <cx:pt idx="13">México</cx:pt>
          <cx:pt idx="14">Francia</cx:pt>
          <cx:pt idx="15">Italia</cx:pt>
          <cx:pt idx="16">Perú</cx:pt>
          <cx:pt idx="17">España</cx:pt>
          <cx:pt idx="18">Reino Unido</cx:pt>
          <cx:pt idx="19">Alemania</cx:pt>
          <cx:pt idx="20">Costa Rica</cx:pt>
          <cx:pt idx="21">Chile</cx:pt>
          <cx:pt idx="22">Colombia</cx:pt>
          <cx:pt idx="23">Argentina</cx:pt>
        </cx:lvl>
      </cx:strDim>
      <cx:numDim type="colorVal">
        <cx:f>Países!$H$8:$H$31</cx:f>
        <cx:lvl ptCount="24" formatCode="_-* #.##0,0_-;\-* #.##0,0_-;_-* &quot;-&quot;??_-;_-@_-">
          <cx:pt idx="0">3</cx:pt>
          <cx:pt idx="1">4.6699999999999999</cx:pt>
          <cx:pt idx="2">6.4000000000000004</cx:pt>
          <cx:pt idx="3">6.9000000000000004</cx:pt>
          <cx:pt idx="4">7.5999999999999996</cx:pt>
          <cx:pt idx="5">9</cx:pt>
          <cx:pt idx="6">10.300000000000001</cx:pt>
          <cx:pt idx="7">10.300000000000001</cx:pt>
          <cx:pt idx="8">11.1</cx:pt>
          <cx:pt idx="9">11.1</cx:pt>
          <cx:pt idx="10">11.279999999999999</cx:pt>
          <cx:pt idx="11">11.9</cx:pt>
          <cx:pt idx="12">12.1</cx:pt>
          <cx:pt idx="13">12.300000000000001</cx:pt>
          <cx:pt idx="14">13</cx:pt>
          <cx:pt idx="15">13.6</cx:pt>
          <cx:pt idx="16">14.34</cx:pt>
          <cx:pt idx="17">15.300000000000001</cx:pt>
          <cx:pt idx="18">16.399999999999999</cx:pt>
          <cx:pt idx="19">19.899999999999999</cx:pt>
          <cx:pt idx="20">19.949999999999999</cx:pt>
          <cx:pt idx="21">24</cx:pt>
          <cx:pt idx="22">27.079999999999998</cx:pt>
          <cx:pt idx="23">94.200000000000003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Países!$H$7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5HzJctzG1uarOLRu0DkPN67/CCdQE2dSomV7g6AoCnNiHt/mX/ayo3e99Yv1KVKUilCJpXuvIuTo
psNBEajESXxnHrL+eTf84y69v61+GrLU1v+4G355FTZN8Y+ff67vwvvstj7Korsqr/MPzdFdnv2c
f/gQ3d3//L667SMb/EwQZj/fhbdVcz+8+q9/wtOC+/w0v7ttotxetffVeH1ft2lTv3Bv762f7vLW
NtvlATzpl1furb19f/vqp3vbRM34Zizuf3n17COvfvp5/qAviP6Uwr6a9j2sFeSIS0aQpIhrpAii
r35Kcxt8vO1ocSSQ1IhwIhTnTOgn2ue3Gax/2M9f//10cd+GHrZz+/59dV/XP338vbPw2e53rkd1
7j6+u5tvd+r++vBqPz/H9r/+ObsALzu7sgP/HJlDt75AP4zsdwSfiiPONZVYM0UYwUo9Ax8jeiQ5
pUxTxLDWhDzB/BH7Q7v5CvKPy+a4P179AvXzH4/68W3x1/+2T+++T8T+NZkH2AVnmHNJMSguloDr
jsxjKo+0FFwQ/kTzEe/D+9gP+NO6GeJPl+eQH1/+eMh/TcHm2eg7yjrHR0gD3owqLZiCX89BR0dU
IYIUwpwxrPQM+2/Z0H70P6+c4f/5xpwD3uLHc2Bj339P+Ak5opxwTCjXAmvM8DP4pT6igoKF3xp7
DDwQz0X/4G72Y/9x2Qz4j1fnqG/+Bqbm17Zuqtv0eyLvEH4kiQJjLqgUmoMOPIMeU3bENALjz7US
FD75HPpv2tJ++HeWzliwc2fOhl9vfrzwL+7a2/d59QTEf27yHXxEKRh1oaUmWHKiZ3HOgwLAbbir
5Mz2fMNu9uP/aeEM/U/X59gv3B+PvcnTqPuuCoDlEeJCgewjocD+zEy/I9iR1pgQsEuCKI3ELM75
hh3tx//Twhn+n67P8TcXPx7/Rd2A7Nc/3dgIfn0/FaD6iCPKOci+VBws/HMz5Gh9BEaIIqKxZAp9
Eel/+772M2O+fsaT+e05a25e/3jWXN5Wt0F7O34/pjiEHlEsQCewRFgI+P+Zc3C4OsJCU8Yh+ZIY
tGPmHb5lS/v58XnljBOfb8x5cPnHj+fBsrq1d9/TPDHIBghTmELko8BJKPaMA+QIsKeQgWmhCVVf
uOdv2M9+/D8tnMH/6foc/eX1j0f/uq2/J/YCHwkhEREcawmp7la6dzKxrUnSEJMyzKRm4JpnxYeD
u9mP/MdlM9w/Xp2jfv03CIduqvY7mx1KjiDM4RCMUgyRKf/C7IgjSMYwh8IDh1wZXMaTzXtMhb9h
R/ux/7Rwhv6n63P8b/4GNsdUt3WUPiHwPaJRyHYffnay3R25dzg9Imj7IwVEqppxiFYfK36P8B/e
0H70n9bNwH+6PMfe/A0szqq9baAWkd4+IfCfw4/5EcSiEGcKqtE28nxudRwN3OESSQQVt6dIaRf9
b9rSfgbsLJ3xYOfOnA2rNz/e8J/99T+H6C7/fkyAwEdTSAawYlvzTwVYmF0VwAgq01unC/8hBsZ/
lhR8w4b2s+DTwhkDPl2fw3/2+4+H3w2j9P77ge9QfCQFphQKE4hIOq/GORLyZUiEJfCFgA8Q28r0
rgoc3M9+7D8umyH/8eocd/f0x+O+ab5vMYjRI6jCcQYxj+RKPoTzO1KPyRHmGn4UkwzsEpoFPIe3
sx/3p3Uz4J8uz5Hf/A0MzuV99df/eRK6/9zmO+IIChBgTBSDWF9hzGfpr+RHEOsoaHMJjLdVuJm9
Obif/ch/XDYD/uPVOe6Xix8v8Yu6uP3rf31Hb8vAm0J5E6o621bLY3VtR+Qd0AjOqNSaIUQJ+OUn
pj+GOt+wn/3If1o4w/7T9Tn6i79BheH6PrL5Y+nnCYb/XPYhmoQmI8SS2yLcnmAfHC2GvouAWEgT
rcDpPtF+ZME3bmo/G54tnrHi2b05O1bmxyuDm0Mx7qfr6O476oOG5qJG0HLnlEDN84s6nGJHWEOj
5jHux/Mm5LdtaT8vdtfOWLF7a84J9/rvwIk0z959z9oDg9oCBP/b4pqGGsSsIeZIcgTzEFAWYvta
wW5+eDtf48HTyi848HTjC/z/BlXpX6tgG/99z+kHBxpf4JGZht7Yp6bjrmfY9gUERKgPxepZT+ab
9rOfAztLZyzYuTPnwa9/Bx3Yzv68PGvzrw1C/P82/PP1waBPI1LebXO7eJit2pkNevnug5TBuNds
6UsjWo+p1Ob9L6+gsPNpXmv7gGdZ1q8fAhjCqJu//vvT9MvHNfe3dfPLK8mOlIKOGmYMHIp+yNL6
++0dgcCnS65htEixh67yq59sXjUhUFTQbsaII0kQwTCJAfXuOm+3twhMAUDOB1ZRQsUP+tX00yzb
ZZ6OQW4/IfHx759sm13mkW3qX15xCk8qHj+33SbE2oRDloPgcdD0lmBq4f7d7TUMzMHH8f+IORpR
LRx/Yatqqt1soE5v0hwldhHyzonKxdBOU5+uwr5H0XRXkJrWnfFzrPy7jEtduKQsi+JN3OZp+oco
UTgCtFNQuqnNEDJVNfjCjIXu6/UQJHHnNrlMm94LnQEx42gnHz5oFQtxXXU+Dy815SIyVvkS/UkH
qH1eC+SXOXzS4mzhN2VuTUotZsejw1R9kTVKGZThD7qdAp4DQWYSqevqZuqy0NmEleyUwVNNyaLt
HYsM8euq9PxxSLWJOMoL19fVpI/tyKbpwjpFat/SQbPgtkBRGAVmskE7nMk66ofjtHCy1K1Sxex5
wnoRX4qSoX6BHJkXVykU0EcTsryHf2fhFB4XIY4yT1HVV8vUIa1epNwPUhMhVQcLy6t6NJp0gUvj
IOtXWcgK7lGcVOpKogiTsz4MAzdlKHQ8YcMg+SMWud+s8m5wsvuJTk106rNaRBciU9nkjbIfgqXq
lRUXHayNX3cq5K2nANFkGbYiG0zYRfh92VYcexx3Gi3TIO2tG0kUpqshnqrbvBIhu8pRkDinKA8R
Os4b27SbFKEgckWDbGoyqdJuIat+yIytpqZbVAD4h96pfd/LgiIXoSEREX+GYz1MXt2GtClMVE9k
chPU4XLROY4fesBvS92Ew+DLSVBFQ2Nah46BF/WtzS7G0TaNl4P01WuZlKI2vE9wtXIYLsN3CR/b
WroBp7JaK01Uj0xdR6zzaEkneQvlcxu5aZzUbN0Tkt8ktkmCVVr1NTquhoYMrnBCfA2JKe4MKQE7
NypbP3VFORHhRimJwgUdLe5XgFEhzAT4Vp4YxqQ0uBOIX3VBnKKFjljh2tR23bJATHapKaugqNxI
+P7bmvejWORTbu2ikuHUrgC66s/MTmGyFmOOT0QVVZFbId2ia22TOr/KGjT6HvM1w5sqgYx5mTU0
rFZ+h2TrlT7yxRnSfl4vA9LHoZs2bVRcFpYh6ooq7AqPFUEC14eiuozSfqi9muuwWOuiSvJVVU7j
667u2XCiigr0hqcTc1YFL1BuRmBDtAn4iE4J007sEls2b7CfT8I4TpqUXlmmSp0Ao1DyoQzpNTCd
KtOgdAg93vZ+YmLSV/4q8sEEmrrtCPtjyKNYG0flYXWMSNrnHiT6tFg1g2hbt4GGd+NiFNrgTdCM
8n7q+y66gSY4xakJkZCgiFUydG5pp4AsMyRDafxBSscwbHv/HCVlHbpJNbHOcDtE5UVaqa5fTAVm
9ZIq6uNlU0d1cq6msW1cMSmcuFNf6T+LtLaxScta+Sa1DRpWmS9Jt6gB5+kENaKvFipNOrvsGtom
CynznHpJbfk5Z1MQmSrsSbaxUVq3pomcNvYqDsbd47VAtRmFKKQBI91nrtOOPnfrIggCI3jXK3cE
m5kslE3g81ngp4FLilGykx7zsTiLkrHOF4XWwXTdaFVXb4tqiha8LtvsPE6C/l3noOgGj3HfmAoF
TJpqYHJjS0fesYLZ9yItgvekxsVdGfNSegnYcL2IEQobU4atKpesG+rxlFTMlguYfwpiV/ZJ+QeN
YTjTxCCb6WklLIDLBt8PDMnbPFlFNB1GQ1XNlcuKNooN2KvqzzKH2UIzyoylK0Wy1rp9j+vMyHQQ
wZnuhyK4jisxNddt2OannaZD7yKFh+6MZLSBZ/XIUuP3qm68KGnD7nUDBi/LTR/onhIzpqScTBAG
otxQHfTCRWKMY3cAg9Z9oIMzBYMbRCK2oxnrqhevYz9Q5LzjOMPLMbBJmJihzVgGhr3BeN00Meov
yqkfkqu2p1KtK11pcowmWjeLokw58QYWRdN1WPXUNzRzmmAZ1T0ajnmaYH9N9NDryDg2a3zPilaW
4GQaxwKHEyfTm7hKyx6MoS1aNxMTAS2Yuv73iddDdlwoMOIXWR0mrgyL3ot7ElCjozbHBjPCvHgU
TQOuIo1irx7LPHSpTYba0KrNUqNBrYIlcWg7mrhsOV6C5ZKOa4MsBasrcIyNDNOiXKEe8iyXIRtG
nnT4JL065YVeFQKXxS3MJcbjoqSO7b0sb/CNg+M+N3mYjdmKWTsEK9r2VXfCQdnK0yzAfbipI4gb
3Lqt2G9+FuTvhlGq0kRZ2/dGRnVVveuK3glNGqGMuE5YFdLtGq4KNydZHi2qNA7pWeyTKDnmuI5o
5VonTvC73McZ2BodJMGypgieYqa+aKvcNKTIy9i0BPt2nUR+VC05y6p8xftmYKYnzcgXILmT8rjf
MH/ZlmP7diiK6po2UaldngWyDk0xiXEwhSrTxg1BOJtVSYfQbsCnZ/0y7qKiNrksI/wuaEifXpC6
0cmGO0R2G4UF7Y9rJ5f1nxo+AsFOpWWysXmCUqgflWm8VumYj14ktY2O+67PEq/Eveg3CLVUr9vQ
cYIzQfCoL2gUqMpzdEyq43Jq/eZtOuW0PC7awfFT4EBZ52ubBCj0CGWlnFyWyPz3wfpjeC5pzJo1
wQ4eX7cBdUDOmho3yCs0oqoyqokmnbhpLngTgIEOu/KPJlAlSEuGOtG8HnTMC5PXTu0sR5ymdWxU
gf3wdVSgEXsWl7CVoGGou64d3et1XNI3QZTU1aZJVRJvSpF04BK1LaZyYUmRgAPhSFX1ld9ZOhnS
IhDWqWoTftbVRZ8vOhES/Vuk0ZgZpALrGKef6mupQj1d5LVMxmNV4Wy0BtpOgEApR26Xo4XptIu6
HprGJNZxrLE9NEdWeaThZVJBCNUmnSoaLhxGyuAYrGqjL3CTlOHGiirB4NpZ6KzrNkj5ugzh0RvL
RWDvFOnKvAO3SePcdKBobF3kU9suclHy/JyHjsjcuEdZuu5i1VYgKiBDC6vG2DdWNAX2tEgVEEgz
8jYXdR0volRbdVbXPiKmiK1fLUH/8vZc+7ZVKwbPHd2s7DPlIWID+jZDYHk2E/HjdJXLDMev8xzq
U6Ep07Ao30sN7/kWTXVfa1PJUTnelA18OFU+NInOq15avzBFr0rlWlGHw3HPg7r1gjSiYe0NaaGz
c4emXX4RBylEjV475cKPPCpsUl23uGrjZZt3vd4622zAGz9p+WBNlXdZehMVUUKza8uUGs9yJwvK
VSKyNrxCqW6apQbW+cd6Aqe/CuIK6EZDNbb6hNpedeVvFXfCIfsQCjQ58akeRSn8W41kLOkSlUQn
y9361rNM5y4vIBwJwo8Hdz79+V9nT6eBHk6bfL6+Pfrz+a+L4t6+bqr7++bstph/cpuNfvro52Mr
2yzw0xmWWU75eIjoKwnnize/LRvdzgR+PR39I3rXNtFTbfghxYPPP6ai0NhiMFmoJJTSFOSc2xnP
x1SUQasR+ohQS9MQI3O5nW/+mIpCuwvuQIYIUygwagLDDp9SUYyOYEgdhn4Y9AzAEXH1r6SiBEO5
aCcVhVRXA30GRzoENDMhyYVu824qCjvrqR3EaCacDqvSUd1aBdB2XuoqjW6KrWZh2aN1VltkzZhI
5tl60KGp0iDeBEUTQ9SPGVg5mJ9U99GE1Dou+s61Yx+JRZrkpYcnyuOTzg8IPSYyBwcCOfs1JJJk
Mow0RWlgQjmnplG48EaVT+fQDIg6j7N0uHZ0lJ05DdKRN3DSbliM/Wg9TUO7wnJiYer5LEll6sZ1
aoWXZlH2dnBietnVrDJ1XCPTIjyZuKL+jazqwgxKpMKkfSXdtoyzS/Bt5Qq3abeCPgxd9lNULcBK
ViZ1wBsF2DIDKW1puhRSNTORqjkLs6Hwhkrbqw4CsksCXsIkbQQpt6/zhRVsdLueZ25SdGQ5aUvv
wNFkpykWuYHYikPSodhgFz6r+BmfWLTB8dXQ6mRdUpqsrUzIQvMcnw1xM9wOkAPcjGGcLy11EHEL
MtWrpmub8zjPI8jp+8hL67o7G+lAzoak95cco8Fo3rRLW5WJMJCzOMdxGQevCxXK4SROimQjVT+t
xwriyagpWq/hUXyl6mx0E38Kl6MsAi+xozhNuXXetQXXvSk7FL4pmfJDsLrBcFUlMrknYhJuVzbx
yTSGwzK2dXlVQBq7sEEchhCshgSbunR4CuHEWJ7jJqWNGwc+1DTykIrYwKhDvO5hMutE8UhDrhuO
/nKYusGDcLBa9F0uHEMjij5A1FEuAx+MtIk6UXNrHJTK2NRT2HAIoXj1NuQ8Ll0lhvRN5+MiXFQw
X92aCmQ9Ok39QICHiTLHOa6mvLsoeZJAMqfb62jApDCKs2EFoQdbKp3bSwjN4pMqagZT6Y5Gjmlp
nkJq1pJu2QBM8e8QcsOyBko9162I7NnQFMVVUWl0RWRQnGGU85PBos5NghQstC7iiwkCpfuuKKcz
klTiNfez8lYmIX5XF3q4saoqPlBcTu/ycrgPMolcCLW5GWw1XDa+DH9DkDP9ntQ4WmRTCKny2LCa
X0+OmPQpLrvexRYRteYkYL0Hdj/uF2SC2HcRDLKM153urVqwMUfKc1g81G7bgc83NSG9y3OWpRsU
D5UyIMKNLiAqDkGQ2qwZf4/tJMJFWdsUr9II0mzTF2F6PWqNYjMFrSYuqu3UrBEIZbDKijxwXMjp
wgwiEqlhqoBaep6WQ3+fD3oMzmk7lVc7xvejF9qtr1EwnM9sGuYwT8/h3CYB20bAUD63aQmv0oZE
HTGCLQVfxlf1unX5RSlPoLImPX7h3FWn0W9guMKFWjkm9YY1XrX2ooZ0x7sbqiXmnWFLtE5d9Fj/
fjx8uWdzGAqZL24O/MGuwa2KrqhUAJtjZ+2iLV3hggXzOgiQF9QlJlpK72U48PaJn6uNEmw+wAEz
0khJ6KyBqX9OMcviAVjdEgMpAbsK30B+4mZn6I/qLUVu+TtfkSVdFGfJOxGY5N3LxKFDuoc2Ewwm
O7Z91C0aO5VOphwaCQfeVtfhqbL6fTk1ryOl3aapTl4mtS2afvman0lti647pGhdRq2oegB2Fayh
ZLCmq3pTrer1y2S28w5f0lEYRkMFFLhArZ/TSTtnAvmFV+qPp6VclivtFotsE7iV63ix+x9S2+5m
56046JhSMVCTF8QN3TF3fa8x4blYFjfpldy8TG6v6miIVLZzxxQK1zMQ+QjpY11upXMFQXZamPYm
XuJ16N2Vbuglbr9MkSm9pnSpm3nBkntyk7wm68hTC7Aa68aFepzrH0DhQUTnvN3d1kyE/V6HWVzB
tpplsRFufebDXu6dc8je9TVeZ2cgUAvfBG5zhk74JTpp30FV9v0BCdunSLu72Ar7Di9kmgeljEDC
tFq1bb0ui3fFkBrkLyXuoMZhXmbGdtzyC0nbpTezY/04RCFJBmK84ney6rzJm97QteOmb0OvM+Ii
OG096vLfqhXUnqcD1PHzJsWj2YDhcwkJHAHjAT2PZ2/LHZAPJMBsNF6/YGClVGzys8QdXGW4m7/u
1/r9yy/8YJhnbIbz9jBgCufpMXRnZn2RNlM6lmVJTL3ASygEHJfjqr0vz7p1CeVGI8AmV6uQGZ/c
+IsDtPdYql3aDD1/3RrOOFQ0B9pkJVbVpvI6L1iDaLk9BBdLesyW09m4Ds9eJkv2kYVgjMBoG5x2
QXKOMlZRJIkEmWpNuBlXowsxz1m8dBbYVJe1G3tq05gBoluTe4Wbujd2nW/KP6LlISXbStMc/N2d
zFQfTT6GEBN2MgWar7kKfLdlBVkkY5YtEohnzjMKWLz8/nuJwhkSDHPF4Ku3OdCuSik2VTyFY4nG
2hy6M5kbZWgT8mMog5gGizcvU/si23lwhdvAgBOYI9n28Z6R6/McmgJQFjeRPxGTOPSycRJt7Di5
QwFhYZNWZgohW2jGizIel4xdl4Hd+OKNnk5FMvx+YD97Xl/ARJ2EfqSUcBB2JvCDzwSUNx7MLadu
fi7c/E9/071jvfFP5You4mPVmG0RzzsUFswTP4BCgoHfHnFQBEY5ZvJuJRT4nFKAvAvrsf4NjfxF
1JAD/D1EZcZf2xUxTWGW1gQygIaa748mSfruqhkZvX4ZzFlX9cFgwRtJCbk2354Ym5nLgUKsSluQ
pd7tvPo89QIwW7U7rFPQJnDRN/x8etuCbiVuu4xW/dI35SWCiCtdFZ6/SC7is5iDT9Nv8gOOY3se
50vdgsFVAjKHoAYw818Kmq+JsrA1dcZCF0cmOMFr+xYKlvgq2WztaeK1byF/WQKj3wRvX0aG7CXP
FTShGAyWwFH352LvBz7DVIMjqRfIDU7CP0btRuvukp5kK0FNcgaF6/Xgjl66Llbl2vHQSX0BGUd4
Jdbi5HBUs28/AuQOZJBDo32u9SgmYS41JQaKcNblKHtfjI474fy3ZmqX0FOBblx73wR08TIQ+4Jv
GAyASsd2qFKQebWjGSoWp85AAQjnYvDa1QQGvl3G576ByGV1KJza40KfkdsGFDsBAwGuE9ECuT79
zSkJlBvE8uU32qNfUAmC43fbb0uBotCMsyFvfNVjAc136GjDMW7jJ7VbEXQIOPKlAD+jMwt9SjWI
sKuBDrR2lmleGTGUK1tik2XMhfKjaP7UETlxosalYMGhgn5oB3scpYa+C3wJCbwrgjGN51h2aTmC
LMEObN9ddNDq7NLITK1YxjwxWRUb25bHdKKbGPkerhzTMWx8CUaHtCe6kgunVquXwd/nTsByQwEc
MiwNw9Ez8411m6aRA5lz5UGTc5MtNolwE5eZYWEXkUcaY1eHMoI9LmM7vSIofhht2R5A25WpfkBT
V2xpsrBdqvK0TJY1OvVR6PZVciDu3iddEkYxt+EJEmzuLm2WWwHawqAjYL2comWJ5YWV5IAQ730l
BuVMmNmhAk41Pn+luE5YBs0JgFH20EGDQCCAjihEItAjM06aHfBJe9kGGsMVgWFTyeYxVxfDGAhM
jDDTHkPUIY7t0r/EmUkNXS3yTXUcHp+0B7LGLy0BDKzCODcCFVUgKDOutZQREsHIgUn1OiSpi2ns
vSyMX/IKKEARF2aK4LwuQzMQCyWbxKYDNgmxhvaOW2hlwto5AN7eF9khszUUOyaNDWIIoKuATaj6
Y6amhY3uXn6RvRTAmClwABJGuGYUkrSYuinroX8KswcBdAuhB/LvYAVZDYJZMBg3nltN0uCRN6zF
BqZIPCi/nst8ek1JeQCrPZUXTATaGi04Mrc9rPUcLJvErT8KoFMvBg970SJWBrrTjomu9IKvRi/z
4sD1fTdepav2EPUtx58H9M+ozy0magPdEQnUuekXclnfZ2CZ5Cr34j/j1cs826NSz2nNpI9kwm9D
/4FW50VrehIlXvfa96AqeCcMzI0s8+7yENV9Ii/gy6qUEtujWnSmVCkMVKR1lYKZL6EOGfjLohtc
Jw4OSMuePBxe7uHbHxjYqC8Cy8yJnTZHFTbjVfe7WOGlY2q3hoaA8SF8oHxl3xYL52o8rd9Xbthv
6nV2KIDcx0to08BxESa5JHyrNDtqB20AH4qw1bYu02zQWbBwHvLw+rJaHTJVX1Y5IJ5QkCTx7VeS
fKkcPXPySAKqQXI8iO6PEuvrKWcrP4g2PnSEWTTdHJCebdo1k9RnJGfRxTAG6cB0gqHUgNzJw6Dy
xgFhRUsYiLwKDqa6ewQH6EE4DCf94AsmHsLEHTRFPRZ54sMrFjBcAIBDECyO4QtYHg/efbXWS7Yx
yRfvta2hQLoJJbV52N/1lc38Aax+uYBZxUWyCKEa7/HwQqBls9iqf7Qk+XF2QrEZLuUbfqnqRyvw
cWL38pHa4/Tpbs90t4X6/2hPdmu1v96ThbOTn2fyty3Z7ccfW7LbL5baRlAQ1kCb4PGrGx9bshLO
XG3DaEhLBByEeyh/fmzJwlkhuEZBZijUwh5On3wcDsbwTSRwXFfCmDF8QdJTD/oZZ2AI+uPfu32L
547PgZljyaAMwmZZQgMTswoyluCyrGrHayrmLPO+GQ+4g+cy//npMyMJw9A+jFw6waWvoXic2pZ6
skLYrWA86kAc97UXmKlv0vEh8zusLmAKEMap2ngwrc+KAyHU9imflenzC2xfbEdZA0kSAQNT7KLw
sTaNE53lNF6HvvgQwJDmjozsYcHXaMzMa5i1dSHRwC943nzwRX3jO2LRdOS3KR3fvkziayDNSk8K
pu9gEIawC+0E6zwaT2Gg1nv50V/bPXmOEAzf9AmPKbtwEHrDfR9mArvidRDat9j3j1+m8bXtzxx8
nwsozXYOuxhokWHXNmrwTW6VLg+8xNfkdJbfVUkAA3EQrV+gBOYb7QjONebrqSP/Unj5SYzmteXM
10XtD4B/ngSt6XNHQee4Sg5o2Vfg2U557AopShynELynF31dCijWqt9smtgDD3/umT9vfabC0iGj
GnBKLvgo7kKcLrPa2dDWHss49ZpBb4qmX/1bbKYzVW5wBd7Mt+QiD3sYow7L3wuY4F6+/PCvsHhe
hsrhqMAY+SE83IFCo/RD5nZoyo+nwQbuv0diy58dYwH9ijRgTUwudE/WYRC9gWzIDaGV/fLjv8bm
mRIXY16ltlDZZTA1vQlhUuxYDPaQpfva02d6zGkqUEOd9NJJYWoWJgUrj5cZP5SWfO3xMxXmtOw6
2VXhZdCW2M39HMZzCpiT+/egmemv0/qWSxgKurQ0jOWin0SKF2XPceO9TOArVm5ebIEoDsaBnKa8
8HG8AiU+ViV4MDSUfKWT7N8kMtPjNs+mUvCwvKjb/DZth2WUkCULODK5Tg75y63e7vFoZKbPAQmm
PG4KdRHZ6VgnULuq6LgMAnrciXE5hPhA9vAVhj/0nnaUAb4+G87tFKq4iIhENyyJ3GhI/Jv/y9l3
LUeuK8t+ESLoCb6yjWyT0mj8C2P2GHoCIGhAfP3JnnPPuhKW2IzdTwr1AwhTVQAKWZmXl2PFmU1U
wahL2yeAQaVW0MgZcLD+2zTXSCZX9bBlsX8jw3szdR7ZqxEId8ZhrW15OlhHr+v3fRslVsR4HHbW
oR9Pk7d879pvPioKsqreMx3GSv0OKmwexRzXqjha7Ziw7qiCjy65QfmSy5cY/4xjAfy9uxfdse0+
hcORVtkD/sxB8YN0fVypj0H4YXY2zhf223vcPyHcMQIH4MoBgMUZS2dRfLCm4uvkNAehyU2JfN4+
6/17b4z2eS67ParNoph3pbfhmGsLZUQVd1aTppEM05y14S5cIjfWZSEf/L4tNrxmzdCMyOJmYipQ
2UVTgK7uunz+AXjsx8tmtta0EVbcuch6LrwgHYOouPFlFN2MFqs21mVlbv6+27yyL7Yg6ePaygE2
yDkFWfNos+Vz7mw9Lq90/m9+6FXzXQDSVW1VLA3CAukDPQ/Rlz4D2vCquTEfvOjcNKI/p2Tn1j5U
5fgEdP6VE2OcAzIPcHqrWcJUgPnv0OaF+lxUxD/UQte/ruv9eU1eTU5AKM/cXtI0H3SBR88SMKVf
FtCWdOMavra451V59QErnPJekKxLB0cD9V07w74RKCYSo9Vf51tmImEGSpULRztpX4THKu/vpnl+
rCfn+fIUrWx5f6FIr0YwzW5T5EREaecMX5d++RFRcl/P/B58FhsjWDNRw3Wbrmvx+s2idLScNma2
xWMUVs4bra8tgeG9KCbwikqh9cnqbyNW3ZZe9kK88LoN7swK9HqFsxHGOeQ+3iS4ZANeRKw5ij3U
Q71cNf+WcRrAg/LY5jUP00r62YPPS0CbvBnFLEFZPs0cKNzL31mZJss4EFDPnnxhVVHqSf6lcsO9
VdYPqGbcAJusrLFlOLPdSb8uUCuT9q5NvnflYP/pWre+7mZoGX7couaqclzsL7QW98Jh37lTbKzv
2rwYHuwuPcC1eUvTvl/yR6oWjRNANX2x7Wk8XJ76tbkxNua64CPttEvTilpLdIhGmll3Nk6zw/G6
DxjbL6iHUbfBLR8X5wJlfQ3K4IopuL2uccN7+wa1io5X0TSb007SOaZdtnXrXJsZw3c710PtZiiD
lKNeLS66fkLHo69XdBz8U4bneoCfu+Vg2amkhY4B3QjjkvXVNYuK1g2/1SiSW2YUO6dNw+mJFPrY
ybzcCMrvGiUaN5zVnWxOnKx00mDuUbUfDtOO49E6lpHqdtfNjuGwXaFQ72ZnQPjVzXCHkiFg/gLZ
PV1ufW0A599f7SpVPnp176N1N5s+BK2DAjVt39p9vxFu3t21MEGG1wLyUc1NhXSF4MOTy2jCWPFo
LagxdQEhvDyGd40T3zDcdpp8LwIaE8fCTvbBMdMD/ZkxHm6twNocGV5L61Ept/WbVOb9+ODL2Tlm
Qdc9lZMXXHM8wRAM37VygOZb1rRpE7oPlYt6/iaiu2ga/1w3RYb/2qKm0NcJmjTvwupYdF0ZF6i4
2DBR43Hs/91oQGlheHAWZSimpGGTiuWOu6jDwKULlBwH2yvnuKrmPS5PZ9oD/LH8hI13U2clCv+o
5XEgU7woskdtH+gF+jgvy7tWbqWZzo74r0sjemZ4P0pvZZAjWZDWwLdnsj7UVjrWTcz9bDc1+nB5
elcshBphgATcD1Hp2qSsjWsW3tsyxpvCxp661rgRAGyUcLe5bzdpOIiHxqUHXeqjbvWGh654j/ku
1eq2lUO46POe9GnU0o7xrr8FSFhr3HD/mvaV1S9OkyoPFeVISy83obLt6xyfGo4vUfzauC7N0kzx
bO9YJLsNWxVt7KdrpmO4fTgG9mKj5jwFzYZECRHvdv0UfY8K3e9G3pcHRpW/MZKzOb5npqb/oyzT
AdEBDjdTAOYL8H0flnkeb1jjzLeU1BUyQry9LWQeboxubWWMiDBze/LA3EDTYBHzY1Zr71OECqrf
lx1ipfXQCAgRZaRp/LbGZQVsLCQbPlrVVvHFij+EhkuPOXA8KDukqTUPwQMDAckDSt7bJJ8Bd7vc
/b+XqnfWw8QGFtNY1xocGimvikM7y09DI36RbD4iaI3Blx5iduASOVbiDmXyBzFeOW2Gq6O02A4q
Pmapj4jC97TN2uBgeS3q1i4P7Dz/743rPKevtnvL1/PoZkudOuPsJByclA8o4we7C5gx9iREyqxa
ZHDomvyIar9+I4KtHAJCIwpEi8i45zlVOoyk3HNPHLt6/poXI+gs8i0XWjM5IxgQm9azB2aQdMlR
ROoPBcouB19d5y5nNbQ3E1d4snIZCVMtaftN+wwPUz5SZ/PGwqz13ggAfZY5NYC5FciUypiO9a0b
9f8rBbWKQFhr2vD0WghLWGqo05w2+7HwfqtMfrlsTitNm5D1lhQiB7WITr0GRRljCVQrWD02YqJ9
7uA7xhoYjl5oojy7lRW84TNODkRXTxpRRGVPQ81Py2I9NOPPzbTs2liMPdwZmI3y5yxLtFU2MZWA
IDLhbyWH1lo3PFuFauLYA1VqW7qL59IXhxY1tRvWueLWgeHWpdadQiK0SrHL+k+RXetYEwogcDUd
7bB/6ZomOE49kFGg5pg3guTK/hich/oqltDckeAFAO3VwvHI7JB4rqsY8ZEHItbLJlz77AHvWYHh
11yD7CinXpmOVJePjj/Oz34j2H/GCWRkwvfBbDYnWRHcnHcYVO2c7JLcXGXe5hulbY31OMmFJCoX
JzUqPJEFf65q+lzU/3ryQj01zdLmTloqzmJulyBVAiXIxtKsBNzAiCZ2X9VFri2Var58zfM5i88s
MyKKDq4aPl4ewdm23lsXI6zwgugyIzm+Iak8OO7i7kDB5+z0iEvk5U+cHf2dT5xZj19PUsFhrNq2
7ZT7xXjHpzw76L4cD0vValRkywro9kztcwDyrkkyQf/ACDkR8RdPSEunuisenIB/tR2RRsuVodg3
Y4zX2ZPFpyHtnWX4nGVsD5Sz3FiQtdkyQkzUBCMY08WQstGWB5eTYB+hvv04T5V9086TADq+Q5kF
eAI+XV6flaDmG2GnV6AQWvxQpgVl5W2ZS/Vok7nYuBOvtX7+/VV8KfJJktASEliffCz2StDg28j5
UGxY10r7f0uIXrUPAophYdFAEp/TfEc1eQQX0ufrZsYIWgECfDb0rE89nEma2Au7DuWZMx6YNjq/
4n2+ET+QBOG5WCRNHOEf/Rw1GBrsV+UW3HVlbnwjgLggg9QFntNTZS/Wrg4nay98lKZdnp2VncME
I1f1TEG1aNMkIp9Kfef7zYHZL2T6MJdqI3SvREATbR0wz55zcFMkugKznc6eIj7sUbcyojTk7vIo
VvzNhOqVwDtNuuiwBFb7GDbOM0CfiSwA1hhYdDeF3I1R0/e/tMX/7SHOMyKH12VIvLouSYhfgKZa
7li3hRhbWWvPiBsdisHIjP07KSb3XoXLhwYFMpenaK1pI0CUY5YrhqR3ck7+MNz7o/y/w33/k3Iy
i9MJ6hjnsdckaWV5sIISmPL2N7fZ8bqeGw5sVcFUgHUTkwIdol1RgOJwaNkWlmHFAcyyhsYBEUJf
+ySRJWg/KgYKG2tflQzMe/m3clQbEXTNCQwv9kcQS4dyJInNnRmUksNRheTGwSNf7DTBxlljbY2N
c8A0RWXOFo8kjMyfwIO4A2Hcxm680rQJ0wMLYjYtuAYkgjJcg/27qu2+XV7flfhpYvSCUdpBR9Fr
ubS7fPxoD5+l1WxMycrymrUIkz1G/kTP58aoOboEJWlhFgNQgsQnB+/d5RGsTY7hthP1+0Vn8C1n
8J6nPtij6Gfr4LU2O4b1+5FY2qnD1shQwQSognrqEHI8a6smcm2CjN0LrJWkmSUWFgDDD3rU901G
70SXPw0S7GVTOFw5R4YDgLMjrwNLkQSo2B02nf3Z/i9P/9oUGWYfZH1fO1UUJWpaUMrrV9ZBNvY3
4YvyuhBkYtzq1hViLGdYEVO3gQ/y4dHeMNAV23GMY66se7AXeVaWDCHocDtU/EbORrZhZWlNPJuj
iQOSW/T6HPKX7hfYDHfY3Hl7r/1mY+7Xum+Y/lzP+dhnE0mWivkgToRpUmcLvbuWdjDBbF6d+8M0
hxF2FvWcKXtPshjEyYexnW59Xz3n4Zgs/ljH/byRH1ubs/M4X51EBZiZItZWInU7+ZF101d7dD95
IGPc9Yu3jwp2uGyzK/uBCTwDgd88hL7uU7DB2rvKLZa9Giu5z9u8Ow3DRmhdORc5hnPLfpARV22f
FmHwEDnNb2m7O2+w7lslb0CG+WGeh40BrX3K8G8f+z148QKezh1JQPK0D8p+13D3MZfDbRQUSeVt
MQutzZ3h734523oqQ57WtfeUd81z1NKky/sGbLjzxn63Ygf/QqDVWaZqZ+Fp5Odsr2n7yQ6WeQfa
a3bMcbwZUZd7XWQ00WiN5bizboFtBeJtfAYjNwhdicXIdQ8/NDqHzdcmPaFoQoioT0kvfuoFL212
o6/0FxPrxlmokE8WPPXyufvaL0nfMBckx753T8YzOUcQICZc9pkVEztrgL4eSIZHwsWasCYueOJu
m3q09lglMEe4rdovVTAc/YGDlkP3V2EtUGpoTF3La5JrVLmksgVl+KEkPSpFGxT68o0hrYTPv2Q/
r9ampMsUkp5gd/fzL6UPtutIzltHh7XGjaNDGVZippnoUttn/n2Fot5H3k3Z0+XVMKhy/jn2myi4
sAIVkdYZvD36orrnqHZuFyTmQqX2bfAfPM0I+wU43pz4eHAW33Fm3ztteRi9F7/OYm/6cT7vKVnG
NcqeHP+uKcjHYCni0CJg1itQ/711PVybCCM2cQ4+/WzI87TUdoSAROcP2q62Xm3XQoURjpwgz0gW
6SkFk3DcWFnak/pGjt3nxQ1Pfl99ujzfK1HPBNWBzbhpXaeSqXTKh1naH4ieX6aofoDcwffLn1iZ
JxNXN3fg/u7aXqY+aGjjIfLBVe12/7mu8fP0vTJ1FMnOHmg9ZWrl40/wAD+BXvnKfhuBYRyRgAFw
W6ZeS8tnGi3LAcu9xcyzsr4mkI7JCRMBAlYkv2Qfu1brQbhh1s3ByVqKaig27MQ8eV+um6bz2rya
JsbtZgH1vEo5JTxuvXKJaeapjb3mHLjeSeNaRkiwbeIMziLAoqTrj71XP4NpdTcG46/LnV+zUeO8
QYqoB/E4dmPWVTfh0D6cHV5RebKLOdpf/oZBhPZP3DEZFXwhisCeyiJtsjSKmh3ixqHIfpbtXdW5
ew1mawLGV0W+loO7y0DgPqD8AdSyGyF7bYyGuw+tE03TDGBf5Y1PIQEnfhk8OQX9Gsh6I531vsVR
E4WnxBjmlSJRIpzlOPfqQzWDdb6s7ocG9QH0ynQT+I7f2hrI0Mdy5KjdKErY2jKgkqOMmuvyotQE
5Cl3qeTQd0OqA/oIaYtnb5L7yb4ugU/PIoCvHaUDV6cC7y5Li141kDjgUTy12da17H1HAS/R29ZR
fo9DZqA7gPHE0xh0nyNQ2OCm/HzZiN83IlBqvG2eYeZru8LWbM3Bb97ZEFpR2Del5BJ855vZ3XNv
/+3uIHJ7+xk/Un6QLaRL28y1buc5L3YtyfONnNZa68a22tnBjFKmrEqDbsIZ3y53U9t2N5dnaK1x
w82qZpJA4oGUtw4D96Yk1Afbs78FXFlp3UTJtRLFcPNUVKnlMXoEhXBz4/BpY6desR0T6NYyRouO
DSV2OpGSgaNadjpRS29Eh7W+n6PGqx2C+z4EYx2rBAC4uVOl902fdQ4uz7pBHPJ/wRUMHm8bR01X
0+uJlumwBLs28uMyuHU8b09oCYKEaq+52uvGPUTgBIMmRYDagVbcKfsr8r6Hy334ix56x2pNGJxT
2wAfhhNesyXUrcRdpY5u9tTNzt9/pqQTd4s4uuXTwE5LPid4X7jtgN8GA2zcZdFOtz8h07VzSvCT
Lzu7HuMxfMmHl24ojo4IQVj9G+o1ILw7jv1wM1TftPd1nr/12bNqv5XdCw3rPZrGlxf7q8b1HF8j
gdyBgPCghmA344YTAdS91B8XpzgAhHbs++yDW4OL1R3uddbsffdYNSJW4jioOs4lTzGIJRpi6txn
5I+a0sV5hHjOTjjgDPWA+ir6u1odx+VuIfyU1+GJ9OoGQIhPpfrb6T7fwugatJ7/f43PhvXKgCJQ
sRPLgwF5ZwUlDKQN5b5xl72nvwyWGy/sBykc1Nodsfi6GWJ34bFj/5wHHbNsjN18Kym45ilGGISI
GLgeS1amTHCQt4zWEGcADu9GVGlvWPTKXkqNEChdjno61ypQCqQe8gwgjErpuKDuY1aFJ3uTy25t
KEYwHIMhBFmEyNN6EXh2csFY6Yfqrg/5Fk/W2heMiGhJEFVMUufp5MEW6ql8oSov4ILR58uOtxJY
TKQgULNO1fkYQhm5zW1eimrfRNzbX259pfsmVhBKPSPEiKBMNUUwJw169/3kF6Cyr+V1RzMofbw1
7LAlbCGtxHmGqZuxLpPZJ49NPZ+g5HC4PIqVjTs04iPJpW5YxaIkyKzbDqghO5zuCzCx8kl+uPyJ
tYk6//7KPScUG09cljRZ3Kw/uMUDYo59SzJn2nCJtQ8Y/u95ZVvbCwuTwEMIlPOzUy8v3cw29qe1
5g2n5qMsRObkYVK3kEwCJTcEsM5xloUbJ/D380DUBAAC6xJ5DGpACZmWYZe3+mfd6dvJDvcBBXWc
9CBSVG7R8K45heHXkAwDSFLWQeKFin4fIZhWxBR2Fm0sxkqOm4aGWzNu2XwuKi8ZRHQEDuVHLeiD
VTt/Ws3uOjwtAeqcnbylP4x19Oeyia1YsQkWzApZEQhEuZBMmz+VJbkLB7LDM9mt5N7G4TCCtb6z
iZuIQega4OF2DpzEaaIdcYMfQ6UhM7Xcgbj3KAlofoF4/gIhyP5w3ZgM5x+lVcFH6jmBJtBPK1pu
aMCKeKH9cymgdnn5Iyu2HRjur3WdWYyezxwzfYCYZ5oFwYuFV5vrmj9/9pXri6jqvAlaYgnEBqM0
XKqu2ZddAa2HJh9Ce2MQayZnwgUXQSl4trwhmdx6x2p95Et2kw3srmDjQ5vND7XiL0OBqspwfrk8
shU3CoyggHpNq9HCHRKX4FDnuvp3tFhXWrOxxYs6G1B94AxJUxa3sgI0oHL955YCk0an43X9N8KA
qCZ3Av/UkMztcKtH8mHMxo14v3JCCYwA4BORc9WpIVkY2/lD9B3B7aaizrFxvCdg+z5eHsGK6f4L
wedC2aaPmiHJu+4YtNFXkGo8ByXbX25+JSibcL1SToPKoDSbTPX8YaqaX07QHKMa1Oy8uXUcXCSi
dmPC1kZieDoYX0ddQ3IsGVzv08j6O6spduHUbmQTVyKXb/h4jZDEW5bJpO1sdfTq+ryJgZl5brLg
MBfjb2wJ2YMKQn/X2azeiJcrgzIZfkSTQ3vW0kPS6ebe16ADy4NZ7GTZfLu8QGsfOP/+KrYsFhnm
xrF5ghf/OxKB177BiyBqDJsrR3B2/VcfIHO19LiX8oRnTvfN0eOclE1f3od+2W14+vtjgDzW208U
ADhyp2us09hTKB4Q1QNoZyV9tXVIfT9MgbX17Qfm3hFC+Zk+8aXA9XZmi3oYQBCy4YNrzRuu3kKB
kXqzZZ38kXvVQQrpjnE4iq19faV908cbhkQG9GBBRCmLSO453miW25IHaovsZ+0DRsaQQdjLHaNs
OXl2z+VusETZ3IAZJWtvLlvpygdMcF0HjvAZ0l76BOHBn6Nb/BBqC+my1rTh10ACzj3VUp9aKdz7
yMmnAyR71f5yx1dM08QTiwEqkbWK9KnqOjwNDIGzc7VobotOjxufWBmAGZgQdQYOCUV96ipS7mYc
qnaoj/h9uf8GF/v/ZQU8E0HcTVG0oCBQn0rfm08yq8BFxZZur+ZA3lLLUju8hEL8glCxnzOOyNHX
wcM4Oj3ogOtw2Y++W1z3dOmZvKpWm3s52JH0ieYReJiGuZjuKyQXN64oazNpnEbAZCxKWgHwV9u0
sm9RreZ5u8Cbq6voO8DQff7wq1jojUEOBjWlTpU3IVDNc/ugQFd+uLxWa903wmDu9IWcwBF2anxx
FI73XXBkcS63vVJv55l449xWA+PQVz1Z4LDZQUzuVHohBDyn3XmbLSxPxlzW93OYvUAQ/ZRXfBeR
rbT72siMADkTO+Th5OrTUATTBNnWXFlJFXCoT18e3oqbmmBkUpAIlPzwIWLXj8hd3zZeyWLgMK86
wXsmEjla9FCUEdOnptZ/WqQdSuX9kdR/uq7752G9sqvG0g33nQLdzyOBCkjWHyun1C/OEG0R2q/N
kGG6I3RqOc+4PuG5Rh89LvlxbBxymIbl9+VBrCyyZ3gfeMgcJgS+kImhOUATmsd13m2BMdf6bziH
1dY8Eh5qskc8zh2rqAclf99Nu3as2cYin3eMf99tPZMYf55a5simVifijGqvdHMswA29G9l4KiP7
yp3QcIXFLcoWetPqBHXreifdEtrcni83cG4ra2DieS3St5mlGnXCWpwEXB6i3nLYmJ+1xo1TQuPk
JJKazieHFPnzAETdzVCgZvsq8zEhvaSzIPXcBMtJ9Ir8R7td9gUYo/+OUP+fbdA8hzPItbQOocsJ
osbuDovc7yIhthQc1mbG8F9SNR6qBcR08sDTdyRtE+xZaW/Z5Yrpm7oQuaddpysGLCoIyOihX4Lw
GaLJ6psE4fLWRW9tCIZ/ZdSd+eSV46kBoD1mtY2CF9FexYDgmSJ++VBIpmQ+nljl8Cfmq+IEZ76u
sheqD2+jp+vNDUSexXCiM4NmPcz/1m7VlijLyuybIGGU8S8lKITkSQTuHTKSjzlt92SpN6ZmJej8
CygMObgBfO/yJOvs11zyj37n3bmeTKJOfb7sWWufMC7WXqvCKcMd6zRWIFAtvOe5X2IB3uthvi5X
45ncl2TSYsBA5Am1dw8sXJLSqXZ8CO7AYFduHGHeT0VAi/ntMi9dX/kOCu9O49QsRynq7uBAx+QO
VNjeI9iwfBTelfa3CsLex8sT975PuCZnDIHAZ6UC3ZzcihfHYhjojeblVunO2rKcv/p6059sKH4D
MXxyNYWOCK/g1cXM96IZKBTgyNYD03mZ39nWTEwytMu50oPbnxxWQS3a0n4MnWlxs7hBH583Nyiz
byzRmq8YQWQJWF4y3fanuph+zxlOsmiaBcPG+X5txoxrvNvVtmShJ06L8l5Qz5+fkek8BlruOwPM
/ppF9/6qDLxalqGeogm0iPJUtxyIsInUx3No3Gh9ZYb+BUAGuDIjZMJiROOBDPlDk2saRwp4sKu6
b8KObXdpQtqi+6FDeQKbxjk+BynM5dbfT6L9S+vXlTVR+TD3JxGyTzVg2UCEpWFd35RBddQK706M
PfhqeL78ufcd0DOhwaHbMB0tGT91tP7J+4lBupxfuWmbKOBQ9mMgpwB151VIbnFSzW+8dtp6A1/r
uuHdLrHzLHBKgeIzC5DYHDy4CPRXLrJx1FY89/CMK8SJQ6jksYAgeBWHtSd+XJ72NSM13bhQoU9n
JU6udAqQ0eUBQBVOhGw81MWrTG+c+NaMyXDnJdLeAq5cfmIUBtovkQW+3IHvSzJ0p1r30dFpqN5b
yAkfVB3R/XWjM44LY+ayGmSo/KSAadwvtfdH2X7qeltcXStRykT0WvMISqxm4Cfd8ZjMwTFc+C8X
bLdgut04NKwYl4noDZnviKjzGD7hHRwlkqwtvlw1OyY55qKQR65tsH9YM30pPecDlfN/Soh5X25+
refnSXsVXXse0qVqZn6ac/5N0VLEHvG2KEBW7NaE9HJXksgPFD+NZHYOBa8VhPM678jAJLRhPO/3
36WG8QylNYlodttTTcGr4y819JlD193wiLUBnL/6anZqn2V/7xIniMtb0B1onmoQkx2UWL5dnv61
DxiBo65UMzbEZqepcQuohPODzSy8fIsrd0/LCB2cL9TxS3CEML+MbofBhVS3v8VOvdZ7I2Dg0CIL
WvrQn47IUUm9J2PzobWuAz5CsvLt7DsNKsSyUHenKqDfW1SpxWIuP1ye+PeDgmtif+vgLNkiF3ZC
Hd1HvwkeSq8EMRSADmBS39ic3z8guybul0Fk1yqlwnHVKhyUr7fWF6aotw9DVM5AVxEPtCIcPzeL
vVWD9P6CuCYWOFKjZzV4ETwF+ZIh1gFeRobMj5W1bO3Sa4MyAgZ4LxYIZETdCWny29xVH0Ktv/kk
/7iUQOGJEmK6zafLa7Ti22ZFlQOd1BIIsuYkS2kfuh5pcSANm409e22uDN/OM0dVslmaExH1o8UE
iEnyO9fON7aEtXkyPFtXmmb9iOYV8gW7MFP6JGXrHLUF4F0ZFF0MRewgyfrrku24pr71ltqjADJl
DGkmj3zsQ6eK3YhclcaCatTbtkGuHoBticrkTBEYQ4a4jO16CTdW4v1zBzVfITT4tOap9GXSh0C9
2v0+F3rXB76OQ9Y9Rkvd7KZRHgQI2K8xLOoba2PTqa7asGaJXWRRrLiqYjrUW3IAa8MxFgLJQw0c
RsUSsdxmuEcsY7OP6hIo1VvXPlGXxf2yYWTv2zA01ox1oRDF8+2SJSVz9nz8EWJ1lvC6sjxqkpaM
Udv6w4DW6y7P44wgsdtD//J4eRHedxBqPhFEvuOJoVJdUgyu/8uTzfjLofNyaqdc/7TDDtyPLuFf
pdDqujsAlJffTtcYjcU4aac7w4oc0AzmbOCHvJvcLf2d9yMW5FzffoAjc1CX3twnYaerMGasc8ZT
MJOAfr08aSsfMN9tNZXW4gq3SwZZPMApko5aV/GtQCX6bd9RHyknP/C7pAf+9c/oTd0YW6U1bJxj
13puhBBH5W5DoOeTTLzWbOf2qvtjW+GWDPpa8+ffX53UbI1rBM1mlvjNxD4TngXAqbfOxil5zVaN
dXVbIaPCztvEz51j6VnHBZexHHzFtHduCmywlA4b8I61TxnRA2/ZIQe93Ijo8R3yQZ+r6AnRKs70
My3orquc3WVLWgkd5uOKBqU/aaDQmiAsKSmPZVjE3WJthPS15TCObqqzRq+fyzGB8oGIO8/aQR5i
a79Y6br5qFIFYT47XQYgGqnDn1XQqKeltxOgVT9eNTcmVQrNoaoA7eQuKcFEHDtE7EebnALt313X
fvjWWIOB5iWqDbtE9mWEY5qc4gHip3ddYYUbO/b751toLr/9RNZOriN73SeqyNw4qkYaWwP4EmNw
B5BDT3u+9RC4stTmW8LiIpM95zNP/J798X35TbXVFq3M2kobZsTGYqFhpWXiO9VxkfJTLvhtmVUb
vrbSdfMpgbZ+O1a6RfNT9TGa+hvfv448AUIcb+ffR6IMlbI1AnRFwt2kpq85oXuVzW2MjNntVXZk
Mo8U1TCJDjmtZOmtxzKoP5xzRL1Nt+7vawhW8xlBj7kuiJsLbDe5jOuzPArL5s+zZBAqt6Fz5Oid
p8RvH0LznVNtgSPW1sXYK0DYMUDZhPCk9HIk6uog8iBkvwCOeN3EmSmhNoxINYNcHNh5K+kYewFt
1Asn84Z/r/TfTAe57tTqYmn6xPOjwxjUDw3rfl215GY6KCQQuPQlE4AuF/RRSjBM2BktTq6bbTn0
yg7knEf1aivVUgm83rUiaUOR7y2i3F0d4V2zdnn5dfKAzMyraL6vZqvYojU/B75/P4lQ80mkryZq
eSj7TpwW+J0vVgFJT3AZD8LqTk3hzPZnxnqHNIfFd0NGNk6gK9HFpG0ZnZAtXDk8yfzorhqao9/a
t72Sny8v1YoV/JUOeDWPEAGb3IJwkdjgquV3w1Qu3QBOtb7kdGMTX/mESQviIIfgnwXnkpwF7Yvl
QH3b0dN16CpgSt8aQkW7OQOUTyRVldvRQVBF6M3IcJzduL6sbFLm44vFmA2MkysSB3yqjWpvbGll
YMyjCJJt+e2qZTAfYARx2pHWjkiskpAvo2JeArKZrfqLtRU4D+3VIgchGApcYJ0Sd8lYbOXyEJDq
OqABNV9EZoh4l8Noi2Sq2L2lnA9OJ26akGwgsNf6fv79Vd/1RBbtDItImqWK9qGFA7/byC2Zx7XW
jTOzFfhjITrkwoPKl7GT+3chYRuXiRXPNTlRIE/UTtmUCdx7C2efhZBcomfRjSVzrJvrzMa4WjtN
41lQrxNJIcANd6Ny2kX3YUuHrUKatTEY3hWAt6G23LBOkBFIeNA+NLRZgPucsuvO4KbuVaBtBnw9
3HexgDadokcyyut8ykzs1yqAfuoYiYTg8nwfehkyc2G1vFw19db/cHYlS5LiSvCLMEMsErqSW1Vm
FV29VS8XrLtnhlUSiEXA1z/POdXoFYlZntIsD0JbhEIhD3drX2ozTOBqypDV8KciFn2f70rFNrbO
yra0qTnSIQdteIWkBpeq2omZ57vC2XSZK4tqp9tzPLVqVP7rBHVf849adjiVW734f3qzyC+3p4e/
f1jaxBySNz4BPh8Orc6eQNEkd24f/XRayHb75jK0056m6mPt3nmO2Wn4LqsmvwM3aFKl+kho9lPl
4+/bQ3l/MZidhc9UHo0dhK+Tper2EVdHEJjcFeIxO/meZVB5UqFukrYtQMYG6MguhBBiIqblPgNj
dra9ZRGY5qemQWW8c+7q6aT1snEzeT8GYzbrhp8L2XAXcz4tyB4SYpqDEaw+QQck2nueN+zw7AuG
zXbQG/P1/lnM7GR7EKo8r2rYRdb4SPZhB/WzCeNMlfu2v4+9jtl0H7Wuisk4iF75VB/BnZ7FgId/
Nm6/q+uRxITIx8gx329vrvdtkdnkH8j1BUWeCmR5NfsLvGllDCWxZR9Sd2PK1navdccGuC2dXfDI
JbnfGGBT1d95iVz17d6vNW6fPyV3Wq8aVNIR8HbJ0WuPqmvk/nbra3NjHT6LK+rBdMiA++l0wGXo
oZHl764e78olMpv3A9U3Ba+msU7EWHRPiNzpjpmg38jGrXTeJv7ImnQyoK5ViFvCfRfUT02oPjpy
i0FrxRJsaaslV2EZRNfmO3UcaP2zLNwPdRSR3VBWd06QFTa2pm/ToWpU4nXFXvL+SUztRuZnZePY
tB6+cpljCjg+1XcVSEWclyhV5nh736w1fv3/TcjYaZNy4bsyUUTqA2sWMOmN4Ja7r3UrZMxK0jRh
hbzbFMl/EAQ8yPY+8Sdm81OIsBxrQCmahPGFHN3UB3FJ1Gxl29Z2pGWsBVAlvJ+uDwuDE/M6u6Y8
m6fC119vT8z792NmoxzmtjJ+CebHRFGNBE+ecE8eZzD81op8mhq6wWS7MgybmQIcPVEXUZw67ij/
6F6dJEixIj/Y8JdrzUfW5sk15H44MoWlP8fj9LMKX3W2lRResVqblCIvxoU6Ibz90LHXcZwuYOj+
2hjy0Nx7KNukFFWBTUTkeE1L9Se3qb/woD9TYaq48MdHQYdTKLfAqCsrzq5z+MbQ0sZksimKOmkH
sAJ57EF7XRnzovwDTvwnf9gqQ1kxaFuoKuq9yssklUkzgqk+LouxxNvukG7dvtfGYZk0nxi0yzSr
k0hFePIuh99OVH4A+8zfvPWT3owbXm9tb1lnMV7euIEWZ53Iujs5QfpohvyJ5/6G31sbhmXgOl/k
7LnXF2O3OfSZepFlf0Thyw+fN2eeefvbdr62ia1jWfcZ77NmxivW3JWPY5oP4AbQ+WPgVp9RK3Rn
4GrzUpTKHabWpAq3lGJ5KkyjQYpa9n/fHsRK1hh8PP/duwrZaIHUsEp0lT2H3tjuOyzEVJePuhWf
UXZ2mib60Cr/yPtxw3WtLBC9/v/GXsjsENwlsiapZfSQBeQV5EsPzJ0+oVzg0PB8Y2wr28wmphjA
OZo5VZEnhs3furA84Yr3uQcFzu2pW2v++v+bUQyShiNoIpsE1ZgHs/g/aCA+dsTZuFWsNW+d3kU/
ligohgOe6/Q7lMy+MoT5jXcfWg58cf/tfVd5jIVz3SRRPbyaxfuV+WLnu8FG2LfiquyqdH+M/F5p
1SRDk38qneUydu0WV89a25Z9+01lAC8XTSLTjP/2Jt/5asKy+/u+ZbXMOhwXUXQsQppHAs35GCmS
TscQpQwgzKzKTrzc/szKIGyFnAU4zgAg//oqyfIzc8RvKdIN/7fWtDU/cwB8azpMdWIo9JX8oKhO
UQCKnvs6bs1PwVDVPXYsSyrlqUeBCl5A/IMtb7fiGmygCWXOaGpgCRM9aHKqIP98asVUnioWOHtU
X4Aih/ricHso5Doj//+UwWyMiaMkai2QFE4KyaoXvLamT0U9y4OfBdF+GAA1QbKb7UJp9BHwJrH3
qBiecjXfJYoOdoxr2uiND4nCIQscV14JKJQbSz6GKIy+U8cFsPP/ts6bItMFhRGWjtPGzVSDzc4/
yhDEsB55mntnYx7XNpzlz0cO9i83q5rEgDErLpvJiecrl9ntVVo5Z+0S/7qUwH6zSibzQL+mMzuG
UCdUQu5TjpfM+75xdcJv1kGpkXEPxW943PBeldGxQbAzCdCBLeHWhWlla9vIOVYSM6gshBIsab/n
kjyP7pLwtNhNdPqUt83GubG2GJZjH900JHM/i2RCaUlc4bYTD9uLcZ2Q9yzGWuohZ6JxGymTpa/P
Y15kkKpm5xpCI7cXYqX3NrBpnhntU4FbZbrU46lxZ/cURMVwn+8KrGVGMYz0oPdcJoGrfeTNxO8s
3HpHXpuZ64jebKFlqT0weOdVMjsLg7z4EGd5/wuiNB/vmxlrXUGooPtaINPBIFARd76qdyLdlKJZ
MTJb8glCT6D9yJHGbwATj5EP+qWd5hG6NyKW3njXGxazYUwd4Buel2cyYWPVB3vk34slRtwsvt83
Rf93NFXDHNREADJYfM7Sft8AjrqxdVYmyMYxVcNCK+P1IoHs46GX5QsqcF44JNtid94icVr7huWv
SePIWTBPJHzmx5zzfVhGp1LT54IsD7enaGWX2oXilJXXC14gkpqKlyJXnjl1KIGavyjoLqTfbn9k
xYjtevFgNGRwgfpKiqEnYZyLiKiPhtF6K6m48gEbS1NLCG8FilaJ6KNor3txHuei2DgLrrP9jouz
cTQQCAI6ZxpF0vR46XYcHACqltNz1ssoHhEZgADEUTteB/fV14MW4b+uoyh8HGWqFJD0oeEPkwfz
OXOW8fH2aqyMx5aJBalPIcbWEUmPV4/BS7+PTf04zs5+aMqk7MtLU7T36bYwm+OldxcalAHOuNoN
/asebcwXTo+3B7Ky6v8H2B176vSqA1Y7GvOT6wX1fqzDYGPZ11q3khKt9qg/yAb5TF6ZPeFluR/n
bktTcs3urJg88HEfCktk6zruvuRZ/YFmLY3b2t/fnpv33xmZXcYv4UXBbOAibvYA/kmxPcn4pZu7
Y9uYWNfyNFXZkwvC+dufWxmODcbD7CD1IZD70CJ8FUMGRsagjCH1thHErLVveUJ3bLRDlcSrMlPV
ARrw+iwa6e/04Ko/t4ewYhY2cgoweS3cntZJXtZn7clvADA9u+74g/jIR+bmq8jLw32fso5uA3zZ
JKURiTOr79kiHjtkUstAPFEyfQ46Cd4qdbr9qZVdbMOk8ikYdZQK5xmkPtOIcgZU4sQCvNkb+2xt
1qx9jNp3xqSGc5wXdQBk8mRa9yUd9SGvnYsfhgdcmDYAR2tDsU7zudE8dFMsUJWl33nGn7jstx7s
VvaXDWYSKfeQsYnqBPX2f8qyesxS/anEEO5aBRvGNI54nQ1li+ZlUTrxknU8BvBvvq82gtlQMopZ
wasUrxOXeVcWRhO4MSZetxu+cG16rgHKm1jWcUu3NBTTo9v2TxuBnTS63lOq8uvt+Vlr//r/m/Yn
ORSzXyEBHDBx5DONF2jTxFIHv263vxJI2RJSfPZalK2ifeqNnxsZPHnN9Nr23mOhwJx2+xsr2/Nf
zrg3Y2jJMhV5UVSJHDge1ty62kfmTm5VZoOmkFtUIHIuEG7mI7iCh2aI8U64BRZcm3/LiiNIhmmh
o/Lf5BOcz9GlqN33izvvoP8mm9/MzUDKvFJZViVlpCAvLUkKIgu9FS6t9N4GBLdj5Dmkhw/yTb7P
IX8e0xKXloluEuSvrK2NCQ7zvDV0wtpyNwpiKtX3Lgs3brhrvbdu0OOoTFO3c5U0FclRn1KJnWOW
CcGGV2wcAu87aWKDKaKIcZW3nXeJ+hHCxgVEH7h/8p32l9d5D6Wqn8tsi/3yfVMjdiXjQgaWDnM6
XeqS9d8YRXjTQYXmWz41ROwgZ4aim3sMjtiEMh60vURea+/iOOZ3ldXnzl9e72vaOmoyo1W51I53
URq5H0WMf1xKd4vT4P3dRGyABcddxaeo+ri0fo56ehfKJJUn6v3tvq8sgA2wiIxfocq3h5CDmXbp
HP3xlumvwdEnNwCf7e1vvL9niY2ykAVkf4aMeZc+NedBtM+dIbu+CL7f1/x1aG/chRh8VBHgSL5k
U/DgjuFzMYvnbNEbG2dthq6jetM8nwH+qlpKL/XAv5g+PWIFDgEvUaIeDRsn5toaX/9/841RNAx8
fYZdSO6/aLp8Duf78AoksqLHxpe1LiWfYM2SfVigF+zuNBgOx5iHSHdsDGBtia3rDyUzAfQqgHWF
7Q9QHXzKw/4rZMyP9y2xdeKoqYpAWJHSy9KxD02PjF6qwn0gs4fb7a+tsWXBDjjMiB/U/oX77OPo
85Ne0u9eSB9S0X68/YmVJbYBF4CMOU2ASqFLpYgXc8/7J6+DjS261vbVk7/ZPkE0grxPNtPFNVeP
nXdsr5fKbKztyiMvsfEWbi0zWqQRuk6qX33UTvHYjl+KwXloM4b8M+q0dPQ4+v4DHPyf29O1sqFs
AAZoIASEtNV0CT1aHAPlQGE3RUIFol7DxqKvfcIy7BKvob5UExyrlp+BMvvphuEPVrMft0ewtiiW
TWc1KoSdbvAuwzReSG8e5mXZWO+V7cosm26XkM58Hr0LWC2mY2aAKs97wfZeN+U7Fwpld86QZdXA
OXUTGEumSzNP4S6taAcMjEeOEfOdjU+sDcWy7HbhILaicrqkRQOSjLB09hGycgdXN2ovu+i+V19i
a4KQrhAdEe186XMSxLLITCzdzfTuylayURZ9iWJdlRfTRVBTXnLq6Qe/BL3b1JmtBNPaJywb7wPW
1yZX/sV182TA+xLKmfY8pZ9u79a15tl/XQjXrvJm6phLOLr8zPN5fPBCWV5Il/b3OXEbUAF8aENB
/G4uSOSH51p3+R4crKi0CHS4vz2K9/NYhFomTXjQBJyW/oXWJzHqHSSFDgyqFZX7p+LOjnUnsGnd
/tSKeduKH51hoJHpxHyp5DhAe5cVD47Pt2pK11q3LFwULm27GQMpMrD6uqx1dpUTiY2+rxjd/8Er
2hDhS4CVcIdR7Tum2z0pBn3hik975fZboevaprKMm40m92u8kcF/ZP2xpmXwCgqh5ZM/b2LZ1ybK
OrndXtcOOLnI5fp4U8YtWB1/Lh6dNq5b/9Zf/X86n9hP7Lz1FiRLGLngPUKQ6sFAUcSrv0FY5FDr
q1SSdxDu6yjbgwbqvI08AN+aOEOtd8W2LkkrY7Qf4mtndLpWBuQyy3n6XHgV3wW02AoeVodomf7o
QbTOL9B86n90pz9ShLEffBIZ2Y2qP6DgVDNcO+ZdFtUxxsrm8Nip5yY0r7ctaWWX2C/0uggbrnsz
XXLh15/cRfdIDRbjo2E+io1uf2NtCi3HwObBZVAcNxfhNFDmGvrsb5HnYmMEa61f/38Tf829r+ZK
B3Ce4fjJKZ1fjBd3gR2JzV/T0tyEjcTJIk2088fgtMjxAp+w9TB5PT7e29/WEQ+MbtAC1jFeUJLz
ErpCxv1AD4vrfUDA92vwhyLuSLGRk11bacsfhKx2AcxuxwtUpb1YhFTtU4c7e9rcmXskNpENCk0a
6AhF46XXpAPvUv7baHnqIv/r7Y20Ml82wsivWer3rjAXntenITguil3woymEKIny42yLOXhlT9ng
otBLAYRpyXjhg8rx/qLTfT6FW+Wma61bNl+6qKKSkA2/QM22ujQ0/YEn1+m+q46NwtATuAlqhD+X
sujUY4S6n28BDv4tJMwK7orYOIypq/G22oABtfPwLklAsfxEcMvdIcAD8zH36NemrZE4bEy5cwGl
z+KFQDnboZRvWOXa9FkG7/TOnIaAg1+cIXqYFpXF3J+39DVXrMQm8+9m11RS0vGCgpow7junirtC
PZK2vu/6YKM1GhWisLgw46XwhoMv3A+uA02hOjxPw3RX0QuxsRojLFBUph0unE31QSi33oF7a6uA
bW2GrENfDKoW7jiYi3TZCBHYsjz5HakfWT7dB5YnNmAD3HqGMr818IsenvHFAO2fSKYbV+oVL2Kz
zqh0LPu+H8aLAISzYf3HzFUX4RevvQMFwYI/Ati1JR2wEuzZmI2hG7iqQaZ9qWtiwPLKS7B4B+y5
nyhYSqY+2ljylUWxYRvQB87NmGXdBTI6ifS9fxpIlQHg+e22410xORuHAEHvkrYVrEIxlh8brYad
2SbqXmvdMuhe8D7t07S/OAGepb1Gjg9VH95XkURs6AHnOSoj6gVxsFRdvEy52S/9tPU+vNZ36wjP
J5X6TMOXg58nyONCLhB7Ie1mqdb1THgnRLBZf67RB037crzQQP0WYhKxpuQkoPRCU/JX5lcbKZ+1
cVhWDZCxR0PXMxdcT8iu06HZh2n4z13bx4YcuIr4ghgsAS8DDxTvku6C0KcbHnWl6zYFEKlGMEdx
nAdj2slH7gj30rXGPd7u+4pl2XglM/iEdRABRIB+9BhdjsUCYkk8rP66r/2r53gTvvIKgD3HLWBa
2fQEpr6jEVnClvtqZ4mNT4JhDbIqMfUKokCHzhuDXRWkzp1Tb1luIAthStfvLywyII8cm1hkc7jh
p9fW1b6GhwMQsJIPlwDvURdFw3nvoMLy4fa8r7VuGW4YBEDA9kV/KUF2fOzwCHAq6k3A8MoZY3PS
yEy6U7tE/aUFeuRQpKPY6eWqUI63eDmBLlZ3jO4A3NyMy66G+o6jsElkltHHbRyFOJdiZIt/Qgzo
I9Omyo+5Js6JFsAWlY7snyAjNOp9jse/vTb+fe+6xAZlsEHJhgakv3hl/6BRpddq9WFm+UZQu3KM
2qCMYRZBraAmeVEE4F+gIB9mEX3ShffBCZv7NoQNzCiKsXChRYXADOkf1At7049pGJuvt7fbihux
Gf2hRe5BLXjE7ase3R0UKKY9/mtjJ/K36i/WPnH9/40n8UwIgmPP1ReBN1AHJZNTGL34pbwvpW4D
M4qgbjy3Rzq9oKhEACK+PgZXvoTb87NijjYkw41c0YOREfAtLsGK2Xnij5Z8iwNmrXXL2CPeD8rr
cZHnbTn8MV2zPHqiLR9v931td1o3a+6OkQOiP6QGSLErG/27ZN3nYi5/atRwxLe/sTYC63wGfy53
8LiAAE+2Oi696UPuzPftfBuUoSDqZ/IeR1DbRlCPo74c4wH6zL9vd30lhLERGRUtctJwZi69DFiM
OkHwx9ehirva+8ZYMD+Eo9oAb62YgM3aJsumCIe06y7hfEydKWZ13f3SdereFyXZVD8s5/koBiSa
BSiWJOXPbRGGGyv8ft+Z3bbDPeKzEuVTTk+mlx5IwENT0/HTMJEtvr+1T1z/f+MhmonM8KQG2B6/
mw7eoqJD5pnusSvdLcKL9/cpszmFvEUaryMSpRRVC2WJ2oPwQTzXIt3CM7y/m5jNK1Rf4THA3pbJ
aMJlzwI6H6ZQhh8hSgnQvae7nawBwr5n6zKbZshnLFtGNgCs3qTP1DVxmYldK2tIvdSfQGa5EQOu
TZrlQJpQDl00jUXSkuYLalD+0T3ZGMFa05bfuIqto+JSV0k+FOMxTUGQT3M8/tyen/c3FLV5hQwC
DIeO2LN9w/8ePX0oAn6u3eE+oB61yYVmGfB6Bnto4gXq4i+OFy8dXpRud/79nURtWiEXpZBeY4C7
DgvUJmqfPCIivAxVelqg4zAwvTFJ7y8BtTmG3GxWYzuhbgOEoX9DaWH4YGS5ldVda9wy6ZZULWtZ
WIG6DrVci/le8k160LXVvX7zjbuY86CevSaowA/WHQIvOKd+9mOstigL1rpuxfdsYF7fNrwCrRN8
hBGmQ02Ae++sW0d+GIJ0j2c9cIAhiDUdLt0DF3mzsXfWpsay2FR0LPdGr0pQnfkaAcLAqvR7V7OX
21tzbWosq51VXkblslQJ8Bfdrkoh99CHd6ooURvUBro6SecSx4Dx/P7zvATuN+KZeuOdYaXvNqiN
h1LmqPUQYIhoxmcqouFjZlQ/bxyTa81frfnNpiQo3Zm6AXR+xOWg9Ouf28Fs1UevrGpk3cUhtuWB
MxQT0w7ud1B9PlIZfnH7+xQVoVH5364bghJDwbIyaWUl4rLT4KzNf9EqP961a6LrlL2ZGj1FXQ8n
XCaowKjnC2Qt8+gC/2/uQ8oB9/jfD0S+M4EdZQKyOaDZXmhc9bMSog63u782+5bFTmppeF1fXVmQ
0r0EP9rDyNO/oOPxz30fsIxWtLwWczhVSR8tRwiP09ifAHlF7ch97VtWO0SqaIrFhdVOmhwCpCIP
laeC/Sg3dehWdr8NZKOZDsOQ5kDH196yxBkvwr9ReFhu5avX2r/mM95sIUdyn4Lip0r0DKQOqJBU
vPB2Y4FXDlwbyia7MNCBBjCeVtlHsjSfWzWgGnx6aNris+D1x9vLsAKZozZ8bTS4dhW6Q8zTR7ul
1odRs9+jro9OyvOYOAjf8+k3gxR7PEEB7/ZXV3avTSQ0qmihuhhE0qUu2Qd54+81FENAWWS2EmLv
3zOpzSFkxqXximss5+YhAvfuAkqLg+NlL63cqjFd+4Rl4QwSo8Ygq4xatCz8FPFZ7QK3yE4mz8NP
M4p6NlzV2mxZtq6CudBBiSobUqPKgEx62HUUbyW42bJs2thvax+x7B04PdKJoEE1qKdfc1f/k6G0
3oT3PYqgQu+/tsIQHxVtgasO78ywb7uh2A1RcGfnbVRbWUcDTjYs9uQ6y0PqDu65HxoUZqZqC9i7
stg2f5Dfe2E51z24r0jxEHH6I6qcD4WkEComW0fqikOx+YIyj+UZZqZKsjLIsbxiYT+QLck/37a6
q1/6/6wntWFtuZvW7RhqkbTZ8Moj19mNnldeOugQ7mq5jKhrbM2pDg2/z8xtkFs4m3IofTAuzjrI
XpahKj6CnK/ae7zrNmLLtWWxj3G6yLoWqPDRLdvTLn8O2bDvSucFEq13jsIy83GpnJyCeCdBCGv2
ZRiIx5DwHFiQTebLtYW3LNzXJnRqsOklac/UjslB7OYy2iL9WDFtapk2h+gJuGXgP0bWFzsRzr/G
Tsqd4w/fb2+ste5bxi3FXPMoXbAI0VjuHNo7O5CPbgF/VpbYBra5YHqtBO3LJM9YvyuM68dBmr7i
dQCkWsTfiEdWzlsbuqbB0xfI0qAUkKeHljV74usnWS1VPAh+YK3ayH+uzFVoheTzTCLjMbdM/LKF
7RVBs5vdfEuM+t8k/zs2bkPUylozpvGEmygQIS25ezAelN3IJ0k/5dDFcJrfJYD3rOGXyTcP7vBl
KYNdn39rVPUgJrMr2/40Bz/v2he2QhvTgMhFLi6tHdLVZ16w+kOX827jWFzbF5bpz+OcN50LcoQo
i44V1BIiDyD8qn8Ahf/+vgFYpj8YRd3SL0EZmyod7lrauuFuCbR/n5oZDawxZHosG78BP0EaNHtG
5bHwt4i31ja05VOKZVpch07Xum/ksHLkFV2vKE8hjcgk49Eb+6Pjjct8qBe/z9I7Z8zyNflC1Swq
HJMZoY9lTp4IFxu18ivHlw2YM5D0oQ7RdTKkbrXTUdHvW7+MYq8m7YH3NAPMIs92zYCqmLuW34bQ
eX6np6rA8puZF3GKZ8rLBAXF+zyBjZtzWIBKwrJBgaTpyAMNM3kIRlW83Nd3y8+IFkofLS6gydyJ
R8E5FBIbvcVret2e73gZGzc3RguEcGakertq9h+ijC3x1At1uK/r13Pszb0qnxvwciqEQaUyjwGZ
HgZ369q81nHLoEOHsdJv0XHtV391IBkUZDMIXfFHNliNQBp2bIVCt2n2sAz6rGhxolP5XN4pPYU3
4v/OjAtoRRWC5AryFUW+gxr5uIPaUf/IQdfy5b7Jt85ytxehD/aoKqk6mr0C4szrGKJd/XKfg7Dh
apSkwAYXaZEIx8nkbpx158ZumLr5RkS44vdsxFrkC0O7sCqTKE+fVJi/OJ14arz6VA7DcTF3em4b
rMb9Gidrn4JZxkNtf5UOIs7H5c63AhuiJge3cnHduAaECpmLoDhzVv1TyK1qgZWQ0Mao5c00hBlj
RZKDPcrz1V8my2SM966Ns/nfp+h3PIRNkFPkIO+qGWw4mgvglyYTpw3iqm5MFp7+vDLbDU79DTWe
+3lhTw3xdsFA/hHelkzvijHaQDbmLwuvdVslvhNGv0gl03oPVWj/Q7kM0Y+UqmHrQXvFpdiidgYI
8Qxtlsni6SGeVc+faNOzDaziWuuWxY+lMA7PwyLJvCgXOwBS9M+lnvutK+fKPP1bavHG14Ye1wv0
voskZU22a8PuL7CxfohU/jujbOPgXhmDDYZgoz9O2cCLJPS98iGk4GR0fPHXPf7KtRtf+iZapmZx
zhqisB/mMCUPKMXfevZ6v+uujbSYFaBaQ04i6Jn14rlc0uHB8dRWucz7k+/a5Bcin4O2rJborINp
3Kky9EEq2UBhGCT5IDPqNs7T943d/Red/maNpdKkMjM+Q4x+bZbwW0eW/dRuCqWttW8dGXPGOsLo
HJ27atIgYXRmiMZXOm4rslHcxN+NN1wbdNHpOfdINkVnt46O0YjKptnT32vfWXZTOn+pAMrYCYrl
T9W8cYysDMoGYkQ9qdvIRXG7F+hHBFJfZxaKfR0u48aqrGwtG34RgeIBGjwpPfed65/6eiFfQ9/f
8htr3b9uuTdr3jbEqabcpedyGaM4qObqCKhw/WUEs+K3uyzP1luCh22hIY+LnQrDLHwdCdDCL7QS
ZKtYaW0M1r5SrtunUvDlDA4aJ9jVOk//9K2Aco4GlexdHDEht9+xygDPwhlQN+dOLX+BzyiI1Wgg
BdBsEXC9Owx84Pr/m6VwWnUFkmjvDJM74Pg5F7Q7KVXf5V1dG0TiuI4nnZSGZ9Asf28d9Zl09yGE
XBs+QnBF8QH4RLlFFmUPXq9PC2rqdxnl8k4rsy6pMgIXP2un8IySUQgpMj4X8TBm8tUUXrThPN6d
f+ra0lRI3BZTgXjnLMO5Og9U5hfq6OhhTqt0A0r1ri1jia//v1li38kqKP6W3nksFv8MRyWxRfly
zySF3AaOhPlIgrGtwnPb+dFHD8mUl0L14aGUWn+8w5bxieud+80AQHCG+tqlDc+GR3wP0e32Q7sw
tRVlvHt1R/PWZdQlS9WXRtKzH5mRfUbxaTR8pWBKUH1a8b80ozp7ln6jv0BJNO2/3DcoywfKvpJ1
0abL2ZAJAlV88c5Nmi4ba/4vZP7/QlwMyrJrX4+66GiFQZXOEHtNdI5k8Tut9Hn0qUSOMup3cv6V
1UsWu1X6tXBQOwidt1+yJslsshTkuYCKiD6e0EgGp5BG5VfW96895d/yLP2VGjA9ZcJXZ5br/mFq
gRVClCNxxkJK/L5JsrZuDk2HFupt9NxNqTCP9TwP4jFAFvGuHBqmyf/v1qJd1pqlYuQcZg1qSmSI
a1gZedk9OUY0b3mQYZhJVgwkwNIKUey867NyHLC6+317ft71HmjfCsC1O850BDwPLNmy3Clkzi/l
3HeHMHDzjU+seA9unXMkb+d86UVw9uqUQP3P0AdgB9oN97fSug1gmRX1XSjU+me5AF4fa7XwXWYi
7+vt+SFwBO+GZ3B/lvdYmq6pC69wz67Ou9OSV+ER5+gfLMjBrYLoiI31DxgnHxVnZay6VkBhIHut
lf99IeIjr6rvHQt/5yT9AQLHck/z9rxI+likvAYnPfvAx95NAh49aReP93wgyPL5hhxUk7/gxfXH
xI3aRYb8XTKkXmYBk8qUamLIEB5IOf2tSbivumavpPyupvkzJQiyWzd4ZY3Kdiqdnk1NdyJw4Cmi
1yFPP0rdZDEKW7/KDhQ7tTpAweUrydVHN4uKw7Ud5rNTk7r7Yqn2ORk+NnPzywlZg/cV9kugCL1y
m3PEigt0KE8A8z60nf6S98F5YGEbc3c46gLof4VLcZ7vq7A5MZrvJMoPUe1zCQKXx4IWfnztdx4u
C8QHeBhDLIDFGYjJY9RCP5kCTCpFimRu9WEY6LkASruCEHnlhR/Sdg5iILlOReU/DXUYp+VyHml0
SMPlEJnsMaf6nOv5rDz3EQVxr+Ckims9QC2KxqUTfJ1G+kukXQLBusQEzYsmWbpbsuUF6nIPhTT5
jhfiD6/z43V6S0nqQ9BGX3FBhaadV5WHEAUinZg+cFjPLiu8H0Gp93O3HKcquERj8D+OrmQ5Uh0I
fhEREgIBV5bebbfbuy+K8dgDQggQCAR8/Uu/yxxm8fSCSlVZuXz0gHHD2N20P78bBZ1fHEapK8mQ
EbHNeaf7P7+f9Fy7K0h1mCca+TwG3RMBSwHuTQeEKRa8VHM6OnWYwljsus48aELu62H9xmN6V6lg
AqHB//61AmahS5soeZ2NgT+Q3BllilDAroJu37Esd13psazHb2rhncG4SKloRFpOMxYpq4LdhBye
WAv9y7bRe6+mL2iDeAoF2LepnJ92sf8xR5V+IJG9UDrOF878F5LUXgGjohE/aPXSuuJ8N0v2aFp5
patE0kLph4dZ+14BUeKc1z2VudJ+f+1FFKQIToPqZeijco8bQGZR7+wzFhJHPbTDrRqh54VS4iFw
y9WYvjk1tkUIxkjGwiKKEd9x+xHLiO+9jUNLAyNn7q1NSnT9GTY23iHdNW8Xu1smP+dUP4GgtKa1
6f2s69l3ousiWcm15uKGTfpP4GEvGYMDnYIrsFO4IVp4l3mqtnuxeiydyvZANrBgVgVPuaEjZzbP
B8RGZgn3gAIlXvsJk4oXRG6plCZiv3rRK9Slb4gUDPZRrfdgX0GgHKkX4k2vY2P2DqF9qb/Wtxry
gHwbEpvhub1Mvv+5/krnI3Vhss5oMhaq2UghwfvPTEIOAlZ9aa8kUjVakzfBiDUbVxdtQw2ltRem
PqVLHsZ9hZUUvfVawCI/6tOJ2xP8qRS4WqVOqeUnvLb3hlfapL4jeJl6XjNJyrSu2yux9t7faj9f
ov67J/IJ4jGRyprBi3iUD2pi4LRYZHFNHASqaPXFyQBtyeuRQIXfqz1BAjESxb9Ws62ZH8ZrhlWq
Spdx9Y8alTL1N/fv98Gb4+WpmuebKN2pm0rUs5o/Q/Ll5dskDp6J/sEa2eZDjXQNUIfSMPZPkE29
h0acF528RjUvatG9eLAZhqY6R+loUrX046+JMiwy2gvHSYSOIU6Hdv7GX/+RIAJkxJQ9fJvM8JbA
Li/FtA2j/MiiVGxxki7rhEzX6tzbJS7CLjxQyEVgMSNNHtT6k+tK5Vb1+66MTco8vhs8tnPjmLNI
oFrQlDl98EpzXMXQpOUIj6htBYrWe6COrxWpfqM+1WHYwjtHVz/1eF2fKobYVBtNp8QmWWtiGADS
bOjbEVbDfe5t7WO7dZ+RXp98ORwIG7AiWhxt043HfmaQ75rGlsNQwIpDG+v3SVSHKLI3QC9NipE8
Y0E5pEpu4SHxzQ8ZwSWd4fpRlL8lP3KnWS+XUoPF0oJ9E5ezvQvD/hJXrXnYZHJmQ5kjMqkAPyzK
/ITeiYUlufGDKW0V+eOz7RMLlEw3TqZhm2icYPoO0duyRyOJLaxe4LoWV0HO4/nB8p6gMiSP0SLv
xsScgokclrqpUqGnomzMTTbqsWvqZA+abQy++oa8BBkjkbs5gNkILxtXcAoPvTV6YELUKW/GOYtj
9SdiY5dNqvHThk1h7vXbNyZhndp1OcXddgxrjvPfSoucbFCOhtbzc3Aw7VGtQ3nDRlTuQ407Qfau
KI0o6LweY0mGKx9ZPvI1uAVqSwcKWT2EAfXbJBRODm1pKvDFkYjdl0n0Aq33PQOECo4hrRFIY7es
bgw9diL862DQm1ajinazDec0Du2rXBE4RsyS5D2LNNxWtUybeXonZvLTqkIdW1U/ZGzZJK5I9eN7
CPENCV0PAZJdjw1beEbrsTBlrA6MeLqwnqP5OPgsX6GY3K8bAGvmRQ8I1fbPaBBw9BDL6LO7dSzz
cBp5BrbfuU6MQcZ38gWS6hEn7+QBM1BzxP8ixiwonN7EVVvYt9N+7g6+owiBm5l5m/lsLmVrugIi
KDytNfFSNZD+RRDe5zGPZAoiWb2lChbtQ+rNwWZzrnqYH5MItmO+gAlJV0/3q8ZYMasANUuDk5+P
+PGqAEd/1NCW1uXD4LZ511u7HCkULG3WKD2/IsC6zsUQ0wZlQiOAp4VZe+GS2rxUcYQO1At4zqRv
4XppO2D0tT6FgdneHJYROx/DVFZVo4cws9rjqWIaZa3rVadTtwTBTy1KeBxHbZj3XbQea0fUo6jH
6VFDsNMWCBpqnwJQqHcIErbXvpkhz/Kosd/BSOs33nO1pixq1uMqJ+fnpCKByJOqhZiknKR8XLpl
b1lkD0G7tllIHaxA60BxXEjBUjRrNbyWbd2ew6Z2B9H74sdjc/cjBWydoG+CLf1mlqlLKxlEeTmW
G3iH0iDcXHWGryk1kd27kJlLEnt1McL9PR292RaV5OGu6lu6s+hYT/BdrotoE+JO1TQsKMaPPawk
2z/BHHgPLgnG+6TH8gbUQ4YgW7IVVURvYgvitC8r9hE0sX/FIBdmZBZoU3HaHqEecEnqDGmeHfrT
jCIU/NekzX9FQPGSD52laJbYVnCxxVBC+u6ymlp+TUk1Zs0s/9C5fxzK7k8gKb73SnoZhgp0bMv6
5drJ7ZqGs33p1FMMNW8KqLZ5A2Gi2ZFNrlkfDyqv9VyVKXcDfXCwkNgjsUmlKH8AZoKVZ+UoyicW
GZfB1LpS58ZvERy1Ikwx3Way5tJLHuqykzlrVvTEy8R3FLS/I0LwdDpXq/8qG8svLZwxM38wP2zz
j4hpqK5DAElJOUZP09p/8X5JzrFxfoZmfkWXvvB/8ETSaYl2LBUK/HUD+W5aO4GHrmUMtdIjd2zt
vBTUWLOzYmxeGViSpwHyyHOfMB/DuXnw/MCm4FJOR62hKTbCJS5npQhxfHV3gtK0+VchmT5dq7Xa
maWBe62RR7wukQ7rrF+ZWJNrM7dxhsIYZHDm03s4b7A7uD3Mbw21tCxklMAEZfpdEcwIc9ohbYlm
Wyw5dnhIsgzHFlcMPMbzUQxYt4BHmKpmnDJmEpRZf7Kf49DXWbKpBQ5Wlc7LqNOfKon+xmO0ZK5b
Z/wrhmd/C4IjX5eHdV3D5wDPF+xrxhoq067ZM8cfe2WfSWVtSja/fIUqH5dSqb7wRMIpxA+bk6+8
+6jdRGFnqHcCxFrhc6p0AAcfGxwUbEoOLBjXrBGDPI1tCA+/LmSZwYvMGjqSjJOlPTcQdmHiUjZv
DBh4q22GPDQQ7DY0iDIlBwpLmKDOfIY+fVlifvD1/BVAHLunYriuIzBR1XR+0YOLhMZrflvrOkyb
OIp2FjSmKURv38uhzkPdtAXsPMtjzP0XVbEz+tIedacXWRs580e34RepRwX/ORh/ln38gbfo3c/D
sO7NuNww/45pRUiTwrj5sQuw4w6AoO2tqtyPnWavMFPwOW+47suZuOd4MT1IfvCyA0jS5Kxa3I1u
guV+BLq3/n34FauidOstS5FoMmdj6y/ZEg9Af3Dvd5e4X1G/NJHJvSB22ZNq/BRtY9JmDFRmdR9g
tKO9SZHhGmRoDLvMw5N/Cge/yidhgp9IDP1+k+iplxqtmRm03bUIyDxQT9Q7DU/QfNRIpguWOkah
9IOiniyoKqv/hVwJmKh0zl4aOch8qXiIT0b9TAvuEeObi9pwciN/eqol2omht+XBKdUcnZ5dHvTh
e9jqAacN2pE+NRgJ2xx/Ml5oLZqDXzYvpeggG/XpHEV7xAmGXxZj/aVf5+5x4kuJFl/xnV8x7xgi
NgO9X1UV6OJ+iP5dEyXllk9dUB1XR//WXk8LDeZgrus5PHXL+N4GLoRCnt7PeBbOGiuytAO7Ygch
eI0nKUJ2Wbj96deY5kKiKDVCyh3HAJ1zZ+ezjwXIYxMOUcZHESJt05bIkSIAQNzs7YdJ8UtofcQV
bN52bXEl5sqv53+1UuahxiN7P3qwzUt7YehF9RSlOgzf9Nh1ME9kmMHbhe3p0r9PdrRn1ZTVpaHD
9KmZGwDZdcnNs/iZlg9fHEF32dRBtkVQh9M2dstHzIV45wRkT9PVsnCsunWVr3NM/K9dv/Tp0gEZ
6NS6NtdpbMp3BIkGbDeWMO9uMW0IXcoUKqeZ/qlaJg3sC9A8e0PhWygMP02yaP7PS7ZBA3OInfcX
f1bLx67XbhhTMoA/fgiMTshlW1cU/XAOk6KfOU9tyab31euHu6nttjugwOhQ21pFFx+7iwcq1vaO
IbiwLJKJ9yfaj/wBxLWS75rEUlQzdLV2M122JZRnc2RMwcjs/etnkL8njF9Pi53IcEi85Vc8CJYD
HP+pC9KFSfSvzm4Y1qF92MlhEg8wLA+CNI4qzAq4YZFjPQ4zKTrhxx9hKMxwQSCB/+MUdzsq1+Wr
SRb8LFdXW0EhWuxTprupT7eB2d2knEN3OzVHi7cqstGfyE5B4QU8Mua5XBxAi8iG2ejFOJ7YYRYV
4j9yzMwt6ncwph18xx9930G5ju3Ufqni/rCttTh5w6BvnNPEoEpWjKSGcadTIfnwUiV8/ZxwucLd
qyfAFUhUD2lURsudgSNkxmjHwVrzVJgTK70qtX0NOYYPpV/WSQtLtU5sPwRz4YGWpf6oyNjVaRQH
23LwGmtz1ca2CNA6Iieo9+oZgwlof3pGCnDp1yROFQ88ey4TgzkkrILhh8juL2FjuQuS9d8KT/Kj
9Lr1Flc9n3dDNHrfUHT6aLrWugS0DS7h34Dy+MH4STiksenk27YiMWDapua1xhR+19aDUIhuwJW1
bEl1tKKU2ejmMJUSZk7BxHBM4a15F42u2+NswZtHReWpGUmU8kWLu4V3C+wq/Cm5rCVa3xLgTa5K
jBAlWTE/Rd7kZws+zCxowyC3cJoBBxtf0mmD6+R1pgweIVFb5a3fUnCj3LRHOzfiRbBu7ywwxbqf
Ze5cU6PRTgyMPTEBNhdsEgGJeKqbM1sq+pkMVXOskXCH7kvgsgd9qLt1c5Lc4pC2+8Z33S4K/KRA
We/3SOeiKYnb9W+gInUOIio/lRqSzA4DBnknmvm2NmucYtEhz5ji0VWAs1DQJNKnZu2Xb4Ou7pYo
Md+ta+shZHeUdygUDKjR2p95i4yjXvbzYUI9TCdZd4+VNzYnQ2JvN62VanM3lIo9wE4OpgEl0iLG
av0mvtciEzr299rQ5TEhQXyIO/+9H6sWHOp6BjNNjifFZqANJTCqoerlafGlu7hONCd0QuPjCMfL
nPtemQ7V3L343dzcSsPa47i1Sd44bfdD4rEHTAQuJ9HQfeoeTVA/TrCMGKZruAIgkyoYsmnU9K9G
OFRGN1zvtJZt2k02vucapndiCLyi3VAJpK6S9NdvbGe2ze2gVsCVoTWAuwZIneTSyymdt0yi0wbq
sw3AISJZKBq5opbTm0GVeWDbMO79cvTylrPvcU5wc3gO25jKa8KdlZV/acOEmxRw7O+jYf1L5ct/
brEk1bECS3rxqmPvLzGQP7Q29zX4Qjtdla5ApugH0bS+BrNHUw5l6AMNXHeGh/lfTKxdCkVYVJCp
WgE+kVdYQ6tPGugOy8aye0K9GB+lrKrrbP3+JKLNe2u4DX5iGtFrCRdFbOpR+vxxdO+NbFCS0ePs
sIvRmO9Ecp9sDVKvFoNBNEE0G0HsTjo1gXtCgF5YMGfh71suwyfZquqtdKt3adZwPfugnKfV2oap
SZDhHGIHkOop+OkG0+7JhKEnGA28y2PtwyMwIHsD9Tj8CTv3hbEPILOxgoFASrvqYOwAqFIG4lDO
zNuPpJtzkPfsTuLRB3JJX7lckrt1Yo+6rzb0vPPsP0x+v6aeAMdsVk2ToYUB6c8PN1TZJchJLZbM
Q7k+YgI3WevT99FqkqKxflNbjSF60NUHGkyb6X4yZwNXyPOAWN4Cz6aD/UYwnkuvCorRCysclGBD
b+DItU843W3Kn3ZtWUnc4J3B/Q9A/gLi81Tgmg9fVq9OcNcv/rFc8Vm3jsz4K5i3N18/s2Axe8SY
1nkgvTGDSwa5EITpygxGacv9yJYQd2Ud5Etg+e9TGAISRUPSw8MrnacuSUlplp1eAD1za6ZLEglX
+KKWVw9uzG1ab171Mc8TLiM+VcXGygRYU9sDum94sIOBrst4FwJG6aIxp6XmGliiX332var+YgRB
uEM0I5cH06Ir5hrjuM8q3HItTPV9SJXQN8rqexDedGUSe5FxXRCVLNfqgc0wAEe7xG9YxMQ/pMTj
3eMbSxsZdieB7Lk/aAD4vo2a5SQjxkdsXtrlyye6f1rt4F6NY2WVsl6TY1S32Ho4IN99Uy7P/eAQ
ezm00S4xWt38aVM7VHE0vR0a9APeUVUIoFF3fdl2PwQbtnRFT/PWBpN5qWMaXx1vAYI0y9zkYg5h
o4f0ssMkNvIRSYe3NauVYpuQwIyl4IlsT1Hf6wc2oXSktNzciyca9W+u4c4SyMQ+qbIaUxEMVQ7K
dZ9aBEo9z6OVd4yGzRt442Px6yrxe0WPtdj9EnOek9A2F4k18qEtEx89H7LainhT+CCgNl+MF7Z5
bx0ETaEHKwdncRXYSEdvc63Wfcm42RMj2LXXjB9dHas6XUlcnRMlgV5UExXtkwe7ujaXLKTPOM1u
v0A33OaG19O6C6IYN/waToffH4i1hMZjIuxwo6pCpXAl3WPNIK86rLrTMGmdT1anQU3VUSbMnh3f
ll2w2vCnhm73vqcdxoN1cf90wOgJbhSzS7XF1uEoqQccbRI8uCTdMGeRacG8bgaQYfTYDDxjcRfd
uujvSpf1vhFhnMUKRRY6Ptg8q7bOI+3DmnsMzhAOPzA9jliOjTVOA9jD27JfbHAeFTs3XvMkp8qm
CgA3gOB7FohnLdTOdtEpmoIOAObwbCClTIGM4VIKAA3jiprUUmZhWX76aMjRZG4ZjcMPFZFdFQXP
KlyzdvbeEhxzdF7y6Lh3CtCFAeM/JRN2WWO0YzE9bf1EfifDTCeYuVE/SoKVqJ1F3sjpMozwLcF1
25oa0oKmDIoG64AsEH4aThTncMhL0782RmVw9cQ4jUGkrue/A2PvQ8NP3MDKlZBsVfbN1ubYmeEu
oipzc73D85YHzXKcYu9JdlAMMqr2m0/QONFirTGvyvmUtNih8fj4CxUvynx5fetSpoYPLxGHsVXF
YJZT1OrrslW7djZH4eqHMfB45rcjFsfeexeIyxzxk9D9DeYWD75TBvChPKuFvAEQ+yekfogD7185
rGisKrRCwwgYHlyMrKU2Pk6Ru4vgp3Dmnc+gg5r+aKwVxknDcDLcQAwVRzTGxwClf3L6lmzeBc4R
hR71q2HxaUqiJz3xBM9S86f2sB6N2avwVMZDyM8EhPAJq7Y9AGzoUcI2U1sYZWCoNSn0oV5KuXfX
iR66Y833BJfrEAYvTpTH0ZX/gqBFdNpckBCLMNB6dRYOy14m4d4N0aVRfbXvnLzEcfzHl/Yrwkk8
oEEfEA443DMDBczWZdrYo0EOLJBmjv41dtDTxjX6G+byqYQ3OizZv0vjt9i+YuJcRFVjTbK9QLfY
H9DSCYgL8Q/H3rtY3j5WfbVLhvgLNt36Z9j0nwi/7L2l+4piOHSE7HPohsvvQwAK/S5e0dxvsP+d
u3vPYDeUyO5fy4IDqtZfb1kwuMOVuUtIgf+ysDhEokIHpbFdwSIk3nVgIFTJcoBOLadVfVunBPou
yEbCPp8oySneYMtp5iuaqw1jDUXPhFUV3GEbLFaDAOe0xLbZs+LM3PhZQXGIhHt2hQNuixUtej+C
ytlgTJiSFniqomjp47/jQA8NPgSpMMhu1XGa+txIBpP1mnUFhcRrhySMdSdD04O8ql87Xl65wo7L
tX6M0dSJfWe7j8XzBT665RnXGuKnDGzpSRROGRnbp74fvX3ouz4nMfIDaUnH42QbgnV4c/M7xQsc
7iNtJrHjwSgLEPD5rQz7JwDRMlMRR87EFPrAcPAc4QNrTzhhUwrhHsuEXNd8mhHgWC5RVpH4zzov
j9G47JbOv5SSoF3nHtb3JltKlhNYfKUgAUK/FJBiDAXsCNlTFwc/2pvvPA8EE/AD4LLrYFAnDpGI
qiO+MIK1HuDDUgLDR5J7l84jwS6868K9DctrV8cnnwVPY2mvceifw3J5Ixu9BDLORzS1gPSqCelu
BEirjsM/frWYfMNt8IV3dJH+cre4tfCjfj9u9n4VIzCh0vcyb5A/QYTphrc/dDR/kG+MTreieg8+
1Zh1wOHSvur2CXaFkvdfcytuRMQcSzD/rp3HB7ry6qCd+deviZ/XS4eNqyYopsONxMNx1PyCQ2uz
HrhXCeAj6e+4mqpLvHSPtZoAFEytPdIZ5l7bKPZAY81+8qbo/4cYgMPrxsbzrOmZEtiOsxiorsXK
dEUbPxj70y7wsVvpn4b5BdExLkP6qwuBL1bax+DQUUnOVdsVWo2XmZbq2S3zmDvUKfdLyI3ME/8V
zpbNl40JyJu+f6dajl7I3cBE2VHfewyC5py05mPqm7u4LY8IDuB7f4gBvQvV5wiKQeJG0J+qqb0I
YBsPW1RllsVZuTV9Pns+SeeaHBeBlAtcORIgIvQM2EWm4dBnLNRjAQMOuQL4bdec439btAYJOiov
62r3amrfpS++eAdIcEAwUWj20gEYXm1SplMbsFzq9bXCCgM4VBEudMLGCEOpQ1wr0AKqzmLqX9S2
oZPvSB63TZ262F2h08FktdxpIo6OjVcsbHH/bzHKKj6wpgsRR7i4ucCy9yEu9ZPtm6vpmqcKSa1p
6FueLnBZAVqifzo7rzn6x3M0jkHBpabpYvTTprSXOhVtezSg0bWJAizzxrZYatSloMEOqAZJLZV9
NWSobGdhZYHVm7+kSKT8GLpFHrAMhotqVSCb+awwdafOhk0m5fZE5YaVRvk4GvrhyOplRla7WNO7
MnFHbqoDCI4whxj31e9LbRL6iY4GrYR8WiXaATjZl9niBZc68Xehms3JrSXIDRKrPxXi5qy38DHu
TT6I/kMHkfr/2zLgIGVlWENB2JRXHQX2OCTDQ7QNd5hHtqxr+C/Pn6RsRuXEe/n9qMczi9ZHUzZv
iICZUg/G7bDY9HBYBZawnokzA4pvBohfH/1ZxUggivldVLUQoyYM4jiEU6dVU7dZXIZAjGCdHcID
zBM7OoDIOTD3Kqf52eu7XSs2mkpvRmvRzN9eFb1HCeDSoZOAhHUIfImFUzEFa4LG3/wlC9YC+DZe
G77EgEew4HUL/xZRmZXK7liDPU2QFJiy7kozPHpSo6vW3bNIcNvQSP2NIvDDkySAd8mEBFctL8mG
LgqtcZMp3f6lyXozJQpEu371SfA4Ue9TzeAxsPgWr7xDv7neV1oOWApYrM2ReIq2vTuASLi3Zbnk
cdzxwjTbv6Syv/DcEbzJPZ+n+2peoyzxp2OEMxE265j2pN6ypnLfEMP/LsvZZ6B1m0WQLF/5Yv55
2iuPRnXJwTGkbM5oAetWPwLhGVKgwqdIbC987u8DPPgicaaoYyJBebFvy4qVUWDZy6RwRBo8Q6mY
KTkkuORzSqLHjXjYvJMnLMX3SV+/qlqDH1FV99BqY2zm4R8IZ49q8G9IM/pKFH1pULfYHL/wZX6C
E9cJpRSXXww8bg76nbDrt5XkrurmGxMhkDTQiAYXPfgG4DnCHzAJdWhylUFj1Xvty68894+xIeJY
Vt8vksG88IT+Ds00erJ66LKQGD+LV11eyVSu+YZswrwh2KasBOOwIiWIYm2JRT1A4qcNnLBigcnD
UVdxfQqXcBcj2zP1WjZk1ON+7iqF3BTbiGI00ZWBw5wh+A17NhO8aZAG7xiwx5QDLsZ0oICTo4OK
0YtPOdQ8yFpWHPExeNX0vmJBj6U+ExUkcC66BRROXLgLfAo4laI9j8Fc2yI+PGKCAic2DJNcmZZ9
bBVYKYl0/ccCYvAzeC2KAa/zFqxPW0hgqn7rv0Es028AtkQRNV1ZlLx7ViL+2PDqso0E7gEQhcqX
0fQn5aNSj1KDlWUmyNm6EjSBlYBK4nARS7rcKMCfa+vhTXSifgn1fD+b2LvyAZ1bh8cXK5ExAwFd
7BBQFh/mklYFgieaHOSi6KRw4wS7GSrdvAGrNwO1xbuREnAjohASnBl4spDZ9TvgKj3sHPGRYrU1
HNDB8qdSm+EEyxi650O0noZWu1u9oiSg8VkzWMW7Z4TxbBfYWm6vaHEf+hKAAdMQFgYJFvIBfCj2
Haa8Z+7BTQO2WNekIa+dMeXFICEDeyarHgZAlhAQTRGWb27me132GLaG4MvZ5dbpoN7PEbo6aoIJ
cay1QraYqMCNpv+YHFpsI2YgJqSvU12hD4gQTJ3Jufkizlw2uTnMYDPwrcbrjx069rtQwM29xlx+
aHkE5MY0FgwcBVaaLb09hYUzapJ3EwaLL2AbFyOCR7+i38OyLo+DTMyumi15JNuE+QNEg6JlYbur
CXZVOkRP1DdjeR3A4j7KqhWfsavbZ0paMMrCrtw37WgOnUU6IbFQM6Ftmgo5QhmiEy/Yw2NIZVVN
J9C4sB9q687sGzgKp2GEZascazB5EK97a9tgw/JntFiMBGF9LVvuq1S7bdqJkBCAkonBl1uT5V2w
zeKTwfZ/RC9cwAN5/sQ1EuAaa15DDXfiZsVkibHqSSCrKoXfl4EwSdcXrKTgZOaTsxHYkbXjiC/J
MLFg6SK9O08LcWpE4PIFX3gKHxi6o8gm2Y0t9NUqqV66xn6X1tBc9iACmM2fwaIRww5grUobqyxm
GSMxRaH5tAkYZ3OEcUmM/t84Uiz1Q/YcEAvUIYQEb4xNmIPpL/7j6My2G0WWKPpFrMWUDK8CzZIt
27LL9gvLUwPJPCd8/d3cp+7qqnLbCJKIE/ucOEZd3CEvoypCVuehKo06BF/LnrNRazdluTSBgc87
aAamlAyq52vGdqJbbTG0kjNkRJ746yYTLktnjWkwF8wHK5U/V1EM5aXq+WBEpjzZ5mDzIkLG2yg4
oiTo0h6Sqm1bjQzdqIW+6fkPR7Mr/Sc/Fo9TFM2Pcr2Xl4bEzDECNlQGo217etOm9tU3UtaaLjax
c4l/zmR9lOVSFkduFfXtmZLvvi6H5bOKG/Gpp0Ruhq6r7Hm1OKLyMMsX3bZqmNltygkRjVVs9aZ0
bB3G23SFG8LAQAlos55LRMe54tsvHfh7CEtHhsRs4kYDiwODnfyoz/eoZkIEPFtSPGquBi6I8roS
nF7kPtkl73+gif4nc6CSuGCsKgh5R3Q9xPrSdZvcNgbW2pZDHIdGnTreZsnzJAnq1uEazG2bfjZi
aDoGtllvHZlsmCeLSkdtfVsfyCiviwbh2pSM3qWtXAssy9EK2kTfTsIUourdWsb8c8itboClSHqX
WWxnq0PKKrU3pbr1pV/WhTygfpraxRM2vB9/Jdf4+Sv6NSOP3W9GmyIYW+Gzssjmsmz9xZ7jJ9NQ
1HxZmgEckLyUUF0RL2Mf3MxFy+CUYDTJR0Z7KGwns45ITfHTbOjaDa9/S3Hftk697fIxPzlWhoFw
ZLDw6nIx1YUY89zbeB7372ag+S42WoJBOhwsy0iu0EfegyiJOd8Mgx4/t4lvnCeRof6Lea7SIJIi
f4/zvHzTIWycjVH3pGgNqq7rG+m7y7fQBt6aRgITfwQqmW3aEoixICsHyaZk09N8XooeKITVaN1J
G9CNAy1OWh8RYW7y/VI0CR47d3JqXlnZ3KzpNyB3jDvoMm1nZCZlNPGjbvctdOTkFK+5a3S3BdGe
WWUq239SoXWfEk2Dp+v0KGORTrkkFlosFykU3ST+5ixe6tBvzfm3rBhCbcrEaF66uXXB+WxSkDZj
SUdG+82L2uhLqQd1YiH5pmr0kjDGl2dTyJDvEDioIRzuuunKC8U3SpTtTN1H7OYc88yGFkiTmcd4
l5gab1lpiYR22jOjt2IxWrQqKWftpJkmkJBVJ1oSODhMi6AabIc9962TRztVjEATtg8RZ9nI/dfW
SSwelkZHwgZwNrpwsE2uB6A69a3dz153yHHAxLuW4r3ZTM5gE62du6tppDUZHXm+RjMgRymM0C8m
oIZqcskOmHaTb/gDmhNzsu3geYjokaB5CASr7aZt68adDIScxo9mLKxPXPuLf1pNSU1gc39/z8xp
E2pSqfvPtijMt3LI5S/KJ3BdOvvMKlL4Zoo6b+VSK32iO7LKqUQqyaV9wFtuFyE9LOSOnfbFfXYa
x2L2NxoDrU+b60yEFPMQp1r6PaWo6DbrNis2oCTL8sOuT2lt3cFx35F4Rb9lfTZ3jz1JZ+8yzkkP
JiTsFCInTMuOuzR9LTzCPAPfk+OLX+GhgwhF4GZ46mn7jPHdY8VGTBnMaerOYc6b72sxiBQLEkIE
7a2Xa5nPsVcLwi/VMB9parl8Zb5C4pEa5KnjZ19Og2yHnHGwAcEBMrPcOxOBfj9H2jrb1RtVBNLv
DqIEnToYbmMyvjUWDibTm8sPyQ6cJDQYwTaHpF/41B17GtxAWLXxUpiRmcBxjoz0Oa0tLxxU54Dn
2B2uAdQFhk6ZPSIU+8Nc/ph5YsOuW5VFYTJZ2TdybfKVoftCiKH+m2FRwFPCclptfIq6gRhB1O0W
02huEzVnRm0/XCCFGgNL1iDuQ1dW9sZfW7ddC9nTPjKDrEFMXeqPjT/Wntj4uaaXDHpsv6DpwKBh
Vxpnt5F06LwCoADZSekFOc69ZWYgpLrFsnAtUSu+a+nIWnyF58obPJKY04HjnRImeozGhsPFdIr6
HjlWdzS8ionYxLX98ttyfmgyrf5afCHbYJ5tZQb5kAkim+IRccmbGcEgS0QgtlplG8umyqymDK1a
5CokoBm0byS/I75FhW44D8JoTdCV3NHip6jsAVoqadp7tECIlli3yIEaWYTQb5pa+KzVG4toI60e
DnQYuADlebLbayncU8+Ce6hDBEwfeGktqxLkxfacLNOXu+S/2cDbol+p/ajImcxazg2unXGKzH8q
bX7RJDXVmHKkeY3JVGpcPumMb7zmAzX6lyEty5DJ2S5nt+u2LMB8uuVKI3ph8nRcDFamZ8be1h0H
rUz+uqV+nXrjWMRkWK32A8a/kIcGPWj27Wn9+uHZB9WZPC79FyA9vEQBeaGYvLvmPDEC7cHA9O4s
CJeu0/HeTPI6WeUH5e3N8ydz5088Ellmu7sO/AjiE9iZYL5Ou+udtSVH5maI/qEarAeHioMRXkPH
A2SnuJdiPDm61ZwsFIOAoVi3GyfnrHNsBgwZH9o0gtdJejDlIkLlSqsXCI8HcszvUzLsZTL1IQM1
etrZ6w9YmuaN2S0nK0k+eul+6GX+4DXlwdOqh1KbnQ2f/Qcq0SEycjqKCHktGl55o8gQJkAF3pCF
bT2ENHXQ1IoVqmle3MyUNcxQtiejm8ejCdqeye7Qe8DKXn2cMv+Ovo966fs7u5eHpK2eDZYrB67O
hlHOI6xK8TN57xW5qlkbJCaddibRWptB21rWUlC4pZQUvHQs0T9Z0XjqYtfatkP9VxAfzh3+F4vx
3+g0ENApoEhjRgyj4wsFwZvJtR164z9TMOQoANPq7FhCgtqz/rbejrAv/ZZr+TK5fJONpfrAYuQS
xi1EUAw13mbGy+pQaTP/3aKv3PWy+k65PcAvst088GeXoTnmgNhxy7RuWvLdlHQjiE/6mxBBay/F
FZslBJf2mqTzT25YJ49PkJaXXNSWWmyTuM4ZB8bDSEvK6sviIF39v7mbiSsejb2ipQvmRmvDSVu5
MP0uoNpiS2fe3Q8PC6hqnXvWZrG7T+kyeWJX3M7NIKDpmk62miiJuUEdxIR6sL4nw0ErrItXwJZ/
YMfVvtG0l77DN7H6pgKihpsdk3NQvX68RCl0ollpQ+Ck079Byluae+i6BiST2Y6HZhL7tEKw8NwV
wo23FtzmKukotiIxzxdOcdDxAXnwewZKrMzG7I/6GjgC5Lv7YOUVFYgJBaNmwVJ18byo/BR57q10
BdmS/bnlfcOIv37MtaShGF1ecq948ixxtkcYnsgxBTz5dOJTe0t6hu7GTBxeAZ2OA2BO+494EPPG
dVefmaif1xuCGvHeG/RH8dDtnUwbmHeyKkGrhw5QPrtXZVztIrs79wMPYD66aoMou6VMTTaFYe2j
Xr04zBuOnBR3JezHPCMTY07KTaaN/62XBdQcTZfX+5YGmkWm445J9QMq1outJ8/mNL67BDZUDH6q
ufpoh+Zqe/kJ90zggxqE2rj8x8zimFn201T3wzbJs9M0TPo+LUdsjShSMyOwzsg+y9786zXJN45t
MsnjgzFYt8z2v4nPCBm5QiilH9ZivA32dGnRyMO6Hq9EebxbAmJZyF2fdz8JBOd6WaM0Pqrc0wJY
rgTauf8YreLZZbq2AcbfMHgHefNoXbviv1wwrjCn+FVfRVAjGR8EodqOo87OQI0VlTs3HX/MMaIo
0+J42xSI0KOHWIUV5Ch75zioeZ21PMyrwEH9cR/K9DGVXajTaG+tup42yxJfB1WmW9NeHmKE1K7D
Qxm3HyWGQHYD/0vH5SkTsuBNsKoCMMSZedBS+czCSrkSZttBJYekcM+UymueiM6u4sn/HaR2ZmvZ
FWSs3SIxHTEHMNvF6f3t5xFN6qy6PzZp1gdDxvnRT1QR6qNvbW2LFxiF7ytYb2DX8lx56tVbJweV
PJt+dU7M7stN5H9NYm7txtyu35CPUpsL7QCuu2xss6LCFQ957gYFT7tq/KvGvEzMIIpGXn7ooDv1
lLwUo3OtG2fbivilMop7pADxvPRoG9OubJimZGvZKv0bKd67VAo83nl2ULidxmpEzcXgsDGd5kNm
EtxGXkx+x61pnTk33rzKRAm02w3+pNNcGX92xIMk6l2X6RdRVuFYJRBD/RFpjmoupk9vuq80Z73I
KOJNMdf7lp9QzIjnJjU7O2iPfJMOPozqMFjjZfb9p7oB2/R9lvL07X8MwZ5rXgM4q1/zlnFr1zs2
wq0I3Yrbkp6Ibq28JIlbbNk1gu+mVHbQxUhgjh/9w94VKhyVrNmkn+kjfDQ8D317woOU7rylzOhp
m1OtJyi6uTBBZnzMOsZ57qpbRO+UaOk7/osLqBCDN+XdHEI0QwTbXVsyqC5iPBHueJS+2mrZdIsz
dUtrAWPUn6TvXOAS0Uri+L+6YATAJ/5qzv5PLMzd0lAn4ICoanFN65zjGxdlbUP+ICWW+Almr3py
WuttmAkOt/0X6VHWF3z86/M3Fdbe5slhd/ipaKoziTSByLVrotV7tjSeo6nD8tc3yJhOnm/5OsWm
GIFIzUQ8pgY/raimIsT70x76TL6TjaQ2ImFWFnf2tO1UtTcIrthZwsYXNTYvNLMH8rg5rdwS6RRu
Ppqe8qjYG+NwYKMscOBAFHn5gKPmIx+8o6qaF3/mTTxY6Mv+8N45/n+aIdQW0+pzbkdHT5RXw+OU
iHwkUW1OnijKCLF2tqwjeKFJD21bq0I2sMqXtmFKUuG1XAn/9cSo431HrJrbZNv111HtEPpYRJ9J
4lSHmBvOcbwz/qw9R9BFGTWTkepVTlSfXCmPBLA2aR+rSj8OlvdiszED1WI/p3ZoefMtF8OjqDlz
UNEm2T/R+rz7ffHdpfottbtr0+JcdYssUH27q6b5WXKbadwtvrf2VXyalFy/KksOnYYTyc4KgoMc
qU7AiX8jGAVmtH09metZ08hPw1SvNXJl2GCXAC+mUqrc+FFT0b2mWKlzxw+qrEx3xFmGyMf5RwmZ
ZYn5z9ULP3DT5K9KvAv3+2VAA3mIS9s7z7YpP9WADuqOz3073qKEJV2OXr81ef2mpBZtywSP85hc
Tarnwp/P6K9oZfUlc2pckF52gdXYyh57So+smUgs9rALmkdl5bkzT2+h7fWi2BcYcotBImKXoTbV
NGajjyakqAGKfVLCcfNJ5UOxU3Z80UXGE0JiVpc+VdRFmMCSvT/aeKeVe6rtZg60vttnatraKbAU
Ld3DoDv72iECKx7/06nAaD6nZKNpOdRXhvVCfdhFXWytxu22PYkG+G7cH5C8a5F733nk7hN/ORht
xqb2ZmcyJ9vQ93AWK2D0PuxXynuhpykS/XMR7bxLDGbyhXWz6EEiz/hYev00dtqu0PrnRVohwdJU
Jbp9LCPjSTocSHkkf1OybeNCe/KLhR6lSh4ZwR7GfjiZtfhw+WyDzhKB7cY7LXW265+uY6a8FdnC
IGRgiJJBbxROfQFjMW+dIttOYxFvtNjdJvgYp6IN0XAgE6kQ81FdByj9wS5OSzG+NnYrEQCj24ys
VfbvXpx/RnN/o4iXK/WwF4w7IKmQGJfoksjpz+vEYeJwJyj7ooMTgb/25Ukqz4fdE3td058bXqYA
/o/z0uwcr0A/c/HIl+VzZ8T/dHArLMOtgITmXnSDNkn365O3tNpOq7i5sQ+HMs72voG82Xf1Hq/H
U+Q3gVBpAPC+tXoPJNp7Qtj+XFLtxaVDG+l1+U629hxhekdoqMZsB9G3tVpCCfS3JTGDlCEm8oW+
r6QG2F0eprXu9Tl3rT4Hu/GfsWIEroJsFKNlb0WaXee8holoIAqRps2MX1TLu4yaMPOa/Uw+xNLg
bloEFqmaxxP/yK/PfZhTAReDkcM4ojyzmgZs9S9L2n8MELWAjh2ws6bDApEbk5Wc8rWbr5rzWJXB
JGhQKnd5KzR8X6X94FGZsyZmj3/+RenxLjIbPufF/4s07S5NoAkQJLtE5nPUS59Ve0uoEFU61HJz
Oxn6vnW9baPLkLSoQA1QrVTgYTymBzI8Lp2pB00cXTRZPbR1t48jlNm0OlFhPzRWAazjn9abFhIH
EX58YnfHqW77vZV2+KfUtuvNmal/vB+76XWW4wHSv4H8GgI152c8wStLgNd5AhK1tipJD62o7z6e
7nlxTry9Q5/A4g0OJAwKyVGZNmZVr2QkzBMv1HNDzmLMZyT6ilMg2bqA5DXy4+QO6WbiaEh5qzc1
8qOoOieYcjzHUmN7Xr0XytM3yqrD9Y2jBivMu+6FgOe9F5l3scg7KpDcWYaF/kxkClpUepqFHgKY
+/jnygc/H8kW6Mx/q/k1Uu6dzKQD0Ub7dmGumXJG8gIztpBeBB5YtAqrwaqfjADVRm78SRFlNj8a
Y3RO2+ke9fEV8WAK9CT7IHrpo2MO7jo1cfzOW5V1CoPfaATc2sTaT8ORTQlnl0Ei288uzPMuWTw8
8l76V+f+g2yd7ZSUO99w35GoL4tunpBRv/UiO0yiXVaadr9QyEat9efJCBVz6B7ThBVh0Kfd4HVb
MIQmaAsM5WjD7PcER4RPXw/PpuOWnEZsY8igJUbmyFyrkZwY6eVBmbLmUaSURZJ7paJYuaM+mMri
EvkjILyPnjCg4NmhpMoMaiWPZp+jPtowt7r7kC71tmwEbCTPs8njadLwGE4OTX1vOWE3FFRD4Kvb
Khi4PnbwYnlmUUnoJU/rpcBZOwEmaI/mGO9whQwAI/gNRP9ZRUTeYS4QOue86Va/naiOacNOxcbZ
uZZDKbxsPGO8Rx5jD6tmkGFgt7b7Q4emQ+gCxFu8xTP0xmHnSuM+93iczP7oNfrZrxwMaZYT6mZ0
QA9nq0WDt7BLnJ4akNfhHO08bYGPci4zPXtfXZmDZ2QqTRdmDAdyKwYwrenDsaLXxq/2+B6IdZB7
Mx2/1oBzRYmhZfG+yKqNkTrfFavR7eJnrSaEFHhPvOTkcdRxY95EcUOeZ1Dct0Aq/YGxMZomhxe/
v+bzFetf4teU9tpGw9UoAEzWCx/Ny622PdZxwXPWq0CpTyp0s+K/2m23qlsAAHMnNLW3FHL+ko7F
z8geoJPy3a3WYXnt/80oqYU9ylMsrIyS1TnQPsWBtTzZXBRiONttR+bvmVW+GF2RBKUNZF/5gdFp
+qaV2WszY2jX3iowInQfF8AQ8Qe48BmaeZfV6qtwE7p48JJNLNhOk0j3mljckmV16q3mjOVv09jx
k80PxQ1/KlsQrpFtL+v7LuMuhg/867lcAuXKBlYZW/u9HXisSr3eElp9XjiauNaPep4g7uZfFMdv
5E36sLHml05B1OZbDe9KHWu4gvUzr999wqNc+zCXddEHhjUhk8Nh8WHZlXGKUhuWfrglrdx1i9h6
mr1dnzZL78mPIZXfKR/9uPzUW9xT61+UvTbR5P5yYb4j4V4WHnjN7x5J92DqZ25jMiRi0VIf1lv8
FoE5emcNTiWeTBad56d0+eJGWHusj/XdVybOoS31Zz2vXlzT3qTM4dfwCz1HgWlM4r3GMG3YDNC2
kltDyTdVj8dmBdYTkF9QgRMW7p7tpjMnPtrY6rnPPVg15/+v0PUEzVXdBC7CWlHw2jT1k6JnDdop
LTapXn+pvDnnhUX8EUPXjcXnVnnld1a6/xUexmTJAAi42dmMUcIwGVoX3mfRo2pn1UqcLXjnfVnN
wMMOVJ7CG8F71XrRq/na5h00ilewHKXRyzfNmZ4pYroQP9KOJRdyYzG0Zkq6dPsOGAbb63wwF60P
q76mnSaHcR4N+npNh9RcQEiYQiJSOfbRiP2vFdgWUtWHvFblHpXorZXdBwTbHjKYAkjfeEMc6ClN
TrHg1sFVYhUAZwVzj6D05zU8BLKsA6tK0+basfs0aCziSiZFPko+PNoUNNM0vvRph6ijKDcW/z6X
zWvGah+YyAMmxB8rmnaFEDtm2AQ4GfSnQ/JdJMuuzSkxc/0y4m0MIp0F8WM6XQUErGdqzwWmp0CV
9l1x8M80801e0b0x5MFIVHJ/VwdPR2kuDLGRM52qrzXtD1+fOBsODgp2LBRsKD/6uIQU/cNGUtjg
L3kmlvRLYbCisLEeGKBrm3QkmGhOfkcL3dlIv8e8/De7PWEOZndIjfaJrUug2e7dsBIBuxsfoJYp
C0t0GNPML9XcAVm3y6OAOFwW58W0WeuJx2Sj1x4YRU9diP0LfpcbEKMpT1mfn6VX/8sqTRxLbXhv
Cpzt/USrg9HhYnBOYGiSl5YaxluGvdKqndZ7d5UPz41kq+Rgvpdu/BphL2OA5xDHk2GnbUb5Jx31
aXI3+iL500Znu/YpvL5RA5KQXv2x6haKPpzWpntDHk6xQfRgSlRkCMZZ2bmbzvboZwfzu8C3wB7U
82SlEO68Qy3YozIZLpCF+8JzPjonxydZAbUONjZ9k5ZG1vyTb3qqD01dknM0SFKJzPXkX15QSscQ
0fCf7s/dzu2YnbdqNzamca0WHMNWiznPiVkogjTCeKQrL8Moh2NU5f5mPZnqEi7Z6u6OgyyTxaW7
EXi2Q2jHiP9l9EjvAV2aUWpplF1EEYMA6XqIgiK3i6tdI968c2yEzpLUWykWmDMuS+90NgiNkmdb
g1bTM/Aw21/kuRkA1GZnwiaq2x90CAhPWvqr5/kZ7/k5lumnrth3kWYXg/XAvBqbQ+rZoJXxP3uA
uvU1FscUmfmIDXqPTcxnzOW+sxL5aOULtEyqaPDnx7JD48ZwwuKEu60KctK0H50HjDHtwRrHV8GJ
ojjqY2Vh0DOWbVGl26HVG3D0+uiaxame8L0n5AuhSO5NT7+5ffUCsf1W22jyuFOuUdz/eWl2mhWy
Kn/i1cqti0nWS0kdQx8Uk9/iM8WJ1NlGD5jdBfmW/J6RiAGZ5EimvhsuvWUHU9yHq8ooZu8WtTo1
fV+1W9CwX6cdKVlLIFS455u7lHfZ919iESOgDk6CdZVZVQ1/9Jx7EiW2vTQOaxnSu9E3d8s2EeKs
NC0w1URM43pf+cL/kh7vpyJ+KdAzTD8/5k529KvoNJl47UhbgzQ+GYNzzHLrYW5w+mJ/J/mEKcVs
xeQR54Ec6nu7TERwuRdCy+LAybyBSnLqAs0tbkXSwPjK/o5/GRF0KvdxLTVg2R62CNaR9l7+rM2f
U7vPPZJLkqu7M/H1OZ8gBP5cCSLpAGUy3KdTJqWHB/xEdhAkju/c45qJ5GJdhT2dy9l+VLX7ZJjs
X/GG+xT771GnRpqx9pI2lE7r5TVXlmWk3k481lFa9XH97smriDepScDVGgyFbmgNTdgxRTMpehOo
LoNPtFLLS5/UD8ZAshxRTRH9iPLSHbOmYrtM/pFK76lKqw/d966xAWOotfr/i0siIIK0bx5Lrzms
/dFMlW4z+xZRfddr4FLBQrLImg8kf50mt7rYDUIn1Xjnmxee+fLBtBDs2npJ9noLO94ZPM0RaW5b
2x5qpjpNFhptWz56sNGHNh0J7RF9vwXNNB8JJY/3lS6Ti4qk+2ySqASbayxvsqVCxjCmH0eFp3vn
GVr8QwIBxrpKeFnYqMn7l+A84WaJh/KhVBw2aq6PYqhIUxpnnagmf+12KvblLsFYG+8OJ/zGGcXD
YJkkq61Epan+kgqkp+alsMoAmt5CIFKbLGSk8NQz/TY5wfRY/fnejIzc/Tp9dIp8zb1i3mciBjAT
ShL8m0ENL0TcroWe9cV2pJepIDysahIOqny2T3nap/81/gT7QckQrOM0R9cjUHZmI8tE98CacWc6
KKgPpjbJNwDueLbITN2UNP+LXZwbnwyitIv32kyi1kCTvf5O3PXv/MAMxHPvlGfRD2LHuz/Zhwql
lbi7WttUE4VREcVXXyfzoMo/5JRilPPqaGOSszQO9Zfv2ue04x7GFwKUmsxvjerH3azNn73KDyTh
nRlKPLqw7Int/Y1e/ZFX0yOJfX+r1C388Q2/PJViTUzB2L3Cd8QHqjuKzp55aKKSf5jy3wAHSbaz
C1jljMCzqfuJeNFZHSOXWHQ/GCKZDCLXlcYLPvzj1DoP2IQg09odpvsLhNDw/1c6uUT3JI2uU0U+
a5tO6uLb9cGdyKqDnnmKfXXR0WSzevjUB/XFUeXtnC69AR1cIkioxFrNAXNYNfOVwWAZwCF9m6N8
Fr0LwDGbHVk87has4CnS9GGPkPoxLdaZHBJMjDiAws6a0pA8o22/8KLH0fgpCnntwSqC0UoZ9A3+
DZL+KZaCif2UlWQkjicnmaESSBoIpTZ+qAhTm/T831JFE7P9ZkXAKdp8t33Je7/kWcgNkEAa69rt
CBPsGzy0HNsbBwZ9a1dpARxSo3g4zfBMYWbsNa9/sgWVQGSQU0nkAZ+oRajHaIvbPOoMBKh4AU1P
dZ7/U1pMkuAS+0fp5u2lqjDuWLO52tP7GfHL+C+qu89uMb2nSRZXXK7eyZnXhg72N+iaLiX5qmKE
yUh54y+ToryZOtpP99i2NqEadfFSZO33CLYG0foAqXhF2s9xuYLU2QvzwwRUOoyXoj5qUzb8mPqi
750l9vZDqRu/Q9wW/iaJIDp1UyFleC2jhhwktmr84pY6hb73y+q9qki3Q/Cl6s3I7WHn+rwprKzY
8DYinyeKwzETxt7NzDeD7vdNn7kNNSwoiWPcB6P/KxB1OfPK+KHqMIBUpfZqjZb+n8sOxh8LkgDS
hLB78tJYMdlSmR5cXVEAec5zojgup8EmwiMx5uNICNGG38PJpXVk/2TRk1VIgn1UdjeZhVEyllMo
GHUl88jMZraQhzU+q2EphkuKRnMfHE/tvNLxLnqO8Tm25obyV5wWO6d7GnpiRT2mt9es8Z6a0SDW
QUJxm1WOaVmkEdGUpREBUzXXNKNQXgabpLylih54WDKGz/NLOVOrx636ReZhdjJV/gv+cGZTrY/t
IWPp1h9x+G/92N4wPN5q4AfynXJ4iJEkKV0x6vD79DVqYlJCemqNrreLrU8sOWFHKAjkAU/7Pi1d
Okr/JdWB0Tt3jK/VWH3mnfWf5XnEtA41qL1udpvCrZsXSw4fCkjDsePDYCwFpwcFPV35ORsXczNV
6eNUYbkfJ8zleGaLXW/H5Gk5HbOMzGmDSSmzJi2Mv1EZHTRZLI6owrcpFjYIdXm3WEIb+AWtPfaj
Gpw/ya6M4a1zN5nWu+9CHyVm/QGeYm9jpX6djPy2lPojm5nOqbnMPuZhfjXN4ea6xEg5bVa/t4Ws
Lo0Fr135MSO2kjlm1pxNUPkjStrN7D25j2rrPCZVF3GW49NoBrgcoxQZFCvQhjDnnAzcpTnpZQ/g
rTWXwZWCKZP4UnRVD4JldZoHbq3F+b4GZ9tg4fyvH5o/Y+z2pHvURJvlNzNPaf8McmTV78LRQC8y
0XqSMsZ7aSOYysWDfInz7rFrzZvKeYmIAVUDi2MV+E75aSW0uXbfPyVNT4xb+dfH+h/wprdFwSEX
Tmi/Rbs8abm81jmpIeu/FGlJLUg5R5LQE3UPTLBrYZfgoHbEmmFgdjwZ7FWDAyJdjXrj0y96xEXW
JgVuzlYjkm6as5WkIvTwWTVyPvQxNBcJi3hRop7i71DF1V5XrVuAVvjPqd+mRzSmZNVk88D1PePL
9xbtqYNgO7mzl7ghCZVLHzSKk4p+GuSOlJk21CHBz4WGkWdO/DTwICvOZZkzHVC202MxHdlikeIv
Ys+ZdbFicnH3yxTXT1Mj88+81Q0mbgCcTIN1V8/4ejOWK9/Q8MMz8Srfdc3JT9Ks1B9xW7h1exR9
l+aXrLRnW6ubu1XAii7skQ9b38huU1ePDSe/T4ys2es426KBaZqTOqfWcvW3cZxHoHic9HzMajgB
e5f7fo70c2Z56ePIzqB93ovluU9/I36aHOYnN7/EqPU/Qv2Po/Najhy5gugXIQJAoWBe23t205Mv
CHJmFt6jCubrdaAXraR1NNVl8maebJnn+HZU4gtQZtORT7AxAUvXtHmeWvyHn+XPuAgTrMVaD5D8
APJ85EsQlLwSaMEbSghvJmvQ8ogqkFHj27B8C7A9nOtVUt7IsL9J3RHXznSO/6w0op2Ow2re4oMf
PiqktxJH/lrnAfsL7Cn3v7E2/Vs89gQa8Xz5/5kgpqo1/Mp8lbKNQAFOhu5KJaqCFBKaEcwbRBGj
wDDrtkH9oxv0OSviVe0Ba7r3OAxwiEnzo5qMMULXc8xzF+r8zUxbRjWxnEJmpgOuN9KXITgF2h8+
6ikxj/FIHLKaKSomHW4Gh5QCgSP0BH2QwOGRdG0Lc5IVBhvCjf4JEPQItKU1L5GeyLr1sfdPDZ29
2KEnx+PcM+z/3K5he06yimTbwKOuB0Kd2cn4zNyVcEFN+HeaCHwZOKAYaxFgeI5z5IjJCJAJpPQe
eBy5m/pW7ADsJM7WdvHMVd6qMKZ7VWBjjDL/QVEkg8HET6JZ1ZxMgizA2UEBTHmsE+4cOq9/yhi6
V5Wud2WBOaQe5umkQaGu+KkGz/McYmxlXz4Qbve+h3oMn1QwVMcC7Wsdhh3Hu1D1eLKHOTqZpOp+
nSFCKRDleJjNwlt7M2WjceKHz1PqJlcSr/PJJg92FuWUAJvrp3id2TEqNbbKT2K7YLct+29f49Pc
tGVjH/IgVAQUPHjKqWFgGJuycEGjdZ/kFNEDBa/IdU9P3y6oh+was4quBAZDnlh+5ey8As+lJpaO
Yh4U01UKFziRx8X9JBzC5A+KmoD1x7VqoPIK51fPnXGspiZ4znOtd/wwQuBMvSuPvpowyYSVlZyk
ZB65DomUgQQvhhzfaZanP9ooJ6JJQAHX41DH20lqkyGUgQQQ2LPCl4AlbRfjfbtJr+B8SBAk3xLe
ktAxTZCbvpP1v75ueM4XpscdZ5w8dFJdGsV7HcaGv+KqRU/ClNr6yVc6CY+qwI2Eswx/UwvTiEg8
VtljXyb5eFNNEkoole4Ykxt1AoZMJVbTxPAXB5JcrP7tFKJpojqkxLBmw6Ioht2RB33qo4pREqvd
OmX6PwpixzkJUqbh+iJnB6EsA364NubA3YZNMI+3GW3jOcS2u7bNycRSESXVTiXeWO9NtsxNHXUI
ziFbU61r/Syldt8L3yifS9/IXgOBLIORotyXo3a+zSYXqzpN031LedRNgnreRhpNqpTMdkU0cm9h
UbqfA6i912KGZafnEFaMbryfCvtztCpVV0uQHLPo9z0HIzAFy083qWjarfR5oYZ12oRPnqR8Tpsx
nJEucMDzNt60xvOwVCAEKZkVkvU91jE2NJolSeD5sv6whVu85jx8CNuXRM+0RQ6EaMBlNAITlyLc
mLaZyq2tSFuQ4HNBpOj+pLCxwwIz1R+INf6/ynTKBzBbaB407l1FQJovb1S2YtwltrXnm2udVM3K
baxmL+LQfCeUMu35YS78Dy74bYFBZh1Cd1+RK0VOSL2OTSn414YBIFP01JUy2uzat+Q9nyper/fK
dfW0TSlIWWkI6jsRSfdu1+7wyR0kfwQW1HQSzPqlwuHHPNgj6xpX2Dh2ZFbyZOtho9zDzLK+I/ae
a1SSTnRl1aKkQi/6dvAQbQRj/NPgQE3vTDT8GH2WS3Tt3w1Pp1e78w2i8FZxtmTiPtpMQ00iGrkX
AyYN9CaIF1wK2mOWGM5LPIrybHZmvnOYL73XeZbgek9Usa8SlB3HMNqLQaQuWwUlqbmBbPw/1zOC
/5SqIJuQngqoGKwg8BOA3miPPirBF761YKvdLfg36IBjrAVT2KPfZfmmd3Lx11Om8UyWAZx76qpN
YiKVuigd3sGPapLSUhYN65FInDPztJGKy8YOx7W9AaKHgblpxCEeMW82JpwUpyGiaSMo7GzSvZt4
tuAVmLXeD16U/0k4lHayZbNP4FytXa8CV+YRfDAIkgIaLVsj2HQ2ky3iK2LT+LjIwjhjhmI7CBvL
CMYdKwXWZZAtWb64+xSBqu5m58Xq4Lv1dJ8o7DxkGmfGwU8h6gGlZ4xoabgJ8xAS43SHqtuDURu2
VRIlT2HS2v9AcBAkTRPn2Tfn6AEaoCGSWed7OXgGyrEa+wPdkMDraN71cXX02qA7wZ37XyH6rNg1
PIod3I3KO+FDLC+z16H61i5U9LRhCtdM/amXCU83wTAukc7vlA39ESoX13HJsJHKGXlwnJ75cA1Q
NUvnfG8MSxMrQ8x7PpF7W3OwL3nFMXhpquA7xZO7eE7MlxRNBRRGOTNj0KPcJJ3h3pqUID+/ZEAv
arY3Ig09fLL6n6OC/KQNy7zgxzU/08kDBckTlHtfmfIqWCWEuXdubjQbWxbBJomWef8QuW9T6KpX
Z5jfRGFm19YYeqZcXr7tZOqjFAEf3cSt370Gqc+8x69UvIESODyVo0F0xzovdxVk0eGzp5UKtx8W
BovXSNoCqqNHYDIWAA7xrNF8LpN3YfrbFvJ9UNbQwEMQf86fpmp5cfk494rQ5ya9TLjT+N0xUgRJ
gck9Za1xcEWVuXNnRXzfUzxnyw36I9GeyGk2rKsdVklGf4HgX4Vm7HTq02a4z1KFz9hlP2k0fiva
HiY5WCs5myuDWwKVXDi2iGxqk85lAX5LueZGx+09jpKLZPKEPZoz5oX8CNg0a83nbW173iHImpNn
dI++DflxwSCZDF6D7S7rmt86iO6CKdMkOrJk/jrvqz+JIG1Vx9+h41O6oOdNTD6DrYrHU0iNgQsM
hYzmpuNtWlRwpPPRfpk6RuPhaBFRi16YtB3mLCg5GemiaMZjRW+EsmIM7/PWpLgiYlHm8kzOd6ej
5GyO03nOOQIArZNDvLf+dUyoTtC/JXzreYzvltXgwmkvpvpQxQdPlHOeBJs0YQZaeKdZYCpMC6R4
IH1YdhGCGzUtVuLh1RgnHhpVY++mtCPJArV1NbeyPbbSd554FOSAkCPlr6dK1JdxphgkY9qmuUTi
iVVR7D/NZYMwExVOvotsw9p1ljlv0KKAtXWe9VdKp7qnFrdas1qupQRHVzqCg9GXfXrOu5xeB/it
xIDhWYC/IifdJs10B12XHnzpd8R70vC5ds2GV1mCtSmrwVgINWEV5ZO9qru6+ywkjQ09t92jXfTT
NR+q/sd1kItzkc2P2TUqqNPSoQTARFqZDLO5RbKoL5pypccIugpXW49S05cYtIVbZW9Y3wFpufP8
FjuVwnc1Nk+RdtM9wbpwZxhGc+iBYKzyEiJhuxAgails7LBl+i8p8n6H7jqt/Y76ubSH6R6KgSNM
kDydcT44kGKVt2Km9m16mk0WYHe2M7oZp4cOO/OUUfaxBfQmdtRSLd0Bojr6teoJRLbWHjysgWhH
Gil2YOnFYN/Prg9cyPUKeWqjMjKJkoMrT6UXHOI8L3alQPRWQ1A/y8Ed+XSkkfyGbEBfiF3kzjc6
u7UBRxYxkAVxNzvOv3qQ+gCoxF+jfxP2KFz8NkE5cG731WaAQQn1xHMRVUYigXhVsWF68a5LIwaT
FZO4vQS/uuJaBanEKfuV4akvbaM7GSTetn5SkfwGZ8IVn5UFp9Ow1sx+450qUkCSBbnOtEQDzQ01
wJwg01aFbXb0RQsjI3cjLjZJMs6Y1kfCDH00z1thet2RoLR3pabK/UxVkf+UrP9d0TMFTTB0vw8+
4hbf8fwZQvwmA10NQK2Tqd7q2fit2jxj5+j+WNAGNik5bdjvNm6ovLsXpW9t6xZDbFDRIV4bzJSF
sn5RCbs1LuFuOwuvOPq5i0Glrd2Nj9n1Bgw3PTijSa2ImZjEnYvyg8iVePT1gDbKLnvscwEm2mB6
VQRxeDY5Fn9UajbrfMKygDMZSLqfyhovMJDgCM/NqpOdeQ4drnpGkmOfmur6Uencfm97jgs7xG4n
EvOvWdfls4S7RjVM7lHpoeN15TomUrupX5kidEeTQTH1ATw+tcyqnW06Bu8GwEpeVGOADKTaqWnQ
G5OY3UWQY9xEipCh5iQ5k/XHjtcTrbQsUC1N7AxXVnPOdCaj0oII0nDqRFz8gZhX3ActmrU9Ri4X
Fxnus1iNz3OSAUIZongzViVWSoF/qvDrcj063MxE3JbbsPIIzZqt+VKNdUo8XzX6TMISo1lJNBxm
nt6rjrKgXjliqyNmtrayJv4E8/V5cue7nWXG36DLu/2QNP2loxdmx4zSvIVpjn+b18EZwAEOHcn0
IFCBuvGec15tDMDbOG5xNOb8MlpLR99GUZbvYx/pGyBH67mqORU8IYjT2sQnbv2knQ15W+O5DBt/
44gY114AIo+MCakP2XK9qY3pKNByN1Yzj6cpTypQrthzdNR/ZkHfSIi+TF4SH8Mhv8nQ2VpZponU
GbpaUaCe3ey+L6552JXLLlnt2zpZXChWuw5CinMKf+CeR6ypehb8Wq/DFKt/rSlZ69jAi3fXRP7t
dQ8gBtvFmiSJDWJzblu4Vab9xoRb7CIlfgSXuFMP2PdMzJ9kkAGcwCghH4JAy7elURNGkiRxksTn
6lAcqibkmYLfl2slKYltqNsdihKB4teoH3duZJ8zf/qZXL4t4XORLZ0/qa/eHX5QYaXWDqAaSILb
mdk2xV77Jizg/sj98t8DP+HD6B4S97tqPXpV6y+EFyRe7CZTY77h99gUYbDuqutY6W0NeAAbv5cl
YHEaUmUaxW+6GnMBvSDYELZBhBHnEX0ITMBq4uhzfXT6fOSDoZ+WP4oJT3CCTzq1hdoDKsWZKoqT
GSVvusmveYThyrbNr4iaIBU6l4QTpoIMNLdopBJnr2Fu827cZHBuV5FoLzVbtgr0CySPnQhKnM7U
vsf5y8TfkGXqZDncXqsuGFYdgfMmSXAHSAQCo73jZ5tH2FSDxBQUnmGUrBFY1lynb4lhf5k2ez5e
XzdtiaKQjeWmy8ZJEVnzJ2sEMh39RaO5Ta18F4K43Bhm9cJYhZE1NAflQCO6NkKt7eTa9P4eNCKq
X/ASCoW9OTvaCYz8Dh8N2PCuo5ivIs23LKGEYKtVJL8GhMpNgFs8Cuc/iYbZHzjrEdoxigHmDZUR
E5s3loSyNYNO7Lv3Yb67MJqYb34YBYdDcUutYWs54butmcTM2cFwzENjRicjCQ7NSI6iB+aDIP1C
SY8+8kfpqc+c33HBVxtqrPZZAghvWXcRd79UmrCOAlJB3tmZph3XAAyrf/rwt7Y/qnncgMfFT7X4
o9P/3PCOZemCp5BiDxN4JJ4Uz7ZXrKJcAvVth+Y8m+hqC3gV0CGxJlhgUDFWgcM3EaVEJ/R2JqC5
LMPE9F7GdNxl4jmH25mwwn2rO/pT+uMXJixt7qwDG+LHVP0YUbsarc8MhdLkl0vLzMWlaABcIebZ
CLGHvUca0bln3DvpAgosOzfuNJHcNWtjLMWFf5PHn+2NeRU0uJkHTX7XpkoBX+iAKdsLtqCkty64
BzdOrz55ctQSSMgyNFEO1RJLrHeBwiSRVt2br/IXjrhtpfS2IaEzR9Ut0A0ei4bFsSTv/exGoorL
erZm8t+nX6FhbaZmMkF48pQY4I3192FI3uNB0cwg/hJUPEL1+PDr1GafMVn93sbEQ1RhAecDO/ji
4OXqsfjf4gGD6gyGLq92qTHurUjgEaB9ZhQLMslYD7H/lQ3Nd9UYr8Ka+u2g3PdlRSI8kvDkL52E
9SSA4cJY3wduejKVL48NZqg2n16U99LFHyYUiVVMbtlq+g9raeAc4bpFOMeedLMgWLrijVpcSgIS
ajejhTlICDHYzC42u8GDLT/V7LVEZUYTayoJDm838jEmFj+dk4EMK80qXNCC8AHV1Dg7nU1Djwie
OihCvpOypNKUSm3nrcui26Rx73AK7Mq0wHRb3OplfTZGeOEdZm1Khz12FCOhMUJIbSqPgaL+u2uw
r0reK8tCsGf3KZ/HTyoAD85i6MkFIAajbxarUL4APXD+ENtcVkOaDnupoSKB+sxndW2kh5dmZDJa
43jfVFWM/7ItGBsVqvpWbWA/uD5Ph9h2S+KFSXcxI11we+NpZgW8KiIXangQvvTck+oZeX6Bl8LZ
IAGD2VwMNSesY73HVM/QR6qMaZvbEdA84OYUA2Lfr1z1BobnAs37ZM8RLNF2ryZgJFqcsG9xRfN7
FLd8pOmPFDWCMLIjrxwWvH4qkvwDehqY+aQrd0XKPljEBvfn5hFMZO4LIBAbQVhm7TI33teRvLbd
cm+P8SbwE3+NFHkBKrq4t/TrpKr+xNZIfwQCIGtPD8GOnw3BZK32Xo830C7cB/3JvOsgZFMhg8k+
jtIT0Z8XagxWFP69VBFdVLQB4Mb4Zxn455Mmu3KuEFi0L60LdBtQiM2AwsVdyUuZ8gO0Z7/Hgje7
TAx4oCqZGmuXZDnVOuMXE/lf16M2MQSBQfNd1a/95XSscC2uqKj5p/j0C4lMFxhLXMrCgR1sjbFh
o9C7MRqwE2kX/SR+h0BgrMciZUG3XyGaPwigUzVhzlRA9Fr2A5V5ZwoP9pkTXyIzfELZeeahiXTm
29VGZdE1Gt2d33Qfc8pPTE89Vpih2jbsGJVZplsizX9giFyYV2xmfoUtVSfoO6d87NA+7bPFVRr6
0KfIuHYU5nkIKOGjPQwtjCgRPRA4bcvk6g76I5hN2pR6wRKiMDAtcK0bSIupYnqwoF7kCH+AXW20
KCIYuy5ad37wYgNDblN6NIOgi7YVuwYcj4ATvR5pcbIQpqfoZfkmQPIvjqbhzyTMM09zlmIO0YCr
7XjktQgOoPL3tlaPUI+Xgi+/bClMwi29ifzhJemNZ9AyycYJJ7gNA/dYI7JXhQMYzyDXGVT480uJ
vsKeFwF15pFM4r5EQQtCWidaDBk0FIGbT4nRrrvZIRGvX5WHilqy+WgNRCtwn2TGnAnoIJ/sSgOZ
i3h11O1rXYNtnSPj1W8wlEmcEjoaqGPJ9J/EZdJvWsGWHj2qU1yItWHRXFFGQYtOGGqbMNk7hvWg
IvAtXrhXHHf7uMYcXFjNGoplzyRKXQU2dtfkQdS0w24E9SUM49NRE9bz3tvnHKExb5tWo2PYAk91
ExHi6LK7iRZTsMOltL3TvrlHQaV4tHpjdHRwVPnH99XZ4x2urWC56rEF8H4Xa9l5Gb5H58yqLej6
K+8Fbo71MA/N1W8He6sbUu6dbbUog2La+ovX0A+iT21Mt6n0GUvN/2qbB+E4z8WtwTXocD/MSEXS
eninth2WSUu4i+OjdtMfmhW6b4Xb+xxV01dLueodhd0jNWndbLe/p0Xrnhy6lr6KZAhf7dIB0xRE
WDcjfDuAwvmOQi5Ijh1DAwhx5yq/x+sY38MJbLdiMuc7BF8MrEEMly2VYFAN/OcpopJrJsiz9Xxl
rRrKx6An8yKPoYC3V1m4zY6JSwXAnb+DUtZT7qSgnBzKJ0XDB3M+5xYg6gan2iqISTUVDuPQkrCN
7y/EO65viMeNjS8QROJyejDNwxADeEfb/TqcB9DIfgFcw7RvmjHZNuQ3QmfnGkPNlgdhvKIJldGG
W4qdkwX/Ybn01pEjSkYC0wV94i2aTfqM5pLvSJIJgRzxWZEeaHvx3oJASKJO4TAv/obJ8MuGFN9l
bD+7TfBOFewzOvTBdW2xmwPg2DoWL3FogQawNk0gHjlkFkYaB6cJwJXi3p0wFfZRaKxySo32IOCN
a2mrkRwWnmuLUACrUzfJHXVDbdqxxCfBsMEGiU8NCxJxEO1nfuwiwEOf4tZaS+l/459/9WX3KCb3
YxF/IxoaCyjxRLNheKZFdi0Qz5tkPiV8bVIMrzrR5goSCGUsZrLwJ6z75Czor6D/KLMgQmzDStUP
HHgpuqjI0j3YIVT4Ek6CJkvjY4Qvq+QkQsFdPH5DU3DJxU7mtjd9D4ZS+WxPEhiFAZ+iNxUDDsBL
/GKLF7jjJUyrkdF0xae1jQ/h6BzrLuHZ4E9bs3fKLZr3I7GaB35k/xjoAdhLA7YECAq/o+RPMoff
ZSC/Gx+3eNNch7q8O6O+RC4OP0fnh2i2XjzfVj8icV4h6W0XH6n06/6IUsirwL/pYnoeWtpsLert
xGT8tmGnH4Hwo81gZLc6ax9e7oHcN3g10b6SGo80N4dVwgw2yHLen7RZ7mew/44x3DJp1ofOZsyV
/P8vmmjslFHaHtm6eRIkB1cnWJMVBi0xd9WmaPz0MKoFxp0zJ62jcUuVA+KR6hiQjsSf6ApW6t2L
kw5Aogd2vXy3huADI9Z2qsK3qsEyyL7+7orijg3g1MXRUaXjFd/6eZqDG5OCH1Hx4VDa2c3F9IGx
5ddE3tgxnb8h6m2IdktmVSk0HEx5fmZtMxC3syNPMa/aDm9tUnKJQRFnrLt2AgF1jVdpQreLXKQN
S1ivbcd9q6EcNZg3ZSaDpe96Twy/3ExuSv8ZPUe2jPCPmcxiotl7JcT4nye4y4twzYo7eTkmfCh0
dyN1eQob0AJHxlmo8DHIAZPZqttlTOKdT1qeTubIdHv2s10Q85YO1BWN7hpk8dG3Z573GIAjNUEf
c2iDivRfVBlIC8mL42RnjCXfMdGlTdWWn80I/4lXQFFUsFDshmmeAFfLEQEG4z+zov9qFeTutB5N
vPu1BCvvFp55iKaegoS5l4feWRrtXQvqDQVSmK/yEkFBo93nAbOmqjJ2NvmLHeNIjEVcYW+VUZoA
TkLIdG646FLCnHA/MAtOBrMBE1vaPJUbfuwltqGj+/9naur5DOAYX33aGQDcCOQcjoxgUA9sYMWN
KXtEZKot2p3nRt1BZ15KFgoG33oIE/O3lRXRMRUb7p3Tvfwsy8zDfIErTlFKjplmATRVFTXIqSO7
9ZgFzo5wJCBValxGfi8cC/XswJwPQ7XGk41rUmToWxIut2t5Kl/HuFy2WWDGt7gbLZS/3n5uktbY
xyqBKe6O3lFqAPLFxP0w1r53GsIex1Bl5hcT/s+B7UZsQzfA66Tnao+3o9hiZJWXuTRglDiCy9Kw
TCIMQP20vXq7uYwBsDtt2234x9fU9/okGKWdnKnKGTZ0eCBPdKMk9BFXn3XfsPeB3OYurYyTTCfK
lnvaNJaq5r1sI3DPng9oyFWFy8xy1nvDZdwLwBzHIZPpXVzG873q+eQpI8IRGkjj0Qv2JKSblvVk
9dsAltq2aJiMaQsNnSlEvLWFpphTsFGLAbSIleYu8TKnAfXSpk9Do//aYAtYXal7cCMjdDYdhMsX
dyEoNFAPVgbK3VZNuT7Xju1fCmPAeJH75dM4l8s27iBqxLNfAzkHtbrimZJ+jm7n79lr+v2UBvNW
YdmEnc+kz0o5S702zPeRGfyTnEdLYrfkY+nB5sAPPsEPiX8cZhOruhUXMxQA0Jhl8WmqGEKM4TZb
xl19wANYHgsUM4PtDoLktfC7Pz0vIjwBwX8iquGvuu3BDdyvfkhP/ZCdEkGzOaLoTqCjBUULlTPu
7rgmtnLApQu/grpHi0hNaCefRds7qzLstj6Ixsyw745q/s52S8aZRMNqWMKJdbiEZCDusYzJjAD2
M015zsDmYN9N6GpXXwKv8BLo2rTJ7JxM7XGnU+ptUmrEgUxbjRFfKm/puKkZdfGzwLK6ySdS/Usg
o4Lbi/v+BF9800rnY2zS9WDNL4ldQRyI9zaFFo1iWivbV+jO/5TEGxU3PEH75VZSRBd3Ci4ZXaFW
bVyHdJERi4uwwmNXV79xNzR4J4vTlKT3MUUVbd1nWE1Pg7K+unl8Vtol3s+jNKNYqU/cYSU742cJ
pnhT8mKjBsWiespm58mrJV6Z7Ksnmdcb/t7pmpuNZteAnaErKr5MEJc4G4kLJvW6iZuHdMWt1hbZ
dTv77DIGRwCgYBhe0AJfTbjA3mB7KzuP97McTkMGQ8CcK4aLRnuMWvFsl/bOm7Pr8r9lwnvSBn2f
DRFK0nSNfIpTcFf/5qrbRd7wFJjm1a1blkH91SyMk74Y3/1CX6qgC5b6IxPIehnsmYagifVkJNV8
wud2wlTCsFl/kxTZlXlxxGJza1xzL7Ab7wJRMH4unrB1P9nIWy6mIrxi8HOqKH04iXvvmvlu/T/4
Mtwo72zPXaoCHrrGheso2eIGHe7/LI+kwUbUYuN3cvd1lvR+8MFj9kQPITMn/HRh079EU+Z9I74w
i4qz/Drg0/IVWLewcb+syjra5QQeyuK2siIh5b+6xHL44iBsz4V76xjP0TgSwXlLOfessvr/j1Zh
GHTsHNgIzKiBIso44Y5TDBOTMW8GUtDDbRNcu7la98xdkcytnFFs5AQPGwWNolZ6xr2UznAYsNIo
iZASqnWLEbuLwRUlorUHw6U64ztAAOqHb0gmL6AyafV2Q7bjxchSm2Jncf+AEr8ZEqrBgrz41JW3
tn29zyGKLPQsn+ytrH8H/HIwnyHmRv16UZqzzrcv2jah+tOVuwgLbWRma+lM474fQVMQgk1QNrUz
bUuolC33GsKbVGog5QIhh/p6YsTwFYwGnCqSyHW25YDZpQL4dYidJhQni8525uqn3qB8ZHLESiHy
5Iy+zk1kbVsdf1AnvZ7AHHAmcCQoXn3W0ir+purZJ7TNbNaS2b+R1RyyEfcWGLK8QJqpxGthgact
pvKwxCGK0cW6Hy+9J00Cp2GgGajQXB+4RfEQMJbbpll+2UV6l4yKCWAyvZIYC9uMMVnoFdcqJhs0
9ycN34Zb9Qw0N4eoIRxCRmF9aYnNzGPyR1bFedFI5sm+EhZ5/H+QDC53KzrvyQzo446IpQS6TfaY
rndzyNnZoGq29rwxQ7zefcLLH2lI1iAOAMasQ4twgmOHL0E+bWU9P7WFhsOZj9AQF5PyfKtEtMFV
+D3jfRE5WfWCwIDmopAX76XOT8vXFYcx+J93xOsrR8jGz7O3ELN+NELucnxucaD8+f9Tyd3AdO5Z
sRT+ovT7wd4v+lumy1tk+7x5AUcY6dGsltfqtOVE2zYOcVYEq/9zaaxs05seN3W6czH4hOYls3ro
O0aUUdjRblKiEI0I6Mll9pvGycaeQ4yR/iHKvIPkqRRhBaffdfGjuw9fm6cm8x+1tHYEinC72oJY
hNM/apvq+tQ6dxSIzn18zEObmRtdhoCXhyc8LbAicn/tFLwS42D6SNMRmVf6Zw8H2GqqnfeS3M9q
KohNimltEd9eVih5g7Xi6x9AFpoVSRtWdjjM2zx6rzjotC23Nh9bHroYgov33CFOmuGGsdocYry/
dy3fOfh9DAbQaTElEHyJuX6ZtTgChbrHgGCHzv/SuIF4375SELVU3rMlUyI/uh8gjJ/cov4LBY9g
Mct9+agUtktynYbskJwNLUy6qOYnM1n2MX/eFa1R/CXVZvDXkgNLE3ywNcK8O9IsCbcz4/YgnE3T
I/vRX4I0UwR/W7Njyp78K2mURMVz1+Txj4UJ6pfZfriyahC2tUSb9cVDOd2z1YpzS+YQ2QRve5sx
wZ8vQVs7u4RF0fbVK5LZzgm4Kc0V4Q4HuxBAtPXQJx++QxrL0/KEYwoMN04KHho1r4jhLXR4q3Jf
dNh6gLH07ZFJ3M4cyg9MEAC8UkqQhzD9Gb2E5dTTc8ZAks0dp36TJy8wEg4F1a7Axfy3MG4uFmUi
mVe4UOL7H09pwsxQ3bfCivgux/JfF0yS/p0h3pQiIx1OMH03BMOjKVFYuB4tRyyf4uYH+t7FLqa3
zHTvvkS2RQ/OYZ7zM5dW9Rb04WWYiy8lzXG1ZIDHKKYlxHkKEKh633ruOpdO+cA91n25UJlGetux
kxn6DsjmuWq7vxXCqMHpuaKs+qVaiicN/1ak3r6aOUnr3H7Ipn8K6vhzRIM9uNjm7ygUEo8vdM1A
ECH3kD1HdryiYeBQTDdjmPFqhJ5ATcYJVlY/kZfu84ZBI/RbzODkJ1GEq9I6Bg0wdb8M3npM2yvX
W7qROrN+2H4S3iKDjCSv/vGqax5QfSE3NgaiAdsLK67kWumFGy4RawbWh8qJcKJg6dBIGMAwktE5
eMs1cGjLCLelx4yNNqYL2ri9z4c4fmb2M3Pd92X2BKpKoiYDXio9MX3ysKWxI+6j4cUebGRYXUA7
qesUegccXmauxkCToOyuZjt/NS6O1XHMBJQBzjAqqY4sCiBG9SeXfJvph23sxgEN1mDC5gfZPvam
L9XU2GCH4ZX5xpvhxRHoF2iomudePXg8FyMDH5B7y2lMXRl9+Ws73kabAhGie9JBwiSVjIXgWY2M
c0vq5lp3NCW46hYgrqy4Bh5spR84cKu1IsLgtUO5abFUcCX5m3VkVrnh4YR67oviZID6J14Uuy+9
Y/CjLuxJPM94Cs5Yt6aFNuW81RGE8Bb95aD4Xv85lWSspdKAUTtuSvz+EtMV78wUenQh96TVy2+f
SoQPt+DGgjRPeuujKjRBmi5GyMypOv0fS+exHDeyRNEvQgS82bb3hk2ySW0QFCnBe4+vfyc1b6UZ
ieyGqcpKcw3EG/unCoKXHK0BJCd/2yiBZTaT3mi8ATASRanxjD/oO/TeF0xHX2oUAgIft0GtcK92
o2l4AnSU9Yi5XulNarduwokoKgTdBga3GnqXnTUB2+DDwObvu1nZYdFJCw+f7SpuNlqN2r8Bqgas
BlMur6A/0ezceThXJOAKVRZlYE/NynAXX3KOoLxHrcJo9yapSqPX39AyMLUpd4GSnAbKfQr8kysK
IgWYqKwlvwk6VGUGQFinoUoapi3kSnCExp3la/6LD5mJ2gJvH7s4FvrsbKcy3rg9gLzUM+KVjvdg
WFqHNmvCb3PGT16fqoeO43RUSzuEfnJL8bIqmLECqHeLb2LIOxMPwEWaMR+nGqjPlKf9BtFgXyNT
Kg9RMyG6lCOQWKf7wvI8iAx5CWa2VpJ3EZ5gDgZismddqHGETgrkNXSJQU2biHKT6EU93jPk/+gp
ro1p+jSt4kR423n4f6PJtXfm+Nan0SbuuivMqZUT6v0B2ewKdVf0g6LUWsf4za9QRVEWtCRCjnvm
JVT1OiUHWcROGxn3WuN0awJ6TnEKQJvxCjOYxgxgdffgMM7ReB7MInkN85jZld1/z4B8dvSjpGNc
XFW/3ett/RM00cOtyEqAxWxSQP4J3+yZ9b53sjsD3f2UgSYY+qT55eKjR+6IKt3AaLfXVzAaro0p
1nARXTn3VJjxR6cUZ2uIeJ72xk+NDytrHpPo//iEeiQPVskwXs1A2SHncESWbus0/bEZkx3N3tc2
AKmHmlOKtpooZA+NgEYjEuaCOC1tuiJ+ozqH6+Uu5wx5jhb3O42kPCvFd4BZWt8hFtSe5qJY1zYN
uqR+w1VlpcXOX82wgH7PJ6WBaxUlTNPiJAeLgZEFbEZsRnDLyEKMMRpOe0NlEZirHth5YYj+Tm7C
d4XKCULW+lNp7SDusxguAXNaQNwbKFhdYTiWDiZV1S3iCnUbfK8DVnccaarm9bBwECKedWRpI4RV
PQ+NeL8bvquqvIKTslczBOS6GbZYPZASSWurjIO17ZLDDgNPRRm2yCs/BSczTs2lNNtsWdntejTB
BIUwxBfGqO9q7DYSJdmpM63MSiAM867XYTBaomESVPAmcgTnSsa5TaQw4zDMU8WiFM3slauiBubB
k2Cyv5zQ/M4Y5xlDcGSSttVEDj6FLbWFwYF3Q4nABSLKGLBIhLBrwKpknqBgmivq2HiiOaO7jjEi
hGG5MLoen6LI/Qu0hxx9CmHWVvOpN2jB1kbFXDvVbiM1Uzw3AzRZJEUSS9mHTi0P3vioWlRYNG4v
7NaDiZIRovGxhWqBPpMs+R+TPlwMC46RXJPNrc4lvPxQQT9Jv7GKuwUgLcSMMg/iZtYgh0D3XPHr
1xlTzq0e+GjhBA1zqozHFox/KziNdW1t6w6HOih6KFHvwBWvQ9X7DYfoSeAGR9dzWpYAokoXgY+g
fzMc7erU41vJ5Moax48i4ejKvacL8Qyt+EdaU0MOJjmsXkGZauJqfglHpGymoQXWM1fdt4oI9meW
Gd4h7fVgo03el5M33wXIPwoiQlrfJfvZLI54+PAw4g1sWniwzlXjzhJ9vk1I58WKSk+2/5a7iZmG
5s0Mlzw/p1W4L5yEo2gObpFaj2jUd0d5lRNorXz+Zw7O6tXPZTZvPTajpzrQhJoXhAOZcSmbRJVh
meHjWhfsZ1+skRTVRHK1faJY/4Gg2Ik2EL4U2bgLOutYY8ekZ9HaMpX3wIi3siEGD0AOUQ80wtnO
5w9UftlFnb71Rg+8i3aZZG2x6lJQcC55RtYUz1Gqi6pwOTNw/lSieccgDmStu6pbdFQfFRKwUQZo
8+xC/B8KDB1y4xeCake9N295t+/YOtkePCdAFCxi62gJQX9ZaY9x4FKjvSxiUwOcrU6XghGG+Tcu
H00cHRM6oDF1aIIki+uXrCgQXXy3byCfYekkH4BtYTHy5VxDDgmuv0T+ToDtLhkZ/EpG5s4F3P4y
B0WW0HaJ2DR2S4RjBmsBWCCVJswldy6zzhnSQsNrN5qS7c1mWpfVZwJwfABg4Gjvg/1szG++TyvL
zTTQGuZa2bZ0q1F8AAlD78U+4UKwNmPMg8FC8BsWktpOjJoM3WnHiJa9pYKB6JeRmqFv9+CCbf/S
IDQBl6WkE2nhIIg9ih0suR0uFEZeR+XW9j9B8UyQ4eOPAh0ffnEeNUCQ8OJsFHWdlyn/4dJTgFrM
rlGxcQWDs7S0cTFzsxOFsUtHtMo3ndP8QTZeh/+Y7zUIULLAO6wAjSA4h1L1Ofs8j7cGwslRhX+m
dQs9WvfRtwlzDAYZwbro9jlxTD5RUSBp1fZX4O886K+jvo8Ch4opBARFYas9eAojjPMQJ6w+OTsk
ifx2wKrNiND8A08UFU3Y7R9DPq7qrsSZ9M/MuMTNnMWE1Jo9fHrMeMeJgPTfC2PRqJm5lZfScWSx
JIHcvsxkJZX9hU2ny4PI9hKE+IWK3F9BDUxefRC/5fr8h7/VK/1iMA3ozGQ3g1nThbeFfbp7Gpof
UZ2yEbKxOO9tarQJrWHXwEhSWrHTQZ6MLCavfGoAyBDwlO9hN7B6MyS0wR8sekdfjAk6CxOzNaYY
PAU8w7ZuMcF0eAzjd5ijiJvbK9ag0r/UGa0TWYD46aibuIAg0m4qKBh4jay4XV83QT1mtJDfDOvN
Apdm118uSmsa6UevfMQBQ0J9V81vA9qUoOj2IUoibYG4jH5ykC82U9IrTPH+f6H9uInD36z6iQCN
/oXieaLSQkOAislGPgLNOsN+Zwwsv2F2BjMK0J0YoaBQeeCaZyd+NV1/B+MK8Yq9pUTHGU91EgI5
j6rQ2GrAf/lSga1C8cEjA3ulIHzwZXXr0npCdI1RLL/bNmBJyb/1EGaBVqzM+itmVsSa5vrkrdPW
gq2b7TUCBbP3Uw37BOexneKMh7zCZLGhpBBcTocAjj799mxEhQNI8N4Pe6rNp18NjfAkfvJok7nZ
VVq80rpJrjAY1X2ivYSsDcct1wxF1rJV2947mOkzbi6sTq4CdbMzFyDbTRbv8ILL05G/YNy+LNle
I+HAVUPaeK8FErH8RoRqUj88yXapRt112NkLFhYPTiffzZECKDDhmG+YtcCDLqfFbL+CwelnjIgd
hNlAZc/mhl2eEi6JDZX5LV/eC/hINDX43jH/aVDoASWAwK56TFG1rPXmmvJAGBc/eRtgaNYGxDMW
efTVgkYpHCS+tKuXPbj2EEoOBqbr2fb3TpQ3F3RktsypqwXPhVKd5l5rX4s4+cJXj7FSQIWJj8c7
OLX9BIZOojGMvgP1J+fx/DkZ9o5HmRjqKZf6MqMx7aNJbgT+BwOTOuouJRjeUJlXVmbteRc8rSnS
DgFwR594HXXpihYwdPiOwvmdm594tIP7gS/NYqQ4ZYy1AVq9mvx7jQdr34e7gJNEpak4oGs7jeSA
bLm8/EZyb4F/8NrTOUF4b9CHTYQ1W55Vl5w741PeQt9mB1fH5pnELWrCW1jgM5crzGq4ObU8SnBv
awAU4KHbSkVl19gqlr43x/waTIYERqVr3xn9A6GLaFhDlgqSdWcVKxYJshVr3dpj+4gTR/bFm/8n
bdbth6h1QBijccgu6gn44auuWq82f8OlOqU46mUf3ETE9fAzXo2cKShWx25QObKPI/VRCHx3oCYq
MNx02k2CTnE0JuvIewYR5tMdRkQz3Q2QBFs60TTLfLQuEVoNkFeUVFb2Q4GYEAu10otb7yIaCphK
jhWYuEuz3XDiJB4oRRsIoM70tt2UTK5Kjo+xfzAOOEVNulCaJ5ZEEieyve1aa4c0wggvPQoaNQjV
3PDEuujIv8qCwV9+gb4RO3Rl2u8pCXwr8GJInWlcfCvMeWoa0I7WbVkbwHfc7DFBFCGQhaG2RbVv
5fsOqW+1wpJrZSje9xyY+FfRsMnJDqI022lVeZcfKLpqQcS11WSbAOP2rwlMNheSK+XjnknyrqsR
6tSKs0llwMk5Ql+Wc4Ir1SgeXPQ6egFc4yM1dEwWEnv+iy7TMUpzZAhtZUOsziLtTffbp1WoR+TK
Xws9eU7G9MKj0nxtOdb+p2yNbiKZZquNTLmCvLp2mv2K9tKyLa9dxZZiWit5DE82U8GO8NvIsDDF
IndVY7L89oE++oWjfXagoCiMIRFFrfQ9DUdUZ7NlOosH9R+srLDIY9aqnLBD2EUc0KMN/e/Su/O6
j0/9dKh6pONqbVN1e7XU7rJIOtStQFMiocep3SywcdnxCOSMHqi0lPIuO2euPmg8IR+AfnIPBiFO
rJ2Gc1FBTzFN9L3izysd9oXZ4T/tEl+maTp0c/3XBAu9DOv6G1OvXZ26L1prXfRmOgaeskI/HbNV
VFCcofliDHVJxvJ36SOIXOBsWunqDUm9nmoCphJZ6YifuhnDzPangR9B8auPJlBW1knXMSLFgemg
TMmH6gV71bcORa+/JbZ+DX3HWhgJEitmth/s6Yje935ui72XRU88E7d4+Oxg/N8iZDpyL/mmY8u7
0oyPLG+OCIRva9/fG0QAembbELGPBayn5egmV83MuClawZaH9EsuaDsWR2Mi72dN4+9BZeeY5ibo
Zzw1wq1jzqxlX9+gkreqte7gVMGIHhIKFxyH6VhpVE+YVw6eMi6csPzJnOxoKfXrmGEN5JrV74FH
EUfq2mjx1o6aa1VltBv6szrG/VLR2y2NzL2Ka7pdadtA2JKwfV6SHFxiPrm7OdMeKSrNklwOYOAY
9OygMG8N1m/WwailQLbz4WLVXwou0ZF+Y2+r+tlX32riJltWwnFI0IJU3vpMzd+16kNl1xQqfeKN
0VZnBxARLkxgNImqZ60AT3YmVZacpul/1GRecwj2LC2XOM/Ag+jzBoxmq2JWYH7Tw1nkAB5zmhxV
e3b9n7B9cvJx/smOmRgkqcjAt8kda1LGcOJABznE+2UwsRevP2cMXwicGakpEZjOHLOBS2Z8lajG
pHUIY+vaJHc5Y1jwcnQoRfdrDl8TvphPJRLLUgvpnoJQ2sz9R5DMUuVId7DhqByHT6gzDL0YSsbd
MtDs7YAdgDZ+cKHydAiFjoOCPqp5kllz4Ur72tDhqUDpFB8mlOwYNHiKRC/w6+XcMMfX9+QYuBSQ
2atqerRqUsnsfURQxjDJHcP5bJNZjHQViM6FDs2tapjAqDuJthiNrbT2PQchM1k/BO3K4TLZpPJk
IpyYaZSeFIYOvDc6UnSUOGdJ6PjknhNVph4zyH9lBsGrwkoBFkDiYOoH+f4B4mI/Elm9Z06ZpBug
JPgMLsNn+KM3dy9pkXd4Z7OuvGDe8vxyrDbav1hLAQKT8qp3PyySez9D4wWzH0kz0wZJbwJrZv+W
Y42CgcXDjwI1XuRZAA2Ih1L5q0C/8U44QsFMQ/Xg5L861BtRHKLk8/3fZ0veJr83A5kuRvDwlEa6
/c7T5Ke99LsLASeRenW8JUR0l3H3zcIwYiaS+j5LMKq1mTFeWAIQ2WVvSfTX9R3t/SMvptWeMkyq
KCCriFOLO3GRyOuUj8RKNm5207K/Hpk5nxmGj5mZPJCABV0yfF21nc6qzFC2ZRW4/UwwOfWcWz5J
OOTzbRef2RJUzZWKvpBOIzF8ZZvEDbL+qAKDpd0xv1q5qJ4OmIENCTzlHAoF2hk9RJX4ptDF5hol
LaTduYvS9iBZaZbHl3GI147/U6iIoOEcAdQpGMpzh50sa2CHe+WlakXCHy9WcAYcFcX8ksQsNvup
qwGsumlcSZgw4KrIuGwVhtaOm9RsZqBsgC5qDuIDD7D5SM3rJxepX5BAXKI1tU6sq2N7n1Icjhn6
BUoozuCQCF4H58nsCXGF7ImNZLrNCmPZuv/OP9lXKhq8qqssQgfEbz6Bruba4il+l4gB+n8ZO7/N
zr1Q5DK+hrtSXmOCQCZLnYAwpl8BKvZ1kB0SORTr7InYD3g8ZnGsxPhM6eG1+tmz9U3M3SqVD2eG
lGnwl6x4r/WA9SFNoQ1wTpLF6O+i8Pcg79p9F0tnRPJZO4GzlJIwdPN1HnULL7HhbGUPjS4bujQ3
xuuAuQhOybqq/j0Dj8fvI5KouWQh+5pJwEIKfp1iBi7GnJn3rrPvckxo7Xh20nAHiOAQcic0GCSf
tRwHoREG1uSOYthtjUcTSU4QeZcxBjEf6RtaYCuHq4qrPW+UfUjQkqKayCLh3e/9pfzvQE6TUFB4
3WFEdpWr4KfRNVvJtyWjvaT24B4hXv9bh0jjrVqvXEekLxG9Bwn8EnW7pNn/ExNWN4X5reXNcuYY
C/ESIMpk6v9Xsiw9FhSL3KvVNWGZNy0bevRXFWWuyZ/s0xB5Xx0gRMMUpDesi9dKy8jjKcgPlXSu
Z4IEf8XemEnYOMtRQgAaS/ba0Am0k3bn9y9SA7jsRCQ4buRKfA/vu4jAEWYPCb45a6TWngm7K2L7
yGJP1CuxhwclC5Wftg0dmIRQQj7b7o9FV0U2r6pjcIRVRxGJ9MGmpMUlJadk6jRH5RESDm3/h7U4
9U+jf5OTrUYsPCSJJrD58OG5oKhh7kyi/q8tkn5OA0mGKMBrD+kUYk6Lmsd7EQzQRdDQS+u3mVlW
S4sdBLK0AjRqYzkDXXQzuGRZvrGMuQE9cekEM66aN4d1Am9pXNc1CO8oOstbqlNnJ3+mebJKLJgb
HxpEQGmuyPvlxKdCo81RfyHbvPRKVAdpeNhAJLu9NDlSIp2KW4AEQcPaG4WxASW/Dvtfs+0guAbf
iyKCYyHqXlFDBgni7MYBd24EZ2MaeHLmlRzqIFipFFIkCu62225T3oQ8EG6kMj87HboEMdpLLmHy
If8lFQr65KS4F3kkvv0yckjLgcHNytE9keKyJv4N7nJrycqz8wc1vmGfR4d/6v4wJdpqRXPRyISU
JJRlyRkrq0EutyY3H/WIOWi85j0RSZWBZhqbtScxjls+CM0u5G4lcNBtCwD6G2eT3cSmokHpoP7p
T/cGoXrug/VQhF8zWjqDqa40TkpSAWYowMA3FOpJspHLZwXmYXoxrbfM8Ra8x5w2XRUDHJazr07W
0qGR9ydrVE4CabLRCOQnpYkni5iVDclkTbPx34kkcF3elU353IXKUXqFXIpBSdoX6Yp+FBMJclJj
qSsG2vjsF86CSMfm4emF73z0/xOwzsulE9XgMWTxwkjQwXrtIhCTDmBsshvJJ6jiTT7GR2GmiZ9y
GDBtAJtzqwtknohUeppDpvp2cTVLOKY5U13UMCXJwNpqx3OzKO6oXVq2jXSbSlpm3d7sidvBVkQV
kPm/ebrN0A8OG6k1SwvHUWlQycFKnD1x3NAkTRq8V7J1aYO/4tPlXIWnsmCwDrUDaWSev5xPhq9N
rxIbeYFwiLUVDtN496TGp5uS6dh+hd95lp4NfZxB9uf5a4PmBPIuHsDTfq0a+tILupsx6Fe3gc0v
OGvL5dTwmsJFuIV8HBJIge3DIu4iWKSgrtwSfFTrICXhwk6xUhSd/Ch87SkpnDS/DV7SA6Z048dk
29O7q/c55ohOccFNtNnZdXUlOaQJFLX3LgsIvRHpQjVtUKBex0l2nmraKkKWQF6PqZT1yNJoP4DY
WfQ5kxlJ4GRBjVZzmJF4JJLYs/JpUwU3evuWlA4PQkzj9G1Jd6ivMzIfQHDRMNHAQNzS14eVY+K1
hstUEdAYDOeXVM3hLKD/YwXtTRrzA/MDbVS2BLdbhwyZ3Tdn2W1SOIK//6tRhMiQ8b+fnw5anFxV
ZXiFwISAUVe/e5732bswmmy6/GH9LYWWovlHO44OAPNpJBjbsU1OQeW85ehiLFXrojbaCaX8/UhX
c7QxYBirvUXTAezhJXCKz9Icnl4THoK4X0nqL0VLSqLlOs2tntBDaEflgNDEVv5yKjXcgmztEUY0
g2q7uYXMXiQakQ4fbcKzjd32C8Pnu6LSYyEsAMVDWDUsKqArY7zQVOQrkqTOllOKSDx0GKiAYYQ4
MZUN32AjmjaDrsWtZzu6jAHzYUQrPrBeh6q6th7mtXN6R3btIK+1GGawpaaoDPbnUssujG0ueHJj
I9TvjX6Mtn6gwoKoSGYtU9iQVmyeOYLGVWvX+j3JsmtfNAhSZBTNU9K790TRyu8ADWxY9gpdTnpy
SB8mFLIh3fYUKTcUvlGVSjVlPYSIWClpAXnQfG+i+DGQe6gAqKDKwN+MRkw2aVJAZrhkDYmbNB3H
Ogf0QLNlooBrXX1XprhzJrxJOSsLRwen5Jcv/8o0bZS1svQbpJ3IsV7k0Ot6jyZZT4UDNgM69TAh
3GrmgcYym5p1kUBrqSgmdVud1zgY3Q2lf+KTCn46RTFOIxFDTwlKe52duLh+N7QmHY8APEdX4Sqc
pojQBPDWFRB7WuqtkapGTIrqNJ5+mwD3GZVhxIVUxr01g+gxQYqZSuXUZKAKNRq3N8Pz155SbKcu
tG8l48qlmlUWKHTbw1jIZciISWM/4LleDPbMEEa9qG7/0g/dm4zz+9y6dw2E6hFNYJJaZnjYzSCZ
+6j1Tsgn3Yx1kY4ypu+yPEhWBqP98SI9g4oAvt14otBGEMXDGp1LiZmdixByk608sGs+tCA5lKTd
OOT3gSo7mgYcaIUo370WZN1o8UKXAY7Zg6MwSIX17oNONec+D7r/igDCMs+GisoMI4eBbTz5AU2v
t9R0kYUXG+LmrBqFJi4o0TX5G7Fe09AdFUM2A8GuYi1nNPkNycg6JDXsYcuQEJmxDHxguYIGmhus
IwjIdT6CO9dXulW+UdTnFWpQo6q8q924KrxvuTA1eC/J+jhJh/BVugEIiWBG0fzpqePy3IJ0FmLH
B5ZpamJWiLEvOEDxfgZp0uDSCAET5GiL9x0pcOreOmA/CNZSwBULNbRZRRtGzeCfkOhECTKZs5dc
pORzzhD5aJdl2WKKw23KCAgK0KFiHuU3TwfFEZMCWRqN0hPjJyRPMpkVyBdgMn4aeRklwgnyz+Qh
5Nht91bwDB20mtI+hHwTYo3RLKt8opPAa/DxZ6MfV3DLId23JiYjzX8G/64jE1Ax1V3WVPOcgYkQ
z0AGyazYJlutE+WFRMBWFRTv7hNU3jousTGscUTzFhbtHxKU3n7KJ5M79IBHMdPidMXWpQAIRikl
f0p3vsRTUYa7pLAhdglj+EpDUiHNkn8Mulc5UGTpqS0+cK9kD3Jux3Imw/brVfhvebLLfHD4jraj
YXCwUI9x7PYINvadw32sgjMf2jKLk7WRuNMGjUJm9Di5x9M7QsMrvlBuys6QVSETlfIp7DIyfOlH
PISzPfq3wRq/AgswLOJREQutsaYtU8fEVG+myjnpVBsTbDZ6SduOAzqlR8FnjHQwjBb2QkbzzRNl
7vEPDsafaamduzp5U7z+nUpoTPHKwRiPtcxnenBDOzQz6KTT7+zW3AWvG7ziEqXDd52lLWWCXLIa
91vwJyAHOXJ7p8WCnBqsfTqo6gecqCXKFZBLnj4DDZJ32bLSeM7T8d8CoDniASbg0dI0N/viTdKd
zPkYVf8M0eWUFuUeTZCVPH9LadZZgjg9D5JOylqelFfm+wCOptRlDSTJDMqW1aNHr8DXfkC4XXjF
Xxs1wEVrpdeZ5NxmYmrRwkSCQkOQPpkBBIevsIjApbj9LxI2+a4Iob5lgZmByZc4CBFIZcCWDVik
VeXs4FHuZAIRcMzVsHX9DrQjRE9JAQqkRGBdLVUiLxaF9kq043NPgTWQn+rs0HvFCYj1ZQyTf/Uk
oIl1wxKtaXYGzgmsAKntSF+sBvc68fpkm8l6kxFbxPksk1AJQBV6zV3XYDlP48+qzK2rw39Nu+/E
GR/yRCRkSaRTgddo5Mm0yRLN2ZLOy6/3ZXNo/PZEY0n2pF0mbGhzI8PusnwypvCc/K3uUW6Kw4eT
z4BE8BCv+0Y+RxZKE/2uR+VMxJzLiZ1yT5yG7jId2XTtFDw3Jr282YA+QUm/ImCB8q+KHl+ZUXt2
BkwJWWYHk2aaINz2nP+gmcD59d6zfn2aZTKcSzTEBPA4htuSb1T+UfLq1B3QVaGjFhtQD9A6YVzh
EXUImrWPAHAIzbzJnOvE4RxVyAXk1SFFEdDWUlpa8I7JjmQzsPEomwi6uDGR8dEOCp3mATJZxMDR
hpgWoN/oLP/MeJfbxQFpCfD98IAIT4Xq79kY8oDRLMKeGEXjsox2MYJ3GZG6MJzdoFm/8xS53Iro
BNOa8BnXYLdm+6eqMAXowy1NrI3LDp+KAjG/+hHr9hqdd4A9XmWt8QhnfG/8qkILLwplV7r1L8Wu
H9qAVBcYp3Ky3hV9/isyPKHWvztDuNaIXXGp3yuM31GgwFkjnBJEdI1ub/n4SVcraafmdreZUhXo
bglzLYVloxUbNVHvmjlTaFgnBi24oJf7lACtk2o1RvRBueT46lpRtV1ctcicSaCZgq2cuXBlthUy
eAT0ndOb36FKpcEqLIgOjOf+HW8C0Bobxdy4PON1GXp7l53sxdEIzg1xL87gSPwuXXszmNVBsVFH
ljJGAqVMpeVolq1QkVY1xYARi7GrJrD6Ax+c278ckf4avfhHVk7RoyYzFJWDheWwcAfrAcwgUmLj
3gS/6NiuGzRQaCvsDAT/TpE/fHZufvIDkOUVqjVN3Z2zxl3KS2ryeEdAkWxEmjKYu21YNxhdSlCg
KAwgWdmpecQnYyvna4FZKeB15Usrc3qyeUl72APxptHRU+gEN17yZudwgzl0pGJlHYGpQSAcnJHh
rtQA5Cj/XZvVpmGL0dWEKBct5cxET+1TZuqSYsrAQvZuTzsC5YlNzn+X3nds6ggi4bPY36WNx0u3
HB97PiaoLNbIMq5yE218dlA4LSvjopQXM+HjQRrQW4hDvV2NtnWPlBz50OKuMbWwtX5cDdIoB3tI
y9AHDiZ3qun9MZvgvunGXnXIFE2kMGOXgbzBgThANeRJACFmP5rBr6jHKXIyjA2BP5pyYBUfcllT
AouFAiFpVaAvpUCacuq0Fg0xRIoXNX1tiR60EyWHlnDm8yZ8u8Kng7hozSfGLhPNZ8lVrI6pMA0Z
MZdwo6++R2Ex9xOUV1Tv1dZBGgS5uym77i/Gqwjr1jj5ajZ4Y+wJMui6aDqVdGIZ5q971VmXrMWk
iCinIQf+GovYfOlAt7T0lKD7AqWesXtCNZCXl8ZM73GUDIPpYMZcL/IrptqdJ50DqMQPZZsLerXo
NGEcBzjP+c1HUmIAbTnaNkyaiwOQZwSx4TTTKcXVcSYj5wQ/DFYKhcZm+mlHJhQ1sIxEQzwENhx1
9sGI0p/c9bo1Cvot0hGwLRuAIF5nbu0uyh6h6qB8CxY8ZR581CdFAwEC/lDpHkgbLdUe6knbIXBe
R+1PxbHD+fCimumfKhnBBeOE0BhQao3yURvmU8nSi69aPCig5ng+a90G/mnC68mju9k0u67BGsmr
n0aEOUhdGxi4zerKRv8RqWGMcHwzAIGheVcDWXQ5UmsKjm2Vd+3NJN5NvpUsZ+ShF9WINSNsviLo
8S/1rhq1i8ohbgo2Qy+8s866tonjltkfIg/CkKu/Wnl5omvFCeLTqlTjQSMsz/YiLb1+VRjAhpW5
2eda84Hw+V5OckPtryQpx8Aet/SQlo2Z3f+Be5G3nQP7yMgbkbGZFLvrVsQ9/Lc6MNoTLh+mse2N
jAiL9gqLsetfFK37zGE2WgPd5izauOTNGEwdWa0bzWF2ibiT7+U7q+s+wRPCNpmPvRv9NUPahXCa
2D30nLmKwhSviCkmDWv1X0CcgSOA5LcGYAeyXgrVpRdSfeLCAMEwB70X/ymK4WGQ1sBjWckbCFF7
Nsbgq8oA4FrVPQ5NEFbDs588BzQcLFOdS3ItFkGoQRhkntaXwQyNB8NYmMOQ009z43xNjn7skvSW
6Dw9eh0L8oifzoOAlZYPZIk/pQSoY40KakZJkb0fif+M4xxkc3r4Y5p+/k7GhNgTdX+M6UKPjUCZ
jP+WvpaaD5bdulD8R2CENwN/oqpG9VwmWy1e3fjQ7DO+OyBjCHrjOxmBKGc1IRJRY2Z39aqzcFyr
JGFO9Z1nFojC1PNSrYbNTLbrp8N6VMstyH/kxhhkzGBT4G0/pWQJY0pRK9oFEK1sFpLLtqoVSr18
fnMrZ4Wepr+I3PQ7Bk/jl/5PjkxYgZStRkY79vVrVQU3BclumunkO8Se9l8yM5NSWOG7FQH9Uceb
U0Zk+ZumGWgdt2t46PeMlr+O2X2NQ7vfrGjywSOnw1KvdRvmdPoHbXLMf9RV4iEik+R0DZp+4QNp
RIWMN4oQjgLeWgAQ8GsQ24uXuvaR99XJZJTjtCp4ZG86D2MOnUrbt5GDKERYIPJYGBe9Gv6w+Hjz
iKY5E+Q++hrBOkzCm8OQsqsqpiyAC6hm0H/3F7bSM+yh9kHnfK3yis3e+AsEmx1swniZGP8VtrEt
bDwvI95MMAjhykXKxUNAY4r8Ty1RoEbon0417JBbXqKycKvgcdg9ihieT2bZAV5tSGtrt6PvGloU
ANPHjJlT73TetpKpF00C9Pr/UOJGCBNXT5rFKx+jIR6730+rZqSdRPpvc2TqwDZsZyeK14zE0Fiz
AZk0Rx/Bitp2FxXVlm9tB2YpGThi+V7uF+folabai7H7JQ5mS1Otn4GNNaIH+kh+1vEvEdvIUNsr
OQCk4ePI31YcY+ikrro6RJmmQqvZzWDxAxFO3d1o+uvAedPGkeZg95NRovuV+pLG9ksf0K7EdTSs
jHVV66jVBV8eajBYNviLsqNtQhudlm/cI1GDzv5ywrrQcdCCCcyFCbkj4jCLYFkmhoVzCeVxYaMj
PGGskiTrcELrvKCzzpqkOKvpAvhDglkxrWmqoJoKtq5PSdduO8X6wIYSoMaBJ6mM5l94zGCO+1Mc
dNtGqQ+DQ/9fZkAcOoAo+EOKEf7oadeTA7mGiyKEu0R7BcnAAN2oeT0LSNiKV0jBIW2UrDzE4yRP
IT5WNAqQGyWr4iTjQXLUIIODRRRJVVjmHV05JBUoTnTmQLJNe8zsJTkomggdsrRzzknZ0yh30UKy
8hNECx6k9lq2qCxSSpg6ea7/oyEcrMTWR0kCrgJKys2hJZhPG30aj7S3N7Yd48rZoOVA7j0ON69s
bm7N4Lr23ZXG+dsinI/0iXbVRIakGxs60enaYGJX0gpJs/bUIvvZKpS09VTtK6/ZDS5adING6w9Q
KpN5rtn9iYB3aWp051HJRCErp8+5V3YNOqIcu9PSwxU2juubC219wYPD8uBzZrJQffJ0ghitagPu
F6BPMjwmtRuTs45HRxL7WlDojiNKFblapcvKweigyt70KTpJiIKn+xIR4/zYXiRzcJLDwB3Nk5mG
h9g0DuDHtmltJNsei4VOcWErstHa0dtNtM+Q7NwZXQoGiyM1Fpyc6o6ckRQktXNvAQUg53XTQJFZ
yvgSM1lPOu3baua11wwXh8O5dUkNo2rv01UI6pi5OoWU250mHowd1KheQDaOo/bk/4+j81iOHAeC
6BchgqADeW3vpJZaXhfGyNF70H79Pu5p3eyMukkAharMly66CPSzEihNQvUzduVWjEPOgkcjWh/h
7GNgARDTHdU4ACyjci26s+MEmz4jFK8LiZSRp9o2XzlN331OXM9zL22njrV6ikwwQxltCpRKJy/h
FK0iys3AeLdMXFl+duEh712T5AC8YZt6au4M7rVaOszNBrKykP3TZOLrZO9M0IawqOPC/xxp6vCa
DlJeDL50nQMKoyKAeLemLfAvr+rVUm4vRYTRyaOFaQsMFSeM+Bo7ZCqYd4j2QHUWjSu0BydyFvbT
gswNX9tx2vcz5oqKhWr0+VsLcxf/xCbjvepRjGmJJ4CpZqfbXU70marbj6qEsWQizkFIzlPL5RZO
/9KY+86BxbZ9/2/OPi38sssu4AT9Rzpbj6FnvYc6eWbhSK4MhUPg61RlL3hHk41bvdkuNz3TNp/x
3K1tGe8GKg6eA60AgCy0Num8qTA99xNYKShlWBhUML7x0HjdYW9sDT7Fci/wuT7gzT3zC2jcOWzN
AR3RInC3RmPBJ7DvinB6lPRNHko+2DR56LDUe1pO57Kruu+oRnJA6treplu5tFiE5cSUxUDiOQo3
sxuVF5+r/TofcH64r/BbKKtQ5RryvTJEg4cF7AxTguXCI5zySVBdM7sPq69eT8XOtRxQJ6ogDlNM
Tzh4ONnGL9nJkpzF9LNGAhohDui4HDb9z7KsQPbvUvY7pP2T7bsLMeujTutDzf7R2Ut/wczHG6F6
RD1XemHe8obZc/crBrnxLLW3a3Vu2EJyFvgqR+JAqAd7nqlL/X9hSzIebv/Rvaa1+CUm58tSxb9k
yL5Hrn1mY69T9DOzRYfEzyAo8ghVB/chFCBEaPpxmRoDRc8us6nRoumYU8ndKqudbk1vbtUg7d0U
JlcBiQry8ojj2Nz6vXVZAtJT9UX24T8TEOYm4/a9IRbcOJCypw+9h0nERO3/2ccy/jTtLjnOcyJg
RLqMGhSR37xvg5ivqc2Jq/8X6yJh8HBJeQNawnAmKDGERIaUbIBY0Q0L6yshedlh717efSMNjyAr
6QsT0mqqu9DFfRc8BAK8JRiV0m8+qhGyeu0W/XYMHiH2IdVm2AEj8w0o9rfR1udCVee6Hh5Hj4JG
ckvfYtX+tiF+NyOzMWkNfBRwAEIgOvVsZ9iRz/QVI6eGTHyJej+6UnXt8VV9O42T7LuuADNA5zpQ
XbGGYX3GWHQENEePgVehRaS6C0WxZdsZ6ZE1RzJoSJLSHu8s+ISVRuxoomkKx4wzTl6GKTsSSPZo
DhxPztAo6hd7gaayhJeKR9keFDlR3Cd9RypFln3WCqi3Md86DUmhUHQYuiKpCMMb78fKO1Wz2TOo
Mqx15hTPqQ8P0cVOeqtzTmSjdZ9HjCiZqZ8Kx/mK+6rfBUHALCGGW61vy3eO82PJvGw6YqDEO2l7
FD8BMHgSZIifMQoE4SZ1M/b1MGzkRrSt2rhZwVkNNRfSB7prNrDG0p+jWyFJYM91B2THHlOGDNOv
LupdjhcNiQjQC6P6atwavDUrdawz9P0V7HOaZZ+FPT6k4GmjgfFf27PQA70cHLHYz7Sr7h0Y+KjA
sfqy/sxxRCQ/DXTV/JfA88d1EHkgbhrhH0PQ6du6H2IgObSPJr97MB3vNGfpnbQ7GpBwNWNGxZiq
/O3gAZQGZlFNl6pj+wSD/iIiFqtB3u6oMUloh7wMz3uvsvkxzuLN2KUfqkxu5oCKuKh/Q09vqry8
FDbMu2l0DzyDhJY++FPI8GfYmZt0XOovE8YmHi+mfNFKqj569aeEHzFk1sHTK2tuieXOhR6P4gjF
SgDEilt4+Gqobs85gPQ7uTi1u0sw4jk00rtxOnmpT3djPrlNvjes9DMbwO4bTnbA3LqFEbErE+cN
WjsT9Tl7TouCZLXiEbb+fo69f4GhD3M5fYdCnnIn3VajxAOFWM/2XuIJ+w7lUl0Z5XrwwnYXTMXT
rGilOXX4m8UKdqOQCCfK9jUwMSiW7plZj3mwnQ4zf+ly4Gtq6zk2qYSHtrljMPeUOSP2K6d7mMgk
QBjMyymJ9qu9gU2+SndlM//446IhYxQDN9NONtx9z4lomQvDzDRbi91rghjY0i5OnfHamd1bFFQ4
lrLnrC6LEw1LLrC0bAYDKx+a635jBSPWnXoXOMS10XDEWkjHeB1q+9gtv4hh86ayuR6MFR2sVKZw
rsryoxuTAiyvcVjisk4GitxPxVfiqxbXG/kfpIax+AD22m3/JAhFUPC1VgpurWtML3jrr6Z0Hsjm
5vrGF7ILrY6Bcjj8qgn8otXw5WAi3FsBF6DWcj+z2b6bE97RJmVECurpHJKYd9+jQkLtzA6txvkS
T+xqsRTnZrCeJpV+q0Ii+g4Rl40NMNoe0xpIZuyQfdofksCVOx+jxnfYavT3tmyJV5/pv3qj+mPC
9mySdHvkel1x8WRj7gMfjE9JM4sgmg25h8ZKF2rYRD14a2d8n3Qh901pM6RmxeLBR8TtWZXm1fSO
LWS1OK4ekDsmO6eYljh1m4Bl7KNynrBjkdhGlFqpsFoKpoUw1e50T8xmQ4xOqtVvlgR/qjOPnt3+
GBkjTE49FcT0L9Kwf+yBOgoyZVYGTs847KMtGZA3XRh7B+39RueoLVM0n3jmORVx9nS0CYfST07k
bsSXyqBYDgkn3ETK/0sBeDk1FeiElx62Cl5SAnEfZFXfu4bzZLcxX1yJiTFzXZrjpR0d2okFU1kk
AHMpZAcNfOOgo5KRRUAOth7hvlWsZbJZUfKHQXBWXv6qQjBnjQNAd/BuVW3+mJ7rP8x+bN23WbfM
PPR9XVkPzjiXO3pXDyUM5lXo031n9wks2pKdCl1ivzyU3XDJcPpXZAipnzEanhcBAlaVYt2HNtX6
BLl7HtX/Tkm3klDEZ+M1KGa8JBTn3L2Z5FDrhm1VLNDfdasnfzULSMmZYT5U5VKtxPmwspX9MFrR
RzJ2+8Bvp3Vb6FtFqMzZyXoObq8aVtqfIEK2Hp6O+iZ8+1eo5tFyrWvpcO0qAfusLD22K+qEizW4
hzlBiDdW4X6sSsTi1gSv3/PhrChnrzksKiCT/6uigJAKLfa1ni4Q5i6uBpRUaFzF9rAm4uQ4I4S0
PWhtDVszltN128YAa0rIQoTpMaBvhq/J63dREDL+jE8FhmzbgdkmE3tD1OHVj4xd32cfy5RRUPNm
jt3S/ho3Xuk+KIOrk1St860i8ZzmBscDAC6DQYvt+7w/kH+LgCxx59dIxt9U0HmLCYuK1BMclxst
lWorVJLcIwaDi1pz27SxFbYpkSH5Hr3N0XLYnAJNyHa5nvw4O42lw0rBGH/0eop9q2RL49WI3okh
KbkhMdv2rV4eKBwD7vbpR2zT8lMqOTIaXymrf/Lz6hzMONpTi2TPXL8PgUvj0iRkPtPhv4xs0i63
SGQrbxwR/Fh9fh6YIqyKNr3CR+S2l8mzL8jK9f3vIgZ/HdMBEktp04Kmy3NBw92fPwwLdCReiEUr
yUy1WXAUiFJc8y33SlKT+w2CME6+6izz4qzL4qExHQyPntBAsX15yqriTjK6tsnA3XqE3VCGtpfG
YuDjMke2muRhNonK5hXFQlz/5cN4R7LiswRRmSWCKW5I8edlInmWsUmDImeVlmcaJ56myWARRtGi
8EDfRFmqz0G6mELLRyaRgNRG7sTDpamcPxX2ipOlfoqtYibph023g7c+Nc6ZwoXjDZlvScTnSnkY
I1NiriqVbjPJHUEa5CrUTQrMyuZuATTEQKkJT1prwHhGFn7SezhzUP2VluaSnJ8iUT8uv3tGooU7
uPeh3Z7iiPLLostkjwbCj/yYAqwO5gk/CKPoQjSPdjU91cvnWf5XbaVCL/RoQh5MVLGCI6M2necx
hujBxOWRnecVUxm6ngHH6XjISmfjhP7JTNmfNMKjKmF21LZ/Swrk1iRdpwm/K0Q+KWfQalT1A049
tFxDto9DssaWXYSE2FWZRy9Dm18LZf4r04Y082Y7YscnqSfD5dV/QyhAV+HPxz6dLou1ZPn0reud
VC7eHMIw/3+sCedqGapujXWWA0NSpjvFRpgT3aT2TgvnYpXe3TwA8CrcYWNVTvXDvNN8cWMNcCMb
nT3wtOpE6wqVYqLxBdRJv0t6y7t0SQ+ha8qZYQbtaGS0mYmf28SBNvepC8oaXAI4Pqm4YknIby0d
dYJdPaKIk/SvwL9PTlttX7qCDHBpNzCTRvFpzPSxUunbG182UCaSnrGgOSO8jmxCAywAuF2kX8Le
D2A80oVsjOE3H7z0NMY2zolCi61ZpP1azrLZgELqv8K08OAnZYM4eQiZvFWGsWKf9wPJnaZd0n5A
5WWQavzoJyq5xSqGUgIKuD+poVAvVUuDdAga7NlRFUxo97sqPICqLHeWy5Qhs6P4xKUMY/TQywcx
MZQGr8j9u3GnFzN3zEMbs48iBNDPJiOZsqFSNXJNy44496i6OsEvgCSMVM2JuInOZq0CzbfkSgC1
HNu7wTyOY7QVSUIwzaLxw6HhrEohnkv7Q4/le5F/LP8Beulx+S9ZFAEmEu5L6YOsQ1DElHLBKWRF
vrggwVP/q5jwxwCCU/6xHF5r+92pSH3rgy9vmf0XiDjtzYiOpTj5SfMbEjAueXpYyZddJLJOfnNe
PDTLP1WoMSw0dy5qMD9AMunu8uJFQ+tohb9DDiXw2hXVHZ6ZgUp4jo4plJYikDtcU9PwMoJRcvUf
QbHcTd47cDcK3fhAw8CWN2kiIHafxk7ss+jPlSQRW58OqgFTtjjMjl5db902oBuCtqkx8azU9Czo
9w/qefkB+XAya76iojkjOtFkgCSIfKMM/JgXrEr7HU275IfPaYZ5hIujTok1tJaWCrgkXYI/hUSz
NXmST0NG4m6Lhd3IPgy0dTydlLMkj6LnvKMT7aEXCB4nPiIsNF551jgeQwtMUf7pQ47FPASuLEUH
u0iwMJV/WJIkweJk8iXyxSnPvvF7mg3A2AmkrAdjzKr3/IJ+kPt08hcN3PJD8ZfOhs7cndiUcGse
zdRdfgOjWnxlDuOQ5qTa8sGksmxShIbghrdtzb/ov0ZidJavryDhoM5/UY6bE/1LRmDkTnE2Qsio
6HovYoThzVuUVtHSQ+aB8oj4ZwxolIYUzvMXnsgDl4v14odZvFbU5fdRcUvc4sZt7QgjlJOmOvW1
Pk66P2A4+Brj6DAW9o6n2oqL6T+XIzCB4lS2Bb4gxq7us45Aed3PA8Z0teMn5MMuJw6hXjtpMe0B
YmXSrwCng/RaqzUs33XFl4wBbrLy9bJQHPPHG+wnvpGCQ5dG0Toyuutg/XiFQCdTbwcD0nJxMoaH
nMEHv47TmjiFihtihwmRhrudmqhD/XLfK99gOn60aKGV/DFlrLmxP/oCOBTVO4luyZMt4LuXMQOX
a8tJZdKW5DVi0cUNMvwAgBT3X+OjwOwk5G/uPThpvg7o3PRSAlcp6kOvdY7bCO9r4dbD2gtpfPpV
jFfv0+QzLovb6OyNJPqYdNUVEKZ1k/8un04SJVcjJM9Aep50m++0/9nl1cbEkW8TylDm6b4ic6sj
H4CXhefjNeI+NF6W33P5C8QEu3X3ZCyDHUZ9y5gg6niIclldbQFPQf7WlFTLz7FsLiD9Ptgf9PIT
15X5MkfwTmv1aIxM3OcnjKzSpu+LQsCrpmPL/5k25X75Y3jOy+bCL6KrHU/NnsYpma7N8lrzNAiD
hD1mHBILhozmDFw+cVsCwK3e+irYKyu68FvMRYBnkCiV5rWrApo+u+WF9eSMMPCEzYje+++yHmIZ
jYCvgtsSj3eYYfa3KUYAuJml2MapzR2tCt8X4VmUGnsDpp4xljh1eLesvtqPc/Urk/k1jruvKUIK
bJEvA0XZ+RSkdIIzPbTdvBVFdo0n5e9xDtvkVJo+fhK8NJELzpv0SKP2z0VVuyeGYtsFQeMQn2GU
8yulB6u647dFk0JYL/r8gOZmV7/EuYEOiPQMz2KGUJjvbYCnK6XpFxioSa0Bjbg+x5z0aCvgD1g/
04jOsPKOUcKyn8yvxOoeUqDXeZrggGD6KLsrgRkry+xoc8P5miRczOqvd9C7iKEBroaxeFQuN8w8
ODdSbwh63w1oSFzV/UPmEp07N+HgSV2sCnz9BJ9yhdiPVsKszClfqJCZttczfQ/yvHSdc+HtLk7L
fSSek62MFES0Wjv7ufcYMGcbC3NrXhvyJEooFWL8ssHEczS9RkQ3BrpA1gRbySfjiTiDaC1HLM1Q
K08kep8MQidneqWGBSVpglYmgCNXLKZqvnRaPHMew3qhzBz6YzWFh6EJt12FJ7IeL1IwqBftoerJ
V/bVuLfnSp0H6pg2to3HgtHJlAjOJ5R4Qf3Yiuin05Q+y0Fa0nBGhHbKIrajtGNGwugicefzXMb7
ecxOSs9P1gxUygkeltD1ArxvLWJIIjTyPDTmYga/y+5u88UM9JYOspXQtAD84VktPhx+6Bmuie/4
63jqzvOcbicDDqKnmyfLdmifdNM/PCXfZuQx/tFriMDH0WmujZPeq1C+VH2zNZgUM0owsTBxUnjF
s+f3z3benxMk7IZgVIGpadUGxmMoh2PPowRJuC5iwn8NME9Gm/xasjirsCbAEtVjGRTDrhYfGqIo
Oifnra7ZBYzM6PD3dPztXFGT0dS2yd4FRE5fGDxtuhu4/roESPsTaZQdc4Y+4AgE3fecAP8dfeeR
C9bfoJLFpec3XL+Scx29uUGArLXJbkHXHHXa3bcyPjSNuTE668hjx46DW2kMzqJvLlohrMP6eQhS
OgYDxgie2i6sFjl58qpkdJ5F6GEbjouL31UZiDgSsprlXRZ5Xh980/nStncXhsRoxC0yyYQJoTVR
GWqNzUc43F1yHqPpDI+lRpHnlAce1wvcepC3Y7NpVbXHMrDqqVrrEOVVPTTnImUPDwu6wzjJDdQr
ckvhsbWthOuGdkCL6Gc5jMT6DH+VZTwLKFn2LPfoWPQ6InWngYy6zuSEHXrKz/M4XPFCQ6cTWfTu
TyUQB70PpkW8UUO5wwAyIG+ziOh1XpXVPlrEwp4qGLOqd+tDSlwR9n+IKCYsesZ6Hmw9K3+nYb3T
cfVtDwFYUxZ9wGAAZGVD7kjuIPjJUfmSHezEJkLc6M5j6JUmZoX9GIddjWSPsB+6Alg3koCMEmvy
bk7cNnukZry7LunzyMNSvJVzdJUelePkQG/qt7U/3tyqesh4U2T31rXlezpOh9ABFkmdBpvGOybD
8KyQyuKZuPaJwxWFztbsbrpqhFsO+Bi20Mi/15Zz8s3h1KTxpe8Wub5Htj3SVHfwDo7TbzpJa9aK
xSmQNumcojzlvrmfXOt7cjoQlUnyxd0YNWfXX6fQ+fFdIpj6AcCdZ1q8Jmbw4Ob2W6cZ3AMX3DLC
OLSlc0vNcR9H3pMdDecxYDxmGM9RE+xI1r4DO0jngF5iheqvNxnqL+9QmNe/gyQyus42hoZ1bAao
UGHRNahTwwmHS3nUTX2x3OnRd9XdbHePOvJffVrEWemfenbtIU5eBOISg2qHsF/qJokqNsJ+NwM2
dOvuFeXZqaa77XbhmkAOZm/WeWaLXNup5e14PmIlyejAt0KAlNOhcR/Tvzyv6FiI6Isxw6eqzO5Q
cU3tLaAS/FYeAZlsnMinxSYJ5YWIXwYlKb2frvrGbaPvVcRch2CuF39R/YNfLJ9jAPYrwwBZY6U2
AKGKC2JQDcdGtOeyQXE4xTWTCke1uM+XBCgdfDtTQBnIbB2HDh7kekkumVXW301jUm2CJv+T9fAz
xtUF6ygJK2MPW9f1Joqw/zMUtrZpDT+2YzsbHnaIKXV2ngolULnaDfNnS7ekbTa0+epp3tHsdAE7
9vW2r9Ee14NiiJOQ0WoIpbcdAetbuATzNcwEE8Wuiqjwu/4tyypxDivOkLb1j7oKzm1b772qJfHM
2RUBmytSyPdCg5nRdMksFjrZEgeCYU54wc5V5iI4GJJ9YrMnmHZd732YfaBxBOEduYOeM3afMyYM
WhUfYYOdsrDl41yluBVNiMW2DZeGBq20wM2ZBazhyeOaH6X+rUlLVEVlCXe0La+xWdiI72acVdnn
PHWsLC8w97It622YujeC0gB3GM1KlMk/ExoCCKcOytHUtLRGGmbZANEtU0MWXtrvoz7nuX01W+Mn
hxkQevldmEA7ZkgwrCtNRlDDuMJoKD7y6VwHzRnDI/I3dGvNfiDHfdvoDvNr4F5Y2WjpCD0q9buv
/FuJpEKn+RX9wN1cpEzH2zpCWOWJn7kd3xWLELvu1s1KYkg7TC41kacqX3jk7btdeQ7D8faBe/jC
f7ijU/AoGgK92RLxeDxogTF+nj9oft+3BsSikjSj9TyYWCGjdmfyE+sJxCsJDSfRYS61IImpUJHZ
i/cBDch3rjgrPORUvOz/qsj+F/VMdLOqe2zIwIv74beV4r7Udcfra4c04kEregwrGREUGS5IopFc
AH+pbu79mg6PBSGlMzb4v7cLrt2d83WI7zTQ6pOk8FNtMvCKAo9XERI7aNY90fHnCcrbcv2xveo1
yVr4JAQK9T295Szd0Shq9+NQCZQPUBpdYR1FWxMKQfFBMUHxgVutsr1tzgAoTnPGXjQzZfpiUWaS
PnZPwTu/kfz8MbTBh3Lz/NDNJcPVkYl2RjvMVR4Hi/8ajMV3grDSL3o6HMnzKFru0OqQaWjhpSBu
iO5GZTkkDpNRw8RH3ZqFXtVl9iUYumxvsVfD5xCfIKW7nRXTd5hMWrwAjZ/r1Nopl7awk6eE8zb7
biBy1fKPqTFtvKl7btTI+KC4RZIYh7wlu31ukpdMsF0OUDXA/rOoFRmhbYks3gWYYiNa7D3SLi3T
tfeMjm7C0Dsn6cN9QM2HbmvaaGHc2rpZ+gH9IbTmuzgqH0gyeCZf4iHO2qsK0ptJkG1XYjSZaYKK
qePPNyALeTw7ciThCg4ny8GtuEQOAG7fAuymDs5nXJYdWl00gnTK+mS8gO/89PkOWjv7KOf2ahrZ
twEFGqQxfD0ZcTJDIxWMywYGjEw5BH4vRzVHg7jhL4Wll4U4oJiXzb3JD2lE5MouGhIV3UKWe8tS
sdhxKqc9pNSogSGxbsR4AO20PCwRpLEvb8oeT3Ho7wQT1qPBPR3/6Itmc3IJ1+lTcs5GhxBF6SN9
tg+dM//ZiI95delL2y6yvwUxYWXnIo5+HAc/Q+mkE/Iwi4Yevittsmv2Pd1sx8NDQ5wFglDEQ/w8
xhTe5W56NCJa/qCSJK+5PNCZpl8/Mh0iz2PVtgEWoQFfigrAh2ZEcGJ+eB0Fpp9y2E8lS4IFNsUN
FjTzKROUQHMH8EnOap3nCU0+qycfqhyYfyIAqM01Z8Mml8B3vVAflOjsre0i5UYTRuBO6y7mSPXG
ZYGhzuCeBtyMxZAx8snwU1LyHkQ/fniGZvSqDATmw52O9Jbx/07aJIj3LWNYxE6p8drlyGziJX9u
dj50qgu0ckimBPnAU/IQwv4OlzrST8S4sb34Ocq9K/aMx9wu+USeDeVz5GY8FXTWwRbqtU/lZc91
vJ5Cg7NR1MZG1QDgS3DbhyhfQL4WshFOQ9chNlbUbnAw5Jh9cV3CP0YKJ7uuLQB3hDgmDXlsW2uX
s15BGhI7DZKtw6odxdNFWM01L4yneqJRMgfHMVKHSGUHlAJPaDy5cVgkA5PMumu5VSGhb7cOoGOv
9Ha6RpXZDiTyRv1dGs7PER/U6qJz1Sw6FMxokU2LY0JbOssX3sZ13OSbzmrJSByHt3xmkZACkbTW
wbe6raSi6ObwCji8fupRM2AVgoG8cLnCEDdKC4wgqctztbizrCDbTg0TMie1HjIhj7ETIDNSxzEJ
VpY/7SrDEEwKbcygeFQo+xllJXG8nybM/UlpjTh6kvvl5SxTl9QfWlETis0kQ6S4/M2EWNzgISIO
O1sDo5c89HZW03qbtp8PdTfdo8LVpH7ZPbKR5sxM4sdT8UeWI70pRnFIqOJw2Fp04mnphXHaEnLr
Qf5oRLwNQ/SkYdIysIduupVDlnDJr54MdkSbtIQkrUf6+wt+udKWvfVDxbyioHNi5PPE9zk+JfH0
5MchI+jhpSm8Z2vuzyPcSQ4p62xSB9fC/nVJowfORK2XyHrVau5jbcS+5Dv/MolwpTON+8yWW0Ub
H/L6yke71eb4XzXHWdXfmJjDfvUvnu+hA5K7uJf7MSAXzS1rGJyuGJCch9lZDYIhVsPkJJ9dLo15
+9oWBgBZD0n4GJSfCXF4w5g89lxolmyeq2WTG0x+CLD/OlK/NPL+oqXR4/GnpkX4IzpMi6119VmL
iTe/GF5p3hcJHX4GG8UivSDROUMBmDJqrCL1F0/0VMvFuuqUrwwdgD8qTQcIABu86t1s5DuVNQ+l
6zCBgiTB9Qjdjdvf4GO/QfYnusZ4tVvWbw3iOB+p9ObwZlXjyS4Tc5MGqfNRudRlYTPfmTY6xtKM
zqPOXjWJbeuwZwuoPVzxsi78Y6Cq6jynPu01piCrVhE3JsclzEKsaCsAKjcVttUy/6MUvllUd3gF
+HB+waAWb9qSRoYnvwid/FwRzcPyHAFVSGxVxLL25IknrQPezWBjmBmLdR2Ths4kBjWCPC6oWEAg
szNwObhmondPXME+XWuQgC8kXeaxZtPUFSpbmEjubL3U3FPccNy72t6HKIZxS7Fvzn7Jbd86JhWd
Ce2k55TnmNXhO2NJuofVTOd2aGEHcRpYbJnbNmne7ZFoXfahDBppHu/dZmrIwtVYrKUCcjtjpsn8
w+AmhypRrxpOeJDRnTfB8m/6BTVthuOLac5ksMiwGW4ZuyU3/X4bIBF2+p5wRgndu4x/eRQ3bEDW
2bCNI8IaJA8Aom9VmVGZNOExlEEA9o3E1apOjcOQer+dLxWjs5leOJHBqG3dY1jIa+O1J12hMA0q
Qlb9vjn7PQreJM1m8mcQqprDUdIAC+qY7m4w/OXe4O9T1vnsp1D+3FtgMipBnsB0pUU/o8Ri9+WC
DND/TEbR0TEUoSLocVAgQZ0i1DLo9JPHpZJE0g6lq3HieN91IWo3EU3rNIIR3dvxt0KRt2pxFo8L
saJJfXqeAhQPmJyMjKpV5rYPbmbs6bjgzHOMv4Z8TjNxcPy5L2i8jszIPd4uLvhpbDEAmrOT8EkG
Cub4KkFt8GvRohET67C10qIojl2PY8vMWTnaewui/GEKsh36n7MZRrs4LS+zQqOZzzac4QYJZmf1
z06EjD1opLthcp0BsWK7UHwnf7mYKo4pbszxYpducn3sHALae4v851Leh1lMFL3B6YN8NqOK2LvM
RI+NUWGgbsY7ww5hYC3XxiRyngnV3Zemf63D7L4jDwDmCA2A3gUtVjAY2wsWyqbOe49MqpbMQJds
6DZ2jllcP4yd/ZcjPo/qe4tIRmQxNDVs7v4chz5y5r4LNgR5rJekrriqnqrS59RcnJteTGqx9D+c
7l3nzGWdgTko1vDwRVCTNA1wgVHtCQs6x7O1zpORlnL4gmpyM3jN25jk53z0kv3QEN7Y/eY9B8ey
jZu/E5WcGzLYqEyWS1FeOvqlioHFnCerOIZDUfvNPycwDo2Rbn0/P5DPDgxEduQ45RbUAiLCC0WH
VyDNEsjeQFdRIxPiA3ZE3mEOqldZyb8uiyVxwZ3+6hK1fZsn9zNdKj8Vn54D4XTBffN2bM18GbQF
1zAMH6jUnwpBv4G2MX5cmb1IBpqkLj02y3tkYYYmkzBNyzWJpl81VvNXWqUvMmLBKxcmiym/sVqd
O+xgs7O07ilYQg+QCBI/oREfo25xkSQQSeLC6mom2v8WamxY+oADOzDDNqMGb243IFQea7vdVyq/
uOH8l2EtY6opGER41NPEnHmp88oOrup0OzAR9qfofvkuo8q/jFG4nfRLHZK5hbYSyNhjNpPT0kUP
xTyBW5HQ95b6JMslkICBqQFaUsyT/YM/VeOujcq/NMhZhcTudkxFCYbqkm97EWiySwYNEJjkA2nq
uQztraLQXy71MhIbSzKmInKFZPG9sWj/cWiGGQ1tNHu1PneTeEMlslUNpuMaWZFFwqWY6dr07YmI
0x1Gw1e4IgdpBCgT8Dbi0iw1oE80r9DU7fvlhZwKjOLUZLkw9sPg/6ZVyxyYjkJk3XIf1UMMip+v
Jor8fatN9MQ4ilLsgsOkzmMy7lhhP0Ufcvxzs8kJD3aVQXgegrsVqAd0S7wofS6xhC0ObbqVrWiZ
I0z2UySim/Bq8Dy133NjlwxZSwX0KDBomfhMG6KpRqMKPAqV2abDgsbi3k9W8VkY7F1uJa6oW147
uAubfGriC8TuGIN+vZ+Vj0LHm+dNmMvbVBX3A3jXgWwTB/iliedwTWMUWoEJzwcBlsxigLpKsCGi
wFvb5KZviGx1Dr1N2nsjURCinPyUU3CnjYjWd1kYjxFgFaRVZIYUwP+p3K+ga8mSMIpgY6vmpQCL
ZcAU1i89TWjFT4slC/fScNem/jooh/gDCQOSVZQKEeqIlWO63P3ZsJ1la9Cg6ir7aSyQPY8KKnDx
5hLWQNwy9xvgGsiBGJpv6MAzDrMYppThNTWex4BcinHY/sfRmWzHiURB9Is4BxKShG3NpSpJpVn2
hiPJdjJDMsPX96VXveh2W6qCHOJF3KDz7ZaiO/GaENfIHmONlatCPBT5d93S956Trbfz9JSm1Vc+
O88aBwSWeebgqwjeqFW2GF90weCOxfHNa3ronupa+zNaG0YG1qJ0Dg98YMdM/G04yndu+Uk6AZ2Z
pmH+9ycTiusy/UAG3JT2a2h1gJH+LUm7m73ozVDkwkX7wUkiDicNAqV+ZxE5kmUgvi/v3QCCLCoU
4494U80NLfRqXzCSzXgiG5erfHR1CfKvV6+gBjKIX8QLxjXM8D5O8lKVUBv1MB6i9gVaFJReHT+U
sbnhiGTuX+FKJggyDe5r2IRM773T+ongnLvLecsk1E+5LIeWrY/xA5dKvs4xwXczgdWJsXFtBX7s
bVr7KyUc1QA145Ar652U5mOPD4r7OblmeY1Sa2UnsDJZih8VSQFBSvFxuy0OifJ3m7R/nICIZ22B
RATzfBdC+bgEQcX8UvtHE9HXLmjExYxeBNYBbfzexPZd1FKXMFCqXDVvRGoREIITYCSoxPJJTf5V
lqAdiyUpju7S/M5s37wthrZv3yZzxgk6B86C1iwScC6mFTsWvVMpmN83jRq27OY/QIx/N0ysScS6
j5kU1KbQoNem+oIJ/dEr83fT+e1GpDNqe9ebfS2t+5TYogEOhZqLeD2paGt1LvpfxDKp2/TIfrqr
8vrQ+b59FBGLLCk5t2/qg4xqDq18YX7l1mDLm1+Bdr7ApO4nHVJ0FD6l0RgQSZ83bT4cZTkecYhv
4dwwsCNRJ4Y3l0xLAkSvTeub22MMsbgmR9eAbloVO3dlOZ1beIc8CkyqRi6z2XLPVH1raLlt+X/k
OE1bMXyiEh/rmmYcofRrnE/3kltA0NKLs6bdo2sZRad+3agsnH/GusRqPBsCjDySKdw3L8y+xPJh
Gyxug+BmVR1wEm005RaxQWzUv7WX/Smn9B+Bhw1lzxTMVtm6ENYfQb6+fXR0koxKHxvMsH7SwpKx
77KCAcPgffnJCouMDZm0nJghZNRiX9URIeyWkAJb7n7J88fWnhnXU0Leoub3GRQK6DjOmeLGia6f
QWGwA2Jjp1+tACVpceafy/hC9uDSSv2jpXXoDS7yjABWN1JJXXYcq+drV0+PdWSfJTlYA4FgmzOH
Z/G9cseia6CT+4zz71TkN4cFKO6z95G3YxOo9EEP4otyrGjTsRwWDbyydMZDT7tQxkfTfPeAttZ8
BRcdLr25ZxdrNcor6z1fcmhiWCHgCnu2baxtpwEQjeSvawZ5Wx99JNknQjX0gOPJoNBsW9bOm0u5
zjJrdFrwA8zCncQe965KqC1p2n3vijencE/L0rNmUSFil7RvlGb+qsVCm9/wJPHqrTow0t+8HXgQ
Nv46rEQMfU679F/Nl7YjPuxsgiB/1S15PMAeaAD8LEq21KYx/9n0TJZN4/4bCx6gqsQsiqj7mkos
7cNK7xsMV1ecij6VILG64C8n144QznknMD2uBLIdDGzyrcU0dB6cr4wQ7Mon1bn51wWUtDLAkp0L
wJriFNWT4A0O0xLeJUydJybLkZ8wTQnrN4d8JBRIT9mfneXvey3+uV78T1JveIZKeVUTyfXKoMiu
CzyAeeLl484E/X1KDYrVTCfCvDT/jO2xzJs7SuzFHkRdb699XvK7UKQ0SnzPKvbQ5HmfnJ4j8mhA
vWBcXr+M2Xli3sfcA/R9Cu4pXDi4MPpNaQgIFvknySEVrtcJbmpHAFdn+u54W8WPssZfYR0cm7X2
vmiA0nGwM+mvIe32GeOZTkd7EXkPUz6/OzLcYd2+W1XTkFSR3XdcKSI+4M6mZ4q7f+mF7JcZJ4CW
V8Q6hmkI66VkEdYePnYjw3tT6KdF+G+g2o5xh7I3eeUHsRS+NLnk3ELLj5n8H/Lvlan4JeLoGMA7
JsMMQoWWcLvAjjr2HGyS7lONXn4QfYlzjV1qHHNcNqlt7UQsv2YzA4OKRpjM2WMwl48R896xo+XT
5l0JCrt9rYKcg4vwT2k/HplbSoai+LRc+m/MbL8aandzvtCD8ojf4W3d0yAYAuHjv+vhm8CMRUuL
mreEv7yDuFyobjzGbbUcPSQNEiItX+Y4chSC4Teba+oJzCVy+VmPjchdDwEbVzjVgJ3bJ6wcN2oS
f6QVboOk+BGWeeSy6Lb5D0UdH54M9lVcvBnTRwczje3ZivtbauLbPDNhMSP9iyUEdCu8C1paktsJ
qDi39M9BkmpKQUaNzermnB5JVJwUMbeN7K1vyoG4bEk0kcXgBhyY9EPm6EpvJ7r2BdIPbStiOplc
/xp9cJlJTU2L9VeE5uT29dlpCgn+cYngECaHaKVPtPWw1p/T6Qr7CmYORZ1dWX8lJss33Tyza/bf
ThQ8tcxDNlFJD20GvxTHE+1RBvOzyvUrHQHddiIyaXUI0M7QYUaNrGefoc16fERM9X4RLd5HjmEx
C2ATlzjUy1H/kisBKgsm0ugx+E/r4tjtg3anl/W1j730l4nkLQq8/egn7CKk6WQIKCUzIbLSt5UB
PUxI9DZR+cv2568x4Y7gJk8O2SocSgyTHeqlT8oBsDijV4jQ/Q2b/Wdtg11fryamN2zk8uBkx/Ui
tV5gKq7EhzaSvyw6ZiqXZGYc8IpynzqOIa9lE9GhgWHgIRoVCD32DsjY85tuWXYokw2wzECLbeqL
izGbRFdyI2RzCdl33aJDLuQBw8AWgKqnitPB7o+vbuMNmDD5Z2YjuMkh41JSn4Mu+BfNqDk9D4ek
pa6Xzn2UlK+T3fyyCv/o9QWPtWTHDKajHU1Ux3XvuZufGVY3W98t3euE/Q+KMDnyGcIBV3v0/aYA
LVj3uCODzNplfvvslP0b96PnBhKfXQAySVYDPq+JzyQj+180TvZDWYC88awJ7h8DtoZHmPrpAKOU
oZa9se4sGVyorOtPtmluua/zRx/hP3axSlJSuRWa4AQkQAKxotlksLXWuuF4AOfRxu6V/LECRtQT
NqavdbsukwXBNEU3dZIND8jQr1VO8WVY8i44QXjE+noE4nqpHefLntSDbVeodR06SuOSAZ7Mi8+n
qklbr8Ydj8Kr7oNLP4t078BfS/GUou/dBKU9uFhA1MbVV6TKi9/F3N+r6rlDIgwWDYO+Y+vEOxWL
v70Sf9ejZ+NFD8LCDRg1kN0cfWdXwx+nBeVfIdaPnqbIzJxEUamzlTU8Pfkf1VFPHedELgvBK9Ps
YEL9uMb9FSa2gtEx3kDL/BFe8eVE4Pp5GzHYoM5bLgNBbpXj6GPBCDedYqNZF3U8Vv8gE5IIhjgK
LUO8rUerqfDv5WohAu1FUkbuK+PvVMRVviJh0bvpfRGGBz3XZ8T8cUMZDk2NGcjedHaYqgtxh04I
HHmtF6PIG3vexnexXk6Gk3zXMSEUWfc6SMyL3vBmR+0jvbyn9QHuQ4E0ylFSjixSlJC6QppdGvKa
tMMMPsIOdkHbfo5986Pd/M/YE0SwfShVdn8NVx+QNSXJNXe7KwBGkmX0xiCQYoDj3hsPnNcrIf84
Nufj1CTfgKj40Zrgo/AZatuzwa0SgAPngxvQURjwa4CGKCMVS+nWpWN2480LU5XwxfGLF9UH2Jq1
/9Tb2HGHdoKdhMkzxAK/9ViIy5E25Gq+KeCHscwx88V37pxfWI9hf7vRswf/biu9rmIFC196FLGC
ApJdZKVHv11wnKQPYTXelpirdCT0R++NVKowUwJh0rzjqH0lwvRY1NMlHfDS+N6MdI0XufFY4KL5
bDVG48HFIpbHnFe82HpvoQZtEr/7jS8fDP7oYSAdj2JtWOmCa80pI4KKsJ4bLYa7VUoONu9+8azg
wqEgkFnAksGDKe2eSJp7Qz//yEJigLNsqIuOssdpUNS7YzfMrZcMI6xX2gAhHMpM++1cuE8DFigd
O9O+bBVUD5s/Vg2km2hFZ8RX484bmRCs8Uh3n3Gj3yVKvGEDiaCvcaKNhrC/UDzZnwIxX5xQfs/w
MkcfibcndNXwck49zsW0e5MZA82xywCh6ukJcfyjGqjScHJcYlPeMuAX3rGMqk8D2Cn2kTYCOP/Q
fLbgzLfzGDOmYE6HonHvjuorXKpHLF2Ai5T7uv5WLQ7TTSYN/ueINguXoVp63wUh6mG++jruFJ/D
ZsT+ufHG+TTHzhmLS71JDDiNpX7E9h7QoBbukiW7tU78sFrjhIof2hYlmoMCMZuLth2Kq+Scnxog
EzgIOLWXqy+YH+limubVBjDE0kl9AnUOJd+fY4sf3qtzPlm3dUTRwskwGAnCmdGlBTG0STkYd2lw
E+s+MPwOy+nZ7pdHf55DSH5QENLy3SZkDM3i0anD+2mOqaBgcShFtlJjSW9zfmAMFb6wx5+IhtPQ
nv9WWL/sZDwgvN6IoGL+Sa72FMCDoaCLwclEr8Eqy60XW8SQS98WtxKxsWSNXtfqqCG8J8bvcdB3
Hp4z4lX7eXU2zvmPG6T7IVx2cVbeLEV+r4DCj5T4O4xzDAdavWUpErhZvxISfC9mIfKjMgSKCAJN
aKyTXuqzK9uD4khRKPs8dgXQvILwJEulYOeqhWT1q29lLV9lF3z2tfm3rpE9kuCqsjLivXaYmNym
o5mCkZtyQbTE3IhDLR6CMH6ajDyNNaZ8PeGNEurZltF3NFYvTau/beEyfed5cqvwVHijt1VhkQGP
AO0wNAP9WEPA+AB+UGoKsEnigccXwYl0vDvQsdURtCCNcfOR+ZnJglVcTwljbVom011/qIriXNsc
ntIeGIBpo/v12uklUbXXxr7aPSPwtYNKOAEuJfKy5JrZZTJKnBI4AxAEnmxlnvKci6J2LrxrLCiJ
3iUujM7WFQdijMRY0Ani0v/rTVBC138TpNkhsoK/S8I1WurxHJrgMeYbrib2CuwyL34X3BVR/F4T
ri97F9cXtJDJvkfSuJu97CxypnIkCGwmXGgZp/XfeUyshhnbiK+P4Uj0uF3OJf5h5fZvgRe+TywY
nLFfh4qDcM6RMDLcV0PrfVg1iaH61suXVRL5UZohjHms+/QxZbqxZP4Pvdj8uXtRhRGtN8TCtf08
+/MhQSID1sFvg/k+tCfKzshb4gQhNB2ztQO1K5m76XG4LhyUspiRA2aYlsdjQY50ShJvSFh26HOq
bi5tUj2ZRj1IfwHc657Xftj1dUQIOWa9+5D3NrDMdVOU/FrZA94gMKaFc4Wae82o8QJLnu5rXii8
4wTv+tR9GMb8pSJ5uAE8St1nZ15KEd2vN6FgGg7Gp6DAljtGOr9LcGETKwNb1HsZqY1dM9EcM3ML
aNqNk+gDdghtHtFzp4angP8BSPKXqVmTbrA8N2Z9kOJYkySlJSAKk4cYJMt6Gymb6Wcpp++Oc69a
H/Omf0OQpkUBQEzdVRys02vNyQkR4sdLHRJXqjj6fv6Z1MxlYvfSjiPdYPI2dFjlTH9roMTg3N1b
lCcMZBurvN8HqblYit8xDquDoagGr5W/ZxpEINIO7qK5CTHiNs+Zy15oc23wHUgBkvpp2PIDJvql
oRQcYeqr7dx3RDRkdhb7eexeHGKroDiS5wqpijWVh6IEeFHXz/j2QMVaoLORa2x1WQ/QZWPfzd10
bVpaEoQBVkI8djND18/b6TXJx682xTbuS6e8k0nw/7Hi70xSUbl0i2S8LVKM154EJOcEPovKubdr
buJjb+a7One42fJzhWy92gMa54jrbI0Xu+vfQzMegwSaKTsAXSl81zKT55Ifen2Q3U4/50vKXrn8
Gdz8EAqNncf0H+sPm/D6yd4uUHEZFZDQJTXgnoI6+jKGaFWEvTAoC+4a0BI35L4O/+cudZcTh/b0
p5voh0mbn95x97nXfgiHHmuraav7RGcxl5NyPBeh/z23BllgpLBY9pcRi5qxhnvOm3dtwwFGLtU7
hopju+LUyu6RNY5UxEhaHY0XyvJQ34cyeZCWwXLTAp+1CC3tQVNMHNS6kfNO8oPti+2rewil+lwS
C0xOU20Xpf/2mWK61gF5UvOpE1yn1ttvUlrb0g3uhCdOImYqaqqDMNNLm4Qs0hN3ynl1TThWeG1N
sHd78mdLLbjwUr3N3K25lQWhwRK/jdTVyzLFd21ffVam/yyb1tpMcQ/kz3EFw+iufOiWOAOx7TFe
7PVT4lQvDODQEMZPX9q3LMAFCJn+Pp6Kx6RTrz0AFi7pAucF79IgzUtb6rXprP2Xh94xDcjHRbg3
Q0+pYwkYN6U3c2eTjT1Enf1kU0grFhzHGG6Q8a3q1krONwDnsJNXBXT77kSzTrJbPI8bcSGDnfAR
Res8nUiPgpBzooQc8kSnAey2cXGPfVueOJtSOMhhpqkfB7xSVLi093NGl95k7wgyAfJzf4s5v8Yu
iBavxmcwdShHCnVjCcZXvI7yya1dwein5vzbLXcJjmSib/oifAakxhKPEa7QHP5mHzIu1jjiFyfJ
t2CBvxXWzb6PPomH4hthIlN55f1gy6tk65kY1AZhxne5PMqWsWFdUTw5cBbDMwdvP35uWBDaRb1S
ZnpWDeb9mZWW+SEljN7dYIsj0+ffEb4x6jOO9sg2mo0cUynWw37ldjt6Jq991u2HBTdzyBrSA82C
RgBOCMhaiV/FBrlugw/wPKK0o90VB7dmXSqX5rFbuMkEU/LPGOu1DrKrce0SdQsjALOHyJ5olMwB
DgqYUyTDxtKDacQRfeKdwXbXOJtUxfBbLHG00SzGghmEpjSBvsMYl2LW0SQdExFg0WQtLhbSe/NX
6eGds9LVzMGPtHEciExwvqxW3EbeZmoW3gIn1veJ1aiNEv2Dhu9EhEn2BwUtSKYC6jE94AwCcs97
luxKWkbkHPJ35as/Zcj1mCPtkKU1bA++nXpSgO3HW5X2j1KWmASa+eIKc+j7mXJlvH4y3qedpqut
gtnhDi2pTZd5p7XE8ZWE90M+r2CsntFlYvC8hf+fQkaXBav2xEvVZC9qHNH6JQqbZ0iE9MVCayV0
1P8XULewr6Nrf5gRh543sW4NrSwvaHX3VqZ/RMelONGId8IG2J6gseWhc2gFVT3NSJw0A7i19WOC
Wno20+oRiG8sBuPOd1uuWPGHnZSPvhffNYX7jZcBI0VPQNiztb4bTdMdiZLu7FChmUNPfUgpKKc/
ugOqBCmR9HHR+UddUpuJ4l7tS1Bht8l2gweP8AACGC6sY5W3KxAjLg5DyfWCEM6Ly7LXSvHmdfYX
gxOCJJlT712XRYM56kuSi4AUp8OQfoKXipHp1FXw5hcwDCHaW0XCvQn3saC6Ftr/3sT1W9L4j3nV
3MhCSt4/fKJz2t15hf/c8hsMds0aOp98XpWMcohe4T2iiSiYYWxosXcnsRvDHNHQPq+Tw84TRxwH
9yHJaz1Oj9DrnoAJr47WingCMZGC0nJN9Dh1gJBSQlThzMVT4WpCSNgJyUfAQ8IYR+V5+d6z5e4q
hAXfUgc7lDsrMS+cVn4QBb8RFnnzyzUmlyN4z1P4YROi3foApIH2g4Ns+uBQWMm3tsu1OKJiOK2/
MP1fYkAshC39+zH19jWZ3KJD24g79+JiZy+i9OplOSG/6T0w1VlyIybCSj2IzSyhoV3H5YUYbPWz
OHXB2CL8Dk31Ebni3h+Xz4K/oPCcbE/PKtVzAThfTmvxFN576IYTY6c2825QxI515IG5tnAnzVec
aszmMX9WHYxtJUxD/JzzKLSRilevzgOO/Z6QTHymC0OybZL3r/w+l2LJn4e8fafH9U41M8U3rMWh
U/xA8WYn9u/cRl/qoblBEwFkGxTnlInLk/JwyzRzKDmiw70T/N52W4co/4wLCWYVvAfZEYv5qfHL
y9wvXGHbGpEayROB0DuwZ3+6GCuzwnpfFuCj07Q2RpXJdAmX7FN0Ubd3h/glDpJz609Pke899e58
iXoSWFaIEloZKhAni6qL0MZwEowPpczOdT9QJjpSez1VZN1sITR87RC30OoSnMEsEbS2KHDEjbR+
6eUu90x8TlP/6nr9oU7KpzYgjy4G+0+0TKewlr/dkGl03XGPx/Dwkkzph6AytxEM0Oqxe5VjiAxa
eF+jbZ8tqtHdSf11qv7B6tTPaBfHTDbXueqofmGaz4DgZsBFbT0wb/dBHdgcx5pHybifB5dGoCKL
iRBr+zy16iDKRhyqYWZKXkz5dcQPPRj/Raf9dTHcQuequF/5mVrW56UqTn6WQJl1092KLrVS8eJb
lFk4g0+5OOu3jiTiLyZp3H+vouh+yBPV29jxf6oQI0MFVARwz8GP5GNNs1aoUJ9i14fdE/14+fi3
Etw62nB8KzhyhYWtjjBm0n0ecg9O0uRPrUaW+OHZr6llyXAw9pCIcFwHp27wrmXMabn0Vgyh/hqr
mOQxw6VqeELa+1O7kbXNTP1VTtgtHXqEtK+zt2asuaExIaQWk09KajS1WuzHQmWwUxDV5bDqnkH1
kXj+WUqGT4GnT1jKo3VC+TzyIRoxnDy3v2vCyNpRtYR1xAU0WTefZMPeBlIpoP5qiHb2chKQFtbU
5M7YZAq3IYCLsmPbDLv0o8y9+7xNXBAJNVQhq7xIPm6CkBe/8cmkzcF3uHRHt4bopGcuqjGgzcZp
niSHVTw5GVbylsVMhx9VEuiXRNR/+kjeq7H73dXeoyhQnAoATYeqn///YKTGWdLNyefSmZ+OXJOl
hvMYDr8pOzw77fzARrBjOTlmfIJdkQNowOf+UEFN8gA+f7qluhVjTh6x6AGDiZ8ooWsuGC9Vwoip
MI9eASW1lg+L9P44FozdKOku/loTW1R/sP+TcqqrU19whKbR6+I4iulZ1bxrl05sip4OguDIVKof
XywAlIz8HdqI1jCRDmNFcQcw0pu7/ichTss5+9sS3iEPC7zQjPG4z5vxfQlX538z3eEn3TrT8Jaq
7rxgSo+LCj/JtG1SKk6wdHACKlhKB7WMezGnLyAN3U2D0opmilQa4y5XoVpLwIPt3IBgsnm5B+Ty
unqaxv55/Q+Abb3i5aKGAMcl48hdyeIaBWbfp/4pHvqXJdR3Koz3zGSiXdxBLk1jhzNUQocftiuG
Nsb6cLMZ1CuEaSwDXrwOPMlV4Js7apxbXtlCY5IYwAlYopkN+pW9AkyipxV+rQSnNbZC1zl4fll5
exNYdkYh3lxHe0vOMPpTh9o0mTvJUZOEsj5oTEjlLyxIRYFRNysycDRwsy1vz+KZVK9Op7rokagg
99YhilVJeVye6hopyA7Tx17Zq26ADz2JLyAd12svFbb6T4Z1xuXzjFJpwZAb/fqlrRKvuCosLLgk
dbIYmxeMvjeS+U1N9xgjdUWc28vaMGZj8xQTjiHrph3ZHWQsFn6T4aFZRLazaY3LyYbrqr6PRhFW
u6blIruzrAL/iVHkdHfRMKX9nUl8O/kyos7ViuWQDA4yPXfhc5TzIf7ptQ9FmXTHGluOotKiMj6r
9WoeCktEm12ej2n3oOcA/6qXcF9j9O6l6hoFk3mDtet5P17sZPJL2nE9X0QkI7L79VAqWoA0jD9q
1tzVymjabNo6WDWx846TyECbZCMpmpH55SvVXpK9wxkwMOkxVOoOAL6yKMbz7eCUCj04KPhNoecZ
OG3Pb5cm9oR5AH74dCqdiiea63jQPkWRcaNfQdlA+0IN6jHU1gypG7p0sb7h52ESyRNCVUyO/NDU
rExlVpJNLa3BsJ+C3sk2MCpoZc9KCy7VXvkIg3+ruAynne+7nnMYdM0JOyTy6L10BJZLxO02JOzX
5GBOj7OTBPQZV7pEpMTikP0M2irwNISix4AIVEKZ8CHLLD4iP49tCxUZthgMslYGSJ95170pu5Xj
Q1NbU3hlQprwaA8mc5atDPgtVzRuZ0W/Wt3yZHzNAcNTszWG5vqfhAPIZuRNjButTLrvkq6FTRPw
XQw1KYvWYgnJ8nzt2i0yi+zzLEEs3OqcFNlPDYWecbKendULFUp7cQjP+bpkR5jww3TZChMs7L8i
irBxbHW2PmxHFQAqg4vEmJI0wtROGnSFJfkrE/DrDZ0C29lCYmTsVoy+9SPcwZHXBhNIPb7Au1Rz
vU6WXUKynqDY/W3pSykIRczKHj6HnvX9o2s9n2BUm1mUrLaaD4io22SPltjljkcNz9a0nO0IsIhq
sflVU3LxFk9NVYtXf3a69nkJhrCZsBT6U/tAFtbSb3YF5ObEOzwBQ9YQaSIck0wcJ7krXD5qcFyF
wwGeI1SsFrVxx2bBpUlGq2SBDiqgKCNdMKYOfycEkRdC1vEYPZIQL5v3rqgcPAed08zmWelQBF9e
1zcdJ0nK4LD5LLaTrnS32K7a32mD7PA9LX1L1YJg5xwPUpS9mBktYz/70UTagncnrov0kwO9M96w
rpsouuOgTqZUx6plODZ2Irf4IxMG1nbTy0iH0OI6j/nmlGRNGR5UEtrDyyxdwdWZ1Wr2mn0URMWE
TwO9PKbyAXdGhvCb0DR+7kfIpT1XFkN0HgWZP94DT7TbDK5ao6OKOf9UhsNbH01e95SVaGcupy16
EGny6ybhhSRrKo+mxcQayK5t0ngp0Nu7AVkso/XRzgSda64AKrLDuRGvSUzWGg1hWOL/G3Y5hmUw
ZyaLC+KALRPed6yO7vg0ilmuXGXMdAGKuWO5aMPQtUrrM5icPjpGtNiv3/hYulN2l1r8LrSf1NUA
qYolZGXSgNhqLXnrVKhr/HC4ayHVibZtP2IbnBvJXbCY6qfQvj0SVNDSpT9L22mbHLjTsfLTjluO
QF1sM0fIF2EBzgNTyOA0IzU0qZs41rnNHWIi+6A3MMoh6aEandAr4rZdp9mdQWxMA4XdWs4EYrvY
89qfLhuj8tbZg8JRJmxvwkJbSFLT4ZZFpytf61TO5TN1V9lszlVbG8TneaVMzZ7dIsPosCwfSxQc
wIKT6ZV/6QjREvINAicg9BSFHsPVjdP6i99QthB4HVzPyoYaiX8vRQixvB7+6aHxsni9lzrJ2kvN
HbEm5+A2wo8KotQgLSmTYRA/O3vPQWxXrAcpqHggh0N3ZITH7N13hyhiHmyhFK9KdDqpJ/JWNlSV
KY81bYKmy+bh2HI9ZXtc7Mrr5AZeuMsZ17CtrJPHVJEm3ziNsCTIyzpug2LXace2cXqZGb7LqaYa
V86HbI6UrB9GpXMu10Mhpa63U2/PtdkZnA3jfLSSMez/TkQaFHo98bJ0frGnCSfOxR18YNQ3K66a
3FwiV+mqObQ5AtB91tjEc44tzVTyH2wxWzoXPGRjAmg6sKRX3BtHBpJimAlg0aETRRI4+8XxyxJ5
PoY4szbjCp1rczMmmuGAH0LiZeWAb82H549DcuzR5DgcLB0/M0fAmrtUH7gwhSCcpva3BdBYPRBM
n4LnyapxuoLP4QjB5MQa+8g9OtKLuVEL7LVD8jTQlsM7t6zx0cEhPloMOnJx16WqtbL+KFjbNSJg
mAYc3iFcYa3dMPKOUwIEGJfnajeIton/xd6oYwSQNqmRswpN6AoZrTSFUFsCrNrqUWCGpGUC11Qu
Q6GmnQDz7Zl+ZvrW9nmJ07MSdj3mO99YVSnxO+Y84plF+wpk+2GkfRUXRQHbNuRA4B2LilKfhApR
Y9cPQKeSZA+3vOWSQNcs0PA0dNzpa+ripv/O4IiubSk+5y94AMnSgchXc5y2n4Wq9PKXNFS09i61
8WQFR4wBjNWBRhGSrBlFk4/8Z4ugLc9qnIkq71wf6kfFClbW1sdUlTTIoJbkFQz6sCZ2FVpgq51D
3pLDvhv0IhvCFxZc58VoLX+ckJKcPRiHAGCXR1/I5AcaigPPd10mt8SWhf1BWmEmBMnEfhHPsSjd
WZ3bKIWYQVDN6RuqhSeC19PRIq9YH5u+q6iX58DXsRTLoVLVI7bKOPrNQgLChyLFvA2/XeaDhIbU
nPxtOmvoCHjyisvl4jP9aII/xBAiRmIQWemawWmcRzCuchXW8XtS9z0wpdL3g5EuRV/bI34My0vb
mLju3BJcM33eJE8mipPlu/ONFyxHQkeOpwh5OaTJdzCWY8YUIqpd7xGfepIPe05wFZZUkOaC2tk4
HnsUghZQI/XgdUSUoZctxugGkas72Zrpl3WOpqLCzhEPpov+JRgGlNgMLIbA31DI3BhNPIjGQ236
zk3OuqmlGk6cB1zL3nqQy7v7MmGKsusMDKT8TDi2VTcBjXf4ZWyj6LPNEj2+WzZMOpqExTjExd5t
lcIxH5oheItKIKa/08TT7Eik5zT1v3WhQAshi1cVGzfYnj74CUdHZxgNQyRVzl7QUJkZkw5iJaMd
1XjIy0X0fxTIr1JVPEpiltVH2jid46FfrLrvNpkdRema4ngRg8dast7i6EEqRIdb/sHwGUvhHLBA
4BizqAkLR8aE3G16255eJnihrP51VEbpC0VPk6oZWs99iwnXkUZV+0rJYvjDcUsnn4WTlv+RdB47
kiNXFP0iArRBcpuO6TPLmw1RbmiD3n+9TrQWggRhprsqk4x45t5zl+8eqxCCvtL1ec6YtEVWewbh
HYcWsZ2p5uqw2zx0UYc5DwnoTD0yNVkcM+giedgkHGz+0PAVmgKYJMtyxv9L6kQSXCncH+TITiH7
u0E35yKg02Pb/KJkNeV/YQPkCiY5L/qEpDrSQ+xrPUZGFpMsZjsEWyPfSWYFFJz28JcOaIIGhtp8
Uh+LVbc7C9Eo6HNiHo0Ph51FQ09W+z5blAnHuv2qGS4d39oInQwBdQwyBeZPj8XQ4/Tyswqrag6X
ARJsX1YyvPJd13m+JuE7ZFklplkWfynTRuATlBLMiAZTt5D+LslkVgxVZt+gt5yQZfJWzHyWaCZx
BHsJOb+NucjjLBevO3oWUK67DecEH1IkEQFdY20GKzNai44lPaVLnzu6u7Jy6oOBsh7+o21SnOF7
1czBPPairpRHfbIZjIODkQWknbgrpPISiRmbhJl3PDYbPolRfHG/RIQK67O0+0u+CBu7UVhk6ltO
7XBOBgBOKXQ0VAt0Iy14uRwMXhJG1Z9otRB7bW+o1D1bFmXEhgyPHH6kxJuVBTFJ/LJeVUlb5AYF
GWWMOE2gder0ZGY8kYjXLTah+K8L1FPfkQf7hywkOxb1Nx/vOOBlYIaaHeMoWkDa2Pgq4SKwOe/C
nqfUpDPY8dvwGvDKE4IrtvxoenbN66yyvH054DB98bCdY+CsO8+wPudM6NRkrZsaEDyn1IyZuxQj
h7tRYZtdp2043yKYOnELOq1B0E04I0olku9jIuE8z2fwsZcN6PN65aGEUHnmJsjkl5FGc6Fvh2Tn
lzCn5khzSHUg1IzxS4tgeD4XJdlcMCLaEFEk6u+i6B4AhXjkRBjM+XnCmZNG/skWaRoHc2t781/l
uYr2wJuW+vssqVIP9XE0pVl5FKEu9ItoGyBPa2aLYwpkjM2uDFeylYP2i+Va5wAs49QmPIdupQS9
EhIRgWM7TdEor4YyHi1k1hZ/PSYH6ItX0OeUgCKmR72n0RAWDzGDqukLZ7xqbcJR6EQlukm5zJT2
JI563wRKDN0D+4+qJm5VzjLfRE2CNnHFF5GlE7uqvPB/B1P2WKVYqpgSbvHAmOdecZVYrpqu9NFf
NdaJ/T4NoCdmrOnDOH+gOw29l8xZOhdFQqULKfjYo1rcSPyd3I+5SNoZiAtVfmN/cGKGcAboySzR
M3ySUesDcPRZijjWAJp25RLYOP1kIqM9vRDIs1TIeWfXH/84ewhJgyKYRj/5GCYUVJ4TZm71RNhD
bP8OoV3nJGhoAw25F3m6fvNb1xs0yJBeRF57odtVozPVR4IP/yhzBqVJAf2i7Ntg/xnzLKiCXIqo
HkRBp1tLS7GhtVyeKMVIwl65Tq6nDPQcMcl43Rmz5M6OXb1GqJbr0Vg/pfSsGR/njv0YOSCeTxR6
iLg4shh4vzRmn4zA0x0g+e+azYJ/xAyed3UUlJqRlzc7TNPqoWnyuQ5iPW6hsZQDPCoqNLsEhT2z
+7/IqmmxkkzIn3HzZXgT65+ayza9YseudKrAsjbmu22KlOUBU722IW2TtA0UMjmqFcJezcqOHtic
COc/Ler6xCXHyaOvQt9VjGO9LQ1bTNUm6nCAMNhqNUlWOOtq1t0bveKmwAE55oi5ZZ/r8amLYjPG
wBvj1iTzb3wWGR3tGg1lVgSQFclfWRa399dTUlJnMnGqkrPlu5Z1cIoYfyqBQlq/TknHoDhgjALh
f2JUgw8gT37zBiplRTiDRZxykV8MU1rHmbXwBSM8PGyRUY9bmcjPVIPiXid4942widXX6pRMO7tG
XFy7A0u9uMTLrqypKe69hMFaRbQIeGVw5dVejoMElxvAi87Op11iTGQJ1s58s+3CUgNBhoOtDbVF
F2F7aNW9vokZdNzqKiahwjUnvobu2IX4COiYlk1WlkTgVnZnkaLMoXKIcjP/L3aSeGf5sGKbsOuu
Ygx522gD6p+WmX0w0Nh/5S1LbViyLisiEwt6vtVrz7/m/yxchRQPgzCmo6yl+G5H+t4yYqtAexJv
gNqgL+8T/dwADL14Rtl8mRgLmPzkwxDyMpi4+dgFMzMemVr4cQkItUnaj5Hp1vPCNG8LNig/0JTW
EN37tNsgLcwfbMRrMDXx7wQyzV/KZg53jjN1BwvMNawliYqVRfstbmk8iQSK98iB2Prq2NvIydbP
NocLA63c2lFYT9skXbpLlbYYbmePvVZct69Aray7XaPeCQcjXSOgwpk0aBUJtHYDswrWi5oJ/2mL
lMG8DBMiUUlMgjtF2iP/ms28QIUgZJc4Q3Sg2++JRLXijvCCUNkdWh8MJu5wjzAJc0jPdVfi6/ZZ
NHFwEOm6qETOCKkTiH1Wx9g/rX+Oy54qtHTMDQjVrV269JYltrMP1MSneImxU7nTZ+x4j0NDqxHb
9LGggt3klFhyH4JDZLGK0658LgEfKLn1oDcXTMMfZU6QV+4VB7UP7eucIGEHHiGkt4kSPCS+Mwmz
fcjYsE9Bj+DBAFrB18uaJCuqm0sEdG8Iekmvo6Gfz0nEglIb4Ik3JCECCQjnh8TBEQaK1Yv5Hao2
sIdFlXyMjsIF6J8hfo16wc/HchjQYG8LLHDaRvbzxcaisiTkFHMHI+kNaFEe9RnWQ+NrgTPbgH3G
TRrW/zUF5sCQ1A0iP3DXZcuznfiBSm43U4LCbBLxHCY2XTwiEqYTibNzF5vbLqv2nOpPBvsVeCDE
KHVst8etq5lb8thU1PV4MfTynjXTJuMlmfW/ZPmKJQIzsB/kS29io9iadfZSsP9CxTyTdWzCtbT2
jl8EId8sA7pdaf5GIXpMQ9+YJVv3HHRkhZZx+eA83sikubo9yogaqHdJYooyeOmGt6cppe11+xkH
Oz666m1UJTBB7JheEABMzd3W8S0hxdu4Xb6fQdIDf1KQONN6giJF/OGSvmmEB9OArbl8A5INgsZg
ZV8rcVD1XZqfY+xs08Y7ZGQ06SYxUNOi81L60+/gunLdtc6Fh/GSiJFAVPNs6EQPLUvAOXi2Jv9k
asZVaTSjnJsEOszJ7fDPmCSfdx4+qWIRb2TefjQtycpgJcIZ5771Vs7J3p66oIMbLfs0QO1KpeE8
W2D4y9F8NaLihfMXlHBN8Mr8jtH7EPr6drBclI88yozEUJkhb9ZgQMEaGOFeGdG4Xph99bb5XvbZ
s/S9Z/UPKnmuJ11oPhZG+GwTT/aeiTKTny/iNzaV/CKbc68BP5ZQRiJ2i+j4QR8nW2Hpq8pHsOD2
j0v2lWrmES5lUMnpl4HiHoLfQ1++LJ6+7eR4iovkELJyJlw79JyNCOfTxDZqEta7r9SaRuGuhohA
K19Q4Q8ao/vmQ5/9C9bWU2JUP001IvJzVLjFWVT8MoJ/eIpNku1iNlPLvlhI6SRnOtclOT8w7ka+
M2P8FSj/K2KHcknxiGrVyrBSd+RbOCR+YpDG2Z7spSMRPU5f5Zxz4A3rpp4CFF/3BM+pBZSBp7Ei
i8do3gf1qXMAgYgDnV8yLzBYCWfhsUuIQszS1wLZgdNON4Z8j7ruXH3pbdta2zozkdwIGJm5rLu0
CtTS3wLUoYv+hozsi3AYkvvcoOJdm5D3xUzV8oITTbrnhJdKIRhglaNn9S8eU2Lb+lZgINvyN2if
N36Tsr1srhHm28QqIfMjcSx+9XHZ+ZnzYECDF4mH7LXbDHxqaflNrPsp6vFXsGlgsncWTb5uYAnV
7nyM0iSISbRQUk2ojBfmkKteaIHlgLwr4ZijXasSL1AHxsTxXWf/WW2Lo9jmUEGbzrPCYIKNRJ09
N2Z9ccjQ0XRnzyBro47mmkRt5ptz199muKlWInb6YACMLja8qceyLv89XwmMELZZ7+p375HDKaAJ
AEqypTkbOR3MUKybMnk2QJXrE+ck5kJDOV95S9Vnnk71mVocnqt/cBPnkb77YHEs0C8gkZwvhSEU
kXGDzp5eydgia9ng9zkw5903kfY5Rv4mrTArcfaBN38OnRTrib7uyeM1zOpo0C35LJxAWvXfqAZP
XmK8LdhF+SEVqYkve6YvLw+cl9uc/CCseUc+752rZQTyglL3nIA9HvJ6F5zbxN6BFaukN+KrAhf8
KCYLnYGxj9wItC2eBv68jkOOzL6To5uADgkbZXeovpMZZIT6emsWsKZCGKfsJuwftroH4X0vWFhq
rC4VI3/+hGeRDA92Hz/VuncuIhj3rOQpH1aDN7JaDoNF47SZ2LoCYcF5dNBHf6P+tzekR52DpBXV
Dvd5y9Riiq11ZtP+o6bwJjhEeNcQjqBNKNaW9gqf4OrWXqDONHVmZZUH6QolK1c4xQB/u//muuO2
odvIvEURYD5k2G1y5II576fZg53k+FC3lVZ+q/oh66BvjUVzjAxrX+O1VJ+1ZYFyTCEXjmb5aLgN
BpRUDwxmm6vexgldc6lFNWIZM6lQa47Os8xZ1PTiMrTzzl0gRtdpj6fWsDdDEnL7zVW8r7v+JeWX
8fJ560i+LU179MhQXywZ2L55keCxHeD2pntlSLQpqC0SaNiOh84V7W4PXkNLZWAQCqzqDimTNeNL
QJ5mMM7FqWidtXrhZm3G3hgzo0vjiIZkFi4Tdv9qV1agFARF1l68McRdhe+bW3ka5sM4lEd0mK+a
+R1SN7eNwYWKNalkkINdUAzzUcEIyhG/b52z6OS0tnhomkmSyY6Uir+bCplDGGHomPtfDgEIq4Ev
lnyYCysfVjMXQcHqx8OuEvZJ3S5d0qv1Pn4nxvwdunT0gIUmHubZRo+UHOzZfi+b6CHHT7rQTSSD
PC4uNQpGgZOO1D1tEJurvzoKo3eWnXsDZSbjqPQj1/1A3SoTZgEzbc9dqU7yeuvEn1qeXkxeckXj
Zmq6UX4j9bup556svMBLn9jw7AQPZ+H0z+oTZtdysezlRr0ftIX2mXZk2EoY+a1XPsaR/6hMw+rR
ZYW0aslBMHxy+dxqp07TkhMeNvXVBZqhfrN48ZJ1nbOAqo1DTuCGnU2fyIN4XTouNWYxI8AsCdrU
4Egq9FdMZDdSf3dZi7ERDbsO5VErID5b81PXzTiGiktdQUgMM2OXYVfReywGWOxYc/TbHLiP1ZIj
TkSa8t1NDkJRqkgHfM7oDtsWCZab+4fSGx6A+uzGiCgOD15n5WxqVIiqog1tsddjenLMS8ZSb5R/
yIlxMOrVeUkJSS7z48zHrwkmwpQLI5M4BBGkEWN0IpPAS2If3lt39kYGxep7ibuB7pBPXf1xBsqa
ecDc68T+UVbDU+sRzUEZpTmAKsPyu6LQbVr3IUmSJ3U6qEvTsfx7w6dWIfpgCnNvB2vTjcPRp+IY
WHswA0TA4R2JXqaAyl6Aax+ITIamvmyc3tpNZgjSDwYUIQbTZJ6k4pogoWf9v5vxxTs0dEhUOfqa
bcL3XYX5kW/hniqovvmrrmBQEHvlQCQO81+tPdfFuR7gKHDissla5RPMRVVuY3oLudYX2X3YXE9N
n1x6iTyJRwrKIGxJRYrIAlf2oO7TQyqzk4b8vqZic6xv8tgheoprg4gpzctLVXz0XYipwqXvJWGH
WPSdjJeP2gt3M+emL9utzihHlTvq3KxShd0GRsC1Tt4chAx07oN3HTLKZN9a18sc+LH21GTpRSwJ
gUQkaTVuCiSPgG8sUDnnUjhZp5krbMIXqIwUbpQeSXQ6Wt54TEY1yInYXzL+RXVwzVV9RzShKn9s
vzupL1kZFpNsCiCkrSNmueqgzGX90CTje7j4W5T6R64csifNrwGCQe8N1zK0Dupe7vL8DXGAoj6w
JXlSdQnUj/8aZqj9SKE5t9Adixedut/WXnOPzySGuO7YsICHV3WQVSBcho7dA38imCr1BYvOP6uT
hVXpkdHMn46WDe3BTt2l2IWIOyHJmg4HieZZxsPXIMwxcMGg9Hn+oSliDE8pu9WDajE8We6mrENm
7CIWBHZsFRPbW2QxNJzE3e+aDKMKQCeiHQlEgclWRmDvKpYh4IDo072wOFYl/lfdunSUBKwTYXMn
v/ZgUEG1TCKXgLMgooiE27Rze+vY9Eodj9QbfN6DOvz7knRV/lu1ln20nEq0lBCA/70uCWHPIFNP
6rVmO3xgp4lmyMSY2NhPIdd7082E6fhbVbHPwJEMThn1vjOVuhu4gFetz61mScw/YbuL6m434IBk
drnpW+88eJeGbkr5JKOGkTb5aqJGUp9l3x6UTdstAwPap+GSIDFdc+E8TYs41Ly/Uic8ZJE7b7C2
sXB2quGz52lt0qXJLjs1bJE8ejtWhodpwIiEac8uED3nBfPnaOcn9U0DTqButA54cc8v7MqrKgNT
ntMUxZ6gYsx7ulbCWjdcy+uKI9/Ikv9YZu7UxaueFjeFZMi32qFrVM9o0r46sttKhxYzduGUWxv1
55n0EYIuqa5xZ/KOokQ/Z1N4QazN+13sfXdgSGbvBfZBFnBnl0wkP3+uoT6pR4FFx5s6LjLefld/
KNWwLex2kNdV9TM0w04zDFzORK8g9iJkpvMuFcksZd3+EE1KUeMECRCbuF9OvDFByzy0RtjthoxO
OD6oCXZFPF0V/KCg5Mq1fK87Dppya6v+OcJ3NxF6fl2gHpQ39Urwl+ideTRlTSkOHIGXC+/0LYs1
6OTpWrB0LrDGqqBYECskhpUaD47gLlteqL+NfLxDQqbFKzZWlbJHjDeC4DdmZ8QKK5CM4lHFSshh
T+6LOtdk4u95lnkQvND4bIvxLjvn4qQoXsqLKnPVNcpiFDsu+Er1SVMdLjDhMD0xgDmV2cxv4Vo8
k+H8jZ3l6MV4mCSfJQ+H+nW5xw/O6F0Z1QHMNAk4VN90/jcyeMkNTuzmsSzGrbYYZ91/MIokoCLk
8SN0CIzjvyKlnQQ5tT8WJb/WXNXZ2XficTHSrar6NY7EiiewasbXhi6CoLA9qZtBbPrPhL3wU5u8
m1yFfMjqXDZpPAiwUE2NaOcP1WRqcn5Sf5R66VRlFFKyFMzWVDlFBZglQM5q12Qh0V5pUnZNOrJc
DVls5NFRMvJpPHljXYppyt3o2RfC9yMXU0LTq7n2CYHHRbVHvknMrpAbS8FeERIvi/Fn08WjMP6x
tXbNp+LnxV4dr8bSXMjb4Wj0mwMX9DHhroV6zxK2CTyygWSrv9tYon1OQR9cS8yOeeUwTnMATlWF
z/5oMX+Evzym6HDchsVHeYlN7R7DR0yc+lFy2bIcOqjvgXXoZxY6JOvEx8lMP1wYGjkSQRbIQUiV
qJzhPHXiwim0nSP5rmYONM+x4Z/0NDyrA0EdwbrrMHus7k6YkonCkVerqiNcdkwScviCasDAMiLA
6bIH7XRIo/ndIqSNldGNdeijasCqnJ6V74UiYWeaNYOp7Gb7BfImj15hWo1yfutM9OCMNCa53GI5
fJPUG3QjIr3YlSfbL6nDnGNhaaea+9av6028JG+qmkKwAnqnk/+6Y3SxqnMX2BVWZTIEfSkfiAN+
5P8XfF5Mo/1hOI/8TD1/H9qdR8uvdx4TEZ4J0IL7LIdqiD0AUB4whSX8SZUVnBe0bShKKbgbmWXs
jx354LIfqR1DP8eOv0dqw6IrvuhJdOm74pt51F7U/x9ThBySyrylZoLt4v0JOopK76ii8xuF+p85
hUfDYyGeUOL7bXuvqtqAa+4es2a5S3MwNuq8Lb3+x4iSC8qUowWnIPTdJ1H2xzZErwQ+NUiZQTBb
3FhSu6nRoioA80Hu2dqA0pgYq4Uh/Gezjq6EcP94Iat7JLgcqu1rHbPL6VrWkvpk3dSkxmidjSqn
MMGSiGJxFcr9YpTo7jACW76FmaAGR56eQmaZK0bo25nDYy5N4sWyTxZAR8/rH1ktrTzdeqh9jVu9
/Vew9dCFGzd6VWehqTdvfokvm8nTSBMYw59RBUhsObc+rH5VGz5yX7KquZtdf4VyR9Ia77nMyy1B
LRv0occ2Y+nvaYXFKql7U+WxlZs3BItnDo/LNKa/hRbfIGKc+esCJkUfLC83ghECUKFfl+7LNsfP
wokJvdXt/+a0ffB4jwvL7PaYP8kqJDIWf8u50+VbMeLTdNx9nc03p565TUjd9h2ewzD/96EhzjsZ
lXPwySnVk5Pjug9tKk5aNrwgxrywkf0aQeX+67lHDGOEkHFdqGLg30UNx5M4+bveVScASvOOhKcX
SIKvAr3gujeXR6aMm0yzsL5lJ6MhEpPJvEkP3SEtVOMPy4pJ4Mz3Aw2tQrdmlNx9B9RdU0Mobqo4
HX+Mjrw4Nc/j/AdzkPnM8ioH5fisn/wIZ42LHGZlOQ7O2/AxqfCzdtQ/aY3IVQNeK52dYUTbtkKy
4vHvIMG9t+38TIAZTw2FqjuV6YPm47+BeHFpeoUrceyfRLP3bR/im/S1FZbBc1kU53BK38cBYlHH
TsH2+GPLmGwn60SJf8Di8+8wEdjk1Uso6uRFdVT5aD5GPC2yJo+CPfW968dnYL4CcX97VTMl7FPM
CGhNVW+ElJW9iv4IDo63RS7M17kCHAGhz+NervrijwbiW2uISCqLz2FO95DxoObWLC99gHpY0U+j
sM4Nh1lvtu6qwvYJRLMKom7400T7kvjdORTW1WEUNHr+bqanc3PrASddgP5zq56c0gXSbLfuxdJn
dzuWxm8psoc0aTadL02STpebxRhxjCM2c/VO9TaQ2D8SZyD+m8bVtrOvYuo3LqPOcfDpCe1jbFWI
HyUQEwOuNdWIjdrQUKHjhonjESoIjCriyefkbRKmQY528VanSIUQIHyj3Tq1LV+vl6XkAw3y3cu1
E56a1zEi6UtokJmcdgxUkAIEIusxRCNkNMnLhJZvFY1MSUgRwYXTd+m6jvFCyrIN6RV9ooGN9G/x
87e8GD+kI9RMA6hsy3YZ+HFCd2T/eTahfdpEcE5S/hYOunYUDS+CTBQUMHiS0HesEiQDONywRRTt
uZ1ZtqFvA71Ylx+zaJFKy9dSNAiJRpaYhW4iFa3JYVvinFhMj+28OuNd4b8Ip0n3dbJglkYdxMpD
6Kpzdvw/t8IZEnsYa9r5y6KnQpzssN3Qt+6w7MzZfnSN9l3Nw1RRbCOipaIfzjaIV60YNsjdjjMJ
Za6fBROXGStnhkW0w2rEPNUFRxuPhUuktGEfIFrDee74U13ENrkJEK2I3mD1BpGjz5vEke9Nn7+K
gXRc0gmwwSNcEQ1kFM5PwikC/vOexn7QNIArM65EjZ1CBOzLw9KCBYZdeob2kGWw1wL1ZkBEH8bP
TgKnfC4NK5hd79kfmDz7eFwNCVfFNR8suORoMvdk5DC5lHzsLX1LEWNryyEBuoTM5UuHJ6o/ohEJ
N2ZRI3jLOlqGOCDKnJwgEm7Y8MtnxDOBwVXBMIG/N954LN/6gjKqTM+zW91N8nY6AgSywYGGhLt5
YcBOD1NarPZC7mIzP6vrPhnHG1Ek7goF+mHgX/Atq9hqJXpyxsUS69hO3atRCMMo7fxxp8osNRHD
S3FAv3CONC2YSiaKky9Bu8aH0Rt4K7K9nk97i9Ja/Y08fURbOdm9pZwutRkrn3/smXGEUfGTW+IS
2dPedoZXu7e+JglJ35cIhClBej+6RDiZlZ81XkULXm2p02MLlxNeLZ3AeJEEvpckl4UjUjfFYRqw
t6xbh22rMqrz9LyRHHOf0yHelKIK1L9oSPMjBZd1KHTv6EOeYBKf3iIq7tCjbPUEFAKGU6mgtWGU
TRZivR4qZTPkNIJuU6+91mjOkIxf+8bvgwJQGW7v+EQcRb4i0+g9MULJBchmtsXDxywBYHi9S9u+
QAyWVmdjbqI9Isr6kcYgDWQSU6X18aW3qmOrJ/9xLgk1QW4fvURs28EY9nEu3aNht68dsGfoIdrR
zQliM93kWkTJnzGIp0XXwD7g7VYkReJuPoqwyiEW1udBM8G/ty5pi7zJF6aPu9itr1obPyhESOPl
H3D+90k9PuYgMwgFvNV2+FWadMSEUqF4DvXXzLOe55zgv35yacMMUkDUe5iaJbCYZU88JqIcF2oQ
5v31pEM4pZ55Jk6dEATaW71bHkbHv1NIMBG27d+lVk7/vnhskv6vjcegX4ARJ45nbXJ/Ge9ql9xE
zLMdpgg9Xwmm/WYQX3yfH3kPbDYD7EXDS0a79kVjvPNESyoipf/OnsN7vcTnNKkfOJQORtXeezZd
an7rsg+K9bwIiAy4aubCStDMCRZPb9ypgGQnKLMdE0TDfJi77genAqAS60+v43ObglG0Eostr5Vv
UOmhuPE4auLF3BN5zvXB6oZkjSfGbsAUyUHKsBpPHhhLBhR7jfjpuZ2P2DfWqiVTT8owzLswaihf
SKw1chzrM43CHOtPlQZmwKHbU2sR9D3FisCiB8lqHHfFyxxh0OayT0d2iTLL632rwPV9gT7PHKOd
HOJLZmZb2fQfRZH/8JM9NYIyhAySq+nooH67TdvV/6UpSUhMDowpO8C7vmWDReJURZ2RGUj15sK1
glpDk6yVB32eHvHxo9fnV3XI7Q3ro8N/TyqtqDEDbDK0osN+Whiz8RLbI7i2eNbAi2Znt4gpT7qf
amSd2yaxobQziAggvLHMKzrvHhb6pbG6F9mzlkCu/6451MITa3KDOxs3RTAUOBntbl/4yKrmHj8D
wjDrZggjBiQfHTyKltEEmdZ6PpGo/SFVNYb60eI2Yn6m8hFgtO1DEo/WdZSpAZ//SLDjLi6Bcrh0
FzIlvCuTgF3GlHMPB8a2iO0HzlZWka6K48IgAM+oTUg5aHWa2ML9QhaJr8b/zhgFzbEIV1OhnoYR
UKsYJuI07Lw6CH5nc617sj6EiLZekUcQND/GR9PO8Gvr78mc/mqZzVAjM/6GNEd6pjnkmtSzuUoq
Jsya5DZTb3hmxnfLtPZmxZjC8CYmcXpGeAXY15hBuWE9Vqn46qb6mwXsezIwBUd3eUsiV6yw7zrn
wSiYMKrJEgGDZN7Ur2WDc8Tweg4DGz1BB1xM1N3nYlrxCmnQUSPSsDDjB5J4HxlShBhbEgcIi1bT
hKd/6gIlbE6yDsmZolWVDLo53zmtM7BTHV8ElJN15qT1OhTwgA0X6zZqoN/C9t5bKumwlxcWnB/I
5rDai/pKCfzQwDhkmqB1ikmEOEzVsEszf0aGWNSc+mGg04wHik1HjONm6PtrZ/Y3sxwgwuE6xZX2
zKd8MJP6ZcpdJjoDIWW+zrSYAWOuG292i4i4Y53huzBA0Ri6lEPFW+o2T3TqgcABOzDrDpOQvYCW
vzZm8hhr6aFP/MeZrdYca9tWo/9rNJuzHYYpWz0oMRUusNR2DjYZyhEnRFHrT3mH1iwc3Ie8dy4g
bu+F3xw1LT6wTL0sxCwp6ccVUvMrziWAP2F5CcFqkh0m1ua/lLRka/ZMohDfvaets0d3fS0KF1ZY
+bVw/vdC/xgdj8mffuYi/XNE/5ywVVglGAwGU8zsK8Q1zJNgSlkzuzUEDtZlaQ4wrGxfmsb+79+z
5uX1tjNLFyy4fp8s6+gPrBZQwQ5rMbSEGqYhxr/iM+3To8y1c+kayBAWfB19LplAxOUWznqxorW9
SWJCUD5Pzwap6St9jH7riWhXq8vXWM74lXXtVWRFusln6yshyvniMSiE/bCPsO5PRYleBEN60Lj9
sBuwd5cRillhmsQrFsWpLb3/ioLBncwGnamvjmMLPmaJgsVPx+exsqagN6xXmee/lQnSuXPcggfb
Y/vVxFt8YIJP3UVrPHkg/Yf+nVXAOXPNwzynd4qe+I6st8cd3H8Y4fTbTdXOaHWyn4sDx+pRG8Eu
IVcBqFZNXFBFS17T6KLYJJB0eu0hZKxiadjflTvltyKOME+PC2+2p0E+9FAB3IkJ8I6xA+ZwUaB3
keWMIL0xI74obwjpWmpnRzpD8zVWs/VfCjvm1CR1/pxDljjX+LmyjQ2iDmVyyDHdGj1fqZOx9SCO
Jl2eC7Lmtl0fEUYCaeinSVSaZJU484eXlRVSGPQ3DgEckO4j8m88BxmYG4ZPnPujSoLQbhyI4wfR
OiyweZvfbcsuj3O9RM+aCz7ArDUQ+zFcTCg4KavQGjw1Sl2/fO3KplsZ/aC9z61wAhIEo8DhJ1nF
vjjwZVxbX8IsFWhN0OnjM4T5wC6bCs9e5p/YH9nnGzBY35ikBo6ffOp1+Dd5E8gmWjKM1NsYz6Vh
9KeIUxp742vJciEd2xvE0ZrTPJ25PRs4GAnrx3Hf4cWFdrATdXYrbF3fR6L9wsr+kzIix5B6Jwn4
ldnfp6dND5QJ+8HQvjTffO4ldrqq9ZyTuXTyUWLIu/LTJU9DOzwS4gWeMSe6IAcY5gt865UxvPCC
yH1DxYB9gNKUgRHReKFJjoWfgLhkEutTn690G9YrlMkH38JLXlaWFfA/WORl/ldHTPEmH/s3lGcI
osRy9ezmI+VJ6YbsbWZahv/t1Rzw+poyqL0iyB3x6XmciUKhqRjHAzJC45mzaGBjPSyouLkQyOgV
JlEBbJs9Zz67KZ2mJfTtVKXXyYSXVY34h9LBu3UO0cikBmUx7WztSHEsTJ0OWxQQZURxjpKmJk3V
VfM7q4bZymg2AkWdkKCMvOfX6H1udPc+5jXBBfZFDyNsduhSIKIYK9HqjzwnmOozZ+suNH2QpJiA
pvRdruUGCRuJMF2OTSuekqo4D3q98UB5xR7Hkd4MT6AWA06lQ+5Uz1IUn/PUPfqx+dHhg4JbYhy9
tr0wq3wg3vsQ8lmNHkCTQebT3SH7iSq6sFcTM/O9Nxobh40XMxMnADzCrrLBV6JL7dL55XuBaqPD
QBCSDrzUyKcqhx8Hr3yneUSp8Y/D01+7gDyt3Dq7ZfgK5nZfJQlnSj7f8ky8uFF86/mQVgA5Fmg0
BJBh6EaerD3rvfMsYsCntDkvzqB7O6HVBFrzL1T+c1n3QGOqmi35/D/OzqM3bqbb81/l4l0PMcxh
MHcW6lYruCnJkvOGsB/bzDnz08+Pz93IZRUJ9NKCUcUK51R1nX84uZ1BYYgnjjTzp1Z9hMh9o5Xu
mYImr/+u+juxldsJZBggSbYwyDsef7kT8wxZ9dY7Lws8yBLRNVTBR1cpfxWKuZwTq+iPacdziNvd
ITRwYzkDYm6wsqmF1HDwguaLo5hfzHn8x+sotmsFwtnNqvve8UTvqscE1VGI1avjWvlBLaJbfV5u
UQJ6rwEEP2CH9LR0qJpQciquQEBzO3TrCr1HC5phHr+fTZCLUdjy9jr7Sm2h66k0PzMbOOOY32Y2
JEJe3kA4qcFXsxlveLP9Qip9jJQB4FrAxCn6i4JQ9oy7XYlLIoLy72aTEvxaZTa1ROXHYHLHvqE6
0gWUhUAeFiN6HAZPqcgzZtQ7gJLZvEIVOhVGDLKT8GM8UemN++aMFLjfuwtk6w46bFtShombb6g4
LYdicr/quv1SYW15BXngaZX3qWYVLm5+PbqwCJyKR97Zxv7Du+Gl4GOcowMGoBvrAIV6lsvExilK
p6X7DSY0nhhV+xXBkHdpOnwo4hhkafTOrfUf7tR+KVTnA1v485BTxjIDB+SsQmaYncf/mVCdJSiW
YtUu+dDMo3MLWc85Ohq6r5PZfAvaAihAMqoA9ioKKlAlSYzK57kxFDwDkNtxA8Q4//Nf//v//d9/
pv8T/iqfymxGCvm/ij5/KuOia//7P9Z//gs7tvWvdz//+z+KDv3OtCzPdfj7P9+f4XDyn7T/1YWj
uuQ42t9bjR/Zle9RfK077ft266akdePP1nmRtvmRXev3LdRrrOG4bkHcu7qscf3PxhePN8JxrnRK
SMnXyu6e+9J+d1nT2p9Nx62J1EqGDaUHzeY2Ko3i1oCifr3d+jq3b825+mfripajiJ02aF1nCI4M
/E5X0/Z6sm0QuQH1RAhO2x1Jpt/x/uwoVAI1SJpUvw/b/jEfTT9pystmyHH/bBpZxV6fqki/NzOu
jm2g3CkZtkrb322/PUGOsCltZJsSXXe1+zIPflR6fx3xbsCry60DE2SnD9ncrH2/2vipQqh5htPf
o1qbIdGLlSnpfPv7JUHlrH9/1bZhIKaiQ5tZRd5/YTFiHJc5Q8eczHaz3cO6gm9sIWcd1aseBpWq
RdGX2n0Wub6hLXeVOZ4NJ+AxveRtKrpdsx50xLvt7iQ71hHimOoCv41ja332Qg5+RqGVn/GNUoNT
z7Etil62u5GtiRDRjQYNVE2c6t5QS0s9og1bAGbMFud4WftCWJuORfWlbKp7W0t/ZwXSdtgO7ny7
tn7kW0siRPWU9i7vGNg7W8n0zs07UF0tUvjjuaizQ60noLuGG86O+0wBwRtQj8hTDpKLRmaLkV4b
vFg76XwPEuYRuW20oqt2Z2SSxbeFUPfSrrRNI57B0SKx0RTHpoP1lKXXNf501tNlAxBCXh34jW4Y
4XzvEO8YVzTxqXOxfN5uXRKQthDsDppgtd4q070TzvFNZxnxYTAW4272un5nb8m6EGO+qx3e4/rx
vicpQlJGUmPWP0LFTXeWWNaBEPKs8FI3qjdwue94fsRVtEVz2uketqdIEnu2EOKuEaRtp7UD5mhg
WCdvwrNuwURlu3XZxwuRHQ8auiJmzcd3Sug7nVWe4jmqb5qWC+plXQjBnbpJV1tG298nFYqe3aDd
2pQw8iq9325fNkFCfCfelDdjo/X3tjVD7RsyBUU0tCu3W9ckUWYJEdwgzIXZytLdRzmFzeC0AnuS
HOTveCyL5RrGIdgvIEvpqXKSg9ItB/YD7DQ0aGOgrvpRBaW4/S2SkVpCwLuwCfFvsXNU1tRnQ0U0
2ywvuxBaQpgrYeumQ9jU91R6pmt+TmHYZcx7YS45FS0hzJE6toLBhizdBQEI5ZjyXRgiLQapDrUg
MHnl+E0x8FTXU9fbWTjZZAlxjzfWoltpX91jbepclRYKru6IEu1lS7H2+uqcdzUHrKvDmR4Wi3tl
dsDq8iL3DtutSzedEPRFaw6JhnLGvYZdbTl/d7n999y3+Cl150bv9bZ7DCK/nJdjHSNc4dyhDHHM
QUa3YXXbGuadSd1v+1skGcISMkSPtGPeD5zNyVL7qZvdDYH2XK0Ksdvtm7LNIeQHV1dVY06s8n4l
cKqIeBb93B2Q52vcR2+2KkxATBuJAZ6YwxSHYsjyqFcuGYT4O1Rq0J8uhpSXAXzMfukIvUA5qX/b
wJh41PPCzCqCU+oGBtWuuPeSD93CqXM3j8vUfkRqX+XtDlGpHJlzj7IhZUe98uhlLgYPTW9rSaYb
6MxmfQMA3QKLORk/kFiK7aeyqigKT1VZ3aDnF1MSGZHYHeBpqLqD9Rt6YrhkdtG0vktmIVSxFH8I
kMSfQb7FMbDfEQvDECcEGGPhYVH7ovs2FXoCwHVZRjOA4xohsYWl8FwP3/MagQkszApwSNsz/+bK
IoAnJE4EroNpsTxerdruBTvk+zm1HuLMeNxufg3uv+5dtq0LibOwq3LqdD1+aBvgzw12YLb5lIMk
7czokusDXQgJUa9YXhA5ycOINPLEixKMNxPoWHO7PQTJDOlCVrT6eCi8Xk8elByd5NTQnnGiikG1
Ol+2O9DWTf7WJAmZMVls0AM2AiOVp8F5s1TtoYVM99MJ7OG66oEqek7YHJoAZYIDQmT6odPrClwW
j7Lbn/BmnmQOhTyJsiHxXcVInEAjVXR8w/Ts7rKmhSSJKJKLjYiRPKCcjYDUYPTAmfTperv1N/MG
Hy7kyAxPRwq3LA5VA/CUev0zLOIfWbwCo63P42JDdlC/zVn2abs/2WYQEmE0DjPFJB55zcYKjONU
GUPCm35u2tf10I72Tjey9RDS4ahXeqP0M5OGH9KSNrAOMS/eOVhkjQshn4c4Z6EiFj9Mi/exakHc
Wpbe7mRyyQRpQsA7M2L9Sd7hlFXjozeqOHF5hf3PWNv2Tg9rVLwRLZoQ767WwPgx0/9JKahsvVcb
74orA5qo5OyLlvnfI/nVya4FxtS7lhI/oNIGoLxoTsh/PYJQfH9Z++vYXrXfj+aCPkZA+7F1r3re
r3JSbi0OjMuaF6JiQDxWXwtDDz3XHliGxnLU+wBG39Cmp+0uZKsgBIJqaaNjBcyQG/enqRqujcT4
imG9bwfaztEk2af/pstXk4Rd14yKNXZ9Vo+0f2litb6TcWUfL0SAEdjWgnZ39LAY42HMIF6vNYtx
wmaiVy7rQxUCoZqynKI4NmJdvnIgOiQm7X6iOqJA2AlSa9x561u3/RvhoIrh0I614qAB56M0V9+g
Mhlja41lBLjR/Nlxre4YewUOzgv6SdtLL1kXVTgQoTJa/Ao1FZ9S2Uvo8qrt1c+XNS3ERZoWemGb
E1QtLk7HuqaoUsblt+3GJauuCoccamiejcag4pNKv+TIa8A2L5+iXvkE0XYnsGVzs/791Z41KktP
aqNR8D+Yg1VPTEMAStMunHkhrpEfSqdmLhTfqREyzqgl4OHptTt3NUnqVoWQtlD6xG1uih7Qqz3l
9TDAbh0+LCjkbs//uj/e2qnCoZYuhp3WURM9WFFzj/YOWtUYBK9GV572iQfr03Y3siUQgtvMayMc
9DF60Kme3A6t2h9dy512Junt1rED/HOBy7xeclVjEF0JMLBXqZog+GTtJG5Z60Iwm0uTVTrS3ogy
AIXGcianWmsHO48kby+w5QmBi0qmRuU5UfwwxayejfRUoSF07Gd1J3zfjjDLE8I3dFBICzsn8NOw
elKK/p2CvatphwhVqOHOFL29i8D//rkAETZQoRdFVBO19PMURlCKK9RuCsALmE5WzU6VQNaNEMhT
v2DXhCbbA5Tm28qAftrO78Iin8Abr4gpN/50yXa1PCGmXcqYRRlX8cM4jpgJG0YLNE9TL5wtIaap
wrmWCSnzIax/dNbPOf6ha77WuUdEOS/7fiGqFQ3J54afvg/cgs8oDNxC89r5eMkPI8sTQrkanBxc
ohI9wKBzrvkZ6V1rajyccugf9ynmmSAl1PqpyQC5G06RXNsO8dgPsNUuGpwjbGgrLGo77MLwIa21
7A5pVwuFAeit261L4lGsRCHXnWJQ4ik+BXwbLHzu4gmYj8dKB5G93YUkobhCuuqM0IiiOYwekJ+A
UQZjFwsWq97J6Os0/J3RLVdIV7NdaBO4pPDBztz7gco+kj+6ryXQrwG/XjYCIWkpGtsXmdrowVXj
CjWfFdi+ViG2W5csgSssMLAIpH0UkwVGBKQcniuzP5iIaG63Lpt9IVeh5uJMIySkhygG7sHrz2cj
qs/bba9z/Nbcr32+ummoddnjVUrbk4XvoDV+rciBCLLg8umMn0CrvHNWvOh2Z7KFNv7srB/tKDXd
PnwIPeRae9IsTlhIOikJ1pqj1yyXxZsrpKtkzJUpNZvwwZk1Ck1IZR9MV/24PQjZagiZKkU2MNRR
08bmO7OvlArpm77D/2+7ddlOEnKVpuhVk09MUYe2uzr3n3XOo8G0vlzU/F9ogdLLa0grio+sUcJb
Y5VDgou8c4z67d1lXQjR7GpFM+bqED4UIHwXI34YYgQ7dOV5u3nJhhVxAyU3S9hKLnf7fPldYJho
JNrPzLJO+QIvGisgYxl3coZkLcQCPMRLb0w1HeBZQ7VpSMNTNZfvkFn+dNlQhHAA9eXZSFKED4aF
fIRq3gULAiVM2QuA4NsU3cQQTPp2X5Jd6wghofca9qZQsAAAzWjFDrcuSqCXNS0GhBFWCYIX/CBq
pi8LvrSnDm3mnd+lsu8W4gHl/GFMI8QSHLhxhwoVX5T8sTTd/nTJCosldaeLTbB8veKj+X7tps5n
1KFB9eGMut2+5OvFsnqup3OjVqPiq5PifMRPwHyCP6nMO81L8qktHGpzPDrQd5XAL71wOSBhrl57
bl8e8bxHVLBMri8bhXC6wap2c6XiPj7bOSJACc6EA75Bl20fe12bVydQj/NrnPVEGQSZAPVMdZlO
eCyCkt3+eskam0L7YL7VBlC254NVfHECNJP6ya/hxWw3L8lH5rr0rz5/sA2d0mmHn3qO8wQVtAk1
Hyx7jmGGB2Dr3qKcsJNZ12V946w2jT+7shO9NWDReH6r446F4tMQqX6Hq12uBDe9ovy8bERCqqhV
CGjtbLi+rVbwERz3vp69R7vAgwZM+wkj5ZtF3Vt92RYWpm8Eqo9a7RKs8g5+ii5TEAOG1nSsVqe9
p17JvImwBygKOmYniuubiXkgJuGZmCjrUJKOgujJniDObs+cbDDCzC2IYsdTPwc+NJ5TESZHHBS/
oJvnF1Ssd/abZDvbQrYti7rzEtXw/KByzlrSnvQxuKmL5eP2EGTNC/m2Qz9Aye0EcRqOvgZGyoI4
Uu1FIOX7wTB3tti6um/sZBEI4QG5bCJd8/whm7pD6TS/3BIK2fYQZI0LFxCDx3ytd1ASCrCLto9a
ZEwBJJCq/LTdvmSKRHyD1pjom+GM7acp5bQA96PbJYcaompttnPqSXasCHLQ+f0TN53t+VXmPXhh
fJ3VsHgggj6tN4O4Nd5vD0U2VesQXyWv2YrhCmV94Le1ZuJcX5ghJLsWx/idgcjmau34VQeJVyl2
GWCtuuASArAsRReL0tfVFA72zWVjELIizBcM6CK0vTE3e24U9ctsWjuXJkk8i3iFcRnSOUFQ3qeo
eRs45o/SDe4WXJ3R8vq4/fWyCRLCWUmAvyI/4PmQ3U6GVrcI1qEjSb7YyUmyJRYCelkCvTSqkhWI
IAY2VRb6laXtFeYln/8vEOPV+gJuLtIhSUjfqrOyytShRCEzXqXsDQQlxp2kJztkhVmK4rpFP8x1
USevbDAczh2ihZxC+r0ShqfFa8GB7Z1IsiEJ6SOwkTC38Ur1UyNJjXcDaqQ2T79VEN3jDwxb46KF
N9fQfzVzk5JViF+7qwpY9bRmFDil2lOdLc/b7UvW3Vz39Kv2ubOh3uSwsULutVdaPNhXLWrjO7tK
kqBMYVeZBk5xJQ+1TFJ+gKv5RV/Cl/WStSTjQ5S3O6lWMghDeHdyG0xBo6bmKrKee2jvtLZ+hZSW
82F7kiT7yhDWGmhfhlA2V51BzX4GjY0MIEqRrpad03r8YWH5XFfFTp6SPUMawoojjreoWZO7vo7o
fW3k10NXXSuoRsya+VFruuOSALSGjRJzc6RqvNOvJIkZwkZopwVgTpsyh0P5A96bjTwmB8rcnFAG
eNqeR9k6rbH0arPZnocEhOs6vgtD7DrKlhvLbNrjduOyAaydvmrcG8MRDZmKvVYjnNbrLxUy3Vea
3dbHxjJfLutEOEXMQZ8mIA2ujzWtBa8Wtqsxx9NpamLY9Git7Ly3yWZKuCLmlarrrdmvm6DnUaGu
6+Hnopj11+1hyJoXEuWAOJluhpXj20AbkID+NHnVTt1TkhdFiJfrYIIUQePyiwSFvNGon+YQ2ivy
qtufLllmEeNlw17rcsCQPopi93qqv1NI8UXpPKNDunOeS2ZHxHjZTtRRRdJdv5+K/ptR9tpTHMx7
CDJJMhERXjYel8uUMoDYa9+nqPBhK/Vbr8rnNaYhOzygb3rhQISYRitXrwK8cXw8CvGbivJ3YZJr
O4etZKFFFNeIRZKOBpLj1xZiCRSqMsh3QA2slxa1rW7nBJGtxfr3V1GdxbxUQBJ0/NSKrfdLoGmH
TOG35vZmkrUuhLO7ZDWKXMOakLCHjIvpqg+r6Hq78TVhv/HrRRdieMERJw9cFAU9Lj1HK9JuUF75
mRfdadQLNGLy5+1+ZAshBHNSRg1exJWN/zx6T5mN84c6YsvCT4DtDmQDEU5xbGWGFNVBOkjUF6eD
HJ264Y9V+3dEa6S0UGvd7kiyHCKcK+3bGpcw2/JTkxQL2yR5Vuui3CmySuZJhHKhkaPrXVo6fov5
NspvVpt/xd62/AkTqNvjq8mGsM7hq/3au2qLQaNh+WamIAULBgfZ4Uzd2VLaOuVv7ClNiOgU67vJ
HWvHx5T2Hbpyv6PePejJiLSr/exMhr+kqIX1A6IN1c/tRVkvUW91uU7n6xENpR7Oi2P5VY2vedCX
aIrHWMYujglxVtXMd1o6UhCHFnZdZGO0s+kkaVJbJ/hVt5keNSqEWaIHS4kXiNiYs8xL211Nbq/e
qUH6s2q16XqhfrN3W5WsnQhJKYMUEy47t3w7KyBsIVPbYvCObs7O9pZtQCHbRLgX6par4rxiLP0z
RA3lh2ehtRUWrrHThWzW9D9nLcbgls1t2j4liO4afNat1+WPs+mcDJwdD2bQ3cH+v+wE+Asyh8bn
PCxo6Q74GeSThRRG9Rj25oftjSdZjn9j4PUOQDq01jrd8tV2RuJKn4271hqr43brknuEiJhL06VD
a35msT9CBGsRi4kA5Ln5e8sbdx5iJestguUGxUC4IjctH8um7spynfa0zCiZpi6Agu1RSOZIRMdh
iorClsaWGqccBT1N105eH5o7u0k2ACHbxENs6giDkI8V5UNQolw96zdloF748WJm8ZAWThHh9lsb
D9gqytCgzJAo3p4a2cevU/Zq+zR1F1VDuVg+LnPqMdJN484bR0ygjWDY6UI2+0JAW4i5zLE9WWBc
eLbC0XE6VCFSAtsDkBy7qnCuZ7rmWRNWN34NmhNBR18t0BTD881fXzFAWO48vv17eLyR4VXhfId3
0pRaWtARBjFalKW3S1t8RM4iJDUhNhZmN3E1H5q+tzGiam8sMKUg6U4a4uNDEz3nrbfq21206ZDz
+nPd8HCjFFZYuo/AhoKGZ5nfZS7CK3XeTu+3Z/btrWF6a/Z8tTUcPY07PdB1f+6qX7ppPgboqE11
e9GvK/Mv5Fvb2ZXmLrqvmvH4dXSy9vOUD8OP7Y9/e9OZIuwNPPpYA+I2/SlE6DUH24tXT71ctOlM
EfBmqqmqWbli+na3rFpAziq29sttsKsI1OYfZ95D1smGsf791RoYzeLm6ljjdBKP3UqQvbeL5aJ3
BlNEuaERmLWKFVl+p+TYvY92dotn1XDaXgDZ7hHP2KgJNCuh9YJFyAaeetPxd18U37abl02MEPa9
ZbF97NLyA1X51STJ11S3Xrabln25EOhBhOlQg58tdezyoz5nD642IO2oXfYOZ/6F/1qCqMDvXfen
YjXsjKL4XeEhwr399ZKJEfFfWRCNTmJWuo9MVX+VNmZ3lerZr+3G3+bs26aofqJP+Jhi+6z5YLaH
o1tSEYrTYwszyeyg3tQ69nz2aRnKz/PgnOYpu7dzHFK2e3/7MmKKwLBh0Bew1qVJaTN733TdtafH
P0u0jjwAdTt9SBbfXf/+KuCqnp/mWCyDmDNxKEknyAg2pEBMNIy9JwHZCgkxjXNUNVrKgKY3wuk3
RlNg5Ebm2DltZQMQTtsFoYmm9ZAuiWztpxFnZ8VZ/uG9/Xl7DWTNC2HdxKXr8fyt+UiOjF9VnVVA
q9X9huDhcAmxnj0mhHaju3bDjUf3Y1U92kWqHjJiZGd6ZHtICO6yG2PUugrDbxak7rBBxjSed2IY
RQi/X1SNMP/ChQ2I94C61XwViApv0e8iVfmI+s7OECT7R1SS0YcxCcJ6BDPMLxc08IrxJsQyeec6
Lmtd+Gle1F7szSaT4qqUUfKp+J4k1c7EyNoWbsol6AC4mrXGy4X1C6jcc16aO8eNrGkhbgt9dCqI
DDoP8zOCn7Hyq+r3SE+SPS9C19ymGWJjnHXfwN7uCEO4PTYmFq9xVF9WWDRFvRhorCEi+aHhewa+
4rX9bUi6z9sRK5sZIWIroyFVd6Pul+2UUVSs3at5UvudeZfEkyME6wwZr/HcTPctN8w/Vnno4FNo
9WfT0hssH8vflw1CCNulzpw5KXsdqCV2rUVraLh77/4IkkyRiFyb6rHN8kUjqXWoDjUzVqlel+zM
kKxx4RptGijyJ3XNgcyz2rXXDxXmfMWvi+blL9Ca2sCRR6rFb0O8dSOzvxum+dNlba9L/uoojKo4
d3DGIFq92MRuT22vrNC77BXTFJFq/E4Ozbhffy0PhoUZhPW7WE2Mtj99/cS/f6uZ9roWrz59wBXB
XhIdWj46BHedUX6zXK/Hn6yOD2q8V0uT5AURChW2YRxGWqX6VgEcKjZOZo9dQ7Snn/J284bItFBz
u9dCzIB9fuelKIYl905e3y8ozu7MkqQD8SJqdZE9Afqt/NG22/dKi8FrHagWpjuYNmwvxNub3xBv
o4mbYMDkxrjyeg38fK837uJJXXZ+k8taF86qKhyWEX/Gws8XDOg67VOnlBdFrSHeNaNSXbpRTXN/
0vPYn8sBF5PV/Wt7WiTla0O8ZiYpirvB1FZ+nGSfYw1f9Db6J1hK5EvT76lpwks1sU1Z/dEtGFvj
TkjLVlyICzc2HGXmrcBv0xi12671fgxAsB5bbnM7Q5OtiXD/HEHPqoMVUHznqvjZswf2Lt4Jlb6z
o95+7zFEOoKK9RwXXLf0x9JND0ocvYR5cx+jCW922jkb6mino7dziCFeQ5XMy2Yd+xZ/wDnjysma
06zqR34ZfuonfS8EJbMlXhVdRwXib3ml38SBgloturZDu1eRkoxAvCimDe4O+hhXfjoHyIxr1oxo
s0kRsuirY9sP1kVleENkEXS6Y7RoAWb+gqNejYlzb1YnQ8Xc6bI9JVK+Gm67w1wVmZ9l6o3TDS/V
EHzcjkTZHK2R8uqkGFtXT41yxKwVzt9VM1sPmbV4VGijx87dQ43IVlkIu3Ic1LYqjcy39AL9dtwE
W7bumHQftgcha1+IubzPUkq+9qqdOw6HPp1bnhW6i9StbENkO7BteDuf9cxPkeu9KZOuvHXaXb6a
7NuFC6QZK5aXd23hR0EdT2DDkvw0lBnSrttzI0l5jnBztNoSi/R6KHzPxVjW7lrz2uC32a2Wxb+2
e5CMQLw9mqGlZRQcc18rsx+2oSlXuoU/5mWNC7fHzixGvQ1ovJhL5c6aLWTRceHa+UEmmRzx+shm
9KZOrQp/irGAVMs6u4GN1ZzDoJh35l8SYKKSYO45Rj62Wu5bVXencUmdzOBHO3lHc8p3tr9sFOvf
X8UwFj5zrORt5g92+Cvv56O2DPiG1Du3DMmJI14m26Rqmxraqx8oPY586bm0KXtaGFU14z9BZ7/f
XmnZKIQg1rrQDsOpynmZgFJRe7fr0Q+ycWepZbtU/3OS+lppl3BVH4VajpZ7n88ziotZuYfFksyS
CF7FiAQD2XSJfYU65A0AguVa6xE5cXD7/lD2SnqPbdTe/UkyGH39+6sVj4YxVngzDf268RB5V/L7
IEZdfXshJI2LpIAhRxg807l3h0hHvOszjKq8wLzwWmEL+Whwi8WekA33p6T9FeuUnhuU+TEQ8Yb8
oiccQyQE1EOiR/1ckbBR8z9a622+KKzw+qLpEcUOpyKj4pkyACR73SPGAM51CiJy5y4hiQKRD4AB
SQ2xrueonJIHY5iu8YT57jXd98s+fs1SrzYOxsxRFxZj5pf5u3yGkZNHY7WT6SQRYAlpKC4WFYn8
KvXL2DwokXGMEucUDSFHDSZM5mVSUYYl7P1+7hOujVriF3WEYntdTvhHdqft+ZFka0tIQgrmen3q
YH+JZUN+sNr6nGXYxs/Kx1BbdgrasiUWMpGzoKzWL1rs97gHWfiBwya66ex5B8AkCV9LuFAoXRBX
rTPGfh47fXWl2/GQHRPXLPbY77I5EiLYczwbcz3s4sMsPxZ5g21ZqcaHZTAxH5qdPTqlZBymcPLj
nDuH8dShlI+I1moLYh+bRM1vthda1vq6iV8FQhdkLsxifGELa77L+7S5VlPHvLBxIcrmdpyqNrdD
H3XRx8rqbwPsXi7LziIDUbOnLjAzI/QThCAPBVA4fAmwJd+eFsneFAmIqTPYxUD51g+MDMdE7XbS
qyNuCy/bzctmXQgvp88wv67S0M9S62PQ4qZmFF+2m5Z9uRBVuAVX/GCBkJKN7m0zm3eOMWC5qPyz
3bwEU2eYQlg19hIMbViH/qDN39KivVpsbKbb79X8UalxgC3MQx8hBsFft3uUDUgIMyyO6iooFeUM
MuA45u2dga1GOBc7tzrJUohsCF0Z1WlwaR6l0OSqjSJ8FhUcT7Y/Xta6ELyYIeJcleC7ZkWF+lLM
Y3MbNPHenVrWuhC8ijL0Zax7ytlSi6fYnPygd6+3P3xt4u+XU0MkOIQFD8nhpCtnBSn+Q+Xii5Wn
yQdLwcpRx57uGPbBzoVXNop14V+lIL0fw7yrIrzpTDV47Jy8vKegW+zcdyVZ2lh7fdX6rDijNpdW
6MdOXGOhNX0xK+dnUg9Hrbd3KpWSLWoI4RzFhFxuMALNLpLyakKx+6VDEGy5ihZEebdXRDZNQmCn
7Ty4Wj8q53Bc+vEYcRIER9fsnJ2JkrUvBDZ+SoXHHLGZQifD+TaHDtKHH7Y/XjZDQhBr06CFU9sr
Z4xnTmsQt1H45PT9zk1XsltFmkMUlFZeVSxyW5b9lYre0JWnZF/6BTVrJ8BuCQzhTkRLRiLSHUyj
tTF2RIs9cfrmEXWj6GaMF+VkDb35fXuyJCvxF+ch6L2i61rlXExai41QO12l1R5kSfb9wpkcYToc
K1GtnJc0emcgm56lzU2p1pdd6kSeQ+B1RpIPiXdePJv6VoB7SvKwJPNl2VrUlFXHebKHgoPTVOd7
PId/515THranXZIpRAaCrk9tbNeRcp7n4qho6T0Kkdgr1d27zi12cp1s9oUg6ykXj1Y4Bmccfu7S
0L7BNf40Aw3YHoJs5whh1kaO0Q2hwWG24LfoUpe6VQzsIi9qXSQcoEyb1zxKeOe6CZvjFHgNpmnR
Xuv/MgveOHJExoGZsSsxggx9ftickNLBWzS9zrzboFevmrK+GoL3mptezRWm5sM31+jvPTM8Bs6j
7uLA+t0OTjHyDZcNVThZDa+qedUpvLMbzJ+7KHjihNxBrEm2gEhKMLsuxoXKCs5JVHb3bu51YKei
7rYror2fhpKdrK1dvzrzMjhGdpgS45o1qvw4rIwqMB8Vu8i0l6XAzuqUBLizb0+VbDzrXnzVWWVG
rVYbRnDOpuIOw9S7JWlxuUxvLmteOFvD2sAjL/eC8+JkpxbTOtfKv6pK83u7eY+vfGvTCadqhW1v
irBfcC5s0K1JHve3PUft1YyXM/7G7G4eFBO8A1z1QKVu72nm3xeqv/vVRdzuYJmtW1htcJ5wQ8zr
52b+EgzxERn8kzIoR+RtDpEVneKpOk5cpXNoCFaGBe4phwLRzL4afcNbfMDnNcQUbumeWwh4fXQc
zeG4PTOSXCLyFdqpaqzatIOzVqs3SPi8jNzEd8JLtkGFPBXbGaDioXHP9jJ/MLwQj0il9Wtz/Jys
z5HbA5BsTJGzkOWuvcQBRh8A+Z6HxH0oOvWcjsvOcbFe4f9eQUPkKwQDbySZ17rnLm0AMA3vkql9
DCFgDAlAhsgwrtGp/rE9FMlaiMQFt3RKVVN67xwkQXAXJcvyZRzCaeetTbIa6vr3VxFs50Pb53VE
iCFzVBchP+TSc5wbX4Jp2jmYZF0IGWlcvEFLFds9l25/N7rRuzrOrVNY2PcjStWXZSJVyESWyoNh
Gi3uGZLfdVjV8zEL1eyoucEexUO2DmIyKuNOidCuWL068YdvPMx/J+t5e5FlP61FRpW1dBAL1C44
u6H6RYvU4hwpwW/kLZuDWnnBMUSjFxN7s/Az02zuu9DLdkJFtpeFa0nGG83kVGpwHvTho6Y/WeML
wqRAZIonpdWusU/a6Ug2gULgA8Uxmygm3c6d1x6mIGoOs8HL8fYMvh3xushUcLFfqGFVsTyFax5H
FykLfbGjW3CYewzbf+/5f4e9LtIVrHyygUNxCeqKBGHTBlPX6aCPfqrehGaB1Ut67UX+5Ky5OvZe
DOOH0s2HwBgOVf5o1tFVs3gHrplXeq3ew4XXahY2r4+Z8V4ZHxvDxbXoa6vtyVy+7VSDyYcQ3G3l
9CDBLS7k5Ye5pqT6sH7mYGfXPS6y5ZjdahYqFtHneW6fnca+4V2NnxvhQwIxav0+b297628mTF0k
S4QY5qwGDd7ZcNM7PsUJyqO5vM/IyKb5OdXaEyeaFi5HK8eKHj/h7U3x7/39rRUT0kIfTU0656xY
CmXcmR/ADmhLfUwZXzadnEi76pbsVPfB1RJfe6Fx1JoUaUv71JZ+XE8PcWEdck4l/unNynWqPavp
zmPdv/zMt75NSChViAapsmjeecxeZtyxtKa5QhfnUC7LMbPLK878JD3hwXyz3gws41QjrDt7O79G
3o5G3VtX6lXid5Sm6M1xvdAXRn7VG156FTm4yW5PvHTrCVnFTbWlqJPFA0j2HY+kSNUOWvo9aG9s
44T18rmunoshuBqKX53rZ1F6rGbu/sWBXYfe7s7bjLH29tYUCylH0erQQINpvcpTXlC1Kz7AA75Y
jOtz3+dSi++d9GH1ZgKifZ0vEMKnU2N98dB6YPrn4MyvDdZeS79MjnW1BD+n+hTXKIsM7s16nVg3
UbGgEWyuW2R/40pWR4TlxbPRTkoXOiD3y1vv/3P2ZcuV6ti2v1Kxn4s6SIjuxql6YLU2y306M3e+
ENltQDSiR/D1d4Cz0ra2MSdWhGMZhBAgaaodc4wiqTfcidZY1ZYSVxYma4fDcy0OrROkjm7aodvT
sD2vFVZ9Q2QUW8IyI8jbw8HBczP7mrT1lVWvTRSXXl1p0QoSEdCvcOuU1B+Bi7hJwA38fo1dSnnq
V17YQ1bDW9OGdNQpjdvOc6l1obP89v203+5isQKopO2OlDhDYZ2M5iAd27Mie1MOV2XwpTQ6rGtr
+/Oeo7QoMiBZrhPkvtm4X/S2bLeWY1+naXql6zSAMrl1qVHsh73/tKUcU1qQNAONaDVk1smKuQYD
suEG0oBp57zUlQakhZI5+JxMDOjAmZHu4mTMQZWYVG2xUlWXXl9pGwJaZ31FDfvEGxBtaQE2Z10H
NNPvv/7bg16qgvr6IofDOhmgTlz032UAXxNZfDLQwRVhsFLaCx+gQvtyyHtYBF3tSWO83LeMQao+
sozt+x+wMJ5SAX1JxEVNwtA8lR17SJ38QYfLA4BaK5OCpeQVQ4a0hIgSCF5hrgFRNq05koBdunJN
SWYpbxRr1lpswpoaw9sLGW+jElx8TuKs0cQupT6Fv2grXDe0MqeO8fKd9bNzoEXHjPOo7QGbfJ32
mCakHDrgMmNWaJ7jlhyrQ83aNGmpWqo2S41KpB3qzCR3U1+AlsAJt3B/GiJvguZc94Vur62jLRWx
YsGG7RhW76bmSRIPs/yx8uBh9X7lXCoAxXatsBUmT5G0blm9p3cNFhGGdPt+4gvvrWL5grrsdM0N
6CktxGmMuxuSZofQXCOIX0pe6X3jmIqmGlp2qltrO7jtQ4bHkCA8a6uIqnA+Jx5aC7o5xknvctPT
8vzKaLh1ZtYoVovcjqGEaNBTEbdbWre7YGR7VmUryS8Uq+oP0hRmUZvFQE/daO3Gil1EoMo4r1Cn
R74w2ZpBbalxI+NkFhZYWKG/scnGIoPAI0137z9i6e0Vyy2xb5k2TKMnKH9fjKS+XG8UluqMYraC
90B9gGMX9aTxAYK+d+nosT5aWWd9ewuNqmg3gk7cld1AThCd+5iYkZ8ztktJeeydcKelbGU4vpRB
itXqZlwUBSED5EgGtpGxHm0SqpOV7nDhI1TEm2YUVGNWpJ+GQNzlgGgGA7/CIsrWHNuLXJw5wlWh
b3VZGilrxxHm242+BqJaqDtU4baAUORK67bgGUJVAJyZyjFqCzqeyDBs4gjiuJF9MZP0VU2ysTQI
BNHivgqag8WCB1OzV8apCwWksuRWVZXHoVOOp4jw+AMIuQbqBVnKxPYsC1HRcSPWfsGjMMjTwN0H
OWiH0lpT4l4q/emTXth3QDMAWyG3cRJ1ucsFu0iC/KOrB7GnhUJs7Pbcbk2Fx+kudoeAYe5PrmFv
G6fG0KuwfgCxuOYbvmDsKkluYw9jAkVA5FKb9Z7WuDduMdxgHeD+/VJYSl/pl8cUSC+QUMsTMHJA
0+giObVJUR+NiKbH9x+xVJEUS9cMbGNj211i/6BhmDZX3Vam0RoB/ULqKsxY07WUFoPenyxhJ49E
MjP3LFDdndeDqqC7IEpKcE/V/alxtfpCt1zmW6Wxxp2+9PJTBX5RUd2xZREzC2QNNCosrh0myrv3
c32hYFWGWhCEilSYyHVDE+CqLK2NGMg3w27PG7OrsLsyFRyUnqk8WaF7MxDttoFUS9bItQHjUtZM
4S+yhtO2rMAEKE9geZg2dMFDMliYvJ6XO0r3nOkucYrE6U6Wk2+ruLrJk2DbB3wFhrL08koX3ZWG
GxQQ4z5FOtZU4U0EF5CwrVeGLwvjdhV5Z+Vt3bBCr07SrPcR0a9IK7HVMdxEUXnW3jRVGYgpM60u
hfD2ibdNuJGFfgztmHphQFa2mhZySEXbdSVrJB206sQ0EW5Y6NxpPBp375fuUuLKqLq0WQbORVGf
krb9BnGq0HMsrJqdl7his5rb6fDwQeJl3n0VtMk8LerOAs1QFWyXJlDNRdNYn/IEK8G8RIfVjGj6
87VdgLd3uakxtRYvrCplECjPg7CGVdn6hnHondbsngTubayLE7OzPQeQw0u18zjw6d9QdzLPwqrD
F7mjHe+JkWlHOGw259mZireTCShtAAOqTrVe31qMfCdOd/d+MS8s0xmKCY/YXRskPEtPQdZtXVkc
W5Nt9bI+GDA2Q4c/QrXmJ7Bgz/OC9YtCwdIcenknq056xU95aO5bUmy6vP0TDJWf3v+aJYtQ+mCs
vldJ3+AR1I6uIAh2UybyvKZUhdy1ZhAVgGni7SPpHhsJOolKY+DNTZi+MppfeHsVapdCc6AsQOl+
4sRMH2gRp8dpw+Q8g1ZRdpJbIjVDrTi1A7kPc3lstP7Ps7KdTiX+omSZDgGCVITFCdCGdhdHNfU0
2MHKiy908SrEbhyLEjtZ2D+pq+gLhLsij+jygyuiFRNYqJeqU5UduG4OiVNxgrI9cGr7qpU7SwZH
jLnOa6hVFB/amgRbsjI/MexxnAqS1L5OMnNlBrOUP4oJF/04OR73xSly3MCziwFCH9oXoxvOLF1l
7JxEiVmWkuWnVJfJro1GdgjtLjkz9xWTDSB5DWQHLU990XixAb8t82QPsT+W51mViuLLO0Y5tmdy
rLpGcPeA/FRtHU1ihWuL6ks7biqQz05ckIKTBk+IqJc6cA8I9kMabZrhc+caHksuTe2jXn8vc7oJ
eHUgIBgS8aGIzQ2YFjxHz3dpDQiyvKiifoMaaBi6Z7XhBpFYFm0b+RVHWsiBnrtHvrC17diFmqNK
y1MzG7lh2enJrjS8nZ15FkygAOHmiukuzFBV7F8wjCkZNTc7AdOxF2WwZ5rcU7O8IKPYxC75fFb7
o+L/rFAfy7gRGXYOW+PY1uY2DUZ3pf4sNA8q1bA5xC4NmiZDw48RViusC97bXwYr+NPRk7U2bimj
jNctKJpmpxAtxxe02U+D8NtBg36cCztILQNEEgDXrxTJApUdSF9fP6qTRZRZdp2fNHmt6+alXVBP
9nNly8yPzJW7Pr8zLIEd0s7DUvOZ2ai0IkDXOS6XSX4awgzbu4SH1h4su7z5WUrSF9/Ber/mJrJQ
Yio1KncD7AeGiQ0Cke6DnQd3rrCvK1JdgVz/zI1AlRXVBsVZEZmh5TeNq28qSB9teAiyzfcr9NuG
SVS0ZJPFelVa7eADPo21ll6wXS2sYx8UZ01riYocqkyNp7VNDL837T8Li2xEMJzMvFnpkt4eyRAV
NMT1tohA3mP4mmbtmNRvrC5e849aSnsq9ReDDTKGjmXlDvWrqix30hmTvYvqupLzbxsiOHRfp94Z
NVos8I36oFGDE1P5rYq1DWhwdnWrf4RQ/LfzCnj6uBcfwXMryA1hUT8uggHO9b1vM0iRcGNt3WKB
tpeq/Nh6CxbSMka3N1qxN3UaQNbYkZeUycYonY2ZXfXGR2rwQ8fIIdZDjw/cq9BDpWLw9DUurbcr
MlUxqRG1+UBAnX6qNW0XcPezyattN0bfz8lGqmJSMzbKknB38JPsMi2N+0qOO6MTa6CRtysDVWGo
seF0RpBog19XzmXCMrGLW/gwWCl5NOF0Ay/MiKzsEyw9SqnVLlhiu5bw0W/0fTKkJ9Ab7ptB8wb9
GwnZz/OyS6ncLQtK7JUlo28VUE4z8lC/Ah9nug+pSM6yfMAbX1dsXYDmYhiy0a/roNzItE8Ptc34
ymDxbdunutpN9oGGMW4z+GZYML9Pk9AbItquLEsspa70jNhtcpwiM0E8heXuSzcpCFTIxmH7fua/
nTpY11/njAEaiow60P5t46H26tC8KBO6UnvensWT17lO/2lkA60KyxJ+VyTEMwCoozoWU/4ZNdM2
WmlCBD0gzYZYYI0w03alrVz6IqU0gtzSzQTuEH6e2ONWF9gMyupgOLyfX29bBFHRwa7uZvAWHlqf
NIbhRSlzDvmQkJ2dVfrRdrTsXp67b0/UIYMxuJ0goJrxh5oEN2msVUfaMLgXlMmaD8BSbikTHamz
ttNc0voQgm4TzzTi9pvFjXKlR3k7eVB8v65e0CtxeoD6ah+cl44niAYKgGBYY9d9e0ilq+MFy8q0
LhFj5cOzY4BgueCVnwStdjCcqNwSi1krk823S11XRw6a0PJ2dMLeB79ywTcF6/tD1HVgtHd7sdVc
MX4qnfK81XddBQuDHaFAodTkMhc93UYtFGkL0a0sLi99imLwFVb0Szl25JLa14Orb1PbuJmA0EZn
fXHCNeaKKbW/wz11d6oPL0YSPWQrASnCU7pGeoGdfIEDiDCdv943woVtWV0lS7cqAzKGBMkXbHJ9
jzyZmYe4bz1QnnlG2pzKCS11jMLuohYX7z90qSor7XA+jF0nbNr57thDGsOAk65fJvaa+8dS8spM
ZIhjK7SZVfosL7JsU1YOlUDHBu1KuS/ZimLoiQZpeZkZnS+ycA9Q5Y9Wp55Jy2Oai7P6QV2FykZZ
RaCyWsMcM1cb9xDBke0mCOFfcFbTrqv8lXaSZi2USzu/j+gNT5uPVlB+fb90F7JHhcsm0Mhr8qHu
fI3Iq0SKcZOP1WcjlH6QhA/vP2PBKFQWS16OYOBkTec7PdmZQ3HKTHeDkc5ZAwVdZbHsTWAGcrfs
fNPU7ppY3qWyWpmYLTQaf4PN5lGAldSq8y0a/Cii5ipO0b6a8iKUmc/TePd+Bi3YgKN03R2hoWWC
nAQM/OIByhlxFKw04EspK8abQsy1bZyIXGZudhMGcmdk7nntgspMGRBDpvkQkktgrFMMNczjaGUr
G3ULzki6o1qtW48RC5A4D1IJgrDoQ9/KbVMYnuv0XlvHe00rNnUl90m6Jmy8kFcqYNYi1aCDKCnx
Wx0U1XXpuHtOM7l9v4wXDE3Fyo6hzQ0i4il1fQfasG2tuz/HWL91aHDeZFxXEbNGq2tFYLv6JYi3
HlymPdptsjKmdd/u2FTyy1hYfQ4QKJyGeBFcR0ZuwSu1/Jrncbkdyize9mku0b5y+5C27bDy1KUi
UTpto9FzMdoQMUprfgScYAsX7cf3y2Mp6Sn8RU9dJ7XFwXZHLgNifWiM1G8NugafWmjwVAQt1+Rg
WnAAuzS4/GY17klk+dVQBWu8LkuFoVi1FhRWmIfIlqwhd6IqbgCEv9azbgNj2SYZqNASeQgjYa/U
3aVxh8qvjiYEmikUH9SAlGvUs9ugqEJoFbiH0bAOLDc/9al9y7JkE43yQCHmfF4hKc1AFQSCl4Gp
X0qmfY2a4dAO7uGspFWMrQs6q8xJkDTjrMKuAAGt6/D9/bQXyt9SoACiYh0GaEy/TAToaE3jnsba
JysoVjY/F3olFWCbGAW4FRxDv+wY31eyQsMeHusohtyXuAL37e15XzG1ZC8sJO4p8LsVvqKAI40Z
hb7DW6+qzZWvWDBAFWpbdYYGThwk747RlkX6hUjWcB5vT8B1lStTz3LapQQZlOsfsfvTRoMnhkcO
HfMA2swVXynmpS9Qum1QA2glhvuoQlXyUSPOX2XfrwzLlmqQYuF0gMtYFSNzoizflaG9iXTI3iXW
7v2iXXpzZdAdDm1ksqLK/KbTwBIIPO5ujGq+0lwspa5YLbTcrb5NOL2ENHLk2aEbbVIStiupL2SN
irKNIgrtaEg4X7pt8KdFk3tDNgdhy5XR5ELbqqJrW6fspdGh7jTwpsuuu+ZBa8CGEHzCTC6Kv0Mv
fqUBWrBiFWKbicitux61xyqti8I1Lwe3uWxT96uukwfHSc+zYhVR62oFdIutVvjUdDvs8mnJril7
d6drZA00v2BuKqg2DSXToXSPL0kPVqDvSFj6yDrBY0hy7mXRri0QLBX9VOFetEiOM8ZcJGPiu/BU
xvK486fT1ceil+d1NyqwlsfUCrQww/Q6AB8n3Gq+GpyvyX0uvbxi0jmXQex0GvehVEqCz+BWkmsi
dgtjS1MxZ5sKUJRIJN0X9aWBzVxT7zal1mNTe6WyLpi0qZi06ViQRy7b8bKG/9uW1IJfJKNjrHQF
C1mjwmmlRpPAJC73u5ZfQcbrrxFulp4er/E/LLy9iqdt2JjYccBzv6JZFnlDGqa1FwKG/PGs5pRN
Jv6iXkLCuesTvU79Alp2x8QAK7PVhWsu5Aulq4JqZZjUrlknwocE0hfK5aPBzdsCXsPSlsfzPmAq
mJcfoAFjD5GlEds2gI4OtNM9CrWV8xJXrHYsRYdpQTZe2sG4KyW/cwCf9t5Pe6ERZUoXXEKXsBrg
juA7JHhMTd3PGsgkDNS5riLzg55m57WiTDFevXYcAXI3eglvC/tbzpL60qy4TT2dYzX0/W9ZqqWK
FYOAB60aqVK/ygEnB7uU3Be2u8a8tpS6YsEy1fSKhDZsIBMnQcVfWVZ/PuvFVVhtDxwkAOuu8E34
sANuKe0NrfuziAF1Y+p0XlRNB45kzBmN3BeU/YAuyZHG+plJK2ZbgQMjILLN/X4sgLVP0v4AcNWa
m86C2aqwWrsxuZSYFfu5rMUXV2S6X2stWKu91LU08BuC8MA9z8RUhK0RtXDSQDZdtkG9TeFw6oEq
3FyxsYXW+W9oWiMeTNbDJ8tpwVvQAJ0AkoYE/9+vPUvJKybMRwY2FiKwE8fQenpA8zMO8sfSTtPY
K9FK2yvVdOlBig3bYM5p86IWvu0CywnBsGgbBebwJ6fN2sR/qpRvLP+roNqgjhNe1sgqK/vhwqO1
svedvheSb8K681i75sKx0OwZijHHTQdxqRDPMbL8Ag+p8r3Vf7ZS7SoKf7xfLAvthYqwdUGTMw5Q
B/Gtvrg1zejO0cy1VnuhJFRorUhMMgSmlvjYFj3SiGxii34e3TO7exVbm9gaTQOHRn5j5h1cu7m1
A7/UmibTgl2r8NqMSjsvQAjgpzyur2rZNVsLmHbPMse/6gDiIe/n/1IeTeEv2j0D2vNuELmxT3nz
pw2iHLuxDsV4nkOBrsJsA10aWQpUsJ8U/V89+sqRsJVF86Waoxh00YF2WIvj2Ec53Nqannh2JteW
OJdyXzHiDHpOLCja2CeD/Cm66sKh7QF9xHUBQOb7Ob/0/ko/HDFObC3rtcuCx1j4aGOyJYVc4/lc
KlfFdMMm04ZwbJC6CaXCvNrZRrtjaXt8/+UX8kfF18ZpxJJQYO4d0TC86Qq+j83Aa4omOhlDsX//
IQs5pEJsa21IrcjpIh+qeR/bvKReVTVr3c1S4kqv3AbSZDYrQj+nkdxqeXRFw3Jc6cuWsmcKf2lV
echCKLKTS82u7mlPs43e2LUX5PEm6p01KMZCGasI2NzoLaFhjdYfZZximRQcwIIGjget64e5BP7n
u/x/4U9x+9Sn1P/5X5x/F8VQQcqvUU7/c/gprr9mP+v/ne76Hev1Pf/5IDL8qVFe3YF0fz13+7X5
+upklzdxM9y1P6vh/mfdps2cOt5wivl/vfiPn3MqH4bi57//+C7aHCQD9z/DWOR//Lp08ePff9CJ
7f5/Xqb/6+L0jf/+Y1c3X3+I+h+POUSV67/d+PNr3fz7D82y/uXaugERBOaC2MZGwfQ/pyvEpv9i
LsRwLdsE45Q7Lfvmomqif/9hk39BxsI2LIM6ZHJrqEU7hRPnX65BMf10CbUBnkR38t+3e1U+z+X1
j7zNbkWcN/W//zAUsi1mOUgdKy7EoLblQjlOGdCmhFc56RPzZ2kIaDbqxqOE6+62iEb3QDqLPvas
pNtsrNzDfFV3NPJ0lVa58XQ1TZNfV9+6d05qjvzWvcT9Goci2obQ0YIB48dJ07Lwns9dOWABZ/pR
wng4Fv+NqNUnK2/kMWQjlJp+/6SF+/I0Zpnmi+Tolq7xKSzS7GRYbrjRptNygOZ030f2gVol+0Tt
5keSN/1NKEcP3Mc7YVccoOR++GIW5QYDT/cTfBP2pssbkMTp9sgmYHngD0MZ+PORBZ5CH55m4Fd4
PocomXHZddxLBj3cMTsYvKYyeLh1+pH4MiV2uSfQf8buNM4jq73RQMT0rUhifhw4HC34GIlTOv1E
AaY2qV6wjXJhPp1/rLgSJ3jUgUBuPiyObtgncDefPDak1HZhJPkuDMF5JY3RueZ11e3DInCuo+lo
lPBlhZqQ2BbkIGqjhgd5CTfXVCSHRIOngizAoddNP4GW4McuB88s8t5rmj4EsRLLrGxblKF7MJrm
moTNeB0WGnvA1mO9o10QThsG5kMUFv1VWNSPZZYFWz3Sze4+SXh9KaONjb3o+1ZPm3t8R3fM0ZU/
hc0XJlvx3JiHF/OpNdLw/r2b5oRSszuC90VcYG0VXMpmDDB17yQvf+awgtryxYU5rGPF468yRzc/
8O7ISJ+CqxCii0GgmYeaATFdgXjhQdYD8bq+lltO++ZQJo3hEwJEYmH33dEhZXwNQR9rlzujuKfS
MTYYhEafkhSM7SCi60BsUepbQWW64X3NP85H6e+jutfip7DnI9ug9MjTyNqRtILks52bBzcK2mgz
n/d5Zx5C6CofIVjRTljb0tPqPnqwAb4/jlVXHkOpO/dF3VVep2X8RyR7LNBG2ZcmGMg2Ylp8ZTY0
OIVGwrYAWwZ70TLTywrsjnsGXAY8VHqxL1IqrqMhEte6XYnrYfop7R5CZ25V7OcLlTOAbXC+rEXo
rp2y+G63UPkKUiwrZX20KdxSu5xO87zrog3Us7RLoxVfYJ74oN+nVc6qu3q8IMaY+aPZGCX2zxjx
eQ4I6Bb6ws3O6EG2Mwc+Xec1+WYVWXS0MzPeiUizNoB6cedgat+1JgP0xA6Ma9Akbhxup+PHDlBV
Ty/BBZGDSLzBfBCsLF5oJsOtO5ry6SdnW9wRvwwJJdB2oAk/BAxRZSo3ktHhkNphfIfdMerRocq+
x314lLyVn0yIn9h5eUimdmT+QasX+ObUjsyn2dyYPJ+jAG+CEWBOuyL81HRQlIsqZm/R3YyfsSML
skFAjKJ4fGCjGX/KHLffgW2bgxK9yq5i1/0VtctH0Ipl4tOLvvBXb/OydyFkGlw/zzyZBSAm/CZM
i7mWhQ7rNfaU/NMm4JCOMDj7mVhxehG78NWDYkZcXGI8Ii6bhOJ8PlTP1agvzv92qN5bgy9io2Hi
vmPGqD+C2vO+BMnGTRbH/FH0myCrs00ghmCXTsU8/xBrZGjDsuQEzpqn8IyKyIB3DaI40x1Sq4Ld
HO/5tt93PIebdAwNb75j/RllXl2VeZ8/DE4FUs1O9HcxreBwa0V8a4KF+2uYdJehNMKPAHPFF8wJ
sn1YOcXXzm/iMPlaZ6LeN1CVPVopKAA1LbvIeAIe1uZBhiMYa63GvM+i9ioc7PbzgJkzcDEW2xG7
aT/nHdRIs6qObjKzDuGUbIOUsiKZ51ZD9KUL6mGT6TroB3JneMiS8taewmtHRjs9G4OLMjbzT2Or
b+bw1oW019BweggAAPhCmhsIFNifgTPVjl1bQS17Cg47dtHwIn4MoT3pT2vh26AP4y+AO2xXap8z
zb5e1T7bNtDiMcMxMMJBVXw9vIb/mlNbuhX/4CQx4I6FrotDiOQL00drA+16jBmKwLgHphRduRi+
6FgK22hhU5/GejDuo1D7NMBg96QXfDuk8FSoDD05ZUX162gO05zsNsnH8KiEz3Fla8kaS/y49/ky
t8rbyqiQ428kN4fpNT8UUXtnm0yAOrvtT3qTmaekcvguE2P4ubEgnzYZtxmYt6XF9E9zVBqxX1G7
kb6IKuzU/iE045YXGcHe/yB2BJsa2wrKbyzyNKaNRX7rtP0FTHLfc8ZDbzrSU8zfvLCNfh29vqrG
02S8hz867ngdTzhA0dKqZRsnd/WTNowvf9yCXMDTsLpQwp/jJkGhn+ZTyxSnRmbBMU6GofWeozzf
O4eZIr+hfSqP863zxTlcvS1z9Xstof1WimQfjOnwAZ0n3xAsfH+2hib24sbpv0FF6goUNBH8YBL4
ocZYN/WyuPAa063uSZxVG83MHwmX/IZGOn38fTaCQfcxjstH2mX8hkxn07X5jKKneo75f7pvnJ7w
O5Xn54V4wnz2+9rz86Zrz2e/38zMU/siAWuZBybi6MopQhBQmVRsM5tBzmUKm4+ef6CEhgthChlu
In/FeytyJINgZfVg3hV+YciYOxnTNInSibbc+ZvabtEOIH3XDOeHFqbE1DyTlHQ3TykEAcCLah/m
kyQ59mahfShAuvoQD1+7zPaDmodXllVhPPH7tAh0jCd4HzxdhdJPdeeGw1ZHS2WOJT0ZLAWEpdDp
yZyOjClsPprDnq+KItAOz/Hmoz7u70k+xqfeBtLAZlTum7Kqb5Ix/PUzXxCtC7Tg77A5yojmeTNf
KEB5ZXrVdB+ZAudk5thzRDcZ3JUliBmNp+Qxti4wB7QIc6eJ5evGEky1Go0qQ/sRc/2hGSvnzrE5
9j+ToNvMrSaGXd/BdefcYXgZX5W/wx2E17/DuzHuN6KkwzRM+y7t2H0Rfw43Qvt7GnyNK/febdKx
9dCAklPwu2V4OprC9BHcVaCgZZ4b1ToiTg3HfHn+mS16PpojYgTCPMtgSHEOfEocO3H5phwjfQv3
AfZQgl/Eyzs398tp4pEJQz9EuhFv51M9d9K7hvCnMzHFMIKwAPV3JvzY/AKJ0g1EUEw/LZv6pqfY
lm/iJPsO5ZcNDyz5JcNUZPccwzJ/BOZl3TkWlOfgqtsQCxXv+bwwVkZcM9hKpEMo8mm1gsFSIJqJ
+SH0FkyHYk7/uhRDE4JGuoyMH2YO0po6jsmp/f1j1WAr9ObzpmEYHRbhzmji+vI5qMxhXhAzNXZj
bLJrLU7YdQL/c25E9RUDS+M1nX7m8BhMtDt3IGyjXJivShDyNxWNd03ras2FGGM7vdZFx7cxzT6X
MiYXpjDrm1q29Y0xHU3hglnD8SluwllyA+VNv2MdfRypcG9trBBXfWE8Gsng3E7XSt15ca2ezhjr
Pwjk2U5Qrbyo+4Jjsw5HvB9+HaW/j56vPh+Fvc39hNZrBKbO61U+lI1JLeaYQCeYFpoylU6lAVck
H5I8+J5AU4kQG36p7VhizqJj4mIRJ/Pn09IMiIft3HErRoySvfmyEhHk17a9eYo+R5JTGnPM5+hz
kvPpnKRTmDcpNbJ9zJvhOmbgB/QgedleF/4cMvbGcJ3MwXbBg30IMUAvhQlS7/k61rFaz7bT5ACx
UtDHz5d/pUIwr8bSa2buRLiDS3fbYA7ZVifCRZlt58P5p9bSwM/C3Xyi96w6vYj8HG2YrkTwb/A1
0B0XBZKbg54OgxbM6I1tBPugTsVVnefDvsAoBhwXnbiaw+YfE3Mt+L5McZzePhX6UF1YEaTJn8Ke
I0Zu8yuFOcwtTHdlBZ/Mm6yvrdOxHfg7mY7uYj1QpZSKbAD4+aBXP5ImHyG6bhfuvooG7Sp1yttC
kx1IHnD2FGSTYPRASj9sQ8OB2OnT+e/rPImHy96uLobc0a6MLDK7w+CKF8nMF+a0sKHFto3oGyAO
K77hYtT+NGl+LwpswntYIRsaSLRWoXEraV5+gSt5uEkbiDTqANCCPVALrspC5xdg9CwvHCsyrhKM
mnak59UD9vz4ZoCE3ZcpxSix4S4MSqsgTO4dI6oOTANMvunL7DvT9UMp++Fz3GXBboQY4SVJreB2
jpFWVn+dcs69Zm6vpvZJslY/2XOj1ZdDAbe4MN23v688RxS0TbdG2OWbvDfqO1cKaADL6IGVbvRA
+5ZuY9ep93PY7xig6Um2RAb35bSAYI5RvqdBEG/r6XQOi1OQQZUuBv/2vOQQ/j6HWhHWHKaIc5jm
cr4dCa/v5gvPaWXzykVOGeSIteYSkhe7EgJq120osSAyHdk0E9eFmZs+uPl3SvgcY7443TlHfb7J
nO6spjt/JzvHmMPnaDSWT8nOQcrtr5OtXbEyaCMz2uVVbTddnWH6hfk/Kii2CJW+yB256RaN9g1S
2LsGaxeGp1UOPFYEnCfmPuK5L3E6V147X+aAOC8Qde5ThsyAOMU4/oo/h813jvEor7vvqEhTqlMv
9ZTW6/SfHhpz+y8bTV4is/oum346+z7SWXn7NPKbhn+Ygj+HhE6W3Bb8xFq6kWiF7pImNR9crQu3
NRNguAlc8wGS5diNLmkJ8AGuSiLNh+kGFqAazEFYccUNPdQQ6jo/zCNUzU1akNg44jifQusEtMEp
EUd9WkyPgv9enVfen6/OK+/zVX2KrNwLnZz8UWT9/6fsy5ojxZmufxERgADBLdRersXl3TfEuNuN
hBCIffn170HV09Xtme+Z+G4UZEpUu+1CpDJPniO3kxp+xKMtz8xk+XUwku77hMbfrXbpydbPum1q
Vz+kVefnzLSnxRDYBP8TWYBTPiXJopujmrSrRTTao3sqR7PdU1ARL6HSlbzX1IiqmJHXaYJeS1IW
63iA3Bb2FvYA3j/2YIkB4iGNcdKugQ8FgixgnXs3xRbX9vYymHvYmcG7yLWK4FQ6gX+i8xWEK5MQ
2ZRse5sYROAcSmOK9LKbX39I26CqfptArnAKiWkg2OCxM+27qkR2QyAmT1VxNg3vWzPS4XXsinxF
LXdce0pBbqwtTl7r9xfB2H88B7pR5/fHAFkx03FMx7UoyjbkK/y77WO/Mstp+BgqZPrNMB+ACfOc
wT0gTruHWGesIto4P0jHgv2Umt0D0rb1RlDZR9rUQ6cevXwqL9qwOb43DqXxSpvMyt1Dkrr32mrj
vHvoOMSSsrLd252hjsitOtc81wjRlqLvjb3OYV1zVZkfMGiyZyK6rSM6iwVM87IM3IWR7XQQBlyn
sRYqMxc67ir+NIMxkIuGqhXKXu6BZMWDTu7rQQl5TrpKHbUV40+wzCBZCWWquRqQVt5tfWGNJOoQ
oKIXYiALfSW9wX8sx+qun/M02u+MAgT5Tew/Nr766ie9ibdhyquot8wkXv9HZknDrv/8m3roAiXg
OvUdAiLIuVr8W+HWL+26GWuv+KjH3l/kcVxtG9ke02EUYziA6PWQFNVw0FcFhKG3XlUfcdao3Z1e
PJsSXJtjGJBLZmb0EBRcblQQsB2o1+SBpmD8prkcHhBHBWHFufwLuIW9aFWN92vmh2DZsr/TEcQc
uekebeQED0ji58hw+SPqSnghlRN6N0MvG/NzTkUY0GndytgOWQfBuU87580iH5mMpjnQug0e4/Wd
Pw83X5er0LQAm6B2YC0DvN2bS9F52zyuNoCgkBcCAcfFqBx364I48aWBullsB+rSZmN/SZsYlA+5
eFb0ROkkQKaGQV/pwZ8qsB6kXbMvwLCy0b4q6FAhshMTAjnzkQ6Fp8dM1fH6dgjU58abGc8nSH0m
/LVWu/QKz1DL2O2aba0SUHb8GqZOjXugTTdSNvaGECilhbfZq00ZvqJePG3dtHdOk9cv2lyWBzJb
2tXgrbM3m+GgLewxP/1dYfLVmJp9dPPpJajhvFvtWK975Hirj5SA5atvBm+LRjYcv9SYvEEEnUTI
XY77YpT5i1WlV3+BJqTtyNJ0icwceyNFjVyUZwUnR+beveU0T97sd3F4X4lgiNe5QXMUkUY29WEM
OqVx3w299wCGGf7UgMhpTlg50NiaDZ0/cpjPfhnZvCyBIs6vZQlflWnAlv/7kSKa4uLPRwp7IwU/
v2/jpOR97VIaSJ8rcO2RD8nwvFDH9O/0YPhTuirHrAlvPgfNVx3oZCGaqJ15lkHNEKXHX3dp9xdT
r3fNMQ8zif8SLZsHZkzjLgUR21kPowtCULBcHW8uj9dmOJZ2vintwrkuY8QTKw8o3Ej7SC+shVsG
5QrcCEOkhlpuraEMHkvPMJceUajozqaanGoj0P+KqBNmOuaoBxZgttNm67vWCbyqB21Buq94BA2m
NvQgvW4Tpyk9JwH/Bvb7fC89JJ1bZ4hDXQIb5/jzi8+cfeLPdTef4aJyfa21fbmvJT54VHpbhJOR
vLVCiue664ylZTO8UsYkPniT2S0yV5hv5pRsTeiHf/9zqaB4+zjzUrfsugUH+nTtVxD6iYuOHf15
KE2kc02w3jMAhY6eW0oz1LPa7v3hiFjf2RqVnZmh9gWdy46VIZqIsDFf/nYf5HLR6+kDB1Aylp0g
5vw+off0OfUQpjkSiRttgk3JWUPKNF9qE+h+viR+H6+vi7OYRXbWVXttJkb5Sl3Wnryksp7B0xj5
xP1s4xbFRJe4D6Nb8gMIsl71W0y7UJvb43jDT7QI6F0inIszFqhz6njckpMZKgsZwVugfovK9axd
Ii34JVw3YrPYDhb30ZsWY/dp2jHdlXxWgzBlmNo+Su5jvSfzkEhVo2CIq6kQBXa7AIJ6f7v0lV6m
V2hTDzPqaB/HVr1G1Z2HadL6azumZFkUnL96BVifwHUzHUSfxM8BSJZpx1/N2I33U5znkTbtQDoL
6plyq82iyfddbsWXtErf4tr7S1gjhWpjPOwCVsinhgFZnnXju/bz2Q8K5n/1U+w9O26QCZomKIcO
XiCW2tQ1UV0N1RO3sunN107NRk3m1qhNcohNVqzw8jNR9IZ5G4JfZmy6MnRLB5SKsy/B0Xe8rq5K
G82mfBurkhzSIC2XaDTKl2Qi/mHAKSxM+r58w7lxgkKBF+875JefVBvjYeflmyMMZ53aWbOqJ1O9
lbZz4HizP/gOC663A5z1j9tlayy0H6GSs3R5esdL3/gN/kAKlYappGSn4Q+IBKxTPVn4OwA0Mea0
iVw0LK/8NhEn2j7xIaZ+iBwUDgcoNi4GblRLqMHKs/a5noUKBn0K2uKPZbn7KnqcfEKmjODeGS/Q
vc6gzxfkxkLYhEOLr2UPEAKI50no5AIK0Xn/AYu3NM//728I9P35gEh5pkVcz8Wp8s+gi0ojB3Nz
p94h4NxBhbD29mbH8yok3MJ4vfZicDR10O+MbOY5kaunrgv01HWoXLVOe6DhUPws153Ms2s5Qc2m
j+/mUh+54sJT68Kos6U+kHld8XM27WRxH+BR1fgFjWfQV23dPlW05dub/waF6P+e1Os1JuK2LDD7
p3SqL4Wdh1Mu+JNIhyXt5PRqQ25ny7g0kOGAMnIAjU1EQwM7iqC/LgOfbneQ6FuKdMCD6MJcoYOJ
X+tj2qcHHQl9ybbfFn8Jp76Yt0/GewqA/jnYun2oPXR3ELv3T8HQHHVdUvL+3jJE/+JUbrkEhr65
Q7NfcGckI1sCBC1fa1IdeY0yTasTxHnSJBcIO4rQUk15ciAu+jD3I+KtPb6S2pWbeqxQ9ZlNvcwG
lAl8uV0egp+wRFp7kOfbdzkZ5VOnBvTz6i8zmGqGDZE44+olemjmLz7ziidwKKJ7ebb0cFurP/P6
0Bhucf08kMzzCHwQVYRDKto9BXAxQ+0GSzRNphc92JK/T9IZ99qKe8s/x+JVG/oeRmN7SyD6CrAM
7vm3zxlyYf5HiOVqMuTit+KADTBhAKA2QEZkTkJ/ObWIQdQyZoV6b5gtd8hCM4jnBslhqEcZCRw+
Fm7t5mjZmJ3/Nq0noEr0VteO2uuDJtQ4Wi/pLtoQVVUvAC1la20aA3gSzXi4XA+5QpifZQESWYhd
u5vRcnkEUWW3X6RBmyxIqYpFj/apTZm2LxxHn2XBGQA80xSc0PFhUWTLyYufO+lO+7w5XZCOBupE
cbnW1jQ67Yy1A7ap7xR2wKKonTCPA+feB7O+/qGkjcyDKTy21KfluGjZPQrZkVck/YNeUTng5y3y
rNhqs6Sev+vnRI82LcjdhKXg/TpzpvxOOSACQbR09NQ4HqeyQVYdcsX9MkETTMTAVOAt9FRtmO+B
8p3NGCRTlCQJ2xRj3i2SYbAujNbdYkJy55KIEdog81U6+wp0DhwMHbZTYQV4R3KU0jN2dpmNssk8
1CWqhNqPQ99ZWyDyWKKOHezB+U/Pk9G96a2jLpJp1SlDrq2qT/YtdLC2DBSoTTbUBw1Za+xcbFlQ
QRtx3tL1YMj4XghaH7R1W6Ehb/quX5+hV/BkGEMyd83c9kW92dlWzQ5N/P2LW5u0s9kBqSpt3LZM
vT/qubj9ftss9VXpHLrar7zj/LJSfiruCCquO5wbAYZJ3f5gWgXAMn42IN/HOH6pbvrcMqdDU09Z
/FXK5hxkTvzDaz66fAR7lWGpZQEE4fe6sd5zL8jfEuElUY58907ZOFDbBqGHEd2Dh5Q29MBdsFrl
lrj3RU6mBZt9eiL3HzyGGBCyafMBfEjSKO/sZH1LzQ15tiqC7oBvwb2fMOfbr4ssQUfi7En/vpin
GoueILEg9p6Z+QeD1eh96iukFlvXqHAUgTOwgOBclE2sVnlP+T1PXXcHsikesrYxs6h23GSB9odg
pYMD7D7VfTqeMsNflwCx3d32P4rfxgrxnoT47BwvdPWlYb6xpODl3fZcZI9Y/wp9wvaj5Z4MOwu5
ftcJ6h01FVmWFUoIVM5txVhRtBZfgNVOHGTb0qMXOyoSJbW3hl/gpesH7l7h5Io+QAzavA1Vaa57
krHtzdV6ol8TINOnZ6uq2zXKO0sk39jRRjXyPKDKevbRYYMj1UTXHXWMOCz8tFux0jMjPe3MC/nA
Upw8EhQyy3Tt8ywA8xoJ1mlWTTuIhgIdi5YyiBBU+PI4jhPVbkxfSup+GyY3/1SChDQAjC+cknFj
lNXwIQxgKey2jhcjkuKhD6LRh8KAiqBte/dZ7ZcPRdrypdmCwltPEt7QExSgV3pSuxILIikNEpJb
bRpm1oPM0sUBvxeNQp4me8pSAg6PUuUL5QKPuyprUy65RPGPZSglmg6IHsGHiEvt1IOYp69Xpu0W
ocpRaryt0Sa2W2/tO4OxEzGIWcPBqfiO8fR1KIbgFJcyOHXzFUTdDBCTg0deT/SiGDZxlRghTi80
EjHHtuIP46tto3Ay0BcF5Zp9Mqg6Aq1XWEonnZ6n3DTxxbXTix4S46mNy/hsIOl8QY/UgGaa6v02
TyrHX/ZqsBfaZ5v1Xz562BAoUADM1tnIURdM1F+NK71F4NnFHe9N6OxaYx/hmyK//csKlUBmrVfO
K8Hx7AJKiBWZExzaSt3kN2ueQ6SBkvO8EtSJy5s1z42eJz4lkrj7DBzd5xaYuevzVmZI+g/IhF7D
dQ08zsFsFjsA7EEZ5zg2lvHs+nVUVVP3GBt1dzGtfJtlhfEMDpvhriSZFfbzqlT1dJ2WTC31bJay
esFqBXSxAhBEf7RdZNnZatrfDgdd3xXrKk5//gRpQuS6SQSUnoVP7obJvrSSThn+Mjxbdh4qfVbv
1xc9oFx2HFThLpu4Prk6A1fVqAcz3iB5Pwd/V2c2usUaXIZA8SUpXmEeCB24LSDIRrocUFjIuKds
qz03920ps1x51hOZtIZ5qUmNYN0p9EZseGHaS+TI6xDo0uwTLFsD6II/qfQ5KgRN8+RmASD7Vjvd
DZDRQ4NXCKY7BInG4go0yfgu8KbuyUxotesS/ze/M5D0UEzFh0wkueDlE5kZCR51pqXw4yjgvbpo
K43pq9XF8TUvYyMJGnVtWez0ZJc0wQJl52ytTU68Zp1yai/0p3ljNe6obdDQ9eN61VlFipRmgFJh
XEGq00FlpaKWF/Zxwz7w7N13lkieHIIXmLIlWZm8KA/jXOHCaXpdVwb/TjOIk2MLbh/iKTHW4JIZ
N0DIdJdsQr+QXpIKZFuAAnnPegN/kQ48cZMtu//IgWtxqy/BJAWnl4WGZ7wwyFf6fgJcZ2IFKnvn
XIReV7Znixj1RTS22Cl0YIdA1DQX7VO0trDpZ+1am3piIuhR/POuwbA2YxE0xgOUl8J8ivwhkAJ9
qrcLlNblPTETe4lsFCrClDT1Xg+xdMtV4Zp/TYYB0tmEDuA4pTbENOZBL9Gmkze4T1/ebv7tHv05
w1i9/e/8pqVr+3/8vijeQ+j+AQ4auOh//L7qyqxZL0n/Bh4juZKJlYZkjiesedBXimV4rXOzuVSc
plvt43NQ0ZcuJlAHqNfUIGmona3g/kHOes2iozgCFQkOo551+nLV2Zl99Q2/rv7/1/V2BZX6ZFrr
OqULQHDIHCTW9LFYm4mTir0uTGpTOAOoReai5m32tvh2b1N0fvhl8c1MwK2Nt5kRR+Zg0buZ9ODk
j2Ij5+K+HpCvJ5EMCFkjAcsesinITx4lkWOboGcXIMkGRrm5R5+GvVECh0jmOwLnArAGp0PnfRdx
WOOv/d0TLZq9syHdKQtbsgclwNAHo+BrAl23pcEGa63NfKCPRkHz+9xGMQ7IsSMJiHzlWVFvmNGi
1UCb6TSFXh+Phz7txmeSf6Zyyl/Rfp/vCRrj8YXGR6PTgC8K36x3enZ0jChgeQXAqDngOIGfQH+Y
KXmy0j/B1XSCx8Lv8vs2yMtL3blHmTB36bop37aARy6qgbooaaj4zNMZIytK/oGH4437BXkgZkq2
HrfYqgbb+rtPP4yGso8vN8at9R/ANNubq/2/f/+RovJsCuSTa6O/F1LHf2ZvJoJd0wg8+ewNiEWe
Hct3VjWDpOYqyRZt18Z7wyPxnnXlPUsSZ60t7UdljVbhzUY3DTLvgIFt+t6R29FLccZjTiEjardW
CF6Peks6d7iUpafOhddGSZWNF+3Ki6FbdUbeLLSpJxw7ePCqFrDP+SaK5py7mk1P2tIDdOQVmruQ
VekA+V2moEhc0amm66IFh8iQAsaHIJNFldlkdy7ACC8DByrBl+MTkHTJtkxpGoGo2G1mNMwU2Q71
F/ohvj7y+lGGRsnacap90s6MsHgtrdNgqk8Qe/85KOHYoZO54Or/NcHmK30Hne/Qi3PlfVgk9tA/
A3nZsEtaFKcCUe6bX1eVntE2Cr2+H/k+/TaoAIDveaExmMfG9M5f8gDavPn4GE4AMd1pT4HX0W8p
gwZNsqiyxU7IIHu5QweI8Zyk8buDvf+krbY5QUfVf5J2LO9Nyk4oOxnPdsuGvWk6PKrc1nhGkxJf
e0i11j2Qkxc04OQX7NXpfY0/CBOm+2CkGErWF2Gg0nKvfVIF66KR4zpOFZhkY6PdG8UIxuDM9hWE
7f+29dVtjT+v1iaOfUeGJLPdWcPmeohjSF7sWKyeNIxCAyf0lcPaMhyKAEjzUeGwlyCVfFvnFugA
q410QnhgOSeLu27kVYigyGzqwWwS95Q76n5Gm+7GyuU0bDoRH6ouDr8sS8sG8gu6O86cYmcvIHp1
0kM+VOLoj2dtIBuItDMyy8+giJm2+dRLJ9QzlM/FJ8dC2na+FVrk2d5v0gN2nPQy1DTMij47a0t5
QqJ+wefdKL3oQWYocU3or0J48bcPQieI5RXEo0XHDnk1fq/jjjwJT/naUjwlT6kx/Wah5na1amnb
T0LEv811aIpaIPUqF4nypp3LUnOnr5p+mK5X2oc+TBKaPSg5eJuVO+r6akcKC2xfHm1zkJnoa8tB
n6JMszykqHlv/XIct4Nsszvbh1RwaYzxse3ltDRQ97wUUvGFk7PmKXdLGsY96hZDxz9TnCe/ubmF
r/PQoAOAp6HTcRw66qoKqUgkZAayFhrXhv/hsfpH7DX+K5hzg9BRlnwq0CW2iH00I/3vgOIfnbs+
AaIKh0dsqthMMf0FXiW8mOV9WdMn1sQgSJrftb1qyyjr02yn09eDgU5VZZrZTr969azk9c9Z08p+
zt7u1bM2GIVbu1D3/3a//jh9A7OBMHaryh73eTkA19KwPPzSEeC1gIPjMNxB9E0nsfw06O8cm9cR
zsv9k6riKkoCr39ycGgHU+vCMOyT43D1Mvl82g20mCuyMJEpNJd+QkZskjDB0g2Yd9mUh6mxihfX
LaJyLLN16zbBMmmYt0HvT7l2O9t7aif3og+CYzOx0Afg+SHtXXdTJ2a5TpqUPhkduXC0Sm1AYuJs
yFDuzLrI31wDsHGOMPfgkNzes8B2l0Hhdc9QCXvWWe5fS2Wd/1xKuxh9u/NSPxheil4ZC3RM0oPj
oy15YWXonUoLEP0HDDFdOyb+wUYJFqL0vf9hy+ni4aH8MEn5SdngvRFIqIaBjKcXdK2hJdLzuqeB
oglDBnb7kKX5uChbJClMo+mWfskc6CIb3Qq4UHaMK2Wuh9Zp7rzeoRvbGIJd4FO5gxzusKV9b+79
siw2o4dmwIBDRqwdFD2q1DWWnj9OZxuoUJQA+/aSp0W2SLnfPNaVjbO8nffP2LhICHVa65VTMGjV
qjfe6TS94n9SfUMAcKBTST/dXq6ctmC7BEWbTdnjv9M5eXYai7GEKnn5MYCI+A0yJuaiTqxyJ2o0
QlpZH2q/HBq6roBtWw0JNd9Y4m5Y5s/0y6cBD/cWajzpRqFVGp1SNUgT6k58c8o2ZKVoP8fShyaX
16onHmfJynYNsm/KPDn4iSuXmVkmL6L3nntIEH8aIl21kLdceWCr2IAGXkQFEe1FFjFZgcm420Os
RmBDTNSqrZh6qCVIVjJG5IdbTitLVc1eFDyLqFD+HoV/eh206aEahxjEZQs9YVGrr0J9acoUl3rR
9TKYbyfNlO8F/+1j9GKfN31EzSLb2kZQL4berI6xCerJ1svtVQLU4iMAjzleOE7+SdhbP7HpW44X
czRUuXlvl1O+MVLH3zhGYp8N5uPRK2n5USdVpO/Jff9Ha5vFk5KOWLX46u1dgs5sw8opAOvgvyji
ysRrMZU77IYPXEcf80DmKEX7q3Z6SH65bn5UJR+01cf24KLFoL5+xv/Tpz9E/wtDl71KApiAx313
gRaI5LHtyvrYSP9sQzL3Ubs8twEdoDWezNnlB5VEAyU313oydX0JOBmKAdoM7BH5OFAFUzOtI5Dm
LNFedyTZ1Jy8xmgeGsb3SSaQxrK6bFNaLll2c1YLrdNp2NlBfSoJaR/sNvltWTsCaSmDFyLouFFI
08mgB2bdLv1ZpRjYNT1oU4oRfz/XzRdIH5FzbBXJOeU7tOYiX6ldRu++ExMUnFff5OFBBwyghEQh
bkCU8V9iX8gz/Bmg+2gY8YHyRGkVD6dlfdVLKkkupyLN7SfUP1GMWWGvVbt+8tce8m735fwin4Jg
jbbNn9Y8d7PmOb2ymV/rwx8r/3mfXlnPn/nrX/h1HxdGte6rfArjLkY5JW57lFeCO7PugJn0vfGo
PXoYAZZaQ68MVAR/TtRehlOAThT7oOVbBFW+Y8IFkH0uueEBL45uFW+0pQen5hCviLMqslzWCyAQ
/TbqAn9cs9yKJuCW0APYBifoT8Y7TtJ7nqfBSbv0lcFRrmmTycAb4+8JZLeqFdR/x2Ma1EtHTvY5
maPWUZZq4QmjBOwkdx+YlZp7xA8iHKX9USHP+8gt/3NqbPZUWV2/GvPY2lmxcI+OQxgQw0m9VQVo
U5GNQmdR416okupBqHwtpFe8eHmf3rlgpw61OQCviF3LbVbVkKuXcbJ5ZFg7r1Dt0chyuUBOyka3
SeHhMe/d4phUy8mqARmtDWOLUKJZdhJNsOtxmv5Ck2AfjqJrlshM+0+tsi8ExdZvspsFQKD98gBo
kLfJCCrp/7IC2c1i0cSWvUYjj7WaVIOiBngwDzgDqyUoeuUz3mXf0ScQf9r2W9u09TlDZ7GziWmV
4OikXGRvMvcMbVDw8SNTsgTm3n01lbFigyu/WUb2cwV+enM3tw4uKTQND7Vy6ohJgRB8hvwipd5G
WYWzMsR0+Sswp9zw+/0VIhezNrnj43A3mEmZIEXAw8ao0Q9apy6YO3r7R2I5R6SZxUeF3t6wAxT2
xVdlHiEoFY9jB5amGP+Zc8aDZpUDOg69ODluhgZQlpF3bA9eoWJT+IV/QLoxW6UVKAHwFwMpA0FB
GTqIXr1CDD4dSDmiE8guyDYxjfFVQPOXqiFAzjyuDgO6bULtd+J6WhA2YNm8cQ3l8NsyE4SIYTPv
YMaY49Ma9+cyAV1FKYIfeLWLFwe/QpAoVG8J6A6WmeezuyYtq2NmiThK0Gb5YYF5JDG9b9w0i2hq
RABkVGDv6qbi+GHt8kUU8ig94X2TWfaZG331SMvyP7VUNfPtb7kEbFWBRRzIU1q+6Tpod/szl9AM
wqJZCxJtoHWCS+U8+6TFxgu6jJ3bBegYyET5JqENEHpG0566viT3g22BWgN+MPYuu7FfMHQdRUQN
YqsPItrktfu7qWe9otmXXN0Hk5/dxRbvV6wa1CWrRBUNyHa8ETndc43LDfytcmn5o/bUX2TM/BcD
7YeR7C25RfHnR9PU5t4waxRvWjW+M5pfajAGPVSznwGMv0gcMr53d2UaF6feROpdn+hBMmyu+gki
8fq8r4//KHANB24rd+tl1GnWbmHmYelCs49mHSJLNI6jVunn1c9kOu2tBdDS3R1N8wQBkjn0d9qO
k6K/Swa3RVViSL9O6CUeyKMQbc8Lm6AaltIfnhrHO2skocYeossdsnRwQVe7vmcKsrHF5PcLtNCa
B5825ZKa82HINBUoQPjwveHoqrQT9wf1y0sa+8YrCAXcSKSVdZ7QrI7930Iu7tftPAZmTN+O39z1
ds9NnB8V7y4TGZMT9Ov6DeVDfqrRVhAWiZe/VhVvVj715Nqo6vyVUe+tjZ3+zMuJPwRo6dTuMcj9
DcgTQPEz35SPOP05dhXfgQW+eeHFxiGxfA0K5e1RJa4ibQ7G+IBus1M6EwLlVXykqVs+Jn2T7XuL
dAvthyrCCaC68pE04yIPJis0M7VymgYhOCL5O4DHfx9uPpM2/dIpKhLqJbcJbQIp2i/RoUcXeV+P
i8GW2X1Q5sES4YaJFyXv1jyV5V1SjsVWICzcSSAX9gQP6IakbQuOEGmtzKTzAV+e5HKU6XDJsiCO
lJ/XT6Ip4nCwrPbVZLUIZTqSv+x4rgGr4rNS9WoUMbSEJnftu8CihmSMw1Yk0PA0CxRhYtp8axP+
QLopT390AFNsdcVsqFEXiFtxb87VtMLnO+hGiHs9h4rOdY7MTfG/5nRN7p/3BaJii67P7Wv3QOBw
D6DSgG00AhO9sWRXKIZWxLl/t0mosXL6TAHqim9k+xCYyRZhfPIDjWpb8DDyN+RCLGwUgzhmQUZ2
JqhtVjK16YNfoYrNQc3ymXoRnn76vbJKM5zs3Lj4UCleNwgGdkMCuqSkRLxZ2tn4VpTJngdZc6hN
QdYUmbwQic/kByCnMnfID0M1bwWKyy9QQ1GLEiymJ0LVuJmIrbYkbp2VMDK2B1MKX2WstvaksvjB
bMpsCdCXeCF99gwegPYTKJdVC4m9v0YB3g7ljeyMxgjsNGXONknVkXvKBMOx2HY/aP+OkBntBhnY
4A5ctyl4w6wsivpkP/cr6Akggn5eOSA0BL9BMYUmxEPOXd+8VSoYXjt/HFc0d5BrnIFYjeUszNYI
HsesL+/Q18Qjs3H4a1ukgKvh67HRZjBVh7ZO+ksFseT7vhAPENDjeKZItpHNCFKa2UTyDplPg33L
3b49op6AX4VCM9INJDXxkaLSzJHL/wW2GttuYYBy6qRdNKd8U2VsjVoB2WdiQMNFQoO1o2rsDGZm
LGqrbR+FN3ihWXX9e5Oo+xTfjiRUxlIIUbAwT9V+JF3y0UwWms4T7jyZ0/EaGBjiGzbq57hxyItq
rGnTypwttRkEXQt6Tzxp11n8t/o88f5De8b7Qqnjo+2EIEFsA8FvBeY/OrytfkKLtFcaj32QW8A2
ERKN5dSdzF6KXd1X8QrNwcVjDGFVbGOSflfABSYNHuLb2hFdvNtRHBEWYDlX+aMqWRaqgni35dIE
I5X+6Az9jbvr2vmj3bmbpI4bO7o2audTC0h9lu0bZHw/q8baDW0h3pu6cyLepPnZEZW9KXDu2CQF
5KsT9EhHnlEk7xId2QmCcn1T11OBLChwGhNwE/a8EyhX8keapKE9V+cZCK8eRY/i77yD6LlfFoRL
v87N9wHl8l+qM4DMfT0ooeOEgInCBJwOah5fSY2QvokdwAnpI0Fpd/F/tH3ZkqS4su0XYcYo0GsQ
85Ax5FTZL1hVZRWIGQQI8fV3IbKT7Di7+/S2Y/cFQ3KXICMjQHJfa3nSyqR8TSFrCYhZsgFQjB88
XYCJrE7rFunIZjxMltyW1FedIuXIRA7S88PMAZKUDCeFc1FwGHV2h4m5awrhSCgbNMTegiwFbaC2
67AA77xH1zCx6PQ6lMfUKhdS0gQliiH78AypknAx7oJ+ZeURkhrOuxqUaQyD3Lhd6xb2/GoQT0L8
LCPPenbTEkv99GyaZfTeCrHyTI5fSRUWPpEAw4Dd9x1qsMM3ajTcB5fFuekyAQk8YeTUxLa2Bf9Q
3yV6Ep0cwAXW9gA1UxrZL1GAKFkKkM0RITp6AD40XmvZIJ5ycOLwrhTyF7Qq48bGFwR4POA9uvhZ
JNRZMVp/DEIgHNW3xkHYtlafg8bCwr/cGlJddWqyaVA8XmncNk1XCkxNPOkBQYoEAKBNZ9NslQPY
yV6GJvxuOJ5xFFYS74cypljsIsqIqrXlivd9uLXHGGRl6cXCqSSdYpCQl1qM+83nMnWWQgd+U9MM
8q3sfvMR5960Tb+uEU/Zek7sjt2VFReX0E6+ZW4WQB4NzHTOzVfIGAYPqksdVJNm6RqB9/h4129z
0/TbTNSrXN6S1pKHaNQ+RAYE1PnxbD6oviTsyi3qrOMJ5XXYt+mPeTICjtPAORpjBNklwNOaXk6O
ZkfMZ2WVre4ca/oY1j3fmVlivSYDXSNJRx713o2udSQe05EEVticbo0sQWGswbRWWgs9oKKs861A
/H2pfrWGJ/MtlR6qNqhlwGjNSLkLDLlxyua3M27NegD11wjjEHShqcXGqQL+8xYU75Z0tSOn0j2p
BW5krJmrV6dpzWt6pBkQnTe7JYLTWM4kUHcTegz1NB4BXY2lGnaZ4RJs9ehYxlH26Azx1/4Bu74+
d7LH0d9pM/pmm8dUAuGfofbXc9JGK1vdEcvKHZb+3lJYnb4lg4N/QBYNi6xpvFOTRMWz1oQrtc+U
eVvuMsSHUTDHbB9lH5WjQnC8VonCIMmsRZbY9JjgI3vN40upG/IF6LOnCQQDrJe1HCwNlZ/j2t1n
QauhqFKD7WXcVN+cJrmEY6wTKsd7kuXOm0j6GEBxys5VwIId1TjfsJDatzRPzYUHrMp7Y65RMeB3
Dq7DW17cEAxGKaLPE0277/lqQimjPF589cmrxn3TQe5TKQdgX8YckYtw6/h1yjlSRiYzwrWyQiAZ
0Ev5w3MXucRePcC/0weVoHlImZscW6dg0F7j7lub1SueNsbPrGj1BTWS4ZpikQQgIPHWKRP0OWu6
J+VRZwwbVpY+N2VabVovZzsjbatbOwbflIcL3YHS6eSpxDNt2Yx6I/V4EDrINHqUGUvPiCT29SRG
p0ssP23d+Dnr2YNlptVFvXygYo/9PvLJ6ns72uZWY4VfWp/jggBfxH/O+lBdVWv7y96XjHAbZH4M
JOr+p06P5WhcC/VePg10X2uGaHcMetY+pXa37IqYHBQxQp2FbYANkA2O0zLmgQYsWYfyUzkkaUBO
AQ8fsYlDZfcesuf6U+JC/5/gUbWRdhOvUYMeUeERWqxAxvGoVNQU0M6pQFhjENw5EDxZX1ybvuRe
Yp5VSw/7hZXHTwlD1MYgebDHc7tehrnrvIFx/e4CKHctKdcekqHrFxkYZqh+q1WIQfTXqOk4yH/t
uwOl2rcakTVgFzr5irr3zGd1eklkKFDGByx0hvoXDzV1g21sCL6rsTtFQRhtJduqe+xNfTimrP3D
GMzuUVYoWx83XbgmFFmFEu+6d0r4wsJnt02MWNtWQfMD1fCsW2ZnJT6P0FoKg9bfDfzac7N0X21p
BxvQgfMNqcr2GpHylALK+5Zm1lLllfQG6lJSFNHFjaur0KJ41/eMHIIcXBR1wOsTCMWigtzayBMa
eVXdb2HifYsMDavot6gIILSJSlIHz5XNGSkxvEpRDHxlOX21rpPAPtd4OvkCVdrXngCiYAHWNhSF
2sS9eYF+tgCD+24AMLMoyiJHsd+yxIZHrgvde40gPP/D81ixqETNV/HQxhtS64aPJ4B4pYSwRW1H
3c8QdPg6rES0aK2nLrfpb6fTrtgUb1Hu2ltKF4wFmZh+0xjNQmSRt0nshh6Knvdb4mn7YCjylSHB
Yk9RX0AHuvp1yNt+3QEXty6CFjvwvDmbJfB7HKDDH20iLh6Srb+QckLMxqV+GETeGnJBzT4FLEax
/eDwJy1wLP4L2kJ67MMovqpDVenGQUsA4Ru7Ek2rfZZ5zqp0CuMkXAn+gSi/9V55qUhePgGV+2TU
ND1DREl/LjTjpQgN98GMS36STn0BEQCQ/iyOsYX7FettftRZeKPgde9CN2M2iNiFfdQQgKYoUUay
N0EQNS5bvV6rpibJ2SuxPSRmJx5agrLLoZbnb7YWs2WttxFqZLcnwDQ94J+hcBWMSMqI4qyCZlNS
RuEmk+KjXxkTBDERrhldVBtKWH9obpEvu0A+IzOSn6s0fsbqhD/IPsYvaRDGXgjevegentSAhmcb
BEne8d4V18zrrFPfu1sHlaGZD1k0BPRsQNBHoy4Dce16192XQ/IDOUZ4CCgk7CiDZtbUZlDEXUiw
JhdBn3erEpHlFyxj2hWg93itjU1iEerrqGW+y6HPvGa0lL5ouAaxI4K6KdOpa6POSYAVl+eLsTcJ
8YLyTFQ2Ew+liOg+5/JSydg5e1mzwe5zZVPrvRAGVnhx80PYTncZmqz0zcKr1zV7G2oAfWPsdGQb
89/CfhSeK555EtFjFQzgDlcpaBVJCxJJjEc6JPyCrS5Ytijxc75kWlte8vHMtY1Lhof+QXUpY1fw
bCOEFfqqCXBT9qAZ9Y8EKeGCu85TnejdTnBS+6rpsnBA5C35Hms5eYK2sLhlbeGnY6sswNhkYdeu
er3XjsN4AJrs4yxNrG7TReT73DW7zb4UjGKkNnD1z5Eu4QegeH9XQent+4rHO68NKCihfbZlthGe
BGN8E9VW8oBUolxbpVWdB692VzSDtIcQ4YXizbwtsiI7QI+42Uf4+W9bVnhHC0qpa1Pqw7mvmmIV
APxxa1HCyk9toT+V6bWuHaAOvCG7Qtc63nZ2Xe/ikDZnyVqGuFdav5lBftIr/NKTFNgCI+d/xHVr
+UDqZRcLadctgFT6tivbxK8KE3Q7RFF3BsFswtHGV4aofM+1jO8EGwtTr8kvr8weDawhfI6o4EVY
2griIuVvG6SyCM/Ct7DDHYooKS5OztptLZsHDz+lTWJ6YtM7wMrorofYAonMV93hP0ySxb9zcgJK
EwIL+DFfCHLPb25klX7VGfwGuZd2XaVNcfRQ0JnGyAkGocYvYBi1fs6RCaiK3o+KOv2lR9hm0Rxr
EuLZ+Rr0wuIwDJZzMoEjWUZUGN9sIU+IgXhIVFIDj+w110n1nUXOsEKl1mqPMKV7y7n4BW4FHpTI
2mNHzMk14218sFgIlbmskw8ZHbcvjvMjNsoQtIxGbo2oaTckxBIJAl3XFijdnxQwuYWRZ/ImM1sA
YV7rqNHSta8ITyBBAg82Lpy9qsiupuAFcAB8q7thunMHSnbGEBdH/C+TjdQbcqZ2RZdMjGpFfUy3
0mTymJeA4/eMBk+ObfOLW/f7BMxUYYmFVSHdG/ZNemKQUURR0LpZKXBXiM9ySQSrdgr61ULYHEgR
r4GmEaBfvPUWLTRNn3S9y296UCBk2jgHp+5S37I7sWtbI1wNnpG/gYjxC1mX/lJRUDsKK3pn4zPX
Seii7FCXmZmIw0qqk13HOrnpuyS/haagiFe2/CehNcQ8W+OXhpRFpTP3udLtYWUYyZsn63JZ5Ba9
ZOMBBHuxMGN8UQOimdoCgSBjOdRuuYqCml6UI6XE3qC8OF3MfRD2Ar/FwYNlnEW5pU5PLt409zRZ
SoxNCFRDJ4ZXqYXRyivK/KSFCACCH4j1c2elRxrTP9zEoidmYX8d8cfBsphvDiYEaylY7nWwd6ln
nEoQVPwB+tqAnkAUn6bc3OVdKs/leGDbXGb5Gptjti2xU1japDVfIXf63ar7/jfycwOQylioYLdd
a2m24A0tVgKxbzwu03DYayke1LbmXHs8R7a61OJlWhHjmcShuw0SLYfUZo7fq5F+AxAmXQ4ex4JL
L+VxCIAeySzHXcfE6qEHlBRrT5fusajatoOSUvvoFG62VX3zweDeny7cMxFXcwH/wmoEioScv3pc
8EXu2uylg6j7sssc65LQCFtUYCGA597E1gCKAAgJwPdAzlOYlVgMrDmJ2sIWEBGqxwx5pgVI2f1O
9RmZRRbd0IBUrHmX2GLuL+SiUAXBb4LQu4UWVsnM1L/rmib3QJ4Oe1sD02QRQDuZyTE0gXKHWAgm
3zTO0jehRwCsAw40Apc9BMCjPVDpHeT+LOInvVevCDD0TsSQkAwzdtTLPt+xIcfvodS1ZeUOJlJ7
NLhJV9xCEp7AjQ4jiANpCLAk7SYw6uKKeBooyVqVg8fWgDZOsGoCpbZ+JoWMTz3iGgiFNPVzUhbe
A03sJ3x/yNMgweYBHfxPhrg7qsXMVLAKu7hl1SEBrAjiyhBXPHhoyp+qQaJIXxWuSJauWw+XBNJY
C8toejATrOEy9UHtY2OmHrAXo4syYLcAjRQNGjDoKUWc+LqTYwE8ygX21K2ObZt+nKVWmawgG+lA
5kvwBnlY+EyneBLhe5Xq3RqS+ZDNcyA5qemgdmcGDU7qgK8B3bVgWlnQFjk5NcELIIuvTaUl+Pnj
sYgVrHs1hh7iKPhkdk7tuFfV13jF3kz4sC1iz4TAFJhdbUqQhe+hfajn0FSp5AOyTtZFl9LxrSAK
rxHueiNdmW41bC0rMxzARpNjCOEMBOuyc3Qbr2kgN2lpgosT228dSH2nqHuXVoFEa4uaONRD4LZk
ibvnAcdabDwzEsjnTJ2qrQ6N+4Asr1x3LWtWCJsiRVGCrSe09C1IouQPFBMYFVG05gXPe8Nv4iB8
BBaFrey4Ds5Ex5eCJd+xuUICvq0B3m8dvFrGpjoIagJVizp6ENNTJlSaIvtcLDWRmheL35jNQWzU
CaRXAnzAkESAcrJO63QXEFOAv2FozC8HxAPsxEmXbNCsqzpUESiBWG21ayPUP/rqpkU1596sdn1a
25OfMIwHJPTIMSkcui6hPbxsXcPeNwyRFgoN6ycjIvwmuFjoEGh9st1uRRNdu44L9aDlxqsFxOoR
AYJgajpllvmxFPE6M8u4hg4sKmCUkP/fQIIpRS62+OkFMSpb5kLs8Vtj2DHb/dWBkoYvaTpsUAPL
OyS19hKh8OtNgCFptzV/CqWsUe7GA+mpMVD6SaufqCUcv4NGNZ6waKIKS7AxOoRmgiZ4cAqAqkDd
Ch7ymLwbwxC/hllc75geISNEw+SVgC2zsgVnW2UFIwLSjZFdAr0CK8pMQKs40R51z9ZveH8AxoLu
3u3AW4wKsiDYaB5cbQBgsHOsrWPxdAkVEQLGVMIh2AT0GHjg5DlDKAH1Kzx9ibg+rFI3NmWB17uW
uA5CLBHkGwETXamxJu3CTWmU7Woa2wJ0hrc94nyjM1Z4fF0MQMYra9Ih9mfLoZqagGnhhSV7fa2c
c5Eiv9nbEO8cr6uHSb6qWwTGprF9HyxdJLQ3ytnqGnNZR14wWVPCW+hbZNV2GssEEm8dUkLqT0iG
SPORYU02KMazdVzanTtI368zNpRHLzkAfcKeNO53hi6eNMPtnrK6fwGLip4KO++3VQfypmb14tw2
kKBjHQV3SGNk6muM79UAPbWpq4NYwYONZHOgl9C5jbFjBtA82nvCE2c1R16zFJonOdt4ee9nbi6w
xGPuEvDp9BCGIH6D9fYzR3Dqe1lGKAdRWM45C5x4y3pv3zRDdmmd5LnVk/AVfGRzj7oWUGOmffha
J02zRqxdrpUV4AHuI0dI98pa2PVjxovuMlZmf2m/8yoLUdqu0JelcGoohpB6ycFb3fAYSU7UtIAM
Ei1RHWQVO+6fp+l4ahtZZfpfHL6c2plRrhOJ8EHo3AKQMF8I/rxHagPG29PwxcK37RqkxV61NEfY
5ziUN9WKhxwKmLn4qVo1/mjQt1mFdGsVvQw1tIO8Hjk6NWvcDNY6ADJlGRPNOstA/zjY2s7VRHie
u7HgL/dpED4rp7k/tVtjFUlkiu8MRYjykVUAtsDsrFwQj8BeBzpm4vNyqIkKcZjaMJ7Bh18z0cg3
byDBcmgAapZGrp90E+EuYKeXHrRewH+vI5+NVVDUAXWVPs5Sy/Hw887xDndRGUVZjc+ztMjoqu9A
KLkzKGdlFa0WfrGC7IPyK0RwRCUQe51m5dxbpHwAcK8FqRgBFjnke8iFfRxiLBX26XhQZ7Nh9psN
d37/wmWefiANkG1q/nmcas4+85X+hcvdVPPYv73Lv73afAezy930PByBeXfmuyvN08w3czfN7PLf
fR5/O80/X0kNU3dpdLJatxG7zX+C6p+bf3uJv3WZDXcfxH8/1fxn3E01f2D/1dXu7uC/GvvPn8vf
TvXPdwoxhxqrQ6vwIRCCpR0bf4bq8A/tLyakojAqT72PUVO7tZNimmVqTwO+DPuPV1Cdaqqvo/7+
juarzj468s7DarZ8nen/en1sZrD1FnaM1fl8xWnW6Trzdb/2/l+vO13x61+irt6AA+FUolvPV53v
6q5vbt7f6N8OUYYvtz5PoSzp+C+/61OGf9H3L1z++6mAqW+XEhV+FnYs+UPbR+6qBiLeV82oGyUD
7JwDuQMrMFqOr1desNQ8XpiblKOoH68pVpSjWTn2KD0KabyhO4KkXu/NAjWblsocdivbTukJmF8w
6FRXN9D0UFGsAkuzNDemtNyljaSSD96fjzQDoJdjubapmJuq66ZKuoGzB0lPder0Q6L5c6E30/0Y
OHfNpeCCwIqhcszT7wHj2s6G5LOfZ1myQU4K8Sg9K25AZW7tKm8eILaU3zREX44ObS7KprxQ5jdZ
U1L3S9DC85tyMxOUEosQbNkrFzPQsUTKsTTFrMohLQtguFD1dTFP9C+vbnrdxXXMAEHU/3BlKqG8
ZAY/wtxCBC73xGkAEksuCLQ/TqqNYpOR36f0wzwb7E8XYmtwKXq4FOJjmBqrDsqPfs7iVEm0LmyQ
d40SjBarjpEFUKfqgCghRErn9henxPNOQF/KzZcxQJ7+6f6lF+KKqef3li4g0wcJd1R5Iw+dwdwH
dZaidkXX5e3prh8LIrbE+hTfobsBPWrTdkkItYY/51Ae6lBiewsVKNJt5j51FqVutwUN8tddv5qk
5N6hLgeyV0bV5aZinelS7Crg7YGZRJ4QhZwcfESun5OaTv3KqPrV2XwAvI4cVHNQAnjq1EMyJajj
j7FqGLdZsGRW3aDmWdavAQHofBYPJkV5aMovi8pAkARFjTR8awGhRtiO9OuYFs1FhHpzqY3S3bud
96S65n7Ibz05WeNhrwFXdcgAR14TO+x8OY5UfdM11Exzp7qO54Zyuo4y6OXwLStqvlE0XXUGHajr
B1/3jroLET5aLibbdK44u4q9C1lYoB2aJYUuZ4Qc7l5vLCuFrnmV8b1WaQTngabXfzlvDKvWfeUe
NHXXHxrDJIuQd9mSx9YHdzrRWuohugF29HywSg6xTkTzVdcXl3vmtbKHsQc69hdXSwuEGq6I2JAv
WDBUtUDhNMSsbQtEaZ565BCNoAhUiNT/yAqoA42FFGaPiBgGRINF5pu7O9BPkgF8vlad7lgtFPxX
BwGQZfGJDYKm0SEnITJHYwQQv5QbQxYVwpV/CuFBkD1DXbmmm0TzSqUnPfo1yIZNfoBaiBVUTzik
40p+HRUK1qyp42UEqffIB1IwBxwki5cioPW1FLK+qj5j7GtB6kY5HMRo16qtzHfz9Hp85m0Q7jrC
xbHTne5IBTLEC9WOoUJ/8MyHoi36fDkZEHwCHqB32x8RitsgcW920F8Oy+U8Q5vHH3Pd9UXjfIH5
cNdNdKZtNLO/tp9VQr+8Vz6qiNbB4COGYHx5w0yvHaQAD5OPan8ZOb1kRMB0PwToyQfDD/q4GjKm
WcpeBXhhm3wsNqcO6eeZVEXl5rYydyKZRtz1qyZ20N0GyP9vXLTesEDgE6wpChJzZjPtNB/ygH80
7bBZtICJHJVR9U9jO7Bx/HCoh9U8DFH1YNmVleFParc2CIegQQmIAdoWYwABG9VKc/mbJdss3De5
K455nGNjyjgK8wxptUus1NNvwkHsQO+93Fc+9eiYKKqCpEBGt8i6Hcz+QXV5kVn4WIwKyINwQ898
ahLoFffusMVrzjiDzGqe1VmGOqDmwNrT3G+idNsxMx1oF8GV6gDVLoy+dDYubhsUP3TOB4T18JcA
9b1kGkSsJzOzKaQqP6+mvPl4yb7QkJLB1eYbiOqcHztuT1f70p+nFdAxqIsnBnM3pKzaIE6tP9I2
g1ClFpB3E8VrojYTP7wmF34NUv8l+PRlljvc+Qr3W43LpBX0lEMDKYCWQxwtpRzhpDzcWtBrEpO5
IgwRSSAdPvoKEKuKvkKBlXHENFjNI6IxqFdF3oKPlho6ZsZSzUj6aKtc7oeMc4Nay6D6jhHKWjjV
MjVdtydnYNbzlcchNIx/HXknEXgiRlJ9j0gMXQ+Hp+eqTlD7F8UM1w54Lk/KV8m1/NVX7wYHaRpA
HzSz1haugVeS4gxwVD0AGSZBc4QR6xZ01ZRVsQ2U1fUAdFBWNbZokYfUqWXT2g8wj28jT76ox3pS
iNcjAl8BPzU3lbUaK1Epa1aghlJtA9DEDaj80nZhByk/Q6gEDJ7xbDbMfdFoBYLD2JAYbAXlpw4C
asyTAdyN9wEZvkEIJFHnAeoSdzOpS0ionUARGhMr5/na6XhTQF/xUwVYk+Xa5YpIwPEY6eM38KBQ
/Eh/C/EBIFnIIDUsWuOtcgyArEr5KAsBfp6WpMiEh8abm+sukp96cArTQUcBRHxhx+Fq1rzJ612P
eO+/mzXoTWhjaBqqWWHxuHOE52yMoAMzG/isBfTDuiMzWfgalcMurBDtb7x4eCqqwu9HYTTw54oH
s0XVoHD0AmkRa2eCGjPKShOzwp+CKZVVTQlWnjgqK7P1L1PmMkeiGHN4TfGOlEKKDAMtgKB325sO
wfFd60VkjVpH5EUb2IN6D88eKYCfu5K5zjriDkSXbahTiUU9ONVGrZOHmFkH2839u7UySJVYgQ+6
bh2c+MP60acsjNdfLLLH62cxLdWR8NlaBX9MxlKNVppCRcfm+0YXmnj4bCIpGp7UYcjdHcjR5Ylo
qEqIiYotNzx2UwcKgEeZAIunWtC2ME+V3RyszkYBmExm/SZrRYeHLAYM+P3f3Cxt/LH80qaAFB2K
xDT6vmxa96RcpBmIB+INm3mASYZkiycoWPVqAKjMjt9APn3yma47JOeyKKJpEgvyjudIIvGp7sIF
DB9l2wNnoXzVAajpdAlsk1jb4/SD5pV+j6oIj1q61GPUUSlaLh5lWJs+Eyh8q/p6IG6PQEW901Hv
VXVVhQ2poEw/uWOXADp9ndQEq8ixWWLTd7Ocb8qm3O0YPFKagbLT6IG9l1nwBu0QcaBhKA4y6IFC
V6fqgMe7pqGuxafDvVf1aVE+qhkUTVgtVBtSZ2xlOkM3zTn7ZEUsA38ereZ1avlxH9MUql1m7pMu
6nBz50K4jjdqSJ8jp0YllZbae6/TGLCDg45TdZjbyq48ldmFVNaHp2qT2XMyKVckJKRvhNAZUU5q
DnU2XxK1CTTL/49XU57Yo0ZQHQQyUTd5f3YhMLiMeyNZqWZHI/R1Vn/uvMFdCGhQrO8MgUjfI+Rb
dvf9Rb+Pysw41HmdEpRTwSS992jKUjyEZtgAnJS5a4qd5RWi9vUiqAexU011SFrvpttdfFStKo6N
a+v0yxwFhM7F2KJ2GF5BzJyHVFDhOLWtsw0kH5hP2wYqAzT7boD+zXxovAz4iZgQ+1PDxwv3diTW
nGXAKVW1D3iPuNauHj2CCABcZfCoDlZMGiCInGCfjn0eB1B1GDQUdxmbyNa35zw095VNPwaYHSAM
DurMqS5Q0bKVO3SQjR39gb3Nj13h/p79QQ0EvIuguNnoUHWV9MMuklvVHJqyBRiNMF81NS+1bnn5
kiXpx9WgilQhfEncnZU2CVA3hYWgjTdW6YOWaIy/LA6XkFhHfb6xjxUOQMRz295ZIMpBqx8Oweig
vFRTHSxGYuBoinB5Z5ibqN1iryOHACP4Yhke6uRIK0SpFA/Jph469g6Aj8tG8GGNLDyk6z0WXXXm
LWJZZv/DqsbaKMmjfFPLCx/VeJD778crjwjitJPHfIXP6yvjPAdAwdDyBQidQup/7UTQ8EpqFIxc
EJB3Tp7WrMDMCCEk4IifdROH+3jEWC+Ud0uY68vI6i/q0EA19VQGHLL2jbzkBCSPLA6yjbonSEyj
JINTH6eWhzQa15x+kaiP49Oq7i77D9YUIbEvY9txrBg/ulxPnC1y1SEYTimoN0lZ7wEXhLYUALC3
PvJTNib8x55Cj+me9PlvZZqc6qBdpZXHVvOYUBTpQnbhxzzKADHj/4/zzNfu//f7abtB9y0HCmVV
6ljHgpubLjadXRNYWG+lXWcdZYVpsPRKrWNKrHjfgwKMqoDWUXUJZZ18lHsFUs7KaCi4JOMQ5anm
Vk2tR/WIZRVC8KlJKrlSnco8XVG59yAhrUC+qhfMY8nHU7qUwPksStuSW9TEWKH6HbN9BDXsPasy
B9BtPPObEK88lJhAm6rnu7IjliO9VVk1zfZjXRP0bIcon/aAH0h49trUW/dFY0Hr+M8+fTSg/h2Y
ObU59edQ3kEh39EFFcy/daZT7tR41aUGGPj6LPFNgSzKOF4ZRJd5R2JKbR1nPfgcojwCK1EdB8Mp
j/+pqQzKRULVmtQDqLX/u6+aKWXhd5dAEa0mj6Vmab46swFamc7ysa9MNRT/+7T+sx/KgWpABSOY
6aWrO20s1TQB49VyBsDsX0tu11EXfinDnQJakAYWZNuy8GS4IchnyC/bdgaMc29bADDHj9bYHWRt
spfYS/uq6VSg3kMjSQOAeSheTQNBeESBIDg6OmNFP80xYE1zid3oMQRZ6RWHBD9bG+sYVLggGeq9
bYrSvfGAoHbq3AQ5ZNeFEDTZaJxO1hBiZdeY2M4REuH9ZYBMiiOt9gARNHkJbBw406CCXTFz6XYl
Hl59TJLj4H0MUKPUwbPSaahqqfG9k8QrF1CaZelVKWKdrdwUBrOuJYhWq7ZEnMx2HJTUG/sCzW78
siB8clEGiQkWUGbL96Upf7WhY+wRGrauep3v9TjST0bbeMwvXiW4YtdmNMm20U4G6beN5VKGIs+Z
3Cea+XvytEHWAjrdLnx1zflm0hBa3zFgMSUw7AfVnza08SuU+NhMU803o8zqBmM3nW5knq54NWji
7vLYDCGYgI2dNe4nPaZ1W0D9wdvSsKVfzJ2GHIC7VftF5Q7MNzwhWj/5zFPMhrlvngbVfuLFgN8p
at33LwihvYJQqT01hXQ2RWuX2yar0yco+f0wAXz8+VeHnqHgRR0iLKOkgKQOnowFIS8lBqhHxFqS
KvvatMemclZW5Tw3lfVubEEAT2+AsfZF61inLAEeqA+8b8C3GsE+NCCXDhIPVL7qUpMI08T2CbFd
66S8ed8sk9oSh6L5nRaOvY8g8XQAkxT/qkpDnUowQ4saImLoRTX6/oCQkLLK0UWdqUPNQZKaLPdt
whprT7qfKGlGwIse/dR0qo0gUgsqdLWPZQi59jDpMtCgcbAGI9K2fYWA/YD3iN85Ve79TlM7OwAN
XCL0ybLswIGI8hM3MHw1iHspXbG2ZVhb5a5mn1CqF6x1IcEAHOvcj02oRskzjYIWpeTph9XRu/o6
oDTACQS8V+w6i29tFg8Lo2DBa9sCjmR0hXwNKuYsaMPz18BF2cGiCCmqKHBtoTng7LYWGE1IG9C9
gVrME0/bjuNgahoTxxO6c8qqmrNV8er+7dg0DZnvCmzJm5H9abWAx1g1M7BWoO6JjGonSJ8BxS6R
MzyIsFqpvh6Qy2E5mcchWVcYq3qcwQaha0UNs155tVZuIZ/irRLQdt/MJH7hoBhc9a4yzyKr0oXq
z7POXmY6YOR0BPWC/oylmfEtGKpmjw+Ao1JJlryB3cYXPKTBA7CAw63UmqvqD82sWqeB7SAwhosw
3qxbG3CiBjqbr+wPK4r7dzGEKFeAx9q1K5thi+on1Va3s/CG7SAw9CQn7+wPs4H+ifKEvJm8khiy
MB8ra+hNgvmEmo5LSFik4ECliBrVI4dPdYJqkK6kdNMT0HjuOa80zddCB2+zz7MwR6hU9bHPs9k6
ncV9cWpziGOxkFwjrF53+C5aD+oAErv94MTB/2Pty5obVZoofxERUOyvEtqszbK8dPuF6O2yrwUU
xa+fU4mv5Xb3/SYmYl4IKjOrULsloDJPngPVRigHLj45aCjT8FLXhbej2FsEeN6RCbOBOR3y6AHk
fuXVaPN0FeqA/VccjWOpVtdLe3DzH92YLidLjq8R1MVWU5t9jOCqRPI/I4gnKk+TZZHEUBONNDR8
lKDa3IDdpsCvSNPjc6g2HDz23cDWwQk2S4bHtDlx1TaE/GGE/gYtsfc+OEP7wFcO8vq5hx9N3h6l
VrdoClF7mg/T1NqoAY973h47JbXLBiR8zcavHySAiTvhaWw9TrX2jAzWHGGi6WdRSBAPOSlaokrU
hw3Ftw4R6G8oPRt7MOt2D+BRlCdwn2/NEh97qVeyWtuSiYBi6WDq+TdQ2Bl7GjV9MqGnctiCz53f
Y3O5HKYWZckQYm4klNtx5OEqE9mRiXfyyWVlQC3QoEfFdhhyKgF1OXvMNRae4+hHNCgu89gYtGsS
SrkC637loFMGtLh0iB1dv9NsdQDWvMBdBKfA1loMLQX99wL3RlQKlIfCVU/7f52WEUQgW7TDou+1
keMlUfdrkH3ZqOHkNrb1aFwof01hV65vkp4TcLdQ92ugFSjdLdk/q35SSJma4z6XsbWYwMIRUCA5
bkvRWZTxTfq+1KewzDtrvlHwZAPKFZYGXWEHXeeU93adY6NpZemmZV0ecJZgp6nnaJzvdeiMWu13
URf+mg36BCkC6FOTdjXZOn+YlqM28gs5/tOmq7no8ENr6i2GpuQtF8tejkZAhccbQfRctvxQx4yh
XrQOhXiiquXsnrmj/zyfy5uWCUm6mXO6r3pnPVT9k5cEIL9c2GzMj0IOQ7zKNLR6uuUfw0x1GZcC
Gbp86DY0eg/t1H2MbmbvdlqRRmSniPd4sltKIOk9ni5Jof6r04CAqVas1XSo6tBZ8aGdFjcbnSn+
zCOrfNDYUoztgZcQ/fpv8zpPoCmIIkXWQEpLZO6qarKPMbcVOxCvbVCN+gnlA+euaezT/PegIViv
0BaNP8DtX4Qq2xxGJq90cT9/nzoPyfPJhozvtzBqm4XBhL7iHe5sxC5Qc/MnAPXDOQK0GBhWY0Ec
BDxqioNlgSeUomiSGw1gX1BU5n9O6nh2fCuVGIkBpW+rRLtbnUloSEGeeZHVznikcQR5nPUgUUok
m6ZiPgai63qFu5U7zyY3csIGKovIvwF7bYJ4KP1lofK200pp3tNh6gY3cAWPVjdbi/Y6lBD1aFGU
uoVtMaTahRIOowOy1eBbbZHzLscQDI5KOCx2MhNi1K8U8MHcD8YadLbFkmy3NZCTA+6Ju+68Bjmc
0vCPLMKrprpU/349oIDy9TRZ4rMD7xw/UHoddrfFGx8/g9rq8eXz2RYMSqCEUaKtIDVsLyar0Gft
WmdeQoUe2pLtRQWQiQLokLofTRSqJgKsbM8Tf1/rtvzva8mq++InqXHnsXjhOjZ/oENqVFC8N8L+
Tdemq0CKxCbf2vV63j0MQ+HfD0WsclTQkhER9FVDHdHzGIkr1OJL4y3aRTvOfYWtzOfo2/Vohq7W
J5u0Rv9+xPo06mvjJSnilzFL3Mso8LrXZGa8oyG17viTu0cXGj9SD0+R+tElNfY0oKAYzPToZbQe
E9X3Q3ZEh5tsAGqqtdEMtuwhnRcYHL8cmkEx6EB+u9RtKXUpF0lcyG7jwxhdFV/CFn1+ag0dnVcH
gcsUvqps6WG5jvQYIAvg9O/jYji1Uy73ZKJDDVanDUSxGcgcEYbMI7jkU8TpNsADmeY2d81opS6U
hCG7vaWtREaPODqlAzgcw6AzDGNB2xSy0baEzm6224xPNlrAQtVvoXtVv4rRAArIEPjCPpCGoVnU
3bV6vp/pxNDu+kYYVsl2ZdsMFJkDxAXXGvon160qkE5ZXazRZpCtG1VNvXllxH6MBhA0KOklS/Qp
uatPMHkakrdGyXH23mDyBKdHlTae535yzEspbzbhmwxtQ2S30EUETaPnqQZTV2iA0d8bDPs57Nkr
BJnKMzn7ji1Akscem6L1HySLN2SOCwjxmQJ9uCNLnOex0vmu1OssIK8dcW0V+SnqaOoCIbSP5wvM
S47upwugmPjhAonHvTWoTIF6RZtLd7DjbIkh0i40LGwA+qTBlnk23IHA0zv0oUwCbifJ9waNHBMD
/ymE4Ky1YJUDUosqexq19kIBAFC6ILuIzPNtJuQB4++NgU2wH1pf8qmw1xB3wdfKBmt9Phbgh1GY
lUGBXW4HspUQXgG9bbm52f2kFesGQEnkuSAO9mkqDTUCU6q56NOFXtT7wvIhTfBlsvuorRe90qeg
g1P1SFTRaZsCgtWpw81NNjlFcTAJJILI8XmJeZ26RaEYWejAZK1zuB1EP/C7oQZ06d0eAY10MEcQ
7QX/nqLlcJj4h5iqS8ZN1vnfh2isTuBKZsdWW9MA1NCQeXbwOj7bm2JDdrLQWafmiIyzI95tbuYI
gpLgtEOR9bdFP6x3s/+2aARBrKHkiecuGTqn1J6CNiB26Dmbccxe5y0KFU7U4dP+A43CXyD6BTyt
cgJfxtZJOiJb/Husq1Zr4uR13gGRd97PDI0IAGjy9qlZNEjplO2V52jg07UJzShF44JHuHEfpYPO
dBDW/AMJO+/JwP0TOTwjPExp2+6ZCSAk9IvMK/7mYhFrnf5T686k86Xm2A17mxMaWnjgUQJp7qyS
K0PIpSwq7IqR0X7tcH9eDCBxObd8AJ2HHmH3FRfTK3fB/QC+SLnMObgcXSGrABWV9Azo8bhzPKlt
mMuri2f4DXY+6MMyfdAtK/IwmYj7ceDsy6dJRtdqYFu1qkvXgvfAk8zdWcKXBVQn8AKJ/qDWXWd2
aT5n7XjKpZf/yMwMnZR4e3sAv2aLHlNExJpuPrdiOFH+7G8R72v8ZwSa2LxliS7gwOuzJ/BSFPcE
dOhXOqpbz7bkLRrA4kcCVFSx7tyN4NiaYQ5FbQLqCTWMtTmCvaoH3+6mNsthWVUW1LYVEiItk3lR
mt8FtKgEWpIWJQwFGjvdedHekP0qhWgJoMV4TdFdcR/pTXmAtgF2IBAnm4ckUk+8sQZMyJ2AYUW9
7pBdmdpULw+0xPs6ZIKg59JNNQN/ZtD3OwA9ovEKJB/RYXJYduZKSK+P4/JHHwMx1fn+q5z0MMix
0Zoj7E4fFjFAOj6QdmuHp2iges+ngg6An6s6N+CAjJyk/OnNaIMHGzKXGrYuNBtFm2bBwPmgHsiR
E1TjhPSaLIpzUYNLlHTN+yYdAaj609E6GvYSyhEhozbPyAYf32LliNLaOjATPMTHEamqouI6v77l
d4TpFusRBWrSuwvCQerfuuwFSqHFD2T69GXiy+lkAN90QAM7KMLeAsohWbW5Bjyflnob2fVrW+/c
vSND2w2QLsnWJYgUgTKCxjy5E425+wT/HtAPQa8yR+vdLmdoYqd/GWDWKxPo/5d+BNPHzQ5unJWV
Z/HLX+IdZWeJXwHZyMFFVoHeI89a/EpVTpLGuhe1C5SNbQjaIXfh18a4sJyig2RsY75wVF7aDklI
JAdOcdvXC2LZBM8KKK008B3S0HKs/z2pMSyA80p5RJKqAv2tOmjgqQS8EPoZ3fSvTTlSyJRBEUYA
9qQ7Kwl249rwmkPKpbzE6lCO9orXFdjd1YgOAPxbCcdLp7L4Ra+fe9SKaQRKR/BxANkHSeRofzOl
Y1vsxaB/JRMdnN6vdp7OunkmT9p4V7b2L0j09Htwf0LGqB+zAeKgVb8EEbqNGpOokW9XRvJQJJ3N
4TS2ouJXmes68DLZeMCWyVg10yAWhLU0BLpv8F4OD40phs7oAJY08BZkh5sZ9L1pv6j7/m1CyyGx
3Uz6OWMupIy0zndxT9YY/nJ9G65kE3lBmpnykQ8x8qi2f2E6sFzxWIM91DG0PTknoetoqITQOnk9
0D9tIVodLsnr4VFzdKT7DZ3F8tEGF/QVcgBV27b9smq1cyPALUaRlY3u7EaW+o7WYS1+OtwWckVe
xntxZ6DfFWyY+ETAcaT3KavvaFmKABIShH1a80CjpAQRJbaczYFWQ86qB4l9I0Gj5UBv1IIenm0M
2IZNMXsK0cyKgkcCmigokW4Fvsg7EzS6R3Rl49bcRvVjA3KMhS6gzFbhjxYi4RNBLogHepSO2z4q
AbhQOVVsp41lksQNWPEwLFgVmwugGbIjHkrga6ktNNtolhukXWos87D4LTB2IQIQNsVaLxuoAKsS
nKZKcKEqzeXIAfnD2J3IRE6Hg8BG9y2xpghyOD2InGg+2W6LGHYPjG7Rn8iuc01AkgaaWejXNw5t
35TbOg4v4aRZoP4iSquoYCCyMsCROoXpjwLPcpCrKE/MfZxCCyZbO9AOXpAR3M0Ip9M5FNSV5arv
UZaCPHXg+y9x1cnzLQUgNQttAWGibSlxQI6EWyOEsHkb4AZr3pMjZxw178p4AUFGfudWVYkbn882
VtH7p7qDrkFhJxBUCKdpqbdu+tIJr1q4UxF+a7zmJAQS8otxeq2x4cNfterQQTI0vzKreLZFVr72
Gv5r0b8sn7AfKIK4zPmlHyokBCzbOHrxOG1l5PZ3je4LqPKyP65cjdbHK9vqylpcn2pZIc9S5a8o
2n+88tBnz2ld6Mu0tIbzlJRrkJiBjXuytI1VSe2bKfA99/uMgQy79Vag+PcP6Pkf7lBHNzamSPX7
DIRmS5c39Reb9y8KtI35/4DaCJXOKfumGZr+Eg1uFjD86O+jPNQ26N9O75Is5cexS6eV7U/VoxuH
IIyOLeM7hDTePoaBj6GFUfS9N5EE/PQx5OT/8TESy6t++xgtXmyOJt6Tl/2I33MjIF+BIkTxCCrY
6mJ2uK2okeXrOADLV7qyPJEJb1s88LnZb2hI0+MJWCUaduY4T0dft8uXaioaA9BjDlJkd7KSYDBj
+xpWRnHBVgvAhM6+Qk/Avg6RSsJABGlPtjaKFOpXcV2B5PgKhFFxccK36ZAEQz0xsZFNsHr90HfW
24Grswzwd0cbgC5VIycZJuRWchOJU+UBOQ9Uewx9p4OlMiBdB8tAdgElkOkANlho6uk/yAx1UUjF
qCjSqaGocpLyUDf6Be8t4TKpa/BhSmG1h0ExqNCBdcOA92OQQSegf9zdHJBGQLT+Hi3HdlV14RZy
nf3SRP5sR8W7PAP3FRgmPJChAmdNXnBe+zuq9BVsghyvB3pZJwxXM3BgEnG8CEPhbarEaM2A9N4N
ZYSmgrchYXcSi6cz8jKwuC065W06YGd60UF1HSRh5yk2Hxmx1KqRdPRHorAlnxrdfCpSf4/8fR4E
hufI2mxNNJIBFhYKW66yDhxK9Ao4vw2ScUxq6ISol0UqldNhjrY6E12+KM3fDr7U5ErWePsVsbNN
Lc0ESCGRrwB2BXXuZy8yaWu0+sFO3LRZ4oPJoslnuycVw5gXyldlv8UbzPqF1zeBexhyL6NibKdD
lzF0i4g+QboNtps3UnGF200AO9BuscyL+BQZeHB1nUCnhXTHL74fRsFoFuyOqjtudT9Nkr98ihJu
qmqLdzl28BcN/2m96aBw4SWuFXhljAKnEmYVJh8vjcR/KZU1BoY9G5XXRlNzL7mlm1ew7Kw0PG+g
mWL3By3Hfo2Ualhu4HWOxWgiUjo2kH0pAU2P+Z68XW7fSdBWPERRbNEaZB4gLXqIC6xBS5rIgwGP
lBWLIq4yKFj18bWWTQP6HQCVGjOJrxWI+0HW4i2nEeyzy8YcoGkYhu66sZw3b4ZtNU0l09/mqwhy
umiwW9nQpEHvQOt2tfqn8JnA3K2s5oB/Cp85y3U7bg/knVRlnLz1CFZN+jXdvPRromHsso9z/xZM
vzXc1bKD2JeJOy5Lx9cetUj+cSZH9mYT72ef4rQUWu4jb8cNLzNzH48eSHfUlxY4iAdZj/JqD525
r3uZQ9UQX84WdN8mdi8f7PRlDv+NFym4QKehEo6+qh0XCSKQmOwnHrO9ZJ0TQBLeXJDt5vjbELkE
1ixo3s1tlpMTdDEUsj85DLV+jidu0HkmJL40Iz7ToajyR/SvukA8/muiM/C6+UtwyuerivQyyVin
HLQpjgcKtN+jkxhg99z5fjObMkpuVyjc6u0Krg3slmKN85csivMVzbgFO1pxjUSx0zSwbKJ7KV00
xZiuO6h8QkvOY7tu0puTriq9Wlz4e70HxEBVevGk5Q8cOSfILDTQbVUR5Ci4tTPQQzZPQntxH3CI
m0ljCk+QI+0WWu7XX7sa5UibFfG+CIf6BXpks72VUCmCIJG1arK2+VrjXdUwqurBLEOwFRUSSGNl
H9R0dEBFt+kNJFevkdM/Q+SiCqC9l12FjnQLnZFNKJtUNjr7/xOnVUgvlDq4pscxNpa+OYFuX93R
7M00yO6LxWK5lzowy2TN8sJYjgJ3lDo2oV+x6ieQYPsQ4dFAkLdueWpsSOhics2TbVT6Q1aM2X3C
2U8yU5SXePqmtCz5RUXpvrsxC+BhKs264l2z3Bs2bgKox9tXslVxHIxocryYtmlfUwg1By5Q1xuK
oAmWRLpTCcBeyaYmDA7YW+c8gMeiBCC+bAXW7vgFcOl2Fw4tW8Uq9eXCbnf2R3uFbdGriv+bXUw5
1GebcBGPcX/KSuGtMzZUq6qMiyfQGJpb6FL6yzjsiicRt2hadiN3ofkYplOIpEQNekwKNkzw+QyF
OJEzq9PpIQMJWYRXJwGdraCIKvbIepFchNuJ7ZA5no40nNPd1XhY5gthROHOMjeGzfnwkxxaBbqr
fcHG7m4Oh2wf9GYgQgX0VAMWlqkeT1ZS9S9d4IyWeNE13kFwaswXNIzqXjFMapCBVV6oktYQV0Ar
Cw2LEQpmkS2uqEz7F693jmTGXxcMRRFA7nXWYkkPKmgFhGC25HUN+RpasltnOfZ3t8ctsiO5XCTI
kEAL4MNjmJ62t4dvOK5UU++HAPLFpMAC5wSZl/lZTRMZctAJyJAOFtjdsYc0xHpQVbaiH7uHZArX
XR9HZzL1uge947j9ST4y3SbdbL9P6sap2Ru9+Enx/6+Tkh5oMbA94KP13EOe1B3PfhoB6lFzYTbf
ZRvttRRvm9cy7KrHMgv/MdRbV+O2ycLDy+QRdILmPHR+H5L3FoyMFT/ehiJDx5mRR03ga7vQUp3F
o+lN9xhF1Gc8/HVkumW5ELnTPAASwpZ2EbOLxwy5hqx0ewAR3HAnOMRyfNfjZ+SXzUADYOJpaiCk
Iaum/e418Y4bwNsuKsC5wU8AodDC/A7lnfiLw1y2zFBum5ccNEX76JZvS4oJgKVe2G9LoqX8EOG7
m3RcfNEqNoCaEWcSPXgL6ByILyXHNelMKNtf4ypzAk2sD8LS5dgV8Zq0wUKkVY6OC4qLBsTJKxq2
fQuhcChyklIYaYbVBXOP73aSFnOQwMDDOEvxLnj0SsgGL3BihXj+LCDVMZ98dP2PGB2An7thSsx1
1Jt9EE9uuEt8X35xIWfdi6p+5kaVHnMwRC9G6Hp8obAESo87cARDZ9NyFzUb/G2asXATo1kxQGOy
tUpEjf/rOp/6wKxy6H7QWHZWD1oRy1qNEBWCLqgzrUzd3QDL9DO0ZbQj3nqArroznb3bbyayT7Yx
xxPFPZlsBRgZYcdTNdqRnUzk/L/aP62P7/iHz/P7+vQ5fUJ0vK8tmL320dW2NjTHwhfy38MAIlvJ
+nNfZuB9b4SH0kWZfm9NN8xWwLYj/9P2IBlRE+YYc0oh9JK6UIVJcZf+c6mb5X25eXoKSl9nLKAQ
rtQQrMpW3yJeL33Dy9dkI+2EHsynJ5HrC3Ng4MXGo9S0ImOH0qg+48aEl1sLm3v90QXL/FPSmG8P
4LR+C5thZCrM76r+CNYQ5yn7N2zqxj9W+z2MpldhhP9iB99+c8LGGApM5662oUlvNu4l4Yl1AdpT
oH8YX/RKP+QdmC0okltmt3Uc0wNXIsOmRMW3UwKqw7gF1y3FSM12Fi0Hmo6hxjLHqCuAfdn+cAU9
mMNzEU4H0EbcUzQtO/q4b5lzcUjn493oArVihVqxzaGD+azXKEmEbhgdaQiqv01bdMlVgyLdtZBm
IFWPa5abDF1PvFrQcJoMcwsyZn325mMMIMxYllvy0pIxBDeONFRLyhycfLRkCXqdvI+6ox2FoEXR
fCQr4iWjvIk68LYATBxycAfKpfRRPUETL4nWNDSyWOyZDs2ioYnLxwh1o6uVz6kUCmgbUD7fpnPe
6Evf7VdGZ0KlMEr9y9igVY0ptdBaDKCdcDsAjfsB7A9/Rgiv27cjHvWfIoCcQlpclTz+soaL/Xsw
Jib04fHOUrAVkDhIqTimheOkaPeHVFsTkf5sm/0g1QfJftOCBdYuNWNjNxaqEgyspqiDNQeXhiiZ
zENC2BCmJhb2bLphat4nEVqHot5NNKLQ94kM7QiHOEIrdcqqc59ne8gPuldAg92ry9gz2rjaI0hi
XUiWN94K+e1xRc7O1fyjRMqqU04ylWV+qtycgZUWs7PETldoqW/XNN3TuYGdaPt9nq0mQUpjA3h/
ck8m3RvwUgXi5w19gnHw+n0MPeAFeWkNhhpcqbPhQiZRa+ggEm62pY8Ade3mzmaODgDIv58IpD9Q
/dIeyNLpBVSfpu9hmgw7SsBxEORupqav5wSeSMzuhAfthZz0JUM1FqLvaXyhL1icdWj7+H06L+o6
iB0G+uYy83YJngPA7nq7zm+KR5ul5WOB9yRzzMZz1Jj4jtvMWtos5ltyAiE9bU0QJSxpwvt03K8K
kLhKd+U5VXoyzSuBJhgeQgEgvRPYd8B3nzUoKrdiTL6DBveb00PfB0Qj/q6Iocbo5rnxionkp4my
1rzATgGaKQNNT9nOVhB8Q2vkFmVxQ0Ev+AV1YXsR1m2+9sBaICCD9KXPEhNspzkqGLlSklJSLsoO
ZC37YP89HjXDI/PbuN+hdXkEhDUDUkFl/j7lAGs3qZdmgoLGzfEhWdhSJtAVYNUsE9zDh6ECl4YI
L1DxCi+OgSoLXo/9zQAZ2ws4ApDzd9D6JTz/QBEsTI37sf82SdtOl7kfO4o+/FfoCidd2ooduFVL
UiytQUvaTQvNPnWFZmBI3vZQ7w4HNL2pnR3uSw5k/KJuR8OW6UEMVtinBDsPvLb8GUaPisGGgrZf
dH8Na9RqBGR+D1P7mHk1stNFtd7it4vSav0ARuUhEwBOQJhs001ZtocuWL4vDM3aSKAQzrGoAGOv
DO/ah0hdN8yuvrIk/prEov7VpNC7y9wxXpgjINBtXP3q/ear1OLya9GUKaRxMvcqGX7MtRbnZwhU
vF2lMcaPV3GsJF2hDtaC/vi1MfU31hgoTYs9MFvEEfPBDG3ImVbmbzaapCg4vMiAxIbvrXLk3q4Q
ianubJRsIMxjW1eyRfxLJ6zhQRh4HPg2ZIfbCVxYt3hIXwHSyHW8pbZGe5kPL0M3QbS0su5tOTp3
pnpZdYDdWBuZTFHGnvgZxfYRaNffjbN4PBlNFZmurLuRe97PKtMPOlhObieuY8wW/9+T32Kq1JfP
Sde80jsyvS3Ti7IcIDbPQ31HduF759j0gH3Ip699BNmBW3qX0sDKbjGInVtOtKbOAyme6whKFZCK
MIIEdUZIzqXTyQy5vqQA23/OusZaxiWa1Vse5Us+6dF6SmzrpAFxOx8Mn8UHn1uroQiR3iIHhQjI
LS1L/MjWZBvQ/xfodhJBmK7n50GALqSzs3FdlRx/v6bSkIDk8g4vjfIL2HNdSFTa2l2vhoytG390
X2qQ1+xtD+p9sdKONorJXfYcFP6Tq5Vgwqp/1dLUXtWJl9VvJwb4cTMOQRDbQHWxNHLjufG6Loh7
bp2FAW2BrE2KOxQMwOgQTv6qZlBFSI2wXOY1yHciJU9XqrPeA9obQB6MdQNFv3TUjdV/x1AgHdIU
bCexir4tRmdx8a0sOx/bLfNAW86hiqd7pk0HkiHLUibvlY92mORrGb4tanP67vtf88CHApb70Xpt
IcuwAPFRfI3N0FtLDxgbARrDI0v9ZNU33HiutP5bUY1QM0/Ag4e3uh+gezYXo5qksX8nAXw7HtHQ
k4JZU9Ofp3GcJ0FWdZ7UVkhoAW6ihUO2TxpbW+aTSJfIOWX7KBxB0k6eLkzl2ym5pkxHAsUupjtz
RAGtVG2VlYZG8MSA8Dq0wJKDH4JBQyt4+6BZab2sah6/ykKcXRu9XotBfBu41/1Cy9Q/sWd7z25u
gofZG61z5uoZdJ94fIe/bH3MpMlW3PLcK0v5SxJGm0nVj+ggKukDWxOjb5zGuYlycWaPdwZVoD7E
vLtjL5Z3NOp0KM530p82BAmqRuiUDy0yejNCSMGHQMnydxt3wEBBotQUTHHj+1xCHdF6FPef69kt
3tG9rDuAfwPtKbqrBbcMy2Dpj2BJB+ZGJWlKC6DAynZAVabQ0epAk0JoO61utin1T4b22mDbfZd4
fo1dsq6N+BtGwTwcReGcpShSdO4mPtIFIE5K1IEcYLILF6ZdxpsP0XhbDlqZD8dbsO0qYu+svn4I
g5B7shrtogUX+AsIYvwjr2rbXHTIB+x8M3ypGQtPkmPfEgB+v3ZMMJDNIei5mhZpEmq4u8giAJ4I
oga3+9PI8hpk1iu6MXVkt2Rvncq8KwKhgskT5qjALXQOgGDK5+BPNz9avWCmAbJFtKUrtkNH0SNG
rERfJp3qRHx4c5FRGKkFVB+wGWoKaeB9iIsHo4oDCrQTA+1BZu2aO2aJ2TavYMp620KmzYoXRV1A
bsIwrPskm5qtnXT5rjRteZ4gBAmNuLT5OkLu0dUi7Zcnmq1TMfe1c4txSZMKJ222IjfAPOL38mxi
yXlSoTtHuiNYZbdFjsiZJ4XAtd37qVwxKPQtCtWp4KhOBTrUY7NE0so/mpYwgKtRW3twbcSgv0Lr
AQgZ3+KwawJzCa8b4M2R8lm8T9arRGygjwZ5Y5RzzsAMj+ciE82ROVCo56xwIL4DChQ9aeVd5esX
GjnKRGfgLcm3vaPaE9RUWoQcpRZla70G/M4N2/JtFT/Pu4D1yKQmhhcmq9LCRnPMGAgJb5dCbQmf
BgiaLa02ynQbpik/cZAqrDxPJCv6RVXqZ6Un5RVKbuxAozb0u2PZ9OD9g48OfqOLlQPExSqt/Dcb
OlcvYaV5828RXbXlsZ7MM8XTTxHk8XwVxaJZ3RYSIb83IVt8pHWQHAb9hnRTJJlAqVIr/isjS/7h
InXv7QHi3TwEaz3ZuWO7S6M12L6NyvGJpfGmk57xNRcGlKzLVm4oLEMJPTewsW+ngd3917IT0+qF
I0DDRcsWoSjvTIIFtlpvbtE1GK4Ke+rWxEJGwxS59Q/DWA2Jskxvm3B184YCSQm9/CfCY+FpgKbQ
Hc/wr6ShFSNbXjkeGhGUN7UVR2RcA5eohnoK7CFXNP00RMkgOWZ1l83DSAr9GNXar3klVDxOaVR+
o1HEbfs0dPqzO03TU1fy7qxBR4x8sWHG923un8g3Arl430oTnAG4Ihg1mgtesLYhCFaeEm3SgCmS
a/IVAzMeHBAG0rze7tur7JIl+eopSh6d4p8a37yNSIF178NyuIqizEDLlQ97R5E7ATZsblNm1dDS
AV/UHIJumsa07QuN0jJnwAAmxpqGgwEMd5n5JxrRpBIv6AskCIY9DWlJ1+svbpY+SkV7kg9t9qCp
rG1Zx9YGLxgD5G7iejeid/9EISjKxCdoUOxuE7qC6xs0AgBBoRahQ18kfF4kKpphZwK6vADDhI9S
du0s0sYHmrm2LG3BNDuGyBb3A6ufwvs6r8J7dEvm2wTyRgudYhqGNruy7k/kpQMFy7vSj5z7OShr
cXNp8R2Y1818MCXpdhZtb5Nu1yrVZYwUFLZ+VtoBGq6AIfEjne1t/HHe3wUKkQCtTeMPT/8xkfmq
d5EErzt9k/b5sHXQLXSNYvtnnE7Fj1L3UTlwq6cCdGl/C8ha98mXVT0H4ME7bGuJTZdaIcdm6cEF
j8wicaBpXxpRfXRzzXxhfD2FRfJSN2NzGpMIOG1l7ksRbzIAx9coRpkvt0lvQ7ytp8hkTVO1n5+M
I/PxG0niCu19kEf6cOhDAN7iQULlF45WPVvpDDLv7gkbnsQc/YAsPmN4z8mqahPmJdTwbMuHrGvO
VzZn6RMv8CqYdFH3s0KuSmOW9Q9HGat2ZfrV7pDUyIHPxk67x/YQr993Rt2i2U5NDyF2M0+fPL19
QsljWKU53vZbhYVwFD6CtxYel25/opGrg01h6jK+NKQBfIfy9p5480YR2uUbuwJiSk19n+97Y7nW
fTCYJqCwRi4AjfCD6lHJTdCq4AdyRd3eA1cU9gKDy/TXXjySPwS3W8BMf9rTxFxN7Ki5ZRofmzyR
d65qq2g6rzzZ6oyGkRPidxoOB2OC1jZYOMDP2FTiQGEUMWlRtel6kMXuAD7ql55dNKh4Sm3uDQjz
tFokhi7ujcGrT8C+aECzonTqiLrC97NW4qT/zjCjzL+AEBAc5rn1w+Ue39PDqW8T/wQZtE0X40m/
bFk0rMGk1wa3Vz01wRF5tyeTAE3fWvdMgKSRHuWpM76Geb0D8Y72y7CNA4RLp68czAJLF/3+Z/Bm
aVu714ct2kuB2lSTXBt9i6ne7KYxrs5TaJWLTJbxMVddqVkCeLSAJNA8erfb3C55UIjirjTBpUjk
M0QyA1godH203gW7ql7ekSPH12tV5RZq/CyEkmuvy2MDhrSX/p9aGP1LxMYIHLlgRfMb33zh4P9a
p4YY1xQE1ta3OcxprBfjhxXlW9GUyaVvzPjKChPA+FwHfVWbJtecV+0Bd5yv5JziuP4/rH1Zj9w8
suVfafTzCKONlDSYOw+577VvfhGqXLZ2aqW2Xz+HofpKZX/ublzgAgYhBoPMrHSmREacOOcMiuqz
6Hl6soYkXUEZFwKLqutJPAEXdEmNr8W4hamRoU8w4kC4Uwn18DUZW/YGSFx6Yw9OeUmBH100rac/
h1WvrfLSFHvqJshYQB2ze0gMdQQDznYRghnm2Y/LHtgK3d07oRsfUXXKl9gOLWRS149jFoRnXRs8
EOgCBgAh2Wal5W5wyFVXudXKTQ/K8Ix4JTTRggrJMKCwVqCyCQ/U/XQz1GoAi4EbjUAFY/WGyg4w
bBX5q8cRU1cR81ivOiCtpHvpPZGfUBHHV58eSEmgBCDuuiVXHn4DSnnygCZR/hqUH2uQhwbFOXAR
gSMZNyT9tkEybT2WqAHp89K4RSm9cZvW3qZClPKKPLIotoA48PoFolPg2XViPi5wtxn25GxbKMyu
hwqYK0ylGZVaE+HIam3n3ZgtC65t+pa9mNDU2iegY1o0ihmGjX5xpC5EaqwHJuuPbtAP0SZCqfKq
L2u+KwQEw+iszvFX7+q8i1Z0kKdR6tJpfXa2m84/IqgTLyir1dgNqIJj0W6iytUAUs7kobYt96gD
tTVlxxIflFw9Mqw0geyUOquGPtoOwABNK80Tfl8TkSKoEq6SENseMwXQLcza5NpL8ETrR+em9AVM
wBAce9P9NpvamEMSwc66ZdCkMl46YVavYq1JNlO/CEbFWR5Z+6lv+Hj4lrm40BJ5xpProZc4H6rJ
wNtN66cosQVJXX9Io2MWdMkJu52PZnRjgH1+74d50R6z6kh2mtH4ngUaVZ2oZqyLo8DmY+tDMNhB
LaXla+aCbEwN4L8/XwqAotYzDQhdIYyONCqQdmGU3Y1sYPd9DZjMEF3JWmP3ZLG0cQ/6CHldK1Nr
6eUiLqRzJA+BjMSqqqGEVmkVx44KpZJ1CQ4pmhpCSvaAYixvQV2UxBqX//BKjlXK6wgQlwpZeE+m
DJXSY5kdG9VEvYW+HMIMmKExO9IVDee27EFObPXgbfycE5A7jZNnMRbg8/n9ksa1qi3XkNKKtnYa
JCvSDd9nqjqswPdkZVZ6d5YA4J9ZmiarVDetY8/zH7WfyJPRyY8miG15Iht3wa/H7PRIg6PykGBr
QBzt04VGelTQgdIZvGqZdjOnqcbWCY/6UL7Un5XlNtIMZKI0FTVaA4pK5UU9cqWJY9hME6eM1l9r
zcv/uhbZP19xXsv86xVpZVMI64habNw+cTMqE1TeEoLX/eziuGM+xA1uK/MothNfuzSKhHiYmtXZ
Zlp37s3a3+PRdmjMGIgdsk2XLgAq+9gwDmSjRvAC9cyqQZkBSEqfwgYnCPB21c7woAF+78baU9GU
+Zuw3CcXX4Q3UEFPF8CTThe/DOl+7zxCKuOghoWa+R+W+B/3gQQYqrzA371mkrFT2XN7QUQPWZiG
mwo6tRM7hOVA2aUodHZp8Cc/mu59NJrW058m+a5ZTewQf5/Ux4X1FFh2dOoEii9lpvXX1DSRk0Ir
czlbRgTirnmkNuRJqERfdcVmKQpja0Q4o/LOGL5MTeVS88vcn5ZsDXB16L0KSqhXUDG969IPjW3i
gwiWbDYylIuqcQSoQUWxblFTv/edOn0ctHErShOgVmXXrcSb7V2Qf9gdMLbtS+DrHlmOM+Snffb/
1Z6XqF+j7NWU+FLZK1BeQpN5mJJlJWhrT9Kr7uf8Wdqa5bZlbr+c82cdUpiIwkbuZk6KSTt4SQO7
P5JpsofL3EdFGeXcRs1PTqFV3M8vLXHD2ZZlOCznZSq//bo0DQxGOi1NC+mgcr6W3FyOBioEaz4i
MJgCknJJC86XWlVnqAPo/cs0gjvUsEddy0OmbORXmT4UFIEg2dIK01xa4HOVDuw+KGhSi3422J5O
K82mec0ySrZ43jhHGgQO7DZmqTy1KONf9ZmDHbfayEw7Dzz4isFGalaZXPBM7/J0AFWX6tJ2hYkA
ubbOT45k4y4IDgAKv6LByU2ty5EK38w2Yf6cl9UG9+uyNMnTEMyKuzrBOQrbIFq2BaM1DVLTfC7r
1zgqDAV2VX2jsX3RYGdH+xk3AA6CurSfoS532w6FSEhNzF0aRS0bfi/JyQ1w6mlRQbz1+/HVa3Ak
Chy9PYFQHHs86jvKSFfURL6ARGxSbWmqD5Z1PDbUFOrPK/g5CP6ttrr9zT6t/OVFhtSLFo4rug1C
HO2+d4I70271bw6EWD2fRd8zGbfLqo/dCwR/mxNoPFBOOOTeq1GeyYFBlXiZO+CUL/uiOAvoiKxo
gG8taEy9Qdm5XPGyi85eGGSXcAT2AKmt6Ds379vCGF8tFKWvoGMr1LbZ3yJFjNhDDeFOPHOHb5lu
14sosYJrIbh9oQEcAVBboQY0lNhNA4UG/mXfRB1FXx4cIwS1IlMQqL7ubsnWNQwou6EdbktEBjdW
oHVXfhqaV0al39RqUxsjlUS9rtHCjQbGfCgCQ+QxcBzzgKjKnopa5kIX6kLdmR1Afj4Nkj/ZqRmQ
WjqwiO9+t6tlwQ6tHXKj2X3xV3Z6gWTUwiMKcqbB36ajehf5Y72b3t5cb0NugESK41ik23lZE5j6
c+x2y1Kr+zPnSOj0wORftT4e1yg0i27rxAPsN4diQ195YmnYRvHk1BXK+Loq/ea6QAF0nfjuJSBP
Elz+lLZYJUnmQD/0FsmgGKeUtF4WnuX/ROoMMO40eeujd9TolQ+2lMM6xK3xVOoiPxrIrm5G18am
EuQDiyBzm++WGSy1Mc1+goP7UbLBfvK0HsF9RN4vXNP1fW6jdN/BmewmFm677Brd+DbY7b7jRvpT
d8aDHLzyG0CbEOgC+6Ej60XYteOdbop469tlciidOrmy3TBYGV7bfQOSfjsUSfpDH8JnmcbDY9v1
A06fhjh5hrRP+GXna6d18idHIhyoXK1m3EeOGx7LKmLLIoglKLBZfYxcY7xrauMOPB3sGzSaoebk
280J+mHFLWja3siOPwZRmbbszgK0dTdVHQJIHbkrzUNxHQgwg4uWiehcGiEO+5bVvlVszeNIfAe4
BjJZysGs+bBFDWW4js1EXKP4RVznPgq8EHAoEK9n2bUB7TV3UWR4x2N6RSbUcGnITHeeFS56Ld8F
WhNvOgX6wH+1dmO6abRA2Lg7WOq5Nw34qBYY/fyaeiH383Nmhud5UprjqT+EEUg8PxcSSBiv8GOK
NxpBRLCh/liYfJzQqBeZW30nsrdR8XEWiRyOTbYQTFG+TcRvU0s+1HzpF30wHmtgXaXhHiBhs2Ac
LB55al0mzMIIaQwEB+INYRwCYdZnFGg80iCZeGicTav98K+BcEeaLGBHrXLZkugo7Lx6ziPbuDUR
NDv9wd6W4qs9NptnltYf/iUAQEtir8D35tnzY/O2D1BNNUWyhN/WH/yuSIKcHA5uUMIkUKlaBv6F
pmrAPeHb1/hg8ocWkky7BiXcm2awjOcRN95AOuEbHmGgT6kT7TRINl5BpdoFUQYKktVM5HTzh17N
rHMEhgJeTDPJgfkoAqOZFhAVVzKG6Ljz10x6Td0BRJFmstDVn2uAj8gBOz3UXgTrLKjsWyDE4w3+
M7xTl0TgG4Z49c6qrQJ5gdCCWrjUoUdtgV7VMpPvkC7aDIUzBqhJDNfg6DK+xzYqC4GYjR/ZqHcr
z+zMq7wLtG07ts2Bl81wQp4d4uNOXt6WuM2jPK8VL9hG3PsJwL2L8HaUFRjDCqdQqiL2S63pYvmn
9zZK62/vLSj0L+8t0jSI7KraLyrdCvs6W9ZW2Bym4izVBWq+OVDZV21qt6gjqfdFlyTdApFVUMhR
uM6tnHJtRWAMmIwcadu124faAmlsgVNr42x6iJktw97Hp07GOo/wjA7YaVQqXr1qhNSdTR1A7Nwp
+q3VO+KgARJy7rjsz3RFjYxzMJT5nK/mgbL036Ja9xdZ5fQbKw6svesU4a07qJK2AVS/QJ6cUOJZ
PJHHYFsm8pvWA6p/uiX02INDj1uJNaf1v8T4p0tyGuFEKQAnjtim60Mc+8FGNyC4yxwXNSh+ui4V
rLi26mZhNEAGtoAF3XMGiLSdjM/k5uugOWVFgQhci7NGFDXNpVFubYBaPjX9T249fvlbASgiZKwc
+VBl2Ral3Mjr4Ze3MVk4bjPV7dJiGUM35CkRpX5ITA7ZcW3UX3TW/xhiz71Gorm/Aps2KtaVv2V4
fFlLB5krtWwmxZb8h9j5WDZH3Hg3ZqhsB7U2GHY3LjBjS2QXoz0dbalb6HG8nw6+ahQVG9GXLmKZ
0T4udWSiS1SXugRcDSLWLgyjZWtPePqJEdoVD4mWb1Cecf3xilCnOQYN4jTpaDYnFJmAXiIDUfUJ
Ap2+uQkKFJXnTt9taJwazYleY16Y216YEjUsaCIRtOe8LnOU8qcMDDIu7xdkjPL6w8fiUi6Lukb2
V3nTgHSCHvyXUFpICiRvobUuz7LzASaEvtSyySHR2CVA8yN1j0vsvJoNGN+ahYvQZL8gY6VG6MoF
Umafl87VbC8ME9Qf06i0VkYBoGGPnQHDY/xY0w8NP6Hw3CQ2fnN0Gbp3hZXGUDhD3Jwa5KjSDiHd
v/oN+IUEeP3J8mUm9cckMqBZvqS15jkQEkIoXjVm5lhru095egE9WLPRwQV+KQzfOuvywVBwL2rI
TFdj2FlLHg9iHWGn4uAM4runMciW5JKQbfBEBf2e0F7PK1SR/oDTSQiaPleKhQZVsoOnGroKEtYI
MClwGHGe89ZkbcbKBnxXeTHHhtJ5PezIh0w2y/+aTUvOffKhbp5nzF7OI9xw8pXBIShZdUgYdSL6
aGJEIyvUy6Of9m4JwqHgx2RLaYTcWeXkmzbTflIE8kuQMokiqPyEIE9vgGY/4ez4NZr5W3CTJrss
eNAi7REoaOtsauAH7KxwgFL8EJ/LIRXgXpLaDYrQzGXZhCZiPGmwAGOkeO+DZA2QogD2I4JwDfPD
HzIu3/KAN8/VgLy9xkP9FhseF9yTtY7/xzzZ46HVggWnQjW/k6w5Hq74PTCBzyLuhtN0qVlSOxgV
9lQiKVFJpEao4R2QWQNo8XqcBpvIRNEe6DBeALy8gVhndeeOhXdCsWC1JLsmQb6YV2F5lfjWeO2x
HvsXNSEEVwAyRjk72qgvvndzyOl2ungI8rFa9GDkO1EzdFp20lUz26grO1kvWWpu8hGA8E7U55oH
+YMHFOxt7fpL3axC4FpWFRfpA+ub/AGRV8AbC3lLjkGeXoCScq+oV8XVey/KYVoEenWgVU1D/A7V
mrk60OJG1O2pm45sXAELZG+p27gF0oMIcG+oO0R+jdNY5a4s9aLgCo32yG5YSxpFJl47lDnoLWjU
5W10bhrsUGlU783qCiGDGxrE1jVaFGzQd5mmWSPYlpMKBRnVocHmAKGkLPHP+G75Z7rSuuIZfNnd
zjRyNi7M0m8RgB/ABG9kOBhmUGZWV9QEUAU4+BGaufsnv3kazSAXmjZ3//tLzS/521K/vYP5NX7z
owGn7uS+Ne78ECLLGlRC8gVdzg2IP9gqt4p+AaGE9DgPOBEo6cs8+2sK9edhV604d+nq9xdIG2Qk
DQcsh/9+mbD8fGP0KvROJuP8qmTkVWnnC24bN6OMcHZTb2KeQt3JhS5pSlHET1DeLPeaFeXXDaQh
GVJBJ6EYO6kpBgYUiOYXy8G0PmwdXcXJRoOo0XlQvwBgo2W9qWSCWonPuTQjj4GW6x3zPNtHHbXb
Y4o7Eb3qPDCAXqfjXXIRboiduQxbvk6KyFtOr/i5MKJUKNwGh3dHr51KgVNyacSraSmaHMqX1OnC
q2mpVBrFOoy0cnLxNO9igYRoC4YJeeBSl4fpyknbj6s/2Mild20nxQ8b86gRn1ezjatl5lVpYLaV
YAldxjZ+8aB3826L1gE3VQgmder6LPFupQkJ7S4xr0LlUUJebRc2rF3SYGm73m2OeEtWdvp5mtRJ
KAWiiAeRL0BEhazFlWtZF9CklO/FyC4a14t3WzqX0MGFgMX14/rkRCm4mTzd3ztV/0CAdIKhBwqL
jkjAZJ9N5EH2rByvUGW+0AccCFIWX4NAz76Jo9i54Ia0ph412gg259Rq3tshSJDpa4DIK7yyXrrc
B4uBkwXHKrXVeb7kL83nVRIbHza6alObv4ThkC70PHNeptFgqxveXSJlcsMYS27Ae81PdTMeyQRx
iOSmARD/yse9DKp5fbAkt7a9CUHGdE1e1DRVvUusvDtTr4/i5KYS+VPuCDBpqJXJ1NfgrOCaGexn
W5tb1dKN9WRLLjSQygxFFzmKeMhGa4Yl5ESDxk5W86sGjrS2SQ8G6nm9wErNvWP0wGsZLt5wnI/u
0ebNDU2jPwm4iBJKpcWX1Y0SNLzx9BbmPyHBibID+9dlNgm/uu49JzzN70w6frQwQJOImlR8YORb
88pfaBp3vvxVpekDRmqCropcqPFGcIDURm1MfxUt6rQeRPeyTC7nl9Ub4e60Erj1+S9tq1Y76G73
PH9wCJCC91+m+/nd9YJ5V3nwQmtN/4deX6io63A1dcfCPoBho1PFNN3eMSGSoOVZ/xrXzb2ZZsl9
DMnGg6PrQOgqO/TsLC1vLiP24QB/uvWmAZXR3s0K+0GC6I6cdG4ay4br1TmymLbSWJ4tJAT47tre
eOyaQZw71eOFN26AFQFzcukZdxXvq2sXpFeNmxh3ZGoNUHsFWRAdyda3QbHLolxfThOYGdz1xsaX
0gATJyB62Fe38Z4WByduckBUxFhQlyZ4+LJo3OhvyNSOCCWmfVttaXFUm2Sn2BI/aJDerhYZR6Rw
g6vp1RurA9os4mtazHWS7qLbxYX8qfHi+DVPHONEvR7bw63vmC3oRPAHjVof3ACpsqJBMuWQyFzY
ld8fqJuMhbVzIgTryIXeQofKOH28I4PmQOPFK0d9R28AtB76IZA9jpI4U3XRkx5Z7c1oO/K6GLt3
v/O8Z0i7D2soAg67oEc3lNoKpFvAaMaedyqqDAp8qKB+Bk+hDUrcrDkWbQTomnkzmVso8MmyBF8I
YjTLjxM3KNR2E05vxuYnSH0cW1EsvgD1rLiGmLhh3Wp420XgP1H+OtDFm6xlfl8gybaTNSR+EKX1
7pUDpbaxB3yz628agpxvMQMAMunsn4mVXjXpYL7IuBmgB2qKG25F7dYtzf7glzxBnCLRwRpo9/fJ
AGVcAYHO72o6NErtnxGmOxmCwfiK+hvfSvHVSHWUJKg68sjVwGxhJCg+S8P+ERoV4HKGfXbrVPV5
6jlIIyKgNrlx1N6TG6ojPlYblNu8WhR/94noAJLHA2i+Ud6hLbLhPXNCoEs98wmywyVAiUa2q/sm
eSxb++QURviGep50WQAefZGOqZ9zY0BqzRqit8+ZXQoxCpqZ8wCwbcvSV1ocI0EUiPSRrkTAk+mq
+4PtT36Bbui4bxbplzybxq3hCGaw3Zes3pRjY8Odxka+p/TaNOogS7ZmWokyk88cHTnTKmlZ78je
x+lCjEjsXoq2KLYc9ANPZlZMfFY8dY11YrnVHigkiPOm+cRnhb007HEDAm3T0x6Vv4s4GarUAFNg
Qw4eZbPozLXCzi9D7oEHuwyTf9HvlrFc+JH0j14C2RFAZZL8ko0MCRejW9EA8oT5JYKGoLWKx34F
DJV/nN38gYWbIUidZW+jmrMDUOMos7a9DztTrMFS1m+m7ggiNptXeEum097LzhhB4JqeaJCazgFh
GIq6bqhHq/WJ8bGabXQfqwWWFmxaKRpEvFwzWRBnFuSHTp1rVBfq1Xpa72Ivq5bUpQZBXhBzBvXF
Lj0ANpVHDQKxpa2kRMj2hzUmDzXh1zX+9CpWCe3XogX3ZDjYxZ2WGEfiZvChTrpLUGu17tWPAhp9
kYpFd1clRLvv7G486hB/XePm6BzDOgiXjTvapzrJrUcddOkTbZ0U+QEslMUqAGrumdz8tLRPhh5s
XTNvUVTP3+gXU9cQrigRs7hpdL05NkHrrvQgid5kds5Ly/vWJqBdHZsxOuhZKu7URBqvkhwaOibg
QlaU8H2SYh1em/w9QMAnDJvuDdnSbtnaXniduIYBMdcRLKNWPkJEOfnwZVBkkZBjFCsDydMWDL3g
/rD1VU9XFo6qnZAuwgW4mkbVlRW+sqaHiruLMiHVgBRTBtsagN4ta2wkZSXuRA22EeD3d8ath/vM
Tekgta740qb/jLAZVjVH0JX+L9OwjW+gLKc0uK6Zp7NvKbh2IabYfTPHXl/KJO6gpRd0u4a32k5H
pvOqQ0n4Enm58aXs+xNxaHsC7J1R3n3TyxRykKi/0Lo4uxcovUfpNq6CqoBsKG7J91osP2zzKF0J
Xa/XnajADGTjRokSjexAb9nnaXriZfU6vWP1p/ACZF/kkYVyB8WC+MHLilOea959DMKnA+4o6lfY
Dd+UPdXxtDDD0D5wB1Qpv9pHJDIWuVGXO9z++jM2/P15ZLyDPrSdbxOziBal3sfDgkacMBoXTcnC
bd4N0DXToIPgeiqopbqzzUnSYQdsW3XTqqYGsT6yF7BRlwZmW1479ab0zXZJKDfCu+EMfOPY3N8T
vm22a048bnVghxcp0bTOylaeVd0gt1avhcTdI9AM80okTFtH6irgw8cV2f40CmAp6HOAldzG+PYc
XKQONvXoFA9VJd4tRBnfo7LeIBDXfTMyP1kBPzVcpOsismfk9UakDl+aYtQWvpsZJ5cYEShQTH2G
iBz2OcGBTNQ4KopMV0hTQMu1GCFEC/DqJnYkqpVVwR2BuMgGAgDo31j8jEBOfvHU7VdI88UcG30X
2wy35ELrk72ta3hKlAk00Ns6sCGmY8TvPn4VrsnZa+GF8cpgLLt4ie4ewzGv170UErXeqBeHmue7
XWc/h7xt7t0wara+n2f7IGNQSlOLkcdoQXE9qtkrQvvxyndGsXJ0d9iBQpAw6tR4QpRr32Hmmrod
ivdu+YeDbbEtzzLAxYfmbhQ+SvuTKNsjp4ECQyg83EAZ5MNWOmfNj/ci5Os/aVb4Fh61anBUqXhH
hPoKkMVOu0N0DZ9CFwXFimr/E6Sudsj1mniEQeUJRIrVTYhgzGSjLg0A3d7srKXmgAChtVvzAWXg
7cE2C8VN7SJ8WEEaYu5yECjic7XOsRUAIe1yb5kohnFItT7yugruHNakp3ZI/CUxevO/7DK30lNu
KXkmRODX4PJNIUpYLPCzNd7AtyGB+TfTa0fyAVwv+I9IWdTe6W4FwiF1qx3CD982BKOxZcrwNjRA
Xi19JLJwNhy/2TqUeXo5PEEu5sNOQAxwZE528h9F7K8DbUSNQdMkO7uLwg2SHMjruSPui8iVg90G
RSFJmu6MJGueySNsInsbQ5xvgc1Wtpyo5xtN77d/7BPxPPJlqJJhrrczOajhQl5D/Yw+Ull97dIo
Iv7dnj7/Mur+Nvrb3Nm5VUuVria3YzAeugFJV0ihl8ceEYCNqAzrTgASBpljMb7n/lXRd/4Payx/
Wsx1H2Rq4GQZ9P4JKPBqmiOzQluLAZVK9HvTB7vaxlqYI/ak9kBSbXg61aTeaC11/XWumZ7rqguQ
SeyzEuI+NiqvO57VECge5Ecl9uwHTQbszdvswdZrHd/TrgI3TWZtUgZwcZSUxRlF8GIN2FP5WDnG
dypt1Ph33LaS93mOHo3hSvPZi+T4z6SqNSCMy83c9eq+3EAeOdykThCc2IDSK9Y/Efo9z1tI04X+
cHFttzuZEgeZqPSN1zqZHKz+Tu+NBbIFJRAi+Enk2GEiLGwXJ5KhyVSXqS6NWi1qO2kUZ0XzgUb/
NDfhITIXmQCBqiYu2CZgXwkBWrPs3WMpdWw1lb2rOAgDhuallG5u/ZSJ495Cj3YFhtsguwkDVcAg
oxOYupn9XaCGeAVaDftKK6D6N2hO8hCkebWGktR4RslXeuBFwrdjkVvXVlywZct4+NKa4jZLc/sn
CvuBb/Tke1j+Nd0JJeAbbWKCyB/PCvAjeAjFeNmJNa0P9ED/SD9/spu24FunqCb1IW8ws2vUdh+F
gDDSLEiUFWGzZTIEGe4IQaJ5wChsCH5o12CwARNVAdQ+giuLkkXdkbrNkH90qfQQT4evo8OvXRqN
dZSH/cu5+QiMTimyFahtT6x2xN5TGyygEaHI5pZZeKY+NcrFz0exjxMnOhnYfBKfQSy7Hz7Lw2ve
9fatPiYXIkOwRGdtARuNN+Q1ZOMPVOkF19jbTl5kNgcLXn0KL7Vz/VwL/BWTl6gLvpFuba0RoQRA
uK/0p8gCNxx+1/6NCGvwcePmf0aNDHJQfhsi6NJZ5xFQcYgj1tZtk9fNMjdE/xx71mvrOckPs2ww
XeWhWFriqKQn79yD0GofMB2CbAF+00ENbpRuQJqkNaKzb2ivqebb04ayTYzslMfhK23T6IDgosp1
4VptcqDNmmfjO4hi+GJNbF7E6yV7Pz1rFR4VivmL7E0vUdqh7HbnLmdXskOmM8WDwSsXIOwdtyia
yZ4cyIsLww3fMh9l0A642C5xGnYXFwXUgBo04VsMaQCmg3vDdCJ/++vMxIjGa5FZTwI7mzMomMQZ
u15xxgkk3rFee3StKDpacbQJzKy8S9O4veaJA0BLB2XQHjGXZeXr+o5GtZY1pyBwv02j+sDfaxR/
HLE5wqmF2xokLxEhI19qQFy3YZ3QrqgXlR5f/fMf//v//d/v/f8JfuTXgJEGufiHkNl1Homm/q9/
cv2f/ygm8/79v/5pe67lMmaDw4J5YB/h3MX499dbJMHhbfyvsAHfGNSIzDu7zuu7xlxBgCB7j4Uf
oDYtKBG69eyd5SlWBVTS3zbJgDJcKZ13pM6RPhffW201nWODLkyOqFjZJrTD6hhrd4CasfTCxzDb
usQrB7lUexEOZbSdVAaTqPmljzriSwggzLzNiBMWr5CNySAQAmYiaoLE/2oj5zJLVzq+4wfIEwM9
qxomsv5sqaaPm2qT46YHRqa/RtNKPoNMP9uxVseOnWW8Ah7JbScXmkvOtADUFPTFv//obfPvHz3n
Nsc3izHkoLn960cPerxc62qH3zVdNOyQBA6AmjLGdWZr5UuVIGmithPdiDro0rWra/LgqHlCqbYO
mNifvSrha4csdL+s0+mKZsPqJcSKtQNjdfiSRpW5iq2kOzuQxDyWBXgyBuSmHkfdfMDHy9+VK/in
gfFWrroPpZEgHU70MzOq4UqGsXWwbRP3XJQ0OP/he+lZv384to6oLz4dG9AQzjj79cPp3KR0AZ0X
d9MmnRcMdfm5/YgMRX4DRdn2BqX6D3Q7jGqhbeiWR13lBbiWuBkKaBWbofeKGLBcc5YJsKbhxhSK
GmINjDXPpqzOjtoj4qF4K2I9f2JaAcmgooPrkNvH2rkOtby6BtB+g4Q9u8sVm34JblvQHST+kWyg
DEu2TQH+RxqlCVXUb5ji5UfUDKq1VWSjbs/KlghOxfvREWDt9wVKHnsfnBlWl1TL2kcVYdjcQbue
3f3maxvXNTf3LpQ7ftvak8KcKZl3UIMkPze2AaqTOgQ9sP3VT4Yd/ag6L7tvVINIYVGxGARg6GQR
bxctSg8PmVeIe1Ma1UYzxnxNozS769Jpdg7y3qsp3mgXpr427Sb5Qi7fNo66KxvNhgZKUw//wzfC
9n75RjBddw38Y1DMdlCG7Fjq5/TlToU7izmASia4Y3hEQT5O7y+dAXplqjOMykfDq81X2oTZWtuf
Aub3Fy30sEXTKkhBxsmZVGUnlVgSj53kYemy8oqiWDRK7S0CCBDaO2UMcZmkPNIkGqDuv7RNiwV6
4m/r2gXKZrDcdOd0o3HUbdc40pXdJ1a5ENEAtBUSRfrOduP9PPw3n8lgV3L7H+49v9721YcJAihu
69z1TBDRefzXDzMJK91IM92/dfp6QCo28xYG6heuzUjzAPrOjHWbeuIl19ma9rrkUVUhqvQ6uwPD
LYhnkUYsXNQet8WuRp5B3WcrdXf90qDI6NxKaLnBgczQ+EDQyQgRTgtGsawSA/Supp7dGF4SLSjY
QgN6pn0MIDsTIUoAWnfNlmIZFwW4bHwvveHAufz7T8Vz/vYVs2xHZ45hgnJXt63fPhXsqOxANCm/
1SGXe7aUYAaoTRJA2JTKLXGiBjyOV31xE/ExXX2hXs4haEB0yWQDfx4KY11QyRO1su8MwMH1vFnV
VayBizurlwQFzBnoOSCFHByZQgzGwdaRhfM0e9Uc6DRHh3Rjp0JDhR+DFCPSgh11pbJ1LiqUwsH6
m438ChVqmpyVH9mG2sVW29ZeKkXvvXCC0b7DbRi6ImYQg6mLl3saiUpobPkVZLho9Iu3Z9c1BHJt
7xRKU30Fhm/4OhWb2KzHnWAAqii7nvcc9wgEFcGaghM/CPtdgPGZu2hrr78zVQFJgUJkpG5xUlI9
NdYNUFBKG4TlIBEWBgL0zp3h7yHuXVxkE4Fmfmz8o5s5z6mQzS2Zcjy6VilyGBvq0oCRooRKN17/
/XfEZH/76XjQ2/AMiAt4zMYpXI1/uQ8Nno7H3WCVt2FoqKizeIr/P2XnteS2EaXhJ0JVIwO3JBiH
5GSNRjcojW0h54yn3w/NsSnLLu+uLlDoCIhDAt3n/KGpo498AHToj5Z4IPMTAc8DAIy+XvhRoohB
ft9/L0krbfFNRSXDtqKXv490616wgZlObqZEcFzRYrGGuCYmhVytLDrRvAnLbn7uQxtVkSDfRosj
XlkoxRmZWKCmS5EdRrt37EXlZilmNeKjlWOOe1mEaPQ5pSxihbyJgJptHJ1vuWQERb7WbKLZan+i
XsMWZ2VU11fiEIGq+ZAaUN2u1GszQ0gCJzD1Sr3Gba6493XzJ+p1GYzNphuy7noJeZ0JYg64by2x
3zXN7h4tzQ3ukx7+6wiJ513vNJzChchOIBTsFzWoDn5Yqu+oirRbnqn+TnaLY/TPS3JdQ+uAd+rZ
Qch6y2i/36bVg5kI8DJcTlt2RUAovjw1nTGDG8W6car68AXNdQN8DtG62m4OU0NGAFqBvUb9Ivqd
5VO+yubKf036WfN8ZUzvc7Ch+67otYOcyWzJAN5mGkQWPLnlCDkZn6zeH9capnEEp+EmO8tB1pt1
O20aU+/WqjV/1skG2W9klC6Efp3DiXaYWDX3TkAEJTe67BsC8EfpDNnG7Z05zu47IEZrHdtTCH8C
+1S7rdX9GBGwVzVd5w6c7JsTNcfGz18hMyT3gsfh48TGCM8LDK7Non8hzxVgZxcUL0U2N9gElP1O
Fq0q7Q5ND3BcFjFh1h+aRmzjTi8eibCrXiFS+0mrivReVPZOnUb7SVaNkd96vubPW32p04yqwbnj
2t0f0vyilflBBmsxDULdMLUOMmAUygzZUteONtjoXkAIZ7HkIN32ruTqY1SbBPWK5qD7dfWj15Lv
ejw7cF4bf8023XioVL3ZGWmjgAeakWuAxbkto654+rd50uQwZmW1I2DRb6oeS7w8Kp/KhY0CDBKX
5IWIkisFpo1NmvOTok4eTIwDZF9r5inlRBU5+XH66hSFN0/F9BonEDScylLJtbBjZ3VrQNAoeJEu
4oZmWnoQi8bjULc1GbihH5JzExfVulGF+4g+abjTnTLCcaaYTolGdB5Iov1saSQKrCJ0PuBUbdIs
MH4EnXvXt2Rk5HDgAO6jEYTRDkDTvP3vJ6H+69uSVYMhdMGLwVJVlWfK3x+EhKGqVhuVHsN4lRDr
4JNekpQB5KYe3LBT90iFERGRdT3eUWHbv8ytVWF4g0q+ZZfqY9znrAeGKvut4FsJuMx4u/UAwx+Q
qPajvb1IrEidlQ6RVfY/vbuRoirdYmArz7BwxBh3HTRNdl1H6KCP150xJZcubLUH2SDIgDz898eg
/rouXT4GU7BuWP5Zltxh//Q+sMcRnLcjussnpt12FyYpP3mB8zEiXoQBdG1GL/P2o08D3TNGvfr1
YSBHlCkgf/nrD0v07MiUxev/vmVD/WWdY6uO6jj85RweHsY/dp4wTVWMBqP4cl3Qz75do4QeRN+I
CadLUB61nWRXub7Y/Vkt3/G1CpTqn9UBuo3XaqF30TesNm69m7i1PTOqcjSaNjLMmdlu9KqZaLkU
6WYKG4SDSXl4eaKGT0pQfZ5hhGB4QwfNIw9Uw5uWs1u/HIu8/2U7LvcPt0iIyTudbbDBxkK3XENQ
/vvXeZjmMapnM9lPPlQvc61jytLPWG3bLDQJINlPwzxgqLsQToYueQD0Vn+59fAVYyY/pI2rIfBx
bdSgMkTjiJVTiMB0yjsHFmgRPpsiq47D0iqL8hCQCJ6sMTiFhsCr6q/x+WAm8IRV9UMMd//9HdCW
6MLf/7v8eB0blRBDs204WX//70K1yCYyWcH+yuHSy/U1IkNs3z1rQU7iEg2Vejkkc9CgA059P+Vw
2hCoXiUWKo5B1yPMJ2zC1oGm7ya0nEP2C1B3fyrf2iUnzKn/l28zfyR9iQb89J8xhcb/xHV1jQiP
4Ti/RrEErr6FHYXNLu0S49hhF74GKQSCbTCDr1HmIoEH8Nyxa5iSxhitZD0IIHuLFiMJ6CgPv7qi
SDE7Mq2LSs7hNSMvKrvlhZnfBSFhF1ksTGSpm3gQiDpGrJbHtjySMfsAbBX/yMoLi0beSHmgk5Hy
nfdFanhNZLB7Mvy03Waiqk5t2ttHksjDrq2N+QFuduDxKNfelnn61o9+zPPnPJqC0qNFMrEsL2oQ
8gJBQbK/ALQ/O0FSHDV+3eoSHupQoAq686y81uhuXGQvWS2LU1fNe9jP32W9rJKN8jD1le+pLPvX
1yvIymaZslHHftXlebCTdT9dzLHbXTfFzd1PdVmfZ6dWVJ45VPhNyiHyUibkr52W1tnPdbKPYtbF
4oHWE7D4511jRc2e0BHujpVWdQgEKogpzDFcHFX4mU6ae7D9NPMUlxrh+kT1kcnrlP5OlgunCNZt
oEasbqdN6jcWrmpzMq0RUOaNYrXZs92F9nk2/HvLCCktVV3qq6umFSZeIWZG/iYw7hQj+3HrMZji
ByLYNo92I2G9yEgScfahtbFZlnO4y0QIpyNa0Jln2cNIq2RPbJwA9NIo6/TE2BC6Ch+uV8rcaZtN
0+xd54hY8cZzfG/Xu6hJUIpbxmmNk29UV7U31xkKv3rU8be8TWqrc+RB9Cx3clZjLv1LlAZHxxRm
sYYOiCNF6U/7VFyv0wa+ccK65U12l/OMpPVXLUKaR1n0Q8dYWDvgOpdbkIcqQE8jtbSTHBU4gbKv
S/4m8q5kna5BRyDXfZH9IyNCnMNXQ09+NtPof9OLJjo5aMPxjOm3WmgYTwg9Gk/6jBQWfhLuprXM
MF+PSrLCsSV7lF3AGOhQ2HAjjTSt2Gix0e7cHjXhJv2eDmm6HWcjOhiKVn5JZ58FiJ1+BwHZeFZb
aHe4jo5PSt9/qJWffAcXxVIib9WLE7jJPatTayUbcmv80Ve28hj5RXKamzb15AWIjN85C5yx6KcL
Un3I2I/8KeRFUv+lKF0d9dUx3aXl4O4aQym/Yr29nkTtb7W0gVrqksZR2rshrsg9dAQD1zxd4oOa
2AKONR8ZkUexKsdIVGufh5ivBvmjbFWtqPcsdv47WQwVFzwTxqvXqWq+wxUxmovjduIZQ4xo62sE
8mSxymtxD6Vxf+3bjvCzsQootn6j/yZns0tb2WGya67ZhavPmjIaT5l+J9uuNTlMiAzE2/VWHaXN
j+xZsFpZ7lxP2V8hIgJtqOGlSTz2856XmGhMsm4n76MrhHHSjfzzngfLuQdOnF/vefk6bNE2KDby
qqkJgn22bTLpywWWg7xv4s3D9b7+657loLFR/nHPQVIj2E/e7b7Nx+2gJOauq91DSW4ODlpXAuxQ
epYW8nRKuxrYKjmRMrLNvStbHKWArZin2Lpde7aQOmLTCXBtW3AhyxwDiOqtHzlviR5iJC3rBPKi
4UmeXmvLXhMroHZ+riReGPEC0JPnuKngc9SovLEESZ/hXabPVYYj5eA+yg6ABvSNgEq1kcVSJNoT
g2VHOQQHMMcbwiHfyrrGIVncRWusUKdD0afrz2HM24QtuJyuQndb69NnEZjt/aRau1uPrJo6/ptd
sZdzdXPrnvlE8n5dleWd7CeH1sGIHZsYm4Osy0cxnCYjfp+ruTs4epV6RHbjndGO5lEkeXYOxpqV
+uj5eXlwkgJ7K5FnqzQspz/CeZvmdvNjSuff2EFrX5yC5EJc+zmYcITv5sZgY6m1wePooyOT91r2
TVMdcsUMAjDLTqfVvsemjhB/O2dP8srjVJjHOB6tA9KAu9KxkBfSZvuujcM/9EGrSJMqiFtajnmO
eGtsjTJQYdNhmT0llbsWPpgHpdlUBsIcKSiL704gLkhoL+lPojbOyIccAxQII634XemC3yqcXb9a
o0jWxjD5zw36lB42DALax/x5bVj85fGX60Zd4DzCh4A2F4bDF1DCEJxVEAV/ux4W3fD5iqbculOJ
gjnq59saDRDPT7HQyXuVBffUq98h5q38Xmve3QaqfYhq3F4Qy/jiGtaxypZZa1ddOzNGR/rYq/d5
lJDLkSOJRfphNT37rloebcykN3JAlu9mLXa+QS1JMcgZmgMwfedldq0H2T5bMTFdtRouYUl4HnYj
fufLlTI3QOjLsF/42bWHUYTJttJq/5tfb68DdaffaN1cHFVBhAuTv6/XGwE1u1JyPriEDcFZI3+z
LpYJAS4di6jLv8xOOO01qODbrO2696ScVrKDosPPw7svu0N8qXpyHcyn5KUaE/J2w6rhIQADcbJQ
wPRkg2I2W5en5lvn6MbOQap0Fyaj8lYY/OWXayJxV3lz6KSkcEH84JFcXT+uAmP1FXiX4MlScKjx
FxNhOaKOQfwQSHpvZyvYjXNZ73Ehmb7MBT4rywedZOgqIICZna1ZcYHgxdpq5pX0SrLqtZpw8IjA
E+yLIME27Jr4Jvttop1APMsidbkIwcgGNbCflRFzzuVtWiux+VQuBydlbVfpsbKRr8/I7Wlwfgut
sbm+UMssmncFuj9rOUj26kHvTiwnz7JkjZ2L68bAa7gotB3LXPUIg2plg4p5TQ1FeUyC8k71++Bt
tAs+HMie11hkXavAnEQ2bmSrlQWpp5C6O8jgI0jSH2npiIssLTNqoChe82VG5OkQVid+aVZc90+y
eBriNwkp5AT21Dl1Zs/qtK9GbT/Y3b22NMB1g0T2U7Mylnse+tZhLmM87MBlOSff1P48nUILl515
/D1Qvw1GgNh312cEwVw9WYd22K4d3pG7ShdGssaOcaf1jn5p4Js8zbUIz3om7j875woJv7HLvGtZ
I14IQ7NqcbpZJmtyfEhF/JhGbvpEapyAf+j+0VkpbVrnZButbfiayQs1RvFbV7bqBiS62IB31lHi
suK3NFCsTaa4BcY2FKsBSXY/TMqTLI66tgeDxiqq8M3nfC43xZQnb0FYk8lYTL1YSCdvuCU4u1r4
n61xOiYeik3TQbb2wv5uFGF9L4cqwWbWBYyFtCofCL68yutkuVEd5U1ly/xQxv/9pmRrRvRR3pSC
wieLhaTa+dMsThLlecV7LsWcBPjKZydzFQuQXa4yAj8hQwPFJ8C+dLKlmMBtomsnOWe0dDKzbPaq
NtiwpV8DS4qfwYHMrzpo96SFHSxLYihYoqHGLkuOqh/0WSTXUlpOJz0ohgfZ5rfuPXpdzr0saYF4
rpCWvJZAVb51o61eZFseZB9qaEZX1XCBwzy5EWM4Xy8h6nTFb8M/SW1wBFbrVe5OAEKWm/O7As0C
NXXuZGvOe36lZgZ5GtmK/zu/qRSkbReIV8t203Umzq1VJwdSY8XLbNnxLlGE6slikIr27NT+V1tY
Ed9ifEqDCbUx2ShaLlXojXvMG6V4GZO+2OYxIXrZOvh6dmomnmjXsS06KU76IrtmOVLlBOpZuC8X
Dbuh3+D4kJJ9ZyIXBYYj6P+0HppLqmMtkCaZ6pFfby5mhc8voBxO4xCMxYRjw/ZaWYUuTVWjPsRZ
bxwIPUxYwi1zCIAgmZ59rYfwMM5g1BFHzJ9Vd8guVRRehKIqBWDRmQ2bqmMntLSaUdPe+ROIMz+r
imdZh9HVNzPTAGItVZE7YBq/bIQmOcGkwlrQioanL+NHFeiUH2LuKItyhFZuw6QXT7JGDVnrTWaa
bGVbOCXDA2GQa3fZYxgxvO5KIkmy6BD2RLi/f5rt8RtSOe1JVrcKsEa+oP1RFoOmMmAaQReQRXkY
au1Fb9P0LK/kztArIt5eUJa4UXkQpof3hscXJX0YjFFsdNH1G5401TZvC9uTA/tCVZ6GP67/26Zy
Z2+CbA4sj1nmWNfukzTeaeGUP8vuZk5iVhOz9nn7TmCwBzLf3AS/qTV8Ufj4wRpnJ5S9bV1/SOwF
ma04x1uVPEtGewuSbzzL0rUKww3ShuO4g1D7ORydfx3o+NSvUTo4hOVob1IDnsMECvahj53sevAb
ZzFc8I9uVyAzkzXI3Y1j/tlPd7th29kY+7lhGXlDEqhn8tntGSRg5iVjGv7mH2SY+dYujP4/2+V4
Xs0Zm7+02JLlsr2KFNFd18LNl+7ot6IU0bkVoQ4hP7N0hqZIZ5bfr7dWObYBlunVrhgPDhms+0ZX
f8iUsOWESLTVtbWTKWFWbecJI4KnllWo7OXH9us0oFccZIO7vXooaepr30Xto2u41WOqp18kEqaM
A2drl6W77Xh1kpJdTRa0SkjGxe6ms5UqdXYK2bYkSRSWoID+7CI1tpIxrDykcMbNNBTJtLLd/AHd
w/ggAVLXOgmTssa28a7mbnh+AxApRxTQLeHwoSGkHM4GkN0c4gy6f/qrbMViDINjfB3SZAi2Y0Cc
rlQG1DRVrRDnMHE3KtmxB305TKhfPARZ+TFpdXKUJVnvdNrnUFknD8JSRm9i03Zv6mgdR4hT3012
07+YSdds2ipstsNSNBTVPlhxEK1la2HE7n1VG0fZKKvKvvdcXaiPsoRfDvK8U1bc4cH+82xC3UZB
bT3ilN0+Kcm50/LhUV3sz4eMFLrrt2Il22SdFSjYWEUDAaGlv6xzk3Nbd9qpj7PLbaA1jWIli78M
1HOTtDiD4IMNhCnmzyvJAXGW+/tCc5z0krNOQHRBJYQV2HtFybW73B+sf5yxwt+qtg/6qyV6RCSN
KMXCQgAeMFS9eZKlblTMO4wxvsuSPAD5n9YxTuc7PRsQ6u6d4KknnroMltP4Uassv+7I65sE1e1l
xjY0zdMwKOGTFQKSSnM8IOcvmvwvxchae0ZoOUig8vHJQ1zXd6muK2dZmgZ4tOOgfpGl2h76U104
8y4lc3aKghBHyeWQ/HVmRm63a5PqXfZI1eqzhyxOabo2jTLGltBokaCFBDRjWbtyUcu+DFXq3oul
IVsaCgMwK4Kw0PSLwb2HbPw5Arbrj7nUoOuY6aFfIAq6OhuPBuqXs9Y8ZQtMwebRvm9Kwiiyg6wb
FjEgBSzsdVBTKMaj7W5z+2yZ49pKtAiwdG5c5GFwR2zY8NDd9hgqsaGnIXQWoPO0tBjwF0edkJrs
J1sBF770uLLtpbJW7lpYoljOnRTWclU09leyQZaXVsUPfgPzCf8+xEsodwft+XYWKFPolUudEtBq
JO7Prbd+Y2GeMLv5CIeheic4SzqEP/+FvKv2VJGNlPU1HvSEzZpyL8aoeg/ZJmVjaX3pOxY8SHCy
5V7qb8NzXGruaqDZD62GYs2Mj9MbGwkE0JezeqmTZ7JOtsp+Q1+Hv7Y67vA5tqj9eu0OobZTZh2S
XBsikoQS/xEAykZW3erlWWG1wblzjGbnmsn8YqT+WcGk4/flBMjkIE8whb/W2DVOvlcrcp+/RBd3
4VGp1YfUZw8Ryb+cPG3cGbMeZxoIkPA3tZaDbNBnLTy6f45w+J9erlQgG+MWMB767GnF2O4Gp1Jf
+FMquyENck8W0waksUnYZiWLzZiwTWOlENSR1q11RdsOQxyDHWKoC8JxVfHLu1NaXX2RE9dxRWB1
KYYWE7s5sXafCC86wZPzgMDYpgy18eIu5KBkxCJUmIHXw3oile23hv6GYhiShklWrlU3Nd4UKyda
q+QVPLdKf6vL5n0y9fQhIP758i+DFHUSXl5o1jnHVltR4oS1khcEoC75xXiRPBlmjzeWtbd0y9xm
ipbvJjDexMd5+cqi3hjsrJaXryy2+Kmu5yysHqcpNY5a6iprZKCmrwLRpHXfmdmJkEv/BiYtN/BM
kL3C0lCgm7njV9dBtBfBp+yk94rsJQf/Wy9dgQuSq1ZINCTp3wzlLGco2+7zsrL4y2Xp1aRDsa2U
QfXIH2aX2yHW0YMrxflWk6m8x1dgstZ1bZYn2YC7SH6B/N6dBMK+X/OM3zLvmVdcwqx9NlXmNiHz
+bWvGy9dMEuxjYlBULbOKUYJ9n7ssTy/gpkY6ddx8ppW7edI1c+uI2WH9K+RlZbp15ES7YTF5ONU
tPsIr4rvTb4bEaz6UeNEuarK3no1UenYFP0QnetKSe5qZdS2rmkVz0RayG3ZvfFbN3crOSoppvcu
nKO3lmC8B6osvIQGqVXVJH4HCTZ5ihs/XAdZWn1Eg4PKA5mzxOeNqpTN1zlyKzRbmvAeucj+4NTF
O4v+zKtGg1gUxkvoPU3ONxacYGq76MdidJLAenvPM9Ve+4UZPaitr+0dJ7H2ha6SJAJ/j03vML4b
VoGNDe9WVfHfO14InWq6F79Si5ceCsG6xCNkr7pF8SJIVUH3dOd1aYTlyzAN4r7FLZHfXfEie5ij
sw/mKX2QVVbtNuvYccKD7D8HvbmrMjX1ZCtB/PaCPNqjvJSscsLRw2qne5SlNtRd+Eb4mMi5o6hW
thaeykjDcjNWoBeAYMtvsu9YZPUli0wY35GiY6YTZS+Eri59mhff9AiMtIGkz7F2HLC1M6SORi2+
Tf6Emmdn8KXAy+NrKT5kd0UFmzQ6LOxlEV0Gu2iH90Lvqj3Oes1WVuNj6rVGnMGlyLRDoYXVRk7a
K+ax4Mf4YuUtlDzdOIAhS56SwsC3xwDc3dg9/lRF7/MqrHhXE01+KltQRuHUQ/LKh2RtBXW3R8VL
IUG6lP+Pg69TLVf71wnUABfQuC1QX1kUG1qY/ehZvMYqYmSdWporWZ+r4+yVwaBfu9X5+FO31kl/
7maxWDoI1snnKZKW4CQRf4+S1l01topfQjsbbwLn3Rw96C9CuOG9ZVXhal4eoqwP+p0LN2Mji1Zl
kocnUHCSRV9/7QOr/RLqtXEZsyAhjclkvWVCJu6QOIz7lUXO/zfY7J7QcoITAJvuYtV1vxk6bnJY
J4onxFr67Zi0yp3vVt0d5G5nq0el8hhPCL6FcLy/mX130eT4OUEGaojq38sci4rRbgcUWvEeLn03
v9jl1B2QsZ72sd+099mkoCqMFckXEkR/ZHEf/gjE3tR07qNStVcndUbcaPjtKQvJLI4rdQczoDu2
4Yxba5+bmwjtzxexPCjYvY8fitWgZU1MDL/Ifp/owt9PSh14baPpr3nUOvuyIgghixOQsn2iJPG1
iMmpvtfcJrkWh4BfaYb1mSeK2HhNxUi2XM9z3q8UWzMeKVrFtbNNunpfYaR4bbXqoN3bRISuY8PC
Zp2XhlgNLmNLi+xJM6nYPy53Bb0nwzZO6a+tmQmRtHMEKpRLq+uW0T5Qlenamrq+sgt6VVxb5zT2
d6TYIWMsM9c2iRAswfVrq6ni9GxqCI7LqcJI6DvRoqMqi7zb1N3cNcgWLGPzcZh3muljmrJcV+21
cYd9G1StqTk0Ttnu/Sl/xXtoHFewLJuzPPDn/TyL9Xu7mcfTrz1ktxDK64pEXrqTxabEZDgPTUyT
FvvIzNCcszu34IxK/56Xr24jjmJF2ypA/FRWyn7yEBTxhx2BLJUl2Wgp6E922bCNl/G3rnFKLCqN
yYXd6uRZq4kXLcfS9DZ3gzPrnROaxybyeePJbn4M57ZCK8eTE6sZD59VBHs8g2V9d7uYX2A/UinF
Q8KG/KfrQ+FoEDnK443se7uYrSUH02nK062+C5TsiHb1F3nl29xRrjlrAmPqdQ772bdVqKKL3Yo8
KBFOK6GLS/a0sMr+rE7T0GxXsqxhlfHXqUkqDf0WJAd0JfMEAIvT9VR2bctUWYUtfnyy5T+ma9No
p/kBqYXlktMyjxV07Ipk2ZgUB4kRV9uoscPaDB1cd1DdQxXwLZdFy0xs9k1hcRamG3yp8XCT9ero
6IeqFixjAV99VRuoYFYD3BmUs/GaEQ2Q9Unmjoc5HCEHysmx5SFHAq6QGAgLWpVUgDyUbeye6uUg
i21rVlvhQxSXdUNVkaQmx1+uhCYMIlOxfY7t1j4naeN1rj7f8RI2iI0tDZZv9xsCX7xXkpx1tuwo
W9QI28ald7iMvdXLM9dXP4fJ4nVsHZhHo0Bz9aNKm900acoJSEPqGNlZHiYjQrBqOcgzWReRMPLA
QdfrXxqQGoeAuIyVnWOl302iLI6/1Msecihpcn9bs1y+XvHfLibHqrX7QQBxicwR+k0Hf9qKxR5x
Wg7guj4PpTRQTKGVHKxAbGpZvPUZ9ECshasMO62x45WpmhGG0nVwsMss3Q1hkH6J/ORRUkrmxo/5
WrQ/93ABo/93D1+pWm+aW+RhXRRE3a4leNUG+UkT9sbQ8dq9VdlpjDjCrXwbUWtJt9eL6gw9JjvJ
+mtnexK212c42pld1z6gNQ+zxcCxYyR24pLuq+09tlTFqprM9uFaWebNDkDfIuRKXbEcmjqNNuyx
hSenuTaoNv4xCWras1hsnBZvp1GZxDpN/W59q4ud0Lav5UJ6N92aVBU51ZUcKSt/apflpkEL45fp
/rXjuNyBbJEHOaOlOp91tyK/Ol7sso+TVzjCbBMIaJ5LxmVclcFUnkfcGMnsFJW4q+CmCD2kKFs6
v9E6L2hruJX8lbey0qqtxRRk0mMvqdE+1YfmqYoEzxItsg+OmxAuGerkUXO+yjZZA+I03ttEHte3
OsvExyPKYdOpiVk/hWAFnoon2V0eUt1l2S4c+3oNWWeEIkY0JGz2WuEMezUTYGCyLD0TjEvPDbGP
fYgKROUX6sB31+EoW2QfsJwteOweHeelt2yAO6lui15HMixLtWNhJn3z4mcY/poVVniuEzxnZjS+
qxmY9drMWvLQFaZ0aQBAIm+m41RBqmfhGDwgpIlBowIDM2HrvBoyY/odov0aEsoQrNJuAGuku2CW
DAQF0qh7UXySeL1eI91hI70t0iQ+KMu6C+5SsdHHaXwpG8DkkYWyvuokh+tMGJ0SXPERfOz4+aVZ
fvHnDBHVtrzTTY08rj2lJdmhP8vyTB6aqCn2RqMj9hQEZ+uvA6E1uO8jj7UscrSdcJp32Xir/6Xv
PFbhgm371zluQ8PE6Y948m3k3Ld6eXarm0snOkXIZi938MuVbnXyZpIZ6WUHF8K/ujq5Ee0qK0do
KzCbM8KwGNXbgb4dnazZ1PEMfj97dG2InErROi9lrj2U2C/dCxKpL02nzqvZbtO7fsjcl9nvGo+4
i81nQKvRDNZWZ/m/0Zaiu3jpzgoQHDlT3NcqvjHhd9loIhX05PNzYc19qhOzxIYt4KeO9zpHf5Gz
JQMFlkGW5Sky6cMRROvC+xjd18zH5zsdh4ssQeV8znIx3F9LoUFgyxkfriXL3mdzIR5lyU2IkFjo
BuS6/Qb+HNrw0M738qABhN3kvi6AKFCXV8ZnQw2iEssVx9m0wuwsGP5LC6Iqq4An1P42Q4VOwH0c
hLs8jTCj/2tmyPHuJtdBX7qYcEJ3yowN2mPWQwvo5sEo7Hg/GTbMsr4EWrIcdKIi5wzrec1nN8Kq
lLpOD3Z6PY8sTynJvnFkaKvaiqCrY+/z0GGaFCvjSUTT4GVEtj5Q4alU66NGac8TSaaddKW0L1NP
Wk02VLDN8e0U7/1gwuGc2z8gZDm7qWmLY4ZZAyKAt9MYePaRtG4zr+NAK46tauHdNSr+AUsHYs4Q
Ki2zLl/CHhg4b/j6QHCvfMlY4OxqrLA92ZpBLjzXQ/aFYHTarrthXjld1DyVS1IVlZl5Zdq4OPaB
iykADClsRbpcHBvVn6+HJB9+Ln4os5Uh9KsEd0SF4KUsZ/5chD8VZcMvdenSr3RyLGjlEHVuNzxb
zH0NHGgMQzIeUxZu7FDUsGKj+FE1a5gwVVN9NL314o5Cf0m60dgntuFv07L33xRoBCNQmo9qRnI0
76f2EotMP49kO9dVPeb3YxSKZhcEMNFyUF7oYQz+QW0SvCIbzX/QlgO7puoyLES2mHD/Bgwsi/Rm
wDWGRtmNV/QfhK/jo5xDHkIrAgQebKGlgksLjRlvc6QMDX36ppclSpsk0nGF6uJd1IMI93szvMTo
OFyKKkTztfEtIhEUbw3hUsyMFuiTjgnTrUGxzOqsANy0qxzl3Lyxv+qBj9ZyWNt3FsTit6H7sJZq
Hw+oQ7cEB8kSVCsQzMFeheuKAtag4I5qKSfIw8ZmCDISP0uDrJOtpso2F7F2+gCHrdZoEK6UbLbv
3RaEuGMb0YeY0qemqpSXEmjXvpkNbZtWufI1N5W17DDhsO11VWKc5Eg/B6ojrVewGXnKVEF+99MK
ojVT3naJfh9bpnZPRHLYBpmCg8hfdfKsjsNqvYQztpM79XAI2Rn10+jwxWSsPJh1ql3c4kUW9IIH
xCoD9HcYC/t3u566ZMO6O90YMPi826hqGR/oZb9qJt/eyQZ5Kz7YByx8AkTmF1dsGyq+0jXhlwnP
9/u+VIMVCX0CzvU87eyqsTeym+OTIrAMl/fu0vr/HmX2UfXaYb6k6Fr/gDhR/wAbAakPHZ9kMkmn
W30X5SSK59lhO0g32ZCkQpwIsR7kIFnP/xfRh3ZYQly2fk+2mwj74FhvwhRfpahO7O7QHbD/UIIG
+X7VKb/YjWJ5vQu+Tg/C9tDgGLUHmaXfm2XzOZpP9Cvo4R960P3BdMH5qvMnFQDtRZomNHFxinwM
PW/SgLKh7cf7PE2Ep6UqYODGOU8qqmpSkep/2Dqv5VaZdA1fEVXkcApC0ZZsy/by+k+oFekm53T1
+wHPjKem9gmlbpAsS6LD+70hGfRDrEr3cWtt/WvXdpW3iOjwWfjVixLCn2mLezXr0bOSv0ASRvKy
HhYimXZJPcn91oQuusYo1/OhThaMLd3+odW6+WYtOUaWVN0DJFXLaTspnWnek8JchNtZ8m6nS16Q
w7OdbXIcvWZ4XNvJrQulBVRbc75tLSsCY4jah4jtTaHv1rzpbI3TGCCU7jII6cHW/Mqr/gy62drT
ek1bK12wZVqrjjuhjdbmu+ti26krBJmy5F3uCqoeNhPT27y2ti5V19+xic0et+tbfrIHYuKZddYr
XGhEz4MwAfB5MQ8xBSYbMMV0YnR0eSUeiyXgxOhTZc+zarN6NOUjdSl1xxsan7G101nY+oybz1Mz
VJAr9TSY85m8PWUgJaD/iDvLe0rPNoPNs4O2O5tnqq1Z7hxM0PW963j23iyzjyqpFEj6thIIypNH
yrEnjIDlsxcxuGtoFP9xAbrNDodmTTcNPC7M6bo9UizoRnWFgaNu87UmypgT316tpsdeAP7ELA0U
C3LGlDyqEWnHbWTu3FIHxU1XJvnRmZ5nb10ReVj7xvx9LDDm8mzozRK86RKVN/YZZ+7/yYfG9qvE
Yu+lUo34FLv5d2+If4gk9g6R1LxjGilgW2yHmSUlv6LlzZJzdrBXNoPbTqekqfhf8c9xJTHFpuXP
2Ek9VSgR9wLbgzSCfV5rr72h/eNpuuurMMJ2Zh+BdiqO3xgUiNQZ4s8Y98EwcveAEhRkTnXEduEZ
oj55nor9OXVCX18EAiAKESGkZwfhaTW1Oyod4Tj2zMtqllwmaIu+KLvHHjg+BrH/nVoFFrO10YVx
qdX7qlNyfzQhmOrZEOArCdFJftfsfvnR1f2B/MJTu1g3o2rUi9fCbWVyGkJPNoWvyflv1P9oCtyX
2fv+wQqbz6L9jsvgIfGKb0MOmUSveqS45YsOW80fG8LldeVbXKSB1dRMK3VH/Jgwf2TFB75fe4NP
pvAIzZuc9o/KMmFnme+oAeozlGN2J4S9+GYyABkoyhjoS5FBsLL+0aW+QPhmTenJUgRc8B0xaVgV
TLBzTthUXaVXacOsXmLqdlZKRsFU9gfYoj+UsShe++hvjYXuARHamwI6yjphuVYTAFIuV8OpKWPy
WJydqulX+Jj8J0uNKxPwAhTJ8U+WxM1Vmw3C0LLXfhi0N8M5DzAoAyUSrxq6kF2Js8FuYgwA8TRP
xItfzWU6l0IliSvNr2NH5pOGRCZcUr4MCr3DQcInPcv45NVd6OiEJ0ZlQ0SOOT73mmxYfHb1QdqY
Dg5D/wT1Y2c28wgL2Txrpav4qpQ5TLv+7iwlBcu5XHZ9VDRnkYynpoebi9USpVno60qvHscRjVlp
FhBf4XVhW0+1XzpEqFSUibqetLiBVAYZ2VfXgeZMao7oa/vQ9RLvTKkGNgxIgfXCcVnQMZhEAPla
VGhntuVuMPYKS/eoOYFh+2bdzbA41HPiCfThdS31sJ7r9tynGKfftoc1urfM/69zi67SUZT2cGjV
/lRWAF2wI3nW9iradvrzBWIygpJI9/NpGQ+IPQrUzmbjE/U+4aOxtGfhSX1v9epN1av6DJF84Q6T
LnEp7I937QzJpNfnP8xVNjKZxXtuxeomz8rAZ/aLz7aOuUIRB1HlkEGVub9fyHP6nrhs4Ganln6h
/9Rt5y6i3tep6Z1itKqhkwy/qpavR3jLU2XaGPhWeDdTgS+L1SR78G5Nlkr8gwletcVrIZc6zHqI
yE3/J3fwLIGo62CbWlXhokj3NjTRKV9c5R5h8BvN8qIZ/VthdeUe55LvXZEpoRO1fHkYO+L+Mzyq
thgo4VOo1try3srhn7gxO5wMpX1IbQoq1djvo6EpAt5vesnz6eBJPpC8wrNFz63hsS75sLRMvOYj
dX29ZusSiUOa5PsFQPloi/Yhz0usfdLybazUQKzZMORUEhNFZhoVzXTfldFDU+EqkXIzqtrwVEXa
h9QdoJq2uajsN4J+GYYQ5aJ1VnRFgNmn5ikTmFw0Xf1XaGXpk0ltqM1fXHoSfzITosnbjMDU+Lkr
DO2IQ28T99YOB+TSae9qJt5rU5W+Z0xsfd38Kh073jfGiL9wDDe18fKTrrFISN30o2u8xe9Tdw6c
9qHqMt+1Z9sXXkHge165+5Jyz7WHstjEbXctrB40FzsSzNTQYXVCxZOy7d/A9BNfDNaHUcYosoCc
bkL1jmOG54nbnktl/uM5+F9Z3ndrzIn/NMZTQeXJl4JyMZPzFMwWdL5S99wAGHo6svPKqK7hZpPl
9SUZO8ZgdzL3hGfofr8mfRqZ9o6ge4K72jyYs+vtkmogOyNFnCrG5LIdBmElF6qjlyxvbKTDdg6N
d7i7KQILkCU/txW/75q/iWG9W+P8q9E7amDSfICMfalQITozOKJpu/UOH4RvLWGjoVNkr9iKW9eJ
6d7vmqw5VnGbP+UzPDxF9s+iX3yzz7MwZ1G30xFmYYqVkPCljXBpczvoNZKVa10YGAK56bHJ3fiB
WJoItx9DXhYvt04RK7WzkKl2TkYDhaYslkuZpOOxwAT5AWq4cdCEmB8HmccsZpG1Qo+p98NIMCK1
Ji2sktR5yrtYhnHzWPfIekxhU0wlABLvDJbERU3OocT8N1hZkEGXqtTNTSjxlhDWq214xAUuon5r
2+Og2OQNFIn71lG0DxrH6nHbl3gM99CAjJlIJizy1W9Lzc5Jq4fyQ6mpiXppN50qy7R2SF5bv2O4
/JgslD4SXcsHsuIOcjLcB3iqpP71wvhgAiNZEanWx2T3PRm+QiVb0yI/A1zkI8YQxWdYHz/A09mw
pfXwoXnR4OewpD48Cyska3Gbj7hkiMDHsP5AQjZhqo3FW6wYZwIH9Sv+kx6AhBPttmYiFv1aKKiI
JvmxdGkVoEsy4XTH3b42JyZZ0zxLmz1xFJvDtcPE9dryv14mt9lDOGOvzAS0q7wcqWXmWI+stUGU
vCdlaZTXLuUjG81gsHmXWAylWHlPIx7JmML0sbGioLj5QI2C9huToGdPphbYUMb3qqq0BKe0P9wh
o8SMNwga//JOTWfeD/iJ7GAK2QFpWIY/aEZ2q63R8WeRGmEKBOwb1nDQy9QjkzwZ90t1HdJ6PvZt
El0X/hclsR/gLL5lMhJPAKm9jycVU1ajqDes0HH0K5Yn25yZsMtmDgASYNfh3E1hip2sOiR9gJih
2xtrCGpfJAGK+PRmj3158haSVrF2JIOlWv4p+5KckXI51KTyhXPlvUMO3vXNmCB84f6PFhi/c+0K
/hUbbgiBw90CW9uxwyiVsR9lAK1tgw+O4OE+SZAMiQiPL23Mnmwlverr0B1nAFd23je7Hu9QBR82
Jm6B8AFAAC/WyAp6L3d8NS8pRDI9dElkv4yVB6hu5fu2Nyp/LAE1Si92dykBcH5LZTlsZWXvZrcZ
zhh12I+J0BJ+dAu8hRa4TDMZUAuW0DenTB4Ko4akazzMWNOFgzUnF7Qd9YGFv8U7u+GbVh81HDOE
0kaXjlsVc6jql+ksPUFswjoOWNFImQAhz44Wdl1UHspYZIGZvLW2Vj/F86T7IGr/MHpTYR7FfC4s
f5iHypdtrNzsqu2vkz0pfkG5/rEVowjwbOYfV72zJHqjKIF50q55Au2G3NBD/CkbHCgLiwBtR9Nw
psfz0seU1lW19Iq8cc9PYrp2LdVGYhS9cxy5JKbm7iNG7ochVjJ/cNWbCaATGvY8+1qnnDuvfBPC
dh6KTvnTTHxRk6UZj2ZVF2E7p79bA/5Og6k4yTlPZd8kD9kwTr6SzI4/kTLQMe/jCsG0otr5mSDv
KJwj0oPEgFK6jyJC17DuEI7yx5zM8WJG0LemSgayn6ygFfxO+krPz4oYkIAaAKPzVJ7ceSAZxC3r
BzzHrmrDlsqAKmIQiagTuQFZlhWZyO1LM3kkukwsnrRmaA+IbEM5KUjWarEccytroVZWr11bPisq
hDcMttuD07bfNZHpgdFoJndYxs3nmbeln1DJLfHJjUktWjHRfpBpiB00K/hYm3cqu4/Kk+KMRkml
erX807YGXDmWBTtuCjQU5KwHyzSRPtR737OoMP3OGcA6sGmaMryhW/tGqXS6TpAM8Sxq95kbvzuY
1YSTp5NmKrJwmWKbzfDABzQMYm/HkRoKJ3snEGja1UBmIZaraphJ2ISlEmO0olcPxYQfVhsxReW2
afgOlnB7JRmcoMuTLhCRPIDBZecU611b1e0La/wHwi47bMyTJ0PTlEPFjeRH81MGgWPME/Hcsp+N
LQrNhkvdRKAr6eqWHava6Kz02dlVRjwd8srWdgkEG1+42Mkmt1hMFsubdghyGJI7y0mfpScutuU2
YYdFLnXrXN0PyPGOi6N6KH4xOWEMR0ozpPm+x/h96e0SO6+ELAb81PfRrIat4zY+cuVsH3kWI0kk
4hCXp+8avjth3bfjXcuBhXLUN7WuE/XleWSWGhh/1VEy7Qh/vPNVuWAs7g/gz2wvFJIuZmPnZHBk
YkA52PpOQ6JJg6GdHuXQfCbxLsFn0LkGCtxASO1dEwwsKfa1hYN5jRME7PCye6kzJFwGhUCPmn8z
waDPJnP2VVbSZk80GOPPT2wWxotIsmclqpdgULXoUbTGd9ukDr8M1TnpU3EqZoZrU4HOVVLNqJyL
wy4T6emF7N2dRgpdUNcajkhlhHQugqeUtudOLyB5TRmejnHtRxisHlSFPctQW83nwVpgQZhlTjSS
bT1HXrrs0WgShpEiSO0XhZ36lCcQAbz6RORlf55GMZy3R1+H2Db7c55AnUJTw0ztALfDbz/MReYe
+HKrs5Gp1dkG79p3S3mdMfs9Y4m0nJOcTZuHLinYXs3tKAb02XSoKTBiQ3MBvXB9oP6r0LzmnNbF
e+PmACiFOTbHReZskT1UzW42Y0vcz+fR6PEyd1qycG0tz33Lwp1FL8zToKyBeNVhmpfizCxSsAma
otDqy3dbwgrohrjk9YFaWnJ2c7MMFFlK9lJudN4OLF9Zh8r0agG77yNFbc5L3+CXNVqHhuHw3Kgp
3EXJstSvm/I1SbtfbVf0n5/V9mj7mORi4X0+R4uL80svDtGaRrntM7ZH7tpco/n4vndNVUy8aQ72
FI1nO35D1FQx0IUaVv/sLqjKek7ybhRxoQWtWqenrlsouC87bUyfNcVLSLPnH6P4ZmFDiRMEK/i2
jaKAQWp9A/VtKNtrqjBcYKEbyHSOcl+qUXRYsvo4tjXGCgWpiIk8jR26RIXFGjTYyThv7wAzD+rC
zvJG2a4ir8Jwl2B72GqyYvsbGb7sIFFiFYL8+7UsPLZWowleQyDVGaKDfhZozIPKQcdW/3SX7Ce4
i8snG+EhN+iWy+6YNhlYxKBKcdq+q0qfynOzHrbmdjAx8+Bnvn6V/9/piCD6/7p6dLx2P48CcLE4
aNUYELb8nc1JH7QmrnChrZgYjBTpcahzj6IOF8QV+d+lm2CWPvuN18DPFE4N5Y7DAONvP/8WZEpQ
AZw0pXuIsl6eMiXHzv3WExO47+XwXETVQ8o4cMYlm4S0Kv+BnVwMUN4i0+rJmF30W4s3PHC44oZO
2ig+xGjKCXGyvER1XjB2L/leG+Nnh6pYlN/JXX9rVNc4DCtMoFpWfp5ibCKbRr/MGtE2B4QIzr1v
uIe9wYUvmZev3iaDJH6giBFSDuNJKe2UW8edr2LGkM1ylJZVEzijh3lDPWTnSBX4cncKyyrEWBc+
mhNeMIrlL1SdfWWCpOUaup96sXnH8aioqvTslctvvmzyaSCtnsyxIFtTT7qdpESmj513HcViHACV
K1RjQcIWYmc1bXlTc0SNA9uoQGRV4vdZXN6shIozRlaY9hcHhPbLjiqMx1UYPhsTzrZk3Ojukn7A
+m8uUZGYAZHIxa5VlvohxTjD0ErlvWKY3TtT454ycomeyc6kJm0t3a8pFQdn6cie78y744jywC1Q
HCNw9PeyiHBMSJQffWRWAfa0A4xRkV0VlX1P6w1hlUnxI67kG0hSQAK3+X2IxTOGqM6fXICnMS/o
hWLfsojlSxEntd+oxLaZrf0TZN4FC2CMctSuPwKWvFAaROPS1witQEt2ZdymJx3H+Z2Tm8sRF9Pl
sFA62MHSNHaL0rUhy8ddWY3JQa1XvMMDkSpAWjvR21eI/sQViuGlQE9iJKX8HimVjRKcYoJ+Tyu1
XMUrMlQNe3lpR/V712ofxdjVuJMjmKTaTx2GrJbETTx8gMZih+dy+iySNEfcms4MUmE359mlzqvx
Yq3o3QzVdzSa+ugNjfJG9HUoPANIFcXeLuqzcIqT+A2m4E9B0NSj2ejKq6FaCvEZ6hi6fQ6z0Srl
Pmsm93sDft14Ltz6NpovAJ/xLjOxUxqoIB9x5N+5OLn/aL3RCJzU0W7sAIxTU8n20KI9u0uzQ/VO
JfxPg32w5SW/GwKJWU9rxrNXZtWaPWIePWMQz0YdAW0ooviVVX+wFZDUSGXlL43t3WEbR/tYOgiG
64WMrSVdbkAMv2e9Oy2z6O5j27nPPcYWsoDPTNB0c8AJnOFoq39nvNnzVvNOqaVl/lf78/R25da5
tbfDdvnXs7/6/t+X2E7bS7SN85iVKacY5BP1xxpq/PmwHIk73trbo22+GaTKRVv7vx5+nf+6fOvb
Dv/Tt73O1jdrXbEz1Gry2dtleL8VRcWkuj5UHZYwwKn/7jUGkwXBej5ToOyG5LH9q/351M+jmCkD
Kpayj1NRn7dDtU6zo1liPra1zXb+dxv3alaRQ/JQznr8Ymkqt4ObGwEkovhl66tym9E9McfD1rcd
VLTpqhyjh8+u3E6fYoaxryd1JDeeTNz8P/u2E0W7NNR3Vq/j9cU/+xKl9TVtUE9ffew4A8zsjVtp
Zloo3So+WBVW46VSW1e1MtVrlHuSqW/qfjSu9p5DRL7rqjKdl0jkoU0A0XM5L2yf4tnH4q38LmFc
HBICII8URlAto04kZG+n6d6wG5oMLCUqHu1yaB/MJDu4zLEXkjxZIi1pdkI5dkjZ8l8KLFsPmLu8
FU3mXJEfqqHCtothJbYfx25KWOGrj+nUnTFDyS+k9woidSByw6JaQsPTbEJPcvzjyuWHcLCd5IP2
7gD6j0XXqN/xWyt2YrSLUF20J8rNPVvMHpvGMp2CFnfDg9mUVHpUDJk0HaEcS+9dOgzqW+2MEEa7
dFVTgCRl5EMRQRUbH0n122j7lp0yhMY+tt6X0ax2Odq5l0xiUlBN5U+w/PmydTWx3l+9LD9tre2A
UDjet0i/d9v1W1/X62+eNTQPW2uQ5UKFaXrsutmDp9aJXZmn40shogIZrBxDJR7Hl61Plix2IUdd
t5ZHKudF1vkfbGj+dcEyYVUNKgkHZX2N7ZDrf+VoieftZbxqkSeV6EL/64KhJ+7BVJrstPXV3LcP
nRJdvZYa/lzu8EuMn7QlVwnxTOe948YrPMGwvfXFlnzOCyqoW5dVDrBus/LXNq5vXXJc5kCtNP2w
NZO5LV9mUPHPVyiIwNYhKm2c143kCh30KakS55i0jK9YtvybdPt5SbuwPteib1/9/3sdEH8BHdLQ
99vrfV04aPI+UY1jZ5OPAQ5O5SOWgebJmFb/nFpO/ta3HYZSLR+79RAnCnROfV5WzyekOf858XWx
li7OsdLVp6+u7dGcReXjV5+b5H9Ur2H100jPd5s2eSx1SsaCsN7PR199ttJBImi883aFQoXp87Ii
rrOjokOG6XRcx5PKJAxFzbu3GCAojFgz7LemJsqcNIQe3bVjtW8iilaSz4oVrhfLUeTHRAhI1Wtz
FH1FYjA8E6ya2HsJ+83wMvhtpQnCvDZNiupHvYW53429/TYVzXgUCiu27Ww2temxa6p5F5to5YfO
ds5Rw6LETkHnVEUTmKRl9qszFGzBPPG+taxcS+9rnWBrSTeyXw3TwiWpy5+3rrKPWU3k1fKwNWFM
mQEZjt9rfB52+lR7r5YcFCzBpBJanue+aiyNjmrBom5rlli94L/GIme72GC4eELBcNlORjA6Xr/p
/KyHYJwN7quqelLXF007lrud5xUP24XEErOmm3uSkQgu9Le+kZknFC0uVB77e09WAyIaprxpm9i2
ucnVnQi4cy3jdANykcCw9eXoZO1eOEMG9zOWhwK3kNd4fK6qJt97CsHQ2bj6Xo72HZDAovir9WEJ
K+tNSQfQqUz91scps/tc5G+WNs2s8xnlCI3JWIsbzmWRyJ3xEc3eBmWi2OJF79hBE8ExYf7s9eZh
a9XV2Lw6xonRUYY2WZYOrKCzo+se8q0UK+oiEm/tBJKV1ZSkkNHoR62InUBQE1hRPicYYLqEMjP7
PTDWio25LOfz+9wbRWDqeXz09B3mo+6TvebBbAc9OxqmcjOK5luvK0TxuPV8401jw1FO4NUZexfF
QBaZUDwOYrtCaqjjIYhrVvmjK4anKKrVV5IMN8aN35hedM/BtdKatbqq1Hw+swa7aD1sj8S6xrBL
8zEu4uyzS5sieVaM4SVps1+V7RrHlhiLq7Dwh5tZ4l7yOv9g7d3+ck1xHaZc+0PMxj71WovN0q2d
F58FeUENu+ugS1ip72Gu/C1e+deiaPyYbIw3M2lPEiLvLy3HGE55yogxedHt8oIzb7EvNXDaQkmK
0B2TiqK3/Mairz4MLkIG0XkCf/q0ezKHsgEIsOWvRvxQ48U+eK22svMLdzerYIRFIkqCs11AWxVm
rL3oz0syFq9jn6zqwkyct2ZW4zcKaeIB5b39FPUzdah+rNFqGNOTbMxVX5a0e1jBybGt8QixlOJI
3BMhDpndHAH9mtBcZeXszI0Xlv78+YUaJAWKHSSoMFEo9FPUyvxE7yTgje2b+jOpgy/xwghkMNTu
40gvSfsuYH0pWvWmOx2etXnxbLFbexsWV3vuWn2/ncP61Lv0ZGj7k/27Z3B+M4Xj3fMKe34iMt4G
y5hJ0SaEeT03YQQH1kyq6dpS8Vt8qQeQ+7U1UCx+KUji3Vr4AVcvrZfuRVRZb11ZE7Zb5IftXO9Z
6rMTNcfPVmXWz924nEw1VbG10I9pnS3XfD106nhZkk4HrqFV9e2wH1zFxstIt6+TrjnseefcB9HB
M2DrNNYzicUcM8/5Jdcb+6qOGmejuVtCU8oBw9q1vZ3aDhQwiXkarlvj86XyurUoqpbAqPkojuOQ
A0u2gsA012oEgiGcw7Zmuf4BigA2z15pz1QtoBPRnDqdqxdXXU69mF8/m9sZramGs7TSa54NH2aZ
lKccxOs6DPW/DjhgOiG5cnXwPydG1Zsedd7K17Wd4WiG305a7UMgx1pkfRXZAQZNeoJhgBnFNyN1
p70YEFNqmRrfuJMQCdjDMj+sGUZb33adSzTQbWu6tfmE4g6UYX3+V/9St9gXNbaCL2PcsJSLtJ2Y
I4HilEORdAUEYySWY1ZRRF77pMnoiRFQDJ3D7l5zq3irolpct5bnzdFKrSSRfD05dolyUEY7YSNd
9K+qXeiPNrkfMEY6SC9cUUNLZXN83xqiocaEX/3ysDW1DioHYrzssDWruUhO0ejBHF6fiY1nfltG
+fmHty7bmgPZZPHL1rLyEYh1xBNla0qy30PbXIHo9enCtqozWgzb35qZ7lhPDRLcrbW9vy7Wj5md
N0/be89XntdkJQp5muv7XolFs65V4dasCJfnp1mQdrO9NzvHBinBCGptba8mo+Epq4B4KSxTWrO0
Qg2Uum3ONsUCgOS5Zqw2y/ao2lSGYsI/35ypnP0kjp0fEIgvDY/IpON+aq3lL7jF+wwS+r3qkYtQ
lBd3cr6Z6lka+mR0VlcYHNmxKu3o3BmLuESRIo/UIYtjiYnnTc+T9wx7tt/d7LyYM3ntjlv9LvLS
JnI5nc5aRaixm8C+AfuRv08U4lsQfDYGWuwm12wqEpg4cXyhRHpIpuXVXgrDx44T+kaV2Y/d0peL
n9caP2/u1CHLb9tBse3sBhqKRXb0w8HhMRhSFOjuWFNPi+sBwhXUczR0Kh6bPSoWr5sukOWXU9PW
P4nNVE6Wls+vVl/zs5ueNPLg38ld+1UsbkCBHufuKtoLW/yp+zy9yUTiW5s5yh6ZvvpeWYnGorXb
a65uvwn7QEks+2Ysy7g3FJmErpJdYsX7xXJdPZuN/GPK8mc/CZPyTu0cNRijVNlcgrMwGpuaJMOB
CfGDJ4z0n5EiUTZbLlSkmmKlw42d1pO30wXlpRoiwEtZHkDkE0p+hJ53RUL4C+7EVAm0b/USe0fL
o/IJ8T0La4E9pulAVhrhwrftED1Y/7iovq9job0YantGiF77VKHivVqCiFnYXQK8TOC9KmvzxjFu
0/SPTuKJ8Vx2tnuc8x77wwmCchOAMypHTaGuhqap3qOd17EHiYzzL6ge6jUDAdvhr2TvCrtYc2SX
E9MjFpt2/L3O3ea+6EzadOk3h8I95G5HgJhyUMxJPExe8msuCF2cRrxziVr8uyCDqTrdIw0wbgNr
EN0zxVvtYNWWOMdWASovK3cXF6rxDvPz52gl1V8TF0xqQX9k39eIvwVgfVlhDjF2va9iUnciuW98
UUtNPtWwVLbWdqitTtsjnAccW6/YDlGlw3SZvEuEWOUFGxUN2l9yhBsRJmQx3AbNVO8zpdXQ06l1
b00LI8VrnuAFv54cYBfeRwMx9mQPD1uXgfrg4Ei73rVuqt29wehgeUIgWltbl2ZYGL51WXrenrDO
PieDmZm1izyWWrS6fVb9fY6gtJqyet5aZFLFYeZGROisJyd2NtSru/PW8nStv0slgyHgYEm/9elk
hJwGr7BR0fCE7cCiZM+tQbzo+oTYVeYwrVMVNgJXsKpOnnqd6sN6UlkP0wjwpyAaOG1XAHWP56jE
BerrJWM3O2O+mn6+51yOZSC9+T4nwB2zpen3NiIarWjEOcsFM13ZJX/tzsZXmrXTiyPsl2z8XZGJ
+wqmGcyGNRFNUhiv1VT9EilGE9s5IFo1wJzSO8IYNV9tjTxDZfDGcLu2MPT4XBNTE2xnR5VKD/Hr
1iEyn5jvK8gwzZyfPcEKAimafNkOmKOUYZ1GZZj+p0+fZe7HtYd5t63LlzmeYHlFHt7f5iET0ri7
ZW/c00Vh0IfTctqaieL1J22BHrJdoo22cWcCm51cfl5ftJSRJ1xaj/b69Dpu9tDdIwzR0bbVSu+8
bIc0aRnt2nE6OXHivHR4o1+nREFmrkNAK80YdTSJNIftYhBB8YyXHHuaqCsCWL9tyAc0hRCb//V6
Tf+3zJUoRNkPMYrYlBe0dDoRd23/2dz6OrPZNRrz2dYixLQ8LDUEu8+mHvGsJT9EEDduW9dkLJTz
+kQl1qOO71vfvERnreDG2FpNpwzHzmpKruCPbofBnm8V5JDHzy5UkCRajZ5vOIV8clxu8w7vLHvW
TZ/aLpViY4xftoOnioNaGst1a02R215l4x5KPZNpsLQrCtzUjr+dLSWzfGbpQGdtmuy/+gwv/eOp
KpPeULXPmkRV9schW3Rq1ZftwO8IB4+BavVXX2SOb41UpwccfdSXIY6Sh0azP74uSNmn4LzRtoev
Ppe4sm76fNF2GDGswEYosCZ7ftBl8tRNXn5lDsyvlNDPAyKI89YiKNNW/e2hl4kXrTO703/1bU+z
2vJn00XxTqvqHJJP4TxvB7cBJXQQBKBQp69SFUi61GKacZeiUb03SVTdo7QCXvMSedj6clmAVSZQ
zEVRVsFcR6rPbz86bRebBhmtJS7Fhgn9p1KJw8oYZsO4l829WaqXDqDwEb/X5l6mmNyaQokCFTko
WQ/jxenNgQ+AkwL61I5CKkwpzW7u6twktzZxT9vJrYucMQ3wvvVO2jxW19mcLnYjBr7P0XhrzbE6
e1PTwwqa4/yxiauwqEJFHatd2zrNTrPiBeJR1O5NxXAehxSJRjJE6Ro/FpLj9q01ohI9/PAQVcOj
NcQ4tgtqUugSfkZ9srcEhgepxU6nZAXgVVp9nOT/MXYey5Uia7u+IiLwZrq8l5ZcqWpClMV7z9X/
D0n3Rlun+8SeEOlgSZAkmV++xvw12ikItvIotx7MCckH0y236qZmDrKumH2kDv5CarIaQQmv+0CC
SOryNRe7feBjYNfrYNBlqTuBmHhVSivYe3wQCHDLQNIBKbetepZHtOZqRdLYXICdZEv7uFffWHcx
2IBe2OSafEua+IgZtXQpmhx6bNvZx6SFAKdpr2HVhSz/bNbJoD2T1refx8RQTgM72sQ7aoKJWrZK
0qGGM7WSe5x0USdm+3bADcDJ22hVj3wjWQxf5fau+JXzOInwDZAYzKHQ4T162kWvQnknYYyyyoK3
cRxf2BHaBLWS7zKzts9tghsMgQCSy2HoUIA3teKMaNkXEBY9LnR1u8stHx9XVXVvbfqLy/gn5Fa0
FbrP3drSNXZuM0m5JMxVE6OX71rMlbsiGc8GgrOeD0gkkbBcjFQ4eUN0qJSuPJWNW26xj+w2lWV5
l9gux41cq1+8Hv8AEFPN1huhaMhjfjeAf9wLVX+VwqA4JKg1XpBJBFfCN2UbV1Z9ybOMKInawd8a
3bVXDO0FIMGhKRFkrMtonZb53kl655hqQ7GJmTewtNL9lYab1rpsm4NRTIhAr1G2emdGOwDCP5Bq
+j6ZiR50dsnX3K12DRyuWaPORgSPfmNWEnC9qK7PCkd0EoBroSXBir3R+NprJmwb+UcRqQO8Or08
dwANjtIU8NCqu5hRK9O0mikK3ahhHyT2EWZJIyQjgq6WX9Xke2tKtziG54s4yjoO76CX/4y2VpzY
f5P5EkYlmmvyacgK5UmH4aHT7dnuNcsuAn9jFWst9YNLkxbeyeuZYSQK7+/g48sTNzlye93Ue/OE
kJXVoklhBa8Y9TLBjIihmkVZ7n1z+GHrsn3p7aheEwqsfUKhM9gBbzX2lkzr6LU+jhAeZBolxbQs
K6dIyReIAOm6C4NfVZLjkh3oB77lbQRiBXmrcscN/VPGWMT0hOHZfcCUoy6MRwIj6ioEXbZxw+rZ
sSs4ZnaF+5usZUe/ZBwMJX09dm21zhtiAmX6iKapfGmDQLnU08HSMay0IGHG6cpXPXerNyD1fEVl
hSJZDWOvUW29KLLXgLJ2Qeb9kth5QIkhQFGIUMbP1ujytxpZcz7ahybFxs6y4TSpHnsgcg891WF6
fPUqgDzjnRVJvWbfs8j1G7bmyQo3gNc4lH1+3jImCPVmgFz80DsE2Eu1GdgV9p4QVuHzWRcglFy5
AYevh5ce5OUK2yxmFSwKm0iGw6PXBK/H2NuZzqQ+W7S/PNtNECjTgDfaagyIQU8BHrp7f8SqUYUw
v2oUqEz17w7SYADsd1s5wPlK0yLqbK30tJbXCE1nWzlrQCg3EgYsiiwhH4lejOe5bCzk9vNQDE+9
b1YXQo3JemwGRNGS+gH28hOR5mploCd/dAYVFKjqGkfLtE+S2zonKXLtkzHhdIqw+V7ZziUPGGb1
SmIYi4viMKKwhIXqtw4g6r5omm94H2hwgk1vK+XRcO3wKrpYBI+ziUDsxepzbNln8A8Ds+ze5Q52
33pW7UQ3POBLYbhVtcZdVRkkiiQsCFTUns6uW24cCrvIVkZk1nug6xmgOMcAdMPHYAeZ+WSlbEqp
GZpbSMc+50ZjE+XJlE0Uhvt8qPV9WxbOe+y8wGVq5Nr9OZrlBs4731JngshIPwOtXadG4p3U3sMf
sZCrDSt159ACPNsb4EDBnbAlJbks3hoI95aREfSQ9Q1zxqvTG91j3KFRZJFDTCba1rr3kiaSeV4O
RZdZc9Zk5n80Syhi2HzdDJe5o9MZ4BjtBKBn4Tg713Odte+gvqYw9K1ZMq9U2eNVdHXtPJYh26bM
Pn7FqbpNvWg4ySPyTQhF3ZXQ+21MDlFQdS7oFovOyOqMD/F0mMRz9LRXLrJe1veurYdbHU4jNzkn
9+p7GTDVLcp4n3uW7K9ji8cIJuwo1aw/mjZm5mEEb1GsonOoZ4+G1pu7Pg1Yf08H176OTgMPrVbC
bdXcY6uKTj7Lg1PsWsFGyyAAwMYOzoap31VPg73h9PQo7B47EFfE98JtJ5X3EYNKAnsszppJ4ExJ
DgIDZk470lCFgSXqxuR1BQLzPwepYb+oRds0c7DL0HwktdwcpEafODVhFvwaLGTPp40AaVS3qout
K4ZbcCQwA3XgWHstaKzB6wZWnC7nEhq5ICh9pKNm50ofHmV/7KF2uOamR5VmPUxZZAqGdavzsPTY
Bmhm+TG8kgbpyVEBXeTo2RlExqEbYKQAV7o1enOXavyfUj2MNiommuNaYOb8icBvgD/bWt2QwikY
7VsfKwpTwSZ5cNiaO4VV8TYCN3rFawO0Yfbd74L4VU5xiXHqX3bm0rlFlMCaQgXlqLLSielQlmMr
V3EY+IQBsHKkjStaowGOvVoujhJgTxekwFCm+klcBtfKl6D00mMS5gzZfWNtMOwGHsKWAiC4bFxn
KKYFVmbyXphrnSHv2ilQekuAAvivdbuo4veQHHGvIQHWQzT6bz5ScIiP7gas5TaW1UNwn/BGALQ3
kcLTRf83ltZxW/5hXVOf6y7Zl33JZxJUYGRhaS1HkIRqeJxlebT8r1maa1+QkEeRs39SI884xJ30
NBIEmOit8r7QJ+OB8JvcaIfQ6X126zdOODpHPzBuIVtp61hFVqmWU4T/NBDj5tnW1eGixOFLL7NK
9QsPGUUfyvBk0lS46NpEFb8HFOhtVoDwkrLZmWx4g+XKzVk4Ih7+NJ2lPAPbtZHGlgYWAjrjtDLh
6tO4rTZZbDqPsACsB3l4GUHwPWqAEczUq3ZFGH3JmRggXxkArczZTBXZMVYT5nx5AkBTkvZRY/vM
n7QY+IuxSb1GWxd51h5gR2QvjV5Whx62yFpk1ciqwBuXBn6hUnVlusz/UzfmRs29X4MpDfssjMcz
wh+P7QjYW7fN6MFDyuXBq5SSnWGkMK3WirdGaRb7HBq45sHOkCIk5hL+vImpYXdIBVs+m4yZt7LG
Ptmyin7QiHMwim+S5KHxAYt9T80XTMvqYzJhZvIJV+eDsDjq1kMw4UZLbZCPACP8CUkqDoMavEmS
5m7D/xSJctE8mV678pR73Fenhk63SrKYowB6VirIaaUsvI27G3CEPBj+S1iBFHCf+8qLdx50XrPW
4BZ1/TNC5agb4nk362oIjJDADSU6CwY7tFDyngQ3REXjxpAk+x+DXXkncFnGuGWyyl8ikuKNNgq4
ZAeRjEYiSLCw+Pe6MgPta9cqCkK5tB8mSCFz2eSUtcCtvQqvB3cVScoUR6DUA4u1ZVflqyWlm0j2
cMj9pbcdKObpxlXTFUVqwSeaSiSPWwFVFIX9mAzJQbQMrJo7gyyi99f59XQR0Urx5WFlWkm8EX9l
hNY0G7AIn02ufnuvkvdCYcRy1pDcuyMYzp/N9Px6PbAOKWrUYg9YHCJx/0UyZInMlhbGdyKbJMXe
zyUV/5npb0rBfXp4ZxzET4o/A+dlPyg6xEnaYuvk+S9xXtx7cMynxzg/YVEo8FKpy66LMZFGl7I+
V5s9Uit4MgH6mLG/ojdAu2WHuh/ifiur5XeBBxaHDhh1U8KvI56K5EhSdCZmRIUVM8bb1VZses84
L1/2vrUwF7dO5fNETSREd3VUPYtnb0b2Q0fcZzeWGsO60QXo7TF1Z3srO8UWy7/aR7NteWhgh1Ug
1JW3EY9LPA2RyvH4jFYiKXqB4asu+8rNysna9ISvowP6TCSnA0QE+oa0L/B6Z2zpohEgAjBnrIYx
Av2QFGdbOFKARLa19DQnx7gFDWUGB/F7fVURo642YR19GXv1JO7cfJeglq4yIx424l6LuxLVGev/
WkF8ZcIAiGcizhApUTZ3B5EXBy3GMaRqfCCaiD52zZN48HPXFLdm6Q2ipiTyuSrAsG/ErRB/pNqW
3J/ay9Q1EXRmuUbxo55sQ5C7nO+vnlrtCPBK2yXMBuh1z0qR1jBt/V06QnSu1eFJnYYO8dlOQtPa
j94IEhg7vpUMnRMl3Ao9ISNKs//nhz/8DSKJ7RVkd9VX55bz00NNBofSVlM3YggQ3/cGufGDCSCr
f4rh8s43d4ZTfHhrPoAqPt9BjW28LIA1OVY7zU+VcRva/jepSeTtcocZBE+qZUPpXgYXuX1MMLHc
ib+ldYuH2BzlHRqN7biuEv9Sd6oEzGMah6bXWpwpUv9a5jT5iHCAH21ET2jDeMcUhqXL1BHUHmkn
HY710n2mBmYx0kBX1x0SbAfRg/vG6A5DarAsKbap1WF8ZE/gyn/9XTOLj64PVthJNeAKEyBl6Xtj
eLXVCcCoZWY5ydswvE3DsuhJIruUZUR/phHJUEdr61pFB2YlfrQ8iTFStBeH5W390EXnpKgfC6c7
OJW+Fj1hPgVbgb30VldsEIixkAV7tUeh+7i84UtfFmUi6029UG7bXQVIb+9bwU7U6aKzixbL+Z+7
oMiLpyZS8zkiPyc/1Yvsp7K52+aFaf419GArxwZ/rB89uHKrGHhMFgNya00QztOHQ3UgmnoqC9VB
3eFDwT498wLxxDtTxRjUekjH+m4xN2B9eFGJWIxyhsd2dE8BpXRlczYmrOrY5/e0s5udro9MJSpV
3sheRuymRWBmxQbvTvAOhnSyi9THrtx4Qf5gYV68PHjxqyI7v05LXhQu3eTTKVkX14cW+0HRGcWh
nIZrkVIj6Et6COdJ3H1xkQw84wBmhW7XutDq1+ItgdVOqUh+KO1s7T01EFES65YB1+AtpLqvpuBS
+NywJpTiI3FwqCHhhG/oI/U1aIG7I2OyFfdYHMRjD6fpCUK5rJGH+Ec6qCcn1JKdPPbnSM8RKHOa
gxhkFEbtGs5ujnruxs+8+Qug1b8g5SdHcUHx5EWKkb6e2DBm0P0aO+cRszh7xiy7kfns4nm2S0WP
WAYDWZGtI+ctf59a98qmHSDeL3cxTyxG0mj6zCR2YmxcA7qQIJXAC3gHl6wxE3eQHxVN2FuDcqKh
i9IrxnbWMROTLfC6xX6wreMAMIf93D30SDSKA3Od4Bg2z67mVVSgeBl7bqoyD8JwqW+lFmk7cX3x
d7lm0B9r9WHU0non69pdPNXl0YpU2jQ/Q20IVn2WofQPhfyvBdoycEji2y/y88SO5WmOIw3LBzD+
WyUxU9j5ddpdEWTXD0DTipNg7XRBU5zoC39yP0nm5yuexDLGLA+GD/TvGHqmPjjlxoAgjSyGpeFw
kvES2IzgGxQCtzm3TDwZ0a09mdijATzYzfAN+c9gLhosI/ryJOcOPY33y01YakVKNPn/X4q5Wg97
6boM9eKPEdl5Lr7kRWouHANsP5jQIswgJrpSYx5kPBZFE/Gz85RLJHHY5FWbk+xr/wWrnz+U4u/8
MMuYz81Tew0s4MKGIPYYfOjF/JXNEULX4jUZM+Rg1t6gf0NrhXiy30aHrPJ9eSuaz0l3+oIGgEEa
L57ncaKnihndcljKhjFhy0FBKVIBJjZNwsS/sxxmlKTIf5jLzn99PvYwca59hq5bS7oCnr4z2aUa
1+j1ZmxC/bDFH6KXJ9VW5aOYlolJnUiJw3zpaVoosmwEoXntQQBZGosmS1aklsPyGJey5Tc+nRuk
rw1CHYxhjJli4GwAAqQHkRdvHnc8Yhk/1c9//Jgr2SqQOvnDNFI8wrnnjd89iPZH0V0DlHQBTU/P
wG8aJDdET/nnpDh7HqoA5VQHO483n6kgHkyRZQn3iRMiCB6idqlY1oCiQhyWdiLbuT87pUyP818/
9eSZ7LG8M/N8Zu7MotRR04b9k/+8dyI1txLJz3lx0nzVD60+/8DnsySFjY3afFFGpGbFuLLMHsS5
/1S2NBG18zxbJJeDeB5LVqTEef961Q/LGdFaNPz0U/9U9umqn37JmwZ8jObKxofRN73ieDizV1GM
81pVvPDiQCgFciY0IhbvU5htOSxlY4InKPQ72hS1RnJuJIZbcfGl6YcakXR1D4QQW/BzjxYvi3hP
lpdlean+tWw5Tbx3ot0/lf2vl3LHdCL3ZyFov35j49DGtHaaC4sP13KYV7JL/kOs4p+afyqb1xPT
ZedfENf51Gb+hS5yLorU/ZEbx1+LoUGsQUVq+UaLMWTJitQyIVsafyr7lBXt3BbBgPanUiKJEGUm
RD5eTvbemd6KLjwnRanIj4SyWVYnRbJTnex5Gd4BU0EbX/LSONHIRV6M/MyFPCJKRmLYc+jI9Yx6
XIvhgeg/kqwVysB/0dXmQcOUiSGI0SXLR0iYiL9t/mm4XbqCJRb9S5ulGyxln7qLyIra3qtiQhY2
TK9OHvVNY6nxuBbr3wiAAeGiqH/x6i7YzW+8uCnLYR5Wl7y4Xf+aFRXLqyuyHoGUv4Zvkf90BVE2
JhHYCSXiNVoG+3liPdeL57OcWeFVwuItORoERrQpQvJh5bg0E+eKg5gYLFmR+tRODKJL2Yd/XNR8
OqVzCmk7aldQgY8lVApcA0QLIuWaApJj+nDlOOLVz2LocpMoSQ7izuRRmyaHUbZWVWIZB/GyL090
fvc/BDM/TBWWpiIlHm+QtUT05kZzkCu1ED3RwgCZFBWt7G50crZjUHNRhpt4Rec4pegB/aiG1bt4
kf+KapWyt8U6m62Tis3BNE2OERLBsMQhrYlDWbFbuVryruFJ6J/5xiqfdIet0cCAjAF5iXwYquLt
ddU9C862wQZAIKNdI+6qeC5lApVJLbKXPIRnIvjk6vSAxxrRnXqOZ366/eKmfnhE89J1vutizSKS
82sesDk5OvqwFXdZ/OxyEH/AkhU39lPZvKoTNZ/JnEtLUb38S6rvq2sTa70VNoZYxXmp+9ZkYb/X
EALcqjBmyUI9Q4A0O+IzSa2hsnemWcj0TLWOA8xTjSK8m0rvOVCSvTJdQ47K5Jp7Zb0SrcYm6Q/S
mOsbuU0A6XVdtqoCXnVxcBJbX5sOAE8FTNEljuydHPhGukUyCMNlVvZbopKghgfrWKle9QAni71m
RGMhnicW7kWhfInd/mVCtD95yMA+wb8pN6jG9ahykBVlCYJHScT2RNmjAhGaRfwUOhbKgnpzHUK0
ECxgCzuVvf29Y7jjY1xUP+E7Hlpdyd/6VMdVK3a/pTlT8hIf+JPrySDFk+qldUbju0O0np1d12PD
QalRx+m6lVeV5ZdyBNPLkjx/VeXYXKOoA7wqQLZLziZbAJ1Q8pgaBfpNsrwpkAhGGSoHx40RY3Hr
pxpCSZgJdDgK+JGyrzIzv41DVNxEShySLLPQPUtThIUJwhtZ6G3yAvkhd+i+6mye7Wt5kvJL5ELD
jgQljs0UAF7ZLiu3MAtRvZYhfGouRqIyCoabOsnABDl1x3q4yuwTSA221xyC7TWqX0M7BI/ddIDo
Ejy6cvQNWU3pKIryBJNudBdR5coQPtMMdmss77FCDftRZif0MZYUZT30vccKgorQdIBWxSb3MsVS
FA/Z1dB1zU2JGudhnA5lAmzPpG/BrqbFUuGrSbxWcgtXtI7dGX3AbK7vVXRh3N9DFIy3OQeaA+Vf
iz63nF8EhvOAykywLvx6he6ptrUUQ98MQ5Wi8QaYPtMU/WRaQJ2BtSob1VSjeoUVPDIYOIDnjp9f
Cqh2l2o6LFn65z7KiKF2SBuZcNNy9ZSOeqytFV1TTuKQDd7fhVlbSOvBgeXu+DHBZkQNXloXwKht
9u3XqEvfNbbSwYVD9+fd0uEzg0wErZAVqMS042+2O7/4aaR+HaoItAKCOC9enwC7RgfrYVTYSzaG
yDgXdtqe1DasD3EcZjcegQLlv5afql6icyWxfpW19qVENehqB9FDZxYV1FepfApbNo4sxB63Iisq
2Ap9RX493Zb9qsW4YzVMzUMlxpQvBMs1nccONkWWBO2WMWPz4WQj/WbFo34WlyorXblZjn+AHIZT
Z4Is2o4PTrFZ/oLai/74/hjN1y21sX6omnqbysjarF0sllsvecaocCRon1WslU39DNGieoJ73t4I
HR9FDqPd+gnTOshQSY9Y09RClFla/vmkyH6RbfS4cA0EqA3th4jFlJRg0F3QT2svZUdYOY9ROxEV
FkoWR2QwI9Bs3ApVl+o9YpvKWmTF7UliefpUWWDCpvtj9j1Al2Ka6IV7s/8z/ztxlLp7MyvhnE33
D9VpEHnJ4OBPT5/pOx3lFJEUh8IbYbgvedHb+hoJyQ+FolrUNJA7Nt0DwBkQeF63AteFpUJeMCip
5XtZev6hNTsPjXe/+JbnO1Efdn65i1VUm4pRsghYSzZu4cQDj5UXeJdmOnQRuie25u4/VLRtjJ3M
m+ea4RYKQ3jO+wQPw+kgUqJMZ5WNZYOJolqoBBV+g//SUJwyt17ObnrMAf+XU2K7A18hK/vPl6mb
DJHbe3/LZaKB609/nWgtfmTIcrW6xPXEo2DbUTdqGLAoUl6D6ZAiMHEV2cF1USwM3A7yuhwSXJ+q
cxnl8tXSSKRw0Dvz4WvYR+bk0Caq4ueFgyfGIEkn680Aio+ylKj9dKrIih+uUR09WAiBz6eKX/tw
RqLq2yYHoPG5YvqrhjyE7HgfM/M9xp4U5NJox+d6KOKz3QcAThSUN5uEfUaZ3YptlPnKs5z73cVW
yx+pr8jPnZnJz6pf3hoG2Bt70zBdEB3k69dq6H9ZZa2eTaAlb3bCpdjMya8xagZvQSF9gY/sPYhK
Pfeubhaaj6IOpPA2hlD3lE4t+/It6hT9RXGD7FWJjqIJ35zkWa4q6Jc3v4yHS+sp8bWfDoj7qd1K
j0qSZjWuGLNB401Z0QaiKRs5rv1bjjrcS21ilzCX4rfEKdHRVrR6LbJaW3UHDdfUTa4bKOKvTKNp
n7CxQrrI6NVtAKHyrWqxRZDh6+0nfuUbULB8YyaufuixzHzMzf4FCE3z1ci/j3ZlfzEkuz4leYB0
kqk2X6sRIIVsGekjIjpo6frtH88y669AttTNGOIiblbuiwL4DA3bugPvSSr06+2INSx84b+LoEX+
VfmpTDUsULHJeMk7p9zi15ajMGdlL4lkmKcqbgY0t9vsRYUx/YT1+0pUSsDYXkBgfIHJK19FkelW
7C/YXb4X2R41iaPiDNFaZMvQ1h9HdulETlyx6eSrjNabCiP67A0juITM8LVziVYMtOjSRYXNTK8E
3cNmAxYPWU+kZbeF21knUdPWrrPVlc6g3+F2MrqMPAjGBG+tXLRrOD7BSWStQDaBKQTtWWRNjIjw
gVTdi8iO0vDd5pt/E7mhTR4Zr9NHLQTf4/bewQ866R4ntXwNXGjEvotdVZcWjwB9tshOtPfcqV+j
sJbPgBW6u6rWvCohqvJFZF9EA1GOLuIul8rkJorEQUflKDAhMJSNiuFqhntsYnp30TyEjvaY6veq
ynZ2YxcYFpZbZMzzszlY2TloIMtNYsH5WZI5VE1hIzMrD5vQaREdN4PqwVcsrMAH4wWFsPirbBTO
Ft3M/CCycHSA1KvZW673SFJqLViCqZnSDu4KTT9QNWmPu7JcAxQv4q+gqJM9dHxrp7L38dU0tHNq
S8az7ifWNY8MABZTs3qQfw+gJY982pQr0zoFNyJS9nQYldhdE8GrwO/+XbY0ESlDqn8Xrars/+l8
tQYA05jhQ9mP1a2XCuDSmY30HagunS/R71R2X/W+M98qq0cfKFWzS+JrJsrGRQwirhu/tIV9F017
Lb6Ugea8l1Uqb+wyNK5x7mDAUpaopaAL+wod6aeE+NU2zNY2sKGLnPNS2X34vVEAiBmaXT04euOd
JNOK9kHsy8+oqpQrcXlrfJdzp/rZsG8EjEgP0WEctAMx2xzV3dy4Oyaa47zuFsKWSrqKkjJDGReN
qkvOmHoxc3/Tump4KhEn/6tibiOq86UUHgngZ2T8N/LoyeFG1PvgHi/iaqFlU2gW0AkLSz/OWVGt
OkrU73i1g7mlp6h3Q4+MvWx2cLeXSxiWfjaBl58s35C2sZKp2FJ11sEA73vE66a6KJpu7cwoGR4H
fFw2bS1Xr7yNMtAf2/rG3PmONo/0p3Je7C5iStpnxu7+bNaZ/hNOImKROuM8vY+XNoksSCreuC2L
oryFal0edK3oToFdG7j7ujm2BI2FPhZgVQY+mJlqjiyW27pfQ69/jQJd+i2BtJx/KEkVpOIy49cQ
d999SbLeFbNKUDtWxmffRBucKYr3AIXa3ieTqLgsufG5jUNjTzggfrChAoFxrgziZwxkpjv6XxmA
v0E+lH6pHj7IoJOYYTMJjzxb/52gjKw27YuHNUdVP7UNmGV0iqsXp2ZN2LSF8gBuowGeg8MSvCtr
Q3DNdQ+qquFB1VuTpIEc4xanNMlZpCyrZAsQCYRrEyHrgn/Nk2J1zksaO+/KEEpXvXUc7gHyvaUf
lyeRbTSU51IrbI5q2CJMpTAvOzY5ULessp1XD0L6quh8+doWufsalONX1fDUm8iNEwLcUo0H0dRR
rHOgGO6jyPmtt6/jPH7SM9V9dUf2EjOjes41y3p1972bWF9DPpX7upfrvVV33rdM3ZddaX7LQWRh
mVOUh87rsnds7tatEdhPrCMvmDxkt9KVEM/3IG80ra+s5rKpIsjYccZZd2Ky9HvEjgZeIoTXtED7
LewODcTUfMtrXpcGlVZqm8JsjF2HpeCtmQ50jGFT4Y28EVlRwYZtdqtG3LawrD4DduKXvaYA3YDh
6IrYXXbTpoOJFO/ZlrRrahXjE1GA9yYPhm9DMAE9avgc6EAhuRer7+HYDd/6MjDW/VQeTOX/3d5G
cmlp79ou1wGetq48G8G3v6+/lP/b9f+7vfhdtehgbjv6Vk+NcN2xYL/n3VDeVUtX9+ZUhlxGeRcV
KYvfuUw0QSiyuudT2adz+XIiZyU5+1DlmygOxsS2dIpK3tEzkr/KZOyjnVTfLc1EZR86zqos4Rt4
+YOU1AaESThfvVJ23tbiXd+06Nhskl7JHsSh13leWfumrpSq2Kp+JF+8AiIeg5TIoNAuX+rpILKm
JkG6n/NJsWlZrqH1+HetKF+y4gxRhrbdOQ0AtC1F85WWfMygN/b2Q87t+t5i/4EimfM1gs9Ep8rT
o+PCJVV762kwW+e7hgAd0UKnezBsG8PRCL2VLJYDdl9hE0M8Pla5tNNUZ/yCIkO3b7iqEDx9g5Z1
FL/hJ8D52qI2rjhhOze3Udjomq6NecWDyl17BTdi4DqgaTu1qvuTWvpodk+GO8JRZzbXMfwMci6L
L1EhDi1a3VsbkBVM9NY66rGeI65Tu/fEiqQ7AtHNRj042IhF44imi4Z2DCLklr5iCgIvJuzLvVQk
7Z7FH7L42p9Cr78hMdJ9CUKc4KOmbh+CqlUOclgnR7eP9ZvvqXhiSPn4FvvxH0CHyR9O9rGDP0m6
jjoW1r93/GT2Wt94tyKrqns2HTSZ6aGfIZc4NdDUiYpUAdkw6vymxPDikUyWt52TNTfRXjTD4GmL
aeSAARriNNHkyQ5kHi/ZNrp7iHXgq1bFj4gOYRBhYIymNXK/wwetvBleE+0LqDXXKIFUofX6eLFs
kMWw482zlXTBMUPK+OzogXEk7JGdnGHsTknR90dJDvJzomUY+7htcIkqF4mnzrIvUT7g9VoSJAma
yN2FdS3jwCCXO9vJeoiuiC4jANU+sj+Rb+PQau4uak/oBoMdZMQBDVS07fPYYPWDuXP/EhjIIzf6
qm18glJeJr9W7EGv/V7W3nrbRssb3dMveM+0qyIY+quLDxUS1Gm8KQY/QAkL/Ti+TRA+3Hj8EVX2
1sWP7J3d6wpdm2Di2o/BM1jSP4Epjz+kSPtB4Bd6ueERKPdsdZfUfJzdTt+30xXsEP8OcGA5Fg89
CypzQKQTiMmPDFyi2ujfHbAGLAGT7ow2av9YYqQ+qfGPiK6VV8cYGqSQeQNYGeWHpFIQkkG8r7+F
qLUwKe8PqS4FL67kWDdLgU0rjOB9vYVyZ7jdoY274V03WTspivdiZ7wpypBmyAbI/XsAAHDr5V17
EGepYXQstU45pZbSbYglZicYQSFL1QkZbDgYcrj1ai7SBwQRRROR+lBoTjWi8HPN0rxPhD4hP7Bc
R5QVhQ0PjQ28dYJj4M3Ia6wca6l5azCwPPWunCBfwS1J0NsmbtnB9JiyKNo526HO8Lmcsqo+QFrS
jewosm5cKivYieEKkwdIcqbFomA6qKmP31OuD/m5d6ICBwtS4rC0ESlRhtM4rSsViFKXgsb6H84b
EYzKIaj/17VF9sNPW/gIHJkJrT6ULaeI3++DfDwl8Xs1+P4LY667ykLLOKou3Io21Z5lx3L3WudL
6zHlMVtOFj6aRXYQOXGSrjnPdZM4V8OQDkgXjTenqaAU1mn9pe2tYqV1lve99qQXCEXOL11RdqnN
cIAO+NpTUjWgAaK8TRL+IZjxgDpI+KMIypDPTlW/T3b368ho8itx7rOMiPsVokBxTZXC3yFnOq4i
XS6uS4WoZYL1VzsdS56sttZy8wZEBufm6QriFNFwybZmb62srmTP8j8/8unSUh/BF1LdtxiMKoKZ
048sFxDZuJMPbH6Fp43dSdal6T0MiLAOxfFFan0oJKr1qKPk+Bib0+irZCAMdN+ey2D6YqkU2weL
UMHVkjEuCWWk/ufsVIZTd3cNpoMoA4KpbPFFYxdkql0qRDtRVpRystM7XAFEtja1dBsgC7NpwoHw
flH+CCAuOJlcflW8Afpbmw9vVs6ivRwq9zkd03YDVKy9q02IGqbVJw+2hqhKiIjbdTDa7pCBqkXB
MQCzj23V0YgdNEGmUbyz5OCWxnKxS1jrPspo7RIxIHodG6VEYD1LXvnr/DUxb/tLZKKAYoy6/g1P
0Xe3is2fueGeZAKZHko48JqiMmIq/ZrltYl8H0EGNjSaP/3gXNw0zX5qVfhd0olSM1oCoAc1ZBgt
blg6UgsGkp7JmHSvbtlVaJqzgBC1veXnZz+BCihqUyw8L247VitRG8Z+guclmnKidqjN+FZK+rdo
uhI7HulDXBbPoi7UbWJOCC0xJw8e8lqWbiFOQqQ9YwweREoc5MT7OqpycVyKRAo3VH8T4uMzn7XU
ylbyf2ydR3ejXLRtfxFjEA6pCygH2+XsDsNll8kZDuHXv4nqvltf43Y0ZEm2JEzYZ++15rJ3KYMo
7/aY3cXgJp0O3ylwUP/f6/69jzoWl05U1jFcdF67pKRS4UR6nDK3ZkQUMjzRcu3kOoN2UvFR4VlP
tF2+gIq5PXG7mRyoQb6yvqZVlLnZ/vsdLVS+6qWGbPe/f+Y/LzHtFA/Z7Y//+2uSmA5f2nMd/P27
t6fDPOUt/vPKxVIUnzgsERiWixFs/fPK2GIRxMH6n1+8PfH3LW8fMC7UcOsK8fL3MeP2Cf69+exm
7IKhPaiHLu6D//M7/Xv1//xd7buI4Db8/QzrVrjd+8+HXT/c3890e+bvmw51cZcCdsUqvjN7Rz1V
68tuLwhFS5vndvf2zO1mvm3+213hDKAbxt8uE6GLMoxbqg3i1Kbu0mVJ47cEWEQJVrOoKz/Nqpth
6KFplOrBisNlZ7vDH2S5c5ADVlSTL6lnREcKizwKFz6YOw6HOO+/2yJ0t9RMJweEadLoSaBZ84qy
db8shYjsdPCUlhM5oFkBDt9x6TF2pFs5bfbCOnOPCe9ZdNL1JIcdXI/5qQ0bxMXDsxZN/DFsfhCx
s6tUu7Od4r9sUD3R0NnkdLcqoX/G1XhWmHrOFZGIMwiGeh34VQpDhwy/7x4fMctUNzslivbQ9ply
r6YseWvyjO6b8CSoRYiXWx8aJ4lNKs8ufx/TCHHxlmosDv9+K6KTFxQtyCVyU5X72xN40D77BcdV
00usnMtj1zx2uRjvRwqh3m5hoZcsyccFyQjwspQPEj0rNSErJOQQe9AMNmSHfvImrKbCRW9o5lep
TSSArTdzHj60Iz7+ojrZ0Wii+uemolvs4zGbtnoFa+z2WAmBYbeQskbD9P8/NiwUEiBN9V1Dil7l
mOFdsd6Ao3Bru7nvLXBNeQ8XZ6KGuV/WmyQ36r0z27N3+5EziHGfQqPAMNT9fejf450lXhOzN463
hxyl0eGSTQtxoV21uT12uzH0UGdMBLPx9pL/PAExz5i7v298e9jUK+a7c1Uebm98eyyMR89yeyPo
55aJ9fohb08mmVqeTAsA4fqQSVv9attKMEZx+lDVmwpD8H2vackDM/OfKWnCw6gZF0Dk+XkirOr+
duMssP7BWpnbf4/lsywJcYPMn6lKqmBpDA0yr4djZmbmPc1+8+/vDom1WaqQ9KO470jRcli0hTkZ
Q4tZO7u/P5OQ1GzbKhc+Ol+ej2tTP63Fc9o5d4tLdSCXhllRM4h7182UOzM5ResPRpL+z81ktu8D
XcvjLPJ1WYjfh/Q/hBn/XjdlUI7yhVPv7Q/ZamWRXZHcE3g3XOtqDv7uUUudRGiNew8qcndXtUX0
IGiSPehp9ViH0XS6vex2Q0mme8QC1fvbj7fXalDWA7NBOX77rdtjOCpyLAnZhTXc5Ltq5N7npeHe
w+VejoYxfERhCyVkfVy3C0mSVOqFqYPz//YyCJgHJvfx5fYKKr97NdGMU7Kw/1Vz0u+VyLXuMYva
9ySINRstdsgymBb7/vaE1gP3VGuGM7cfb08ATBHXJqdgJHlDgRwb94ySDcOXCeffTJrnf6+N6Z0S
ZtbZu1xv0q0zo5gAZxk/1LghAuJZso1hQ0bz7b4Jt4ZrQA6H3/IA6jl5EH2HN9TI6B9M9EMdIydU
aM0yud1QuyykZZHmqS8T1UYdEYenEBYSrqS+EPDw/9xbf4Sv91r2ZPmRreGiv1ujVULCoY+3e8Q1
F8yvj/3qEhpWCePt3u1mvAkl1xsWtQgnbw+Crh12rs7Ee0oBvlTzU/xXeLXqvFXK7vZN1RfaLD2r
2NX48O+GGhmrw+3n4uZ6kKJ4FavxaFidNO36Ecgmwnlk3fxHZgPYDRokTQG4u8fbjd7000LAUbvy
N/73rp67X0mmw8DoSrCPt6elXHCI3u6mYGdA/mcpYw7A+QztoOz93WLOTARJBmckdSxGiLet+Pdp
YC+ntSuzg31C3AEOM+wLYqPMhoLFbvgzD+I7hBaRV81uIv4rMLXHiFzHYzXIN5vNekqIA9v2mviI
Z+FuplVVm/FnKvfEGafY3L7vv619u3f7DzDDijciYlsppKSd1EEP2iwS+56gtqNlVPXBYpGQNWnr
KeqwG4X1nPOtTXPCoY+pQ+U/zC6gtdTkDkD6RTGDtMXEvJrSylVxba//rNu9AmjDpgELwnVXascO
skXUWAy6jBoSX5ZP5/9sGCzKbDfL7UAo2pqvKEVIv5+GWxObX6KIlY1hnquxnY5dbI1/bwyRTMdQ
X7dcMX8Umt4csfw2R7dsgI7f7paOK7XN7e4tevV273aT2WGD2smFhrFq56s1jqU2Ggw6FB3/545V
u3Z5SApAAKtHdP2at5vbF/7341AYkGU0cjPD1cO0rBrF2+aobp7T291+oeFVFvYc/PvP3PbTfz/e
7rnaSLwVBl5O3hWcQG6MVfb378YcRLwbhHnKVu39bT+43STrjyMjju2SdOfbQ3VoEu4QOVQjt1gD
eUs0sBTJ/1dW1a9c61rSR40SD9jqGvt71x708ZAB+cIkzzZd+RCNIMbgdnP7MU2gEGuJ8tNSUo4n
giF7b+lsSSqKkk4n26kCg5iuvppmLyqI1o3Jpw5Up2EVo6vhjt7Pt5tPT1q9gnWpR8iNrQicw0o/
Mzrf6IXEN5pdiqqJPRhlDEqXOj5baGEuUTj4zNs7b5yLa6FxiSjdxgxcKKsntel9Thk1I3Q6i3Uz
HMANrEvbRX3Afa/vl5EEIcshk9Z+7du+3AqGMKjYB0kWSxdtk54gSlF6iiyYjyATDLjgctJI74Su
Wf6szcomVHpiYaS+hf0Pnm55NkR+KOua/h2RREkn3puxIbNwzrfgl5KNidGv6odzHLWqx8URZ3Jc
VUGHISMezoBf0ZOkjHQVldFrlNJUwUvlA2VLtmOzZkT3BipcWhQMp/2l1kfyjZ0uqEFUdA69Rjn9
dDYbxpEuUSn8/iLdczRnqZ8QsBWWqQrXlIjSRKNdLVXAt0YKHZ/QzEb+pCGObBUllT8tprMLYd0o
db/v9ZiNAIcuERZbWsR4xbtRoIsZX1xnbV0SBEk91n3bXLrXc4umwY6xrUOZ7QxlxgisoPcfRmVH
RbH4zB8/KJ7jjTPj368VK4NNhEzHWag9Bd4cBzwa8k2+eFS68z5zHiYQSHsmnuoZMS3pGQ4JDGrJ
P7rGpYtnfogABjuRo5K1NQiYU7ieYuWnD8mWaafLugfpqdVf8nj5Y/KkX3ZcKBsW2YodXit9+GoK
6Eg6h6ivjZKwpnlk3hjbJOaoqQhoiJ6rrCMB18InhoM7yGknGAJT+JKpuW/1K1IE1rI36f1ryPUi
gPLqkctMPmjBCMfhvazGTWBCLNJHlTND9DIvQ6Nsi6gLH2aI60vj/K5zUvUiNfqcpbLtHRaCoyaD
tQCUlhGf0MptTTf+VuCwetVENrE2LW9uQ8OCBqSm/LGJSIRrZCQHQ6OT56bqA8QFxzfmPAhj+TRr
zpYgXOQjMVIsRahMW1khKdlX1mjDdmmmIZjjvN4qzkuslKVnpkW4afOS/owst6alVOcl5g+OPZ3B
RNPuointQVPOh0H9ZOUf++5sy83QPnYZUa0teV308zeWW79rvQTPAiDJMQg97uULilwD2FEa+6R4
Fh7VoOYv8Fc9l8BUr5+nwkvteG8KRfUkyC4rFS+AxBqBSBLMV0591KhBmZK+4kAMVbVhrxmRyXPz
a+TKzzBqWqBO1Xe6vC16Bnwtj78Q5xZBpz8Tofgs0UsydYGWOp5ckKnrbKOfBieg1zbNg03LDBGw
Feo/tG9AmFjv6Wheq4mhfe6ehc7LCm28GCrVP+f0dCNJHe7r7hwuAwGy5bwjntciXbaM9/NvkrPp
Vz9l5fChDQTKq/18L1Iq/2FZcb0VjUCi0Rn0Cc7QJZDJAc0wYMOIfcJvqwEgWPop2UheWxMKrBjK
oZ4osmKhNX6/Y9urQW7T8CdS4GTU27YwwweyDfsNo53Unxr72ZqKwCgHTgQKGNo8fyPjPg80l4F3
1/aJ13XFK3pRTI49a+gpS8hLQr1ptQQJrzmxKKOnTafkL8D8H0CnOV73Ki0IdE2S4bsfD06if1dK
9l0k+lfXGIQFtpD5VdZQdLh35TjMW6dgWJBoaNmdHB1RPEdvGl3QqQD2N87Vo5o212ZtVJXzOoj9
Y3Q20QsjHzhGKttJ4cG9azeTYq125/pOxqmXVBbdklWo20TTodK4KBRohCzgfbBeOGtakZ9qh7ZI
7myEGF6dV9ciq34Kwz40jfXZJSy8JnEfO3kRCDXfI1ShHxT25LWMIb56Zzz2pJlFoKqDBgX6ZjBS
iDyjzAJLIY1eV/rZU8xyCkJD+XIgG8WhRIieGBtBqJTe29ZuntonYt4YQxdiRxdgZy50MuPyuZzU
rSDVe+vEFvphNCuJyW6mVG+uWqVH6UexszLEfkkjhjaev8xLnwfwZ57idvmqJutVr+YHafl6YTVb
K5ouC2jOzII815E/qVnWpQJj7VQdnMFKZ6ImukMWhsi0rd2YKIGTkHX/Pif1hxvlT1Y9nCcLTaM6
vsR9vu/Q4GQT+0Tad1uQbKBp5DkGHIigDTBam5tBVrMCV9rAaDk+ocqb+b7pqpEm7gwzDj400ACy
KyLzY+6nD7KpC8/OlefOAWTTJ/p7V2RfIzg9o5ne8Zf9QbaLLtbYLTI5DKJ4mrGR+7la/aoH4OUJ
HCaZoahmezwKQsR2FWMANH8GvaNu2TGABKbWHaJheCDTiAxBh/742Nt/OtGBpuAKS8Y2Ue+lAPkL
QNlTxEjkpVqCbcrPel8+ZKB5PG0ZzY1w3d1kuYf3ogPQB23oUE1mD28/Qyw/I4+IydEkjf1EKEZ1
xTeMhM8Gm65zRNYhnR26wr35pRb9OVPHt4EPxdLvNUGEAekzf3Fb5cSZ7xFxWe0Ng82mj64ayfSV
qe/6dNxPVbjt9t1Ybjs2CycJVv7MDieP2V5C/T+CArbra0KXat+Tp6Z2BItN7jmrYH0ORsY8pdyO
CUfv6IR/8pwI5Qx9Wjm1r9bQn3W3vx+c3CfP4aHuow+zYN2IhYzohjF/t/HUwyetpM9ohpQHQfTn
wr7BRABsfEnZ0GojFc20cQwVgfGwE6wzDi6r5aq4Ej3aUgckKr0qDpfh1eppKi+5M3lweO7ydOq8
xoYIqAoER0YRPVVW/qfup9Yr+nwMGncgMRLTYRurB6m6v2yDInKOIWeXkTwZHVV2PYQfQ89xtwz6
1gLmbXfyYtC9g5ySBSDuLCVnGtqEoETRToHcfYVBiNApooVm0DtspcFGttmMRJ4snNC1Ihh028Xw
7zieTMciKB67AkaUzBR1qxswG7o2+UUAfB/CtucCRyX54H6r0zCcNUBkrMbMvRP2T4qYwW66w4fo
IY3PSoLuZfhoO3cbSZCiXUJGsZu5QU6LoGXAkSOMD0pV4eChCGtE6jcRHYFBVQs61tm+WKRzIGTy
1U6A93AFH2T9rfXUxvPI4VnB10mTs1AqEuZGGIopu0uT/NI4/QS4k1A1kd+zJM05SqofQkZjT2gD
YyXjOewcgkrK3xrkOmdpcUloJIKFiUM+Z3kZouZkUSxGfXmVLkND8kVAXV0wEL1Qa784DC18M1qz
IvTpazZZAWSOnK6Oy6XGmoPMGdaEQa7mFgFSaQdHtXnN9IajY/StdlHvTFlMFON55gmHGszK0W1E
yY+kn92fzGolZJkTvLdpfDarcaPp5kRhRWhGYsN2sIZ7ZZzqQ6Jk90ZEQU4mbamb5c6gM9U0y0hB
G8sdJm2js4qAhtCzFUe/4VvBTs3Q7MVawxHATqP80PT7TKrsEFrGRDJwz7TyWtRgzEDcCy9Hbbtf
zKgNOoiY7pj66WJe2sFFmzr8MZUjUcvnhGDWkiY0wEe0d1m9wcp4n0ohtmrZvANZOA7lAvG5WhHN
H40guHpyNcz6VfxcC5tKCA2UQ5PAa9SIurNKwEwiQS+dHaIlk2hIe/RTC3OPNeMKMT/TAQSkHGcy
2y19K4z5SVetc5NyBMZs4UwQKsFU8o9phzLIe4jDxSbWrF1iTR/LdEQ585yjSPXIBWk2hcZ2Ikr8
ihMD2cjCet3Cq9TPawvefFUg863aNh96yJvenRRtaxF45Lmm8igqsZUAbteTVOXBQcUKNSOg3q10
OdI/Mk5sinECHfguY+O3binzNtQlsGQspBANWZ7mOXg7KkLTZe+vFLwDFCbEJsb4V6jx+ySGkZQZ
P4bVl5410e43oSZx3qSFaIIX1NWHxFF1qHJ2kJFy6ikue4lt6p80XP6QoVyfZMbUWmdwPxNVlOna
L4B9RYBUBgOloQVqVpnrL2wSesSBrjPYd7KdMOHSatO0tzXpUAektQ9qroOe0r+lWgOOuj8pCXtb
1Qqvy+vnNC+xI1lHwJjBUlE/j71Lqi9NCs/K491I4jjUzuVqIWGvxfesuV91saQBQraa3XR4sMvx
3e7GL0ii+2WefUvXPqopMaEljyB6MV+EU2vCJxlLnzmIWotHmdkPQ+dgy0iLi3QGBiiNyiDbfU/N
nkT7wngK+1+DUEF1wxAlQYzEHdUOgykuL7kpzkKzOHSjnjwn5hitat/VrDpkVY5BnKj3BI4865JU
THcot1E8/4pDU6IFtB8YqBDgkoYwm5c3x/3lWAoiEX1l8RX95Pd9SoFNgQm+LgpSvQpmKLbEnHuy
HZg3xDulLi9l/gw2z2XYGe7ZJ/22jo3NlGqsxKTGS/Wk3Ci6ZfjOsYsAdtL0Q7tANrg7oDkp7c3Y
qG9KnjNqGfRdOMHcm0LC8HIwaI09+JHsv+IG6b1pHKgvujKnwBhtz6SqZPU13qnZgUrahDqck1KV
uL5WSYu3IQ8hdxU/RJtbNobmO076PdvxW8yccp6HwlckbMDU1eeDPb9WIsk3ob7LBQPpEh8qHtRo
Y5EDU4nhLSujtUPNyj9M+a+5VutzQWBW0mp0WsmrU3YpJtLZyp6niau3Sar3th4pOaTVMybsGA/H
hES7tgtD+bsOycjI4vraR/HWIEhk687Tqc7037mCYTdOIb+vvKGm/0KR9MxAvNoqaFS8hiN+4yo2
a0OXQ2kcu2s5b10owPNMux09VxOEWQSdrcIW2OBEyJlqpR3evzykF5Ik31WYn1VbAWqe1iQLhSaj
p6TbxwA2PERLttdW+vdogJ3KnzXLLndRpX3YmrK3l4n+iYuax6i/qwrUKbzub3gzn1TU47bR4+sC
chiyb5b5pMFCIVju2pgI1/uJqymHIobD8hNJDNJv+UO+5TV0iVhOOEdpBJ0X0n5xtek0t8BI4MyR
JW+0d7IVnyX/LJAoD0nm6jtljVyO6/mcmyrU96QctknCOk2l9q/r8YVjFBkIovr1dGht2mje8XtM
wYcI8G18IFboOdN0JSABa/eCkTT0xiZEPfTtTq+NY7zS236yi4FqE2GquaA4I7oa68Qpz1yWqZyi
QoOCl2MTkS293qZFXvOuWvpHo6GlKtBM0LD9VbHxvHI0HpQ8o2UojDfJ3FKLRhmQ/rPyVNzoHJvi
KVqsvZZToIuIUD7OTlQAkPZYwzo67NZmMBAaQxKmYXXvxtFD/YcTb8jkZ8RZOcXyIRes1KwWP006
Eosi1Le4Jahh1ivyoMYnAKT5Fg3XfWrLM2MFjH5KfhV51AcsAs/jSm6djUftMyqdT3voXjqVHTMz
X8i+eNStMhAROYVEAEMBJ0h2PnYtRwu2LhTi+85Q34be/K3Ykr4ySrfOILsuVWnGpFz/7SUxcEzI
QzNcswYOOCcAZHArvFl7D9fFq6NE5wVSIUjtc6ZbC4277qtupm1jKy85kcSeHRujP1YU3qqJmiFk
b6GKGcrKxSouVM8U+bEK+9+lwEIRDwtQSuRP7fBo5+JkFFbn68pATVUiv1cBVE+pogRizecdXG2D
FZwo+rT6iot4D7ji2CbxVs3M79hp6VO1TAFJUiVKMdnpc33NLAJF2yY/1JLI1EGtN6jCPzOtQy6q
k9BtJps0Y/Cc9ujfwhJwsLnhI5yG+M5OSkTC47lUNPhOlhZ7mB7D0fgV9lgowvBnKZUnnSihyari
JyX7gJlYmovuK5GKGmvUrzPsscDotS976A+6mzxWI5N1HIDffbhu7Dj/mDX5mpX4qklbgH5V8Z2T
8Tpn46VKkeeF0SclxCfBqrFnV3Jr1vPHUK++PJULuVK4KAKXCva4jtqO2nztVE47pnhxYMy0ZtVE
JwBep5sQf7gmiRRZV56LnDilyvxVOKNggq68L9F4VhsQ0m550TmFC9vZ9VXl+MUI5K7sN8mYvCV5
K/yfxqy/TCP/HdY1Wku9eiigNfZ2wcnFaklbMnvweKelHDch+fGonPBqa/UJn9GjrkjE6Th/cVns
5xEsYUw2aJqqNPWGUrI3ojlfhBGozFRhcEV4QcrRV/1+mVKSEpNsu0T2CQflpyWaj3xZ7iScL8Zq
1oUj5NXKoLUpQ+CWFRpMJ9rpberb44DgWCEtKl2umJeOUGuXXWMaGxO8AdcfjTzK3Hd0ji65qHJP
pgMUfWTgkzMAWedL1Yb7a7Jp3tj0UzyDio69uLwY+csgsoAA1fs27t9iyQh83QWXmYgphCXqNrLY
UfBPXJc83NERfwvt/krn9i4ElM8qAR9a3mgbUohOuSge+1h/LyZLsNCLKWvxUzkulCfRc2Esk8eb
VCBSacrQPK73rMYeCdV+q/v0i9XvEy7Q/gA2n0zlJQzwvbyZ9bmtw3fKA/QYMSVKSKP+rDDIaTXC
VobZzDZOoe9RGdHWS2eDkqGJyIdUzpVdK1fWmq9TQW93GewtedllUJnWyJp+crfFAopmEXm2L9tL
WSkMCPgDGydTvlj3ejNeCJGEzn5aFHyTBchKQrKiyYmOMhlZNEJOYLav+HVqEls8m7u5K7SjkjPB
anAiMImwWag5sYo9Q9vNs9scsMclXjuTwTRpRvFLmTug8XbW7W4//n0MDH3KcdnlYWBj4QDEX+tc
q3rCxu2iIstgTX+a3hyRAOMmwMKyp9lv3PlQ2VjSMTl9WPSRNYH+1DYGZc/32S4aheogQjp9QOxZ
2rwsedvtJBV6O3INky0NyKR/JF/4c+jz1dnF1WdRxoPQpLuzwx+bzE5/zrVPdGRcazrkbqkqInKO
83dlAKhaGZT21qj9CUuHg4YKuwjD30YqBp8WkROADRCuAcRZLflOFqclpzkm41qyxcopttHwhfZX
7OpfskO+PXMSDofwAIkZQDodq97VX90M6Le5rWfl0qxvl6wTGMNCPjVCvnedF/h5YA9LkiWW0pdz
el5U61dR39WpkF6aj49lxPQ5d5xDWwtamvZdpuMmt53vdjKB+EfN/WzmD+k6OnCVgrbh1J6EGo1+
1xocES4p8LjKjuRjlEETNRMz/D6guB45rI1DKQWBOiart70RxQLYBMoO1YJIoNk1TNTMsCE0Ru0m
Neu7NpVvU7EGLU6p3IVG8TMmS3fpIW1EtLdVk5WyEblcYGeD+YBhbNxYfUtm++JGP3pnMJNtyUNz
WHDWiVNyekwfi/ElNBLoQg5rtDgyIg+LtTf1sBymavIdN2XtbJujx0x1lyaq9pq5nK1hx7K6pcUy
FeRDaclJDHRfLCmurLGfLLV47Qon3yitSBBaRG8wRrCwO/oON5PqI/TgNLiKDm1ih+gc0qQa/LXt
uZE6ZnWd/7G+TlsXhWBIM8t2BJnyW/rJYBa2VR3rc8HJX4y0KkPJcAWEChZ3Ju5jP7GGU8hdcsrc
8TPL0nA0ySctBwioGiBfZFUjq6JhZdbfWdrAfinHfT7TZ9Zy0z3o4tAX/eDNEYOpbqH5ZNvZ50CT
j6tNpXgloocur+JDlMq1gNbfTSwuHt3KCNzJ1N6rRcFgRTd/V+voKfxo6LD4WqZQu/bnjp4lMtn2
GGENHChGHkKLvbKsaHYOKr4TeZX463w0KvXGLU0o6TNjD2tNrBkaOn7JMozMy9hhICNkuzaGUkF5
501tNjw0ZKYHHfFGK5D/RF/+EpmNnw/0bSaIGtpIW5Naqj6ksoH4wRUhbkToN0OiXvpR3RbUlN5s
45xOFhLLhXrn1sLYCXVothAiD0uT2p6VlZtYJ7Blibg4RJHoTiP99sxB4J5m04tVIjJV+2emZvz/
ywXpDx3ZMOnSY17RVmfdCqc2tYhekVtYDFAkmjI59zbz06alaV8bk4IpFh5k7habpTe4GI/dG4ie
TWmu9WeFNW6RBzPjTJon1UtpLcbe1ivUzKKaj6JbZ0ItchriN9Dw2VlLXZuTJ453YyNidgtlFBiw
OxqBHGgssyzzpcjbwre1MvRBrpRoOXG91qlPZFsJAGo9JO/yibfIZg5hI29NXwix5ik0Z1Okr73F
tg213tqnSYaAicMem89La/GNG5O3xE9EJyayOK0xkrEc+Wq6JsLirDiD+pxOUfWg0kJhjyq9kP/K
Js46cN9dy3KP99bqeUvQiGTqTJVlM+vZWE5d+Wkk94KFO/HCBRGrgyh3DIsNGDFbV16qmPAWvLKf
qiX6X4UebmQ6vxojrktpy+cuxOuJDKjdlQTRcIru76Zk4UXKjyAliLZO9Ls2rCGwneEYMUOlcejq
gFGimba5VX/Db2YTzem9VAeF8GkHB4x0iN0oMSY0NXpanQ6dTtjIQMJmyZ5shuDWOJBw/dcXMfec
bqZSPwAqqRbKCpN9TtTa9xSZn6r+I6flG/QM4RaAws3mfuksFTJOSB86/AS+xW8L3dqqOQ4KRobQ
azpMJvQ9lFFeR2bMFik+aSw3Xay8u61wNoPWEriWZNWFyZ+9yReHdDzBTIexl69qVDqsczD3UrGy
rt0B9hE+TIws4LJ9SI1wPlqhymyDpY8okeTYUTVtFVjw6JAfeyVXt61zD+OCwlCdX+Sk7ZdOpSs8
tc+9ZCJijb2vR2XnT6OrUSjmC58+usRd/55bjMiMH10m9w6rfRbBXBWlnJAasRwYJgbQsatQs+9b
fON3EXkkSkWYNeFOwdgp320l342IXK88vGQD2koxfI8ODf06pQWPuvKppylA3psL97e0aH4YzzJk
eZhCb9hg0PlUVvdabM+nySa6oEjTB0XU0PPNmV1uqSuvQooSaJI1n70y8bu6/KMa4+9eqlQs1rjX
OPfsVuj2WOW/0W6QXgn9lHkvK2Pdbn/xjVL2qjil/WLmuxgELmLDIFPSfaES6NyGxn3Tuemx6ti3
jSaI2MjeXLvIAxmCa41rbuJ+HK+1szFQzwbOJEjbGD7nubrjCptSBRueqLHPtVWJDqTezulq2O1Z
dxDahkB+qb9TTFYsFdJHXXVDP25ovcaVmXCPxkkeVcNdaeHMVb7otY8fSrRn+qqCdhJX2TFmW6by
y7ZXNotgadR2COsk/xVNXXaRu3R3yXpj0n0rUNIebw9ZeUOUEZ2HOrP4tt0aQRNO+wL5I5pcnXMp
weqO4kLxb+Uc1A3n4bDWntIhSdkP1NcOvESg6brtR8besSwzEIv7GiWxwOVGT7vqinHThixkihEf
ROq1U9Ucmql7kna97PTUSDayza8TkjFmx0znjDZvdhw8BBs7QwZHeGJWyySOEo5zLC59MBV0hzdG
2w1XWTu/8pINWi65V9Rae+3dvibDe+tw0XdqmCw94w2oY3dtONPkp83Yx9PvcdCgiNuM5dNBezEs
lIV191E3kFxwdFEKFRu3te8KJmJBvYjOp2jdhFgHJSNWmDlr0Mb4J23nILRkT3zhMWuHaQv4G+Vi
eHWX6BJZrFVYlm0zvY79Ucnox2jjUSN/gCJn+sMpF3iU7dxrRvvQDBltGCt6yWfmn4LrUgRBulXm
n4n84DQ0tGtiGjLoyyLaKjnJCI3m/NgmGs2if5l6GXoCDLJvz6pvdzPnZ2P5FpOzbw1istMf22IH
XYr8q5nw1qp2T+2nEGJUztFpNOrnNkNM0bNz6d0TPo6T26LwicJ4EyYtFI9B92xXfK2OEwpx6CSd
qxt+qNtnHeV1zvxlIyPr4CL5OWJUfNbWmPGoVpi2V2wAW3x3OWZLfEQVzdftFDpAbdL8ybWYU+s2
GUWwQI5WNd9Jg+mBKcL3+B4FCmcVPxyXzaAj3ZftZR6yfIcs4zDL8I64EKwv9CIybUKqY/M3o3l+
LUrzT7tMFyGGO6pUsMXxKQt5BXungiCo22ZiYO9eqzPmKHdWGgvK2a6gc2LsG7M/aBM56MX0qMyL
dhnQAunogLdVsi9aStzeNf7omTF4/4+x81pum0nX9a1M+XhjFnJYtf45YKZISqSi7ROUZMnIOTSA
q98PWv4t2zN71a5SodABTYoEG93f94bcbp6Uop2IcyU8DPjcdJiZFaCn2g0PLbk0Ym7Putm2Rw2z
2Dh0x43Stt6qmYqlZ4bcLdElRZlhGTDXF/UWWaU9mEke5Ymqw+8vv6Y2dmL+YOA4rbwFVvecmMlL
W4cTd7++FRXfixlhXojf+saemq+BQRAyjmc6fUwGzcDjSS/cYGkiUUaEgYytxcfc1/0G4BMz7FXc
xg98/7fOS13W3iogXkCYlqB/46kLRbCtsoK3oRluG915K9P2yR2bO7IQ/lKPFXTyHYyzPBSlKp/t
gKnN6B3yqAquwbYJJBvLA3fRZVPFll8l6+z4xgGhtBfNF+6yysGJzdmsvIWez04tXWG7s+8HG/GH
q9EYtw6/oDwothkTt28rn40u+o64WU7kuRq2hQqsDfp7WL/lTvOEzxTR6Ly4qcyN5vPkZE5HXdnb
ZWaP+nH+oicu2PRh3bkRkDrVLPFlgHdazvYzygjAztdeHf2NhKa7DifvNABJW+Ua0ghAr6NKBdPr
hVeDNWmLOApPZaHgWmlkRxu2WpJX2bYdLXUNbM5idSGWXW5vNTEEqI2VFRYs1a3OwCis8fNPzKua
TWkAoxN3xxDitVe1zPDbsYzfwqKaRafavZEr/N+4cpo2URyWt2zCZg+0UTxqU+gdiGwshwbvcdeK
tPXg5PdhWZ+NDiMIZKp5G9FKZGBdXaLl8L2tk52wFapIly+jUcW4ykiOaOpdgH8j+jeUZKwGkhgD
5k4gp7ZVq5RrUd60k6od8qzfiFwJVlXCoqxsdkWusW4lJhzlEd/ekK/dcDpFGROQH1b5Wi3bq8DF
uD1QsV0AcaR5SrP2UgW6cv85Hep13TcsAdrgrGgs+kVevAYk9KoYM0ovUKKVMurPdlvdmGq7y7x0
XLca6920TWziQQZkoRRFFl+c28B4Kc1DYDBr4hPokA777oFxKEwLmnvvveGR8kzwy6zcRzIo2wEb
ODgtB4NNaRiwjBgC/QbCyk0o1JtIdKA9tH0ZpNlGIzxgZ/Z50L0ZysNytKwwUhzBupa1/tQM0T0I
S5aj6FBZbQ9RI7ev88m484341mRO2bhOt03qaeuV2pXPkxyy6LIrSJBhTbmOY6KROHbGUb3Qq8FY
AaOk5AYsdkpwMU1G1Bwud1SE27HXNk7bsioh2OjhWbAolfRoDvWrH/evSUOuIp4WWnWbVl3HjwbK
n1981kP7NRqst64v0OvXV4aallvE78mXjQgrVOza7fCFkCwJ+zKvCZ4pN0Yx3YeW8xg7w07VjX0V
slRVWv2I/A50DxOMTscD0WrcbnH8rpnKulJLHhhIQ/SeubEqnrCqeKlzZAOTF9Mw8WFL9gR1L7ZD
JC5ti6fJ91b1OJnbsNUePHxYq8r7EnYzIj4Kj4oASAHQDheIbDhaGb6nhU6AO3MfVFTcOr+4QfCo
B3nV31U9sZg2gAxbOPYJ4hiGdn55m0FkWHjTeMw7bxVNFi5KdCFjcjTQSSHN6m4st741rOy5bvAq
U1QHrX0AaWp/75mElw0PWoHl3olWY8FmrZhyyUCjkQAM13xIMOiEboK8mGXUz7narRRQqhWuoUOk
39iag2couoExMfeu9HfzI4+8wNOUJ9bCDHO46VB9/Mq6VEZzbdWDuyTXyLYb07qFUhnntLObdQ6m
R7ggH4f2oHdkgwPSKbXyDSUHrB6JrS5EjYIkuFTd4asV5MvTVGNf6uwJwTM3RlrJc23adlr3mKmE
wFBFmhnpWwVid+PZLEpYKArYKnMaED2pCNkJNRgJDrD69Zuvlattuto8do6DHkqJM2TCnI2ghVMQ
0OzakyjN9qQVUXciADGR1hPKDviIWDRKOeyzxixvY1NJbtlWz+eyomjgP6JTxGPT9tGC9MNAW9aW
2mx/NNNRGfo1tobVjawCDkAewjK/fAwSiyBmHneHtTU15S1xmOoWuNhdqSLeIasM7F2vK0/dvXeY
e6UYmG54t+HqYyAC6bD0ha7sZT/A1sNlqLCvn0eVB7gluxBCJWlr3pmsa+ymXYKws5Bx+bsujdyl
hqjPjeyBdtcI2iUmoG0l4sYc+h8H9nYX18zF1R/1JmsDpHQECa2/+2uVjYqFeSRPql9/VKdYq10H
IIzkoLI+LUasp0LrzF5kU+qVf47x9LyvfIBTRSnaK1m0vSKZPeCmdTTE3b1XB+lBr4gl5oHoeHK0
7gUPhGUK/aZd5s5wEiqTr7x0rL1mGQDW28tinHrxFmKDuXofOPDFEa9Cgmbzy9YpqnOJ9t5VvpTr
lU9kXcyTfCURYdk4+W5AQILuoquyHdtpZSmLEczTk/D0h6xSeB+qemNUWnMnx9G4klBGXR3lQFYO
qK/KPX8jW9vYWo5gemHVpMVFHqy0qjdJzU8LqawwXHZ2gdaFyJqlbAbRXFx4wWhX48HMLD73yaIp
BHVFUutjnKQZB/YD+ZYghb5pWyO6IcQebgoxpGdS8DNyoCwvSNQ5qyKI+tsESc1Vg6rC3VhX9tKH
fXPP2qteBsJOH1uib/zuLPEUTujZOanlfM4HK1+kSld8NevyDVNZ6JJ1/uT2cfZtKHNog7Hxmk8A
2VO3+N4OrCgycipkOIplr5ZMHJN69gdWNIv6SLQKSG6GCo1px8APsCZmudPTeyq2IbmQNxIRB6Od
qte0di4OCP+XSMRf3Dysn1X2BKzeGu+LTu52kcTpuInKAGsUT6sumMmjq5k6TEGz4bKsC5ISSuWk
sPjpq+oiG7RAc5gk/HIti7KhjggOxUGqsNxhqPd+ZTCsbSBmK1ls5wEKR3fX/eCiqPfzNfB6LoBP
k0ezRFWEy6l21I1iaKgQz33k+B45we1QWf37W5UNeeN327whpyW7yPEHRQXn34fk+4sKPBuM9N3U
J9hFkgK9wS0o23WVFWMJWoYnfmbKulWG+A4Rg2hZa1b7NUuVa90qRUCO+DK5fvi9yqxnAN7ek7B1
FwvkFtqscFKiKl51UPLCODi6cDdsXnt+/5lOXtzoPwu//2wVSLmE1hr2AF/QlEyX3CntL4OtF8sg
ENOtp0XFxrMz5Haypr8C3e9ucW32b7A1bVZGlaiPIApjBJPCc6Umt/mk69dGmSG0YNiC1AS5wC4J
q2tuHBJFQZFcJ2ydtgZaC6ckMdNtV6GSkuYkuLJEjKfEMtqtkYMqyE2S/52pZSetG/UtyjbBSfN0
e8sPxTkmCUSAggmXX9lVDuhkW0Lt3xlWHF5YjbCk0xz7W5BeoSthv7bswxdNG4y3smtkTQpRmb+7
Dn3zR1cDmvOtisf3tm8tZt8uuQM9FR/xPtsKH21T1JYJZ8g6Ap7bvipFuBbYha7KWiXr54tLpjc4
K8f+tNajSVzkAXtZZ2kgJ7GRRW3up/UwcQOjtLYlUxvG3TGxbFR9gr0eVcP7dWFMUNnV/fqKJPjr
hJsfQlVE+sH6n9vSQ/YGnhK7QXdX4KICxlJABoaXcDFQFV4B2hnWsk4Urn9hdQ9GH8VNckL0k3WO
MFZiRJ5JlkToZ9dIlO1kSQ4EP83bxbjnAWdmDHmwTMvHuJnf0EcdeM6aVK6t77uf/ch/rHSk7W5k
Vem5OZJu9a6osVAf0rRdqboAXUEApd0oscl3hx1kuIaNCB9TmRJiWXpz4/BYAAgwVxKbTJbv5aaq
EeAjjvveUxYRzifUNB8+hpANhRW0NzYpdTSnXWRgRHOj+aO6k4H7XEl5E9yY/4/KwLLVnaIR4pcX
yo7yIBvgoZIOni+ephL4eOLZ+2DegFZhbVz3xH9ugqwC1oJq4Feihg1JHqs46yVCFdYEH6foSDga
Tv6W64V3iQKIN15FPF3WZ453h9yHeufNy92qghajhB398+JQlKhCWSNu0/6YV2tZ34XsiERXPpHF
cRAnGrBXjUldZhaWs1oolEPjcDct5Gk74lyaDz1S5pZykFV1nNAqy++nsvajvfcgrqWZ8v2Peln8
o87SXW2fVclauMRQ8b0aD6E+/jioanOJOv7XyQQvnoWO9VmLIR+oZVJ+JWn3apml/aw4+WOrae3e
tA1z62pxuPYyA9UPNOAfzUIjfQbDI9dd5tNAQ5epTqMnHC8xNWbCBJWhrBtjPLiobPljbKxAhTP/
5cP1WFXZ21gi6tk1+ufAalQQpIXLjl0oV+Jpp2s9sqIqqfuFKoxg52c5W+sWaperZ8+lp33Bn1y5
RTC7OOQ6MoORMwFIGLpNlZXpU6+SRBuVVNsoULi+2v6SAbJ199TXQXmlVXW6USGI7YsuyB7dcdwT
jMyfNWEUsJ58/5CFfXzrm8F3+XKT7vINVkNx4xRZf+0HZBmG+YL5fYCgJKcVgw3M7cDcIif5EiNJ
epIHIx+6U2V2wGstF4kDhV16BUDyZOiROSxkH7ic8ykwbThw5uFH8ecQsntWlk9Zlha7j6FTA1iw
qfTtuqugBgzDtEe3xbuWpTyBgOb0yN7LYlyDYgGeuhduc+2QEGz3DREQ0GFqtCwqpX4ae/KqcW5W
X5yJvHU0pM1zkWZPwDzENyyaTx3r0bemt6Fk5QEO9sW0KFxoAguFjfwcjvYC+C3ZAELGDcyZbp/B
E2/hKc/icoVToTCna+Uiwlp6K4sfDUmqZPggg7PsCXffRI9Kj424gSD10bXDyts0JRBfMdjNPjS6
K1mSB9nFmvvJYjWzi0wREC9rnUs0qMo+d+F1ZbDU2aX3iCjokK9W0dws+9SKry7TlJhobVn04bH6
jS29cvV+ia6ly1oPrJv3znxP1xrOElZtORcIQwzy8zXerxd+VnNn8RoNkILDULZis2zBYd8GSZbf
+vOWI1JrsDo/69yma1cJITCgO0jCwVzRz7XqusdKj+sjXJYn9sTWvQqtCr0x+1w2DpKyMXhyhxvx
KBstVO1X4EDKnVqCE2x7o9zmDnjXtDWCh8gvnHXZI46gxwM8KuidmOf0UN2GzL6fUlA2XhEobxvy
a/5b3rMkNerWus8Yaw1ANjkOlhGuyjiFQARS4I5o5npgrLNhGdbdVPsETh2dHSYkO/bmiLobZhsv
ZKtjkOkcW8c/kp5HYDSK0uuysetrB8QaKfQ6eqmc7KrOY+uxNkoHTkWAHMiURU+lQgBh7uD8fiW5
1Iaguhu+gBd5v9JmxlqWY6OfyS0RcXeq9F6kMJQQ8Iwuse+jG6W1BSmS1NmK0dYPMc8I4DBZR0Y7
Lo7Mb+12zFTn2uTzWTtJYlyKFPu7SFWc+2GWLEKPd1FVprttOn8aF9nswdA5o3Yi1ZkSuER1a67K
QfCfyvnw3q+tzQJvC+XHFbKlHUcckoXpY0EIuZ0c9xpEYndrG114V9poVkQIva1lUR7oYDp2d8vK
fmYBITz00UHW0UEzCQcSARF73+tMnGn74GDnaX0SocjWSZa2j3oUf5NftWZ8jywRvsbcqwTTR4wu
5mtcpIoO5nxN6hBTqGOzeZyMOX0g/Dczf78m91JtobvZj2sqG1xKkuYHKFXeQWtH70DKk/yW0ElI
VHEebBKeDTVu2DTlsunPUxbBxkrpok06VFmHSYEJjw9X3UXDf4/KMz7qY4AIw8JSXY75XPFxaNMI
A2BQr/cTRNp1N+C43kSDcSxyPVlHVqw8QZK/EdyFr1bUn81GGE/wFnLS4s2/dfWz7kYuXc1wOJde
9KPrH6Oak4rHelElhBGf9To3HlS/Lu+D/pdC1D9rva2/t2jeLy1/XlN6pdg2tQ8IZap6nMUbdeAZ
C+OfhKhqruVpoiEIEM2H0otRmHRvVHS7DnUy79fkaY4GrYKn6u+1sowyfH01GYSsvVG5yq3gAGXE
3Kakiq/IyitXsh7iO8FTWallg4su8tybpJ+XL2SvztY6ayc7NLJWnspD5VrkypwuXpQoZ/zoL1tG
LfjaeXV4GJnnzwE/jV06EJjTsio/+7mWn+UZq9DHlmTq1Uf94AfazjVI3MtLf+8L2vRH3xbt3gUa
Bx2yw25wkgcLoU/uo8xcO1WGdknbwf2Wpx99mpF0x599ZLOtWoi19BjLRMAMg3sF8fdDnrcq8en5
VFdAfMkzeWgCnl3Ak8LFR12vu2N1+ign9pRs4gwdM3kxFEeUmv4Yh3AlSZqmsZmuXHJkv4zBwslZ
5uOggq8p4Woh19d70Rkhg/wcqGF+rtLRgSPuGytv1LNfG3Ztj4DfR21pGM6KTKuxkhfKA9LK+bnZ
1XNPWdEI8GE2S44tPI0Mp5mniXTjCTOEaiGLUJmKbWOgtCSLugllVIGreZTFyI5WPCD1+9LT9XOS
mfeyWkRot7YmHnLxmI9PjUaqly2Es5etiqXe4KQ5XTDKNu+afHof2kvN7iDirkRPiYvIeIxrdIXY
j85vS0tREywsxbgW+Co96T7OJP/+bs353bIMCzdkkoanj3crh0x4t1mDQHMFS38rldAzHhebtgjA
Rc9i6e/q6LOe+kexakKYaB4QGtkqG6YhZWaX5VTNv6Ramu9kacyqA1MlFJ9UW3sxa11ogVF0Rttt
WDXEs9dD44xAmcJs6SNUcF2wFMI6ybdIP9TIZ8ne7xc6Rgh2unJnX4/obClNdAZvFrC1EJcE/4sj
AvKHThncJ1Xn5UdvgHXkeeeqTx6auTr34NnUCen0tkvcp6E14iWB+OgoW1s7xhNjTB4DDfR0a2Kx
MwjFfaohjW3yOh428ipdF4Qjuzi+9pTUe5zio3xJV+nVI0qvZADnl/LjmERunStbWRyT8cuE7ywa
Vk153wT+Wr6k15Ib0yacr7s+1R9NWGNJ5J7a1CDjoaqQizGyOuGU7ZxEZZF7iTXbBxdq3o1jaiI3
9LN5UMAwfFwyTdPIJIrEvsWj1bBgnYT9XRB2/R1GS4QOU8ChfkARyRsMZMT4/NFD6/wHERvpSfbH
9aTZGj1ES1ms5wHnLO48lrxG1Jm1RFPE23qGtW27sb4Zcvj2LACA2tcKv1YVkczOsIPX8NKFffGK
h1MGTjCYvQZM2LZT60L0F/GDZTcvnqHkr4mvA3+xq8+GblXrFmXCI9FI+1ROWoUHkud8jZVqJbtW
Lnk+Xaju7ZTiDTeqEU8Sqxa3U+n1C/l6NiTFtLerZ78EqqhUA4sxJbEODaTKdRHZ7hPAgZPs2sb6
l95V4SDqtsabIqIj/4fCF9XSYR/19/+QsId6/x+KjDWV/B9qWEMPUV69AN/tN36VmJtUTaYd4IBs
pSPs8SCLfZ3kKz1U9QezbX60Tl5g/FJUE73akTTKNrCdyZMYSvyo4pO+Uke1vgYML/aVljQ7ZJPR
EVWidOWgm/d5HPsnINDmd7c5NKkyvbUV0wQi5DGEcq6ePL++bohnFh2CC8LIn0VWhVv0sjLk71JR
HonMYRk1n/1R7BB5xmbYbJfsA+hdVWKEHYENtN9m9nWqGWt/UKIjaSN3mRJ3Xcv6ytXBAkF0zo+G
VayLVmAZEXRcYXgRxi/e4L4PIPaGY+Kqpc32eo6jHk0TLOhcquIAFE9Rj++NfR1q67ruUSSYG2QX
2er1enEggYCKfkyCCiWwTVoH1skkvnmy54MshqmwDxPmkrIk62UPLSN/RNLHQZk6j6G+z9eKAo+j
0Mo2Ia43SynADtP1oUTo/y4KAEw2GjgLKYTuTM2D7bnJHen08L2+TJ1lp+nNV9Q2YJv3r6iN8wwD
/nIJStPfBUgHbd0wze8SQZKjVdT+1RDqEgHo7llFtWmFjKN2jXQqDmhdGm2GSmkea1V7COpEIKmD
UdaYe09WjIdKrDnJsSsrgQeIMaLaPwZn9hiQsfPgAq1cHA29tS/WfDB1cItWcRnjyJ4VxboTEMwD
/D+wlrWZ1Ht9Ylnx0b9rmmijtmzZZJ28rA9B4Y9Rl21lUTaoUf2GbL119dHNAUnlNEV2A3nTvqSV
39y4vbL86ICyDEuzePz2MUxjONW2nSD1yYtkQ9dFwypJQx/KBQPJOq3NB8yuo2wvi33h25s8KkFD
qHjjeIH15LKlOwgPEIAsNuMYrlGqUXey6CTFQ0u66wyZyr+Dob5p2s56KscAApt3qw2xeSJ1gQR/
oH4HhqVu47pkSyPr5CGK8uYI5wraMn3VqTA2/lSX+7bPv4AFhnru+fpKU934Voy5dTb1l47YAsQZ
7Cr2yJhBeZ0bi7pIblUzUlcq2aG1rHtv8MsvxqhrB1lCStE6e/mL7C5rIktT9yxafx0nTgsVVESr
rGun7yGSts2XAA7V+xhsLoBrV9MXyC/usvbITMek/rV5AorQe737KPn+e0nOVQMqFx9t/W+ln9fJ
Se5nT3kdOSdxpwty1fME+LPn++vNbbPgzn+4zhsC0I+B2AdiTE4wG5OTlfi3XTb2O+RYktNHvTx7
r6sGEmYCZAPdP6rzmpl+IcvN1H9LA4D5+DOc/MwqTvJMHppqRFNFTzsMxP5u8DU1Gn4pm060K9Qg
u4oFPpTvw3yM0DfKuNbiWbtvHl8e5FgsCvrFp3/817/+59vw38FbcS7SMSjyf8BWPBfoaTV/fbK1
T/8o36v3r399ckA3erZnurqhqpBILc2m/dvzbZQH9Nb+T662oR8PpfdNjXXL/jr4A3yFeevVr+qq
VR8scN0PIwQ0zuVmjbiYN9zodgJTHOjFF39eMofzMjqbF9TQzO49Qn9XiVxr53rf84ABXiu7yIOb
Ve4yr8H7VgslEh4LFUwC0k0QJ+Z1PVnG+yGbtGuTqfWK3DCfNWpJ5jWo/HKraEG3+OgnG8i5YaBZ
REgmlxFBUSvfVbkrTlaeDSd5Zvw8m3ugnJKzjAN3GrI1Ofm6tm+jrriUEVBa3xx/KXm5urdCb9z8
75+85f35yTumYdum61mG6+iG6/7+yUfWCI4viJzXGhvXk61nxbXo1PQad4v5HPZ2Q35jrqnW1ogz
GbCNAemQ+fCjOq49ZAOrxj8pJDdXmalaCN4MzcWLnBoJBeoG37aAk6p9CKvv73LZ1d+qtO5wnwkf
K+D6NxHZ8EdVf0yTtnswIE3dJmC5Za3btfFJ86EYymKqkVQZDAXx/PkaC+7BOkibGvJ+Zz2CtUiX
k5OnB9maF8kv4w/lL+MrhroXXQ3R0tdwPfX9FrGOpj8Rff7fP2jP+LcP2tZU7nPHdDUoX6b5+wfd
ubnLgjXI34iICPRi+PzkJxxkHh+qhZQFxD7U8uRn/NEsCmRRmzy/eu8XNh1MYXREr0Jzqo+EdeDD
JtxwmT12mGbOlb0744flqe+b86mj/+hVWvZbX7HuqoLS26NZZax7t52e23YxNsTDJwxiNmqmd/su
M917y9fOsj1jl0PEXC9hcvr2dY288bLp3enZb5L7gRjzPXPAHwOmwA9uVc8AaLgcUnRLJ2s4944T
HjtRnmQJkcDx/KO+P+PzjAJfX+b+ojdQfgTmYqx886MLl7Zm/n6prpj1amJ9sitiUB4h0iFI2EfD
repX9+OgaRi89cSS3Hb+XwLls+Osx85Sv6io/+8AC9nvRXuMrnM4rHeGi0lQVFgZhqlc/Z9GnS+v
DbQQ5K3xX79Nf42cDr8V5VhHQdj+UfzX9q24fs7emv+Zr/rZ6/dr/nVfZPz9r11O0be6aEAS/Nnr
t3F59R/vbvXcPv9WWOdt1I6X7q0eb9+aLm3/nsbnnv+/jf94k6Pcj+XbX5++FR1pUUZDpyX/9KNp
nvYRP/jlNzSP/6Nx/iT++vT1OXuJnv/tgrfnpv3rk2H801E95IwMy9MM1Z3nNfE2t+j6P3mImLhv
WYZpMqPxIjnKZ+FfnxT3nzq/wPkhoxqqpTkWs10DS2du09x/qo6ta6qqax4/CMv+9Pe//uMJ9v6d
/ecnmunOv+ePR5pFSsUii2vYjm5qqqE56u+/9xaGYKeYHbiOtDfhahlGlG66UEyYAaOwa8EHcWxF
fdX0vjChkWqtSQzVzTXdRyo2D1AGzdg4swIMHKyylggJZ+E1GxRkjvM68d2HyENNMV31kM2z75GX
sd1BzsQrdnUWj+OuFzFuXzj/6NEyI57eHFo0LrRV2RtOuNaMMECoyS0QH3cBTZJgzWwTa+ilMExl
WDE/qPUhR3UxJh/Cm4Y0CvUccaE0b7yXUg8LBrfrrFn7jdfnJ9GWEWy2JIiehs7QUdTsVCXfA7WC
b113PgB4va9dcRHALpGR6MTo3jhainQHsDoV71UVLzD9KlNcdTQuWtnbEFR8Yuk1IudK7mLK2+aq
QP1CzzrC+0eiof2lnzxIoV1AXqTyw5aFUCsaOGy1nXhrQ8e1dRnUgsDeYPGGnqwySVGRdYZZa6XV
VtNQdgDrcjje7tCTRyhTbWIiy8QIkwMOmAl9QAckrUXsa5YqdoNs3XF6zL61IZoca7ucAF2GTc+3
G7pswHnYVyRQsGIBqYfOgZduvAHODroTxL4hqQ5xA2E5m8j2+3mBb045Ym1b9aLTsW9IU6hnGMuw
fNaMHKCwXWsg8zq1EwJnX0f9MrqND48h0DI8usdYDUDklKyacRElRMx+Nc2/VHWhhFufrT7MdIQi
J7IPLJ6+i8At2Tb4dYfNjx9n03XQtWhHEDTAiotgXkaa3bezb8jBKt2qyFRyPKnuxto5MvW8XkMb
sZMdvNTSWDqJF5j3I/5xiAbVBmvfQQBLRLMTNczrmIREc6rRnEZ3MFGA87o2K9c4x516iYxr6UAM
TZ1ybxllMqwzJ2qHvdvFBQIxfHhAVRFramEHhdBvTjZZs/YqCa1Uh6I2eGgvWUIf4nWcli4Wu1hx
Z/DfbotOhNoqdjXI+tjlphGSTjm0i1YlkbvXrJBbv0WwOUDE0MOPdyGyHgGvqYcSD90vVMhX6/7o
wVlDgGbYlLAyrIfcGYPpjHiIk61H5F/HPcLlKfeqL1IURvp0Im+l9slwhW5qji6kPajWcwOYQ9ko
jW4Z2wgxYOde0dv4NhljYexhatjDQq8z11s2to26Rq1no7HDm9xDMMmG7Va/VIkuMjjUqYZBeT+h
ntSfFE/AOPNcAG8LTMoHyHk+2qTrEN1isPdoHnfV2YLgna6EVRveOinZ7wFEIxtB7AjFe+7sKQnt
6Sm2kShbJj18rZcwClRQspEpyqVL1B8Jaf5Fc2WGZjcQCez44IeWt8Z71uLpauAjm+EeWQy1FvW7
Bm6sa+nTgU1oQVTVHZHkmpqk6E8u0tX9JkCRT1lposHwVrQUNqTUgH5r9qA3u9HyAMIaRFfe2igg
p9WVAly9Vk8YOC9ABfWkAJS2U2GnYRcI4bLB1AkNVT8nJGGqPijGhETJ1mpMCNmVKwBXalqjvmRd
iOJOAUh2wE5R0V7ZayjpyenKPLtJnBj5cY3QPmZhnos3+qIlOlFBpkf2vF3VQz28uCo0U1Y5eY+O
YWl4cbBIw7JXdyyqsxtTIL7XAL3Qr1idTvF6rFnuHzJMaS6TYxO8LCpvh35MiERG4fMVoya5NcIY
SV1MbqoFGQDWz6ILHY9pvGlK1P0atNhWvscgt6hroubW+J4Pm0noE/enHeN8GFjhcJ+I0FAXyMjP
NgVgHqCEAuGxms3Ej+FLH3fQNAY2ZTE0blA/K0spC3XHDGd57NuBqiwHnIai29ALxjdMuObMsRoD
17R00zXQH0IUHuZahNQ4OZq4OJvOhDzcEj0xUrgDYRZzA4E+K08dnFT3nIRmnWCqFrCq90cFdKg+
Cq1Y5TX8ml1lEboj31Yk0WuY1GFyE9aOODuxhjWZyOLsESGt4Su4vsg8sL2yvEPtqr15GEhmTUel
dIb7osrsYcN6wJj2o3DadIstBvjXoQE/txoqXSsODc/IuzqbQJWbXpaUK19R7AYLWzQFrypy1CZ3
oB2CZhl0U2w9hYQpKlSuYaysFjwsk4BbLhVnGr8GSVrd1NhzAm1XS3/am7XgNh7glNmLhPBARSbV
cPu9Ssq+PvhqJNwVm9koWMM+gjDvZGV1TBs1NU48u3kOFYhbGM9Kb1r19aw0Zp5nCQZoTNDrAfIE
GezEK1sfNWC642DDZpiKrDt1utfYaMY1LthvAR3rxBdU11dKW2niM1A75c1L/BQGBFJ0SNIgzjkc
M1vtjEUNxgQnF9vmRq2iSUmI4nhI0EQ8cs5OWECOEiJv2LPaCAZgkxXVL81AKnatJxngstwtT2WY
lO11EQtoS55PBPyeu3wYd77vwoDxu6JD9q1zYSClujWicV7x1ZxEgHoKWg+pRxaGdZi+ywyrrU+K
RaaeT7wlAjVopOTXfqLBEEX9zpuWiVZm+hrXAowYpjZhd+Qm9QheDtqstrM6Vl4btYtJdLZosiDm
rDdpe/QSB7HZxqqwPLGLREvZ5eE1vFMSs2HhZXqVtesRIA8gKQLGftTz3Gb15eLP8tKOfmMcQKOr
2ZroBFrrZsQjFIgA/mOgRTE7dlY5i00I85BC1/y20b7+v9ydV3PkSLKlfxHGoMXjQqSgLpLFEi+w
UoTWGr9+P7BnZ5LIXOJ2v+3aNbtjYz1NzwhEeLg4fo6h9oGBYIHa027JCbAeS9kaY/NJz+O4EncW
MwHa5OkBXah2N1VBQG7HWCJz4IpTGQBMbpK0b/4kyeQLdwIEk0zithI76U9piIKRXBHF6raQZnn/
VIZBIrh1XIbzF78GYckwMvKAC2+VOI8uRymDOgvdllK5ZxanC+CtDXgc9x2J4XiUkFKzUFhSYZ99
lGq16ne9zEZ4Y5DH6osiAs5BHy9I1c9BA1mKBycdQyo145q7zBcKiu8EJcLPQAqUrxlvdrzrCvjo
7DQqmVrgsa+Na7RAGzr5JKD+QzL0fX03NRDrQeWoKNMXzUwYu89Utc3gZZpK+WqeBXyJEQ0jb5wP
KcCgLq9QjZLm8DyB6Aam1ZWovUzR0BevsElA+adUM6ykfz8F+7+mTu8ysvvyT/7U1n/+tLc/yv8n
kqyPciy7SKN+nWSRcr3lWIJm/AumQMuyJIlMi6Ehcpy/kixBt/6lkyMbBogllTRHkv+bZfGPdNNS
eENEVSP5Wap5/yfLIjszLVPWKfIpikxeJP+dLEtTl8Lgf7MsXZU10jyJZoTIzzRMeVW+Moe+lgfF
AMLe1SNVKNEwmbX2Q1/vKHUDNyXmYkb2ykgHOP6gr4cRri4kdfqpTa36M4CZz/je8tYHXmMJjK1S
LJvw9RZKIaMjToXyHcqB7Kc/NCM8IWWZMIPaxqg7QpAgwgMrwWciMLFtthYaG+XAVFmtwOFQNgj6
QNgZqGbN2FZc/y5DoysOfl9rhYJQRERE7gDX6bMlvwqM76EBL+GhVKeIC6OKDSTBuiIqwbU5C3TP
6NpAgmgxJqu6jdlqOeqm/oB0TNr01SEFxA44ZAA+VN+EStDon30jkfLB5qEzctm2QMGJv9W0RQMj
aDNNcNoOBI18N5X6IN22bYc0HOlVlhz7RmYeuo6FgpTJ7kMjtuCr7iVz6m7NVg31BybzLBNh70aG
PmuR/B2j5ldUgPiODwEjU5b8EKLbMQSBPbSiFF01tVbCe9SkzLGZCtGW1+JYrAezEKXaTRhU5qmf
Q3hPmJtf2CpjPrYtxVEjO0nL+YNiYe7gN4javrPxbUbTeEXpM9H9oiRT37hy5wdQtSqdHl0loNiJ
M9K5KY65lMjMmoFFCOgiNJUwzgdxqGQIva0W/KXP3x6qYOFR0m/DyK+am6G08uo+CRl2AiOZTNZP
K6z8g9RL4byvp26g0mxYdc+cMNAWqLHATNmNmpkqDAZ5GMfPbHUHW6ciN5FjDhCa27hXbRnrGsx9
0CnS8u9O/n3SmfyzQUnihRpNqvmHdc+7owKlDbykb+EHKayaxhTkMeNzUyXlBFXkkBBXBT3dyU4x
YaSDhVuxqi+Cb2TREWBLIDq5zt88jsUycDlW6pztB6GXmwWQkJlThBf1CX00RwmRLUmvlFEv4TFV
tTlOFKZixST6Rl8vStxswZ/uZQtiq2ciWebw/SEsw0NWkoNfzwWIDQbJKmHfTCXZ0VhMauXpuV4z
I7yk3WUv9d+1ISYC0EcKayDCIvW21yZ4GLTGF76VaiDD7QhBRegCWdEfG/gLAjvLwT9e11oLgwAs
rUs9YYzaY2UttEHpgCjIt7zu53BPhbEAwmIQHjFm1xSlGwvj9DOUFHXRkchpqfM/HhHL6yDPmX1G
hj8ZBuWTqeyC+kcIZ6FwY0GI+yNKOjgBygneWb6dOSIvNQ7hn7iMkke/rMrMNXy9hd2/HmFIM31J
pYsGk9GPWWxyZFErXeN7azozF7BbZNIroAZ/oJxI3OdAMaBYVJkJzJn1AqvqRPoE0qH1IYTbMdfJ
583FVN0bWkshQOinub8hh85/NCoYPNSkRou5ZW3UiUQKDiGUSgBVzBnaU5EAlQIH0l2wM+tG09lD
CVD7poehzlwwvUxY+5lltozyD3O6U/sw/a0FMcyZgaoDaJphiVBp35HgAbpuwqcMFDnBlyg1P8wS
qZMnPZT18ZhOZgdFCrM0kDD1VAr249zF9esidTi5eg/rhNfrBpp5ZPCJQdkpb0w3C4CHQ5a6sIXo
eQj7lSAKEfy1QkNDne8M77U1BJqxH8Wwg3ktwoVe9aivQJaqQpR7mAMxD7yw8XEcMpcXtR1mtmAm
1TRLcGfZF0BmQcqse+RzPrMGmoh+D7V9K0cSLPRRiNDCiVJxnZIo+oUqAE6S9S/WAD7NZmZyhIJe
n/RXX0raEspi9DyXZerBfZL4SXgcGBAgDkSGVTiO8Eqoeyti5t4phymud3WsT0jQgAyYPa0CCL5T
BGGpkENyjU6HMjCiG/h9/rOTA25gnzAfie4FdMV21hnkJDXVLjhOxpgZ6QgyKDgNwDFENzMTT+F1
MAxqdUdvKqMFQ8XsdzV1cwsqvZQFWAFgn7QbyPvGqyFD5eiqnZIQRQrksMfsOhjhaVmo0MziYZhR
j9o35VjXR1VEOo3cW6rgrJHpRdlG3y0cMWXqo2LXBcNrYAUpRM1y26eeZExwIqNvjbBoW4ZS5Eml
zlYmsWJAHGa0FLbmLLdQ56AURnfbr8aF+kd+DvSmcPuaEZaskPpHjfMeQ4ErZDdRQ5XEKyUI5Jze
r1XFFhilEH8xNCzE8IAGpKEC40zxn1EjLnUitQx+Fz2Rvz0aZjYc4M4LHNhE4UxxE3kp3NS8nAoU
qkwPTfAyM9ZOSQWoUTjlz2IJj5QTiPQIHZ4b+KfFIYdjrcwyODHGoYdOog4jtlQTUy26GdGrQbI0
8zMkiVrT7/6k/KLkc4kOUHmtWdDGObUyttmTUHaZeaMaDLL/IH2H9N0Y8UpE8dCAPydL4fDHxNZF
1zFuumQoeYQNPe1lRpskMZzuFBUmfyquJfqKsuCXgReoWtl6scHU0/3UytC9kWRLf2o9g+C9mPQA
/HaYN0ALLCAVnUcdpJlvZVG1wuFJTRhUTu9mFd3shwhGtM5RGfNCFKVT2vZTXkW8P+UQAVYrdWPI
ILIB3XkttMMMuwP5DOKdNY8Syt+lYbgxnLD5U1RZAjjzpCcjoA4pKj/iOkrRgR0YY3SyNi/ET2NB
VcWW5ZrEOy01g6YSb8DIZNoMEjZS+hyVzLgW4+ugN7PXVp0ZZKanDAPjCHvitUkjqbVrGS0M5Pyo
1XhqTfkDOs98QmwSLA2ZGZQQir7zJ4MrqggpVOhjSATjJY0hmp8RzmZ0o+0gLISmF4wU9ZPA+BKC
z/efRq0Zk12UynPopFIVRF+ZhLAQkgmSuOWsdYHqiG2RV89SEFM/jQFlgB/sEMJNGy+qp8S4ia0s
C5xQ9UfownXYVtpgQQQwANWR0jJBbw6P5PDECw3hnPzLLKu42UW93sgx4GCYCXcGr9l4Wxp86CfI
bY3MifIC2qREXsoyYmY0Ofeo6HFzKcEgs1iUI0zHGPtufglnQ7JecyVI8ZRtkTXmrqI6X3+tB3V8
lRhNDB3J0nF5zVzV+h2kVnH42AyqOLgwfcNk1mtpaDjIHBoqoyNtXXtD40vx9QB6r9uncRN95XQz
Fu4rCMHFlQT0J2R4ayFXG5P0l9qKWen5Sp77LuRlpIpmUYo+vKmN2ElfZQMRs12eQs7/YE7Fsvgu
TxsUMWrYNO9KdRw1auoGk+vVW0JPcg0X30wvSvTSpk2MvQX80b8Wskn1f+vqrEPPEliq76qDn8NC
pQ7MJjCjolgLb7I8HSSz0MAhDhHptKNC3GUdYc7r2q9GbXaiy2eNFAaSQrPz4mEwAR/xLiJhLiaB
Ub0M9SAy+TfnrcqcVxfQJXopYK7jRaUGOd/A8i52TwD/+BfLLkquQ77pfGglDY7L2Beb4Jjo0LXR
PUb50G4mAEHw2yOet5MpGXwZBP4FmLkECI5kHBdc22IrWQ7DuCgkA5tTsvQvPMXf6ij+/5nOkoH+
B1hy1jH8X3XwJ32fzfK//yuZlaR/kSAqikXhUtcMWTb+k8uaS75KX5AckrafRMvuP7msYvyLLqMO
LEJWVUaALYAr/05l6ReCDCYxlkxNMkUwFH8nk5VWCBgSYTJYQ1Nkg5yJ9JnfcIqAiZXQ6uei+h0f
EfRq9sVt4iQ3xlX3FF4Z7smm/LtXeYq2kdiEk6TZUFR+rylLikm0oIqGsrIll0M2lPlAHHZApMFF
lai1g/14VR37PYRliN7tNyyuwA9nFldpemAKObJ6WGzdwYOuyhuvwSirR8QLD/Utb2V1/bHFrSUu
sJcTQNECmM/mEYNhfx2130CzOx8bOPtgq01UV/1dKeqzvGbMzkbQ2TV2lRPudHfa6Tt6EH9Vp97h
A/7OB1OXw3OymjEEu1PVeGN1Xx+hU+5/DguTs10eqNMd8k8lZMcNdO1ba9z4bCpFnlO7pdEWSrKs
cXCkneqkNNZs9VvtNUf5ICAQbMdbFtfX4K9dNWXNgEjVIGZ6b9GEJapoA/jW1T39Gxt4nxvtjb3s
itdbh/LiEdE0gxoV3QxVWt2ChYa3NGK0N6lWNNk3nfGSjSNyYfuAE9BHBO8jybq4OoQhU4aGD2vp
2xFBlphCg80rZiOvcaN40ZP08LHB5e/9txj2dq9P7UmrIxkbqUhlWl02Lzgoh/Yw7NSdfGg2oEyS
dsGOIvJ4yYAoZL7V+4/UQGVORZ91wTz0IP9ghgqSRoe+hDsxeW+j0ePCG7hxo6VLu3lqdeVDfBCI
IWaXwzh4qtNA2263Nv/VDZz2NtgpW7fuokHGaAzFBGpA9+f9MpkGHoc65/RTRC+P5a4/iL/zL+J9
d9Pe0UR/2PLL8tnhJ+/nORFli4eG07/s+8k1B+JcAQ+saSd6/p6p7CcjsyETarzyId8BpX00n8yv
5kE4dlT93dwhuus28IBvp/7dGVp+g6xaIiA10wSr9v43WL5oMN5MRBIemxfY7HbqQ/okeKrbuf3V
7Ki7ei9DTAt4ZeNVOjtUADtVS5M5xpZmaPrqsojmmKAoCl5mrmnsfSqag5zefnw/lqL0+wuCDcai
RArPBu/eG0bvZINbulEjPBzJv49Q6mZ/2gO1w12xy2+LLxvWLnxOEK24Zp0rIgFyfb+VYmROig97
j53epA+Z5z+QIzvVMwhDZ8tvXtg8k7aXZFCSN3GcK1MxOqJmF7F5IYXpWOE5r281JXA2VrT8mdXh
eGdmdQXJaOAiCTCj7tsjHLaBp5QeqtWu5LTO/Gc6qAfhm3IcDn//8svaO8ur0xGKzK4xj0GB1Zt3
y/XPeXG1x+Qoec2T4HYbrntjP82VJ/UNDSLG5TDmguqE5m020aEKmw0rbw75g/1cXzaGVZTZWGZQ
gY04Hdx9qtwxlciIoHift6gjRi1TuZbbIz368ac8/5I6+DTZ0BWumsbr9/5shv2YdiXQc1JI0elR
JiqgsqmR09F+9wCiPzZ27rqB+mnU9U2UqADBaitPqo80PbsghzD9SnbIve/re8h5bGOfP1JD+6w+
btg7/3zYg+UeuMAS2Zur00JNgprpmC3ntD/m6FY740+gm1+UPYXrewEqfVgyv5nehtn3zSgcF8sE
/yUxxGwpkmYuP+vEvYAi99NIgJGYEdCXnWBTDkeQ9SHaI8qB5+yZd3SyLxtGz8KYldHlR50YTadS
0/qYtbautOuPUH8u2N8jMsMuTNkILdu0ev2toytf2uLTta48TqlFfgcv1P/5pPlTTU+CdsGf9goE
ReKMDvRwdnEvXk+NkzwpewbtiAuE4yR50tZLLZ/5JZqRhimBW2CK4CyUa5U2AhHBxhtP0k725oN8
lPaDC6+oh4DXfmPHL9ydd9ZWXjDQAL8xvA4/gg6jE4LVn0XxM20aW1ooAA+Qm0JvBKCEHcnCm8r4
MQpMeEEx1+4AiW1c5AtvGmvn3bQQKVDFs2CsDfqxKcDycbc467voCtUke9ohKOqI18pGhHnhsGGM
QQHgrTw0b6fi5LBBF1JJgQ7PYyrdDSpVGDXb8BUXztU7C6vjHObgqQr4u+nV3jJ/DHxPoaL4tyNY
En2FuG6JtAALrx1vmvXCaNWwOYIod5Udki27bG8+S/viWO1yx3CRmd3wDhcWpqlgNiHPMpkDWG9d
mmeDBjYOunKBPlB6VKZbH7qjj8/mhaP5zshq96i60b7OWZcWil7V3RTkhFINXWv1aMhfPrZ1yatj
jGkGi8oIYIDVG9LQnQWQqsW8yX8F5KFrEuPQCDsSB7hbZ++yveXcSSL9irOTPkpd2Qr9Yq8m5VZN
p32GiKAh8YDI0wQWard7Y8u1XNzRE6Ory+6j5QT1/dsiIQZDl+OHcZBsAKnH/OA/GXvYF771t8m9
frexuxd8mgaE6z+rXb1hwSQqJgRv9PSRbppvmj2yjryYwh7pgM1yibL8tfeRCFGAJXIrRO4DsPrV
KxKHY4auGjWZT4YL9vNxSbDinX+jfisflAP0QChZ735B5uCK90tiKXnZjkviIH7jIGDpcc6O89fu
YB01t9oRGrr6xgV6GwJb/0ZNIpEmL1E0ymTvf2NpBBW9LcroYNErb3IgEbim7OLWh+RWfnh77kI7
u2+2Es9LR8CkLKgsaJbzZz2i0s5QNltQ08hy2690z5zKQbPGJZ8v9q2NSPFRkPcwhe03DsElp2GS
ZSOnYRL/vmWMJ/42niMFpTFMA23LfozPPezunuXIqHQ6xbOxlzzI//hQG27kgpvXTs0uZ/PELCMU
ghhUMx9dpbLk5w51/w0T50UEXPCpjdWJ05AHUoaSpcH+Fr2g2D26ISBTR/Dyg/Sq1Tv0TtzydivN
vHiKTu0uaz9ZW61ANyBM2M2/6vsevoJ9tgeZ0SL3RyIYOCWTkK4CanLfbb06Fw/Syddcvvap6VoQ
tGBctpX6zHAbXWtfLI/q0B5UhbYnQPxM/1Jzw2ozub7oO/HRVGsUhYK1vPImcwZZX4j4H6b9TwwH
25LtP/xSbeXVPCDuufVxl4+3vqon5pRV/sSAgpELywHyPy/vKwK+bvR5+Na4xlXqgQKPN6KG82rs
cppIMURqUozbrKsH1lyZYSvCzb5srThfRZ90V9unh5IRwJ25tbxL1xJWUoXyP8+eui7sta2U6U2K
J2o89A6+5bvQhYf5l79jjNxVvPq2OyjPH7uCS1fyxORZbU+SGI2Q2TjobkFtwBORbtYrzwsWOmwn
/1nW2yafnM8i1mq5mrkawqE8qh60iIfmhhvhbBcstpaz8jCjzKi8ufjyOPsuQt6v3n+8XRfqWO/X
snIveVPrUgR9wlupB4loL/mu7RqK9PBFAn1+0MgNpi/mo7DbMHx+NkwOhK7SSJLBR77dxNNNpLwU
WgDA7enTvKseJYTg6ES7cM3eIBPugW1r79P9lse+kAa8N7tya7keTVJnINrcw5VtWzv/SA7Gu0TC
SzC7+TAtgeT7C/7e3MqVTS2oe/K/yM5vdK9I7RnnnT+BNHHV+8gRvy7OO/y0VXm+tLcSDTKVmWSJ
QunKi+ldYxhQvUa05D/P7R2DC7q/9dovrmm9shMb64vWWlY8g+OO7OGqPIqf/aN8n98Rzx7/gRcx
VZliL+o6EgXC9eOuaYM0R82bJX/fPmRXoQt74JNFQDu5oisfui/qRlR5aQMNCiPs3dJpUVcbOMtZ
XAGVw01miKQPL1YJAi388/EVOL/baBz+14i2cv5l342W/qYyGT9OsM1H3z7++5fO3unfX8WBmtSj
h6yyCBPyQLSOsj4EttDtklzbcPQb26WtvBSqopPaxFiagL5I4mPInDQ0jh8v5/J2AZcmO6QE/ubJ
ThxGJoKt0CJEOePpGvKuSf388d+/8DaaGh5JYawVn4Si7SrskORSNVMMvInAHqUDuqZ2RuW0/ged
SphUT22tdkwGX21NxHa2uJ+cgamhB8nmcTz8QjEsjxzZLffQb3+8wAtf6Z3NlauXBKAjIMRBwVF1
gZLXNs2fhfj4sZELEdT7la0crALeTRpHwJI1dTbB1g7M3O/hyXU6ennl7VYv75JDf7eqZdUnx2KI
R7XyZVaV3iDk7qb3cIXsw0fF6T+jRblx0DfPyLpwoHXFAIoNa8fqrn4CfEwFD4azh+z+n7wd71a2
hMknK+uNlioPgzdET8J9WNq6wySjq5e2Sv+8voPyZIeq/XErKL10TCTmwak/iwo0DKsNVaWkh20L
KW3BB+jOQ5ktKGNr4zDKF94PmqL/NbPaybHSQCgHnJPBqbkGqKaj8vADoZelXxnstdAxUhvlvU/j
J6W2YYd/LPdbSY68XLPVI0b8Ieqoe0Gmclbf6iFwXACqaF/+Iv7uHG23dNINT7frFwFFyufGHVzZ
XWJxJFqQ23GIETbO1AW/pi2xsQnA5EI1HPxTW/QCv0EOnqf4s7H1ll28IacGVjs9a9UE0A0D/W4C
y4JGjRvuYIG3O2sPR/BOe/4HLuDU4OrgNqRXY7d8WuNJpL77EvJR6R9+FSZn9mL2cgvFsjzHZ5/x
ZAvXxScpy3jElSWrQV3+YHlLQx/BsY0X6KJvk0VdBiFpwIy5bh/qXahD04adwTH3yaPsWD8XANIC
9ICjOvS2zueldZGJqgxmLtiL9ZNXJTGyFpqEt4m/1+F3VHy64dNYktwQ1HE1Tbr8G9/uQtCgnZpc
baXKFIvBNA2I3q/CL9WpGV22ESL1Xf04/Zpfq99648Ze+gcRjQ3Ly/Oz/ojgS0CI0cKUz2rmVpNY
sQgCls0dXZmy2qA7CNo5sLt5kH4N11sX70JbkVYAIaWydKN0aZ2CmJMV9n6HxSUZ1q5Dt7chYj78
D5AgF9b2ztLqUez7uKlo7jEvTEW29u3uO/qvToVzEWbKgqWzeVTPc1TWJgOm0Ui8KTuvItjCRPaW
6ZFlNycnuK72gFAdba/v4qtNWxdejFNb60A2zqViiARsqXvgT58jL9rHT4lDqg/kxLxGaQQkxIbX
vHQXMaoTn3NcSApWTiZumVowmEphgUtVXXGj74Lzy78nyHCGL1s3cdPc6l7krWKVOdQCtvLUu7O7
FH31b8onYS/b6Cs7m4HGxT2FVVy2KG2bZ02D1FQGU+vZ09btXTyACTcpIxzUlRf8ENO/KJ6Lz9ST
vY1reOFdZsKZig3FP0mF9OJ91KGHPBZV+PYxR6rpS661tIPl681jc+mI6pKpckJlGkzrTo/M8GAK
7j2yrafZ1R3pQHBzs2DY4u9bTSVp+Twr58IN/6+t1RuotVmYF8t2Ji/GV/XF+hnu/Of+EMB14KCt
vJ9/GGgBPamP4fetx+lSzPjO9vqkltlczyPrNG/NK7QJr5K9sm+O+nWwice4eExP17k6plUMWUkD
V4w93vfu6EoyGNLQlZ/npc0MRcFu82JsfcWVowlyFbC5lP7l2vIH9AD3vzq3vvsf9JjOozXIiuih
ybJqqJKyfn6r2OqFukeUYXkh5n7BDRyg23Tlno7WP9pMiwrHQroH9QtUZKurEAo+4nSlv9j7q3EX
eL0Ng71THbG3m/YbV+/8lXhvb1n/ScDfWlpfwvvHMBHQHapwbz5buR3BRGQ7y92ERFzaz9P1Lb/n
xB5sEcVQMpn49iotgJMlB/V3yysRXm0W/M4PyvvVrd5AoWgiBmewBoVCDUxQ8LQ7xOomV3O2I/vz
oPq9sVUSM2pjVen6sCjpfBM0np/k28bHumiBxqNO04lywfqBzZGRpUPNcrqr295dvtafxZnkL6iF
kiVs3rMLhwMrDJEzEk41fQ18h82hgLgaQOESQsBpI/yMXQHfNTLfa//DaNdayiCUD5kGAAaw8ltW
2NaQ8YFSUffZYxteAzNG8+T3SO2+440vj6G3+exdOJLvbK78FxlpFSoC7Z38ZvJ4068sz/rMRNZO
PAy29vvjb3jhEyoKpSSR5w5azTWIelQg9BpkgwVOmb2M8lSbSMpLX+3UxPITTq5YaKSRApSV+e4r
f08Cf8jd/jA9wLEClpKh080N3DK4OviwmIki5O7LRwsOVkKYAuL46c1HUsj/mTrCViH40ic7XeLq
abV6Y0QI781i82NxyZXbekthltxy8xrIW+tbHcphQtQlVLHWf5283K2+L6lsCJaiIa2dr32YP5zU
JpN2Y1v+CZkh4/dXlWhv9mUvLltf5lAM+N6YSnn/ZadCRaoBuS8CtOSH7EkH8kDIaV4kD+KgB+vm
HxxVOLDBpWiMda2BOJbWiFaQUIMwy/Y5KFAHZXjsYxMXOs0WKFy4KEDKLf+5WpHSIqFVJMpyVpVn
qJ2iO9WLd9Ftel39GlBIBSVXOlvN3vM4953Rde7QhBUAS0EFJ12P+7YQHFPMGR1u3H+0OEYGVY3Y
FjqO95+r9ttRzCB3sKPXzmNu3G5ukWJyUE+iEPLWhdl2ZstZfBd0wq6kgf9f/oMW17qSBltfEfaS
8arcEz7slZ3ulNmnR9NlYMlJ73KvSO5LJ9osKJ1tKfZ0GXglcFUwnWcYlclXhZyZXwTun6rwUMrf
TP3q4+28bGJhLgH8bihrSFNAc0TUGimA1uNWLhGofUr7rc7kWSViWYbKvi1gPesMxkLvNmVfx+WC
GXZ0iK7S+5Cmj3HrPw3ucGR2At00Z2va5S2/WX803vSlzAMG7Qxfr5ZwgekzxXf/e+poUOTb0aN2
WLAP6c53tTttP3rhde+Jbr9nTnrz650DL5Z1//cHrAkxFRW2La1n3Y3X3uQg7uoDrEeOchsdYTb0
8n18KxzGTWTAhU+qaRLZJv6Fsbr1J63VPs+YDX7t5Rc3AtZELLj7s5fvq/Fp9GBh2MwcLtwOpgwA
O+tAC88TeMFKhRZGuVejvmqL58JHuSGC41iW7Y3D+lYKWH1SLNE5lDmr1hneuJgYSZYK/XVwelc4
DFz/bt8fEvoS86fquKCyxv3/IJY5y6Thjjs1u3oYC79t+jbUXtV9dEg+WZ62Xx6lch9ujGssfvmj
5a2eRL9ti3qOtFdGIo/NZwM7w3HbinTJzFIWIPTEq4CRee9BxRIqQ3CTr40n7SrtmbN5o+wgBfVK
BMY9AlHKEmC7pi9oizPZu9kOuXRAT+0vD/JJKAVDg9VNqspX/HcyBkqa+FfYV7vwQElyH95ox4/d
3HmTgk94anOJRk5shnAu6PD8vYpXyi53pS/8/130mTA4LI7A2nbwcbqSdkd2dpyuptbeqsacRajY
t2h+i/AxiTBLLXtyYj+oA8Dcsvqaid/z7keXfvp4fZeu4OmfX53QWWKqv+YKpsBtfekYBVfNtzoa
9r1f/O33920lPBYETMzTrt1LHgCEkJuZ0xM+C1+XuZT5p0CdHgFZp3qab6NtcNWlA2MZ/B/zUgrj
FKuPF0tTIPvhcmD/Qi5H+9ZrD8lRJ5kwvfi4XTE420+dVAK0NBBIy2TMYfW50qqAVb+YXwFJLk33
FB3soIdaarhVso2A8A0a9u7WL7aWNwpeL0Ce6241lICxDJ30q7inx0JlaQ/F3s9b+EMf0beiclDs
IUx1TahMbcEp9kiZ7MQdsj23sBjeqIfkSXj++DCd155Wv2h1QWermYOg1v+ot+MuOHT8BuWOSWZP
eOsybZb0ztyrDjk1qfcynk2vcl2ozCKr0+pW/dPvirvFn6ObTCmh3m85nrM7+GaHOfAFDsI3XblX
RhurtGjmP3N136iUm6XPG/t2vhCYtJfpWpHZt/O4u4VfS26s9s/iv9P7aF/chAeAwbvNCsxZyqLL
PIGUyqHvBpP39gFPvAlCVGUoaObv9Bgcps8LuoEOK5PYy7jJ1q7J59sG3bMMAJ12EhnF+vb5EIkm
ajn8RiyB0DchL8x3xS2Q6H28sx6LW/W41F2pEsZuflfdh1fSQ7Db6hJgCQ/5/prIpgnQke3VLrTs
4Jj36ywheEz7sn7plMgqx8c5K2Sxh5jUsHzovOpZKIKvWTDpcX3Qx7qvdBfRMD+D22KQOyEOIPCI
U7n+M7FcVN0coxIiX3yQ2NBpvF7YVQJ9bxiBKAGz6WBhlL9rSAcjCRPWqRUinijII+yNVYtubHBs
tDAZb/pZmKuDVMSVziyK1pjKC/S3sDk6xL2ZakDnO1vW4GTwXxnt13YoKiDGJhQqvWirhVyJjadH
GhUTV1baKvopp7AKZXYFMVf3TW7aken3DEL1wK0bpcm9Wa3k/FrPhALsYhLXHfOxcCl1oWKjV6UA
2g7UWNKY5uP1j75BAiokoje3EIVFR0SmZ4QqJ8iNmmtaeGV9BGGKy4O/icE1S3Oh7IJ+xE67NM61
20BWY5jAzUgy4CcdRkWa7udBZQrLieKGqRI7gkSpkaBdhSzsd5yb6KXncXkIB+gnXkIfCup9r4dJ
lNkxQqTmcYLXMOxsxEoHWdsZwZQEia1YgSHsyjkV50/IQBfy3QgRsGJBNNeHtNfiQNKeJ76BeoBk
fqifTOj89Ptan6WZilLRJGPkpZoAkZCdtKoKgVISy12EvAFE5PqLSOtuPKrFBK+8rcSwI+6EGopS
MO1W0e+VdrbkAg2pyiypIYWdpiPoWw1jdtVpE3rSYWcJXWVrSlqnGcTKvh7/hm4llB6mZtTMx4l/
QapsMU+q6V7Joc4hvDCs/L7vg0R66XIjnmElbEukl4xaD8y9Gk1TNh/mFDKpzo6M0sog8evipgNG
IUJ/5Im6GCTHFgqhFAUzIZlaxI+1SU60XaBrSJTu9ULTwl9Z2iV8hnBQyntxKPv4bkb5TL5TW1+a
dU/2lRbl6Yi/dgxhQpRflbT53oicuZnVUfV/8fmEiu4FozgkbpT6UVjB6OxnouZqcixAbd00RaBc
oVoz6J4StpDtWsBL+mvTV+T+c0UZVXXzLFhKZHkezMw+Wk3ql7GXVYLZ7xYKmQFtMzQE+j3kUq0C
PU/NdvO7pa4j+zQU3FcLDeynvul634UJC4oroZJC5Uso+mn6lBpFAPoh1s1Zt/tZz+ldK4kkh18l
dU67xq3rIJ4sO1Vg13Ohn6y/9lWc9IUt6pmo8342hZrddKYOxzHsOZAHUcNu6+gIY6as3+VxF8/Q
3Nacd/R6syE3fndVK5ULdHDMGU5njspvPDPUm/Yp15rCuNJRP8+1+0oUBDX6lIqA3q6TEMUJ2OTg
poXlLk+g+yEJNGcluAsgXa5vorKp06sSBS/rVgwhD7zr+t6Id1oFu9drDuVSnXN6Y9M4wn0di691
xMe4GyK4qGQbySgjDx0GLxsZMSSzjePwrsvRClMdweT++DtT7cfhRQlhU/PaEBY/b5xzdANMyNcQ
N9TUwMoOQyxGTe8qUg3dlNsYXC14bVV1DDUYP/kLu3wEAGbAWCVOlebhG40q9gpYgOPR0dAj9iPa
mpBrMXy6m0yU2nMLTYC6LMaOk9lFE9LvlqB0/E9gikLtC94jiOeV5gb+ZkP/rfjhGOyAsY/aXWta
dXOvVUMYFDArCWN+q0IQVd7GhdiFlSu2mSDvVHnoy8dSEebkqYBiBu6HUCqj8ioKmki66rhk/icx
GKz4BaGAJr+PaqbD7oqqMUrjWEYMC6R8c1VWP/txv1BqS0aOBpghGFW+A8aPKJc9RBG3ZiM4OMu6
FjYdBkAAKRgmuMRV9BFGsARLUwLfjbaT7tUr1ZH/LMM8kYMILULqtrQXd7K9DBJt1ZIvvODvTK9q
8XM0q6UaQrVTBLfW/ybtypbbVpLsr0zcd/RgXyb69gNWrqJEyRKpF4Qky9hR2Arb188p+nabBBmC
70xER3e4ZStRW1ZW5slzwnElzKZ4rpK5KsrbaK0W0GAoyABiXD5vwLwncUWffEdBaCNa5Z7VKtEJ
DFY/s1jNI62uM5wTe2zEZwHQoFToLoQ92Ssyi79Ll6LTfRNYlcFCKT+0BtkCQaI3s4RXiayJ1cmr
gNcqKkHoFKNECeCNV80cTZSsM4nzAO5TF6qL5m5vLpF1nfVgZpF1RLDHeDnUSTieF6UslWL4HTSj
HjW51sox3GjFH7MDgyyCmw+tNPxidrhXpXZmF51nIDOCsAz68i4neVR9UK0mwXf2Ttef1RWaWlzF
30DcykFr2CnfKZUL/2X++XXjrFxYnoy4yqBdXXKALSHghEKEI6EL8DdQYDdCygszk11bRlQU8jT4
zlihZIdRuoDcwWNd2/NDYnvjMnwFdTlkdlAUM3T9KopOjdxH+63+YchxYLWIcNCzasDtfr1Fb1mB
AA/IuyRYAhvv5ZKB0F3LkKj+KEsomXeBSM0a4rNmTiGn+vctMTItxOIoKyLdeGmpF/oIbk77kP37
HGVZXtpE1ePXJm68QyX+3Mb0lIdRjoqC9sFg3LwjmP2IRJHxliwBDfIMSOHO9WLfOGqXFicnvC85
tdAU7UN9ZbUF+RlRQLdAS6pmgRoTYhALFGntJMcrwJxl/Lj20rCN8hP4ApGsRqH2ckaHTOhp1Ggf
8bJZdrJZ7LS79kW561zRTZ0WnXp21Mws4jWiFITaBm4lXtFVsMNMkzlcYhRNFLUf+abdQLR9wR6S
7bMIuO78Cbg+1Je2Jocachp1nAbtxykF5+qgQquX84/8G1YYAbuMxzGIqNBlcjmLlQ6/0esKrASL
2mONu0B2zTNCXbsOJKLwzkdOEWTcV6ABorRGbgTiR3WoB7PdFKgodJ1ZOLjwwsVvIGauE1IS8oPs
kmU3OVJhl8OKQNVcQyoLR0H3xg15DW10zdAP1iTduSDh1Qk8cuDqd8bi60N4az6R5WIt/AYSlNNa
ol6OXNEZLXYlyxG3C4pVE+fvmhubH2mM/5iZVg9TroKgFe0+9FehX0cLbR27gga2K6Tf8ALMXP3F
v5vjvLkRRWBSz4xO9woo8lOx7YAY170U6u8OAUyWAKvKGJJACqqav7FzrpNEMIrOFxAXoTikT+GO
uq+MEC3rsUF/MsNozoDe8mo7e33fnNIzQ5Ooz0C0ro58h8chcCZchjpQ4KBXRNuiZxOSYovQU99n
oYBzRif71NciuUWFFlMKFfHvCcJAtB8eKqQOG0+/+w04562DeDadp8T/WSRIlZEfhaFHqGCYrIUf
WEBQwnssPJkd3M2z8GtGp4lKv0N2LFLYfimf5WfxQfWYRf/e37AN03qj1wA1AJGDWYjl9b2OjCKq
3XBrcAIArF8e/7jt1ZHy1ZtcuT5506P9KM00yl0vHLOA7YjyhHrN1qGU4DZuxuot454j5L4UPbS/
diTXJJzQwFDRroxSM9jIIL96OQahqUswfqZvPvjBnka7f4xWut1amhcBmO5iwdw5XPj1mJhFQ0C2
FI0Z8JyXFntIAdYQi38LUHQmT/FQzF2f7JMvgzoYEA2W7DVk1NImyxJSAS/RKHnjQQttRYt6C7KI
R9WEhjYaTJLdXBHpGvzKpvDM3uRIly0orrg4eSudFo9E8YFt+WLH3pDMaORVzogK73z7wo1I7NLw
ZCZBwdyrmZS8sYDcD1hJGee6gRwr3h/0Plzx2tPXu+V6w2MX8kj4gqQDT+ZpYBLIaHkE6u+tF9R7
8FQGA0ib+cr520Z09CkoeLkyvokp3yFkBxTNRyZMqpZROJhZdUyGmerO9R2j8ayGhKgfrUnIak9n
DlRFHfRXjrLXAxrdgizyROEBrSu45crsHQaapLNVuqutD7M4aKDoYmHQ1WEzsjjPkPQ4tq7kam7s
NguUk7cQWAFbq29xi7nS9XUkOTHIPujMD/OI1Ic2r4/aTgD7AfEUvKQEC9lpoDvmzvWVH9aAbZJw
phGSICiZHrtECjXkDVM2pxtWt6Zut/mNmOvqdE/MTE5bnSuATdbpkT0/wmPmtIvKKTeCldk8KCRm
o5GrwGBibrJT6iwZiAJz8ZI7gNQMsfho1SBPnL3Grs4WDKkAamB3IJYEN/TlUukBSnCRDCNOb7ML
TO8xh1BVfGBdHogiH4XOorNPqxs7kjFHKDhtoLm9qvKNWdDooHT4UHo3ekeNBZsy3AFmu9B7l0VA
/GIWaXsVG2Dvn5tkPz/bkwkhUg+lo4/gTTmAsNjTnApESo7giFi/2RNwY/1gTQLmBr4ErSyT9fNr
IQ+bPPoIESkXSAxBk9CCHt/82+PGvjw3ZLAPORtWnkMfBzJXCEPAwyzakGBhT7cE+PlmtEKCLufZ
WPIq83Wayf+MjbGCn5uUBg2vD4wNilIWC1vBBgQe7RNZsRW1pm8CUegNc+f8uq8LZtFVAnARY5a4
Ai7nHa3LMPDf2UHPQUfbrrqNaEY2N+elb23Oc0OTo16FI8QxOeOd93SPf4Y0BdqBg6Vudhu4Z2DD
5sqZt9wlMnrYJgbYWSUciMsJBbdd3SOp8i56wgH5YHQDjZ7iaSuGz5otsLPVuQhTUFY/NzYZXa+p
KS/mzBjSztgqvpstWQvs/LhuzOOFpckZQO8YQYOq9E5kvEer/VAsv76xr7FLbCjIVYCCnlXwp2kn
qJgYZIzE9w5J0MEJLQofJqGbinVvM/dVg5k1XLBgcm7JbnhNJLRY34qMcAQNvpcr5kskCAWOf1dA
BOvvtWglyzPwr1uTB5Snxrj6cbFNKwRDbBS+Uo+YPFCPSbXZJ3MI7xsW0AwGzADANCA0nD5gKo0f
x8zo3o1HKNDY2V4wS0s8RksJAevAugBmAiymMTDdeTAIznHcNOgHnfpEXkNdeUy79/4guaBBtfsX
Yc1o1aGWiAWLQJ6H2j0KIGB6D6x8NSxiC1nuO+2pdOa6t64B54gnz75l6jabERpjWdmxrbOhVu/6
q3cV+yfa53bk+HaxpnYJ4BtOYWqueuSbZ70oO2eTc3jxBVdbKGgUjnTv6mtsqZ6O6g+aunQb4B4z
3Yfuh/IAkO9qHqB5Hb5j6Eg/IyeGeOk6zWfEXZVA9uydPVyjRWoTazj2Vrg/wVNsfv/1Ib3eZejE
B+7VgPfG2k+pqeShLiBWm7wLGlLc+osSPH79+28MBwUJA/BFoEEM6YqNqgTJo5/02lvjju6ItE3g
qEuonJqch/7+5ezlcO0+BQlAN5Tc8fBWgDy9PPmh0gL/Eepv+nZ0ZXCt6pv4jgVKjA1wZmSXEQuQ
PArSsEAsAxAGthrEZpemlBqCOWPdHBjAFaEZjme/YJF07kTuHM3fpUM72ZLxFAdnMJ6vrH/60lbj
KxxTFD8kLXKk3DoOWqdI7//+gEBdKKHRCd5GARfbpZG+8kVapfzBeFTRMSms+4VsjtDdQAy9nqWu
vDF7F8bYxjwLjOK4yCoZxqLnaqmCdBkx2KFcpk6yS63ZcJ19+a/D/HP6zkc2WaoGEvGJnPGHeEn2
EkB6nXxvbJVV7nRr7olaojIHfp4b3QTjKTdDB+1u/iDt1BXIWFbgnnpkExmu5l9YkyN2PbpJfIIm
NUNJMDrtkXX4lVuoZ5rclgEAw9VvvH3mxjaJUChQTW2V84cEZUYJY9NtcdeBzhidR/N0LHMrNw1S
iMhxPiaSGaNetILixmZwJTC6J7vfmMqZsU11U+rYr6H+xnYl01SId4yuONsYHijSVrNHYGZs00NN
+qIRexgL3ipwI/80pnjAxuPNGs37q8t3wV/bhLXuI0DHzTJ19VAfJ0aaCYdMBzkBm82cszCdVpwx
CLmdvhr2IgTB6oxXuTnKX2annRXNUDZtrPMH2eMO/jPUsiz5e2qSZQOWQJNbNnM9FZdhzL+HiVo4
aLYQrkuT7UlkWgk97ImZJ8qPMeCBG6GHTFsNjbZemmsRmzSO/GUOga4oCAZCpOmFA4yskgcdHgZm
kqE0wZ5bSYBBahapMK+NlSG1mM8zhV5edD/tslcQoiRURZB2u/SfzVhGAJfJSAywHE7sStRtEVUL
TrhKdHdmDS+jhGtjE2eNniqAOHj5QAeQKY94S0LzM/CwcXRTtKvt7xD03PRq5wOc+Gyix3Ef9fIh
SE0dBDO1BdwhqFB3vsmtWPfI/2mjnhuc+GxdJWHEyfJh8PTksbV5h7VV8vdN+6132J0+F+TemFSV
iVQjD4xtg1bfyxXUIW2fq010rFraLhljHK/SbjGzcjcOPWMmwFNIQgkLb4lLI0lSkxDiJUftUd4G
byxQYZsFIABDs9QDq83HKEXOXbg3whUUIaFnhncEVD+mbxfI8bU5ZJwPo7aASK0ZcG9t+Tozshvn
/MIGc+VnAQSX9oncUOUAfiX0LCOJKS2HdqlvsmVljq/swdx3JtRUdOpKf7OYcDoQF8Ynp0/owqqM
VOVQ2OxRe6IG9peMt04B9t4aFvwsUc+NmwmEK6qIrBzSEFd51F5Oo7rvw+PgO9CeQiq1WdCPmnXy
/07j+/UCajzj/GMZaTQBTlP6/iBAmzApj6r+Uki2rL1Fwdy9cD0gmAD/1onuBKmVyfmOE/TfjE2F
xHByBzp4qMOACQhKDM74+huH+9pdXlqbHO5sgJZWSJk15sAgP7VGbGt1y8ydS9le70tNYLyZuIEY
GdA0YxuFQSQbDaau2RBhoyX7IhtMGXpUfDO3KW6sEjLq6FQCpSV4k6cJFqjCDnGYdkedQHf7vugd
LZypNE5yX2yjo4PvzMTE849D0BZB0mHegkUGTLjLyoBc5jByDFBSj+bXp/rWiCBHBvoDJhuBbX55
qJNGa/1ehbnkJSF7FTWleO6Vcx2PANDJiHZk9t9XhJOx2gtV3KLlCkwtAZgBoGf7yfTBEC+jjU6Z
M8cSvJdPjxOvpaKyXhYkiyaeIm31QQes65gaUGu+CzKw3gGetGsKqKiisaXSrVQXna9n8daq4QUn
4eSyHqyrjVHAolz59NjYamWybLqBDGl855stWi5nL84bi3ZhbbJHwiYmScrRo5pAOB4xEMoFNgo9
R2CDCTEZbXlldcgWfT3I0yUymVkkSdBSg2I4lB6mvVgql/KD3LRH9GPA44Ou7R64QEReQBJtRCdb
ZR5isCXExdeGbhkqkt6zI7/hVUDpzb4ArIooKk+e5VUCHhu8GPAJxgdL1hpWC1mZJQG/X3v8eri3
JhmoUtQskN4AeHeyjxQhZfr23VHBuYs/SALnMocwmzMxWUfBqLNcaLrjEC/9GKjRbBkYs8qU7JdM
V+18HOwjzq7toe7CAmKbJ4fSYsVil0F4OMWM79iLNfVmfcqNSFIDh8uvqZv4ftIStUpzZlJy6wr7
I/EA5mT19yRH65rvZIb99WLNmpzEdiKvNXpfYrUA52E1GJ61YlG3TxYDeC27RZO7/0+Lk2cP1cvA
8OvuVACNFlm/ZBBZ5Nn1pWBJsCjkM3WYmwuJxlIAXZCUgtDK5UJWAEDTDgaleB/4KLQa+swk3tqO
YFNAAy6TTUIr2aWBMNFC6Kr1R25Yg+vO6st9habnmWljXzndjudGJnsDUt+otwTDUTAgYVE9oYfl
hVjtmvGTDRI4XH7C/P29yM/3Vt+awXPbk02SQ2W6APPbsUb8aNNnBf16jNiS3/mPKMlAH+rvkgae
rnNIKCK5jCQiGE2uEIISaMOafDj633SP+Ugkl/tVGIKj0Acmsf3MLd+wyzlXzSbxapJ/WZ0CBhUp
QstZNhx1ebC5clUUoEcEsmjM5sKHSf/jz/GB9g0SUEDJXmOvcl7J+5ETcQqEA5Ol4RyCJmsQRUUr
ad+56N2w0tfWqUwGdjCQY6E/wgcyV7q5Nd7zr5gcjTyLkEYVxWNziFEBXWiLGPxD0p2MAgqr3ZSb
EVXtubjzps85tzqNneIRaZ9OhM/pHKbn2r+zsEYHzwpxI1eYC2xu7d4zcyoLfM4cOaeLUQ0pa9x9
JwUgS4JqnTV6rI7evhZW/G2uQDU3wOmjJAKjYZaomFYQtfFO4rTFKthWCEXlRdibCmA6MyHGLQ90
PkT2hDkbYpFD3p1iiJHwwHVu6L/E0ozbPj3yp0fj3MTkWq+ARSLAKh55gfMKtXmMgBsf45ek3JCy
soexsAPSg5/DQ2ucSdBtafwIujslA3MjHVwxfQUNhZkOpZNXll+DP0VfFY03FmvZuE8F2Y6CDR/0
i6h36/gZsltaspXEh7A98mPicpridJo4M2sTGNW/DyGonaFkivthCo7nmlYhcSMi51AhGqxHcESx
Gn1qglI6ekpR8R1mdz/b3Nfz+MvmxI8nadsWI+YRBAMLsEIBXYfK8mxVcEJN8dfQAPxHaoM9UaZb
UFDbaqSDiMdDcie/iT+oFzjyfWvxLnWDhwqgI86DHANqW4kyK6Mxa32yH7tM69H5LB6DzpZXhYsO
H+qi2zNDD56Ft/OWLMFUs5XMeDMipRPkZt7NrO3NQ382/sl25YSgLlBNPHaJaCrNWxTOBBU3l/Hs
9zP7ZyduyGitCJSxBw6vg7SXRdeoA6coIofHQ1qQLH34nIkAbh7yM5OTMKMNxVIlmNTmg1HMsvxt
tI0cxpKBdxrDhka2uP/a5twsTjcraryCiFEKYNAtVLQR1zPLNOmN+blPT8zmgJKgTXKK3y2jPFY5
hTlnpm+EGFvahe+qKVgKQKBIT6NpqsDj0LDFuYTBrbGdW56sYCKrsR8QCYffgO6KtmBtk/ISGizA
x8XIos4W6tmmvzz5GCGoxUC3rADJNQ1pFNQ0Kmrop2sPbSSo0ieev+Dd3BkWs6/5682iM2oFYK/h
mJk6++X+7CnKAMmYvULoN3VVFTXf2Nb2rVWAV9PKXGUlolA0x/FxPaUwClWZk0IGGF0mhy5rJSg1
N+S11NAcXS0U9fHr7XjjYr00MFkzoR8rdHGT14qYNAV1PDqpoB8Hr5ai0vY7YO8JOJrtTwNE0YjQ
oJyM9jl1cgIE0tBcrsYjIFUuUtKr+PvPZg74M6/cMNG+bNf+Bj3N9fpd2p2E3Oi8lxKlG49juB/q
yPSlzyp8+no2r18UMHGS1gacAj2Ek9UaJDkY+oQ/Eq1z4rKwmpRuulFyUJC7V/V4X4cQMvza5I0b
99LmZAFzqhQSCfmjAlDMbnDSowQZFfUp24DFbJvecUg+LtQZJ3Zj1xgCD7Y7HQgIBQdwMpfIUhty
FfB4S6ie7zGL8lO0QR8xEmmBO1dou7FyYBNCvUTSQf14le0xqrwa2lY4ts0qL0H7r7mJPrNybJYu
PYkBYhtg2UEjBPAIPzncpE24AC3TRzF7FHwcNSrOrBPb1VcGkAkEigNEj5I82fV53ISMDeTYQWym
bB981YuDLUhM7L+/HYCC+WVnsjLYgSk0gcSjJIDGz6hwqbEe748hsNMf+s/1gZaT87XV66sbs3dm
dPLoIVrDhRouNZK8CNF9GPmWL6L3gLuTS/xPthKBpz9Z/O+P/n+CT3L/c+bqf/0Tf/4gxVCBNqaZ
/PFf2+ijIjX50fyT/bP//LXLf/SvXfGZPzbV52ezfSumf/PiH+L3/2XffmveLv7g5A2oIB7oZzXs
P6Ha05yM4EvZ3/zdH/7X5+m3PA3F559/fBCagy1q/xlEJP/jrx8tv//5B/OH/33+6//62d1bhn/m
fNC376Sa/oPPt7r58w/E7P8QmMIUaIDQDA4eLixU93n6kSH8A/zIjNUR2w/xK/tRTqom/PMP4R9g
IGU9n4yGHp0I7LTXhLIfcco/oP1koKQBuDRaMMCc+8e/v+1ikX4t2n/lNLsnUd7Uf/5xeZDB5gRu
SdZtjJALgGGen/jHllT+UMY1pGf6pN1IAMq4BZ+NXteCquVsWv4yfW5KvPTFzBb6KhgbKBwHEqfK
5MDJo9iRUE4FWyQlXQ9tgws6BftKFpPRLAY8xEMo+xhduO+FDPgAVftR9PoRlD8EzCXdk5Gma55D
IN34nWrGIQ1MzoiHlSHVr2jz/PDrHoytWdRbWlf5D6Eu1XZoiIlg8iJEr4Ek+YyFlO6/HhY7vr/c
yGlUAgNoIgIxgDqYglQiXw2xVoOGLlYe4KLB6B2+VLjEjAVoPjQj13wqtT4Xml+tG4BnrPsYeANU
IEHXga86C81J0JWK1uRYNxBIuiPJQGlWSaJDiDrnSib1C0BQWTIdDhi9B9iqABFf2hrSkg/7imKE
flK5bSRSB4Q646JuM3UzDEZsB1qPBm+5pi9ROqRu3VTFqiNG+CbGEbhf/taE4y4AihgNyjo4kODi
TnRXZ0PvxCQCyQHH2xUS80uxq4EOUNTyWEYVWVGBprs+TxP3bxlFX7nGaucINNGyDIVfcTIHHT/G
StijoKJ26udYCagnyqS0kTFMBjBI6bpZpbOrPJ36n2ZVNBArhg4HMV1mDcg1naZEdEB1A0Gftq4d
CoTBOqzFckEHpfZipf3RxrywzAoF9zwncl5tJL0l8jXYvP/2JCCXdyqt4NLHfyaTEEZZIkiJZoM0
nXh1WlCrrvXvoBfrlv7oe2Eozlyel9cYomsgMkB+i+4vHU4Pz6dLiw0nt51uxIKd0KG714xAckda
R3ZgGEu5rbj3JC/bd1pDZr6pRv756/FODtlP6yjuQ5AHJxwcrZfWU03qU6mJddunGaDNRdl1SzBH
+KIDapx+rs1z4kiYNTxkZDhjjNTArXBpjRfaIlayQoM4TjnuqiSUNlkMx5jX5gj89bsIVzazq2/t
L5ReES1CExcdptMMypBERBkzrCjHC9GnrAzCKgMD2YqjMqgNilFftKDWWtOurZZVJ6ZrTcQWLMEj
9wROJnUGxg++G4zxzJme5uD8eybHLI1GkoyCytt1l5kjqiSExLUlcR0uJCA7CDTYqhpPBUl8hGLr
itLK7DLAoIxdES3z4TmnnpAcioK/y/TcVfNwGQ+kNg0uPDQBtFwrgIfqzuxwehIO+Tewccq9bEbF
W58+Ukg2hkJrp8KbzC9qlFEIT5xaiC3iZx9q5NtlbmyJEXiR9JTzoRtQ32ohH2HJWrbgwtYOgtaV
49LRqbBC1nnZyuiJH+u9SlSnxLeVSb3mhXodyOQj5PvRrMLhOSn8NykCTRrUipyiEiEYWIU7iYzf
gTDprZpnTLJyo2BO/Moio544Pj9YeTCYcaqvE/wfdhj+yCQNzHSxFw8g+ZT9HQ6WF8dkBYWLJd/0
ZlcKnpw+xKBqyznqxH3mjFpv9W3mRhrvlga4lsMXyvmmIjzRYrD6qrfzNrNpi+JA3oLAZjRrsJL7
Jdlh/1oZyp4gdLMjPLcLIu79QN+RON20vI86RlraSRqvSZtaYsWbIvazWY6ak5Pa4qrMbhOyqBK0
MI/UAXgciXGtsKqgeu4k4V71/deg+sj7b1LwWaP7uBqCB5pIO6XhXzj8BQzsqIMdDgJ5aJlM6JFK
gpvSwazVILRx/e6/9gSoyNzamej4U+CLwDVqME91duvI0M6BwJMAxfuSeKVoLPIw+z7U4nqkOfSj
C/ACBNz3WAQ4O1fACR56jY+Ebyib/pA7qfgayOhQinJTKyNLaXNLxgJ07Z5rgrVPwODfPjX0hUi+
22H7R624aoLMVJuP2FgjMxR3UOYzeJuEG7/fJAG44Vq3ALd/Va51eatq6ItoX6shcyW+XHOVYYpy
ZElR4qi53RXPfr8gYmAHRb1si8RTosRtqeHynfYj7lfiKH4LgtLMI11eQwyQeNqQFA6vZ59DJ3wk
Anp8e50+tWDMC0h5RwfDJuQYVsGScoNZqbFd5QAAAzcU63SX1KUpFPKm6lJ3oJxZaQYxU6HaSkUc
mmPvb0YyQMyderFMHBz6VZqAphH7Ta+7TRklYBOM1e+IqkMTNCtu372AsdCBzmVmFWG+yAOyVfue
mKFemlnk30eN+FDy6SdnFKAF57yvF//SKaFMA9AGwh40T0F9V1emCuVDwpFB71LDHgRaWjLR6B5o
yMzh44YuvzYF6vjrfYa2bQT4OhJpaPmf7LMY/SgUO1vHUqmSmZVCbUdCX5tq0SE+zrcNlyyjhrf1
iPN8qTiQuv7ofO3Rl+JvVZJzDiR7dkRCCZ8onamBiNAsCv9BzBpst5IXTFGCI+VUT8jlp7DVnZTX
U4fW2cOIZUfHkUcl8PWC6nMvduB+50dopPN7ABThzJyhfCoC1M2YLnazFUC2g7rIWCf20IPFUoXA
ktFYMRHMTF8XUD8URM7S5HKplatQkjxf4c3STx8LodnH5aek7VK8Q+N4UcD15rjEk/S+AomvvwIz
J1LaD6P6IieC1STFYzSoB5L98DVwh+Jq9PUKByZaDEq2bQRumxlgdkwiS0/gY7IBngscokpko2vM
zGO44YwzNQj3pQO1ccjv1RyiFWOwCkQFNDSKukroaPG9f5c2SCJKzV1k1Njr3VaUG4/3qZOO0QsX
DAcxDxZ+0rmkBn9zhj4g0uwjXI9DAPbL0Pc/8Ivw7UL3ABbQPXgke5dxiJqdIbx3jbIB8m0Dl/po
NE1nIqOz16nqjIAn2DHI86xc6XyItgeP3ACU/bjm4kVjJMCG5+OPsOFeE+W70IGL8gW6yaB3GTaE
oouv2TR0WINBcoVGKVOCckXFQVdBBJcrH98rSfmKkM0dDcAVlWEl+vWm8pekf5bDnYK5lL7peQMS
x4TaXVQI5sA9i74Tc89xBholUXMkX30pfDA89rQKTalvDmMO/bcKrJ7gkG0LHZn6UdlDLhI7R1kA
0uX1crwQ4GLADLiIMtylvZ2pnppzbiDT56p8CmRpMwS9M4TpU+TXuOicRtmNBnc38IoVCsOy1hXT
L9RFn9Z4dlSmn74luW5GKRBGPmKUh7DajtoPMX3yhdCTZfCydBl8Mfjk9MYOktIMKDVHqVnKkQwO
yPKQQ+C0LDhTRaecAebAMQbHyxj8UCLcfjw+mvum0N6uCt2U03RRGECuAnKZ6sYCySKz5XpTiwOU
+Hyr8oMlqVIrqrmVML7g5eT59fc4O2DOzBIVSkF4zUvFFcvSFAtxr5T5Ax2EbdqrdlgYQP1inXWK
eP5JEUq3F585ZGhIOVgUBcbA2GdFbfdBaQUpv44Fxek5cl+XtW0I/kZJJOhyA1IiqFYQJstQUe9r
bIiR27aGZFLtyKnfIxohLdc6oB2tO8NsVNEWKG+HomSNNLS7QOmsNK0/yXgEDapFg6dq2NbwNeBi
MCupNVt0RXeKckSlyzaiOzBouGOOiLQNQXZJvQIQSl0NHqHMAipYQGmM8U5NdEuiiDa0t0yFdG2q
WnKqmQGPrdN/H4XkJeDDRRQocB6qjQrynQQSEz3sHH/ARuolh1bVouCDvc8DvTsmmTOgf9QcNfRi
dN1K9bMDylF3fgbUQAzOfaqY+hDZPYgNMet48MupIwktUgNi8SnHNTjIOixSS5xuAAnxSRG+1l1R
pndxqH7mY7vpMQ/xsFXaeqE04UqRim+xwNtoifKKDqi1XnXCWt3hQH6mpb9U+8BLawMnuguwawvl
tQOGyvJVbpNjbWNBA79UY/UaffQDDrL3Sv80RKHbVxDRlrXntoRmCC4vfczW9Qjm4rzjZDtRIZ2T
lobz9YVyaof+FVGDhR3do4w0BvSZAjLh0z5SadT1TksNYHqrMkE5QW3qAt45SFQzq2mVLyOAIjdB
oWd2PHYUzhzOoZBT/R7vFfTJw5+8EsiHvbRClK3VMhLeCq0HbzWodfECB6crGrJR1CrG7EiEuoHE
LgUKFltQEVuAKsXOCRW+ttQEPMpSySGtxKe9YLXCGC7yoapXzcCDExUcPbbACeJTyhcDDkVkZXLi
pqnavYwgBczMLo3JPdBJ5DHnFD9eqB2ehTSNoH+HVKdLxLT6hAOliVXKdTAH7p0k9U8vUQMBAChx
JFbC0yfJK9qUfZekSJQ1cdvuAnEQFxL4XnelpBKbL8fSa+MxcTpBGM2G6Moi0CXNTZUG+ggBqDgs
NBeouyTFnDZUlq2vl3lSjP75eYwlBT3eiFGBJroMT3ukiSKtjfE0D3i6pnUtu/BDQLYEFcq0uZ+v
Yi3rLYk00p5C/NbWRgmd3k37GYZ8tR3GVHU1hdOWQZRkcJWBuBpHEUqGXTpKph/T7rHOmnHmwce+
6tfmnH61xk+evIU2NMiH4snrZ72/alqlQia8bIa3FgI+CFwiOV7GaVjLppEEKp7dVcTNvPGvPwHV
C/TEghYeedorJH9Y4iikna7aRkyLXY0uBuzXgNhSIPMroLHTB6GU0gMX97UnRkUx05t4Ge7heIKb
DuUHloEFXSj0LS7XzUgLnQPdOsu/GqPdNLy+D+WYrMtcG0xO+MEHsW8JnF4uvt4wN+yiFo1eWeAF
FUM9sQWcPWcyDmzFAeFUO41E/a7UlfYVNKq4OQKIJo21DkTDGAJ7Nyrd4f9leZrS0iMQqBCKlMM4
6GSpilzugGlbWLWcUXpqg2Qn3g5d+CFpUfIyY5rN5q/9dpptBdyeENBBnwO6xFikfz7qgOM6VYcj
MkYJHhfAguIplTDRQeOmGppDRX+RN+NSJMMurWIk1ROnzgzwlL+D1tvkh2bXl7VL8VQSCkATVOB3
NOit8boDvnDPDwH9r+4kmrtJvvJD31Wz1QhX1gM2geerN/rqRi96V0WMOYbjS93KrhHVrqRwa4OD
xr0weF3/PY4eCIc0aiTeGdmwNGJo5UnG3eDDKSL+GYV6I9SdE0nxums5M84rN5R+KGFk+Y2xbkjt
dVS2QkVw8YqKCXoYy1EH33eEQLYxed2tIsWDsPaGLzcA45pplK2Sim60SHtVexn5a+ElEo0VxJLM
kUfRlGqPX6/EKZn1xUpM86kSRRp5CDLs+1JCL2AmS/1iMAYRfFg8BLalAHQCPQdRyQquFGqutYN0
Y/Lt66+YPOzY4UMfCrJe8OkgVzsVLM62Q6Jlah5zSKInEldaeHihdS4URSRWC2XmHr4xYAmqSxDz
Qm8NGgW1ydZTOamTWkDX7UKuq/s4z1M8z2WlAedzK1bxostzGast/UBequ5XehoACmao6VDPJHHZ
RXUx8+hQUSCoDn0CJJZRxb08AyTF3giQ67RRKZG28dA0zzX0BMxWJ9lWiNN8xtNM0AU4dOy4IVsM
kjzG0DGFJqdjJvoIhMEzrXaikzZFAgQdn7hdUfqfdVxpIR43fLIN41j0/IDGnMVzSSs7Sp2RA984
KnCFWqmYNBv3oiIgkqycSoKiwNe7QZUmRXT2qSdKGRlbQWGCmJMOgkbPgOr4X4qua0lSXIl+ERHC
Cl5xZbuq2psXos2sAAkJhJHg6/fUw43YiLsz2w0olXlMnm5mhfWFPYT+hLXuhE88KbSd5fO2iu0P
zXq8U7Ztc0X78KqDQAEfMyr0MtIYQVIltuWFNIsFrYwFZhrTciLfOlKta7b01fg+aq8tIqcXf/E8
0DmtZ+wvSXFJoWvVtkuqFIF2ssV45fs/0cT4iwxE9duMGzZs+JP3FA90e20lc09SVY3MrK8oQgMU
PqxmZeadw9hy9Gc6vgNKdkuDLQY18BejfrGR9B7X2gSBToMB9Hs2TRqVbTKsXjC0trqgTi+f46QH
xRbi5vsLbI8d/AtztxNzXLVfW+zTH6ve/QlGhxfr6LffcR8Hr14brk9T7/unNYgnIEGDTp4gwOCv
EalkMTCf7Pogcg9L09h3NfDgvFaxuo5ugD1uVY1dFP4Q/zesNsmqCg8AiRB4zlliZHWdpkZ91H0n
HxBC4ZwNlyqX3IUDyo37xylIFDxDY60lulqvTduNTo9TY2Wwp7PkZ1caim2v+K+TDBNs/AwdJ9l1
fQXbRmUJ+RuEr8kpCHus9vKgtGFJLR4rb9QXRIDMPwhf6M4Iz5AHbDuiDwiUGE7Kwdw8C4sT2tNx
LY1fhzl+/8bPoz5WNVSq3phhE48rpwOth23MZi8Ye/4gYYrecsLrURrgDS5k9dzf7snq4WqnqToj
diL6BiPF/A+PYZ9PUqBvBEiLwJ/KHKRfD3XWucr5qxXZED3WqtnN/b5hv4k791/EIc6SNqNvVoA/
UfhvmrfhWy9R0GbahtVFadu8+SK4I9DxNuSCTwG+w2RJ9hG+m9zT6h4uMLqnSihSaGH4XnQz2W+j
7z04Xe8ct5COB4Fuoai9gB3rXtd5XGn+Ahfe+O3WkqX96Gi0ULrZhcPc7ZfVZ0WFqeBYRdH8mCw9
TZeB6o8KOq4TAj+QcsKcEeHLW9g++hS44bL+BqETrQfrhuQrjMcx6+zQexldbIim0PgYgRusNsIn
zenn7I1uyegSnyxl6hghPsPPB3S0uRM5Syk9cVfuxuN+DuxUgqo1Z18ILOBCRw26uUcnItASbU3S
ffm1VrtmitgfconW57H1kMvROFOPDHOk0By62fT5ZreppM2KtTy1ig4E69dfWqvMrbF4HII31VvH
K+/UDgrSrd7os/Tiu7lSz9vLbJL+xzosnlI0hwhUW9Gy8Hze/PW0zgwfOOnJhriZEaguhRxgP5gQ
Wbar1z2JDt9ZOvf3Tb8ODV7J4vofeh3j88Dj/mfkMEKlGzQgWDvW9PS0ae2+LCP+hXSGA+dlZrG7
62g0v/roRc5Ue/QocDie1ELGp6kBFpj60K3cjFTuPtwGeqlriD8zEcT2OcCLPnfLwM/1uHVHnCp8
wMEd/yLRMj336zRehedWcEAC221q6QA0qHmEeMOqH+FD07XztWhPXJf7fz1aYpHPdJly47m4DNgI
hKSx7j7onODd8JZ9gjhZHqRD1jCVEwgWz8zmuA1RB782Bdg9+KFZzlXtRydSDR1aCbPslJzq3IWO
pRSq67KZQ1GUurMUJ0Md16YuqwDbjwQBOGiKKvXEeQKqIgkttFub758RAiLPdeeEL6Jq2cEoR/5p
4BM8g2YJu6TxYp7U2LVvFZdzzmQseM6rGslCtB/kjwg7g3ddKVrqDRTpsFm0XA0Jz8pvALNMNQt/
lmBrXky44s6xY/8A+cR408HkHlswJOAzyLK8AZJ2DkQS7zTwCKvbkUQCZWDTyfDITdXfLJX2Sgc1
P2JKSkyWEA12fovUWyT7a4VYHsyg4ZQHc6Kfxg4x2imkFhIXq0DEVoju/9SLCQlMXRfOD+Fg3Re/
T4Ympcx0MkWXwv9zp9kvJy2xMXLxkLbT4JsoQ1ItQV5jDw5mxJh5BZJK+tNK161ObeS1j8zICJea
vwUXkHLTm49/XFPwxS4yXPT2Nrn4ydtwE6BJAAYZAHJrdZGVhcx+kGH7u1JvA+9bbciKwknxUzdY
XJY1fENWRVKFAA2iNikt3tQzceRwi62ZrkPdb2+jvyZJqkYXULh0zW2OYdBNPfRYeIJ9h2GDuXAY
tQEIPDYv8S5pXP5AnKrLt5gNh9aDslvBcZXpZq53XPRwq/VJjJTlIYjPEVNuxhMZnpepiXfN6NLH
eHP1kQ+uhF0pCIsmrKK/ra6WJxqjoC5LnxwTgmV/ZPP4ax2p/pVbya8ut0NRTWoF1jpZeLwbUHVt
RYrZ50G2LXF88OaIIo5pCz5C3fcwQGkHCeSLvJigqXBmsMQXQBvz3mL8Ppk3RXgyWvfB1zziEHh0
xDhd980MmN0COxR4A4U15MGOQK1C8R118ZUhAtEM8hYQp3AXXL8eojmipyUg2QiiwCR7jNFl3MpT
HeKvQIWfcEvxrztBB+QmD0IomkEpDkjYmB96dd0CL5PTE+J5SP/mcWxOc85+eyX+QQbnZLwB8yTi
xSPFaG9AA8n6x4dnizi2JpfzSbJjDwKo6uaMOfsg+Oz9Vzb+g4hTAGVi67Wab4E4OvIpqkhK3XPo
Trkf1tk9uZa5Z3f7x8NftZ0GemjrH3SPmUGO1Tx42RghFCHqc8HAKkXjOwvQUVyNP2WAc3aTI6Eu
6lPP7mUHIBjXfi4TOhYSlepiRv/RaYKsQaBP7YtHQleEb7enhlw4++KVn+PDzmk3ZcJ30mC6bgJH
vYITVmYMJjIsi1ISS2XssfXcIobrePDdzPPAdGiNx/nhiVcBklbcWfBgb5LL3IZ4ATwLOaq9ndM1
xFMxzu+Gtjrt3X+1b1Ncrv+QNpa3FjcZthIw79HUPxV/QTlf0NLhr4sL35EldcI3BAuls1lO0A7d
mgimYMEAzH/0NXLw+PzgT/oBmU3ZjOPitl1m+mKee/wOAUrWA2Kunru4yetoSz28G02697VaM88V
59Uhp07rC5axPiXQLUxmfGyBlG6VufqOPfGxwp2/2XTEk0YDvw7zuVcUy1q+umZ86Tr93mJr/RLI
XUBgvanedDv66Wr1mW1gpOv/xDZc5LTg20SRte2OkItXAffm/rNI5l2C3cCiRvHZVA7TdQFx0s4j
Xu6ooey7n1bfWPfmol8QY1PK+QfdaRFHfzNnDyGo/hBN/WQOQPf+Bfy2kmutQAYhF4sOEQgBfZwr
m7YMuDYiC7Co4YCV9NjuhHAqJXYCQlhXjmUn+GM9Tuk0yEvU1i9ux2jW4pz5zXBbezgJpXMh26nD
eLs5XSkblSOLLO8rZ2dFaB4C3EqC+UUw8t966MrZmeAybg8aT2wQcVptKGMohU1ycxPkXCZAoV3s
O3M/aP84ymRHQC2EgKJjFaaRL4sWIdGKg7rU9LLNJPVtnEahf5rAjvT9d4K5g/uoSpammJazebkq
giyXZrnhR0aO2HuDwDbyZxuxA2qLBzCUJrYgcsVtsUCtrdmB1C22pL/6d3JgRLqYV1/rQEMa7CD7
1/YPnZ4ARi6Y6scsuIfWwX3YiDn1Eavus1cAE4/TBkZE0ZyQNY3iZW+cZ72adOQEiV4MNCQrRvmC
3gmsg8qN2jsTljOTneA21UCTVbVlrt52vplwPQV45klOKxcP+cjrf5t7mRK15zFI+f/m5o3SYwdC
YMaL8059e2aMZQH/6CC4F6++qcoxKhKJ6vfZTEGpwDVAk4bLEFwo7oU47jiCuWYcmvVMHVIKqcGo
eC8T7UpkXabMnrzAIHMIj7gaik4hfCiymb5XCwLz1fCWmEcPn1bdiqzz24Lpx2F56aY3xMPkIkwg
UaepqcDeB+Jce+5+0NDh8zHzFpZVIigNen4MGgX2f/mp5wDE7SDPS8gEjtfGZR+N6OhlOow3pmUu
8IO07j/GrtjEn6teYJwOSwT8pegss1X81/VbGpOTJu9u/JjAxRTOMjMLvta/mJyr+TtEert6MOzk
DHPqYrFA25WRXlIE1VVeg1+a5WTZ1y6E/ADYvI+4KxyAiVpgFFRuaekN7et+7j4Wv3CrY2XfwNEW
rny0zdcAsxQsdc7Q5N1QNPOHRE4MV0tq2uuQnHiyZ6gHmMl5eGrb8eINedw2VxVf2+jFm9bzQJ6I
+FSgnEl9YvJ5xSWPLLPcTHzHML9yau4oXL5Rr/AhT3CqqTB1k2rUX+Xirgvxi2jwWWCjqNcVTYIF
mzHE2ph55iWN2k9JXZAe+B/4P69jWcQuQqgTYH2Q333WTXNGe4VTP2RRTbOqeab1CxNP1H0S5KYE
oI4B4hGehng8FkKQajOZSi7UeXOmtYhcfardFyORtScJOpg/4//rmJeBaoLVEBVkenEJcinZ67D8
p7szBXOuVZKSoU/75GUOmxO45pT6H0K/Vd5ctkjI851jwIZ8GSAP7QzCGb2y2+JsYv6hV9s+gK4j
0Y9rUBcRrZ+DGZqSJiw8Jy4S9iu7k03CQwVswYoXMf+bW1O4TfPcNWeLY2t70O2j3I1sPC4mwfP9
HViMEOwVYS4EchWTjfav7g0mr+9No57X58C7EPCjZv3tsAq8mlOFBtNWSD4ESzeT7w2TWI8SoQjN
aJVkYbMVQfgqdJjClw5fO9/5UEEhBTN14tsA1py5bjlKbyelv+uiBBoWL41VcOvGo+/LlEOaCPZl
xrsGY1TE9J9NoKj4ICaG6gTbmL0DtvlAVuUXVfxfox1syXid+o8g/meqH2W6DHN46vIwF9sDmInB
xq+L+1VPU2YI4Nf7e8TevZZCX/wSqne/FtBqrHkI0HZR2PXcJnmPqaKxc15hpDB/c/TfnecG6ulV
37bD50KfBu+/vvoATJOtFAxw1z3OCE5GmurVE2tBe45aF6aO8TN0wce6eWvjHyR85uPsZQimyFyI
imaCxPplxouW95KDjM4QnWqF6lqdtf2PNWG5OC819t806J8C5y9QX1X71C2PnPO0c6IU7cw+9uDh
3ZycuFsp9R90vW3t7kDu5y7yxKCyBaPZ2tdpQmQHhpZo3Ip2huXEPy0Ckx0tZ2jnVIJShSQh+hU0
580iwlFDQJTAd+qiLcKPg/XD9sGTXoFeabeRTxr+xhoDbZLkFQqIh7LU1FGh5iexvTmINEzntsf6
FHSadowgT8Ekc+9N3DIBqsaGp5YA+tFd9HifvoZtPQ7RrXPaMoic0jKbb+xFjDL3YnIZtiVve+RS
+SqHPuXV5xYfhCg89UnHf8gLfRRigGqgy1pHHzZ0KF1yiGI81ACSP3auMUNBmglIS0w/vQf/XoB9
Ku0TYmMyuq0ld+m7FV8sjHO5PYezd10SrI9d0D0B4WiXpFQdxqUIyidvKxKsGoN66yjBMXXbA5O4
YszbPFwxjZTQ7Bc9Ker+Tw6I8lT6A3uhZzx6GU7ZNiaZN3YPLZlz5Zxt/WyhiO9qEN0vvjoydBhK
pMkGcpViQRwuHbB46eS2J9YsD6x5nsWKR06Tc5j8hpXNbQCjapWkpgcQ/ehs4T5U26Fub3o8BKwC
oAdC0yNviW0vy6RKFboX5ELfXOtlOqKvpg1Sd4Q6qKtg1xnRxs+pp23prl7KOriPZVWKmu26GDKT
dXrEYF0ykMSmmU5iDYoEqgveDF/2vugeOQb5Qpo3pIT+usP7aq/uve2dfq08GvlHITc2sZMHHoI0
24V+uZBFKfPdJdNRmW0HTDHtt+hhraZDu7knZUI09E21mzUWCyVm70TRGZB7imyMMhE0H5oFeoRp
OwKWOg71ckjYTeqxDHl89kOVeY26CFjy0HijwY5foGPcITN+D3fd0VdVLoL1YDoCEcQKF7DaE2yb
Ghf833VGY9iBHSTtQi8takjlAiztw1U56p+BV3i7fM/8B6D1xUIuGpG8E8epdpCGAxEsRTWFBPg4
jJB9LmjQ3G0f1iIPw7NYgXah2VVIGU55chLdEwNUppKjCGgxY+9VKhBBhysZsjV3ZmUra5Yiazk3
ybalGzYS9X+Rg7kkUdiEBG0lzyoo+yYP0wrTUUZUsN+we6bxbo77OyJQYRvKrYWXcxlKuUaouRbl
Z9u1oAqhQ82QN1x4sCJwn+4gwtxhBwruKFWC9wSy7aUqWoqGNjun3YoVWQl2nq+4/C5d2MPIgEXX
Cf6cFx2mYMkx+55nat4Dtt0GROVCEeSeyWrfVvcftDlJxgOZ5Ek/P9B4uADGzGj05QucgA5XyBJf
l4n9zcrshCFPWCyCqoDXYOeyb98jEYcZMy10rrgBm2n87sYeOQ6r8w9rMLIEL6jS9HXpQg8oEVZs
hxLleKXxO1P1i7P9afrWrtBLTtfGbXdmokgK/u00efXcBSupOxVAxVO5BfrIb/h4wmssI7zLgSJt
YN3+ax2Ifpw6ncZPJwCtHf0KzIPQFIhs0DPi+QQ5d2OyE4o+9sIiD5hD3OYfODmF97GqT241PtHK
4tfQU4iIYVOdVtm8ANPcJaObJg0FSCWgio9UaXSbgYT5DLHI3kgXPxmgoHGCGa1lt64Oj4nLyd5x
v/yQ3hz0EXZrDgi0LomemsIAgBnq7cah6oE7LlMsSdemTRe3P1ZL+xH1zWcwoWmDPnqD/TflocpX
3ISuAbzMmjFLoH4bkPEz+3/NBGlawyZ8XhvU2HNRb+Yh7JH91m5/DdqmcEqOclRgLRvoer8iavER
RfuBkVzq6hLY4UFDKmDMbZT+Y+sM+8E/WxQ8fbLYMFjjdMs1KKO4y/gQXSb2E89d4Q1/EFWdI7pk
nhrTALKrNoz3xHxbaCTuKbYbCjculccafTR1roEcjmrC9dzGKTDMw8Dmv67q9ytGJM/qU1vBlj5E
+17UR6wUOydWaXTxU3+UCkbFeJmbTKsNeiMTHYRBMoFXI38qAThElkMnYXMSAO+o02ars5Wautck
dlkJ8Zk+q9qvdzQ2Z9nSA+pM6oVLIYP1FINrKB0WfdRE7qcJtFtqaQOkBvEZ+Kg7+YP9ge6z3yVd
qvzgOACY64G2DgP85WxFj6WvPuXqz7WTnzV18g1ZKBKvVyX+5gqPuY0hUnY60BYRn/5U6ODKrfXj
GE2Hzuv8DEHhvXn1ZOSXUDzjmHV+ADAT1YD467zzWOPgj9f167y0rzjUyz8bNmrGfB+qMxMGW1eg
3H6WrEpuM3fiT4/3ane31kzQR9LvofLe5mgoaY89rSspq9nFKUkqtK7Liv3kiFxMfbFAfVrfuQAw
/Jc1EBK/equfWbT415GG7cnt4yojyXDzGrsiIDhIMleq5zoAOITjMkD80lw0qz554uFwBwTUPNMt
Nka69HtJkgTgRItAaDgGHA4oZuLEFv5KFWCdOjhjzUaVRYF8WQfsrA4m3Hp8O9UykiXKp4SXmcNS
AFl16Jsrj+LT2MxBwcH5/PTJHVti/Ngs9C1aJE4L68Hmy3h5FizxXw1DZ4KId4SjDUuSjS2uWjMA
7AU80ntiPDdCrLsZUtES5Ng5iudn3+ov2W1/47ZE2dZOe07ZA2vVtaFRjtUfw2OALRnA2Gogwxvh
eVgHLOuj9rCKussHQK4fd+tJalmN7AmOXUALtokUS4QFK1HSRyX0l7zgGDRKVwR57M8q81HJqmgr
W1dHJ2M1Zr0V5j0ilqchrB84bk5tqucuiN6Nii7dWhe2DQ66xZ4FX8Rlx3CXDiP23E9+fBAJbMty
JPseo7wjxb+F8BbQIdgVvWH8J9H6OjteWNSrN+V2xoitx9MSNShdbkFneunj/kYCRxRr72CJcoyF
frEz4X6w1t0ZM2PZ/YRUvSm+P0q95H3b/U0DeY1ppQuoLPscm/dfu5bRfTxA8auS4GOQ6pzU+JeT
RtCyZ80jrWM4hEGdE0AxE2engIJYcBrh57NsDXRX2LoHlJk8I8DcnroYskeiF++wrV1/RUKqybBq
kOVYlQ+QWSqIEuX90+Fgg1NHj3uGSRCsBQIHeyi/AWuh8oPIW6HBar21UQWQZ1LywMVG6l4CwFNd
ukLxnxKseP31500WIfFTKjAJWtH+WeNJta9XEryFSSUA5UGO9KhqkwzZoJbmS8uhZ2gyAg8RE3qL
sc076kYAXBHDVjZ3iTCldUH7TxMbAtSoxfBMTRzIs9tbfx8YN3l0db30mH0Zao0UsYm/kx5TAjqt
hNFCwB4B4HeMl+uIbS25ZCC/W3+Rn6ZJwj+4CuBM2HpVeoChSUn14qJqEkxB+YYrECjXNAXnUcU4
v0vkN6e4vd96d86w/VrCLgBbDkZsb+P7TG1M4EIzQjFAVr7I71LEHGTYiQdiRks2vGnRH1cvhJOH
P7uhNvjeo+nU8wQHoeLP6zL/F8kgd9ewxHajwzbYwnJcao2Ul0DLMwbbi8PtjUfzGczJd2/6W8ic
i2PVCVQaooPnugCXvGuULfGa/2shaZwbjEbTwD5iYUOgcNhHm2iAEV2yfLJ42y+OeF8Iu3+sZeiN
RUD+alBNUVifgg5+IIfVh4kyrJEiXlcSDh02Sm2SR3wrFcU+gajDlmtC5bEfxU2xDhOMX4RMp2sF
HfKynOL1Pzfs4Hlyb7z1MYIFwACi6a2dQ3NeBm/dY8XObzuF3w1MQF4P64kaAQJo7wTmKA0s2q9m
/Jx48G2n+WhHfoGJaP7mbSNuDJ5XN40pknbnqltSiTmJa/sBKZbWxUhj/G1OqFd83VO8bwEOH5F4
5sGFpcIMwt2Tv65ls0kBYB+EWaPcZwRhOFlv5a9aId13AQTJiG6ZgF+ijNl8lQA8oUWfIJlBmboM
HbYxpnGw9c8t4AfAw23iHMcEuRODhjGV/xe3ugzgjiydqjmTdoyegYOo0h3mKJ8rtC4ijFDUAVJB
yTIXKBbi6hg4Uvx+3enY+6LTkDs+LWIMFxQKkZ7E6J1q/JQz+Uko9irzqvtEW3VrY7qmcB2vcD3E
lylAIMr6r9XAku5SfaP7s9TJJVDLZVprrJp2o5ySHqEyo5tXFZhwXl0Sg+96Wunz4LRXLGmEPLz/
ihuJfs1tQ+i9Kw1ShYzfTkSGFnB6X8Ptxp77yX1jupJwgrElV5WGp6ofkWUtmL3/oe3Lb9cR6voG
qCUc1O+S9/t6NuogQq6LqqtC2LF9kNUJvzrLUjLV4UHEnS29KMhJDGgaVA/UklXQfpJmBH4eAboP
Tn5SdybzuL7Wldne/M6b/7TfEywH75EILRH2EPsPlrpjmUBOzha6r6YAbLd4NWh8OrudjPfozo8V
gDTfIU+GWaByfkGhwwPiuB9o/EwGyNSXq2RkL+FEo9t8shL3lXAZ8B1nuXf/YG/K0AThc40k2YJD
UYBbDxIXqyJo3kFVFzHu061unqFFhqkqdKHa4AwTqfMdy5m+8pg9LqF86hsItZPAlrNbgZSZS+yq
LWA9QaK0SCnHZWfm6+SoL4yUqL/doQYxLO0XXO6Q6BmMxEA/Z2TSqe4xkK8ojZlp1YUtkKrUYZMc
SFvtk0CSdGn4VffDqQkW2MKiQ2LjHTrORwmYcRVLbjp7bohzvI9QcGJmTlThFgOG0urrWCUArtTb
aBvsRLu7qE5Cg6iYvKe57k+229Br9tWpsVg7Mk4lGbGJzwYosXYfwZznxOHnXC1p159D+P7l4GRd
G+QhfJAenN1ts8Gk4uVrz0qjdk70RWL+gWoMaSFoISi3KX81fLwE4Lfl66RO3azQBMdlC53X2q6Q
0+wl5udwinPXfMfks02KZnsX+nPyXhJ/P2zwdRwT3NVmPTDjQROyn9EXB7Bp6AgRR12bjcGSul0W
t+Dg9I+SWOEMudWA+KHOXrl6XVDquuRfEEHWiCkvgYkxNgczQgSDCbW9Qx/J19J7JUHn4yfXmF5o
cJ71rp6fXO/ggNFE0TDijH0DMDefQFclwOtq/THEn3p7XGDDmBbgX0sPu8rHmMCponc+mgx4a9N4
+POGBcf1UZFXi4GSmBFjdngMlD46eNbY54P26DnZXuJmyHV7N08d+IQGEbm0yUtoZOYDO5l4mLk1
DmuHflWMBYeppnsO/VfiY6Kr8gTwjHgO6TGaHwZ7iO92x+EGyXrOsBxLIK4Sw5WAytsJYLeRFLx7
jT4VJ+p5xAIQNemUgFPm78a7TsqUwj8uHagTeNfr9qPiTi6mP4F2wAfVT8aHvtk7QOM78A5K42VW
cr9u3wm5gaDZORZT9IEBkIvrYwR6L/hPJYcEEPq4/Eex9bfu9xJiGRdPhcNein5SZHCjpB0hWJUg
ix5QTnxBds79L89jduAii82QBw4gLWBm6LDwcpX5Uxais/izbn+WCC09uF7Bz52AidYBUAgiAFai
5RlgdCpiQN0g2wIDNBQKCWncvIHoiHYzcJmxoODBJvwmQBPSbnhQw6eGDwOOo7wHzus3QIuAvi2Y
Bu+DghRnWGbShX95S3xsJNKSVpuPdxw7QRC0v9fRpQnffGc/tFPugOhNWGr4yxi9+fwiIBWL3uJ1
Jzd8YmhjrMTgjUcHC2Ni0mDT6Tg3/w2A9Ccc96k+GP4h158NRcRVMguHnd8eZ4SdRN+NEx0RS4lj
sHdh0fD81zo4zRHwgxprHucbd5IS2DDgU57yusWdeq0ROdvqXaKLPurewuEBTU/pdiSTXBTNQoAz
t+iVSz76KANIM3Oge59+3AG/2eYBW0SCTKThv3ioVn6Y47c48aEzKSvyDIlA1kbBMQk/e/bi9+4j
8TLEbuT95l3GBSmRHUwz3i9RyN2gct+SdjfRzPeG1IfszYMGMpeTfYAhnaFZRlGVApC1WpYHMsD2
ui3YdnCHY8eDjw4d0scHTDT5Wpu9MOCOLUrHsKnTEkzHwEhsjdfDswc5SIiKM6j7Idd4Ml9onJLV
P9Qj1meBrfT4zlsx/9Pf1gx7QI3OipZwhOewglUZopGmdrE5uo01Gg9I8dCdlHePXQ36fuX61g3q
KFBEDXzcPWyNc70WOMoFJB8FX3Q+Isahjn/u0Lc7vseo4np8YDBUxGRv1DcAyWMQHz1UMo4eyQtv
otlJGFcm8k3tl2vks0/X/yk6r+1GkSAMPxHnkMOtQICyLMvxhuNxIDY5P/18upvd9XhtQVdX/ak8
ECe/fUi/WtZypZavRIS00sIr4sPh5URh5hbpSKxJHyg2sck5SAEfbos/UxS8mcWL0b05znytKQt8
OJccGZY6ZN4skD3AL3Q1PAROTiJSYBcXNwJFjiT4n8K4Dsu/Fi9nNUebpOtCJWVl8QxBOHfnpL5A
ZrTTtbeejILsWLEt8aIVNhPUc7WAxlFkW/BtZSa7F01iNZU+cIUXi9KtCmVTq0e1Zx55neSnPLI3
TKMbSd/lHapGnVjwDknvV5ehHlkQZk5civJ3N4RS/mGuxxnmrHzmJIp+3FUCc9fyNuSvvVmTSCi5
cXrqoZIi4O5mci3n3yj9cx7nG066epNK2zcknE3Z0wTxPRsv1rzVkVFpWoah7lNRhZvgHoXOabRg
BgjvtWQrz6vXWTc9HhAi+Um7a4bWKwu/qmIgzM9JeWuK9pxRZSMqwXJdBcox6RNDtTsp90T60dq/
FkVclwbW+lQwWBWjGZYzwITaenFTeXU17Dt015W9R8jhydaPEe8YDqH5gwY6vYIC7RH8aU3QDtCG
zjlJfbm5NSDexvydompp38rC2kozfHT7E632oQW+NbAYobVhINtUkl9mAOE13Dv52sodBBhBYOJZ
1Dsl4SOITmNhexbca81Arpj5bhzK65JqYGa62yJn1oePBobBlNjQJR8UfqjIYBcArDsk71+ZIIgQ
odq95flTpJyTHhCr/2dj0wdki1bnKgSYlYijUJjTXjBkV3L3rk35lTAZJu/ILWgPNovApFepnDQr
VDTz2bQnBdKWXhHurspvZZL5CxSQXUjBtExE0Uio9qnyz215trXXpBObtvXL8Tqme6HEG7P56NYX
S7sVxmtf/EO+oCcn5VF1+8+5mM9x/o0jKhDVh9mQKIT7VkWUo5kbk/GGG3oi070Pxgh0UtlM8wsp
YZtGJAEJSXyeF2d95iZx2+FcN+oGf81di7sNMtN93uPtj3eoFdzRchMu6Hab8iw6QqsrcicwKkNY
nHPcJfr3qrEwXriGhp2TR7ImmhvLJpgIN3O1NTLWXNuq9+gp6g4hOa5WfaKo/5Ty69hfhXkeh8so
fYs8TNtf3Vncur2Mlr2Vx89VP1X1zV5vEzwvSLAOAQXu7mbfTHeuaS8hgCYTFZWJaBOD0tN7q8Li
6f7JtPYRc77BkTnoLR7qerwSHuV1tuwqy5lGQcmOhRXYil8WhC6KU53vZ/NpVJFYrTnjjD/kP1b9
0sh7dQIljNyybl/F8sliAl9VnwA+TFi8rjmUbeYNpEKX0Y/UnHLZ2nTJvouk57o9VIPDu6YSPhFW
de7bjyGaq6ozCqx3MKXDV6eKzZz2byv8gdCOOH83unNptdkd88hLGsebASW6rKLkHaJUBKX4tFVp
22kPNUa/UWiYcXIGKyEMlSXzDmR+tKZb1bw/FEFK0CnIcjFmCRrZgriJSfYWEDSRgFGO3T4RZDkY
Vzs7zeZP1xXcqpKblMgtB5UJkQRa88dRZ39GijTWO1S4dLfPDej5kIDPK7lros8vad2IItS1V90C
ojJ9HFmo+ikDaQMprAXYYd3JToJeZlR+Sx22R6QjBuSDBWlR1ntgWCzjl3JeyJfrmENoQZt9S9Mq
J6U7ThzkjqgMtNkxCSdFtFnrc56eUUmGo1mGajy7uhGQC47RL4EX4bLszx0oq+nsBgmL/FtU+I19
TPnrrfz58PsO6kvDdLV+0oe3FT/dCxU2Y8g0558h8UcnDpN4j9MRLPHZsogHckcocxVpT7t+WDn+
WISgUrXF7OYL+6RCsMesa9BVwt6Z/OImNLPGtVA5c7RDnXUqmfYsmYyYkVfJeK/q96Eg5TOKLmar
vufVaZXFtlc0f2hwLqWmL6vbvv2UGiruZByMke8ioXA0ImNCsYHsG2Ey1N64un2JpqNtywOGAD9R
uzCRaC+K4SsT86Hp1jIo5WpwS9xgQselDsZqoCQ0wZIKTdvJ9vTTRCg7liwKigTjP9kXE542FNgE
uJcp+7k0vSJoUFfpSaeKKwrXW+YYE71g92JECV/gJLumXSJyG1tBV5E237Zs6a4zrzchEiQNyV+m
K+fZLKsn5G1SuJb2MbKKmymATwQG+hlBwKyWvmwWbFKQxW0tpdNCOklZVLeJ5KZdupqhY7Yu+yvC
lDOQVMLrVud1WpwjqKvdUd9SVFZmiWe0v0gJutaRyA5EW+itVj+exV5CjQhRBjk4BfOEHxZvadnb
G1kcioIwkEaJfKtU2LyUOL9W2wWdI/yo6E+tzofcNee0KkJAqF3HOUkr/Q2f0s0oODuduDoKrZnT
nqCTSSqIz1GHyLKpWTc2a1zwa820pS3eYFh3kVInVT51VC9orJxfrav2vcyO2nr97PPppoySAJAk
AMD+t2Kd66GVbU6hxi/g1ETmiI0xBqLkmr70Oas8EG+SlM5ziIYBeeeK6kzdDKMG+7frE59s/mUq
PLHGwZSYnl7pX3ImkDKl29486Cpx2o9ZnqAMSBC6vJYdrrpLhcHdlemlZ4+RB8BXqH4h4+0B+V5h
6zczDM3Dg9DdV9DwaYYry4n5iTAt9H/cjBA00nytVOwOLdUfltL+RAE/osrj1lp6A3rfretri8+m
CmYoXFyB2kbqi03CvvZRuA0VmRyg9Rh3n+gZ5eWMHsWwv4zSTeK/rtmL6TVlT9Zw7owTyTRVcprW
HbLMJr/XQJxL4Iwgwl0TFCBMyCva4VL071Hn5/2DaPJBwfpynxT057eS8hXfhjFUo9cRYaO4mNFJ
/hHo1JanSfURFE5mmNrHrjskCGhIjOhYemZ71JfOeCKk1uVHs5cNLU8Ms4LodF2O6EJg9lb2JFb7
iEDT4ok4iKk5dDlrxm7y9K9pzjEROLXPUOh8F5KXovU3SYBI159aQUGc30btiVcW2lRV7xa5C7RC
OSezrzxV8epP/hXBOANGfibv7HOeXkptLyfBZAY5E7DZtCjdeKlp9O+ts1OB0gZPo3tt36TxWRu+
NPE9JOe14hsw6PTbNfP0RPGWv8m4K87LOgarSYNKvR9U0KidierJcf5UPayqsNSeGdGFYIjyBUHw
PddD/NGp51r8th0g2kfpoPKVJVfVEdXsyuhrQH+b/WD5KPTn5Skqoq2cIhadrhJSxQK080srg5xk
Dn6kUV43BhJPgyiFdP6z0wU5MqKA2XU0Y5OirdPI92a0VRoVslOhe9yqGlf1NpvQt6CbW0o3Lb91
tk4ZxUkx9nhQo8zrXhFjOTPKgq+K6KuenJo+BDlRq/OShavEBjb+LvPVzA28yRD4j/3BGRR3iX3k
usykpOfFyD7KH0aoSa49pQ0LyU/Grdy8EQ1FWEwCbjAxmFUeNIOcf1qW6/TnqVK9UXxmxPcq2ZNN
zrx8aqZNXv+wN5CCFXb2D78WHgQp8+piZ1Y7p/nUuvMgn+XOMwr+V9m2q69WfWLRoKean6A0dv+O
CaNCJyYBVJ9aLlQ4A5x8CaWAxBPuCJQH42ojyTsaGUkTzN8Xs3ziwoCPQahLYK7bOKeIBvwXGuOg
QbkO5dZOyCyRHQDne5NAnNJX2OtOF/sho2Sqn+AQxMGwoQ8Zyfq4pesnQ/EUFdogbMieAA4mFUeQ
OS05L535oYEbtMZ+jrfTgFjmlpEn0SLUaTcxU8l0VAWrGpGK23sb4nk6rPLnatzX/pKh4gCUy8Ne
BAXSzBTuvS9OhfNcsDOipZvjn8FIMvWUZwAxrUcuFyRXPIROB9pHzJYZGroPHSsXRyXf0+VY0VEg
yKuyYwQyY29KxUvmoIz+arjRGrE7UlTH/B5tlOCM6NFHtYiArC/SmF1CTnAreln/XtUfGXK6NToq
4z9p0pHZHHMUTcb4IZRtUftsSygfpcZxzeVvjf2kPJXwxtpPxpgy17tKtr2i3Wq2j6UmYnUD4Ker
Nk/y8pwsvNpp5WLuBKP+5djPLGpof3Qa86S9z6hD+2JE9X/IgZfTjxTqF3igKz4bawsnWT6G1a1x
lEsAu9fKrvEjYEUC18kdjNWhpJYbFWU2xhi7qQNzxkwQ6lGIoEMpt+ScAWWe2/S9Hi/WJ6FCWX8b
iGgjhKOtD6kZoL3NuTyq9jnXthkUrbWxxAl5WzVtH0LB1lc01DDnujvh9PLyXGUYCfvpb+CtaU4j
w2eOv9DurG29fC+dxG1TeUKqvDZeiCMJ1Z7O5NTVgGcFaSafemF4wC+GSau4UKc4l1wJb062h2sx
xqPQOZcmeSVXZmEd4+oa2EhHJqRpxq4y+ESUU6KEM0Aqk7RlvCX0R0sdGhlSYzTOU3/Nl38RsqKO
9NZ8wDY0O0HekD0lRpcfDAEicTb25DXCeGrt6W0FIKuzgnsAty06orEHuB7hQEsDw7BkIWbWtnak
X8z+YXQ3tNAumr2VFTjmh208F57WlnssPzCwjfxtNdOhMOqTIxLPGA4YUqb6hzWH9P0a6VJbVCuI
ie542sIO9F+Hiq9457QmLExplztWtBlWgft/8JM4uncop1QF2R4XuUIK4Ty0ocAILBcaNDb9KjR5
ncrA9yzuGYgwaM1XVTN+I6FusuWYGHhyUmIHCEbJlOciS7YrLmy4W9DcbPL6gvtxwBrg7FWA/doA
gIhNvzdKmJE3y2YzMPUvp3rbZn6yrGkP8eiXpRKU+XBbso9IfkfwdclAWnIU+FNW07J0hNTJJxPQ
Wil22jQhSAB7r25y1Hm5DScWuXU0ufSy6OTf5SiI171EDsukzvAL59gkRkuzt3EHfUIaaOSu2i9j
YN6JQ0r9ZD+ZZxqsE5E/ZfGzyvbWAFxc0OHO0n1Kp006rIj91kPLaRosJKFZHsgSnhYz+5eIPNDr
Qyx/rzSPjmVy35C5Q5ib+Ujqkg3klhYa1v2kUPpUMgys3zGrX+xC+Flu7Gh8tio5aNr0obasqQQ2
kyYkjPCg7BEbUxYbgzIRnBnWOpIeGVap0NJnI5u+8a+GKxEsjgzs6DSFR2jqxMTRM8Mg5HLUW63b
N3uu3zq7288EC5WDfOri1RstTPvlcerQ5pFe1SDscfA+5FNgxHGIO9lfauHOpD41mEllDCCdlv/O
cEhZT3M6yUHFbCopN6Mu/DQ6Ns1TWt+Egp5+qaB2ykuSDOQmJqRGfCX24K7pp96Zx5zVITmGA/zl
QVMumBjWnWAacUi7GZ1xG+WPplUOtXp17cgJZjQVea4diqll8Clw8SrHnFCnVI4fJujNgDmtah4G
EYA/wqckZn85LQP4P3ddo7M2MpkVSvZPSkfk1yLgCy658dolRjh0MIY9eztRdWVNssGKuamnO2+X
Vf8iMjRBqG0GGqXNkWHJZ2e42eq3UkWoAxitnSTaLQkHiGwJCGIavNhF9M0uKCn1dU3fQOjhmJ83
NZFUMt3zbGGbSBT1X4JovWlwcLQEXZYwXMCUJbYKOO3euUeWG1v3kmeOrj4YyvhQJOWTmXfciyif
iFlSisSbaYdU1rIN20XerXW9LZrAtmEaLMdf7NiVIjq0mm4gOy8EqEnCIuqpDuMJCaD2oreHxQhn
Cp7OTMgOe+ZC6Is5A16DgcnhQCbUXDGcEebgLpNDWYZhBdCp7Xe9ia6JKEKc9ch3AWSV3tcHWCFz
PEcPqTyRDI4DC4oha4zlV6MyXRtMKY++pOZWFa/W0PpqVO0zFglpHW9+3W5Vo9k2TGuJrn2UpfWs
OnBeE1Uutr7MlFm7otOPdTDHPJgozTnS+mR8JAHGQS6nQSElJ12DKskYnvMmea1lff8YU82CzUR3
zJocjj7QVQi1CCPq8pGuvZeC8eoAT2OKRv9YTtluGIkmeGQZNFEfaqjwrcRkCVQ6bdnmQt9XeyNN
bD8owaq+2Cn/zTSMe14zDIA6kCu9I6wjREEO0AGUXeF7WBrtOlXau6wDRCDOCeZ+DIuEyoLxQULz
3jaf6pLsa4qiRQcBjE8HG4dWIntzadzjR4gPea1Jlvp2SjCY0vFApxDbNR2xcyJV2TUmVEZIP7Kp
XfhvC7xGvjMHZbvw/xKFDCIOe2ea4BA9+ZqLr4sebCH5WHMLFZv1rJhWaErUcMuZ+YKRkDNgv3nA
la64ZVU/TUaEUkdCA81PEBHAlSQfesGW+Sl6IZ/GTdt05yjxdbWZ9dcmxorYXTpjOBbQFzbkWNyI
U1ubR4Xy06X0HAbCSZ7qksQnSc52E8iRGa0nReufEzBH3DyBSuSMHCWBmiiXoYqCDjWb3qm7LJ6I
6UsOYw3zmdBTdOlHYXPExHdEltuUEGJttqe0bM+R1T4UvXfZ5oBlw2YiUcsYPhwMS0gCQ0OB/rNj
v4a6m4XFui99Yw3XDF9kJZbTkrV700xe0jI9tmbnKt0UgKtBThWPbFwvlvC15OtRcKOKIWx7Lsv0
pi0N8TkEzuKFN5ZgheZdWs7X1G9t7FzRtATWmHjcb1ejjAK9748G7ra5/IjXBNBe0NiInayivnAS
b4QWKeFrzGw58+XHXs/viq2eB3JyK8fgNpB9JZm33SrR1rN/ro73Vnluh2yTmJFf1kT4rh3TpI48
VJ/gFvo02+m59Y+0oNM00V9WY3/XlSFYG+mmN+Apk9G9qwaFYylZKmHo+HjVgj+BgyFSqFOMj8v4
XffN6El6TceslX9DPhLgXgwA8zo6CNuu0fQgd7ZKPf3VqrHeAyYqe4zG0rOcL8pTZz0uOgMSgISk
k6UBmlUoUVXrpEnSupVG2E4pXb5KDR0Ng3utfXfyw44qG69FXlxSuUVC7JCjr0oQjdPAEFhhqyyk
xnHrUsNYPLQftmk/Yl5HYEGaDqf+dqoF7evoIG9a5T8rkmQXrwv2tAWCS5pBCSSWRO57SKOiGnW3
HMFozRVhDFnt9iM2zYbdiv4Zc/Pd2WaoZdK1oINqk2G/tI65iTv7LcvyM5Cem/QYja30Iy6UIIEo
70zpbuMQ30SWkm/7KbstNfvVJCyUVlccJy2wote+r7dR+aM1cPydJ+Oh1+LYG6WWdGuH946sCCQD
RkN7sWSnyVpxKiSfj9d3mQl0qsyHW8FrcA/PGRKb0tmK7HecVU/Mbegsd7Vurko+PHXNV2Ldc2Vm
2kADgZnRMtPnlb9fjxgE7L3R7JcMCMb8U9RQRh3rJKFufApChsZquKvIexXj3ikLze02mf/SlQKM
abevAzUbOatz0rhDR3+4ruTH0KNe85RUxHrairGq6f+WP9TvQDJfk50+C+Wk63sho/Gkk6sQca5a
f1hHCOMi2yqOSRLJs+PgBk63MT6WxSals3obWjTK7UvVPkUjwa7vUqJj+EDEXRwKFfsqQTu17KYL
GQMsoqQW+WYPsmVpKAd/HPFVpHeZw5DHOyl7cIvNbVSSC9TRSSXhV+u7t3k+ENqHsaAIdKX0U35/
ybhEKeWRX8vQ3xOr2c5dG1gyYHw53XUagyF1YB+4b8E3Ejk9YaTC2vpUz9mXSvko8PnMOcw/rdlk
AYU68I4wOBkBQQumsXV+NumxkDrj1IOthNALOvMdcao3j7zpy6cV+wtxx+aX3RwMNXPzVtqwVgIV
yivplnAeO2Wl82IajqLKS3rrVSpYXmdibwbVHIgiREDLv6e0jSZe1FZDwPgcT6sHUBPOJXRLFN0H
gd6Aei0K6WA4INOYX+o4JnG5PK6puU8xx7Qj6ikq2LJKF8EAoWDRHg8S3XKiPhfSe6S/jQ9n0FO6
qqDBICGpWwj80YTRD5j0HwVbmWt64Ifb+GuZyvcWYQQZxhDFH3mVfABmH+IOar+Wy8BmawPHwHye
jWnbY6wikeirz+e/2elxiGk7hqgt3+Qaobr2xdICm9XR2zKa/3Lu+s2g9X8T05tVyNyIpZZv6wc5
bmTrW6LyWM/9wLrgemGjIFS10smnkdSBKesuCzqKtpX2zgqFJ+GWHekGbRklPtY77MRsx2PUEEfi
Pk99pT9LgBKz80ikEcRNNKe+rM5i7I5ZNLoDrf0ifUhESjc5VN51kn8LqvM4/uaY1cX6ytIzHtPJ
yI2n3oi9TmVDeg8Qukn0lJEqP3XkAitdAqb0raIumiY6OjMp4J5bcdfAHksb6/g472RMQ5w+jzbL
t2heRhr/AZwnA85cqnlPOITvxCoXLNIgtl0Dh5rp1TLmC5tmnktNg78E27XNcmMSpjAQ+9YoxrGt
gNFpkhbgBl5bvR32iJP28eigrir9pkemwBlNp+yg6fI7QUrvMXz2iPNCTeotmyoOjZ0GE7YAKyHt
JYuDiOa2qTjpyLuqLOHUhBMjTiXkIBbyTgZgqFQAwDqfSEuKwXWlO77m99kE1FRXeC+ktOMWO8R7
ZWVvldM8RS2/UmMOr43FLQLLkMDG2Xc0tec6fYwo2hD5kdFkQces+hg1zwTHYlF38u95Fe9DpNKc
rffZyV3CSCZv6HI23OaDdiLEQz5Por2Zvf26Stp5spo4HIgl2nast8fe8FDk+HZZ/sZlB/y8gjlK
tLkFGfRyMsE2kFN0YWm9HSgN6JI21//ywek3Y8sQr6z5TXbmNzHpt9l85BS0WiARvzqIfKtJ6nyu
Z3GNeoywiea8DorsXK3SfNFz8Z1nwCIkkXSwylD9Got4XGV6qUC+qXDKjCEG/H34l+Xzue8wj/WF
FaKdxHGc7CMdzx76fFK8If5TzHcvaFyPCqxULwPs67zxy6Hil0HWLdrxpkuzG0OigbjKRuoq8Btd
H2IHJ6hmpbhJBWhD5TpD9dH15TkuviYA1n7J9rMjbSiLImMBjpiiILVxxMKaNJLZbujkw3Rmf7dj
BK0OaGjnAkMEgR1K5y5ovxn2Ng7knKPGu7rOt42aBkrtHLpWvpVgZXUyvUdO6XfOVz6STRb12F+r
XVtCuYNNaerMt6Bt4c/tTBbVFP2t7fKdysGyitNjNcHIlKY1LPC5LLx3WA9LPG2MjZ24i5HsXQk5
UEt+99j9oFduCiqyyL3Jav201KFQEPtK04U9xZh6IunIpsHj2hHWqCD7K+j9M3/Mote8S0My9t0J
W4XFS9KXj3gMm3FGPiTYfUs0B4tt47xK3IJUgjStwAniwyhfHpn2E7HiILUdT+MRHWZCIiFHnLk/
RNJuB+qxiFkHDTaUgQUJ9rAYSAMIq+PFhrUnparT7qICwlR+K7nwYNUDXXw3xhBUUf/ZOu/ELfhD
fyqgheYHTxO9ribRCgCaAiJI5c89kKihPdVZvCfT/7GiAkN1csmtwR+BvslzpZtECWjIu65C85nS
ciQ9fda3QNqBdN7rE1KqU552LZ/A+ZsxCsdHlDTOUZVwS/KSAI25OWrHlTQ/RQiU8ZIpinGd4KMU
CT04H309R7tSyHvwgxvLhy5tjpIeB1dOHK9ojR33fF4T5rPSZ/coXjvis/GUX2A+UU/ykyX9xZBP
KoTOGjm/DvBpqXEyOayZJAV9n10zrM159T5x8c7qQR/EJZahvjX1sKQz3lxCchuQYqPfLuIe1zeJ
TS/J3G8a9mzI6Jbswdonqu3ZSxQaYH5QBkW8HGaAowy0YF6IyLF1+hvwt4L8PIALhw6fhvg4DvbB
6v+U+TdhfKkm7lLi29HcC3ZP2UnMnQ1FUY5uL2VHWYNmZgNV3Cp7/EJvakqPp1s4jhlJHhurVOfW
phAjsYVXuYHVsddZxn8o7ea22ZHg2SWfEQFmlT4+d7x+ct89x2yoaPh6Uz1XBDBFBcR5N74lj2+H
zS/DZ2IJgxBmRo5YucyOfIlLBKFD7eYRoWNOvx0dKAmDSNJICRVCx2wkJXEZeRruZUsyN6wf82sp
DyMMCyaYPQuoCcgGtIQIJVzcXxBD6NH03NoOgQ5s0WnerPiLWCBIjNccm3vP8ugcZhqFVcuHqT6m
L/xqBOTS4sauTTJfN/GkSMdgk+TWAjJv+VgKOn1JW3EmRD7UMB8vrXly69SGRhzwIVncnjyIrvGj
kaAY+XdGqUDY81ax6k2EKLkAklDRZayTSgmAioQUWdObBevRtGdHYnFFswTFOu0nnDomfExptjAY
RzyP/+K2O8bViDVGI3Gp2DV28o6NL3ZV5MKrTf6/msL1TWD3BjMEWfavBR2tIddhbxqbeEUA1ymu
hpwnAdyYCXBYc5LOdZw9sf0n6fJvL4mzaah3Fryd5Sm9FXb0Qui0q4FbWSr2e115kdLyo1AGr29Z
f7LoO1n6rrHaYuZh/ICIbPX5aKAdIVuX4M+UpRwDEvJs8ZsEICIGGc4y42klkgWre89sTsOCa4GE
H6JeY32+mSD5Cey8GPPdJD/k6OapWB6paU5zTzU+GwPDLwRllJvbLO33+SKfyPOybKKmCEVHUGi/
iWHGnfjZl8i4JGubjGGECXyq/wb7uZ3ukLxI6DoMROiZic5JlSPQYfyQRwC31qkXVeGkXh9C2w5p
YzZgGP5wqsqdBQ09TuX0IjsOuH0CNKfQVHEZM0uw+xoH6Ct/qx//6cSp2ynZpqh0lA/FlhAIMWKi
lUsGH3sD+sgjizwgZz/JuPAaFflxlfuZSE8TUQJz9lqNDRoFemmb1UwJSBDCZJ1X1CEr/yWxn6yB
YojuENVNg8DKARBmlc7GRq3DGq0QFXENCJraXCEHmdQEyguNBFvbtqYOd2q+FcVXZ551niDyqbi/
RRzChigN2pLlO5lYavJY9yK/4Ky9rc13iVzdaArXlHDr5sFCwhdZ64+I80DilNh+Lm6pzdmsCfK1
E5b8pFdVfIGlaMVOjumoq+IgMZ0tJDAn9oI0b69iaJV/UxZe8OFoj2CInPcThGnV4JUtcZgmyWUG
3erK3YjY8p7cejNMot9y/MDmsjLVK/qZQlOurxmMERsUxIdiAVywlK6/m+1rQ+ZYejOmGx6Nsbux
aqqXsPi2L5ixHJ0rG4EEN93IQCr+WHoD3Z3aoVUi3QGGArNe6rtIXrMRwSuIDdIP3fhaCTNewsE6
AjHVZbYlCusRkaSsJ1nVicB/IUQv3owF4uwxYpIADafoyNxk2AlqdHttd2G1sCuXKt8Oe358N4tn
Kb6p0TklcaX7Z+CWFy8GRWs0Y88aXjTL03g+CxARnmpXMDfkOmug2DpAH6KRfI+a1GH/KlZSHaUr
ZJQ3S1fMMWFOW6QsWdDy3ZYe0cUH5TIU+XvcQiWSllCPb7RzZoabgTZ+OJu1q8GYdMMtnz/15Tta
dqOG1jtc0hcnQYLc+wIVslhuD1tWIu2y6FTg+J9OOTVwDsWKr33D5gjSplaHefeWpwdt+iJJQ1tu
mvNWcSDro03xFdKtIHVTvtjAbw456OlORr8Rw36Sd1V40wqaMDPe1J/p4BxNdIEZwjgNhMOWAhkB
NwEAsEiHng4/zXzTfGoqJKxcZSsMffdQYkmbErmlQeTTsmuMgL15mwKSfaH5rc7yQjoSeTcmssHX
3lFQLeK7W4m/q29W/IsfqkUJnXPC0a5RtmSmZlyvvEV76VHCkU32z8p4izDAYj4iUA3YnZSfHeQO
SToTuYFv7FVBXGOt3/p0avTDigpMrQFcNNZb+VEm+/IA5gOswwKrh4ie7KcFdatF2q0cDozX9qTv
FlZLq6+Gclzq56I465gGM8E44C/iF2W+k76K6Vq359i2SRTZawutLi0+WY3rbbA/Z3K5LZoUdSea
falVvjTvK5Rxzru1PPJRyU4bbxoQyfAzjH9Iw3wNlNhGeiewlfKoEFI+VBHFRlWzZ60zPK3pXsZW
35qJdZxBWoh+3j+0JbwPlVjfW9O4lORhQFG/tZrBdhv187EXQJfyw2I/Il7665ySbBRxfG6CB2ai
qFAxvhNihuofZhh/mCtJEqf+2Gixt6SU8fclwSIz0AI+raCDMSq6tn8qAOBWIgEFx67KD2v56FOe
NGfCZ3qd87tE5/xYuKQw4Cci44hutPVFB/QbE4JhlW08Tbs0PkrQR+X63tf/RgXHUfZcYXbM249k
/OqkXQpxZjSwhMYjk+ayju+SjVdCIXuiPqn0YiSuIn6et7LVeV11HKufEiWQs5pem7w5RcNo/zau
m0Wtz1XJ+2hg0LavOIQsKGs5J/ThWHI5JyvLYNhawvNazFdR7uYEp7TYZfO9197/c3Yey5EbURb9
IkQAyITbsgzKG9oiNwiyScJ7j6+fg57FSJRCHTGK0EbdoikkMl++d++5ZqtcI8JhUmQQrXzLJk53
XrdY94k4s/ByA5naCcSo8svsXwX5XDTIAFzFaLgPWfPu+3y4GLvCrj7qJpw05Yg71e83ojIZTYKW
vYS+hsyLhrB9DlC6xo7koLv5OsdJqHMN4HpFCIml0oEwmodSFivJNFgnGa1BQxGOezG3lRMO9F9z
ukpGdyAoiOMi5817te23KnLD+EHAgM5pO6vGfYkkOONJ0DFb+jGyFzodyh7nNhdN7mdImyznSYzx
Ihe7lkFkOt/AKWskpHdZphgx2htjzGXt49rgs8xzZzHKq0AVk+IxgnS/02N0jLgXrOSrSottUHoH
gOu7WD8pyrcqTjWTR5PbiZav6WxYns9/cTA07TIkqv3MaZ7zmccO8SG7/Yif/6V01l7hryrrMjSI
Z5q1PWwTgewpWjMXROr/5Du3vi6XacEezm9K9OVCHzrabM46mFl5GUJavXmNhLXQQnbDvl+YuPCb
gqIFEEPNTlqhmE7MdGmG58Ju9x3VOyQrd4qoXSQBs0XOMA1sBzXWkAd3WvEA92rvN66weeoVGnMH
kzhWLQx7TjKC7RJbOFH7AZCfEjQrxivstbPeG1kFhtJV08QXMrgWY/iuaRAvHBpA9iLAA+UoVx8f
pqGXx4H+UdFeC9h9NBeFYixyw1yBxcxIpooQuhWhs4qxeimMfEskyv20Z1CwbO3KncuelObmxJYt
sQhozEnM2WNDXJDxTdEHVqrEzJk8eCQbJmB0omg3luzhenAIWgLiNWVnC3MlyQSUM4Wq1Ja4rje4
YhnpTXC7kY7FSOlbfV1XyhFu1KpEfxC03tIjs7ZC0EkmlKaFiH1RPLXqQW1uGZ0CNXoKta2SMLlN
2GZoptTGR49HT9YlcbBHEqdXisAwDeqKsbg2Rascf2fPV+qtyM3LfN+WnOej/lmW/RkcN4JDSuVw
uKajDU4G7xpZAHs/UVaWKBY14EO/PycsLekrWyqjXQjohO1q42n2TnoHaLyb0d/iumUooEF0bBZS
Ga96r66bzFlUPLgy5Zam+nG+8kzLNT3qOedDj4evKaKPhXQnyRnwhcKC9zQhJAozT7mHxspMRZg6
GmDPo5TzyZbsM+YOvnCUvdKGuNqLkW5m7FevCTe/fZXb3qmzRHbfxnlE3IL0noHCdR9qXlpAUVUr
YAbAW1yokbaQMBHP6RQmVFySB+MQBspemDNMISkcGXFgwAXNinWVjJ8aO+dj1sEHaNTpCPLo07Ym
gKy23HYxK13piMOMgnmwH0VhfKcpCrlQoeKYJ/xlCOiMUDLzVTB6UVhTVKTVaKDJRdbTTEjTo7Dq
UTF33qOdqanbtDN/K4sidom+yo+WJkImbYG3aAlDRfHvhbuxKYHySxg/psop6mB1WIs0hNQXzdxo
PaurdaHr/lml9XrnhaXizVZ1ZxlYvnQlZsVX8kUzlCqDQQ9miMr7ULHXeZmcCq2EJQ6QBC9rWVyg
ne818qKcANGRb+LciL+tiG1tXduNuShSvfuw0waiqyL88WQXRccUIEvqjSDjm46HxIpd+KMPIYcL
AwDRKSbfUngGin7hbxgkpHCnmnq8H5xxcPFApvdl3bb7HH/tWUm1ecxWcORHdameqJ1wWEAYWSlN
NqGbyYNdVSbhUTNHaA0YjLO1HvBZZZHtLwEjFQ9lJnhGRoWYOPOMK78x0L8YsBT+MWeesXayv3jD
MB+GOXJL7B7EXo1dzuQyaifzFx1Vq7uzbEkPuYNCLekSxC0jrI5hIAf8EO4iRYUkm/u5/xgZNF9Z
Fgwa/5eaVghum6VdvGBvCZYybT13sHNGrqGjnnxJ9sI0yvQ+UBqbUUZdOGz9nXEUgaKAjexotyZj
xFHYeg0A1sapGzg3th90KGoD66Wgsejc1XYabXkM/qPqFTbppFaCEcOyqeEdtbaa9ag6SrfynZSe
KERl8yADHZNTl8VuRTbPJabj+4dgHf0fWS9zloOj0YewdJV/fmQ5SA3TXzwR7iEH75ZZLMw6qj/H
tt36RHQ7SbW2RLsSeC/rJl2ndQDcB48UghLotkeL2kGtqaPJuW6G4gHI5vOALu4PkRP/yOKQKiow
U1qWqUuh//gZ08ybrLwDuO81dCO83sGJxi5FUjlKS2A3f4ji+EfeiaFiExWOUImO14T2I8PKm1J/
stmBlkiugmvCPrzN1Hl+jbZj/d+/mSZ//mrz9xKapqmWKYRm/Mg7ydTRSnFokmYctrPVByP2Op/w
DWRQsXkRQWwRKBmvU31Okc46rG+GQnhNEKYrac0957y1F6aW+3/4EP6Rf8Juq5q2xdFs6uSF/fjM
NeQDamOROZXmIB+ZEsOwae7jxMfSiYzlD8Fc2pxY/Le4lR/fbv7zv2TMiDmXLA7ppcKCt4E2ZT04
N/YjfFKr0C6vbFF4tPv7GCiCEDbbp5SImTNGBv/9RP4eL/07xVTqhiRvwqEKN36uNaJIqsAYMxsP
QeFzQyLXeh1FWAhLTNxHPQ+q+6Lmef33d/0dPPaX338OT5XktasOHAVJZPuPYDL65rYR+bWznPDM
ThivTc31S3WbGR6UfkgIZrk1zP5DScC028a28sTjMDS7yZ/O/uDftDnEMGwBBLTrEjQOl9ENKR20
nq/c5x5tNVtLb9qVRftqDA8a8YRhRL/BWNf6jIiDg0trEJIyqaRkKxDaxDa5LKk+yB9a81oyTGUu
BABqDm4zB2UJpGtwgA/LuxTpf50/AEFZW81Dg+48putf6sXKoImSJ1fLWdp9fu6Sx4btjbbbMk2Z
n2j3ZXvhVr1TvU09OzyngknmeaABS5xyhGs3gikUMWxJLm2210jYAKzZ9ZeQRv6QF6tBsZdm0W6F
t1d5T0I8ciAij22+Dcw9IxGa0G1+nZioDCovCooeTUckZRnqvYNKpBPdIWcv++8n+XMl/36SUjXY
qWyNDev3G/+XlaxCl7dZsdBTM51evIoKF+5CtBqKLFkpEhaW7Mto31nDiIhQRxhUD0gWhYMoKema
P2ydvzernwvrrz/Ojw2GtaElaYQyFu2eRZ9XdutqZHbnMYn/qJJQWTk2HcGqhXSv0+A5gDUmRy39
TItIw7mNoL9UsFEDjeJ4CyzvD5/Xj33mfz8u4p7Ie1LJEvq58NuY1qxsC6YVqkHzMSy5gjR1glxB
EeS8Fp2I/vCGi79n2f1+xQ1BcpFG2h91giP+vtckSqjVMoWKOFR29aAHwCY6b1AOuQnbuvEM5+yV
TkOOao6SJFRIlZ2cyIT/4+nXmLgFvITMAa2ysVC/RNzo82FcK1HXIJW1Jyr9anQ7KUp6lnAUgzii
YarY/TkLdBoEtqz3dd/1mymI8fQ1lgLiCgquKOZqwaIy0/sJ+V4my7eC+zj5GeVXXZoYNYd5+x/H
kRZzmvxhofzbhyI1PgxCFnVyyefn9Jdl20YD5Z3wCLVxUj8iJDxKXqUB9LJLBvJDfWuOHvZkCVda
Aq/p2uoPR8C8EH8sVENij5W6ZZgGL9Dff4CxUhjwl7Nt0cy0PSgRCB8KqbuyitXtf7+j9r99q/9L
qv655nTbxMlXx87SwRulKXDytUk9TiJ5bxrCEXwD0UQUTe//j+/6l0/4x5uoxJNpNKlpMYQzsLlr
M5el8eKVhDXkiqyeA+ZUePwCI9x/f2ep/cupZrAZWbZpGuhaxI8lHw16ICWyMmReOZ69fFFpyP+v
5chy08DUZTRjehrnwy1pHdo1FzRvdwPeDXgeC7NS1hFMDvbONGgWWU1rt4mjq5prV1mImp4s6eoV
cNPW/q3d8haiIfBe/2xxdYRpTpfpZOpswdGjHn5EtBU88MiDtSNHe9kPV6Ot76JaXSgGzYYZJfJc
jhlJwgU8GjKyVYBlluSmT/4MbXWmFqLh/w/H4uxX6lWX9SYa+ctJUbgNt0kj6Ja+CCDwPXVlv44x
1ZK5YtKLgX7EBBjVD9CIjz74qjWAg+JFkqtRPfrKq093PhEXYbut/5CjZs6ss1OTOnUMGf3mOMCZ
7HvMTslWAKsEf4bOtkJpb8/yC2fYDvU3XMhNHeAKLKeDZZSPqc2PPVa/qjQ6phmNb1DAsq/Q6DLk
E1b9SlsRtM47+vGtmhv7oQ4OseBWnpMSkQdMka2HGG5VMib3apzedYRE1wOcGF9bhYOOmhVHXkM7
Ic5f41lq7LQ7L2/oU7RLDaqxBOSt57Y7kbXgOcZOb+ynqtVesy7ZNnTaLFGTt8Y9tuOCZd4XZg19
OFrq6YtV2CTI0AfP38ZxlpK9mPqnZ3vMILYO+NUo4zrVu0r+btTPSVnv2wHfF2Ur4TruCLzajBmE
MtMa6/BSqeRvdyXdKiJrQh38zX3aDNteogBv1h05Q0CFK9jbApgFeQgZ0vZ83JMOudD8G0FPKN0H
N6FiSbUZz0wwFa2mJH40uOUFBQNJBCx2V+3JrqQj2UMga11miYM6onXe0Fq0+Qu9nOlo0TK0zioM
r8b6TYKy4f83jQkOdpubXz2B1RM6iObFGj80Hq5aPUWgrsd+FwFrcDQMdG7AGMomvyBLfxUdkHj6
HxOIASDqq3L8dKhcczy21vRuQdhWiE9LaEOOxpmfWzH2KVZz2qmYLEluGuODM/4CCB2PbqHyjmEu
Z6OlQFtKB1/YgyCFQARXzLqLJELDgNGnT5E34ELLMWtZuC1ARRazkDH4HsnlET1P/NFS00OM+mHR
kxNDunu5M5nfaDUkeoKL5FeonCb7foK74My6deg0jFKZhSj1Hm9B4G8b2pVxtTTC15bcBWzJtQ6S
/CzzhTrch0xQJEjR4ruQ36OhnUPctI1nnhvQC76yGpBVjcl2UmjoU64X6q8+onFWxh80zZca4A6n
y24hSOZpQuIHrohoCjEPaUpqyxoPZ/M4JRHxCeGiCC5dKW6jcog9khceC81VPEigzSGwXocR6Uq1
MM13WC2LdIZp97/I6cKTUI77Egerc8WJVObXykxgoK8tvvqEPwLtzMg2AvLwrq2MhRmViJNQfhMd
YnoYnm/W4LbJtB4lldF0P1EQ23aCX+Z1lNWyqbFjMvsOTARyjbdQcjxlOArqcZ6P1bTpDJKhSLXP
6gfla7RwKIillqKGDj8mdNUDkz/N3vPWzYulCW+MUwISk82nuryOxSlqjjFSadnQIh9AIrxgJ9p4
0XRVnOkQWZjIl1WTkcvhsKgZQ4xO5aaAYoI/VEv/Us9KoUndEZwbqs3N6O/ncldMJH1TIy4tzWgJ
D4/okkfV7E0RYViu7JhBtUJ5gtxCkbvRpADG/usHN7xzPsKKJtf+UCn862Hm2PQEpCNtS/yoFORQ
yrELqbB1W+2PGeaSJ6NP+r2wQ2yPdcHi9GN5/99n6D/rVF1oOlnA3A41woB/3Ic7ShOHet9eqmBI
XW+OM+wb7SNShbENg+7Xf383bpz//C35hibJw1xEsYL8rFLRPYwpLSSPAETGFeG0ngLyHXAaS1D9
3O9iXvV2KyFGIz0r79r6UOjGK6X9zqSETkdUy962wSoAH02P8KPSWfTT7Qyz97NhU9iwz3HimfiT
BpwYOb5qDx1COa0If8TUQcYHcsb80ISXBBG8hkKggK7kI9/S8lUgsViH+t6czdAUDtgjRvlAaip7
ELs3bJWSYbfKyMKOvjTl2IPpBlUMb8FB5o9rB6lOTP9QlQQLeQiLUVeIeSSDU5hjVuq3IIDWjsrY
Mb9j2ApNwny3U59KjzeLk9lJKNS8+5zCpBdi0ahuWVa7uonWpRoszbxZ2Pnsu4QecfCSJ7MCuMXY
2yKrkd2ODEE+wZxPAt04gIEIDEDENJkBsE+HT8eEIQeuQLdZTqmTRIdjtyTDQDDOTGatW4GP/wlS
gao4bL6cQKNGMzVbA2lZEObgkJXg8EHuNCQ7mqqtOw45tOFQLupFQhBVlamrrLa3ghlwxDyoCHaq
cQjzL5uIihR7om9iqQEwMxwK/11LnjS86OSI9XHDyPIFHk3ZHxOz5NEKfEf97LsyoXSVZn8YtPuh
+SYGzI56xBgxIB6NSFFEqOMiQ+Yvo18zsCXmJHcYrFkZCpYIpRqDDWEyu55p62c7BegAV9CGMNxm
IOFDZCMMN30fGXh/yziqDWUtMIqRQreyLTZQuc7sYYNOGYjL+4hWm9g+sPgjFWWrn7IUZ7rqmv5M
iV2TJ7wotfvAv4XOsVFxROFKj9DA9Pztrvie0gsB8wub10wffpXZNa6CGfmLa+tNtwQiYJ2MgTV1
IvN7wD1rX3wmwVfmv8ueFRaDQXEN7I/R3oxqKPXI4DDcqfzKpALeNcP7aD95A8R24jA6pDWjuMvR
ghj8BLEEYTqeJSNkQSTOlH3pDKS92e/90agvibmjzV6Y17A7G8jOY3PB5Ay4OW27u9QrARV9hBTH
4y+N1nv2UGuvA4KRwEJT/i7MJwf/VEopi/NhwvccNfAzihXiSCXCX1tVFA5POCaB1pxVPBc4Q5B8
a+Ac3DZfRd2z5bmq/ZCgzkJ8ZMdg/MJjWr9VxRPql8rkyzG6nMfQtVFA0kQfjQrRTtFrwrnLv8dy
oxsngLUqItRw3A686XX14fXPNraK5DvwTznOeytYIQPwcSzgukqrZ8WIoN4IiDDIDY07coLuImS6
U3IbJxWNBhEnsJpjCgXbGPjPLNx1nb8jwIjsjaDLAePIAmmpJ96S6GbUz4ecuWJkHK3kYUwYoTOQ
7vuXNs8h9J+Rdi3NtlvkfbfqxL5OSVxDnRJ4tKywrKLUT056W5Jtec8BdNc7x4IKsRzSdYFczrwx
fM0Um5g6HNjGLkfkUkSPoWZiPV9olLSjzPCZfkj9LWDAoucoVJHnzNEK5KpXzbjt9b0eHmtwMV1C
lwiPHDVGkmpYrTal+MipsjzFXOgFlv4MV4eOcgAdzPhQqyvV+JDiZM1iumhFTZKgvG6MC2/TnZpD
6yxwAykvsOkNhDeM7436TUUxYwXPNa5yZA60ENyx/Y4Dpt4zPo+N0UshGb5G9cQOAkfFu4ubb491
05JcU0zPPjLJWcYZHxv/IOB6JuhIRAYR1oU0qNoni6+Ro7BU3lVzK4abV72QKo6A0iHZiQBU5hed
m42X0r7RcIlEgtGULBulxfPZ3XkIOoWi8Sy3oSZ3YX0hAG/dMaRpa2dvMEdytLWlk+7B60qx28OM
V1676FtAtS/xViPuLIaHYTghYsdcCbLEWprdBfkwHlG2XVgc+NcXmsHFIGeih9dZLZxd0THRDxEx
4JKW1bRuumbbqYgEYeUOoaR0gpsMZ7y911FFROo+Sj4M+BSMwb+kLdBmXKe+P02IygOQ7O0s1UEn
JmeqjApj2fmoGSWXMMuk+ijZxm1HedJM/anlEhc07Z0FGdizbqx4PRhJbKSVKB8rYDGVg8xeYVLf
sYh5ZybtG7D9sRL4A4dqHssi1TOOagPZQeeuSJGkBfFeTMwTtY7HhtothgbPzDWskkdtSDe44oiS
P+R8dRVzK49B7UgYQAlCXmVNx9biBqc3x3a+27wDvkGiITM6VjmUlRkXdydNoJb+bpz1C7ClHf6c
B8mPhouR0AmLf2nMKstGcaf0w+peNCQLXc2iRgzGXi/6bzEcfONXOMCmvWreoom2NkWtERBfpLsC
R6PkhEezlFca+iKoigwt/PSgdkjrrbNMocmGC8lNa2iilaP8ypqbRtIafYDAgPqDgjzqvtVBwGJl
eMwpxGUg4XJufhA6V4mLMhcG+EymGFQ2Z+WofCqa2+rIIe/jGp5siKzuSqLLNG3M4jnWzgZvrDA3
HYFrc1lUPg7qi9VxiPgnY6RRkUxnz//0OOyFUeMFos3g1RehkQcNMrDzENHF+INaGF7sFjocHLb6
uFe3/nTvS84xJFvtS2PWWMCx0CIsMTRxGcX41MN/Ud9GH4ta/VKYzcVC9VXo086P3rSi2HKm09/A
3Eu0NXbM9jvQ2LnsChlUIeO97sXHbs718rL2K8KY0hRiaUBVLx18Vd2jonmXNn1okozLF2wo1Fig
LVpuFcTg3kXYuXu3Ui8jJshELCbU4ZiU04us17Wxi9g3yhB7nIIqHQEU9wLvHT0K4uZvsoaIXYaO
0uBVscMYTeA2UNcZYDtn1SN8ildd8AKEn0PeDZArse1K/9UprrhS1r0OuQUpeQDnJUjYNLz3Hnh0
LXHn1+Gu8Z+SHIky24qR29tUe7SyCm9mvoiwPVSZ9ygrYEmdsily5FScYaRdcs98Ca2TgSC6wSdR
WJtY39Kf8bzbID9EcqyAQU89BxKhtoyigwis4dzMwd2VIezsUOFJQYpovWGkT4OLzMSbNu5k8DH7
W7Gr70exlEa3Va2NUG49U6QA0o5G3zXOKQclFoFs1TDVLKh1kSnsxuy7CxyYHiWaFuCXXPxUdIn+
MmJMjyMMS35MsAq9ho4alfg1I9k7AhD1iGQ0QUhG88QcyPmJ140P/stZ5mO5jDr2FOUi7V99awOY
nRfcaRpWQQ/kIsvprHBXJWw5efXD11D5ViD9RQSHOmcye43my6ueQv/Szm8U56FWu+ksA4FSjfvw
V+dsa+ckJjpXyGiI4cjQ2Nj4Z9XhEIXfVYmrapuXB28oeaO2Ixu7QagQBtGQ8kcfufm7YxQgK9x6
kbfqUGvFrfGOaIK8qS+BUBA5pXA9PduAuYUngi5y8Ddi/GqEv5+a7Br5oHK0qH/W8h6JRb9OY4Iw
K1phBKvWZDdusBJj7sWyKD+nYmMSOzf6zUHnrFQjHFLofoBlMe2MD5ArK3KjkUDXwWebPKXJoxd8
esXM9CY4/NhHxjON3H1WJs8xdYYz+3E6BKLmiz8+ROVTVj0EDaFtb6Oek7kyrRKVotfw1vQEJ2Rf
uoPRBItbBXNeU9/Skag2dllD6Kt2RkvpfK38vUjx3ibqqmDDYcQFLAzkxozmUvKCltCssAxv9FHv
bB1V7ow3QIhdITQzWgAF6CLCoD+Aqd4n9ZYwK5zewrl6PRjHaauROFSN9smkOlMDNKpJfY6DjF/1
foA9nDK/U4dfiX3Sw/cmYJm1jyCXUXy/d+p7HRTrskX6ivhbmMH9xK2sKauF0By6m/eG/daT6qCo
PGpasfeawV6wjvVLVNDCWOb0JE7sAkOGnGGtYTd0XHRTlcGc7UKMkmEB10Ec9B4Xj8JeKBBkxRIH
lEUbl4zvAtYYm4cBcAhKgrlIPoLyubY+GVyHiHaIttL3Tn8i8aH0HtCD+wRbojFNzUM4s5UOEauy
mDao1TjUFkayEN1NNQ86rUnvPVH3WXxAD8ErFHRwqOuX1tw1zW2y7oFLyuw000WJBBP5awiEQH21
O7omF/xThfUxZg9JfDYAWbCxsRcqz2HucnIac4jiRZePpgZ3YserQfZTqK+92C1I8J10RH4Hu9xI
e6uiYUmHVSJfA94R9RFFHwmf+NWBwoTWRzVuaz9Hp+ESM0Hwgip2OH595HdBsM6ZXlOnB0gk4WQk
L4AhE+OWwA2orOuIV1N3vYbyclniwtTYRnLWUDEay75+FhX5atsCmy6JPb33IlrXK0+deBL9JaZx
OF3qYF2n6D5V6LluZn7p4jVJtjYMJ+5hxhcrWzBvFKR5sZU1fYnKaIlQn7ASrjkPA9Z7JLI1l/yj
AjufvGZ5xvafP/ItYTEV452GDrakoUmIQMH6NlZygO21khlUbEyhRxsWEBvscESg5SFN4qRuTuAo
PI5z0DXUXGSqQ1vuJfDRl1bfjNoyIw+w3zbDdxCuCEiNbK6/WrS0nVfTtPDXvTbezk8pI/G3uY0k
JdIVLYcSkbbPJkDEi1UceZHG4lBznsOK1/kOy6CmTCEqecctXCjgj7ds0MpLBMokVz69fmVMJ696
U8dX7nhci1pBEsneHB7w1HrGqYs3Fp3ueFdHS3+61irYhw+6+Bzqw1s/PWjiUYS7mSCRkfr+hqg2
SVzvq2UlAf7DKILLDeS91r1Sm4721q6ZVV7raGdrCvI9zkMAZdzu1p5DP/1GVF1NkhBVhzC4+IN4
WmmfiGa8+MXvnvJknh3udQhJXfIMWzAJOIg3zNhG4wGKW9FsqvEwtc8Vd+tgbeewt393j3lSOPf6
5YR6FHmmMOGH3xxYd95Bgo6U6xL609JA30l4AylGMp7Ai8PUh2zwwgveN7Dg/D15ZWYL1mieklwB
Bw44+xCABQdTu1moR2m1xW5kP/rlgx2uYQqq2qYY8VasFMTs2U7VryDJaovqGgq47kIjlhMi1Lv2
Scol8TZjCA803uhgS7WYcQ6BReY17ckgoJWUgEfRFzaqfHaVBF3xsIgp17rilIxb/HxduvdGMpVW
2ojabjFWW8Bkhn0SKXgj5kPTuZpvdvGLjcsRufUwPKiTy+Wp0DEt/47s7MGYYghPnry8XBnavZMv
Kc1MXIFJc9UzNzSupk228SpVdllPD8Df1/LTpAbu3olP5tP6aMRzRARgvadozZ3XIf8tZdUTIsHJ
R+BxAXrjatEdNBjbaQgeBkPisxU9VR0FCXfMMz3gkuxxFQYP14Nu2LOXo7iYS1FVuXLPt81jUT7l
2VH4ZyU5eUHCje4zocSmexVZm7KYLwt3GeGcyoUCPQi/pOc6CfEAm4h3SHlEtt6Y0VLr6Qz7h8he
Rejtm/6F+RQWjyVbPaFy8FxJsDXbmQ8zgYAUtbIqjZeOG924Aqkl7J0vef/RbixCJiQx7pN+T4eO
Xl9abdNZMM8pEHyp5UOAZDp9Brxmj0sb9ApUZJrQMeiAFW8ApQXpgZHJvyyOstnZ7dJvudlvgh5s
RnHHmA48CKEl3CDXSuEWQPOo8lB6pZvSezF8ltJKcntHU0mPXT34misQkHNblq5j3+lA8H9V4pSr
4x0oGXDK1WsPNgQJwcXhMmStkff3yX6wN4zfKrqU+AiTXV+vhuo5Sz4dZKVcCgbUjOvA2XGOL+mD
wkIwx6uUjwGAk/FGRanZCLJuALFITSEVUxXb0HkaMI7qB6N/x4Bj0uVGhMUqXCDtZcNK42PP3TLM
d6b+aDqPY44meocmslPeNHkwwieZP3BypOEm4hfi7KiOTvchiLCCbTW0m0I51+HZKK9lsUe9D7x2
aBZzrVYtKooiq10E7UOI7N02d5GkgbRIraNV7QrraDuYJa19lt6MeK1xguEcpz2Ju9TekAd916pn
7LMUZTLeGRzjEwJsiZ6cfF/AUs5Fmr+aiJ37MucH2/j2xlMvHy25GmZvcPpRgcI19hPUstT1uFjI
Wzc82PQih+uYYLzb2EjK+xVp1hpLpsrebGNZ04psXB6+LEmG4tLc/8rpbFF7Dx9JSkjnq5a9F+Fn
OL5RiZfpKZ8X7wFnVQWVOyVVGein3HjqVqshSbI7Geux2snypR+Xqv6RFoQjJuu6fg7DHROl3NxG
9h7I1+yZ9DaTxkCI7iXBXXgYqWxw0Hbcdsw3z4ezvBTTzdAePKwkGu/LJoTXjV810D483Z3z4nq3
V/D57hjxDcob3DAAVvxETnGrzX1n3lvK6xj8quPDLCQlBapxK+1k6WsyiTxzh4JhYsym7Az+tD1N
YqkPLleR6qMKsA260uADXmKOn854+kGdtMyN8Emp/UNj3KfWGnMXI3x02Gsnf+/abeRsx5Te9htj
GIqfxjpV2i03j3p9UmngwzYJ/UeWOrEuOrtMxhg9y+5JMlcHrLgzYTos7rp2k5fPYoZ7sxY0/w0J
QhCcevo+Sb5sUkHbwh1qrMYp5kxNbh3Wv1kvs0Fy/3ernOFy4U6svcRkfLwwvVdTnnt11/NNrGmX
oFtz+lcy1tLhKXbWsnv2jX1mfbTqkxj2Vv5O7PjSd3qwoYvJdLvhLD0f8P5Tbn6zH1C2i462Eu6M
8aHlbm2pZ9OktLipXbkzhn7lwYbJqJmJDBqedOWgOzOHa6G8+D0VydbXnurmI/UfAip/QLtl+hCn
0BeeGyBSZIihSXNg6QsQ+ASuGAQ3EutLbDq7P8Jk2jhe8VRzNx8ham/igmv4poE8ltOAbMgSBUuw
cvq9BGs+3SZcFrlctzp3d1QEhYlLYdMYVBPzTIS1NLL5CC4i3Y6+d6e/5hHoJhhPBEvSmgdbkS3L
GmYM0kaeSGlsadzNY+wa7TESZtuC2ArmYV/bIW1gt22+kugedQZaFSu4wzzvTYxYN4W51VU3SrZe
Q9Tn0xRfcIImuPaK6OQXv+S0STG/t8FHO3xrEzyFclFoh6J85P4x0clsBOECd9Pc3dsicU+I9Q33
KUlW4D10l4ArU1sB2XAgjhcet+szCELOxd44kZTaYUQuDn1ylR1Q8+WMoGO6qlL86tW9zWA6Ih0J
hcNyiFGNLxi7x/1aoQNR5Ocm3AUIyCHmwZBU0Muxrrin1G5IFi2UyWCTkcJgrpicAOgDg7Cz2pMv
OIFcz9+YCLLgHgwXfiULhygdvqq+RcZnmHKELFt1qRHvpr3W/rXv3skZXEku+qRV5eU1Tdc5NsSh
+I6YtFuK68P87WkuY3CLXrk3cBGeGGwH+zq/2O3F93e57zow7QxiHrvlHB6ePed0WGcZooX7BL6R
lDAH2czjl5LFb61Lc1/ZoB7A3LpRt6LFMdXyjohL3MIVFVC6Uws3s1cwA2FFAQfGToll6K00QIbs
0urRYS169t38aTUj2svhjqZzoR3b9oUMsAcQSMhHVqJ8xH5DvBED4mddfzdo7onHxtxxZM7EDYVR
F15CajuW6JmWfxC6SGd4GL66FfXeMDeK8TWhGGC5+3d+ssNZmI17k0i4bJNmezBlFTlM1geeOkxB
dPZtytShHnEzU/CsHCBpULR64yoIWsl7xiKLxr8UEDY0tD4bzHeGTVDIRub7RmwzRo45CxJMp8V0
x65OEinoPAaJ7SNCIQniKEue9G5NSOtdbX6H5CQPRP2CklEOUpaLTN/p9v9QdmbLcSvZFf0Vx302
2pgyE3B0d4RVM4tVnMRBekFwEuZ5xtd7gffaLZYUpP3SV2pJrCoUkHnynL3XPlTGVtDz69d6dkGD
pmCjbFmZMmuPdLSqrW8RuCAdnax3bdNrz8JbaAdpvvUtsTYnDswXoX8V0JEGFpwH+xgLn8Yijb+I
liUhWXl+Rlgv5qAlaHanhjtHXvrSQLaCJ77jLFVcetSgRKa3Z4nCy4fV0d4RrUsm4Bdf3LSg/FVx
Bj5wdrvTh+kjkkzB/tAVLZyDnnJSf+1a/t43h3Ns1txm0NVzRBelvk89lg02G9xRPgOxzC9pG7RL
N/ihG7fedLT1h5gcEEU0d+IEYOOcZR4GK8NvccDftOGN0RIjB+i/il7bEmOyT0h32x0DWhRV5my4
JaYYbjygCFWC+T5YhJSUWEiW1Xg7WheVf52bG05pUXnHba07j357JuYjPPN9TsX+E7GLC1+ywrUF
lTf6MI1ty7v360vdvB7Eg2VetY3POGzCEh0ttZrFcrrAvw+WOQu/+/TgPG0/lTztjY/f2jr04UNT
Hkherpqb2NiX4Y9GXTegjB2mLgQSy1caJ28bHXZ1+DDsNGSES8C18B71/KtfHZL6pXQfWSJGEmEA
aGJktRnC3tI/siZeMFsX8Eqtr8T8kOARjq8FJE/jPKqw8hQcdxSIPcGmT1voIuSkXliMVl8pNLA/
LJX5g1y6DG43UI8v0ChgpGFNWsX2hYF8O2jJ2hSveeeRme1eKUve5ONOl8Exzu1N0Zz1JoSGhH1E
97EclVQzoZt2tylZoewefI3PqWdgNC466Btj0z6N0kNBUiHPPDcCH7Kq2VM0ynks69TgpvI8J5RO
GL4OGa+UpMYkfdxdOlqHXmo03Pys6jq5bzlntLNXPdlY7iVJUkQ9Jha3o01YS8ZgRtBXtxakENLd
4oCvyvIVIGJ7hv2LTaxBdw5eyCaNAVYMJLOvJCszxg/H5RBZNntXrhDrNOtBjke7oEuaXdTmRg9u
NQZ0WTYzVxaOm6wEJ3oVyq2eMJoQP5LkOUBzn2Arib44CfwPkFlWyKCNJC23pfXUoE9KaJRhLFrK
GrCdhqLGQrbzNKj9yFppVO7eah2d8xFmNWzjWitWsLhammS+QbORGTSDYTGitQVYmPApHefewzkh
Incbhc+hVm+5S1fpRCQ7HxbzF4dvkvnydW6JpyakfPKPKme0YzXbxrtj0JYt/h0DMno9hXbfgCwR
AJUQq+5qqh9dbet+Jpc2ZqXme5nse1nIiRwnII5LTzz6306kDavMHBv8dvDhgtgCEDLC4ynC2n5Q
Gk9MMgScvKIK6IRZF/UWk/Ns9W+M6vCxXOVX7S5vypEKkJQu8RGdyEtdV2UOSYDOsquR3HWWW5MP
kxUbJsbiE53yiWEGvTgv5Vp0hpSw8ejM2t6fdMo2cRdxYefa0g8dagW30QhFKfrvH38gY5bznF5m
1D66bukKWbR+cpnBuEyIwwtt2Um85uu2zDR/UWlpG28G2wiuK0Z0VwrB9LnUGTQTjZ0t9TTxn1wV
mp/Id39zdW3ddk1TmJarhJotXD995ABPc1gWSI/Q67gwJKcJegoZdYlt618++dzub2RH717sROek
AxZznWbOLhro+xudS/yMbxHzNhDF+Kwww0ZtSiwTLJu8aV7rsSLT1D/vErmSUFi8zqayGphwMjNV
ldrCtzwSmjr7HVkn24hQga4HJpL5BC81yVL44sxJqT2p+iagr+mzQV9qEi0s32cp6S57gvgpn3jS
uHuWlHdhE26En28kvQc3rda9noN9hSIGO9aAiKdZX4mypLV7rCLeOKr6up2bUFhefDqvFQd4E6II
ZC9Zgl7+GouSAr3fdMauYTeebaNR9QAdiScfpxtxSnoKmJPBYQjvryYIJ3PlJjMPXTXHet7raDUj
jphBHa6H9EFhELCHehFzwpTMmCaBFoWyskBhEj3bhVilhMcZRrTXmP1JshOs4TJ0g4Oj0+SilJcu
HQRhY8uBg4IvfQmvD6AKpzSGrA7qr9DRVq33ann6akjRi9LmpacK5YIZUg5HCFR0wwIx0Lopqu92
MMylFX2NgUPrXjCjMgVSnObCBCa80mtshsj+ewWQo0LuaML+SmfUJeM72JC0QKq4pL3EEMiyVj71
3xCmLyi7VqY614l916fqLgeM/EXTgfgC5JvTCCzgKj4nFaOXx4rti0NnepWVw4VpjHxF8ZyGkwIJ
IA756xSSpPaYde5WVD1MlfS81mmk07j0qp6PqS5TFC9N0jwmrTFP65dVF60gFwQtqB++Y5MarUnb
o94cm75BMYYekCc3wFaTPeD3XZptuEIyuza4VJZjriO60gk1A0A62I0k0hjXSbXVuAVjxoh5QWU/
m/kJj/jk8frN6oV+0EEZjPHX0Y0T6SIVVueEBQtlVXgOp++I7NwKoyVcNQAazWQ01OGwkUsx6tdx
BlOha4BCChvdPa6heO2Ofr0tlB3fffzOlPO7VQYPqJCWQK2BB+39KqNxPs2Z1pFuGold6zEO6Kxz
OaDWuUMCCoMCxdKVSeuBADzNRuMxYDO3ClI+UemDTkngLIOXJpqhNLaK0W89T1UsPMAlmtd7zbzT
zZ1XAKsYF261C8J6axJikVUABJ50isJpfHJJoEYJZWTphhAw8pNgHs/hl958kYirwISMuF47o/Pr
YxWnHuNgTaKvyI45kRIoDmv+23W7DjJERrxDk+lrn59Erjrl25PWcLxIlk0n16piVEH3W9QXmqHW
lBoe2FKLRkiMoGdmcagZlNXqZzShmwGQEQzrDHmi0NczB7+YfdAhimyGHyWAsVy0iz6gixYi9imH
SzTnXfJUefP0NVt2FfPf9nLM8RckyEz8K2c8tzpy3ifIA/ylZE6YwIIX4Q/Ji70BpwHvUDEEZwoo
Vm9bi75GqTDjlT247F+CHGK7BTfVpYe2M8YNsZuWuMYuTuf9RuETCjiu+d+KwV2V5U2pLmoSV8L+
hwSMnTNutbzvTlrsNYR/RWDfRrZi1gqLRlrblgbwkB2AGQYW02myAlL7KTI5lcBdynJ3P49qoan7
+NhpPJCiczD7dT5caYPaFu2dAx/VF8My07ckkKQMupUBGErtuvJQ4ShCGEN54DAZZWA0AWVf+nKv
CbzQ+AUDa+4jj65cWsZL4HLinfzLjIFK3t4Gmc+p1UZZzQEYNXkLPxkr1lVQfo85MSbqmGt7I962
wXcbKI7KqWGd7zXtLls3drVQ10F2XYwjNKwMo6m3K+qLoqhu+Ua89EFLVplz1bvN3nHXFVfc6ZAJ
yUsPXZDLFEudu68JMMc8BuwVrEiV3hYI9FiFfYH1HMtAO1zPkcIFuhoEGTYseRRlDuqShiEhZzPG
A+51ZHIMHy9cdJ41zipH3jZEDeOxtahBEeGVZ4WkR9kPJeQ+AnrzgfxJLRYMW8kLGfiOZbBvdQOl
s7+TSGRkD9bOmgdDyQ/M0ItUXicSTSgOmwohn2GsbTrYXvLNVDvbxBVDU2fbGESTkfuSjIInmecl
uoCGzv32JbVuMMzo/g+HKTDLjtVZKI+u3ekbTbKJoVXLccXRlzrmVCKpLPFi2S9kYu8kcHPOvNDs
v4As+RICrTMYkzq99+DW9dK2wnVUEZRJX64V7P2wlirWAGwhcl8nWOng2/bVLlTbkKxynfrBKZET
OsSR0W1xQFV7rCn3HW2CCEFwYlwU2QsB0wsyJapx5aOLRD8SRAMRrMheLweCVwXmmyxGGeLOqlNO
PcXXobxJOWYM5rc2xfjX4gIwvIsK/HhGt1hwtwr4ZZBsfXSTIn6c9Eub/DHPAone4kGAALiu+0ds
JV19YXRIhxhBjcuKHIKc9lFW0yjP2KUecoR8BiWRhtYmxb3s7JV30dfXcyS7QQtjVj/5NkyVjlMw
EO1QLmOhb8ziqXJiQgyN5eydcT3uK0bAQfotji9NZGeoGfGwNNughCVXEcTF4AOAKcGjesps3TrH
+NJ3DpPAbyp7BhCl2TtCOmIAWz5ytpIpRgVtAUQCu61o974Zz2H1Xyrt0UZxUA17NiSgcPhWdXr/
wa2FRUQzFkG6sTElN8cRQXqu0IHrj6PxZCAwdttDHJ5n2Zkx4LdF3mhy4xpniZZsq7SkKwybYrJ3
wYDwsBzXsaFuw6E6JsbXGSIKA3NF1grSXzo8IwATGwUifB7TB4NvVgh8f9Q0gCAcI0FdF/FRIA7D
3UnzpOfxQzKCSoaP4+tHS8J9qb4GwIs7Srlkk/V7UzKjnIiHWgc06X2FhgtlQJesovZljJitYDo9
gyhLZtLg02igtcrUyNkE2WYAVm7bEtX6LtV2tn/UptsCjXhoXxNU6KGAonOOXczaBS0ErRERVX5e
lbuK5tgog0OCJqRDY6AVPsLnb9GQbDG81O0XAo/p18HiIOp+LUwfY7a5Mkogv7B07NsCbVOQMdeH
c4tfLesPE/lUfrJV2Eb5KmRxJHWH4zfqdabbZUcKXksWtIN4LnpOiQgKqSlsD1E70+4ketGDfU63
KcWtin1oWfghM0JccnTym+jCg8qhQVQx/eeua87C6iFilOXMtShyrZl4lTw7gbm1qZITeimRgeNo
ImUXQVyMRwmIAM/sNZXJAMEjl3QAC6TUVzitF2RGrOcZwmS76EvNmXHINrTwOVeMObsazE0jYndF
hKPTJSV1Oz/z2+ua4YWOsa9oXsvyNjDJGwleTd/dOlNFb+Cbkd6DZ9b0H31x2cvLJn4wwL60Lcl3
wGHxBjEu8GfEJrK6kLger1t03jEIdgZJgH5/xhaHmmhIV119Q+N4pBEDnSfk+7J166p1i42ynuOK
0YWBfAbgWXQWUohVBQEB8X0HEiPwEAFxB8iquh2NYJGV9113a3G9J8tFTEASRrlt/R+2sw+9H4Qw
pMljACh2gincGmx00a1PodzMDnruSYyYsWJQ3iKaMq4C04D4eZ3nuPwRkyUpuaOzwYd0rVwTbL6P
BlN4PD+rxLs0aLvXNNWT4ljzjZhIEWD3euFca5wHOZlKIR2qkJxNkEadFXLMYU5AoIimJ7vKuEmg
jXsY1wYYzz0UaHzizUCweUqCzny2sc0zQsq/xPq+pv7BkWgPxlkQYV+XX12UqnPQgjVSv5rcxCId
lpN2n+ot0TDVbJDkhmAWWJxJkUMaCAA70azL7gBkEzoBHHS8blsdH9F5K57diGRZPJcETRjxE/Tb
uu54pvbT+BUhLNDno55EmCyaPVKt3Rg44L1IEDHCXRlrT14Xslb3j33evZj9eeYAx7Jf0L2lSPN9
Sm2HdqJxCNkQhnEH8AnzF/qnoCL7WTlPPSMe3Jqr6eXj2vpXuzGeZkuX2IZcnbL/xFqddt1UKr2k
sJMxLaHIcC5rP6m5qFl0HlYTAW++kW/zQrM+obv8alrCu2XODSNdV45lnRw3Oq8tYTtBqxirHgGH
zoYnAvRponKTbR5Zcv3xJ/31eMPrIZCjTaFMS9qnZwg8dX6dAs/I2EnwBumSrnHGYvbxy5j6b1+I
k4qtJC0gJU4aTrToI7sjVYagawp9OZ0VRFzqAf5h5exRVWHOFds49J6bJNjKaLyT/pWbdN98ydxK
aMbR0sul7c/B7R1WKP/FMgXgv5q+BP3Lvm2uOuFcF2GHsY7+q22PSB5BPFqVguVYPtXIdOM6PwwE
0fptcqGhUeg4ntQAFFy/WGXaTHJNF5lonsOAB9hvNwGZLY4iQCebaCd3RByjgNaYqBuAPLVU+4oI
dFv1/LfqB4JJmQ758xTrusnRGncPTcu8JfXkUxYznmKXmWS4Be4sAcqRUDkN4XPAuJ0rgdkxYF9L
tvVg31khJb4kEzC5hIu6MaeZ9qsus6K5SJsjDe3K985iJ9qxjW3rrt+1CMJz2wazPsZrhdd3iuAU
xSbjjPbYmcMNzNj7uobAN7lUsiNwfWQDzdTulYzoJ8QvTonnrJsRAYk7bUo9OaZUdSVZ07HIcT1y
ahLMPKGP1dWrZybLhGawCcqpY/H23MsIfqtJGI/StS9afScwZpl6Aq5sHZd3QamevIk5fhIvJYPu
kZN66m0LQ/tuG9GWmKmvASY2L0Z020MU6d3zqnrw2ieFhhmkyEb3D7mGdwraGS7uCf+Ox94pSZ8k
jWgt4/imZajOKhP8SFK5T32uBCneffCsO0zo3C0JUuchB8yCGB8tv5+i+DlMKvS021wr973x7EUM
U2p9a2bhlcYQtVDdqnJ3Dd91W7+OxOf2c92HBLFSt8yQthO9j9oy8U5IYCEPKchjK2sXorj1m/s+
Voxk0ZFI0HKocNxWfWsVzp0CRG2CvjYziwcsVPuSm8ylpRanMOK0h4+fuV/7gjzaPz1x8xP5UxMy
9LtO1WGNjmxOKzM4x13qeinvum5ATtFj1DyGsDzG1ccva/+yeCpApKRcvS0pM63j/etmXQ5AoA8t
KBuNf6UnmJL9MK93GqeziykO+2UX5VzQgTO556KysOwK6FietOamzVoVLcZA63b0cslQjC176w5O
/jCFrdjnZhPdKTPI7kWYyNcszxO6BbYOu2DsOXYtGiWN68IZCcuz9WE/WH1zraU0H/I2w1yVtw17
i9YGYJQVmVVtbHf7ominvZOXxW0Q5O0haRvOSYWoLhuYba+sBZO3pJXAON3JSvRUVqpvHa0BSQcI
pbiq28JFCZtkL95YpZ+06cng42q9b2vb4LMMIBAWmA33tK2d19rQli19upZ2NiTa2WWzaJkH21q7
G/OQGftAxObVwOEKROXYENjCDFRRUaDvacvnCE2ah65DwxLYYFFOmdKgIDK0pxG9FTWtU12gMVnE
RM0X6Odbxr+zM52E9z7hVHaMUEg5WMgNTOEWqZAuUblsSY+ire6scdqTaLpgaQcG90PwcIznlY3U
+1XzMaTVJB55iOFIbw606xIJkuAcVfTNIiXXcggYV0X1IhvrVZbtS1POelxnfHS7ews+YmWzmgyg
FK1Li6BkMosVk7ecJOWqY5ISX3tmB6yOuarF/w08F2dN8MPEWVXTY3RlSHuAcD5n5XBMJEcRrLJB
Qok/IlJaN955oWl7VTIIRAVkT90yn2DfdVhMwte4wV2EE0p7iUzWWsyK8PGvdO0wBPdh2Z5PAl4k
djjH5A+Q1UK2SIJd01b7SmG/oF2uLHejXKgExvOgPWSUUhqdEi/TvtKEWdp05iOA9MgEkyxftqBn
C9p0odltgoS0UaqcrqB1Sle8q16m2rzOU5quLijVajEF/dZr5QIRP7amYJ/CQ69LxBooUuawgay+
Vcb3snkpaJt1kvvFvMnoIOUxhgh5W8MknHKx4sRrcfMYAxw79BOCPFvHRFUZ0u++QbC9COpj7t7S
W0nKy2ju7eBoGul6H2Rw1polLrRqadJh77z+UI/HWv3Q6C5bOjmq25DcTr1cKfc7vowUq0LgcN5j
AdVo07tsgRY5NSkNR2+GceR3bgleOPMJ6H60LHvTEfeeNcOyE+CD4clKxONIzCTiSLcddywBRzzY
1P7x1YhQUQDirA9dtMFGFORXxF4tnPK7aHGbTRprg3GYo6yr7xWO2crZMO3Q5Fr0N3p5FnL6CM+8
DIn5cVTPtCB7G4PhdOlpW902vjNTPBhVsa5Zt7sSTc0smkYvb7a4DG7VRPpn1zAYLUmx4FTm+tYB
SOJZO7lHe/yR0Yfsi+yitR/G6kabOD8NAn9xdJAobmr1TfikQGeYoeagPwaruGyZitCRahtAImQf
yMJAQ4BODu5W5sDc2toWFHWONbVKDm2I2i1IAHBhn6aj9vFabv6uagP1BKqQFd36ZaiW+alZtWkH
AYeujo0ClpUjsKPqfOy9/qsBY2WLlMw9xNmM8TJnOnBstutWGhpeFrNf2KnieS/cfl3HRnnIRxk9
sjxTZY5edGGPesse2sQjAORRcAAbi47gpc52zoqhE59tTb9ZS4WplNRdE1yRPJmUTVo+mcxbQfeJ
oV7lU8e50cew9fFF+80k0qYjz1zVAT2gO3Lu2/+08SqniEx3BNAouU+Y2SjrdkBTtnXDHKpFajmQ
3ZtkVTY22B0X1/cQVe1laVXi6uN38rvDBGMDWziMeS1gde/fSNR0dQsQSpFMFaVXfZm0xNumoMOk
7rEX5u0nhwnz11G3bf38giclx8DB03HjSS1jKi2+diE2iT1pi4TJxEH3GmqzFFmVXiJfV2MvsDbq
yFRSiKvtjAjIiNxEkgaXqCgcuEVFjYS80ghcqedgxVpvllFoNLO3Oz8HZqvdlfZkfPIpfnfVHAfk
kmMoi4HsyVVjLF5oaCXcpdQUNW+neIfzyQVeT5agpIbz+skr/jrIkaA6CB40LPYxeFrvvycuhMhR
eDDBJQuRXgOJEIusqWm3NpV+//+9JxzLNk0+HrxMKd++wp9uTp0oE59WzUxDJry0EFaIaL6Yx5sV
QstSWp/N5X+5nPAoTdMmosWmfNGdkw/XdcT29BbbTa0lPZ75oBQHs4j0y34M4m9W5dkOymAkN5hA
NB8ggTXQbRtD8yxM4g64mY6sNXF75xsx1NQ9hkhKiIpMET5hjP1SLyth4OqVkndqKK7Q+2/Bylyr
syPmX7XnpdccOc1rzx/HayELfMt0eA/aoGkvH38dxgnN1TV4VaCVDuQTNaskTl7VFXoZNtyKqyYN
yCeuYu05z4C2rlJTd7EpkmZqckjZtLkGtiA3vWfLF8bx43fx63ckQMnaliRhjbr/lFyipaKp84KS
3ZSedgBYZ6Iw067h/JF7WObGJ4qQ37+ccvR5U+GcftILKIpSoSubjJXd5JvSS8KzXobDipYIcbqG
tvr4w731TN6V0IpPZzggWwX3oiVP1BjJzBWmo2Ai/R06yqJq7ugaqnoQDuyCrq8lI/l8oE4NTQ0h
qBqanqpunLoWuWZm7rLIrZ6Fm3GaofNN51V2yASysggXPn7PNSBA97qSY6rhSg6ai9FillhVKdOb
Du+DnKTAtuzptNHT8GmqCGoMoj7BEwIthd07WxGMO61M3+EnKLApJGDmqQUkbOpuh75x73B2NvHi
4+vy62rNdZEsBaCClG7QdXp/w9cE2TJi8OUqnFKUSU1Jy5rjzWi99OQzXxm9i7+1HBl7VanAoIBf
ExldjY/arceyZoDae8z9/IGAYJOjrREn5ZPdzfLpPMpnKahGMB6n5iY583MjvTIKqyAyrwlsk5iJ
HMnrx5/o/X3l2DYbri0ExDwmVyylJ/eVppet71Tsd77AZaFN5Tod82YTVx7iO40m5scv9744+vXl
Tna7IqiGFrA6gdXEaV8bqS7PmtQLv/3/X0W4CLIkG7ntiJPtCLK4yxkFZoKWO/hjmanQcm7UJw/J
Cdb4zw+jAA4iIaF5J9XJtRsSx+m6GHpw4STdVlPhE98+I6mURnmfe+U2LXg6efUjgkdKNIFWo/S1
dFNBvIRLwsEw4Wb6REj1m29U2Oi5LIjXENlPuY+GbwCaLztmuYSr3soE8AoJr5FBUAY5dBxAXPXJ
iduY7/p/rRZvFwKZGpN425DQnOyT6523KCGA+aENDLzpKZ1bfEGgnqQm6pvIZjRcDBlyg7qxN9Ew
RcvYcKMl6RUog7Wuuv34y//9uxE0Uxhi6I7tnLwbGYZ0s0wMk/T2sxXJVvbCb3Br6Qlq+8aICSEf
dNe4MCIdCFrp1NbKIAi4JAASpkRJz/WTVeN9d+evy+OyUQhlUOC+qdF+qh8G1ddeVQi+Ec5gzFmi
75T9/f2oU02EluOtEtWKZeP48ScPtyHmrfDnb4beMfRX6FpAR5ET6ieNpahRvcFGKldDV4Uoo0nB
0svaORaWyFYwkZpFGbnhKh9jMtLGhFAYV6/MXU0zlJEaDbzHOBjIVCoKKIdTgMnXiB0LdTTY+dup
qIu7UcrhxRONft4qS1uroceWR0S7PDLYR4lUwfVh4kU7sHFlc9GMytobTWfiUKF/6uh0MAMsimty
i/oj+377DdW/i94rr88cn4moHUfGttQwP6axGSNQp2tJvKOxdgwRrU0SHQrsXPAf41HHNNlRCUeq
4bQ6NRH+8dKmToOuw3AAZUMCeREuvXufVxMpJjLz7xzNLO5ovke3TPrKjcj6iR9TVUV9DA0gC1pp
aDsrHdr9ZFTVsHVdZ87wENWgs9V5DtCP0VOkaIzjpSzLZgvUKgq2EZsb43XdzTZdVgwPsW/VWz9C
3Z6ALkHAYnr2fsiqyNkkOpk9YajYKQzFE7GJB3CiU91aNqIu5r47e5z8Q+IF2H6ZpMScqiPxUA3P
VmBWO6AaIdkJZoWgCwREZaJo7jOV4tY1K3PhRWZ+144uEzldmcRglgbOxNSc9Xf5gPhiaFOBfcEb
S0RmOcmteefqNG3ThHhTD10JrBeO67U+EB3kW7CWseb4E4mPURnvy8iih5iE47qhk0RGZtxvgTK2
u9IMnOsqoTuT+8gLhDOIs9oZR6IXXfJfE382GVMWMDIApMZML30pklb/7pkRkSCaIsElyaMezU8g
NmogRXYRWAbd9XgOOyimpr0gE5LQgN4HXzhmFbJHoi4x4wyahL1Werd+kqCS7qnNGsTrRt5wHrGd
e5OsDrWIpsAoN1rtevdpFJo34ZCrT5bik2Otw+bDwdlmeK67rrCoE9+XC2E7dhm+ZASIQBs6xsRq
5GJpkShAiPQN9ECP0aIchfmjtz37Dt2PQp4+EFqRK8IZP14Z54f9ZDGQjnR112YdMg3zpKhLY0A/
cYUKJ/YhZ3ZR2hVfBLhlmzn3OJ2xwZUXFYT2i75v8YjViYeh++O3YJ1uFWzHui2kKQxOiUiPT4Z1
faSJ0C81d5V5DvwU90wL2ZTIeMaqnKLs0q+meNjEYwuJQG1ylwxumKueIlDoTb2ar9wQf2uCwArT
axHB5yTlgnQHbK20pKTcFwgaiWFlaSFGA19KlxPXmH6Ze7QKoQpV+5+HoP94Hv7Tf80v/7yC9T//
zu+f82KsQj9oTn77z0P4XOV1/qP5+/zP/vevvf9H/7woXrObpnp9bQ6PxenffPcP+fl/vf7ysXl8
9xsAcGEzXrWv1Xj9WrdJ8/YivNP5b/5f//DfXt9+ytexeP3HH8908pv5pzFTyP746492L//4Y75f
/+PnH//Xnx0fU/7ZfyWv6WMWPp7+i9fHuvnHH4b4GwUIVHXl0hlwDcqU/nX+A/E32jvSZD9EeD6r
znmRLK+agD/i30jO9UhH0YELZ56D1AwY+CNb/Y1evgKESU8NXr4p/vifN/buG/rXN/ZvWZte5iGH
/n/8Yb4vkijddZPWgW3zvtggKRXeP5iTQrxhNQAFWrtZu+Sv0pGV4Je1ou2WNUGhlHERYgPs24fJ
bSe8hg4q5zjLLqmv2A6sdRmZaKHdRB6s0gu3jOWCc0Mzyi+6i0Lg7bcKjdemrfqXmInxxVSCAW7I
bGZrsv68B9/dgj9/oJPn6u0DKVp08OPnYp6C9P0HosSII8YHNEEK9ahNtrdHi+TtReGCoGgfHJOh
4zQqQuVMMslguXbnno9xzZtA7HQKsx5+lG3YuOdR7Xdf9TwfAcTX502APWfEC7MpyL9ZcrpiTJkH
GCaJRTyHdO6cl8+IrcpA5mtD+v0hDfNy4ZnpJuiy6fKnG+yv7/Hnj6neLx/zx7SY9Fs63RFDgkU9
WcJybha7q8gYdYte7Mui1KrVkKcvVU0jOwwJS0/wblV+re3DlJ44IspiYdBgvm09VV00cO6sLB0O
zRBsybgej6GtBzc0NM8jMeEUNI1ty8HuMlJk8slCMngPhgygqDdxMT3PXZRltWsduD16qAdPOP4y
eydNz7/oUqFt4SyJvTtWgum0/sqib3xrIhL7rKLLtiSWLoXMsmN9jJQk2693kV4lhFhQOhFNbDYd
GkFIHH0Vb/UgY+TR2nI/eC7j/MT3H+pOynUCmWz99tshG7FOeYk4BmHm7J0+tb8kBC+aVqHtYhBB
WCmKuVfsWcjF1VEbyRrQmkQjqNWOz0Xc/fU/IYylj78o833N++cXRfeKE6WJeoFC/P392NhYcQoZ
EQYLJX1dWXp8nhQJLx92CaPArd4mimz1yDxUUtGxhES/12fFdRxG1jYYh0cmNIpZUZ4fS8DYa6dD
LK6TCnboannQImQCznwPQNWbo15zssxmAfzolCSch7WxVzEpxCpxkuUnH20+P/xrG337aG8Ef2pq
Tj10A95/tKIv+qnTUIUmuoXD0/KL8ssg02MfQq0MSkPs1YCCYiCYdQZxjg5E2pSZUWDJM61uChq1
aE/RHpTuKofRMZg8LCDhH9KRdpbeCxTfZp2cu9r4SRPppB55e+vKxMPEcVVYEs7v+7fe6fgNyhH5
XeHixSwHuaN9l9z1SLDQ3zn7ohkJ7BVM852x8PcCkX6RBp92Ud6fSv56G6bA7UMRYNFhev826qEf
mlaP4lng4W6aBH2pPSbN3ujRaDd+du65ZnoezL8a9azc1FlxH4QF2ihH3bjiilm3e5Y7VA9vvxpE
4P35K19iTDY6ycxHa6tzA0vRspN8P23dA3JgF/yknjF/czPMDVAWJjHji635o/50tqszqUazgMLU
amSjN0PcYfi9rpPQOHv7TTs/1G+/mvK82lJEjNtwvkf+9T/TxJoxRi7glJAc4re9Iql8fPHVHomR
g9o2/mQd/d2NwBPPvje3b6lNT26EoqV/OsZU7qqzlri+0NwII0ZlMJBs1xk6Mu7oJa0Md5cCvN5I
+4dOYubHD9JJH/ftNqA6QO5Bi0bZ9uliPkx6KxOLXMqh8MR6Kv1nlMzG0szkrLi3dURGTEzrECaE
V4aYDcrPTubGr8uUretouahRWKXoYbz/+roxJAQ7xpoeJ4nYB8BRse0m+WFGthuJ7iFyqJ9kZBHk
TPL4PkTy3Vn9FQE3qOvC4mbIguEgSQMwS7/b633O0YTQ4fizDsu8XL5fc2jpWIThKuYPQqqTnkYG
udUxiyFBEkBisaFZCjM4EEaznu+RtjwvFWNcu2nt8yC9qXJCoz/+st6uxPt3wH3CSwuaS5Ropwu6
0kAalaaZLyb4drYf3gwovgJbv4uTGPFzRABRXXLez9v6FlUwkKVRM3cCsIDmpMa5qmOETc5E2H3m
6ueNA1keFUeAJhqysssqi4dMkJDRyGu9rhQ8HNfemQKiNK5hWbj5f1N2HjuSI2uWfiICRk1uXbuH
h/KIDLUhQiWNwqiMRvX083n1Zrqm0RezuEDhoiozwp00+8U533kLhwDF0dxM238udDWggAMtSjvn
QZYLFu/O6UILsJIutv8cw1PQ6/8wUfmnR/rvH0NI8REJ9CUCE9W/g4+KSKQ1rXK9jvITIi1W2SIe
xZ3UIbrssL8FGDccfQNRYNCaDG/xbHeVi/5pvlnKrjyFg41LUKUDuAd6etG7pyKbwmPfl1jvMhn/
h4uYivlfD04ormsrTnyGnt6/f95lFljjuB7/q2DqW5Htg5GEns5tDb8DwatkJ8Z8jHdlN/z935+Z
/74dur7f/N38lSywcFu6/1Y1BSrxyNEBijky3Nm7+Yiua3HR5GjXqGd+ZF4muO//4Ui2/4dfGXkm
NHkkQDYF8b9ulz6xJ9qC9PrXWu5af1aGdDNyO8PNFBOcUKPYPDOVQho5x9vSuPMmhSnLmhcafCdb
5rdanQo/Wwitcg/XfuRJ3wxl1/2H2/h/uDtCm1ea5REdCMXSv+6OvtIpcYJ8PhK38ddIzmsKKrh1
TPAndyW8Dp9I8ElpCJw9vitXQKVgOmSGNsdH1V01z2yhdmW2fDVBW9xOplP3psD2zTquBw+GEHsC
PPb//a2GjofYlwuESde/j6LWjlLIRIHic0KumGb4hwJ8cbpHjdI5Sh7Iu4n+U831/1QMjFHoJZ34
elw7/ON/P6dRuC35wke4wnfHYW2/I/DqSSWeHmOQLhkJf4ChahspfwRjLSXwNlOnJBJIDFGjomcq
H3qRP80a73LB4Imec7Oo5A32OSPx1tqbhJVNjh6/SCTUfLbw//unFvzX1va/HR3MXMR1XclY6BqF
eH1u/69SIefr6eNOki7uUTfOkfeIxqvZk+ewM0vOfR8RA5NIuS/dDN+tVWxmz8ovTECnFDzy0jqb
3tviSSVczYcFGrAqWi0JeOihASvQzslZSvLbpa2WXYYStundfO0HUbsZowG2Ydo9LmSjoRWJd25t
x7fU1ccB/sJOe9YvWrYBjTkqHwtwEJPgIu4vFT7Pi2bdzFkYIQPygfsf69w6FXbmH3UizapnuraF
eN6D833BPI5GaulvjI+bIRBa7rk4UADnd6x5NJa/tyFI+Ilrz4EMG0ebsUHg00IDGdEs/UP01vEI
1tTDvtwQXtS4u1oz0ayouTciBQLQW+ZvMFKVoAa7Z4fg6XjexqTxkkB8rto/UaL10yOtHMB5dEQo
/jNmmLoMNlFqbwSDxKPrwPoG6TKyJf/EiwodnFsPcn+AvygpDtIb3U1doXzSY/DmZOQQs7yAARRu
lZ1Xx5K/tivS6QYpxcNkec0TNMNbIhryxzBB7p+6Lmt7R7+6YkjXZgYLW5AvJUG3mzp7qPPQWWf2
FQ2csJi3PCvba7s5AUqe1rl5xKh9XaPC6y27BDxmZTt404XZVjkY/xT1JVegomu8jrnj6TVX89dE
cBqJOWQ3W1U+8tVyyoaf3exuuwn29FRg+JqH5RRJQODl5Ls7fVrior1xHOtuKpn0pYB6A9YRV0av
s50r67sYp3PS19M98XqI2KC/de2MLNzJIGUBtCpLPB0GAVMgMZ1dI4xVkW1MDkS0rz77hMJttpCC
NgqSuUNMtSbKHnhFsIoKKnNqQoYtlDW4mTTqJQM/THjInzFbLVLeZBmxDOycC+nC2bfiHxO06n5q
eryCqimY3RYGlVXVINY7dal9Mgm7Jhm7v3EZXdQcEzZWVDfmBqt/TabC/Fh3g32bxvwBfTU9Oj2w
m3RovyTGKJ9l9mkRvwG5mKBkixILjCzwSPGIq9J7bVMs753BqOYh6XZ49o5oUNaF2iBU6jei8vXO
X4BQKGA7NKv64Gfsur0hwO1JK6+q5jvN+exj3uSVwyZiDeUlWOUiBl/Hp02kNQkfJu22nuGPycgo
W88IftfpVH0rEg3iNEf4bisH/545NQ5vOTt8ATG1WFZWOSwwVxdv3VbAyduuYNfVKyBv5nHsMiwm
nCfxbKut2foam1Ore+B49rJvQrTginwDKa+qkaNyGFNZ2PL3ZlLHrpj6zexEwyGbgnojmhGopHQz
kiYAWw1mqIGAsqywxx8VgkxHh5LLemvT/K/mJdwOBU8aVLeX0uByDQOS66nz1InDft6UghgFlTce
oDxtUKha2+7KH59j8eRWwqdAwQe2EGi5UbIkD0mNz9L7Tnp8c2htmRViCozEc8uJhNqeVXyhiuAQ
ketM/GECSoVvJqmvbm033+dFKI7R8i7sKdi5efUV8Ks5jZdu/RgArIK9knc4ecguTLYUm8+ymoEk
5YQ0ZPY1P4LUb5LQ3Fom59xqdzGjnNXkujNwBqiCjkdSQea17UqJRG4Su/+JmUA0Cu6DriIoCNVD
Fxcnk5XPTk2cTvquXAQU1RDWPGb4pSshNp1FJl3cbGTmkSpBywuYe4T03c163XvlS1L0QCkb961z
+QeLB1fFw1nEUEHruv/urydFzeu5pP2xmDrol9NYbKhC/C1Rcp9zgw0ta0Zz9vrgAx2w2slx+ZDy
r8wxXBQFASytBqRbKGxGs7aIxRijVStakkxiwFrhZL1HcQv8EIVP0Jh2nZdcIEiOEDFL5wgZPoeK
JmCv+rnhXsgu2hbnBEsB6Az/rSeA5p7vl3NwmVAzM5YM/eJNkKkOFu297HXw2JR1uQHxCywTz0U3
Ze7KRFHGJl28okYMcRAQX+XBqEh8a2CHfrECmexzybyFKK4n0UMjjUT5obJqvgbSPLfyXj5Tjf6q
MNKPk/bPfdIdtI8VIhxaoMgGkSwrQR6nEudtqsh2rSu0oTYzIDqKOIVKCGEtWFKH9QyJWFFPno32
ytcBBlg87ZUP3corPYDuoT52JEIMBp+pF0tCcgrMap1fPE1XhmDYIp9FIO5slUm/pduN5LYrg9n0
AyXbOpJ6YEp4VgbcEppx4n5qPyGkBAZdRV5L4TAVLH88RJCPzPcYKlrBZgYt0VwfjRZtKDd6vfKN
8N9liovZRfUV2+ZsYOTsXD+946okWRetYY/pHRr9mwTRvSlrd9xWiJd8r7pVweif4zD6pF3xN7CF
YDZPRMN3cDS0L+44ptRFj4DwHH4usj7WttOdG2W9yih5ptmG75xk/GsIfUBq90XsHYrJxqyEdbIj
XYGYN4uI4ynAX0LNWw/eoWqa7MjE8NYufbULQhy2hRWcC5PgpumYoS51uHdT8V2hEsIxzOLSlXgL
shAQVZ2/9jNkqC7i/+es+LRrAYWDcG856L3E9rR01WdFpBaBb+B8yxYMFGvSjgiWHApcofUVtGi6
nVJ2tPUWcukcZEp2OOn7VNaSxxyFl9eS7esFzvdsOnBuU0wiyhyGB4dRMS+y88fHB3fweJXOWYly
Nbw+o2J2DihHPx3rb9ljWVYaBCVJJO52tMoIAmOpmf1GFwrU28UGKyavXv4J7XR8/SlL46tH/Bdb
1z03mQPkLSJjtxpyygggsGOY8y4ENDGUgpu+Rg5lKv5bJn3bxh1PaWmpHd1HePM85qr66ob6iVRE
jKcRhI4SCDyw0jbdgvtryrfKtZ9YsI6rut6n6Y5yJF3cQzcER9/JfzPPQWZvfaYaLKyPIss9zM3M
8QZHZqNibwsbKIJ8xznh+A9Zho9GdnCiCuVvWsbEW5lyzIviJhCOWGNp4bgjjigNk4stgNt65CjN
QX9oJ57guYrlg9MWz1XO89/a1UB6yrjvNRYCeAH3Mcmy+K+d+eB0XkfVm3736HnBL6pDmrb3VSkw
j0bJmTrtIx/RhgW6ATo8vg+dsZktlce0a81mqKlNOz9dI5GAxt1D18sC6k5A7u3yarz5MDYBMQSk
TRlv+QIWE6401aY/gvUlokQV0JKKsYDl2G+5xoKtgWReWZZ3thpJIjJOz1YABBzlU2fwwTQlPC/c
KcqH7mW1sftKl/jsED5ZmMm9adDob2YBApQ4krB8VzGMVFW5RHmM+a07wacUobkNdfLuX1+J0rHv
OEyrfZFZgMP8FPOF0z8MZMBsdRdcqjiNLkVU//Eypz1W1B2Og5I0X0At+TBauqi6Ec1CnbRqu6t0
oMkOHLLWti5wrdoOowrA1iMEuAcVaUy/Dqmji+cnJ1i5VlzLfW67GzW7/ZOFJ1tfAWNp6Tus1ohC
cnMLS/8k7mv7EBh4TumwlOegu4b7cJgoppBrLJt/Df36VCreDnmo27tcl8NG+sMM2iGsn655jnVP
ZM4DQ1+HIEEr3c6kTI78bxJYDkNreR4972uyrXsXwVNgdzdtb46J20ZrPSrqO455W/d/wQoGIv/V
nNZC31WFT1tDPegYb1/CQqgdcS7s8UBX8uDhhGnaZyLLMfF646rU2b4SCYZeqODK/mAmdq3QPgHN
mFXx4g6w74m6sYfq6DiMc0zfUMG71mXO5C1C0lUkunIzBw3OLXu5a3wn3scVNkCvKI5JFTxS6WSP
LXWVEZV90kn/SlNSDHWxs2ilyGRD5TiNyWlw4+VmIC+rinP6tRgU5oTncJT6o8tRcRRmDneFi/+I
Kmb0YfOX7tYtA+wuOreeNbyARPs8VUkEGTZZ3NX1J63rJT3GvNODIzcjupN15Cf8vEn9mnXJLpid
C47tM0FqoiIuz3PsVcN2re7Fj6zdxxoJx6aIIrIL7CU9VLa9MUzsuKPfWbZ668LAPxx8icsTbxhk
Xi9tsGi1IS4f71cU/pcQU4cPKHExy0NMqK0Js1t1S+eDf7kF0M9O+1H52TkX2YB4IMIrXb2WRfKH
NwMlfCDeMxzOHmIq8inePD5ZRSUmFcktRZL/CdLkbsSFthXZg6b0Z/5dH2RFlGcww9d4pbecu/bD
LPN71jSPfQ93x2DZj3qvxdCU9hsao+xYYOZasuUF8u8rkqRbqGUO9sQu4yD1063nntAZ2LeIglqA
APbRRpDgNqZYK0FPXNlac1veo/fh8iuxAhFY2u2XFtxDV8HWUI5ZUSgIEgASB2aFzbTCetFsYqAn
Ll16NIN4TirvVKM2XZM0B3zHkX+rLJnROy4vsxOT06HyfeTEl8ZV+xlpDf5vQrzo7k7cuTvP0c6d
U+HmC6w0IGxrXgfII8RA6kHclJ+ttt7tJcm3qvd+c8vdKpdnh3Muqb3XIpbfocXnyn2N+wcgNvUI
W1JkJG1CKwD3el2SXM9PbTEBjbM9sBUcQPpAC/7kFvnRKFWvg2viinH5asIUFr4g13hdLRQ6ipQC
mWWXWfef2XDL1R0MIzTiJCGRo54+nNxmDJTnpOzW8anqyEvtKkxA8sOyVHuQDv7cwU3IJyh6Qk91
d6yJVWoVpqOSUr85II+JtnSdfHhXrRIQAalZysFaqmdydBZgMuuyyi5RwUApdUKS27wC9i7bhzmE
9NuiOlr7HDJqLgg/LbC3eV4n96ot0911FLMNEhIX/XK5jQySqXYGNMepSWwqcxv+/JVrsogQGqU2
skW9VifDYxE448EpoJ6MFUot6SzcRRG4itmnpy0riAtNcp2ZW8ODNxykL8UGLtpykxyz0NMnd0hY
lQzb0OV6lDGONssZjnrwENgAiPfL7KN1rtE6VEteIu7N6PGYytdu6qjiNGo/NiTNKvaSauOX4W9N
doN1WZjq7hsUWcgiw7UhOxVeJOibANJUHxMTGY0hEdqleSzqAbIx+QotSV0j3NbCn2tKJbvEuqI6
MG88RlaVBlCP3eRglvpvaXekwQYBFjfahVkTHjhJ793L2QIvNp8z8X8tI3go8Nw0Y1HnIDpuPZsH
JUiJW6GGO/QCUpIZQBxHVU+QJFkooRrjo2vG28Lo72l013mTB3QRAEJd4wT7lmA3Dw9faoU2SGo4
0JnlvGaEYe2tJnc3ZrTmbfATdUB529EDhle4Ft1G3h87Ze1mK5RnVopv1gTuSnhZs4n89BK1XvTc
EnqXEN2HeOALnSKnQkZSZpJnaqt1tYkHNO71hCbJdICLCgueAzOkqh9vpVLMMyJToMkDi9RFNKjD
uYTCMnjWRVdi03Kyk7TlMZe4tp1xR/4ywz4TJh+uK/dD6VxT/IIfItYT5H/8WiZPH9s8fSknSPro
lznMJi4qFRZiqyfzYSWGg8g+zsG8XybMZ1nyIhei12pyCIbwhl3WFzVNus6a4qWp2ptelXw7hq/Q
la+RzWZS+u15/GChTPvrV/VeWjWeTPSJMrCJAG0bouQ4pMK4rjY6jIDVN1/MDI5pXzFHCaFooDPh
ErVAt7cYDbddSwKC6/OBJEBzM58NQWki6j0OxdmBf5rUjMnRPNDoNQae84Kcpiz+6EVt3YJO2G+q
49xee4eOESkAeCJdrCsTbDlNga9h3IOTKTCH7lp6jliE+8rmwJIYmIh7bSh8r9AuuyMfiulf6Vvq
IGa3I6GarI6E4Ool5dkvfDzRi4FO7RJNVUEXie30lDkBKWZXIoAQFHzTsLyMofzbB94r85F97zsf
sQPWzEMIu3IHXh+cG2uWozH3ifop02EfBQzuwnEeAeHBvNF4+7UjEXB5v5ypmJOJw12j1nHuBR1r
OQsCin04RKqFalI/VhX7Wh6POMZWqBbjUTj6FwffdSm1PlbJsG+ld0GB/2vh/gaFSGY2ZJ4dhjFi
iJz+VM0RhU5KlSOYW5SuKledmtCV4MDYSkzjvOzMAzzDnjREVjyZy2i3ch/b7bNrkZJCq5feDCQk
dI1/naaTGj17gN4AUyHlu0ajlHCZssy6DyZQNMgdh1KpbZ4ALzQVUvXeImaM6LHdOJNlYLk8mP2o
j7XFeHLUiqgFxjxWfJmqZdPO9cWKwuY4Ze8dWQLntCLBrm/3zqQSDogRJIw9n1RhvcbFa9A+mxm1
U7l4j6E9MmQhj7v266Map1cEPtU66eaa8DBCuSbCL8BnrpO0e6OnBFiEsJhNQfen7dxVNkqqddnf
Lon15Wog6x0pmEtPGroYczIaNFbsLA27XTXVhzJ065WWB2bihP+6/Z+WbqzxR30K6yvxeoD/X4Gm
bh3B/KR11ni5Yy8WJ/jucZrWmyZk8pcb+Ex9TFMZJ0iG4Xs7HnqGKMlvWccU61ryTpVkKvVN/+p2
8sfxsXoHruXzdLjBMfsH8zxmZ5eApsWWdxaW5ToJ1laMvilf/rh+fRs7JV9/ciXi1bpdp/Ukd+OI
1lp7eJXtaesqkmXzMYhX/jVivA6a72qe5SFagdFIfJQlQemviFga2mKDUYsk4dYjimWi1BPMdSsb
LHOJbXWphmxXikXv7cGcA+d98loBpWzpQaGDsC4BiPTVPz4267unVmgVgrxF1dFKGewyzXAtmFpC
z8trnI5qhzdxm5TEGvopaxQF/kaKmEelIfeZWubG6or7filTMoQ4iGjKWfCjc3ZzT6xoSy9WwajH
h83E6ULrrSqLJRK70YK8IkGlQGoEVsbSG/4wywLD0IEOEAK98bCob0vyV7VV/2h5rN/qq7WnVsCd
g8IjivGeV5E6aWa8zvMbjX20D4IcxJC2iZn6mtXyU/MNrFt7nldtxKQ287J45fkToZdgyMblOcTp
RxhSf/QSx1+VA0+Fk0L7Xhz45R19Qd8nGLrFp5OAH1exnfA65TeMMamRKi7g5kokn0nSNC7z1qkZ
Lmkz78QIk2copmg713HDBNYmD0ISPwRBcl+UTBPDcSn3edBL6C20Y1Gobxlb1PtQjF9WrNN9JpeT
6/BMzSGg+qkmLwIXxA+NFae1596SbGLt83j6YU2tnubU36SSu0o3OVeAx9HUFYRV4EufgWaPAFDX
aZFMW6a5EVFSzcW0oP67sjx1cfDk9+E3lwiThEGiJHdSwm26PwPW1CNGtBPKwBWzNMVW6TeIQsaS
9atHaI8lkxfd5T/aItZkHgE9JEm9C/TNPIVEQvFr8EGievJ6f9nJCDkM91zL0Uzr3VQM/mqIsivC
KeFBzpRwzQ4FfLExaVXsakFY5uCpGxs44uRMwRYByGfV0iU46S3sznQ9mgyAXe09uzO6ajTgd8ZG
BhSBzBm9S0AvsoYzXwz985IPOykLZNFRuLcy+Tcd5aVsrzv0ijYwSpxrPq3+7Syb3N603Y2W+ycj
c6hdxLmp+IJKpx3XETKoRC4/5XwXwqbjSTdcfYqUnBQ4fxo0r7xI1APlb3pt2CanpS5IufjIEKk2
dnTV5OxKH8P8ELKy6OI52Nid96cHrEHPxYnEVd0PyW0VV7+LxkYCW+FnZhqRNPl1GOreLqZ4aFwg
AK609tUSoafJGTp2LuO+vvbPzTTtBMDTszdUGIdafvRqgnvYskDsJfhegz5M8aqsXaMJiQ23EHZ/
Sqt5UUlzKOI8fQ6IgXXvhXOc4p+wxSY3Jc+Mdp5Y+Ne7ZLQvifHeTMLJ3PAZMG08zTy3Pt9XPruC
QA/hELXl3onpIwSjuQ5s65qynGwIJYlLn598+iSNm99crN3Ywhtk+n1mz98ehPhdwOy+ibyXnqRp
J1mCE4uMY8LbgOUUoWORH2ATp6CvlF7N11L1iuJSQc+Boa4JiONfjDQwOCyb6G6YK767LS0if1Q+
vPYd73eAMGaU8llGENSggBkQYH0EQRYW4wgKWYRwQLKFU1FNBZggF0wqq9JuXasu3cRkNE8Bo85I
3sOA9mGRtDlbiXFne6BAha/JYM2jpyboGLTE41aGnVnndlkCUW6JEZP458bUvYi5d84j91kjuS/b
kUx3rMevpDVo+aHJvyRXoqf+K8ilyDMChHWintrJXTYe4671SK9nT0WyDvzmxS0IWosDxRVQW2QS
WyRsF19OF1MUNRw21oz+ojTTnlaRrKtWtUd4wBsP5RPPZ2B2fjzZ24TZFQVN91A5mjxTF2d+F6hX
Jq7e3gnhKVY+6a42Dfg6qX9KZsYHzdB4hZsfcFzT7JaeJQuRt07GSDyvefR6a7gPMa9v5pDhpUL0
TNsgePwr5zOkpNt4CqokplCmxizUGYYMb/7ImT+EJEgLK/8JMOfCMiKKTTfqhlkQpWIXcSHTHC8p
21LWcsegd24axZ6q7DN+lBFeX2raG4xseDCKImVXDXTVbsWwdiPvxJf+PUMNRcldr6qcVsjkG5nm
KfmdBJxAyF/VC8PifkR6UVYPbKOBeChiIRPt4ShxnG1ZtvxXwcGpif6dxm7bSaZW+WbWtLOGnnbl
nAiShqAxQBFMxpIlBrFTnkUSRE3ItKPnHdS5U5pcM9lmuZnLa/ofw6zQLe45DjZFDMpc1As8oZCn
UiMNCAlaZhRwyIlK8NN43/nWq6f7b59pM0OCeGHFab2ltCUqil6MldxHVWLQQIkdzg3CojPWZYRA
2Nt2AntQNoZ9UYzaoQ77s+S6zaymPtBX3mSVd8cwcV7FVPhkdBBh0+SbbDbfE9vkihnWOP/YPadI
h4Ge0DxgmpDFth2hCuyyiTBJAbmKksTopX2rF/MCzf8m6rK/eey8htiKVgb7FLTy8djWhb22yJMc
J1tt2sV/GmEqrEMJyNUnFxOjEuGnFqb86yNkwiPC7dvJ83E+BuLES5et+wFDk1eXJNTl+pUR9KPb
OfcTs/GVGF8SmPKbhMN4LTp0hO1EnaCSeMsYNN5HemRLWH8Hfg55xeZVD8MzoKI1g6d5b6L+aaDw
rEpu8WUoYBLp7v1TAAec6fr2UYGjDBMSWn5BRnydPM5B+5l1FXVlAuUIjzt0UWlQ63nOI6s7oOzy
ylKupol/KryNlISHzZAwZB19DxXNuJ8OR5LBf9qh3/i2fu00eMUy894aTpEthJJik7TJfZs4G0D6
u9R+LMuO9AQa8dzGoINnlro4zcrXRKvmFNV/O3r/9dI+w+xFOphXf8QAaiiL/LOwg2c7tt6QyZ2a
wYlXnc/BXGkG7BDhKT8VqWzgbBxofAfQ7KQ0ldMtkCL4M89DSXXCjhftfIFZgY9zXTNOL7xHhlzB
KUnhy0Mch5xINkwC7oSRDYTsyPz284iUIY8vTs7UzC3V0TZktY6q3y8pb/hoqafc6X6jNCV7aeq3
HWFismLooLXASl3wuNWMe9G7HWIddPt08gMGkjlXtLOAG1+IVwC/x5MabAl88QtHbYVV39jllYtT
UJ/Wc/5eF6D6khojOd8VUSbeYayjcq3nf1qbdOPWycyxcwUodd51FYdoAHSOLS5tUX74VXfodfVH
K5iobC04jhNitK0BQjmfH6h2uepqpjrXndTK2GF8bNTwErITYFSkJi7KkeOQdmBCsrjKo+GIDyZ7
roXYCzUjg6wekyvqx7bbz6BhkAjycV75frf2M7fbVjVhL6OzfDvyZ2DVcShYc6bKI9qvecoDYqJy
ZB6KRiChA7DsS5eEh5xZL5VGQNk3sS6MxHmgzfNnbg1jZT9F5VxjNfGmoDhhODiXD4t+hOy8LoPw
1q/UAzo4VD0OrWqHW5CkKWnCfSzhK5k+OCyCXQkAoGdM0m95o+kYmVvFXsn8LQyrLWExVRt+GJv+
rLOXTz8kLqD7jmImVY3d5xtdzGfkMfC/JcWKnTPPLq35T9qBx8WxyXQhPpuEBMnxqnn1LNIkSHBx
0/op1+zzY4YOQM6LW59xCcjZ7KS8jHahcctdzdY2dxvEUN0+d/nRani1aw1Y0OLva6r0xhvSfeEx
X/N1+zJkkIuldU1wXxcLF4RPJAJuw/Ckm5/Mmzc1FRa7C/+FqlBuq1CQJzD7x8kAzNIN9OMCEUlR
AGr2kwokASfNJgNsSFfU7Qtk/DvYMY+BNwmCb8D8IsPnQ77Xdcdo1jC10/Xn3GPSTUvOsTKXf0ww
kAIYcgB0mGNsBmkDk+9OK/d2tnjPfCYjpP+g64+enewbzNHFHmsyO+ueR865ohwmd8/2+FfKJF9b
wfjWV3zXA3e7pp/cBVX+eVEqolQL3UtDIHOQuIAYK/02CPNnGXNkEC/oS2tFhqA94LexdmIpcTrr
qtoa8uMyk5ydhJmZy/aoi7xDGc/UOC7Zzi10LBnNQB5iQcdpPpTbVKhZKFDavv9KR+RIyMJ4XH/C
gZFQ14fe3UK7k+n8HMjxRCGOgdbpfWJfs5ciF59pTIgwfJTfsRAs5wkaWS9R+re3GoIMiZ3YejF5
44rrFNZkgou6fpvt/FcYVDHhFZJJNMvelN1fZj3BUF5akZ+KifrPi7jHYxHs6giRwgJTdm2z/VwJ
U8FPrB49mxDUIc+2pmV9UJS8jr5H7Ln9Z4miTdC65iYgd9QfUFTYacy6xpG8YnTqjhpLHBTOr0jm
/q2AJzaDefGuxGHvKZs5f7I6BTZmXkxevrUF5QN7g+emAF7UViikJ2xwzGOY2FJeyCBM937+7oZw
uaKg+AgnJCUZEz1mDC8iIjiEc0uACuPYVJ0Fjq6qIYvaHX8GY4WaTTzFVkmKngNv282+/erht0a9
afK23fQ+Ujjj5q+DW84PZouYebpJepLLYknC1xC3r93il5xnFXHhgUJPiJDAUe5VfkTmN23U9RX5
22QNDndMU0tuHlIiz7DMLeQYD09TO9qbyR0IPyt4AypL8z3qRzE1u1ldDzCrKDdRbX6TOGT/iKDn
qCN3LzLNCYmUbOPM83u8iBtRhueIH+aWhBEyUXM4l67T7E0zn0Tk7+3pJ6o9uI0y+WoXz+yruG43
YnHvUjBY23EIicfT1PVDpy7ODBq9n79j7D7M1PniBoaSU0RiBbfyLqSGX09Y4NdjAyitDmJi0Qwp
gAzcv2A1XDce8+coArI/kVeuGavtuDfnde5QX2F32Vq5Hh7m4bEWXb8lpCQhhrH9tvv2RZRfWTDp
tRsQqVuIGQkDiMLZZi+lajR2OZKB2kY6ZYikuW7wGMRlN3aYlHscOciwW3c/+3ypuV/DIC/GYBu7
zTGNnS/L7kmsFtHyUAWVeBhc+Vjb9kskIoDj5Vg9Tf7yjGm9ZAUmPFSb40npzjrakDHJ3M3voQdp
JsEodNKcNY9S+tR2TGynxL03cnwqBOHb1WK9C9k/1qXcLz4hye5SsOnC7ZT4sr1biu6cOdzfgw9B
MAkkhr8GWR5Nza6zqfQ6osEy1Kmq9c3RYf7EXBdlsR8yI418w2YKLGIqAF9MowruJzBgRLA82haz
US+dCQ1uWv1S88ViO9TnJZ/v0CsXj7pOdyysb0BUeDcy1t06Ezn16/JqtYzMhITU2c9ItJKAuWwy
Lb8hZfmUW0+yLs5DL6nXyafxo8w9CZ+oySoMb6tltNZ1hgSj8P1LOeUxhH3kEYZp/jCn3XEJNQGJ
UG2AWkYBlzeO/8ib7qdw/iCQ5nZyMCyafHnVY9yeI1b56zHNj33mfHXhsmm6xDkEkXVTt0xY3bx0
11iYPn2BTS5E2LZux/QCgLbrSPvkwUcOWJ3bpb7i9zN54xUw2Tng27C8D/HpcAbnYkUp1m+6/8PV
eS1Hqmxd94mIwCXmtgzljby5IaTuFt6TJPD030D7d/FfnIoqSbuPVAWZK9eac0wavuYd5We4pUF4
mC2oEe1tpCQ+Gl7Sk9A3DGvGzjesBkvPNbE2qaDHKfgLU1ZSFd4MLUUH3hAgb8BKqOZcXsoRrGcY
o3exIc+7/q6KJwLQBPEMo73vsuGie2V2k3OzF8p96CW5QSqzsqPetoHRE8attTppeoVcuXTkqSvD
Y1FDyggT5up1s7Voe9FQwN2P2tF/SsPPccr6Y7Ev2vagk1vb9P6jxZa0qnqf/ipjj1bC758j1AKT
uJdWcarN/gCgaTORpOHZQxCG3bTDk9ccfAIyV30m3gqa/6vMqdDcaXm2b/xl7MDeV3hyW0CnejHM
BpWKW8Y/WR3YjnynbVmQjeF7JzVSqg2q+FF+Em30FOOkie5kZRcauN2+ubdjY+6B8Qali5oUmAe6
FEqrTWFz4ovp0daaiJiXIUz2RfiHyK6jnIr4XsVjxm0RO3s57Vze2X9eazx6LYF14dw9Ggx9H6XV
E4Fnm9bx96XFHr8eC6TiIiTexIx0xN5VxEed4Q6ti5B8CtfpLjVAU9XVxl0uD/993XLvtSunU2sR
Gc/7JBg61/IM82YfzVVJa3iMn0TjLzl3Gp5Tx0x2jeuKPRUUNFXXLKprXXH0MeLJJ6eAly6xYIE2
0P1jAdJMbrVpQZdmF9Zt6/r70Ls0izw7ou3NIOhcy5dShZS9UdzdxiQZ0Qpa9SMa9NomNNcaveik
hd78ihXtqzLL8Pr7Kke8N4RF9KB6Qs0XW0wWqhsbuA1o2C2ePQVnjrEq8Mflm4kdlYcUGFxp+xS1
rXjqnbl6IvmLOa54imq25qLJSC4j2xRf6aNlhcajXucnOxLVVTdiInM7Io3jorN3JfoMxKpivLdP
Rcs0VEHTj3uXynqKyw/a4M+Dgugu69APpMbckmlrvDZZ/g/s+7S3f13uyNXSYBZTsuC9xlO3zDR/
HzI1Md1sanFIO3INF0emruwFhMnD78vfh0LaF92dGXnpkt4gObsO7KwjkGcaZr/msaYhDqB2wz+1
mtoH8wOaVfYAoqJ9AOMInlth+zI/JlO/zYTQ1Oj538fa1livGnlUcZa8JzqVo9cP6DS6+D5ROW75
u7vAAaF4EhbzQiuuv1VpZ9cGZ8dLZ7TfcnnlTrMPeoLYV3tWnJrd+LVgrnAaKi9ETu45D+i1l+/8
PjRdZ5NJK99Q5/4lEql6niRNGsNzrNcmT8rNwsC557Xqdk6nv4TRnK8HD7kd7qIqsGkKLE2L18qL
0JhholuP49AA0N6qefZvJQ2FG90D+2bfXKPyyUFh+skhqKSXoVsn3F3WyYlb6zQ68q8XW7SQBY0L
12yekymurobbVtcO5njpS/9Eyj3pOqgzJwjCwIu6x98H+GPHEuz2lQjG/nEEht2aC9827IlnSDX7
Iy93OAGnT0yCWgBN5n99OaO+c1GMCU1/aI3cvCcTzSh/JG95QBG9mX3uKfRZhO00ZJ/MGDHA+7rt
i1e55Zrsn/61zmLECxlymZnwktmNzk1ZZO9+ePRwkpH82+SvaV22hwHjzKM2JydMgorGtsZAxR3r
Q+6ooPFF+qi5IHliaY2MCGuqR4ak7AlIadCEqnUWd2+GKP0f+rStwsCk9IItwHCH01IWrDAPEeGa
OeqWNc4/mhX2xrc7sluMUkNJwJ1GvSWeaJ7ktiGf3LSob1U9BtTPxgluCWO+36e/D1ZmY0afoMt7
aebvxvBNiz3ziVN+/GKOHjZvPSTMxyiDolegjWFerpRqrYNd3uJY/bUbk6RugrK2btcXx7rq/+g6
s56sozoEM2CZ50k+F74jF48KpbzbN4HZVtPRViI9m2O/K1z73rGj3rPRsXb8e93elko+oQwkuMcM
ctsHL7Q8ZFNJoMvyrKzU30rHduB0Rroinyv5xpuFrpS19bGwUuM49BBho9KK7jkdRKbjXwr9zF+I
RyyltHWeHGSJO8fQhx2O2HT/uw6brgdNGtfYqtVzG15xjoUlia5RO4hH3J7RHQX/vxHxylXFvb+N
/DjQEPCd3I4VWvcHh/OEu6NSLXbaxPktGQcUr5Ue7n4XB7WsCrPiQ2T0HhgocoROgx13RvsAs4m4
6tHvjuAC0Jem7atZCkRMPgV9VSXJe6gT/NLEjdoBJkre3cT7EHlVBKIzOb7VU3eKiro7WcuzuEmC
EE/APeK4z6y6/nDduN8ht7cD30V72E1QRDKPOaLslY5e0Soefx8s137TUMeefl/hI+J2juJNytL3
3w/gYph3nvanCy0mqezaV63eqd7tiI7POzKsNG8fZva/uimPWlH9KepYMrZOkpc+HhcGwvDYatG4
MvlPThoW/I3XpiPVAY0hVevWt07kMlom46+IENCXSYaIvbHHu53V83WYmMzofvUp4qnd+DnkZ6Bo
P7np5xvCFWBjixF1R9jnVLpu66zxgsWXtg7psDO0Czr2d3q51rXWB/1SLg9mRq9q9fvaViW88pwe
x+9Lv5BlwFyT7IWFkTLMNVAwDmnHQSymK7d+xJSWosFpwp1mcbotoYpShUPtGHFiPJkIocmI8xm/
LabkYTKT0++PDNLNz4mDSoXLoXLe6J2+VZ7ZfVde9VwZp5QhwMWxZPxk2Y2xt1wtX/tuSPoFQqPt
LOjq/K5yaCbQU5CnWaNjruNHsy/zvYWcZp+0/oJrsLKV291VnE8nGuWqp22iuvN/T4FnArAcLTyR
MfozmRmvhTsZ+znuRrjq1ORGCLyzLNAU17kwXnPNY6Vl3czIG4hLPdv5nfvIYCLFBcbssCxol3a+
y6woZ3ScCCLkAV0+TbRprqj/Lj6kuR3rNcw7M5N3MaZHpbMjDL3a54OoSHXW4q2lf+gAlK/3nhvj
6rDnbLy6/U57U9tpczeuG8+T51jhmRNCnxkQyYPrj6+W35T7LMdgbZj5C4IQTWn3VJsge5bTTCtW
ovbjwLm1QJ5tfW6/u5TGq9YBvPJ6JtiTSwJF1MXNsWCkrwxK4kqZ/0BoMdJ1LP2EGl4/5Yw7iAUr
roM2FqsUXLHK0vZgjujtHM0xIIrJ5Pz7YGrlaYiTcZeyxDDcCbtgGtJ3I2/Z5dDC0b2l70/9aJzK
msa6zqxSi+1tjvVpzdL0r8VZs5tVcktFxgYixG0mZg7xlnaqBwCBXZ6H21ZHnW5CJHmYvHJn6epC
vTruLDJ/UrTJl8y1+ehY5yzUuUoa6Uub9XuFLP4jjwRB4bqLDo8xrzuiRVRJHwJKG+oLHgHI72Mt
SHyCN9cMqmasM2WkpCyttNwQ11Kis9W08a2kNfJd2uZ/T5avaBVN0CTCqoGxzwhmNIB71F3+cx6P
jxL7GWJ1tJL9rHLgKDjz3MGLVl1hmi++w99AVskTIvlgem9FXb/XSWmcOk7TJG/V0/to64cBuyhx
kyjRm9JTlzZ132REa4BTwHihvh13c9LKFRw4QBHGchP3uXgajZEd0jjaotMes859tbGNcYJ0nyyH
oC+ZMosoDMLksel9dCm9TyJonnvH7AlLxwfHVfj0+4Bb5UFlmn2C1+ShL4wQZP9/xeNvBfn7NSST
LoKDf81g1A+4OXEjJlnxJxu8vZMlhBe0qg8sAi+UI5LXeFEW+wbvMptIeE56w7WC2AQ64SwHgIHl
4prp/bdpVHysC7Lg9yGcmLNPJMdZg6Vu49Q6QWpzCPKnRtw1CDxbvzJPBgm3p3Zyh33kpO26pK/H
fKno99OyZBlaKS+sf+BAq2Os90TZDUuqgw/HJ4qNi49GJ4Qb85nO3T5u+Vi2zFwItu7KaZMgQP9s
DOMA2NN/Kbp0PpQy+SYr4QI3T630YTBupqcxvI5pYKQ96Wt16e8muJursTT1be4QKBt6CTug20SH
38qy1uLxlgI94GZT/B9LeoAO+vg7kIf+6sGvXEUGlSC81vrQ67RaTTn1HIQw+UxtTQm2wJAyrj/C
0u19oaGc7Sq9upAdUl1E0wS63UzH31dGJo++nmeXqXmiRePeU2mGD5qrPY2It83Ed5kBzAwSRWrc
2yKOtj4s4k2zvPz9mj+wZahhMSVPC28rrxvjJNOepxxXvmpzKnfQWlEWLA+V41RHxW8Qx15z7vob
NG2KO9QYp0n2BqonYaBl9caTXzOAhS9sb7xQWgc0Q1z7dTh2q1pO5RtvD/PwavpM0lhwl+blIRwU
w1CHYbJyFneYUwlEsL37nDrqXNHR++TgY6KnGOit5EiFAH9Fl0TPUrXy+ji+uBDIik4lH2WLu0I3
SsSaerHrDeXtW9PpnmqdsDZsruZG1AiE4NkW56S2SS7NA2aS3rmfHZJzaA/GQdKNmGlKVdxmiHk4
J1+tBmt3PkyfnYW5K6qd6RCL0X5wap9owhEqRDz7mJmlc30rfB/RhCEYPM7CUQRD8NH2CXZ1Sfbm
PgvdfygSy0BakXnC0PaOEAnJRj6kASI2jqtDQvOrm/XVZIcEO0is4q2X42Q1LNMJCnH1ZTT/s3PB
9HuMkivvCjFzbqPvscDeS4KLLkYTlsEcGuW2QpcRxE7unhocJrRqyNFA8zR9Wj3Ten+y5I0UlObm
DumjraT8qurwakxZ/SmMgY0c6vHjSO5ZkOXTdC5DWhOhJ8xdNCFgifta30VwS4JK+fL2+ww6z3Aj
reMZG5o6Vg3tToKeYAIs6143m+pckK+UZPa1oQW4F87wE6W8+u0F/H59ULrYxbGD55loEGZyyJn0
irk01xCkD1Q+ZYdR739/S1ODv9VBpuBsd82jjRDvl4yiLSvM7zMrsUiysu3Xro6m0/99mIf6/33Z
ZYJDpITe89+PJKijar9ZSKH0Kn5/td/f1FnGJHGM2Ob3GzKhGDQMsiFVE54akh0+DYt1KsNgxbAn
S3aRM8ensO2ns3TgZeq4eVBATQ9zHo4PxdxsqkbGN+KlYHrPX1XTNw+RyfdHS/BWasX69wdFrMh3
xJEUCBd8qweEbm3F94ZB/blaHhJQpRgX/8/rAgWg75A2hhn+y/BcvAtN2z30Pt3NcehqlLkosOZ4
3oLj+6sb9jNpxLwDbKNBYqoDPN4PdDKY9W20KZ6ug/q0scZbacDlzCrtCzDMZkKgsucfNMd6SscH
EUUP0oyHZ7KDPhNGFH0bohIE4MqGdiFk6J1xu7aLQX7Xrn3xnTTaATXy1mTNSsbV69om9a7IR+N5
WtDDPQPkprBRxo25E6iawMyBwb3SU45lGal+huKdJyLoU5Uj3CjOHfuo7xGUO62xGqP+uwpz9Vim
Uqzxthx0M/e260JDUI1yJ8HHo8mTXlEt+h5iaD0hZBpIb3j2x5bjdpFB/uMVQqo9htvX0EVqAj9E
bFRC4apUfQT4e687rOK1QRy2Sd8vbgh1qjHWFXoSyAZRpT5CYWjduNvatXdrnBnaTUVOsDu/eYJx
oLCYD6btkTbbj6Uz0LbznrzxPnqtCwC9Oq7qqZdoKN0+21jRSMwimn+OFE7Q26OPAce1NiCU1j39
OKJzuGNytDhtQHWDFB2Sb6cx0E7zI4GcFS0wzFxxWd1JliT5jS5lYRbdtjabfRll367s7gUuaS31
b5HVvCU4hB/0rrj0/nDxROOuB4eeFVsYfgitOjQ0HwAJoFWSRG9POPaRpQ+otnT1IpcRit0hAzKp
ozZdrupzOosj09N5FSEQXA7ra72Z1DMHxzvZC/PSPaOjrqsnu2KO0hoJZh7N1/v9SPURjWdBMuoK
CypRmTM7ltBopbV5v51bkqKUzC3iZd/aqngFKk9fQked1uhkQCT6uXSi6LFpGOyWTG9oJ53oQ99k
iF+gMjx19Aq2c1wy0B0ne8vSvVyd1iqMyX4Lnb4g8WrQt6QS/GvI1RRIycaODN2qKA9zUzLShne1
dfX63hVIorWov4Rd+6fqki8Ne+NaRqrci1jYHMAjD8Ey2Vdd63yPJIus1dC222FSLf6z1NxkSYAC
uOFgU/yJZv8k6wRFP7pI1JAhtoYYWUCRcTXOprf3vB9nmP6xwdMyMMW/+qspvPeRLhleKHrv7eRc
cl0tOT/IqDC/shvZM2atJuVI7PBb6h9RBD0Dp8BdMjBBO198gv4kgDBU29EgnQrsybhGUBQeEKxs
tUb+baRePzA85R8ER4zyY02Z5GEGaJgTNXN3XK6gUkuPWtO6B5mj3iwHcWq5/VHbEi2L9XcqhlXl
xXi3JeMSo4GkmRkTmnFEIYtT+cVT5sOY6SWc9+ZjKCdCpA2gI3Yfyg0a3WoTyqA0Pe8KO5HZo3Tw
dJl+YNb6H7+npcFomPOVyqFqZgN5mrh45yjbyta4xnyQW62IU+KLtAC3BTwFKbqvrAFHiIwdzcv8
1prVrisW7+PrUAqCMDXDR2RUky4vyyehRHco0uiaDQ1ElaEeN53NiNwlKHCmn7qpc5t1cXgyzJBY
AOVsqnB8t3t58odip9rqMHQF239fGGhAhnY1phhTQzQEqY/6S/fUBI9A0x6ig92TqZxoJJk3wzgD
S4t/QuxSRyRT5UZ2GIY9VZLrrVuHTEfewaFtS4POCiLVw5PosfXm1jOhshrzUYdkD4Kw4tiUW2cc
ML/qHPITEdS2fxkGbeeMBZO6XiU0hsJ7A6B7cf0IZG9MTDitXifvWQupip8gbeBY9zucf/7rpGSx
ikq8Xp5y1o4vP32d41nnn2zHBundYQCumIFzZ7OJJ1qPTtRZ13k0H40oPuQKaYFhwJ0YXcqPsS11
gAExCqUJhbfwxckL1ReimQz1rv1QW4C0VUQcmt3jQjCZ2eEqCVdh793yVku2OdkuiMUCVyK/mkYS
wljQ0n1uWjnOMxZEVF4IAPEtp8gGWMZYMaguCUrf5AUXhMuZhJuEqDB/ivpT34vLBMT1YsohSCdj
G5nydfAt+oEkpDh2DSaiqa5hpoClu2IMzNIs4TslOB6Xlv5QMRvKOwunt2KS6+Q9J2QGd2uWCzwe
1BNoK/HKSRRKTpQd46Fuzgzv3vtpOE1lqAVaX395zGKakrVu2RM3GS1uDbcpc2zQ87TEOTx/FFn6
kMX40ORMHn0zf/e2wwCn9qqNW8vvUKG8Bup/Ymq+m1T3ZHnJ0daiYjMIuwmm/ojTFEXpROcZRoh/
8lv5nBXuezXFoESH57prYqQuAiVR7jIm6usHb57N7awxjRqK+icPScxOtXCbGYPJQrdpNLLjsxaj
BS2hfVFCHGBYTE03LcMRjjlV4t565Q64Jxs98LJFR5E6QB1Mw7gL5LErG6PKnCiGpukYkC+Ci8FO
d35l4INlWeZwr7Er4fSMIg4DZbM1yXc5GcnfyUKJo+HoGErNeyR/hwk8to9q1nnl3AtW3k2iDOvk
QzFGIoKpH19mMIkJIRwFc+lzxmkRtRY9I1Uir9CnV621rZ3oLY/R0EbeS6JRlY70zrhNwvFQRnwo
lGPdyLS0irXPNqecTH2cwXZm/UsEfadrHY/hhUxxJ3bWehwj/oZ6y/b32DUtJ9oEz0QhtsDDEIHB
atVpyDAIQG+eeA2hrkUst4nRHLJKEW4dAvb3SH+WmnqrRNO+dWb5nEv7KZYa4+wBwG+pWXhGo1tc
GDM72XSSJQpmkTJD96b+UtpFfaEeFfgYfTIzsVNp2BbR6i7D0m+CKSg5IOwA7pAhJX/1Xetz/dAY
GPT6lNhGPwIprkoamXlJVvZyPrbCHr6C4217A328MMdvPzEes76/DqIzDlDwP1tYxzLzrb0bG5/O
kwkW7e6OPqoHB5YRZ1J2HuNhRm6+cRvxoGXmaixmwVgWREVyNusZZnnENdWRzGDROlvnoVgc9dgr
Y6nfYbPs66/eabUbmzHuSwELIJ5XTPQ4FtSts0N1jvLtDtLV3CBbZqUIX+tenabGtY9wopt1YXR/
uJX+Dtl75vXkaGsAjiMFQAHm9RW8PjdkuU7DQXIzdDiATZq9RUWqoiAh2nfzjYG2eWN7UucuHAWu
tZLhhP9jltpb0eH9b+1uWo92uGCfGAcNghYtXkd/I02JnabrzolM5KZ15IBZbvgZWA1OOVqm2hoA
COhL7nuEnl3rUFhJ61j15m4u9SclWKacMPQWGJC7TTDF4+enXrO8Fu+NsbYyZGUos62dhjDPd0YU
yRDGUKSVQZWV9qm20y9DY/sE2zNPHFFs/b0nhL5K7VuYxq84otNALHAeItg3cZftWfoRkjkMhWzM
aprA6DUFduGDk6y8I01MA2Mg+Xx51AbJRAJSpMXHyWdf7TFGrDn8/qlnD+lFy4Q58cwv5ILGaijl
TZ9iFwMWrEMHAniutl7KLFLT0QaPw6PKuTOdYjJWVEdEkhiJ/+KLNTsVuSmgB+r4a8hJmVfp8KrC
fF+SvHTIq+HT6/p1C803YqSz5ngF3b5Hcx4W9gHpT7GiFQtxOg8/avkB0nIxTvI3u3NIR2QwT2UH
n6g1CQHQEHeCTZtZhytrVwxzeBiS+Qn9C6K7xH9PPe2HLPIqSBMP/AzU6zBF8FGn3sfkZBy5ikcn
JAF7ihLMXxmB61Z+G/zuh+buC3nNULHmMAyaU1tX2rlxQE/k9Qew7P0g5r0/+PA7hDTWxRKmo4+P
Qz33QVdUxzwpJkyPyQ6WtBFgASiw7yEUydADubHzlaAy3BCMQeNjeJEzeNI6slo0CfQ2ZBSL84yI
NapbLDAtcTvI0r5yCwOnwu6vYKDUMQTtlxlZPoGqzES0o1cetMYzdrZbmfhEqrfJNR5Id8bmhZ+q
n7N32HsGJw8Gmf40tyuzEXyURoVHDu8cXfp5Y37OkPvYCxElexmfUexduqG8NZqDlcWpX6hhglDr
mby5Hrctn9y2HF8gZ6mF1/eFTsB8tJPhO9Jw8OqEL9qJxQLOCnnIB6cFmBB2G32piU1RWw9u6X14
XYEysbslRU/7vujDXaW5zDBy/ZOAFp2+cmo4b6mB/dXyve+2qjdgd3/ZVs+qkYtWNnr2DNUfcBsy
PFBYwmZnuRW6bUficU8m8MHTpycACitgt3cS3+p1uqgOVW+tEyd6EjiIkXMBEjQyRNScVOoeieIU
FqT9WEoEFUVz7kI9sSN0ru3Q7mTODThP+B2QnuIpTHGS9BiXhoispKF3f4zZO04yf5K1iZWlE1eJ
usCgq4gFOgITB+Qb8I5zdk68X4Fk2rRK2eRAYHA61AQ1vo/S16wk1vnKDgaDQ4zMqmYbiXqLl/xJ
83DYYS9j+o6ir6U3S+WmwycwkDCZFtSSKkGCRe/QSQe18Qok/xh+Cx/qiBZiZVXjCevKhk//I/Hh
z4wy/dJkswsj6IIuhjQGCy8MBbduwYFuSFBQ1/M3J9x+FYYz/32bHx0avXIT8YGsSQzWNdy3IvlS
Pb6TLDnGXfvZN5xXXK1DlJpnfyD8eKsa4lzdxFe/P3Nz71xZfZgS5xZT1Hvi5V9+bnBW7FHLyjmY
W0TuzCq+i7E5Rpk8d7bsV2M3XKBgUCObzdOs2Vtbq9COG8NbhBtlNaXhTzKP+yxmbfJMLhZ8xtDF
V65bvynfvoQmBXts2CyU41kOdhQQdLWszX/cONkO9XnWnvSWVpFplhT1iMrH7LEmrDy3wuM8AOsU
snruhPtadIh95pHSdfmtm7x/cQAiFLSTkj+0xx2kSSbUJ616rUeONY39oskez2FFu8TU1c7wCUEl
nWAHOoSRUdRXCGBW/cj8wzPLx3ia1Ib94Qg5fNvYB586KeLT3eiIGPZTP78aRVsGOvsk3j2reJiY
13Hnb+tmKEgqZgGBDJNSKtgrq9VL2H1oGGqc9TDtYLDpOda6UrxoMc5PWmgrvzfhebNinyVYS6uE
a+jqVGlTQ2eyWDxhOdbOi631BOHWWMb7qKbx7Nb30UeL2jTyq461N7oCTRBWRA2J0frruM8o9gEO
SD4ljBfGdlktSthjoMOjdi3xzi02qhKVbmx3e9qpN/REfxe9TQRRIigtARpPQ+LoDtGWesNEPIGR
sR2d11nKZ/QdANPc8tk1inMeh7eoYT9y9W8r/nGjLt3IluZ5XMTXjDEwEJJ3ptdqXaRXZcozHIsX
S9dWsxqdtelyO2E4Wvoz/h+txcSZtvjdWtzFcGtNBpQe9DlmcoTVcNkbyYOFB4jegtp5k/5tO/3z
iNth5myS0jPW7OoxjmCnZHGMareEsKG3xbdHgM9elYKYA2F8awmjmYyJ80ZM/KW+sv/ShqlXoYWL
KEzblSw4OLrMabiUfN6GSrHfUIGW2mNcsgmi0am2FseBlWHMoLwTzIjDuui1BI1w+G7qOBSiFsNM
7YptiNz6Rt14zMvhMjT2XitIvcj9g+fSO6/VR9HqNxOZ5Aa55BWcxd2S04bO0rPt44xL4IhwXC63
tRiwOpKWBlwUDqDpFax9oEPWncOQ0imRavWWGfw1YTFuPQsqTJOjXJaTaHaUmeaM/MQ12mvigBRz
I7mfcqp3asgJLzPR58b0uSBmLMILV86IkpHi8XmOyr8YVWiOpgPms9ygwGG+3wPosmF9UYzl/8Qs
voy8f+ZQB4uBnFm4peew7TAYazh5HA5/eHVbCCFc9WSns80X3GY6uKWpC8U151BUMb8AsFYbFu++
q9Ezc3e483y8Hfdc137m8jGDYLlTNuJiTyX0U3tOebWWPqRICCavp0ngDKtGTPamK627W5d/GBbU
GzHEBLcXPxFgchahZNvPcUR0YmQdOjgraee+tTL7rNHvTQw0N4VrXoyJYbNEZaMuCZZdpQAJwVfy
t20F+sZDpqSP6IET7Ngg5iBCTnVIxRM/d76w13rJjVgNLtWM82iaIt62EkpD7CWvSVhmp74SdUDQ
lg8FwKWb2NwSPxxWVlRM22zmgsyJ81Ahjo4JAEnZaH+YgNb883stFvvS7+NLIwo+kpD9OAnVBpoe
E5spX9sq3I4z9xwFw2H2I+ZJhIKvsky+6UUVnVFTgbCieoE0aCy8HzGa9qphVN662t1BeXBEZr2g
KTtWcZn4a8t/TehIbcGZlKtq4fU0/kfcIrvl4EArexT/UPGTXs7uuuFuD1AYrfVZrwOtrru1M9Ps
nH2M5QPTJIATBj/a+l+2jjoiqe6w1xvM4iimgdtCtMS+t2WNh5eD6DQPiwQOGns9Pqy9aQz7BhfS
OnNDTNb6efbMxxJowipy/F2MpoJf21VoiqxhiSNYldAZIEhQNCP2YelzPPsiOvVWWBTyskDzjhkE
U3ZGL2BKaG01nv8X0RNYmKY9cRotj0U1PdP4q+mJmmfQux91OTHebg+1MQ33qtWOyrg03Dt554l1
P+uw7ZbbtZP+eNSltRWGZL+R8WukH0O7f1EjV3+bN8vVe43N4pU4zXjTd26LHFmHXZkl3gWPz7Ay
cCZtKb5eq17pcGinQDjze2SbdBacMBikeHSNCG0f6RdDAQrU04fjrOknzWuvpTaIla8zP04njlw6
XepEYcmYKLEnrM0E9MT3wtG/w4EzNcvVkVsALagtL4asHk3drM7FEO05mxcrWgA3o0m/hNUwGdP6
BYvzgD2BzMqM1k8kjhlShW3vRzoXq7upGMhd4R/HmJu177aktvG9LWIknw03WY2tARgLlqmYXpTr
9Qf8CCEqtXUKDWbTmRR5pL6xUDupvRFSXBzcBcA1K/rIznP7oqXl4ufxRuDVxVmXKIE0OXCpReO2
9QXT3RHkeeQCPimyfJ/mfbD8r+2ya9p45iXDpL+ZM5IeC2QqmNvNB8RhHkL38ZOYBMH8MQABti1j
e6SU5N42BYPKkaYlLRPW00yQeNe3tFw0yF1Nx+EkJDZyinfoae9i1n7KtNpWJkhPNpsU/527DBHi
U+F99KWWHNoO5Bcon5WpRdBBXRT2VuxfUMPHDJb5pGmJBqaDT0J3Siyfhc475+nlw2wP8Vr3vJkK
Fj93HdOMcKOGQ7dEz46hwgoG8pXCub+SzsqQV69Bi3VvFWz5bZgs0iLt2PfuyRzHbdTyR+o6FoTU
0OZj01noS82d5/bRg+dxXGwSSqyUvf7LFtZtjCSH3OEBHHV7iC3vpC1VL2D0ORiwmK+0Xt39Mcm3
c2fv8SLJa8KllTZ01oceknekxwfDNn6mGXmNIYb1qJE5Xuv1OdJ7mkQONGGfToPZr7Mq+ut0Dgm4
DsgUm/t9U/XtN3IQmnMpA6z5ZNueOEqs1F5U3gl/fluA0gQ82Qa7jmUTn9hfYyKm1oKH3dwb+6HL
Xjsv0t+pACM8GOG9dUx55RivzqVPZZ632ev/UHdeu7EjabZ+lUZdH9YEGbSDqQYmvZe3N4TcprdB
/07nKc6LzUdV9XRVNdAzfXkaDaG0M5WSUpnBiPWv9S2GuuKcuIN78GaAkNnfSat8y3rin0P9CanG
whqgrmAIM+0QYC8pgQtOZvtspLp2MsPqDDDa3sYqZKpQlizeRrIWCUuwN5LCcCYiY0mEdSaGuz4+
Fx3Dm1BRzxTj7F3pJVP2XBbn/FY0TbLPKelumOlwsgU7hGt22g6jUawFRV2sK8swoHhHDUAZoHge
i7T+knmXEyvpw5mlRGISot/aFd59BOtEVRnXIFOrd8IlOYGrZO317Ow607yjU34bmY63qYZo6yE7
lmNhXaWQOu54bwGOVc+1hpM5RTDV1wZOSa/4Glj2DYF0Yek6k8Ce80GrtRgj84H11WeMXAUWk1BQ
AyB335O2eiw77yy7d6cUF0XYORir7NkG3cZxrOf8ahYdc+5qepMByoIZbUAqjUuj6QbkkO5gwBA+
JtZj2NjxwQoKe1mBXVk25MuGGEUEvGtKQhSQxwgjaiQa0yA1uaW+jlS9HkaWETEGDvWz4Y0Vx3dg
yO1tbWP0HAhEpA2CphOQra7q+snuVbji6WTfmZRHrZq9reVRxaF51wdwEeZkjSniNSVnPzT2cjaH
urUxnRTToW1hOFdF7V36AEFY70Z5jDpz2gM0QR8GbQN1IQBV1tT3Q2Oy/2ySeNtfeZPM911RvPSp
WOt6b1yIMBsr8Y26tNjbdeBZCCqtWK5AwZJp2paKZEmQVdeJ1xaPUCpfg5UuAWdyDMIAi8gclBNX
hvYhdDxihryiOGe/2wHcqWY+XIcslaFOm45thGcdwPmycfqlcaAPi8PFCCLMJsTRMOPHhRddRRYb
B6vWgyUX76/Edl79Kr5O9CLfjAwj4KhW9zrKGyaHdAn3YB8IZmzsATj2SJrPPW+tsWNHlxkODEjs
+p76SqACIzEFCADQZRSW/HFlNaNJah2whWYkm8Gs7+30y6168wpdrcVmGU0p10EMgOdeuNcYZ0+W
jKqNyj9L4Vkb1c5WGpaSjG0eQT5WM6somKakJTqwfx33zSsFpQ+5ZSNBcvRNE+ekkUcLAJpWinnp
ECBVsx8CEcmMgrVxZalXLCskxHHjr/q++2yB+ayNLH3EaDuA/eHtZXTJw0QLFJS8pZ+S8hzKdFcV
PZWrHTvmYEx3TZtexbYr1nU5W62wlYB4bhMWFKl4hiJ8K+yOy43I430PXiqzlE86xr4v+3bFfP+V
g8hH0LKFnZTdbIQxbmtVgb4Z4E1I5hZOY10GFYGTGJ7M2d+oKu+D/tAvczZbOCb02hoNRNSCsswS
NgX7nx/FVN91U04wHXmlTOFPw8OJIAT+wKdPVLB1p4XO1dER2qZg4khL+DWVaYWooq1lskV3y9cM
b9USklPJm2bMyjd88h9YVjf1CIpU8MuKWncXRt7jkdTc+8HUX7JO+9Qr8xB5VnPuhm1eBreOM+y4
95XGqYNy6hgGmkGFPT7dcwn/nVeNpcGNYHAR6No9yBkah7Vh49aEVPqOLrdSbIjonPCgEHRmwIXH
PUMKg8jc4USQTf4j62fZp8Eq4Moffic/O/FQw5vrGH5s7Bq0d6g8c5X3hL1rTf/0Egy0wsWbX8lp
WKWT6PcxZgDvK85uySW8JjJVyDvHomdI66ZjvKsICqIigQIbOByY7PEGYZ8B33aYXat6OkCyEIx5
6OHIk2c/tZGaWLIXAHJ+DBoWXpn1yRJL+70TiWeT0QuGB/PKTmMu3kzJ4xCUKbGUkP6IcdiChFkU
wRL/zFVI73JV/iicHVzsaKPXyQd9jYyUqxYrxeTUa6+xKgaAHLBdKPqI4+FyVBIoesIZuAUUotkm
/op8fBCJOHZ4mCeE+W3oEUkzgLIE2Lsx1UWfDL2OxEOJyGtCW/aa+1HRTwVAk5xZ0PAvbDXBvtzp
cDrKAfpQ3c6Sruls4qxnfxo+1bZ7Sz3EZhrdcG805VWOw6TjfkvHZ0oaACywi4p3YBy+ct0feBFO
2EM4o0MD7FkMYsBorvcIRFid/JAVXK91f+N75rVescmg7fhoeJQwuFF1NREV2UQ9RjiPaL2tlSvR
hSy/NNLI1HkT1g2u1kPmDE9jhJ2vIHqxiBitMDevahDZeD+2oVOtgiAGOmhDpcBODYwygfQ3D8Ja
Z87G0ZZouPGRyHGTxz9YTjvGwWur4TUQt73chiZR0zwCrqVSDvaS9HMbTiurh1ztcxCCxj/74Lp3
Bbg2JyHDZdx/TXIyFg4eYYMqpEMXrDj+e+u5S3lhd0RhfPkjFQFdANX4qLU8iRXWcQBDD54+kG8t
6pwZUMEDuuOu6ZNrJ2Xb2OE4GfoRS2LA0BZH9yoglnIah3TntLtS96jI5QylygS8UtKKNSe9ADuE
/oKHlAhh1DSrJKUxKaSK51j45rWNUyjqSQU1Un76JQoXed4zfczarp/In0knEytnzPsbZKymLo4u
HkI7Nj4T5rhtEFAIL4eFgwK5HyXkQuY7By/QraV0QotzQcHvpN/5cXppSxyzJT97ro+YiVr5Ks3q
Zmx7Y52TKb2eqP2DmbEPczkd0skSa3OEOkf6utHFfekHLdv1sN+MQ/VWBSrbRdgL7YrXOdvqd+nT
UyBmr77KrxjZVocpKt48QMak0/OtG3pfxOafJ3CncSw/RiHHnTPCUtJ5HfRd4jICmFa6Pd7URgc6
DImgqKzkqKxs71+USN0bo5+OfW0FZ4to15qga7qqabY+lqV1Cx9a3Zoz5Gd0ai6HU4dM3tvzkRlz
AZvOU2F5sH5009y4em6shS7yY13QtaYRHMxzVhKyB9m2sExrO7BNKTNtOQV4WCZwcJsynLPybJ62
Q0Xi23P7adWrzlqVhuZxnlZHy8idbUeKea3xcl9Ibd4xmYcZaUevg3EE5AtsgrDjsonw5Dei3ALV
9xYYj/NLr8gBqgPPm7fUNIPb0cKWbOqw2Mtul2XWHas+E3hmHJZZi32Oe3nh2jr0PHBeic+cqsij
QyU5ggkMXwsTBmgbGq81P+S6E4i4mh7pR13DZ2VMiXUp8TL7UdmtJvaN/E0uYaL8ox0lj7EaDnGW
IDhlIGEBO1CtEd2nLoPDIc7eIZltho4y9TG7jbCsu6G281K0iNYaiiu3gq7khcve5q0NY4oktdeP
GyBrYIEHNOzchO9iDz9Uap7jGs52h22w9vNo6/vpTV+AsKNIvlnpkfulB+WpN0MJkzrdW7J4K8CD
L12UatJ5DL8d3A9Go384vtGDzEqQQ5pNpJcO1vDOWA+tA76xDH64SX6XTkzJ6nmoLtnqWIP36IXR
u29RhSN13HXewLsiFzH9Pm2E04X1hvoGgGUxf02I68zEWRoTTSdAyVlFw19DkHBHYQGwKWrjWSjE
WUmWNjbbIF1qgShtU+pEAvPUB+Ndb0akhMI3L8CzOyUZTM1wHVKYtHXYwNOSZq98XLeNrWPGH137
0CekxpU+nEVRHSEl4s7Bn9oyMv7nFVrmPxS7UdHoOK4t5yJCSsDmUuffFWihynTa96A8Zzd17/E6
Hk1vehtxWi+IxR8Lmo4uIra9I7Oqeq1P9hvbhG438ua/4Rhy15R68dxoOJUSw2UoPdusaL45mvBl
uJoQRtEa5HutFLzLozur1sQtWFqbNbkuzlKYAKmoEiHsn2MjzZCNx8S8zgP02ryAGAS95dGKZcEk
B2t2iYFxEebDlWa2+bIQerVjoqWuSmf9azds1BCKCgzKsRfmmNz0Po64yhuds082cv3Pnzz5D2V8
jmDP64D4loZpyz8XREte2LhxNLxzZmXPxTrO2i9a76BchvWgfsD9C4g5U70aS4XloZTeJsdKywZz
PNQJiBLJQA8vXLBJtJCTGKV+S6OKdnWdUJgRQDQSkbmPS8o54gHRVCqMasu2KMtVBTDpxmorAtP6
sPUy0zzKIqUEuHeYq2aBd++O2gpPr3tTtUO1cQFk/w/9a7r3D5XfDgKKENIw5iJL2/zTqwfPIogW
iVWXNi8SNYWtXxd+eIwbLXyyGHujFwbM9TJm8iWRmec6Db96NWAOijiuizSqkK5yjkkaYOQ1buqR
tSkfLwnoFlJAAamq1sKbinb4XSE9wRfDqXoIqZzZEZRXN6HNB0OBfzMLECMJ7TYndhZvss7fVd0/
A2WewYDKWA11X5HdZZLTGvFD7+l4+hp63LLGXnlCtdtpLPT7RtPtzWxPXAd42Bem5OIqS6O4S+Pg
jlM7hz9EnpMMBUAplr5F5JTBAbZVyhkGGL8GUfFi9wunoqRDn7+w7WGZlXEq9pj+5wYbQjxlomDe
gafJGiBHo9+IK/TkaT90FpuRIu+XFefkuZq5Y/oAOXBqAzTqks1f5hrvcH+9Kwubq0cnwtkPx0NG
+cOu0ulutuTg4QQOXgsz/GF0nbsZXGhZKsVkF8yE99ygv/y7kDVNzATicgfqRdN0Yne6fqkFe7Ea
QhN8lTmvtPvumawkgNTRoYLAb9sI4L97PfjAfEAeFJfQYoADzPV9pBJs3Ngzgz6EgUPeQD99fxhy
Wz9lnrgdUyd84YcDUd6yqsr+wVelvepTWEDfBetV0fnHonmjkudi4IDaUfoVbRnjeG/AVtmSj9hV
yxo7wqQ2Rsmbcx04hnhvQZcszco5S2paL0yB8MMb6ooJubvqQ+uAnc466uWEI9tW+XXYGXh8WvPd
KXqHjT2zmHEe6CGrf8px0LdNJ4ZVB53sZqo/IKaeeH1mlBbk09kwgnLtVZgFwAmCeiuq8CbrxFNU
RAlsF/BG4WxaqOetM/M96JaQMs+uje9NDAwwlazvk6maoZOlQoeEPg42pHoRLCFJPFyqOQs9jVih
E40SRSSXhREK48FWMOdHPNerKYS5aMlJ7SGa5deqAxpdkihe1U4sOOR2Fs59AoO+2TNaCfqEPECV
bL4Xv3/7GP49+Cqufy1ZVH/9Dz7/KMqxZp/U/OnTv94XGf//j/lr/vs+f/yKv56jjxq84I/mn95r
+1Vc3rIv9ec7/eGR+e6//XSrt+btD5/MLRXNeNN+1ePtl2rT5vun4PeY7/m/vfEvX9+Pcj+WX7/8
9FG0eTM/WhAV+U+/3bT//OUnFvrfXSXmx//txvkX+OUnjr5B+zb+w1d8vanml580S/4sHMtyqPk0
WDQtm6Lz/uvXm9yfTU/CBJTC4JsIj45VLlNNyJdJ8TOcIjRFR9rScLFt//QXVbS/3mb+zD+7BjcZ
whbc66e//fZ/+Cv+/a/6l7zNrqlrbdQvP/2xvJnKIizwCNzwaDCzGZAe/rgfGIXAbl0B7XFyR2ER
t6NrQE7NNgyccuuLtL6rWqQifp7pf9qK8Mh/r/L87Tt7NqqBJQzPlvKP37mwG8RVJCxErxG9Avm7
ehAtwdF/qWv11+9jCSnZWljClvaffkO9oy689CK5ZmiFXlKaGglYw0xbtJkqu/eygoI2swrvf/cy
+O2J/v0Ta9t/7Jv+/ou7/I0IKpJ/o3b1T9/Yh85ShnE8rbWaE8U2NhCpl7iEAEgm1GJzTSIJgQGu
cqIDUcnyHbynCtaZm5sV0BOFMX+hlzqGPZQd2G9UVLB2DRVFnUlnr3t3TDGUVnNRWaB5kKr0TDSH
WpmjiSPQjLn09TAPziV5tgV8anFNjKi8Ryl1sAhm5mpCcVj7ydg+R/Hkgw1JhB0cGUO57ZtyXSbM
SWVay5LirNsWSfwCsUJ7jzvO9rqqtGelGsZXRR0Gb8prAPg3/I6XjCibvzNVpa9Ks7EvSe1+aogd
MUWS/fRQ9e1tS4hgNoCBf9z4zoyWHolAjOgTFFzKjTTN5hDZffRaNjUpO1/KQ0QoYd3qTrp1EJ5s
KNuVSe8X3o90F80ft2USYWNAyFdgZLj2Q3zDKltw7SO7+ehXre9fGVVbU/0Nx3KZ9l36VA8BrhSC
X6hmSVgN8ZsZNw4LdBcPAaPJxuci3oibCMMO5iPL4TlIp/KVTEL1aqSmdWd0hY1iKt2NxtvomNtU
F6BSTNYPB3UgAOVnNsdkYOXXzSGHx0MhlxxhafbhHEDA0XVKlWGfmtK2drXZFNmiDPJyW7YusIwh
DqHtVEQT1yMG5FM8lsV+qMmPtCZlUHHSya09NeE6bifvM8iH/BJoaf6jLDObYqOB0IoxXxMA/y+l
1ShGhmN4gRWS7GTrRvuuTfCGmJWUu0pT7aoqO7zPY5qfDM/Q1yomQog0ItyNN0IHqsgVrFRDggj4
Fg3JEAW2miaq+0YiyPq0L0MoIRJApTeTphDEPcOAQhuvOGKOEDQkVhm6sMpF0xfF19RJIpm6iCmY
i/S4xYPW4bYfnBY/aajV4qnDgwc8VJvc6Iw1Qr9qtFqeIyKjx5HwMPQve7p46Jk3jOOgqra+xaiC
Nrlhjc0jfZOxtNp1oAfqrmEPsY6SWueV1JR0Qwfq1rKkuNF7w9grLMoppiTiubxutKc0AP5dCr/f
tWIgE4tWow5dGbefzLe1G1F56rqV9XCh1jb5MeKqPaVe5TxKUmoAAfvsFvARpHBylO5RN0yPvHuB
Zm7TGbDk+Ru2Lmf8VaKq5iXzA/uHz17UXCH/F3uZjCY1S2Ty/b7gbIwRdh8R9MQk4KpjP8XagzBU
wqE57HdMY6a1hFK/CovS3g2lkZ6MzozP1K065JLKfAOUISQMkUGRTSSYTe7yoRzCmF1v1LsMgtdn
UFXRUTqosXi2vWuQqrx3AhkdEM14DZvwGJfw+9wV0yaIj6MhL7kTGfDUQvawphHeTJ0d4ha23Kux
K8Vr0JZg9rRkuBQY6YGECub+NTrHQZqReYzsRN2PA6pqICSvZckRG+YyU9yFYkklABZWV66a2q1d
iI5d5zidS5f8+5RA6l3oo9XwhI7ylPBKOxq9k20HEDH7fizzpzEVLVmPMgiuIikJuHWumx6UCtxd
y+HiqdRyfdfWPR3YGPhn3Rx9K6GCiLRnKVnbGBflb6oymncUL2c55EPPz1WRolukNgcdZYIWJK9j
LyY5k50LHcmfJ2U9ge5YF6KFf6qF07kHD3zfRHrImTnCujVATzv5VHBAp2CTm/JqvIdxAoUwnuTB
57T46TXKOIShSY9nWWfnoW7aS15VyTXnausxZsm/5sVmHNk/x/txBLiHesAybbNmQez1D9JJ8oOn
+vzgjAEYQ7/wvJNREIMhu2nvW/Z8K+bX/g/RkE2MJEOJuopLHKp6cG8q9w4NotgFkvKW3KiQj4PA
vI6NOWEXdy7ACZIMdW1hjNR0d+uwcNMUM+kY9EomIhg/zfumgpFO0sg/6X4wUC4dhSfPG5y9NGP8
bTnsThMVYBvFifEy1uBI2fdgHTBD9F0cZ8ZREl0HjxSajJFJYJlEajG3jPYVxzSUlkmz/W2o9Pap
GwsUQ07Rm8qucEJJhr0kL899NjJRFSjynK3okgMr1Bb0whHMxZYT0Ey9i4JCXtVup10NhrQ3ITXf
Kwbz9pWlS4Fp2ze3STKREBqwXGThQD5d98VH7/r+sunNbJUnhr1UhaF92gD1LxCfGFKy4Xww9b7e
BxXlj8LDfllZer7KcwE+IMUGqUWx+SJ1U53Ql4m8ZkUBDKBO19YYZsva6jKStlaztwzZbZQM4S2U
WMggijTNjYQBRBfbgKhEwIAul4Lm3YcqRDqnYSZi4t+XXrIvVEr6wIyHnItDTzcflwgSNbzWYDrF
GXbGxn6pHE3buQaD2KxJxWMGrqqjHq2dXwITVeJsbIoHJVPySA4jkleapsi18Iai3KIz03sNd3HB
PGhymBaNhU0EnYk1bUheYSL4uYTlB7dmNORVA3qWllomzspxxKKDcc+tlzG7AFwwesZoMHdsXLy6
kOqrjybZzvEw90lYyOKoi0F1LYKiOBSTMq6zIqY9wiKTTey/E9Wb1viBu6Uj2a5WHYEgfePRHsjG
BmvBRoVT/dlAJf0SmYtHU6dw7sCkw7pXSd0e2GOYVxzGcO9B8cLERRNqt8oQPpzFaAS4fFkGm33W
hz6uS8x/2P8tKx+XdjNQESSxrrG+Ew96nJ0mMIGbvCZl7XMA1WwSZ8qogntssMQhIDphojZH1nPm
yYLS3LwH3u6nsih3vSTZu/AMBz2oqzqwhz2ZkFvD7rxLylaOTuk6aSGIeLwzl/jAAhoVDeb4HZlp
uJboyv06NcLoJoj9dI9CU1jr1gRBtwIPC8E7G3wHLzLof5RKVZn6ii+hH7MIVRXQVF9ix+1sLrSb
WLjZuXYbnzBsYzD6x+Ct+BN3Qx6sYSeYLyV7GOYbeU/RAvAOYnpNW2Y0ArhavoXSgqulZc9IFt8p
QM8MWZrfq9jHUtw2cWAdbXAcYJYNp26WGAHSzWhW5ZENZql9mK0qxnVnOKitWsZVoR3j/prtHQFn
PbKECVQ2JhypNfRi26HJGBiM7kZ6RXQxeks7eKlIHqrUsJ+7KeQFwaFoOg3M4mrqaMYCNk7tXLls
pZErYiZ1ca2rddXZ9laUOPqKsoPEURqqPeSFsgZ6nn1vGwUTYSxi16RoBPEFFse6yAcm6q53kSbm
ASAaNB3EbjN8cWGfTr6EpIV85w7jeXIVrxuLuKi+a7Qc33wY83RrskIHa+gu3gSBqznLMZL8jRq9
Bv7bUKbwknJg8G5Z7eaBHm+damMhJBInsElCLpwi6lgXDKc7iAZrmw1Z4qJHgwHLvLEg8ieK91pu
25TLM1NXj7iVKGEzijS4Y+SADN7PQCjT825yp8r2kkLJHcwxOgF9x1uNVdyswWwbO7zAMQNFLSdF
C5nGYzkAQhQbzRNyaP4+JXq8UzpUnHLEjGwUTvpk6pF5O9FBREKn1skL77VxyHGYeIUHCasNojNG
x/YqZXjGRjHtm4aXom2oQ0H8/5ExAABrywhmsay2mxfpxRLXmt8/TanF9DsT1UXrazraSTucPYVP
iSKZSpA0GBz417xlulsuMvNMWoWzN63WP4A2wtFrtaK6DSkPXPwfuIQcOPLWIVYw4kRvJndf9lYL
ehmn3j8/DnJg//1pF4YeRh8OuZYrTbIhzp9Pu1LzBewtztnBOLBPs/wzh0Zq2xRQ0n9dqfnfyTBX
5VfOzvfrqzm/lf8/aDGCp/Xf/qZ2/IMW85/123v09pe7t/bz//3fPygy89f9qshY1s82/3M8FAtE
fFCFfxNkpIkeY+lI/B4vdd2Zb/lNj5HGzzrDEgMZBx3Bg37x33KMbv+MhmNxuuewgI4h/xUxBtFH
/8PrxDF0C7XHtC1GDDqakTnf/rv5TDDSvaJ0U1sEE6C9keLahSPUxkvYvQwCMmdLsZZTDzRvzZxO
3jI3+hDcyYr3pKz2g6ifsNvdBGlBn3jVVRBuHHKcgXnUHO+pdUC35Dp9lxWAtDwbv4a42862jSG9
siqK7KIBrbGy6yOLAz7MNjhD70C8zrIb/AoPWeRtDSq8mu7Q4W9dDpYerZiQp+w/34JuDnDDgi+z
BMg+QSOWlA9saySdaYxkxnZljYYLOZt8q+8YXEUffI2ISY7/BCAKJpjRPlV6uzetbkcNm9pBzfCf
7OF29FpnJSMfaJLufYA8i7f6pK8wiOFsy/Oz3/Q/tLzsDsQ2Qcz4LXDGkkHa+NKIKTjVYbf12YIH
oFBWcjZOUvGEGSZ2N9UrcSJBBHA5FugKjoF40pgcA3qrOLbFx4RVry46cK+oH4spsy+tVW/d7LkU
JvJk+WxZ1MLUcI6WdPfR0tXXF8+kNEZV5VoM7Ucec5UpcPLaS2uqv/pS+8JOc2pwEUdKiIWwySna
gvxGXbYI0fHAVEMjtKzjgOfS7btiSyIB9F/2ZVFHg70HajY7C51d0kRjknFkipbYMYlafO+JaBcw
ueb8WIj/vip3JA4GmiyNt2HOS3aXQZj3UWSL5c7riaibmn4TleN93jJHmFy28qRtBTV0i7BqLk46
vC42Q9YwsDej15XFIZvSHdwQXeBpWIC1h/gzTIILnsrnMf+g7+rcp9NdJWscJCN9gLq61kvi6ZDn
MyKIPcV5rJLLztUxoLvX+GNhEe7ciMynMIkmWOkDxZUL6zyV69TprwFN4MOZ4my5mYz8mWziEcMP
NtLptcx9Z8Gm7CZtsBKnVLfCTskXUaEfNkzA38uw34oJ27vnAyAqcf1Zs2sDpoVHljUjr24RX0or
ScTYo8K2jrZdJBaDpPHBQkJBafa3k4ZDKjOg/k8lGwIOTvG2abO3JoufgSY6mzwPOMwF9JMazgMn
BXhZek+oDcPmqgrs/eiAz5H6jYnfn0JQewtkWgbVi1f4lN7mGVoApX3BjBKv7fACwVpLu21WNHAL
6U/TW3l0OqgCXeMT7/LpQpNQLUpc3UUR3mcCTJrtZJus1uNtO6T38NFIRtEMkGJo7+pG7dGYdZLD
BlZ9q35NKjoNnXIEr5W1kEHzl5CzIIH8ZdnjeCzJO8WR2sacBRZKmO8cId858z5FE41lJt612b3R
yY+kjfdDYv6QfvDuhGuyt6RQ0Yi2HVaFkbIJPNYPfhWt4ZzdJxFUcLq7SkS+hjF8kcNZmQrmp6CI
k+izaGYvTcUzEVjFfao3q75yN1Eh7jybEJgb37iFLp8N1Kf16H8SdCSSHxdvxMGnPY6RAAFZiVU3
DSN9ZESVdfGkcADG8Udr+59s/DcWvdkgeY51kNhQK+qdM0cNncbYURlGwVCUWzu/0QA/i2bjWtqX
4SQPWh1P10Ss1y6VrLdjPpCdUV8Ujfd3aWC+zpDUNLLi5yDvN13Tf2I483DBGPzoE4JTDKnF61io
x6ovV+lQMSujgGHbF6DO2w7ru8TZ3HzFVersac0ZkOCNETfHS1cp3uoFZ3OKtam/bZc0stm7UX/w
rcbdpJG/imuH/ejoPVU0gxWWtdOHdM/k9q6Pm2uyl5eV8F6MsafpraxeEP8JwWq0MztVsvN93At1
p2dnnMRZIoot3gyB3JV6J73xnkfexzHKpue9NjluKMeZ97cDfbUWJ+uD3l7ZuRtQjFRb+74PqCMy
rYU58aBmn3h0Z8uAF37L+M0Wm5QRWMHu2ozrcZuEk8JfmBZHAuQaML2C5p0N+XiqkoeqvvSAVioG
dObc20xOi8wSriEnA9vPqFDEzgbMtrYuyI6wI79XTHI5drFxpvBtG3i5e0hG7Si2ViFoeqQJfiVq
I12hz/nHVKltykrNnO5WU1P8YkYUncO7oA0YDNsKPUht8hHDt30IP3tQx/7gHdIavssQa8amnBPr
lL4+UuFoLQWldyP59c3oFeqEu6s+8v7agr6IlxkNIVwlIEkltf9Z8Y469RbxllXiQkuap559EU2E
1QA8IFJhmiiNbVPi8+zigxn5XLJqayFSelQH7ILL0EMgFYE6NgIrK+CQdOEHBW6TqeDMNgVfsRj6
08R1hqIZlydiIn/WctK9dpv0AVZDTyKAz2awqINofQ4rB6lZaYgkeqxuPNxEJ79VFypT1A2TFFQO
w1bahuXvEiMK7VOXFb2yWu1R8NyvzRztWYau9lglBOkgrVMXMX/auNq+TI3yNvBC417VPNud+qQA
rtzJZpYdRTmcRqPn9/n751gUUWdGGDkRxv3TKGoLnPh89+/PCRIM0B6kvatTdSqcl6qDivL9SN+3
/+me3//2/UFXLVh2iqpa6ZfL7y/4+32/75F7MbWx3/9JD9zC6fTkkBmcyYzM3TmyUUcOo+oo5g9/
//T7v77/7fvW70+/PxReepE5QQHww1SAaCFo4J46QlohUY76gjjUWBgmVMmJHJMxpUeX7N0+5Bxw
SjXNPH3/VxZaR0U/wf77vhilzNOv/+Whq9aBqLZu7x2Nsc4+gHCqOSQW3nZNZ+ydupsjMnb+5DvV
TDbMPmxPqxeuypNb1RY2aYpgWHKBIsmK9/fJG9TJnB+oGvGos8THtxZ4jF8fyBZd+eTbwa8PhATH
t+rH4NZug2wZlvTXSPVK5Mb073vMCIe0whztT9I5OEOaP/MmQTymPrsaubCZDYXk3/8eRhg7x0IE
u+9PZaXdyDwwb2wytDdVMNx8/3NQ99GOUmcSCtmUP5Py7XB/rzzLsW4xVHCAUrw06zi6aysZ3mWo
BEvKZYzd97/l8z0c7vF94/eHISEFaI/S2H1/KvzQPyNf/HqP7y/6fgxzvodRXVt2faLagrZCv2Bb
+haAf//Sa6ps4ZKld8pR5VaIzt87jSyuAhrql22Udq8EobikB+UXttQHfVN1pfao+SwhmpvL02CV
6SnTZhuUJ7LHYLBf7fnOHVfnWa14G/0QnAoVT9cUL1x8gNgbzUKfUJmW3eLvJ/PEwOaAgyPf2AY9
gnxxXIl64UBGucNKT1DF6GACM1e+sC2ZQ9ypeKFY5eAQ6/9ixb5RiWc/CZ+oZq139bn2xHhkbxxu
QMQ1Dx7Vfd93xfq4xNtXvk/kgpb1mOrX/iDcnU772C6BWXST4eUCeOGp+5aWIigimK/LbAJ5mOcP
cYsLjuhHt58Fjwff0ZCdGiW237dqg4hhYeCFcuc7Z6M0kXr9cfV9q5Obgmr3lpVv/lpg2SbaDa8A
epqyB/SyGCzj+PJ9Y8Nx7jrQs8P3V04wse+4vEA44WG/P9TuwzgO/t33vclo7zrHi2++H8mUxn+R
dV7LjSNds30iRMCbW3pPUV66Qaine+BNAQX79GcB7DPqr/8bhkgYgiAFVO2dufIV23B7mZeJFn8z
QNYEh+70ASYEhk0p+/4BIgdvDz2xEMzZdBCiMddhb1QgzFk5jWqy6QrX/f0BAHfuGzLNp2Sp7MWO
o+Ko+oZ2PywjiWjMxtVP/lNNsCMGjuo05t8rnCyLvqdn9wd3+itrW4G9tLL/XMdKQrAd8+r3LZXi
FleA1edNvvcwr4FWMju5MRd0BKrTvhVMdF2SfP3xpvc/5w3/2KvIygC1Vmes5iUQB3nX/7O7aZ9k
CNIkqOECTG/2/Tnmp39sHBlBtctzvr9pq++l3wc6L5gfvj9LDt1t6Vi+ufze/f1gvtf+XtJp46WB
QLGrJeqgWBf7IA+Ms1MK49zR1BloCinM82QcbRF1h/6B+lKpyeoM/aivtpJh5FbpCAnFjUgh73tr
FR0tcJ4sX/+xZF7c6MbWEzQY77sQ6Df2OkoilM/tsGIEZpzn9dSafwPG1foy7hoX8eJ/Rzavo4zB
h1dVJczJBB5gC1n2pOeU8OanClTd9TiJ9yl9X5zppp1NWP4yN6ubnotrx2/0VNMkYqrgNg8+aMJT
yljiNq8WB8Ytp4dwwtaAsUEIG4cGLcr7U8KQn4Xi0V6aNph3GcfVC8bX/njfpa/qIGNEfZz3Nj+g
bH2nSZL93ofRtR/gj/Fzfh9WYn8GGkCn+7t4cfWD/qBxuO+yyoKfflENv58CkvzFkE7+XtkF2siI
UzBc/m9/XmmECxJW4t+b+PBzsf3q/mQH+v1BycCG6ImuhgSB6VwA8aGg6Bnqfv5Y84oV6NAFLpCO
Nvh0NjRlIHPCIdLjvk2h0xJkEpT9sV/FYhIzjebur80nyhawzOoi9nbf+05TrEop5O/dfd+tAaQM
G7gKknisw2UzgbMIRWx39/eyMpeAOjpHv5/Tn3ZQxirgq6Zv9v4NSoSBKDqi3/u0O0AHNQXqLbEo
/dUFtRTRqH4ox4cQYOASFI6zrabN0Zpry0hPSLhr7Qj7Y2tu55OKxpown+msuRblJoP2wnYQxoYM
4eRyP+MutX4/CLd1PdC4nFYlzD0+ekbwIUmlWnpmDdy7dFyyKdA7WswAeq3Rrp1LNHeJVowkazby
GbNvTW0GSkyAUVLGt/NH0/2MK1FeXHJDIzkPoej99bqxTQrzKn14kqi9hIkjKNHgvjcKPOZlMMhl
1FJ12dQOOsnpXe4/3OgFzR1W+CE1Nr9Pd4G3VCG9zDYntFCq3d9jXt1qK/yfkfbZWf2UVP7/T3ed
ZAArlLDYhAH2Vhw102+SYGetvDYSDWuWG9RrzHWuiaMRynCf0P+9JGW21ePWv/io76twyzCnuGlA
tG5Bn2KuwWW+RRKM8rO5lpkJfYXlbRIX15pZK4ylaVXXTNoTWuNLRjmK3l/Ou5k3JdchXNuyuJY5
bUIjGG8yPY1MYuNYPzWmRuBmp5e3+YGm0zqph2pjRGC9dC8UE5F4OHlGQ3xNsKm73rxApbdvtNla
tNruuTXpQUUO37Dv7WkwdqdSFuXad2hZCWeAWI94JEaycsPt4z5wAZLSJqRJcXD2B628EJdE3avX
rg4Udckb453S0KmYHv+hCNMXvdLXt1qvDWyPsOIt/LNXIydARSr7oGvqcykzZVUkdG3rOq6uMrg0
4TsJBuSS2sU1a315Kp2O0F4Ls0ugEYjEIq2krkVq6AW9TnjuwQobg/EOri490vMB/BCbZKiU2oPs
4vxkB94b+IVdNIps21A6i6yqR/D1Vqb0uQwbOzMCrGWE1miXDPFPoJzedVTQ9KK7BIquHGpNfugy
eHFV7P3SeYT+1ygXtO/RQ2hhx7UjxACqlz4WTgG2xvEPAssnXsPwvXKt8WE+hXHsYjj05TSvF481
nRm3N8qHSgYWOneM44PQFcJ1NyEj9JsOmH5dKaO10odMu4K74+pSxjdSiKNb46vxzeI00qFsV4PL
15WaekNmR98uIxmk25ArGwg/AHiDpaFj4oYkbMxT81/Sr3TYnsjhCGDGLFFsqjQgwrNpmk2reQMZ
lbmx4UPWedTeYOf7Cy1HtJ5qo3Wdzj2iQYBQjsS8knf9IohTf9elUz1LVwG+YvxBEd7ekkL/10xe
e5Gmpxbxq9/V8WdTFTr22MrdaoSd3RoVI1G7MdIi+fAhnO/jcBzXceY6HzGCiLTqk11LNO6Kglhx
8GluC3Ryq0YLxaIp4SHoiGHVrD5QVGH06xWPVekEZ7vClqxT79lAoKi2vT5WS6ZR6Lqx8cMrBYuj
gcKw6lE/p02IuX5I4kNJ+fotNOB8yDL41IlXpBCa6Nv5KWlaVr3UqZ6+Z2af7dU6AbHgdv5H2Jkn
L3CK5w4J3SmOTGNZ6B40CgcnrDVF9BX9WD2EDrR0pydPyUqk8oF6gx+d7EkNcpPkiUrToxE25I3G
Pbn3+OgwpHXWqzuFyyPpHB/aICPzEXf0fszctUjCHfHhepUtudf8yv3AONElM07c7a19L0gqc5py
S76UCL60Qeonafjnog3M3fys7utipY5olkSvrF2Awk7H7L8kDuuUpGO/GciLWhRmd21R8O3i+yyd
mXw3TeeN2qrX+L40NH544ah3jz0W5Xkmz+J4fhFYvDhNzcj/Xo8qkbLy9Px7i/mpEDigzF5l7ve9
zjC91fx+93cxcy/fxqn++b3x32t/7xvKFtemNj3Me/l+Xczz/+9dZ04+gRNQV9/fZH6/efXvdea/
lMap9wn3ve/Xf3/4//0882JROU/lSMTWHwf4fdT37ZyRTBjT5Gp9P7ppN/fV5138cQwYQsHuHP54
Za6pTA9/H3SJP5wuAHG1953+9cV8v0eOo3HjDv3P//Nx/ttk3kMeVfZ+3DkuJCFQysM2h5o/9mr/
RSIjFOzR7J80n0xPkowpnbXNeLbKRlnZJUauWI1x4lr4+HLlh2yG9l/2Udi1+StEDrRQqXS8RAUo
Yxu74DmPanEo/bjf9ijvby7pKEvaJt3nWAfHWkTdv3aIrjbzzS90//z7eqZ8NN3W2yQZnEHPLM3T
aKTmusFT/Ax7AshLQ6icxG7dTm8ehhPCsg3fPWMoVnC7mmumBe6OREtnN7b8f84L5lWYmr78PuLp
/8Csf1oTyBYY2PA8RhDDhygwT/MbQ37xNlaP0HU+rPkApR3SNeA9Y5j1QtrtJxdzuTQlsp75I6oT
aGb+2DZMfnKSWoNuG8IBx3WsXxpQpSFq/53Om4vm+XXIVQPWQdddlIT8kn5iWhamJh/Ql6BL8pLi
o+iDh/tZMqFniST6RwnhOGUoBp4qg4CzSOTesQYQdASWIzYtipSnpnIYmIox+odk0NV8xFWLJlw1
6aAFHZRRwqMPlemW94eh7IHS+tJAB9YRLzdUa7gs+SXXogDIUmqtkPMgo0q6/tVVSR5o2nrnhpp2
zaqEoNSKfLI8GQsIpKTNmZMmRPEtsA3MZCW46ENiRQzcn3rNq76ArY7rurKew1Fn2yliTetoLBht
p23z1sS9O2CvdFpHOdg9IErqV59DJQ3Y2QzNWnI4T3Gu7ITA+c+XkX+MjviIYioo6EOXDnfprYWV
fZ+kBq54Ta/PwEy6x8gsD6pNOu0YB2IdO2Z/tnT8wn3luRtk2sY57nzjTBareY56gTQ7jVbE96o7
IAkaXD7CRjTjJWzZj0j75Am6croCt7tFoDk+cjMt1wBujPOhSPxnnbi/RW1EDKGIWDmSWP2qWpXH
yUFBgaWfXhnjbpI/ML3I5KUN4uClkmAs5aifyKj9hdUVZKP3bOB1iZo3Y4TaaaPVXow485zW2xH7
Ae6QZL62e9Es0soMBU8rluLYF59e6p/cHgJtXm81p3+xuPktvR5Mgy9zADbFDwfKAxNoy8Nj/6NV
6FHq/AiWhTnc7JrAXNdqVllvV8jT5L6yg+cm+9Am0iS0FXhTjFEMho/gwR5r2b1pwNRiY7xkStMD
26UpV+lJvpg0KBRHQNwMuKeV5qCPJcy6AoNuFdc2g34VgA78bJ9K43LEQ9MYiISo+uOfcdJD5/iv
/NOY+QttnE/YlQTsdjQHi+4ZjMkjFDbuRFmy1fE0OgWiHxMu/YBZq3CCS5tRze5ddyOTZ6d0fjUS
bp+gFrcmJ5Gv2Mo3tVfu0KeZtBB78GOA+Xca9LqewYNrutfCcydjcXvoSsY2HXPLZdZ77xQvd8S0
B/sOEJXnGz7w6Y55VWrstQQq1WAZa9dU+40xQBtrYpsC6zIkrKOxBlRxTDUWVqQh81kNF/UsUTyh
terjs+COvtciHHGpiws9c6LkjdibaN/5OYjs8pThqTtZltKdC7vsQT0/YzOAe+AE5VuiG+aaiipi
7kAZH/FmRWVRLEdVo7WUkSLb+qW1K+LCe6uS6IY/RL2FOaGopuccyZodlpVBtGQvxjMJJO3K1WFB
C9kp8Ami3DynstrBdooPujp0/0Bycxc9gu830qbAoifOjxrK88IXzFjiUcfrThOeyEQEpYHFYJcr
IfF/Aiue06rhQ6o8EyU6BktVdzF8NvnC0f2ddGyyvnGcC5jGP0IL9I1rS+PB7fG0ldYAfx7/7a2N
4p1uhj/FkCcXSv/2atSSbB2pZrIN4CEu51NUEhazQKlebLLpZEmFQVrVAhRP264B8cEdRlJAS3M5
PvrwXsSQeh/CJ5vNZjj6NI4+Usd8Ag01rXEok+wWACH7GFsTSUUSVfs+NvOTUQlkmwxj4ymx3gAv
iYWwR2OyiW1V3YcgG6GMjpeqKCm2EyLzgBvI3SOwIlta2hsjK9M3xp640wfzQIHFeSTF+i2Z0qeQ
jLnII/FUG//zOqX691QW/l4tDVddobgnd6PKD6hyq7MpCoi4QGo3TN5TxIums1KdVB6S2MoPvkPp
IwmqB7uxTwr07pOuBsMJsp5xbIYXnUvUlcgca4HdwjlgS4muSRSsKx3GTNCtNSvLPkTveFvUhvnG
mJ7Kcry1ow29FqjwTjPqepc0bbob3YA0K7zRYNrfFBLCnueHdHgmZo/k9SFzjsRtGC8+ZRuZJNR7
Bbg+2WNWFwW+O1LDpBkNqzQsi/OIvKVhFH1wutI40Wl1kSAULsV9HwV057/x0wm2Q2BMAmtuqnmW
neDJU/ktnWZZZaW5SRtk0EZTy7Nm5+vIKPqjXukdSS9Kd6zD5APe0ntJX5OihT9VPRIwcW78GFNB
5+f8kHkag6ayDA/CnsQammI/EjrFiMfOg2M7Vkwi9fIJGPl47VqKkIPykRivZOo+GW5Q0oBW5GMR
W8vRjomgxnO0yQAcb2uPiWJSqiqXcF+90NT5YeRocUxzdK5eXSmrCinbnl78u1WX9Y17G4yeNzGd
O8QvKDSYv+1kpuv3p4qu7duUFAdzrE556VUnzaoeqtAtTgZelAcjUa9yYPQG0Y7EWzIgrfJGltDK
CjT/kbvjkxythIAcR31U/GfQZyBXUr2/4FAiPUhcOVZzrwBoQzUro42VWvR2G6vdkDjrgnEIDjQJ
LmmYOx/Ush5soLGnckr6iNpzXAftc4xE+pnMlOe2EYfCVKuPwXobYsv8RAICy9Wa4sz9sn6UCSJm
UZKUKnNprKlGAA2Omn4TJz4YI4oWx/mhj4FONsAnQ32Z2V11HenL3Jh86w8+MaFQQre1WxirvMzb
RxEgvMWT8gFGAKfuoAT7+SkDLDPjAl34rvIwGtqmsWT+jqBI3xhknezFls847mEyuWuaJAAE7MLH
qpnrZ8dztbNdhDDTLJqFZqaVR01S2nJJ+fpKUYM0okWh6OIej3swb4oorUOf6tHK8upobQU+aoac
mDXQHQVof1hpqubDSO+H4mB5kqogXmQ5YtWtdTuDW1DS4mO6t3QMXb8SYke4cgOxOBrKz7xsDAZl
pMHSdHjmZEbLAhgfQH4r2eaS/iSZqcZmyKH7AavX9lZdp5sSUtfeCKKv3vL8Z8cut7B5lCOtnvDi
IgxA7kDqYOXlyo0kSWKMBeDFIcGd23NL3syRyoVxkYNlkksQd6egaY4VMP1d406XN/CaLzRRLsGU
DeyXKcgJPaExnkNW0GS3UQ3sRY2rZ59kxScQZZdKlgebMezio4njd29Iuel+iN5EC5qa1UWlX/rV
80/NmCbY1V04YplVd7XT23uV/N6FXlvqhchvRdZylzvyIXMy0CSlai0rRxDZG2s+eAudFpxViEMS
FskutiSiAid4LoTWXvxUK54jqvZULJ3+iqa8WGI1VGHnk+FRFEmyg74pVwNxAeACKT0NRWKdCKm1
RWleEp+8P0TOTJc87xAT73aoY8vbdoJbJbfBkguWKw8dXg7Yfj3WFFnb/7gj186NqD49Kxpfk6Yc
N9TS9S8zc37gN4Gn5Q9PsfXV6X3+6BCptnBD6MKaGRSMiFCt2B4pipYr3V1rkiHeKThnjHzbuclw
tDqNpFTf7o4xTYkNsWxfbomSICOSmTx7b6EZY77qAEwckH8z2rR9hm92YFoHzRwYsTUShudEb6ir
slrVTQgbpwHHq/ddTOmEpLY26LMl6uaQ262n/nRbei1QHh98lPELU6/sk1oB2Eql4j0M3h4NWP+U
5Ea800awp105oBKucfhVBjW7sI2+itow961U4dF5bbcocuLG2qoytgUYRRJNrNNkH1kEFXBPVBnE
KkX9eKx85P6IB3HDh4Z88BPFApkcIMWsBwZX09UpjRUDJxdhIkBlauTSMCw3o2ZXT36Wok1GLJ8B
CNg7CbQEDRAn0xr9OmhR/eSn1rrDjvBs93gd9ZQsoy5H6MxIZQ+Gn1zYePQ+Bi+/5TqiGUexhzMR
omJhVjCcY5TWD+gAr2Wr6VdzVN1lzE01dZTxF83sW+84AxoLaDPQoNK13IA36s+9HyF8LPxxm5UP
YPQOuZ7uWlWPiHOIJkWerW8qxUyOfNH6auDAB7X/EXuFfJBq0Z09kV345plxEBT7SSvy5irR8BWa
zcbxy3OiBvHZFYp5I7LCIcnSRZtZpfpRqT4MLr0fEH48u1kWvkeKZ4fEvyTI7hMpOQdfiYsbjP5a
x6XZeeUPwsJgRTjNsEntoWMYl8BhnO7TZGNCOJNY4Ui8plXaAOgqofofcEKEj1badWdHdz7bxhOv
jEbMZRh5wYMiSZiSqGXXVg/UlxDW7CgOfdwYL+SRVFSeaLVp2arAlXKsVR/3lsTwrwrIh5N2vn90
8n9y9GurwC52nQATnxA3dIgALSO/H0/Z9Cwdi4sqQ+gL9YiW3ps4XA6m4xxH3aGWeXMwTVIeBnC6
87OU9ATqPNBzNdqAB93pvshDpGwcNQgl2A/d9owidNpjmYydVWCZACr7gVp5pbhLbhDTP1TqL2y0
MowOzelhaIH5/FQ0s9mT93NKqaksk8QO+N2L9kDHsdVFelDAeumWjYoRPZ/eQZOgbZnstBoxnQIw
2PeyVdaeWpJJQSoGPoBoAn+rgNBD1euPpqIQoRbbGii8hLDTAN2ZqIMlyuEVOSNQj8m04PZQWkW0
L8oNypOFlaOeVJF7DsUGrN5AcQXYiR3sCv9g8dNyVTPEpynKZW77lLzL8Vrn7XtHOrxefZkCuGI/
HAgyXiGDebWJQTA0gRPVe/Cj/EqJ60fMp8RpcoJuc6QI0+4Av5FFecC9omM+svGFxjqRQ4W4pE5P
PcQMtiMgqWPCe1ReFy58+sRcqLpDro3HASfXLlbTcIPesB0gPYyQn93GgOLO7cHoCC4o9nWM2LbW
SUPadkxGLj5IIqdCiAdO4h8bAxGuj+wZP4LWpHx7srK2dYzmX37qbY2OA7DhNm3h/tXNtYl+qgVS
TGH/zF3y7hIRHeDae7H+CSt+AdMRTF7j7IRWiSVisI+65jLZ5s7exe/EfDJZmi35V6pbukvmAbc8
GJ1tGga06iYmjh299k06JUTBf08VwgTLY++wxEGx1I4F+bM6Aepqidp80vhqXv4Uu+m/OEUx5+vY
gaqiQ7OQRY/CNUBaOv42MFNMMIH5C7jciPsPm6CDwXER59awxsrfLD0i7FZU2v1jREE19D76wF4n
lujWvjyj+ar2Izbz2q7f+taA8+njDILBrS9dglIht1D78QkKJJDc7JVzbWnllhpGORJ8UzAXbkpM
1IyxCYq0uisRyhYqWf2qZZOGlflNXfgvltu6J59a8d52yFr2LOJ0pnTx+wNtqGXQdtT4B5WASUv1
Vtyh3EUhMMiANGq4MfEAC7Ff2DEFbNz6EGJCGMSAXTEGe/sRTzDJBm8Mta9hHx0zJXnqZQk63JeL
1PfSZe3yQ4QLsw1H7x/aPMe6qomQxJOS8o+Cf1Ks1QAwpmZuQPVl+zJx/qUveum6Qd0lRASdIG+/
Ap7G5e7EzH2mh2HIUJl2wcV1BOBEcGVFpr6KDgptmCQrePhIoktIQlWWvppYWxde7tfLFmU39dqO
vDlsZGhm7HyJM+UX+JdyozMkJgCHov8x8dSj7zblzscv8Pu1aPSM47zUrj0AtGrxr54ExT7iJmT7
VYyEmlGOGkGdtOIKdyD71eOcmVQMoqz23HeUNlwJ4nFnteIU2K7YzbvznMy873h+Oj/Mb/b3mxP9
5+2CXCCx5f+WVh/JlnBIlUFtDmN+iLFXHjMxGctA0Cw92ymPfm8Mh4BQlxzhPmaKDmk/WQfY4/Ru
n6UN+lN+8oXMfynTUeRGOYFfy30+neRUJYkZwSUm9WDTF29mYh4sN8ZdGelEvxYiPjUUeRdpCYnO
LMvqiM9ukn4PlPK5Va1orpJMOCVOjhXEWRx900+abFGYfl2n9oeS5iyZWcjuY1TTit2vu8aBUi2s
ZV3yG1SbW9vWexWFtbTSFRUxfRUKF3gz6NBlTlX7aCckHDXmpBl2nAUXlKsXJSQX9soDvyoIAVLd
Fml5TRlu6p1JpuWAWISJ8KYenfdxYJRpheR0pbgeJZlRhJaJTwZ6ChC1yN9rdbBDgpqu+iKT67ZN
AT0O7Zvq5b/cKIifax3HlpuJq+/nzDDtettAhKdjbHDlDtHfwNxtHTSYFVT/NfP76uCVxRNUB8ws
Lub/kmDbBCwfvri8IABAUR+A6eiLyLSNH6H0jkkgvdfGdJJtrYcU2Vwvefa98nNegSlasKA1mj4V
g1rvpejGTS+F8kZHDjQEu9AoiUExCImlDxyFaZ9GVZqQ9x8OZn3f1QnMhs/AD4ZWV1z4lxInwHLe
MggzUu7H8IMycAxMsAsPftjlj/n0ceY1IBQ8E5mUvJiZyT0UVuTW4t77okXNw7wCDglyJKKqv+EL
7Q/mkBlcUmznY2TOJZ3K+KE3PanUIcMg7kfiHCpMjuZN4+R5aNzyKyAQbC1F2xybmAp/jZf2/uZa
4h0CrgpvlBaoYND52I0dDt4oj37MezBU8SuLBvnErTXfm7iiyAIJ9TcnSfbze2dwzheq4yhXgA/W
Me+Et4J85Hz5lAWmgwuIW1+lSuWfrKQyLq7pyfupcZtu1eOK+BAhY7ex1rCcc/W4ofdjqjdt2njh
E+yN+sU1iNANC9XZSkuOL33l3+Z906/gIhSVFj/GgsTQvnDgNozDh++HhLEVzXOSB+9cSAgj0BlW
4DZ8R0FXgUudgE8ZnYHSxSFcuwA0u+fI8Y1VZw7KtjDCXZMP3ZvvN5/BlMA0kLqH4LBieKaX5B95
X8CrLiP+2i+HJBNcFpV+SdsqRFUoWlDIofelOPrBiOz2NXebdFfbRbnt+iR+j7VxPa8gSgizJr8p
4jM5g2GBDnpsB/crsfJXJh7xs9VQyCMXHWFlN5JwJ6/z8s6FdBaoMj6icogfM4Lyfm8YwQ7LE8+9
YUZGLwiADGYje9TLl1Rvmk8nMhMyl9tun/aVeCZn42VeDpmMBJ1I2tc8GpWT1CBaRtOHaNpsowW+
80aGe72tMj3cRbmivfqeQpgaK7g2ied5X7hnMoyciwrFhCoT54Wv75r6Y/NSoEbeOaFhMLGsM7DE
5X3XXkC2UtO30ckSvXsCK/BUZu4lh1zwlHHFexJjbhKFOKr7+ekUDXKUevlzfnZ/sKlbgMFvj/et
kjA6BIBEFxPUqgAE799y8mXOXFizp0ipq10SMRZtKuP3W7ikBAsSna/zGjTq7I2jG3I1731+zfQf
m6KKHudtTEaV8KRNhPfTATqtYt2a6J/vQ7byXZoSQVppoj9yUZFvBUPjCHPAU4f2C4eCpEmXybdS
DtGRcY5EUMzTLAakrpHuvJ2f+lxBicDipFbokt6a/JEIs+yVnBD7WtvKx7znlhj4vTtS4Ji3QYdY
MqTNu/28TSK1lwzn7ENtZc0L9abpGiff3DyB0l1B9Jk30mw4ppaYQqOmw0jhmy/LQmUKO72vsKxt
EBfFk2Bq8NjQhpo3srHEHYPMbLgospEjfXLANZWck2mjoGUyKgB9nOelcJVjVECvHfKiq/DHz3ml
vqGNBidRXc1PQ5D4K3C7w/3YGVO8SNfsHixi6140CI0EUvJ11q042q67J53M34/Ke5Zaj5EJNS5N
3muatCef2mNSeu4SfZFklBKo57Gp6SBD3Vt7GR8u6nS6DNOC+a/vB0bs3RKEsENHhVXmh1TrkeHN
fzagIoDxJOH2jxfvfwqFKjaOhf33hoYYB4rG0SVxqDkkRAr196Op24IBXjOs07Zs6BFMB5JgThyI
rAAjQi/rY37NCI3u9yZ0D6w1QB4HWyUh4XVHubGpo2FhZfyyAy5TZ7iywabAQHx/LSnpJDSiC8D3
BljI6DRmU3Un14E3a0X9QVdlgZBoajtl6snG5n+m+knETGj6F0LXMQ4N+ZLCkfrZqGCdfa2iO9U3
w5tZQI0zFJiSNjrscMx3grQ6EASwCkrJ8B8g0ALurrzOD35XyWtn5mRUNrn194Ik0bUNkY7K3wsK
F+NpzMEBtGBXAcLt67wrs4b2PIqCsvq0YH5t/ktrFHVNFhY4kv9dEI6OWAsFEc5fC7w4xnMWg7j+
awF54saK0J9m9b37eZW8QkxYd8Sl/7VgDP2U8XITrv9aELfYNWhiVn8vQEqoLR0svOt5z98PVL65
PGkhTcr/TuL8l9rjIhQ+Q8m/FmgSFSdzOuov/20xHwY4BZNcAY1zPy34Pol+ihEVXpS8L5iXzlsM
qkNVpIrJbfjfXSEnpuRYoyb9Xnn+qzaKaGGMxvj3gq7qfjp2FO7/2iBBskW6TnN/Hf4PSelBe7Z1
EBVA3t7zIoakSWUROURLtKCvr+Oh3ToV/U+Q/u4qENT589q9ddm7FwAS6vH7LUH20CRyidKg5hAk
XbCuqTAwp1DB35AH2eNxFfzX+YihGfjtoxjvme5i+JO6SaZUlxxw0yFn9GxCN/1k5YYfUIB2bWtC
HEr1U19RnfcezKHWX0s6ExVUugV8//5YINvHDVzBUMwz0hYajJPwFpmg5lNmBfhngDiFZ1UrmZDP
RBiqiLyIuRbCFuUjFS++D9fDc4BYWw0dVbdMQmpWjKQFJlLYyUPjHZcObE4KJNuyFaBeulsQNbfa
6NEb0w4kggmkxKCh6BkoWIxLGtnlInc7IreFdiBCiapPaO87PN1hNVFK+wQEs6u8M5T9xYz9jdn/
D53KlaCOkVpk0+qJGewrL8qYyI6bf52Eqlys1gbqyeJZlfi9/Zx068gLX/JfQaM2Lwo22EUeUIYm
3rrXlGWoch+QMXxsahZYdI2XJE4giGVpsnHVjBTadlfk4YsE0fTTdIiuck5q8xCActlaEdylAqrF
okz6vbArBNgY50IGl43QrihtglWYgJorgmuOikPHXMY1318kpkbGosK12kaafGDy1O6H5hKnmjrF
14mFgimElu2CMxEMFDJCKDX5r8j1iWKKavmRn+ta05PFKkXNvg3U3jvzC+qBhD96piJWg4VzeHCp
YOmboFRsqCAR4SDFowsXlkOsKkLDsIerGXh64ayVZpiunzalWcpq0CNK56IZgshCpKroodtuJ6PQ
OSkm4+S+hm8dceml/wWvT0umnqqHnJffmaPlxasusBv5Izh9Gn8o6SvE+S63x2F+CvbqkCouVO/p
qdZ48Y5eg7maN00Uv94wNcw281Lg4pDtKNRvW0UFkJtW4zLwYd7RymmPfGz7hfPD9LHOwtP8lK61
WCSdOt6fqp47+eG99Ow1wnnJRfqvpY7WeV6X4tNX6lj1ZV4WO/JVlnF41ai2IYloiKKDXbhMXfOH
GdVXUbYbDRrqVqZOvilLUJEIfW1uj3B4zwJ/+7DwTVNfFA2ZC6lGO/7PFYy8WiWF0R7RVupnki3e
wniwN+Cz1pQJo11Rpf9IDy9pR+AfFxL6r1iwKoTfnu5SDKJHAidl6SruZWiTKx5isHvu6K8c7uqr
MKNwPqHgDqMutyToXjKngS54smR8CEaLnsPoLTtK+FUFnq5fo4J+8UTyQgH2SDLivx4ptNqtgV++
6YcIgfaWeppH84c7TFPW7pkB08ivvwMRo5IJvXDr7q3UofUkMfEvlK8WnkfFwm3c/EK8eF4pL/CJ
Nr2SP/kEP9umeV52jIy6XEHpils7xtDucHAl0UhDkmDSclDW6zBjQj3eu7650dRoF4Xle6yElyki
yAvia0lKIGLPXVgq1smr6AJjTr7KmtlVr76WJbmyowmeNgnwxmbBm20p/kORRf9WPdEndtQfYzvX
D5h3QuzuglAQr9nVQWOR71Y/R031Mw7bZlGW3raW7SMI/I0hETv1mVmvkbaDTSlI7DAzn5j37ERA
65ox0d5Lk5Vtuf+Ps/NachvZtu0XISJhEuaV3hfJKpXRC0JlGt57fP0d4Im4p0V1qOLe/cCo0laL
BJFIs9acY/4UiYPuPCOyNmQMjeVj5LKliev4FOSm4K+SJUsVWLCnAkuE6GgnivLcpEwFgEKD2UyP
O3+tjf7CLLNDXZDxwp7a2mQ+PHzwGLsR86hMYfnmrhALXNafA1dqhN6xMguQzS15AV75ltjxRzCu
bOPL6qsSS3YJLyckl7WmUNOgXZ7VWWTPnNYfaYSWmG7puYog+SI7l+2kJIQEMl/QrqwoG9fl8ADj
wFjaUUYe2qPTKPUiHHuaVXWP9yL/ciorXWRsodhCgKCpC7bx2XPYm4tKaa9WEW6Lxkm2UwykXpgZ
0VDqe5aPzroAvBconlyOJnuNyLZ/VkH30KPQejJtwD4KUjjPJRmtjgdalYNNQcKO1lTYgYeGPRzj
yfVOOgiRBv0y88ArYoI5p368kZTrZ5kNlCrrH2nvYbRTtC9M3PrJ0bNjJYq5a4PgDulM0lT9oYLx
nOkVFcahpz9Efo/lIUdEbOM3sdj7+dLMiOUmjzGH4hdtaInPPUBpS7cRBaLOPF+mo7rsM046lM6w
Bc66gBwi0MZK+JI1Ubj0fP0zhzaIqRnF1eTV1a3mfayLq+ubz7HqftR04Zajpq5HgzAwO0CBStwv
CQ6IZ0TQr6FrwSLNjP4U+RFDcCw7wMl1znoAODnKnMPtt0DR8uPtJ+///nT7M9mar2VHygOyzHMS
hfnRGLs3nCnOOpt+66d/y09ldpwcU6vKzNFxT//H7e/efvrfl9uf1ejBdCULdkNGp9N0kYtbyL6O
Vt1V5Pb5ALcutdrBI5v+aTUlOhQ0P0kU06+3z+R1MDlslb2MshaxlxyjLo+XMPxJKq8zC2oIvYCS
9lZnjZc+FO8VXQDu7iNAjlmhfOFengmPNFBla/C4DiQpX8T0gnTfPPRmckjT6EtKBYCeNJCJAPzw
rbjaVjoKQ8+OIQJTwlj4pbe0b+01UXtXnUG+iXVWa6H43tWa/ixXAkIahS5Ru4gfVNx7oBuBuwET
7x17R/+UFBzOSHW0TUMixUwSoP44RQcqjmGsExSYiJSDViHskDTZRMfZ2Ia4PskO7IP0w0kceydG
vz+lgaZvs268lNVnKmL1gBI1H2e4Q0xOiXQxNDVl0+PFbA0pbfxsOSVBeguXo55B8wyYZkF1PRBL
M1w8YIj45PtzHQM8piV29QJVW8KJ4AA6KotBFGh14ibZBkFRL5OogC3nTVtaqMprV2nCte4WGfDH
GCV0kMfsi5T+sSMh4GTk6VFpaE/XpCZfVf0SxMlbT5H2QXGc/Lmpe5xeaXC9/Rb4a+UffyiNc0Ve
y2W0h/isFl+hVShHEPpP3SCVbYwl+CGtNVK3PEd989p+l/Ro7ckBLLeaEqsLg6iWheXhHRRc3pK6
Iq5zuz/fXmqKpqcRS7Dfy+zNyuQzkjzC7MefWljJh4oDJo4my94pQnRL9CQ06dzceFXNceVI57no
e1OnpxywQXfciFz3Psi2UdFBItaGnY8mZ49VGCBw67b2Mm9QuXRK7s4Am4Y70nCMDZMYGB0Tdk8t
Cdoy3PxixEwQqIff/BLWqUGGwDkH/kCOAe2QEIPenHwANI+tFX/gfSQsJwh/WM2TQzP1hL+t3vUp
2rcsiU5daaxtYhVOuSPDq1BIiNfD+EDvsOgffasNXgHdGIZOW1di+CQY758iMMuVP2md1G4sV2Fn
FAdYt6kX5q+JFopt2D4gvvGOsc91gSQPniNKL3t7xEdPwgaQEtLcF5SWlLXskwIoZFVdklx3N2Xj
5k/Q8rJV0wwWuWz2Sa1UeXK7QByqKTIN7ED/4qGeUUEfOIbnfRlJ/KU6o/qS6YpJj28hbREfwNm6
Cx/J2bYtXAnxrO+WDcXUJX1xcUooTtLmuZaTpCuhF54YmXcp6noZuFl7nf4kbnj0hGzeMABFR7id
I3vURllJEvG6XBWHOM8NrPucMRBrQvJzjkSMYk7KJf+Kr9jMlyr4S61zH3SkWiIYsnfb68iiAjmz
y0HLOQp06KpO5NRxS4Hq4dMHH4GtX6Hg1rfeVbWsZGf5VoWDioQeVCL21k1r2B3w7qtJS1Z2HMk4
KoQ7pRvtvYvceY7iGKi+Xzab0teSDXC6fqnH1EgHkIO/oGM8j3bfHszEIe47TruT5jtsRbOLpoyb
qIutNytQTlUQ0nURo7sJW3UH/Dh5YvwTQW/qJWcgD4K03hB0KdIY9Ck/YUqPUVJ18VahQ6Z4qA3m
Shh3B6XLH6SI6i2xH8y6rm5t+pLKX1xB6hEBqMJML0v8pISVsGkJH9A6kHmGwPDcR7yjMSrKkoyq
cYeOmWDcjEzPAbGHi/1zXSOZX/QFmX5+Fw3zysUB4FM2Mpoq3+uCs2VgVO6hp2W/sOzY5qiIpY5s
9WoT9jacrfRAaCPPyLQqEK/FFdVvnV9saVPJ57z+mUY4K2BAtg9Y1ylh0XQGgXf2ilpdJEkeLJwS
0HRUOxXRhHm9iqvgDRJQd23zQ56Z4RvWAXWjSbriEpXhTwrqK9tzTKpGlk3lXtOupsGxHXlhvSZp
+AXKRH4l3fU1ofeHXIBMUwDXYjlE1gBkL5NPLl3tTK3EiyqAtnRGDZo9CVeG3inPZskgbSOUDbgz
XpQhl89Ah9+khV1EOJMyU9EXEpXsutV9+cgGjy2IEx4tC+M9wqRToxinvku0A3Fmy2BoKxRVRD8O
8RFasfYThyMxtw2B6W5HnCxfQ7KhkpChfk79jcUeGxlEqx/KWPKShNcBN/mxjMT4mFT0zqv2SS0z
gDumPhcU0NpsNB5uL05SHOxac/a9GYQraECEyY1BcVa6mtMc3IOtZVGJsrN/lCz8bNogmaeu9h42
mnsxTyG6M4jm8vH2EtTJi05kuJZE1jUc0VTXhIf/LFSEBYLYkj7QrG1pl/VS9wNvjc5e/6En9iXl
p60+FOmO7OPwaqhTDCPUubcAbYKn+vY7iRWnnij0S+bp/3i+kaxsMgkWJl3TK0eCT2HikqsmbWjc
pZ+AXEB4d2RZlLpAu+wfRWVEWw5z8a6fGhgszOoWVjt0BKf6YcC8X8mcZ4PdGIZMIbVn19SPzWgo
74oFhrT2yF5qQvwgwJojFUGpGpxtUCNKqKO7rkYipyvtXIrInN1IJxW6yiosnFdyPqFxBubWLtHv
9IqmzQ3Mu+9B/1k2ar21cFRurdjZEBwcvRhaLtaRmYxLrCKretI1ttB0lihvrXnZaDstKuPjTppV
tdQQHCFrZikVIM3KNAoPTBtI81Ub0w6wsduj1HnGj2rowChMZllaDq5OmRnGu/IAUMvemVHYLLzB
LR6JRtzEpatd7JDYV18m4ZMHTyqAbrEbUD0c40lti/UlOhJAMqclDSPVPimFZ79muk44Xgy2pQ2C
fIGPE3Zkm26aDqqrI7t5H9kkXcns5BAiFnf9uMXTkTypaYdQPHLPPieEpimDZRPHUM81uEiYtqVK
alaXv0K9tXaeTiD9mNFScckN26PJljSrpX4tMopVXtFXO7v2oCXHGShRGhQzLQiSZxUU2U4VOZja
MMeImnYf2FO9snP+adSWLkRcrCs+5lI2nbcNa7tZAkG1X/LypNOZPvoawijOtEiWCJnuPWdcdZb2
6EjiBzC6hmvbo74XBSotCdg0597Jo8XQYlmyg4bmTpubG+Q86pJSb7zQFcWhN8gwSRGbI3u2SLBO
yUlJ7F0dNLTEqtbfKJoC664K4203VSV8IZ5sjANLzQaY1TY7iVvNsHXvUptN/qxroIltPNtMRqBP
zbfEsK4+rIbI/2mh1acOoYfUA/LJBKR5PzK7m5DdCLRhvKyGquPwESTR0Ul/lX5awJtvy3UmjHF2
e/GNSv2UyoZozBlfj9TZscJXBZ7PlE+rcxEaCEpvz/Lt1zYrjaXix3v8TfFbZZYLOtby0c+t3ehE
xb5W8mCWKUFMtwADCk6a5KWltdN2pfyqrGARC/wvSlvlbKDFmZxD60NhtfrXDyhnEe72az0cqpM6
vcTdJPSiAwiIwB6nVVlubz8hpJhLAgBOoeU/wqzNX4RRKwv8COhRC/XJ7Lo94crOQ2QEV4YZ8hlC
5i8pEOpRI+TSRRp34IhgbBslCRf0dqoNEb3FFnHRJ9ap4GoZ9PQNTZPcljq4BoqwTxXhq26dLNAr
gckN6nhVq4rA929rKyvhXus1IvNcsBNH2+3aVbHxleTwqw2X+IDrs1LxvdYlcb6eD+8lL8UO/VHz
MezLwei2bjNS/ml1dR+ZY7/2SvfRmOwynVtRJKbI3GpNdhjckZgyUz4Gg9I/GHLY5gPlZq9CXoiZ
ViOcgEpm1CvWlg4s6X/ur9DTyP1i1d3nRameJZIWcoKa7r1ywyksm4IFI5jYAodqDYf7KItWuZdX
q0ZQwx07QFhDIJ78duDczGmF1AuHHpqQprvHQ6wsOs8Sb7TYlzEhqc/A0uN1FynHmug/zt29+RbG
GXb6cfjwik6bjd5QXMjZCGZuTyyJk+Ha7H0reibqqd9ZJdsUktBXJE25rzWTbNJZ8lXrOjjtzOcH
+vXase/JLC4rha514zy39RCt4hx7dBIE/kJN9GYbmQjJG4vvoSF9Nfbb+kdTdb/YVHcPqo2xJLMG
GzUcJqlaia62yBwqQj6h0V6afKCT10+3l9Dtm0OdZ8i+WQy8ws0BIbEzrAuyz0ZRI7T2DOg9aD6R
lrio2KY/k3r3s2EXfXbIK4jT2HpWWkNZhU0dAcPbEeaEQ2V6cRWLMmIriH92+uaxMX0wRw2JXoE/
bbLUo9WFL7VR0v8fVNRtuRGjlXHVtZYZYBkDTc7I6in2DnFhW8WyOc30ckqGbyVyHqeog9cwK9ml
FT2JkLo2rELNqXd6FTzaqACOt5dOSV+JkEuWWlCWU9Dh8OIp01RhUIRw+uhBRq6+gjhgHe2axYzN
z3gwYDNAzo+xy9GiWADjhm5Y969ZrVFrSlI578oif66yIl04LLpI1bS3sXKDB9cYgwcIXv2mG8pf
weQ8SlGiHnI9d2ZeV7skoobT8EMUm1RKtxlIwYqbPjsNnhFulJCoQK919XXhq+ai6Hh6h+qiy8dm
wBCrkRh7YaVHLtQEFEBiY+HobvdgtOmZfvGARTBcuLaJSJvYgjOEw0Xc1Mo1VYlDqeLsGDKFU+3f
srtEeM6iszRs+j9SAQOIY3V+M/6IPKamEfCl2pI9Y2hq/QUA18cgPWdblpgrfNX1geVRKtb1hNXe
GqNDU6bbuuGBGrFDrKKJ3kpxbCU5pXF8GvCPdb90kVuPZdIms0SHVQrwrnvLormPKvkNhfOHFw3m
UTXwh6ZoCo9EU2YLRfK8ZSraIpn35TJz9B98of0sKbJynrW/zKQiKU4JrIfJnr0Lm+pH0esjH9Tj
YbOQpTlCU0/OgIEe651zGvusYv3GKIAW2WWlhxKKqGQ4o2naZgopJ42W4KmaPEYGLNPKx2ibG576
zrmKFSxr3rCTfnp0MM5FRBgAJ4d8n4TltRDCRYWcnPq0605llelrNHMcMtg27BNQAwHRPqfII4mS
wMIrRD7ohr3y2QFoH86SKey5aKk0p2G01FuveFL8zj3r2fhII5OAT5obp3BY9xnoYCpA3SURiXxT
yD6bFyADryTnlKu0LZuDQCpGND2qGufJnwLuhKT+BwY4vrD6zF1VJYwTas/QMOt0Gql1WDWtXcXu
irknHq56iyBDKAnSOlfDKGCN8qnI2ZRQ0GeSV8iU6EPZk/COKIsWV3YmO/Sjj7vhNSRTxY7iFkdq
OLwGXkFirubPOkhgq/bmdRgNfFa25c7aHgVEWwRfgV9Hr5ESuivgFMSuMdnOM1lWW6qGQAAoGOGb
TuWVRcM74zReGykHDlg4b77bYuhu31CMckLKlHdYl3DsXDdbSS3EMix/qiB7t6ot5KxRDfFYUqwB
8NzLNRUK4H16kf4kMjFh8Of1GtD/Z2mUwYve0VdpGkqoTnVCaMm8U/nNi6329jrNsnaWoUWdF7k0
Ac/b7SLHA7lueM9r6l+YBtCoONVaqBly68J4qtioZNzmn5RhwFNaC8sljVSR1JEA3lUkrtNpdBPO
QD6MLMJPPtzezPaE6JmLWFW8fT9qYmYoXriqkAo9dFFtgq4tpmnV/tDzdGHRPfiqbIt0+o+46P1H
2mOQ+1qmZqccsEV6ZIg2j5ZFXDd9Y3d+m2Y5WFNQKpq3Lhf1mVyaf0bNxGH87FvUBxPLry+xpJVK
BtIygZy/gvbaAEWKqFrSE1/mLhXmkXyZazIk+aJsybWn6pyuAIatYpuu4JiO7YN0QvjxQ9Rz9HZ+
mE1BM6yR64gUv10+ji9QO8AM5VynpxfPCqvCPLGRXWUEbz6ElW3sKpvmbY6PGNE9tR0FFklWGc9R
kKD0IjiQY8qz7eTGu1Jrx7a0z15e3PajwY7A901j9d7+9qJbYHpTJz+ksjRORLx/9V1B6kDaT7q9
HldwbuwB5ufn24tKtVYHcHGyXFSQlmevOi11j0SvFmvXx/Jn5oZydhEPrgMBGA1GjVb7zVsNMdGh
xVErzxbo7UcnGKMnooX1aPxVU5Jn7daLIwjfc1L42RKTZnWOrO4VikKwqhWia9BLjg/stfYFuQqL
BB/xiN7wPPh6f+7c9142DaZQliFVR6rISXjmjACBzK7IV7d6S5CW5bIzcuushEyd+FBB93qwqEo0
w0eE6KQHcWQiMsh8SECl7eizoS2Jm+1td8wqfIxqvUa2W4tVjvuYQ1RGKbsKPszeNDcZpiNKLFdX
b/L3hAryoqwLlVlJARAFtbAcMXHgLGQLJ9cFwHakSmRypTrlSNNKiE8Kze5gdKtcsssohQb8cAiX
cRm7c2q11tXxI0RWfk5r0qJ+JYZxq8Z5uEsLO+FIlIq9EqabzsSpLPVj3iBL9qQVwrDOOM/1NrV9
rjjqzdWIxW3F4ZqIdArhgJyyPfY/d+lxxZcmTaJ5sBr10uaZr+VTV5ovkIn6ZR6zkiRjfqFXVzBL
N2+eySeJOQRszXpcjeyoadp27qaV5QlCDfnIA3G5xERtSaMY3tmc43N0iiMeFwastCQqyuoR2bnx
S8Y8iQriJah+wRdeRhfjqfABxE4Cw8Z1nmxoZkXENgRjTPIe1OXDYI75Pz6mHa10vQuOpnCRRPlS
gz38K6WcPOcoFp4r5Ap9UdhnrXgcnR7LZWUZ18LK3wFvrwtFuhvgXr/sBMc1ERj21XtsUouukes3
h0KgS27MyFhBBkJFq2RsHklQrwTaWdiaz12KG3pom0nWS6oU+DDzVJXRZ+zr7wQe6gef3trKqli3
rdItNrbpjwvbqSLCY2h2sPsH+agz0xnpj3ZSG1p2pW7ZcrmzxtV2aTcUH5lXfIJ6jd+Iz7BmACvQ
sbgu/N+yCo7uGH3ohCfNWsO3lgmUOxCn5JZ4LcVgYTr0/TsHYC7IVYjh5wqWuvBLDS5J2a/sViVc
S9XRRodwj6vUlUSYKuU6oKoz4wRQGyTsoqRrsUgBFW6jOiC+zytUiv4K94tzgN141a6kaoSSDPbk
zN1XIJh3WVV7+9uLbCxtbeM8PeZtSq++Hpz9EOTOXp1+qpqRLPoSxijTuYbi9oVs9GLXIvtl0dS9
pzgbo5NITBelmN9fyfTBNWmU7Geixt7YWTTso8Y1FpqKaBzyUb8AwxUfarv/8Cq8qK5DzndkqUvi
69gCjgKxiEv+1dJQUd2k3K8AdNIDajof+yMZVy6D2+lxwiXqueqdcGsO+L9QrsJck0pMdcfaawW4
KiDN2QK/hrUiWCpbohjQ50rJpKlpjY4PA3WjwlOfVsm48CxD39DZ/Kk1yT6sdO9Rhqhd6R4rywEb
1rJz1WEVxFLOIimzDTtY8qinDGI7VINlmDbzyQ6wYJaprxFnqa3fuj8ys2dk5qmFM198jiQ0byYX
lhRteRlFiTEhAcjEf0fb0um/9NI65F3NUuupX1VNilUYp/1GVHM6UIybQFPBKeJfFtZb5KXKHpbp
tvWwJ/YFjzWNo3bZ3hKgq+k46nPzmmTWku9UqwV1oi6DM+At8kKhZdfTvjfpr8r+VRFRugAyUczD
oIZqiHgotznjY+7/JoNT/z3+BNcdySe6qToWShkDgcoUQ/qvWIsxbqLI6NAZaI78SStUAn4IzT1n
KqbL0TA3VuX4y06ye8Rg6B/ZknPIqLT6BM1s3FL3/PQ6LiistXCZS23Pdmttofg5cyYJzmVWrcbR
MX4JDVOxDyd7TccJ4YtD8FJH5kOR4tpqwkgcWTrElM77HkluUtSrPedaIyN/wifQXnbnfyWQ/EcM
qHYf6DFduTQN0zFUIXSOjL9feVaOMUewnNpTlxObA4dk3o5KfiboI19hZvVWThqr2xTmbALQfiqO
wHlVQVH4QV+uNO9XWomY+5qF6DU9KrJYdwBu9fa88JzhHJiSI+lQ7v/+uX/Phb3dMMtyVE1I1TBN
RHS/f2z2TsUIviFj1z4cAZ6puzRItn0zkmoUgYem0D/Ox9gOvkmFvYtYZ6AYlkrwiQ3SmL6INoWq
/mug1KGSubERQB8ZdGNFlDY5FtTWVAi5QHY2dSiXf7/QKbL8f2Nopws1yGflsGHohGxAWfr9DSPV
z1rL97lQOJPbFoVucfHVBqGL4abffKnqn1cnacqonMu0qYwu7h4D2duhrEJ2a4Hb+ztBINUxrYaL
q+J2MaLMPGup0zKdZ+KHYdApQnOr1615cDvtFe+HeIiILagUnVDQPIKcQNPmm/H65323mPIkN0Gz
pKlpd59Qt6Vr1m5HgYWT1BY3GPaiJNthLQTOo9MwYdU7gTkIH/5+G+4mCPzYFjBfe8o1NgzHNu9u
AzkNdpF1OoDT6YBB1edik7E6o9QVbv7+TlOOz90dx04Ku8S0yfJDo353iW2OSos9KQglnRWrf3G6
NCXBtKEraATAdhrjrNpvXq4Yjw4EHBfUGekYTTmvjSy+FoPWLRJJvvbt1wYS/1W31Cev+mbO/I/B
YlsEFrMZcGgh6ebdI8iJ0PGbKknm1RgJaklJduAZ/HJKIuqEg0lCxW57abqlggcgiPX0goh6XJaV
Gu05zTsrYEnqtf7KCdSoqDL/T8wU2d7/nRyt/fE9GnCBVE3j6mw5PT53T46h9ppUx2ROz3Sv0dEl
GSh3tpnla8vKSCdKWpCtESXGSy7gi7gy78kVyY9UIWzL7NTqhPS/OmUG5YehKGk4U8QHLcm+Nen0
eibyKF7jmdV3UvGXbZesCqwEH1ZRxPDBImhhkcBZMO16q7T/Jq9LnQK5fpsXGCIOiXsMEkldQb27
uswUuQMBAJxiJZ8kqg7Fqz4jt1tQml16kdh6kVp9NdpMK/3oZyCT5xQC0BOli8M34/Xuk+ialKpg
JKh0Ehmxzt0noU9ECK1BcGw0Fs68z1RCzHQxIsHBQWeTN7RG84JjdZCbcRyOJGSWSTd+tUFWzIKm
ff/7x7nlct99MdIUBs/NFF+u3U+YGiWIJFCBl0YwhwvH2Y21gFDRCTJePEKQwHCRvaEcTEXWh9BJ
fxpV/HBjNxBdu8IhSq44VTCiRaz1QKDWa1d3QEvj9mSMdH5JrNxqg07MZVqNu7wL2zNa5QKbsZIs
DeKSEr1A+4VP0onCYQ7RBM+AGnlbkKffjIHbpdxfKuu2ypfO/KTZd08gDEJat1O1jTMRpA7G+9Zw
ig2BCOOeVrzyqFTdV+0UxibLSV0IJsG+hRn7Jimx+9qdC92nO6slD4a9HTTVPRkF5bc+NK5Sdb77
vCZh8vdj1mSPoVNIYqcl72c2mq/JyGpJabIfL5nDKVSN2qtaheMsghN9atsIP0lihZuhr59oqrn7
ls3lWkPASlDSaz+45lvWgLfSLJMw4ED9VeqBD89Rggd0yeNB6kwlXM/X8Wgq0NoK0lNiytQVuUaQ
VTgNoD96uPmTm7i2qHr0+TapIx9NC6y2uOUO9hY4jprgv33YpWBDU0+uSojjK79IgbMZQNo8VF0H
c3AofeoV0EffD7dhQPRh2oKLVhMfrKxmPrdZGx+aqv1IOKnMXB8nYe3YCAmV4NG3OwFZ0NmCbsgp
tg903rpHL7UhvOjBNyNFvVu+WCuFDtdOOtOawrp5t3xV6AKlCPxkThnf4DTu0kH+GbBby+g3v7ex
AC8uu2TvtTy9bAfZDQ76gyDNA737V5wo8poRrrr9+7M6zQz/Gr86cgyL+HmDyVlof64gURI6FHAd
kuGy5iSU9nY25sGx9hbyum++g7udw20FN0wYurTl+CqMu2VVIRazNXg39Al0uF29nreoThJvpUeP
nRlitxgw+/79Au9317c3lRrOQYfdKiviNHf+a7vY5GGrmBSqCTWVxltGL2LBVYcHJxu6ZSJQyoSI
ked2k/gfGiCKKvS8uW87r0Vd5gcq2dU+SJ9I9TlzzPBAjM6cxg0AGvnmMekLbJkjnu6/f2j17khw
+9CWkMLgfwwZ426w9A25oITaUkrwc6ASRnfpnaTekD1NLwpl88Lsc2tF2ric1wMBqvpjpJbhN8vK
H7dLSnb1bHwJzGPU3q8quRPWPh1NQnRz1QboZCFyRn0dIoPDsDn1UprWzHffXPp0ab+NSFOzLHYM
3DNH6OyDf79f0sZzmjtoX024eRd3JAybw7QP+8VDtqK0v7JOCzc+/ZdtARnNmf7CNx/hj29/+gjT
B9Ake07zfodrQionfikP5sEvfFq493Lx1FmYX9TaaQ99TmC06cORAORkae3mf/quf/8Md7OFrpk6
vQNDqIaE+gL77fdvoZJW2YUDWE1d6T5dOu5zJ2s+Ca3tv9lD3m3RpjeSYK0NBplkW38/0vwhUHOt
DHH6WES4RtFzI2AGDLBbyhq9vnDY8lYfOrT6/+cLNE3VFJIpyHEMZ1qo/vVYdoK6BwuLMuvdnG7f
dIWxEoV0Avnpm7f6j2u0OTBAwdWmw5x6916xa0oKNzRuc90b5lmR9GfZyXAbeC8iaV8NFHXHogqN
jRffbJOufcqofc4U2x1+NhrufN2HGKnlybaj5HZBOW07BzMPMO9UPQZv14O6knXNMspaB6NPsiYg
x5nnaqBforgGSoDAFRTdyrOzYd9xPBi8BG7aBL0s7EkWo+8CFD0ncKNLev0bq2Zu4HHjsIMHbOH6
evSTbGGMu56+jQgCw9nQNxPG5kxOz0CZNGouhc66qGn447JMGZeuV8SvlQmx3/bRZGp2BPwrEicZ
m+NJyePxmzt6d3JlJGHQMQ3JM0t5ktC23+9oWrd2HlaBPwfLoeEq6i9WiQa2tZ8TG3W1Q7dw9s2N
5V/8fapAjMvTgQCcs+gfY2gC3vSpz45SLVokv92PNml+CH7++9v8OXwMY1o7WCtVU/3j4BkGIVJt
BO5zHLSctlXjyTOLAfcdjNvaXRpeO1eq7GQggfrmAv+YgflKbbJjLWTxFt/s3cANGmHZbYTQKVcI
9XIUwvKC0T2xtPbzwNHErmtMhK72dxPgH+cJqlGa1BFtc+Jmybx733EwYfNrYEsRQ8LIsojXNOOc
EiV1/r1Z9+ioLIfQ+4iZOPULmsel067qPse+GCDo6/3q/Pd7oP7HV8HZhkXIxjPLZd8tC22Kuy3U
gUiVVZpgeIwWBZLGnVAGB4ycfR3CQGxjUcRHn1bxbLBkuxi9go5mltEjdRW5giC2DzrrAu7Z30XJ
MM7A0Labv39Qbdrx3w1K6hOaTQWTaE/qRb8/BgmoOkQAusfexsTHnUDR8eyu/yJMqBx0AZiXoM68
jthkRKKaZRJsBdNfMR9D92PpE9Y2Lx1XW6RuQ2cUyO5gTTmwI9GoAYnxmxEqGKerhr9qIsMWjffN
lvDP55ivGW2QKtCncyl3R5okifPGwVcwK8rhhzq226DSsDyZ9Q/+M0JFjG/mjT+XOrKMLc7QBkc5
x5R3g00NUbm0/qCAZexvTzENhP+vp9g0mZ9uFStbaPf3BYFQTyG08eaZjfN08JqXASMURMASQ6i3
RIiULjxhR+T40Uf7+6D4j0ukoGTwrXJ9f566urq2PV2luMsqs5smqkQEu+8nqj/vHGPOoGCpUo+1
OI7+PvRoQQRVXSDksUZP34FUVhB++Jl7puuakqVZf/6/XpZFVYezL6Oc/bx9N9Slj6UnrB0aopCL
ZkouQGSTFLP4/sr+OKaYTMC2baqUXJAY379TTfp6kIW2O6OGlT6mdDNu20HFGh58vzNWf7+u/3g3
e6ppm45g0uWo8vv3mHRZMaDpmxh4Q3dukmVWUej1e+JmY7tqvxkc2p+zLfVBhB06+11mNmMaPf/a
CnFeDwLDr90ZAZ2zGO7WPHE1Ap/zEOXWFDZUmpm6IoU+nHWij099EL/HpjiZlVseKi2jomSlD1ao
stha+Ufb6QeBUD1zPP84SSr6eEhWWlqZ16w2q9nfv6s/F0c+8XRGoRTvqFK7+/DuQOvRIoUVtnxc
LDlBZsxOY7u4qY1J8U4Wwpuo0Lp+BR717Vb9v74703Y4qVAzl39MHhOFQ0UirMzasHHX1iA+bpu2
1AQeGDrdGi2GuxKl9igQ5W8NEEqzzoje86bWz8RS2d/cy/su1nRw48igc2LTdKH/sSVxOU1lYUEP
eKTNvm3+QcWeGZ65HvFEzMZEgqTldoMe7v4PY+fa3CiSreu/smO+azY3SRCxZyJOJneE7hfbXxS2
bAuEEEggkPTrz0N1z+wu15zyiajuLrclSJLMlevyrvf9aBLq4jl5jPAwbJLIquq4qpsr2Q6aE7UH
xF5Gfq79RElO01LVoj0R55SXSjNzfiUMo+01a6z7i9orry7aW6g4nsrJoGv5SWhwDS9kaozkpIAX
z06L5EHOBg9ZDR80ETi/XwTqL4ce8TUVC4DQFuULKPB+XsJ3unWh2Wy7ILum93igVlQeGhuyX2My
2KvBrcxVFxVTpBtV8nKEFgnIYn1MR2M20+7ptKyt+Pdj0n54KT+dxAyqc9gsqjdsrq+Rf7Vv6ZdO
WJpXOseCE6SHgApfzCtSTxfa4gU5rTFJ6b3bpgNTkJlURxC7JafrVLv2Z4ZuTfrwHvgwQkOEnCbF
nJX+lJ6qDH5IQGCH7aYZXHL7divaha6gR90/6KcJCSUo9gfWGwoO2ow4lu5jwMj9A9pH1QOKAqX1
yzvIWYj54BUz9dbPL42JS9BBna70VfSQz25PdrVFyhBiLNmCF/LLPYLvlz4KEzkn1fh8a6Gvb6g7
YBaB/jdWOblrw/cTve3RsQctZ3O3wt5jazgoIvaFmQPjSxsCj6o8rYa9+Dis8+BiXRK7pb5FJr16
pkfhOFayFHnU4TYukzrOk2FvStcoGghUnSi5k2DVKL5o0P0RvJojvWwOIRyIk0GvvLzb7bmNHtbg
EdJcbkV5mXjA6eka6yvrpu09XeFDnDXnczqjZv85hPMNbFB4zKwrcizgTQYQuU6Kqt2jomHe3PoI
3rqvHzokc7lp86tBO2MHeDSafWg2h6O80B1v06JFd556XSVHMsw97KvfKwA7VvfsvkoqOhLuV20G
xffH+YYGRIncdaiV9LoY+hBSPM3Yh0m/1w8PVjYUkIfRYk+cONU64pPHqXjP93URFOfqIhVCfxie
YTpH31AbXgzw8H3EC/pFNiKbVNJ4psW0PfWW+elpcHnkzuAw1GOzzKdmB0zJGqSpUXTYjizACw9V
78UEe26210xZqWfFq2Fsjg9mBod5cfevmfkB598gMJoDziLh440Kn/hBf32AJFN76P1J2zGK7IfX
88v+bmfgrKNGuUxpBKgo2be6Vx6B9lUJXqjSNEmg6bfGLsg5kCIFn5sn+q53TpOlkhSsVPo1o/KM
ytT9UTYTPb0FW2hIwBtbDyjodWhZrqY60YeHZ9263+D1hdARnKUNwcQ+Mq/ZeX26rBIo0OWBxsnY
vNwTV91fL/75CFjZVGFgth7HbJIdq5d+fiomVjb4HPSTYlZXMAef6knVFdnKk/I5zFMrNrPHxgAg
CGybTjW1ihP1hhTHAYDCtYCz+6H4jTK8LyDCqWhW20oc5G28vZuAzZPLSy+xjoionzWxP8d6GtHG
2UxV2Gim+QWmxTMoSfEwrcTX+2o2VSw6Xaq2912G5RdvwjJJtlOboWSKb/Y1w1LhMkAlPKQ1AfW9
vYqndE6A4aSKBmHq8fvi5S9HIvfrPLIh/q5Ccb4bz1/ciW37KJWBhjvRKcbdQN2QX2hIteqDi29l
gB0BBZzliSzm+FbTbXvOWI/9dN30TyhR906vv7fDXwM3LB95F1XDHHQx9NcaIBqBx8twCwMUBFdw
bG9hAT9oaF6Q0DQ8OqWB1d6cR3pb/f62X2ed25oEsQOyvrhWv8BJDmYvpU2f2z4gZ2hzE+vbuSUm
ycM5IOPf30ztPN2/HjXcDfy1RQ2Wo5+K4BePcXtMtWuFfrdoTtcigtJ2O0pVNKSUa363TyYcB9DC
qV5hgiXRdDI0PVp6vzmEv57B3RjwO/D9jS52++q1QjRwTYviCi9YS5WpyEml7wvL+MPf+++firrV
P/+Hn3eUpC4ce/WXH/+5LHL+/E/3nX9/5udv/DNOdyBqis/6t5/yPorxa/5Rff3QT1fm7n+Ozn6t
X3/6wYFjub7Prh+X+/yjolz0YxQUp7tP/v/+8r8+flxleS8//vG3XXE91d3V9kgW/u3PXwXv//hb
lzT8779e/s/fdeP/x9/+D8IeiEul7I0/rvavr3y8VjVfHgz/TgqddDYpT01VLN5dC06L36ja30mx
kDIzdBxYyuV/+69TQQLiH3/rWX8n3KGEb0DP3OV/NIZQgUbtfmfof8eS4Ggpuq5xXfzufw1u+sfC
/OOl/T8K9T/bDGJSCiRdXNUn2CHj/DVyhFhe2yOikW4Qh3SONphMO42QFbKBcNJlJ9pnENBSlzCW
xHvwsbZrytvhj6X108r6r9M1nxbpqa549p/j1z9HgaUE0dDZL73Ly//Fcg0AyvaMS55u6tE2LN8N
Zx/W0BQK/aUa1Z7iH+P9WzrRouqbnM2XSv6vN2ai/3pjI6EVwER/e5OuYdL42E7bg+h97EewjGUP
dDsE6Io2/+5xfy4z/HrX7qX85XHrclha2x6Pi85QLfKYm25d3TNdc3ymefEb8/AlMfXr7Tr78Zfb
4btRti14xzf3NrrZmX2MUbV1tiHBmt0b5x9b+/CmBFdblcTZ/nWR2lvZPP9lW/y58n56xz/Hi7+O
ov/zKPYJMk1WzkOfRooHvM2HD/O9iHuvvfE+3Lonp4wRUDDHx7hfip77+7t3O+YvdvrXu385Gw9a
lvZuWpJuDsHTiaq7PfCs3d5HdN4tPCRUKEE6yRpuoEn/s5ba5vP0XYD4n0bAdtbJEHIsEkT8/PzH
ezm4mb023dCOzmLL1uc3IvmZIvN5/pIs0LbaBtZ4bjkER34/hlbKNew6hGloiuoqyscf4OCX32V8
Le3n8/KPmelOZ5AswM76P/Kvf1kdBcwCLEbGlYnK0XcFTRu78ziRtF47N7DL8cEdRoa8BNakRc7+
RUVoIqtcKLzqIJFFiPTMSahR30da0R/g4zzEw858nErIHmB6C1sv96s5Ui7RA6ni2Jon9tEFDOJe
nf5kP3/Y3Z1oTJWZbEIeWVjjxD3arUck5CWLfvQYDZ8uwXWm2tfX07SePtBGlNdX5RO5VaFI3aa7
xD5A+GvDIbDrTw5yMIeQyUZOwjty9SPLvBq3TuX0bfhFbHX6mKguXGFz0pvXse6qtvl54ZLr7k6G
zJ1rnDqJO5SMKR7KobOdDmy020jDfNBDKjWvCYrxcVkjmyFg3HAuNplFKEb5izbWp4MNyE0bFgK7
ce/IzolqjEjA5hprZwF5x1M+h0JwhuZlRC+at3e1+SVs4mxymGXMrQvO0LUwCbIX6UKfpPPc0Se9
iKLchmAlF9Bf+ZeP46o3JRDpB+VR9idlcF9XlUCkIyjm1/FxykRNbsEwuE0o69U90Z9WmDJ6p3Lh
nytpuAgBKuLk0AFrQ+B/dLS3dGHZ540a5Btjo4ysWS9Ey2R2EPn04NDlNbMWrTzt9IkRpvBWvSbL
QZjNCXG1GJnHniVQknvN55dRvm4ZOk2kkHbok74qlLE5H9pG3OyS0falXec3UcX3V1XkK22Kto/f
hL2hgE7etcZp2BvfwixmBT1DqObm/vX1YiNbMLVsTdBOa6MwK7fjE/PWGxkxZAnOMRXnNetpTOPI
gj6l1W0zmGJZgULS4T5Gddmjg/S1iAx0NeL27fBizDNhLa5Otb7HmHpUMcf3o2jZlwNI/uY14H1R
Ls0h2nLsT3ooPPj+aj9bwaqxd7Tn604LDtgOxVGc1oFnWrVbh6e2kai0h7ZZCdOl0fDYSmV8m2Tr
m5uNVT6t2hWLEkVL5wYjG9kx2TG3qfIBuEAWOySAtInJi5k8wtqpGmjt7GxOFsgtJ2UibiJbVYVL
RvfOx43ndCCVqfGsxFAho6ewqNa3wBwhgYImSNAfHydbezCtofqP9Nl+iQzk4EkbncbQQcQXXtvE
mqG2V8irjcqDbG34eGxdPpMfEVd78G7NM6SbHd2txNZ72MgxuCwr9u7e6clThHPQOPDKjrYTdNhh
jbVLUL+O+nlwkXEi6RehPeUMRgPbwqbNTgOxXVgv3Acm21O4fx7Gg+VjKMzpdgqdkQvCejqc56t9
iByGuoEexUMV8pTJ2+Y4ouPzKtA8AVBoOIbXdCuew8xGYEfSiEmMywtidsIlBJv6pPhs7xKpkACu
7InxYsadsgpR5nM737+cIq2WSe5B16Z7wxnko9vFdnEYn8b4L9P++hV0dUSaZGKOKkvQ/Lvpz9V5
ujREncjDJwzqU0RQ7iOQ4/dC9Gf70dkezs/ytsR2zGjZWutvxSybHezenHb6hFdkLverjgiUKGja
iIufeuaI7g+HZPZJKHY6rZ1jtPe2SyxMOis+0pU6RrDJ13xIG4tJ4udL+rvz5WNdjy/hRR5n92Uv
THxlRGX1MM8DbbIfKdNBAN/lpJ1DorDov4FwWpbLagwR5iL3hvP+XD/IPkPSFv1Zpws/VuxbDCt/
lC6ub/utnU3U2f3dYFUAgFDvzg4sMpQy4eDpvLjh/GE5ssXrZc0KtbfP+hyUOVvmxL8Gk2wJ13AE
jzMqdgveLhTUUTFJ7WqjTlGym2c9NrAxL3wlFYPFEZCmBLb5vKVtiS0dJMDUZ1dbvwvNVZ1tI8r5
3T7M26eLo4cP5+zqH4ptLs4jw4X63678yi/YiC7VPHf40adgn0Wo9CzKWb0i1ZB87BeEwFYJpkce
M7F1TrFlb+d0jGrs0Mv4tD6ub/FAEc38CA5rkqwurjqB9miaudvo2sgyzCf6tA2NWfG69U7TzK+X
+/leCTAP2A2pjdEknCJWqU4LJKHnCJaMjKh8KVen1QHDvN0UfJ+b+5e4F+DZBPDmyBo3OvEHOwgg
XlV+ym20B1JBFOyoNzuZ3yDXE8iSRVpkvrUwl/gNnIAfbY3iKYarN7q4NIDULoHm+9XfT8qPBjA8
AhyorApYEdT44vFMCEneBPTqJ3RZtUpmNn8/yuM3Ds0P8MT/hr7/chwAqlOiob71A/f2F8ch1doD
eMIq3Ww/lDuJI9lmQEegDBbVDgI8OnTpyrbab5znH7HA7277xZNTsqppO7jBRn8yvXyOUCO2G0N+
QMZnWYzTKBXpS74qazEYQZ4zeMqnnQhEeJg1cc/Ll71Pzc8WqTuY/97FHP4AXf8yMkpUKtgWAquv
9cxycMyVs4GH+xRMhiIVT4v4be2mY6hVHV+TmIioEG9B/DYUEcSfQsXncTThLKZkKsV0juchJ5pU
ZN/PRXQKXigSe7m3FKpI3LmTSX/Uk5NM0G/kBBsxJEprxCQX0rIXuZhsA9TfZUSUhs+ji5iUm6hE
HMWGExXeyywTk4dAClO4QzHAiipidrOPo5sbTxpOL1wDWxrCn+py9+FOn+c7jglMVt99uKmw3xiW
0GQhosYehBMu+rLn8q1sBby2Il7H3HW5BlYsdhAWywn3hyBC+IVYHoUbPW1x1p7cbZB5t+gtF0+q
O+ABJopUuexDfExecDbFrLDXfngX7/HLg0ewo9R2Ale8jlqBEklgu+/hGp9LxDzO5+vdD/33vYtd
Y4GXwl+VtmWvn/jn5ebDeiKnffFw97a/hjFBTsRZ7medD/omKkl/GAcqRI2yJ4K+mMULu7HjoBZL
L5cvlv8SyfebrfO/Xm48j4LPWdsvdUS/v636kxdVwFjNMezm0iuk6jZRLea080lsdwB0Thp2cJMu
16+F0zCzcH4IZ+r0HcczhbyFzwexcMIxNIJesHNv4tlfbeVCl97ZDioxhUZYNo63GS+iVozFdPTg
+yM/tDjzSkeGo9CZj0wRWvbTWUT+VSwuTtB3RnxI9gNOW2cvP19NO5HzVNJ6LDwom0Vli8UOd9s3
xeok46sYn4TjUybgzWryKscLTfjO6v3h9plOPdwltlc795EeYppfxXh17+yUeMG9dwfMm/PhDUQp
Fnte20GsyXVKtJkkklnC+xhKJyy9R+yEqmRczkchXZZoj+noxePROBSSeoWMeUPOp+NL72O6Fbnr
vMe6CK+OJVbjrYPbM+cE8G7iIdEvdOJrOLvLuMHva2zVbaWdCT/ORERTabiOoWckdIlZso2N833H
JV+tY/725A9ZryQCvdodEykMxTqOZqUIE8c+CAd5MZGI6OpM1pmNO/ypi8XTLE6Fk0hWJkGh46/W
0pmyOI9y7D2v9nYuPiP/qRVML8fV+HVEO74In/fy+e7eeLVqjFSneHDO97wjD4IIkjgwW7wLTiJx
9Hwm2/ThDrJDODW53pV/921WtHBWzorR1U54lIvZ01sr1hpBu8U26GKnSlyCSaTwxgYezrE9w+Vb
lJw35fiACQi/y5QY/ylRhM7qv43bl5yF0TMHqXHGuOXs+SctfnrYb/HRLpjF0ma3zhNpqzZDFA/x
tmTN5MFudHXPwcYUI3oLcXc4xlnf35wH/Z+zn38eQ+ADDCJY6sHDLrf0l2PofrmoPSQM0816PzbC
5Dl1zh4w2eA2b8QSAWWbkpGd4aWY0QUbylYVw0gVdUhRwYWAdHZ624Q7ZXF04J+WB0nwcnXOm+Qs
LJtz9BoVm+FyGLRI1E1guvhm+IP/GH6D3iBpTVsbfWY/Dz85lw1MYQw/F/A9w9Er8PiLufFal5jS
g23aHzeUCVfmcxriVseDZ/Mdsts3M3gYsaK6l0gdU+S2CVtsuGHsrUN6Dh+IcTvmShnrgUJx6+Mg
e8/wFZNgoVikOv5FtMvr+2F+EfwtuotXqy/201caeL9zE/5T3gfw1r8f8EtuT4H9Au2GbbKx/MPo
HtKkXK2b4Ooh9UErbida6aWBGl7GSWjMe6O78s0AvlTm/7VA/ncA2s8zDExNRX2xl2y6F0vobl9j
FikGgl6hOxFZO+8pJDD2swHG/3x3Hzhhmp279ccN3yl5gVJEIvW4gpGOJXH9Znj/2Y0i7wLkhM4Z
5Ss2vlST4R1l72SzX8NEeaO+Xwv8WXF5TV7yt4Msvsl5/rjgL26KSWVEw0shN/0lEVcXbTOA5yDZ
lPZwl3iVnwQZ7RfBcfRw2Tqa1Ed9V8lwMlT/+CM/1rqQ95xtxdV20I4/QoQ98ctPjmbDWbS+u+hb
z+mYtyFkaH0T14IsppcmtA3LYfB7L+tHEet3o//i/hm9HNkJ45FsBl57pHlB6O6F+Dh3Du7FQUVq
Xb8izKHZ1jeYeO0XO2OqXaFHUxSrr5uUWn5eRpce3A/ltlRXUIym6xrSUxdggAs1AkrB70P8qenJ
sglFaVmy4mpk+lADob1zkPlbRjLpu6qP/nN9jXXNgAB9ddUAzB/1hJ8H9FBbM0XcUwE6J2DWzl/r
UTHXfcJnCm0ByuqbQqZxses4nsV9Uj2VTiphDNq6PSMyzjZiCnnQ82iKhvnzbXsBYwyHhOhV9vXq
ro3v8EJfmsP+HG+fnhNQfyRAv3ZMNUW+PTRUblfN7khhdg1hbpT68H4H+QfAAdISw3F/vvVrhcA8
83ohsCfLM+1qdPQo3cnjquNef749q+/q9Per6gti5M+xMYsdoolwRvtyiBzu1rmAjVlZoVw0u6+3
axVJOl5fH4ZV+xwqFhkDV3OwEdPBEoWHZN5qNkgOTC3eKEkQOIDv7JxCZjoMRJ6GOpA4H76xFb9m
sbtX/pdhfqk2mk1PRaOWKdR36avS2qRE7pLm//2sN+8RLChOPku9nPfeyq0uz+4xCwalrZInsuzf
T9mvpZMvY/mSz06tazNUrkyZucpeDbhBbIKFLSzYQ2itJPJfxUFa78b897f9NV398231L+cl7D+G
cr4qymq/HqCBMSELDG7jHVEU1S/IV6gQrtj7EfDe4dGh8IrvARZygL8VKdjWVX8JIOH3YzJ+OeK+
jOnLEXcDiXgF/6isgEG42xlpPrJTljgtdffmdly+geLdw3LUF0qYh/oOkc9V9Uygb1tuP+pyXl0w
ko+UoFlDVBIwZE+XZHpRvj34uf0K1+LLedqMv4tZzc7W/2RNv4z8iw2BheisIvGjrAZHG+2I/cVt
KicHL4X4cuvC5JMmoXYYN9C4yi10jDHZxOtZaI55EcRDeK7hsIJiUtLW+wq5ZmbKy+hpmMuaNAt9
8nT00Xdxd41tCNFGjDpxL5zDSV5GqGK4w81TCTUfUekNIn3MknuD+xr0GK1vfTjgHLWNn6Ct72Vu
Ztp5lF6cfQnJTnTQIo28zevBU2P0aNvl+e2I6uVzL+h/KL61vJUQccjhc7//zQ78xYgNdLUjBaDy
CmqZvuYvOxBi8z2tU3dtRZ3gEhRvt4kWmiGN+Z1K93jo76G7oj1VlJsd4iPbUuixtqt7BACwmis2
RCgYsasp7n5qJ6vUdMtv9uW3I/yyLyEtPFdG/6ERC5+ears0qHsooaVLTfFvNg2o0iUT4afx1R0M
/dLPXhDlPopxMh+MHsRuvgZdMR1QkIIQfz+ef79XBl9X3JcJHH7Zv3eoa1qoiyAOvo37TwgcPZaZ
0xDrHghZR4k8TjnWm97rjST0+GjnK308QCJUJp8cszDaX2wUYiCpam0tQGb4tihm9OGcJHI271jf
EB60qOYQPnmnsTEqEJYhIpfluC+hFIakbdd4TTycJt7jGUJbWA2Hixb1MneNhTyq7jdP+9Vp+ONp
8est4DgaeNWfz2hYco12C+0iRpLGQygUyeNN6T+ixHSsBNW/z9hY0yDQHyPgo5KPQCrrM/fd+0Ek
CeHqyymgyMJmqVJvH0MSHrTTHFXLRlhQAr9pAnJSYezIxRdVQAfyQVQu6XMJQwppvxXlHYGWtL1B
FQIyULH/fLznyjfm7wuMGWD9jz3x74e0vrzSgant73nLQzKPtrVQvCElNnWiYpuZXr/ydPhtMgEG
WHlSXPlq+sdV/5tlD+L0F38IKANgBosKK6wIcJP8PNf3/eWQU+NMNtEeOvTXy97L9CWaMLj5zWOK
NNaxnDU7S13Uz9ohPC7P+qwHYxHe0yUVKiNHX6bwac+4kpuHUOvoZFECQ7t3JzGliMFBqq08R01J
moqWMpx1enqvd5FfaCpADcsuW6Eu7hh5/hjunbWs0XgsszlEyAmSO8QauVNOt7JL/TXEyvdQZ6kL
i0Rxsjqu0AuPDr7aisc7XUYJNKrk0/lgexG96MDLTPDUFFKFhl+SaKAw5yIPRdbz8FROFZkEMEEE
BeVDyHPIUXSJwlOw9xVGoFDg6j0V1NgJuIQuL7LxypfMRdMr5QvXiLZr+ucpx5Ctf9FR3GBiSgEg
80LR80KVSMCn2RcNbEFuK6xlGzZPxJOkevrd6GOYFW38NtJMIE1tstv8KV+BvJFgIw1WEdncxWBa
wUro56StUNiSirh4PfsQn30LabJWQJr36DGr8fZA3IAwGHJBPfcYWNjaLq1QR+eDraMKJ8q3o60N
hBlWDk7GErzVEEpRcZsq8xvs+gR6jPVM9Jy46aifw2sLeak8HKQWXIpQzYWGaynbacs8vlOJ7zI8
wwFE2ZCvRMP3W1cj7h/nmGdtPkzGCURJz/DF9yXyrk2BKkPU63ID0LRojrI5xYfYWu7fIBWfnEaY
Lyj05C1Al8/rbfJImReb3vs1Ove900qBMbbLi6OxXnsQh09vr5aHEPVy6KTYLmV6PdsQaAnlmWFn
ZPy6aJRCiyzchFwo0X0PMkOpTc/2cY11y56s6dUn3qJtYH5r/LSGMd0xCB/Rw/wsTuOhJvldXtja
3WkVaV7corX1o7ttbKuCQwyBUSel/tDIQeNwaoOn7FcOYgD8zwdh1N2+Dfn8ooB9y1FekXvsAw56
glNehS+YIPrhQNlop/PrQw4o8mKcbYtXSRBS27BoDmI9QC4FEwdJp4BbXKS4ECxbwzMSOdwdAkj4
kHlh0o6B5g0nNVW0MzFki9vUFyQNeuJAWvUgoRwUB4CaECo4F108QIksh+gyiUdLtuNEFjyJEap+
ShUxDOBihtaKzFgA1LeVxbrbl1KLkZcR/XdT7gE8Ud17ImyTNVlFHdNlOiQu46vPzAGRQUd5PAi3
YTLtkr/lqLbIziGL0g8ubp9MwOQe9km+K57ls9OeqUpFB+/mnhOpzdlNhxj+kcgK2GFIZfnwbc2Q
g2/FaXcPb0EaNps9X46tzbGW1rgh9t7GdNG8WOgUYyrqkTWpQkJqZ++W8ZbaMl1tFI8N2ZtcVh20
ACeN3GkH5skTmrTklq2wt43oOimx9Vb37F1ynZptT5cwobvXSpznj+kgbkNzhiASrwy/nZS4k9iX
qIxSeVln0gQRBCImugV3Bzr1i9Bm2vhib2cPWx3xjzucJEu+Tc6e8it0lvElap/hqHabkcG1shjQ
x1l28A/ZRylQtq9sQ7uMkDerdpU92CnTNE5XHHp7B+nJpLTN6RFDsrgiXGzN0tkNGe6OKg6+8s7D
tCJjle8FLEgtfYhzutLrvoOSfYmUenhYstKg4ESBxZjrqHUt4IJND4vm5hrxaWUCxqipMu7ddGLZ
Opw+Y4RTPUThbWNcOOl4v6BYL9suTh/3RkOmLZvUq1N49BFhtkv76gw+DXmyKeYORRsDIrYLECRJ
wBGjB3VctyJxDN9vRY/rWKMLhZRuZpCbcLAAI3RrwFptqfQh7uarUhNIZLPQUPN1rMnBeyzI1s14
8e1nK38g60oM/p2c8wW6X2A3D34ApuBVWBW3PxnED9fAtiCD9gnoQheD1TXkmzOcZmAwEO2Pe36X
GL87hkxn4LF7831siPuuDpVn0BVOh9O5TAeSBnpKO7CwBDVkOWL/dnZOdANwNllut9DO41ZeSIia
e7Ho2SC2gvNYc9q4x7o584Jvs3oD9aZUvZy02UDgl0hz2cZ18FZ9qGIfUe8ZkT5KxFsFeuAYnLhA
h+jR7RRwULmoBCefaMd7vx4BPSKXfY+Ocj/uCi1o+PmFd86EsUKSkEngVOALqZ9FSOahiYoqp92M
uJR4jO4sd3NTLIyZFhqy/SjCBx+A4mhWhDqwBbYSAQu6g75FAuTulpyAOOiT1uu/0WS5Ok54JoAi
uk/HK4djA2CI2Qdvz9hYx9P7JyREIQqcUn0+18J0bvY6mxtH+47cOOIxqJ4BQKhE+X590f3TSTS1
yFT3MCkyYMGQhrowLQLTBxLjgI5qX9quJxR8SgXDeaA5yDGtMYWV7L+1sYHspHueHXaQZFPI1Dc3
PwvPq9q/aGymfXScKg5E44ajjjgTt6S/CouMXa+AEk8cg/38RIV8Xo5ML4XPXxgzI9ZggBL9STbu
VvIZRNZw2fSlQkWy8YiQNMTCzAVkxYdh/BiGpwo4PuIS9FJge5+MoW/CHjVBjSZ5w0U1qUHSEgeZ
9zMHMaAVyXEKmW5MbzvFcTUVfWArL2Sh0jgjJ7HLR1SCs1ELuhCvtIMWEp3t3XzUmx3mV3soKyBf
150B3oTO93LBEo2GY2Qs5j+AXe5tenPZVIBTC5JBGCkHYSdc+mJydimigxjroKqDANdiP/owFoPJ
MbI6M7RIRQX8+k3t/nM2RAb4avqgikgls8tgdlavB/WJSBgAbJzDsTbl0OVxzOAS1VFqiFtUL9AC
Oonzx/b5aJOZqv08Hkz3sXqQjUBdcYDDc/P61Th5s5z7FFjN5a2JHgrXOO8qjCwr9xO4DkzNDZAb
cCgQl1HneW7g1X6fX0qn6uaRurnxzn2qnfUQOP/ndG04qHhmjc9zneiQGSVEZgsFn2vo8XN1RI5W
HDuQ7GmDF7s74l5FjxmNhGQVDKEzr8/DU4jnQz65UR2zFMMfDze4eQ3PgQrH3etR9IUrTAyM8X6l
peOhc6xRzHSQskQa81SGe2NhtILnVrHQTAM78gwhl6CJAtttlN3AsxskwVD9OCx77gLP/v0DKIDa
0UZ2v4RtxXrTa+QqRYokRsIacS+4oU/DlIWSAQ4anWXqD8JTUK3roCt6DCXoJxRK5scJ47g+n3dM
tVK4Cjs3glp6UuUyXe0K3gF1/j2bGyCWVHesfsKhkK3rnT394mtY3al56KbgMd53XRfiPjo/W6sr
Tr8Ppd6UZU1NyLt6x2VCFXrvtw4KUhLnG+e+GbVszttIc86s84ZgmfdLENqS/JWkTcfjh7wIGGbO
htTXR2cLdCOfqmF5B89rBMmbV26sOdbxma3snFdHMITPZOdUP3M4/ZP3hkRZB9J5vUyBfgQ71Wtd
Uyi6HM60ycm/+Ddq6JynHH7l+/ZTB+NInLI7TZhqLbjhFjyDHOuaIAkNgA5S+oJIY27iLTzsnBo0
i2fAWE945pZn2G+ZrFZAO+Xgtb2Jxsf7szeo0XrJ/LxUncKGCemZfSyU4PRWC4CPrjEtpBkki7PU
8e+xyidRr1u28y1sufiim/63Le34TjK9HnELeMWCRVQI2u6KAHrn0YFgJXsfiF1/jO8bmO8WuDyR
vzR+f0yL1/NwDC0SNp+XSdXQ8h5OEVxHcHK6qKyOan9IJQ+oW9K4ORgptihYqoykmTUUOr1wrRwc
2JeXN5wKiWypDPRNtjKe+/T4IRXMWZXz9sznBzdI+3Z669wTu1ph4n0WXmi9nWyOIhdcWnReYQj6
48F0p3IOsTTYv6WjzkvAf3VUmiKf3XwWdnBfDj+OzkUUrgEzKkfXzbs5JIKDdHT41Cyx0yalX4P0
ukSN2FC4G1urYbzXRD8G/OgdJszBcHw54OGXb1gSR/d22IiTf/xM3vbBHl6meR32yBEA7KJl7THT
x5WtPH80b4cFCaf/S9iZLSuKbWv4iYyQVrylb2ywb24MewQURQHh6c9HRpw4WavyVEbVrp0VlblE
mMw5xt8NOqgv4x15V14LwBwSzhllq3+I96KQZzfMrT5VxDTx+lvkYaLePlwaWjvfqzS7C0RafJK2
bnzkB4NHIG0FR5i+7bPy5lp2LCU0BoXEdydmkqltXS93u56sn9MDDEJvSrouQdr6dfgMFGypZ96P
hL2bASlW5Ugrwgu+OinZBTAEzKtipTrqHAxsBtq7l9k3hOl1wU6neVfnBhMI/jM9aoTc280K07rT
rHorJmLab6OaPiDo1CVz7p+N/WTC8ZI+xnrac+wuHOBVq/BFYHNmPKgpTBmYUriiZuan5wY8YpU5
u1hnxfCWsOs+ZKfHZ6vm41KCwJDW27HSPQwW3eCoQtTZGTZs1RfBUSzxqR8fq8gEuziqHruOXep8
6+sZLeCQHQmM4NMeAExTYNUzKX3/sL7nD8dr324FW/dWfgbfCjQAFcC8Q1qZwr3sPlQfvRTWVQUB
LDgPr/bi5Wl6NCL6d8Ig3lzFu2X0l8D3pR67EkKVelNa/bRVdcGh9/3nMp5iSAcK0Owujxa9Ys9n
SNaecW4+u89S5oWDpOC2M8ZQv25uRxIXowVXEw0KT7J2oGLYADS3HMbMGdI/RMPo77liRAgSZFcM
yDiKdXMXfJzSUdnUivHDj32wM4bgcY7cDKlvdQe7ghdcsMplZface4iWDd0C3aourgXqLMmXGFw7
aUbn+sRyWvUZE8VLveGkSi+ttUS2eLtkWs69SNMTlrUBuygpOsfm9/IcgUesuI0I/cAlriDJhS7N
aK8e6/aLcMDQrwFFc6idoOQoxK6iIw6LgEZAV+aZFaONsAq/cHFGUlD6qk1Q3Qgpgi1ZqfV2C4Nh
UpY6zO3+QENAkhqdqwsHVsuwn768C28N+fFTBNgjpuchMuLIPbxX5SR/mPmUHZnbv2sRmR0B2spZ
C/b9s8rPlgzF4Am3pb5q9zVDzvR8JJpPn9fb/0xux1+PzEXNolN8sXl02UVup/RrFl6zRZjtaWvU
jjozKfzYrQbdyPwuC++GAfims2g1quS70XobTwhKpsA0tMISQWVmD3EJEsBsjKu52UtIHo6KI3MC
sJbCmD2A8afiIJ9Q/A1qU7D4rPlzVA7fswd60wKC9zZn79LWuzFfjl/oiGEf/IWMnElPdDE0UTow
F5Omh9hf+S+4pM27iSzzpi9iq2DFqJxg2WDTKo5i/aKOBA9pliG61TjbfPdPPTup67f38jCiWprO
bvTtWNo4mopHtMEUBpR0ivW0+sZtoM0YI5Dvc32TAXMu5ADn56lvxsbD4Vcydkr9edYYms50jV+P
Q3Qzk1NqwQwuwLGvs0dkgwwq5+0A0DBvs4rm/moCbnU2+TCfZPTKsqutRKCcAtm1m29rveK0sstJ
4YF8eU9DsPbP6WNK/XMmXhrVeTZ7dcx9w6vzsjn9Q/DybJ4o1n3Oatjn+4ZXowglSx6odrln4A8y
YbaVr3WbK8z71TVasXW9JqyXh4xsY8323PM7FzAzSKwlM5C+JPiiNhEPhAGbzwVK1zGpQ/T6lGKR
C7Br5IsdCeA6UmWiLq06YNTmMB+SzDuMLP4siACyUDEx8Lmi+LZeM0DXZsnnpC215FPsRsieJT/n
qkuGzRvX8OWxPi3kqvNklR+7W4YizzTQrfusDkAJNb0cCtbL+ywbixjtlbRNYJIpQ7+on94Dth6w
5natqKPu9A2eUvu5DexTua9A8UiaZ6Hvv0OeiGD0Ll2KAtRK7EouFeMYD675srt6uu2i2vcIOjKY
Wa9cspO0v66/55rJQrpK2Sy5kvUaP5lExmeljjwC3RGdekJa/UKcgHnOpMR5+L1zORQ5nszavY/j
l50cP6NqoPgvLwtBFHzC8/bPvXx8D7q5110nHvNCpm9Pdrnp7oIsfRDRhM3sOapMrNqs5y6PWvHb
lwP9gwaqqelvbyUYR47066A/LH38W/rNSy8PtoXPubezatnihe18LeaGP5c5p+73RYa/WVMmAyzy
bROnPSbmhVEeK6TP9JEOJd7jbeZhNqVxte+rtwuRgTiN2cR6PGG9D7VpFsAxI83gxLeYfzu4Bi0a
BHjE/fiOJS8axMaNfbIAF1AdEC4nxdHU5cbGVNiRCEZxeC9pSXkZSNYEz3qB4QEMAmR1XGaUSWF0
TpmcHvOqxc4VtEQb9Tbf8fNIvXLMeKKvQ3Jowuwg3RxFh0s5QeNZpc0E72oinPonQOx6lZ8Z9QlO
UpNnxv5bHzrA3RuU+Ry8IcP9okl/o4DdgTobhVsZvYEQtohX36sBVLDSYHsBT/WpxIa3JYhLqyuN
BjUCPil8u0hNaFWN2CeJkZec02j/9hb1qmemuGpA0tycs9+7AmLwYpxv9n2GAHvIdGL23mr+sHiR
HBZVtAVqmsluTeYiaI7KSXNlXxZeOvsi4M4eXmD42Xb8jkOzEFY3nZYFOH35Wte2cOlfYo74o3TO
ZirBxPSyqJ5P0gxTCvg/4Z7VI2hF2+0Zktud8GlUp+7gm7byU6M3FLaN/7Xa81s0b0dU41shbzfv
MzLux4LLUxABsvi3GJwiUW8l49Drqk3B7yibN1QKRix2pc8CUstKjfuhYhu3xb+R3MKfTIt9fNy4
UbGtqsIPiUQ3im+FmreyIeiDQRMkw9dRnSHO8N/B3+x6Qss7/4OXbjMgyWoiE79PcspP63yjVem9
J5WofHIdh5G8p3ig+eNN4u60Byr7Ywdn+1+oLOEnO4kd9h+f+4PJv0UaA+FIv1wJRzzxTDbOtnAw
q16iN1Naxf4wth6a9abyO/03Uyj8ZAp/fvIPJj6X+k0/Vatola+FYz/T0w31c9ux0+vPq/C7SA7v
A9vef3+s+IenSpI/KrC+2MbO/xII/Kae3Cm5VhATFK0KX3WwRdKTvycPs7t4O9m5bxX2x6KaA3zc
v0MxyJ2nE/8tJuGPD/v3a/ihrPp+83d0jfnqlX+d0tvYknvd7uzekomHIOj//Y1/RLzDC/KIf/+0
H+tYFfLuvdfjG6eDxL25+fzuNhgF9Pf2MUuGgs90a4xA9k6jWov961+y7P+kRvzHx/8QEDzJ6+k+
pG+06rj30RXKRn9h23N3Pql06lcX2dQ9Us19gC2vM80GOFFOIkW1nXhP9zUsg8LjgI8VsxtUQUZF
1A+Tv1zjnzR22DkIwle65Pr8K5fqlX4kpVBe0UrbNn09D2XzNXqBfJgVx3pI/U4cPpJnjl68nn97
Ef5A4/7jw3+sBjEt6h2DAqMV4wC31aQ7fbK/z3vH7EIfV6xRjEbLzlY+dU/fPVvtf6+OP4rq2uwv
gpFViSjYH+LIpty9q36aCItW5nxzGeMS4pIO7xMVkdHT3vlXYBPZXAmDnVkaMb/cyJTngi8PsNi4
i8ms8Lo0eulQdHfWf18ccQE/t0XkOr9f3Y9709TXtBJkrq6xx++guHTch9foEFPWbqscPx6zdNEP
AJRbtbEU7Ab0C7QJ62rP/pis9GUfleYDCUiJAF5B7QlvgmobRMJgaLbmtIj8kOO5/e21sYUNsNUJ
qDi/pzX9ffwHbK6s97f+rJHtHKGjIyy7ayCx92MMYQE4a61KOv334D4ge50G5zktgZNuJD8bH0cG
trXxux4UM3JjJ4ggzLJDYW1jHy+kLvzlXWdAzL+21VbgRNQ1Dmcmh5CO909RwBXxsfCsUW3m66+A
I0rHQKXCDVNxAJhSBF+kFj7lbNFOOVXRMKJrX5SnHcGH6+4+neXzeHyfZgvxsiMO7qI5SN0m4jLH
XrjTv8r0a2Is6y81+sTHya79N8KlOexE/Rp193XAp6A86MyI5Jen8CxU17POZlAPlFN3Il5ASLv7
arkbin4d8LvWu4dVwU7CYKzfWAcJGcWoenrD+ht4g/P1bcmnn2Wr9B54+z6hhtbPleyqY1UQsWsE
gfmgvoiNWwKB7jXF7hEqpcBJamQav5bl/DNgbH21V66MW9ZVn8Fz9yWlypXhBSPNvwX9Q7zOJk/4
UKwYPRKwWS/pQDE1fMeyHp9btRe1YjPrThu4WnjB9RMn9/PQHOB1TqgiZr3Z2/8MOmO43EFxue2z
ZTxvDdPVkv0OpQr+5Ch8EA/WAlgZlJKdYYtW8dpcKax1lcLrY4ucOb8k2nB7xQWCBZ66Xt7x8Yxy
prZRUO0mTxNjaqA6GPf0Qwr9GDEei697KvbwLGOUNpqbvHXkF5JsdD92hETgdPcBeY2G0ik31cmp
gFrNB2mo+iLMnWxpk8MLHX4cysueq5AlD7kK3fZ2Yx8x1JN6uH9aczumOE1KrFZZIE7UxctFEMCB
AZwzU934nNiF2zNrJ7I6g3SrodzohW3LIgH4fCWdmVUm7Qr6qo7np8PMahtXCclOYdTuOh2sMzc3
5ClkyUhpvUdPamuUEvDm4mhEueXakidPvoMM/A8rcaB/Vt8As3tXD7WxCH2gw0z86i5LF6Q2SMft
v5feHQPEVd/G9tVB2+4oOCDwi2NQA/WG1WIZTBhoEBuNm4PUqBjRnux7jEBk+TVeZJ4L++YMbsOv
G7bMzdd9D1VZfz/t9yj1JG837NmleXD6NsmmcIjsKsDBL1D6yC7ZRRDQWp2RdqrHu/FrDeFv3yZo
Mmjmu8YLN/zLioePwfa+RYnvgRU93duIRYHxP52xVI1s+PVyD6oA2i4zqlFjPgfNEZf5e2cJs3vw
McC53F3bCo2acWWhP+9sSu77usEkPPRrf2fthvRKKcB+18oHEFhQg9IxJm2gNIHkEe06iLUg3LrW
mW6NnRR+aCzuXMzM7nVSLSQT9o0pb/iYal+2psCURukxFq61Kwt66cGAUbT2Z6KDKC3UKM0V2h4z
cxnUZASxsYicHkuqsecf0ghQye9vs25QuyfM9Z5qqQ44kI/OADqaBgsBtD17mgoI8wfqDNmDLS/b
Zg9Ky3oFGfDx4gNodDUr72aC81uKZ+SOxFp7uRQwGHLZ8CyVliDy4KURA/Kng2LGGHqw8GVxN3mB
ece/GHoQtY8feApvg8oj3RzelS+zo5fHGuDlcP/ouKDsmIhqEVlmdo5w9yMcM7k5RGQF9dKsOyoD
0to/1h/37WuAOt44iKH8fEJRGBkmddbfd9CtLf6W1uISB5Pzsu64lAu/tg7Mk/BRopqaaFyHUEHb
PkvzdRHbDF8OozhMfJWptcjkaoPfTDgFmtTNCraRzDEd47Nxc6LRYIVt3iA718DXpefWa14aXXMG
qvT1yVv0awQ2cZs38bQAZiLNUAhJg+6vkSFi1/PYYF7MN9ZpniHUGe/tvg1UGbT0PLoGMQDDYSFH
wOjNzmwcjctVP+gd4fuRaEiuhnpCcosFs94NqdKfjuZ2vJQVDazpoa51VTryhzf8Hu8wtUvo6zVk
HOKwzAGmtLA8O7fBoTcWZo2d+ezNT8R0+ewDpRvz+OD8W79he6jzzxy30MtQWlsYxk9AVWc36ZMW
EI3JJLd4j/GEN/xcOFnzyu3B4qE3wVdfUXdyTvew/d/A1krIFhxrwrTvIDYzKzfxZDO+pEvwY3IC
jNVo9Lks8Ji9zWjUt8A42GnYZGR9BpnLH29NgH2jNA7vqdx1RfqlgPBlagYCQTwSREb6RggeAZFk
k9Vu8yQ8oZx1ENJJ5mO288A92q8DZ8fBZXxSffGme7Zkr5WJMWTapo6AbpGBy+BaHAlRTLoElpz0
LHBmKzwzOBItin68e/jIPQu5KIirCi7wcQDl8FESUKm/Q/ZQejhpEq8eT6szZvs0HuFrIoc7P9kn
ruh34GbY8adQadJIMBtXMuNZNl2LRmkLgxRC4ubs4C+YV+0icua9V/3rVpmMUpvzy2B+BoIa2Cwg
EsovzwSXcg6xOW24OtX/jL07DlkgAeM+YhCuzfBctE8VyqrI/vDrK5kn4jAImF3jYE0KSDBdA0V7
ggmj6yYTOMWWH5/e1yDguJlYPGDhAeyCRZXCfhwyTieMbWmkTHLXk432YGT/Hj3Hn+BL2g2p2F4Z
xGZho89fM8ZlxLBjbhQjc73pjlevNBGouyhJfDQPFu5ZE/SbnaImFeVOqgdRKVz9mx2wGok+qgX2
QbW1XHI1gtlbD3fD2GHDSsbr1lIqmW8SpTKwmi7qqB52edFnQ049UJ6xyv9ArpzkagsgjGCEFvPV
uLYmuA7iXyfGZyas0tVt8TaO0535giwaHVGkueg7LOBTDzgcKFynCiHYqBxz740pqSFBywAV3MLi
HKGXaVx8fs4VclH0tHFiVMPHJvF3m8RJ9w+3MynJTYlN2B2kO2gPSguUEjuM8TFCFAccgFSO4y9U
lraRODS9FxXKtE2WwVH6q2pOTT7fRVvNoXe8Ith9OeyiPDhlquorxWkSQ8Fd2DGzxd0vzmILkvr1
vrCoSXtH2cnczjghOeVj15TkXxRWzzWurNEVuHYszWq/P0buYXF8u03wMtDUDoW3IXFebenPH4aQ
Gx1CD1mcpZU+qbkZO0vGCGPnHV5gyamIH0hhyXiP1DFiaXQTi6vxuLxQZo5ebCPxWNUxULkITcCl
2g2uN+QQ2zLKLL9EI5w4PB71RKQMt7ZPc94wzDmszv0REiPZi/eJc/i4DHeHGCbWAw3ClTf/3N8n
RmEzDyG8TerFayF7tzkbD2AdxcjXXT1Xu9MbSr/R+WwAJYRiJcwhfBuijKsjsEVzbbxaV35Lu+0U
x4TMERocNn4ycY3dHGr+w/Z8d9TTtwRvU40i0au+9YECY4DKc/G82V/kTEnIv2Lm6fH46XdIK5lF
uZVit60D5FNHfImALePrRWZvZrZ3BdreOOmRt5670eDdEK2zwGqA32aTf4YPGy3TAK2CTQnubFCM
geInNqkcaDapOfyPgZf7fF9UX4P+kVhmbKmsUCa0MoXLZYYnqTKMrR/KWFQBwpMx59qVlECYU07F
xcsXjm0nd3dvvmKjcecIsnAZWTdLYBNPMZhwlHok1LqAhBzNwmD+1sdZw+NT7LgNmwlwhiOUC4fX
AHmw0dOj9VXAFzP4fqx+gUkJvQSiMpH3MPNJEFJZzvE49Q4NwgNEYMMdJSHaWzKQMLHohPW6tJQH
ZTJEIch3RPnlRjM2Jkd/kJ/LaSIEubuhDjDqtToXnN2gw0K848G54vmuvRL0jMOijeHoEe4XmfcJ
SW/6vrQo1McfzC6ZB7yvkzZPLtqg1Xe8TdzT/H/fKUzRPELzojp+mQm86KLRMQeErVyEAnVwN/p+
pX99xvZa6gZOdyev0KlgTsFkAj29UyjWU+JmOIEt2X8xcFnP75OUWVWTCuMcBWeSOLwSr205u9rA
YeOkJer1zojmFtkK38DIgqTmluzMj9uMHraM4ux7KNjMiXZ8b0TrCS5/XaiIsp8cF03wGLM7oeZj
n/NvGJQQZPS2/b047g6p83AANOgm8U2zf0cbqkOaGR7ZDgnb1SFtgS2M/ZamJKK9Fi1C09rUAW83
Z4lBSH8hYIn/CEhVMCQ/xoxIMIu7FdH/QYGZaCOvbuOxdwV37NfwcLWJCgbKIqLUcRQjAUiPrIXk
qCbZXCpVJRYKfprqkWrDHQ77/mOp8DpXhri5tSpu9rT7fCWvEYxNvzy13Fb7+hdMdkbKT8yujkKY
vKEvRCM1a8zt9OWOrlV6BMQtGCU6rq4Z7+ybogu8ZOzTPM+OpbBL8XlEd4kGxQGV57DP2u9avCY4
O2vaBgJG8hPWVErLtk9R7BsJdoQ3UOZwKltIToxMsneJ9eDJ8WQ/LolO2qQ7UeAi4enAHRjOZ2qT
mmVdLIA61oFqPT00gNvrqO0KKdw99nPuI+y2IQXnG7RWYxwH+xx9wlM/l/5TDx96OMjMDHbQ7dAJ
KBYhIwiCOtBZ5SLvmcf2NO0NFc4nOZQcgR9XhTkWl4ojHk2/1+Ik1J/EIX0mAmzxl+JERaLLPux3
tvdqhd5Crpzuy5WonglAoifpjjNewdpenT/6uRvmUIJD9GR2N/zqnT31Du0c6WnUQdoHUqFvbK7s
LaqJDIRdMzHGPQvxKRJNeV6ygQBZ8UqhTy9di+ghCGKUTGmAgpu3rWfcyHWIRwlvVekTbLBPIZOC
J70jMpjgtYaZsz6ETwicNIWN0rGUxnX49eF6tJ53IxQJkSOeVJR9zJuZ5vQosaGFeaCiK+nYstSG
X/VG8cvaeYDqj0MCDb8R6Y15ArgryLCKR7DflKLIJUROy8S4d8y0ZjcAG6WL0AbN6k4mNMIves+r
ofBdM46JaNx76+w1+G83GkM+9O+wGtf2Fb9ZBwG5e+VV6pAuhdUjf896yDn8+zYPdmNtbfUn6izx
mrcujKgEki2xAYWrAptZ4rieg32Y5FqbNVym6jxz4yVQUV7hW8adqg1NNFHivY6V3XEiDBde2OOS
dcYaSQ7R2sw2Fs0U7LxrcZmrChlv4lxb1T66HReqFt1IlEA7lgjYOZ2goglUuoXXTTnd8aIPHyRj
D7tB6zQQp98naW5Kq0QXhzkObPhD6Nfc+lZOfhS7TrJUjoB71EKa0xyBl3fLL2YTWt59r9TrZWeW
KfoHapJiFymgRFzf+Xpu+NKkXtWLm/uQB3dh2CA14/sl7qO2Ge1XKwFIbLyAWy44wDIjH95oP7pm
2pYs1GErFZCh0V+fEElCcdBQ/MU2ERjz2AB2s+B2gTMqr4BNbln3fXX40vlbok5c0rScEO+G/OyU
O5fX7D6D2V4sOh6wPFrF26ksxuo7qPn7UJ55kQMQJhNlLjpkQvYG2cMsiImiw04HXSKO78aucWNe
q461ozsqdWLIaeCQ/xCvEw9TWmnaf8KY4gB5iUpmCWRbZUFy3zYfdlWJt6O0Rq1Ah/YsuNtF2OfE
qqlOrBoRBDQn9e6hTR8sbVStMFLygFF283fH0Fa9ZRLeZrKNt26u2pRTOtF+en/iJ2ZGyz9+mhE1
vzoqSYr7mpcnsE5/hsCl4z0Yamm9iOLyVLuGvGYCnY2un22ipo1CrTsT6UI7PlQoi0WdxvoGTSgQ
MDlypLCxu9sqsgx58l5FuhSSJocPiWg0KpswZkY0od3ZoMz2iUplN68pA1Umhw7un+DdRS9eMr13
08Wtjpts1UTn3X0dMXtKedKpVZTEiYX+ChoyeI1l0gJjBiO/gzvqoY5bYdZT3maqUGTBAyfHBr5W
zdzed6JE7rtgy5kfv/7+smBI+qKL9uHDmAbEFTF6CRWc+Ao5GrOt+E/jOtfs0lIM/+rd6U2lnPer
u757+9ucTOWlaL8IWol09diwt32hf1M/QdWECMPTkARr3HBeFpMSD/1dMqeOnajBKHVFGzAAXQ6y
F5vDZoaieZJiwZIt3AJ4PHpUdjhIusgm0Hbi3TIm6mHQB6B72XLQynxmqOXYr2mOoZDxNrkoIVyS
IqDnLyLWOxppo/LUADwBYx6YGFCuKdRO8bKekZsnZo4cFtrEZTvpPIxZzbFhC09bIw07HVenHilg
mdWJJhE/QHHLaUEOJSrH/WP6lJCIKPvy7kJQJVTJqKHdnJjAlCEljsrokI/RnX+v89cG7QNOZ05n
1IDY7pbFQKjMfLQ7vMLdsYs8/Ga+bmZ/mbzM3SGdMMmPQklnXVsF/fHNVE7q28gnKlUbTb0jEsrz
8JWlqlid1CfHD0K/6DvZN4DEzjQXZVrK0M5tgS9om8Bc0vIToOsUmicpdhEvGqSxD25stTJuqpMQ
ChE74urBE5ast6cgILgjabYbqohjNYgCkik7vrjeXXFC3W9T9E4JuThh71JO3rkvsgIbxuMpZpEY
TWJlPV8TjPsGCZuMQYdxSnfrVtv0Pbk4IZIwCbHox3iLSJTH+yn5RPWXjc4d1rCnoL9h1ijvB5qb
3Lgdrx8jot3omOzBHViKyIsptzKzg8oKbQsMFJoDefRUjfJcjfmDVeSIREzdTG5s+bY5o+6MSdWf
2zte2nN32vVfe5kwfoNIhjaj8bHGcIh149UJNRLdipyRFBZiCCEx2Vnz6yUxY//haKNOyOyH/aq5
myKsC4OLpte/sV1iyxf9TrOrUreNZpGwLMMrMbf3n+wImbSpkAuqvOjTQwS9MY4kY0il6TnNNGRN
JDRikmH4hmue/sa1a9KfPrxPdnk78ZAI7B9ce/YWyl0U8+FLhe9tMYYgWG+3jTePVcc7MDxiTQAa
QT1AAzquzGzY1wBM4nHBMzeQz4IHSLOO9Tj0e3ZYhfKv1JTSWMFGIWjaMGyENoNbClqYGRfOS3KN
qVgmBjGnOAwnJ5foKDNfpFTrPGlrUqz6zMSwosUJpaHOgAleHiZD6X9hOMWWYf7XXf/ti//gpIrr
jpGzqSgvaFQBUxRgBBJpynA+n3rO0dIHnxe3PNIvM3Oy/G8KUfrJ9/964r99dvtQfuP7pV55/eyw
sC9akAnWqTXXbLe0paR2mrvQmTraDbCpdW1CWnR199InY0s/3f8y6PRfwgNMw10kB2I77l5lvtsP
Gv55kx83sXwpEK2m3T5n25s6oWOMFgu+tvuX7y3/+3sL3XYym9aOWeoylfyf31v8NqkqPO8K97yL
Qd9DS85t15zxmCQ+TR+D5Hm90VT2juiebWbXgBy/jE00RZNnLNgUqPYeQxYGHkREU//9VBTt3y8i
lycwDI0pQkyK+DVP/bfH0n1GDPAqnsoCkEcf/ipsNF9rjGhdOB0BJ9f8po9v7nYLKs3SZXKxweRO
RHFahlRNCifLygiwKRPKW0ZMajFlPx/09NJWAP+Xk46Hho+Isb7XI0bhygsneM1mqbYr0Me+M6o7
4Qc2rNV/nfj5l9zxpYQXxnaDdmugdGKlMMCd8wm4zU7H47s1rK3t+mWZksf1cFucJSbHNcPucOqR
BkGlwl5cghXK+Gv7ejAMiO51A7ZQ2OncPJ0eCBbpms4KeOTh8lxQRw9PJ7xgvujwYzB+tVazBI0B
kIlXYXeiit3OkeQMAbVpk2miXzg/tngNvHWQru8Kjwf7J5QEd3GoaeYh4yfINwNEBRx9LBHiRbFm
HNTzdudTnwfZZI5xYq7yrbbRvOLEHy0l3RzaTxtIpT+N7XlrwtuKeMByM5hUOh4Q43KaBOv1bUrc
3duOQBNoku0atCa4wiScARVsUKhOz6enS4z6aQMAFhjNcGaAzoAXQS1RwxJISduWGIjX80vjONNu
RdcUzRpg1rF46esvfQzKdPNxKB2AKQysSy/k2qhETBUPnB4yhXg6/QIEzXGzduG1tjB99/NUgerJ
4eiduzH3FHs7HAY98kZ1gGz70P4WY+pcO/wkcEq+JvZ198jPwoWkx0uY+5nZD6sD3Ii+p+i15Nmt
r093QF6bKlRUU8RyYyTzytz0UDW/bN+9aIThTXzMyoONgA78Dt7DwB5zpGE34FdWerewdPQU+/lL
VNkz6Yj28kP31QPn3ow0qQVmAWjF7OogdxfttzeqZ5/tx2iFzIBpL84BtvP6ZX0WkTUThpKKwroa
A8xQM4/lwUK2Lf7kJkeC2Xc2/hdAmbs7i63c8EfoNo1BtsZ6bo14bVAe2yNtvYmYkzcqTPw6Hz1d
hZaVhKMoSNZUgP7sUrmnZeSth7cbxWGwDE59L57MUAbOEmq3i4I1yyBUNj6z+JGTGwgqL/lZxnuI
jnRXEmdiFbAxRtma3VV3NEDlTpM0cIBJR6PMNGqSE2enIjMn/KxZq8xui6Kngf304UzIoOOdmETc
Ydz0pKl49bqHOpC0jsLbfyZAjtGEnknDhgBmhoJit//vnUn+KYhrt2mNSeEE67FLa+KPs+oRVar6
kSNl0SFijrTQgCTr/XZow1gYIgYZf87aOYBrsMBjPYRWXnWGm2ursucpDHnw3PDMXKAiRgoMLXJq
wr9VEtJPkcevi5SY2kQURXudPy7y1bn16+zORWZYlnERoHqFLky99dg+FIu5Nz1Pu14ozx6XwebG
qt0LxuJlYxslQXjxlxvWftY/D3duGFoTJJLUVkxj+edBo3aKpyo3PTzLmD7uv8zww3HeteepOadk
mZ7luVX6t4GqOxb18xOJve67s9p9sBg+wwu55ualZ74CkuT/cml/PAPJSdQkjlvmlLb//bdDpkzK
6FmWnP3Lt5UTCvshtLM9BUtzu3MAIBDsn7ZJju+Gd1aHJzrXYRgvqzWejC9tVbcZbRoLn8uCqF9j
1vmLWufPj/G36/v5GKtnWmhvSV6Yy2GvjRgtJipkDk5S/poTgdvuV5vdeAfQjoODSat3yjYkF3Tk
aL/bou2/75j4x9XfTv4lU4TEt19VxW93TL2VTSZrdVupBXbJScB0FMsDsQqvzsppDHwU1Mb0waRz
9t3//nA0iX9aSr99+o/7UfDePbJuw/PCuuSNcQWP7dt0OHwcC2ONaErmNDxst6gNiBWWzJcxh0Wd
2+/J/O3M5/NcIIhTbw8Hiak3unBgHgKKjkgxGrgR40VAbwJmakzPWWw6zoDdcPA2ieuEf8WJalpW
3hj3vhOPiPkG1XT6eP9Ilx9A/o722YZVi+GExEiLU/E+m/Vjh/CHc/Y01QPGhVnVCvDTxYRmiALy
pE1PVU8/uWxtlLY8scn7LxPk/58bpjH1T+rJgiy1j/O3x8U0HTFJU25YwPqhpJbhDZVgDr9CR6NY
Xbhq3jdOj9q9fM5tOWSiIfrvx/ZrRvy/NgBGjv/vRbSl3m8X0e0VZGJH3XbNmOvecSsaoCfWOLXn
oTbQ8T0NNvf5aMSZ93DcAIfE3yrrPy/a/7uAH5X1u3cXGX3GXcisYDjezlvvKvQHvshpaGGCGC1E
dpy4PVv+8tH/ihP7tRH/9t1/VNny+37XxPajOYm2VBvdS0tYbfOnfmAeV6lv58qq3Vu+UEz6l2A6
Xuzvx+BfsspL2qXKYr3r06NsDsIOFFPs3QcDh2x+nJf0oqMr4wkKjkIYxACkCPXMzQQ5VMLJDFXs
bHI1KeD4J68kdiWthWgZ22GcTpgMqjbCZ3JSrb888D/eb6p2jVOyyyCuH/c7q3Yl05oe8qLrmOuM
dWfMI3Ma7nCvAhfqPvu6O+l5NNB/y1bttYfJv9babx/94343rztXVfLRwoyM4zGKK8gCw4OadaaI
veYJ77gDLbcaIIrBlgCr1oyydd9wpjptDc6iC0BQWDFEVV8iv+pu10MIq61puj6LhI7hUoE1X+0T
vfB/3zbl3+0/+lbOR5KxyEpnXN0/35Nr8e1wmt/kxdpEKLRdB2SNKPqarpSdX9BZsVf9fBtO55Uz
xwId2WcIkDD8WNROtdlKS3FzOECh8IoR/yABJjV6FY/54gZ/u1r1b1f7Yy8Wnkz6E+q7TPRKOyfn
sw66IyLo6VXS/yHsvHYcV5Yl+kUCaOT4WvROFI0kSi9Cy3tPidLX31V9cIE5fQbTGMzeY3qaIlmV
lRkZEbm2H5XHXmPUZFmWoCfJLuH1R5wPEWTYEeHSvfEePkE/2mMAoIt5JukE4iZHzIyAvSL6U70A
bJUVzKb8BW9o/i09MpR2S6ZyDKr76c9VKa9GdT5N9QHMGfi+T8diuopmUjbRqgHz0eFvTZp24Z/j
zN/M5mo6imyDj9QD3wp6pJu2mXPEHdz0l4DR+VtKwlCkJuuA/6itHxG79V6vP3vWwQDMmGEF7mMu
XbJgwsPfgsGJLBwFMrIqhhkAydJIB5cXSM2xV2m72FvUc5SbcATp7W+cNvtuS1Lg+lvXQLoOvAdV
52meLbJ84GZceqhnNtkG+4kFkiDz8wXjMmwV11CZHWKqYsiO5r+X+Y/x9d/maMqfd/jjOGDo2VpZ
451GSMSEy1xP3gPICcLtBK8kyCuvEt7it9ThO8n8GRfgQpO2dPCrbf30FCYDPF4OXfYWmQOJS59m
aqJzpovJcUulm7SiYkQfsL+rrS/qfAqMfA82Zv12Fv515WEa3kFHoHP8/kiGL889aFN1kAcy1MKk
EP6y74qRPTZNz1uF6a8Jm9yG/3Pj3F6HieEt6af830FFYdrtVN9+P+2wJK+NE23JVRUfQ/LOMAjW
DoTT4b9f8V+hLAmj/v9F5VP448QnFblV1bulc5dsLA4z0g3c7ik1ew82Dqnp4pd9832m/LhPlACI
sJq61mkr3+Hqj0tWrcO0oT81/Ru4BVGBISmmdIYSet7ORLU2JfnGJ4Sx1cN0Amce2DR3BwqHjya4
iuQB+pzsvHp4G5qUwyd6XWNN5DlyC633y4f9W16vKu0mQwa7TIrGCPy/n89net+1drdKH2yiFuPK
GZczh2xDRup1rad3yPfuO7nih/TVytbp5xRDP2d+ACNMURuuxQtKY44lhFWDYF2iNTO6YHEyGmjZ
zP79Iv+2V1UF5QdrlaXT/HkkKZ+n8tCnJ31AjLwO2aw2jgXQk+itRdJbr2tvR9Y7+2WXqH/ZJf91
2R9ny0trM65TPyNbdqrhVcTXAFsEJLouAml0ftPfQtJfzjKu15Ujy6lTUdj99/vYTte7t7blNu9w
vmUKNvU5h94WbS/u8ber/SU9+vNq2o8YcDvXB8a1crVPEu5XL/tkJZk6aUIyPvuD1a8399fLdaV4
B+lSR/kZctZH7fNcH676oNSjzdRZp5vRU8rXkH0KA7xx8PI27tv998r5C6zOJM8/rvojmdFft1e7
3bno+HzKuVRdVwkUt+436VLcGX9WBTt/8o5B2dHadC0VGT2uDhAe3P3Tfi9OQwgk7MmSpPy0++Wz
/a0g+a/P9nN5PY/V5dbhibTE+Yuev1nFV7flvW0oAMk+xcMC1o9hQ5oCImtikoCujF68uqyx1aGd
j8fYv5+WKjPi/4lefzytH1H6s79tT7crn0gJ1ujy4cI9wjWkFckERPqG7hpO+9r5TVWq/XWj/XHd
H4H6cd9o7/b6puOZRvYw/mAgdmJ8i8wRpsmL8Aj4CvenNm1E26gx7jPuvjH+5e5luPt591Jd121p
chTkdy/gz9j9fh7WxyYbonbeGV1Ms3TwyTLbC/QOpFrThLT7tzTke5f966I/ipRLQ3+/pl0uKlHC
pwXW80RM7F0cXLGYOxY1vpoJPs9DLIBmxs5eA+f9Egh+/Qg/jgHjZHSrXZuP8HDkWL/P2brSWurD
uj/hTrDOW7hkM7D+amPmYR3hc43O9r8f/V8/goZKTKXxJJWNPz5Cs15rl8PzoA3WR7e6ieogYs3c
hreTmPaVRV+l0hR7Oi7pVAQ4rFzFv6//1wOG9o7aVaR/bafzY+FfrndGZu1JTxQXS0UXSY0K51Ac
m/jKYI4Eq+yRYhLQpoWREjuM4t/Xb/1t6Wko4lh5HG+tn3bEuvbcaQ3jo2NzPxxidA+JBdodk6Yu
TjJ5WvFRmtkO+V/XZbwMTQg/0/prjOXPFJL0GbI9GTgiQMn/v/tfdpX3YK+hkwo0p0fFaOYnM7X+
/aH/R5IJqKD+8aF/li/PTeNx3tXkOmHZEa+jVX7mHamBEHFCrqV6hVr4UCatDElGJEY9OvU2rQQE
Rx414kd8edYvGd/fuon/9ZF+hPvtbt94rq8KiQLNs2HZTWl7tcGcytgBOGXElWzC+Fk3ipiNZ7O8
Ke+8rZXLotqD9bP49yP6Wy2t6ga1fovXSif/x4m+PjSPdfPQ0gZWHN8WV+q6Y2/ibMzku6+ZzLSv
Aq6wWGIYN5KAPG03/EJwDjD1wU58mW409dzI7g28HMNRPuBvY27+mrD+8QlbP7IAOt66YawNjZUf
hpQjk6K9txL6mkuDdQXZG7r8d1sKgdDOnru9gE/HE8Ou5eylq8eAgbyr/EC5j5ZgMaUI//cj/EtT
XlWZVK+SFtHoUH+iOI2XsX2cPrW0TS+t+BYxf6xwoNUeESLNnyKKzGAa0iFzc5nP/3Jxue9/Ruc/
L/4jLnW0/eu81bm4BmoWx47vHK809mCHR1FU2/bDZNmk+i/hQP/rZTUVAAk/B1ImmUv9cRLtq1Pr
Va+f2oDJpRuaFYzPhR9bWx2BnSSIsu8uaTf291E/gtSNYTnhcWQ+Y3Z5+Csz4W+JW/OPD/OjUO5o
jzNjBiuNE6opAxFd6bNwkiKDfY/lG3LFk2ou9d6cNuK+sMdV0TPz3Avv0j7EeP5yWuma+n0a/M9b
0QmVDJbSdWrY/348Ojr4aWfT1QfNOESt6JwsdpEKhCbeMVKPmvRNYTIuxn0bq9hD2ZZzpZ6d5EAn
IpTTKIDX7w1PPfmimFo+4iHDaUhO4f2IgwvqFyRa4oxjcQmhMKGlniZoVul4S8jad6DAnNEnlhtm
bCE0oVeE12ggm0pdjgwRX/x4dqFVcybawAGn6Ly6ydFLAFxR5PRIN/eCGjADMaG1C4MeMjU0UurD
S1RuSDvAZuF5iHKH3pQLJTGIIf6bAh5fcZOsm5reKnjixvnQO1AxuhSym7ZhPBqmdpnvO45movrj
Nc3ajFe1EnUGLbTpc16YhxzKAoCDNXmZJdhHllZeGH6SsmwHDFxueT6Ui0w2sJcoqrI7go7OSOVf
SJAC0SiYOZO5/eykEB3ArhPUWiTJUrAufxEnBwmtT4x5jF4W/pafWrRCYaZitC4+D2vhrcD5heXF
HPEJxqrI3bi3Y1DgTYfvX7cBn1tsGcLKg0FFUTjO5GXHZUvE9wNop7LzWpA/j19lp0T6dRXFe7nF
8GlcF6And9ApVEV25rbBVX3hz5LJ+WOjnpdBVw99RkAwZW9ntzoklajruFotCmiGZ3okjg4DzBqW
sWJOpIiwYPVA4szcjWSIZ1Pf35SXxEdjgwSS5NB4eHqUyCDpNkzXP8aS/FDV4lRBCpGouZM0GHkX
MpWNN+kcbR/gLNt0neWb3gMEcn9va0E5VCaL7QWIC3XoPKSZ26Gt5LCss0xD3Yj4hsvp0OBnJx0h
Ccok8BNlgArz3APWLHCuZObxCftFy984bgaoychDWksf7NihVEOY4E0aZoa6z8dOE8znBINX/qgu
5vAdlJN4thWdWeEb2fLmzedjxu6ydpGACB+7XOb/NS0Q3pFLu1Y+MOQbrO1lc8FFNl1RFOyJmCzg
c8JGaBh2awHAhbVfyTmMLqNE3RYDMz1HGU+IlGWDbiZx6hxuEZxuXGFdo1eT68lC7CNZH5PJtc3T
mxVTXMadbYCyfJk0ERasvbLEscdiTOUkPnE79MlufPDECGcG62KPAD1cQAfycg8Lo1natXEwoNPQ
waTr/hCrBUwR5cxvTnTFOMj4otEi7aLswRq8wxE7JBQMW//hu8QMBl1nMXy3Au9KW3JRFmvviaZN
daDYoD0CmH+T+mBTV5khnoILBOdpyHEvDRA/tLcytZexSY7ZZLYxfZWdLnM2IgJuD7BvvinaTB51
sAXDFDyOeR1wbOreLmJkujivSK26Jpo/c/hwQARdeDgvc7jtPcCGC79hCslAko0NaaaaFayUazDB
mgeZr2zPssYyeoh7X7jzjFBUYAlrOLPJIyI1OvGznOAdvMQpFK0/P3lhw5Zl4Wk2oPON8CWk8yCx
CLk9R1xr702uvZkRckkqZt4RepmhqorYcpxia2+F3+jy5foIyEj4bbnY5BJvDyB3S/d/og46LV7t
rpy95SiA8wtjezqgUi4yKxWTZTTEBOs4SsP4VsRWHE6XutRSvpH5SB9s0ssZgSHzaZf4wnGadydh
6EviTCYb0ERRlk9nzfpjyzHt9UsG5kM5xOtRR/iIpjqlI5Gmat/rAmJB0CDmy6mJkwZyjKI1o9dl
r/lc0gsVka09i58wnjoGe0YJpqDR+bBtt6wF+hVs6TUH/sRotU9WnmGBY3QZlQoI9hawFmW747NA
okPDDCdDeQc3Jr9U+NRL0kpK44uvTrXY+n7pOsbfTD0ZMiobIxnzxe6kJvzQCGCRYPLe1Z0a6Sgl
IpsNPijRO0zTfJ/ksgFQkeRK/ZliO7wcHk/2yVw6ByyIlwslrOTKYezE0pu7hWpvy01mLdnYI8Ym
k5iHRhy6QmrGzTGMJ4m+kSG/xVNsMS0+PpPoGNZqCwrBHcMqWyzO9vBqbw9cmHiZvHtMsDn05UMv
4y6YK6uZN8VaJ0Yjp2X3nI8o5nAviNpmcUSI6ChNee5la3cp16buIZRr2gn+JrF1tYHgW35KpU+K
2WxwVazPtI/11Bw2rbQS0/BK1MUifYc53O3wFq9Yr7JIIsRN3j1EdzVnUqm5Yde0UmnOh5lbOKhU
gHXZ6vbTZo+X/05LMiu1onL5zDm/Jb0L53FM3idv24rBAuT40a5b6k65uSTcq9alApNwctYlLMLN
uqzmd6fOOHCc2az6UszpCzX+mmnzbqlKDbjMmO5sjR6WC7kPnZGz1ZE75aAKqtwDSL/pPPOiODKL
9RoTpGfyFUNekLG0QhbME5/aKzRud3N1GCwW4dkbsqQMVZTHN0vcmqy9+GV35hr0UXtC7wg+4H9O
1TDL+lqxhdB287KMsLCDjScIHqQK7JqkjJ/MAX6M9yRs+65zVM3FJg5fKRGNdFOjr8bzmFRDWA6i
6HhJEst/8TYlkE9ec6MTmLDikkSxZ1AciNMGyPYSwZ0489IRtstimnP0oZqciXRAB8SnWeLse/9J
EoZ1P4QHxwiJNKz7PO4DhRKlZHm6e5zTwON41JpnfBDrHu9LMc9TE8ICbAEIDPAYULekizVKdb+J
E0ILHqZFwxGzZ4wozA3HlUl3gUzE84LcHPe+qPmclD9ii+ENwfjEWBcNxqigwxWhMhl2bS8/WrkM
5Xz3O0b+FLcOtGfeLNVkLX/5bc5BaCYe0VlErJ2RqBx7UyRp+hC48IliroWTSQAdZANTnlSZ81oG
oQkMiG5TkBpA0yThkTQRAvF2xfPku917E4boyg5gOIEtwVk4dVmfw7JBgfZx4qvAFEtuamzl5ak/
e8cTmIRYCPhgBViPEKKs0FtbsOPJwz+7sJutaCc/l6h7iIzO/WOt1tYCpc2hhFIp46NeEEvuqzAM
V00vzw8QQN8jtt2i1efgTL3ANlzb9C5QtPurCuQ7rMyh3nCMCmUZQf3gX1X34EMOAkBKLnmh4FL4
gCSJLw4PTDGPCDQyg/E6D3w6MMYhtcLooehARRFMlJBFMEdXk1i0s441jfq8SLasMGof7ogeCrfK
ROwPhwOGsLq5HSr0pEsERY05YwGDppn4BZAZiUC8pT6hZZg+rD1Ol/L2WEM0WXyURpJ0i2WMGyKP
3/RloJAR6jwonKTjICmVe+6mWsTKM3JucnxfXVuYB9n4QqDZzRj7QLwr+Vw0lmHMEOc9PhC+MCyu
e+KZaZ2kXpO1CbOGEztmQAdB2XDgmTA0awkM4ThhTGjbEeSBJWL/RPZb7cWMYd8xO45TAWJCiwcR
aHwX2MSngWmaERQgYdvBzs5hF0uPzVcYenrhpW++yhpe5sPvYoFUpcvArrU5OzmFzrN7Io/D3RLo
LoWOBaGNebuM0VBtU84tusXBZ7I2TZIlhjwYhbd2DB+pw8U0656ZervYg0flTYVJ3QEE6aUt31gc
TA9THE7NMiGtPtaCLU+SThjNGW4LSIoVu9i1SfgPpsocjYu7OtiDc792c4ACZZTj9hEghDXzPa7l
8UYEnbYz6LLyTnHDCth6EEk34oMaRJCJpGvHlLyHvALhstV4bb6jr9PTGqAf4BZq0C0750y4jtKA
6wQ9uDTm2bknzEoLmiE+qcjWWuagx6RsTexLr7Hv7y3zzPxxtgl0p/JmsbB0HqClJh686ZVGjsB1
raF2JiXETCGTLLZmDNW4I6DFx/F1CJVRe1nd/agsKX/KslVxbHnmysZdWYX3aQXXihtAhrTGLpY7
3Td5vF74HA+xJOPHoiVpWjm7aiFn6Mg/mvZWqeKtDtL/kvcKEDRQ7cFAbkc4iLz5l6Tc8hAb/uq5
5J5hqSLvW+WXFD1eDZv1hDEHfwr9hidPNsrjT5s7Rp1QfZH3sKFD0hKWhFMOj6HHPa5Swu4uwrOi
IziknGwf+w77aJ9NXj3KjfuwtBjnQ2LooaEPGJk3MMmtoYzfnBijqXgYEmh2IvgQIgg73AaMclx4
KAG+oDSw1Ls3U+OGoAkHj97mKAbbEpaQNkLRhj6Lx1THcn7WBeXia8R9a16g2z1DC8aDHkY4V6aO
wyf2LjGrhtVqP4YnMbgJntMLOFpWlqdYLrb9DNIbMPk3xwhtDinBy0t37qoBcWYneiIynpb7hNkx
vgNXfOzBRjo8tYYIqm4BG+7i5ryCXAtXq3YGJU4w9dDbO9rIW6XpkNMB6xiWyf1Dt55MC/Zol5iF
5HQwI7irRPAuRm7FpOqBpVPhpkxwJ68Ay18RtzNMhl+EdkY1cHygLo12BSescoeGNZoOSbfiPYmr
4g7LCRauzL0j0H8T4CeT7hIAISbwwAGi+5PvnRwdlrO4ztYW+0jmNMR3mCpUPin8P5YRSx9mNqz4
jWgt+bm389Xa4YF0UQ6IlNVzfTqrw5IHvmrUshzCh3lKrSGjgPw9shsZ6zly3SoIU+3797bHlpRU
rwWc0ytmvKkXquC64qaLl+bzupHNu+83ChpddKLjiGy4tkM+a87T5bqc0UOPe0SXu4KM28FnqIzP
XyXFfSUkiPd2y0pl9XDmkoFNXkTcWjcpJ2/Wx8GYFx0RhslmGYaygCFjw1rtSmkQ8zeyOm7MG7yc
O0jF1SQcMsNFlguEKvyq9tnU3T1d1eE9GWL2cqHrO7i3LJcn5r+RnlCrTUgB0YTJHOTGnp48FqBd
G8s17r1lliFYdquXFKKuBbSXG9nVJiluuWE2T/h3GdixMARB5jxnvp0k9LcjNFASMqCKncwKfy26
40KdZfyi/4RVB9BKeqjYSSHT8Ydq4/SFLB0zbFDO7fLprdfBUv4VmBsXb/SW0y1DuoZU9G86NgwA
5Wpb+5BQndlcOdxJ6wuG1LSAh2pkfRfLSfYtxvRUx8BAWCd0pHqG2zwhd32u3fPJXnuTJhQ1tF3N
4WS/BZq5kuvcWzjAITTGL/fOq+qIK/JlNBF3HjuSjqNLSjbcGYwcMR+UPlTa5NQ5ZoLAPfCldpwE
xxE+VWMK8jgcDi3CNWwDQfrxXXg1vJBUZ/ItoCH5duJQbjmgB6gPyDzR4xIU9l2xYm661KEQroie
hodwhorw7AEKlZ88lElGeWAnTd10MDC7ISH1IrUI8mhheiRhAXd0QtLDKUPs70Q970idNWVKMLn0
76dA2XOEkbUpsXxJPoAKiQS2Ld4M6I2nyfvMgDhdYDi/yC53U445SCoyP+LlRJZdsvqRCe9aNFAC
5bVwiKL8tgK9IW1mZAJvDwHrYv5WBSy/MxYk+xYc366fUVXfTd/PMpQjGJb0Itu9eK4PWgXGen0B
xEmIqWFmJ+8B0Tc4QBbM+gAn21jNQGMuH/4avHFCwX1kjAUcYpdPP5uwf5zE8ZmADXqVOT6fYXbR
UXRhACJzf277wpQzZ30jg+WwBen5fxEfevSG6OMPcGNMG5VE20zYFew7LJNpo5OTygcu3ST4Q2r8
z9EE3SyKGj5db9nfw3Ms0HuKhgLGOiycJaJ+pWO/HtaSnC+CsdzaID8ZXWzXJ0En0IJStXc8P8f3
yWSZmOzxgKkeGX2BjcTVxUweFAu8ltZXVvNkmn5/fvL6LgjVJhfLW2h8BCoxaXOpgbtQw0O14Z7l
Ky3YY9myDaLGDsd5hF3iPUNeyLuvVXZVCRi4+PSM0cF/9fRVr8Ebxe0hCuzxfWONe+2z6CkOzTVm
W7jHrt+921HlrLVIndpMDmk6TSxQIXPCF5BjPrdNs12e/acdjZ80sZvF/PhM1/EWmJD2asew2MfM
5t2JirltvQ+u+r3m2cmg25otqmBwuI7ghfjbvc0fEkqQopovmR7vL04dFlf3GON/CTJmn9f51fTf
lQWfuMIdWA03O6dabplwFT9wjbsSbTY5zmdWK9rv4svW3uORZ+8++Untn3vbrvUBECBuCR2aCT/k
+cYZcOM9P60G9H2bCnZ/suPdeMeIjCq/Cln8SOiqpDTjqx9R5walS9ojkkDjkQwJsCuxFinHv+wm
w1dLkF00cnbdTeIQONGxku5g5ldyHCwbXK4Dz5CdSdUKpBpLWdeU8gf/jg6jf0qJr2spIWjqqDWz
ed/uAob2Gd76gon2ydr5T1UyHD6sFxIgkKJygmGLkHI3g8lDcVk7nZyGIOVRfCIVl65HLIsYfGk7
wpNQ/ou2i8w14hx/spnEZO81xM2PARRauBGhe2sYonoNpD0ZqdGHV4w42z4UeDQqlD4GMZyHzYfG
fABlMyYXzusmwqfF5K8jt9kkGeD0kvdUUmmQEMTXbPINbrOrdn7JmVOWlL5A3d91nlTC0bbcoQvz
gUW4LiO1ke8FdKLNo3eXEtwHbx8oNlP6Ao8UUOnEuHGwkUQE8unFk1cs188keVFW3uQjfq+672+/
IiknwZgGSBq6Cwzk98LN0Ja8dpxgMuAAFs8Y87JQ5VxJgry/ZdYK2Us7qIHdiY4cDYKTdV3LoVTT
sV+crDv2+FTK0hr0bU5jY03nSj4a2T6hFbFmYvwaAKqQvZFlt2A3Ju9Jq8HKBU/ku2xwlTokTB6u
3Hs6Uwg8ZFEwjoek3Q+JxZJBBbMbB43TGNEGOVltcOO9Jc+9cyxxBV+llwCPfVKTWIIyPJMW/ijM
zKZpxw/neYwR8h1F/3gwXar27liGLCQX5qcnRm0xjgZ7Sv8Vc6pJIE2cZaYH/AmC0wnrrNYgeLg1
8yYGx3nvesRUpM1kQWuLpcqWjd+Ib3YHt6z72oJgbDNopWtusOM5F4PjeHBhNBopvNtpCCodo39a
7i3Fy1Fl5nd8EFsEyAcNcmi9GFegmBcwld25q/loyjaai/sSyRx/91WvcFY8CDwOsuPR+bQxT3jl
Qa6p5m5JfnU4Oy+OX1RdOWUkfmBQ1UJjOLB73MnTxg4guqPbv1lRZelyqNR2g0ElmsFp2Rvsgcky
eP2G23lEzbczft09o2PpAdI/GAnCbgPlfbvFMA7LegGhMhOHuUacTkd35/icFaC6hGzCtYIyjhTT
u0DWQWw52DMMs58t5cOfb83IfZej/lxbrJdbV30OH15VB0bvTEMo4b13A17gGcFptsXn6eEpXUv5
mMk2nF0DoINMwd+5YuYNKvJJnW5NBJOSXZytPyXtsLV3Xnsaay9j3jz+WlamnoOpBefy3Bxldfg6
f71xvph27GzZwOfb5LRbL5E47FpuE/CPW1xuYV9Nw4bdmZqsTDkLvoPxWVCRIwC2FDOsaIMYJ+Cy
3B3JPYG1wbOIa2JSU02C29vEru46fqDP09j/jY5/AzylyiLaAUmIzYa9od9R3W58mR3x7mSJMWkk
6Bo5XIdNXEI2wCvPg3ln8iper45BEyRlpENZdmOrfNmHO9tSgP1J5Oc6RPxKUDLjrhvTJy4K1fMR
2vDJdyYn4C3EjkoxyR0nTYvF36ddJG+NKMNmB4O1i5PjYEGs2C2nRRMR7IrZobTqwHsqQLVoT/0j
XuhIsYGMiKkkADiN+q2kOoK8d09h08W8WQqJG3h3QGRpn7jj1rx2umknGW5X4RPIDrY7oy1k6k6g
3MKIODCcHWhk4nw06DcPDb/OFrrgKrigpQL7tmKgNI2HRoX+/E4+ccq52htZFbz5ue2BotEck51N
35Gp0joVwMp7VmZ/3ooVh/lCuOUf/dHxLCKkppWPnWD0sPs00ps4bFxfUO0MkgXTwOcu6net06x7
EdlWPh5/SpDAj+zzoaWjjpwrvByanLip3nyExoe2XUN1F9PgQk50/ZJ50Sm63tAjADPVJLhkkcTK
KyGz1m0KARpyOwmK0yu8u5BkaEV6oo+LmGuTFkXRCLMuNJskRPwnU3cmSRMjku0K3I9ksmPtehFF
BaYmgyRWCBg+5zZZaMlMyZLsbM/hoCwZzQWYb6lTF6evK+cgO8ogmxs+6Nwqfutud6f2Z36aAnAC
beBdfDD1safQ7CRJf+M4aHbGBrl7B4M/M3xKV9PhVHeGekUh7IZX3UfUoSAqo97UOItPyyo8EnB4
IQ+RUiainCUCdEW1wTQaREfiGCezGr0wwelYsmo8eYZiUR+iynaukj6it/n17WUqPfZCGePyy1P7
hE4SVoh+OYfaK9ZCokfFOSVVZ95Fk+4mvyH15CCK6UtjP0gOKXAaxP5NSFtNlj8ShAtlkdpKOnRF
tbVZfDBtazdlR9Qp7sgbaIuAXBbZQxEf1TwOCBrffd82gz68LlkqmFyyDRDA0Ak0aQji54fDoUJL
peD8+iBXxy8QtsHoPmkyBInbQNwsPiMcKgf9Vjb/KPZ8WVcOZx+XvJpvPoRM+9mL0Wc1ivAX69vj
8SWTXjnTxI7klG5MT1xSfellhnDixoy75ccjdaCTFpRUGA8xqpz+sqgmT1y8SP6Z06C0ecsOn4H6
ZHBfNlTb15rWsmFXO4xQdzxmFvuNz7XZ0KHUZXGztncnUezTAwIY6htYbzQu7zrU3GAKGa23qZxL
yGLce37CAY0Kn8qtLGWfjbpgQkyUTWZKVVGQlaAlCwksT3LsZ9ihS9JtuAbFDzdOYgGLnH67YXZX
qB4a8yOzql5f2158mYPW1jevbYzwglDzy1yOfFQrWfo7zXiBz8riOtpPrRRvJvOC0dW+EvkrXO1s
kPp2Bk6Ya7JorCdAiAyEmloncmaAI/4CyJVctmNio+C9Rm/qzHrAKcwKNgp8ElJgMWyZqPZf7gtH
AFlKucW5FjxivExGsMZ82d0soL+z2Spwe74a8ICpeV0xu/Z2fegMkuVRw2f4hM8RdfmCgYg37yCP
vynuxIyNcH1KAKb2jSRRj4MYgqNzknR7KZ6xVExrSWSYHChLoZrFgwcCHyDLDrOtW4f+nhKPpC2l
Q/i2NLjBkAKOAc0VvmbDIDGpaXwUjJjs4YCQktA2Knxs20dX4Zyf2m2jpxMFmDp2Dl+XPnW/wmxj
Pao166j6QPSKNzHEQzJHpEuFdVfcF4l3DPidwIHKQryuycJwMbQn0yH56LXBQOwJs0kaLIxO2FyS
OKcPxbrzZJhDSsIlb2If8JxYivyhHKlx61+Km/9S/CeZCdUDhAfMVrAM4KRrpsadxLXG2YzhlkAT
IwXHvxwDc+tdUqBh7xx8adZgOsurBxhtoNHUEtrT/B6fKDOnBxJYh9lPuG2Ft1qsqjCdmnRspToM
7KJ2AJFyuRYMXM2eLasD6HGeTckAVbgDeC3XbfHFPNxiZMQvC7oxlgJYOK2xuBC7iRQ1t8jfthhP
SXj3CcIAO5eW7MbGIEyoeBzoLOKXha12FBgMt2tG4JDYJZDZwYYUbT4bdDXzDKr2NLflcwI2ympk
5tYtVgeBztegP7cDHk6AUcUTiuIzfl1gpoOeIKY8wr24WHiKg9K7L9VcPZnEyta3cFXf5ogqDesy
yC8ToBapIHrE+QVsVG14KYEdWxJsZLzg8TXAfYESpSmOeEt9rkzXQ4/1Sjq4l1TWveU3LzQBdrWk
SDwwb3+LWxPNJlnxpdU/nsF5sVo6rH0PAyamZi02g4NZc18swsWu7alX2txCoxnGsRx17va55XRl
A7yrkMZU9q7obL6ekaHTWqe2NNhRdiN/WFcMyIPj1zSlk3lwairTN7R90kHQwN3D/pyTbvpS3VP0
ZAVxMrQprxichTsyc81aqmVgbUDTHoNCpGjYaIsm0zZbi0Ze0sfByD1S304FIeVy92ocVl/Y2x/f
5rPh7qtls3KAAKP2xa1CHUfv2X22TsDPPRwuDnYbOODovHV71w1bW/OyFoOjY6z92yHMV6CWFUJN
UkDisqRJn73pm1NHdAbXlqkePHp8VuvFI5+GN6ZIfTU31tdN7GCcLG+1DWqfMpFgjB2MGPDWpmLz
4T+qfbSCDTb+VvvD9uV9TJGCimfa69yd/XjnaVNHi5S2f7hFmoxnr4Z5xw1fFacJwyyYqL5Hhz94
pEdWMZ0qoDCA0TcMl7DF/6F/fYGgwTAcUu1LRM+gl3XEaMl9vtwnrgOMHcaYWLHf7/jGYD85+802
rqZt767mCK+RdzdpXR0AlMf3BKiN2RZNQ2iqZd839lgS18enj81gC1KaY+ni2vOi0hi1VTEC/+FB
mBGulJhKqivNUbGC3++EKd2g53c5xnEaPif2Pfqyn+mjV/UhnIkdw8EuMVN2uDn6DNvRgs7mIWV6
GNDh1D6rNn1+emQePU/v6XreQvXLkw9ayCAx/kF6HlneLt3FIIov2Rbq9d4OaGOb3iYEg+XJnDZd
L1/PMe607byOg4F8DywCVvxCXSy8K4KjvkfzDBOeYT2+ehXNFV6sMQxybEZaC4ls5rJPEkVAQpGE
jr4GbaB4Z8Veoa/gcStA9gcAdtmfEGnDCddWXtPl4TeSPPVRBaw5SjdF9I59xn8KBWBfmrj0aGPJ
cXNm1feCVNmZK7P5cXqDnF1v5opmSoS/8tJc9gn7AQYfbGKbSNKE7iwfOQEpuLVF8HRx4lrZQTsM
elhK6WbjLXrXkxNgMMqOPqLKzNNr5aQ0enb4yQ6Oi8HqrRACWuP8YXr5xk0v5spTx8ZWdg6tdYIp
0dVrWYMA17SjZfYuX1+9G/lPGw9g7OQYofyuBOm2u4/RNQyBAB9IW2SObs37nITwnxVrAAE6J8xT
Uo8Hna8eJac4z5EWR1IuvfePsE7NQcCTppn/ZZIQj098YP7fMwOWCzcjFbv3hDaR4oxeY1Ir83I1
e3c/CNqeZd2BrFMv70GJYnyuI9uK5nmWYvgyPgw72FiEGi97F6fBq9gI2mMVBBQeoPm27NEptInM
XWlEmEIhgPok4RyLTgSWF3iZjdN9HmDORRMmzaEke1BuGsirRIjP+pkW1mENkkByTVtwTj/qbblz
CB/ZKIoCvS0GgTR2knSkagh8NhymIOU3l/l4bZP1G5iR6nJAxYPxLsNWr9cZ8q2Y/WVeXNqLnA0w
OWVGZnGe5DVc7asfPXFyWvH8pom0ClGHW2YUmuMqsmkiHp0cu/GquKEw9Ggjpq/Z6s4/NaBsugqz
D4DVZTLQEtbqNCCFIoqsZIPmZoYeHSi5fe58p7PTO33MMTsoGJyTpkd/zgw4WIOe/XKwU5Gjrnsm
2+84WvAgLu7Zwjvy4J909+235YSWax4M7j4TR3uM1UgragnTHHfcLuaZG8YUOReBTyTLvtHv0Osz
lbAGZ+AXCLNSKo6VF7C0H19yxOtr8eboa5tdwqZibefMOoyxYGQbc1bLGZ0AI+EJwRftUXrdbEIX
CxVHRHdDuL3egGtw0tufeMBRTc34fySdWZeiShCEf5HniAvoK/sqiLsvHndwQ0Fx+fXzZc/LvTM9
3bYWVVmZkRGRKwRqRNcj7u10j0fZcDTxcd8Vf5iPw4EorduwGeB3YjPoc1nRovbhYdM8W9DOtbqU
l8AXJmGhwdV78TugyIIS94wFx3FRrnFf1c+gs4RuJiD6b0SgJxFKQFbCg8j1e4HxwF9TuzExQdoi
7kMx6AA2WAA+j13v6ZtO1Bl3b8oUBr5o4aBo8waufdtXOjorc4IBqa+xYQKbVpxy2pdfjNc0Effj
YJnLIy9e9Cp48rwq43Er5+5rhUwpXa9JRyza3Ppl/bRwyViE4jQjXpl0SiXWXTdtODizEZaWpAul
cxlOfhG7qJv5mYUzb4NpjjejIGU4G4cipj2PX7nOufNldw+x1HGbgz5pk37/DrjmgUSYs87V3Xcb
MB4Pd+IkG2ygfQnEnPoq2B1ncBo+drRsC8bHlKDxhUkXDtqTHgQ86wTg0jbaD8L+hYpWGdGiAio4
Xs0HwxKmPxvE9mctARLf6eY18WqIkwyaSqVfZ29qb4k9L3iHVXCUPtvgN3ouFPRoXc7BpXRfHbu2
76U7/8Q4XpC7NYkjpFkcjfcMDcRjoyyUJOfyouq2Xj3CsTx7oWn0Nq6r0SHtGS+jDZsN7kzmgaF3
8HIdt7NEyZJ77lwzo7P84vmW0Vh6h0/Nur2hYvhMB5CxKAzXIAhMIOnwsuGwsJh1xIb1tBHgsjsN
jva9I20zczQxLHhT9nU+s3yyv6O+w8VoNCJdWvs9oajQTtMw0P9s4ZnJexx99piffBkfQthOgjcv
Q+TDoRoBCqYsrrGwmlu8t1c6Nwvxw3D/wk1tNjUTMEhuWXcw6G0twziYEvXmjdhs+kEwPfiELJ66
3JFO5sAP4d0waAmiLo96caBI+/L7GPxswP3EXYQYDGRzGQzIOobG8AxDbXicvYx8ZbVU880b350V
Isq0L8R9KBtD/EtlmvZHJ9K+bUWy5dfd7My6HRxN7IJBqB2PGYm0Szg/I58BJQPeP97zViG0YRgO
mv476dVsNyqPEGJg8lCFrva7k4yDWhyGhXvbkjflNLRfR6FeckAL0+oeBlALnhGJx+6r6bARD9we
w2ZtwnuwdtCHiCZPjtnJOhy6eJVSaSwg8eJwg+zWaF6dMktrZmKX9p2qDz0BIq+Q1HfZtFpUnA/H
WzGxaCYtZeHZ/PAmLtYKxd1Doy1xfxm/VlhQcGx7F7MLi6ikIkOfoVAUPukr2owIG6hN/92b4S5s
waQ6hR3GdG66JH69T9zFApoGD4gd4Wk+ZfoivZpyzoBuiiRibmkoay5EY8cPYYvJbwQ3iiq/CLII
QjWBjvlJx5iFZ4Jqy/p9jPtH11RidPkgzFnCuRxlwSCvKYEKr9nzBpk7IZLe8co14MrCM1aYKBAR
0kds3Qa1OJN/wEHnIjqwwVuA9GGP2mwQKA44KJ/JNXBjXqUdxXoH7PQeCTboterKKN9smBN05Hi0
kykV/9Akk1pn7quMFtT+3FzMHCbOcw18ueluhtuSiq8+SJpgwSDCLJoB32QVi5k0TssZROMBKR2B
NmJXDSx1O4FYAcvkOfRxTHrrEBjfwk+ETucakwb8Kv7MqWlPXPI8WuEtzunQNXws5V8olqgXfned
nXFwtdrKljfCyGeCFV2gUCEzFg2n6948S09Y4H18/KyE0ihRQwISpvjUslN+E147JKwa9B84XWuN
jOq7JZk13IM57MBp5FCPuvvRlfjunxTPKrxFWeqzns7RgkY0Gh12QRPvkcD1XYrq0oDy94AdSL6D
vd+gadIG4D4D69Cz9eKMO1LtwNuRCczkWYtZdxl+8VY+cpngLHcDb5Rc73601y2QxsNkhGHaoaVP
Flx4FndGCVGF9/IaSerfdUj+tjld5jCsLQYFDxpDqz2cPX3xnu+bCS2OWbMgdWBvMwHjapAbkHda
cFIsaPqfuLA6X/eMXFSf0u6AIHzE9Hx5cw5mIzShrhZTiF0vQudjxAAA4zumDprchtxU7A+3S5sk
UIQT06cvDQpEV5GgP4+ZEkNf7z3Nkvg0h1gY9NBhCcHW1mhGzbE4nzJ5Eux/eqN8OgnaOy0oP9yL
tb789EtusLuFu7VaGa1a5sPRLTU7KXQpCH/9gE6RQCNAyDTUgfDfRJ8/Knp1ZAMN22+DpBM4tLRb
Q3NeTV9ND8hbhW/IdfNxWmQJnwEMMGZ8QVO1od9wayp0YOeVJdVnIwQYGZFjljrlgLZwh8P3N+3h
lx7YZz9WDZsOLR+IKw4f3VOkdMyso/dSDjPFFOy7gQxU9ilG3ryaamGKDBLbCITUd7SFnPVm/hHH
1jlw8fNCNBuN9xSCPEZS0Ec+ZheG5JtVOrBVyqUPu8yYzlE+du2jy7d5tHqvg7dKZkmflOmX74NG
aAE1nnU5oOxal/LsxLk5sF1uEZPjuBRgmtG8tOrwV0P0EBQqCg448Psq6ZvemVUx2wuGG8/nCpeE
xsvysqObnOGixwCF9ea245plJf8DTuqkAQf4PRs+xSUOAJBMrW9WGynCdsyy57ezyRhj3oCeDdW+
TVVkVQ+H98eiX6hJAbJZH7Q7NRNXeAaMu2MLrpEI1AoPUmQ1dlxDsEbTIOJp1RoCn+TAMZf9nbaC
fZiSPelIHvpkMV3ahzPmU5H8Y54jnWIixhONEdjS3apYFCm/DhTvXLpCW+fqhNTccOTNXUJlK26w
vHH6dw78rEHRQk7a41D80Ql30xp/yGCuMMOjuTKAsMgQRiPQpq8pRrojIci19MG5Q9QitQTGWa+7
hwsjzjnRA3JQWIroHAD+X39A3WrI57xI/icFb9DagDfYaoEs4s06/ZFbpdcNqkuEmRZYaiIOZbAi
JdBeQ+dkvILDNeaUUAmZFMHm3Qx6EVAM0wM+Zl3rlyR7+UyKhD29O0JjuHjfaZ/TQrJhQI2GyAvC
cp09FzzQLZP38NI93LGmJ+tbN6nc6ohKxaVtEZWIJnpPm2El9LHUyXD3dvOYhAM8QTN+0ftp5G1L
28OtBI19233VUEDGGTJtlEswAQMPX59GRGmCSznR3W4HD9jKNN2yBPmfxXBECI+UghIIhMKWcQVN
YD6tGMLFJxudTfxt3rziNWYv777pHMFg6+SdUb55F9AxdmROqvkm5TtvGgyJL8AYyJqbrn808F5g
vhUTP4zQwhqJqjeHQIV93w72ZoD648Dve+vNG8NzzoU5FVhhZKxbQGd+g87i9Oe/wrpjt+8Ggd9w
e1YDPB8S1RvncyhTpX0cvA1IUi5lvQ/u9FlDS9lNjvSbdUQAgGY0uWD4rIYfoXfIbn2v20g4MKxw
nrBaEWflAbFs5ZC7036Ei7yD8NkzQPAhoo8g9RhFMpHikXzfxZCVOAsG9zuaUIc4oTZEJWYuxKjH
T94NdL11IPeJqmkUUK2j52I+xXA+P4vZKzanP/dpv43LCqzhQ+rgva5BTvOKtSdBgFJ7NKeUr/MV
566JdSfQYPNuXKfmvDsmOe93yRrl0RQBQgL0M67yV0T/5b8HYuBjtsMQn1TXqRaWtQaA44p/uUbu
ve1yuliNuKws8BMAnTO3kUvo+FsmUUQ0D5Eic88YUE4Zo085G0+S8dweMT2EMgs62r6udIrfvoEK
gd0x5O11dRgi/RF/wBdlo575gmTA2dXACIFhciCxsGrVAVN8EvDIZgCb2O64JGaRf+mZg+6Ueq7r
ZyQvPdcKvxfZKuSkJFZ/JbckeifvaxxVgqY0TMldD/BH2e/ECi6oS0fWreEZaqACfolX3x2GpNVN
lBMh8SR5NiNNGnanTHnAc7EnZxQurkYIoPik8+78a9nfAaJUpK3d2q4mwrV4paKUnTKQNYsAiEZ5
/HYPu+tm12dTGbuKlgx1nxj50kQSjR2CQrE99uhkNqHYQc/iIMIHi5am8GJVJ0I7zwitj97lqO1P
DJ4bC8tHqsX5tFUj3VSO3KfBEAtHvxm6RE11wIkM+Wm5peDoMHZ23ui4NehTEom4AC4RKg/YIfgF
37neGgwwIQFYIYJxTgbzTNDGcNnzgx6pM3AsxBBcjmw4DkLPjZdn8jF5iORR5Puov/4ylAelRWkz
MpQIz5QNpg3QZk1ZFPgNdEWOVCLSoRxXtGxKekfCq6GGCrKQYbKloU7otcwhKUqDhJ1EungHwD6F
52LQhmasdm2IWhI1eDQXeuk3rlIPn356vxsRWfZXRg9+YUP7k7NhPho3b2Zj9lo+u95rD9OMGUM5
jab7KtAsfB2ffrPyH+ZT3/4xWKEcnkwaSz+ID42UThOMVLwIsIO6W6qZMN0o9fhnHPUa/H1lOxXI
bsmIF6yskqQM9l1r9t0mzMkzLpu+wR+YjJVjuzjbi3b/bGDs7Gs0Fh+MPAqlNrwuBgPHglC76Q62
K9sKScAxuYsMC9NEpB1pvuS/99k+qQ097MxD3klT0dkv1O8q7dnMVmZpmmxDx7fwdB7QGnWOHb3T
NbSvWSH07YUQRhATsaRQMOkbQx3a5SpMPIi20bOpM3dQsbA56HhpNhIK7WOIsKfWn/wOOrDHt9tq
6N2e3Rh48duh+1zrybFBixZKy57ms7NieF4qCjdmTMZ/ZEg1lJVjlJFJqxlxLiNvRk4Ydr/4kLHW
+6KDC9h50u2b6qJvvZlIS5u5pthTNkc/t3qkRUynMeCwPFn4hfS4C7g1V78eQXbAgpy2q7e/vo19
yqYSigG9adQ3qGjpfs4AF8creJlvsI0hnNNz7TYshbaImYcl6AB63pTX1o569VhCNZ55cduMacxQ
hGpbwuccAilEipkWbZM0RR6guRs++L5CZ+yNN/GTcP2a0sL9wM+A0y7v56/Fa8PqYX0TSGHvQVkz
nptxzUbNwFT2dHSeMIdYsfewrYUaJsaSvR6tz1/wc3tMMzK97yloFzSUofVIg/9xS9G38jlVKmiw
mg5r3xxxKRpGj73iwP28uSGONSE9MX1GbdEu8cq94ql5hxPKrp60aLV/Zppo0D6zdOvk3qxjMg+H
JV9VZivZ98mnODt/b2Tc87RU47Hy9HXC49Dp8IcEjGhM277NBY1g28zopFCSFeZ9xqw0bNFQhtvn
fcO4B/01skACvS6afAgpH3wHxmPyQVTqUHLGV87evkOaiO3ktkvpDD3ZmjX2Se44SPnp82JSj5e3
Vf7RN/YnguvRoMHfObpjeKEw50RSicx/dUD8Jcxlocs20FGDZfFAncsdclNf01OosuaNID57op6C
GgPIhfCIQgHmBeGpZn6hjccAitBh4dCsZ7/y41fD2zR0u79dLoU/20e66HAsf8ZnaoUJPpotbw+P
hA2nUKBfthV6zguUCVsk3YRTmL4Uz0j0MzIFmtiq9wYWPfHwTz3YuuxBrztY8Q/NDtGU/jBJM96Q
jEuMx+3g9UdeoK9MvbASrb2I7NSEN/Xjc3ops8ssh+A5Puo8JRYjhspZHK469Q1m0OAbnHw6HyZx
EMY+Nk61VRjX/VGKL7ZxjJiP4VDWxobrMWZmuagy3g4zsTFs2KtvnxRPjljOKLMH+5p/qZw3L6tX
rPSV0e7ML+iSU75ulCTPsKzcZwg306kGrZyeOtVYBhmIW43TVxw5hXCPV2PNwoJhDL/tyGRR+Ixr
zhdHlccRYLJpkkM+vSVLwVDYPfxmsHMGg4b8FLyKj/dINRsdpsAiwg5+BogPsK9gjSDwLr/r89/n
QvMAT3gIGXKINAv6L8elZ3oqA0Br2KSmVzGWkuMNwfZhQTclbena0c98pRj82faPuTbATtk2M3iH
965FZndYFmuyM+czv/1IerNaBItU3kE0Z2301+CelCEdXIb5DZBJG6uesbyxn6j2ci2AaNw+Ompr
2IcvBbtAuErHDzKZFlNOuZjY2U4+vIxO5svpB8JBJpWM5jTCIIoJFizZVOdAP5dZmJp5ZwiRZsrV
LVPnyUJolXRj+d9rjVPEefrCVCF68CFuFpnkUkgS7dlYBmT8CYIxoV9/5hfvPKWkhLq3gqZ2C2G0
5V+Llsf3cB1omdWEcA3xg3CsB4/ph384jfEwgO+qvtHZo8r5K0KhOP8YQ69Bq8hhL98YDa2vWoJH
K7BghQtcSLYPRszk6vcNKo+MjjzQbC8stvsRZk9arS9JtWYsGi+mspw9jOoK53QTMofX+/K01eny
tW7onTW0D/Hg6FyotNcRAmNcSdwlrXIYGacFSTiyxQvvs/BjvCF4RyIj4anDqIXXPCeREGdTcbOZ
R5cEuRGPtW3D+UCPCQE/3lDU4LoAR2fGhSbWKDLZ5P+T2KL4Q0huvxwIyXhCNIx3omMZ8kza0Pco
HKBJYdkRswLHNd76C1hBg/NU0xuVhS6UFdU3m59wRdjyKUGVOeAenNF8GN+wuWKl9GZmUOLN40uN
oLwyPpsTBi6WKA8gGv5otP1lYsSMfW+nyzGKSHvmDxWlOTb+QnJEhAuhA818nhlYFzS5xHm341SV
m5U/cGxJ2Nqi4KQZPp83SLtLE00V2qQJFP8FaTPmhyeAZlBnQQdB924kl0Nqlf52jkQTkVIjcXd3
wB+IB30EvQxjdsWSoM9dQJ6AGZcoCjxZzi8ngYMERR9J9I7L2xkjzbARK2FKbNqE1lxIggBV7JWW
Lyx+Mhnk5UC4BZPoTHLXF00LDXsIc54x3o7S8GJgBsr0C7QS4iQ9Hm+i+VR5O90xcI5Ic8l1CezA
uozGUJDIQwN8gjINdy9KpAd4SoCobYQCWlSNTQfeDbRBwRzmZLsIZEEtLYpnvUvR7rpGUzfA0dpt
68YO2vUGpmTFLUcUQdqWbd6D9irnEUWznDJWwkPTg93MuGN1ax7Bd8JfmOPDk+MuqV0+IhIZHqLk
J4J0S20CugNRW5JfQAXa2Ic/wEzBqIYdUJHKGl6a+156b7LKGH6wG6flFipDH/OaCoDl/rEbXPk8
TzAVSqdn+NaCZfxyjkuPpAzKLtAb5HLxWEYqP8cZQNQrD3HYNsUGbILozW4DeYbWaEi2HXA+qGmZ
1sIytbgx509SdNoEfBc78XS1r312LSJ/9Q5iLXDW62cIgANgJmErLpMxBgeRjHGofhxkUJ6Px77V
oOaLPIZTA2WON8dW/htmwkr++OmHNTSlN5/bQCPDh/Wn/GZmrAmVFBca5JmZ8SGkXbY3zt5thIYN
B8kBYAlF+Zj6QnRA8EavJLZQ+2JRtbHnQDED022BCkEHGU7/3H8fkzFgRmxHx4Hoj5nYEA0BtjZD
9wYjQbiajwD4LeKdsVsZlXOS/SnXNOmaO8aGpb+NFK5oSx07KTR+0sM+wlDCTET9e+rQPncuHYx/
suVopzFnksYJ8MudOR/vYPetp/D2hsDR0BsY/iEH7gHWOJx2ItQcc26QHNBhHgjvlweHlPrNSMl0
Y0YnbzqVriLlmxEEPFDeJniDOmsKk4BeE2CTNSlTnykehxMCT7rc5k52FdescK8R8s+Xn3CJxQgf
UHw2+DIz3od37zbmePMMj+mySjvGVbRd+PAk2wQUfYb/URqXCozfV8qmYtoKl6pNS+aKUcmDMCX0
zjR9Iu5j03tRB+mhN0aagM+GtJq0MHMABHm7nFIatgIdPe2XyubF9Om6hlFJwERxgI0eQ7K9cZ9b
fvmij55zo9QVO5gdRLoBrwhXIJOAem8ggSfSoE1+yCWihIj4Ol+dORTTn0kO1bqw/2IqGoIQKTBz
xWL1jYfUhyIuH6rJeeIlvTGlFLTTj389wchoZuYAzMAomdtTZZbiW4M7IP/aCrenTaIvoK+tLYv6
p2slVHHA+Os/7HC9gKYhM6UN2NZObpBOgmF5rADD1LzzhCnSrkZZd9NV+LzMoTJnFgCG9NGAcB2m
AoXUfJ8ZceQrXNu6R2Fzsq/O/UkpgDfUk9T+Nq2pJtsRzEd7zBCQGHs/ByqtGp9XsXZ21xlkDb01
pp5VIXKzWaWVJh6AEQWFiws8NST5uedVQ2/8cTukSTwwJUWdCSWjiuIv6zVeeeTqeLCTFLu98XbL
4nzBV3zeKEQVK2x9bPFdLLwQ/hztMgZ6gb9ZmkO34kMUXdA9LUF8BG8cNTc0ZUP6t7P2sEPx5Xgw
hr3tXvnpDl82fEhKelheYYWe79F1OEaFoHOgf08oxFcjeb+w98I0oXgQR7lT+FR6IokwPlX4SGfw
BkPlEG6PcDYsmf1DrNw7Tz2byke+uwjngpTQHHuMgE/310g0OzTCuTJRGrKX2oJZi20aUwrYwWKm
tjm6bPGTeIpFGBr0da5ass8rSwQR40bhSauRaIwQPB57p40y4GbvD0PdkaKo1tuoXK+IGAlFEoz4
1oB+HsR8rmukNxlkY+pE7ozT3RxjVOLtbbuqgBTHSFu9zrhB2dRg1Nhm/AmIaN10nyTt6G7NUtxM
KOUCD3+jB9MoNIMsWd467ONMLqE+5ZClDVbjo6AHRrO06q+R6Gwhb3MObL4DUnJlt4cE5RtF+V3Y
afUUHhIygAuKwxUrIFZrvfWyd1BM/Im6dG+OIleU33Q2lD6ASR7OPJIRz/NW7h6Kb/pNeJ6vJ9vb
gCHzLfSsbwzgc1P8pwiQSAxEFIh7h+cJBS7pWloboU9Reos1lDSfQdUjOYfs3NXuenKeOJltk8XL
ZN9nMz7zUd9kxpiMXjjJBavIlLCnn+DIpMFbE+8uABrwjavxXbD0F11xksY0Ca8eZ9So5o1luPia
g5Or2jISCq7JG6ZHQ4k+MEQWDFs27lPWYsA4prblP8a04DJ2tAx1RZvL1D0LNwqmdw9KX5kYeUUL
4Q/6ec8hWxUeE8I6IR98zsFIB0JzkSlZn/X6+LNbdpvXgEfCJev/CrpZjC26JoMbpgBdYw0VbRXQ
nTy1HKi+mRGqsEL059Wqtldw4bZ1fgfdthN+DKbIPuSfO4x3PfepBhFzfA6zGdrSvpUf3efNBdrq
flNmxcM92QvdXWPigPmbEVUfDq1x7F07TLinjmqvDAVW/KRqHKTuo1T/Mma6YzL9kttUWnUktcjP
53jImd0gZuxcU0It/mXU/56Y9oz56zG4LBBx+1fUBnGDYicaH5fscQ5e1ddPUHPP+jafdGg26y2A
6UmDZ8kYdX5aoMTXsPZIT1Vf1Zj9KEZN7Q13PN5LInMmd2e6xRKnqvKO0gBMQXDSnsPNENvq3ywd
EIENFxc4IO2xlk47hbJFoza+481jkKmKbHPzxa9DMrXk5lEpZUa+7jhlx7qEp3AF9xDfFaSWwtU9
eeryirS1ybXGChAjSSNIulaTKQnWHYTriAWCTe4ayQ202bRZJRE2dWPegFDH8OV6MmMGwXlFFgjs
8KKTgrMdJR++fHo25sJb7fG1aeKWQ/zxPc5s6m1w42IgUm7fNn9YzXHCgXURbDxnRGskLRKPYnW6
GRfR+DXc4KYIN+KVErqAKplF4juebj/8mHyT4ZVf29omRH/jRQLDdxARkDohdjqjAOE7YBIsyqAk
Wq1MJBFGwgZTvuxQIB9aFQKKXhQ/VKEFlTZzTgZoxODVMDMOUKOe4TyJeTgdsxUnkb3FIlRW9Yab
0XPA8D/miiacUUPvz6wapaBY7BMvyRVxeZQeUGV9tk+zDwN+2DWv5wgGctf8PicQH+i54nWDKWR7
9LA+UJaVkP8+7dXJP8KHGn1r86yNXwzrERYMnbhfCkl78j0ZLQg2MDoYY8GAJ0Tbbx8zHzg5EO3R
TnXbdGJQyNPr5Gug8JlHuvPhqcmwjSLY3agdoojsp2nNIT3VOEPyaEsAHx3vHaYsts6QZ6izNN0G
2LZIpl5oxcTaR5zsHlIOU4m1prTTN55WcSIEF0q9iD7wEgt/0VXBLvfHSHk603iDkFW/7P5wBrpq
V2slk+1eaEgr67mN5lRsEFXmUXRPsmQetWNzCW5hsPnth7Fhd1M+RwXcpzb32GuNFv1yMzZ9Xam8
PwpjJO5EfNSC1HL315AX2qD/rPQJs+yhswHWGT49P3HKeGN5rcv0GgZiY76SHg1/dFqO/ME5gR7i
H9wd6fHLnfahNNi8IDxcfAmGvUFAqv7cop6g8rZfzCOFKYnLPCm8sDQrOCQU9YvhrmbdIYvRt+t6
06j2JCuU1uGKY9XQg8MxHk4ZTYzumKT7SzoYmcEx4xUzxVSRLMfXK6Us/p8s4gb4BFaSETsp7hsi
8/OWLcseC0xMSwrXWkpomirft6Q6gsStsI72eDjElTeCF661CLIbx5M0rcPVJxseVJQ4SewTy0mp
UwgAEqM8PWGEBtTek0v2xXX2GOLKOXw5JzOFYmHzryC2E35B/Atfw/jsAxnjbDru+SvnBZYECOPh
bA6abuGdku6bceoxlI+rO1E9p9My9lzPFCTgYPDwJAxiLYcfOHQ//HcZgOwwrafWLQcPA9InMu8Y
AwbReAurAEE5owYbIxo9MUgXuWeCypVvBnj8Un6DD9zpetI2Eca7eNsAeOlevhcLwdUUJ9mPfHa7
jSCWmvNHHzmu2Ew50chcHSCE5BerGQGMflViaY7MzsBKUUWvwIv90YHX1CnSCoIcySM1SPDDeXsr
w5PisWCHMcCRPWXoAoNdHcSB75SiQDpYPOXVhDLLlhiOXJxnZ9+TeAm9nnCKIDY+W/bKWwG1oK1J
AfNqjYs+vQj5PuGTljO5eCpSxtWUB9B50xK5OrmFsVw/2HRUqc/xbLopJgABayrjPsBOWsZrAK9F
bEf54lyq3Uo156UgbwBp0QkwpsR3uWm1zZvZnW02nxpoCmH9hXVv6JJ679tpkjDIptBnTx2Q1Stj
D5C9BpSfEX5V07HtpqVJ+85TNmwrquCX891TCmMpwgULIrTyaPi17mSKTroKSUJrMNPuQOelRDeF
z5jVtQDVXUe7YrhaSU4vXprqjtRdfhM7dw5Gj3QtCXu68xm2HcR2W76ti3mnALC9kOHZT7YD9xz+
KCJYa3DFg3ZXbz3v6zSsJJh7HiA952QRE71ucWyDR0ofuVgLKgVk4yOAk/CV7rOrB3uUaLbieVCv
LIk5c7O31PQ7TZQYZEteiOphNX6j6PTD8Dzuktv09NnK7eRm6MBSd747nDZqHbgIVELFU5R9gTSw
zYl20EPAwTClXZTu8xftoqtB0+KvFYG/LKViZ7rJud64AR2sedMrHTfSv2jPSaGzRvrHBIce557E
lXhJr2WlL+9YAbDhMDRO97cZfSuKI67w9n9CO2RJ/dnghNBpFAtivGleQ6/fpByl9cEnOtk1v4PG
UNfKw1Y861QWdyK7gPuQgnJUlk5FjeLf4q9MFsEKjJOy7uN+iG6OFaLOekl5LcBIJAXBl+hv/7Cn
Y1V5pdms7VO3/PUuseKn/sodPY2XbZuU665Y1HxEvthuxKfMNIMaMl0ToG0Bw2MKNgYyp5CZfEaI
ZWdSH4RMRfwjRVmobQvu6dRxFnfdehpiGEB5DjCUpo6lV6Ge7FtwWJJjJNsgM5Yirn2v4w2uvsTc
EXb2hhN2Hakwrl86cPTkZkypBkGZt4ZXgJJ446XqQk1u1AY8DrbXON5EZAESBH5YM0v+wnwDvYDd
jiWNNt4BRIJNL58Jj6m34NVSssVa34smm/jUBzyclgupA9mrOb//cwh1TFywAYlspOACNkUbSUjp
9ex7CfpN9nhKg+TlvBzQb44D5ZHDETgBoEvhtVcccALqpq7lPAPqJjDj5VklaeGR4HCTeit7Nrt6
zMRtU0lwisS89vg1xle5u9luWbIEK6a1RqsLI0+UHADNHcN+TZAp8yowrp5e7t5y8xNS0dEH4ti/
eJukB1JzPjkh/cpSS32O9u9BhtF3h/AzwR11Ja63xEAHPyIbgzFYRXkslmxBf1RxrTJLlkGbR7dj
tNavAW62AKCuCbNwhE4HroI0UohnAWQbWRqA8n6LUMvAa55Nj56n9XrrCcFJhmpSE+XUZpgzf4xa
5pvRb2WLUTJaCwt3eWsQctvYqrffI6jnpAGpyfUm/aFXz7r36FfKY+NOi6RdWGyLOcGE8l56aSQ9
VwsU8mfQiZALW114x7AzYgNBKHxyuV6YyAs8IeWwqEAZlbaiW01Q29eADaYCorlZSSOrMDrVstWy
q2j86Fvfy7YbVEbbzIxraVyIgd4fve5q0Is5DnP37LbdR9QYPN3TzdVIc6+RohjKpmSIiGoc67jo
IEUIb3HP1DBx+AT5sGgHhWqcRkd10OP/W8UWXkPmPG3VObtvoq1mzO487+vk6v+8zvQdKTlcu1GO
vr2R2xVUxvU1LdZSe3DF3pI2/uTcjRiW5K4UqxqVG8HZapCTnCmDkQEnqIRnV+cx+ZXOzW5ZK6dG
5Y/y17zZdCA7B+BRvMHzKKMfUXqQZbisH0zTahktH9dQvzfIKfF+MGQLC6veoB2Wo0+mF1+sBAQ8
kgjfM9UQ7MfKfbkqYJa4Z6fjfYILVHFijkqnFW+2tln446tz2RyXGDfQ+cCJUkPojYMShNVL2nC6
Q+1u3NaXIFuZpTIhi3kR74imhuIcaZbBUGYzKHzU5XnYgwlRcmikowtLoT84O12RGkBS+QDV3gHs
ch/7jJAiAx3Jzyitjnl2VDJD2Ber9FP4Z+gocQ9+ZuYWVPc9/dPUtUEtzvuiQWbWeUwN9y0ZjHWB
3dCmCdW6mJ+4B02uipU79qV8b3zmQ5I+LhT76zeCM6kjjQT9N65y/6xiajnIA1LnbtCyCuwz+zHm
mYOf/RABp4pDlOR3EsYxs/vq76+rAeHwnKlgoqZFWyroOW/6BnehzsG79n7zIiW9vN3Hd2/jdc+s
cMt4W5dHlBeD5tdqf+1Ow8LZrcKniMCSAw/uy1HtEmtIXEU8SlJn05Gvlj2v470TIK0veSvZJJXp
NGsQ+vvB6q2rH7+zaHmtWGWdtKCCuNJNTxuMQbm1wD/hf+ZHvY8OXd0xxsjpje7WvowRC/TN9uBo
bX4A+ox9QVrjYNVsnYm3Knl03tDvggZ+VlgBQDmia/iJ7N60af1IwVTw66CRVtyZZ/eVUuwcn+m1
P1Ofm6bFQGLri64UFmo7vJniSyNd5b6FncDl5Jdfoj7mrcljwFqgEbhYoCDGA25iqU6e2/YcdBdN
eLf5l7aji71hdgfPydCsv82EHa+ia7kFo4utVbsrXyO4Am6eaB6QkJHCPftCCOr4cRXtMeUYaXzr
N6qDs3vznvYPcTkWiRzRhlUmWFG8cLLm6Tb9y9MpDm+rSXIbFD9A7JPJGjfSEosehlFY8ZtS/Qf5
r60IvHZkuXLrQ/YF2WT00beV+bEug6e4VuGPsvJrchIIU1THbRazD/iyUoQEc3dzxVyZm2Na04mO
PxkO8ajQ6+S47BslT12xZX8zctJWRudzVPBhf3jLZk/8QMSLvAyOXhvpCinjdaIS8YpDI+7a9Eex
QcDaCVgIGeKZpnxWmo0YKHzyhQGAuywC5/QIu5oCnxodJpVeTlt206zTj3Nq2/Ww20AuYRbxFx09
LH9iAasKa8E87zl26ugHPz3PsdWZZJ8lFI+ieUju7qxq4KSD5J+tRvKnvfQbtrD96YnKgyU81Xb3
Ep3PCWBe2XbBa0pNiFUlmCiUlF/QvXmUHqzzG8o/F8qlcM/nQfX2Hpn/ppptmG1kbZnTmkCVeL29
Hg+QROaMbMM+tu1q2Q0fUmrdwILorn3v9kuDxoZ9bE03yD/mbtFLfpXzaNKrgxsAl6FVOFkfOOUR
a+SMFQJyL6sitT3+1U4fBPlrY2X8PDqYWXdfRn2a5OuC6HCfVj+PBrcmD41r7hnee96Z2Iv+dt0y
nrsX7gNa27i3SCDha1Kf4K2mr3IIm4iQsujlXia9TnztOoih7haJZqNrfBoIcHjPsK5hSfef5v3o
Bhfoh3cng74CN4IudHGgp/+akga2jna7szn1xfUCBwQcP/BEQwxgHElNBjhz1aFiZyvdxPwAm1+t
4ZfhnU4LtFiFFo9aTJsdpKS/ZNV0GkS1i/74uS//PTw29XbtwcCFNxIWL/uJAfRKoJe26r24DGM+
Dx9ZQXw8eE2fCclMRL5Yw3ogKOZSFcJ+uCxY29nHba25bEuYEUYvfB5W+GEcg1LIzZAf/B/l15Q9
C9LeST4uU7/Gr77RwGaJvIKy6KDdWA0tQdtJWKVzZmjxfaGhSeAXMolidoTA0oOUge9xz7zLTSOp
msPyYe/6dfpueTNuaEvSKek8dV7LuIOWIK/DMmbl3K/2P5LOrElVLAjCv4gIZBF4lR0X3Fv7hWh7
QUAQ2QR+/XzceZmJGzHT15ZDnarMrMwsdtSJtlU9Ln/cD4evuAiQ8aDii1b1J33+R8lvkduZNw+M
EPHf991F4BjZIFXv3RAYz6u2jIMyLNCl2pRBZVyX9WwhseaIdJcEkIeHhiLZYAJktQci/nDt2WIn
dpH+yq28nAuL4iCnzjsjwD0Gx07e3AR0ScthNLvtay1eR09gt8SqXbwwXieaWUzm1UtPXVGd9Mid
3eL9YPaqXUZu5OabGaoONqNwr/vOEp8lQtEhmD31tO/HUdT5r984G605WfPmlLdOkZy11o/UQNeu
M3ljHAl+8SdbguVd+n3dzdjYsKEnus/l04kuOTam4GUh6hIpQHOPYB2NyjXRLKUHA0P822Mv8dSd
lndc9u7r2Tb+SM4PCYVA5VvtmRdJkCjMgqchD13WtvjXW/gw4j5vzj5Sp1DdEuJoie0TCdCyhSU/
h+6QfMWpeesQAj8/0rX8XLU3GUSDyjSDL5YvJVuaq5n1CmpzOE0mavdvFsGcORemB804Ok1i0f3i
Sj49o4GVT7OZXIuHfS9Tj1Zq5XFf6J8MUvfO/mP/W1lloeCLGw4pvm+l7o2rsqPk2BxxWhKoIhan
SFk+qpLFNcsCGt+AlLvvHJctl2Fn+JuFMWBbZaXVrufMs1N+aZbSIUcPQOux6b3RZz4gwvNMwxY+
T00CGZkEuYdz1rJBpw2OHcSf0RYQ45S5gvlcT5dNtO1mNsh5iinMb0cgAN8XrGBvv3A7q6FrkIka
wDwjepKKw+10yYLD+FiNP8pes1A643qkmkJh1qgnnGKtN6wgAsSBfvBdHzGXj76oGc8cg/QSXyiP
BurBsqalrzG/Imxqx9IvF8Ovbuulqzxs4cgmK29phulMZOcfSXaRaIC1wQHyVVW78l+iZ+Dl/6st
ychAJhL5+vUNaLCtOX5cMff3UqgCbu0BT1b4WvjbI4ZT8ir/4gHgI4ZXWJ5binEYWR3rJ+P1ZJMe
X196kGNx+/X6HJdIp7JPnInnX2JvMn3nmStBZJSrQTjLL3uOKGyZjPZk+nkssS6RbBg3fI0wpJR8
YyOyWP0hHZXYmt5BaPjYqynbleK+Erdclshj17k74pE0PwNHwXWzi8reBuef4u7fMXpCCzbfZPYT
mwso4wPlkrXC2Q+d+Sx1E6ZhnsLAHkoCwmSqH3cHnd64FDYGy220JMgVUEZ4qBqOlSOCgwN0fafH
eDndanLDLTzNyFFv9wSwFL56xIucnl9ai8Eku5qtpPmCgYPi9XDjnbB5us2BXmb6WtnpIPvJqGkD
alj0S7wZ/jTnpm+HUJrfkiNxDW3wvM6XwwGWBAa8CTqP7ie8O5kw7WufHhs9ZLstZG6UVCax4ekk
T/J7+6W6hu2u7HGT4xov78f3SvHL5Qg0vnmmbtVu+YZh2sVu1+sOU8A9HD02NZeNvNWpw/QhMLVn
5eGyjn63J9Sw+BZ3eBqvubapi9OkzJTiZMsH+23I39H14cWyVu3hMlg4Chya39hhG8AczcScb1H/
Tt5UnLIhtaffotsKk7qREYAQEcrwKfvUkZahJ/5h9vK4EhEDwPajIEE7A+wuvRz5oOwyOvQzmDrf
aP6r7hv6vRO6HX1haGv+Eu3j5UZXcBm5Z2qNA3AU1QKh6D/46aJqMgKru96uj5rLIIySWcPVDWMy
3dWxLnlbkAkoWiY75KN+fbnyYmRtJqG4VCSBCBukzN6TlsorADw1OqFFvr69zoJ2esDIxW6yr6Yl
bboM/Q9GTMXu9EcJ5vSJAHFfXPQ14QyCk44bjPe4TmXGkZ/oQZDrooa8k8x+FdMocFG8zrnkGsJj
IVCH+qWY2+9/lxTCWFN0m0khxSCkYzh1t97wQy9GLJWx0a0QDyL4jMnHnE/SHk6ule8AA972K3gW
7utrhNgDUlBsvltbZqpiEvMyTu2/geOPC1KZ+c2d2cJKHl6SB/p07SW2DIqmkLhebhMDgBlF5Rrz
osLnDcYiSrIFg3pf5Ct+LUuaDMmebLHh5OXer9OrzXTjKKSn27ITqU5xzXbkXrFFjJXhcEqP7798
NAG0R0QEuaUqdl24MdITQBZvIFz2hEZ2nAepvuh464NHTGuIOR6i0qoDAZuNFuzpqzcnOApNN0vA
v6/YFxBndKHcmU1k0e3PV/JukBbx8c0+6zPoPeaM0Ut2pFQlj22Tr/PMrnA6gxlmNjLs+DT5Y4Em
9LcaPjXnUe4KR6vYhw/6NMwybrXm/fti1mzDWedE5YlPpyjWKHvqy30rzBMwvRItN0savWlgRUAj
wvqttiXbfY59t8VYTi4TB/jW+4hHcTe94w+OiCttAxlR3jzHv30p9lZ6iU/9R429+eQZWR4EosJO
o//Er4zDF8ZMuWvlJI9OjSQXjUDpCV/3wU7pO2wz9tNqoU6QwzS/nljDADQFd5PBS5uFGMpuHHkA
OzEi4Pj6bsE2qw/qKyIIrAjxBKqWkmzpRwCPQ7t5KODwXWu+grvDLPHQ2LDQclRIX7KZsxXCIWIM
QieORZzqENr7odrfElvhJg8JoLjCd5RmPphzC4bKMVrptFqjNz2yRce8xuG6DIGC5ezzixGD+RfP
y2ncoRWHR2GyhYf8/FXsnrlkJC4Zv6JgUg2v5zOf/yHZVWxSOUPmRNiwarGtlTsDtvsnOs+WBVls
HNPsk/HyZ8LY556wTpedPQcUZH16tUUu6d7/1OCBBvDafOVHJUxWmmE+C0A5dQ8Y35LWt+/5OL3V
HOIFdwaCCb7gIHVE/AEnrRa/KJnq/9YUmiEcA9H5okZTUUzp8nYanBfwyv/pBpyzoHV7zZTJnSct
wZcKbF+Hb8Z5daCUT7xJbmqfwldPiX7bXPxYyn9VvJHuHojTTH46EBrKgJvZOCe7EZHuSBTOKVDq
RQHtM2wEAdRdmBeQORE4CrsJloou4lU4p5mnDphYLd9Wju3rZQyGH+6JxsPGvbzFXCdgJyXIQZDs
tgUnf3B5rxpU2oDmL3uMdlXhvA3wkUR2K4Oh+m43hJBUU0snz718omsU0lJORnM0vLnmgBLUg6Wj
E2b4QtKq45CwuvvPapH8MdDMPym4yq6qrHnh4qP1fv4a4+Y5evMTVj24PnqVw3oWSB6GGI0T1Eu2
YQtf46k2YGiMWRwKp6Elce7HqDTn7E3jAmVgMmvqePSYJfYPuqteOMTP/dMkx8hKzFu+QY9GEyJZ
1O/ji4RG+g14CQcbZleiqf15m8m+CIVNvH4yaBmL2EdZPHr3S39oIdDp8hzxr1rF565wUmkhf/eo
fnpehshhDQOb2wNryDE93N90bKiR1wKuany7PSwmKyT3kHFIWUN8aw3U8Oi3QFSCNUOOOe7ni5wx
gwd+liUrA/Ru2VrgqhG8ZkKJ2C6GRABPKoGH4lVxlvENirxjDvpl1biaRTN3urVyl9aBgWAK2/Im
E50hwFzRaZbPIFXNs4bKpL8la6D91WMpfc/Y7d5EzlNArVPsnyGGYRPojLwTJnIEj3m5htle7iMw
kP/YlhPzgRXuQT/O3Cw3Sw55OH5dEzar1H3+mwQz+lWFKSNUN/WFdasFYjHmaShIKhLlSF3l5/j2
QKf3rbhoC2MEwPs5YxVXlVh9j6ucMvF9/+qEbW3FLtFcf0ZIU13UvvYdBdC+5vs627UXFE78xuhr
Y5u+x+0ogMa6ov7gfaksAFq++U1X2pLmnt9IWzMAaHTH7lBZqK+WilU9t3oU4DOg4S6xUF1+4PyC
m94AwjARTmDO6IuyVY2+F1OPRambbEvn9nxhPwX3Ptoa+JYEc02LO73Uiv2uPAO1BlILxJXLBrvz
Rc6cwuSBnbEruLRItnhfaBCE9YWR66ubO4+n3T+89+p17HCkQ10BqmqJ3/kqXlFw9hEnbDjRiuxT
iwvYTkxMpXFedphXXRXx3ablqEooAaVFevq7DmHiD4D7ZDwsFNqkueig6iM1FrBvnbo5Xk7p3bxv
8tpurW7jscq+yHyqdfpBusMVbD7WWDFKSxw1A0qYHKCs2t7t3Y9A8o1Z0lx/wokSit1xN7Rft9TS
V7J7FXZDjs3zt9t+Aj9fkU1ivHnXrAfUjpO6szdqL+ttrN07OTmc/3UCNqj/3i3xYKxxiPqdL1Zc
2bh+tnQSZnSYsQmx4pKBMKa/TL8FkzGNC/FBiGO/rw335Q8YSPps+i1rsP12NYNqppuaoeZxpJpx
1Z0Ni/yJG89C3lUsNc0WxqlI/A5Dhq2We1J7LMCMmZ8LL235NKithR95dnoSXsWB6FfSG1qGnFm1
tB9K2HyQrdGzbADIIt70Jnw3IQgIOxMC6IoDmSAtGSigGLKNK4x7SfAirpyrGpks1YkX5JPRdPcu
qLF4+haPXcNAVfbngpSIbKv2P4bqygBwnwQi/A4Q6Z3iaXg9zS7Ci/dUmCI1noBbbPzMg9ZWv7Eb
ZEF99BnvKVx3dA7zrzmaSxfXZp44nof/XKsl7oPuGjN6xJ+T5y+bSgyoMwelPskxbrzkAuCge9N2
DhufSM8DbEZPKIwmsJW7GfCDWmoV8LLiWvzlU0tB6ehbfpe7wA/kAtozRIUMwFzRbl5StCYEnw9P
hXsDGyEcf20mKxfb0VE5UvFusgGTMtnwQqcUV6DIPbmmG6Nf1GBC2ymR8+1SShc0SM+z5L72TNO3
hO8zRtzRvayE7It4J0ueYExosdIibIS5It2WnxuCirVU4ZKtUJppibciucZ+LMP9TNe8sEiZIyun
re1x5tarmjABfJpzv7YSLIpZnXw9J0izu8Wxj+QlPdS/KFDRgNEKTJ9kLqxkgiUlK6aDqBYDPssT
TdAdwdnef4j2JJxOv+ZAEnYqBPF8aUQBbjhBBaBIDKxPGuNP6raIiVB7cFfElhJA/yi+hryoh+XU
Q8Jm8Ae2Jp765XJNP27E43JbQ0wYX9lptmSN1M9X1/EP2HkR70LFfawKdCZlbc3/Hj/9T+R/h+nT
YoXLFRVLgVyuVfxh/ddmmJa9VbIF3ybxdwdxhTsoC+r72Ta5PTEXUA84AilfAnvCNv1uHAwF76us
cMnNt5pdegg8hbOSIWMdZ0ESu5tusMtyK4HQ/NF/R3D0LE5RN2uLlK0yR/TJHuGWZdzmrLfT1VFb
Sh4qLIRqByG68PPfbJ2u898CLlTghWcPC7nhxrlV6Id6j0fGKxu83eHNFaawsKixWUzgCSjQAjbS
AVP2KcjsC36/XJZ0L5Ivdj5SOYLgpTmdw7icoWtEgEGXMCz6nzREEPT7iJzXev/93MrBEFK9Il/0
dQYIJEWin0BekJyMwHsIZyg8+UyWpFndgUCOmQl1jV4NXs4UvNeXugLAvJVkJvRo+iR8s+Ug/0GY
hFp8xOIAkatK5vIdmFS7jPj8Di8L6XTmT7VrrJ1X51aBiFYreF0HVDaj+cLQxYEsJQnqSH93f/qR
X76dUXeKG1dS0aUTo5FOVC195OwebrXuu52v6FyMNDBOQ35FEpyhSUBPXbE/34WxTb/++KKd5xv8
jdE89BimtmbmQ0jgARWifi2hMoM2QUpPMMDoiRxSR0dmx3IZXrXrnFb2fZyz++0K2+LpxNaTynTV
N/kh/27MZsT40zF4RFTx2RanAFXapZlv7OSAN1sPn8miyv/mXAGt4Mwbc2RNUEMeKdHl0Kr/MsI0
7V/xAWFlmL8T/fp0pzii8gbDAddUC5OrRGVzOcU+frezgD4ofPrZNtnql5obgqaAFhF6RQ1mf/If
Z678ml+SLevP1Tnejn8RK4Eg0gEq5PyI2U9vz6DDcqd0E0vEn7Bad2sJcZ6Mw2aF/QV7xN7TwVVm
nR/ugfiRhWT8oMnTP8rgGSaYJWbO8CGDKoPsZQ6F2NesuU3SyRL/hI3mG1tj+1jre/LQUkwg2B7B
j+yEBU5Lf0SAZIKzXjJRErOnU0pOmVm1DkDqPJRlAcOosVa8mWHu7fQ23yoWY46MPjkYuHHxCnyB
yaDt2GRc+Yo9b+FWnA4DRlaRr+11xrJ7vJIO97/ZTt5xCbJZYVe28NkFCIMfy8rj3q2vCJc9ibcK
OepRuj5qU7oKlant5371oW2Uq7Itn1YHmANMvpqvCIiQfmrcS2BBNVMMpVAJs5X2qRJoixhBOPXB
tJtvuOWm3DBukuyzitAf5b54MXb16l+bg0Zbxi0SO63j3VNgw0Z7WI02QxSWhYKv+thswFRiLeze
7Tps3ByC7G4/nWoXX5pdG1afylJZNussjMNyLS6lj/xQ7KpAWXWb2Vd+Nas9oG0gBONXfRzPFYTv
Rb+U80WfW3xl2REGels9AunC9wkeh5qOhn5YpF/DRQIW/b6fE9oww4xWTB5rbQ/CUNI9S1sByCs7
cUPEdEy/0pZic8AphK66+NCAIbbw7Yr/+Ehv91vHn9E6dMG4Y/sdjfvIueKsOXzkRYcZ5dMSLSGg
YEpO8pMf7/t2Nb/oIcQYLNZZxyN+/VjOrWqSUxzljeRPMRzsdvpzR3fuy2Yzdwz6NGOXfqmovWaY
nvIUxl2GOp2G+Pw8JpS3+ybd4MjJVkjD9vpgyWbqnQS08NjEudW6/DW26W/EO3YSfh6ugOm5+mOs
Zv7jMjs8LslfcSkvoqufgGfLS3QS3fkafLj+u1MYvrNzwrZifJ4d0Pky4KggXe2iunTfJf/b4/Ly
xqv287wNKA6xmlzfTxKTPpteuKSr7ykjOz48fuNDoUxmekk43GJ8xW4CkselcU0mo7cCsOnWfjxO
2lbzmddUSyIQNl/GhCOr4RAQwUGDusq+hLA4zv+kF6oNcmFIdahhoJ67KakosUvy2GHH6jWmIfWp
1OlniwNKPURjrMohFlLwUUDucYStUoJmpV4Y+CbJge4W/vuPlApeq7/UT87xedg9LgWbmuJeqafO
SQEOLRcSj3v/ROgfWW/sqiYHkjhMXfX6+jAsFV8NSKuUO+6f247gJxYeIHmYhyiC84O4FICXO42s
59Q1/IRiMnjtbfoRlAyAah93z62I5HQp7QVo6uJSXZh+JUrid1uvkoKK4eVqoAr+DC9Q6rTytJTC
5+vUIDtLWxWXr3qjm6NmawnbJsgI3TctFH3tsIhym+5OyTG7gV3SDfvSMBW5mPPtpgVOrIQJ79Pb
DceEJ0nBMoqV4CQ3PfcEPlDt/YhI8espURL/mZHyBGt9w/ImslEcuMK1wY66tfh2jMhrRdaYcdkR
UhvemjHMzMEaERzhOwpi8jSLHe7iGTQdlts+W958n7opn+YNnchieAMMvZy7sRR6q1N3bYfeL8yU
2wtXD14O58G3DpY/AyhnYAH6EHYvADVglJbmo3pY3ESZn90tYb4U3NpnfpjZ/cup/daSLg/WcutV
HjGQtX4NbmM3m3dikYKBWR7cDYMyZWS0GVFaa/yDy1/JGIDcP2tKZ49SqHOw3I1NTHQN3a6GoH36
g754l54B1f7b4HaFWSR6HJu4+NPjVOU32DXlA5f1No4xDwZ9A9J1+OewwGS3y5YMZ8knICnHd7h7
s5mZvO1YJdly1yMc713wSAxeuhuJN2lYv73xdkeyT47L+lEvIxgTGJ73evTiHQFxaBU6OBi2vDF1
94gURv8B57DnL5n2CahsSMFIbhjAEVFMAhF9RKQpiWFTMhGkWoB2UoTuWedPwAUm/928JRbJfD3s
JNsy0nCSIuBp/zdbs0JV+F3nPA4IWup7AB0wazf3EPMRIlLtqV5F3xlq8KO8w3Rq2PaIz5YQP2az
FDuvYia6eziS8Asa/TcpZlF8FnF+rxYv6oC2SzQvPWfc44OX446KfoLBwB0mfxkkgnlzVTcpZxKC
/YS0oZ+vDSWEA8b+JEk2XbORZg5lvJ6RBr2Rq8OdI36diQt3xHBDslkjaNf9YeBx++QsTDl3YK9M
dWWzQMWVxDZKoznjyI3uRMuXzJv5CjChKOxB3EhWGZSt1eJ3ucf9E9IGX+HeysUPPcKCdZEJy/KU
2vhwo1ylYnIh5OGrP/enZl+iadF9A8Rj3T89AWbOU4kTYjUM49rBzDWvtT5UXv6L0FkPhCugPWHp
Rav7B6igmeDq73VIaNx3spHvDkPtpJMfF8QNZW7RbETNBpEBaaXfxvLuwFODwVNn9rPz8/lq+s78
STc2yUackkXECJL8k7a3DHukTfqP4gsM7pLz+nlCRmUH3kIraV2lXeSC2ymuBuvHdQPSbgob6CPY
dmQhp+JJ2wdENrO5So2/l2oqwNEqKgoMpv86k864p2lWlx3yNuHh9oP/kr+1k5AGNP1VDt45K928
OwCGTSE5+tMhM2kSBt0tvfM4r2FX2g7je8fwjp6O+Rb3XZfxcC9+3xnvwPllU4HWqs70tzyvrLZf
7Fe/rVL0uCTvFi816RWLXwYWRkx1GoAqbQEPkwB47XrUoLApw2L+MIeZVQ3gz6YILMtURSUG6ri0
KXLdeZivtDU3vyv682N0VLaKr//Mt/MrZDukmnyr7ng/geuDeDPcodm+NWzhXSVsXizgYOSTLC0O
2wGp/ST2A2eihyD2CJo4YSfXmZ1rOkfoE1YGY7P+qXqrlqxZtSj+Yn/ca+wEXgGapeO8QjQ9YiU7
s4S1tmvoJBmIffVT5UZhjZx0KAPKgH9as336p4SYuO26oAMcsxFyMn5Wy2TddoDtMCsWFIyw4fTk
VHO+KxZFvJeySAVAznGqVM/fmgRrAOsjQ9Jgz12FADf4Ky5j1csCdN8eTNwp2qIzxMj2w9AmBp2z
+DzN0I8mXNf8359tSdWIISF0gL8Kxd73uItXTVDQD5U2s8aFR2J8odNb6JL5QJwmsABLbbbAxaZW
2BXWjW18jgFbAun5wb0XCMTq6biFuJqLX6FOisLkgvNa3Qv+8cghU2aYIX9rroTNaPUVb3XQQSr1
mVrCzudr1a5i84s9HUhUhj9jq25TsJ2NhkLhdD/N6Wc9wa9OeUhnCaY02WfSd0kOoD3S3gP5uJNH
2t1NPsC6mHqxYGV746r5XIFMEdyf2lbW7GhTf+j7161epr/pSb2mv481FQ7EhSbp03g6iAkkWpaJ
Rti9abqPJZkCc0vAGe4FFaAuJHRxRHc97CFAOoUjxv2Yo0XA6VODxeElQmQ73xudXzPjUwE43Ivq
uUdrY3TrRPssnntuqacWlHOz4QJ/SGZ1UgxnxgwOxBcygoWoqW7GUbMkrihc4rB97QZXn5nAjZml
QMpldoeptxezErqXHJBTBEO+DErIhjK7mTTlNbA/SrOTzhTDMIiVVGLNJbsBxr17mbbmF1SINHT5
KvUy4PIdmo+++srQHNwX8XM3pVd03MoXyWFufX/DCuH8ddIXHHwlFMQ16w7C6PWJORxEr/hVMfLr
A2P7dKbYzdaXEhxyhd2MJlB13q3LiADN0t2EoCG1EutJ6+30gC/wLTAp8nOZHHVkMHahLsdNfKK8
qIrfch9KTgYAxTGB5YHwTV2JrXvb+NIb5Fhf2knxBwJZdlruangOMhlhSe+mLlqZ3T3QhkB8emPm
TsZ/mCq+bxjOnwzOKzx2wu9ijyJLsqKE2pE/q6cu5iFahq/QC1Paf3X+7SufSu4CpbvCEs+MlAPz
JBOgcVHWXN+NXWx0BCor0XC/ik32I66YfwqbuqescIpudhE4MVsAa+aQu/Ww01+e5xvVRahda534
Yuwd7Bom9rcVrfK3wVLvO0Z4Vlk9mAp0jaSbtbbUJAYpCMTRyiS350d2JvYykxrYR5bWbSXcxWJz
WJc+aqDH+wPNRh307yn9azJDnIwS+9DwIjaA0JNCe0iLu0xRwy1oxo6F/skaorg32qMmLqtoj94B
nlM6tLfi1NMBzTfVHL8u8AdOIecamMq+Sg9Ccco70Skb/hpZXujJDvUROBfaWTrElluSFQGWYVhH
kNTFPbajelM2Fh0+ahsRsyxeKBcZALK9AbYe4gL/58+GLnKvsdNWuTM7ujy+mBr5GT76WlLCvPf8
s0Bkn+6eDP3zDYg0sDlv2W445NuYNb0jhNoEkjoS5oAm7rkKnOJj33QrxYnbYA6iKptcJ9foBzE+
u+hUShAf6aitZX1Ds0FVCeAO6Cx4Xx7c+31AXButr9ztX4339nndCUhzf+iY1jOzQXWyylRbAmY9
CtvUjDWL71z0uh47mjlBZhiG1sv/pboQdVnt9BAIk+UMwVnin4zAQsYQzf3s/FnHSgUxgzwO+na+
rvTp1B80+GnQvPYyxAjyKfQXFBa+cn8OYvfyHrqbKc5j1Q5h+j5oaIqk4PUyG9Rf8A2aP/zV5+dm
5Hb4qhWHJxFlgYZ+Sp5ZbwwlI5uUKJbNdlHiIwFtNF/fMbYg+ZwF9VnAQa2G9PcrxcTC+MUjLewZ
57JyCv++Hc7jarxveIlbWh5bqPwhACouL8quzTyRW709MdSi2fzsJEuc7Sib8qXRff7UjE6bW/2l
c1LSE5EW9g71FmN2v8SQy2JeoJwuhJ/8RUwJKTyZvhD6oFGxfebTV3ixsPupnYmE3z1ccTkzzDhz
erSBK/CoAsEh5gdMrC/8MJXS5h3Ykp21p663MKgbDmzxzcJ0bUdrmd1drLoHlnRFwBeo0Kl66Sa3
GTdXdcY1Yx67+c9sbbwX0T6SwwHjrPe3sNLt+gPxGDImzmu2VMHS8TFmRlYWWu8WVPn1K+QLOz+h
EKm79106BPjX6y+3cGlPp2y+ekkZwMhnEx3imF8c6ARkSQQlKSRPJR0KT+Tl79QyUR349HEgI/hL
TZle/8nMiaPrR0ZHBuiFYmEO9j05S8QBDAL+Yzg0QI6z0EBPosE23S2jchL5zDUNuAUoE9+nW5o9
Cek40n8R0oUY2gd4fhEpi+Zgnn/KojeDnvvKD9p78bzF+uJvU+4xFeCPNYabg58+7Mfp3Z3lOIiy
nQAK/oJ4YEFYpxyB4H+Uv1nYnbKLIAfjp0KDxhD+Zujdv6CcVpiIOu13Qo+v4vYY7R+3d+FEsBpj
mPsFTwPLtgSQRvDL1tH2SmGqm7mlHLOI65u4KlMqSFg4TjJodaccuSWmnR1ZcXXUBwBssS2zai2d
229R8yF0Dvq4vYsefB/Zr5fOhqPV/NkQPgT7hVpPObckVqL405aEHfGpXvQU24SWHJzbpBH6eFmS
sEtWcUJD1FoAy/noyMJHgUvYA+0eq9wTGDhfxZ0/hA2LTuR14Zs3W8r7xH1vp4bTpO+WNwgk3t/0
twPSZJf/0ECVcZl0NMDcid/vUwkqGw6jVlh8ZMwsbgpwj+IM5bovTTR9c2vC+V3WjVRPU09oY6An
ULqThERoYPn0kibMxSUsZLNkYuuwoOX7obp7NVs6h/obM1CoXB3macuvSjvmj+fhoFTuq7WDNjOf
b1e5PYdVJtmdupE+ip5+3JfFS7HWUivRgmcZzB8E9z0yp62WgoOdM89fnB5/zXUKpin7ceJ0ygbH
2EENRSIT0Am+TGn1+H1H1vDRZXYWzm+cPhoSL/rIrNx5iasIBkjyWnR3kVknzuNE/AOxxg590ZgE
ItHbJFbZqDWNbSR5Fb8czIEWcpGgY1c1ryDKhbZcCOSMI7cSaVVe14oGPMv85vEZ7QyyjUPC6ujC
nAxtGJsJCPSeqBGHO1rb7Ws5vgldXXBn5y3bQMQDtR/8PQ+6VLo2Pk7xS1OWhS2qscEc9ADv+smT
2utp7giZDIFTGX4bIMEMXqrZiVB057mTbpTQwH2cgwGjvRjP2QW1E+I93GinJAH9BkxNfgW5AHvE
7AAWOLEjd0TcQf2uLDThgAlIGDAQLzwRXRa+n491xFzx+sQm/tmvknqpKltpr5RuFMGptuuoArJh
2Z1etc8c7b6pGld+sHQRxWtUCBmekIgrDrniZmkwP0kb8dLOLJmodFo2eHfxmxmvh2igN48WInOU
auOJUiZmsn1bTIF17aUbCV36a03X/2pxMWkJg2H1f2Dv4BAXofHJtgaceQDlXq+qadRtfflUBNAg
OCP8AgA7OIaalCUlrC8apOvso8t/ItkuEZPO2CjixVuPyNE3xZd0YUDPVHNQttSNhnxEIONSO4pb
o1qWhT8j8gtIYcO38skRh9VvuG/gjWofGdXs3JD2S2Fhs6wMDJhlw6JxVPUwH73s3H0LHif2x7i+
iQUiGex3nJPju2hIY8ssgviAXQ2fNCCnBPMPFFKwqISfAklBWIGE5Csc0swdwX4ugM5/bzikXWfH
jxWfQYrR8R5pNWo4EXj5UIaYXFdBe2zEUCvwZyLoSnCj7/EvhT2j3yic3rxWJqjRO+AO4kQJw5FP
sngvtS3O5XXq1bMAAlphcaVYgSI++n8RNIrzDorvnAvmNnLTWDKj/ZXRQ1UsUrGqdPm6Sal5P5Uk
dYruSBoDogZ6FpAapNuDywtQA3nuMSSnRNgpG3YepvkIp+Xt2+MSBksVF3Qj9CtgR4k1wwDmzSou
4gsaIy56hBDZZzWGs7837aHGHTKaNZm3vnbWvshfxN7rt+ZGJjIjAaRDXFLQt1vZLRNdtE7tuB5f
FsZ3EZAwKk84aKA01EX/MgpnllItC+RjEzSx6OYeF8ZSp1U7Egn4l4BcrfpQ2ghHA7gBoqd6Bw9U
Wq9Lx7xIs2PFrHg9t2/9YYkADeprXUcbJV7zXtQVGy/9y0v9KLLL1kTkmbHIMdDUxbj201UPVgXc
DNXUB0MaEmVSCl4RwY+dqzeLYDPVlBTXyPcqRNbb694goqZ005Fg/dMoSvAi/t0Xd9LLUS1j1WJc
e6VzvH/m6gmEMtqoKtZMfv3Rp2jGrV7w82bDMLOk2Xh/8GSmlEjQZgM5mRzmSahkawIOoidH2TZk
W75vcAmQplycp73kDKjGz7R4QD9pXL0pyEr7j6QzW1IViaLoFxEhoiKvJMksijhRL4az4oQj4Nf3
ytvRcTvuUFUqJJnn7LMHpuBTSCWoXdBGFCHWJMMK9WpwjYiEy7lmgzswJtM3DDkkRfr16cIKfO0Z
QOiy8Tp/Sm4HpK33p489cU2npPsD6bbNtXIHVhG3fEFa5zg+kd7F8XZwjICAHwzQqQDmV6R0Cxj6
7/ytQfSRzDaw31MJTxDSQOFNE6XJ9zo8/wbUiJDm2UynRfxjbtKTkOEmDD6naCSpRz20jnbkMNfA
yv0+fyM9co4QND9skhKGWTt+EkJkjB9LMrhpkkZ9KG095H50WfAynGsRPgg8xCPONodgNFTzR7H8
ayPFq7ApcNDUda6j5pa8wvZffR2TmkALc9vUXQFs32pJ/Zs1/eTxXnUATV4uD6Gv7hWBRi/aJpAR
lUhDXfihSXvG2k/8Vr3N3Og5fVBK6GA3CQaMnYxlvyltPvLAWG7ey3eWrDh84Iy2RwCIp0FniwOv
qvcWT0i99V+X6CHYyLQgooWMtisgH4G+vdx2oAl93B0YVw9bKcAtmmPfEh2cYRYkscQtVM7soUba
y14Ph4EMOafxqeNc1iZxU4XzbQfFicrOhvbzlRo9P60y4E0V3XHBadCgKElo55jcF+YA0K7biEp3
kOXCZfiNv+9Ri6EDjyuOCxcCkvJf4etoK/rB7ep49b7DZrXpveRpoovrpJ6dtqfJ5zfq/jFur0Zd
NGCg4V6dPZJr0sMoG4kM2mouKURkQOF6+KTYfTi/kNTlx+Wv3B86mJP619iCPvIPqqaBw2maGsxe
PpyqThCD6kWqisFB98N97TmtKvotJZ/FuDgvXrYZIeG9I6GIYARSb3IZX9KaXoGXzgvT8MzxBQ4w
4XswIa7F7PUljsqxYAMVzA7EraGlHtOstqF+ZNTVvc4WsITW4YTX/0l+zmOOz6J2qriN6x8mZTo5
bistvFITdsT5TfGvqs3Vi7PVfWHH1cvuxOe5kEmYhvzATZYvGMLOh6rcomRrHJrOw6hjrutydqoj
wHojpYrG1JpYu1v4cRnJgKiW8Ny2D1ft1moA1o7gtwGgHUZAklATIQ90Fj+mNS+7eYYnuq6+s6TJ
EiBYHgfae1onS0O8x41tMT+kodXuAsh5CX+hmLIja85rog9I4VmOaUUeWS+57ejBueVaQo4QQXTP
MePhE6iGXHV8cuSw73aPLJ7o7YGyInUk4A5nEcht3VlRImrzn7gz/yTUluvVxQlwcNx3PfH2TvBV
1yinaAZba9VambMb3MrJQRzE54v+kVxWQKYabkvXv0DyiMpEERd+tFtI6rHhpa6CD3WJKrLkkLG8
eI5/I0ZZWHpAVmQLyy/+3bln1LsZkV9p21mtDHFZaX+YRukpy7lE4YWdgwub6+xdhQ6MjQ0jv9aX
CDo9BIfjMYMSig1UjT/cvYZu04NeyC8fafct73Era6fuzDCCvARLHHV+rpV9lwhgAHeW++4S2JFT
1H7jn3UWYPzdNWAPFki4V5SlXwJyOTWxYmENHl9MXgdy/pxLMWTI0mBH7n6/YQHdDf7/pOhKoj8o
/a618+uvnwCzd54qxB2n9EATMkT3Q0xtpZxbQMpr+DnfSeV9GAaenOaPkVin7WIEgg9Pt+vdd3d0
H7Yxpqt6aUHnlLAZtZY+Aij6m5NSiORXRmJ4ysDm7kOGpxKDuobZKXgegzRo4M8MfRcKAjXFX9/T
L/RGbX0PzWVwNdEFiwueP0D3z5/TmHLXgeNVxdrJN3E3KMX7gl4/PMLWgPceGiGHtN0/i8eorcwa
eKkXBsvl9E1NoiyNwMYM+DFHeWtczlsIzE0n7y5QlLRQwAOJr84cAH30S1ighwDvcI4Yy3WBmRFF
A8kO9Kga4/r1BZk5wgWnZqC3AxWFhfPFEZKpEc3oGAHb7oNap4oP+DGC6PcdrzP5oKSmAV5RCMQw
XzwFYh9laO3AaKmllxkA6APHos0j1u4j9ilq0xo6xtnlOWtpsCZxdiP/y0dS4zG656Ah2I8cxdak
0xGaBp0INsKps4Ni+2FcehhyGt0JP8GSE95OK6iJ/ksoxFsM876/oAQVmt0g4D8SqCI3+q0hKD2k
MnZRbFuzliOZl+G/wwQRdJ9+BztL8ouJ2AJJkhBpCIHhg+yscsz8WzMcuDfu5ey08BboDbSDf7gH
Zv5Z9z9ujbvRV3dfoFQJ0YB4ZmOTIo+lSzOnoxW+xQCJR+bDdo8J86IyB72T2y7DtuEXSgEorFNW
QNB5JjdT3P6eUws8hWf/nt+/HoHbqmGgGj21ZWdeDXUulDzx2GB3hDzNmJiIwO5Q/X/hmXQkSJI2
HCb2ODhLde3AWKmCcszHCeD/uB1bdr6EteU62RnWVKE/Zgjgp7LQHgK48Ht1NGA7qXZnRukVTMJR
83aKjqe/R7vl6KyabhFgbIT7F2xvG/LV4+Bj8A87jnEuE8dRsTrED9xfxS+g1bIYr2FAoHlq0qtU
kdWI4V6LwZSxaYYc4ZeW932KuIRJ0JPwiG6vCMCH4x0EEL+CgKmhgZAMkiZKIqjw2QWeHxt2BwY3
D1mHCD7kRC76MV05myw7TsWOrByFmmFSv92ptMJHfEKjfBibpznEFhCD4bkWsG2gme9vyKHwrXPe
SR8+igTwn7aG/UlnUqeg70vQNQz0DmyJMMRaQPxMCjktF1di5ahrf0G1uKragdf2P0GHjhdQ5BF3
RdG1vyuVL4LfUKXC4ImLtWB3baw/8++gx48NngLtyYdWJ3kwg6ethNzNKFwUP7f5yRoy2eTeHr6H
l8uwukj4/sAOcAfxX+wHcPwZwTeVXa+vKeJdNaprqNwm16/PdFYVNqas8WeLOncXpSnmjRI707Cz
O3JfqP4Y/tRLD+/8Hm4i6A0jrQwNpso4X8C/LcPHgP3y5n41ZznDTvgHyZmxvPLswA10dGHICJEc
LvelNajgpi4OFNk/Yfwbj/EgVsjmaC3gvMAENP8eFvlAHqPZBDrpBAWVyWrByAJWJB1v4yuWEjzE
JtdgfOCpQSaJGZ5RtEDxQSt2GT5+KBwVicpXmhzYxx849yxbsO9DGZjV4M4evF6C4hiOBkOB69in
ATwPzy5Vdg7/lay4jgt9dIlE5jiOjY4LxbtHcbXuf0GaGKVRVwK7zummv3MN8oVLm6aNmfefB9rY
gJ1B+uaUM8pC9BWhcCfnDEMl1nkdWyb0qoICYdobaimVj/FZvz4LpiQAuL0JJU6jrS++BecOLx3Q
OMHWidWSPKUdAvzwEBlrg/tRdhguQ2Po9KCNXQftKXLGavzitYgU+buhMqW4SGsyR3jeAJwd8NJm
iN4+ZPf9SUADy2NM0yfGx9qU37iPdqztXje9NxKJQTHOTxObARgSWEa4xxkJ0jqPP2aP4oxdMPf7
NpKaOntAJZBpQFkwUM4+9pTbEL0PXH3dY5OKLNnOv9GzLfW7/xmwAU4s1GxtCb0Bsuya4KG2aIHN
UZ8AwyTwyJXDQcmeEZpPeFXP7IGf+AM3yJ7CClvfAWeKmsEO+qM+MbI7ThgoLzVNL9vLAMWpydqD
X8SJT9+IP6viqnSfOGnJ2wvqKIo/pzYHj7TDuPXl0SFndxyefqFB4+Xchq1KctAThFQCJOn+F294
Hae2qpLfMtC7U8QwPxhix+h0CXo7/HhNhmaQlt9B7xKcGNyyy2DEhNmHT1XVQTsKHjXU+skHJTr0
u81ttUSJPKH4u5RJTVxkGb3oKkD5UmQjWkyyL34Ik14CU9UFahglxzHgsyHiBuIJOJzpAxUxEqeg
IKYK5ADFFROcBcwjNLMEJnfgWRNT5kJVQ8KVNLfJHTofJy9tqjN/xW9Qv3IPZRr+++QYseT0wTd9
Uu6h/RS/mS4gzcBuLXxr13Ya5xz/WDXKUJeeD494RrgwX5gtpAhAWcjt7LY3MS7uju0RY2O4KW+v
t3TpdUxAyuh2JrMJDdlx/SCZgDYcVcukFxS3oGdAC8GhLINXMkeoaxp+u+NQBZG01esgW1OWVLr9
rtyDPdZkDxvQqQp+MeaIxu48XtGHro1JBzy98+gzaP5ISVjivByQurZph7T5iG2XSYPzB9gzzgt9
RbE/ZkX3DwbHuZqYkBewTaXgrUNUih76Sf/LIEPsjq7RHb768jZ8eS/B1AIcZ/ImyqMbsVJ50wYI
i/feEm4MlaAH9IhgjmKdbS1s4+rwd/7DxsSUB0JO6ug+xZiX4CPMGe7irdvOUHsFt+7+rAj/4JQB
GVb9tmvMfz40GcM3XQxmiUro+sUbg/DCee1+RKeQwIN2xMgYB7MRrE8cj233fRYcePR1GOjB2KfY
27VnhzOLVZ760TPXVSmLnPS862l+YSFDxePq7HxqGnvJKscUBY8tDGjOoQbhzr/Cta3hfoDOveK2
q/cXjCuur6DB4YlNZwGRbfQKlo1r8VntFYTPAuXaqLsnuyqfgyq23h56UYakuC4B67HrHEYJoVco
7K6OLTfcdIwM5arvkhPft+s9G+1XDYhp5VjEsM9qp4vbQgK9iZFqi8MMfaBkOSGzEUd0hQImQDMI
D/CHOU7PUB8KeKhzlt68nX0F1u6Vg2NznDOThbooX/GyA02VYc/h4jKhtgvcVmD5ODxB1UuCmT5P
847tkUdLqmQzb3xwMZ6hEdzkpvCQNXjKd8fBsWRYfFZ8OuxQXpg1nwLKyK41Z3Vpsz5BwH6lBYzx
l7ADdWdTteNTiA3c12H6B/Clg+G8JAjtHjFH14YUj41AwBOvcifQLlYwlF/j5R8TgfChsoKZ4ThL
UiyoqZnRoZrAi+YlOy1PH7bushKz/uDpNKXACYJagJQ+LJLP9sxv1Jw7NZ0oaqWE4NQL8Ch+vQHW
YzJU3AAPvSY/7EZve/6U0LBc6cUdZ2TJXT0PJrQcyD0aZ10OdcTf79HPMb7eWVdjlHry/+K0ymFL
vt9cAAm2eQTRkOjpl22VeASf7AwNdgJbMKSoU/wp9ajX/0zNx81oZHbDHSMA246h0dOEQDd/o13Y
PX06SV0sne+cZ19U05dAfEcsCosyH/3u0sM6DpIZzDB+qHfHfh3vLBz4xwiFCDAb0/xDBzpHP/z5
nl9MYDkRMILJnEXtDJmP2u4ER84ggHnIsTodw8i15ijMzn+TYVHYa3zwEKSsJzgxod/3PGjoygWK
3wd4pLoWKBmZsLKA5SmtzMxYPxSEDqMCUFF98ZjRJIwo4MV60qXr4CS8T5ddESy3GHCq6ZuDUpCD
lQL7i6EazoU7xo+InEil43Cv/Un9I3sKBiMkQA6hPm/Tmk+MeKjZHIREUyBCpxiQ+nzSE8PLCBuw
46iSjVgMHrL1p6KsF1hR35RUyedtPzw8Rg+DsT6GXdeGqiZvK545ifFmyMwJf6LVimMi54UmMWxu
aAtoUea/kL2sI+fx/LMp9l+eOo+93QITcuLvfs7+gJGsE19m5DjZ3YuDfamEC0ltpqw9sRnDt0dH
EWONLYPF9q5m3wgOJEpqUgYVFZAtTCm/wMeZyXIqdJwcpcPNnvZ8mDLxchjHHXv0ykfsQ4POkG79
joHEeX+Y4ZXcSI4y/psM796En8j1c1XiwBs08MzPvP9NYOBtMXsMILriwzD54rJtBz3GDZK0Bu3u
3HqDHxgCZn/USQ9+PxziFttdLOoF91Q80Grxit86wr6KkQSqWrgBfC3ReU0HywkqnkvWaYjqsmL+
MmRxfZ9pjd9HAEEFpRxmycEroXGOGfqJZnfmlRoMJOmu1++OwNX7O8JXyX5DzZZHrIobeRj3vXYj
KWUGvCYT+y3cWYsT8hpSh/vD+7glG6lt4HYusycavb8fGkgEbPiKqOujbzBYWtRqM2E/ik7zQqRb
c1RF+zdtId459h4KvCi/kmlCCm7iMOTDIXsBHIFO4ugQ+LPGQ+KvhxiOy9vVnOHEfNtMUkkG4Jzh
qiJxhRXMeSl6sEnVu+81Hn+CFNWSGoaKo+vNaeCECR6WI60AWkEM0c/x94mTqfIQf0/+LPKGVPqS
VDbbOF+BjtuorMGaGdzMusFrDal7/5kzZBzuU+jvxI8MzMUfuuz2y6WvQH/mKoXhGwhxfPB7fXF8
c2mwyfq9uOXpuzV6zF57xh4PFDkuHIeU29kKNP8wnGECGxZCg+xd/pkj4qqYJQKLwdCDV+qhEIc6
n13xoVH+vYpACQISrKtVmbf21HgJdSDyRo5y5c6rJd6Xgx0BHUWM+3gKfGHhSqtlCF4U9EnEwuHo
ITCkfXh/Q1xRqr/HT1ptZjvYFrHDY8DHI/R0luFx9BtqW3RQ+JgvWgDmGAOrvKfz3ihiN4IbgJPd
a3boOdb6/AeGO1ImqkqjBhQGa5tdGKgAIfgphZVauE/E4cfMuw7O4dFRxFoI0zhDw28+wtBjWKGX
kNVFeXGNj1gvuD8Gqad0BUSSSXbDOjDc64pBKG+QQRVSw7C1b5HigKALUhCuydAqJ+aipPLEzGHT
ElhgwZGGrWMBAuF3oqI3TgnTEMzF1Om3MVjVHSUA+JJeWhCNLJm1wXo4egzLoBx1GSXA9vlB6PRg
nFWNQ8hr84qb/Z2UBXSPbdHfP+B26v6ZOQF7x5qoDoOz8CBpHXWUKzuiLc9TBXRj7D+mMYlLrkJX
2RDUNvwP5aIEZdX0rgYig1m3E1GHguBxRFF0HjAcWgZ07DG3/ssO8l2ju51QdQ65pmVbWiDvwy8O
upwQnEXkHX7aEcwu7z1p7X/3IX7tbfSao97s8WPPaO3v7FawH8gxH3D1E4SEIzMrJt+v930FRO39
cNuHWENYwWKA3JbtHwaa5eJwdw9BKDvTOuB415/+YQxFavEOdOzBvoYwFgThcH7B1OpK2r0fM1qW
5dPGecFKGBUEdCKaGC6DgEpUu/voCXuluySAUK0YFviN4lOv3MvHV6TzM4wLVjXFJnkIGDjtCC9b
5hXpMX1ySRp4KqhUTdfaQCZ+YkBycB+hOYfAjkPqj9bDwYMPwAHGIFxMEGyX6XMOH/pqtzKm5sxn
CCoFkQRku4JnWIP2UOuEtvm3hIElnpxzaMUaecQAKAWkb1lwFoI7VjiGanH6lvfF6m0B3EynV7vN
6c/ALQHSeATgfB2Qhcj2jLGQ1NfH9SkGqeEnHNDYCDg8is6xYZ70Y4rmlYMbDi3i8qc5Je7MaQc7
mAcwYnteSCGQbkPx+Iy+s2PPPkPgvGG/QHe2UjIHVPEqM5NCknd4OI5piHi29JRT6uMeNcYzx+m5
CtvHxLoiFBgsXTznfOoHWDTCWls6VdFB9vNudPeqCqycxpwRzriXaTNSD9dMOUaYRlWYF+16+Kjj
KanDtPvOe2919LMcXZZvMTTnVYJL+Y3C4JEcD06rdnqhQybbY4b3as5W3qZ+eFKFgfiBoGKB19+B
/mMW5SyxS5t0wh/JbHCljxCrORnfbYxpsJAk+vYNqRVHU/c8rbGIwO+VO2Oz8lyoqPaYO3+W5HwW
m4b9P8Vn5iTxlR1WD7yszn6h2rfPALMVvhfphTWG5kpDpccvzGDh5zJYMm2g9qcmerVNvNbLM57e
iQu6m/DXLlx6miZkIm5/c/MBDb9zwhMxPeah8ruovvyfX3XsyRoz3mQ4NgZGRAVB131l50NFMKSB
e0Kkvqwkza4JKo65OgVWOW+G4G0F9TNKW5MHozPCiPRE/rloj3BVtTAML3WBAN8NMBcSJbxf5Umr
oYQ8uoRVQVg6DXguplS0I5eKwuIm2xoXT2ET4LfsYsBi3FU6sS/oOZXjddoZ9XuQqXQcDRpnDHiE
ZzknavzAWMCD6/KUXmtrjE2cFPFEGF45PewxQL6POpxN6ToFXse5kV0BrFJQqnhsejcXIKPadU11
APFBEPLXNx/Fj8eZhK7FnNpzxdYEt9JDpTjvHyO0Jg1GBjyORuP0Pr62g5xCm/Ukli6+7H9JpRHt
R1FM8BQWPYIR0R7hqsHuNdDwUiiJluae8qiDmIb90cv9CXnYMnJskdoAENAZQkm+2/Fx1n86uf1Z
dMN6/xNzXEVLZeGo/Qlwin6t0pxMWHopJzmkSoAIujhGbKcXA7jv7AAtMEVTzSqBAMSMd/Hc9zY8
ejcOHnhzV9GFMHQAk98uN3XSijtPZwV9PAENZTalMapEnrmEH7kqm+l11OLRd0l+8bMGApay8g8u
4T2r2gJ+0mnzvIsHlMqgi/VrFXyoOFSlY5chBzXU7rgd0/0+UygZAzJx7SVkSG/Wm9aFbRk2nHxY
XfrX/7ztWdeMTzDTgU6m/ULw22KnfiPAY0LjK6dmZYdLNM3TrNiFfOf04jGfcwWOqAJ1qdOsq6gN
p6sdwYaHk3lwBRMFgVzxlLWJhfWw0tPwEqPS8pEIM7YMRdUbCEbLOCWc3FbUwUqHVF4IleKzRWck
juzwMwaA7x88VHu5KXr2nMgkgNEnzN9XCP+n9RH3p09Hm5zajpkuObOL+IEwBE8b4yKJvGptwPqB
q0ANIbwevHpWbVv4aRx9Rf1kKM01m7fQHYPVMtG2m3mp/u4uCbaLjLyhBzGCw/5DG3vxrvODCx1M
KS57CbZw6WXHkAxuUOnBgYDO7Cg7dCuPCGjfR6nFYInH3fviT+izWTeRgA4S+Xx72wTm+vhwnrlj
XBgk4oyIDASmaoo6P4aXFHYT6t3D5jQE872kp+G+bwLqyUshIfrsuAcfO/v40PcY3VbZ9eCwP1O5
nJySltrTd0T5jd656QA8sfMw5NvBOcF/A7oNwT7ICEtcWMTJgZ7pfXzIMK0UOvP9SnTKa67DxvhI
jGGNysanVakZCwSjjDhytkATPU0AKI5i5DBq2xc8DS33nH3L8WnpGid/GnIrCzQx6p20GRc3gzNG
Kzi+WE6fybjltxz9gK/sGOaQBc5ntxxrfwafZhbSdxAklo/EDI1yz8kJazPExvPqlEnvrBSHb/CP
JTZjPm3fc3Kw1vUlNPbGb2iW2yL5thkkXcJP7wFqyatJkyhYahcm54r4ibgRR4vrsUUy3vngvSUE
BsO76bmmQBRmHeyBXYmzOJM8rLXec9Vpq9KCbY1ljcENwyAH/XcfgzCSMWjcmk/aTfrO+K1L7MfH
YPvX2gMoTHZPOtIaJmt6Fbt23rNAAvhXJrMMf2kB6DUuDCZQ307uO5r0L/AVQVXMcFJCVQAW7Hnl
kGogEaVheYiz0xiznqLkz1dhJey0eHRLnS/nKDTsd8tdm3MqZbLK16rx1+9OiYCUEcYOUgOYZ+29
CjBtEA2Nj+L14zm9MpP3x6A6jlsQccKqvaPE8TzGsZZ4YNdKQl0HUyYbaizTH4YKCrq//AangHkg
TIMPhosgp7TOo77T44MRE5OuAxANrg9v1UhoEwhqLogbUSYFbPu8/ETZ0rQMZ3NcI9ZE2MDxQZLG
6JeYPLp1i2yIWG8RX8+TDHh8Z4Abd1sBRgtIGjkVMQ17A/Jp059q6vuEMfeceFPTwAznnBvHXgS1
lmWF+n9p59z7mz0/ADUfpDZF83iM6vHuy81zRqYi0GhXvx63s1rxdVEynf8Hpd3lAYsHXCigw2vg
ZS2gC4QbTn3OwAcbe/7BabsNg/jMtWDnX24+cZH0KdZiKe/xpZ3yTf/Ujs8xiIP6D5ACunHHzu8B
hkkMZLuSKEIilZTsnKXNl0miHzaaAD3g/guR3QTSYl+I0oZojPi0EfOkv0A4Fe7JgdXi7ZENYQ2D
DcAa/s67FBsZl3Y4zXyLSIMNcMZ7KXbIA0dxQyoi8738JxPK+8bOk2TajsIbDAob3i0rf5SeHHgi
YcjVVRl4mzcns+3Nb6sv1mzMVJgg99ARNV876UeZf3IuOz+UItamcawY/okshZ+xoVI4UjqehAdE
lxPqEYatSNjSHHARJvlKYfPKkUHOjzMvv08kKZPbzjit/D3vpfB5g/FcL3zehsqmi/kpcc60F+4V
aOz3JHIGw7wc7Iwr9OKzs4SvZ+dea0jijRHmHCDsKth4cTuwPbYv/tUJcS1iuS9trl4GlnByUgNc
hjCgILraM3Y6XvfNlREr9qLlIqSPr+wIICJLVhyNKjBvlUw/Qy6tQ04vyHv0FEUUMsb0pje27AzC
hr3HGb5rR/+Cu1QC7hOkgjO4bSe3BPbLY7LireyhtV1EnuC3R50hK9pGeRuTdRtme22iuIAtJ8He
ZBgjrQ6henFXlP8GGVXp4c3/NCcNZc4TbDC9MAdxwqsfnMgYRWEbrg88rESEfqVIBnAjp5XNbcqB
jOVXPgJ64DiUh7aTIzLDARLij6ShGGRJf5OsyjC78Q2o1b+574dJzQMi5epph1kp0rKQF+GLRErN
BCa3JeB2wjXJWi1W3YXxcDvmGeX9ktft11T8imLMn1BHQAFv7Axn2sj3SZPtTw17oLsDYqVuwZO2
Cf+fq32NonRfT/9ldkqQ748b81Gyk+uLafIIRBhqDvTWQmz3FaHIT+6liGazLuF2UOCcLugRqqp+
QOWODcBF3N3QwFvn4YY+0DXsCe9sC86o5Lc/jX4iP4/6pF5PaIoImdQHSOD2lwFvT3MjsG+MoMmS
Ujm3pTPzfZ91SmpkAhcplFBo4U+nVtq3mYFb4UpcZOanKim3RgZuE2ZsOndojJEI9ZUKu5nNFg6S
KliRN9ndXO2FgiYGJkt2UiA9AmsUZ51izt43ts/VOqanEk4y5bwOLsFVtVieP4G2FcE9UYuM0Ch/
HtjjAuUvJb0dJGzaTqohZgqnCRvTO4zht6gZRpznagKSK4bWdTNF4YbThgItM1bBEQvlgmRtlS78
6ZPzrAV7VjnepDAwM8HVewTJjY93ghaDauZKtSei7SuccWXQPnHl1QVPfdhlU9m3kHJSZs5CGSP9
jStHF4pIZYNhbU0H4SnG7VzhNGNJCS4kWbVjdO6/rj3PK2f1FlnKq/t4jj2FMdo+dHERPHIfKpKg
slOUK2I/vcgkieOlH3uSFbIvzup5JQeO8YGfwSCrtlOf4jKjcs4e7uq1TaTl5aZKqsQ30jvEJeQU
hLP3jTJSi5m6qC3MwJlJkSRlsvp64Z4M8s4aA2IyM735fH7vIW7xIM8kBzE9O1m6THitvst9LwbY
EM8zX0oyPXMjZTNnJ6pnanNfmYwjH9uE4uyN6wRs0Wm9CplbPZzCXv1+QnvgXOOExwgtHUd9lL2n
pO6iPQIDxO+A+0JRH72ZUUptdOJRh4Zq5WZHMQCACehO1bJRX4W7Q3j42OF5mKXOjJ0NNyM4lCRH
Ml7R/ChNt2l2J9SZtUJXyebK1MpOwkz4WzLSet4tXrDWZ+w1rNgsYfvtskWTD2Ez9uLR5/qnfCU2
GcTf1cMXzv2JOj3A5rlEq8ZWqYQYedh9aIEFhq8DE9zcwpovL2cyTDKsMiwnurM3FkEl/v3GGH1Y
Pdirszp8Jli/QTtuTZ7jwmZxxCTzzvNXjGQf+eUKf1oarqDPBOaIjyEQAYfx/Aik30XdkNfA/9C5
2/+yjwVpUhkWI5dUnStnd8/6fhP9h1UHiUbBN29XsZExLuf6kVLU2AUM9r7PnqbpXiLbjNIU9x/1
OlwpsldzNYpLf0IkYd+fvgLO+wvPPiejzI9jkQBTW6Ms5Awh8LWLPdTC9HJ5jFa5nLOZ470xyZmb
e8qhgBXXG84FQas5VBrvHuTs+bwv6oALLor/npcP5Zkd9t2Q18W7l+M3OW1L4iu5ENw0c4X//hBf
lQGqNEm7iIuP3XG/P5sfxNE5GLEYJ8k3OeUrTq+Pk2NP7M3ZNRLj6lTM8ud9nffxnrGJq8OnsR0e
OuI/KzubThk+SvU+fA4SLs0f7vLQsj8Ee38XUKpnldhGqPW4X36irD7ktLBZdHC12S+Z/V3V8mNS
aHPW+QW1xf5oT5OEfo4I8JBDcORHXef1b+M4Sj8UyYdLhAOQoDTgqqqg5u6e8qFx7ct+nh8TIW98
HSGkwp/d8fDjIGFHlgmClmKcQHPlc5dILjru6jNkpZao9NSpKmPFsoXrJ9X5zyE7a4+3KfdWkJqL
xfzg5o96E8aoMpcJP9Fv/JTqgBD6B1LGYUGSBCUCFEp7yu7xcpIp9iR+wklOZxbyNLGzJJKw6Ywz
2I7+DuO2cJ2F03hOSpT6TZS1nVECyHjeTXO+NRRcUzbCnkz3nWiFxpEylVREeRAk9qhjTX5ciSkU
QcCQlNlW+mM/C2WSG56M+Vc6fCHy1dT3tZHo+ImqeHVvLlF5jaYYVoa8rNiLsAyTV5yEX0/kNVPl
hG3Zp0jZF1M2X4Kte9TaHArkX8tDwFbADwj9lN2FIuSMONNnI6VKDfOYS5/R6k6Pf34vCtWkKy4l
F5/nJssoGePXQkqVF85VpTwxRhUWv5Qq0cwYqkO3S4UBs9NtZR3WJk8YbT0D9t+eqj64j1aHLZ25
LMfJRdL7xvwcW4Mzwmr4HB0KumoIRHF2HBE1HiMVbK7Z1Uzqt+gTYoccbP33IBRw2/KQxZWmNPWp
7389nsmGOoab5DiquDghtGFnlzakfPxJT0HMLD/hrt8d9ly8eNKnyCTAV15fbMH3Za05JcG+xTpn
th5OW45avf7ZdYhXSmdkilJ18EY0uXjJGQWasxfUVEdkoL7P0qdtirb7crpPlagBm0gLzZ8gFi9i
r4N7AeOaH+OcZtTveZTyHkJKVN7TJZE5dhU8wR28Ftr2lEWZRpqvila8oflBQ1Uw2ZY/m6EM60uU
Ozy5xY5T6yKy73RaDSnvVnmpmuxHDEeg8kWGBA+7wetoxTK3+WQab+EppvCoeqWTfS/ywI2kbqA6
CDOOHB62q/vGp4EthDwsKon5lVXTcnlbz/GKElXEgn2TPsbZblt4j8x7SZoul5xaH9/J/H9aWbtZ
+9vS4WOqDDlUOM9YDU3shTGM0OO7heCtA0x0R8+72+FDOVg62b412nMmWC2mfTVKDnWRZjNc+bMm
unnpLDrGC0bX39giy1CNbAi5+bNsxnSdcPFG6RTjns+W/oyBaFI1rCMdQRA620qU/kcn+BUK6JIC
KkQBXpWSYATURZZzbjHY6Usdi4L4ZTmIcybqiOWxaOkSIKZ6eHzJshlvewwAl6g14Dzddvvjx9mm
DQcK9hMi8/3lGMgF4m6fCvt7TjAF9HTaY8vhTOfzsSmA16fThPuszipVJvvE7QkoD+SpLBYYTZkx
zcllsD257x0bUM1+fhAhhnwDBbU52+72vt5W63LHsa5Pe+59lHhxO2Cbf8/I7U6mPLZFHRTSp56D
Bco88W2xbGBeMcJxFz05w+WSMqPhI6T+rCgkFlrpa70/D6mxMbeNen/+1sz901BzmofclwOlVmNf
1bwpZ8YZVMzurNW2nKUqCvdlMxJeRDOTqV6AU9dIYydBGNhzpQ4kRasGT2aFkZ3IaGPHabtl+7RS
9k2Gl/FrMl1GaOHmXB3in1gktq+XLhc7CpNEx0xKhjhbTHWIxZyOjxzCYVKGvHs/EexgieYJINAz
u2WXTlBhTCHQ6/QzYrbp7FGAUghk0Z1SqJtzo90WLmtWsO3Lgpzf7nA5XdwCcivX35Eaeldjd3An
P7Qe8mhmKJ22lG0b3tuek8+/QQ4b9KQx0Unisfzty2dtGQSbzNJtrVbLZ07PhkbWbidbQpS4A3dJ
4U8an6rGPuzEWZu+wgGgjRxVGs8W75iJ/PODeQB53B84acy56yGGbP6LzhO+Z99ueHIr8EhqtBka
XZpMU+UWEYWk6DavGRAfix0vC7E8+5292579LWAGq+EkT0uPKnHFGKU84LDa2d9fvBRc6P8IO7Nd
1dFsWb9Kqa432rjBNkdnnwv3uAGMsWluEExjTN8bm6c/3z/rZldWKlPKlJZWMwFjj3+MiBgRMsNK
yz+FssPoBg9yFqcEh3lbUXEq8QB5p7eVt9TyE4e62K4XHi1vQYFSdWJsXfgOQXY56IY9ipi2KUF/
yzpLyzIhWSeMSXUyCQm052Lytms7zHu2DfbgUz7W93HXXnMlanvlNXbMQco1l8ZFsRqeWEFkBNDH
VGEq8pomUPhaUrX9zGDm5LAIgnCObb6cIAmg/WhGojLuCc+dU2Q+8AdRK0Kc+IjlAw2W3WI6gv7g
8LDrJ3lu7XW4WuZarC37d1v2jjzCZH/3ozvfylhDSYi1lNVcsxZnKyIyKKvv+B7uWPE9YDn3rX2p
g7n6DfSWaDWQGZZJT5zDu1doXO32aZ0BYkgQR/9/87vYJ3OdaBGFEOtMGvIFg8r7AIACy2+Uadha
LE5gIK1LNpvJn9e58xDn4paZoZdBcCwWCOI5FINPuh4CTgwt2X6Pj2RKWcl+EsIBmeve2uecWM7t
kENj7CfhqqEnL9owZcHfSuaUyd3DHNm2KL5J0iNkqIOJ3CckrnyZpi9vPdwBp4C9kGxg0bFwi5K/
Uf5e39xOgDsOPH5YV/GWu4gFxGNn2UnrFTbt9slZPwd0j1m6t3c2R1TIK37y47Ch+Te5k3Rs6+/r
wxiRE7ctX0TjIql4uqtkfmSsPAyQE3CboYSQJ+ARIUD9fcMThSQFrSgrj6FP+eXuSMLkCmKy4+Ka
vvWgBTn4Ak7b0QBdAAeIbeUZwSGjGjDVJ52IoHA2fcV7c3olq1NAJYxUgD314u4XrDeUDy+QcDld
7xdI2wpqSCbsW4PT0LIYgVOGLGiCEffeWnbFx6YSOpkRUntEg2W3CWABzSp9PxhVQkdV2DHKTl7B
5RlvSA70i/3MTzPmMGOERDVggsRgYxKGpyhu9mYci9Xwjp9Qmq3gOaCnITjJIvSA5b9ZhGc5pT3j
WfATEWhd200zm9uMU/Q8FgOFw/OX2PtZTtiYbh9nVI40TbH75BGleCUoU6TBAxGEG8LeK9iW/Ggf
ZBQckC6g4RZ4ecSzGhOJffvJYyGUYFPbRQxYn3g9CgJEpxXGXSu2mfVQy0xp8eBTKFZ43lCEcAK2
V8mRhT/CcgYcytVYaALfvTCcfxybXkkcQe+c2ym/IiYc8dTWoLdnbP0pojAoA5993ATc53dZBWyK
hsQvwjktlBHEucolEiUO5RNfbw+tkSmCshk/6Kf8Q5DafsiddnPpxDH7Lms3r8RXz3fPOfsx5+we
uPPYIBbqJpx0rNvCRQjEXWrwY154l1mtM0CSAaq9HJFaZHGZLuM+L6qb8Rzz1YxL0zNzUdp8vxyu
BbSXthwnMKmbRAyUXfMFc2sBpwiMNgwPND0aBzBD1loUKFS+BLKZXEGuqJeUEEAgLwXAChde6bhv
p2Ijg5VNewcXpkSxXHatbk6KTIQbTx3F+zVXecth4XC92hmlUkYd1Aoj3ZwBHHHic4TpHrowo7bJ
/eqbRYsyxa76nDQrzc6BcEAIY2TrGK2GfdbAk+aLCtZqiBNqzBST3aSEv0rFkc8eIByjJzQH1j6F
DaPJ/bnw9PDggZQqxXlWFJywfspFAGg4zuhVKyvXUzpksfD7fbFi/C5p3Hc2XyMtDofSz3eUE15X
6gM7ATYTUBJr4TT2SG9CdKYcfc4N4wF7jnwn/pJcaGOJQo0vsFkzr5NN1bM2WBOxWor4+00IuqUl
sZ4Cvf5Ukp1j6SV+5kHoKRUOOjbFuc+KOM5bhlRzFc/D3SwUlcTnu4xXbJ9wbLzskJxLHmYw+CK3
7fgzXLKswSn4sJUpy+yovXYuI236Hl26DjDwkGrOuL9OrZIb+PIUeGYpABiWoNllY8OA2xVI8G7N
z1TBeHQmCerIbvgApnwGwQSd409xIbFHruL+OgmJh0fNYfsAmffCbUgul9oTifUObhK9Jm9UnP0n
L62cdBWCvLIwM2XFtF6vX3nXRQcCPfGLAK5ptwLxndE/gPV/8JTl60q0LG9OFm8t5xEIjpPLGGXS
HgsUSkEn5b1KnJBKdOh7TSXSYck8EheTNCz3GfRsYDrrFNCUiqk5SXCdFWvX5uVHKVryo+7OfN46
rovkEUUrQFTnjZDZPHanClJyDmy2T8gXQzJun6m0pCkeMPyx+lRFS5sUwOfQ6EsxhJtGTO6bePhi
pMI1dsf8YrnnpRRzSRt7FTK8FjHSB2kv2pGmsp9sjLEtwknzHb5ACMh3NBL5Y7+Bns49oAgT3xME
paKsnJjTwQl9ju/uE3tulyfhyMRJaxvSaY18YMiSSdffUf7s9EAclXlN2V2knvpH6ATIXcYu61lk
nB3U1Qlw55Uj8mPqO0E3f8wq69jvrlkwD158Aw8jgRjWB4qdzt4WUMCNM8gylvhUPpjjkvy4aVic
Etgea83jQkrhKn7rB+pOWzUs1vmDc9jKgEVBPxcP5hFJPY/pGYUA2Mezoj9GIvTwPqPAeUeLWW1F
P8oQx1gLsIE/gMZxpTjjnriYJaRyZ4F6V3bam82qEIlVAXTq2cXG/BG0+KKZq5lRsfxYMz/BBXL8
P18+kAvIH5AE0zKn6HdBxeYKMfkw+6rnwUpY+O2IdXUsXPnSKrhZQbMMtLtzZHcRXSdjQ8HV7QxE
V4vF0scN+hzJ3NHiqjEcWLX4BauQes0Jz8xNqWnxJwQwW78m2t5E4NRwOFi7AnS7IkXC4r+7u5od
YGik7Z6riGqqxgMbK3Je5LBlkkuIECUUyLvgx4ADk80Pb5FSBS+PHSosHDH3P4ymXZ4ye5dMMAk1
7E+HVVA4cOq2Zd5YEMe3CAf5DnlJjXlUzYnaMXFjN/FlP7Jhgl2JNmUv/cZurDqYTLod0rj8iXf/
WILDPW6hhbGBEv+YDauV3bGeH4uDV2RjP1J03OetCKAloSu4LncJgquvLdeDB6t6JolZd296S7/m
9B0/EUltlh1MLawK1ATR0xuD/DsRQGplPZ3rbxGSg5iFPHP6yaaDyTm+zbTBz48m9GW3kk0fmlfn
xjofHLf/PGyu5wnqRHUfbnHjNPsYoQU4zYOzSLhDK5sL0jtynoWMltstuIgYL7FsdI1rSXhgGpQX
k43JM4LqZKTYh1+BOmuSlK1bNjkYLuLgCYv9b3zCnG7XVe1tb7hlkQV33oGnO6jrP3ONltvS0sfD
PCK7G43bPiDe5x4/ytUnPfEgzy9S8ALyNOGJ5Yf/cla42Xmr++DQIpbSzFM+e7W0SzhfYWKzGEfS
lU08yzuhgLNnD3RpweyGJwLpVI4F7RA4gGvoCwC9P/eETYkELsCwGKHFNO8AsDj78ezmLETZWM0x
G4BWUV3LymhHEzShlug154hjdzMswqFwOnYpzyxYloM5PI4XAJvIjUDALg941UXAhq+r0bHRcgqO
8JOm9CwgiIARgAr3r+2X11FJJ5GcQ30kuct9OFrOcbWehy1T3NHXTUxLV7xlp3Zfhqf2cPg3iaXk
WAVE0FNkVGge3AcHxbXkr3o1I2Z32JuGKwsj7US82J37I2wneQIpJ9rgKintYo8ac1wkCUwPqcuf
jawOLjeWmZkRkKQEAtOBGGFsu0EROOICgayXKTr4m9ex+6pNi8l0DJ91iC885g/Ykh2uP3iUqBse
NKsPk5OfZ5y4u8qq6NPm9xZsR0pzWhfBMR1ihhJmxXmM5px+y+GcE0p6XaYjyBkgnvxO74eD+jbP
nwzAflFt6WXeuGaDzRSGRaq6+fa+LhXVEj1q3p4BJLsE1lj61S0FYbJ/eJyHK8JNj1TPysGq5d6H
r62awVtwb+nuHaoazn97s5L9DAdF7jX7dPNk7AVYDfQuQGcHEvwgqgieDeTbaP2uPXyTOtgJynQp
x+lt3cgBy2tPV/+AfmjdcQdpGvpDohRl8466/Od8mx4kLOmbDyNcL5ztBy9gNRY82Xv42tM9pB17
7ahSTINwKJWKgMSCNVawJfJ6du24Rh9I0hLOrpLbmJeuyXJGxccYsW1lTndmb4aQe5WjxjVFQvoB
ByykGNdsckRafPZ47GycJJlDUfKhRZSQAZ7V4Stkm6xPSIo5pUtp8P/w8bDtso283WFei97WfLB0
gp8nqhQkJ7rbIAmxdjh17DLEFbi54Ur7PI+i95znlawFFLE2oSj9uMHIBAT44TyxDjHPJ3pVa3xk
YybS1XlLZqf303QRzDgkoJKrbbX7vNbNsZ7N9hgsstQ6QzJ8BII+sN9xQdXNbz7nqil0JZ2M37ng
SLIacerBzcaz2zVU4YrY14owAwkOUmww/n/dUxXTDv/LSepbPnHOUnlo6/WOzSALB/PngJ6FVVHZ
7OWfpy2BjsLetbhQLhYSW7eDNdKyi2FfYIdQ0bhf3FtQRUNeNMGXlUjxoa+SjZ+VKGi1WD6pHUB2
GcgZ9ywlF3dE46DL4GeqMLWsi31zPCo+yARrKyDBvIsa6WnT2K33Y7KyFv1k8XLg0rgh2IW58fvk
NXYc8aagL0vuDz7wxVyQuNfaB44TNpBc9rlfIqILtRN78ndbxe0czYhaEN2AYvMSoR8hGlSzIUOp
ezGiRSTIpCOoaC0oh4sZ6zOOA8vyKy1IeXhOW1E9yPkxRXsfFsl7VjKMKtM8Sd5hhwgxi0UIfZyg
hodaBihMbXrOEzXyDqJkZH2aKYZcOvCEh/gKb44EBO6WgcIXiARVT7f3hssiiBi6wYhOvii0tFcI
PxcWiHgdi6M/82t6mPuN2gUofJwVyQGkFEXH2zxv0KkYIbQ1ntGmIZQuYnZ3kHl5tE3pbgQ5kMm2
BViIhJoWwD/xQiC2S/Acyohovw5bsAHmTnD+1sMbk95hGFLs5/NbFDNmFXA5AtoXoyz0uwBZ6XhI
RfnAN9zssPlRgeOqKQgAsNSHK9Zd5s+363N9gCGfjDL0QAycbFvD/+O84NrcO8i0gFisq19+SYcb
FuAo3NbWIeNkAF9BBRpwXbSnFXzjADsjNuGaQImFfZp48NS0v4xYUH9AbgNFvIXNMm26crFpSxlT
gb4FiOOjvAFCYbPXgNnloAdMNv09DeFx9L2bn1FGXBAwhhwJitQuiC6nZ/vAd0Dz0NjubGgeboe0
5qzeCAkMzaRPFIm5wxumGEKC4432dDQMHGgTI2dWB4CabySEJPpxRt+tmY7mq4ulDboGgCuaWfYQ
2f9dgyRyoy/wtx/ww2nXhw7fuoUWwEMk772o7D4twm4gQdowOIOJBKhSLQApmnqLsVrwLSFAhW8F
eiDspRFX6ED0SE8A9d+mHd/5FQLPOPSbLbnSDwTbAnwJQRHkGYcdgcysYzulBaOWwLAYzgPjAyJW
7YKWFIHJLSjBgwzSVUojZODf7n7wMuWQvCR0yXa2Am70FlwEKYngc+m3zCxjzRHIFGwHzLvyoxvK
IgYJkm9y4H47jvWfpR0yBoWsSsB/QHJZ+cF7Jal/8krrBfSsc7dzG3BnJr2BwDvEd3ABoz55yXnk
c/wCr3Kawr0e7aHzDRY17CZkbnIVcMWVFr0sAIZsv+Li8O8wAAqG2hwtRVr6Bz8AzBjSZGtIs9A4
cNlt7nTAEnGoWiHi0wAzBLwVoGejqLeczTqx+I6vA6fkUYKxXkRI7iJ+MRw2Q36mw6Ymu+D06xh7
IHtaoPMeBhkxmJByvCFHRsaClYn5DfTlntkhmj1/ZmTfPSOuHionBo0FD6fkedS4Rz4TDN6jXCBN
AdMRzds1EgRnjbLYHi4sq8BmTmhBmJDW5PCNx9efGT9ePOmGf10EAbRsFeAUzQI/TNn6PWCZsJ/w
emzuRms5enFDLfDF6HsYnNhf3Y7U0cKhdnObLsZ6PFNf1gzvC4H0tfYaURxMxtEsihIKF3qHbxl8
zi/uvlTYfINhIMh2QETKGSuuYodNoIK2rboSXw04T1z6CMY0J7T8teoGw0cyHCJNF/orWYypVkKF
ov41+XOUBSmCORQTgn29Up2DFSRMy1DGbcnXnj4s+Pu1lVwoD3zNJj8bdEywaHmIvAYBDf0uhxsP
pWB9VRb3yeZFgOf4ZSh0Zn6RXhxOD4dnyacYhQblCxdf7pYeDjBm0A4+g16f9jcNk7duloTj8FAd
N0LOAXX2YNF3tc470U7oCi+cUUJHcoL86eNKQ9ElBYLDzWIOllyC8yb+L+bL7Qk5rTjMk65onGF0
fD+8/TzsvOLBB07+fZOZQ0CRNeQnJyVUII/u5cfg3Pjl6a01asWYrAn3kXPuWyVFT9yUTmalH5pf
8JtQTynb5T7F7/Q5A+WKSSfwuH8SaHVqIGzP2kJFSD4Gdx7uJkMEHqActmD3RCNqnsTuIiKH/kNw
vzrJf3NQTOQzNpSHeGQgUtFFOM1wODxP1yj56JhbSiawSU4PzoMrvBrhQgA5Gcn5DktuGEAnGGBE
cuJddBGFerW51S2eHmctkOqSqww2Ig0u85z2+GvPeSRNfBcLInLSkrK76bF9jW3hF/AKekm8EzQl
PCjmHZGBGPjdG0uxg1L4LdZ0Arb8NXMByCxJI1zCtILDqkHnp2/G3TUrbSAqGljdvIqYH0rqDz5I
FkJW0S0ARlcTAaPz8ZCQUdsu3EV20bzs38sIlcqxxSgffuDk8VK82wjhSDuMzz7ll6mmww6MCyLG
UgqsIdcX/DOeS2A9dgu5n8OTwUHDkuf20o2ne2c02vxyYwL3mcPYCChZ+FKLUPUG9g5gTKCHH2Ip
0BiR3CEwz3MrDtkSKzQafORtvo2TIucD6cCk0gIpvdy2m7yDf+2fcjvf/VfNrICgn9Pcf3ir2St5
4YNrCoOhvbVGiHolxoUgrXehvRJ6te/dve1Mri+cq38C37nQiNDoUxfuKNH6rjrDLCVgK3VyHCMH
EjqXSN3R6++xRAyoO08WxswPhZFyjST7Gs2GQvYzDKyyUIrwV4bQNS8YqAO/SA5MGE5JHfLjzgMp
UBGVdl38/Vg0GwzVKBCyveyC0S54UGOl2dXFetsWZY9youJRK9YD6KMCFCCLQKXm0YKuT2chIKpA
Y0yk7G/UjAY4RicfI9uAoqWSQBXzE630RNGhkRKauOEaqgf5j+BhSiFroLaML35kyj+R93Q9Grbd
Yg1TC/0aSBf+gqWKfQsOS2QI+BVTtIDImdJwbURtc+KmBsiHiqG4oyU5cw8wCael+DDrYQCt4jiI
MZ+DiOBXb9CEE3xbIlpUa604PGcXRBCJPIRcDZ5juHiecs48KYM+orM8sJRSYpSApuZXGzSb3cUg
glIIX6NnypPbWAjwFw76m4xWFMzJnu8A7ennfFtwxifvScsKm2RxvuKFp/loPL2SnhVzpAPGCIpZ
uxAbWFaBiPK50KSYZZAeaqqAs3c7i0NSgXBeLSLvaDDA38rTIXyH92rxhuvFol+nKH4PzKyQ8Rzw
wAjBkM+HdYQ7XGg/9OOw8NjLruHi/UcMJZ1IKF8FXIq4hE+ZVHECtR5IgJwZrUPC4T0PDS92efQg
eEJGLLgQ5Ab5Mr6tQI465nsIAuRNDzd7yqI+bAgrnuZcIOWcbHyEKuGASFtaFysJ+74NXR7jXcQa
OpDV7oOJgeosMcORAXelKVy2gNyhuyXB0MRsfsbXgM08WHVAcaf5gQ6vxlrZdVZs6LJQ4IFyibCB
Di46gopWWnKeLNDducTec58riQCoRl4a0a1aKi6d5tsnpgMpS4Gffhc9hnVoOCfQpsE9WjD7yJjo
KOdOVnspIVuQf95HqLiTio1azPv5FyRo0Lsx3Gl8ndw8eKNtMaLERoV1y6b5PVRQcfyKLYtC/ZqF
YL1XDC9CCt6JAC0eaIg4ugoV9mtTFJDDSFo+/N8bA4IiNWWFDLhmtdTTy+nXTeOC92lNRJgwzICl
ToylUNftn1bBT1ewpbNYZ1H4QxqChCcAdYb65EWYQFCo/hqU9MFpsHkafEhEyNrBEBe5odCRAK3u
3e6LwtsfM1xws584pVm72ZB8UXzHef/BDaqMzng1CDOIDnaM9N8s2WIgZeNMKUeNu2c54AGQ0HNw
NWS8yWmo6SYtwGQ0KDuqAccUpPEMASVPW1HIdM7nMseksCf4M9ID+MoheAEhuSsJtZ/HjDOJZSHK
RqpHu4iHQLSIekckhMC4zGM0tAesReCqroIQAA+xDWRCwJnLJTqGxj4O5/qon36JCuVlI5y0wI+i
uoauKcKPj7KDexyIvBMI1d4qbhZChBWWexsxk+yzA0MFfpjW5Wu+WFIGIbMQchNr9jPbk21napJN
G/i71YedHmkZLsn2xEg0J3qDjMYVD6O9LUcr2e6fgvspWsMCNHHvlGOaSSNbvuGSuEVDlLT3X6eT
xkyKwzapEggAIdDy8h03xCwPO1hIedKCRqozrpLPw8Mt0zthWxWcsD1gq4H1OpbklI8QDDEW2kVL
hm0Xeoyr3bfJhtu5v3F/KsHpb4fyWUW5EGMrIKfuHpIJz3TZ+ka3cZeT9jV1u4q3eVVe19kR3gI7
tBeb/J2U8ZtFQxZ/HBK3bFTXCBMpH+cZ3eUhA9vjLITj9e+tyZ9/khf7agenoIMNudRySdfDbAwt
iQ6dwqWYj27IqoAyEKtrp4xJ82D5fV+MvtDN0KfxLuRRZSNrLWNKglirtWhM+eYRsn3Hb6tN9iUN
M8IqVq9IZbZA8+QhYxeXz0K9SJPD5p2FYRGrMNh608QMOo2XnN5oD1Y2ToI7d2UB6zOo3gIxwFcq
FEcDxSE2FivSpKybyGf9HaF6N7M4xH18ESzYf3ES3a8Ie35l1hw91HBzv0GP8ob/6/g3Pbt86Ppk
iloujYmV2ZnM7bg6AhjuRhcPqFMmLgFXoPCyZZLm6xvDteWPmgPju6A8bctS/CXTCAm8KGnYxWuC
KDxcABQ21GMudpQX2iTpLEQDUS8ht8wUudJ3gkzujnHkXnCPZ9sIs1eD5PsE4V9rDM9N3N/Sm8l+
evxJ5Q04iNA9vbg1AVphs5A4wkmKEEHRHNLd6BS1gnrKh8wZ5nWct8eEb9JY2Kel0Ere+rSyXA/z
Ttfr7t0DFAu6KYqMvrZsi/jFNAXqLvktlOtgF+IBpK9CUcSxwQnniun842Tfr4kYja2mLf+27/HY
xxEzCHoNfi4EJl8cLtU8S0HQ87zZyoX7XoxX9mMmiIPpYzRd2dsV1o0PxPnL4e+wyupMjC54EfWt
C/tC3vA6RV4GbBHgH2enp6x8hk/eUFgNemYzh4H/lzEFtRTNu3PJedYtpgObK0EkZHJB8B/2txmG
ZNj4OpQBlCRDqAFWUFJxpU/IzC4mTfnk4W8vvscARat2W69PfkBrxU1w8pQFAyDn8jDgxHYWnR7L
Vha/TlW2YfmE4hxHnBY9SeY6MBqMYWx3lio0devVW8zLlJrfEAHwYbdrk6/QsiMJ0M6XIoQ2bKeK
AY+Rhh6RYXg3DsR7xDqSa7lmhwGpcSdj9OBSgAjQkkNr6eVajYbab4NpRxFSWT4V90BRwPJRYWGA
L9PT9Aoxa1i5DxPms6pvrq8SwMCwW9no/zlalqV249KiWs1onqKn2xaeid2WoL9B0YYRkwaEAHPq
JU7eJoNKt+ULwFzUV6D8uHU7PK9gVswFtHIUxSKUBg2qOQvRpD4A+SLEY/CqIQgo20c7Q/FPL4wR
Y+SwSAL8wzEGc2oW9sU7JEfOyKR8C9/6MjkhTYgPqMo7FiQkvZXQtqbodZuLc31SFynsAZfN7wlZ
Jn8aCJUukuJ50+esQoKkOshL0Kn13x4xrWcLh9WoQ6vElPd7mrm9aPkrb+Rx0X67Nnaa4QqY3leO
D2wkJmxIoEeFBFJoUTLR1oNGoN0VYCcigBruf/cQQlVcgJebUYUdtslbZReF/MTp2XFHInvnDUCs
2y+WKJCN9kimOI66s+esDyc1Ps3xRJ1x8G6saELCCFCa7lXkGb28SwLfoo+rWBqvtqxAxeWNu+YG
4WI41BY4FHaOoqd5x+mIZJUQo6PJyv6ykKp5eD3OCG8f4+WOwhWdEqy0vZsZw0vc9SlTOssnb0rI
Wol3g1X4sk6JQEsxR7UYqqmeOcNCB6fS14icNEHvHpInSDzS7jvFipVUyhg9ZIEcxpp/rGolGgYT
ZVr+pEF/AtQKU1wEJuluzo1tMBhf3d9Rg2mYfo9NhB0l5c4285g7gAF6R6Mgru0///Hf/+///jT/
Z7e9jq+ndne9/OPyPo+v+8vr+T//lPV//uP2r98eFP/zT62nKZKkKrKs9LqGouhd8ec/6wkdD39b
+q+O9GlX7fEjZyH97dV0N6o1gHCAd6lGO9jbH9PKsnuqZCmf5m9e3FD/7MX1blfp6v1eT1eNf3/x
qpHfr+NBkbOOrz1x5w3fOlKSjuK83K4HKqhlVe2/cNXvIj6/5n3Z7oyM+FuQqfAFdgF6JXG4W6pB
DCEdtjj6BJIwsLI/MeYmbxuX1JhISW0f7uIOLtufaP8JYEqxNIO3ANlZf4yBzPOoESvqslsD84rb
nF5hhm/fcUbRbWycCAdzq/C7fEB+g81nb59DheV5d95Al6TS4MkIfEhUqFD/r78dSVyA//h2jK6i
GLqkd/tS998v0Gt3U4xDXcsZbCd7fzxGiv2aMaVGx8Fq1EMwtziE5LMyGTSjv35tpf83ry39+2v3
O6vds+o3coYVmvedo9DV55Vizt/rR3SKtEnHV0YVRJt7WVzsvjVjOU9a1mYfsnLikfWxPmEUSkze
OCADZPOKEd4jBmcZ8q/f55/fwf/rGsn//j6vt/ZYGy3XSBnhYYZj15OslytGbY3pQdmNd2xsCIJM
YVWAxPbW1OkskEkRGE7Cwd99Y3/2PPVkQ1XFE6X3+3+4pZXO9VF9Pmc5u9XmkshYnIB7zuAbykQ4
IXa9uvKV7a/or6+BIe6DP94nPUUydEORVU3R/3AN9O7ueewdK0xmW/OkPc0+leVD1jU7P2jmsjuC
wRZ3IVMipxbO9mt9JifMYFvvhvEJy1HkzuH/buHFjxahnwACY1a8Azmx3h3fuEQKHd6GtIAn/eXX
PhFqTohs5X5vDgauh9mH5MHWEmvghFKxokCQ4IMtj+S1SzS3Tm4xbVNNOl+haM4dQp54cug7y2dQ
aQ8uvhAdsiRv9qX1SIk8JTX2baMSzgV077v4pn99sSRZXI3/uFq9vqJpktRTlD8+VYeecVMURZW4
F1m/d14sG46evHeSgvZmv58xkeP/1rysazO4yI5iuD8YFzepdLbOiC+vlgjgtY38UnQQ573rETbW
8qDFnWpxO2JxbvWFV2rDRY93N1cBFOmifjlmq8XtOugQjbDVCTmBVcdw7DXSDb8uzsHxaBtESrGM
9BruWNxsonfPumP8dLffbj9uXwEjHIEMBthf5dQf+4hM/mGe6Acv9vmn+ibSPlUxjMP1owq+uDxy
EkHj6O5RC9ABGYb7Jkl0NaSh1reHi/0pJObEUP1GD3QaOCJivnvP7ntX6hHwdkMg5ldOHwX4GEsV
lS3G8wSVIZZwSGJZnHi+x83nb55lTdSU//hmtL6mq11FM1T5D/VOeivX3b2t+WZw8xvV88MrYC6/
MzCQBbDH19fCXSz4Pu1qwbemsMzccy9FM+V767l7v/pRutFhcRtV9t7qbJXl027H7eIStiMOA4wy
MPsV/qRk8Q0wvOp5xk+nih8o0DFEU0gpNR+TM+y3hbPpRLZPQWfBVfweManfv4Z/dxv+yWfVZEmW
FE1VlX7vD5Wi2hvtu9trpIygViw8hS8GOSZhYy0qFFt/c2V7qvInNUJWDU74frcnyZra4/38r5Ne
uh57l65mSJkRnGN1oSVGcBj1J1+/RXfXiVbsd+hk6Ojpfqg61wDzXyKIdkOUjuGdqYJkS/zbzzHn
dHgM6s1uWaXH4XWijC4Hh+zX9FiuoHkWvXHzsydrZ/Ww9Egf96c3lhXAn+44G37Hx03ffbmngMxL
RIoqiie4u+cOrICA5YEaiAQaNcbGPdFHWiwnaF29h2skPKkcxZgESIN93kcH2U6qAZ4WaHkVFvC/
sIHGUnauqIceMqo52t7O+Jahd5nf1010SVfuLtYCjfDbV6QPapdkmzWlhxMCO76wCVXEqYxO006k
ekSBjXRghVXWjOVYHyk+HiqBEXDHkIJMHhJCMDxp7Z57Gny86/C4vubvEjj3O1IGiC+D80Sa8xuT
T95NGDSGctKb84MDjs2YEF/EJwloVXTgg/Xcu3MbyB4mlgN+PfnAoz3c7+iUaeGLrqLj98CI5KuF
sbtMGMOdvpVG0Ej6kN+Dhn5koPwcHSPCUC4DwJ99F/3pi7WwOrxx6Jxmq0gG6Vfj40aov42gGx/s
q3WMpeHXV0gmkgY9+5RyJV4jLQh3RI40wGXP8BxqQRtw1A96WKxhfjupw6d1NSx58h2x0N8frQgf
0jFCfrXuHh0FHYoMRII2ma/1VuhzvA7eGxbDplqGJ9iGdbDKJZ1qvA/1J3HA5lVOELqq2N9iHXSI
9v41/mTV+Lzu/CAF78xxg/x2xzJdRM0xZr3w8uunq68vG2zzaKXcUtzsju6vHqicWfYRMZ3VWibA
iVbl5AKqkn4BJMcP4+92fnhJrdyvFSKUiB9CLtbHQRfV4AslAy+Ch+icVFc+moLmb7kv+9M2ecyf
0G3s09AEEvud32Bi92icIV26wNMPU//hH3zQhpCsDQYBqlhqbHKQmiw8gUEbARr5Y36a3yavhTzB
6dLvBI+EWGj2V+r8Pfiu79M6fk5PAb7GGDJTlO+j7kbbgGhctlRydXNP6VjkyS5flf2wN2/zfgqS
hlvLrFMo7jEh1jTq0Vb0Uhb7FAB5gVshJSWEiPloYQy14SnpDD6JlO6Bcg4R50GsxaxAnRFJFe9Y
2tyTd6woVufni3Pih+c1e2b7BGf2Mf1Sn5+36IyPSKKKy/a1wEmII3+LzgSspVqCRTcL0KFj+tgy
PVVZvb2OpAV3xXWtoa8XAYsbDSysxlZRio48u/w79BOUVjWqJ731NeVza5NLpuLkt7wQm40G5DSn
e/lgSTKX8yeR8/fggM9xZyIRZ+Iq6D+JToRcGl0wZL4PWdkA3BncBl/4HiAr3va+u3l1fNSBALoH
hz/zagLqjoWxuYdPCOR1Z65uzxm22qMqpX9d+f0590xvxgcne4L7/z65pd2zTTwo2Nf2y9PECd/M
gNMLNTgH98TIOeq1A/3AsRE23jsqInuPJDXldEWrYsV7miozFK+EEbLK1sNmxPzyAjW4R6JsCMLJ
O7Pj9t6z9wFvZ6AHd9cIW4zu5e15iWfomXbW7awsYaKX3ZfiLk/vs9f2Oz5veguO+M70MOjP6rA3
6Q+b2Sldjc/ZId1nj9FrD50rJslmwYoJmWwjvilp3JmqyzYnarMxKT0TdF6bp4NlZ7mCyTMCNr4C
vOz4xJ/s7e23XO7X9PtzdQwSZc3PhsGcgoLu9QWcJY3VGLf97SHuDm9bsHvgNWkkAVTesRk3X8M3
t6jRRG3C7/Vq/0qSCnA3cD2mrjGjda75Gr3QwdOLN6w72jsAisk9P844NPhvdXNeDNrTB15lXXTv
Rnn0ZdBEwycIroqea3KAja0Wn0fN9kJ/3eV+6oLtkrLgX9er4PRDCMuDNwNSObq6SnlPmeKvBE+u
a+6f4sVMsJs3uoPKhVWbn5NYzHmu7G5yHb1HwBBshH6I0KgiNmL7I0a+2tWLq88dCuAY7vPdpkP9
PsXfEWdZVM+uQY/pFVkBpxar+Rk0iTJdbTEP54ToljoaeqxWWX/8vLEJJWnPf0W3H+bYIc4kd5M9
ut5FWF0cSephbTavR6/5O2chB7FD8SgkSj4Oj0u5+A4axNS4TPivn/f6llK4sXiKsP88WOeeyw2u
zKl975JdA0xN9MFxrWHfQTjK8IDBKd/VAxdILNs2X9LQ6fNO8xvusqJuIMe3vrrz+pjNz2sEi3Xd
gIPziPYXHPLnieKewqd3myL4+Nn5Rtz//4SdWbOq9rb2v8u5t0p6uJUeAfv2hlLnFAQVEEX0078/
ci7evddJJbVTSXbWXMuGfzPGM56GtGOKeZ6VGsscyui6Z5hcjm+B8tPAnAyHbo0XwY07Ktnh7N1E
mkcBEBtsLiRIziviP5a/xtcSFPexEI6PzXXyDfNpw6TqKG2eE2H7OdNowvnTRneGY9sv9NSfe1iJ
Js7Hfc03iLG2dIaxGHSLhrv+saSqx48JKT++/ZOMALpulDKf8+7T5+INyINXXz4u6D7wK+QcGYzB
zsWongubavHY4ha+wBjBfl2cZNXEwuazqnk8GKb1KslXoBy/idW7lHvvKHEN7x5Cmw/uDhFVq27D
UXDhYg2/qB3H7bFtz51glpvbkd8r+cKxavpsuxSbTRIZWfSVjfV+Pldijgft+A2pZJYDUCxciMnT
7fWxSL6RVX1NeZZEAz//RYl25mnzxEC1FPRG+csaILACeqVon9Txlst7Kpz0OTXTAQfMy2w4GBUr
9d1baZIJ6FQL2WoTU8YXZnKZKdgW5Vg5YMs+RA1eHC8x3tvFcti5ye4xqfwyrqb8oPc6c3bdp80B
wQP/JsbqDM+8jBjcaMhgY0XA4gxt7lzaIUdfV8vn06wGZq0wcdWX3fEt+IONsLnBZo+lDaebCG5D
2sHvVfZ0VP+fwJi/iaK++/xrU69eaW8ITI863F3CZIqv5q1/r/fxINDHRtREwyhFwov9SDlVPExB
77sHdxD7n3Jo/qgCmRVKnjLxbfPnli/xNwslr2S1Bt1G7YIs5GO/W79qHeJiBK40rXcCZPTTb3AM
UnlM7cTo1prYx5xoz6AregpxcfiSzQeQT11Cs7sg7uIFN4QyLbde+4dsYjSYVpaEvGDPQSDGDzDa
zXephVgTwhD5TjpiKxTzRXAEbZ8Klwh2bGrqHKBsQP2vsgM7v/1rk+0qZPUDs5M8mkbW3MO/Nfgj
4dZn6dcRgOqAo/bu3winn2GXWkKhvtrF6v1bzFjxmeLiIIdhrGYmP4+N4l1WdIWleacB4mKMSfNx
+T6ex6+bzbtAD99bgjBi2BkpjrOACSOR5Lcx387NbtF7WHVActmeRszDlQsapg0MirAC/LIwi5c1
xBATM3fMXhzBNVYXnPQpvSCJMOIBo2mijE3LWUgAVYurOTCcPnnTbsmuuOwyh/fUrEq36H+R3VCe
IMsll3BA2CXXEcyqh0PIrkJRVaykZ3hvQs0wyZRoJmVfKV636dvTu6DVZ/fnWPuEghbI3UzquAa1
SPzsOtFUPxR66bptrIZbr/6tnh7f4/U74PzhU3DqvNaqCFNGIudx6CVEBeMLXqMqG75p0nHpHPa8
9g5D/QKdbvmDrroimw+zVmi0734KnsG84CjHWfDTDxpJA20AhSEyk4uIAvRUHKTC+XZOPhj13CTO
H9wWelrqF22HEGoEKKykJaNx7kPKoNuaf4KDcm1eQQeAd4ZWjVsFWucjq0zAK2qkQKAgeK16+OXd
VQn4gMN7hQBli6TSNqakmM+n1eE3PMX2EzcrD9v0ojPf52z1OcrYr7VENNslo3tqwQdJTHCheEQ+
qq0BzIToOoODkE8rh3tJoTYNB+HD199YDZqK8yAUltr/PhU180GGGj5yLJ3ZbdnOEJNDMGLUqK+e
XJ+E7C20H31Ph0gnAa0IXAlNv+qRQbsUZ7JGU4ggz9gCWOkbffb16/kngKiVL+mLJUK14C70W9BM
YuMHECAPjeUtLgMJa2lg8m0Rf8dkKlV2Mvs2ZlfZkiMs2rfJViw20sSYaFt4CXG3pRLBtkI9Muhp
mrG8eRxQMQTVL0o4SswTd8AvrFYDhZLu1LVLrQVUkg4tpp7fQ0fcn5Pf0PLVsW53EeUsswCqnDxs
qcAZ1FDO0AqQafM1b2u4s82Ewn+Pe/VwJOA/VyzkYyMiMM1m5VGMBbQBZ5JFCA5mBVvlQYE5wsM6
dWgJjxrxHLt8n88zuLWL7lxkljpJp7BMq7W6hX0HHbo66FsJAuUi3+RnfEGNKMO6GnE4t38bDKJB
II/LUIhJexcn93V2GIafwsSFCTKF6mhuHsNbvIX3+UUfYcl0B4uD5PsaQy+9xC/eYrGWJuqqPoIT
wNfeQJzelTxVsmwDAkxsqrokkqzqOJzuXx/0ugZlX+4ziUmYfkT1Kl9KuPmzPGskGZpjhNRG6v4T
UBeMkQAvSQ+4MAL16s7EzDrkRG0Y4SOD3D3d4ZgRdre7b/UZBzdfgotcHu45rlcR6ptkzhX+cLLp
a116JLJOb46xFjk47BvmZDXDJeKUXHVjLL+rGqY6YlmGDnNlIgbVpHVQyuOi6cMI8gzcwjDfHyXw
6APB48gJEtaO0/kVwSyDOP29H59j+AN3U/iBl+G83a//pO/P3Nv46QzC26E8U16hUIWi5FbhYDsE
1yCaZZMzp7qtudOfIRmhv2zxqI4NJ18ITKfkKdlk5BFx0Fqpd/ex+zkK0ywEXI9rVzxn/hDTMjAA
B2hZM0b5lkzMKV+DC8nM0f1ued9drcv8arXD0S0mozP61OZ1WiGOoERDSY0LobH4xEUMUTCox1UI
jsNSxIvfiLHSmFM61OPWH65u4x7F4O6AQLd8UOPn0yIwIE6g9XXKPnBjDPzjyyAhH9qzBfZoG8NX
LpZMQkI/eLM5lmEqnoANld6pjjatPDJmI7TU05AvDWt32DqtiMWm82bWJ9ndL9Cv8LbblTKl7bLZ
XdXs2vMY8Ge6UWU49wAwkg+P0vIrY6JrluMsGjgyGZIZuiEqCAStETVqMhdHA1fjq1HjesK9ElUz
3UnIqGSPg+VASXtR19UMl1WNXAGzz8v+gsWS67nkvkPGBw52XfFHPj7BpYXClLlijHaBs/t+MhaK
f7cNXyJ7HMeS3dAuZ+Q0lWOQr9wCy+KE5Vi/cIrmPn862PcgVCZf+COHCpHyL6lPEPkZNXWe4gmb
ckagGc86C1kVD7LVStzEbGUpuxIizM7TvGJPVh10LqZZyRJCye7WB2nf8B+dZS4sKZ+bnZJ/ldIt
QRPizCHqoNsMoMR8XGGZmfhO8jOY03ONT0suLJekhyfjNaCXblzH4pmuks0njC/jNnxFjJim9Yxp
gvux64ibUREtgILau4D8k9vDIDfdf6IBG/Kos+gyd/DDOBVC3Os33V9mFOxHTRvxEk10XyaBOmsC
Y8nPAAdy609g3NIo8l3exk1wBxobTNkcIWrLCZXzVN1p8xxcTIcNk/10XjJNyG2guXmGH1yXGLZR
pwMR9gAViTX+jUCo8q/6+xKIJsDHjV12sdPZYP528e0zmWwz3SxijkQPp57wC5JpTBDln4Tw/pMy
yCL7LhDndLSKxTiNoiMaxO9I8IZxRxRmtbzMjHE5r5x2mVNiB5JXHJuIgke2O+8bvvpY8TiZc3UJ
k3p/6RGoz2zQJw295tcFaGGseLdD4WHXbGfRlX5RjPE59DtHxQp7D5TUXdlMxEbT9wJrMN3k/OD+
GwbqXlroMf/KmPytWZJTrlH458vhLN2IZ/rkuFsoi9ptyHMC6iuAMJ4OA8zobjFubmaqS/DR5PGD
RO/pv+wkYHFvmtXT/yItifmodG+nW4zVOBJR87GV40v8CGlRL2sxZlgD2y93FXwdxOjm5F4+FsfF
hLxUKLXewCN4HmBqVh4+EfnaveuV3YykTe22RxoFdhlbRpiif8rMx5L2AbARtrcnI1gGC7EERxnV
G0Kz1g+LzUpjL877QsbnwNCWtAwyIRovTKAorJzBssIKTHWv2LwNsc2lXZcjSAOeuO6PcGT6Ex7l
SZncbLC/LtRx8Gk80GZMIniZw+vM8+fP3ek2va/i6NPGRb+8upAP4lBL09Zbg+XA4X+Tx/IxNcYI
QXkmddCNL6s7fZtzCa5cNVN593Xh7KDjTYjPVK27Y/CCXuNkXjeuvMYaOhylFhJ03wjIGvfz+QOr
b80EeO/dIbyeXJdzVgueEKZua+fE+mASYKt2Z6VR42AiTWhj7w2n+toca/9ju9Anrf3YDObELXr3
hQFD9zjkJ9aSrVTYMus/12PlJaRtDHjQT0/C7q2C1vywW/4rI6RY95MQyhOxEdWybIgouKL87Bjg
Ml+hitI80OQb3cLiuUhnNF00EM/gSSUlcYgR8EtSghIT4UCH5L4cLZbIX1GtLMak2v7aQkAtcspo
w3H+YfxCU/J1D80EH+MGA9ARMy2tCx8byX1jzohj/xicrM1NcfmwKc1pU9J9ulJQLPgvl+CGecYB
Zb132HVj+Dgrfay9OZDajRFr88bpvBt5gJwVGIqTVR5RsFKMZs7Ta/tMepB6zMRDA7J5SYE9vo9p
28CBrSbkjTzH3/GV2iAsZynU3zlP95iu3uivbIbHNSaiqt14Ip7UOAw4GsRbSkCiQlIuXrsI0KgS
59PwjuMrVBI10Lxs8mRqxHnQvyVuCab0yrwI88nl9013aRIzvhO87BdoR9jVG9h+OgE5MjZr3Gk2
T5g0D3cIKrsrAs7yR6iTLW1mjB76XKdNsU+mzN6ATmxOeGUuzTntVw9ySq6Ovn8HkkWKFm37QBu9
D9lEnd4nNV3XWJ2i9ic4h/fFrzIvoaNDY0lZxXzMvOIAhWVT9BwLc9lKQkIxbcT8MY12VLo3rI8R
uJvqriS4LI9gRsJQqzZ0wfBN8bJbVn6+yODVI35xyBNelat23FkQNeMyQpiNcat5iQxg4aBCI8yH
W1LtrjurMeu4tUpPdBVHtotZ+Qs2B34ruhQlJN40rsh/1cYJVI8eTrSemAduWihCNyAuGCof1Wxx
a1P4Ti4sQ66kc3ouMUG8TKDO2MLxHXAG2+DhkOGIPFnwKrCSd3RCbrm5xF96PPBn77O+Th88olab
iZrNvDX1EfN3mBANZgQHzi4rPYT9dvPrSRHetkLMOpbtZv6O2iPfZ7sgmZJLmmP1M1dnss3XTfnB
+i1WPNfGHAbSRFuqEZMDolEwIn6PC1/Evdn7RIyF22O1eGJdQQ++YZq0FSbpvLfqDfTdcyKvkoDq
ORTCJhIDpmE7fclaoNEXWpYJU2ju5fL3Rh44CCtTn0kTiwfNS/sFp8zLFa/nX+Y3Mm2xKhjLcwC8
dP717wum1AAbvN2a2RtoBCh2M6efS/a804kAIIS67QBCIWMIGBJH/JP+NlH+IzFcYzTS3yoEPFcu
J7Cw6ybSrpoak3IDNvfB0tCBuHgUuPyZebd28kP8Cg75sp0sr7CFydXuZ4p2Oy6icmBzBcf9pE1Y
oLppQGTu0OJ0PvXLbXjNMoalwdyKWN3VHUwEzBmp/Xhoaz8GoDeSgWT1sslbGkPj4f7McOG2GRPy
Hd1GqLOfHwwpmN4G1OwH2VOmgymZxUB2v3yTcBnyo4Y/crEiLG74tkkBy+CcXUb8Rgt0jYXCvlrR
JLd+N33RMlNW50ghFmLcDAF0silkJAnPOGWCDQusgXSt+Xdq0lv8Dq4+1cKiDpLp43idSBuS6hmP
Rdoyl3GPYbrGqN2sZ1+UWEw6KuvrP0JGHFHytK5krlajN3d5tfgE3KAyg0hURtKPjAHhOvfRafmc
A4IFYt6DzYIDmkaO5bTbANmNrxsNLPQxzs4JZhUbAL+vrcHhTKYZDEgsOH6U/WCvXS1p9VizeqMv
4091UYS4Bim8ScrItT4VApW2Jt2zl/GDNqnkqAoHd6/kSAi1IhKhbk7YiBa9hY9PruJz4dqZj0HR
eDBRCMECU5pQdhCr6ekB0UeNOqp5ezwbtXQqyvhZQx45SKB1WR3rAOAqbx0pfpzlEymIEof0N0UW
7pe5+zgWMzBYSqaLJ43bKRl+QUP9Bg6nTzn72hBcPb2YLxV8F8V8xcEPCsgWJ7Y8FtzKqX5qDDhr
bifBHUYJw9YylsLs90k8DX6A8rqJiwqqGJuWy1yjWiLuNi5CeUosWeF/z9gXhc3p7QgZ8TcXuqGd
OAMIGdgcsKr7ZpwE75FJukOgxMOHZokjRRm/IRYSGGjDqTSJ/YFXbZaRwHp+r65Lcs/hQ37yuISV
W5ncKO34O+tDqzpPtnUAfOCSZeLpixfHIc+xJH9Tn0izgqZYp+Trew329k7qi1Cyw+koQwlkxqvW
cG7bAKF/+bJwO3L0u9ms8NHos32eIOCktmIW0r+3b2g42LNwTovTNkjWL4Sz+AJt6YUvtOGgiG72
c6fevB3quNwTjQV5appH9IUoSQIubpZua747AKHrLmeOLdv3cRvI1tdNvGydEhUpRXxyqSF5F6yc
9cwtWYSq97Zaj/bWMZyb/Yrfh4LBAtQ/vixsC2kHEk6eC2TA22jfjAq7MQGxLKb1+EkJmEPpCG/G
ZUQgRzCwJUpOjARp10m2It5pJE877zLLHagD5t1BnIFCjsMdT4kXE/9+nxCs7kqby/jWH8e+wkSD
WwJc77KnuuJLnT83d0+LBnuFguMWsokizKvCLH45b0uj0c4ooFbVpiA09BYJc30qT0WLVjd6eqkv
ntQJV8kYG5uZwY1N+yVb5L3ATYAA7FHzSPweba7+FMDyeXz3ZOu+obDkaKx44f4Wrrxv0DicYavh
Toirje7jEu09Nhy0KeRXUPBjdhz+XM84LNo7w725MnpzfSGesvnThb5D8afERnwfZ/AkqlG+uB5S
rrT8iDOFiyXHZ5JCQXieVNKj9AX5bvn4giHR6fNj8JKP40viYTHbjAc2xeX04peWYDengf22lU2T
ctFo88K/rhQq1ZEwZytTmuCXwY/BfhJ9Lcpg4CKaRFvndFFn69yOeOrUKVgkIxdy8CDlsNuLn+fF
1IIuqKgpn2YdiovuMVLDz0RHGESwLtE2BglVxJHkmpVmNrG+HXHqjv7C6gaJhTc1WksFlJUsbdV+
/Fc+qjldLv6VOB70J9SGSkhNyfVbcnKR8+Jzmyd8YRefMGDZH0SiJQQvKF3svSYu+ZU0pNwHJe+r
wzuB8c8+vPkOu7cKtNq9Ku7vpwvA7yu7pUbccYeqgFD6iAzn18c1AKIYxrRO0rGw7CfcrJ98YH1Z
7SnRamYCVMshvsyntxlzOo5QykaqAl//ebd2f5cKTI562hOnzM1pfwaxEaUrvHlY+tv65xo/PFiO
Yeq9mLcMMvvT4ArOuSTFt1CG0V+4bFdCAtNbP0uoYEoxwIJBi7urW6EA78EP68EJGkpA++UojR5j
cZmfARloIMo3v0xRXlUWkyr+vIron8rqcXwKyC4AHHp1JpeXcZ2VrMeIYpttMxyrSynqOM224Pb6
CW08WL+4JdC5+3iG6BtkUQ9cQ7WkfPN5eOSGGchmxqgv1Myufx66pWHaLoUX9fRpfCjVDIl/B4Wb
bm9TDT3Ic9tCLnwxrjzgWXSPRQ+WiewyuzOe1uD8RplR28aJFGcCfq0EB4nOxL0mR45g+Jddpjpy
6pJEVsGP/CIzlLfCLBPc+uNcqfsLR2/HzBOaE7cInyJ5+UOGNz+895IhueZX9zHB0RXTh2Wrm4S3
v0xmEirKEZwV1029HOqkrY5Zr9LbUs7NzblADYFFCHKMmp+BTea8rtGr5EZ06oGZEkKlOh8fJD+r
zFviFm90dt/9k9Y+wxGycz/V6H5ONJdAqg+6mhh9QI5bODcQE7DC1Pbf9bA1C64Kt58zZfbjGWZF
oAAEno0B6T3Wh9GE2Ra2Vo51kJ+MXCIAmGKmzJB/3IMMh50wc8Gtw2Ytz8kzazmKANR++JUSfxgS
0fdkM5ZbLpUugtDyxpxAYStEEpUyNmnPFTMIkei8n4Fqg3mpR4nILkZUnfnxaxlWqTN8WO9u/KJQ
k9YJw8SpTIYjISkMCVhRs0whgis1IVhX3yAB0w+EdRWLJ0EzCUBi7rT++MNtjhGcsRSQF66KqXYW
zjfMpGTyjgTwL4bOoUGFHN4BCL44aLHmAR7m/Ea4SVlEo2wWYXa308bLhjwLBNxnjjx434O9zpmU
2XkW4VXTrkv+2C0Tufe2Ojyq+O2QWnE/kKmlY1iFXeVpuKi3nE9DhERTeBf75zMsGj8tVr07DeY5
j6D9vQLeUIJAwKDG34g4Cq30jbJOMEIij9hwtdyvxOCJwEF3NWWMp5dMdQ3qvKTKfZ1SHijmGWyP
1XVzP9aKyfa6H9mW1022KfzaV+GdV7Eyo8HHyf8Z8RMuNNAZNPkpms5ARFFdhKUPzBO0u2TeRpdt
d1DA+ZAoLJNTFtNc4xvQrju3PVTrLy934FJy+2GBOjHc6/oDAjacZWH+Kx+fq2by5QUlUucvRPsp
/LZ8L89ryN2dq56AOVDmMCPxoFMevutn3EbPw3NWyOb1kONdAwYCRQocVHcvvQORzVRPxZ9pnvjq
lMvkcbXe2249CIqftz88Zisw5MshPVzWyk99JPgkZxY6+KmAYAGHBibHAJ3a+bNVlzgfwgKLm4XG
UFjyoQ5G136GXZ1u55RRDTwK/jacPTn68SFm/kAB/7GgxiiTmnrUrrY6JK4TbLQeE4MOUvF67yoY
VC+/Ln3p7bELZHo+5IWpidaDRZgcNXgly4Kjdof7EEGJTGoEqyFRGRNQRAbr5295fDFs1+x29/0B
Suv5V835xVygxervKNCQswc0JkcjnFSkQhuJDM7f/g0USXURrWNP+qYB6bcvg79x/vGrYaCjTiDL
88VOd+rWFNHt4G/E0fHDOlXeuDqtb9VO0kn6irT2kNSzyyBIiMeG351yiK9V1eME0+bV8boGVuTm
EV2pcV5Ms2DKFZtr4wgah7BJ7pkowGW6soSX2p7x8AHL4Y/u17r/BY382F0RfAbOFTucfn2+0arg
9Nk5aTe+i0utWGTt6golL5s/mJJkpnF4ZE4ru7Cjk7f72uXaaGDY0r6GgPPuo2hpzwClMsb4Y4PJ
4URHYwtBSxl/3kyglwM6t6syfg/HXNql/wnryf1laYzRh6bKsEdwU918fUwdi9uLe7v7mA1d5fij
zZj+gf7RuDFNSBAM75mjcvR8wB4gguIyBQiI9SuFyuoCNlTal82TJJbTVbObLiyPyUHbUeZ0O2VJ
d3bZpLiezGn/AI1LyTMIhU2+R2ZUnHk8tzcH2ex7kEOGfn5zNJYZ7PLUkiiZFsJJWYhRtb3CRBVn
/fbSwidfNCQzm///GZWEqH9PjzCbPuAb9oZxn5v9l2wZb2LQX6NzhjdbxjtUs9TziyMFoh0IebnG
yvQMnkyXzXsEZVIoMHYMXiBh9mrtZsM/6rHyw0tOYDbiLLSUY35OelowBxnUwt+Jxb2x6EIlzE/t
pDlUSG8Iz11/b+Z1p5zAnANtCxFzfztcCVZPnOGERiAb9ijNczHkbD5+Vq9ZtSNh+YzqVjjx5uFC
gq+SiCRYKvBs/5H0fXHGuQ7x1w2eBvamxTg/NfNPZ7UTpbI6QAL+mlRTheX5A+iyb6oQ5r1xhKG4
LfDjOUOJquoIYqY+Y3cTgw3DaiCE2fLbeLjt8blEdPU/iWFKL1uSrFr0HgNXebvdy1ckq6SLYxZ/
Oz40u5Y0JHyMsNo7q5jDxaDc/N75VO8WMglKy+rl3jEcvitx9XF16KKqtNJv0fWzzPaFaFdMcb6h
yGzoEjxyBHf392TAF6dWXgXYVUbG11Wffi76d9zob05325TXsHh6n4xjfRB30qwd7nHwNz7UR5Pn
NUgfM26qvPDUgaPcXNKj38ZEKBb3cvqGHHqf6PpEYOxyG6f0egDq7xloVMHR9eozje+AH1b6tMA5
quPzSEtDD8YwvAX9r/c3wjAtkZJA9ilSGR60G2CaQWkTwmiAeVIX0N3BSqpsKuwvweHHcgtnHkFc
+NmS6EoWzYfKabBucRXZXjfGnGso/M7FBSqSCj0ftyruyrP7WJo3+DfMjIO055dkwfq+rXQqsuAf
FEhiWMXCupm+/GR75RKDY1H21wyliUnuJ7uJvcnZ++bve53OnO2BaRaWJJk1lEyS7HS4wYwruHhh
yxwGX597rF3Xuifz7c1f25bJeF8HEHpr3CwKg9cEe+bJEDcqfhNl2yd8T1C4Lwal+VqoGCfJI+hh
w819ZnDazzubH5NscfyIWhiLJBdxo31YbMhBklHvWXe38BgRB1YyoNwxVBDvUbFLtgVJmK46IXYn
Y+BO7Z7Zr+03oUy2KaQGs+LUuuXyFdLhDNknKIX0/l+4Pe+UHOgBgyyA1oj13+jjc8tAO3nqJlfn
82PrC3XxOlG3LKqbJVLfJaTHYo+nUZN+EX6Y1fw+rx2+tfe4jd5hf5XUI2gTDxh18OAW8kbpO0gT
j34Fd7I52lv0u2Wobknu1dDhTanbKBQuhksdylMjGvV7LqYyCdggfa35jR5BdyCn7RnjdMTVcn9b
+RsXMVNe3sEkAN3X/B6Salve4XawB7ZYprtPWKLcuFrPcy+wszWWydviY0EASnffQzXX2MO0841T
MGPFRjK1H4ktagcAe/liGZ2dkm4n22Qla/vyirzGzoe+XEfsj8eZmk4+AfTrp+fAzvFvw/03AqgU
IxyINXxJHcJPlNIh1pdro59BF1YHVUmaddfNx3DLV5CI/QOtp8oZgqkB8EWMKwrSzL4+1tyLItx1
pZ8EXO+9bvP2wxOTx8lcFUxhlQE1zKSDlJoXSEZ85W/v+u4j7q6zat79PjDWFk3Cy5V1vYS9U3K8
FJZBriPBmuIIE8Pbz235WPdZD8xNIgBO/IqGwKP3U7fLf4lWSCGGGh5eVGTk3UJKkRdcKgUX7lE5
fc4zTvwVb7uD0xFT9RdLGmHnflDHj1UFgMItztBllzM/e204zP5Z0mL8ncREUURJFRVFFlT1D0nL
s8uT5KZmwkpZ5NAP7mFxyFFaD07vtX6GcMOdgoEKI/ZhZCAiaVbMR2bgQY+NOAUwB4j9vTBlSn6A
5I/MFhjRkgPvDUhHvDDjuR4RcXLOkNpTcvTgdntfP9bdOTnBMjqUU4j005Zy/72s5u8QYeSsWFBe
DaavY715jftK/IgmBLguHs6/IHLjr4IFh7YEYuVmbzbKVPLvp3/TBEp/I3MVVU1E7KNKuqzIf6jz
iq6Smur+EFYMgrbOPt9OqgX2v/4vRj6bx1kHOqlGCOf7XMLUIRHIJEXFm33G/6K3laT/+T/yKlEz
RF0faqKoyX8J407/X+zb3avkqhdPYdVHK2m95Ulr7TXvO3J8ZnpoIACbpsOfKSlZfXxmah5wqPzF
6QczxH9eKn+pjf5Qeom62Ku8FEGSZfUPNdIzUwrlWVbCartlWGuMgHVB9Cbv3yWztv/1hoahOGdV
uNfxxqYKDOl772N8pv3eIA9HHPyZcD7Ab+vCYEnyxwT4/POblP5GzPlfb1Ll+/yP7+uqSmX2Lnlw
FIQWTl248KrB/jWvzWUZIWexfHd6qm6jjRahfRedQ2qubg6KiNm5t/39t+cn6P238k/f2h9q7fLR
Gun1xhvK/OhtQ6JGsA/ziu8vOYtm4l7iLW4s+zreVz7OFPtoohfjxoRmwphnT2hFPwHbkmaxHdoo
/sxl4zLDRdTJUQUUR41Aw49T7nAwFwcjTHPTCPQjs6rSW7r8BKzVsY+o4AifdjTvQM3SnGhJRgFK
aeEIDlN0eSL7rfe7kbfJ1TnEuEGgVTkHgUnkZezih4cFJ37a9BkZLnU4NRza9cEEL4BnPNIxL1pY
Om5WC/XoMbHBNxnkuA92kHCXeW3o264pPil5n82AwABWpmB+JA9TqjfxLzCGZv1X/1e9i6VRgTHK
a0PsGPXkCB+o2h7n7swjBBaXGRTt/7Zk/nVd/3EEio/7RRneWdfrjHr8yqphtH68eRNmV7Ob+2lt
QVh1ajAwxZ3bmqM+XGyEHQaRr4fVIonxuN6YC5FIsEUKc+mmLwHHzH/ZfeLfHASyguYeWbmg6fpf
C/8/F7Z41fPnV/jgTTsE93kHDIKxLuJNdkzQqH0W6HsDmdy6XXzuTWn+eWPJf7OxZEWXhqKEqF37
33X+H68v5JlYJRKv/4RXsjc8zBdIZZlh0BRoC22S7EXoZvvL6HeuAdlIWOua5JX7+MuPbgB7Mymq
T0Rtj9Ie63cr74nTshFpEdmmI5hRsIHSo9H+y7sWlL+53/7rbf9xHhgXcfBFnYoNdohPF8lRi++i
m/KghzNcnFAt7j8MsWXEfHj6QaK1P0j+cBw4fT7mm092OdRnOjplIk2+zmT6cj6nO7RDYTQkpxmW
A/5xmq3YtdUDMC3A18tBtwq6eEr9lrFNYZ7AEv3Xtt5m67p3tfASC/0iO/kyFu1uqfSjFJgbNaQf
fOxdHDINRjx3Hy7pPYGEoxM2nizS5WAmMDNBBMwFq3iZeXyGXxKJijgnQAKWwyQ9FOtk35xROtl9
7dr0hVgZkqZMrf3eAg2ok+fZ2GdxRqFJwVtOa0cEXkdF3FP3SP4FCxmtElvh9hg4jUeQtwFRV/L/
eS0Jf2eS8F9P5Y9Dsda5X4VC+qwok0jeuRNlI8TdPA1hrwQFhwTD6lHG8OknJaSNCg1pzi6b5At0
MiDc5QrLAE5QCHZrcUYTPkazUXofN908HQwmmGeOLm8LI/ZyNAc5Pjc91Z0ZqPwj7y6/ybRG8HP1
jUka08RfDtA7M0jDC7wR4D09jdHjhI1mze8g4GOUrvWocxzWtThpUptyFhxDx5h14PR44okxVsCa
yIA+EYRk6giot4fIM5P03BnOFNdDnx6KmsvL0eb1AimOdUTKbxPRAg38pwzgQELF7YvHhzkc2v/8
ff+lwf7jDpLV4VAcioY6REv8x82tv8tauRTfz4oxuZPjGcIoCLNK18UotiP0lZho3G7+TRr+t0fW
f77sH3vv8vhk1/eVlxVdWvaaSLdoiTn8rxJNQ/wRd9gX4YBjzqx//rh/GTb808f9Y3WpciNJScbr
rreR5mC7ibHNg5C1dP0xt/uSpTNZ/hp2YmEe35DP038fokkSFAJQHigq5wjbQBxvutF8/nvqd/h8
DryVTzqv4DhjUsnWHsEAGn0hqzA2bNBDwSVYXpZD8jATSEsPjG0wxWIvETPYjJux5mO6CcRBcwfN
H4Ye92Ma9xYz+JMn8c/1X44+qb+2/vtbEI2hoSoaf+kSVi3/XQkpV+3VDNRntxI4rGAGfRzxZlWa
x8bQquUNGBuJND1hggeOfdFDJQfM+87zT6gzE+UgyoMO6vDLxYv+fbFKEUW/cwH+QZbaIZYzdQgU
inO72LTPQKt0UyJkyte/LN6/Fuefn+P/EXZuS8piWde+IiLYC6fsERHEbXpipJmmoiggCsLV/w91
1tVf/B110NVVb2Uqm7XmmnOMZ0iUm4aI854q+F+Agdv12VaTh96tz5uP185Q3QTITGKs7P6JMtRT
kG1VWwkc4PYcFxioWR2Ol0QOgcZPpSlHWP9GQog5P51uYRlaEhuOHrx8Pbov5ejsMfswOO1NXBnf
dUbKTrdF2xr8/59JPun/cTskTeKsJWnmRNX/xWYRc20il5XWrRGgeGg1DZ/+XTZ4ziXdCYhD8+Dg
l8SFVuEj/cy6zAxLV/WJEkYCJE7bsEjHMFGM0NMYcQDOUykqEnw5lK6JkY5C4UAJJtSSAs93OGzv
axXJcINmF896SJ/If9l3H0XE6hFAYg8MAgrMmKB1sGF69HCfvpACC3PVkOyUcByxPjfy7rlRdxOE
j1lHRfndhddAdvTogmklX4rbDshAQQyPGNlsIrQ+CKleiMfHuvKhJR6L2PxfO4cs/1+PtUz9IUmy
CnJC+9d1PDyl8lGci27djCZ8W0lQ8CRjY7YE54jlbqklrSNOL6EBZaqZDl6Mbpl1e3TiCB5iYuw5
P9dVDzkxuc1R+SIe30NSWLAm+2cOv89V/V26eoQs+A8dND9BWFbrMlpqjhoLq+dMSsqosDefryFB
PRILSyF5x0gtfTEroBAbe6KQlmyfIAMd87fP2p1EbqS0VNL+T4BI164BsP5MPFwoF3vMZMs980uN
ebSPb7veqmy9xAeaS3WRb3ufQm9ahTwXbPHEkb1DWC+/PWDS1RU9/IFTw2P24dficX+sXp4+lxEs
P9LbN9btSJmVGY8VykgoOjMj6Ldq1CxJh8ykJAeCkKOLe8dMwuGchJMQf8jxk7Qp79ER3kl4/q7Q
O2uJOL1txpVqd1ggoMKQ+qDPrS4GLJXt7MYjek0OOCreMbpM3sh6+gqwKMwZGbo86wGl3Xx0AdwR
PWKHwHBw5pPJUzL9PJh8V85AbZIjC+njN8+34R+m1SyfP/x31BxJx4hb0twxiUc6UnZyCgjukwLF
v3iFZdE4yv3n9rOQwBtMvGo22dEhpacy71kCKlT0QyjMn9t/BLo0OJ4gHIgPyqd3nBmIwHaH6WXJ
i4Pag27FTN3ri1dozpUAu2pUo1zRtug8sysSPJI0rUQDeXCbog5EtIS92/iqT5C3mJ98MQK5LaCx
QMJZgJt0lAC5rqN+Ia8eY3O5k24FODCP70jPJ44A65bHjLZGNTMzlMjMSa+r8zSHp6BwZiW/03vN
zkTUG9g4cfUh5mpnWHJ88kvmwgY6EYa9c3CPjRUiYeZUcxm1sIR05OYL34dATxGW4G7RkYWqXyL+
hQy1BehsvitSiSpEqYKWD4DJBrtcRvLUqPvGSeOv1RArPVLkEVExQZTc8anhdHGSF+xXhGNlitmJ
78Nj4NwZKICtmRrOE40PkhRkWhVaBET8ProIH1GGLceyfT9NPKQbfucjzPeKJVpgnm2IejHRv4AW
LrA8hOSR4vPkAqMKn91g/fKCQa06c7+ZpoxosBBY2LyanbNRYIn3xHEm8CjgZPCV0GXwxFUz4CFY
eoUMMRoqsg9X4sXD9dlq8zPIEC3jzsWC2yD5UW0m0ehhAAr4PLPB86jSfLuhXXsFQvaJWnT4o5zu
7k8Q9klRtUSyj2CZeYEzUMxTQBQJnqfb4pB+omLJqCfB4hNUSMpr+qciW7zuK97F61Ok5s4Gembt
PuHtNq6HK1kKOFUUGDVH6RISQm6iNL1EAHs4RUA/tSVf9jSk22iLwp62NLq7UHFJ6gt0KguDGuSJ
ykcOz+Mp3Zuq8ybAc78vOKciq/ReLOgHr5wV/juAt+fXgTpFuunljkY+wsftI/773tMtZDz213o8
hDN/Bh8STELMxhbT/suCyRkv9nk/BLf1xXtEPze7Wk7mXfqYg0TkSH5Dsjn4cihDfGVVTJGGkh2J
ih+fvpmKAXi/uWGPqcJQZolrdvTsun5vGbwJ6XVROwfPSPqEKxaabonOb9Q2Gukt1NmnTRsmSorm
0+/CNgZhynaDrNnLl8VU+UIIO58kqj+ZPf172nnXOVqWM/OzNxM+r40p4nnEz2vj9/l3WcC92si0
V+9Lqu9xqgZel7/BwQmWjui5pUnD9ubNiE6zUVELE+t+os3CaiKifRvotpl7IlGTW6rvVI/J7l7k
TvMsLV4xhj70i4dEWAOFgtBCKc8sK/dQV8XljNdp1kc6WeXnbT6ap760X5ixp+u09xDGuzUGizcT
dfbwuTGrGRJAGfF4/qYNR5LVJC5X4g+3corWMTmwh3ymLG8rOjL56ho85s9vYVGwhRvzwzfX/1fB
ZppoKZ6snTl7/QMFbX5ELr4ZvGfoXJ7u4LzC0Y84O8DfBGxi9VsmkrP3lqxl5xor/nVbADuZ+PmS
6YAHciLVCcIYRyPtxvSf7lb0sEqk5syY3zBJGkDoC4qMPGQq7JDlAyWF54GwpMlCSL/pOoWHZQ2A
09z3uwJnRUEK5DWWsyrW+UF4WLldJcoGzdV/y5AHr41rJ+dYrMUC/FsMLb7h9b6SGHxLWLGLxzRP
uLJjxvKCiiNSUx1dh7G8p8iqdtegn+ke8OIbU5mHr5AnIpGBLSfDQtlLUx9BwLZweTZCDMzTMlS5
G2QU8s9bRLkvIllwRCQ8Sw3uDhZV/+OLQJDYkRwtlnipRI9YwEU35YzJV9fsfFZsNKI2DzzGNdsa
YIsRSkkRPRWXLLg/7XQSP4iFkHyVAqrjNYa/y6DKkRKVeIdDwuEBILr2xZ6wFQM1esMKQQsXCXNA
brPHutweqNyEfTdjAlpvtS8kJImwqf60GKl7emFVO8dXDvemLzuYqf2CvprgV2tAH4FKAy1nkWiR
KxbHggHT25NZKw4ZHuylHppZn7AFpnKkky7ZHwX+rg1uJzUVFWvIzPjAWFzc4u2jvRB2ngZXHi5S
qqSMJ7QvGUvRHL++mt3+kGccAZz8j/OM9N9wQ7iX8kRWaIBppmj86xxQ3CbNY+g1aY0wLs+xt/gC
z2PaYa7Yqz/XwXov74nwsau15kDJwXU567f/o4r/7yL+Pz/Dv4rPy6u5v7WSz4Bu2fjYQzDB8uXz
YiFRwCjxPw6ykvJfZ4b//HX/mkJMyqFTPhN+HfGn9+m7sa50jBi22khMU31GKY616vO/auz/Jrrx
WxVRnyiiwUlF/tex/Vwr0ud9ECVaZqicAhWb3K+4686+IdlD7Txe/+trypLy313y//yd/zqyC8/q
pvVyKa/zRyqZFvfvtVLw+Ma4dibLBgPWda4s26dTGVY/B1fBtVhh/CP+znofmaHdSMxQfvI7/n/r
gRCbLsxIF2eDIhX+MuY/A0/ckvC7MVfIaETnlk+bLrgH17d9wUId0R2sCTMNGSMPJx6jfkvQHgzF
q3sdlR5YBZ6/ODkMFM+3qOhPGBCafZFqY+Ygo8m3YHeYHUtfH6Ne8ZGMpLT73NhoW5gRfccp47Vj
W2Q2D1IXMRCbg6vtJ5msYhp0hwjZBI5NfWcg+b+LozKC9pUmjxi/l+BJDWKImw8C4IPktUzaWZu7
HwbPMGndhxmqQ/AeguYRkYYLM10/Dpw5evtyhlz0iT6GX6zeuQ1C4UYr7F4shY9XF45Uj0em1w8Z
JJUYXVp+4gLwpJJHxeEv916jUtKEKb+6l+FrLdzAIWlpd3dfRITCd13eNOeAcyXilPBj4lwlzQb3
OmQwog82LY5YAzfpk/HxosbCiMgTezcwQPAcug01H9ZRt8fTCALigowuxuJnWhNixvAntFQd30BC
Sk4znF8A0gQK9cLYqgHwFWB312NqcdX6HAgA5Rz1h44Q3Rb+8caS3XDC4jsOWQS4c1Nw4vl8opIj
FzYZVAHQaPGA0TH3dKrQM5sSyohY4+5OIXSg/N+aUDJctGGTuSXx3avgxvYK2ImbVTr54qEF4iV4
KGgt8CdO3yOAxcnL4yd3rwer+IJre0GsUtniukWRrIcPM+CZI/53mBW8w2yp65e6BkJZvOc50lhB
9szD11BP9S4WFU8rVka/KKSf2kjv+eLWzZRiVtCTyZ3JO6JR0w50EbGkYpXgyIR4lB2/v36s1wHu
TNhc2PNFHjwmpB9HMwJE/shM+8V58MVTPrFyegt/xHRe3v65ng/vaflwjG8deYk6lQTnKayVMaE1
7jAe4cq/OFhsDjSfjax42AbPwc2Z3GyCWCt6FZe3y/v6LJOu8cp+Dc6/c4ufG2B1NHxu+8YjHuGu
vf42D+fWPW3k0bIeNUB9hm1jjCnIWu/dDbtHJwAEm5MVdDfg+xdbQTj2to6o8LGoTrw98h569txh
jD9hU6agZ0ZqQ2c6LYp01Fjj/6FtT6vvu2fEFZabkYoP74n3/8JZhJOQv7uXY7QOpB4MIx78FTxT
wm8fXU9GpoUHEpjRxuHVh3QhJcXsn2HnwERrEcjHLvglYwDX5zi+J0CBBHH6BwlSG7p+C+pFayfv
u8WkDoim/iFcZQOfWWc4SncKUa7leQ3J9bgPWdR2mF5XzOba6HSOEYiBJ7ZOJ04UBIfz1xhbQFgB
KJr46ezIJWCyHo7DnuxH/IVf42QsG59/GpET2/qSqdaV78d8sFef2SeUzzbPAJrc5dUJs8c2O1v4
Zfcx87QPFb4FwIHfQdoKKBebd2VgYnii0U56pLVa7eP9BTP7Xmekk1xv4IJpFD4PljgwgnyljXXk
p4Z+5W7z1SW3/fQUrjA4TR9CAixyZYTZaXTA+GmWrVZkhh+mqAisPS0M9RoSAbOkNfJilDcOCm+b
C9Snl8mx9zXbJ2PDKncz5rRimOYzy2d+aRH2AlHEunzRuyFCaTU6FS2jcEidZmS7czheQ8ZyoNz8
sfjyBlj7vbeSgtFBebYQuqF0RLVIdwgIzccl55bKzh3Z9Bh3QgYFFvpp3CcC3emz6zX23ii4VzAE
1xAOACvaYHWRgIjuOF6l+xsxXQ0HTP8IIYIT7pp8nWWm5F4/G+KPuehkIPOfsr7FHVi7Y/v06Qt0
9Pwt86gIzhGn1OifLUl75RAJZJET8W26AkL0dbHrrMyKdHImboYhUBWquIYe4Q4EIs8+viUOhZKP
TO9dcH8mFxYhawKTL3zCI3JZiMBYzFVbpF1I3xtJMkfkMXlH151KsaUfthbV5/E/cG44u+1n3Fg9
sw5Z+ph0XZqAV3boIvpmzcZEwQrDrGZRpUVjDSzodvHD9+AizLgHRNgOBGRcVyZrLUvSlH0t0SJW
i81RxB2Cd7pxciWO2ba4gblbrfbP2Zh+En0SekokzI0Pu/Z0Lo1zz7j91DdcJM3HPX+2Vy2IYRrv
Dmvk4Yu0UKwe/OvCOSbqhxO495zto95mBQG3Y+06d/9Z8TGRNZY+oQCw/awjmKPjY4mAzlaCyuvt
WnBb4ALYQjHUjiu/DLemY5Q6eB9v+OlQpFoCJJMg+LPnj/m36NgBuNUFQQ1xwemIdgNGkdlCcJYD
EVoBFsnNGPbVbdjhLixVlcd7enDCZ2RSzj/tk+B6IekwE4bx/Of5nB9R2/srQX9z0yoz3LEPDjoj
zpIHm1UDsGYP6UFHBesoKf60FQOjwyMQZEJo7OW0W43xGsHIqUKN/OkgpvxOmRthySDDYoz1WWyE
IHZGPz3qZIYv8IiIrAbfJDWOvKm54re5oyFtRk1NAk0wxkQuIyppaxdfUmA8vJgF4BLeK4SFs8bd
ed59uqrX+Ip4P6zrlVEv1ACorjyHzR/VP38Wu2BEK51PA00EiDVab6cDUc3XYkl/ys6++4ZdN394
qyxkwMdlCj2GLrxHT2sHYqG3Yn54Eh6+wpinFBhn4k28lYfeqI340xMsotaPSGlgn/g9X6cU3iiO
NVz9YSi6o7KC9TYGG89fYXrd+ll4WYbhsdaZGtAJpwITSH8C5iWGVB+8Th+vk6b//K7Wwc0Jg6Bg
08xtXQybIuD2yP71Nzcw/vfuFcvG2RucK1sigjb7XqVspd98fCJidtQ1vBbjpofOYWWMXVuRsqS3
G3dDvox1OVFSLbElE1BSxQvTWbAag657Iirj0uIwzJn2xq8Z2tLZJdw00zHC67ezxKMYvCgorMXi
d7yWxWqv9dG+xPI79rDZJSardzMn0rqmTTSCecmEW09JtYdfSclEfjH6yWUQYN9MF+Sy4iwZ3G/h
bxSlo3km94DkAxJ8fsfMXCKLeC2lMRtprJ8M5ID8DTNmWtgsiNYYswmLhmjPr43oO3znmWdSjfHH
WCr2nb8aJ2cqnAmn2mpvmmW0x5jBIWR0tCNSMqxa40iOYWA3JUU74r0gN2+Rs+DqC54zb8yZYBdi
srFS10fZ3pffMGfhtmJLLWbtzwYM5dViigbxUPid/AoP782X5uJCxlmDEkE0RucFhgRJJBQEkIhB
fLU80qwP++QWJNTcKz5Flgdnpi6sX9Hh2wFnxIaneDG74o6HWSR8xnT+Lq7+ss7mouftDdB4IMIj
UEDmT46UDZINmem+Q7Il3gDSoCoBW3yyKlu3wd6pGs7jf9YMc3em2bi6LRBuHS/cOJW5P9CHPd+w
cB7LM/NRnm3GozdKALx495g1Q58C6D9MY4X9X7Yx3ntEBS+R7vBHonFnoqQ44JJj3/qHdWqx9CXJ
KyyuVixYRbrfCRFxqORORd10jBpHdOTjyzQ2x5XAprggVss6r0djx/irk7j+Fiz2JnpOC071Wzg0
LcY+1g29txikIoNjM+bYXaJqtJjFcxJlMU6Oe2KSotcXGUKQp3F8jlm+M576jZYQ3rLX/8jSAITG
484jTh1zdU7quDgX3rGfc5x3eZvDzLRPw1xY+9kN4VI4WEpA9acEDDZodLK1Hemn7px+YdgRazCI
nDhW1wmzeU4pVIK6yL2QRzYV2z8TMgsiKrTccWVFnYknj/AUHAf+kxefz2JMMTA3OONtXOzAL+w9
xzerviOrARlcbnR/P9nlwV5a4W2lnNopzp2xRkkNBhFHt8HzIKjKXtb28r2Vw9PBWfHsWuqUuhod
1zPct8vcnRzZv95rvoNTUnnYzEpydsLybpHE4DCrG3D2FUntJ94edwCCnseEuV2dDQ4rY65bMQ8R
GfEoxljXGsWvoeRxj5yEnZRaCw4wla3FywIHpHCgcrrXh62AMiyYEpqI4uG/4ey2VjXLNd1OLgEN
lJ2yG/fri50U3grg4gffbcgMZnzXzxlVALa6cUf9J2BEcVb4ajPsnLYH1IVZvnVJeRp50zkBfgJ+
gLNiF6PEw6DcWmNlS3njZqc7Nll7kvFgo3GJiUdj+3V53/f7xk7C4UC9+SiD0l7hw+Q18J7s+rHI
Lv0BPkn372Lfol7neWUcX/NMYH6kqkJgQwi5m2FHZd/8rPin+QLDW8sN4S93ZYBCGVVxkrXnmZP9
/p/hFVeQIQLj0ItHPsCjmnJV4p3oM+w/U/6qX2eS6VmqeBM6anaOFsccqhmDegCiwNBQ0eVTGFaU
yHSHX1scwRT1zEW3wrjNC2fvGeBTVbLPxPZbmuak1zBL5cHlc+wnXFls9ax8+2R8i85WimvW2kIB
YBKrz1Ku0tnN4Ssck2S/I9BxHJDlWW0d2yC7MrBdVRFrQ0gxvEdftzwwSb5bXrLi9mdMhChQ8RLQ
rfuZrLGgpX1yOmWD9VwmDDjVacwJHPZCTF2yzK3EZMPlMYj3ysECmbOaTBhleN4J5zwV95bVOORD
lG7EhjJxDDZx+hAOeaY1m/3hxDq9CoX7+Jauzm/n9AoOWHcAj2RZGyH/PuKwp2AerEqbslVz6Tj4
jDsKtjYypFVK43KtfwmiC0+moXjULOM4xEUgtxbCukZ2ukOCQZmSdPQOUPZ6bUYh6J4l67VQ3Kcl
k5UH+w9EH2aX8Ov6cSqr+B5s6S+/e4b1Vc4IDRhssi2Ims+q+f1X9eq7PctN7LhExAxhgwnBlQVP
6RNVzbQngxbz7j6rFFcXqzNBpXcKwMGaPnVHnrW0dO/Wt8lox5pWZ8R+/IGxyLEfhYM/nlzUhhBt
jLMHQlPLeWEgKP9rFBuJCHZFw5xWzEsKt/81OQFHSmOldIJGI8FE8xSU/MznyTTsOGU56wKMTvJN
VAROhqpBUmJOScl8LWgyAv2IwJJ8l+ztNAFqx2+5OlbrlrIDSfAWnhlNGXPr2pBh5ndvMiu2B/NX
DcuJ2x2CjhyrCpkZZ6LJ26uV7RkeH0qU2bPcoCROn5EODCHoPr6KrxHjrxiCFKg9zCqp8fDQ/x+w
GFhplzKVwrxhoQ6YM1HIV4Y1kKFqkXva90BE8XAhLmF23jpST50I3n3Px7V4vnk14xNMbl660Et2
B4KMkpjB3ofD1I3PgpwkZWNdsI6ibGQowPv9SvES1iEGv7P1WzCXYyqIcBBKmbbkNeCYM7HG0+Nq
dXWoSPlUA00JvgYEo4cSdNf55MLyUNqnQ55W79SADGJXB2Z4ORBJOnT8jhM+WtQPJVw2Xjk+DT4z
FpQ2OKH6YkrE34Mu42lWUdW515ttPsKrJ7fxPweNO0Gv1gkF9IclhoN5Y4erkHez9LFwSy3tFD5P
va4Mq1qCytyaW/oaa0Ri4Do5XmOZGngcsXlC0NJarlRMH5QinaMS7tyMaQ7/q8qhEI0xPrtxdUCx
CGEdzywwsRVFMuw5bIkLWDG8VQq1ImXFNWIPmDMfxlbMZztCiPTYbxnh3hxFZj0EoMCOko/V+H2N
s4TV7QvkzOpzPE8LIOsKpv8Yuxl1QW0n+rdkAbpCgH7eYzDH2mcez7DB0DW9k48AHnmTk70oYlQX
Xe0Hv6Ce4ponYQXFxju54w36BMbuvDLnj4S9SZPwkEN2ATUFvSbUk8e8TvH+OvWC3Ur5Gcj/I+UD
gkB6LSLz6+XQh6Cx9gF2if6ldQY5vRKw2TgkLQ1MVmH0osRilz6X4xlZ/OY+desBR8gxJ7yS1zWR
CWDA/HMJFChL52m1fEOEY6tGR3nAleV0T4/eqyyuSpRa/XbCSgMYewKwec1vEAmjWpULSNI00opu
w4SwV0GaaKz7Xnl6JE2mczDfdd/qsKa/JWurA8RkqijI+ULWVBgtLaJNz5rzTM5DgMqZPTs5/LZn
q+KaD+E5+NRxV9m370trX9STwlHo+wD19earg18zbsVNFpgRp8TrMAetaemkZJy/dagoc4qedtxl
YMWrFgxi+DgfVAd+xbnWLzN63fIJoO6RpbcXQuBAF/I4oHNj4bceEJCAUjvSmOagnip0ANQIHptb
/fG7rDTtZ/qq3Z7IE2riU4PVnSYBhf9PB6EryR9ukdJSvEUdHG36XaiSSxCu2F/G5709dbdI2J6v
REKGFWSqxilJ15sZ4r42ogOuroL1prj4Lw3am2MawVBSXF8zSYDUygj+uejf2QU5ueS1TXgotiqn
OMC/4oWWY27nn2+6g53iPbST9tbwjYatAiXDCM73wb2UdPlfnJL5Fm2eXZ5gOT6AhpBt3EcrzoQJ
xwIN8BMukIRhXMhJOtJBF6sXdqDl/ft5m314jVTOXcN13WKebg1HZMkGEqSCOQRadQftwn/25h/W
Jae5187g1HPRX+5F+btogj202vzQHLt+X5ZpC62ehmQ533UDYwe6EQrqGcG73V/Ou99DJt5VRigC
I36+YKvCfTUe0b3X3L4jG7byLr3XQUy6Pr7aFxvjGXSDNK1p6tYHv1V/ysO2eypWj2SiLUnUwEYg
0/E0GUAwS7CQOmFgW8psdiPutXi556hcw/u5zbFicw4xGOvRVUZVjECMnF/YKRcHTxp+bPp1XgWM
r0oH0fJEFrz0+vaNa1BzSoM6AcyZ9iLW8N6FXgM+yRWA/CKKLBA7YC2twKWWziBG94o5zctvXkB1
3JuxLIhMQgRDzV9OwSZL3QK/F4HHqpi1HD8AZOe+8ieQBvT9hIAAM7z2tPWbccrTVUWLi1wQL9MP
2eOfdCpN5Sjv3GiLsft+v5/Yy7BQJbdde0uhcZdM3tXfPLwn1dt5oXxj7VO96kSqOgJNAmpWhzdo
wSezF3gOyMeYlawlTvIc8QBCWKSDzOjkTKqv/s9clm4Rl7jJaSel4ryj/0yZzJoKpYAH0H/D9Pzw
I9HbOCYL929tH/4+4R1iKWJS4LhEvE+ZZx370cAafq7+rfaF5/QQ379FsndbZM9ImQ6jNGau2ySx
ENeCFuL7+jVEoILgTOhv5FAkw2gm9tdY7V3oej/0OYHXZPeAs4RJjpUEBcy6CNPXTIl0MZqs+5d/
BQQR1H/kM73XRvjwOtrwJp1ZoFg05DRYSEJ2sV87gl1YWN/rhx724KzBVy3OzFkS9e/SLsnoVt42
76HKowEAQD9jmadJi0yIyFg6DQzmoMrATATFzdvaeAoxOcM4zuJf+Ii02EvQbuAnX98+DqejsxzU
+5qplz7lUw8VgUsXglTUDN8uNlO+PDdi1miWufrQe8SiaB9AXuzPi8kx3wPQ4eP6pA08cjLJaF68
wQR62r6FQ0gBSvk2N7Go27c9+Fht7OZn74fbn2hsNX90JCtPo3EVHGJ86ijEG7bm+Q0JEKMUaHaH
XyWil/rz1u1HY78xZtJmYz20zwznSW4AFXbbCODiuUgs46wf6UQJ3jHzDS4tzaMpK49xYqFPe5ag
D7AX0FE9fcvWZtJ7OHvVihq1iDg/frZiqO37EfeiBIJiGwQ/o6PiArOdkvrV4Sf0ocBBDqcPiR/k
zTFU1EkIoofaUiaBS+Bfvm52/8s2i6a+8UsK6z+4xzBi95ekHyGJutNg0ozYK6HQEyMT0LzjxhhB
TmAN39k7fE0wDYOHK/3Jlo+vnj4rVr/bVFWWcMC6L3bBiJIApthKnNjkVf1xi2g40vQp0HBlIg8W
o9czkAK7wrjn6CCp6CwWqXAFT3m/+T2QmV2RtknPQYQc5ZtNR5kShDNeZXxNnqMVoBFor15hoX5d
vTcgLotNtKfbSapS1hfOQDd9IgcXIpmpQlDT9in9xd6t0gej1y0klPsVmJZCPgsmfnr3rNSDjatV
i+X3F/vnwbtsypO+YHPUQPm1R/Pl8WSiuEt61hm6bj5vW7X5LO6EiTvPMnoRks5RS+Lp4bgKwIoZ
JHcLarQYv+UZhzKT8hWH7gvFwrMKetO+jmAsZfv+Md0xi+7JUXbEMHRjgh9DPIGjVVQxFf0CWKLD
jOznNAplyA/z874DuKxY9IEAjT6+KVMZOjSs8QvJq76a9Ue0nlG9ezFiPhHTcOdkLVnMIRiK84hd
xwzMBpQDrZVmTjqF6XFKn6qCxZQaTDsZJooNtvYDHEedHUCPDA5lgCQc4emrnEc4Z9SOeQFizPT0
A6PsMYAYQmD9WZlnl5dqYn3oNad8qNzvi9Hv/XSL5DaZiahR5IBT8fGMIy2rEprAteHWYIFVXENz
6JarmyugQTTDF+TSJh95bg1eN5tgEiZicRuIMRhmOX3yuPlFHyHZJDFKtggAiaCrx5y9llfmITTX
8rUJ4HOAXUkU1T8cRGkjWoarnV0Qc9gy6IDt2xnHDZ08NbbWMSZWC1W/qhklvanGwrFI+K7YLMfk
v3Z65fDFgRM659c71jc0ejSeo5E1ze6EZfn11cINrv0ObD9JSZx3A5LZ90ymwZfIiw+9xMH+7LpI
ZNdFJ8roDTt8+qIwCK9cbpqV47Zq2qio0OoYoXJkV7/8PllXeU5x8fDKT9sl3WdO+hcML80RFvaD
qNz3msF0+ydh4nE/uXP5RTghBfqDip+AHOh0WzhTYvKKKBvpFS5yTMy1W4g/6ovAvWEupggUZiwm
5/k9um16TgGx5vGmkhMiLs/xi5BBqPyM70fGXv/wBnhsd5ehPRhyrF4QT4n5gHuEBlRmqKFnjN1n
1N4gAqGj1mh6kWTP35y4GCUxYp/B1+JVZKjfTFxehgNmK/j/zWTsfoNOsbkB3KZXwuo6wQQteTxP
z/FYajNbkO3SB59LSAxHA1aHtH/YNJse4FEnP7AeoYH4jOVeb4/yFA4wp1zuqwe084qigXGtA+/B
+CfYmMF/6bwSYKf4J5vWbXrrmbw763ms/SqlJzcZ0sdkjDeEPyH8vnmt9JMMiSpmBVEZKMyFajtK
GuhAUYJEvEDSbECMNWZruhMKIXZuoOqPsCMESPjVKkazFkjCGst+/ZmCUfkoYYd8bYK7i7m2be47
GCWLAw0H542Vb2beQx1mGq591jtRYrwA6K0gp/TJyVez6GXoqxqHuPnXqA5t2Us7V08cv2vTLpYf
co5wlrUP3qqp8nKhgueZRn2wLwTrtbsFbxeIChNrHrI/Et38ikHVayQO9hyENWqsRPwFhDvGjUJ6
ZfXPo3yec0+/JbwflNzfPTiX7WtUh/+wZlI/XGEHu7SHhN6BghsxfqmAKNqPtyWJ0GYW8E5pRNDy
LhciDwyHUJQp7lm1SuoSmDCM4wg8EFzcHVRzEHAPS1ii0Q3KPWCy3lX5Z99Ul4SCS5b494F3GLIv
UqmV3+pYjnIU+jT8627erTUSThmOG5wwffrYqE36eXPixgjfOhy3qvGHyfRQZU81fDT+o3aqnNbj
GV13ixJlShtBkjcdGX4oQvaVPWwE2pUeTGAGQtagQmrlCYTaKVsyapy/QaLRmsfyskGHBsa9AoJ8
vwScUzgvmSqbKkQTh0daYEFBTkUZM63GIiBgtSkzjipPtEbMy1A5AI2QE5RI64ZQo3GaVA/u22QQ
bZW6ReDGi6RkGt/+WKZVnGshiRdjNM8II+Wid4ivCROnj/b7dswR/cj0q7dkDQXSFAZLa4T5dSoX
fpV8jrpjLkh6otAwEnY19Dkt3Q0pUyiQBcY2yIkqedb59cOuOSalHBFfdCgYP2DmlPy33wvuwf9s
+VifkEOxkhV/53XThRxQadpzpKiA+83OTAyIX2agxXM5XqrG7+Yst/ZY4NvyB4cAX4GPxKtAzfao
Ew3OGbNOLI/NtDRB5PJ0DkeMx+lAjrc7VCigPwxMHWbpvPMStgLmkd/t9vI39D95x3kpQMFzEb7E
9LI0jxLJ9QuBBAaJTBJiqV4/982ZmpDVCEtBxBV7z35YuYyQ8xzrPXuifXyzLg8ZvTx4hdL0CYTt
vrud3TeK0Rn1RWdp9faCDlQNJT0+dPGLJhVZeV4zV6JL5byv7ivSPP3hc9kOa7b7AaErru0xZLaK
BrRY/MTOFbY1gvH6j7bCClVOBN43Piwg6zFwiWkQgGOC0BI9PH2DQYHYtWigccWdgIwrj8L35YcR
P9GoaHOjmvPsmAx1PwQvrtuiuqInp6U6ZIYGEy1A0CSQmEjp/CFUhS7JZ3mPJwfKTY0dnZ4IzQ6U
B0vAiQrxWQBd9pcf825LAYYjKD3VluXrs30I0eNAWu5reV29uqh5zSSQVqrNQRt+qHF1odXAm0dL
F4qbMxUaNJWYgvOKydMmW2D75i5cXBImJYDZwPWzMxsiJ5qFevfPD+q29kjXF85vcnAfi0laId95
vFDMmjG9rIfLj+GPicwUYzi88u4QlNN2BY4CajuTwgIX8iV7Ny4NTZ5kAygqOSLccb7b060BEr5G
veAN3C6nG5jIMCMDhbk1+krUrwiC3wzTlhees9vYVSOnMoOoez67ze7CoYpF2mkeyetCNAbuuqDj
JMFaR37W02Zw1Lt6jPxJYc7N6CjK2WTsaqUg2pf+GDKIb2jUn8UrIlP9hvNg+WLVksIHExzqjmGU
vKHZ/6un/MHDBoZqRngHJuDnUfFar/zmZrNC0e5AxXNADhc8/x9H57WkuLWF4SdSlXK4RZEcB+i+
UTU0LaGMJBR4en/yjcv2GZ/pAWnvtf7oisyPTrPuN8/CERlLhVOB14MhhEwc51Ny308j71ZmJ9AC
gZAeFGzpLD2U63IvrbRD860wQWyLjgUL3dZF7jFLGXbdO6TqYH0VFoQclWzOpj/QLcu0CPtp/UGT
jGi4bc30xOQ+EL59y3JyGmcp04FkC6JNUDIHLziMTQWoz/83Ykll1t74JvJhzUPHlaE+JNRNgvs0
lgRGsR4iAjNNN0ICzhYFcw+Uw2Wlu8kXY412LU1SlBw2VnVvkHmX0F3BPD1uOOmb85j7Vm/HazCd
5LfAa80g7uTb33OPAF7z2OT6NXicu2OZRwVEKxvWDnSU3/mBPqY3IR/H3LBj2Y4GNwc3anCVceCK
LGcsJmf1p1rFa7pkN+W+AMjESGAbx/qeAn0G3G5YRbx2sjd32EIZD0883ZTn2BJZDjndAuxeDCUo
x2eqEzOnXgf0KUQeHbN57iLNoUqACLcNQzWSN0DJObCMbawrt//qlhQbOIz1kc0I1T09EW08VR2d
G5WDLQ2rkIZwQoYki+ihO69FyHN3aAO+qmYN+XJWvPzxplFtrv7mayCcN5ugyfQzxf4fe2P1TpxP
fDEV56kHYnkqBPKLKnLxPjcGIIFXh33xDXBBAmz9LSCPCu1fZcfVA/3e+tozAB2LA8Fv5uWJumYj
nTKeYRoqfUm8ZV24IDO8Pf2JhJyU0EYkGwiqRGqqyIdYfRaSvfhFaccXg4BCmS3IvcbHchDQNVTn
cJtsVNm5wAAKxV/hJ0F8yCo29yD/spJpG1E6OoaB7iQdoNcpQpiJF30C1aZS1Wk3E/5+2kX+Wk+B
oNWmpXwLKSQXcITS/28AYBqnJcaaYq8oK8Nc44TbMv6ROGrZI6dcyUG/CkxIb19QvcZaiw1RXL/R
a2085/KRCSikfObGrhCKU3ynMs5Ea11IgJtXwNtn4tIjF1Nm5zEejnQKcvw3aE7b95nh6EU3kr54
I8gFQ4q9HIiGy/5QfE4j5lUoCXRnWA+0BU6AKnGLLhiEgB7wEK/QZyVRDr4Pq+B9rHlfAMdO/fsa
jcvPW0HPAkroKN+EpNZBBJBa2yz98lVf4oOtBjsOADapSELnYjIybNGZ34TEH+c42pvfaPDqzbCu
wbt5CDxymtaWP97FlV4G9DeHtd3an3/s4uzbDIayU71ID5uR5PcjYhOLD3ysoHc1Kr/HGGRUW/yL
DTsRKYXil41e8to0mktYU2Udya1KflI6tBYS9Bnl4sRO/WmAWn/GWW2mnKvypGpueNGoKbBlrD47
baHIfmeRpmz50ln54/unfp3/KbTmBH0x2bHt+l24IQRRvRPJxUMcN9N6HvIecBcIngx5+ZyPPDbt
C+LjM8wUVOGaZ9Rev/p8ZmC52j9+XtpE4TclIqnmYrMRnm6D08N6NDihiPlfdt/E/cbOcJbWOlPB
v5iGv5ej8h//9Sel8hrG6rWasVaeNNLVfk2Kc3VQoycT71x+eU15b5GtUIKAOId489SrW1+hufpP
a16O+AfokfXLQX68kwAQGT9EvxgIzNNsemN1IH90TeBl13Dc6iTwjHPiLETiljxECzyFRBiPo0vW
1paIUY+rCVxX96I5j5t8Yi0mEZQxkk5rsD3QH4dgTYH8dz6MxwA2hUyiXqvcMh13CtWhX61I9U+1
1mI73vAvlQ8U2Sz/bTKe7oPxQ9198gyaOa5dMFQe5fd4rM4ivuXGI/+DzNyVHGRBD3Hz1THaG37+
xWlhUf6VRLYZjARuUVwrqE4dzQ2ClvGHYcqS7HYCjL7fCC+xyX0xBPG5Vips27RHhmiGwarHhQZh
xjUTBm+qii0ZUQFB8BjSyE07cNmky+JYUpGzhKzR2rnwXohiUESOydOGUmDLxKyF6cxS/qoP1XzT
VhUR4llO+vtP5IMLxgw7pc9qMiH/iMVU7J3kSbqsZOgC6AUgDvQzUwOKYunR21pX4SiSgTKdDf9C
4UopBuf/ogLuUrzo+LrkxiwXT+07qMuTfAAIB5+ePlYo+HN9+Jh2vac51EhZHmYZas8ge+j5VP6n
Jv8E0oh3KsQayVrNls0uB4TYP0GS/u+NCwkIDX0i5/j6inT2mnek+8w65fCpXYXYS4IQZ+Zot6Qm
X+N18ZBJHaKwbAzevA4RlkyCns9chcm4tFQXxbdubdiREaI3DRZrt+lWBTI5ZSGqp7C/MXWwHJoQ
vz8sM9J9wkRQvMRBC5jF4VhqJ0I59f+hkUnv7Rh0IptAh/5TWYxE2bUr/km590D5TDo9GZyUyFI4
ntVziOvYwU+1/pgr4GvS17JFP1Ly5ugJpxdqdTepv2U6ZcSvDNkR0gyerUfMdNBPrVvRSkXq8zMy
0+THF+ciIV6Rz98UG3ifIQ+0yK7WoM2cUPmhJt9tP6BSNwK9nqch2+TevBk/nFeSvFCDZimAm9bk
8jtq5qA3/7DtPGSCekkFxGzvc5QUm/ZH35r3kCx0xX3t+Bp69ZwhGxV5feZ8SZ+3Q3Cshs2Pi9Bw
wquJ0PYf/kTZJKjAy7chk3a/MAWvy4+iAl8hr9Rre07xWePkq6dzkIQ564vTJOaheiT7gbDpaEeq
JIF5blK6RHeXnU8cZBg5xC4iOGhyu9lZVLgto9AuLxXBd+25NAKuN/WX9/C9EtODyoSeuyZLKbt0
ccl1qic45TtXIuT6AwQpONoKEtsKZ9AB4Xx6Ikx2j8LRpF29Cr9NgjW+e8HNzDn4dHTAOIAJ9b3M
cTwkfhk+BLYvr2KUPKABInNYOGSXFFSyWre8Tzmsfe66U/w4Qq+2WcUR5hW7CHfJZ0tyYHhkqK1a
0OmA+B3hO0rcQaXoHgdIQBStlfkSzzFZpvFMPSL2YK01kkCnAeb6BB6DeCR8GyiQTJ1rpZxe0U4Q
g4yWaFGgNfQCXiOgEK2XlfSjfKtION9ed2Naohqg3yXnbphn+TKO54SK1mi/j10ecKg2n9WU7ai5
zXzErtI4SWW/TfRD5xblGchrvDCgASwWZofWQ5wffBpzeoTMFR0G4ENvTsENH8a7Bh64M5DhZny5
guSiXcim6QfHCEjAzCQacZgPH4e/VxN/kGyjxmktmKe4nGf4k0CZ0vUbPQTXGCgLjROcUB8fGeCw
ZCcQGCrTu6wchdcxAp3NbgnbeG+XqavcMsWlfGcyp8bMP/PQ3LSxw7tf/0LdpwvpriLwf/+rnl8q
xC8aeXxB3EEjjaqBzHhLUp+J9Lme02HJ0GjIc350HuMW7Q9Vb+w+q1EMNMIpFugiderWdFeKlykS
QOVMcAxcStEfX7gX53hv2CYhjxP73S8kzoaQZ8IZij999Ix1y+Qm8FFwzU1rvDB+k2tK1ur0HO3A
pIDkM2pIoFB4pXAWwZRr11APhmJJ/DFBn+LLkRtU7M7njc6p4eTzZGumGzcRxQeUHYiHwcKxfAs+
M0kSHtPfVHdFwiCxjJSbYXR7nlAuW/WAAgd8ToK+5f+JZZFtaQ/CjVbnYq4IoH/h0cZ98kQURcow
QDdONHlRIy9F+u58sI+duDWGBwmgylm/xoaT1gF5o4aw05f9UlPoZHHfBvfgP6KNiVPtHatB04v4
wpGlhUm4le7Ap3S9n1hrKBBO0kFBg3Kk0zavDzKBRrWNHcqSlh9iiBKoYW1bPMrkRImcASaIdjKx
UxJSUU0A3/T8I+ebVzIphXPh46YncvmjdlGbIFEeK7PZLIa//Je8a+vxtIL6m0ujoKGRijDLZket
kH+3m/arvquqvwhvNdq4NVGdIzD+Nd7wicYUmwEggDVxRW21cjEc3gB72rKHR0XWBpCiy9AC/Oz6
nIm6NkDqXb6ctvILyU2HBUumEPeAKTMSrpXcJ4eQWVRgwNUPHNbkgb6okpWd9LdpEL6eE2n9En5q
4mAQkkW+ZHK3wfBwFnCOGAWSi83rdWIlYJRsX15lo0YJDyZUlk4iZjF/Gbych1fFIDDPb2iScVGt
sh9wckyzma0T+nXn+7o0x8gMCGlHY956KsJUM5B+rEe4Eagsotruz7CmUSMVjjX6W1zCQJgMGz9k
xdC9dUOE0V7g1lQX6E8w5jFJPmdoXswbYD82FcBTij88Qzf1dzTtlYEbU6yEAjH0mEkZpGLuUEBq
HFgEkH58yjJbASuC15gb+B7zO/qDOUYrGQkugwfHiyPmS0F6iDWl4eheWFJcuKGu8FRtX5JCB4pE
pATGiDf9LOC5iY1j4RMF5S1ho+nt4S5P7CV8DQwdLLfsFF/ATQhhSICgIySjyJzHc1GRBy+5Lwkd
xaw5SaRaMminK2LLsDh1Tn+c9HG9w/c1fHcknLzcsPPGap4SFyjN4+ZBQP5QIsxr6nWq//XdjDKK
t3UruUwKBkLUVXgGPnM5PQ7VvoucuFh12UF6rnqNBiADlYOy1RRXFH2DCD/zX32V80CBJzcCyBs+
CEQLvBCa+QNE9dmC+4Ilx689b1QO0f9/y+s4q6qTCH0pA1js+Zu2oLV9nU0o3Jbc9+QfcfUfkhSz
o4g4hIiaSadDGlXjVbErssrCPpuUawN4dMKCbwQtCJ97Kfkhyh1GheTSDUdQk5hVgBik15wJ0mTA
BFaPe27gCfUteV8M9EAOYvTPVbujTxDwlf5wd6ZggsJdeU5cxKG59MWV/mPU2gPT0KOE/mxcLH/M
sqZPR7LWL9GEjAvzIK46SDf8UV59MFWb8YLPNf3tGMnVLc99+YcHondeeNXRPKpu9yeeNLI24I+P
pMG37+mLfBpBYULEgboD+cbn8OVo0Zr8KJXt/MDsEo8O8fngqk9x022Itdc4AMG+ym0LNsfDwyI0
QnsT64u3ci7lAcUfZGyj3QnvIcpbJ9zQyh0dLfJYF+qV3YPRJXtS3cbozXBrcAOQzCY9KMt4GUcC
2fOlVHpKvy+sFfc/0c9PGVaXo4WIB4oA+VGOwknCWMkPLdD/3F9i3hdCMjnIeL4gIGDWp6R16g2e
Dl9J9zqZ32LpasIcC3BJKkgesJ4nxlzV2H7hwhZm8eDlbYstuiyxsnOq9J5ef2MmSMc7v/z5R8Yv
wRT8hi2p9PFKvHXJjoWb7uy0sfEDyv8/DOxs5Vld83Q+mdlQ14cXHVc0tF0R8FYnJVhYyeEkIadE
FORU99CwG+YoXmaJ8sOOBdpO+HH5KN5coQVFeQxsV2xVIvwjaBxxoOfucxnSVWHOMQ/hl+FCLvmU
zSA/QIqiWUO5SKR/ZZf5MWfy8oA7MXkOTyb6bLXUXtqszx6C4HTUtuFXFoAdmUAwOKJL2+PdEO4S
1aU0UNyxdsw71MXcfgT29Xb3BrcMWJ8Ad6XfiAz5laKAjtjcYwWSA6z3aHZ7H/9mO+clYH2pr/1f
SqwZSycGUOrWjj3VJVeWCNYvOtCHyM9za/ZO2WfHRYsQoabOtPluttN8durhZLWNMlAvwOu+zmFc
ar+LF0/5ZtEJraxJfGaueJKjfjIt//VkOn998SXxFj2BJzC3HrOXB0YQR5davqaqasf5svzt2HT5
vfz3bvjJXlOsuP/kONrRB85kwPiGjlLZ1z/ImOhFPqStT7P0KTkL/sCCdlFO+TgzKeHZNZKb+Wa/
KUVOiAgtP+M2me0QivKOfxxAB7+ftErlnsoztK2Q65G9y8nrAsvxr1IvXI7RpvNbqjYmSfSdj0Lh
3Wxdg7/SQjUe9ZRjCgB+wbvHFJSNhxFprGRwJDuUWyEwhg7j9+TXT3HZwWtccalLw7xGWsdMA23Y
rRL4Pr6SM97QQl4kjD+Xj5v9DNax4gr5IIc0Q4/PnIBNw2ufJ0lypWwfwz9xgonVj4IA7Luo5hAn
gxoY0er1z0q3z2xJdVHJSlfu9f6ococar3vF9P9XAFK3i+QQyjBADrxqKy8AIeBIa2HF7Pepl4hk
uAeh0MMJYTT2HFRZcmkQhmmLFGswjM8+4wKDji+d7Olpn4OKs6pgbQLLqDfhBVcLdz1N5FTo1JsR
UvlWD/zIjIOb6pH2D4XjR5oap3lRMyIabnK/AqyT8TrPWCZGQASetC6EULl3JKgjbMGTtCvOzVei
LxLVR2WZ4EmHsDNLNOC4moyTwY0y8Qi/wg8nU3iU5H1jBnL4k35xWz619YT/kUV66SdxAmpmT6bc
nfmNAJqg/WceUsktKVbFBvL8falByeIdrzjBozvGJhLN+/YoWa5qzTl7W5Q76Bs84t5BWXAcsjNT
v9LPnzrYLMo8HU6UE5rJ4jrsjH5ZiLuuOvH7c7DLWBz6s4kzKt1pcHhJuGob8Id4o4khm8zi9dqy
7hYloyD114pPgCZTkobkXD5qil8mDh1VffnvwL8tKQxDgLgfKX/WMbPQXRSoSE95MdHAG39DvWPd
1xBPu+W8+1bF2Vtid5XoNrI4qg7hvn6jFXBBzpLqWxC9Ylg8n96gOm1yNoQ/NT11ZJ+J3KAmtvhf
I/3NhMapOPak+s9MDumn8cdxKVu3qv4VCFCMGcxkn3eXgywFf0Jslx9LiYoK4gvqc0wN8MerlVPX
eM8O4ZsnkUbxKZfN84fr7Qk+rhiOBulgcNNZvgYzzzlXGFeR4h/Ga135GwXTVd6HxFiOmVegRlnJ
bMTKlwT6keqHF4+/Lu7qSa7KqZ/z+ncumfYCgDidGiNUmX6V0aj2w8X60GfY2H1IBNb7bUcSV0pz
M7E99Uu1lWZ6tW9DN8RlqqNO/F9kxPtMll7GdTVJXOobDBCc0fH1mFxigkvwNA8sJ5NIsINfnevz
CHVR1PSbetZPv2PDI+10oXvybA9xeIAl3xX28d/yV1+PPnIdmA3KbIitin3D+Vu4DNCOPHHLlQsH
BgFDzuCM39HP/D6oOa1S50k23tMr7H8bqEpyHgjP/RrIpdF35m/0L10zlMw2hCkE+TFxa3uFi1ta
jo/KQ6/gqaQV1aT2mwzCMG+bD5w8m+0HnBtbeOpgdICZZN+DFSTJWiNThRwnJjP0pliXq0XKdBde
PyCE1DlTRPbT3l8BshQNi90rwqfOZ4WQ6lzS8uZxvoCCNJ+rzBOpbmA+Xw8z8rLaF2FSSPflzyGg
sMUrCdn5ZGxjrSQ0zyQJ6Ok1NawqGpviCPCo3cqRCuXgdTB/EOm8+XRGXxTOamS3sT9Memb4ttXA
DKwi5UTf6A03pID8meLPapQ9iGgE2eSSQeu93nQhoCto9giA+upg4QK9qf8ImPtrftCDX5MthEP5
DwHHL8l6rrTkhuWu/8RuRAUbDFnM3DydvLUaKL0n6dO/HwH+9oyYqYlRawIMGRthKj+nWODoJ68D
vVmQ0sHAXz/2648eHV6hiL4iiis06v+WYY1cUrohzpDLVYgXQQ1E1Iwarm0QBz5K6ml05VL+eyOb
N9xc5RLynuTXVVDtvlU5bTdjECO+JTrk2ZxfDV7ULNGXvL5xwBEygXmwYeOh9hTqi4i6B626qQZo
78qjL5FRJ7J3unHhDdIBJ+DsdUAyo8FNVTOLbwY7VYT9Rb9MBwEmDuKcdESRtGnLXPlYw3Dc+Gw1
3GYSqXEwe4Wr/6jxAl8DSWScC9hN6CMuh80Quhk9H5TDFr4A3CnP3vNS2BqvM50ZNLy1h05zYjxN
E0fivNGHcpPOUdgtFMpztwZJQz/m/xNpPQRxNEHKchlYD3FFRZuWXXQS1mg24XOH/Fkbf6m6SjYR
8V4ObQ3285clyNjJOH6ioOq/gLoJUiUlkY+I/UNKHbCSGNM92bfDpTGCfFhqe/E31rCke9U3ANW4
ql92TNgrsA+zBz8sdzpFxxMRUzNvn+HKKEMhcA1RqAlkB2FzqA+As+0KitBidu/sqv4Zn+640rj6
0qkivMf4joF1qWDUyh3G/DK3278ndF9s4+dquP9MUCOn+Hu/HPBG/ji3HBacSxX8wuGTFNCHz9gM
BfBY+fn9TFbJz8QmZbTrukN153Un8RpF45Om1m86KQ22NN6J32HSYrpgNk091/lrE/Azfl47+CYF
1chMW0iUpNKcpfHb2jo7ES3XU6iL3//Gn1P1EGOvwZfd7CTsa5BuniVQ8L4A3gvVrYRDfmId4giI
C+CHQi6bJpz7hw5c/thg4rcKAax1Hi9AvcYfAwuOg37c8e3n4T/06bqddx4r+5tl5xloimd87JFU
BRTOd5CJWvME0Qc5KhgDir3ImvwF1G9gJhRZwD2Iple3FD9L5jqup8mfxSeBDvTHaDz5qpCV8nJi
0ylKZJXEglOgiLSFzaoDdPgEoh4A6ooGIuGgwODiZu0KGNVEDyuD2cpBA7hyQS6cLN/NtrOWUTcX
f1VkAmZ/5TPv2SSpoT4OBoOL+8rsetwipODabD/fiohz6yIyDPHEE5t0SVBItLa2r9uDam5D7PCE
XjS78m0jS8mODKtgJkW2EKR11XjmqsWBtofHpG8p7VAgeNY+H72Zsnhh/Kv37yk0z7HqcxHPh+aH
J7UBr+JP+XRfxeKzUcO5gjJy81Ft+WfC6XfxI8PDAjLywFCnA13PnvGme9pJbWfogDQ4olGfY5aP
QAxp2cyRksmLd+QDF0Gmhje6IgVqbTGEPYrSJwbJSF0aXjSwU9o6SUEEN2Kr6C/U8lSCW54sFFEf
T28CYc/HxebJpd1dpAM9OSiZyBek5OiknEUqfaxF9F5oe+mbhsHyriRBRakU+DkA0nWiNL4noAwd
VehCIQ/a4rmSkGWOu96aNMcmsko+5fE4cWtzNgTreyJimbLx9PdOiTjhjxO1++MbkHjf0SetYN/3
1UVHxUP41HdOrg+ZSBqqNPQbboM5TfmiUCln91LPFM/1KkAabUMzOG0N6kCnm/g2qZK26rLAnmG5
zU4jYRTHDvbIfY60MD9k7Vav3JELr3cN082wUsQBLTgy6UaYsz921d3wfSZIAgqanNHnbmG1I5Ck
3AMCVf5AUBg9wiZ4/3b/in84mQq+4fnkXi5WEa0NKFD7m4DI6SEpS6g30QG/FKLFi9Zi8qEfoG79
9MMwZQknmRRJBfGmJ91764LxZK7y2HwcQC3m34IMhlm4ed6wHsUxNZHYPNrejZl3zVl+VJhd4lnN
0LFm1HgfodXiOOgF2zzgG2EBSL7TKyNhdE9oyuX67eHEPJpFmWTZ0tZgUxwY9WtT/chvBt/XhUhK
HQ03D2XAc279JS56XHXZEYcFvD65SmJ5L9/5wk0TuQA6RM+UXrNndEBdJNPhA5MVTlbKZ7XXwqvw
+WLPASOlg6mDCENmDDZ3Y7QwlWOGxXvwP69LdrMsnj4ngiNJ3BybyVqt/fSe/Z/uPUHA/yADURyC
KXAycYya+MpLu7lRiBT1VAbPX5VTL3DMZpU9nebkiQBHEpi+hQypxxPqhIobFLW5up1Y2vXzKwHr
fGH3Qvg1y9GE7/nqRVQ2uScIbmRzRcXVcox9ndnxNIGX4L5s/7xG1iaMDz0oeYXMFkc7pVI4YN90
TuDkyb20s5twTd9hBIYKxaWdNXHOJVzKq1KxY+qXpfOzWsus0pGBOQzRqLJFh2FaZ3ThWbqOzVOX
z3sk8fhhu9888fN/xVbMGOHG5xlZef5AFDe8XPxtY+XlohtC3KlBhGPjizio5kfj8XctFVsJ86Og
us9bQoo36eWTCZakH5xJQExYucmmS9m2HGRzH+0v/REwwmwNhCiZZ91fxVGXtlW2H3m9GPoHsFhS
vVyLSCHdYayvL8K5OEOJyDvGI5Jz0BETOUelM2oq+SuR7BfRQ6wM0dT/S5TQNJcQ+8AztsjPxV0s
/HY3iaxDVE4IxMwF7qC8meJxJKSxSPGQShHVcOFEbMoZEgYkZZUfZoeoOKQP5iTr8LqKkBcXZVql
wWnmWMJxIh7abdfOpMPzH7j1mzOHvlDL0fba1BarWouO5mQk1Aiv2V2ZWV/pziRNWr/kqGxVW/0z
TL/L7VRa52drxQsjfxtsXYx1sPxwx5f2HqN+W+Ww4DsUYFisMAyK1DFuJ545C+rmhPwsxue95SdC
i4hvdD7DuIIrcGXxArKMI83032tWKQ/Zb/PA/1ius/bYx7wwiN3ydl7Rlt3e9C3ATFV7AxpftAGk
h308NDE5vTYbY3C+TPKn5EVJvvAIv3yEa+qtxUgHFoBt3c4GwX7uebKSabrgPoMNlhAF997YktLH
vs/StmQGUaVdzE+JDGe868YskZYI2AyGHuj6Q1jPM+5y1Qsv4IsdZpUyANz6kKxiuXFtVxGE4ny0
9spgy5dSDVQYxsh+mQeTdBpIKn4l2AzbkMHBmpAILE3wbGjeRu2QAwkSksGq53TVvxBlms/I+GTq
aaigE69aunkndGEbu9RcjN0muloPjYP6fYNxR4sADASX1Gm2apAUwEpVRqumwTYG+U2DCV9Z5qc1
+VuzvP4qtZWwGLiyCV3KFmoKvqmNfowSPDbf7mBt+gyvEiECyNppPv/Hu8xoUhFKn/ugv2F3Uohu
RUMSE3fhFFmAnKF+MYS5YC3l04HL0q1Ax3UdekZ87WiofHmT9LVdcRokIk7chfEQKxZ+B94hJn/7
16IPAP6fiyWZX8LX9bWSInvYcJHqd2gm6n/bP5i97HUzNlxvjD/jnn2FwNepGtJp/U947rcW05Lg
Qt8/66+eUuN4HnHtxcEHbabsIatBxfK6VfcPe//EjpuoLFCAIeAB/Seg/wV6Sd059jqcCs9li6gR
IeFam5xeW+HjPx0dfeWyyFxAAeUZiEHyL7pZVOL5veiB7qQQTmBSMZCw10pzTuG4pFjV7ixXNmlX
rAWU+T6gISzkfQB5GxkDA/WL7PCDQIDiLocbmWlMWqDhh2GjLuWn1w0obzm8pShACBShVmaTCHp9
C2wfNvtyC16tRMfSQudIcF4Ps47NAxOl5IXG3nyzHnOP3lktDV4YRBq/2IqLgGU0slbyMCHLSGk0
9E5QCGiW/HJTKE63YsNLsUQARrx9fOLwRcCz5+KElVI7ykS5+GgulsmwUMNlGGn4nnOHbl6AXbEK
BN2THrRcYyAtWByXAuF1o//iuO29hlp0c/H6pcBcbXxBvwhQ7eXWMC5kXcbcpTFKqgxrz0ouebrd
4iHhPkPvzQ4dKJzV2EQytNoov8e3TZQEt4rx79NsPiRIXQgZxgGG2avwzN+kPpI436fe87V/0wGM
RgJwBhWSfmAqAIwEpixxCSHjwroW7acl4LN7htt3sqryh6BdP0kwpPB8jsCOyKK7QK+IOIP2RiBa
7VtYg2s+v9Irre4MMfgsH5HAQzbZCDgepSPYBQ2w/YxxBl8pxBx/OgQ0TwAg9rV62XLKlF4ouZYJ
s7YbsvPw3TzRS7tvxaUOvXXr5gBcXf0UumfehC+L3RxCeN20DF3wL7DZlugj/yq5tQyqNb9y5vPP
lgNNQj0iI/qjADQNLBJq+tkTiQJ51zjYjACc/mPrij3Kf58zeDed8zX8w9PJ8g0zmHTMX3c6Y4Wl
gRIQVhcg2/KKh/hBM66iMnDf2hqoc9ihN2tYCQ6ReWQUrAdbH1fpUX/5ee/F/5TfD0oKiV+noPLn
CNLmESgonPIvir5CdPvXF91nSIBeDaP7YsdwmYLbWByRtuZa0MjoYu0seHGuOTCUMud7xOjK9Nj9
CNL+zZfwsWG/1bxxrGJnYiPQzM1z3Gjo4CD9jendnkeMc3zzDSIDNyvvofmXmZyAV9Qcsa1cnuB5
IZNFVsxAljrWjQN8MHjRCJWt3yKdkFZuHtkXUct9kzb4Zm6BfliHHlN/waalPpFSQAQ02AtB7dO2
BFgEzyHkg/9CPGufHdTRIO8aw8ZyNLFws9faVKGU+Xwf2u1NQnlyzfXLO3N7oAK/uPRfDQf4Tv+l
aoW6OWq4T6iDwavlKysoWOEL388h/LK4x+ZMN6QECqGD4abhxfYJnK2XKLzJaqUhm7ck85XYs/jI
cWjZyaQucN6gPMQ79mseDdwdDc7sQDZdge4KNAuW1+kuQbMSn33PfGszqLY3vGkxFxEEFGGXeIex
otfjSkzOaumRLKQgGL+bodud2qOGHG6C5B2UnjikBnQ6ALKwJXpkh6krYm8psQETgzGayGBmxrIn
ZAFR7ctPPs7r0azBACLGI3zVjoTWKw5EOAymus7TBzupnFKYBhwCNBm+LMYaItAxstGEXLJHcIuE
WE7CDuoDiYHdA9XBRn5cIld/hJtBVr1KDP2MPmr+2/Lxub32IzEOxZTsZKogYmSPDFAS+Iz53cAg
NV6j+fhAyJm9CTngAf7VLgbAgk7fsoXc14kMWxjOdbcD4lQh3JJN9aElYpfCVzEEMNhgPqk88V+6
eC4id9B8hhTUXIyQ/HZTvtHTk6Gmftko3iWBTAtk/VG/5sfQEz80XJGpubH5FCFjMDfy47wnOBXz
Jz+0cuPBpKhryiAxPOEh519IXXht3uOS/RMZXYsqC0BwEuJsZHE5ULBMnrqMCFjZYEmUlU04VLNH
1Sw7Y6Z11L67aUPqarmbkIskAIROUKky53IpqdhDcfUhB+P54n6rhCNbr7DWvoENzRiPDHoqRJjv
ZX2vzbPRzYXOBVeLbOAYi4O04dyd6cDlS6E7saWxt7BplLTcRVfURZmIS9sraL8otnxM4SpBHS7t
69jGK5dKHlMtf31P1QmANFgaFGTvry3swRKvMu45DkbaJhnFioO1H0BLN/xJI9kxyM1HYpjY7b76
QSME+5jfQsT8GLz43iClpdPn2u/BJ+rvfI5uMSXb+v8/ZulYO4O18/kvpat3I9+Q7Z2VNZO2vIMo
/6xVAAA/9aQjM9h40T39iIwOGbocTOLOe3OhUMFwqveqdHp8MrN/GZPtNCxPHHPQ/lQYKEZSl0D7
JiTvOWdclxbRXXDUDSfy8y+/ZP/qPV8qfzx2E6wRLHME4LmMjeGNpNVv/T7sVQIPE186kjalnLiD
MH4ZCF3/FW4EH2rYxrK9oMOAqgeBDb3w0CKGuie7YRsjEUfhMeUYDRSJPBfjLjoBy3V/6tI8RLeK
s2SHPTZ3kfU9d3Q0zN+nkFGIkelEomlCLUR3JQVaI1dnITNm+dm/ag8ZU++NrziI/xAvPgiYiH1G
zlPiTyTSb7MVn565Ka4tDkavtZWFQkLiPGXRwHg35zw13cpvEQ3YIQ7AtbGNfxngqhVHFBbPOffh
eNN2aAusmbrOHqangQQtlHPnp5enh6jhi1UVqmb9pjwHWUlmxzv6HG1Hn2IDcMPjBDjrLl8qwzBv
li/cm6VAqsilWaQ/LQRis8iuJTGULqyR9aXsijfNRjKSwDVCfN6ga/M7bUj0bzJtbDu3+IMF36l0
ZEwa/X5VRG55Q6X1KKkG+WARuJYe7mVQBq/SCHBCN9Xa7yUF7Dj2wn/qXrlnX8jwsl1Ej8fzLrDY
n9jEogM4P41GF+Nqkcfq/kfYme0srmZp+lZKedxW4wGwW1114HnEZh5OEKOZDBhjG7j6fr7IknpX
VqpSW7mVETviB8w3rPWud3gcc2jzqlU+LR3U42rLGxTcjxQIZe28F83yji/J8Jcw+nf7VNUrfQiI
/4FSN9a91wIfiAtQVLxOyCFK6zzujfBhLiPQkPUUh9WB3gPe9E8O5hxXrhiMX87uKZH8fvole+Iy
0ElIzo+CQzW8ZwopUPjWRMgeqMMYn0tBOe+IrqbKgK+QAxgIR84wH23Fpn76cB7Wg4sPkAUl5TV6
DakM569eJghIiH3Sq57AkxqXtFy/mFJExjKBEAZwF6CrMoA7YsyQh5RjbtibqyUXTy8dACKVdwYL
S3OLxXP1Ipsn95GrQBMk+s/GQBoInftjdiFfoZ3wB28H4Fx4XNByhEbdhnGD2YF9ShAAaRa4wUTB
YWJ2SuRFFUEZ7mzVDKWZihFHpKYll5agvcNgEkEJDHDvgYQvucfM4F2a0lMgbneYrBhDDH8O1KgP
V8bVvq34o1W0hrZEMnkVoOBAFT3tQwWyPwCwTKutdluxmpeAK8C/M22uPSn2via4hnNBWHiJy0m5
ryn25NDwbjTl9DLMdzM96ng/DFOhQgsPOTC6ASFQbLgy+jXEMLHKmx313SXk7IZQcQY6c86bC55O
KEUfjI5gV9chbJnJG7KiffWxQlhPYaqfBS3+ijiwB6Tj3DHjz8XZeUkgO6Bt1gqnOym/I7S2FF34
+jCcJNmGLxIZyQTRRHW8J7y3CSy2gUQcOlA56XjdWIalAifZ8NoGKbr5DYqgAbbozJElFnYjIG2c
AfzPIE+7wQNnpbEUnfATkxA5QCC/ZjTQG9xLMFoI1lt6MfogUJ0753I71LhrV9jJaRKNa0bBq15D
LsV8yf39mkI6h6eI0W3hYctzCXUXJRN4HqzaMQQ7bXsiKgVUEOecE/St7u60AmX8VgM05PH3lHWH
a6AmSlAaHty5/VcC3nhXLSkGlASlLjNAdCP8TDv3oHBvs5/D2SKm2qYezSmvWpfPnjHiZ5DXI4cc
Z767nx8a9HFY3bA/dvVEyr6CHBuXEf0Q6Qq6rz4z9TlYQ4FCOax7ffibIwXJdnCLf7V3ChA4IN3I
dw8t6OcBxAVuYz2l86bdboM+CwBaG8zACFJHF4tHFj10qaHiAiXCwsKBWDmCc1PUOte9ypYbvVdN
u9S2wmli3+7gJTMG+jFZIo77hadfIGVVlEPSo0gD1eCcvdDWzcRNrPuvUT+7h+/RsxRYKj2Ttq2e
lK2iafwgc01JAAIzWz4OxSV+7BVfG/TjPhlZ+LGQOX6CU48oplo0szKVAp2sJglayFFJywnkP35l
tQdKIc+Yvb3+ssMz+kLUtT5gI/4PpvmBnfnV0h+atk6AOI6sP1fivOnjhvtFTJEwHbp7cnJ/ZV3E
abjFHdcMkXQGQSF7zZJrb32Uq6S8OwoDmzUbSl5W4cfVjutEZqBe2zw3PIOIboEbiGy/7+Mknsvi
37TUsBmx+V3feFNuVxwnd96ziG3gsO5hphqw5gGjQdspvQIcWv1OCFA3r8dnen/4k4jhnXZ3G1yc
hqpXcqHUgbbNUBQwdjnQhmKPQge2ppDApcKVQVQ3jBDU8FN43NpLhiPGzf8dqTBbV58bIUDCuL/t
O+qwTrkv0Rj0B1D95q1fMbUyrL5Xp8riPf8h9bX4wmiBWYE7eaPDzTuuQbThoi4+h7yyaAat7uix
QJnNwBu/E2YPasztl9y83rCnTIjGQEHM/sCddwJe1VlbWPNpFB5g2ZQwX05SkSMGueBwXjHJRii/
5Bu7cDAOKL8glQjPphM1OwcBBiEGtyV1+7ZTZ8BmRRn+bgOJRDpw3kzjCBiDzmDKAxqSvN6uHNTZ
bVjPG5XC1zpBjnSl9IKlRW0/OJHEKAhFdtKOUPwhbHIBlvGxHbQfzLe8N7EMtIKwEYPrTJn2ZjKO
PeincAMEA+P2kT1xSbyyO5MxXFJb+0IDOEJT5uU+XU91+HBolC648R0lIewXWn/Zwgnjw5EKNXo9
+OSRVDkXdaaiA3/BggV7nFc/OoYrbC+rayQ9QfjzJJCLphn/gFhQ5qtQJD6hraKc7qP+5GXd9yWS
pwy4hefKgwkniWPQWSTPYH/r1Ho8zf5ePMhJMb++LXh+N4upA6IGTAjFAab47O4bvkjBlS32W3Lg
o2nbUAIXMTz+BI5g+aJ6u9oVHmMmtiDaiIFbJxZykK2xfw4waN92l/rXxEsg0HzEZ98tN1a+a58h
jKb1H7Sk9T/Mj25Cv6XlCQr/eS+hgW9xCK4cg0c9vrJn48vuvKF4XTuVUyFAIbQgVx1Mh8428uTz
gOATuxgq8MUke31kkylfi8pb50In55fZQpTbcMVuzI3wOsR9JWDtvAec5b7xsi9TaNh40Pp9G226
18MUI6BBZSqIBpmgq2ZpQA/BnRyOOiNhjwT5rViXnFpYv1Fvv926HNe6+yVaHY0wiLDH3Bn1IZoY
ct0BUZYyKu7wD6v1rLs9V2BWwQlDTdySWpP7awOCaUFMSHP9j8Z0WcPCDl/Ddgv4PihDDUEbjh1z
oLeng2GNQZGz5uB44qfPZ5GiNxfJJH+5b8AnkByMLlN5Z+yVT1qCGQAiswNvASRQrDnQczeINy/B
+U6pKUUV/aCPWJ0fSOXftX89i4MWnFx0/Z+I51pi5qZ6NOi0VED4z7TAu3NQk8Z81KZPwpzVsUzb
6p43VE5q2sCIkjD6cTo9vIfrqeFCTiFIk8+86+MW6p4H+gaV/RfU6DXRriE7X04xxehhWruCCyeu
tnFvcIoxTns2NuEgpvazLslzxR3VwfLXvilmZ9qDTzt5jpVl7wBKwsilneKaItTfhA6slFkjKsp1
dnsiGwMGc3VwYABRjNKA8ETbSFmCPZELYQj3ATmScr4RxDnRFTubrXKJTrQ8OeNSjgXuPZ0aieVU
4cyACMf87F/7ruEVhOUpIUMeZnoq18EPe9wQlyDj7dTPAXMl/kyHhVPRvuuPrGg2aLeMjquO25BP
gab+ulHLoE+19ly9ETzxMUQLalEwYyPItwdFyX/1A8w32U3iFqQseNkEWfK2mIhz6dtQ52Axxp2R
gYMU5cN52QwvjjLINzjyvqafHWZfGAT+snxMn9DZ9JLGLj097h2Yiv1EPs+6cDqOseVbeWLrQkK6
/+QGkqyKcQA2YvkL7bq2YbBzx2RwknTL4WnSBDwWt3U6dFlZ6wCiggtZhh7U2gSfSUnn01lETnjX
9QDdIiS5exN9CrdQh80SMFBLGtW683ica9Jyk0Wv0hGubTUYec5YHy4wzgMwhznoJf8WotphZvhK
KOo6I2V4fcfg+PQtMmqgZbFqgs8u5wKBJfmNS0QNgDvf+K64ZdSB4jnDJe9xH99O2xrtDk5zUh53
CBVCLsrr3nju4kxe+xCDSwiqXfcdyqMOJKBnLHXTnhGf1UWtC9c8YStfOAX9GDQe3Du55MsK9yl5
0h4wPLm45fQL+KYiy2E+iie9cHogt6jBbYZ2Bq/B14sK3WHpsgPyqA/jXkoer/j0SnEJwpZHY5fd
6wUDyLraXW+2Wg0l7qnu2Wk4cTCg068okBHGinndbR1UnbBbJa/7Ki+P8ivBgKFYC1b5HR006jXM
mq6IzURGVwUgCFYvx83b7p8z47zNdSLTuam+qyszgTNMKX5BOiJVCpApR+mlOyLrpTdFD41Eo26B
1b4cf0nnl3xpNwu/QFpfBu/nan0edvp8QMZWYf/qlgXEHiO8bp9N8NC8KwPCL+JE84qauad5NIdK
Uj3nLYPvk3sGjNe9+45UQ5pM+gkA7pNfVD4FaU59zw2GhgW9Jh7ZSWfLUMbYE71bOXR6/ufjCQ7O
hk7v7TOFbkiB/KAP9CCI0zJzWyEV4Ntq0QZ5DZabtYVy9leTOXBhn17nj67bfN03nxfKBv0XxfbX
IlWHfANt2YfjhTgEGGJi9L1+J2g7+C5jcTVA8vn7MIJ5guhqXg21xr7jn84jVbreewpIUBpBsWMC
d22yZnpp4+eqI1iRBUxRhuV5BH0p3xVLxmlAUphp4BELFk6puFPIIlHiErLVFU9O3APGhuoJYdW7
3lwZE8Ny7dtVf3cn1pZJLc2YgjGAPDkRzMEG+jjy2kHM1iBZlpMbfFnFPinLs75tjMEFWcitX1nU
dP2SpJF+UGPk+/UxTDhRLMibVwMy3HpNu3pyFUlVD48nfHnvDD5m+BOq+HVTW23LD6B5cJV/uPUV
K5YPY/xeNwYn7FcjDfNP6kAQIiAmKO4njgQ5kIHPacFrVF6R/nXXtfcBZxEc+LHSeJfvtNtzv/Bh
t1TSxD4YNUQBq3MP1yfDah8zuQx+EoLa09TgwM8p/ipkdp2e+Sn9Ql39UBKd5sqrsS/9mfxCXyza
T7DQHL/iExoJPe/h+TUooZAvYNKLVu5LtHYbyKpH93ObFttP5oNW1jbdVb29gKuBOMIJxi3zsmk3
12b0q/yy6/Ilc19d7psTjpRShENqiFafovikDliRqaEOkKacyaPz1hyDiL8v4ycsXHzOd4++yZt4
vLMfBMGITL0OVqH2d20RQwlLQLKL0v6I6TFe1qvrN66R9Kra/Pnsuutv/CFX50avio61Lh2NdJ4y
zJ9Be8GB7b79ACz8mB6ge4Al2j3c72FBYCg5KHnGMfUGlfuRl+M5mAPmZfrB7au2LhxmSOr7EeTp
D75dBM52GVfO4fr9uHKYgq0x88TmDtZuUvy8+5+YVhXS/hM37hB97v1rd+qJhrqLqZAy/WKdNn8F
xR2erYbKKR8h4ewwcw/gk9xu85pxBQHe3m/1gq7i4q2BN8XsusSea88ltb0yvyEhJmcHOa3mM3qj
A63myqALBVS3PpmUnSdVzPr2kAt7IC+/yi2EuQNkOiK/knpCcnrhMmyHZEjTA81VMqGt4Sg9QyhC
RSYdP0ckqhhTnFHI7m9JXx53gxfP1apxXOPaoxUaXlD0gZ0kRkhTASSL4Bx0kv7yySDXfGwKng4E
PwY7ZUCjj70uoaqz254T5YGfGD02jTM8SGwtgLYLPGYdhkiXt8gYBIbR8Q+Ck6219hp5Kcc/xBuP
hcAdJyw+rpx5ul12/RNir/TrP2SWCOpFWk+nN+d8QdV4GjzliZ72Z7h065HiKkEOe5EgGLuz6Iec
g515rvmfhGHb1eoFV7y9wJN+h37XuoTPAegZMOsdMU8Jue+m+MqYkbuIDs4bvM3O5JQqkRbnk24b
i5nnBWwfGBWKxWnQu1ronu4J7VtjPj1wmBNBFluc1i1WBWcSFMC+xw1796AYnZwGZRw5Exi6c+b4
8EsxcDj8knpLlmzMN8nZQ4V+Mi848SD3449LNa6CdXhpnJarnWmKy6jzBjfpMabTfev2usBIDYOH
c9ohwmnFztJG5xTeqYnW9KohlOGN4d+uewUTWQdTTJILyIB9Kx4Ek3VtIWD74NDsUuuxBR6Tz8Oj
ykCe9jqIzgbHN6u4W3nD4kGN0fna9NYoI+jNHKJn6U3h7O8YscBYJPZevHkQsYisXda503DO+2rQ
X+KC6zABqCYsggu4b6TgFRi2KRh+OeaW+tJtRgzMm4bpKON7+/QRqo5cS86ccU+irdamjKcQtIns
t4A8d487mDbtcUDqcFH9dtRPljLCAoGWenUCyT1/7Fts7HtD2pk+ieYoRXLknSjBh8pAwz8Z07Gg
+8eyjNvtxR5dVRuMqtk8OR/wA04cnDFMxLGkQwJRF5NjskUKfNMtbDHkS1SQMPQGsxwJ2HKEP1QT
d3fKsEM85YIVzuSUlodQRpHxhIHmHeGNWflATdiJhFpu94cl8O9GcEDCav5mcsgpbdZHeUxThDyZ
kC78j2MwHHjAHUILVBdc62q4H1hWGVku64NiDOhi4f74iClhGXRdqCaD9bTa8ldQet0cbdBDocer
E0METwoaCmjFCGeKAJqANLwwPkrZVD/YpzgahMxvWXdKQiohRH+Mz99gWLbktYtf10UKfe+D/Uuo
x8+YICAYYZGZ6AaxT5gSHIRok/CRns/gRTEBtmHCtfv3Db8hZ12PmbJUeaxHX1u8SXwBsDyQ8fSz
ryNKEjwBuGFP+xtz0lkbUuZxdfAmOMPLCF1QSwuxpwrSagwbAuyboF+rByh+HALV278uFP+S4CdS
PuY5sLp6ZBgOJRfWJ8dUi69k8EE2C4R6ST4cUuuoNy0uQZdvJ6OWJJtmowy197FfeQyXEmi638Y9
X1Ka8GLMOdRY9yExjRe/CmkR+4c2Ansm8s6EMcy8/RbBNVdxbeJ9+TBUzmCmaxdV3uF3s44V+Wie
tN7ALfHLMeRxZa6N7l0LIF6aK17JOscVNKxPHKzqQePEIVHrbGuIehhndTMG77hB3FOJOz7iR+Oj
Bhjk9rMvZ85rUcOrEkeNy9ZCiKysyBJgmFbkCfDNe/kriN7gBILUw1CNLqq02uSy/IZ3oQFy0IyT
G7qOYQkxWqh9flrZRz0RUgeyK6grWUjP2a9iwMNK6B47uwe3BFoAyFmwdBj01dD7BIJEk/OK2WQY
tm66HBccfmoEJ35t9QYXWETpHb3g/NwemAjcGfGDsvUznJvytECHKNiajAc0lxntBZynsgV8iv4j
6R31HwpBlhbq6pDhN7M1oIgpg1LmI+d9c+gMpbT3w3oP8V2mPx3KFxp/zKnE2AnXhlF5NFTKNg6e
h6u4mGF9Gc4xCrs5AhmhewYLCIxv8AgELT5c++x7RuPXqaZikuz3ds8BQBqfeD3QT+iMOiViCQ/y
LSJeWGd/+7f//R//d/f5P/nhkT1u3/xx/7d7XWSP8/1d/fvf1H+Wg6woPV3vqN2+3O/+Q/ry5VVe
pJ4kdaY1el9Mmae3SZuTvtNkYGboUyRL48YlSkgewUZWj/KMWJhXouMwB8aGKOI5/U6+dNd4ZBhu
BWzbmob/P79J+Z8FJ//1TYoI6d0G2+ecjyT/L0Nv5G9b5PK0NAY3AL/Bz8+TCvjs7ULylRIulPuK
ARy8Hyn+F6+t87P//tyC/b//rdftqar819fW/utrn9df+SZ/ee1i1jnChTq8wA/wT5mhjXB/R1iO
cO3ogrA9yPpxd/kvXv6ffj9qR5XF++jInX/IjD4/jFOnfD95+S9Fy3fT4k9RW2jhuORHrPHBv3g9
8X3/t4/7l9cTj+Mvj/p30TpGIfN6rwVes/2uA122Ozhh5DRD9st6hnXh/ovX/Kdfr6qy+NSOpmt9
8d//8ppS3+i8zs+7PK267gfRIK6Qbh9WlnWeqNPpc1ONddW6jvv/MpL7n37W//+6/5ABLp96Rq/T
e8jTjpdT58Cfg+0vHNBxHLSfKx2ruafzP39Wtd//79+orOiKqnc0Te8r/Y6IgP/rp1Uf+luSCnlK
+yECOW1XhOj85lgOm1tDXE0rMsqQ/YIjMIn4kw33HYCKxckC1jtqXROWV9wNhh0UMZK53/M7kX09
9qb+/uZJdr2lGQn6diN5BaDScCYitETsG5Cz/0wvyJZc8WKTRdRziF/c75Gh3yz7+PRYzvbxdaDM
dIXfRuljA7lScclOyB/dJAlN1cuCTk0BB65LdmU5c7fNeFuaq461gBCLZMux+VAufyMR+To4hWF+
Cv99ldZDME2/JB/rSjro4r3g/C5EBCOYdAIk3TX33ALUYMOLt+dAN0Xq44JfHCEWmvKScaSNerWC
XcB/BEbjBQlACWfdAFeIC1o5B57iLTk+k68ZOgM5XD4RW1q+P7S55zueLWdPAnmZO3V86II3KyIz
0oJ5DLGhMBcGGYI45SaEtl5NYsHIMyMkV14sUjJwvsmk9B5XkzFsChOhsl+7fH4lylONV6sWRMIk
5XHxcyPVZGr9cnkSYUQvRKLy8X4YDrt7MCTfGNchWgYr+o394TkVn4t3MTSYnTYRHzctTLvFGJrI
WUJ+TMXiuQMBLWwRg/SzE376I4rIVsYa3Pz78yMdbUUYK4WsdSimP5pGLA6uZor/WbxXl8Ojjmdl
xRdZ8HYWIh/taUcRfRcqVPGg+ssWwrANcI84yBqfTMvpendzYFlHycbx924dTwqrIdovklSaQ7E3
WQbH9UAjo8oQC2h4dn3GvuH4OBx+suHw6g5nV1Ccpzmst2MfKirNuY3e1TT2jMIiI6DnE0Qk1ttw
Jr6R4fjhhgNEk/zjOD3XWb6PsjVwNH7u2WXUMBiekujWtaqnNRNLfMa6DJPzaLWtTFBU9enDfptg
GxVMTlZnsL9pJvcyHG848A/rC7qwx5LchC2X1CbJTa3Fs5DSVyArdkXZAFmWxfwjdZVsRVoDEFMN
BjxbAJdmg9iWfKYMK0esO5arpc1Oy3T7dCfVdB1MzoQNAb1rwTk8iThq+WSmtpYw++lNo2+4WHFk
k9ZeEkQ3i/zhaXib4tN1sW9J6w+7H9RzohVQM5XVUoViH7BVU3WXJFCjIkqtXriS7cJxYQ6aypT7
B4vUd8dszEkfHjL2qr85v8FlDaRESh317OFjviLvHXpLytfYPAhjLBElO+qg1VFNc9dYmRMqtuPB
xUrwTUeN4+AQXxPgmVXU3bPGimt7jlsTp00cz3+Dm7lEwjUvYro8k17GcRzm0V4gOQdN8vIpFvjZ
LULunANQWJ6juRugt9BhPOlCKjad+Tucx31vPodpmsQ7zTb67ho/fmxhQTy0yWFEkN/ZrMw0MUy8
WVbkDPNBsfoisw/m5ITP9qU9TLy+JZzK5l7X8Q491Cz2aN2P4WUeqEzYNx483Z854hk8ptehGuGr
vX0czsTwynHfDz5m+3B78E5sqK/QFwnRhZ+D94NJiq7IMtFM92P+iUITST4vPZz8ZyhvkKbPgPDK
bUplBFnRnFSmzYLqdlkmnYG9WKxWJyu9pYFnOI0ZFN5ZAAFYo4XXIVRw3mGDBsQWGaDqKpvfZjVd
knP72PGyXMTOx6mDQbx8d83M0wOyDjXT9JSJd/WI4UIYhvDQRJpI6z9GkZQ8x/COPHW7ziYyEYks
U4xIzJUrm5PJ5OmuMF9ZwfNPzyhBSA0Gcl0RMY6OJw4IWV2tvSSdEEjHI/aClPC6lRk8/UwnSj1o
pyj98ANRnEnhbN2PzZfQ9VNXfHxlxmcUn57057u95cj6DpNFGvA7Ht6D2YjJJ5bCbWK4iQutUbEi
sW+4ErbvPUGNIPRpXzG372xlwK7CDjii9yOYlptgtWXcc9v1579tjmsvXlSISgDLTHLnAsIEzKR1
EvYv1G76DZszWnb5QmDARFu3sRfgnAkCGRrRwtQ9Qui51fmJxLOvvk7CiGnLqcRmgwjGv+mzuYQX
jBxFCDBoHc8HSmqaNrF4kSHD0YdNTSyqeRz/L04kj9crulWnZjb0s3CvCba9j4l20FIsWgZUqU7t
iHR2bFh6qMYFlJ2WIfPSCOkx+wtWqU3kB+dq4Vdv+yBCcDGvsUZ50nfE9tFSLLVa25mbwdWZdGMR
YxfmnAPbkrF8mrIjcnYc1CUM258+bi2arY5oUJPaMOc8pS5YsyDNNJFkedIsq+yl4Q1OEVZ1cLS8
zLC80cf/e1lRj5QZcYIYkTASI2LPQFfOwn5vyU7cfdMMwC1EyTPHAH3kHbRsbUuO+Lsfn7fxki2+
6wvvuhHaTK9nVvadYYsVxxfNlaaw5BzDW242ihkW6bj1O7I1ftiW42E5y81NRKuf9cylE8oJIp67
GaIqJ1bqSMqebgoShm4ew3CJsa0/Z29gVz/nWRH36XnzrztvyBbNdvM5U6nC3pwXLyvEL/llL9/O
21nW9uA+2mz0aNyU5vE7x1LyG13dxgvvA36kCPxgHizyDj3DupledxijFuUWcON41wkyjBggipB7
gXotLHmkpQchmXh1e4tvNvpe+/t2O8mWDSz+ka1zSNwPExO2KfEAFtoZjjI2XoCzDHNSzEkomhzV
L5wJQ2NjsVjIAZx1yeyDZnAL36zZy50lE/Fw3bR1bL6Y9GTfXI4b7bjiDATaN4li8lSfXatnecje
DB4ekWV8LRxF1AGBWB/a8mQHE81KfmNRoDRZAOuD4+3AMWcGE65MmzjKReJug0mH0TzxGeQbjG5s
uYfFGbe6T1a8WBC0SxaLOVBMhzUTkEYg1mrCaOIgzUg6hZLh/kmih6MDS52PfhaZxEHCp7W2uDZg
pIRRtgU5g1pusIBlUuM1sMExyJLxh6fg5vBJH2gOUetYa/s6fGXpBKZ4KhN0tK2GnGlif2shOeCg
u7bI9X0Gq8Kpkkm6whadbU5Q+Io0L/4W5TMe5SYEEZwk2YVN5ZwlRxbOv6gmSpODsKaKa4lzJaER
Jv3ZfME5qK1ZTjod7NJZN6vnZ5t9v4+ixfe4eHxNsZnTru/y9Zrf6TY3onTVzpga5ckrwBQBZjg6
hsewOsBJTX72Z8IhxXGSrpIz8eW8FV3c6L+UlOFXRVj6ekiciS1Sz1F4g5NPtdwc6lPoE5YoaHRQ
SvOdTbrR2cEX0Zz8uanKPvohDzanA+1hqo0zVhkzdK6Ss9ezi9Zswh0XG6s0t2jeV4koxWdf75d1
RUHJyUYB0bHQeG9JtnSDPwtf+3hMs0Qi9+hqebdIWskEmS08L+Pq5PjNglQEnhsLWKxKKHM80EE8
3e1jOCq8V3RQJg/JW0/YKaDt1trP5KFh7aAATBB2m4kkU1Kb1DApCRujXvCBPEKmame8U9JfGJvu
5MqTmU/y/1y7CpfMjyIb7o64XUZoLB9O5uXmBFqE+RisXA7Ekw1+a+7KndcaZrvASBHChJux0IjO
4j4MDDJ8kyL5cJAF0nzyY0ThiwdTTEe7N5oFkxmeYB8xQcNlgdwM1BvTQ9eZr9M4/qbeQYfYvrYQ
CAqRwqRYKYe7O+ERnSkrqmU3YefynfIVU57w+29KrwLeoyVu92J64WbUs6C8OAGb/0wMfHCxA+8z
Or85IOPbz1ruRhLZ31mWcYh5mhnw3unFOtR2qg+uwarsRzd7NOq/rNHkOnsFWzg3o19MBUlfDEGZ
/zV+uio3K2oX5BpUBa/tQR143dUc7F+8CG7wcabs6dFCHGuYO8yBc613nzjeYDSZbF2XZPpvyEcU
u4LEac4n72rxlXrUd/fNMo5H1C9cmHwTlB5B+tpfOZce1gTxSs5Da69ieW6pYl2MVrjoXFAz12U3
fyA724YzmhThyIQ+ljL1mXjzAy8xOluczgTqMq0OSWoCOaxQRpksOJ8kDpSijgyxFW+YO42vOLOw
Qeg+vcNzy0o9dLFnIjEj83DOx/ujt3ia8HsdJ/uMRp0ldS2VoUmJuTFCJ86ofokbyXjEvKayUz1y
4uxsvlw+ccuv+YM0+vbcqU+osgeDLs5GiGdgMA+wUeIPmJlmN+boz0JgDb6yK+EmynLUiz3H+drc
Ry8n/rqDk++8zRG6erEdCXe9WrFTx9fM4YVHnJemB+3M32EIwCviTMTTtZyHTWdzHU8Le6AeJaEV
NmGR2yHTs+k7uY4BICX6LhNKSaj4HGgvwfM7p34YTk8McGTLcebSwYyXcGobAqApk5cDNYxxBKlt
NRzIm83yvuGr7Ns4HkBIfB7nCCaeN7Tf5lK2LEb+NIBHnDyPuIWg+TFpRb3h/vEQjHI1EM3Yd08c
CJLe5DrN0RfAscRfpkw4symxxLn4IibFpse/kXeKbUktsVpObgCg66Ga6bKUL29LOCqtlyPJ8dj7
Jt1D5cZzzc4KS8/OPKR4fsMSwAIbHdGRhNR/Q428rHQw+B0hxFnQbCvsnM4xurpYN+PwYYf6XE7C
Hqhubd0G/OVfuBQ2bCNyAMjAtV6zJlBjDHO6LvY/5oJ0Qydh9LJSrLcmwjU6Ttp3JxeBrqytEvHA
vO7FOKERJNzjwkDv5rDq1zaHLwEuywA60sXlqOSooBY7XGx0WVRZY9osihkv150JZ4E0Yq/TkBy4
ab/ZXMTCwXpBPPSG/eTuGIO8Nff+TSt7B7n8M2RGuCc7zEF61Eqm4YiAGUsMudA5mBp2YzaJKkO4
NYs2+31JqnARI12o4+vv4iwB/i/l61BBgvew9U84eVgNybp/GheOPY448jEmCi6N9w3io0IypUP3
ATEvqeUxJlhPR/44nWaMY39pI+yUIL+gMiGjyKESamZfuyVKpRPk+DljEwLzku16jdvf4NLrmEwp
EfkYg8pWiDatLV02u9DqocN0sjfu+3dvfqcihE8Flfw45wwAyZZthlG8Gk6VSJ9fnAStakE8+wVn
LH6kuMXP5uc317B6Tuov27BxKO/ItG0xZh1vZAW6n4/Mmank5jUqMtgT5mfDhHPCVyg8EnCKeaY5
dA8wpqwOFKR3ZrGTZB+i/oeRAQOzh/PGh4IfgIWDygzlbb3OIQD+SpnjiINhjeAC+FKQC/AjoL++
Q800bOxUwy/qkZPw73obpOtaQPwp/98bi7q131r+xZl27E0tJQ3vS1gkEvQCswFNlBxg+VCh6R/X
6TRXbeNwMse5PRzCl5lV0ZCUEAAUUlKT8dEfXmUGZ8MPtuZDZELCZOR2BT25CN8WMoyAvkxf2Ya/
hM2izH1I/AW8xHZ5okoqMWdADAypyWIs4Y9RiXrk89HKODOAOVVl37YWeCCUzFnlH09EEQZGwIGj
kw9h8U5AS/zaPCJI+fO2nsPw2EY+e4N8o0hJIjpn3al9CJ5V9GlIgnApXhW30FEbWnrXw0oZ+UjB
m0BIHdZgbArcaxAXtBlNAH1V3vR6w+oRYvMDp8ncX7wu1tbWzPBnjSu/fJi3pOSuVwzuT/a1b3+R
6xx+GU9Pds5vSOBrTNYAABP4dyQqO9TQ6lLXXTAqULxP3Asfm5+7qJwWkIcyEA4QM9zWksdPQigq
mknZ+aGOI1eggiFs3bzxenS2fdwA91dYF6I+uwEIknsCxQZ+agDtCtG/wc95lXZTTxTQSvEQ79iH
bXIM7+hupRdhGT7kExIcFevbwcLUZybdf5raIMLO4UL9iBQD34TCQ+uS00641EdwEL/m4hTMbosa
y3mLsShjyZCwU5VIGKjNpAlhAypeCt+AfEP+qlkSBED/KXDTFQlm0JUhCyOvZvOZC5e+WjnyoR/4
p/CS66nk+/5rqEUn6IrHSLeiJCHvwCw5penkQadoaUsn8ltzeE2/2+OQHvmEB+xg/2jclza4JD/c
TEqv2mKgY5LeIKI9FMc3spd3vCVD+BMsxKE+Go+/wbTAV/GI7c3FyzF3OviGTet3OZxtJCvaPGQL
3qDbatHYMlpzbJXZOiKdZXwPQ1+y97pzhNpzMv0OOkVUCPqLzns4ZnEBAhdnd/w8HCme820ZrS2W
E4U61i4AdKcLv812gdXwQYNL+oUDcgkt7TdCwEHOseLBVhaleGegjfavHUlZfIkO2ZbdN/aYxAjz
aH0jxnIdkFEAf+XNni164QLxzIxpKjBqDonYGnJjAKfWYXRh5FfK1POneC/FqumzDoQebgY8sKBW
8VT8+h5ubX6FpSGfCjGXvSl2UFRmA56aN/Q1tvI0HEDPes5q2ucX7bNFxzwe36fHl2VZnQW8OjKQ
IMstMqgjKF7vNtkX+AkaybwbbqTe/yPszHYbR7Jo+y/3nQDn4VWkRM2ybEuW9UJ4Eud55tffxcYF
brU7UdmNRlVnVaZkKRhx4py9114Q+4Pz/INHGy/+4gPRG9fhlAcZ1scb56n7sHhmPPvKrSZ4Ouyu
yuZbe79+w76HAuIWxKjYJtGkBD5fjVem4P21rnf1G1uISvFBX/gxq/vQb38rC+RWZB/l/NQNTW48
VljCXuZWtLZIbg4jaFSTNhEQ5upl7dlrTBFL+7h/o+QjUE9z0w32/jCdOV9HFc7e4kP7yJa0ou/I
OWj+KgdECMbKQIkWLZ4NruZzscMdNFown0iIqSMzT12seY1FcFwc54+VhfPwWHCoXYgHvlAOd8sz
0iQ2P/90/m7tAztf/MyNzLRvrb17WHTAdzx8pyRanCjny8eNqG96ZS+v40VZs9RpQiKzXfS6c21p
/rtgNuifnwxuvfPFnpj6C8UNk8DajufLEh047hp0eNAn0LMm57ENt1igld3r3A4+jcvgqXO8O22l
yvmm/82PzKpg1z/DTF2sjW79YNxE9U9ixeKcA2hw9NE5D/mqYy9gLRyCxRbxnrywX8KXtZMvrwya
185uHdy9I31BfhcL5rjXcTvMRyFNHw6sfgETD/fIay4tz49xzRkVv5x5iX6xVj9fztYTJlcEHcZs
t9D55bfty5EKlj68uCoWWxw5rK73fefhjSV1I2WNRnwnJip7EnI8KtDgY4+6pt1st/jMzsoT8q5+
seVbrzcfjb0NnZfk0K53w1PAE3a/Q0NYhOfSPq1uN40r4o15/iKvFwf6IVff4QNyDif5Srd8nnlw
jVXjxTWQVtaeg0e34fyi55GPDDP8K9tdtT8Ur3LIv5oekVrzgFCIUFvP6hNkVyZVzPrRABrhQESv
4/qfPK4bLuO0Dp3DlVw18pgW48I/8RE/EN1WLw9/1TKcwEcYLc/Wa+CmljMpRzZB6jPpLwNBeR73
/ffAlXGgromKLhmMeM1fw08zslSv1nvx0vCDs+junyzE+e6PWT+3nxdvNNGO7BbxSlyHnKnW0+4v
43V9niH/21v4NQcdxk7WvZ63AOT+BiV4oT8G51DInJ7LFbdfCsu319d4nRsrXHe8OWpdMufsbrGH
1sEdJt8s2xW97DegahRiRE4+HcsTc7cb363PImUjeCnuTIIQUxYMmeLFet5h/8+/axn++HMYkiWa
kixa1n9kBP+YrI5G4vV+NYiXA9F3dLxf6QMRPedtVzT0Nz9cgBfmnlnkz/aNGQat6so13yJ7na8Q
bDFeTux/f0PyrEv4nw/2H2/o1web1NOUSeooXnaHz+70Sj7AYhHaLp+avaVuHBlIMRG7fv/7y2p/
fllNUZnVq6as/ZIsVJ0gpk0viRcK9rljfhcJAjxkzuumo2vKnY2vzzbfFz+c5ss3xYXV7HLfn5uX
0+L1eeke7e1j3OF6iNyz479d1SOHHjAmZpX//lbV+a38zydkyrKki6qsidKvYXhlekHeDXxlDpXa
DasEHNW5VXeiLTS3Qlh9z89MhmJ7+bZ8q529sn3fyuybJEnZwLZ4cgN0RYV9Pv/7O1P+VwjBc/n/
35ks8s7/sZiaOLViLea7YxEB0kr2xtzXqz/4MGtbXkI2YP1Qma5r58P7erftC7IwtK/44PTl4y9v
5n9FKLwZy1IsDTGmbiq/3kwghkExCQRpcXodDnSGV/3ctxtoPln2MyS8lI6VyyYHQpjqwbbRxmyo
Uz6/BWe9LnnYCM/4y86l/eETUgxJlE3N4K+6+WuZ5VVWooDmTZVLilQKgNaOP/wP8564FQ0lF43v
S/0wXgamZngRV/mjxLPyEsIZytCr2wwpFJ+LsozlgRwbYbYEAbjg3Je/CR/do3fr2dZz+hXL4Qfp
WP3S/KChktcK7m/mT8e/PDjyHzYQxTAtReK/miqLs3TjH995VJRpKyNSuYT0txk9fQKVII93QJXw
/+ZYNf2NCaswp1BP8szGVZbjDuO6Y0HsJetH+cueJv9BLfJfb2n+Ev7xlvKuSOsy5C1Zi/jcvAnH
8sKdy6HeqhebsNuoDGNpKq/0HbpMxV9PuMNQ7m7+fQFKf/yu//HJ/FJgZUrQdVbB22hWp9FfN7ts
AmtN42k3p7E0yl9kSMofvwlLNlRLEi1Zk34t+CHww6quZfFyc7CEunQ5aa1gpH4m3hVNvpCjJCFG
+IJp7p3lXzqSGyLLuIoUqMMykNjqIf3vhktjEri7kuULhUP5Nno74y8Csf88e7+2MFWZNy/Vklk3
1q+3GlV+E8uVOV0s6v8Ds+vTqT2kZ07N5+fFlwsBhFTOzXHb2JRt+jMX/n//bpQ/7KGqqmqaqUoK
u735aw+NsnzsBH2YLrf7Kbc/KVKhRTBy+eT/DYuvJ+wWSzwr7pNLM6VizLbwHf+Evnxzjv524v1h
nfzzvfz+MEyjkurS4r1QuJULRk3JKlohoqWViqhkfvkKPQ4yvQ3U8L+8+J+27P968V+Pb5l34phG
03S5Ogc8amDU7p+01nN38aw67hvZQYsjLUYuG/Z2urzQ4PnLcabMB/rvtfCPr8L69bQacddEmjJO
l2CjvYh41bmsc4oNNA7NTfMWu18W2gpt2b5ryy/NZWa2pAGB/IoL2DLhxoskxnLKtXz8W3Gk/uGJ
+q8P59cTnEq+JeQqb016kU7RHtH5ieOW4czzF772q3VQT+ri62uuD+ZBns4Zl5JGvmEkyKjiWC26
w9xaJZiW0/eF2em+XAfuXz7AP1XD//Uuf50pQdpofhbyLq/0amVO2hoNBaOBnfdEGBeyki09c3JC
3crFysKBx9nBRV9w/nL8y39ayBr/UTQF1aWs/CrLW83M9WzQxkvl1EvnwEBCWpc28w/XfX/vnXaT
LR/nb/MvS/ivL/urYiS65f+97G41r102u1nPsrYYqu/xYnKJmZX99Zo2zr/vItJ/juvfa1czdEmT
JApHVf21jXj5lPddpYyXYD9Q81zLD4s5rkGVjw95pW+TDQPvra8v1PMA5wRrrTU7ienRNdWmwMO0
zz+qPX8vbqGErmiuPLRbw00fvtu0YaJLRDQ5KZtxy+92y6V2cpSTd4A5QGNL+vIOamBDNJ2/9mTV
IcIq0Dx1m+4UnRLGweE6O/lL+V16ptbZ+ffgVDNksMgzWntc39aEi32MB42Eu4X+nv6YkJI3EfCs
dfA2tmiTF9oBmf7L3GvGGH1vbzUAbuDQe+vcIVaCf9p8MJ/F+wEmxx33Cnk0txAYk3x6G2aeqQK7
bkv3FzAS+uz8e7gOrrpOztIBitEbRrt14wI7pbK+jat0L74YB+usQjd5VsjDwU2NGaEFh9G+4L8a
7HTlk/+JRg1RmkuFUdIt8SlkKbq5VgPRvH5UNgEKdJ7/tlGqfygn1X981dqvI8tP60aNTHWkNQjQ
kH3AWnwSirCQ3qBwrGRyvSf0BK1vM3F0cnSFzCVAjPxIz+7TngHbgByjYEsgfWUBnig9VW5x79zL
A4mfI7Lz/+WG+ifNLG/Y0kxDkgzT/M+++48qyG9yXR9Hcbzk4LuHlceKnD0N9vRiXjB5B5g66qWk
r1O6TCxJbKeMGu7NajjJByzIW+KvaAe8ohLbaw6Qe5pVDHO2qaszymGwB8cEwdB79EJ0xZHIzd6O
aYcgP9rKJ+GuntqVt56Ooa3jcrcOjJ4bwEZfyplxa/VoRgZsy+wKY039km8zj8x3/v3plM1fdaAu
WZZl8vPLomYZumj++srCahQsM076QyM/ECuKPsgUmQeq7/cStkVPZtIakksUD+uSAV5a9isSLP0x
NnDJF9txjouPKGqFbBnm5UltfZ5SQaodb45Ra8xFYHGFh6YX6+YTL78qdZ1U2nZjND7Nh1yFmn01
Wn1hhenbJD0Hfgdb/SZb4kZtiycxNy6NOhysls8VvIFmApEgZigLcVoitlGjhvd1aFF9xqm5qnC4
6oS4TbTDlOg5lCCWtpUdhS00T9PONeGieBcZTi1pHyrZXNvG6my5XIc+k36BPZng8dGDvUGurO4h
vEEtHoDv6A2yMf0bkCuVoWbBoKhLdqnMtkmkrhzOg91blX31OaSl+hiY5yxO4I7PsU4Zhs3Q6YJX
yYJL1QxLo4/PeqoRwwEzx6SEKdiK+31bn8ecBCSMlGZ+k5lOqCpGJlHZqh2dzLyy+44JPePcLt2K
FQZO3CS0v/nR00cnMIgv5zaSsGfBO/4gbXTzOxIFviYa9Jrjd8bBj3mGmOClCWNUtARSi+uAWU+4
N8D/qQ1mUNkCZe8vU3ipabLTPFDaqyxFHZBDThh1u9L9ZQC/p/QuBmQLq3cFmSk977DVtlWn7jLl
NsVknpdgKEnJVlABRwDW6ltsfEfWsPMgtFZZsvBH1TXyfUdAQ/Pckss6QEBsMO6RuiU88qmzG76P
zgxhI+egqZCjgM1mN0H0pIY7pd6bOv4vRpM8MwNNJYWvzmgQeSBIqeWvsXobw9GWRBxH6sVM853I
3S7GNG5JBpSAu1SB77AgsxdHHVzNpENRVOVVp5EYzc9XXGMZbIt/sogOlsurH9dkX72IpL3rEFeT
ORoJzPbIIN9QlqpIrxwet1K/rCaCPgUDSSQuKh2eZsDu0Y+BMyrGoUzvEW7ksa22RabzE+ebnA9E
NWCcBoQU+vi8i3MUgY3nqRL9OYKeVrdBHChflFB/eNFdBFcQw1c1jB3Bt016jE+JDpy9uPmdYlvR
G7NOs1n2M00xxckbMsQhvLXYTHicMJQZHI25Ua0lWAj4j6YcgCBY5+BvHiBJ+s/u8Y+zX5dFUTRU
ydDZYRRd135VzsYwNJYuJO2ho4+sou6pSKIohrUwc8utgej5yuT8tqjnMfpEaAH0GUwoGotyxDnt
R0gkge+MxqLvwJdMl778DlXNlpR9sSl5WnTIiJQkB2Ng4A3hK2xJPatqV6llN5bAZE2QKIWl2Tzn
ePPLHp8xK8EbO570czoQulwya6GakDHQG+1aZTwfkxaqlWTe4lsMGVd2mDisrtxVEsgiOIaNfG2n
mJpEZ+wdgmAxcfxpWLmbkPintZlgSKYkaELHrx+TNO3keM6ZZDadf8fl1xTACuWqLyH738r8eX5n
OukYkiyFnp2cPL2e4FUFgxN02ZEt0+5HHBY6Ar3mpnMKeuAWDOOnVTlgGKKbyjbOv8Oa12EJD0l2
rCv4yUwK9QpbhM90N39KBpAwMYQcyPaTRHwmPNUS8XKEp1UDaZwwIYRYUbGAVoMGFqwHMlR5i3ig
g5/w9wJYpUlbDlJ0nMJ2acGlCDSfZAjS6ojDA37R/piSyYeXrUXk/LK0Nox4G4xE0QilUw8Ai8Oe
2WuFoc4TmueqwHBFPFYO0w/AN6CaDqmTD2ysluD5evJaZ5025C4JY0IKIRDZ6DbUI0oL8ij7l4H2
Tvuo+sARO3iHX42x6ti8IuFc6eJW1DvwHbpTNS9BRDdtJgcGK57rqC9XAiP6Pl/XTO4F84OChoh6
cnhldqH+qoWvTXkl6Lap9mk17WsRrkoXbSbxSeUgCDL83pzrPQa80iNRkOMlG2mZxVgMjZ7iC6pt
oCzDxFupvraM3SY7g6kY9h3jpaTn/NL4G2lA45d+DBHRaBNaFg9IbLAqO38hR4AESVdT2LYTiHkB
SSNyfW08A34u8+m6QxGMyRKWVbL2AQwWjChriXCcYNPHV31aGlJzj3AqCJWGnkSAh24hFemWVfZh
Qe+r3mXtJNFi1EHFCCHCS4rdLH4ukwztar1sTcE1BOhrwgXagjH+qOhMGPoam3kBTbKwKmowoR4K
hKhY+iyWPpwWBMOJ7U8icIwq1zA91oP/ZCkm39EoXYU0wILISccD3YKCV0jEjIR4WdYdghLXF2/A
o5j7A91KRI614VPlecBbnh0HnpY+P4Y4apmZy+UuNWxx4IfGxwKLFW7ITrrNhDhmmQy629lWMZqr
MD7FqJhPxXnSnM7aQ3byAfQ5uKtFIrEHYuZRDWx9vjiEY0hJoCSQsYOBOHLU0WmY6vdzHgIlX0ri
3UoaWDXMMf2UrHm7IC5RJiWH5YX2w+kPxuRULzwmhuYm1qo3IbtRAC2mjZ/NQbTlenpRUTZXDjoJ
WtHcg6zgQ+33KbOuAflTr86g+dcouQoygAc+d1EECqV0KyqlfrpHCjbdPnOKKMPI+2EyjpWSAW0G
HtT0Vhcbz0IjhYjNAlckamydDKbrvQEoHWrGkCYOPTgyqKCFd/tQ2iSELCqmsku8k+ZhTKa+bjet
iOl4EEGvIKnJ5hYgNx2UOV4Enojsww71joGMQL/rbIJQSdTw2vQ3SVTtiTa2/KMYgh3QfS2Lh6Ei
aQb0gf0bg201o0Ngh8xH/0Df7bljxlZyekJfrphkR9b3pFNsWcpeSu8UFcwo0WknGKOjno64sZO7
zzgmYDxlCBqlYMkrJyA9CS08Fe7ZEj7NqTsOIJ2nkbkxCKdG5GtnH68A0YFHrKEN80ApxrCdAvno
5d1GkpCHVNC/xDs9edtIIdjwb0bkaJkFOW4fQkgy2pAdTSoEYyrBLwVuNaDPSP2lWmKBNw5tep1G
w9ELSAb8xnc9Vo9Ne8s6aWE2X0ORr+ry2ILckNlLQ2CF1aYTtU2Km7vo1dUU96eADzKQrIUne6uS
g8+aQIeH68RAF9PdG9qwpb40umvCnaDzdpla2QZmudroOQhQ//mzKZyFile19NYMscBRkD/CR2EW
VH09rQzrMg3zMci5430HI1jacE9yRaeaTo7Fx1jvN0MOOkKkw1kAsQ+HXV4rtiK8sGAkU3kTs3c9
/BwJATOdgkpHn14a4WqUa0NnF8AvnF3H7meo66XZgmqgc2sNm1Dwl2HBNk7uhQEkTiVLguEzhVzP
M11WN69iWDacQrruSrKZyxWfCasxc8wQJeIPFXKCB0YFRwBpUwnGBPbUMLpO2a2nlQV5FbmJeqX2
YfUOGNWKJVWhrFJEjKVTUNPEiDn5I3XhrKYXUwWNUGwEVpfVYOyT7kn+Q1ui/K5aBcrPdtDefaRk
3reZ7SPgvGl607XDpCOeJcCMzgZiC23V80FrJeYBbMmVtPe1U4u3Q/OCUz6uOxX4RsWT26h8G71r
EJWeSYZd1dUqMHFIRu99cuvTw/zPw37TMNDQW7zxlfosRlAiCYlKA45XDgQtykBCadthGYuE4ykT
QI3+LMdHToPemAlpbc8vHxU+7gqMpUSPOkKuNHRXFNcUSYZCnjdGdEvnCJAOsuHOt5tpYjoXILQV
wKTvg/joKfdKgKOWNdTAyLUIwvPORfnDZ1X2XzXkDN0Uz954Ksi5iTO3Ca4qO0WJaTGm36KeBhHf
tn9vezqOltux2jUAty3LhFgJhWnR+CUFj5gCj8Kl5+zs2k0pALSgLOpxew/yLSETITfCN99OlZK4
i9A1MC5WzU+vonmQVuoGhy/k/5PEBlCh1PMLVKBkI4+IRuJcfu2sOb4kU99FSrtMfxmVAqL0XqkJ
RIu+gsZ0RuB8E+eZrhxExcmCHmIN71SDnQWj0Idsgnqho4zU4VdwcKhLsfiJlOee+4BKYEJHdlTD
eSZLFmCr21RRB20G+gEFyRpB8ODDVIpncm3EOcli2lOXc6UAG4r+dfb0tNRjfedMg2gz/9tmGnCX
+hAr5r41Tw2Vb08LVJvFZeBVkK3FdHfmo8Grn6JcACNCOiczqwzCv1+9WEywTERuRheczUheW/06
UHYC21oS/RRwOTt1K/g0hGTj6mXKueAeLxmV0xufTUuamYghmPqG7bzgGqQWkV0BFp8AhGVJuh9r
044t61VJyP4KI0LLCPOVN50wfjW1v6QP/xFZzbquUnKnEK6240FVUagV6bZFF97GVxVZaFd8SfpZ
Qd9QTZ8xfLFJQfzo3b2BAGuVJA5qxzb2XT+l92i4FUS/TBvXGQAwQb+NIg1AivOUlJo4XI4t/AoP
dEvdAoQ2X8So32QZ+YHtaAva2UC7KIb+Vsw/SzFEzPMhWa9pcwMQPKNTzX7vRyZ6ZOjvBvgoLOi5
URyUcnRri9fAyxNzByy6aS+xv4270DgluXjsBemoWpDJrW6wC6/YG2m6UcVHQ9hD+KpzSaiMM3co
narF4MjRZ9oIMkZZK3dxlz3pQsyFA+JXXVffofEYITmM45uk1Mea0KsxSN9l7D/ZQHJTWjtchlv+
pGoGlnKgFPia03IntJ8FA0DPKl4C2W0pJEpkdKEG+AqKY8/lqSFpRCN6Ic9ei+gpIYnNgqmCuM1X
oBAKHveNnwzIuvFdRHR7lbdMvJfhsDLx74KN0KRtYTGDTkWe3ud5gwtk+GdptrTI1GiKDw2El4HV
bkA9F0yAlhBSE1LMov4hK2NpiIeRcyYMSY0Jt/W81KKjgWsWwD0iStkM9hIgvMiM3xRwVJG3zHpa
LMJF9Hm6a+pc5eINmtNIEJfq6AkOlI5Zf179hfFR8rir3l7I41WvirtQlF0ru5kUarx8Ml3qcY98
K5WfE7plvn+sqZRLYoctgh/zaG/UX4IHdtD8WWTaQRx6ug/3LLt55k+s/IzeWhefUnSFzAfsqr2n
XMNzcz4PJqcfylUEr6eUh8OkQRaKaSN3rhBTjBkEAMzfkX9TsE6208u8daRIRAMO4EJ5EpuWWJ1T
IR0qxSIxvnKjbLJT4W6UPfSd/lAYquMTDzFHpqDylwNYThW+j/Chy5cUvxlV+ryJhqa+EESiamnl
CHAuh5AMahjWwX7u5kTRtW7Y7TJHDV5r/W6h8+zhc9VCuJxPQk0pnFbvEYh/lqBzAlKp66cQvHAV
n8dpwkSd0p9hBG6tk+RaDDjoeybBF1Gl42lxt5bAa0on6o+4u0mdys1bs0dKFM2gb8YL8Bk5FSe4
SFB1TCNv043nKP+SVcqTNrZFym9OkFqEvFUr+1ZwYx4aP+AMbkkGWjXjNsHmYnX8YiyuteJLgbQ5
1zphU1K9IIvFOUgiSEoWs99VOIYuMqGxffvwVPS6SEqn7F2VuYTR+qkoEkRz1UzYhgxxH8nUg0YA
Dq0nay7/y+yaofE8rPnV3oDhIZsiQhPEQeav2Vcc91UkjJZwkNWbhohSIHJPph0mjywUfHl1sVNm
Ibh01Dq3jZMdwTemvAyRg5ObV5D5KMsCDCIMjVyhUoKKDa3aG4TqTIC4BvO757IxdrqbRZobyK1b
yQBhgQVAI6uqy0gJMuhPox+tOVIN3/VS0mkfIUx3ZaJ7HSAEGo9Jw0AiGTYpl4bA49rDATMKxCKx
30MparulFaGHrBFdjpdMWU3Rsa8AL7NvB6wuQt5yblYx3RqFwJK0kkANA8gx43eFe3Rqvdb1UZ5V
+IxZGswDwbWvv/Q2XErhjvggX3ob/I+xJP+havdW/1V1xzz80sXR1uWf0QRKRFgMrSMud549cWDr
4RUvsZXRChdvpdbZJZ3XGC6gKZ87IsvqctWhSM9+UvEj+1b/w729cP925jq4HkxHGEBx0TbhY84t
VgUkx4FdBY6gykEWdg9TMMF0JZBft1J/FCMgrcVZj1hdw7kiidCAhi3GTs5YpfvqiB5ISfEjns8A
6KPRf/vQ+Ig1LPChZOwkrpIK7PdOxXCVfQzTPvNqGEalq4fpruPJgTLSpgYIORJAg6ti0YG7i9S1
1LYEmguEHJoIZhXM4dqXWWtks5Cl05BkPq1STFeScLBQlovvCXFKhv/eSNwnvGHVZOW5jcAQSGA5
+24dGRIkU7R0xK4IwbKiBMykfqsOtx7WCb0Zs4o43tRVk2u2oH8p3TXltweWucoNKH8KsLCPPP/0
WF0CVKyC9mlbbabuvZK3dYqrmZu8hPt+sKNUcXxtPNSKbCfCu0zen3ZOaFk3dXY2e/OdG0CFMr1n
S54XmQdlMz/o/VXK2DMV+o/aPSo/quA8Cujvh6fwlqXXvOMuyr2XflXZfo6wdUM2ZYNrbcZ2JPXV
VkOipQ0HIa1djYNSDh4t2AJVr2Ec0qOOfKoiKQDwo9qd/DDSgz9Q7YJ+IoloDLVVqqMUbvK3rtqJ
bOac4X40gZL8Mbnc8i5tvVwXtEPKmJYXJ4AKs7vE1NlWNC9Y0j6p5/orNUuRmKSYza0K3iA7uYz0
0IsHYPwDQluGciq3rVbFd4a7prGgPSjfYu+oIWxyQV2IWrIToffneEqGFOx+fZN4rnOtfeQCfk4o
lMGT5Dc7DYR8ASWbutKoSXg1H1x6LGaRGQ90TzASmuKoWtfGXaSEFFl4utAs6Q+8pq+ecu0Ewg/L
AqU3HNYJADreY8hGis7mHUFkfc6U1EkwV6hjvlaqaiX5K9Mzvo2J6pQk64aIY4kEC/rSQdO+Kv45
xbqeT4Kjy/53RMs/rF4FqpdUjvgfeGDM577Wv5UtZFMZLnn8FsTsyKaPGKFByaz5vlOnM/oyW5Ze
+CEK6t2UjW2VibaWI3ZqYLMyMY3CZR5qSy75KxHkc/7cVwR7hoCoh2+peissHp82BvJPMHe3Ulrj
uRKUpVzITswANqkGsGsEpSjyLpkDikr1tQvp/5EXxG1BJxiTgDaOvoww0sZRWn5yPmIzj1l9BRJv
I4vWYecdSjYa6T7mh5Mo9ks5/+DXZcrKgvQP7TFQ4Ftc94I62kUp6kc82Z1/CNNLzY+SicjXMOw3
zeCIHL7qhESY2L7pTfDfre6rogdo5JTzBIDClIRL2QMNlY17ZHHLavG9SM9dc6/72pHgKB7HXFib
3ueYYYLgIhLSLLR0i2fs6hMpK4IOTsT10OwLkiz7gD2vsHY61wWpfmjNXqSWKIGrBbSwuMowALA9
pduELBvDJx+e5nar0JYAl2z125g249juuP9K0knGppZItyRknOkjHYC+pzAjjZ+ECHtmGz7Y8GwR
Pw6ObMBeEV2xKP32aeZEG0M2CW1c0UGIEPJWZH+kgm4LfGixgQ4gOU/Wi9LJdlF7pGOKi6lsbaVV
N1zyaQ8YIU7mUrczMpwUneHV6OqMbDx/ePYtpjmlsgtIji5o2eXWuDf661jXbhH2zJGcrleWk4BH
iXZar+Fa0JSPwXrP46dKpsCrwvdU01wGRHBBX+JywCPzM7bRJfKrZ66HIcxFlRUMrK1MaQ4MQOkM
6L3DakA/JlWh2xNYoDb7imq8wfLlSbgE/GueIiqDF5LntM7bm9mABPCTdVJwGYxdScrWHYMC5IJP
KtnBhod5P8o2fp+9i93w3pAnXvVPdeM7TEjfE0V/M+LoXJvLCEZdSU3hvegUdznCyAy26FQcEvHm
V9ewufZZwwFKEvSNEk76zCZu3PME1juPA0g4Nk/dm/aTwpA64rwKR3iQNy9QnInINz1xxfZpUpdR
QqyMl6wF/sFY05jyflTlq1JXCQH2RcpFO9Lf0aybKf7JwrHCZ1nAjyriICGszbSCA7OlKrjqwY1a
l/CYlh6rQc8XvwMSf9EnWyJF4opLUmxctcRFnR/GliUgk0am6TtR75eKAvqv/VaIjaWL9hT7nZ02
587QVm1Xn5i01u1VpQ1mZumRP8pRNBoiAcu4Jdcz0PYVCF0eDgh3tJQFNnJQKUrzZoAWH7k6N+BT
Ag76kn9dJPPc0oaVFg/fqk6h3cU7Te8uPuyqrNLsvCHtgjsR/VR/HnR/SGN4KYgF6pHK0lqpaeXU
DB5qgVP4U1P0pd83FwB4jujR+C2wSpBxV1QWscsVbRdGtjHpapPb6vGpoQxIm2BZRgr+2GYppB9W
gfmZlA5PPSPBxgi0bbVdpVfrJghdJRdfq5IMvkLYhGhDa1BeSoeRvkTXHEMj4FZWRKqjTDUzLJEq
+10VkrtXvNA37FMAZKPTtnuD5rwPyZ4LQum5FnSyiT98HkoMwAwrIIfxwD2fIYKlYNY2QNJaXO40
kO6Sk1dHz9xzJHi0CSolPJkvc1Li2EkMDFyT1vxEBzqssVhbBKjAphLgC+mMVk3lKMUTAes4dCpz
1/IIV1Hu1JpV2g1o9L5/j/rwSZHpKKf08duMsyJbF5kIxtarb94gH1TDfPc9c0en8VIHXN/k/mFC
+R5jaeMTJ22V2iViJtZxp+swvjFYcDsfkc7ARKoU+DWLGy+d6mLw3KQA0Bj4+kCyL3kMonZS2Chy
Rnj6lLuqSNY8nskIsoS88EpVBMucHYO2dGMGw550KUjr6s+dKK+zAXx/Q9E5zLlRuwJ2SERvqdd6
R5pywnXQh3gqEAJ/thk1bDNjZRyC4mxJZExpwS6UmE6AI8pl32maW0PSpSkyDEyoWnuVc3FajyE9
wFJ40gwshj7R4nmfHBVfPcmp9hSNM2PXJJBlwmCqlRudPD05eR3int4aQyxkppe+Tw6yLY1sBaVi
7oIJyHCaiUQ2tUe5STeSVa+6qSU4vXyIKWqiTEF5ZZAqQ5pRM7wONLtlGg163h26sqZcuNboAOjY
Tugf8gTT7r3o9Q9Ugctc5/kQ7y0z+1GipKoucouw1yKzTrCVdeRhzuu6k+/nBJQPtKdJ0OvlYxIT
lxU2uynpd3qH7ENDSMUm1vAwVgvVfEg8t0g/bE+S7FQ092Z7FlXuXtBaIz1x0pA2TINkJjgyqzvG
+T4ltz645ARY7HQwO4LiaPDq57WnczvgW1r1eMF7yUBtQjHaYbJWM7BoBWS1/lKwnffluVAPovpD
mzMUsaGT1AJhuBDRlBd5eNCM5jolsFRHBoKTAJH+UhV0OfTkWR6wT6r+9IhjOM4ce5OX7xqPT0qm
f4IwIBU2gkq8bYSZqJTncBkgQkHJzVEm9Ij9SOkhVAfrMNHc2sDYZWWOHvjuVFf3nuwAha/DqzK7
oMWaLdN0WPY00mRSndvEcgt0B2bjAw+fcefFW0cSE60pnH9h839JO4/lxpEtDT8RIoAEkAC29F4k
RTluECUH7z2efj7UzKKvbkfVYhZdoS6pRBJIZJ7zn99om95PL03CYMyRTAOcZ7NCzxsza2opCy0u
ZANFxcyYYZESqoucKA3QkebbYzts8EPSBVEfTqrPPHLRqGlxh97mLWZOfI5EEiSWeIc0GG9jXhHx
MCXOxjuhPvanoQqJayw2EhqPjMjuUetHK85w1/HKdN/XPJTPy0O1kLM1jl74iq1f1rPZ1zqYf5wP
/F2wXR9m50M9e4lnLy/4Ex1eqhV/HuAinw/nl8N6+iOdrUloQxdzYPI6W+IdNgu2GCjPzweMyvjG
mm+185f1Ga/2+RoH1wamx6L05xho41tLftu3+phutKs4M0C+2ouvejaZEbkP6kr7VtbNbbKZYGCH
K5qH+eu6xxSMaey6fmQOA7q7m4w3suMkagrmvNd6aa3HZbFCHDmH3QVskuJI0H9hog3pLdwrOzI9
Z8m2aTia5t6wEo9gvvbhA83CeKXECpxZ82FhMVsshk/tzmgB9T/4qfOr0/nD+KxCoOKFNc4aqH+g
1SwMXAcYCPFQy4OJNh3eGkzAQ7o3l/wwQPsMrDZPNxW1pAtKrXZYZWTNesLIQm87Jaiw+PUw2Ra5
R3ZCfilGKm6oxWGMqQMHr4Uvk69TOU+I1tYgUzFk30Xm2ufRzk0nFt0w7g3XX7msI1P99FU+vH7M
R5Alr9o3Kg7nwM0BI1io1nsDtxktftEYrRuNgHNwnLg6ZvOUdOqmwdstad8ybGqYJazsot/KpJwJ
E5IzumiZOUyxva2dw7NMKMp8VjJD9xB4oh8LzivKRnzze/ZXvFF3dbem5AIwSFcioqHvjxoRorKO
rnaqr/V+fEuwiY6RP8RjszbcZOc3F5PHYIAsWOTUI90Sg4OyWjXogz08QDLZz3twX0FCoUJiSh4y
ptKOFYSOhDdluncSLzti353oTQREnwuMFdkQDAXf+/7egDAX9LHd+DlVHcGEyabbiPAkVTlludh7
A8MMyF81eIOPQ6TuE2QbluvA/m7womjVeid1ZWFDDed8ttRy1Y+EQpQfTX2crmxD7AmzykVZ7kvG
otNBE3S7gO90uN+NOrPT7LtR3hT/omDOzeUb3BVF0swjfiOl3gwwT3FUdzk26tHuoyM+Ra1N0kQV
rYvOWpoEpHep3DbBI0Xtwi3Fgw3DRUM1j7bXw2wRJbbTJoe6dw8+iI3SAkm3q6nO96X/0qTBshrN
i1CwZcYxXCMRvh2QWWvfLjiMVWFYYmMcD/lEfzJx1cC7UtDymWCGnXvIati9FbF4bvQgSZluMA60
uvDUhNPhw7RJMcgMPNXeZ6Wu65WO8roMnh169iJ4AQeZwXCYFzHUH+8W5dgKkCkoqC8MDDMxiGeU
7Wpy4dZXkEW4U8qGIdjENPI08signo25eh0MwtgIaZrglamcq0FGLIiKhrerJqIh4HY17ey6j2vB
tnRWARLjLnmOdTzDpmIsR5JC5arbJHYTxwtdr2xOzFNABXidtaIoswLIz2iv1fCE1+y2xPFdoBjW
MLXuxleHOregKtdygrm2tv7Yj9Tu1SmVRxPGlIs1guBYazDqMS6u9Zx6H0a477RHJTr05rGWr3W+
rdMzX3jah17DdGBOkNjHcNJbkxMiodXgvd2RBw3DyqZIhABpquYcru0sFUelLZbRSJIYTk5gUbXk
ejKzd8x8q7sXhZ2PSWKvkO1cnevmOaWEUD1ICu8d8Z3tohmuvfk4seJsjBAiweJHoEXkz5tfaIuq
mI4TfR9pTyEnfVtvYTxa8S0BC4r9tcEljiFX5OItjl4GEBbzsR6JCVDDK1M5NQSm0qfJp6biS9dk
h1DeoPCsIrYGFcUYMwQXIKXMvgbYYAEMI0/DsEolyp75HALIjd+/9yRSTmXxSAyqhbW3857JZw7x
1QDffUavS1TLQwIpSEDBM28aDVq5zRzgp4FxgdhbePfB6GNVQlUg6+FXZHEalPXNwMkgtBaetR7A
+UbxapvJl4XyyHTQY1kEBvfuMiKbIieeK+U+l4PcCgv/LjgkWrIe+zs0zFkjP5U+2dk9o48CT0AJ
QXL85bN35D7wOVSr2FThTKK/pC1v5cLWaIkiiPnBxmtAQusnSfoidIe4RR7M4wqOOBQN7KKJo4Dv
Ctf+OyHyLk/k2Y8fOoJ0gyC6jMpbW+5q47lldOu7Tw4NRQ+Jw5YN+jzMJ2o+NdhdWO8UfA4acqRL
jijVTBdZmmynx0UhqAW2zWADB2QBbekpAceK5TLYtOVLzdf58NDrECQUwh2Srz56DAI2UAqsMX8s
pA9dlGLDeGGNJxEsSPL0oIxG7DsKSKQHEGf+JnxHe1fcm/DZtdJlFYi56zMjJAfT48GMk73O7EcA
5IQD3owOIb2vfnNywl8s2J6O3oeKq3BMV+GpdB+ZKmFUYxEyz4aTZ/sA535PUBlhPqsCAX7oxc2m
jUjqj1HpVtPtFnFPXctQ8Oi0aBY5wWOIIe1wT10mcuW4t6PyrBtkS5nZE4QNdfyGhud5+6AQW1t1
11H/nILG5hmk1qzcyeg7a8Jdp+KuWFVzbZSnYUwWVXq3ma9WpfnET61LMpwj+qWxmDq7bu52lNXD
Y5lf3aCbDf0XiTQTvlSC+CbDd6sh84+oFQy9Jq6OTRwhQ9nQvQcvvZpvwtx5VSmGfVNZFija5djC
prIvhsCLUXOOngrsoNhXmR5LltfAuNXPv5QwPNTOo6oVe52jDXoiAY2cIyNz37fab2BUMcDAnSLH
uC5kG04wkW87lPZxsyxVf+PGhPAF2DZMM2CbI5V49IxiJ/W2I3mIifyyGTOLRFkO9cb29g6rIoag
W9ZUmzguyVRf2Pzbvt+WmAeVQ7HU4GcZbfmZ8bvykOQXDSIGiK8gQC4wfU6S8Wx58Vc2BFs1xwHF
TXedZS+lNVxUCQkAU4NWYFlkOvyXrEWpLVK4Ux0JC9G8Y54xccethlaZTj9PPsLgtY41GPHtsor4
WGW7byGzjFa5FYN2M503R99YfPCaEqqzCdBhuG5xRoh2W4yvFgyNzOqJHcCPoLjlLd41zHqVzNt1
sFETCNZmAjYIcN/7CwGUPY6MxkPET+q3mEwmoAIx9AXXP/dxTBog4RlL47M2dwoz3CztHjRISWZM
IivNUTgo2D+1nPdWfTJSPLMDHIgw0NA+c/9eYHGGBZ6J5sQijEPR93ZLyGTv7seAcOEi3TGlqI2c
nvNd6w56RLxE+8K+gu0C046E6SoVK3d+5SnVqrLVXeOl5PnNx2AkLVNd99VzyNMxDs1SV++pp+Ba
EcybOF5qdEC5M2wK+TkYz2aZPkIRz4JgKwtATDW9+pV/7sHLEnhHnXe1aqMiUkFZqGm0V6LHlhi6
XHkt64OFBLQsD0QpifCU0e/EKToi0rGrfWnxZCYVHjXsSp7i7/yYZhwerwmC21F0+na9kilvrvRA
r7YTspTp9k43jbU3snMr4JKk4eX4DhMcN0Qlua9HKFVdS63GDLsgCBMyHVwBfWJkVEc3w68rMSGD
EIpBjmCjL/zpytH+VmRoutU9VsJNQYmR7CCw0xTytLB0J9hBjc0dbA2yBhkWil9j+1Vr+bvlyV0R
i6NnJAstNx9GdZeL/iJQIAm7PFAxWsOD21Gp99DskuTdbrAl9ybPKdKCOPUjHTn1JSe/tBws6MzB
1k3vLtbIEsJ1BIOS4oPXEI5/cWFjSUVb60G21oBtdQoHJdrX6T5hMY6Y6nXhwY/bo1cfJNirXZJB
WTyFYs8Al8Bn4kSAorEqYddpw+KeR2ev9Ykfaxkb4reQK4zbPX0eDkBkEWkfqreJEnMz0ZjUNlo3
dKRZwVzYNeTcw9yq62hhMSPhBDXGbtv17rckm0Lq7AFFtAhIBqoi5+BM7MjMOvQpdko2QWxAMmkC
VTXiMTKLY+OapwZy8u//gDYd5lAMT7W1Qx3UZZz1i6pcKwQajnIho6k/9+/eW5IR82IL5qakj5m1
e3Lb7FFMGpHB3/rcEqmBws6DnjFKcoH8d89wb1NIaPXseqtl4c4wXeLKi4h0DxSLRvWs9s2hkFs/
Rg1S4P9G9edqPVv6k2xqon8IJX7qPc6LSIDlEokUP5mlCRcZoDtsn3tLXTc2UW5ZtBXxeE2i5OIL
cmq4O5xZ0eSoQW9nA6tEDbBFe+zK4TCArKnjqm7c9zwlzArtRRuGFkQTSh17wDV97PBa0whSU6jP
SGwz1HuIS5dW+reiJdkajUeGMeST8J7oGOg9e0qsne+VBN7JhcJVi/ADb+t3tU+XmRNt/bAlJHvI
H92eoQcBJ/U1JU/HILuUV+/iS0U+tfYs4qUTLQcg6L5/qsRXlSpnWcQ7LgEBOACBdnOs68vQHn2e
ryQMfnUMzHElMUbQ2Q5aMRPLN9/DkMvW9qYPhyll6Su+x+S6QX0i8IluQ+IBB1CciJYyhcVj9I9B
1ezGAGJh3AHFltUiJ0zb7ZDy0dsXyYve3o0OfCk7Oj3LwbzVljnTJ7KEnX87RbhTBwC7EM88jjFL
fzAbHJ85iueZ4WzJtqyYBSqoqmPNXxWKjX8Ym7NfQJGDApM4PgtLcIOCLiT8sn0auuHmSXAC2GZs
g2F90JDt5E37lNfhVVbmK1XpBwwiEv9EegxH/8NLocYK815QDo9XdmYtHk8adOuics8ZmXQ1nqtW
/u73R0jyj3Gm/S4VFJmAo0Wvox+tLC09eYV+nRZbG42HIK9eYw/+Qe4sk31S6odeOivPOemms7OQ
NLaLIRpXdAtLmNBJefa/2+zu9cEHKOl2qAaUn+qDUahH7HWyV1Uyi1C9PVOoQO2/m8xaN4xNnbAg
UXrPCGcdNzfbAvMm9022wb5zcd4aYJ24HgbVo7PsmfxuEHE/k+7ufwXN92i6eFYSisAZI1GW1f1r
IeBlkMUs8zVTaUnak+O6S996zsLXAo4RKrUcK89fzDE7g6SEKGJLhzfFNtKOl451qAK/m2b8Hpvj
ZcLPBtwc4Bwv+xQGdOFBH6YOMyZOY/EScRgGxbjpSuVAb4TMwVtI2DQ9z3dCQ6UjffDaU1y6K9ZI
nG7tAU6UiqmKk33HlI8ZTOWpvjCmSFL30ti8reFg89ZNOBGMdgxaqgFLg47SuyTTPA7GswyYXObd
yvef8yw850QFKuYpS1K4jMhgoz6cabxwMPYwog9tlXOWcBWTvQZ1JNPufSXnIYMXzjSMtxBHAh+Y
uf+lDTV00WDVDi/NQDHn9tXMwlY/N5VjmuACiYeVPYoHr3lOyNcz5KsB5ycr4OU7BCBABouKbO4W
8TGsjXTpBVB0M/dlHE4RTasB+0SyPzK0hoyy4uZU2ka4LwUSXDMUMEa51ljKcee8mDNh45IJXV48
+cudskz8hdXTQIhnNfLXfoQI1hgupg6oCjhbTDtS7S21Vl/0hrIyAzi7lXONOO1zmJRJl68JOZq3
6BrCRxfZgVDycyzLiz9W756PzhYOnKzkEsFdi1QJos+ixTvLQ/o5RuR6qpA68yXek61R7bN651iv
mlEt/KhadJhE2abYO9Gwoo8EpsJvmIWDTijDf6NhDRZSoJJqF9iLHoE4gt1UZfQke8foOjzVfugT
ZeW4BB7H/jJxptA/RkxcvlyzSKPuSEBHOxNr8Bug95ALRnU4l7gd2/U5rBPiKHENxJzRYdp37eut
o7z2jFqt9wrapQXrS46rgjGG3X0EcbgZjUtokUfmrsnllUQx+FN4cURKyt0aXyMen9IdIJ7g7Coe
UZ0j9Pty4msQobhsL/w9qMayIxo0YTwZUp9MFbws4N3CbzA7e56EQHEucjoNYaPEQ75+TtS72cA5
YONmdWsQtWVqndSqXisQV8wB4y4HLKG9AlYkOUpIgLMi7g91Rs0MUGQOFwkQblCClfeeJjyKi3lT
0e7bVMENrrsNvU0LyTX9nBh96SMIEbyVPhsPw/hm6VBTxLyJAHhbkEK0USa8YwHsmZJ3YmXrgNGH
B/TS+/0WrCctN2OE2bPI1+N4SmBKQ8NLJrqzdsx9kADCx0vs+4j59FYlQApltqL175nBUCl9+LPG
15okvP/FUoOa7lgYiahC+8FSG8xGZKYs5FHxfinFrsUYss7F1sE69Ogzc0UmtkoaQIRGW+ULU5rb
gh1OKZ2FRgNdOikPdfpSNsojP8EHAruhgGGkNEfQ6JrqRs/ZIcweR0zGMKJfxiAsWWK9OIWBCDVb
CJ3HEuZWAOpQ4fAnmY+1NH05iZ7EfU4cxEo9mR54Wvzd+c+pytwvumtaP68Q75UhSKR4y8d7Wmvr
0Ex2eN1acXGr7M8+09dVD79KItm6l+zO0nAXNMGmV83bsAQAGThM06VbyNmfr6v2w/liEjdi6OOo
mGFZtjB+OqwZluJL5vNIBExIDyrmAi2utf63p976Sb1hV4dkUw/XUKWJA4320HrSjqsWl2HMV1H/
F8eY39ZRP2+0DttIQPXXDeunmp2G3jKs0TKP+pBszLhfFSCyxhK0SlV2Ayx6Dln2AZFhcDx4y4JS
lS6QVtlw7pzZUp8EeHgLxOu/XKlphf18Y8aksFeJrcJO5of7RDBqQca2ah5zsFcqtJKms1PtBchn
VWxVpA0evgrGpP5oSaeChV7T8v/tTfyUuuO7ROya6tiOodkC0yve5T/E/o1SyiQfw+6Y+O6hpOke
FCzBmfpEKPJhPKwGBStZrohaR3CafQIRo0XX+adqwJPOdla1C/cJT6JiwABH/5qmC4Oyc6ti40DC
DhxUQVt2eYH6MxawKq8m02X4CgSAHTPrkQHqTAtQqCWvjOAbkEj4GwMmFRA0OvUmiudEP9pY6Fdo
wHqJhRUKeVgU48jImDBY59PMTlr66EM00uCUvDsmipHgw+ZsagXMYSod5E7DcAmikxHwVUPoKFoG
tOtD5u+98jXRmLvJV5dupEXl6spHMXHfSD+wPyz2Q5Qs/iiIGPV3TXv3cK0V6a17VehtS+ApEGG0
zZJzyoI6ED0oPZmqNiNaFeQivOkpOzhQB0w5ijZUly7q4+OovzaZgLv9gSAJWcEDLPfYQ/LaJQT0
LEprpcbhPBlDrPE/YIBDgi77j368I1pvC6LD+/PouDsnEYuAWNzSfpn4vXLS1JvVX1bqj0caCwhD
sExsW0osEdDX/+cSKZXe9ftADx9q2ExyT69nBEjwT0b2F+eJH04Z//VCPwx9vDDTVKXVwgcODrY4
0yPEdz+oKyDqoXr888r/YR70X6/1Y/+POjc3Qs8MH1x95VsfdYsWAEJG+Ldz5j8f8v96mR8WO8JH
JzrU/NqY6UbzwFzSGlDOrnztL2Y+f7tJPyx0tEFXVL/h2qnDnRFh3Zz98cEtdvbfPDT/9kI/ti09
b51aaflELW3iuGRLauSmhEqZ/8WG428vNH3/HzvToEDlcW0jfAjzSzfOmUlG7rdw3svm/3mPpmX5
jxcKW+CoTOXSRSOFM26g/UFgKFC8xe3lz4vu3z6SaTm2QSChQy7hjycpbI0wrd08fPCjQ6ldWdqI
oe1iN/zt1DN/bOuWgyuDkFPMqGmYeJn8eKW4TKThmFH8EIU7Qe5akHymk9tAXG94sqbZbzt0N7rH
rZsx5Mlt2lBIUES3aH4+ZxrIT9G2UjGckKyM6qWxNqgfbechI53XPU9fi2/Ii3zRFLeuuIXuo/BP
vb6piwkUfKzrJw1upyutX32PwSo07O5eYSaEmr4C7dJA42LlzE8O7iWLbn++0r9tN/9xuv6+ABz7
uC9wvBm69eP59monl14zcgGQa3k65Hytop3r46XlveedvggkMKVKxqb95GNDsbPG8Fh1RHwF6bFy
UfvmQrnqCXJYMW4pw1a+Uy81uI9xSmIjY8QcPDAESwtKexOgGfO8/iVCPpvpGc4w1ia2YT6vR4Ef
HD24yM2T4PEfaiiS2bEqSRbhlzejebCYOIqy2GZoneHL+kX9FoA9NBWnsIa5cNG7D1pHryzLvx3/
P6rg31fJ0AxMbnRpy/+qQVRXl0GVtfFDHUE4XpsZ3si8R3XlGst6OLLrhsHzn+/M77rmx53RVdNQ
pcXlFbb1o+LIhtGOtG4IHxL/6BifaQWijEJsqPC9SvcpFHG8duYTNF007jqIDmHir2FRrkr0W0ww
//x2fj6SPCj/fDe/zTr+8fB7UE2VROHdcLhZAd5L8uZHxzEx5rH8i88iLN7/PA1+F8eWiobcNg3L
kT+L48ATvl4No3n0Gb5o3iJi+hzIqfAR6Qd01VwcwrJ7b5HxZTGIr+JuNa5HRF9PTf3R98rSsQ4x
7RX6Hju5TWYQSv40zXkmb44yu9kUJBE0Hade1/AldNCrOvgVYuxmP/tOMLeZ9lSMPHXM9BmIemjl
KicnnB44TDfIHDpk0B9Iy1ZcukXmByVwEYzmfdh6kD5huMa7ibShI4NKa38fDVSJZEWOlsbE+Es1
LlEoj3b4acOLjkd73ucP7YAf2PglLUaJKJPGUwtoG41PQ/ycwdUxoIj0OiPR99K8u8jbpNEzf0M3
YplzowrAjyaqKkA/nKtq+AIwnTX8r147M5HnhETgD9Ewku3tmRbdreJiNN+heW2YK+XoCLPOvzpN
s1N7VBtQxSwkKEsnebUDdRnSrSrtuDYs9Rsm3SYym0XkKku1+PLbmZK++cpTi1w76be24hwi76a3
tLnAnIDYAD+BTsp7ule9ZhH2xECFJsYE9LF0NtB8ZsHQHwP57pvuwoHSKXLEnCk6lPKk7yksJ/uK
oQdBsqGjuOOqiscXHfN3PGNWmk44fFNsYqSdPj0ADLxH3RfziPGUj69UM/TEXEAtRuRdg30kcVlB
yYbBCSfBHghKgdbhXuFDFKQH0YwucuQbeXjtdILS8Zmn0p3UIkNg49nQc0A04IRsO0n0pYbkHOX9
Nk2MJR5ICwt+hwwC0NanXJzdhNiK7GATn+3kwdWrYzLMT26VrGoOGUR3YRgtFMtbttkugzblaq+w
diuG6k20kxB3caZusqcyo5Me1n7nQXJgjVVnu9u6vYr2lq5HPNr+p4AJlYWLiQ0i70aIzBy+UueN
ZxcGtuMmhMTAbUBCjQfHgsXjWVjKkWeM9wET7dC580hJHNci7EoP0KtH+eXjjmvFc9pw7yxaMFYX
lDaC7HJymCil9b5wnqCVN44Jrm3OVQ0F9xFDCVQ6EaPErDgpMBENlLTGPa5wHDDGRRFfVZoTM9IX
VqLN7QD7CvzqjC+d++b7+8mAhOEn6kX4I5HZHjR03iA/cXaadZUN+/kenS17rjBQ0kOCfsuGUSrz
M3WVqZC+mmLXefkOv8tbMxZvwBkP4TRlt1HchLvIEVwzcmcNtGfVE1j43OB4rwv/WkYYUwDRWvmp
HdyDRLQ8wkRZV+lTIL6VAP5wiXLX2aBQ9CcuboBrgroC/B5A0cb4zYEs5zOLgFNUWQ+pdkca4hiT
b5UpxELSGTeYl7gpQxNEENN4Y11UGpBZu6oG44oXDouByF/dXWkN97onOiJ465SV1yWb0qkuhrPG
FIEBd9R8DzDAQg7J5rGMujkqhfZADbiUcOqU9Bop1kbvJpaIWCf+r2mmW0CbMmIVjgcC8QgTFXwX
cFafp3BrUvEa8bBnkwVCyTDAfKFidQHV4gxbInjgcY2gOkEIQ+NVVs5FH8STn+nLNggPJmEZoUC1
qY/LegTsho7fI6w0InnSsucMzVyBV1PmVOuuJiqoO3CdmLOtlBHZWvXLSCY1K2yOHA9JK10FkihM
Yk3yfD1gkaLjR9V3m8kUh9NnAa2ibyZPM/Su6bAy3XdzGFBKnicHKI/CpfJBlnkyzf7KqDPEpqCP
mRQ45dKk0h8kgqjJDAVriBLdP4qVxjvW8IrQzz/10Bqx2cIfhFQRpeBfx1fFJuorebEUFZIk+5cf
32S5Bl3fjWmwEupHiKRvRPfl4iXV0m6bmbuaLAbwN5qJngyPCLE8dPShiR81y1zKiGC64T7AALXf
GVRpuBCk35qDdo4Rkwg6NNyv0sMaogPtKZ19Mv1iVznXJBHViOqM0rjpfbyVRrfum/4m0V9OgLvE
cM7TykVQ+NvRPjpqvffGcIenFZ411dar8bXycNxN1H2sKlC4842qKXtBKkRWytUgbiasMmt0127A
+w/DJf4zVh5eRkwdyjfL72AXkbQef6NdXKou04wEP1a0IJGJecvEhgAZViSCGi2DsEc6VNzPPeTi
JmBwLZdGerbGk1vCBDHnJlZVTrLpk9eB+StJFBMHPEWyBg8ygkqVjMEhBAmwjQ8sEuYtcskwSrda
c66RM6ceqDNFiF7eempmy9mVGL/tO5gjwgbWhvHK6hpdBBW+v+5fla2Jvsre9OangKJvJNVei+yt
hnwa7wNUYRYCF4hmHYZ17CRJyeYiMXnFQFvFV8ld9t63N34pDaK+G8/1wMAm7ruVqZx0MrkKdMoN
diMusu/QaNBhFOe+7u5aX86dgRrpNHGWMiZ6Y20gpX91K6gcDVt7u+tRHYcNg0QYecjDgSS4aI69
sC2IL+OyAYhOENMWsGN7Z28pmzrECCvfwcNRjU2dcZfWwMBM/3y2XJKB6DHbuZXNwderc7gO3BW1
i4pI7M1PlskdVIdQ4+jDg1rSM/lhcbJfLXBiH1eZwppflsEH4I08dg/tl/aqsG90K+tbfzZewpul
UDbMJIGD0CTnALmeWFrQWMvFieSq4tNzJpdSew+eO55xFNLapTS2Wrep1A+AH2Z5kVVvS95tiebP
mcbCBkGhjXnxBhj3DiKJzt7ExWnEBUzjx6IOXQ22ib46WQKYPoalRX1Ma+eQYb715/JW+1Hh/1/J
aQl02mJqhn4AEGoe+E5WFObRGvJlAasoGnfdCCFb37nOLo8+EpvOcPXnV51K+H+U+L9f1BaqlGCL
gEc/wXXarsoofJ1Y7mS4Bi4D3gIqwDEAThSctrrN3SvWf37Nny3v/74oNCLD1OQEQf9AQLwsEQ14
DMW1te0TtHdGuIDYMnRbPZjEESdGwYN28fXD2OzD9KhlS8PeojDLFLFCLgylF/WCViyMAK+EigLb
LBlDWXAvEKLY/cyw0AuqHNO/wuZJT7+ld8+LVekTD93A7sF5sOghYwRflsTxkcq2qZZGt88UTqbj
Qqms3TAd5Zn7MG2RQ6tvExbcn6+C/qOf+d+r4EiBk7ItyC740V3VJfNGUU10VUaThv5aYPnCdthk
31p6mZjm+IamiBI6MzqF1rFV3izz3nZ3yxxP0XhuRxra4dWWwZqockrJXmhLG3qYgEjpAuDW0BPC
kB5AvvXFUz3G22ZIVzHUwqroNkEZvWsaAbN28ZcP9q8L2WH07UiUTiod63+iNJ3vWY0Yc/NIQZqk
0OgapgbtLaq2js7Wekq6dYHTwJ8v508r/uly/kbINUIzsMO1f7wq7bdZ9E3G5QzMrb8ttQJ2KvFQ
0KBCLD+ADAecMmBBYLdS2q9/efV/sVIQqgFH1SQmgdia6Wb/ozmtIr9TbI6wo28cMlKaRvUED25N
hYmohBRkeBb0YaA3M115QfxcKluJH23q+ss/vxMxQa8/nmiBmQOuwNJiwvPz6meBLSLV7Y1ja8Jl
KBdF8Z2Md5+qIpsOEE5Mg8alZy8VWKnKaF/FeIK12776gG49TnNx3T8EVs2R9zyNvjUeqL+8x3/Z
6oRuSmmBekkegR/wsYmRagETzjjaF5j82OZVTPxx8E0AuMjN1qGdyyPn9KQwrRxsNw/wrJmRj+2t
xcOFZuyvMJTzL4+jAIYiT8TAVNj+uRPi5mSn6lDhxYk9oC0eMkxpBuAws0YkPcrJNWQmRm/R+x81
5An401nDDBQVvFK+WhjV2HRQiC2hkZGf+8ud2lkV3wlwAJ9ZNjGh0H2cyEaCshT48unJMdE/fGcV
QaM0H+Ic7iK6OJ8xbOy+W+HNb1476ACf2vDh9ZgBmh+qRJkfXpMzJMHVVNObzT1jcly054A5IVKu
ueaShxu9JUxL4zMuWIF4HpVXaMJRyXkIA8d+GhkeWyeJv0cdIr2AnD5AOohwC86ZFjjtZLt/8PJb
QdBNjF+nI7ANjOai/3LJ2BzNF5fxMxRsnICbB9vXFqgQp8LHsZYFzX2r3BXkCuk5h+tGU/vnpWPY
/7a+eb5ssEJhWtbv+/iPJ62OpaEYhaYf0bX4zkZJH1zL2Mf10syOnruc9BVtyOcIzpI71kIXxRp2
1TKPcqUNiYAtYXjjWMuQ20YBrhxQ9q301cDpyxfvBoV5QIy3w2Piux/+2MNrgz2kXQMcs6JJJoYm
pPiiNZ35wSpzj6V196qvxqf1FZJ5lcLdt2aoDNE42wsNUxAfMKGr8AEB5nHozKJzb6C3UW9GHK6S
8BK8NBj4Ge4JvH5uyHhbuk+cjGr7K4D9rTsYPuVbDcYy7fjkDlVRUnWEEDfeddQJCD31HexdSKM5
88nIfu3i59RI51kCldDCTukpCJ5jjWCvqsbTWd9Opqa06Vr1q1ReArWbj3BCfzuT6fm8RPvUGCeD
Bi40jwIaqAUtrq3Hhe7mW1m2m67QVkkA+SDZpJjetbROFj7yFRjshGPhkoOHHivIvkSkGLa3Erp5
d4ide4hZmlXiwUwNHafMzNBIfWgNfi2Vu6yIZqS7FOmrh5WiTTei9zwNAuubcoK5CYYVFS6/VI+M
hQfE3QqeBLg/FvnWpIXK8enGps3snjK8tNKOyd5wdtyVHUqUMZBYPRUXxIUDWNkpH9PnyvT6MA7l
LlCdh0RtUB5B2g/ybN7o/cPE01YneWX8LMXHOPlmhrc85enGCQXp+R4Hn9b9H87ObLdxZNmiX0SA
ZHJ8tURNlmTL8iD7hbBdNud55teflb4vVa5CG7jdaOAAp7otU8nMyIi916aQTINDUmA+JfwvftV6
fDLNWi1U8mDJrfOTVTWWtznX3YL2GbRj/CPuqsxOY0cJ4gEtSMQKaa7bL1PAS+lCwIAyAH177aOV
Yntcj4hRwEDXC+xtNCOyniv2OmxXvr2x2rXreywuPPkqbJs+RHYSoaix04trAonmtc7LnUmEZn+I
z5rZCC8oig9YlWjH041TuJBJuLlS8Cs+Jc+7m+P7klArTfVC3VgbLIQGL49ibhI0uzHTd/h7Sw3I
Sa/TETOexqrbD1W+7BF4DeF0rYAli1nWGnguF/JjULkbzW+PU5tvhNbcl5DlukckwjTSuSzUJlZJ
U/PqYvhgJS5HU9smqMST6SRMJH695R+4Jx00O+WecQqCjSRqa2X9mgAnsQZshaECCxmZPwRU3m+D
ZlwG7FIrH+NxJMPP3mngvhU0t3VzC0lKjW+j6kVrP1vg4wqQfK1LvJjBsWQZNuk+1xLPF+JGzVFr
cgUqB2W4ypwB7HD6C236ugiyY1/0x8GsntCQLosJ9e3YwuUcH2sTbFRBEaeMYKaGHNNCseshXsFj
oztYBthN3PDaGT+TmAsexa5IlAXydhqMeNzoAExf42vgzdCmCSZZUUgRO0x+YmhhSxhOc7rG7brL
x+ZgapijpuM00WSDhRSQjVxAHS9pUrh0c7XgqZ/1O4f+q1WAZZwG7mbZvY3PxUf0FnOhTwIYCrHf
I30lYtgH3ZIHDNGbLdgBCOLFTp/yYw3hK5apgfxfDW2yAr07FiNJ7xuVbUjLQK4htXnVKZ/VEoqv
G98oESEdzbOIRmr1yqulCbLO3qVOSnQvCZ4A2wiQMblcIPtl1kmy/LubvNfqtT1AzNLUi8OOFXck
ZKQvmXZfzWwKUJ4DtEco1ivpIHPAfYj+mBsKJNZ8JwF2eVZ4VjyuNTQr6RN26Yl4Ars69D0IPiTB
HJjxXHjFyE1bW9kkpwYoGkr77LhvNmbu7jjHwT5rJ/iHS4T1yxa7mRqdFcr/St8n3GrTh2k6dvRZ
Gxv0FNgI8JZoxlBfCgnAcwvnHWwdV1PUjhlZoCXAKTw5VntyzWJd+gPt3RCVQ7JMWmMP+zbhINfg
LHODhg4m1PKHytiWF8fvFSGRLa6lIqIy+PvP2jTyWarNZIkDdIwaqh46OTOe8Gyci/llCvBNsQK4
/1077GstfkRnmtlTYAIrBr0/DjHaGSXtugzbJi1SoM+GDsQluUxGTyftzuwfTRxyMQ175JWtMt7q
2uCVPajn1FyF83bwEWSJEwPMhUsTKe2NJSUVgkqUn0KjP8rnuivyglaZzQp+7Qp8woaLD8NZVEq4
Tyv12NI5dgDMpPOFwzFzOk/B5WbAV8BAJ9nBg3Zfyz5j5O/LSx6a3hR1G+5R+0SPaQMSYVKjMYeR
1/BOmfSs/rsy+Vf9yEPmOEa9JP/68ymXgswH31epS1AIwbe6ArWDUbfjTIzF+b9/lvav6wZfpwW2
kOacbXzrFdSmEZZl3YtDh+u2U54ytKXpLa7pscZ11XhFLmdA2UZFQEiugTztQsoIcCA/fBD5W31f
W7bQNDRkxJH93xztt2osnxO7bANkMmZUrPQWZTmpA6l2drC8RInAy3CfN3e2I0ihbTYpWSAhtL0f
PoT6jxUuyEBxGdYLB4HUN12A6uMv1iWFzGV4on/k2eRZZYS//23i6mOynwSLCYtPrJEGAQPCmEpo
vqUsT1tcdQ0NIxVzgyzznUannh7OokCpaoCli14i40DNsUC1gXb9dUbtI2oI966/gJ+iR8cs/iwB
qA12f9Yi8OwlgQuRLXHVaMHKdUttMKp3yXSIBqlz38tym2160fpAk8wVc9yzwRYUAOoKh+y2NOs1
3SnA5IpUSBsP+OUnfNSVOTP639X2ESK6F8LAmngBMk5MWo4eHqtFbIDKIngmwLbNsWAQfp3A6Msf
UAqBrbS2hH7kxrJ1sHLHmzS+DZWPmH+PKZyDkomBWZA8nJOsOuZ54E28gBEV75TDwkrIp84/SsAi
voxDuXKbO4tdXL6zP3yZ/1hRwqUrZLmsKFV8qQR/W1GtYpaWrav6YawxeocPNtdC6vmSxrcJx7Zj
YmLPBHOMBJxTGJrnuP/hjqH/4+0yTIOUS/4xHEOV19ffPoI9mkYAAkkc5GJwnY8p1k6GWcr++CLI
z61eX8lS1yhlRgHlFxf5zqBPJN595nwxvgeXpIYmpI+Fpt6St4Gjy0WRUYc/uKzEn9QB5j8uReRT
cZlWufXLbMA/P3FU5FaXdhF4mfwW3FpLw9qlA9RfkvI2UvZwzFvt3UAmndsf8G+mAJI6Fx5fFOtc
xKu4cK5oR5yr0qYSce6xmsJGSTAMh7QRMIZ3+UoVsBH6mP/9K3LuohSnNZeBjKOBBXNtVfbarvwr
uIBLlBVa8+JUTGCe+5hqB/8LZzZ9xkUPBdXpgk0VvbmooUN7MZmEAgCF+2EV/eOBWCgWDJ0OnoW8
5tuO0NQaSsnZ1w6iBxW5HyTUUVOfommnAKg1Smz7uxaXaMc5/98/+kum+m1LtIg7NFV0Gpqwvvp+
v60eyy9HHJqTdoh03kwbvwaAxXBc5zdW294UUXzNvJuOY+WpNBFGGowJjRkJUm3kyIn6OpzThTPG
vJceA8GaSs2OLnbnrCpaCAWAIoFzQThEGsGWra5bQ9lMkwNj+Daj91dpyc5pxN1AUfvfv9pXD+TP
X00zHV3XTVIdhfirR9IjoJ+1uB4PmT3tjLBZGcoe/4sd7vsC1S7zD40qlAFYijHyi6SddD80rLW/
lRlwLUyNzFdVM3hDv72c8FnyKMyj4eBo9wNznp44hQEdvm57Ek8cpfDvr1KszBTX8MxWPkehE981
+G1kkEvxkzBXl43Fbw+FD2TIDq7jqI4lN7Tfvu9J1L2ilsFAUFuyjFEcZIQJBqB3SbmAEkaYhFpd
tBzwVMoAjLIKALPLEMOwQPEygjCfTL5hWpeoyINNtuqPGWY9tmXLAR6R/7A82RP+8Xlx2VqyHETS
bH77vAVtKYxRZn9ox2KZBsXK6fstLGs9ux5p+U9MLM2a+VtyqOtkleQVfH98E/i1C/5UBP7YyH+B
cUvj+1ndN80LXfeNCWijk8jY/B1zcv3YI73vRjRreJznBBKJ+jn7bA8IYny78SbSbBDmpyF7ADEV
Tnpf+h/miOa90fcyUcRumO4woCEzBmd6q5NcqmlHJSHbQuzzlrxtzrZCW0/ZZwrN3x0BOZyR0pAI
MSIZs0kwIHdphfFHakBEV23TvvRy88Pt+n0OO5a3CP1JakuXSxIT70gOVYOXylHTayukw2DuMlAB
jQXcMCJtChoJFTsej77eDhU4z0q9bslxKu81oPsAFT9tCykJU4e8grSP1cL8mNJPREIwBPeQMDCM
UnbW+lajQQj3WMvvHURB7nzs3EVSR4w4SPgx8DGExlrhv2nQvc58vLa+dlNz4tvC5tg+WCwWRT5K
5vLcM3TnYRzpNvRHVdiLAot5ld3F4MnDDhgsY2CajP5UM7B2tipjJDoOSr/pXetKLaabZNjXkOm7
+LOnR+Gyecdc8RCOA/FmTIqcYta6IxMa68xm6xWT6/GKI/n1Yc2/mJ+tOJHDexURDN/bu5JWJMTT
gMlrb7qbEVpiqq3rEAPZIulIJzLSlWrlVBXmKn/TmUaOupc0DxGTecQX+rkpWXcuFmKl2wqcfvpZ
xn35852BJEkoq7S7MM70FeucmEsu8z6s7cVEfkJzVCycZ0yvUG0vwmJFdIXGSKRFurFw83bTlkeQ
v+B0boGRQNRC6u47b4UDLMIEhXvSeT+rJ3DlixkvDZ6CqXXw3n4U8K2qZ0T02fRr6G8LakCrobfJ
dzmByPZDxZP3N9c402zNEUDABFvk9FRRW2Rw84zuNNsZsQDvcyNW/KABlz/8v4zrczaOazHVq6Jq
ls2+5DxsKQezrPPmpF5reLYSxpKwuVUIjdLqgGE+nGiUR8GTK2qIyKFnv8xy4c5iJy9tRUhhqDRY
Zz3GDM58Vhw8TNLjnqP9fWsMdmawGaN1iMJ7bDOq9dD2yq+pd66yEFoTfQeU7bogPVQ60wDblHsD
ILQTOFTyYjNbwyFU/W1usGbEyp1ubaPeuzArRyCAxGWtLdiQtRWvEG8s5crKiAQZMPvRb9QlWbrc
qwGeSTjsKkEH8MdE9quYV3jZCp6I727TircEU3gzQHhSoRHwNie5s/YrEtPM8zAJD/OdCK9xCJsW
7i7hpeWxYgBoooXQhjdrQpVyBILJAHP08MAuAhoFsv8qIhvBiP0MEjSIn7ESVNVTPQCqDhCWa3AE
mFNNuLpGjmEzIdfuCJzvriZdQ/V3cfWu9W/deFa0nPQcH20ZU4iC9APIHukmtmgg4mAMkBcN5a2e
vsMKl2CoqCWrLn43+q1rHzp29bxFchN8Ws5N3BOqBJykANhEA5YULqM7m6i3IjoVKiInC8GUnr9E
7G5Z83UHkbNK7An8iIb3CsQzIC2YAjdp+675jxEfC64ahB97DRHGa0ApubtJbVb2OC8yw3zQZ+Nm
DrtN2kLCJY8Rg3YuyzN64HzezAX936IY2momjfGG/YjZz6zOiz7EigH7Oj2P1TFRaACjeImzZjvw
vWvVhzVHt32CJ8c+2Y25iYNfkRqzGbP9hMSK6mdN7dezeXQx+me8LwTXyeiR0M89hgV4rvKUpKhH
GQzAhkaG4lx+SKYR6y7ixJRXjRJgRvxc8GGs4UP6IZXy6IrpOginIyKzpN7wE2kFCGzDxkRbejlU
HMXhUgmaLY4S26T73D+WuJ9dJCFseXLZy+QV08cvw3xAZtBgazFor9viAFaAN4B2UScJ1ejJbjQD
eZJ2crDWYIKC4IyEkGiLXLz2xKwpEy05VrrhMwUoXBz2FgiYU0iXmnMiaMCFbvt2t2ohh4faflQe
I2Kkeo5JrCANjyCbwVm6iEUoS21ucb5KDtN8qRts7G2vr+NYvQv4MxMO54xqxw1eY7v2dOzUNna+
tFF3kz7eZkiYcYEgLzIx1j/18dri9xKi+UrpE5qzIBSIOQdgLKp8meAn45h+KBT/WWPYqol+lmB4
KsU/ayJS4/LcHuoewzWKq5oLM7n2BtLEaqcU4XKclv5N6ELUqO4CU0OfhvYHLSmypz55/H98Fpd7
JLoKV2fmKK8Kv9VnWjdqSgdegNwU48rYGQgdCpp8TK1uXQckFk1tJ3pJ0/HWMN7G1lnZ7KBlpV+D
b7N+MDBY/6hebS63wtJYInJe/eeHiVWRBFPYDNAY0R6SoZrH505q+2eCx5YjuSZKTBPfm2ZoSKyg
9iZGvOTXLtCMK6F1m4FOZhHOHgVVIYeKGSRjvuKCoQHxeWnaLZu02ps4qW14ImawNUkXG8Dxls0R
n/heVYINLJ5Gfwe94ykC6wQRdvhI58n4hduus+1lPx/K7i1rBBzcWmYryITPERxK1uLaZ15ofXRu
8RKF6kou1h5tJ07vBE8uKFstiYGn8u7r3PSQBhEhRMYXfu0fvta/L+mabcsZN8Iu9M7fM8VHkUe5
n+j9YYJq1QyQDdEJRpnvRYQVmf2DNpTIXAlQIuAlYvEzcNJMlfbhQ5D/0DAQ//pWmUTS/OMvU3yf
SYoiGPk8MCaggrnmR8aI33+tI7Jye7knrhSmMaIEXq291zKAL/6sx2LvQ00KFGQqBWM7A8oDt5kE
ZVpO6O5cXAQ9F86R2cbF0W4yRH7JPnW0F06DWI+wrRfBo0/mic+8axLAbwAQDcxVfvz1NOvv2zTm
RxDavM4uPRHrW3sBiWKe9B1TpEG/t2jwGSQ01ny8DvW0JnVYMGnd4pJArG6Y7cHd1bUD7xiq4br/
6Ew4VAiVJz3xiNsx8BlPymqM78JtxB2OZG1jT1uZ56Rh3/eX2V3rIxInu5UNyoVz3waPtoQj+eVK
pX0c1AF7fcO1eZ/IvTJ4BYQYYLtrSk9TrDV6Pl1SEbq9qbxDIlUYd+Dg87kyjBwko3IzgClK+v0w
nVo/JgOILg1hSYok3VxZ407hC6gIb5NNnoSBcGA9OXm3RbWekTz5wJHvMzhKnXTV0f4fH6UqugsP
QxVtHBe+C/yb7BYOAv3rt9AVnkJyUUnMisbhVTruU6/5HnMZarpjVV+EbS70bjMHw1WOSpSwJzJG
H22q2Y7ymFCmwSCnUANEf7SDu5KKzCd0GoB/q0OdK7W9xYmSSx4+IW282rr6nvakY0PHLNxdlz0I
V1nXbLRkHhAyGkHqI9LafsqmcU0LDlwpLz+JFsw8+F3T8YEUkznZGu1FzTNqVaYtwbiasA/Rv2qI
P+MEcUi5fOpuhw4Bab/DKBdPh4xMSiWnFa3AZkxWGCsXP7zy/7CCo+sxLDRTprB12s5/7p55hrAy
A7h4KJggZFTbhvbsJoRta+aCZDYoLxUjY8Mbp1WCTFSfZ2+28uNMGeGi6oDhcd+JHWgVvKXvlals
fOcQSvXkiZDUbZnqW3BZpcal4COLJ1JTsfisIvooI2YM2txX/VB66pzdGAQwK2p1VfSj5yRAF7Jn
suSANt64yvwIfRMjoSfzAiMUOEZwX6iQH8LpLY7h2ujj3iaoiIvVFO+1MoTwnnpWS4AhfAAT1j53
vdySFyybuOUCZhnHySqgdUZioQn1mcttN+/GadjgTlkV4HJqsobL9K5gLM+VzlWHjYts0OaY9Q+9
pS5BH+qShZevM/VTQ/NmHTqqfcMh8eBuHHCbOGR+UNXHAcUIHNIaiENvOaheQirTjZn19If1RUCi
XlnCS0EXQrb1Uqb7NBYZFdZKZVKr3xgpYSjdJtJWMqgtSR95vTsMDLTfGFAgNl7InDVyDs5KzzK1
r3Iqv0rhPkLx7gN5xHFZuStBlGLhr7NaAQnxlqAidh1uenyPBlCOdHxJk8vI7XmUNaBkcCIfzceN
Xt4P5Ysd45Bp7CuFp+HToC473Or8a4oJV0jqXulTmHiiI9d8DInrGexfjvLs4/531Gk5xUSbmsoW
leKyNu3b/17D/9pKXdpXqpRmITf6PiYScxqQVzC3hwbtBSYV6ZOKm34PNpT57bRq4GinOE7sOwsJ
UZNAT2E64XTvkXLGby4DGMRDb+5BFeES4bAZGnVbJDo77k0TZTvNJRkufK2bj3h8aOVTyGov0cPN
MF4gcPbhpYinFQNcjWQaBw1lOMrk0uGmPejw3Pn6xzQin9ckNeNeH8EcOPpXE0gLI89kDpwCthyY
8aCzUcqAUEMAOiA5IdyHgCv/+2l9KUG/9dYYb9GEx4NlGFROf77wat4Flh5pPC2TCTRxsjYwyKxm
2fRAgymfuNj2Ohkb5socLuH4lO+5GQmwZ/3OeEzKFo33swMCsMrhJ34hduIWNFm3Ymp7NQb09Gky
9cqp40AdaR+awzERu04/6+NWh6ghOB8EI8oi5EsoX8OO+BLKaYASeKLmhrQU65xG90bbeSUAWMU+
6xi9ZwHpjTcn1PASx8ekJdGoQJY67KwhheCCel2tFlyRpRTVwJk4SOBCBTeGrQWHHZwmLxix26Td
JnAf2golj1B3WZHuRI7EHDBjhY5TjZwrM1ePbv5RTEiy7DfoJqVNKG29xhPnW9GizKZ1jMa9G0Jc
IReBWkR2Gwkr/OGr+pIn//VVITq0GOZBjfhy1P1WZqMniDDnqUB6EyA483QpmU7pkvvrFAcHq//I
tpVQp1pjsCpLZSOMkVtVAlXbXzqkiiW2eVMGdyFBZG4b7l3UOgrXoyC9HZDg4QljsVfgOriocm/k
uo/agM4KXZwAZYOvHaeQ5hcFcEVHyid3ayTPeAJ8GBCAq9ASISX6tivDFR68zFq7wwYP/aJjg9Cz
izLdz1W/FSopMQz2SosErGZbD8BhSkK5pifZs+FgD8mZ6sgiEJxuevjD7eDr5f/+DGllObrQpZPf
+n6+RUOn9r1oDpULKUBL3yd0SUjbptKnUqzPc9F85QlBENjAqH8KpTCdXmPUH9Ia4Hb0qHLEhdC8
xlKsiBqBbu45QXfOuEpA+ujUZ+2GwPTIHDaFNp0GYtNIGJJOmx4KzX+/vOIfhBG03RBbaI0zM3C/
Az2C0mckNMfdIaEQ5LKj5CaAVJesN3SHgr5A2LzafezVZBqSx0i1NIavOr+6OcQwnnX6TO/ycuGa
BO8WxDZV4L2Lx3qKPaxZ1+VkrRLTR6sYIWNcBhHry+acJRCXFV9rjyMcdPjjAy2I2uQBaPoOCTT5
dgM5B/uUukeHgZX31dpx6MEwPq8Fxjti10F4xKhzAmGDllkj3wjFjdv52yj6jHJtZWHqCgtkM4sq
z2SSFL3kZQvGdI6AfXeTN+nZOlCpMuBqkFEOXdMl5aJAcGXRv3ZOnd9vZCOs52aSZP1BU8gCofwf
hhafTHPLw8Jwwm4U7cgAWs/YRRzaBvOM80M7awiCOlGy6cJBcMLlUBtf6lOf9yQFx2hP60TazlqB
XibF44iCs43xfb2ljrXrbU5c49TN9co1wOpWBxjLAxkNhFj8miLkKkg7Y1YWmIoedamUWfgoBCeL
/HTzUedppIGJ3o83+4FkXBnMKzKgGE5Mzb3wZ0mruYGIx2MkvSSjpCIPV76yinVCf1q5H/HwysYH
GDcMmOHA5/TfxjJ4cvzg2qgvIO/uC9BfUB+DOxVI4kh7amR9yrm5zSp/TtrtlyIHb4CNSAe3zHPc
WDcaGO+ICCXXWIeEF8GDpvyhonJve/Kx6hBdvPkxSn8R0ngLPbbCAxyq/goOH2nPWV6AIdSvAFts
rBQ5gxKdmG3gtuUjuOyvo8tgC3psw6/fUkDI/bcFmSYzOJXmw65upQCM+5nhYBxgdeFBJ0ABtlQG
j7KjeRStXP3yFR83os1f+cVnRdvXl+AW+tACMZDsAmLospNPXas9t/BZXsqqVZ4GAj4zaTF2g6u8
TGHPqYsoYHulJZ2a5p3IjqKKlvSpYLi0aY3qkcCnZlmjcQ0sBC/vTQvjP7wz5g+9JamKvMTys0AY
Z8afimtdOyS8EHCqLE0dazASdjIAhvx+oolX04uugnKD48tL0pWf3iXQJNzB8dQQwxm+JTzIdXhM
KiSrx7BwvHR8bOwnK1IWtvMeWi+Vti8ybhN39gCjVGQ7G0w2he4AcVcjGTJ/5nieqSkG7l40rueK
EL0LYRqejhcat/8KBtSiCF6qsr7vJIyz/ADw2idAeEawnuO+QnU/dgSihZs4+qkQ0f6+AesCubph
mgyTDcv5Nk82kiRPfCtpDipwtHbbUDa2mKn581BoVhbBWZ0IALtbXBgrpmDDDx21f8CRUKdrGpII
dBGW/R3tYqNoLeLIrQ86fOX8ZeDii4zUDl6CeY2kNGDYQ71g/AID69+kyYeIPqanCsuub7+IdN2I
h//e3f+hw9ZNCxCRZuFXYvT57ayKsY1rhojLQzdNq+4zTTIfN8EnrGlmAicXfk4Ot7pm3OMi+3KE
tZF9rrq235S82I36hxq2m8Hyl1Oob7qI3DU0vSmIorlw7mKwe0b+ISzjoUro12X6DlHOilkDsfH9
pCy5ZJqRQWrOm2ZTCOG3rcR1ZaG9tWPOkvl5HO2t6fuMAZvg1SQgi/kqqGzWam3qu4KVhtt5nvqz
Es1Prm6yJ8Ed9jeVw2QJna9v2NdywNLlzsKezBs/8xfxDGVKH7atNTH78BEI6rtyFM8Ra7JXUdQR
mc0GKy+mQYm51vAJxqQNjnh3JXDe6owgfmiDyX7hnxWDVDg4DjYK/DbGV1X2W9XVDajtAq0oyWfA
1Cd3HxoZ9jJsX/776xZ/S6zICbXpkNF1Q2jyvbybcrQis9MUB23oeE7qEmnQAgvzdUUY3YxlXnFd
T6NDAyPyA7oZrXGQ1lq1HstqYUhAOZI+UZ1oYhHz2yPGqvFKJDR93JpUD9N5c7WU5BVP5C724YYT
ul536aVC91PgoOGQ92IY5z/8Wn+/15ZLB1EH88Az1L6v4imJWWpO1R8BKWjZakRFn2tvFWE/jCXh
2moH1byejOu4PLWsYH1DCT46G01/iLsP/BRD+RCVL6375Cq3PjtAlr3E5nMibpP2CRb5hB85FE9Q
Xn/43LLj9uf3biHzQWaiCQE99LvbqefShB0JGbKIH/qlUp8w+FriNDUvBjZgqmojOINYdsqHLLKW
hnhSfCDF5m0We3iNsTcr2oOdnCzjiEtI12618CMG6QdoaVF1Z4WFZJtPNuPULoOCWt8MIOmAuHNe
psE5Gz/i4of9xPrbE8RvhKID3I6pa4b9zUGl6+XM4D/vj22z8dVdVGyV6pLTYOqavcrlH/P/2qwZ
Ey7IoNsKMZM64YMobkDJG8vIXXYIuDmNSjoZFr4AK9oM0acKEjuJKHhwNcbAJ9Auy4AkEr2MSjbk
JorRB7+4f0LhdiWcM/p1OoBPg/HLPflGvbEpKIWNodxOV3NUM+zhdmfcRy05GpiFNXRNU7nNVWaj
oFTTEskfmsHsRhl2fklF+8Mx8A8FDpdg0+BF/9J96vI1/e19T0alhMVsY5EsTzHga5ajyVW41Giv
YjUDoylgrdndwyzidWcixqLZ8d9r7+8tR3KRGGLgIZBLTzbmf/sIZm8Xsxrp9TFDaq6019l8O4en
0fyhU4Jv7q81zo+QkhqOXrhIXzK9334Q+o1unCa9Pah9tvfbgVKcWgdSDhR99GpGDNWKjbm7cyCG
dhGJUUV5nQLKLEPraYTtEOfOppISNwfc+Un4oGIfED5OFNq89Xg9rwlLvfLFadAeQuVRKV9AtLj6
tTroUO4eM2aCLpeEwXgp/Osi1TejeAcSKkAO4W5paA/g56AdQGfJ3pS0hCN6KbnlOQQRyx6dnXn+
vOnE2o3C11mgCcEbPvlkpTDymx3QHv5NUO9H6BA0+WQAz6gvY+4++Xik50ryAfd+g54XTfUAaQDz
cvrHynLAHi19qcJzEXDn9wxusLTozKJ1oopAVYkbJgjjUwTUiDWbHqma3W0/nJDDDLqXAk3ICNZc
mJCmqy0NXFlVY9iHwAcCL3COWKO9yj328zkCcyQxICbiCcDSv4xZX6Ycpb3F9kAwZuEpk7bQmazl
NOqL0HySvfVgxGxWmFunQnmRAYop4+IlVh9zJhgIDDALKPOtDgCHliOAnBAtRY1H7ihzVuJQ4Ptz
1xVo4KDQd2lVYU5ztj1VQsiPmfcY6OzBvoqUE/6lCXpNReqJ34FedXbp9GA460E5pZpnck+vyPko
b2WefGlehmAz+Z+u82wbyIl4YWbsTq9dSwncoxh/1Yn8Ldo7soC7+EJUjFfASGQ4kBLMMmQfDqDU
8DMrj8LQVxG4m0h9iJt7gXMHYMBCn7Y2r6FJ7ZfPq3GG6gpsmpynpj+6SGTuhp4BRwsqIV5hd8EZ
6zFpNqLnHosNt8IZvx211srSukVaIScojGvZdw4JzMjW/ttctjy5LbiLhbxmRE67S9j2tIjWBdwJ
Ew3OGL/b7OJlRKqXueYgcFSW6atu4vtvul8SQmSJaV1a801HxnBO+y9ouYq9hQR0Cf3YdhdF3ScW
Kht+4+ji1pS1pzxRNkE9rIuOb1bcMKfX7ZP8mlW6OhrFnFqEfCzSoX2+rrrlJjgTiZDisl8P2M3q
y8B+hIGNhvJeYPEwp3NbiV0FIN+9aeZmb+XhqeKO4Rq1l94PEVem8n4aLBRnL74rb9/7OTG3IoRP
kfi7cGzPlU8QQaezGC5M+RLZGow2lD0GQiDytCYAITmko5C86LyNb8dxwkzugvBQoMlk28k6VxM0
lhLl3dit3CDcppAR6uNQHQ2zXdck6GVGssmzew1uNfTRmBk//NuKy77BxtfUEWM4Qj7wTsSEJGjD
R6ixTnAX5wx78BLRjJVqGtpVUFiGnp7OFahs2Ui07R2aLdkghNZrcf9UBzKGqN+jnGs2VaN+pRHF
mT4a3a4zbFxemaeQ8tGE+e2cFxuaGAuNSF0//lrZMZAPBBXwKH6NfILcBJexmQbQFeMjMkoAcQec
MC0qB9X5mNlPyooU1VPWu9DHDyhnEMT0SKuFcs7cNQmmwPwQNhOQxovP5ABfTsk2mKuoroEWLUpB
/tjwGCtPEGG4QO4q7c7M3zRXWVbBESBmy7CyIbiQ8V0DrJWLN6ECZDVVgFpc0qQAfTehl6aXMeNV
KPZKsp1529UOszG3uCZEHtR/NO0FWzK0aNTU2RJC8nKy90XJLCu7WPFtUbyV0B4kgqeD0zK4/cqQ
IBJkYXV3RL02+PCsTqTLNsxJWX1V/iJYNBYyIbAOIWGUKsmi6j5nhmCfR5SzWrYN5EtYQ6VRX8hb
bFK0ZYu2ezD6CzPQRcWsU5JQlB4Dyils3p8nAnHOvnVSxWtARk6teYX1MIyfOQ2haADKYWlw/l8H
2jFacqtVuIuZtqkQ86ezmz03xNVYwIsakBPbPlhLWwq+X7NmQoeFagJuCIRPUpr1+mIhW9HIOcMz
FBLrEHVn9ACZczHQ/dGu6RHBdkjLBUXOPDx/DhWeZDBeZeohfxwZoBKyHqkqOV6ePdLRzj0OgzHZ
ZGr+WKIYkV1riUQBYJf4N1FgXyUI9ZLxXnbEwvcCzipWBJasliHlY3N5hzQd20QRTqanEgArvAin
ic4w2E/cDVOI0TjPHLbAjkb1oHIDUNmpy+x6KpmmknoxkYIRlrvGvbFYaLsGnUHjnxAwwtiisXnK
hcPxXF8lAaTsYY1mswPeOlS3QZMvs/DTaQWXX0z3+mOl3siN09Gj1ZiQMdy6m7YJrlsXKnz7Up5T
qE0VWold/ZGwrQntxo3PAOYzVQpBQSkQsBlcRmzXTLXIq2FGs0DuRIYrGBEm7so61T9VzFl1R9O/
IZt+/NRBOc/Xc8DFJ8yXKmZxe7q2yULpcTKhBA3bM28/DI/jFPXrRIcV3KwtE1LbjQMty7bQj3JS
xsz8S+yUeyPrr7SaPpJyPSdgFzn4i11i48UzntiN5Q2rdytPkPhApJfXh/cDwP2yRfOd3aXVO8d4
N2DWJQ5U2p0s5okWxpRGp1CpcOcGnpLXq5IOTJoOl5yu2mTT8AxGr5nETmuCLY05KrGrLm/WmD2X
I2IYYPkp70Y+sEuG3OEwEUDiteeTHBuOgquRJ5UfnPBXcwJ/uyfBOXgf5jdbHFXGIcNjWv4qZKaj
J8ODdSg5JsYNsmo2ff6pojWsKL2nJiG5UcOAuHAg7USoUaUQ0+YMI3xvGp/ISwJklSl4BnhiN4P0
cUcca+G745Drrd8FKPkaLKSas5oq8ZWFNYAIjwzG1cG9m9znTnRNjrfZUM1MpJsimyjiXznXgnSi
kAL8TlewQ6w/YaBYyFinIXhpsAcG8QMffqThmfCHG/+B/bNDW+gbLTSbpY8lt/3Fa593/gY2BbK9
+H+cvddu49oWbftFBJjDK6NysC2nF8J22cwUgxi//jTWvcDZy1UoA2djpb2qliVR5JxjjtF760v/
Lm7u5RRniEzIdO/f6FlVyI3IFB9N5hPSrk3oGtJJDAuGRf1HQuRzQoEDSdiReCdmu6dfmjBT00nX
q0NyNp4a83ATXwQdQI9833OwhluyhCUshjrsZvRPAS4v8AQiMIdXTbqE+CjfIhhzlXoRZ8g8ZrVN
h4LYkcmbl9Lu9sCX2UhkXDfE7SxgqZQ8ZdgjuJMz+TJMj8smMJaEgIuNN1ERD/oOIQYwDeiPIkFd
dKlLASyfE45rY/JHi3CsXZ5vY6viafRq/HnZkkq9mkxY7T1RoVzZqQTkeSMX+zma1zRFFNOLSWBq
9oxZagavQybtptxASLCbYWBpmJ2k4l7CuVJXdg86aLnGtYh0d2Y9KNCwo379LafQbAkIQWxaAIoO
TY9ZKUg7hNmGyWIYFEJgVrgqsl/C7e1WAjuTjjcVb/m4HsvPJH0sdZJ9ojcrLo7XwhfVx1Za2IUQ
sfPttdhWi5rPWDfVBaNNBSNfH3cVCzX6A5nKiFChhstvYQbmY0v3/z54qcofByJZFAkdU0zaZRgO
ll//nwORNRUk0MYyTUhw9yKcL0H/4KCZ3HZtFweKXGLcRXXKuHNM7tBuTDXKctACoO/nYtfB+bCy
GME1iN6cLFYGGYgF5vFjaV0idWH/RZh+87oMrjgZpLmoB80V7Sx52l2PtjRdNCmZ6AOYaOaKcTXI
NhF9fPFbB4CA5IfP+2eTQxZVmcaWxjmQieJyEv2fz4skKa0UoMx7dV5OYeKzkXQYDcOtigTEwDza
cQyYrocZC0FJnu9vbBCt9uRLYXtasvHQJ7Wg7UgNlxQ4vjuNfkLPKWmJj9RpoTbIy7EQpMlnhMlN
4JJp5Gk9z7VC3xn0TmXts8YgkTUhxIvKo0yDOnnXa87ZJmGZTaU8xhVivPokJAZdTLzdxH9Fpv/v
K2H92RzhSpj0UzUGrNBdvl2Jnq+dPYfhKmJcdwi7daKhpmaZXk834RBKMXP61DaQG1EuKKz9uZZt
NLwHFrJuE54JgygyrXUBPjlp4VWIuJWHTyY3RGALmCXSJQxi5HrizwwmhMIK+scm1eDwTql/45JH
9bvMFgaIVGIzUD86uvbmgK85eRTk18XBfU0PUU8ZsshZtWXyeAMK5oo6+HeudKLuzDg+dlG3zVXZ
rcdmV6XVNmNuuyRqFXnvD+baIl3aMswgn6vNkCuf+N1YXxR4kjVih/JrlhidFftUmklAY6Cu0H8M
cf5HK4u2Ttm/LH3Xtmm8RsBgM85YHqQ1hZ8op3e0TRjq0RwqTxnal7zhzCIG//6i6FP95Rmlj4gb
ggcV4M+3tjj9pjnqehbvqb1TFs1+G7o1pu+rHjpldLpq92Tl3Q0G6+NKUPDWKNfndGiPUiWsK6Vc
qwyqjb659B3jT6Ej/agmsWNykvB6VoXF3vCcXt9alSYW5VpqBWko8+QOvqz1QRVd7zRG6zPH5yg/
C5p5J1kBbZNPqdqLBlL1ydcxRi2jxvraALDkNNDiM9KFU5Rh0zb8+amJ67OOYGS+MvLSn3RYrjka
lb56y3siWKP4JMJSVVJ82/ThyKawBtXRxHFXVKFfKmuVsKC5HQATs96I2vPYpmuDXqOpr6K4cMSM
DHOXw3vbgImp7lDnXpQC8zJ5OssEPxbqYAaJabaC2/XCsenlSxWrK+K19r0iPtdk6cpNiF+ebNlX
2Sx3PVKOvJLOLakgcgxJs0x1H80E7ZrrSwIU72YFOUJ7McIQnSZnBojX5s4sb04DbUg2X4cMSx1V
a8U7rjvj7nYt7RoREQwZDt3H8DqvrJiUrah/bStCE0cAxJQYU1UEVfZ6lXu7fxABbpsB9AisoDUd
g9XIzhjNA3JDEeCW7g0UlDKn0CRFogmWrjd+WC6Vv956ssVMBj8v/LhlEfmf5TKl2ZzpN4PoPdCu
EXI/kLhxedHGU5/C/b1d/d/Heoys03A0+q+lxVR1AaNwdmzO5wxB8TlY6gHfMTajO60maINEBubI
TB3nwFLi5xY/TEu4Nj4EwmkS62U2dnmcbGnrAqD8TBKFlssPq9/vjuJ/m92ot2kDMmVC+CXJ31rD
mRBOSKP4YPCZoI6m76XegFAm57OEwHTjzAQS04cQbDMFRkhDW1Sjayae4xJYNArmhudhaL2Me2JQ
Brq4sez2xFgZSCCrHL3cvUC7op3rYGBweus3er830dQXJFDE8oswTSuxwNBD00ye6iC8uVa4LeVL
r1Z+irH3Kh7kJfDWv3UHpQSKKxWuIGiekH8YG7NxpemOI0HdvWjSxmTs3PpmTm4HLl2TBuTYTq7S
P2jmcz4Lr11Ct2XAURdV5FlFMGtlF7eSlhKPaHTuDE1kLsWdFdFq6nacza/sv1FkMmnH/1TIOGtS
YnvNV1l8p6Xz7/UN8/Of65vCIJLbWcNgSwzJf28yReUCZkPf7lWS7ioOzGa3vqbrVry+mHpLlniY
fJL/xwUqXG2svHwC04cZLMcVJ6ZSgFztPSpBhKODppfHLLWr8VAkQac/Z9d5U4sKSt2RGTBoPwV0
CHM3otwsAwUM1F1RnAKloHETojye4JRKqi8hxBxKJOwpbhVxYGwkLeYfzA2t5tZx9digrOeIIkXW
q2hNHNljMFVAPLTnTGsd5r4uOeBudv1gAHyRlMaLBg2Oe71X8smNGdyboSeirGpp0BaPrApXTsvX
JvMKhSbETXNDBPlpmNgMA2kKdYFwfR1iBhSZtKpUjtrwjSIROkCebWcBXrnSMkMP0gL9b01BCzYd
W4i+0aGVlIyPVcRnmSqdU5qUIqmumnWesApDG1jiVpTMuVKVdTSHyyI/lgaxtySH768JvEz6KyQg
9mr+wmk+EDPtuVKsDdCsB0lrXuLhXMVXT2zv4/gLZFck4Y5KEFeguYLbNaWYuSUK5lwLxkHEyotZ
rJYftFF8jGF4l6B7WzPUmKkq5zml+cd7Gd6GkIpqghys1FTj3Vgf+1I5zQX6kZtEfxlLhXnTto2i
uSVHarEWd+oVEngmbyeOXYulK1kl3ewMQ4J46zOiYqtHmczRwZ71D5io9GcNNyQbDH3W6ir+f/rb
CkU/uv+doFqXKyCuISF8NR57lrH8TuYrTiEo1bqynmr4RvPpegt3srSxuCmvIv1p5fFmNgtjfdjF
Euo+7uKEtPlau54XtkOPQEhxdB0ganRz8LWitEMaYoLs6dzQpK/SrQywseAGnau5JBg/h6K2Ua8D
o02hCnQ8jON0iAzdjRN0S/pzaTbeLOON6xElWRA2R0rYq7YV8GpjNZUmwigbKgXzngM10dIjvCjM
Gzeu/NIYL5veCyE9KBrn3asK6xfxV4xdSdq0xXwfWwxKOemlcL2GZNXNygpDMhpzoFKojkvNeM2w
ZTG7MAg3X7Rxs/j7/DzRMyz0+XUZ3t5I/Amv8gPaDYS7vzUpBjOF5mlkt2QlYgYGrKl+H2ROgle5
/miA/sxFcTL1ZSbPKU09Sg8C6pFGBKAzTmuLBdtmWe1B5vVQujjMtbeXomvROcf3WtQE+kz8VLcD
ucAS1ruZeXNGTpQjdjIJhNmiiKa+/w3iNDdZ0yEYoZXQDg7ZD16WoPaO23NV5cGctq7eQ241S0+h
U2BG/UVJFZaajMC5wovNXZxkSHloodGzb5PHibN2HX7qxZFYikNM8rXJDarcPuiA0hAXX0UlWs6j
dEJRgxmY2ul4YvS8GuUDUBnoB6mPVaxCRBPRBx5r8jIsNxvrffrWihLux9QHB+NJQ7sx5+cq6Z0i
NCDKqYvU2GtMvoRyTSPaCfEpUqS6SSW6pr5TzbtbfWmlj8UdRSCoAdwt/SpM+ufpdWXhSF5kMbnZ
k8ucu/OUk1hPCpnhtVwqIZ7uQkpP4gIA+/buTUoDkTb9xMpNePUMiKzHWUKjFa8vdjFU1JSPcL47
lcFRjPGzMzdl3e6rMN92kYYZPRk9BAietIy8akeIqjPH6Cs1xU7H7YveFKqQKNDwIm8A1HONHCmx
grJq7sEoB6nYYj9VjnVhwlUiMVorLlmBwzSMu32stxt+Dp8F1ESagcRsgWy8kkrayRF5tNI2QoGE
wEC7qfic3ua2diyt2kq4S2vm0QV5hy2qDFur8pPaEaE7FxvQeAOxnm2xTPUFPylbQKdsLOV1y0Z+
qUAgqkgjLb7RWzc9GFaOW5B6Lcu2wwBwGoqiRY2RRp+SmrP31hsL7V6C7FIgze2mPIy9cahleIyR
RWR9uiAq5xH+I8yyBXgeUwNmKqcng+0rLvJ9V6WvvOqXgR/Wkq1TirqBowIBfPOL1B56Gi+EObDb
wLMif7FggzVZN0ku8QzUUIwK2uQgM/imBaTp121XA5acNGjTzCc6n67PSSrEfYZYW+QQlnecurqt
XH0VBmRz9j8WuuG+xhOdtXRQplftRuotoZdWQWIakmNZ2SERi7mTub9TNlAqdKOc6Ua3zhUJuSDc
XFO5ZJSNwkTmONC0IkZz5CeSCaYWrHbZn81II6OxXOkkompWt9aK0UvCLoA3Pt13tGDL8nYSVa9O
PjQlvNPpJdxGxacNLVb3tNRoIY97lYM1kzNA1QlWJqREHHTXjQ3OwWvs0G7XklNhvLCVjbZpdzT8
aE7Y1sbaCBtIPw5JYk7pXeitbUJ+u8HvEpAidlxdW3/mIfUq+016lN2rS5z1ObZFrEy2ujJ95Fx+
BEFnM+yEgPXdju8GV3FEN7Uv4ZYuvTt7DE94Yc6iwfLD61+6zyrPTzykq+XNVQcJ6oS1UXgbDP88
dJpr5hcwB9fDegy4zHbhXkRbxVxI5mTAKnSkHLetdRq0K2TMduMioLL1wOCvKXYUzZYD7QgM2k73
IMft2X9+TPzS+dL4jY+C39mDLW8Jp/TKYLK/Ch/VuS2uxBUKNdQqPhwKPmH/WiB0sKe1ulN4t9zp
a9X2QLa73BD+xH+S+MtPIESAN3hzlk9DdrknuoC7f3+y5g521+YibJAZ+TwZ9vJKlQMgzGHa5nJN
Z++yKYOcTyOueCl+4hdeiyM7/Ey/kskjz+qJVJFHTMqPDJIOzSHsFr+cH9EA7jEzpfXsLJO8BNE9
9TsVdy6TSs5o65oUeGP7VYfWYcgfwgpIfUwmyDZXaMghU6mJFa8W5Ccij0Yn7fUzTdlqotUcWjst
vTmdlARhj8rcxEBMao3ef2U4P/9dHiN1/6M8NkXUGdBfLF2zaNj8tzxOVfiESOaaQ+P3z6nDnMmB
Y/Bo3DcKskdnlpg8kBC9Gp/Z7alrpY9933oMG5W14daeHvS+Yo8ulOJjdKi9OID0uAcztBk54OOn
savn5kPdq3vyGdYECGxJ1l7FGwwZ8jZdyStMms8p6gW6edABXes+JQAAyaofB9ZLKznCg3QvbpSP
vHFzBkvP3HTb+FNL8aLaw9kCG8Sp+Fm5vz2TZ36Uz8Pm+lg/tofCq/eZBxrrYPiUCWvFJVZz3RS4
TvlCsEg4+hkJgw0Lwsao483+bRfNNilV8FgIdh07p9swODuaX+1hYW58aisYAmfmDH6/Sv3Z1XzL
p15zsj1lwbY5JtuueSyyNYfUGQ231+zkADuhbx1pUmyzq1N/LkQOTkGr9nCb/V7zMhINX6dA8Mud
uIlPyDTfwNC5nUfzyyXf8r67lMeOM7ujPckoNWe7QuCHUeB5kQ4RU8+87qC8XLf6oV6pB/lQv09P
ybt2n6/DV4yHmmXTDZ79/EHaNUc2plfk48NlfCDtLLdRVvsGPQB5o28Mt+I7NE/9FhgkZRYf9JC/
SLvhbnjTAEGFWGSXPyi4r28Cxh1H/Up/xRR9QX1mPKBt6z2h0LQhzkPAW03Z6MnF+rA+0l9oerbD
/vYLQgj3xeToDrmwR/0xi/wbsQMgSNtVfWDk6hCV9CSfCB3k4MJEAcNm4V0v4QtnTlTLlH3DgThG
d96Uj8L+tmEAPd812ySw9tKZyhYAzPv8Pj51n9NluONg+QA8td/xtQUDObB2fH/l21btU+zyTikX
jrw1ny/GsRwpuD5EJ/C1LLwkOEyLOcG+FQw87OkibcWX5pFVETG1vr5toRrRQydhGUNsJdnliYRl
hXHSQ3tXvIqX7i5/MI7jWtui4C5faHS23FmB6koHGtdTGiyy6vfuUrw2oGghDRqU/vSFSQq1oUOc
Xy4YqVblXt1Wn9VZ8aZdcVIem7v24XYQdxMHBvIYwTzuqjt5Nz3I/sun4CTO5+hcJEe0X9CMOcuf
rHP2S9C5zCTtZa/AVfB7HZzc0aGPwK5jBG8LdYgZh93bLMfV/hd/D5z7r6/LPbg4l0GXWz80byHS
CrtDqdvt6jU6slhcaZMnISfgAdhNPnHQbrbO7XXj6X7lZCfyDfo7eg4IdRDyfwnBrPm39v0p5YCn
2cPJemtfoAF+1M/CXtmkj5o3B8I+3yKj5aH8uEE3eOLamw/WIbtEZ+NOYxsYg+SIY1sklOEjeWif
+bqAM37lWKFQvWEEqOB2ercNc8FH+Bb0drraNfAw6J4k4oe01V+koqAK6TRnvKtppyPcCDGueFQy
3D1P6RPl9p133ZGLCRvQeu094NVfwp7Ff6O8dZzpSeMxnepNOefb6CE5tSf+JZs7Xx0O32p0SVlf
JkO9XfuZf/scjthkGaajGa1am+EqF0pf6e8oQ7tTv3hbyf0Gi+FgmvFTL91PEJWyI7vgKrfTbXtv
bfrSNR7r43yRC1g5DvdgJNvm8eoaJxx11Wh3Txyj+ksGK5B2N5XtuwZ/JXSTe3VLFNIlfW1vmMFI
3XPE91vQ7zHhrYsTWyMVrz/DpWU0dsmOJglx0IS3JA1F9+ITvKBLE6hP5pO0H/f9BfAg0sun4kgx
/aSvGET4hHd8tLgava/RTx+ig7hJ1+JZWxvrgXsvf928vKSbwUl8TPc+tudz9qgGtYfp4jDxg/Jz
eW5e+8stYDO0T/p9uLquCcbZi6smaIJ5392fnxVX9Uj0dqqP6ItlD7XScJ7ktUpa/KrYKmsa8Lwe
CF5f3Gb3oOx+AFD92aVcmFMaklVEt5D6v3nJ83gC5cjE/RAhGpvz8zAEN+VVDdGPxD9sx9KfCkJe
y1RU07KWqdl3TWnWCklX9XFzWBKV0QxiJIIsAmjrhuBFYPmhkYdrZYzuY3Vy/l0LyPKfpQA2Tx1N
q4FKV/rdrv2fduw8aDVa6LTGh4d+VH4hR0XJXscYdcZ4krrt1JADB85Wi/3SYADbf6o5iekmvlWC
P2DVFfs6QSjgJuKv0fqJwf8XR4MJmQqIuqzLNPLUbyMlsezDeiqz+jA2sd9xrjVjkmaIVMRb/REl
zxGktOWQ0IPHHtQEMbdpvP1wif64F5aJFvmXDEtE9U9sYaz1qExiZTjcxkMe32Wmc2u9Tt4Iowc7
qq8WltWorJWciChvLNdlA1brTX+LznLuaAZCffbsFXB6Micc5FySgD74J5jJ394k1jALugODN/U7
/MDox3bUBWk45KpBd+JruXNU1MndQMtw8+8r8ifYlSuiy4oiEsytoLP/Vj+SF5d1ydgNh7AfQVFR
kzChHLQznehPS6m2V3ZtjfG7EJ+1Ab28IGFkXNN844B9/vd7Uf54epb3YgDAlPAr03//5nm5ymo+
8XgMBx0rfOzW/ULUGUvIMvBxvEV1NO8V6VG41TYBUtXV1fVLHa0IEaiToK7OEyoB+oCN39yNFCm3
Q6Jy1VyATj3sKBwz0Q/P+58mBd6xCR9AFQGEaur35rQqFoOixzcIeuVWOOLFuyH081VHWZUA0fyq
Dsg9a/06CvLBFd70zutXdX8s+uMN/omtrzCRESI00x1I7I3GTvc+WQ8mQPC9XvzUSv++PCzvVRNF
XAdkerIU/vekYFWCro4gcg7FTAq9r8uvKUTIep/XRLs8/PurlP5cCXk1fOeWgYGJ2Dlt+a7/ZzFq
eqVpUqHlSdvlHwsa1PLJbSRFtIhXPbpUanZil8ydzgg13lzjVbQZ+y9tZpzoiZKfDGt9jeEWcRza
YQZJx2ZFt+zarsj6m6WA9PiuWZVMZeQVdyeCD4tm6VOyktEIQXMyCeyw0ciDc+qA2Tqqaie1Ld7P
IZyPpWagmVwWgQk4ODnQVXyEnRyo6YOqHmVO1M0b9RmUFFy5SFkbZpOgntaK4Nx6O8HYOa1mvJ+0
T5VDcd2ke+1Xvkcie4X4B46OOmzYhq9Ss1Tx1mmW7qcIWr8Lm1QkyUKKVgLF/kiagOpCbFLRM6fH
6FiO5+oTRdN1Tn64T+U/zDTLt6Erqo51XAEF8G1SlwhyYUF6gQpLqNupXyPIe+Ko8G4dOJvQS9NT
AESOFpRkHTrDmgkSrYKVhiPdHV+Sn4y6v23F/5mvQa7CvYvKfnHAWOK3W7EuBWUW67g7WPfRQfEl
F17Cedhr22RDA0h06zOBf1BZduamOxu+8QxFb418+KF7zMCT2pYd+5HXbBF8refA2F931weO+hAl
lqiu4Vk+pm/lm8jowssP5A9TyGay81XtCcGEFcPITgW2Utmc1H+68f+QkEjgX3FG8Ywt0pnv4/ik
qLKsC/P2gIGFoGQUggYHLG4/Vd7X3AWJr5WbBgZTUtqNyPjYVaaLFt73j3qzlYofRrTSH+0B3g7f
vKTIBiQd7Xt7oBDQrXX4xw+ClvtV2Hs4d0r6MdouGfejeIGLCRb6gARuT9NajH+YpMp/TO94fXXJ
tWZzQcj3fXuZpmvSxDIEYDkk4K5iUOGnAzJSTnBd6rXyq1jczcZLCuIgTA5x/ZFet5HsMvQnj5JG
2bW1awra8fOH9ekve6yOwwPBBKUaN+C35SlP9MqSs7w5VJP20tbWOXsTu2RFljDDP8tTwpdhOkEi
ZuQo+2M8njpcxqL+Ae92q2gPGu3fH97RXx5RXcNrwwaoQZv9/kxMpKdMc6XWB+TyhMAR0dWZ9z18
GWzONoHVDBEfcunBiErfKjO3u4HQb91/v4nfKePfHkwdDzYGS51r88dlaSEqtnnZ1oecZk1V0kKS
v+r0qZ4R4ec4I2Sv0J/b4VJX5KLeTY3lddr7mHQPSfpaGOHTlZF4AzFwsTn/WKr87TvjRpIRoqkS
E+FvhTy4q4oOdFQfIk5qYACBagyFNw9Pck0MAKfq6Cs0S6cUL6J4UhsN5w4e/TuoF33yE33iDwDX
7yJ7ab1xtqDt9m0Fa68DoUDV9QZPiRTO+VVZCCrZWSg+Z5TShvDT/fqX5wgqCT5c/kfq13em3JSG
Q1RKZMzKjbm9yi+sj0rbAxm7tJEKTyRySA5fpor/viEka/kg3+4IA8Qwc3eWNEM3vz8ooa4WxixU
KGcY39jS6LcT1FNXIqPoBmLPQ/8Ud84S5GnZYGpvQALngyw/qOm6GbfzuKUfZ3wQGx8heEVEREfx
919xI5HqYgDbooFEXwe01OPSYaLxtxmC0u9g0g8wAhi/v1vv7Sf5Q0zpY0aHn+YLqu7oM7rEQL7X
2R794cx49wXBrHpKn8xdzonfOudv1lm/Z2/YFbvKM9gvkkvkhWvBAynv905ER0elGUWOqrGHP+V+
dK4RJOvaJT41IOx2MwdzMG6SNWjeHeaZTbUtV7ULy2VNF8GrXcsJTPoOqRvtKmb6R6itlA380Tn8
Q4etpiAC1qV1Ur6lByG4lAGn7jVjlkN5ByjDn3bRC9sU9/O0iEOQizmosMlY/2h3dFXuul11IEKW
A4l9Pel+s6nv5a28vekkYNpYZjiClHvucj8Nyn0edNsqGLYMe/bmXftkPRTv9ZPIlUFEy5SOmLDw
hzMn54S/3B8soKwZOlnxLBr/rfOEJrfE0urqg37BOr/vNiwVu6VtinJdWLUb8WytzEu8vuHcSndI
Ac7t5ubffMGnfIIzzL9uN9ZKfEURdKw+atBygXQfr6dAPIxHa3VdYQST1tYqehK2wtZawek/Sffj
8fZCf9fvX9pNi5j0SaCNzYO3wwYQKPftZjxK3J50pc+YMRA3vzbP4rl5DvfWPSTxs3BvBrfdUnog
uMGsOW5hxpxQITEIWOP92jZPxp3IjO9g3EX78CELxJckkE/aQV0nQbNSDuFu6VzmT+FDCFfZl18S
5xTt1bW6nl60u+mkr0k5Xclr5UBHNNAOw6nZquv0SeT+qlaWAzou6DfmrnbnwNxx3K5W4erErei0
frVS3SiA67vSvHJVrcD1+rdNuUL+vfr/f5WfAmPQDVfRDpHJ/cwpY/kvs90c8F948VO5Cm+09uhz
imvdlYKbl+z6zfJntgtXSpDsxKP2Op6T4GZ3fusy4/fs29byRv4Bdcbb2wt+AJc2oP3xGXzQ0vdO
5KvZdKJ20yn4sJwPeZ3RtkRF7hhOueXxXmmHhMcK5ZYzH/Sd3NnFOoNaAkiC8UrqEKUni7a5sl4I
BqlX8d700MpCNRF2YqA9CL61W7rgS0edIG4XQ+mWgj+Ig+xd9/he7XpVudIaZZzb+MYuDoTt1Sts
3Wt8ab3cdv3L8vuQLDwYO6CM/F7upvUPa+Jf9iGUsaaK8ZNaT5a/7UPNCLMsylgSMyRSXeldh728
cMaM2u+zMwnacLMtQp0GEGaQqYeVNJyJ65PlixFvf3gvfzkyI8umZDA52LFvfzsyG5UQK0VIU6XM
fcMKOOaG3BUckyY3H91FZVL8tCX89SWp32lQcOJFIP7fJ55WmtGTJkTcuYAg8xgZ22UzahzZWBsN
2D7Poqc7/rDQ/JnxyRVXMGlTfRGzQKH031eNZV0Qc2z+h7ILZHHV5kH9Uc5efmXe7o6fffr/9jH/
7wvK/33BybpKYZqUdNOYiCIpWIxjTsXYiO0PVToTpJRg7NUP3+df6nWTetnAdmZJmvK74fA/x+Yy
jcc66+cKGU+2am+EGtzIab4Uwqdy0CtY/R1HTwMSD9a3hic1Cf79Bv5yfKFHQOYCd5Mmq7914f/z
+k2Faqu/NjjUbkE8BNmIzpnkahefuYyXpvL+/XK/65Zv5cXitNYB5bJ5yL8L0v95PTFRrjUpcpQX
WczEZobAwIwjnTxUFr8FJbagfKX5K9KuRD1DcHCqepO3gZAyYiGAptxrVF6V8CBz6h7FzK0E9ypH
OE0zN8/OkmCdYCuQb0v/YQGHjtpITvklZPiWACzBeKLrUEDSTT2q28LMvQgB4bjTcb3NgrK6UgKr
XfM5xtQHi8yi2LRgFysl88hD8lsOk0nbuUmbBVgtCb8d0nSll/CeNAm8TphsyGb9VYnPBbJlE18n
9B7wN9dDLTxkUrHo5WxyWhF5gLMxo/2/r+6f7D8emqV24+AFQYPu63/vYVnIruAUMCw0Tc5IhnpB
oYgJ9dZFu+vU5aN1q/1bFqMPqBGjIcLohZdMe6mjTTVc5iT3ihsSBUrtemOqv25ER95IUIOMlWOr
vF0EenLLFVWGhU5jHhjlZPc3orrhQRT61bfgijaC6jYkscyT8jgPEagiOOzltp+jTSpN2zjVtm31
mnR5kJjrOoRGxN+0hYJnMiPB8dRwdI/J1xBwJqlq5rYLb6C66LS3ORL4XXglw7v94cYEqcS1+X5n
GpQ09CN1g7jq5df/587s26spx1J8PYxM0XOs3k6Yu8CZSGQNz8f2MH3FPZnv9vxL+ZDP0q+WOMV3
8zzustdsVa/4nuunkiRvp0Kr+MUy3G3w9N6na+TZ2SMGe3oCXCZw2NNbDLuz86ZyBSgUmFf0lJ6E
d9CwtD/BScxgMC0vx695XRvCtgndECUTXSz8wci9tcCQ2Ww8wDfocBk4NKiD0KX2PnYh/KctyvVd
KActQxlK8diTTWcxbdBEgeb1qL7Rj9xrO2lt4ISwc8EhFipCx4r+bHX9tHgRGOlswtQEs7v8MuJX
tK2v/ReJBTE5GF9K0GzDlyyIDwNiGBpwj8Zj8swowYMIu1vmsBvpjun1CgvGg+LWVEkAVkyiLYHi
elYd4I7Af8duer25tHUh13alE08o97BJOt3Sr8B64fYGSF4SRWFzeR2i12yDNR2+uIq24E0LPe1V
PsoWyjhn+DUxfNnEj8wMIQAzvqUvaKDtY16IAeHMSaL+NG9IHz2iwE3DC1Hb/MJABmNGHJxW9lEP
0xrL7zHesO4jE1PX+v3QgeCyqWiKj+ijuVyf+P9P6tO8b+/Hi7mCTu8nThG0rrW5+jnSimaNqnOH
0XedXtIa6biN0l+7XI/6+/zZI7HZYPdDJ4Oitnvoz8qG0/XOXHEJDvpq8AFzUx8XX8UXg4pLxfzu
qX0STgjgqswlISx+JUfJoPcZEfhgGxwSdh31HuertfiAwRps6Vl4KUeG8Q7ulZHAh09w2uNn9QoJ
ALFmtcfssQc4v4l38h0wpbN4R2useM+erF/1U/Tev1i/usJWftG9Qnwz49m100tOZVUzsWTVUvH2
GXbypEl2+AmcJP1Un4rHxueGT5iyvwu/2nt9hd5jACP5zJGFYly+k9Ec/TQ2+VuJYFEFcTjG5bGM
mf77xBqEZqJyz7vDiJ2+2whMKR/iFMC5RVfWS7Wnvnz79wJL7NyfqwSRixYtP5xSFETfqgREZZkV
N93tMLaeTgSyb7TY7SUOcnb0RZsLqD74MQ7L4SKVMN8S4E4SrN8jJghiWMi06Kptv5BzWjBS+b5p
WTi3huSPVyd502Qn1TxuXZEKkucutx44D6fduoY+XVmJHQPmgMRhbeThnMnPSsKQo+FEZbEsqHej
8T4JXt5e3SH9hUedyZI3s0Ck8uyYU7aMIAigjYSNrvDI1NkpPFl4AORdC8QXtaVEfx2i1T7ahFHm
KbCXbmIRKNnkZAxbJs01RpFAhsFNGmmTwnqYimlH1vV5kPsdUTAOeBJ/apCD6EjoZD1oE8wdaUSn
JPNaEosIKIoCI2biPOeuolBZ/RJyCEhCeND66TMDeQdrClXr+2SQuiugyyS+tOFeJ9GU/SelKWDN
3TrMLnNV3TUTIQWYK3OUAY/VxXjRfij9/+SuS0wNTRnRJBXonwwyOTWIpMzD9qDK56i9jMWrJn5p
yaVRlpysADIV995N+6zMTwQQ/4ezM9ttHMu27RcRYN+8iqRaS5Zsy41eCNshs+97fv0djIeLCKVP
GOcAmUBVZVZIYrP32mvNOaZeb+TwJMDooPmbZhqAv3I5It8PTeVKACpzZHAcySyUy0ZQ5ShahMgZ
ZVQ5wpsVVcta50zH3yDn3ILM1UAON0l+Hn4Mafrt57vZ7SzdBIUEIphQ+duZY0I2XUWXjJFZce3Q
b3XdVfPesEYt8k1YrQVtJ78UIdOaC21ic2DUQaSw8MPl/W4YCelHViU61XPlfXO0ENLO53BFt7qp
t/DNo9xyuZgqs0B8b67uP3dFtFIxYknTKtc3muhDzNzkPxTh5jcHPIu6CcItvCuCv2/LJtqXUmei
qRuwYlbQW0V4KNGIczrcV8JT3ieOLILvVvctQqcG+U8xW9eYV3baFay6E8POMWc/t7IHiBVPpIDy
NkDAGsXWGWRc303syFCiUUzbAgWiufeJaIulKzVQgIDmnUg37jqJSBVtr15ww746JLy+rYgclG5Q
hJB7rBeGZz2qdMkocJNA2UkDuITA7uN6BcreNvQasq1sa53M7BPRH0tvpO+C8FoXmhMn+k6kk6SZ
REGOEDhNaZ+k4qmv3KIkKkthvcFE5KVo9bLBliiwKwgqLRuJRruiJ2mJMgzO35iVy/Qzq3kX4o2c
qOiE1J9OY/M6evt84nHEk8XJRFdvtQ11aI40p6P60I4ncBwxh+q2WqZQEZLFYnzCS1cZqFz6H45D
c/fq9mMt4GAqeaO6KN0WgaTJFn2tYAPXxVXTr7xiz6X99x7y3cNm0dMmWV7i4b/1HE+Nl+t+NP3+
iCw+h+CalYuOKqL8YdT/362K4S9jKc7s5Feot0fLRJ/aSup5jgz03vq8crKjlMZGGs6lhoXMeyOu
7t+/7b9d8r8/8qY5yIzLa9Omq+blMhs5fVG6FnvdJ/P7HJY/lOz/vZB8GPEvLBsaqgnlZiu2LJyI
YlShhC053HFgaCskJoitIFII5vWHX/btp2G5VQxRhE12m3Es1JIMCJGrqYENDpQKn0TCmgWSSVTu
+5JIjnw5sPUZJHTMm0UybuKGKE+472gNSUNTQvFeRa4lwguBVdUSyJ6L+z6KnyIsWCw12UrAtiGV
vG5Mx6iPwQNaurdGl0mHxIlIBDCylR8nrpickSEAKx1dAs0c4l6dDCtTxuiaqUDGchUY04Zp/UJL
aRkCEY+o8cXkK0QLn3mXXN1b6JdXPHW8zjAt45nyieqxWln1RaSQlAhXqcxjGSSEhLczrPduKj8V
5Y3gBKcL9ll1FdGOzPuFKAxrv2FYkJIMA0a1ZYafUIZILFPimMBHR7NNaSZ1Pwyvvr8jJgddDm2W
8Vtd8ueBTeqnPDQj1kkOXX092Ea+JUKbi2OMb/+++9+MVXnWGNdpYLOhU+rzd/njs7xI0oOknHVe
6RdATLeq9sZs0UdKbl318AxvhKtilvkCt92Poh39v8vS/PFUImzLogVd4++PDzq/BFjjV4es2FvB
KgoQXkuHIXubhkMTvGsQr4x16u3MDqBctBslIDmrNnoSp09JQn83qM5cleTk6krcXT+8GnlgVyWZ
ZphORcuNQMuPSJ4pZvvZ4LEvVXlBxe3K8/CYg8YgP+Tpm5ASv/LQiGtBVskIpYMzrjOFQMrsQZ3D
qZxhNYxErirPZvUUxRgvaN5wAFOjrcdjMbGlxj6oOY2usfIQBNRM0T5Qt0b8+cMN+/bh+OOK3Wzp
aeJbaRyGv1dZZaJtm7qtjsGgOgVqvRy8c9leQDiWl6rkaTcLOxyru77HD6hAB69+2s+0/3YXiBqG
rMtdxNhq3J5V0oGUg9yfmGWqS49QAMTP6YpLFaL4wtIEcQ1hAJi6Ce4+4AwHGiSGVFRXIT4Oy87L
pcfpulgbzJAiV5WWFcdzFAVvaLkJtNFtHwVpYsu+C8hwVcVrsVmTHlyRImiudYXUaSLMYTmtNWDC
JG8gtbeWpbHVEYGbiHB/0AF8Iwf6+/fevjCJbNDpEcsDxw9JhhVtte8EDRUW2vCr2sY7TBesk0dG
uf+HO//nlb7tkEtZEpe9VB7o4NCEM+SFl9uK54CSswgV4qvI8Ebh+S+mC1rcnkCeCN6d/cPX+G8B
wwVAlQleBB0OZvm/X9nRz0NNC1Ghlhz7jWBE8uMiHVz5Bm42IXYsmmoVZswk5H0R3wdA2z98g/9O
6vgGzKsJTJDn5KibV8DEQTYiW0QHmz8nuPRan10mdrX22nr0TcWBoBU77X/YKL9dKv/82JttWU/Q
cGQRHzv/cJLhXIu5ZHw1tIvZnrTiKkNGyXydjfKaWzpMndO/f/d3ZQ+Dcw2FI7on+feZ44+lWgyT
0sgag3FFdYqVfQhg30a90Tf7ZqSX8dOkHkwKd/LvmpGqgHY2wrffOoqbO91zPraaAQ1FkD/JMfYm
WL3hRY4fRemkxUs26IADlb6GotOgvqv2+WwfXEIe9zm20+cW3UFx62RnYLQR0KI9hhLJlO40ArVe
jP0mh7Zv3Q3dUniuSWrGQQxIxUMzeKTn3MoOEaFFtI67Ryix2CGefP8KLzClVQias3BD7TipqyY5
Tco7lCqIpugAS0IfXYMRZLBRGpfQ1k68K8Ut1LPAuKdRofagIJexRLt9rah2Jx5g12QVJjxnYCTH
yJspCUUJrZ7gIDRvpEOZuza1qVwIyNDV1WTu24h/6FSCQxPXAomjuZ3uBtJBLW0RnwiDNMtOmSZV
+2Y6IPwhH4eo5QHWILspTdSa2sLVSkccAQCcVAWykpu/ybvee9G/8nNAup+JK2dVaIxIFtVo+4Yb
lCuOU0K6TpR70JbE0wKoy6pTKr9h1g2zQ2mc0Pw1xbsB4WdYVcWdEWzTz/ZFeqyntakTesUvWExE
hki7Un1U+q+MZAHJT9zmQ8kd08Kc+2zhxow2gbhv8Y5pzEJxww7d+ySHuxgJT1N9puF7F5w8+ZgG
x5zOjW5+5swjUunF8+pFACHVkC+eMi5ayi/r4hn7pr3k6AY7BJAjq3sFVHicL0NL4FmeMvN4aOOT
2hwJn/33G/NNIw3hGoJ5FPOGIdPt+HutSjWo6F7AK0OPbu4+AJCQ0VM6GrkMUPjRNEw/LE6/Dx+3
L82fH3mzOEWDAgtAtNgPp02cIfqqpXVPLzOAL9Ofhmgn1NscF6q2NICw9c25s7aoMP1wP873eo69
vPeBuci43IJoQy4MsZUfY36XwJjtmiMxxxbiYaivLYblqP1UOLHGPyhsf7xwN2tdLJKHmZUmrz7w
5sCJFJe31ECTUe6HZgkhVTR+uFfmd6sNR1NjjknHdvC7VPxjefNHORviRCYkdcEEAb3WItuM4jp7
0l7nhNzabQJHosnW2oKwH9/rd1h34hqzU1Y7Aaf8cm2lT2O5A39Ax2DsFzQX6s6uGB6T3XhXkJjw
6C+1Y7DSuc775iQxuUDbIrPwLILDsLX2AhanZiVs0sfKNr6K5+gB1e2T/qhdxl+aa5BYd0du9hJ/
lJgvsMYWB80Odv1jdiof20eaI3QhSULCUhjhCG1/6OZ8V3og1oJPo89aRPH2gG02xLvJIgUAMi0R
UG0CyxTX4jDYkERrf0VYwbz5huzJP7xH3xSdfDJ7LY01Pvh30+2PeyMHipz21UjpMe2F+EL5CSLK
g8OXvBQgzuTwK6VbOcrXMs+OswVaIJnP45xMlN52XhHQ3v/7K/1uXf3nPTM5tVIHzA2Hm1c7U5qs
nGK+UheDRNSvBYLHMCQZAwFXgL/YYDduqp7WcEpnSgmAOwYkn0GJThkzWGeJfz4qWLMaAkKZPOQQ
UxX1qnrNUjF+Wf01JEvExDY6C+I0DrUd9XQBxYssC9jQ6cYqp7WWfWV5tqxLxjfydMW0TbygvGeQ
2BsY+wzfW2v5cPICcaWY+SHtIc/196r82ckikYkoXPwfeiPqd68RDZ5ZH41enaPd30teEORKnqte
cQjMwSkZ7Re8E1aMUnjkTJ+V+FT7g1TXX6U/7U2FdhhxpJpvRyIbr58f8p7GnpGuBCZv9WdsbFLP
O/ZK5Ab9tM8K3cnI3Y6YMjU+nu6Ihh7O+Do9A+r3StOF3G/mMLciWMrgEVp1oVCjWCnjReIcTI78
k4pJk5NZGU4/vCDfFEjSLGOZTUv8duOmQNY9xVOaUkVoNu614D0cgc54jhTYioQ9FXKWev73Q/hN
s1njSqMzZYehtXaLVyKkyBIZ2+IZNc7g57bKK+kiGO/OrJYD45vpTaaIEPe59qtk+CfACxWrrR7/
UBn+/pzbl+HP73HzyzUhs0ZB5nswRakWSOPRL2LiNr+MVzyz0Vt2rzyoAHk9WwCRSabbJ25J/tII
I7pn9sVZoRRsFhKIlf3HDxfpm3JdAr2HwpRpg6ooN09kj8LIrKRZ2dNwWCgN24pGO8f6kghHBgZM
yVFQA6tN/w8Hpr8++GaM5lmN2UghH5xW0rr0gxMH+3UXJU4c7LsCLkHoDsUWWh+pJ0T4QUKM+lVU
h+uymk6N2TPP1H5Ytr5dww2FF5NgTZROv4UOf6ykIW3NhFl8cXCyMNyo3aUCqNEh+hH6c1YgQijP
Rffm/HAL5vt/+3z8+anzIf6PT1W0WsjJqoa/Xm0D9RqX0rKPN7G4BdglRivOs4uGQ7ZJqVkgCbI2
eocHu1pF/pcCpeGn8ch84f/zdeg4STwVEnajmxvTAg8xwlIkJR6eqX9CjYFJt+p/6NmiNPrmcxhn
zodEumhMN29+dlbn5aChyYkht+VhvVNMmDmbkHgEW9R6KuLAzvpT1in3USvdGRsrP9MqVBGoqwlA
WOGuCkRXErxjHsoP8w6Tkt8qM7XuvM4xY7hLaB/mRbSoUZnzt66A2JXELScBUjG33nQCAXoEnmeB
fhKeAk4RTEilnj5qeFVSjYL+1KAJmDLSU3IaoN10UADJa4D1W3+X1xc0KWF8N49n8sQ71CUr2WC5
0HXssvZPk4WnmfW2Ex9yfyPEDG6dKdvRzzSmc133rgbdYaqLpd5FTpSt4uYtoo7Ji2JR166fZas8
bx47SdxUSF6WWeFMkA4eOA7gL1KpL2hkkSCIfJT/MDkM9Pgf9V/obPhr5ubwT2pM1Mn42YQiUTqu
OR2RASUFc9FR+hglgWKLnXOYY5ZkCEMlrzodu9Tb+KLmRHN4sOHq7MleuY0Si5EzugJiSXwFHKxR
AADo4h0Zyu7UXOZJzrylRAHaaoPz3eB2kFTrcrQbuGIMTy3i53SSZxEwKeUliFtqQWE3NnZCemTX
JYDLvyKVlTjWmQedqjFx8G3KbPG6CMt5GlwFH7SUY97xleXgfzEY8rlpNBTEGthSUSPy9fL02PlU
kfX0U1rWd28GUw3JMLH30ma5qbvLtFIK+GUF2/A5jr8ihmZlfhJ+qhKk7xYEZjVzIYkKkf7v329G
EcuTUmi8gVyPuYDqGZKrMI7muVvAaTPnfDLRUK1yad3S/+5o4BdQw5lTeTnVdZUsNQYv8Y9Nlt/v
/s3awJgKSh4UIlSgt/LIXo6GTEzk/JDMvaTaRXSkPKKdvvh4rAjxXRAg58ir/iJ8KnccjnTSe9Az
CRlGKpbrWO2PfRg8GeIRrhlvgu+K6NgJ3E4WAiF4+NVB2lxqzr4o1e2iszWZGTFwQsgxMS74d0x3
bJ0crktcWKGtI3OGDkiugGLPOilSe0Fjw59IbZXzIwwjGZijTRtAZQ0r10x6Rwb9GlxyaKTLCVGT
xJx5hQZP2nkb7WDe8VJVL8mj4GZIAGC8l256MjfKQ/3qbbIPa98s0n3z8VB8RBJMDzpKJhdiEdov
+sJcvOm/kDsj/i+v2AX5N5ieYBqMOKls01W8KtYa3Ic3BAZsqt3XIIwuDMRMq11F8TejD9xE7Z5V
HymPyBCV3EReX4MuNjRxMVq35irClFOP8TwTzY2niKkxtd18t0UWmy5e+dEbnYCpoPHs2WP7o/X8
mwoWuSbTJQtoJVq/28p+8mSzj6P00MSXOphWenGlvveta0x5zdRNIqRx7nhZFC6MrrgZq676IbTr
u4rqry9xc4wnAcCQSytOD9p09OWtKiKZ7eACj3Yt7WOJGgLO65gG5Dzid1A2E+vKQeyN+TDJoGbo
AOtxGOjGdW+AESKF2qsD0DmXOXrIjKN1aDz9e5OXv+nEMxFVZYavmszgbb6uf2zyvTmVVR8E6SGE
9pvnS806By2hBixufqUiU1KXQpQw8jJWPO8BA470yojMb6a1X9DAmR6E8NOKuK3CGxIhtzhnQ775
95f8ron615e8KQarUmxx4ajJAaay0K6iao7823bVSqLlFD0gtMJH2V38GtzQ8t+f/c0h9q+Pvqk6
cj9MzNo0koOuhPQYGS8U+1lJMMsxqQL+/WH/pX1KaMoR12iYFS3+vnmKEU4osRpa6dx6qnLMv86o
w6QpSlfWnImQNrZnVHyLQrVlMP2s86S0CoSTLMHUBWzC8H+++tfIWOQS/F1XQ7BJpA6cPYLe5KUK
Fx+hDdwjBR82g61loDnspE3/w9kfe+1/qyiazYyjEXIrGKdunqvUT+uykXuKx5oQdPyMfkHrw2tP
QX6PHS0R3pUQ2eN0ThGKCODxQa/RgQ82lZaAEqdblKyoh1JQIMgmtV9IiBQO31oNv2lYzwemZCwQ
daJMKU6K/xz1x8k6hSaJRQIZs/AaeeVUmgq1MGxKeaS48PeUlm8E7PQjLcXyXgZ1kNb5rGygos+v
VPYKdKKp3OfDpUVMfbKGzi6bKwnVVvE2/4jOWPnMzqxrMsxxyNDPPqkfBtxIKZsc02NGx5YirqgS
euTDHemV1MWcVzBNqhx5+/Eri0f4bPbo7SirDTibcoC6qUcfzXlDmSM6OXN5+pH2CAXXsRtfkpLW
LnA7I5zpKVAXcEwzKHf65DjO9iYtWmnpaLOB5HpLzsgXopsIDKaXkBRzoqu4EBmzzTPvuRTilEGQ
bOvEyGkEjM8Zm/ZcHnWZRNAPF7knzFmAlqZDMATz4BkeoBx1gd0hTf1lpp8rFMhds8/hEqBf4xaS
LeGa/NH1yH/sUcqNCyoRPdoKNX4aYqOqfTaATRN1B3zhMpCtGQNCeiVgfGrn9Cuo9z02tKogsaDJ
CQ8CouQvjY5H1w0RfXWAzUe/eWjDbUSdlpnpSiM5z8/zg5S2dzH6vcC4dCJRF133gUJyKVUixFyL
AFqWT3pNMiRf3NwhQpZopOGQw3Z9xohqTy3FAfTwCJNQXC79kdH9QIsVyU+NbDOb9iU/IvWJtKB1
k7AGa/TvPYmufiZuhskZ9ItQbsfyzHLkj71bqenOJAOwry46usCu6xw/zY85erY21YigHWyLF3cY
vXWmskv2bya75BCjeRI2Fgyn/l4md6wFhy0IixT1dwqvuEFabFA8BtmpZdBpJOq9ReIeWhAGoMB+
5mJZG1eagd1OqO9qzijBFLtZHQDRfxzI/hg9gs/KO5IhI93fykJH3sQi1R6q3ruDqeLQ6mBDLJHp
en5Bjk7npPmw9nLlBDzWbn3jJIfyxmPQEbRXzzd5bredyVONEhZlbZxcRPKf5/eiqsI1JTp/oFiq
xJ/s+/Eqr+eOj8JXSqL2I03w4yXQiEzvUS7QPVKDpWRCzE9WyB8oZdf525OT/RQpFPkKgmsSBXmp
M6KK2msO4rCKHIXOXaK9zZF7KW4jvZ1HaduCNUCiad8GPieX/M7j/8sJ+aqW+V0WQKeOLwYnaDbW
dhyw6nB8li4Gnci8D3b8e9WsXVe9ldCfcG7bg27ysj5FXbBqFc5wwPG8ZYLHouE8HM3rDUQdIbiO
oGVyrt7Ag+yH8Nqiw5Cidq9Irkl3+ki6WQEVex/jDEx5Webje8LNGKRjOKaHvjUPyvz4hLjyPCxh
GjcCIrue26MP65XngHNDNJ2kKVkpwQYs/8I/qgl+8mpJ6HVh61JPg2TEAIwSo+OWTQGg2lfsNotC
Z/SFoj32wSyOxnLevPzp6sOLFdV0lSXjWoUWORV0e2ThUaVxGSXBspMIJmmFu2bctzGvG8gOrdvM
BbPovbX6XiQOAEmMNokXiXgCi9WnUd+6XkcIeAya0U38dFvMcAU6gGWs45etl6EJb1fg8FonRFO1
jiKqO+Im6QEzn0bNraWOoYabqPyhOJO+Ua9qf21JN1WEpLRFpapDfogbA4juMmjXGGDmKOG5AewW
rJ3ReihfM3CttcauWGDhIM6+OBaay2RO1JcRtFbrRSWKOsFz8Jb7L2LwON5L4p15LupVSgfIW/np
wRucdlpYwkfPeSBTH+rpXm0e4u7DG95kf1vn6lbKXc97F+abJcLxUNKFNYL3r3F//IqKZ1/CB4B/
rd/CTw31B09fy9SEpXWmVowKQG++c1dy+G7vGs/lDE8alA5IToSu8BJImKFXNRO7yKVqkHIyqEh/
puHoDNrOaN4Fz21QcLZLrdhO8X3iO230CzoJ9p/iJa7d7iua7qv8GgL1T57NaEneSW2uC8GF7qor
4MaznQTuRQSA6xhADQInz5iMOtT+MZMEMQRtHMCJvVA87ixcHLn3NGowhnhXSVM3U5zjHyJ5fsJG
ak++vq0ACFs9TIrgWOMip/jRMHBKwfO/KywJZfp3lYlBL01lLsHKdlOkS7QHVDnnMWg+vYv/nuDZ
kBH0MKi2S+BvIIPJx5WRCOJr4qA4/4VBG+M2/EL1GYZl86utFypzoGfZ7e6xnnTRXbs1PtUrIRj8
f0hPYx3Qnjj4Jb9obyzaEyeC++EYXNJHea2/CHCgH2NHedPzmS+CLyNySVWmbUEmDr3UU/epPJoH
6VF55YRp3DHUE3DzbrKNDkz9XbvP7pq78AD9fY62Z5jA5m0bT96FKEd86sq9Cft2yTvPr7qYX3zl
5DMhnIwVZZs9VUci99xhgzPglRwFd3TlLfxKzVq0z2YCDTBc+2vZHm0cXIt2kazMAy/KIoLxON+V
2VCwqL+KntnoAs4QvS2AawJ71y+sE9Ixe50NyuY5/dLP4Ve9Ne4KB/XokjV6B80Y7/PwSafsxEMv
3Hd3jOKs1+yoAJw7VBu8MhtvNbrmqtr0K2UXuslSdDUuv2vds2FIwIWsxWjvwODt6hfmw+Y+fOeq
SBjpN3xBSK2mLW6HV/nUn3B/H7SnkGv2ZcF6/UrfjddsI9wrr/EDW+/MS8dw/zDcQdbc0LKT18zz
+2KVL8zVsFS32QYUTfQUEzgDqe8ouqiF18qOkKUDNdMdHMoVzNEcfmi4eAA+50RLYWHQabg8pTYk
PuSHNgCAx+El3ubncJvdV83eIBnPWGZL7HTSk2c6xVvLDIRmuptBm512Hd8ErqMz/z26M6Wz36My
2OgYi56YDvzS7vRnfx2uxffyAccTdM47i68wwYKUHGtRwOGMDzC9oGjOPY/pVUWcv5Dt5MncDk53
x3V69ragHtfGkt+lb1Xb4LKWiw/fndkyFv/2Ll7wI6JldB89Qkhce1sy8N6sfH7mn0mjs/2ddtfd
9+d7ce/vCsq1GV+wzPn1sl0vgAU2a0hQyRtAWIf/7oDCfG7uJCdzSBtZf0A8vIt36YOK/6o64teg
gqveCHB8bt9lDPLiijWIHzT9/j/kq2mxxOS1yvkzvG25TU/dLlsWVE54fRcN8TuggMnFQ1IBlRRP
9rBDSUKPZWrtMl5X0JIHx5zWKvqCL+uTZ45rUj7nrnEf3c2ee0AWxVbBdKXb/SKu7fQlfhmOxiZ7
DTbPvkNwiy1tFK5nDQY2uhuWqDL4PjBXH8QtSa3ztV8QkGJLTn/+UJYhoE7WXZ5p8H822JB15vAW
AnHlOA+uFbCp0550HKwvgD1hMhySR7yVe8z3T8aDf0ru+1V/9U/VS21Pr9MmuE/BbSovzc48ah/p
Onr0uG0D2MQX/1Tvg/tuaeFOI/qRHWNNvUZrtPkoHR3xRUB9a+dnJotZbCOnLTFgnOjd8x87fF3X
ljyWRfRZHRFrPGjrdK+8WGQz74KlfjSP+bW8Ihsx8Me/1Oe+d8crtSYV6/SRX4mlWZcXAWIUINC1
siZ99sOY93JbahZY1ygzknr+C76l+kvby/f9MWL7+uB/atW5P0V22MgJr7Y99DkfERzPZjHM3j86
tOWZljUoI0QXxSG8ZDvMbZD8vcdiV96ZRLyqtveqkQjAvQTX29jWO3/ixEXq98Ihkl0oW5SMCFNp
J6dn85d0SHbjax44+uvwnh2CQ/UcP/VPuDfFD4ZZZPHiDqOpwew5ApnJxwHRnL7UV+lBfETZkn2h
IZ6+kmfQGcdhK7+ipwQ9iYIURA2bQ8j3ZBIioCUFh9Eu4HvKn6KF/nfB4RfnNFBPC3Eu2kYKvHFh
mTYobXCbWPZGhHmvgWXL3uxTU65Q2TmCME5lVxBRc0C8p1lnQg/oHqRnGpCusafL5fRH8R7YRkcn
sllNhkOFJws2itLKsvtp2TvqBP93OWRUB+ceIwQCKSgbmYuvQYMSBzeX54BCAzXkQnyJf2U56y31
8vw/MnguX8qjDNeVfUjc8J2lZ+jXj+xS5ePwPn1F73AONtNhOsD1tCiuPcqYhVXaTELogLdPIrQC
PMciEEbY+QvzFxRQw3AVLOWcLXltYOM2/Nn0CRfYiYk61sms5ZXIjgK0poV3R6uswaGLdmJDH/kl
3XQr1n0BHRMI5XSRHWCjApgWAawtjC/A19yHiLz1RTMttK/gnSE+7UauJ9+neheeaeTLS7q79cY/
gznjbsV387sCcOSFlMPgGN0Xbn0XrqSXeK/Z5nqmhY67FKfimvuBnTCCOmF8NC8EG9OI3fEOADG9
QAKOXtvzYGcPiES4q9V7zYUrILJKD9gaF62j3kPB3WSPxX3qgu5ZNzvgFBtO3IZtPoVX80k/hna5
jbd4gKGr1NfyzLlkAP+SX+pyITz4d94TNGH0UGq0gMVccsQjIwcX6UgFR4QxMmSHkjLn9LWoz+Zb
86Ee4Qzj0Rl2AepTW9qnG+UkGQ6hfmHoio07JzFaNuZsLh1PD89ytPN/kZLL9Mlj0foapUVXLWjf
OwOu6Y6MS1jr5gtNuORSML3BgCJ96Y/+BpQqKpf0Tfvq6KIvqhOXl5tRPikc5FmhGRIeSb1a6rv5
Im6rF8ZCnE74iTwFzYfOQrBDzuTTbICnUCwa9Hyv/p1y4g9unqHPs6yGC2k7PWvPYIR1fFEmmCZ3
0Be8NpgKsgqNmC2AmpZmp2n9gUTO4CmZ+4KophYJag9Y7I5/n75k++lLv9edo7LrdulGx1j0+6MD
EqMJEtmngYM6kKgfFZjoIlUcHlxSRyPEyCHSPxTb+Es5ICHboE+BDVdEtSxuTCRH9bIjMQPJEAMv
ZkSFO44UzLPlM/3CMt3upjMZF3prayVDtUXfrXwuBF0Fj/Ep8bcLjogerrlL8qq8jR/tB40IA9ft
i/gQnbHu+4VjLrM9aj+gNzT0vqrr+Fg/qh9oLS79vfJcPvF8Z3iG7QR5ufebQPI58s5yU/hCDAge
iz1LypqwAQJBtbf2I8ltIB40HvSLxUNQLadPUMeMLh7rnfWo741X79Tv6m12HJbibtzByj+GD6q2
6F7zL+3OP3Vr8w7OS74iw1faMKScfnmuoSCLXPgC8x+cU+C3FwSMcjhIwBP4rBHzklBVdnof7TFc
UAlHG+Uzk4EV2gJsfiJwPmVKT5Yn2PQqZ1hkkHYCfQDpyXx2R0NPCBuqEhJw7QbsOA9oimKPMOJF
dkF9mn+Qp0qQdxW5ieGKD/8+TSjzZO0/cycDpCo+OTgDv/lvf3TP9aYvpUqnDdWyU4QwK0QdXZF3
X/hoQuXpvvYJgvANPI7ZtC249g2y11GPN8iiXK3XXCnOHk1O5vM0MpSjtSKYR3gAPs0/jvLz8CWr
zgbJ0TGRGa0lnegx9t4KpgTpdj+ogKRvet2M9WQdL++s1r79NWYi9nFW0rMtU4fyPMC87tGWRHLh
6IZbKO8mhv3JMRO7sA7CtKIPqRTgBH8YwX8zzkQao8joiC1FUeQbXYogeUKVQzvDXTJ3+wvhLAyX
Ov+h1/5dgxoBjm7CYYQ38ltz8cetUyogs3KJpoI26VCk64b9btT6+06evUHnAcGRabz9+3n5Tvoz
q37+/4feTGoxKYYmcUBIAB9JUEuscyheBGAPqU/WfbyKqS9Q6laaZo/TTow4A0xPhAyu/J98Ab/1
MzdP7nyHub6aaUI7uTkF+8M0lpJfw8aw9jQe6XiLkNvEFjM/aUZiaLqtihBg3sMNVAZ15NRC7xgB
DOmW+AMkGOUZRyfdHPDbIRl9mZ0n6dpslW1QQlc4Nvqw6RkSM5eZ+0hjR49cK++8cfo9PJI0ninj
h7HDNwPqGfCpQ9BFGwFkmdf1j3ua9JVRdUyxeHKwiZ/QcZnSFSdSX2xpNP/v76WC/YibObtkua1/
f5hnxaKSdwIf5h1LaU8TOO3UHa4rMqfAlZ+9JN+N2ZtSn3XSpWdjQ08zT6c7ojW9++8v8/uX3d5O
XH+ighIWevDv0f0fv1xXUCOGfCIFKYevcpOY2CyIsmQGOrJeFka6k1sKyKLlXgYbyXxLNxN1uuXN
UQVz6jjHktZ0u34l6REbMn2aMR5WnqojKh5++rrfvOIk6lqqwVJjzqDnv6+d30tEYtZCdkg8IiV7
ZPAExdNJieGk+Us1LJb3cvyLR8zI9rNFq4pSkuwSN0ElIifx2gdUhhgk049+SgqPetbyD/b8aiB/
ggHvvy/ud+oCFRK1qc/eFeQFN+9Khbh11Cru9BCzTvjig8Bho8i0Z1SQPRl6otEicom2knnxKMrE
BtQ5lUNDcGp7ClEtzvMAkir7AWk/qO18OOey5aoJjjBeDYM5yGRB7c05niq/mK7OCpM4EZdaje4l
GLArcc4Px/tZCpjkzV0FXbUsTjoByJ7/nHvlkudcAOA5Fc/doL3iJNIHVHmYLC9ZpTwCclqnkfE6
z390RgTYMRcIgl7+fZ2+k6nBFjeRZkFwEllX/76rQmCFo1CUdNZMFgZEnKweGY157iOmwG7cT7i8
KxYLZmv//uhvFnOUlJo+e8kwz99qwyqL2Kio6bJDRvYs9AhQ1+JI89rE3nvKI1o6P/zW35vQzQtH
/9BgYm7M7ujbvbKv06IhHS89iEK+U6AY9BZiF/yQHf52ZmJKy8fXDUM4z+2yDNBqvJPkc4uxSdL9
UzlpThu2rl+fmCviVpGXSAyz0LqfWph9XLiJrlbRI3O7znft35fru+ks8cYimyz2TcO4XbsyuWjS
KirTg4kFksileK3iZQyxytvD70wTXBb8DtAvVeEYWMU8GwuIz+BMWEOMSV6yL44GQKR7/svkdKId
jfMZseUgq7smqtB+3RPqoW10fe9T8bfHqnvy8x9u+3cVyxzTLENSnqHDv3XNfyx7XTLEgVbVv9UL
2RRsYDfArU8oq9AkSiiXWd4YO9oktKK0Q2fBKqyQpdWi8VcCurH+eZ7b/Pvq/g/fyjBE0OgKto6b
KX6HD7sQxiw9dGO07oT9lNN3lwZGIRT1RuRILKgx8IZ5aGIQMTIKJinh8v/j7MyWG0XTbn1FRAAS
0ykzaJYsTycKO20LEKOYBFf/P2Qf7EyVIx2xq7uqu9KyhOAb3m+9a5gEgDA5jWrwsVje/vuitGnv
+8+AhSQG832msVvdLWLlqeqyc3vJ16K4wgIMUsnUAY6048RGrIwEW7Ex+K3Oy8lbvH6ydBVURkuB
vp0IkCn3oNbqtpBAZ3FOaonym3qw8ysqCnH0LyP5JgXHJV6mVkkoNq86mWlTazAVUm+iiPXNqrx+
qu3Fa4vcK6NdHc3dTD12dIorOn9z7UPs+4D0ZCV5nBNk09FKo32eQMnOb/DxsRzKocLAW8JpDOb4
6WbBBR0Lb2p5oWM4lRld2VVXAG3kXxN32qBPF1WvE2VzmkVKg6a32BFo/8Mj/6bwwJ+P8aezn2H3
fFd4SCi/1fKqZOshhec1T20FDIVudcY2PFZ9iGvIvx/nb93efx7nlHk9rXeTwOPvtfbWzOU2qll/
KpSLYnzG4N9wBIyyTpAZhZ6Co/+MzkfKEQnjJLqzCh0escTSTP6Jfvjd4suxgVE1k6knf7N3/piE
ykWYCZLRZ1O9fqLvz+Nq8pAOMM1Atf+8JT98999r63++O+ctBjETTLkvdtJMbqJBY9Zfea7XkVMk
aUsF37ugLZ9AuprYS5LEpJoT0qYV7qV6rdSPUZ2T5c4mSW1TwpqO4yl/Dr+i8vjvh4Mf8zeTzZgE
JliOYyljTCetP25JL2YDZuAs+5PK1Jhaq0OyyuLVuT6m6uesmz1PxBYjBRwiNeGC+LlnEsiVdZ19
XnJnUqercHDrpKPkfoPLJkflOkM9OlnLVYnuUOlMix2H51XeGBPprYJ0GRXgitfdQCERAQJTqTcj
3MXPC6ZDJzi0UGfMTvo1KAbWEBMdp3P66peuqUshKxFnZOdVQnuxUp7RpoAO79MB1aW2OKuEJuqS
WYjRXqbVONhJYvcRTe4pVlnpFvr5ORveGmyIa9Kjqk0OpMavXnAMm1tIJYX+Q4LUMe4SPJBvJQEA
KX/Gj5B6i8YjybKlo3ZPaeJrowuopWkTL8HERwGLKDlHNorRVtYHxvVAX7VAslSFUv9Fx3JOxNGF
uDsrw6Acb+HMAfMWCgcbvuGVUz+VlNixqW7ptzT4r9Kb2yiDmzUuNAr6feg+x8nV8iDfgjLrUYgG
eCjWAtmJuLehvetxU6SQzuB8KdjNkNaCAwCdePrit3RXQ7E+d3NIv8rujOoRmClVEDe/Crx+Ksxk
/eZ3/SWMrxjcKPW7cYZgbN1qcnDPcAsoy6NQBe/BUbDXIB5IWxY3+cK7xnjC1m/RpXTFqFhwIvYA
GexLw45G67yYyy6xBgvAPWwXuOS2m2O391Gcy1BXIG4YKl59O4XJeMWdoE7Tw7llc0x3ojr6eLq4
PVJcg29iIAKX9Mm9AYOmYako8Ax61K4R2qO8I4WTIMorhWhdXD/mQD6Dgah3/jHxOgWppEAdYi9i
Fxji3plYUGcNx8fYbrDwkcrcnchRIBuOEUdW88aqr8VIvnGdzLmTlbIaZngeggfebrF97ryOo6Um
fGC8wbQcqp10Jpri6p0gtMI5akA/mhUhXFvyfBdyegRxwzfqN1kERBhDBmkE+LyuJrZJpp1/DRiD
9PmIHBUbNFbBtD2OjWobQudL0WgTDhCcMBrELpNCbZthKDh98s2bvCsv8ElmiJyk6AxPzKISm2nY
Y59AFM+btmwcXFjgk2K+277M4kcNnhGqHqD4Fbt4XkhhQcJvlu1itkm2OSkKJ3/HBLI/eqcxW+ci
QBuRcNp2Xr8V9eK2qptD2a1w84kae0rw02zhRkOO6n8Sm0VQ+bo4+syu8US3tsaYzUVInVzL14n4
NSjdW6pLD/O8wX5eZ8QKrkjS/KxMvfJWv8tZtcX+zO+k+UKs+rcuznBOYClMSXbjbRAYQdvQ8Ln7
92r43dlUIZEJUEkCZ+DU9/diGFWtcumzebaeHeintjhJcqNex+eUdmYDjRkhhGQlsSvm1rivYBJM
rOhJKSnir9xMXALu/E+biPQNdKeIMrFYMxFzd2x1/76qPpGbcZRvFGn6UVVehjI7qFwKshIURlG8
U7EHmoCLijLy5wr824+fjF/npMOwwM7udoi8ESo97qAKa7UHA06DN9h/Zs3Nik4v0J9ATepsdSt6
eiQ/7U7ffXM2T84tOAJMkMHf3zyRhLKPjDYlAsoZP4QDUlgjc3VWAskpr16Pui92Z7rbz201tgn4
G79oBeDAI9KIQ31dm8UMzhe9NVyo7FJ3cGNkfsxmU4AG+XYYkv97BOlTwXy34SuTRRT7qYpY7768
us2LCw9LSNfX5xgzeVplu56lxEwP9WcLX/FFaCZ9PFGj/BNSFwyO5kPjRA2ZgkinQ3GkCzo/kmQI
HSdjL6QPLlh57MqaE1+cuWLz39uidvFubrcj1jAt/CSTXgfo/mkP/jxnBcHqB5bd63x5ecBCZOpp
wGegx6SaWE62Wym350+AD3MNQ1irEG1jMgaAJ5IQ7O5EK1qF6mifKyffnWAYEIgnvGQ/HUuV6eH9
51ZN7OEJAsOj+u7h3nLq0KZNs7Xc7+uKCJjzm6J9xAL2rJeWBHRYmqQtITGPrwRL8jeZsGD0upUJ
HRwKQPZOCOcZ5AT2oA67CLGPngvs+dAYteVHTz2DUHI2+eBqrtKDeXyOVQq8RdtprY80smbA+w1O
aNS8Pa2b5jjSSNVzXFswz7whGK1R9qfhRYzhE+3qqWEad156HZxZU7hZIkUm08bM2sHMm9KvIN8k
MYabtFHwRL2he1L8dl77Y5Q/1IKMsFq1y9lnxX5T8wJBZMczOFghRquqdNEcNLFfyH26kPTWn2O0
WzF2IxFZBIcQ1FOTvGrAJfVE72oGBTSnZL2EV3XmJpfdCS5kcZm2GT2RA2F2DnNSXc/YMGhFgxVq
4sSqamH6mucHPA0J08yJEGSjxTrNyq4kEsPsFW7xpr0QgNR9juIK48YC9qvQ42bxMSSP7PxkUZfK
eZcAzXQ9mT76y1Ur1v0obMk6Ccf2S9EYkHkNXWv0+uR40l7bK4DdtLkZXTAJbRPh8tajJBjyYcU+
1zZ0UJAs1xMVOGJeRHFAUd6iU6qLfVa/4nHcgjjcEoLeqk9WnIY9G7nfgbQGEeXxjVNh7lOLTJJG
9mUUWkqqWqX80gzHaesuS/o8CBRgEkRnuGNQCIE50esaReZM2qiJJa9kOW3ZVa5LG/qsc1A7lHLV
cCGYpNtHWuTP8xU/x/fwyKiKiVwtiSC/kTeFqSC8W5ofUfcq1gPsOBRwpWJiFYd/TO9MhtlTw6VI
xdWgvxhzhBWRh0DU1Wela8Sr6ZA3HX2a6uRfF/ysqq05VaaG442xFQSMFma9nyLKqM6dxtP/1Nnv
J8kSogKWX7HXMeV4FY1dc+Gpw21E2FWQltsjysMwbuiOHJ5bUs7bXCXaY6WRlQlwf41QRY0ahXtF
X1fUYX+75yJ1J1ppXUWPXdu4gw/j5N9r5HfzXuH8peNYwdS/R8AUtVWbsqvS9WlcsZlM509I05Ux
tfJ/2EC+3bsUYA0snEg3kjXl7w1klPNrwZELTQTIbOSUkCyyNBRHQHZ0fuhjz7uBKM9aeNGTn7Sw
3yDHijLp1LEfZe/Sp8PoHyerslAQGzBt10q5O41erODJvBWMH4KjvjnP//kp9z4BiZKNOc2hFLBk
J7UoJZtVXL2WZK9Qi4k/xTF9++zwJYKQrkz78j0a3vZKDQ83XdOFAVKmRucAATRVqz901r77IFUE
MJAxQRKJ3fr75hnnuh87hQ9isrEE5+fXUd3J1YZp/u/R+I0xMPfvj0+6GyJSlxgSYi+G4yXEwqsH
5dI5uQxCMEktSo+qJ+k8kehiyqwUhgjU1Jn8mhLXy4k8VrJFYvwYwfldGfHnRd3h09mIk2Gklen6
Blmr3CS1d2pXsytGhcvxTdfcCXb993346YZPP/9jtAqqUWeDyjiiqtbSV6L+hNLjWMap4N8f9A0G
89f9vhtCAgZ2mTLjfmPQa0eRfYp8GPNTh0eLVqf6cGrdf3/gdyAnnwi0gYnBVG3c1c+n7HzrhyRl
IrIK0Ka9pgMHTk8igmVc5HT74CTzUNv2Ykn43cmS1UEn4nCILrXTFfuHy5kG1H3dg+klSxKhJHj4
3q0LQnNqo7lhXNaT2i5BT4IDoqCeYRo84NbMsZoOiX72KpEmJ26xuPMLfUij5t+XQU7pv6/jXsEV
1YlwnWsxxTV8pmW/G0QH6ofi6iwiBP3Zxjb6TI+nq1WgWvuaKIWoN6BqHC97jXPP1/AYPd8meu++
eMze5rsbGyc4hA0ZhCRISsuPcm6nz2mg2JyKHdWpnVOYbvStPvFFH5OPLJSteHFetOv22Ku0stdR
7NXkXhMocc7tYp+TKBoCbgzIILBbMifq5ceQ2yeQS8gtkdPLHuRn4TnbI44aI5SgFmLWaG7FqR/p
vjh7EG6LBDZ4S2yEHYnrAmLP6JxTX+e6IS1elsno3mrfgK9Xu6K8u1a5p3qcaDvNLwe3g5WJOvbj
hLLo7ETmTaIjZYp+dLXHfjGFKnCGP5vFU/U0soe+CDYFgyXabZA6REJv5ovGUqyCPzVsfS+4lQNa
Y8FJ8WAgE7qkmENYEocz26TxJKMbn7VN9tiHaTAQxSyDyP2aP0KdTT9o5x20BcKTTerWK54DAVm2
5l6Xqqe4MKfIXRx6mx7HG6X0+WH+qycQw775l93FgWAWFHBlUV5ZNxeQxNPDLthQ8juj3Tq465sS
NFACh13jWfiV7SMrsV9BN8zYr9fxQlnMcrN5StyZ3a5zN3M0H76il2wkHybmAhev5RjUq3Z13cDv
9FFSvEC7lPz6kxD53OwI/NRMY5378w2cJ8ewiC3CR9FBgmJu42CLD6JFylcA6YT/AB2Y07/DwrOl
EPhNDODdGUTQNzBVb4xCirtNEWoQkGGruoJV28Lq/HAGvFtBvDp/FLwZYUY6JbitIn/mGDhFUODF
YFe5hXQYulbDFeU2VH7VvvqZdyIwqlto62p18lQ+pOIO3Kxf23eiLh3klEF6aDYx1/0gmeVmXGSr
0R99ggfoosKKiGEgwgfE1r9fXh/1DfrPR/X59GsM+bpOtbxso/Vsh6uSfKCgLsJiB/kUoQp3B6E0
tv1nqKbN+4k8K5KcAqJ7HcGpjvXxCvDiX5ybnVrpikhKcw7fHEK3qXjYurk6fNzbQxckD4rbBbkr
EhAwunlAZ8xePG6m3DYT3MIs1rGj2rGnB9oazYsj2pqlBoWHztkXBru4edcTYddm/QKQGT1BVS1S
UGcT+/nNVXCIvSVV8UZ6ffeGpxoUTgZZ/cvY0wuhedl/ti85LFx5Kx76X+nXbC9uiQNxRNLbpN1s
1z4nXypNuMHUtyRmPQwXV+Iy0sfcv3ySBWy86Yf+WVrnTwjepcFWqIVZhLCxxmHzLcFbPrYT2OPa
oqp9kLML8TrS7gZZfFrQY1+Hwz//kGPAGmLhkuX87EzuDw05FG7CQeNXRkxqZsu2Ecg2aA3QwGVZ
Q2ojJ7pxVNWL1U2aPkqccDhyQQeFUZPA0YyYZlpX+5cMunpjj+RiyMgK19roCd2yUgN1XMr9dj48
ouOLceOGMpcNj9nMObcm7tvJbpRddpXzc4U6AYcJ6DEv9Rbf1WrbeWhmzs+0iEDbgCU6IEnc/VCj
zOHvmf0OdBAKi/Ty72X/d3X9391HmaKQZxht3W+GqQrYBiHlstYg2V3NfKmGCCzcYTUca1ymOUnj
OfBSLrSVtIuXxu60KZbaCvoX6Wo6I0hz4KXa5Is5jXW1lMfCjpwpAgwKneoU/hCS5+CL3hD2/G+0
0tfGS76DSid8XN7//VWkqQb811eZ3ZUsvaF0ysBXwVw3rl0V4uw53sHDmM7JkyRcneTsYHWo0yaW
SDK2hJn+UKh+ZzVBlf//buh9pZrro6zkXMXU2mlvHOmvoyfhEH2dwUFDSpYigG1ST2Q/70/BdFpl
W9dQqo1MnTMzSJwjwCLl5Yfb820N+ceF3RW2FyI4K8KrLuupfjY8owluMb1mUhiHV0S+UILo2vxQ
3H1bRXLUEYkGwN9CvbsZ4yCcz8XIzaDMgljECQvLFAb4jx/0Oy/tPw8fSHKmk+tNSv1dvSrN+9mA
C9tlXdqV04fqLnlAZPx2WRQ7Y1G+SDZamYfxYbacPbHovEcHwAFM2z05ULxkHQfF869t7KlB6bf2
tEMXbrXRF6eF7OPUvCXe2b24oPgea1542meb+JAfxfd0Vf8UDPfdAY7vMFlEg4JBEfh7FJMToEml
geHxrPHy09tM+dUIb4rIiTUooqey2BX6EolcfMLQwzhxfN3QGZ05Rv/WwNr/95j5jiuiYJeikqOk
QzZU7nq19DFPXVRjKBmVWA/nSLZV3VQQrMyqxM4uJ2c2MSlu0FqTvQY+PjunywqdBC5HAhE58f6a
2XkERsRcVKDOFiQbdbICQ6+wu9KwgKScCsNFGRrKrPsp6/XbSp/bCGkA220whruzRTo20ljLZFwW
MhbaeGKtpMbqWYMMzKo/q+wJ9EbvrUrzNSmcrIPO6asKf3Q8/ZScTeTqN6sThDHYWMTAktNxd4Qb
VaM8V5PfI4K4ZGb1uCv2eCTY9ZeMhxHZminFv6NDx4EByP+Jg0ExSTGDlnuCi/GMtXXNPkuZwVhG
SUaIQvFRFbGvkW6eX+2Kai/gH4rgIqG7yUveKhlclVgz6jXBzXqb96kJqTqvcLmsIEOUSEjJ+ISH
BQUYsRRb4k4LLm6yEteZk2yYItf3/D19Ej9o1kFKkJAGcAoULaNADW3JH/Vkq2KBB8IXMmC+f8wM
zDM3Bq+LMKifqPAtDi79i6cdZbpluMygnv/AhIUKR7U1fGPR/+FV+4TnCz0U9mght+nb8ZadaBFw
WcKScKTKvU58TDtLp3SpeWPddtq6fJo/lA7BnL0Zf1I0qdv+RSF6uX3rwPEkm7gR0Z1fXEViJJqz
NRFcp41cW7gNdUS14mF4iZxIBKediohq/qmMG/22UHIPh+0y9XGW1jN3ltuXs40yJYlDUMuS3Cre
3IpZZwrfiBcIGEUywioP9nuLMhuNw48R09POdb+44RA6I4KHaD9Wub/XhL6t+ms9w+9uToeufJCq
ldwu5djv5pty2LensBs3F04QjXKI0x+W8G+bYDACIN/gWS/jXf/3h59EUYvaiDzFkWzUGSKkjdA8
4Blmxu2+wSBCR2RV1Kimxk2CZZYQXEjMRfwlO6USXq7P5eVAA14gVLedfeECBVu8+qlR983ZlUB6
VqrJTJXwxbszNMtHkzQq7OTLeSWXGjlFHXmDOq6qVCU40GDzAoTDop9tmjnHD3J75eT9OidrjDQU
o4md6iI4xbm3c5hNEunmw+fQfP2wmn4DdXDCJyUcnxRs4O6vsm4SIzfqE5IwsqcjholeMXPwO0Am
O0vR3KLfk2JKLv1kEkiTk0qsP+okEkU6Rr4iBctk6xvkNQexE1EyzL5uMkY+HcaxxTAauFvwomHb
SIdROvxw8d9UV3gKS5N/HX9hpfX3MBhI8cyGaKSz3kJTqLD2teP9WTiBkbBJZZ4rQdGBOApb9Ian
Rzq68Ug/H2E1zg+6uu+gVSrxuNBVitsEwZq6nWhQP1zlf4scmmyoGlhjoXLK97GqUl7P5mNTwVps
JVPpAeSQCKYgdfK8t+ZnHPSRt2ROj+7oegqmcB+YlgRkFLebo5wxuei2wDEoNuh5yNIP2+l8WuP/
nseks5Nzhk0pigtpdjePz6dhhlsAfKMZnDmNxHN6NKU2Jfgcr8OFjEC6NwihlcyiQgamx9dlSIJe
EC1NHx+pocbr1ZnCMuv2Iarw18Eaby5AKIbmoaNJIXhoMepXWmD5Z4ouJh1TxpjMSQnj3vxL8PDa
deT5jRFP8YkoP0eTUyqTXTeoSvxAPhbOQKMmLhI6Gv9+NP/DaP/49lTFBIVqki5JMrITfAr/HkEw
Czs9baP+2IbI96xhJ3vGRg1lLw+k4OYOzu1pCKWAHFqODZcn1VN3WAmEHEnW7YKYu/C8LlYIWp9q
/i3dqmHmEF1Wedkehd0GgOpBsR/zADzEMxYSIcJCMH/vn4Tl7EBiNEiK+nr1Zs5sO25LW1jmDiQM
Nw3PG2Gpe5VzIdNa3gsPtQ/vdcl500OP6ufL1ms9wybE0SVHyCtXFriV1zwrG8Kyl6BFQbLpgmIH
P3NcIqFa9UFzlBeDr22HUHEVH3BkVZP/ZDaeuCgWslWsUEwDusxJPAarCc4rujjtIzGTG9Gh9WeO
7hA2wdkx3Js7c4tV4uq2spEobHP2ZgW44brQSVpPA93rFobbucW7gja8XM49l4A+oJ1kGRGvlS9j
R98Kphicgsur7M22xdPlPVr2ob6KrNMSgg4P4T12rv5lqR9mK8GEJoN00UPYezwv5QOLyVLYXBfK
OnoYvLlhaxuDN+98cUs9hT4YrZmjB/I250+MPbAR4nhf8MsliMkTcjTXWIsADkqAmZAnh0iwdpBQ
VsjjA1pXBGqrHyd0yfzGzMK4IsS6EcAFAwYPxbAX8TZqMKPDLdl6UANyIZYKrz7lPZr56T6d19Pr
usXMW37C5nkf19pRRRSvuWrIg3mSt82TRhLHqvGFdf8l+Ljvc8Oosdwg81oXG6GgeoPSsswDl2wF
7+wAmNjCPvu80h888LvKvgvxRd5VgbHKlpGrOQCB/j7ezdzKKpcuKliwt7OH5bsJ0mTN1udgRPCv
oWrPVpdjic5xqy5B8MK5JzplQEsa1M1YtAg1GdFP0qI44py8zxc463jU9LbgWWsh7PzTh7I/PYjB
eXkOpDALyLB0Pn8p4Rh2jupzq53Bzo+Np1uQv4iEjBYXl/BVG9zYLQJ0V56xLt1qpYVX0sXTJ4ks
e3mZbfon1a383rpsGk8Lal8LoD2tev+0F3hdY2I9s0Rs6mNA5+Pod7zYgnu2RcR7V+e0FLjn6hLU
yL/6V+comrcjhdYiCouDuDhfJvxt3/ixwy0JW++0bF16o8HMMtadr1kYVJgXrquyuaFbImpdDRQB
3fsCu58FrSQXjuxi7kafMzTnvc/cc89uZkNZW2BlH7YI8bPdJezdm7cGf3ZFG6d4PoDUKOuLMAIH
39BFblmjc100i9aN/LPbvx/BXcgvVZxfkjc6kYt71iIj87N14TraJ3cW5qt8lYSD7XilI3nFCmae
S7Aov5LiBJARHt85mgXctLoSA4+AY0XsgltzS8jtxGpg5pNi6kc7uuweSOjq5qBVXgoulll2ekT5
e9ui+iVDc93v9DV0vrXGJckv45roA2eNs2kQrabquw+1g50spW3tl48wPS0gpqV2SJbpCr7KkjU/
EB5l5KiKY+zIfA0unuTlCyJizHha2LzKF5bVQrN7nwAGhzMuz2nREfauMkx7F3+csAGNGy3NM2dY
FGAaOT1eFxeWEMe88GKZqblmGPFOuSO75WL0iIwIGDyLHPiyci+Hm6eF0EIZWgKzN94kQYKZvBSW
rDJ42gXDU+M1FuQTh9mOdLc8ZrbuaEvybCfQ+3jaU2QDfcum+GwErN3B3JfxSVA26hrTQ+5Zu5Bt
2U9XsqevpOBqWZIFU9LPV1dPtoslUa+B5HRPMZdQs5CctySk8WjFxWU9Dw3WkdxD5u4zQPzah2+4
NNxk2/rD8ualP6E+97qE35ubQeEJpRkOy38q0KHhpNwNsXy8beK39jF5geRTckagow+GSSfJfF3d
nlcsLSPQOiCxre1hLpiCtY+9ztyeXJMbzeZ/IkPQdEwWptorG6s5IE3+vLyezbO5TZ86k3zKvZtv
3mHkj2ZiB3rwWS68xnSWCM35zTCESWJ/sbF/7bhnDt0s82nZPJbm220diqa1O3THQ2R+nTcHLJCt
mXm140cID+bOPyOuZb6JonlgOpvwH7vCwr+J9NeaDGBA/Pln781D4aHHDveCjZ+VHfLX/Bj9cD/v
KmXuJj36OY6UykzByvi+FxULVXk79VfpqLVm4ZfIpWFHYZa7o8v6A+DyGxn6uyzhsxBhEAwKsey/
iU5iw5Gg1KVjtMzMjfxWW++iYT20r8qT5xB/qtv9Q/ZyNS/b8M3i7qQYanz8uzb6Xx7hfy5iyoIw
JFkiTPAOvrrOhct4qmDMQcz6VRbmc86akpqv77X58IC/6ieTtKIjZO8Lz3U185n2k2b2jk3XBk9L
k9XKDCLrISDIlIwTE2gW5zN72bsv9dJa4xBsrpu3N79f+JG5Xj7d9r+WsL9cXLX4gRX6Hx/PizLo
7OeGVt/jhw0P26HNbq7DOlgfK9f3F1f38vu6MvNZ9gTfF+wDwCq/qjv/vh2/u/n/uht3R875ORLU
tuRuDB40wtXzasC3yZSgxdV2NbkZwZh7xIf0ffYO++llz3E++JUt8e11SjNUHtuHZLBVl7PfmoCo
LVw6+M1+eDjbXz8BO7/P3v+9VmNKL4Tjp8+mE8kfjfJxNuvG4WJMT+45Xq9Wij8cg8+HZVlZL1Z4
PPg99/aH8fI7Eu8/H4odo4j1Pyey32DTHx8qljejjntJOuqvs19nP+8fY/amIkwUTylCDBxNlH4B
WEuWb043V+0XBPi2y25dHOLRLtSdhsMK/d1oCSAmsidnzRRldi4derX/fpj3SvP/zWXsWZnOkxJR
vyv7y665zAlnkI5T42llmKt3BnS3mFCbucmjY+2q7ZecgcjSJ9sHFi+a72AZVuRdf+j9Iyr9+wj2
+2rkKeYJCRyAyr1+LBabXEuaUj4+SpvuOWNVpqh6aPfuQ7yjmtu8MrnwEBo8e+VuXMHZb7Rf9GF/
5XRMX+t9Zb5ixSNSpHMAH+1kMnWaPXf2+EvfPW8e4rCwArc239s3wXzVng0TQeUDfRS6Oozc4e2V
WnWyZ44+6ES/quXCNXRzbqWtL5nSO6cZnDGs7gDBUV5129INAgj3+NDRirssHqZt4NSbwTCfLDRG
JgAN0MPFcSnkCfzYxljd8CVk54Fe7qd4jFnPWn432TzsBYl0OAtm+xOWRA/Kk8QkMlzmEqY8Gx5D
6XhPmG3QSO7MlxqfZ0s38Iah6QqTmM3DeSEJxnVksz4cMdowLYFYEGtaP+LtcnBbO2c5WbfBGuaM
uZaXa8w2eKDz5Q2she8T4CuyPnava+fpOlBeOMucFx6t/DUyrXobXh5wd1knqrlmIBSm1W+OdAK9
tbQ6LcL1EJtThRTmr5Z/7PbxyxtF3deh877y1eHcWFwSzjFQnBrLv5iLm7va7WKbvHQPyj+AKzEk
ienbuuVbVnh6tqxda9rPcrjAo8Fa5Ct6i17Ybtb9Mpw5R9bIr/bpbB8yN0x2bITm+uaYS1rTbAjc
AtpX3IBjH4R8YupY83dx8XVan211TarCr5qBjl2XjLv28yMmTQkjmVytrrc+ssR63LEMyU/TOxxS
XCj2lu/7/x9zTlbIAWD3RGml3c25qhQMGUWadITBwaKtY0y2QiZpBsGlMgMG0yqI7P3cxtulqyz9
mWXycBjMj8QaX2Y/LAD3HbHfU25qLoIggn2wXP29QnZSWsclCP2x33EQpHbp+50wmuIH3WCrDHt/
R3Bf2BJdk0yz/odb8Vu7e79WgjeIwKaI3ObaHfBej0Lcy5EmHtPlnJI4Wj2wvSL7nFuXfTFaEf6A
ot81zmUNjVgNcTy/wCK4vohvqrWpPJqhRGlEw2LKgQ8kU73RX+YgPnmbXQ/lS/QyBu3Ul4eoDdBo
ZvtRca4fcLN7a+SIdzbzxNV8IMak8bvg1gB93N5jngGIJC3fynSFws48dYJomPzYZTHJsfDDUOGj
+0hs3ue6wQjHgquAzuYcGIZ1eoCF8IlkBWqEV3Oafofu7Gw4IIfuKXCJSUo3hXej4zHZU5UlFIPK
iuEQICQbPo2nxP5EUSbboUQxHVEnOk9nT1iTTXE4O93ML5/gUM/eb+/a3FN09+QbK52p9QKVniqz
R9P9ajnZA8vD8JETZu8a4TW8PaYTNB+DErMutOwo2O18lKNzwp0xX0CIKALRPh3S9fjGsXWgoiIu
bylKZv8MNWDZBjrHP8KkrkxZlpN839rDlvP3gpXOehJdUFtCwchi8nedZ3wNQb1IzGXNL9cPXqj/
Oj/HL5gUpD6TndNciwFh/RjvgYw83ZE4r0JCeB3ee3rUZhQCv4HmzN+LlxqoUDW/vq5HvFiiHdza
kPzQ3uRl8gJXIt8/261PiG87kXsYQyUyXOvEvkV1utE787LJnVl4HB6yjfwuHYXtdQVtEK0L74OD
EyY440u/gySk76Rf7Lg0CRR1SSlZLBHTCQ9K8zuVhq9+syC13/Dm+TwtptKFExSdNLysmiNka3xX
VzjKgp7WEHBeE+c4gQDoSdc6+sVN5TeaM/4A/ErKhEr+ZwIhT+cv2lp0sP6ev/rlysvHXjyyWLKw
PX4o5tVdUX1ajb1YvK6YTpuNy2BjZG82q4Wde7vdgpXNXsHZNw1z8xC5D+8uu61obcBMKm8jmZsN
m6KLqt/CK2Rak84OjAiXMrZizsz8YrXHZM7JrL2wJtrnYbtNIQdhTjhxgp7Ya2BqmOu3g3W2/cMR
jlXIE802QiCyM7SYJBFh4ROmYIGlOyQjmmudYvZ42C0ep6OOv355Sfijt6sJgPGFfM76YHtA227+
1EC56/z9Xv/UCfCXlUkFct/5GxAV5/N5Jx7Pb9ELPPCjsLnsSr/7mD3dcuzigBhOL11w+sAINVob
ZDCsC7ylSAlEdjanm+2f3v69KE718/0T/fOK7k4butyJSpXexKMYYsC4xJerw4jMPP2w9n53ivvz
Y+7KeK1P+zGu+RhtgyELaZN7HKRxUD/+dGC4p378vsU0JzRDhkdJi/VuiIq3k3AZwN2P+k5OzYba
5nh9GvcXfNU8xAQ0q/Q96v6f5D2z3wfR+zup87lY3mvi9Hj/nhuFPuvLWOTZ0pJFjTRevVIy8SLt
NqRQPYw5LCwNX8DEOod4HC4Ta3aQrSjBa9I4NDZe0kESHmsbS7TWnOGGvs0lO2JZqkO8OyHxbfBc
Fz9zHBxB60l2WemPaqj49bHJrGR53WrveufMThY+nHiE2qxwpV28pdvxQcaSDoWw7p69Ae4WkPjF
k99kZUrAiI/15xm09b0azEG3mLiSO8C3NRsstQ7Ua/GiWpEql6ZWi1Wu+X+cndmSolq3tq+ICECk
OZ30ImLfnRiamYq9gAp49f9D7YOd5cq/MmJ/Fd9qK5cIkznHeMfb3JNbmC2vU+3qWi3X+ACQRe4q
9CclhbnqW3xxsBXokNiOYRSCo+duWsNzx7PPu432g5eW7CuM/1YjuJ5jSPcmsSJ+PgNPxcLHJsbU
wpAJR7xbgIl0VTi4G+8ocFvBS7Jl02X+pbnmOcy5cYNsmo8R5j7hP8Tll3kKqZlPWWdH8A4QXxWj
LyS5CAEVI2EiQ06wVSdSO74kZsa3kb6wZrqIDZanDy9j88HCb+Xkmi994eNnrjrMKfe38f4WPzhq
UPFSmROGV35kl+75OZPO0Rk2GW/NpSdViXF1uSqNveiCTeHHdQzf8PyJXxknwnA3L8B9AFmxooPB
hjkqjTzmw2SHurvE+MoIPcL1hTDruyO/HFQet2dQB2kgTSz/QFTA02vfiNym+/XV2bVlX1VH8y5n
rNlCSyPNKdLqj/QQtW6CaQOeG8BsnrXQGBTq+EFyvq9Rgtr6/ARRt3dYtuwjMPM1zJf4Xcgbbbj/
QC3HgB2m2lPstkSFhvv5GcszvGTvIoWFipfpQ+w8qm/UJekap0S+yW63OJVsrvmU3G8CUq7ODn9D
rL7LWQkOiKkoQDSCXdVrT+pLSNSTqfmXgyMBIKfDlunub53dnWeDaQ5eHQjOMD3ABk1gNvewV43j
3X3S0akZcNmf0HsAQinJXl8y4YayOtzx77urpTbklfj3vqj+1B2aKD2hSTX/M9+GnMfSeDyq7CrT
zJd27HlQIr2NIsZDMex2O3hE2J3RNvgFgXr31vqze33/1LcCOb/vsvuldZYntKOl/XTuT07H0EfV
1TRfL7v3a0/+Nib9zyc2R/43/ODxMBXQhT+f+HDbUEIv4QNSaQuqqMWRDd9VtJxk2J0RPgBgv/jA
2BLvvb7idrb/vuXveov/XMob3+mmPKx92eZS5ktgrThOwmGf5hNIwMbxyZ7+++P+wDH/2bC/PeE3
Fpx1SI/Zq+AJU8Ask+VVFO4yOYXe5iV8v7te0Lt2ZyexAP0OBs6/P1z5qRL4/qDfTgvrdE9vpwcf
DhC8gZ7jUMq4kwst7Sj4BSLCT+KHQ75JxkEgDEwEe+PvZ1zV2v6oP1avSe48tqXN3BGycLE1feSh
TAhPPOlb6HmMHkTIUJHFPvyA/ssAcXqyp1SoBNJSrFUBg/ruPRp687u3zACW3KvwfH/hgkhvwq+Q
k8MTEKEdbAMYKZmDG67DYDzx3ueXjYn6hDazRyu9qIDEeMFHk0W3+7SpyU5Ty+72uo37wCHiCLAn
jNqm5qj2MJan9JWDY1IKimiBzFPE3lMM4z/t/ZbRqYhPNqWcKzLH3W4ptZv/+qBFjUo94zgR6vhf
9oefChoLjFbVWUEGgt6/b2mxVy/y7np5TbAxJwHVxp4sqJo+5leNd7PRvC9TC+YaBEAdRsufuuPb
C9qSnlrRVs6vSYl/tTLj9LwuP2jW4/MFOewvddq7/VXzDipyY7+GnNtSSE78+3s99uVeN1Y5Jk+2
zlC9v2Tq6sgf6Vqd40T575dA+2GP/evD3vYec29dDWPHh6nIXcaPC/PWAjfsIxJPB9E/QWXq+qVh
T9umcOnVS5NQHHqiu3hixTxCEZqvH3KEDxjODtn8ML2sz5DicXqFSKuFr0lK2mXhQa+WqnH97JHG
wWEmhSvsH8/wp/Ey/fcX+gng/OsLve1gVRsaxutUqJOSuBYN9/VjdBuVQ2ve/pAiKywhGTn50zZr
V58eOwZjwjEeS6IynOvZo/eE7y2Jan7ok7FoU8G1iTR2/32NavME39aTItN7tFs6NoMs3r+f8Mq8
vtpWxU2ngrsk1c639tDepwoj+gx/0w756OTEfaSFp4KyIxZHi+HjSUr6Q+/XY/ancv2vq3nbmtr3
qn7ud9wxk3i29X6jk0FPxWIrvap0TGB7ncb+MCnz3xZ6s7b+dRuaF/zba5Waz/1Bv1ya26Dau3ME
kErsR2c3Nomxxnh1QPba87d7/+OC/997//4uP+6acq/yTJ2cQkxnrntvf3aABFSfqksphTw447L6
cGCo5dF5rnSUKZIUPcGbt0IP5LReLnr8/r8XxE8ThO+P4J3Zq6irk1KpLAjqLgxr76GB0XVXB3oJ
lNk9fFIFF96NXIP1zTsldQLMtFyFWl+7xdfCKXfudQWFDWkgLYazn2cbLHD/fYnKTw8LbyYwelT8
5HC9Payb+mq/7ta5seq05Zc4Jff+/QYVxOxKzT3C5nnR+s2O8seX+duHvj8s6aU/LyfloEygBQ8h
ugks9V0+3KHqJx+gGN68VyQN8+ASgUjJiEjuPnQfjbl/uZH/GLCLMvjlTvy0glQobZbeBOkyZv57
2V7QDev7ky5PrOQKHoa+4kN72TR8ntFr0RJAAyGwcW/LG7345SnoP9QsCi21ikehoVMUvu0c2u1g
YWDIZ0MxpjR8gY3Swbiaq7qXz30gMYbYwd54RUZABha95NEHrgEsvHo4szqKDZ+eW0cJT0+56xx9
zcld+htx8a0+xAyhD2+u2j/HqxAvNoROOj9NbJR99IzFYaJzmhe2tShnIGXppPjl1v4wt8f269vX
e9uKUuOcvqTm66Gu5ERvoaF79LDpDA79VUcmxAOyBFyOlEoII22+dotUS52qGAO5SNuoEaY+uMTz
Kwuzsdpdba7JLwDS/yDk79uWpqoGhitQXJHe//38U+12oy15yJP2zjlBWpm2984FngxJAoVXTvN+
EWNBbjy808pRVg6eIpfTGmUgAypTpC2MaoRejq22X5X9XCJntgEB6msXzNmonSpvgg5wecCOqeAm
gwnMMaI2P1aj9BJB+sUWqs+unF77JMre8qgJAAIaVRxcH1C35QODVSkzQsLR56u9eJ6HWSt84rt8
dzRCRe6ODmNHwaCGMAEnDc3c3s8qYGkJgz38/W0dijV94irQwOzQUD4CutLHDG31bkS/DQNyQI+4
Ty4Di1Tfs9AejeM7giz57JFDFTNi+fcLZ/y09cDi0OG5IsuV//i4fTsnTrdUPZS1+WJVvDwpmB/i
CNST9mwXtLoZ1fODnIUjYSvN8geijqcrm4HhyYlzb25F2ESFFkAlYZ0wfPaxL3oQAyfM2FCT9X3w
SAFxi97K1QQwpJCDgztI462D8g8Kz/+hbAXVZeQJf5sF9E7dPVkZfm2PVJnseorl4/brk7tw1ACZ
619ep3dzvz+V5PePauqQbzeuLF/Koc52yuR4wuI/0OD4mIHmHrz9xDSCxWFva3cX1R6ZcOG/n5ny
Q0/717dsnum3jz5c2/ge6Hz0qWgQHlzVbgFh5wZyjg6L1//3x/0EFfz1cW97soreKJOeHBT7nsr+
xkCpYWOGhPchotWgjLFxRGlwdfJe3TW9ti138yFzyN/Ag9++dnN2fPvaR7Jj5bTm4b5G8DcS/C6t
Xp1U+KaI/OH8+0v/8WZ834i+P963Bkjev8pDdeXDWkZIp3A0nd0QWE2mjFq35hQ1yINAaXaMU+mQ
OgT9MIDiASx2W0KG8cO5ElnTdtSJ9MI9bCidm0Sh2ycuyEMlt4F82ocOrwj5nyvIhqg8OXOrEEsU
ZXCxHGly3z7yJjy9TewMHiu6Iy1SBijYyC1fsJorH6PWC94awEkMaIa5fRjig5QjDi/tS3AdZQg+
fivvfjog8RSB2E16s/4fYc/5lD7uusrmDHXHqRwsVIIqIILGhkcKqbQcPlPEzgbcQzmBm5lcTZEl
TRDBLUbk/8uybE6C/zygbxfzdlq/7quDlT+5GN1XSHXol6y4ub4Srd/etp92SPx3IbrpJihD+604
UzFhz8hS51sDfIcZWXGQh64d/2gf1trOT6PfvtlPzA3O6TbbcotJFLm/fy/0m1WXL+61PMEIE/cW
ROpkXK8M5zCWO3NODqk1jJbZeklSyHj8ErB7seY7C2naLxz36TIn7EN/fYkvFa479Nm2fYZ6egna
B3uILLMSQ7Pb9Uunp9idPfJqt0gwyhGda39SjviLGwO9YJfIK0fW4+3JJ2rHL5FF2f9+x5hK//AM
4coTI4DLGv7Pb1/0lF2qQ+uVNfPyad2BJU3mlNM4EqDOre0pnpL48eQinhdYD/yZOKt28riCxdfQ
xJik5RCXFTunciUWg6laFeH66IBMB8tly0NM8HFQoT0XWwprY+eWpTO/wVaoust2N8mWWDTG1eZq
t7Vw7173ULJPH0msbZuMLA0TLBr2dIxcfp4N7y2YscTMHYeXMTEspHMta47BBONiWC7xcrXNkaUX
4RnISVur9hNWG8lgZmepNRjjpoYnDRgPbyazd8IaDqlLXj4z3S5ZPOSGPMkCOa/iPRBknTq39RoX
KFjD/jVkcH/xr93u6dQ5k5sxfcFTFAuNI7fed5H6itoDy5s8G/6HhGqLhDQS7CT8s8TRgZQVfeLu
yiy1JOtQbI8jIj5LO9CGxNJmATah/HlLaEemujmVoaBd6+JqGsJNuXdMEJ+e7mn894/9fK3NtTmB
XTQJBKZaAlbMY1wQz9YnOWYBiSaljUY3T8gLBJhbZ4SbDIw03CGwxdh8/nv1/MR2UHQDy0IceZhH
mW/HgdVO79LpLjXAUeFOH64h4iTOOgB3xnzJ1JWRqjoipJLRZ7eeM2QXi9pZT2wmoIMs2M/+fTlM
iH9azN+u5+3E0Kv6ol6MnTyRJ94ydloiymYY5ohojoHgnMwdwQwqUuPPOooCsslsROhtCqx0nK0z
Ia9jePRCbmovwu7FZ4Hdt/jMnWmTdBcnsB+pCE2KsJMzRJFuUHQdu/0vvX+0/2wAiUr03RjK7Kob
iiRW5kv2B29YDfxwrMzCIUSDu8g+fAmdpbgFzU8jmRGPvZjx15bIkBHKfuYwAzL+zIKGMzRYLbva
molSi8UhOM4nWpQlnR5Ls9c5CFYSo7y+hd/ClJtv4dfQZL8IbzmNgmB090cD2R/AvLAnaQTx8uIH
g9eCKctsiiwBjLP0k7gBZ+GbJe3uxpsbYmo4A/ux2UY64315wBxeGjGJR2sRDaR+KT714WCUJakI
dhdBI85B/O/nqMg/PkcTEg1i7hYqprfqKq219k5W9NeEeB/VRyhXuE2aYxtSfLM3xUvGhRazmivM
NIeSgIy3EXHDY30tUw/FFjGFeI3UKNjOGU6Rgp2oOxYqzuriZAAfW/ZXSo8N0gfZg5Wi+bjwApOP
Q/EFtb3H5AkLnoABnK9ngxsIvaJH1/ABH02KiSbTaq/AhOXsyh8w3ixffbCVt7YEfmJ7hZ7KXkXs
4aMcfvNiwNzpgd0KC8tyavj4v9ysPzfj/RRGfEbEBgUxf3q7WSvpmeWv1UmeqDf7Mr55rQ3zWSsf
QOptUnQwi1PFca118JfiVmA0haKaWMfb57ED74b1rCBDh545az9tnXuJRcXJO0kJ2TnKLTGnUI3y
e5RnvqLYKZWljgkcUeQcge4Zxh6+hMxu+9LRPrGfqrjYXjoSCYM7X0V4cH05BlLehKd2DCw8Ei5O
3YNOWLWXt4zwkb65C8o4JRUlPuBcaLg5RBcNl2px7z9UXxm32+GxHh/MTiOvS4OzNK3L4Fk0Rqg7
lGOpTcBraQR7FIBgBU2ysZ15taPydF10bbhYZPeIIPFSI1JS1JvLoD0hnOq+NMzuNZHHu8LRPx4t
u40VyzF4MnnSHdOKddW+k0GKJeXDLpIr5Ai0cyAFqriZrr5CyOcdal/y9zi8mA45sRfV53TQ0HYZ
k9crxuhjv/Lu9JfHKGv7z0cCttCG+uNYCyK3SLHCc+Nu6912/LiTS+uqT49LLxkqA7x/QWNczXKt
4fycBsrBTesOtSqlCIlmWlBi72sNnq/O0fJy8q2AqU+T0zMYlAjOZ6+LfcqXvyLP/8Pz/c9Cw8wK
1oPKyym/NSFYid/kaq++JuyQ2TbDA9RVvOYwrpzDQpu+OD8Xt08LEbOQYe7z98fhbjivGaY0rabB
xfGXWAXZ7CltgFf0XbvpmbJD92GCR8vSXd66DoxWWD50pzEKMdRZdjvC1DhkIWPYexibWzLPazfl
U7VpPaUYLGMleFQinZew0QEz1wq+Ipcxh2MobRLTJ2eSzNRnAhMiXdTufYQl4lmQptnu0tjHNUAR
yaG4CV17mI17JGchNxaviOETg4B7gGRmCRdOS3Z7IcVE77VIfHdfU6SUeDlw4EpLHGnOIZxROs4P
t8t23mGq2O3iKhOo/X53ZgxM9pC16bWQuvT0D1LCT3bW1aDsDlq+4V/WIJy7MSNvCgv65fsWRT7E
ksypTo0O/dlhZeZu2wc4Vxoz96BmXimOuIRD3PLO3Rf2NsmRQuWJ8GUOzSgfnBsLCV4lOM6pn35J
zmGwLaJ2iWWQXW6Aw5wiwmLLbWyjqCiWF4jZYnB09mhhrD6KIXhvGG4PUFo1dSg/VVCRnnwpaok0
nBYBR0hULcyXmLZIBZ8dN61+RsDlxdZ6WbR6MdPXIR5u2qHRx5wEjGVlX3/ph/4HEfzPosQxglED
bE9dbjrWbx0pkegn+VwUlCAE+raE7uYOmWqeMn9scbCC/rzyn13pw3rYLCDTf3nWiJ0YSjVNBJI5
ab6zkBADxrE3ko7b/iix0dHxw228tyS8qXiyBetmWeMdwYHTnp/x5PJWkqtOL58t7xbSg+ehJNrd
is7HyTqP4WOZLVNmDMB7S+Sm8/NU5kc27Gg9S3DC5g5njRfiScCIcdyKyDPfN9rGwWEEmpYNUBEX
A3gc3m4AH5sQWQAUV5qxEV9hn4wKv56ssDWJCS/GainrEYveiFNPoVqLI/yaLWJ0rD9dRMj+lWIY
WcfBSfkw5mzhC83dURK3CAsEQ+wm0DQowZXoPpNQZq66Bh7zlX1AAxG3BjnatOyjsBpLJFa/Edcf
jZaL3Oue7BmdMzP63M59c9bIq06ofRvExdjqaCTOuHzDqtQ91SsatZDs5GLB0G0gtxiGYLCFhMLT
sZI6jmF8wN9G/1GMJ/YT6VYdyt3jZz7EwSHEZx89Xrao4kOkRzjFOy07G2ch5Tql+Vhx5S5dNz8s
dwkXXc3x7JU6dBzuIylhihCpXsXVRA06kP5dw9cJnINFLaHXrYMb5KfnBBWkW0QlLL4Ozs522jm4
xec+kZEkst0PDp3UlUKUFauhwZv0yav0mcbtPlkpVD9BPbSCg001y5MjPei3Bu2n/oyELhJ02HIN
o/226R722v0pqUyBI+q7c/DS2BChFh1dqLM8T0iwDTZJl9+vJtj4R1JD7UGP5fy7zNB/vA6wa0Ux
2iiq33mFt/3tYhS722uiJKSqW9DBUid/2FbmlByYaIytYVH0FLVXEId5dbXlcU1oweFpNyc/xC22
L3ywCDhfg8pYhOJqVeelhTgK6KjCdxE2VsRwXoP0Nqpayyupbxhp1N6L0Sqn8CMPqYPvuri3xpdX
okre8URYBLYu9or/5i6S8HFdmopbzC5oBRH9cgztAqVk3DSWnr88lJ94HQo4BCA5XY9mqG8PpVhZ
z+x8lGpyt3iZo7lq0jTHSCPo6zPH7yp2b41acvaxUmEcdEaDz98crH8cHX2/hLfWa5ddIVWq6WsC
Lq/hzAYIBlPNglFXy/Zxq3zQKOeL9iwjS+kr55Yvn1uwLCQPnDwHNDlLa4BIQoZHh1WCblu7Dlwu
Rh+/rWDlp2L++5W+NWXPfUu9Vpf9a4I9F6HYx44GmDHDQg5GBi304t8LtdV88fcDwWxbstWEiihY
jf19ILzUq57fDzyb2wcBzMjTHEe2FS9ONkiUkUIumo0QpApOOum4ti6613EPXXBnIDmDIvi8/fLm
aD++Od8u6A0l28nH20srjXrSFujKroI2EoOYRkuG86C6C1aE0XbMxVNZU2G+ei0fuYqydW9DJcYN
bRbA2KF3hznopFcv3wUEJm8IDNOD2wf5XZiF/6ah+P+srf+9hW8TIIN4o2dmrmoGEu2md143JVxr
BF+qsMds3Y3m76tcPG3hrgQYB1up6OTDwB78X54lLuYyBhsa85G3RX5gx8m01qE53JsspTak1LuX
ovOvnKXiUFnbIQTCEA9ExAaLL2YgwGrNyK9RAt965pzMLnKi3e3B//z3pf2IyEN0QsmJRUkLDe7f
yyw1jXaqSq0a3KwJ+qDDilFEhGEefWnjZlc+dm+1mPUgCQ3UHWjCvz//R4Dy++e/3ZrnWVV2adWu
JylNP8e+CkyJ3XoGX4q5rQCC2Uec+/sOUhBn2Ah6z3GBdJops23cSLTwvhqkbviMvqC6EPqhRA9c
Boe3c4hDrazMSASnfTqH/aeN1tG1TW/UqOWgNQ9qMYL0aTkD1CzRcxc88cJ8OefM3++91KcRsS4e
2poSh1Dv31/7jzT1P2/3t9v+9nYXRqnv9IyX6e7BmeRlKkRSbcZEyDcK1kwkm1bAVwUXF949OS6B
w5XgJZ6rpsA/CpwgkgzPC5Gkdrwk2l5UsBBjFhO9fzjUPjlW+obO3M/F0KmfgbIDsYXtuOsGOSvd
HqRfhuJJlX9UbPJP2n3mxWB5LxqHfnD0QGqzGYfOk1c2v3q/LLof58ffH/rbVtKSC6JRLK0G/af2
ni/D4f4rjypjvJI9U3dr6l/nKPnFBxd/oj9Y2/ZosBo2Fok7xf4sZThKwGHth6udg6k0jn7j+v9I
/fl+hW9bB8ZGpmkcuMLLvJ270zgZN6S+Fd6N2OpjlS8aXd3O2TmG0/787fb8tPVj+gKdFN4CqVdv
SEhZZteWmqUyW/+9e66cOzU1/HJiO5W4VkCBsS1iHaQI+THBUCRAh0zyjUHxtFcf0JRzItBX4Rki
oXdkV8ZKcnYfHq2wxo5uw4P+91r+kRVjNXGM6LApJt61Yvs8369uT+a+d2ralk1pdxkfQl7mmyp0
mWR3QmqwFPwyDCw9VNxZejDMzfFuTMQ3pjB7+wnWu9XPtoKjGuIm/FHgfKu/TVl/mvnBurC4o8Bx
/6F2Fo/V0dqVgKqQ/QXZIK3oGFP29BhGjv59R8jYg8zx3/ObyTHyBrQVLeret431vjKKsjhYxH5E
+fzUxVIOoLaDgeaJQ6g9wtOis1zR02fiMYzjaTt84Fc6J3RdcUB4dX/pHSOo8pBpABEe7L5WeLIH
09doqqEINAfIZxuw01wvyXLqxHMn9yLG4QRnzyO+4JFkecmdz1tisN2OVBGMtqkf1T4IaOk+Ya2L
OeUWXrqdtB/PTUg6nQgDjfMa91vJpd/kpEyiS1N7zNogzBWXjZ/Lzqk7GH978RIVQIT81snHGI5g
y7mx7m5OVd/iimNk74NHMLAC2tUOPnvQD+KotbDGnyVhSsHn1Z2iqXDZ3R89avz5zQlqQWNysQ9x
MLotwYMHBgIDXq/Pz6nsIzqVbd4EGT7uXIJKQ2scLxkXBDjrqFvUUklheyj6CdJqPJH9lMmNNBya
SP9tc0E5myZhqDjwl+cHiR/X/XgXMV6p/tzf69pgTMRjScV0fmDwwuItbSyB1qiYu414uU3HTFCt
DbYTOyDKA6ggAtohuqnR1nQPpE8xneCfqlEwCKoE/6yuw5320sVKF5tGnYVvLbyo8RK8Gp8SiA+p
DXlnDLLOQ/7gM3uASvj5ELgiTJyUMDui5e0tNRKUfDwGomjKf39a+9GckCihdFV+byOjBpnao6vO
6ZOxZHby5tmBC3Wm6AXKiOjXaH3rTexmWvFsJFvFXQymzVc13c/tHnzXNqPR4BCjZR3ZveIpbFWM
HOyizmLfI75YKKNoEIxUZ4KF8Lpadv5o+/jWj4P9+cDcYUqILShJAHvJnlSu3dla4cq9IeIQGOFT
581Y29DSR/cBqrHdaKDso5ujxoDyznZUh6MRXjoRDude4aqw91hf8D5lPKPieeOsPdUMrgKnpqox
4G7PK0LuOnBu7GRcYOFwZFbAYkDIY9fug2eUW34zJdkDf7jPGj8oMmSOMFKm2MoM9yPswzqTlN17
26xHy3mIbDMIOq7btWKX+ZfNUgyus2tEPcFLO1V4jpqKcRJLkGXRFiaUXzo3kTGbsLvWhFxKRAcY
F2jBiNHE5/Q2j+ZyzUMoU36EH6deHsprBHxXWMLETr2EtMGKHYgfJLCZ59wt/vB0dNJOhHT386uI
zMlz8ckr3wj0RhFvUoMI0YsyT/SnkYPcuh7hTEK1/6nGbaAscF0Wqrh7keXgKbQ9xYYz1XEQyPOg
cPWm+M3xpAeYm97zIFJGUyPtR8RlC01xIdDI4uaPngda72OSjdSI6bAzGBAbxyUc3I676/cmIG+X
eMc/zr1p2oW8vlVCthgbHWsHWbq9ZUT4cG9MXjCWdia8x5+8xwcxRaPDO9XoxtPunKFsCq4TKWx6
8JOZBwt5eQYPbFFgtsNBYOMYy9khOjzpq1inYkL7wMjmYeOzUeN+1koaXSRVdBB01ulwrQo7j7eM
hc5O5z51J4/R2thijIC8ETkUHxywNt2Wv2j0jLdBp2d0XPqRKJjkGDiIdWeLMcdgUEejq/fsIW68
V42Sddsc8BiAuZSSHWc6st1F43y77q2fA16SlDvToJAsIN4G3pPciQ9jrFlZoVbL5ksWWzDh3RDF
BAgcnkywXLbLJdnAHD/7ASM2ddwfnu2xl2zYm/j1aGTWS8BbMgQF4hb3WDvJAciZVHaaP43dN3cc
q4uIlgGrrbvz+MUG0rgltNjzLsm+I+2EF7KrxibPHoAuqZmjbMZ4LYGpYHiwuXjjAxumSEAzdDsk
NII+6DULN8mybDxDlkWPUIEC14YJQVJ4pTCHy5/8LVrucYVVFWDeJv/cZINNHCNYZTdO5nMgScy+
A9XO1g+ZwVUmynV8uPDnKnWZOoZmvxJjJQhD9NfzL6vHiEVg7bMpGm0FCQWHlqunAbgftnCCIfdj
YMz2y5O3KXskfHHKXf3VtPG8xZYYW5v59cWi5p4Bp1NZFN1LFsu5J2NjivSrTk4PX8qDdlIcQsII
qtEdO5zKa1iA3LZ2J3gE20cSsFdHvKAxmxjb4Q1mpVtj+mXneJGLKZ6ymUtnOmaNH+LVkJbh9DVg
STM8YcqDoy+KOB4I4VWGIF+NR1cwsSfyb8kcD23aYpfDrEjt62A8fsocThsljfS1deoanPwgslfT
ud+SkxRj8dk7rnn3jyYOsDZeI2T1OQGLsFOPOwGXNPi8lOJ2ZuXjg8gBuEyePMTzMtRt9hEOKc7G
wp0Tz1XuQ/TvHgIQ7qIYsMdvL6A38CDt/IC9kvs5aDweOmk02jLAfkl+q/Qlr2aDgNAoc5xl7vRM
pDk7zu1kA/W+wHrbybUWPOYlovkTwpedL0JO4ZqYMBrFXcwCBh9Gxq6h3mbD8eE9PJ3sldy0zwtW
ZYV7qb1DNlDuOMPfxnIFdtr4u/Ejsv3AEoyhmww6AJfeuxYeHyp598o7oGLkkDNGHHU86ovUIcC+
NhxDFFvEigwvsR4IAcYZPLNuz5zZVR7IOUfhXErmdxYuxgEcERY5chydcyDmlcFwxMkLUPY0JFrK
GCExHnP0kszKm677t1fPxFKAXIiPWuXv+d3USkZz1nI0M8iYS6N853Mxq3azBLsg7N14WgHdc4cM
DnDxwqSLcmW6m87nhzPbNsqNmn9Vutc1GyAPq2lwE3XCH5+O3AE5Dq90cpq9hK56FXm4zBebC1ZW
+JLY3PUt/yTrYGLAkH4oL8Jh41+053OxS3E4btgepA38kKac8JKzu+HNHuNY0ZrheyDGOssSJ5am
prFGpBkwTeY3NV6QMmQVrN2qZlJkAeCrC1Ig6LX3rpe8xsl4jJQUesyXpndvWkzaqkxlAX9kdvwi
MTwV43TeKNbvIVK4vmqv4MKencopALP3sIIVH2MCVVTArWRhJHJMv8vlggPLLnYvy91O3J5+IonV
FF7LGNa4eM68cbK8d9lajlvwGm/TQOveFch4DxzIVAtXIzhjN8lGv1p/EQTBnKblti1v3KJL64Cg
O3QZqz6b2yxppZRg0LAJRejejl1NcrN12tePAUtnlXs7huvsSYL4EKyiD2x4W7l0GAzuX4yRvXvu
1LbSgkGcTV8PXwXFF/K0Zn7sM1WxxGnxGHpobjHDMWY7VwlOCVO8BC4QZ4WDlQQ06Isp4BhSUE2+
VqC6nPe8CdCiiy82dgJ0INjwNrCLs1vS56uHaOeey0Vx8x7IUlkD1Njn/osSBz4QORzhqa9I8ZNI
XfEaL9UXPKbEmBGQ2xilMWYcN5bVYsdtcgwu+cV6oo5kuZ3d9oyX6CDG1KQkSHOfiO6w1bDfih8f
jNPrZnKM+/hdQCu/XztDyudgP6Aj07jrCi4YWdm4DTQ5vCRtVEILV92y315C/ZDA/NoDmir8dEiQ
dAi7qNxeAzhsy9nNHplB79xnBA22K4IseSR2iYzNGDB21IrO7NDrrV9L/JfUxprm/FE/7R5jEGNr
ihPUG7Q/6gf5ijyXW5zWLqEVulMyXbx4uztu2E/GQM065WVHs8x6wCCEor+H66Jh526Xs//SQ6LY
4XJWQ0oTxBtfYENEHI4ZkIiyu25PyjEFh+o1Mtp27rWY9RCuIn1ZtIrMwl2r08Px5uDmyzyWwi2b
KwwTOehkHtY+UPB5ibkDrUFFgAdGp1e3KruvnoJOUk3ubnuAY/6h6OGb2yeQQ1QbX3dm3YXsideA
UEHq+ULABbCWs0b912tNzI0sWm7PMu3GiO6ckLOGr9xIC0zPVj39AysEygQc8KqZdhurpo9lVbt2
iRK8hiYsjzVaaE9VmfifxzB+tlwD2Z47x9IdreWSnG6RX4A/qEaVae+/QGHYfXt97lYjL+T/H+sD
lWY2qkfre8FNuqxNZDbMFumhYZ2VqMj8RuVd+XdEyAdHvjDDdWALomc4uNLwK03u0deKEJMuTkdt
e4KkESVDFxJ3NbCYwlquNPnIS4jdTIFnfCypIy/eF84Gr4Xpyh8OCzR5FQbZvs+yYgMQ0svf2fce
9AIKZv6F2mqyNOCQ2lb82jFeqZLdw8b5Yogfxjjxluy9KrXx86OFcYrNScb2A/M8JEueNcuHmCPF
Ly5JTXjK9QE/xJvdTfsiuovFHpdXKG1QYqopDRD14kHg2NTcX35p7pkN88RU1q4/MMP2L6L08tzr
n6I+7KhKnCfjwk9tfapPLXZecb3gPtxvsOg7Wwo7N02N0WzMqc10c3iLKEbmlRe9RscNZ1owNWNc
BjSXTENbhdgIy+sze9kQV56O5mtKR4fFYNpHgCgBuFxVXnH265XbxktA3OdQeNEDN95gxebT+Izo
TZoiQess0SrfPEVUlIrL5XkdG0n7gwNrfdWFRJhT80HNqaX5iiXyk2dyNCoYZY/2zJP5jex/qt2e
Hyladr0i93Irpsk6MJVwyDQw0ObdP9qqPWXz7EyvbpT62x1SV6iLZEs5n62rt9pRl4Mumr0DQxT3
KYX3PwOCVkvQewE55O6jqXZJv8Iu301IpBKpNzTOoiIMyt9XnZ01xZLAMxfFrgNdCd8TA5eADo0/
KEDWdNy6ffDS0Wu2wkGyeDj/j6TzalIcW4LwLyJCDplXeQnvzYsCmm6QAYQQMvz6/c5s7I0bG7Mz
PSBzqiozK1MepeyG29bXXSu/opZ8R2XjX1v0n/96U0xWtA1bkTekcZMZ9QFXMpx4adPo1XC67fyW
ZS+7m30PCzQC9/NiKC77eISLHceGg65T2B+x/M5FFSI8TP8YaDl+XGvV+Mi56WAmxxlnNfOff7zS
+n4dnbEVhagYLfuA7BW8TEBRMFRTgv3RvwJ8+/VKYosYrWc2o93DHCDmeaGo/+a/VBz7xgzrlKt1
szofJ6p4zGY97eF9scYm6TUhysi/zcE4FNFa2Sp0fsPa+HDWuPK+z0MlVn2+LRBwyKkOclLbwm6O
/xcHfWShhhjB2dqvY+bK51qyNcMbGgvAdz0yW1vFIo1RUKGHeG1KDHncwSsoSlcAL8kgsLkb0Zoa
PPuSPuajLiQii+yz+6mIXB3ms3S2au5fCRI6WqHujayWB2ORiMlcQAzMYPNHANIyq37h+Zh7WZRa
YSZUbRac4ivyOPPZimVWJm7FY2X1j6zy4fyS7voAH6+vr+ShzBhE54TVI2AB4i2hyMHsiS/H8MAv
vYCh0uURvy8uamfzjA2mlFJvLbQ1byfKfA0Eg8sDiOOLX1tG8+/UJrDr5Zzz0blPKcx0mLSpvXM8
Wz6X0DyxLeK/t/TFX07oPC5AVJibVabeIsg2RGluUjLNLh9OU+BsIDImkePMCM90SOAZQgZ5fjMY
XJm9+GCC/eCz0XjPAxwqD7sWFUNh72Y+gG/qHG9zmkol8ZQeBWtHlo8nRoWP83hFKSYq8Prwu1RK
IhgdoIPa8WK0/ZQIrJYmm9MgiJlpVy2j9hPERpls6RJlGuJB7ewrOlz+QfhhBuIA2RqMoJc2/Mv9
m/2ZxeOvM+8WO0QV46kD2d2SsFI69S/LR5cSHxeH4QIrX+Z3BGK4mTlAbOWVby3jGvHkv6Ox0Q1u
m9D4/pVO/PBOCIY3MdN1a49AJ0FTBKRCy5+DEmA0iC9bsEY6MrsvZ+30XBLtBrS31B3Z9ksTyM9N
XBFxsRRdsgCJrpxqyp8BrISwt+F1rcclR8uo+7EUp9rLRoQB3REjwBwvwCfbdy/OCpVnhb3fjg0c
vOPfUHZ5yASdud9weQ9+lYgbkEc7icReXKXsOR5FTqAGc6RT1WjZhWsaqOVPQtgTtdZUMRmdt/Ng
/NlbFGLblO0ffKoZbse62zE3kJnMPwD6zmeTHpd8DO2gRfO5Rs2d09Cfj8Xc99cG9k76eN45mE2M
pdnbpXA+EYRspdmTg3urreXlrzG9IifAJcCl/XzlyG9S718vHDFBzPt5kI93Ji7Hd+/wSW0k/IcG
xlGjV1n/ooUvislvwonsDMVjh0PNlQWdduimt6i+jdfHIROs8cMzP3wzvDAXDqCxNuv7L3eSnkJ0
spmP8izF81ZcS7VkImZ+b5e+4hQ8q4CYH+c481k8EF/aXKdOipLYWFDAh/543BqRuSIpjaYyPszL
yt4VW3Wh2anTzuU7y2I9LmUqxIhjjnOQzdHPe19BCZIMM1Y08S+7x6l1nZNwQsTj9AQ6B+KMTTKr
Yw2u9tNDQRc/YzvecF9mIC9ELpvdH3h01rxToO+T9SdYL3+1y1w+fnFJe2J7Xf8dEM9VzemFGm+4
J04d+2Jrdh/rVNOhbfVkyF1NBywXsyJle0ePMJzxQtLXVGH9gU90a3zKXUId8cFUxnhnIinR8W3t
sbcQAB/67tNjDUI9W+exuPja4bfbPekYZ1Rtho7eowrfhuANVG1iatCs394hhZoL8k/2zRxMu/Nh
hkBz3DrtY9vefHC4J3gG7QRWuLwTGb6VwjSMMy3/veMf/3R0XkyAJxaxnKMAyD+Ne2Ygrczw+DjU
q5nAgYo5prqH9fqxis6T2W19PNJTbcThhFISY6UlsxTken3+Akc92HUgnJ39S51J3mm+/l2aAROQ
tuMmC5ZRShZddR6Fek0s4tV9AGxh1uM8LufWkxi1XqIHAYZI+XWXqb5xYQ2AflUM7lDYXlnPSKf7
G/pVd6hdmL1FYyR6KlUsY8OUTF5eYURb+pLaB4obgNcAgTKicrJZ9AwvxqJsfqyj84eTYi2Pomse
sK6cOHoXq8moPkMfiKtzJRPC5nVq6Bi4QrJ9BtyhjItL+TxSMJePMwXesIPfZne1wabXPWWlPb2X
kyMCUuFQTJCYfeyis8wslTCaT2vJ+f1lZ9O2ZG+A6swdMIATUv8F3fONGlplREIChXXae/fP+SF2
UNCFqx115vkCjNArf/hTWIFE9icnNBOt+EaF3f5VEu+Y8iSFtQivpttIU1Ud15Hk1eITVwPXGjgI
vieZuzZy4sOdSvKRQQst4MCypWL1kSa0mbVrULuLblWplzs9ceVSYu5CXD3EIfdkIs3jzCz9h499
1AunIztdMFdyfvKTSazA29+lyiLQfm+i9wKBtbTRSoryHCv/gYubwL+Pg07Q1RisGXdJqM8DsZNX
w4Nr3tGMU1bECE2aygJia01nL8XK4pl4H4HyDB6z4Wyb/21rI1DwEgWNtsdWGlobBBSFTZbk4bWO
Yz2kWWhruoTVW6ICXkhlpcGwsxp6CrfP44tB1TmO9qOFm/orMOcXyh5vFQICEzw6leeX5qB7+W2W
S8GWIvQE5+AGgEBdc8qIOfQLjS4AIE6Een3sBGhLDxWW8Ca1r5UOf8ceZj/15JrWdP3L4TzgPeGJ
Sv89AFdsq2zloGLC0bv55PX0lXR+v8YNKR4ZZfRv9WDzwbn0mBoOnYyt2sO3xWOczd/5C7eOJvoi
j5zgVcwi1m/q9gj/hIe1mGxxWuRlv7ka3odeYTrejkxHbzj5avvv0N71PqJD53B/u4ndvhHlMsaM
mRTFRujsaU0Y85ToJ7momfNL4Vnr1PxXdMXaVbfFPF8GQ8UP2/PNU1kM4trVi8Kjw8CtM3dwuZw+
OhdWqQnqQN1MDSRdtlAvwkki12UOSN2Umx6GL95+l5gV9pNW0jl1UcD19h/9XgB+CR8jTRmHxNB0
nx5HHakT+1IMURpBqXPTMQsvt7fv0eLv8btIPEaoVjBjzIIgJlvK85j5/As0kc8PyepgBaXYOzql
mjNlrfc+DDf3zD5d0d7a19y/4/DdLE6JXZ9w8b2dhqxkMl4yE3+cQ3Zi7kaJeTrU05M8SX/QV3ri
69r42cpexpMyvShL06lRDDD0sA1uiO1nc/F3I0ZNfKeujwkegJ7/JduQHjY79rYktq6Efn5Use/k
4dSQ7HQ0nuzs2dbQV3ubra48YpsmP6qtK1CRcnoLe/CLzDOwTx1AQt1skzjXj70ZxKj3MadzEm1M
fty/H2EFMqdMbC1M5lTjSLHvJILvx6bO7Sy25MYOfc+YoLoIaSpoB/CCHIm/ZrvTVy8g1If9g7MR
Ugg8FWpe9htiwYEzT8KXuLbsbPEnrs6mXjTkQtx4Xew/+vlPyFhDiZ70uz92KS5PmcDLcMj98Zvf
uMJMGyZe+CJ3IB3VPzJHLAtyL0tw8Bbiyy4FjzdoRi8P7rIoBjar8Y/P5HpuaQnVYKAKXZkgGp9I
RPTpAr4P2riMLPgLdUzLIWZnQOzHXljyoT2DvVWFtPIvhPoKwz46jTOcVHfpk7F/GE/LOCYWAUN0
c8RH0/Y6yvUHjso1MRQdix0bTlbMrDGqMZcfNIeMK3wUeO9VlXt3wCBx1DQdTsWr3q42f6zPJc6l
9vvFFkm5Bu/GbwUXY6P1kvw+YSK2ghT2f+/B+gxCIUY1Ub96h2n937jHNHaklQWMA/oFPZTtKvFv
ODW7b3p69wMenGzPQxIuQJm75PSvYf7I8ed5aQbH5Pig14CUaoE/q/W5W1nngp0PF8NE7338MGMQ
HWI5qcWA+VmIGbVksx7XPju13PW6FeRMx8rKjeJ1j6GwMMD0qIGad82gsHL4LMRZRCOr7hIb0ru9
BtcU0KWK1y4clN2TsiFgA8k7vxfNfMb6wy1Ia+5NeWfCv8udQ+U2i9W1IIwS7PfxO1g1YNNboIzv
nN5oSIo2nU1CHg2KwfyckLt7NiDjCYWIkAzg9prvDEb1bb19jYcLc6bGX7HO9BI+6ePpO4qvzspB
sFn9vm7IrdlPVSANTcUTgCCbQUgVyeRzB/HpAHyJAcMJqOf/F9+CSbLv42z7ZqayMzToLNO4dS+C
fHlwyMN7ENZqYZ3K0fnkNUD4waYFdgXCYr+D+Z2b9ubAHpE33WgPmweIHRpOyG56khT8v9Gjbba6
V/vUtb15c7530L8m80pNZxKOIIfeAIqjTrQS33ZVGGFRrvV7YFgTYrjaIdqFN49ajThO5pMmc70+
lQMGv242VLEAnEqLXDCKROmQvI2w/k8CwkkRHuQwxyshwVSji6XiDOW8zonH6DX6WxVIx6lp56v/
2t2eY0jY0URQmpJHmpSdbtkGvIGQd745+a5Gw0hI61Kf4Y/vB/2qf/x8SBjUNkMPAHm7vWAVvApH
gi9FVlAs/ueZR+psa25GQtyS24vFiiuzuvrhSsi+KHOMx3juhOlNuKyJCgCWTaY3rwlVdZ+NF+Hd
nzrCD/mETXm4FZpZKJc/nir+DWdQKv3rzJIhc+0Xq7Z3zNR9zgIAttqdTFisO37dI+iMvhBXnknU
LtrRlpZZ0NwMvIYt7+lVh3CW/NWv2CbTGQRG9CfM6UuhU9AfUxgz8kHuHniKoGMFxZtEPSxAdKdD
fgUATP00iWGjaH11aDxQPVy8rlOgITFgQ2PdtbXyJyNqZNo+iswGPs3o9vOpnLJGOUF0FI0l09W6
IyOFPlO2P1d2NDI9wjAG1Y77FO8v5iLnd0CNerGTASts16xIvhxL4x2udcaazincZgWmWAQaUTm7
Gk9JJ1vdydotRQOKXXLAzo7XMXGcFWile88ooNnly5V+Z4xxr298PyJExJGvo1ftznJIeJqf2s3l
PCFEvny7hKrp14UFFQYZ5BXVenjzHg12JXsMS2txShW0AWbY6/gcfEhXKFb3dvOWJh+oI3H/9OCF
Dac7tGY3Wn8uWe9MhlWUo4YuKIoFwTxkYgnYhd++r7rRHb7AhBcCnm6vE0vzWPd+IRZ/aUJTdX2O
1HZ0r5dcdRzmxXFS+ZrkmRuU56XT7XVcSV2NVY3T+3Q3XcUxeb/JK7s+vD099esPJYkedj+83jyC
0CvHZCF+fYsl8x8aoQ4uTnm4JLAJpZAIi8cYUKddsXlehdarnR5TVJvQVMj2tN9qth4K8MxTa3B/
kU8gALf182ii//24agj//gE9BoQQTwfSUEkfSSY6cPkdPubM3z5HbxsMdpq49vyU75kTWjDt5NuI
jeX3mMCA9/qDKAMCzGPha6AcDoPKfxBgikm7K38nBT1S72WnIcf1DkzbOGtw5Zoy5kSrXttOog1k
6ZBtl8e2cwb98X0NnvzJnpOuYdGrSqZFTeY8qZWR+tckK7LFB62bStNMjSXFvZezxL5Zzr1ximVd
7FIWN5m54OdavE3ldqPwViVko5pVlH2fQfVyqg/rWxpxa4Wj7AeYxXe72kvqIPnYOi6z5FZRFanf
aODN9e2NT8X8cHhFHKGoWJxeiI1OMBVewEzOwh0GMlqJV8GBVtPj0QruTgAkw9Tj/V5JQLGrMBh6
429s7x6jXz0Cvbdr/A/SNX1wAqIzn+sX7F6Fxri/YIIrB94BtwD7RNoB3Ug4bQb0BjKZ9BwJUIKs
oAKjc8uToc9rPMtHbFetYEkp8PunfQX+h/9kGiCrwv7RwFvciEPlucRBPt4ZDqvYxNIDaS/BU9kh
4S1HsV5Wq18xH16PUc7yf7MCm7wCdyGiqJpAPI48WPxnNMPnJFlCgbrBWmv4xpnP2xmzkTgBWYgY
USREZbjfi0crtVv8fTnFqrH88/EmjLTRd7SezY5ff7j6xzhwH/g2tRUcJy0ZellGWT9bZ9zIJwJX
bqAZzGMv0lx1nrLD5eFgAyDtIHnnWyvk1XxEt3l7AkdTzZDd7oerdfYZFeut8gacHaBOeVD4lp9m
OCe0+BHoTs3A6PSTs6HYCGbWDOZLVMywSOPpcz7o7eea1tSevucKigZb7dz7D/PnjPSn4waDI6Rn
EdzCG1Msz0tm8Ep7uLPCsRCJ/w6WgAfYV4w6tqhfA6K+ePpumRPQwZc0v+kVfqryUJPZ4w+70P80
OoTfLUlI1UgQ+9GiJSBRJDjq2WTt2xibvfe1PWeoBz38Yn7LQrnuPmjAnWB5n9xmgodAZjPPgROZ
/xbgBut6fdQZn7H9ab+Th0B+0ikU+gRTCkFHiO6aHpMwX5ebanr1SIteIDyGt8x2AmRRmpBpUXvP
yvO39H5xzM5KTy0Di/wN7vL82oRXdUqiTYnica3MgyxSZ+XPFnj52Aap5XV4Khi76mMfpVO57kCA
6vOVQDGbksoJt983HJtYLlINaQ9Ur2eKra0ZuceTYwQd/3udZGd+vsEcK6BxDiFXeH75R36E+4lH
8mHk+nlYRyZirr+LmLexGerm3IeILRVq8EieJUerHbWm2IOHAf2hgmY3Dwkkj94DQ99RPZZ9KG7f
51BbAqw0lDOstlfrNbFTYGdbcTYmNe+dskU0y4Nz9o13KMTwihNFFJXNbJ3tASiwNJgvHyYjC8zE
fA0q4b8nb+7Fe8pb2q2PZBqiozNoK5SehlXIqqoDXE4lTb9uAsgvDnUEHAVikT0SuhHaBMGgaQW/
e/hxeKVLjmUiMvJptn6MMTcX6VDATSWlAPhnT5fBbvvonttwCzMVuBHqniUn6gOZYlOasucUPnAr
/nKBLZVofFTMwenpftC2bInczVFldhB0hb0/no2RGp6VzRmSAOzhr/vQVOgBKqhOdJFJ56kzDpyG
bmtupa58YA69JKTrCYPo1YrxjKULyX3Em3QQNAH7Z69V2dmx9SJphVBP8BwN0dQFwkvDviT6u/oL
TEPRQTGgTi5CBsn3AvydGP7ZFDCv2dN2zAwA7wGLoyaE/QOVQk2VpnyBTQ8BIHvBUNBsddbmzZqk
09Pv9o8RF2rLub4wBElrNSN83XlaEGh0s5L6owWvkY4CAnYBFTEoA7tYfBIUuC29Xd0FC5YfASMW
LKqJjTYfpTBbPwJovkG0EBcqxJY1iCixyv+S21Z0oZO99MdZzAWFHqvEow6EynIB+0AfRH39otwb
V3eP4QB2FnzZGvliblvhgmeY+R30orcXF2xnkon8Q9+Iz8U7BHrs3Mf8qzk6rhM8s0xpUELIOaZm
6ryRS4tacEbXxuo0BrIFIfEYPbDgSqzDzf1lM8lCDTXDsZWAemtisbcNf9DZES0DpIJKh1GTwEqy
tjfkRiG2DoXXxxMi1n3dR0Ah3xWcbzgKHbWD1RFDeOKx3GmSkh4aH9ZsHj/QUVzxHHipclV0ukCi
PQecx5R1Em3ztbdRw9y3SHgQQP6xH98ADxb6kkhXjAqWyKusjyDVbZMW0BHE1pZob1JlJSTr+hHp
U6cCkeXbjyNLPj+W5l2J0VEJdTkwTxKmstcD6ZHwAzNtfPhA2Jro2FrBy1xJeYYIK7xFNcA36DOS
mzDLRmwHXBYI1YDw3m9AhSF1+oYQjLtwH2VQQO6DXd5V+oy622/RTireR0ZYFsJvnnjgH5its8Lh
rP6+LdqG7uOmLJUfbwRgexjfvpnk3Cz9M3cKjhG2FXdeJwJGNa7E2mS7neHOwCfjvmZP2ukC0XI8
V/HmqSILyCwnVtDmkir5qUF5wtjcZfGLhBS7WjjTdO4hUIiVmRocxvchU2E57U6nXPeevC+LBqIZ
RSGIDdKl/TQ2TroffxT3hAWdc/pEGpTh18uWnXS8XvgEQHFslbo1vQgY2RZ1BgGoYs1405Bk2O5S
F51La2sqLzKgk2x4LXA/LvJewvthonoiX8fFjh98ff9CSmFExtWroKjLMco9Ns9o/bBRKng0nQfv
DqC6eAk4/xVyf/H4/NHlGCskheYcbhG3IbHJ7woMnknV724n9rixO+lMTtVOdAnoTjSfP2TyjkH6
YYwhu00SV9qyGfhYqg98uLiR6RCqtJKjMgkltoLIpcNet8w8WYMdfPMOgk9TWlkdobm1PPXutyz/
Jw6mDHfBD8wEQO/7nNDRP0N6Jz2uLd+fJMHxvL6iMd6tOXWhd5IJClb6svU99yozvjJOsC89CCoa
RY4JTs3EAdN+JuNO5aRTZtng3F/3OUNHHYL4km+EpVtNx65f41rZ3DU3zbxU+hts7/gTM/I2EzOb
V81UvsJ7kyiM8ydKn26U4jhXj1l1y9akWONxqzF5EUpMadI9S7wKn18AtrqkCgwNER9UmqtB5/U0
tGdr+cmmQ2XWQu09Qth4RfWsHkON+WMYv5BoKa1dS7TkmHU9w897o5he95kCrlfPsBk4kHl3Kqzd
BhIxaYviNmaM4DPwft8XUKbWMJZLL/mE6XP84osYhp+aufu6caoCtzaLTl9/WVO06Uwrw79/HE11
sC8rx9Dwn7VMSJAUvQtfy/1yMJaM4NnG/SfksxKaoXPqFRxEl+WNQsyIusI6yzZoyx39Ap8Hh2KN
5rQDAIuipXgPp0/cA/BLZaiUneFDbP/xt/+r3cGtDLVqM1C8HoLXTqHLHgP3A0X08sh04wPjduBU
2EljXyMcvb7VimSdW7t9AJmDsNjF021r9yMUS6llk/Q6fmOKhczowVBtf+9hWTknxsp8ruOhgscR
WMxPBbwBbB8UaM7wVLsuv0GWRhX/y+KMMxt0pA6C4eJgoeYKWPBWgkPyo9k/SNFKvLWD3cGCdg3U
FP74ijQJ7x2g00wJQOpFLJyasHj9jCAuG0LUDOd3jhEBBB1AH60LiZUp2bydrd4OEV/kpTKB8QWa
kAdrcXMt2LhfZT7QF4w9ucPDI1XeDzMF6nxfQvUlruv3S+tPd3E8ctb+07Xs/+2jwtkJArRK6G/5
DZMPPQ/JmVTOMQpTGpJICDSfDiNfzT6ivTSWHEQuI9MYG5mnkMAdpqqjevEK8unmdZN4inftdLfr
FrmDlGvHjQUcNGQnWloOF0CdjINp8vOMxoix3v7ccpiz5nN7/IrI2OJOcBE8PHCDJY6YlyHiDK/b
0cEH9AnBUXPqSDD5tzUUHzCTWLBC+K7Ed9QKGCat71hD+GKPCvRT0AVstXgq6kQxVPus5AjqUgGK
Fg9QhHCz9aIg+AaAkY5mccRmWzvxRb8t0pZybxn99LPh0RNqNAaPrcegSM0o3BwXHGMTEGQ5a5di
C0n8jRyA/8S20tc5sgNlGzTBynHUwqvdEVf8GT+fl3NsovdSTd01ChuBrq7T0axSx8YeYAO0CokR
BJ/YDUkZFdB6cf3GReaq0fA2uu74icaBPuhmZ1g2ie4oce5npXLEgkrmra5ODJs/1VV4DsWOVylW
LHQvbAKahHLhTOvjPbDbErYVUfUfAePhl4E81p12iWbHqEdpERCbuPmfH+YqCdRBEHYADrgY45PL
3PNsJrrGE3qffPI5jh9cTQahG0qJ5oUoK6p3ZsSLh14LmCHZNkguVkDGR4RGu+V8mfZYD0aEJi+1
VcDFZKe9pum7YbzynSSvKGvdBN7D7REnKxnUr5sanjkIdKpeOgN1JvbKWg61DwVofPvTKm9OWlrK
Qp2TDuLPNcDxKpknFvqCbqbP2j1OVzG6gqvzEbZz9QnTGyiVyppSU38gS8rpqfvaJ8SF+3HnmCsp
gu6Y5EHJ0eWil+wfzlxZywss6rgp7uE0dDbGy4Yr4e/tZ9cx81/GrPC0d5jpAC4UIjdLprS/2GqZ
KUbk8S9a5R70nwJcpXuPjePruVaM4Ia+cvxE0sF0DPsBKqvgaJKgrypIQKedfBxQ/l7PQtAi/emL
HHxaAIbgsMKYSP9Gt8odoAswWKMFmEzgBrw91PBtXTT2e4uGBBcX2a6BLHYJixmDpXnRiFWSbImt
YKfql09qNbfLQqP2cBHN0J+L5+8B0an8MW+9bR7oa5hLs3o9gwp/T5CZg1UZIb4ltvnXg+6h7oAW
fY95KSUWhga+fLjwkNIaSfYlB+lK3EvlI4+iK37F9apsfenp5Av5zPnDo8OzZxpj6PalkKUG8nHH
lUZf6U7zw8n7/nFyjlPHenqcjcuM6c7AFPGIkARXBKFCScSZKRSj0z6zZdzQ2sL5sU5EIFwnHPlf
AKcoh4TloUfG7mOOFd5YuXT7JpRqTvA3VUNyruxpON+CMk4z7BvsZS+6J+F8PPvXHKylFggrR0gX
XtP4DtYneW90qcX4LLZlxKTRLyZ7+TkDN57o4BYPQmO6xn4tGfORTtDxV60/aEBOSXDKY9bDMO0h
88vHvylT2PQW8gLYmlmzRvh3xZ9sqgBrx2w8tid6ncLHReX43gzqUQkvu2n0QDe9lwOMoqJW8ME5
2VjQEJlH1TeWW898RkS06wFqzIVQi+Dig10U9W5hjMBSYdD/VuCOn1HSTuN6E6KWZhBY8NaWbgLo
nfhlv05IHunjjkLrvZ+RQrR158SgGFf7JBfhCZYRjUwRdxLtR1RJqGXFeYl0N94Y2yvtiWP8bsx6
xDoe3mLSLrkdVuIEg8hyXrsseMme6SnGPRqmI5gIJrccz/+JBizsPneJ5GjG+kPBfuO+sxkJoHXi
370I+Iux0s43HepnOKiwAfqAo1ma0dXjS2pxNeZQxY0Pj6osFMEnLJJsJwzYU79HsfDF5BnDdjIs
seFShSWCWM4QQPFlwfzQr4hTxTPQml8gJXiS3PsweJCnR7LqZ8ecpT+iflT8/uUD5/H7BNHiOy2q
p6PsVjnit3bdwmuv4A+10dNg51JyVbAuBllyD0eXjABGhp1FEbCAp2r2Cvq74D9iU7d+jpQpIxHq
GNB8hlglznWK2vHI42bZd5QlDZtILNQovSPqHEwP55/9LFe1MFTgGchBSgwL5BUMQ03tbyJoAqGM
YzqvJmxuLRlLB7svihmXGbX0tW+gWZ7GEcqeEWo4jDwGvCNFNitfuxRrhdf4nTAa8rKSO6tu6/XL
HH+GblksE77y06EFs1gOfigeHnkpfZDlP1gEKYeb53V1V4LHJ3zlblcjE4mGODpkbAJunk9H6gju
CpQrtnhx1l7M6EnLp0cU7PvXe3yC53tMiepWwCg0uLdnpOdT/QTYwvjZk+nb/JmS07XBMMWcb3Y3
1585Xd01QcyAPh5WxH6n6+RDiigBTV9ga46By/MuJqFGSJDYJ+lj9RoPwVq0mZUHrzepkm3pXNmM
++AzaJsP9zEIcvj1L8M2f6DZmOgb2GRT/UaLh1+nG/rJ/lN5PftyrJQhbJRpw5ymJZZurvfjTwco
7TJxMqPm/VijtcXzo/Eo71oW3sm6q4MBYQmjm+WS0Vi7qaDPTWQ2zntMm4lhK61dmJ4RQlTv/U11
BqCdzL8EzNP6ZxNEI4/GU/KJJHta4mry8k0UqzbuAY2fIp6ezko6MDfg1JZAxujefaZVKwbuTwip
3DskGhtojHgJYAXqqV4XfsKqaMKZu75pXomp7vkRyJ2dQZkip6j9r7HPEJEP2GUJSNzMiin+9hmr
shRNXtl/oplnsRpqy2q4zO8o2PXCVbL4SWGj5AHUf7U5LLoCKdvQoruyFde9X+PbhWYOSkZ6jd6m
+66YJOck3z2wIqQbQM40a+VIl6OBQvn5PFav8hZIyQoBACEP5SSr4yqZFYBsjBWKe61GOSsH1Gmo
jyQyFPE6KEM28IvGux3vWOh9LXYOXFPzG7DFCkDWpcoqaPkK/Vy+MIdS/VYBvuA4Bne5yuCux45E
N2XTtItkGOi3Q916Wek8LyVKc3neF+sertxAQbVAsqQVLhDT7XVUoJPIlQ2Lbs0R+lLdB+PgkNbB
/V6jkh2czfUJ9euavZui7Gc4Y5ZS0EQOHU6KjxSnfJO7+wVgWjE7C3dO3YUqe8YP/40k5O23IB5S
9adg6KIv+++sp5Xill/f54YW7RVaLxgVN39u28670zqiMGsOA3q6p2s8l1cjRrGBNwq4C5Q5eg4g
wIU63yrteLjGQe8x3mMtDUgYjV7ni4i8n+wVOaDUdWPtl6hOjDXZ/cObcl4iLDj3y1sd0yCrvtXM
8YhLgu9PxgHG/ohykhGPH/IMqlk5VnQBtOWtWwMycZgjijc8icq0u40h6Xq87CrfXCLaeYVtTPqK
PDZH6MJ5U5Fo8LB9zgNepjd7XyVpeaww2K9DH6qdc1vg6w8CkjvDjMZaOAbCcY+b3satmGsvrLwc
c2kwlfPnz9KSz5e6z0jlvs+UcUERxicufrKq3jq62AS/IULffaTAuvRRm4oXItk9sZELH5Mu+Izz
sU6v90Z30536kXwhqIEsvlv03aOwM2Nc30PwBWPeB5YsBM407zWpTuR/gEUzjEeDh//4uSM1KBGY
uRZMBxVjzWKXiq5r80ZfJoJwpnwiCttgJYcVFP6Eh7gP2tiMM8blWTfG6cxcsHka1GfcQ+7Oa2HG
97+amXufh2msR1Jk8FxOVQWfvi87nIQjb2mF3nfYW5fAoUUxfk4ZquWx9PdiNXqWLJqopUPaStN7
w7xvI8gC27H2zbx5s4bV0u1tAVRZofcQl6ojduhc7VBAqyrf6Los4QLZQuYQQLX5CcGpy8cMe/qv
5mpTLgQPYkcQMW3rHU819+FL8Vf1oI1fRTgcq7uB6Zey/d03P7VgutJfsKo/NkUoF9AuVDBTXKH2
7xNI6G0WNzUsuGBAq78ZWdYMVhiByI4Jea/ZWe58Fa+BQZzJ/pPQNxAbVmGvtjFNx/lRuqQTfstg
J6V4wbw0xI0fj49ozd4BDaamuYmK2aE1kxaQCH4qPD/lvex2lvu8xkpJYAfgTjMlo0vDBzFB6+Ja
YAwffyjFV2SA99xPNVfOnFp2aAXfgCJlyFk9+J4rrFsLcJuM3aJYSR2cNu5KXJCYUU4wDeiLMLv7
FWrOyi9F0KdUjhWPQYFdEEEYXCelQcxrNWdR8rVUGYsj4Em0N9sGPQEN8OD8nL4JqdsmEHDRd43P
QC44CmwKhE+uJzMu0lWM1RH3zpf+lCy02M49NDRMs2LNFhQlZVFGqHZG/VkmI4P4ytt4sJJOGXDM
A70ol31JD/It7frp33fp3xAKQ3dfQcegvEgW73h4eewTkEpY3THrQwijdpU8IgfltslJa11ez8wg
uKQa9m1FOkvP+sTkymIEEgky0XDvwulp+HS/RlwDyWau/gnNdX2WhrvkOeYpMf9wqHktPwHy9G++
roTRTMSzYLGSIAu3zCfWkYerNabJfqTuq3PRmw7VrVLS/spzvWWJh2Fra+V+UweA49ZjIx3r/X8k
nVeX4sgShH+RzkHI8irvAeF54eBaEhJWGMGv369m796Z3ZnuBiRVZWVGRkRWZCs3Zj89OHXxwuR2
bnAo4qMCY8IIvcWPN0iWW/0Ygo5MT3CctLg9+aRTbUYO92MIxh3OYWuDyoKHcu7QKA2woadIlp3m
JSbq/Bz95JwZfSpbhubSVnnenHvUjHqs2xUkHlfv2y98vfHDPt5w17ja37XydPuEe3RMJUWwq37t
O5Qm5ELwMqAaYLmYAtsaMDmzUyvw3sf0q/hvihm3574inShNS+c5wtQQMvvX+5T2k+actpNCRnVL
o3pR8HqKraflUWf4nCVkMAKsJ+5I+6aFq/wZa6Onp7FA4Ja5xHuX1feisQ+KxaQgdixsCxAgMpCL
e0Vp1MMyuAyg9myOrYq+0DfhvdD9tB+0/PB/OM2qJuBu36E+jzdMPmOTgcsgHWC40ymsXzmS+rPC
QB2bMRlYovKlZw/oi8d1xnXYklubN0DNqjNn0TOI70f177fUPhPjC4XpjeMvnxCrBqpXv4YUNcC1
e/kTGSh3Gw0q4DeUeTn4UhmakFCkIY6pz77bLzwAVlObFgh2KSsoln4RRQS2MbC0fGMoIzl3lMPL
HXhPyZZ2sqfRfQdZH70PrOe+6kAaeEPggRt+y5pp2c+kjwfdX5EcmQKLYnqlxQjGHiMoQ9g2L0hl
WjTKkO1R0M7oob86wGgE2MVjT1ZI3t8xnmj3KOzzI2LQVT4YwsV5U4hXjrmxKu8zRu2OADK5rBXB
HZOHHJWMBmmWV1ykG8YKMUa9NsGX5HDAAVLC4twOhsrw+WFDkq+Q26kgThE1hb6VKHegMqfyGlf5
m6P/idV1FUdCN70N669/0iOdEUfDX8lxUB1JW+4QEf6oW4SeUezRpuaMeIfXqJ4Nnn/A2JTdsJGa
3YPnnMvKjFnJl6i3yTv0QEA/f/pncqZJhAe1g5ivZ9V1bDRpv1WtZ2trStiXQkai4W7tdcwzpl01
UMP34txF2I3pZWyyW7/67EqX5GIj+1LIb69bgvPmRObsFjPpPCrNrNzYRedfK//22fflBYfkZdu+
ortc2/VBwS754W8WRYgGTRuZktUDGb8PL/qBlvGtx/g1+uR0T7MLlA6DlcqW/UE8BNVGjshZK7uA
EdJnX7FYe4p7A3h5eZ8i2nB7nzsM307G+r0rycfWkHUGs3r9nFQ5memPIvvAcBgYGc9EkZ1eio78
sQBFByU9eRLaAeZtqgpl8rAHOsdJvUax90ESombVGB04VFV4EcwQ2zBG0Rnc/Jcwi7sh/KlVqIJe
zQ4ahNWqG7jfp1uo9qAXyoUn0hnccehNS24B/oolxXsnMz5o+xJAiZxeeqFu+nQuGIM10cBewJ88
jdUS3q7ckOsYq0MMd3o4HlHem9uqdbq/93X02LhG48oMMt09iOKUgtfk9Izf7QRZhtQdqjJCIMAV
nS95fxOUu2uiod6paJaawOZ5QeXfLfIjyZPfC0cq9J+X6nYR3LEDYBHewEdzlHPHAa4/H+sIe8FX
ZWvUf9oLfZjQboFSZDHqgXzF0ic+hOAOA8Sz5L1tdNxg7GJayNBLSVuE7wrwFzhP44Aiw1LCpY/4
jNLqmvLpuXX+9WIn7s8tMJl5jbZKBGsbmVaVfB8uAJLq3G4+2BZMj2EH7EBc6MBMSTlYD2Dlm2Qv
/Bef7vPsNHOuTxolT/eYe+H0Gj3QvlvrtMqfpcvYkApIlnPFhpMC+6KBtgbzzhn0HcRHEjodoAIj
gB1GAoQhge4/bg4InxDwH7/D0eLyNxoZ7gipY06iBvhfjOva4S06XAMCxjUJWmGanrdLY9jtnXSd
siMDmtU5DadjZz1+TJN4wCyQwq5eojcBhhHg8HSwQG9Jc4UjjeaXm7P/MNef7RmqsRJcrIIIzGkw
wm+gie+1t89JgY6Vf6QZ4CKDtyP0BEdgFCs6byz3/bcovt6DGDddZP6NwwTRAnOiQJTq5bsGoXCy
qB7hkXwBn3DEk383zmhhvqwRKwTpeYJIWLyoPR5XO4QCdzH0lvMeZYplBpH0l6mlo9hbMvII9tzg
MwMyOKMhYFAKs8FZEWZjI1RjCPAxBP2kFw+iV7prBHDh3Z76oeYiAAR9xhIfOsESgb/2xwo4tRbK
NNyAqVenelQDQJvMkBHGZoIWvbmNrnRbOdtIdnVd6MHZlT9YgOxlR+shp/qRopbW9Be/d68PhAAA
X59g9e67tQtnqGSAxKewd0QFgFqasf/TXy+ipS/FB2Qj8ddnfCjSJ/qxTxgNDyzTPZUpq/6Gm4uX
f9I5xsCvm6BGm8wjz1ngF7G66cokfo2cezlIR4a9V7FpJnkWDkY6YL8JlYjF8ok2ns8oKt9vYh//
tU40L/mtTmubLUluYbQWzvLQk0vXd/ejPGw8eDzqHa6LZPIbnDaw2woNVsv6etC5d0Or9rVsP3h6
+stVMpqW1rGyF37CxADsAk4c1nYPlNN9bOslffyvr2shz8ud9VgbNSyx18NRVUQvXChSkOdwEOPY
b32JuTEJhLSH3+oNPJh0mrDgb2eQmNBQWByngGTrp4RkTTICgQV6QwoCtOiIqNeCP3FZLhGyYb+p
2EJFCgBH6/v3zVrX6Lyer4H5NBz75z/4XWinEPs1YMcd9HUshN6CbWqbtmYMJXyBDI+2ykQgkutb
KCgyd9eYjotXVs44h2Nt+qRRaR2AGouXFfV6TqHgW44y2oGeiejHfumcb8njTqmGNdH1A75Shq2G
Y9yQcrxnOw+PJA3OcDU6jFFvOR+ok6z6Shy8aEtQnzQc4Aw+IN04vovwwYB5q6ytv7PHUDbretiy
QYhHae8H92WwQreC2PorJNuBurGBBsraNfBm6yBYXGBC86/eNZBgCzsfa3IF7f3oaaRpzubJK4NV
YDrG5Iv4cLgH1/jeZvG4XSCScTFhgxKfNbmblQiH3imf6u8OY+wtTMIM0hlfgolLYbJU1H+aRhO6
Ml/CPFTcUrzesPCK5/+8kjDPo6CBAw3/bK48aaiBevds+iWQFz1+YUHYTxgUief+M8Xv25Zwn5oW
MApeNungZsYsADXs774TGkjwQhrcdChuuTxIZ7+QJE6l60MWexqqDOWGuIgQknh3RVBv4Yv/8YWW
uIt3zIyFPk6GjaHt29q3zv6IPwF8wAvEuU3YCe8BouRaprMWvIXbCrQKC5rkaa/OmJg3G5hWHb8n
qnuPOl5i9E2fo+eISmB1hcxP9+WXdGHBSg3JQQd9GML8xbQosJkUf6qw4CliKmardNZraWL6WDC5
cDCmp8o1vI3f0tZD5S8KhBxVD5LOtEMiGg7yUvdftwRZ+uHF0Ya+pbZvs3YybmMz5zhmeBl+bKiw
XMm7cSMFn76j54H7Go8HzoZX/GFqgChfQ5wORvAElObnRB364eukxRZJNKFUW+LFy1ANMadLEV5/
oHTS8jI1/c24x6SAW8gg12tG0cTgVGBvlZz3Mf1hMcT/E+Dl0+jZxxqxyougmVYwZqZNKHvvCiii
yCvM+v7K0Vdos2DK4Qvy+WvCO22yF8w6OuBFwExC57dvwp/XTEXdYKlzKKvP8OUW2Q0mC6TyjqAP
JwAsGg/M3z+SeAPjgenww6mBl8pwPZ9/UHwBahEkOg/KDEC5slfHYl5TR1fKNekaAPvZ1/h9gpY1
cAR7jU4yf/3inmxwu2U3h6As8Ktw5AKJWb1oGxvDT9TDWxOVPCnrdBD08ntgYAALkIp1RLUzEjWV
ETZSkjIE2L8tNag03zFQmIZxmXRQM+T4JP8NAwN4HxdXMQz+VmXGxEfBo/oGvYCK1/omPfboCRmU
M7GDv8ZmakDhiP2K8pKdNv8AgPy8F5piIH66fu7f7SikkoNQcp4pMDsqxB4LhdgEH4ylYb/iObQa
foAejOzxgOl6vVJjxy5BGx7rRzEkhf4VyB4ETk94XtB1n4qu4r+OojjYniFTdB0Grvk1ByUgM4YC
1pRKJijHUkg4kpxv8EhvPpQgrmJ7D2Gf58WIuVPbCVaGENIe3rIcdXAGYORz9JljAKU6KzIyaCzl
ebhCzqFNVB/6WgfFUfVvSftXb5G7D5GLbEA3EfvD3fyKwp51BBCEuqoX9SIYTksKqY9mEaAwJu5n
TEVT2dI4nyPup2Mk08tRaB6trosWtaPEjHZmX5HDxkL6U/9d4MYja0nbP1QJ6QfbCLwcfJqpJsUa
sN97r5GAUQK/Hl4n4SP+it587vRNI0wsHMwpg4/9wzbl7XV6YK4lRPGYARLWeNl1NVd97DZKRhGk
Pz2A8XdKXnDybL6tQgYEgfoOqIMWvdeLmiUdkevAwR/uKmahiOpwOkCzybO8cj4FJ+IcJAjGzi3w
cZndZvUQvCc2RgIVP3NFYHdorBjKEouRLKYCVdGA/ot4z2AZ/Xtaf+T5zqTy2ienheig+J+gDe6x
id9UEfSwEbkmJjksBjFFBG7VB46+QUgC3bLvgzEdTW3WzKk8yGy1iCYv1YAR3XW3f3fL49tkkzqb
evw1piWkBMZ9YLZOKnJ82tXhN2vqkXp1intUXNLK0yCrhrDeTLAcebch02ABF1iySJFKJ+HYMPEI
WsjGftbz3o4fVF90tN/kSsaYE+qGl5k/WKkxiAOX86xdPu/nOesDyfdsCKbI2IgSxKrTY1oEfZY9
NDxAIiIZ2T8OTvYgFtEWbXLajHC62/h4JzM3edvOFaha1KYthm22gufCbV5fM+LXOeatTgmOjXLh
b342YM1l1cI74RyMwEyKwMhkfdoDU2mHJcpNGjZmhDGZbiQicyPcx3RUPseKCjZAnfSzP/w/a/F6
c9R+TIzj84kx7Ixz/Pm/wOgSmUwO8eXXYdo5+Y1qXx92oXsI1c7K+NmOfwMfIqDZeg+O8ta7dbHc
n9+uEJGqRYG3ntPt71jTcGAbGErYEtPiljQ1ON0G1AO0j+YtwNBcUef9znms4AVsamKJGF4DzVqD
bnARNj7At6X9ONuDH1BJLHCEfZv3UYPegmqNL1DKIXgp/RrHUDqiV5YBlhVIoei/o3Y44F6E2Rq+
ArJvxBvc0AEDOdtI9h5pQ3c0AqLj6j9Agxf3o8dYIzdvn3N0M0eeU+4vBz4GmOqPo/GPDOsXwnVR
IauqQYvASox2xXuBIhnZ/hvtg0+K0QcIw+QyJ719vD16IyBVXFKB0OY3oqSXZdTNfcpLr/eatZdM
ebiaDC1SGlfIiL9kWo8mN/v0IuxzzOu9GAb7YvqWVWghuB8nI3gOSAAPFAJ9C//s8DsAkeEJd2xz
RCLow0CipNIppzQUbkTjj1sHdIxwqUJYBGdRtV79WFLCbmGQG3KAsRkAznbmCLc9Qws/DNyIHlxK
BJ70ikzwEovW7AfhxPbeCzsGft8DaXI54Gq40Fq3juHkvXdm8vjawAsUNfXH6iBShoDksIEq/C41
/7GZssAocxSg8ZDuL9XNqT974aNEdvDBtM5u3+HlGmjMTLt55oEKS2v8dnmjlQ+xvLShA5mPYfvi
4eJBgqUQ6gVSAETVGBjKwBJQa8oMDwh6ZXh1EEHHfKW8O58tqXnr96t9QZ/rEhRPv8R2mdJMs58x
FRWT2nOFhLFnv0m4XyF9hN4BKQiQDAQkaIqMAzmaqijSKNbAnOSbz4e9vgPjk+jXGbS7wbbDOlJ3
VvWsIIIA9kEyrGkIeJ/7jNbFhemLUOqajS1p0UW2Xy/ndA2f55Qu+PnivLKumJ28TZPXXUR7Q5aR
skAuktf6SFvo2/uYHo+BoBBAJ71IMSgLfyJy1J2Lj8RNDU64rtwcSebmox1+/SDt2CBrNHOs014L
kNmmLAt7c+iHFGCYtzhwTOD/IR/A1usSKoIeKFmPSUOh1CdrpLnk7r6k1aMvRp9FpiJPfSwJTH/n
v25Jr6nIz1mKfSSsMA/+vzRce+ANG6hareF+eaLcvVewmT5jc2WGtPdd5tnHdAqo+sSkJ3Tli872
R8eaQfeFy0AgyHq0mCZMQQahAFaDxojqMeom3bQv5EXgXSBuG3IL0zf2aDiTuwsvfwg5HBrdR5gV
fKgKelmcOmmIWCf0GJzwjSACguoINRBtaRAJ/vDy23FHRVc5bVYFOxnaG7xHyNNQRKBDuAhB8w2O
PFPuZM/9zpmnRQADvT+88mH4OgqFNNTEqbCq/mTv4cW7C2FPtmv9mrAP8cDFvD8+TWr+48hytEAv
9RHqngGEJL8aNzCaoMSGF/56JUCT2+JE3w/by9AfWfbNShLwNNlfcBBGzba/F3woeG72aXgaSrco
nFZHEylB1npnxMjhd9iu1Cnsp95Bhwtf2reA+TFfepwHAx0CVy5RCWTPCJ7dO5LHn7066SiqYXg7
sDtgxpZzaX1N0OTploK68Bkdj3gU5blPzR/yVmaCuC+9LQyYvWyD6/EXXDzMRQnVqBz9gUJFw9K9
AMxC6TozT9iBvTXYMqZCSPBg1gG/8pkpHk9D2fTyIzM4TtjeYKIEUukfa9UpUji7OeQup6AZmky5
e511VASHa3/Dsds+3hZ9OhvcYh8Yzr7OQNNxw92wmu6S8C34+orGSq/9HMtCdWQ6+XnG0N47klr4
YmHun3Y3+Ga3XT5Sp/6iiwCSMEDQrZXbOj3JEzgctoejrI9VOm6I+yTBQLBOXm10N/0z3gGoapml
FLKn58TiOTm9RiLuicGx+gT/IuGdSPBaLDaBjH5MUOpPIYtViE8MDqbUe413UPsaMf8EpNf6HKdG
DAYDn7tEOhqwoT+mK/ivut2ngeQQByi1FLJqOm2C4yo4p6rwWTvnwikd8zHRfWRLp72rd3zuarqT
zqaL8quw9bxhR+o8d+9YUlk/lenChtMctThOFSSlLHcoQG9mOnIY0LCry0D0fKlyQbuYzEIiMBX1
ZIjYLZEjbTy6Ow1NT/HKhhqwR8JjDcoJidZWJxhReMdSgKOw9mAHYL7ac1qcZJGQpUeInLxPmoeh
AiqHy59oU7EzdzRDaVQGsLjfMUxmFitMLWFaqbJzTrjT1rMcS6K7rdF4wE3M3okYZoACH5Wc+Ece
ABQ3HKHcgwqD+pDruY/pBc2H6z62LUJIfr8wWG+9iTgz4QXT1ftZNAnv8F4JzJTmgSBeh8Jzfvrq
CRcx6J1YSkyWYizTNJfyM5JSAU3Dzj6an0iyBbCp2bmWfS72MTdY3cisPzb602JmXpIj5HNOpx0u
ST4g2AmOkHdX/P49PrtYRqNxEfz1zuS3MNRHiP2Ot+Dmjvx3cPQNO9Gxo4gi8mumumSuOVSXnct0
5bmwsk9e6ExLJwGr9FuHxbnvT7vccNXK769wzgLnoUPAiGsRyWRnh3M1/XJhDRYeCRIYQhWuAGfl
RWFZcF9HsGD3PXSPJIA/htOYo2OuH8D0qNAIUB3DqFyeYl6vcfvh/sO7FjieNbyNdtPp1MqtuyMc
vBIalmRKPcpkw30W1p77cuLh85j48atPRAlhzm7syh5p42R151XMEaC8Y7h795xYIw0A/OrDNK7x
LIYdKe0qQAsSG5+NfNk96bTYRDFjuPfvb6LDZiUi6Ricfsc0h4/LEwP+wUhqvX7lF0ejLYtrb1uy
R2jMN94JAbxLNoy42Q7Daub74mCPQP91B3Ulv6X+wjCYMgvIvfFGlX/lk8tg3RSkuCl9syHKd4x6
B35FMMML/p+XR4rHNAcHtsd2im3d3Q7LSf7YSaQtPIo36DDLuS97xfj1ASnvApByAvSbxgxYWpux
pc7wdb5BAQk/JsfgScImigfbu0PY6S/RJ0DKtLcY7YwzlN//3G4W6MfoOJgZhuIvWhxg2FXjQaQt
M5kMG6efebIAaYcwzQief70HspIpWXhfskKfh6D4JPXhXaBxG/EbkmiJJla4WmXadqvYDEPspSZP
t7UoQUhAzchEDHSmoScNyOIKuMK2sf/gJszVI4gfoDKBEQS1nZg1WF6z9Lbatesd1QSPSDY5es2t
kkBXtuELQdO3hlhMwxDjHsFdN52bGcCRo4l8sx9QoX3Sk4rZkbeQt4LFWDEH4tMCHsAUQ7WpgTMQ
CtV6AZGlxQizR+7CVCn455CgLFpwdJkuKtjb9ZrQlbrOJIheGHF9ZfzHE6QIMKLJiqHkjnVnk/RW
RCihFSj/ZSBHziPKxDp90czmXCnrqYZaqXTeFclOPnBz/8WQ07Ovc8bbjeG0TvP3UgECbmMWESRK
orj1O4ULZDSto/mM6Vn0ZMcwYSxjmN56K6h6zoK6Fidti5GCHElJgjR5pdi/ObZ9Cs5A0S+qEmOG
N+v8tUIkXKXnVNCIYQDTeFlQcNAOx+5LXPFpSI5Da5XplorV2xC/EdFRcJ44j0ktZJo1l/hFzev0
VpLdiGVJP3MwvdoV8nYh3rGva+YAFJYG7VH8+55OsYNxaNL6wxKoWJh9wyypeUyAI+m772horZ31
5dBHHWweecsZaWHoUWqQ7R9zerVUpSRd/+7rhElowmKIKPUyxAam8CUQxUoM1VkYdsrWIEZVfCNc
htMXJzz0aCSRblt4NChNpL+fjCNJ9JW6Ba2Dx8DJCWWENAg6dGiI/9idHSAJOaRnsGiYpEPfAZ9P
CJlWPeawdMulFhAba2LfYFWb7r/Td4pIcIy1JJkzB6+wOm7o1dKoyy8A4raRV6no4BVjIUSSsqfA
Tzv/eCyi0rmjL+KgFpuA2rZVvX5vzH4QoljRoIMd3ua0Wr4zdBVxOyO39XHQA9qa/qa/BD09Ekwh
yj6rQDztOf5RtyCWvYKquVS+1JBrwg5Lf5OpEY3hl2sAC/kUnql+dnZ1wPGImSy/7jZNKyALAhP9
H3aM6fzLNl6oER2V2U35M3ngAY8julPEfTBljiHEw5YWIBmgecgPq4R9BJ1WKFjqjhzgazKs0fXb
IDO4x3K3PZxDNn87VM537vuJpiZD2p4xXWbxHBC4kgPULCcTz8EXN6+vsdFOCx1GNTfUFO7i0+kO
B94HPbKSea1XD+NsjN0aZBTZ6Pgc7gzUDBnL7dEXZsUcyIpqv/4waoco557wbxG9FKC6f84htAkQ
9ArodthgIzVn0M/fD7tk4ejbushrltctnRdmMVufnLzDRic2LZCIchrwMKIqEFkWRi2g2SemP4uV
je57jenvVmRfnSf+bga2zfCb5D6XCHnrHq9GeQujjCyMbI6hltkjQaBNjIJaRdPP10DqoIdAYsko
p4lP5COMM8IURADLIS7n5Fn+STj0B6VXIW04i2QKizg6+UXEmcMnnJUexwiFsqgYNk7p/fjcpbcJ
YazRSOAHy+GbU2XIFuaIq9d8DXsIkXUhXLDIA06TO/Vltyi962yzIiqCq05+gRxQdJCNx83kNDz7
wuyL3MulF48G656+OfVk/HCsKhcXx3TKnG9hjADLJ9NX4nPI4sQb0BoNc0qUj+cP2Ccb0k2YDXeS
qv2IU6ll+zkfb+PdnSNmMHlxVBiFu3oGt7jwxTnX7HqrN3UR62SEOvqoY5GhhiqJyS9j7pmHvo0k
c9SbkBySws4GOXfCAfMy7CsNHFJwt2LTwrtx34L9c8YlhdtV49J6psYX4ebM2KgiEt0ObO49oaMT
Jai6YkTH7rEQtQFR+2VwjAwb518JGOBkpdtn98OePePBTyvJTPu+ULH/PGUpSD/QGh2OJW4OX+ff
5JTCrFo8JGuXKoAjW9YgAPqHFJQ8bO0Esyi6MQ1rptOJOgCUiobXv4XscyGQEluqTxGhIEtT4IjC
5kgjSXUuN7dZFP4juCyokvLvoQj3G48vtQ6Jt2NwurQeAjtn/8Zi/pzIvjnB5G3R0WV/uB+vtzeH
ZzCXLWeQ93a/ywdpARbD+r5E1YSRKtx6C4u3lTD7RctopAvSK1vH2R6bxUT8txyRNCNgfLqQJn4R
nnDN/OmWWYVnHbodphJTq7KJ/W2GxgslpfMdwG7gyON1cA+xNi+YK65YEA9kS/bLuW6w3GN19PY/
XvHLt6w29PF6VDsmeBADMjMmUymZDK/vOTQIOrBu0R2Bzveg884/xMyerUds/MGwpmn0Tqqcf4+l
Yf/vkbRzsfkGE/ozTQhfe3pLYHsbS+ip9mMqFIRUUiDmsM1Sodn72Dh681BLZtvBHkVyaDKpJ2tg
VXE0MmtKmtDb9TbjR1JtlT2tBlKc4csV9d2baVZFhrXDkHEiIPrYJrTzKqdHv+1YJe/kxxFGLku4
dDcrji9bt4eALLQr3x7uIAllrDP/RCD+dNk02mfGhIazdaABfJv9jWOQGnxIKYgw3kUdGGDS8sEw
U8ybU32+JlkpE4rS/Mi9SAfrQmT1bBNmTDLzUgwOeUKvFR7N9OMgmLPwgMhs6HsiWxsSIRGd0L+S
w15+E3h2LHmiRzWH/57NY+ZI086tJ8Ivc4qGAgfTmTTCGwiM73iCPTd7LZpUQ7u3kN/uxj35+JX4
en7yjQN9BaH5vgZMq6Jbro4HE+H/oYPncZNh2M5v4Vq4T5+mA/bS8IMpEiemYc3x0jvxiWMUaoRX
0b2kxTm+w4WhRfpv22BLNqTrDdmhczzSfozVX3gVyKvSVzNcynmuCj26AVRb2sNKqGaU1rES6m61
MJnHYB+gwudiYE7t4L/J5BmHSVOQqCxeaY63xAh7J2pL/5SYszZS6IrwdpzRJ773ujBdrPkdgLf4
CT142SdeHvrZF1mS29KmpSc0KiE50hkC+aO/9lcyRI7GWwgFfDYRwqLG55d9SrWwDfr55cQHkEPN
ucaHMqV3pB2kRM2VUUtrhR7sfHx2rs6Znxs4vAUmS6MT4AVdCj7x4dCNICOQcjCqqEY4RPeV4Ek1
+xFN7wszS2wZt463y1igyQHPMba8YBbo2XVX+sZUCQFsAnPWLF+Rur67baRT10AnGTIEAl9PAgeK
dm1fk4Ns2DUizQf5oy9rRmTxzFy4eO+DTARTcCK7DI3YCFRX2LE/OSIhXHtI+ncfbGmfkyeZOnUS
SdBITqCZZ8Kr6IKDkvj2Csj1MREQ2z0z/+BhcgRRJ2xWVYTLv7B5wiFJ+PH/kmsuLTf+aaRGyPsh
cPGjGb5F9Hg5XjVP8yjVSICgm3CU8W4OAKeDf7R7jWioswmJDfgnyTDkIZVicfNjixLuoeGRjkab
cMr1jLWYBFi8ghIDjlRjMhdu5JT9zOhaXPyFnBGms4+gCeccIIUdFaxfTsTXYPpxGJOHuuLwsxnD
MciEpvoR9EdHgXVxMAkT4o50i1zrzmfifTHkDv9lwrGjRipwLIBRKhSaO0EwWBOPsHEG2UDujGoz
asJ+9IU2oa/FYXJLVHYE/3BmNfS0Py7opKijVXu3o0BkzBbJSSS21JSigSzcJG8TA3XKicnwaTme
NoAkdKm8ii+KaEUySLuWMiq9z8QHJqskEcivaQ4csh/hyYS7vMO8A46gtz16BIyOoYI+mqAqKm5X
nLaY7t8xXyYp4WQG/Zlx4oq6gBSz4mQGBoG1H0DRFXcDKuHisqj9s286j93A3SS3oEi5g6ajO+2b
FASnpHdQkapAILT0UF1Rq5nhZfHYgWyQw5TOb0eKRJr0+8dOu/oUOVwAv9r0PMYYM2q8l48BHs4/
OvSKmyca0TeCEPbn3GtaoNbu57093AaWePexsSSWAPBH5VLC8+TA1NyCOgQi3G4ogKaOVN6MGH30
cxQPy4kAo5gQ9AkMus6eCWr7OQQJjoomBKggpQRZf7kMwXx6h8PA+fujXYXssBo2dGE/sC44JWns
I+YchE7pt8EDUJf4LEMTgPUV3AaY1SiTltf7R7pYluFJsUEiyvCKCwzOTsy+7I2RjTy9QXCQRxi5
HBRgLSo4MhJRPZPwCmRyCIGBBnPY85naS83hiL+/IO/FdsP+8F2dp/pP1hTEeU8hI8YjZkvp/y8A
PKbA6DFAuQsXcUQ6NN/4mMBnOmOt9KiZioW2k6zLVDArnHP+xqhahHrhftRLlWTg0YJmibxJ15iA
gE2pz10FGIqrWS502VeeJsJscHJRXtxxcj4QnlPsUw3hvkfyZeNlwAn6tdNnAssDex6AV7RLB1gJ
jBdgYqQFxiq5LBeyQZYdhdKOxgj8Iy5p43MWDzw4kOJitWHrmkQ+WiyWHon3IPrBDkmYLqZxmgii
FUMuoW0FwsFWmwjn9WvwZKFsGP6QgPW+PbxXiMO9L/wYMSek86Dl2o89FL3sd9Bd4d9DE24kiBPM
RZsZIQ3Af9QLQjF6BPebD4Ci/62SzoO7zIPGxsMuOJXF4Up+xOUE+prl+fdeCvEC/B1mCgs3KRo4
W2ITi19yp2CwBFUFSx/ZUyMyMoKIuDbBfSC+/yNvcEDwmH9LmXFtEe5cTcjMkxb2B2OzcDDrCPzc
Jm8uwon4LFy8DdTOejFIicQARXIphuN1CeaYlDcR0mzoi6LJB6bc0CegeuTIhoRGPY7YJEQXwECM
E5sMLiOfiHB90BJoeAEui+7uzMGBHDbSFqADJlm9KHiEDBwFEzWT5lG60vsmKP7/yWB0oPslgUvp
lUNDEb5Q1E6iQxCIEkm0k0irY/Gq3/QO1EHVCmDOYHbnHYgYgpENzHzWl1hrxClW2ZVBU6I3xZ8E
Uv4CKz4Rxk7eeS24rSxa8TJ4HDCkvGL5ALSKaxcXvBPOjoQEqibmibwXZG38Bz0Lgu4aAOUDGUon
lxW5oXDM5edPgiqpgG8Lib04BfGatHYQpbDC6XioCvBHFcuEffzmfkyaYRf/47qJOCW6BAJ8EA/2
DWOJrNg/TSGJWYx5I1YR3/3QW89xKOYr0ON0Zp4afDNPV/z8v/quC9uM2CXuHQdMw3BJ7mODrGMJ
Hx+y0b99JPb/a6t4O9Vm2BVsZFJcpDWhZO2mwzad7gZiNNkHHTxzb0h9AKqxNBsMT+Fypzib+StD
7cdnJd4wsQAFm22yc59sKdMeIw2PDYh9bEOoYoBbNDnECinDat55TdjhvCWisDjLGgrYzYjalm4P
DibcQUT0PZciytYScdzxFwoVt6AioZwmgL29b7RhZMBSnuj0DTVmQIZcEwMaxFhmnFIgUSGDq3LR
aaEI6EXY7fe+tF4KQDyQiOQ0PY1oPv7bzQZ9nS913YCbzxTY4ZVqYz4XvqP8sycM4X72TE6aIJ6B
Y+NWIieyUwA12c/JZ3ZxyuXAxNMf4IXjmPlbqyquYGiQrmXsFvr06ZWTn13A6bQziOn2xeN/Oxqz
4qjquYJR1/8TF6oEQ0YSdTx2UROQkfEk4VShcqF5hfGULlpIr/x7G9Vw4rnWz/zxtted8yud542K
cZP2+pHskWVXmMvuPu5Fc9dY3uswzsM1OqXVL0GW5przZnVbteMhU62dmPcU3m90o6hACHeEfWbV
DJacA/vyoLLWoafwLazx+WXEuzk3XoTjuE9KNljCjYFHSB6IGumd0Kr9ozzr2+af4nHGUEEtD8JU
UODKwplP2t/eHDuC8AdKRu754Vc5/dok6dkjfIS3UKa8iEwEZzxwNFr/lq8Z6X+yd6F9kxu8zJwX
uQqZC9vpx+5DheUBo6lQVXLW7By+/TN5JtJeW+pRlYvGeA+5IH8NBQIPQbGgFLLKOsNNA8baADam
IBEStpACdQ752FymgIx2lGnkTC79IBrJgGrYOlQcTLL3dUnP0CQTHbi190xsp41Pkcg6Eu8niQON
yFKMvZohE3ICBkzAkx0E9iNQqXL1Ts5iUW3G4qO2WwNa+VYa6v4TkiSpBrZ4NwY2Cp4xd5kDmb4s
CILFM5c4ZWHZkZdM6Wij3PwbIJ/Ek4TLKTkpRH0KUIkMHdMqqzlUsRHv6N5x7HqpyC2BMtfwQZqR
znTx/4fTrkkiwzRlOvYhtsEbVhkm2KXljFNliVnuDo824kdtxdTEGJQvIQQLB2Rr6QRxFDHcDYih
CJOV6plWYbuAEXbgOLT1g2D7Zcrg1oWpYdMZy0m0CDG0qZA00HCNGE+Q3cNoFlCMMdl0TOs7EqOR
e9R+sHsFh+V+PW5SgQww3uxRJ0rB6NIMgSlR4reAAH4/RwrJN/CJGV8Zj7pSt2UZX8h7z15ReDQl
mmfQ6wWy5sICKNHIXn0240sXdFBKHqxUeSSdlLJ2P/Nzhug2G5Kjk6o+kV/0w33ucX7HpF2AudT2
N0fBl5B6/S6GTDqCloqIefmaa4V/wx6aTQKkvhlufGlY53WZXp4ulbKxrNnFpcMqhKkkOprk+Sx6
3hYI/sqcAiVC6FdS1/NwV5B+/B0H5UKnq4uOdXGbfNKSHiQ+iEAZdPxhqlEiiZlP63fCeURC2fMF
C/7GVhGgx9cmo/iPpfNaVlXLwvATUYUooLcwyYgg5hvLsEyoKGDAp+9v7tN9Tu3uXnslZYYx/vGH
XNaCpoy57nCg6zsw52DNj+aS4RPkmQgtxZaNhiR9yl8KENXIXn2bFV7iYwujl3Tv6wQ2Kf25BAsp
IsqRkfF5Z2oZNP25JitUzXvDLXpZPzOQ33qI8fd6Rf1xnHFHDWC1fvAz7GcdJPtY2sGMg7SYsXM5
8UIUptgnd7zrdYVs8FYEp32fzrwbn/YwwPgSNgsTJEYWbwFgCQa7WrFxuUtM1CCLx2RNBqfqF7dQ
Q41jq6z8ZRdm4yMovn6b8LCZfMCGG7NTVrc7u5T5l3SyP9b/zqPT5LtD5fY8QBo1sh+CSgAc3cL0
8sezv814A3BwRiKeH8GbeO1Bf4XgUhKGybzA+KbvUbdrHgRTM0cAfsQuvdmZ+TU+zipBO9cJ323y
H5q1HqI3qGEMf3d4V0o700dww8EUEvmfHAVJao+EdqVfa2n/dIrncwh+XAxvU5hJ5z/+0MAZYG37
dGGc+H/UPW9048w9rfUela2BLo/+DE/oeTXv06B25XxFtm3NHC8yjQpl+WXe/ffjfHtH1ZwBSTHV
qSamPWbM/X05bPzj3zrFVpkhED46lHFnBrpk3fyrCcm1k4rvczbuCybhJ/eByGVKZim8h3LazJ9S
soZq+k3Z9t3CEiD31UF0RaFGsOe/FlLi5HQLJ7cj/05Cr64rhlFE4AKQDpVQCoAuZjQJkv3DjgGn
vxALDIPmO6crp2zBnCQCFbd2g39TMArM0Vu1nsCuAf5IwMXwDyrJ1UeD6UNGXh/99Z1ZcEFXq2tT
qlyIMZSGvfQ75xvXU5mH2URK8iUvNQStGCqJLAZpaN+Uw7KnP2bvLSq+NZPnr4+TBk8L10ZpU6SX
PnyM53SdaiVdd5lhKD/tSlYQJDqoij+iZ+ElItD+gyBZ2GsmPAy0Jp8xRFMkzmX2RU4DQPIMIVnV
2Aw8XEYwsl/vVB7DvBIrA8o8zSXHDzUUZwMtC33LCk117+TD4tHowXS7YKLKox6vf85nzMylwbDs
nupsFTyZaTKMrLs7wUXNENHeSFJlYXNzwNPy+8sutSSI27i7ur2yoxkcmSAzH/UvW2SUI3N1UvDB
QksPlWkA7r1Qu8J8ui8Eg1cH273u1/k8A6h0A8yyrHMAsQGjrYoTDu0beKTqYdzYdEJM9RpCvGn8
FoT+/oZQdL7Smk8/B3UHdw2ZYFqDszZ292E/F805eACWgN5gfMlwzH04l/mlsh6V9VVDc1o+iLeE
COorCKdrLJsq96YBX9+LkB9W4XXBQ3lkXY+hOgYtjHK1K1JOW6PPuLr4rR9PzpN8EQ17vM169OIG
Pvmdjs3s55goVQA8/RaLGf8BquK0p68qZ2jIzzdRnSBaFolstyX+3BtqmUQbZ7LiuVAq/P4VrxyA
Bh/H7VcOExpaSRiNziAvOgip4LjLQ/ktDAo4ZNh0QrXTy5pFd0Tu3UhFE2bGAO5w6wYWZHCiAY6i
OFQLYILv7jvg7nKrBV68H/ChrkdHi/YPXuzJXswu9syAbEX7ClZZzu6IhssJeu1L5WPTT/fI0X1t
E77T6xeYL4DYNqzhwIafm9NDb8SnPYb85AqLgTuEVqdZkKw0YCDx7+x7LCClP3ncg1CBj8k7ggzp
EvILaBhe3iLizo8tLDapKCdyDR09nPfesJFGEhBk2+yF4H5EI1xcclW1O2DnEko5xUhkBdR8ff8P
eX1Fg+AoVKJASDhdfIKvh++CN8BrgbkFlm5seet+EzoYeFwGaAsJlQtOkeIRLPKeXe/OeveD4OAZ
LheteI3WUbnEt061vsMOj8MzMY6zq+ya3cPKI9EnVQJp6XAKy77V2xYjJNeeMrn0HeiGMgSoBWlG
SoHVG1MX1Zp+vfBkVd7dU9JsbZcO68sbGL450nB/sGm+JNx8ARG6DLMX1HrAISRUOasH5j1Isg2H
dXO0mXW6ZGiR5ecqQkLvP6Bv1Cf/Gq0Ll+pHDXRMXsGIN8e+aGdNfMaOmp/FlSxFEadAy0gfgTv7
G9DCFBt9HfJ/hvImh/4rHl63knm68/ts8AsaeNWwiq0uMVk8kIPufUQ56bXuNWlFz5UBAL0d/FR2
Yzf+MPuD3+f1Jg/n6N19CKIS17kNlYutd2j0TbQhJl3Ny8OEDeYso0gARlt30A1YJcN4sqsc2OeO
YUmy3ReVZ4mFw4kQ0mWBImVV/ZUYaGCO5ZYf90i+hYkg0b593LvmXnRx1aQE4fEkCwLjD2edmB/r
ynG4FsbT0yk4tuvxE9qtUAKjN9KxpijF4QxLlzf9Orzj3ZKaX4LL/Ouf2nfPueoj75EDD/5Sc+/o
Zo5YUWWX4d0zobk1Vnbuu5rP+my9+ul8IuwbnwjyVgNUyDgbo6gYAOS0qFKBLY84gQFX/F3+8EYx
1vadTJUL4F/5dvEhk//7KOo5Dr4BA5W0BhikVb56XdinvH+CEM6fbncb8SCkuQyV/XP7LV3ddC49
HG6wr3lFz63CJY/STn4YRWE979XRHc8TyEFe6d6zXtQMuRCHrxzPHTU++UhGVWBmWw+V7ApJHoXE
yT5WQt1dcUkYFcSeujgYMBTktFWGXe/LRE+GUvwOCDU4W0xRqcOW2OoA7w7IL5yqDPYgSkGcVNAC
AWs1YPKUzT1SqeoFTUjQG91naLE9iBOBzRPXvW64zn/2KVnKgeLbUYaPJr7O3s410VzFqyel6Pet
Aq0kk58cb2mXFe/XqWYd1Ogmul+rApne5z5cGjSwwca3/b7j2+G/hOleL4Y5zuwn3Ej/OsOtEN5z
OoRX5ybqPXY3VsJYk7noj6/G8+cS3ZSp2rP7dD7m/mS6xbKemBwssU1hTbj4zxkUAXr33ptkdlfH
Mr1x7vgraN6pM7oObL62OEN2pBLBVU98Z3rtHvcq1cGuw0jz5CiV1d/h7xMsfyZeVsP26JG3UcKh
na0XenhOSS9XT86R0pCU8Iv/m12YOjltrIR1cIJ5ETbAqg728NYzmGJy66jigk+f6OLINu6gcE5y
GjVZJDGhAw/uSqu7CjkyXpIcSXiq4ZlN6u7dywuXhDxA6D9QTQ6gWfNBJlYhZJXTrzdlCkztBN0N
SwtyCrRjSf+nROpK5qOE9jEgtsaFvTMsBOBVz/sbUwJRtr2t1EsSn9Puah/CZP43psVk/P/HtIU2
N6oUKEM2wByDBrA/JJdQqmCKF8Ne2hO7u7XpuYTG0UXiOx0RCkis+Ed4gHSel9yT6jz8TKaNx3GA
4M5MEVL4bLNPhME0eccB7HRGXxyTqOO8s1uInBcbTuXTVi1c3LySGHjM/Y4jjoAwiWk2vWALVQaw
j18JKM+pIE4spEiQWYBPBkTlUQFCxMAEVZZ1Es2WSSS7NI2TQfgYF0us4XAxWWKgWOO1wOnFJlxD
lBmRqGvy7LAqxWV5/Jlcxif/MsawhdMQkTnVj2H1yHsjhYSpmsXwXiynnLGJDLY3Ma7x2KqPR1Kk
Zh/jX7vu2diJLR9JpxuaKN67DldncB8fa1Gk5TE6L8uJehnzJqk3+8W/k0SNkx6mqZ8Yi5HZRhUs
E0RLN7uLqRXQV4jwJGBTV6KYDDIY314dwwz0DEhqgAhCXTCyh7RGxiTt+h364UskzsVPoHTqngzI
WvY5SUyvPQkd6WCi37A1s0+M8BaKR0bfed8KbmOOGnnn3hOsbi1+h7N9ThUKgDiJISYuvzi3NjTB
5Hb9+/QL8xqhh0eiylw+e3Ob1LF+uCG5oU47UI31dwPvOdHcgWdyOZkPsILjHvHSzHAfMjoneAYY
8x2k0e/yI5a6/YmPy1uqYRDwhUtrQZ/T6AbFI6kn1RiJ4T3puaooUEulKu/WycfgXeexye/VxpSb
Tr2XZ+czPfkvmJAP67epJ3z+mY24UWM1xuIeGRnE1NlgtoaL52hxG+hTow+WoUMI905U01Z4pD75
2upHrk3fJwdj2HGHQyF8rAzQT+Bl6LdWNcybIXCe6MxUMdW/1ka+Fsg9Ea9/0+vNkiuj6EJNysZJ
NmAyDkQQwzK9i39nJlH41eY5COqb+7gGTV+uJ3MDn+rkoQw7WVIlnoe27ShZ4nSc6hogefLDnFmU
yCIzpkbVRwtgXDkGNnOJDblDWHwAwUDIi+HMRxn48NA08hoEkxLF5d7y9xebETvbL0ySj3Cof3zu
dBaeY4c3N2QLXh2b7fyzw3CwhJOi+XZCpqViQCm5WksqNCe0w7ud+VE79llbP/tcoCH043MQJ8uT
n1yhsZTxPO1kmEw0zpzahcqXV467DoRYGJa9AVWF5PXjOT9NB/ZLt1Nltpt3yMuUEYwXdmqV9b45
3Bjo/Unb8ohh/L4wW26+U6MOGkCWu9gUXSvs6c6VldzjufKiuoWVf6ctJyicGsdOnpNlOfCWvdJK
OrMkIYrzwarFKAtLFvvJmMQ/r0kg6PsDknJxwsBGMA7lhtV1aqhkqr3ty5vos9e+hNBJLIYPJ+Z7
xuSDNQws9LM3jy8LVi7DkAh1zWrRu5IHa19xOD6/82sV/ySfD+6k4Govzt5LzU+aH16uEO5CTqGc
YLy3fbpZiX4gJzQ4px0W/fnMdjtRJ4ozTC0oucKofVpyrjTePNoFxWWFymIAvyqmLIcnTQZ4rSBI
WTnPK+dfliWLw8OWAfqtFRtQnBhuBoRoS8oRrin0YBlr6pYaruEe+aEdhx3By0Q3JhovbyN1Syfg
Z1NOBQizEIwGXstCiHdcKCZz9E5yhm+FrsY2E1kwmvYPIu1nwQMMVLeaMZOGkdQB7HI25f41KVO8
DsbSUITk5in68IBWjd1+C2qUELvLRnXL4BbI8Kpn8IpbUU9+Tp9NP5i1Afak49ukSNfYcXIEkijo
n3yNDXj1S/EvklO1cpzLWPh6OkjXUE0Ggo16FvnFA5vk4VKqz7i4KTrCS3iFzmFsC7d0nyMjwtBC
vnQq3ejjIyMmcYON8h1WPNvKptL039mFGh/TBmTQyDVh5Aw+GDS0aLzZY4rIr9zLLysME8Oac/zE
31B3KofDkyuAky68b75Oh1OOC59vif7R4U+/zDmTbYW+AsyMTgl5Ofdydhy10sH3xV0IKkLyxNXR
OPSbJIS0/BEbbPEwk6B44irl8+hy/pQAOwi6H3InqV4v4J2fMMrYNLImfMUIaqBJQ1K3tWDuzY/p
16ljA2baCxrbYPVwFIo/enkbOzJ+0u/wDFpxGS8pvSbvWbUZoNZZj1QXq9egb/FeVrzux1Tz0YTT
Bsl3D/mgK80vsNtDKc7lT30HRdbKJGXmzD+gfO41JHTW4cDlAd6T9eLBsf5hHMB7Y3pF8LhRaH4E
HQPHkioqriNcIfj8q68QMal43YOk1bF3fwQ7Ctl/SYEGJngYkkxoTZacbPSM1MM/NFZfRw+vCYAu
a3BAcUk9FsmqE1tRWwaNfFhXMHM4GMYbzS1qbl8zVN3lHPhsB5geZh/a2RnriKJEDFL5/DVciv2C
GEfITEsVAyvecKyJp/fpBwTMAGL1PlHLS32l1AZEEMwN60xmJmz/mO0n7Xmkh8/N3nakDB8eqU26
/dnWh3wiNrWTvrXhfS0W1/CRlW5jV2O5zjVpoyMNBZgzeG/KoX2d6hu4vm7Ply0sBeNj2HCNTUkz
8SrvGrLL7DWXfIOaKG1melg0zq9vY4u+ad2uV8mzn+dIwR2GYc/Pnyi5OI/Wa76OAF9qcr8X5Yc2
umQPO2wDCgM6SqPPDh0cYQ9q7uadyd73jnbhhP2D4Gx/wVRqYoOsXLdAbu2+RD+f6zSEtoFO0vJe
gpaDhVjHr8XDedLBD2+Mp2FRDhAJU53C+Zdk0nHlF3Zn1V43uwtVWnOy+XWVn0/Te0JuwROmp5pt
Nu+kJ51TLl8Ln2g6NX+wn3U+oeE8Je3riizxFfH41HneQ7VukZPLZhkexZfsq5KlH98IerG0ESoc
9ojqshwT1OZTlHm1G5ozKU/frFk0LRs/zwa6Tfd671l5b5t/RthyX6wpVsJWZ1oIxO3h20soLTfJ
ESIsTz+5O2FG/ynPiVCCIFM2vIYhxbmw/ZAoXF5G5zCA8gh7h1EYLRTrPQOUKIUTPkFECA7mvjQi
sC52BuqEVqwX4XvMvmj+qLFHWXgUPsYBJmedb/hTKhEO97475WTC26W3RdzoQvfzia5N7HeC5QQ5
TkxCKG0+eE8yXVjMtOGsQruUAkF9R/c7jjcwIF4In4lDOMOStuvya5239+fqhm5mDN/jCRfj90VR
jTomheF2dv1yhKRSIgGEIxwOuKDPbi3MCai2LyQs9vERYsYhOxjZyZiGoxvO8YWpyZtTrw5l2Akf
V6hg7RcpxJBuZBTUkcO1+U5a9pZNIrA/e0jbe7X1327/O1ockzP0xfsa+vkpFdB7yI35lUs4Hxys
gEw352tOkWljNfHMzLwZWLOf6cEWQbXRArHhHmpVUA4/1hsuNk7ZjL56RAwBsZUcWYAEYKN9R40k
zISM+oVxdI+Td1RozuHZ5zCvAaVCZ0l5czwJ7POTZZUwgmsJogW94gxhE0E/3GNovO870DkV4fs0
SF6e89P2vTGR5gO7+YAWyeVqwqxyfXlLJNQEybR0pznmD0uFO+y+etiHj99gvmV3007QLPHlAVv9
F8T69GkssbrFOZ+l+mmkyfm7sHwMiQ4gH3uJKGpfhzSnxhqkvhrlGKfRTNdBknN3ggq5WSQfJwCh
IdTVXhsTTO50lwhk0pcVSWjs8bIl+9qUAhRWjaLGvnKxDgfNh7p5Wj2mrQXwRvk6zCXZ+vO2NqEv
b6nBkvVgsj3xPIDec8EDD2/jG+N6gbPy/tVxiCHn+cMKlR4X+X2Y9+bkhOu4FAAKcwV3DTuUl0bS
x4pWbH4bqorLVyw7lKG9txV2prm6vXsHNmF+sUjvxmqZOsdhR7ITQsqvKVAIg8tHiM7Bmf5WYVLf
5LkW0tiEfZ/fvTkCEYLLAA6yw5XUr7mnvf0gIC4TKNC6QyTiVWCmfCR90+lxt2WnjJLTOijBYf9d
0tNbAKOfrIV6usfX5YMM3jqQfbjq9Kx/+VUHgDBlmd2zQmwam24KfIHDrE/R1ED3tpPQ9nkZDC0V
PGoyo+Psu2k2m2GNSrzwUeCMVKDSYpK/x9T94ewzQOmQjLvZTEdywujrbQbs7Oxi3+YXLEsA3QLM
WVoh1xdwAV0AiDut9jIq5xn4F7iBPcOTCcbzCeE0//2kznP0/fkesNvJfr54HwtPDhbwCZZIdsFR
pv7DPRHBBpD8n4pSi/i7V2dTl4IbkZ+gqg7vhNVZPre9li80TCt/G/YDMHmVPzknahYC6BCW5VbP
VxXx43hZTHmorYsF3A87ZiQNbTliWkol2CRdg5qRg55rLsqotGyN8dkV0nYMQM3Pl5y53ptT7Zu+
P9ZsDXBnn7rzF/BKBKXlZWcDaMJYtsvn2/w9hmAManTNtPllRTSLEQLonbyHzqvHKTG9T9eOkfSS
l89LiGDmwvq6UmdhfuDqKRgjFkQOS7oAaCS51jMi0l6YHFBJGwvUxGEBxvCdkWRaiCIng566kt9l
0RDXgRfJ3gzgI5PnQGQEgYCUFuSlhz9nenZVi1qrpcB9O0luzE+wizM5wX85MCHeuG5LOfxzA8Hk
M0PrYsFLwsDu6a2ZasOOvLufs31ZVqn6j0HKJCZl4sfAu+NWMUYpBGmwgEdDaJXkA6oeE8+W5v6v
geUWQ9Ies0YC+UIFuTPbakXSlNduBzAIvUuGT7m27bMnMiPq1eK3Mj7pM1cJ02AxhG3fqh/o9Kz7
9BX9gKjEdXq1I8OrZ3JkLefPUIhmhDiuM9g9WmUJJWcOS3h8Nz/PjpvFUzLmJTOYbMOGIhoBUVKl
3fiZ6TH2cC+eHDZ0EfaanylMZvbz6jX9subR7x0JVjZRH8LzgQ6pL7ZQOcCCiCCR0ht78sBayX9l
mCoM31j9Yeu6kbyaLSJuhNqQ7phz/xbdXZffUg54WtRGWMsx4mUcJLcX0xM5HJeSZuQoK8mNkhJw
GR6jQ5n7J8js7iqGZ8D+MLszfcTgRVNJsLKYpsdtCIe8n+hiAdmxxiFc4TtA6oBd9eKMY0mft5J7
+vBuo8N+D2+hnz1Je9MtJg8zqJEMJJQRI32m8MPn4cvE/x7AlPGQrs363gPKNTKq1PD6HiZ65wS7
Ml+GLOP2G350i5/Bv5JOKMkyMAqyKgUsMOGfyidEmMwrxFEOMhh4afriB7fQcy7pCzai9dpoB/li
nxlvI1qwzWezDglJ9o8DG3pPC2+nmjCrgLk7QhGwO25OwQnxV4ZnN6JBJoEXaWyCmVUP+rZUCnCM
XjwtgXXPsps0bsPvqWG9Bq3nx0+uhLFi/PXe9fmDoV0/wwQNNygPuuICAuMDo3Q++Y6lMxyrDRIL
iIzSF+O0lEThAmq4VGlB/ZYhNWh5xs0cHTmad2afQ2XMh9lU9iN6QfRPsPiQdGdzDKvY7iIvHDj9
lEF94fWBV4NjhmPGERZ05YOfomMqhmdPo0XA8Lqgo3qKbvaGOIvN5o6rGeENjYxDRcscJfWe9Mwv
90e9jW1mLbRdu+iNvsz16FEaRx/iqOuUnHnXqEDl7XnekmYR/4ku1o5SpflgTrFcL3GOfcpoXTnj
1/vIzp6MlzUtKr6BZJioU0k7gDPvDmVp5y4kk2lAqAX0N+wnIOtDDbxPZJzXV3B/wBp7x1WshSog
JzQrE04G3EQtNDht5AwPTUSiuCXWWW/+IawyWbMclVwuRLgnkN6hO8m8FIUST4lfGAnxZAEhsF7r
O/8o1DaF2g+PkBXEhC3AfWguVuj++XkQxyDwwfFG3c9LRKQ2NCM4hQL4GptWnMmiKpUhrSfXfW+Z
nXd4NYyPOeLY6wEGeF8In6DcAYFiDb3U0YILlElK9QATWSSw/Ot58zVOG3MAbo7AbTmd3EDAeYsZ
NTPxcQErE7ju/glKL5T6v2CE3EVExPYwubcndCB/4wiHQ7iS2DCeMiyfIy41+LoQv0ewDSdKjHPS
XBv3E3NJnIx/HlWeMWc65TGdYiZUr8V9qpACe3Fkl0gZ5dN0gMQdRwwh7eOh4Q1WE4XEW1AjSI2S
okIwHKwT5CGBkpu78gZjJHhgCxxCzUMN1/HREEoXE3x5ZjpRRS0sR5lgq+Q1uOQ/ig6n6732JQWI
kSCEPxh/O0nWhWscE7VADCWm07DfejMV+mj3DJESxDbTWiw9hEzhlY4ZWrZG1oTDVnSke9kZU4y3
KX/o8vlvfSLxBYjgtc8fi9Vw0sylH822yRGq+tgFisEOv0BkllXKL93HRokIGjLJuQ+zCzJAvOBH
1/yItS/mPILgZu8F8/e37UaQRdwivCBb+WOW6I7RCiuwY9Kbt0bpwqTjC0gFd+TIPrzZKQMr7z8B
IjpO6cZxRRgr+XSECo+btKPB5r2Pbh+sFnvLJkIZMurOu745r7PJDe47E0GPhNII81cwPrSXJtUJ
gVvS5+IiHjmiwJ1aQMt7yaximGHPjSGn5FLw8hbroVSl3YNLcJ3gKYa2npE4rD+IplLuYAhCsSXh
nWAxqZiVxzGnXyjPsGusUANA6uhnkswnRTrSpvGH1g1uYo+r/IiME5YKN/w3wBMrvo3bWe+AKMXG
rOSMDNC+9OVx9g96MzmLlOQ27PhA3O46vI2lJH8gqZjJk1/9iYtxEbbTAeqSqTaF512Pz/4ZSwwp
zAbPTxg5ygOONrzcdYcPf+0bYkCY19HTiPL+K/7QcBJHAD2Rrct9F0ETLsfbm8Pb8zhLs+yfgKjH
tj65HLHjm/f8g0b0J+9fzHi8tWQ+oSIaSoXltg9igE0ESMbwKliqqfQxfk4nI+NghLDusJgc6yg5
JAv3uVKnyJk0qp13gKE5JEqpopEvDvYvdA282cnH2fBUGKKLLafKeARnsjfk3uYExDIKwjyUMI64
EZReGA/JO4bE7hibh2u6DEu/PHQcmwTcIAcbAiP9PhwjxZlkiDkRa/QXPYfFqvbqL+UW8qB/xPoq
l/IkqXU6+i1Fxy3putdUm5kwXNd4h8pDbwCZVbJD4Oc4sEFcZgIcqpWQg5VaHLkp1P2u64E+rEtg
We/myuHSgC7l6jfJ26M2ABcwGLMsGxJpbYmJgYeF5LHj2iDe+DG2/ovYzBHoU4fa9Tmf6daC45EL
QFIMYaFPhgvZv8hb1xT01KNjfsVDc6/jSPjPL4JT5AOFWAuZ8LL7F/9YxRsThWzEXEAPtZMge2px
Y/ZCI1V5D0/yKEwOsSfYg0KnTI9L4TyBsuLM/KMrNeKSEt06T2yeuqKV7/DNeY0/41/QIw8CpwG2
RXeOMjjCFUMOGL9cAMcVR8KEA/iv/qtAUEBW2BnYQhHYNhrE8GWADkNazWGRX+F8EDl1H378QcDA
w1aW+Hou6XHWKP9FXoKm5O28BR9reJfUCFCuzHNmRbyBF4uYIWQ3oCbSWVGO/HmxFFeotLaSz08r
Ks87FhYAZI5NJ8CRTQPCkX52JS7LDMHtzx//utJwANKKqzvuHX2mZLiFUCUD8DPIBBP9gJIyEAfQ
rEcF3RAf84sRsWxgSYo4MGC1Q2Or+Xw/tzO8RODk4CnAzO6HRuNFYjODn7XThYIgZYuM5fxMDzDj
jWgFK7e3orw74I+GRlrqhPDeZMVJUayJsNNo2REkYR6j1rklUhOkwb5m1Cvp6cPhYiiI88UIj56W
LBBBUznGZW7SS57gIYc3mT28C0eeNR5/XafZSX6U5Dl180uMHEoqTOU46hJLTuoXTmolLsHH3nOZ
UEjgGjS87172APPUS/x2ZxHCTXSVUiI68JH0IKUY+O9dlOUYlAh9qAbsi6XmM4xg7JAvyWd8Y/We
wBmxzWBt5/kmATHFFgs47ywASoWdzH+Jt+S9Bkmgi9vTdfPMMurmtY3KQP7G95R4bryoIZvC0zI4
hGWtfR8yJDCcLGe2i5ANgT19p7fc9LeE09ZBHdCfJyGvnBrdKeEP60Kjgpez8zglcQGpHcAtX9Bx
SiFn2eBxhHjYp6Gy79tqQmXBvQ6w5sqtxJVJl7es2epx/U+DX9M5pkrCKeOtU2oOeeQTR2Np+RyH
HEbeXhqTnmFtNkA0qh9aMQJ9mQlLCq0JP8db8i2BIXALShWR5UsGbv8+Q14JlKSUoNpkN3AYidlz
RlZ9jXcGtIuVbiD/UA2BbeRWwU+0jmaKiy8uz19BTtWH52QyRenI1/KMuhM16X9ZavSu4pdXCy1D
weTeFmuMmN0Wqx6MTgzRF+YYkxR08tNa+qEV6HMGZEN+kbE7lTWVlQOLAUWdFHCZAdmHUFBkwy1e
8yyvrLkJrgxmbmviMf7OujOmYS7TbZxHCX6z72DCPT7Jc8Bc2+g8ktuxdD8T+OMYaXftavOo+WpG
+TQljC/obEedClc1M7vRaUNxc7+eCmXky3eu8BFbt8kpecw+4o2jWPI+qK5iii/jycljw0Tba5i/
P2PsepDhS8JaEkLgYJ4asxgwXx1ET0hAy67VQwx23MgFroXdxR3y4UdiMbxeuHDG2OAPTNRQbb/J
rQJhZ+poKd56pAxr4OfGGk9YIS4uMQzbdYaXDD+fLD63SKEuiTI9gRMt5QzDkAMBr/VNXvb8/tcw
8wtb/9CD7gStad+SbQVEBSJIkBDMt4ouR7XkhwIlVSPN/w1B+O3u5PuxfxD5Oo4GKRr+3lKZ4OQI
Ys7BDn7Sl16+DftEmgrLolrWOliyF5YoiK6DixbXISl6CLsnnVwb4sgOQiE1ZY24UNKo3hVGIIgL
aAKNNHfOB8QRDMQfxHtwVNDO8d0uRyT/cca9MEcGdGv+KlBt8LEjG+niHK5DCHsWoLvwL+GBVbLU
017S9EBLoFXVc2lKToec6kEZlfQhkkHPaXcNylmR8NvLjzxQ90ecCkzJDn2bWRUYBvgUroWgsKHj
JSD9PzvJsz1nU9ZawGZ7DmSfL5mhUxrx7oBXXuP6gGB0I+WEUpTY94pND8Y+J4yUPurCmEqNgeLu
C66BG9YBDu40WrDeP+aVX3E0T/4ffLzr/lNd4B6le5cN85dlb+S9sNkodzsDTjP2VwLDKGx5kh7k
HgJyu54+rF1jYtopNBHXGpOiNQqkX8fR+Us9OB7zd0gmEKubCTlTEu9f9LQU2KB7QzFHRffmTEFv
EGBOUtjYFJDHcaM/QtIEhd9ZQJB9Wce5bO1wkuRKPjp9wdkAG4yhS9aFgtKF/sTQlUkPULtj8rNo
Uj9xb8HRB+htmHQ21otdAoh5TeI05R40PQaf3tqXP282l76HT3GPCM0U2uh7Yhpk0GH/6U53tfbP
cffqvMMHKvCxGqi5lv9wJ6HIR+Yth2V/JoTEEzdf2qGD+8MKz7TXDBUvnIJdb/dw+nET4sUV9EfM
uCB/uq07+PuuGg/qOi3XBUC2QigE4w87hDYzhmRGg7mgf8PNnyA/77owY5bavgHF5bZlgWAtYHrH
bcmVdRp2uXs4+yf7W98F/+NchwHof+bQGBk6M/J7IRVG0in5WRcbzJFrJkKThq+zMJdnt8LoAHgZ
cl3IxRZi5mFTUaydbHYKpBPJvxN3+dly73uP4X31ygF8QUyn4SeQvgPF7ukOQn0Gh+W7OUVVooRP
mAP+OV2CB1Knn73db2yIXRFro3bE4cbYnqktbIQujLr38B94d1+V3KoRM4zou0Lx7FPKMWz89wNo
7JRAkrIoN2oG+ezJx8qk4s87BHSgjD6yjc2A5X3eftNB/EZYB1C4paSl7NBH/ay1+3RG4XlDT/iy
DQfv7Vpi6FSavUQCPt1gITLbcZZOfht9WLK8BR+4kOzEPu+JGn2HxeLFUPbCQnu5LQWr/WPPCtYK
88XpTZBcIGf1NxFCjnnCICj3P/4q6MykY1oZPCdfg5vpEhGEa9g1kGR+J2CWSf2cCwM0JD391R0b
yudZMMbpMy9thoYPm4MLYAxZgYYqIII5OB0wv4U6CYeSmaXAxL2/VS0ugTb4R70y4eCS4irHkY1D
6lVs8kWSa3sm7xg7QLjuXaad3CuPDQwsp6DgtOrRzSWVs+CYY7J050K8QjetfZ2DdTEaTdxBBBWN
wcmGnt7qom5eb04X5wlKN+EiYaZwdA97A6LKuJPue6turq0eixNADL/IqHG15Dg3fhazVzB7cn65
4zkSiTMrEAEczAXiN2Qrcu53sc9zDUjViobyOKM9kGWbhDdM0qMphtHD320KBR1A72XP9mvMH+Uw
Y82tVs9x46aOJYPBa/mo9+2JE3RJvt2HROooO1NO2n03BzehUM3/ra+Tc3Zf0AOm14RoXzlc5yoF
F6bu6FK8gBSrpGpUroBM4PeSAyTgX3qnQIaOwRyZ+wFyDZdFhuKOcR2jeL7hfbiGdM0/uLyPq0Zw
f7F6pYmI7E36Do++S4ewemQdp2HoAjHejl7orR5x5NssMj17xkxbFbHnzvLpC/jKycm7baUunBm/
T7iXvOUoZKWinQmIwbd48She1qISKCWlUreBrR53FjRtkAgl/xNyRazu5rg7S0dWzrESvwm86oI/
A8QJ106/mr9Lcd+ixsDHQBoc5rd/5lF4nklE8A3dcOlcQybMkBdsckUrR5mu3bPtMQ9Zdj9Cnq4K
LEOmtBz8zK/lXzF4VChEv0k76QM7U/cm18T0HpIqyF6DRYQ/jBLropvKIlYJThKbWmgnmOJQCiqa
GenqL1nkVTbtkIir43I5NybcSFqgMSSgpJTMLsoyYYIQZx0o5c0/pz6Pmrx2tT1T/OiEx13lX6S9
X7WVon+sLZ1xyswg6cefJeHH6XsOzxyTlDeFXe2a8jPxHCixuFC/nmKPUw9eLbOQ5gGlo11ICjKC
EWXTSbCRZbmy7g6vxWtxDr44pePuS8SW3S70DOYeQNmiXPxKhykvuAt7UiKwHa92O1nt6s4jkk5a
yM3dNy+LGzrCHu1D9h+3L55OHcxdyDTqeEX8BgjLi48FYPv55AVD6pGenRIdKN0xw+6sTiEH+P8j
6ryWFEe6LfxEROARt8g7hISwN0ThvfdP/3+LnhNnKqanp7ugkJS5c5tlBPQ4owu4tt4cUbMX6BL5
SyEHWU3q0GijdX/df6ILOXybRjmaJMA3CzDIsSuPiCI07WZMK8F5revOIzqDRWkS9gURWs2aCyPE
E5UxOU0XGtXWN8YguKsaFOA4qGsc50BY7+YAV1kIqw6oA8ILeZNhV8l0KBeZHPOwK8rsRxWGmbjz
UOnRwdKU5xi8FwFZ0BvkX2HcSI/9dUbEcyBsutUZwHNBLUD3WCnLf0fmRxlGnhT2acsRZCskXm+6
odQNUbUdngAa1tC6AIBhowdK7o3FvUnfVPMlto9ytlLC/H2seii1mHOsN6LC34f0+1/Q9PRW2F21
itMuF3lIni6lBGhFM0ib/OCd07MH+nSFcbV7Xsq5HvqPc/M1HFYJWaLj/lUiXUK8sQqpESKAebaF
JG6murDbkArzbreAVBUNzuQS+BcvXf47uCsdIwOLjcQS90e8FWa0fHvNjuQ2BYXHaaav4XEZ2WbK
lBdaTiP6JmfrRBlpwYocPmntfOkPoYUeloiHgWbCXI+nOE/pEyk4vUL6FyDbNk+mnJV0grSJ6pQr
VMzhqgPjQkgggP++7YHenBM1y+HdvZs8JmyyBihxzu7U191qlyVWHIIJqQGdNhyVFZo2RCNgST1k
kR+ws57mIDLNrpKMCne3lHxSEeU/gREfoaEwdxEHtH5xPq7sURhMmiNaTRFNjxXl9nLer90lefFE
FUiPSE2GHW9WIx0oUygLgIdWNnMEDnGg71B12mQfKGPjHzVS+2oPyOqBXcjIHrhuw164o8gGdvT3
AURInVaxgX13q4BsQE6273+sxOWH+HKxwMNH9l9gKkodwX9NeL4Pq0oW2OmUggZbnQd8DzjcSHHr
0aCYDFgAwSsqOmAEZEsC+hwcEIScUcHp69bTF2cXgO8DLbNcEwubGCTV1hxiJyYeR4qvu5oa2iYp
KPz1D72mc/o1gL8ChpJihH15uViqJMFg/yG/xkk2MdNCoQUmv8eUgEYNlOi7+yE2g+0Fpvkm3Y3a
PVXxvZt/hKvBvP/Do7oNZ9gAWHUajYfeJlW/dOdWsnpeagPK9ysIXEgcOBqwSoutYGQkN8uOyITO
bi8oUpJWTABAuxvJaTWb8AF5fufgr9S/vq1CcG6DB2eBedwzjtDW6B2D9qQFQQIPtRe+mLX/e1l1
pOgExKTOHrgVcJ3wVOdVv9GWdjgpeK/B6RXX4cPYhv/GQofWB4LTdMCsao4w3rQKxufpVZHxQuSF
3sSPPVQEXPggC6Jw50efAHwjkKPuIad9j2w6O4SHKdAiEuejabaLzoXM7zZXIkcniJHaOzhFK/zl
/c1vLRHeWGGCUz7tBgcPO/rGucAqIz8LukuiDPSunUPxSP7/iL70HP4GKOCRgjXcZioUdsDGeLRw
4ql69bDy5laRAdNoIyGEQGT2jjYDCsEXqQiPaGKwWgy7nlENzmuj0mg3KDjWHPFKpkEECkyGEI7h
dzcCH1bNeBgFJbGI6ew/AY1skKXgrNVuMw/8FmokAIXwyDYzTNI1V5ETdmXesNS1pOZArO3Ktz9R
uwZJWKDlcp3BUmYq274FeD3RVqWpywTgQivPoZVKu116SWBzZiRLhoTVEPzLjGzba75dKCQr1jAH
BqX2uXfn4lBdoIWdNpHtGBbzk1Oxjyijlt2qYwwxW/tBhtU6Qg0SrsiAU0vTzU+n0n7A2QhL7Qkn
ZF70P89wu/ymzbg25rw9zY4er/LLSB/izAd2QVpu6MaSPoFFOrpGGyuyrWuFYT1Wf2nrzo/uibXa
q5DvuE+wbEraDqR2ANOwTnaqWO+8E7bmt/u7rNN0G5PcdE8/Btg6AJbQmXDnq+16VjmD20L1DisS
Mz3ZT4cTpR+CyiFtxc0cjZPk8rLQ2Os2o3dHtRylTIfCLSb9cfY9NVYL+OdsKQU12X9aFkJw/Yv9
IFXkoYj9hR9M0IyIfMttVOlqNH+NkDf7+zeDWHlYfYfb0Qs11PdsKHWmfUeTTiSsANZtBoVoHasn
2Mxr1vvcCg9Ni6f8lGHPZUo7LUQTpMiU4Gn1z8NhDF+1OTMCpiuSqtmguSM5GQRlYGijf0xL6hzW
R8zG3qSTmq8cvDMhniIhKJH5SY+ChDQ59J+Mb7HK6qCdzBAECxdiG/ez0vpCUl1HLLdDuI3KLsUb
c6yiOW6irnNFxOlpAYkQ272ayhsLuMhPMyN9ywJtmm+AlVSRA2qy/kAQ2BBQa7Rj7s6etrAK60rS
L4/FW032Jf6omKGhRa8nYGmH3E8e9yoBUgSow9oxpUFmx4JoAa5h/OA1G+p27tgKtPUZwoFOUYkX
ITXLLiGxP5v8U6JzQxJx52HZITOO9jovdOupCnq23Rw0oVdOK0gCflkfO2s55/ssLCtQ+YoFycFR
C4wbDlsnL6TnbXxgSpxQtLgx1KC4Vz0PXa8GLDJlSmCxkz+BFVP3MrC6LC47WyGxvaoSF2ttlLMw
TkJRFogAtErI9dury7AWVpuY+lMUnw2uHZWPNwrIR6cOVgWhshAbO5SAZgVYfUUfw1+Gvv06fB2U
o/3HB7uB1otUkt46yBRCBpfzTk4IrW294g8j8fBqE6cKEoictDMh580fDTj4N2/eBFN+Qou//cHD
hHbv9OpuZgFVzxaudCUQfhrQOyD/ddzA8hyoLMX6rzTeAtO+mgXwOvASlT42/aXmKwUmE9Tey4f2
1paONx1c3gdZducP1+F5j6NQYiDE4L05p/lIHVpwloD9qQ0ZvoXzo3l1770jbUYjQ8ZmLG0qVKjs
MdVUHdAYTQjuqX8Lz7SjKFSrgDXrCIywbjXAKrqr/nAuEwW+k8kKsNA1sFIsr6Jm3oxoMsTVNggt
NdvNIcZ2wY3992RKcbLZdXvuQvbJhDY9Vq1q+zmq0qD/wFwmnb2EpTn1LzWg8qMvu0auEU8wDqf+
eo2i7JUNhATOjfgigUyQcSyeavZkvDiA+RlSlY/u1BtNqwgalzGy96Hvf6eEpXY2mJJUrQL7DiPv
Vwv84HnmODcWBwptd78CFgcqonuN3mvrAdEQCZB154rIzA6OyQZVm1VWJxbPoLRL/QVsFAkqGqkI
12gCyi8oTjk5wIdpk48pWA/ff49AdrC+aqgmQ3ZZlhFrIoh4HOjSFtxaE3/xhkCEyh8q0Tf6hJ3B
fTlglvxkAp7r2UzSOEG/gcfqBRQateDgBx4tC27VT2DqwVO+eAbIHOg1tNmA3sXNjsEVc+c5HGM0
/nGwiYoIk9AC+TtkX+s6N/oY6j7gp5C48cXMUSz8ydigt8HL6F1U0D7yh85w+PhDLoRZFiJQvylO
KXq10ejq3HOn3N/Oj50CyLESTaF2c3jNydmovs8Z+FANTR8+XDWIv7SKtp75yQ8zBGjI+l/RrmPM
mgGo63XWcAeIbNoQam5D9xusIXFU3Eq6bbfOmdhn9Nypj8yDc3HOLPdCgGiDuw6LlihyKFdHl/yP
omsLjeqvkDK6td90g9z2hr7AF5viJ19XqtV60oy/wQ6jq4RyEWrvtU9iEjNj8CfJzsfhZJNv/77m
Y9LCkIhdhbITVKQVTJCKTfJ/w7ZxVgSC8odFa6XWQioYAKw6sqv8tGmRygEWHxWCA7yNL/XQyGhS
BuEoQL4IsTI4kmCQRVJWkkpXgks06e7g6vDc8AAQEar/tQsuoMT+9o+/nDEyubVe+a3z8nULbnmN
pOEYvOaQ6p6pCCyf6aQt7upixzQOgegE1j3VAvO0BbeBjo1Furv1SjA443P6Yib77NH4e/fWYOMz
yLLmG7QEeBAVFzT9nz0NVGFJMte503RDsR64i9M1g16tzme8dVVMHHkmTMdTpM3dV07BsMnX2TaD
6EJCfOkcOpU/AteYp8xjhyOeneYrsxmc/G1b9M6i9YS0D3cigXcX9MjmnXN65cYwUyb/ozUn5QCC
niIRZ5Cz5IPRv4VrTspJGzzFpJWYYyBpy0pH5RewY7FVWQATASsE3JUttlUe00yqQXkpJWSJGLMZ
8E5nFrPtIUvgb9MrSZiFvE2wg9GCKoy5t6nqB0BUgZqjZ0lJBEnFukSrHGnf2c1nEuSdDeJtiZXC
+nnSesTwo0eDn/SdRNdGGd/d9QDHXgf7Jwot5n3QJJuyX7TrGAmW6IKsXP23nkDzpXRC4o7JdcOV
dgBcQ66iFAO0QMqAcbCzSdZ20cO99ugSwxqjl3eMgTVtcZCYgjdof0e0/V5wnyHFFFNjXEOPAFGy
9M6BTmlKlx+k2Bc9LI1MpHsoyPebHkCnmokTUPFOU6DHYaFmEh25t1pMvQ1dWIyN3SOT8+nj6TRH
Z0zdrX3Mz+V7wBt0WcfeG9b7uDwtjFbd8pSmBo37F+fO3qX5Z/MAOAVo1BWctB/Tiie3ggSPGCPc
byI7vjRETOLzHzDIjcd0Gk0sJeucBX11TlGCPujAeKwdJqDMd+xq0TS2aW0+wS0PMebv6OJdS85u
aoDG7qzfQaXzfKaHQYnvxSYOpsNKU7h6VhtxXBXyEynN/FkA/SXi2BVXkAC/Skb8Pa4JBHC5xGp6
TdELgCTAWbX4oKRZtWDieSuchMcri1Evd+P5NhuLPd3P1dmCIsRSZeDtIvnifAbAIyDsfazugSMY
fgFDXOYdQrDV0M95menc6Elysoi3sgB7wwNCceUlLh/Rqv0efkFrSoRzSd5r9JDBfI6Osw2TNoy9
HAvt0TBG+2Prb5ZPBMXOww+ClRj8ciBeNy3Ggg2+Dn9Xa41BGPBZJF5adfhkMwBSncrw8Hdok5eu
c2SaavQ80peN47G5+pqAxWDkwv5h1LiflSYADHdttgyabvtcsMUN8EPEp9AhnBUDkvtyeljWx6Vu
fwKTgEQjHkqxRSjwSqLmBJQSVBpUcgnGquMS6b0yxgFgI3jeKzJFPlqKyJU0K+lI0ZwD33pAJuUY
rZGgsflA2E9zVXSLqVk05Xy0oMNs6XWjcM0kieNe+Ix6xvJQEik9CB2LDzNEubm79nlaARAbZiXb
Le1ocAlNn/SoERkmW6aC2HSoTwgk1210gZ44CdO6xCkMx03SjwZN6v/ENUHalcevtOSv6bsL69K3
+kh6SV9xnBj9qo1TAHads0JyONDGR4qP7yZL9M7EIns3RdP04cyJSowOAOECjSdDhpCiWlGUC0Cw
o9t06/YNG7hjKEBAIbp4q+lXSpHFNuzzVvHXNMLUQiBL0mL6fhxEJjURvWpKt41dB4rrVVmB8ydB
kHAGZfJssw8ac7KrAilDyH0gL+KPNjiXDfAipTwjnWeGyndQCHk0KZ1CDqgwDCkFhsNKq38IT+Ao
cDylWnLA2aGocyJh37qwigYA1pGWAuMKYMelBafuYZimUKK8NJ3fyOX1zutI3q0hpAofUIuHCl4V
cGsaep66pD/WBrekxrJlKmDC+gb1SXu2xfOZc6m8C/reDtwI2v5SRUd+1QWAkwm7YNgwa+DWCEE0
xwrc9LpzyjnNRnh/sEd8khug2DWpERQ0zTJMGBnEKCpdxtaUyDh002cQ/mK5ddc9DRxolYoNpL7p
y+zzcYSpPYkk01bjXp9EIwhuFxfDUCRl0s+SPBBi6NZeXEJInVlnVgIODXK7V5H8Qp1KmU7FAMJW
3gS9WslP9G4v7JEMUMcMIaLjcAtWtjvZ075dIR9zJeHeRiDYK0nBu85Acpfwk2cI/FceF0IjPlNq
wlMlEwXI8aFXZO8jI171tzRFa9TblJx0geliEFGH+whMmLthDk8uyeg8BUjh0dB4O6R+5NgcGCAr
qx973VlBCB0WQfP1jRiR0gDVZa6Wm8ILwCH8gOt3i6kX+i7pJ+3Pl/SmqSvpFshwWsbyBhCEGFXN
uMnWLxH2m7MKeHZQ4/heH9qk0cWlAPgAkPr9NF1S3v20SHFwM5M4BsYSnaNaEqLGBMMm3QwmC7o3
LHmuAmMDhKXAct6H7xnX/ViC40QLCnE50Jyk8MMqcl0Tfl8OduAwr/l2VO8b/Xc+QXCzjAb6xDUC
Sek2h9vOvtMccsFP5o0MzykCIAc8OTCrgXXNL38I3336GMsGqIMFqA7yc+5RZUiRmB76wtufowJW
CE/nGGl3GLRXkOqihaJiXI8PlkeZkM+GtKpZzXqOrmRNKUUVtSS7m22jVhQdC6r841ANXmh0TAsf
aCru8ycoEFlQcoxbG28XShPz6l/aiIl+owmoZN3ERjIBfy3OADr1keqCMQAQtKaklnUEEHIknuPN
wCu5+2D8Lcy5vHpwYoux0EU+ArVuxWNnw8hforkbN2v5zjTJ0CMRCoCauxGi14q44iXAHynZQfYg
ekuO3j0mZ7wLDqqk9OpkWuIlsnlstdBcYRZC/mjQ/LSRsmEq63zmgm7VO802Tklr6mGkbCtIBEGq
XnziV/ZALWZjHgDF9u/+F0QsZRDiEHMOrwcQdBYB5ibMHzeUaV8UOWnjL+9sBbInlMd0XpVthGLT
6qI5/ZKRYvqCsxqC6XietNxO6WNSb9xbM5feryuN9vqIIRlyybRZKQi3DuLYe8xhsE+DDwN9Bxz0
HgiyXBjkXS+8rkSbHuCUK9abLmCToxPg7aaVl+BpXBNwvR7S/5imvbvPpP4HtBXsG6JS/ho92W+0
73BZV0DLCAoimyku0R1l002ba7r165gMXBEYjtfAlhOqK2lJytGesTkT6vN8B+MFx6nl058E9Jwq
EsdjzUm8W3jSj02eBQq8wvPe57VhZYgvOI9c0HYKWygeG6xCdKBwUAIlFkaXnY+I9QeaEyHLOlpn
TKmSxCJB6c9ZIssPT1odpyZxWRGDvTJJV9kmqwZK6ID/8kYSnq5wc2D16B0OrBZh/hhBUfibsVYw
gqi28LgTmqh8Rl54xKEEuUnWp/4rjThWrt1srcJdhh098UAtOPYdUrm42C9v2bED/2riVk3U5nXb
vsj7iyyzyXTnaJxhOITcd7Rr86ECRTdKcCoBdLMrzpNbsOGNpZHbYJ7SaOnW5F8UZ4X5p96+Ildf
pO/3T0o5Z3QsAVjUzSNZCiiRjeMxGHHA1lxHSsPg1xuozcrEB4U7fkA7pmME6BuvKj6lXwLxiTgN
z0X/PqifwQeTCRONQIMaGDTC0Poohh/6b9qFZB88SaI3+GB9QBqapz5xntSIhhRp0wfePvp3dDiJ
Fy/yruEYWPS/HyJ5eSUk+1xe806hRQI2ZgrIyYlPH/j14JxT/PcLyUZxeJ2v2sSXKwGo0DUInEaq
RyABvpJTJ+x97LFB1Nxlj/bmaJX7T5be3ys7OyvS+H4pf3dfaISjy4wchhriZXJK9CjI+pBilub1
0b8SjU9/NFE8FgwBu18ZypRmH639tc9ZzTJEeZ0b8v23evBBW63wQWs6VaL1zsMJYz+vLjG4LtHB
8+4+ttv5A+7WWy0NUZHQxKTAUfNYVUbF+Vp10CRuk1WphdCccSu04kqtx7h+Mj/0O737ywEPnxJ3
zskhAP0J1JuWarlfZ61jFfH1C+gDdGtRMS4MptNYj12WagkH1JWm2U6S7azNG7cSZ6SZJfF7jlF+
6V95/g7YJmH4wO8RJ45EDlRHIAvid3gOLguENdWY3IIK6yHU/guzCArnWWvR8SHXwDLY2TuEQcUs
xFeIeHvvXmFEwOSID3bTIeIKTA+jlXBUc8b7zsqrgYYvs3y5A9GNnbHvaDlQv6AVesQPUxqwdCU4
Rf6tSTSbWabTL1FSLJ+izaniykJAIa0aFGCqnDBry2ZMcr5M0QYuwLqNewyBvONV0bAzP09oHAvA
WleWmAtXDKKQNQkSj4WpN6LEa+ugImP4xZqGx6fH8YMThD/BgoBNwFag+kDOMVbJqnjK35kO76zq
ge4rH4RpC/HkOUdz0Wt4p+Dc1f9LK1z+SKThChRIa//+j3BcQn3+TZ2L6cWFaVNS4Y5yz+rYbXzG
eCETykselhiOwvYasWo6x2cnl/PVrZWQ2D/c3F/48LrEYuD89d45RoIVDgMxvLAfpOXMucHY7cvw
wzI6HDXxJYau4F5iRFb5M1kBYL9pieOCtL67TuCJ4ZxicQKEKH0h4NrE55zjUgYNnLXBaXztonJ6
hqTbOwR8sQcI/MRMJhTDCq1rBdp/KvrS4C6zRacNHrw2W5lIq19BnRO89RhI2J4Y8ub5v5Ocu6IH
miHNSisDcEiGf2qm5VcKIfj8QIpCLN8Zu785zmGT/Oy4JJtBH4lnAmEMN5YcxDSDDM5EMjYyPWYS
rZx1m8MuQVGGHcQxwCKw6xjP6tcp2tqmXiWNbRGEdA0/xW1TbBjOUZsI4208hS9dwng6xdKP/+bx
WMt8jC4/vxJa6b2xJtYdrnA4pnQbotOsVUYzSzfAHmOIWjSH/HU4HP/8bBWXWRbaDKSvXyvh+VLn
jad43IrNxef+3R8uAAEwmGortgzAIeYFWyfHSZltL2ajVizXzrfLs4AL5XLzhNkQf89b8vL//8pz
VLJzP8lzUWC58p39+xns7V2QZzlcOZYW8YCf7Wf/2dba2b/HhJ0hcYIPg7OCXfNILBQTnJxF/nuC
/OSp8yUf0bc7eZ5r7cgfYRXwMN01CY3+ht/r0ea8K2609EHYsPID+n0QJV7y7fl9amx4/OT/PvxC
L/rvjxttvXXm40LNq1kvi1lGh40PnScxF/DBOvh3W0q/T8aDnnJTdO9EJlxbbARYPdigY3MCZ4ow
yKBGjnEsLUwuftSkN9pyOQtoSnj8vRfxmIipK91b92THwEZkJfrrJ17JtXMbkr2TH7wDqR4uGw5O
ADdiAFE7msIUCz59nrRWkdYSDnTjsdIJxPjLvxUiJxcSRi0L7ZqnL1nyO7/qBZwv7CEWzDCh+e7E
Tjz8tTkMilgL7b0imTPNkzH4s3gcJwQmGVM2OaxfnJvjBgl4jVNAHmNg+CY9ACrU2aLsC0hHedpn
PkLjzlyhx3+GutHkhLgEVOcw4VbBKW5mIJcHk+gCZRdeBMOAuEiHqrPqfembMGWPDWY17g2yaLuS
7afFToVNLMTwq9Owa5mR11atq1eJtzAu/G9atc74fCA0SPind+zVX6gK8kOYTuUFu7XqrXrlzgsm
TO8aTp4pfUvQYfBxK0x+yPeIS7B5O7sF3FCn+KewtwqMUYOffQWJUBoDqQvvU9qe9VGpZEu88I26
Xes5lfNixdMzPSCGv1Aaboz8HJvDxXEgj+W8an/aooIhAG1N8kmEGa3zDO5BLQZL686gm8qDA3o0
DLJhSB4MZPgRaLSBZtOZKWUh2tNO0aSSfoBJu4GigLyFzag41XCu+QcjexRPY+0kshZtWRR/bWVL
IgbKCIEalSwVWg3zZipnHhyRRQ/TSJWXah1B48SLoUiqXiOXYP2x7RVnPiZVk3YZXpAQIs1RBASK
8ZJ9Dwp/R+8QGV1MbKETS1Pn7hkddoKv27BO+D3skwLG5HhmJavefiA/RmO0Y6IMfxGNblzvOSf4
lgwnSxiaB/OAssAFc5dTjAH8PjmktwxJH//RbpCNwEtM11zzwfti2cFFQVm943znNsNX+5Jdsh1m
T43w7Dwx4qhBl9RhQq7lTZaXG4fntqObMX7ASxVjVfd6HtIQ8T5wCfryJtFprmWuA0aDeoGRUHsn
6SYkV1Nm9jKpmMTKe6rumzz8zfdgDGSMz+TVH7w7oMc6u/TYhQc6OHYRH7f21hnrBZUKetsK5/4O
+yRKVQq9Tbs2PLNng9dSLexioOHUBtj2S3z6RlIlWyV5laQ9vYbin5D3uLwgqdw+9UvDTRuH1M0f
ZKzkOaRt0OxWEp0eavBBmfrQErk6dFqFEhFcl7eieAC3Bs4jpZ2nRSEmFyxtVgCLhRWkU0YrqsDh
pryKgGTfoFgS1xC/RD4JDeRpA3HS9o3NRh5r39fOGYI5c2A4Tld2cxkC0qr3z+3rBc4Ed8v9FNl0
sQXY8sb8Kf/iUhtr2R1ncc2+oOMMWRHCAd/QaBtWqX3FRrTRXrnNdgE4ZSUjZi/eUzjqyC5kBuRJ
lpAHtvU5mHQYQlDaBt8QnBPwV0750e7lbzliFpnr2gxfYGh0VegtpbOGiJhzZkQTBPZfFLk+1Cih
H3SokMi04MSSyhzsacLhqnuyCsdKSuRBXSXuTkm0LsjOS0ziCsOD/UFG+c8xQTuL1vLP06ZMHJX+
cjFQ6+S2hKScSk6RR2Mzk6V8HUPzFa+c7uzRRyaYayuZ8RGhMCYslANIQ0ISr4pX4NEw5NscNnjB
duod0dJ938HQLIody8993/VdZIEtt+OS/fgcwP/OLXm9qfLXSbggvjKruQ4KbL+V/Vj4+fRmjsuM
SztyhpPsKWEFshAnEeFMLQQ8tNHgU/Im61kleTf3STOPsDB9MWEv2g80E5/mjhvDiPgbsvhJOH+t
FoxmsX8jM9qEpDUqfHfxEX1t/vTonKhJDnbuk6FtYFojl+W6+I048uwkQsFzEOwzVeMGzKytK3ey
JB9zPH5bzxDuv2rHIiCGA4jPA532O73uUnf19V/BiU1HEK11i+63CwylHk/G9VprzfJzaSqWZlgw
U2sW2ApICiBuCgKSiJnW0yaojmb3PrvOQFiiO3C/u9/kPuzf6C+m2EXGpODRp1cECwj0qPvpnbu3
GLY098ZDKwWh/1MsgYhmBr05wtvM3PHvxGGbhPfBc4BOBCcIXHAcEYwOxhD2i9IEcsnOvzmvEUQT
qBZsr8eo1K77Vz0AQG54C3if+dW7e/cQKrpzMReLGRuBW7FpgeEDtulmcG6oqxXWdm1gDy78SBv3
OSaO1pYhDdDy31qTrRQ09g3MV+W3KDuw6FWpsJKfyJbcWi93qkiIgwftngdxA+YqsNMWHcN2yYIU
Ld9V3FKzj031TqeS9X/SoUFDp5R/qXNfTIjnEKmX5/znkyS0AUOPVb0VS0+Ajq7cM1CEcGW+ugIo
WnVXf41EPd8xpJXuNznOUH+IjpGkPq7OmX4/OLhm3oiAFP0wUwXoV9sIjftumeqG8yN8hpMO8paY
f8mn4jogP3Ou0wMFy2mxo8s/AlIzAZRFXGt4iL7UbqCiLsRkBw4DV79BhZzw8Ce0AKTUvvQaHHJL
LLbEN24kj6U8/vj0m79Nf9PfboQuvg5XS+YUlXzto6FUTTkOVsxiu6XkjaBJXPLL2bdzgtOK6Qc2
BtzxJauIPmQPIaXoPqSpS3OrmjLi+uIEMEGk4dcxSem3klWRE+BWiMfUy4UQHj7I/aHbM2BGoRvR
Do9c6AkBgbDbvIaVbDv90NZnYX1G9fkkP4e1rNypEi+0LM/JhSnpoLjAExxBdvFBQywV2frghxYq
EtWRkmpBHbt1Wp5kNgG2UESEbEYcaK2yeRqG6mhsc6wiaNNwqHB0GPRq1/Mnbb033Tz2eRuBBnq1
yjOv/ipDyYAO7bA0xEwXmfBuI9G0besLHMb2XPsF72ZDnmDcEc7hGiNKhc84hNvogVupBjwMWnzh
wiEYds6lEI5hbTSx53MwXicsTdcR6EZb3f+f5BQwRfs7v5Dddb5dwNJYoGpcCzB0xWhtPg/p/FF5
66zEDoygTRoWbPEFZL7AObqPJrH60loIcFcifZWPHcVuWaCVySxOCAic57LS0m2jjcqJoYYGNXdI
AYwtpQ7OQ0qpzA3Fb9rVd6qdSk+zbmJHPaVK6TSBud6Dm8OoPX4CJb9BRwLNi0tFizbuvkUEpjIp
svXrFr7XrisJGGRA+XM0KtBI3f2sMt8tPcgtJ0cGrLZI3USeP1j8cLXlF4kVnW77JJRtdXQNGxNs
TO/TXby2SuxzMnWyn2Ksi8DklCN2bSXuBKEKAP5Xcj16Ix8MpJmahyii4K/tG9FO5zAJEFNC5iCU
VotsBhKX0fLmh/8ogZuucgEiLUmJUhxo7EWcmdDKsAHapBEAECDjtsoznBowuZ5tfL1C2vSI//oF
4Cwrml/LG/yKB3U6ChwmLzd+gGfMrHfKsJ3pOHfclgsNOKqNK+Mvp+A3gFrIT+Q7DvGKBgY4nN8R
T6+I1gcSHtYWDD/SNji4DcgW25+2lANebRXq49iitcD84vITkosdkm0EyF3blh95oQ9XkLCZlFN1
l+VtGrNASaipkBFJVmONQ4Hjjee+4hN27KA+2MPX33V6tOD4YJ2MUtONovZfNfp7AEdBcxXZEfD1
kHEixBqdd3AG5bOnF6eJEwtSNFHJXPEDZlvYmwjpo5HywdFJbvUITyHJpN6Ikrc6PVBlt+w+9hkS
TcCkcP8kg4T2naty3XKSn3h+hlU7tJSs0QhkjXAQI4Oy4L5hfmM9jvBkFgS/ZEp8wJiPXFBmuFvr
szgE0+m/Dof0TTQrkYa63pLjiQQFUY8Dbwn0hnz421rcRsXumzrtYOZAsdDncR+YVqtxzjBzIJ3T
l8ekMRyGcZyQPXAiquNFVyCht+AAnQB5AaFxCUBQOBgwx9YHwU3pwDPs+6yIAYCdww/prqbOAO7J
HrAI7cvEmyEclhmSw3HXDHjLoP5gEv/+QnS1Na5NGuUDITSQLioTD2R9d6fTLmumAtbhiLzZRWb1
igfEiUhmJOQDWb0Hhhos36T3Zb51tT7UajCFHYIToasOf3iLfUnBQfSASg7kJ4DgV+sFFd6wpSAK
nA0LCIn6gKXuSlwXmQEoxfidfFxd0incDU5hI5+AZN+6t1BfAmNIBRcIS/zwJhnnOjjyNyU+EkON
uSFgJFHrFxc5O+tYI+oTCYq43zlG00QakVF28GgQMSu0/tVhFwL3+3OwBWKzj6op+GinjniKVh+U
GhIhAK/r6DgsukBoQa0q5lJceKFADneaUZXkCT4XNWuXYgOgtARJdNfRKm/VadErYbsxELeYf1tz
UACOugZEYl4rMrX+Xv8XDovtfdRnDm/Xe+idiTdNLTxPkedUGYPkmMmTJnzzQuKWSRb3K5B++Qeq
E1sfUSne0goRHgPA0cIX4WT3hxZq6+qOjWNR63ikVzHPeSkaX+wOsLeaDmnUo14b9SWOPwxZmiCe
VRzrnJuqxUaXDhRkR8Vf85ejw0MS91HADMm4sTJYSRowqGNvMNtZzwFNM7GauESjsNqnl0mfbjzU
tN+yHKSmGqZL1v1rPio1U85OEMeqek/nSC6D0/xBJ0pt8imt83OXBJfoxa+/qWYpJPcc33bYrKN6
hN0K8la/iVbRRJqP+mkIPPLVp/6Nngn5OQo/RFaaVXwMHYK0+LRhm4RqeHPWe7BVTtDKSVULdHU5
ZOjK4OPbY15p3wf3sEQM41Chx8XWVzFyIkS8GUAcbNRVu6jbWOS/5GESSqu1y76wY2QQPenw7twJ
6DoKyXJeodCTJi83YFZ+wFji3DsDPFuQuojqOqcTScNSIRfzsYa94ogAcNtCq5qEZEYcjDp7lZIF
jjT1eztKtqVvRinprVJkhVxkrXj9bGOehuX5nVE1EYrzD8MvzoGEKa+L9hwptZqjNA5Cdd5BWpOi
IxvkHbuS/lPVDietdWZqg611uKY/9+CdKxQBDlNBzNi23dN428WWNqwjWtGJgh4CFy2bw6dp0+Oo
+7iNkaS3belXW2KZSpyla5h9BD8MPjpGswvE3ImjHB3IMjXC8mKDHXfd+ueXMxqR5vNbu4ewqDKE
D5x46MHcZTnpUji9yHH6iBN0iwEnAW9Tid5shQchQTPKF3UnYXtEHsJTo2Mb0oTkFhmdTdyZKVIX
7Ab8nBpKmRCFZ2BH1Z+hF82n2pgrEpAN3rpfT8+E+Q51/dN8wZFBfwMlOQQqW1SdvIvZkR9BBBjZ
uXA+cSYy6Jcwm1gOd4IGGBO65IBEHiiOYIhjv0fl+D6q9wgagCOgOVjxhHlh9lajBtb3qg0obNnU
eWiiAuiIcaZzA9KGc+iiIwn2Rmgb1OLU5OoC6AAX8xgYWa3zgD9/hIADLQNoZRVI1Tre8rVxJm1e
heXUl2NSR8SXrQOm7zuCWh6SKlZ8cHicPsIlKSu/WmHvNEL/eImORf8fmaMhoTKhgUhkwG1hAz3p
UbGAdUDEjB29lFKhYBOovIBqEDTj5RYxgaXpS1/oklYoQggWdOjkY6vDaxvXOo2R0RadFtIAR9kE
hM6vSavogj2sWe4XiH0EXeJcozWdHp1Hj5k+CTszhX5zqOS7Cu6CDh5vTs0S1Lq15EjJRZrQT6G8
mXNRuc9ENsh6Av/fIelRd/tPml3IsByho+BEB59yGD8JvH3INq1r79OC6Q7DAdXyLnQnniTnE8fY
W+daSirfQuigCdsf5SOOJbGCDU6jK89R6kFCy5F3o7aM6PBYSH4Qi956XHpxfNUAxC6F70dlNhZy
owDHv0r1xKNYc9aBYATciMoRXitIofNTJLSwoqc5/1W7bXCZCK0irlBHYabWMewNTSmLeohDZ/AG
ZYtgHuDYA0w7agCv2FpKrgbU9Qr8NR8Z8KxEdgq+ZFAK/sdDT5/fSeJhy2Jbj9fBA1si57qog4ZE
c1f3ZB98e3+ovtvoQfAiChJh56RPoqdGQuKJEwsnQXS0Syhg2i0AnNa+eKx5zosmLspPZ9OH5QKo
nn7Rywbc6ayHkqjzvz6Rpkdp4Z07NWcTXlAXwyqZ9ubGuwKW2IUNhld+YcNEGfQFPrCn7OXqsHqD
SChFO8y3m4rmbgUx0Vq0CkHXMD5W6fJIn513d6d5ZUDzB+yLsrobHoiNsNirRQyPKJWxp330m7Ox
ZhWa9UmqrcRZCfgfwBpb+Yf2AUGHBtpnWWWFtCmjQQ/hA0Eju/s6uPuIsq8i5OExP7XL4KOILa0v
uqIfBv0NCMRNYXrfw0JJJ6MMc+mGFfVmhov7Kiv5J2VKcvJAY5aysg9FYddf052gAaF48bGP4CvK
H37GOdpdOPeolLmRiLw6Z3CewBUcGqf0KVbeBR1boFHoaIAyYgphwxzKq3GlCwxNVvBQ5yDE/ZCs
swZJNBDrhsdsBdTO5JKVzx08mTF6suo1543UIwnRIwDx1TDvqJBU7XvDqyEPypqvooPkNNYIB6Bi
bhdOHNqVh2vATmsZL6u5tqq9D+QBotXOvQKkutg3ZBBW5hOmI0oT3cKzf6c+NqzypvOsxQzza/d2
6fjrAB04kqsF2X2a9c5xSnPdatIyqs+/NAzzSV4cvdn/b6RHDf/pkek/B+tuIXvDhIcJOtYUd5dW
wldc8x5xAzImRx3IgWOXStG808zzndag406iGVWAXDln1FMbcgE1aWlrcR7cmbvIA7MKmpBpHdMb
uImUbjeH9eWrptAM72LmGi3SwK3637VTzemFbakUCm3O5Gr3k0iD42pzuO3DTTG801OmwydIOWfb
kUMftf72xJFGaoNj6GZJCK09mElBUDqmtb0Lr1XH4GLPMYSrsM5D4K762IavEW9TE+j6iywFjdNR
deve73SCEN4refmEycro/bWYQfRuMfd/y3H+P5bOa0lxLAiiX0QE3rzKG4SQEKb1QiAa7z301+9J
ZmNid2fbAJLurVuVmZXVGV/R5BOpPwuqJUQNuFd/8zEyIqroRk/8n8rltXWmb6XHp2DG/UwInT4W
niYHggpuHlRxlQQrpu6ju2Y4EaMJVj5N5OnTIPuYWvXfFkr5WlS5MnHHYPDqzVjwYIegh2CDpjvv
U+GvIhxlQXjqXA10NeY8jHWdMs6+ungNdWyvKKNI0bg/9uNnY9YiTds4+OP5eEwvCAZ7mz4dHrNK
0L8bY5BWPHp+6pRnSjL5IG8D1pTY0jAq628lR32K0h9PrCMBfbnBiAx9hFvhuMHdFgy1vxmei/sY
RutHPpmC0xAifDiS+sLtp852OSbymum/ghDpAOmNckQQfxFFzKrj9d7JH4BA0+J1Fy37L61jPoZm
DXRjrCoYP4edOyeRejnjs/dOV90alS9z02aXl1HCfWxOO6hz6N4sgSalxcrdjlv2gVUD6N+dV33G
PUyzZsYK/usZdgAf6tquH4PlwXCtWF/TX+WobUyReFX7ieCHXukzj7BK+qoc99NnPPSkNGtEV1wz
aunU2dPQbNjcvxNipQqDQKYxySgWSaO7zYyhq73uPXH/2gvGoKcEfwx65ud/Hki/0LC31f4wQ4Dh
r1Qd24wwBRvzsOnAO/pq/kJW+oGPUyXCOsRjsyicQtIHH7oaUg+32Rj8VTa5aAHsJ2oDHLKtqn2P
MyrlIiaPJW1hWhCn/krDrBGbBDQiUC0psD2WgJBUwGCUdZpykXOSTnwocOA5yHFksEVTBTa9TTWL
AYx+yDOaKBhquE5GB09itScKrj+CI31XFv4KtNANazF9a1aDZMoFEu4iapBRFt0ExOYRVZqGy43W
XJV3QO6Oye3Ve3BCcBW5pWuVxkN6hmYEdwzomrEkdzwaITxa3ynRI/uiECL6m76gtXfbgLghd3dv
0ZFeN7ZnsEvWTmXcmlqVohKeoiOrGbsQvsOr7DGHvUX7+Ag5eErwf+VreD9SQmn5dsLqkDYQuF0k
QxUOUSlgWqFEkagDFEje+NGb/A8YiuEvNoysEzVCROvhuzK1xE9hsox5gIuviTvGIBgDENppN0M2
9BdRefXH1CpH4CmkWUEXoIruZEYyMx/YooPercfPK5ZYb+az3WRFMG9hwFWRQ4Y1wxsDjKjq3XfG
10fFbHuyU7lgAgDohp+OwXQRrCGDGr9x8I/oPR891gwffcEbEAhwBvzhe8weHXTcRxd/kOagQfIh
fX+ZTPKuhgSsxJdtaofq8N09wuYQNdMKsao8eJryj+PD2NB0cExMSY8QDqqk33fBCCZhMrVBaQG8
ByG5LEX5h9G9X2CBjcUhLrpAJfq3GZePhtSCuwl6RH0mDsPF2IvhLvQdnbqYBXCfAAJf+CP9YVnn
XI0e5DPmX5jatC037T8cH0aYAfURKALLm0XeA64HeELRyB7JtygEa47ktW18y//Ycai02m4DnKeF
u7dBFrFBFRlNv2JEFuCJD/sGKXnOpXZezcCIV0s5M8qmWdCO2D0RwPwbIkggT4n2F808gJEgo0xU
1GEaORAo1aDfXFL9UjcssctkXtoZbNEDNvh7yA/cQhUrMAVWuffPMlJSfnrD3OXaPr9NJsEeHATG
K4e/YfKBaddSgNfpbljY+i8JHEbyzf/jt/PvIu4+EIeSJZTS3BmR+g34QdAJqSnRqaUKNFHVJqPf
+435vygiBd0VOhPapwDMrS7L1Io8uaD8RcoE1O2JIyKJua1/lgQNOVmadN0HXg8BFoz4PxUbuqSv
HpZ7RAECEiliWZ4C0oo6lM5Z8X0TIS5s+AmIPqWFagJuf4z5nEBEOF+Q7Wof4zGOiiOGOtDE5DGA
E/b8u6nAHQKOTwKBwMJHgoaRhBZo5+wLuSkARfw44q9NgytCIHMxkGy+EEur/afiII75gGsh2oTA
ikCdQtqaeS5runx3d2PUlAUjdgG0XahtRZUQddDkMvp+ako/nhwAo7qjLGufHdKqqZeKyI6d6Oyj
V3ukNzP2n6F0P/+0GCA1QkMLkaLIfzh8M7CRk5vCx9qpWyfa1fvsBLi/KGOGeio8hsMMas9P9UsQ
VPwitXfYCTvoIBU3KRT4d4FeQ9+VMKltlaC90bdhd9k03ss3BT23s2ZsOKnX8R+R8ZDsgl1+Slr8
/YbSmN7pFh1MQK5thHWSV5I4h9wz3Puk6mkxd7jh/8pkp56SO3H8OiNa2s0XRDXxG20kOBur0QtH
XL9PTqpj1fVzKcBhheGTOwAZHfvzTJWHS6IvlfnazN8oGvIp2tny7NI791ehk6Vuq8fBa9jyPuFV
MWHFMYbzndCqeYJJgvEKb4jL3XtmdO9QD7sFkpI2wpSVL8PDqy14pGmQgNm9cbdPGFbmV2Pu/CkC
l7ZiVK4qi2G0bpBaH5Z8fvdZ0xOIYmzJWPJ5HqHRj5jZziH09jqp/ps54GroI9ByazOsiChvCC8m
JTQmXAeiHEid9B4S2daWkPP8RXvFu8sDgjLws+0AsasD626wOHe9+N4XY4ac2+9IVZhnJxcU0EG2
5KMXuQhoFJ32hAWQ9cCthRn2t65vdCiwaH+gr4MOM5pIgjc9PV/mPCxj2uINNLqLeMFAKpW96zpd
lupoZ45VGCYA4pQawLaY63KKVznUz742xipVFdWYX2mEAuMsA3sI/hYZthIQrFqaet5hyzJmADm7
DvEvIEGPJSsTRj8r9bgPa5OIwvxAbvliwbGH0VEPl1hjgRALiqBXSkm6OV64Xa/FfXDJSyzGTSI4
cY82ruUhrdiEBY4TWGFUKBs7UI7ArdzfP5Ds6Wy079LiVMUHdwcPQhxFc1YmSD9X9n1FanK2qtEV
hIO9zRkREVoqBSrFIxXtxmgLxyWjUbBoofX/pwfaw7WqEK8zduOLrCiIiQ3AWp07jzM4QQQ/trK9
8ai3jz+PdBNmwIAsZToXqBa2E8k+7wzV/iWNoE5nAMhf9+7faNAwzgBv5HB4qItp43DlcD6pdPlq
GKXnohpEdNplsJT/6j0HHI0ItW9ldvr+R9MNDqnCHA0YrIwcFT157CP5vtjKRlgAsxMfRdBtXMlk
JNsiLIjHLXJB0Dr+1hIdSaIyzauA/Mxi5hol/KeJyaBeFWNbZorKtXshq/B10e0lJ2WqGyX2+1mj
9XJb5cAPk/AXf7wBi8rZm8kvesCHTZ/hSqUV25FdzxWio+SjarGsaO5hh3GGrDw0u0WFJ0mPzNv7
w0F04TZsd7VopOkxJJdiWoZ9hYncuUf6yHRlFiWq8j6wSBhrZJ0+u4jXUDCjvQZ6vDpE+7siRYbZ
95D/INBAhYbQqACt3TgVGtx+FJc6pjKuNQ7ESWuoQaF5JZnPUz5ratCzXZ1se5tMeX1PdsGzxrDt
nTGIgnD5GIOGWQej1pjRPgJn/UeJysdpTuipJ38Bl8aWEaKQ4o0Ju8zRvnV/IPgwBKNqoBseQwVw
WXc7WlEtMLzPrkWdo9Vm0pRfp4On4paSl4VRl1lhvOJz9PNnthrYOz18ewbofcLb6dMxSIPO45I5
pwQP5lj/Na2zR/1ISkr9KSe909HsS2slQWTYRphl92Fip55ErtzHHr/2DubK45ziY+tsPId/3ReC
Grt9o4NmRfsBZrkh+ZOUO2EDWC8jasC7kOesbRnayMMGEx0x536VA/9kV/ptECHtOTYcKZ6Y5FXa
mJzwsPakcqj+S0OM+lDy12afLM44UhJOeahZQTOPU7Gidab5TkvaXo2dr/z36crLl6PoZNNRR6pQ
HYVWEgy2HrAz8Fy0DG79N9Fl7Q03DiaO6sVQs8XO/kQ7rzhnOW3yqIhoOTQPfCwAzBV+jDfGDZbn
pWQ/okjD+vAJ1sfUybDW39rQ2I94NzgPt0NOuTetcDQN+xQd57ZRSne2g+SQVALheacX41hH4vVh
o8Xkn5zZaZZFHnQGKOXvL1NKZEKRDPF6TybTQLnPb4ILeBORvHGkLV95BE0VBGeUmzQMTFDkIj5h
OLDw0j9n3eeOstv+KRaivNjwFtNu+rQKlF5U6qS83wEjDcOSpvdktkTcoO3nDEerQVzjKJa+XbsH
QQDNTzTMIO6MC8SWsA3FhDtbdicRmwpVZtvfLIjRpuvenHmLJKxp9SkgVNMyEoODivyKgnNlAFCi
8yRPO70Mt6EnTpzVsSWdKlkWPZBI2GR2j5Cr9iWVNPYijqxP8qX9EMKRKJH24Dc83s6g9VU3SX/N
mZlPOoM6S4YusQopgw7eG6MEOAwmSnz+gckyXHkF7fzuNIccS7vRhHqZXMjy8TwWQZVR6jFRaPsN
vw90GBVWeYlGGrLDfdZ2pwmJwFxSPVGLfOKcMkISDrSAnk4yReSibrZ4UfB7luiN6981lFrqQqsB
lQ6saQZjsfKKFmMbvloo5iOo/ijFV47wejBNgDQfjFOCkaPYLwfHG02ML0ButhBKTDRRcgLzk1G4
ol/sPZmgufXdMXt9sfALBNk8ohd7oJxMotyPU8AcVCB+adjvG24a+9x1moXUtEbf2IzDG+4Yneck
rtp8jB1uLrplDbKv08ZsH0g7HjfnTlvc907O1JQpcvQwq2lS1T9F3ce0ICm+y1AgNRpXs6JEo+xO
h1sEdpRM7A6L6TukPnRVdksR+KDoVYyfYUWmZnJjvCEHyF9UjerRyV4tO97o2KXQl/T5CPu89qeM
UfvAu4vPKNEiTmsy7ei1H4hj6GPiRmeA+7m7RkxkNSD4u/DRT7gpCJkqp05toJcCbpbOFbulDo3Z
VkT6BiBlR7GPCrnX3hqo9FS+w3WubBZpgdPC+DpgdTjN5Sat0BGODYRX7lIjyxx8HZTwjn0Q7JnL
gC9EO90vSEeF3v/uGHS7M7tG75ZNcZ8LMLmkQsMzOsZ1DMuPe742LlkNL5TdjyY1vEJMia/m8Ofj
9IKm94obJr/iMuZzZWIxUnaemo1tXzlxbsiBHY2Y7eHuV8OZhZLvd0SJomJNGImd3MJHUePewUAY
QxxmrxhOycpKfOJszVwKj3Sv42+cnaOB3/uGgWUD+hJnyisyFVlenlgjEll/Dr6Gb8vCCHSs4do/
w5munfmA/dfd8AaP+OS0cQDlVfGgMZZPOJXBm3m2FnPZBp0+Pu+MnRgMZJ95bTAygZGmP4iUSNSD
gC8tXiU5tni0/9FIbg6ugd4WSxpe7JrYbaPfilDCVOwmP8Ifr/QzTWXtO3qZRC4ynA9xtsOK0v6U
XOMDSsVkUZniov2B8bIvEONCy9QA80iAF5wnuaxaImE6qP2inLZxehHeEAMkH/nNtBAOwMIyyhK/
mjOzyMlXrLt5vppMXV+QL/+sA0bMuXJPLuHlNQjAJLo/uJic/E32hrWwPjKmsrj5H2MT33FnuXNI
YT6Iq9geCz6VjgIFJES7YdQA3XmFmHWqKUgYTN4eC+UPMbq7dhMUazYllWYYW01nxk35OG9AxCvu
5dXBg5FeosVPfn3v/PRmwRFpxZ+9Yrru2sNkK2s7t/6BfYPRFzC6EBRMfvDVNfog5HOqqHJW7WJE
wwflei+wBFtqAchVi+MQnnfWDpvO9/vMuMaIW7MweFJYcQ1ms2DINGuetgxqXuOSvxksEwZ4jigY
KUq+wokGJUj4Qjj7MsGBavT5nyFMMTzAlAALA2bgQdFpcPGV0WmBpDssKafH9EWLeZtl50WpBogr
ZIxB7z9BMKsy30SCqDusHKubWTQlLGPaK+61xsHA29IsT57Ll6XjLntHnFbx82y6Z3BDhwslczga
mLGJuuUAxc2BW0MJL6yGml7OhR92BrOFNMOz7fyNHhl2mjdVKXi2TkM2ZccFdhrw8rxBguGDtJgU
E1XGL9Tddn4Laj4Gzv6BQjO8OMHtxovJVafGRuYZAtld00O/7mCk6dzJNvZBlbHHR41Cx8mhGe6s
Sp2hWubG0Tps/FDpftyK/0kfUAxDzD5gfZm+Mz5jUbocjVRv0tJOAs3qtUwGVlpAcSqIveWam1Vm
8/NgbUhN7VTIzQFb7shQV7zXcFc0AZWgJTii4jYNv/mWh1FZQKK1DSZDMjPmbELorm1kSaJtHyHT
jmW5JcdcrEcZBl2zFT6qgMvWc/Q3unLrh8y1Xns17KCazExnCQZ4r4KMs5IZY+MRSU3Eu4yJ3SZc
ilfWQxt4WlAb587s9CuUaZlPe+E+zQhdHEoWQe273viw4GElf+/i98QKxe3i5S0/9BiRlkU4r3Ox
3zE8R3fA3HWPT/8JuXZc5Fg1TBbFgQM/eOxp92ZAzLODNRamKEux1k5CJgZyaSOSSnBdKNm2HZZT
zg9uewhPbX07J5jBxlqm8VMGHJj2eTyus4neIL8RzR/9SvQYlNvY1CGAGAwrzHR/09zC08V+qcF0
ePtAo8GJH2VMa4CoMSBCqCp38aGrjvFqV9wOroqUssH7PYzbRIJXzWv118Np71KcbmYDy1G471tF
38Ffn0h8mH/wzOKhYyj1dJk4/2Hq7hFq/u420fqYa9yqcLDvbjlObHtmMrb7aoIkIqSCGEcV/gUq
ReEjI2YjKIVmlRiN33IP/47fx3jVNjCeDoLBY8yOczw2CV6mEYM6MVQjbGHw8TAZmwiN51AahEvO
gLu5Qog1HFycq3mJg7YTYB4dHDhA3hHOWyspIG3NqJYf6oIIFB4wweWxtvkIVBQvzTFhk18wf8JV
XwcXLtRsGu+44zTjQy7WQasv8cy7QYD9XfHpNlj01fFX9FEGst4RyTV+yOCPC9Y4xyB6Ow5eMFWe
NbYoPu4wCOVAUFmgHryfjW/SlFuC3d7aXTM0El+ZatTpnrCcKjlyslF/27orATFy0NEI/9UHMQRL
faByk4QEGAXh3xc+7zK+1iTNpUvDGiEWnI/Ee6yYlW41qmAm9ehFd9zFS/4JI6QL4Oq4ya9xy6+x
/0elcDO2Lswax5vKSKrAwrvlU5w4cYeFY6K91gxNkoG/CaR5Obhu0C+3E8D2g+HkOYmyTe85YA4d
8E/aAFq4I6lokLMMij4Couo1MhjB0QeE2ORdgBJJU8CHLDahg5gFfIfisWSud5fWnzml/gSnfvu2
fDv1hNqfjzOq+Gyk1eyDVwGZuvNZRiMogF4IdCJBYT3Y49DWQ/zN9LIIIJHxuTG2p3KnbZt/P7Uz
D0SrncCglVzqL9XjtkwSSf4uiP8Q3/TxPewB93HKektpLVg86GMQF44ubJVVEZYTC73J1sRuk/bF
etDErWkyujtIfDp4sCaY/tCnzhAdl11PgktNEdMe3JfG7GobULw0TaApArWWGyvhgCdkk6Ei4guU
kjKf1w5rMQUZc8wnqFMNuvbiJsVtFI0kPaG8icj0I0ZWeyEuEBOKBwAu0EgDp2qDOgT+WZR57FAZ
Ww68tLqMqEnImzFaYGX4+75m81F8mwy5OHfhUnAUJUr8/C5H/FIUZcbcTx3uM9YOo+qSn+WJogj+
BERX+mQIZtLNIBuyOKfA+xlQ6hRk/eofVhPZRO/NisEgiT8tZgzh2B1PzhAdJPeg4446j8F3sBvB
wgKhoMXnwZsR9TNN04ByCKgNcgubK+d1IV82ZupSIercrhs2Abc7X1M6gsFsnbjWzdVIOHXp9KZ7
gh5FTAzgYZKWwXJ+MR09Gnl8avDzhKSWe9ZPHToO7xs+xNbH1AVjF35ymlsOcJS7StXxPBohCBIg
LzWsLLFAp4V6Wqi8VQziVxQK02IFC7SbcH8q39tKOfIJpOmVjPqMn44e1IcVEyalHx7ixW4D/ta/
GjXuCNfqOJRRLJ2I2+uNIrpe3Ax7ZmvCCtsZeTo38Emwfnn4Tmzw2Xmb14gebKWqTz+/jSq8AB20
o1HNF4GwxbXsY7J33hp+5DgwgiBEqWNFbNT3HISSGth1jwYzD3hzbIXl2SVrBN8lH7wbRoxoVBoy
yrYeRl42xIABQWjT+cUDUa/nxqvasb8DP67bcrhSW6j61oSWtUXYPeyIDi0nJ4tAHBT6qB8K1UgP
iuoruTGrnIXfgVJg5StqkCSvOMLCtT9BM8sncDgfL54VhVFxQptK1xgVFShlF78A988zxqx8tPgV
VBqMxvXh0VGP0OOf9lNfbakQJGsri2tWdsQ3AMIUTXpH1xm3XSm/4eKA2K0LqkOXwJOJCV47eiPE
4OCJrtGzZ3MquGBj+1CbWJuTVVqAsGprl6Li7YFJoFosxGeomRcJSuw4tDZDTdDCbjtCSkr4w0ZA
wXvHAJQzXD4GEvahOrd8JsINBrCcW/rqmmbGf54wGvBOmFOzBzIDp/huurbYJZFqFApkDch9FmuH
MRWLjUnefQ/8Ds1tMa1WjB0C0z9a1wEcROTfFrS4urwwlH2WF77gUuGkayQSTgb0wFtwkdzFFOkK
V8ofh4vJI/JZK0EgvwnStNuj9jfMuseopLEBV+AIP12kDJjM396XIAdcBt/JOZtCznsrdApnkf7h
U07mYNp7w/Zsg9vBQ0vHcpJ3j+O2tRp27NvWajIl0n4iB21bdeCdEv1FT28zpO/Q5YFMCXBEMO5W
5kAcgn/LSKgTZigv2PQEWsXJdEzSZVRoAqTRDHMlNZtlWB44UFSEE54nWNPb3/+cUjGvTO9p9sA+
HAeAiP74+NCjggcbssheaZb58xxctBhXQMJIMvsdo5UIn4zjWqHmA5H8GtOaMqUO+yPDlXD6zyrk
aRJdu6u0Ggj1poIMwhZjSsJEdZ3OVBQHeywIAc9GlT7TAtcAcqpGv6X0agCYANCukMCp+DAlFPd9
WCfftXuGgTzvDcTIdrVCcpAlJJiTl4xMJhvAN27XZDjqwQYXRODCprfRBqR+VsDOEvge5ug9lwgx
jAAJn+OonrDv4aQQzbIyAH7oR+G856f5et32fbsLrMGNEfOJuIG4bY1Y12hrbJ6nBOK4cMAlovRp
Gq7LUlhxakB/ZKsE86cBuxJ0hlfEs8gKvYEHvfNme6Cz5wS2klDfCEesvEXHhvBCgwJxyULmp9di
+HWIUXATDiHv1IWtEPAXbgj0G6i1R3Qc0JgaKo/3vqdjBO3idhkuRtSgF5wNH7Kj8TaRQEJnJMtp
A1a7oyOR8PQAwQSP5iBmrRfs34LnKGm85O+F2hZ3NpIEYpph2DPMK/YxEKJPEMjQZvOg6FGtIVEW
/bEAGvOLwqGvzil8lu7i6hFn8xu8FWJ5a/KbEPu5IgsHhp0NCAkJ0OesBcBzCs5Q7gR3n84Dq2UI
CRMzR4g6AXLxaLtkEGg9+Cwd3o64Ko3NnVXqsVRzTu20bvR9KBE37VJ/mJQjqc8VhT6dkupsQa5p
4TJh8BposDw2T90FSdsYizmAEEvM4Va04ojrEmXMbY0QOpPn0r1MOCCoRbBYeo4JiYdukppvIUGm
rLwfgzvg4vFq+CCS0OswRQY/y1PgiMYQ5u3hcrG1cAkzCKD6GF3MhGs4m73oil5zPXRrQNqDsUC0
pAuja3SRusBT+PSxSQCJRrBNUB5r6fEkMqQh/fTPg9tC0UV/OPj+HNE+ERjfFJDlusmiBmUyuA8O
8Gl2c3m4or4yKQqIHZw3y9DiJlLkxlhU0B88p7GVkeKs2oYxcUhJWPMYm6zN6G2xru8hvrMQXiw6
vNPZJmSATcwQrZwGBoB68jQeb5P4wMFksHFi7mI5BSCUWET+PhyLEvUT5J38Lux9FDk5NwxlEHeJ
9ZL2fZ7OfkAMIMdOQJjRywboesiKmCzMCTPANwTJ2T5EMUeXHFdHmxO2lIOQciXc9QQpG10wQxd0
xs9pdJoIgYf8VuuIwUNzItaosPBcPiucRw5p6oqo3nc5EDgXlROHE12JAP6YdI0fq8Oyk8GS5UZO
3z86qb9I+92u4YgRKHkWQDsm9iNccqKMR2/hAkqjOBsndW1jSHjmdHWA6PlAanQD9w5WRoxIw6Fl
Ye3o1I59GCN3E/FbXQ4llr3dB1Uyxz985clLMSUVSRwbIQVrR8eTwt3zt11wHOzoe2TBszOxdhPz
r/SFM7PB2olCBioAA+NkiTuuNo1nDjXOB7FK9Bs6HI9Mj9bqY+3z3UAl7IDK3maiTkLY3vq5U/B0
8eCAUxdMbZGghRIzEaK5GBiKDUEEwkgZ3VM/tbILPg9RgvDBMiLz1K5Am5thg8LUFnauwz1TpqCo
V/AoFj5PgCUL40HzjfKEW6T8vSAaZO7CHvMNjHB4SAA75tXFptcCF6TADExbO9v+MZFgcdtmdhc1
J13vnPrcJr5GaIgiggsfQtoN1oda7/oLKCTyHguVLm/GVO0rwl9vOynKdCGJvNWBxcIkqvpwJwjf
hlCiQ+KsbDTUEe7aMz0cQhRZ4pvjFuFgHnKz8RCMMhIvtBRELzd9jskWh0UOAs8Zk/uEKlZUxp7g
BMZQivyT9WKbzDHisCNm+QXKBhYXi4lFyZ39PiECsM+H0U9CdhIWWcCbhDVBbjwlcXuPFek5mGiq
kdRYlDlHyo3gRfEUc69ZfV9TpWBBcN+YC6YgXU0bMSg3ReXTQdLdEoeSmZZMpEALI0Xjh6MIbiOc
fg8sGtj8w0OU6g7c3EOSXYKXG1chNdQgjoWAdk6FPzmWV2y6CBNtjikT1RxLkIADnsyNQA/EurgQ
BHJ/gRC1YvZvZLEu+wK7BSKyb7D+z8bY58yImJiJVAbzQZ87MuBFYp4lxwbbk3tEnsJJ4BDntdYk
KqB+0OEtZygFXCN1wKpjcmMcP6OYAoIcm8XRVk6KhIsnRSgR8MjrIaQhAnFS4wSkHIOFqplBPAiL
k4MZfxm3zmXVk+qxmEgQId+vPoYpRQ0DLa6MBUAM5dLZD9ib8QYq+QtRsOQn2hO4XtRYk5paGY4S
vIBBzDmESCD4N4F4QnLnGEh8vqcoS0bKgBdbDqrJLQfKCDhk1kgrsX16k81xkCJaxieqxe1VzlHj
xigp45DIIPrJnFOfqIVaZuOhX4WqjUbQhaSCKgwZXEj/KUnDhJEMRAluuGqD2Jk4/pa2dLw8V6qX
InC7W/hb4naTngT7gfIVEMAlygSLqEkFwa5hGzglGmEzhDZrC8rRDuy0rRLLNgdeYDArHClnenN4
3Y2rXmnkCO5HQmKY8zYP7OilfNZOT1Qn95Czc9olf8mmfb8xLiRp4jxbGfk9kzAX7cP6lz4JSmos
X2g3kCC3HrD4tN6kYSLnpQpVW2KDD8gDFWS75Eo5higtH8OCxWRZSwFdsCNgIKOoCvUeWuQJJWan
EaUpHgbEn/4TE3ZdiQl5EXCKu1wacki+dCbjr1rsdz51KtOvlKoRAeq8bbGWy45Bb/PFom1t4Xb7
b16EQqaLIQszYN0yhwwRUKIHzgyiVrPbJ6SwwamMXFbZ4u7NF/OxW8oxroUrLiM/5diSOBblPvQg
nQdvfpg0gDkQ0BMcmXQyIPehgpQAF9u/oEZkPTu1NjbYxAHUNP2ioHTCi62Io3bANevOtkLWZ5TL
/0wULs3af9285RUXFt0H86I7DTAyCaSqzS+zGosvx6NAgzbYMNitUn7LcZW1GmgmfWkuz9sPopUD
Z6/1yynIco9WKIzQw+xSWjhq/D4WFpbagK/YcfLe2yzCBWTqItUWr0t9xeOamoABsHOuFqCVLBFo
JtGlp/cikSASXE3TwmA4KRsW9TMWDiiqpbnM2LkTsgowHxqD+8tfyD5OazKlaMIOJLMbEJ4SYjdV
ggRJ6kc99uUI0aQNrwBBIPmTWsAqZMcS4216McnXceqgOtLbcwDWxRmzunGKiYucxF2Zp0A/WqMi
pGsdrpgmNIsihFQPO5k0JXeGx2OW5sNnSDpyXUYIku4QBIgqkeqdCAzVo95hX3HK8rFZshMAp1wC
BSFHGL+x3jDvSlkEKmTRJsQTjg3IbWSB1Ih3IyXCuTQyujjxkELuMCVpOZy0bK4KbrtYkBEGYJ0H
UL5wwPwPk/BIYi0uoOpGvJjkZ5jgMEeHt65x3T7urg5Ph89FWUCtGqZxEWNyCG2IjQcFqmcdaDs7
8kQIKAf1PAlbURDNDgEjqyhaL5GCrVMUWewj28vJN8maVzlVpYkx0MsGP4rImxKN6TISQrByDtK2
WJEn8ZAZ5wBfOTFB1fF7bdypeXZ2p5AkVCq2Ug99nOenCzYZey2l4E8rhR9xcx3Z8vGCpDCEOv5f
xx+2ZDqDOHsnn4Qw/JUbEmGIt0Wx+785gLWEVtBt8dAh6ViTUmQ2AynnVHDw5KM4XX+hHLJnBzBT
IhOHU+00BCLia5TubGvSvIcFogDsyGpCk8JzmKAzRJ5PcU9jONHvPUZ6hSWXWsFAe6vBpWU1YvxT
NrSxgQ5LHdDGmJlBTpSHak4sGYVEf4sTQj+puhCkDP48uo4uFPBv/JtU3hXgohC7h3wbE9tsCdnw
JPiWZnJ0UXvSV4bP8fJdU0AA2QHNqLrSEOD/me6Ux86J36Ofm7OSjaBunaY/b7OIwW6R9tD28gzf
OD0JYmiEPPiIKhxlTYVaBd+oRXdMGmPTo6OBSo9IZoIarvQcM1MVgRMDRfENtJ0apjMcJDuz1mY2
U0qSB/8zpM7r9+fAvvK8lIMW9avqmwmJO8O5cTpaINXql7hk9TnRVkXYXFvYV5HqVHpETmRbY95H
cOouOQP6282mMcWou320pxezvZTZ7mf0Gm3aFq3dD/obpmi4ep9lDWR4jV//H00au94TOGB29GuT
N7K+j1FHIzFfY8TTO3c78Tq7jEqDDoO8NP0A4923U0EHI1ftD5ouGVcxcblHOyMOhRmNQk3rybRT
JmT6deMPOKyWSOfGBdDaLb3ezq337x5NNf5+amGvdy9uzAowNjzbs11e/26fdA6VZq/5dvYhP4Qr
pXgQnPP5QjoiMeHObBibSFqKFcJCTcKDFoCHHULy/XSNGj3fDXvPYMm2VwfHpGfbkpzhkGnOCHI5
iSnUONCmk+BhtZIrSeS/dpybNSa95o8GYD7lvEKyfcRIkE7ylcvEcJMzH2SHqCQVJQ+wY3PsK4Qp
JQdsRM/2zUTptUP0NKT5yT1gkQqAJw9InicrVeuahABAENutNhokLHARHfOtrw2uTLhlpsUpTGjS
3+Cs3Q3voz/P8ECHHRv0Pk6/ARc+kZbrr3O3AFPioyAe2nyCP/9E0+YFWx9MTmz2QvAsTmj2bPLg
SwS0q54X2c8gddFfN3ZtLOZhSk2TNslZtAUlllTlkUqJy5GesQHAYzmWZQQGxPRVVPIx5dPIj3F8
xOHEQ0gMAdekfVp0wnIwOxvQjyrKZJIh/kbaoN1IeDXL843vfIXDiPQWXXBlvNfUrOTMjMnTb7ey
nM6PvfJENEIjeTgPmgfHP2hTmLA4DJbe8nftQkpvoSg/xhIayKOw8ji2ILwU+r8FZcjuRWvRSzyT
k2T+9TAB4uzaw+FsJoZZlPKyftccpRiJgKdsSh4aUDhM2FrhqIGUsDjCR5/NjXN17+7R3tt3tDww
ydCnV6bpSIewYbbfejHt3QoNxKwfaM94aESHbIdWStPKwJVSf0wBEZfiqx5jZjzCTzGV0GMGA1fi
buhQ2tIAIi5T3dIdFBId6Bn5gmh8oTqF3z9rV2ojvENkohGuu/htzMsIaVfu+hGQmpz/nMPRXjcJ
CP1K1vAugJBEVGohENl/trw0PZGFimsq0yJLpcUTUECEKyDyyRwZw24a26sB+IIQGshRUozRB07l
TcfHnQcHOpKTYOnrT4fb/DtqMZ+IERnorF5oSjRvTTTBionZO7YQfPE60QidMvwrk8ghX1fOnh+C
JIZz7ViXYk139zbSDdP/w7B8b4FzdPn+ihef2tw2g7tHxc86k3SIOQzM6+Ae8hs/D+QJW5Q2msG6
hJyWuGVltVmOcvvXHwUNflOQkfrUGCDkalzBE/5SCB3yOqroJ20z+ONgMq4GdSab4EL2dNZ+Ez+Y
O3wp6E3VbQzu/OCFkSQNWE9lYeoFYQJx3IgRlN6+4bLJOIYHvcr6PUgm/+2ol7+BSRBWjqZMveiA
/l+ojwqlO+IH+GjSz9JvxKlak1tNnpNVNfjD22gZ7GmPF8Olz/ZE66ZmcSnwhBghaGVbQWZyunD0
I/PGGVOb4UznP532PED+4ZU1teTX40YuadcXvSMvCAgt0gcgS3gnVf2Rb5meNWL3chSMJAhvu3I1
FB0MeIQDgcfT+LewdQP0FtRypqVKBYM+lpa83tncwHmZgk6sHFB5js57Gt+QMS5SUKEajiVScgoI
0pXoT4usrP7dySsvV2XcCTW37e3zEqJ16IhxMcdtwodcTDmB6j7pTjnMUEEzy53rYI5JDoS+3ypQ
3vPOykCxUSF6y7gQ3T7Z4f4H2IlRB+JT0NHfAFVuqInxQF1jCVqDaZyMLO/tqqSuWEmraQ5k81DF
5Glnv7HjpoytGGoJJlPBz5JOZS9ymJqIWVksFUCLjyXhMRZTJsAGVnhw6SPq0IBmvSnxrAV94e2J
HFee7tTE6gc6j0c6sqpq5kJWhUk7N4bsscPdl2cH9WrLoS/g5b7JiGmeTkEfyU3fRo2f/sEiiay7
BiWq8aKi/IrH8DMkyNfJp9nQXw6J3MgjN51Kps28H60kJerk/eES1YwIFSbHsbhlqPO9AkpBUh0e
IAU4qS4YJQGD19BcWLLJ9dQQV61MjzIlXN6jc3SLDwNPaRQkL/UNlb9aHbhJ5PoyNYHxirwQ4OLC
2ajuB4Wmh1s78i+q+vKsjmEaSn7gNQxjUVNDa8leqk1rAwnhKXhET2pCwDooZJdefPf5bfeCvocq
ohrBZYvhxbQNWXnxIu/34F8ncbaxO+M3qmOuQE5WPqhTzmLRSqtwlFaMmmAX9SYyV8C/OxDeYo7A
ZrVbsA/hSVQcC1wPOcGNku8DzUrW3qdCk4wVRTDoZhC9qMbWwGGk88ara6aYZicFj+dCaQUzhAxE
C6RHaZcuFgbK6F+eAbm9HhXl59UBcipJ/x062hJWuGRaEI1eZOG0suQ5Mn/gJwBo6g1+UXNKaNP8
haznTtFckW1STTX6CibaZohCCrEeOHrZJF0AI1Z5AvHEll16AU8KCFx11veLIA8gYdA/EIWRT32q
PulIFTi/9uxSSDPqPgREgWyvohh2qFDzkgoGCdN2iI5X4TZTJfBn1WCF2ORK+XFotjsTMtb9z44a
AOC14MaS5mY35icclNOqtCiLw+8YxdkpxAVG4KksPEgY6n6dWJceAwlSerVKVL/5ZqYtQyX+YuJW
m93LNlmyGnlcGrhAQY67sV5H+mL1cl2tDbY4BFCnGa39enTRHGTiKjZeOD4kJY9+6P1kTYqMRIAj
fQZIgxYgHP0NavwkA2hZ//vui8YcDgW1fq7x1yRyU/FKIsLf5lX0t0x82CwbxmrECLQ5r6kpOR9y
a/6Gsb/Twp4Xo2f23gvLvStinZMtsTNOX8FF5wGGiLBL7P0GQ8wwuqHI4qjWwsRDnucA5Hyi3wfm
lZCm9v1M/czYRQVfbXOFfuVDUr2wygs1Gz1Q6jPv7JCu8A5R6nWwD952/uk9eVBFRvlyo7BQA+Gb
eV/c0883rHcmeXP0ZATEm6EATOztvdDMM7Pm1CZcCH+mEYksFO9dxPsaH4QhKjYz6361zW2qaYoo
4EqQt/G8UvMttoosV7WCMuXE+iypN+m1ewFIF2InyXmbSLGsU0QGS9q9mG/o2FOavbZKPflE70Ee
L8PO3aBQJDSQY9iZ4qH60RmSIi6qV1RHbz5yBR+QC22P3Db5kFb4LuutK7Do3tehAuMUOzmdCW1a
khmwl2qBIZwwV+ETVk7eXxJTsIida4Oc6YiQ+PC1XOFLDAf9y6rqHNsy6thpLxtoo7IKqdF/JJ3Z
kqLqFoSfyAgVBb1lFEVFnL0xSstCnHDC6en7Szv6nN1Tdanws4ZcuTIBWXrb330ilxmUSEbvCYBV
XPGxUZEpynVkkJzNtvm2KdnKzvsvTWjNrlsShLzxyOayWVKFBjIFwoRWJvWyduOJogpao7RNrwCS
nkgG/4bAF+t14ZsW9z7SFRD4gLUDavFWSxvscDJAnXFzZalyge4LjhL4SjAhWzVVKzDJgPfFPfy4
5UnKdRT2zhFz6oT4FVN6c/P9AnJt1jr96v1fw6bEPHex2eZjs1s9wzsFwg9hj4RhojsoVskCLDG0
+1wQiantWxzG3sqIAH9XiBQx4u4/EwM17GfyTCQ6uloRWnTNATbAnIRPEen6zem7m1oc2LwtP4Kt
ImY1Zn67Aaf46jR3VPnwo95BBaBd2zyTpr/b8d4F/msh7NJ+k8Q/HAitaKpaQrrXfUQZhDQ+iyz7
VkevGDCaQrebiTZ1gUawrAg2pwCRBamozErZdwPUUwO3d9BUocO7w7XlLYGnqPjKB8pRpWnW6d+H
Wv+zfG3+SdMg5zzUiYQolbc+ozvQteKtfDP2qh7AE9SQ7eCDEBjrkcGpxZj2V6lTW9ON9i6+/UD9
4Ho/cOudfRXwgO/p/bWlq5KLq7ewdN5VBgiaCQkLSTpOu5JmKaHjoY70Kl2SsAzdnZ06gSnrtQfb
2mr3PHv+9K1ucCUb2+s0hN5C/wSI7JXGu781nfY0BQpv0tyqm20CvxF7gG9xo3ZfFw+NhWJzcEur
R4MPB9hVJW8L7nlgw6vTq2No/lX/mnw0WRRIBW/3myUZm44+emQ8fMxlRkbrCXHgUML7OqWFaTLk
ARAJ8u6jbCMDE26Wc6Epjfi6KnkwUebip9zZP25Vw9PbvV3cmvsZGIuztyfarg9s+3bvbbOKpuoO
YiyyJ/NPkKHtFTTHS1r+cmgYiM4Z3U9SmqRBI6qG2ynAy4g0F5RuAOANWvx9dz+m+0a9H/QjAetO
o6W/ob3EjyC4t8DXuZhxvn4l5qjMwh14ASp1ADhNz2CEoEu/ATmI4dYoYDOwWDHqHukw6SClXSuJ
S5ytHN17ngq12+HmjKEE5VKAytxQZd5XVt8p2KXGQWDPVUdGCO76eEM89pJN3uWiTBHFoFCND1OG
FVdEctHVy7qNEMnpTh3MGGSaOTyoTcXLNtSN3MkEef6YJSckcwi/T0LCiBBp2ojEY6mGh1vhGQb4
3RPqPPkQyXOKrdVKfAvqyj7KYn/5z4LB/kEjSFsAidE9dOxt7+kfKTKxL0AcL740vO2he4NmVrHv
b68y3kPxo4kbXC04/2FycUJmek+qE7/S266qYcHWJRsO9rXijB57gtIIAAYJivjIGXhhaJOxwUWq
/gN9YSfWf+/Z+GnaXG1Odg12VJ0ahdnAVKpXhObeHVwFEA1Qx83P3nYbHGleneegeqTAq434BMJI
cPuA2rBYBnV6nqtPX5H5B5jT2CL7rYFaIoR/SXt1epMVVnugutwKHpmAdgDhLO5T/8JrkxKpOPQt
Gk4F1S8aMMvd0uzCKoZponU2JhL0QbdvAJD6zIXrj7jNqZV+93YVgcj3PVzU6lt5HJk8RpTGxKjU
Y1jA3jZHpU4PhNRY38Srs7CpMhrd5rCxePHHhMCFTIbeNICVIaqcRLuqs0JsDFGYFjRP7UCQmdAg
gBAJSMTeDHjDTnbo7ATntABUuJst8Otx04gNsiPb4ZhR0ZY3ubbrJdggaAy0c3CFMl3Dkb97zNSp
1oLP2hw8IU/hOtZgbVwOUU2b0k3Iu7S2tLvHs+8+eyQrXNIoxwX6w78Z4A7UBfoClost2MlHRsjc
zmn2U6N64tPAGWYBntIOaU1EOmpBNnkw0JYi8yd6YERW9kgB6CMc+Wzli30HznjZ9SrF2++CoUb5
5FSH1/3BX6I7YuelKvUptc2EMhfw3ebA+rfkgx7PnC8IElA8mDNpYCBWvIx2Uwa2yk7i4F7DE5Aw
PXiCmkHdUR0wzZLyZ1Hsc9D/mdt9HwHe/fDgoDyyf0cV1uzrrVoNNIL1Sieb3v1aeo+gFOO71a9n
rAOqi75VSetY0avnSe3qE4AynyEEPTmk3W3bPOD94G3/8NdNwY5Zc19hWgIR0/20Du4T6nJmLx8Y
4XHYm8RPhJ+AX+vE7i0ktQqgI19CWRgy2GO9aAl5B9XMOaihwSgd1gAry9MN882CMSiz+m9jYUR3
HpEPetL7Mc10hOONHX8Y29BgqYPr/l9/f5HzwAsJ47Vxg9pw+IjlW3Mc1EGa1J5YM7U+yNHxjumc
mTD+J5fR2WfcdXIhc95DyT22mzik1dE8/zCveUum4x41UY4lvPJ7UJYt4m5pIqfHe7ib5W0hWQvp
m/RrGxrlqnf+fUU4hezoncz2DmqIupHWYdTkjXxwE7lhyoIVzs8HGIHZnjGrQZ2iVHn2DIZqT8rr
bIGCHNYP3n7zAukXcaxDsJ9uKUWR7CDFUpCs1yL0xOFxs90yzuQPFdThj30CMyLWvtDO/vSWrcP0
Kf+ZfGe/ksfBjadn6JfHaHpCJBNiR/sSfhDYegGTWI6cNGBKu4REmgR0hrhFXK1mBfnuemfF3duY
e0YKQBpjTWBFC9PdERMCbbX5t6xYfaZkaPLyUPjuBYU31R6XxX4haOZIC7Fzn6hID68N+7HaQlA/
yjrnKyGHwtf9Eix/reRaBsAWTPw/wPPhQaXNR+u+eiPkFDAKOzDT3Y81jLkxVpaiGdojzEKSjaBw
3hJ80cdKb+4w3O/tdIHsbFuHhswg2q5MKf7nQkYL680UPsvTvcNBm6JSFl8OsGHgtEoJBa0gsvXN
h06Cu87mSGqzNKE8taAdbcIX34/XJEmz6E4ign4v74RGmHVfS7RkILbyLzRJoq/MBmf29wFRxJXb
rZtUW6qgWQwXCPWIDNK2e8LE3jco0aFn4A+QlNZN2UAT/KCjX7VoW0xK/Tp/ZhXO58BQX52wTGMe
bn0GqQscTdpBkDUkUWFXQtTtMSHOVgNzfFpr8fdGN0m7Djy0dP7Q1Qed07bJpDlqaEdw/ye5ZSEQ
x86tXe29E6otaaXmyJ+U/Cdt7gSSBl6rsKhsQHLBhRN28/g3wqEwGMMEDm9uOoP7nboUfQnvwQcF
jREF6qZfUO5CpeaOFMEVBpXkZcDcFiNraoEDwIkFnzS7QqTQiGfRhbGjsIGtxpMaa56HkrdfMV6l
7IQ6FE8LP05DtPykbYWo+2wN0oP3FmCbLjTr00ggt5YsZz4iXBeIkixtkBOFMwN6OBgq1Ies95LQ
lOcg488gpDCHVeV8cUaqk5AHQZL3Qg9EjP+6t67wd7Otu/3AzwhFIehF+qHJ2uO7SHlbXz3qi0F9
sfRvnDArqDhjdja716DF2r3TezEqQimHWFnj0YOm4EonrI46otURN4tz7sQQl0x391f428nZq3eN
s9MEc7Ocehd9Y8dAomrHHOs6fnQb00u/+h0znT1j164vpgf7Z8s62NFnw9R5oO5uBOX+2UO9xnLY
8UZkkZHrtDa0ujX+JObAh5CC+rfFg/7+CHOXeDO9uK/2u3+92su7Yy2KtdW9zA5/zwMSgjWqVQKp
V7DgyFMJWynO2NavB82rX0c97Mdol9cPrzn4SFJL8jinya5HvvDuElHmWxO5kIok2hxYEmFYjshh
Pamn9hso3I5ZNJzn8cdrtp08fh59ZDDqH+eUvN1me9czDT5TZd8y7+2H93bv03MIQFjq10AE1ozK
jSLQhrVJJvu9h28sAv5AlTiL2/l9RCymjutqTN1lOK47fEb6jnOS8vgJQ6BJ7d7RBuJ5BEKIqp7V
Wk6kKkwZxA/AeSR8dxQ1E5GsBHDLL/bm5W9qObmgymvEspeiEugr7uD54LpHGwYp6xo8spAGe/81
nEg40vv+7ua8IO5Dgmu9yQt4AqP3/OjLwiFL1EZWvSPJ4zYpT8gpATkY5jVCkVhmIO7LgwQbufPE
URgBAR9PXOCzd+/INrO8ajHIiM5ATRqygAAVzu+to8UvJGi7DKQ6NaYb8rKgCmcC1OgVZakwEU+e
bUxdUFnHSIM9mTulromAAc/7T2WW/yBQhYsKCVLKLUD4/vvvMmkMNH0rE29uk+IPNfATF7XUP/5c
ubTg7QAGPEVE4yGn/IuKqneFr/SnwkqggEy50sFxfAnw/aE3WZFCeSheHfi1cPkgVj5pYKwp/3pI
9+zfeuoC/1v7Qp/5AWzzZBGiPhhXKf8FvwIyDxHkm7rGD6yyYJDD2tqjxk1L+aT/YRjOZKOTeU8q
DOUQxKm9U6vp3dkdZT34ZKsvo7TniqaQKY525Un04lCaGWUOY8iKuHD6EiQsLm6za7JIo7WvJiop
WJ98hcfRuRzvyRdNjx7562BlEriajLUbEe5TcJgQGQ3E/VIzpRx7R04c+rSbbqRSwxfoy5Dlpvmz
eK7vRJIKCn8wF+vBzTWCS6RpgCgOBxIeiI+mqRDGlY3E2uDicoFJhNCi5MCUq9HmSd4q8fNfcRfU
qB35cwqn72ujgwYKRnp8fNU0m8mRN6lnt2Yz73SKmkewomtnoI3Yqi1jqIKF9SiFeKgpCW0UnxkW
uwgKY+XHKrqhMtn7oPhxcW/+zWfbxf1guffgz5a+hDoRw+QzUHnwNwR4AuWZa0npRr1ytwsfDfcG
PAlNtadP5rgvJwsL97lmEHtxL+68F+2qOBk5l/DQg11icHmuXp2BP/IKYY05z9wKl95xlbpDDVrf
reeUESNjxm13y66gngcXSatTwAKwQyx1YTM457Yg/wMj2q0WnP2zcx/nw2tw/A5utb49dBgPsqA6
fvt1ls4N5roNdlLrQeFe0JfJw/LMaBsErvS3gQ6AvpWhiW9wGFyDa7vKWi3qCgFTyFurybtC/9mp
8y3PwY5V6IOn94GXWlT1337FaQZ52EC4hoTDp5PHSQMKKTjLJgM2ZesJncqHrFG9/8cLAiEp6YHk
o9nfw7nbo3eqn8Wiq+IlbvWkYFmJ5O+qvY5XJw/qrfMcSRmiDSf/Am5qdHb96oWUV+a507OCIYAP
5ust6JSJu0B9DGEgh8GLoVys2ICzzJe8BSzpeot+cR+EBowy3Cb7+WCJimu9Vw6zqFiXukf413+N
YWmRXl0rMGcVrt62VWZzP49ejhWwE6WzZleSEISi3jNLdqqyDsIMHih1UL8l9u6EVxZVkVDHBiGf
bAmHdQZ5eKCFMXQNtghTe6WZ4wj6odEmQ3uvAWeIAmyCnUv/Bp3jxpUpIMSm3XPn1MqCSlLvoWQM
QMM4vVfHpEx2OFyVwUd2pSwXRQRnZgf7HoJ8osLV+2zKqt4QR0ETgBwjiaNcfOnawW1feBuzHTho
9t/gVXsmFBlCtJBHILuBrgTVxTux3CeEgD0DbxazKeykwChLaabD7uSvNeAIlleZz7ENG7102Ehg
bYbPzp8YAROWjzoWWay+7C/d88/Ona65gdRmqjCgZPAIBwXAj7YRrhCLAHlXmFrTQIEdQfMYlJId
xooaMsmvNQ+g1qjNUxFW25QFip8qTNNYmKMvAFxcETFwIeVXLXo/WFKgUoGA1P+AnoCbrb+nJl8x
bNH84wgyfghq3S0oOGL0O+fSKTo8jVt732cFPDhvUEPvFp0tInMaKFditAJ2zqnmHqeVOIeEEJzX
zzP+Vw/8nbaj7xydERSXXOr9h3D/c0DvBXEgGDoYSL/AvzUbP68L5icgGXWSYOuOFv1hR7r7/JYh
2DFQ1BxUHNBVLkvrT2sPF67SqqxyqsCszcMxPeNJEuygekEJl7/SKO9m7eZ0PyBcoQm92m/MOVHb
RihNT9++C9AImA7BJqCbo/09+A/QUR85rXMHRtCDwaX3YbMb7IdIWw7ffYtWQrpb1bhqsOZx6gAc
uqcpcBb8aW1deZg87FYJmFuSXNB0QYnbrSe0t/jEinGsyC8fTB7bhlsb7VbE7TF4ZnB5Okgbr4Pp
HZp8Hr79qVdET3c3QXYELszJXg5r/fPk6ct70xggiHwEUTvzumnXjAEq0URj3j3Qqm5Kxr60oZBy
zVNtn7PpxI1OW6UTlVw1Nl2A9ZlS4s21UDZOq9pUnh8my765VlSUQO3DKy0oFe9e+pDZxouFTmKU
Tw87/QRpuI9q/d3k6oFSMAK211SI9qOdUs6y/oge1QbecXxx18+Y6J+RqmLKXDuLPgO+uDSJS+ND
x0RoZVKFXbw+E8gDEk01nCpV8W37Epw+kzYQn+JfZ9wUAiaBTc0mU0ItT7N+xDYQFz0HKLJHlU6R
kpokNV4QGbWQ8XKmetNgwwVkPscZI4jwg3nGddGm4j9/Y/PLuURc4V5v1ym7FQ/VDoJ5inLFT9V9
Bc/QqAZO++L39r+VhtP78Q7IXXwQVahCKsoxjbB/ejwKw57ZF12Wu+X17k576vHRDzbzzT5MptwV
d41WH1GGhxamX87JBgfNRoVf7z7aWbiESTWz3g4FeWE4KMTxX9SAb29/29sDfARVH45VinKPt+Qx
jV7kX//j8VPPQWQ8cBJuO0z6DembpR0WHODZsiGgCcmIM/+tHlLA6RQQG809J4JkRRgIhc4DChKz
W0zb74g+s/pCk6x2xJ577ZPXy8EjGLv2n4je1GboE0XeHFY5GcMvIRJJQQ+hNTl2GRyoryjcgJ3k
ZLMsMcVnb9TeRGn4CWgMmRGxJDOfI5Q3Z7FiOn37H10NU73KuQVifG1V1Gmdie6F8G6kuKkN6OvB
EaCfsa4WEqdGau5Gx64URTdAyIky2oh9TM4WRJMoCbgYmh/3meHjQg16DCZAsuLlL27Ay0ZrtacB
lJQGq2zICSueihS7Yi6kkdQ9XMkHXbMkbROOdiRe0P/FYcv0lcUgAyxYVlsLONf0w5oe4TIYJHrA
iS2Ud+t1LJGBh3PgiizhpnHZ43xW4xFUX4rgH2GAr+XizvG1FavBWqn71jbtavUVelRItui91eRA
MIakq33oRih0BnXzhDurTKtvpJ/FlFGE45b3+wxVgLhsrZvAENZehgn9CxhYft6MnByGxgxuDi7E
CqpKNLIIIlz6DlJvG4VGzhCjmn5/xa8BtwmC6zusz8DGd7TLTghwCsJkCatHVHycAJagGCljcbNJ
pnZkO0PWn6hCX4k1JiKcWnJmK3yhmajs6PilEHEfPNxUPCga6jEHsXGvqX1u1WIiCiiSBwIqKYWU
EB0CN1G4aM2F86lPqxe1Wtwy3kw6QNyXECjASz/ntA80EGQ2LhL8SV0lUTEZmijJ4oNAlbqxytwn
7ssGSzv32tLfyDqAXoNAQyx5cbevzLpYjGFLgNIf8xtqdQQnH8OXyRBOLSgMC63UsNuDd5V2OWYU
St/7NpupQhCSIT6CGs5dOMG+kvUW2jF7xQrHZZFRj8PSJYMDc6mTaIAQZnCEARaYvil43nweOYKU
VLN+eigLsV82/IpDw+ty2FduoS0mYa2PZ788o424d4llo3Y9kJ/cF9foLlt03RHDFbwB2gbDErku
nBDcVzyIY4EeZhhv6t4OcgRemcsT+BALNokGhtz1+EpzExw6TAl5dHHbY8swBUcm2PD0M54mp+mS
E2kS7g//S3QZtTJQmS5pLgXfrPrIzzHnLGMxApijXoHbIzP3kuMznwBx4jW5WYD1jcmZc1Zts03A
WhB8g7ZoNnUQemafzLdJAFH5j+K2vZCinpyuSv1z1baY7NvASGLMFW2LRZO45FswLY0Q9RGxrlTW
gJgNUh/ZnED8Y7UJudtmOi/9IDjIaM8cfbZrEESCpNiRNdtvJZYUskhbTFDgpErY4Re1OuzPgRbg
nkQXRI4cPCuZgxRt7fc0HEicKRDfjN2FgSAJ2UZrWiIJf9lvF5Ma4ZfHPWM+v1LthisTju+PeHUL
hCJYKMyC9OpHvigg7NBu66lt+fgdtys4q8OKuCyY3gdiRZ1KLFeJDrDiwqo1IxxA/K1PP9MaN/yC
5GXPcHpP9+FZ0v/iUUT+jSbFcEpvRiXtJaHeN0jxrO+ejf6dYYrtF5N8MGP8lMJMd/cfZs8NuFeH
0WskSsEH4oV2/J97inozxbh7y5JciB+1syYCxODC2mZEFbYyHRFOwoR90rDX5iCPi2EeFzHNm32Z
P7lX3Q+5D7rjH0UIMy94MIgpvF1GmhzIB9Q2dTypc3zZqy+7kKDLAes0nt0dWIXl5E1A2KwSzAa/
A2p81HAQ/JidYgDb+tq03PTQNtbHyYE74Fq/b+5RnZlc8RW+ObK9XfI1r+NGS5Lr2IBsCpZQYqQi
s9LJxO10wYq4RH8cRAoROieUKE7+qtlpTB4EHBSPm72XgSpmEWyHtCP0t/6dw+EW45q3m93j/bFd
TOppsO81D2zeM1f0C0whKKVrHu0JAzkGKaj9BwzULLCtA6qR3puv1KF5B+ZYBnuSZEd/KIQpKhWU
JwcTXRQSRTkA9KKl6Wbfjdu8Z/nsAqkf6MMwoS1in6nBjvLoVoL3Sx/GvBAw60TvowjF43RFwQQW
l2+8/d2ovlYXhLMP2wRZTz8/KyyXoMdIPmHMCR0ZpjSCKmy7MHXct1Y4yE+VfTdK22uNNaZUjEs8
NQ6r7WrHzBCiffj+5afG1o4wTqHX26w3JGLSDsg+wM4BdPLEud1xnh7DA3SRGhNIlDZJaBDqiDKU
JxtS4da3k4iND2R4wTMa7mHVdCoJ3AFWk+fkmFLXGER2xlFU6sI+NKNaZh9JHi0l8BSl6waZb7s6
tWIFuj2dGJCMW91AlmtlnQyLNGIRs38WYlCnkwMBCqimjQVN3Wn4Fa9HTTlXPP7PDj8HMM5P9PyU
e1qHE2VAiwaS81vA7IIBJi6qcEjmVexWk2mCBCMaEO0cqBDeqDrVmc+W7osVvnj9Vdzx4ciweslq
OhAmg1bWn8g83Aj2tnA6MIDW+3YSTHk7iJF584iEqQVHPFKI2hRE1kALfKYSL4/klHVLXocxBZKb
VIr9vmZKu/6IRmHzLQ70eC0KE89n7VOLovxVfmCxFa5tCZzhPVnAHu5bwAxXIoExyycZck8PbJfe
f+co6wE6rlGQclOs2+i0vccO5RjxsiVDJ60ncd6F8iDAiNTfEO+DABUo5BDzVXq382neesM2geIt
GDRHo60eI8foHzullsm6J0pSyUVe0LEVIrvo7/vQzgdnOSgQ47H6TXKMf++G/Wls8tZOYfv3ws+I
9o3MXgl7TpHFUYGOGdMrpFsMdK2wgtg2hHUcN9knbY4qBEf+FocqJFF+8TmDcAWtpSVA6k3qIkyE
DICNsE55XnHYBPjU3N14tzlsCjbD6liKoch09UstyN5wzndcz/OoNKsSokXeZkUdzI86k9pNR2/1
JYxyZ5ekQ3E5318GPZgDHHE94E8iATN1vEnvsxsRmyc+BVeg+YXnLoLp03Kr7effd8meVCOm9IJ7
Jn3inH3EBQX0/7UJ/dfi4HwyttM4TaJvPbl1arbfDiRHJjK07N3yAjAAzVX9idNsoYqEXjpbXUQA
2Jfg56zlvYNsiiLiCGs/ImXxhzQZhp4Gvno1toIBqZEx/dGcR7FF6lKf8L8M+oXKFYAJmqkyutmu
tsttc4Bv7eDdNrBvlp/oaX2fl5BTbhCzS9xxnYgt/qhNDEklCfry8QAPfK4NZIQCCu8hRACNqDUj
DVIQt4/sb33A71XTaZaSIuKL9RPWMZCYaJi9Y7cEtkkLEhK2KD1VoYMB92hSgXfVf1ZjoaMWRk8Z
ZVmNntZ0X0kjYjt2dOhoMLMPG/2HdwwV8lT331zqqmV07my2CJ3QeIfaKV6r4m3yf7Jj1+xnWFud
uWvdfYQetxnlsy0V35fp58t8DUY9BVhTXz14+yCMkcxbXhg0qlFFgtHNUaDFwL5XCqzgPNn2bq4z
ZCGnwh7Uvsr85xjKUOUYVftWt9y/zei1sZinTTSCD9vMr8TovhKoTz9Mk5Zb+zOQ+fCVzls2xKfW
nakoNCPtJmGZ1cKWPhCq+Y5vQMI435S+/YfKDCYjis8CukEZwaIzGjQzbva0nq/VRZhGQrVTanIG
wqzOUf61sjYYt9w8GFVjLsx4XYi3eKAU46Dy+DyFa0KzviF4uJ4XKiE9LYJFoXEwhNSrs2VGBkh4
G6sjbxmi64PFTk423+k61XcR0yYbN+IHq+7a86rO4UGlXYzXpnin94TDlLzy0z6AYSAhhK9aQK1x
nVKMqt+kRcJ4C4xnjF9HT7/SG82wIdE+F9wAthfxeWoldILkJU0M/nt4XVyW5oAv8et0jzGVlo+I
Jqqg1wTp79bduSav4O6Mmc0FDax+pOAJ8hXk/qk9fHVZq7RZwBUoUbWpU7VSo1rV+H5Zhh3y3ZGi
qHTpKyAByIugGN8utat+r+regah7GvVVgiy6Mfx4MQ4VrH9q3eaCr/Acmeu4n+nTmcRzOyBBMpJQ
2yuzpwV8ba61hltwcWCqwXAAJNM1TMcJnSRlPpPJcKTErJZbc2d0iguPplOIndpHqGHCupe+Orwl
Wmbo44fgSYz5azYImq6V7jf20780z0BZ/2Oh7nHmlUhkPI0eeff8V6MrJI2DV2ldLJj3vPjDIFUW
6ho343C2ZtR6AH/fh8LhGfbyipAvoCMwPaHH5XXWYMxZGKBpouoDKQkOEG2j6A/7NkJTxGFXfbgK
DSEnCUcM7ltDRQ5jy5i/RdEJBhckLPFLqd7oR6qQj6uM+mQvJE68IvwethX11df4knhPDleAEmUd
enp7BtsMMThEBxtOLSXPKPFoV0prP3U6jW231pP5kGq/ly9RvP/f7EWo1Euoo3wQ47+c8Sa5Q/TT
ExRhHg390OxuD19NQIY+nwACPXx6XHhSqKooYNVN6zB/AZMujcr3u0GipLjQy1GDfhNGbtPjUHxw
Y3WH2fqQZCa+G/Yg87PhqcvWFkMSLYQ9Wymitpn+z47W/zUmKXpPVL0ozXzcoidvC0AKvbP8C170
n3Qw+i1pETxnP2DZvPv/ideHwXaWXUcNDjGz5Ae1rHja6sGFxfwnM1O4Yj+GSfXZhRrH7HcEUYV/
8vZWH7E9vm70GoI0+UNxY+E5fUkowTrR1RFMINqTWETFQNY4tPbUXloBUU/P24e0T5bjlqmjzFYG
61BSjdea0LJ9GolDIqMNjZArruXfR5qmNtoCdHQh9eFVzwpvO+IG/UZsoGe1zv67V2MLSj8gKfEI
fukOIsppS0UQwerD/g+COGz0VciYR+8WGBCI9TvhRvwg3onOyOPLdxhtRlxIlLDIcZBvmis877OX
XYx3aGGsFDcp0z1optPbhQOgECsAEbslwuNGq6giWHNUQDz2G/1Khsk0ky3eSmd28WQprE8j/l5x
4VW5S4xuu9BJH2feFpY8eopGkvgA7+aYcfq+bAqtswrGZZdncN/DOT+B31emeBPxWsW37YVRDVnL
alUpO6EL4r6sxdSVMX0Au0yOCVz07YPTXmaICp2khK5K0X3jBHdcfHiDOUkGM5Sh7H4wIYT+LMxf
GP0GpGnp11wTUAmzYwDBF4Zpd1LeFOvoVhl3xjS4uEaXiTHPvwSIvlGvhYsml0lHNUFRQzhnxXlN
VOor24PHhnCuO0yyoiWp+eRZgG8tk2A/f7peQd99DOcGuG/h39kOv7Zq4UaxSXgPPQBTcZZ2dfTJ
j60ymOziBc2ckTgMHXhocngOoWXDVflQWtwpKJQkzXBz5P7ivb13cu2LX7rGivuZEqr1ufWWE/F7
EJTDWpgpO9eLNwvRjHxe75pRyoCQbnyHO2QR3Sdv8kmZcrziVX3KCjoG8ldbKV+8FEQNl25555rY
FnjHDdzsD1VUDkIKV/7DNlydRTlywaX3/AR3nubWJ+KBYOy5Gx4XW/84ZriPBNy4TEE7PBKL5SYJ
5iv8l/dLarljIPkiGEaN0Scpx8TnMUjVSoRgBvbbzAcSxCcICThA4vIcE/H5/ruEvfXhfE33vDFi
xPd0K2+QDR6dZXwZizG5OnH069OLU0b/lpWxtPX0cIJj5d02SK3MFpvkRzKT4sDgDZFkcYSx9mX1
weRwGpvHb55kDRfZQve4uUg2cvVMKpHoE0IFAQxTVriaFJM68zzEHYvoCgwOBMIJStssYjBS6vAw
pAM2WrLUybvXDF2JY5drQrXSAyvjbkHaW2X4iaekKrYLO5WyXSygD7Cbpsa6hsKk5ZSuDrl1N722
zJiqVrCvYJ9kE92ZqXoRSC2x64v8BmEjEtSsbfKvytQwX9c9Ae0volqAGIIW8ujYZR0Kmy6A6hc3
wsuuo6taRa5AcCSKMXDmuVpYCLunt5Pz24tLYmfxfw9VkbNtb/PW9uzCKgX44M0wyLzbNzb4pMqA
cN5tYP4oI53mH5Wvb56ist9cXL2KQ9EKD4sOddmqBDgYcEblXHPjw7YMliHnoLSjOjDAnNoQkBBe
JkeVLZJ5nUbxlzcqKjV/i98tJdoe2pu47aeSk3F5zR0PEbFo0WBcygelapBE1ss+r3Z/NQx0ULLb
bJ5zhn+8KIM+Fg2gdmIcIRUT8Hq4yTz+SM8HTNraSwiINULCen5K4Jx8v5N0Mk1wcVjbfdlbiTNS
4Un+tJC9yV8OxwUoWuUneOveKXbuG+BvcScJ8uDDgMGUdcuVunTfVKNM9tzNjuI4gF4GnuLdV5TR
HC3NieWCCPiOBS9Aebyp4lvK9VSZtQ8+Kw6d3umKDS6qai1thJ8btYy8pl4drtoybk61JkNuZHnN
NkfX1gl/yZipyzKyxtREwH/vE03OgRGVt4O0QRn7aWsMQOhiItlJa275lwqSOL10HpZdgM/xQqKN
3KGjNQkHMIxfznZi6JDUoKzp1HDk+B3PmHOb83b3drxdLaO73n01zGfG4pbbMRMAZoczxPT0pR+n
Bo4BQYIXN7oPPqU8bl9nzIPvtNgLPJOI5P3lkHB1wIsJkwbIZxwxktgfvDfiX69wdxTCNxdGis+Y
MrWfBd4phZ+F1XVp8W2SwuvPrifnJSN4rw9/5cLmJd6/WzS8dx7vDWBgpU9e8dixyB9sY1peGn0C
xhknu8Tc9Ok/ZzW9gcrTzUZZ/CQPhc0BXBhmfU8/owekgw/2YX3QXLCmAhjGokRpDCf4yL7P3bms
67UO7WD94lf70AOvdrGuFfxTa8D5iU6QJdcF61szxmbmujnYh7eCZPBk/aWbQ4SkcIBsNrjy79DJ
fnu3dYnxw+KAD884jbJoS2HMuPbo3a8208VSV6RHc3iFHkN+R6cB0RR0GHK2ISlv6rZZcZ/VSanm
69f4AkBmz2NmktyiF0AeesZH9wWKDDDPxhletKln1OC1ewx09sosR4q8i2+8vIfpch1Zx3kB3r+8
LcvkF7c0fv9qyit1jpM9PiLR8JPGHoQaJoglJOoeXpSEK1Vh2qhQxcvjorIFeUkHenDOPsIPF6tB
FqbK+gVQfMJJbbocnPriwyokb8y+zLaTA84U0DW7jQI7l/bFcN6Gw2wEH1rDSSEOARVCca1ySGoz
qC0Y0lBf9Crtfan9aNBRwSV7Fw4X+DypvO0bsG8Vky5u8OcvvzXw+LqheRzpY1jo/G+TbXKpAran
86pfb9+ix6RBnUC18PHqEIdsTfnZIHSeYc+cXcJSkM2f0SV+gLeZ9jbZx3ikRGnNWc6sNpYw0al3
/TjV3P7ZtV5e5a/qo/Ti3ic1drZn0DCXs3PP9FNAY9f6W+JLkrtlLXQfYx4g2Ep3cHtGRFUXh4Zn
f9tpHuwGJzKqMM0+4UzS+0zyGD8Jk6Nme/no45lYdJg+lrKI+KdOo3NODie3hMAKCOKUYX9MfH76
N5QJDvb2h6n14UfPGEcdWl54YrpHg0XH63/+stE+5PK/fTg+4fTp5t8p8dTq3vglBl+B2cfE2Tf5
d3eoDYfJzU0jvkNGJ8rheDmlBef2NuNUc9D45fM/UsEZLtaft8MjdJs1hoVPFB/yRaVjB5ouz07G
k2JXLOfTMxbNpnfgfA6Jkx3YQ0xfTs6d5omFmOBDl99EAHbnsPd17qSs5sH0VayqE+GNXpl0Y0Ys
ms1Nl39vsa29Je8wmN3ZlMvnDlNEYkGTGeeTprp+8B5YydhL0BC31q/1t/Ak0gexpzSeYjQG+l3r
W4u0oAfd/TR5Bpd9zu+w1FVzLo4iZw/Zmj/G4mkU4Cq9K3kGSF/watcH/PcPq5OQE1sf8FiWZ0fI
JSBo3xNMENj28qqdcs0vPH7hecJZzRlrdPkaeMCc2GWff9Gwo8eJ5+uFaQNodqU6MNe4sPix7V8c
ZEVpob3oEpV24flsOk/6U7414vD7HyadiFqf8Ipk6d5jLsHcQHK6MriqtUvrt5P9vNx7lP/sfwpu
ea/GfaJX2IErIkKaqDbq02PK66mayM+H3U9ZkLEELkNOtXdaaTxFZ6Dk24RBwxFEo0lIs0trSGSB
hRR5I9Daj9po2Q6kPhNV7MxorifV9l2jHixvB2fGgmqVZXYLO9THZIv525nBiTkow+GfFX+H6Dg5
alaIzIdb0ZuHef/9Q7sG6Y8ZHXIwE/FXwVbzKxywJW5CZcJhFj7W6LEs6luMDRjZ7HYubj5dIzwL
q91hIlFLjLjWwxSpa3qmV5lfpmDI6erXQnCmHp93nmFGO+fxDGqJKasHHAeYGwLzmhSwqDlM3Cuq
9bsIuBuaOR4IA6OvrqtGPUiUAx02uwbi/0Cu2WRHnVdnBFnrStWkMcCbGDUPfe4zEIOoQMsxjr6D
cgB6O2Mj/RTV8VYT102+Z7c/FDBmjPvc2x+qJnhpWambNbCYgDGMbMpbBmtu8Sf8uTxgKBV91g9/
h3sX6o+orSEQ2aUl5GkEMUB2CsPSm2dwi38hizFWE0dOhgUGpqWok61lXcCtQJhP7gTgcMnMAh45
Yk1JOD3+7GFK6zyc+fFwS0NwE6kMXPF0tta1tjV7T7Lkg4EQry7u+GhjT092FTsMXyZ1wJvT6EVe
gYzOVNzZEpvYs4lyNm0K90zXZhCdGvZyTZjOo+ZiCga0WnF+CFTgydWBRisyjJb9BcQYVmtZsjgE
3BUdM8RDIB0ik8v7OoQ7vocNMsTy3RWlhAudbUla+sw3Bkj2MS1EbRCq9Sd6RZcb8v03kZ/BUbTi
xEemgVcrjqEAA0Z4d86ThpfnAKhGPQpJB7Xme/gkDcHhzPBcjrVqcvNwqqPPh9jprEiMHbYraVYp
P+cVQBCI7JUqg5oa5MDJvseuMysY3J26FBRXx/Y/ks5sSVEuCMJPZISiItyy74q49o3h0oi74IL4
9PNVT8y/zPR0K8I5daoys7I2wglcxjRFO52t8OcC+TyoWbDptIUXkCeLCxioRYPpmFuM+otLogX3
0Xn0jBgXui1GH4WXdA5j6USmF5CLkv22ctW8oe1PZPXQUyJ0ENBfYDF9KBLQqy/v9+FHGB0tnECH
Dc3Voz8SCJ9vWzCpdHTCKmVSjFbAZSJV7y/07Z12/C+olGLJnLvOSzpBeWan9Ymc/u+3FWdiqhYm
//84nVXwRHxhnmZHv7t95Iez0V7Z3yd9idIoCRFaRd8FoUa0oRD01O0sQmrd9Fj5StoiGedL22vf
/CC55zBqh22XGTCNOXgZ96NV9c03gv/a+mzbd3cFDUcV/RivaHsdWIere6aqR6tIR2oZl63RBz9J
8o7aOmnm9RMqFyARWoBWQamGjFZxK3ETwUKha3a3+z5zwMyPTqDsVcRL/R5/B5hH8MILQqoSiIxS
PeMAy+Av2bB8hjO6XUN7cFraBYpEo3VytPh2ceGLmWwYh5AqpiZ7lPKdcxojdwx/wRXGyEip/6g7
f1rMlhGkHuw1u3BBCag2DWDQsUfzjDjvYWbpoIY2k5ErtFdsDihhGSrGVCYGMjHfSNC+Hrpw39rp
HtdWa0mLfWEdKgdp536m4H4ze29rmSNIq2367kRP3Qi/XXvWz265dvRuOXumXChpA8tNhDl2zWfP
vq1XBHQYfHGbGNYy800cGoU23iqTJ3YcZ9OtJau7ae5S4b758/P6jVGfiO9l0wLJ5rrEiskYRUtN
jnVeI7OhSSahrgAshR9fYUI5FowYTTyzmSHWQGcHk9K7eYQronPbVeNq0cUJ4WBgMQm0RgbR0416
8Ul1LAiZ3TUy4IqfdjZwER+68QT7XapwhoagGon6xk5cmZ6IMpuADrE2plXiH9a4sv3EZZdWKSSs
VHfqjtwqKf9k9zwdccSAcMGn7tDytzXrMYZMeptzdfjOH4vjI2oOdB1un3iuZMe8spWhpPfa0Gag
oPiylmwplLRQe01ARO0ORe+AW+ACN26HpX6V2QZofvaQ5YLU3xYPpx5tt5An5iFXPnaph19gaIoE
vEVY6FDCNx9EKgMDxpMeQYyCcbBA0oig9rNHrnJK02dr4CbycboREOeQoaaLhTTL4bnKN+LKsngD
CiOQ4NQefokmuEGXFibd1HnoTEBpJkK+EAtdOO44xl6t5e9hOwVJ7nJqq4w6kSZjNi6fjVi8YhrM
l7ISSPML6EfF690fYEtMW6X2vCyAYWBvQPvhcyZIDfqbFhgeEgG6ePYxHIiHp9oVxFegU/pSq7k2
+s5XiNVoEhyDOj4OMkceIw+8n59Dle4qemqYeskTpEu+sO7U7xA21Gh9lBKs8xeF3qwFTJsPht2t
tOvsx5f16uvT0Eq2og/rXKQWCrGmsLov8XLE/oUIRsZ1fxvdrUJZpxt7OBnYVA2v1cHwHjEltDGf
iz0Cw8rY553S6xCUFpeLvRrINEzMmS6zfXKT+KBnJVEhl1RnceTrEgmPBJCykjxHXGfkaZDoXFAY
dIaM9nzCK1TMJTYV+Hr5sqiaZCuyeuk/5mg/kXoMOEXNF1OInks9AnsB+IfuvuO3c198l50R1Dd5
ystQksKFCzc7I6z8dl1Dmw6i75LpuHhOtQ19ssP0zbxtdGuVCGGwSqjhmKiZTcVAji51VpgQIeQT
IfkTccShwA0YbX6PW/7dzLMj897uRobqh0FhNILJbhJj6jDvhdNMCbXx3S1sJuld+QF9NGX8Gnp2
xSuMKbc5ON5MmZhu6yhpGHMJaARgABo3EjqGjK4HvsFn45VXJgOGRdklHpU41E3PwWm4Svq+LpNb
Z2V4denk7PiMp3KqKaPMAiabXYYH6+4eMtWDsPWrhFrRTvrmlJF3EjWRJVmtpZenNU541+mV65+p
kN2amaZZ2sx7DAtkQJwwK2y00/zBJgAFZeomV3rbMF4vuDO7mIGgjfFVzftvL9mhaAhPQ0L1nRFr
d5PJgz/Vb4PoAqO8lVn98pP3uOa+SENDnlWwxvlrU9yYc6ePTprRwqHx2DOKn51mYoYAEhLep2d8
DEQqgUk1d0qey4tlUMpI0pUtToVdP9VoFW+JmMJsRTME8NX/Jd6YV5o5WO8LZAToXA6EvNILd/uh
d5sf4/ToqmNZfjIc08wZ/BfpXnfUH728sIDdGYv+IX3JSyuJ8hPSHL2+4Xf/X+LMACugAey4Uu4A
vn8zmuoXMvpstmNqdCjBgsoCbzcPcV8WEvFqXk40LTvueR5ynUyXkoCGogROi1WJ2AKjPw9vMyXt
cEmiXMnSjn8J5RjgMxjmunY4EYE8uzhfgwLdQcvpF3EQbLPZqHffwlOO33YxvgdrNObKQsFm8hx3
u5ymd+ZODaLDJi9SuY2VQzMKI+z36M7wgURqIaoT/kaGE7LFPiNag0VMeiOznrUiRsTNawb3fUnI
Q+YMus3dZjpgwHn1CI8/tccS4bRasGVUMMsO6/UJ7R43XhDYwfT/StCRRfbpuRIvS8g6YmHPeoWc
5cPDsOHtaSp2WePBzVmxS6HUFEwUv9vnYpB92L1PUl33XPssW7A+GrRETScughpdmIQeCrCotyLh
v8y0r1f36fX44xO/2Np9nDYVgLqyRe9RLVgS3WE73cP9DtEK1WwwEg6zU/NEOlQ6ySrBEBFmtG/p
1EZ92k5KjwmcWGroFmvxnEoiQqsYwyY1BHEeO/oxX9loeEZ7khfkOtCV0e60KUlh2DHcLIksrw1J
PdSNsxtYOoSSvZqK9337hw20eyHzQTjEnqFgOFoM+9w8pBFTeq3T469EAUKZPViyNNgRI5XU/Bbd
5jLdVQagtiaIiDZMQd4bFxox/O5fOGntWE6HvssIu/HR/TJ815b7JvPnVGZNluFgt9NhSzEAg2Al
Bsc6c2iRNCViTKowavNK46hLC1r2SbrTImz8Z7qaX6zrzyUriARUlntz8KuFZ68/+/7AbCDwzM0k
WstYzjsKq4JEUrRPx7hl3Wk1LWkjZ1uNJcqKqYh8qpWdSzvzATUTIdW9m0HjlH7bom+6RaiL31RG
J4NIROwtxLyQsfDB8htEAa4ndstvQmhhR8FjlTyYoJvzqT3CCAuzMlehSBkIdDiijIFMjRuRED0f
F3pxzl7PudKe0aGSo6WaDXqwlJBxgjTb7c283qSzHbHcwy2Yycct64hzAwuRLOoIViEzRrXxAZfX
gvmpUNHDmvjC9Gb3wC45ZA2uNKzbXxqV/q5LseoCpu4y/JP6ciA8TZDCUU4XoLkMvLTH1IT/Mm5K
Fkcm/EgRLrqk7lBnj5K3lFTQpT3IXlTg/hkXOB1XZYzI1is4oQLPi/cEetKlvRVyCJWLcy9IaTQO
UqSrQLfsSxpZ4OoyOrqCG47CR8jqPx0N3xjQwuSWQrBC7bmYkL9hfbGngBmEYaEjl+pRqDTsPL/Y
5Kj0IKF0xyuI3tUE1Qv+E6sRPASsDITdadPvGuUMUumNGyq8x+41LX8ruLnkROxMkHnlx20XDOlo
KrCYPeK2tQIDdM+Tu4+ojzwreYB0ovKqwHQGCzFIeEbl1dbBUhN9+5FJehRUuEa+7HL2hgTGHuGV
oyTNSZZ4AfEnv/rfBcAOOmJK5s5feTiAsadaLPciJD3vZIS86pZJiW3IwVuxRsbViLs6pmF8hhIc
xxcUt7exOAu07fOuY1V+mXTBAMgbL3Dpe482DrSKZNu4mKHamwlk1EYY1tCAfUHY2qyFAhQxXUv/
A0suXAj5JAWDzXVLV9+dOT3kueDOYgOK2TmlKVYk5JnXiEwKvS2BRQaVU99kJfa9ZPnI4SRXkZZV
tq/5HbG73EP+Cur0EdCnjjwBWYE4FvfRDuC4Yz+3T6eIunsKSeCQLT4TcLYw3rypKOawx4L2z3j0
m0Pc5nQd4xDeZ3LtVEXP1KOYulnK29OWLC42En3GX1E5xSJEEiYSG5OSJubC6WwuU1ljgw1tUz+3
n4KyfN7CkBleH915PdXxjzsucGwHcvjpBTqwws+Zyh+9BCtZJCdnpHXiEUrxAw7Q2r7WoA4IwMc6
p/cFn0jQER18Bi0oihMPdeGJZWnjs2nhOaSYz8n1jrkaXd2IHshgA4gYEqnVBuI5+sYqNc34tPyu
q0RlkjA0t2p81xpWPaGMTQczp9X2a5f+C916N79cZJR50KOFt+0cQc5B2M3PD4ECLf3JLFG00cfh
XIa9DenOA+3gwZGA6JHmcS42dPTeY93XLf6gjhWy4C3N+Pqdh4iI29YSEYgSJnckSj6Z0IHZrBxD
brE3V0eCo/hFk6y0SKbevzen54lZtOZoHixRdJm03I6pIdJFbXfwpRusvX0sgLyzfgzi5BvLpwzn
oEeD/t8++rxuAkQsagI+dHCKNFTLeEKYQt8c89vijpKHpVh5gx/jnH/MByFY0F54pSfGLv5HM+/r
h69tCY7WYfe165VhXlApN9YUONPQg2o8LTwkZ8y2fuLkwIhtC5DIevhig3G1W7nmVbSbta3ah2OI
Ol+ZKH91B0hvPTOSuDLCIsy5GwpJowczglrgxh+jk7l8ReJng0wLNmwNxUIMCPa7xmqlSwAL62Mf
RtIdrxl1YbUVq/twNN19Km6BJ/Qr7NQ+maokw+0QYGGOX3GfA/Fm70QmrEqbxmCZcdIcTc6DPWLd
VTLwHzyNKwGb0cSxGEBL7nL+PTic7ywrOU1lVqiafJclM2Flw63WlTUA98GEgVwKtNc9bI4k17h3
XzK5F9NM5qgy+qwmbbZbE8nF8HsmBsiO5bwTL/C9c/2lERydB4cXhY+R7R3sZ5FsWJI2SX3EK2qm
N8WS/mMHClhkgbCP9YiruMqqkeyDJWW/wv6R4mKVnN3PkZhRMXdYiXc1i5SDNeXdoMXuHH4dptN3
aZ5fzz8iY5sc3Jrl8zGP61baMZ9J43P1Mg2dfJFUjEMYXhYtTk1jfcFM+v6S7GmHpBlTKmvxI2Wa
eJ2dZlWkpQDxYMSD4WEmOEeXpArJM6ezfGxCIq4ZFkapyKKlMGsz7hqvd9JRcqPCmN4NsFZ4J87j
oIu6++225ZJlLUhL19XbQuaKgNWedmDC0CH9UcWgEixyHaqugofmW0rrViMt7Y6/wNYe4v0AqhAA
wepOv4xinjM2fDugFIKDDl7DD5xXvxsoCssNUq59nKpbMBe7wG9hrAe9SCND4EdIuUlk6OVXPIwD
GP1ebs7vtLtcJS1flg6T0PlFAGXNo6WFUBXiSnL3p2hBzE5KZ+qO/ilfWdzX3bzhKNC8V8SV9RtI
vn5wmPQM2rOOZCyMHmjjtICskz+8RAoUvFjVP/wH03kc7DWqzJZVZu1wnzEG/OoqpPF0IYWSGHFr
/wII2Q+rg+kHdhfNeiu6hf2udQvLzcDqLFsWu+Abm0dPIOx6IdSijGDHrM95u5jPkFtljdHMeZP5
/aczpfJj/vyTTF5GeNPdPWBdkUChKf3GinezWNBESA4OPsKJqMoK/cSdWDmZbwpwTO1lbPmUoMkl
cit5ukSJtMk0CCFmkfd/O7Gohqp42hR0TvV/33GGDwPfxzqRnDJtAG1IZaz8bk6fuCfs+SV36D8I
rxFRFKfFlHfNkcR2FdYZrG6oeazqqIlepJ17k0jq9FldNexIl/z/jEs+5Tg7hT1SxUzuNlR2JFmb
aGCXaxXKkztBbWB6mXwMNiRMkXdgvARPPuZ3wA17R3LSFsl9zVQDWfaiwxQlIy0A5N26J7YrbUyc
xH9CNPiselLSFj71uv/iKhgtzr9sFb9DISCZqIwWoABj4r1uMZEeH2ZpzxnQL4ZwkBVucHf4ImXe
uIjJ96krMP0nyJLCEj94UFO6OGgqSQc+9QzvIX1nLTbbPpOuiT5T0GUnEkBI4/tW4/Yt6UITHaIg
nbT4uIKw64Agoj+Udh6hgP4z6C22tBhXC6rTmBAUYTjgSzIARUpO/qXKl0JL/KtwmHGk3JVGJWZg
k7jBIBAVBCCSCCK1sm5xbsqdk8T7yJ07m/epfI4b8xZifrlSG2rkQiV50IugKrpRKt0ybEV97B6t
z/DCBUFt0SM3yM4RKKMLtsX3C2MnEBLZFTdcboN4aYnkUiB84Fm2CBczYzGEApiQRvkywLszbPg5
bBi7XPqTjoi3Q1DzpHcKSwKYB9iPP+ViHwdC0dmjF0R2JQLUP5sV0p0Nzqs1I6WElDgk+wT7Q39A
qiis5BfIUd7+BSIHnM5E8qej2g0R8kYAF7wh3uDFDrsp9APs0IKZAtKdIY+gTw+W/JJJfjJ9gQZH
AS8rjKGx9YYKQpSEw6YIqKWT744v8X2kYFor+voNl4gHjEhUH3T37sNXcvK+f81bMtxdujQq3BOo
XtMWtfzZpTyWWo8llL/db/zBnmpNqz5QgD66T5tNe0Pt9Rhq3se9Ddn4SSd+uz1qx3J5DU64qGjO
9EP03VyOjhpq4XPaRqzdMY/B1X2EX4Kez2Mh8QXO8Euv7z/CCwjVmRrLnK5QxhlBO3zif08AqaYt
KyUA5Pn5l5oQiTDnNjM4ZDM34GuvORM5sqN7mxcoxuasJDpyVuPX39hvdgDv9OI4h4XoL7nX0pqp
j4pY/GNewEivuc4G4tiJgYGmX+y8CAAS6Ajyhj7TnNdEIRHBMIba7xj0wM2qacVNzJQ5K5a4APB1
n95/rmxPafDHxtK+xxeMf0PxCrsGqoeegnz0yP+1OS+avxB+fOzTClXOM99iXwrXfs6h5yEFUIhY
p8nALRJsVCLsZ4L7+m2fRp2gsRTnnKy21axaVyVSBGuPBJWTTkOuwX3i3QXyE0Ll4ICG5W0jSAwX
EwPAIsa9MwwlL+z3FAQG60F+knBRlYYZIHJa4ynv+5TBU1EbqKRjKzwX7Cd2ftJQYff8MXSCOOuR
glJHiNUjBrdI5hCxub/SDqBgpLJF5sGMSDM37ZbboNYn/mJYKPnbf8EOUhAazsS6sMK1Bu8GMYao
bEnxsFSYI+/H/MiiH79BFEKlR5o7wuRBrMTWCb4Jy4gX4g8B0NnB3M5JLL/YiF2Zfu1GbhKYHsPP
VuNjSoeD0Ul7HLJ078PYMIgUI4Zk+w7wDUDMGGwhbfgoo/bogSBUpZL+ugO0nC6uAxgf1djGoM81
kINgU4Nj44d+GhF/7ekWTpfJ+uSspxkp2svfjy5QxLrLxyppH5DEqu0g211xF1ka4yN7E0gioB17
mnR+K7AiT865N6DLmSxCjkEBWZ6cUxjA/XRidhpLX8bJKN7FAnROFQ8YgpNoNSY+Ag3xiEF2C2CT
MxgLuQCQMaGdASiM++MMyUuNKTNYl1K6nOiXa4eHIStAoiGWgbszFi16JONmBJFm0kSQKSuSUrbk
+MWxx+SPXSuSKPzsAGAL0swJspQ3ECSLnjxAJ3btJssyc1cgXNhxxMLm8Nc6ICm/GsFksa8ponaq
xUpKYs4YycYEXJQXuZFZr2z6AATyUbFp5yOx/44GyYNk4Xsr1Wyw2/Q07/ioPpIbx8EKfbs32EmG
fnYVOk9BsvHQIob8P0e4J5gu6T7mOTCNYPb8K7ntKvk70eXQJf+UEhtOXrN10qKTdXJOxCjJdthB
rLoPk2mbaI2LhfqHHyGgIwm7ZTLLp6FV4TxtjQ4W4LakW1SA9BRyNqljgtlEsHiP8W5hSljx1T8X
R0H8eDtuzETKiTvwySdoj1+MkIu8PslJlR3axqyzt7qT88dtD9BiLKiAlb7DmBFOvJbqqzS+Xc1y
PjhaHWJkgJuzOCitmNTKdpgGQIvWrLJmKSe9T/rOQyUo8vwpiAgEmv0ZNa7KHPP2T9tteTVtcnJP
aZk8g+GTEAmk2x3dXSKFOpY/nDpg8yq45oPztiDV9er0uRxEJSd+xSnf3d0phu3Lpp0cNs8lKhVv
pgk0XKJTWSU1eCYwKrH2lMFEoLHzFLBZFwCV0A3u9rbpkCcQYb2TAJy9JI28WHgEQq10zcNIYhkx
DIiQXmtIXDDil+nNFE46kgQ4K2YlVw7XTe57Gtakr1SQ8Z3/Sj3IOj37knCQg7n5n/UShwAVuH39
GO0NiT+/rnZ/dlkqVoNRdPROVkZwGXURQMza1stPyJclnTubM5D/xhT39xMPO2B6xnLvdZ09ctmk
lLafZtabSVcjmibQtRVIFSaGdHVwkgeFX/iXnrO42T1c0FA1mbOOL+46O6uX3ObAquSH6GzMAyLo
+EwzawOR6uyHx1/S9lEr6qH8rtmtLXIZdarG4G179pTgvH2OwMdceCNexe4y4UjueCrwA/g1q8x4
/rJaTtYAXoolwirOWi5MFfePtHUnkaGi8pDbTXf8so21GQ2AE4SwbzRleAZhBQF+i+DuybzPywQh
2Dn5oo59w/84ou+flxGmq9CicM90CBv0oyl0L1C2At+Qfks81F0MdD7rfq4iNEPYHgbnGw3qRpPd
JDd48tjfP4PfFhhG+npYwWVZgPTZ5pezn4XjKdjEcXyYKcObLwMZsYR5MDW4oM01n4k5pZQY3ACE
AZ2hMDA0Qvklxog4MRif6YXFYl6Gf2UMpruk18VUNgfneY+lwqKYCtL/CGZQoL1UO1uMpEX3VUww
M9+q+E3h+EjXFVozWVFIeqRRSSAb1aF+dY6qEXRtleQWYatt6kG5+7iFQXlEdBk2YVpuyDmMgf+5
mhQ2MgrsCK8JXjB6hF2yH1B7qoojMPUeXKqPiRzP2NGXg1E5b0XYz2dqfJgpPywBn3DXQk5SkuF+
HWbwZRWZNlFf0iaO7I+NT06fUIbnBwITO1nv+a0s9jOBVkIWkAMTHqVJjA1KWvTfoEIgisIGNvfX
XxPRMOmB/FhryUQu45Q1m9NQmTeb894s0gphKNDBb3t+THvh8/fpKptT9qBE/8D8FYHiSYZ0j+8N
NQ0kE+FyNS5+VWLQC8RbGppXjKZBRgCNg1YI2POMbq8ERFCITaL6AgBG/dUEl7xNwxNrn+Ue3NFE
xYDn/HO7ut/FZ3uaXS7I9I4y5epI3iNN4looFTUwUo9WlG5QR0+ObVj82Wd2GWnbgwymbcVISHGh
q51OsHxh8tjF6aSTomRG1nuLVsqsg/62RYelGqp/ryeC2wFRdzV/YxIo/57TnveJ+dSXqwFHurnS
n45ME0LPrX73rA+5GZIhKkK0TlkImwqPwTZxsZ4D3jzCV3COno7M8EBaEer48KUfTsw1mjv80D+L
1c8rV9zej/qjxiiMQMmHD+QBeEDUJ681RDBHVdA12zlu72vROV19esZYrqu4sxCeTEPWJ/WHPsQo
F9ViL+7F32EdnPL9jBdEpgkl98hb+AwxzuYRrKZ1+qWJ+rBeNYiJRKLJmXKnfZrgTwBH2z58DIzZ
7IBONhfeFVcpEVN1gXiBcFBcEqylVqK/GzWn1JXyNN/Oggvvb+t8wWieBUosJi/bR4TTEzXo5bfk
Z1KaPm7AjC+yABzNJLs4gfnw+/lzpvDyZNQPp033I4OySOtUwKAlyjw4+C/KvCrfT2pwNvQU6F2X
SUJlb5mWjFllfI+Qw7K6r6Z5T6eJDaNKjXwOgoR8Opl6Zkpj+GWOLbuVB3QzGMEav638mRdkxXR3
RWhnXEAdBLgZ5pxq1nEjBeHwm4w+VVD6PhzR9OPcjSKGfBG598nfT5ptMXvTDtXKT8tPUi6/8dlG
Fs2n2V/M9gL4Z8TMSTC35Jzg6ScoL6JbMu9hl/NuqA617KAYqP/5iIh3D6gOG8z/6ujsFd5t8vJf
fpO9x48hCobkOr6Mzp4OFDIICoowwWEOtK+61Y+60Q6M1iMrFGkEKaJDVuYJxyhFu/xic4Fb4x6b
yO8eHHFrdpyU20pyXgiCoU+YfcAQhOlgRM322sDab8r56uUIVEHNVcRip/DY8A5E2oqslpCrhRih
DalOltMe1QZ9NTg2cKaiu8iptphSlXpeKhHpYmUZ9cpqTNYpcXw14H9cnelBL3vpbvcd3cL2WLX/
k9pcMubXHOtSPDIuAYCEJ2ye8uuim32GsxZM782b9cAq9xyOnyFIwbJNCc1zJlCSce5Y8DZH7sAS
srcEfs1y0JcNPj5nUK8eOKugycL9VXjVZQXHEuTeH7EOIjFjBJPMQ/9YSG6a2UNHZimDbhdkRn1r
lwpCQzY2Y+kBkMR9ZqCjMqg5U3BAWGisj7VAJ+2ZQuX+J2MSe2E0B7OuEe4whMQvW2w6Khp3hcuh
fJ9cLdSjVOkxVvbSbTtsLV85s5hkLrKeofWDXZIsRRp7lWDBCSGCKTm79EzQAyRasbWIhUWLN3hj
H0hgmHY0KQeYUh0XNYWQLT5CYrmN7kzmYMnGQRr8IzYciIdHHZqZPDJvjwS2lyjJc/kiYlwamF8Z
boWM5SyynNJro8uSUhMTiuANqgfb4VbxG6qDdCNFSLBcfkzaRaR9xIf63V69aL7UDNoEEP0jef9Q
0NGCd0BOhtury18tpbbFKjuJettv3lvIztV/OXSdKzQmyU318+apW0okhVMxphpLl8X4MMHJ6oGD
EbWuDcD3zEtpEmgcaqNR46jDPsivAM7z7ZY0ellGSdKeCEwMu/t0S7paHDoynP2izgaz6Te+Wc9x
zebrrp+ki4Kh0joQ4OnidabB+jI6jVa0myDz4W+/UCtU9F33sRBu5gBETPm4eOh0pN9rS6aVroxE
LO0Sej5G63UioJ8ZLLFeUKj06+iO5EdaeN52wgdI+P/S7hDAkCBrLihyC3D8Q+PRyptzA21p1QiO
48JbT8WM6oleeF1BY4HCNlEisQ0VR9via137byO2fEEN2zjmQoZL9cVXb5YHJCCFW+49p8rmOpWi
h41hi1UYiH0/sLUhZnjz0sLOcT6nI5D2dib8ilUfrmd8IP7GTrgr8sDe9np9sdS5cGZsp/i+p0I6
UvBWvOgxoMRlZiXVK1qSvt9LLj23Q1q/u6IvYDsJ6gZ2JnrZwm/cz6gzQv6HdQhqa2ZlKlCNMheN
nI9DP0M/koTdYRMI0EaB47eiRoS3ov2iTkOLNTyBnYt5zJ4P0wlW2ytZ6hGCARarjU+hSLyx6ZmL
bZlmrBkOPGPxJMsOK7IYa0NyW1Y1C4ZcbX03gpT2V91tHAEM+DmoL1uK+pZFmEHFBZyEoMx5usDb
Zn+2JtR9ftshmJAtRc5p1FjnZH0juxb7gZ6/jZKaDOVF29rdviBn4X5aqIXQpRHg/G5tcX4IdhLR
lGHZ+XvcjqDEfl+Z/ivIU8de17uzTXynpAdH+FU8KaMQkg3vrsL7elPF4tODwsXMUJ6LL4RimaA1
FeB/WNhnBt3Cgd5pzi/giH6Y8kgD5M97fHMyQZ/bOGL23SRBT0HSjUcyHVjgDm1UMRwre0eCsihU
RNm14gS52TxNgNg0JE79MBKAQBXh0v92mGFqzNBzwZF1eMwo175ZTcxBeKiikbgh7GWKAMV6bKF5
b9G6Poypw2azvhUi5wejHsiIcDDqdkX68nYsRCX4G8XQ8IQ5OhJCJiEyZrTHnMcFwx2xqJT+eom5
jC2kMPDku5k8NsYiEdskjGWriNkrJ5MviI0BHflkU1rAGEYr+3tlxwBl9SkGnujhWZgwZ0ETHKRy
fwV7JEsAnvTKy60IAY9XtLqIiZ84w/+gQbWsMPMs3hYFPj5JcWNSb4jVERrQD7OvuJwwjS16ZeqA
JAld/bgUz2WtMkifgJ+Hh6S+WAf84xcyaVCA4v+1uEpUPiAABlQXQZ/sXsRZw/6yDmvqbSli5ewD
hMAACNlJ4XNaOWX6pFg2BxxFtrgti80Aqgpu65eLCGOEIQ5j1RgOpiPqB5zGLihgPk0Jzkx7AA/l
hxYiUPAWTsjXEaIMAGXmWox0vq8SyR1YzcsbWKD0VGQsT073sdASPapAV0uKX5SG518ukoK8N8c7
j8lNYMpYzQEIyp6jmoRXorfD4pRu0voU3LdCL0jJAzQkWV1hMyI4m04TGukIqZXh+0xrxbKS4XY0
dIsEGrtYoMCH6JlNwEfSyymn0Nd++MInJXQSBxjciSCpR/c3+hGchmZs9FthfbmT0Umz7yi4pshh
7nDi8Ht9XBI1g4QmwLvHhknL/7JPThcyxX76DZJi3Xf7wcsqkvmX+dQCqCLQt/vroyCVX4Yi5bCe
x1BgB7HGRo5lkpdWbkZs+sYUgjCRCYdiMG17gdRzF2sq5NcRjzLDtphZTcGH2t9JzLf7IHCDA3Al
Fyr4Dp8K1nB+RdWJjoMsBxwMXxEJuPffI4ZXBFwu3TZltrJUeOdASuUjqqz0AmgEhEge5pnP2LPN
iLWDCi5FwjBt+aLdz3LhqUQIekI65pkSD5mfKo/E8gBnDS9/bJCBnskLC7IwuIQbiZasVcSKn+ER
HZyd0rxAY+sO04eoy1hkJUBGweE5/CBjGRASJEdi/YucRFxRwHSs+Gr9sI9WNitKLLRZkyzQxdOh
pY3YgaOUVBekMMOhzNNqzJgk54o7JJslCC0yszQkyRJKhWYMfpjGZVcNSLBi8jf5Y9fSgpMnvhjj
sYxXpR8HeTu8CToWnNAdWvAZWxKT/YnZGn00ww2dputqUo5l6gQqpiaI3zSZ4uYvM5nuC6pWDdlU
B8GXV+ztAU/qEirxGd+X+AhrCWvD/uZU9OR7rC7DG+ieuRj7l1On9JCA/LWvQR9CukLY6B42HzAu
+MKae1eCY27EiIzWzb1RS0ar037NXiendRqvip/uk4UN+Em8zmRwX7Q0zQxCkWI5pfXbnEZYOkQj
WQonjMNKDi2YiwvwEwew9cOAV5J1ZrZPAV/HZzdhOYk4Nn15lOjIu3ZScnIGU9jv4amJQOdfcTAT
fFFGTjRwXU2ge4sP2h8Z7Uf4JYxbkJ0Zvog3Y+NgmodLJaYI4pZDfwllG2GcMVDCq2GAo//nvwzt
R0m16ULj57vGLM3Z94jxgIV4GsIC9uEkMfvnRw/YrlqLGXl+39/NYuuOrRg1J/pexXZYQDON1jnk
57S44fvoMdE2r1P8WXj+pOEIgOMF/U4If48GYuqahpuRmnR3/Ib1C2b6XYIdR/1df6I9aJ0xvnej
PeY/F57AJERm/ApC6quVTZ6M7f+k1Xa6CHa+hERgvtbLU8a9cStietrbnj2OJq9KvOwlD68pHFXx
SuDAtoGw43O0/3Ssj44NrUwERa3o6rwRieEn6rS8GyBTdIYYmWbCa6EW4OhWHtQvVayEdzyoD1dB
VNncdttj0nqT1RmgxlwL99Dy4csvEB3V9BpTZz4bGrC/aQ9R4Nj/0XlUhx90hfg6bSOi68lv3c0P
zcGI+qFryPOIn+TcQOd7chliKcF4D2i5shtAI5AvkUU+hlVM5AFwu7IIGR+MMMQya5B+uwqklFWd
G9kJ3n7wAKKEES6YT2qupxB9AHW4CIDlHxDe93jBLPc+tdGFzocubMMgT76EiysbjtFdfB00+QpP
h58+PB7jFag3BXDu7vjeP610jfrw79u7PNMGb0UEWqL4rcPW6IbmH+0H/OIVsqWFvgAoixaqUjSj
MI3aeO8IUEefhnABc7ngTszhlPVf1vtjnPXoe6J5HcberqbtTfX7JpM42dWH2/8k/Lfy2n+nJfeK
nBrG62l0qMJaKJPrUNQ84PVXcENRiB3pEIAWoXAHt+MCwHGvBnwPqTIP0uGvnTtJnDqvXKgeGWAh
gyymZ6S6lK6wp/ff0/AY8JG8F2ntzZT8r/g5icT1hyR4Lgn/JdvDeqAs+sQilWp7yqYJpdg90igg
vQ88RU7mvgqwxk8y++jpUmh1frWN8CUiAnnHNXiLAti7fY6/SDqCwfq1Q1VBbRRA/HJ28/6ocOFT
9vQf0b7+mgyoi2hAf/mR6pwQe31x8LhMxKOOphTJrK/URMfxzVexJ8SVrJ/fJp0cV4xl29G2uvux
b35vi7XBcX3xC4BjhjMJSH3xQUqw0OfsjloM6xgwSAXf0J5dDawP6hbn3XFFWcVUdfg4ecgnyB0w
RPL5xoK0A3Dpu6vsc2GeGGUWVedUQRFS+5Kx38eKU611txg/IsChF0b3KPRo52dym2qpiGYrj8Yn
jYaquahJSh/4CvlzbT0iKEMqTNo3xNZd9XhwYZannJmljcGwNmYRHE2Gaa+MzOsaHnA7NVKSFInI
xmgIgK5OC3dgyVOhpSAPScOE/8cWmNYLCfbKRgQ3kFkZppZQCH/Pl3kn7/TtVrBityy/DM9plgU2
PvYYkEK0IcuWpP7kePDruMSHAGRYnr9NN6pmtTVNLpaoJ7k1IgU8DbmIGeHxT94uaT/wjUv+gDrp
JquDS0uOHioUAcYZZ44Jx83HwYgKUHKMgvZwWs946z/NGYtCaoqGdXmhRqJghCjtUNOLoupNfnnm
+5oH/vqK1SNFSphtYFLGAjLxYQhFPwiKuEugsRbZDyWleYEIJ+DAyvaphr82lsVXYDiZ4XLyP0FP
fDbAqQ2+AQhzIqWUnVDUXA08UGi/Y3XJypCCF6ksNSKB3clI0ToIiY5jSS+/FMLyX4D110hWheiL
nlIbediZUUPD4LILakZ5EQqm3+nHZRHtFwAVyAiim1WONMTq1VjYlg/LjFZC3AwEku5TSc5rq73A
UsFa7s0l2PTJV3XA65pv5okJmP+O2XruM+b8Tl/KH2sJ5t9KZe8ItFlmDzbk+QRTiZadmzu4AbI9
XQQbWDrw4XwEZHIbQ1Y/AU9oTSq3GK6OBK6XlCFnoGYzNlikMKJKwYAUDPmBBPplr1JGb/xj6by2
VMW2MPxEjiGCoLfkJCqYbxyGUlFRETE9fX/T3Wef3l1VbRkIa805/4RGpnIaPnMoZujWfdNACZCv
gUag12yWiHOZ9ZJH/fqFoHxd8UF+kqJOK/5G3GVggaYlelJFH4oKaoVhITDk7jymq5Q+pW3/AA0C
EposxyHeVQD/MgGyQrmsBf+jrWEJPTuUHKh0bPZ+CQsvVhOGBiJ9YWCJ5ycrFdBJ6aC/BK6efIGn
4d70EGAErQTQk0YFILv21bleUK3C8WK1kmsIOJhLRIiXYMi8HHdW6G/bMgv31f6dv+/uEtsncNBX
iKWqI6alUKVCwzyOpIsitZtI7s6db0+JjnIRLffo+YQhvvRU1IYegWaEmsqDhNIjf68pWxe6d2vR
bMG8ou8U4bZBLyq0dM1aSBxXkdSTf/HjXXFpQlROOrqkfrfxrWA4I6jk3hcLRgqqV2+9Fr000anJ
mp4N59Iz9KX+PmphKi054fRIuJ5VlL2SZPmBLSRK9NynskVKQBMsdPpT0qFMwrGHfxRU16LVvjHE
poIW2fuy1xBjZzF6NjjtRZIjDxfbZQlJl+llOVHcJSk+iAkv6A8/EPzhQaFg5AUJRJMG1DigAIcy
tWsyTnTFsUW1JdD6HS/DPgssNCu4TS2hVvH6MeJuuPwIKx0IV09abcacVPzyJt/klUt8O0eE39eQ
lLdCJOLB0lM4ym+i2X9xi5hZ0JXzH/kloqVHeXIL8FUnPBBUGZ7YP9aVkOHoY60r0Z8/e/TaWyC8
J+Ggnixol8np/h0kMRTAN9AhjO5N39LxVCT+HCqJUSJj9ByIscEFwqzcQ/hfYCPx43DB7ArRF8zE
eBYB6gScZyaKyQ8wGHDivLZaP7sMug00a3KqxDtTnMW6zhOzphEqeenaz6PPDuHaSiTvcjFUXDIw
weTkSR91HCGoF+KaTtdeYVJIxNwC71z0/lyN7hVNA5Z8fJRO+Ju13CSuVgvR1HIx4d0mOu+z231w
Qb3GChoDg6up7Xdx3TtY2tjwa0zo5Lk5OA2+WBsSYWe+R0TXOWgDOPwoJibQC4HEe8cR47nJZ4cH
w+qLMUPTqlmHkeZ/SO8jAg5vYzKguFKl+JeM9dE/e1fCiPjoHVtNHySoFXB4YCCxn1qSEtBmf7HL
oSTNVbwpg9Olr2TIrbrH+ZcRgLOPyKfH51JUC1gWqnsJqHhzaSnTNykhxt68kTggvo7KmukGj7zw
Dgin6CAYJ5IqEnPFq0W+MZal1HM8DfbxNoG6w+v4aEuvIjfInWN9GzVq64lRWmDMUPcjIHmzkclF
wmed0HFE/UXtld4IbSNG5bnDRP/pguovIBuotL5HcRvhaiTw6OPgWABw8HXRzjhAn5qnMvXiHAOr
GVlJeeZdhO+Y4+AMLAwI8IHP+O0TEiyGmyI90lgC24bXYj7jHMnrsh+Yi7svurJOF1kJ/gFkhZa4
svc/6XKFXTN6U9IRLxfrfjS/2/fgMWe+qtIFXSNWPZZBKnRr+UdsAVqzI0RDmwYWpxFWbvnzSZ9z
jQMbnKZNjIotiA6kMHpvXC+ZQkwrw9RRRaH9FR5Pvm6mRw1OURv1WklnRH91BQkuQBIacSsVSZw8
7ho9j46WHnoIfke1ma+R+JE+bcAEHcDvXNMVwEwaV+BYyhzJHa1gI66wS+C/v8kjTTqpnpRr6Sa2
P02uUGeZCqOqAwqiT2TzARsSDj5SOwiG8nzfecX8ip6tnDI2OyJIx69ENkQRIy09WVrU3+LdCi/B
PhVHCm4dmYfdgmolC7assW0GC2wGcIdYI6uJAiuFtfPJGQCCxc1Elk2OCaBvy1OJJM0Qa9PRdnpG
BlhL2QouDguEJWsG73aJdoR+9hy3cLvGFMC9u3LgG1BJaxLbGQUiioY3/OJXmMH/8x0vkRcvufnD
Vu+TTsRW5xKL9/dtBkI27zBBZ+9uDWdijiP2HYId3WDU3pmA6JBRBdLdp708yTFb0TwSSdhlHcaz
F3JLSqdkuCOX7AFIWek3GQhcYhkKLBfHQOk/NqQQ9MvdMcA3cZ8U+Gqw3hHBOcFNY/h2I0RMnG0O
OeMoEGf5Roi9x6AVCjgurT2TBK+ZEmgLQVfls6C3oqgAHnjGeohZwOQz5BqE8MuBQz/M1n8IZEjU
SjF1DQ5xI3qFDfD8Xt2mBrhzsIQaLFeJ0H/rUO0bitndMxHAy+L3CWs6XQfSFGNsun2pOix1Dskm
MvgHBt4rWiYyEmkMbDpP3NvHTF9/+kSAQqqpXQaPbvhPW/wPG6W3k2cRXTrFx3YnnrdnkDJ4P/wo
p6qHqyQTzWb0o21JNaT+KiKuAbpjIcWhfod2zrMIy0c0AEzXgDfoCjA0omKCorpggHMMn0KlrWgZ
yZBFRfChoNXdTHitgEzSzxwpnx7WShgsUhIjWnDyURHE4GRs1JIatns4BPiNpM+BDWkzatzp4Cr5
hJMgbGGugDbCEMY826vfxZYIUJmPZAkhHA78SPhMcnv9GmqLXgflZ+EC3zu0WwXtwoP+4259AmwH
aK2W5jiR/s6cH02m2FBaOAq02Qj6pW6lnu+1kDC8bErvJr5iCpBNAv9Q2K4wdim3pQG5UaxJddiK
QB75Kd0I6XTYaOubROYguy23AqJZd6DbzIJD4Avhvw134Rguhf3hD8FpfUbJTGwnKnSeDx3IA87o
oGmf0+5uOQPdm70dyFAXZscGY94iUD2ycWYGaaFCUIBjgKggLaBBR5ehNr2fBEt8/JG7Y53mQvds
+SQ+GOFqPK63b1QIyU03V+OqT6vMCAJVaZ41mI2Paf0aKKWozTh/mq9NkeJa0G3QjNG6MQMQ6meN
EICaXdygBEmGDv6E/Y1bU8AYy6CIpDJUWLKALWRZYbGjCMcEX2UKf/CauFwdKYKZ3bGWBnr6j66k
DuT1qzUcPXTg3cGx5e6zLqMtvEQHXbY/t/GigH7h4jJmvsPPcBMCV+0fcjgZfAzptQj5pU1WPHy3
u/AqT9h0XlCe0Yqz5dPeUfl5Ju0ynJxYCaU5bG6Ib8MB4/Z7ktjoPSjzzTgV71qchMXIFGN7vPNF
Rs9J8TDTfJipHuSkz/+JcIj4L7aq9M6Gjq+mGLkP/qYGYvt2KEr7p8igeBA2uDag79LlCd6QnLHM
HD7Zenrv6LHOMWIID276NwAOHEz/CqvoKdQE/Vu/fJsE7WTk/gHNWt81IiQCbg1mxnWPMNshtoxk
M51CyqWLW3rqdHTvXxfGWgqNBgdyLZbHp1DvOJ9xe40Db2M9KnsYGhcOkYp+BYObQqNYVL13C/Vm
gaF1sfj8PRihUayCzxBno0SwJjmTlBtNU5vj+RnUNHXTBvYkRkreLCRkXDUx7EmNpOQ0WRyNZv+z
Rf0F190TP8zuqrUlFb2aL12jN91gEOPBWHJT05mO6SIztNdEkrSHzDfyj6QC4BL52ehZB46ITaQn
f0PQhrHh1leRIzpOJzOGZ2APMVmH3z6FPCNKnUZPJNkrok8A27n354LBxPPm5swao/MAZbffvhgn
nifx3PndruCtxApiHBl+Nre7e/mYXAV40dW0wk4xw7UPdzyZ9/BabawTmcXMSP/sfSCvMuTR+7wB
ZJAfm5d6cM4hnc+7XhyjgSMVi9EG6E3Wybo9BewcT00xc2Y2dDaT7k5Uoi8UwoN6xIBEVoyTy3qp
9C7OaXaMDtCe7Iw2nxXpB61n2W+pYjmzEq74/Rbe7ADJJCTdihXjOn8TxAk35wBvpwk3AZm6Brbf
xW2/sRPn/hAcGSKkG957hyHtuEv3fves1S4s54+ECa7wKPFSiA7RwZevrhl9tKdHsrqJKnC8ms9X
CMkSbEiZAazygeGpFmR0VjcQpLtoK1ctzsCsAR3umDZd1LCztzV1YAh+QLw5dAtsqlJCdSo6izZN
RtxeQHDq9Dt9DUMUGT0oPdVhlAGCDMfiKdraW0J8wGnEbYBeYzLgXooH0yLe7ANyoOzpfdJk02DA
coZ63+EYk2wBl95TwjdhEd43xEYwADBzpvMYF9NRMVr2+fY0cuKNnDy3O8T3kT6Ttzv10AkorLFT
WT7I1AHU0H3hO4whOngCAJ7m4fi++GTjB7vEEoteL+G/cSj/QDRAVqxWLNNmaMfkgbO/qV7tiiTB
8ZpBfHdwZP2JEPQNuF4osyomQzLmduJQj/DPnryCMVx3XDvFKy6GXZKQ2QgzI3lgmO5cQvayMVIM
34cdnjFRY8xVBk7i/zJPDfhAs2PAdAIAG897CoFPBLEVymSHW5jFCN3aGJWMGTLBDQ2WRDE3dcca
7zqsB3qkIgegCHeMvzadHbthyHuEjMD8Tej7zLqEWyXzsGv2xF+mgAmpOnV2iKBc3BEpI/YUsV8x
WqkM/B9JMn87zLJglZkJazE5EBNDlCDy4dooATbHlMmZ3aCFGz65AzlYH3PKGYxf7Iq81O44eYff
IYs6QqiEuafdTU9ErnmS2wGcQ+OOlfNV8hDEOhmfyE1zjgsvC/mfhGDzMyQjLOEDw0o79jIYdK29
hzlxCvV4gPbERPhB9F4X7gxA+Q+bQBry5sKZX+FvkobBvcjnZHoklYziyMLVAlniptGYxnkZcXe0
KsxOLb/jhlQKUGvRh+iODwsi64iM4gYDRXjmTMIy3EEo2Cgp6AXUgVQetQ/B+A53L0M5A+Mm8EOS
pxfsz/aQulK8RLbC+W8wNrL9HaUi2/B+IizIGxXwfiLi/tN0u4UiwMRdW9pPSh6ILR6z/WeP88wE
HSCuyjpczgLbin3GwTxTHaNtvNrc7tx8TEM/wUnFQ9Y+P1wNjPZi63ADL3YNE5W6fiS67S+am3vy
nmj8pia6IW58KZSKLdStUQVfGKOM0R3zWyab2KkwXGSxZCHvqOk+eLkvxqQPDHVb3o3lutET+Y02
w3poYhAERUV0TCVuJJ6qw4pqkGtBDL4b1l+BYX6QqglCoaSz1XGTwF96KnNNUc9gQj1AvyNL2b+1
EX0XgNUt7LhNpAsacSal+xheXaVtwy0+YsrCx/TunbiGftQd1GsDAjEuHYqYuQiREVotx4gZLgjF
Y9yZZncGr0t+SIHdR/AiwkyZD8qk/McpTBju2ZnugzQN843mA3ezJlBPMljGuBIcC9DdGYOHjZr2
EzEpw2s4NiWsSt2tRs/kiJ+ZvZ8jUT/6ddBxE7n5X0HraWKF+1xBna/jNivghnA83IA5Za14tari
fCAf+xMvN2fdVFvhgXtquYG7A4uKdabhoV5lCyxjmGdi4lvABKPS/lkKl/HqQll88I++wslC1g/L
ymFvhJvtywxdzipuuzI2fw5BebnW/SY83a69jVBoooo06f9vdtTNAL2Yty2YJlhVUiWqi0efs27w
M3BHp+2q9qJe5elhIKpFffiwbX0BbD0hLK61UIKrNE1X/OxIC7CGKLypA7nQpYgUhi1/JviROT14
KfJKChlhUBsPW9FEGLTL4vBg2Ex9JhcuwSRn4kjr5+39Jrd53N5giyaUYSYXMGtO3D6STkUFA8Fl
IhywL0MtbUfwd//DhGoBKcfRVm1MzmxJD2D24qwX0FF+E1FB9kUXSdkDoePTW/4hQU2qsPEEib3B
d0hbaRkBsaKBmhriElSs20HDbSaMjVHvdlJiwGQcbEjHJ2lSwXte0jBjmEHh/CCV6+F+0hPlENMC
OwINqc1vpo5KvAbYa3Yfia7iI2DQAJNyhWmAONryWcCpASFfCOZbzAnLVQtSAVoSMvdaVvvKnHHR
ZRIgk0y0p+LriI8odT+ekg8FlsST34f+KczMqM0r3l1lyywFD9nSP6EewXVIACVMC/zqauuknq/v
UGhueHq1IGZDmHiYfIHlU4NPzWhPw8FIBF/61cYty1D+dz26Uu1zK12t899ui2kX6nfMgl343+tj
aV7GdATnkwOWvM9g9c0bg/MYb5wzGsaXede57XAYa04/T5cbMDwg87n1PmvpDhrWa3pYPDSzSZrP
Hw/lyy8clZO9zN3zm3GFfRwKSf7UsIW7BuQqyIS321kh0BFewyH/a62h1rfo8M7D4wLgmOgsuoA3
8djBd2+pUH3+QIP4f5UdwwYvQhvY/vtS+mXKeNwIkZ5bXaaT3rkVsHU/4FS5b0wBcLzbtcNEcxPS
JMsgHzzZ/UX05/2ha5QEP6P3DQ8rqt8eJLVA1jTHP9M/LlMLydiGGNMBSUJxDMDoxOxdraByuxTf
f5tH+DQHfyMi2AkWX9qd4EgYrKmmRJqIMz/LKAlhsESDNuVlIDIblgRhex/95JjuB43hF8tGtkXx
RhDZY0ythFMkzNVvWGN5LXA8SpSU3nPVRtZ/8KXWptj1r5Bl/GVUUlUaK4RQEDyWsDxhaGMI1WS7
X6vj5+L79/ZOoLY5l7xTBy2ssLFLkKJWEEsgkcWZZaicY7ZyCi7p6u1QD9S2RozDBi95No7bBMgz
fIYPFjZqxuaMurMIriNqOICtrvTgdXBmbRRgVazzL9jravIQ8FEW1NvqwSyCMLzwlqgTsJ6nc0w1
Osivo7mPlTq5Pq2zL8yoNlglDWv2fqMvvgP1P6D+QiFAe2Ieh+ewe4XN+R4fHBpvi+Ln7OBwxVWh
jpfRE0lSv+BYtKKCGhMbg2LO5iMdefQAJpW9nA1bKquyr77ZmCq2DeEEdAdPLK0KigLmEnU0FN66
gGcX79QXyaUoKrEXW3MTomHZiRQJC9AIUmsq053dGY6yPCmvNeLvRd2veRs4VECSFvbtYYHnHrAc
Akj28skd0BEuL8V6CbJF1+sx7XhCPSNpHfrFF9MsUEtO8GWlhjkd0IqClgecBrKJfNm7qKETLHiB
EvcjNaTNgk13GpWAqAW7hhhtVCDenJg2RjjCRVYhqV5oXApXQbYMF4SdFrI/EF3jYr1Al0HJXWzS
7hpVp8y+VJaphCkWIygbq1PWTWRl0i/Va5yzxjWy7p90dPBCANWa8iSmMTLiDvyyHUSFcvBOmvF+
jnlEh+E5DbLVml24jCjunC9QDdXpUXSZvRopHrFmGcK1vVuzeKAc3dusHjnibwMBgAyfwKabJper
uNo3n2aFBz0VOIUR1vQ4+ALnkZvXsZ4wKKQj3Aegq5xgexoz8UmqgNob6msOxwH1la3O8S6R0SeC
yBcXSu4+xhXYbsZdQ3chlbjOUN9Wd0UbxYLPM380PvuTjAUaycuqi933BlKNtuloDo6scbdwWhvy
APRNQc5YQZOCr09ztn+aysd57HR8se8BNiQUZZWj9/cj2ipYZLPnjk5YFXrDy8b/Le5kYML9Lj67
L3uZ0ZXfdipN1bNwPrOcRC5ZQ06E4SK9IN1heJmcKdPFR/5s3ncEXvhkKPTk0jmsJJ/nwWXQJp7v
6zXGmFqfGKfQOsJK17IiNuholy4XFhaxhFwPaL8GG0JWenfn4pPts1Bl4sWzt0bGmMlKYPSaW4OV
rLRZC3iWc3KKkQsQ2p1bsQzJJCawiOvZ0teyyhVu/jJGKsN7muRx7W4Mh5w3K+cwceFO20Qcbog2
jNM3iaoiMNfxVpG0mSkJv/7eu0Qagq6O3SZEpUW4Bkb9TryaAu0QHWcv4yM5HDxo6et8Yzjk34Bn
pYpdWq0jN1Vrrs0VKqNUm6tpk7FRgprY0W241/fCVHtYylymSqqkWqDnxHlgqmRtVDySIXl0tvve
DebZjciSzkhNWnOe+cqyXnipzgFrO4e1bvPLSXMrSt3DWqIi7/4fqnJSBSUURRvJ2CaqVfMJ4c+r
58umS27K+vejI6S+Gz+9G0Ss0CmJFRfGwVSc/pNhWJo7VNm5pySSbJISIHOLcj5qZ3T38x7uxAkJ
hs7db87FPD/v/bEP5eTmaXyf9x4SMdRNZfMBhXJJ+BWjW5KTEgn1u6xJmTlU1ocBk3+PXgqGYB2S
KO8RJPXuL3uKjMa9mIk91uKMq8FVHxCE94sEKkm1x5COp25Du4uwRAbSk00uACbz8wV/QmwzCEHE
VIwIKzDcPeizO3KP/XqY+9j4rsmHjssEeDphlEkNiRnGweq6wjZmDJfRXXJtEwumWWX6D2CpzHoI
ugcASKhRKJlvZxA8HY/m51b4nGSw8+rn7DoWNLnsMbXr37L2unCMSCWACnjRefvLQIV7h8m6r0KH
sQmE97q4WWODUHoS9LYMluQxqdM9jnyESIOSnyKeHVxWvDXENk40CUxg1fgbQGgEQcc77uOcNREG
L+/UqKdo3XalENcFj7VA5HscBbv6pbOJNwfIPd/wWdF829eUJwAeBYZfAVUTwQIBnE5u9a3B3s9A
IKgod3nS3InBPY8EAP7aUtITBAIIy8CQg7B42/1PT55NMF0J7jvYf1ipYGDSAO2UVNWKQLY2U8zS
OsMhsRSCNhU+lOYUPgGNwKwS7Xa0uVro6HvfiA6elTDYDw+sen/kA633Q8Li9g6JZGsgWUaU8GYh
EryjA79fehwmroJ/wXmcJLEN3xMpJMllXBWctQZ2rHQyWCfLZSlJUCU24kRlEy95cg4zMS2sxzU/
Y7wQKpHKgo0/tZwKCfrj4XjWCWORyChJP3v78vmWAw4nxt+0F8BwQeAFuEv35SFcFLqVm9xFcDKl
CsNC8e+O+fN9LSOLPaGSMrzokL70nDKfsDvzbkIIYMrVQIoU0DHTaCc9umifBShPyQxjTUlHVysI
+A8MPw7Z39XjLpM8wcJKv/JiKVwHTgEdc2ml8rqEO3kEt3Fw9+aJFDZaacYm8rl6cq4gCDs02NGB
5DtIyYrJ/Xa0ISJj3TgqLNBpl+VOcvJGkrQnGVfIKUmb4uzxguT7AYmXFkGJvLGLjX0ebcdivaT7
EpOfG7b6H0cnXhzaib0MW44yIt7X3vuwAQ4W9OYcuoj85DBHgOvdRsYMVkMNqYORvv2OhUix94Gn
ews86YkZgODZhJUiKrK+BsMDocOiMzFYZLgMuJDE71wuBYHdJYWOvd9a9wWqJxgabZqg/mKayCjJ
vG+RQfBH4z4uw35rxd0jsYZ9rsoXQdK+Yq+FpbLAQXB9GayrlESDZB9V5GJX/P6bk911+4DeW2QN
MaRr6xlwN/BaM7lPgdJhniwUeCa69RxBMYG7swL5jz68Z90aSZTfyzv9AgzPLC/ksHNURpIlebGZ
8YvGAGINb/BgPTK+5s3VLElfSEAwz39JBvWQo8inCV1YHO+guRIuSeG/vBp3BevbMZvcp8hnvQr7
buuwKcjQs/ESb6xbY218c2tZsjJZ7nQsFCFyINRTIjCHa8iPqFN6vDMuHrmAqh4p9zlQAqsdY3He
+Zoli9uw9kYknOFaxFtn4eKSYf4myMvdZ/8o8Vu7U10SFzyTakDttdnhK8ZgqZo+QVLIDWSNI1Zg
0E5vDO8kJZDNeunu2d9xHrSPa9kQCcW1ztMLX5NbjHHMPfqyRTbM8/rhtynF5U5jS/Er8mTRhCR/
d/aPhnVGWTHd00TCaw7YdWiI2BDH+Mxw36mmcnOW8NoDaBrQs7ldusljCvSxtPcsoVQtbOHcmc+I
DZKBiVtwF7WJ2N1DO21YCk4P/A1t26zoMO17x3z9qWwHt/4jex5wfDT7utVG8/5bdw2/8Ou0tSrT
soKA9Bh1Z2L3QOhfW8Q8wyeKHVypxWeqtn4qWnhz/mTydM9A6sxMSnSqpfNCkzA8Q+eRaJUWumqc
mGfYSxPAgZlErB3o7kW/I1KWZSLaCREmfCyli2IaDffwMII5RxQNgw34POGpzUredOivIduUAjlN
L0QKtoH3VEhZt6A0l5PjjAunRCv6tYuKu5LsUG5dlR2BTItA5ea/SH4mq6b4e3bTnNnc29+HBCyy
3LAWSexm7rTh77RjbMCC3H9r1n17nLec25zNFn0Gse01Rq6P3Oywbnj5FSGHXjivz48neN9c/TcF
PXpQm/P1Oto6BQcXhrccdW6ssfcINI2Ca3DDXoCo56e/nC8HxR/Je1VPohYV2kN4QKJHIuqEVQzy
mMw8Dhw6LHw94fDJhEQoZiqLCouH7OwFNtxWf93AYsYRe1d25jAQA13mXJq1fvQJBOAOKaz72kgl
qrsZHB6UN116bz1GadfsbzT7hQ8iqU1q2gpqCLtglxS3lLd9qUorCPmFOWgG+AQREokwj/IVdTh/
mWR2oSgEO1oycsVDgeEPZTA/Z7LYiU5MTzrpx8QsW9jdQuPGL+DILFmLSMFFjehleR8G67DqwzmH
rmnd0hXgDZRmkq8gpYJdo0nES3M6LYIWNfqLzBrIzivVWjXw3KgA0UOM5nH0QbtnDu3oYc+24qC/
BaT1t1vkUl3a2N34zgRE5p1VIBpW4V7zDmEPQlS+8cY/9oupZdNGc4QHAgrVivjpLmAKKlfmtxJT
+gNAcnHME9D+krat1Y1ZAfKSCgBHukrWBGjEAHPoPxuAdHnAMzFg9bku0P7ASRC+tebq5KYJLNv2
VI+c6eGnr3hvmlmACORYDtRjLF+ws+fJ5zeLLh1YZuzwtp1xB2ZrIpJ3pIsXK2NUqrkt93FxKgaj
EzHQymkCmaptPpJE19o8GcrE4JJdYMjPrNF7hy/Us/VGGqIvFTvV+aCFk2hC/ewZjkTaSv189x+R
JF4zkiFLisnP3VEMax/vQauJEDHTE3a6KbGT0eZ4NxkCLbnsERFu0DjHU29pDzYIdz0CHLlq3mFz
o6Adk6ENo3+nxJ6BB+v9244AQEbQ4KgxrficX0Ce5SORL7gsLiEWT+isbhH0dIf+yqSeTxuTb4o+
9MHxQwfs7AdohlnAn04oOlBOY/fkMVvTIKMEbcIH0eACXMJn2u6QbgJjgf9hbCVkb8vCBkX4wjg9
yjBi/0sNGKoj1JaYNjGBsCKs7uGiSL60NPWWD0Vj2+HHTahPUujOIphTALCwb8TWSc5JA6mowvgt
y/BEZDb8dBmYyr3Mht2bTcStSIb0KCqyIVwiox9NhhmGqIrF9EYG97gJwdbA10iHiDxbMMXsP90m
RAaU8uK2Gu3hbmHluGMKIVwT+QbAh9FujpureCMaYnhFYMHhD8MN8STy3w0G5MZczHkvvxkvbxU5
U6PNb4kLRDVtz5lz7onlsSokBy5GtsEyYe6DASTOeHPID0K8OQAtdAcQ88fMPQWy2Iv3R+5+sA7g
Js/QWmSfKdJ3IeJwbIdQQA7DmzBBRJ9ytbGFGGhxvhFxH/5DKS5unHp8HcB7lzP5GkiHMRgwbjbc
4uCFQAM6CwEQQIvO1Mm4m0qfUWvDfizO6YVbpml21gyv7mCRQIMY2nMirVsPHQeLTY5gRNj+4I0I
m4SSz7QnlBz5o8lkD8ApTH6+Y03o/ijJGXI0RKPoz43wkaxuSRMijAinBWniWovxDJ7NX4If8obE
Q1OwRJB8RvtMl27mvPshhhBCO0K++DY5shgckiIQa7sXPlsiFb/G+xHtfKhnYMFPi14fDIludm96
RgKIS5vrdR1Kjw13I4U0jAvzjxlAgeLQ82hnf3Uw234Pj3SKdQpq+a1TL6XZTU8e4JSn2dyeaW7x
TfCg4MFTgDkGM9oxSghgHEaTokWLZmwp/AtDLFEY5JmP55qVjRFXYSuXAfMNGQQ+OYQyHfzn24ZQ
lTVcQFfoGbDsMw6Uaj0nTmgB+KJIFlOEHTN7M+Iq+xAgAFxtZV3OShMAe4dZGLR87IdtLMNqfPEt
bCPIpDuPuXaABrnHsvOicLWoM/0CB+vAmCK7QVHwAHdKw5r9RmFgC1znccCTC/ESSojo9J+NrjJ8
Keb0sXtbmOpR7Ik6lUnSAaxJ4CQUsyRD8i9QK87XSk4wI0igrsK2CIuU52YshpvAcMz6/wpCPiJA
HtqZeahNsZuSQJdoO5lA2DO3V2DVXSvCz4idBkhUhqlq4GcP78etRB2KRI8lgo8muG2LrUMmvgJ/
zeOVuDowS/GMUOzz2lz4In+dxlw9cwWf7qfD5iJ2DWg6eBgXHhNO7w/lDwSdpc0aCKImTrg+BEhG
gVy6ITJVPwTExoUAY0AbXMzOQrHDwzECBFGUHThDcMpkHBqO0X/I+WTrS+JEqErwUca4trA0ONBM
0CCsriMJbhWKi4hHLqYJpwQRB6AOYqOux7N5bHWiflkxzs3A5UU6EsoZ/p3foW3Bd6r5e2/yNNxw
YQjNA34eB9zcMbC2uGkzVsRbT6JdgPR83h1aNnssy27YhQWAhZdl5SMkIlioGHiBDS1SFCzQuTZC
dcOcsDJwOYmlqSTywMk1QalYvytWTSa3zErxmwbD5vKCEYhbGJaZnC5I1NzgbKio42UR34Vtq6ZY
EAodnDzfn7DqO02Wtx3lBFPcnRRjrOIRaSkzXp0/MLxf1Jy9r0sBJyz4X3smdLSv22+YLpikfCOm
+tiV2NWKYEYcgWJGFxBi2QWkwqPSYzG2oLDqjrjSQEvDUZ39h9W8gW3hFttQGxeXlMwajL+ObBR6
UoNfITw9mmxL3G1bmccf8KWWfJYJT9zwuVyxDwNQhOAp7FcypyLh/bI1+MhefAA/vAIdjX1m0IEW
x6ElisOYH/5gfDoomiuoBt4yRXDVx9r9ZQKkHceQhUsJkegGHfaftQEFXnHYAaj5KqxJG4O6QpsI
kvURw7t/1oTLFGojRTdIP9GCPSgjrlB/mLH3bggwMGxoroUeCsSGUgejhkPIF831wWFHP7KLHIdN
bky04YBh344DmIFWxn3dvTc3ee+8EK+N09G9hOfhBVqgy64jEiyRWt2pTBm/n9EG3qERAY+4TTzT
nKqvT5+9wgU/2c9afvXgqifDGKCZNUC0Wh0olcDmF+eVQYP69kqSdQCV8tnZPzuo+6gx7CXzAobj
kwPkEwb7FTN+YuxHLVYWxUH2V4M9gP8fIsW5uuE4aVH2nAbildm0Owz6QmMHpA01EDYCJXQRt4fH
jsVcu3ZLCnFhESmeuMVcWfMelMSYjeAlc0W8BQKmUnH/lPde2wPb8KoA1gKjdw9TPhfl3mkgbqQv
m41J9FRSLrVxAYObyb7A7XijHhYFmqyyZ2Rn+bzcIox7o34zzxSYBF+5LY4I5fZqtZzJRpkk+9F9
IpZphgfkRUne6TeY/fPmAGnETbKeQZ0hlPZOxGu3V7nNrLRPMZ/GPewM2dskEfx1MwdAlMA7Uuzj
tI/tmMj980EVVKNyJEfplhyYMWKr2vVW+MyUVAofeyWO4V1Pn8mRfE7wGeeneJe9qSUlJIBJvQld
5sUaKL4ixEqDvc1X9QggjT/jgzl+sa+xubBEDSeyfODZxZ1GAwdN/TclEXWL3NsvSyQCKpxfLekg
blYHe2okv8UkGL03ougTNgkB8lp1fp1qsGtieaKS3XHciPdiNkD9BOiMJhUuDTwoPcWXdy08bDH2
FfIw7QsL0ZAbHl/+LrdFDkNHHH6FAE371FyyteBQwNHhPoHjk/ePC67dzN9aDdxtOmwRkJiBqNgN
RYLHVk1ROLwKtwe3U3CtDEodJVANmrOCEgSm+OHLsWLNx+wNVE/mkQgc0T1eR28Hz7EyBqbB6NVu
bmKm9oOp4U3jZ9hl6sJlg2QaCpnQkyQvbzo9BR0iiCC5tQXI4Hp9hqWtj8CPpZ/sZEr424XnTwz4
Xj6V7DCSbUI27KU/F2UkDCM8K63r3fSz+Zl1GFfHTFuP4z3Bx/Hq4b3hEHkPIiogwaytoaymT/Ix
ZZzAxjccQhD4rIk4+Pvg+OGhOIkO4w6MjXqnEAFH2Oc1WSKA3yj9S4wdqCt0e3HYe7i6s1/fUQ1Q
ZKMhoPpu20XUHl0NM58eFPfBHlG7yPZaAguSgDF4sSqx8FyGFh67cHnYvqjxseP4jRMav1Ff2kHU
C+C8jD7wIzB/BVkMO1NVdIkNe0I0sMy3K8feFba6CrkG/BYMKVoA8XRhD4CTPyEpzmlhdXeF0MIH
YlwSdP1LQGRtXOLnKs6qxzH1+g8eFJtpKPIWBInoOG6jLKEZmB//jr2KQkVCf9EtctiCZ7/lzLQh
I/fcIV/nav2ByHSYjl8tY2kaLXux2O6Y2xScCh8iCuF15sJ9oxUa8b4wtZGppqn2J3BuJtwrPQQF
NZ0LZ4LOezmGBpJIziDRqbDw/Bswmzg2SbSH9ydjubW7mJEGlK9I5hyC9ITYMG+o3nLK4ma/dtPa
USTj7wg2n3ApJgbQQmN2Hqx1qwgXRcJuT+l1pqeWYqHm5mXx8c5AlAM+1Xda9eAiMyQi6BNTBny9
A/Z7XBF+eTXWdfd2Fd43VjqIss5b6CHhjRaNFNZd7UQTkta2GNZIA3gP3ODcN6BIM/J8gV+I/Dii
A/P1aNi1Iwa+gA6Oy75s28AfdnumstWPbv13JPqXXhd1DPwXIAl8xmZ9ZvruAq0o/hoyy2Zi+5s/
/Y1ALmTC9X6YI8Y54oQm4pd8R2p9qOE09oBIiWCKQLHlQoRTOCeWJBF3FhxHDB1QlO5xjN+vKueh
8mBR1rRh0fDgGf6RGXM6NOIzfWhkRBhm1W65EM4RwkQmuDbpp49ZCYfnHN8JnRMVlrj4iLbzw+QD
x3jnwCDqHGhcQf/MLc5BLkI2XuITEgsrVhMPZoHyAAwrmH5L8/p2ZZ7HkIzf1Fy0JWLN+Ny88bA8
B4wTv5t2/4jTVdMjJW0DjYqky3Pc7oueFhv9/tvNV1i54Ug/0z06aTSnHe5zEtCeLhmcRKxxYO/m
6SVEIZKXTwwq6N341MegrfDefn8IU+a1CKKijeYoQDbZPTe8mVeoKuYH48Ez0coIk1CNzU4FEt/O
+EWIc42XStjNjlyndHPkEN1tI3u4j42krxELjW1lsTMAzUEcygDTp77eeyBRA4IunCYHGhrTcqHg
8nKadHr6gtzQFugc+aw79eQuF8Rp7zCkvO64XcjhCPjd2x5T0ENw9Wsslngi/s/He2zyCTwmMoXI
E2UgisSH+IKs5BVvb1db4FRJXGRQw0r0m0P7vEfAg20Q3h4NX3lA2Ppun6xD4zaWHPY3M+Lbxoix
5l2gtww1jDwGezZ5t4DuBtg2vjItJ0MPIVzFzKJ0nxQ04XL1+NkkNhesikfM4hFbz8quyOrcKmzC
VHUNJqwOL/Ttd96mTl18ML/A3mj1esXuEHfGvBTGBhkC69598xnyaTjECKeGHA4kV1CNOLwEA/jV
wTqiLs70YWexXKjZgdErs+dNp4e71O6JGcp7pn0sUjs5cJDDDviKkRWqEvrjdDfAhafkTUXiKbNq
ciGEgPtN1FXiDbB3/2PpvLoVVbYo/IsYQ4zwSkZEEDHx4tgmxIgZ/PXnW/a5fbuPe4sIRVWtNOdc
PV94ZcgOTAb9EWgzHO83d98xQqqr+yjCo5dEkIgJPOzwamZ0tWV1C0IGWST2YHx+bz794B8O/kZs
1FJNwc+n43O7P69SSplZTq4kCOdkoDknYiJGwyc/Ru2AWvFMuGa0kShEBbE2OS0LDfc8k13iYfwo
l56fB9RGjuwQJOyp6hJPZLhMmBeptftOhIbMlKASAMhA2vp9EC2sUFWdY0waxJn98Q7FA2NrDP5Q
ASMQ8sCX4hIEfzh9ferWPCoxZj3gunJvBC6UkdG/8LQ/6RzrtQVQzN5qcqVA9M4eEkSSknR2/KJh
XuLHiO5g0qP7YvVmb7J5pppSjulThcH8fSnboCdldftoqvIcUfSGwtboA1AEJyjNspnaWqaJxOtZ
FNGI/vcWew291hE1MBka2u7hCtJmfZ/C92wA75jywDk+n37Xb4dOiGK83+se14/W3EAf7/3jrnez
mnvwkxUNs+ctWu74CkAdFv55x/5Bvg5qHatHZhazqul2xhf6JquwtD6WQrIcp5U9aM50643ZGUJ4
yizjN9ZyenfQ23G51m7WGLXl42x2wlQUaiTb9U6UxqUagpfxXgsStTni5UUnJM2/3nveYMsBHC3N
6cv5fnCBACvKaf2mqxPf91vYaOVuayH3+nRuhIBtSigyR8QHXW4lQIQlOTkMrmz8fC8n74y/keIt
MVyj5oidkwX2wpSVBIp8M1v5vEIjToiKWiZlGpoFWdI5u+7LORWvGQq3DQo20NN+wy1Ar2FNsK4C
eWXPwKIL/LNjiNilEgBLPQ26I2GK39eiMPsDy7bGXBocy/0VppsoGZGbNE2yYyaINRIJf/2x5wUU
gE7+XBoVgADbeUOTSUueYtgnwCadMrcCQm0+ZqPsscOfIHVBssLDJdxI96V/3PQiyaLHaJVhHfhq
FiHtavCcYL3yM8uc/NPSnFuhFG0+NpXHd8zEZFFRCDyM/dL5hCUyoJRH+SNbgwB32y57D90IC27+
dbIY2WLXYI8QWX/60OC1Q28YbJCuRg6AoDh3dsI6+BAv77fjMVkFfUNDtISGuqTvx7gFu7EOXZKr
I9i1Wh8aBYtS11QcMtYUjQrQwwu5Yw6VxK2MWhhGNFAOHdpCCxV6Ph1Ne+THXti+M7G9DYni1d+M
RiMkGiTxJnDnuzXnxNnKlwSh42D0e0Y4xUvk4ABJJALvYIobE4ToORFfj6BHU0eLrkbYtiNWWRAc
v1yBZgLks1AM43/zMEDLyfAgDJqhFa7AoJAYMOZZdo/ftFURaDN0YGsjkoqiTTTyUKrmSySdkXFO
1Lkrrmvvc5yjDro0FKA87OWe1J3Fe5pbo51lBrB9f23Vo9UnTLMozOakqjzR/THRS2I7AiNbGg4y
huJek+E5DwFUC7QkWzUmn2GHt264KCiYpeCefHQkELtquuHN7MHRPzlpGILophwPdf3rJZfo5vrF
hEog+ACDCJXNNbmidMtP0KWkIhzfbRdOxtEFbSqlixlvAdGR8v3Z9de+axOb2nwWb9BhTuIaBglI
ngiVWYeHQLsNc2iQogXvQINyHyadQYA+GBgJ2IVkfSQhyYXOhNqn4f84+hAmfT9ywnIwJRUb8mVg
NT4xBacB4ImkHD9Gn2HBSCG0tuzrxinW57c/gEGHGIsgghEta8X+vHSRxKBsyiLrjbFuKeZh1JP0
Ls/6QTPwYL4hN7kb4UFhDchoMaY0YWb4yFpZIXOQMcfQJFDhhq6LxJvDo2cbFnUxJhRz6ywSk3NJ
JxIB0BVJihoBT4xJTiYZJUqbfQcMfPDbfK72lJTeJgh0yrgiG4GlDLGtHmF3g5TwGaExxKpJpRmw
f6XvFD/KHGIsiaVQpwTcFfFsw4y+EsiZhaFI0wVUaQJMKwKNfvLsJzxymUdEKlwWa4HK6YzMGpeJ
3N+IiFrmh0OfT3/vYIB9zoEKt0WxWsY7dDpB1yQR4Rups2KjplYqWIYwE2D/eYhuBmTzOZOfRUSf
CQGGi46cRylJpmSYpbjxwFFWKOmNNmNUgHh/NGJx68y7m8u3BSVjwzehWiEpwOufznShijOVXZm7
Ytwth66V1LXJEwZwLU1fMd5+JOKf5BUdJ01bg7ZNvVcBIfZxu9Onj4mejnhkobNyrFCWNcJ8KPSx
paA6irZnTnd4PWI7YErxWoYE/zUIV+Gdy2Z1oTmBZ8JeyEM9+fxeFAbllhxfGcoo4dL8yLS4AGwL
huHKiVJkADlVYGn2yHOsHNXQkHUQ+imrrQYCY8qaE3URZpxmMvh4Xxa7qBVgo0CL4MjwwGSDlqD2
ZYdhS7a8uYXKIIsK90t2EuZda90gkdqwwQ+EaNg5/m2S8rAJNXgcUnm7+KojqgN7IsKUCQZNP4ye
KktCnpZsU0wvgdIzZ35Tl5FgWPytaIhA/RD3JHqwx1FM+wV7KvohgCuiwriNWkGKhurXcphHCJRy
BU7qM0uQTPKdNMIAZV+2So5tgYQLJSQG5UJnWoBHFOFxTPkjxZnIzxh70EcP44SmaMjNrFQDZxDY
JA89Tffjm8kJV6nA4U5jn9D8Yl37oOZz6WuVqVwCqR95MquQG5k7TLebyQOhmMFTkYerWiHbAMuG
05NtBvrlIptth2xBBwZWLs/KHOBhRmLa/ANK0PHZgbg4hGhwMGpQBel1wuCBTgKeLlVbvFZulXk9
xTQRs5O5d+QR8ygEy/RhbvOYmBnAXFlWzMg5MqnsvCKe8gDElSTugGScO0iS1HeoJndsysZbxfwC
PZ4dKRIv2YoPVmv2Ysbm3ioE1SXgHmYJRkgmN18LnolvS0g5Jbx9tlPGdQgej+eR8CgFnMiXInfr
GNuezdMRTFCi21vuUp4MfhAnWsYAPjjLLOEpVZbjg9MBDQLIh+uLXT/xI0dGyHCP3Bfv+64BYn/A
tR8Az4CfCAwWGtfpLMHkJoY7kw8JugI46NoxxALKGAOB4/kkA2PIgpFxinpBdJtID2Jmii0aKw/3
FKVGcsI79wtQa+w6NaArJuLF3ZD22lB8xuqyu6dMGoBiKUiuKH1N0gjLTbzFdYDXAv1Vcz7mkYti
uMw3YR++LTBhusPJdqKZFhCG4FjgHTTtjJWrY2AoFJrrtUFxiDuXzzGaacJ/HGYQT1DyEldXFpvK
HbgAPWZSmmTgEeMBsMa6EY2VuXCAiJqciD9hqLBnW0GWJlQeaYbl8vgBrLUGRK19htOHNsJ09VOg
btfhPLSwd5KjwDzxgICbcWuOkyi2H5EcCnFZ/1+zc/YXUcwMRdvp4TJcmWiOdtYl8QI9kQ9sI2wY
IjPPdHwTx80BiTb6Ap95Wtdd/odiCM7XHb9V0gsUOMTBJ/Fh/lRNeEF0Qa2nMCqspzQZudm4/xUC
XvVOrB7mFOkvzjUVR0hChtuOlEjlaDDGiimd27ESXfxF0WLtsJmK5kBFmlHSNZIPkVzGU7x/ci1a
qBKG4WqTNyEiEu0lxfsiM5YPj9Pr7gEZ0tdC2I7asEusS7ijEabnU0kejMgF/AKntquR4CCmOlna
hC4i8zcgqdJ8g8EnvgB2pUty4q4b6N58SYMMiloiLoZrgq5ISDdmohRJg+wHNSHZHd+Z1BBqJcWQ
0uV3cyeVU60fMLZhHLIdkiJad0GAkb4mBuqN61E35A4G0jmwixXjAmfKBfnpvvSJ/fTRyEBuQcIr
Ip8Z3WmgW4xJoRNFlFYOmJm2XJRMVXss4IUdlAdwD8vhO8ydyY2meKMn5FUZT4pY7OOil7aj7kP1
+m/CAtn19vCrbQR9KeYJX2PD4osuDhMHnz9KsaOVBeY2mk9J7V0cxUBjxIZIDFH274SqCXSPBsVu
jS7xUvlqwh/c4y7gqpNMbHrjDb35LBJskhcgjyzJO8xjwKSs5sc/CR1uQ62/7GvTIxg59nb6lBeG
ZO0kgwAOnL3mRkR8YLMAChb7LAIT5DFARWYsq0xa6Qr0hExwXBxFPpYA5koSW0PERprfIEs0hzeZ
dvDvYRZaEAFBdhJPE9e07SeGoXJEZucxip7IaGHr3gSnCSlqlkujT5sBliq+L7EjOL5z/xIJyKwF
NmDdFusDbPYMqv/qrip0zcj2mSUrlQBKwNmy13eE7WVtlV/fBW4LkK4r4MYbpIOYbbNiu2DZf4il
K+IrLDZ7UWVsH0hJYRSN6W/F8D05mlscjw4UZK0v6AYSwCn4hiTiSg8D9u291RuW9roI46pPdwRe
yjidTYo4cWWENaDZdXz0IWlQ8Ab0MDpPHmya4O2xBnKtSQLJnlHkQJJZ1m8SnEeJ71Iq521sUxaC
WaIBsKFmHGeWK4xQcMw+k497zulJ0TZruvKQFKSrmzH0Nh/yiygUzX0jpph09inB8y0RcFdLjB76
vYwIUhkktJANYiUFkkCaA0Ve4yEg5PWD8YqJwvKRTyGUkuzSDcZw8jb99Ak2XEFsg1jDTJzSqVE3
19zKAoYDZA4Fccmyon3qfZH1NX5Ia/L0BYPyEHAHxlkAJLntEigsYmgqgjCVluZX8zMp8EgiUhRv
Os20CsDLp1Trkz/veO8U7TgosKxAk5w6vTBByONtjER4LK28x2TvcPIu2Nn6aG2xiJnvG+nLjo7M
kDv5PE81ThHDvbdSsMvhieSTePC0iyZMaJG4fNBRB88I3Sq2vrrPFk/UIg2P2M6zFbJwZHBdUSRj
dTE7Suy+gDOFRVD6om33vyGTpPo7PQqV4tbvgWnvWgmwTNFcx2kAT+/CiuA15Qes2wt3o4djc8F4
SaY3TJ1t5eGdFWTsURbxU80X83sgxN47ksyX/o7bvN/0K5Ok3EVl7t4yGZkjSn5UHsBZTjOErwhc
wOzwxH8ZfDal+XvMordeLicGmfojBkDTv3ICFV2nt9NiU+OwjnPatJwnkHuuIrgmZMz4Bgf3mMSl
f/f3iyoF3+oxh5fWD69eBfpQBfCuWYm0JZE11/XP4cGJljFOiNNLfD/KVunSxw7jyQL8xb8A6mnu
xw+ArSGpD3Sk5pexgu+TdEF0lnYPvL50hmm4IY5jCVYf4pa1OjisqZ97QURJUwEyc/4K/DwxiG4n
cjYmqHmjiiJCeAc4KwjGBciobFfikC1xAX9uGV0wUS812HLjeqGYCoIIXV/qgu1YsUu2wS8UGRyx
SRuijAGLBq17SDfIG3BkGTxnyxgmjXGEQg/emgVcQPeByGIRhu+FfODvrUcbJ5HaFKnFi/UGaK+y
ZTUoL1H5G16RaRQFbRqXodZJFMCulJSe3wlyAxUFgIlc/1FadQKjZr7gy8HJgBJxDM9bxhEqCCQq
SVheXcGNy/RjrYOjd8/hLcwnV/zUH8NnVmRLHG/GxjhP2FVS7MoUpx9/1DyGtHMBP8msWTRiML/W
HSU3C5LofdcbacbiDUtzTEH24Ep1GJVDTK7gHBFAEHrpIcjN6o98/+Yaw7OjtSzZ4hES1enJq8e3
xZdO9Q3rtcnNF73mdffqK+FhitIA+M6iDU0emJrTcfc3sx2B3F3zcvi0lVDQlhVwtHlpb0tbD1+5
rWaHnTJpIvvFgDCD/cvdyPGs5upIn+R+m+xrpE8ejgIoZnCel7VALQdPKgGxbsNl/ggeXrEbH/M5
ewdQTzrwA2SSf6QBga1gKXEKw/CbvkZkgyUumkvtkszP3dQL40TDQnLGt5EYzev2oBkHIl4Z407S
sztgvdPnrEbwFRIau0faXHSZsqgrodlA8/D5c/pl02uABqhRh6XYQy5sb3dh5SS5AqIYCdhm0IYk
QzVxTCOAJ6byanZXX0zG3tBmNPK238OmpTVtXYBtXcjMOfRUqgPNVXtFLf3XuQzYIOokrwhydQkt
vDQ7Wzyw4AxRck9JF7boBFxHF8QEGrPW0zwjY0FZvfaQ2/Ma2Rf+vJJKoxlBI9JUVHoDAYDkgDwi
gxhJ771OiqPqUnijXoNaIDvn07kM9Og8PdFtVRTH0BTGo0R8bNbZtATm4/cgtmuUrq9Bb1Mj6/c0
OngBT6MFivtJdWM/AZTQ65g98ozwdF/eJaQDZFiM61WTVdkAJqNwJdwvUJsRKizXCDK3z9BU4b2v
gkcA4YIS1x3Xi3ZWDkLuKC+0QIf0psrJ0OnRSqkYCYuTbr7Yrx/WNYavDCxvWlJ3ePkwWpfzfAOd
GShBB2BLbWl36+HXlHLjy1DBBZ535zRbVEadHaIbYMfXtAQWnevu+jl9/slDRa9j+t2pfV5D0+2u
dbdAJ0dFeSenRdovwYZyjbRpOE11iuGh2m+zH8AEpfnd7W6dzrA9+c27tgtSgUjfArXuUUKg0OAU
PktyDMcdOaXroAHNdAQuugaGgrL16DS97EA5ZBVJ+D5obvjmrayLnjkMxE6ojp79h3PZLZkM4yXd
f4C1UFpan8Aoy14DrXXYgg1CPb1FZWiIkZ90rQv8THcZK8COMV38haWhWkls94c+my1RTYwkZQQl
pMs7Z/cY7p3eEOII/iPbEtSlveFfKB1DpHePEwhE2DHZgVsettB6Bku/eFng+huUvokY+4fowczX
DH322V5zM/3ifNSVqZJk6sxe22O/njzQJA9vbjluEu+P9KDJ+uCZZx0P0a3SOTGxoSSMlKvfQwT0
RQWIVGRW3JxWoCpmZ9YmPQsWiUS088H04Rv4X5QnzO+gZemzc3ZDNZUCr1dGpzH2yzk5UF6G+TYP
2ScBnr+9jg3zMukluHTmE7t3wKgKmW0F2KCLb0tOE14gtKOWd7A0CG1Hd29BeGhsi/5rchpfIsqM
2IcvboGrZqV35jR6wrh/YZJ9jBubSM9Us9z9gOKHv+HotVVMtIvZFuKm0jO0RcUCaBvX7X58OGLu
PtszIyyEPkLNHn7UbdJaqbPLGHoRGIDHRFdN5WFWpfepzINq3GFrxPu1tq2p4+DWs+kn1YDOqPAS
9/HxYl/wfFMAAH8V1XdiudH1bF0wbCOiQRATxVCqT8oLR7hJ7b6uKboT5FHEIj4jfqQQyo8EhYR/
9ejpqGMqpt+oN1CpCAB1nEENh4d/oEpz/cdQBzfnHUay1H+N3dzTpHAQzkE5W7rgvYKb9P0Gq6RR
vsgd9m7zMGjABjX0teock9acC3397QGy7q32tOJh5p6wb9omsBH/vXkM5QF3vM7sCB4EGpGrzLCb
0BUrMiKDgTI6No0zPbJQbQi+CR7DctDJDXi0RHK5ocNocfDWSJLAcMonYp330RK/g7Bjdcwek8/k
SkDJ9XN8cB8fAP5iXrX0EsRbYoagplXWcYVLgxl5udfR8srVvUIYTY9J92jz4QcXdjQ/kPe8B+As
Gw4dvmUTZV86RECeITiGCfcYYotI1x1Ys5qvmyRB9ouQpMYGaW5JhkNKNd4rvE1Lv1uX9PYHo3WK
M73pOZ0BEBYK0oEzRwyAspaUBkXBhK03QueEYmflKOPz7uBTWSp1dvAHcgKU+ospiIQB/R5nAIro
9se11GYxYLMpfHo4UiwAWPtHjHu31DUbm/epCa6AU1CvU4n4gTmsERolfwDmQ7AZqMz8QxmA2+ij
zsKXifTniedKNblfuwi4dKkvq2NKj3+KV5JuyFefUXOob6igXYDRvhddaVs16fmKtO9IdAuxrmQK
KgNg+EhxpruP17VL6xvvwcs+BAhL/3hSq8cxsigCkVSQ76Lhp9H6E9mm2+ZWAkED20kLPERVhAsg
4PGlmY9bYGIAnv767dzwJFeP1RmXFHvVQ2bhWlJyxnDnERro4EYngi7faUP6TzgNmqoit+jvt4fJ
h8RT3DnY3WHOpkdr+UE+A+4waF9tsAyrJe1JgLKvTmBSG+aL8mws+sKItZKZEFPb2aAcg/LjAlge
DYviTyCCLodRTbgOv5/+5BMd9p77mKE3iq+2wcD2KN1Bk48vdDfKpX84GpVQ9hAdJZgf7SujBrp6
wMqjqvUywbRLbqgd6njeHdA36vpJ8ZqUNYENPmRvxswjZOMKyfXf8DHzbXXBKV36+rCJ7p2fa/ab
/jtjiNfChz1EUMVU7woxlI0/PImC8qgjtkO2qM/kRLHhCi7UZEe+SB6avV+ZdYI7k767rcYnxGF6
hEI9SD3sZRCzwRxiYRafv6cPdMNQiNrZub6Dpo2S+EA3lHXuoeJjn2kdaObJ5Yw8ruQGaCiGqrNk
3iufxjIfZM0/VGt76WNG0E+smN6Irvh+u7sgqUe0Q8X5AMqCnCaLDK6uWRA0ZBRoAVuhVeuCjSOJ
Mwok49MDRJMPcReTiqzJLePOifOWVrmCgT+APstYvFB4V+ZPqrdFgdi3NrrZJIBaVAMeU30ue1Zh
v9w39MalyzI9OPjrsLzJyWxh4GJMFKiAn61KMCuc1+RMdY9MvRBNEYjCRoqX3whfbkI+kuimFxxt
1XtshXNdrog0MUrEEUQplXeioRhbiJcegzpskZH4JBerBRN3OX0N3zF4seTp7+P9kr1e5PHvA/I1
0keTWCQiU6H1OxCLKe65NW3yLHVwTjrOM25QfOKGiOkO5HkjEs0OolbO2UiPeBlp+rUAW9A7F4Ab
F/T+Eh6ebZ8pAsMTTJPUsfZkjcnqC8NfGcowfmeQxWW7lRJT5b3gRY+P2XV7GktyR1jU1xBOemXk
Iw3O34yzvlfVil0UT13ENRNsJPESLNgtMknObVL0iZD6b6+CJN9ZXSJ8iJKcCEkVrxOU4+MIEE6/
SZfwFnfYIqJvsCq0EZ2eJqtIN7p0oyBwVhJgbwFzGuHQMir696iGZ0AKurUqx3yJfY/uOPN9IjGI
vA2Og6tf9Fs0yN5ej0SsQq9cEmifonykzt6rZQyFFnuzdyqWGaR91pHTXsCiJbE9OYfLD/R8YoUV
q66fZzAxN/dZScqJkPCLNsEYmvzoDUEUvafRuX8TmN6ZqzhmjW2XmX1wjv0O7lALH0zh/MQ+boeZ
IOx6bFxNq3vEKC7k1JCRgGs5JLCpP4ZQf4s0n+gM4LdnfN62hOlAaM3L7LNohc30Nkckcofkp4qg
0HXw7R+mud99mhcPO/o0zvOmD2XzQV73BPZbixpzWCFwQZMWx3/7qlsCoPEKGMatoWbdFKNmA0X4
yjwxH1NVc3SEQUjejJ8qO8sZ7uzHPLMOqhmPeAz0sKRxyUgNengR22vWuEFdNnurl8uEYlaFNbTs
59NUZmd2AqFzo3hkStUElQz+wTHy9eA9BnPxdync5tPZAyCPCyqfq2uGUKx3Q552I6IIzM1VSalL
HVyTrtlkQ128/etQVBvwc0d7liBuHUOXT1oUql4fCQYrWp0gFE3Wo2U+5rOW+ybbzh0X/sXbYyfZ
IN2l04Dz8zLq9YcMuM3bj7XGZtVy1uroDl3LLe7g6fWuhfl9nt0HCkZW1W+OC7bnPSUq9HEbEeIq
g8J89g9LoKuSWxN+Vg4/8u4dzRMUXnN7DrtxEYqmiG5LH/gu3nt7UasO/ie+Lc6lL8oJS+v8y1p+
CZVF0Z+EhswTshzvGa7rCjmAGYlMho930Y/4ktgUYQjEJlaPCT6WKHqg6zFr4YUf8HnV1SNUZ82r
+QJRysyEPYwnouGvPsf19osoPT1Q7MdWKPwrIQTTf2sr/xU5idJZTmk1QL6FQEBjsRKNbV9M3ovT
pAYQ9zw9ONAPHbzc27wvTmSW8YPYqqkWJ7ekPe3sXawG+W2v8NSBYuQBXRNJhJDdGkpZSIQ3Cu+Z
Nux7WrKLwXCxCfqb4Ggb0y7U2A3o4uZUYycU0YGGvV/U5Awaf01TpBekt0STNDcSeVChP2jg9FWI
Bxypzw+bD1wHErVtcsl/dCD+u1bWA3UjEkfpIS7TO9pRm07uPpeTlxq2kWpH96hpVDTMftrHykKK
5HQ2O7VzB9UOzgsQBZylDx048qBg5z7hi15RrhDx4b1z2577asevwwMmveSW7+k5eaYdFvu0fg3a
iv34u/uf6XV4JC+b0Jn1OHxMEYhgTQCQ77foREw7k968vVv26YGwK5IGJfeTFbHz/UpZLK89FXHp
o3dO3gOw7Jv29Jqcnl49JX3/bQ1umHNpbTHv4q6XNOuoiWRRqw8zn2xtmmXUz2nj1/Lw2ZGN0Q1p
gc5gdUA+VxYjgH1svUxgkIp98YHT4seCinSyVRjxmFdhRlNSagvXRJA5xbAaZMLDn2f0SjG7/WPy
9gsaSMjrmiv7YqDeljTb0KgwkNDZXQAdUu16ozhoZBbqdAEoc/B1xBOcqW2WTkS1jjpihvqEvn4P
rkNR36COtr5NT+klha+vDrQdj/TGwyVqusD18ckYM0VOKQjypr3cdXc0tjyhhT8kChlIG486JOa8
gC564cVrbdYMGbxZZ9VqYvgBMq4xGdgISiA1KhKMlQil5LYvVWQKukdRygnOoX7xiw+ZTuzK1XsH
9wClhqVFFM3K5NOck781nWWCa5iSrRUg0MHSewSMXWYFnH9UXtBiMZJ88mQR69BbZ1+2B8qNnAS3
ha0W/wsvb9FLigmBUIn7zL4bXye3kCidYMc+aYYEsy1Swc8oP5htzerBWHQOMX6WtAfpwH92GrTS
ITZ78Ed6WJBOPw6VNfXP9JSG5J2pViiROi/Qv7vh81p4HMrdr1rT5ehlX6lKk2Qjv4yWBzMXktXR
Iza9IJkKHYguTW1g3suw20z3Z7N6uUt0uR8OLmvvTjlTp9S3fmnmF2zj6E2glB747N4+XoPLd7jn
8X/9O2emgRCOJKILrIGzXVFgcMombt7t6OVlXGp+8zqk1S0qEK3DYJ+7hypY1qaC8oCOJ+0VHad8
9rXanDfRgqqNwzWqWmavTK+auScLCeiQp60uOLf2GKifoAWfr4kxdB47Jt0lAPrUs7RQ7/lv/Q+c
fE032id9ayl8olJJCLC/W8uT4EoPd4sSLs1pSvO7psjaQlMHSPwy/MBApqyxzIrpgytACCwDbQrE
d02bhCcx1hdo+jJ7km2iBZKgPUGCA5tcZpyFrzoN+C+/qvv5FIi9QNWf8/ec0/KRDyj9G4d0xhRk
Ly2TN4GW85ovAHlKDxP+7ZD6hx6PJ9kxwJjyLqXdfMpL3uTfO/BuIk1gEkDZb2jH2nuqx79PcCCf
/vT5RVHLKfjwHVY4G+bvXL/fy+lOiP67/ETd+EMWnQNptasS8wvU/TSQi6K89LsWOYqrm3Ji/s93
0k9C/iWiA5QJp6uW18/5ccd//n/b56KapLLkQ60xV8BnOE4upTb0pnncVSQvQB4jgUI8+r5Z/B8M
LL1aeCHY8EY7qOvwNG9kVVwixAm9Xrc/d/NB0pd4LqpKQ3+bjeHy780NN8x8pW6eiyp6w2VrmAR+
VdRIapfDPrnRDNUNcqYww+DmtqwnHUhQXIWc/rTu0mFDzhh/cX5p+gIg2m35bVIQb+pZVdxIGmRm
qQsTOP40PjjfVSJoqoB4JHEVn+hWufmOq6hjFbNiptO9pZmcZzR1GVYX+gKjFBJXi05KI1SXfqUd
v5fqgxoILuVtlT5gvc2nTVXgFvQQFDy4tNyEZ9aG49kdKpvusIMuOzGl9DZ+BJp9nSlpo2d8qVMn
5ILleEJhnz/xdbYPFdpPHCjG3WbyhwO7CTB+T0n1Tc/vLJYcrNn7cB8+oInSLGzSWdxWh8n3YKE2
DME0PkykxYbU8z5oJ7QTMmXD14xPJa34QBcaQLB+L37RtuQ2ay1us4oOfqGW3GZfWq7QkaGzkJvQ
fRQK4xvtb+lsST9cDdaXNtQtxRcqGnhZiz7IyBD8O5dGm09YYeSjoPIE0KtjuYkNMq1mBy04C+IB
OovouBK1F6SJh8qgXVt3GK0LNVYc3Gq/A4z+Gzd7zt5V+AuJFld8UL38xrBO9jjCECJqWLEk3LPn
uokmg4DjpC/0i3qktMkSFwlNsCNb/B7soSBNzBOuFSQFZIeIOQj4iFCQ9FLJOxU2SlwzdXYLr0RB
EqocHB+xNfC+9ikiTjpF1xA1Kxg91BrdMzIflLrELnwxLQTrITkvdNZCUQlThlrMK4pVlPIkkjPf
3hPf9/yrxx0n5wlSY7PzRLGXMT+FSAKQTaZsDhkr1uJjiCqZfQyffOgIfomvI9AhROMfpIVyCix7
Sxm+A3EmcQoFx0OAe8zwCXF55DulKI6q6aBjq8N7oJGwbiXUYbw3umC4tnRJuJNdFVHyrgV1UyOC
ppsEFE6yuaHmL3HX8VKtKCE2ZSRTKsjWGXGC5+zsityV0BakTujTxIoiH1J3IisnL6VeWwgYIUeU
hxhVcnLEhHwc9IQMHaH1aQzwixqrQiArv5AzyzhJAC8OJ1QDzlaJQU+U5IywHHpVVLQ7PBRcYUS0
JIOMA0AFkZx5QMDDV4h4Xc7nJLtCOZuoneZr5GYYJMw+XkG6ShP5IlLtqN4h8IZbTjjpiSuPiUVi
py06fiCNCbr5Iqm+/8JtwidUmAhLUdazzjww/lBNVOwmNA2HHyZVcASaTv3szRBLHHGfacBdRe6M
oeLhavFzRnLoHTwJ+wg2GPvlQGFYEq4MUgrDEEg+XcqaOU9eI+RUzLg3VHjqCs80octFIsNebMme
+kwdbvJNrAn2C1UrjpIh5qz8WpIDPADqns14u2XOhtvK4CdBRTfjnh3nLhU4AHwSzZb8ffJdb48z
UPlkRtzlR079K9QRJJ1W9aIABtb9zasGwSEdeOOYkvtw2/URHuJiL8G7dBG5qOP7PWggON0zqJ6W
sx45Ym6CBiH8+cKkT9o+wa9UCO4B40SN/DLr+vegOnA5Xfb0mfy27T8prABllIYgd4J7ubYihIri
fhF3/IAu8EpityNRPygY3paD5E+OWhfnYhqnUnCWX6GZNWQFk1rkM72HsV468tkilCg8KD1yh6kK
dgEo2RCly4Tsg9MKqQMh9+SImGbrCyBdvuzfCHENXMWXN4lgl85ZtVqZLJ6l83DqqI74PlzN4W2t
uphhUwqyPoFrGxliagrcZh1/3e74sLtDOmDKr+NCN5bAEvBgIIitj3r4dYmPYVOjjuPKBTZeUtQ9
zzkchLsvUe76PG8XFic944Cz3CGGRbc1p+T/F9ggJMNAuwHFhhCxeRqHHa/rGKkzlzvrIvRCivti
8R08vJ7xWHAOBoGj9yu6VGRcDz8yWkdq4DKKwDtceiS0QlIWJSKbpaeCSfi6h10jktc8eY8Lei2+
Q2Vaxzw8ZtCgjloZV34jCL+tkSIVKQ+Z2jKSbfomtEJGpuovId+C7fH3U5X4XEvx253cpwlHBfFc
q5wzheGPRZpkf5JkiZIdpq95l6If6fbuuM3R/D0iIc37p11l1tiY9XlwHsBg59Y7dnv8HaHK1OdJ
UEN/OfvpwzkOVFeFPjBiONVMHX1Hh12Xo9tjHkPb4CNDDsg4dM31w57hkuQsPKdGpGbIIEWHXe5z
2V+3PVaZE4fdaVdH5B2eRh3RqfVpMowM2nek6GQeSo/rxHUCb5ZbjxbopfNc2TJoDMyQn+V9HgNv
8hhAHBwlP8LTUqYsjCUpCfJ1wzpus29/WYPMMxLNiNcW1r9H+lrwONskLqTgKLsGcp8sC0HI3L0X
Gvnxq0KRRrdTwSABDHEVs5ckGBzQNj2bjKy/ZNWw27B5YyvMBNiC52t+KscE3YVP9RMhVEyMWLyY
rIjw4Ni70MDEKIAiiSi2UdcMCGMl7K8sQVxONzTho9PFpDT7fyLSjHrMvP5RTxgKTDKQaXxRiD2Y
D9vgBpzOsM0+I/K4oPnfXrnykbSaAexPEvJHYMzEfh8FyIQyGpEje7zvNxc+xlGyl2Q45SXWGqVM
9tiEdNbe8pdA96K9A/QV60FWSuJBiTRpRcSR2Aycz6NBgfLBr09UOr+z5BBxOIBX0jUghcUWEYeS
VBZ747+AUq+wwVK4BdglcqyCl0vAY/NKLCMhIuaOLH6a+i+0EU/OdeTL4eSnU0pnYi5PTsTl38dl
9Pn9XIcX64nUKUlJjF3aRi8PFLzIREbRIzkGggUkIe+sVFIdDdp/ogppHb2MzpVPsm5Ll+iceB2U
Y23v4xAOxhc4Gvguh33G7fYBKNvzUOpmEBvCsN0H7E1s80AKsDZBHcE2qkj+IEZJZnlvRisp34pD
de2XoOXlVlnSPK4LzgE5T/K9hpt+SThxEQD25KuZbXBEai5u7oSPaZD9virsgqajNsg+1LMFMCYq
oCeG4teeEv07WxJmgh8TVwYkkaTuPy7AHmrPRuIbAA0laJba8gFbveX6kEqUbZ/UPmoJut0Gm2j+
wZUkCmHxDxq0MTNmhbkF+Qb+EJQ3JhEc4GRCM2SjacC/eiIBV0Jsi+Oh6fX5fGyjQye8kAlAYrOg
q5Fh00jNFBU4s4jRyDNNJDn8fYK0AnplKFzRAiiPBw10iwaD6wAhBHuGVIU25hVB54sOU4BxotOu
tNsIWKAvx5VRVNUnDR9oFf2KwBY4bvpjWqagsn5jg0wUoC43tum00Y469qzw3ZfzBnP1sG5ovn2H
/6Sm0CZ0sSK/XZoVw10iJptIkb4goSd5qpsJGvOJANUf+oBb6fV5DHEpeZaJk7Dg7rgcSTnz8RRE
yEO2GvYGsqQsQWzYGkPfRSifQlG0QG0cKOfsbYoSk43eZs+kOZktrTwwGibIcHs2nImOdv+PQeZH
+29AgIfi0pgB7Q//I+m8lhVHmi38REQAwki38h4Z/A0BGyuM8EI8fX9Jx3/OTE/3bhCiVJW5cpml
gkncKxTDIsJDwtjidsf8VuVJ1hGugcbHWeKbrto7Q3yt+IqQwI4KCz8Yh02k4UG12nLMWRB9CHIi
VRkPE5X4qR2WgPJrzhQnv1h5ae4ZYNojeWecxZheB8sa9srOwCsdMxUF7hHbEX/Ej/RgK9vxSfK2
sUIS6xTd4qVQLUoGtY7i1lcsuRYbz3SdDHJ8Bfm4sc4HIK7dIEEPnzD+aghrZRaSZPUycQuz5D/f
1uyynH22Kn7qjfSA/xIL5z4+eywSC3GBFXLfZvIrDMN5UXEAYXp8GPKKfaeRYvkXWgTR/Vn8xi20
DkNeWUut07KRzlTuu+Ljn+LEtXjh38e/64lJIgtxlrJYlrvhzMI1a/Z7VQLZD8NHyJu3p+KgJ0l3
M64onOFRddVDKxSr/XCmx/zS4lpwLLEtfpI3KT2+TvGYUXyLrKnLuO8YGLU4S4e7gIQFuyssvMCv
w481k4AjHKf6Di8qrwtJ6GvILSniiUrYGhfIG/C5Ld6cvz/hRvBfBcZVvz/i/bks3cBZi9/nY8hF
kqnHJRy9ypxpabHkLrR8uczYeVvqAN+U2FF1Jz5jZiOfRh2cxl/QE+zq90tmLH/MY3ge1cGzMiE2
MKKQTLe9sdiZ/fTgKWkLnfCgPSCvTc3DycJ9G5Yy/2bPyb70TlTZT1OBAFHaT9Tykz6gAbSIA5pn
+/FxSoKPLrHSN/YTPNLfxsL929DAJTyb/VEfKSjAB9uSzBKkUxFiNE1JlrXcLEN3w8mLpbXXzdoX
CmRqZ/jFnDOcFnSxJi6zhX7o6GCVPWj7IBbsuzeHUR524C6Co0MqruQMD64819ITwQmPNwvPo/D3
hp6HeTwdBn2DW0bfCbxHg7eQToFjFwNrRDVss68b59F98GKL2M1P5v2ir3Ae5fTkRDTbo3pe+oor
ZxqjDrcRw7hhbMiWfR9wjstQOBJlCcNpdJTzMzI7JLc/wdWBXfsL8xemNjUsLdeqtmTYZEO0iKL3
G6dXOWNIQGZPpyOWHibiLmZcJHsPpvNscaHjcZIUYQCpIRijh0NkssnY3m/mddseTGZGbuhUpRMW
asMpiCvy22JW6S/LNf/tvpKX1x03h2TWlc6J7buJAykzIovsoh1b0CmeSM3+l6BeQdj2tqf3sL3F
nZbzcJfBQfFEu/JgTouwLvtr5mLkT9FIvHsPhiiblh6iKYPYO0UODiRm7YcoS4At6S7s28GYI2hA
lpRICkE4a1nxzLG8rLU62SuxgAf3ZcQu9idHfR1sL0Swwl5nvgxEz2kYP+kqsZmptm8a1vgJtC7g
PNxKju4a7s/bRlQvybrQkOx1KvGuatZhvRoM8xnH8+MtRIIwxjlgvsy1L0yfM9RA6Ms0fUBVNBzA
iG/YTPBRVHKDUczBXgnw94Hw6vIqItCFOcuHhMMNc5gaM9tw18hcZTe1WPC6Y+AMyP5ADELI/i8G
osKRAzpnXMVCdP4O7jSaD/ZTWdlQ6jUdlrbkdg9B5gdQ0Qe8h3n3TKSCCPeE2iPoCyoF6p6gYnDQ
gH2F0c50TsXEzVb+fnojW7RxYmzCJCBrQFeYN1iQ8gvFRsvYcfhEqOiRVCJ2+PLT4iwM9mugrmTs
JVMQ6JtBBChOgYoKijoHojsfGhmGg2XLdBwgHcX2AJeHLy95DyUOnBYLtb46P7SQ39SsmOibqCAQ
yPfhL8Eq3A+0YX/9waKyINC5j6tbBU7hfJ9mp+urlooCKC42C2M/avHKQWNIdCfkP8b28D758o0O
HBgpi/ZQnXCA2MVvLCZ4ALz05t4vgph5DUzk9kAtxjqYmnMEhiIJRvpy7CDqqdIaNQml+BQrpNxf
4s+HVmZkuuj/6hGSBogJQSRCOdjSqyxL/jIY0Sj3Np6NEtbM2/CbU6RbojQmTcSlrDL0lx0ax78i
wBAgEGHuSRSDKAzb8zGKXlSGYHz+bdSVsf3kOigGyhPRWGJl3OuBsLW6bG3fycHPYGzJhiUu+Yi5
kV2jLuMKBivK5s0bpoMgNiVNyKFynyswI3ZVSMYj6VmITXXYNzMn2dxbRpf69TfLBehKmFoncDdf
TA24D6asIIWwZLbRF3AdoyTbnpu9oyvx5gWYsf6CErZjfCaqOxbGPmEIx8Czv7eEScPEUzLgD+6L
uRfqZLuKRUeg/1HI3ciTVCgZYjF8tEYjzrvR0+DY+4yXRYCzrTGSWkMcfvEnZuzIwXOKv9s+zMGd
89n2NH1yPbr9tLfw++mdInTyJzDJzmkPy+nPeAvr1fiLUS4c1rCy+xFkcP6yfbWeTMq1qCTk0rYw
G0Y7DUuJx50aH/l10LPEBU0sC6CpY8/tPG18M3ANNMnLvhO6vWfDYF3z09OgtAKcE5gXPO3SMlOe
eU7X51bMfj8+DFsIadYZ8Dn6XjnekkSQgQMdboJpHVdX/gJSGiRCQlxyE/px/o9+WkmvHXuiRZM+
vSvqnj+ni4XpiUP2bh1oxPlr1h9taofe/0/ohg/7YAhSxDTZ06A4iXG1Eh8chm4KQnwsg3VwtOMo
20CB8sTvOkk6g78ENosaahZT/aORJG8DoOLvztlFzguwDS1lkklf5jkebqJJ31DiDUBRsklQXfJh
7oJL9rwOuEhw5KNJjkM31nCYoN++Ws1B9ccHbw+6V+N0gn7QuhoamzbA1tXdiFHrJMy4LHAh5FWR
0ofJybITaoAAuOgqZONHOElYyYBCvZc0YmH+enoGWAfP5dExLy1LaFF7k/Yc7FdRBURkDxT4UvWe
K7gEE45RARz1zd8ubPNlOPKpeEbEFB8NEmKpic7RrrNueOQO+IF3zGbyyYrVFyWXi8iVUx9SjDrj
MHrqCX+DF3WeWN8Y3QBGDLag1BEc88xH4BE7LWgHYr3xUfWb/8mbFo3uSgllzI4TA36GkGY0EIkA
+c/AloC7hd/kqWJDRSAn4snWgO0X3ZTnIR4Jd5FCKy9dNuTRSOOE4rzvDU+TBoq5h972VI4lJEBO
4nBbTxOQiODnsAB86nG5NHyMeXCyBG9IlQC27i09u/dEoHDmX5REDAZZNq7iNqMr+XR3xBvw9XpO
5OH9vyd6ByS0b3TZgGL+8aAh3U/4ngEvrxORIm+A5cF8gXjVZMM/GKCA1HZXpU/ba6yw02fCDxPq
bHypXcDKpur27l09e5hd4RfG+5aVAPTx/HoZ8RiOk4ScmHpIkqzDMtSTTr5wBY1KHvaE6NkJLYS4
CSObgaguZPkYz+TafSm4zM4493VPIGtoXkSK3AxUwOZPRztsBWQ0AF+sgF184AlSE2oGXmLvQB85
QAVoVyRoC6HgbV5DXFvmsv/SkNtsc50fi6EVeFmSOA6ugEmHS6BGvepPWj+wb4pCORZUoN4jZsXN
hHyEWPgxfzwyoldOLCMmqZTSC2MYmjrL2Fv+iCZAVG2kHv3AoRXamoMvTDvbhrBrUl1FIO3cygdl
icZudcJiROrHvTGHb7CAk0BlWBu499F64YPQTBejTvR+EeUMKbZrjmHZQmulpKZplZfjVw41G3Yr
PWc/lDLqinMJIm4+QtSPhXXEM02QJ5X5BppPeA9YXkiTMj6IkAOdTUfftDGqjQkfAtPydi+hlImG
SthqO9RTZINSuheQ4YgbuObiEPCVR+LrVaWFjhOOw95AuHQHpHqYxwwyYBsg7CqkwWExXLQcZXoZ
tvHFQ8p2gkjPM4hYI1O4C9CRiglNN1bFitv2yisyeKkWD0BOkDVwa+k5TNNx3+X8nk6jJ2JFmvsM
eh6jEx5U5ghtErWxvO5D7zvTwkPMJ1tbZAwL+2a2CY1HxqXEJ5b/PYBXlnGADnvDpvcnQeQaG54A
g32jngEBOD3vL5FDiLER7QrMQNg0xmItowHZGw+jt6sRzt2byRvdJyIrl2nPkPGSTDKkpXgDDEbH
+XnnlSnjcRbbMWAU59nkRW5aAfXcYH5NXpli30C1FttiduRhjKu4RSkhDY6YkG7PVIBcn+CBDu8b
SR3olRu2AR5R6gTR+8Pxpo7tGbJWKcCVENcESlm0S8BHAhDKBG/Ik2LJIYi8k+UHAwZ8BHQLjGww
zDh/nsx4ML9fgZ8wTym4q0IUAR08j26iVv+YK3Y+vCI+P1sSSK5vW7wRp9SLNEo0JwFmJNAWELyz
ipk4ruZyFbAJqNcwS8IfeftiZjqmMrTGY0bRdAbeWUzjc5mmpuPumqeIjlYMk+mlBWPJtyd5TYNH
AX+lAg6uYHS2uLbIWFUMrIX606cYWQG/0lwtZjufyxXWi5rscxS6cj4Ai0KZ5WD4SzozQYmhnQIy
qRTnIJuOjEdpHTF5DAj24ZuBgitgp136UAYZnX5h2NYY0Dzi5/q+7liKii9JbQz6bx0m9AlN5OAn
R6XcHpDtUVOcDxmloXc5U8Wxh+scrCKtoYJjtWXCwOFpesU451C3OcdNp2O+gyZKQCmEVx0eQrGr
+fnezG0QSHasKithRaXN6JkrZF61dI4UHBwSUQYrVOuDVX9VIOiH3EPVhUH8vAPZvMM1mN95aUsS
Io410McDzTt0SPfbR724xyh/tsCATRxu5nPop7J3erfIY4ViRcQXa04R+OUvYIURurHNHa9/VDnz
q99GObTGQNg6pU9UvioCtnPOO4Z3jIv3frW6Q9DDWbkY4fCPh1maU0HTDHAIm6cRFqThwy3IN7it
CB1NWSesqt2Kon9+x/Gg6TdT/o2G+GZ10nMllms2LGu/gUoZSsIHHj+j+xWJLdw0nan95gV1AKuU
wWUj0/YtKaZXEsUvDoJ5Y2v4Rt5hXkUa4NmsdTgUSU4wYFQjNWkkmGH9cDaY731cz0tbVuX2brBs
yVzA2SUY0Bb07WrZq6WEIRUdOZeFsQawb3f6xDLzmcybBrW0iIN5MAb18oG1JJygJk6OsJcKTxTu
JlS3t7mgTF1CHBZTNHpqVs+A52qf4HuBeQwkZoozWZCbJKTfoCCSvYhhL1Uauz3Np4ijStU6+LAr
reeTp38DokysUDOiTVwqv0UpTeMqYtO9h9W2Dzkp3mHAdBsLNY3TBsZPXG/P5DNoHJvCZ4On9POj
NVW5rKliwzYiO5h4HDmiBOagKaMdOoVtSeqtLNGrNqEhYKVm/ue943yH3yvfGop62ITiHycnnkNF
ykLldfC2OBkd+YudOZYMn4HkbeK7hhREEevJmQQVoxb8GXzCxGe5fGZ7p3awbw1h18DRh9z3YZu0
KQ08yOc4ynAGTl+8Vukulvi/jduO7A032CG3CR4/1aTHX5qIcTeawAhzrptuAJRi2GiMmmabLFJa
uTsfQUj8tAS0nKx7uZJgytwkopEfsKWaCB9Zw2WwTrFOAqQzWCB7aiW8uXuT0egLYu2im7ib0lqs
xwqalDW+UIz58ENOmzSTrHETf/bxmK99NQcgoSbhzaIbmikzNchwt/ZuXIYz7O1j/e9vMTw4UPY3
WcKfxHsXnDOW9HjsIuhZ/vu6Xef0WP62742fswusUEsZaHl08lpTCKJn4uVo1i2tDUdRgweruDdk
wTdHCeoSc0bcelpN3TuQO3sUJQdI25NE1Y//XrUunoKmnNbyog0LEj4Ls2bu7V36EEjTO5aKH2d3
jBEh2UF3DQRhq3AwcTO7mqf75H53Psxnurl6Su4Lr1qqrcEOa+L0CE+6dPd9v0MiwM0/nKzPjcW9
ePOPFQxQRciwID4tJoREdPThoE/OAHx36wEK94WLe3DB0L46SDGx6elFxx8IFjv7Oi7HIezYhQNj
d6xCVtVU5zVG9Wc/2/qeBMu3sR/C3dstr1MOICUPAGxuTLaXxmPbunt98sdO08acSNY9kH1tO9XN
rKdl2zw2YH7Fdds4vPQW2PvO6E2u6WVUB724nV0cSE0Yxlrrw6A9+UTqSjsYh4ZzgspWoJmD9fOE
338MuuAGXXPb8qKp+rXmzaiJWTHz4CZmPxmg4CF7xKvixRiUJ7ENWWrV0We89Z4zjjO08XHuBZu4
1Qzy5tPoYSfCuTdV+O3KrR7G+o2TFCbz+puzH+m6/om/LE+9AXdpXGddQmFhdNDPzSs/wmEUi4BO
+TcVT5iyZ3fxVBwP0JyQ+wm8t6ysoLpaJDVrFbvmpWtWq5dm7wmGplau3JI6mdyrpNLxst61jFPP
GPepLUhcKIL6jFNSM1CGZRX25h2/JoIJU89lQ1dRsxFkJ/xsd9MfkadjPVVY0voZ+4Py62ew0dvg
UH4Hojxx5/o1LPXFTWe6R5ibP2cj42H2odFd0c751SLY3jCRZQl4qYKMLve1GTBTCt3wZZBqtKSu
7OjGLbnvo7t+cpWrXap6sWlTAA3TnapjHsgP+7e3Hr9hKuS9VXMo8nUga/KS0bJZ+6arVaPL8sMn
AM+NS7gnmCuwV55NUo+NWd9p2vdlt9Y/dKhbwmpPF3TZ7uVhLwZttGkW6Dsv5DP+0ZzTsouRdFes
SfQuZ9nR//rA2wN10LrbX8AG7Mcdhghnj5XXdz9oX4Za9GT40f7DM+a9LS5g/pXZtmXu1rTbduhk
w7cn2qAMK4OE1Cnr4D1MdIxMKTA+ojXRycD4kmZh2ZnOtGHJ17U8xaFvuaxrHZdKdwrBtOMEpm/o
lxOTOke32bjnc5sBMZNza8m44u07ND3xXvfxS8SCzY0tJjTX8WLARyz5PKBADGWAOOrBhGEfXaSj
b8K/25ToFoYVxuhu+Iw0wE27hDgtcm0u8zQSaBlgMqwUVEUBrJcGlJhPXCM+TOj2q40KeiogGm5c
Fn3kRrAF72/zw+fF8PCTomW+W/SR4cx39zhqj3q2kQfp3klfYi8etZDYw+zH+MBuVAa6N6LR6Zes
C12WhCY1oPVtxdOzcLZ5D4pejjDuFG3bkBoEWsJlElsiO3f3WMwbrubViNC3KPnSFIN2sGN6osFx
IEk/23X1QzA5cpCyR9ttExDxaqaN4cISRiEixdl6XQY4ApG6XOnPkryjG+rEAkphCZMhcbWuUYx2
9gFZ7ANFHucV507XwwQWbmMR9cBTebvXpGIkt0NO3lhj1qsj9ofHjZlQ2z1Q47ydwqpX3YqymyKG
j8iYhifX4cngA29/Tv41J4nmVfp+viO1ZE/tzSnVoCRc4+c8HmNPjuBRzPs5cJrZNsXn5xWIPyAl
V5O0eDZoNLgByDBFeT/pUkk10D3w48S3YKnoKnIXyfx4cPsexFig40z7nmqJVi7l9VNyXlLe38GU
uB8GBJKsx3gvkPrBvjIpA/7FGzfshnu3VXokv9mkXKU4ZrnSdJRuw1b0zny85rhFaXr9e7f0A86y
e0/BU1Y8V3HqNSgbsRsY72r8pzif7SYR3w3kjTSMA/GQXY8XFjE+ADU/fOpsJBmABf2xPuF5CmWy
TkOveyFIAWb5oDHATTIsqf2SbdmteFXV+ua8jLZOSZTHxA32O3Cu4JLjMRjQWEWDicl/36Sudbkb
AakGD/itGl5Ru0G1um4uEZas/sdq+Hv3NuzYDdJsTtb/2KJPm4SRy42YGbolreJbz3Mps7Fh5feN
crCtgi33nYQv9JusqjUg+uNq4QIvQVvPt9XJWhXE3U72TdbByTlPvsnNWqsGMfNjjq7iPzcYJ1fn
BUyu4X+5sE5G7fLlRCxfiql0SwLDxcD0qmFe57fBFaeKmlgr/T0iWIRHihk2BRaPMjF2rBHRu2LX
yU13YWQ5HBBicpuyYE24uZRBKY2fmMmyFtaFkXah4W4uG4ykWA3bXX4i/UqsaF9Ql5nNyE/fXBa2
yw8LOlJYLvTfigQvdxFvy4lmpnt5Qf6bEs3ccqF5ul4HNTXXWK5DS3rwgoMxaG/K39jL0WheItbr
dmvSpl6jfJ1i/+/xZRURZp58W6Y7cmWaxw6RP9wmyxXnbxZodwhTQm59gDfmON3Sn1apwmkIIuQv
iFDJpfRjnxTuPo7h+pipDtPCgTkXx0WmMIHiUQ4GP/s4/oB1aw3AUESO1shZid7Pq49+DLO5X6sA
Kf84xhXXDIC46YINKUQNLo+ilfJLwCC0NE8T7AtnTbzUsf2UFc7MlHKYoAWri3M6dSzPKmW8oAQB
vOo1Dc4NRBxU6YkJIRIqnPnlj8UW6azfRQeAZmLeQFuaYmaPoWjF4eWfsw76uSuazQc9tAzzZI7Z
ZbzWpUF9RBqRZqzaJxgleIAoomryLhUSjksfPyIGOxFMU0GCUYG6FACCJElyZM9XcYJFzKGxcwHf
AWfu6J2EYCP9OMuI6Y0QXT+gGDjoXWkUy/hc02y8rPe0xMMaeAL3K0QExA00HY51egqyO+Vr2ONN
LxbzBTsEogGMhVTs4f9QvldmuWwMdlmPCFw+NSb8TJ++0wJK2bLJ4diXeZpVgOHQpfrkNJy847hG
vHuI4fzTPmBEKx7qTb/Dq6MfeWyVP2Zo8tZYqbZ+k9Gm0Z2+23r3Z2O4gosN1LViLkeIEj3BEzSD
/AFMibHfOywvuOF20PNS/uBaSUoDugjeIuoZ1JIu1TyN3lz7Q1zVNtDiynfwcOw+V8mNnj6YQYTI
64GMbZbHJcG56TWG+cTlMBSrHZOFDFAIk9ZjCtrQCUzlLtMZYpMXm5K1YJoMBVW4gvprS4NoNnCo
p04EOHpZvDaXFPFJoFsRVGp3fOnMCC34WUGkr9rg5j7OpB0ISMMENkM9BdqCF5dEM9A15mIbyHcD
cih7I4ccdr721H4vGP2CHvUqLsBEm9Mf7D3BSqm5mEvdzd72idp4Ki5p81Vv2bQqi9jicU2gYW3d
4jOWSqwN2fqL8P6H6f5oH37zhcbJTy2H5pLiL+h7lbsAdBAj2waG0d3891CI8SsG0mZzDg/AYHbZ
XRdvq79mbsmvYfJZKlspZ9B5xdbEZyUbbyNoCiY5KsYDmtnEbb/SVaqUl6k1KL+pJsxi3nSvH52W
8Rm1A9Vt+Ebc9e/j+1j/+sKzonQSdssM2pU1+Ri7g06LSZEeFjr1GoyVyr6RjtM3Qh3yT41kwfWN
GdMvCEWLSZeKBx4OaWI4QZLwRBbcgvYm1RL6XWfbpXfdVjS4rpzwJNRYPYsvpcxYeJgNzWvHZafD
onXN9sZ+By9EQn8IS6RawPlWNdbMT6gbJFSgMyF/h/wnYXlZBZBSJ8Oeh8AXBW8DgziivyM/+XMK
8nLejvPEOJhbCTY1AbZlu+niZkFDLdsS94nQPPNkcVbiC0rPrHE2UG2RP3DI3XNuXOYwKWMdyg5c
GkrFhDLPGjE5MCxJpBtRxAqIuMewAdEv54FkJQoLys05bsmkScd8ltq9i62ShOItabQ/tT5jFGn8
MvEkva5FklUXIpbfhDI1opTtOjFzRdCjMG74D4/YK9OHSLX0JdO0Nn1fDsOfJdbJIXct37rspOk2
90fiFCFn9HYLKAbgxGG4zTlZsObbbsWwqS1XKEUaw+qAUdF6DeWBfx31POU04ViRYw38c427utRg
Zr1qzI750cQBkg/Q5V7JB6V04p0fJGJEy5g82RlztsmEIn1mgRjM+K4L/HlIMY3xN3IhhHGCc3VX
VqGUfrX+Wq27+trlFE3zs3mzl36O9QP7JcchX7TbHX0Yro5qTtiGx1sCPVjcvBk3SVxaziZH+870
3+nJLYLFQW9sd0YfVuExkTjTykYTaf5BogqFbWbBEmE6vWE+x7B7FkIaIo1wlPMpDtyjs/1Mcw58
RdbUr1CtWFYUrE5OSlm+5dh/ERAolv24HYvrPLeXH2RtcfRTMrrbvGAXSSkFKzZ7dJx883wQQUy2
/PaYapOLvkYUGNRD+5HArHI4UN4E/JEsorVgNhrfDNgfaCCJq1LNAImYQpubVebXqOx9vGubzakw
wgxeO5dUnjEWJymSPCIg2ghnp2yx6KPYa1nsA5xM+9Cvoh7O1cyegwuM/Z05Xqf7jbiHAp6/wLOR
T3Hl2NivsVfTtSFlPD+gDbs8jGu2GrfhCUoqpz81jMDhXX4fXPyJndVd5ELsRs54zFt/OMPV0+9n
BHfHrnX1+gHKJafUnYBoOU2huIrZWZOpPwrbU/IJV0DXQ0GnBYAUzulKyhEYHye7gZchRTcvzBi9
kddEojgtMizEJPby8EsL01QqDbFkZcog8KBoqTsG/hEWsdwp0UAMwFrmf8IU+KKAgzUTewlFiMSK
4w3Pd8Xp8/PbCPnNmlNfjs7BY9updObEX3/C+O2PUamK36YQG77Ba4NZMtgRQiHm76bG/If6HNzf
OKYiUBENK/OMn9kN7tjMCXEuWSkBDiK4TACsxyqGk0ccSRH4c1vE5U3+LYin2Gsj8OYGYG5/WLbl
UjnJm9bwwUiP/T0/9IzDHGNBJq49Zjk/0hraWBT/DE+98wa0S3weheLRDxTzNLskr1gxGSb8GGig
9blMwrvQtw/pjXk3k1k+FsOJN8x4SSHBzJAcStw7TtifYjWNjP7mvCIhMWHbx492TGi0X9hi8DEY
1wtajIEfgw5cMMV0DpyG2QOocqQS936gx9biEy6s3nFzX7ULOO8Lb8H0LGb4h7GIrW8wexUzkYz/
2iMT9lq4Tl4ZO2gTvCnglBvUfBQfr+zg2hgjCMDGdwsXCXS7hiWG50fXLu8GRCK8mvETrLmbnP4y
JcQEZAVMh6D9OtRQmSYLHwe2L3aSVB4rjLlKXwwqWuYtOyLbnqNDl3kMw7MCz4F6I7OVvbFj8eh8
rTLEgXilW+Lp5kp8KJsc+/gM1+sDIc+oWYQZINgS5ogRnBsQkoVNlIENeMCrYnqNnJpxnXAIet5m
P/AOPvYGZ/RG3IRPsIGqxTfCtJObPhxiY62rS6B+BroQx7j/1PLMb1kVmEJHouLaYf+M+3PPF7dU
uOKqj7NJ8vQGU3LnTcbQXLmg+zSUYj8rDBXWOmx1juJLSPXTMinXbHKa2v4vaeaDHo0iUeohxzzG
X/vD/2A7RZRsWJ/zJtRejpTzvP/R6jMv5x7zXfAy4OJjcqM1xnBKbpa0efCtfBcvMdHWCHeVPUzs
8Lh7cuYLQYpNnchTA3tkg1oy+hmm00OyN+0j1/DDl02CqrUU6GFvqU9OuhTfZQ+bPlLx1Ey2VLYA
LkGoH/AZU2QELBqZOdpjtj8iMiTAxo4Gfb7KYZbAnevp/RRStZPsMPfGV2Phz9GMyyeetsmzo/lD
2kVkpyEG/+TTEiEuRyzuU5RhlQ5dmTOxY89Idd2FujXDYC83OXExBnOociEJGZEq1wXOLorJM9AB
Z+cRp0TKBjs1xgG0IDTWzmXY6hJDryK4IZHJbNCX0L5Qpxe5LZ71rFHGuLQ1OBUJm2oxKwYt9zY/
ph8Ox6exgg7G54MDYjOCZYntmEorq0PKogLXYtUxXBMPvIxtavOHnxEVIR5HNQyJdq5gRkuiDdZb
TR8Q9LxV8rZDzurCkSnHUzZW+WKfCRSCA2b2v7QMYpA2NKHMfOHOlBW/neHx/iR/qWViTQJHE0s3
CurHGLfbhEfv4N6y6xothnwA1g9tp1gcyGQLKJOqShnrfHe0FIeg7w5sutLaOn/dMcQ8jmrkVs6z
ozdXFSHZI0KNWTJX5xLt/VveaRjGnVRU6s+T1QvKwWPQcUtbjsmLky8mFA535z6/R80JSJVCMfLI
jVeCYaVFvScgFn+zTVhn5RlXqMLJ3biRo74nQx5Mqcn3frCpFLYGzzqzGDcgGJYnAwdmowO6NfC4
6avGH13OlSEMsRU8FwDFDs8KjwmgpTwBJ5AL7JwI5QWcYI4Du54Ldqs8hrVujKgijHhpUQuSCE0R
Tl2ua07X95n4+FA7IZFTh+pVeBwupvHsER6TNp0JgHtchXWouu1wZCgAmyuQEa6a18tzBrDPqCDT
yu0nxvZsu+INVgfAX8b2YBJ/CLpTUWEdeajIsvRJx0wrEAYBcwz4h9vzw9CG5hYxsgUK0TfluKdP
JGOMQ1/qAlg+vyEWMWrCzWSQpdJFVn6H/DEaMR9jNwpTKFw0eNOCA/Ya7pbNLR0yhiRCINkDtd9+
iULMwFoYfrXTazgNphWlDavvqIPBkbfEEBmGymF7Dj685LpKW4ngicZMT8CHje2vzxi73zW5bfwA
ZQqNsaK7WogWmiTDp41gPdsDNk+ZqrNVRoKD8J2Y3TXsT7zQOjE+bqZLPBvPt3w0/DzYNoJWIpDM
cXVeqdl3R+8l2BWbWx3wnoJ87QguGtJ6xZSUgJ3Mu4/2yc25ZwZri1Rn1mZOoXung6Ii/UQfpzvW
xnurHQJNN1l9aDMwC4VrAqwJmRhDehqedJuuBXGtpODdO2KJioOQmT7Ioz8i+ac8bYcf59qXniss
ScguLFbseXA32hD4mZyzlI9/TX3UXy4myhjBmr0gtZ38V0gtOUCRkb8dwk3DLyKGkcuXnF8deVJG
hQhIlm3TMDSHbOJkVq4V44k+VnZBHRBIRUve9w6IB7ki1rRdo0NvzQBZIbuZPXg8JlZzyqxPIDRh
rBKkCp78IeL6arQ6Ov2ZH7cI2mbgdcIjlaG3WyHjV7wDwDJGunKwsAGNo/HDl0L05oLD0qFpBsCX
arQE2nu5a1MLm5lqAPbSZFGDCki75uG7eBEXeeX13jT8CZgewXLkLhPyiQtmxswMNNDHtZ4rBmK7
0c7wZMhV0hnSvdeOQFKB8E3YxHEv/NGVMV9hOcr/v2dXc8/vWVgTjCixKXlBSNh8qT1H2B4y9hZN
HgjOuGvf/Br2IeWGri04UOdgZeBsKPg4qc9AUBjcM1WG+4Av6LrA/hr7MmOKG45MFj+hhl/b3OyD
0AiCUTLfvxLLiKmhxFDNJTkFYcKADBTbu2IAaB2xbOPgngtXXUbCUhiLSGxuTiUE9RbceAZNXB6c
56wD5wRPhd1TD5hVgCObjdmFFR1cGLs6aP4xv/AESeqJFQrITBSpDmDI1Mawh6tRiY5ReSfByBCw
obibtzc3JmYXCswv1GFoRZP3qpHBSR814jtCR9iWyPta6BpejhZQW34D+U/0UxS+CoU6iJwUKvyP
jzHkuJDS9LNiHA5uJeIMLRatt1TCCjwXTmiXegj/8ZWGY+j/AM7dz4Ojn798IidoDmp/bMLzYcgF
XHzXGRNN2tg9S7Y9cqER+yXNdIrzIQiCmjGpyHluHVq/39FjM4D4nRJUGizc5YLaBW8lGn/8Qtk8
3fJq3qPO5BdzjiVDsN+YKQtYJBdUXJSAi4pfiN7uYp6RUb4ySnHQNVhK+ejt0JcT4M4SlINozZMj
eIL8Bg0UcbXdhHEP7Te6ThftFF0l4yCd6GHpQYkH5y8VaZ81CL2A9f+iiyYhiZQQCTCWl8qNuOFA
szC/I9WFF00hFTLqP7lPNiQS6l+e5EV/OXXgEHqJNxg6Dj+VTBILbQdjmO03ba7biq4ygJFZPmU6
zF1AqXCHWF0KfYiiTji76rV3mD6w5i7ZiyiWoP2Qg26shSAIT/UXeiBXKPtmE9SBWmncz3lOqbFw
aCYLTs1UIDenj6tG84x784tl3MGKU68wce3mCugwLas7fvl3mknO2oqEYPvSt66kU5NfPbqA53dJ
Tlycgzcz7S4EFrNV6UBuGsK4wipXDM9jGB0ADVjyBfcpXjKSR1Ja59XxYH9a9uvm3GDtZF8AGnyW
jBfVa0QpqA172clpzHhU+oVOhDrn5xFnjFWDkTRk4iL5vN02JqBDsEVCR1t36/qnhVDO8DYpSUAn
sRVX07bTnj/tAhtWfKs/STu79q2CpzjQ1v3ht5OUeEc3sseeSXrBMcyLs5+6bcIj6X0rf/HgBmLX
OejnKEywLP72/AYu/MHp7CnkA33R4u92fr8waANPhX2HXEwmDPLdDb5LbSIbmzpF42tckXZx3sBy
qnnwj/ZurO1DRTJealqDh0VMJJmgO6fsSssE+P4q4y97cgs1HfaVO2anXXjxGgEFAIRHBnbZnhpW
7IiekD5ghSt3/Pmu6rANw0O1Pk39jO4HQ4P4illEenuZ9LFNxvZd86T5hx3eZIQ1oydRkdd4UBha
eVn4lW9eIP2evFqzHviwVfaLfXLQWbahKV6sRpWXbAvZGfrl8NrW+btwfb60CASmiGmM2XPu3vNt
HMCuzymsj/tebzFf7SXft7EjvgkXN2RqBX259e4NexiE31nmlBDx7mM8HAppoPDCaWSQf1ngMTwW
trgz6SmME3LoUT38P3CSFp4dorXqNSuo0HrhuQgOcMmDBXZOVuGUHAuYu2JYyv5InnhNjLkK14mJ
dHw5Wp3uoF6djkmfIEyjVcR83SoONhfA2fDyB5KDidRuuajdFpv4TQyC9iJaeXVc7W3tBs0JDIkP
28X7pudSKxcYpzEKwTHQzk9+CeHo6r7yntvBVvXpNkN82aurecF71tq9mNqOrg92FhnELTKZyd4j
qHanq9PBzmGOGfwNM4mWdX7GGiacJF+uj2fvCYqz40nuvWxQ2hodKo1NG5sT62KpNuU0W5oalDdL
dU/uHiZdMVLK5Hyyw6f1fqKubNtPiv3ntIH430Dqa3U/bGY16N4DDT4+N2/QF0qjIaVZ16DaaGMT
PeFeTNiOKSsqPPs7jO3WDyIOmnA7U6bZYbW3p834OsVEEQCt9K7W4mBpPOultaj8Qxm+Ow7MokfD
1dhqShe7iip5Tfc9/R3fBgebkfV+g5+PcVippdXss6IHavPvc0zOg/7pT8SqZYkjYtzfXHtmwSdY
6D2UTURPHN0HyUSaM7vDOgbH2X7H7al6MzFWPy+i7oee4O9lHxoIizmJuvhuVeYpK//RdF5LanNL
FH4iqoQQQbfKgZzhhiKNyBkEPP35Fv5PuTy2xwxBYe/ulRrO/Z6e3sGdCoOAae50pt1c/e+3fwRj
iwpoGq+BxXBSNzFv4ZNkCor4rfcoe2XKW+RLOT7iovv5elIRnEs+kD+M6NGKSxv2J3b0zM2qDZOO
Jo9egEOfGFUJ+OK593p6z299X1ySy/9JamQyMlEBWIQkpS1Dz63g9XSv5dRsPC/+lfmSeVLtfZL8
0yps67Oqe1mi1imCuaJ73IcfksRLzvkezex5oXGMX+WgfuxzhM4zsvcXbypJOg4utBvb27HgflBu
mMHeu54cOnpzZESoi84BYizQ36QHfyHMmGw0cBZy2bhAwb5BRSEocDvXgM+PKFYwEefeC8vtHv0J
eisyJ5C2YI+ewW9wrnAyP0KZncvUxd+5YF5ht8D9bAtsmFDS8MyHBuOMqhSvUNEkNDMBYZC1qhIS
zJpZC1oh4C3zfnTdKZZpxk/rHcEF004R1RyaKZoKdr4T5eze0+N/HMq8qTPwTMvoHUE42HLoLmCV
9TmoHYR/sE/BREkHWGtabFQkQOujSjGx883RBfXgaVAgGWrXKE2ILmHfF1YPMUSFi0ajzfJUJxGK
WrYQkxTF422wEzKl2vcRCEo15g+P/fQa3SOFXpXimXtNC3WVg5vGDGJmpVqDDpAlgB/Uj070H7wz
Ss0932U4qd7iDyNmOEKVZ7CaNQidq7+pG51Nnehrv+q5te5ucFhnvdP6Sczswi44WW83Ra31GdEB
3MjXhZIqcPwLsfE7zlkvIwo/RihToXBvfEaFCQ/kE4cnAgbIqNUtSUNKHnsLnS2l/CcFkacBpT61
YUpUiInX4HgnFEQsSpGVmhFnfcD13bh0Lsmzfb/AaW2i44SLwENa1z62CYtxv43iwIoqCytNsPou
RKFseJpTBz1L+gAn+PsDrlE1cwQ4oAarurWUzO05rRWd3JStOrkGBy1cpcGN1/nE/M8mvV6csxFc
V0nRZ4CDNxvn9UvzU/8wQuNiht8DEJgRyPrNdZsY4w3BCaUwD5a/WUtcAT8wHO04wS/ewxlZjgIO
CFxh030jXjoMKXDjLTqrMvDrElCHdAeqzQpJOqDSqpOBHDFu279qj9TWxpObhHWKlHRU/g5U3xNS
gUhcb3SMsdFpCgcON9VwmTvnc4NT1aIvGGibhe7rZ494vyphw3JvzX2bBsz/+ha6tO41NoNjv5xc
SKEMoLaob1CHzdiySNetENmwlWit+sHBXmmVw6x/JBeGwAg+R70+saDz3u6xvsQ85Y+kexn5VBPh
z2X4ctpL5d7g05ivQbH6dAQM9iax2LTATgld8GALXGutDkFOCQYwcbQMPG9b9Ms13AkYPE4jxib4
sz5urIxcmJqHT6jUfaMxiKrY+QjwYsJEgL3pd3BkoPeJs6HsZQlCvIRol56BNtlE4njyd/4DLRMe
zUtyQieiSpwGG90sDkTIJC4SVpfAAN/7Nfbi/SByvHu9OafphQ9K8fWihNCV1kMQ7hVWUricOoIW
+XMAw5FS5dN/CzESp3SGtmZ6NqZX+HMBSaCdI+E2Ut5wNxDbwQq0bdFbX+qXBmowBAsdtJAowxYQ
WY0PlE5lwe3hi2S8tnc1jwEjLq/CCnvsDcy6VXe5C0b3HjdKa5CvivNnX3JOv/BXJhck5sTboQvX
t8fU/fGMIPfk5z7RPHCuuZg/nMdrTALC0/swTucYl0OuZ9yFs2gL+UOgj3KwLHxNnAZrVWrMon19
D0Xn4DchywcdXaHx8t/0IBz/psGlSqym3+QO5DiRYzGIVpLTKxqBvP8JBxwquz6a+HPOwwBamI3F
yce6rCeYuYCu0AmeHLGGX8JEdlETFo1/JzqbrI/7oMdmynEgV8ICt282RRj35iA0nLqO12lwnvBv
Ye7VaG1QfhClIX/3J83JALcYCzfL+QoCjuDWdOiyz+p0otvTSvo33IGpVsEOyiDv/XfaKoKLA5CF
Nq34JVgsFn3WCUJeaeLHwyEzjbKAiwNO0KMnZIuG2WUXYtSvtgfR1+Jn/zD/SlgjwY46+wCUiktC
6Xwajs53pJEXkSQ7YBUUawbGnI5/Qx69oRovIFPgGKRaICWdiE0WQIurVa3YEz6QTw36jS5hJbwc
9ItrlRfJfd4FCTbA4jw5XNwP7vj5bu6ocpRqOz5BpvAH3BnmA0QlmlePXNw1m/uRXplNzcfZoPEb
QzaVLw58fGeAcdMGxAtPyw8PCyhnxrh5RIPl4QLYYhZKXoEiBxD/k5SwN9LPE0q4p9YzgAafoAFp
abU9J2CTqMQZoghYsvOGF17+lh5y4g1LKyrJG2+JgvvhRUUK8VNkfAD1ht6dT+zTJ6bet0Q05H6x
LbV2r84nX16jzyNDjMhopGJgdnkhu/7KCWilN2RXxQXi3whIrPZLtGqMs3gGX6TQ4bfsnrlJCSwr
jF9Vn8KUKv48ojstIynrzwy6SR5eAnR4+bQCM/A6K6TJvDJ0LP4AGoIoNZGopYQoIxK5OPfUpjFD
JkAe4Igu4lRM5dmJaA35lwYiPqNNozwpESF5VdBkG1gOuPPsnYvuFpcV/aPHBmvHZa5RKgRKGs+e
0GkXACa84b9LTJ01FwDnuNTDlEybypHn4r7BIEluZjVmg7G4DCtU9DHckwmP2QAHf3Gp0NuDNBU0
rP5NlENgNn9aPq62W+My+EP0Gh4afOYbzRU1EsUQmAS1WNGnhxBXVEKPe1ZdAORpS/QB+UPnjEr1
7CFcfEbFCQffssU7863Zl7Kk1Kc0AamT3E2cMaNOlV/07LAzkFlFn0dEB0gb2wOjc24ptBzxIC66
3eKUoTTBbmSCDENF3gEnR194kmxq0+17VygKuDmSU9s2WX+kiMRK72AYOrZMRt+KZFKcAinLompT
OxqKwrWdFiZPOBKGlgO6vT3UJtxBO1ZyuPhYoJCM/xsP0piv9xBmsBu+XYx1ECEsBexK3i0gAqID
zsqS0pPIkKEqUomaLgo7FqOe6kk4xx+z7qW/1cmTv3zMT2ESYXvSWRXwogJumK7AOpC2ciKJ3/U0
cVXSKM4f0reFwScFQzxjaFTssjhbrA2gkUDkv9ljWkbGLB0lJTNw4xMzwrOi/iv9QHJAdO5bVoxo
yMv2clZWYcESO7wxSIqeZ3UDSmUmj0/KL4ZR4ajcLijkdMnB4nn7EauYsFkufqI0hHDtaYqOvQSh
ZxI9QoMtDMavM5QTSz+lA8VLSz4+m154MknhdAkUmash7LWEjBwmUvEcmohrM8WFtw9LoTBTbl5Q
QRHrOeePVQbOV1O4WdWQAsA6fLQQDs+RfIBopnM2YhNMmoVPcoQfbWwy+Zmj2LOJQ6107n7KCdAB
m06nRCkAj/CLo8skSt6Nbhe9mAbccgD4ETDg4/zYrIQVyBS9FzooJhRzLVN0oEeeocsmLpYDnUkT
1VN90PljvinXB5wIC6hNI3ZggO51+PIsxmN8t1xwp/jFnAiJ32yuu1gr8YFBSY9Aogcdst8URQbv
btoGnwOUgA9BDA9uV063KBYdRJZfYGjvLnkkykPMsQw6h23WmebgydGpTQhgWqLJ51DhY7R17qKa
LlpSM2wmBNTLSN8iKScBwhXhggYUTS8TP1HI6VISxeJmI5idcD9jldb1uiLONv0n8BZ/skNavA3Q
IhXb+DYZI4tMlp++J9nonlzgk2wm/j2dR+YrhgGtHCSUEPsx51AzdK2OTjLaFSlPWvo8RSDM/VQq
EzLehNnrkPyLD2EV6nOA4w1X5hmVyLel8y4564MgmFr47/gcSG5/BbNGkf8VG5C+vPzvobFTcEwo
xj324RKE0ycU+SVhiu41xfNxOXI9oqUtBNyNvznCQ31XUphicOxy5TFGmQz4sdVhD+SfbxLk9R6r
TqHHxzbCdPzizI+599Dv6Nl1JDG4ecqm0fQX6Qhf9dx/1KHhOM1ak7JI4f/SrRJlr4x9FQci3XS5
ckyVgfPmBLVI2MN/Sfx8orx7zR/lhGNZclKYTQ/FGAI6njvnbGsMFPeXnkV0BVQuFmnELNKSEOKX
EVhXjloKr0dGKoGGWBGmDmAEhNhgcMujrk0dbYagcMKBGc1TjMpO9PeBbaWxplZV7/5wm0juqN0Y
dOd+FPL1AWJsN5vu/BAN3iE8Fop+lzuPl6DEAmzmZjmenD9vNU4PcbmEk/u/YqTQMxLUUgyDssIv
PLe54cbG2ygafjxdLDjmKqqGKV16Z6izz+lAhVxqbYeVxivQrVPqsYaTlMO51Gql5YUdT1WcFkK/
9CQ/G/1njOELKSh0J5JeDyCF08RpXoJQnu4Ey3BY/GKcz6DRNrnb2SDI41LI3SGLX07P0JuBNIOj
+Car2gw8AKcoMondr3AAlvYKFX+DrGk7OPJaEIMTWEHsTRR2J0qlB6t/mRIKkejUQMFZcHu9ImrV
8Nkuzq3gBov8ycKMXo+oONs3okMZSTrDqn7lxgPQAUa8yUjlkXkNy8R0M4rb/UJxFpAD9+2tInMO
eWRC5TSOrQ0ztQJOSxX1AobVr3uIEuPibS/eaw3JjcpnZS2ei90rLj0atemVzHejk82vQ0ZI5P6R
OAou3DIL5DL3T6ZXJlzs4pvcoiaJLhZ0MylZV/dzDG5GdK2XCXR9FgKrRLt3paSvlmlqcM5zMaPs
wbm5YXrJgxWfVegVkD7znaWMhMKrRRtyCex7CgxtrKt3r3CdoBc6b93dctYGBTxQfNDhd84QUgSj
D9b4Eo2qfyI9nIiQMtUSjBoOQ8c8BxcUT7Q93Ar7dbH/RTW1d2J7gW6KkANQb1KUwCnJaH87d1C/
ybtLwG61W+paXnWgyA36IP2BlKpALDTzXcmuqKxKF+qLqia9ui/3gTN9M2RazWXYxO51JWbtzgeG
vSmHz3FJ8xU7Bye8ett63YjNvtVvF+j7eQVAsMLAnmfEBL/pvvCG0b9NcsSRWXvb3jXnz/hOzAiw
BuCuJEz2BONE1no07i2UqwhuXYDkIz7u4Emvm/cOQLqFPyajYtOi8Sv+zel+o+qfGVwJ+FJE3bn+
/vt4RZ+wuQP4A9iWh2cJcWuCMwyqhFRq+CZ0AOFmDYFSA9cutp8QRFnvDyzo4j4aD4Zt9uig4bvf
008fb+veweThTrCQnduZW/K56/05YGL2Av37usayFG7reXubu+HykSyNNp/eOdtO22hXqfOW9JPu
48O74ym+IC0wzt/hITKDNya9zdY1AjKBrMA6O/45wGHIyNHwTqfG8hUVw7snrKW+NJnL6IZGiwPr
L7shJItxwbdP7cbX04jRvA0OdDboXj2rlQd1H5GT0eLlw83C8m6+uYR+cMvd/Xo/4Coo7tyYqDiq
rZggB1Ab4p/wUq/b7frdO8bosofMqGUsQZ1kGKeaHJqASe3c461yLdAvm6sqz5cvy1Orta9XGxXn
OSYEMTGd5vxND54Hgi8cgGCugwMZyId0VjfoFTKYuq5Eaa9FfB4gBiIvhJDZPZGT/N8tzRq8vZJw
Etism9POgUWW7X3YJqYvXIYHvMFb0lVGIQP3BMLOEaWAHCy/id14uyWWlfF561wApx5/5VCTQssd
Y1lolEP0q4QrwhwVQ64giIqgGtodgV+18Tl+brlapHZ+I0SYN+emkyCnWvO76OrqmuA8vA2N4DX/
0t8raY5hkmFxeI0fHKaYC1LAwaHbhJ6lHJ44IS5t9HZ1ZzJBpQzUVOS18SfK4dh3/S/DUmtUS2El
GriPbgkY50LHjWCcwajhzefzTYpD8g6Jg9y3r/3KuFQOfDNQpiP7EUCD10yaTZwOQB+conDChcRU
3T3gljBptE9wzZ/g4Iy+CanOBHh/R5vWg3VkKWkkcUmK+myPCG7h0zEJdsfYTZKaCfSQRE93MeGh
yzJ3LxN1fpnxlOaDLMF3sti0arGlyWn7UKJLBdcjB0MFcEyqUZk4DeXdW/FucZ+0u2vydNbrkBfb
U9mT4OqtSfxOxZszmqyFJTZDHOAXkCu6saYyXQzif5gsze0PydtVOD6z9ciAZ7Q5FFdjx5sbKcuo
5q0f0WUUPlKrxCLm1zyyuCvePXeqNFI7d/NHMBM52MWM0K4dyBz5Sl1WvWrz2MBaTtgJYTX82YaP
CbbsKyfvWXK24W+9ugdGa/QcK4G7Tn808mct6AS/EhTC95zAKOhrHxn9Ccxu22aW841rqtbawXNz
s0xAfXSBnYabLuooYCu+iRqdgFNcDuFoWSfjE5W9KrWOh2iPCgM4kxXSBfzJApwMaFIw1mPq1OXk
Gx6y+8w7gspb0Yl3Qdal02StohZLvc5f0mOZerYH0QsBlz9qE5yC81TpPK4QtzrLcrder4Y1LpwM
RgO9aIi+6h5fAdJqFDZ+ImkW2Ixsa9gcSMktsXbSCbiDnPGWXGQCxmqOO2GqMslmTdTurun0EAQB
IgPKds9g4Bvn1a2ipUoqi8vUfaG2uUIGyviG0YFlsH2gkaqMDqgWDPB19vDIvcZ0WAyNFNlAp8FM
57N36eZ9kLcegiS8kX8Jiy1JFkTR9UgXQ0fwhiAUmqOQ11eIsumC0K5TqEfu5BnoFgEpR4a2ZmLz
wORddSJcZ8AdCZY/tL00+YjEUe0gqgPr2PlImjo3TA8IFWFVpIOHwPTd6kQEQSAVhrGYuZwt1boK
M+A+x2iIumlE/adojSxYUSxJvGOjFJP6S42MHhwA4GE2luKgENwCWg4fWY+TZnRE7wBJEUHJT18T
lShFMGoNQIp2SGOUGIKPEJHU5ofv9iCMBvTlgIT40jvUZ3wEpnVQzEcdel4AYby5z7TQFkN0Y3gs
LVtUoRLiAGBLbEVotmAwPPxG1Rjg6YbolgnfeLf4Cx0IHTAaJRgMjAD0/n8W1IZO3ZBBKp3X8k41
vli0aGWQyY35aTXMsDYuR5ib+Cc4oVGpN47NfaTynj5D/aOyK3bxzSPqwlkRKMjuSpl4IpJD0thv
gAkQKSm9KgpGLFxvD4uZnE2XegWjKS1vi2bpN4sD/EMTreSl24zJ/HG+dTCOX/7I3TeSL5+GQNPJ
9MXA4S+GvEUxeMWGZkr4U/Lu3kFaA/3c0plv2kdn11dSB/K/2OLEwtYjGl4dmGxSQnIkZ9s70HTv
J+asyPuLelhjcFlvidBbqSfzGuiNpNvnnPHhaWyRJlDn07AsBLGS2cUnIvyVdY4+1hreu2R2NRne
kaxr7b6ac8KFJCNiRVyTa0Tbfv43xmvGkTaJm6Tea3FuxuOse4mnh7b1JzPhh6knspHRL5edyhTV
Gf8Clqw0GFskGS1gy7d1Cyy1tQwhulEwMxHnabhcWGbX6ppNODjvBeYAgxWV2p3jqNK0GPFSLDiV
5pNsB9urdFEYkyTepJlhfg3WDDR/tod3pIkjA1D3EELi4azi2xmP8ymk+plXhgI8j34iPAy+i+I7
tD0LDUTugLQhxdHQ8ycDaO3YfnjVyazLLJl1pcvrEV3KT0Sld3JYn4Ekm+UJck8gwi5JBSViXujE
C2j2KYwYnjfa6v4//AYj829RpJ2fZhQXt92WYpFAiCy4hPqm7qAkT7c9A15/k5ho5WHOmicf4P4Y
6B8i4gyvEE4oTSMnYd2cHGNMbCGmNAZBd7dH905w4Lg8xBzJHBrP8Mg0SK7twfxJicoquSeKRHlP
hmIhXmtl7EAQV4JddxOZLEYsgi1ApNSFHbyE3qnTi8Th1Eb3Vtm11/Pnka2EXQO2wA6zFYELRNTC
gonygyb513tS5RLAEHAhflkQIbUYBdn9opCE+oCWwApFgyVD0RbH/H2E7LRdBcL4teknms4Nat3W
p3v2AZWw8v66b/V8AhkKKfd3lCcfIMJXIANK1bkO0d2FJKn+c8PQcWqasVp7rWwAaqAdaJeyZq0B
1vNe2ux6nU+YDR/BMf22/4qw1NV+FZcQmtcifgHshVjCfoavVDO2bstngoyPe0bg1CUu9/C2p2bG
er1zIm9V5vqUOfIcXUEXNAQadIBEXg+bL5C3hhHpusPP6HOBcjWm+NBemAB7f6jtb568QuLT8+ie
8n9EQAW0t6tqLKElIF/v3EJG57H3QT4xBJnNM3lxlpCNsMqyu4l1Fx8NDnrwMb6Ff7wK16qPuLND
4i6EiOAxbaZ/tBZ0MPyLkCmWug8td+6yIAB69BtIMUGnCPg/k5HKQBv0LT3k8+6r9wW1gDEeElaD
8By/C9E7SO9blWTbPTZBNlBY9glORG0fE1SKB0VTCLY+i08enoIbSDLPLKgXqbuQrzOu9AN+nRY4
Cur5uZJEhEqCEqCdnOJGLLe2Tfl6BdYwARgEDusnolDAxQ//uP7doSLDFEGQa3WqP+Tog6+Y88qZ
kiia+WuIUualFg9JKp0DJlWulAbX12zN5QMwwa5U5/Sl6Lj+nv4DDILV7O5fmVqdzgZl+PboybD0
FqlQjV2cJ/A9oKsypZ04HmcnQz6R+ThXSXGsya41MvwD9yPu4x0f99l5cd9xc8ioU8G7ERYXz0bl
TB7lqw3IRuLTDUjdJQooAw3YdnfPsLTco2DKGldkT7vo+m1k9+77GhtGmDGp7zFnLlXllNizqGZG
lU0A7VWcSHF0infhZlCBIGGan891QBXHGxxvgyPEys6vTgpn5Ef+d7JHHo4tPGMOdnx6tGr+9Rlc
qwjKsfJmpE0yLw9lmOEhrMu6pDhX2PmYrxxrNbdBCMcfuuSeffdPjJ3YB3fU0jZVcLpfINK6QVhe
/MpgtksMRDhUzSDPOX8i6cMxjWf7gObMCsyPc50/bcICnwTeAfUQI/rwr/cgHxJRUXFqu/hgkYxA
gNesc+ZwZ00G9M065vw4fy0PtnNalgjnc3eFpflp7P/ej/C+G715t+CbyFlZqo/kbZSgahDAVcrT
/Iw1nZkoBATB8/YONf+x9/MZdmCGaaFRL+KKR2Yg8yfLaTYxWUAFS/j1A6zrcI5IC/r6Ws8tf0e2
0R2fAy24TQmUu9mGCOUDiaPICRp7huA4z/YtPBfcIlv9ZMfWf2XRK7rXIxpJEvT5oCpGdh1qS4as
f+O3dyMtOynjy2UI+s0rtB6MdmB8rMd8wDdpuACfJefbO8+t0Eye4Kf4uu1w0/5llJfG316Zu7uK
pBPsk0S2ucVkrPqh/nP9yZ5677FVxS8WI9o5LPFlHI08xaG+YTI7mjsXvWWZRMJvwc1xg7df3Bk3
v1iI36y1hEmB6pFNhgRnt7bYVju7jOoQoPVDngdEHeJP8xR9GdB29iAy7hCLZ616Nu8/5NvvSt2Y
7qh+pt9JRmoV8pmNy0m0mvBaLg+YwXQ3kQlU2jPuYPIs0Pj5pKmEoH4c2nAvr0eN/U95xpIM3QZX
0zfot6Z569g+ojNAV4FQ8eLsoDyST7qDQwmLaymKVqdxvouOef0WYHivIL/ZU9+WWptL4wpMcCMM
7YaWp9aslBvUAlfuF4LbdhAI5vTuT2+fgLdexe5dcEpgVOekilTW8jYklRbSzPBQFpZYR8stu5g+
trA1wF6gBUS9vRozkAVkJcwzAM8psKrRvnaY40oXCDBnM7H62bzFFHy4HYkTWdq9r936As/dNn45
C1/xbnwK7F2ryrp19Ri4wviHauOwxOVUHZ/nG8ZjNytMlOTMEA7J2l3AF5J/G+V9YFUxzt+eUQU9
H+st027RCBQf3qq0Oj82zuze5Jpi3DxOjLN7IdSn9WrWNv6LkpK4PoPNtdI5im/5bX0MicWaxL1a
9q/IO/pPv1iJNtsmj+BXK28ae003S+7pbmoie8V+jjDgGiNNdk6Wdy0Ovkx1hTPMffuFGHvm/+25
avYN8rdyhqW/guO1tyq++oUtMlKXsrAQPZZ3/207D6biGcRxVJzNfoDbivHlD/+NnDoiqaJoB899
ukfitziCl3CT9x5gxuT+FtwrqYAPyNdwy7q/NgaPnkGIhVL5WuX6u8+kYjK/g1OPxN4zORckXVAL
P5vfehlRJtvgnXxQ0z21j918eOrLsrUoOq2FYPoL5+wNqn+lNdCeibeQXI0TgRAmNjXzrwZfVUGx
7h5r7Em7kvttoS+DIFGBAa4N4q2IPoMhnhfb+e7hqkS63ZPKVKTdCyVC2Rm+W8X4HO0q9VJ/RYnb
MUaK3680i5OHFO/cahW2ITqcnHxA7tLK4E7jlnFfQQFXqgEk8vns3RHA9U2x+GaXQ/skYGC0Gaxg
7hSnrxzYPQa0SrLr3wg1xVdH0O2Qaa50F1sHzgYbS2fb3G08dgIeAWR/xWlEoOrZsbif2GqxPxDU
1zhBIgD9t3Z1dk2YG6x9N+fM4NQbIT+fzpMLpeiwsead75NcIKtRgnDpbBmsTdZE3jHCCpAuJRQ1
ndOIW2RoaszXOsMg2u0rhTEvhrv4vWSdZJWYS+Fgkc6HwyNkFrNLrQVHLq+3Fe6HtKnN3eqDWrX/
jkv1F+FpD0BhJ288p2VEzjnMNAd9cA/vjum/YoLtPgTgYgAOqk/SPu1WgQLk6YsYJLUEmfQVsDwq
tsGrowMu4h71/oxofNQKV0IbxLCLxrCXGvj4ZBubJYSQnibm/LUybc2TUsXEp6D+YEujnOkojkRN
ZwUxgTjFp79tct/R8IlykhvFDn5Tq9jDnlQID59I5/BWz5q/1qpbIalnyEFUGqKoc+zqSBjIeiBk
WP5NCIESTysBCYRrzrEgQ/XTyJnmVK6fsOO1GtMxcewpdWmtSptE0eHb5A79S4GAJcQW8m2lnh3d
0CBkTLw8+w8WfiusceBvVNZvSjIzrExZn2IM9cmmnkNefjGe4YjZkwoqAz+KFN7Glv7w7cFumLyP
IouZ6qJG5n9JLT4F5ORyxyFJJ9AVPbhPpUReNvMtcD3vO9eBRixr5gL6+Gxa3jKbce+/mPTqm4MF
zJnoMWN+QLqXiG9Wy84i9fcONrQUs4rHFZf9iWWUgf2N25DlhPEXdLB5WHCqwZHoxVdrn77aj97J
o9T1KVzz0BzmzVv7H7sIZ1y3iJ9R24EF1LWpC4EZyAW+QdaJHhbuYmFeqVIQ/wRMcYnylrPImwO/
JlrIcq8ILmTKacGqcli4EHwYYypjJpPfu1hucczje/Z/FeSdhUXLEsYfr7jYBcXRc1AdFRk2+V1c
gQw4IIlc+x+fZkikuRp9SDZdiIiG5B7VwMmuIq2Dfaq4dF1VBRmGFpdef0Gt/bp5lHUG/gaKPIlY
ABh+9CDqBDca8yR4/4E0RA7zaACHcqs2zYa1Qfa3geR9oGoR5acKvRZqVSPokpm/0O2U3903kgEd
P93WyogxfFH98jR+gw8VjsZYXDGGvfB/PtAp2fWaK+77yVIgY5WSbNg2cXQBDTA0TGAVYAZ24ZRg
0/TL0vELKqFdlGhqxiDbDYsktT/qHrAuxL3ys2E3gViKMxqlOyQbMgnaIqVdKaKNDNzf1xOdONVh
cGpcGoWfx24b8C+UxAqT4u89fp58rgPzZ/UdRW6oM89jREdNBLNwsSbdtRW9QvBJ2myoI8oav8AL
o/blqaSF3iCDvIFoZy4Cbx5lOBU4nznbuIPsutf7Iy+UdC+wA/JTJNyV5hS4U48EJgNQu4WX35tS
G4f+h696vIaHaRiUDE+8Jr+R7wmx13OQ/cuzNGdkGT6RgVNXii3gWwM5K6lum83JrEV7r4e/1mS+
JMIX/72iIAM9icThhodviF83yIgP+kYzKDPNRtJyu5MHoVIMbPcCSbKXuBSqcAvrA58HuONBxkFd
1HjVDHx075HfwUcAftnB4lLthRX4rhq6hRK5GjU+GlCOL/yGuE0wGdFgoJj6tUvAPh08ZqDbQymE
FfaYuQNkiz/Zt03FpaP9Tx6OzqteQ0BT8wtBxd+OjnTGyOAKQc0vxWfs5mUAsw+KF12JRnhb6m8y
9QFR/a5MtiXkE8hydF8hhVloKFD/EJQB8Aw8zKB8MPhvrmsghy23YJW5dsemzS5/qb+QXdHP4GxX
nphgBN3w+qqlRJqIGubgak9iD6kz1AvLQqRxLsIxBRhKH4nVh99QGO6htwtwX4VMWOJ7JHeg75Ww
RIFf3Nl37vCFhAblIItuJMJScszCS1zlSfWUaqmlhtCtO0MCouUiIBEAIbDPXGBflMa/iZg2fzIM
FQ5FzIXd3YfbgaYz0l+k8CQ4emSgGhRIaahM6OEYci9xFN5DT2HebzEov/wPfT03ECX/pFMYHW93
l59ibuwmYKLw4MgYPlFuRGhE/+DGzH8zB5dxiaJ6zmJlPOYdIsFivA9DjRln/JtmC07B6F//m75/
M1k0hlcJzMi82Vh4Tj/zC/S6jNkFw2TU4pE2XAEaRKozDPfo/kYbDzYeui7JzdpMRQ6JqaV/97qb
gPm4I2m9jjxiDStotZESkGHyjkizD+3fzGP+F+VcgY8Mb8RImfOAd3lFdw1JRYiEChcd4ov+sNBU
gME+AG51lhvkRODolIjuC9GkoTLUOszYgqviWfW8IqB0YPSI/tXVsEeelmuXgbs6LtKRgDxrZQen
/Y01YqdhfA6KLMmPqC5VbGjZHHvBT8vGttAl5qetoRX8tOZI6udhTF3gVpJ68yGI9WKxYWyAX+XC
WzAIPuILo5IURzDe9aWSebMlsNdQxbK881mQySF13LS1A89CXbRonJSMwCvralMZ8qabUMrNWOoj
pdxyNQIjo4uleXSmvACRYw0F6RH1h81OO+oqUhQASNZwpelF8tnefVN355iEfd5ewBEegnWPkdjp
1bQRY+18oBTDVDUoe2DlYF3aJuDbsOMjN0QCCVBnNdLV6hYMEfkq1Qqr9CoaSogi4Rh/YeZ3T/Ik
aYrM8MYALd3J+i1pE9sQqsWfEA/BsedRGFXSN+upWKQd6jyfvEEZIxIr6hkEXiUJqC2U6AYqCQQ2
Zx3TCi7mRh8YfDMiEo1ySS//ccdInICcwEYx41MQo4LIOjrnJFTA3ys3hX+cG5QTCr3RdQT0EPY5
ES3OVuk3TpqAHUyIXCXcCFxDhOBoCqMmuOnHkKjw++crxhmxpTIhL5DHHQLEX6B8LDW666g+gAGZ
cMrglOj0wwQpTP67cnlp7K6ppifxCCa0XX6TlHgg3RVvK8EKi135BHB48OBQeGtar8ppleCcvV9O
1XYd0cGZUCC39jd+tYt1arLoGW6IK8z5yuDPxUJSuQZ1mQYzIHfWBbYQy8LLU55ogURZR8HobRFy
aTnWJSXNFenEQIYIOWkr/q27Nr7O6bT1QdWotXs3KTO7RIusajWp9CBs+D8og1B/V6E4NdBm6dmQ
Mvu8fGF5irnc1QpaiQrON6MbdFuo7EEayIsBfaNgIrOExXcWfphzdonNvwY/JY3Xm17wwvwXvRxM
D2UkbAr1ue4lFZYXZmls+v/V7tRO3HMiXBbSI26bhZb4uNfv9WhGIt2KW3IBEToegOruZNrTPAfS
cumXmKc3TeUBT7z6jPfYuHEbGmjP2dXqpzow1PgQv8ZkQeinpUNFLAqQAfcEBCAJGO8BeBRTIM+s
el4VL6AV96Fi55XfckHIDvSm2ICetAJs1KMC+3vOZZ4FlGBt7fQqbnahfItE8XnIs+sru46IXALz
Gt6oGl9pMPtY8FOTnqtPV0IpcI+KcOb8fLmtEs/MQLzxXsHpUP2EyrClPvDuo8y7QiqQZbAGyYH8
mfG+CRXDaqWSivJBch3ZTZL5XHbKmjOfDx4QGcjkYAgxwMGUJPzbxk9BiVFyB83khI/cgvQ9JDKc
n0jZVXH0i1zjxbWuoNAF81eVy8ln6TzRzDwbzxB5NcV7TvoPDpHfNs1imn6w0y6I2nbLdcXYMMyJ
U6srogroWmiZ0IQZraDqA50KNYj/EFgzPBDjf6NmgBrRmVILQYAT67h2hBvDQtBPxK/0iBqh8G+Q
EXLtzj8hzWzClkfLhdkep6720KyjnVlbH7susgf27EjJA1oc2D07O7bMn2kKKH/bUQFCoqjmGQCb
8JW1IkWRmCpDiwWgs9ef5Fwyd5j7seSdaE7U72itwI9MEIzaGeEkFY4GNxTWbIA8ftEQEmhUJmDp
B73Qlj35dQh+R5AAsGowS/L5hvlGuk9/DWSwj4SgWf67945xQbDkkRtg+gvNECp5fNUvOAtGP3Ef
a99h55kKrVHi0ZebU0yClJq6qbRD/SvMbnW79fDsHt0ccafCcl4aPUCvqE6H9hzXMcFR4Fe8jHpF
XoYXQd6IQG/8rw78epd+PpToM59nkcXUYq0tVfoZBbWq2zEgSPd/2lpuwbslkx529ZW6ZewF0E9k
xTXIeNhQ8ax/Cz3VABv/Gz8MoijIwZSqIKU/ZvS1TljRgIC+h2WmT987/zrHa3iArKEhjXSQv15L
vV8WPTCm6zjrd4GeVP0ppO/b0yplJYSCsa4VOD1a8XRyXvFnqINVZJkscZLeqFIllX3RcLDXM99Z
dao0t1oWJLP9f41ridTWsojwOgDY4r/+q0C5VwzgegnFlcSnCRxSAP8ri5kywaar+lS6bygEDO45
XbfADD1W6JqOtsE69IDVhs9GRXv6bc2nOsWB+lEBMVoh9RDmE3o/mGDrdJdtmRUK8uaTOKecOe1D
rxbtPjuQmmSL+5KN6hAsVCCdXRrgBfMTOCL/DpiafMLliHCyOFJFimoVWjp+Km9k2dF3z/+kvxzM
P+0gMwZev+q15BXryN/Z4LZ+d8srsywwMUk7lDQH0sCKjwPT4GbRcByV8yCv3iV+1IvEnmh8crmu
M0yVyYZKah7znqq0InokLD67rfLZyJFzjcE1+Y3xZFbTAoiES7UcPEkd7XxbuFdIA16zyfbyLz8V
TL/BI4DK/CBqibY1x17fR6C+qweSi2KLQBMDBBClylb369G9rQSdtTbLDTkOndqaQD9SOqrp7YXh
5Yqeq+q/SC250tOlx6374KYcE0zsF3AcB2iuhxQFiBcateS246DZXNRecXRvwO2DFNMEbxCYB6/h
ncWRBhROobzGHkrpWN+c/Rc1a9kZfYLmgxBSbKXHUQ31pLMfvzpFAIvBaWo8yLU6dG7d68x5dA7r
b6/SqdYZefPGH0nCzQImDcs3wUAHVnX8IsQAXAieF6F6GJz4ij+WlrfMYwxEm2evxIDnIwonjBZB
Ibbb1ckzrU6qSn4fICjoMoawvVljRGJfe6Z3YmwV2I1EJs5TG8lL1uIr0ZfEEAALIN4hg9S7uedA
blsr2ESnZjWp1pAbfZkbXGKEwBviyAyqCQlBcR6/wktSHDw6l861ZaWXpLSu4eiMbh39vk2fvXur
EhF2lNx754c7Gz03RHjVRnrwq1Hhz3vvmxHadfDZzaqumZ6mV5lIiAIjFAcDZo1gcjJ/CGcqtIlt
Gd33HNwNhErmiZ3W52AkT2vW5BeLGUDJGckA1EWIlPl/JJ3ZcqraFoafyCpFBLylB0XsuxsrGIMd
SiMiPv3+xtqVOmdlJ8aGZs4x/vE3r6jrlxiDv6JvdPWHngQlvJw+EcvwCzl0Hp4FyCzl4yPU5mla
LBGnD/isnSnHe9VN4GEjbG4S0JdFJxDuBaJN0mGaUX+K5v//w9lBqb+q/WJ0jdj8T4ArTGp3WJjr
u3ShCusDiGcjHuV8rRBOx5xyrigelqJjBTqfUpcEQ4Sqor7Wd7gxnU/8A7VocV9xfqhazjIo/IfY
QCmH3yRiQIFk5LzD10BwhGtEGl+QXQu6JAEEdYI/KLJ4KCJI0GEVwCyAwFLhbYFIBQ6UOqFdYN/G
fINyn7ZIthtcP/h6srhLPJo0fMvlze+jLUrmsvqjS2N35qcx3Zy9/oUYBZgk1AAIyM0/gOMPM1pc
SOUtzq6eAB3sIuww+pIDnH8snbc/sLTcGi6kZrxSkX5+AcCZnNTsztj2dPwzch/yCa2q5vUykk2l
x6YXB8R5I0RWA/iQPolZm8tMtvcv3ytvp8SBAckionRKJ+wEdsNJF/XZ7ra6nFTmxZkpnj4IyJNc
cXKYDnitkI+Ykm5j3vb8gB0r6iWDN1VDwxjKoL548phFcxsVXsvcjAt41d68OrXqFYB9+TDZ4LhZ
VX7eUM0DC8H/jfF06qKxGBXgzfy2MPWX/I5BV7uqSF1MBslzzzf1Kl+0HJGkEAumWTca+PoGk9Hu
qV0NNzy8WdXRIy4X8oMnkwKGBsPNAxHPogF6fe4xqepsmug5a1c5D3vOePgCb9GgpuShbaIdkVKI
bocveFTsKJkDv6uJdJIonyEQTTggHu8ZDmiZqA1jKim3IlFDMn/CnpSGq4xER+aDFEM6/7bRmSlg
c3rEWdiumqiimEhH4v43xJGToElBoWidYrZ6kPQKYKiK6lPl9X3ZJMQj8UGHD8BOI3Kf/jMgZz96
UwUMsANlyzu9FmxAkyEtGRNO7xkKHE575mcOx8d/IdfrRsNRLpma3aiddDY6D80ov3T/HfNQPv95
+562EQNNj3ncSP5tPPl5RuX4ivlT3W8mOilYpF+CRWcwSXD7cvRRg8FVs8/dZp679R4WBcJEqORA
WX2bWBmf33iH9Y3H3Y+Zn/F+bri1UvUFGb/r2Txb5n+By+4rrZxe4XB1bnzslJcYtTSFd6vc3ZmV
3+bnDr1kfFBncYuXBT0xHMpJ+zrmjfec5xdbXSsX6/MiJTgoGYe+w6KA702Ny9hsX00O3X062n8K
7odq3dz9C0xiGm7DbukwDTt/hz3k25WZs78Zx5sO7sIu2PWv6vhwC4bg26S3ft1BO3qnIwM+JprO
l/XCD4cSrBOVeE1dHCVdEqod3IbWgDX1Flwg6GE0r+4KjQoiUrv+kwEJg68XzSngvpWdhlRkeurV
xUQD4UO9StOWjjT6AW+oYgWL/3mYFdNnFmbwFrsTpE0d3b+/vX6JEI4Wb80MDivC1qS9rifPsFzc
gT8pWmvgUKwv8K9AhgFSZBlQ4VdMedfQNqC56FzjmXTfr4BsqPbvHXDxWfgVpaEEfjLqPDvFz0ux
C4lnwkXMHlF0PKArWd+e+S63mmY/wNcgN5DzGOJJK7xByreyQ09NiUcphE8esjopDW/4tVYuvJQa
Bsa4orCEq+Iz8iypKu+/+laRgYj36NGmcC8RczrUrY0O4Hd3c/c7zrHxY3Go8+kVb0cKNZnVNg8v
66K2hGIUwvzzsbvB68SlvkIN65cB/EQxBFEYA56DitIBzhJEi4fVG1c/qtVNrffvDYCFeTTc6M/i
lk+117xYX5dDWrmuEt7IcL/vzwfzmU8fQEoVA40DAiW8aiNlppeQVZjm1jAebHF36cEhuTJDoc0l
QRtBKG31VDdrxkJMNunlufkpGk/oD158cqjmX0o7Slz2knU+FR2VhDdex+lwsQVtKzmm1huQeMFQ
NoW0MuFWRanbm7zu9hDQCO7SrM8By0b3sfZz8Az4mzef8VPzZhX7olD7+sRF1Ht6MIg4TdiFLsf1
cF0ZsD0S5vctQMFDtW4gb66+PbDEVXO6ozUAQZyuq0/c6drwlp4j/r02VgGkdLW1w1jX8EVJE5Th
ZwBRl0Hz6/jWf7RsRAgWTda4t+hjJgsfuUCSToDOKAO/o7pJbSWDqqu+3AHVb8BcGsdrLK6qzvjb
s7u6zdS96IPtUmUWawHVG1gfiyvpRXhzDyQDAHBxq29RqMZ6PPi4W+XgfFXSEOA4v7G5AvNQdf5e
N8uAqzOdf5HlMsHvg3FAseGSUuG6ociSEFUAf4Wglb714Y5E9qpA0XI6TAevweVHv7sF5I9p9p7X
ODS/recQlus+peRVQF9qoBmIBF0G2NF1LGQLHCvISKDHYmpaWKhVb7iRlDgmMeBPE/3f2AlftX6A
J9oMCPXtdlxYXdgbqHZ6oJukCwNI/Yyo9i1jVbL8sVK8F2w3dPJsx515F8Jxu80gROQ7bS0RwfBc
gTUQmtgq5EnmiP5gR+QYKaQaRFbGWI/Z3R06uX9wOzeEUoKJN96LQqXytL75oVUyMCgCTT/jrBQN
m+njsz5Mh1xKM2CEUN8MsyVLP13RY4y0MKrDDyMrVEVh67Cwu4/40jgfOFIk1IBMnvMgA7PhgsMb
0+ngsMaSh1XKFH4DMUV3RjU06LTxsszM38/wHINNYuBWnJB8vBaVp2Ppdw4pAQrsfGXSwLxkf9/V
694W8lG9hj/4d355fWaCm8fTxTITnvIBbnuZemRAnn+7YXu2qvWBbOk7PlT06zcf1knvYGYP+h99
xE0fNPRus2K2V+jp6fEb871YHrs1JVPCImWECuVAzZySkwrPxu1g/o47uatBLRdPNCLjaYhQSWnh
F3ewflCJxarVkmfxs3kOrANefCBCEFvQ56FwOWFJc0bQgY7DexI7TOJTfFuyyiEk076Tz6Rj1z7c
2Za11T4Hz6vf1i7A2ccTpoLM68X6CC/R3k+J9xXXh5uN6fNQYSKzDx5z7W7x9ENgufEwUv9BYXAB
pqqRfJAWEtWE4sStthc62NLUjqU+Ouj++afLqVizENBXVyZcsifcJwFff7oZZDbOtLTHusnFrLUO
m1xh5pgQwg20WiS60Girab4nl2027s96YUX0ejd+l0jTzl3zFd6Yb9gDFn/8KE69DgR73dmk0ztY
iHPHEkgzh5EEqHVQwWNYZh/FZ74DJgfxhZHaP3MRcA4BNBB3As+qxNdAH5IxtCFUEZr8GLqeUL8H
U5g6LypmV6NBZPxAWGjK4R4NYYCd85AE4TcFmO6yAwz8PhfZvgvPmUHqGD9U67PUj58ARByEZnpl
dg4azRQqYVNLaLQGO5gj3blgppBavfPiuhmyhb/sjn942FHfTiGEzz7zr9+9mcOkwD8KX7h7xPBT
D1SEBTncaACGgOKlmKdzDKRLs8PiLljD1fDbGc1uwxoFSsv+8x0rgMswENix5K76su4xVpL05ufs
grTk4aorTuGOeEkKO65eP63tii3tHh8M+/qy1FVvfOn5me7ewFE6i9TX9aMg1d17KD38t8zNDkyE
H3abu8joaWwQkhmBhnMJNNKbW2Tw9KbdVrhSzfrdLrrrd/wAtyN6vBvoH+fg03kijDovOsJUhaU+
7h9Mqp33OJtX6+s0D9jdWIkhJzGyMUJq0lEzxzPgAsVGyB6dhSByAhyJmEH95yvBXIRKBIrnHGIa
SzpRRJjK0KJHz3rFKV5WufNHz5t7qCxpDAeopU44WpLCJOOX3u8ZW86KKbJil8vh6CONBf3ZBF3X
oHafUeaVL/SoPcC2DzXckpXhMofR/AWR1Vlx9dbVafnSCJ7m29Zu/nV3mLWzEsBac24T9i05QtzC
2PKyccD5XHK9cTmmE7YpcBaeAKcE5B70p7VkQGGW3phdln8Mdt4gfBQCATO+MjR4uR742xN6YTb6
g7gaag40UpeYioP75ED+4rmXwKq9gcYI6y0lFUDZp/O+a/woDsVugwvAgRWeLtS/7Hujq2E+oEK8
x9UEoM/A+r67jwhDHMMnUr5mzU4Ptx9RJeKov/QSQDDsjPbprGBMUQiYXYd+F0ETmZOgulijS82x
3Itf8dBc3k7ELwFcZ34HvKvyBcbuznQ+AqG3GsOk9KRZ+9pR9j0Co1L2wuFIWWdzUK3Zc/+EhKS4
3auT4/0Aj/PifukovTdap3NQGw6qY/rE4BmmI4oyeJRgna4xg06bByk5TBnonFgZvBj4gPlBFMNi
YIGhJlfy2aGmOFA7+vFnDFe2YqfjajsvFKbQfVt5jobYb6zT0YPZ5NWitHgDSVLn0FgRletsO4RY
MHzC2ge9dPt3SK1sfkW1yNbF6BYOcjN0HvHDMO8IVt/sqMOu8xiEWi0zdXzd6GLpl/eFVX5hSptn
WEsODfYbzwcMYQZ2D3SVONUncnWnmNE4QzIecc8+mt9X16xwiGB3hp6O/mhzqe2CQE/VrDun/sHC
ZRMzsEUOdKpNBm/q1z7YDNPevksLUv08zp5uBI/Mff5wJwPsgnbg3Dy5T43WrA+LwYCdapoBmECV
69MbfJzB5hISQ8/YE8dPaCU5aATCPFhvjn72GxjEKKg7noZ9BezUuIIz/g06keIWv+yRA8ggOJ9B
nGFYqo4uNqgd7pYIZdNlZSPJHtHnk/GOyDgNmNRMBhZqyHNcMchlx7BuhtOcEZSTW0vD98XbzmHT
v0D0TJ3iHQwv/pCDjSyznb5UdxA1O/DCdPxIanc4y4kAh3gPu50jHqbwuHMcm+PD+DvJH9PeNbwF
z6DvYD867/z+duznYjjRcwd6C5birmB2Yr5VBOCsBziFvPpwQjym1TkNo+vkHeTjqPOC9vi/yODp
SBzZ5ecNXnxzyp7FCz5ocMgRO/UnqVeiXnKNyruXuO18Qi2uIHcC/RWKmZJa85MvHwE1LZP867T+
eS2Zc0+GR5DiuLmGXHTzNwQ967xQp/XVVhq6nwG3+kVuE0S1Z8PsQJjDdPXU54hyPfjq022J8Bz0
/TtDsi9iUujEYS93OKi43hY4F0NxgUabhlyWBeM6qKts4DiWwfahjPsbrA33sLlDq7xJxku+yVaG
bdhs11PZkTcvc5oGziRcUfbEzP9lWvX/eECmMPh+Ja72di65e2eQlFLBzA7T5h09B1Ntp8PXgfzP
CipEE95cw8rEc8TchQOWENJlUlOoa8wCJBndTgnbLkY3guFva3K98neg99w7pkpUPqCFt2qRc6LU
yacRG+RKs1mRaAkzPuYk43QlaRZ8gtv+ylYKv9BJP8vzNf4ikEK0FOULrVyVb3RZDAENMa7vXl0C
fziW7psxwNfG2brZPERfdmjt3wzFEwo9DbMVzjHr2SfpMNwASoBFhZyuBHdJuqfGi+tC6FQ/JUpT
A9c3YH5kyTcrB74S7f+V+QK8SjzS/iqW+d7uiiWbOioL95PGYqv9R6ZHauKohekWPFR9+XhgQvNm
Av48B+BB4GyjZl3u2ptdnb7YwDIQ+HmC+E0PE7osKwc6d7PZc0XsL9gXJyPqVlaJec7psR+oZjl0
vrRLr0Uvh/wGYPrdFegDHrhQKwAQCS8w8JXVnhYWc9JbUuPxBIga6w0GYjFbbH51Ko4b5yDv4NqH
Oz3+XEMmYZRyGCDpMEVxrikcDTrC/svdz75y8dFS3JGqYDZsvVZQWlvGariFUSFDoXrbCrFzpFho
TgWHLAtUeE4d7/1eUlvBZlcwgF21oxerBNfcAwEOkwfIGNC0I8y5lFmLAwp4tnuGd0jt1F7hcmOR
XP9ctxdQvbPdj0r4trjeOUXMchdSnyjmBpX56AwLEMIS6T63GYjc/DanhKYQBhM079gP1ER6ANLQ
jXa9oZ9t4L6vyFyed2svhU5q9kR9U49+FEJqCZVtsE/6WrQZ6Zf29HfxhhwZX5nQ9SyEbjSES0Y3
1Ch6VEJw23RP3Tv816HZJysbOVEffM1I8YEG7jsTFV8weIKOlvo3NsN6MM0rjdATOE3K2zdqaH6f
47X5vXDd1uye+vJ6GGkKx+y67DMs4Oa796zXCFR38EhH5XBHqWOw2ulOkYbDYtO7b1vg11c9SXnR
4frK7EabKoPNubPMcguPkA77eOb1a9oROt5Kcwc4OdxNChqDc704fIMHTGz6a00IS1BAxvcpNyJO
JzTReBCb0QWeXN9SGcA+liNVhnySD6O1/B85rWo4NN18x7zL6wvppBZc/COL1D/I1X7EsfFDFQMA
mrAlPMPloQmSAvo5KZcIAtpvmIC73N9hhtHtknGcAlyiL87S6sqEsFhn9xAZBcDVxdy/3gw/y0BD
TMjik7U0h0MThBPMb2AnvWU1gXkhXbaiU1yOCoH1t+UYuit6iGTJsUIh9z9hhEZ2Clp8MZdnHAlO
GamU5px6Hg29eVthLDFfqrga8CMdGxbzQKwR6zevBIv7QbkNpEgwaikTQix5rCpz2tng4SKblYHh
m7cH6qGFNBc/NFjLPRRcag7oA+EDmll6sSLG0hqNGTIZKwWVhWc9GD8JQOBeNDlHB0g2XpaBHdC+
ubjUASvwEBxzQD9IT0Z6iY4BaJiPe2jNXsnZ2qcpKq49LfM22mJmbuaZ+zh4mvTBCeFQIWAu3c8Q
KBgacr4DzHWWxSk1X4mhM32N92xoMA8/pDroleW+OD6PGITRnn90ocEFS2ABluOPOcX34fTa3Czd
6ZXWSUVXLv4Q16RbOzTFJ3Wn2cpSt4pjSo4d/kwycA0gTKnB9Iy1g/faPHrW/HDwcbXm0DM+X972
xQqZErSTYFBa2sV+h5/WmmIygRTgap6I2Hpv9Pnb/HBWrM7QOg2d4OlBhqKSCxNgN8dt14p1hWr+
y4X5DZZBpkL5Sx47zVoyqj8VeAHZGJm8sbHw7mtkw2Roy/D5DvHVHKLEgL51mHLCcz4vJ57d5xlR
sj0YdxogxbYwAWEqfs1sv+RS+5oR7fOjb99efEBUhDQ7PV9IAfwF1hQQLOKvYhuYeZqx/Pg1Yv8H
xWOCXSF3WX6x72N2cjGhiGgEf4M9mCuH2O5AaBpuMB5E5pwddZkksOq2h32EEuRpxoloPtsIUYY+
+Zio4fNp6n8WMr5K/++67kfSNSB9AMjnZoIRRpBv5ixgXVrQ+LBOwG3jJJnPg7s5PsQTD/ZhwJzm
a5YH+9SxpmVmHq+tufFo4TXGrG+vWRzIF+gKz3MB5qTjhPuhJOyqjI3JYfCm1643V3eIBAfRfN4a
a8OmzgVbwUIjNXM2W+gsiFgLxX1ypzo1//eF+smuxXlCrNf3tXsicze1Rhbqq6gFsYQa5xSHuDv4
KgPsHuaGWsDp4T8m8ELHN6vzo2PSqjuafXAfo4t34/Xefse5RPp8MBniUKTZp+HkNSoTipXbKoMI
ewuxG/Y+froXNEz4GhBeHSr155O5VgEkxOgbpQP+SSzdXBWU8QxtxBuO2DCmQSRi+CojE4AXxj3J
0O2PWRqsJafFZg7ScNfJA4WeoFmxKLG4PyHIZeDg0ALhgLACslpCATSriBUMZghC5a4D60F4wjc4
c5IIiHQlqlbM0bhmSVp5IofBjsxMmOGEeOAIdxD4BtYpZD4mNCxRTm/DlQLzgOtsbgQf3rCQKuSi
SEjGdXrmHFtmPF6oCPFfx214atisb5R1Q8uT/26nJ2cz5pfAOmSNIRRv3M3mYvUng8lJXeLIT4vu
5SMFrGj5/9GeX+OMTyFExfuC3EDmEKD+PqIQ4Kro499WRsBY88NnurDadSPWSqc5SYwfZCy0Oivg
widu1BxtRm+9UX80GDFIfM6yGSCDZJAMGPYVHphEj+nanVsIaqPbHxGDAGWjIFuBqognlxGMgqZh
CC1DdW4j/BYITCZGWWhSHAQpsBz4YHTCoyyEA/ZPHyIMEMZ1wi1hRDc+8z6FQ7Ik9BFQDGojBbyw
lEAgOY7Gjie0lkJbhmnJmWxWwvgAlviVByRfoht1mFAy5ZMjz+gYA3FMILbCaoQhyV0qJJ6kmch6
Ko/4x+0EEuUCk0sskbGbvHCPNQP3GlZh+fpHuZb3zNIBeRc2kLxx1ph8wVSMN89Y+mwFnPSU8ooM
NQ4cbzLlYpDbqhzJ2XptJHqGVHbgd34sZGqB5y7ey2eI0WNTtV4YdB/LjVnmDv3vQP5eCOHU54ed
3CxyRf5j3Py7uAqvl3ArcUhgenOLw/DmblPxboC7zcqe7qnH5mwbiZCojWUPzRyjjsIG0bdY5HGr
Eg+Dr6XhZk0umaNb7a4312G4S0jLHP61N/13tZ74FjJ3StM9l2NPUKWcE5IGkbuDSgrDGSqza2Im
he0T5kFHiNVipyX/68YFtlY7cT9CqCCeMD2+xPdoQAK9hgEPPstQC1oT84TMdpwP0ojc3IkqJBRL
bFypRcoB90Vs/eGnRDAOkX9kKE2gJ+AFUY+r8YG/kSeHeKyO6F5AhxV6R1Fa9ENl2wvT5XniPMcp
rl+44M8yTJdUkKdxN5Zkkm+Ykv2g2tqYxcwacDB0zNKVqSpeb18In0F/onPISp7vEKNC47vC7u0Z
wLu5X7b2OzUbDnoE8H8EJ/HYiafT44bAwCCQTfCwVIMvBRCVKETsA7OnwdOGMvBOzi5JIBo19QoD
JzPhYA5Y0xLxKefwj1XzH1Hr7HI1oCkZUDPphBqhKgnmcn5EsDAXl/SpiAOExcjDEC+w3+sO8Zwr
OZve8XTKPAPD87u5A+QzeVrd6gbXpNlp4DdAh3yc2m0wx2pdUDuPg4Z/0n0ummOxzGrcN3sPq/3Y
GOMehxtdS1yOlA03DgsrFjAGHe8RrypKG/OYBipWTn4+0rDD1XSnTN6jd9KhCpAd6U3wTCCUvWLV
3+TEhsBdoZQJWWieTBLKHRx4aATQI2bwS0IDXzGs61k+5TLqOABdUMiEqPyOyzimf2fnuC96iRCn
srA8m0ZtU9TrikOGDPjRneFOfCjIODGv2xsACEoEmi9m+wB12PIiK0EydoGx9brYyvpB5qeQFrMJ
dC8q+E9mdRkromupyOnK5lGJs6WwNWWVhwluNnNWP6A52dH0+QULrdbthflPfTE7EbAQTk44oE++
zqoIWhzXmGgDobyczixbinlTezGZDLkvp9lSm/at+4/iGpjN/Rh8XsM8YzciviJo8zEUq+xxjiLf
hBPVgDZtpvjWcejfTr7GHepHc0tJAX79ifPIwPp4A+4FMjVwA+xzxzWolW7T89w4Pn7eBFbv5O6f
Vrtu0N+rC2Bnr+/dxkrPLJmUBs0W/AoztyGX3iViTfogaObFchOlFswr3jseJy+HgAHryv0Hqhi+
WFu9uja7wXeOcWQ0lEKEC5yrRZmywliddUObyNIXpkjiYG7cnX7UZ+egQNT+2cPXYwkfuOFxJ954
GvopKLnJx/RuNJIjbjyPdWz1nffmajCYd4PzhirEZ25kvK3hw/7y1NXx4fcBws0USVTfem4LXNJ6
3MQHV4m7QbZ9jJrdwWWtjS84O/ARWQb6SO3+MhohTjtUTvx4ZudJj/UjC2QNqchlOVuvP9wQsnHz
8tT4wZDJuqAODL8z2kQ+SZebXw0Y2TySf0s797buHCiZv5SDKG0ZqIcwdRb/b54ag0UaglfPrOfn
XbsmnWJEWlCokQ3SR2xHhJT9IS8EuT+JlK9V7pUwiKP7jKSLWLy5r6tzBAKgTvD4HH+I20GSesWO
qbSVmbo39v8ItpVDHwSmnnov1JfwTGWmq4avcTYBq8X4T1p3ZvvMFR2pdNcIoEXH+nZJYY909jwR
hstWJksUgxp45vp0jYzf684ba8sG6hm7DwqHOjScrIsH/cDuxx9mIyo3EhmfprE/U7n5ddhn+2Sy
pVtZCQnBGmKKUti8cTgAasUUvTNSJh/mT1VrXf6erT3Q43z7Tu3+cXgEXw7xJkZH2N1oXGULHH2H
eA+AbyCc0OyUCqM23wSRFLbB5DRR9v8OCmps2BGAz9AuBNFW/tmXiHEW6rvZryBy7yM843aViBmw
qtkl6iS2NGGwx3yb24cPhjnwLJwerDP0AzxLCQC57m+ZdwzhLbNq77FIwWqZImEvdGLhwuIJZcyE
kYswAaAEvA01bB5cf5nBMX8yB8fz8ntUcGYhemqMmQtD92N3ZkQDNI0zPaaFFUOYbP4KsKgQ0grD
blwOBpgkaNgpU3BYsbudIcJe59vBAhilYdCPzKHGqMWOpIvH9OcMaxiEJypwf91WTPJ4dnoo83XE
FMZ70SeDLNCO27/ieyeOkCJtvKEJhXkWww2lUuizvV+mGMwjYHyxcHRtwzVghi4aEKrn6LdBU+CH
YAlfiKooNu0Z1G3tL5s8UP2pMz4nbP6MaQHT7ymJhdkkHTIYAFz4ZUBemYe/JzqR6QcLdoMuXsaW
2z7khGZ9lodreNAQL0TpypAAEW7FeVBsjgbAfIltpJF0XuF14DR/1HCHTXeuREBpn91tA6xW66j/
0fyrMDa8LNGcjp9jtzTYQa4EmzMgX4vyCJM0WJW4z6PEhKEYn+0Yo2vUIHiOU6QBtOIUYq2bkOAz
QAgRMhKRxbgMfgySi6Hw47fcRGbl6+OzhyG9xbuY9iFy4fV8WQ/iflyH8gdKKjJ9bVL4MJEmMDam
Bud5p03wQp/Dr9S8O358OaJQY/7wapMUHKQdPPPs7bXYcyEhsX4ldKJC4aU5z1HrQZ7A8KuDxqR6
BNqcm+kTV6KSeOHIrdjtnxqKBkcNxVHoyoaz7iA7yJycbzHhrJz7uJtb3dnQ54AN/QPcbITuKoSM
By9NssjZA9ANvsDgoJu0J/7n6eq7Au6h/8G9BDiUjAKRzQ+wj9kqEbYN4nH8jSUu+ECyfB02s89U
0t6xJ9s3voiRp53gFssVBHL7xVagYOSDfU/h3wETgT9/WSbAYCC5MBysWVgQql3R93CrkHOCEpUt
HGcKGaz/TydtHQlrRdy/r9cGhgIs5lT173H9o4X3JfQujIQfwWFW/11pmLjusXVABp/hQPKYMmIQ
Wrbu7pmXH9FErPsUuCySfZtOw0xwEcRYE8CKUajisqcdfknxa8AvCGqDDfH6xTnDxjmDpQALE1hS
+hHE/jRm22CHZp/uOO/NEKgDirbKkwFYHMbSCADBr66L1KngBRo/SA0cLnVRIqBaJAqwv1Dx9Ln9
iEwAZJuh5XWnOM8Ztw3adylDpI1pPABBOi5pVUhQnjyWl/lr3P3Tj7WBFKBHwQQXUEiFdQTySPkl
D5QrW00t3aebPZa73rKeqOuefRsNaTeEfM+DibPjG2o04Vb2/Bc+kjALW4otkc19/cvHfK7AtX0g
rPuCXHuH7jliij9ilio6UxShNCwQVIUbl8D8n/QZoLnnXR9eHMesjxkD1FtPOrOpB7HpFjx0VprG
7XnstLV7XpPE0I8ot53u78Ch2KDU1BmaG0GZdA7MbA8dOaZv/+1fTsQaMpR7MgkUKoH/gl7Aw+Vf
WCgiuGVQmFeoerWgQtTltFNOA9CAJzGVF28wH8xpyNARUWfvsoi/TGjuaKyC86I4MRt2U2FBBAeA
THVa+mrQ3alBx1LQ/w6Y9RJeSq+HDGlDjV/KxAMeBOLCZaJaVwpJpMm4hFX4ciTSwF8xX/EYn303
aYj0CA8xPM73S4YmXCMIcL82MNzoFuWJtIkX65/bL95ya2mWBh6l9sUCk3FoVd3+RprW6YUm71gA
4LxCaCThJegeN0c8iS80x+JaISuDWDiIdOo2aZmjKxgxiX0b5LbZlv7jdEqBdQwyVA3Aiot334D9
eeTQOVQ6tTum6L/TfGg4HatUba17C7DDJdeb2YvGXSVIMDtv0DCaJ6omt9MWI3DWg663dQPpXKGQ
QAd+uPqmk2TOk2gQj4Ko/xBmIc481PjlMpvLPcB9m03y4MYWtV1js8ViLSswEiTMFsQei9UYQ3zA
czGb0PCkF5WKqCkH7n16/tVY+/TtfclmfciYQ6re58ikGqc64XEYIcwFLRTVLlMRZ78HMwVQPebO
fAnLAxsNYVaAGhQ/wljHKg0WuhjjI35d93drMljEGk3MGvgSG3vOqqi9aOaGyH3Y373nGnO+P8he
ObqqRwDZ4QExrrV6xwqdLKJDXK0oN8b1Xx/2Xsiq/BTAabkX/FoENQlCUt6XYAa051whHiI2M8Z4
yhzdI8jv6vz3f0eG0hM/UCIgUjYmWZBrIZret1VYUT+6iHq3nfi8LMdP3Mho3xkkhqCWuPGE9/Fw
QcCBK/E+JS4X2EKFfMgrhqpXmfWzK0oGQk5aAG8MH0wwVIE6RJ79v1MwBaYTLJ8CefhgqC5Aws2T
srE/SiINN4sthP+KoyMoSer0RkxPVwLgAUh9cXoa+IxeWT78enVfFJGMMUDXgDyUFVDgVkSz/YTV
NhJEEbCWVHU57laDvBKfWRwRUvuXSo0Ybtk4ecMIMynAJD0W00ssZDkgAleAlQmWIVAka5QJIYIM
AMtgU7V+R3uWesGAOMCoyNlPOKFymLg5ad1LutrSN35ZRtAJnuPOvOMMHSBuhaEgoqWXrdKxgsUw
GsCgpBt9gvhO3mAQD0edl7ls8zGsJ7tko/+wXC4PuDMv2gnBIh3ochR6hJ5XpC5CLbmzNR3M90/f
wgKTggBFRk+BJtCiabCMr329EQZpLupFsQuxqe5mFkqgcNHigsg52+m2MlegVjglXuJTtcbrgVmp
Meks5VBIOMrAdJeyd2BAA28fef31f1BHsVwNmHDPBYZSTwYd+wT1FAeM0cT0tIEx54y9KXD7nBEO
WdV2Qw2AZI+ju1WsaP1LPCjJh8TxbKNENAACmUKACfYRjxK7DsF0QsVGTITg6O79/SJ8DZBwiIuQ
nDQubHngE8BIHNAktrDxX0x/sVoTPQmDUz5g6t7ifIXPGWNtiHLchVBilvpvzdgZdA474QK3EgA1
qMEIRyFRC1ueeT5Mk2WfJFhJoScuFW9fvS+KVU654eFHOz4wuZZeiYWSK+nqXX4oC4wZlTNUac3r
xNnkS4sjDNbB4rBnpuLe1p2FrCy3vwIACp8D2bbXSkSvJJ9oHzHJBJ7EpUFQ2IFfxvB2MLOev5Y6
3CGf2hVYoSsqbpn6AGrKrOkJP4dGDVVe0nejAAz0bLvouBkLOrDz+BpC0X0y9ZKwDcEmH/Z7Ac9m
Lho+8cPIF8C16FWwVmAaxboIAepr4/87RAkJERYBd5fbCF+GNa5K0HFphINt5WR/bGaQBZUQzg1N
jEgA4dX2WV6lLOrZ77jDQvWB4EisTADvX9ZddJZRj1xfVcIu5Iui+MzphEh8ZjGU8K9E4HTsDwRM
hZ2/GkIH+QeWzhOsddEQbmcNS5i6udh4x8JKQlo8V+bSWCIMrZEJwrbcCVOflQ1EOk62WykAn1wy
a5uix8JqcQyhusXcU2XI/d514Z1ODS8RNM6dBwySWFUhcWHvBFmcT8Hdxy+Zdd2sEk4VKwHofGpW
pz6yEOUHJ0TaYsjh5yk6C9Dm1hFLxhtv9zw1Zvr0PLktn8shkMB6aKBXU4Hq1urIQLxV0JA8mIPR
PtTwGTsE43bshfMj7jEY0mT2pHpzPzEZ8wQ0VeP+rCZRAO6A88+OnXHpseKxSBS4yxozxD0b7GcF
PQkbUwKxuNhqPv6fT/Nt9ZyrP7DaJXI9gFiisgCHdgLrMAqnvxuCmOaELWjuSvywL2ID5OWrRWbr
P/m/HMOuS2qe4f4v+APnGBXx015heEOspHNb3DCvObGZ728KzZIAtNoGwAODoNSVBC8M2rAPN2AO
ADiOAJwBfvLEsG/WZhAd4S9NSbZlf9UnwKHj7/xiecNQrHgGHhQrr1wf4tdac98Y/xIzin3RJfni
j9sSQD6l7fQv2+sIW/fj/cdg6R+Xk2b5mSCsA4D5uUyN+EUqo3b8/KVLjHyBhQGQ3cmFqd75Rz1S
B7XgVmwo2MQ/L+aQri6uXaZu/egVvq2+OPQ3YwOGqdPa6lY7GixVPxx9Wgk8iB9Oz3lM0ilxAlBc
Rh9QPQV5QXD1P5YSi5U/RRkxnyXEqB/ad3uIM9DuOS5Kf3oEq71586oiGLGDfg2DgPAnF+zP1tzh
+o3gHgTJfOxf0TlcLApXGSusBv/MhibsBnzBqnDZFBobhFz0koarsl+66OAWIsAjrpxL5K/1xU0D
x3JaLbgl9mJF8q2zEOnhYU5afeG/doU/IHFdzn2HLiyNcxYMcW3+AwL1Px/rGhLtCc/n746PvNdN
Lu6N/ZW37L+aAJkf/ShW7SyzZ1i/QvEaaXP8q0d4hy+gZL9QWLajhTgxtT6hHas8ejQBtU5YRtlC
TZTkwEiiZABJjcK7xJwAWWiC9Ts+B4UPJscLNHzhCO2Lo9HrP5LObElRbQnDT2SEiILeMo8iiOON
Uc44Ijg/fX9pn47e++zqKlthsVbmn/8w0rybczxgwLRnR8ILHnbY5u5qIRIMOUtwxjThuJl/kvBK
cOyMpNgji5t+099deewggc/oM2vviV9b/z1bQO3jIhBDy1+F+pxHq0ZPSKqcc0q1JcxFntIy5h3T
jmuh2E3t0DD2/O2TtBccEM4E+N6cen21WnQ2kH/Qyl4dfNlhGsJXwJPQ9srD6mMQt0y2zWO5c7ad
Nidld+/UMLqM3np9gHpQYo34wRPi4npBMHvgNg2BEfGKe/YV3AIMNW3h+XzwXtbL2iG8xQ6JgBdQ
SFFXWUqgrZhrvFCDcJZNxfOaRUXEJmCxZMWeowbU8O3VkxO/I397nyUSDG14rMDM0Yx33imN/Qgh
KXSxbZdLKVb755UkG3QCxMa9oE6eLq9a+/12hCFEJ6gK8/pEo6tNz4PH02D/upK6UMOvD1kwj6tV
QfVZw956aMA7EXKAWUHki+5cSyCXxcNRnjYEL+UQNtQha6sk2T1q4hZGUMHb/bvlM7vIZx1UQMaZ
GQbBGn94AQM81ziEjU7e8DQfIr3VJH2mNB9fa7vVmgBPpWl2MYp+usEWrhaPS7iQvekwT1sqFlrb
BlJNi+8MKpjypNCYXM0oik4EG2JCurMimzjavtjHk4vcE0SosEaLrvFRLdYVsLbEZzdmoDB0xSMC
WIN7hnB61PSC79fgmWmFoGxE/0JF7RqYpaGJ9eBY9kNyKAEmwCxOa/FLwQIAQAOLSkoD3B47zssM
32QJgIaMGpYnSEesvSgAYpU8CSR4xpfK2cZQUDfU2qaVuCpBMaZr+CIawrZKZtUOTFghUmCfl8/Z
9ysLqwffP1I1nKzlkgPvT070LsUj1HO32F7IPofl/22OgTh3k/AMRvadddaIdE+xLBO6UqJ1uPC9
t9W5ui98uIeXo3ywR7i+YQION2byHbZ6VqPgHLroUfNqAfIoTlHzuAgT8WG1ySuRvHExkNslO4e4
P27DL/v27l7m7ApHewuVj7BaysJyXvAQkosJanrBjuizRL+73eqDdXr1wpd5usKtDr3TKA0V33rX
QQeLpTnls/D8w8U8fEMDMG5cJuJK87ARXifoYqZKMsXbvGmiJnXymvYij2NL6oydxZ2ZxihWD1ay
nE+n4EJT/AAXMe5D0KNET/ahOzW5GYcF2abQkFJxbjka1gG1WRySO9AKh+l4H43JNp3HSu7QqOLG
N+NT2GLjhMN2fOzPayOXu6GpNPw+02pCS/m74rBYUhQ/nanmxnRkEMWZIDNtF8dMWskVjlBMwvD/
7LrT4xh7d6c9hipu4BZYOd3KXN/ZK03Ma6hiHBpF1oC/qVS/cKEWHIFDGEAKLMBLpss3TZ/UXtNp
LReOebcF1CDEdySuDv0OlQpVK8A/gBET3izbLzMapiUWBHA1TQA2qiyUdAvW81S8PoQMmC0sP+8G
juPDFiFSZxHkoF0ZpqUxaQvoxHDd3JIbB0qycWV5PjLHgCWS+c6O6I3NxWPOdI4G0B7hkzThQMKo
3fgdCl1o6/M4r02/gYGk42Oz/hjHCXmDYrQEebFPnQzCNz7/8Vw0yvRNaw9BFIwDp9B54jiCPs3n
FSimwQSEaN4G6epwxha41ag0g5XvLAvxFdEQhTPR/y4Zbs/P/QQDThaJeNPFMXwf3/cb/ay7Js6T
bxcXzbAphh97Eg8RogD+bmMQ4xjeEOQOH9dWYQUEmKZ111mP+tOA0cYVhZc0r/96gr2JO1N15o0t
y4ED1UvYEDC2EKFA3YLFgri2PRa3FrlDfO3ubQixMgfg3wuvAciEeGhDq529l+BUE7GeW1j8VdKo
oV0RQw8xa8L3jlr32vkFgSJUNXB+RCfFqS3JhNMY8uUca5SMQTCqkjFbKvBFnu8d0sY0n4gkpgzT
sievwXTDpsHnvUirJFKi2tZuDvMT3h/xGNww1pZa2btO2P34U2cplOUKpNPiMscxD3D9X8jJfEDm
vMkcxHax4eES/tySDw2dh8vn485juu5+Mij8QdNfuVkx6mSgH1z85I57qrwufJsNygBOn5eB55vD
/IbWi+c2dnLxueN9Zjlpkrut4DNMaFINP2fk/4iFXlmeX0ewSbw8Ew4O88KBL0ZchClCG+VzuEmZ
CIRBGDX8myzjDdUmohGQs+l9xdPD1ZAr5fuAkDZ39sbVCXgPumztU/CWBcUzZAW4sGhYJXUPxwOV
Bvmc0W7nC0tYFIIRvew2U5rpVB8CbmmIV/HjvnM8+tAFgOZ+7p/GnTXYBo6CAzp8K1Z8pRQz0u+Q
4cIXB9CrLWzbBvLdNsM1+xNMSUxW5VomCQ8p0pgre9HNs1ij7JVzbrpsXlIYsByk0PF4sMOY8VUi
Cy6HIbYD8gUFSa5iyru1pgfCN4nHkWEJFHA+FFsWExLVYB+V1I7twR2/0jHCEgpqxnqAi0U2f1Ip
GNeWPEM4P024J/ATyIAaOH7OrvwqTYZFPKvlQC6f5LR2uYhTelm6YHCv/QpK0Sn5etye5fNM//pG
z1n0F5xjrlA+n8IIUsO8NSqQOfGuhUh4dJFAENdRA8by18OUybrMw+naUHX80FlgGCfPxRnocXXb
tfMqzKIMnxpoT9Y5OQshhN7h/JlaitM/0zXUx+l+4cEJ5fN/iIs9QuTldEYyu6c/5mCyIYIxcEPt
tHClS6x5nniTdMAn562aR50H5rV9ixhwzk0RLiGPRQLGgn5IgVoLvWWNfRLbC5v9G4zyBf+WPhmq
DiimoJEadgrGnSHYySZj4Iqrks5Q/hNrjcphZKph5qb2v6iz2cepoEMiLu9HS6X0o0S17puPIkH1
hGYezQBCjXmij1xkJDZBrYE8TolPlFWbwCWSXYZUSqppcmdT8844sAlPw1JpbJDKkkyvb3Zmh6dF
tQ4dGDt2me1MCl+PMnLLLItSHndRVvE0hkpx7GMeSK0xfGNPkL8MDRnGhHqMVpKXGh1CGtcviVY6
RDBGXuBnjLlUNIaz7TnZUkZsaXVWQ3GNOd/sIZYxViDAJF9GV3gIqGxV3ihjGbqYFvuf+V2DzfI0
+oBKFAUpkUyfCQk039kaTGn74ltO4Nl2b035wlCK+KDHUkArpnb5Y2f0atrqyy/dgL0yJEAAmpG0
VpUTcm404Qx+uemOUw3Z6cu7IabCSZEJPwWIA0ob+J6fxIQCCQCGIlmiUbfDwnpMdL/k6PgZjIsh
H5MYwt8xN5QZgTyWIrr395T5GBCi+2c/eU4ydt15zI/hFMtO8EJEegaDvQUcwJW/TJJ6tFzq7MCM
Uv3pdH8FrLbGOGw7Tu3mv/PTxxQby2vIGE1kn9O5as3nqjMV+jQHGuxotnO2T/wkKUDys7eH/w3a
sroM5nOOtukpugmUbajguDycnATvUChOjX7ZhL/r+eyCbOU6TTNeqXfcrjEe/KE8Z/uJioApChF3
jOsybUZ+dHLGyBk+k5B6IN1SEokJK76p1v1rZRsKpQUuqkf3oGD9zQGKWxtnG3sTGtsQio8YGMA/
B5hzWz/9OWPtA9XWndpPX4utLnZ56AG40xSlXHwCZlLJ9oJBDoQGkmg67OInfywgX+vDmXhbIuKQ
5dIxGKaLJa08im+LCqgcykT4OmZvH/e8E2ADQWJb1h+tMkncLXfKH7e33L7Hlvjb7Xm8lyDlo9EG
lmIdrjjnnTxrcKRwFErpoEONqKzpGxdPqS8qz8iTueRLy09Z40YUgh2K7yD8Y26azJwpaCCZUJEl
OiYN3GXutFjqSyrwqzG4Qbxx9gMx0FM4opj1g1+L39giYCw55Wsle+uYtQH4xQs4VG8cqPNpzFwd
c0ZAvp+rCDMJ4R5IqwL++zXj5hisLogB1WR0NO+B9TF3BTP1iaPhtbAlxn4R1JClWwdhqvspRWqB
PwnO5jjFsrhRr+aszznJ3GvwnHS9lmwzxubE5L7zOZT7EhdLbiDZxZjcAYmLkxgaHTZ31hs1vu4t
2TZ70wZHbV6ykqm6iLFgEF5Gb97PFSrWXGe0hocn8zTM/ixtcCmhNcJf+VqoDN4PpyrdAtb9qher
qKcN0lG/GUwlmI7nkVQ2Ryq29kWmbxveMmXNb5FTzvGfmeCyzI0DQpDzc8rnypOe2NzeJ8QlZvmJ
4zIjWDW6QVr4oW2zv2bU73+3L8uA0XQyupo/QA2y7vobNXNJkmXaSOwMVXq7TYmU7HZSePjUxgvL
TTpe7ndFugw5kKC0+a3PzAoPMZYsyO+KIr02fFeoObBF+Tbq97CTh5RUhKAYRV/UBRDffYfnLfeZ
bSetN9lWF8q3DapFKihoxGbOJhW3+EyOjyEbpyXvaIOE/O6sMokfoBDrMQk4G4NFJ1pE1cNpEurC
NKpJcDuX9k5UrgnHkIlpXzaOR7zsjoGGMyTn0yKD5wLPyD8M4MnZ+XvJ+n8r0I7OruxoUJWl6s6w
Dx7mPnm7HtLXa7/dZbuE38I3Z1Dq6tVk53KvwoxuRSo/Ng8QcfbgGLbyj0gsx37PPlyhsKLFY3RL
oQ4b8Abzx26d+q+vW5/sGsuvcx9BzP3mdd/+7hCc26G6G8P6JUqD3UgJhavbgshaP/IFcAo8UX92
Ej7dUWh4xIxme9YFvcfo6TaO9gJrSgSouIaBQb3J9K3MGkIH4BDcfQ2H3Zvd8trh2cGBxloo/RcW
eYRSXlouRidXzlSnt/0wB2kBZBzBy0qM+EaFM3oNydF9KvH74t5QZO0JK4aoNuj9rcpww95aOFl5
SrnpjO80zpev26gwYGqOtJ3jkPpAO0yX8/orvqL/vwdfcFUyeqBX77xyRtnKQF8K2iIsB8+7Xe3d
eets9a7JM2LiXNgVxqDQwXFTXbDIlh97UaL2qfsMMRoTNeSZhJM4yHZxc9DyFUJxok0DOMbV3u7m
DgTG1CZ5Tsen6e7myuwJfz3oaXsKtw/ROgGxKVRPZrr2TqDJBxszEPBQ2n93CDdLKG3PmTLUK5sZ
HhbBH4fKXSc34uvMK7/u1yI56+36RYvlrWvbJ4nEsI/CsrvuSWWxy8vC7nzpYa9MAzo0XfixsKSB
XzAaakw7zgP3tFlbDRbwX/Z8ss9ffWF8y5D4CjNi25Xhz8eEO4dTz8MYf0yETdg+O+20m4rXbQd5
QmHdNAeyBY+sn6shj5HywbSco5Qm6q4Yh8o+UcasGkB6ZBGDLyAN4uQ5n7xPYTbY1NjAqJWn0+de
VOYdegN2NlA/h4oCsjAnhUJ5IBgEbROCPplVjMVWV1xA9y+DJpUGBQ8ztiv42SgCZAbfEUpMDAEM
OhpVwHPKeUetwkb6CyAwD3ebPaQYs/9SjZUcUm0COQ65FuAr2v0Tf9HWllAu2dmZUI8BLHSDrR8F
muNoGwWjz/GSqqPJ0ezc3qZDXhqqyTXCL/KwScdRcYLoVF5P4SqMD60dZ43YWx7y4uSVcLiSqZZ2
oEOR2GL3kIneoPiMPf0ni3wszDcDH1sZMo6ich4AUnTHc31KP5DnhNtyktTsxewFbQjIPUi8IqH4
7WZWjnWVmT9GWY5tW3OWMSw7aqafvJmIXTPgR1qQx8h/L8UgqTCKp5U/NgenBRVzh7bj6tK4dzLk
GTC3lw3QDW5Q/F3RbXEbFqhLpjHkyg4zMbFPmvd4DKxytuwZ7Qbl2B79ZouzCR7DEzyFdbHjCXuk
oBgYS/pLREA65oImylvFQukw3nnXPqgP5gcOIWRSoXCev+w5+Iaw7oPu04es4uYUY1iZ4dhB1aIF
zS1at+JskR//oBF7ve0Wu32M/cXNKOjgZLnEuwzY0IrjV9+ZO7c/TllpP2FUvQJxG1eceHnERyzX
UQ8aOeRsLqnQl6nRmHzXuMj4dwLlIcdBC39hhauxmwMthCiJmuWoobM4Ia84ZZd/ITSU5u6RKRGc
LOPF4BpGSdPH8YqrlLTx70LuaCnUSlTFH6QcOF3KUeEoohFUkXcpE5FZqHvKTrSKOq+CcpBaKGiC
kQ5ZrhR74K5cYCu5djH3ZNDpcGFAtealJKTwEkYJl5ZngGdn0MmO5hv6DMfMHe8drCrOprZmKtfy
vyXlZudoaFHRkFFUU+VkQ75QkyO8Ur8GEyqoMqtB3YAo/4AkDXnrjPB9IbD78WpMVt3CGlQHrwSb
kEC02anjTN7BxP1UEJRWLQZsrKH919KJRP5MlTvCIV1GnN0Xy06/WlzLBTZOTb60gBe1eOSrDvsX
XJpZ24FKbZs2Kr6Mj7fEWw68T2qAItgcIVRr1qqNbxQjljvtbL/NPeU2ORBy/p5jfXvJ2mKyxuSr
eQfBL9YH1k0Vz/Ab2MPRddS2U/Ymq/rifBTj9XJL0jc3HLBW9NxyBPIxyzBjN/npw+j30GGhLnrF
eQ82PeXhGcUJR63RehkbECLFaI4E5Jtq86nDUUxA+QepETyqq0mogYkUIOqi+wheTIpv436/cSG5
+zk+YFsjfx0YoJFUsK8JPfDd2rJJYVb+lLdlAqZ7TLJSwDoPA9L+rPzrEbVktD/OrLI/d/d9sjSS
OpjYHtu4utEr7KgvsNnrCnBJ3RZTdaJD2CF46DIqwm4JawFyF085NbCWHtindZ4ftWQYk76Wb8TL
XWO79bY9HwZJ7eHC1fr4e1bjEGbM6rMF/+3xcN8pBKwKIqkMv9/WoZIKGyMyHrKdN2df9CF+AT7Z
FIYU9goz3a8752zxsN44WgX8SRAUSobgHJJofECVZ+1Hv8yv35ZX8SQJ15gcJ/LdTdyTSpt2nhIb
O08hS7Yz/MXXUDG93hoyVDiuFEvF0i5psV5/tubsw11IMOyL5rVL1qRLZd7bIdJF5PvAo4uTtPGQ
k+6AwTr/7xSBq5dTtXxBt2yAVRg3YVI0lVHnfjXWt+delPkLaJ5mx1/D7eTbANCpyl/Z8n3k2T/p
4LE37PGhuGAyYjmXp7jz1cb82zIEdVcM6jacnHvgdauax+0p0y33PN2cJg2wuu7AR5fIwt0Lg0qN
EtWZ8wEIi/rNKzoVbFfu/wJTd64NfmZYWUMMhh3x7WsB9mvJK0MOovaobTSaYFYBrydgOMLXUk97
F6/rL7hM5kbYPRnWPS4cvrcw4EUgKsoxbEMU47nm3cpucnqIA7KT+7s02yCIlTL8KFS12rzO2Z8P
VhcTajw/tRmOFpAQfVGyogykr31QUmAT/IAU4Yv4BDjK5Ek/IoC7WO9121x8OepP+S6DXMHx3DTv
LTkXJaJTkhqu6N/HtOWI6XHik6efWg+IddNeA7MiUTC0P7DDN6WhI5bHei1omRoq7LDPwS7sweDh
4GyNP30gghhwQSYBVEZ7tmqrgY4XVkofaS8viv/pmZMuZrt5uIpx1uUxTxHvybZsXGq3AbHTWn6+
8IDk/QoCsMukBUwQxP5ku9mmDQ1hsKl4i7T4UpsZP4lS1HHZyQb+oiG33y9xoJrpqCRBrXW2mZKR
UAqyTx0LSGPcl72Mq8jc13LVPkP2uUtqfblkQ59tNjqayd8b3lPEGv7g8TJ8XgNOjJ3kyHlBEO6D
JAfVM7LVG2ZBY+S6bMTZCq2Usf+7GGjTalUy17XpzJjs/MFrgI6VIsLsAKIz1bMp7dmWJmxrR4zD
uTq2vyknvlxUVH4A89cg4VHeU+6rD4rpC1AdsAhHbjR34C1ycqEr5QTdBTnIXgXarlr5C24qTRdj
H06hR8PI7kt6rMrrNE2yWOTjs6B2nFH+15MfS25/TiKoZlWSU4EJ7t7wFZ2rshjkWBGK4Nl3mzP+
qaKZZQmCTwsTa2ckXZdKGNf0fDGAMMgneHpgwCBAl2HeHSfUEXKlmBgyX3MXa7lXN0IDOy7m03x6
OdSbQKpIlpvYzlnlHbP0D2L+/Gzy1PLMokHPlsBbC+wl7OYTTtGOpMG3VdbWHhnTvn/27jAnC81p
fc1W1+rt3QN2TOe5XqfVbnlqjPQyqdWAXoTQk8/w2ky6JL4WcQ2Z4mKXEC739s47fcLe3rplP05o
baAO66EclWqhZo6tl78cdHD9YswGxTME/RXkdlEOvlXc3ipdrH1AbqjTzi0I40H7umn0MKp5/TVb
6fyGlW3lf98Tnc0YgGOsff0nMtGz3YYmoWiC8D5pr6Hi519rLkA6dxatvTxkUkvyRH8Ie0FOg3ui
8RHE5qywCE7ZsQoXG74UQDHDrpxiiXqaxglHoOZA8DBmkPHDbgzlXe/60AUF3wdMhiNGjgOHzZQt
VJYEFxmfzQFTBWZvLDVoBJw3bLmMjBInT5YwNDGlwR1XxW7NQgoMwpZCI0aBP8dp8ObyIrJnEdJ0
3by9TQV9OEYdSOUlzmDiFNZCFHv3n74TQ/rOdlm8z0ngSzCsaHwcJlRq6WkwMDDFRj0HIfyaXog0
+EULEEiABWR37MjrJGVJvQbhVtIM6n7hvf7uvtODZtUN8JASmi3/EsXHx8bmVYI+ukE36E17FKYV
o8Pbn9DXSj9uYfzJjQte7pMqmHpOmHv7AeZr9utssUliRAhRH8wIP1mxncK+M+BE/tj7wZ2kKcho
jOCjKjr2X/iMSaSEynfw/zMhxItt/8OeP8FKWttjn3vGGVOPJYWEdF5kNqV/Qj2P0wZZs0EZge1j
ZSTObuLR/3aE5oueCEmEzD32boPOhYxWkq6F/SijHnJ3CATspjHGX9Dq1d/Vgj/GImiaFsYeSzAk
dBf2soH8UDZcsUz+Muw8Q0WjynQPg/0AQt8WxzPzgNVm/x6JwcY9wq1TMnHHwNEyxSSdTo/SKZMW
JgKOECvz0mqgNxDwsjJwCE7ofylZpuNPCuoWWp+twxkz3UfkOdNniNv+jX+20xYb3BQ0R7NYm7ow
Z2UCA+2ahx/P6NjpsCVmbNrMLOgx8yKUwJjPWPz4hfd8n1JNfW+WNmf+FDf71c6yim2FPKXjH0xa
bQl5sEiU4GV3mNcy72jDbMZUtGuWNIu6YjHABhjmV8i0IL6say7Yf9+kFzRS6ZIGdfwk7kGEC5zx
1NI62tuznC5EA93DTnyBzHExVhGk+Ma4rVqnbVMxIj1V3KgzL8xvunMZn3Yj3d5cYMpLXgjA4N1Q
K9PoYdXP7oc4g0KUU2BP3es/b2gZCOsYoelatSGI6wn+sTE7C1RL44aVdgmUG49JxYQgEPeMmBxF
HxU6QQrtv7kECk5l65DPIhFUjWHMgo3wv7Q4ijY5z/b0E8ANiGUl4HmAJSb2DIQAzVlEFT08LYiH
WF1YqQy16OfX6X7zXFnyJDxQ3f4xsJxOLW97hqGlhZTM6zWupc5jK2IrDF4GD4Qhc53O3zrlnZUT
N//AUEHN21vOq9j5EHO08CmI2PkpN5yH84ia0Z9tQ1FgLK3B0Kyg/CX4i6Z7ByLiInlZB3LYYQAD
XFI2fUY4KD2YGito1klTYKwpP4VRxXHDkUk/10Ac+yVqgQ+oNA0MC1rQPjGQrQbV8NixGPnel+XT
KUYiiW/7lFowMGnqD8vWgUNvU2xumO8JdoJBNTXrAYCXLZLLpzhLhgE/LJq5r0n+jsGIpEmDywHG
GJzJiWLmztSyvMcytUI4CFdcJ/GGbZHNxtgCbgom72p4JJUSj2+boy9Cj0C3HXNUlyCrDB1seK+j
G1jCkwxOPqn4j+MUwRZR9FWJuGNy/Rk1EfWI/ljqHDoZ1/8lRwFXIQk4zZpj8oPbY1wQ8CQvmNkg
TeoarU05XBwHOLHAswP9YvPEog56uLQzoLBULmzFjCulrpRjSF6TN57tkyK9JO220UFamlPR9kwq
WryKwTGhWQlu8TJhcczx0c3ZaMyEy0HrDmhO4KmXFkMGYBACADYApRjlyNTlmBapE0OPmMCDhxkg
9F22EhbuBf81GYLkwLUBlx4yAzIQqisqF9p2PFCAJ6j9KO2fXLG84GLyxt7L2+ixUZbU4y1Ogv2a
+SVMabpxGH77WArd8dwiL6BjsEFazA5oZzjkmENxgZmdyqmHWMk8JDyY6rLCC4p5JhUabhXMxkjW
Ur3W5mIt5/KRdX5YZtzhdM4MG3UJYhpOEFed6BPsLnbpkWPwutmlNUD/nEe8jtVwKTFXrzH7/0DU
OYyU0w47KiglXvgBkWer744N/4SSEeoA7nMqJQDxXI+sSbrRi5lzg8nJIviyJbnKtCScFkfVYI/u
8T0Fj09fYeEwGVf9FNokp8wHswymaeyyO2e91lJGaW0KM3Q7H4Q1Oa02s/FNm9tPPq0c/Xgji3xr
+dqI00bzzeoHgkPU4jSICqKp4NoTkxI26L79hOkJ6KSzlDvTMFHrYzchmUgFT/gVV0QJ6nEIQXIH
pb0Bs3cH0cOSZnxW+12vP8Nq0H0hJo5K700PmO3mz7AYdWfaYDMw3I5rcB2zzIi+pu5+LCYotTO4
2+3VhwPA7ELhPfQh0XUq/us0LnygBee6UuNv/2YV/jmCDBtd/noIN42G+3E67owBM9Q8xAD106R+
GgiV8OgjmcAWzMekAafuJxs9866PtWd/xBfKbFsd7Gewq+BD6/Zh0l4znjhBw5CBIfahfhvCMaV/
hwoI+4D6gtxLfBGk3D0s2fQnxUabtQddq5vz01jb0MXRDd6XHAfo8eKGfVki84iq8IoL24R6eaTG
FQwAeJTzHuNZGEYY3XTsEohye9iq8WHSHLbxUfigxhlCJzYG/GXhDash+FKa+Z28vxbbOx6FT/tQ
OIAjo/fVA1L74Cm7M1CMLAYIwbwOLPuz5DRchhRdMlXR+HWzorutu3ApWwAc5iu68erjNiw/QB2q
CWwFBrfpO30G0Tmv+nuEfQSTXvpXrJ0QaNFKue/0M9hFAOZOY9ONgE44JXXzsu2VOFF+nN+r7HLd
VYIziImSwnqedpMuZFJ1e6LoNu8ErbQMpTAfAwn4K93L6OOdkzYSN1iyt6RDQ5sWjmSA6LMTbayU
z+hRKYk0BBvqDIZpXPD3LgurwqQhLO6/4BeZq2BNABX7CUncfVl6QE4BQkOrsX1E+CT4b+xEdBOT
FLyjcETil4S4doIHq1B+gAa//4ne26eNXsS+sYCY2LR7xqGPdSRm//HNWuE9YKPAJPUxmvX/KhPC
A4R5lE2eas74gXE0G73jnYmDAh8fN1tXZ/1hxxPv/Ca/2vRKNCTYQRlQY85smvNcDvCPzc56cNj6
uKQdrDTE80Q8G2zQB0ycPjCDd1QTCe7K2W3ywjNxP98N64k+2yPg7/brkERWhs49bPuOyA/iewrP
FIYGcFGVtiLc85yb37RuTjM/eLsVlst8b+3xP8PuYFei0c8PjAA6x6K/N/5w+LgY74CjgyW+gyMr
IVnsGaWjii8PUMsRCGbPqEuMl8CpRhpruZmU3mCgBOJzgv7y7wvvvU3T3Iv1uG1cUR3W1i6q4BbV
duH34t4I/4OCuQSfFkML7+K9090DXppmtYhK6fptBkjrTssTxFJsPWfAp4e9WXpN/x7o8Q2cL2Wi
VfhgcnuL1bfL3zbw5868zTQ+OhT04OM9PI0YmZ4vLjDBiNQ6u42OMznY99GeCm5A+pB/cG94CUr9
HepMg3d/enL8awUL9t9X0CBUjFg9knN61i4p44K5AIuWVsIsZntPMevoDRm630hnGvr2gZigSC7w
gcXBL/i8LW5gOSpgqYNLxPuRPkB2ZH0mEn2s4GujYMX1JdvXjQSL5IQRrxYx7dyBvFg6Qk/WK94U
eMgkjfndLlC9wlM4WxJDXEf7TPnvpNFI95kMioXDTQpyQTzwqD9jKfXit1l2jJWWYNExB1DlQvYP
hVnf7bKvju99HMzgp2/2diUhyh9LfEM0IMqT0VqpwWtvzRSWNX7pZ6eAgMvjaWHVSZl4EDdQUUpB
Z11CJ7vj1EHqQi9S/APMQVdhoIFp3cKsnPuscijwF8zmwakReKtrfd2AZAGP++TCKjoTubNpF04r
RNQdHp0KwhDKBI7rFmNNjlPEPCgVMbWEUxOWVnekAcN203Da89LzApnB0J5MSvsFTEkAGaXopcND
qMAuQU7YuwaL2XupegBBPMMIz8UxBdYgbgQ8cnBkUGgww2IvcBug0xz/3u5gsdZ4qSvTTkZzpj7v
xG/cxVWcatszSCfeeQNy1+v3ss1mEBHPAQSOjRE1DH56KLugvUEUteTglBw5gJVntDkty/AnEH1n
crh9g178oGB5uIhO8BbnFDUIsXJnBJqwUTs1b6KVLLzaKfwLK2t7bBli0NIQmZDONvp3IyUKsn9w
t3vxMfoGHKKpeOB+HDEw6nPzXtapj5yn5SiYHslvGNkICxAF8RSxz4iQrolcpJjdNeOYN9KmI2d6
K2kPb8iA5aTs8kjipGOL6Zj8mxkX6YjM7xEyhhhrufJfkrq7h5GDT/IPAQXWRZeO+x4oU4Gh1xmL
bCoN8FLSFX2RT/InliCnQmUlBJBaEGU9HY+UnFK8CUqIEeHB0rG5kiE/ry1+YhKHSjWHyHMEzWkx
k1obmx/sWLij+A0tvK8rzxCG4gE6BrTfNDswvfhUIj2+Th/OZSzGNzwHSoCqyf+j37CE8n8IWuEJ
M4qTxyDBxlVzrfMN6Hos3T36IoRi3G2zm/mflTg5yV8jhlh7ZDLv31//xkYf2fkZQ5wOMgw5Y3Z5
Lz2QDNCeLozd+u87ujpPUr86Zu1LbEDVv2QNbJM052tXyIQ0D2YBu1TlnpGFQJnnsHSh9pOY1gND
R4lpA2JZsM1IsSKoG6sXssWQUO2DptcKb03rmbajKlDtdlQPHv7e4y3Zr6iHZXTDffO7xlf6hkXz
BxMsvouAND34jqv+eyzvSP5c4btUlkXbaQQvv2WdxU0m+BDV3rQ+kXxH2aeOyFsoniR5rfYDhHj8
oawp+SW5b9eBwiZDoIfz8uXrKpqXl1+x4iBTIm9Hs4TSiygFF47/kvOUJLkPowrJiN9hmXuhFCC9
vK/BEZo18prIst8fOD0kFhJ2KsLcrlkjgrgjs2Rajv2GbOjXJfTBvmSIvUhL486yabfCNhKbk91d
VpSLmnMdnCTZrsYTJRBXseb0YaGjuxsu1SxeV+Yw9ZAohOlwOLw6d9O2D/L9fGB2Xs2IXORoDZuV
yZyGOJ+oIEiBDkmGR9LilJSC2Q2LypoFDqmIxhy5IR57YjpFbq8YRJMjytgYU1zUlQFubHgDgEQm
uEZDUhkKfkzNEep94sOo4hZ5gUGQhqC+YavwovmDewj9LZbHcAeV+0nQOKPGkRSy8oyKklqDyc8I
yaJywyxhb85/JAJpirCBBZQTbNc5I7BVvSMoQo0bhcSJXOcYYTGKSGmXUFTT6VxwYcQ4diIxXWrI
99E+XZI6pi0nqBXTcCzt+ALWeCDYCK15lCUQ+UunhXODKzGujFmJJTvPGfu7x1SuhOI9GKcwIhRz
B41LJc3xwhX0rYcLkCBo2Iv4wrbH7Ht83Urc+yl6YTpwR35SMPHC4BtUl29D2yCEH/mVw4TDjk/8
QfHU+49LyzbMnWEA+f8NiXJc0LMrRb306Zy89Djyi1sBu4Rdhx83IYPZZ/JAsXzgNxgmbpI3Bk1I
0PnWM7WQ2N6JQlF2Rin8nhzZVO/NWTdaceUpC57BzXqaBQVhZUsx+rA4faiqKbJYQrwEJxJWCIQx
UJF9sy9OV62c3p2i6cj+ccVVR9z2RJM16yLLbDqL5EnAobyOHGETNnS6qZYjhURXfNqA140R7tRs
YAeEhKJHlO2fZxBXNqag02qMhoq6/YOn2MOSc6Yxwt2POplpBsrR2iG0zlppvG9OK6oeatif/x9T
twlENN4MiVXWy28g+6SyQs9Gf2vLc3IIJezxjtBL9swHhcqbH1qh9v9vnPjlrov9oaTZc1wAkIiA
RJ4D6HOcqqsJbq9ZBg4CwV3aa8TA0sjK8HQOSgF2LaNkgfLlSZOmTEhb+FSzESPA+lhURLgJGRCD
h9uP4YkEsMJ8/O7eY+keGuj7JZxQ1HrIE5FbHS04XeJV1GcSZz98pqBQqlR2MExdOD/59bu2sGAM
dGQo6U2VA1fOAvFVUzBF/FL7KpiLyU2T01MIfPIdcq34U9YBClijNWQ81Ru+wGEJd0I6vpDwjz44
MSHSjWHB/3s7kqQr6K3A9QALzBCAp1l+fOyzDfzWAs3uwhDHktg8iJMkuNLXg9XCecpi5XrIb7FS
7HIsKcGeeoJ7NhgMXs5AvswtlKJTDEBm7gKjnUBauNrCvIyCPcWk7cP7V+nhmqsOh5iUmmLmd/UX
iSxDRgSgq/kShJ5AWYKHhOtkqCsBupsBmS+BmEY1gzY0YdTxqXxNT96gG8JtxeWakG18prbkeQl3
XT6pYEDCamF2yHMpjGeWCyaVRC7BZTwMCUOiIQcg+rpIWKfCqpBr3cbrVNYXD0rUmKtAtyAKfP3B
rF6etq9boqa12Kl1G4ZseaCdwDvZ/WZd2jReIaAxDOhJMYupeJJqVuybCyMP0u2HbPBwcD/lXr6s
1vS5lVZjcOg3nQJbSLzveYq01ezlRFF3+Jqeqa6pwX/Vwt2+jOXpxKIcG0R5l3TzPmsgmQx4Q2wV
5gq/ZalWIEuxHcgbB1aR/WMR0bbn+0mbh1CscmV3EbMfsZURRz35b4H2usCFZ5ev81zQL3DS/D98
aCc5MGR7ATeRJ7gF2UkMQMgjndw9OUc6/f2E4u63WuSle7jyNmxtJlY1WOCw1ZF4yG+JUSx+96Zl
wzr6a/PPAm438zRkb8JUV/CnkGmT8LdEIkh4sMQNtFi07JscKfg3cFyIg0CjL9qsXgYLREjt/JAw
f24cK2Lhy3SKGpA1LzNpeWVwA2BmiV5WflMY4WqfBh+YT+9oEewYFYqhapl/QKW+lratCIT/R9N5
LSmOJWH4iYhADkm38kJ4KNyNAiuDk0MCnn6/0xMbO9vd0zVVRaFjMvN3ht8z/7SE3GkB4fHb/t64
wIUf531Q0Ylh14SHJDBJPhORwv//wsJa5eeJaGTx/2KExR3E5QLCOV05GFU6cDGUWWeQka5QmgUG
sQVKCQoap5unBku4GTfHLPij9vOJAM6H5bSwlxJlDlJykXtu/3fQvDybvo8O3y04yzHDqHA0HfK7
dJ1M+JuCChDx9PNCVbfJ8aegxkNfjTqBBzITRii5jWWXSwnknDnL7CBgGgupARoKKDBGAdhhCJcL
Y4Hw8YtmVgTFa3DZzZFIgufTgpyc1U74AaAvpWoal5sPYM/mJbkOX6M/Uf7ZbDC5tIQDwW92rhyF
U0uMXB2+eWdhyqPirPuDaqev4HsQm9XD+wVAMqR9DUwKFzi94kj/MFejagmLI6xf7EoCxvzj3gLJ
WfQS9uG0Ufxrb3IRnRLUG+G1q4l8dIqlx1BYLcNM2Ija5OkVS3F1/OsrhkI4ZVImTZM9FARLHH3C
jhcW3BlPIgbzQNhUREwsfGPGQQJ7hJKH/+I9DmkbuHgQ1DFQxokKCsqK8AEBYSQWg/qcygeUnOlv
AQ+Ez/rTNmRAUB19oKFT/NiETdghWaf+FL+gJ6AERHVVlE9sF6JCAE1ZWGCWkCG5iRCcMfb9ugLE
nBhDed3bEhSIDYgm2Jksdrt5YzWReeRPoXJhqIeFnrUGoVsObXcTB4216TzXFMOlx2jkvsJdvdJ4
DLhJuGVKd8KUjQtrLsyZzCmeP+vx1p5khZXFfKBbfZfF8LUzArjFXky01z928SaOPp1bcCgt35pP
GiGy6sRZR2M6ejHacR/ozrwKOgg/QwPQq4spuYI+hsWx3TNN5nGLe5Zp2FCNrZZu5en+DjlsO+8+
zPePaXHJlt/jbVmRTXvpb6q/N/k0bGZ4YTSgjGkk+w+DyqG8uS2Db3QXpTpjQSRlkGYZQnrC5kNo
ozhO1mJN0v9j1ZIIb7uxaCOQ6NMq9EDW2LMZ7NaWXvoqnVC6MhJb9oe/LSTc7EBGw4l4ByhXXsHU
81Sd5D0aVOEvV15TxoxFmM7iuXJ60wOC1L3XJBuRFCMfYALL6x8V3vUFx24FzUDfwkjvV5y3qaNN
uF/Im2Goz9T6Gm/VzJK3Ge8KMDJjoHWKxyMkOFOkxJhEPDDsY9L7W6ir3+QH915F1BqLQfNtrGG+
3tA+J0OAxbeTEdZkHjWahd7mF2IEiDwt1KHeMRaN5xUb8gQJljl4oM6l6e0qDAIH8Dlh5PhmqO/M
mZh+ITnqtYiZXhHTGLbrA1EYoognkWAJPyombeXxs1N22iw7yotvwtgmVR0aqoxi42uRJiHEGV9s
oBwwWlgNS6heeGbeOWkr6AE9j8ADtJqP6OP1wV/hmUNtHsXUkZiugX3xtmyz6EW4MQfMmJlIFT25
1hL8ilbyDLJjMkad00RvwqzImb9IG8Q+XFz7tGd/NuquIhevs2QM/xAOzOrcUc94rwYkFm3Jh+l7
SUPkHw5KLtY+LyVQOd8K4l8mXeGiYyMWTgf1wcbv46uLh2RrnX2Dek7DiN3J7g0d6eNCNDb2iF2A
wtttsq5O9bD82rJPZAU/LDlsNduxguVWu8kaswe4MkutdNDn9Og0SYoWkRsipqMke2tSX/sTbSaF
8YXFyjdQVsh9RmgA+Q7ltUWHAu2QxuNK/geGLyMFIyAU4zfUJ+2sHHJSjZPRB6P0egFL5rHGz1Ob
wg5cF6lL1AeUjgNk74ohE4SaUQwQiAgUDwd0fP4H29V48aJ3EsFAhAzj/1mEP3btMjvoI2Wq3O0P
4jPh5QXyGYfmgtASBtKDnBZycC5MZ0CyIPI5Zo6lz3TrjvBswVPi2RihhFUj86ObX6FeJF3wdF/x
fKG7z79CltibZrQJhj2QfA1vWiBzRpoi/RgfnRBya4MCBhr2OH0PyVVaAGx2Aoj9bBadjh8WZDsY
K0C9EJemx8/AVZzvhT19WWBDfY9mxlJWbHO7x8QU+coywuzUlhe8qUSXERRzWy6NY2rFEf5VESlu
/gPAHCGNYXP2KiNlBGoNjT2DzdCSRzAfgDGRyXrqhjhujhK4uYf6UI2w8u/+yGqLjB2tPUiMe49I
TZtUI5Z7RkGCYyulLEyQws5pTysORmRqeG9JjundKFZuQ2kB7eqkEvTa7FCzAQiay5wzgYtrVh8+
m8RtCEh74/X0dU2vHED/uq35qDwsiEt5zm4LxNcg+TcHKEeLYlQUfD1lKYWo0TpY9bhgcqIwViiE
EwT/iK9xrifch7nTwRga81YCoWuRvs0OAxxQiFRjITWmVaf2+2qeTA8k4ksCOVuNeg7yHF7aMDll
OyW2UImwHhkP2G4sCmFWydgVt25us5F8eM1BguMZDAqIZYPwvgE1+wOzn2hnmRwlpj7c86llKmw6
q6ZZCXjV/UU9VFaoK3+dRamRi5nPfRiXLlH3+8rHDtbnJsoBHc+Gfd9yrjXbbPIzxQnEOfTFLRvb
1hMHFjvvw2W37y0LYIx3lP+VDIKZt/AaNZuiRF/djjG9IQIaHsP0Y1pvg8Gq0HIYlxo63Om3ytBB
/qyWAQU/xVbFKCh1Yy5vvr/sNb5EusXbMbvglXvcV/Xxt+PI/CmLtnRwDi4omq4SAhUORgPWPT9P
z+ugXja+nrgaDntU+UxdSaQuUKRhTQHtl0r78htr6wHHKKASyPj2CQG1gCxiN9iwn5+XN8Eulsw+
uHyH3ZUnpct2TLYKmTEHHI81xtI40pCWCMGwsImGzFOHKlXFwelw+wB5ugSq/IH+K5xvJeQnKJ08
TlRb7fK7hyxfg4mvK9ZXvVaZdXtJhJYAf0iNvYJk9WgkGJn/aqfhnyboHwYUurQjVKsYsOFNw1UK
qZOwVBBBDqAH6t159bBhNneH9lzBCQbPROd65kMvjqw6wkRXePdxv1WcZXBzcNrDN0hzBiiO0KRw
m4WEoBMWUc/vOzIhNpBchXu7iA6bm8dPLOwV6WdP7+Fv+VPIRK7XXxxX+N7zNhxcy/WTJqBbYIz8
L58H2h8XNSQwjolKRsWGsQNFAHiJjt8HnCFoKmgX6SNgV2JOQyABKwwvX2QmKHstDUBpg1q7wFrb
VggOPBvMnC7qX40j4kqdykCPVxhn5CmAgDJKWX8xHaOZrj0tdXnkrLTvz+6Xto5k+xb2yjkmK3jy
DXDVzq40v6SnTg2aSVzSJ/qyHt4YXXJcDdBKJgcDAyP2R+rj9ssadZNFd4CU0cGznGNv+FlhtXQT
pq2XBqPGfTf+whQrVu8Sobj0toUK9yCSNNj89+lrCAnPWEsyWU4t+jm27dNWdzCa5RwrThSTbsc4
LHb63MbnjsnE4rPJXCzGx2xy8uwcvnV66o/bM1GMNaxhJl8vpD8SoskkUNftSLX1DdX5EGPT5dPJ
z3dkQA1Q5xlTt9QRRLm6pNb4h056gWKhUULytC4DSMpfrl1e8tBgswMy2wSQmdhDJsFz9DmRczxT
SNBGBHMcYOeGhl91i5kUfFGIkJISSHho9ez6kkX3Myw8HYr6VOMHB3DjzRhT7pCbuH6OMNiEzzNO
gJG6gBN0zgOAgxek7nNoTGTsfJMDMqU7dtHkIC9hWHto3KD1WTqMEJKGjz3+aL9PtOkIoTgRR0Bz
H+o70Jcgx03xaDjA/OqSD8zfglMDexxtkMrYC8spchutatacO/qXfyeDzpeY/ChSSqiIOBZ8fW33
OMpoKEll/6P2YaIq13gY0/xSeUOO5eZKXv4XB6cMVYrD6TLw07OM+TS7QFzAKgK/t09NOKDJAKhG
E+G0gM18GGs2DtE64M8l9TP+ZSBxFRo97jtpyrn5/jo3dWyeIWraxf7Go6oD+BXERarRnaW2Z/j+
2DReM9JRhpqjetgSq0nk8ZALb2Eub4f+vNm+1p9I3ZnuMyop/yiYKAyMeTvieaERi2gnJsnC8FPm
fHgMhAkGtac3gfdSUEX3KF71iaiyTPj7QXOE6TDlZMXA4AQD1JEWJeaGs4asWMIVAlJ+g26tXk0I
og0NezlhQsEY/Ef8gHCC600aXD65qzjYcCCK0KJQTaHrURiqYdXsZGNpUQXPDTWOFOnBd5xF3T7H
cLfP04oGu4/wKh5wEVj5rrcV3VlBKQX9Vw8yxEUFHPc/rs14hwzoh5mC083M/fPw3abrFxJkVz2b
LiY0FFa3Sz4YCmo75kabPsopghWPqwwtp5UxFsjoxawMlP8x1zYttpoE7HR84yOjzXG25y6FIEcg
JaFKwI3xqN4ReVUdkz+TKAKAQz85CZSqHj1Cc//hrRrVoDPY98FpiZ2KLmJgozHgtQqFgh689jS1
+9u+5aqnghZRQynB5M6A1paRpsXBYsIYjz3evELB7TmmSoINBNV+BLWUhSUxq6Ff/dZW09oJrQSe
0EYg9SdvCVdXiNf3QPlELQjLJ6KekZBRweOp5l9cl1fUuEzjnWfj4r3eie41wCJDlNHxuMXLSTCw
cBdpzsVMCLUsbh6Z44ziqHWgxmJgDdmzb99hgWFcJdwt9z8sDUyYX28C/zhc6CqHLFFB595PFxdU
7ujdiUOD6p+N8Q3OhM/KtOQxtKvnWWSz7tnoym3/z0CfSk31xeHwm0nLSHNgwr6pLKNo4ONr0Dr7
55mLnoMIABB3PsygAo4kwSLM2JbYWsyQvvKamdNu25X6N5XXPGS4ETqzIkrk4bseYZZe/vAQNgmd
PyVrLvXB/oFIkBsUS6Yt1mFXxjfRVtMD9vreu7ECrGzBVcLEtT+ecqDCwRzjisJjOD6RmBwfCwiT
U05FjJ+tekG0VXDUYI6/mUCX9h6O8j4PIYniNdEt4JtAfyWAGW0YoUuChy/Eq2gSeCNM2n0AHaGf
O975WVUp7B6ww/oH3BKoTm2TgIqna0AgUexC5hVzm5GrHlJi5SElW0T/qXA9fO0tUlC8CCLjb43z
QxPilsUFG8EtM1lXsM+2Y9iW0RuNEqXKmoPlNxVifnipWE5ALqZwX78PeFyVw6l2hBeJniHCXIdR
gLDY+l5lH4YdtlfMDHOKrNnjoG9Zm0JAyWNwHhNYzfh6PjAWgHXyL7eCoxKjlCm1gUEgi8XCQ5v7
YbaVQ/9gjvXkXuCF8Flo3Nc61/T2iSWBWGl8F4E4IB0xBeVvcN3zeID6kAmzW8WblAX7Mbahokzj
AERjtOZbw8onGqNeCxp1E6rrjxl4TFGAtb3HYcz3IvwB4nNg7LHUWOuj3CYclAUghV8fc5bqxEp5
C+MpeO5T4bUAerBiFqAazheHfeZLAzAsc0PEhpDicHK9GHbh5o2D3E4ASNLdEYl8p+eGMwkJp8h3
QqfzJ8ZqUs8h40ay4jW1XFZGsqtrbgpvS/ZBouig7DuzFjYae/VTjpsCfZV5+ImcdkwMOOixaz90
Gh4L5QEKvTDP3kZ67fd1oSzVlyqyve+06kO0KcaDGCuPe7pAOld5ih683ay05S9W0YScD8YpdpXU
YDp4wNM8YCTbOeVVZp6F24N2BstdDGLsHXM4umtWD49DXd/P7cg87UlqR27h9DiWn//sI17MK2nT
EWG8h3PiyfkULLhQ9tJ0hUdCTAEs7Qg7vT2TbdhX0nF13Hvi9Im1iNGPxp+fI8ZEb3Hk8JAchT2E
Q8faufWFcIQqhuMAhZYNU9VDJz3eCosfulLMxf7xYcn34pExIf7akXeEygobWpDp2QuZYW8pjdlN
Axx2j2Sx+8hBcLb/QY2npkN6DaXzwWriYCi/FpquHy9ov6ckOFbhXpyHKYfjtrsFzKFbKHXeuNqK
vTHGsUuoWrli9istgPUMMKKKmSob+ni7D3mV8R9XtyDJenBcf5vyb/X9U4gDQ1gquYJ8LZLg9h+U
DumZsuOD3yFi2iSayjfrSDXYHzOhn+zxF9qK7YVLGkVbhM9FeSHtjRlnjtWcCF97ws9vwv2HWtCe
ApYKcZ5Irlkd+clLm7UrVg7LzOQka5dT4Vec1ngJPyZ7uqa9aXHIlgdS6hVHWuHx4ThbFkPsnte8
JfRQRGzjL9PD5MwuhGEhx+jnJCyCoCFR4ogpKAOzEiXdfQfXlYsWRKLaZbrdp79QhJqbS4Z7DWY1
+jVigxzONMXkCfC1OWPaE22+UD9CCz4IoCtf8drgBjM56buDoW69an6E11rH/wG2c74SO+Hzz94Y
nzMuG8ScHnEq89iNlBDa0mCOih3HNkEU4L1JMacTI5KM/SSuR7YaA+gJNFHVA9MW111cj263YVyc
uhaegdr+y7zfMJUP5tF3Ec0z7CrHIAvM/oUUY0xNSMUX0Vhh4r3E7hQY4no+F07E4TiFhSMca8ba
kl//wamIhWjiRSoB/lrenkKb1bStTvTeW7z6nDFmJUllj4ljp/mrX660enraETuGFiIPplpMjcKO
o6b5HGOk+OeWmhkxJh5d5eWf7pyEQeTVHOBa9GUJvfY6JQDHOSkKy/u0/NgkGJhIN7j7dTe7IO6G
uFstuNJMzb3fR62G5qaLJ8h3eCb0eKaQyXIKo+liBYeUxhG5nrT3iIvYI9NygrSH7zFDJb3mFkYC
sxAM+8mRwQhr8G9V2tW0MpiUcBhS9XWiZtImej1L32dKtYWxI0l0g9rxN+wd+3cXtbgiFqnOga9s
Vrc//9JfnpQ5ZKkw5tizOjoTqEActNBElX1+1JijaQB09+NjqwKkYuHr3Ey/EvixOTxkfY8/7EYb
RNoe1geIgbEHEGvaUfHRCmGSkBUr9CyU3hj9n7ERKf32aZ+xH8I+gBxrzMFLLlzGqRnW7Tz61/VB
dJdwoNjTWH9U2iyPN5yxDmQGDMM3VK67fU7IO6zvlLMrPdHAfs4UeLpHC5sBK343v9vow23Oxihq
Z8/sjDMLoqZG16z2x2OVAKAXCTYM15kYKC4eAuEWW3QOZOHK7a8K8tegoN8iJmb7eC4OuvEXvw0Y
IUCBZGmydLq/FRdVijjQShk+2r3FJa/tOPMffRIiuLqQIwg1AoRmWCW/4EG01Y1rrvB6GjjkZ3U/
K6RF9td7Ln9U2EJJnQTGNQug1TOFwzJLtoUJgog4Yd/DXzGh5bi0zkeBA5U2bHkwTm7SwsMj5/XH
gBECwvKBCwAgpUhm86j1aeRew0egkQ4q8OgfsbfUkLd9MRVei4uWFcJYw+Xjk2rG1INxCS3RfjBE
NIHYmpfG07O2UTQXdK3oLM1EhcomxSknxOZncO6huph6mFLCdViYNaTDGBYo5h0hcxsA2Hpe+1OM
NM2NgEPpnGt8GCioZ8TLYVqJNoTQM7dYCZTkWC2PWycKBC9K5DdhEZVN0lkx2g6QSn2+Hm3gzysS
3xGGjiDzB3FAiuJwhVdHMSK9iw+I/4aHXI340zPsJJ/aQyQ5vNbEZVx7y39WddT9V9X/edmhYTzu
8QsTFTo6hDMQ7nAZlQU+wGVzx+FeJKlG48ABMowQhnnwF0reeVyDPM8BwMRXLcDXDuMR8a+xHXiR
OKIoxPiNa0o4nsSGPaVs5alyBIyp6ZkkC3oIahNs4cY4fHrYIfJZUe06Xs8WLiZUV8Jgcj/F5Gy1
CBe6feGRDxA5XC7hajXG5lFwQ+FDMOujVOKS5vFS6CYgksxGBLPnhMoWXwsyXgo22BZGDBj9YAp9
AoRHn38eruKna4USM0RrEKpLyX8GzQNgn2IaeTRBtvoCihYHIn6mKqA3uiGh9RYQYytiZ9KS1QsW
Tt6mdTFWJr7t5NZBj06v5uHRwQTgKzDQY1nuof8/l8LsQkzIj0pULQVRoliKrFRuZioZBn5Pyn+M
DjmpfgYd8EtQq2z5wvCKcT5DQMGz9FTL90OqQ7RqwPF81cKrx9IRfewdLT22fBvRkdbzFE7vmeEo
PSRUCxsXMCdiuYrUAeF95lyjNTwWC2VPMrfy44L3HVJW5HmZfRHeBT+WoUfHwsqNcLrxqIMWlku8
HoGXIvXm5tOZVUfIC1G21+FAla56qXZkGjBUZ6ZGs8WxlDCZBNhkITr9wwNR5PdP4MrZ3z231b4H
FaLvPlQHfcdJZUZJ1+bhaJHCSLIAmjyxw4R1cnX3moqlv/fQwT+2rQ3nNzfgZeichUx9cFkJTP/z
cH7QeL81tB6csEfZwx4pmlU8/LpHa2P3kWC55BIKZrr5CCCrnxdCUu8KqJqsVa9lHM4NeAZLBrQo
vv/xrXeHEui1mUwKaMIHKFPNXKbftjFdsr9RDett/7WW1dB+zJilOgqW9WxO9Amk7329+DNJvyLp
EPcOeeDmj/CStfP8GWT2IA6gxUCwhTtM8WPpHBWpRs3VjaVgkTGihDN/+tgljFbuyNWh1w9UuKcm
lmaubAQ/N+4Nq0MyQzxRvnkXFEjG69131IUmehHoaiXb0O6hvfOV8a0ePor5yMRLgRGDHa8avjPG
aP3dM6q9DaFLoEcOEx8guza2++pMSAWI6ukYZFCMLDtYB+/oXLQrw16XrjGu+DHVfW7nglwg7jq8
ng/d3AyA2DDMrK8JSRkUWcJT9Ugj8iK7swrJDKdzQsQDTU1UeMlD5PWKYPoFjSOTZmFJseXhWtqM
8ZUGlfvI+/unwG/bjA72UMLigSGHDc+is/JxHTVxcIOzegYs7a1eEWlD90HQMxjztNyqL2aEb/x+
S7rCFn7LQLRAhm9isDCFUPmP8xnv1I6KepXHXB5orWH6Bu9+QKsioziizG3Qdv0DNjCiqIGWmKp9
UIbZL1SECPZwYm6cZ35E+HJ3741fgsS9rj8GoRm9uygsaUGPRFyHvua+ntPe3T3hWUDzkayNFtGw
rHraVEeJLQ972V/aDL/vQxrimpXRJ8clxi0cc4XVonzdIRGBiwSZDa9+Nfj4PxLDbx5e+7bhKbBy
XyI7I3isS8aHwuj44+SN26d/7g6qPFSAAmGE646MeOzpN8pI5ATyoAGljNAs51m8xK1pAubFKCZp
jlw/yc++4XJEjiLsJkwWb3vtVEG9QghGJKQK2UBMxGkKnyG0sM7k8SeE09m9ZQfBwnzIXlVv+7Hb
5zvVxI1AMso39wajwkd97NejnBiTx1Wqh0l9LK/qF1bLS3Z7tQRkEWRg0PBVk9brlabTcLTcnzQk
UA8a3CJfK529bZSZfXutWXMyuaeIp25N4+fK3ev355KJBQBLhZJFqhjIxOjQP5NnvG9u3isLNSZq
0lJ8NP/OPk3hPvCrf2HwJZetY1SI8dJZzb2gx6fBXy1hdp78Ve9Qi09aqrufHr2HPFG7kZScfvqH
1DImxg+kYhlUtRqGXA9+PYhM5muDUCKgov0ytpC1ZqQ9+x5fgUGwPNXuixdP6J6umeiWve2g//fj
aurgjmuphzic5rLX+UZtzaMGZBqTkJZ5/zvgX/Ru+KZwSFdts7unp6xA0I3frVpFj3J5p8fKClwr
lEmLfrJiutEDG1/E8jRtg64BOPlwVJJP8vY6pGTWLR8Su1mqnllyjXe8WByjKEDAN2mvgDUGkO6c
ljaOOBwmxaKk52S1EeZjOa+MMAUTzn6hn9kMdYf1aBID1dnGdieiaAlS5lpc0Fw0M4pyfGIGVgpU
XE5QN661B6Qx9Y9ZMSFpAHJU+ZTY1E690+DKDwKNYavhOMFpTXlnl1isf8HcU8rkfW/BFFiUnzBk
YAdAVCj9+IuI5SnaHLI0SWkaSd/FO+HmSHZG5ivcyTLpl9/jj3JDgpUI9JMqQUGB3H38bxv06EnH
/F4lwGKw4PRRh0E3RzWoatkG5gA1froGZ/1KOLjJgX77wXLsz269UEXHjwbgEcYpdlFwv+RQrjhG
Pouivyqff79HWGnD35uzBcQqtvN6klZRBdnLdPj1l26eEYuu93I70Yu8dVcHGrVlyH8DN2HGUVkb
/X69dyhmSFgDFfCUh09qhMnUIx6/9eNv+N3+YvdhwhvgeZ4UurZE/1OdEn5njpuxXd4XRXNob9fM
7lDb1JOb5N2ehxhah2r9iAZ/BvdX0BF9jWtV0MDR+wwNso6ZMJuGp0MG980J3cDNxsxEn/QACuNs
Bi59ebw8FT4IFLGYy/6NNk9y1Wbas0Gx+AJ/kuZDzroNqVjw0sk9wX0EHNiEwHZx7lPLUFvR8Umb
F6oqYX2YEPCOpN1BMq8Oe6e9MGRj/oIN7cPHAKpBxWSb4MhUnM5nARbB84ZYINm/2EZHhMy/iGrE
/6xMTMjpID68bPKPNz0kbg8TNd0cHHdjjstirnCEQ0UdJbPdgTRy0Z9/UdFD6PrbjW4jZDSltzEk
a1YqVJl2ylE6CPzeAQVNg/JOpPlUfC0fN/wSn+zhlqM0m+zpBUL/A1YIeAznCKIudYmD6AztL6X3
3fnAREaaYDKOpftc7PA0+GjW6F7am4FF9So5m3+BkvrjQik7Y+8ucCB/sd/wzHlGI/GCh40dQAok
wYEb20Zj9s9rS8iN/I2IVt7wyjpqyH6IEw/BfhcuyWCWrp/AUoJ7Piw9qI3B7GNlFzi7J6aUzqiP
h8V+l07u/YBPB0dm2KV6DQNSEtiDJ2eobkt99wSddjSyQGlCX2fwzyh2X9MYG/Zu8wWBM1AF9aGn
b2TJiZlS6vasH9I5yaDcCCVs4dbmIrxYo3OThqONMvb9DwyTUoPM/4kWFwoUHyO0ywsg/Ukm+Uzy
f/ZugmfaaAcVtyudlrTtyYzPYjChYKazdSh6qChkfu3mBMSFTqQsB3/4457WSYq7BLJBThOE/PQ2
BSchp418BXvHCpMoUaaAzBLZbqEwSyY72dkqRC5n6F71P2AuwfWmDeNWiabCz5iOIYDzxNoQ/eXq
welEmSUEAgWhQpbMzNySV9xV7BcGGC+72UgsLcMTwuWkZ1FyFZsPvpWI5WyQM4wQGDHg0EfTOxO2
CLndkIGn2Uo8MpVtp/vPARes/dHtDuH2csTCajXv/kQs9PV60MepAVDwQSMd3aqweM1K4ldf1bbj
qBi8VnGQs0TK0FgWAJQqxhLM3XozVQ8KzSsGkQZVhlizu/eQ14N6KOUB65QAgt8uz8IsP0KJqyEI
KTO5H10wv8V2buRa+GEzmXW8hd5cTkJ8cIdNStnMHA7AZpzoo+R2zOuIwzYbQ3egs/rmvmquVUT2
CDj+AMB+7FLw2MfYhCbqlP2t3l5b7AYSPNhg6romWe7pTjbXtH1Uq3BQw+zrw4X5knFPd5/TUtWd
+/mNMLz52AoRl1BUiOOxcX/AHIJLQ6C1XErvSc+VexZvOAcEL7BCcFMxX5y3QNsudA9TSCEQBSDe
sn7XOzZ50ARFKpPsmVxxxnJDowl6B6sbBvULvvfN56nC/iFLiycH8JcuSVL9aP4dcBldzd3pI+iv
eGJ2C5l0wJtFk/ZuPCPx3szs8AoWFJf0472hQ8BNg/wx5O/SLf1wMizgdVkmWTy0hVx5vN1QcWn+
bDoyfK1myXdSSUNJRQZC8KV3kWeznIEnFH2rfxIHGFrw1TPgT9diTWTWG6FxYT3Of/QwDGsGQrIJ
OX+aB5Pb6buqw9hKF+mE5vk6mIq1AabwZTJGY5EoENSFXXCfPAoEIMhCGNCsQENFXi6oBsYQuT1r
K/t0M/wYZzXIti8gRDxTsLO2lMXCO3pjCLPZ0Qy4h8XwlBIbLjSuRiJw4NoFCBpiB+Bq94QLfce2
hRFpRo4zImQv6xxj3EOGkvi9JaU9ntQiGoDh0iILtFG7urH/6ap1ZmhiPlQDkb3378lzRr31Af45
SDiSksAAFVK6Ud0j/LzCt7JSLjDY+eiFETqOesENMV2EmHgF0sgFDbH4n7utkhMmldukhdDYh48/
0d/Tv6/gCWOqb09F4CvhE8M3HRtT0HuwLZUV7AgxAYd6hjbeFWlsTFfIhwBDE1N0EEOm2V/Jv2ke
5OJWBX6RwNWedUhHwqx3+h7f5phisUFujEjujQ3Twii81Bjy/YUCqj3CSGVJXxjCHXNHUwNeVhbo
EU5v6ZQrvt2sXgmytvxt6REj0DMBE2HvvjLM0WsfPi7cZBmqe6TT+iyZniNtprydRLKkcWO/OWun
kOYvD0nw4svOQ6iD9cbXxpiCIQYzkxtsge+e1i4eNqGMYG0mxAU4vWIj8DfJF1RUzO9PDxoeBD4f
GIt+TvxAwSOyv6shBA9K9aQH/0xXeXvu0Lytwebm1eggPLUHyTgd2AXwp6WqfxIXknzU3kIojpdE
OEEdXFgfNI6OTCpRRdvjKJglEF6pQeCBDWo4P5pna4fcg/fXNed8xkN2jK93uJ0PGg32PIU2Qo+P
579toKmGyuQhyrqT0GEsspuXIT1G+wo9KvaJZEN+1XcJySOA7Gsly+WnHfPOOW3u4tWkzeA8WfLi
eYIN1zjU0Qn4rg/aDjgpMIs3iCaruTerKqAGmVTUzxREM6WOpCLHCoeH615fpVv4hhIEFahBz3Cf
Hzt4HxOHDyfOm2tnQwLXDxL2zTFUCCHXOfsEU6VgaQR/A3poFaMdpy6GPchjTvUaDV7DdwGgTx8b
T+728sbYhNXGm/q05WPOeB/1ORowtKH6UMn9thf0tf3tt6irZdZ6ch3pUCXyiWo6shzUDIbo2ul/
aC/AppErPAJDQM31pPmXMwWrWL07ZrJoHMhv2ot5nFFYdJYxegcmHD/TUgs76Y3UPSxvHc5WC6nk
N/tUQaYTQiZx4nAX64Ge71+IvfXQ4CJ/TUUGT4J5HSGzcutEYj+yZEsQ6pYDh2JD60HltxuPnAzs
e5pDGg91Gmo9oZFh3jnw4fLfZQeDXSFGIRPkMRlvjfHXFvNKqtHQ4k7b7EqqGx9L9eOe1FARyOlS
4LG4BcZ2VN12igml+c+wp2+tKo0y5GIoFofypdpcPgv/ZCxJNQt3rMARCiZ9TB5j645GMyrXkT5G
h4QdAjXoZuLieuoa1uik/4Ex2cZKCOGFrI43nlM1N6zweJSE6+o0XGR/F+DHFotkX58ssMaZrkRx
h+Vh9J9wrXfnHiiwz7RHUBd3u+SMJm67u8l0ZCoT0XvfZxyHdE+LhAXMu7A2+bqrXQkOtZWEI78I
Lm1k+bwHELax3Vo0m4/li2LtdfJHIsSysNyN8MclrbAPO2mGdzmcG0wIe0hidtIQofcgqNzZSsZJ
7Y0Y9c6yJ2rJuEJBNKnWfog4VVhx4NL9kBadUQHtN7/bv1NMkASsvnj4ERh/XxMZHA9UpvShIuWA
6K0BgbCM0wUo/Y8tQXMw3gvtgWPsH9RnQBnxXGYMp/B3YHb/8LMniSKqzay5caL+QppGHLFM7AEs
cyJG0Ya8icuh2l3wWZKXngWICHuFdretEBcxxSKLBaQHJrLhjzFFO0LjFIJWviJgbQGmXN8CmmTm
FCxQGn07ByRC/uPXmIsIOo7xZSQ1Fmkv6i0QTJkE+jXqiXx5VheGXZxIMVyziNepjzXTPEqOdXA2
kdS/vEfmLfvsTC+/zMvIXDHhmHd2dreAz6PzYOLcVQoIKy+tudAUMCGzziLlB1pGEXp7nMGaEQ7t
vMvylwq35i3CNnrLW3v8Cl+/jwPz0HrDHOPvgatgbjysNbkq9nz+Pc4JivvPsmm7VUhfCjAFx4KX
qneIV5lwSQTfJy1hu63ANYKhPWFZTIYPb77ewqiBAc8EQbECtJvAUv63sf8mh90bBV7juu6Sgysy
l8D162svZILuTLDgH7mjk4+XAdgljJLXMFz4M5dPd01E34OpewiG0NCYlVjqgpHk64idfEGuIUNy
O58vq323hKhsz9/BWZldE2+Zu0uwWGmGHIpQI1xHuLI7u1GsrmUEAK3zH5cFOVAzwrxxiEKCuw87
dRJcunqmyZOSBMJhPwvlRwTFQM2DxxW2GHGRcQTDg6sD2XMyUfGEtH/JQt1L6V6Dzi9OlkrgxW83
JTjWg38Et8a0BOxhEkE33dPfHqn88NqHATqadspwioOiIOKBM5cG85belDUv4c/wmrI9WMrPbCHF
U3QGNMksOeJb51+bdcj6IxOKios7pkD7wv9kwo3EvhHcBJhGIKuwDE731oK5AclJK1Y5KKRnQD13
fttBMk6/m0/+p5e4W7+mPDuiJZQWzBDntPpvQQGKAkx7DZvg9wxSfZ4h5COMjH5l4fvUxhwTPXpO
TeYsA611F0LmDnrzax2f00tfDDoKWioXnGfvjop80aOyoXhEVgDIDAiSAakJARZEtscyZYQKl9V7
pk59pT3DWwvWeYOLGLP4OblGPvmaPWhJIkwKkJX2QaT1fP/H0rktKapkYfiJjFBR0dvkKCCKeMIb
w0MJqICKCPj0+8ueiR3TXdNdZSuQmWv96z9I88H7m0lItsyUoIBzAZsIzGeAEcAbYqJaYaCKd6kx
GgSvt/bi7BltinZaEB4BuW5aBPVMesM6FE4I01Hq/uG8nxdMhP4+49V4MfhimeioByrxSUK2zeBr
Dw8I/cm8KAd6Hkfg+Y9dxwBj/4fqoJxYgkHVVoLkutWpuKy6FjFbfvVhDpGz2Ra6HPKoy7+nbYiI
dKYaGwCpfqfnXwKzQCUrxSunYRzSDzBU6IcjtHTQTLVtBhiMJvifyvm+OtaeT2tY69F4dxDZ4uh0
RRiHrP2wS7wvM45YI32C6b7h01IGY0YZrK1IitczamY9Z8j42kTJMr0YI9OhrtLaiXntbqtte8Br
GrKPCkFOv77vRmLUuN07MnXTDilSDlo/FpvCbi22OD6C9zyzQhV6F2YlOlBljQsWCU75H8M7hAkY
M9KtiZfp+DIRNC9N1NB80OlR/Wm+2uifwBmd3nuZRMWAi6Cdk/NlDR9MRkDrZwB2HTRj3HTywlrn
7F8X4pbvX/iHQjtQXYvDWx9g22LgeVEwtWmhx5t+djkOChER/SsTW7wekr1azx77W4lCeASXyyhp
XzAo/LvdOdHUIOvLHGHEBphoyJGVMnLBOO/OOMbJhPqFwVusW52NZQ0ZUx8+eqMGB2kdndIWsjpQ
7iyltnG5oiNNqd155Draal4Fqsk+zcgYX1akUu41X9fsvJB7LUYM+90DxgncGEWvC8bHP++5glH4
pjrXCeCWgAWb9Y9TbkY5LqVu/3IFmUAwOSW0LKOf2LGRyFm7NPOEQ+CfXnvGcsYqMRuxTK3u1DIi
B91rmP/Zv5lDrCz8CAtZqBy3P+YQhguIQym7PXN3B0zNsMaenMzdWkyycFl5dLxekLHBcF3o0cbT
KhXbymznDzc5PaBdQ7KgbUWoaTPgxGFjoqeoAg3VXkkT5cNUPF5WSaun9RpvrNcd5G/GT2Vk2JGO
brRyNPRw4i6pTESXmloMofAZ6zKP0go3m+i/RQ0iowfDr3G5fzew80o3aLfSnYgFqOghFiU24zzs
HHBX8aV/Cezuj7gG0qil/RcfNVx9o3yX4ACIvH/zWMDc1nZUGcprOmzMPJ9/Jg6iEgULW4Ye9JAy
o2M2MACrQXdAGsSy+Nqsfpx2JJ+XAxKla7nODAQBD7LHevxRKqSIVYH3+VnJ3AkC+uhCjX1qAwLg
HokxcLmhI+1DMNrJkI1FA3cfFZB94rvecPo+itZ8LAXzpJIaCvxI9BYAvD2WVLKvX5xzHIYBRIb+
bHPfUENdu3juQhO4AMDvUwoVFqgm3/QBKnm57fWN/h0ZG0ImJLuk5fBWtN/bmTcrxNMGZqQ9+YzJ
fHiKdkYDcg5AzRTyAojv5fYoIyOAJldloHAVmIDDVEoFGrI9fBPGw5e94pXBAMdUKixckYm/Gm1k
7yzZO8A/0nIC6rkkGemljLGHv8m5TxgvxxQz2xv/DN4eAkLYiX/zaaKEcvcUVDL8xqCCbGVhnsrX
LxRr3nIZu13UXsPzblSt/xFD93t4h6w66dbyl1rW4uNY4g9ywuoEfyH3SJfFoNRcoXhF336aKwwd
SK+gyiH1YnqIpvPax34cXudPzKkcoTlMM6AobYkFOMbhH4b8uf5dzKm4iMlkvbC2VuCjE8AImvKf
nhqdFyYnGZ+s5CjBD+JuzGE6KiZzU05uOfI3oKy8JPupCObPCKQIo1Tp/ZiCpUDDXM/NyQ5StsQ8
9nn0uRQ/SQDvGqBjss5KLrP5YA2+pcN2apmgS5f81W9L0iYaJbuDmskol7iragxkAT9zpgjGW848
sdCmeC5UvUZ7sIM0Qt8q+Yf9GVOnx27Tp8AYnjFB3UhLeKnu4i8pDSp//sFeXh+MoDgdOINRChEK
DUf47vOwyLMYdqIkeGA7TJYsz2PqU/40qo2e6GN1HcnGe/fROCHKfJZ2zSQNkRIEEtQm9AIMxhBA
MQ1COSKnT4A9Pljp4oUtXwFzzcR5ZE4ag8nURy7B+fcLsYp0gj8WCEOCOVjAHS7GHV5QanSfJnY5
+MnISypddaFI7lNIa1IQBG6R8RgdLCbFULgL+mmuwb9AoqE4ZNavNcGJjv+GZQybpW3z5f9vU4Hy
KlMYmJn9I2JBjSZaFvSGB2zO73teFAkaDrh0DRQpCsT3lCWS62DNP5NFrR8OC8rzu73bde7S3oCI
tCnluCzVqYS4biNuwePgfM0Ea+yUDlhiSBJ2KZacEf9Y91DH3ZdRtFp2hZZTsgwmoCUoJiv2G8mv
bKS+XWa/4vgKE3L26em01Wq4ga3GEaaIePvvtuLxMF0OMSA7NQu44n1KWfnnM5jpaLiOT+JrWu7H
ITBntUWZLADW+eDIJPfMcvlSskAhM14vQUWYzhtrbcyxzi41gNt2jbrF5ODzovKfrC5yru/m8L+6
gpnny71UMnnZnUDttpnuOwGGWfpQ+nCjH5w8xbXr2u5mx1lGSfszb8aTZMlrOpfiY62SPxLbh+X1
uQ7hbTwMSoXcebT6L9ZyHNLMo/9MNf9FoPvYdkZP/eCuJ07uR5zvY1pbDNeiSc8C/YVjMa4YE42Y
28heGpZKMaBJ7p4jJiPGtqAaNb3BLvK7HsgY/17ZFRfJOm5wKNHe6KRAkVlpogs8JNNHDr4dHp5G
Ok/YpOdOevHrxDjmBjs3ev4ElzNrBLir57MidG4T3fGpwGiTHq3YQmza4vkmsI+9LCozwlsA56vc
cByuDh2I68IEfXib0hkZQZgE9oZZ700L8SWodQ2jweDSUGR92HuAVW9YesLKn4U3t/V8xket7azh
Egrc8eQRXiaGD+mApE5lDZwk/RFzbSITvW9BZ3E9qAL5w4tSL28sZNduPrvG+mVAq4LXiHYJOwub
3Op8t/lF7g2R2FD0zijTIWjQJFu11vYc0JynALZJB9KOIjfRxtoXwmXzWc1YQpT2ZHql06EXRmGl
85SMb3Sj6MQLIx/o8Qld2omODslqucV4HKIG0Lt18MGQ3zOAuICWegiG/EJxIj0hr3f9ynU2L+rl
cqGMxb8wgd2zTmw6Aqn0xBjAN7pC4/NlJh+n5j0o4Fu8MKyku82zDUu8cuyg+cOXnZZcoyFdA90t
/WPY0VGiyHxvHLgBkGnK9JFPOxpgbykdngjD0Rz7OpxSCqyf66fWB/escgFGWkSxdkSuTdPsv8yQ
O7XpdU2a/2twM7A70j5H32n2foW7W4gf0l3DwwTgjq37D4KoiM/weLiDEirszcBgkmXU23yO72Py
M6pE9zXjY4Up+M9PDxMxdn3VcQpzjVMJzfGmzaDe04oWm0kIL79jJ9blMbO5XDzPODgYlcTH79uA
hRk+ZwEM18lQq5gKrxJLVRZD/QBUiXiaztMNRpRzbNR61Xjd+67b6u90oUjNL0VvzwFbmIzsw+zF
mEXAMdk/FqBqFKvZMrns56mL2fI6wzabk/4dnhRKnz3nC5kKcA4GD1KB2Lmg9QS36cdEqXoohQv9
RQwOi9fdpulFIiro1GmXSbPldiCW+qcwp93fjPcjlHOxIRPf+K4NIDsQFeg85yJil1L0vH+n6AxC
+1dapKCFAKyRFKLOHBRH2jjVVncNEPfy36VNE03sHuXRx+mANfn777QPB5lNd7ebw+5mF2SeRk9F
vqpGWmcHyovk2ZBEgdWzOsUEA/nLG7rrYSROPabYZG9yinOWSrORL690IqMGF4OtHJmvFJolDcGS
lsAMgqZHihzmT7zvB5Wftq/ogXIDshWdbl9ZoezlXcHBgj6q6nCOZxSWdBk5FoEAEwLDJ6CoO36V
MMjfOriNo40rzYdSwWNdhzwp11rQWytoEWhMGG+g0ZouzSnkVoqL2WPqqj0BrN2Z98ektyvIhrI5
fPeOmQk+wZ3hNx3I+B8ygbOBuU8pFCGCiJ4k8j/I/pu/w8ZlSIhNEE0AzDgqPdgvUL/rdV2B4xsV
DEKjt339McDLrJYeKmPM8W/cBFPamMJWBlDEvkJjOoY/xdO2mDufb/K7P4q9pPU6MXoq1z3xHVHV
mCQo4uZ3F/MGBT1WB4m0Gr9BVQSSns4pO5SdDmTTOhsl/OA6QybFg/qcMh3FiTG7323l3BtbQN2E
kMR2n+rbzYYUdxUY5cv4W8G1P0z/+pig1N54RQiO3v0SnmKjSRdFrp3HFzxKyCZYLjMY7jzOaDY5
2uBCQhOXkBzdHjyyGu2pfX3PCJLSU6iSW7rmJfHeiri4vVoL1Go6aHVQ/SHmK5yaHZ5D/cST8A27
DdU9OuBTzcIa5UZPat2+lEd6smA0SJlSycN7JjFTHvwPal38JwwkBvXyeYIl8HDjjpnIxHUig7Do
iWFam8vMmv5BryADsQsfdQnrDVTEMlenk0l10vEuHL/S/wiojVVqswVzmF3lG780UNF1vBSnyztt
JR3fClIq2h65W3BMcgnI3gaXvYyWw6F2uQz8S6tM4VrQMc+/sPYkK/4dQb8uqaDrO94TP2o9vA2w
yYfBm2kwVmSX3UZnyC6Q+3nv6QwuS62tlkg4G/oIfpFUcIp/HIySKVGEvYirKdUZbFcc4APOOBm9
dQHvrAMZpjHT53Mc5VcT89R4vA0oKCCSzWmaOU8qhH8pdKjnhjo1ij1GXDFLDL6EJ6dfsK4T634u
0y7lnOj6gcKI0slWBvo1pErB2QUWMKTSsGt3RabHpCnj3NuyfVEAQG/85jR7JS0/3aPslVgQWBe9
ZMKfy/nD/v8wHOWI+lU4RUcPn6jqwBs0Kb0Z5dOHxeeQ7IfawaZB5PQgHz14f/THzUJ3BWLJzGWG
W8jdSY+92HDxyQAnHDi8q9VEDBVNoYBveXQmff09nRCMtqsgsXvIOvkeQoNYw0x+JImT7bw6LIDn
Sr5A+iBmh2Ai0gpYGF7w4Jo+ttVvDgtTbt+AEUASt5RBG8bP1Mw4Xvuw/SpmmOKQmI+OXdoVU1K9
xTII1wz71WoEXL9MhQjyN1qIdtclP74yX9iXfnRk2u/GyoYzctOCxICAFZt8F/VNGzpBLmuBjrfp
2DQoX2+24wu7E7XC+SyZmk28iR6+G07RrsuZb+djg6wq3Q7YzdAczHeyLnYPy6CsefhUJzwghgCr
WmMJu4Kct0B495ea4FiYfk2wViu1cPy2qq8vQ+AIPOf6zxveEDoNcRzbuVQDZ5rBDjtd80N7u8Vp
KTUZHVjyKWj22EZfqq+Vgr+m2o/G5Yn9h/bD7/WHD4eYXPGJ+loqTrmEAT22PyOJzVeqj2T1Bqau
ONFExSzW7xm5saZ0w8CaL0AEmb4lRvTZ+DR0mcB7HXMVlPdMRqUb8oOFvaTvh7i0sHho3bdDVgWl
hNJAp8GJWNHWzifwjcMcBlMvsLyIWID1bwYNJDK8Q2Mycc3vuCJLJ/d/xGy1uHxbAcVbmiv+ah1+
EhQqOAtkIp+b4LyNykT3xs/gk3EwACu99e0bJ9niD0Ltyj8OtePgsG7u01rvMBLCd9dvB1oHKkaW
YezYY55yhcg0wXpRKInmGc7DwGVXzmInMkdefnDNiLaeZRHKNVueY8uK+pXmedb2728spQYWHw1v
8NXEih44uBr/qrCDON5sSKja2ugEP80jATikVOoxAmYbY7PAtJvxp+1ElGwvxfOOaSSBx67u9xWv
C2rIf/BnRbqKGuP30vybuvMp5KR1Vuj0sbRdVwv2BabYOAzrx7fAzNLYPuGg+5r9WNsD+7FfZ9T/
P+29OR526vUYor8IHcePF9g6DkLPkJCdrQUuVZAbBOse5bvB1I85XcL0VzfoG6gcAUTmTqb7hvfa
ESEx9UY7f320O4tw7XBJeRA1GGeewatGPxyKAYN/XFvDX2vhwQ/lj3qeDML0YLpFJeb5WqZLVG3g
YVpuDcQCVvlCmVmGX/X1aNtnxNhwdzP22dkogtBD293wy9Cd07RLf5LmclpVGM5ot50EbJBnLuRJ
RHytigLX3A9xY1kQi7YqpekQaGpveYfrIr0iIddXZp/5Qk8fnMHIb4zW8Wn2U0X4k+6+SKznsvXK
C1L9doYnKPNTVo8O35P2i1GJzp6zAyhe4jmaCX+863JqgnnHX0Re1P9PsU64GTyoHjCmSLpz5UoY
tLJRHGMxWW+3UbqCVpdopF0y4WJfnt+C64ZQoF3fwWVQ60UXbl/IrRBWF+eItSWibIqaYOk0ljwF
dDls2uz+IWrux5RVVw7DiJGqovFYaS6Vsh42lhZNLKP15FwYamC8aIwWLanxHOv/nqMXDrez8K73
BT2ih2zY5ezj0ncIR/rB8BS+xmlicwLQF9E72ZrmyIeDNczRc/nW2iU29afGNuZFC+kl+zgRjipJ
Ox746JFHWRgV8148U2Hk4D/qSQN9th+HvvDFH8MwPI+/mtc4nnHr2vSYayfXOlO23eKlH52nf2Tn
kk0k/2v8NUvr1dfRTGDGgMrt+lEC/4kbi2DU0EIkDhfdjqn0HAWa34hcVbjboPMIQ8TjNzvY59EK
FJi5sSSKYb8MG4njfujz3uHHe5AfD9y9D5wxjQEbgXWiWPjRlgWVLca7IUghjw4On5MZd9moIe1N
ZtDzFzLwndfwhB9rHKrMF7RxKjTfI1VhCkgo+BuDz9SHYOkJ/kngNJdhJPmM8otFuziTZiqZowG9
FA2+7NeYakK8gjEKGyueLQkXrNak6CyEoQ24Exi8UsX8EPqslvf1AAmCOP9prCDNCd+zkF6RW24Q
zUK5WHWmLdX92JyAg8H7IjhRz2bp3cj4/1p/cbYOtkUUBhlDO7VYWEqwJRNxOULjyLUaLZbw3B7V
3/gplrIUBuIFxceMSJumxL3fxcIaLTIio0HP/gaXsfeHHWSfFpApl/0Drba6tVTQdaG4EEBwumMY
xrCLiuqf7GpELDKYVgx51UEDk5O9yFffARa1Y4oPcSNf4kdAKeOTyaxfrPA4LZ3tAMa8ZXDvz1GN
PYgqM2kL7wsT7m56DXyJBAU0j/GPXdH/+EekKjt8XeWO+o1nKDTHN++xGWHGPIRkviXzh+dxxADm
BbNDWGzjnFfIFahd2POGb0xdi+SpQePFNtbrMLYX0DskQT0XxqjDm23ep6+WeiMPH+XHQYNMsX1s
gP72qtYNY8DtZauw06Vr6l+erH9AYytlalw1Ga85mEIi/LE++kzhFHi8ST9gWVfAuvoE+XRfj6Ms
dn+AR23YyfTjWlvzjmSiSusm+5TGD7433TuAGOOPKRP4ieaku2cATgTGcPxtQIqiir/gAXfinnDe
jp8TUJFYx0J3UvMeQg4YiIPRuRBdoX9r8Qar0R5oRcxWFRd0sR19uKJKpyjnhPzaqVlzVAQdOnPU
4i5cIqCBrj489jh4y1XD0fNj2t5NcMlFXDW5O9BZPlfvpXdDC/rPRMultirfEhisD4Bn9OHyfP75
PFcfqHrTwbzcUSj4UKMR34MnMh5Z5rbY3qdCDh2H3LLkbsuqAeNdIHjxYoAEU8oqkXyomJHNF7Bk
JX+2v1jCBFaNRakjlBiFJSBmow1bbRu1jPKUzoIFjmVg4YLk3Fc9h5wXpMtpbG17QzFh8iypBpI+
zCj0/tIZBHaujAfHpe7cCuuJmg+bVxRfRUuIxq80EV/hrT/8aQpng/YtMATVVRq5rp7iaYjQg6g0
rfGdfOmTHCyy4fRJtR/L6xiGR0hpDsEApHT4xZft4/gDmLm+TnIT/hmUXyrDn8CBmzDyH3+hQyWh
Xjmjbj+jYahqRiNFMzjOMRm5zx24adSnFPoEpRT8C7CDLPthH3PyQBxt4I3leDbsfugl7DuG3sXy
3WA9pUncKTYDnABzrYfYTgYJK/SP9er+lDBQ4nCZW0I96PI5EugPwKsMLPmg9u3ci2SyXfrLDbO1
+y24w7N/PrBujCU2V6Nh0Hqgd5/GvLf0+P0ZPlhCVbDD2nQt6FcKhpMWIEwU3EHErKbGJHUHCYQs
s8ZwgVQOA7oEqYTvTTeD5aV0mBwQjigqR8WqQzTnzeGvcEGykUszI8ObRp/l5M6oGlBViWOyQjwo
vfflFuMZvHy+7SY2YMMo0wsarXiOhV7sYDdRgwkG3D/nc755+BJsetCVtDtdB9GEfLQt42SC2aVF
AvIQ+hw5WoFJwIBPpV5iCQW1iMNr+FnDIglw56WLA9jh3QP4F8jXhmGc8Y55RdAboiXxWnHd30Vm
vNNhj2qg62upwpqaDmBcVNr4B/kHoQi569Q+merCSuji+YQxkrSIAGXU4yUoEd06bRz7k7FP0Cwb
89t54g47WkIkOPRNXKd6MthTAmjvZ4RsUv4IDRmTFsm3yjYYbUBFKeYV5XCIuQn6EAD7csMEFZHc
lU/8A5lLr6BQzFkYfm8qEubpV8DNoP7gkWDnZ/drDsUXrip8JbLOMpgWDVMgbdMxiZXhsvLXDCMk
hRUKlPvJ1+PUxsWUBPKLmlo8FnFU945dtCFgsGxJPCet5dJmMiuix7LVaUe/EN7T5dBWTTlKgFTV
vzkMDxKrFkpHKNHIz0505N8zedRRx6sA0gs8AHXe4+aDwh0q2/UCGkK1c0IuAAb/ersMM54TB3ZV
x1bJRnobCSJ4qF21FsOsQPn0OD7B0QjPECU6LLcFSrkZjWoE1Sns9sEwwIoPWhCzdG5a+5YP/MgH
xF9eE7lwxjKgKV+HBWsJKtLX6MJY15s/4v9yUV1u4LEYhC1ZpzIoTRZMznZYUk9ExnEtd1+B5UkC
vGUGgxNk1mox1Pz+EMDQfJU2OHy9owgVTDDssDuY9r+mRCdqzJ9BEeRnhUW/6z4giNA8QVM2CDmU
1TYTRihZqOKMVTH7+5NVKMyT7ZLz0ZLhyBHKWV6XFsFaTAcdsSxZjo8O2hSIxtpo8SAOCa/8riA/
eCr4HR7RF8gGxSwle4jq+Iff3pZZLeJmaX8CoZsKE6A+2GywWzHn5E8Asp7+EvzgX1uGpMxQ17AW
3/NVCX1SjBfvbYFRPae5VNCUJlLOrgX9VIp8OeMzPVkeoIKMzrB43tSezY36JiWIDc0oflUY8eCp
aD5FtvrXwlKhyp+DhviacvUg/vYgJJbTgenUSEmZKOJZDp324YTPNeMBjGqYDeRaU1tgXLVI1odl
Z1q5achOaF9GLexEiHJc4mDIzthfEjLxMdEwc/cnCOl4MBAa3ch69gbLcmzyA2wLQwffhyQ917ld
fPy7QtodMMY96Bd6VyHg6vBl3N25ANfFulJFA4xGbqykwb5wR7cAW990XrqPxkHVur0V5q8FtOF9
ZEPr07HrlEULRgGdf8RJM5kGQ7p9+zHj7IZQfeXq37tCxVYCq3Bim8CV0jkPLPJYtVplv9M3RpOh
eqrOi5Vc9zjsFd71Bs3bPPgXgJexcanYjaF0siAuwCNrBgkKjzknY7GgMZr8FfhwoGIUH4gKA+9Q
OYAajO9Fyxle6RBIcSnN+LAbpUsMk7E17t64MVENfBE7AQMM5tt8Q0FWehReEQImf2Qe83ZaldBQ
p+go718XoTMBt2n4MJpZeSOAq9cn8dR54jV9CThdXgaENr3iEuByTuv7lCfBWKOjYREid7mmJvQ/
8tpRyqoW5eC2RygLqa+FXkFqFoeV1c6tbaVHhoaHtd2ZAhoxMMzTzUTvDOGnB4iQ1UUGmqw9b3pF
02kpjPRq0Tbep3FeX/jYsFn0ehvTsLWi+SNvR+RMD2gDgLIEpOofoivR4ZTnTzfqQxxBB3qNljQG
pduVnKAYujJyPyCBhyP3kcEJ1Al3Yx5uGtO3UNYjRm43jvArT46m1E78si4JsiVaaB7DXqQikMhQ
n/y8PLHjiUkul8xFCkueEqqLWHt8vcSFgQdIq49GVjqB/aIOYJtpIyChlPHWP5sSKa0oftN48/xY
bcCGt0HvTAvHcfbDt4JoFugOD6APSX6WGLMiHUskSZKjTeWg4V6wY3MwKz1PTcSkWVTIucdvfgmU
gm2OMLAxLzphsv0zIS+ArgMXk0/MZCHA435k4AbRAfAbzSTjdMBBY3GSbxh/z98cLR2HuQ7nMuOf
CbP9OW+MwS8KaghTY+vjZSXTZhlYT6Eg+QsaZtNjOJdrjuH5wBpZSAsYxC4rmPXaJT9/ex7niB77
/dY47Jns/21kYlGMU/4wRMdMISOrlU0TscC5PCkO/ZDeglwLrzHVqhZwqcHneW/StziXZcAegyNS
ycQJ8J6JvQr+g1s0qClUjJahtjhci+VPr776/MMwkfEJQDwRRlS8/5ujY9R1/fcaHPWY9q3LOQtt
jeiIlailuisFHhQjxS0ogAh0BDO49qoWS8K2KRVz98kJ36D2X8IO9Ed6FXUhnH78eHbOdq/dz0HN
uPLL1bFK9SxCQzIPYUQHgMi8N2M4ZaT6xkKz1kYGdULjle7r4z+wAWZbmWRLnFF+hyv1Unt+xH8J
aVyfmx+T/xcjPmQtcJbpyWFCrBPwtlQYVJxSkynXClcmSoha+z04BPFpFeoC7wfAJQNqc+K8Uo61
2CzHAeFNldQs9CEysWXPu/bn74nvQjHvAqJzJRCZYCdMAXU+QNwjIlNXqOu75tCZsBOB26zrMfGI
B+zdn8vyK3Cdd+ACj7dsFh0R3nj+IZ2vJz9tuF5jjgO5TD/IxffmUJLYGoxD5uTcjw7PbMe7SftP
lBIfzXmMhI94lluBKchLQisSEHxhFnXpdKETGh0ebm4qRSGUBOquVoMehi+UNPrUqBfxsw03HU9h
0ckKKARRYC5DpJsDKxlKEXvXFK0yFNwIYKZ1sy4lugFuE5BtCIfaTLHrrKwu3gqKDplbLjxI2jKU
BUoH9mgNzlt4FDBv3AxZo7i+HoG8OZlhSN+0zN1AclJ2SBgYYmRSmEvYh8C4jjB0aCQARy8de8cH
RkHwoBF0UOadiewT//wOGdUaJWM81Fc8thTK8OXva84zFbdrUCzUlh+kUezcg3SO4IQTcp5rRX0N
1KimiP63owjzk4sVayGmmN3DQqZMTY+gpparB6H9kVAQ3AqwAoDpYzWNtcmG45urw/P0E8HYV74G
LVGVmrxywW6QGDISaPxx+8oa+c5PUlFTbgf2oL2HHytMOJibGjCTGn7rbcjr8HlqgAho1V9oyYEq
NS8F/GWI8pbwWxxS2t3Yx48eZxaYWyXesK3uJhU1WHG2Xoqt1QkA5qL7B2wh87a95cHcQjbdSEUu
K1GjoebNSLI55rk7onRUPABIP5P7bXeraOkiAm3nxPj3n++s6dwn+mONi+vYXQ9oZ1EZ0h9bElVK
dTzJqEdBaUF+ve7HkllBnWC80/xEfO+6AwPEOJwxgR0Xwu/LhMj7PNSAziWCMjhPjn/vE9S8JFyi
F8n4tgM84huxoytUKc8rQI3IEc2L167UkwxAFxpn0xpe/TBvRwTFrVGUHN8NiEzU09aUrDjN8jmB
ezn0S0kWfhu8L6k9pj7zvG4lvJTr+dKOzC38cgoACkzLBAoIVlGZJNC6kzE+WapLVc4YlwUs0/EX
kjO29UBhqhZPjc5sGHRmNfQ+hn+QG0AOj/IO8n8NJYAQQ2ZPAp9Vu/lj/hbQT2OzKQzm1Pt8sWe6
6SKNkGIpG+sUvudgCuNoQPLxHMe2Hx3xmoeMrqhsXlOVkhLEWABBbdE53vBVegvErAvpCcSpAuYH
qrlf3UJKbV/1z2W0yK93lNFcOAgWne6srKxxbLyvo1jPr8RLgYCTHjlA8yNGQ61Pj4GNABhSgwhs
C1Z1fWKgIUg9ogzmFMcnlrnWkHoFqSqim5gZy2hewFETRe2+IXI/gFF9pgbvjQTGtl/mHehsJmiK
gDnk+AYKsuTuRE/mTAwtjOQ6kBdJxkNuZVZNFjEyWLzonnWPG2V8/eOt0Y33Y+rLNC1eaJts6JKQ
SK2ENYJnp0pwJqo9ECY4tCAKzDyOrc5UI06ot9Gycy/BM1wf6jSH2duMSOJlHNTVExt+k3xi649V
7z7X/GpE3Ps7s2YK81hLWWJDEA+Q4XJqRM1VPSwqHdTG6LR8AzopOVJA4B6OTlifEHvqtCFhPOD1
D3rl2Br9w9aAVzzR21vGUAWleueGD8eCsb74Hfl23gokesSSzFdfubhmxRTuTGzdyAKFNkvI0hhc
iEu8HToGk47RaUwjdnB5uCXujivD4i8h5QNrxsPi70/VpG+OXsrRwI6pARejvryZPFvo8xiKMJz5
be5DfhSOuVfgrAAgHbAgW/Es+AXCD2XpcPNKLLqZRYQF1Rn/ub+nwb8/cSImdwvu+mr5NqxosJOP
fM8YQR6lquRUivXrRdUHiXmdTIFr2WDZNy6B/QPT1bHx55zS/MOZSQJ7Aj1pZ8GwFUbbWjKZRrE0
cF9TYn9EIJt4qQhJcThzEy8YLAFkP9rwQswr71HLolAL6TbikCMOJtB3Dbupo0sgBKW2YoMp3YnN
pHLqYq/vVpm1gwqDs7kc7P7Tcs0++FLiHGHStsy7UGSkdCr3ENWIDZDLnApYtte2qv8zRQls8pdA
wa5XF/zhiYxoYl8qxNWiBYuYQNwVLtTA1hpziiUAHpItpGJ+pmOfoIHT9Kb5YfkbQk+LU5PqnBND
hWgyawYAbHaIqBFpKTihHYQNtI7iWJ5i2ko6IOp9VFOt/Xo6UBXS8Ivi+m6099XwGxUTMymWpQRl
66B3R+1jEdzcpmZLmygzL/ndDa8dsofJ3844RPUJTfkjUMt9h+HK+09+yNfE7LZed5si/XETp3Nb
jHDXQP9hPmXEDokD6TxvLVgDMbuVOgi51xDTMDgbLST549d3P63zubvv2XhIPA/qJFuS956Jk/ZP
kA7e1vfhU5wUFVjlPaLpwz+KnUBWRw/f54D41QZPIbjRvL5AgZdbCftLn42aASeEHwGtK5ykfNF/
6mv6lkJvib3qgGGTJ45Kh+/0etejX0+BMyKcH7YpumeKMq3Q1yFt8+uEMo1PQxIWLar+nH1YhjCG
P2bSJYAZVArGE/xXs9ZH5+2BTZLjAE3iU1pRDJ8ScV/EpBpxJsljglNRtii81jWkobLWN/vYTyn6
KLkD6Ps5xMQDqtKrVINRGHq1+f3N5AdG9XKY168ZiC6w8uAN4n/4aOXuy/ntfWBjsk1BW+df/YE2
jJZvgkbKafozFQdpB7wfk0hxxsuRwSiMvVMOEPaLs0yZXzBvx4JN0t2LGcD/YbU4U+yKGsSBzYdX
7E6/hldOhBc95XGIc+WGndFI3C7RC0v4dzvSoeCdP4ndokiR+/5XO5eHGfvsm8Ot9ShTOH+YJD99
h17UYWPWONhy61Kc8MhCs6ZJpHfWuhVCKf3a6wh1epfDQFKXQybGzPfP58+TnD2Vx0v8iED+kxMi
1C9+I6FnSI6cDltOC8+g7GF7oozins2vA9rC7FxOwK0GkkzA/O3myxFvO/9rYiZFxgfi7H3Fc45c
ejfiuJHnilGvnksU3ubowXlwzBYD8z62+Rv/6I9dOliKMj1Up/gXqZhHceoxXiW3vIAxwF6pHUc2
4zYOdWW2XD7umO7BnxLWwvsaCLh9mBIHN2d3biwfWPwwn+y3PtPy9YMLtO4zT38vD19xlLMcVVss
1YK5V37i9B4gQeE5y1Y+g0gcq4hRAMWSlTu1mU3Dw3ZHdQoNuFwxe7J55CRdgl2T8u06Kcyqz7JR
OfoEWpLJTTIgmpc5YNL6MYbJLO/4fbNPUf7ZfTfxJUMAxKykYuCg6v5vRA27wPl0INbDNYgJpxHz
zEpTrh3na40w/c31U+o2UGSemWbWxGx+Ifj3xDQOrOkQOsCLzMBhXyQdI4L/oQ2GSwjCmf6Er+Nl
hOkZ1YTiq2C6/FrkfoJlaY+Abr3M590GNwh+prvKJ/r5sFpyiol5zDgIki3Olg1M+Aa7nTFsvAcs
Kau3lJdb+J8ZDBz3KBe+V+62H0b5E4NbIv5j6cyWVcWCIPpFRDijr8wICCIq8mLIURFxnlC/vld5
Ozq6+w5HRdi7dlVWZlY13YuVBooGTFXdOsL7hTRqN9Yne3RbpBIk1LQ6KLEmVV+bwI8Zcfi20sUL
E3V07tb9G72g8kcyC3Hpnj4+1kGK3nxaX1Wjt7MjF9KqNxxfDT4Xlxs8IMmRV8vbIiZaILkqsJGj
BVXfHPYv/UBuBYSXX+cG9w2d/qMEFK0L77FpH8HGj/qUgg+qwrwk3OiE/23FAEXhSN29xtWe7Kl/
bwcTD26JNkTvBdHYwXTCnnR1oluP03REh6fQdU5nUh3F1qcP2ObwmwfR5GiRvPjUhtJ8viel2Bzc
hsxJe0wvdoW67qGvXqwDyEnhidWqLbSSuGsupsergcUd3n4rdHmyHsuQ4eo5xyIFKpo8Qty88CMm
eer69j5nutwJU2SAnU+l15OPOyzWphQO4ZY8qq2PJsy9lwxhPHzY0x09qOVRcwCWREk7mp4gAcNE
ckaLVltfAEY/aIURrsYsjVL3IS9zDQKqczv6X9qAnBEL8TTspKPhEGqTkL8xEaTW52Zy8ujbw3T8
3ZvPpknJPwVVpZDv2a+e/gC3OqhyoghGRcPa3eqj71ZYAJCf3pkYHVOlc2Q42xaJBNQivvJw+JqZ
U925e6Bs1PoOpdiPPjfcOXzZyuLddhXzEr/MxKVyiLY8oXs4mXAZNBbwxuAWHbJ3l9H0h7db8j++
EDYWrZ2Fb9gcy/gSOjo/bzuUUkPsckj1yYfBHIDfkaUYIrBgOoHDlEa6dBxxBI5S62hMZB2tyI1K
EJMhlzU5BF7z5L/wJMYehHYYdoDbhgPB+xK/baZ6AzZwS875FbMFXbjstw24yRne/YNqnkfUwlVT
gyTYIdIA742ln6F4fHyaHlcwYOjS8FvAGBIgHkr9h5sEKoY3M5QrkHuIUNoNvY54o9/AdAWruKMr
EnTou+ZVAOaIgFGOYTo+0AK8sKHWPIf1mAwKhBeVhQinWfvlkydJp11gRE4BrUMwBsu7cuZehsAl
zpYzx3P0yb+w6RTU9Wuwab3pekG6j7I+bjsxlqEjOjmTSoNnJ9AFbwGpvqsNG/6D9GCibz0FKb3V
AqqIoANnD6MxlG5ZBzmqkOucntwJbsrdmankiNcPf9p0YXBlQyD7AePTd7ZB5te0TkROtjcOgtrL
fcaHiPqnsAPGS3yCPOuJCCw/tbUsqFYyI7Bj34QP3kVT3ztGvbP5vHl9Jb2fnDdwxdWum9PdYLZX
4vLj424hVNXtQS/7fJPlY9Q5udIscMbwCie0awcLYPYOtDq9GCTb8WQLqgWT8zmfnM6c0cop3hJE
oi2toM5zVIXwSZcdVwZoTeEG7oY7s9cLzg/vVtkXqBn5DTZZlyVLN9Cr6ET3rUknbwDeTgmjb7RA
S0LIhwxe7+QKAxR3uIxsJ99AX6mffy0OioOV+bIfevHQRTh/iQlbW04qEC1mS3W0CXIXsHnoQOZg
NuS9wA8G/lGsPyAqUmmRosD4Z4AWYXE7gyR/dX75MAluw5O2FDXf1SzhAl7dotYu0COckhSTWHak
SutcmUYNsAdlaHGMfjUMZeyQwg5HBylQ7/wLs4aKBO1/MESdwBxsn/60hXkEkfVjcHBxxFd/w9GD
1AQcr4FUwTpNnemQakb8vkac4MPJjrCLcQBF4wg+Hug8wYqUugds0gP2A7s5AavdYUbA8ceslWhf
GoNIeJxGhqw+gDbrjJ8NbXyej7dcyRlkgJ2wdranMQ/WgbYOYz/7YKOCbbmWzmZjWFZEOiIEhFYE
TYHnUVcRAAnzNo2GMXaAgnI/6vGY+W6SKFwdZKgiYAK4ccTAQryCYD5gRbUz0PplxqxPdUIsAHTl
IrHAki4sxiFaIf3ZN3NpGJbzQNKDlWeAN5khEw8YguWe/G/BSA8HTa/ZYMMwuAE5DdOrNKx8L8aA
edY7nbFj+BaNsYM46ERfv2/uu/oMc5/HnmrqzIsh5neGGMxzzrrxhSqJ/p7LXAXmG3X/AhHTuV9n
s4T0z6B1mnY539zrBy/sknbZ7e9lnWU0ln4HzU0QtSFRJKeA1esFLxJUGue9sUDn3Ha+fMbbUb0N
oUmiTNu5fDghCXK/lWHHRGehmdyM2WtBQwTpFAoilb45NwJNikSGamSkV0BKo2O3/14DGtAPusfx
wDHSasRIlwRjO2BwB4/qxwT7YvcYxLDMw5Z+itCHioACkQMtSQDHgVaNAo9JlPxY6DKneq9hXX7E
CNjtLzafWtvEZ+yi0J1g7sQkmbQed7mYqmEDPnYjUcHcjH2pzZBbsdTWMGmmIMYATxPnYI97o3Un
gL5PIXzWsBL3xk7D2WW0anPVVV0acjv7bPYwAzsY7ZBGCJ91zyzDq6RvAeMiy3eU6brlvrBn/o1k
OeMOCSNOm6nc3qBhJskAvFW7B7uJm0CnDFKK999IlMcCe+eOjZ969k7w06QSF6D36IRxoe1+rgIy
WAhOJb52mNm44H+2ZSF2YGAbTyHH5/zEiDE0C3DXaheg3GMA8PyNvyVy9WExjEkiXUvRKu+AfzfO
iqSrMij09pC7WI5RnsMrU0fRbvuHHQ0p8kVzGSNtWbsI+5Fwb8XxHe9SoM8m+3PvXI1oA5UtcQ9/
rsii45iR3+3Y3VmJW9tpIBajuMpBR0YeAuNKJgYzRUfNP4iL79MDWt1HWMc89JjuXlO1Dm0Xqp17
De4mi7qAh1GgQrZopv152Ul8xjMIGWmmOjnNI5BtVLJuBvFCtKmNcRAwbaDgSyXW2w2xNIOlaCIu
ScS+DYVOlomcEaDiqiFCo6fGzsYPnlIlyco4DJJTkzvu9iNuC9S6+ZxK0N5w+/OB9YK0DDXUOjHo
DgdBWmZmxzacyTuYbCUVsH7OTcGr1LIq5qnyASrAAaNS6VNDjIcAb+IuIlEVpobMuFHPsqGsanPA
r+jNeGZECmioFdSmNRODYHd+abjdw/0bYdbnzatrzsHsxpMGMjnvh7idnc11G2IDx+78RCkpNHhq
KqosYSEpNZk0JE4pPjt0a0ivpmN8NzW1SZ5SmwMw/Opk4Bt+8/EdkXtYrFLLSmJcQn+a3Npmd8Kh
FLWHiMHv/PMbEUyOI3SSg0vWAB5FG8wocxIjoJiLiP2atJ/3IFXkVh7JBB4ndmVMkJF6aLEYXPPU
16BZTMqAJcSMVhSgqF6bOKkbQTVPCeFPGnDdv+c2sJ62ZaSqz4hXrAQgq6SyNg53l+7MiofXdEJE
vrVJN0GTCVSwjc96vLktddcNXihmExwSPnstbn+1iKU1jV/e5q1a+5bz14lYsy7TW3GXwsUFjO2j
pTJuGBIQe5VG5Wd0zaBpdg23g3DQDGjHwNngvOiRMiq+waNkjfKR3NAPPSE4VVPyjy3VCbKzBabc
SDlmZw4FDzG8REvj+0fcyArny5ZpnfUQ9+F1fhz+z6pYHDFn5KLcr2thGHJxaiw03fgr4mdwzBO4
JC4tHQxWO9QhZLc+9XVtUCIcXXypNi4cvfrfCIovY2YwfeoZ0fzolwgC7PitIWMO3ztgvRfpl3Q5
wyb36LYTQ5XlmAUAb2NncisCuUqkR0kppNMP5Q9vRoVX8A9Nn5aeKXmeZe20hej94Z8A9OpRcrAY
hlOZ+AtpZxK+NX0kemyYAirrjjy+Izx3yQEHmoXp6NlO7DtB2+U3uZV1MOuD1TrQ89sifxs1nGLz
kXR9DiD27eya/45YTo89CSbRdokcnlQ73bN7Cy2rzZR954GqlemU7kCA87LFpykY5GgEfWlAyzw1
1cn4bpcnEkTZyZeEMwl7Tv6m2zIYEoBPA7AMfRn+Q63Nqt9UF4vtafeZjifhYG8Ql+E5xaqF4K+Z
0PPHy+DXOn7KZCiekP3nw7uk/TUcoVygLULT7M6EBr0jM1Uu7iBFsS+nX9NLOK8vUeVYyWmSK/PT
ZG/VQAh8dBIeA/eh2U/DV4cLU8n8yHU5NFC4jWihTy8iX2IcezUOAWizA6YXZNjcTCwOjBYn0d6M
a9ARvWPAeicREzuQxOV44SkO3xqzmHY6s36WY2Sfg9GHrFnvlTJbLOvbmWwmnPbZ+kk+4H53xic3
6OmMgal08k5iEdFHjZBa8SueKS9gDEgp358zDs8RwGeG0Olf52o3NSXHP3OR8yy7uHThk0KPCqEK
XwFXNgb34NYDPizqpRcSdayDaDIO71obiZ4N6bCYpamVHR0WVzW+TvETTX46quzTtbDimxz8gLkb
ffe3x8iAtUfEg+MwKDPOFyJL1h/il456MrPUO4+5IdC2mGIwq/dhrXVn+L3TXzZJJ0lh6ISu2etp
gGFTRoBIrsFZZ+tAK+wxLwrRmNRl4eHP2pXmclirKQZQKNTaRthHEFuN0lT0lq6Lr0SCFQSUhyKe
iUZt22pQiKNV02YeYifML2A/cHgRgU64SAAO0vjk+iiOJFzIUUeeREPaCAfg0SHx7T13I9EK2G7u
9jZ5mR2nDObU2v6PjJhLrsaqekNFtbAGYGb1Ut9egLG3db7+LrYHG+xe79JzMmC7QaYSSiSkjxnC
aG59t9R2L7xGCucVsZpoK3/02c1CtAz+JlzYnxqO2zQeP4ezNGjzdJhKQaqUK4vxTM6ooG8HmDG1
zA57uSWDJTLmYPzcxt7YWjaoYYHjaYbTwBllKYCJxE/IKfAjDbzILKbSnW9acwIaDr2a+nrbGa0V
XD1552uP0X0UquNH4NRQD40z04DywaJFae54tXwHaddCYVXpu/7Ydr9zhgiwg11pMci3XVl16bYL
Jl9STHcNJP6NnnH5E8pqygiqbwoZBu9D3qotrilBCeJ9NGF5dLW+yhdMy/iojYvJeHZEbI3HMEuQ
RhohIGF5WTjZfj0rwXiRF2PrwxwXfP15eQpBlJMGcMBpRhBkPqr+sMiJ8fB6yizVj747ZE/aUNgw
UEIYQb3NTgm/mSHxREFdauVt1lWYsqTgMRv/nnfHZAVRY9LzJizRIi6m5xr/4dicYw8P/msfEd6g
usbBQPOvWNJ06NLbJi4cq43AgjL1J3bvadfckFLixvF1EmaYBFdmBTEUu9Ex4ntPZ7xW8FypT5Er
EzCTdEfEI60MiQ04SbSGgQzWQcFLMpk0T2w4nsGTCsZpOQ5yfxT1WeUgv+TIFU+iB/7JtmiKONJ4
FfYxFv41ozcetywX+AVdC5U0xMITG7VwrJpcO0ElfNUZMSL5VzrAC4n/k3pzReSCWAjKTv/OT2GT
XwH8TOX3OMCwpRk9tZQJVECop8JoQmM8Zt+c9aBdg6RHE1021pkLQkoiLQJKtt+0HVKR30AI3Brx
hDmTTSim6+aMbiQb+GyZuAIVcsGIG8IobU0pHM6j+s0GbkKI1N4+BQwz5RR65xaCLXEvmuJyuqLU
J20EIBIl2uGsb9dPFEUZHighlWbfcGVeXqqwNFpGf4tzp0aUDILGh5TVKsGBtZ2FlveuYUqyRzSh
FTdO5PCXxt1eDC6zxQ7wGmfEHVAIokuBpytzahVGEw0pQu9YSrWZPBYTkHGYSTBxS/KG+ZueQapS
sYWKGHsSOTdTqkKWOO9LXBfKCqVP22Is2GdKAcNk9RmbV4yWAoTypOhczpLc3du7LcZRnxFcj9Id
M3yQ65PVIWyfdfQuuAKLaqeRl+OWLDJz0CjA9N8zm5J25A/O1i+pAq8gTzmlH44TdiCDDOjH24wI
5W4l1ZgpeotS+2xCyqL7Fvt2kgsINlc95vTkMWUJwoUm/jK1GYTUXEkgF5e2/4iuFzZX0BnzkDJ2
mCdCa/ZZf6M8kAlDiWeAd4YtETTuuytDQcLKyZPrlFFW4rjIc5aynngg89JVaXHe/OvqnykMH0rq
BLGECkkLKZ+y28Nkrgd3qWUmn7OOyTXWRFeODauMhQZ0npFNk4RKShkHTUNckBGoxEt/syOkuK8m
B+Z96mItF+ONczA/b+0hu4dtkRATxFMsKcwWOWQBn1hsqihoOMMpMBJxWpEBm+T9GcUcyeXGnuPa
3pug4iQxZlisVlN4M3O3wVYrqMgHZsngJDAEMoBqmBRjV+sGd2PDrqU6fQjaTwtC6yyWFEwJki5Z
lJtDjpcpj6UEdNKoxzaPnFe/J/Qz4fhhB+E1psvKK2VcwK4m6ceFlRLfFqsZ2OifMQgDYw9JqgRy
gVlRoiWR3BPvpIO1nOVv4gNbLUnTt+UNyMd7LafEY49RqGIaSqsSb4PUUH3qCm6qBpMkx6OsNAv0
Vnj9EXIIQx3GdgtXT2588NMwRPchIDLWN7IBMSeRVkaS3Bho9DWkEj/wKklVvhYBXHraH/3ELsG3
IgtSFgYXJR1ypTCue3cJkeu402GrywaqRh8zr7zwezFAabC00hAiw5liw+NXkAZ9HYbXbkow6AMn
Yy0CjI6Xc/TTsCvEuYmKYty8PEw4ioyr5HRSh3eGThDfZDpCr+YGvZzHXKqIGH8HBpUiTft7WjRm
h/ApQH8VxkDCv6EZ6bfHCDEZT0OcATqwz7qMJORLRyLP6WL4D/fdR/xWKqL17YkHPl1R+EeGEndp
IgIwIKg0dPv51+UcecOnYSOT0XFveZNNqTez3Wnd22nzm/mOI9GQwQyHmCMtbaXDVZkDkonhqkpH
JoXLa4hYc6XOVq/V6GDqMBW24JxbMo6ZD5FCHCEQIA2PmRT38Te2f15jse3TXHmtVv6zoJuNaCv7
80e9dMELWIUsaTeem6gg/dXTH73t68laDeEejczmnShcRLWxVKwbs6xVs5huegXjlUDytFufU0bK
cJ75X09/Kzr+kXujwIlEO82jWFwuGbS4Y0f+iPWLSFz++cu4nMabwv6bs6kQ68Bb9kf0ak3b3hnu
adLEIOMY0HJGUTrvdmGsmNFb1ZBb4d3+R4sWG9/nX+Hargwoi5qjP0pXPop0/qjTdLumWMMjREys
8M1KuKzzOuP5g6+U491OY6JEJIjOcVxoHY4eRODPMfscA7S4bzDtgjclbIVEMdddRooOdrMoNCSK
dlwFsJ2iw8n5HX7nyjj3OGfzoCDzPCQBSahM/HhyzDBelj2/AWaKMVFwMKaVYzG93zRmxTGeovPQ
I9tl7rie30fioEYNa5urEbQbGEyr1bQk942GdHpxUR7Fu7lt0v7TAZV1VlzMZe8mBP9nhna4WfLd
8tY0YcoqH7zXXdT8rhV/IhKIJKm8JsjRK3fzDlnL1aYrWS8GZvyV+4z98nGKhaMfn3VNWUUMOYza
gUyyO1hEULNrg4DrZY0kNIoYiVCRM72cz8KNpUUaIRWkAR8nSS4TjIP8A4wrZYUksWa8u+v4peIO
Zag9erSDAfdSwq0k4XegudKu9vaDZYImk5kdIoHz2/hApGgnESg20fB0ZZqBvCYpHaoKKvEgzJN9
aMd3K4KnQNknrXKNpROHZxZ+zF1hzQG3VexxKMENd34HRQLn4LkqWpgyForEKA2OJmGX8LVxOdfd
WJkB1YlM8u7PfTfGGI8UjSfX5kf0Dfyl2mr17TeTnuAa1E0NMoqzoRlikG7oxYh842ShvCfXCDhM
LeDIMcVsIP0bwLJN1/xD51dTKOMv3Vm8uUJSyJwjBHcUpLe+3x36HIQFSf/oHNw3Yji8dMmzShyk
tIihWv1hFj7tL/frNmeZ79ELRrv9/G5AJWHpI71NKue5ahq1fWZqJFJ0ogBhILIrH0Y089NGF5g6
bGxK7e88jjuaxqLCIgyTVJJd/8CsFcyhhEdzD03+ZH7wbNiZ0q7pQe2BOKBA8B8dRLR7NVjZj5yA
qnUSwU7+Z0j6ZIfVVMxed/nJoUWii3MBNJhWB1kiTqLIXejNflvjlmXSDxUEArYwvrNhX6cTQ8+V
cdVHw18MiPfodS+jMrnMjj5kiAeKyN60t7SUN9VQGb6WXl0Cl9ibZtNcwnury4vRd7tNAGQXFAaD
w8uOIqPsjq7vMfojuJgNJKeEKhtmAEz/4Llhuv2rZZ6sAYSvz/jF0fIKiwNTtvBdnZJ/hXua3SwZ
KpSTSy+AuWCgc+Me2REPGm0aBa3Pov/q1yVs4c/dyvK9EGN57k0SJAzTCz5Ize9Y+TX9L95Hs/4w
lEKrjeeJSvE27GoVB9rS6d6GF0UaGH39GxXbcgYQqFB2MS3zMzy09f6HqexOf4CrHFrHkEEtf7NW
wClJYwIKCYIROVtR9kGdZR4rY5fcMcwiVIDhMi7wHaegRhN4qYeoglRz3eD8fSsWrRbxM8xQLNAN
wOHWP+xN7L/kwH9TRrwAvhDXMJPAwrRHIRHJSkn7gmDW74Hxw/vG5kgSQByPriv2A777uOksZWQy
5Vgu6LU6p9zOw6yxpQZKmixjalh6MX2q6BaTfF1yHlL2LGPEFPlrpRoMXvvAW+3r5NL4nTOxOL0I
LLxEhtV0e2Yb2wPdw5e67cL7u38Nvh1aSey92N/sFsDB+MA0V8B5ShXSgZ7+HOf7CTLYL7uP3QXP
PAzZvxjs27ueo/pfpDZ7xqODlnER1rVnKRiHd/3kBKpgKfMOplTh90vRhZOoebFYLk1tT17ftVpX
rvsNc0EnUboZH2lfEe9JgrZtFJ3ebFyEDg829ZbjfpDiFKwfQK/xY13P1JP0kDIM2jknZDQPFpUZ
b+pLCdbbfOvoNshqxIu4kYOzE1AqySM5p17RwQg/fcbxTMCoW3pIkZscNxsYNBrnC4iXnr3oCDBs
XFAmCJRaqEi/4IqrpuGGgNgbKfgwIqVbczWv5MlGmLzXF2vPh9M07WtxCDjDkpL88H016WEMzAPR
0G+XFs6eY/pevBuultSDO8l4d38/ydz+KQNA5VBiaMeeHyWfpIrJqESBpMUNt0dqjz9SlpLO4wzv
eQGZLiXmkfBBCjUYsVM5YYH+QDGJ/K7mQiFVs3mp27Ec/00QXzVG3jBrhEC9bb26mzWZF4WIoOOv
FouaSkeaik+ZfvsmR71dyF85TNBVsYEMizM0TIstpRuFz3Ujpw3mpMixKTf2LVCU+D7q+ndNJgST
4wtxieJmb4EKWt5XxslRsq3k2Ov6OQ2/guD78m5zqS2A+gAJkZ8OAnVC3QPnzkcjISrdNcwelT4q
ortxJ2CoFNUjGPh6YKzbCe2Xba9B77qmO7K+OpATJr05Iq6x41Vb1ufFZ/o6nqr1hssIA+9mpQbV
JixXRu2epDPqgQKR6Q8DY73+8E7waW72x/lo691mjFyIfaKGgDLViE5M2Gjb4NT7BDRb7+ZoCYwA
aOJIQw5Fxy+9YX6LBuO1RUrPkEx9hma6dhRsgND6zNFQe4BjYmUUrddt+rSUFOGHuzLgDehHY8dk
w7U4jIWhirJUp8WUIvYIP6MewZVVD1/27My2kCu5EWBKtDv8jM3kScdgvUWSBLXnlAlBpwYwoUnC
mVt5rwmoKb1sk9c4vZiJf/rnZczWXJzIwpcthpc8ArHrkLEhlC50qbseS5n66OSy8YNKyCdYPmKU
9NOhKAmIzHP4FS95PoWpk2O6o0EgcSmdgakVMCF4JwYcYPq75LkHmYHC3YEOprjy3VAj8vE4Vb7o
VssrGLqJFq4L4wZ2AxffhcqlQ5Qf4kYHKJRlDxcsJ78C8xGH70IeJggQiZEqDvYmXBNtEN0IX8xK
GDjUTKCgX6NZaqlizeikXALD4YI8Cc8hNRztnpzgDLkDEkVDjD48QNt9BnvJVKICQs+HRn+avelq
XLiOgZncSNTfjhQ7F6fv2xAX51jgMO4wto8bJs8RMJtXk83NZrfJi0jAxNgAXcnwQgoD6nLyMwMG
ABvWbt0oItlJlKeCH18YPUxG7VrJ2cZsQxKTRLABhaUlWh92PDVCXDwwFTd5VRhkHRTF9LpIwjEw
QzCovT0rrI8GX/Dgp2iqhXTdMQFRdGmFA3Ukn/VfLLUV/r/BAKCE5h1Se3ri3BMrecBDiLge1QEy
H/10RR3klb3sfjBm8oOguC8/g+u70/LPP0R2qX1pmqH/oh9O1YzjxYKoAv5w8d8ALthD7HgUdGv6
ko5os/TgyswW8GrSBXouLbu4WfurC4zq9d6cmTiqAyjRVFl2NY8ZoKfHsCtUghNFN9QlQhLTgP/E
rPECQ1IvW3Z279N67GxbfZ3ldlhfKbZAhL7aYQISgXlgBhJ+IIuLdgOn+520VmAI+nWMdbSqDq/j
o/mAEwzWTcg6BnZLsRnf7N7B/Pbpcehib+7+tdZRr03/5ElxBEz3csjtTanjT9Zj8l5DEnig1Qd8
ondBf0Z3y/Gxo8X/Wt+4qACbtGknafvJa641pfhcRnB+KZKoDpOawFJ+OdyQsc9ZRExN6PGUGnKA
gR2gtAYAIll7MzFAr/AJtJOwZeZ9WQDh91fkAEsVDnFUuTmB2HzPPN2Bz6TtM5ha49kZdJloVpus
l1KrqXL69C86PFOykzT4LsMj3d6WETRTOQY1lxLyxlJHKk/uGD+8DekIgM6BA6qpUVVgjWwLHaQJ
ihF8WGM8fCsXCCGhdqM5BDwBvtGVnQqHmfYurf+MUe6ccRRQHTzD5h2D2jGOS5gbdYyDPeUS6XjL
pVHAYWuUNh/VgeuwVTkQVwOtt23NGivJUGhWGZX9B6wgu1HA1+dm19esBLT1hEKX7+gOmF8Iu5uT
Lo6pmpkFz2agNWcBt32Z/etQDN31Bx0dMLrrVNDXzRUaACNcmEJABYOR0ADyOTJJcFYNa5mL0zOk
/IBmEFQ86qzycOBl4kLHZFqirf7KoDeCDdPcx1MVPGO1eM2EPqtmyiyiTAImof1TDjV3bi8wASiA
T1MYUw1rgEadymHaHpg0TrFOA9VtQsMT4mjHHyJZ6qQEHDV4jzliVXMJf1yDtggH9sksSan6+2Da
HUPR1Yt5xtyImlpwLvVrAFyT/bxxVL1JKKZpYmMNyWHN443bo7+qYBikQ6pHfL1YFkODmQhmZBfE
UHzX9hx2Yw2akShHKA2s/cHobFcgomVM25YPEldO6mTuW3Qk9iCu2vBcpd9XB+5bmpiAE5slQzFP
i5CiOW6hJS804D/SKsHOIfXiVMkSN2K3zZgvWqc0gVdZb6VoPYinkkXPlroxrP6wsYINhRcjsYh+
/XDfAk6oMCB31JudgK1oO0i92G9i+jjgWUkM2D10fAr4xhTKFozwl0Nv3IiwTJtOhibxe6D3DFRv
UTUVYgygCe1ncgaJvo2e1psdnXZfI6WnOVcKYYRdwxlEckFfkxq05yp3QAwHmKeAsCh86oORkc4u
W9CHYVcesboYk79hx673NreajmLTA13jMqI4urBeVi802irlgeljiMeO69RusuwYbdaAoleFflHY
ifcgJIqE51hOjNR7R20CAA0TuRL6zBRilkh4PAI6PLGhILFX4OK21dBx2YDUsSYHCoL2jpGXvAew
6t0eNPGMwBc3fjJXkz97sne4VcqX/1N80Dho6IcoF39/+hrsCv7BYd1NRSwdHBCa7vbcJ7qXu1qj
2R54JGBCZhHsbc3UATFy4/wH7/4w+wDdDuH9QSiBHKFaeSkNk+b8CE7QY0jKSxpMWM6ZkBW4S/Wo
clomjF670zXEIq7bs5czchlS7exFDztWTBYN7WIHJF2g5rhrSsW+80ZwqwVLafouFhvmQYMLcUeD
lEsWevijp2vH4vknyB/LcbbyASBtoC4YBJeIcsZtem+CcdLYHIz79KwfCREQfCCks3jgx/ulTvhO
2t6hpQOT8OfC6rt3tATU0EbMa6JbG+hClOA+k8J9XX6YEAebYhB3Fl0VmA8bsRXeeRov4fa6xzHH
fyUYHIFw00Epu2dgDvtk8WXN0qiF874Y1slDx8LPpv0VJ+cxbWyd2svi2PKhYqpDDPuY4hEJFyuh
XVA6hF3gIYBiXCqSnMe4AcmL/5gH5msRpfdhkgAmQukKe0PL3YfxAzQPKiB3iEFnmi1oIX8JwSQZ
3AyIHolF2PPNls+s1o0GK4rJBTLWMKMqkDDC5qYDGLP3rRA+IpmDwug2nFU0WGkPl2qIHwMYPXPK
lQwtA/OmIUgCdDJOlsZT4ZRFDDTXYsvKA3KjzIK+I9Ac5qsspqBECQmxiPsu5w/5KiXKX5bdIDGz
E2it9dYbF17MI6IVJYkyfoJByIkkNSNgn3ThOb1zIzDaKMlmFALkNYz21pdGHKnTjURr7jjmbntV
i+qUtidh6viinrhn3fnOqDjV6coSBrOgZZNNdczcugMU941YNKOkdi4ELgIqHsCJnJr1iE8oxvGd
OchAUYkLlcDmzKcnAtC6s2Io+AzanKFr59DiFlnY8LB5pTw4UatZlsxa2cTN0Yb5QAoJXdzZ2wKN
XVPbthoBgA7sEigCNIk44Pe/MnF4oBb7kTt+WSN8ddepNa8TID4RGIDil+UZs0jxyWWaneSTZ93+
2h9Lc5kRBvQHYJmGwDzJR9xlSla45AJnIBvNSvtTI+VrvF1yanZAW9WouxnEYMHpSmvdW2PeD/1T
6kr6eRlhO8uv9HSaOeUhxE+fOXtxfx27KoOeqFY0WP/k5KgqtmuH3N9gpAqeukhTUJyLUpHmGxmW
XAO3OFbZ2XCL7dPK105OvOFeM9+sM+R0OA8pZMGej/AVQRdvnAiK/mD526quIbdfLO7GQrHR1rBQ
0YQzgFpSkL3R5o7qYgG90wn2rJ4J/Xw6JRT1etYI0kEyM+BuAwTBNKDSlBmO6O0PpNrEIO47LTnz
JemevFOhK4rHwGsr/9E+QH5+axc1pCDuXnuJQEV/dMgoaX+Yl9/FcHLfJpAbz+PExcgHmDduZv4g
UMaLBsIatGyoT/h2XxzrUnNe2MULfiU5Jc/EluYzvXCcjWkPLMyhAno5gjZN+vC0oqoGFL05fcXd
9EhAz2kc7yfcyV1oPZho8nbIcznQzAOqUv3m3Wvga5tWBccPHTYSZ+IE0aW23vrijjM6cl39sGWW
VdIAFp/7j5l5G+GlKdKyTvqkWNDvkIwngMFMmISUop+fQfPmDT7sgkatq+RbHkuG/rn+yothV6ai
CLnDVU9uUnQNjm4WndnN9w8mDEG2JinKyF2KDldmDtruh1z1hJzQfTmvHEjno4DU06e/6+fg9oLQ
WxOXWZrcygunNYZbfJey0CHj3T92FwSerA9Kh3wIbkdwCFoQ9UYnPATOjIQf3gaWikIe1eULk5Bh
r2V1b/aysqt3QGb0hM16tw9hq+K5VwwToe3TmfL0u198UM76k+ePO1CnspdQnlAmYm1Qm+2nd+IX
pMHXIU+6AVqkjGsmxvRp16qt6KSMe/qpbby/Fr5eealq++eEn2KGJT0k6/vS+4V+3c1fNCP3wx6Y
r1ZSS68L3Ps5+NtWpzJytQEPHHt1/R7feu6DeR/9+HAMH3V66a+/t0V99faVxaf0zvYV6fLN7Gzy
DypT88HgyQ5lTPsd8UPHD4xlONk4RMYfEMslA17K4DjwwHBPSGl6+ENN+rOiYfK7bxHxi/NA7zNy
WBlVhdV4xQ0Ib4V37Xt3mrc4/7vZpWe2cPy7QEfCmp74fDO6tXc9TO6t8UDbRzItCIp2+hnDI2W3
b1zpB4OFQXZ7+BkhgIEvAYd1yEZkSIojJGqFCuBIWcKJoNDoJAbknNeg7+uImBbD86IcRnJOrFbn
Nbv35kpxEQCeXjCeAfjdQ6/MJMr8wmLiuiqx4Yf3UScIv4B0aKv+qWC+/AsyAaVJOA3ew38ZlH+A
SzMPnz4c7oSrGUDbvyRhf8XhS/lOXhXT+PusowZgP3kCzppyBArB+NwzSg/uBc8SBr5wZHOs4KA7
5Sfrc4U51zFZH+9+gI17582DtQfP4Qd5//W+Pq3LwlIf0oTug95dEJ4MbIpd3mCgNZ+28pe1buuT
ElYM2XXaRX7Z2Y0By2L51Z9v4/igB2nvFrDRgv51tr9fMOtGcaemClxODKeCa3vR72Fad3d5/A+q
CUIeHnt7/36OPrc8VUlHFcKDdYFxhtaYORYOZJ0xJXxAuEu7kxJVh0zBaEEbfgCCoZhGsK6aaGo+
OXzjBVph+tRr2FZUkgIk5K/wZPVngKHPGfhIS7tvX380HDImuKDWnCFi0gPmf1IEf03SVEaACo2z
hWrNbtwseupIbJjTsRV+8flDDsAxBUGFBiQNEcqQ/DmmHKS3DEoyzSHShzFuZ6xUWIaYW1H4S8LB
RDYZ5NC/w3sgx6EugsCUkHduCDt/S5KCwZmH2HxZhUQd9xBaeLLqp5zsjLjFjKkHtKnj1eeBdq0w
oEdSzyx87IBLB+SX37l7ehFq+27rPG1BLxZgdxdSJWZ7o4OYnGg+oMcgZQlhmhD/NC5YFhBH9SaH
GfUSoxgv1qEXdh/apzYpAxrTHIrfM3v3Kb8NZc5Mq1HBmuGbhrsT8yrgjtstPay8E+SSLyQOeoch
rPQs6K9O1jEDoGqqFHvk9VRUyXvSnQu5dA8zhxeFl8kDtab2ILW9X70rCTGLlonC0D3+Y+nMmlTF
lij8i4gQJ+CVeRBx1vKFUMtCHEFBxF9/vzx940R0n662FGHvnZkr11opw9dpWiTDvwGQfywjO2KY
RyCk4KWX6XnO2z0I/+04BpujcXCi3KPnX5ac//WSm3TCbccsMhKuErLDF0ziXXs0I2lMAh4PEExx
rqsdysrJ/jGm7YTuLfVOKbr30TOLtMuoEWdkv73ZOeRPUYFFlLTDWVNMqh7cRJykkK8YtG5kROcT
5gXKFSFRL5QZQ8usxMV+THo5Wkly2N3SfRBp8CP6dtwzs2cyG5P2PzDXzUZFSbD44Lyx6q/ewW0G
3+lkn8kbZY4ShMCkN38wyZSlGQrBuLHUOeD1XxP9ptYD4jfObWA1iFD+gf7UlKztQ6ewSrQh3llw
vNaK2Vy1gshGM2XCxgaMi4YQRizwTTZtCKN1LS0wSChWR1C1gasYwdCiZiWZkdq6warW3O/vkxqw
YPzu2ttNiusWqZdkf3HG5cXSk4bxvVAhRG+UROPihzEIexVP/6JfwydVjB87GFq4bjKVYoeTDXiu
+btawfTtPEmvK4QJGAxNW1EUTn//yaekoU/CRNMfSot6pQzdJlSLOCwwNpc8biODqUSBVI1QCYGM
k0ka6G1cZMlsVH4JKuM23gfuh2KEnUTjhvOSVc8SQ9ov8IRMdsdZmyEOGRUjRV8AoLZPytnABe14
7frF5HmjPwyP1Ko+lMa0FyDCIAAA/XyLFIn5iYz2Zc/xtntUJhchvG33wvttl2doi/CHF/Bvg70b
11T7TEkAWnZliBdsxmvy+C/iMKUcZIU31uYb5hITVjoOyXTONFjmmAzY6iq4HnViR2Z3ksHfYAX0
osUN5xGqvT0SiQVaHteI6uW+gWAvpSKpGEjyrLenF9d6wcUHEPljqwDhuDP9Z7ZgKIGAHjNv+Mu7
uAtGzvFVAD0SyOezi8bqh54v66LLttrzjGeAFUfWg3Ew2JSseil0BPZIVffxGOXANgKvvbbwE2hL
AcocjZd53x+BN2TwBg+iwzZPA+8wcaDD4GQteDUMECffqhCzEsq/mT4iE+vZyC8TgR/QW+1o8VyZ
/gUOyDC7fzRBujPS/WSxISKbyppsHWpDKu/U7hegkCJKEmQxvhCRnbwc1yhv8/g1pqunx9+g1yea
uIXmPfoQwzhIEkKsYKsclICCAxy43JPb4mOmeCS+A4fp1ldchn+WrYuAe1nS0Li57yOzOXAdGHnY
3bzyqP1dK8t+goPNXWdkjgtwhH5RXId5XsDKujTlWJHWTFaIFFcn7t7ACgIKGiCYjxszuC83GVES
zJ5RQBnFy7AJL3w8vxl274yOxsyD63MEiCWFESoO2QVDsSmRKNVz5KgsFQAYAn8AqYjvM8sd81iF
k/9/vX+c9XrH62EnAbT1TcGrRC7R2UJwdxsvwYLuN4EVdk8GqQ3xiGYhb9NrbXJw0DiqoBHG0eYY
3CAQII4EneSVuty6bUh6kEGxX9EPBd4TOuEYyAOL0NmV0S8kKO42HiQxmRkYDEgGAKvLY9qUDqRS
kuwqmjHA3GMr1sJE3Xb/rrSG4mgwJykit19cPG4etTEQGBuWd0ON8y/r4itTgwFlAVpoaKD+HYpo
ACPYdSisSOZhzSIn+dpMYNzmY07vmND+pAKD6CMhiCl6cbHYcuMqlOsKk2w/yNrHXQon4LU+XJUZ
YdPPQuozqIxIHdz3hC5FCC9sSd3csJu+48mIOhzWWZem6Rk2A02cYelTz53NwwlPYbTYPKLH9F+m
pvkBQ4CJ/+wYan00Y8i3zX/Npf7at38ZFBHrf3QruDgp0QjoQfDaJkCmHrQu3ZQJEI63BuFhfSX1
x+r5ewRp9JRDlD7DGP45rTmOR873rplIJ4xBwJRp0G4cb5RPAIL7iTfpA7ZmR/Q9+gMogBmePahN
1GAL9tm/dsHAZP4Uh/uLsMdw8zOOEos3A8OPKtY5JlJ2g934T9AJgwHXGSLT+ZdckTbjhpa87sVs
UKqv7wynEyCmIHn+cjVtTFlWWvtytpdstbdnEyqm530pFhNOACHYLvIhnbI7rQRgEthZ9uz4mQLw
MHp9n4A+m8cBMCrPBoI/x8xxIYmWLG6Q1cSVPrUkGYvZzGAvntapf/cVjlOBVuhqPG0UenYZY3Zo
v9wXJyQ6jpqePaHV0ThxPzJOiyNJsy5hFcAgovnY9bAn9vE5QzVIKuT2PZlfDYg+/viVj71t2Hgw
TH09LHfZrP0zkuHUNa7WY8j81Osk/bvMLuPv5jzCqHqhjJTRbf8QowE2hHeNS/80+v70p0+b2bRe
P8x8I+kwIO8W4CXnD9BoInkyAEa6krduGWLjXV0i9xiHWasYUYUyEvdOcaQxPnLo1ZBHrvYQl2ek
19ZJZozjTznvcd9pl6B86/JvDCadmK6Cq3lvfvsbacy4Ff0TrAFMO2xIWxC4MoaOfB2eRkZoOttP
kFGKPfvD3E2sjv9qRMnZTLUblB25uH3hrgxs6/wtn1x+12HqrzmRCVnrOtgZDIXKnLv4Do76yzq+
EcJ7xEeVptzZVSMtyqaGVVnd6Ee3e2ScH//jExABdnuwhAn1dMogUq+0pNOSX1dIjxzN9j9UM7i3
TPK/XtD1FPpWY6Z2ulfQxKetBvmqg9L2KgXi2TcAmwtv6HWdfKo4lMnMbdfDguh4nX+ih9c6HxcP
SrrkUmbgvhrdtp95xZeNYWDQsUU0StHZo1QI0FyTdGfBUfAfXFpwvkA0y/4SkowKeIvUhS9XjSoW
EyIidixwV04+1oSXVco1gLnTQPfR88DWn7z9Z6Ty/WVK9NfDEMzOQtZtpAAjAwqw8vIpwB4vNyH6
MQUWvgDESCwiCPMqpYUcTfCVaVsQYfFfuTDRCka+xya3K6JnB4D88CG6G5wu9IEY1WRJSwlKmQ0n
1R9AoZRoBYzNz/HIk+6n51UOcabLylAIbjq/lfHOKp7LD975E3EYepn3M7QxNApe1BiX8AWz7g4Y
z7Xo3td+Ryqw0MODLhxBvw4bkMraQRrH+3QsSfDI6LnCm3Px+9MuBK2bd5CVovpXl4kDlsH+BHeU
4bcWwCozbW2N1/Tcp6jPHuNqVI71P8O6jJiSGdRuDlfyRaWhRoalLU/jR1COWqyauMLkEdT8fV2s
zMsEHx63h4CU10OCHt9ZvRk2y2SpluE9mIbEHXIK7+zhDGBePHirrV0tnxCRB/E3FKc13MCsAScz
J814DtPB0pK3uxrgvn0PC08LbrAOmMuF10JpD22nh7AOUM3B7Dvis2y8m2xxYKA5bnXc1j7haWB4
twCOsaNNv6ER95M8+DDdRPSUGX9UrwJjDGtX7K8Piz0tClueL5gYUxVYe/SoanvH5Er3hxvCnxDP
luUPXF/+NDznl5sF+C9wi2o+m5zVNqxzcuI84eGRGois/MzTEJztbB96PqM5WVyZTAZaU8nSY2bb
UONjG9aBX03rkIYLWBC23SyJjCAqv0qtCYr6speHXR9IfPawaLrRtSnhkAG1kGDZKZ/CfbUmirmo
CMAWfgMOL+b2f60jkliAF6zFOZDXu7B1W5feprkuvRfDm1cDzvMrb/i2jiDgFM6c7i8KeNpRbAyF
JV056xffCXNrqkxuUAlEQDpmTTgCeWBPZ1ZSGkMRv/27TxO4GljYkMNBXS3xSTL4znyYh2SMWyLC
n5cz5JvSRkQh1jNXHxdJorUYJNdAZjxCjLY3NQScF8yLPp8gGxfQmV+UqhYSFG8DGGxLhdbw003U
decUa6SW9NwB1/m/pXe3sdB008nFG7Llu6jCC0efM1ACbqOoP17EvAu3quEgOfMcBQw+5DFNpsnL
vq7OqwZ7S2oIjIS/bubQgAegsxcJ5zoN+cCD8mvvFzpsb1oJT2fHE+lwTKAohR5yYT0zJbbBc+rf
EhGbpGWHtaDwlql9gA5jTngG1lFnyZLwEGBGOwbpHSvzcCEHhLPI0fzvtXTn2FfrC+kZnywjkvP/
vuvX3kswwRPPhC/9MxdJmKxdRrMcjhxTZD9ScXyE8Qg/hr9QvQEJyzZVUQrImyms8ob1e7MnoB8Y
WsGsN3ew8Pnrh7sjeBm/xhQ6akjUY3x6yunOoE0wJUYMsrSk6ERK+gXT4C37/JJYZA7BhamQAel4
HnySR6WXO29frFzJDMBG+mwAiV1SwjEgkYfARoGrRDPRkVmx2Nly9rAOw1uscpCKwLekhwIrBS4I
tdfJBQgxGy8L06BisRmcM0QWLqDAyBrw2zoIz+iJQzJ9OJaY3KADpq27Pwa5/PviN7dh+6nWI6ic
T1iF2agb6IvBuDfr9yjB0sUzSn87CkoZY0wFeWYb+Jf4Fn8jNTJvW9Wn7JiWHg8hLEBpXsseQ9PD
17JpnHpZQHh4Jm38CNu4gHXHmcChfncH0cvDsSHKIsyoZxf/HTwXt1nmFwsykfEAItF79A5UX/qh
6aRaD6lBfy6xNs6WA+jj93U6ekadSX+ikEx0Q7EkooSxJrjYmcuLRxghfNVeSWtNHiOTAyJjLGNi
rjZhhla5uf/HcyLY3TioDBYb4UxgBJ0VcSMVFs0hOwUqRGv9sjZZvbkliQ1tMLq2DL+DLHLxKD5h
gxK07Z69z53Dj4iDofly8s8VdnjXEb1W66zgtvDYXtwBAQKeQD/A5HyCvDFyAwEFmH6xLz1iKhcw
tI6ohQ87zHe4/t2TgXBcGoAmRy3KMjv3kbsR1yCYcP0krG0M4Y7w0/CgIUbxa2fyNkq1jj2SJbs4
SpEjXjiEeYE2LsJV8X4O5AMUlkCeK8w3MC6RjQfGiEcXK2vJSuSXGHLApY5eRByNF4At8Qfd03R7
eJt7WeBUjhxRFMJce5c1RkqNPlNOYAEd2NLH40IwyjcrLTyZI56bK8uhj7eKWLLIkUYdI5a0B4Yj
/WOaUD32QzZTQDrNjaZKocH070gQCR03u2HHkgXRCPc/+CZKFK1Jm2it0xGVnVSSGpx++RzU7xqv
+DqqxZy51r7glyYHOfwpAgulDyVyJ2Ge1Y1csk2689O6inKSkSEnGYKxae2RV/rQXrwB60rW093V
1kNka/iz4zfPJHZ8Wkno2Gk6T0TSHGEvJCiZqVhV+1cJLlxfzuCGTCY58L1Rz9oljAZOgfCfViy8
QvyT0yoN81hzsNo0dxgpblBJksC5OPS45PXcbXqGDuuPh31ygG4hCEYSCvveGcBETvIfUkYkr2wO
qj0OePfEiirjPqvnyTMqeRdYDK7+k/KACbpvV7eY0ms+3f6YAsWhj8cZgjWzfWEmDfU5S/5j6a42
1oPCv5IMHfYvpwf6rsClLDnMhgyURURBoOOAY+W9o85PtT5drB7Sec7nU2i8hBLTEuWT3v611MgM
E/5Bz6vmBGU5WlfmrJstR3Df7FKPCZBNU5Hajs3SsZul8EA+zB5zXh/rQu+r3/iDdYdVDpduOKYB
XTqAErnTDoiseWEpBDeFv3axhQNneI+HA7s1VMzYf673ae+CTCRFCCGiWiMbtV9vWF/cb3C7RRnE
f6MZ9+p5zmLJN2+AYy2lneY+roGSkvTyxv38eC+C9GIXzbgpZ2eDflY9b2PQtK+H0EDPAmX/7NjZ
d9p/J66mxek3bNLRjVLsGt2xU/j4+nfRjOuChIDZGUxmtZ7Uj+Rop0UvdTsv2nmNdLIMiPzZ4jpc
DXEEff6mV/+ZBud3WA/d23t0zu3mFg7VQCl/rr9q1zQYylGOS2WsnpxB7TV3J/OvoNVt1B+6FWlE
l4nuEZi1KrG03b623wXSqmvfUjPCES2nCIJaG1N29Ghq2l827oDYpw2cWt/olFdq8rVfV/8y493c
5hIMO8GjYMjb+Elftb47DxUoSElo5iDmor6iX1IEz35GvzJIEal/5wP33GHODKUE9/ZUJI1z0zdn
baa2kVaHBZR+JYHhcyUHM7xr5eu4j5nVhR1yurvqy6NH2WKZ2nBQXZevXvi1n6/FNtWtbonTsbap
1ElvcFQRPJSg9Ve0/5cPJ91zehlQr9w7TtMNjXI6fIw7qvfqLnrP4NsFobimoaq4VyOpFLfKnLqC
1fvZdGAkvYOC+bVInv++kKNYuGYXavEJb2eMzzhWH5441+IXDxfJW0LDsnv4+mF3IXjjJips2+eY
wd6YYav0aq0XLopWOJ//Kovf0lmhvPcp4pLnYkDyZrp0Q6G2kHthIOVOoQwv5z7gNwJcUgz01BH0
1udGGfoySUKyyhetL7iqyYbZEdCxQLJirGCinhmJHzMfCgd7Bgjtgw1FnPQC0wIZq8kGyJgAMbnS
EwUNYebIMrh4AVKwKBE/JATi4g0UJ65A0ucDZ7GfM7jFvIS4gCDEiZn6ZAC1Pe1fm9IAf4OHs7E/
JxsSxQnPMGuKDxrdSdstXJ4iCjJAVvoANbcGvibtioZMWAx1yL03d5QeT3fa6/Gzlb6MYqyWAjP1
Pcn8wRvRxDZe99huhTUy8/qmhyG2Q9YIE2YBPI4B0gQwMcaJCPcLaXPcF+KUBKjJK901wWgGL8re
d61CnFMu8M7Xjw8ZPNgz5kH8T1BCtGGKNcOS4Pu0DkBvoEUlRE+OIGmXkrPtts2YtPI2XvFk8eyf
Tztbagno8zSBy1BAJm4+RTgd2u3z5/oDwi83/F8XB9aJA7vvvhCBGvhSHzMq6EHwSACu2Iw9F6hf
sv3+FCB0HkOj3QjDGrp2glpfsvx2ukJEDPbpiOTiAGuCRJ8uYGqjTzM6zhHAK4PlA10xoQ24RUwT
bYlFbtDtE/G/tIe5UYTm24YPp9kHwEoJXFobGo7I8Qw+/T7BmesMWSqiPwPuEW3g+AkZCmVDbLtg
7y78PMHRMu+xkbHWs8kADpoyXQ9NZbm+mjLmEORGWfUXB6+fjH662OCnfnEzkaaNBmOGTiKaJbdV
pzi6YhVOFiY0Nn0OOW4CSdHr7nGFNvEMdoji6FNJIJq5NT7fnXTurdvJBGZHf4C8AHI7k7XvN2i4
KoNCrPIBagDsCQzxdp9CLgwusmrJMzpnhMO454OtUhjSelzww35jvWsQ1fSHNSDBG/ozpqeNWe05
RJg4Qgfw/bXx0wHW1ihMhT6TT2F4EnVRMVeqBQGMm24KD/WpkgaBjDoKL5UUFKWP83zSuCEK1svH
gBlCHqDz1f1/SDNh89NLbduOBRcCHh2RvoGxYJU3WoKf+DZVqug+v55d5TsqEhCkhaZYT8UmC4Tw
7OBsQ934dJ4tp2zp0rbnx2iP+uAKpfOBPw9oClsCJVu+76jBwAho2PWtewmh+RamyIbN3tvanq+j
XI+uP8Pd++nUs/PPK4+3NRpShDb3EzWM9rbK3FcooXcDzIP3vEeRev1s2lXmKgM37R5EASN4ZW63
IMO/q+MOvUVTOzn34a9Sb2AENNTLZk/zKRf/DPyoCikyc/jWWo8qW0OKIUPeHieYqGg2avf3HDcw
pE2IuJkb/eKno/asvhgpIROLvxAQ8ujB2cmAH/bEl+5PD8oohA1g1mAPD5TmNg/pZcrYD6UFNSql
axSjq4MLbTUyLKUYxbQw9tDLgfz/LYit3sIcg/7qAkW/bmhv9pRxWxfZERm3Pnl92G+XLlVYMMlJ
gJ1R3TXXp7/JUQbCf1PwNpYdUCOEenapKvkPpE45ZxYLBsfXAK9ZcAnPSfez0BsYWPV1citdkpPu
N4TWc0lyzIHLXe0hGFDNAr3hFXlbB8N/w7+h9cMj7LRQUwSwsGYPUHa6zgBzzYsRParVuQ5Ow5Xx
/Cl06vz60H5sJQeTUROjTEgkDFYtzrzvWfWdFy97WETE6i/u9U4XB3KNIIQOv7vS+4uM9LZM3qOe
++4VjlqHd/6L3VaOX71pRbmk+1kRXd9eSui1TgO8aFWmy1SbvKQgdt/5jCZVcF5wOuazwe1l9ctV
H3LHRpmn8ZmeyPx9eKxEwYjGgLoHrQieUHHBEZzGA3y5rr7CKK/WfK02Or57dp/6W3oKdFfPgooM
p3WKui9+raAdryBOwOdZ0GZ5Hyo7qn464+qnH1dFXBjxaxAxagYFCq2I+g9dM4NQVBuy4Lv2hoj2
AWA0WILqHki1Z7dk1c7ndzD68PMqIL0o65kIZMQAS6OEH3KMQO2ayuJqxvsLdB/xAvo3BvGB5rKC
KgTBkDFfInSibURUpPt4XrfhxhAJzpZyKSWHcmCRCAuFXgdFA11Z4RQRVBF5THtzOIiW/XVZm/SN
Bar14XyiLd6Ttp1pcxkCPdC7HYyJ0HRi2eqQnDERoLBYzxZSPaGKVqKFJMgsfVd60EKAFdXne83B
MO/pkNt4ABz8urepaTy87fOiGhUAgZsBFQTHCSOMkQaBHJW86jVOboW1p886k4apKC16/oDTkOZc
h86ndFHoDtDteDKZ5diO6cz22QmkDRR7UyIwT4G8AvArXGldCz+my5ieTxPGNLM3cbpcdcL/oICu
GErVDrkCzN5mBH6Peu2KdckA+esUKgJLh4aJsFBFqaL5UHC/tsHwWGePaWMSp9PWYj4CrBzW43af
UFSARfjyXQYHjXOkUQGLHwNwuF5CyrIiMRI2SdLBEuan5KXExqpLtIfB9bMXXZbYFfRSMMhgQZXC
+AUJLAzXYhGJict/t/wDPYbtDlyCTJeyASgEFICSr1094UuhdpPPuMINA76nUIcPde5bJ5EZKfgI
7Mk6RFC0N6JkXy1g9ia9NbEK80TrcgSCMbW9GLF1AbWS5MLKBMUVtgOJBUgXSqItsQreGdnO9rWj
ix92wFpjulZmu2Mj11/md3L24v0zNONst9qkRww+OJ01UVpCnR/zZWlffqKSERR0Pe0DtMv5QWem
q4RWyT1y1hoFJQGBulaMRPqMyYOlhq8ZhqAYwtPrr0xGRmdUdMQ/ktd6BdvOJdEihKaTfxQdLqx7
7AuPFfxYvNMS5AHQJCtqAFOYGiLsy/123Hvxda45otbhF90nfrlnbnYB2IkqhEwWfT+pkyzJPVoJ
9gVO7BbHWddyG4jAGFJhmYcbGYYEp8SAbJCyY04qv0cnnGNtz83iTMc2eX1cdKAeo0QlmU7KJ3hK
7t+o0DG5GRcNhl0di1u3RYHFcXGd5w5lH24z0tqm36RSvTlDUTcYpKE5Hc09HjKtk5GEnUQtluGj
Cb+a8Ec/SzwikCT8Cw9q5LKGaWq68GuEe4FGhv5EN4RB8pK9BkcPsRzrjIUhTU5OC4UlBz/xUrJi
btMXdFH7CjHjcuRR0Z3FPIhFz3G86AxpQuu7ff9rcT09m+zg7rIxQdFcFt3VJ6mlzCRv/gSEFNmv
QAVBd8BaV0gUz3OQBEKXw14XbJ4H8M1FyKGCsS7ee5JmTN3kP/vsMuv9Kwon3k0cP+RdccnG493S
d6z955t95jYz/krsqFcDd4BOY0dND1kKqaksIG6/3CrSD5gW4pgbHDr/HDy4fXuyWMGzcvhjqcbB
KOlX6QUw0sD2Z6gq2AbowGIYNBH7mv0PjUbZDO/eduDurx8Xrjp6CrspRgv9pwbGjOnmzU5uCoZC
75z19J73QarkKYjhwIujYTPcAi493cb6UGjJBLStpPFo5SSz5gTa758B3Xh4Vl2ilAZAHPNtFsLl
hBu5NVzAJK58HyxQaJBtfrCDyd4yoZU5JNJq6d0wz7jGM5jdDK+GIUY+Cp24OVZzmqDEWGurwaQf
IBWGMhaRtPABokEDYBbnwC5M/IC7P+Sqb37XIlKBNOHguuF14IF8NbJEcbV9ZVjjQFa/ViRkLugm
4KCGHm7gzIBbPdMaRsz1ocvSTQ45vA3hpsJnX48uiMFpZqnKKBvhpOMp/Zi0uquwlov36ibjPn3t
A7ln2DAJh28LXfFDXqtD+Tf73w06GXRAFCJk0u3J/9CB1MKg6Nhdjq/UpWzh4i6yaGkEOtgia66a
ilmDrbnN0IURPFDsBEUlLgIqeRXc7cwx9CnDZ/MtTIlrPVZo5n7tou/3wMAuXrm8tr8c29GLbXas
9rPOz9HY4cBHg5netVUfaoHP347awern+4eIjlka8VUrTAO0EJ5pxg0yrPsaASD9VV8Zv330D95g
vdePhqC2tyHpuKpYBRk3lB3zuh/aD9xtz3abTNZGPDrtzrQnaiu7ufVIOwfOdzo5Xkgn78RhYjHO
NpM2OdxeiAxy63BiyAYyUsAwFLBW/7h6OWlrfQ+bJ/2h4uPeGDj9e9sPZT4i1GCWxBa+EqZrN1A4
ckqugW7alzGtXqY7OE/+I6Ov3+JzclYseEUPFggVTaiuM9ifGpw2OKjtcIJ7njwcNh3WVoChfJ3L
uDn5tc42t+5I3M+DoJsFVQHtMbfubud4Po3U1M1pSw2E/FNwKxl7ARiYropfCbUdaiZ2ILFcmX/c
z+bxgmxIavP3n1chvTR0dWE/POcOZO0zAkXvO+JYa44UUdAI9m08WIMsytdi18Jn5SwOBj6flLFb
nc8CIiQpLD/WoN2+4vN7oo3Vt90bn5OLRDoevuFoHCdL6mROFKzmAJ1P5A0Qed3r7zv4BAzOpVmy
vzDLxP2spXOclbxbu8t9AjQ0wX0Nh+NNVCFRBphu4gV36rUdHnsjufn4LZGruxf/lrkExbduDno+
uOd3sNShv86J1euCsZJeOin6AZ4MZXh+2e9Jdgr066QT9zliH1NFWVTNmLOZI1jHIOEFtQqgr1p8
1ImmJKB8g8OjNb9zo+M+HH3Z8bKViimJ9R4BqY3u88vx/ow4tLt0VEF+2zIwPiYe1xTRmKyw2/dl
2P/Y+qqCN/C26ykhVz2ZyJwEFX+vSfHA05EZoFs4zXsRGLRTRRxI6SSPJQMlJGrs3tSfHAtK33yZ
0RARXq1lRJg8ki5Tv3HQ0M/9ObvGePjDQ/rQNro4hlvwLBaQCzimYVAYrAu8BncqfXiOU3dl2C/k
w9Jtg9hLdkbY4A+pr3Ay73TkbtLjAgQnE4qV2RDWg1xYag9pCQ3YljcukZMAS+rx178geHhN+Yaj
76iDD7Y4FtHTJK2AKyyHO7I/Dh2+/FZdg0Zz5gArQxMZoGM7HXjzEMbQP4b8diXasntAMYTIkFWJ
lzNFoeUJDJLB2hkiBT2ua5cmQU6DBg+oDxFCvKgUa4HzNjg71ScXZoA6gBBYQ87fPZL90QrPgYaO
M0elL8xQKof/IDFqbIoGvrJ0M3vcdDljK5mMFR4FYWBDmtdfg6ZxCU/kZIkrskxCayijtRFtJdpp
9n1xXXxpDSwAZm0en3SLaFIUcMJfHvxeryvlNAmkNZMGpQRsMdMhKSIkJmJsQOZmHen5ez30q2kA
EMQFYcALpMFJTdACXJP+ItlBZcFxV479nMtWHhBW8DFxURbN0EKFObbO9+juZ5wElqFZ+IOgVm7c
IQ1V1e4kPa/dpPPzuBnp7nvWtU+oUBd1UCc9iKyjDrAN3NKgB2T0pycDolpQbpTlbfRF8V+b7SYP
0Lh4yqqx2xFdeK9cX9wuXQ/Uc0gkYVpAO/lAiljDuHlbM6H7vamHaCtw12S0ANGU+tRawE6wvGJX
OYchWmye2SqHE/WGu9RzKQ15Pc0yK52rDFFk2pP99Z5UZ3x6CcpUO5X9ds+j5IMzhE6HRdio2NhA
NXdPI3o/h/LvtqvxsqwZ5wfyyXPKx58e00wK9vZmsHmM3zwcgAZpw7BcSkhiDA9kCJGdLcG1iHHl
shehtdi/PEPaMHB6pqcErRGb7HGk0c4vBzr48JSVRzZKA07I8g9ph/FQ9NHXe3C5mHy9Q6HU6Gws
eewNfiIrJIp7PPVQdR55TPHwQMA/4R7GJJ0yZS5ZPzntilXHfQVIA7yuKxQWmoQDRw0vkDBoxJP2
7HFZRT2hAYU/GKA0oys2yvzmrw27lG0ANRjfue+gszJcSp/+6jsafuxPIFqmNX4Gxz6MLO+cYPhM
WtQwaffyW+y+ju6fw26EIxUtsiemCOLYKLAsWDNtMTLIMMUXHsCgz3qUAWlvxn1ZLbS8azCE7UOb
VZNd5qLM8u9RblVREb2jz5ndyCnSiOoYPjKwywvkN3fIWYgSG8r1xjt+yeeiTpD610X/aW6wX2LE
BSItiHzZ3SZRgd+Vwv55OMYGq6LGa9PR9Y4Wt/0EnWWmWYYeZlfnwZUlorfWFlkefVu75RNVF4AF
3LE80gf7VjjSBhoiQL9BlcBnX2G6lPHJlfagjE7C6yIQ/tK/qtrTQT4vMY3uI021HB9lkEGC+dkd
rK/Jc57DiESG8lnfOSNQctgKYW8C6uMgAKZXS7gWars3iDsJ1IfwO32z3GjjVqE6rvxh8PSltX6U
1yWc9OYIUs/AO3ARidCADhXui5ADPIwVoQLRMoRtZn3hgbRwKpiiBiviA2HpARfxzvDcnTCRyLi0
6TukdxzVHH1kybwBXpBiIWBAiVCkvQtL5eaVMcuL4450UNzMpT15mJBz0fGdFOLDV7vMxOQ0yIIJ
7CP7jVb4af2gLJsQPrkLZPK03XWbEaiMvYuwDhBqzRnSqvRcj3Fh4+YV3FbEQtBAWmSjobh1MeKN
WSQIKUhdZteFEBMHNC9Im8yVSsGkcP6CKnBSSk7NVBITdusNtNXi2ABa5aFMXsQp8N+pFFAyRMzb
c6NZP9AHYSDdaINwwB6oc1ErTduQqmR0H12DAi5i65EijTnYob/oUHhUIZl1ft4aNDLOWth8pzn1
LP5BMFgYVWS1kT5+N2ZnVrmDJPsb2MYChGWcbz9R38lnDY65qt19ulh5PQ+6BbztTT+uDIAh6BJ+
hMrCZF22L/IvrwPRAweRiOTQ3Qvf+ygFFZtY2hfMgoBPxyAlQqBKqETVD3mUhjINb+H39IC37VsI
KevLWoR/R6A6WdVec+gU4ASrsb4Kv1AhSsipRPrkaRHWQ/D0qKtK522jcPHvk2rUO+RjeKwkE4zA
/LuO6M92trqTznTrti5ieUAQXUxEktbvJ24Ybmb65wgc1S7pu59hwAh18xzSU4JHh68vhkz3JWPY
wumTWzDElK1lzONFZbThK1Ls7tgYGfhc98faoiXOB9BkfCzP4qenhHPEatxomhb3+OEyH8I9eTeb
+Wz0Lgo+4GwOXeHdZUy1IEu30kin7bdUGOh2Gy11uhm7rt1jrAS1DmSEq6OzN9T45D+tZWuf/Zvd
2qG67NgfSHxDF9YUTtajrvsalZB0ssVp1uPE5Qzm05htBNWoYwO5ey/3ANmQOWzLR/D2cvcCWE4r
k+kV8tWvcYGvmVUE96ATvg8fQHK6r9ZKh49CIfFX4Vr0coqNGpzi6kyb8AGRJ1HsweTM4Nb0Zubz
zv4ctv4lYah2xFAZ7uQpPnlGIE7lp+kzvh6fx4IP/hxz9+r0nDPzsRVkdvBQuYCKQY+pw7310Xuy
A5dMp5n2wCMP/CY2EGdGnrfo6GgJ9+j2ww84kAbv621/WU2yaOCro3achvfJO5AD8TEehnqobbQN
RvgAlWxvVxvRwwFLbZ3it78DIf8GuY8nN2ISqIcni7gyLDHtzaP+6nqo5pzJY7BcMPXnRBi25EFW
d1dzHiw6NE/PAZ57gbbprGoGlTmn8Bz2fWi/1il8Wt+4GpcunE8lfIbasX/CNKVd3KdF2B3dCmQO
zI67bD7jZ1jNrj4N4nqeRgPGMZhnv+9mk+9KCY2/M8/2ZL7HZ2c3NFkJLm3lt/eMQ5bIcH4oOXBr
mJCU9lNO77Dnf6b3SLKl1LzusHF5jCrOhnF3ROMEG6syUOPn9D59b6vt0C8eVpfAevlRofhyHt43
Og0oKhaGPfvP6YkmMTGTVbjXsuBKJY0AmBFHRyaIM1JqiCkNmN5+mdsv6iPmkTJFxn7GRRZ099Xy
Pv1i+sgc4dZW/ij4Jz1H398za0hljLwR7sD0kdzjtOc3IDQPRMW2OqmBJmadWemfvReNcq5mY9Az
V7zC0p2Hb2CTn80YNUNXcq+4pZNu8xXSZUHQBhF4E4QRytZXKfl6s6S87B7xklT3z4mxpjOGSvqx
VVK7xp0HOBEiM4NMMa/Z3kDSPoHRX36r9aP90REvnkbdM1ppxktCmD4BvS9pB3aWV5bp5nxo4E6Y
p00ZYjw1PLZgDCNk0wTkpA/Qwn4mwtHaMjPaNIt6utAv9k1jQqE1zCzAd33H8mVUAms6NVvYpAwO
J3MqTAX2VgelU+Nx8f3j6XA68K71dkgpwLi1C2Ujv87LMckfgoqbLEZ9l2I3OqaW7EJ2595mjGOx
O/F7GNSlC6B8iTovk8SJfy9Z0NTRpGpwn4n9MozXpuvThWm6SVe9EW9d/X4WlMoNZlPv/5F0ZsuJ
I1kYfiIitC+32hd2MBhuFGAbBEICtCDE0/eX1TEz3R5X2YCUyjzn386KnxymNi+LU/lgbUyCcWxQ
TnUMIVj9Yp1r85Dm8xVrH5/fzJ83COZEIVRETQh6QCYFO08OomVajpDPLN6p4d2okBiwPjW/RgPS
IVAlvURfOAZtOsbogcCEUrz3oiG0/UdqfhWx84O4EAHWpJhQb1GBQY066FEoH6lOapwXxRd6yQgT
BPrL45reR3Og/i/zLRElYwo0IeiEa4ReWGYRx6VzqJB5CSGzEDmB8r6g5KictZ54wvMfBRdVyhcJ
fMgcM49GLZhbzg+JotQDmGz9OrpMFFJ5TV9fUoOHc1Fd6jTTNEBAYZaHSAABpjeXYoVjPgsQQJnu
jR2MWV3+iLxxIZidz8HlKbPJQkBWJ5rkvzqSKk5zjTQEVIQUIxTkU55r3/apdQxecoRYsSA/16bO
UznrvzjngyIUUULpnSSRekt4b8QZSsqi6LkoeslF2grY4sW0ACHZKogWozkWPYDoG4wdgBXqLCuu
t/XxTfFLy0x+QfpneFnAsAJv+3aVn87Loe6SJxx+vcmXEhMS12pSrgeKk019oAmg/eq9neIkvdfF
4iQiJMEH6vLbsA5r0pCRtegcSRmhvdfDfTyakBelIWdmdkPEiMwXP2B/qDHaEMg3PaO9RS6rpzJo
hn/3yoCRrmQaBvnkdOF2eTdc3O77q52wnexbWtewSshkcIbYJrZrnUcALukQE2cR3hkhdWdwJq8x
xEAfno7iRsGYwjQsVETOzmKEM6Xil8I03zIo6J02A3WMx2eyZsbszJAB3pOnzWSmZVCGjcafpdFF
/dVhUDouRssDeSommkpiMIjp5WukxhLTRtopQR5lSBtxHIH7fv1DzuxLoKYo12oL+pWhryKu54w0
bsvD8gwtSG/uDRJXZmLPCtHRAeRjzO7OUa3vQYDtZwjBpOFh0eKzWKtoWoiJenM1sOdG762gGKom
vLZs/UA2FOZ9IBW/NyR6D4+4gYk8Hn3b16/H2nicbMrT2m3odYAeLW/0CaD5y+cUoUCn7G92ZBmB
MprqyrxWGa7i3ARJUKTaIwXHKlHAdGP+aacQDNIoJv9j3NliLUjB9DGVRysSi/uxTSmqQkdSpMaD
zOTqlxYAO10J67h6f0QL9aOooMzGaKSkmT6/1eHnEuQlbasyirisGcYQxLp7jewVpmhgQh7T5O0p
u+SgZ0iLwVD2e0TGrDU9c25iOXskTM5kIn2OgPz5CzygJ6MqZd0qlPCk8qhuxpgR6qVZhj5z09Te
46Q/6NO3Re/kqJujxmO9Q3CN78BR359F2S3sgw4PzyTTvT15IbwOK0CCM/BuzCRo1K9AJl9N5VzT
8+/t7RGOMnQuwGiHNMQKq1HSbawTlxCV8NUEa+G6CWt3x6QvrDM1lIlHgFiGzEiOSNoCyoyKSGZT
PTyfNARDjVnc6dhHFucOLZqjPANrrzHiEQc8Kk0ikj485G/UkupcnvZX/21TdtM92dO37F/1UJu/
mPlq+h/J7XYdAbzvWSUnV8s1zNg6ey8E70jXzTjrHOCX4bfRXX3wTGaPUfQNiaQE3QQBGpYl4aia
qSlayseqm3BE3iFR4bcSaQiy74LpBpuG6nXz8RW2isdMN9LL2mSvHxzyoeOG/P6PTyTluMBlkfm3
wSVKrrf+JNSi+Ww0zbwHwmaZ8BkSDwaR49xVYSeHT8u9NhEjjOrn2sa8A1jURM8qvK0vT5R9vomU
ADSsiUfMdD/IY45rRWjRIAWaRZG8tnXU74yLd9uaZXzbFmgbqgRBg7TKjPhuxkA1POPP2tvuyiG4
c47w/p9jvz1PsJ0shaC4WNuMxASbvojkVJsxuDT55XJyWdZjbcEcRRQoF2xv4BwYHeVv2wrPU1hm
blweyzPlurpcYtKL2Sp6pppEN1JoVO+1O1OTZ8vq74oc1ilnzYy56Dz8u5JMgTL5wA8onphy33sv
M22K8eueXqkgN4gpcswn43PrV9lUqUnGWHFx31NDYmvxGPFrr69iCBP+b2coU/09RcTImvkEeeuT
WvG8JQ1TumOdIYUNzuucFCYTTT/6WsVt5zCbCnQjuZs9GP4017ys8koqfQl0b+QNUfunRM/ZhybO
j6wqZkRrpNO+5k5mJLfwfXVAt5T9xrZm1fj9XSiJMrhFFeqyZ2DqqpclzYOeVJy+BNNodAhm2OOJ
OT5l9/F3sUhTRZcF2QFtw/GZs7u4XPX3d8nwdUJzTYYkM3JK5DpdkJhOUcW+4fqbyWWBJiIyS3yo
9WvDsS7lv/cvzsuoxF+Ir8JcEiKG4OMC1YQOHxlDUjRTOUbtXDpEIjBr/X4JyBG4AePWYZ82x5yx
aa/gQfLOyNF3N1IxHkkXleAvUQ91Nc9qV/f6xeZ5UkCJgLFkjzV6hYwFLeYuU9Y8PZlTird28yxU
53NhQVB66kIReSdLY/uIDU0JLgNzoebUtLBeAQAFAyv+yDhH7EGsKaP4zgHDMM8eJx9Zw3p8LXwI
qXxyT6VF/Z3HH1K16H1UrJswscZo012SmsktBP/AjADcqxz22fw+wQCjxXAeXC3dg6CCyiBUy9e3
Auh+hooShMHlj+39nORe8ydHZWKj34Im7jbZ4hYXm15Ptf0Hm0lkyk4N+GvFLQOHEHbRPd0k7xm2
R3W5fDLR+fsTKittdVddY5Wf5L28zFtHg4qgxgDAgZJUkhZ3ReV/vrQtM4Df1/BTue2u5ThmKiBC
okWfvMAQZg9s7UB6IXn0vVPqcRseEgZ5U6XuWnhqKIqD8aNiNfvnSfMUtuGft2v8jExxrMPoEW+p
pMOxZ7pOT0uubVXCWPZnxTd7/OnRmcgSmjYAdUBMxLy0DE96ZzEx+DPh4YqeKx6wCghpzwOzJkPp
qI21iG9ktM4PTGE8bSFuTxev53qEfdXTUl7CoN6hml618OPy9yAh1remv8okj81ZYTj3kd+OIb1Z
NTyipjxGz2uONYrrNQuSBnzkqo/gsx/a6Ibig+kyDbOngwGE0lG8aasv6v7Y/77zeFTP8/RtBI/p
QF00LTuQL/VwxqAB0aYmrRE8s7BvXZkuYlz8lq+w18YdUVuPtDun9wwC0OFEqy5JYU4ur5xdSZGc
EYpGfWq3sxeBgHrY8jy+zTFiOfLrPb316OdoC/U7LtePNtXZAas+zvwuc/n27TFWdZ5zcrAmlrFQ
EetnqONfcMy+Av27fM+1y6L7J796jD/3HZHej9GE9CCJEH8XFvhqzkSc9+ifD+Ht20kJXWFFxbwB
/Ekv5Gt07oeRfSrzWvB2SKm+VK/oznwLyXqK2rveXya3bt5ALeOdorqP2Y/u/jNnw5aFNsN73SYd
edReS73cI8hzmj9ElNj9pVc0ktzs96OFOfHVIDmLlhCP1ZNRnXuLPaSIWJTaQr+MxeLkxtfHDzws
ErbLso1bLMwmtpAH/bntMUXV9mzV6T/Lyhx3aVO/nYV7D1pwmy7Q8GE+iUxlodruHavw/I3siuKT
D/4ISsuxMk9C9sjJiRn+BjuGpmx8NhwZXQbTpICah0QfF6hwllUs1zHKXYJv1+z25w9KTx+jNf4M
y2Ueezuu1/VOIfDaq+cXeDQyQTJHqxnsDgvhI0lCy0L1NvrJf+WgOfS+OQO1pxTREiURR9yPNhHL
AMIREfIVE+MEJQSZywTC6GsmvpZbdW6gjHH1WI31nYBj3vz2PD5vLsdb+JhUX0+SPP6GSL16YD4V
xtbMdFgpNt0oxL13+xrAyvLFbTKaCzSz+utSc0dDYM5lTGiUV8trqAPAgRDAYeruZ2cQ21595+Ps
r1809M6Bgi27DVaNh/uwd3txaANnCdslwKwP1cYoZKwi5L130SbVEtTU3s3FM7/55QQIn0A8HSpt
E383eFVw+6IBISWQmewuqEj4TFWOPkL2A97Ty88hFqIuumLv7aMqzP+M6RU1rHM/CoSjZ2vQefL7
qEGcj10EKq6NQX4pKlfFAUkZYDPYVXOQ/PNUn32I9/oEOO9PYHKHLEQdulq38egHWwJ6OgzZoTLP
xsB+uvvFvXHz5ZYc0ufSQnhLfU70evweM/NrDm2QnnG8ZwlKt+UlUjZ46mZXkrs+dAXKQQTrNfDW
LhYOjKiRFbbgajnlp3B3M7cpGHyV31RE77EB0g3XgXCTbVtlSmAJp3hHBHmJZI/5wjgFFAZGgFIB
coDRI+wVIwDlmHxSEH92Jcb46ozVBeiUokFMifqiBMeA+PavEaCAgEqvzoFxiYytD4fU8E+7KlIT
bIzpc3bDL3GLmrheAqN9DvIJBG1sJz3+d+8ZUE57r+kDgCMxUmlczC/r0UQKJK9KrKBmTkm/vi7p
61GuJnoiu0sKItgdQYb+cNYGBp4pQo9Lr5hD9TbOz+6N92rgEwqbHkYUOop2M+BHnStpwTx6RiD+
sgQFrolSeX3fDtgWWE4crcKeh+JduPAKIFDO+JMB1jaKCQYLylhmotN7aqX5QhHXwevp2gEW5Vdk
zgHfmhlkGhNYtK2Wypt2cU1Mxmj8Us1BEEob9eXUhm9jWMP0xuEUZxvEfqgglu8Vt14ft/M7Sl3C
E5Y0exoW7qien1ndjTAQASyxCvh76LVVcJrrrtqhkWSmYsTfpturdgi5591UD1gIEtJkUs5wAIAE
3aCXr7/nlDfQro0Nv/LJ6fuBhzY2GVeJWAVEi7tqbiUEV2CdxPxaQS4L+lja3H61TX+4szGi1YA9
WMqeUJ/qgbLhq+k5HQ6KL22ey9F3EalBRwAvtMKUF8QPCvEG5kso13gQC3wp3rtYmUBSSAXEFLRv
wgvcAvkk2gGyC6afcYe2mRdosd8KzVYNAuczLO/iXnko6Gd+9+LVsxCjP/93b5z49ZC6xAK6wv1P
9hoIB88ewQpu/c/POB7wcRL8gzJmUyyzEDfQGgLoIPy9zwP4M7+xjnlakTcl5dRKMkhGObgsmTzD
TzabfH6FxeB9ki/GM8+W+a0GQmWX5PPL0vypxxg8Op8sjIRMjgUxWy3hE9cYGdB4SHIm8TA1gPER
v+pOmGT2KP+EwE6g2jcSIWBmHkhUlC8om6lJxsTom8oXga2P5BzMqGIoGmzA25W1CGyUUg/7wGOF
VKVMGL6Junz+LCPjOWV90UP1tmuPeJ7q2QeqBXfuRWJsTMwho2MhQ+xTz0plZlkeRrTXun65vRLe
VPaHW0wE4JsHdmdmXxrMT+sj+x8wobkKja3l9W1gW1GnhFwEhOO6EPYKj1fFyz3uotWCwS/iUZsU
t6j6cHBeDgWY41WeD7AIJfl9P4RlvWARlRA1NpunzMWkhT1/j0BS/aKA3+j8l+bbs8vUnpUHfGc8
ukSCbj7StCZOj1eGHRGfynSsS3K3UhmItEYxTQxpQ7bqkgzowYO8QmN2SQtzVevj+sWkH+d29nQI
RWtJaC35eaRJojOTAuYpq7CFbFN5OhrNquJQaguqAFAUtN3GxzeAVm7opJL7Pax48TYY5V7+5thj
6Tww1yMs+wSs25JX7bT1/8gt/VhXxCJh7cAfgb8SqLizxHzHd9oz5O9KAld1RHP4AjVDT4SRRdjZ
wRMdGtghyjcAGvZ5kt13ynNSDqu3LzXRJ8MW31EVYmbxs58SCJOgFVi/KrRswSecRiypMXRz9FbZ
6W4g8z2rkgEjeCzS8kh516Tyr0qxh9mLg3CEjsnJ9296pyIYna48BLfArkJ2NyVg32SSByA6AUbs
4smZ8JMQ84OEGBhohJMZO3iZ/syraJgbUgqoUWYR3m5j3Mrsw+hz32llB3KFlh0xNW1V71wm2H3u
mpdvJQIm+SAgZoECo40nb6XE1dboXebsoAtTU3ML5M3SYw3ffi8AX9/N9DYfTkPp/2vYaJ6Auz2a
IHn73kKzToiu+npOhKjskuhAM1g1n4Jh/9+cusdqXZHy/E8LPC1RrP4wGhtuPjgrYsa5mhYplJjp
gFsKCz/JOos2E2c8mzhl7ntMv/hVr+xgxP2/evg+KCjKVNRRlHnXPn62qb3LvyBx5Ycj4SrdMVD4
fqr4DXL4CqQQVmpENUMJiOhADKLCc0YIhx4Ypoc8EJr0mfkPVC9MkNJSiYrjEqpofZjPgvGb7lGk
Aqr6sSh9CQ7X/dwI8HPsH/To/eaxhiSYmTDUryMmYSswYuSOwMz3KGcWwNPvzrE1hCUOf0fn7O0W
yvxhBQPNGyLd5ZWaFzKHqViUjTNGEzDSofxiVgJRBT2puWmbIq+zXkJTgbcKhzJJqparzk901GXK
YNxRav5C4/0wvWoC9YpIi73usdNJGmCMIfnTKJY4pHB2UpL0CIm/TM+slqfMJ/RWj5vjyCtIBUIz
ywVEmXF2mE42oalEqyWFdFlNIv9a09vEugQvFKloDv5ANfj+HDLPo0Dtt5dHxJoFdYxpczjrTdJH
PcmEPQzrwutX1AwlT1mi+4+oMX00mtT6VRMYPNZRP4NCi8ENhiz98JY82HgraJEKINWjDD3j/CHZ
cc4eyIRgTg/jnjLUIj+8hy3qbuAvcHrAwicul9Kn1qeCvzc/0oldQB7fE5N3OOn2d4RiHFpvz56x
zxH30PBTJGpaycC8c1Rf2OaRuaCO8WWPqqzCyQKkMBLnxgqFpEiL4wQ/4d5RvxHDsbIWXB9meVyt
WHSnfEAV99m/FUuQE8PohWM6qVAa8QYdPPKQ9jAy/kXy8x0nJd3s2xNjljfss1qidgR5UVtA1SV3
X1q+YR4ZdeeZnGBa0iNqQGlTIve/y7Gce9Lg3DevUTLQfmoB01myfbao425qbB7BETse0iUu+9Kg
m8uZLk+L9k89nJzPDiBPdU75EOA8Le7njx2+GAOMZ+Oc1rpfrSVMwLxHES12ayiea08xJO/+/JPq
X+l9ON9ARmK8Bs/m6pgVU9Ia0oZpBI8l2s5SCYcNuzFWaPniVReg+U9AMmv1ci+1y+B05XW8tWtG
WODL0ZANq09iOx0syggsmyXBueYr5FzleJDKpKZ6I7sKhd3y/QrfsDLUxy9C1EODw6uNOjkGn3+9
HKlizuxUHBwHWyYVedryfNabVwYUjQU7umjr/JziYTUV78X0Mx60W1Q+UqWIH0PaYtNCCnuwQVHZ
KJDR/DuMWUPccEsPHlYkQEAl1KqQfYMWkY9565I3KsmGszdom5h7KXduS4wMBgV0aJZrmR7mPc5z
DTOCRMPplUX8bALMUM3IB6Jrc/9MTER2qNVxkU/6e9owgK+J8D3Rb6rfGUJb1kXmFBf3fqBbzWmB
qpCFDpr0IWaLHTJnyKnPEupO/CqwNaVd4gIzn4s74/wOKmoZSnY7HJ39Gto9b6ILZRNVBqqTB5QC
jT0NtfuuPXsUaD3mfr/Z0KngK+YRIYhsn93peM9bYFlQZtBmuBP35D0Wub84B/R/wZMYR2COniKf
wRL46x16SzFW5vcye6bgxonCvikwH8KFve5o+SR7J+j9YgbkMn9ARuci/oZwMouEBxvvJPoDhX18
4Dzg2UNfiggL0B00RONAh22lVrRoTN+znN7zl92G0AJECU/XpEVeQuiFHwLrFb87wN1OyiVYwCnn
cvMXVswpE9cFNC64xRcw+I2yf17dlgNzLMfi/JZcRh1wiC0Q0/sF93DGfKVq+v7pTwaA9e+TyvlD
B3gWCc5wTDYTwUKmp2EZQcJ9I0LrGtweSblAo+k/xrmCdnt/pEOIIDYIyqIz2yKMRjVkBrg23kGL
+IX8MwSN1ik3Ytn4p0WD8uXhxd2Ih2fe+13ugi0a/mvVWUTDFJjtyGg50heNmd5yIRbZz8YMishX
l2Q0tX1tzXxx1Ag7YdAVzC5Src3bffgEXeikz5ImxdiKFi8lM0E9oTmMSsbiiQmTvENkSl6MAouB
t1dXgZPVJxdGDaGj0d03HT4FbqITnLX/TCmBl4+UmLjVM84jdXOfS0FNwU5uUPgj9dC08pIbsm1C
0qmQRL2DGXkuCLSwGnjPORUC70UogBkXTiIWhCwkNtp/BpUy9dk5ZCkKDn4Ll43VxOeGmlbiAanY
pfYO7YJD+rv3qNBAEA8XZG4jf0mo2gq/FKFlNCjfjw2ZY642ln3yNRFDj3y40ZwtOUN1++IH2dfd
O2wn8zhjxLABF+nhKpgZ0OnxBisY3JkuevDkEyKPbP7E727OHhnEJAZck/NMqWJ46lTKJuRGrbJA
nhreHyo09mEA/NATsS2CmHxCdMOBea/la1q7Z6/cmnM6BdC6x4bC2iJhqA6ffEAHsUlg/Eg/QlrI
lFuqJnEjSc2EzU2Mn+r0QcTKuHWu/ssZ7268jTI4uxU65GVDpac76sPtvolf3RlOD0nowx0kJHJg
ng3axBrLy+oI1PxGt7wm4Q6FH3q/knHJIjaNhDAE17PnNze58XpSQuIfJm/B4TvXaYEO09Oa6OXD
1Y9vzrj1Cb5BWNNRx97cqvT7zuk7H0Fz3+IMDe3l5/bd3Mcgh/RYynXztHkRTIR4JyqSxJFLcFQ0
cCjQ7k1QxC/uFCy4/vFzhr/RQLBCCOtBgTYrCFvykdM0iMmtidS6KtqUSnwxQszNwy2qlNdUC+RT
5+lhvizmt8bJstmo/5JRs31DbuAPcM3QEuYSgvqZdRnYjOUk34/cI8sdtKX272sND0k2ubS+aoGg
etVS5RlatiitDbAUGdjtHBSMBatcZfnwOPp8eCeYOmT1qPhozt1+Wsd0/Qt91Z0yNOvn6Sv4kDM5
EPW5v5yAEqk4GCzrqT9Epvv5L9JmdvEFXtawT8T8PEoBsS9xkDpx6S5nwiu1mJ7SiMXsPCYwU+2k
ZwOFIHi47aKd9iv5i2XgrB5/NRruC2rj5Lq8rO9z7btRnMxGc0EeTnuQAj5YWMRQj2wiA3eAB86F
Di5BgT4+gFk0jO8A5vX0zXDxemonFBuxlQIl+pWPGgniN6m+8mQUC0wKQR6jJd6nfgy6nUpBT3qc
ndiJ7t49O7nMJUR557mZZD/W940B3tmsC3QUfbDlcyUo5tkt0AeH/uqiePbCwJh8YD21ALIkzp2G
RkhhrRVsLFVzAUkFNu8bM23W/wBtm0hI1FBdKNhcz16Nek8n5kLZPdIBPhPpP3kAtP+ELcFFA5cx
FwPXkDqlFiUw4Z3Y+6l60r4PpH8YaICmQL8h+jXNOd1AJYWC8kMFOAWdBqHHphRcnS/SCEVkIG/n
lbDgyaPtdtejSsrULcVQwvbBugvq9LGV5koszXR2kw/bC3qPA7RywP+8nnwlM+mA9Zo5J/38djDD
21Rw8Lvz/IbAZqMuiMVjcnnhbqGIgm5d/mo4ovRE+UZrwjWtlr3imSdunEZEFNQ4G9hA2o1THZgt
bbDziaub30MZnaU8ee0Zl/yY6q4RUQwdEEROlcByEnR7oL0Q/SCwq3uAHDtu4n71mnQzJNjBfVcv
mzHbYY6xVld8VHCc3AMaInpT7yUSmrjOCJqRA7Gzk6c2NkMJ8R0lpohfiqy0CIQkcjQf7a4IQLcN
QeqNm9Wh8oh0zblTbBPVVPG63ctl3NrnHo5O+kZC3oUYcF4tr0vk9Nm3jIwP81DtXem2blFL5p2S
yO0Y/YLxXtkLsQzkBfS5NGM11NTK7G0LtffKmPV9nuvJeX6dmjx50oRWvgYYOU/KuFScEQWI5kOF
Dao75l9ndIeD29HxH9rTA+GPFXedW5ue8nM9gKkCAfgQlzD830+S6YaAlu66eSEf6MEFPgtp1e+k
WHoyTkJpXXN/6Uhacqqaq/PIfGXFZzQ8fa8z4rFnQjvV7g9KEbWa1j6HFs7CWmANZzvkzb5o25nI
iO8LqXcZ8qd88TQjvoCdR9733Z56sjChTs+sHhPr4jvN6viyFgvtrmPZ9vVEfW6e8QcTCry5IATN
2uGaICueMmQwbgcxErMco3to0dPOSJVGxiiHEEjGT5n7T870pPVr4iZJykTzQWzmrQnk4d9NtheQ
1HAtTLuWvm+H0YI95UHQ4Zn5P9XhYTjnuZo0TVQI6W02BCxYATJzY4BVmtzn87xO6JtMj7/B419t
Ou/f9/i6PbWQDBtEGPBeP7nFaS3jwgU696U+FdmcT6/5OfP53asUSrB0OOjnvTlGY8R/C260ox8B
95gPLIY2IEXnKRc+rxLhEyOndZQjMctFDbma57V8uszzqJwPGvKsIe5nbGnfqFRFYFw/5u3P9NCe
nDnTTwz7i58GkYJyyA4N9yAGRo1IFxA9mCjzUO7xeiJNpVrJqah3GS9fECtruD0tOP4iQuRG6e3u
XYutCSgF08V2v+ROwjBjtxHmLFTx0edIJBgVQiIS1i7kwskp2kKk53bQLaBronZWK+4HJR8aSPEq
IDX8Ne+2krdqdE/gKg6kjPwKcfrwRWhK4X1wwLzQNQRm5hK/Qavom9PLF2V0fbxge0H13wJlevoU
cSg6xC3sd+chylFHVOHEnoBxZsl9Caorml0QKCoU7AxcRx48e4JDggaZ71XklCxu6PbqyPSXE4bl
tp4KsouRHD2Ge5mg8DpjDfvZqeQX/3Hiz5dnxibu7sxxw21SkzNozbIZK4/BR/Mny/c6fYNquqMv
dvsq899KbHhvHGfR8n3kbUik3ucz1K+oGyYE0ES41uQjBQdmXlJRj8jTGEz0OGpkmLR4HMYkYyXW
z8WOczPVsPWH2WoEgoTHi6BPIUrcis1NzLSjw2aupYZbvPzKdjawyUiMFNMuqVrG7NRhW6zlo4ZO
F9MBc91kZrfGZ8xemFKEOlGOWob4HT9rWv5hAwphgK7TbtJgT2oi4Z8UWZgUvmxug0Se5AXbVOtz
GNabJ9YxYdtqCaCssOIwOmgrTPQYzFkpf8ByAZTAARjto2JZw3r9jR7LAwTCOEDlvBQf+JF+tPRT
L6+ILlQHcHHE0MiOFFT05D9yEbRBD1qPLevRubBs9qqh/slm9JLw0EMiEySqoQ9gDjE9wz3NjaWE
ooDg3lV2UCCwNFHWxs8tQvWeYc4VsjZckf7rk3xdCSUZJhkon1sGV9Kumu1ojDHTIoDOMUzHrtxm
a0yR48/vZnKqFk/F7Vb1UhtfbeTkp98NvZSymZQAei8ysPmicKLbF/MM87/rpAHwcVDhu1CgedhB
XH5m6eRoebcj6AHuzLtLGY38alNumBkFS4vOelG5SKKcFR1tF6lzyFlAlw0p28FjUszaUBWToMBm
64R3weDW1qX9QUQXCtMCegbwT8KO0IueaLDJYfmwAScMTiKf4k7OM5u47t+M5YOyptjfm4A2LvdB
yBILjJIjIX1QIgHlyb/yrmWUMwRp5XYYqrHm+8bg3j+R6Fw1GA4wBjpXPHcJBFCEuxEjaBZ2h2YD
cUl3EN9+zwBWP89NsXn6CLeJRF5yWoLCdbEtRTKML2gB7rbo2aH+REU9e/8vzxDmFApWZ5OKJANs
KAiBa5KBkNc5A9r7Fzr2UVy7rwWiI9Yahgc+YsRj5kt4QLrk5l4X6te/QE0HExuZBMZB6PWgrA7v
MSEkJGaBVnwoQN2WSHj52wgbjkAbbHdsDNBCOW6GDdoT2DBBFcEBh68YXwy1GgdB83I4Z34e0QeG
rl5rQGjs9yuNEU2+Smo6tgOgiDt01GN836CnQJ0kMtbukTUFpVDnI+KTvdf+1Lt0aXzSa3KnONIX
H7eGdiVvOuy3OmGTwwnE6n4w4XRcjtzk+aSDY73T+4dCxGKvDFJkhRsVLQ8hk2hVhYw2UjIXyROY
3huFk0hmUhKg6s/DAdqkTeDl7blgON9gnsaU72PNWDIhmN8RPuyjKmLcEMMsLty6z+yJTT1KHrTB
83O4nQ6O4fMpiBaJ3zBbs5E7zMH3l8vjN+O2SdNH6ESeJnOXEKiRCSQE4uSFiG1EDIUtwzWAA3gF
cBxwgmD8lOTMC6EGYl3OrrG2SN+QakNCpuD3kGEoQEDJkJxZPm58hI7uxvQ24qfZVbBhCdfRwPpF
Cshx8g5egS5GhVshwQ0MTQzv5C7wIDH5nSc2W8BlBvW4OBwRkQBsY1PkcUTLDg+Dg5cTbRbs0/R3
hWVmDn9XALzXxABdURJcVh2w/y+iAWczGRAN+lJSHurxIybbg22NfAiD9Jc98RGMqoKcCF7jYYOc
E4xo/y+lBzgNDptEBDKgXbQNaKT840yWnDVRMFw3G+5TcdNf0GfG2AqtFTeP9nVWTvEvY01Vwhrf
L2E9fFSmTh0Z984jwllQhLZPafVjFo46USc6mvYTuMDrmjCHl5Nj1eDm2yuhtPj8MrqBgd2ow9Cq
8YwRV5iq9Haf1WX7z3ksRCQCCTJ8kdqzyUOdTK2lSEb1COU6Eo50DVVnU2Hxkk6PFyJOknbELj07
XhZrMNW1sXszWZHPeMNmBPDCYyj6xuPFEcMswTWPZ2xmIuTlvMTcg8w/D0rX5FR7R3ODoTACgQZY
Y8g4k8jAy6+xyO+wVyJ1M0fR/3LfgJKL0V7Cd4xQ8udB/v5SdnXqXv6FnzXON2f0+PEIWAYY16lZ
weM5EzGIgZr7t2kxf2+mie19GbM+MCfYkJXv/EDVFZaqixngxWJBC2yJkGcgny8QGC5Vesvc6xbu
4I6AGVdfQSYketrBQ6qAbXKJEwCdNYQYDJ+rLi6uJCG9QC7GJDckbdPLiUoQvTS6swydvOlR6HGZ
PgHdtE7QiG/gqgPmrH7y8cNDLRjcIwI5UTDs81hlUNQHPGMBmQ+Gs1dHQUazdAtgj6px/sLc9/KO
eyB4KMpmyk3ZrIwoiXq0MGeY6ffP50cYxPnPtCKUQ8YufeShEBsu+yjrSIx3GIitIy13e8ZTqjGe
AYyI7g3/J3ueuSdg1kku3mo6Loi9gKyjSEIc+X2PbTgyXAmCdavYi2KQqfX5i1zxOTXBCFE8SvJr
SBrfe2tgJ8FM/nbr4DFGf/LcEEAESooOimsKwAdZYeNQ4wWPt6CunPviSag+2eYot/w7pOY5aOgL
D4oqPioDMfi5EeYyKJBeimHVNI5xaa5Lc6n5ucrTl/V7HYXXbxkpkEvU63sFtVjv2hrfiW3MyK3N
VV8jHCrC4vsQUVx5F/eouvBrv/1Pu/hAIwg6BguuGonosAKP45un2VhCWAxbG8cEsbvlE6lk0gIx
59Dvz/XA7nnh+T8fGOtFfyYUOd/PAiGHOq5nl/ckB4AsPF1aaUB2Nx8ZP36AQvJ1S2DfUf9VrV56
SHzPP8hSaIMopr/Qn4t0m1d8nUs+euMJiuBGDF+5rjm72M4PhERxyl+m5bSDbCL9Bu23gJphhxD4
4iaFWEv1xRAgraU1RYrxJfPJIS4XwGzMRkd5sXzO70hslPRWhDdj2+bJbdGGGsMvyR4mD1mNjeWt
1pzRCCmDgiC5i8wqOKul0+4G3hfax728en+3oM4vtmvcs2P9sdBBdJHMvp30iizd5Cjr756+JiJj
hzfU12EHxhwWsZyQHDB+JJzk0ytEzrT53dF2v3CKHMr16FRNaesI6PNu+xqPJyl7Syu4/Ehj1JH3
9c1XtvkekwsopXwofxE8c1M5mCugIYsZhdQcTGaA58LXJm379L5FNgb/x1tQNe+yHUVM+YVS+Hpn
mzP05EyJgJv733Mliq562rzgU7xWCck6kGnUARxzrz48PwENZr5spYi28rVpNwoyaJVoXGawvv4j
6cyWVdW2dP1EREghxa3UqFhX48awmFIooiAIPv3++tqRJ09k7lxrzuEQem/tL7cJOBgcTYUxhyyx
5eP0hsTrR6LaQSAp0kKOXniXMGg0cwETA/b9bi/cpaz+W1wNCofC/4WtHM2ArNmhjTPPRErokWg7
zd16VnigbtVIRbeEPSDq3Bo8lCPNOZwQJaKIcwVqhGoOA1Blb8BKWyReia0FupcGiie7/03EIwCZ
PB6IkgywTiP6xKY6SRkhiXNKnHTMb5BvBXS8Z/oqZsPvqAnApg73ntPNCIWbNHfv2JuZA7hALOYR
xX9OFJzS+eS7eOwHht1EUlB5W2jGQzPKp1qs05ehT5WFFMgrjZhbE+VtE8krcn0PKbw73we0E6Ha
RIlRdsQ1G96O/H3SWJ9qPnyaIziMNNSnjBE+BEu5rRjwjhye3UWe1RFP1++aoiVyYPD5/DDzxY17
kOtInJKYqQPtjxSA9VVyrpwtrAKCWqHHpWLPikhGQ1EjcZU9wrqgn5V/R3D7lXf8hzRxVI+Hzm+l
zgQ9Prz2fhPpFGAhuZyK8W3fMZmyDDn3arRFtHIzZknMiUA1EKZi4hVAXB/kGZuLAVLQ2PQ7Qk5c
eZ/FMGI0Qiqo8IBGEXZKK8g3eY+OnP/tlq95ub+3CrHBgnQrsirSyZuUinSdnQbkj/2uFCPTvFPE
Em0Vg+h9E071L/HOA7ddi3rH+wJLZo+40ynBIyuf9XSBZITQU5FLQffR33P1xF/yQshFPBZBRan3
OdN/RLwqDPNqiN8ZHOGLd44/BCt/Yltkh7UzIWWb9KWrowQzAOQ8eWIR6YYxdFeiTiEyhxiidlYd
eB8XiJ8C/gMFTwzYL7cRYhrde8y7UFcFm0wuBTMFHxU8WghDmxNw276asNhIM3i6hChC5HIxpuDJ
kWfu45hTJshI/LM/DwaQEYUER9Ro8GgK8WL3WPbS9R5B8Aten2qhB1cjsQFZrFIgFH/CbFnAtILv
GAEfhEOTkZVajftCY3p7hMfFE8a7YFJRxdW6eE2SE19luRV5HENIQ8TSQBpAa/F9qo7Zt3ek2PE7
JPCHQDXtH49XpKHlAkEhBeoherwQmYINLrMYpcsjFDnU2B360VjUdPw8cg/52ggPeRAEUYUi46IL
avrd2HKEvMyp1kjdeCIUnmvmOKJV3ycSbnweL5QS4xR79Ofwpn+GOJMQPIfho/e1uJvTA7swVi8k
pRfuqyWRKRzKaGK1GO9EMX59RwofKp3yBh03vCETY8L/+MZwPwzZKVoV6jPjbSMkl2MF74QH8mKC
6CHiQFKNb59pmV8OsTYh8gnBm6r805jtGSCHnpo6qP30G4sfm0DKP8K3OrhJq8fEnBYwjhuyyLhh
vwgDkAo7TTTGmoVgcUge0OCNwHpwY7rmAmZfY3Ik0egC2vCfyp9A3ciYSdw7s25musakdEseBQEU
s6LyWxZ/DsF5mL8ooRB7FO49TE6AWS2nPAkJJAIO/t3H3VrZioDF0xttF69hseXVJ9uU4JgJRPby
vuQvf05kuBFqEHhbedkKYoSaW29vbxvFi0T2pU7JV4frjJmPz7mlTrfCJaPzwJLzA4GROD+ccCQy
iRgNQUoCOI0Gc2iHeSp6G3EI8AlLl4owMVGnzgyeuJxCoNkTHc5SiokQIbFp6BXLHwGwR/YFqChC
AMUn+8f5HSBd8QjRWGIJHAmKVXWO82IjoliWZBgPpudyiYkZEZID6sxsuCayRPwU2ohHNp/DOAct
0kiF+RbdCoJj9jDBqI4zzxFNnTImWWRtDFdi9QxfPMeIaFijxCq6zuxdAcaj3TRElyZhGXnIOoJk
WicSfngRksshbGWEFsTwtJMIfkr/06nSUcV5LITKYjGp/X5jAWM22OwlNqL9lpeUVEtATTK1sXbW
KCzPa9Ea0rFrEE8y2t9s2UUDNdpyNzvTbIxlB87Xgoz2h9ipxR99JLXRI+VZ1FXeN+f+ViAAPRfB
mr/ZPf9tG37tIpFK3ALVGuuLrf9BILgG2R9vV+yxeIrCmcg1FHuMkEMNIlG7RpjabXvreR1EfDFw
CVVvoAEcU5xE/xlT9q1zFdkWT/vaoEz4/wok8oSEVypz/87GiEx6vPb8TtCKjh7ThHtEmr0YBEVu
41lwfH8slUREuOw2H3oL10gVY3X296MJ8Rf+Anl52YE7rwuqMGufAkj1fCYX5DUx/anI8eRh5ITd
DSimEC0o1LjZg7kvRzuE6u66tEPy5mcimtFyEFXobNlZwBvI08b7NSYVbDTjDHGMVUeoAzik14Ox
lLvWeR0s7+ksqXNfsTp0WJV4xeBYpZg4+N4jfgst2uhCkVrrLkkFLyFvJlDhQ59uETIWuwCBn0et
NwgYZxHhoaAyGgM8v2fiVsTThcoWTM2es7CB206wvpOt/3P2vFUnxd5XTvfkWyDtj9yxf4ieMSbx
YKQObc4eV/r+4etLCEQfNAcQiLU0bIC1zfA7F3Ax/IYt+yZdOFyKvEmFz5IBZ0rJMa03ZKa677Hm
t3uFA4OrbPo8vyHYCOlhop0pYRYiXG/tO5E+zYnwAwpJjuSTJTxlwgSaueKNwoUPbWZClBC47tY8
Cpz4KsHVD97EoUjvQD72Cxrgago+0A+8ArRmoRENDzkUiXVnlOzwQZYMlMnkHhrTXU2ZJdmM/KBJ
ZIDetvZwSe7LsvFZaEaQtwgBJLtdU0pxQFIFmOqVU0QFGAaGXoaahMWW0HWkGfkagQYJMDJe+nQm
81VizMGVm4om3nSGtGzfMy8a9j8KgzipSQB3JV7nnPJZrMAuLRt8zGSaoEDT8V1yageiJ4xesTZ8
ir9VZf8HxUYVC+Te7axY/GX88RjvCS3lOhUbItu1ciV0dvEV+k9rqXyBXV67Bri7td81HzGP31c4
HrteFSGAatD6FsyzNm5mFaA53l5XeNn7AMM7UDzD+DhWxniJoEArTOt5YAaH7/6Twka9TrVTT39B
vTjScde5n7jntYBGtkhnDJXLcArt8hxDuuDu0MfSQvz2+bMRVfHpsgmEiSuWWv6WBoOdIVICVuhr
JyTyFdNP8OF84CsxebZauhhZA4ArAmWF25CNW5geyv3Xa0jseIx3CoQP2tn09N7nJ2vxIa/peIWC
4ykwQ1Kxtoz8gPJsT6SKsFnosxpKO1uDWUohbsNQXeDR35I3Qx6QiHpaF2sSl6CykDhIC/K6M3fI
OkPVkx4OffIylsU/MrfoZMJCzBod8fej6aVmZyoijDg9yGcXRRY4eITi32mgewzvPRUim78fZyT3
nMKR8RpA6Ryd4ZE00dKe/YH3cQQTy8G7WNq0D46xqIOGMtBh2xEzmIAlzl8qp+APRwjmPjgFkuU+
8cYI9ckbY9kNIXxZKJ4i1kP0BtjQjTveMHtNuiuDBJM7twGc+itYFm7jz/ZjYHUOBbyxoreQi2/2
j96xNQ22MhiaiGjGoj26fJEMoEDhZ2U7G42kxZztjT/pGFQ0OyJ5BwnT+b9CVKkCBObXsSSHXhzw
P2e2vLja/gc9BCtMoCCZG6PQ4GGAIeGrzaCyMg5gcYvjC2deYlWg9oj8e1ELQBEXgXB886IseS0k
Oh3aFgHy/pu7EZJE/hONjwppxMBy7hwmHWnV8n69R7MZMiKEPYKsF3wq04B/nHQEWVAm03IH8+Ta
TQ+WNBWVHaJR9MnHnRsL1CQueQuQ2Zw/fPKw5t+ldEOUVk+1CIaSWxrBHjLVitFBnMDbxLlij0pi
5SaG5j0DCxMFKDoPu8gWTD24MRAVzA4kOvLxX+dl7hGjoY0Op2YOFg2IR70hNCb6oiZkUfYSAKXH
6GRC1pOK425uDzsyRe9gTPtgx1CZ2JMJh5DFU/XvMjkRWMoq2482sv27iTSdyk/dh88d+3DR7Nmr
FXuw/Qh+LgPUZSe0W6SsvckL4Y+tRiKrSaQfZgQ/foBkP5Qy81shhfHJV8GBRO6HRmmiGhWIsYjO
QOE6ioiCIuubU3ayEXMuRwZfUbPuttbigHnJnoivR1lL20H4s6PbIkef+3bHHYAwgZHyqgSPe9rU
UjYiGNGIWmhs+EaD561Gcp16xJ2hjCPPIkZA8F/ZxgGpHmeuMUVsSkXkcaRuFUebRF8oD1gteyOk
LbywT5gIOz8pF46k09CvOFjyW35r4E2uKL2V8LcUCmDuVZ2jn3Qqqsbq+Y/TkMfM1lZfvBJTInGe
o8FVIJnD5ZPtbkfWi6txDmEauciLLvqyJk/FgyktjEU21/dD+7hXgJKa62vZxWkgbh81/ow5mbPN
g196lLFji3QY3igKQmvWWiHUYKHNwM8rJI7U4YgRktcFjUyEzGTKHY5wQ9+/J+geNBFlCONO0iSC
9Fjbv8M8bm98J9h1J5CkNbV7bF4hdNLh57ZxClUsMrZiVF6OyT/OSbg+zngOPBQE4ef2gMhaHNE8
oZrQEbRNEv+N5Z9ljpOUlxybjRgTuBnHLCjrD9l6L6z/CC2sP/R3fBmIDiaUGyETIuJr1++LyQE9
ALl2wDTc928ng+hwPoJFpgnnt+gv9KxGw4fP1dC6qJqEPTEWLjYhnrmv+TAowcnPDJVDRwBqiXpj
ZJ3ZxTefwHKfNBm/uYMIFUa2tj8GqBSAzcUZRYIHYRPHv+R0XBQxWmIO0VieweZ18yPH6a0U9nkJ
SpG4ruUzfG/bSRGjIPdAR1iMNeB8JWIRo4x1y96pR/2NeIA5YwLnsnnLAk6qyYD4BWoYeLGmYpzt
Y2OM6ZZ/R1Du3TjFVYg0kKHbJE9Uigd4idF9fRy8vM83Lh+RLd5vOprIW5fraSL9IQYEfQd3Y9Wb
5byeIGMeSyPSKuQn78tgZQD8pUIIqhwUVfQTlBuZmcHYM//EnCnjii8MfJj7zE9vFmcyjlqkKVi2
vJTlg/7mAdbS3sUXZ/ryqrpk2yNbYQSuRLWFxV6Cr47Pf7CYn45I6crxl5lml/pPdHiAk+UJ5OVJ
jcAJ5OBCq7O5AFei42LVL4fXI8oryM/BSOY1j62rcbXIehiNv9gLcwzyo4y5YI1DIuW8pyL2pi1w
MyQa2rtKdp5AS2IrzemF5xWA2IE8IyFhn8R/Ig+RRIXpXRllk+YAbUx27vwz1g8GplQW7rOUiDac
ioStJczVIkdXlo1fBw3UidSwv24mfqRkdnRZz41QPvDT4PfVl0O0jwc195+b23s1IMxHX/44P86/
NjguyRGT8GMYIKFB/tcyhG9ef89FTehIg8yuOCDr1BALhJ//VKPc1Nwtr3lVhyytNTkYYu8FaC5l
v7wpfpbaAyRs9VijlXNhHd47xIr4pdh1AyWqaEfmCdvcp1XQHKzSzfk8TKRs1F3Uvty+DQYaSauY
y0ff1uVTJ/+OssfdZy0HORveg0MOQ2SscJfCRzMtEZ2KjITwQ4Zh2S2Ib7rDfdsdOjkSszq7/Jd9
3U4a838hxYZQmxpVN9sxANbQSYbktf0AVggdJXMU3km4L1RgSMCgScbSz616S8b/7ayI2SpCHH8I
yMVUIXYGi5ux8wgSgbGm9ZkjgH7Syp3ojlC6mPzv1iJHwSVBFyrCWKSCc+k0VAzcfC8634nyYIL7
0rNU8U5z5HdBuSFEAkaM2/vG+wpWAd/kpi4xExsxdUEP73MGjWLCQMggX4s9M4JZZO6erxvnkJ5a
pFLWH1frqYuW7y0OyTUk+JEVnLxZu56QpzZNMBOTSIXkh2kmQOs/9Axamz8RCjgeTRl9OPirpx3I
XM9GF+2wBK1ZZZjyGqQlzDqT13lAi/XdVUDJ4xzG4cd5wnJy0vuRcgOqhBbh/ADruJEMAta6U8ne
aPfHBWRmrLPx9GIgZGaEz+aatkmox5I005DxZGTqpXil2bQY/Bl4G2Q36tPl4nWGDMAQ4oBnhLJ5
6ekHE6oRmKXlvGci3v+O2vI+ftDUy5vTE3Dx8vq72xLTna5y3FhG9Ma09SHQr9+CYCKYeUi2jtiQ
cCZEL3ie5gr7pzIrJ2/yGynZfV+gCzn4uUd++AEgwUoWRfRtyfWIaz3qWIZvAz4+F5jqF/uOOxUh
Nn6mNgEFawGLKmKyPCpBtyZzZ0xTUVZgBBo9UuHdB43UPxPwQBI0wQGsQCcXAFO+ADIxfF5hLQDK
RY2ltdYhv58UhR2nnHwe8g+023h5beRfbooei5gOlFoP5/UKBuyZpCZSeQ4LERhj6o3ItJv8h52+
YBHD9wlDSnolgXEkcaZATiXMvcivga2uQm8E3pvgUrP55XUvp98Q9fhDmAS/SmcyR0SQHgBtBoPw
v59e90FW1T4eUNINKHHDo2Oiq8VCTGgW2iMRUGrxF2QhTqyK6TNhJZVcUknSPWCxhrmgnqpEb5mO
wkPPB3rOS1KPieH6jRUugjf/zS+es5aUr8ZBNSmmfwKR/SeNKlNylYPMrzNqZxliOIAoaRhjRor4
tQrIWMC/2omLDvfpY/KNBn9l8A5Q1nJcQUWwduvOm5V3n695IQyY9+hJEIj8nPGSk9YLQk6EA4Q0
eyTI1SMcrowJtpTKg/FHp8DFOgVvLtyyB68lu+TymhvBMKDNPX4gOBVhFR0g4G6wGswYLpgx4opM
54xnHJNDZrNVRmiQW7A3iv6g9uVFThdJyO8XqwujxtfpTtyugAxQ1C4J9clft+u1uPpP6NtG9V6f
DehQLZH0AuyPVYbcMYVDPjK1X74avMP+mu8q0bQLozx7rnRsI4zxpMVrPljEtjDFkBPm5FFwAKnb
7maAowNwbR8ALq/1YP9EF7p+QyuS8TY3fX6XwHrda9ak2F26NV/ET7HrhRp8KC9GXLspFY/X6v5P
nxvLB1ZFuoLbXcFK4ZPQhdBIpOwDDB1JYx49f6E68I8JfocB6jiThZQLnwaThYK9vFjmhUcD5oP9
eUvw40JmPxtS9FnRhem9ef+ntIMMDv18ULn62opbwngc/l/JFDYplxAsqEW2dWTgEEOFA/IGawc+
1yEwdTaiEb6O4GSksfbwnxdr1SlXSw/ut+fFhK/YdV/CY9J/BAxpNFLQrsmCy3eF0A82DaXhXz8k
RIA5Agy14lpoPRgGcb0bK3X1+BBU8t9epe7zzWODPgW0Pc3HejKqiYUKpblZBgov9EwZk1w2w/s1
VzmRl2/vPcvh4I9EuaovpLcjA3kz2K6vCwHQm6I/0HJq1SoAJRieOXVKdMn10AME7mkBys0nXHsZ
EuyjNbNE3qNN/PaMxpBNJPuD0tvfbmS+JyZWS6gJjKTULryWpHViVkEumI6aHGctsg4Kmgmz62/v
NKyQ+3xskYhpRfc+rA5N6bZkCuiMQB/cQoOVYjqU2JmwX7TW0P+UxF810k+Pd/BZHefktO3UuD8o
653Ebqatq6XqonRDbM7QjdTCNg9ayHpYrIh8ymZP4mi7+EtijzLi/8+ZNUnJW5Nspg6or1r1wC5g
XSYOLgdFNgAMoxRyfbFxXtpIBYaiAzck3Q5drjXG7mUBUvz9xgWKD/T4iHm/5D/UeM8HAVSn5vEX
ZVg8ceeQGISS6iCSDLutecljfcYIinBhoq85HXnDu/PnzPrz/dp4HjNU618gaZHZeEotp7laSL+1
WW2N0p57+UbZYGw2bAX9/nWTNvxsSFUJBVg1l5JHevocY9gFDmsDUFCWk+nnnE2T6feg6K4fH5ma
QJ9kJsb7RFNd3nsWFCTTKdyvtXigjhsS2y7Ea7Z2DbVoeHlOhpIneCo8hKZpH39sEOy9UKm/A2H3
HIikJnB+AcJwYcN3g24+SONJCIab3UFPSGA3HNx7d2k+gL+CBlHXWlzvDEdE8+NoTtfVpKk9BYkL
MvlmT0MqkqkUAp+l1/TN1GZglFC91QFJwA/vbTiUuGrltgA8RGCKHX32uxRkiyN3v9WYYQifso6h
Rp31SgcrYvGBCW9dxtpubqQjkTHNJTgZUr4MoN2G7XxAUD0WzSL6Ijm90sa4fJPwQDApgTi4vsn8
gQow43z67MnvZbFZvqSw2OlLNPRctUNwjZ5A4pmGB2uBV2VhXQlPws3sar68x5z5k6Y6ASbluMQO
PKQIl+Q/vxN22Ypv05Nnkgcxrs4HPlI6KK/eFqloCmaitdHPq8twzdueLwYMVekoSNDicum4VjpK
nuO9OlqVJKWyJsr8KIKvQpEoSuNwITLPwJhfMewi45msZ7lnwgXiYWLwDEhAIUWjXtanBAIOZKZZ
yhaso7w37l6zJUGZFHX4E5I24DpB7T4hU6jodML+Q2fp21ViVfbMDSHeSOBdENlCSPfufxSyIB6A
DzNRGv0lYESNPcwnMsR6wzeeQVPzC7WxFdmfUBMmxeFK5wSsV0wLzNmQgOyjPQ+givou8ZtL4mN8
gnvBbzX5EM4G8McPJEzS6O5YUNHbjI+HORfx5QgmAXIDD+UAvGE8BAnkdt1a9O+2IZqdesoFY6Ix
EpWKQG2vAKyZ6OjnVbpADCYQsP2MNYIrk1FB4CO7I7RKwldQLX6KQ8ojPAbmSRpTQYUAKogt8U02
zLiOXpPvFCETPPlgmoyl2ZeyNJsQtAoaD52mIzHhEDkMBUnP8KzYmOuv4bep952Xk2yfLtMtGWuI
z0PcQuB5rLLvfzqFVdW4yfyelJ2DHHw7wubCHyGh0jJjJqINZaDbjTp+3/07oUTHsVU6782aekW6
uXdPhBouj3YbUjlQTRUd06Kx44MiOmc8fDkv0bn+TUL9PRlMueBfo7sc4kE3/hNpf8alGstqWOeO
jh9e9nIULxzfBCBX9kMLcwTaxExipPqczAA5DcqYD4KO/F+xYvkK9dnBZGloCAuMdi3gQMQ7jkub
Jek14TGHmI+69ZLpwpaKeQlBiiZTGF0yEnMsTpbShJg9+uRqwM4B/c+6y73g9g51QhpjUzhcRX9C
TS/M/R+cwC94KS65EoP88rPWCgznMGhfjrBRoBTcM85lI4JvdIihKKflw2fa5IcpblzuR5G4qJG7
+4jLnnvWmuhN/IGjgI+OCO8qVjLS3Yaedx1lMdM9hxrD6IWqb59dscTHC4JR8N0lUcHDgZuB7+Dn
8GJVkGDSwZB4jZ40e07x5UYwDCXeTm7vE6cathqSnR6zAT0mvJh3XzIFVEJk1BJ+ZS8BJ1MogKUc
hNNVEmZaLEjzjje+PvHb+Ak7t7UXRLT5FVA6LyRS7y/xPL2L3RNwgpqTdv1cdbU9xPaAbE6i0JJz
YMOTMSrH1lydtxdrJiKr+P6pN+fnLlFsyMdFbv69zOjeOmkVFYjcMvJw0SRQ7cFFKUQMXz+5u8wE
Br6Oyj0yhGGDlclp/zCHoyg5SNTFvuNhCob9R8wmqXITCTvERfuXm2I4lna8nDyncnp+lCTIJHP5
eD7WHgHf/WbgPozrE5v+N913OtiW6pQvECBmfWrsC0eHIS5P+ZWqcelYYPb06ntYc1VrdPBlJOjx
Yxxe6uQ7EOEf6ABoqEOm8fuI0J7GwARPOMwgEGk1mcHm/kDOeVKGYyAspI3IRclewqWYOCreVjkY
Kg4l68gHrT2JI1uNJEJIGPB3Xis0pTxVuCM+9D+9FyT9YUEiaZ1IJUtySozTGK159GonpwHREkGL
7ASzD7bKh60iX78JOpykiNIYd78Yf3yd2UK6iCPuA9IBTJsgT6xH9w+NZS3Zci6fuH5StlJdraHb
NZHar7iu5QEAC75Ow+PzgWyp1VrCvV8t2uOpS5cachB0e9zPwgj+gwkKBg+/ZqpFtsgL8mp9CnjT
fmyhgySdtBdTKVDEPfHyPU8aTxcPETLpjiDlUKPiRnYZqaHA1f9mmeVdizWampNA08Qxk7Oiusby
RVnNHZMt6l4QU+p1KxckmodI+B7NZka1W5EGzzIovoFcBh8kSpTrZgHZx2+7ZSsdbFGgF13AggkH
4mSbYzZusKDohGHfp3fMVUTwnUsIQVDG/BVAk8jPYLhE5Qmvh+6SEYK0FeBXgFXsqHn0vZh8I2yH
OoJwPZDe3rN33gwHRGotdYcQ8TBDUUajCxe66X2C6jzI5xJVwAopJMVSld3Ua5jFiJmHkpP+Gq9b
pje2VU4WTJ/ZBBOzcVNv9+vhAPwAIdihQaYZRWH/+0Hbl6Pp/u9cT5U1om+vXCIHFYgPBAp0tO5G
99GeiQlu9UlnAnN4EimYmcmMA52HN0GdcjZQR+f2AJi0cFPgWszJ4Fw5X0l5aQthE2O2fSxpKiCF
kdBn/Ao/+/HdCNMxFUv+Qdq0Uc4/wkH8w17YLsjvkfF8Z/MXySSceWdCd7UULRdJvxj1+lh7Byp2
xCybPAhoFLnw8mn4mXPMTkn7Esp3nmipi/vn9v4cyxw0U6AddmXQ4TuyrELo8bnSjVCvDUKLV1T4
/lYDy6HS95KS/8pUfiOd4zVvkUkj8wU5o/+aRSPzUlPUanKTF4thkLCn8191rLjvmD1v2uiUB+8l
gip+7l1by1KULEV59PDCb1s6eld2RWqFlnib7d6gc5TsN6IPeit+pu6P8PAVUwtv3j0mv8tASWHV
ronrEjHPa543/ktFko8ffFB5iBwgISnkxqf9Wd6PO4fMCuU3LbY4RXJloqALo9z6fM9toW58TFCd
IWtYPi3iIQXa3JA39guV7u+Yr4adR99xpwc5E03CcHPHPIWcmX/Pz/2XRr3LWFuqcMHKuPyJ3Y5S
Eq5sBLEHmVYCp/eZORjYW494q9H7GUjcAELzdrfIyXojcZD9u3BNmA8fGdv3Vvzc4hi3RpAhnL80
1QiBBlIChnGvlFacQk+R7VFgPZUi7igEVzpBb/cn+ULIs/j5i3h61z0LXB9wk3tnysu9k5NIjKk9
YdqH44zzb2Sc6MA4qydz1s+HcQYqkQKUYjXFmtoilVlVBdzZL50eQfuBwDP/hyka3ixHwfrym2b+
JGOS2WhKXG/PrijaNUCavz6yZETb6KcxZ5vUVc/Q2SogcA8q5p5Qr6dHsbN4evp+3FpEGB5MaaoM
4hqTE9yadS6aqKhDghFOvwfO2Io4MxJNTIcNTsdqiCAh20pXoG7lrO+Ur/d8RkONBCCPXRhPsGZ6
BdkMzbi806V9okijVanEGA2MKK03mvEHht4nE8ozGANT8t3P2c/RZffV+zq38jcszYUBc4HUNfuO
PtISfEArCcjE4TgWrhLlpm0wRSLcGn9f3vceS8pmiF3mtfwBJvBRyENCJ0FH2SvsoZkHLrVURLjd
TSzDNFu/l1Y97T/bOxijNVZFdA2HO2mbBzrjm+cqLzbZ51LRlYtCHHS0XBbaQUfG97oZxvJ7+qCU
YLN+44HCOJcshuqk//0Ns2U+55odHJFaCLcUGxp/4SBSZ6jZA77B4A2BvlOmg0VB8EbwRX9w0Xza
e+PBFCUoQTePqNS9z4R5UOC5NbRM4r6ntPImAZJEyNXPnBQ/Mqx4h6j85gUDe64uesSSAqW6Fc6Q
x7zmphwZD7v9jiVlIhNbGfyIBBERq9YcMxVp1HDZYG23L/w+wPffc6YnwVAWIUXK4d/0t+wP2b/3
v5aO588EwShCEjH+aingMYrJz16TXFNZKGzG9Kcz8SwJ1zIghfaMCbxFQyIyV5ZC0p/sDScy+NrD
BW7kEM+W/L0wdlt2PqB4+7h0aiFka9e0mLTUXTzA7RxE5KgM5giUgyMzXYGACaUbc4mvf6nBtPBY
sQ891lBCnnIWfhwh9yTPYGF+hQ0WrvrnJLG+2U/ZMISeAjvMnq8CQ8bkBZgOTk9Onz62+A8A4hd6
xjdynxyJ0X7F9NamijO49bLPniZ9x5V2/RJBAtT+/Nc1NF6qE8KE9N/syTrC5I4g8/0SqX0a6P/F
wJyG+ZHtht7rorpgkTML37hwgEocbRw2CV8xw9Z7gbnp/jmDIZMC30CVkwEAKi7kHPVgygGMg60m
U5vYM7V276fm9qPAh0UYLLFiCAoH8OnH4P2yjxD3EY18I/2KszjgIG5fiwbt6zA6pl4O8crmOyWJ
9k1CnVjPl/xLv8sgpkuePPOaJJJVT/Ne2KB++5f6yW4oHDbNCEkVIeK2POP2UtGhHbmjtQtBYeiF
NTcFPgi4RrblloHcoxAGKehCmI/ayeMKhpl1o0Encoa7Z8CXQo4aepNdFygHCnTvKjPnABMqHKrH
SAQR1YVndgOSlmKZbe2FZouuq0AnU4/c/QMEezJCW9Zs8pqMJ3oanD7mwWyIme88CTYxzrj2NuhQ
Ju8r8wAhma2dAo0zt0RERL+2Jmnelad97GGMHgq9gI5PGE5123xFZcpZJsYVH/R3ieGmQeh+Zh77
iUSC6atffufqAv7724zkXnCnFb/Dzn3cyLVo8PKnjmxHupcrYdqjUjB8WLRt5b5wd8rb9DasT0xs
5k17LL9knS7VXviiGZiKlFxzwE7Cp6dYmXly88uznyQU/cKXJH2EPxiyj1/287H4oW9ECocKr4xF
XTtdToGohL4TggYtKjrBhbf8dWWM2EFyPixPVVDllmyE/GumM9yhTRoXr01C7q8a8Eeq1jppZjVr
qrp5E7mOpB99HQSFeiY28/7BY4VVjvdFIeqzCpk/lO0QJz6m7B9KobfFR6TzxpPx27GwLEvwQX4s
pltO7XV7psao22G63hByZHZ+jwPnFSYRh405J1cIkYpyRM1ykFrnLk8Y2y40kLyx1p248cDfMjLa
UeOjoUGW8nCHAzebSo0nIy0P5NnHWziLzDEgYCfZyy0tup3OrMiyyrEyXFVGCA734QToR+3+G9ei
faQvvRZERr4vmvKEUZ4eS37ZTLdMdU0SNZoDbZpyjZSO8SJY9DaoOV5fQHTDUPsGhhZUADbHfl0X
2/cUJgZb1g5xDOFA++PZpFgC7B41CAE7IMD/yj9ayv+wCLTci39QGRA6KFdMfq8+mBJ5pZQL1Yr3
xvcPyJEGAzZzQvpg6wajz/nTetkdpXHPlaBC1fDkkbHwJvuJEyUbkYeoEWq2qC4gxPJ8wMkJICnT
gRVms1K2ifeHSQw0xFEbDbDzOcqI7OAiV7zBuXqPVnfvhYpszD+EVl+JCQVHTZYYBCzrRCVBXFj9
9f4YyyblJrtORYmLbpAc9+fCpAiZc6Hj5a8p+5o/1+xeFuSVsqxpZRwCKpCJgyHN43lNrzqQJCZO
vGK00bsKbl46niQyVvBGoPBj3fkNmRHsN1FOb5996kGYS4kuXtnkxVQpT0T53ztXrRGqCZgR7Nm8
Iv2BX/P1ieHmOzjs8h8NNBp6rv8wLbWJKUsHFqKGRFRru83CjEg4nKwYVLijvSNopo9+SLDg+9qn
2nwMrT6WrbFyIIOR1K1uds9daRj9Skd+ubn+dwe5cT8kRKOebg98dXfEo2drKXHC8sTPYUo+xf51
POi8FxpRoObwGA2+4ZP+kGGcFtM30FnSLV6fcf52+R9q2lnh3/pIstYGKxrW4PsYvp1hPolqeV+Q
Gu3KCCnpQSRzKxUbHJgH4Mouzw+V4vYMQ6QV3MkOAPcy5gU5F/n9kGS3j3ruuXvrOcckCcqI6j7e
MF9KxEhImyeazWTOpvEj/OhLg4TNE8hr+V+pUgw1yAdUdhkpFZpjAP4QidpHLJk+EltHZ1mkjpeA
oZ7srxg7V+8N/ebjU5kiKWGN3gC9HqmZV8hFgGkGCdSAtVsi77L8u2Yzpj6PYHwSZwyeBDZ5Zged
PxE1BInmlkvSQMiwDajABoMf745uDNWF/ajc+u19aEeJgTwLLHLl6Rl2+5onswrfJLttH/sciPYT
Z2c0I0C2MMgO5XaiWx1XQz+SKlzQeMJJXIJIJ8SYvxdWlSM2lewKj3iBXo/ogFeQP2agN/zWXjQD
bpHnKCt+FWhIeJ1/4/8Ayc84fRHTOCSDLgCRpEyrF+KL/JzQ1DIcoOLxLfKUkGcxpacjOKKKV3/K
px3Z3yt7J2Q4eancI2BOCB+Ed5aTokb4hZ7yjHIDyT7yLjfBSckWIL6XRotJhp2/L4p5agyCX5As
M4mf1J/tokNsELoj1/mAGdak1G0setUQSaCKTYK0m1jEqBGdsZN6pyIFtv0teeXAM5/HcTLlWdJR
1m/MNkwz71WyU4uIkUrlTa/Hx7nVzHmbfmfSjD11Z875UwmSRddNMs7qWe+GxR4rU/KI+emtczUj
oBTOenwP0u+IcmpuDcytEwM5+VK7Wt9LAU6DjpnB9KBTxIAe4HXquMszcCLqJOwyvdV3chVXBAob
9Kz4d7pZ+aZ0MjjeaVRwhQSYojRA3K8+ut+vyRD+Cp2Aya69O1qTB4ZkW0IqjEiHRrx2laDSB7VU
wnc1f3FmYTyvDi8gX/aAUmlGHxUdugmk99g9Wsgodd3ji4GgP+V77/uPmtAWOnJsHvi2AUaYwEhn
I4Ig35E0Aoq4qYWQZm0ID+zgfySd2ZKqShaGn4gIFRS8ZR5EEbAcboiyVAYnEBX06c+X+8Tu7tO9
u8oByMy1/vUPaBwBHcsG68ae3HV1qfEEDVdSFsC+Kb8bLkaPMWX8JdkXP5qmdwZRsWdcO2VSU+Ec
ZJbdsrzFFwrNV/UzfEHXo9u6x1XyvBMytss7T9sK9WiTKE+zfS5kzW5vWHECuY+jM37F9oUpu+KN
umWlLB7V4j3dloXPOUj11d3t84o9FDuWBWpjvFZAjZcS0UoJv8rpYtCaZITVANBwDuFGADhJljDz
sUQmbSK5k0nW2enIEiowAdCUcLu4COD69FduQUfyd3Wn+wncPcLFHrV/VhJVETveZKJXf9o2X7Gi
MgxZSIhafl0sD+7wVr5u44gsbSZZzFY5i11MX1Az8AfEhXgAKKZAOHP+xNoM02NHNfolgiPuH4R9
LghCA5xS8JTxqZQJVIbSvR3+3GIl0+ulcMyXrT6c1jMsS8Qm7X5/ukOZ1vNCNbo0ZzgyCSZdMIBX
klmys30jlX/COrzteqBGotcQu0M4YiKJw9qqHTDVtS5huR7LlsY1XDek035urlIu6PwbBKhwZ0PO
3cH6c168J/OMavCWFiX+Y6chVlnYVcmmymOHu8dA8s+RJNydoK0iQ/3otboZY2Zl4aEEyw9t6ZRJ
M23SSmAF0Xcu+2oP34exs6s1uErA/YhUnll4kw1MjBZeoX/FKZSTx6GKqAa/KhYxVHpUqxRIk5vN
nEUr9wqBZ/AXHc7FN3xtnm4vO4yY96wYo0LVMmD5hay+KRqr9XXTmvDlgVXPDOas8+yKhvD0Rd/y
h81IdbEmkGDE0ERERzDUR/bBgYCUfYic1zjgkPE3CV/seheMH+6wb0MwnPN+QCYaMy1wj/nFue9J
UMXDyPqXV8KzsuprQwZmhyAAT9b/J4uXGFsptY5zw2Xfx/cVmYMw4IYDi1xw+g6AeCQXFMO4O9v1
AE3HC3ESMsrrfNz93aRNP3Ink9nEw3W7UcwPpUdF53NGqlmwLM9z7IIWT+rDN2ZDZfCE7E/3L7//
rjiAn6EzTA0tpZJnZ0fJ0s+YD3bv7RdJMp7OwYhEta4yqztY9fxd+50UZ5L7ol+GmdVNjGdpM9Qj
dulmdKXQEsjCm0sllBB98Rs/C5iHl+W0cMubUX1WeJkTqUrrHVEK0eq3HkiRGn4O3M0Wewx6nTZ4
MMXDukYvN+T8NNgGQBSBdHCJrjB2X0FOjDrmztCsQOm3MBKayRwXRuoHOZhm5iORnoFQ9SEN0V/b
4Tjo+5igtbXEbvCPlU67VO1VLurVA8Z+9jPWW70fsR+utY4SwKmHxuc2y8MKYshAL8q0USKNEMXR
gkE/1QofdC28aaYMK7WHMOWu8YXM4ORCK0QcBMetR2gTCbk+WmLwTQSU3meL5B/fm1J/Y/hy6mP8
4DsEXcJlEMhcjTmaifnAbVXzgZ89WlDcC9ZsKmQZ/UpF/Ijk9eD3+itfjPMvqPzZhXkDd9+b7lOw
sPbI0Ep2GUQFpGLg+iG5HeSl2rtErzj/mIMVpxyk7Pf+JvBl7cCTwCXEwbNxyiXYMbRoRE2P9RQC
QCCeT1pcl8/Kv253k5YOAAPEmNr3q+pHDDwAEMG0YWBtFORfH3J40+8GpjAUB9QNo1A9vN/W+YuO
mWmjPhI42Ac3LaxI0au4uDM5H/GPatXp9zVUslPwrsMH/LOVFOTqlpGcEl4zaxLSZCo405xV3DIx
LxJGMEL9JgxZU7t3PdubKAgPSEi5Ewjg0pAiUf7CGKMKRr+WViZFqDAc4QwIvYXHGjliLctBpfBn
xvjghi8tw7tsC2tA7/f0MM1OiRgV7NJXmPKXLlYJWEkCU+CmxdmS0i5iKyKEp+LowOzjje+hXuCC
SLIGdIHGwnVsgUn0P8I+iCMoWnClBOZhM5UzZFjOsE3L13nMdjf4fft3kjJmbAxuo9CKqLX5Zvbf
ByVfsnQbndH6FZ094zmoz9BOq63yw2Nov5wRDTSpN/qp8BMMoy47bpSiu/50e1oqlJBUXpVF2M/h
/rKDg0nzWokQnxA/EtJNQTr5WQmLezhRxhnUhHZqtPJdAFdJ5HrWRpM8WWfQgrDOKiYmSWd2vUou
zgfauL4ErdGXYzCXMNyPg0UYYheDVgRWHBgv90IAeCfJFJHMT2fcE1zh0hkZd7o31nZC9X7TT1f7
Zvk4DjGcgs5jWO9lCd5h/OJFgoiWAaPl/3bTPSbvjVHpLzgSk/1AN8hytjjk6Z0Y7tkdxY/pP/Ej
Nm47rrnqQfCGzzEmoh2RPyL4nLQJ5eKCcW7aSpTo3WBxv7jNwBtj4eh0H92U2bXAILdP+wWzIfxG
XCFneboZSzZvmCThg9yZdW0oilsbdxohjSxH8sTIhGa6zHchp+y+yDudrOZHj7eTZMp0YSSnvWnB
8Pff92/s+7ZYTfD12UDJw2MqveLhgBqCgdmYny7+Ktg8k+Xl7X5LSFMepwuW1pkL32toletb71xU
q3xAClk2OP7MmGVf9zgnzadoTZxBZoyvcV1hvWn0VKadUd9mFbYXLML5C94Xq+7GrggDvgJGtO7n
cPw0csSfaPCp+6azZxaXNwBXpx8eJx3OxdLffbiqsCgZouLi28vOqI3OGtZLPGFkxSEnhFvTEIGz
rEYIFDxYPNBbcbi/mBV8K6L88issEZwAo/NqtAKkuppD8OgIK3lQxhro8r74wpXvsYSC7cwM56m6
0oKppNcBFt/gdRq8B3P+4cX+/Dwz9IqZBK5LmgMntceTcrUlej8eINUkWE5TMbe4DiINaPeKZx17
LSGA9vMFrRTC0QiS1vnhjnLzcYtGAxKQ8Ieg4K5Kov7cd8s88eO1mTvONlIV9jwbogrsu78e5g3W
d3C1ClXsOQo6wN658wjyyCk7gLiaeehF2xaUnbn7lF0Gos+gLxe9jGEKcxyyaufXW9zSCl8ve4Ub
MwyofTkA1fcRCdLbu0oIV6lmWM6Kp17Zds7NalKvHpdQEDfJ34GXpKGIIV8LUTAl8BWpaMIuuKZO
0tVxeJmw1UjB/bjQtdyly6ELwxgyi2gINDtlH9sp91nuc28gel/OafqSTsKfkFaGH+1cdkqmoKJu
5mjCCwvjMTbRpNwVC9v2sseOzTDCIhHusAemAOJPrfBDogdWy7bncZFQvKfZNhWZANwosZnR+POK
WWSjvAvFZgvhWDBEqd4RtNtU6yktQo57IfgrLX3au0PccBblDp4r+KEBo/fxjl5UvXxnzAAvwBAk
tFbYOfNqeEqyfX8Dzjn0ucGNbIjPbEh6HG2c/0REtnzgZV6Zwz0FAo4Vl+VwPb67F+BbDkMmMJeE
NmJJY9AYnuxel8h1ObDJ4wFnIxljVi3giqPAEeLsb9CE/G/xZsyvK4HDCH/G3LokzD6O/FDA6hvo
Hp/aTkEx+czWMICYLcBgrkma4l3Af+WNxIXgP9Q9hw1q2B3wRMjr3Y0pX9qB98zS5XNTvIFT8/30
RYUdxBfwiiNJuFjWGj+MSRG/eYaLIn6sDdkq+TbiJGwM+W134Cy7WnHL4lRaLCTIcOIlL/+yj32c
5oBQ7sZbOCbVgvBwtaa28vPFithYnIM9PkTQ0IBjKYE5fD/z6q/lLck79jRsDG0vFR9svEclGcZT
jlNxh2UTJzPh6sX7MI7ch7UQNtiqy8EMbR+sFAUDF81P95gQ8HD48H5s1kthx4s+3V/M0WqRExU+
o/SPrpiRQmEJUq009im6Iu+odX4eipe4rkAF5vHZl4MXh8yRk8TJfY/jWjxOjSBhUQu0+m68uesL
7i8i1WunRyiPIYGirHxxR/p/XNDc6aI/4mejz+Hvs/10ujpHiSJBxsTwp7Rj4jQm3I3zLoVAC7mH
/xQMBl7fa1fgsayce3g19t57n7IiKWM7Md6htKGTrK1jZvJ3zAOoXRbedcUNcvllSE2ELXssGH6P
F0lZ/DwLih6P7ijbeYYEvp9DykeyglD4zUOM13/ZpXyRYwxLDAR8vc9+9qW7Y2C1VxGlVImQ33q8
ircAsxavuIBp8O99PR7kgjWU74bEtpCqyNx8yOwORspRFDqscgXrOv22H0IQcfv4s8D89AEhAmBd
npq3/Y199ygElWxhpdiMeXzFc8+Vp/RKM8X0kIkVesyHCKmE4R+z9PCzkvns/BB8f3HveZw4U5Hl
fHz8UtagIzjOckPRQACTuU+Eb39MUJyZBfBqoKPh45TG4IEkhOr5JaYXmX7f/k6Yk+hT1aT57KCS
5+FnCClmBfiuSXeDutVoznj/LkkYfhVRdod01qMwuVsFThnqT30N8kGgNsFre+XvRy/3hgEUzeVF
Ta/jxhyWKbAJ1+ILXrG9wvx3lW0rubReY6KByUszBiyo8a4wmf8Mm/XbnWBw5Q0okAjpBOc+h4NX
OgVF/iCWfM7vjx0TV/0zjgDdPveZWi7AZx8ZsyqCPYyUTYO7LqrBAoU1Ty/PKp401LyI8wN9n7F6
+zV8RiGLr2wJAbfRYuMIrstajdmXPY4k8CQrGnjrNbC+Pbew99drIgUXr6TEaJRqEPaSTmipGDWx
AXAJmQypwW+Nb+c7HhBomwClUs+5LmcOEO0QmjxW6KgvKDrlSD6QlbCCwhoUuJ8uT3nisj0zlBL5
UdS9B0FxzYxT8n2H7SX8Qr8+4HbxD3AhKmP3nIXQTFmERtwNQQTi1n6ZEcaAokWGUsuXhRyHzV2j
bzbV7AeDT8ogEk7vexqMg6qYCfZ0au7B2UWLuKudmvJ2ul0uyz2ICqmPGBPzSTvdMAyLdryVdOUg
362/l02+ltXM5nO/nz92H8TDYBn3Kyy1oG3NJ/F1d0eMAuTZLf6duHdiD68LNMrLAMsQYbwj4dFi
+SqJTrDFV2QJUjx/goSkc/OkdvphHN0zk1qL04f+3K3o0GUPxaBaCDbQDYo1ilEkvVCx8OXJS0/8
A42suTxM6Et/piWyr8Y9ndy55YwOXfRl7CfCvqQXaatP9INjH+4mTXy9i3is8UPoDRSjRo1+g4Ht
bLgECjMiaRqAiWSSdyOzk9TPm8tcN64yc4RNPVAJ0VPAcHuk4fSkANfbKWIsBj3h2vPsqR5Sq1II
sHOzdXbzxWvFo/jmxz0PYxG2xsZKL0ll4+fhih33yoleEzfQ0IRjQiwZqTemLqGG0S/03EP2Sloy
Nn0xh4Nfwv7Fyhlg31Tzu1SYpEIP9UXrvCgBRHoeZyHHLMCejw0FcBpsTHwHF/H56FFN5GR1QYLm
4tMVCiIRjE1+2m6POazNFibnQACCjc9E92xB6G2OLaGdfIsrmy7TTCiX4Ub4GcjC40ZEJE1Us+8D
3L/TRhfJymEW1vAS/kqISr7Mg1gwJ9/BhOSa4FsE2xPhFhx5E5IrI/tPqy/CAfGg2sCRiV4hSWWx
oRHh6EHxNtIXtsIJnGPokXImiHoiFVteqXeOjeXVpoEHgfVNiq8NzDDmF6Ay4VBdUiGy5z7wVty+
93EfcBtEwTTcN+wUgDw82PybKz73FmRrXHFe8GIODC4XNZiZ3s8WtwdiJvi0W+UzEmamNgi9cnwh
avfEsAtjJJM5A4wjDJxpDWhxc3d/dvfoVjndh26aNbp3BAcQS5Qzq+OAYctHhUU5luTL1KN6cWKx
BfEQMiDCNppoMOZnsHQboAvkyEDLXLSPDsmB0by8zgu+Ja7Uaa6nwkyT8rlBi59bMfUYR6rNs6F0
bBFaGo+t2ZZD4GTcrN/n/IoUaCMxHcI4piWuBP4ANMirNcE8AiLvxyappaC2eTqNYl2VeHC2hy/u
RG9pl+0k/2HHfxS2JO8gYmH5eug1+4ysxnS4nDyXIHBMsAX/GvorTxe1TInpDE4XTBn17HcTQrOm
2hVV9M3m+LsbR3S79dBwYopmGPdMtBfi+wtbucwJSe4q5/aFjl82MWHkuqE6ZMAXSxbY2xtlVI4Z
mplSYeNdig03aYEDGHnFGn8i1JscuzWuTd3QHkhCCkyZhTVLY6RCipp/dUlfqAGLy5nijiHukGge
8DGGYVfYNXHVaw6/UMiulhiHPmew/zcbooCIMOLoTwn6oIgNh1fv4fJr4VGMiFtkrQIkQZE/e9mj
hbqS4C2MfbGR8hjInhLR/UAbi9lVsDDkDSm/dbg5iGKhxMWwaO9xK7yrKjt+r488o16RIfABbJIQ
fsrh20etBhnBVF6G1f/8lhy0P5z2Eeb5zsv+SPagnCFWlaFgmt/5haS6m98QKA1REBKaEinvpZwF
qL9ez4U0NdkX5XjAwTOw2205PL5wmsln42k0bOw3/VEbqYPVEFevDob2KqcDU9HEFmb2pib7d+hS
bVGzaqJsDZBg6Cl58Hvtd4H86KLvzph8fRHQSAmGwd8EL9n4BbIzcEzNab/GboHl1r91Efc6Fhhn
g/QebajPGCuO0hsmSCMYKsls9vzRMJgw/X/yLlVPCKElDoMT2v99zBk1jn2NvEtLFuJgtCY/cJEh
gcBCJYSQ3OMjmiGWCwb+ebObjv3JKLmNfr/w2Az2FVGCp8M1WU0eYF1HLheec8t9mvZrhnIrYPTj
G1466mnIXDg4oa/v1zQlIIpeS/F+PV6SdD+ycPIhMWzi7zB/kVmoELvqRHQuqWQcVaO1u80Dd8ut
etHnnbn+LsnlGRq6b/ShTxuL/aH5Iafvmnz0fEEXBFoCNjVaJ36z/UVf9KHmINYGS1LN/v3+/MIA
xAaT+u6BpG+iW4PNmbyI5WDTYgiFF9HFnvXU+RjCI3ESoUHtE+8jFXtOPg5LgNqYswqkxFQSafW0
snI1EcBCZw75eGOnI5Gp9bEutEfszeoK0TB5Wa01JsD77KrLnpwzKEmfeVdBhjoMvAJryVaPndvY
/2yhwEhXT3uFjzXTKVqfMcMS48jpG9VWifcbdD2vI3J3Om/N6x0SunfR3yNSS2zwAx591nVu4cTb
hSPGMe7oV2jF6eW+pv1hf0HWg+lghrkLjW2cRTXCQupsh+3pjCbacXR8PJvkwRdysDAi0U+o4S7z
xw9owmySCP8p8tZZuIrJ3u+JvctWjM/PYjxbYMxhsakB+7rvPR2bh1MTEX+MsMA7zShHIfDvjveY
27F34TM3FUTxnS0qNOGb5QihdsRoDitO1VB7q4TTBlONiYB7jIEjKO8pQ2k/jf2Cr8L5SFyibo/4
xtQKEr61q9L6HJkV4DEFUAeb80g4rkzJ6ICAwhExOAWuK2DdLCIbQiKPgZNgJb4+YnUZXR4xQmQt
lKSL4p8U69H8lwrQTS6a9dETa6v/OUwThIdHY/61piUbOG/gsLb8qPpLdxPLctBqRF9/LerhG1o3
fX5N58L+FB+l8mkkKFzNHE5ufEguS0qPTWIkF8MtQjcgPRx81Fzh2CoMUHBSmdWn2facgh8Gha6s
E/FeiC/1Gk7Zzn2t8RjBTYUKyrg51Ka75CR5kCo1a4SjkcFwFUT2vSLMSzbmhGMDOx2rXvcvFkFS
8smik5k9rPHu71uF0YR8cYOglPGSkRMTtqFhMbMLVszcz0bSrU+jq04yOgiteerWbj40iEJo9eUJ
RaBOhtJsy6B3feFJEeflvMV9IviVVyw28FRivW+YYJCmR9AeUKXwjsVJYrjVcL+LYFFxckBVOnB1
QIlbGEbm9G67V9uvcC/fsl6/Vj1/4c3G7EKfT08k/dRcXYxmjdNzNVmfBjpAMJvl1FwaPlgkP8bV
NW90f8DMg6AsdC7f3VyBAH9P85XhHn6eN/vJ1M+4C9vXN65ND0vFNs0SZrDLyzFBfcu8rTZ/Pj76
VyLvbwdRs+AOqIXB7Y/WKFqOgOTeFpj0ki0IDpysn4BJfRfHX2ImsAURSdFAJynFpJDbCTr0VKin
dhDTKOkELxyyJEwCiuCxHtqLBc17moaLDoYKBXIVoaD9YipZewAcIbMz/Die9mXzqHR0i/I1zlkZ
lNuClsWhZDyw2yCQb4BH4oTtwEYuAkcq+OxvKymCXZyM63iYc1meq6RGqFjv6Aq46q/9kiHKT6uC
t9/+avOKEBeO49NWWye/m4evOPLIOZwgFS5C5q17gedL5ujJP4bSD6/kjNyWTpULXljkR/XGMxyj
FF7BaYRpJQKXsjVQFuY+L+u6rWPJ+WIzNiVi9KcT2T3FDZ8yKXxt1hM8zYRvWGXQv54Bdqt1pJiv
DfzGzCOvSXaeJyhfDuRqeqyLO09yMmgsYuUd92kYc5qUrV+5Pu9GysPNmG5h8ap6Kzo2IfAcLvAC
RSDCwdq4Lg8lK9NazRtvtn1THDAQ+cvhLZ5nFbBAZaHA/jx1EPjbsdDFsrVPkHGXXDQE3ZCusPNg
nGmIecCBdnBoMAqvjavIoF81dL1wfPM5zDR64CeIkYI53MT+It2kvdr0li+cHpBIoC99QDwxhmqw
9TvNnYxMCe4rDPdfQOTvzeKH8EdwBy8MqorlVft736wLM6uv1UG/LawxDB2IxPx5Iuc32o7OfL29
CU8m9pLGp8OhisyPkA9FAQi8ByqaG5gnIAUUkFaKw/r/pWEPsADtB9YOAk4qbDW5bgCvVTHVxaVQ
RTk52F6mZkRcTvIXgavh1UVa2QwvKAKtWGoMU5iu6vkGxg3THf01siDUsllNoyXJQDPGIHTOmGDr
pzu7LFR9Zj43J4szC2p7kjDBc9myHNgFIuPL6sENzhGKjsK4sVfhamIhGfDdiuoUAi95FO+tyuaf
/nBjOj3hV+ZIxOavlHje+QjWsjP3V6KjFzkCUjqNTgMeR047NozcWM3hBS+IR13OaGqNv3wWzeYz
n6cJzbwzn9OKT/64juvMPmaH48CjgBwac81eDVyxEnJmsQjZ+eP/bkVSgEUKLELcxZIZDr7QP6dX
wLfKbaIudYZfI3wv4KxgvFmE1ZGhDoNAp/Df4cO4p7K/hlYLJEmIsjDqyhYwwB4/xhydjchz+CSJ
/3E7d1kZp1OhzxmS82FWv//nPIBQtABD2wZnbvJcTqeOgA5e3FIryqWOFXG2XQ6leTvjAcnwmiYB
Orx7quNjScY2jQvi/BWcEk4Kjg6CzXVu3OXIIEmbM3etQn5F7JLIc/m0I3cUHxjwYZGGhtVAo8J0
D8kitRbeYtfUKgg1mrWb9UCM46Uf0f1//VnOVynci4s4ZVku2Eq8SW2dzvbJuC+kRvf731+OoXr+
+O2bw7e11YF3GSz6m/Vk6xudV0MSFds/WYxnBsLIjEDE9zCEc6fpv5dYscuIXyIhjl1mzHRN/F3r
KtTer332WKLnz6+2ir1AoEhhtnn8Fi6TnQdKQEzfn7+TG1vFMJz7EjggYuQhidbO9OZco3ERqpwX
kjX2a5YwrlI4QNpFnB9ar00fre5Dh8fcxwYxpLh+6GU6dtYsws58MBGu4t66vh0ld+4TlEC6zNdC
33YmSuwwAa0ZzOew2WouwQ+LvrxSDPA2k++cioSivYzQuePEzg2fstRxFJAgVHk1FiwdjJNR7kxh
eWgql6h1pedeugfnl9++/Ke8zcakH+sV547JP0mqRgBTz6fUGhPBuOJ5VYObimsEDQdWaGzGtAgI
HO6IwqZcfsrpyYs9d/TW582WiMEtjJu1tui12vho+6yk8UrV0fLBnBCfNays+ueDCLmkLWM5S7L7
AsP8TPenP/NaxN6oF3NNYiXg1/dFpzrL0XI9MeF4Isx6Pmd3bc8r1TKqT1z/Len9MrYX3ZIvydh5
divmb1+8YQpLA8HEhKX72HDKrngXjIjbK3RD7Cd4GVhW6X0gYy/RJD038mgrUeErDOi5RnO4KrJR
MOnQ33HSdPbpdsZP56fbL8+6uak5vKeBiHDdqxrQPr6SnBl4slBjsclAJksJ+Mb/CM2jMS3C3+nX
IvGAGHC6DA3K1XMvSxFZm6QfDsKB3bQe23Wmf38kJiHc8DN5zy2ucp/kjHlwY0/YOFGdPRFOGgP9
zqqoj1c7AX3sz5akWVR+dDwaJ7HeYngznTHI/vDoU+Mbvl/41Fb93ZYqiyxjnC1uBmdWwvdcfkla
l8AVaCjxIxgQrof1L2Dexy764NUCBujwjMh9kP3PzxR0CjH+ojsngHMXABUG1ugrPi46w4mJzKSa
xqiRBs74HQxvKUb121EMe4lYDnUp935mPCD/F1iAjagE7Qn6UnyDeA+ODcceghZhPGEQmWtOhUHR
+TnDw4FwG4bM+m3qQn1mFgTX0C1kHQExJj+gpfB4cR0xplytN9Qa9MFgDzSYM1iKMGEfafVAZodN
EBU65QmRADql0VJR9QOlmMmolgfodeKdkNugTmz2rWo/OIGkdEkFvUpAYa82uQYnmu1ABYoZmlRp
xF5Yu7MLgmU+SVQ32srsyfhMfqRA4/K6xd0ee1eVx2EA0977YnnLBgebwmR0AgRvWwbwLWI99nr2
4vdq1S3YYpfT9OTeo4coUXx3mbfGUjJ9w5qN0ou+npEnSrtXQfPV4Y8RTujfZ3hIwejRXxvG6L8M
u2IIigLQ0lLQUtE0h+oiBBlJAYsgkaBExRgo8jBphKTPrMUBBMducmFtFVJkcBVdT4wFymVGVN71
eGTSwBSM+Uxle/GfqvhrqOnmRC+Bxc6Fg7XrbtUkKwnDXt3FEQ0jj6s0G3xCNDE4WzjMrdFcutj6
SfYkuekzUhQfnNnjwSJHiKYXd0vWAiIYMW3E/vHAWjlvVl/ESOiwp94buiLMuavxyR2NwMovY0pD
K3ZTHOaN4Qh7Wtpy3F9Bk3VZeBt/58yH1G3/3Q4g6uE6OPX7OJqqyP2oRWa9Yj/Ywdi6iknQ5A5r
D7ES+xVBk0gF4AZ+9G3DwwUEspm/f97EYxhkPOqSKvAimIdeBitOuIFFObq+DsPdb2HLvCvWC/en
8wd/qVjX6yP77eNuRhj50B3SRRh/b3mH9gVuxL48lgzlMgaKNLkSI7ExjqTmsRLuD3bMfF+OMYTU
lXv6MtF0ICN/mLMZJoZIJzBSAaMpFdaF7lNnlFuB20zZ7yXrt0nLeoE6EiVPXjLW2jMELkCUtNXm
c0Lq9nIAWzkhCQ4rnH371TvqM9pixCA41NqijSGIXK8Je6vczWDojL6eqnc8YB7N9UJC1GAymB2N
8a6HfIBNH9Wl+boHCJ/+6BFeoNGPN8ijYG0MvBG2iyiuEmLdIcj/4CZwE3y1Gjya4S3tPYW0noYb
YTKOql8BEbe/s+wn+2G9rhig9zpWfJWWQgxgqjjUgIIeyTewh7ptBv0CHknhnJSMHi+AF8T+hDXM
RvHDcHEF7xZjzvHdvK8IvxJW5+HIGes/cnq47iE8RxQ9QZIsX+vDJEZhO8uOqEF2TFq0DwD7PzQC
TgFKrsYIFWLmiAJWuFqyieVZuQO5ZKolMdCt9IiyE3/OceVeWtJh/JrKAAmpnlczZfGhpzMuk03O
gUQ91sbD169T1hrUJlRRZ/9CINSYk9AaKNZd88ZQWpDUthskWw+KvPxqvEycoLdDlG/Yd+J2hiLu
7Ks4Vz3sEVDQlFF1MfA+7aZ+gfxYoz/+j8dnp7azUjm8Wksec2XQsh77SY0gy+39ZkSJO8AGTWEY
MVxqCmU5QX6Lvh+ZNQfwCCJlPdzeseCcRuvB0FSHEDeOXZecM39yxxcB9THjzRz9BnmQRzjyAv0k
zUrZZzLeRWY9ZTE+lU3E9pKrFhdJexrTX/oljLq3BXAXPS+WCdnERcJlHG+yx6JgvANMkwrC42tJ
Y2x4Tu2u8anENgjLJmMgIGFWYoBGGw39RNK/mTF4W5MXWCpDUOYVdUAKO2H2BoNTpbKON35gYINY
Hus9hEpApfSFiaJ7HM9Hh7/4DjNO0F6Oxz/VWAP9rTFL+2O1rxHKoK7CGGB1zMOp8fRHiyizMXfA
JsWIj/lM8Htm3w9WZU+wnwiiJ46SvF3zdqtPnBFGu/0Wayi5rkIrQIFtqHfLAcAD7mf4yIC2uHlT
6xPV7tt/YBJuDVq/ogX/eGMyhR7x97m6Dmd5hlXZNEPudIlxycm7pVSvb2tu/GMKDdLk6JmYn8ns
IfHQvtMehfuoOOtHyH/RG+LmKOk60MmmcsYggjAXaZ9NtZs9oKjBe2A/l1bMHNGV/cLC+7jLE+PL
ZRaDniTgImzZYF/gnldHodUyXq/t6O2ql83kte1v4GNBJihmzHvStvP6a4ggHjmfzUSMuQ8jJvVt
p1gq77SxvVs0PmCb0LhlN6PGIAfZXnFZ4qmJ3EKt1+oAcJiR6cyyngYIG+5gDkVg/8f892lKqQw3
ogNSOyHU7ATAcXFcw4/GOweQnZGiMrQl66jh7XIoHomgLXXLM3ISaGx6G6YKzMU8B12cBnyMfBdn
JsOTJyOK69hsUPmVNiIllrViFkAlA4NrdUPEgcEOsoO3IFLoHjvSU7M/qtXkPqP4J667hCRWFu8j
k9EmdixNwftz8eSZG/ax/OV8He+YMMeCysm47c3oQl8wGiOMAGQMGk3LQq9PwMrFD+4WeMvCV0ad
HGJC3Orz3mHA/A4N6zVj3rTFW2klzhH8MWdrpCw6Ls/blWwZYIXuoX6ah9Ny4NJMapwn/upxMwEc
s03+8sl9B7N961uOjywHZ2FNla4/oLzJ7ZHsUfGc4AmKGnaZY9RmKsP9B/t86kzdf895Ge2uo2UN
L/NM/7D9f3Msqf8YGE1Q8RDB6GBw8sltBZHQw6gg4/VixthZbw34ybwpLvof8HzYxA7aN2Y2U46R
hhaN6hHPhGkGU5EJvYftIQFeRreCHyKSRa4GhJC/GR5AZCQwdlZBIaoSISv3FYbJ/o0Dzk64ADY6
JNmyN0MqQDxxo5xAQtUM+z/gq80Pml64sD3hXTkG8Ocf9NStC9iYO4iRCVPBhpz9GwMG/VMYm9vI
7AFY8HuZajoxxl+d0pQJIoDOw/0OTYaru8WNspXmilmzGPmmoXnZgDmA+cH6gskBbeH0OF6Op9qo
fCMLVswPARaScnGC1G+GnJO7+9PeSYDqPbOfT79ULrKePhL0qbkhj73yfFigu+FseGIEhHUVqtLX
zfqH24vFlEVxNLaqM/OFMXRrZnhGpdl3ym1s1fyr4Uxe7ggX2QyXDAu5OoeFdPybjS7GutmoxlTx
Jw//W3qR9PsZE/PbeE9pJg/8yCuXgpVDJvmBoGmnm4bUnBrUfyQbja7Hg0O07jYKDzfHANjibIx+
GyyA57HWWQAEzjddMPvYZ9zMdFIHrgIkf1UWy4B7BuEcphp6ioiZH/R0fTfyw8U48GJ5Hs/WiCk1
wasE2XEs/+Yn3f7UDK1lbibf1Qo34YNRlMa2UfesnPHmMw3nTytH9I33zUdvtN9v5dZXZzxw2s/8
/fXaLpDHwaONeyOTdgW+C2clBkuphktp4BeItd5mMyTpyXqWYIlP4l5rNpt8qjcS4hv2lsfz+CLz
HvbDYDVmTvbiliOmXX7x01FJIcOomnvOODIzsLNhFzh+4/ZPFN1wsQrzaEOBnBgepTeH5eLflpSm
n3c4uNtwF9AGPMYOuyJ0SCyteSkMWHrhYMqKYRYihhx3R17Hgl3lD0XAAD7CYrbOxit4gFAJTVuQ
ywTnEYGlGNX/I+48dQxPuOTM5O8Go39YZ0IgJDY9x8NH7H8qWB/Y3vmIRLcyBVkT9gUKmT5YoN9j
3IzZ8Zgkqqitgo/QOvBkXe4us1fYomiur6tU60RcgMf2vyPBo/bznPcSdIh+3xh80mHw6kIRYSoH
A0a0vkcSAqVgwhQfEV9l85e55aXMijgc+a6CgVQJLmLA4npU9idkbo+NV/32d9h+mhlACTWaGCJT
VLklyitKxHha2LCgwGaruUSfNZETL6bK9OD0cdmZ8cAh6akBch8O/9dlkg2R4YZe16YQZe9ntxlh
X/IfSWe2pSiyheEnci2Z8ZYZRFScvXGpqYCzgAI+fX9RvbrP6arKylQhiNh7/5PfwHHle1DuwdKk
qUGbxxcT6mbqYb2z11k6sK5pBlEeT4OHiYyfMCzaYSptfAc++O+VMUQWPI5FnSj/vSoeMJpXv7ok
oMZ34TjNYoGv0gvScBfefYyk3N6dd8JbkdXkzYmEutXJyNfD8WJsiJgkwofmOyfVRSuGzd34VICP
mXdRF6ADLpAznUDwxJoDhpcpOYwY+s0gs/o30DcCYbhOsGp3GzHkZVltsTO/jHN2DRjBJViZmhiI
PR/7QcYw4I2INunTbUs78XY543LNNzd3+9/iZSTM+BX6wJfdj42IPE3xwnytODFhSk69NOUKCnkB
APcV2roj1l/GkcApWViCdmdiik0Ek+TQhzT4RpNE5zzdu7BRwMvU6kPVFsgI4v0Jp0Q2bLB7tjq4
fiz8wxye6GjbZr4izlOJuEnvgHMYa2Sy7UiktdY/QSD6gUVnrQPgAsEHEQ8VgukcRd1Trf0HULnG
28zEniZWya6NxAWaMAp3ARcojrb1zeor9vvm6WUIMI5+8Srxhcuy83bjJwUzKDkppbdZoaXY1jbO
i4TLDDNTdEWD7c+mZsUhFDMd+Ocp4eaOsXNlI2ztDZt+LCaC5YMNPJTkKcPD5LvH5JkGL6b93fGi
BESivdn37q7aeQiYHlbCpvojH5R2dCKDIYU8eSRjeIJ0Y7GbMidDw+Tt9PBzFGnueHQiaRA5DKXu
3RXKgRdsdMbfHyA0Wzonsbqulwj/fFoGAQuoCAomv4evFukO7xHO/BgpmTStL6uiw6LVHjDswTFK
cHL6rIeeayQ5aR59ZaJOMB5G6EpI8JHynn8ZU9gbc1383W4BmAVech7Y60EMpUHe8mAPjj8z8bBg
nr2pab83TGV/VlRGNhoH/HKD2SKSdGb6U8M5z0jH0O7O5rbfMG8ZNW+ibP65/L8BRPmseAT6ls3I
hb6p8+Db7VYxiTaM+mCUnCHnUIuIcYkDO2IwVSFS4JXEBF8/6qWzsegb4FxS+nNiPcaDdlzpwe9l
r76ld1XsVUxej/XgVc6IKxIBCzTHRlqSLKD5BFXeKMbemP7avRGuxXRrDNJf12hFyD26B7s59sC2
mZ7MUGDFlcjc9ONfmfZaaLp2LH7ERrAg28Qc4ly0re3o526KOW/XO0KBkWnTStHhEJSDcsBsWxIy
02pdnls7k51nDPMJObmzMme8AXiZDCp0JqpJ/Div+MaO1bLS6ZFxdaKw2bkfT+mC/CyDC2IpwXyj
cjT/R9ABo/nXWcbYhBTYxmLQMXgsBzcszQ+GYBDiZ9dQdOQHzb1fPTwdugONVeFJb3axFvHFgoXR
9ETDIOy3Pw9PGVXeyuZIF7WqvF4ZW6RkNF/WZEDZY62eFMDJzd3z+Q1/9QUrXP5KT/IvouJzN6ya
KHdL297kaRxL1A410xZeAIeGAAP5fQYRB56HuZewIKGXkYVfyRe+CUq3Cc+xG9nRdKg5wPYCAWyG
OChnjl0CgW+slbGgmeNHJ3Rzm5VrN8EMwJAFpyfXA8awaX/b9z/RcmeDS5Tb6BZA7PylE3n8PopQ
CdeCrLp80eYa1jAo/SiBsGHxmsG0UOBYtvBMB5Md9h83exkEFaAzix+IC3Xo5DYahIwiaLaedgQl
hce181Z3zN/GcWRPZY4EouHtakihznd5sHf2gAbLDYMFHsX4Hrp2VAL1l/7eZSFuYflwRc3Z5gcB
NZp+hoUjVEHJqj5vkuBszP+Ql48K768KjMk0iOpRDi55/pNTnjRgmWeYAHzawbKdaMznKGadkhjX
pcINoA4bTuEKoOG27pN6X+9BJr+V9w6hw837cfbH7zvmQo5xd7j7+LUyirTiCdMxkg5ZjJvkleD4
YkAucFbHo3IPjpJvhQckGml6nLBZuOD4MK/jNmIzsgFab4tzN8SPcehMn4HDEBv8DahAGfnu3g7O
8sCpDtNZsgcNm2TxF9W344PNjt09neL5szpHie1OeBqc9HUQJyZfdy13Nvsc8G30p28sB+DOAp27
PaCwyGXiAqGtIjXMsMVrACS+RFEPJwNWb24tklsSx92Ya6+O3SSw6UlRNjkzG7gQngOMBlgbC+Nt
2UkS3+PY3YO8cM+5rB23AxFaNMUL0f6TAc1u9uzusK+gVJWfm0JPdyptmgvVg9PmF30GbKEElbik
DmzwCwT7ho/HsAFACBJVCiGHEz+dUHOvEBR/+RZ1lpNpQuluzmG4DhTsDVVsdX0IbXNeZCwGuJfE
TihywauHAZtqwk2qOT0oUiNoeDBdWgtO+AkuuJN+elZq2PCZm3FCkphFAhH7pGYbZGAL1l8aAujH
Xmhd7iG9CPW3s9IJprYYeLGnXeduVNLOX3gi3GJuw0b5zbRZj83SxX7mZbESzwG0NLhZAEmrGH0v
mwLk2TnPZfcHycl34SZo86EdvcNFEDD7ezk7BlCuNOOq2xuiiSCZvCz7j1tJMztdqqAfIRRynlR2
eaZGEUk9i2DgPA936K3wAvpB1Dn7aBH8dO5pDWpr0VuTT3Rzof7ngRVfVrH7dW1mEdHsYk+bFXyf
D9jJy2cX4Q6Z44fFnV3M7mOcoumTC1AZy7V9X/9Lu7+PtzKthIepsaKFy0M98EmUslnCN7t8wLMe
gEGT0AMgtY/czaSd8r37mR3cfC2E5O6aA+CK4u1/DMajSO/tYUUOFoNcxt3H9WMOxVenWdVLwe7W
CP+ZcTcBm4F55eG98b6Lwqn9Mw87FDgmFEQmV7mg7oDMWQKX1QFx+ZXMf+4Qev71/rs+bWs1rAy4
IpcFgn7NPj8W0N1dWkHMx8myvA8nF+g0HsdbghVkHy0dVovg+xo1+dx4+HssegCg0rfmgsIa/WBw
Nt72I7lObrIv/bYD+N8OkKlA5R6SCvgFLtzEynNYlFiTj5X6oGH3JljukguONjiTIQWfkGG9yjHd
d7JN8Vd/UnBMrVm0z3NVzl905pT6/etChVDNwxEDqMoe2GfZD6+4QGJEji9UVC+pQsihthZgaAA8
UHOYHgPe2doOeeEnQzQbtszTsCKe5wK2gktgptcajDS6o6jj1hQH9lCYQA/bYUfYJf9CoxvVz33G
uo09fb4IT/1wioh9jD0ZgYPl+5q/SVSexdfNgTd9oRtur1NsKyZmrDGK3+xQfQu4hcYIyXA2mnBm
qwQB7hmycgx3f/6VLY5rbkR7lUPMCsx0ZkfsQl/Xxao+cT9raFYFsxkP9vEVJ05gDkxTKhgmOKVp
ZBbChWecyl59nyS7scvmcg05Ke9OiR9KIiNj2a8GDHwaKlxO1y4ZIBL4UFqtslI81IBPBQCx4VgU
srDncmgZYxlfttu2fi87zMnxatnclE312mQlN5iV8d1T/iFeRxMJXOxDuZXQ4ROYWPUTs8c8GUvr
cVeF9b7nN3x8bIok7D7tLpbNYKfw6OoFywunjYeTXJHuvhGVMqA28eqYA3tIdcwbp2bOfQ30bb6D
sfEUgP2zw5jJ2hjXQF+DnAHq6ykol4C700H0ZKsq6ObD2hhqTwSRYPFEGYbP2Bwz43pTY1m2IAZz
E/seECjVXdat+uaB8kIm7ofh6A9z+8NDGn0eeDn7STUB2uIKtG73wb5rbg5wOLHkfP8AyVeeQMOy
bheTDvxJrOz3JnokPc2ChqI8T0DuO/14M9b6+nILSiwOCRbjc/f0YWLQCQmgGttJJeadXdXz7tju
qab41UvZ5JAZKGAB7jWSxPmNCXv3/Td44RvjfFRgpltQvyYVv3rskhgTIjfZU1kxqSlhMYBWKyRi
kvtDsswTaPglXBIlZII2bwVHpzrmc2CJxeniNvFLZ0/1b3sqEFFomgr9I9UpZT1QMMYlcENfDx9u
g0IzASvgercv2RrOYp+f2nnxCjyLOEpqe0aIaIV9pSGV6C1bu8rNMIzEOpnOihe8zeKsSOMNCN2u
JGHt8nA/zNkVfSh3XoexnzBBqlzqnb7X522XUAbIUD3DwbBv/ZDbw0F6+dl+qXmqYhs+S5InAdoA
fqtVwP7Vq5Am8Leuu3Fp0A0pnbU79qY40rHdxMZ11ctGr2UsaJGQqPLkA8m/SBGCUWK5KH5h/xhO
7Ur68J75q8bRB9YNq9eQj+dy7354P/KXrA/v9OZ965Tvz5NVy4W478Ya5Rtt4ZM4pgpd/bG8Bl8I
dg68Y+WCqzKGEGEJublEK0IAym6EAXF/Df7D34kZ6szhkTwBRstAahwe8gIHWj4cv2p2o361Lszw
Ik/JVlGxAXxftzd9yFytdplnf/wHuJy4XZjaTnJ8NTUOXIhhMfFvPOFkOrQ0UIoI5qXfoe01CCGZ
Z8zuEccAxgxGG4b3OpkeQyyQr53XfPj2+PEYVjTLHxjVbqalPUItxhzOvG/TL+ENZHm64VuwyCVA
Gf9HWWZD06ZZ7r47DxvC9yWmSetAv7giHcuBAe0llmsO7OuKfpXPKlfrhhxifNIYTqQPKrOOqG98
d1aDKhYYHLjaABXPUuL1lHbbPoaXjAeOAu9CaG22X33PFCaM0YncZGPJRjVWfk77IwotpoICiqlk
eKDDEkIwxAbytZp6dHwz62RkcX6yDvU1rEpvNhtAYXgGyow3lmmulgppk10Dll9mhjzu/ykEdqhX
r737VxIpBhH8b0Ndf6oIqBs1IlAjvrtV9Gvwg3dyDHw6LOZXig9i1xxrHHLIWCu9QRcwney3TAjh
XfAAuwM0+Nh6qh5+SvwJHWqHjcBXvFdmoD38cqHplthr2YgQkTJ+pLjLHAqb6uo9j9jbcrL0bj5/
kF+CbnxX0kpOfnLYb3xdcSC6NZsCfVhj/5DPcJ8C+YFIlqgcm8Q9PLHUYtjUDvAYGAdKhh9emYzC
wGou/u47BcCWQI1rwQi/HcBIn61PCan3wgGm/hO8tNAI/vN0rIOdBj6m5B71aXbK0Bx8U9Q3eLyN
L9OM3KGdneGrVXhXHuuQTZn4idZvFUshZHtjzAvvM7yMysZWENdYv0226nxpoif9NH9tG7Y96ljO
992w29m3UQfjjXZo9mJ2xuOz/qbKqaWeSSFlF/zAQlCJ8aAxTvW2HpmoEAdOPupzzGJHvDEmDBtG
V8sYa3NzURE+p82KVac7RgzhLTuQNE+jQCPSR1Do6h4NlxUvOuusOdOMkotxsnMfvgOMG5zpLBMN
qcgCXY8L1/AeHpgl3ju7PwaPfUijy4ufHa4HGCvavOaTNlOeAT5oj7Qu4ur72w5rY3rYPvJGedtP
S6c+Asp6nwiDmuGlx3zNa4lqnf3+uhQK9Fz5e13cZvrd5LExx7qBJD6392e2sIGv8DAP9ZOajXtt
15vyZhswv73mjBe8wdSpP2nONT4gRpjPr0t1pIQVUzg5956Q6lF6K0ExLkfD1wmyXk0E5eI5KSYf
piWKDzTeX7/nHyiWtLJqNaFAh5b8hAoKg0f1WuHA66lUGxGmNphB9M/vJQ62xG7M8PkLsvMnGhRc
OJ3ABnjYADj1phc2yIdn3fDi34eGoONIXhvTMtvXn98wqYXshdUiE4mf0PJ9fOblw2z4TCpA+QTH
/9EPW8YCJwaYE8K+gnU1QEuL9SCTbixwJwb+jhIF7JBTxejht8Tb/q7xX4BZViJa634WdtEMCnd/
FyUsmfIOkgJB+yYfzxnGN94HW+DCZIRvHB+Ugn+Qf4lcog6vJLukPDYtfjJktFXmTKXNnWA5f5dg
T7Nl6NX8EZesVzCBFkXoA33lK+QlnX8hPiW9Fwnwg4K+Snjmgfxje+bySshpgLce3rVnmbQz59/y
EvxGt+212Fy2L1GrXqb6gW46umKTb+F4mWPEZXXxQKOw0aadxyaD8bt8oeUgng0hBLwVbPd3c42Y
7OqCoAnZFJSjPMkmmNalBjdN5ryFr8hxeEvyhIZVHxsjs4jlWTdmkwGzBhF/4QIZmJjhcb0ePfs9
wnl9JQkmRUoA0LK33kXg3Gy7049wMuPRbKavlyv/9ce6sM8cKtEPGSUFm6AOUUcg7xH94WNZc3ox
KBE5qQUNuZB1YfUJkRTzc0ZkkE0N/MLVWY0vsPWbVmsmb0RMBAPaGNDcFa0z+ASHMzbIyOYyNzWQ
AL5P5Ak4xchItYRyg7aHYUC30ecqYWbofuYEnY0+HucfzQ9R6B8ngZcjxOJsHqrXxcryBy+zRazL
H1kpFCD0MGZUTiTITLgqWM8UIyiHlXJSKcAvCSNC+Jn8A2TLDDL3/BOFlHs0QQrkiYiGR+EUC6gG
rQrvXXfwawuvCzJKhy1/CpA9VJ37mnNlzRlDZz5wi4ubxZUHL8ytSR2Z31Y6/SbKCwcjTa870toE
XBVGk+pf5kt3aiFh1qX+mTHCLGu8Nf1tZYUTLBKV6Bqujrz8gqzV72HHrjrU2dfhbWAmMQfEnEM9
U4nFAKP4BQbpzLV9nYpZezF6rAzmlZQpsTrHLhv2hjp74LpVkp0npIKTXWC4RDDgNECCG9aboGVX
/AwKDBvgTrxIiYYXeCWcBPtCcOMXqiKe1RVpQdEb04nKwgZ6MFtTjArJH4YX7KjCrON7eI6E3EhE
RGfuzuklAhDjxwyfQFGfBT8kEE5dYiC0CzBKIOsCUSl/gf7LT49pOu7cEJUpNl9SIP2DmgRmxLZn
Hw7t3PCgBrEJCEcB4dC17vvr1lsK1yQwowzAGHsbux5/tu9pvmbuDt80Jj/V/s2luJ5jf8M0fw6O
tf0Rr906P2+bY/IESAKKNdw52UmdYAVxEMuwwtvKr4cmlwjDF9x3+7AcA1U4SmJM+A00tqcAgS/i
5h6SR55g1IQO+nSEUcAbRG7bRLtycUeCoMDfxuWAfFPx1vGUcEGLbBIbAUt4K6x9ShicEHrJbYzy
DthNyIy/3taDsqY4P0eOGiHZBXUBzMcN1CuIE0QcCidBw7biApsN5DjIuKLXU3vgcqE9RTBKDW8d
HoSAiN8KYBDzhssYw4wRcyccTm7cWhF6CNeM4HYWE9rkitAHXgkhpOCToP2FR+GH3nbNUjvw0Vw8
K1XbE+pf5u+AZzTNSLLA817oB2usJwCl3PR0OKAc8zEDAd/BRob1hYUafj7ezs8nEGFscbnekcQn
/ywwY8Q9hCdUyJyFElkkIEuoygwPGWz8ICX144poae68DfPgy0G+5QMRExeyEMfhpPGOTCJtJuLE
PKmnbkH8qsiaeEwMjhHDWk47xjg4C1otwn6d67tkOGxYY32ZBVsSDp13ipGJtdZduBFcAPJ00oGV
T1SonOzMV7fbSzFWm7h/Ubo7Mn+csgisk1BIMpSjjvCowhASib/wf/o1ryzDYT4vmHdAx3Xugi6R
h0Sv8z5gAv8LxOSpZYcRuxQY8uQkotsBPZk8MYWAB8GV5XO6d/fAcQr02uNjsLAdPnbFP9hDRJBq
LYMVR0Ezk1ZoScQDi5UPlj6GRwM067nl4WtNYi2ikwKS5hnjRd0FZFaxdS2AshUHn5qI+CpMUOZv
pMyCdI3j9c5LBXrI8Jidk6A6SusFwC3qZrHOWbpjVvH/l8Hk4UBrudatY8vXsG2hDHAJ3vaZimLu
RKAUuzmx37jaiUderEGsD0l6VtEk453qf/mhESi8+2D5aR4O/aiUhU6ZLU/hmh7EcyKerF/w4brQ
6jN0JWTExQZdSk9QXaFOqTP0jraKaZ3kgTCKLRzGAEUgWRlu6fSjEetc+B+ERrKSIv+2KlcQJRTO
22MqeMmY/jNNgvrBq3knPSS1N/2sOfxgWMwrWNIA5JjoqQC1L5+ivI9b1/fvRelcwf4XUuPXd6lu
EGE1VCl3MKxV/xsADxejuhqieYQZAvKs8m2a3+fPS3XMMYiCzNfJS7/Z+R1goU2POeyKhgmbIPZm
ve0dzbYUv34hvEDScehCoKjujHHf2JfGrMaVmCvSYukwGewLJKIVgM7qZdorehp39WJgexGj4qsm
DuP4smN3g9tn+cI4hDGKP8uIoCMU1HqCS0mjAWgYrhdvDy/WVfA0vcuJefrs19ofWBvbHOcQWDYZ
NOrzVH8yyH+NGO735vAxiiFT5m/jo645AizHg1gfOH8M3nH/nl4WP2Z4rsJLbnI4CUw/g16M60V6
AzYpxrNLdPfU4Kof4G6rTB/IxU0GEF8henNy9McM0b539x4/B9YEZ+IcF2P7lY/Nv1NF6jGR2SvY
FNk0pcwAcC+ouC1qjcvRMziuGh+3ZsyVhM0TZAvWxiIcfyeI43goM8gcDl/0yF69ssGx21ytsbkf
oa/Fr411lPPYi2h0on+SMYlZDHI5ut/TDzy8e7AlKgqKUrU9cAXYItBU9xlwjHB5gr5PE3Fh+eZw
9aZAgGVjvY7ytJEiSLSkktOcuJoMlE1rosLI4OBqHdxTGD57f+f+YdbU/4rKjN2RKXLJQwrfdjOY
QGKp7DPMp+XHHhHZlbOja1APWsbQ4gMcyAsVBCfIDFD+MXTAhxzWujCg2lLuBTXqxi9b+qDxMqak
4Wszfm/nYpdABNlL2JmwF9rh/AXyvXNg10DBKqbEyvqfE1ST+3b8nYmC7oMEx4YU6h3mQkYOrM+Z
ZG5SXChqy/tMB54szIrhBA7NE0ZW2HqYBGlywmR5JKyC2HnYzjiNBb5ekNxJrDMn5lNYphYnHhk2
Hmj1iIwHzNRrWxW0Nuy92dNZL5Egu1SLl/Afh4dNKwIphuPSuTJXo8boGngQJIZzUHsHfvWLsC4T
1lLCJGl+A5+Go8NdRFJ6wGuJukayGszuuefc7K/sKN6dIxFuZQs/7f3iLBLWD/XfLhrQTQldxdcD
jN3Bdcv2rwIlQOUiLo3fezxH/GwI1wV18+mzHQzryesvGxq521xJRhSnCUdNHZRiEf6YrHbOTXGx
WFAs4VDi1azJB6bVhdciSLEFwSjKZ1yaKyYw3m8lYaSFvddnm5FCcLUPzdWpFv8qFOylfBSPMLvL
ISyRlAt88fDYWlHfY4BC9Z/zDLQBsBZGDwXftJtIw8PdZQYfyWx4fHpuAuzu8odhAnoR7zVpZ5XN
Kc+z02NujuuYeCnAcgGM/QJ45CgYPxSRuNuNoRPhXoEpBHLHC7JHiogxycuCSvRgeRq1RY3yyvFg
cEWVsBBeXnpHZjCnBBwY/LuoqLgRqbnEBJ/HZ3pxdps3X35T8Bl9UXX5Nwi5wvHZf48Kkf2hHGDx
r9CeX8Z4dwOnw00imvhEGuIRmulxF7B7xAWA3SVmaPr6wRZhGnbS1SPDPHMMZ4FYQ4TYWAXUWDEs
d+M8bZxHImtu1g3bT/pBKKWnOg0Y+ACINq61US5PN2CJg9vsK8PnxOGA0KAFo32VlEyVkeZGPUJS
eDPNg979C80XvggYVmrHHoM0bIJMm0S6ftg/MpJ7MafsPCaWLujtS/NaCkAweDKRH0PmiL+oXwZm
z+tEE1lD5pLPb/VYX2cvad7Ccnw9/vLB6vtZGKTRzXtleiUx7W7uH5eASVbXm/5I+mLGPFD8qheq
9aikWyWV/blQ+8SKaQNSpcsv537PL77THS5sC8XgkFwZKRkVGjzCbwgL3eCvGJ/z5+s2FzKoHXPC
mbKzISZIegRm8B32eye1R0SFpSFvgo2dfg+U/PwPYhIRkC2r8n5659Sw0OrYk9ly0MNiN+dd8NCr
S270zWtYNxj1iWqRfWPakSW2rXs2juc82ZBdPzeYsnbR2fWs/WPjdYHqZYpZhh1kIcnLGyNOu/XW
jzqqndvHXl+oFamOvw5UYv+LJlxhQ3mM5nf2iEoQxq8neVNJwzeELlxJhPk5QRCii30WPjTGFcYP
2RwR3hoUIftDT1ZAInrOkfWZO1CY2zVsz8y0aV+eJ8QIFc8PLTsE2w7Ev1sbnX29xN/Py8GdiwAW
K3t6NVP9zcnAM8LWUfOg5aTQyVFdeaRAFFhd2nDZ6Vkp7Zy0DCCX8HwJZo3Vm4J7LqIXLgaLP0Rm
0jOeIhuN9ijw0+yDULGqRO5xa+d7hpskz61a17R26w2UGEhT/sUUeBSm8GeMYc6vDkGX189cSkn/
Ga8KJA0M6GP8d3TrGZf4aXNMOU+T36LpYWo4xmCjeE9raVo50JaQAJnx7XAqFoQxfw+UY6aVYvRm
HVfMpkFrQARBDq0LuuGRDhP4bc36w9nCHEZJF28YNzAvljq7cuAzTfR4YMs9vyQV3meezPBqBsR3
D54SLJ0lhVJUuz5DZGgzV8YmrpS88QxZvc4rF2/7e+6KsHNLDCgkmEXNy5pIHRR+ofiR/JYJBh9N
I+XF3isuanz7wgZymxJdRBABP89TqQSww7E6sh5y/xLklGPq/IUnPGMyQyak0u1R/CRqQXox8wTe
mwM4+rwuCv4qzO3d+r4j+jV9QAizdDNo4tbdXRY6UXcqxo2Iy+ZIPzG54/+QAK2vsqOuZS69unxo
DMF/ghIHIPGiIPnALFP5OsNBolScF19AKcFdlBnuxQPW4YYRv1lOX/1ABvYiGTfHe06gWQhOC6dX
s96IqpyyIl97fbCABXaRRvc5exs5XMC0X43sqxfcBV1B5MtwZzdu2AcUpLcWwQWKf9nL60c+ansT
6Yxy1hb0qdr/vN3jjkANxFRMlY2Mb8tlHwMc/PgTzXBAm9DKvHgu7o4Pn+bhAhN3AChAM7x5bQFG
j+Qg7o1aBj7cIbRmgbatSifa7HOu7iXW5Mis1ub4tkdv6qse5jHDnftUwh9qJ4UO6I038LR+TjLB
gZFKD1wHyCibZMCkdgxmo/wo7QW0deu5wD1m5oKc3Cu3PPMtrIFBZwOpgZZBPXwCYlsiE0RdZxs1
/o1gRroU3L0uMHCmRRIvg/tiBGPg0IBj3hIUxxD+6E/yA+/v0Q3acOl9zxL+GOBeMD8xIrV/2vCx
LF0YbObbkWGIGX6huv3aL4UyKfqYvvoOFWCIxtE6oNnFNb6d8ap8v+ZonS57tHIy8rNTE2Cxt5en
kuKYoxoZ0/r58PMvFG50CEX4QwlCK0NNQpPSH8qpmpqumjDV53Er2SF4dItQ2VI+t8jp2EZ5chvv
klznlwANHhbsCBwMXGnIxsJe4QG9Ft/OsAPXZajh6KsNNr+aCyBGcAP+ANpC8QFvWFUfLYfscrnP
0E4gGTZG0hZoEX4VMWKgIkN1vdmrpKtkt7EMDfg+vkLxM53vtjkQPCcz+qcwVkK6EJfchsfRZFYy
qkgucNqYcfKF9u8GNsE8Fu7yArjqbmXw2QYjjf356nMCfQQiJ6/73gYq+TeznxBdtIhZ5dSMRd8V
lveQNNTqiQDCvk8ZE/zw3lLtonXfuvMwo3zd+CBw868GGcLvZX6OPFbH8BuV/Ihte92Q3BXqEZPw
6kyG99E4aiIPfeeLtlmBGUreLijeB8N3ooLFrF1wqa8uFSqFqG7LT1K9w3amULXKJ/VkeNTrtO2n
jEAU+ss7JCaorNHLxQ1l+pV81isrNH8Aav1TqGGIxNFmPY+METlIleFVGb5PbI0E+76c+kC5cyjh
LjXRtx914z7WbiC5sFyFgomj7YehpV1tfj5KpFlTBg/Ni9QbIU/utz/qjkXYRgRO0Wfx0tA7YxFI
6LsZnKoEjmxN/h0qOraRB9sVrIf3GxAqBQS9kfMSsn8D0AEwYzAc18zpcfwgYaf2WyD/CrFNp5zu
eVpRyzAmuc56W7b7NyAqGDqbYeVKUz4sMrTBCJBy0zLNpPbIV4Rp/yYMMM59ssmlyJwxUfXAFO1i
UfTC5xFU77JEGMvLv51mAnpnkadWgGV7HbtyZUGKYz4xrjymHmJSwRgFwHAXNBNs5UecDIxnMSDG
YZgwOBRohrDKD+8us3l5bqR0PQxVtSTbVoiL8fa5IMgRZG1EFmRQlEP5s1F3SAvt+sAEmAOrz9hn
jK7C5tgL1An+ddaqvLtsEr+OrZmHGe86CeYYNK3W1Y8vZKXguBsJ8uyD5rt9OHBUGG43IRl+KwN3
Q9yIcZOgTXfUgH69I0B09BwrH+c+zqNsdjkJ2HVhpvBlRu9VPqJpFGQ+LNWHZdqEVxxf8EdI2v2A
mwh7hkHM3yt5JDrmC6D4/CtR/IJy0UVilEvDTOO451Nwc2Ce7qUz/9Fg9bQkPMzv875jspHCdLqg
ZloyC2Jc+WZU87Gi6xo3DiAkzRIsfgOaGGZqPJm0mLvoQWBkHbZM1JjDPaJq0ibkZdv14oUvCNb1
8VJPDEebK/P+tjhcSBS9naqD6RJhZjNX38272iGS/WHz+f5+STfOfPQ44sjoj48iJ5dlKUV5UswH
vr6WqbjYlaD8jiWisQV9wiMQbyjMi1p6nOi1ILKUF0Fdj0XHFde6Wbm4eswcUCPgmiQYnY9FDgbC
by4uMdbec4ILBh5oahAwSRQO/eXoToI7fgHTQYjZeDPEjuSxuGxNQiKmsMQGG/C6amWmIFwmvKdV
/2AQhAOjQ7LxGoDtIdkkmhZU6Jlx/C5htsQFqqhLqPiDacO5zniJ4v4yL7kvrKAP0JYz0I93tofW
QRFxbJnJ8pQS8Tdi8JGPSajkij1jGS94vCtYlavrPxZ+WrgVpr5PO5t+h48ZM5SEfY5O+D5VqMgB
ZMIcv8c2wFmQZmz4mpHswGrH0vXhvAESyiHDJpyrhWbkd2CujHLjjYiFUXiGz+9zVK+yaT7+wvhv
No+AjDlYlvD9/FUfcyXhxF0LCQSYA1ZvgUFlS2dPdGaR6tErfqPTP/cj+JXHjtks1ysS6+pp0iw/
4rdLcqmYCLMpU+03GHXzjBoLPPbHBO2AryEDiDOKZ6r0Yk7jtJvJR8GiuoeiFM9GuPH65lE97sY/
V7EZxvgDB/Ji36OT83/u+6/YlAjwantfhSbsA92K8UFxCcFpk15486d/oJn2HoI1zMb3GEjAhy18
I2NWJCnAZrz+7QkC8V/RYwkl7OFrp4wErrtzNYMsGxKdc53Xxrp22RNZqR+cqc3wjZfl3vD5vXxs
DecastvDftGNQPoF1S9pz0jjCQI/tqU3mJrNEBNb9z0Y796h/p0hvKqfS2TCivAYgK5BoEae6leP
aMKrOsGLEao9cpMCJkbfHuBIiSYHCeYHiqpm/UYc9Rrzco4IANViKF9HUgiB+tclOBd4l/dI5qlG
FCGWH9YFb9gLW/g/tX5o0J1Ha3M6GA+OrWMwzlOoPRztPSKF9QZrxhk2y+HguNR+SYHnH9/eZ4Bn
GXKGa4GD+SA5asqOq0CBNZZ1Djq7SnfR7tztBVT52KhuO3ugJ2EkIDZnpsioot6j/Ej6gFN572lB
QgE2vh7Tmnm1JKghuc0vEzTkilfPSNCIsiQPqUyUNXvu7HlSxFjiPi0i5UAWGpJeRhdcIJsArlCN
Pkvz3Li6LwJPCJje/9a4nANJ7sFSmJusCoAwBjbhm1ZgTH4ZgtnwusyS3jifdLjM9t0yRLz4jJRg
QC1zwfTXN7eFaYsLN6aUwpZDYO+3CReL/ZCnefmmdk8VkVN7TwjehQ/k9ImC+bhZUp1f8Stncr3D
p7bq3Gdn0cRSHeUhfvdYaPHqCS2tCW4BuMPmxKf4jWX/hScIguGULabw2HEGG5N3doURQOeWFKmk
uRJV7PKLa7RpZ4lMAiF9u58lgjqUCIOAD/P+OoCUwlJcF8CcMHecB0OrZgF8iZkJ+5n7HA7iFlzo
6V+3zKTwDRkWW2l4nz48BnrbOtBD828X6/Hnn1QRk8zQjOFMc+TCWJ1xCtONc+AMBBkoZ+ku0Uif
M5OIKZemTYVLnjkoR6DfcKSC3RJeSiTJCOsrjdaUKRkDibmCDJnTebT7M/ElZ7A1GEJQcJUVeLAl
OZonL+9kdv1jJ0QF8TJCIcWehmcBsBPTOSpb8c446suDSXZZMUXl9hvSfusYoIFnoD8mzQvQAqyN
+JRUQ/8Iq6h296udc+TJGRcx2Ur/0XRmTYpiQRT+RUQoougrcFkFxQWXF8OlBHFfUX/9fGnHTEXV
dFdXucC9eTNPnnMSDYaJMfhfPalmbLGre3VqGwaOknv2tV/Hu919SyLaGcBh+BKUVzyBluzeMkAR
OPPV+9a6Tw90mYYfE9nwSITzgy/wlVnNrKtbYM5LbFyePjv9rLkmkgwjaA4M6D65agcM5ATip+GQ
MqMPNpD56O9eIyzN6TnoxXox0p/BaSLGFzCqIJejkvM0Jsme/BeD9vAO4zYFD0ZzmgpDrNXN1y5M
KFRfAXxIkeTKIe87TArR5bCHhZk6bTu7MSAg53LR8O8vkcEtAtTxdI691uiqYSHgYRmNcA4PV2Zf
Ah8dY0bvrBglWdEQOgPig2orRj0AQ9954ln9aDfujEEKK8pFmGufiK9PGJbZ23kFFbjfdfwbjkiD
SftbvN3TN/gs8K57h+Bi35qqQIPpGpjz10IB2VC1kX7tisGkA8HEsEqoGNJ/IgLmiHdyKHGfPky0
96k/wWACyQ7ynWr9qf/lN7Itu8SSaqhP6bhF7xXL5gU3gq9nxpGwJPD1pU1fKq7eadXG4dtBqavD
0IeUNkTl82H+G9Hv0y9XRmBsiMZ4s+L5ie5zbx+ypndHMnHBBfjl4wATgp2j7/zSFdaUljB3wmXw
FfejhR+vMduNH1FHAV/jxyk+8sTz5BhD+hiLnBM0lOO07vfYVOzKAc01wCQAJapkgD0cDureFfpD
AbhKz00tgg5A5hIHPeBxZIuxtL4Nh/CQ5gFQDxRdLX0ruDuMfte7n+DBGDW+JphqDhYQMXJGZyY3
DlII9+0p+avhNuGuNraNLba1U3wjg0/3SjWNwwq4jjwgqRh0VarQFOIzYNfeXrjfdPJ0SNaYfEx5
TVnQHuq95xTxWCNtptxBuNKURnGRfdYgl84uaA8JDfsuNQtFQVZPd4F2SuBOC1ZUZCUBbI1Ei8hy
xBV2aFAItZzr9Eor3TtPmTQKROLlAa0k1NbYnb7E7EL6apePfV1TZDHjEVqLluXUCUxA00ftLvfw
Ac7/66KdjPiwgnKj9x9+B8lI7i02OERAt2sHVAyYf1MNRHuPzmjFYAEPTsQK5B4QuwHB3TlhnFKn
8y7NGZoX6TUEeH2h/qTt/djcNk33MarxE40uo2o/yS4y/RMd3cvw+sbqmfSNOSvH8Xt1HFPYUnVM
ELbCAIBHxC2ERWhD/nvQEOMFeFBR6FSy6m/cJdg66CBXrDRmEZZ1+/HsE+vAFsFxBbedMNpWMj/N
x4UexHcPq5/vIkyW2kdXd5geJJiLgMmzFcS2u9Q6rSLi+ryG2hIyRdOh/YlHSNlxF5pFForvQ2lf
dhhRQVPhieF+PAQXMY5sjwn4NtZC53sI+kjuA1YGwbXdsIEtF3WHjYuKrmghdiXENJvk8s+jbaw7
sYapi63Xt19O9JI7z1HaQSsGtpfUa0w7cah9BSOHoE7/HXRzx6lScx4dxhBeJJBrWSPleWDegnnV
E9oE+ysiZviRdNrvSsPt+G1P6i+nALolC54gsWUUA5NrokvlYtjwV9Qt8fRmTBkeFycaYBh6w5vE
gnPnfl5qscGMBPQbFTQdL/zCoZ5ckzdmsuN9umcAaNKUKV7OowYvnzEN3fohRf2NtTfmd7TR0m57
2hpCupoyXVrt8uDwsE86KjfNPsKTlEtIWlRH22PATrYxCVnUohraCXSR6ptAJ8a3CMUhTHjM3zGD
nzRQIlIy7SLjqa4wYQQO1WCMVuSHRwlKWvbmErMJSN/oiY3OI3QQRISWg4HG16bz5l/mh/jo2Mnk
EAkIXXNedPYx6UEBy6A6RoGJHTTvyJkJ5YCGtxIf8KeGH1QH7K5Bne63sIO8ZPl1BDh4K4PFJc5P
M5ob8JDRQHTmaHth0r47kza5decxRqekmW4+plW+f6OWTQaMoaaJW+dccpm3286AXloANvJNDV4X
5nSgSJyvzEdA5HxWmDyJRlayCcANzOSPDlToTizoMI5VTYVhtLMYvh5dczHJ+2+AeYpd3rFqDU0m
O6cUgIDPEHpZFUhOteUFJHR7yrola3b5BlXjpdbj+8WqAuN4tKvuN9u/POQAhpHVNfXs8l4rSpQj
huNeM7ydt9dav7VmUiXE9hcJGH5z5FyNDDK+gZVU073BbUP7ZL0zqobWo7Ig1aOX0N/DDpbHFBUn
NPug2OT1FOqPEPY6W0dcq16oLCA5B7SjdCZfzNQJqz6nvS5b4KNouODytb/94hAiWrjc3cve3+0G
hp4B+4NB6+sXlkHfALCfTQbP8BugRrliGYmQdw17//FR/ESbpr7Q17mgXBRD72KGBV++Nj12b9tP
DimatmeIPuZMywTZVFp80euaXjEwcXhPPg0wYhQYIA6Ewm25GPLLu47H1yfXhFfwUe8tjwnooxeD
2ichUhyhH2KThiT2bh3qwXFE94IhAdTLH5iso1KEpbxJli+SBLQI0ubAZG/APgflXfT2o1t2WDIR
zH4eXBp01IQ6oz5EWfCRDiDGrbzsXfdKpxALSsMhDXhwCy58UL/hxl0mHE7QILnQc84D9ika5h6S
wiYIcVhbkXEf5gf7HFXogL1Gr05XilVTODq1UtO6f6zWnHIEMsC7Yh7bWTWHlLynbnEjXwR/ddtp
FX5SI/6k7THWBBHE4dPJfs3quH6GN6is3ldPiso+AIMgvXuIz3Aj95lKl9NUaqeMFN7jW4ZE+eKU
dNjH+/GR5BgNmtkthnc9+rJ1GPvFQUAqWFv4584fuEMlvZMdXsUz8DI96IxlHIAEhMvHz4NGCM0a
0QW0ocn6b70GIXy6ew42zOHOqoVQwft67w+Hur4+fO0yaffAusrsS08I/WQeN6RTTHsNxly4n5/T
2/DMldvqGMlN9QuAs6v5HZ/3KrS4uv+mfUhTDD+V4zsEsyQ0ocQ8awR304g4xDksOD3Yyh8sZH1M
VP/HEjHQavWqOv6PHlg70gry/wu6G+e2BVKN2y1I7sLjf8l5o5Nl56ozvxGjWt06QAicTeL1WZgO
a3IzqumHOpGhVQKKytIIvh8bJQF6BoHpqX1gscCHlhfAQDNUlh6dik4I5grKiMgBNxfTr6atHqu8
YMbLibaqhQnZAqCeTkyBPgGfMxd9Jz5BhUv50EDWzbsH2cBTHhPxp7pEBtRU8v7GfHGOmzCNZcf9
2+48f9NwsWw/fLEiCi8cluzpLZQh/e1+4WOiIb3BILR3sfAFr97oEZGn4LsePZjAdBHeFJG94wm7
9r5GgNE8qy88eV9g9eYAQg1kqMLWIaLBIxEK4d7jXDMHvEbKIl1uEg4WMk+C14S7odUXPh6tVXq9
ZQ9qgH8ctzWLZjDbOiL7qXhCCKakK5PDziUdIOekHvw4TXyitMFlknOeqIL8BbM/37Am2OKGGp4N
ohaGtSaEVciPe08E+izdQ1TNaKgEZBW1vkkmVh/s2Ba/cQw3hVYZqQhw08XPGTRrcx9hUtXWIM2m
R5IBzHllXOGAyIH6hhiAfuhIMd64ULRner1b6MwsZvphM8IKoEteAe1m1KawJrbcVLGF/YxNqo98
KRKAmW6Q0aun7InThORg/7fAXzyCgeu+Qpr3U/QYUJZF4PmG6kR1WZsx4ZjhrcmLhL5kfA+Z1aXt
3ibvFsq06P4H16EE+MJ4ceGcmSleoxPe5ISdn+fGq0cS8tyzxkMACngiMqQ8+jKUAe+8pnhQQnUZ
nJnvi/tDiv2hdLnP7u49oqZjaDqcJE9eHXkcmRolXGfQpu9DfXHBn6puGa+IzdJ/fbBxfR7sim7O
VF/TUXso6nZQeywtR3AjpPbuU6wyna8eNZELw9Q7wqMlDWWaVbSPd3Hu1Xo1hLxAytN9/96FKEGf
EtQLjlWjixXs6zXQwsdggWfLySnyHlB1+KCbglThMC8Gl4yWLhLEBoHltqbhsEebEz7Y/TmOSgMj
X2qvcbn3c/A1h4Or4XHC88Lp91FSvL9+kw4FN0ZHx3k3mVVKQ7PWwUyVpigTrCF9AMPtAgahoY06
ZAZyKroXZtppRg3vFR4ieN43ipIn+YNlzqs1EW43wigElJF0ohGiCrvT1mdDm7G+LhIOIiyTP06Z
cKbxwxybaBBfW2PaDM+j5pbDh+SBTi5Lr8DVBJBHc0+d5KCP0IaheUYJprmQQcg7qepeY3MPmNmZ
k+fyum/3FXkzroP0au+8YJKxD6ndmOCg17NvZwI88Gn52Hhe3r0bc6YnjQFRuN0vmMhY/TGdhulw
7q4JHatqKw2qpceRYNX/vmSK0fvv5TEENOTMNdZoEL/bwxK3iq+vQy3GaoqxG3RtuIzaDbsWX19z
ckNmYUD57txjE3FnSdZv2Tmgt4aeCSChXxnoTbzG1oAQN+XyI0asb9/oWq1T8s3edOHb/sM7915/
bzhEw/2aBaJMZKec7jt6+P0CU03o0cqse/u7s+8vsDQL0J7iwI76+ZCQFyymD3E/OST5wjJ5DWBm
zO7dIcKC2Thq9+p7ny4AnaQ1lg5mzaugd2pp/qUD2vj2zmSk3YI2B1FcxwzSf2n9Boi1NikTggXt
A1gv9VH1Hpop+dBoMeRI+Ex5v1osGkwICRSpOKhzPMpfK5fuVpndlBT5kj+mSBkaXm197BZ1j4yI
b9HsQeyxC1rDV2jGrJenNZFzR+89SEQIXbQvNRiuF2p3YCeG2MGxJQCNsOhHnAAZBswHSVxngFMj
NZ3YMcGRorq/w5IWMvUp0EMs9hzx2oTjnTJVCtz8DSuH6hDeL3v/s4Gm9YJ0AoIPMxf+FFwxpu6S
wyR3oSh7WE0kgKA9jVNhIlH1tMRozhJLlKdz7dbWF/VBkYIfPVl/7un9Pro+vzHofC3qLXBAaMEK
B5sEH7I8vY5BCwWHpXHAaSukNgChyZFGxNE2eQft2X788vH5I6EnVaKrUMJwLpkaJ2xEXrs9IMEN
D+6eh8DitEd9HWkol2HIUWPuYoFI2oBuMGg4tyoPZQH9V9qc6AjQ7ohugQFA8oCooNEpMDaL+XvH
GPDqwcl4888mkpzOk6oD8ZzzkEoa8qxma2AqyEfAYDrkhxjGrF8WUKlQsf8w+wXRQKFsQ5TS7L7h
sNZ8wT/Pa7mbkz+4zkdhIfMTR0taMq2+nGc72Ng3ogcmDroLk+PXa795OqI+xmd8MM/Q+kVKMrDa
uXgEuIeY7vjJxuVC7OSZwGwwPcy7xPvh3qH2tCo/H4oGao8tgeEzP2koDS/aWtiX0M+iZSXD5ppo
r67+3W8nePL7p/jY+46rDe2KN1tgqYUmvg0v75HklVX4JtFsMGFQTJv9JQrNsebQ1qXQA/1o0eos
Q8YHICGAJcSjn8EaKLqSHV9wMDKt5qaxKRgGN2CEBYtpACO2PSjPNlN0PD06jfWV1r94p79aVFl3
/zsjxcWq1YcnurnijY//Igk2lpHQnpBNewZ2DMgV+rf4zkn6ttvusX8OmltKywbeFbfsscS4l+IH
070YxXR9XEbfuAxz5xwxd9xrQ/gloxmekdeN6zvnLcPd2570L9vJkSQFoj6EQ8YcgSHflw9aNZm4
kvEJ+wFdBQiyEoSodC+9F1qrua6+Lvn+w3u4QO9Hq0hrHNJuJ3uCfgEWm5CRAP+hVSz+GugXtzCl
+cQRYHzBvv87xkiPkjZD1+S2hxPCReWMK9wpXmsEK3Dw7A0nH28dbSWU096CVPWEpVfbO1FGPC2m
cm8wtMNUYudk9HVyh2rhHJlBmVb8cn1dhe054BYSPhpp2zy7brkR2Azly2t2GRGFA907TfNJA9Vn
/74qIAurHJKZw9ySU9PZQyPCI/SmKoR+GIoNGaNpPWi9RoWfzKSylFAgrs+83eCUibIbMakd3ize
4IXFStnjnFmsMhJGc3JmVm+41xF9dEwh2ny9Rpst3eSbRye1sLCjSjoYdd3+eX/wPVF2lp7MEQFh
Qm6B4Xj35UBlceb5oIJzWylgb4Q2YMBuzW5OK1WpKexAh7PIebhX9fFYH0ydaQYydqYZIOfbiAjx
ifYUia93YEJQxQh7+RCPGun6ykvH1eX3wikvlXSBb/YhLNUr3js1y/CHdJLUWL7ImBUxHTpCUjIg
1BQ3Rpxj0UlzEBw/vLrCSllEQFkgp0hy+Tw7HHv8HyKXS5lqa6F8/2E3lPyM/BTzOANYpU4T6ETb
6u7yrXAmwn8BKsHFGo8BXLiQG+lEVz6bXyZyoFa9+m3mtDPMhw3f4XJXFlJX5sEjhSagFKpQTNb0
C1bUBztackF67A8PnD3ImT2FEQhZsRnOzPCbyTe4/TNMbpg2tKzbiajuZsJBnMwwxIfadw2gXtmV
02VKQL87S7gmW64fV49EOiZn5ZqB9oCr1FXNMbFVOI9welYnbniLUxrCJoIZWQ0n9WX2T8ZMSWyO
0ZSSTfTM3Kn3zv5xIlNLGG9KlMvdyl9w03L+lDudvjaT2wR8x3gjs893nJMnb3YnCgVP5uKQR7P/
aEPyQjDd1aNCydUiFLImWH8IdTQfa23FaHhZj3xe2FAlnv0b7Oy5jDv3Nj4PZcLO3gnlfrOoFbFV
Lh7LoFR+yL/y72I5tdkeWD0LPsR76DwxEp9bwA0xnQx1s8MNweFGfvjmsZ5UOF4ux0OcN2WR+cxU
QjjRsOIM/uremnJcONSdyGFuLi0wdnTGy/RgD9PBxgYp2rnkp7+Vg3yDCOvgimDPCrgP+vRt9x84
QoXcFDvEK2mJeRLrZriJsqMVR5u99cSx5+Tx4od++B0zP8FvQ5SQCUEf9vF3SxnFTWWECx8fa8iY
JQJNSzEh1T5wEpRha/LC6EUWuI7NzL7ftJelBUui5esOWLtaYOWBoH0qM33HdZAtmachbNRn9+Mo
3e0KR2aifK5RRJixjpbDWcJ5QoaK+ArnWVfetIEHDB/jg1fE96gZFF6j/z7ZuH+t4GjGCKfnN2+x
uhaWzgSr+/DZa7vX/tk5Oji9cf+KpsP9kf0HooMkVEg64il0sDfAhe5b7IAK77xiK/Hdo8t0WLZy
qR4xin6cj7wDFkvV6OiMaz6P12MOTMQiCDl1fXCXj69zXNdhenHaylXUSGVdhvI+II+c5iwZNtax
X0A5AGMsIsaYKzN8Z4JnMRCGXR2UJFaMQBM2VTF4ZR8cXMxta8f+07tYHbpssu4LLBU8i3chK5lY
6qKrCTrdK9uH1+2x8ySk4BNmjyEqpGxsPNigrXjMA1Y7NP+nuR4RYr5xksjIsQmcJhKYvxHUDZdc
kEwQWdvXQThDttVXMyaSqT6V/c5e48gxmyXLsyOPSVxzuc4gTixnSD8DjVDEE7RsuS5yjWRVhksc
rrszNBg8DGOA2PNAIHZn1FLv/gazOAb9+OlCJrRJ1JU49BzCsKWTxMSGTRm9vap3Sd/eFQOoB/gz
cdcvw33vwswpfbV9M7cHtzRZe+TdSq4Z1xKCqTXBj0xEsTeYJoAoqOx4+eJgtSx9nSNGAjtbrq0I
oMMhZxXvFNUt6/ImOY01xqeMkTz4Zi2b4XKILZuoyyFXkYhJ9FRGRI0OwQVKkUSYA7uDcOxEMSww
+vZZlqb+cFizwiNzRh7eKZV1WINtVKZizSh+Zbi+hYrL65Eyelwf7pgFjNcJOv1qxQnc6Q+38j2k
/EoyOGIf4fw5wTHJq5dWxMJ12MeVjZOnjUZY+Ax39QmbvSclauaHuezFmoWhlxNFTuzG2MJHmlhk
I1S8OQfojDgAaH7ZhZ7Oznv3wWsLKysC5mx0umK4QMQClwwbPIvERsyNIy3CQ4SF5hbBg8P4qWqh
acG9h85wCeru1+30DkEZHLpiAA3BVrW9w8igFIGfkejALdNixFXikZvBl+6pXfzJO7pHEo/4bkYu
023PyVDMHqKb5BQAUodFv7a9BB+F/U4wd5EKvE+ueABK4GUkhCKieszI04Lc3XGlyznf5IzEyoqF
QUbofRyO4QOkedA8UmXEdGF78mZKiCxoIQSNXx6GVtz/BRGiDvUN8fsRD7JOCvRAjQfqL541T7L1
N9LGNqr4Iy6TdJV5NA64AAZSYMaXLfCfdDnBDt9hvSnWzKdIZoTKNpDpPtyURBGPt76/8dNN6lS9
hvXqZxw0w6H4ntmOzUKqFBdjI+lTOKt7uG5auGE5DIHb6iyKUoWGxX9sIMdhGMow1MkB6uiykLaV
Pi1L3hRBYO9ygSTz3+ICp8PB6d/9lMDAKcgSxDG7RjxBOPCaG/yS7DAONesxJ8gxsEr3H/hzvMeX
+W1+HRLaYMi9PEgFzrJGZpLbsAytlzcmTaFJLKsZJSN1omljlol9P36E8o7RLP3owJIoLDBTp1tC
VICI9QzGAPjOQdHsVwcfzjpub3KDONE52woOWjnRn1Qrd7/wSG1UxFW5qovTsDIOypQd8oB1xXsf
D0Ms5kyP825p8ITlQNaHeJzB8LIxAJTID5SNsdZiKIzBnzPX1kzxunef3B1b+UOyCELRjtDEC1su
L5ynCeGAA1SyU519mySzS0ZH6BhgsghHlVLwAXE3Dx7ckKc4+nDLXXw+sTPl9LXw2h+PbTUja/ra
i56w4rr9OgNNdjE1OBUhjlxOG18LEab3RCfF+F4cVe0WVQmyZOuN0TFTq0luNZxL6I442k/sXdir
ps9hgshaZNY7ahNi9ygYeH2p1HkmqdT5Ix3Bgmgvb18Sx2R8UsPWqsQ0byZJHAw6io5O2vQeTLzZ
y5KGY4ucY91UntS3BQIUkFyp44/2nwwMhe+i1us3jX1Z0y+iJkegs1zCCmVpAoEiEv1wBvwL6bLF
cLiX7JmUWL3Ieri2yMc42zDsqwI8JzDPNVw5HnUWLsGRPEiO5y3VgmoNivjpk6onZdxOyP6oWzUH
Vl58MiBVFgAJTjvpSF5F+iUkTo5Q9aueJe11pebYUTubQZ1mwkobFZ45qgekY1QW8nKx7sPCU1a8
hPxOwJPam81mi56SclreDNtHsjN5Z5J1HohWptMaNCQP4VPU3rJOKf/y3imWVI6SnDAkqaOU4ywp
XgYzO0g4msF51Uqk6pDUUiIRNPNfBcHyUkfZY96e5PYQPyOeKi7+JLM/xdpM6+f73/PQs1ffGcUM
0TPnwamdOBApo8l8T/HB62DD006KuBmUHr4uJLYNFORX9XB1DxqZ7lEIpyfkUD8OmrsfNFxMrxIG
nzgdqmFtDel04ZWjR3c3oOnXfcFQRKnIUJykwO7hgeYK+rxv7lieeLWwJCuFyD6sFGXYR30glV2C
Kmu49ySPdr6umvzJYKGuhAx8G52TJoNocl9+FOMm6mvWPA7SdZb2AvqnCPibHEiRTOmUl9506sEz
rMjRawkuQNSBlf1ym3B15YQijbWafal15PYckJYsyAzl+Ponz8fG05ru6LpAr0JMi1yW+cAZ/W9F
Jwml2Ndt4eyDnXiMvkTO8TFupxfrGmjePbj9ihedSu5at0Js8n5RHBNY0JAbaIz/6UNPtDuxWAfS
Zr2znCWHkPgoWfTFokh+KGH7HLvNlEmbvwJ5CXwb3JLzpgowHHUhv0hxSYl5ddkTBvm0fJzUncyH
QsOV1YS/XSQltGABbLDoFOO1xPhcPNrdWiSzBsmMDJJV+XH5qEUsqN4hXaAiFW6zW7PIWV7jE0Xs
YjUeU6KP3zGKHKbVEu+Yuvl7s7cB85nIEqVmk49/b+VmoSUknp4Ghisg7D0wQ90Ffj1yVh6x9fuG
De/q5AGDueHJNRLG5NLgEF8AIEfaUNINgFblHacSYEy18/LYxCyGgc9EYMG7JYrIJEsemHIe6lEb
m1ob1gWQ6h5eEtEWE1ZMDeSvzZTAdskkoCbszIhEXj4WdtPBM8zSfDyFKeaOkR6f/bPfdDr+x9N8
8QTAR95+uA9XQAGgBew4m33JQRgYTZRo9pnl0m+jTZGqg6U0u09keS1AzjQsLG+ODthTdOnYUZng
wO0wXIDvymI9q3soz/risWH3BvttE6v117rFcKQqNGhP9G6YiS5iXCFCDYehYeNJmQNXlQX/psIz
vNfU8OprWbPkdA13DuyP/8XLyZmJ9oGweSFbuyvUlWwS1vXHpi0BefPUrUHXfbt8y8myjHScbJvY
FVC07aiTTzHy8Wr1nOQcbkO8WjnS4i1fiTqkxKwOopCUuBKvbr98XAJLQeo5lPxB6teOYwKgmE4z
aBI+D1RkIuZv22k05PmyhrXJBMUTjOUgSSpkVGNgOncfhGezFaXCryqWIksjxrYS+Wyrjfzyk018
R8BQxEbCVOJ/lxaFhzwSj9fpyuMQyjyphSUfpT3MVYOYxS8y5obvAzhyg2secmNusnw8XIkWTYdH
l/Mhd7bbod1NwmToR1HEhJGbM5XHavQkUsg9eHAz5dqT3BIc1o9p2a2l6Lq9iosun3nWilHlwSiJ
a0k+WSwpT63agPFr6oGPsfPtH6O2eswaoyeuxyUgAHWlMruPGeIGa9Pg+mh+Y4NMgitwXt0xwwKL
AIHSSHPy4WIAVOjgfkD769Mn74Oc7kaL6+qiza/HHWk3uWLMkssdEU2x0lhb7bnO23+4LcbCtfl8
uZks/pcrubssQ+a/XFW9JxenCosAendQhbID5CK9XFmAZfcB076F3UktNDxqmPTSxfn2SYKPqgt/
EllvtGEcptF4YG/uDd4Ey/IQkMxjvRGTsF66yKTSlgcfGdsPV+t1evVpDglQ1afgPBQW5EY4kElL
Yk6reOTij/J1n6raHoJDQFvd2yVSPGCT5CHW9Q7BNMv86BS47lR+Am5aaKQnnua5rR0V49OaYPvd
+IT05Kxgdu95xcfoRfLrGSjjPvGDt6r5561ghm9KlkavdvTwvKnMMAcrrft0pk8Yz4ixgDiRXNx/
Jx3taZK3HFE+ijjVYD9+16wRdijBo8l+KwO4FWDesgwrVXbr692y2cMGgK3IOZr7b+cIJTEoO9Yx
omGeMtSZBQA1HBIQHhFNIIf0yOsCobU521rOt0c/j7tQjOT0E0u8i/OGCk3oYOZFx88e0/f6GeLM
zBjwghAEGTvSuuBMgqViG0M/YN6wkLLuXJHULdQTN12DA1OL8BkHysWJl5MD5B07CipIpMOSI1yY
CdGeV2wTQROa/Sfg8XHSFEy5i4Vk+nL2A3Bz98PIIXbKVR2j0nDOE7RxMUYgGG2HBBhguB/IRors
Q+f3n1EDx7uJsbAd7V/wHLURw7TwW49fRIkV4eAw7hjJCXEjiRP/wLwtWilgtQRrNmyQ93JX4s9z
+AZxPSEVAsfizBJ8UaCbjvBkOOUh6gpWB5Zz4HcPHo0NIsY/FHQTRXGM31GHjPrtIv3kKsiOPbNJ
r75EDvk7LGQrIxBF03iKk653CrhebKMbF0HyC4lbFKoxHWautzwz2QbeiCRaPrCU/R1uNiRjzCTX
iJ76CsjoDSiOP/SOIeyLATMoYTZJElgy04bK/hlx0mB5KJUNA1x/Lwnbag4ZXjvRSoBrOV8kjgvA
slA0TGzJNCWXkxckbxlmG7td/i4f4kL0ct/uGxXDw5HN1BnKidDpFaM86WBFvCxG2rA+rZHxTEEW
5WF2jDBnQcmHpFkCsTNxkBMMmFGQ0LOSV8Nal6XL66Hsmk7j+cr0IVZbq7s4A+GOAaf4KZ5YvfgM
sOikZNZbOT6AM7e5S+6c0ifC6NrTMDCRpFwwUsl+wVlA1pIxenb5C9eoJ+94A4AiWTz0X3IjKQmW
y+VMCkqxuUdV5d5dNm5kOP2uSpglsElThrEmsy7c+55wFCdKsgLdF5RluN1mGZ6fNoI0ueUCfzIH
0BZnIFJY8BAOzOuEMWasuzZl4HYotQAvALRXwJqGUpYV5NjAr6FCUdIl46UZHgbQfkFbK0fAOwAy
NqvTF02B8K4lraGx16aJ9sGOV2p/emm8/oNF71D4z32mqDC3gjSGKlnGjVA+y2B0ECDKpx11OOWw
pGXAVoLhboeMm6UWpSoWwEw2shQYFAljyAfBcbVQddl6//oZ2+2ek34jIDRbQUlSLOUHd+WPCpt7
AwxC0vgPH5fqmMJZrhTrlUKLW8CW2sipn/qgw6AUmPhUOHVLIXYHfAIx9+uBpENy4CDCpUJtebcu
+iJGy3JEyLEh0JR0Y740wsC05byWyhaFEUeH/HzLk5q2Rm3x4z3/jEKk6v2Qm9cFh+SkiKdOir/9
GPPQXz5KSm6PaXmSEwOK/YP+WaROugFf5LWbJCdX0OQcM74EPOgH8OyYCnBdSSpRH/7KB86sdsik
GZhnhron8BKD06jtySn2nfJmODyJ3e/+J+VY7VV0KqYSJigi6McgBOvCSF6KILAWtVaFtWxNx9v7
SjoZnOlElDsPpPWeRBx0QOR8BZU0JCESiW+vpfD+IFx6BOSSRa8LDsNc7JHREPW+OCbo3H7uFak+
JSnscec6kXhIU662AuklrPInNDySlUiKs7jJDUbPt5Iz6RPeAbKYEdgzqfxpfuqDprPR+s+VGZBG
UYFTVFcmdqpqYoyM4EyCh2AWWSyNPrf1xGWhmdYxb4DTh15TWnnSxEAyTL067rBwQ8ivHweGBnxf
PC4a0LjRC4gR+J32uIhp4TWGnym8nx5MCKGH7b03Tvt9vbIMwjfMAd66fcPCDwfDh78bQ0Zm5hGt
eAEa4DcUd2gK+gwMVzH4rGd6i3UNEokryBHz55ChfukgcGPsVtReHdRjILA4vZ3VIdbP2GK4Zt+c
QSLXGHsy68yoy6E24v5O9+FFBGrgUMjssD8TvFVzcOjHWKW8sF5KujoCCWDc+otQH1oZDEi50HJp
J2eEnVx7Wjn43e2W0pKsUy1w/Fzsx5zLdI8IcWJsSpTjijU23xlZK3JG5ljyO0ccrkgC2amSGJ7W
FTDB+oMnbSSpY6frb0qPLae6lD6QhPiUwPFB5IipgczcgaArNeSsK4PkMRawut2+1/e63WSWMJSE
dItu3KwGPHoNKDNDxThFRnMPscrdSuK9Jx7z4QNN4LEcju3hVhpnFAxD/ttipyot1638MFGAABL5
9Le2qT0MhzY/KpbAP0jCkzDOqcublx8lvsNtdUAtCEkQFfif2wnkWzL/kD/3twX0NCJP7pQgWvxc
6jMgQHJymr5cYP6nfDtN5YDmqQ9cTEll5AD89TJ53B0PRbbBxjjEYC32heELkg9oYCuS9GjdtiLP
oEV0p6WUO/eVAEY0JTArk9OZM/ofuPi7s1wTKXio+AVm5waCWPnbLYYDJQ6ChCvQBRIWDj4BHxc2
14XL5DycKOOMlPar3OF0k0mG55EWZlfVYpiNLA9ScSUJunzUvOMWJm/GWVrQyKYF/Ttrwdh5gI2U
lkRt+wdlZNMnqTZf/lV9T0WxSUtMhlJwZNMOpJ0tzUBpWVJl8DSR7nGufbwoi6Is3XK3GqjdOQEh
woZMtWZ8MqTWjo3GyYCk2EhBBQ8sGoEDpS23HCeMx2A5SQF+sSZ1e0ZQ4AE40YTfyQg0bDE1tmkb
mk7/7+83qLMPzggFZt1/hd0JYgp5xD6zDxSnmixZunot/MqZDBLLPynmNIDWuYQURUtRhbY9TDEx
k1OFdw+cxllDzJY052BHHOfAeRx5LCmB4+RDSkrp0Ak4x62RM1tSVi4ra5TFkvI/abpuOQZSSWpk
sR844Db/N6SFMpOzr0k6/IT5Q9L+SVnwEtTC4TL5gdUy5krRMx2yftJoI31ICklnGmVxzH0n4yZR
I4XubVmLfJSxZIJMUec4xtmmiqRPzXnrbVjf8IETys/UpxiX5yINpI2KR42c5+FvXAk9Jt8O7XGD
1JbRAfTJEoaa2D5Hrh+TvE55o5Lg/7JAgnB8X5XjEkRU9tEvPA0VI6jAeFug3wLGMqclDH0B/AEC
WDRy4r4cQQzuSuqXJ/2cjAtmkmcIdJpKaHDY5ykLWsDOlJXkUNGhgCDKkR5Np6RLHuszY5vJ1S65
2p1ATjY3o5uccefknm23XJsND02qTHPHkgfc0n1yssjf5q4EEx6EbSV4ANci9Wle9FyXElKXyvNH
08h+iTCordx/WhglbWR6OcJaGI8vZED47ZBYwszwpD02ZvmSAIbbrQlyKxuKNyD7tJ3ItpIrl7HF
BLuQ20XWw56XD4nwkuZJdEK733uuuIEwojSHJx6Cj9OOkUDIziRN57Y+fw8m61MQC7khpS15JYkH
t1ciKCGQS0kAFxgEtIHHkrc5HBJfpBcjt2ubk+Ee+InfRWwEbQkksmbIBXglOx6GpMbbcoDIq5OW
6dNnITrZnfuGvSiXmaeT3Bj8my/xJ6r4VYyeWBI/ukxK6OJK/OKVgKLE4F/nldwIV3eHu3CM9itK
I8LMlLuTpizJmuWwwT6fdeXL+iriFh4y1wgm1x7dFGd2co24pdijsfYKtE+/B4a3tXAuOEDwdxJR
QexZ/YPSY/wn4dIXiJr3l24rEloG+xDtW4POiDPZJRiSbfMkG0ItOBbiKwAxi9xcksX5fOXu4GIF
+Ctaq2CFqNcuYGcx4Q3OK+u4CIh2jIxy0qO1GMNpEnqEBF5SU7mgDj1nWiFXQhKSgM/6QRKixV3I
DNItYpuSPFNugDmyiJAyxDSxSCxvHiUIN8M30C6AMnMc6v45omfwLwyBWbHnKcI+XqerQwpAh9Fn
xUlvQvAwMmwukmnt8FkGzv1RoKgD63ggUx6STTMMJ2zRwDpH5A2SUuGfNtO6nDhtdQNvZDoOReKm
YC41roV3ELwyBcQtAnGqqLHuhzvNeY35k75aAOLn/heRk4M9jthPeIfxC1f3q+pUM507g/4Wd3Vk
E4waDR4sw88KJBAzalms194iqmN9jsAMXhvKMAM9IMacX847/HTXJj6MJ4uG/vHmbXfIDdQtLtNF
wuvA+5x2oQGN6RAvBs/J27Be8MVsrXuk/cnUNjDwIVY4J3ys6ORK2vMctup4lzG42xk3xkehUNE0
u8EIQehULBEiMfAEIjSjGypcCmyDqQobdAo4a5xtg7RN4UNBY9O06kf/P5bOa0l1bNmiX0SEEP5V
3gESwr8QUHjv3df3mOy+dffpsiCEtFbmdIkn7BmvMv+YT1aehtZP3v6GsR5ITfHnbhB87oEb8VBr
ZiwZOSvCcbG2RXiXKPlNyf8aXNljzVANCy3MyUyIqSpwoFqxGRNMWiIWEfoUi4CLOhmaDJK1V2PG
WB5WUaUUTIjn7mGocCHuLpgCbIZST1g9CZ6dXZ7upebe+IpdE+swAluiCnEv6wC+cs0t0hRikLFC
g4F/din0VN4x9YV/RQQxwscb/C2OBxeuDZVoNTFZXzj4NblwhRZub2/dXw9eFZs8+nM8SWRGrWIp
gKZ7E9JIdE2V7ZnAPwX+2uR36AssEfSvqdxv+A8RdTSg8pS1F5ViPCNWtxP+NKkdH1FqY1xrVigk
anZnsSAUmu7+1lT2Y6eTqgmmfti2kNg/AO8ZXNQX+8mA9o+9nu1nmKBx4xU7x8CEDgmKrWNMNbH/
xbKpG3hJ7UhZcHP0XfXFb2KVn1wNN69mf1tXdA1pDUvfNS64d0wf94G0KV1Z+4+jZ+iFnXRFtp/1
l9QYpcqcmqeLyS5knKMmMjFoBgL2QSgRjMwjLC6lsbn3SVak5oHasMXLkMoP5Sk3o/Tb5XYVLxTU
xAoIgeuesmdnI+1lVId9DjBwyyhFt17KROdoxCUqk1HSgvsW3YMlEfQiO4QfT0zICXYZxbpv4lJG
zK0nEQP044j+vuQDWcS+Ky7LN4bEpFkMCajt6fTFhZfjz9OzE8a+nchXQadM8qbV4fTVmhAlQ5LD
qpTHe7xM16t1uPt8dT34X4yrMl7eLQzfsQ/EQCFGMr91GU4CnE7J4O/K8/V4NS4+Z3IiCVyjWqM0
9BNLGvzWIUcW2JOOwKTH4X39tzaee8iqwCGkJnDOzUl8SI0u8zCht9R/8c9hnpKFQvCftotcQZt8
vdbHQTdfHTIuy5meZUpdo+eBiYLikq5nH7z9Hnvsb3tTIU1VF2QUQxRGAUgINDnhkrwewv0GBDff
YLMlMj2EEyjrJ3fPkXqJGYboiygzeVLE+kXeWeR0wEVVbwrnr8GJpLFlxDjD/ItQAkHiDynxdnaS
MM4LzQC6BTVOieX7HcvlWnIFhTC7L6dvYEehH6TqAIvp3Vnv1tal/exVEW/eeTX/SOH8wSLJPkvJ
SLRtvmtLMbiFS1y7bHt0ndoV1V6hP1xn+cZbLtVrUIVQ3SAvYF1eMqwCVcaFX0F/kSFSQjwEoE27
RtCTAxomdAzLrKdzpSpY3O7EpeTSj1ZeLi0nDCVgDZuwAB8DAxh1TxBTxVCZ5ChBlhSQERXJgRJn
T8eF5EQl0YoDYmaFl1HTUncjWAJhWVtBzhw+HWiwVME3X6ky4uS2TPa1PFPBvbNi4MYmnQe1uxNT
oNA9ojBBwBI3h01Q8ikTR5ZQLf8+1MJ8Iv0vY8vZuWv8Pd2L0Sp4kjk6lLuGTc1asWJSlNkmb2yW
7/ZqRqiMUKMVtzeGajAST3/Mb/b1y0J09KDbUPHJqtkZgUiZuQ4FuJNWI4ESZSy/zwPd3CYVLp83
HxBp8a/mUKMH6jk/O3Mnd1BsuHRE38jlwtGHbnfCdzARablQ3w1wl5Yt+h46by4gu9f7qSumrSmp
lgB+XFEudzaRCdNDerZ0BTaa/L1EMPUTkgd9jxaJyRN7whh1xfN/YSdse0pauVjN8cM9WZ7XDruL
Dksy3CcCa+6AEWoOHp0mTncEf3/mGmI8HU2Arm/Umlw6SHWLNsO29B2tVIAzLTQoo4FuA8SdZBah
RO8jxSEAiAjHCqjahfVIWsQaTmVmhZHj9yEgadV9s5SSu+KwjvHsRXvKubm7ZSE9zra/nqplwl6c
MYkmWU8rvjAkTQrG9oYSRuAFSEUZCwxHS3PSYjJkQLVKiY060E9oIrH7VRgtK82K7uwGcq1/gh2E
VtzbiG7ozRiiMuSBJFqxsKUqDYlcNyKtaSmapHUynlchcfWchXKIVwHr5xtO+hlp1setQfQdmKzH
BBsyRo0QL3dQ7zIYgxRBHGu4aA5NNuomIbUktwNMsfMUbFwnQbfbbiNPaJPKXKSmUFo1yS2k3+Nb
dP9tsldCdDF9kF5KyoYkMgtS95TCIWcLyR7p2mHSxYRKYxEC80bTiLqIuZQsmxOtYr8Tk4ySQfr7
fJQgybpae6Tk2199uswDWkLbjlpY2/4Wi2fQoYbg1I7O1mggOpy516x+6ueZQYhWVFGd6IG/vO+I
35J/m96Dbxt8XvD5IZlo6DP1PIyetTQbWACB4HRVxCqOMRhK760tOtXr/N/rIunDm61QV58E4cQ4
tcDkoupfabnrnrh8dBm9kHohXgWdk8zg6t/R9rAm9iR930vvwmqFHDLaRs+FmjEz+K21InzW6BOk
XRUlLUEaKl4cLShyEeHzJ5TV0l1i9aUH+tfLSWlEqQ0WKwk/oBEt0cqrt1YOzViNRZAlk2aMQVc0
WGpE6PrVbal1p9+ilVEzTy3uVgAg5vq2+hs+wJe04IpwgZMQD87Qoh/sUEwZWoWUVeGU8+wRsBqW
WHZewnGCmG0sUPsox41YG4FItFvqv/uCUqGzUZsg8uERBRqrYyUh3hYQ9QPrQNsh0VYcO0U9vQoT
KukgteNw8+DRd5YIfTjGusuSK0TooycWdHahY9XCj2WIF/UJ9j11p7w8WgE63IANg42KJftjIwTV
FAwtqI4Tz/9tLToQ9ohfp2z1ommPXaBVsnvsp+zXgCmc4gcXCC9xmTNZlhmwPqYyMMjBgMrQdRms
/GNzBJTwsQS25gVM7CVQAasusxY86W4kVhX9LJBBRMFYmZ+QAiiADEgBjQ6pRiUI2RertPhHwRha
64V31zmjdTa5C7aQ/tUBQWC34wOREUNZLNMVj/v1ziGLaF+PL3PIqkM0CAs9GCwSEGzmPBgp2yAk
Bh//nvINMVDDFXNmDEmhXb6y0zyWFa6AUHJW6DU+7hy96DbpBf59DjBERz9BWLAUX6Z3G63iP53C
NqxJ1SoykZcMGy5yWx9KBrsn5/CavFy6WrYzvbrzD10GU+HNkfijARkimlxUFfg5zxshSwhLXK3k
g5WQTbBSMHYTVh2y4d9fg8fQk+b5fA7YiNLtAQZCkw+PpKWUyjCVRlpMls2lQLkAuIEpxvlHiB7Q
GP/4v2L+5XICl5GoAm6Rs5BIMfyJtgljM2B96tnDXRNV7ddQZSHmOob4iTjz+PjRJO/Dw1TUsWjI
twctOZT4oJSvifTTnaDzuSGGTNdDw5qV6e9575fHcJ0eOd37sJGf+uKPkKoxNMHyxm10kt22N9PJ
aM9YU6EgJRtrWPv0Gm5TLh6TUaAoJBnvEOxTVNH87fA9LGckvWVbrE+Q7Gb2T+VRg9uv+3rnX+6u
pRNNiK11wzJ4cBVXv1UsAcH1+Nh5TaZ9aL0kdlvWf2/glwy80t+eexHPv1f8q6F3ICrNMyPJKN6e
ri2RqYVAvBfMqB5C2Ia+vLhclYI6CCTn7pNb6Q6Tph9xHcB6mejUEHbix5Sf8x4eOtwI07dTZ63j
NXFKIcvG1wTL03IMheZeLLmg9BZsu0TMvTfcaAgoqJBiIXPgq3MqLZOiiwtLQm2dVh2DbkkrY1A6
6yMFIvgFOjNu7l+tR+mOubIL4YXq68gSQBA132GTVil+ZwzuF4cbZYEbtfiW9oWHp8rk5iQpY8D1
TduNqHkpTgFfRKmIFw4IMLdYWCgzBcsK0WM/YBnXCnf4wWAscVrXkUP+XBxCZ/JckO7KA7j0EMm3
EcEx8vu8OBLeefQJSolQysMZMxcBqEhWBZqq31P0YBhaiW/5tixbkjvtsSGxp7CTUDTfF2UtZ6Ac
4l332b3ZEyQGQ0L5//t1jo/tB4MHpp+DJw8YtPbv6ThPP+eWzbmiTGGgJft5a0q6OCQtu41eMttT
xiZmnyN1DlyiZLwWonVwQ2RYYI7yhQDqSqSslUN4CHe0kSUfdzFlVDESqgsFjGRW1XjOK+aObTif
mUA/YYXrN1KKz+AACMwUanaPDeCKWgvZzur0WXo2CeELfiOCs5SmUW2Z/ivFbo8DNzyiy/+JAGnm
SLpU68RTGvyW6oonE7bxW/5YYuHlelEUcOztsMYBFRqDZ3EYUYYOgPcpRn1WF9xGOql0FVcAT7Ut
XF9sv7zZ1BjsERK/UgxwVfzefEoGnuHlDXig0dMdCRPnGGhcRFe/rMtMC5WUs6JGc73I34+whUiu
rjfv2SzHPL42+1/lgPJYqkYy1LHZySWiwuuXnn9AZMnxV36qR8ECVSnFKYUqetYp+Z+/YqpFNRW+
KV+ov1grt80gx9hCkW1Hh64Lb1BwYMaQGiQyapyRpPNL7Nhaf00GN+YUe/yYfon1l5IAOHjJ1z2e
xHAwAiSJjyeg19v8cTPoibFvej3Ob77yCHnZovifPwYCiAUVCtWthBeNaL+PTux9Yt9A+jMw1JJ1
dmIBv/0MsyQHMAds7DcQfdXtGJsNXWSFUVALiQdUEXArSTjAG8MJnRObh2y4Fi4Bk0HKkVXXO5W0
EgKlMsp0pF3iMePkL/boB3CZojimRsDKhmEZyODXIP+U8npXjeADJI1PZl9l16cyOsUFby5+h/Ip
608WpNTQ8G9tvoXKKV3jZYVhKebVZnn8ih4R+w6x7JloB3MMpIjqyDKjvslsHXo8fO5sC6zh3hVB
5i2ojZAj2esm0Ti1UKg4B6V2HD8kSO6a+ocLBKTQ4k7hhrFL9DK8ijq6Hvdxdsklrc2/iM8RcyGt
aDB0lcRSTj2lG8XGdciAkqDU/Z6ZjSlyETJ5i3WOyjI8Yr8+jsUrHgzox6prjIv5B7J97ZdGdUN4
aKxQzsuMKjR5kHtLLnujBC1UDM3mGiF3vYXgFB5l1TezybiKYk0qRyo/XE7Hxb6JnUXJxD4FcC6D
xBndcfO9+C4uXtkzpBZmzCyvqjA6nVXsLc4nXnkjrHY4cjZtaUXfaJomXG9siZuACdedY1opMBNJ
02HWTsM9ktq78wudeoVwbdnxL/arWXJIDi3bqoPIIUnPqCpVsRkRg8gPbiE/kpz6ZWs8RWv7SQVD
IQVZCYoPB0MNcA8NCpT3sEbPFFb9ccUz2NA/Nu8kfpp5MS/mF9fMavmHUPmsTtCp/Vy5qi1upPsw
Nyhr5MqY3RIRvJ8b1GfNU3/V4idIm5pcHxiuqaYk4i5YjJMhsoRQi7PHIDt0JSZTbO33w1YGIdNX
muepOkk1O2jtszOIvAwIONgHaalJrqVdyR407SwDbsmdvun0J+2GT59OL1piBVZA+7qfMgfbuySX
ZNM9/LrtIgsrTY6nhRJKfbtASZA2FBvfhHJZteuto7/LH7Ml79oSpySLKXuEAQTIis47dyBfSp0L
m0QGaC/Vz505uqf2EV+b6TSY4v7Cg45G3OhWeDFVshIrdOR3mnh1/Vo7ywPMiUBRdZyPwpzuJ/tJ
dvpMB7RhgQT9L/YwqAXHXiFEhFAsoJZnRi2rMTW84B5WQXrE8JUDysfanmUeKKYFr9E9zSqIASUk
5CaBR+JCF79S8KSkwspH5aj1QSTuj4ptDumUu+0ZlchQFR5CbK/fN3xK0z/d6vjJKI0/XJnitaXG
e9kZnO2P/TZa/xjxl8WC8rGwgOMxR/rECqI+QivYv/+KDtZ+AskqS62OqIHXQY2L2iStRtJ+bdlh
gKu02V3Z7mRYOhM2w8QI0BpWW+2k2pp/FUnAVjX9Xw1Bq8LmcrWXrOUAY9pK9Zjw1egbfpyWOsoa
GbWWBAeyc2h9FCm4Qh2NwEP9GjCayhkuuViWLV6jGkwawhY7GSuCVnPQK2FXkLK0IxjUf5SqehqV
7TVWEemh5cWDsZNd3q1CqEmOeBto1eb4VD9dtYdRHOnpfws150ZM+k8DmYitKsTisHh4dMc1iKc1
28plwKhrXhHOlFRnd652RYrgfzSx3r5/x1bNpCvnK2rOiS9DEjMqKZqv3OaydWi8oX7e522C4PzV
cOjKwTC1O3PmuCpVNv1ab742OVjOtrYRteCTDpcRVxeL1k90xznDAuTwYVE56C3FjaOXRs0Hq6r6
r5aqC0dohftGL4vF9MvVJV0VSYJJwdvMSLN0+SuQVjy8VIYwvgcqAgSrQxViPWAkVa4CMV4UrGeG
fwhc++fSw7vW6nGV/Ao6ceotXUb/DFP8AWJErlC0J5QcAlH1wuhydUMBHXBfsOjP3yndFJTtPzGI
3gR4yfzg5f/kd5woXVmUXPq4tZ++bHDySMmnoVpP67psjKo0dT1JKKqulVSHEEaVelVAN4eoGZJ/
iaoMDoNdlt/jguHeEx4g6EE046+n19WuD13RRN1QiJoJd7/uj15EbgGgi76Jc5TMfeo+lUqt6ejF
0qiqn7K2x1IH167iWDCyYAJevXfGkiXgRSobFSwS9M+BP7jswa15Xze/kmP+j0eH7tTtqzdLL4j7
l49/LfnWLqanQYlzJ4yEG51LVLIfXSzg2vpC95BuEJ2JOzK9i3tBBCcA+F+fL7CgHG0627TAhQoW
QCelgXXGDxMQ1iG0QWBCk1YLl70eTCdJC4zeQxZN6zSk+AZHWwfEDDklSud9Z2LVloIm1x2cwt4+
KKHNLwGDqd15hLd5IfoAsJH5GJpYK7l+PRR9nphlynBIj2IzZ9xBgDE7OC/2/hUTydpnYkB2ap/a
mj+wjvABpOfmtYfy9C35KekqQrK4tuJagUHzLjeKJkvj8qTMhfHdfZMtGboDM37NX8m+iovuTShf
rzyjRln3yh8kxV9mAvPb1wUPuLP4/g2mZvQgyvgZ7pnOQAoYYxSBirDyOrvBUrvJ2WJuO1g9RcQu
2F7St7v+umea7aYxaDDkhO4S4vDsfuc39E5ssgVQkcPyTY2EV9hf94pPd4WjPDpeGCVjmDKtO1VN
p6AGLXWOM+bhPK3odo8Mp7E45SjCngQvdq50y/CfjOI+JSvHZI3kRkbMd22zKpKphT1iRtgZVGn8
hGlq2K8nl2wV332hy0gGrtpKtirC4jG0kvnQ+94D+0lSRmmQ3OMa6OPBu0ulwXkk4tDBUtrTXqLy
dRtPN+mW6T2MJALZRjVmxldcnY0fBA7BTUYQkqePHEo+9vaG1tHeDdYNP8zy7SsBoafN/+iXbzgd
D950VKOj2FqjVcgILpSdo141noKUAhWXQ26hKSfJZh96zcgS4NKWEO/sFxl1x0hmjoLsOppB4uXs
59YmbKm8Z9DBxXl37hEZrvZuwQypDrNJid/uvItuNa3Pdz5zGDnWUmsP7Q78rJGOVbv7ho6GWo12
yOVrDimE5bzQfwofX1YILLUuk8gE1QM0r+f3q3Ub7peF8ZEgMCSMB7+wDer5jUDDKvAW3V+/xHBL
+470wluTNYbrPScvMquMnxRbiMfiQu+blduEXHHjpl97xYu4QNaJ4CVEHCVvwWc2E1Pb3TpZskR5
sggvGWsSwjoAKfdfieFtGOaw6d6Xl6QYNVCmbjTNgfDVB6Ni+NzhiNDFJQ9P49UNqIqjpjJhff1Y
RKnxQjcg4HVcgmzB0BSk8ZCXppdkEeETbsIaEBMzRFa/bnsDDX/gH1lwJJgxDzp8OU+GJjBcr1X3
6sH16Rzdn414ehk9ukVbTj/XRnr07BDgEuHaOU+J1uXqGUHNaE8ZHLA5H3zCqoFjbBKrQUchy2HN
EsacIwV/eGJm78RvbmBhYYhGHACovn72zsqOn6ToIzLyzPHaYqn+Z4J7/YlJ1tZFyAel5FdtObkt
3LIWkaRUOuJlxaBM5Jd436xr5zTft0Zau978GuGHBDtMOfjAQTMUZ5gkhoBCJLGAw+PwO28UxExY
W6EJ5bQsNItknN2GRrvom20swqgIXkxdWXUrxGPVwx0vjFz1aN15JO8+SVLrQEvfCa7rRDqSffyx
NS8ocBhxr/pHqlNQG5s4xGvNyx9pigSHPt0Dlj5syJQZP2ACNndFXuAjMT3mp1GgvpJzi5xcu4Ht
sOFPeJKSbSImuYXHDspjD9d7UIBX4cVbVayKfLbcdPW7eH2wUpZ/9+3brWBrrEUToFcbyk7y4U+y
Dx64Meuk9bB+sxW//XfrS6J6865hcORlyFgL1e5xVnBSnqNy8spLRAacHOREKy+AsWCEQ/PoPrMn
OQJUfsHWVT5FebaFSi5yTFTpi+f4TtFgxOWBtGfnBTKkJtkSaTmWPZpSoseS/kJhz5AF2Q0TDDkh
sb649m/xekHySlIAVS6hc70E37SWfPMzfeWafrqUymsnP12Nn9L9UU7VRtifu9XWAz0shWpLsit0
3/GhLQTq3YJmCbbjQtgYLRupdpkjP3wM4LHjDw0o+JqsOSsamA8HqR8WRntfpdeuXcAKWO28sRGN
XlAMhfAzU/MDbYJmXa+K1niBS41iv8Rez6NTngFL03FgyrLBEiiCH7Y5/tAEV1LMTCuYi1NQbR3i
UvfkymopIL1EpEMDlZzRKoUsjzm+QvCPX29OzUi0of0eFcNb9MJhRZ6QMPZKG3cbnmTBBkwX6Neb
ayqss//etO6buHRrF47edSg5X9V9ZRTFLQn2swI4ClI7BN7ijCqpCJpCt4KE+exfBnVCaGQDVf1e
HJXSS0CIWqT3p9HlGNr3vwOyMjqeB4N6pEhL1gnugc6Xqnzt612o4zhSV1WFnZ4X4irqOnlOGd5E
MpRkJL358O20GVWGhLkAtHEfsZ1Wm/uwPmYiCB+bFt47mcxk4DZoxc+JQGdGgpQadNlAB7ZCPMoZ
RtLOA7qijELE2ibH4Y6SSmONKKKngODHv8Og6l49SAOZQx7hkj/ZdciaBXXqA+3/qUnPcVRiNjPo
F0tpMTU7P8Vb+Qt6sRuoJSmG5SZmOjCabJ+chzTd3gtYhSMHn8/3yfMPD8IDsuCD61BVeuVsgdJg
4F9577p7yJU/hLAyXjfRCgYw/DGZpvRUp8Bo3SKjxfgrZ52YrUZwwCLIlBJYhmwdyse3TxS18v0D
ENhACHIIuME6RfjZ2adqPROiwewaE6mQ7w5xin/QuHFMJpm2OtoGp+BfNph4vmcTVFW3jWCOKy75
Wvu1DdUAUUFr3iAFjf/KOFYlyVE+o7jj1hTAcncmGYSMV1KbTMuxT6rY3H7zrnlZiN7uBFnse7XR
g6lcPBzvSdRowykB+VQx0lRGhcQAmOpV0sK83ln3aIJ4pyhPuN2CNWvHlWEKJMjQN1XCIvfJcYi+
zoDBuDG6fNd//z29YvvdLoZo7jaDQ0zW3s16qa+sjrdJgx7i7+phTQ4kVeTWuQXVTnF0iXeD5+jA
JT6xy9jvWqeBHr6I86RTwg1dmNPp+zh9sS8QsWRzJdYN95v/foFZYvGHC+ww+JClcAl2s7LeR7lt
bvEGg8xi0qp2DgMwL6BEzNQIVZS9Rt1OfBM5e2hA57Se9Dg2KWSwnEBvlfQCvghct2gwGfJIc79i
kUFHucN9418YWz4DwRjtwUc+AX/KaQVS/05786dXXr4hQtbulNRQzae4hB9EDh848TdCIuL7bYQH
TJX0iq7UQRunZSXk7jRAX7WHB+AQQwgwuQVF0xQ99QtecxgHRGALABd6XnT1kAKJoDvUK96XErzj
yKDYrOaNZslHWGf9lVHWqTpLF2cEfqPU9eFGScpFP8ZALDelsFfWtHwub+sPcVDou8ShKAKDWW1W
aapMFDZicRs0mWI0xIZr3zrQLFnn6Byp5wfS1GrKSWVJFrRaSM4/X8HePsykRVWzJMz2/1q3Eao9
Ffq7Il0Cipw9beWhR1Yc2lJcssTftZSFG1heDTPwCPXBtam0GHEPwlUFtbN18RtF/pnBo06Diksv
lm28HJTBs8iSPUdEOHqP/ESUllpKlAQnSgsT2E0NZo9z2S25vWfrxE/46FOrA8Hrq0++jsX9S2BV
YrcWIgdEmJjOK+zRlH+c3Zy3cd+R/kyBXtrEpya//yGt4aejBy7Tk/326ksb8N2NJIxCdNAWUPLD
AbyzffIIvaGQV4YTeARlLb284GudCZ2lOWsTwudTTEOrzYIUCr6x5TO2tQ6W6hBk+IcRqwNVuMAZ
ArYQ/HOd47gdgKmoTX3wJ2rKX/Z9uE/YnYa1/D2sMAzaAkvVNKkTSzckZSPf9ctZ8W/SbOT8kBVv
GzLSEUv2J8LkDUkMusqivw0vS3Gqcmc/SESU2Y7Jh9GF/xVNLH5dsBKgDDS/+l1d1+OZeFmlXryW
k4pVAGB9QiVPmnpAeUaPyfPEqtpoy1hWax/xTD/cBi62bbhqia3V8yGT9Q4SYWsJetkcnn0MeUCc
34Zd+ns6dT4z2Zv+UeM6COwaT5ZK0ZYs44nB9oy9PCszcmuL7/sGjFC3v3/nhz0ZT8afiPaSZ/jS
7fQVaGX6/LF2ETh0xSZc92y4D2iCI2EJcN4NaIJCUMaYv1lOeoXgOBRaraW8EIshUMwD51dRIrxh
3CuqPQQW1bpP2BpEBJ8O5cdhYLaCDyACM/isO9MxnOK8GDZ4W7dJmYq9+fFJzALwu8QGtg6zc31Z
/ObaPzA02Y4/QiwOPK7iJoFq2LgNVAxFbxWcESKUcdUfUXvekjd3+qN9YWE5dY/UjR/uYYP6jiyp
HpVSXhvtMaWB8DX3PWP2GmAI3UL3bWFutpmJcBevAiY2iL8VTf21aqMwbFCl9J583VuPdzkG5BW6
RxZJYA805KlB541iHD3r7/+NWV0OilVenThGxQedJloG0eLiNbgykfVk4zMkgQmJNn+PS1SYkXIq
ub/W2XVxZowJVkOeASyZ8TfOi9zXHGyBahGEuVSgzPst2dXZ9W0VMdM3L21cdTGcKwToxavHFNDt
VcPaDM2k0UewAo6bQy7Q+20IbC5F6q/UxhxRnuCFZIqy6dWWqzntdCCB2Jt/zz754EjPSH49tlTm
I76FRZUU6saYieN0y0cjm7QNJu8dNKQARdF0F05y4w9x8PBDDPR6av6JGGBonkN+mGJVWE/33A39
pbjcE0n68j9togIxzFwjzbU3QTyN1q7NPMGchjqEqCVrEf4AzduFkcaMQaAh5JidBeovi9kcDew5
NX/LQW7SAz2JXtdmfkoNpxCZ7GHnCGq4QwTveB+AFbu8czln175zZM/xM4M0Rv2/FHBg1+PdkPGR
pmSi5yj/cJm+7Et/nRb+1qN1OskOCLvblb9zsruwNlQpzahMCZ0gX2BNKVnKJ73JwhhTouIJH7Ch
nwC/sC+yLw5WlIWkx7KoUmlgVG0O5WLV5M5vUmSMC/MHSHDbTAv5Y0mRdwxvy+vfKwOjnrPJy8Mv
zHGdgIo9vLfde83AnXwuYrzyQKMBgzJwKoA3926Dy4yYgZQdB3g6wRVHeUnx92aQFGwK478hKRpd
zCdVphKkq4HpF/LGgyknFlbatzOHPfL5usQpqrYb4x1zExhfaFc+9ihaUY+VRuUa6OPo4L+3moV4
DBYmk95JoZl03zXr8rLrTGlj3MSo0jnP6mdIJ6fMTd8yRpsmM2YXz3gymqTXigZu1a3T295lZWrK
VnVuhkzAIEWcUUXrljE892vwOi0AgS+cbiU6T1dds10apx/YiIr9ZMbBl8nE1gYMLHyVrHdWxArA
otW+MJPq8vdpP/6eVOro8m9K1R4KcWJawBDEaDJ8uzuuk7dr4q0t+QZjVbqfsEw42tW/tcvBnv8W
m9VBNS5zkOxo71599l2cM5InfZ68SfZgvnNKCzMwgzPpENQSpJmWB3cwcYJXwOEZJlsGz5aJCZOV
SChCqNgnwbIgtNdutMchNBJEdkDHUYBAkMsNpVJC/h+bDFJRF+l+idrFRvMttcIdLPgxgP+NjtE1
OlJLmH5msIeX3Ht2yjdtFiM2WmHm8lTrLqCsdo3Z1q0PJoM6eObVVntdHoDBqjsalxk7vs3qQWnB
mkIqZO/Ze16s6uDGzv0m7t4ulhW7hThb7DTDWSFQWZKMWXWwjqipe/CpzQ1o/wBlm2a1nptnFliG
wA5WdD2UvGRjgAm2a6MPeK39iFjbX7KeArXE1fl2wLNAH0Lw8Wvco+G+x5LcJJorpIOjaIJSbCl4
ApswZYI4HwqtxWNAsQqhnulZVjnhZTLuE2YKR5gKg1RfvREPv+4BJyJv2Hg0A1212eqm8Xor6FP3
S21ED08QOB9tWgdqtBfSQd423pICMkJFSmB+fGDPhyNhC3x6nxfb+gdc95QSXpiwjHI6iUuD6z8j
tDzSjXEH9cT8NySz4QKhQuS6pT9XQgwiATc4+3WOkG8G5JFxAhvhaQDKSwQSHQ560gOHiRamR3hD
DI75IvttB6lEOi0SesLM0MOTR5Wj82DyLvHS3mWGiSp6grhI4A4srIvTjFGCErsJrRi8vRK68m2S
cU3zBJvUTFajIwdnctjbTKGf4EBgKq/BB3aNDgnzNfMv8gfocAFFBTO/oGWOmQK0Dm0KQkRNd95w
Ta4jYCvQinrIcSqifKF8hIIdSmh05VJ7tItM+T1HBr+Ceaglp8LRrYIbFwF4uBSjV/6Ci1dgYemX
3HbyeDCY2x2Ob7r9hMQWAmHW4YlQWcaVIc6lvmfq84HitRFplnN59kvxAk2ZtG5cf9LgU6N0qh2Z
EMUfrxeEUkGqKnxDtdyyDuHD29V5zBq0yFxDvIsV3aPNE7PlsBWfT4kg9FNUo+Gql8L3O+KSIKQT
Mzp+1CLv2OI24+ymNAT8utI7mWd+7B6snFMwmrqMvsJB4SHvak3zCLo3dVgOWBkeM/UZVMGqiOUn
ILolFTTUXiLowYeNbKxbSCTugfMTtafGgdIAEMnJJWBlHCkQPzo0+Ds+ryDZo26ILwMCTYn4kwRW
DScvb8BNw+PxZOJkLrFgl3UTuYico6hrGS0LDHNRSAxaSXSK6FrUA9Xt4EH5Ed8Czgedp0MlJ+Lr
TuHReVh9akb6Whn5Go6pH8FF0SSp4s9FnnLAGxJr0HFwMgfzvV8FOuFe1JuguqwxV0oprUEoIycu
zqDKoyiakGfT0+u9Z81b6GywyXGyCYZlhVlxQ/CSl3QU3EMsGFRbR5RQJBz2kOLOucGJrViwAdEb
9aikfqH93EKeeCLUADsbqpB7702nheBr5/ElDA2RT/5+LFuH8om1z35Pdv5rF2lrnAsVItxW9F4c
mGRvDrixgVO0UNKrcd+hj/KqszomQQYr0LdwuxS4Kblp66iL6SyDx4y3DAoWmUAc3z3JnxXFIp5Q
xDlXAedP7O3el7AIvycXiQi7yqjaQU3Eb1yU86MUAORQy3mgjFdcxPwqSxgN1k9JTfXH+zxjIaKW
XgDtwf7wyOhwVly7oC+AItDurIdkGr0C0ArF5pSbc06g1eOU4AJ9wYVy+pXzSIQOJBprINltnCix
27efPxYNGpioOErUQWhrPgME42wGEl+sMxR0MVoe9ojHBOl0YbRqI5jmTqluSWQRgsPavajXeItX
bXYAQFRjcO59UCFyqX6ASJYtcu9qNi6HVv77lrqALF/2pjoKzDs0uKKR6wSisjVQ9mPSCAKpL/O1
W0XszzvOttcr8UU9vrHmKSIVPP2TfAC/CeamcShQ5yoGWlpJ9JriyYkvZvgJXj8GMvAzgeAmE+c+
DsxLtJ0yCgfehGGI/UZWiwRF8wdQFJCA6pwZIMQ7nCGPedsGPjfm+oQQFvis2M7BOcA2YKEazNB+
Q+N8Sb5tjC/4QYy/9fRDYY0ykDiKqzvB/nd3Sz6pt77oJZK+KCrhURTd8cF6pSEOxMUCdODj1jBt
WI86rr6tt4vKrunOuqqWq3htIDAhph5eYfwavpgsV2g+3SuPJBcdY3GacoBdsKAowuDjFZofaIAj
pJz+toRapxSdQgPgf0UTwWy5nznQhM41ExuqAsAirS0JX0yrnsIX6zENCRkZxIWjDeNGQjnkV6XL
ye5U3vvokpdgZJr3HontvetiTx1QZoMs8H4hamCBqEHamfE2o3moypXN4teErj3vWHYfwCQ77lAq
Dy5nmjfFSBcAxcgv7SEZqnCVS5nPoqFZGkeWftCYA1vmA2jIOV0QjHFjfQbodKaMt+X23zJFNqKS
Np9egalO0P6AY8x1hQ3mEzo9iphVjnkBRwT+X4otGpsN3NrTbQUnlHRg8+sMnZgRRHyrhUacxppx
0TwI5PQM6hkLGwbmLMJqlExz1nUKNcl2adShBfaugYOfXmk95vHZyoGx2feA++drl6XuFzbIcvi7
+akNPgMIV+HMIPyNLiyFey9ZBsi/8ujI1VmuWmDZV8dk4FSL8NHPx3qS70JfPLHu4YXptjer2S4N
j6Q/l6NqtOq8wxISI0VlECwHxqEpKbguMnLmVq0dMRxX7/oH84uiD0c2p2q8AthBOnByy2Mw4Xda
Rz93I1bt4uIdl0QObAYKu2GNwRSGwN/FIrvN1THgI6j6819y4x8DuJ9/AAtOHTH7hGg2Et6ARl7o
xfF0YeGcioAgZjWpgKG8GCoOlEGOKflxHBps5cF5LBv5kRDHdXffRYoAfi9jAhOrmAQ+RrUcaQ43
Ahu3xqCavfPpPZqPxc7tynW0RZl36qG3h+I9B+GX2sZfjbe4lZyxR0few2SEdMS7+IfgmG6sjdVh
cYc+Dpmb41ZiTqOTXYlY2VnjiS+pe9E6ZbeMYYoH+9YiwN42GHhyDY/pZ3ro7L5W0+zXo01wnDcA
BG0iX7/ONv0iGAlpCvm1Mu9OaroMJIkesNThKriGs4vdAeVsSzCPzggADA0ibo5T6x5WvHfIPeId
spslNy/S+yV6dmaoN4YT0peK3gtvWrpNefdL3q1qnWTmqADIoka8te7diX/r3wmPfU2fiZQd3Z0f
NocVJ2aMC3NfEuNF0mCRzR54rT4+Edh4iGsJIfmDFZn53Rpiy/7MaOJI8d+ELTcPOXqKQ7s+qMer
C0XjyXv++qrKAqYvejLqWjOlrSu7MkAK80r9CZlpaDHiG/i2SnQFVhY1dOWEPaNV6m6ulIB3D+T9
PISRquTPhqVQNppyILpsxyT268E+Mfb93jVBj5nS9LRPK+udf8YlZwJ8jJDxnu//qgvjZt1TdCvu
tbuKz5yVXeswLeIjYuo1Oqqo6Bk2bUKNKEgcFW3kNMpboFoUe1Gyqg2n1j0g/DK4wLdOhXscTOyn
o4NngEkbsZkaRReKp5GyjrBLpYTTzQCDCuhpiH9iwsERY4CiOrn1UaEQlERHQAxtalJSfyECJYmn
tKGEfWrlexBHS4Ewieses8I/E+uUol9k5BUb1JJYARraKcNSE1Zc2ngGyFRcxhysQCFSGYTfveOY
Op9K/cWKliuWgzl5VEy0FgKvga1vNosOExgYZ6KBJtee5Pr0i71Dbs6eiye4K3sr1GImzvDuTcbg
+VwzL3czlZnkwn1JHN6qY8CQvYjjugKWYuOo+o/+FZbNiDC6UB0zoBKWFZstFx7PzasiZJ3zgSd+
hETVX1sZX9k5iAxJVpHh3Jhh19qlhxSSm5yK8BE2ooK/mk9QWU1fyRFVe6VfD44RKhQiHGhcTQVX
ZdUZpVdqDJ4Lc/amfLwTPqvgh0aBU66GZ+2yAcFbTOIP49LwLNzpr872Z7BzeG5AaxpAUksl+Kmr
BD7w1wiP0QNncHJ/NyBc0gC5dRl6HTCa9Wu9ptdwQwBzHSwX4M0GKiKljUBoxY6juh7/x9KZLSeO
BUH0i4gAxPqqXWKR2A0vhLGxEEKIVSxfPyfpCU9Pd7sNSFf31pKVlXVkzOfEoIxILI7UI4M3VvcN
ShCRJONuhPhZ1FjcJ8cVfmoDdBPvt0TBhOG1uLVzid3RTe0MHlYKMZte25bj/40oqxIIkk2+TCnv
73o14hkGzTg5Env0o5uwXVNzCH2Kcm1Qy51slo3z8W1a0kgZt7+acH/76JwnZubXzNPkFrXmAe2x
uReY20NPM0mnF42F3KM1lgw0/7xjt8HsoK9YhwlDwwZISSTh2ao/LWkWphmj0Dv2fQ9RBlKF8Dsw
we+qWzLCTjpvIHJDMJRx6cE0usCMkJb8wz3bbetsmKlXA/FymshpWIdFPUgZ49hBpNvhM1tIWQdJ
eIiS8EZIH+4j6NYjg+t+B3cmMbSe5mtr+NftfVCpMhQte1rPRQ2Zk8MkXx1pQZkYG8M3FhqWZvgP
Oi5pyRi9tlernHTm2MLUT3rrsIWoifkM6JtCvw54jkcYlKB1tdyqz9WG1Ube++VsmOm2eSOh0QmA
uJg5OoZ0YhsjzT++2wzgPs3VnVuhOgrr5sAsDTpPxHl+fCUoqzgZrdA/u78bWhMpOhvd4Y5BalfP
2OSDs5U6zHR7mmvc+Z0R52mYjtDEuBCc5OZ7U/bA0TR2bbGfrOMO563H8LeneR7UzCuLMOgC+pLP
0JlB6WF+iLuo5M3XYYmreM2rTu7X7ByF8q7LQG76uw6/3GifsVt24w8P0KL6az5/76sbTM4oXe0n
bTh/W65nz8y3vcsMTS7mvQgSulceSHh09h6qIPxXf1jHK9wms7Gstc06w2GwhTxw6IN0p5PmcAK8
+0/jA/EygBz05DLMf8rVjnBx0yYiXEG6ZqbA1SZEL2D/PSGhvLFyWfxkgDHYXQQkJpAYQhKdyU3z
9Hf/QRrv4HhF6lVBlEoGcTBwOO6OGze7yhB4v+Ks7R3E0AjQkaIbJFX2IeodwPZuaY4jGtbCTeZk
KKkxUvcCJNirNszHtuk/vGtmTi8AIVG3t/9Zz6sDHnqzx4ba5siBcCpeMadkBPFp9KTPG22TOP2F
IpUyJRTz+3bu08ofOhC/KrAdGYb9i8TlzYEqcxl+C856kcr5SBW+ibrhdAHMa8LPw4apTbgs5Ebq
mQl5xQwqEo3B5iJFPgRk1l7m9LvDladxImi4j/5tCKPHrvOWpO9kb/1Db6EM+GYxZ6qEbguEMz3R
Pa/inz6nASzRcNMY8YED/MsTaTIR8Qn08gTYo5osL/qbNeFgKvBXd+qs65G3X9wJVzOMG/ZC48rC
EcvqcLLblA3oZS+I/MMq/bpAnRnFDsJ+CCzEuKTJE4BKrKrgCLiFnrpdXguamYicF1UTvwcxV9K0
cH54n+ds8pe7ZG/c6qf1+sydFgHOgFSkpBxhhI0fcdkYli0em9rnaJ2jaExe5iwgv7HzAXk1nqg1
qU8e7uUCig5nTWPhUoiAjLWXlBHzRmkPu7v7OdFJITU3NFQmjx/D0+9UNuB2wxADDg06qFvC6jNr
o86ku3r9tFdVfqy0ji+7cnPzr8Rrz9bMprcrXetGCDLe/T0hLTEM0mkskXY/bx6vSbdbtfZnVrKN
4gqzkAH3gXrhN2b25I8KcmpTmvfyCt3SLFCvwQ4Gd128FlSRXmfnTmqGiI6fsgGDx/Q1mWHvHeds
14b95GHyl2vkjyr97xcaLcxKha7JqhyA1P8a9POTTvOYjwwrsq9d0xvOSLxNtA4Xuzm0Z3O7i7Dw
mHop5aBuU40u0Cnmsm83EyBQO+NuNyCYtUe8NUwAclotKXvhZn2IeFhW6AFU7dUEwioH8EecJ9k0
IgvY+xNvZs2SqbJrMQSZBIitVAPk2mTI40KCIrTpLclo4WbC4lOqWmMRJTAyR+gFZ4NaAS/0CgQg
jJAzQwbu8NzUnCIG+pJXOd//Nu3QdPo8u/jqoorAW8Ca5GJfblLC93sS2KAcMyAtwwEl5Jg5yk1k
Lw1Pc3fECoLUTCTj0BFNARLOS9TxVoMaIQ5AA7/o94T4jLb8YBfzBwrLFInW/LQkOSQ7GNG4oZEj
7sr4+ozjisabFdPCRD//ogEXmk9b04YGNPXcyVq+5r8da14PoRHOpRZH/8cU0440PT+nfmD6eHZU
iI9oc0h0mPN+t9pmJRI9S5oezU9+kMFtUq+S2nkGiptVxKYpOEpFl+DSD96cejQ3T76k4RVQfHw8
XiuUjmwdwfKOV2egBLVHsqCDex5torbZGemCnlOxwBth3mWEBeEEnuE8YhouKdN6mYZF5pQ35L/3
bspIG0jLoDNOE1B1gijEDBucJNY0gwKyqPXwx9TNmLZMxxEFmO2OCaNNV284MHrJ6rx9+m//GF1n
Nf8kj5QnVr46uCc2G0y9q/VqWfft62waC7zVaG8fJxTpvBvevljVmOWtn8b7R0doyD5e0srDc2Ld
NTz7PJM2RQ63JGhmFrOWNyR1I+b5RodIF8nw7HEX5SNvG6Tmiqdu2FEyKokuCJ8hFLZQomCC6bA7
RvXiSlT09iOS6BfUgMGGkUqKD2qL8RYrstiOpYyldJPfJULklxtSzRDhC7cYJGHecZJRQunGzmbr
JfNcia5SAquDnYHjMPoZPt/sOju6/5rMCgQ1WGFzuqnygJjNSuvZztrbT9OLC0KxvXt07yhkrYN8
kBBOILhB869P4d5GAfHFXrNavPfZu3otq0sKeVge3XNo2Ce37Zdx7jyJZkEKmDLSYkLJxqDm/rYZ
FxWoHUx95YqE2ErTMWJKiFwNyWZsiCj0gPUVJd7M+IcVR7sA8wmaJFUr0YY0Ix0xI2AlVE04p23P
+ka7ErbvIt4i/LJEQkMaKtJ0krIZY95fX3Q8S2LqYUuE1UDvReJUGnhHDxLfuQcIxDxRh2p6BFmA
WsiacN7heweNOJ2VvYyEjyAGSeRsXAyVFb/+utF1npMyVsmFNWlFQvzqwaE1HAWBW7/xp4Y7PUtN
xLzDNnnRlf+2L8xWEQyhdvm3uenRRoRheJNPT3c2xA4BKOuRzjtHWn36KP5L2PR3XtLb9yIfl/A+
7XfOCgyDdFMMk8HLslcriaI8IXs0QDuq3nqAWkL4dDU+4AYzBdszX4/EpFpjB77obcK+lOotil7W
hozYhjSCsEEJE0SVEoxLF4D/hUDy6mquuuZjrs+GQ8LbwZkBnSlpY6QI7aot/sobEPhxucJPBRWD
U0Nv3NFWgbQQIIpkB1qjthnlaPGr71CyEU1q5Zr0IEPH3pYON9OTkREo6F5ai6DJPD0BFiSL5Ica
CyPpVWk21EPWIaTiPW+EdQgsX7JVwEVTAS9QyQAPzLHHex1YuDbLr04TdAFYsy9bPGtJQ9oWG8YC
igeDQTXTgpyjthUNa65M9kE3Wo8ot/cNhqTV+axGSMI/rERrr8FIHebQwmSP03ELhMggewY1qc7b
MJ3mRr+NRUoc5j+jV3BTsuGgjOPSKcus5TTMw/vgGJ0mr8IyNteBxkQ3/TxktjM/wpRs/+olGAB4
DjDN8UtamTFXrq4Zo28w3r0Y5LMdBlHKODci+p1VWLhXztMxeiNy11oyi3pMh4TfHZ4WRNT8tmnS
IAADijbHIPPIBBb5YB3wZf8AViOUAwyCSUtBjz9ecBb2PUx16jPcCpALcfelmqKYj/Op5u0ccmAR
5aDLUiyWMExhT878awMgl+yX1n4a4Btk2HBbXIoGoI50aIXPQTnetd32HPYYbfcdv+Yw3xiS2AVQ
nRIe4me1713vEex64pC/neP4Dqu85RJ+wg7XT9VoWCD3VMOrJOgaYdlPfbApiBEsEcPsncRv0A2X
9q5joWAJaUvdYZ+O1/THNl0SsLrTACcz7Brh19LoN/s1O+s9vMIao/tzxBTBBvGo/zC+mZmHamV5
2culxPEaZj1AGG8Ez2V8oU//ZHpT3MYI3IT8k9SlSxPIPrp61ZnnMT3XmFf73VCTthQ3iyX3CAwq
l7pFRsnmKkT41X6DDmKVMAk73ef8iFW6E6HDoLuySFQZgDSgJAY7xk9eA42hrTmk5byn9IOYIskm
utECKKWNZ19G9jZ99l/fZ8yU4Z4Z8pRz88W42USdYh+X4H5CH7pgh3LTNdCIGoovGT3JTIPqyYva
evR3xNgfwwevFxMz8TO/7TZgraESHwJiBG/CAhJoJlDxKaYcCsvMJi68g2vwAeew6+7wAtVveo4Z
TPWas9BO5qTh1StGMh0bbB8em+7mq3WJrp8J0B9RDnNTQ/eR1nfyj3gXScCxQk1iezN/9CdpJTrj
trUdB5vNxk1MPCn54nbaQhnq7OGwe21WRyqUmpg2TMztj0d415/KZiFygpXdZLjJwqIFo4ffs6fk
+md5QNQhr2eiCE1FZ9QAvipq4CNJsvm5mi/3vCfsOBfWbvJe4OxdtCA5jbBYHS6PduRlzbp9X/sm
kduKEXJNV0GPfAT70uHWGTCnM955KLJAwIoh6YWVzwLO5uCJcyZFFL1FbCdgE6dln3odu5aQlDbi
zGswnxhJrNOCM31aHKhhMGp52IhPveNGHrQVXHwJVqbecXGHe2xvU+vQS7k+KWJl1o/zo/JMnZN6
p/1AFUwAUlEuQfH+4JyCp8HupC3z5S6bKDNebbFp1dsozcLrshrQNGX/tK1Tj4ubXrgwc7d5MGZe
15p4iGL2G8GFf7z4TfJWGw1MWiCtZGaAQ1bMVpAOmsPU835+mDkbJ97N3DbAbFIv8RCn5xLHBNxq
qzkxxotGPseNnvbqFmxWYEwKvLpOl83Ay2h4MWvjlr3fEG+NE94gtRYlda/2gGtUo5jpNeAI0cUD
L+Zsn/wfwVGp1eaLbq6gEalSePJ3m5N/7L09TkhUAIIND4uU6zr5lTcNYiWVVGypaEpa6eOGS52d
FumssUxn62DnVtgFPM5yUfplrzuuJGa54TsxNYAn0Ay7ELoKcbRf+oA23CHqkI6ai1pw18C5vtqo
RqLmqZtXI9babfUvfiu4+V0HEdGuM9ZWfcKDKv3c4wPGnYDoz0EiwM1n3ba5c7VxdtGawwIrTqpo
Hpy39rA7LHtEitaYDqq4Mi4Gbx+8n51e86/sRoNygSzmRud2qn05xtrHhreeNCLIjCyTpg+U5MdK
mt60f729V2QMkn59Yu7/jj5Ja3sgACvpg9LQSkS1kLIOLVVZ8CRN08i1nAmd/wTlcopIjXA/bUft
qB6Ktboe0EZxRYmdToB+N1IVSbrtN2Sm6uQhCOj6EqUwany7wcAlqVNDGuP86Oh1Ue7xuBUvx6Yn
PWAz6zKtMY+8t1siP0B9421u2Sykd6Agwoala0IF7j1qorbQmMDzYpQZOWIJTJhvCdL5DR26JxKv
5hoB2wZqxwei5zNReupkq+sAeYMQI8aa7yYpw3ovqJImA+pAUqkt2Z65xa7hIQbrZT67cQbYNEGT
lKCJY84HuSdK2wWcsk2mwJPjfZub96Lgc2r++YkfJwHCRmKRCPl3WAmeOIENfYaIQuj61sGtRxbg
jHeuhHQhtXE1Uy0Ir6ltdnx2YZ0iAMFB6milmgswBWzX3bvynXx2ZjM1Sc/t86Dw2OLO3asyCoCg
PvXrLOSVlXtQACGXOMDU4ocKL3W6bDb0aXsEMFEZHQmwcg+JVtaCJzI8/Fy3Rm9XM3NyoTW14yvD
YQ69R/zEQiAK8VJHsf9m+lX6h5y+hZwTPhalCLIJqwjJWEYlJmS/qRA7dawdfSXKQS8RH0MN7rw6
uc2FbphhbPmonLyDGo+aSqndprOSOMen08Z5cxwLSCUvPuFwMo1+Ma7jd0qcvG6shgO4jq9DPtVC
gDe14imc6Ld7pSGR1KXmrpq+YZfBeVz2dyfzPlSYcQui6+BIFgafhYxfbaddGu2ehEvUMRj94FUo
siIGhSUmKZgzvRA3eeQDr8Oc89awyul1eDU/kYZzAN3P/XP4/H1PT0jOup35cVljs6r0FBAB4oPY
2RxEZWoHd7pGt6wD3QdVGemolzjT15DYBhbOqtnffbX9KlmeeQ473+fwMaz5BbLEZVidvD3U0yBm
f1EkpaxKBp5QZ3yMC/pMiCjTXnXwJjGDvIeACEtpQoG33/46IGrlozMWs+zT2wGtDFYHqQI86mN8
mbJOeNm3vwGkKNl/0ZyCMoE8gs5O5t/HN3o83P0PcHhYTpo+ubNzIDNvzHJy2ZJWCxxlsi0XnX4r
2FGSrQW7vqbGKzchHRherfbiPDrDkpnk4XVQ63XB49/+KcrCGE1u/lLMFHxs5Kw3T0q17PGR0XvN
qJ+SgIe5Zwwrs7W5LTg0OB1Kn5SXgzaJ0bsPzhrePVSn89HzglcnBvcuSBc/zVOUh22yvhr3pzAd
eEBh8XERtcIiPEbNDauH6elFlDo4HgXKk1AKOFc3ok/WhF6MXhJmT9SfBU4N48Rp2MAbaELHmAi8
vYxzYQ2a5rxNUg2YQjUeJSHgmFyTfqRXR+GIE4tN6Bl+vqJeERUCmc/bA0ctG2Xhm3m1U8mx8w2T
Kh+4CQadw84hpUI/gMeB3U4tYJcHQdnm4ZUTAQBHzlEegiaQKNVIO0VsHrNyPvVjuwiLFZYNh7rj
nV+OiheGzacQmp14aca+fHg8zLDNryP1Kyrb6G4T+gyDr6/Cb5sYIJ1D0cMKc0OReu0ppjwsL/Ex
Fg7Qdmt9QQNsOCItwwe2UuJ4mL7tW1AMO2G5pnVCzRO03/FwMXLcxtP6eeKJOqAtvDclfFcLx6dA
X5hLrU2dFKTcYE5Kk5+2KoyrYihtjAa5dx2QC3QFSy5t7TUQCmgSjnalHhIgMzVlXaEK6PjWSBNR
byO7r1vZOB0jIscbo4XndA6fIK77RXmbYmXti+ms5GUnZsytPQpi/MXhniWND0GL0RlS1aO/Q5J5
fN3nvO6v+dPg5kisHPfrQep65f73U3V2XGB304lBDx85rWY1kXi3uSwl4j2e4596DIUR5tlnkmD6
h3Zf06wP3tHp50FLSt2jR+XUv/Q7EJuY5NoJtaBNdx2KK9BH0JF6VK3/8J5B1nsHXTdzcqe1LcJL
1PQP0ACyMB+Bl+FNi1FGmHokhqfPz8vDZq8Y5WSugun2Lg/ZL7b7KCMARsweGQO01cFKZhTbOnFn
2YlRai/9ZEsgwdB3RdiQmBiuzPdAwmfZtkWelJiXquIhUlheFKDfylP5/Op15ODwLAV/L/1mQSiT
DbIBWwG5VcqE/HhCisNRWtsKmQnCOFqaa4rIPHimQ9zUSwcN+MIEUBcfRvnxpopSixIjbhjFacXC
xw0wD/+0oR5DQOngXb0OLQZdBNObQxJvY9h2OlNCIFzSD+69p7/UCFylSf76bQBzt2yitN96XI1b
NuVzgnUJZaPujiwCSsAI16CyNZk5IN1PC24YTQQshqIUkh288lBMEpaUgyiBW3noxJFbplSTWUdC
6JNfR1mgNlYnW4vazCtu9XMYRWBY0dVtDt5Mh1KoWyP2ujI+++4K4n6j0t2KHp+/nb+SoDW5EJdJ
O7n8zCVZf+3ZhL+n4W2IngBCeHv/u04zhJq8JHWLZI9S/I/8iJRlb3OI759MuOJJfZD2cgepgD2H
k7Dq6XRgymseVNfT76fvp/OAPz1UL7nKH0IyyItu+r5NQQoRu8ooianM7YcFgnvd0f5bzhRmP8UV
etkhSJV/mmULwA9dYZX1n2HJdG9iUb9aM6XGUIYw9sHyAQYpFihL0Vd7pD/pZumQn7A4oysL8hyV
vDuz418mb3f5W086MAXdp3XjI+9u/W5CKddVxWfb4Y83yq76J2TteRAte+1Trfj+RkxPEADsGvKg
GsUblSbUsyLxdbW/VSDFYcH4O211ZPU7Hx7p7GI5sLc+xbkhxDFhmusID8nXC4ESCP68hEH3iE9L
807p2N5kz7TQqb6iySDdaBX6aERAlzoSYqeC8oa9wpf3I/X0pdOPY7Cckp2kvFFJRJss6V9aqtM3
ZpswkY/Mj3IHqQEb+pOBUAp1leH9QDbkxjTWj7SEj/yoDf8wHa9BFpX1yybfZ4m/JDHAzmLpVbJe
KMZHY2HekgQ32KmnrX8HX9Xo9X/vguI06VgN4BbH71zmR6jk/C4eIR994TJor+FPd1eLO45WGw5p
RxmmXvXDeY+pXAIMK7iuUDpHqcLkyiS0z/VG2hl6pQYD/FAmz/qUqz4CQgsYBGy5h8145GkzbNLN
pO2s6cZSyX+hKiOAGOh4+K3nQKci4hKcAus2TFXOVMmTshiMGNqw56/+PdCIATBjKmE1uO9Afmal
QWFsKND5YVdGwMqkrPqcmxNvwdQwoRhOzjg9pj+cA9b3w5eUjI2IxgksjuFyETxRORWASdyF06PY
9o+H/C2tOdqGwNHg9YGlwfelV0FaP9ILUMMoLRVQ+/ihnFZPyEDCr5D517VKx5Eurb+dv/PTuJgC
e0dU8Lw28ADGjpUEHCCcLUC/OW906w5hMbqVWMPLUWqmPwhRARjAEvU6iJkcS7Nw0upVwaiQ27Aq
jI08u9TdWStJuWk1wTIJ3emwthRUPryTm4HDiRABjsIXWY1LmqQ0ZgENIsW6y6JvqDhQWLgSmsI+
Y3i5oGkJuTYoKj3dAtEFddjS9EwwC1MAZPmhPCIWetV08dBV5wolxei7BGpazV0EVsqvM8EcQbES
YxdH4RF8gpxCEXH2E0gQpGTCYXBV+D29zvD/gUOkPZ/k7zEDxYW4R9sSNaTUObqfITiffyNPrKli
5UAUcHNQ9oB3JYr+JI2E8kRmePzoLHlXKRfj2DfghU4O1rN3GS0BKpyO8Lu9OxyUA59OpOY+yDck
c56G0UbxwyoaZ9yAcFqwKl7Hv5FpoY57BMkU7MXCfXC3G90J0WHy9vc4HZiLBDue6AxPjEU6wr3g
ane2qk//HK3u+038eCDpUGBUUf5KYol6Da5YPhHP+DEkeqd/lSciyAjmCeGfnNUaxO/pFx7BAOhD
UPJhwFRLYBEr2Uq+PRsAlgzwwPyTVfDYWSEWTGtzBL8mmHRb36JAalV3bBvYj59sSuWQiJPRBpsn
B1oScIzXMcmzYgeNI1lPE+/in3rVJRNr+WLWIXZOc1uwfh9X3OoL4SaXIr5Q+kxV0T0VPukL96wV
LmPhmmxMPv9gsyPJJz4liV309o1ean7QT55aRpFkNS79QJYxMdl7LnZ0jA4Rrg3HfgA7YEW4Piq0
LNvNv6En6YMkWa+4yxAZxQ3gJABdsJwOPcXa3aE2f8Y2k9YjpTQ2S8ESPRHCV6IvO51Zb+8nJ41J
KfNF5xbHR1tth1FZs4PP1nT6DnSsrly2kGgmtAgaUaxb9oQ3PEFLjrJApGJsNnbqfgKORnzVpmuD
HcEHbRVwKT0kMGBlwIvAvQimUmKxLo9KqEWyrWjb9ggAAR927MbKeLsjByP1YSWp43z2l7Iy9dYr
1BYn6WpNmbUDJskGFlLGaQ8Tspg0ZLX4mbdPwdV9CwulppmPDgCmLStjb+ud9IH8AmllZA8JEIfv
7j0AfFwGCelGwWK57QY1Wq499wVHAgxSGOGpC9VRNlbhxQLMlNxqNfTwaX7pgT9/MDeeTCwD3CQ5
AzH62S4W/VuHwRGOOa6ZXxT+YHK+mX1NhZsIP2WnNKxL0IUqTPHbFV8RcU3gKcrxVBwAy/cxdc5i
2KbIj3Q2CWjV+lx9mxthJ/IAK9abaHVYzNLRnQKcCrU8YbZQeGdowqS5gHQG0EEy2jtScU2dJ1aJ
EzwqOVLEweC83KS73wGBQa06TNpk1c5JFet/0Tt/OIP3ZS2rE18WDcSzl9mgC4BAagWKwoZbyC9I
4pjuWShAP0/r+gV6V1vVVjdYUjtG05Th8e/0P20K37r2m4MnvQx0M1yd6w9EGH5wTYjSB4cNGkts
ABw7yNKkC6CRt4Whnk+7Slf0Zn8YkAYD0o7v1PunJ78aNZ3dAorXbvEcJeAAQ4b2Him/rvvtWQLy
smzTlWmsGCxx7ppX9IpQBCNMNcKH2161Vwk/SOA93KqannGu0gFksnyWsSswESQkp8VF4lt8hDEs
6CsigKMLI5ve7d38HVYpgRAPMo8IQaefxvQ9TLAozKAiQyE7fvuPQbtnMPwoumdmsWI93xTOQLFb
AbfF2XnC+0blE6BU1JeK0x3zhfdWAwaV6L91xHQSEDIIZRxj5bAy4BQQ7PvsQAamE/sPwIM5YE+F
3AA4+JUx+RSnk8EVyoQ+WrA8WQrtlEygp5tzGupdiXa+rMGUHUMvLZxH8Hnh2sw54m4vEAQbsTKs
bEYVZR1wT0cuF0Mjv3PAg8gjZrys+JFlglfJvrr16stb79IjPFTqZI+pTIA/g3EMBW7qELc/bzE9
Y6lFVH04mzPxJjZ9R27IzgNlaPB1H9YUo8LzHJHAzeRmdMNycG+Mgxywjr+stsLO2vDk/7OJTTaS
7hr8lMfAy3StBLBKrw497xZmGHSud4gt4ZDzATpQmhmi++E++EX4+ORy0c3lA7Zy+J1PgAWjQfmX
/CWNb5xJXX/V2lAkIqyGHvNATJNyGJv4CQYsq4tCCKuODcPl4fRU8sH8AicROUAGh68huLUCExPQ
ZkTowy2qBvZk4Vl15CJxoMIb2DennsEyMs+KPeWrWPPP+MiVqkYE6kF5CvBJDEvCHk+e39Vk+zew
pcTw4aeCDLGFKDI32VPYSp3khoMEPwZeSL+ugKIWGMPTH4OkCRfuUuQowzvKbELoD6QjN3xYH+yK
XZLBCcnwORhwE0SGqrwtgQeVrKApA/1Qdcb5aUAzGB5lQ5XQugAeMIr4P40DH7oSAY7gCiFOsCaC
u6c17ZonaoylTc9FiWA0owMeDttXpXYJ40gxQ8gk9fcz6C3S0rhhSWQoCEh7FBUxtquScFCMB1ok
PBXoDhPFHZyiCeQVQd24T5gvxFFvfAl0GuwzFpNI+oNhftze1AArY2GcO3RXqtoqyvH2A7YxYYyW
i83ChhXlf6oQTK0ukq2EJeOXwWrwBG88698B5Sgckr+zycGGGiFrIZC4C+xyoZ1EUzSqhKcQE0R0
0FQSSTv1BiBaPKIVYWAP5gbXgKYIPlJhjOyCosYUGi61UADjNyVKHEjEeBlqkODjHIcbYU5GPsTw
cg4iKKqSng57hw0qODDxtUkEnvHuDPG4BB34Z/m34DhmiAqZg5MGqcOA+bujUNiI5UjEamUi3fmD
YOhcYSPcDOlD2anD5DiBV/Dx5w2OUBBM4XFstAt3the36Vti7CzbGGIroKfK4MmsiTFOBtyYRQEL
fBTCHLVAanyWZPTIE29hXxkIVNCzTc6owm5Pm1CGQDkjeRIhErVMtEhZImYJihbGifZVXUkGW8Ue
GZGfDrmCd/kcXW4wBk8GU4Lp8DSrD4hWuaAjhbWYBCVWXd4gt6YQ6XpPOLCYUptnS6GXUAvo947O
GRQtdNrUnio9cSmWFMiT1QIg27PfGL9RivqIjvklWjOAOsCITDMPLsy4sYxY7Y7XngS16EUd7z20
FtDQWOQbBH/RpJK66q5/cavjB37EMejOlCYUvd9oMqmHteK+vNG8WKiBHYU1Z97yEPRUEwlzLemt
0sBG8VYkWad2W2mkIdeyvYc9uidgCJ04llIDbjhTmV+sJBzmg2a4E+38A9XYPVoRRUhEdJ+DkoTC
knP2uuwQWRU258Y7vbE/TcR0GlTdMEjuYKOAr8XPiI/0AoeV+OuOcSIMYXG/OqEEiAXOQviBkQGe
+XbXDCe5YlioRnMv9GwhylnTCACoI3SKIt8u3VcEg33ezVQLL09lznLTqea37d8CCRlukR5radVW
ProxvWsoKV+kZDhvT2Z9wJFxhf1qoMupT8IILovWDtejS9A0GWo1zm6q+TNKG7vYzaxH5aSctD5H
TvQJw31egbqVhdS/0x5+gvwEQ/ZVQcnMboV1CjxNd4PSCwdf72n8VCZvVm4oFWbu1lqPTkEbKbSr
eZ8LmK591VwFih3vRptU230NocWBzH9l5NNSBj4gzwO2YhMo1nhvUSVUN9pgZW2DqpXiar7AY1Oc
P85FZljpip5wDQ+rmHiKufJoVorrhEp8HcDbMdDTbHiYgkxDJALWhp4WtAlNlVa/+duFtaq5G3V1
JT58tv6OYZ90n73tx1w27R0cwT7GyuK7fLgspYoMSjTqT66uwgfB8nQSwofhEYYYtVnr/K3Pf05J
eAHfw/1SUAARM2sqhoiyLMNv+tQpD/YR5/UvhZzCYJns3WfvTIkBLiVpF/zLqEKNekYYDP9CoKn2
Nf1noeFTOWz69wGtJ5n1JB6ou+dV268s6rQppGDmg1v0/O1soXPiwaJ3P+/Yjb9rCy4bWwQbT/Xh
C1niCE9zYjEplYb57LJRmHBa7KpmjU0/bI4JL3+vz7DetNa0Cnmn6P4ITh1MyzqWF4ZbUmce6vZB
a7QCvKJhdy/ER8DE8mTODRlBiEZkS9CyAqrE/epvFdyPHi5klK7Wc22918Sr3eFlAb+jir8c5oMP
YyXDto8oJJ12lJtgw2Yqbw2M/u6HAqdlwNjyu2/3HVQL69gxc9i8IXNYB7VNDsup7ebOo7Aen5eD
B0DOfTjnWRnVvxuUfnOadgfUvOLHqkJQ95tAHWuopTB3LnExfk4v8f73Nr0EavqhfvDFTBu24Btl
ty59D2XTuaKWlFr7Bn2FOyRBf+7zB4T08SE+xFCDfu5FrwT3Yuou8ObONhhyRvZ0HrS6ww5Fmhet
bl65s0/Bcdr5U43/7lR+mnSWUGrHGcutZsPsOxlfgse88lWd36Y51KQnBEsVcZR2EtO7cTarwdtS
ObcYVn64Io5vf//LK6A01Mz4RG9BFwkiWpHDa5DHzRBZVlDWYbKkNcRpfAEw06XcZDSdBtYBNs/X
EDI60XpioJWFL4cajWzq35pD+FVD6/RCq26Vxt4N4lD0VEUFWqbG6tAjloNYX4EiARoAPI5srTAA
dkni3+f3t0PJ1GaEVijoCkMTGvTMs+lufsuuR1D6X3ED3l46ow/ba18lUtP67fy2xziy22IdPxe7
yUGVzRv8v3R0nFCVP1IcPYeFCZP0QU/w69O3ThcFNoVkSeHJ7KGBswslu7kIC1EOfXlDssSMV0AI
CIACheR4x/CC+vR9CNiH+w84n6EZ89364Xa+X253lE3B+w/f60jM+QdNdYQqsCpfZhv68HA3JI/i
uzRO3O8WbRWIE3FkIa2QMU7oqxhQoQjJvPbzvuh+L0bEnuGSfxlaMQNlHtSiyz/etEajvXrG+eON
FgtQ5DQwvOVS3H6eigfJf3ECOwbCRzCkhRpE06QjYJL3URru8FsyXUdJbPwJy6xRxGC0kIiLEvlC
7AtQflZIzoA6Ok4Uwc1rcEaX0PCYAKnGGBgD4WnOlSbTklF6EPC8IzWKc79FPQ4GslmZ1wGAhPwr
b65PCvYF0DkTdIGyeWrUj9pOTF77p5JMI2IcsY9ukgMPqWG/hxqQ2LWecJWOCzLWWWsJm41iVI98
wO/8QukkG0qC+rTp7Bfqpdgtqoa5vSzAMCzoSdgerI8oVUQzW/GDhGGSq0A7SrctQrk6ZkYIFRdU
0AGhkEo1DMpeHkywJLaYCvqnEYbLpQnluk87R98DFosXXv8HQAtyOMEtmV1ffoKW6zkYc+ZORoyq
y5hWl4yj6T+UiYqhs+p0rDoBXYC5d9r+aXL2dhMK3ewqVSeoTmN9xABvwK7H4hGQCLq8mhBUQCLJ
iGjAgw5MIsHxcGp91K+dN1XiS4x1IZ1M0PtKBtQHe7mKxgQoGKa1x/m2b5QOIJLOMqAGODM0wg0g
wAKCCPDoQtRq0ki2XE87wfFtp7MLJpqCPkA3qPzoOiu8bEWTgQHqRBAdKXsVBJf7jLHWtHPv7CUj
sk/7jmelpi7BsRiWv3tyOc0ukUSdQB+PpNMD5QzcoslzfVO8SAbH3n5zQ9EzBjMbprPmydlzjSXj
Nz8t2nXnOXnuyDWuvCtsBTTvYzAc3JJtiL2qPBnsBu/epvPwiggcbgRIF9SvMmbu9HA9FUWd507n
4mliqMcBToKiOwB1HmLvDRGhGBwmu8zaR8XolFlQWHC6UR1JipVg151FfLgmqYalA6+lPbuFAI2K
j1NqW3izT/ILEQSHk/SA1e2UrOtfRZt4SjmKeKEERdDIRCAQMg5Czjaowfk8xfgr+zFr97A9znkE
KeSwhPcCoybLzQq1P4pyAXFSl3wx9QX4Ut2n8x+QHKtJxV3t7jFLDQiuwi8lZ6jUkB+G/1ASoBPu
Yh3m//Kld583wiExb01cgwMtitlQAeHau8ELVQv/wU1WRq8Iz1dzjxumbiAABobV9eUdAAYEoOes
WbcGOZtohP5r9muJyT1OipHaWd5V8zJ5rLods4QrUmNNXjgvZiJi73GL2EX7B8T0ZneW2Qj4QugX
5Z74sjmg8gEstIDEGUD8qnw/29Z1eVi0kDrYc0r27gkopMrnpc5lcgcfVH7TiuvLI5206YC3AQUH
x2Vjtim2bNhWqwbRB0hrxyxod6mw+NBreoQRO2qRGAYDWPXG9KzC3UU03c64U0IJxYu0xkwOrCfT
0Cfw0FmFmqjln4AhGd38w6b+C9kJfEbYT9tqDsD+SmLP1ZugKBms+yf/AaC0acQt3DAVfyHZMHpi
5r/DLRfR4lOmI6vCRgHHj4H+BsaYK2PzxqLXFgPg4Vk6oPo/zAaAmvwfHI0FCMVy3wMfEgwxFzaF
qJl/jDQTwSGKdqlRMkqWrrGDT4eeuYXAxm6VXSkZPnieH6bantAfQes5uD6z+PqXrzVAQjoGmKIb
hqg5fMO/T1b0Bcl+NE5uDnRxcrAfb8ARlvQD7GFLukOCPOK6rgUttxHXDbPxeyGnhZhJw3JzCK5z
WTBcfrIO0pEIEWNVYelrDXaoRg3UK7hohIdSkn0iWhn9TRMb8wEeKI20x7B+ZbZy4gXqExQ4gLEU
iILWYfj4Dazs97YQKgjMBFAIEZYouhfBdO5piw7u4CIqDGECrW6vC14jeiKQPUk44BMVF0AgoIS3
t9bTYPHxtPCaKbODIe9lU1guYcpEHEDKn/LKps5wPZ4p1QI+k9Mxo6L0/vQfkG5PMKd4LIqUZO4t
+7CQk0mt+5L+RWg7grQMXz1AGh+quP/M6RTq8x9N57WlOLIF0S9iLbx5lUUCCRACAS8sPMJ7U18/
O0TPrTvd1RQFIpV5bEQccE5L7H3FCCaxmqJgU93uIlIkMlHqMOGMk8mrJ6KSCJSvDWVsfI2/98HV
8hURxnwS2iOEWFsS2Gw+vDrzDA4Ab6DyiMH6KU+Ff0XujD5WBEvH33UnD+/1UjpirOQMaVbLzsUC
wLOFHRIdqi5Zk5JyWKNF9gCmNKWuorxF2TQU9zgPymguqBzuiItbcVAwlxhNGV07nejCt84BV6i2
i3Az2PUWxvdOJ7zAWasllVbnTaX0PZChp1oFE5LziMsZ7Dp0bBh+DDqENCRR1P90a836qoaxIUp3
Ks0GifkLXCOOAmQAl7ztKpmlPDYhF7iAlywB0dq3DuPDWCNcUaRA0YwZasyx1eAiLf7ZmJTBdUFL
pEyBLti/CbRNofqnLNTDO4aNjsC2VbuxRDMSgbkkN0ab4lI1L6sGnO0z+ThSNCAXVifUiDedfR81
NObPFJuIUSQ3JjleO9Xk0Xt2whtfKIiuc246fnoXoA7or3pS2kcjyko7EEiQbitKEB8dOYS2MtGF
XRVBhalZQ8Uqj3AAclGpiioI/BZIgjsFBCNK8WaNBrC/BVL8Gt2kF/O3LN7MJxUTzeSVzDZamLTF
X24lY0qL3JEDy1Jv/nFT4VwgUmBJchDpPqrqxxYC3QgRw0uWPG67DMcrPyyRS0+Yb5qcrG9wjyif
E9vQ1z777+gegdoEXnWLqZrw36uNWo4YEaoe3NSpUiBeNR9L0P9solWD1DHjF1C7BMHdJyrZr64c
4T/vS5L26JbYKgQ/Ffo+lRbptutNqKogj8/EndVPDryBMJhGbTaQmKuig//CGOcoLaELJ1FoKFQV
6zOmrNKGrHlDu72G9g66vJWOVHzfQL8AV6dDKKsUcfxSp9QHvypd9NcIAR0NoFIpSWdWesEo86D2
C8DWrwYonTuPrSXmFcrDlgqV02ERZkmRLD1vv8NJ1b8P05DJcW8LQPfZqCJDXBgdkVs5xZSDmbB6
oRREU01LpHaaBqqWTaFLX+CWWIZCu+FMh4rCLrjCI/WC2pxWrK2qPD1PSh7HXnHQcJ6kNiF8IqKK
Cgnn7D2so1UUk4xWmUCwpqLvbmBtpdEGeGLNWKre8oClqtpoCp8Fj6Chr7Tn/6yJ+F4HRF5SGPwX
BxIphX2hzOIYX2rk6Uj6YJ5vxAnXQGX3GgdRNkCGF4/KnZXTeyVxfKfS5pBmIcX17YgBXnFzAamJ
l+k9KPvScJc7qBvIRHSpS9G+bCn0pwjwHdfjUpgRQ0vhKRGl4kfRWjRsgoID6AgGHCYxgg8QXS/s
ROIdXuMKFI38Aw9poHG4C+9Mp0Km9mWyWDRVzTf4jYL9HndvX0v98ZUz2q8ln7QZolDTuTOfZFHt
ZUOD6dIQZob0eKG1D3Cq7aLP0GEHQShG7brcr/XjyMw8oPb8sV1uU6uC0fzz5lMElxuZoF3qFCh9
tqp0YxkzM5CQDYIcHOUK5SgG1uzsO43IcZmZKM5ptEWjYXAAOOLBacYY36hNlb/Gbkmkdlmekfse
lsgVxl+Rhj2kjXADToni3gXzNr8h/OdQ785haBHLrUvOgrrQDZodAfd38g1JL7rXVmF89789aAS9
utTCom3AY8scTg2BgMllUeViFof2ZliT5HcR5anFc10CyM1ux6xAfqxTqAPq+TQ30eUFGfFvdGtX
/RyQLPoCFPoKxMGFGIli/AEodnffSiGjkXRE+fWRuhommqUFaE9FmfE/1P9QakHvTlgbpnZZtdWN
oWrUlBGyJrQFAE1lgAInE/uY2LwZMsPYue24APTO3361d18zDRt+/s26gsYT0ZPa66yx4BRUaTq4
+eE73FDFzM0Pi9s4l5ByfEgW1G5njf7K3n7yJCD8sIOV2FwF4RDN4dwrouwTlO1X5+LcgbzgkUk9
QHAGpTx9wr+dWdzZaUB0BHDnDyHNLmlHlaQrV3aFEYB47BNxMmyHXsk34EXcI2ptaJayaW8gVDiz
GarYpm3Nfm49g6Ov5x0JWumK0MWlR54bHjhE5TFFkM1A+IkfQiwVLAICRZ02ISLCS4E8K3aR7EvM
p2lcIgujCKeWQ1yHinQfV5cpwXTZUuXgtBaWsDCZNu/Ou8vYpCQFH6M8XLGSmiF795FUPVJh2hmK
i5QI6XDjVQkxU7vEaRPv788ggQLIgKUA/sKNPVLnMlb6lTphCSJEZO2bwY0GT3mckXlorRDn0Dqk
okPqFrlJl5EE5P+/ME3NLHU0TsmtRf9jAWpk6iwS+iGg32gjE7ConaJ4mihIdYAI8qkRRSTkcawh
okrAQAdhISEOyCSRFEK5ieOYfJtT0fQaJN28DygDhax6UC1DghVykDNNH9WXoWJw2+JOTK9Igc8W
Z0S4SCLPxYP9gYceETG6NIPAkfN+6icTRdPRFk4hA0OxpUpzqCE2QZ7CvChSeg1yJGt/88MWF8xv
qz6A2TLT3l8rirzFyosimhbRkR1A6kzjhz25X4lExQUDWVMgrI+u7izYLe7YFvKTbkHW6vaq3Qda
N5ue95oLH0zvB+QK6wp5qg59Sl2PkqhY4sHWuQ05+sj615SMkHVXl4i4EKN7mQtLuXHFa1ss7g4q
rg56ijcbFQjUFUGU3q3ksgY60UaDGpNeC56jWgBFjk7aw1/IJqcIUQjcKHwQWJQ2pWVeEjgUCGXK
vhR1nhno6rgCb3AeEAlABixTqau/hepAiL6vmJLFYHcCF0L6XAtDMYQbR/NuCciJS1ZRSAnQNVAz
Exw2wGeOD5gv0pRF2QIaCioaSBFtP1UDdbP1PNU8BKMmwdFT1Ta/tIT7+Rgr+nICWKagj3bUzvgY
tAl5Ob0i/0WTUWs5XLZGLQjonQ77lkNpUKnhwrgY8EGFRF1GJRVHEyCkeHLlN3svZ7IXSSho2ek6
SLrpl1Nm4BNEq6jajrgU8BxC5gjIii2FGa7ylw7RBggJjocbRdOxBrtCdfcCB54+Np1sYCCki9X2
qdml7y/cK1/sgRz58G9JAKCZfAbIo1OnFDwRV/YFSaEdGbBCFMm0RfjNEmeV+pHWWW2yWsiGJz8z
Vys6Dlkjkgdydg28xw+sLpiV3lAEQNGAa6HuWI3jpudp5UF0J4IkqelPrSjMc771vb4wGvw+H51l
rxA38CGozFQ9+J26IO3EQ6I/94MceSjvpPfSn2UPiueC6m07QQrh1uT6+OzdLqeIM57dlcxIbHTW
5rFW1/hAHcVUVrEG6QB+HNXfBcUJQxBbPn3XTdBBaWdo5ztI6jK51eJ377u0ZsFK+xgl6oq+fkKw
ZSTjDN2eket2IYBwAzwts8N3TBRDUWUMQBZAzMMWBD371e64Pa75H4YwFB1UeviPIY/WPgbojHC7
art3LgF4foiMOzPQX7NLhrKFv0dUCeJbbyjpGP2tJxbMs8e3QKH/bOC01Jf5/bc1rhsnuLgaTXD1
Zvn2DFit5olPDR+A+83kMvG23ZyrXoGwq1M0YNqNYKzX9RFHY1o96rC8rMarUze17bMnkVMBxm0b
lSTCBMS66oYf8oQv4O2+7/P8WTg42Qwz0Uz1LxoX+skgo4yX6HyGjLtZuG0mtKPghrQ3I3uor6Kj
lGHFCeFEfwWJruK37qY9RqsV1SMNLPdt6JSwjO2SORvzjWrRKMY6bf1Ow60bi6Rmugy8CcNBv99H
13+H1suay2LO+ZbL6K2RkG6atO6fljmecSMQahXvn7WC1s9nHScuqMUVF2jbKOPSdTb1mSRne/UE
889ujbR7ki52Tom/wNqg5AGis3Bg5W8Gy8n6MzYi57MOPqv4scdFZ9w2XICGrmvo8zO/HQX65sAP
Z7oHabcO1p2bFs4OjJFjBRnr1mfKKVc/q/nwCdQIGI/bOPhugiaPb/eZEdPvmz7LwvWE5sBnqe31
mkxIalGswMnu99aoTSFRzJxWDc9gPiRyuyz9utnUDfZNv69ZM8hLI7LI1CezguQ8Xz1+fYZCEE66
220nISJ0iBTQODjZ1OAyrH4fUoG5gUvV1exZC5lEbidKzf3+YDbzdYO08dUYEvdBmgFFdInRtETc
Vtd6QY/iayx7y6dp9SwttD3W+Fth7BneYAmwra/kj4Ea13Y7WbxYbE4sMQZ2tRmr1RqoE6uqEI0q
rDv9QIhxnYkDMYsB3kW3jlIIVFmgIULXSEkDGAr/h1LYGgVBp+PEXoyHviT83aGYTylGohpwoYwR
mkSIglgjmv+BE0dU8jDxzRXBkY01kYWUL1HaI5BNB4e/zTxSBCW8iykVugVLHmHGALUKsyUvBdbW
81zXxXBVBfjg/4no5kLu821kRJCRVxgndTrkcB7ES/R/fIBLuSBh/9Qt1z2gG2OyHdykasCy0XDc
L7pkOtXfzFbsY23His4pGjCMLMQ0zQbV1ifYCWIvwPpswP4EUMGUgDXUGu4HNyFs2y5GlKTLde22
bYacg9Rq9v3BLDTNvsYmMKdaiPfM6HB/VHkSFUeBGi2gVRQtwI/yXNhgvWaTV+Q6k8jFMONeMbJ8
kHaIgVn3BXro8drYzbbbdiM+LscDba5+H0Y+GRWDDQdIbTHBBGsj3S/tKlFrLkhdL7oETh1unBcZ
LqcwYhpseBcDNIMq3+x/bwSrhE8M+Gs8Zugkh0hl/3YyTrDEWjgRAPghRsoOjx4jIkei4M8oZsCc
/tEjMqHqP3SzbL9vrlmtZrNvMpl4JtOx46Vlq9vIzb1k5hNJfI1R3PwtUmiD52MkZBWZzgETbAa+
mA3opZvZ/GI+5YW2FJeoD8mFss5YUyQ6i03m9aIywkBIwJ8RPvHWfJJXe6WC/ZdMyReoLZ9axm8z
4t3FZMH/Gx6A2Wwfsc1sVhT3TWjHwstrIfS2C3fhj6Xy0W/4yp7RHSOeE5+9FhQI8550K3O9tCuj
LypOObvJfxFsFz0gSyj3xSdlT3IeaCsplNEtppRMy26BfycAEcdMPptolSCYo7vowkJQWLg3M7zj
ZkAQCs66DoJeUQtgt4HKrWfaPEStZBfqqt2IBiIATETeXyjFCp8lTAFE7B0BZHAKW06hwCF1f7u8
IjYE8QEOeFNRmSBUuirt0J/FfhmKOrpQ9RShWSom84BChEU36XaJd3hXQFduxPFkRVlbwvIVcLGL
rWm4FboD6kWqSKG932VRmayaLdPTyQDEZULJiIiPpVFkjT0g0NeHbpjdSFdEe8rkmEOOBxJ2YUVI
9Hj/1F0Jy7roCuVWpHkKygRTcqF7TbBkok/lK6RSWJonBKrA1lP8KlAZWVKR2EoRFL9Ix4DQj6Iq
qRqr1ZkL93kH4SIWFeUU3Sxyh0YYARhWrXzjy1519XFzrDlsPKkwYOIUOkPw5Eu0ChIS6Fgna45y
wiRIw4kD1BJzKJKhbjS9DBDr3CJolDLLMosnIeCPJmGWIutKmON5io8Fta0Tq1JvJ71jMWzuRzrY
DBT8CSSg5VJspiBb9WblgNS/Ay4Z2DG/oZW4WoscP5+SjguPRywKI5PepwCGapvoFgsCpjI2iBTg
ceQm8A65IHZFt6sAQpMnYLDxpUFzjJHIazQ6o2j5iWIe+uQ/fB7mIuGMK3gVL0uvLY90A/GnS9OO
VfirnabQkju5+L36KdqM5fg0rp35BzjCnaHxSfr37iOLkMkJS22XwTSWBljQqscqUwuOiJIAODDh
jgEK2YNfAysyQPqQh5l+rql40vjXFPQpA040yL7YwlBtNCsHFcrlsG4OiQ2muPvDgKcgTvQEgIes
3ptpUpRfGDIQVN5G6U3UdnKZGsOIj8wvSGYyc/bECcxRgpF1oCitORkpLr9h1UHzTc3lxSoZQNSm
1Heov8LwBgKMuArt86+7ZJyFiuQ9uN7CuqGUa9fBD/JCKDtqbBdjJ7O3GVwdRJRYekUKihEuTHwR
uWub3RbeccJUC/vlnvwr1W0th+YmIEoP4uETQNp3mOTCTVTVm1EaTIsoYsibTLrQZwB01xVKkdmY
gx0ehh5/zsozZIQPxT/lBhUqKnZFF4a1Ql+zr8ry/8TQnZGODja37dv6aodgz/3+WkMnkLmu2+gh
GGgVU+Gcb5gwAWVMV1g0ZpouKGFShU+CMnLTuO8XV3MuWFZFbJlH4EcX3SLevO/TSCVovkI4OwLq
+X1Jb1QzlzV9gFD3RpbRzncS7DA6jWJMyqFJRjIJ7XAw62uEkgSyNf2jwnQeMeg0C0vTGEEksamY
IcDPNg7vyAfKeJgMIcBT/SSgPkT+zB2i7ZieUFwdh0QdsgzgcXVwCrxhHhGnEpFhMduFkPJQM9Vr
86HFp80yAQbMsFUYMPNkvPA9YSpkxDBO2hT1UFMHNtYhWBdZUw04kaz2ZYKwKbcD0Eo2lvNOHVMb
psFA+QPTLu7NK1MFCDEK3WWtq11Yh9J+Vs9HOFTG1rGhmneQzBZq3sylYzgCd5jtyyOcb2au6Esf
X8ctWw4GgTJMgBKgcpNJX4nSYL1G8ptd+DbqTNOhm2SAz+QuUz5+MndVIO4MxMrJQtqAKbP6Mfee
QUsMMvLyKHdrJzA+hb3OmeMimSWj48xH5ld0TpQkAYyytfHYjxuHsihA10zdu58lYiFzvt8cEq0I
x5MLzt6Gj6NNy0dwFZVLl0zEzmyqhl6MDW8uKxz1g/mzBZw9bVJ+yV33wO0ulzyOMFyPgcAadyNd
huVw5w65wh63sNnPIabOpKP+iV+qZcun98uOhpmZny0jk7ShNBaV92TU1p7jwa9oVks/u/ecbN8e
hORdtmmbA5NchhSIEJBfIIW5cIb8NSaOhItrwWbwWTXlp0kISTmdq+ec9te82IOhXAhWYZ21WrIP
PChT8TMRGuzBQ8AJnHun2sRCcv/WWl6q6sZ1rDXB8jW3wRHWGp1BDXTRpUv9id1v+fYYsjENSUp2
6Eqoo4lx5wtsizq9N5gMmZmnv0+ognP7ubgUpww9ggif36PK89eMcYbKEHb0Q1GbUa+bYB7QjEDc
brRaRRSXO6JQqksKIBSvKTe6Wiiawvkuut2X2ZWPITRQcVD1vqhLTfTpcAKVmnlxjNYWI/KsoEGD
B5wiLn6CMKAyHGax0s4ShlpY5q9ZMwJhhVEDfFgBTrtDHuI4E+ktBCCfMsASb6buchattcTuQFMP
8TwYjIRiXFtKlKTeL5dFrC7QgsA5UBtZJEHZoVj2f+U3LpAPqAqoOB8pvZ+N10XnCohNlwByjBZ9
2MaSRKyGClOKZ0jENqpBpfh06eeKF58sFlIbqKFaRHCkd6eiSvVZ5U8tv/C5ijOy6lbVcvmhSq3K
tiJ5aC5TlWxWToGRUjJdrXQ/M/uFBNIIq6mqjqbj/rrpKG+IVK7quuD71K4I9hSo8FLIlKl5mRVf
9dkU66oWx9VzOZAMf0Gwdgw0A56u+qQqmQRtvAZ51VQvU/RWMA9/URH1xS6VBZM2sqTpv3Scs1T+
5wFI3HeRmNVYeEn4frlhvdzFfI/2ENBfBBmkG7gBpQ4KU95Oiu7BDvmAYOPVkK3SdODbuhFIdlkr
+3/MqheTQgFhjYLYbDkkIvrB4WwzFULwq2hHVxGoLsLvR3+WCkge5Oeb1ODCLaSEIQPK5BkON9eZ
h6HWgBd6btcRj04WyVgKwxXlqHqjKheOer2KSJSqlDHJdyiDQgabdFQqCXWyqS+ceGp6yQMzofST
9s8ZnRL++k2UraEvrO2sv9G/PEvHCICDiDvoCg8fxCEMoMAq0xaWcEo2DJUHpMd4Ta4YYnwIkQnN
b1yBDDMex/S77NaI7aU9JhrwkbRJCT0pC3vnt5cU8xO/L6QKrRRJklo1N41F+pdFG9iU+5BUAiR5
4q4aLnltjQeuVgFZKJXIawHAQwpclGG7qiPm+2X6kq9MBYI7oYNgJAlKDtbYDjGiaBAxm5NktOj4
4YA6GKZaUZyit/VaBhc3fVzI1voD7K6mn/Etie2HitZMv3Ayl8yh4mZp5tbWvrlFhjZqfgOGUZaV
Ys/gAJ19UKK8g4HtKVbJikVy+g9MK+4zODpH59opM2ZZ87fKyYH484hhl5ORv9zwghh//k2Wq7el
8Urwhz1HdhvvpjGu8u7a2roQzQRChXRoIb0tf7yl9jW+kAXfENdmr9ezEgPVPzOc8UEG5kB6kker
P+grDt75WVVQ1YitXWwxfsPt++ub25QmgYqFBwORylhok1KLBimlN+E3ERqDa55V3mnLKDXBOqOx
JGEzCAopPR+KQOyph0UpaA4DjuJS/HRlZmTMZIyVhpG+0VFQ3WniBFYrq7Phr1pW4CAHnhrF1RPY
vAA9aiBS8YenBV0Hb1IFOQbyTSppdZTpbnM6BajkIdqipoFsAoIJZBDKMfl6UXTO9kXZo3B6Ylp4
ryeBXFZOPpgbqwXH4Rc4frMxJ04IXQ4OQ06Ya23OQvJ/sK0om4H6QxgWRl1OfX9he8gKf82yrP9H
4ifbHVFZS4HT4Mb4KCjrWbEQPUCuwG/oQMjjddDjIE6iqDbBq6gVEmP/ZJCVa7JswlkKfB1McC9n
MFcD4EP0P4XVE21NT0WNOdDsCGncTjpVMcNAhnIL3oAlP6SQ+krRTI68uJLMeUsxSzRpXeRFJbJC
YSAJMuFNJtLlbcC7k4tTzQ+FYOGbBLQA7sN/cygRE/Edi8iGVtdf+wLU48sr/TlVV2gpyeXm8Ziy
IPKdI8yHztlQvD0VECXHC29EVDV4bHGsDFr3VKklvp8PJ5dHCtjZCidGJgysyYXCj2jQhmDApzcE
b5uFHKizLLckX6KmkESsdC/UOiSnHNNJYpkPvKQU6NSAVRauZ4BDVvcxjrfmN5x7BCFejEA6NY8M
EkG8ot6YR+WFlFyxitihcqpd0laVzL8UKvhWpSIsP+0vc6F9Jk+gP1H0F3x64wmmgfMgDyCbLVuG
RzF1x7gpyRferLOdLQuMHoiaDGLVdKkHIccJXo/ss75nDJHV6Iv6hLQ7BrnGgPi7fWprBvcW3rg0
T8Eq92TZc30xqPTKI43nhohiVIM7yvBv9BIFYGlRS0QxhDI55kB5CoogBHNMUaR2LZM4JXrVV6/O
WyloXC51A7H8y7s/HBHpCDgriT8AD7Qds/6+6hu/IE6Hle6dti/wvX3zCK6Hp7MR0VO0JAQlyimo
JnbdFCiNSIf5oAbYrwwaVwNDNs1XG7hPWPbL6zeqCS2r1bRaAd1kGJaQg9pAdqA55ZH4qPrX2SND
7l550a2JwvImYnMegROJP/RA0erWhsWIDPYHsFEFqtIXLVnBsvbhC4S6uF5puInERP1yaj6eINYi
wBWzUjeq5Q8rDWvgI+4gdbWzixBFvhBZJbAlBJCIYTpDYOhQsCvxFkAWF1KKo95DizRrV/Z2ORkC
di9YH0Vac3QqhptmEdLXqBXglY8GEecIm6EeutZPAU8uYvcLnMv86Ug2UzJVsp7dVYLMqdpqnJxf
r/4OGBBIgWIlTDRajDr0mB5iOFldZy5dhA7K1v86p9gHnsBR09HjTKBOh4HWC+iaU3vOZVAL/Gmh
TD3JX+iEikR2xUbJhulKVFtadN12yOAOJeRMLy8S5VCvpgwqwsXDTthrG1wgHpjmTHFU7i/UsyTw
8ytNfVSuz5a9h0SUCcNJmWSbfYAPXifLIVaQnNlAgOCyApreX1H2rQWSnTWRvc8An7omodiBDHN4
1Q5V3U9AY6pK2TFVX0p+nsC5zXUIQrX4KX8sfgq4apQ26JKU6cTX7PyYGiBIYpkY3UpuHYivhtKA
uy3TDRI1iro1s+3aBI9qXKq3qMhG+ksV+xPVX0zhAnpBvSy+gYIRtfz3cWm+TJwYwXHJMIVIyoc2
MZvm+hDJY0WS8dGzbdfj+dgz3VocsDRPvHiFQQLSJSGWRpRF8YT94EpSQN5xBgQhs4jn2R7IIBv8
slaa19JN44d/sOAkM1mC5XYYO0jPaRbfqJH1bN6IzdSw5CL7Yd8hJl+xH3R8RtDSGMUVcBk611I4
hdB7N1mVSZDNqsCH0BFSlVrimkLZ7CkfCsgguSDpPylF0L9duqxjeqaEwTO7DdpBKFyIVHqEeMd7
dpEWU+lJoRGNNRsEAJvsRv1n8ANfznDmXwc2ENbVk8ZwyhthsCnaVkAG27xBHsFsRWK6K4owFdOp
8FOCt3PlDtX4DUqdEquhhf9guAJpB9yG+EBya+lOOVWWfetEbaMd8kJ2aDBOXknLYnEjuABHoKMA
3ZnjonZaAFFaxLRyT6xGrV0JdiusXTTwt146k9+94TEWYOLkt7EdbTYCg5Nwxw28ddaJw5ExtAlg
lUyoODVouKOgXWiLVP7IxLcz345Tm2NNhJFOI5HOtxm1QcRLrCJMzYsn7KTIi6DnoN7evKBlqSfH
gA68NXqgfEF+w0DKwTcAdeq65ApjQbdp3Fk0FwnK0IrBrMOcJOCZd+YqgAeT0Z1cC9uYg90nxf0a
UDaRO7VN6SsEbDq+5uL+p5GEVVU517bJFIpw1CJmiBaqwBJSPdghLTrqkplP1vOfQyIGEII4Hxnu
YDJXGV3nXWukZ0ekHPF8roAsWzzALBB1sp90F0bksLj0KXlpcVF/vyLj5QFvEhtdVu8IVl8oo0wZ
k0d+bUi8GmEtSghQUGX50UZkkkOdlElfaVMqA8x/xM8qvAEWLaKp7qTapCwjw7vLPs79MTowUJqi
ufMLg1hdSgcuJ580jdw3gctOR5smNCwfel8ng25ltpsjEt2VEC1w5EUWktkj1V+xOgjX2J2AVdl2
J/N5gZfUO48Cx/OUaSmMEoeKeEfqvYTsnNXsxhJlBKPRy7Ecx4tcZNJ4DyX42nBaHW8FmKbzMx5a
mZ+1QlIHcBiGlOB2UkQcU0swkacXJ4tta126Fe69on+5z18osteBIBp1IVbN9q1C5oXB/bHdwDfa
UoUvMhhOjvVHPd807+GEranYRxxthY8ta0QmMeEzKrTTfBJlH3RIsHHcQxSruKsKmc+91O5QiFEp
p11lvC4rrrERuhna1VolAmvMImAsvG1nMiE24v5YQYtclzK5tbP3Rzu39Tewsgu0eE8QlQ7WpRrW
JgegK5RgDnYZy2HUYcAtuBO/8oTQc7s+4kR4T0WZSPNMsMtukfNKzYKKkLmo2LmhbLucC02NhnlI
yBeAYaF2oDaNoD0UyESlUFYlX68qEsuOcSf7Yfnr419t5omUNPQBoG08RcKUSqgE0pIkGcA5GupE
t9TECMFqLdkR0KUkLr/bRZBB309H5cUiyAcXiA6EGyf+kdcQJpkfs290OAmTuRR9CPlUGfM8kgKW
yMpTtMYBdoZqrXGEeIJqXFW4IHBWQJrJC4jdcgwwHh671XHgkizcMu1jHJz6fR+T3U5k3TY2iPol
oBbVA1Tyqmb1+GvRZFYUQX+Xii7/k3MlwK6Ca9QrUCSAQGxupI7nA3rplSjJbIeyzXIJRQ5D0euq
h6XKA4hK3Qhj5WANtSUQhseAqG1Zl57E1Clbh/nKOw9+hBFQng0+F1RMRxJDNRvAdfY5FXWArENL
W7+b+YOLPW0Krwcfh2WQJJXAdmrfgtEkiAO+h6VBfougTPNzFEz90lulPXpEO0crrvRQe1qG7vcd
VGwa0nQhPQ9ELIda24xdLHeh+6X9L2um/FQOAzdgMMeCP5EvqQ8/HnxvNKw3LU3XafAKYiYC6qrK
3mKKGAGtdvQYYBDTp2HNsvRJuVPoSV2QFeJ1fgvSpk37u2nq2POsTdzOM0mubgjcJOBXQpiHZ6dY
QnlknVXB11SN4I8oj2C6KarFalzRKGAg6JdW2Y46SD6rk1SZ+3GyKa0sDvbD1WNnxmPSR1Fc+XGv
zslWv4jRFSZ9FvoiKtqoOyL5S6Kvq8PIjKzncKbCAi1EIZnAXHmmuKnl87YEuRrToHdBfbxRdxzP
GJGtT1InloBDAMRhxqe/gSbRRlQpQIqVovnuvdzk95jamW+4j4AVBB/U6V50tZsTIvNSIAheUVJU
1ENV4/o643IHlUq+WLGsXvhiq6XsJ6ZQomNZgkn+Q6+Ueeffe9eY8ncHd8wuV790gVBscax++cW+
jt6LF5CD7ITM6k1qW3VaVhmOhVBKYCqEQ+h5qdD4JAyCacMnTJhc+Os48VkpR9bZt4oEBdvVRhON
X5tHlr1o4lBJ5xR0vti2kZ74c80iJwBTZT/D4uoCzcH6AKjuyuXKf2hXUiiyUSQqwOBSeUH1g1Gr
teR2M4+WWtXGal6oYzFBZ+RM2IQUPijvsKU7TmtIQjRcDt9mYCFNtLM4nbHnWKPhskb5US0WOYVl
r+mbP6Bh0oaZPJSvoBpGaavf6zW/hsWEZC7DjzskyVSLoLnjSjqUZjpB0Go0h0HgCVhkCuiNGmAA
CLyF4Dyn3bu0il3VradOnsCSUuLiCYVncB3dQY0uGpkVKGB2BalQxUk1xxQm7x0l3Qst9aJ3ofNe
9ZSGcJcRQwOUrQewQwA69a4CdtIcONKrp/nNA7L1MrSgMCXeu5DCjbYKG4h9uR2qwKnB7lD+gZq0
RQeXnRTX/EW9WTe5QH15YyJSwIAX/V2EfOPOgDDdjEOT+jBqpRGTcZgSw1G/e2Pm0oVjGxBVgg0l
8qYqcDGEmrwZDXrDmuBYZhRWBqlRgpeBELWXZAG0S2W8X2B6GArZLDsIe7Yhafb0009GVdHP9S+O
BvPepe6q2m6mFMveA8WMf4iDOf5eQRJ/BY4rE6omAvg148DQSq5aDTkBrn5xfMKpU9GFmh6T/Xg4
K26qtEknuYx0Lo8Ay+Kf8CK2pA0NrwFNiyKuelgHQSvX/V9L1eopxnjRghxR/VEb6E31RGLqJWNp
mjY1HrCc2qkpHS6wgYPBLI8J4Y8ig4vunaxgS/dTbTIhE9a9Z2u57qsDzA3glMmukB5PDVrg6qhO
icoetCdOwdlhbA8mo8vRG0CKbF00V6EK1BzwNsikP5qRGudg/0mJEfeqEkDd4zlwDJBnY88QFzQ4
ni3owuqk6YBSg21SCujMCXotajoZSA/VE/yPEjDkAfGrgCuvGRR1E2/iBgNEZM8knbznqK9r7jbC
ZgK9InOKyqjmnb3yQpvCJBvFdyht+ZqUaR3PTVQMK/ncbqsSlILK3qhN9qnx7WyI4IJckMZI5r2M
Kro2CHBEtfVn9me/iYfgiT+aJVz38ovB4I6+reLZuMxq7NVZtbMblhDd3cLSPXqNIDe5rVGGeNiN
3nZ2BypffBrlfiF8j/+iP/fj/92MF3t2khIX9Kv9LwS1uNbbxO+Uz1GRyqx/Cb4U3qU7KxRqvi3X
8oBBWGPeGMMM2Rp0xCvetXUAIBJSvIP2QcMMaY8dQOKK/xpW1vvumdmPdGeYCFrm9lVQeSgApMg3
T/TGd/aVUcgVmstTG52nhB5965rsAuiNnQuwylWd7e7vgnLYaK8f9pGUt95Gbm9OxWKXR2KxUpPO
Hmxn98Cu1uXdBo/VgQbMYOe/rsYrAAHnHJfnJZcyps1EKCY6xqFzHSBWhU7EqTVt6lz+oaSxZ+Vr
LnoUb8RKGhezSvD9BUtZHRcaxq7ING9NzOb/e4Qo3+7uYuUYMlIKi0ymgTixhQw1kaQCdX8kFAho
YF0xVQBqfvubQrur0ihLid3TMNfferk+s+CqRhEv2Xr1GfvRO/t35uNQNnAqEMRT1E0f8ALoCpUv
sEmgsI/YbYwrPsZb8hOLdtsRwO/FPGPaqvEGpLL8HyoDFCIY9JJrfqObA8mrcz9a7/UFbrS3ix8c
jPACjgvLS+AQF0YlEqJ4F8NBXUzR9SARLTJAM40uzJ6ACAsF5NKsECRWYwad0T3bGee62NsQkxrh
X3S30rjKmuHyi2NJjRZXt+50jQ7AbLcotffRCCJ2+y8m1diYCPg+B++g7t+j3XgPqQ+yp/dxKlZp
fG02mvXgQJ22hH6Skv4h6jV3TVa4WFPK+QWDrmiUDbV4Ogt2RgfQP3iqvxaNBnIiTrNaGIotf+lo
ircLFcmIMKL9KTWRjcdhe44qAVaTaprG/VE9Az6FLic/zdJr1VkKPsfJrDZn9dHZywXV/t/X/HBq
xTFBgBP1ypq5PRPlUlcmN3obm+QwYiLg5IPECq0MhgJcuRYqgNyN2qK4vsSHpVSZ/tCPhSg/mHYl
gbBS5YpEABOBJieKVO8QRU1UwxfwxeGhoPdLOIyCSave/oIKj05z5AhwoWScCCyUOztC8IuRmyGi
cx1xmqGoFRaNp7H1Cp1rsxpldOK0A8wK9zi/JpW3cSQSAbgy3FIf6N1UIT+3Sl41qlh5Rhs8LGYD
oT1iAhRnbB9A6VZLsojSU67Q2UQlbW8s6/a9yem3jq1Wi3JSe+LRtxETRQ0ZpzMaasCxcC+VbgY1
ARbeGuKuJiTbK1X0kPkjo66gc9YaEps0LEYDSqbwmJ00FqPa+5otywL9wQXwoy18xUfDIAengEiV
CXP9pdqsFP7Dn6MR4xaF2FBkDCL9CrQEPMmbwEdUW07V6EZPQApmiKcBVHg4w3pQ7ElJTQ6tjHyf
5MrU4lUivUcwbnjhN16O5NTu9s5MO8Kj9K7IpO2N3gY498O58G0J7zdkBsUIBIlwasDdHOJ1Inao
wVsk6tQ5lYMsB+oPC38kqTrI0l49rHnCBnHhkhWHP4B5XeqSv5Fuyta9NrduNax4ufYW5jikZKB2
aj2IJ97JATl7G5rcLAyccCt6K4ClfKnGj6gLY3WkWS2M6qF7hJyrur6KWBq+gWqhf+lepatr7cZS
D9h19ecWaSmYuyxKoz+dnNqb2c6bBqd2pXPAXXZ2HFnVsKTBRotrrlvP2KJMtxumkWrswpyrwEcN
2ixStVBPTY0kVch06iitEBvjjlOboz0anu2Hc2WdNXLkQelv69FOMc8tpCpZFX3GC4q9eAqwg8Mm
5BB2RtCJ5/QACQERdtErlVrHiTSXYTxSCD/xse9ketIwprZGgH6LVdQXk1wkKFokxOwEMUFrmGtL
fPDalN55La7a95ZSLskT1nn8ALZKe3nKqYGFReAjzcyHxEuRYpGUgVp+jENJkZ6roZC385goigXL
01X5IFuidt9xKGW8Cno2yhbE9P7A863x3d3ezCT3p7OlDVISzqvGkavJKniUR3X20N3jbL79PRcM
AF09OZYyzgdoytEPooPRKpO27psv5A6YzeNNfWmuMONImagOjDb2zcJx3+h0aad/qckX3foEFWLv
29OuU5pJAESN7Dv7QzSMzqd1np1QH2Q6Cxovm2gTaYTpjkc+zPbTJvpYMHS9XKcOo1kXCk3W//pX
VAj139PXWUJNG3GDNPm6T/9s79rTAXIC0OzPaDzqA6vi+3V1QvLut3flqm4WZqbAjFSdsUKnpW+f
cJAR9eodRh/AN+hEfro5GM3f3l+nPMGU8ZLTGYXjyZc3q9vSlXyiSFAHu/ecK3d+Nolp1zeAf2v2
EZoFIewTq4FE5LbdYPaZSs7MiiG6FbCUE93onPhkVbfs/jGH9ZYpFFT9E7JIaoHJ8ui+F5xrlYmv
dRp0Eh9kUHP7gj8tHlExPIaZWGJq7OI6MiptqffBpUb6oWBJXu6PnthPHFDH5Dc6SO3C25bcEja+
s1tS4ePMcEyomFLWK0tC98O54h3XGjvDIWA3bClOSl+wCTUhoqAC8gusFXsbO7gnGFCLAk5zqxhU
bQy4MHlMvBU4lu+XG+B0QCIc8KWkAeZnUKR2lDpbO0/aubU3QPIEHayHAA7IDawlCL+deWwVupn+
pJXDh+zn0r2odUG4PR1MEadFxnDnEiQ263Y5ROyzeeQCpjOUH+wPkhKyvTkHfCKG+VfpfdMhf2Vq
B+BpvLxb6OTdy+iyyLVSZAYu7BX1yh/WJpS4QhFlhc/iWcFWXDg9ejlkYLsymjq0aoPkW8V52hFk
4WBXWwXm5bkP/PrZ2hDlCkp0tMhwKJNYVdTLSnbfB56JD1G3d29RMaGYouxIjwiFopQIY7A1pjXQ
fLlYyB5Mg7lFHbQEJnQb/PbdvVnoIkoV3hCyCRE2ZTVqbVaapVbD+EnYzBfnTatUYzFluGlvH2n2
oMuEUfwQycnJ6aDKzeVG6PZhOxv0KVKar9YECUxXrQh1Kio8/0sDWAONQNvd7WowHIKq5C3wS7jQ
ET1uQi1D7rsKFrqUwZS2ngTTIeu7uzabxK8HMsOkd7/3ZqQm9uzSvq+ZnMQG1HbPJKOwbZSH75TU
vdj1QE0ZLiBGrwCU40xAQ6GZYttctbbJhE4ZdWOcuZhXeEKVsuphw8J3vZu/Xbc1uMj/m+mNGIA4
z9HSam0ohiXL3pDFaY3U9OEQEKVS1ab9C536L5PY/dUCAOhTuwZxD4+DjghTtngSVcIMcIODQlH6
h6+qRQXNEEypRNFvQ8KbXCK94p9UUmQaE1Tz8+oP+f2/5C/5zLd9pjvy/C4VoamjJhhDNWF/1kFn
5t9S54FbwNjfHLQI4pspY8HAICLuLQoyMt/NW6IEVAOVRKWvkchTxFD5l+fxsi7V2DyD6cAIUvaA
86Eum/JXBMJFL+Y4q6kqShfOlu4ZMj0SpCZ1vbvOMxs9qNQXtSBwRylaZzv0PJA9xHIc7f94Oq8m
xbVlCf8iIgRIIF5lQXhvXojGI5ywEvr150tm33smZs9puhukpWWqsjKzDHqJY/ZMwzidxOIkYQ2u
Yns40A38/ME5IjReI1rMdReqklCyVadqzYO2cv0CXSR1HmCH4yQjQVTCrXTM85Q5fSU0U834B8ET
Eii5/r+Ck6hLgPN0qBLGz18+ie/xbDRDVrCgxGzAV0JkAT1iFda0sWoD5VjVxqqdVGUKtQHTH8Ol
U5xRZyf8OmZkh7jjXToykalEVAqThjzJEvZpVVcoYrxDmj/7n14SGHilYYbiX+dxDIUhp0mX3GLS
hdBg4XG6snv7zg0ymv/imQxIQTne8BBc2swTUASAe4zQf4V5nqLQatWcFdXo7jJGRhjzr3RClLHi
FmaiDjGyCs64IpWByOYoiimcYCnx97dm8Nmkgvaru2iIRQGp8uQgHQlIUBJBm+Af8KhHeSeW5iY1
YjoccM8dXefyUTIpwO2pfeY0HtUAGr4K6Pr4DxbDJk3YtJ45NhpyPFgLH3Io/g0cfypSZOvjQvn9
rRaQNw4UaEeq8DbEw6IeRg1IN0KdlRvFZZ/ee2JO7LEfCKnQU9cHM/PdP9Rg4W9Y0N4oOau50Izw
GcDSTaQsjGfaXNdK7Wb1YVTS8EjFr1aDobULXkNdZaAFI/kOKuyeDjb+d25cJuQ7711heJu8d5V+
NruwSbCNaq+oMiCLxeqq4jqIKKJSQbkopIXO0TrIoz/VE9fi9Q08T3TcdW9NcUrLAMPC9r4f0+Mb
fzRu+zdlf3Ar7CpKRki82B2OpxCH+kVxFQ/Ja+8YCKCu2vdHAeNyISFpd9uiUrESFfEqAi+T72o1
CbC9NGVRjS82OXpHjuzFRgXvZTWF32zqLmxGlIx9bZYbD85Lrhznos077ykstryKrLO947QQHEKL
A0g475tpGRD/k5s1BemK4A6XjJh1NlPBjq0etULD5ANv08KGTNBqKJ/QPjuEDmk372hmW9Z42Rx6
dW/SjDkeYmxaaEBBRHubnBC8Ok26uDefzZQEJmGRBA/nsI3b518Cs/tyQooeqBJDieZIz4Y1qQQg
qICeiPvMWTVMJjdycBqIlbA4RTw9B2M6OMNdn5xNPRl1VHGy5ax/THB3Ns9VuSceLRa0GxrwYW7d
1hGnvclkVL8sidVKJicwkfw0fPfp6jPIMUHDG4W2EtisvNBrLz181dge2X/w/jrxrPFWgwZyw/Di
8uuph7jtFPaofFFeQ1BaxymGIdU5FLerjTcSDymGjkEl9y4EAtNTN+5D4mmfCt49yMfjDrO+Q8wg
+qjqJ2hr4TKK1A5yctxyNtnkkLjQndrnpTp12D14E6bl2oJ4Ci59e8z5MSx2qrhwOfaossHZblUc
PCHEYE1ojxIB7hl2qwOj90RoxOHdKQ9qT5ABlRdVs9uHHwy5wKXUCleHzAWohI0LgHWhZjDAU6A0
MAHHHHJTXv7nZCHtwD/+v9CwivPZCeE8dKQTfuwOnVq/E0Ugu5zXNgLsQ/+UIOigHtUsNMjMDsji
n+5+iITs5n5XSFCG31WBoJMfuI75onltF+by/kK8HRBVtg0nW+xnl+DkmfXx/odLq9hUa7/XZ6fl
Q+YWrC0E1vwVC6S5y4Fe11uKEFvbw2bD+wkC/h0ldC2lEM/ZK7WC/BISv9jHR/jAFyrB0m4kEGij
gxUO1lr0asR8/qNJIECZsoMhlHYXbf+q7OggUC2nIXcOOXUkze1aO5iChnWPPeNLd/qMs+d3jdCk
5nNnutXJ3Xv5IKa3xq+4ZzrpXJXQGkf4AA4Cex0wMEXCUFMMCT3VA9qjURGc/isRiNxkYpws6a+I
6vPMZSTgNzXF6hb0fGkASat8kf1qkFL8QmCmtbLKaZRB6EjrS5CDrI01zYRrYHqEiI7AnGCQuo7j
dfweYg5g5h6+tgPUF2VYoTgeqqDCahh8HGQa7UW7EQwa6zVDsUXcSxEVkYqEI5w44uAqNhVkAxVv
0UYbD/ZD2VqjNxI9lr0OeEBcB3ZzDjeS/icsW51KYi/8o9Zy8sOFWtB/AZ2K0CNBBOCJYW0p9E/H
CcGk9tARPVB5OBRXqW+p/EbjCbpD8wGycdWxqBNwhSffghNKlIpFl9ONa98O+C8xE1u4Io7uaiUK
Ii1LI0IOHcp3rmGlYAVxCxyH/9I2jx7oiml+AhHau0gzofmIdrFuQirUMRYHDbT/8C7ZnL2gsWVe
0RiGYh+WCR3/D/oVdY1onLUjX14Das2tWg+jD+Ua8a07ndq4bagoeyElGVNcVekG6Ts1ShrSsZHo
+Rb9P0qzP3GevCGyybuR0xkPe2dPEobXhKbfcOH0SOW9osb09qbmq8wWbhGpxoQrL8BSiuuDxxTN
KldJW3QWkHgI4ur9zt4LQhlE8fgZA3OKUKOKmuaVbhsVNjdM9Y7f0BtLhsItbHvEBkSnv7Nzq2XV
QyXPKmkDbiLJplBGQV/10D1HLPp5eEVEmFUHUI+KItU7lf8E3HLxem/gUJ//i1sk4OzbKdPVg+Ps
AjtIeV7FV3bfRPUJAgQfZ6Ak9+eZ0J5xOgK7AcaBBtLWFYRHVHDmAZAJXIoFNBx46Iq3dDHILHz9
q0XZhdzT5Pipo13UCYY4ALeKsTv8w8zgj/SQ86nepzvCr6S66ffBM7k0p7lJHXLB3abPBZadUqi+
6aiggAWVjiIM4TjTGwvamaU4/WUYRUyMkHxMWhJdneJcEO+J6r6ajmLT2hGBGsyt1QV+DlCn3qX6
Q0LbQUCcz7xsOGE47Yk2cvonexrhKU/Ar7fRnD5AWxAudHC7zHIlbxS4iASWEJEYjqNYDAg/WjgJ
aJtRTROXKdA8rAKjgO9fWSwCzlaLnKtSSwVCkKfwugAYlwsQ/AYc22U93Ql5ASJEDO+2uwQbqL8Q
0TX7lPB+AB5wpUcixxFO2onZGoOk8rRQBEUlOWBAGhXqE+SQqEOavxRUaS+BFIVtwjmhtoeRdpxf
FNSk83ezrlx28pM4KsxhCQrjUgT4BIB6A28ZgEogiU6hBQLM5+rT9fl6chLplZxoSSXy5xyCMSh/
VJfWKVEYnyCblcNeOCDYtJlHxD9O+7dzh06xDztgCnlDy0MkiDVfK6TBjp5X5Td4pxy9DJZ1lcMh
qrVcFwhc00J3LzhYCJNIVIqxJJYTh+tAaxNhfFmXhjagNpYD0+oJH0uI2cPbTw4NbDdJ0YnyJoJM
1eoHnITtVCDAj6CDBEHkJLyfSQL0R/ubJhXTX9jvL/9jDl0wbCC/gFB+QE2hxSaDRsFMgldedAWZ
XJr7ldSjnA5Osx20G04Qrpctk4ZiHEYyThOdCy2LpANwjscj1tK/eidj9fIwrFpoSrpFQrB3mxCf
LII9XGRacs1BKaVjFDr8AtVs6FTsIz9D4+iA7FD5JHp5uqrJ902sQw4AeSrJBReDdSnhIAGMKle+
glVEp0UIAuz22kXQQ4gdACeKLR1FjpIJJZ+ifO0ZDXmcI4/Upf+rWfBNeFJTonpYQ88t3aXgBXdX
HDwKLPBn4+jAE/df9H8fn7uSSfxjd4PTcQx9KL7jUXnxv+0rxrFY7I1fw5HGApjGcDktlYr+exSi
ZsqrcKX2WGoR/cJTQomefNtFMxNx9N8ffSVWaHXK4aQfYugIaJOhnhyjytf/ZBqjBh9LV51f7xKO
R30H7ob+4QvqWmoxrT9Fxl7DgYEci1apGzlWRGwIEe1Ho4N8pudAeOwrHVIJiqiAqJkh7aqErj86
p0ms9Civw9+o/D5ISS+vkdmJuv/7dEAJhp64IF/9x8LS1/pVFd+5cXJevQ1NBV3B2lgiwvM6UUjQ
lWl63UBBxAGTzzBBKnw5YSz/QlsZfQgleTVxkMBYjBolpoIoI7kFZsFg+6pvJS590QOt0qsO5FRd
UF2W2bYfVzvK2kEmxIFufup7aPu2J4NCbOrI7qnu8zk43A/+OQVTdST/L5HLQX7G8wEhlbzWaiIa
Ej8N/s0lMJkx3LI+98NDkzT3ORam8I8epPIw1QrGXeOvp6xH+I9OpJ/ivplaxOe/hFMjJSlUmfai
gro07npNxxet2v0t60BjowUoah33zS4eCPjdnEHRKCdNODIaPCs9Au6bVGCow16/x8jiCqKxIEdh
JLd4ObOC9PwGRF4Me6DB0WpSYzmdmGqRwTriFYAe3oAH5HINXBFZBTw9/itc56eu4N6fqCR0dywE
7vTf/9OMlDRC4zDiw9EK8NF4letZMDqMvuxP9OAUqYigjqnGr/E4xuVcz/8zPbkCDeKAcoAI0f99
LPgfv69AX3OkxvspxsAjskk7KxFhjrwoCukP0avyf3HnVGjEX6zvQPH4GXnKcc+8oLsmnvm9Id+G
wKWpomnHZCEa4vu8uYb0xr9MA/YjPhh/O7tX+WkLfpOWb/Er5GhAhIQ4Azj03MpnqqemqO3Ch+rG
NKRADyswKJ77PRT1lKobUbfmiFYxw/pvKvF0fmPHNgi/RYxnGYMoBFN8dq2rS3Pii+kpwzCIdv3K
sAiBWcrYI3ykn20iXM2qe8LLmGPPpDvGZVZu04Hw93IFnSiaMt5QQ6JB+w2euxYG+gyy/hP6578f
lbPf/kcaxUiUseUE5WYFgzLa7uHH8XQRN/DX5gHKMEV3zL1T5M7rA5gxhJR49Uq5KqUB1XiasPdk
dSPiFvFJNazCLamSWX2DoluOirQPUf9w9SS3wv1ImdGNQ/tNvf8hCZl4YPojXoQUsOoIXg1TGAsX
3uLjFyNxeKQOhgmolOrtPaHiBJB5Ar3lnQYs/9qjK2aff2mlUg1F/NyPzn9GYOGipoA+RZMrzqRs
9Yq0aFF780tDYRVkQu/WWHaLX7I1vWzD/rrDIpMfnGTKhAwwGZddvbFuS03Zc24MAkr/OjFrUCjT
4DuzQrtbaIuP+Y+a+CRgEa9BEf7AQnf6IVJH0xxe6N5ebdtAi/R7Ufu33wAQhewb5TbxCJ1dgsK4
1JX4Tr+jpwdph0dfXmQD2I7NtFf7yztXGRwfphYS+CoPcF3liVZoGgr/Erae0YtXsBFMXkiaSazv
gTRceNY88dDCUlkcz+VIj/hG849/GJq8RUFA1OtXe58O1Dgo4ugqojW5ofRTHIfgoeUg92KaSsAE
mb39ZZ9GR+R2JRI+MEPc4oVpS6u5b2ZwFY4dO2w/2cF+ajH2FO2iItCfiX+L0OZLk5xqG+crf0Xl
VbZ3R1mn8rTo8TqLRBaXKTxH5Yh5CX3nw5kijEF/q52YdfovgGCfbMtgLWt+prQF4ZQ8LrRfq7X0
u00+qp6Favh7YmFD92RE6AEnvjoppOiP+AOhKJI2TRsUbV9duZqyWhjbBA5lqZEjtaGLD01tZAkp
PiAsRg9f1CuuBjU3nmpPK7iqInxY5nAfr1MysWPDYjIB3ZBPGfwC9G4erD6L3z9CfoE/xV5a7dDE
lCNSG5ICrYEeVOLrY/Ssn0zJQycN8hDOuiAYOeplLEeTbE4Br2at+piItLvnuilreFgYyvsMdIap
Qk7IBswr+x8fR7Pj1bQ4dkvMEtI69ix2fDxTMe2F+64e2ZQ1fifKhUOPhioMqoA6TqFfIPbkeSuA
hbFAFrI4RRxJ3D8piKINNkTR8Q1f4sZubaotkmZmk3Kdwr96arbM8ZWGJL9gL1rO8ylkdToc5E5h
JdGhHFwrnGl3gq+KKxEA56ROMvou4sOsUxbGyp24U+PG/sqd3BHV39njPxSaZCNV0ZbWQFCi7ntM
Sfa1imd0r3UDhYLMHGo8LUUxH3oPVX28ynBJMEcgNfT7qGKQnO+dUu+1d/S6ttFPU5RFwECaVtCN
gt8RV77U45EAjVm+0e1d8QX50qXSGpSAD3hS0w9vUoDtuGd20cUZm99b/4T3+hEdSZU2JGqiQoMb
FNCj2hTjQtWXreBDaRRshEMFxUt6J9y81BOae7wa156FO/yr8RxYrafToIucim2g3OgtXuCWPatT
hAOMahjAPO7aApNYF4CqnCB0LoHOW6KoTwYyjgtukePmBkTtUlk5eAU6NXUQQ7Ty/vPpJ7gxCf3M
iu6BgBPD9Vu0HNF1e5TX19M3zL+Lex1muE/LiLYc4nSm06NVCfz1vg14AKr/YWfvvdcXSBnGrnrz
z6DJbnmQGf4VD36YZ14yeZ/ZdGuWYz/qt1khtOv0GCthQNB6Bqk3PvSXP48XnGEwVILl+ETrsu8t
nbh+6Nd6S59WBecwG9swfekJAMRm4Vs6xkT8h3ljsLnHihzmePjY0iNsqOZXad2s4xY1gIpLRbo0
2KiVQLH3nS6prV/xZcfoB6eg2pwPR87SHmcAEO9pMjYYkkZpdR6XLk5kzjjP3Gv4XMW+zSdbvTjC
wQpMtZX0v81H+BnLxWYLBoutTDmogFGv7i8nbV6a/HPe0k0i5d8kSJsH6KT4BJ2618UHpnG3dcID
IZtkZfUdKxm472X+Yd/P8m5pVnEOncr6xqk/eu7DW43cddkx6fK0HFp5wXmQ2dE809yc4RLeDk5e
6L2Xtm/AGkUCDNcTp1g6tOE9YL4ie33IF1ejUZSXR3bdvXjZzb9O+YuHvrl+FqKX2pCpsdm9H/JT
00sZJ/BX2akV+wU4Gn/AFKgS4a1+3dO9DTkzPtWvr1YGa2pP6Ni4EnXfuveWcz94vEfhUHGMR/2V
eg+A4EejYofFb9eAGUCpikq5tY4JQi3/jrK8leftWvtCCmcB65pYq+F5NnlYwe2gq8URodwnsoDi
kPeK0N/2gdEstpPOsluipJ16hW+9VJzSV7mxt12R74x7UKm6+6V/PDvlNZR90pwbJWGMImHJ3PoH
6toapjq/j+jh677Ou2RnIUdfZ4Oj1oJd9S+3VoLO8OKUUjd9z2moRRIm1+qzPbrawZtmdNgyYlrZ
TlP3NaVNdmKIEntPXVBtdi5An/C2vTJqWNP1aVlyG9MhqXlK5QGKLgLC8q6AZX+YDXr2aE8fjrgz
OHiV7wwVy8cmMOqtdchkVWd9Q2T6drJ+scM+88WyDpY0rd1K6K6LYFkYdaXOg3SOxJIbUsS6anxy
b094Zji1e2h+GlQ/Hs0zwQeHx5GwlEE21ni0uFbuJNwJjNnpqQ/F9DG9HrvfHr6/RT82XHc/L/49
SmGGKQBhRg97UbcWqR8evppj3nUfhzkmLoXxk9xtP65AumAjrG8rlLNG569/oId4MnwSJHsgNRBR
IdnSqMqPahNszoz66dE3u/ngA9PRCNkrLJ/NieLep4l/OGVSjuQihqbVcnTb/NFSJa96Cc9ZgZfR
LbdrNSSyz9alZ14Cu+C96afVPbve+1qvdDZ21XHxqUqn7vnm9tPpe/Vt7q3GObo+e8XxzWhZlvfa
vs3GjY4EtvOtP0znC4k1o3+O9wgz1Fsm0TQlNb8ESNI9Uyxpn7PG8OvUk0W5FBS/UekTPE7hOw32
e+90Rc0wvsErjNLW8+EV+n/QwktO0nGvBAe2m9vD5d67wJciHOaow2CXAKDi2CXPv1n+bdn9xq0a
tgBvt8RRCu/lMUv8FCuN6Wd1oJyM3SHGoMZw30CP/Hdcv1vV8PJ2mS7G3Njs3y6d9HopzL3ZYYAl
SKQnffUMHtNWum5EEkGKBDlh0oBuGyRuJGcYsEF/JbNYbmxqz6cRXOPgHC0T/0QtEQOZV/8v7VIq
A096oW5asvmyezgd3+Hyy5Cru+fInB69Quqc0GaZTo6GcpW88drLGDKQ/N356cSPCblDvvhchq/y
KIZkExX/rszD5hX6R3TvPf6ySnPfGJX8xf0vLiH3HtU6NbotXaeYG8X1DMHGk/ptK7kpV3hTKKLh
ZckrzU6VtfENDp23Wp122G3uMYZ79N1hW6qsk1crL4anrFm9r5/39vfRuC3blVLrWmnaXbO6gm7+
eQ2MdfHi7y807y67Nj1tah3jQxbwisxrl09lz3ta68oyej4BD2vDUq37ufWuHPElh18kTSn2rfBQ
6Fl98+zeW9piLuFjl8RTC8jycu9/X7SsLYZWsr5WvT2sdmQoa6OmvikLlDOQXa9fBu/jFJ9VSq5B
WvRiap3lvF1EFVTs23dkU1/770wjHLfcf5VZy8fx01zntal1SQJzeEXRWmvHxrwMjzNZJ0+puvbm
unY9eiQhuJRfRwaIX9o7cYOUn8dG4wmJdukab/9L+nGmTEUSfuzfIDE08oE9QioEftYhi4RZQ7Pd
FbzraRVKFO3IembvSUEY81Eatiij37JhEWkpx8zQZKpVglAWKfAf87KnBnpWnSAH+LPRGACAYy2M
V2LECSq61xBYeDiGI8YhX/YpnIQlVBARLm8UczBW/FfgHqJYic6+TOAiNDQo8OuqYapHGsfNhLKd
7Gul8pDmCJkgeavte0iwhn2Md3FGTnAM4lB3MBbvUF7YBx7uZBRL5mKbqWw33NWB0SfNPkX8L0Vo
SFO+WL/y4IH1P5SJoPQ6+BqpYhG8MLFUZxNdIPcg9Y5Ia0tVE/VxknGYM5LcVg3pkk55ZaOXz3+Z
K4dvOcp3LCpcfXj1MYkp+gKK+oeBQbJsc+w6ldmTIb76GUjE2VGjKYO1NznXO5/Oe/MaJCBVkzfS
lqN7weZ9khfrNVgpcWDBb6JzUS3I0zpBSkxCcfKIGL5O3E/c7O7sYelX3GS8B4ZnhhIikqbxBPec
xI5luQYhZxw+i9hCsRuaPAsgLN509QXpaBdZ81MCGPw3Wi8Wz91NPk5s+ReqhHBeMVDsJq0zjRD5
Hv1m2tbBuX35TO+xXuL4wu8lNWdPjoNuHRn0w6megrcR8gqNmxBZosaJG0goKuF7140/jnethdYM
syE0RZVWGaMELHe4H1bg9H5Fcd78woxoWqL97v0XrSpnR4owkG/Oztt2MwhHOzrcLF+D4qlVswaH
HgY2OTTih3MaPNgY7/SsBU5q51WnbKK0+6xoofQt+FCb7DYd0nsHctv5aWqNlmPCGu+7qB3JkY+D
O09mhr0Nm6SzKbRe1dBojl+DSoCZOlHmlwQc45ugNrLICsDYi271GN7fwNH1ZdFvxu0TPWI21uhW
v5EVHBuMkQk56kIRZYcYx7kzn1psCK8FatX98NC+ZmHl692INeuYmhnQAT4itdgULE7IciycemCQ
YFDWenLvmN9FIPDu5a9yqpthCVoFUp90VZyfZ0fqMexq62wN1ePwCstvWmQdnvWK5SCpwIuA3NkC
PB5Tr4ADCij2il6IqUa11tl07O+PVMi+b+MCijKh1q2wQOAHOcdhVnEJlwuEkmWnOF/6GWcRLbQQ
GlZdHgnSd3OX9NLBe4x/CiV7CnP3i/daRvns1FkipnVX5eDBKRWU608ToI9AOizMvvgrXNkAJwmo
Q2D6mVm3Ei9vOt3TFlPgzafqFKCRmk5AG2JYneL4EA6UexlIFrMJXlaZNdARSkHiRcVwcx5zeKWr
Zbn+NRy3GofuXuwKB6c+8geIIv4OWungEFaPXpY4KcXRbbVxiL2q6VUGeeyXC42s6sftWqPa2zyJ
vPBDoucRkirRXt/sYfB8VvHefbUtKq/NjO51W/dNayySmmn9u7rcfaMJ0RcFdXAh4gY9DOHOwuBL
/c/0ytUE1EpoiAhZ7EhP7MQnYKsAdKnpqXnynm1KPC8n+KxWxILFm3eF1eE+EjLOoJh1C+MKAQNS
25JjIqe6sIt8eAJ7706g8fRS1Efn6bkUXjaP3C/urC/NMDlnaQvcLS790rKd3xABIzbu0goZoelz
jfh0U2nVMh/fGFvx+L53B9Ki5cWhw0mah98ie3HpHcZQ/sGz18nEvHvQLCrNCv7m7hsjDkgid7dU
8vAbtN395vOEDBx9nUv34JdPDpQX3D2LjBuL48su/wb2Dc3pFUH6mK0tAxpyeEh7iMYxSsx6FWqz
Ov/lo09rCe0wKA4LwZJC0M0zL4759WJIvn2Tma/1AQe80C0GH9qgtB4QbJDUxKNvlNAjsUjnrZyV
1FmSPg7g5dM3/Blmq+LIKjk5DhRre5Giwjm0KuMazJqXfHcr0JBNh2dnTr/1JhO/WX15SxTe7aws
xSfD77MJN6OKHUSkhTbobHCh81XfpvxMRRtKmbF41CjSH14gL5VJptaurWrZvQ1SmNunO36pn/Hw
008bZstsmh/iIKyZMWYEaoavWnW6WR0bUjDXBJkiTXJtzrYb5ft1lXOD3hkoDa3i6D1LECz1T4UQ
2P14d7YlAA3sw8G+jQwMoJQ578wxmEZUG4ag/yihrvXWqXEcCS1J5T9JF+noNTZbf2f6XizxyPgS
67u1K5OyCHhVjpZvd17ofx/1cr8Imx3dmmuX1Zil+HBT6rDP3gm9Ma5LMDrCz7Q4tYp+wnGH0oHG
8707IrGUvsFR7Q+a8DvgUCIjIDCoSl3iPTbGZBk+c+fROMyzjTz3jG5ccRJOS57XOsM3EyXWK6xk
QW1h5Wg4f3EXkGsIvlyODKibIZOXhiyPnJ73boaXtVGPjUYYUTYGIj4PKzNzHyadK6IWSDtMvnP9
yKH8blkVDvhOVgrPCCKe/bTsZe10eCB0Y23V3GvuJx1rm6OFHHz+6HmGzxsrblu5EzxkC9eVdK9l
IDBjNOjRPVwOyolT692HRbQzmEkUTvV4cPOqYDhX53BzKSkZOEDy47cujuIesfmxy5a/fW/iQUI8
8fgSOTzBfRunZ53gF/8P9r3IbMWLV7s8Jmog34g7pWr9u4wO1xCMu6qesyxyC4TS8osYiydtDngm
pmjyY3PFjgcKcEQGjPEaqc6BLJwJjbjtEJWJLemcCDfIK84PY+5umK4+OJ8VnPP40t08aSFfT0FA
0Vgh6Hp598l+kI1yZEalwTUsXYmcivOjZ065xs4+cZg/0tb6EHdiDFJTp7TnCCHTbnOvw5vh5U8n
+ps//nK3NDtQAi5QAMAPodMxg3gPZ+cNkwd3SDIRsA36TXpkFw+Hb9k3p2Olf8mfQSX/1Lq98S21
lwQdTJOg8Dg5SzHAAS1waeKxsBc9G+N0c/GITI/4OR+nKPRfwbINjbDP/S/2p8hc7B/BHVpecAes
jFlD4fvm5Vg/FP0irBLnjkD2BqcCwQIkA6fOaXLhKK1GL9uPS0EfJ0xuUXL/OEOzsRxssCmOXQOQ
QMco480AOoBagFhbmHwBYTovDI9BurpSQ3QK1GfaZs4uUCl4UQl4iWYVWwWh9+6XyTm2QOaGQ2N6
Iphjm9wVvHpzA9UDetlKPBIB9vDFZlV4u7qc2EedUd2O3+zJ23djCZmbHQPWA6pG55UBl5lwTjMC
3DveBfGCDxkgiNPQUC1o8jY/eZ7i3z1hPFTNoLrl0SXtfUB/Hmm7kMGECHnFKmnem4UNRMyL0wdo
ezu12+JluTkGpksyRh7hnTw7/4a7Wm/yrOPjMj40CAfBBWm7eUKdD9aDdcc9YPOZM4kLF/yyMtDw
UlecvXIOEPyd096KfKSXO6mphpXUWOlIdQWOp2496n7wjhrIy+b1hKQMbfDQJk2X+0WyUxHnAf11
Uf66B9vllPtEFYfUc77sXv8IOjmxdiWPuVpAQO8emX3roo3W/lUlf+58pUovj/IJ3DK7qUTBWNXT
5k7W60TYlc5lijV+7F6zIHWPNELFi4s4NwcfpZloAUT7OiJqLQJrQc5P6WWKTJ3PcPbTCSE5Gi1y
JPdy8zaFTT8manWvFicQUXx/eOxm7PpaAfjds+mcupiwBkAv8lq3ecbwTLq7YWWF0XfcpmEundtP
HvLtxC1NTxB2xSIextsz/qMFjlMYVRBUkMOcUSM4j4+L0m3VANw69WXFZECucV6jhbm79pApQPjg
Z83QUs9JMZg/Hpxx/oMg+Ya0f3PPnRIlVceoqXWyiFMpjGIk5a0n6VarWa6IZrM74PIh1TfvNkT1
iLYXJ4O/mpOM2nx8jU6iMpkTM98O41ERicSsWHYXX3+Vv4hTG1wtvKlbMUxaL/gdSYcsYJbNvNPD
mRzCeryFFWU4RNy4vRz5Qalp00733S5PCbSIJzxkYkV43cjXrMYbXWqpPSGVISDgKUxqH8x9PNhN
4+GdEG+HtT/1v7FhYwd/9B7IudKXO479OFLPAi3LITFXZDaH9UM0PLxJSeu1AjsrOi0oUTSKwSGo
BdDHRHxNfovv4ycTtOXzfAfcQ1hUbxYCsOdGrWshN8p/y6DQrSLN8l+EXMotC2HnubkD4eQXj4Kn
qFUopyMolLQEfEIroFRNk3pDfIVg9JUCgCLeC563NJGJTBMag31Ivn+Q8fd+iwuJcYa39qOtbY8v
j9VS6FQK8EVoKAfhkkxA532vNErnT3kifd8u2Vvj8KDGkiZt2P7q9bWeR1nmpS+Mig+DB91M1Gjr
RJOdvYvze+jW8cfx/cekgydIBGiuPlYlr8NiWxc7REqUbJy5tTuOWktYZW2LmsNpdAGTfLIQAdlw
/RjREALM6U7RnDydgBFlPE0KBP+ze/qfj29VW98mFMPc9hNoTF4GWrq9nukmkS8KUaHq1aD5+n/v
htyVSVM99jk2PK0eEmfO4rObUULFGcuzUSSn0BVvLFfHN2dZKZpzxv49MLrH3GVju7d6MZruaWBT
I9AqLIgvfj97AxAU8bjknYiRduk7Ouf+/DjHmeTGYOST6K/C1MCtXiK+D6WmrEWDgBXLFWxhDJAb
cqQ0HzDe7dkcFAxvnbNjrDMOewKAFmkjcc3FezdIadeRiiHDCseMXyQu65BPPpBNFZxmyQ5sUewJ
jn+iwBltb2d3p9gy/EW6Y62cOmUWBXo/7TpVeHxAp3QC2SXQuHokoontH6K8FLzsFnjCG7I2m5l7
o8/1cTb+K+yMknPvlWViMvyuHtslhLd6oVfoSU1Nc9qib6kJGYsQiPgYljq3eo0WziPyRPVY6C87
5M9ZOJ5TowVU4ryiDbAfd+HLNKgwQU0A+0QrCem3aEXAVLfYDy/g994r8aGjDbojSo6UKamsPQ5s
FqT2STWsIN2gwzvuOSxiqBImBPQLXmYqAcfAD+4RHwEXZ471Y1ehZ50iK6IVWtWX8IHC4MF55f4B
JAueySFMG1TVMKN5jzoSNdYZgnBT7i0fyEB2w78jIWIZQIuwMHqdHHN1h7vvAiazJYQnGIlXmvg2
CaOGqVovWDREIa7cH70PGZj/JhkgwElrof/sjZkSiqNIW8rwK9mO5C30dtDxXSdWPyTa/a4tUusa
UUxpRq82fpkQv63D50VnqUP0PAZ3z2jAjfkAwHHznUYPiuS8HJVt0ErvNnp9BnNWQblECndDfmB7
nXdvWKp/+i+3c6hbOznD7/Ej4ZkinN/BQPh6BKcEbo3dYXHr0oyBddvZQ3KYMAdJAG6PdgFc06m+
VjY7fogpD/wVcIiPM78X2vKFT2wPx4PPYHjtD80nOynAUhhXeNdUzVq6u5T5sNk0l/tu+e1PEHbW
RpuvHdxWlkY6pjptSrw/yTezL4GFCLBMyJ7WIUjGsYnY5w3xUzO4QmpzbWACQH9fv2+7FZSoTiZY
QMLcIYD3iTyflgpqdwd5hD6lfskYvPYIVr8ceDPrEn0wKHNJB4jUk34+Lp/8qFRg6zk4l+HuvaoM
lv5pmvWAu6zmJzCiy6SGmUbKpkgemc2z8E+45WtC0FI9wYTJcGNwjnhQoXS8rqjX3lRl1/R8bzlf
QSX2bsqBj4WHyJFoWpw0dUh60cnRzPYFi+IYXcihRstG+uHBfmB9y6XtBCfytkeZY+/eV39xy512
PCt7OX6zLRTQrT3+mCU/ENHyBpNT1G/r5lOLoYcnygGCs9ED1QIVMc9E2GO54bU+TWetM2dp/9Bh
J7OdAyqAoGOCK9y90IKjIrMt+JqByCXxHK7l6BmOIF1paTqVQligZbCoV1AI6GdBSF2FIZ6GMJi/
KU4mlTTKVD/GfuPiNIqcWKOXEOX7PqKoRkfRtdGrtHBMpWUg4G839oJ0LFLfsU8Ne3Qd0t8rdy4L
QgMcP5zrBz5uOkne0QLSZ2N0b3OoB68WWODHww6AkOLqpzlt0csHvn4fkZaLqG0DRM3uOxGbT51F
99tBbsAVA4JVIBdGN6AJHkjZ6y7ukPWFWzVxP1iVp8nwPDyDICZDroKmFmJX5gXoYwiHhxy2p0YN
kKGX+uVvUHMe+J5hnY3jwBn1tWApBIUDwqt3HwwCEXDJS55ejcJgxVlYCpVqzeC2d1d4JBOJcI8e
IJbTbSBtAhRy2r9mhqITyyWV+Sk5nzHmCUAWtNkOoQy46ZjZhLsTV4Nmk2oJb/vzpRbxA57pdpA1
ByvNr6LDT46ka+VWflPx7AUDqoVbaIRoX3+MIHAtN+ky1xYXeisXV1SV1KAcU/nw0k/oMVBBJl82
4AZ9aGPrXCFMvfj3s5EWFP8YKoXuDeMB9JLpJVruiCWPPiY2GKbUjRxnfabON4bzYadu0Agyqrnn
IOHpd59b4+ammWNqXEVPqlOMbicrcfnE1MT6pllzeLALaknnITveQDPz7H2YHcC2n02OptbAAcR9
IatESCBpQXlkeQ/MD+TWYETHv/PBP1g+0dbiMDfYnR9wm+w/iivPATDlh6tfZt5tUKAQ9AmXmM+8
/G6Z9RWvC0CShgcQCT8Sri4xJQkI6MWZ1wmy3QTuhPMCAwK442pWmjdQL7x7zEF2o6QOdRRGKElL
NqCjCltEGeC05B4td2s2zDk0oq7akKTbVbxe3RbibdPHPXUpUWOsg3Mx5DlR5KIMr8HPtjTlHGyP
qRx0fq1Ue5cZSEzVz94BF1Fg+X5UwVaR+Ebe3YxXg/229mgSK1aXLrRsAFV52r/pBkARgaOPR/8/
ms5sSVFsC8NPRIQzess8CjjrjaGp4gCKOCA+fX/Lio46fbqrstJU2Oy91r/+Aa9UyBu0d3qLwYFI
Bflj9+5t8TZNnUuqcZGMSjFXyqJ0gaGLgT2gzugQX8VP01Q8dtFvILryti0oMtNXgkvJUtGiu9di
bzFpbeIbd8YWrv2KvWxD50AjsppE+Uq4ZA0e/59qOBVCLiZeCooh4GpRbD9urLQPWOqYeSqtioo1
Bp+Fqw2v18j3D+xJLwP0RiPoNPEpNRtjOJQ7ZLlU4fATYXOVRpDGz5lZB2dtMMPHQLnp6+0p09vQ
Ho2bVZ3A3lqwpljSSd9qBJcY5zqtmDFeDwNtM+YgGQj4SAuMmhCxJs10Msx3zYz4x74zfuDJ2dN7
24vhrfuMsy4L+n/ASArXq/0m3Yuj+9Kzf/lLJ+sSMTBNwQx0cCGkfDadgXFZTFUqvg6DsPahJo2C
ApPS4SFJER/FHGKAMRxQV7/cPvVtgSEbVtXetWG+k0fUcV7oUPQOLEoAqMPuuwSoR7umuPmFM5j4
DXP6DT31q58eBvbpqbj0NeERtPnggBC1u6nJkt6Uw266GKCQbjPovWp0yBz4tZXGadz/k5gy6JQ1
BZWa4yKpJuIe+WYIGTInXlwVLpn47nHeVlThxrx4jNhySBOkmGnqvUX9tRim1a7n3J3EedpgxDTS
Js4Zxj+6y/eQo5oEF2rCyTUholDUtHMmiNT0NxkTyjwOoOyrH0f4jYHywF5BASBCEtVLl+u/mws4
JPrCC3SyjrDq+Bn9IVIsv47Ts9khS4I32IR91LRPMfU365Jy6FJwI9LFuIE8ZE++mQzLxP/kwkM1
bzPPQPuLmwp+AtoFu5uW/igocl3FabrdSXfXvOqzhwcwQoN9OG3exsJqBhFp8yekRKuwDIqA4fOh
O8ZHtLcYNmebp96djkubllMqozvgSGtVIL26uhxUWAag3En8ZJwzVD2TCUzF6TN2s2guNupGdHEP
qePu1pii3bsxAdYGsBOZwiOv16dXxqtqGjFGZJh4W3qDQxOE/qRRAE6NXVUbL1UjU2t7m9M+U7sb
A6cGH2sld3d43phD8sNuTLwJ6ZPIGDw0aRV+WwsJ9ZQrMJBwyYRojTIN1LkTZ9sz6TJvM67ihxUo
q6C+wX0wlscH2kz4MEzT5yxrRrmKtyEW9xYMl2iZuZtgqJsHXcbD6fZZ+gwSSFcmUQHMaliM1lDl
nIoys2Yn6JovWGVYsWkwV96FzlSefHvgBu1FthIhnkKozitNgq6QOkrCljTEYdjEXYMRzQhhYYq5
YRPMBZ44JD92kMkp1yYXc2Qr5wWiYGjUXhCIfPREDczQ94F3PxQ4sf5tq0YAufSkvxQUsRVo09I0
vR+ydkgL45B5zfCpt2dPCNeW915dFl4TtMl4J+Y0G72gidBk7NqzvE1OJR9KwmrPmVHT5KFYb/f0
L9wavLO2uVGKdC6jwfGW8BDYyNp8XHSpS5bNAGzuYgnSA2bDTaK2lDHFoXk2s9ChO8lhUDZ4qskl
Y01rFbN26+JRYSXs7hGHHuwe9wNckm5eeOSb10ltrqAzEuoHuW/fG+j1Q6uRV2iXm1kjy7vZb7ec
vN1Hz1I0qx6iFrgkbQfiOUrquZCQAPatfcxpjXP7SYUszP7enmR9R/k74WE4a9x1pcR3IqvHVcPt
VEYLjyz0cP3Sykqj1fRwSmFuYb7YLhAsFhVVv0/vIIZkb2AYKvyFikvWwPnYoMqHh7NLCxMsDpDV
xgxghkDwuyh5yGqG0N6iy5ahURq/O/z7k9pdiqk3UFLHEye/Wl+hEeQqxKzgj+MOhhM5vDMG2RZM
akrBzSJE6DZwwgiHC7MbROF1wrXDHgj36OzQoYEtMmGXNvQ2gnLVauUY9feD+3n7xRNEe72066FZ
akqy9B4oUpv6EM1yThbaayqySQ4nU9uIMrLWeFSJDGx7y9KESYZ4YjSibB7hCGuUjF331PIQ/y/Q
NgJtmHi5IdHDwhXH1WEZt3YvliZRQmT30W8nY30Ihz4Qv9+PQ/WBCDlHniNoUWpiP5Ehn2BMvv24
bceST2OaSoIar8yMTzJn7gJTeXU32ByFXYw5noYgBmUbfQ7fpixOI/S6j0JnpYQKx6V151k0Tipb
hN4a5luVdCQdgWKOmf97RwGsqYvHTNDEkjpNZFyrBkRvbP9Kqj0hIFejSNFA8imV6XAQF08oRG9A
1HDN2O6Y5U/4K1ILDxbnXQjOaCRObji4m80okrOOfo4blBjbrcihmv7lIo7j4KZE0hE23AQs1N88
z47aCO7alxVBacFxj+PJMbdgO6xWtNxh1PUlNuodb3Nkmyc/qqZUo/6Tgq8dROoi/YrE74qzwhtG
gqVGTWSGzZJsHdn1VULJWD6BqinRp4SAv65ZbrWO96sPht83NmufXPfK2fWGDdTkN48UVgWHusaw
n9mtzKg4kfiON9zfPg9K1dPgPGSTNj41YHGTvtd/jdo1pTBIlNXQVcAf2+9NdwmZ23K0O8CYfviR
C62ipMKj7A7xO7oio4OYLbKA7YVtH79hbOrFvrA7fh31bvQyO9inHSnPD3Ipykk93AK1YMrhRtn4
gqHxO45ahE0PX7PXbJVxS987ruseKrNYx2lw9jQAG1htl0QqNoyvjMEaSU8O/Cdoj0W7NVmTfXjC
gJSIXaQBt7fbge+cIfhoi0f6q7IbMZgQ+7Zz19cvCMtpCHWQoybKnf7VVB/Oqgyo5W2fADjH68OZ
OUkA2thxku6Y7aJ2ALDwTHBIX/NaLW3IQPOwHDrjBF2oCh5DZFFp/OYnFw3XNVmJ7x15jiDUd3SO
XdxUvqiFLt79bUQhSQrdqG+v7ngASpgQvdfpI3uEoc4vKxrbNdEEjCeobC2SfPQOK5oHG/sQiFhG
2Y24hlwMQaBFR3hcsNMw9fe/SBF/IRAITrTn2lrhBgSFxmBD4pOetKsaqlReZ9o8UrX5gR0wQS1n
lohD6q8hvPSNVZu2k+8h0ocBs/xSLX7DjvbZbbes2N92BmeWh21hiNkMXvjYwnA/imj7wkagqdXh
ltcLrG3kQp53LcyQw1mLpcAvw1iwmAw8DFA+GrJ+ojY2eZLL1vUnoqSi99qOcukkeN64b54EZKOe
G+gx7ZtN9I8osfbXuahLmVHxybjOyEV4ZxhqAC+IbIH1daGrQgIylu/iGwZ8F4xU+laG2LgWWNHa
48mW7B6aP37utr/ZymuJKBDDNzQtza2ssd+1xt65CnEGBVC4wyACPZGbcq/BRthikKFaE1pp/i6a
ACt86UZoIFspsIASdR+KVn2PFEB0AiLremMdYdYLJYSBGWe+GzY8hPGLjxWyKh5c9EguM2NYnI0Y
wh3/xDXoE8BUAtgXHTCPdM2YYXWelOzq2LLI2UMLulpxprDH0CRTpIAqmS0vJFcjAsdh2lHraKYj
/CUxusOJlv4KKc4qzCYhuw4vTU/GUAnljuiNs1j+W+WfRY5wW+K5FiHuEURdYDwuwWqrCFuqL1dd
GUpZNHJF9YnsbiTnkMADD7prrihnG1K8MB7ZT28EkiMiSblNrFnHnZDVwMAeo4naDKOXLQ6irKvb
4Z9pwO/HclXw79U4KaFZ2QKXDcavwzVYZ8aTmR8nRF/HcQhK2Rfm9Em7zbhMf8e4aZ2gcP0zxKh1
Y4GZqUFyGQwvyRVTx0es7qD/ZC6vIr6ObYadH0th2jh+WykSG2u2ow6YtcdwwsIiELE7VznkLVJz
sz/3V0f3BeFZa47Pwf2oK84nOh0YIbW1msEy4WKQFfGNRHoPCEDTKp/dl0/fN/o7YOhy+8t5Z5SC
VPUUijlae8v18KQYbvs3T9QxSF60CM7aCNYcW+B7flecjuKs32ZG8NF20GDNXnHbkaK0DNCHYEB2
NMrtc3uMPvP79L56TxRAsOVzp0IgLEBOVJ+H4EnwWdN5hKhI0CzfWa6N8OtymvkNhFoiwCKrdrte
ntm00b5+/ApG25a9Zp4neVKyq3C6ogGTVYLp5B/Zm1vCY4g5HN/DCVSsEXFp8WqFDSVePRqf666H
F9wHZguelRFGiHD8pPlhkFAPB5ovZohfK/rxvYA9jlHlsb/iRwy0gYQ7Yzz1sLrDguarS7UteYpN
/4HpOEEfPom0UExH9+kEGRYOMnvBP9qpVjhyUenn4d2TjXPyrjRehIEwEEYL9rIHozWlDjIgKu/G
WHi6zcPXQ5UJPuZgRB3kBGfx8Dbt8/ZOk35QkoYPXkL/OPpy4cBvMAunKQORIFOnMaz0ggC2Hsq+
prFe5l7qN7ff7W06ALFl+1DN47beldsKCU6XUXRx+Cbf0cd7oHhCFxWVzBgxRsLqEiePbYvJFYjm
a1kz4w4Yp81lP8zuY5jeg2GL3QQkeAq/mxBVo528veMmdflNz21U2mPPG7xjQE8jiD4KHyYd1318
wGu9+ntmRqttFPAGdm1M2yCibvN9SzUbiouRgPmFobfkUqEpOt/cU22nK6y1b+iBMSj56y1UHg8U
VBBKl5cFJInvpvOHSbeaDHgTyJbZwKaMnEYD78lX8iCFoHpIJ4/gfXgzPVtkswJy6iV+HlIAQe80
YWpn9nYfcmFhWbxI8+QRYXj2oXH/mEHXNhn9FZp+dxVAjQ+W8x+zg085yReiFBVXpApd6V/ACD/b
xnHQwPF/OOxZUK31lsZc7EM0fLZ67+/j3OjPGSiSVa4/iCujxN0URI2SJwjDHeerhkU3C4WejhcW
OlsKX6QWp5kXL3kG9sIEPppFOKZmlry4I2zj6SOm2xKrKShsTDn7bFM1fr4VcVLslkMG7rjFgd1y
+kAGZUFiiYtNnxCg8eHp6KUrtVQb2Ft2CnZ8yauU85igMhhyZocTOWKvfxt9W5gOkJCf2O1V5sqg
zMwdDhxqWc404Cvo1ZxflAhNTta7zRyBKiLnT7b4CMvrbsWW5zTk1MHv+W42o6clLrNigiGZuU+8
PoEWUCPihc7pIrYIBc1cQz/GlIykR71m4uW35p1goNpeFBw/wDe4rcKDt8UyGoWDo/jicNrVak9q
2QUIHacl8CBVJPlqF1BvcRySz8Dhw3QRFoDAIbOM/AJx2XhAfJAPLA0SqTKIQCPxcgeFR1Io1+Rf
ucL+AR5fkvvLf/EdkCFg6P1zQ5axNe+Tb6qG+GDKCU87T+UjR6zpYngdcuz9O+gAeukuoP1w2ES/
wp+cUCBg/TLMh/Ly4tEnhy2MQWwOJWBUSsdabknyMU7D80RSGYWtANmN01f80uTvQ2/Wf0YzFNdY
pOgzsRb5WovQ8QfGzpd7GbJzLkJY5TWNaWLgnQMTR5LPxceUfkT8a3ycqwUgBOJy9DFZIS+NWPTU
GICkwNj+Ec8BEYHlDnCzblswNtxNFtxL7iAw9gsHX9iG8Amg+vjMxJhS83V/54xJp8SabqwfEuzt
xs7YYyxIcA1VbWEzKKNlNSrgHMPRNzox6c6YqZ1+AGF6SWiy9eLn/HNN9V/67hsfbfrmh7frwUIR
p+Ebf9zlY5zmMz7Zi6maD/VDjFcYxjFcE5dhLPUye3eb59tKU912zO/gPCm4s+KIi3G4TXcmGq8D
l0iuwTGUfIIK5yyiVmpOCl5fvBUOoJdckJLLgIxQ6zglkRqDGfgYXCPxEQIVdMTPZoeRyhmbV/6y
4uK+xWBJ6yRif/7SxPoPBrPTsmEVfayWhHChFvsa1KcrvHagM52D3SFpa9Zj9O9RBbkP+MrPM0T1
I6podSF1dIuKDMxqJqwdWTi/yDHy5WQRdyR7Di9gboIUFm5E78DPg1gqWaGr8Ay4HUJQpIYeabaN
1IXh3UQcV+BExqjMmToxNDEGOE8+WNri0MEGQqERLQzDv22TQscRCWoozocAVgvfGU+HmAoyaD6M
S51972MuPZ2xqjY2l0H81ALNxPNPNgO5TRT4YuOFq9GIdp36Lwwn25BWmfcVYQM2eWjr2Za9hRpF
uhkKYyxCqj1mG8yApNKLY+xT99Jsf5lUiL+ad/UAGV2YWS/jzma53CybEBPvwcf8mHAfoGws+2DU
ZmAz3JFJE91Obu//5mB9a4cXkeLyzlf2mQZjJGWfD0buKAgYPruILzwziJEK4hbY+V2hLaX+8Oe/
kzpish69f9Vx2HYp7Z7W548Gu+W9eHDZU3cLuGoha2nngOAX+tjTnd0MZdHv5tWz/Fcdy1bxXtxm
MkxTuGXRVnZY2VdQ1XvAVby7m4yZEL6LH8eEgae/lXI5ZyorJiISiEIRRmvA8Uzy75gxXoVc/s1M
Bw261McU1W32bBowtkWZ7sscm0fOHyyZAFhsDvg+HzXsKBPm7VBCIBKJuTLv/fe1l1+BsEJYl3nB
Vc+QuqjYpZ8hn4gX12y2cBzwDonEgR6o4DYpbuqSUClPBKb50InbSBxhm4gVJQ7kkwm1zFwadAmB
hlhOD06dJtYlin7dpntI5bndW/IB/LULpJszqxL5cVMG1hLyKp0jm7WMMiMkVfyZgpK6kGqGGbPz
4dMLLYNW0Mbt0/tocmEUdsjpiCnfmgJaIhOZ2HgYJOJYyyvQ00ty8tf5N1uVodiJJo+ehIsrXznS
ttEqS1aYnIZ0VtaHtycxNBJaJ25rYksi/yXGXX0jbriQdOcyrkb4v+wb6bSPgQdekNxMmaKJ90eP
1rxlNo3X8LnjCXC1jclQbY0XgBSLSMOoyMTbVOwuKFhXxGzJH/3zd+ia/QAhKaPs0QS6paaZnh3Q
y/G9A9wiO/RSpXPCMe6L+JxYi1bM/xOTN0DTrsh3WdbWsjQbVpRp/8V7FvobVdbA/EnhsZ9McTMA
x6MK/j/O7vLv25eKqWIhMwCpPtOAg8TJL9oK5vh8yJ9LBAGifFSAwoE+UoensJ3TsoBJYimANQJ/
SR2dwnR6tLBf9qW9TjH4E64dPHX+gSO0ijq6RaTsn0lq0FwASrFYhixld6SqJDIJ1+VyztIYDkYD
umYxsCN7ayvuQiOxzTlpE47mnANTEnqsiVwj0+YnnXBV/yWoS1ZQao6kEfg60jpJs34e51NWKKtB
HC2O4vHji0MPKyJkSVVogyQWkC20ydZN/04Dy/NJHy+Dbu4jRApEaJIq2w06Zs6vr0tiA5sg4ch0
q1IKgYhsqUgW4MxnCpvurxrjPJehgPySqkZKsQevJrbBsl+B6TBNNAtwAgRFZhczDTkBEG9Qc3ws
MU79cXaw0iO4Qqy9qJtoiBbtqJW8Bxwua5qnhZyeMx5eKS4omn4Gsj4ozL8yA/4Wr9OiAPpY6fBF
PyIlS+jvDMorElAXrBkOGSk9uKKuHXOAmLcV/SWecSPc6s8G8Q0SHt0wsZETSsFEkGzxfpCKSxzL
jnooeaYfggh6VDc8zHBZID7jByc0yJfcMcFjwbi4SmSUvfTFigS0CXhQx7AD2x5BvejPnrGsGFjo
FkXhgtIxkapoEVmcXkBmAiFgGYVBFFuEOZpY4BbUunLoALP0QIOOLBUBsuSU2eOoKD6b85h1JLvC
ZXUcX1hGmTX6fR2QUDwq5U6LyclvJ15Rh7O/AlToD7vti222mGFKy8lmj5c1Tzcrgpfz2C+WYiPF
d7OLSHIn+wj1NUtwL9YjsinIZiM2S3RobEHs8CsxnJIjWQzBtx12O45t2dcn/8gRspOJF5N4fv3L
xRCbMFligHZSlArBpDRq7N/lduOKzCpsyCycIkPuyIR7RWksPin8EMGluCSCVV/lfQuGJX5yKKz5
jFJ4iy80jThfo+fiH75TfECZVwAKgMO8RlJUC/OCEASqMDYkq8llEBRSwMABeQorSVfIJi8TSVtl
lvwYUie4b9x8cZFf673RzaSkvYkhPBQbyfPmhsmEAn9JKUIbHpAMyKSgWvKqq60sBHcyohjnbBjw
NrcSzDuZuCYcokDT4MkQDgU6KFdHViXP7a+O59yVO4JvusGn4bEU5ExEpiOxQeQm6S75Tdypf7nb
vZNesx1qAApI8lAKbHq50WW+zXiZ0UFzoiyAc8/xJ5Anvnxp3TWobG9zjWvzi4Ym6CS9JJt0geHd
y4x1nx7abn11nkuaoG/wfPO5sjWaOFxNPltoQDcbwgY6LAYm3nueBuqqIur7tj//MQqIqmGTjpyY
NqO3fzIHg8L8ho1ppj29RFp+5WwizmimzBRcWufMvdswn4GqBswi2bn7QAJL4GJoLzlMBniKN+s6
PxIm+j003D4WpeD5qM7PuttkjAY267/I2sLBR+VWm6pz3x8jS8Vj5sm2jgcCqFXDOuHZV1gFf+tj
1Id1WOf2fTbwJ+y0JDs1tIliZvOSaYQ+4tDYwT6LchVg6hbC4AIK6RhLGSvWMYN2Rf8AMjU59otl
6pzR+DIHHecrVGv8kWIAQZ16+lNQjqZKWvW1Hb1LPSXtJTzPGPQ2c2PgdYWSckVPi58xSPzbRueP
Dh2TiIehtZ46KWpQbtQp5Hvt1MJJJTh/9TUtV8tomsPB/gS5E+vtr41kokW5NM4AlPeQK2GpDnDg
iU4Gk+6zj8bkEfyp0+KK/Ulwd4skt6CsFrBav129Iq5CqVg5k+eFUJSbj+J3dRn35i+MSIqNeniq
OiNYvbN4mthXkQIWX1mabkbiriQupvHy5TKwwyshf9sQGzGNGrgo/6Ea6NlmXUzui0szQK8fLytY
oVEB84yhZcd8q8aHjIEIVsZTx0sEzoyeTZ/7LixhxoC5mw9s/k4XvwglLmawPFGznyGfPD3ESrww
dhnf614lO2swzGZYIJ80ZW32mDAVROIYTe91D59fMeS4UAS0Ds2v2/rGPcjsiLNORyTezeW9ZiF9
IRByz5t2/ypeBPdgXSRvbKOy8bpcvM4QfRHgDrtX/34OmjTRbf3ysis0C0x1z8ERlOgK+BPdOM2e
WHX29eNt+GH8pGXYklyX1YMtpznpQxzodn0i1Jr08hkeH3z/s9SCTlRbJOPaTfsDOLX4eE/y0l/W
x8uguA7CXjQInyaOIBipifvn06T24v8hksArEVvoEmpJL+pHEuTIeI0wxy8cOS9HKVwcukk3WY8l
ebdplzWQlPygE85lSvgwaCQqSxzPmH3qLYi/UTv5eBXGYPKKBPuxXtXw6wFkudXi5JasAZh5YZv8
suMmUNXM6DVnrYfXgG/SLbeKgsgDa2tF1YsasX+u35nzUK0YWX54GSdQlailWN+zA715BnOe93i6
GGk1Pq/NnB3yFGTldvDYNNarkr0W7iSThRscdn4x0yXUuVPH50ZybTnfYc5217Raa6cSsiaMzZqo
raYuTD0iF+8o+Ug/lK6kR3433iZDyAVtqKciDBxfN1jFHLBNA1+073+3nsMIul1BW3pat6d9Hswf
98VfAROmGaAa7LX/smucwnf7vHb9dJa1G4QaX0stH4QZDhfHacEm5ra5z00Dx5fu112PuQ3Pq/9Y
fF9TXn/doBgtfTedrq0ejlVkAqQB9oZUqyDtpDI8HLUy1lEPhuZBrB1aiYpm67y5feavEl2rnfEg
qEbeiNXbrtcZsRY/ufkcjDvsnqi5Gqr7Lq0BMmyxoytuw/5AQwl4/+sVyRnkIDvMv/an67fOH7gL
kkjwJuXmr22L+wx6Bm0OgXr1gTSftFJTDUsTRcNFHiV9OD1gwU9DRU9tmuvoEWAUXh71E+mPD4Nn
9aVD+xCnuVgIBOh4AgAGBFKXWYlNLJcJqOjsLt5Seq0mYlVG4XXi5P9isoC/36oVZeLoZb/+uKgY
wjli3nXS5w9QUMwL7hB5hhuwTMmXZjFaWFCsMangkeCp6cE6U6biztIOX+ge8bky1Wka3IEiUORC
cUdictKbtYvKi738ZFCrc/iiUUiDuay9hb1ntfG/Ko5hN06+SfMX8DsnNQA2ZfgHR74La7A3cW3a
IfGzKw5B3BhLQF97mG37O8SOAklTp/uPvfsFdqaB4OFyWjfrs8VoEo+Xe8doU7dxKED3N7DWAece
DMXTsc/5yADablE+LNPpz2nURLWCGei0BfRQaV+s814oX+1OoTFAxosCC0dG5XN+T+51pj+7/uDu
E6jNfsqdQ6qj2IVDRnYdqRi5mjB93nwMpmF6uf2LtTgP1lFfU+G9dz3+bT+hzdTRua9XiyYg9Cpf
kIPsnGeoiQgVRi3Nr6ZOXyQJLDkGa/OPJ25yOOrYsh2J0+VamBRufwxTOkChw0yCbRnop293+C/u
Ng+BimDtQVRix2qaLVp5whwcSH5WqT9h8DGLVr0HthGD5DQpUHBu2mxxotq8kaTYGivTjtEZd8bF
QZkCst//6qjNsYukdDjYpAzAMBBYSh+I8rWAp3BPKruMPoqB720CN9x7jhvhyT/5hFDi/rRpXU2L
0v8CV5mhPghQZWYD99k1K+ZtKwRV+QP+APljtPYsWcirqiH0Ko4pLsddh4ZV9x0kAVfjjY16+uBf
LNY1PZdeTXLrZrVw5XpFZfIN00Xfv3rfaZHAe9q3IG0lPf8xLlfd/Wvc3H/C6c2Sv9fznza6Tm0D
YGS/KcjcC5qol9WJTgGOik3cKsljX3TGadBwlY14e47seZ+DGUMv4xSL68ZlUlu11fVuhKD2rY/d
tyr3Fj9HivealA/IkfLbVrCpg6PfCl5uC/UMFu+To99zMjO3ntAkFUIXrY7//kiJYYp0pQ961sB4
/KlnH7P8Jmrcwv3ZJzWzS34r3H4Q7uLkoO9+MmBYLqEWBusUvTLgpoiSUIEOzlpGKhpEni7eZwkK
dRo7aRIP1Eu4am6QN3jZqgzPSWNeTnFTIB/WzpJLlI+Pq4ZYFUgURhkiJ4lqv+Xn0EMv43J/QvoH
oOPA9+JQxvpMR70gPiocDZPuHlFOy0kxwJq3HL6YtHysmBAwyKgjt9pMUKZ8KmfzMYeeU2mJgFJj
ZzoFRkxAXOFvo0/JnHypiuz2w+CG5+yBbrJhrZGeyicUwBrXFYC6uAFWp6IVU3QNNyfx5yw0Ebj8
UpplBCR/tKFuSwYuIBThY7sqeQGLGCqByCR9GB3mcWy3WKXzFIvODXIf1xTlGBC1rgdzGyQE+GP4
dkZ7QJiaJNnjJptRBdQaJnbzN+XCBxtP+MdMhYiOb+poTrIRTDnT2WAiZBRe38qXr8nXFGUaq01i
4nmXzKPEXmY5ZGhUGUCasvH+8x4Xv9TSbNrszKmLBdDvGnQ0PCe/Nm/CZtCEEdpPoNrX5tQgbMb2
E6uSpTe8EAUR9MfzwFvrD+fFRdY3mrmMgYgkfmqgA4YMn7xbGFlQpSlhOEL5YZRCT5N+ho2BrTzo
M/1aa8TAzzFAEZ0daO+GnQRmJmRUqIHQI62pkLyEXcuh8mcvl8MpN+yfFY6gs9wpf8qRwof82dF/
PKx5IHuCjApMOy/MecADtQTH/ZrssjZSGAclsgwkag00VvkJw7DIYZkVOtRCWd+kp1fAkpktwGKP
1DFwS7uwy/DoXafZXokPZ7s/bKPOcAbEtwkuSc6dvnt4Ila7zzMbvR3RgQjRiRCcr4cVkP4DOB9P
f+cbf2JJ7lEsYBQEP8LVPwf9sJP4Xa0X4gIHI3WWfGOe0S3w+EJx0k06bHn3mQDbeLHg997VMMJf
D1+QwQTWSAQNLy3/inZLlffuMkBY64TtkJi8Z4rTdXmlBPU2IGqCTRA4O0IYe8g/3CaPy9O3WJVc
gnECy/DB3AJxNx+GB3z+L3MUdwho4NV8sBSeMLI8YtZc0oBQ4Tp8IeUZPlnMNtA9nemHrrZDgov2
4jTtW0pcQkxhr5Bnm2YFB6LP9B1C101odXh6bqziFJLsO4GCW+g7GdcQpak/fOWK4Z22HtZ+ta34
Ccckj1pYMEr2aalfvfewdiWYr+fg6ACtBubu074RyVDq5IhvCkRsSK0P3CMy9dZsXbyXkE6NQBmU
fVe7zyiMY+uEhPyEWjCij8NTCAOT67Q1l8RxPBFM2WMKmybvbooitrT7/meIZNO6RejZ2eJS+O6M
uvBMqemNlwWrZU0XSl3Nrnc2H1FuwVmV3Zc+j7FZ3B+dZMWtVExGcH3Mo4eic42uSJrPWKXOux1D
fD+gSG8VZk2DAg367jjF2AaJVmZ3qWLil4M5DUna08u4YBi77HA2bLM9/PqjyU+7RO+wTKD6v4Ci
kUvv2vDjs3Cg2FnFzaPQ3WZgTYpW4pOachUqnHxASGCj4qRyOOMxx11oxl2XOwFbxj0JZ1qx3ktJ
YGhWzLPwF8C2IOfqrYeSGIM4jdUuXjPrr/ZcllZnVeBAJe+4B/ppnztGun1XvFaT7Pe76R+n6g4n
mmnfJH8xHPAgHXFxmqL2DSUNEok+TAYX9A7UhmXMeDC1ZBWd+fLRhjktA2E5h7AY2CX9kVpoyqQd
k1+JZNWvxZhibcJTj6EdIgT9xi1yFXujzijZXDWTQ8VOhH74MZh9zmRigTLw8dQOJ4sLllrFfrrx
DjizpFHKETOFyYwBYAOGOGw7HnDIANKqcyfxB+BaMGw3D9wPq5jWDr/DZstv7m9GF92h7FEB3mBD
qcTFR6v3l07medD6k+2tbSvSH7LVP/COXDLpYsN+6k/7YnlEtkgkdV/rkplunp2+xYPF+AdW5cyf
yc5FIAUTEh7cX7a6fmesgR6BGcLoowGOKwwHABoBuij6bNmjyULoDuGN9Nw9/uZYRRFwP7ro1bI9
7AH9l87fnEAqZlyj/dESBB1e7A+XB3UXqSrRLT2cWquuTiGc83I45bMH0KWJK6/EL7jA/T+YFJwB
6FHEW5N6uhVaznZ7F6iOIAMPfJZhNTiwVQ1hFlj4OzGVXnVhGvS8DiAPf0EZVzVKu4dZg8DewLm+
JAlLYG43CuFG4cpBADiGD4zABxSpkmHxdbeRoJg3T8yZL6vf6C/Bwhc0i7bltl8zBOrHuf43gi0O
kgs9Bxv7PSaaACV0Mu1QKh7Sa/YcV7GpOw75MY6hY68k+2OSGGOdZcGwi4d+116in4eD7PhtzeE4
OLPByl5qgC4/TGaoWAj4PpM/TlvIItgrmEFlYeWCDTrHmgx35CoD0VpkA3GnZLhmWeQVJ9xW4rH0
GkG3bMg9eF1dhpuui+r3owFyMXJIIKrD2+qOCmBfm6nQroVPvPCxe7D2r7721w5Td229LKpNsAVC
38UzAIJdpP2Jz7s6fcLwYctDbkL7ZzNM7cP1BYYfSTCRrAjJsmqhzSEh7AguZneYOGGD5+EcwHHS
0MYbFi/Hd6DSQq6l6PDY7Ap9OHZ0lilnxZJxdOKYNIqMSpiEO55GC0OLS3XUdnFbg8cKJ0NobDgD
cbPvEOMZgjOGl6k3+/3i68lJjisuNo5UyZgIuHiEaXPSs0D2/gR+0WzJMWAw87H64dGl2yW/Rnga
RigA/suUTFL57FsWJwPfwnnQBj6R8MD4FoxOD/Q2GlmmObYrCs2jrlkatgb8HPZlY0mdgdcB1cho
BAtO2zIk/xiRVTF+h0too43QTQ9D+SUiB2LxiGiypg32jiODa8T8mHMexvj2MZk1fnyF8XUPdhdX
HGg/EFHq4QPFIyfWODcOB065kEmmiXGOdeaQDxWDw20sJ1bLIWs+CDDrlulSFqUg9cynmMSbDcP8
hXZlGP2mFgfoYcbF3CUHqmfqtR+bYWDAWwjPUyTtlAURNKxhF0otxwp7aRo5uoeFN1XccqN7F2tc
smht4jK0Nw8XrYsm1ktarHl4Slh0aNRiGHmwGiqtN/pHt+ibUAy/8BMFN8iYZ/ODnacubx4boJac
n8bUNHFf0+bsIAxS0Asi4UQCHI7+VHIb2Jj+bOi0OtbgTPhwPhkIhH6EOsRfm4zujFOE94pG1T5H
uZevmGHro/ipm/ZEBilMW6d9tzvSTKrt/s+XwDmMydI6WmyEsnpEVsZtwrspUZJsc53dsYpCVWjO
USvEVNQwkW2aY7aEj87yPvHoCpzR1OmMu7jn97jnG9hVTX0jLRoBUIeTcZDScUelyRuRpBDZIWF3
y2Vj6tDkV4NRBtMlJl17VUfYvufDMwZqb+UaSNgWzXqHjKsnUEmJnXqb5pyVF7wxSqD7sgfILGhW
RuVM9TCjWG7kNEO6xeg9OducZGxAF4u3IrByjarkYtBtsOo1zTPHz4+mpwvx1oFMkPAEeji9yru/
cbaU9hjkVpIspdcXI0yZ10xkJLLawuTwjzquJAQmXkxksuMB0nkGKKMfoMK+FbJxWBOZdHHc8Ovr
yq7c0tVfUz75GG1WP9xWdv/rZF3CPoF79SaQ6DT8EjiMlQzMLJkvduy7OXCubH+l/mrodXLEsSIE
h5L8Ipiwn8UZ02a4YH2bYGus/+GyYBuWdqGDypoosMjBVI4xocSjTF4Yg4XXccHo9cJwK4fNshd/
natFHsvkxBjtHn63yF1RYHgj2wTOGB8vmj6tDBY/mIe9nLIXo91LaNyg1dH7aiaZuJeEfN6JzOda
8Om+1iiG1qjJlBB/eMZ8byaUMrgkfI7RozVpzqEFwO1E+LxnL+R1KDRLfZwaOqU4ON1PH9OCAQh9
8BUMeWIl3djzqBpi9kwuqyead0gkODJrHmYjwMns5OzBoiC7soEDGjL95CJB/7gyMmX0RGUa5m6s
MWFlwMS4D74pminkTqjLV1HBc8SOCHPHnOe6CywomTM/Z/mnLzv+H+C0Gcz3ez6x3uP0FMf91ATA
ipcUuabJpdbFODXswxaLLJnuE/AhRUFEJGJQL6pFMZO4rD8bYW9uXP9j6byWFMeWKPpFRODNq7xH
Ep4XAii89+brZ216ou/c6emuKkA6Oidz5za2qizIH1qrLF9jCrmGTEJt57/WGkci89N9+Qcn6NWd
c4DrMB/VTg01usYUazkSuBHXgYqYHlSkv5BTKwxMbJXOPCyqmXSfRgOs1ejt607T4ZtGa6M+u5om
Z0gZMqVhZZyGLWMW06CU8fJyB25X+73NFzxtMqod5zItOXDgNKb0GfZH+s5//4Da8XL75OBDrtyl
tN8le+0l007QEShiIWKk+U9dov0KLumgLUs7IMl+c5sgR8XEXRz+e88yOLudoLfFKCxx4bGvzTaM
AR8WuljnY5/tXZPwr+UcoCa244LSlq12vogi4lDV59MP619lp5CVHT6GisZI6M0D39ZLhArR5vM0
jY8VbaeYthA5WWN/L0anv3ey9YDScd7CMIYt5Ejru40zDBYHjbT1xyGR38LGSPnjrbQuzyuKeNmh
JOR5qjViPwdWxkGDY25JQwfwIms/mYdxUvF/ULo4/9gTEYjPbp7+RlaitMXeKbS8rY4l3EfwkKyl
UHskDfyV4DCDWPocgzgTHePlz8hm63J0Iv0hzy8LebWlno9LmNEWh3DwON1UNeDPaVTbrDbX38R1
EWosbh5DV5+il9/lHC6/TRfmB6t019PegSqdQTqPv3QdFMzzlAsmSi87AI5vrW4JnGI/WPU29uzT
l2UBsoYuP4GNErZKk8STHDqB6NwQkD0IKCZ/A4lIqR5F6C2Uy66/tnL44e1tG+4YdgSM4yHewhDS
2cBeNEGaR+hD2KLkrqctEqmaVi6KAAT7CdNk6u90sUXhZkJhCcyO7kGEDaFxpdRXAb52Dj3ePnwg
chUglOxZSTDGnRmmAckkULIDJAcMg6InlPyz/+gf8mckMmsFKqePYaS/Tg9EYYuS1mAg3Vw6G29F
cS4Ojc4usVshEd7gmzG8Qf9RZjL9sbd/yIv8S6LvqjKBb7d3YcPZ8M/su+YM2Xdg//L/Xb4ZTovP
YUeIBsfL+DePZxrv0mn4vGLbTyNAtr1XB7rCUOZhjlYmJzB2UnZaYEDBjWX3s48Ua0qSh6xjDgaS
8N7du7t8hBSlSG77AyF2ghoD+2nLIHzCU3rt14305nBpmz/CUrrjFH9DPh/MAdjJ1HmgPh0FUBCJ
MjDmcN3ZV6sOdjMMMY5ux7YHdWvALtPDP1kACd0kbCowtRwbX516HJcoKSjBo59zskGnJbbd1jki
P2CPdElJNEshgRpHzCZEhVhlUPKgauCigIcZ+6puI+QhY4YhGKB1lzTqX0rRLwbo2FdVgPw7o0/Z
/a6Y2h9xFf5xM8Q17mNQBySiIMzh3i8GnL9JN1+cw7uHK2VOVf939oodQD/gcE9R8TtE7KpWTP4A
2362djxphX+KK+ZCjrl6KZeeM8Kb69+qgfN8kZPefTRGA4P2j9IFxUjAw8UDoI5zxcWAxwQdjnm+
wcEUI7PiHUHyWcyPYYEKjSxlcsMB+HJK2TesTNtNmCLY5ggQU60yv6qUcJ6Zfdy/Za/MZkNJjX3A
FYBdnj7wKs0kGBGBFMl22xMbiwCzgLuQpkzEBlF6tlOML9uRGxkCKnNOUpKqArJEHLoc3rRUWFQt
UPCkoHpBWP89ugxEmGB9cdCbtLUO2OeV7mGPXMiurFyd6cyTOWj/Ed8BT+g32J/HLXitivgE69iC
D4YUvss94AjmdB2K+AB+MyfE2+L4gUXlfADdX5DRmbclou9IL0ZXiIUJ+4LDrgJPB2IWps7jcZUx
W6qgTiajDEkUwsoEhXv2TwUuihmBLpu4lZyQk/BOCm30L9B2u5TFHOCiA70NWB+GD58MKiIvx66V
0xDl+Rc1XDPjM8x+l0CNEhGvEQC8aTMxVPj5KEFwaNsRFwznfRa/uHQBe7RJW8dKoQOiccbL2Ukb
5jtXoc2Mj2f1bLhkoy0Is60ErKoIfS4b1YIeeA9zkK2RFU9BQYHwGxMWndEbFu2Uc9lOCc47cJ+w
+oFouNDK2o2hhZHUZ8wRrfG2lEpFNc3GLdjh1+HZyfTiTJORUOZRZAaByTmEkRr5NwbI4Ae9RCBp
8Siazzlqj+QUAxy4bZ8b68wuJPqJzMV1Go814xC7mqBiZwyD7AMFC3qSA5Bl6UjnQAUWMrKLt3Vh
Jw/R2EiDOv6y6H9h7GOIa9RV7A9tomM50wRSlq1eB/EHomjWQzwkXYfzHpJajV+vYBg/7GP0QRL2
hCPNcdP21dX87gijXzuK5HgX6bmi8BrGrEgkbb8DriRybnzpg6F45o2aBdVIT/ph/L3YYlS/ejTl
d4sKGUY2CaiQ/CDdS2kBRTcLQ2pVOHLgGOpXOaW5uwzFvECUezYXrfM6jkP6dMA6kPhi6/IjKo/V
K5zFJvSgWpvOjA0deIfTl2NBTQW9TppXrYWf+w7M4ROgYwwj++lRNENH1DkJo/uF6i7/Xfw2ZMsX
cB89pEJNeWJIxFYrWPgR6hgSGguXhUL9RC2dcFXYuzCSUcdFvhbGEha7hJrTbGhhUoQcjhspHJ1m
F5Y9nH/oxtTgHvcg/lp8eXZ2PVXcUG9A+8Btio6ZeB7vAN6jZCHDOAu95XKJAALM3UMh5llL/YD9
UJHCV9R7H7wJzxEqFvaBIpRI1pAN6ZBaB90CVG5Uj6LRjQnopXrICzjVxEMLHH/Pr7Affsxtl6XA
X0MYxnkAcjG/Q7HHuWGqzgJ5EXs6+9PdkEyyRO4uXNBoRrmQ39nFVy7MZaa1jLAOBGAhO+aF/Fh2
bOHEPrEctu4JPTYWY2Jjqg9Dmckb0ZNdSegEIASKo1ZDJszIn85lMb9YKYld+rnzKNp06Qo4G3I9
LDo4fgUOLtneIm9zdI1/6p0QnrqHj6uqNKSOGW+dy2D1H/Yq+XCxNKBocdX5aHerj69i9vdXoHxG
4cG8gHWJKQF6WjiNxLFCkl71ruyO3XbZJFeVJ4atqpvyLOisEHrTVRFBcxMv5HiRG649UpeEJwbl
xw1YKJOYPrO4lXx3X2x0Z5kVnL8fPJL9MSjhosbt7ht67kxBYmwIGCMhfBjWLO4nQgYFnnIYKjJv
znrLWbRa2rDRUlBdhAORDYkVFmsJjYRlddTXhZhgcgQqcRiOUfwKNffhkhBO7LH0ZjNK/ot5CNrU
ljs0UA4u/qKBaqPXTgRtmmqQD5s3LfarVSKWv05+haKfnUsm9iV7X/ajZjB24QkkuMyrDPZtOOdU
uQTigTQqfExiAHRLlF2IcGFfDsv2THZaXR5a9MSb7OuRaQIXV0FY8mw8+S23kGGO49ClknLhyPmT
FBxSDEcHv+jwAGKRa71pI3qA0m97n1DEfe0E3EkzGCj+wIX0VcSXc7qLAwUVAYYeN+1X8DNCMTom
4+OJEc3TSUSLC+50NTr9Fg8WNg82Wg+iE+r4X4M+WmEsoEAqFekCehO6Z37q6BnwIIm/+3aseNxl
p3DFuZpzMvhdOtPkt4HAGRTqyj6pmqmCWWzNOoV9eMg3l6h1bionksHRJYxRahaaCKcLpwoc5jdu
TDgS7cCIeBgoTXFgSUc2KxepUnLyp7Qly2UnSEY8HTwoA1xMEltnU5obXaBuhOgcuHpc2i+7GdCR
89BCNKU74IBo8DTyLvlT/lAnmXoKsS7eGWjkvEKu4jurwtjXVFZJkNwIzmEWI298QMnzNbc5M9Co
OvzKDP9lQffBlwUgaQRpisLqSf34wW7xw+Cb0MYnBWUr5ikBs+UiPB1mK9oWGffFdI45bRFwgAvE
uu3TUI/sBLY0n6YdcxSitwH85KpgicaSeDhuCrsfKG7BzBvnJUofpju4HzbAxY7xh9H98sx445y9
e5+m8e0dx+fs0r7HI5crBKhn1UL8MEoGUKO0Q3imd6C9Ik/kqdbjUfHkcDtT78StYjR9Q6Ez0inP
FcW31arZYN9YFXL1lTYqDQVRionqC6ExcKmhjpNXa+xDAG1TYZdPLodMZ2GeMzqZw9lONkPpd5h+
H8MrdCZVyoBJ8DTEHYIyy6hkwbT7nG89TGxh4ukrzgInfU5VnXSs7p2JgWLU6JFExVujUN51gYfM
ORbWZ7+4bLF1l92bsrvXkXLGkbztmUFnNLEg2chRUGrBHoavDpStjb6/shocyj+wXAPhE9guR0qM
Cg4ZjbRsNQ688eyDPkqHUNxv8A2ZDlALS2FLwJpcZ/pXzuuXWXSLzNL0CMFXYLplqRiBTcYfNHGb
4WhDkWN9GQo80aTfbCT3fPMD2f2bovVKhCLnRbcpUtTk78CBTF50uANbQtGPgHr4tKgHCmx6EEzw
RBnCfW47Y4sjnUdXP7Q+Lo4lYqLCUTUhGj3FL43UjfVfRrLchMtfosQZx9guOxjSkAkuxz58Szhr
S76qAoRRmv+UbfSmQR3NKcM5Di5lCKs8mFBAs2DY66muRP7mXJWi8o4+sMb5jzVnm+h0HNXtP07C
n2X6jrQsACTdiLtzwzJEivyXCOSwqxjtvGljOcTDuzXkcFDNwyzRkZaOzzIcckJgSkuYOCQSel0r
ZOaKW8lwPGTXwkiue8LzgGMYxwKmEhJCnphLlLwZUjapy3+oFO33oBizgbTsu8HYx6B7+qcEVdiL
2SIQcXHX8I45DuFKBEgag2lvautZn6d1NsQyKFpCJr3ODx5f7ReDBigiU4LeCIQxoWFizEQ1TPBs
xVW3pHShspfYBSzOBmc2ayr/KCVcGfENezZ7CRvPOyv+zVsEaauu6FLbEWnaeQ/IkjRU5J5i3pCm
UOQvUbWzG0B0uYdNkOG1hZCejwwnnqK6xjaj4pDt+DrgcKf1uZhcOlbKxx4CPrgHPCxl7Xe26cVX
7s1ZiGrEOCF4GF/uGr8zWxJF8jsi5E/9fWx7pgX+1g/RnARFynEqnQB+TtHFLiJ8BDiOe7q+4z6r
pgiacfXfE+NVZ8EJrGTc4FOuYiGwZvXQu69/2Iv2QErX9hCh6GmwN1GpxXUoHFKrMmiK74QCAAJf
rjh44tV3p4bFTTdgpPTpVCNMtMtROcJXMilNt2Be6mGZFYRUgqzeX9W9Z9KjwoNFemCLmwEtsft3
61zQi9tlUWk6T7WEEz6IM23A/OGkv2ONla0a+WHi3MpPI962akoX7A9qccpG3Z0pahTZS4Ef3uCa
4wyAOlfXUYLgklPHblxWPlqGNer0bpdEUyYXZGAjh/s981dHVaaqjWPqtAGgGrYr422V493NmI6S
8k+u2e9f10xBxFGmR5g9DPGxxN0YoNectg/6/K+iaeV5t0bFs7VyvRADG75Bi4Mfe+9ojyY8g3Oa
FlF9JmXWosvimLjATqsDaBNgC347uTvXyIbZ9C/KG/Zn5+ZcmKwriZE5NuJspE8B7h072DRPdrNf
A8EIeG8YJdjaZ7jYJZfoCV5k0gEOIr1xv4pu9nCSHablAD99dOgVo5j8K+15vPFwZA4SX4TbICMd
GJcoWiyQk0p/h8/mr9ORcJCTkfZ04C54CvgkfppCkeYqkcda+hpFGNmQWIMBbG4RxNSoacbTNPbU
WEUgbhG8ygDNInitw3d8sKozUNWXsabCEccKVOvli/FVpgSbdg6dM5UJQAhHk/2yDGpSPfwqI0Ge
wJaeIdRdoDqhL/E1RK5B1XFHDoGjh5AAdE0UmvL7uocN7Z3AjjQekhCpBlX+9t1rgqtiOWkhMaHx
Jv2mZBTbSiGGewKG1gSLLsLM2f94Fj0SEDn5QOxABl4WtFTI3ANNF+XJyNmpyGAkxDf8POf/GHfa
M9S/YacE/gFwxYHu7cNyBzbrB0JwySXLq/0YPhz8Gg72xXpBtxer+OWgM7jxOMA2Fbet0FP6K8Ri
s/xH9DEc15vVID6FLVJXj6RL98Va+bqNHwdD8t5L9xNBqfQwoyvZT7g+PZECNXVtAiZaV7PSwzKT
/LaEW4QiAmIzRY6YjYJAUvIyccbATUcyyhotqIltBXk23PI7xOuG28In4tLVxYF1xkAJIqR7ajMO
XYEwkQhhHnqMDc15ZCfFqAhn8AOGjwfEG3UAnhNLrKfBL7C+ozd9+Q+fCzkB5JKG8wr035xT8zWl
P04gs1K2YzNOvadq/U6iGg9FhdIfmv+VB0kqPNR4WTnQgG7CHE1SqjP0geA1vfoVFaHXLtgvM6FX
UgYcPmzMU924Tfd/525rCBalw6/Zn93MxuBCatWF/aPFz3oABnyCogZ29ezAc8WZ2+CL2T6c2kBj
qQlVwu/kWFuCYptU6qrP1MOok9J+C6OwaNaA09W8Uv5yx26RWqvBgl1NGl6uE5FDsUiSzGE1Sipi
Ysi4+nfq9Ap2HeBdWtt2BaWbKfAbzwWEYzwOGU8vv55eE8lKgS1mZz7uvNRvy9Og4wnHxbixs/LO
0hoyZ1hGKYQ3mHWB8n2rK4P/qXySLH8d3Z0neskq5miANQSJsILDJ8HIzeDqb4lILmFygRcs1wq3
KKbCQPy+gY80VRAGFYcEtLfikJ8MtWBxIHy5FAlpv9ngDlD+fml95fDIchGLTj6AABgYepg33gf1
Ylgenzy1MdWkgBTom3Lu8a5edELrJxs9E9Tgw22pu/hXQKopX6kmdv0qhWW/nhU62hsVLfXkI9yp
x65RFUWcdvxKdE6vqdysdMm+eCyCGNW5UBpKYKEPT+QJeeblaAe9OT6oxU2dlV7pV3TJokKnfZPC
j4UQy6JCXQ7HJzpTVp77Qf8+O49keiesTcdSNSjMt2mJwfgGis/Ka/LuD3kRPnfCPLm5rDi4WL+m
l2TlzRixfq0rJkGUm4zPKLxYQ3a3Nni4L/cVY6cT4no1vpmPHLsZRPFSNr6gtJ/pxupmy5ndxpoa
77HGYmLcRvRLlPsXV8LC9ByCVnHyt5EHRTUUrqiItTmxYlqU9wP0/fC19xgaAj+4NGE1mz5MEP21
rzGiosfO/QHqK/vkY9lu4Q/pnPivj4V7i70NJ+HevqR3DG9fDPLg/LNZTp+A/W+z2YHrsmFLLfHD
S25rTKdRdMq0dNoX4FGkK/MRIcfBBObmAznQ4KzNp1+LjiDvLG7e5HogNKcMoYCG5OtOPClDFPBe
hYIj8n+FN/2E6vAMtFXSrvCswX32QEQOdCb76IIdktg5x6jqVuab6cv80o7cCCq72M1en/A/+0w7
oaaxZjygJvj4MQNi8OjYj+WTxoPamWakThVd6Mg98AWvi0yQ1w8833hPmZLWzXO6Yinz9p/+a7rx
ShaXnGUka3ONmXZekT+tADg64DdXM4CxKiqgKCct64UnRzV5/CqhfojTR8u7cmiDpJrvucC2D60U
0gBkoSz5Gi1/BQ/9ek/uHBjf+pC36KAePM8VHyB0767aMhGh0mtCoBxhx19eEbxiYXgQ0smGYZ0f
gBcnLcHzXwfy6wMoElF9H2jztdDH3QvslOaIWgikCbYNbMlUI9aX9xhAcAUW8SHcwk4hfxWa8HOr
2owumn6NyEGm6WoEZRlTaCNEtrWNUBKrECNAgPZLc2kN4ur0UkqFK5W5jpDgNA5iOGH+a17OUQu/
sPeoH+ppk2CWXhqwWDyxz4gzN5kv8DMVJNIdP6Pb9M5IsEHNeH2YhQ67h7Z0DQtVLJecO2AETiE1
lHh7kKo7FnCnhFOjyACjRlF+dQpsPaCiAkOLDEUAO3W7GxT0JczNohfR4cEuaSDSxa+MbvLxMSB/
XOF//UDRU/KYHpI6Ru9F89Znr2AjwIGIchKsCu1vt8VkcYOJMp9d4KpSh9QZSeg+cX9qf+abkCC8
W9BnKxtvcPRvs7++rZ/xmi0zANERuyWmbpSqOqyBBFb2G+2qjkf6MDis/7YrLuavi8WE+7eI8BYk
2PEKlkx9DlhK7gHbxSnexU2SDpzZmDYPgSqeYbS/+AO8MYEazQcuO/t6tPKw5LTe0b17TpmP0o2S
NGhdepUBcOO7BJ2rNCPziZkyTL4Gpc1GEIJJYVRLUOY1bFUXBd4s4CQCbuY5sJQGGEjDe4H25Fx6
DJCcXcZwTty9qgUggT2GTtZY7icYfzWsbRV+xhb5FjmJzYlT3XurmDBeeEmrEE3NJT+ml/zEr8Kv
HWg4DUf66xIAIZUDWnTOTx0GMq74idN1NaneBcnQu+udqPmGhSMTRs55oaXyRRBd7dipDU7Zq4fC
+ID7/hoX0c4hw2Kv/mtacKcDrm/jOTm+IfapSna+TQ/5Nq1h6bijx9fuH1yJ1+yWnF1SG+67++7E
5bBaXli4E7cxXCEh6n8I2sONN9/l+/Tua/79flK58HecKawSh538lBf5+RQ37hrCs9J/cabH7kwX
anzKEJ9TqeyB3s+8uzst1Sa8dh49wKeZmhVKnyZ/DKjgN5xiH9tUMYoliW9QOFAMndMmZlR6J2VM
Jc9AWnjS/Cbkj+QzLZv7m9VcfuwK48zua7pNHweBLVmdbfTDai7RKJMBobu3tnwMNU70Z+6qi6KT
WRzCueae2q5QY4lVmJ6L1cC0lVHsoddIsOrliW76k7/jYDtw83SL7zWWy8Y8r6G32opskxb9eUPu
a8+zWY+Kf1VrB5qansNKMukifEYaZN9JvmBDa44aAFDwiZGuyRhQ7AUsdanWPGbZ6w6NcoeBzQLl
N34oiMt5ZdnAPUv43h3iCW3GluKKLD4ySFgGLJKLvQcQupl3KuUHjSKwZ03oZ/TE00vXsMzwazIG
r/I4WdrYb9mburHKr+Do6psnGbfdrEBq5bgH48s5c+RFAwPEqrFnfa1JwCALl/yDW8tnOyaikAfo
uCjto41dZOy0Ax3+ULesKTw+y/FsrjI7bdDDXqOnNTsR0Au0eWGENkhnVFAuAUMwQzXVpnkC8cvb
lSH2qAWIhQ+nGZWSgjmr0aUq0JXBNsSatPrHn6PZvdsPR5iGOMxYrrLfAOBoCz5CLTCBz9NdvHPT
NL1Z+H2fawYx6rw1kMWUKhdla0wTjPDRdiE40WzVfSBfGj2SGLsJDt5tTcBA2OvtJ3beSU/BgkwZ
bz51LL0FfnQw0AvxSOgD0UzEMcKz2brAP50V5TM8F6qLOeDtHSRQiylVf0mL1guI06HDAZkkGowA
ALyQJAVHsMEQHgakaFAXH7j5YwwqBxs2sZiSL8ogTJWjD517k9FzcOmxvfplTGxKOeuwCVJ74+vm
O/Tp4LagRSzdYg/IO5xXzPkOk9UmK+o8gGFeIM63CCr5V/9r2esZkuG6P1AFA0tjvmALzmUDc7Hm
V9TUF9jXVrmdHoFtkWkuCgnXOQUhflnpnD2KflBN0ql7IZRl8AwICYVJNaUJw8PLzs6wyzDlqoZc
zjV9FK2SMhbLQ7DvUrDGnx9dN/Tl1xzQgC2Rl/1c6F/LdfKYHgX3gFKgwsfjTUKZPg5oX1xyYnY9
nid4FhveDJ/0pu6GJ3QXX+La4NPbOzcWLq63bDiv3y6uYf3OxIp1Y/JYSuuN5KBLpl+/6rxxwHNq
SzLqN6k0BaUGMt49au/djQVOWSrPeQSh1WHpJ/56WN/gHVQ7z+BmlTKwPjpEWlgoROKkEbFJTanJ
BlxTRLmorEnLBRKPNtHDQei+TiCa4W7YgGnx/VWMNbdGLVsk3ZfAsyPOhJv0RjOKS9zuV+NjrJC+
7HoGQMQxGbfHDL5A5VQkig0M7RvsbC/KrIMO0EIYVtIidUruCIPuUgA7vJP9/abNw320mvYf4LMr
Zwc3OghqC1LCPLDOadHZJ9ybX8cbMcy/QHarkWWI+x+r3vw4cAOYDiQ2o/7g4hStxIS13JsyLUpM
chU2f2AW3YmxDkm5Q6tBjZ4g4ygbYhxFAKUJP6DQewYPOhPqmfk7cEdRLQBaOhrwBaPBBp1m09h0
V6lEHOjQ3kiLJ503uAgbLO7idtU6//4ht2pgk+J64+F1U/j/czaIiED3GuV7sLZJPOn1HumbN2dD
O3UNDiLn/geWbfsLn0UrQ6SC/fQWMHnO2KVrFCFfSO44i/s3mzpP17mYpGjhaBCGzfm9DwWwe6Ur
ZiJkwG4Sw/nEndrmvIxYUa3gPYUbCeaLLTidyYfGysDnAFRm0yV9FEUhD/QG8V4yraBGZJvg2Ylw
3T9O1ZMzUlI/gs0G09q6Y2Y1/MqrzHkIOLazCRQJtuWMAt3jaWJmXQdzZoLN50UIjZqCQbx34Ao6
Z3YBJHQFCwXVprPvIbBzcIhAneO9SuauCZerdIGVy7Dvxh270Vw9opN/bwIHQjG5+OJEf00sJ7Rd
Dq5UTxPnlXL5uWLzwcuKwMK3loDwORsnxC5+QTrDKH8IwNwy4WqCujDwTLi5g0qMTXzZSY3ccUrO
UEPF8c9GzxFqrAFFy1jjhKcx7D/VPKUmXkj8FQXPYpG2oKsU+k88Fa/mhqpb+87XrZN7jXP+/Oac
7RrQBU8Xr/Zeck9+uWu9Sbj1Wgs0sMAZ1TWaURjaukM1hf/e2EspMuyvrTCPwvJj3dHBVTAdtZNE
3qPcLeEkLDEiPWW4QBuJ+ERgFzrXhieUsQW0DQL2hT97zmuLittgkIgHVH1B5UOBAgShak/V3z/r
LOD6loGT/pFEOf37K5P2Ld0lDTyjEOdqqUPUiGqS1d0J/NQiXkwQU5Ia+p6iffz7WjQpQfFgEb0A
/wteQ8zopLCmFH9MUX7Rj2P2y7z6gQc3Upg5cgAN0A1/Mac/RdVvuo5hUZerG9IkChYFO0gTA2Va
MIQx+pEMDhi+gQZwVjOb5D9/LQWxq3QGw9vyS3/BDP9lht85LI0ifesNLL19Z0NSQia9i1V509YK
9L5be79AyBavyTDO8myTwcLDrI5xkop/o/cr/vqQpcYOw6kHQylKXUaXhjyEafh+jGiny+TYaQ/j
mGJ/DcCwbt9iNkQKfCAE6G5zRqUg0szLLC4J5AQ0Ihhj4XKA9XvHKxsBcyiPeTevOATDksppkXcB
WKgyANAmL2x8gGKc50yCB/aVI7oa5Eo2YlkWVEkaJngiSyXPQKaKeMGVXZrxBnAbd/A2ejLaGvPu
BFaC8dJ7CHfttrmGP6Qcag6fAAOsFV2FqszjIM/VL/G6YInQBntUp/6JIK6V8VhBIGk7zYXmfoc8
XnmH5AZ2IZ/oadMtdB523Grv11aj/QnqXG+WtD2JS4RUOoSXO6+lrOrvyLrGQ4bgk/Em0fKi6f7g
baiudHzBoJ7oIgpqFiXfASI0/eLUdaOJxOrFP2/oVlU+kuFAXMW8Qeu8SXbTRnuT1LNGe5WcI8QG
qMm0fKuuFnA1KwZ6A+fotSxAierjwsnMkfZNLuSbqWRJT2vdJfagNKxUzNeymV2jK5oYqw91hcwW
TrRvR/TGYiAc7e0cGbdeIzEE2xpW4+3nu3KLe1i2r5tf8aiUrDNhC+Ni/wSdVmPRB3IlBzoeK4hr
PuYDEtowgrD7tb6E0RFdUg9oaP40NmyXsLam/c/VllYJrLoErMQyc8U+01WNU2GU4XeHZox6jmKE
Sb9IgqS/tK+dxuylgFSH9rNoIQAQNw2yRM5haU47lAXmmdJwCc3IFAdAy5n4FffUu7hdmBRCa5Da
GZdfNh13qsS8DqGDQ9X/A1y1pA/GZi+dHygub8Q35hAEtTrG278JgAWX3QXrC05Ns5pB7Sp4B5mV
Y+8Cd/WF4+63xIh0xmzJQyUDe/uHKTXHX2xB3OdchcTavwVXizQfqFwvougldilzFDFWKGKt88S6
E2aKJHlYz4La6HuuBCSspmogdhsCBVuzDa3LnY3OPg+oLxmpYf4IxLkZF3LM7t/et2Su52pnNw0w
A9IZBIo2uCX37iR4JBq2bfLPcgJA87KP6Z2ul8cLWIGZK1xhxO3ssuY12ecg/F8TXvDHwicDbUmU
5iJ4MP/k+aV78xltlUkaUKLryI3Sk3kdNK16dNharf/bKLXzgg1qeiYxilxgAyjeKmM1GU8+uVww
juOWJFU3Q/x0MWkgX9b5/aKNFQYexANI6NYZd4/4TBdDGdvoEdIWCS+Yq6jQsf6msK3Zi1cNFmdr
SuxxAl4EsZk5ULfE3GewyJnJaiqryQp4J/ChmxZHK1dUdFxRPKAHAJKVXUFa4zDH0XiMLT4DExOR
Qn9byLcdfqNhMj+KZF4cIDd0pkyqRTFZuOmGcqnIeEfqBV0UYomoO3V7V12OzlNUHkb3pUrXj0O9
yxE5Yo49WVnlOd0L1mZAILSsnP/QiOEHGnJvNThSKOYnGHAjJ0Fda6fkLWDmjttgjhfsl4pKBpX5
G90ZHBJOH+YPQMqcpuyScFt0ZsNUxQ/hYtk9UrEyqhgEEcorMwMqlAuhK26zLesnjcw/MrC5870k
0zG3iA8wqHUjf6NxWDMYzfDwHfjUzMooThFpmFe3p7Mce1k4PQw3HsxAeb/+yuU9+XSfHhw9ThpG
xB4ggSz9KuGFRosMWeZ7lQSDNh3/BFzBUTp7lXzFIFLYNVv7i+OOgbmqGG5GMaVDe3N3uLkMTxqU
DAjd7JcPKp0gR94j7F85fJI5y9HiZeUg2NV2hhI/SBqumD4dE3shyla2EZeL04o1T8MiBjmIjTi0
MU6ZepCCwf6WRnYnkNQQVtfCd6n8jYHe2B2IxJFuCBP9lk0zt8HPvgG//wPqfQSmTjC2b+PQwfBn
kVIKLjuThIEoY899cGXDghSJOxB+DSY3llpOzLRtQkH7XiLNKln7PioORoiNIzO6x6gKPCK6idhh
FDlczBbL0a1Su32TOx0T/TLCzh4uKg7BzU97nV9SVEcG8P4Xo+D19EGldbVrGUXloI5AooWbGMp7
R6FChcXXva/wJJLt6cAY1A3Gk+UWX98Y0+I/2N2pUy7Wui+jD0LkngH8ytOKthgAgkjTLewjvPCr
uAmfHMhFlEJhtUM5Rz23xmRjg6R7LOhHc3e96nvP5OG49S7WE76DU2y/g1KNCQKvU+5UYurPvJIX
/3jYnV004asCTHmIJWjYD8xbkjfnu1EZSyn8oTzl6p+Gx491ejv01B6rAm+/tTHBNAXU+HtmeLDC
HChLLxYj4E+J1cYCfWfPD+La4ov3tVYLXsAToegAWjJOwGTnGJRR426NxguTKau1zfYDqorn/Izf
Ciu2SDcU74v0z4zjrt6kYtW7k+g4qPrgn03w6nMIRtH0DSBrg3Xo4xz2OmI8WPc3i+qonOrROGCN
V2HJA3MhYB4cB7W8lbAN4BC7WKGP4yelq4DQn2Pn5oJE4uBIubqC0tY1HIb2pQCKm8FOVn0ZqDJa
Da2QdgNPw28IxPu2qDYddgenCxbNLDLGG9aWo7ALKV63DuYXjNTRpnf+res2xrMKbMzdr2uwJ19B
AmJErQ3gJknUbEoz9JeoV1jCGmBKnY4oYYzYx1cUOps3rAx+BrtXTr55GwnY0DKXn/DQ8dCLD2PO
YHDrNqQEWLuQVOJmyrDfzwFPDtCFmt0qx0I65/7dnHrnwe3l3lXGWErBZQsLHC/STn5ijc54aTgB
1yL+Y1gmcw2qNegCVQIFuSSreNIt/xWmjNRD7lelZZ3P9hpCPXxdN11PTC76dWvW8lUPekHNLPLt
Cj/ilv4VR5WVQWiEPIxbdo2YM/Yy/ltEvCpdS8W9L5lKZU2CpS9ODeKTnIf5gjIGlQfgoXUHaRQQ
FR0iy2uFs5WGWU+0Oy/r1GWkFn2s+nzTpbfBW63PWK5pYtnI3HhJF1sF+YULg6+d3woKF/MDPrfP
K+ZF4vJDem1intMISLLfm+vkdrV4VosVk9+UguocXyGyF/ZZEV+QplPr1fD7wnKkiNfTM+sBYKzI
KvxQfPIWBLlV7Ht+wJMe73o6Btio8uilogMI6UNo3Wcyl9nifYF/VojklO5ZLkV4RfrfaSl+Eei+
k80UriYw4YhysFt0cfZzfId1ULuAzGFYvsLPgwZhB2Bl1iH+hGRuGeYzLoc08Gjz7lADaW7Mbzvs
Z1kzQafN/PijyOsQdsOoBfbpPac3MvlW5sVBG3AF0ytzOUr2B0Jjk0rl5V829j0pTgz8p5IWR3Hj
yhV9Wa+IJIujje9XjJ+Lgx0KpIRrEOz4YPsFrAnrmDVndyoSqBPQTb1tsA5aVev2RWNYGYEUV4wS
Ty+2NesxR+fd3HpX44JG4eWTOD+uYm2FjSUCrCmOGIsruFzFnsiXhVOAvZ0UnE9YBEAmxQJo8rky
n+PV/Il1qVFZnMedckgquUCFQ5srKb7F+U38NWxTs+ntRqVpZckPvrQFf16w/npy15IK4YXemSbI
qGEpRfetUWt9eAZo2yaUF+Xh4W5v88Zylz4Ig+1yWnNkX/zyxrgmt4PziWpfsxi9uNvgStMRoEvO
6cJAxCgy3MCu+Gs1g3uXORDfPoUUPt/l74g2YZNrMrGsOc3+/k9Ep1sfybRzTTfePSq06xk9KZRK
eilA6ILRAKUxdqEYE1T47Fb2yGyBQl+RO8FXfoJef/kKBvrDPeefs2UMSwGLtQEG0cMZHETVkUxT
CQMG1z71m7AAvqQ9wSd3f+QISH+qNWjE1Spq1gZtpOLQM6jaIH6brYPtiBG9M37Z6/RitKWJ1PEP
OgTQCDuXg3KFSSJ3EfyUNgHE7T6FH8Q76tvNYRWvQSzKef5MPIOATzAXpTCmw7JaGTJ7XPzAeyV3
srZ/swpZJVXz/CcKhT9znDGbnvoteqjxzW6igpGBtEGn4QL/GmzZVQAG6J7QLxWOfIy2DI0Kxqf3
YxnSc28JR8TQmweTboXG7UqPefVPN0RWb2uXtxzUi1RRU9FKD3YV+iiBW7jm09KxjSN3eoK9IXj6
unMm86NmeHXvvYvAG8AqNCmB6Ci+2+bnQzWoebvsFpOB4p07+PDSzjNDXarPluR3BqXhX8utDXgu
jvxxWsXib6WF3ztDiOK5rTpNAUBn4GvIhdbeO9rfcYlHr8dr0fQASbou5yY+bRm4GNgnnmHeqyOQ
kaeaXL5y1EQLOUJmbn9x9AsvDvGdheUxr/QBv6A0ly0wKKPAwZRPWGSufM/WV3DV89EqRrW6UZcx
I3f2hVId7TFMqIJ78zd/aw9WKYjgiFdi62IssPZW1LIMzzfWZVQPeTYrsM/i45gNihD73j6bYCLQ
xsCg0wN3Y/6Nsk8ctn1wam+IiYei+sIOkfnZrPfdWedsWfS+8d7m24rhNS6GTTosvik+tD8DLOba
V6CTwaPu4hRXHhwRI5PS4GyDG+ZRTadoYN/3hn5O7u2pveU1tkGpV25Q7i+Ox+Dxx/TzbKwxI2QQ
XbSuaWuCGyqMyvIBAkx10aybpzeOkMzyIKoPtmVcNI3Hy/70TuPW4OW2AP/4hYhCjxD0xKzkVUK+
RlrImodbBaccfld3hWNBZye+zbzEyEGDY4eI81hMd5rsrEY9f7C7j5iCnkobuwXvFMiGmx4qu0Bd
qoRvIFNaPrrykkfvgnwD96q7+chusJ9PmeCF2uBmTuBU3kjZYtNZ3rsfdpQiI8uqyadh9Dn5j6bz
WlJcXZbwExEBwt/KGwTCN9wQWOERwvP060tm7zNn9cxuQwP6VSYrM2uj+6oGhNKDzrWphVsclkUo
qHBX/UXY2ozcP8RrfMeVSfW/xYqsFgi2e9hN95qDd/Wj9yIewRTj/ldcwhSUTeJysr+ZC4hQzFCd
eFqyWbo9OBSdXZRGJ/99ZwLN6suTcwm/JBT/3oF+81CIfCb80Eut+dfOBtmMBxSyxuCIvmPdu4Oo
rxMmbzuryK0O6sfyQoQ1hTGrDD1qMXwIBLKhmtRQkrqTIRLqhQSovYWJyyXgQIYU9H7RJBFCcL62
hufuNiSDcp3cbXwaMxSh77E8h06g3KY6teiBatwT4Jewd9uwqJ35B98UpmgNsG4mb/aVKUDDHDaD
rTmsfnB7whQd5iBuBRB6nmiQiX5DBhrCLkejd6fhAINjGEVWOp1/hL5w7kDP81pLUb7xRAFHoQ1C
QCLfW7K9CsTNg9TXx+St1u6+xo8FUG6vl9Sd9RsFOAGf5R1vnwkBT6Vq3XhJ8PqxAWEJxBof31gV
IYidRx3snSMKP+Znn7v3pvhqpHQyTB/XdPXLcctroxhM+0D2GhxU8Auyl4/lDrGJhHEyS6TV2ldI
3fAe/flPEvobQmj4qFnQjdNFjCeA5PJiqIzPQz8cMiZkCINjBPRhMapPVj4ji6ifuJIvoGey6Z5h
KoNVwjtCPYPTWpuLJwyvpncCOqBL9GutTA6zXO7vmJuRneI6CVBL9omx2XOGocLAv9FSKNbtMSTr
VTZPhCG9LQXfDP4ACk63sCwZTJsPvTMS6Vcua6QYqgg1Nvsu24Fc34m0sPrPgX0CNnog0S13ZmSa
p5vRS/AnnhrWecX9xX0P+vzauChtOxcWW50xpQGemOIPH5/Q44Jexc/WLGzMnwE0gem3gMnVtejX
Qtw1mw9SsGEVlnxqhPqU/9P+JySfJmN/B16nZnrvXrGzpADnMJe6XCWRHGkLxE+AQ80xYJoZDumo
f+giy+6EsRdAx8W8/EzrkVZvVSYwf611GhcnX+4lsjuKJ4RHT4U89QoxH6Q/L/uPV09LFzsMA/DI
h/L1B/DtEsrIVh0KWoR7GHwHq43fV+EqE4r5PMQTFFe8l3/0+n2OyKHDaZUvTcT+4GDHkA+tKSQg
V7wfkQB184qIX2JxqIBnSbF/yk9ACohDAPLsJf7x5DHNmU5fPTDrGJESXCMuDzZgVFM/ycARPtnf
145LCHVYcQe40pkK7x9VKSxsEoHmjSg+u1KN2KN/VM0Y69jfG56GF4uyhTcUCRCisYkaEqOzFGpD
47mk9dwBS8xWxsuEXGFlvJJgN6yrJ12Xe0mpR5hh8RAgKa41LorHluQ4BNDuqtsv2F+eE6aZLK1+
+Y12kR/7STCLUPptwxshD9ljqzd+8N5EPDdpQorWooBJPHw5Qaipf3yCAB+Tx1w2YD2TFIz4yabY
Cpr49FPe4CeJ+S4rbvesPpAowuj5F//b2Y1egOf0sNzsMPH+YgKsiJIVonTz58JA6CR6SKrPjcSO
82y8814v1sZHMmNKvXK7saKkBPv7uUogR+e9taWcHfp92HhFxEje3gM0F9HubRtOOXJJIFWbc0Kb
LvIPeAC882NnJlBScRsdE0y7ejL7TV6moMk01xwr2z+uGRuuVkwGU1qJrXPqH/o6Rj/b0cgfRdrS
NUMnqwVV1G4UUuxJFYfHXGxfprFGKYS3TeA5Y4o0uvZqK3M7VHq8cPhLKJH9coulEiyEEiVn0THm
r14RvzE8KXlXUHKMvkxF2ODFdiGkPGT0mwesy5m6eAVgyzYf+AtCH2MVhLHvxWXNKsI+WMEOAlRf
Ow9KgLd5VO41yVNsLvSAZTAlZkyQEfMY/RWxeL4td62UtyUsYY5BAezWUBYsb8vCweT/MaTbml/s
evUzpYw0lFOCBoTJu8dXMjjI+sp5yxn91uzq9NA6boxOqSsdIEz5U8V50MnCKh++K5iB9be31rEa
3UN+JT9/DynQP7wEEw/21H5kmk8WB/TeuxaG5/ydAmqEpad9oxWv2bfJHgs2SPRPiPWN/n5U3gJP
eu6CVRnxe5GGtZfZO8IZgrWgzUCzQSOAJZNALluAMFi3UoS/SS0BAngDak1KdTMAYIdclIYsgRiy
F9C8pNYuFA9Pk24Dk6C4NriDG1H3eEbyBbOHZ9dL1kmFZ3IgL/H5HmoGh7W7KGdjeHfMP1aMBXEE
MiCc6vqBm5RM5FWyVmFnEs3RgV20YrnkkJtYCOZwtsl96OldTjoYJTZLw+2BdHqxqCT6SI8n+mZu
eAALp1cLri9Aa+fATSIwCfTE4nZ5vCzcFStBMblUQdhOnI3N09p+daExwuNTlcE52i4oKbxZK/eL
vOO8r+8eVudkvbvs3L9Vs/SBYcG+BujVnVL4ZjmBKa4X2r4MiA9osXtgsHvhyqKEpF2BvQfZa+fV
nSb8dqi8tH3sS7f24/LNrA12fAlGV4+9Sph+40Ha5vXFGHn7R1jOBKJAziWcYOsBQd+qLyDBTbkE
Pmcccj782YjdqvF3DLuw2wQGpYmlgCV0RNkE+oveISDhtwkQJ70XFpbi2lwgTWGAjyiiu5J+ju0k
Vt3Glg6PVCustCAslzb1cNYBxKx1oJu4u9a7tx2vdx67QUjpBTRj6mvNFhWF4DjuOMpAEbd1k35t
GuB9kgVPFEZvRu9aebYYqAI6E0q0AKwBQavBrJ1aknvo5T43hwBHYv22dxe8ken4z38zRWJmmJ9l
c3qln9k0p9nGgEnMRYFzsbXekMmYSJll1HLDmd8cXtmB4M0Mi4UI+AFWpyduE5M7Zgnwl6Injvll
yUGf/KwabMfhWFHc9D6d69/Mf3fzDG4I61W9b5u/PaN/BHz6+3SqTHVQI4GqwbPAlz5tScpqrIBh
CBfG4NP5hYrnh1tDkN7Oy6P9AnpD3WTzyred+U/Giu0bplowhGlhL7x2gFbh/txDGTLWc7ROvQ80
HTngDCBhPcARnCrMXQzpbboS926u2XDmkATTYbZgAW1kTG6QfXsGMoSPjOyNCUDqwSv3jAT4r2Yf
ZxYP8K6bjYEGHGgSlSpZvDaerWp2sQy0x5oY68lzcnAeLffYAXMEzq3Zl5e1XVQGb2QGVrH/T467
a1HZQJDYYk4J62nmnv3T39lPYNWffa6iUEIs/Ac6cGX/yY29L/EPWi/kIm6GpC1uuheez6A2f3FW
2pXRO8iS9+AKY6OdrZqGfU6y1XZShEucJbLhwxrARCxTmoP6QJUxH0HNvSSvwW2ABVHwGNzb5XnD
3fvvdmPrXV9eFr7b5/DendW8fVhmGf0Tw/fZuDzERQL5+6VTlIh2aJgX+s27Z5h3Ot04U8+Bg8kV
+KqE//pscQ730R39cJV2F7jLnEPHKth0HoL+MAnf4Rr5MvtDnCVEA/9YVDIHc4WzH4J6Sz6DGwO8
WLChHNLuGGTnAATW7e7US10K/Csj/fEOdzIKfwh0PqOvmL7CS5hKQh5hMwi+cMjCaXD/xBI5g73C
24MOGjJ/AFc1WOtupUGtj+JKEH/dKnWZJ9H5+C/YdXfOVA36zAm3GfBcItwVnh8kRuZYHVHTF4zw
/g/iZrQbRtCAvNxEMvJgdwhEKZIJEweQcltKNOVUrUFTY8CM6MtWz1fkz09B+EQNNzw6/RSnd5EW
Z22apw1hvumzlkweeaexZMxylMOcL2wzv3hiKYeRALEv8MpFK2NvEW6vFHRGQDMjteJ4vA4GJZ4n
9hcLODua6wHysUiYp9TAml/ytp+Gw6Tje5pj+T183ERUOrhFfnNe4bbW8A5glmKs2MHo/yeAg0zX
y7moXGLH/7Dtc0gXyNBmfKXJ0qgSh3UgY29L/wmUI2kYjLKn3OXhbfIiYGxkXHzsfoebl19I6P10
necVl3HM6WfqUsWXvkUSJPmLiQrXdyIrTaAoHHXYlkFXd4fgBYdtBvmTaRUBsrvv3Vr56BTI3grc
CiDOzdqY2OGPVbWEi4DS7rBlwbdcT/tMD3uRJTKGHRJTSPlMqIVZjSSjBIVaZaXYP5JOSOGv5Yyy
n6S57s8ZkM55NYCo1ZGmgIbvf8bQuWTa5qs2hqn1R+lbDpooK6TFlrKhiLiWsg+/5QpSr7HDyJGE
W+0pOx+aXBGWcLTvzD6pI3CNYurtfWltDtCWgBoQlm2TAq2ftLvLBEIvwR4e4Ow3itV1w1TUCDgJ
CqG4DqEji7F4YA7a5szhFIBG8oCnyZ2Geq11Fw87H/FKBJCDmvty/WtwuWnJGOrqfT8MvaUHs67M
vmjGeG04f9PytKIRMaxdb9u7wZSCI6ch9TNnUodh7hmy1mFQdIWz33uCmN/yauAhmBuHbIyDl61x
PDND0OUQk772YSB6KuLOiX592Wv0jc4uqMYV+7LMnMKwxpmu9yTuhOfBMV/WYNoeueuYZDtPFsQx
fS2fEdC/I0qud3TFbKFgXYdfqrcSVifUzuii6U2VSivA1WUQK6m+xOxBZWmlkEC2aM91x+i7BNe+
sIFnGVJCaFI/vADyKXMxSLLoeBhLM01iUos5ivqL5QWo2GN/z9cai3fIWDNhYJImtWWa7M+OQQcN
A5iRrejICqIf7I+7qN+QwhTQxyD28TBGzoi7FKkKgw4NqHxnARGSR4RjheBjT/LInGBYYjMKVOgH
0OyPN+BSC0u+zi3CHQKGhNZDZG6c89ADH0jL29H4OIIsawHrA1nbBQ+HeYAfwEn5ZcjmohkeEtkQ
wwvmkPe3eJy/6Ob07C5ogvi7x2nGxkabe0eYONGMjQB+/qCKKZ6XAnyPpHKjf8ZGWuHsxYuB6sVY
xxoiB7X9VYEdv/g9I6wW6wXymo0nzqoLT1RiVOWFclJevaJrdF1QWvLrGvR3HfakYqQIEcqqjJkb
YVNfiQz/yV4u+UpsWO3lwVXCoLkQgJkO8xhxqwzztBzjPb8kfCQEzMZFE10qoAEPxMokrwrrE5oo
dRilgzvhm8uWKZfvfb9zA9rjUKxBfXGRZd1zV8TpM/LWPthRiKEjgJmFQRIbzUMiSR/LvJY5hM1p
E50w5bIbMNTKwOTOvJ8NQ/Y6AO3yhmy6zQGGaVaLmwyeARHw4/fvHinyxIw/t/zRGaZS7tnHbj7s
b1YoMwm1ipIfEK8TuK9OyOYY9gsBx2UWMd8aanXIoQ+7FCQAc0viUDm4+XxMjF412Hs1uEpBaUJ/
XkWZ1ZxgjUy/H9Qz9ts26EPQiaWEOdgcY0YFTGRQ9od06++/8vIwavblblvDRYKFOS8nH2wnQka/
gZSvzG3M8lI2Ghml8M1flQFaPIy9u3e4TJn9kOiUVEbo1RoB7Yi+M4vjUMzZEl2C21lx20ww0xX+
Av4ZjcQxMSz3OIFytGJQEdwpewUJs4+IrEAMKAbXP1VVFHuVpEjlT+qtoT/HslSiAe1PgDJ9w3Kn
HMLlxrnoziB1O5dyvkL3WRUwuFSFcAPVX9LCRhVzfR7XggPaCdGNUjr6+3g3pGJP1/lYxPZ8gaJh
UQlyfBmhrlOqEYGcaq8RnPGhdej+x/v+bZ2zDYQmAgeY8eVKxpcTogZWCjM/21y9mqNbWlyHoiQ+
WJO6C4n0/nWNeyhFwsMzMOeQVYx/jaXA0LPRY9DPIyAkGyAxgc5KRPqtYRyAQMNxzTrliCjEQ7CY
3qVyJqfF0tj8zEtkLaYaRL7A0BlAMmQhtERbEAQLrKfMVwywQNNDSAQMw4CKjezngC8ky9Z4uc6j
AVo8AQ23X7icwXZhxyjlDA4HwrbWE875HUr6NWglDPQHEKFEJN7JMPGJah/bVnqKgPl+yYxBKQmf
3oAvS865prWy+OmZG0Di27GEzKLJyk2ZUjL+Gc4hUhxNrJPW4ARkDcqlzdZsT3IHF9OWs1zyBAqW
nBthNeFrR8ljTijZAREHAawqRv4USdsOCKHDxsU6+ZgLJxuGsbD0K+Nmyuty61q0PlPWK57KsA2u
Hi00IMgVX5hjC0Su9w2ORMuEhoC277rl8wZuMPug4lWXuMahNM4Mc4tmj5kiBIA0Pllgjgi9V/gD
fsmr2qCnrQhg4eMEghsdJldj5w8wVgBUXdC8o8XKUfhVuneMaV5hxXvAyIxLf1nrsTE2AKnAO7Aa
4Q5B15KTH8pYMZJztALd918NvucXS4XBbXTnuSRngGLQXLiIZDZUV79LDPOPNz5z0+5ObDqxZD6T
JlUD1+wyhFIBhYG+hoySkql/fDH4eMwlqk55CoiO7gSql5Usl2lw3nwpPWQz8OSL5S6ZEFpY2OxW
mCyjv2NON/MfZ4uOPQ1YnaMVaD/ZDIYCsqpna0AM+sLCM7Zx49g067+APlGmgE9PAYc3767KyhMF
ITVBV1sFj6Mxfk/Gn7rbYNJ+BGPYn+G20yTXMWzET3gH/Yw1VwxXvri1jGUtOgYNvniLKYA5N2Ma
wuWjHVt9EkbsowdwHHDlvfUMcoYzJffZklaOWHABJ+F9E/wHb/Zm/r0sJrEc96QnLaC2WjNuoMDq
ATC4/ET3iBnFwwM0Be11yxEXGW93Xxu8d90ZlJ1MlpaNiWCg9W8J9+JtZmOpHg8h0DqIA5EFWOh2
Fq/osqz0a6zWurmFEa07Wpy+0eeN8Orec/Scn5mB7lYPjDJAXKgIsnm6Km1ewGU1c7eqhhU8iLCM
aLCYYzcobRoUaiw/o24shfXul4LvEeAHYWg4yYav9q0V9l/YR1ZY7f4IUqvCAFWpUYBH4xef83mB
6oYCeDdoV2k0uHz8b62fmpFAsaqwDXcfcePpxgaoLqFezxBdnorcZW42wFkhn5mdYrwwnPqC0BHi
ZOSwbfwU7zudxvo8WeygYRKrVLmgK5LqD9IOAO3bx18cN0/mXskWlZnYhqqWa3BnaBSaFt/goNoT
qgAbeEmFmSYysqCxCPbtxvJKPph/pxOGK+KpXykbiUFepVPpjyfzo0NREA+pjuanwcsudKth2Xp0
jJbKNSA1l7Hvb7kTzxyZLhEZ5YjLFHKBgIKhi4wFYF7jPsxUn1h8seoRgGyGNpfbmIn8Dh8CaNoc
y8UTskSB0cD07HZyzImLBPXH0IXAygATswpIzjLavGGUSpjl9a3rDjz0Karpq8/QANFzzPDewh+T
nM0oYGvJDLJgD4dWPRwWAliD1gqplveHWYVXYLV8g+R8ZhcfPPJTm2pWAmEVyv0LewEzSoou9Er0
lXgy3smAz8WazTbObNIjJapFPHS35N+ty+sEvHY19ziN/XNM/UcdwK3FuhWq7wtzLJmtXODrb9vj
JAk6sdZVsLvbXNClo5/ksGO2QuPTbjpGyV1ToLIoNe+UgoypQPtJR+Fna1YY2bPejDWElIBs33Ee
0aZAXREa0WtM1YJfGIuuGr1uHQsLdhOUk4JLg7bqXpxLbsaDZvsAocGdrg6UTU025BjtyzjfU4nI
y3Tr7RarF7sn7C2F3NUv9RE/wqdAzMZ3UJc7o2LY1Npew9NibzVwkT+EFzT3/cz2CW0aHz5aVHij
8xK9rrkpJCK64/i49QpoxIH6aB9Z5NZ9/sn8CCeOTpX9AiBZBBjbH27Y02eCkGDJQln38Uc57cCL
hrT8++4smUb+s+sjAnJXzFXpAI0hVh+mfWThAHaPD0orCwCDzXqtsOu0WYxL491tUHbL1MC2h6hL
D4DlPPc8eAcDYheOUU37wSmY7tigXYDiAjN4Z8YRngPReaCHj+B4GQgDwzPK/WYAzhwXtHmkNb2E
PxZ31K35tAB3lyPIGpiXFTEmZoYhZceufaQcKfIuVikotZPP6OJU4JzaKEmQaIf7Tr1urnEx4qaG
hW6zLDLKL3ZxIk8HcloLQPKCENfyGLci6BINrgYaXvfYJYp3oZyV1/TOc76lYSaSasRb12wt1fBQ
Atm10T1ACt38ewelAd4tFgT4wRkNeBmzNzDVFuEHEe68Fl5JA8D+rkzOFN1Rk3TRcl1Vptr+/Dqw
aHyiaPqFSO3mq8V1ih74RaTs1yxsHRDhPCGdY9rBz466YZPwe4Vg3fDzruHf40N/Y4/+JOnloY/W
DTPDA/q9LdAk1Av6P+tuneznOvcqkOS0vO3M8sGqXcJI4roxwnNQ8EsfoP7LaBa/Nu9WLfw31jKc
KXR/RkbNiaSDe558DX2HyA28FBypxE+AlRk/sSvQm5/60K8akOKhXhdCoE7ILddEa+lSl5UTHa2j
YSzTGjJ34F0ud1vnb+exM8fkYrd9xazn6UA0bsYQSDSj91+owHmfjBMba2w+VhgUlOlVEeDH75eZ
Xr3m6sGZZjfrwX1hJlFpf9C/+Xa5w30RaJZZNq/Rphqw85lhe6i+o8ZqHE7qzdkOOC904A00LiYE
JiYfdorBDeXm20ZqhQUHBrRMrM1LVApGLzPatqJuqDXVd8oWCnM7j5xtG8re2Rt+7CL3MwAHJLtE
OsxHq1VZVr3aUlafWZvXSZ/QAZ/aCJvB/6aH+TwhISrLl66cVNGXQDZ4mbdFPVihY0H2RmzeJ6MN
MBcnRr2nHC8qvfKKwFQOSkk5IAJ0M1boPe1qn0HD33m5DbZBaVnowIcTu416jN6Myx00/WI3+qIm
eJgvMs00h8W2HcDmZFH14A8sYiFHnCbLFxk0s5bszWVn7vlB19NgRkb6OPU+TgU9/l+E+gLGxb+N
B+qlmxyod+fqFL2nC8aqpbdUleBQRxCIHU0rvTc+He1XxJ43v8IyOtrwQweQl/Ja7Ci5uQi1AAKm
uU47t8V5SDxqODyDYki0uDgouEbdBteHlWErWEnhmTl4zFDPgyvmFjEVYtUcv4iNY+z+3nE92CUK
JAD2QNjjdHQfwHGZF+FAQsrq3UA+Z/OPlyFnkYMki7EJI1Tc5SOmHc0OMigl0qfd7MAd5EWX+dWp
3WQLMnSMs3ejSY9fwKAVs1uYvPz6hCxyg470aWmzo70C54OdhrJoVpXX+WJA5yPMLFFNwf/GF5dq
xQxszCG2kxIMxo9jbAx2sDKTauUYsTGjaYS7XgEyXZGL9MG/pKnHxA+hEh6DffBEgiX3lMuGoZKU
lJ8PN6L8Hmm9ELaA7i/yrVmOTlPW/NgUibRSO3MK1IRRQN6iIe+/3Y91Y+Jdw9KhgmWIbFE6NG3s
8ORbY34DT4tqQZQkil3/6lUpIkH9qL6qTnGi/QEUxDQhWEqMWSZv3mlw80jWRswyKFk1l1TNQZN4
BWrEmL8MJiOLKwmBBsElHvCM3sjI1Dvcg86WHpR5bgdilvysoQVMMfN+/7HjRj+F0wnPnAuFzUg/
qnTf4Kg4PenMSenGHB/HMsKhDG5LTK3xh9oO/nDszM3dB+OaW/hIiQMrEkc6/q5qwxsXLjVPQqDy
s/WcNP0DQwSrW2B5WQ3qpb3bbJmVBbMp94zACUgmow/pDfcVDFoMj8gMadZ6cugpLRhksuxx1t4e
2FeIZXqnuGBRq5+ezQ3n8oxAV86wu/5hq0DHtjtAFci4QD9Wkaq4CGx2RDoithS8X5f7RMvswG36
IRtYyPypvZIty76FjWOYbk4V9/z37tQwvQrkgiNTK555fSDacgY2QuWmMa7qhkbM3ck798P8N6sC
ERkExju2WFZ9unJYc+xrUn/nN7IIUMJ99xuj7d606VgGVfcBEyi6iugz+gZE/0B+H4+Lhd8IcMB+
+WTq5L/7e4YRBxvmp7H+xPvl9g8jEKEJ/T1AVxPs1KdCC55+TrKAiSp36ldMg8nh/GfRLMd+avrq
05zWQg1CNCblTDITx3ECuZVKXvANQBSbIvPdes2bmFzVaY+P3Mw4g44avz2c3LGuH/28Vz9WHH0G
IJrMAMiOeVjH55NNWtfONiRrFiF8H8kTmxhxL9RE8Rq+/mu4C3OYdWxMBnyCO0tOvjgHPM6YleNS
Uzevo/POPMwPZJUXZzMPcrxSsoFEg5cBO3Jgkx4jcJ+gsdrR6J28RnDyskUjuPIux8zPkZpR+vYO
cMu4jYa8PbUJMi59a733pGv7tbHsyj4M8VpL7iXrQnECWOOwBYUhNfv6hG3IIOTKG9U5dn7yH3QH
5WjbZ6PglMfCd5CqmJEnK+8eMRxcin7eOLUHCjgYvzAGhjxL9b+bPuhVIQEiboS1RGHADdckGW3p
AwQdqSeHLPFbdS2nvhabvDra51WIdwF6Ga/SVws/1j/GTLnqcTLzy/EZ9sbZ30FWM4JSL/PPfgUK
EsWRJD48mrusO0nuLFlRDtObb6lr0OWvC/NU1HRar2JQCfaL12QPWM1XGEJpYAZoVmrfOdkt5hq9
cvuL5/DDLXU1a5LpF0OlFo+B2kFeIcvZ4AJ/uWpVVqmXlLrnjYa2Rdy9Uo8NJqRgFkJgWuyva3Ya
Q0WAkiHAqGklonGzi5FGomDVNd/lqtUYpXige56n0W0xOEczPVj7nUJySpbF/jk6+9sFIsByalYy
8/XC4zj3M3/nycGDXYTiO9z9gwdmxIRBp0DtorwvD14D/07YBm6D5qiRwLsQS8PhKDCh8MEJE8aG
XPZfR8V5UN+0C9F4uG+qbpn8niEn0TXBr2FoAQBI8Up/JMBe1D/1zrAFEPhgsCiaJ24frKTAG4EJ
NGGdVToFuCH0Whia337y5AJnrcc2pg3rgtGHaUAjmnUF0GVneQDTCTszXK9FJ9vfiJEsH7Y71ETh
MfyhxxOzAsoPFDqsMfTfFdxM80suTtU5RlW+W0Cr8JsmfjlLeCJ5ZOAEXMexV6Z/B0xDiRrgG/QW
Otv6c8AiRylIpD413cAwYGMQNPhFvAGq+7WQmpErVCJmQ/ay2NHER0eVo4jTQQZZn/XdXAe0/BzW
DzteBL3SPlYtsAKwgHWic4JQCsyOi8akljYDMSL3BagmvBeg1khIrOybQGJBU1mYxoBNWO/v6fLC
8t8WmfQHKgh0WOtcZiyu19PHXJ6HgXgxVqehMe5aTPl/NrqiLdCm8zPcg78EjG1Lm4gxC1hiyIvW
4j7xneE9M3mSzRS49kAuAg1ITJUWDcbg88WH8jGfhbfUfQLUPbjz3+5ujMyNqAiT04BnePFfUOvL
buYGxyh1ctajvpxDWAV4uOJXhhzEnK0r3dIfoHBmXd8wvV+g0Adeya4lYimEbCwFS3YmhzIteQWg
DF5dYAL6iNS/r96Yh44LdJMdeeZBzpiUkPePay/ruj74T3QisJZvkIXQ+SFcxaSp0td7l2pDSefd
Rwjwdpq5d1/AHqnQY5KFsMJy9pjucNt/zJphTuBx0cDlyjhfKpEJI1pOQMO+DKlmEpQkvJHI9+JG
J4elvKSk8Xv7pSYA9V6D0AhlgxEHLIt+ffFe1SxeYHUMqf1Bb0fVBiNqwc2M/Qt2OIy7b7bTQL/4
EXmEyFAH/7vAynrmcKSq40PTrrzt/c1Odxb2Wu3mnbQGd5PoCpLB6S+SHY2JMUi58XuQAgrQ354W
Q+d7zcxxjXFQ/tmHBBVpsvyibvSZd1tZr0ITjVam2gW69Aq95tYFbsffh7sStA7vZ8tImScxpH6a
36/MTP9utnlo3Qjlf7y4bxuTxNL0OIuIUU+8xXYZXGEMsh1cfQe5k3r5eNcttI0f8AZq6rDz7Nk+
E4P5d6Nzaprw6b7wQc4uPTXK0O/F4aK8JhnzXtbuIHFvgJtnTgnGKUrDpnk8R2gc04aHMnJXSRoz
v8pNar1LTkbTU4CT28cHnU9hPjorQ1WnfiiwZbdtANJOkeahXGcuAOPwOuylTjaZAlVzTEZgJYyJ
sTHiiTTJLVjqsibgaaaoWH2Mv7oMwHkdjdWZd3xVtz4UGcxa+2AA/nHxBLzsqa1TpDDICbJ7JG/F
IM9EjYr97fGuQtg4EF6gV/l8OHDLyo8chY+YsOyZM6ESY0P100eL1avNp+PWQbwcnsma0UGBc1w8
86Hapk6GSWIlBAHCQEvLMIxJDdBaIyCKacbpRBbCuPQMKOgZZxJ/mVrIC1MJl6foGkTwNTg9UO8a
ls+OCEW+I7BDUpJBsVtoK5nUOeu46ZBFceSPztTqBTWyZMtneGilv4di7SDiF4VCwfV8HU6s0CQi
j0b9/BZZDB+hovEXqRuITYmnB/1vx6toWl7itJj9FoF3ADireHXKkygjvyt0VgidOf7HCp1UM7/M
pycIpRVK7tLA4Jm36A4f0ZjwAqgyFLJ5c9bi2Gmmb++CXVAK0SQDJ1NuvFnAqz1UXC4K0oERYNRQ
bZ+jI38QFaUBf1oQB9EwPOvktjTOWdil68b0J1kmPCWKKj8rwl8gxya8YNzWJimF7Y2OB4YgHU85
quGTlgO5HpmlXSzwR3a7aOalvALSbol/8kB88PW4HV7Ju1dqP6EcTarttfI2S5MDql2oXUGhzRVv
tn9bRIjrPAT8dly2cJMWmF9oPyMlb7EqMeQmkb998geZhdGkPs9sSf8hsLMZrEwRzk6ZSsA1hXEI
uR/TLy1Dg3OA3pO0weXRw+gj5FrlICVPfZqpXrdEN0ZXRq3H5gH/p6bB4pAQoCOtYm+t+pO44Rco
F1Q/qGjQaVThaDDf02Jg6NaM7i9OunmEVwBg7Ui4UQyze2H6bRXMky+9G78Ji2zaOc6LUp3Yhcsr
fkoqATQwleFQhT/UTNwZVc5sOlShlY/JJ2zQxYyYMpfySDzyX/5X2tXQ85/3+SxEXoaaXz6LWmZQ
ZmCpjLjlu6g3mhQUytGEBciXC7pRvR5eJpFEGVaJl6HIv/+Q3zZIKljf8aMF66cE5u6DwCxdsbz2
wZNVL0hh+1tNgbZ1DinIW/KLRODTdMtI1CXr9/Nm/zB2Bml4VWjMCs2eClyoIEIXOux/b6c+8z+H
SNrmiIIT4IiLQ9mmd31rLbTSQgsHtZ5C8gJaEP7AkuRRfpwx+iKsJVIxW0h+bJUTTVO1cgbMiYUe
90qHbsLy1vrCWFZHOTwydMysMb+8eD1N7lRyLQoR1fcV+xh9MFxXQFmKKXXmJqrZjQFVmpNi2mkk
3KR+FU4RC4fhVNbbcHB6sxXSbYocmaTDpGGCjiN6m96Gz2SLWlCZ8PBBLSFAkwEotuFFTmB7O9zA
dbFLiL7bUTm+/H2p6Xd8pm4teRZ8QSQUlC7x40+xBTH23zM8bvQ5sfBqzJHYrFSDFSuTgbp3Qt/8
stlRCNsbiyrDZbIElQGzMxhlOngi0f3CGtX7DKp2sfPpfIlZMIP+qs63yzwyvrlonXs9cAz+qDgn
bgzWa7bR/lsHz8tQ3UOCOI71nnEK/i1J/H0vLxA9BFkkgVowrJ7M3VAOydm4WDAJPSJl36mGWD45
ZjJKQKDs5lwLtPkViD1RiXfOKXxQxBfgjwH3IhpbiFv/8EBUJJeDYr/jXrsy66LoGNMp8CejNc/6
WR8dHXehikoeOMJG1H15agDBNQhpdGD4OCNc5c7QC6Qf4RBra8WOYhvAi3/XEBJT5YuejYdG3DjT
pTRJl03njNrhQGWLYSU8xnJb1TyRFhGIivjjuNQmbJMBoef3f9gv5Pmy9/pj/vqGTUzFBqQKqMrO
DHbXvSj3GiL7VTiIj0kRQ4Ljopf7Mj6sU+LU6Tyb0L530I1Ut+8XdZ4riYyv5CQ/pSj2P/9SG13c
cUzDV0w+k8YAgjW9BFA+CDkjgRqZvpJUEi2ZVgOGeSSvGbJXhbBdSwr/YhSDQP1L2U8DpR9bHaeo
pNCbBY2XlV3YVYoPXWIGL65WoY21P/p1ZZHn+Nw3YEjTGoYlqBbQq9VsyzC17qLKwq4Jt6XWZbRj
lQGhFHc0r8P8wPbGTmt+WTkBm2vyzkBGqSRYY0CBZ40LXTi1LVSsiFjZjVB2QhF6ID7J06WE8yDv
Mu/GiesMD4PmlNiOuT/zDUIrlPw2efLE9fCyhgv0YBXJuAWiFG0Twe5gUYjTvBLffp4Me7dE/a83
OzHXbu8CAAK7E4fKd/gMtx9IxjOXzplXTUA54z6Dn/niNNRpuJa5sWqQZVSQKUUfx7S/v0eWwxET
bx5svzr5QeAxN3UhnfJUyJJvSJkEfEXqhwduBU6I7dUZygLDKDvGBsIV5aMSxsFg7Y0hBSLCH1Up
R7jxTPWjGP0TCKBEF6kTSQ6kcm6VKQ6lIJsO5H1Whe3hwRsj8BwzUFYClblHVEVReVrqPhCBr9Oh
GDEMeP/R3KiNCZoIHNC9IGanTpLxB4UL39WtTaQCMD12wMzZr9CetS7nVuoVGarTybYhfqMeeN/b
BvqWIQOp/oWWuWLysRwZOIkiJm2AIj7dGmtVMMeglYVfoOKC99MHUQCaHmBH5xuTR+pTo5Rv1jPZ
hYSbqlMiMNLhgtkgJLjEszSkCY14mqNq6zR87enlQVK3WVibUBKAOnxBg5Q41daUxk0GwnSnyPDh
ReKU4zfAn1Ry0MKaRzg2u3BgOGwvkw+PKC6UMxh1Dcv+A9WkhuMNUM+XuXs5vJ4DlsMHH2J/K/+r
sBelvuTVyPKGgt2uPR13yqbIj+XK+2acUix6Zi/Y968e4C+JLeysqUY5B7hUUIYh1LX3vNsEKGHm
5D6cBjDNnp94v36jaWTuJe5d3DfEV8n9CqOfPrwnihyq8QE6r/F4ks1ZYsZbuS5xOXOM6BjAwY6R
I91q+ISzLQ/3arxU/9+WORzwPCZ6fHIyOcCjfvyiN8Elbqy4MlSEiym+Zm5rzHBQ5QDM0Bk5XoUO
jl4pNG3G3hwtKtvWEhq0AKa6IwUJcVr/le1Hm8hMbx+9ATXefnazkAVwM3KExUkSsJIzlZTyAp9a
Wogm+RzxbgwjLSwGEhQhDIqeRavB2nUIC+ga9mPQkxe3s0x/agPFQCVZ0jD7vsnTclihEiTS4cqP
IPhJLQIrC4iikai4VJVysxhv/k4E4VcVuEHsKAzx6PEOsLMf3MgHDgcWzvIrR2Onkkh2UA1cB0TD
Z+Md5YRShajs6g8OTtUXFCXwc7aiqON5nVFT3HHDkh/nxTu6KtuONkSwnvYoKbhB9GGKaGBcpA0c
+s0w6SkNCiMZ2tCicPKEa95BzGbcGk0KECGkhbaK4EKvNiGz4r48fEeixTy5eiyTJrnSeegwCh6h
3HK0l6mMuB+lMZZAH5flZXAlU7sAWK/13BeC69t5jzImVfJGy6GAojjmA94dYjOXsA7CT5MJHTb4
7qZ/6rzjnZv2U/cYs/ybmcCMzW0zAMC6uY3hesOaYC+KTA5egGO4DhFwznX+if/Avle2PvSw+Qfi
davQZSrGNM4nmN6WRh/NC4fyZmMf+iPn1D0xbU5C0qj3QFH97aY6rQ9p9FAp6dKyJ8NMIORip51c
MHdtoPiyAsrd2/ANxguHqEaxjC2EE9dAjhbabv8mvK2JbzSM3pXVDDNSNOYv5AyEOH+1lrQ3Zfxr
laI5sHVneRmun/oGeiB0VicSO4KgdLAfff4eOe4fwDcZbiE4uP0dVkYhrhfGzROk/f9oOrPm1LEk
CP8iIkAsglftEmITwhheCEuWEfu+/vr5kjsdnp7u62uDkM6pU5WVmeVG44VtB/zXFjDxgvqBBIbg
B8+SI6PmP7zny8WlWxPWOz7tbFCdsmviDx1so8YxWhcvaDNnqxLV8AbBtLUSVfwGnTwGs2++jUq6
Z3dmwBD0VvZ4iZ4mp11yeFKJLNoxgCgQDsWOex3foJjBxQLi6WJZoE4Xm5eDehMw+eTTvhhsx/vB
hW5Q3QJo4j9aP5dRDae0cMes7+Y3ZniLnbNMFv4eUrun5lC5xY/xSn8OqpzZsU5792GM9vDoRGgF
UvfUzYKp4zEgPLpeGWVIL4OZtGnqyQqPqbJ/29j8PpbuglHezIcEyIqbOMp+naLlCOfKZUHNr5pb
2S/hjU4Z3D46iaIDsTFPQPfiHDzs1ohGsYOnVUTonpq/DRgvszsd1MmZqRW9zu8CLAzGIdQDmvyb
r1WfkQfXm20OypTOYgv2/ts2jtAxWL/uCVCkzqeyts+IOQvPrV3niFfPrAx5BfublvZvzWNk/ZER
dcIXazkPpf/EJpzQmhKfp2IdYfNARc14ZZrdYwZChGZMS8qMNVirSrwnXn54qCuWsTJulFctB/4l
nEKi2P/hcJJczWZq4LBfUgVJwyCmoj65HkLL1xSWC/kzc+TDFpowQcQqeMkIdIhAvgQQav0it/wl
rnSpP1pOrV9mtaTZr/f54z8xpkFrMOAAp7SBVKe4hSgTgEUxjiKrW6MtgbkSoD6iL321Q4EY/EYD
GY2Yoc0+CAiDsChw+jTXSNF67VkLjh79nn4rpJ0QVmcgYUIMGHw/e2K8LgSedxmWzj3DKHSs3hl5
KGUwyBDdVBo2jHRcua8eGn9088rv1ZxV9kSSAyDAQNMRMPmGwxoeIS3fvgABZWhvcNn+YkY2REGg
0d24S1Dek+yzp7nugpOWq/yHtKsnh8E/dXWNClV2X9BJNSpNzWGYQl8aDSYsAGQyrow/OmaIKxKn
S5MiI0+VrTK2RdlAxoGTHVHl45aMC2G+b1MEPMl4ClnjC8AHFuPkQ9ejWlSWPMpZYNypWkVM4NSo
7jTpBQ4ii1+QDo0pZIcC2HKFIr6IpLwmP4irqyZX6TjREHK8STiuOn49qkV4X3kbwFumqWZIQIjm
D0QUbbLXJgcwB21aHV54ir/1/otyYdnDmAuv+Y+hmtlH0kq1xoPprjd2yuPhkFMZgSXwSBUMvQLW
DeAClpFiGLb4OywADhoizATbkHmUcM7gsfgQMyBm6RZlikTIBwgCb+/NXWTTZMBRnoJVxm4x2SBq
8gvkoIorAAnsCwWo1iWVyqfkJ137iGZMoqic5AVFnGxgDZVR7X+AFOxBFp7SWuYTsoqA4HEbaSBa
EcSiZUkzCQ4iYwYIiHTlaTC9mYKrFU9JHk45vngbiO4RfRXons/oBhx3y+XEp3spNPHfOwqRFOK4
IDVSOkrdCAZoDbHe4xBWdVvD7uRFV92ARSJZuiZZJVCs45LhQDr/G2xc4BQqJDpGqEuJeAIhhXOC
cbJ0JK0WqDHURBHBLjU40tACRVRTRNEEG5O4gF5tbiWArZ+r1Owv1QtKYmQYqTGNd/eIFTb1y3iF
c/1A0Ik+4g6kQVmYGtfgV+Qbyq4EUJGAsheVQqGCgi4uQ60DQ9zO+IigD+Dft/E+OpNlYGVKFmE4
NfcWnsJTTIHWyBc3qzzZiGsfKAlrnPESRu16bFtgD8YU/CFnRxX7vf2rDqoDI22ki+CSM/wO2jmK
O3ZAg+F7S7rvjL0ZtwY3lDgM8pupFEReQGeni6dfDpTSP1W4/LdPZQ2KjoF5zE/hzkI8dFjlgKRo
WVc91Sl9ZdX/VFDVcXUAdo7G/lFzdnV7d3ErPanfbpi5m9CEN+RmlfkGN80bRC23mm9Nx1hEnV5l
jmCpmtdHC0BAhI84eR823u0WXKChcTRwhT/C/Pgjxoh1cIFrrx3vvo+Xv/PRf9TRSFaRYDLlwrqu
RxfwEuKsW6m64KsQvnHNa55tvn142MDS2EikT448TjyHfz8qYXHmhKXZaZMFkUVADB29e2QLW4hb
C7uF7u4X1Qv2FksHDifjPGESnX0YAU80y24ruIxrPcPBvO2WvjF+b/JoU8wiGSHS8TfDNf3DMxTU
Fk6R76g+v+TmhGYW5f6SC4e5XCHE4OXpX3BGYiHrt94u9kzBswNb7BXuchNO8L13GTcyvfGOgfYX
VDmQvub/GAk7kgxGXOkqTsPd7N7fujuvle3GVzzaGtkVxVNreisxg+LbgYGGp+LcprdsCVn1Ehj9
0r/8JxaECLFOn5+Bsb/VLi44K0znDD5iuzvB7BPLuvj6s/pds9+mJU7w/rSaN/+uPyRe9d4SIMCE
O2G4q75KVU2rajLe8kVHD7Ojl20wr+wVGT4+Yko6KgxJ+2be15lgzwGgY6DubYeEsvlgLs8RDENJ
udIQI1eq71DjPoZsQLRKSJbsIWiHeiaVL5C4e5TTYQ/Fw5RnpVrZ5Dp0uTbR5WTtRs3s5u9GFYS8
pVW5M4FM+YXZbUzwasaz3U9BGrBwwm2GDqc7H9xhr3hgqiknEVPGYZBLp5IMUrwu2B3IFwcDKIEZ
5Aq820BdgWZSBn6DljlIR/610nVWrtyBB7PrDYuMboFH/QI5pZbuAhPtKDysDy8by3aMcCAoHaxl
vzOGuRM+vR4gBhfxcr89zf3DrgZnOCAiGdlUCeb66RdmDHJYg4WBpRbkxZ7Ml8Wx6xr+YgIBiB/o
7hFyiDK2hCMKZS0SDVjcKt1zAPjfXf97jyE4pjgYu+Hq1sPiWj/Ttnu90Cs8D4ubjgXNlh/wE2se
cqVpRZPNpeshLcB7WAiWtCMw2oMLY+o1JmeAzpjTACjh0xIAcWAa39xE+nInW3tVPqF/5zdmSypO
YMQzzCa1Ht4BrU9gpWjXa9YHL+BMh2xoVSx+UbZjEmGs3VXxaQgudgk9SSwxms/4LCJ9g9xsBnvG
2WcbCLnKFARiZm9a20tQVfQ7mAJ+lZyABpQVoPBnthkBnrkxCNmzh62pJvBGNNDaAKmQEFPpRskV
Q8HAdGSzys962hiS/aguXU2quPhzZCCc6hw0j8cg0lCulh5+UOU4RY4VrAo+WYOoivKP8KIOQqWB
ap3SCgra3xv9TzUj8VrNj4BlfYOOQ8c2cHL1CKVPjGkOX+ItidAHvFHLb3TMESYa04NB2bKCmP6r
SR4iq3Z/u5dgf/AwgoCcP+pdXB5bOkhC3/KtIfBFcriDxSeJUsAPkYQDk4KOHoUmR4GGQqtbRuGp
KD2pxEIYWcUGswnfbCfNDAYX9aF1Plvh/Vj3LiQMFQT+W/AAxGJ1Dv53sHXaP4yihUnwYDwJzojf
I40R+OLiRM2DHbbst3smJMi9bx4qTmtpV3tQiiDr2z4PGPBM0gpdIOMnYdVAD+dAjdR22PRaYX1n
FeTnfvVhFY1hUWCnI8t1DF+fYNbET9ro6WVbZYkxb+OLIVHkJIshyfRqcNu72KRQaR/Ad2+P4NkO
uB/rFFJDBLutoulru1uxuVgvaFZ/INfmza+Z8Xv9DN9tuKoYpjiX2xCCnencaZKV6DX/riYZ8Kac
vP8WF+SdZq0nClXjwQzV/d/rd0tnGRxtHcbtATqV0TU6ra1TviLlWFvLJ94/yWntsI75oE15aWMU
JUyZPiQpC1tpGZ2nEuC1yWMARSiDJbmmlUTn0yO1zrTtlKPJhUT8nIq7Z8ENC0l8sCDn1pAtFwbu
wVPypXvWXpPdFXsrsuC9QKenK7Ak5/x0nVCmYlILfU4qre/ajYB4RQ3CeUjd9AxQOPFelFLY0YTH
MQ6/cFDoRbCDl+CFsGPwKtDbqbkh72e8LdQPB2mlPmLNgY8lNC4IPgp4GkjZjhT6zzFIrlwakXoP
JcrGtFcsoTUaAFJtLLo2w5ngN+XxavJgj8C8nePf8a81ro6bKFfWZC2V0Ss+/zTbIALbpPVdfsFd
aOfHny22BHR2EHVhO1JhMgRdBJu7mKPNOwaQJ2jEM4jbn1KhqZBg8ZAm03JN2yRseK88yLiEOihF
39mYWFFgLqNE9enOfYdvZnUdJuLjvLvg/g6v2a+PxCuTOhzwA4xsXpOpiakMFOckLNcp+jhV6GsD
NWIrQBuBf/zm6G7nGhB2B5QLV/7WtHCldvyC6WMDuTvIneYCHYkskIFlqEa5QUje8xycd/13Ik/d
fcthXMOP1b7SwObYJ/3WH8H9hPhN8lU4pPtBTUSSvZzAaUCipoDNp+YDKq3fwxRUDc1VJsj9V5N7
RvtChTGBHoUmO1SFjFA85JeU2QOaSzzYJhXKNWSIAnC6RyLvxweSv5b1gcI4OsVaH3hoKS7MOrJy
xsPYg8GTyfWYlA8tj8isB1QZDT2Egwv8yh8riyQKjwD2jYe8GXGfvMo/psaATpR+/R0dGsB4WU0w
e/Krgr7zGQunFIVHLK0qm6fpQo2gHRJN+h2/Rqg/fslWQjAVUhDQPAIkYT7KQ8h0NCLQhcw2vp9P
p1g4PNto2Ki9feg579j0wEF3BErWihrlnyiph/+evi2zaj0K4F26yyDXNq5X7BMoPmhW0eXRxKna
lCPUH5yRTMX70LF4OROkg9mt8/L3wTzK5iDExAik3V5QriQhgj5eWCAwNFBwKVXaTH/BK08o667/
BAGgl65PHPLwRLo9EfyVROBlTKIijplGT+dTBLBiTS/FN6ERnCf40SQIpSgCL7ATcmPQmeB9tAim
Zg/fhZdTBjX3HJ2te1Ki1X+i2X/FJkiai/3FtCXrisCOfiYa8oSagUGsMeHp3+RpUtyrjD3QpGAE
6YLmCw9Oji4BD0EXZbDtTtzZJmwzcebkdv8YgdZteW8mS6jKNm5U5rglQq2DtzllPjMOvPIEulKz
RdUxFfTWp0Cw0NiNxLN8B0lew/8yqTPl3MKqCVeb7fRIBvR77HK23EhxCY4zLXcWfUaYZq87b7gf
00Y4vLISdjHFpHPRjCIjZH7Zx6HI3BbXl6xZYA4tY1yIqKeCVbwHoBOkTi3B9EMUFbBswHpWLM7h
p1G9DLluYZ+KWgiYid+L4O1r2FyOhxcF2nvE7Wk4j+HxzB3JF3ENsQi9zOLywJzMznOqLnGoPFD+
BWGjg6/MlgLQ7bxDGm3QyeBqOaubjWZphakRNdj6r96jIKzN1QV4DRcrt0HzEb0aNfan/069OgVx
esJP9BYpE+BCbk27wibCVegGAsYXhqh7bEHoeT5mUPphIdP1DE9P+mBiWS5WNAyW/pse6VH1VDvN
Odfeo8ocTJckCmSEwQK4OkFE+DbntQjMmq+d8+w36LCjgeGHmBkAqn4dRW+3DG6M51VH/s0mfHjx
zI04APBrt+U3I4eVGk+CYZ/TeIasHj6Fyp5x8PfVDJEZjisPZHnss3E10K/JzBPnpPAP+8RxxBsw
cMHmmcYcm8yq+MH7tth55+in4u+ubsVvsp536eb3QMnd+K7zoMNLfImZerVnmctVE42cFCVMUzvj
0NDyfqrObkhs2lss+Ao61nrkYm/99Gm1xn5MEzkWXfXiyVJVY8pYtaBTNIxpbLBScvmr1WgTQhTJ
D98VtUlo7oyZYDP7QetCruhj0TFFsYKTpXXAA+tK36HjmLNLd2HXiIYBngq9NYItlCu25g0+sjG2
EKpL9U+tdxls3ck/jOHlxDPe0BjUfN7Q7Ovpwa/WZcL3Cpos3NdsnXGJ5RQsoMVSMtILCcv6a/ul
KzMnNcYstsfMd2A+2/pHUzEp6PXNOvRuptpxFgKL/9xNGSt/lyu7hefBw4FYqPl4NSpg/aYepUZX
HK3JASWDhK1726TmLTRDBnWN9x6gEa0B4Fj77zI8M2674umznqZtdGvI/vjMJXtecgmyMmSxDK3D
/4JVYTiUuc9JY7oeXQuJJbA1wjAjMDKMjvErx1+C23npXnAHuc/eQ4FqTebcbLAoJi5TJyGVo2Lg
UP9wITa9Dj0HMs+SYgGS88cleO/hDrxzn2HT08hcClUNKbty9FCPfVSHL0B9PZ9VJs8JXC5m6Kbs
SnrBkQQgo68nhuRsdHza1YBCnZ5RNdCADazq+TSk+T1d/BMHIwzu1/4vi5iFpTuFEbzFULp1/8Dy
XDNzUudXDkkn8GNm583wCV3ZPzWX9TMBmMBipeGdE5yLcYF+BWcb24ve5DXeUjvgg9SrhOtCtxFL
k+4drKDEUqmq3XXEKOeAkpo940M8xNxXczo7/QoGmE+HEr6LlqTbRRgCSuP0GN22hymSQUMKGEE/
2IM40Hm7ZoLTU6hxr/5+hs03MB5qI1oou+A6hCOLXRjmpPxZZ5Ws0pEYhZo4bGDROQct/m+kYTNE
cPbpHjx04L1JID369SYeEONbgSiozsMQDLn3Lpy+MEOpJdfOBovo3byZbalvlnNh6ctJhXEWOEsm
7ABRg/V46RKmnIbMlWB4CneRCFNzf2o9tJFYX8ty5Qo2Nx6P9Cz1/LT4zghvDjQAKxH+ZlrUOvpE
QOxMeCRLv5xubOoV8RkpbwCu312TWNKyb709Q4QP8+vgOt6xgs4hghHwA3A4hiHREqUAkLkBl3UO
QKcUP554VPq0oQkoOFAyX+Li5R3OGf2YvlTQwfPTm7wDnsbOrTtVnpSZiwy2+trjT0/p6HZwrH9C
vGbSFZLiZV/fp4Pz4ubTZa1y1zvUaTjAggJwBMPIbthzlCxS2h0PbJXDy2Kw/SvS17sDmk+Ej5Z9
COK8B/uImu+KKk5WqDSQvBo1XYJZeK/qX70yvlkVb40vzBmASOOizNhIKt6zzrfZ+NozFe/Me6tL
dA7prlGHS46y96D8MjwYl5JeyUPTGVXrc5PVgqhwD3h6HPjYNjEKlvNUPHx9e1OUA6rS8Sr63HRW
yC4w0NVx4WknR303Ynz3QL4y5rgMq37Vf3CzXhF46rwx/3xKmHRXh4++j89os7ER/dNnJlnhNrFG
QWS+sLLHvrdudfmGOIZ6F9jwv02PAQN4ErhHOm/LoA6C06SsN3Aw0b5Rb0QjqytcDOrZcD5I15iP
DK6hdL3k0ZLnGy5+HzUHu6juC8CKxhheuroJ/24DxJokVb0mTKjX/QIQivRc9esobhXPaKmgA1zC
Bpx/UCVa7SMg+95lsm2TyZdHB50CjYnZqgBMoUY81Cgi2RAaM0L8A+QwcZEA/c/oZlVCGla4s7nI
VsqLTXHzxBsObhPIwr1O8UMytGxAKHjdwtfsMoN/8AIhr7c+aQ2iCrrJzg4VHBRn4iqoSMobSK2y
5B6drNXJWjflHwZLqnoQ9xekv2bXrxZYQwteELayKhiqfx0rI5fMW5Y60ELdaevQBJBt5IWe4vz2
YEjPu1+jKHDrb64CaVH/sQjwyttH92YEJQzEHbktY78TUjkRBHbgRiv+gYwBnYY5y0P4Ri9yXoRY
ooiiUJveYdcEq00fYssSR1J2oP2qhDv09yR5RzjJx67SPKojf4mjKX1D+iXi9B6k38I7jhPn60V3
F8MTKAkOPhvkXx3u33lq9rFi43tAIfpdUq2ZCtACTg3JJavdp2zzrbjf/7mFs9gCh4RZbtgZwaMo
mgm55ofdbcDsRCCV8ZmAE0SmBTWxh/prPja9FRh79BHFiwDsgSIxXGOYL5YH8ZNQrFmADFg/0Fmi
S3KcYb3Pqv5HAlQQF6tWVGHo3xHmv/oVrfAO5ENtLmYL+vgUQ1NirjsIpsjSmi8u7qEqEa1e8WKE
cYjZXu+tSE4euK18+JvcJNpB5MPovigeYAEvw2Euv06FQn6UFg9JLOKKFV1bVdTise6nxrD+clil
VLncqXw7XcSmq/fYCXwgbKivlKhOp/oJLQ40KmRePdcL5iLDcN+5NzQ3dgVyjtNEn49id2OlWoek
O6BcQinFooYOHLZneqQtqrR7RkmMVRLIwYQozM+ptar+KD1T7wBfDiwHOiVMayBAXoWOH1+6GeCF
iRyyeYSqy/Dh1lRfodma+kffbQALCFKpvjpru0ABUAWAPGeiwkOzpFkMaQ0gMdCX2mVLTuod9vHJ
U5QndaIoaK/dBv1kHnpXnWjV/qwPcnl4d6i5uEcFKGxGoQ/FHJcTPqGUhMgLhBPRFCZEOIk4zsEz
61wQw1ovSmeoOewVXu0F2XVFlYAL6r7rJ0Rj/GZp4bEMuzl4RYNhoy2nsIqKrf9BARaxEMfMpEgE
6RXwYzGjKa5BERYFW8ApgPgaw5AQcySP4C/040QGwX4dbZMhLDlagNisX3Fd4rvyWOfFkN9ZCQ+B
qPah4NETAKm5AAZynuyJpZlaoyK0gkqzg/h/2g7oobWw1cfUY4BJoBp+5YJq88dE/xKoz4bQcv8M
PcUDAEzd54h1Zfnt6RXWsxPIVhWvh863qAb/KNlYZMb4r1RxcZIUX20RRkjy3q2PcrpkdwGtfFbL
esBcqqU1TDjR1K/M6Zf+61zK7VNqOdA/qHhU1BQfT1hGUtLNQEiok1S4UnUL0xhqSSMkpM5HJco9
5c6AHnDHVvB4Inn9E1sChf4QhE4Q4336DxhW6qSL+ScZ0+cGEoIAilSETINVyiEBBLTlSrm3NCLV
IKlZIRz0PNOBdk7fpBk171mSg9CnJhYoRIGq8DoiZ/Br3IBl8OI+Hfqr4BzOaW/QatGbZTwYSBi7
6A3wCLYEY+sORQsU90Pu5wq0dOiYd0XVAg/piq6f6cma3pEjr8lBvB7O6ei841PCHLF0O9iPN6CX
6k2LYaZtIBTvn4T8n1SAHeiSBvJN9qDmd2rv/gtRPnqQLdkYpDf4inCQEjaL1D3UTUs8LbWIh8Rc
9VzLLxGicJlkYeami1YGdQn1fk4SjeYKnsFxmqW0yokY9KeQ4xGrs2qLoHGfVjhzOWB/l8VqIjJ8
zeQggDOAjSnbt0knhK3OLja11M2je10Pzgzamm1xNtx0+Ub4YOF3q8toY3grrvFpb7HvDKpfLeb/
wrbzywzQbO2aDJvCV54UNbvA6RnRlrmS9AevSaqjQg2PEwyf+bW0zzuXBjDIAmdrfWQwMrbZPRDk
KRt2FvPIVv6h5h0QK/wCxF72cava7WAQeXAeFdF1ccc8w3/nMMVOpcHoyityL2nCe6f5rQCo8g1+
TgeKuijv7NZ7n9ySyeGcuespqcJj9pqhiCJX6ODqYm/r3BceRCWsAufA82h7Yr6gjY3x0v17qOYM
8RA5IACAiUcyLJXOlc00JVhCrL5aHOGAP8MWmq1ySmMYhIhG8Ed2awxBiIiWEGvkJQR2V7MSt/WN
nnD0IJ24rqMmNHj8mQF+kPKR7qynSHkSRrghZbgHAPgg+shRu1Va6IARV8YTwPBySG6k4TlP4cVj
rNZtHmQQ3pptm/7+0l0VZtuD5r8gmJP61GpSZw3Lscg9qHUMjguCELqS/OK8vumjH2LR4kGWe3Xk
zA3LZ2+TVBeUBZTe4w3GUR+Oxw0+oOm3v1+0fI8PDF+K53hoBpuf/dUfNEx8bokl10k7yKMJLAqn
Fd93Vl7D8Fq8J2jwHKlSIixmJDwbEizKOBb+O9uNYBHbd8aZhZXvF/1wFJknzES6px6TRyEDXUa7
iP+G2gh+zjODBswDpCcPss5x9RmGTN8H6DKgNSYazBvFu4Sqyg50HNNNALNGhlzkiMuKO2knyQup
GbdQ7mX9O10OOhr8Hw8K7gdDXVOmLjFm9jm++ZiVj8UFY319bmPB/V4V4Nzs62tJy+3J8CNrOzan
acKelpaeu4dheInjW4yx3xBCKb7h+IU77V+wP2RsNDl8+gH617CYKjLnrKMVyLYVcjhylmiMNG1k
yoPzBxPAeGpOe+MZKkdilNcaX7w6of8T7zLEGNCtlOysaMqOF6iNnyNjcAELQcIGzbfENL3cOYK9
v85/7cECO7O/EvzlzhioP7j7QIDh6eycmVwAhlZSrAKq+Mxq8ivEm38FEnFysIkw2iL7oIsAMEg/
KNr/ocyO9/QhB5dv9jy4I9ut8iXIvJmwvocAzo1fLMTZ6/tgGVYmiG78KTeJM8WmE7hnIsLNIxjc
Ts4ph2ZIKreMJZmu/NxmKLYsmLoM5+V59A3cwY52G06AOAjMEVriQrxFvNANzQPdKZ4o0Xzrdbqt
n1siDzJq/PeHqchRREbAtiLD7RJM7tPGTPFxvXCQ1pDisMJ4woM1IyZYzd3N6DhAs/Kz40nzUC72
ayJ+2oFctwVby9EMDvwTuvWDo99kXCuZ3qUALeDcYYpQcQbhGVWL10RHvxhNePqVQBWq7Y449T8m
SIzJeN0tKveSc5IzalrL1AvVF4PR0ntYoWm/8BcMyXkwbwC/SQo9xuD+U6eTRXG2qKlU+QLO/jel
9OHc6H/gMx7W7HX/LJKRu0pfmJaEqF4O8Z45jNAlxuLGKTEuM9NehkZ6hidMomDAYDSufEeukxeb
1xcdvPODxhGBjEhKshsll4CHhbsB2ewqMqFplCEq8VETJy1PVTteJ7XwhYkZE6PPeK54N6xUsVDF
MOQ5eCVfdzj3Z+bGrP4eKPran6kQFMadweYHwwvIBAaoHIS9uNFmoHeLGeBVBNo+Jq7UmUyernTr
qdGvxK1+NTHDB85T42jnAFrt30wjPIXN6AGV+sKsx/sX3swf5BWE6uhfbw4esYPj5BHsJxUHWx1s
aWnLrqP96DhqBxdSKNCadhXnfTs4aBucJ6ULxjbBEai3ZJxtWTRnl2mJiREutEb/DI4sATqQdNIZ
PgK4NRsEM5iBMUJavr1CTyv0pzNgOX8z2LdsfICB/XGUwiQer3S3OWTuzmHabkZ3OgDZJjt1W2e7
ngJbdmHM3qJqn7HbMF8eIHFwu/+u+Qt3fuBwkI7nEIbsw5D/UlJPG/wehyliyeM3ZjTG6M2bjPdY
gONZM+jUoMoaUZmWqYE2CgJIZIw2eMRxmGA9w0j0g7X6QQBxeTgNJo/Mb7TNenUgyPnq63rETrfd
e+DEV+3DF2i7raTVX/u4Hq3dJaxsbzsHzhps8MLizloy62sly6v1W8eC/Et+OeALPXpKGYOPfjFO
wT1ODs0L++8KUG3frE5M4xU73zW2c82UZTQFzUnXPYA7+dAdoTSIm/g9p+WcnDPoGTSiAOQIwV6v
F7RdE/l3Anba6v/irLqPjj5ot/OHCZ/JKQFpbhsZUxgP4iQvEplRMXYo+Mw9emM4BRCcNWen6R3d
V9KkTQ/M6lfb3orKm/jKS3XiS9BAijHBoaAe3kCTuejSb3CE9zp85skeWJmRc/TMx50QK2zg1haL
pwpcLCfp1RgmVRO1L8GbCo6z8ebcuvjqILjCZLjDBF7rXAfwOoDzYRjUr1L4Tp4zhg+ZMlOwDy+7
VfdRwdK5BeIxnNfXrn+r+bjE8JxuuGMhVnp0b5V4w4A5ru7s7v4OPAjcs+xm0MAwZf23BUJn/ihC
1i+aSYh8lm13CT1/4VwgJgJOoKCEfNx/HOJyvGQk4nq8m6uQW9EvgzjcZtrrNuNQe4EH3NlodqPa
XfwqjfqM1IMRQrHZAqIu2jNYhogB6sGm+wwX9JYDsinrMLrYqQ4umAaIRy5r9zPL9x7U8RciFhbr
MUPelxpqT6K6Zh8a7n68gjqQAXiVQ5lGIhZj70EP0uC9Tfc6NgOobDM8byjVKLgHGTRPzgqfHCwc
ZNQXGoGCjY3d1u+oBFsGVXB7y1n467TxdUsOiYly8eQP5hlA9N5pgmgefMo1ir0H+PPuk+/rkNmN
NhGXtZtcM5XN1I6LmCQDXADKEgfAynrQcwWq4MOAesj5RoVCmMJCvceDVstON9T6m/l5TKZIE5B+
G8iP0DCSNOBnDZcSr01Uf/aNNwB8Zg4dw8TICwb14NWDtgEhm3mVVJOZYbf9rMbvMq0M+GjVg9/C
rdEGkYCIAWePpw2BrVOzeZyD55sRXGp7o1VxWkOE3B/wRir4lLuJWfXwBpPo+ruieiCYM1eTyIpW
rmt2H8mrDy1bdmI289ru8fNTvFLtMOXzR1mJ6mJwOKBBybKlliKtoar7V/N2eCjbUNqEOdglohCO
V75IcFoAj6R3fPV4O2bRf6Q9N4g43AwBSibh6OM1lXW61CqgoaoBn4CTb++Op7dKxop1J08SckTx
9gKwRvkoc6l7+HbKGWO6hkugVZgj3y9XHpQNBhI0ECXo3yLFQavL2z4UBAwAaFbQIcfhEpq/qL3U
hXGDQ5i7zbHHWdTv5MdQvPM7jqQN0r708PWRpQ3ktyl+XQP/LigF7pXQ9YguENifdNzvzupn99XC
6vjpSX24xRhlG0LFjhSVwdmZ0gWXqz3CNuunEdW+38y5a3L6vfF/LIfCxl+f+3GEciTuO4gwH2dY
468Fm1UpmJ9w9a5xlRsh9bbUkA/WGEtnN5Lbg3omyjQybryIy22/DfImLyxsMUhABSeIrSHqDtSe
+XUMa4ecymn9UNu2ou8BgIeoQ7WpAnC66erOswaVwiiHlaFsnUvTLcXyqXtEQ6HvK7uFvPOjB/Z0
9JYdzwzUwGGbBTuYgOw9uA68tBKcxoeZL/AsIwVmsYGUexT5CCL38vHKsh55MJI3mRLAkNav84F2
HDoX3huTAMAZVeFARkBjOn4+7bZ5BiKHabdHlLjxTAEX7iC4YZhdmFTD4gXyYcZhTxcobrpGw27Y
9bee/AuwrmrSfUAw6vARuIX68cMk1W/QVRJJ4R+ZXMkf88Ax46M5KDhUmxTUOYFZTY0f+1zFP9SU
e+mmGJuzUL5uVo+7CD6BsRJj3QDyCszLPRZ5Ey6pgL5kS5yTSuOcgWLBreT6hakKn2GYIVvDo50m
vAbBLEjdx/xBtYddEBMIcB+ISkpw5B8CUmExyO/sn1xbrBHl+SppCtw/cE4iWZQ4TCosKg3yTonp
ZRMkMUjKaECwAVpQksPKPkKgc6kSDC5TK4U0RL1KvYWsRTlrMaxw8f9+l/cAGFJBoNoM3eBQgDiQ
dTlQDUeL5lPbAC7p3VTOwd5lPEqcP2YMxIz74z+MSbv08CEtSVo7a9EdFtOekjYHUKc6QjZOvQ20
CElD7itMJ0ctAKgCZcWhxpHaQ4AYv46Zqkt+gOUUTiNQqSeTPipSg9kxF6cyV/OZ8RgMCUEVRVsa
VZU1ozWOUwr8niZeXc8Ixmd+QDOndlKL20baTCk2hcwgITGMTLQGguUaY8RsU5Gxar6UmDUExurp
G4P6aBOao+MXBBYPL+pvebxs0ElK+TjE2Jg7B1QEfL2zprO+Jo8GkxlztBhE5V5mIoskWiPaurJ3
KsLYgkffxlGrX+Myq14Hw/k9LUZYBmJgJdxY8dKOsCSBdKAMgu3BiSRO0F16uQvi4a4v/ZgEUxxr
g9JhWwpekv6EE1AnD7AcYJsk1jREpHLSjZw9UHQ2KbnVxaBwZLkwbhBAGZi8/angFYiIGfiK+Njm
TRNgUy6dnawN2XSHore3LCuBzC0ldUIZry0j5zBOf38x42pYzJhga10O/cV41l+7fYga2MxoAe9o
/j38poR/UFAcuiZ0+p94q97dSVP1ET/D0NrzFNs4mLNYgeGi0GPbIVtiYVLqCjLglfi+nwNHU3Fx
V6Hvkg5wd7Fd4PFuQuonjm9VehBKvSSXYRnjOGbUS2hhOfSg4WkmHJBEsqKQlH5EmzaJp7Th/X3g
0jWeaD4SEtWcqYQBLnX0TPAR+Chb4HISHrL5PoU7TY8Xyp76F9yNmvXwBTYCIa3IM1Ycwgk2GbhS
gWgg0QAbqI18AN4H1IClXbf7Y9gDMBanOVtATeyvQ55rJlgCwBkS/dJh8sSg72HPU5jz5HYg8zqS
FZVh9CH8TavwKXn3BJyG6BjwCNio/gxmTN2esX0YB8RNE/NB1oCuPdGsZwiZPz9HC9ILQwJ1bvCY
0ezgJc8DTZSv4fM/wHWORhPGIEAZljc4hh49GqDqkGQiAdYXSDoDeOKdJGdt2hh8K3yR7tDO4Mz4
xRiHeP9xlbh2i2s0TOS9gn2RhS6Dbjtnlj4M8sZEUPghhL9ZdjtQ01DhwnRpsSIUbDoAK/Ves8dS
Bk3iOxM9McLxcPi0h9gBcHc/yCORBHshVHlOm6Q4d5Gr8Lq1SDxBJrdo8pcR/8TDJnCbwkHOLliD
PzPNbQ7qPa9K659cLQNHcXoedJbQiVoxOLww4SkW9S2usurFbPzpKZ4B2VqzWkQ5H8YAfOtB9i1V
BIedwK8lkr5iuLf6P4bFZJkfxk7we+eAoJwiZXDTMGfQCH0xWQ1seqK8v6EN85GldFLvVqZ57CeI
PqxUnJm4tDdjx4aJjrguySerTR0rPgMvCl1N1KMteAORKo3jhDUogyBCFRi87hAHMHuM3mmZsRfY
Qme7wpslJn8gHlyzTgIsr3jUilnywYsjQrYPUM7YdyD3XFpRDDHu2HKTFHA8EUlDYgO+HnCzlhyg
UB65XOUeb451boa8Xks+yDTmjjaxV9aamcXuUJck2yTonX35KEHng1nFAUdXJOT6OcLL7wtMZCYv
iIxIkG8BXiPkRls90++D7UNbDXH1sCYtBkDdPxTZuvqrYhMo3osKTKiOAQGuOAn3F98ukZyDKX9A
x9vFZk+66rffgpKbc6honoH+hlfXMlMQxOsLbaEEX8cJ1Kyya0CQRP3M+AgQdqJePUg+BoU+6fwE
gy5fNPEH/I5nwq1pw8P5aXs632KsCXKYwTTPv+nm7OjfcrtBH2s+7wdv38UCC3h4EQiG7Hga07hl
NbDe4NkS1xhMJ141k2FsjmhO5sdwbVp45+DyMUsqBCTBkENmuz0xzpQVGJCRHKb4KEfYrsp7JF4E
57amgDLjNeStlkdQABZ2IA3B6uLVNHixKKTkE86qvCoJke9Y8WdMFE9o6vtpkhBukgQ2s52kFDoh
SQ/EhzBpclgzrIij3CHC77AxY22wkZY9Ds6cD4BxGmfzbDpNGMsdf5y9qLsWXjv2OVok9BS5ThuB
twg/1VYhm3+lcw0KX/W0MljhPpaICY9ZbkFnVxrIsr9MO6N6xOQ8XPiIWARXuj4chzQwpVPULSKc
ka9eLEDmxE+m7kx+QXymYX7u8vM6jVuQWVQrDrwvbWnZuGDm7IVwtY2bxUPVXsYr0qWnDXKs3AkB
a8peZZRXqPHVpqWJmwzAwcGEjamkyGUOKy8Ly8vqX11mVE99HquiDKHqClm2RiA1vDZERVaZ9bAI
1BoVYZI2wLnjFXZgyUeLZc45ImMj1utMCdDDq/tPjA0gh/cgksZ+te7AM2gBGVYHIpQj2h9jFkjr
USJI+QtcnBzTCpxT6e9is1PzT2SVKxZN+ddwwIHJHBi1CQYsC01I8yMjzK9w+6XLLGjcKGqJ5KCT
WY5KezxM6DbxixhxoKJTT+JK8qHv4RPht9JGyC+ZzGrAVrW/xNhCTnS8J6YyaP1Ytey4zWfT3SbU
PaSwhx7bm3ksRD/WRHVYlTgcHQkn1MdGtMzkigFJVwUK3QeUW2oYi+NgILXXM6afyNlIXqyzB3F0
cp2uitVNDcmPaxq/pWb5xifO8Xk2TH80HiQcSYElWh8DRrtS3M8kvIqC/us3YcMrnYGFNlXhrvCq
7gT1AbOXhHyDN9DmSXy3D4s3KvFQP1ukfAQdpbTsFgKarCnqTpoMmT9AtiGIauPY+COQLMMzEyrA
EUDUin/Gf0E/hh2sSQc0Ln5yaCYqAMSxUBxmS3FbpVAHIaMMIHq8aSXNZjhWatkrVdJE3k7fgAlP
mUG4JUqwOuTlZ2C9RCcRQRZPRpUBdUBPiWddLUsxAbZTTSLVkCprBZcNgN478RNkFIAF688BI52/
ziBxIf4VIQjVfVpIGuHBZf/r96jHKvLIMwwTtjGXAXmFFqyOlHzKx9DOU8nGxuKYUnbO8sPeyO3b
kzHEWLyxZ+g7SKuBHsOEyUcuSdSYaXfjsW14TxdyehMrMIi7BSdkaet9LMjmPntVsTyj9vsfS2fW
pCgWROFfZIQKKr6yg2wiivpiqKW4iyvir58v7Zma7onuqVKBe/Nmnjzn5NsWWXUTuYKXkjmRsZZu
Mnuzs6IlsX1vk/thJs8zE/4kdv3LJY4hSC1wysQ+UbxSSJPINKCCy+KnCc3XL10GkkD67gsUIk5G
X6pH0a5RJutOhPAhYgm8OTinmh5IoKRmjYUXwdRR/o8VYSWNsrMwt6Oj2RYpy4OA+ItHb0wfuAJC
GRHfsqKR606Gw4iokfB3xMBU7haVTEUDQQvEXa/VZJwQ1CR+iDZRJh9U/G9xsAho8tJjyOoEWrkt
Ps3lgP6n9NNZJcaa6A5t/mnl6oiBu3PZ0eKOhrsjLfB/ebj8LjZxkokKfsElOokjR6wBbdpZk+YM
pJTknGEd/+v5S3nLI8eKiw7inkHUaNxp8AtVEcSdgWO/PJTjabMht7SEvTm2loezycrgAOQYRqb9
42JSXsM8EBijhgRI/k4izppxctkUEnAkMgpjvyRf0uFOYLQ5Y0JNE34brecQ+caXmoxjO6J/BbBy
diiVsCUtaueIfcjmeDQfGzR9uCU9xv3VbiowYBuphubvyCY2u5yPiaBogyykC91mpOz0z98thZIy
lw8FeS2jEY9JYtuRXktpqoQtk+rD4DSZN7hUighxhi1RfspR8dI7tCGuTONgpAUoBS8BwSS+bpvo
cHuYdmOIK4Nf9lGF8cfCEWIgiRUP9e1LsrIW02X8ZUlopIsmcKOc+Ir5TLw06Q8lUEitX80aY9Jp
8crDmkYOYhQL7fWZrpDf8dFsw0upmXdnqlP8XcDlmd2IytK6eW27MJbjk4/NtTS1znBUTikWCvgM
YsqNY9EiYBHBQpJjEyATsQtU6+EF3hiz5KEk7IwM6Q0fS/IJ2YGw/7gGQWnoC2+SNv2uPRlNF5JE
TosXjgkXeOJ3HJ8YOio4BPmM7oAYiPsea+SXoskMOvAmIYEIskKJSFXYsDKbnhi+/jsHlq/dTbnx
U7iGMFFZS4WoFEk4XHzApt1YoUoYzc6ktcI/B+hmxKSuTm9B3tUp72DsM/lclFdC5ZE9cjPJ3LFa
EhYK9Qd7F4b339/fwfjDMYVmCkcRCpg2s1Dbe9QRM5QmNvQENSNNGAhkkybrWbT0t0M10qC/+8sP
mwfKQ1vvnUx0F6G0kKWQJXl1qoKwrCaSjsGIo+gJ1tLCbj4pt04COj1d4gBKH0l03jo0IPwXxeAb
gB5bJIYSQ6t+A9rtDIKOYL8MSuaGaMP5Co1rgW0aUOeVvxF3CgE1Yxxw5TSAkEaayWs/oSofli9z
7a2AcJM4LZy0wQmE+26t7+Te5Ig9CoMcpweCQz1gs11/KbtUvBHpZYehngfDNWaVyfy+wDC2loUh
oGQjOSIYyeHkgCRdFvUItmnzYrwwb+OWSaVBiicQAR/1ioyZKSTTB5hgBxCbse4sIqy/ArwJvDXA
Gv0C40K2zzOMlQ4l0TGQET/kTWM6Un/MF4Vfrx8iQQt4V79jSZQUm/Vsfl3OvUTXYkl5OGhkYtsx
Uocapb1sKdH+yBA5mU7MYZ84Yj6JNZS9SSUSkpP2EAN6q77Akamzljcoyc7W/N3KRqHlcPV9KUqd
APDHQRtqEDtBsyQPgrWyas6qJ+e1VFzaH1Q/HizogbX46xOqOFQJAiU9abAgRiqkoskgDUl5BdHG
yO+q3l/2lzKOYIE9nRixU0m08OmOpRgV50UBPQmOKyhXrIgjrhYCb/ZwjzxbT/QQ/amgrZK0UrvE
iv8IHBo3DznGXmaP4yH1wjljDi1Gr8qWEzN+8SH5ohswcg7oTCxOq6XmC+avcnCR50SazshGSPK/
omdNyw1pGHJ8yHNSXQn33klXG0A+wZmyt67PV4jErISRACbNHJr8cJdHoL7XJQ2jx7LCE0aSfzEZ
zLI0gDWxQJzEVGjSY+5s1hYgtMfRHIeSvAOwqVh+ivKyB8VfcYpMcWADoVycK+smPod9Hl6RHtN3
sCr8FWAx/dKRoOMUtXqKhfjoN9920gN1/gGFnP3Ua2KcIjwHUH5+xeg7KWruOSM+QfMyL+aFIOHC
guGxySsR/yDWKpxABAGGHXLdtFmMNF6lHo4IMI+JKeIwyGhjNtAL/8sGu0S4ox+A4hi5rbNKNwLB
AjdiURlflzbsXwKe9P2bFkXRU+cJSxUSh2FlTJoaogzpxNDCIt6WgzRGiM4+rw2OYMHtpG7kyYqh
DKP8YJV8hJIOhx9QhNuMvwyEYxq8PVZMluQkJHBg7ExiQyK5Md6dyUb4ilJerL0jTyAg6lHLSjpO
hSRclPsAsffbdZwEORXuvwAhHWk20CaR3tEiFPlORy8mEoJW6c0UXZKE9BR6NFsLwvjHxH8nZWWa
gAMPnorYFwt9HHM7eo00rUrTZFFlXuL19MFwIE9E8DWBMwEFf60EuF1WX8fXIl7RFDu7K25Uh3lR
8x6PRjXEUkuO5ZLDbNAxR+YUsytmWx28l99we/r8bXPX5tnb3SCLlUIfiMxXeRtniZ4bfQddBpiM
aNcNEJCPPV2t+JQakMpuhZCPjRXkMzyM1tiI40oBuCeRHuLrGxwS5QpxYv02dhOZpcFjPFqbPfFY
98Sw0OMhTE0ug2dLFa5BASJnZp9zFo2fvyjK4QC+LhkQT7LGwRDbjfUGgAtXHi6PrgQ6XWA8Cl6P
O9KybVEIUvKk5Aw0gez5VCbssBveDC7idrSRdwMtskwQjoP3xGHXkY4oRhppIpAZOBBxWf5q4XCW
PGjTSXL7MLgnMma3AFjlAtK97iWplzmJlKOJ0A2GhixilYUXRBZqPOBQCkGqqzd7LLAMfwE+YZCf
HwkSqt6bI5t82dAB8R7i8Bvgpsg5RvsUzI5jlfRyfOTUgA0rNt/UdUeyu5R4Ci6PmHtenOxebew0
yYH6+qFnlmz88IpzGelVzWL7+LhD+U2UZeQYzIvLKDbpV5DOnojRkjm1tjz0u3nD0Eok/HhVCeEL
93g2bNuDadY3emjQwIvBIBeunJEPs5oKREahbXZHIurmGQF39zh5rt7SkswjboyZkcrAcpGTnqcH
pLrG+WTstnfmhqME3HG1QD3ML+HR3o3ztHrpd4THlfNJiwBl32Xw1GuMu3aIW3c1CYeCDzq9FRun
40g+hzjI3aY0V5oxgtjWUOHUaE6/RmPYd0ogmS7v2AHQ4OAWJ80d9UuNakYIH9qwBw3qEYkMQFr9
eHfl167xbBlgjJC3+mkxVrHpgSWo6BXqM9JLop9USqIAqUjpYHnBF8zojC9oWlBtI+thAAI5DTrW
q3nJ0cwuMsj/aqjsbPCXtvikEfEiVK36Anhq3I/60Gq/dH15u0bNrL838lBk9qQ6OQ88+jeqI9Tf
TXJMyg0RtUNh4V0QFzhtUrO/dnJa8cppj3LKLXEDaQD/AgI03+FxvIeJDoMNKllBnuqXwL62wjmi
asHeqsr0TcrD1D45NheTYrCqrY9ZcF7cIhjKnMtvtDp79k35MvaasWORoAxDjrQIz5N2bXU058Kw
PGMew2NDSsEZ8L/QCHkCTuC2K+rJ4dUlQdvOr9HqlsYkIYAJdjkCbpM1ztbpjRnD/qSog0cuUxDY
MOLItemD0P6M3ZDYBh08GBJqPkpyaP+gKeUFb4baChnsOyUonmUMqHScdG/aDdH+2RsVgiWF/ob+
SNKt/Eafs/21/iIT7TMe4UeMnCscwGfK+AzonOAvDndNBuil3b+1muVtuILn+PXSN6CQuZcpA5JT
TrXzFG5GQj2Sc9ebHNllw3htuhTyAJKc7CSalX4rUCYb1+GNhjW+ucaxco90m39G+pRb1HIDpcf3
70a/v66O1nu1gQaokcDKFFdpjdQAYHs7O7WN7FxyHFAxvk1VisSzO68vVk0vUMZMdDeXA5Yy5jcQ
fiKeMji59BCHDQrkiT3YRLCYhpOrezeh80zPREyvqdDDs2EHDBruFO0fvW8chOYmtMWTNXnL8FQJ
gLTDUwl5zYTBRsRbO8TREfkejfpM0F0sBBceDNSXTf5XTnTQz8fFcLoxWKJuI5aD6e7RDWKbqjFE
pAkdTb/Uv3QKMnCD/KyAozcJtHpvS06Fv2bSCZGKG9crIBlLoY7zJ8pXEl5YiItp1Bhegxw3bpo3
+KmCwplBvYbvuMwtVMSaGDJ7nkLuqG9SpnTQJFTE6ndnKmdJVqxWnmkEgVUHrwaoFxnh/qJ4GB97
Ldh8wLbkGt5l5MGob8jxxyF7ozmPhTPCMoZAn0oOKCj2gH5X0kue6F4/E44zoTlQIoyuQ68scbhh
p6Zno44TBMj4gea4Wzxm0iQW5zUAKfU3axqh26YvATDZ9CLuqGRmBtNIaDVxhFLrx7yIYOBAOxCQ
KcQwMUBOpSsrhbOtgwEyqLpXaAF5mKAK8ccj66hP0AmAlf81Mc8NUh5bEJr3GV0Ws2jI3e+cJzoS
rpTA18Mbq2MqeKeGt82/ntyOGp5wCBogiMh9hupHQgEhYVEbSsN+PixUlYgih7uD+RfilYEhsjlV
Woy4k2l3EQSJQ0xexwOXNhD38TLKuhy/sGiEqdFaH7y20x62FLOY4Al1ncDeJ4JvYQmyyFqxRsEc
1M6E4ZmOG4ZzPCP18wbwXhwV9uC7+LiWhmc3d8Z0nnGlm82jYxxWGM6qI06z75aBPWcr50gkc+uN
N4uLndR/9x2JBG1AzCvh6PZbFrD5Xm/+46YcKQRWZ/c+Yl3sMSPHWPg0a07a9O7TCkIbd+ABm0WI
cqrfhIeJmb2/28/ZZTcTVilZDHamSeXEYRPG4R+svdNNxxpp8kK+Ob1NpgxtlFSkEcO/AgZpXE1P
gbXOnaHEek3wJznS3aLPYib4A+hR14509h9xDMiPO6A0DIao6+YlCFd9m4Wwec1yxaFMJfwR5S0Y
I/dRLVk+iZREtnj+U8+2h1MKIYy/mHjKEiYAAbPJ6BWEABwlLDxRlmCqMJBvD7H1/rvlf3xkwfw9
rwYu01kqvCHNZ7J8WiXXME0b4Ftkg4Rlg/h4dpGyAocAhE3i42DV9TWHCcek5HyJd8/BG/R2wr3s
qAkzicCSmqVx6PP49bl60mPSNaAP1nybaN99ho0qkMQITnceYJVDX6HkyTfCQOlhlJlrTxGEYJrT
HIGjbCT2riTrYyTqinHm5iFBbUymXW2/azkmVtxakuzSvXNzm/bVI/tCS0n5vCK5cFIOWEyjnsk8
LNKpFj5qY8BKtSFl8cy+Nu5q3KMzGZlsHAQ6R4INBn6UvqxDCFK24JqcxSnm90xZddGHbdB1QHyG
wmbAROQpMtEceLnF9ie9mNFe6bkqfmuDW23czVMAjEQ6HjOWKyOPN6thyHy/DBrMAl8pATNrioOc
JsEdc0fAyIxI1v+a9Dv347SYZzRjWXQMMKVk7evspImSHPVJD4M/U/J8km70pRuvuhHUyO2M9Y+f
suYTI4IAZcLPqHGGDItrnnQ0kX8TP8uWgYTe7hpVShsimlNghkDS7DrEIZixxpzHZG9zBfssIy4p
m96UHDuWJN6/h7/r3tj9gVZLCJmcgGy28Bnv+oCd1LCv7gJFJgMyT96A8+qvXWDF6yl46E+nZxTC
92zeF1hIrvbQIq9nISLvgvLpM8sXK7kGdl682PTKqNk/hh3C0+owv9eeKnbotdz0dPG0A5nZBxhf
TGM5QUskWRePIeB3c1KdkX1zLp7OxjRsuE8MHFKU5vRtY9iBTvhUDWqUO4xz5Wn+DWpWNATA2mox
rXc0uVrNtGarH4zL9LDXJ0yVFar6BGEdjBaRAxWM1Ta/FyoLIj0E19NAeJRe/GVb0f7rGFB1lGHL
d5zuTCT/5EBAUDwYzmgU5W/0iZ69OszC+b2At6/YMOVgsHoTldqJpfLgoCURGTTI0jff6Dpt1QZ8
XFCsJoXCIZcNgYBhTtgAErvz220irhLzlYeaRzgNInWiAO2vXv9yCyGRMD+FMwc26C/eMM207Yc2
hsNr+CNrKYt3dGSoITYgIHJkQEi7fq1w8h1VxoCbJzf11SNWDs7R/PIw5x2XHgVVDAcy8SK2Y2qs
QYmjRo3s0CU6wuOmBJfsrjVYH3LQX/yxGs7SYEpoYbo77LdyfAZuHhQDiga92kfAmY8poShbKSav
joMCRXgmdr//oK65+X467ykPsY0tIuFRdyAGc734jwbQiE5mnqSQ8sJDxpSG3viG5EfHRez3rfb0
gj2kYa+k9Sjy8CayEmxgXqQ6HbAcOsrU/B1aa7jUDTy2Ngxg3vlixtmHAWRM2XjNEhF9rR2KEXAz
fPuT5h/tdLEzgdPVQrt6msWYMaS/wZDYybzM3KmTDU7/47uBHcbfebVlsDTzC31L3Kmi6G7A/T7a
Bx0iSN+pqNwEzUDqxFugZ/FdhA7u+BH72rTUZ5cbpph86NaQDk83S8mojxYpXTewgpbBXDSfwamW
yBVGV9u3tCkDW8UBpTBP48fD2I6a/DHCv0OZ/Ew+PpZTxwzlAICYBeXWing82MZDRB+oR0bBYxnr
DyuX7XA6Gaa7ty/jGy/jnuZP5zmGvw2J3qn18XvIXATV6Fwc7ZadcBnt3GEB1SytmVRrwuMjL6ZB
tLATqumL7hs7azTExHt4waBk69/sqIJicwXg8DRQVnyZzlS1WK3SRDjROtJa4kMyfQR1W1fENATS
HZM918VcBGNjMUOS96lFI0/T7GFa1kKvVMN6Tqhf13nH8tIdAQ5mFIsLczlm7DHvKYf1Qda1N6z2
9LbjEGozCjzptbzPkgS2z2xBs8Cy+wv9Yyfw9XlqBcZ4fLTHbb1M+45a59dv3nOan8HsvYX116Fj
AYZCUAchq6YCl6G6csAL7pObZ/ljdQUSvYR4IEPIMarPNX2X/rpmPfNqR6yr1oIaHJgZFhawcFs3
DFkxmju2bm99trsZuLNYPgNLbrHFmshvBVivpWwBaHakus4FpJQt5XBA7bELhO2whAHo+neWW0FJ
tFZa/guKNsaSxl1lWubtY4urtLRLoR148O496li8eVnHPfxQLeNKe3OfwNzyUWk5Lk4lPg/AL/22
W8jsgY+5AyPGqMHoD0+T1xQgpHMy6xPEB0iLtRugFVRvZlOLISg8L8kbOiTUw8JqdzG5Us6oOYM3
dSeW97Xegt1zYCi812zTi9IiZX5b1/Fl7/VQQccdphp/GGgBwvAqzObNfTI2FJrI02iiQL37x5v3
bfr82xurXety8B8fW8Fsl5YjNOvCpAA8Qup7JMeGgy4T2dlp0PpYn2GNHxD87ZPFO5TAYy0TU2QV
Y4mH/bJ5UA3scFmJ03pKn/Sc7dxvWA9aQz5tf8yG7cxfWKgC+k8WccmvD98LtQVf0OyhGI8p7COu
8La+4dSv36D/m4pVBQ220d0pGUiAPKjL4QeJAOQT86KwmZ9eDCOMW8MCFOqLVfQH10FoFCzsU/Te
isny0btMOr64CoueaJ80HJYIgYX3hq8RCadIemnNQRNmUhNjuqa785vIofrMsO94WrqPMQRyH25h
krhhB9R1387Twcd2vB9VbolbT9OldrNxpAqP5huqAG4rv6+DNeaz0kCg8yTW21CQaE1D5wx26QGv
JJm6SmuWvChoOYdlx7l6fayHZYJF+c8YKOklp7FWMKT6RJZIbNMblHYITEclR/qYmMMoaRkWjQB+
2HWa/iJUh0TGgAToZFB3SiMchfD4EmKN77zip3OyMCceXZwips4wGLPOwPo+5kOipFoYS+6jjIxV
ZGaX3VwXGYbIMsEPhFR6lEBiINpsZlujw4hHNqyjOw0wOt6wj/4U+NzAXfzqmJq1sC6hmCqd/KuN
L/LfA3J4Vz9gePXGqEtbK7V+p+afdsQQGyGlojJY5gFX92PlUpcCm0MzbCHeRsId4jA5Z5X5jFMk
Bo1k7kmzBcWAVhG79IV9193KP4xJxOZ5+FgDpd0Rl3lIo0krPtxDWt6Q4BxAxTHA14IJjt/oNbuD
2L/ZhHC8DDkFat3ISceFV0mOEAPlimuj0LglGMrYxQKME+dIJTxskQKy4MsOifWM02dSXgdNhn0h
F3yeqP3fk/6Q7iwOTgwgsY5Zd7o4wQMKMN7GuaujUyCT9Zcr0nCOcQHm2puWq6dND9M2h2Go/nJ5
cvcXI3pkaMWDaLl8D3GdQE7XP0aYpqC+QjU2wL37tCXLIfdtYrmtv8Tiyr5sapcB5pxIPKCDP77d
zOjdZZXDHbBuEY0o+mgzsiAaMLuR8vzl+RuFsxLHFgd4tVOTf7AJINOIWQbfsacFSG/9zqvqFQqW
asmmRDiN2h/6/tVa3WgrvYOW3XkZAI/T7vivlZThzqrgeeCHe3AQZFEnNoDIbnjtjWRcPLavj5vR
m3Z9ScbQZ/ufQBxJsVSpRTbiiyJDVC0qqOiwpk3TQtHZmTbiKyDGVEH3arX6oDRqz7giu0BZErZG
SP38aqiGN6bBf+z9tjvnDfE+8nuBKEmediveEWVYuvrkb4IJEl9iH1axn1RalAwp+jVTxf0KMySz
iSSwQdY2kRRJDMvkS/BVmXsliaZ0ZY/Ltn9cyp/u5mfNoFzxhiQlRBlIDQoQS45O8i4bRH60DZbr
01Z2pNNNIm4fgvbwtq0RdNbGJZCL7Q45rtMeQMvf1+sCX3aNkjoEfU5aJt/g9IdtD7PK6KaSup4o
xw4Y88x/N49+Ud+mAMSACyiV+kHE9NDnhPwksiaRKWxA+jiWSGrFlYGsnYKY1jvzanLHxo9Dnqso
i6rwZGYr/EVFl/Jy5GsPF4hfaLv//0GahnfvkB2ye8AdmRyXrekT8cjOkCbvE4AVkzYkTDQgPqOC
FpHN6/2jXi1mSMjPY45W5nfzbce0uJjU7iu2BCwvisG2CraDnTWXiRULBAuRIN2i3ewdlIiSSrsB
vqkHlk7SQnZJ/0DMfCigxIVD6AZ9NrBwck87WDT0HZj2VOI3hlvK5vN26lSenrBZmBODy06Hwg8G
rP3+2/O+oJC+DIsWvKBAYWiTNggsS+vSOVr3WJJv6ctXcDuE2TH/AiSCi4in+NcWLRZlKE4kSMxw
zxKLNqkzed0JZCECJN54YiJ9tDl6mDqgQCWQs4LJvcTXJqAyck5UmIsIeSxW032vdjmS+JLgWopv
HenxDjO5Bru+yontRPYuUz7FjPxmgXuZqtP299FxqbLppLeNBoHKEAI85jTwKajPmTSKucx1fB0z
bmR2GAEp/vMWQep0sxCt5aqFPsiv0k4gxi37wYvbz8IEKWDrkncY/fg6qbbFsjNSnaP+XCsolgey
zqehWKlnX+h55cNA9R3JPMm+9aSqWxGa3785AQpuB0Trb1owbADcqWO07saV3gF6qZeLy4OEcsgt
HSJxrdDVkUkCi6DNtFwgE/5GNDKfjg8JmbKEgVPVxbj2rAMmRTkT06/oV9TsdrBQMMKM3zuvp0lK
vHc+eC/B/NQyZu7dWMPPBA5LiRA6x5jHJKd9VTSXTX4MvjUU7/vgtGIUDPHoYjxoMtE3WQxwI+gU
8m+zwpEH5wn+27pwwQo9N9Ry0ZM89zdjvg9GaIF2CunvA5ZA4EkVbgAGy2AxQLbC+mZeIy7Oz1xt
YG+1oIKjjQDFnkmyF/DJs9UHecKhTHN4oI2RqOqQW4oPtwOv7jChQkQEpfoXtpOs5KzRY+W26Km3
TIY2Fy7ESkGGqLaxRCYTEooAlkWIS0BCUCDU9jE7RDQhAqG4q0y1wqCJVj7bCe6ik3jHcbqBjLoG
hUpFLgpJd51gDyvjuRAmtEfrJNncVzAoHExURMVEJi2NshL2LfSzHxcOeornMfomkp2VKQGtSfBl
ACxWkz+YAtSbUzvMgA1+HDQD9QZ9WWYFXOEdtqKm51AaLOLmdAbCjgnPIqZuogaiNOyPlRBRCR0s
DJQ+OeucptdtvLfAkVf30Z1B3iK6gTYP/4kSHI0F9AxSE0thMl9r1clfc2FdwDQjKswFAyZVwnAu
ZFM3pf38T2HhCZuefzyUdx7Bh/OTwTwQl4+wWMTRBqjVmj8MQOIJ0mPihACKR2Fk2Ble/CqyoA/h
IpyvRJQm9DkRKny3JBDQB3Im540h5zzEBNi28pzWAx5CoohTgO6wAmfSwfmjVx0TKAPvQSIfvntw
fZlWTAOTB7iA4gU9AZ31WMIUwAb3127R09hlLUC8piUh/p8OEQ4NZtEbYeXSSjOu5NJUag+I2eJw
HQRyoXyvYFEe4w7xTc2ZTps7b1Jv8JtNIrzIcK76by4b6FtA5gxsAQhSUH2KaoaS8npVAh0WOZZG
+1SSdcs3Ri+3Yj6bIV6zVhAA/K1TZCowlc0U5JWAC+7apWcG3bKCoRxYTVOIWQmElXZFgka7C0o2
xPG9d5FeLS/Sgkjb5VTQdJyTjRkyIjGUylL2tyw8dLoxHPSQp5XCFCdYYyRFzxxaJ4odL2k5KH6E
ewo/WBAfkVRKgtKzv09kmbApYvAchZOD7pCHe4nc75edwNblrvH0wLn4PVpiM0CJiFXMHfygaS7Y
BEEujChpt8ihCz30J/tyb9J90kz2iO7oP7MyCDiy0mD3RpoJ6p0+KpQEFuIr5FkwPuCMU28bQ83Q
rOHIFaFdnjQms+WBSrrKxOa3Gz/29KpUqDlCY6fZCEWt3Aq1Ce/bEHJyCwCBj/uAijiDmr5URMJD
wdRXfxVLz/zbDl0fY3pdsd4RNXeNJqsyrS6tcXGTLfUK6OrqfbeKMT7gYbAdDd0/13VHxskdL/hB
/4S7xN1wR3zQnimvxpguw4I93OCQbkXcMJDpreJArpgtGAucB+iyvmk1QzCzziHYwvJ/8yR7wwIk
DCdIlqPDXlOgPeQHZI4kNsZGuAqsHBxIlqI4+QkLRa5VGCdAtwl1oCw3TlnbN8BqcDd23QUU763h
N1XK9MY2aouBsb+fLr8QGwI+vsx+6ean4U6v4sKYPdr6PVlpG+3IZLKLWUefrLWAl5E9nBofNv1y
Z7rvakXnYKDC0GJ6AX5YgNEjZnSgSEixfpdVKJ58fRtq0/TIY5nMcfvskuU2mPKty9SQq3XHiSE6
538veBbnXLOwoB1MprAgb78pbbBOSSqPJLDbLiQhfoLsFAcaDuK3LdksicgrgsTpXJHSEDEPUJZ4
V9SIHdIl0XLfvX1Kj8HBOZaNyseSYkRoxEKfW9/dAgslSw49MnZCE0Cl5cEW9kohshROHwMfoUgA
ugo/mcEQQmXkFBPlh+Akks4TAFcxBp3YXv7Uf+zpf1RxEX8Srg2yHYu4Io1XMgE9IPex9ERUKbR1
GS31hMnMZgCmzOxVSOtdJLlIevhnMUKSYzkiEkXORtVW5gc4NPgSrphB0RZ+pShghE8q6wODPRek
X/O6FYMD3vkVl0tWir27kRUfRnzZp4ZxQ2hNCR0zfbFtdfJ6I0ke3UF1LPrvNjLnrrEftEzaAinG
gC62oHY1uXuIO51jJEoTpOeSwfvqsPYX8wsFFw4hBw9KgRaeXji10lskjOBN9LS7VtfaQqi2sVVB
a2AffKyGoUnxgOi94JkF3QtqIPUh5Gvo2OSybFuKZUYx27ueWUO/nrPBTcWBMHnZfn14IPmNDS7U
TIWxldX6X/kO3w5h7ItvFJ5Xj7sLywgrOdg2nCgkZZAs5Dhcw67lFN0R/y+MsuIc8BGn+KBSJaCb
xorGkFqIYjyAlHZPQtAVlggk8rTYoCrg6Uh+y1qJSXh//U9PzO9FemrBOkDNxevJCcnBQLdC1E1H
YHsYd3nKcnrYjfFhyxRqj7A02UWVvYAH07Fy2FqBcHr56X/jKX6W31f66gJY3K0rUW7LrYHsqlBm
F20Z2CXTOwtvndBRVhMiBP2RM7RmKbbZiLRzDFKYJE9APODPpGtiOKocwCza2DySJYyhcWH4P2u/
LomFUNOdkpyaKjln/ZI52VRKQjvjBPe8jbDjRJ6ssjmgVdscIOQF0qDLvAtyVIr7ASt/hmDAF+x6
BNg5tnapEFF7EDUkfOFeL6e34Pd8WYQ1IenxQYlvHBhg0eEtfOPGYokbqJC3hLl6nGDsMsDwamrT
nrb5MClkftRpoqfucfailkqv0KmMTf5hxEWygcLjFJBXENtKTt9c2jL0tyaeF3iULQYS8jlGZB4a
6KS9hOElB8qMI0Nwrd0253wTrFX8DiEyPMwOsEVkGcPt359rRJwvKCMCoiancbDm4//TO0BrhvW1
UbNvVIIXASHLDlafck9xViNrZMQriAwMYznOSEhYl6KHISkiKZkyw87sDAHyhFrGmkBNB54tqtAE
3xmXWfCzlkxy9BRG0SQoV0AVPI4Js7X6BSQxopBCbfCwBK6iU2rTSNzotFq/w8QRSQhZcIKsT3aL
RYwCjL+zCix2kfFJHwqfpT1CqsDEp9Fh0o7lw60TKgUcNhmcazGVzlOwi2YOK+xa6CKlxdYh5GFs
poS5A6ieO8aQwaozCx2ZAzBNsni0BhPNmAzMaRGFtq2LupDzbSUeJLJNtL/NlwWkmuJoD4M+sJbu
yAVDxrsXlGxPEgTPhlvJ0+BhQwEnGdZZPv90XaK2/1h7G6cgUrkElZ9O5vzywCz3GT3mAF4vwVZ0
ZTJ8wt6tOhZxHRYYL+GIKhMIzXh1DHKQTqT9ad3g6NxXC7OzQJfxdMucMurvOVAghz5dBLA4prYp
4H4a9exE4StiIXnFQ95HDcy9KIJENlGbYQPBB5uyMyYAYpYHS3t9oVsgN6/lNGM8ELko8sx1J7x3
kHYx1pwJNANKrKd57w+0vQXCzHzItgtPZY/JZ7LuWVSPT7SscOzQLgR76rIqEPcCDHe4yARIkCn0
ChIap4CC8zqn4lnbMPifl1dU5tDTGrdRQw2p605QbBhGt0+UF8Xmm6FU0442g6t/wy7o0F4qF/d0
mtJcuTMF6zZ/a/b3PblfGFok8vE6vbQMWuFuoWOzhnI01Fr2Dk4GcRMfpYQ+vG97rd0szRaoVTb3
U4ih3o4qBf4NmEPH0VQcCFFWAKAdknOrMLqqWbcGC/qjz+hcSE17e5q0g9ZaJ0jwiQxoR8wo908u
oF//a73RDkkbQp1e0DIDQVZTUr3ib6wGGHiV7qPrCZJ7Bf41DqDLzLd7QDvq4SuLHT52Xvv4qVnE
q+e8/BhaI8N26OPVMBr10f7J/ijpnY+bkLIoVTDRP8NpHdX6ZwNeXW5GLcoT/YOQ4m0XMWzAB45f
FZXIftDu2c8G1lDKyz1ezQLcN3hczeGEPz6MSn98ebkFcSUt2vZ+0zDaHeNFsx8/cNVpLHflCG1b
fUA+h3rl/HZ5UFc1ulxFCmdobzwOub0d2IqlkAgXDXEY2jHpVYXuB/fixQEHxZCE4kBwqRlFZx8m
JBxZDEwiNjFfTGS6DgAjwEncH/RXDLArD1ih7ww49+YDwPxp7XYOBzHt82pnTI/RHA0DVDc8pRku
1WdNacHj5SbMLCE1PQeHZX4k8szf50EnlKNseTbru3NgcNwR6ShgPBZY5rWpD6umvq369t1RYCLs
6FPwSHb6lskaWGTRIjUg+DzYIrTvDmjUMJVni89KNk45KV7GqU3C48IsfNKiT7sZTbOT2WsEz4r4
bX2bIUddF03CUc572KqNyRrys7YfiI0ziMsu18Cl3qMD1wq7g7G57pGShSYimk0QJkuFdmAE3RZx
//Zwjws9OjA1LaUZKx2MBn2FhdEG3BiMJH9ms9iL6ewQBZBYdpV5ZJKw8eYN/6BN8RhwHoV60XuQ
7dwHTWbUElTIZO9UCDSnbifgaBpUSKqJojZNxyMVb7wGhOgMG2HJPUSN5qj7tNP07jL0x3lOqqAZ
FKxzDi0OvM9ws+n1dIZ8iSBot0TnfTfJiujFIYK9uyleWguz1qKaT83stKNmvGrrBXPcgmEIy/ix
3jOZhh/NzpP7w3qRq9OhCzu41AHrfqI3ZfVre93ueUVss2B1eMSQv05yWxh/StfqKdZR5GI977xg
jIia9v5kNJtK/n0zGeRAyvZzo993AGiwawPqVYJHFJ7xkv8+/ZaY8fRGsMdA1v+OQFN4yF0Hl3MM
yahBgXJwzwsL7TP2sHe3Mn4DPG6lcwGmtxrZbW+/XC1tZDR7gpv7KGCzKaN7Pyw+MVTJ2ggPXi+e
fu5mD7fMVrZ6RPWEdU1dxBeYx1eGSIwf4y/2oiLbUfpuh9mNkoQoML6DhyAlXMIcUj7g1ByGA2MZ
X2FP06vx62RdREdWRwXdGGqe5rbtMzz3n1WhcZ6Axy2s3uhr0xHoM4fxoRlsu1PQHb62ffYWUiEc
InqDQxm34Eb2zONDh/jHQ1etaquFkwO8qgFvK6IPMUn6NLl/vSLoUUsAYR/suk2ZcYqPhVdp1kvo
gw2Ulzyn7/p6nBBscegsRD14GBWVdRsXrDDM8n3aI132860MEDOXJq5lX/LXymsBgRGU0OpjDgsR
+bH5IDtUxUmVHz2MTnj7j694Ht1vVotcimOViQ5Qd8etlcDvVCBgPp2Y/wJ0t21sXemv7Dglrlpw
MF/Uk3kLIao2/Ao7sapchhw209u49zWVq/uoGClVVnz3mE9ysF+38R3WFR8Ng5IV9Eboz02cCK2W
S5irj9FCHTVhuPCuzEcl4JyHP6vW/mdSsgG5jsJ63qx7366PSUt1MdUs+kFdhfer97xMK3oPHaas
fUqXSrdG4oVBJhNNNDoBr8L4EJpeWFndcPBz+TzgTXSzXmFXfHQ6tK0AMI9AHWPaLoUBObt9tJ5t
UNGoqVk0oXg3lJtf1eWyH/JsmphQoZCCamhdO+Z1vh++cBCqnS9evV3sAjX9ow3xq6LeK33M7w60
Nkoo4eaRxF18I7ri43HEoxd7PE6Yq/UgV4B2heNP0wZkn9CW4mDbgpjLqdcqxw+4I4M3LKnSXmD6
9R9N57WtqLat4SeyNcEA3JKDAcF8QzNMQRBRUBGffn+j1jlt7VCrZpUBGGP0/vc/JGYsoWVj8GW2
FVQPp36b1zinF0eXIFvZ4sEZwb5Flm0TFJ+wVq17Bihf8cABvMMQhh3ZOfx6MJylcY4J95sxcnvX
0xOR93yUjpSglxremKm/mQA0Q4wWrypT4u8THoomlMRJGn5/zpM4RcKRembZMwvzDqCxyC2O5nex
S+kmX0ZBzgz7BTERfseclaP89/datZzCJp/T0HLny8Xkvs8K5uSpUTsVq/Lhk9KDoAmvxEDmghb6
bGTMqp/9XDLLNwdrDtuxBTZyUF/eAFbb3XwwBTEevCKevrKhgDBvbnu5cpnFl8SuCedGyAabknhl
dh7nza5/97RQ2HpiU8+GqTfhvW+8vfJqDpFXNuHq5QzdmmN5gIy+czna7oaxms3wONgIoDgU64k5
FhmJ1z1D3Y/l2fvf20FG81nOSxbHOHVxmChoJATRkanrDbAUqj3oIdKma9AnazkUAQ5RRGjEX+KN
FJ1EU2QKQB7Mg0LaxtbeMJ4VGruqnv4u3wsg4iUbkxrPS05yDswDGcMPctQmG7m2BoibRs4Hhwzh
CNV9SEVe+LcfUN/I+E0pl14gTLWjjYzHx1tc520gPY1km8Gi1oyVqj8OUKR/zoMKuw7onxVBxmca
8JIs3CCBXETqF1NsoSNFcPq62hHTKkeK3kDoLQuV4bYDAfIWi10sEBMBvCEh84qNmY2HNSHhbYQF
gADPRdPoDa0nAz63iMroRgcJtRIaanq3OF6Il2C2x2jB3beHEgEgrAI7Y/KimlU0YjDNoN4a1DRN
g+dUqt1vN7ve4q3Zw8sPAdsInRRDwV44pnGegQGgOltCBxQySFQrT6/HA/4x6VEigVnjtB/NedWa
CJwPyScuA8LfrF+icR3ZhQtyRJtKmW6ctP3L+tY6VY3ALO4kB9GyRykh6//5RPD04TJJ7wechlDS
+x4jyMPodFQIXfyiZtd+mX8Zbo+CXFjmAWxgoU4JZe7kP2IAaHCv9KTKL5zhTj0XxocKh6EO3WwN
Q8GCsj/sgT0iQsVgiZ/BLwyekJZ4JvucEpR67G4ANWVhDjY3SP9w9/9adUKwIN77+nz5o47lmjgw
MSs7yilQaXQwY7sPvWxeHzkN2QyQAP4gpv1MsJhHEEIpYpUZvgB0od5hpKE/9yDv5JckPCg8vFHS
sse9qA7RNa5ezKzs4eGojkmhM5KRmUCFHOjMOuQ/ejnJBaGIKDOWUgbqZdhPHJaNz/xLJQzax2RZ
wlEUxIn9M6b54Ryj7RBz/vptaQnKgY4kNSiypCjyjRfCSfTt9J/MbBoCtFZojcSEzzvu99rbwMWS
2ndNCbDddg5JacXH1sILNrFn8+2XOtlH2PgJYbmy4QrxV9nt+box70h6544rAppPUEz4Y3Twp3oV
b3pshdyU6b6DpMvZ/ggn17dXmMqI9vnRXMGjE3llcJzmoXiknqgJW+MinLhHfEQ9prWJ3xiA6jIb
z+TLfqN/Mrfb5AB69nWM6TDA9e1vQRMf5ZgNXM0qgKt53Wjnm8Meivft4jUdAhGySWQQ4/XMGh8p
vHC1ZS+ZBoiwkQJQz0CLeOOXB2HfVZid1L6i+h2bl865iY3P1xoyptDflPOLV9iDLzDD+tIRMVtk
nd8cIsKL7RsbidcUK2D4G26gwji4Qf29Rvs9dJOWW6nhFBM8G72QvPJlHxsZccaHGKKBqWBAQ5NO
u23UD/SOyVGWp89ZiUHcjLX9KgGrpGLyPpTP81DZZmFr3RS4TY3VANJD2bUS1dhrp7vmfBrvjQQN
9hLAevj4ONXLrgiHlPWUaAnogHkkF1jPJ+/ow8Q8eMxBTg1p0hyoVV+TAYvkn0Es8U5NcJ8Kk4Tn
BTm2S2e8LQjsEybTpvSzX6Xd22oyVv5GGT1+dnY1a27Szx5eVCq9q1Eg//hNykgDuqbIzM/jS7dW
CVpBankuYEPAuWbXup0H21vIHxhjSg0SOBv6FTHjWEH3vStmOuEHP08wdAG/CmfKvbD+VP0KZwbV
T2S/XT88LFmhO2O4zvieyzF2tNOwYyiZONThjOQBcnEQxU98VsE2PeXACZAeysMLagO6U0hRfJq1
1FjFgUc1M9RFTk6k3YNCVnvDRXXpKEsl/XN61nqygkUaLC4xzQAQq/lAHB7x3EW9vg3SwFyPZ2LB
uWQsEjRN1EFAVm8y7oTTM8+dg7FKXJl+zLLmmKcHEMWKm+K7trsbF4IXVZuLgTpq9T7yG/Rzwp3I
8t1ZR2QfJnYMaWA/YRy1f0o6/MIKMkzfM9zFAt6Ofi6EwOVr5juuqerIlProVxc8pfgpews3Xt2t
FTGPfgxXS7Z3/gz/FQIX9EuwmAaCr83of2DitucCU0Jw19eoId7uOFJgt50X4qvAqiFsAg9RHKp5
0itUu4owBj3Djqe02guGW+ViYc11agmVvM4z/2VYYgIFGZe1NzLTTRXI0XB2XsRGZbdzaaraDz7J
CnxsYQbBdG9zsGQYEn/PiCc56YRmBXm1uVVXUkx45kqYzMLeZiRjTk1elPty43+4/lCCFlArAhcm
A6jAnr/VsVpN+PvbwM0N1zXilQF39GXEyUundDGwIACLF+B5MRnttf0Hig/aTDGPFBNJP2bauV5s
eXkrXQuikDrNiUshLT7eQhkR8fPXw3V2hUxxZ0OBrkd1q9/Ik8DsPGgtrmPPHegwM/RtyzgaXaDF
p6uQD4ggtPLQEQzoLuCH8DgSwMnkSHt5pqm5QQDNNWYkGa1eEBoByYOV2CMvQWBSDuCsVWAmIItZ
ccI6hTpuQRR7RqWLYrLypeWYMYgQguWsABVnfTLO7Df+lnsxdKK6MeEktMITWsIiuJoNYG+JO0+a
G6n2zQVoju2H9tIUlHU+uVhlCCfGPk0Q4VUaW2h7GWxlpDR5SPSAkN1XvnDNFJ8m8TUawX9fGYy7
XC1hn7PRxfhNCXuQp45ydFEsKIBouDgPhLfNVYy/j8uBSUkiEP8lQ2xqjKVgW6MBOYrg4oicd1lm
RAcn6UpFmRG/hNQDheMeM2tUhrbN7GIYcuhH+FaLWR5cQtACyIkyqjwQRs26MmkiPUzMsbCbJGSU
rmo8wrGE0/78EdQjYTkiQHwB7ReWeI3y75+pFSJXAbT+FpKjrWrcW/CR58kByBXTNcAbE+hL2D5V
mHxgtjcOcdkcOhQ38F2IKQH2ogEaY1NjCN8Q5147d/SvKska1CqDjTDD+UNcSQUB2kNsYDkd/Ou5
nq1F+ZLgNJ+5dI8aE3aIu7CtTkSE41htDNca6i9Gh+1UqF7mN2b3B24Fcben4eVrlode3PkvSMMU
r/ZQEVOuxkr2IyG/Z0WJ5S94aUJawS0XoUBwPE4cH7hoMV7D3YJH5wGRa8/NwgcAnhiZMt5nu+1z
1MuclAB3HsYJd+964FFiIr7khgrKlYL/PhPMC4KZH17NjIU9ul07D4XunadMrAdh63CEsJDqYVUF
D8TSqosukCPIljiqcM8AXGevfzHME/SAa/QuiY56nW+IAKdXfG6s49BiRI/pTzGFpwPXxdkVGQMp
MraEUfA+RT0Eb0BUvShd8ABkoB1+E+QPjZgDgQQyMHJTpt2fY8qtF0ZakJEZAqtrXKahC1dBDaoG
GYMC/kFFj3E7j93dzrbListCqUf1T6eZ00uLDA0ULnP1IPgI1X55zHKqzDv3NrXqALG+GKw+PRTW
9s5R8C6Cuv9aKw4/wYphdVzCqYv+wASFAAU3JaR/4BD/miwEXFGPEoGWoVz9dGADMatRoNsQpgVz
KYI1s0stkbEt6f2/1wOVeT3vKPmpKoCKuOiYW0PqWRKEFyUueKfSGQ8Q3AyK/yxCmiN80GGZiNmu
L01nRidQO9l+l/bsGiKNxbWEaat+wyl+YMCML+vt02y/9oPXkXzAf+Sya5FDV1e+JphgzQ59ztvs
56srK/SkJBZQrhyzcBTASLEYNenwY0+42iWjfBDGfwwQGF0O60X+eFdmquDRRJ+UK8x6mBEXqzZ3
EI6MW6NHJ9YuEtqwlxARZkA6kP4GB5YWiuhsB5WyCG6KD0Txw3uDyuqo4A4nwJdmZDbOi4aAlWs9
p23rDTYVEMH/jwIIdAS2EZb0pbC7z1HQsV/1wdvd/lCfU9Te8a/jFyy3I6/glCpbxg0Mi8LZ3atw
s3R6stvblyma9nmrVxTteM7Py7t/TBXjOD50X3O8/nrCqLxdfQAiagcwCkIL+QrTZEmGNLsJQVos
AhY3jo0OId0eD21nhA/Ir6jjvqpNcwrpMVFIJfi6bUekz/2u44UvHbGCywPp4X9wBaWhEFI88qbQ
xzfiwyh2vvteTT4Z00oeT79P2swPUtbrYyMX50sLBoVYye/D/i1YUVHbEw5I/OfLP6IVECaaQJAU
z6lx/J6Pz8XPhbjJVA/DpO/ipYsIZAa27dt4XUiO7mwlM8ZzJhy15FSIUNYEukavg3Tpv/xdnzli
syXLNYL0B8cOWqjCGJp95nzqw8dfCDz+/jPa1KlG8E0kbJ6brUTHjYhhk1Lh+WJCRSi1+1rQ1JKY
mFFMm/EtBXK5GQRdKJUd118D8qJd9+niCkpZJYBz9Jj3ZZEsg0iHb4NBFdw1fEUTPX3osOmDBLBH
n70OT9lU9fzmNkMme1fOaCo26Y+i6gjL0AvSDVqKr40SD6GH2R7jX+H0dT7Jc/5aVNg0p5SBN+v9
MOM7gwBEA7nZD4YuvdXUPwBRJL1potfUBnq6Gxg96O1fDID7H/3wwQOIUewaodhN77O/Lh49azes
9EM3qfUuLk0yN+6LuMdMhgwWI5uihIIaVzOsgaRyzob0L0Y/Gq/GTA8c1cpWb1LtzOoYBKLxI7OV
UbT+PZGyAa36iv8DSkGKGnpE8kHekiWxPOGPE7NjPP6GG9ypvsyWGupD0kopU+qn3bwDcLHNU/Ep
tmIuccn1ieNSwEbpfFFXtusOjwUNHNdh/LSGm9e0knSUHYWt7TIEeDB8Rn8FDMwtE264szrGsImi
X277eDWkz+c+BHFtXLJFatMdxpfb6mqD8l2KeYdaT48fUzmIWa4QTOiQ9d7N/0FbuMDWz592ccqY
fjyMksw3ExQVENlP437wpVQmr9VNtu2kM1GerK7zfNUEvQlqCWKNaqPOrcFZJvMHdIocuIHZRe3i
+7aeHei8x++2tZFP1g0j3y56CuaSXZPDM1411nNNwo/TuNle27FjzYiUjm/7zs0WBHGzvXNx9lzA
x76yv9NnXMrG3b9iQbKoiA+7BSUcI2bZdKypwRUt7vbnTpMsTxQSsHY4qwz0uyYekSvEaofdlHge
SCj+IT2z6XmlWcY/VGbcH7+Zj92s1t+ZPuDk+Gs9RCf+arDO9adKE05DKx87GMsi0blH5DtviMCN
4GtDWw+sjnnvofc0DvpnbLMueL/iXM+6icKjub5eTTC4YWlrvuY3ocrQ4fAAwoO4mTgZAwIq1fP9
bmpPQzbfS1ZeIv5/nFnlhz9lXXn1pzGUzQ+/bswKj5bzgwqEQNi72S7fYbnTICL8bBZFGUpjeG0d
5AvxLyjg7hHPTAbEN1PupM/TKMkT6fAEun/o5cAcMHcIu4l2aZYssiwoQS2NN9guqrVh0PZ4a30s
WyU59lY774EWrXhEpUMKCrn+aka7vLmqnQiLZMl6wAvliNOLXP8dxvb7at7IEzNVjF2Yqbp3EsMZ
1sZXW2VwzTaF2u5lEPGVs+3gDgjQy2g2RkCxaY6jsBVzqPemmGtQ+Fr92wqZPqD3TZs8FkkxTwcW
K2SIkRcOLgfu9PXl9hEjHdiw7j9KQ+vZO8hY9urt56m3jSur3mC8lQdGMkTYkuJzWC9uM5UOTn9h
A4gkT/t3+zpYdRzpNZ7/3wuO4Av2vN6ixSfvwkuPnsY4M+GbRNp69qOBhPQBvPqfWP0gYTmgf/YD
CFlm0zo8bpSRurLmtsBIiSA92FlwKM8tAOkuc9vzCjofipd+wLVYvLhPd7OH57/YP9lvbKKqPJXc
8C4YcWpgG8em7z3ophFsnWs3HEN2hkQ1QLHAVLPZnsgt5h9GeVNSCN56Q29/GaL/AlYRAsRPa8qS
mWbW6OdmY/33m2u9UKv+Slah7LOPvm/2LsGVMY3etvVYjxCn1PakaQMNFhsGQZZckIbQrxkuoGYc
z1s2U+Kqf9O7Yl4zk0EpP3A2KZ4hPebExcCYdEPrXvjalGzBiZAjvYJXEFGWYCBAzvM3QhPYW7NK
sVIit5IBn+A90nG8Bb0LbsNftd0g+k0RM73hvd5HwUuvOxPwnNHn339ZO5goQB2ha4JoBVt3cj3P
BkAIuoz3M0cc5AuoWpUJHT8F9AYivgxkF1tnavIUUBC69mk82QwcFZcSjpjzbuDvMG47wSkpW+h5
YQojLXG57ILNpsaSL3ik8hwCB1xsWdjm9x7WeEdB2cE3gTxFPCX+6Z/v5C8/gug/nDwxxJcEwhNk
5ABTsa8OZE6ZnZz5GCTJAai+hbPCdRoy8jmhD0dil6hOt+U29re4Uc0xh3ThMVpLDYhCaTwqP45l
WsPRZslwiU5ROF7ykZ9j14Foh6JL7mz45WJK8LtYFc+roM4r8NvpLxl+qv5o+6nNu2wK5brITlGR
xeNbtErfYBlpa34lfW1O6SaBWrA8gJY5NhvsCUqCUtKgmtUkoaMW6j299uf1xhzTtcs8+lW7RX28
cUNrxeO3fsoqHQqMf4HAiF4eCJGSd3GX2CUWGBeJH77MXvxsoYM+UmcgQNM7L/I0+onFkei0feCO
zwnXGxqqznpKztCRBgZ8FM7m528qzure7R8EBqYPZBbLi5bYCg8fFG86aiyZ9Rg3GCSB4IPyqAhT
lzKJVbPMY11lxvMyLEEneiDDjNAtqSN4zQYhg02RIG8q7qAW+bmcDXo+trsSQMKHQh2zsj51gsqw
vbf9LgWIgASMD89EvdS3gHk0dZEgFf7s4J0Z0+ea/XJkdfzzswfb9wULA7JAmOd3CFOGF2DAul7s
x5dn31VJbDOT0tr3+17ymlRJXF+jHob070gtNin0PjQxDSp5ow8Fr3BHeMLoST15ZsaaiDhtcj2m
qq3x3DKqZgRsZh/rjkeD8VRQv5m/cCQbTe5qLyPAsGD/mdhHJRDE2iz+HB9Uy+zC8FAL2GghghHy
WYfa37OlRhHqwvFSuy5eGiZk5faOaygNnHR5JFadCLqMJX/tX+4OOUxz7/E8PX5eQ5oW/UaZT+7r
d2ffur12P7NBlPKEDSTLPQmZs5WvAZwGavy9B09ude3mTWp9OuGf9sN4jr9MCiFbSkHB9kNZ2QZf
CZnUT8w97j3mm4U/6txPE13lS9ZZMkrc3H+2cQ5ukkAs1IQS/ztiSupA6ZAWVeN/crcdHaX2zT6z
Ktr42tv3EDCreI5xU27WLwHqGRjVuICslvbs7ItCllf4EApfG9c0qp6eUk/UEqK5pGeXcnRUlfmv
PPcHZt1fFu9F3XfGJJOW4Vf2OpgMt8Pva90+ON+o034JWi9RKDzdsudUb68fD5t/MuYSIkAfY4fX
dDSUjVqe/8gqG49RWVMThqMGLD0/Pj5IhQUYPpMxTOl5zk/2+kSdNrtKi+697anXXyWTbOh0EA3v
/mtIxyY22WZWaXTJVGYUUth2qNlaYrndkUI8S7yYrqeiONaDef499b/ImD6uNNx/cGl/299iisDo
Vfnf4TSdqkiwstOoi6rPss5xeBFTq+brSC9GZdn8ql0+RBLmpXcrpmOzBV4ynldn9IjTnjeAVG5o
4Nen0X7D3AxMCxQawCnMo8aj3FmNKIo7w2cAfCls+QXFyCX7p9qMWn3QcztIXW/zwiTkZYwZmWSY
D9wgh+6p7N6FEX9luyGu1az/fvQBX8PPrUsiOgvGwN/VSkVpIYIImXbqiYXfzaLfGeRsN4U77kgd
5aGLHx1ScTfLJ2PIPV5/MURQ6ENUaY07tXSRLxJ4KX2G+vIIHz/7Wfl9Rf8JOea4MwuQKoKCrW/P
k4FVbtTL94myFGWxZDdsZjty/U4Kv3Vr9cVC2y1MlT2tATvtz1AkR0QqcoMgcCHrPGd/dDCOgNt5
PtI+lgr2KDl/e/yE6buh0p/Dc4oG4cDrz8bWyHvrrWQ17ofUBbghRhIxKuLVSTN0WM4ho5pVDfXk
mGEwAS7tLAb6erhojcZnjwiSmaD7kp0ibIqxs3AXmrdQzNuUQ/FruGRexjk0CoArnKfLxeshrjUV
HHIg2BtCOj7cPIxRYaqy9Z778YuRo4m4YlXZB+SCN4IFHDgUgspA08VbSX+X+OYszozgGms7VMxS
YciPreXVnQMiNH9zYNyysiS8cAyNMDdgW+X0MjWJgYGRctaT65gxedK6sL16hf7FWaelncusfzMG
UzvnH3SGjb/uQGMIZ4PqhS5uRqznuY9uEcy6MfI8GHHqki2ZcHAr67dC6zqEcuENNRN/iwIWiTIZ
c7R9KM8GkDR55qYpRAsJUCeI6VzYQZHEx22AnwY+3+YAR+V8Rsu4SR9WwDOqPPTFexNfYgTR7qc1
xFMNz1W0epqXkN1YUCJJiNxfrYGWRd70uUhXW+HKGzCxbkxRLiXvxAemeKYHetPfD22/XR5UYdbm
DyyDWvsi5bwePSmw+dAeGP5IM3KLbpj5ShuwLIyRcaAoLr2eswJmh1lCO8suxoiCLMz7tKR/vIv4
XUJLaX0bHxxfSEavEaBn5jEDYaZJ+tl7P7SuKDWu0XXW+V9738x6Nl0fXvkl7erIIIAlFBG0uHjg
kDB72qtLL6RZpT2sbua6gY3K1aF0aYxr/KpY8I4/K0JKlm6Su58ZTLsg7h+5cuLRzad0v/kfD2MZ
BOg19+g79WWDac/Qmu+3d286mG+5U5kRUG3A2jT3MLuu8KI+LnHooYKSGGE9A//lg6yhpXIC5aUM
YF2uXyaWUo/JfYkF2Ms0ZWb7nJjMtHo74RfKjD5KzjyAyxNMwvQsb1Ov7+XHEdZ0NwCJgxUz8sGn
42GdF5BWMqvnPV+6cF5gl6IHhbRiFZ6wyNMIwDM3kIh9/2ZdwD3weGG1cVw7sNVLKt5/2WB4j55A
13/UtgrRDoeYGav5PmZ/t+kF0MH4OjN/IpAeoYliAZq+wF86Xf6ZvZbHcEzuOTUmJy9UFNRpgo1P
euojnPenmFthhjFExNN3hBNGb/oBz98XaBTGqXPw+8tObwoxtLo557HYX6wxF+N4nwr8iMfq4cb9
DT/9c4FY+IXYxb5zVmA8OuGfO0C504fDS10mRugKT2JlF1vxvJZ0ybvkJKSbmNp+jFY47H31AoLg
qsnI3BuDIBogvSK0+x/TRCR5OOIhohdBixZ59tDyaB8Ya/xznf5N5hgDUF+D41lOORniDAP8Tg2N
hoXxO5UXiP9kf3VzfPpaQHQoXiB6gE+qroHy6H+jWfjqTDH+4CETJTWWY5GMhmQHaZchCeA71RDM
3ITMJ2GlshktfmJUpi91BiIE6P3lAMW0tTZV/lxD+oUeFIPPf5DpD5SaVhXVgBrvQI5nqdGefVw9
0iWgszD6/iLfkO2Dn25XlkJDHNYEDQUVg1YekRRM6Imv0EkXwtK9QFXVJ97pAzE4alfMQyjfrkiu
NRcGRGnx7YjiFDhmFKqToSnHwIJc7aGmwzWiNdog0UyNlehAM+RuyAWs8OMT/FQ5zV+kARYRohLh
xvJlAwBNpkFFcIMFnSUFEPw2APvOKIAlRBqVcHTGxB3OPfI4QQbCrZrpSWdmY1/eaXi14GAzpWdE
4DE0VeIgwKYvqXB6am3AZ53LqM4hKK1lHnvEvEO7WjaoLYVxOqWJn2NCI3j2QtSC/S5sfH2Dh348
Uec//4Twhxwajp2T0PMy1/0h331utWlrq5p+O3ysTchdO9NDw+QPCUGkHbsHBQ0dMN5JgVVVrsa7
3BZ6C6DmwENZ4vSmw3koPOJC1pWdhv4qW/TCh9GEo9XBwovjn2jiub3iOAM/B4mIiBEQgWGSixaN
oTeNaQnNASNtZF5CSaDSejGiwOpeoS0dWWF3Ov2J50WY7SvGZJeGGsYnpIBsNiJcAjebEQGvXNAe
A518Lh0hnJjR3wlC8ABY4BclExRMyzm6GpSrSEPDUyhynq5WRFIO0gHh6F4YXRiOnO9F+LigkEEJ
HjSBsoQ7ggjTnxEFI15OYMk5En6m1YmYyWBkL3RIO9Qs6HFwqHq5tKxg3YDvXKmalTMfgvFGfx1C
Fvx90xAnJJxlYGaC1aVGiYMLdlA6niD9yRdEs0c6AtBPFY55kGsKNt2NZfMH2Ia750qMd5HR8Eze
/Pc8hk7kt147b+J6CmLHKc9DuOqFoHbAZX4bPJzKfnD09t3vCqDTTu3MvzsPmkX9/lfEORqYypzN
2GJJLBpRXT6EpGSHRZfb87DHsVYHLKc+bNzCzhPtLlugig2qSGW4Ehs+CDuyEsAF8AKzSw9AiVWr
CPf7w302gmJhjZwdCJKxKsx8n+n+LGdYDiZz48kCFZg5kVjt7Oa68gNqkgzM+k6cf9KUL0lHwT5L
yTu3rJXqGs1EGK/QCFvW7YA4LF8/LpT0PNV3N9xsePTnHwtypTXiXrFwxbcwnxya8HKW7RILpKm4
gDXv1rf5WkR1iK9yAHyCVAkPBKY9NxkNMlITRsnIXJYSw86GcSOzROH4wDLFux45u0VaqHPCvtYb
+LRq+gtewG3d2c2Eq8EZJtvJ/EX0m4j9oqMaYNUvIcIVHhAgQyxpMC8gz4HFOn7/00yjaB4GD1C+
S6efOUOMMX5Abz2AmcGowqQO5Rry4XkU64O4Ev+SRkKRgBPiPkbsXRhuJob/2vuMhmF++Rta7Bs2
Shnxh8sK39rSQx7A+QBvVEzpmnNngneI5Dz6VdyF0FkjubuS//jGEwgpvg75lTcVRKpOP6w65jIG
TSdyEa7b53Bl2aP7/UwFJEcaGyCAXmMRJG/Kl5A33MgKpb72yALwV0xuxrhPjY9jxorTJIbZ/zaS
01XzblXAppVvynbTu5mfxHJkrK0IIyo+VpUTe6VoPIHFBPWfUEQVQkrz/HuQdWAxz0xE1NEfu0cI
stMQewq74dtEnIFjrJmuaNExVRWzhvtizMcd2izmA8FvIra039kKFjH2aNE0Pk0iwIpmtoSPJcYg
MdLWfR17/+iWyfmJxpT1AiugELKvx6UDc8pufh+z0Df4kVb4OzXeIL1gx4T+2OIkPOj7Qyy7BOHx
gzyblljaX3NL7Pyz6uvcQcHYV7WDI8SK4rNCCQf7ZFP5WdySXcV/S0/V+8xDe0SSV/gVktoGhXZI
7JNXLJbLoTXNAfm3ZQNXbV64HuPjnHDCyvhsSthiWIVKs1OztbilYJpMooBvaS1A/fE/WyYvJ5eB
6140/qEUhQgqn9PlKDjKB8VO1gP3mHYmcJpRYB8XiFxyCbnhN/oSEje2Xr6Trze7DypzrWTwqt/o
uJePJ98vut+DCY/KeH4/WJzjUHfiu9Hq0m5NcLv2DX/MAThZmNGsmspLHtDlEc7ClmaYg37XLFpb
c54oLcsVPP74y7oJrntIHVJFqvHnFSRYabB3Yyx7hVGCMTIB0ixNAulKaJRCrAOCN15D/Hqvf2RK
X9dNbd/kyaexPiYkWYQXW8g/PXRW/5xGla2iCVQKsYTml30nwwCGeSkOhml8qaex0cUrlYqCGJm6
b32dmDaB2VjwiyGiknys1O7bKvreG0dARNwqot+XTGWNZ251uePt2Sj6rbLHs2yltTQNANu5hdng
ius2MECMWh4GGkAjTs0FjabghX1P27usqzCY9WHhJX2PWrEELStnPyERzb3WWNd2ZVFPINeym42k
WNlgMzIBsNbJHzyr+UhZfV9OAJNHzzhXLvTUdkfVABOKVlc1NHxkQQ5Hwl71u/2pnpJPPiZ4X14T
Rt2s8WOGqAOvU2S270ewvcAq/hK8BGCw0SnTuY9APxLjH5WN1mKA65vJVNP1B1+x7HqCvcY0b57a
PXNRHtev3VZmn/MzxVXRtmOBB64qUpT2x898ubziU2wRA/KPrNoYNSIV4VgEqQC0sKP573Ailjxt
clZn2pL3xYe1xZRGmffm8iMUcm1sWWlLZAcMtTOAAfsGncrzsqb3HU6BCp5A6Tu8/AvrJwXX0TSb
1pRcI18xO4qP4IELJzCVR93aWAPiMBrrnjqjt4Rsjb6djy7yyYtDtkRNBq/pY5YzQR8E7yyi7wQ6
y2AC6wNNMnFLwW2O7mRftd4T0Tj5a6XhUXim8O15VqdtVJ2gW08Kt76aTUT6C/vHxyd7EQ99alPw
p+vi/nRzhEZ0f9hKSFSuuBEIG5g+LC0NVtfYH0B6TP6llYtg86HBo8+fFeIYG9rC9MvcRYJrryBe
EqSSBif+JVN4YAIkDDZgpFObDJ8nb50BL84mEBfPizZIYcICedT2P/YWTx3+KfjNDK0KkbGobuL3
6gM7ejrYCAOp35GwOiQa0GL0MdMICBuAWXzh1GLmL9isT/yG2ZYCdLAJHoMviCl/VNQRmTl9T5iK
MBzgvBVMGu6V5f19MQR524jjsQnVCIFjpXgcUiKwOZkn8a/jnGPWwJGyf9DHzz4qZYIic9Q1Zp/U
T4YDpVcsAR7oHa5njT9vzA49DO+AejngUlEoHQ5MisI3lZ1HoB8auiTevKgKv1wqIevJTb5rpBnO
hnMVGfrIGfibcBOlYNd6Byp32r4tVuRnYiqg2pjpXvJ9p6f2IuBRFEInisIrIrM+7I/MgFNBNPhr
npEEheqQG197H9X9TXqkKI2NI3UGew/mU7WHKQFzBeBMbynsb9kGHHkPbo4eXGTlFtYQbhVMK8xr
CRXheu85xHcM3DZQQOhEkENxQzgqyCMUvVUYKrjTc4QliPCftNfaXkiJy60wfGD/YU9iAHOfN/iD
DSYRSdoHTghOd6a5IFcBTFMqqIQSbEdYVmI0GCm6qwN2HoUn01rMoELbzwljQbxoWIjMJXBWoc9l
BKIvRYXPPzzjYrJE5ByO48ytzfdKdBUD98YXap2hcV/mIYISLBdaQ5lUmK4JTq2MnRLIXy7jvDY6
3byxc/PEdCElk42rNZFOxfrm8eOGTXyS8DqyVceN8CVnh0fUu0x4N8msfI42v3e6hSJ85c4iGQSy
oPnkNpQgrtRuQMr1tdBJW2/+hMtOT2QTYGG3vSfQDhmkTUQC0L9HRItYqNgdcO1DiFnuHyF2IhIk
JXxT2gvhNgXhbociHJNf4cbGIIWPI7bjt/X9v5X3tHD7CMBjQE5rW3MzR3ro5r89+4qUAs6SqwCe
QTDXG/9hPoNxJO1Ug53fHVuJcUfb35+sVveF0Oh0dAqt7p7h6rG2IeVptrA9EjQ6mIGEKlTrx0RE
Afc4Ise7x3HEYAyuomJEwlYENw7h3w4zEZdwbaYCLmBchfQWD0V/MCuI2ZI2A0hfyyOcOlLzSmzE
6lgQnX5HbqKZ8ed60bLwv3qEM4iAViTzOP+5MDEZa57eOMD8nFMKcsDlSHkzcb6IfGIyrY/SETWi
CB7QcIgQPQLcduzflgp6CUHrtMWRjbuRxN8VuwQkUcxb2TkopVDECIM5BCnEPEwZ2ExFoBDT/GlK
dhoEN/cV4wf1tO7xwFVIZ/mrcbtTcePhmIFo/Sc2TPiDJHj9y7w9igVW7q++93f6cXH+5b+tlBkp
5z6fB8q5gdwBdRREvT/5HFVDmDlGVB+jcuotR64SzJlvAnk8HRZ/ruPP5v3JUINoUNUQZydCxukf
J5ofUtIJS20CEdzjO2r4KkRl3sipFF6+aPXFvwOoUnFCGJ16w4F+/YuIgDrpVhwDDrM41WOxXc3+
x9KZLamKLlH4iYwQEMVbZlAREccbQ90OOIOC4NOfL6tPnD7R1d21qxThz8yVa9CPTKVgGY2Y6pur
lrda4ArNGk7sQ1gyBrfPxoyBN3B6JVzgdRppd5pPg+waTo7hd4kliKmFMK5+mDPDrbiq9gfjSzlV
rinkgFtyTxlugB3Fk/WeAobaPwcv5LjNzMCy34pCuDRhkdTR3X5MsDpmhsYVfS7Y7Hlyw7v00kFi
Z4KatlILzvpvjnKvsphCjbFwwE1AFM8kZ3SLmMB/2s+xzLDKxdbjt5/vDHpw+7auknz68qYPB6nZ
TPXbiwe756QbafF90co88XhEn4tfZTd5C7MaXxhYaciU0fahTi/9cpGN234xavyPhUiMgQE3BY4O
0dXjU6uFOIbgOGtfMot6ATKp+qpZjnPoMPWamBfvuvx4hs/g7eYUahNX1Km6eM3873hWLi74Br8H
jGs/i6kSWYqtWfjHivnGJ4JWhPOsam47LjTfpRMhjqMBthlGQ2DmG0PVdan6GENxbmB7AavE4tiJ
gYGw0MasSbH2ZsJd8TwQmEk8a+3LvbjbiRPQO+pypnI34bN18g7YHyDUPNAgQ0TFCxEEWHzMnjzQ
KJbeuCh2YwksQCZyMW87XIJMQsw2/wg0xJTv32l0EeqeOO/U3LevNgEwQFU1/hdBK0JN64Ne8WST
WWeeAdRIDmVoFrG9tAvUpdv4NeVxfcU7MUSTBflfSi1NAw5bAhhKJtkJNzfEujZnQsxHT8jaWIZk
MDA1jeOv23ZvkHHSn7P9wv8ANGP7dR5sGGMAsnAywyMH/5UGkB8rXjxRHQeUEKaerTltlzmV8Zge
FihxA35zoYih8omnzX//ACvANwazkCyDtD0rUU3BK8ek71K5hWRXbZh1/XqHJs/S/qi//6X7sq2D
aMJIviAe944yTlzUcTuYdcbnLZgcL7HrsnC9OSpTcJ6+U/y1V4vbHF8tcIGKIw6/QklqFp+R00GN
W3LIQqokl1CQ6uHwAIODzbPs7r807GjLT9N/vZS/91YDBBIjevSRpI1Ia3D+pzNB4t2e8jnUaNVu
nCZ0gXj1vPj6uVbg/qTlvHO8Juj7WjdxdT0llf2e37coOsen6ALRhty3NggepUI8UGVV/+GXiO3n
sHJluyG/q5apCV24Sr3eMYj+1e+zuSO2Z1eCnkuc8i8VVZNYb+Zhl151LcsPUefUw3U3lHb/rzav
H+krbSECQgkWbkIA294Ax0727CoKnvacC7jquTt9AIL3TujmhRnXCTMRNNBLUQEYeEmBTTwvE4wf
TSKVQmgmnQsuMcUC+NthwXCzOlN8IB7+xhUzSexdKOGs4sS6GNwIlhKgnU+0I2xWYE6YBbLIwdVj
xWqZVqymhKJgUKXhexV2RfZCG7+TSExmxVS2O5tjN9c+clGfW1ajUuJpD8c7HBrcMim97+g7kk8G
LO3HEWY9IE1Yr2eIdeV5QQRaG9OZjkhjQW8f5qwIQ8WJ8LjTHZAQ3qt9+H7hxsL8TE9eRRSHFnVX
BU9IB/ktRaLTsdv8hV6jFcD2Al8t3e7FySGLtjweYtkC3NGHS6mmD7EPL7SqSS+pwKpzONy93TjB
WkPWA+hLxwFWf8UC4jdTEqcLTGz6QIk+OIVpr40yc3HQOkR0q/+6XUdCHwBR8ZsQTO1zt8shxp1m
xSLrI+gal9CCUObc9zMof1DvtDs9oXv9uVEX6RmsujYFLDyyrH6h8WRzgus6W8NNlP9sPrmeFIyH
lU9vzjv2Z7No5QgIw04i4e+iwjlvzxFIVu3AywUluy5pZcPpjNP8HTCxi0Y58wuwt0ySObUvDhcS
jH7eXuYgU4LJYUPNlqWD1Q++50oPSnAUOiCbXyz5RHr68ttTHTA0A0UrbYaRO2lqLAyw++Gc0oFc
V80FR43Cvy1UuFkfc7G4B2Qmw1TlvAF9HWfQXNWBrCRncor9LG8Ifq3GBtgdLDSsMHC22HeX/J+v
rv+XFzXj97IDP6wzBvREfjRhNdGxwYGwRDlkXc7UfpIP9LgfCMLy3N0XkkpxCS5MsL/9awjDfkxE
0QnqUE9h8/RjkFZc0kL0MeaOxNuwTZ8XMNQsNu7LOQcO/B+XyEQ8tZDyMyI7u510wegirnPxSm5T
Xr8TVF2ws2126xdrwtS4GRleQdSWtZn8J9wwENbh+eDyA7seprUogMZww90d2g8yp240+XyzBC9j
tvWJs8EbXbKZhy/38xitPyhc4YEOsGI04irOO9OWDDV3JAxegPTEa7OzvNi/nUgXFLGEYJuDOReE
ciROuPheWeUno+/b/d4BbJ/RmqYmRUmbKjSTUvLgoWG7yZD8oiCqVE1ApoUc/eTjMSfLCqdelOLF
QCgN8R+w+pmau1YVPxOa0A+6CCqXQV7YpuQRwL+0xcDLOsW8Qtlis/kL+MQWbCUvkkCB0/rw5cTe
S3EkMGEY0VZtqc1yal0xat9Lif0MTg4uF+NRnZlMladEX8rgfPXpZM10M4c6R7LOg0KOsEtclYvV
2jjq8ND36x0D5YJlXDI2wooWer8efWIZN3JIIhUp25qrDXcBURCQ5blSGAJDt0YkgPBhAW9OH6T3
kfTV0scTA0L3/BsIl74H5Mcy7IYPzTXomtndesyRy8fYf+IBx0zM82UWU8W8wLnn0+DTwuCaTr2w
x0wIlBhEaKIlucWtPf/C3wUigKZ40jTYnDAfSSw5uwf4M39xLKk+FCIgqhRmfZyUEpzixNnKMQ84
C+7l1GdfC7RhIfvL2dw6QQmVYZZmV/lxbEIO45Iz7RTC9LGr8Ye9qnVllcBhBuFAhgdeNhppXrvJ
Aipz8lHJZmpCI7Lm3aiHpmP+YMei63XYHyJxP3M/4DWQQe1T1WkGJ6WwcgloQ3Rht6JUoXGSZouF
EMZS1eCtszJBIjQlIFXuOLhRfsq2ExFE0FDvOOb/wbpkJ8jjC6INBB+1nDhmWrSivDQjp5iXUOqO
b/TqtuR0pu7o2jVHL8R3wiKQh9QNvAMZUr31ni6Cb3GrwOVIT07hbdzmmErowzh7VWrXUukzYLLm
laPhVVrVklpWu2Sc9yvrissBVWx5SjS3jMqIB7SH86SDDCiWS/RjRSVX/BqeJm76DCFoJu0VbyWm
bcHuPoHX1IYaUSDiuPeGX6bglslgeagX8jHK1g+DZrR5/oH3rpzdVpa+WaBW5mvRxtO5E7weoERG
hQ2AsiAFqk/Kgsnq7D/JSJqqlwGaFj5LFclg0Gaaaj38bkyqF4s/0kzxuq4H7JE1hQJetsxig9fz
oU7wbdVYjUBkJqkF5nPvwp30xHkIsZcc+uW+Y8LLjRTnk8xW3NjXWJYWfSdssyn6UUkoFscXbfy2
IOUT4oDxtkiCsc7AOvC1UQFQmrHHasVPCPz76BkXSfSgmvytV+hOF5+z5f2SfUd4sBB46Y7S0wQ0
qSKImFmQybF8uElHnfLuuGQ5UKTNoynGTC3ytlCLXcObayCsMLUdW8s74FnDzopNLS3NtQgY5W5b
WY71rz7LAvuHd/LDKd7mdqWT9d3hA7QM1onC64JUXUTbctjvYRy22ixPOIHkaTlkxiOF2ePKDJ2C
vJXtnamFsafEV4bRTzluyE0vsPUVnfDmh83qtLvwj9DPe8Gg0KgAUFkKa8ZePYYfzEYPf4We5nHO
OUMupepqIV36eU49jQ8eN4FMwZ/B4dmiPzsQw4g8aJB7QKMptwUPvnhDFyIDPZEnfeGExyvns7iP
2AbYmm8c0Yln/i+94z/PKQzULMPFxcVGjYQ4uXFqkybJ4yrvf97n4tNuQS68XhxEZF2M0EJ5LX+U
ETBqr97yYRstmy3YkMaQ9ie91ibGRFR5G89XzICCYLPqrEpcL00OAxzWqVQ8W8K14szbmOt71LbO
2hAN7dcuy+Sbz5U/zE7LzPX1Q7MDQKgtsZoyB8Dtjy85DwT4nYcYPNI5glY83HESJM2KI7D+qz7p
jvLH4b0e1//G9fAneXCZ+e3Z3cYcjfOkGhtzYC7rzf129b9zOLJsRThpr4PewJjz8F9VL7/Jv4DQ
nE+ayHhaVMan4vfEreEOVMK4B+Q85E6pHJ4HAACkUSesA/IAEl8Ls03mYECs1xbktLCmLfhSDLFh
FkdhPzdnzmoFFzyuSzfhWuuEakB2XbTWCyFl42rcgscW4fTp7fdJQJTtFE0lFWfH4dCjL4/j1gw/
DOo6jt3vEeX0y2QLC/JCGorJjwLDj9/21WfPhosSJjZuTUMBh3lDTcfi+Q/kvwx18gsJCN+3UdED
r+XQhOl3WmMspl7MyC8R+q97GciqUKeXX9AxSDcS9QD/WHZB+cPL7/YNbpBc0dZSq0K4OaBmCEaP
77s9aqyOKIPYWPzcLHkDeiCijZCmsdhAxnyL+2bnCMIrL7QNg46lyrTB+n34sRVe2ks6oxxtnEo+
uYOKkBspxKhOxRNjf+J0XVatE2J9q8O692bXjdP5Dlp39oxDhTfSBCy4YPrTZN+DvQ4sbKrjBRFC
KGXMbb8cRuQ4nV48tWyZCXeqOe6i7A5SsznTynIIbNDWoNpJkPUviSD1CUT9DLw96VvVK17pd9AH
aar3rKM4eQD3oPZ6l8b8obJHxRGBnUf9iTTJnFdASv37gIEL/zuUs4DtHEKmOAHz4Hobl6+Pq/eQ
43CFRNHsatY58hwyVRPJmKWAMHHICoJxb+PlXWL9zECWkCBQvCkzAYB1yIwFK6dYT4LdaUD7yScu
3urnFRxvOgmzicZ8Bjs2LcRbybRLv9I2qf8gb9L2dMR37IEEhatFR4LDmE5TZorYPeeg5UMDpeia
p+eRB6dLLwjyvqm2rS9/u79B+tOmH6mPweYX1B0GuiwCRubHMnlk9lgi5iEDC8WPjI+O25/iMscD
COvHbI7gj8/mbwgkrLtrgX+y+NBx43/s9i9/rwO4jx5wWYcEPLPXLUlEYC9Ccjv9w7dFXCoGG6s9
nf4G5iQLKMmt5sOAFocJoDj+/oyotV7d+95nW7MWUbazgpA3lhkRbaaXsdsZS0Ka4HPnAbUrFH0W
pMJjf9gpIBb0bd8vLNkLD51ZiMXUAS7Hw9lu2ToD56c8vFZx3Iz52YjFnO5y5RzwJ3ICkYK2T5zO
b2BN2q81ntfqBI0tq7P3YNAVL4PcdHu+m7SS5LHY/DuoaFPQz5+nfK6aL5kjDzpYE2QoEaXHxwcA
PSn2gWOv9jFNI8jC0mnQvW5mV9YFTHBVzdv281+DMTL8dMcgQcoquhZE2rIFx4+1sWJNVQpck/KC
L3nMBt0ucRSNVlmHG5gn55xgHmhfBlt2rT+r50XFsTdpE1KItyKxUzAlEHgTgaUweME73O9pSLhD
0+ug9JLnAV2wNe67rTGhJy6TAKl7mj1aQod8+vh59OJmcJv9G7RoqGjPCHDi+NCGDztlqgC6la7z
MeXsHaPsrW3kEhtsh61qePL7eOfgtWftANWRxTRSvJLgPsHFO/PBOYgSQKovuDfU1QkS+b8BiwQS
SKVjvAtwwDvjMzKQ/pXXWP8jYhFOIbtdEyU3AwPkqRWN0QFsn7jOu5gz0vOe/yIG7HoBCEinypR/
s7+H9wjuHhXOpQ6hpbUy2aVTW6/hE8Bug6/ryqEPJ9EJBdMbfY3rIJgRI2K+jzfwQuLH/7BxY43E
fCRrelrt62C9vsSyE1rWLVfb98wT7lBc872OTRjjI5Y4yF9ZVfdyXzJO0JXKYocV+pPVktXFCouF
aRWcV39pQZr1xQDcXPfZNjOGiwMOU60xAVaqkdvjfJ3EuThEJe2L18ZN6mR2gZzZheW8zk0M0YHE
jytm53ywDHzMRKdRbDD2QPh8utyrtt4zH3CAxtwDY5cyz/jIyo15+8RSQF/cnctyc7J+tIIaBtWA
KB3y/DpQC1nRPmtf0f3mkGZrdq9cPlwGIcrior1+jvgR2YEXBA8OriS2dEwDJJD+fGCVEw5+2JUz
cmIh2zBP0gewldsxD2k8MSkLPYXSeXZVGMdEWATnNg6EVr9vMZNw2TlKkAfAmnLKIVgp7H1S8aLs
EjWrB8ReThaxAgCFxfXqzIWCQ8Izt1Bk3pWJF2ooidiwD3ilrSjxOjaxIXB/+se/ntbps95JL/PH
fFEuoaQgWXMKmtq/uR6lIIYwZIiewZItvC9/7peCOCZulWDkvrlUvWq/ZJUMLCYpFWc6kKYGwvtx
IDPB7rgu3PoBS5MkydZJwCzVheiiK+DLmF+0ufTo6sFnc+jKxrzJrPFtj4stD5ayezJy0lvkuDZU
dGSWJk7kSQIiBoyywFqc9tOY3sgX4QsuFYZfVmuLayFz089n9AV95tfsLjumXSDBBfzVhBZQsWJZ
IAEGDBrmf2Ug28qOs2s4v1DWcUaAwzD7yWbGerf87wUo4Bd5i/6kOybkgGUCqxhMXREnJhK4+cYg
BJYin3nSxUxcnA8cUOpVQ6icbF+G5bJfO4tfSMgilRrAk0guszUhiax4uyHjiXXnqCPfzgkRr3Zw
K/JftQ0rkjb77SxWBSuJ4Lv8HFV85EkMvPVYbsvNXy/utNnUxz/rMqKVz6y4e5CqSLOzHKU2ZysF
Lo+CUkQ7Wvp89ifEFh59dwCg/rflxUp+LzA6YRTTMLrzxdOGIfuA3ddjWrTYeFw//oq38TiS40b3
Js3NQu2jtnsxiDzuJktix7sq9r3rx0VDOg2tZCF8sact2SE5y3jakP5vticocTLkj1KJnFYtuwD4
WZcFAMovgv3JLqTtanAAVw4+81BJD6zosLKzdGELK5PsO7h+PP0Rq+8QAvEHhlf+drotV31NbveD
4l3pwLv+qcHUozQQzVoZLxPG+M0+8zT+RuDFrfn7a6l4vJNLx53+Lv3ksJHtSkVGCHAqMAsI/hn+
AGGLzOt9zkLBb3ou7vF9h7V9c6QPb48w6QhMutlFhdQUE4+4lw/2Vz5edakcv3bxcKyon8EONWzN
ALBkmmLYOnYjhBAfbBTlQrMG6qDdV0YaxvfACUxLNxcXRW5QExCisOijW/QYGPnj+65YQ80z2CEd
TrO/mYVkJeG3XXgX8NrZRDJuys6XI4op4DSCt1b0bQ30wd8DUbeDRWUNe5Phj9bXrG523HC44xR+
W5C/mtlxFhSOWhJugjgLOhff9LmxDYepLHzQeAjPoKaX0C5BewkrDKjraTp0rI/56svNDB22z53d
nS44vvaA1QADVOYb9FGazFhovwxaAV8P2T3SnbaHbFDuQblhvhyW9eDv25rYI1rgIrMc6bL9+ZZX
kq6g8vGefgsOgOCyMxjbhyCyPj+vNnMsX+LqZXGf9SYL/iQ0lDZ3avzdgw0T6IgqHGGFYiH/BzYf
qYvMvej2a4RmwER5rPLkUQJvTEs2cuDFi3eLSNTsLn+5sLj69OT/6HnxX+gdz/TSngrLHk/bzGRU
R28KgbsyVxoyO/Lb6KhFutD/2uDJNNoYOIyM6fVsF3fp37aqbcGRgx88mGJ7hwa9gYCMg8HhazZP
u7OxjiwdrWZnzcp/kIvL2FDNWRmflth1WpdJy76Pj316ZXNaYdyN9wEeYPjhwR7Qpy+brr2CDPYO
RzDYxrLxAR5iXDTfYOhEEX7bFj4Golj4Mm25dcB/U4KzJbDQM9zVlOZ1D1sXc6mPDehhog1nR3Tm
IAY2JLdSW/3TWNAHhPSeJ7RrN47UW3x2OsizcFj36sPFaQ+OeGxAFOvg6BAWk+0n2pCWkFknmV+6
IkLXuCnQdCRwM3PrZ1irervZ9xs4PDTBgBxIC380r4Y7nf67HI6X8LtAnNVbXQN8PRFPgzWdKDXQ
WoIfLKRndFnBn9swDuoywONZXYB+bTk3RHc6UgRYRZzwcE5vpvaf/f4x2HlFoJ+82m6dbTFQ7mJe
lLwTYHOCuekqnlfnecJvQyxTqNPgixRYMFGFXrHbtbSdOOaTsXK1KO9PfN9pwWh9hbx8HzIsra7/
xKy1763OEXclgA4bdCQsk3DmsKjgZogwJijMZzrsT6qC6J92bmvwwqkgRKuBXY0SXrMCxdpBEMS1
4SEErdStQ4FeDXiOsmppVB4hFAR8mHgskUYEoglKySsrSGNxkXuwDxIiyBXbLNBRjwDdr0kzTF9H
F1f/yaGp2LtdF8UTjTCtHivms4HRh/OtHHrlNCUyp0x6lbXrudX0NwhqPzjQqhwOZJ6ZOEcdUnXW
2wmD45dKMML+7XoOEG9kzTqDEAaz48SvwtxHr1s4BBtv4oSOKLmuM0T29lkxdy14dkBFTAspYU8s
LeYYpB0H+Jb85dP1GDRo3Kr07qe5R1x3OmYkWxojvrM11sBQZRbv01O51zB9zvBBukh1d3FMfaXC
9M664Ai9saw7q+F6/YnHAZOo8LPgZgTfOHY2OYPJ+eFE1O0Suyd79XU5EvojJnZW0/Vf8sbjbaIq
J3aVUE/WvmZMCunDHrnV2aEuYEHlJAetbcWFs9Iadr4sm0SErmoIpuJNyiFI4g1QNh0LvL+jC1Hf
sXs4wqHVadxz2gPQ0EuPoUvHIydYIhKfi9WhJlgHu5eGjesVhIOZWV+uP4FbxLsNUV5oOLB3XDEK
RzhP8ZGYDwhhLF6hYBJYbBJmjLHYi1u2KjzGig8sT5oqafOxXGVN+AzlA6XgYIQHOid3ShtEw6qe
iF3wYWN2oEdN21WKuGMzePBQ/2PyMvA3ZcT4oPyEt4NOVk+U04pOq96dwoxIcgZ+IIL7rKZjIS6D
dSQPzGnF+rHMmBMhUL+uoy8mGwddfB9A9GJFwcWp/2+PjS+E8PNgz9EuHZ9ULpoQ3BYk9u57dX8Z
zaDQks0uViuO15ROd9i16Y4QanclE5DfiGOauxdvv45m91XIKKoGTH9bePTe62z46LiZ1ckodJ1/
0NMrtkzdYY/9qVX0iOJuVpSTOrla/FAIA5Ham/96qw+0674FPo7Lm599rZwRv9T6Jk8lNizi8tZP
rqobqF8TBOAzaCofNBg8lG4dszCmF7bwrBNelF4GF5BfHHosjPb3VWHFRooZpsUCc++9drT/KUnP
dXLvOXCSv2zDWbTQ058MR7iYI3RaZxexevzDC6M1owxNgMNXF6m7nvRsdF8/kma0iBZHTqy3B2MG
RIbDDDKi+VPodHm/dzNGR7a6pkP0HPHhsUAAtQDiQP/CXSv8RL3Nn/47/lAeXdnc2Amc1vMUu7Ar
sC8rrxrSHIc7vfHl5dCcKAn96MbfVEL1/5FB87D3fUu/TPAtfroH8EKvLtz/+gSzICEJ+tQN22l+
Ch1AfOf3ShFa/9L+In/B4vNuhuCNKTsFZt5W9BGdVnVJO0y3DNsBvQ/vMfiIh9dB00gm7LTYxfzt
H6ADBklmSKomk/OTg/Ch+YfT0/LK2ut0h3AZHyHxuhklhmU8ybEDGvoEedeBhX1t6mIBXbO7fnHr
tLCqBIBADSN3CXICPidyE/zNxvV6PQtAjQ/B+cJ2q6clCcAlvJanjHK0RcoKH5EGwmynFKJL/4hD
dTm8B3hVzxf4tTir6PoP/M9q0ohefnieExHSWIsSfggTplXQdgqsT+ogLarUGh7mgHqyqo9k/+C3
FW8kViK5zxLT2z9b4HdODyqSILwqRxmGLy8Ush0XJy8HsEjdiY3tjfwQdJs9dYDe+c/n/Pg4oLxF
fApJPDcnFsw0k1iJvWOGKAAK/uOXlZ2pxIC7X2sDKuUL7vSYVCPtgCQ9jvphlOvAo84rgc+jjM6I
pKc+f843CBBwc1DJL0yA8/rFD38jKXqFmBudEYz7qA+iVd5MmWFUN0954k4CXZ3waDKfYyB/cPNt
NQVVYUvrtOhhrbO1PvnAwKRM2z/qG9bbRGdMzojnmdeZZKcQ7SjUBworQ+2/2AtIEsFwdNhEUJR1
Mhd4EvAJdMYbGFgDSE2niWz4Pg+kCxu5x0RWCvebx+DEUC4rIPiNCMZ4k+b7xCyAt+BHyFPkmjBW
pGO4piVDH3tmshbwcEvJKWMch6MBX2oRgB7GGyDSYsCz4GSxQ8sXQWsCtBGSPo384kRSCO4uovSL
ymGbsyvSw9crUkHk73BLUBhCyNrBxmEoR9C0ZzXCSG7h2MisvgTmptXTqYRlwu4Zf11ludSIJkc4
8UTC3DefCaRlDQujvfF1UjwWsbrDvM/gipH83DbdMXQf/MWXnFSsr5GT/pXRmzVF3jTJ/dKsVvV4
Phi9Sk/iTs9AEiaFma+IRgQ8WPfNRvUEYX3pzgh0YLhWCWxkx0JXqXJxPnHaHMbgtdCuoffrUuzY
WSJ9tXH8xaKcf9vo7s+F8Qu2vgU+O2PJEkAP5cFUzLFxJNsappyObSTlH9KUtb4bwIBmqwyJmmCZ
Pb5k3u6jWieoCwTLXCG+0ueooC0J4AynYvrAMsxWoBn6bKuzCR1EBp/14X5HlFeylb5uQ6o28LMg
G5ycKZuC+h84kuuxVSeJ8j8qQ3Y3d+MGK2CCmND0FtPX+MuqNh2zh8B8G/aThAxzSlEDhY2e3vaQ
d4ePs4eJo42i9W3etT9MUggKlf31+ui6kQFUELzhHt2wTYKA38U1GzcKK73keC/3FtLfXVrcv+9R
ch4fsAXUWcGf7WpByQVocU6093XazPIDOdWfcRu9F0S2r1XDC+s6tTKjuqUV0TvuUxEAtdx/Xl6G
OVaqeZuxvr68o84YzRfbCm3Urgavr0xJkMexgcAqQjlqfVY75fD69oWvz8G+OZGJ2p2CzeiUp4t/
CnS46m10oM+lCGHpgc+kmVOoKFU/T+NZlpOTKfNr45TSWjffKeMhK4u3MXvjn08yzvPmnnU3g7Jl
vXDkRFhnBJlq939B42KyDnO1FW5X5wTtOk2oR78Ri5uUMUWSZUdbw/fZbR6NaMJAwfjocdYUiq9Z
0Ynnby9re7TyhUyTdbjgjwBJwDliZNl2hphATMU64uTqK5r4xrWi2WcU6lt4IAzpA1LMELDx0NJk
0DE5B8iRsLS8pBtgd+mJKoyDF/kUmP/HPJ6wHPj33k364JBjDOkYV72+4TZ4wHHmnBza9mwCKHGB
aoz2mOUpe1GIDNyST9wjXzC/BO20IV84herAXQ4OOYHkllAGWHqC04ZjvWPRAcJUY1WoyMILCQWj
Lv6BYHhCKzFLSHNunlBsdypiibmw+85cSqwMqAL+bRMY9xCvWQ4Z4NaSZoAmckNeYAC5e/det09B
V5I1WB2FTOTajpuSwBBNse7G0BXtdjYROG3yXr9n8FM12Dp65raevgAuFw/HSQKUv1fHaPkUaAKd
xQsUKhof5kU6OwpleofbrwXcem+7A/CBDmUE+qme9zBsPL3j/Yhph28E2k+iQ9+mJXoN6FzahBGu
2roFqNrEXRGYQFbeAomHj+kGjYitR+0HwTPT9j9W72y92LQoCR9e3vonRIQOGi15uPVPXGrRayMP
C7dpV3OMTYCbV3ucYfrMuYW+BZIlW6sJtpa9u9MoNuFFELAfzrUffNrBp7c0mukPiICcz597Qycx
ftwcRberdb3GYkef4fy36gxLBr206lsXlNsGpo7v+J3SHnPemypO/2jvICAhgm0T3AECQKhJAxxA
7YS1zPP4htRwdz+jLrqUyUxVLTh2gE+vNXSNwwRyuTjN8S3jix8ZVCmuIffk5el9gDJc8ImHE367
3qtPEAaP1xQjPLgGn0DlXtiXLKdhNX8UnyfuUHmdQXHFuq02HMBpJlSjxcRUAuI7lUhCK7w9tXL4
c57/8njWb/sW7Gv9ObhmifPMK6Q7BeRpxHsmv/G+v/jbE80J4tM7bjEWHKtuMTn1+VisX4+z5oTX
H21QrFxCWGBu0aByr6FFi85DMuT7jrnPbW/4O67ocFYFQsV2mrsIytKoF4J4nqPVosLg889hLLcJ
JsS4Xjo3qNErqri38WOWcY/xBnGYYDtGH2AnZI69/tveOChMAVQv0WKB8gYK3ZzvBh2iBt+2enjx
330fYdcSfpphTt8q76u7gFaimduiy+FUwwGCtAS1mJROCbWiaSZlnImQE3otcXK4k+aehgSx/XTo
GJ+4t+Bi6A0g3I1wGQFcf7gtVCB+gfObpdGsUhbuRUzx/s60RWFMSOdpDj8Wj210MM0MKB9eHbYD
qHBojCqTDZc+PqGoNvsEsdv9tpv7WGWdNvak4dwCRPzzidHhJFNZW3Pot5IUQqWjwDqjAdvQNcDS
YKlAqr2kbNdre90m8YVvwvGb4dpW9mzkxem5tce1io0uFf/CZJqh3vtNfl1PBzohS4jEbwtgJX3y
pXVG9HJgKJ7tOLA6FssAuoFb+sGDlUmbX07nShdsYBJfJpDiTrz1XXs0XhuyFWYTNRcy1c4945R5
fLP/hO8rDQsG0f0/DsXLfb4AhO3d3eHyNDLyUFbYHl99IhmgDXKCnmRSTklfyjDDxiVE/DLGyUnA
lD/MB/BoqrMaqqFuoMXDjLvPDf70U91wkYuwrQa/6NCCglAo/IPOtz2m5ahowW+Ul4wAld/KLA7d
2r+gy3Ob9Wd6v0GV5PhtHyGBcSgP3Rt9LqpHq9RCOti5IZyEV1rALk+f0StAupQqBRF0AfwRciK0
UKGhHZJTwbPzgntKQliZxydjkOWDMmnDB/sE7ZbzWrXn5753S3Xd+f6s6t8jhtzSmeE5bsxrDheE
IIb94N7InTo4C0+jfntK6y9NSrJT8PjlTelv68Ug8gzQIg2r+KFiBT3AcfiKcgsa38t2YX4x4fJc
ZuCP72mqYfZv93Siem/Iqfx8nWOo3o96jU0q4+06wTx7x21ABcMlHcRB0fyORvdn/SbN3lCH7Kl+
4MV5AMT/C68n74fHocxTCp/i3c4Kv71XQtz8s+F7BY7RnvYhwj3sE/5mvlEz0J0R1f4zekO18o2g
3yMipAoKUgtIRaplG3WhcEHC3BAmI1jIpR5SNVilIhxXs7hbTZiPHwsF7R9a7IGBuQEuFkAjJO6M
QIyfy03mMDIy4AKcf4US3h1q+oBWZvtWzaxj/bZPAkrUBfZMWObSijHinuglsl2fF9OMGthMqBRP
ZtgjtSjEGvVuFh4jUmAMrmNms/u0CLvD18AYYiAta+UPTuRRZ/qNoasilm/+FZdpDbp7djf/8Cdr
qT5hl58fFon+q/DuMxh+iPPNbJsj+287TS18SLZ9VzbrNs/Nk5XMLJ8Ar7UGZGv2WHkngafge5IN
ePoADH/+BjvPlF3LolrsjIvdPJKqwg44vHu/RYk7ws97YCdczFq5wxDBQ4Jlg5AviaVDhgzAqLlE
zT0tJe1udbr59rG5O8ryvTXC+h+MTuJvtGXvZimb8Kzy/D+TTshVBRYKqaa0x6d1I+qF4uwYTQAo
3U913FyZuyMCrjoAURhNMKzDXzWNfY2YknBo9z5sQVNF4QQ23Qpu5Dmc03qsNjYOx91Iwdvs6XZP
5o1ksxyj38UPeBdYcq3FF1L6VkWG5+93XsIDxfUENzFY7CD1xuDhbcAujY7n54PwPLvRW6StwYBL
zhq/7248Ilh01kd36Yt4LpSc0fLnX1GWWSRGkdvWLgHpMJxfXw3HPU14RB5V1MHh3wSKRTbNobH5
Os3TuYlrHZ3ld3aFDsAff/kBLOm2bneuNj+0xTabC56H53KgdL2mDSBPswQKzCI57HFMVa568vkV
Lx+slZcNL5bTl8f2NAHFYSpll7mWnTXPOHMLGZdcAtY9GGZzZuEaO81SQBmILa0ECYEcwLcVD5Fq
ZwkeyiOlHpT4+h77g5z4X3R0HTgiyiOkY+pg3NQ2X9/D8+x3GJ4mgObffAYDVaUDxIxn/ZrS2xYG
S/eJ9gjGCv3njlu3MscswHh5m1M4rtrm+A7DiMvHxAiFFQW7eonZ6mMF75L0p4FPEe5m18+g6cbl
rH5P5WXqi005PrufwuN+xxL/57Pz9YD3v12rKDy3uFrImnIeBxRjEM8nXJxeyypWreU90ktLNWyF
ZW7wQPotfyQPYW/WWGI4FwABPt8YL0ommZxF8nWgVuMOLzAUXti2eNv5tq1OGAlLGPIsKDSrCJ5Q
jQ27s8XCmQOxHPS5Toh7F9rPJncvn90phIDvF/I5DlSi9XnJvoGfB6IBCgXOYPXdWwrcMb4NekaE
94VyDb+b7XvZPtmsm8nhUu3LtstnzGDQ4GryIqoGcpRmfrpu/XO+ZOC8/WvaYu+AVg691Lg7RSzX
7KWLQfdXWvgQpbckPzvstRTdNZacX5lT43OCAH/40d13ZZb/mr+8JnZr9N50S8iQvrY67C5wRAYn
DFRcv7xMd14h7eRbszvuhUzIwq7nGCzH30Fj/o+kM+tWVVuS8C9yDPvmlUkPIoiA+OJQEez7/tfv
L9euU7dGnXvOXkthzmwiIiNf0eVs9aeVwO093oAPq1YbguOenYBZwOV5dC/mqNCHNBMFg8p0Jez8
6lmnca/LFX+kD0ZzBvGHxYvwu9hCMM2xf+L8w29hRrhHMT83GcwcnlENPtxthcNsHe4DWg7ujdCd
oZo3mQCzOd4oKN8EdZfG4ghET5lwtT5LMFuGYZI9wlHWeu/Xh2yzlEV2lLm7dJM936CCrD/fV97B
aIN22De3KnZeLUfUzBUDm2b2blnE74yer0Yx/Sup0TPS79nAJds/M3/FIC8Gm+Fxbyw5/gglAH+/
K7ixPUFwENTZ7Nb5z1ACZA90Ou/jzUbIyZDh1vmOEL68sDdYMJEzEokzytzykn6M3gJ+udXTa1C4
tAiUknznHuoY9Es3r15AyXzvBlxmYKkuIjz7RmQKD1QD+AfjxLVFHilQIM4WXPxuAbFbx35qO9mN
N/YuqK1vZfPHUOtnHuwaw6Z5oZ7q0n3s2cX4YyK/jYIABSRm8TjFGI/phenvMmmyMUcrNximACXp
LEGELk33RfUzvwfztnOa7TEL4vpW72tcMB6ak+XT24IgCEHbHl2Po8EQBBRpJWgAez4A11gqDpo+
mwODs8dSP3z1T19dX9qd5clN69S0HleVbBlksI7hHEEf287m6lfMZ7W7MUPprn/LtnXGvly1pk3x
6XiwuTV4a+ToKw0/fonXi6r5g/Ay/Fj74mTII8KAEKKIBzWs6AoZuqdiqY84yU9ZHbDq3u3nBtKH
FaD4X+BlEOD0rkEmQzTzPc+TLRMQ0MJgqyccIXFAZTqkTs2MF6ZVzm8WJ+cQDfIPsD+ztm0t7uQ/
cLe2W3GZp49VN6FeqGfNul5f9emdnmGbhHSWM3Y0/2agYrEVa4MAoa6DmAl/68awbXLDKr+FRdfr
Ah9hVjPzZX+LdsyglzoKbUuhg8wme8Yf661VWSu/mdcvHh3FE/sB9Y0uB/WOukEtbONUWJ87zWxH
TdQwK/Za4PxH8/1GGqB3IHeH7WWZIpybkrIboxaXo6MDAk5eW5S4TB9e9Qf4g3pnzPFePtYTXgtK
9K11x/N1r6j1jFfN3uBehOKLaVaULr/VYWPfkRNu3BeKT6wEHtnz4mynzxFW7LUTegT7y3JzRBiD
oXh8F7VyuyOyK2s/wbJoyT82Gcz69eOKv6/M87KJTGhuD5jfx7ZKx6O8h1M+Axwv9zpn24ePsGFH
bBN/8Y51xEzhrD0e/gOo9yXSku+oBu43m4ftvJe0ymu4w443pWVtUwEKW0BkRFDBJmZC7d3o0X5u
EYlkqFdkBh+al4lihZMHlksP68k8DpbAvgNe6zrU2pUrNnNYEQb+FgnTA8ZuYOR8cnzE+qP2qOPS
XjYqshJPu8R8kxUOUYsmjzHtTxvkvOGyFFWWJp59skDb7pMkh9dJ82A2rF9w62nv/GSj3ZhWk834
ike6lhzsj/sx7riHzPAvQAmkUxzVA/yc66ixzG3GRla9afdZQCVLFrB9fEV7vgzW19oWXH2KrkLb
rjpqCxzIaWviM/YZU+/CGdgQ2vshEe4Dnw5rzpAt8A4rT8tm3Jxstx6sO1DN48aN+Y4a1h1UD7UZ
m99x92ipnB0NPK638ysfqvbWNsZt9vUGYW3y3k5w0JedSsZ7H0FXnIbt7MQUdyMdpNtVf3nBEli/
S7tCejTqqCxYaNC0aPEvPb1yTlBz4GSj+aR79PkiFf1Vmxw8vOIWpvYJJRSVDKtJl4D4Z4YCSC2E
oYu9GbUyyFFkAiwbvZUtHh0Vac9l4hydiMYqAg9X6uh51m5Ugkhnl5WxpP+ZE4JXx6diyQLbGmT6
MG1yjA+Ipw7JcfkJm0hz3Xc0mLAMgJW1IDzHutncGBg/bXkqi4eCrHmzfoM5kBjp2Dl84oOS8pOA
s3SuwyWCRyGdtqK3D4oUPvCD154xnll9sn6OPvyMPeF9+lwZfnDp69i52S5Be2tGOyuKIxfpyeIw
DhiUAel/azUH2ZkR/XKPC4lfD7i/bBAHOVgCpuK3G8dxKU/eKl/Y5DmvlhZ58SXR7TQdejuckrHh
Ycy5r4rrx4+YAa17hwjbu00P4ocvUm7ZAblzk6RhLFCDMQC6eE74Zk8qFB4lIsX8hJTAHaSJS1yO
JHrglj4sWEbH3+6i5tnegEf1bXfx1Q0ra6H5ej8sC/HUY7H4WDFmf1e2UwTuM05ccQHwexa52w9X
IcoeFJKaMo75ArKOGb80ayjR53myG5zg/sSEgBV43vC4YOzq2VNTnSno6ZTORNXHRdTvYS9YX6Lx
uN9VtDcJ2uhjYoprEOevHXl9laKBRSPLpPYy9fCz+9pxZWJTjCPvwKbq8tFqemn5XQLfIcPjP3Oa
bYVkxgU2RinEO6GosCrAs7PkPmwLOWa5LzNPi4smSr3BrAue3pdpDXkYG0Oe6gnCru6xhUEpHRs6
1uNdfGAcL9Xjx57P6HKZAEez5BOg/0vm4qUTXBYBqPeCM9DCWVBMIAOj/+SH41rAXghUKeyEChC3
6ZthhEsJexHxoXB2hAfclO06OCU6uEuQk7v9I1qI6832DbVgnUTus1vXeCj3ftLUo6eSmBeqRx38
rDwd37A4efy05D8nSPWu/SgWtA5zts2t5n7ZiQg79bQyFAEiFROfvrcfdFIcaRHdCBYKuk4Cp2HS
7rIEcHt2kScTc38662FIZ7QQM4mdi7ruo+bIHl9kpR0Xt+MxB+Vj8bvl6WFixgpH8RP8bpiQcXPm
Hi7Q5HnOA6+w3OPXLVgKFCxOBkNzTFLNDXYHckyQ43+xh+WC+4UdI+Xn7XRX9CJ83k7XQwBHIvil
bXL1zUWYlrjJDo9oA8cN5tBAim2YUT6p4g/CnN81ls4uOAtfu+TDo0gZkla0zzCBOeDZ3RuKs29X
fa1UcxbvJNfCVnrLiZgCsJW3U3p85Tl+tW1cujVXLuzT4ZvFjBHYDyvGu9APDI573072pj1tgJJi
jwYXaeQf9KQKJwxtz8LK1iJ5caqPF10BiApnf3QCzCXr7NLkHSn7ntnufqXKK7JrQ+IBErV35EUu
bmhIgf42ULJDFZ6Y+uKp2fxqubV6HJVFne2zUWmrFoSx4lkGUXnGlDmGJeZhdk8Oxsklf8Pc48uk
51fXq9U82dXdk/+uwsRStgRh7Bzr3EH+cVaUOAjf1AmhGliUy/uMqFWIOl8KVSKnExANKTXZEiJX
5qLhTWmoR8rX4m4RJ4k3NmcAaR1oTXS+8DtOVvqoUQtFJ8Jkf+me86CG9DHL9n0rI0K5iRttTRtn
YlsVDYercVr/2SQXKZBFza6fgunPhOuEJu1Gmwke7E2LobG/YaOuVauZ/wXX/OO7MRh9oYWw08Fb
KWRcJR2ZQjSOH0tcQCCYhzOv/lXTYbVV+OJ1RkOdBU3T2XE8nL5WqViy8WMxNdNe/NTe6I8chlcV
d2CGrdAb/WyA2ZPF8Mt0dgZF51chraq7Z8gvYvTNvOjdBKuAFnQMrthXhAqyVYGtSCf2cJ7Pbswd
AwrVcTFq2gBHegtmRiyuwfpexiDcDd9n3s0cPhe1rDqcif93ZVNS17StXnRIE3IaEpJ5cjSZ1n8z
oKP9LtyMz4zDKH7h0JGcFanLldcNCmUveiDoyuUyH4gdavGFNL+pLpaVLkXOhdkZLvcDPheX0Li7
dKOyjCrEfEgPYvdlqSonlmifQK7QN65W9Aaj+MZF77nE1VfwYswQD2s5pWV0tnU7QfsJqMRaIt24
BIqBXq7+duo2GAfQVG+x2Ng9jrewPiJ87hAxP+AwFHXtjsNRaOrB1cEixsXHlI9E2jsZkBOCVF2v
ujuf0hsEsrEEDwJ4wnwfwlf6SM2JAFzTuEfDD1/5HlUK22Rfo6RbEfYMpVBw8Ar+XgJznMtd2+v3
Z3gn76F8tEZXcylnNxor6nGhAB5LF3g1VF2jgTEzH4rZUaqUH+pW9ioiTxJCSDwXEGyKIwurJk4M
DCCFbWpYggfJyU26R2wS8hxnAw11ev65m4TNsxXMV6gRjO3dDozjmWFZZnJZ/YBoYshi++bkAQUd
34zGVwnhS11NWjhXVtbVrM0Ri2ODudXc9y18OyFjTl/9TytsBAQO+5BUI5wjQJgJBDEO68HDyIEm
kGDPTRQYMPgm/MMHn8bREoayoRx2czIfgXwSxkrFG8P2PjX+uPx1sVSCSjf3azMDKTxfVHEQ2A5G
KmPIzWUqSS12Y56zlcEoOWMGaCZMCUE2UUvD+fgN11/xiy02NCru43odHjwyQ2pY/mYJk2y80mDj
uTTPCF6SThrArLg57uP4yhrEO8PNKY1hlna4sLEEl7Odp3rdxWC+6BtSbngEhOGs5Y+GU93Dua/E
/0bZeC+JYYPnUfMQlRCUl/aRGNWzMsyVw7CFjOvHAh6DraJIMA8Bx8PW20N+hMszSy8UOLFtd+lu
ZfRT9JVeT/OeFb9Pf1Lq2LbrYqvq0j+kXwuntshWSs4bBxElquKGxpH9pB/0ULSTuMq3p88Nrxmk
NiNommtgRyXbiVCtAtDwn/eI2uNhEZSjjlPIRUePs9PKi7LTVhFFXxs7EZsTTKL8LotoY3lD2nEW
8OrFW4uxQyMTELbT6Tz6mWbPNIfeYVrofH0qQb7M2bNjg1qI18I9U+Je0TfIfngB0o1iwUkakxCu
Y8RkdFzCc7wdlcU5K6Sck0HAqV7skojvv/+qy5Q9u6eJPtXPdtGiqoldpXxxBWaQOM0C9gpwg3V2
UnSoAnWKwbM29HobrWiFWCxWMZ56Nv7lRIjj5FNmGTRjyFrY3cYMM5IJNXIUeb+wkK/U0Znbozos
57wQPETtxOXQUer2Zhm2yH3thT6CA8wnD8hjMXspgs+C0v9NLo/LokeRg2bL1m+mPmTLsDv0vlbq
lR7mnGmLgvsvkfABv5ws/gnqhxunTkyqoHoTwuqgpclhqEzOJOvfSGQs+qLWtL0DBWJL6+gcNbu0
IZvda14hzHoZYfaJLFyrgq65YMADZtpWQOAN6jGXOSGVK4bqeQLGwJLKgFLbAArrYy7Nm7xnhaLA
UB7LDOyY125zznTemZeKacGQwWm8JthT4aJUoEKlOuW2N6eBq99t74I/D3fkaUx7lT5Nj8yZScFA
BDZ63GXiYfAIFh/cyoMu4wkq8p5uCg/IfhMk8fzAgZ3GEPL8BugVcY+iFMU+iJlApYUwTFwQfL2k
UKpGZXqHduDXAeXPpnr6tLmwCNH4LoQ4zpIYNVj8Sjox7iA8UMs9T6i63VNSur3UReuv2NFI/QNF
gV5qQ33V5hZ9TUTQnyikyQnUduUafseiPG7UrbDrW2su8V6FvmVQzsv6LQnzHLrIe+Q200VNJFtO
zkkqT0mFK2Uz4BF8bR4C9yHIQaVy2nCG4WcMnLI006ilIOYDDjXCSezYK1z0w3dOMBujwlLwu2Nt
3dUJF5Q6Uc+xmf23ZI1F0J76hoURCu4i0NQu2mpzTLBDUOI4FtY6VEhBsHAJCNE246KcxhS5vmWN
YYPDUOPW5Fwem3sf0YkmrwWSfpfDxPJh24v41IoFnDklE12YpLGtnAM5tiJ/FqEaBC4NFsU0362i
CwILMJKnU9HOcSnOORjTa8yQqzlADaUdZv1MVqvIgpuBzskGjfOtE6CF+2OKeTx2lqMWuPUY6Fa0
Xt8hqUIk0K+MQSpU0eLaxwy75FeUBQeunefmhHpjtSktzSczctZl00nkAZN5bLxQLpM5Ee4vLg5x
N4u3E/LQX6LefWiG1adXIzJ1+Hr8QUqQNBV/Hu/LxP/HfKv09ZTDrOtyzX41zY7cPYt5tG2f0Kyf
iSWKZjanEVNlLbe9Zp1iCBiNlY1t34Wu1RGIYugww7ubfKaIE0l8G2K3tOa81RtGwdpw8sgQOyJt
VlcmF+jeI9I+Ad+Bbp7wuNHFZZUk4o8mQI0OVArmqKPJBegHmiMWkkmAaPHyVmz9RSWPNzrDW1vE
x8z3Qps9AE40h+FFNI+o4oQsvzPWZ2qalv/dloR1m4Hah0ggtirQLMYPNBR22uQVzi7h2zLHVz00
fPhcQAlmzrmLTmhllxK/bKoMlKMITVzOB1HK87D83YNJETglnnM1rEPp+3UzMGwX88DY5ZWR9bhp
fMdNRL9zYSiZdSj0GMRl8censLe6/mr8sP8mGI582orWc3RXk0YmR51/yhI7/BjpVxYXF57j8rfE
RS8pHyQjMMyDIL1RIhFwqPgXcj0ZOGapOyCXTObUl/GD0vNguzwCunaXZZ80eQlpge2pGp83V8H+
afAv4LDOG2fwOQF9BRvwhmK8zIOnDu9pp612Lb30O77Xk/NcFUc8+/TGmc4U9g4j3a1JK1N+G/zf
/egyow1jtFpnWMjgFChm/pNOGBU9P/UEXZBGjEU1xYEzYssMmoAgJyN5DTuJmPH1LN/vvXR2tvjE
qiTej7i4MjNKs8/fsBqlaF20Aht7yoKdtoDQWVyJ5gyiaecsYuKHdm7RZac1zSN8q0bpyrFvSuFW
jerLre6eInAlYXMIVPhzdCJ/FzDY/ZC/M0DsNZsW1yvma0oPoIuS/K5H8THu2r8fUh5YoAX+jiUr
HdXvhpKGVWoQbjUTKSJ4jrjh39IcLIDtVziVMa8bYqf6ijgtMP0WKHJN55R0l+z/Va/ocdeu+KvJ
IHqTKvkyi2U9RM+iuPyK3f48xm5fXMhqlgSrd3HluJtUBmyo6tWsLzIZJGwUjvTgEZ6SS9RYe0q1
pLN4jCtU7zzhl0XuJraVRW1S4HrLTOLT6KvtkpUZxT0DVTvrtBkUchWpLudoMKlLNA7kh3KTAQYM
vx8DncS80qiRUwW+b3RErZAE7gx0yp3oogMu1Z4YYeBOnhIlyr9vs9W7Y9m3xGWvw5mO7l//KdYx
3SWFFbIo4gb54lf2KW8uJWPaPuHPzBmWYyo1piQpK3I0WZggMlzuphs1ROUzpABFEEs71Q0+YW1L
/GoebdrBqAtfq5pta89qKYzKOXKYFFE8gDuXgNQf9vW22pr7kztyIajp84qjYUcx7AJfZLyzehRj
PYNTSoU00Mu4uXzj/Ny1AKkqs+gzAq6e3sH60s2TFVjzwGgIGBgieCN4huBG1v0K9sS65SsMC++0
MeTgEKmBImt079SUt9kr2NIAXlFO6L8hIVAAAk4YP+4BlaReY5qOa0wePI8aMNMKzbnsduVKsDOV
33KgS6x7/Hd9W/zo9gXVBqQiF/3yddwdFA2+Ugq9/YZFjCKhe3z4JPOHfW2F4KkEhq9+c0/swuvx
Q/mF7GPFPpDtgMFnCFcri45ZXbvgWDJClTQHdsU8z81Q96O5E6x30TIENq25EGyI8UoQXxhHEOI5
NAdbtUSq9tXZibtF3gchhkMBLT9zb1u6L/qya0rzViN71PZ0rfcbE3eqOf2pBp1fT/8oaI4nKwa1
OeOZDb21UZvFRz3N+3SHgAnAEnp1U26O+Bne81XbWZ3Z/IneuHHk8ONixRoHBrbmIXOy+MQA9DuQ
3OC/jHzAQ1ZnzWqP4ECrkLVXOxvH140WUasD/O0SxYRAUp7Ns2BmHU4m4bo3vH5D1Nwy8VMx8kIQ
70ihLHpEsGP8YRg4AGASdJzxZ8rL3gQ1J7dfS1k2x+zTjCVr97KnYd2NhZ52Zupxj0Saf+HNwFP+
ZCXenR5wo9VygsNjdnAp1d8XIunf7nAq+1HEwum50cHharj/sZ9APc/6/uOnDeKsgnHZrekXBoCe
DHCiE8Yl76kz6wD4vGd6M+Ywxk1/0QDZltXh7wdqwd/DBER7YRzI+7+/JMLwqk9mY/gI2k2NV91k
271/b0OkfjcWhC3GiGbwJ9pk6wObmPvsGsA3moeNFMo9DGhmzwMieeNgP/j3LFLuol9bnNuwUV7P
ZVkwAo+Hs7jS26OI6fMhOAKwF8xhwpkCf9g7gB1m24263oTOAfExjzWYIePDNETTemPBKL+t7i8A
brlHLdWfug8KHCBmcuOCE4RhDU24olw7Ts5tdWk4DXU7GT3CUIRt6u3gnp3azxbzRjoDHCSfu/Gg
r37Uw0yDN60LjmPD+sfrYfLivrBMeD/ZRc2rpn4EnEercFvcxQYHc5wu0wIclPPeR5NQo5FqhFX7
ofp3W/3SvIuF05P9ZKPLMb4EgEYLjg6/+sdzwke2qTeIi+G7U1BcXsLazqkNgg0jXXmzTfLns5LZ
G0Yzzm7UcT/+3HfEPCjiGaTSD4uqsxImsE17ONg6PTYoNTgwvyFzTdo8rvZU+DIDqB0HaNvn2AaE
HWY6NgwYSNU5Z4UWf/876732kLlNfTf6aK3lmHmzdQ/iENofuIE/yey8AB3Mvvr9EwtDir7+fSMz
R/sy7CJeQg3mDTpuzaDyRh9zVmvuY+/P6XtAlUb5Y27b2pgBKa36SDGPkeqWsr4e/xWO9BQ07pqR
8cMFabZuRvbBRCf++6V8BORFeGyIRFXcFt/s91IfuwtNyDYkjgjMJJeTRMLlRGGmLObR1q2dWqMj
Y/HVnAm3HeX5GSaNUYM+xTXEKCSZ8dG2uKSsqRnHfGwEp+rQsmXyHSCKapKxYfg10ccypTOCePWx
7cDG/Yr8WwRuq83yPK0eOuOWD5x9pTR9MsGOBZkMpv40RNZMPmjdlOldnTrqjPkYa9LQl6bsGPib
4xA37ystkYn7wwdKVubeKE+vQ2eMQNf384AO5qu5SUDVdgNWsa5Ija1mjqJfxhB5z2CVFi5ojmxj
WzPPw9PLfTo0ZgEtOgrIceYZFVJIIg+Wb0xDMrR3yta0UtiyYqqMhHZ0ZK2z0xpbYxn9mRwNToj4
tPO++OvW58uMsXlcj3/YlyAMAjp+mchFgYjlkThj0cr3VEZ1qeM2MQ5NWQ7oaOMfxjtsrhhbTwhB
L2R4jsob/4tzwiFZdy98ZVTHO95xb3xY4iqbhbSBRCrRIL6zMnYNZa1lV93fQaqGaxQffG+sDri8
9M0yMHGx6QhYgYXvLlmYGBpHjZ3s2mL/lubj2sd0lk711VAve635Vs55U5QyFTyxGtcG+ppHgRia
9gkWBAKlr8CF/jCuSi+xTiBoYRyLOf6QqsbFR5c3vgrH4/6bByN7scfwyyFvCLTwj0qk9nEVMM/O
KhWMrOz2tOGx2UMAoI1mXRTQNQ9MmcoDjkzD/I49LemHFZr9Gc1pwf5F/JX0SAXszHqboFkb4rrt
9XSbUjKhhZcGHBBO1pdEkb24hkGDcSmgDoKRIAjUFKqC3KP5hQwEUXAgU9BIYfBFQQiX0NP3SwC2
Vpy+8ggLvoREPB/l7gJEp2REJbalu3mxMYsltBw2PwdPuVEuuPE9A0fnFmY47aTNIa7Rb+V5OkC4
wYpBVmqBaCoIG4yhJh5uiU21x9FVNhuW9JSogNhLGSH4J7XKYDpdbUz7ADIFsjcfgNKoRLEOjRV5
gOvCpBVen+ET8uSgKCLKUoMtaiC8uYXuRUov4Y7B4im3Y7C6L7tIU+gWKAWvzRSeqdP088ptoC9B
NikgKVZt757B3P4wLrBt3hvFrl0AWz0N6HxMGAXxdF8RDN3Bfm71xb7I5y3BPxhxgCErB7lk6zCO
wdNrSPfwwNDdB7aFP0w3GPdeJGhsvvzBC4U4CbbVNbHjGNA2Y372fgCrsd+MEbAVM5kWI6oPapqW
lW22AA2nMVxB8CkfBnXKirGlroiJAfJWocwUyZF/gXFm6NQMkH43yCiZpiEgA/7t4w/XizVWpyXF
UMJl5EYpOseaH/GJlQIaEPTe4rAqwKiBDv9bchIjnlVkG4aotTIkcGoRQyAJthgB/QZ4CQQu0Leh
sStgvYcC0kINYDmJAehi21VBLRI6AJeISLlu8IJQ2Gl6LLt+N5bOr+6gSmGZi75iVzwYNr0oh4lj
whpa0jcLWZo4Qv21/OhSdSbcj5h/qowJQ8QsrKw/sg00ZJKS+MEYcy/Ab8eRQIsmvitjzSERT/E/
vLvnUjAvW+j9hZEJZXrT8odATK59WMfUC8QjIQiLKxMp2ndMj2crFyrWX128diEGvBm4Aygi5yIC
5hPEOj6PYvBSuzguWUmEzz5yMz/DPxqOTk+rLIJxC1Q+PyiDVp+f71LNPSzXCDCsRAxsjQVcwGOF
YEuaogWHpDaoz0EZzyZg0fqYMECMMaqGvYsK2MtaIimmcZrSK+W5rMtjxRLIYsgGwK1Vo7AlREcO
E0nrgweVkTWnhhWyujokYX4yMhvzAl5NiQU/FZQGnLbaOr42ZqnXWDO0HJ1jY+iy0RngAK4Vl+lp
GMKAMBrLY8+ox2FE/EvdwkJxsBvekYj/xjX1IbsykfzIZEgMSSteGBO4JJ4koYIU4jjhydPGAtA0
ZL/H05pgQ4p/CnsgmSyjOPPlo8j8CbmUrJXxjjX/Sgw9fA1OAQJ77LAB+AwQbwlXR4/W7sluJjrl
IRu1nGaU3syUAOqS767i9Ee8kPdbXImRpQqwJWRUGRGFW+plR5eXY1gWUwHWLgPnlBHAAxbv6N3F
vLU33BNyDht1KrPdnSUBmP4HQPd/xz6p2ycgnaga2fDtRsiI3tgS4JLMAnxb+QaVFk/qZjPFnj2x
hAUpRH+BbrHvrwZG18lyYtkOEIkThcEZPYm4ybSYhU9I5d3JX/7Uhu8DEDSabYfMDe/OUjTHeeKJ
cSAhr7HHHTB2qFOMgcmCMt20xLap+O1EYB3+O4z5+JJUWmKtZ07WGJcZlnF18KqFV3koliCzW7Yg
ODL6ujfhVI1Unhaj1YHgQq06NSXji3hwssclDIHQiIy2CHIiNzYMeh9wYu4Ffq+gFwbFMGQBljof
Qn4rherfDW2WThAlnjpfWS5GJ/wCGGz4CaTbKfIikhP7FVCKJOye526waQEwXMD83AoZ0Hdw5pjr
jP07AJj5IoApeAxj1CrcWLQzX31B9PCh18jZ2rgP6MdeJRuXkK2Umoh0vYudXadMo43QDvC/lPVE
GuPvhazAk629I0oVsB9uoCLnXFZ7rcJnVTVaHC/Sj8q1E4PLZ97gF/4e+IP3RmiHmUAIR5PH6dzd
NFgvqJ30c9EQAICU4HamLmJ4s+ugOEWRtCHCXk3G9GG+gLBIybUcbKQ2AVEyDYUhP0J3n4NukJdp
GznnTBABZMGGcKx3MLCXDqH6yhSoHrZmKxZeQvJZN++lOUyb0QUvuE1A9Qt3bgBJBrwLTgep3o0A
3/grhqNkIMtrO//xfqUY7bBthGo2gcUwVghcx+sOUR1sEoCBIgOVFQVBwkuES84QJmdkaVm8x97s
Ufw/SgIRyWoPa/wLwutACxEa064ElCnIZ5RQpBwrMvZDSXZV+AvwFlxoMOEQPyMPcz5OIb0xIlzq
on0Gwc/U10VjUkbVg4H+XMZNVPskYXZkEQphenwulk9bKKUFPKEBkIp/aM3kPUnt5dr0wcA3LJOD
2fKuxi/04LbQkdjqD9UScyZEp70An6qT4iMzpwtNSm0EOPgnkiHp8j22mNWy7IT9EIrNB+sB1emL
X/yl35Pj9HKlvg5IWWe0yXVg3jfql5t1NcntmCn4fgYNZYnZxxi7FTS4TIWD9DPuz0sgcGcZwnR8
MmMcNMUGCoiTgy5nAaMMCmLCuXtl+noyZg9XiCcuhD3SNuLJEKKlaVcNDfyF6mw+shodLSPvb9lZ
QWXt9pYVUzy2eGTvMPFCHM4nIetgvd52KivcO1bG0XGWbNCCkeCGW6gbCZPVhHZqQ5mHCc2YThdB
DsZqlmY6LR3H9BWT1ysk7ZwtjgJkCGWcK4jVkYHnIBDcVpq11bgO0KpNWnwM+oZsPDCszUaFkmhs
cEJdXhtCaiKJEMOiTarM8sQqdlt9/Y5KOghMQa2g/MWf7gNAhOyOo4+hpyg4TSTg4dbq6zQSDmY3
m9gkAb7EcmxynomxXt8Z46482lY0WMzwT2dLRvUB9EdLVNDhkLDH/OCs8d8MbAUOTiyh0RPKiGUf
gg/pUvaKDA1cmyVDaGw4aX9HrR1rOWqE4GiW0T0rUQIkBEs5+fNYNsuiyB2H637YosfmtevXITOV
dK5dh5VPHYNO3MrhBv/8sxd7LI+TfgZ7NQh5jHrynEBQpAQm476Rnar09BRBDS0DreeAc41xrcNb
jmZAcmJCXcF0qBFWDpw/7bp8C3Y4/HqccgaOJenQ1zAMqONoq2FoN0Y/rMKXa/mnFG8hMubAyqgv
6ZlUaXvnnfJsfZFjJybIAyxvHAsSvmHnQ9P6TDvacOPjLt1bDTDo0nox/NEj7+jvJrJqyksyY0LE
t755iA1Ii13onOnu9OhzN9/suyZQejtn21cM/FvC7R6mwLpKJUKzUIt2uaXo+ZAkLNxDEASIDT2q
0YZibxxtUEZIhxNaYZtjZdBEQqMMZqL4kBJBUfRHUWeCeM+MkAd5Q2h15Etomz7mMD0bdvEnf2zz
m/ucgqNHQntBM0IdFDQnLKr5rDqwH5cVG/cg9yG1odg3WloMCrA3cDiYHCgUSBVSiZQnK9xtupdh
k21SIHpW62b6PLr8rp9KP8tJtnAhtgK/FkaetPsWPDBChoRGCRSYH7o1Y7R0ctAuIPivoZvkTx4W
ReVWVhHh0tWcnh3aR4UDO/MR5Moq9LXM+sra+jz8RRlPmnYUqUHcXhKHRMnxBqAmikK5UNC6yvpw
fG+U/WVUeOkNJda0bzFG2wFH34RT2EBuH8mZeHuju4HIQofv8lj9Ny0C1VPfTPgKCEijH0lO9fIT
hQcKJriCuolWoEE+vTor6CAt64vkmwAIO6cJboJHz/iP2uWM7cSSsaFcdR7JN8HPWXDtxxDBKsrL
SVGehqKB8PTpu/yT6oowy46lvSlt2HDgbWIGXAfSrS8f5KD6KPCihvMd4zCHLGWGIlh6zp5fn12N
GwRkhJYCzwFsQnntXfpusNc7yjvZryOF5EWfK9HEQV5sof97Jy2lymTzCKt2GN8EyJpPaDCELJQR
4D/Yg004WrW4lq/KSGvs5RtNa6YXlRAPRYWufGe0x+kZdF3/CJfMgr2b96hZdAzF24tPH608rSMX
eWhltl5ArVqJOLbPGpc3+I76XKVv/9N9qRg4uLmMCfYbyCxg2uCA+TqCp2sfEUQ11z7Qf/U2hVZP
REzsYryTqHPxxoEl1K7LCP7g7/8nD6OUAyq4geHzEG5mn6xMJCb2gZywxmXr/KV42jEyf1rjX32Z
JyYO5MnQ2RH17rogi4zx6D5YsOKIoRj6XpS3le2viBQYdP6mb2PIH4gv1IyVjjJ7PPU+HLEzOlnc
inCorwcobLTEJby1Y+AtuhpyB+z4FabGzaB8+0C+uWsgrBHxxbAfMbyGHp7XwyZf3DoIBJDB3DKN
kopihdWzs7d6TDdOipw4gs4kqEAT8j3lH/ArMZTgrCNq0LaymWKHzqa86TsHFOahp/3EuxschdVF
x7Nv4yNqARXo+XokCh+AXA+JKwI4JLRtdM7UxuwjAK1gz8GbzWJ3HYaepCDzS8EFfARwBf1nJPoS
5B5oJTT9qx6rh86qjQdS7RSltTYo5ugM1SB8w7325zqNKCgCLfKzz1BBnVQ3gz46RLchslG36zX7
Wr1JQ7mbbfVSQknkpU8E4A1zhjPFz7uPZT6P8cHRLW/4Mit/I4pbYo28XwwHTGIyKN9bsXSKFM9m
T9qQG637q0ZkYIVD208gIykZeNSQpmhTPkAc1erS9iCCwGvS/lZbyEr1JkMQTfNqqngXMVdFOuKU
Am7RhFT64KH3nEaPRaHU6pW52+t2FbfO5oljyNdjtSSUWExtChYPvH/kIB246Yy68SuvWG0yqOnu
DkatbzySc/x6GxvKcvOzvqntlZlPHaeGut5gJgwrka/ldqASTKTZn6t/jd1nIb2aoEJ/ayJMOltw
paYoDRK7wGLgKasDX1g8GBv0M089b8eW1IWM5u5E5bTA6ZIlb23+EH7l+D81t8iFEyoBeCHhoT9c
GA04BpHAuImPExZuwQq41WDYUH0sEdOXyOfgjUUqdUSvqIjqNyLYM9xcveTZ0ndn8KNP0AZRvWsJ
KNBVWkcEa+s1sO8EzBbLNBpTgDiwPKsd/6GKmzFeFSp520XHaYGASbJ9KOOEGoysQPnEWAEF1c/g
3cLD4HimgT2hjsefeDAjSfiKGvJd3EQB3f3DSZBLYHuyplSBGQQ2qqMaFHV0QmjaDPc4mOk6uCcJ
kgdDrBeHLLH7fAIjtYOieNLxcCtuwlufUZfeGHdLCf83HSNNqpenwrKYYRwIaNoq/ro77HL0ASd7
ZHcRDGLAc5yQFTYD/vDXTz7WJaLPK59wW8z/XQkEkHIOCbPcfRQKg9tZwd9eLK6HvXMf692GkYQj
U6ykESkhtQsfPmZyBA8jDxY4aAcXdLCXfySd2ZaizBKFn8i1FEX0lmRGVMSh9IalpaI4I+Dw9P1F
ddfpPv13WQpJZox776D+RGWLpaOZa+o3e1w5HGDDRbeAm+MCQpgr4FV/P6By7NK9VCFJh9WmYZi9
3Gfpo5bCnu2S3eCLLiPBOzSpBrWhHJLR3Ttmp0WaojMvEDQvxUBQtfRKjTedVnb1+jrhmdz7qirt
9fCAObI0pmvREzazyj7ROoKMeLWaVtrdkuxqZPXfLkXaSVLdrRmIkcXZsM49hiXd5zk1HOCQWCBS
pxkDHUobm2kungzK8Mb6kPricKKT35QXSQqJnFBAJftFBprSHGnT/kZhbI+nD4YfC/gDaN/i7hJb
EvaSQFG6k6VrZdAnqAgb85ZQ2vgwSe4eAtCRaIRjlTCkxopDkl3JZANcvsbEuROMzaAJ+I58bE16
gjCK+jIKY2Dr0rFqREcm2d7BZZoSiaJuN/Hz0ZQiPAE9SfxkghD8goLwA6xOOTcHuw9mHHqrdHcu
dgNpJLPqQMsmXV1wyCUGgVOzr2eUz7nuKKGQEWBavkp33ebIkM3de1HsYkGk4Cn1fSpqXUUkJxMM
yOcpjlBqfTrYDSKlxe9nS4oh+sPMoBvrEvfrTG/reW9m2miVomZAcnf1dpJaSd5BtW0BplgadbP4
HiXfaCgeDQ1Pp1blJUQQqDYZKat6S3/63VS7IwTqz2pKgsQwmrYoBVKV2z2dX3lrHgftPAQMNf9A
vQ12nhTq0JOnJATAEsHRCAn5YNehwU23ili/r8jbm2TnXZBIhe1Sch1S6JAUi2MBrWGfUDUBF4dF
GZAofq7OL93Aheb/+hNp7zCRzXxfzc3XvPbwIRBDVQNrLLJP5uS+kNaUBzAJG0HzBZmJsbEaE+zh
Xvwej4Lxh1wzyA1KJKSNOsW62MgluiDRG1C5/iUmsRVlBdAURNpEYZB+oH+YS7Zf9TsYLofaQFCh
KA8GAQyK/WMB8RT4R4AWHbGA1ASlEghIb/gEeADgjGgHoVrXxWRmtvTpilBuxW95PheF6uOAYJR9
RMkuOdKVmK2/86Hpjn1fZku2pqMpma0Lyh344GwGMIPAfsVF7eOfsLBIoOhr9aK5RTsZ5LyzLBk+
S5Ge2/DoDIXzV/ADsYJ6IhgWOx2Bv/KuEZBX8o426SV6Oc4KRRWZQyyxJOmBiN4QqmhDbytonRk/
iLg5CS/FkribcYpKl5gsbA5DeVdFKdy2uaKPacVUS4gcd4n3DKG7RfmUkSDqJ3wGhCrbFKktCjMf
nCChI6MrABkJTCCd7PHRNKsuUx4FsT/aSMRAn2Ae9r3wEW6fASEwoJrLRFN/jbwCkDahOEm99g0L
hVNHd3EWxjemfSHZfG5ZSAEB9XUB5DTgTfhgZn8igbyvnjKF4j9ijIgqlzt+BjfvvSSF8regaI5J
cwPoJ6RzdV5LuZzywSqJ4fFaIOT6GgOlNBol4j7aAYcHcLvLMbLFMU5EH8/1ERgF/B4cGUrwpqRL
sQVFXPChvQPbiL5BMVfD2cxr+J7XGdJ7x07xKaBWw+sPzTbngcN6bljSIBiMFzqSGurqka/DLfLi
tzi2w+6s5qCuKUlwZujvnHg1oVZjKntWZHAZnbFhToQFga1HDxNFzg1Bbos9wXvfgv0FN/flEbwW
V3XCT9Sz2jXwnrdxf/9GZWgyGJ8FM8Y9Bvg7tU1tK7tZkovKsQW72kwoAtlKUtIq0CKCPNp0gKDk
yHS9deVTGR+MYbEuXGVD36NDQGJGqnpi78Wq6zHLi6o1OQC7mTBhbhyJe3p2iAMHACTY6uMyKNbd
36WrjYjrlwQ2dFpBTeXqO+4PQNHLtjl465zCGNrgsKv3hwBgyVgW4xwB+RLaJVdIY2jenFgE3EAe
98vZc0T7bwD+fuDS2wG+woOH7ETyzfhwduxpCEjJiaxXvC1lvQt09ID5U6sH0IhfY3YhgA0YUdtt
jiYuqaxubck+BMIgBVgq+/2Uno48YkU7E3MFwBayE1ngpeNWJmi4ivzKpQBts+/X0G8pdM5YZZL/
nPF6BsBfzUVzEKVuplQ6tD/3+8Il26dq1VJbOj0nkO2PEZQJgkSAITw8nhMpKo84o2wqjADKNJTJ
oCWgEk6xMn7CacYP0nXqLjgbELVawOIIjxPKOgld4CTpOvwYXxxEkEFbSAd/NXWvjIOwMky2TwZ3
mC9GTHPbUoXe9qfxgTeBgM7pxsdmipx5OXghTEXt3gSTp5L4tpgDqQXvBUXRgnG0DHHfe3x3ExE1
PpBjJ3IBZSREI+JsDZfwIbtIEGihbYiSJ+jgARMQBiRjtJRBkbLn5sIShdjtz/sD6PBDQvvxf7kg
mmEeNRD7NZLaZ+GC+XT3WU8IRUk2wiDhLCG6+GTkmI/eRIa6Ha1it98DUEqAq92c747EKt8Rt0si
WA/JQwakfrALPTZ7XDgdNr8XX6MkQX8BujDBSvISh3JdS8BWwtZgMpJ/3zW5r+T4kuQLvZAlMHZb
n9AhVYRW1KphubB3zHGBFbKrZQcWyRt7HXj0Erx4y30eLy53uZ0DYKxY5JcZKOyK5tx81lhEIp+i
oWfeQOISqP7B6eWT0Yxj3b57Gu0ErtKWoyqNI1scfVaCN4IREEE74yJAXwqBkaREQ4w+CLoLATTQ
+F7ggMRJI6tHQ50N0Dk4UFq4h/ivXJPsn4S5gn+00qe5lQYpQ7kUFp7tDp2SyoZOFSeaF1fVllmL
5JkIFZk3+7TYHgDmU2HgPvsYl7m20rHVFZuXfeZ8zC0ZKMX3rn2jOQ8FRjqfRPfYEemNGxh7Tsec
PGP+d3CvMDFwbVSWgEie3QZegoblIaBvSUoqnVRatzxFws1gJquI4UnASYhT558Jx5hw8Adn43s8
x/WQxrNw6uDUSKHhww3MK45uxdmRkYBbfrEH5pETbUDMjJwR+q+45J8QTO4emABkZ5vXxDHnOt6C
XraSIBCQ8x8TjfvESYdUulZ0+m94KXDRBLyK2JV+FPcJgB4gPPUCUkJeGf388DJGayHsKh8T8V+r
KLQA/oMm2LMOOoWimAlq1park4XY7rmQGSPewK/NUqrb0DhgHpgCcRKSwmQipZUFnNa1ms3YLaDw
5nRAZPupmNIGxQFux7P2hNksFpgV0Al7APjB2ZsRGoDfkuFrfA2HM/a+xHLyMjo0syEbfi0ZK80x
1pJSCSmPIAi5qFlCyjBbk2Rj3LmEgUtVmOovUSh9Rnrpv66L1edxkF1tWYk53oeGF+YaX7nd3uDq
Yt1jUoH9nq3mWQRO7oD6IceO9hTnhtY3PUzUi0/ggzqltRtDP0O+O6JbS0BusZm3W3YBvwlQtsJT
2uaYZw4cBpctwLYGlY1ZfnrUQZh4xSu5DmZdsSgSi7QcyszU4rbycMkzYopAIDYivvmx+2Y3kKiD
ptHwo47rK/VpKWtKeUt6SNv5GdMshBeeFOVpc74XM4pDvJLUZizUfzbnDZZbwbUVVinVOkdALPIu
7LytNkQBkVO3P1KmFbvMLc23X8pCsFFt2Q1bax8HvCuPjYvfhmxYHX2B2kFaPa5sgc4Lj4RnLHsz
4Riz30GfcBcE8YKCZxsfXIrNVGC5r76JaLQlPBk2rUwfDDmhIV4zWjmOqOhDtYXoxhOTrfMCvwmp
SA7J/6fHRlMkxXESsvqYPnaK7BnBJRDk/WUPEND494QcWGFOxRbwuFlVLEm0YuhBZHFP8JXBwqwF
XiPvyMsEjMSJcJhRvBqtoghGmzecreXOCRgjuWb5HY0M0+IXx5vwgYqtJwdQHuNP0+UP/hL+cLG6
n6qnd3BBBVlU5DlPMT7RCjnrzobxZA8WTlZDlo9VgEVWYR4O7sPT/R60rGHP7vGj8sNyeOXsi0eT
7QbfWk40S8pfCYfEoDwDnBjbQIJVblWH0QUQntbNh3mrBShuWjw8CKo27M/5XKfkLFuTM48NY7l4
wZXTMJ/L1hTSB6YGmNKXSpk4erYTJpHdIV/ypuJzpTxNRkHLjvMiOHGgIiBH12LNCYkEapXgnthS
8lMgFZjNTrdFCk0kpOLM1gF/p+qIrX5xYCi4s4cAJkN02jbY1Vwct5CwiVi+LQwTIC+JvATEApaG
VnKQyG3FMZKgbGfuGBsj6wQCSgJFsF10agB2Aj4C6G9TWOe0P8Lc3XJdQN1sOB9im2XFsLRwDFhu
+bgra8ZHy8rI5eE3uBJZh7MSFrw4GD5Ylv4R9tRtAfjSenq8L7EB10sc8fcPVOkt3T9Ez7A3TO0+
BwpQPev5N57dYI/8LSvbjw9vI3tnt1B5P7itcde+4LQ60c1+oFEqlL2Petpnv7Jbv28H4hYH47Sn
/P9nEcQyiDdLGbhpQEN/cTBTMjIZxKkhoXb3D+NikE9rS77bcjh9IjUqE1v+jmKTQ1advKtfoOl+
Gl6nH1uMz8u++qdh+6dbiL36qNzvRQ+0aZ62BLoGv0vrOjj4VHs5osjTq60QW+U8JnvuiJiNNoem
GNQqe3z+w6/CquzKLi0taIy0QLa/uHPOp3zJFWv7nivXSe+tCpruw0aehQVoBh23GYRvDE8nhsyF
62oqujsrKT3LXV01/oBo7zLIjKM6QkOcgew0ObhZZwN/H4Yb78mN2sizVgeWk72+cjrKwRTJCsi3
ZF1L7GsBaZU2gj3HUfLtL/Kr3PD/q5SV1uK/55JI/NjFoopNPfhiZ0unUhKpcnZ1K9voVn9wYFsd
IlkQ6buUxCpbaViwBbccfOb9/D1OghFssQyZfBLEsAnd1DawhRqtblsfV6ZGcBKmYDR1QKh+3z9H
ciwz58ouyohW0A62xJ2FMKwDti4oDGsrjoCnQwcGe8VJ57CyefnNh9Ci033ZoO1xZ3hw+RRLTLU2
lJi4jZA6W7BgGUgDucWnLXb/YZ8Hn+DJE2wGEKkBr83rP1eQxlpw9TWEJK9+jS4syte/qLnNPzaP
qM14RU1tVii9bog6eHzzrvt1erEAhN9tq0fhnm42GK8GvfS+fXIFpw3oilY3WNzNiOUX1VsZqITQ
7WaDp/grcmTUQ6Saw2tW7GnLsTAHmAFcFk0NOA6o5fDXGSZDDA4SLlSwcBce542VR9h8pbkROrur
qN1Rr+/s8wg/DIijfvXuO8zHyxNmQYrSIvjX0TeUPvPbawgkVjTHe7S93V3qjHcleAvp2IM/o2RG
q4PpkNIcPzKHWianC4A2C2QKWmbn/NlmcuTJ1j1td3dQvB0f1B2UsGfggF5I7G8qF20/+vks3mrE
yoBhXiEooV3Y48WAtVc9FyeC+qWFpqxx4FS3RLesqDg9p3Jw9nGfSCGZBY+IHP6n07SROn41YZ8j
7ZBZdR09vT4sMzAkRAe/PGi0X/hRbFo/tzGEhM9sZKw62XfikSAfrbMYVzAgdHNaqnd02GRxupAI
WahX951srQSdhyabj1eDPTPju6TkbLzzjEAJbhym80re6xDx57iUvT6ef9simA3lxOkwGAf2EMUj
9m5vuO0SgmwR6YUjP5+jVGJYYLT2dzcJZMyFmGc6toZVtpztGy4L43GsLytophO5gAtJrmaj4y/S
7/dB06M3dxrlSL/ANiStRj9EgnwMcx6ldo9RUfYV2yAKGM1V6VwKMU8thteyPZ2b9NGiz76pSoA1
GM7L11y9GD2QuVEjYaEt2UsItUrxL519R6iR0UWnuLS9dfznJq8sJLFIm+I05dradUSL0Er+d5b2
ueZwdfHtDJ6p3bG0VB1mPbtAc9lsIBU89hJyzu/45tXgtoe5etC8TK8WCCwuloFS0vIrMH7u9+QY
TOA2G8nZr89kHQfNzDjkjPLws/kb9/ZTLw/uyzDf+LGUCIIqhBGnlXNWxSs2GBUKkyR8Mf3cRah3
gtFhlhm95OiTjnEryMIO+pXbDf5ab2w5idG6JEhszB9GeAtTHyunJx0ko/66plcpqaVd/gASNYbN
9VeIwbrdRt1F9nZOjMyGSAlSFQyZyplg8XKEN45SUgsWIN+8q5rF647wwUg20SY5giW1G7qqaxs/
fuOS889PygQHs/Fc6odwbpToz/5c5sy9bpk/+fQHaedavSgZMiWl9IopgSiKwcN8KhNTnwQg6nLg
R2585Q2Q8eBlOQo8hV2q/gouhvWCflk5+XG87fQtGchBfexHkz57h84fJXkmyYAwlCfcHnOyuqzq
1Ys7LXbWqwUhEqk92uFUGirn7y0FUdfDNjv7OqIc5Upn/anh0kOU+qgrUl0z8+coTX/0rt2NGM16
jxuFnSPwmK61Qm0zQF8fVHLD4h3gA17zQ0Zxj6iNWOJJ15xTKMpKTIptlyOij2zZN2wpdp1s2Ww0
Kxkjt99fGvChHDpRfIcjSyuxphnsUWLi5QRjIjX24L0IIsF2cGTZxxI+NSsOL7BCco9rbjXRv7e2
6Pfyqq9F0HdtAbG7MirPBU0r0oj0JSExImUhJIOXHH7CJ2qJvExnYgOT0ND7tXP1mcA+Dpl1s5q/
JEcrZ0Sn/z3W8YayM71jYDebbokBAFlH/zQAcSAlYQ5Tw9JQULSPv9eYM1531Ruj5gjZ9QGc3whQ
iObfxVDtRaifyjO+MXltvMTrL/dtIAdOwk81LEpVV9lpmfNnt7ihhk9YjEhRqC+PLYo4n4Nz83gO
GtUI83UG0aFybdCBkKY67if3CDf0vvn9fRLEdaN3i1TvtoAurtPMVi+u8i0wiJgO2qwp3b06htJI
p/qoblNIHJAmFYOpNcOj8XKg8/HKaHl0NVXKACiAmwisLv4YUMu37thLBgu8RrQpRwCpHaphJMvU
VpIjBDT6dyFZWXUNUKD2tliNF8FlmxG/c/ZcTz03F0Zz0aw37OcGnuyHwd8sTb8V0pTkYvvjPUId
c44TOqp4QKv+LhgeU+B1kEC/wBxYIxT5UK3S1wdVfFCfWYXI/ADP5j96VoRzR9APyChoJQZ3mVbJ
A2Zg8Yd6TSCZc2dCGS1jP2gATA65lUMfG/Tb2OJaTiOScFKDxJ4SsgChyImLPrnaI1hJSQnFQIxY
Y4DqXQH0IKogIE+d1eYKVLa9mG6QML5OGwii2r355vUNDj/MlfKZFvQAM5EySF0qIc2AYciaikTK
f3P7G91YgY01ezExqwR40vJgChphNYOob2sJNC+ivP/2W9YqyiZ9M2qDSVilTDv8CuroBpeKEMPc
lsuLedyDiDiR0mBS3kEuOZUDSnlGVtjeUvOL0TvoWyeZHPHNgsrTS1xZlyNBBlG85NxRu7tmCJ9h
BHNhDbGDceQwspHu46ueYUfZonjcR5szq/aiUPAKDT/foWGxo06IKUCwwTIgWqv2lnr5G7OX30z2
p2j5M1q6+pj6bzE4Tx9rTSGmvKmGp/DAADrWCv1NmkpHi5lmV+ux6ktPb3RirkG8adf4SHMFOCPc
fN5qU0Ika0NFhWJFFCIqvxR+CYCONvKwSZOOcawzdL4oVZHwonxEi+4D0sB/RNNRNaG3sF69nkzz
aaHszdw9XEq/Y3cudtetdAewG/TS6GWTWqyK8Spq/AK4+BCqtrozqU6g+SBOiVXLPUQwUFzFGyK4
6jf3DKzS1Kg9YIdCT0ByODhDt3tzF8Sej0jDzZh+Y9iT4ZeEanHutLwWQx7ZSNAvDsQT8Ppo1DBY
6B3CYcgYWEUEGhOBngwGI11WyAkzh8hsmX57cISVQMNI8GdzivY9Uoio/mGmYjHIhg22h1OyDRny
HcrG5akQlJLIlj8kdg7OgW5/lZpbHHWscz8UAT7MyyXSwh4AAvP6PoaupEqHHhsGu788wLC4u71N
Z1PMcjwf1gvpdDqxZnHwddG2AsQAzCpozQszF8GPc/wFBOPxmrvSPMzQexaU4BAEUjIrmmjXOXfa
Bq9wq0s/BGoAwVdu6xnTpNHflrSiAcCg0whgNb+sJ1iS9dEHUzeAHkJprrJ0lBLbLjICpaCXIXRm
FohMjXCen1DGyRdSdctmpoc2zLBHunq0bTo8awACc+EH3c3jVJBZMKr3iH89/XNz1GYkC2iFF+Xi
oGy7j5drvE0ULanN3abr9Ws7A52whqo75O9djSqjxkAJbpmCYmGErasN1OdYxpqFakYX9lcqwnpN
TeEbBKU0xsvcwY53NwSa62F1Ucs7Gsh9H93nHwi3SzSRb4PqO36DX5TmwtWsYKWj73GHH8JUhMXs
Hqe03me37ZcOHm2xLmnkQz0HnR4YcYTwXlbVoKMEa3WMtor1cBBsOFlFRO1F8Bb4ODQw9llDJdJ0
QA+q1xkxUveD6YdYjt2jYzfPFmFJmoqOHMWkXjC6FCrzyIo/9mFcW8Q9aNEhPHc2533YDDdbJ/tG
d93V20ODt1GVHmlEOt9Jj7wPR+x1kKq3QTM2vNTvDxmp0XLum2z3qmvzfop7VlECaLgwzDLOoBzm
cxAQdLgFEVY07cDmJnPQm/m6EX3jX1iuMnatuWzmYMShwMihulAUu1s4SGbJkS5Ttxs9TSw+CRNd
busEPhkKL1qNfEHNYXW1EAmOU8J0AvrfdMBJrL7eY9bcnd7eKcMM3Vz+Hd5USh5hTdP73yxFzuUT
01OMWuY7eQ1fPSZfWLigCWO/3lYn6LdVNqG0gUjENey6WtDnoPaR0bfTAGNHVGiWSdtaXY7KqbfM
LTc2vtzBtACuZf59rpiFwUdFp7UUQ9JvxDgOw7sanmEeNAvh+rfFaJSyCuQd6/FGrF1rMW30GE3W
3oywQw2TwbhUK75IkQ/LcUc1fphagu9qpDJXIMOHy2QZLm3ZUafwIeP2Vgaj3yZZZnb3BbT0t1V8
k9VrqMnglDMaCNv2RbV0m1uZa5kzyjwc1dv62KN8ecjJW7r7vtm6KHzem9y+QDxfU70Hb5mPtX1d
KzJynTnUSj+pp6q3zV7YUUyKWDawf+553OmpnkF6/8ISNxIGTjSjym4zNdO+PNS5OdbojlHMdDKv
NyeHjTGIwRfKOFX0kwtTS98w9AVyK9lrS712PsTyu3XWlHYKq7vDkKspYxg2OYAlwGVMeesifoG8
hO4z94m9D0YiqWYaL8stYXhDOfibBgbruKiddtvLLdGpe+4eES8/Ow/3tLreeQ7md3PZYdYx9jy/
PjIKDFmQWZTVnVGOIGWYRYaRQaej5Lfe9NsBe2+dHs16koci7XokIyS/oh9YgkKIQEQlGfHgIx+R
yRGftL29CDNYSZsCTH53M8WI5fSGPaCHO6XpK4gOBigzN51c8qBISJxm33yQpTldDnHPXz5rc9h4
Oowrh6F7S5LOHayItkDS6u1dmn+UzA+HMnf0N11wLBrCBGiYn35YK/wc0gx9+G3D99A7PCal+9W5
ITcNgZsD9KPnAt6ERpaoqdLcHYKkmwwXKACTVJxpT6onc7r3y3pPo1IGXCJzfrUWrZjvlRCzSm+C
y2svZP3Q59v0LP6btaZuwwHGh++07Y5hZ5TJIGJT5mDRM7ths0nxxd8f2ihjSJvgoYqQ03gxd40K
BkfqT6A89nK3wWcwzsZB5dq8MFQvEw78KWqoPqU3dcd/50xit3atvvX72eJigIUhT9EGBdFjFNV7
PeuCcQxnDResvYkCopDlgGSDB5i1aamCgoOD9tv9WdJF69D3B0y4tHfIezY47I5v+tyxy+swAWa9
ZiKYeq8ACeEYCJ2AV4JemX3bTGHnJxt7ek9Np3jwxiih82cljDURq+Z2gC1deDsUtZV2B8JEDivs
jd8CuJO9g4sNmMc7AzszW4a5c8/MqmOWriCN6vcgfWEDC9AgQCR/4bv92pnS4dkCtju5CFryWQhM
DO/w5Rh64nWK6FgrnFyGoqFCQQKdH7Iu6GOL3sPK53qKW7zObYFdAC56+eAXkC5rCHWhEYsTFvPd
q3HlmeEG9eTMIz3T8QyMky2dB/C61Pmlqp4SRal7pvbPo4M8tVTQazLK740cieBUypY6MaoIzJPa
PZIH8+VcSvHa1SPDg9zYiUjpKBT0CX4YsWTqBxtbm8VocyCXUlPJfdppBCKRk0Ji3cdZkTREo344
KgYgi8keGi3z9kJai96z+jChbfjXC2puUHYnxjS/q48AOqjWJ9WCjBWQFdEPjYbH6JO8h0eGDAqu
8Dn9WMBIeTZx2rEXrQCxi+eAyRYMoQeDBQX6/LYOGrN9rbzpMRR20Yj0HEwOszA6JgMUjn7TAOZ3
3jeT33sTBCQ99gNBjaNnODf9uryeHV1gUZWNL6B09zmbzD5I25QeKgwlU8JqEkSRRzHfvx+K5IXG
xMBAgtmsJOqlHghtEtia+EY/E3UXyo6UFsXfZeY1od2Fud+M7slUpu3uette5aFmgXjLy1mA4gNB
+Zi+iJv6F3sx5HhnFznhqZm+QwlViJ+gyQPBSkcLsw4Me+wCCHysvmh8jzXKDdQ42zcrtZh32LCZ
/uueZhjYcw3hhuvhqIM7rO33JjPb3pOqO/hUhV3PIPYi9HCiks04Fqeu7M3dueakRhTP0tOi5TzX
5+2mNx/dR/idHYaiqyadbHtx73J740MyOUW7DgGnzLwG1ghWsJK5hIAbOi3OGHMr38LbrZa/rQ9n
rG2Y4EE5ShPhSU+nr6jeHni25pvh4+1wY1BjlTi8jcQ2fyF6OpI6sKFoGHRoKWjXseY+9vRF8eRn
hrcjnChVQOk8GBwFtJXclw0SQX72ul31f5nVpwynbttP9VixHKsJc7t3zBsYa5WJne88otKwFo9K
xmw+kb4XcWnGQ4+/BGGa37W+fesIwbHrdzDd8KfEl51H6XjSs14la156mEh4xbDqSKSJNB48dOY8
ak5qdWvP/x9OUfvO7k6e1EdnmuPrWmbZsM4isTed9BrYWuPJDDaCTVH8J8l5zGQUyy3+4s1MFF84
6StcM6BUnuE56vm7+wIiIGQEom41eEB5fI1dZo5POgZ2vKJ0fRxntafjR3tOFxxiFfUZbQCd0dIv
UAE7y95VTWCsHpgMLpIXt9vgNKOaj1X/ZDtGVP73wPDbYedGjx0TKkm0iB7xA7lTUodCWQW5kCy+
9qf32tm1P5aQ/g6kGtzZ9CtjYtl43eWxM+RJ5e7tvNmh7FJ73dwWKGfEKJnfs/Hn1H/7hWFqo/Ed
ZWbaqtO6mr+vgdtFes9ptTEwoEAhrqEUYpjN8WT8uDn8a2/MeNAPmEPYZFT6+0wOULfvT6vtHR/m
6RVf8iELIDImRhO+YK4Y99R2dLtrVbnt5uhyMapAYDWiEn/zoQ1fpkj33s1XB7PKF/APDxf8ACvx
JgzQm9N3CWKW6FS1bjiFfJHKgOyMGAo8FzdpT6Chv73y5qXLejN5t9QtIhvNCWVJSb93i9Dp3kei
o59aAG45jEBbWyTqraf7Io1EUfoFUUkaGtaU+zlYzRtP5CwIVwb1bZHETPD4BMgMGVP9g9KD7jt8
EncMGwXhScW8EZD0HL2COvNtARiV7V41vDMFwQ7L87kNJjuC8OluepthHGqvOMWl15+gMGNxkjsI
ITGknZCT++0gUMxQhkJ07k9lgPpBJ7O7DQYLGdHgFyalllnIzJD9A8BhP/Z5Rtb1yJRA0++KmEp5
HB1nL8aO1l6z9i5u47FoDEm2PaZfHANmrHEig/biYDFC9bQrjk7qFxsiE6VPxkzkQSphz7rLyJjl
6ZO8LAxkOkqPs7fSY/0OCfm8f1IsRGGJz/WufevufZagtG+GfV9oV7VL+Z1xD3gj+xLdMlj/D9og
FvLFeu2cIWqzX78mk7RQuVFtmXTU6GIn2OGpda6xUm2vZHILNF0MzaJNQpd3/DTnGfETb6oRJu/M
lOgD82d5l5s7PZ3c9uKK8pFMVj50aQhVkUynrUT8hghJhGwaekBafCRFy3tO7zrr6YPGWq9RBKo/
6r5fFAag+lz8H7BRSpzSStSX9KYB5UrswvQIkKi93DxFpecSDBE5LEWx4gC/NW7ZLfstCTQRbY7o
Ytt+jJvouMmWFoBXx2vSLWecsdMMT6CysJneJwSOAlCXdqVbLc4uVWhb9xnb4/HR785Qu/qZA3pO
AGdH6yY9HaLnQl0NdTq6ATrIRxCmOQy/YtgcMArH7C3Shjo8Jc026Fa3ra7DwK1l5+k9NSSXvsrW
fgkM5WS91S9tDUDS/784f5ZwPkk7rOVyMf4F4D2G7ssUYkFlHtaix8Gzh2pcmlBcu4RjGEMyA9L7
UoIok0CdP+VHqJdKgFw5xuodHP0nw6p4N36mAZxdIO0oMADIQ2zMb8V/L96JH+uR4MJYxpZeS3NH
Kds6MNVTKmRYRL7k/2/YYzZya5M70xb5jPQMeRWve/MOsJm71v/3GktgeeDdjjNRjypDQmWJZ/0R
Skf+lI2EBSu9MizDzlKYstoyi3T6lHQqB93BYdGrVdNPiT3h3H6ZFcF46KgO7lw12D1zsRzAZwWu
TU0qRm9hwI7gppdAKIegueDuQ+1Hpg5Joje1HiFPdFlK5DlaAYrMLmpNnEO+Jq6olC4Z7gKlVJ6A
LCKv+P9Y4Ar//1F5ZB+4lscpAYkQX3syy7mWIWAUS4hjKiTzdBfPDxIREqb8lITgRLqoSb4sjvOX
61jIuw+Ry1milCTXKni0JTgxbmDxO265LcBmYHtglFLCILfhf2xzUPJQSIG3sTHkAf+/PPlY2Ujy
L5XDFT95Y8GTym3I9X8VQiMUung3uFZ8CrI2f9Nq5c83KQiCkgEqoAriQhmMoQnwi9cLlAxodonc
h+hOmtww4DOYfntzzOYasMwiNMCLoQIKeIUElDYIhSAa2rS032BdaW6D8TzBXL1ZbfsN0J7pvkOo
VkKjHg9tEjwAdjcT1QROS8sGZbocDvh0iWNZ38XiadWM+e3gL4X7T4jIR4GaE5wczAZ0qsmASQ6Q
AuDXHwt5CK5PpCOGMhacu5BnbKJ3Qo2vHwGQw9RwR/DL2QYLSOx92/0VVXOwdMiPqcnvL1QS4UoA
6AYtwq5CCQ35Qh9I4WQ3Bju+GJiu6TvgwTD3RBJIOaPOgZgs+wgQr01XH1CXB1DP26OFGQMukj4u
mKN4vgXWaBCl/YB/ChDzSQFp0UOkTDhED49ZS2QtcH6ons6+ojijYzGoip5G35sCWEQpC9H5s8k5
l8xxyZqXglHKAJPFAJJESZhuFXhBnkPdoVTIXAQvnwFiTWJ6f7a9gL9OUQyopAhJ8HgYYbQ0rHsO
liOmk4b4JfMFZsHy4S8hUUt6CoMvmVHjUvTjEh4q4lIHTgkkHrIYMCJNw8y+mE0E3TvWNm6NiE27
QDtp3PMgICmmP2uYFtLLyoMTI0TBduvwh6U7XlExiRLKupQ1V4mnUQCmt0p1NyM2k/9Hu3ELxx5k
ZUzPheZznMw63sc33qrgK6FLaIFpoifOHAZaVuokHXn6/97sNm6DT2cgEyAAPvqt7vDJQAYevIcR
FCcqslMuADwbwcqVLVuf7K6Q3tDkAFWFLQ33LCHF5LuiKcyNG93xhXozAriyw+u7075zsW/J6k4/
zzEyDMmB+my1QO4r86i8gO4ONR5gH16BsBGZlEWr3/kwy5VDIpMlWicGETOw72C3UPElLHOo0FwZ
7wKw4A+EVXbwgukQ+HmDfdQhYeGsU1Okfzx6sjp3MGd/LSYBSwrKrAXmJ12llPoARrl3v9Gm1kUa
2yefBRpAOfDnNJ+nQF9U4YAoq3MWj6Y93FuKb3YDphX+cn82u2/nt+awVMtJ9zkaTwoSnxotXIpP
jZjaf0cxlfstxs/+Fubi23GM6Ii5phC76CxxHehE0k+llNgltCeymBSeiIGjB0/2PQVqd/rpejkP
p1sPZ6cfnj1DA1vmoe1QQmp+Bx2vRylXsubSLWBvIE+zo0dQqGfqlG7jEJwP/hHYi/15OcYdrEdO
BW7XvHvFm+COHis0xf13h1BYPwyg9e+bC5oGQetpMlTSa1SojEIdYPAl07kZrEKl03+wFG7zGh2A
DtEJeDnZ7/HJY0K6tjhZnfD7MHk6yZZOMWhGhkwDVox5lBVqylGFK0CcZJn+IIt5YSCu+zWGzRbm
ifJ/VwdzzwVnFZM4sJSySTy67L1JZnmQhvbUy4EyAI4Ej8uS4uwMXDTSsqRhzYaYpj5GXlxHz6wG
n5In5ZIdM49zlhq/33lJScasEAYSMvHXXufEwcHwWbsUXkijL8tMfRLR/IUpcIAdK/hBMTS9DcgA
+L/NWn0OYQ+p0Ce71ylVv+V/W36BeuIUvc/7kMKL8aU41z6qCgDM7lP9oPmp2+wCqXBh2zkHnJK/
WhSoe2klggWZcBj8ts87oXPUHjH+EVAuFVZTEEDaXYXYw8d6NarHlKDpNkk5uV2DHQIaJ3Cq8AeG
u2C90wkN3yXKK5BG0Q9GumErknEoiy2/EP8OE81BOZSNucQcHhgsTrF2flAjTTk0gDV19N7+5hUR
7S4IXoh3JxPXUL8LXLitZKiUrvp7mtYQGYYIkFHwHAz6TVcGAMGc5ASvGfl+apM5GWpyciepkP/c
FydH7bpIeF5miFeSIx+ktEaIaupDxGdQZDlpPLQ6GJ9fg4d4nT9S5mBBOYOiSOm9wXDxRtQOZFoG
9hKr2tygM9sbPpi/wELyrDgnECJgSVdnFLHs+i00rWz7RXsA8igcCVRP2hGKpVQgjh2b0ZkJ0QfN
faXTK0cOovqiCHHz82G+XlzRikBOiNN9DV2O2nJyUfUGcJiBEwSFhkjFP5bObFtVZUnDT+QYiGBz
CyQgYIMoNjcOpw2KYoeK+vT7C9euqrHOqbVmI5BkRvzxN4xnO+hNeYAsGEj7hCmIKEiE19535HWl
MqThJU4dVxexufFG6wg1zrtPcAT0yhikrTbmHDzwiPjm4xBJfkz2DSjf2hsxSsH3XZLVu0SmX+wj
W4XgrtZUDiaQPV40gaxrkg20482HDSJm5U+rebchCsCLBE4YdHtA+w4KovBV65pOCpHwIFTP2lhY
qtlfyK1MHjYfScRYdBRdHGMwIzpP4P4LNZXsI944xt6ww8mT4xBC10JdwaY2FztZapBjNMX/KaIt
m0rBg5OUnJlCDSEgk3Oe8Tef00XcTBQelJSEtqNvK0lsaMRfbjQNy4gOabsFji6rYE1AjCVXw/vP
MkRew1Fjo9LoY8XVi+AEQnkWxwhqKRQhK6WGGnU8SB71okg2Ep8MAAoqhAIwpklgoVHibhOlANFn
8R5qGr4LS9RinFvM5WI9szg2E3YHxRqDx6FZWz6EuOMzd/fgQmeQ1nDqLOXI6TCgl1dMhyjLhRBX
k694JJ+u6p/SOZUi0g9cNKDSVlRHy1AqQrwtL+oDvgi0KNIX+lCoBFomht53bshmCR9puttXvrBK
mAHvyAi9k2pWkdDUDsrBk8DaFS/fGXz4Tl1yoaeDYbVAeUqkHV4U0bQE6REz9GByXlAcbHAq2Yic
hOfaf6d91EmczPyDlDPoBdiTz0GVBOSAfF5WFT0ADbwSj/k5GcC4/lIvqPOOVB/DYhIFI/L696Kb
9CqccLgtQuYhl2KipqXrsZ8GycHpzLOE+7PZ3EISw1NjRJXhS3pYC+F0a6SBOFhVx1timQT25PS/
C4j7kAV5lTL388dTNl7DK8mpnO5g1fw4TNlzr5nHz1dqMkWEKQXLJETq4id15LDYf26EBlGIwuDu
7J/wBHQSgtlzHL0ed+oWc1Ox8+fg1uHHtpyGKayfzDKaY21hOjPh+Tx+ZI+K8791oPDscMCIEU+M
JoRzLk4oDfk11maWoy8ShmZPOK/P/p7DESLNqe0z1PNvo45V9Hs9cwAVvUGZBdPT2sjDhixTGywW
UE10pJUwfC2T8Z5zyayWFhU021wW4INmn2/QufdPhaMyNahlQkY+2LTS46a95EiWKXSfgHjbhLJI
L2DCFR0V+/BMQO1J1W8hs5OPTj/fJq6qf+lKxyXmTOt3zNGotmd/jaUA3VCjTXof6QBif/7h/39J
g02jUyIhuznfl4NZz/EDjKcg3WPdBPG2nYUNRV1QMKr0CpReTLeb5FXDOXiz0amEtLIjS+roUKle
7Xtv2ZHnjuUFqDgTRtguL7tFC4YDF2g2ChwCwL62cKJYaYa4k0ghrSOUjRoxqREsMk5dZjb2Uwhr
SZJRmmOciMboH6PLNzGDDRIc6Fkr+eRnqIYCeCYy33rUsbLRoqerv7EG3Ovs7QV8HiOQiYSw0lkt
qCVyG6VPysCCYSjODnYozUEK8/l2sxmwrp+q1+NBc+uHvYXWwn34tgAjevZMMP2Wr68Y835YchAn
JWStj2IfyfRrknMcmQBoHhL/FBfuNp5s+4y28q1MSBadrx8d2S8xsJziiVetufWdOJrSV4G1eaNm
tMYkh15bwdv1KYUSPDdXwRw31jY2QcGxBK4KyTMux1Qlp5aN4UiOiIFhxJexl84E0C7qQ8PdH3rU
I6vgu5igpYE0y8YiJSQ+T1OKm78dW57N55au8AxIz7HdUhmT+O5tIhElowMSLN+DASLLSCHLwsWY
nRbXgFU0RefMo6RFFeakZBh5TWsNfP6NM7pmmdVpzifB77HL34vDZZu/CuoTFByQDIHlzQSFFscK
2lPk3HA1j1clujLOEgKP0X2gs7whAWHG58Oop5yhmrdRLDrsELRGDIRcTtM6QpTiJZZcqE457N/B
XX2YOtl4Z2IDHmnD5ZhiBLe1iycGYwL7digcH9b0Ek0N6+eP3MV1LopQhQF3/XoXZDA3DvN5teZn
9u0zCk1LbZGmgdMYXY/5jOn9bGQTio/M4gxPOBb59UPzS73DScKnRgNJEQydvUD65pf+Jj4Mzhwh
7CzCPO01nB4ke9k8YBmFsPlCGw7LZPVescylpDGsHacUPxgPAfE8F4cGngiVBtzCA4e2TkVJH353
oNStOaZDhyLTVtGdeq8RgAMEds1hzsyZGNik9OytH+eS80NeI/JOcA/aK8k8m88JiAkBO0S86W8+
o1RaSUhDlkYtH+e9uA0/AoNjkBA1V9N1Gz/Rg1cn6FPZ8ml3vMeZtbEdTBRf9i/Ci6wXOE1d6LRp
tqMGyelGf58NYzjyxYiqQqP0lkLYoqmDrgmFTqQ1RHHYCeacgtOAFyI7xdgzdZB3aaoHmS9MsZ7M
cMLVWM9MxlnBK2m1eaN9Z2ILFYkLFi30howPAtt2IhsRmQoUdcwSOPrULZnsDhBmpVE9rOk3qtJO
+KWUGVBgiIuQU2jPhW835uZzplCDkZclu0tyWOd0zPqUTnSQA+ow36RLdexiTj2kucqL8h3gm2nx
QrSYvDM5mmMgw4GOm/RqrQ/JMH666xYeGOxeSJTbYK7010AgQBGT1TwbYvfvfeFTIw/+9fpUURyo
zwzQRA+p9DpAessVbzPKnVAS2uDCfqZ83AZWlTxkOmicyERICFNdikLWXtgYF1adDU7Kjz06J7Jn
d8fkypaVyXdkbkuqNh4Za7NCz/c8Iaqh+ENI4xCcBTjMLkz5sPwAZdRryDjhbSIRZ1ar48KHAp39
KklisGCqAz/P8Og6e1fm3XwimntybbjXFT2lmR5KOLxj2jHDxtQpkRNDfoHhowECQFUFnCuqa6je
v33kshGN7vw37t37F0QF1kSVuqOKIVmzZtvGf0OORAEYOFCdCc3AR/ZBfkPDYcT8o1KzbfxMMFkZ
Jxvyqc94mXVngBF4Yo5N8Ay3GLrnntIzlKmzDneg6VWJCGMRUrd5LLi8ruBgAMPMwbbZRkOul8OE
/QvZ2LK/aXQ5V1JJhZs9SGZApoxO6aMe7oUkzR4RyQUcaSFP6wwqbdjfqKC/5xHUcj8xa3y2e9MG
5ygk6ZznaBHHLQux+ceUURrIeptYFFR4oC49Ua1T5DLnQnq3q6aCtHcq1jhrIq5BOVfsTVzOfruX
LNwYj+sYzQZQPRfHG0D/yyYSUBpiepK0hIvfvKD8o4PP4U1Il/K0CC3+JmlluAzbolY8vTDsASSs
sOWyGAqNRlkwvgRQFQPJO+hwbmwteGAGqDesECyTGfhOKdzZoVeNtM7ZqvkcmCWPv/mCh1HKsbDF
kojJnJsHjU/QYCACw7G0yg2+SJvHwd77dO+fLtf/VhNMoJcYGZE4Mz4wK3EJkAIab0tzTSr5L7Wj
2lycUwAS5ZKR4mN3cZuixNLsxgEVcestvh4U/kKeDIr5K55Q0JYcLXRR+WOxj6s/XgQeDv/7iUMj
xxGy5lKVk7zjKuTtiKRx4rlb+5DzblJVonpY8Khga2sW0nmdwQbH396HL7jqnzX1rePkRdaBkHLm
YN6Asug+BBBQcjyLQhEAisaCvYR+bPLGWAkoDCcy2Ei49fBMxYHP8K8rijJ9jcvLKWE9QgY41XvP
qGNCW1zvn3d7HuUriOZO8+SCpnOWCmp6SmnR4U+q5uw27gQrg9heIZYiy7iww1wb1ASQQsqro38j
aC6zeg9uSv/bo+HLF0AgusohTbEBDsjEZLvGYvwc36C8zkx5M980Szyl1Q85Am6ygs4T0gnZYgzO
O1xTKUUCkCbNCKQIaAfq/hxVB4lOaxP64dXQ3FhMcJhOFmr9RlJq3+8uYgq3tqp1QNmpIN422U7i
JUuTuYLhsgIX77c52gh2BOuTjXh1p1add5gr8WuCK9NFHsXex62yj3+VfFI2DTChqxSXGiVFNRWN
koC6jz4GUPCLxO8M62Z0s2ZUjVGxJxcInKcJgX/lNBvUHG1Kzbu1CZbDqd2ALyLDONKEVlwop0mp
K/wc/GqwIt4+Kx2xhV7N7zhCrJouyaJtsCSi6iZL2Et7oNnOMHN09iLwC1tdV6AotuQ5U6G6oMQo
JDHArU0Hv/L1kuKDQ9HEfol3H4/mx1ojZq9E+6z3+Ho41b2FcBWzkRAaayQdW5cUCrctnJxmb7kV
ydyGzhNeTU7fcuFgq6aZCA/JGr0kMF45SDMHKn+csO9w0vFyATR3gxLTiKVgPtA2zuEw/zMQ1kuN
JUcc/qxQ4daRgswl/rGfDe5lUQdyUjVj83UlMZIWFuyAsZNg7xOct90jP2t4NfFeArgbTBsGwzmg
yjsuSkylnkI+vpvum0Cl6frbJ0EBswBmRdgwRhiFc1B60XXPv0bzFa4cMH53HDaKuXAU1SacrwWm
xN5Wgkru/ER44sVkNFxGlmU3WfHyugs+7yftUPxGOJxwJm335eQkfouuFpMqjjw0MhuOSpi96NGx
m8OP2mF58Rh1eg/uUsIP4IgDPEmWf2yuzhnVjrDBKwzJ+KPJgzz7re6G12fHJJTaBVXAT0nn1ObQ
/IH7saLiJCXdOTCmCGx2sdFHfzoGq2fr5u3B6Sgo1pDF+i3e9dVLCdYkM8vbGpsV+4Ac2PGqjoVT
MJ49xG4xC8nJQwxYTtRdfM5aF6NvLgPUoulO/N1PwZc5IiLdsKKCA0Adp3IXnGAgVTkb3QwjsoJ8
ZmyjvB1fRuON5bhsYioSxD75nfXIBhPBH5FRXyjK6Fj4bbg/bmRpiZZ6A+7D+bILAGUUib+sAsL8
du0W3ySGEIDrO7Ht4VwWezy5OxSTXH/5oUbdY+Xj5Ha9i7+tS3nCFGe5FXHArFKL/abh1gaERKb1
hx3q8bMeiNb6Trgb0xpkQB+focaDEPjD4OgaNCN1OiFenatLEobxp5NuqsRHp2Nzk3kEv19BJX27
2qkc6qLMWK4uWGCwB8uakUM/Obg76tS0zKyUUsocClQ9TYR6L2NwzBR3O0dOjBqQPP8Fi8LAhKan
u3OI66Al4uj7c+SSgaGPDka8JvwWLng0ZNTIUd1jnklsmaSGxywVlAfjjVNBYNxSalPEbsA9N0Aw
Vw/XMNkWk2j+/lFATY/m6cyZyivC67vDMrmpxGOX/pkqc8OiDhJssZgEWWUQ0wMmcT7hRxZJQl4h
clLW504IdzodDP0QxXebADsIgjgQIb3tDGXNyI25u7CrCG2JUKHYB8Njp6HsuViLzIceKL2N9Nsi
rsLsQErpCsdOrxadXzE37YU2TGu7n6uSX8jhlvCf4GKvedoAb6m5GxScO5ywYfbbWvBq2GYdO1Td
ay94QC8cGp0U2Cnbg+iO+3NqMzOIpgJbefMyWkGR0Ci7V7AOWG68l7yNdgX7zUuaf1ycw6KnO4kb
w817QO/V6y3ECG3RshayYWoa2vzlREf056yCEp6LGAOLzotH9UFitz8q9t8Oi5WN9EnJPkyWh3n7
2f88wlPWTUpGYle/qmSw18ANkWy20gMSOVOZMbVZ1ihMqXmk8j062V1xgd4nQcFwxnRawXGUak9a
jeTI0cuw5e515LS+uTeG1+539aphsKImvwSPxt6XL/10V8fX7xiTsAJ0EC2pKPlm5jPiuoZ18e9o
ST92fT3jrdLvdoFDGytVt7/AVd85Cq6MW9VgubvtOkWpDyQJNsePmYgkd1cU1HoORpYyvIMMVKST
q2brzK/Bpigy+oXzEicngE0WquMDYSIXc1rWs+Wcuh9BWoBVXHf0BtmHn+XCcA8XX9f441fYT2CJ
ZYitukzhi2507OZZD3yEubFYblXOZUz28s0t2K6p3HfBpAFUQGIKJen3LpZFEQUWxTpQCC58JqHB
DLNPoeEYmotJvWlagC30wjAKzoSAx5xmGvm9a+LLYesID7PVZ+zBCLnhTblssPGvUnQUPkDujasA
4JUzQ5zn6EHZ9nAMx3705//HCISMUBuUi1dNmCuKpArALUodAGwaOoxgeV8o2ukwQnBLkQuFMT01
3pfT9v7nMMUwRbx4QK3Zc0t5IUwK0Y2PZwksAnAarlFiBHhxf8cXzieSriQhGRz5N0ca3Y8X0p4w
pcGTcgcVgnsEhAEy3YkuOZRbmsAHHXEVMO28FUicQPuxKqG7p/ImbLAPa530zm6YiOWbAk4kLSAv
1FB8awXu3UES5p2w7hCURVYEFAyVoGV/NRrgus12J5LzHoGb2CXAlGT+bXcI76GiDTAknr6YiIKv
BBwFEADiPbArBk+F02cvi+47IIYJOyMHqQWgwClecdYD/yGRvPDeUNrzNjMUFHdfcRO3Q65hGd9W
iMqQYv2Mkt4ROOpi8Yjw1caye7eTN4RJKm89tlTkaXPtJMhC8BzjqXT0W9MBcjjGYb2XM6MJBk4h
yRCHUXb9SY3YACjlEviZKx+P9Y6DvxxYTs1KwhDrOI2WWQPdI/TToR+XJXJS0jHvzDk5soBtENuT
DnlWEazhg8xV5DEBFIsfY4+5QBxmKMPY7/FkxmpDhIo16zVeSBfOtoo02nW4Q1BBrgfxXuFEF4Mm
Mymst/s1ePi/Dw1u4ycGncnba9gSa7j6eXedPWx8fvI0RnaWc9rjC8HeDCsBIQm9i531xSEDTLP6
MmN8ekXDrVvNFcNGwH9KFFqV52ZPwvCk2XFfPTDFcviJXilsLOaxeISt3xJ+XDo46fNqEVg4/0S2
xN5i88Yp058XiLWo82UB1/tQ3LzvUgLzUH/c7NFWyDUWvH+bPFdoIU0sKG3AP5t1RXIzsRZOA3v9
M3kodwbt/HCgFhLWp5GQeaSJZW/C+WADsYSGXeGxjE+nWGjEMb6CEM03bRAhSAbsDMqrU8XbnvyQ
gE2LTTZzcdDngOI1ocU6Mk3xiPmZMtAnwXhi86gFuEN3z0YqJl7CxWH39bHDAp33KR1ww5wz3ga7
w3U2SfgHCBKiucN+CF9vXAWJlQ45sXd1vAdcum9bXlDP7HngYYz++v0TnyZmuMLJJzsm8lOGqege
wzD1dxBF+mfpNkBEaX8Z/bHvENYCX0g+L/yeK22GbHxNZnmAqrHv8MCFss9GZbNFn/sUf4znnLi+
4cURbyGO+TrWzweEPi7tbEhNS+lrz9vrJc7N1Oz8AgZqLOcJugWlNezW3p5mXfYCWHfxgew+iAtA
nsq7ZTikb0fd0huPlvO31RyOfgxE3mXWPr2RHoIUBawN5XXsUTdPGn8MohPsyKSYhsGQ0L4xzntY
oLRviK5IjoETIA1BprmOMAzjs1ON/PbbV59L5ERisPehaSHHrn/CuVlAYrp+3qIUC9Jo1nNb7oDb
j5ENQnTfprO1yi4GrhL0JftpnT/wX2SjoaATH5oZtwwby66Y39MlhfjOcGJh4dFiGnuMx4OOy55S
rHoUIY7DJs1rESQ34JIdGzsVOiz8rCdBRTQJUilujn+bX4aNDdeONPj5hWZId9jDpFJGRYy3AJPF
XgLqqCKoXBgHS+AUE99tl3wtjIJXrTRJCmwwAF/7CAPUqu1OcnA1dj8OwfZUftIZvBa3S1ZN82QN
7on713MebujvWI3AK96quScSBXsfBR4dVN1E0nvAbuetj7WqszcS/ZfehSrI4LIAJCSTmHoDu7Ue
pTbUmO7igVg3DRMOiUmfkUZ/GWJtzTNxMF4QX5ccRbrb0nE8KZRLthbH8XBI+yXjbJIKeBK1wexA
mXhT5Nr7E41ywbcZtRFDC3aL5R4nJW5xd0sQKR/EuGhRO9JyMZxtrmEcwqyG1s4gnSet44FAnyGn
5B/4/LSZTBki2Q7c/w6IuHGnaYCsj6nXm08nBh+U8T69nx2wQ4v31k36ivSm6oNf3q0kLeD9RTEH
cB+Gbk8E6EX8g7c+R3Wzx4aidHkjeQyddKPjicScdE6JnPhMenckXoujLV59tRC3/tnsmnmsmpUW
nKIZKc8xBvpQLulPS8czA7ZN3nu8eh2/Fy5jyI9YQ7Epp/grMDsFlZQmsnW1GJOIRWhogvBa6GZ2
O13ynBVSPXI2o30b0mQ2BIZAtWYlAe0TdDYKfrEjfkJ3fGAIPmmy4Okdkpif/ppzEt8tNrhWLDxI
oRPfOW9jIlLiXs9AjYoBGbYL0hMLgHwkEsTHzJYFypYoOfLyqzi7Icpw+n1iqSW0gEbX42jd+NwE
nHsZhQoQeu7OFo/xwp21rLRFr0uSLT/+O0wlUib84CqSd2f7canCbwLhaify6NeWiEiPjA/qPK5c
bJnC2VLGbfKQNhoCB4vSwqdlED7l5w916RHMDzBWAQ+NuOga6DGMSjoWnMJNlE5YotBVpL0QMTn8
X+lOlqjXoEvxj+WfAH4P2QZC3lqBWLjuFkQBqhAOMEIVVu3ZBEgeZoTbCy9o2vn+hYwWxKPq1u+h
adnUkKfvh9qTxyWVAwZ15OkwjVnB/5nAqgBR5TwQd73Bq7ugZLCdmXRigscLJUE4R5PXqA8VBb6l
B6dyfFTWaAiJct6gnsTulgkawCxWKVLmgBA9VctyUmBbaqskWfYBt34UsnJINKGq8YAFb7TZyhwn
LT82llUyrpLDZ04vTkePoerO36QZ2jeHmag8VHns4v84wwWwO8ANlyKFCXqkjYS6kH6Cx4yvZEy+
4WD0aD6obydzr8bGZ+MeS08bMjDHptqNgQCksqs5FEq4QKRQL7g3k76i0oOWfafQl2mnNGMtLHPF
g3JluPZJ7dA6Bhb0WVlx0inzcuEvIg5kR5/3kG0dr002LMniktRppgzSorO1USYRUg74EZOzhYdA
2DvrDsew4p2tz/GacGtuu+FBVcBJAa+34uWSj8M/INIYpuXdcri0+tCkHNNoGW1zuNOW4DqbrG7v
wFHw84d5a7VxKccCmqwiIaUvmc4C6n4YBb9TYWUIL8bsTYEvjx7sh+H9D43XkAmeUaeYpczhFAJg
EQ5ta+Ip3tSVQkTuHwaUAJ3xLuXXsw0eHYotpa7iJ3Iw0Q2K8X659DQH9lqtzZHPsAOiYT76EDoN
MI3HVPxG2Qa+1uCYhhayYnNypG/ZB1LPM0mnI3WfVXKDRNYZQK2EOvL2KLikR6SeT4uQMvVEZ29a
GT5wnAthfc6eiacQed7k9lTejQI/n+wwGGHsIKCXVdbVySuFupPhRmTvjuAPdjNk/kLc+hQ2jb1x
bj4TECaPEpEjBe/Po4XpFStfVJ5235jx3tJj2BRvIEP49nPs89Hj81qMSIFZvA+3ioj268j8cHVT
5r30RG96rmzet73huganqGOTfvsEfZwr7mC8wcBaJiIx6KOfEA6+qpzHzV4O9v3pnhLTkyoFcq2k
ooT4qz8/7FF3l+haCv6EyBTUoidKLUqaJUWhNxSCrzlhDuMI9ioLuv6Bh6MibS3h6tmQm37H3Niv
kCvQ5FDTYzKyQNV9okfQRuHMAKjGiA7/uDGnbW8jq6FB+fZNeZmkiCS1Flji3l0c+0guQ3AcDNYV
kd4rgmt4Thj1lCxJN2Gb5HUa0OTRNnalQOXlJoMGZJZSyxuZI3LilKfNhIwqKb9C84p3EILAmn36
Dezh8N6tOIlwv4cnJUyX3qAR4h+ywHaWMarZcMT8blas2h5fPcOeHSPGzZM56O4CYZl1C5U/arC7
C68OZWqvKf2dpCbdXTqOlrUfyxT2uqaiejvL4P+rSjV4YawIaEBXaCWnGA/pHQwujhc6fepVg+rm
wbIgeBGGHFM/nqowzdiSbW40eVtD8+ys70q64prHKZWQsRs7aSqhPEwwwQLhib0VxhJtpr+KHuAk
4NcH7DEF49NaYGxR+iO8IVE9/HK/MIi/qePdyqYaAR1MoNHdQ7egt5q8GYlIWgpUBQYx8S+29kdE
wpKdu/cd8mBsX/WHRjKdroBQdrEDnI/Rg+gV0WAtYRkVK+xV3+tKChBjZMd4Cu0/Hvzo85a5+VVM
9TF9gUOGelFntU54aiQzURFQTrkA0RxRZzpgzm07WhK4ys5BSckX4ZLkHKY8q3ODqzzNJCXsh/9g
/raTlSh1a2/xWXX4GGexQgt7VF+cVvbKZOjr5P5jRGVHDQ1tLS14EYApxvEG1ym8ojmb3xaRGwH1
GSTqGWdz6IC7c4bwXzkS4x62gw79NiWMbA2ZExp9OiHOEKwKLlZaBkCMCZlRHDHAjVhMHr/2U73w
wQgfc35X9zIF5T3hpsF07y1c/c4cF3MmFCx07BFtavsK1ZzrzO4uocnLK346JzDMJ0cjrcYHrh9p
V7TQBChzUFLtxR3jB/AzwueVvslBQeUgY78qJJ0FQzkHY/AEhjGz9g6dAOXpzg6A2qQ7pKPYlVPU
A7jNQeyDSQg4lbvJ7v10GuiBbqo96kR5yy/T9lmVPXwoEr3fml8xZ1dGWKTwlr+zJV75nQhsE8cr
pk/TfZ0zqHvN8H7NI4z6n6XdvgR73W0D7+UeNdfy6kE2L9L7122Z6tRwzMEzaAyavRcRU/Be+t9Z
u2f0aG7TOnurpCyAYx8MMcQFMuoUEcVY9mCa7UzXWsXedZsdILUiap+jRl2yTzMXefNn4el4MiFg
N0doDcDFvsHhoZoDHUbpoLx3s+Fts9QhHfkGBmUnp6GpWsttD78Ht9z77+kXQtolyHpfw6uf0c51
XwGDO0SQzTMEpeA1bUdXZNxp2UXffmxAU6jNT/Q4R6+uu43MPyZYhIDO6jfv83LzSS337iyeg9t6
dcuL33n5OWeo7hIiUa/5B7BQIt4ieNLHr18L9VE+wb2hYJio4xaA653Rq3drw3vvYvgV28fiOulE
z+ANmjEs9m5tWHJFz27bfbTsxpnGuBFrwwpSw9srsu757mULDevv3H3q7oNwtEo1bl4bJmFYslWv
qgi6uG43D+6x47ZyDzUD/n9n3X1RnrTVC53T0/kevYwEQV2hqci3D6x7dXXBQBBo1LCYWzODuBl+
vfIbucd0Qre1aYeet8cN6TTttgaZ+9i2vle39fFM3f1MnzQqkxJMslIYSDE7nF8/nuE3dYVJ4h15
M5+Vu+98sWN728erj5F+SSz4GzkpX2J30G8gNxBhh60b9mNhvFygCKQBIKkVLj4Jn5QfWQwuT0bj
x5pjdLAHU/dFE5MNjRGK0+g2ezkOlTpTW/xm3PrTXrJrR++BUeKzYDfjfPw4ON8Zf1V3Oq75sPI2
Ni77MY/K4KTristczW+qWvhyO8ktNQcfJgLPKTyllVo3yX28po8PidmNEarZ15QlBS6F3XW0B4bg
Q+Mik+5byJ60MST/5qCt24xha8PGmDeP3ezebUC3s1tpo1K3yv3ipctsz6csa6Vo0AOyOSaH2EDZ
eHWfrKnpB5V5DN3bGJwRmpwnDMYvNedlwuqxriwPdA03VdUcLJZyGI8dHkK2vp7U13S+e79jOhjU
mUd1AKA7ICGoBucFz+1+pBOp0HoEKClN+xk13SsDyPm9V0xlrjTFcgGhlbBv2+6t5uQvp4kxiG4/
uR5kgbwNGA7CpGObx5yxxd12GA7gIVHp9hUnVexdxXjRyW4O37JENnRX547an9SB2eULFqNzgU5f
OpeGiCwbb+cMkpg5+5ub58FJC5aGXYfZ+1Tfr0waPg4BfypbfXGgO9iPMeDpQVPYyRhpMQJROIwO
fj7Mx42TW5QukKGe+y9cY45BjrFx3TFOKsdUFp9X/1Z0G6Btb5O90rpArNqcDHoOMXOgoB2+EHp4
TTDRfOFPlqwWq/53sR9oi62KwaZXw9QRneXjqtrd019RYczidBjQTQuYB2wKeJ8uVY6DAz49ud9O
tNmpr81uXxd1R+5DC6i/HQ1uqwFIkHfsDJHOza4Vqr47Y7HTxl9QlSQm6M4dSUjTzR/utem+zkpD
AK47BQOUNowFj79paH6z4x0Jvspml473ZCI0uFPbfd0z2sBjt07l7VzaPsFMT1NpJ3eZ3M/eBW1o
akD/cchT/qhsfGQoVbrNtfZxW182Hr3lX01y5/xD6b++3Q6XXA8+eE183JrhHp5eu+ZmLX95dOu5
T+jh8+FdC+98mFas1rd7Ndy3BhSn9KYia9bU/WPdPb69YxZ0LkG77laVf8V2UxWjxV/xcTKsje19
ZT2S8VkQNbF3qIvSmuxt/NwGolDG2dM69tqVtT14jGRo1bFZ7rldF8+DksE782Rbiuwv6TBKUT4L
cMbwiRkwPZv41oAiqdVzyJ2MSc22hpBZyV4ixPcLhHflyAEr/AbgxCDwvyomBr5JTAC/wxjCfx80
a1JtgFCZAYARa8kwanmRtX7Oh3OJ7f6qPivX6kBZpwMgYXMig7Mr4897f9JJ+xA/YNEib9mjUe0T
DAPHggpt/iX2cA6RkPrxFZtkcX0iPiYvJF1QrYfJ2XQqRBNyB4w5fxAHDwtFdXjnrM5kuyWoTB8S
T4yp1sD0sT+Suzd2C/WXIeoemYU1QjbM/IeGYiCjVabnCbqiMWOh03a3M/6u0GZ20CfbCvNXxO8h
PSdZMidqFqg+hJP2TW9O9pV9hWGDSy+tt7jn7k5xQqS44LnPJzeiNgFwZXLCpluEU2j53pT4Z8as
gxs0ANFe3OgSKY9X0F2CvhTjXjnz3iNv+0ZcjrRhiEMSSBFMujpf1/+XE8jfjz7zbXW11uQXSyMO
aZTiE1ztgLvbELPMVtTBxJJB13HK+7wciXKPfox/FowAMNxhLpc9FOteXJJ+ubC0QHi9WhA8ahMD
EbYH76JAvd8EGP5gVu3CyW1vRPI8yuLM+jNDporWGAmpOTrjaOk8YUNd4RpPoz0YCowtac8CqK+B
vQslkFkoM4Ar0XYLzSzrHe2lj+SW1HV0Kj6oKNcgWL432tZG3e2U7+R/jgNipyj9XMF5qP7pamcO
wOXRZ0jPkN1pzeONNgK/AI/AbT/cJZcBNxPOyHq4fftQXjoK/gloO/MFlINAJlJyJSgufYCdNOS1
QfIGEggUwN8gOenhTH+aOGnbpqOmg/rIkAgTRuDE5ZyZY91iWJ5uymnl0y/7Ew4SsI/7to300z4M
dsuCdk1Um7+3RpzI4zjdR+Hs7QLmPKnxmWlD1SWXQo7UK/KEcKMfe+lmuaWV/4f77Xm9NIgvX7uv
JlCugZ0v07ai+SqQSECuheErAhHStBsQV+c2db5IXTYPIoNiYGKmcgxZwdZsZl+VbOQGtKUds5eO
RzgZ7EL/RtWZSIQP/EGf0JRZ8+hjTskQTj9Bd6Yi5woUQ+XktZWe6ErgScJEXNiNZHA6bSS2EBZT
Bi3D3c8fWhDgWa9KccOwDuGC+3Tk88L2eAabeBNkmUzDBBy4/CEYIoVjRLs3q1m9MXaVY/x13N4G
lBFijiiX8G3vIaYb1Kw6G+LNG2AOR6kuxKn0M+JqkPDuuDe4vNOXf6yvqwV5t5dS2nDvbeAoWTmd
YQe3aXHAFeN3msSUA0eMZVACuCFwWGtIF0fPQhAxkKwtCCWLlrGHSM7mL1kxilmgqF7i4x/cmB2o
voK/EwFYAtdoA+6zDZPEh33ZLlmoBw1PyfksPBEhcnW+CbhqCzBN76XxM7yMoXpnL/gikFT7BCsI
ZyeBgEKbxFySts5nVnXv9z1R2ymLjZz1QjhG1GCkKmotyVKG6iH0HMbcOxokfQTx3KrdwKJ2QgWD
ploKCPtBqCYoAc9B/J1meRd0qFDtov8Ep384mWYVfyyaG22VBVRmDrFPPrgQmg6ugRe0k1BpMrRy
PwnrkebOO2GHhanjGzvLB2aDDBud+QvOVx1dYOvkiBNSGweW+Ypx9uSCDRw4IiJfP1gJji7hnFMk
UGR5QAcI9+pHVHhq3DNMsRm2CuE73+oXlggNvEyLbtMl7ikMrg2rwLZuq4+4qOrjv47u8uaea+7p
4ek392J4NyyfEXK2VOvs7rGVWfrtont/+d/Mp2Ghni8NQJj20i4uftnEdDPQGt326Nbw6UCyhD9q
by//ePeq27rY8vvaGLN7D2Y7H487tLwEHdqNlwsbCMdguK+nfg7BuxY1uo1BDZlcE0OJ8TLKhuUL
R46Of0nfUTPWQ7rWs/puj8njpaQjbPbL7jnF1yd5Bvn4OEK83BhmZLlS8h6SclqElGsalq7DxwdA
eB83+KZDgg91asRU5fkWIso+pveiM30jcTH8l9ci86o9fW2NvwcaxhuMFJvPzf9Bzz0OlrRO2Ny+
XO74a0IRTEFc750ntxBS1BI+wuzQsVuZ14xpGdwbVu4H1DArIUFogDmaIzTYI7N3i6mlzHt+CnN6
ni03AtDgfsTHGXGYyygHiBbnD+sJ+MWuhCF2T2yD2WzK8JE7G5iLvJiHNX1IvGuhsN+ZQkGHeFaz
QD2heAOIvWHLQ4jZK1B9CtKj6NIXqxc7l4TnAFIAuXLkScJaY8gJ7MV+MQiwi8OfD6sU9kwX/h9l
siUVex9NHsbMzo/7jaNJmNhU8FvIClnbIqktQSwp1K18C2cqbMmwNcYO0G0jRcXAAaWP1Z6LuhZY
H8gTKjrsEimitgRuobAhq5cctYRNtvabWi7DSWzOd0zjlLAbif6cb82SsgP91GAuxzxDQpHg2sI8
CFPoFPAJWo4OcMVcYPJA2hKXU5lCgmMiPgLCZIwmsiuJLdP93eEMwYUfwAR2xcBDeD6yt9JQqWh9
BAUfIEzMbQ+kFJuLHZ+MnY0ggQRpSouDgV8t00g/1vrxhhkWcB9Dny4oojNjhUGTS/c1Cwgs/Q5w
Bv/pStk9we25S6RzY3MBiSRBizqHdtjxmK0zP50wQfGBrFpX0gNkUCS4JAbHDiJWorVKoC4ffFi3
buPV5IvzKpvuJjXHTL4nddIuyew5kSzARkBE5hWVLnUgVQRLx0H69/3pIHgBn+ihzhPwKh0e553n
DdfrPpLZt+SDhykXsAGQAp8lkY7trfiDCRkEw9vZXiNWmhNbfOfn+lhYxF/GgRRvgHFUsviiTOlY
YLocu/+xdGbNimpJFP5FRCgqwyvzqOKsL4aWCioqojj9+v7y3I6KW11d5VGEvXNnrlxr5VLgfVCy
sRzofGl/Fz/BbA7jJrQPLGhaMAHwV8zJIY597Rwc92/mAtMnyQw8gsOd6cRwGcfrEUCGlr3Ck1Rp
+UgZF2urHOJX+qLg3GnIW2ZGmh/WutcU3npEBIKjwGdw9r7YNpHs/Ouuwl6poHmUvry3rWoOij/y
e8IteRxWYSFlC62Ed5cEHaHGCcOeWSt8zi/TsuefXp6KcxdLmom6lGCY1SU3D05CGyQZPKP2z5qv
nJHicGa2oVf8m45r8jIyyMptv8JP2yO+ytyyb4Bsjs4A5wyHLKwZXDl4EHb0HEXPVJJLSCF0ScFD
kYHtlMaVDijZBnm2UHXHJR8BTOed+nP3BNP9T68uDOlD1nM6k10MnbYl6RjgMCoVcdkEaT44Oiwg
99tCDhPEwgXko/BDoWVzA9ZFWsVilrzqyaaHfZX9fZKIjyV5ZDnsaOTlGygd633BwFFeyhUaQMmS
WKotfmNFw/aIoo+wUyR5yEw6KMB6kp4eHQFAV89PWKNYQbL/xxM2nTd6oif5zPPjr8HSlmbC4ADk
023Yf5bW8wwF7/LPYr06IimhFljkoOsMSi32TdACKnLueKwHZqpnevSk1sVeA7kblJ6LZ6LrBdwj
g8DuSsU8K8RCDJu4rs3jpSK+H903EmtzWs6f+NwqoAUhpaQK9vQOGrCBLJ+uGdEMOnQbEFbV+LSq
gDJNwZTqDIQlb6wr4g3aPWJIzYR2yWiJo3Y9IlE0FusF1GM7Z/VL7zjT3B2bDrn0HKqXPyZtgczP
esFO35N0/+KAS+2AphEvBdhCeTw8gqWQt7jlPU4HGFqOCLpgZ9MzOR8x2oSqN2YPcWy4jCXhcTkm
eEMwpTIcbm5LukAwxVkyf0oqSXKxYV7brQKiBilf14IOhPoPWRkkcNoQkO6gnzXeUJ00TJWm58RG
mBr0GOStC9rb8Yv0fcE1EeX/4HjXZbczfppdTFpMQpiAy9Kk/A1InnSrDfqpUPdTyqqccDwn/UEm
dOPg7/bczsM7jhmTGFfpO+r8u/e8JxjbyISzHKgB8r0rljWG9wg5vye/BYhMkj+tnu6+cAuMmTdC
5sL0iuj9hV7fWuiRMtSyd6LBDInKTRGQBiBwu0YXKBsx6UJyx5sxfmw1XcaenMgvCA+4wtlvZnoE
j1DJHo2tZMCoCUHh5csrGqjewS33cz4Hw4SsHV42ncFtdkPSDwYyIp3pHkG+yH/1cX63X4mRqqxJ
2EMgJSUguD5o/BIo3C6nCsxfpNWzU6KMuYLzjLB0EXN1OlhIkCHx9kgRxThFT4v+Mh/S0oRl84q+
pYcHuBqX0+icNOF1+gT07v+gpEYcW0UAUspeKAcaHdfrrAzyBQDYNchHxbgCCSShWpK/aJkRCbBl
eC8QzaDIcL8BYp1CLqFgRwt+V9zW5jQtRmRj593LV+PDk6EOEL57wxscTr6y3fj5qANS3r/29YwW
WPGzn+m3gGquR0XWJHePFB4gTBmfpnwgnqzB7UPCaxd0E/FkCIrFcfSIesOr28ZUGwOTqL34jpVh
NSsjYyT9gdspvPO8cCDtwlfqemqs9bVszc/wOMmvmJqjJGCbk2NSkoU1UJNHavieQwzdYBSTGrNn
iAfMsMeCqZitNTtNK0aXMHIYWxGGiKXd4E6KqQHI3ndVaqRmQoFnJr3Br7FNjHPLfhMeJ5rXJGSQ
AfA7a+Nh5QnzFPv5WAcSeNj8fgsYW5MwVgRlFedQTCOEqE8C1xmUk96gBIcp5aIzMygjfqQTfqEh
xqxwfGWHWh8LIBhuqJQDBjwH+ttutIiAot+8D+cLlyNwcbfrVxDJMadKIDRo2Q9DGdNumE7/c83c
X2Og3i69kxGwlkyPFKBNcswTfoW84dVmLEMTKeN1bd2BK65+B+BP965Bl8tjSZ0wpNs8kaKo3Jbv
Dp9jrWPlOAHN6QBYpeGpYVvnvIICoHbsdts/DoEODU9gR+iPO9wZoHYbDonucVBGTYhcTY/u6TkP
z1ON9bjGtWxwiZ4tpx2fT2ArLkaRp8ZbBz2iwRHqEggIexyrtK/Puu457NZSBWP0sYei+DiivLkx
TSKkuwA7vF15T5xC3y5rjWSfXbROgQEeMrOFHCl67MApfgXoDP/bmd4G7/n67rfuPoov7e6KVd8A
Hxo6tFOqgOA7NqNXxjWcT9Jv+Rree06ngmYA64L5HW2Piod6hgZGCYM1t0Eq8g7u4Uhk+HnK4yk1
FqEKgBq54m9fVh45wXnQ4kjxThnqQ8wrNPtIiTksshcTmZ+E/Tqt/FaMfp4cPR9QYk+p5zxIXFhp
E0gRyMm4m5Yo7ETELjw/ieLUctUUxRgC2z1To2S8OAls7jAsCpvYgLRirYMR8LJvwPFMossfzwPz
bb23pLmMiFX+O36rabmHqTxAa+OzWx0tVvGham0xCt9L2dmad7cERRj442r12l+8KnuIhqgVtOYc
Wg6HIUfiF7orRKQM//v9yVVj5DBnWBWPQIag0Nl0X97nH74QkO1yjx+MeDWSO/v0caq+2CPSH7Er
dEAiyaXjTC1jjJAUUb1On3to92V0ITCYogpF0Sq/uIiMmzflq119HtsV7uW2XBVI9rgrnMCifhFq
EZWSOj+POeQEo5GsQywkTRiRMc1VxpP4fAzv8g30ISgZLyDpj/iTfDpUhmoviqlWLIbafATx40l5
qOFurs0JOI8BIxO2rz0jxeM6/ftc3qBKec44uIGDotDC2mN7xajmulcc+XuOyLgFOmA67WE+f0SY
zswaVz18koeLa2dKD0RMJdfzddwQhOTJYER1mDL/ol9gLEqZhL5XFodj9D/IqpiywmgZtOled17j
fBDjhRwfnRNU4HJ19F55yNfxkbdu+Wxup4qe7wLXgjaLz9+zGoblqrZRIvHkGODktOKCW8k/tLby
ZGvuEF32CtkG64ulxM6r/QLymTwKft+zYviT/CjvQC8N0Q1DW4oVVJd95Vcr4XGqczXma3W3Z7Ai
vFCd61Qoi0X4dL5Rd0W1jXsTtDTKSli6g84ea+kJEmdERMZC3NLojXepTXKHuT8a48SKVEnk1blT
UQhRvlBTozYYAD576PLllWWkxWifAsqPkpSTcV3oRNt2QWZNGsILZMWZjrIT9hs/x98B4YKy3kNE
U1aXG8Wr5BUJzmvzZ3bn3em7+9wxrEGZ0EYYEXEkPqowi7lG1TEW36RHRlVlJeuvy4M+VnxSM0fV
RqKPbYgZ8sHj0r/uqczZDpInYwIPUNgJWXMf2WDb0j+lOQOw2ITcXAF7CN2Ty47vwI2W6ypl/hty
CqhbzHDAcYUb6av9J6EDUvTDaRbiFyseViyW6MNf/2aQ2dlNdaoMCQ+sjfPYYM4PMMGK3zpYM1GI
GdsXhjr5gL0L9EYmZmPHb8sKEDVBbb/Dm9OM13Mi34qvQSDCq3Yk2ojb1uSbKrvT9EgQewxf/cvu
HcImcFEt2/qOEUJbaqWxMCexmqPo5ACXx/dXgO6aCfN5gPTW/4RYJrUoWY979R+wAmzWODeOEHYC
XwcT624JlQ5zHhKeFulw4T7T55Q8kqdFa5lEtLLXdBzPWLreCNbkxmvmmcksSlErqsDdFfkzGm8Y
/gQcHvV3Dj+LoiT3eCZbDWCPiehEmRSz+kHugZQ7bfrlo3wsX1jNuXjDzuciBiGbhrCD9h73fnoE
/YKqGodB5nd1hsrEHFapRG6eKxFcnVMl8KtaMTiP4LYqYBTziAnR3nMqNkh7AiKeM/wzeV+X0E/0
aRNauxTtJen/enTjUzvhB3Gu3DruQdxiAZFk8eUAZQKOFXlSg/eg5C7RAPCY4cR6MUMCoiwfVhtE
orX12Wxa1mOMHQHoJPMunGryTMQIUMYbFqnRZ8CT3C4Yswo8cgQh/mMMpBWwN4nCxMtYGcqgX3YF
d0Efrvt8AsCjKTrfwX3eXpKZWUJIbNx6QgdXDL7CQQocIstAVAoG49TgG/43LQiyexdgWmyEGvvu
CvrxKz2wFQgz5aRGgA/j1iMD6dBtdWmDE+5f/KYO8iMtH92GSy4m8JgoT/EiSwtHC0nrsbjFo45q
xvRR1s8eKHb/iU8uyRIi/5EBUVFnFDfh1X4hkwCVlSc6ZfJi1o27eDpxoDgF5oE7lkBnSTEueh9X
vQkvm83JE6J/InoBa7h/BcOhGLcF7NJgY/u+P7qAf9FLhNNJLcwqjoKpa/H3hTeyhvitgkrD0IKj
GrnDf3uYklf6fX0oyph0YuOId8qPyQPwudfTgsZz2gDkCFOSMw3lA0oTcbH1WyGOYn+NL2TCsAC5
qGyMRyhCsuWc5h+uEbQ7GjjS0pK0d7NbgPJu/Lbh2e3+SO5jSr+P/fsKSonnGY0gXos3kz0qcAH2
Ry/cVm9hPwL/E5QqYNESJNr0b9qEizaNUbRLCSxc5QyMdp4kNMIQNwDuw7zHC2YK+CVsLHR3SBNt
gU4RPj4CkCZqVriPEKlAZqIZo8eEOhwZc7Y0/zxhZdNrOUUvshq+FhGc2L3TQ5jaEH/uwsOuS5tI
0E2OS/QumDXQKjPTOQ5fLvU3dHocYU3U4J5Q6dCxHJj6ffVoaQwF56ppy8JKVUwMvhyhVtJSZIVD
lgp6w6y4cZ1ZVk0FhOVqsOkhV/+zH5EzExiQunwLaIb+b9zvJ/P2CnFYn1sOqmLT9q/SaQ9bu6VY
c+4E2eX8ZIgfQQFlDQOg+h/dcYvRso/ohL+FKFTbgSwxGV7/lOlA3ROzS2QJRTfMdw6K7NAfb4bH
Gr/i6kgfyEwgzwk6UPGejvicokTCuV2ICQCPIAdBH/u40sIXnVEkS+KAyA7KVNzY8E6kL2SUDnfS
4zRurLHDuev2tQXG75RgtJTecybAiSqGhc/HgIZObWE1F7Mli1ZCXADWTZ8VQ1yMMNZX73mx/CFc
E/i3WLXJTFbBlWycFiRII9WFpI2ANh20HQwemVNO7STj2Bl+fuwvhM3X2HDJYAwS+6f8F9nNRAjB
F8eEmg7dfToWxRMtTIcLELHNL5I1Cp51X9rAlvEM2vjX9YrlCjrIhn6kc4u/Sf9yoTMIavlM0dKQ
OaCPAfrABurmnxwGDYQjWqB/HSoOKM5Qkm6ygb/HTSWbshB2MRoHyys71laxEN/YkGKlkXBfym6W
k0Q6/rni0J9y3S+qfRYmhiZpH8oGf/ghMpuiPMJ57q+Nu5c+JVufRJ1FkkGap1DkF7N+C/t8Yerf
301JHxtsEWgUwoAPYFHRQkV3Fetsd5swjN+ddANY1IfXlLVyHGQggfLxHxshIo9BiTZG4WyEG9oi
DcRejoyYVLLGkgUiKn04LYDePnM/UTL8IiwgGIAzEaNIj+j0eARBMXNkIdOD5AZWwoU8oLFCxsEJ
KhtaMENZwSyff0uXtr+QGiWW0bwlzrmWW3wJfdJ7p08parIA3RXRDA4DcDI6iYCUBfNnjiYyBciV
4FZQWW2RjYnvDtPbA5Soti3eR+ToqIKkP3ggyaIhAAAPzMsYRfztSDggRe4OyhD+L34EMokMg0Jo
HNhcqVcP5SssZhoGDx7H9+ggSKe3MIQWODra0ryU2/n/u/of4OXaxgD2NAxg6XtfxY4TQBJd/9UD
1WFnxlP7jNEMtHh/XGOL5uKPbNNo+Ir8TOxQJahlOFeC1EPVnbouxTeKtj6R8uxoW3YG0dIHig9q
eLSKRqAmuuJbKfZciTGeQ0DY0F+hEf8HmeP7RCy++G87N4ig+iD+Zg8Q+EstfScUwSaTAcSoF5Z2
JHYLa5sBqFc32riQT3xa/a94NDptxQKeitm/WjeVY7VPeRaxIgEr6IrDYWc6BpjJbMHkRZGD7XSk
BDbXP6/d+ov9upjC7aRxymqMuWKCNkk1T1e05EQKXO59cQyjFzPvoMcRRs34apMAGEgd9KRhxB33
Wl9KtcZhwXQ6LsO1KnfkM0sJQoUYslnILKGZi91WdmDTA3XZfTWQNodUtCxPSZNuFCHkfjR630Td
GdipaHMe0U4TDwZeAQOZvghD3xczLjiB6gmdMjSgw6iQZJa6j0NubsP0pbqIpqQ/jb0pMSzYjKPz
4FDupcVOSShK5DJhaM7Lwkh5wdEFb9xxEQ6L1/oPJ/IcZ3NMm4ATl4kP956v2JZbIHaDHN9ypsRw
r0l6OGN8KEJsG1SHCdo1KmkOIBYvT5+L2fTFzf3t/Gh+afhwzDIl6Ga181nojPOLmDrhIxRi7jlf
F72MOVSfnJdmaJOBZ9f0EJQubmaIpBZollGzIXa0YQgHu3duBWD3UBLRcuMpfBBfYVptn40Yx5ea
HJk9u6SBIT16Zg6vpy/PWRm+KN+Y3hysSJ4hEIiTwOfucCDvuMPSYGIFNW1rejhgDSKfEBlBdB5O
DY5PURxihAG/FjMqNHiIhxBqcGd09015vsRGnsBY4YvIRuft8EO+6+KehkQBjzx42IuFh6ucTGjn
jCh8J7NJNDruKagRL9G++cK++uPHj4lyoBEQCQwUTO0HNG+OdJZBxvaL5ECx8cgVJsjnQLLrc37y
cLHRoChgGjGMii9+WxEJPvr6g0ju76iEMeBBtgDeIdURIDXn7tvBHp4kMrcgdM1RaKw5pciW4vsW
4RUUBS2FTdDheTkOh1Z2dAgQzDu7DJGgsu903YYGxhmaTl2YRVjLDdct55/4Scl+3Iypx7KZPomD
A/IRST5JPxySKrozizKZ3YRyE6tfJBcwzQl3DD1oTTgaM+Q9D1GRxSbtWY5S8AuD5AXjaTqt4/Fj
QP5xfNFh9fVUvBG7kKOHmCCib/8ydiTxMXNbJg9cA0liZV1K91JocUtSrI0KtyviEEBNVnv0LhFM
iI8a+gGpWmB6CnRV78e0pXCooAzHUapfMvISBtYdnBUoxzJX97ZTuZ/s4e11F/u/ObVCF7m2JdrC
1Gvg5xWeEX6YeWh3QxkEs/bmrX/3Iz/Mk6EDEYFOIaJmCnFCNUDmVG1H//wXB2DZX56C6ZhGm+SZ
IgqYzXgSPAsPM4ZUemPSeibPIb3Cq4DhuAuYTTu8V+mT8SCTHxQNeF+IBvgyYBFrLEJ0Rk25pOKU
7qA10knRvM/GntIyYu7IhgYVjC6a4KYlo91wsmX9YP3s07NLCDQ5SXWYR7CsQkRfOCegHSalwV0P
+//uP8iLdl9sFzdQ/Mf4bY9pq0+FfogNBAy8l0FVc2OOO9UFs5VZLsehqO/gXUhDecpFkhGoIxo1
2MJQr8ksts3Svc6S5WlkWJ0vIfj9Lxkq+6HIdDmtEcqyKKSaK+2qB9XD6TlPGte0ltmxPOMNnJt6
ZqPBrtzK3Q8ZqWSNPtTY+EyigO6GIPyeiFMSBETR1MEjjlYjc+vECfUcIgAlaeMGnjj6hSSUYLPL
dJn5JMRKjUE5Aax0/moN/Upk0CSNJHFkwtLG/4crEvUSjWZBTIhlrO6A+JURIscUpi7mygiJR0Pd
Hl4Sn6PCdLFcg4sXYKnEM4QoSVkj1XGv4IfB5tjZCAe+fuqkqj0IO9DyRqcBjMftKsVJAcIZGsIA
PYFAHI31G8x22mi3k2yfFuk8Q2BJBluFC+5TXEzJx2fpAkoxuaHItp/ZawQYIg45Y04d5IYpNq0D
hyY75+IYUsZ0zILcZbTTzogkEeNAJOhmpKk6azPVNnDAykk3gtsVTsox3rhA/ehAUC1SePjZDsF2
TAb9qh3acicVNGiN7I8iK2tRuyBRBgIQPBejVk5aMJA+SjupyVur9XSRdmt8+0g1pZSDQkGRJasL
6xkRxiC+nFICGgMMLv56e3IbHnKU2MjUgHEPAbpBCA8Reqe7G2ekkDs896CVEBJpq60XkhoKd+Ir
QIlhdx9SAIrx2xWuAi8tkvwwS8/96mKv+NK34Mhp+yDrUrJ6ppEaa5bG5jkmw3+Gk6fIVx1M0of+
nHOQniVoXcuwdLZky+nrG5otEE4vGA8JtUusIXuwIvjeJDx/Rm4NqcA1pQF/w8sS7gcTXnBneNnf
ATNz6HJ5IjSnWeiUAWnysnMQMMBFZ3TgW5Am68vSF6BFglphNUO8psmqSK1LDHr47TTrktr3l/hK
MbiQShLOGeYoFFpjMj51tMvwNAIp6AO98EVxoYLPM+G2O09RPx8C8FycN33qEdn6WHL1yLvfRFzg
IdKC/tOdC40NuRmNdqgVo/FYOMW0iiMk02IdzpdlrMjTwziNo6KyxV8HbxL8pdHFwxahzotT9YDO
zhEtaeFzsoJOnvxHoCT8XzP4UdAnJbb8MgR6nX3tM6elMPEo1kWJDEp/wNoLhhohSaOGuuZQodt4
0k4MKHnJcq45/t4YhijhfSjGYsMMpbWd8m1JfiFkBHFc4PYvcsOT/SJfQ6b+8l+jJ7wBzkv8Xl0K
cTwp7g7OCUAqL4sZQBxKZExU1eh3C0keyPSBFd9wQTlnOOrE+AMFG4Ythod3IJBumZ72NslT7XNW
Xl28ACWZ61LvXwZffseHhk6R7y95EuMxGT3iYJlz41tgp4Lp6ZFkWiQIl8lSoicJwww8Jn45HA7E
AN3pkVWQ7VK/CF8XC58H/sGQvaTmEU6GEKEFSY27pcOZSHVEaXQZYPQuMP6Br/GXXahENJIfYtaQ
eGqNyjncI9dl+ZIk0ULng1kfZKOH3UHu2p+TDs4tuljZoPNXhjtuB9f2thlb4f5nyn2CFigETUSO
L6IMLMH9GLtH3onaicO5wa1+h+8X2UN7MHtC8ugw9ZK7eaCwKTMDyJFVTUvMuq7E+7N4g+M4rxQj
TZzZ/ioLbczhy1InTwwi2RSEpXS3+3NDP2LiiGGAIpiHIL1ir3mJqdRtcCIAGhE6s2X78x6iQhBX
x8Y+wbT/4LMIigxcCXOZZXcy6lQlxrBegxjs+o9qNiX1P7kazlRUAtJuyre7C7L9mFcRjhZvtiSB
DaRJLLVW5oLCr79dYWaw4HZlY4RzwpIgfeJ2CIeFw5ScEHLwNUTms1iwhaDMiNurrEhSIyUjC2YN
UEEBvrFnaWAI8QwIE3sBFMZEkki3K1edwFdvMH8hjPlLIui85XGGjyX6UJ1zlI6jMQgZTk2MguwP
h8CFeKShi4bt/m8oZhgXW5chfhe7NRxervZQzlK51BgaJh6qxAzWd8Q0WNjZAUqS6N9e2/k916fK
wikEHgbRlUevAP84HLcCzLGDhq2rx9oW3SynhyTFAMMYyaVw1LAZY4PHTQwf+GYZNWcYWfWMVcPp
MQbtAlCyOXFtw8vtHjAymDnfiWXMpj4A2kjq+fHIQtFfJCwgyP5sY5m3JeMKSGwp5bgU6RwBuTmg
aNx4P8sU7/pvBsI3JrXBMSiYkaRSSESQTJgD3irJ9Cs8N5AnRlRV7qZmn/FWPiopvD65j3xhogqr
9/THA+Q2UbNhB+Ekibj5P4Ah2yM8HBt47PYy4nuMpQqHIIYswd1c+5vNF8jInYNbzklxCSTu+AT+
uHnTYAB2oArAKHEWiLsGFgGDQfgLLO+OJB+3YGSILvUWa65xV4AOA9KHy5QUAqy76+J6gEllGucz
TvTTsGVz3BJAlCvfrA/1W8wCSiwM7hqZH3G6pOzvhUTiXX7go2TC94e5n4bvYGBE+YW/UbXh7OOl
ICqzFiRBHKAS1G5YkXQKa7vyJCjM1FTo2qqPnE0uLYVIwePkKdvCKxRjCcwzUaQH6HxtbQOzQbep
SnvWL1Ss6y5dKbwhyuB227nKUbCpwvRhbZvpZJCiebIWd3dB+ffn2JQioDKt7SUYrF7OSh/zFemt
X2y8FGYoy9mTOy7h593XjN+GRA06IUJlwDOP2zURk5kUrQCIcGu0m8kcDjHy/Jj0Bzt4UrBkLAdg
gCUG0FvzusWsHeJlAOR2Q83NPn+JDz6ekIw333Y8rxs96ZDe03dBVnc2mSrAQHHVXrW7NjMMsMv/
gBJEz8T4ujJw3j5NIMAfuMultX338W2Nvjjs2i1ebS5ufQTMLfv48NbZG+Ka9TOtKwX/p+EFGuW1
1Wwes25UdJIuwQjIKHxDarr3VZth5TkMDair3dp7/IJTBxcpt6cFb9t82mWCLRZcN96P8Uxr5rVd
IYwaOghO5TC5hTTIaYrBTQcGzZlwaV0XYO0cm6R7jlLyELpqlHMsSnvkt3i/nYvufI7TSt1f6eEc
p6cS4vqMG3sKvnYDPSfsdHa/d9wZFNfl+7Nqau+1+EY9xVs0biuqIBhljTKENKAveH810tuO3Bxl
cIINfdfj5seHPu4YgNze07d7aiLk/W+nB2PG+rrq1X3l3D0Fl9vDl0KIiSOPgBSCtuMO/SztG/sV
Yq/FtIGjTK1d8UiuQ+KySwVGDvrm0/Ie/R2GSbgktQv1FH7Wg48RkoNcHEVNrkZ44m24mczUtV+L
9qAzoBGmOPi2fxl7W8ECw1cXoBREzX2+eG6AEncoM5/FqQ4/HsunKEYLEuWFUfBvhjS8TNPSfoHm
883Mv6/yc1X7MdIuUTt50iaDZBq+TEYrB78frDt0M1a1jtR627PuSnKmE4sjKXEuey2at8O/H7+D
IizD0gj5P+aYa9SnvBah+YN5BknLfx6TI1K+bgR2dHKPW9qtV+9jHD6wtJLnUj2lrD6d9sRbDY9K
QotXD3vMy8vJ/KnvssY1O3ssPlp2+XT12tEha5Ua/BLEYBrb4EQo+rK9W9iPkQ7bbY+l2WP8GQ7p
LiShdFWG6y9L2Gdtfxz9EdyuruEf8V0wuDpHH7wI5L/+/dZv050jHzwWyCsODByhYOBsWK3ufVOU
/YwRamyZ4fTxjobNen87nYHOWF9AKfZlzSPtGD7xpoTiy2PqrFe30lFLty6G3UbBUiTqHYmizWeA
+8DvmT4e/dM70jqL+2fwFq6dcaHU0OHgONLt6WAi99P9bi+rnNY7+SkFxzbERxSS9v2cVjT7kjXe
DnQNSgXk18TJRQ9rp+qOWrdZmbvvyLjE58K+nCKliJU6UgL6HuhNkWT967UdwfHWmcrKfrvHUcuu
CnedtT/z4ji63eGR3bXYzN1HO7sYNsu0VzNFzWRTG6HeG5nsTOY2F7TDUYR5KkvlHzc7zTWsW9hP
okoAy5UvQnMTSySM3KnK4vWH05OLIMs+iqOoDuv72nPvVb/quU8jIIoxEHqk2k/0R16rCH8npIyf
Hf+dvB/tTes5JFYhWjVFycN1rVevfz2RIAPHmBMDkEKlpU5KPCavIjGlFRPQijm/96RopCXXkTFC
qNp521onlGJNukAqcOKP84RB0jj+4Ivtb1sdH10wQK0VXg0rPN8thubW8XoNsq2OVWz4GPr8syhV
W9Nq+UBqCe2cQQFuxwhoMK991X6j8fNPdJOd7nP0oEO/uWxQ7P19a4uAXznMS+8mFVN6UCbmtZNc
kPtUkEaVuWFp7FD/jUoh0DVyZnM/jR5r0hVnKRbr+pE0XEpT3F0pUjKNFuPy+TSsfO0438IjU3ts
39b5z9b0NS0hYuQUNCILjr6OyZxVnLw3tErW3hBBNs5S2N7oGCq33dH+LIOfjZuXW1dmJr1QRCKP
tF7wSKxJyD++YqZCGiDFjrY0TtY+NNf2yNLdYaIuVObHW0uMzq/YTTIpS4jnYkL1+ZBTtTves4N2
xt5ASy6CSvWXf2hxl9waa0EsjTCAF6NTqk21ZCimIFrnMOlU9t0hDbosOh2/V0xI8MThszoANqEL
BcnMmBEPLVBUWJumcJscrjZW6Y5Wh0/dwUWXXqD6wcfE7/n4c8HvWyYkVzlEi2WbnPrpdqgBrLMS
3Wir0cH6s883lzWj7ZqHVeTRfV68Jx3SCyqZTreP4wYDxi7k+6buqs8+vBY8ASsfN/rzs9/u2abx
sZrflqm6ulvAe0CAsvw9Sad3DJmbwqKCnUm9QSMT/ht4YpuBRUwdDo1zqo7kiiyCpRbOLmuXpFVL
FRKM9hB8AfbJXSSax4Ew02rIvS9AXNYBvWP4ImNTT1j7wr6h7SXymN4eo3eZOrh5gszxADB0fZr2
pml5tEak+IHABXgBmP15Q1NgV/xI9mtvveEAcmV/fbz214M7jFURAkfri0wJhcGiA/FAd36Ueu73
8HJSTmy1y0QE737dze5f+13bP0RWHZxgHp2wpH74nHwdg8PDSbMrKgfbXF5q8nOFTghJ+rgC4MuT
MqsruErnQe0fXmp8rxxeC4XcOMGo6rzDMx20Ah0FR3AIq0NELi2+hRCvGFOvMLIIAtK4mgru3qLX
c7Yfn5kKJcp9fkjylXfQ6gY0n6FwYfB/UE4upP4aOoYYPz8gE1mO2LZxfDvbo9WL7zSm6zV69gKw
vXIKqDnW5yopVNduzThUvxYI2oe8805JbvJud5o2o0MRfcVUhYe0p8rDgI4K7EeVaE46k4ZH+vRo
Yxn4COTkkTozZdBrj6sqK5RVBwaYZQ44pnw6Dt7Den+sAbmJpRGwQc9AJzLyIWR2RrjOyL/QXcD9
eFjwZbd6fHXqytpehxzpT9V5gbbpwYs8rvZ0QPkWKeB7s9I+1lbdqz3HVGzNbn7TpxlUyzOo2tfR
g0EerOpk8VxIvYx91rInc/Ee23wg3Bz6N4wLpdN4OEKd3Aa44v+CG9O0ja4TTiaMiQArJWgSUvZP
5rDPn9QvYpDYvywh+n3say0GHQD7Lfd5c2uchq0nG0Z1PwDiffOwPKk+R2yENv9TW6YYUkfHYZ+5
i22mW9/egNDEkPOuBpBpcv/6nrKt8wn9vLWohn5nah8x5wXEZccDgCN3qYOviVWKur+RUmJjUdlN
lZKapuqkMzIcjbzb5prpjafyVe54kmyxvISVMHxZv5GMd1o+VGuJUuBEL84IplRY1cc+fNs2FCGO
HRwh0AcCIUCUo2/xHPVrPN0R++GSQVBjuHv67xdBVMFmiHjY6SLbRA/102B+V/2uEZx/nkIgOpNT
OTe41uQ77QtzoBjwjXwdCpXlNvVkjWN/eM6HjH6lyQuVhUmdzDyFnOwqEBuVkA1dQ08anisYptOa
eG4QCA7luX8YsynQJQHtvcEU2IF68qHoOHXGpd1ZKtjJM6tcWdyDD2W/Xx7jVzPRmHRhvUk8WeYa
p+3XxepPS89fu27FajG4F0LGvlfu+pyeICCPT/7lQcnXyaMD7NzfCJegeoqKqPnMfpRhd5fflTxk
O1awDNDGw+X7Edj0oT4Ue3Yw1J/V6tde7d0uflUHpJklfjLum7mO/aa9LELVkJTtp4dYvP3C63H1
MlPyRrONtjYx2hlJ2dFafX/uyixwpLUeGruo4zAtILfy1Ghc0KcXwDS0ny+TV4JXzPhvOemOjHev
H7zqEk0+4WB1naSkk+TtMPqNkt6ztnq4OlvzJyHidfEuVwHVz5pF3kRBN6CAeURXmEzgp19HRe2j
u8cryYbmNi2bt5jVC5N6z7qsx2orbbFYrAqHE6um2lqXjnJMyNFpZlu/OmuxmSe/3G9pSNAV0BsM
DCCpRm3TapGDr8ecNzJtDYrk7CJly33trJGKvx28tlsh/dhSxWYm0lHiDY54qrfMFK4ss+HO0efw
gnwdPky/c2D22AW6/L95zze7Xtfw698A6knv4nTFHYPCi+rm69augo6t68JOTfRmR3hZx0YTYg99
dx5tRxuzsy3MF3JSFaSD8fFfhLaY8WUcuB/7ToMN2uwF3PN5aNH3gWMDS4w4TZfa54g4pcgzf3tG
k3hsekjADZxaOpCVvSl+Is8R36wsbo8phr2fwRejrGlBdFM8EnkSaGU8Kxr7fIqeSth8HY266ETG
fKLAWc5+V7sX3rn0z7/bI9bD6hUipVNz6wQfmSRxel8CzejDPxd6MOMerArqgFSUjiCHlYVzwIHj
S6iQBr2HK+tvaHShHNZqeGsCxV0vy/FpAA+u9WbWidmy1xrG6Iq/r+cEFoae7lth0isYygcf4zP6
p+3aVBSBAaEByw+2hxV+tvT9Qiaa+q+KYYDMVeT6KrfbhI82s3wcNXc+9qPrXmmwu71f2qJK72GQ
kqcndfJi2dzYJXr4PIa80iCDd/KHy6w3dQ+38ReYl/3t4T648qztP+/bx9W7KwBHvdw664kWfpkm
cAtGx/3HKp1Je85fu8qDOca/uB1cPnbzDh49JIXW55LdbTxjVk2XvWU/Sc7fLs4HIYcTVMQuJwDy
Jct4ZT/0JiQCKJx3T3XQWzWPqPF6q5LBLdS2GCuiUPIMbGn9Z8vuYhhmOpe2pz2d64su6Ehp2Tkx
FKEBxvvWl3/nch/oPXrp9xTjjNJFd5pWVTS5SOz28uwy1fFnWB5RHDps9uzPB4VLLry7HR4Zu9iz
odKfmGR0xxDqZj8q7xcUVdCkk/XsgTlsUC+3aM7wBCGOxs8t4nCUHZ1g0kkU5qtqE9VloOMXXYh7
HtG6Ndm8aW5CKRwfmQfJAGXHfEb6J75dRI1y7P2PpPNqVpXL1vAvosqAirdMMoIBxXBj6ULMOQD+
+v0Md3X16dNf772WwgxjvOMNIqroL91b569I0Zi/bGIj73V/+UULrqqoi4+TqjWcg1Nsjou7QpR3
Ls17xa8/UsElrIA+5TdXUkQdLnM76T3uk2skThNP5JgvJG5++7zeEnGxkW/NaqJ/sbal4lsere/0
ulXoTF1UWweHvGjIuUyHeEXTPTf3uLUe76HCV8FVLTUJCWYSYtCpOxySEFUZQ98qq07jxvG0eC/x
AGwe/LcWPFB9LZNtfYAJ+OvoCZ2Cy/Wj3n8D44LHTAUndUldDUVVg1NlswVGGIIToJb23uyBAn+S
j+7iFn4jCHeXnO72FqLFIxkbe/VgYCVdfulr0M2+lJ1Wt0FRtqSpb1GDnRetp7re+bi7o8LCpQM1
Aa810nC00blJIWxuDnV1Y/5w8W/4OjDT804Mc6vS/cieO/TxKN+ae81r7MPuF7sYxNx1p1oyh2nM
Df/1DFt3943N2RuSn6LVIWZ6vcXho1GMjY9/gVHHc2QS0YoM68S19fY79rvdu519raBdaXtL70lg
07gqif6qpy3wu3NYNeKypu60CG18UsMLKqJRkxcKST3afPgpFpvxtC6f8fY8Mtr2+T1stFvWESwa
+svur16zr3dOA4qnLl4x1SsCOd+tjW7WOnvNTvJuxLfnoHVI9O2oqtMvNhmfn1D8Es/ongyysEZN
WNKSzdR5AQh2vHo3uXz7jCBPag4j5+rrJwehVOMxXM7QJaCFu3NRo0WzW/kWexuDwfQZJ6aWrevp
A7+klvOxsXfoPpzKedBvFQnSMNXoBvWTpW8ZGcBdEIjGZthD52bduuHlGZ8193z3xerI3rWBMjiK
GJ/Yrdq4jmFWsbXbba/dmVwIxLm/6gScxkZ9YzAPq1uP84ayZ2nvMSA1tW68Yx0e0DOQnvi42J0m
LfL5OClqg+7977MlmJQoqsPZepySTwEmC4DcIPCsuo251r4K/x2j24cx2x0a3VXlNFqjQ/whzIMA
lfrg1AZe7LDc7vPzYUT6nD7Wn96hE3KtOU9SwL82l9OpQwBgzad95dos88NlR9Cda+i2/gqK+5im
tEbL9DCJVHoFtx3hdX2OaX79u4E6m77nrT66UzX3iNN2F5eT1nCXRfh82lWTO7WxtXe8QguOiiSh
S1iZlkNBbQa7GAlYtxWeH36vS88F8flC9AMeDd9Bs8OJ6TyQsr2Cb9UvEYl2owfYTBFqh+QFpnTp
G/Xeru6267jQ1lojA2pKsXdOq5jnafRhXZQPZ89RevbfmBLx26FfXE5e2Qnpu68f+TR9e3qR0oDI
lg7VYVNRq8bHjGk1FEG82tD2ANkx5QbDDYqGqQOccmuZ2oJGFBY29TL4at0y+tuzQnyKda37zeeV
bsPR5pTPOO91ODova6BN3s7T+gYvfH9ENfMeH7wmw6o95CyHUlx6iCq/dOLDzW1APdbv4qjH+YvU
Z3hBwAWyplMjYbaFeuEp034MVxmpaDTZYNFuQR97Aqv9DO7cG3gEnpxqq/zLvM9xaYKi7vmPSlVB
ewFg/x1kDNPmxln4dxd0FLz0zTDEaxgHzZqSKcmTIxuDoYuzN6MF8LGaMccs5wVFx/trQVxDrupd
sYq3GQJSqaNR6Q4YgV6n3fHjQE8hOgM4XHDR8xozKNH55FpvqDHFokIR7UApvDC6z0KdZmSAZYBB
56oHETS/bEmJke84SVBa3gQNq4AsqGG2zlEq9OxJ158wJAYAoDWHftfwJt1SJW20G8j1JCUIQlWH
Jl59qGqZ/2ANM312zO1TwZKFz47sJ3x6T0aSFPKVdyiwa8Cu46a6gx0JOAJXrDF5kFEMCnfG0wz7
8uvgMFq+3fiWEjoAU1s9wrOid7xSUhwx3eNYbmve7xo7gxPszNHSenlLbOQ23abfJCniDv61tXVI
GzgNBDjFPrBvMUcykcKdcFw3TB2TbWfUZjr/NZuhPyqazCHd0XGi81cV53/d9M9XKW04N4IPBC2X
a/H95vbsQs8yjReumVS4waCH+sLepQOQZ3zUKDO4HndWnV9z3MDX3Ow/dkPjZ/KP+fj/o+FHy0z7
CufnHG3t46Kc8mm4xaF16r5knoDf4VAyLDdB27EJuK/1qclDyF4uCBsfeIq8YzAaAO37wjIiIVCc
zkbLmxWgS7OTUpjlL3UIX1BuP6ti68q87DyIaQmDeJu1nVV9ElwTUCDQIA3TZgwMUa2E9lyy9s7j
lbDqQDMRBRHPCecOXwihoVZOZ3iFH7p6ZrFNynF5ht/RUa5/ZSUbwIQgU1SVer/BfEntiD3W/2C3
kf+pYAEnE4bk8/efVKen1dPa+3dJD3FuKDLOHByctjxMJCrQmPAuWAIA9OG30J2A4oHexW8om79j
BUDPfejOVjM3rZgyBKs5w4LDO+3R38ynp8qc4noVTBKPshxyB9nhUFYS+JXSezAU1RZy1RwRwGzO
0VU55+BkHawd/zKsDpS6dt287NSHRmPIqYpevsDM22yAu94UF+SRp9JhuI2lCiW/xyAGgs5lZZgv
vgJG/fwFLhtW4sbwmT3c0C5I/slUuyk8xFVVN1sRlfpbEUbCOJhB7H2NO78KenNOcm14Ax/gn+ME
Ju8xmN+h8p9VuYJA/XFFLSr8aWQLmJoflp4Gy16c4Dl0YeiVlbqCIJmF4VNC5Ncedkro1Hm4NF5t
c5e2ebo9FYus/SeNECVVBhUrrw4OKSo8HQjkb6FMzy8/HkqsJh7sUbinwrKyiEOXs6US5tUv5WUJ
eogIoVgL9cHmtGMJQrsHVF9uBEZ/hxjbcatCH4U+BAdOWxjmIZ48TIKTEKX8DfYbeC18fJal6Ayg
ai7VeZpjc00YbvJQ6E1Js0AE6F39bzs05LJhBK7Eujrdn/GH36cd87HnCGXMwbAc+g6cFwBA3WsR
5aq2QgoSowlEXqHExJ4zvZpeCJGdNND5fKDAsJOAo2MDugMKLtAbXgENKmyZCZbZ2YV55ZhodxLn
7vBdzfNDmBI+kMelR3/4GQI2nb7q2ZMI2moMs44AXo7zDg7HhUItk5zsAkbUdtxjyr39U4AtScp8
BkJHXgthbKq5WJlgfLI6ePKLGzDbYZK2zB2x8GY9ISeBs/8xoSXOPnOevfDLTMkYFRuTPfAxdwF8
hj3QfyfFCp/ZGCwlqyx4GIVQ8Sp/QBjJxw5iYa+MAsxZTGZI2EbDVwA2JKGDRTiZY5mDI73B5YD4
Fa4DkDdBvEwgtOjsi8APihgs/eTXeMNpggt87k13I7i56JodxrIhRFKe/mQFnawB9wqaQxeOAO0c
+huQUtnrvG4oCgpnheSeoBV2kwuKzyd2JbDLoEon6FKESYPwESAbts/V5qapXHQ88J9/qalxfG9Y
MJx3IR73/HTEgxe+QZ2bXj493CKBJGFAETCN88H6yKjaQ9V5wM4t5zi4O0HHgE4w8eBo/mKvDBML
G3HvYVLBLsT0VkIEPaxMql7TULc4IIlYVJmM3ESpBVjzwUqHDwex52cIIyLHBgdeZRVLMlzVpAQK
BLdDnblDPShfv8Pox37CEbf2kG+H80cax11UatDXNKBw4Vli/ge5IeEDyK4uA8yYWMU+BRbWbXM+
+ApjU+KFLRhDBBJ/iBa4DPGtvXFs5MWaRO1Yc2SEfreZCj/gW+Dfj/qzWCdPNicLSfzQBVfWYSO2
kR4MccxJDlBcWMj4ah5idCUoqa4/lx483bhwJ1hTIVBhX9gtTnLFtucrTWCHrRoMiJnQYCAtLihE
yB3QvgN228y0U+FWNr4MLYAKmfFF8irTJxSkCZXfhItlBen8wf0CbfAy4t/mtGS6g3MPa1yoWlDc
SL0CbWHkGsHIIWJO3RaEC0RE1QAhY8pCBhQqGWDPFqoZ40r6hRREaRNr3RGWcBUZNyz2pE1+nQfw
zwvhbCD+YHX2bfeFL2p/NAKXUFMs9cz7gEX7iKD2eKJREU0ZQ5Stk71VBBfbWdOZUIb07wEpLryv
rZMHjyFjCLj8WsZaZ2ZxXRM7yGdgt2YkkqMOAKlfNL21bnM5WvI10kz4N3DwJMhIaL4kdlG3QROh
BD4r+SMQZLYJh2fSRIHDk9j3kzvWCUR0bkoqyptCKsTBfNNMSRMNOhtJk0XmcPlgeKukei05/CM8
keDZywE4kTg0ORHOeDwsIcddbYHMyEehdsvQTPEYoXslZLMj9xSwegddkPDdWPF26i48LiJGL5GY
K3FVQDEfdamE/nSr0cfxewBaOuVWxXfwaRVOG38pF3dt7xZiQs7da4gaACMg6HyoodmxkEFK5wEp
mUqheeLDe2n2cNoLng0xHqhSEjzdZQgLohbi9j78iR9/Pk1dbyZPirqxDTMOe0S86nieBTri0o01
t+asJqwCKHQw9khdbTNrGvKXfkMOa+dD4okW+xAOE5SkQqXoNRLxdWBz/QIHYZx7UBtZrbBhnmbF
wJ9ML/5sBIOU1QSfGDZnyt3Dgu9u4tOIo0Fwf/IyM+ESy7y7S1BLhupj9zus540/WLtIyUTi1ZKk
sDe1g5XhGc/flbtPUgckfZ76WeOjD4spdqQCyHOdZs8b7HcXzRvUXnico3jSmqg35nScEwkneTo7
s9mgHcGgbi+kDci4E4bl/EqHOW3AvmSQ3RRT0gdZ2BHes0OyqszQqVuwvw0FyXunC2HxAe8CEMcG
vHYKt39oqHUXpteBwkNjWwvje3yx+sZqAf+yUnhqKrrwdWSgQ+OXH8m7YJssqsUTRjcGRTyE1Mu/
0muRIDLkg4mWlwQgdImk2YQzlFJQobdr65iwTRHyW1Z/p9YHq89PsbmiNGkkQl5xip8nbdbquXL6
J4u5M16v/fWiOYvI5BzdSTZo7bBecjOoakB9ws/qgx+xIkftwRUKebkz/THQzoaRdW0zpgd4gKuO
RWeBABPRBkPNN38Vl1TFsI7XwNYDrZRg8FoAN4JtyWk2mz1T5+M/wUIxLgR1G49pGu6RPJcuAL3U
SGFmoVuShNOo/1R9zO/NbjzuO7Pm3xXDH+g9i67TmAglE4Umi5gw0tNf5FghdzFqTJQpGWqzp60l
XwESJaXJAYOz6lb/4Phb1zc1k1HccXUnAIaTFj5av3DBoUrzcPWMmr3Fuubu8MZ6GM2lB5gVbRfu
CtLAzyyCcrR0+2ufHtSBsr+1RW1ZGOqczj4My9xFF8SBXwptjwcfgpHfWuSpLvR4iaURbpa2fgH6
1/zLH4RpbsExHWBK8FWbqkiYNtf0RiBQ1yOLgYfgBK2SFY7c/2Ve8C4z9EV9YHRDTaOwIQZhyRpy
3qeoqoNAMaWGYc56w0iL5w906D0OsgbqkyOVFqE0Nj432MjhKlNMaS8mTH7FQ6Bh63WFq37emHLL
8RfXDKs6dn0uWYv9XHwujLst//EgPoKzmpzz0mUKPS2+FlneTMhM3vkeJgT7jyRlDlEG9Ie43aKO
KLdEBITPNY6grFdsZmprvElLJkd3JrpoUScaAAGUE6b0DJWZ5XeLMaVN10qO7QUHPLX+c0kaH4N9
qvSJZG3QoL9lpLOszEX97XZMGZgXQvIjhoA10avPMX3VxvC8O1J2EGek9w8tpzYrKHyrsNmx4ITo
9rXjgdItdRtpzdNHYbRXyHrFvgByKkmQOA3Ouv1Wv/nHAdD1sqbmQxmdMkaR+7A4MnXkuxDdfsA1
gnB4nmyF21XPQvnFu8C+Y0vMEp4LjZq5lHP1sNDXlPwEpKA5pR0pzaTcKsxCKeK2ToeBXIdsNH65
lDUFT5YRtqK47jLMacfViLtuNjs+HR1EDrZUeGTuZV6ZmEt6G7SjJcvxNBYI42wxVbxXTEUZ87GK
Gxi4qgOksC2WPZV3wzWsRfGvvZQ8SoZd3f5yZ1V7k8lSO8E+/jkDa3zjAGk2KdD+6i2z14Ac+aYb
Icdc8C3++FXqjpIiCZzsp/7sQCYkU7nNxOlWgynf7ro1ixXvTXiNy/hF/cdg+GoBpb1NrsuvgDJv
rBf6eeuDm+nbhI69m0Amp5h4KA0YWx5bKQWuLgLlnzcgr/SM01cno3I4RV4N0EoV8kqggTyonF5m
vntDDsZfT987HNqG3Rk8X2bGInpK5HjXr0D61VVsTxMSE4h/0LieThuKhh/5RBsbohsssaC4+zsg
y0qlZ5hs36fNufKWx3+m3aU6sxpIRtdy6PHScRo5QsdnkfssvD/A4rYphm4pUB49JU+Zaam5z9An
6r3OhtTt0szLwj/Y+Z7KDaZGE0FJ+L4ydKaUYAXdbj18y/ChwOipflVi1NqiZiUQqlUFu0URJu1y
yde1+QD481r0jNHbX+1nE8zVYBqyOh+LL1gFvQFevvWj+z1S9/NtgbMqkLCsPn84MEXfimiKWfcv
aqz6RamanPBX13GpZuFZ/CZXdRNPLiMFuiOmE6Eb/BuobHKMYTLYhIbHPafXmJfxauUyf0JMS0v1
sHdoO96aCU7/YJ4/gG++W6F/ySnh4seIko+CKbpEUEeGP93vguEdhfWp6dZTKS4LSxLtT+m0s6jV
e8XsBk1GsfbmcRcgYcxNLvckhfhWQZ3fxTTiT6tT2mc2Qwr7G/065rT1NqUN68W9wiOivfX4d4K5
ERUetevz5+5I996su7yhQe86QIldIBcQU6RJDtw9JMBwNEzfW5E8gTMI6FlSpsAVeokutGW+ZKZ+
Ey9M7H82w4SNfHXi4IgvLlZDeg8uPM0Gqgsv5dx/Uz1wnqr05XABY4oK7kLaWbGmAVNflLNKv7s6
mTF+rabwU0UIUFFsJe8B/4dfSv8UMhZPkb2LOhbdL9KJTJqIGYwX+NpumLVjNsyavgjUNgn4A3x0
WDO0d0WPSX4Bv5Qx7lHMoKUH2mEwdOExNSfSLUlOYCKpQrQy4nWNuJ7sVHW6S74BPQwbSWTSlFkd
asAzFPFOk74JjxbMmSJiA6xXl9VBR249d45kWlH4kJDZFFDkxUNTLaRCunt68N+MSwzZuQrudpdW
iDQpKn1K1+QDJYRrNDRHzNTu6kyywI5Wwj7CYttjvxq04C4soZ9hSxrHdXu1H6CTMjhc6Ec7yBxF
wz54UO5e7cPDPDycvz3I8d1qDoG8buTAnsBpwXE4nlidSIo/cVDPsdW4Cu1xiONJ0yzvPkdtnaE1
vAxOMP0qKVGoo0wuUE72I/kmcW68cETy9Jv1vJic6Z/Fckq+wopsjfhBFLZFmwZLroeHnt+5WFjP
4PjR6DK4BYB9e48Kp5TKwTMBBdBBVTVaDZpHxeBe9YS116x8SDMx11D2ARZiCkCqqwtUrSUzC4lM
xnXq7Jj/AjyEYPXbvyKr9a7EyAQrDvb2HyMqhpXtOSIX1QNIyN8SEGCzhMp+PYGsi/GQBZ8L4KNh
7gtTTCx4kGZDXChQfkrD+TLri8He1Wp2l09F66NynbKtMz6e/TYeLUkI3c56ronNqczv4gY17vyX
LF/wK4NdSFA4cQ2sXY5oOCog6dItdVbB7hxckc7jg+jB/8GfDWYG89rZhPyh2bzkdaw4rWT3vulk
c/KBxJeNHdDKXqwTz6MD67oo6BQpoLxVpVDyn1h64QGacXunLr2XgH606wBvCbFcJxg1aAXa7pE8
Ajr7HSVVhxeKYEnuEMqQu6g4ZFORhCdoKJqrMLvBVKboo0BFXM+iw1zdBjjldsPXGNULEQT0vmJD
xRdGuDtoZ3oL1FRTf3UQ7Ok8jhMMCP8DB3H8X+xHLDTJh25t3pEmHgkuz25LzQYIleQH3aSpatdU
XcgXzTH3G82dBMLBNMLZjA4OTYsGyqONsU7wMbPHcdghiG9uD+64Ekx38dGfzllHEvbRnt3Qq7iH
nUhrEJx5XAKUJlOP/13yGgDB2OXiadBE14ERpTRfWPoyK8HLd30ElhpiEaS5b9QvZb5n4ICLkPvp
mH9fLIz4swEexiRiDFLkoukT/nrpXG1knDVk3uLYwxO9qCbn+4YUCUwjU6IYyjm2TihMEckiFqQk
wMccTgjmzlc1BLk61zl9PhyiAEoMzJqESgBzS2b8FOYFhDa2Us3/a3UtApE29ZioQlFUop/iZxhv
h65QauKWD8T6cj78rIJf99xysQu0giuQHHCGdx4I9A5sDKPVZYR4OOFQYfwJgD9usXKqJ+fjMGws
QnFOzDLcW1loLBB0WIORwYCeCJGmCyaJVNkDEmCYLHpdjnUMBIdvIkZET0/jiDcLkRoh9vPTa8vy
8R3pN4LZzCjtSu0aHJutPg+G+hn0TXPJo+/w+TFqlBKGNC+h16OhdchctmVM01/3FzQO3IL8eLAC
iduNGT6DhAFLA0Ce2NVi+pI1Ogi2yv5yw8cQR0DGbTipCG8W12lujw4yMDzZo72TGOuJZEGTE4M2
EUogVgOt8IUK75sbyMWZoRgY0e/fJkbY2EtcYUQVWGoC2OvWXu3q6s8l1ZXaww3k+AMm35yAWu0p
BvFiFITWFugtmahpPR69piPzFLqApXYD4BUAUWxbhnxXOnTG+dxIOP6RChDmeaKAHG4xZbtuTjnV
eyJhm4uvC+iR8NabTTrilJa6HSxub7tf9vAh1Gm0AbvFNkNYuEuG8/xgaTvJF2QH0z4eOR9pc9A7
1qgWEfYXU5AIuykU2n3/C1U58QqQV2LwKB7ZOtNmAZJM/QhwdSTUBpDn3bulLBhOTzoarq5NLrkM
r5G6GNbqCsScnCKq3EyQZ5w+H/D2FDgs5jtp9hOVR1Uc/fRSYZqpO2B1yFOiBgYrGzYHWdO8/AnM
czfUFXsVkOhvMsTpnW4s527KIjwk3XrBgcA6aNDu/8xc+X6eGPinxsQCGN86aSOeObpajO9qT9RH
33ArFiCSdEHXsTMgF+PRgycNA5K16x02Q0CcWRdVF2XVFaaDkrKExe9xRfPT2UL41kch1AYe9teZ
lX02N2I83WWh/lJuASreHKf8x5ftD5qS81+53beGSd/HueuCtNIr7OdYAWIDpj5D0CGxSVQnvM3m
zYpBWPPh7I4eN9nbcsscO6AHf1Nyvj2xcujk8bZgt/ofRgPbscsGPvauT3xkiYcCe4OM0oR58qDL
57Csqb+RDgejQ8KPiyHxRbS0f75/gBCz/xFnfKxF8A4gMHgsM44Pd9T+wv9ztGx3sEsgJAOOjHaY
TygXRGo+eWcTQNgQAzg89YbYBlDNUiOtmfIc7NpRBSKn9q/mMli62l+H5TekRix6CIWFgcDdhYAA
zwYrnKFP43bfptLarUnCZP/fWNvXNUcZP5wqUBxRyN4BvOti92zPRQKt1zFowM2q8qnfgEixd8X7
kkPhRrk4AEiS1Y+M7mKNYfr45+DW75ciOGzTTWt7LKNmGT5Jco30+cJ8fHGwZCPk4mcqWt2hCPix
ugCNOZpsGZiEjD7XwAIcOvRhcJopWrMwXTjVF4yL3zmkkkkqim5OQt5/Ft4YkUMV+ZXNu15EZchm
BXq2nzz469ABW8KIiVTsGVkIZFYMW4RWcDV0oIrR1iMP5G5HwtcBBjiPwBtx25exPTLAPpzw3Ybb
fOvlHarhCxpnAGnO98cCy5U7NZI4d9kXLvUCV480JMx7jU5xgeAwxLEtP0UZEIPkcYNdwnVBds7u
IL5dFNLU+j/3hGhR7/VnOw1ht+5WAuNBScB5y4LdG93VdTFeS/5yWhtRig8xWIKOozH54ODhq9bU
wvn2BAy0WmahOylWEJy7YN5C2K3JYZ+JXVBjzU+mHgfAZITCLgENANLmgSPKFr8r2+i5wMY0SfOm
AhBNvLTmnikgGVIgRsH6hWYFrOfOKzInQZftQpYKKzjPtSwk0SEHXvyxNziqXLTicQuTjSDhmJGj
EqJs14zeLvzdHVS5OjP5tS5GLdx+vGNsG6QXFTu1bkZoqNzbhNNOqoZJVDK0B6mkOiAj/Ev099RP
4e3J8rek5mJkIyc5Aw27407fDmMxgu3p1TDy410j7pCZHfcHeP+bJo2heILNLmUf5wepHfxEhnwR
Z1yGIYf4OrWp3pJqSiU+OZ1NnFuC8x8JJfgo0JjwTgnV5drF/gdSXD0koSwicgn9MtXBi0VFo3Rb
gCHLAI0+L/Sog+eS+4Pz3xvOhfS+rzGYY4M5BgGtwNgfBrBlW5wU8KSZT0TjTF2N2jpMv38iiwZK
iOnceLvghLz3Cs3cIm2IXcfCOXpCcWTLpXXKSjopvjLSi1xWAVJs8jAp78chVGcJ8/AwbPbyDPtB
GTYyhhJA3qni/jEYP80FG/Is40keazEVJfwX/AB8w8++A5Yxg2gXF/5GtF/z1hRy7JiHlWXMawBU
gpdTA9RjVthlosbAD8fcqyKpgF5nL+yWPGlTb4KsQ87BcPuHMxKzBRE94+t1zOEu8JjfzkK85+4B
7jYTBmcclElCFbODxwfIwfC6cw+Ll9vj6u4FeCfgzwyo+CQxnDOGjMbfNRAl9Y1gArk0rHgp4u/X
zYA5TYOeQVFV4arBRDMn5ScEdJnCQmJPX0x4NjVhSPEJqSALvjzrj+9ahLX1ZfO8Exj8EkfIpM6K
XNC20UhitYtP/A9AIPsXZ3VRv/BPywZUj4sIbOAI1W5QTGDZW9luQ+7WmXYXXMowJ4y8m4r5NVNc
KryTSu835dFjy7rgF7/RIJ3KgJCxt8ISZtgZSNuSQE4ieedFm0QHDufZO0XMtnU2b35ey84tkC3z
Jr5XR+w6mcfIH3jXbQbaMpV8aAwgMbxv8UebiewkrBPwXfU/VPXSZ+CS1wz4ZCuJ9sOvxMbAr0bj
9UEjcSeB71aaOCCvbqP4xEn/UvPbXc0p6F9DMUQDkTLFJvPJFuTdogLEfcyaapMeIXtQ7hjIMI+h
GkmENoNPlQTHAG6RdvgwmfAsm1SUvPcDhqJdgg7bDMBs11/29sqFkELeSYA3MkWnzOcY5nm4y1Gd
3D0ZzYWvvyENlC1YDdM7hyoJEwh5tl8NqT/JgZ8FCGNv1LL3EQwWex4ngBQwVe4ZFy9RKViM1Hpx
M7exvWSyPIURQncw3a3dP8iBhDTCK1MJDclomHsfZoKM/KmRZJfjC/RT9zOH5hNfFQzfkTGHmzIm
JWQsXgSrM2UrqLSURA9ntiVqLaVP7/pwg/AeZKSv4uOflDI57oZEe5UunEsoRza3ckwo4wO7OwDy
2ijklOEYJz5j0qQBNm+bowO+yU+moxNMh0sc3xaZAdqJhYEQ1j8EusD8C0CoODKTn6ezS4AiMAmd
Ac875hFvjlEHY1LdsfFWmROWLhUU6fIy7s8NgAW5wRnOPqiv8KP9s1fXt4mtDUf26mSTwiV/gBmC
l7XG+EAEMU65/MKYc1kAnymziJzLWCyzlHlYbyh+fJnnlNNxM3RksokvFPDmhLeZd4CDTOFWDTE9
myaKhbDFvHYeyxg274LQU0Ti5uDDCI69VQ/o7gPnzKYQivltOec838yidklPvnBCMGX5PsGlJowM
dxypsEZYQNLZ4ecQi+nPlFEsFnVm3TXV0QnFBZSbAuMnCFaDQX00ELYYyzxMdA9vDPaOK7OjoOgH
7qA52sD49uVVCZrCOIO7JXwJoIkFyjADl+Jv0+thEFXRyro95ubM+vnHVHFMe8GaBmI5BDfNH4mP
7QUbPC4HrGccOSQZKsORBHebYohEliDbkgebKC4MuTRwZYHtGO6nIQrg/tiHs4+MCq7Y2omoyOFH
DjoaxcyV/qFtp8gEGSRGFmcFNXQ5OQQ3l73APUINYFqIjJHPU9tD30B/wHyRoRlzPm9JHXeSu3sI
boQBKZP6t/f0vkkqO5KHJVkVEBYrjlUewpaSzeJiKRTjsnZwGl9DyFfERI34gzAWeZXsH6ttU8tY
R4fUIWb42xxjW8LVSGvDiDN7HMxMuJnMqxWkK3u+kjwwJX5L2fFK28bcFlu7H0AjBDh5i3gnc8/L
WJgvCrBkMRXgwNF8kBZYkGmBlIiJlzsEBhnSyBYmVQMYD6h7J9pqDgsRhZsY/2gYTlP53KDbQqnB
IuzBFkP98nL0iGHdDC05nAlXhIZ7CymjMKl0gFgMoLiXcHsVX56Q81tIEygw+HiYpayayc7/0ai4
h2d41NAlBEQ9Yt43PK6hKuHNCDWMf8ExHQYSsko7AvNN/J34qtQKQzl5UP7Rf/P7yT2V6e8s3OZF
cIpEFlubsi50rnpnXJr9OtPhxlA8NkBTIDpFP6kpl8iOiG0GIJRgT3otrU9lLqmJHKgMrjEPUhNS
PyHTlCQJ4iK3ZpsK2jPRsZVGSPj7LOKMhhWOIGYU1KLV+c/S0RhogRNOjgJm1OCmTTK4EDwwjyYh
UJxt4joEaYwZA99q1Uxlg3G+UyTy1bBwDnVYUWwyZvryZ+FD4DELrOlWg1PI2czxItolYVcy8+DS
bDHz4kLdPlWY1hOx+1000YyOHWQiKk07fiKBbZMCW8pExzWNbp8ufiZDV/A3o8MPA16Sgquwday4
JNnhzCpmXVrVEOeKBoY49FDS09lQ0uUsxKq3DwRCwYS3M/M8qtQa43rG/cCLYQJmwicaJnjuTEro
2IhicfXHXIdXj2Klr9tR1wTWaS9mlx25wBW0g1uUkLEGaZDauMn7XVLmIPAjgg5VHzca0F3dZtRL
V0X1GmCTY87dMpDiqIaZF7+BiUPIPTw8sh1o7hFXjVM2BONokdCIWkaoysLRyjLJIg31L0clY0j4
SfU9rLIE51yBSVB8l1uzMRafb8KmOXZT7sztALMasWSkXFAp86xhff6ZDyGDf1NcCxMO7TyF5oLC
Ds/NxqhtR7PDeMbogjAtrjENE1IEfBDG8xSxLrAEXB/mA6pPicIrSe+/wWk27Mizx32o8CcN58KR
KFUaUQguTpSwfb5/SAKZg4DZondzEqzRzWkjcW2ssNWQW+TttTJQCS5/Xhkvk0OU7L4bLIyH31Dw
K4lo4QPyK8X0KX0TvHe24koeo+PJfILinRMdtyuKCIpiag9QZPW1nz4CJlfGTD3mRSxNTs8ubLfh
fg29KOJ5cEtUPpDmVNwMuR8TrHvxkKGibgh2lIYqofPOOejjGKYJXTaPwxS3mSe0LjYERtYGPmxN
OwaQPZhYlDZxCKOp8TzY5WxeVQ7obIXqdWkpnHLNSOdQB8yDjsHx1/XYO4mocClm6NUenEEaNk/b
4ACP+w8NHsjcPIBiqAgeYJjHUSJhCeC0+PUmwLtcNApmtHmYumIpyfUJjGHJsc6JBsp9G1IbkHtB
2Ye5s1ms8e3VWMsf6+IviEA3O+u6KVc818gZ+VHd6zs0VBnnMC/2jOBU0OFO75pHs/vFldHPEZho
1qU43U8ZMQEPUdoMAQuGWPWAsjMT3sNkukhPPWtDAIX8AHxEaw9ZHce6vyNNiP3HNI/KhdCK4Nxr
ubevTwWHIePXppq9Yh96C0rp55NbBOH2wma+wdAR9ilouNfpe9CkvipQlscKPig5vAOimeyAk46C
2vR2EUnsNkF/sC7ezDEh2A9BhyvAWnovM6OOuM/2WJ+D6s3pQN9JfBu94Fj/Qg81RxbAhStguQmB
qV8TIqAEtoZESRyqrDKmbg+Kaqmncn10vcCxSTv9LRZ96L1oG0BZaJIOW/YkDLOlRSzwW3ogrgzA
Po5gZEeYs3FrZ9zTUGTzW8CrG2Z17n8Cs178oHH4JBNG8AUeOVN+KfQsHDwpayNI4vPKOYDO2rCl
aXhooq4QRRLObSI0dUqYDnMJk14soITgf7BX3AfcyjUKYqKEgOsgLyBm7FYWoQSlian85uLhalpQ
yze50+5NtUzuMiPSgTldcC7O+pZVG36PzlOmggUVkopJ3QLWdvRZDFdWOKZW1u2FWoLQ1wuEyAZW
xVm787fxxe/2d18HAx9g2lnHeiZQnzEVP1t8NIEVXvy7FranDVm8jEtgumUMdHaIssSIJYKCBUkN
xb0xqrmXHiPpvZjaQZdldT+D2o1xd8ZAomVtczozOXIa3EA7UNumq7UlYTkUwDRQ9kvutrMFfyHi
ZBhe7bsNpc4TfI92odn6eVtyzsM7ZdkO/kZHt42Nx1GhTkWawJEABY+nCxLo4tTFUK+x4OsjH6cT
7PpPLwMKC3HPjO/Q0hRQ2zAz+BBO9z1mWKEeK04Q5rPcrzQvIOPAx+5yxzAr64IRMc5tMSa09Nm+
Ab8eawrW0YcvuZVawAsmmKn30NtvDoQtmQMt3coWQsqvHi7Iy7AIQXFSZtbN0jEmhswcuYhg/Hii
GSY1uczvFomWNzIpOIyhUUYvyW0THGrbfzEjE+ykpMdmM2FkQelloCjoBDHG9F6KQVk/HXp5gCto
w9nqwJs2SP8+Gtgx6x5p/WsnsQoA8BwGFB7dLmb7oUUFCnGul3srypaGDIK7foNrkM4E1rA51VJq
axqjwOJszAtzx86EPV3jJZi9CkPAGG2D8GtXiTSV5zUXGKcTSIQFRkm1Qx0UH9Bj92sOgzqE9Tyy
6aHhvBg2cUCa+N5tLndXUy7mnBKzwCMj3EIb8LK2U2jfSnFPc5bys4AFnkE9iSyoZRZcCGqyESMh
KtWbyupN/OtLBJnOJOdAyRj8cyhAlrY/+EYKEd2F/vlkyO7zohhgSG95p+EG4BOcUq66HBkIGar4
7lqKrguIISd2nVnB7LwC80w9/KhPhE/IX5U0FCp70z2FX5dNg3Snzzg6Xz1MMbzzQj7AE30R/njc
uTpOnYLO5tYKdMHExpRkEJcaedodtmigJl4LYsvNvYKqXFwMjzmso8j5hv0+BDggshnWtBG2caEe
dxiPcxKl0ZsSe3gfx73DCtPAnEUTuw3fNKnDuDtPUR4QAWEjg0GHtOTd0W/xJCC4JFyyNGzcd+LZ
ZLGngmE7LgcwGiIDxK0Wb/nknGsgUcBsxZT5fmwo6QCPa60H1s+Gg6IMNC82iBs8EiGJ0gGIDSIh
y0Muz0RcDR+2yQvlgamDRlFgMFgVcyUG2R6TBg4/6QsPPZo+JmYHN/2VjFEqTwoQU1DrmpsyBMFK
HIn21kZplfjOos/L4O8g4ZoemFPhr0lrzjkiRnR51p0n0r6AjK4AM6l98QAxuyuXIIFYOA75hLVb
+0fSeW2pim1h+IkYgyzcksWcw41DyypAVJIg+vT9rd1j9zndXV1lEVaY659/WNW+gEF5zwAT7WWB
aQ4FH1a/orah72+s6I8O9zM0z1iOcCr8zhcLAzOmtwhaEJeW9WNchkWtDtXdV8IBNHgBVmBZEp4W
I+AKCiz65YhM6dVhw4GsQczfCiuAETf15lnAOQF39ekEM59TJxSeyuyXosw6QXuFHw4xwR1n/LTA
Llb3jTbHKclqRCYDGkYWKqAN7x+QWv4I6BUwjPVJdOZxoBXtiFXHdKAlH7+mHCKRypjh1ibc4y1q
dw6JxCPYYi8BoIpWlri1a7Fjg+ghAC9ZGf1Iv/zR28Bg4IC/Hd6ClMeuVDryCc0TwBkWiR1eqqAw
4gSW0/vKiC2Z/wGjfBxhNsoTYnl0GDYhvqSoIgQPX5SVQqdQe++/F0xdml7iOt8XXiWsqchljcFy
YZdp7o71lkY/X5+vQIrFsuHLqx2KGx+LLicqIsMZVbDreKR4xrvsljlGt4Drf4sHVZF8FLQyiBLu
Y4pRGN/X+EhyBoI7Cmt5sXj+Yqi6igBteGNgCL4R00MVNbwUikwdxqmAHWkm/lHDj8Pxr+S+LsvM
HeNnN47diCR1ukkCVU7jBbd+giDp7e9rTryjLQMGNGgA8+HEXf4ABGOkyE7ALrfIA44iplNTprH8
YVrveQPcJ12WGazpBXAAUw+ZjvDVAQ7XvCDzsbHyAmf2r5C6iuCV7RbDGxRPHJZoWtAiUPCR4NE2
INvSWPABheJEH4kTqM+aM2afBUagE/IKCMFm8KST0f8XBCklItMn2hqwXQR1inSXBQvGFDrYv0CE
EaAZIAWHdf/AmWHFeWsojSaB6h89Tge0V/TpVRT+LS1N1laRjogtrzg28sg7gbssaBfQaLL8z/LF
kOXP+uZSX3ni3frWTJ8Njtq/mTBaVDhYS6t/Jx9rs7VOsJ9hhji3gW+PtwLjcRk12YUqbojLKXh9
H2LWLHai3ZUHKbr7++LB8NpbiBY44RoeRKNiREUHti8xMnFyPZgbikpx5F7BxPVob7QzSilUqfTz
RnSi/bFxPIAsfA9AZa6P+rPydq6LW5/IblgJgoowmH1GO99zr0xOXu19wtd9nc0EAtCH2onZG2n+
R2QF/MBWATrWx6KNxJSBGiFThG6VQ/JyRkxMQElAXt4myziiKNgvrSe2jejduByM9VWdAHlRZLM2
M7ym7WUVvTaiZJmkG0zaRGIXKK012pwP9zPILbut4DdxmcwdyDYeq//8T8AKCoSOwGcrF8FMlEUB
4ADbG7Oz2on0eA/baxC5Fe0qnzAhR5SBNlFmXFxLKAOaUAFlw0hc0tzYcXQWJ2GGNAp2BzclCtnT
IfV+teUAPiKHMfABFlyUio65ESyv6x9MZjZWQMQXUTzU8uBgApLguEU70P0s+XTKTyiA58HfBoWG
Ma9G5rIdwQ1Ysf1rIt8XeJJDqjgWt75oUE62QHU8yNO+9ZR4fBbJ8sWarUj4tlwfok/7J4RnYovi
uEgStGBjtReC7EQwSYN3ie2J9JBJOcy+MM6T5V5kyVC5ShwA+d4/LoTACmol70/0N7jkjsdGOhjv
yX+e9Z8xNCh3REHsLWLhIovr7pXoc/bV4A+JA6gVq+/UKcDWGUH8uSrDbCd2x2T6Ie2WgXDGXiNz
z+COE6CmvYo3C3A6WzaUAYFT3oQ38lVh2UPCNLuyi9KM+mXjVA7FJQ2ZAVjpMBbcRwD2IG6Vc/e/
hZqVh9VFAF6cg/dHlhhxmuC5UNlzYoQ8w6mZBGmxk7DAAuGJJhxpQhTQvG8xWplUx3bLtLIm2/wM
X9oZgSFzqo96lhUAgsltzBpjr+nLLtF/c7MslVGJDz3yQybmZ2mw7ygsANcqAgEUmyXj8/F/94Ad
hQCVkP7zVaCFzJ/430kKmaKoNpDuRSajiB6v+NVXgV1QbbHQ34ZciUCStQPbGGWgexqwgBovbo5h
8U8veUVNgi01DGURWsnRwL2yo/17hZZPB8i9DtYDj4GfeSNI0qgcM9DrNIw4YffwmAVVlXOL0OB1
9DmEtKuzx9+NeQtEIlV0FVg1pO7GoRRe0GYZLBDlPkJubUBj2C8M7qEZ+pBX3Juw0+bZ04TSprIR
K/MUVfv1A0uy8JLPz6fbMq3IRBJtdCISYRqHNF7v6FsAl4VQi9UMiIh/FfRjcfSkd5CK/qZMyab5
IGORp6233A516z8ipQx92f/ieMDM2JJs5rLuM2pEu6EOcROiLUXjqP/dyGsYReTOjHUSdfl9zs+y
d/rRMDTHZCJthOg341z9SyOc1V+YkGK6TMapeJHYFPoRidgiLa3bUnTj1QSXxA2tzp37zjkGCqFk
IGGoH/g87XT83ENWgNfb+YDuewpgJCtMMVHtoQCiok1Z9IhV5P1zOOdyfm+TYketMkPz8vnDt/Lt
81jApypSlQ0AmtfLW9BVxOAMKgcwKXRiWpPSkF0ZDBMRYuV/4juCohs+pMLJi0DNmWj4oCYSuoyg
DnneQEFsEEcRbAdSfvK3LT+JbRYiobff+kwaUbw0O5AAAPCSH5EJ35U4UKv0g1jzkDJcRLTs50Jt
w1heFDUHeOzOQIf2dxg1Is6odlkaPxHIbEXeZiANNZqifjqhqoWl2KApBnDlMRDPCvb0FH1SiE0m
38rgb6IX1G+h/kQNAxUZTsCNdYNxhSBFGpIjsODVl73b/RZ432BcQnbx/dgVLgwXHAaDdCP2s1dw
G34DMww6D96MYxM646r+hz/fQGRp1qEMi1FwT7gabhyfrQnMYn6mVh17EPUUHg/Pel0eX79DkUTb
fTDSMH0Kqgqv5rBeP54rSK1OjoXv6uvdsAB++r2HeRsW8FwWeDr3D4fLuSMc6CHH13XYTO7eu3cU
57uu6OO3WytEDdTvcUX+GstU9VRcv1A2gWUNonKM5TKR5e6r8R/KwpjpBqy2TwxzhseO/zNegUHv
4iyjQiRV2RPzoXqKB9/hh3Tb1/J7G1aifeo/fRH/KYQNhoQ/xEsNiF82vA6uvWtGJeWBM/iKkDgD
cqNABaRQusdJifaBZVNzM6IpM/9Jn1hV5mxShuQ/ByNaxCQYoQW23N17/3SMN6Rm/HkjuMMINmFK
Cxn4AM3YLN9Drni5EO83nOCTFbHkAFwGzERMRGTRsbOhr/N+rSXNc/zx8N/v6QjTWCndZiWinBU4
q5R7j4D43ZCxJUYLE1bldsSbF4aVqf+2WDfu/vf4pErj5lAguRz9RPY84gXwBnh3fDD/n3koiswG
ARGJOqOKZCJmhsJvyxn3fD2jx/9Pr5NzdPk57XTR8Ycc8F2qUlheJJlVuQtaw/vct69urtPQfF6a
11FTfQMCOIrldGVwbZfmE3by0oQZgYeOHbygnOBBtcvyUP6EhQ5Ugkw5rcIBFp0z/fe2esP8qUNc
NNQ+ytFbXji2Je9IqcLbDEMkEyreomi9G4Rj4HlSZwaxlmEcUshej5FNHWLj+FFJCvM6zA5nCRiw
sekmkAXMiHZ++QnrDa4nWLbjtRJDkCDEYnKTfinAaLvi/L/T8QYava1FPgNAVKCtk9Keb/kJW18N
ShLZCYWMqteoR1jSzYy3L3eB+ty3XVCpfomh8WDytoOkozAeZBPzRN5sPnoP4kTfVLfgNUnolFSx
/vWKL0rYr2fkP5/BwBl0lP0Yg2UncETGkNQv1O+4z0MVWwDOKf3wU3pcwtsYvlhlalxz/KTAUm5U
lkFXBo0eyZ8xTqNfNcgoNK34LXtGP2TIUB3PWDToRZ9wT4uegzkjCzSJYgabYmQClsBVeSsvbFAi
9kpKN0kEWkHwuNGGjVfUpH3r6RcF87/Wy7qpxOYlN2itQmqohaSteNk5rfNGgLHkLmaR3I7MUXms
mfosAKp/PwqLFkAwIRkC+6DW9yINj5hYY8lAeDODjlLzhnrBjvzjmtgk8hEWMu/S+2elapIUDON9
Ux2IHtPYrhnY4kTEMxQklJa7KIbFe9795t30L+NG3cdMr3zMpe11qZR8s74rLNY+XqCRDKU07sg/
53ELC00VaxGUfjJdFxZllzX9/RolINwl/cZWcg11JO4N9hbzgP/UdPPve/J4B7dmI5XjFHdqP181
dvBpp/+cYu189L3PCytOv6G4C8mFUcPPMgrrDe+gxEXOyyWcl2A7dfitpXFcVuNnFj173y4D0rgv
pRowcnuGGfq3ZAhEwQS6MK+TIc6y/6joKexSlwFCyLwBAZFXilX9WFf91b33VYuXYd4OwL7w4ajV
qQoy5M6EoyK/GGHmIm37ZIj64uZL93lpj6vvWI74nXTdLHRmohp5mnBEqYdoQyCSnmr9WhzhT4Wo
5vMZP/tm1rczfSdHEmZf/lvz3y9QLC33WjO8YzOjKfvcQKM1ZBjhk1dGjGBWo68IJlwNcGKoN/c0
zgexkc/vGvZ7wo81ux0sO/imkY0rouxpKkN8k71W+e2gvNGZOa05yfRNoSzrbqbbwanHqWOtyjSP
9ceo35vP8IGnn+2/sLa7j57PhdGsXvd1w1EmjWsO5NpIUn37xL45PeV+kYfP7FACref59lv5ahqd
tk8ztBtUm8PW8srMb59eWvuft1/iagyC0l9P8t78hCxtJ5Z67T3tjLHSeKY6SXBgxx4fD3Fg9ME0
L5ftFwe0uGNWEomss4PLXvb8qXGOPy0MO0qRjdLeyiZqCTmtffpagDd65Rp2SNeyur4M/ItefqWG
Jr6xL1/HUuSBohgDRkX4osWfBuGulSwSfEQbjlBv/BiR7cU0RLDKUh1iDFSsz9nXvxjDuPj4W4/f
p07DxJtUNYdkjbOcclV7DrLsYOwOG9mCY4POPwvQy2FwzPxdSfPUh5CVUED7ppCtUGY3WXCl2Cnr
o92i0fYGV4RSNwS7won8oA6CMv3p26EdPTA9+sg+ah2apzanHCz9YczvEPjISur8PO1RYeHxKIX9
gFGOa4Pb2L9YMnYkKdLAY2PCh8k1hVtTH+EKyYCDuOxAK7b1iGwBaZQ43derUQA3rg3JC0FerC2F
R+khcz+g4X9dHbw11z6yMFdbCgSKakTdku7TZuK85NG+9uKvXz+8Bmt9jLck/yuTqbBimcCK7Xse
PH3lEX/GvRqmZqAGeJdg3SFhakfPhHwARF+w8e3hrfeycmbENkXUrcGP3DmX3bhNRChf2o5Bz8/P
JV2t9YskGrfsPHbbZ3us7XFjwqJPPttS2Oua1KqfYv/Sgl4biQ36gQEOpQd5Iq+hyup2Yx3EFmb6
cqscpZM1/r59NsPb8VYGYjOXPR22h1kMV+xEJ3Yr9ilbUJde5J/jfmzgahQYeG2SyvuOWPOk9Lcu
z59m92KfZycXNP9ppi5lZamPlPs0UZZQ/CWxGU6s0yJL5vhpVffjRzq/zCDnPLe/50Mj+fmyvuMI
8PYbHnbvNCy+/yt/WRpKUWi8JgoiScGUfsgsHTnrhlhs07jBoX6Gs1q5ANnxCu6a6y28BiQUKp4F
MwaqTcdHgg6xhk66hZG4zct9o6xdZaqLRVWLuoNcnAkRtLlbCYEMoCZkCQ2BIHZJvn3nRJNG1ZwC
4vV1qkN/FNlYWu/UC2TG31+Dl7KA9zWhsLr1Q2vH7qawftHbVZxmxtt6TbjDfyIIfq856iYya6r4
O+cHscUCAC4NPvPhqV7B0/oXmtVv7kBeKrund0d2C3BEGUliVgAOSpcaRL0KqPeQQYVo0QOu4h/P
jPoMV6gJ6y1/cTOIxPRLGlPI3RbsYBxq6N2DRNE1XCvuaU/RyIcpWAMjY+UXPzzDfa9adlAqyYB6
jrwRc/SlHiRVBG+uiiMHvOmHGIXVjEcL+75AT8j5gq2VX6juniHHqSiFhCBccFTPwpTli6T0BTnW
jBSGOHs+b4ZPEC24QmUXYH+HTUHieyneGQlkR51UAd4YhZS5E0Vq6qcxNcJjRoHwDFN829jNEIuH
Frk6Xxi0G5Qzoluq/XW4yTIpB0w+iySycQa/3E2FYFqDGC2eMb+jXXFT6PQYPHCZkSD0EwNcbzQQ
g0Fm6xsAHza+HuqhoFAYlNu4JvrVMLlaLJiYW/xZYpqncCBoYveTf2qqIhCjKOgpsO9CWqzvcjzy
GVenxlUv5JNePpf37rTkzI/g9FCMTRDQ0+yOT4igvxRzSnwcH8SzaWfsFQUjeaJsuCjZEl/kJMGV
Ui0RoUBRIwpWohkgpZKO53KW6DMsjYV1SvYjYRPSOv2RQgganYXlyQi2A905S4yQkGH2CJ7AW/3x
FYqFZXH7N9mPEBuQDLCn6gy5V1gCHlWzBHSe6K31x8vnsvfChmRoBQavl2tSeYk3jh01fjBcXeZR
nFEjPzjm4j7kDUIEZdgl+vqDvL0TzVZP8e+ROBUxWBPQScADFkSUxKpriMF/A7ydmExZOfhHS7R1
x7QEZ46Fgaue1b07aDl4c8IJCyJw1ZgWK4aTz+lgkcxL+no9krlKd7PDe/1ZG64C5qcHzbw4wAnA
w+3pP5Cffp0Su1jxvAl0EP/0naC2OHIE8xik36PmM3KVSTVTI34zqwXVzr8zNCiMtRwAdzHohPZS
CqsxcsB104GmuZnuGn8dyKHqnUb1glGmOrxJnj6dRu4I5SiWTMrZxLE9Y7HKaJLOe5y/bbe53iNO
ZarDXwrdHs2vCBsknpwDr8sc6qcEZBhne3snkMR5sUMOJXQqXK0NsagkTo9XumCxo5L87E5Tshoy
h1NCcq1OzoPIpa1WufyVX/GGJ5mRIYKLhBhVjDNeUICtwJengUdAxQW8X9HXb7lWvwvFtzN3xmwd
MtZxa/4OVWRqBTyjNEGGzWNknslwY8QdjBkiiQutl+tUx1bAJapj5Vwv7S3OVWbwGZppKHsMJfcz
ZNh+nVsko3nh+8SjcLsp3/YWl3+P3qtuYsB55NLyg3h0dM+iRnxux6cyWRKAroiZXoilBh5JzQzk
a3z4l6HJd2rimsRXP+sSkVxqs3qmEZ5+X4dV/TayIrJH3sM7X1JPHOzlsXjyOidnDwAYCq8YQirJ
Eq5OrCwCRkhONq6usYTV2lwfd/BXsHxiGnZTPrBeMspTMcwfeO6NHwf7yQD892x5VGbAm9e2yrmz
XX7+c3IQ3DNv1Yf7boRbhniSP6zp7PecomTApNdvGbdDdWZepd+a8hqLZPJsQHstr+nC4hHcivBm
eQZJ5c1CZT6miw9uzjalqtvdo8crkjFEXNus2sSqU/CRCoHiEMjj4eopDs/OnXtPAsZUPiykmdWG
tenY36Nae3yuzNbUxipNNCg8Q7mcfe+xGvRbwutze/iYl07/Ppv3QAELEuEqbT5OPiODAdeqrOFQ
xOycdR8n1GRRv899eX0k9Li6c8Mj5mYUqpsKB1y6FV0e6c2++zskDxfH3FvFQXWdt2FLIhYJJFhk
wGpq3YaImjCc3qttCvfLqNjtHr5m0yt8Q7J0nlBnhgUxN3fkvP6n7Fw5f3AhW+5Hy3fqDf4o8nuz
9lQOrj+qPFV1sUvYAN6YYWO7cLz7bO6iDSnXHOx9uYikJH7ka0C/a4HViuQk+lB4F+lTdBOCgfLl
59eio2qicV8lAeQDtoaTdy11DzWIil6s+LCXr+Wlrg5zNer7KcClgKwVHO+V+KV4WY6dmoQRVfuJ
svufBvuoIURcDsGCXvgvz7Zb7JNePz1H1se8g11iu7Y67QiMz8LbjRK1yP+yZpoV3un1S1YTl3UA
QMi/3uCw+EpCCMU/c1XwOZ+RAbCfDwTXnkyVTbWruRRCc1wWNprkzyK4wqDFOMStGrcuxklgJODS
+Is96KACQulMWCS/8AZ+hUgSaLcY048AukaqAZ0lW1Fbsk7v6g3OI28kZ9QxcMQjDq4Ccmk9zsto
m/7qNCap9m+AtfvkSoeypj5D04qWHPd4jz4KRoxV+NQ929radJKLUcIlQjFYAOSDfkK5O8CGRJ35
2NGbsaFV4iRJ38jpmhkQaVL68IxoprCOzIUebPeEqeJqJm41TordD9KPkotxW9xbMv6RJuzf2+1n
MkwIIwsTFuliRJsBjwdZkJOuhb9XQzkW6mLiRMGsU7ya3b45CHlmAp0FxwtBv+sVb5Sa9KzRIFd3
XpAys440U2qOacPGv2luPvBQa3/mg3KCDf7f8w4o+0B/7VmfmZH49T0YwFvCexjS1KseAkgloSQF
GtQejmnsDE5qb24pCHVmOk2FBO7plZozs+KCddk9YdaOUvz8fZNCgfQCu2GncawcRZ0SfWlUYUcN
BNtfWF3jIhwAJZde5t+8CtaduyZdjoIod+8zpnL7EZhbQ7nOfuifyrGCq3tUrprNErQtO1Llgbov
SDrBwdhNBxOpDkvNlyd5GVIynHXs3rwElV4rTNM19rLA0DmcnmQSqR5EnnVCc2jD8/c7sN/73BD2
TUTyEeV1tP5wdVC94ynOo0uFczxsSeLIEXpdTB3nWu+G1yx3JV0g5b/sALTYMbgV51LI7u1nZqNy
7QS8fU7pHmW8ZydQ3U64I01KfKZQRmLwQ1raD0lT/+J1Opv4BvLKuMIZcTNmC1k6p1h2HkBrToJF
URrlQBDI94Jqs65X1aTd4GLPN+a+YuKsu34nbrtM3Qce/OcHWYF4EzqfCS03Jo+b0sE5IV6DlcdR
rCWWZCtz2N1D3nuXeGZ776c/yZWImJ/Ux4RnPTPGlbsWUDmfnVHSB0MeRLD+oFXvd5wKkKbtKhGU
VbOHUKV6aTLBV71pfOzwBY2sugc9w4bm1P15JWqtWOBWGyOc36GRUoKcEBAQZnBnxjuoB+2mNnoY
cBkeZtzsro8iJvCUCQ9Rrf6FIbGqkBuwe2/uy+yaHLCHLTrKH9hl7op5RvvDq1kIqOA4iFiSe7uP
AChN/Dr8js0Z4xGXrVeIsVE+UYPQlhKtPWEl9FjRvR3MESn9gv/UIQeEDfIIQrt6P9N/DQMr/cD6
BPj6i4MMfuN/j6H68/nZsQcYHLOdfxa+0ErP1mxnD2C+DjagaD83fG/meP5S5WyfI/vMiPZqpFgK
JaJn4BYxrreHXeb+2AxxPJOzd4yzPe2NbJ7RpinD+jUvb1ChXidWbrT+y4fufZCNAVGe8MH1B7wN
yi0Ahwd8RLSGftX5eahVYT7hAW2UXQ/+kHxCe2nxnN3qN2u9Ne+Rn1kaXZBafDGLOXO9f/F+viT4
f/l8MXn7d8p4joJYEklLMi36SDr9U1Xf4V+EJwzx/eMR+Mf8q9FkD0CCYQ9ilSsm0QAztG3rK7bg
ZkiJXyY4XhPHeBvfQFkUAoiePigTds5+XoSTrxQfCVgaOCKKsAsySCL74ozOc9A5l1P41mIdtZcS
Hrt8Q5zcEGREdl+ezZFDJN4IwigKaNzo8KDOnGeQ1M7smC8rJ3WDdbKYDR8RWVF31oHivH+Ov4HQ
+arb44zVq/IuDVQs57M9vcbobXS/5mLf5A3B+9nuE8vFhItbIDSBqk/EXNpg5O79cOzGrB0f34AH
/HCP2NpCH2S2xdTzQ0pa78gslzFTacSPzQY0Gz/QibIpfUSy6tzW/+5Nc3RaELpJTiLRAyKDUQ0H
bJepuNt9H3wMhALGD6kZglwk+GqyW22frFfm9shjVAlhBFSDC4SVVj8jDv5fbiP1IY4uTkL+4Nsd
YR0arnqSp/EnhsaGdpHN5SLMBbyteXxTKfj2anQ6Q5iDD8OaIPqir5+99vPYmghOW1RKXY1FZ+FU
54Koz+cVwj5unb0n0iiKZcfpITBBUvl3BoFQGCcfrMur44WIoX22PDZL4SaAoIk0TZbXB6/mI/zf
joTP8mfN+giiyMuntxY0sWAca7N/tAtB2FhdF1vI+ryclTAE7AXrhmhgGtfAxbAaIXUZc22oTrdS
VL5X2zf2oDR7UbEnjmCMamuA8oxPilRmCwcqX7CG3ljK7MufgXNbt/5+ZHhCDgxra0tvvcXx8usd
R5Ai082bPhXEFmj+Pm1/VOu1eBlbWBTX+36As+2Yxh9btyMvXkLoRC4RTBEsHmnuD/muPxW8HvJW
FvAL0CWs6J3fxDHktYTR8XThFmvgIgIph4pSYobMmQOkRgpB/TAUOuCjcRY+VeblvRLwBN1Zj+4s
J5HQ3NSeXkJGkuNJoI1nwgpC9y9HS2FrY0p9Jt/hBcemnALCFbMLF3d63i015BY6P0KUZHlfq25m
uyr3TJaVISwfPmy/fs6316nXnlZG6mlJWJNx4Us2CCg7l55yIhhK5iVdv7AceJ6Q9roVBmGACdqE
HCjzrIF2eUcjc+S/crytPVn2W5ux78gDBwSXzopFx7x2YxqeMQdVD0Kt6ZEsx4Jluxm+4ePdZww/
t1u4HeqVI5Smizm9ksf3IbbQdIu79y3ZwD1UDLqGdJ3qc5CFGtIjqB/zfFdEcsj+OrExORdTaOD0
P5587ILjIBhUvpLPeryejpfXXFEdgqMgdJ0WPTf7cNm+3wzDzTpDCogI9e1+LzK9XaApkghBomdf
J30668fx86tEEudTGq6Kq/Itv3YD7hzmvxLtdKzXnsG6Wz0PX9VpQEzY0lP3FJdDI2hCHLEeGw6G
USV89IvJfdaP1MMr1jFlt+aSr2EO6CpRusKF4T4n7xNMnhMvk/KSxFVcxHS0HWB3tDp8chLl0TPD
KdMIbuvbVWdxyslrxSVlQVYgqzMbNzlXFx1ficuHStV5rgagsbE0RULwHJkIHyu3HjZONy9Zwhrn
EVpCOOCnAa87UHZcfaCHvceCGTPLhSnLzesuRdjvsPr1xYXdufBb0F3MOdtJ1GyItROLlP/1SNaY
m7HQHyZnrXU7oq3vez0kYfTvFNoziT8Yi8esWxFsK5Ld3/ApIw42t9/iInnmLpulrFGwD2+gfTIw
BfVj4f6VE4O5BXrkWpfMG8DfFjX5P6JhOnzDeiE7j92mnVrx07utX0P7cpuZb7KMkjALraEFoDSp
Nlz0SokaV/HkM2vqsXF4Pyzj5EkO67HqWzzs3FfFjTjdTp/XF0IX/ecoG+NxX3kq1D3iaf0Xy/xc
hkmZU9dCchgbCxifw3KUEp5xmmcTJXFSrx5JPt1JZqvkL9F1nqiW7eVgSm7VTjxu+7J+/N6CfqRF
3fxF2Gy/l35ePG7x7DWSlp7X+gApwnIYOZNv1JLq51auxI5gupnfRXX0DW3/EWaWT2/nfvIshOiT
V/S8lLsBBSEnJw4yS7qIfh09wnT1igx/4J68jlYXsNykjp4jkm3mPKVNxzBEYBAakwbh0tf5kYc9
FiQob50sw4Hfpc29sBxqG2rxPCghC1/u3i0QMR/f9cz8wwgEgGAIlXaQgHIzhrfJpZ8LNvIkJaC5
2ibLiRFIJycr3aCaaCOsdVXqUAqI1HuJjXf0+ef2g20lO/+t9igs9JiI2j6QFK/660gYv3F4Rc0W
s3kwfgqElFR588KnmRKhIBbmSQsOUy1MyN1tIhh5JzBdkoNdsbpj3CAUQ2iuUrYO0WaM4qnLAd/J
hz6rM+LhEUv6vw+DifjnxnDHsESFfkaePOrKmmU83sDR4li6gPK9GPENbBILhiKWesgak6CBk0Tz
GgG/c6byGiKOiKEO/hPNeWmceeg3/8QV4KMD1xUJ+ggxxQDx6OV4RFjaeWrqEpqrPvxsesf8jGj1
0zTxDkLxINjzhyn9YmAJJbaQyvKCdp2fTrVYhRACGCsQC8s52KHw3o747P2eRyjWyLe73x+Zh8Iu
d+BQA3AExUEVaQ2aDcxsRjgBb0d8EcomTESukEp59Qo3YEQhpbVwH+coLsPqQ4L6zwtmMhktRotY
8NbyQEaCSa+4/615lvBW+c64GWJ8CNWWrY+tvCMVEbCH3Rb+lctGyecYQj8kaNXAfaE6kTlICxEm
r1AOu8BECBqbJIf2Mzy9Z+qEc/d0O9r2wQgHG/xragxQ5NCkNbGBVsV4a+N+7sEvulIqoLCp/Feg
rQTxd1v5WxUtGab2Ce9YiuzoO9tSqPJH7KN4xyiezXgcTXhwJMci1hN6I4CHmVDTJJ5yAAL1lbkU
SGNhjU9jD1IlBMeG/wnClyB5suFraBbdM2SBkrGCWwWtfTHY7tx1DikMz6HFX0lrW+SlPkNIQqEo
3BhR2LaBd7t/f1ecUxEEWD61Kb8I3AC+lPiFdaCsDFTchf9ZyLQO4aXjqDp80Hcm5ZsgR+JR/Q+0
o6QJ2NZYHvIznZP3CO/GuhPx6jLpUP0I7ThH/s83ShYfzX1s3q9l9t4o7xWeTeqo22vCN+jmXrEt
lyJC54cICtwt00c74DMFZ63wr8ocjhhs9VfQxlXNk95TJcEJNRcpqyJ7CG63w8f5X8kHBAKicK7H
IHUrOe48bV/idKtjsVJ63/kWggYr/pPHvFoh4zHINKEzEWrA1owf+LYL3KOVuRAqYlKGXgKWLZYN
RH9ASxUs4luIWpcwToox5tYNm46/iBF9YtSzFEU+5zivx+1vyjPnWV8XV0EAthnnjHI4WN4f1Va0
mk6FSwZTtw9N0oLhC/I9H+YbzCxWQbTZIjKGvpvQY0PuF8OCmhLe98YEXLdIgvh4nW/xIa+/cqvE
D9b/ySdIp/jDujtjYq7IiXHaQAtxxsQs8jFuArr/rLHwiubjXes9xvqMNhUGkOrK5J0HcHt+RAZU
OtUhURohpz+abTW/CLSqo1cDep4dCrJg6Y4QWkUGdbI+zUSmFH1haVGslb/6rO9Ps2Kcno1HSDhZ
mqQ83vMUWJxEqfxwG8neGfmRtfvSosgDfBVgYp4K/B+leSIcffD/+L39fiJ72EbJyoQzdnijYHlH
WNDgwIZDDFrVC4yyKfRD5qYg2BeIAl3RfLACbXuuXeY+EL2YEY9VRLRD4aqWc49r7AE9BQjd1ykC
6GQWXgrWpWO8QNslBzG5il4JlQBpDnRYu+Ut6qePq++X5yoJD/Qksivg83uobd+iz6VAoozoOJlf
QXbhjMDsNKvdqxj3N8/gDR+ERayN/GVAgHWYGYE9E7UjZyAYhXAZ7gfYhxO7dSVOM/VPr41v80Fw
AoxfyRRkaKBnmaONzS9IsfukmtedBgomPZXaK8l7gjwYJZEldq/nUPtBSluA/Yb1z4AOxZ1kh3SI
FBtZwhPWpZtdKJqpf1BRYvGjhslUrIbGXF9WGMfNtRJQTagcWoIl1+nmhfIF+7zrHdImp4wncCtE
ZKGmlRfm5rRJ0iD/szb68TuXMMOBvgC9CiJnQLzLd8UCuKt27SjdKBwi5xXoCxNAwX35zreu/vdC
Y80BCMQyhXYzpFVOJHTlURBhViWNbY/giPtCHRnWmMdL0xlSZynibrFJ/lwg8WjRw1pAEcIzhD4s
bPWrPTeU4I5pFiYYaxT8IMegOWAlH5J8ybv2FvBag2mbeu6Gl4XoBdzgEl1JBahjv0XdIaxeEWx5
0DgwqcCTj+bwRWLrM+fS/EPr9yias9If3ReUChuRUVz3bruSO9TgKM8X9APN5+SEizfW7K8hHcHn
PSxvE5nOXhc39QEBpPILWUpwwPAJBuv0iRWhezlOo6ccmXufpurGBb9/LjZxM5/S+8rgVcLNTJfm
D3TQ3AoJLyxQdyI6xmLwsdaD+DSin36bvm9ronEfr6lqxBK64MdQ/h5esIBUjmo3PwdpY1tqiU6k
M/oh2fYD992IZT2s+a9fr8whAAXojCz1bGpDHZnyE+4TMPzwq3t3RiXHYOgep2pkNb8DmdeANOQz
OYHBfJ7zhoWsGtqUTt2msy4W3sHfNsyX3VoLnkMxQJ9+fi7HNQCB4txwZdTCFxFOpFwwZVipOZQw
SIiHtxZpGt8/4QlbBMxCIZzXRJf+cFQ71eMsdd9xA1Rt79qU4GvV/ZI69fO9Dt5xffPugzF24tDT
v/DoDNpoz3LTWOs7WW3dQlJWMh4Up/23mAyqqCTfGKibBhRpt9BzM8l/o36ftf+RdGZbiiJbGH4i
1hKR6ZZ5cJ71hpWmKSAOIIPo0/cX1atOV1fXyUwViIi9//0PuH+v1Ff0bYOmAJTNsNunNf98ACxp
OZrMGXLKgVF7EtE6iTF+ff5o9ECMcOGmV5JmfeMa0MmoPHmHM1oXXLjxIjbkCD+E7dfj0e/g0kwT
adyZaAwbGm2gIijigxHB8PPRhEM4m/YHVmZ8nbyHG70LsncwJL+VZmvGZ7tXLlRZlZlHJwUFfNjL
DUhHbSNyVJu3P7gFpXeSGfd+MUZobchRDXOoDPgeqq//PBVapOjuiBwW9135LLtkGCyYO8BvIpxO
647FyO+u4B+lP7ou0EVoS6wjA5iGuUPMXrlBu9xPYD746jbqNMS0Ps69X+feThWZJ+FYGR41wP2J
DVnQYPJe4r9B/8USrWZVPRmaYbfUdrC7qei+f4OG4Xz3B04L2bRpHaY1OcRPFBiIqwMmIevml0ge
rNfVV5jSo0LSUF3wNUCG4XNKkHUlR1iRPyGO8VfPb3BTMHKPR5SrVT1mXDU86kNk1yRag5QZBMMZ
ISlTZluBLahmAhXU1mfdyNV7r1a56RYmGhl5MBBSVZ/l1aXRv3FSAgLwnjzfnjFYvuhd1Wmuhi8G
cxiDa1PqRN4mwLz8coxLec45Q8+fn89g1gpevS2dZIvoUmh2oIwz8nCedIA88PAF/vC577wG/LFv
4vcHyBxIQHmtwoKOIXjNutUH4bn1/FJFPkbjXqUhZRwAlYvODb1iEamzJokMBJ2gL5fUcIjFzW/B
AI7Mx8PuBBBSzHx64fSufa1zxx7fLYp2/unHd5WRHpu/fn5IFs/+VimY61QYNmAMof3WMmhX2oxL
JqD3rW69aTvh67XWk1QMY5K3nthDYN4n8J7FhvzP9QAWz+OY9hoBByQQYugxIhpxcd2AsTD8S3fy
Khvr7F2y0++HzfIjRsWAtD4UeeBNPsiQECbTal/Ak5pf/XjdyL5x6CteyNWrlbiC/yLZX8lmnJLB
gD2tQ+n0XZ9uuXPsh07RMalmOPnmKbaxo8iL6PEKhgvO5ft1fx95Q4XRNm4Fd0eXnVuHY2lF10Fl
gDomMOLHVutxi4skKt4m6slc3fTG9EY4+gunOTslwvrpktxHTJzktjDkV6PC0zEfY+zFMwjcJVHN
XUEB5sZpA4dbLb37d9tnoVmc29Z9sLlcrPaXZnekODtqtLapHIKn0+eshyXEacpz/J3xh+vbUSY3
3apQz0lQ/HzJ7S0CgNdpNBh6RR9+y0DT7DX/gQBmTfudWsXmKoQWNvTDoeJ+77Gu21yQqKOmBNev
udTECJVbFAY41DGQnqB9UWtE6PJo0pTuZ+TozVQXaKdiPWRX+VqjFV9aveMXJqz4lgPsfr08jdH0
M08fgWqXi3HzDZ7j4e9UeTudRKoGM3vIph3H1GclXL1tpdxc3246CsyRwx8Eotx+fsHyWomTdJci
cSGJRND6raDPozbBybpc1t/dtfFuNGnb2y2UfA3UEvkt1+auUMiCKqQTvfXInGfTL2wl1iHbFXHG
Qn0uW4FsyM/wxdRUtjtzLemWDFnuEcgIRJ5OSzWEGCGzhzN1MVZvq8fzwmz/a67kwYTHr/14ty2G
x7+kDDLqIXVEC2/wd7BTxBdlBE82rJNJhTeKFlfVRErmQ0RcRrkeveNh7TYuAYzTigrQnr/3ZhHJ
ma2C+JgCABmSxlogXUeSqEdSCS2TgOqutqtJBvkT7viDlsqGtZtjkRgWCaet4n+Oo8oSwwpTJ2TD
ummRyZI2+zF3PmTr0EukuGH1F94XHUGrr5H9Otwjma901t05VOLnBGhHNa2bEmanG3YnRcLYA4OM
nUL8obFtr8575Lyvsc59u7r1WyA2w9WY0ucnPZeiJWAveN3cElAYtJQA2xzPebumADdsTtZJ4g3D
L4qQRzCQPZWRM/fANwp3/aysBux2Vz8xam2RRmz6xVxjCCovGHt9sad/IRG4KEe5FGGSLch2taar
0BfSSIQh6y8PR5NUD/i9p/GANVJLs3Zk496WAo0K0joaiM/1oA2WKSGLGZAwdb8XpZB4MoIk3g6K
DZHZruUcWBM4GV/NubYb07RT6KLKTKkt/4vYcNtc+u6HZwyPCJzk67Gc7+Rr1GGQQ9Vx3cPnbUXx
HHzmGoX3PIUolx6ymrM+n0sjv8w9tvXiDylEx4r808AJlVVPlNzbJkP7hUDk6YCLqcfh9WpXyYRu
ThGPk1//Pn9fKd+VgRyDu12nNV0fgQlAFuHjBO8MiT6UJabd5MZWx/JU3iZyEj8MryZ2d73rMS4E
L5zCshmVM60Y5/OEGXyXu3nrl+a0p0+wCzyIecYQXs/0yQtYX3ZG6xrFXwq5cgCHBfRLkxi/MxUc
ReaQpgyShhKoz2jYhdzaJOzjtcjiBtF+hB3t3GhSJWCCL6CckVPTtBEJIjFenBbq/I0+gldVCKIc
rocws82oKX8raqD38EJoqOGDCXJxuS2js7rMJ8tqUsLvhcoWpe519aTi14GzE+hw+O2it+jiMcEP
o9+BEarc/Dm0ZhkM7ztH0l97nzrIO/9bxm3iJ9VM2X63Jd6J8J4NyLE2lV/bwaCBXET4dt5G0scV
O+P4DlBNtVe7g1lRR5hdsnyNPQtEf821uyfdEWSxHdrsQWyDcHnaLzWilS1vSwYRWiBlDF+av3dj
OVXw0T3CbhKQwtYzqUiVedza/cslsxh+B8clJTeRLvchU2P4bTCZ3N6PIHpCcEUmiYr8uaujuNlz
Ku238er1lywFiZRWkmVnQwiZH99Y2r7dfbefqPAv8Ibo9JBqiRsM0wyTbojxHGnyIiEcug4AAT9F
mHGYrkt6dkvfd7Tpy/X6sWIXGs01wllRcL3tkB9Wc746H31aQbD90LAjbnMmzfg2RHLpMbO6N2Pj
5piQbe1OIrKVXVuaFysIvhfKVIZpwWXD1H2ABc73QFmlC2MsIPQxNCeGkvs9xZbTHfo5QthMohuV
59/HOBnYNwkm2NTAwVdyjKGL8EXIcxFOF6pPqWHooo4p91LlUA+WyeRFmxOa5YKJMdVuJk3k2h19
cZEb03x0XjEllgas7kZBETkliD/KTHWNzf2q+TPiz5ibSb91m1I0vG/e+xWy1VTPmcGIBkbo0Ks8
+/Yn1bPF7Y/sZ5vkD+Cz/jBS/JdnBulloNs02KCOGDa/XHOTS95Qw2MENNWGh05LFH/Cl+FomZMF
9muLTw6Bkcuc9OAxGzrzp3zMUVLC2Vs9ttgyVWGiuPV+jBjw/vFeCI/oTkoI0Diw2lxmvHbJuIpH
DBShXJwfyH5EoDUWzr3Ii0IHWo6FWXXwniHPBHeW0BMEsRKSdICXBo2lVkZ3bYLGDp+Z3kb9wJyS
Y9cdQtYWyvVNCQJVzBDmPQpY0rC7ieTe0J+OTs/PX4EXPrwn59oH1yzsNpjvDkpgyNo4Vkhkvn5T
LvUseB0xHtXUjX69XJV9hqj58EUTYtyp5UgP8uBHYtiOGSJaRAXikTnTzSkn78DwDT3M+3hg/oyA
CdgZBtH1wqUSzL3xdUuGq3s/uMnstRNZxp3tu7gZPh1bO90CV1qMixblwmhv8IGGEJCdnTF7k+95
STFzVWzLf76tinEDKvIHXnR4jGRfkaoe0W2Pv5iIYXuRz11lOxpwSgTQJd4zXsF67nfQGvA3QOPI
LBGSEU73k5MXsl95hMNNQBLR371j5YEL0+Iu2V0awjDOSm9Ux/mMECueLJ3vXQwD4krw5aJ4HNs/
oIx8i+nUO3aOz+f/0CeS8HjaHRu6fsGsALwGLt8qWGE+OB3i0BGgWEHGRszK5oWVIcpWH6tNfjyY
+wrWNZoBu0EyCclGR3X6p2veV/PML3t+WD6iAQMX2EQZUN8XDtRtpyYrLs5Ix12auPoKtqutLeWQ
tUYzxlhgOdjBP1+wR4NpRuVxwxd8xleTfVSAqSX2Op/T/ZRn3mAqIyxosGphiYumZK9FEAaN7bd0
Tv1qVq7vWJazf/4igF9hSrow17zpL+aPbyveT7zX2dwzdOU7h36MQFlz4/t2Eg+XPPIMVrhuELFh
ve5SL8YJeexMGMBiF8/BTd4WzKWIl42eOzwJHGgczQ4KNVwPoBMr3Q3p1SbOd8UUesgKpkewpveM
+RsOWz82gx9jktH7AN2/HRLnUthDEnxF5GNIcMaPX3llIOIEaKxBRWIYh1cVq1uApsFiNBHO5aMr
0zHdRWspWQwdUVzS30zIicAU920376A9IWwu/Iaxr1SQJ3R6sfls0FBeIBfyvSRZ1vaKTTRKTjgT
G9aKjHkMsudBSbS0GV7sVMfq7/aHnUkMZqHaFf78cTFgDdJYvsmVaFBaYruAH+CMMRAADj82XATD
U0aoK4JSxLHZggb8Qgx14vZsr3GVecMlZ/Th/MT+jggJRv1gQqCIb4gjeCSdxJwrYKqDQxgmd5TD
hY1GkQ/HrceC5oCvamSz3Z8zbKjwsgB297OjgezfKhUPbYleuHfIb2gY09UFRtISj6QVEMkqr/AL
w6c91nmIllip+Gf9gDMmQxlo84vW7YHQBV9ytbq0sDJwVBWu0SJ+9JHzdj6m97IvETIe/DLUQCeY
zdkcKBN4uv/5a5zRiC1vPDlkcIgTGqUoPWnf/XNZxXiq9HNQO9sMQewDvD8SqhbfWF4nIEqMjE68
yxVgNcrlaQJ7HWZoiDM2RJB/ElBgjh4zNGQMKE9nhcPSDCE6SltxDzDRBO2+XBet6WEad842FXO+
FQ88r3MxlgvhFTAQHu84gYsbSCnLjyB8kaEI3hcpw0BhPwyIfeFfwhce31B4VBTWwhihXDBGgwSH
GCaCdEbui2Mj/xSqljcpAJi1igkhsKgZiuGXjiM8vi9EQf47MiQdCxk4rHwNU63Y1JhoqgjzgeGL
zxjLY+nh6c7dWJt8X/YnLB+5RGbIhT+i+Sz81FwMT8+ZKdJvM7D5y5MOwAVTGL2wIT1rfALeDKrI
0Qk9iHZCMTVhEHXbMOhkyPWy1bU2nGF+cm0nYE4GqjSr78imWegjh8x06gA05JgU83D/S69bXTeL
GhgZKgcOfpmHKg/IyrCLwYaWl73beCHms/R//F6G+rhDCgkKGnnuBb/E+J8nP3c+O9S/zQaB2IiR
bZGOWWN3g8eWISFgj7OQ++j7JjiFoRfiLvp+J2iuzpkaFLPPAf4uL2tTqKxIda1vN1yRCFEJNB0Y
VsDMTDTJ017xnbBveFA7smWAu3m+JHja3GKVCpAVZKXqRn79JIY1gPkeqab95v1aOFmmszPPPMZq
/z7NhcaY9zBbKIcMswVBXQIgX9Eq9Xyqlf7GYNP7IkhkWKsGGh3ZLGI4/AbuD4Sp3yhA5dC6g4QV
0SxMqOUrph8o6WjccKSkhxKMKCzUMcAQidlvRHgqqgPo9qlHdjbaDSZc4vqJdGuu/3Ildj6eV8Sn
zk3I84eSXR7JtRR8KeLr4GB/TheRlEdxvBGiD9wF4WqWLQkcQElIHa7RsHIRNYG6AVkwpsN7Geo1
WVDwzJ4Rc9Ac1veLZVZMan1dU/lqLo4zi+1DxWjOVdY4mugcq88Gqseb6xa0qn+p47MSUpdmc3zP
lh8w/asg+lwnN/E1kYAYIrGbCV9Q1aH6FBu8ux0ckTEpTCXOnPBiViyG+sqDL2PQ7xowS3KPjTZz
hTqbzfUTv7ESyTGy40HfbJ8JhIFt9cQ/hkCrhYP3dBCxoQebqU17cUDs4wYMbINzArYJaVy8bgvA
LI3B574yhEee48dj/GzmhvtMMEFTBljise7ULnzvWPpsJEJkzOADH0CVPp03u1DVeeoMxUb1Ss/q
XAbeHflqWMUg+OITkBPbyFADgDTx5kw4l/zKPChhrv3bYTALZWIC+LLCJAF2GCMKrg+Cdm4Q3WAD
7yIcBmTKDcpQQTlnfGPlRwUzgUJL0zLgAMVrTaifF/je/qOIAQ3wbf7t50GwzTQ//GDolEC6sdnE
FyoS2SfXlBSEubCbnASkLBJIX7zgeiIqffADSUv6UoNRHO7cOdAUZpqybSPou6gSmyfPJGtBhoYv
0gJevkAd69OFWQV1EhfowZN645+F5NCY4MuLuNIWVjWWw6MBmQO3SgaDFecvakyWXDkM0dslofJz
+/6YKGDfS0RBj258JSnS3jT2iimhvbhtxJ7VTBcF+0Rg7ND4A61B4DCzIG+tjaz4mcqMWIcmyNxD
aEGZ0OPoT6j5Z/nCxNkdHONnnHWLhugMo1oN5A2TQzzdd621fWFLa6voBSb/OIFvXHWH2DsTMpXM
he2UocK6k+didOaUCYc1QDv9Jc1HhwVvzUVI2RGYj6acyk81LI/P4sD2AARbHjEeUNHda9NMHtgp
Uw84/oZznyNqnDB4BT4g7ImDgxDSelXL1qhDO+RVCNWAqaBH33cj5Dhj5qbSh8FrGWnx41hVYPtG
zM/qKDjyGccMTiAfAncn+UkPH75dD4RgswYORZs7ZlcxfVpx3INIBER+iFnhbWMs1QMfpTA8drvh
lOworgGINQSKQVhMb2sU8vAC2NhTp8Pn/kxW8rQJDV+YQhVR/oMNzMJYkHSbwTm8u5BcSP17bu8/
+fK+rKfdudLgl35yROnsj24XPqBp5EhMLBAbpi8VQ3W8cPdVbZWNe22wGsDfgGRn+ma4/mD678pO
MfCB4oYB8l4fuYXk5qh+FPvxCq/JBNYmD73VnNRpdtLWxngABab1Co6WH8AWY9WivoYSFn0j/p+R
aPS2OpcgiWlaYFCjuXtsMeuMryf5BYyjInsn78O5nrKdaX/OJhgsiiUkPzBPhPw79UFXHv9wwGx2
80qUoqRjp8Hzp/hRaKYhSlH9ONqyhKUb4Ds0ay933rMGV7bW4yf+fkg7YEdRZN9dLtcNJdO6voy+
WCfrsxEJVYpTzuSgi00iOSG8Q7bnyYbgV0zaq/vGe5hPvElRLf+ByHO2rfJjOBg5y9H8t4XrtYW7
NttJx8dWWZRbfVE5moC/0LtbXxhGBQy43P99hnhQBC11+G0JTuvSmIVQBmew2Zz0CHCZukIuwEfr
rWoDxhviBD9II5h3KPgZEhnbvyWB0laOYASpxOOAGY8SfRv3MVe8N20RKcTwi+E/w/aGt3PmaOG0
SGzdecgerF6lYQUNp9SME7WDNfTPaayCuExS6Rgtx5zBBqM/gpSdNywssoL2xvZUQ2Ym6vciSM9Z
COUpPeEWJc6gGsMYqFqU5Zy+A2tBmUhNJbH5cNyQKePj03RzGGUCRPw+xo9qIfjdILJrYBTb2M7I
NwcgOR6TLS2KXY7sx/zo1Ys1dHTW8iSc67bfet2FvAwD3z5yGuef85+J5BaokYuVOGEHluzxyAK6
IvJYQEk4rRk65dZnAjV3tXcEf/00OZLjK2hpHEiQzmAy7SezLvQm/xKKYoCEs0hFuh1pzaiQHQrU
y5kg6rjYCoKQUUSw8hjJCnHPcPHg2F4/T2fOSWpj8RtlkDhu8VvERWPF2fyYsP9LY+NrLWig36lF
UgQHJAXELuaV4NU0B94NndaZKh96TXXhNzyxApIlyOOwz9vnB5eryV6Ge4ayibT0+Iy/A1UmE+Ut
GfYiCJxJMxuFd3uvEAOAWaHkgZG6hIzBZS5ypEcjd53BFxk4a+HilC+YnYSZk5BujxFPE0v2hyRZ
TlSnvU7/TRaAKE5sL2rQjwL+veeCrL/o5XCPBLzFShdOY2M/7/G2YKpggYhpy+o2SeihYwyl2dzT
yx4IjDFTvT1yQ7t5EcNyD3vLCoX12PKvOxE9V01A82lTQeOwepDswdtm4sPFPHS4A3i3GEDSWTJO
YFO5WZrzm/ukQu8kW1ouw2SegvPXk7q31l9+hnFFFqKFr+Dvc/5ClHCvrddYY0OAH2hMHN027SUD
ZqjGMK0nIsglVIFyxZNxWx+Pd5eNZbXWO2/N+KAIKusIHZrKzLoh+GLM6HN9zZnxdjC24ikAkgPm
ROxlb709F71eHmUkQwlcrE/EoJtJK+Ne50XEg/VebJUzpq4wTyivqWti5Mr1iak0IVmKUHxx5vlr
QDhuCmAzn2xgLfuAqn/3nGTMe/qS99szM3na+nXWyzY7A7PTxA7DWzuVd+zGkKz5VuYOqevNHge4
iTgWssSx3cO6xkNqEgIrT4+y84zWigy/GsDPFdRRdAkotiCgcjtqdhfxyxQvSBbaa/44k/xm+Nz4
5MiAdeLxE2asT4u7qFt/8LGZS3Mn1QfvCfa0WHjHExNGpraQTZ1tNg6ASmR7O5hCo2QDggHNDjA/
Gqz5U4a9FGN+q13MeHD3xGpJWDdbk5MeI09j45F4hwlYksViXXvYbgI1WUxhU/eXx0SybnA7giax
lyAVvLYSGBr/qv++1uwezCb6XtgIw6D9sHAz/jA4LqpggTuWUyMEpciIndY9TpJotr4vwrWOJiKA
8U1X4tycweaUvUkj4fjA1BLhJ1cAXV/nCEXfupqApU+v4BKthViy9/GKzPcR7BdRIC7QSJ71M6yg
6x80HtpFrD1oBi9nmPdMiNkuqJwom6hGH38Zfig2NmJ2w2Zvi3yWCxFQVBQqjDICQrVf971nTDQe
eD8bWhwaUwdQPbq0uxxGLPYPHirt1J5Om9r7MaMNjgoeOYD8VcQkK8G1FydTJBH0bvSSHvVjcAad
M4RIlmcTNq0wdVBRkCGrpyujpEwLe2XXMuXn1UfiWYqS+nxOHs6Ziq6SXUi9FylEVlpC0v2X+VI7
ClpYXLU7V7DmwKxBHqe4jlKpIcgQ1rXUTGfAFlYW60HkMQ8+oZKP4Qv/E5RccT2x8hM5ggNWnDrj
IHPulOQ3rnEdxDQBS+BdmGD4TDJ1IQAVeQl4otT7i3MNgFVjQuJeTJEolnAqlYIxhTM944l/X+o/
cw9enVeAyszZoe8Uo0m5os5s1/8IrvTgSIkecCypbvHvBWWJ1DUmu2OSx5AZ87Noe1rIqqvsSOmN
3rjp16vnjMmG+5gKl2jexeVSndjl3yQHdBOz91HlzVblZGE6MnkNJL0JVXJwETEWH9AdjhC4l/+f
o9e/f9ReoBHRgtKi8HyUC37mzRehWe3TodTHZZmX6+3DYYPLskh4jF6WPa7xCKY9hTC4us9wu4Xe
2dwcaJ6f+ft3d7hCzBSGM4dnaO1ojqh2Vfs3t3dEARBuHP4Z4d1n+rQESA1+OXuZ/bGJulyaTYlh
Jw04hwFpXppImVyRPHPHqgSbTh7iCQ24KRpKnEa+QAMU62CJKZM/DO4e6AWxxAA4egl/LHT0/7xN
fuSfnw1YDn6QeKGi4m44Mg8XhgtDFwzAoqHmdzQ+7eynXRsgXkgYuejYKaR7c4tpAkcg+AxWWUzW
rKxcAnUwRAGGEW0t+eJaN4fKCMcNAh4s2RY1VEIPg5cAnfqb99XuNKAtdB8iM2640/g8kNsAXtSr
w5mu4YtB8UPyjBy/AUb4+FCv8xWg0odcBi5HVdjDuJ8OKBhghgDFZAsMKzZA7YRcpAKM6iYtD9F8
6DHoZSr44rZBErYGTLg+O+XwiY3lc8cUAArAbZpNjRlIeYpzUxuMpvJKD/EjOtYEolwX5EJweZ80
y4DC7xA6QX2GqoQ5Nls4l+Q5f8+Gcbpv7B4L7U+oR8W8XA4667nWo9fyE+adjdlWZ5cK5mYw3KWt
CUHukHiJbLlFWM2vOrZIpp/8DrzH1y4yd/DLBNpo7dtPc0lm+oLaXkfvT21BPc0JMkPTqq26SwkC
y6jRy5hp19QeENnA7di68eRnI0dW28y/cDvYSXQLPU+GkNp64JnSOOVJ41jM/S9dE2cmW7QWFK+g
oyIkbkBz6oZZmP/pYsIZGtMpsc8ZcepAajo8doxj+ZPBlAOKSBrKJw7H/OPrHFd4IACXPKObbKvY
jcwb5nYnVK/Wx+vs7NIHzUmfPhvnfUCfApOXFYXahe0ig+Violbdd1/RAGIaHd9nBhbxu5L12nB/
Xz00RdY55qvCPgju50mV43To8qSA5X1O6YwdQsWJAGrvQiPOrsYoZQTbaQztg71ewVkUMqAW6XP1
TevHg4Gq2emvLlQUqssBp+8JOc8YHVgbo9ePFebKXjY2x0wqqJ2CbAPMB7xH+6scaFn4KRgJMKX5
egMiAOCyC8uUftoxEG6WHD3JLkHFxaxrhV0UBcj9RFHKe3z8Ukg2n6l2DboHzk3+5xHTWGaA4TCK
eleG/fFA92r3UF1pfnnxyu97v638lzofMuc3vC9NUhKnDST7RsL6ghI5+3jlcKyuXsiS0aYhAg8K
+B0WE8s3xx4G1BUzW5e2DKkGk9uKLtYt9/fMwyD46XZ8DnQcIcRLxiPFsqeF/UHLyjpeMoe3ZA+K
EhAvul0sxF7cDBRgDD/gvyH2uAfvZR60X7veZnNlX0Fxp/P9kfYqb2BdUZE+TRtqQ+1cO7v6+ehO
xyQxc+4Yn+aWsKJFrzdOFkxumrAPB3+DicyeM4heq57tZn/L/cfhhi/D15Xv9mtubD8/1U+9rYpA
Qf+QOo+xjL0ps+4OZUbLnOWDZHAmrXT8y0wLFuZ3X8BYv7xMq/mFUIfCa1qfhim7ghR3v9Iqm6Nb
1eCCvBwEwbMbk/CLthi+nXSqLe4/t0T4Cjx/OsXm8tynJiKidmSpJ4WDdt5h6to7vLP84WDzMU5Q
nE2l1V3kVSRHc4Z2j+ZY6GMYOPJhRGf8Gl/PaFTPD+/u10CobpqPh1pIUUWpDtThJ0G2U6cQHmBo
dDs51oPPFH0wN+a+Be7hLH7bJ3gUrrmuwUFvgI1utxXOyJBZ3TbADG04raPhAmJdy/0dYrUx8jVM
ptNTc0BFPXLKOKGkB31DkEe7ha0DRAjgMb9/WY9tulYWkLPCJtYOVzoBr51242F0nw6ZZrv6qkH8
smT9WTMMx/xnVBMZiIcZiGnTexnNxRhnDLXtWCXZvLYkQEinjZiz8X2pWEBtO4cU3JtbqNgKdl5H
pr1lVK17FIYugYOoudh+i394ITsbxopixDutNWSTFBrxQ53XsCCm6HPouF90B+xC0wLqIxLrv64L
sOHmlIKP9/Ge237f7Cl5ihP7ezTYoc/E70kDOew2FGnVTMaWyL+HsHYaSin4Yi/PPCYwY3TcVGEI
tpOa8NTV95Keiz0nzRBxRetdL1nmkZG1VOaVkO6oAOWVg+CXWQBl/RqinMQwnXu8Ly/oQ1DaQoiC
by3qI4f+XTnAT46Y2d3RLhZuc+Tz3iLFvk4VFSUWCs6NFGojADe84p7+IPVLywSvw/f3a3NWPLHn
0RmdYwIwlpLdF+uCVY8LjuxQZOjwDlG4CxZa51boK5LKMf1i/lpoJzyY3/7PAzsbDK02Y/ki8XAO
1wyyGdQ+yjmUKx5wX1lA8cBwsEcqoIkntFBwGrTSj6cskvAW/2H2OEW62fPM7gr3vc3hlZaG1W7e
0xfI0VTxbqAlnVNNK/svD6/TJ1Fhb9XlmNT2esSMAEcqiO24QsPa7en0hIHuA8WRyWl/qBCOQTMo
XPMNE3cjPQlv72rhwFRRRPLAOteYc3rCTBNUtITVtuRiStxWaub3GEtO5xNXs7twAuSfFX5KT+eL
QvCXEUeL2r+3R4MVjkC4NpFchH+WjuDdsHPgfYRPDJbBWW9BPYRqTR/0R+7V1T2/GURQcGA6+P1C
FnQGBsRdO9umY4zOCXW9o2vjPuLk4krn83D5jHXHoEA2XDjO1JjYGr02Vw6okqDWW1QwuSABRgqv
FE86rYY+pFP8xz4XpetTdpmSygapFf57Zc615QeKod/96SPhzrWuPOlA0Ut/M/4AAgCO8mwmjIbU
bc48begn1OQonZ+WcrOu0KAh0eNj9jPgmNdR9GAS9FO60E8zWuOeqf1okhruMD2DqY1YrXms4BwJ
a4c30Xr3Sf1YphuZoBFO0Pg1u826DpTQTjF76/0O6vcb2W6TeU2E5xJ9dOKpk3tYzO+/I1wvBjjM
y2GLagRIlpd3OG9CaOoB2O3Hvm5134zMbeHgn/mHBixIrOsU6gpWhdFBQDVwyJilLIAaeAbd11Zl
SsFKqUJj345Bfmm/F2VtZVjsNT5HklcSLiFqjeSHdm+CyOAdfpE5DPdieaWzDYbWR5FdlXsc6dQL
lLJ3gl5ogUdknyLBwJHKjPL1iy7t6mJTCL1pwRUZzsG0oVN1k3yvFIjb+n2xw5BP+QN+/WHJAqzn
zLYei/x35Om+wi81ygIJJzjcVymk6zE731KamkuFhX5K2Ph7NhYzzGek+kiLDTZ5lhqV/gDOyZOM
rDe5ATeqpv8NLfAA0OdiLz1wSB8GUKlcamO/cauxCTeWcsJtU8xqgBIwy5pTlDOEZJWA27N4+ocD
g0O+BfK2dxW/PuQwMbkX3ptZJCT8EdtV7uL4jePaE7qtGbIIXiwU/sddQEuMv0x8n2jhyFEW14f/
5HRi5M7nEr3gwJeB2je0rygNRXxduofM4WlwN7yBs7pOOo4Ix4jfazXq7Hx831PXum0oPP15j3jQ
//SXb4SXtN0gPoZgNxlCHUTYxg3kDGkjDtIzRzhOKcEwwFey+JUnIyzWmmWWWgVGYrWnJNOGdGNp
0tyiOplJd+D3MGuXo+ds+JzpH1dWPbQsxFQ331mOgSxVEdSejwcP2Pziau3IgwncqAI3jZv1lfFy
dmFy3YfMed1Oi3MM0BL3S+eoBylzeebZYy6DQucG7eiBw5cjPtVgrfSWSVPGgH1Hpmp9yle9r0c4
Cvrq8e39GNM2oMAnQ5OD56DR+k+pFikrIXf+G9RT3XxwA3ae7/FgqYcMn5hTsU+MJbY4Jl2b+qS5
6bYUxAZ2CfboMVoioXTDzGbAubjErZjLlM5I9UFNWB1KYURHtddZEG3S8z1kx8Nklu4Cqd3jp+gs
E/XJ9hPi/gfbAbUUg4SSyx3JEa0HVLOBN8iZkFFnM5917usOXejQ4Wpdfwb7F9udAQ3e1lHno9SB
9CKIobJqjX5H+3Lab2Ugoswe336wNcszR4JHCOT7y2FjToidQwBYs1cj1UZUPM5DCHP8dzq08rU2
4wKF+QKKlq+6JZ0UzoPhZ/1aso8rbr/pljRki2eI52XUnrIIz6vojchw2vxU4durnGLSw7ohjE3o
naAagVXFt+UDxtHPY/pkW9Hh5pv23ZeDPzzCqbmGjnJR3KdXzD7wgNknQVIpinBXZhx5UMgTedrf
ZpZ8nOeJap8WPVmid0KnBvxU1DHgUXf1i8QZwdt9ilRdelfnxT1ACXed0YzvZKTf14jLWf4lKIoJ
yXSuzF9GcBBJ2GI+//gzUKvvjGX5x6say1xUsGyisD7aepVwXe/jlt6UA8Y4laKcKjz61DXX7CFe
DoZefXoHsMfqU32i5+59+COilZHtN5o/0CvYeyd9LqMk1YV2CjSNKSdtCE3CXbfSS4ZYkw4Y/RZu
gHc4QMIoKR5YB2yFOCycMVOVlfQYM6KAcoHED3ipo+mBYJbYVZyfbmPSOLH/pWcFFcDdYaIQWLtP
/HL9mGtsscJXwE1/0BMCQqNYwFvl0uDd+HCadTmX4NlRyMO6Wn+2A82qpwCsX/ueQzyc51+372NM
dMsp+OFdBSVr4MXj4rlljsKPvN287OZ1uXDduSrjWnJ5ReWF10Lw2qcUJy8M8+yn6nnZGgBujgdN
8lp+q7C+rkp6cJoK3YcC2928lg3q99r4meF/tQAhFz+Dv7vJTkZHkjAhEKYf4GYS7MiX7nLZOjqA
/zg6zyZF0S4M/yKqUPJXyRgwtq1fqLbbASRKEv31e7FV77s7OzOd4Ann3OcO7bhqebKaQ/1JX6c3
y17bIVeEezB2080D/SeIDxyXwnYS4KyfoEmQhopF8DqnDqRP0tiWwqW58nfnGyO15+MewA76giqa
KquP8A/Dok1k5RWyHxhQpJfSg3AKHCk7C/RRkTYqK/pZj1MjLFg1OR+0TLsWSgo1OWf8/zbE0cOB
YzuzFVf4ifw3gnjVVZYKThRTFsu/scQRf923lIvJ9gzLo1xbHVgbBnv5uiLboNdx+pkQO+LCVPgR
vbIGzlNGfFWCN113T10jgi1QyqsrArEq550e82/60g53Z9CgGOs7yL1KfCpI68JM34Ec0vTek0wg
jQb5+Cx9GvjqVshuXKOeR21agDzLTjfQ06HAmSOO8oYuWNYr9W3OH95TdKVw+KYfy/DNLIIcf9/U
+lhj9EYt542FibLBfLlMy4KicfS11nhInIpyqdFWyU4MMw3uGEyg4tY+KbIpH92ZtoJUB3AmzqaU
aRJGBKyuMalWvPaQYlDYoRzGEzyhxbmrksdG5LCH/S5ZyOI6BI4an8PXhGv78ZLqMpLzuZzpLuNg
IxyeO9EsV/TKpbhVhx+xWs7nsSWli2Y72WzgIVcR0bpgW9QncJ63vEGpkjsS5fh+/petGTHog13D
YaHUYKK4jEYQdxETkJkZJqhF7+0cw/jF6PWvdcy01Q17klYgVtF3iZRDTvZ0RNy2Xv7sY5UhLuJ5
sW4w0aFpYoLxv3IxxeA7W9Ech5bqdr35jROG0NiPdDXT8Kdtg4diIszMeN8JNki9pVYeTR/oAopX
7bGt7/EhgBhVQHWEHEeV2rFpQ+nlAZ5DzYIFOE/hzwdpbU1K2cxttG0xbIrD871qHmjVds9u87zB
nxByeqzHFAwu4LNmpl/065oRDJPdYPTv8Zdt5BcyOpkT/1iwxLaGdHeWuFtlM7eVBxhhMNYAzSGg
07EagvNSl1roLB2cpkZHCVkINfaiHauNuuofM/08W+nieqzCZTEPpPgHfEVmGD+/F+KaZTdEQS+9
Cd2wtV+DC8nt3ts+9adxFQmoc6+hWv1NeP0OEBAytlgHeC+/5cfUKkdgNHTQXfolFD/CB6HGJhf2
CnxsQAGQK2M/mzR3zAfG53WyuJxhA7VSUBiPTOAd8cZefkDDzmwTb6PA+mgrqblyESl+ka+nLqPG
zBnzW9lN5O1r3M9A7VRYbsU+h3pSrBrMw1g7LmM0Lr2HjU1hPDESIdzhvPuBDb/s0mDAfA4bDw/e
2ZC7ZT45LFflLktWUIxFY5crB69/XJqU6KZVNjDarCRkpJjxvVwDO0jRMiDs3wXGS/aDnjU2QXTh
K8PdojwhvnpHx7bTzz1WsE8bm/VPbqdNkIFyG9/lPjFMbPdEw4/RMH7seHBfzVoXN+Owfw7fUXkV
EwT6UENDfrRkDRs6xEj8NWnnZuvhB39aC9k1FaQSh9DWnq0VTR4D/bZrthHFT8pdD8lW3kG1nwxz
f8bZtc1XBh2fNpHOoaA855NV7bN0jJG+0XyyNQ/gge0B8tmDqu9QQk383CPF4/sumSdpIeqMCGP3
XcRFiiftx34aOIGhTjCNOybSSXyWz/22mlyGB4wWK/91OzDY4rn0EdGymrw5aRyamO3fdEgzLsC7
6AAzfQ1X9Vxh+8ioD+/Z15oiBdlkj7MJFUsKfxVz5v3zAMlbI8V+/AcVS83Mcf1ER1p4OQM8zFmT
zWcG4Ykpwpcgei+MtgvqN91FhThEdt7cJHemLsFJaE82MNyj91I8avlX3AQIbzEgjo1FxTWbJswm
9StDLuO11hW3vn6uyO08j0CmtzT1/vGlnq270ZKjMFb3Un7QAMskRiFydnpBv6EabUwDAZkn17A5
959qKUsrmjBqMhRUpWAb1we80LeDLnAkec7SHY5bBkGw4qeyBipubcNoC/SnWylXCRkaAih07Wir
sWttwLwUN7byK2htvRtrND6EarIc6tw2wXPmDELwGYoxV08scVVtMdZnNNLItPiHHMYz851Lb53p
vS8Qg+m8G/jK2GnQKOH1oS4mGSYWRNqJ0NR1Tq7QHjuiDHHFJEyqDWrr2T5eDeZ5ClzP5hZbiUpB
AY8ilxVjDJOVNOUUZaStjYvGJbKQeC4YarEjvn8NKHovL0ud/yFpgq9enve8ZUywIMENvfUv5klP
P3DILdmsMY8/IMtA/wVnGE7XBLpxMhMc8I/f9hC6eQ1m/xzz+TbGPQJ+Ne7duBJMtvoHGNY4AhLq
jimc8I92Ho937OyBB94/xbaKFj+8rw9uJC2Fsf0Br7V/lJFBniVa8WMx2Q/8QCpX7V42A4ipYP9c
NSMOKrpzek7KKZwOhk2MTn7uV6RnTEyyH40mfg8h5y/RnOe2ZnBBF0r16BA6cE0W/2DCppM3EtX1
ZGiD7QAdqEaLTef5R5HDk8G3Y+R4EXwIjFkKfnN+oNpBV42kFLHnLrprR0vDoO04cFFsHji383oy
i8nmK9+1BMI/ejN6r8p6H3V4nJB3TLSW+X6ggGfhTSFtpJtlwbyXiTT4K3GOERfPylO5jsXSawTv
+bHg/HICYaGrEI4i7pLZPQOL7OCF8MfaTs920sNlVhGHBN8C5MNz+ZC+bhqDZ8ReFOE4y1Cl2leg
Mm8qtVK3ZbxVqj1T2Mkv4sUJ+DN7Xd7G7qmuSywgsJScojE4rqVsSepMAnqd2vEFRSE2cJ2pYtNG
pEz7XonULr3UmOX/1GS+4if95V4VS2wb/BlOhp0VpeFn5sz++O4z9uTYBu3Dl3DawV5na4wHSqi+
3/cos19AQ022+jRW+68z8FwFXNbYsbgLYmLnINLAy5LTIdqVMocJmh3Yw7hyeBK2MK0p9//Yr9w5
OQk89QpxvFistTczEFuFf5F4snRq3sGz30yJRe21kn1qXTVa9pC2m1A6CnSaoLWy/9HsgbUsibvX
AxDN3RfugETCik9uyXgsdalAWan8C7Ka79KuboAg9zQ18uK456e4wnXyjxNHwWHIpYJIm3tE9B8O
NyzqID5NpbGGX211AnS4xteH1cMIwgsYn7lE8Tm95nafeJLivrggzKRfIj7Eqq+MLpRtgGr5Wq6c
fQabJqNQi8xfiHDFt5C72/PjixCths+G6KhllgJs8VL+iJGRvziR4YnjKl5RioB6c1D+ttl0HBul
+0nWdHQpRGirXbXjctrMiyF4WvXb/G2WC99RnNDZ7+MHGT3BG9/qJY3jCsfX/WJY3u+yNUXM/xxw
6ITajQORHhbMZAtPtebbO8hAGt5relpsEbmtKMPhzzHceq/Yrh4TZKcwKaPqM1ejcCek4nSfV06H
VIdC/fTsQp5rtPWFpxtZ934MpH47UW0aw6lkCDk3IzLHRd6aR7DlnaS6uK8NBwXSqDOzWigyEowT
Y24L8g/ySTzZMsmhIMXEYPngxQgyE5T+ngWUqmlw/CCccHGhrTDTSwMD0BY2i21AXEQ+NeWE0wax
b2wcgWASBWL1M8Jws9QXnJtMtyG52BHvJTviUPvWVnIX9sNaFRbZiY/GwwG+38NmUeiyxQckfy8q
DauT2PirO9TKYaHYxsjxiET8vP19xr9vHLGwnFz03xBEAeDPvJg1ZLH2dIy2+jaymLGS6lHbd/el
rfaGraLmrtsNXpiMwbzPhqZaMhtbo8xazA3s7T6YgKCoWZVUtvCMVpX8W9tATxpxdO62ENxfhXLY
RJ19h24FF2qheMcj3hDhfq7ZAmzHJnXGRXfe71FoVvdoS2MA5rE7gt0cC7s1xdFkIR/Gp11dMXlO
g5Z25+ESjYnpII8Use1yhIbAi+EhgGvbn9quwFuWb83+6JeMtkTyemFx7zBpsXL2OsxTrG/5EQDL
zhmQdSTbTzeFk7UMX/ybx584E0sNVpre++zU2u4FGGWCzpY38QtCKcjNSFaR1a9jw+5PRe0cwxpc
+DomG4blp+eVXXhEZDeZbdcwjXExWfPqyBChvyRNY8uo54kbx6KFOXC64YlZAI+D234ZgxOGVwKS
WOBwJ2OIeGY2X1+H1sesGpgewpn9WfU/kH4bf3yfDWRbkz2jKLkljTt2iJIFq/nnOsVcMT3TVJd+
4mkLJNwNVpuBntJl0YeDJxN/aDeKT/zfMcq+jtBdGTeyoIUZMSIclWThOUd/MhwYzmi/QdQv+6M6
2Ps94tp4cdQvI0QfU9FYuHrlCLb84lfRbGlkO77/yoIrxttUqdTHbVZao2ozHdGtORE5iw8+yebD
8JXepfBSXThjhNASbIyHP6QGmPGW979v3Dc0b7i61vd3zwDXUkKMI8xP8qAZISBGYzzCaV8ojkoc
PNNUkQcnlnwhjD2WsPwelki+7OKVsTmxDSfvIgur7Ct+rT/T1cPdEMMzEPSLPnOaj8Uh/abCoh+H
knsbz69702HBwNRVPM0NZIcWu54UDGoNwwXMGTvOTNN5B2XChrAMnOLqTQqWmfY3jCmbo0gWLSXn
rq84d1mnLaoNdLNzK2n9l4hp7L7FTohdZs9Ww1/BUIXSvYB7iheGN2rBk5aHshz9yWlg2MQ+EOLV
nGoxJtWKG8aKU08fQS/om8zP8YXahhQC+wPUit+W35LOBCa6js8JJ8U/zhp8jHhMcnRO0v2r5J50
dXzFSCNlEqmgct6IkvNAb/Nxq49b5Nx+q5yNWxO0R0LabNHiIVl7eL7DY367TuXmoYgS6OG0J4h5
WLFij80JZijrJBzPHw+GMyctV8+LrJsSNgSBG78MsLvEraQgY9ZVmHhdDiXuvOW2/hsl67N6bpQl
s/5noLI26DCASENAIEVxZ0vs7zlYtbkt4/N0SHfSTcGYnQFmb5CtYD+A8iWrw5sHryOMC6HTDYIA
RnOZl+dRtCpIomcFI3SnQv0YOXXYGraiolsG1Fq0VAwfZs7zL4GRJVkcB7A6vJz34h2VM/ZQbnoG
8FM1K9vjtVMm7hv2d7yFl90M5oNzXbTYi2LuStwD77XW8oNScFvdn0wGgGiKXMf0qwzChzAZnZke
AGnMAWlU7HPW73Et4cw6x34pC41bpG2lYvdo3RhHxCHUyDIC8ZyoCqUeaKglgT3s8jJT7/Xggktq
BfoGlAYOb+Q1XTzRVtv0F7TWr20i+RAoP/vi+5USGvOXL3XAvGcbGu0GH/V8KsJmJg770dbAmM/T
6cHtD1Fy0/X4IFrrzFKEx/pCoGbnB153BODMlIF4jnUExsfg4aVhoDoYlhh50qaPORgadmv5tuIx
eAKJcBm/2Jn6RSyd4Y0W2TdwXMELLNMIc4XukGAunx8Q7Mqy3b2vA74uDETy10/OvgFLF4BuScXg
oKK/m38Z19k15Yxd1h5TcwIKIOS+8TPZjkHJqEi2JSahDJg/BN8x4Jx8GRTYKABpzFk7VwwnJ1fR
HrE0qBfFmrM9vRauiF5VwXd8SfUhJQ5jeCCsR+XhT5GxgbidIXo+tnFv3bsZF9d8vpyBGK7YE83T
LlTzONxuxRrLkWLtpsyQ+83rtcY7XqOGyjaz21Qc8KV2/MOZJgKZG6ENwP4YFyZak8fiOP0/qS0S
9DBH0WOPN0MZ+a64L6E7qUfYVhXrGmuHreDm3ntS4sugY2yZKasTRShb0oW11qgmkXLQ+mKKQqde
k0BKTJhPMyVc6jsmWMKlVcKCuYhyzhOMbA7MFEfCX7FNIN0I7jJxFNIBnhw+XQHEOSh1zYkuGqyC
CR1ReQVpEtgVuO4c1k0KW0/9zj/kAoxvWzcW897V/n1Gq5Ws54Anv22eTXU8N8yAeLcbWs1+PFAp
J+biQrNoa+W9Aon8BBHjmMyJgRwz/OYNSz0OvVNJ5x6+EI548L1v2EmNhHDxX4OXzpe4aS1SXLjI
zlPcYghnq2y0KF/xbVslT6ytaygjDqXXq3JkuGgXcERAXdDA1yRCeeDksqR0grte4OME//v3qf7O
Y+IDOJ8IDJ5tiRPKcbBTFxnF7RdQBEz72M6nxchcWHQ2yFxjc/XGGOKULzvYT77CkA4PBxS+la1N
FIYeW3sGispCuEv7kQ6S5eZmD1emH8/8z6bAQ24POwlKFcXPw2GeTas6Q5sDWxOOTICJEEzIyBuX
BkQiHhWdfOHH0GRBtTh2xlDL3TnlyAssN/wI3yLCIA06I7zQifFCNDew6jQ2b2hUzlm2gZJOUZze
Y3wqqlXPFAZrJd50Fz6r1QMzLR3PhkAaf5+PjTKuRPA74W3NJMxHLlLpGQqQGERa7DeHPwGdj6Ad
9YT5FL2QBilL6L86pLOswVkZPApfVVYtZ1XaaAQ7+V27T8vQSP3kq2LcyPuW2v27DWgd1CioNC+f
XSaXz3TAc5KuSQ2xHCKVaNRNFaL0UG9LyrjShukorpjs7g3E1fSpcHC378WGl4NnC0eZjCrOQjCw
wWSnozADR4UOgoJJh0zwFUeLapjcMmrGPHAWHMl8W3oIA5LqtsTnn3azcHF5YcDac1QgisH2Fy4v
gLtkvi4vRqhwignVg4rAEO29r29V5dBxSPggQUZGJwNpFjNCAZacrTJIfpnPwaM8RfKEjY7OhM5m
fw+3GfjQrLJkXHGolRGZ3kV+mxPj7dacLph3YXiD7vx/PiSflJu1xdKbcpRTicK4hcJHjhuzDYZ1
VpUwyodZQDf0QIeUTu0k8C0WPbLFUVzjv9U7Ma52+vTNskAgBmf3+tzHXnHK1qzOg0q3VZxYLxxC
IpBA4uQKTkNuQjksLj6wIwX//YfND/oERlH/hK9X6s6gHIiLkMdrYQtmp2vBXnAck4ZsfdhotcUV
LmEfp9oAGBGMXeibkUVzlBIwmAT0MqAq8MgrDFk8KTJnEOzpWpFS40VE5mTlELfyvgy12zHTwIaU
pY15EYD/mZZ4Z2xoZwUsGoTp2+QRp6fEqXAtsqp7bHMGRCAFSLAW3UHzCNbQdYtrmAo5+T9khhNZ
wfq7JLxC5QegDChgL04V1oxfULuE5QGEpTjxNPULTz0/YBtOU78V9sWJ75vdio+PPQbv3/xf7el/
xYDrOdvfyG1xthD/nlww4CAQDcmts5M3APQCWzJlLR8+m+hPsfFPYvbPutRQkIPFfzh3HDyfxJYN
h47VYw/AjIBLxj8zBH5snm9IuwpQC16NUK8Uh3OJFC/+0378YBPVfyc/Qm7h3jU8f0cswn+0nTrZ
QRnl9sPIsPuR5zSHpdvLtkKbx8D6PVKMusKp0F04/3B0m8SEqQTTXLtyuOF7+S/Vo0U3P4LJvn/r
WaCR3QQKxd+EKXCCHiyH0uRL9bRejshWcaB3wZXBd9dwq8mXY8X98ENaqz3/Jj/lED09/pwC8yxt
5r5yBZDxiWRZZuvYhVwRVNvecJn280ywOpLhJDJBob6feNds14ZZGUdIs4jCflXvh2t/JOUNx6gw
/4JWGIrfBQww3JePcFUWT9jYzOg5ej/4rvDhb9g5vY8C9wQai6BbE4grh5eDX9KCzzdaTeu8Vrii
+uRXX2XYR4f2ZhwHUJ8WQgzTQz4uOVU3LJGOn3C+e/4TwsgV7XaHqR0RUJ78jy7gMc0vqXtArH0G
ztkG30IvcvWdvBOhQXNkesZK074yCrYtVIz6V9VxUsN29EPdtHzzQ8LX3qFRjC5M2LI19/66DnUI
04jLt+Mq2zx8tGNLdVO6WTinbmS+FBDMXJ6US7IGUFjPdwicPr/gizHpS9+zsECZjUWuuP+QlPVx
6sf+WdryFcMI+GKDKwRP1r7qYLrKL8FAY4dx4nApRDc+62UQFd7sIIWf7yec5N9540B9Va/qCRfa
ee0iacv7C0/lT90/Tsmuvz1vBaa2JZaYDJYYrcYhGeNLtsVvA+TLeWfjDg/vmpejued9BqJz3kym
yrX583Zap2RAA78qva5m0JcfBLjbr18c33zZEVwKgFX7+0HbgOH64dOfOLfjFW5cT0wS4S7LTpE5
fPj8oNnKRiXrAdAeUnxpQ/5mxNhSA5C85rxQvjNFg8kxGcb08PNhXtU7CQvr+JJeiFBcNmTA3CFW
QN1mLqwdszPWOISS8LeUacDzuE56AnqYZflcoWsAn32vsgM91673dSqHbxF2tIW+Zi2AOkwxD8zk
ofvDiBK26SEj2p7JMH4Sd7hpMEaY/nzWE6sG93HkSKqTtpaQw5RbZNvE68P6Oj3e6ob8GeC9xI4e
0iMcpeWDyPqJ2KrCEgFlljCCmtlEEvLFOVNvA38D3ta2DBCshBrfUDV989c+HKkEuUgjNhqoklUM
ARD8jhRQE+I6HhtbPDDgwvGFUFXyKGoXNhn+nXak2An+650/W5e75kSteQYOf+OD4DWx9xD2Omio
sGRmmO9ef8VfQ1mAmTfOp5ELuM1Uq98KRJXP1u2RDMUDQg1sTsiqxwHZw+8lnN2boAKK++42quE+
sfWGXKWb3ReBgboHlYjKAI0EY+EFldjH/hd/LOVS3cDDIcWP+T5ulnji9rLzeoPEISqYSOwPpOzD
RfhjUBEh4fGYGygk9yLtnUPGq9fNrglIRzH1DesW9P7hztZw0zZ/U3hNviM/EgCCgDAcKBtr/Cnw
bNkA5mGlhfve92RsxHacs9afq8yHir9F6PrZp356HP6htMAP+Yc1IToZrCHRyfewEe0HPN0Fzjbb
aikcGwTf7vyWM6A7sBx4Oa/CjDBQ1S0jASZcz0iBxRMEYipGWJhrkJvW2TXqNR4mqrKKlOBoX4WS
PfxLNg33QPNTbdttCqc0tXGzIm13KzowG5wGXz6grMzsM+xuiJjFaHKB9znNPAiyBQ9I+WOdmTTW
fgMhGnhjQW0mhxc8viZqEfKT1nr7nVuc/0j8RGsqbDoCPnYyz4qw82oT41UK1gxpQ7OM3Qhu7b4R
OT1X8HLs5ApjFi7usI++tcybLsTMmwDoo/TFlGrTbvG3Or3PkwFJi18NU9TvhLq/hOVi0VzO/mV/
8xXfiwUfDYuj1/88DhnLzNfEo2ru6D2C1yo7smYgt0H58UEMyq/hi8Bcr7rBdTKV3fy7sXXVh0xG
iym5G3Wfu5T4KfxPyF89w7fiMJ7ecGgh0ra3Bi9dnfqV8b75EDyVmgrvBH6NcQDd2Im+S0ZUzfl3
hvyJOpgheqrAZkBgQWgcO4AN0ddWPMNRmIntxDBk3MxVNHwllIpQijuv2xuxiamBDNHqj/qAPFCE
Q/9enZ3EsI3Y9S6/iL7bowQqgrX2C0kRVwIs/cm1Xjwz7boo1qRJel5KET8VeJpvT4DlP/MJGEl/
lDBZPT2ZQ+Em3ugLawgZwC61RRPIncKs63GHYaYIaKVg6uweV5WD12nWBDB3a8ZdY45j8sL41+1b
YifpTiUdnwVmnF2KWqa58wKQsAkv/2HY3bqTF/KyCbSvYdMRN/RXJYQv2LSVzyPmv3AKYYRB/GrM
A1zMW+0+L6P9G+9Kr1iNu9FUuJFO2MOa1bdhT8HyZg3pkMY6gF65Uc3WHJbFnVpX28vHxmaBHbWf
B3MIM43dnMBOd8obYM6gr16oo3qLluxce2MAVQpmMSaMDlushn2wMGzDFH045djk77MTiYT0pM25
wQkHimrs065sK791aLaJtfjsn9JSoAxFNHfKltlyPADl8RtU6zdaAWCACrE0Jpj9nRAiTJqhs2XL
4lpdkzAJ9W1zppZOX2ZK/cjQg8hqY1kBmc8c+r/0PrBmmCPgZL6oQ0BB8EyQhvTanVXaVv+zbF1s
L/Hqn80XjvyV/wqJ2+4H6K+82Q1pVRUeCJCxiA6B9geUIU6fKp+sL63X/XnqT6MfYa8QVqNZYc09
EXIMLAGR5xBTS5yRtOr+9H/dH/hZc5n8XiOal/uHAd5ZuEk12atYPDjGmYimveSIAfIlxDvqP1A0
PciWKVD/A4RuMjhYaXC6J3w6gNKGYHjtJ/Aa3HZNx4+qnS2kTz6yBo/7rz7G+2qTec2BUh5IGmm5
UUxBVKhL8GCY28MtD6vda9MdO74kZSHOFxRapNaC576R+/z/IpLv7gA4QAUP8PCckTlFzxZjvgBG
9T98C7iCquVjAlkTYEBApurMYLUBQpOG8vA/v9E19+dmC6El4NXBh4IHxTyQEYlFCFEBIB8HtAsp
I3Wvmtx5kR3j8nUYtuKPjlaEa4ssBitftU8zAuzmiJGQ/XR+g9VtetV9Yx/vMJ5eEk63yI9igGoW
wid74blUjrCd1x8nuSCW+hahDjvRF972xxkVsw3aWHj1tqDAFOHET/l4ab/qVsKhQ/3KVNXKDz1z
oguZS7r5/Cr2D+xwyVzCjQJ4gT30lEF4FlFQ/Mg7BteQa0dLWhk3cXofPGvSMPOQTzEe8z+UwA4o
+2iiPAeMYT6wfBHJxY5bql/VPpcRHM2WdJhAk8YK+Kavp2mETMj5QTp3nvBTfeMmXNsjR/UJ9NF/
7vlycztbKsvnXSKQDOEWkjLlm9g92Al/DOVoUT5W/4XpCfNdIET9XyIt8E0LJ0wydfhWGs6brZYu
FEdZ6ZxB5we/4ZUeb8RW783hdVfOz8BIbNIVv9BHtQv1n+aMXoHycl0Fb9yRTWVl0Ad4/5sZW2RH
LcdzuiPabHpBu+oEDjpDGnpt18ry4w9+tmfMnOVkLRa7cepfWVpx8AgLBhOop4LBT3DhPcAMuVf3
dl07nY8DenkEAFv2p3ISsijLdJkPwWz1chl76XSkhiM9A8YDtPv1gR+7GqwXLaMX28xhpnC0h1OQ
yEUmF72jX22SrYwfYMJagT5uE3IcGDDYdRLjTDQuaxAG9dIy+d/nHG5niB+MlrM3c08H8+Zpz9WO
grJtVejfzz2cHopxM14SCPYTt8jtC5IzEG8fels2IQtsBPsIzwgwWN1m68+5dfsNAZFzu3WpGk1Q
Bpc0tzN4GW3V/wgeWHN10oGaU/vNEdNumNU3RN1IhzfBVlSbDLZMglw5zCQvGq0smNJT/WEp7Gce
LGVyRto1Q65j5qEdmuQ/yQHfCOAQIHCAB/SozAEBOrpzcmBKQCIch+BIa7N9XPR/iIPsN+KzaDvF
fcWr6lvEw2lp4E8hkA8knmZeNPm7DOfxLJ2ZfJSH+iDbGJj4Roid4pTSlm+ZU65nN0yomZRO+XDD
MrfiCQ9GQigttY8Fal6t07W0qX4f5/wmX7L1xK/mbGuIYas2DBeIqvlO+BkrV8C3Gza1o0ITJzAO
Iviw/DC0Alq1ki1hnMl28A3okqSmnYvTDPHIafA0bCTSXWlVe8KEHwcGcuNy5uH7YMYncWvYD6fa
ocwCCv1rdwojms5j5vdg9X+Ja+1cZW4LoPTCDNl700mO3jxzs3xDeIuMxB9Xlz2Aoc6RAwR1YD2Q
xrt/2cLhw4ixDDNbgYq6qII0AA55OIbTHfsf6bv9AjTkXRNwsBIpj/+9OQNUHAdNJjxM/wxTPmHg
rIbx6MtAXQ3WaYtagEZap7Y+eixvECLQLXI14S+DTHBTMXdTbISivuIVUhBvlEPu137n95uxwRXc
EinpDjBJecCTH2e8p/fAAtVjSlM7pC1PgmG4KYuCoGPmNy/G8zpA8JRyvkh6Lp3H9wd+2G/ymxl2
rFrNBYMZHmDBnTECZ+44RhWODyiBXCFrLoZeN+GAL8tLwzdSrx5RoOL7vE7wXHYhEqvX6t/sF3eX
n9h7BvoXhzhhxQghc0e8vzfdFjooScSuvpZ+wfox3y42g4OCcB5A3EawChWd6uWrxA4fCe2xxhIJ
BIE2Z/EI51z/AfxLkAwKJrcInndhAxPIR6Fn4n7ijcd+MmbhQI+5ZMH0YI/CTCWjuXBjW7JKv/Tn
NjSG7iDf88Nnqe0rFxjhsxoIKMx5j+zJB/U7aBpDbUv4hQQ/P4m2PF3dKXuMW0rqyMBmsrMZQiwP
/cETuLGrHWbcJBfsOI3LbfaTqUuDmIferfYYb1uguUBA+Em51JH/um1lAsY6OArHg99tJSumgoOo
I5kTiFladyTtJs2tJdzF7RzTKIIziX3fVC7zGStdAdrTOAnr3vlw1i7QDzjcvrv2AoHHBlTz5y8q
N5TXFH+suOjS6Ji6RysxuxmFL6fbooJhK3npywNfmZgfHlITWKBT7SLctLN2Y6QW79Ir9wFFPBSS
X8KPmUNZJAae2ns0BUKHXJn1jf2+7w7QDQoOvywwYGlzbk1QPbMG6kFyJCvgB5q13xmYA3D0n3DD
p360dFoUTsf512xxl4I7m8uBP7KmuOOT/G8aXp3Y3CCMW52IrQiVOwMXJCPw3Fj3mZkcOCvH84xa
E6Sg54Z+s6a4g9MrFVF7zQ/RRdtIG+2kkxyxQjS1nwXQzK+6Fa9/Byz6FiR3V3xSb7Ys3BreA4x1
uyI5ZVFc1X+UScdx+sEef29+on/GoVCd/PJBGPZx5hAFMhfXdQe+JfFfsc+Jhz0ZKAHP8IvRClA8
mDMPqZImf24YSyqoJ7FTOcdbOd+mNthcKDpkf/ODNYztqRrZtfplds5US6T2NeubsOc+YVzoCJt4
92Jku8sCdYtgndYgfLpQX9C7aeak92r97quz51T7L5Rw5Z76na7/NPeMoPlCsUqtRbvJnXhM19PB
/cF8eUtYOicns60FKeMEWU4xrMw40Ssbi+SouzI3msRrNLeSa5jqdvpApvzKFDeaOCmTHMnVXPV3
MkyQ8HZ+OSDYe8HOLfVupJAonkzugtd39S3/faYOmj+RPyZ/JP8QAkSL4VM1whLCaH+lWgKnT2ZH
X/G4YPPA0eNWI6BgSjGdXHkYzAUvl3n5AHMjskTf4HT7UDNV5q9+SDbxH0hpuwWGea0oDgMYPBx3
bIUbVLIOB+Hj7MQUJE4X3H4PSOSIbGhXT3QLiyGsHfr8M0PXbbxTvMe3sSwPMS5nyia2b6KJcQXl
DGAZxCCd7xQygMOgb/P8EU/ysGrCMnwchjOJFXBbmgOcGVag33n46VvVfMFEsF2pYbaaH0cQEHTM
vEJQ/nihbVAXUMxDb+rljc5Xzy1tKbMoJqIksSoFdX8RdIbzuQ1nKCXbUTRRMdL8gEw269iJsU1g
Pr+YvLMTZhLSJj1R16Ma9dJ1tEqALGnVopW8NfbVqZqI61OhSOF4me6ZjWwOMpdvyitGFujKuHaU
PwOpEsamuKdrcVvbEnYgT8rXPyAc52dKLiR4jE2lO2ApTD4Ohd/6o12RUgcNjw2LAgF/GyqHdTft
OlMk2p7Rg1vvXxDhugCnPjzW597pRYC4E3UoN0FF+N8s9YnKov1r4InDbwhmLsYZKkO+3/KLcTZJ
C2/84rvaejSO8HR6smgIJC1W79KpsaJDm1/i/3edd1Z6r06RxYPOh7t++Z+jBmONiTQXB0v5aa5j
YnJLZwraLU6Pw+NAM2AZNrxF6BPe060dQhFiO0QZi1NY5FJm7MqwZPvLBPlixa9+ISGxMeNaj7v5
Vvc/HoNXRrU4mHNzG5KZ7SULQTV8NIGNghGLzVVFyvZ2wGJhdkx+ix09VObO9tJ6HrbW61sYiXcx
k8TUU2xlyBIyEQIxr3rciIaxSFZdotlbZ/+RdGbLqiLbGn4iI1RU9DaTpAcBUdQbQ6d9L4qoT19f
roracU7t2rPWVMhmjH/8jWNSl4Js8i3KEe204VLqBBgZrs2YpAWOHBqWplpcVM12P0jso3aMATMq
L5mQALl+hDiZXFHT4j/1kcwMWCKa10dHSizuGZMu1os+ftuekZVFL9lPF6z/iCaGVFk6VfZiDDeo
SgH7IZvBcsX18EYJ00enipMGLQ0T/v6ElJ1af86vw7zu9O8PPK4YSuPFKM4JRDT4cdx8yORJ1bDg
Y032SzP7rV6uyQgF7qUqOutdxIBOEe7C3YO2iHVKCgN3ZGXfAyZe4BAssvgadIYLt54tzIlJxXnk
NzN2S7m6RE2C+ZPa8ulQxYqDWyOWZzrGy+HDk1NBB0Cj/0qYToHs3Y/k8p0mtwmeGf7Z4oMfsZ3r
UiRDFrSYk0dv+fNJVWQGzx+jf8E1QW3A1FbCgaZ8p9dllXAnMkhw4X8OlppoteLQsyvMIJpbXB7w
BiQWKCGYeFpPqDN4VXipWK8VvAaeJzRhqTfLx//4fEfUkmAx6nm02jMqO92E0K1T7HDGYVq352uh
R+Aau8i/N3TFBeSzNp+GSDex1+RN015RSKHM3FuYsFF26OXUHnfDA38HNUOjQvpc+cPj1QX7/sn+
sOb0Qt0i9O9vzpjW8PT17c+oXr9vTPYQQHGVHXDy7w2f3ntySUrRkmiaGTgwW0fnecvBVfmDCQjj
NZt+S96XO7wZ+RHaUjr3k3Y/5G/5iQog9BgYkzdLQm+9k3+TPWauNhJmmK+gW/xK2nBo/0OIi13Y
ALA+vupJIS/rCcNvDul6AkLBw/ixOajkPJjyY+q+O8DuvOu+Rvg/gjOKFo0Xbl4YsOgrQf8+5kvc
0JDb5G5Ds6a/laaoaJYkpkie/urc7LxW2osRfAZmtzz+oFu06DEvzoWfOknYznyNH/8fK6BWIwBw
Aj/Hk0L2YfMx7lB3PtF+wY4+Iray6ozWKGPboKGjEuFX9kNHIHcgltScMPFvOeeAAwasoBeCFoAe
zUG5ONVgheJ9iM2IA3g/DMVAbuBV54jGyQGGk+tlztNO+uK9dUKRtLKrGzoDp2b0B9fF4PH3Rh3x
B8mi4cKDbBBh/3yFN+jhYn562ZeGB7ft/IftKpS8M1Jcw+oWvCjKkGp48OH43S0vH2QN2Uk0JXlv
5w/HQ7XuJHwk9VZoNT5L2AIoZkSIjnjzFptWVjilKuA3QZkWSdXhS7RWR2ZBEIBoxdoMqjmqRPn7
R32m6sfatMUKyzY36dnMP4Khx+3vZRsKY4aVcueEpdK+2Wr/b4LJsVdaYXjvx4PlBmkAyD7NP1tY
cwpFdFpGEYUi+8Zr8PA/PmdEiYcIxHmXX2Ux/udlcsyckTF3UZV5+gPxIR/sErigbLeL/pD5pwCI
rJWmAgJ4sTh6s82RFgNBuXyvNELRaq9A96Js4SUQvgsRvklq5luDolf8DTVK7HPQiC3i4a8oI78t
4oqC72m/xygtgLzLCOM9xGboycHTmRr4lMzIlZaPfEkeG3EWN/iAI3fMZORJgfD1WxEzKVgGcgmT
RWPmMdqpY0ZeSaFoHEy1U3mjMLDM3JwcFvhf0UNaPKU9pHdlsHUXxZ/z51GAwcS0MkzUnJ+vfjdn
/CZxIT69ZawPA4fbDpYTaEwLOJWg9NmnI1dsNej37JDcoBBig9DO3jubblvZNSi4pFPLel4PY06x
4XV+qth0gWcEBfbcprNb8VgxQBXZd5jQk5ByMcL4crO5FhtT/VV2NQ2bA8Q+EOIG6+oalsH9MOxi
f42hca2g6pCzim2JwI/RkHCqqCasY8Pp41oG90ojC4sZDjAPVop1oKu8Wm/NT6ZOceA7wNXRICz+
QKCBmmtOL7LAM9Es4IxQp/6sOb6dbWsgej7mIbZtsBvIVeo9Z83K7TXtw2Kj60mZcSqLjG2I/lLy
lQ4+XAy4hrtOXGJBof/LdcgLgJEC82l/yI0e2ZAENbfdRb7v2wc0tRzfcJ+aOkwezvdNbqjaQFor
ep2er/OScnDI4Ln3m7/poCmMhX04pCsmGfAz2B6wPkz1PkcXmPRv7yI3bCkQTqjvweaExt7Z/6wN
6vxQzo7uT52iLH86+U58CGTbM+51jo8iO2BFh1Un9p3ecG7DWp4Oh7Ck21zaq/k1f2R4ftE/a6NO
/jHB9Xrj/mhc0CsdOYFqDK+p7odzxOORYb05+kWXoq9L6TYcGgHsR5G/uQN3DPd3KVE/8LoH8uIC
7MOTMVwO8Xw1L/P5VXPEDXuOGDfsYtM0b1U+R3i4ahFKDZVHDncgreIR84n6snvIiDDxYOQxRuxa
jRUM508+KIYtizYMzdgbD3W5ooki0e2hhmBrYoBURc4xTeNNqC9gHKGNAzkfQuvh6mgJG0qsfV0b
UDhZsice2TnovkniwZe20mUWo0n9CVsWuO8TT7ioTSkJzivmH32mxjcRoF6/iOljiV9Wawj4rJf+
QLuV/vt6l+y3AIwYYPyAs9BweE343+mVuNA6DTU9etrAsSR2xTLFHaMnBacB61YAEjo9HDHsFzEv
y2gPpy9+XJ1/n+fGb5hfXyze+8V+e9D+8T4rGM5c+T5g3TxP2nPvJuaEAX4surrDy55jIdbCstlC
uYSdMSmLTwLR5yust1SuZ0y5Zl5R6W20bTMVBzl3tN08luPe+ViNht/x+TymWylj5ZiwS/HMPpgI
wEvaxdB0YoWyVXfgFgMBBOxvpA7iJd+Z/+uJ5ZgljroMiFkHFIAsqjGSxEHch4DfEzssyCfleYQr
k1kTJjiBGacpVX7Y18I8q4Ab85GzxQBHjX7lxItPgWqwMJGt97kmO4gIyMcq7dvZBmWDUYQMZ+D7
BqZB/C70WkyGk4tXt6yav+K4jTbOUQCmRRFeYWII/IeSjvdnRAk6VETNnHG+Q1i05E/HKDT8KwfW
oAwhZMENglUuL44uypo4nokXoWc67Jt2mC6R8mgQ7Tzg9O2F6VfPe85Q6vgVrI6XWtg0C/NB3E4e
WP3Sw2DCZ5+S3rQ5NLMXRn2FkfHz8uadko8e08nX6l4swnthxrgI9SxYEroIM7n9APfpeDwIfO8H
INNurhv+CpMo1IDua4Xs5lgciUx9R9/1AMvUf9RrhiWUynV8akqNpiav4X24S0v+9bQatwTn7c3B
UMfrFhDh570EVL6HXqXJDoeZAxUUY6D47tUXCwrPHfZWjuktPm6wx02GzjnS9s6SKqa37Iy5INC/
dE5WX7PzELM5X92m1tQqpNpJ4GVGAQZy9oNNS0F59mTWA8NNNE1Fp8bDofmH5Dd74deI6ST+fVk7
ORYdPKRocmDqYXu0xX6FRNT3CClb9HFpdksGqDSexId1pq/tYAyNC5gMWg5occ48kcOcB89drocj
jRVHA2CeC1MrozHtoKhqqATJA6Uv2ad/l53znZ6eLoNyq1XAuVMtOSKEFHJDGQ+c68ScN0c7ot2h
e9LsjeBZHuP2HwHyWKY8SBPbhfDF4LySiWs/pvuiTirmsKDAqlTNaW/YnTcmfertDfniPuifM1DA
/l1lpKxuExManMtBl/zdujU5JRW6jAs9+i15ZwfU9k/LpOCDVoZmmljZkUH1wvxgaG72KG+A6J+4
a74m7b/98vG1j33tr9N1yJa2zQGeOyx11iyJpsjXuykyWjwwUaD87THa+8oT0+FBurD/NWFA5V4r
JkkGS5SB5BpCv3Qt2jn0yecfve3gZR8Ge80qhY9+g7J6tAzCVivNpr9RPWktWHpsgevSWA+wjgjg
cBqfkLW3SCCV4hJ9L53v5tBXjYvAwB7yAIEDvGic4dSbPqatvl/n18A/8QBKR2Xw9VG6mKvjwypH
tAEMK6jTB1JPz+7EUQsg83471djzzu34nRRul3bfa7iYFLz/jFvUGnYB9lj2lAvDW8yc1WO+uHA+
3pU58s++TD5/OP/trQ9tSIb8if6yPf3Om8ufpzNsmY+8R3e8/7MBSOsr1eqIMRfQfR8ga+hMDDCU
q4NPA3kEONaD2EN4+y53mH89cK5jXD7eT5mi1B/rvS5J6dxw0WwvS2JKZ4OwHXei06Tt/8L+5M1I
Dl6y5qF2Y0jAkJlsDofiFeCmlf9uZDEHH7r7u2jt7dJwO1W07zrXDtIV/rNAdYHojvMCfGG/4h2d
V1B2yThGLci5go93vxY7A4mozSboh2bcX/96OZ4oLe0/9O84vAGKvC1o4vttbx+DYACGtu4FZOzm
x+nM3gVl0SAr3V1DGCkYkZlChFo/beBh3HfGF6g3NEYDG94vjeuBQQbn20G0aYnDLlNz8HeEbbGB
bxlaITbNip9swZ2jnnrbDM45EDjNsWtyj4aqHMZSBp+e8ulu8eJb1OfhqeOzgscM03A7K+Mvxe0a
Iuu2vWW2jAsFKbmK3PZ4DsuwIxf+/MtExRr+UPVhtEW3QxdsrWDe6w/AkENXafMTKCXwyZGJ1zei
pUSn8xG4t5UjTVhmDSCL2ZDyilUV6/off9mlVIYlzJyfHISdx9hUI7/Nh1h96etnlFe08f2Tyylc
et0nHuR3fEgHqDm8SpkUBxQQe3Wpwq+ql0xzZX7bUIU3VvdhfkM+6OwXqqRXLDbMtdAA0MFQSr70
/d3i44Dm8Auhuzr1XCsL9V+U3OHvqeWsxjdqgi38slDMPttZ2zb8WdEYM7h5TM8iXt7s8YczFNNC
QiCqVtg0lx08F6FQLqTz15j8sZdRQiCD3BwtrfmlO497iJMk+/zNjYNgnQ5vXyUZbBXmad7wvR5e
fMrnM+btHd4qRy7QXY8aZ/jIhgPBEFSjxxTrwCX/5sLfTc6I6SaHlJtejuKyT/dCgWIGRrHqyei+
Vx1eanev5tfa2QVXzFYARRrci3R14AOAZuAEbhPHohnW//8DQrrDzJ5065xPMqNpAp1n7gwFTt5h
tPo3it/bnUqXAqua9PAtY4q7BxWHV6H7mSaezSGIkMOSCGw97J23nUkJ/q7Wu1EK8QSLp61O95rc
raDLGPhl7cB6WcTUd3zPqLf8WU354RjPujuH0i3f2+xVpH4dcI4L1SXOXHpMSOSW6EyouHPYBZWT
Yx/LAr1baEEu6uKuoCJIj5E8PZSpDrIbGREO81TUGfAFzxfffSTZtGMBb6jiPeCZnZVBQnjs5RCU
TJ0wPdRqLHvVP4Cb0CgM5zrjbz5/5yjaVp3ldc1UB3tNQwwbBWa85CwAo46gnoBvX71zI6hu4bcD
1OtwiDQwZ2IHMWYE3NJr8a5HDA3JJLumey10E765RPThDs02TcM31g2V0/beWt2FOpoWGyoEjHyR
ZX8ojd9gRUyDEdXu+HFQVdW+wkdh2EJgIbQMsDEIPtjrXiGiyxf+8R/1+EA8d1lDx55XZcAKA8Hq
o3HAd4SinDbvp3NW24pymhpc62Z98Hzn7Tu7nBoQfIh1gWqdsA+d9cGrMSwErvpFgINogBZr0/gH
pzar7HOQbBr8tMZNRJ0UUP5CpYnjYLjskIye8+LzfzJnAbQWxkgy0C7P4i8owYyRmglOu8ycCmCM
3kQ+o3z18Vq6VYXbwPRkTOfmMzHNEbVjizFDac7n06EYDx4kzS2v+OJ4jD6eYjUAsPqMWvnOxKba
7eH3cxTDwWrYgp4EIfxqayPip4VVU1PeP8n5YyNQ3rxH9SUZmiv81/XkunvzmjVDBiBOXJqDVqB7
1XqcX68cYDDAW64tgDqoC5SPEkC0V+130sUiHPe1dkkiyV22exE8bZfUCrrsj4fbzMlQ/WaIV+3l
nDUGoU8mKPUxBRF2zwP/dsublFXdtNYG2wsuZpRzVnv09jGXsT94WwMMY42sXfbu2LKGpuQttNf9
ljMvvSGnmT5RNFqDZ/cV7JJODscGBkjRURs6QdMBW2TSX7Y4bgT8GOQpGjRCV3cIS0snmlATTqO5
fZ+1mOsvqYzBmyJ0xe8RzmHQ3n8W91JHzgfT5pZFcWKyh39BSdx97+OdwXyt05wLllP3rddvC0qX
DjbX9wPEHzDFHLBav6h/RzEFXjXbgao1FVnBts1ieWJ//xYOPIijjcJBMrSnyzSnLXt6Dafzp9D4
2Kafex4r/05vN7nT9OgDFEvlf2kW44vKdx2RNe8sDDM+F3/VX8I1nXjvgvadfoVzk06feUW5E04Y
+31XxpzzpnS4UjgdOLQ3RzszMk4eps3FR3jeRQ0BGpwH2Nt1ycaW5GPjIEYd6Z+LviEetQYx4H1o
lIEz19uFyYZ/vudDUQhxXeFeO844Z58sa+Vt9E+wbQg5wcSgUf4DN1emyxfLcPen8MrYZEjQbAcU
k3kER4KmB9VUdLI9q2a/9OCFv60SBWVM2By+RALcwq4g58IDGSWzGVc1fybAQHN97IGKZU4r3YXh
xStOcqOJcWxIR83ChGfqecCopJCDV3tMepi48G30VY8KHtwj8ByhhPRhbD7wszmNWPVK0pjGhvSx
Fg1ahccRnHnekSkAf9rfwSsIRluiGJbqPR9MsIyBWiqr1VlupTtWapDGOxmj4xI7j0+f/cOChJd1
hFC3nMzTpwXGunwmzDkJsrMyrxxBkhAHbhyZA+wLznHWgemuoMKobNONNznri6Puu0V6P8wbccb9
wfPnmuFfQ63L4bfKufuAcIvzEjBwsznw9YCQ2l5zVKhzrBI+wsqw+Op4J+xtj7FBAT3ZUP6sCuMQ
z33xJ5rTorKfYXLWP8RNs7fy/EEmCUdcL6eJec5AHjmlWBP5MDtbXpaEyt9qo8t4wBkRxzOWld4W
nFlRLry2Vzwt0GqHehgGBLSFzKOq11fAdaXXFGO6briqN1729/HpfJ14id2wEk7CKahrsiGpPeDX
HFN6tuQ8Qqfl/FGEXmRnBsugqG164ln8WdIwuuPdrC9CD6T4iFBkAs0kfFwkf6LfUko5G31W65lr
K00U7+BfOOBWY7JKZLco2yhYt9dlDKYrLdfwJiN5seKwERlfzvUuWRevbV/M2pbvbi2UQyex7s66
UXjDp2FwYtMhQLPGF8vV/7JFbPAjVD8Vu671GaZxzZ5sjf0vmQ3lGHOi4Ir5VrPAK+m3wZ5JEhkB
N511e/Caf9VZhhlLFbvT2KM29FgtLNX4/BOAKqwi55MWYjbwpciotzVliOqHTCU2JnWtz/SP/8oD
U3rHxNVQsSBfeJUq5V99fxZCA+gZzI/MLDkBViV/7Mq7CBMGEDq25pbmEAHYcqZUs2PwkqN2sN2N
JAv8kM/8nsvRsssdiM3a+YRmEA4C7+QesJyB3yhMCg+osvjIMIxZ7K1NyHfJmbQzM6JQZPpG7Xq0
xeYaJMzYQWhKZcypKSPOp/b6T8CwZ/4641sTjs6RPWTNsr4NRzg5J+070TTc6gFPKePuFWpZe7OQ
HYr56pBBgwAZ91mWynFYrZ7dVp5w6ilFqcfenrFKvFZue9mBRyRfGe8WioRj+LFyLRJZJpNy2pdB
qvAAZi4hZmOihzkhtgw9RiRSijEO3agpiFtsSSUSkecdOQSLZFXnDjfAwsrfe8H5iEdHxofyXqss
2XNCZQVLlMdKeZDGfnepwkWoxGLaR56bIIZhWiCtk5gEhM648geyNtqNRiNETWRnl1p2Qq6Xixib
LKXIsGlmhsBxF2ubBiREWYE1ullx+yDiF+eQoXZT/KVe7I52OHbT/g2VyjadTK/5gd7P2ns3e+SW
VMnBHO8L8Vw+469g1evfsSYaOnpCx4z38hFTTF/YWAcxp4N+i3mdEe9lr2DuudWGlKPoK6MLiCmI
c/BJjk4VyFFT9Fz/NSYufdvLSBMqN+8NH88/WCWqJMm3XervWqcpdK2M6Dx8/bPrmExM0HbMq5ra
RCweS9d6rFw39pEwL/Xj0RbKFtbAO3mPlx9HbrfBxcS8yiDNuim5+6MuP7OIKdlPtm/wrsYsWzLL
4zL1XRTWwlgj4oBGbUnevA5xQpqp57c8KzkafVdnZ0HrrNaDo5DbRYxqJN2ybYqfz6r+uxfEV9qx
fJHLbAPbP0W6PkfuqF+UDqHGs72/vdj+O67w2n3P/YPt9mNEDUfInQLkkuMlJU03iKK+M5/XSzjr
058dWMGoH4zrhfAxpXODSkyDCgclMokizEbGcTP0LStoz0lqMy1zXQuXoBkSNWi3T3IbdOLLXU3I
Z5suommbJOd/IU6ue0YL5OtkXL8auujTRhwyg1TGrbG8DFN3/eDlT7H/El9ngikt3nFyVDIbBN3d
yVOiTIfqDJL4EKigMNMQK2LtyAbWv11KvSd0GjpvZcbsWZwnBVRVtI8RQyM9WW1MAGFjTJnAtvqi
QJtDg22HikfHZ0qhWYOuM17zPtOvj/JNpgdSS7hSWLZ6JI0DAGNU3BWKt1r6Mq3FrTg729LxXzF2
zjPmiO/tAP+4WesrFJtn/aAmFJ8kJaXHlWijrn+49ALmg5zjaLOX06j7B75vD/HrcO3jEJGBwxAm
qlVTBu3084cIxXXdiyUp6GNOc6RuwaEAtVJfPVz4uHnLmltda03oUBB8QfsjWv8oqGTKP0qPchpE
pP3NI6txFROThydRbi0rVf+GjR1/CH3lLabZVHh1X5bwAu0JPtmsyp4KkFDrpLNpk/uskpND0yGJ
z//mo1EK3IPL7Zc3RR5Ulx1r2BHGNJPrn+GR0s2L3qLQG5Xz0RebUCIYT5hUIfHgoAkVTSf5uI2j
ODvupJJWcNPjEZCb3I6iRWrCnVing4SA2oqoth67eZHCmGO4MdcmjvI7Yfq/V9PJAJK6bIP6sUDT
7Z7MdGyOBL7H0h1Y654CpleEVnlfELafnkiUOZOMZAcspwcXsTE1BQMg7J5wuRdPf3KU64GX0lFP
Sbtx4FTNu4IQLJbP9rGdNGwrvUYpOQEslGm9fVnYxLiPICUasemyPZuwTzYNqyaBrL1qPYTvdyc/
NWukM/qJveRuYebAgCgs3oC+mdOnaOlYDJ97FQnBlIg6f9AR8S3x5T7ltSueGAH1/MQpBOHxZld8
EMRYsifu/vgy8hv+KyO2eQ246E4igNgSnqBaLNTL+uiqncQa9lQz7vbCvrqtarFHQAOjXFSoVohl
+2wevD8aFka9weh4ZJ68xwV/MtilBKkgdZVotghL+1oSmBfnYd9XTD2K5tBxdFQiGDpquvwaFC1H
kWAA9gPtYcxskRBw/b9tzgGDDTYHxdRs/NnwEMJEDZx4bIy1M6Pmn0mXdOBYUEL9vahcWCQoiJll
S+lOWi9JxtlohOMo9K7IPZJxa486K4kFTZNrr2ktb7hcy8ca3R5zJzbpns+HXWRFtMB1eSZABNNy
76r6WFWBmjxGY3MCnh4+LGKyDeEUap/Fi2CJ9s3CXuj/66AKUoBVMcFl6yyipt4mKCdi/u7CU2XV
24HLlfKYkTW2SVOiEOffSQucxpqsOTHmvaYYP4ck1k9ao8o3RPpdNd0np+OfTtrmksTrTqfKtYvR
GAebGHWllMRLuKkhOlFpmaMWIMIfxLSmutcybXRlq0b3i+B2SwxxFwQCOkdWrVKG+l2rPsnRYdhI
Lmy3487bAs67Wyyp2RM/xkyciGhxt43EHf/GnQLdzbQUy9IfPxlJCHPiVyAAsx/sFHVa12Ff29LN
vlZnOuMxk61347q4JQu04fFRjLd3x/V7NtFp78kjLMJTeBbs7ZjsPa7Wb4CuNt67X2s26w+vk5cy
o6sQ3E8oxqhMn5R9knvPxD/ATolVl75Kbv1h6JcxdXFGR5EYURFiCU809DUiGw6XK19vEtydFKjH
1/I5W7+4mgN/OcdohL5XF+o/WbToXWSoZorK11dx8bcxs42eZRUc+ZSbR0qJtL3///eywrq+oyAI
ZEy1TdoSNe7hCE2dcHRfJhUwq2E/58n1V1yGMm6wkuH/+dTltE1UYQwmC2qI8V3w3Rrjghq/tjT7
iXvzM1/G8DXwGXW3aSPnPuRIqzkMm+64zZVlYApN83ifxKqVuCwFVvjowepFPWupOPzw+fmnh2GN
QfevFuv7eDvq09UhPLxxu/xOYhkfEkSgsijItHNms6bFVTYien4sw7+78jJuTjvBKPDMu/LvPLSD
zalLYDxSWEEeHkUP507o1LMsnLUkdz0sJ0nJuSZZnWDv1OU5F8eOzvjGJTVU1wDrOTqXlsjo2z90
sM8Hda74C1VJxmPKr2AKe6auIbDctNI6+Iq0wgGuIAeWZ0gACrbpVCkYbaetWVBzt8rTOTIMURXb
7ehEQiN3PgDnjSaWs1/HAa0HBAfxr22xiqxeYovrOuc0aSxUEK4VNGWtNFR6E1NuqSPSI/6iMnly
cUpCHMbxEfalgOEyAKHlBKtyg5LVar/lyB2t1w81xUHTj0hQZmYfYxlUg6BOz15N4wWAtIQaq3wu
3vUgR6g14J9+Xf3WcQbswXVbfmL/Mtym1OlcnwMxrX2ulSfsULhWNo4AYcrz9jt2bzpmh48kCySL
+ZZ9BNHJbrheA+BOjxc5fOXzvhM9uXVLig/qn4o8SOoH/STKv4bdV5zfqOTJGxrtqDupOknj6FL6
x0B28fJijfUZOfp6OP6ipIYgq0g+vDtbLlnuBmb6ZcsK3rOALcUGQc3MgFr8xvhR0PGtz05fTQIq
FI68+cdbRcccpowPC8NLtyOOXk16h53HdPCZU9GT2rlNeQcTCt0jkbEvfvycw/N42bdgrStVbH1W
D85vKgoISiy2m8fIkxJgtlsvm6Gkcvn3tvyow/3e5wMSodPi8o3uVoqB7usjXHzbBwmOANLsJvdN
Y8bSfTtSfRQL9wW8pI8Wv8kvWe8KKpHotjTFpM8b7orDirMSOa3VtGJzWcor67PpltHJauqNdpdb
4mt2YquOKR3NiOwNIjO5cx7WpK+s7RjXS8TKoFdtsfxNYEyNiJ6sA065ftaZa+n1YX09+wQQZSA0
pz+/JcEOuWqtgzTThXilL3JC6+L9cbrIPB/KwGSYwZn6cCXZ9217CCmRqWRoYn9ydVEnOMeA8be9
4123vNIG5GQt8hLSHtYA5K60YRgmg+QbdP2X/4VwT6eKDLyLPhsXHqpkSIiRThsbpBeU1mTRuSiT
oiahHila5KJhm14V9BXfWiMlN3xJmL16+6b8hszAPe4BBcJIY/EDP8DDKUJcH2Ki5PKkFI1Nw+04
XcpjE1KLp/0MeiSX7eKSDFEMJzbn+ExF0kMdzjujau9zYGouko4CwViSLolhoH8en+f7zaPAJ3qO
W7WHWIZx2THUvVpdlBVpmWxh/2037GdQB7fhO+3YD7hwSAKmT6+R4gk9wTJs+Iv67m9Tju+bC5YY
/pvIkwG2CAKJujz6pxEXw100oY2iib6OCVyoggMq6rt/mn7Bp51zCi3umCJAx9ncpBmDYQw1dN4u
bg3r1bYrFOjIlKkfSgEwtYM1ew/Ch32oRC/Y+0Q3jeHeYdIhHgmQ9OiIl34TnkGyZwpnG9BQdvYD
f0AYKbvETNtTbC3cemHv/sr54a9PpCR2B30U5vhXhA36qS/zDvBH67Fga59AOa3SJ4dqbnQszfK7
g8hCrQO3aFhUnMnpyXOuPGQLmIRVw2ZAv6fqIeGDYoLPP5Dzmog7e5ebDmjNZUaOJElcxIAyaErP
/odKkz8/amhlu7WECNMf0brskg4nmXPGFXptLgn0Ov+cQ9PiP6chlhWdBYGytARL3HTOB/mEwUw5
S2MG18fHOxOV9uzpFQsA0ncGHjU5QeDtrS/Tj9/+e08Gfj2EOdB1On/Fi5kqUBp0Y9bczfkFH7eT
dPI3Nrbamhu1vg27KTvTXXaThSLDcTRjmco7IavINUNQA8jCOju6jJYnLl96Rl77dSfLf0Shs7Nn
BqwwW5DX4rqCn/u0f+zXUm5vq0Ey3kGDVI0oZjCuD4JefJf4PqBsxLtSYlLPtJpqT8c6eX2h5VWU
ta3gA1LE672mfXsJddTtQ6OGxU8bWgNb/7RoSGL2h2H3HdORs6pdLOL4KDie6O0MepsDNeLa0k2w
GN/sLCM/bfuAlRxinPDqFxnLxnbAIV4xjHKP7tmth9pI502q6jfkOMM8ocX99CQZ+Uh6a8f+qQbG
8gxFmI7ZRGCNG/wdX2Rt4gUK7ROzloyGH40Fhn4Jm97DT5JTvGa1YxDCHBUKx5nVgTADCWzTXzOc
J21L7cD18K+7pphjOBWa5j1mqT9G2WSh8BK4b9KFGoR7PsX7REhfzVlJmBDZtHdJghWxctyCVsWS
XJOnsvzY9Pb4K5T+T/WnR7cVQUBtzNpFB2ALVzS5qGhzDDl+cAa2Zua6Ctq4cEEEZvo8w8Wlh3fB
QlM59tgCxLsIsRQtTtjBVrXyr6QcvjBNU8cM9w6Sgg7ykp+Q3FY+lRKd6A+OJa3/OW5Pj/ETJ4sq
rCFgmWSXCBYWHLOmc9l+KSq/RJMBrE8Wf/0NilEHEs22hKuCCwc0AshRyKsggGUnKsG7cEBteuFj
2p0zkTuQXjM0SmKQvlNIDC/Cs1gV+PMs4S6S+9X/2+tYo07Lgu1QQgiJnsCWGcVi74/Oh0Ou6xwv
1mEgmjpM9jusZ/Db8Rz+JppxRI7Sznqrh9dSfZtVykST4bl1jas1yQovIpc/y94Ui7YGrUHcRI4p
GiltUG+KYxMgKVuBvTzfW3cX6oM0UQVTaLlHnyBdYor4NXjlPPNjvBgZPtdkcEhKItw6HHkvqXMK
ac6mJ+39CqvISNuYcEFvHxsZOp/VL4B3Zd8woeolC7dUGJ0QxFe7HFxv59Zn3TbFsuUb0Re1xMI7
RC3qEq9gzej2AFifIwoOkkOVw8bu2T27z4q/WNzvQE3HECRNcfN9dG+go7qobqSR7H28K0cm4HyX
P45KsAFIoutmrLztw+QY4rAE0NDJBh5m+uNBuktuzF1sPJFEJ7sUN9UmkbNh8+mC5grRp9Mb0r9S
/XKSw3Srh9sdlwAxhk+P119ODhy6TfTek90MfaL9zX8TEgLZTGQkGuGRT7XU0rwLC79DGLFpGSC1
lEAY3EmDqh5DPgUrasR+5N72zjQMmFmqB0wjKiBybYAtfvaL6pFyxdlxaWOkNr+C3vFFt+zmg00Q
A3ev/9eD4QjNiogstwRkvpImdiNG9McwbwGmZ9imSHfAOWe8WLoT84VlCYq/BbqQNnZR2phN60tn
L3kYDbgDvW9msqtPoNNYkhF58Fb6uH2iIqA4cfnN/AGE3YmS41K8l6SxO6ggnEVMVrui6PnDCCuE
CegaOuhVBYchGN0fK8460KLiJOVA2hwPeCp7Fdf2L30rzm8iTxeArNgqzW8W+wqw/pA/rc0thb0D
OUQ/n93w7nDemnhPMpxWV7K+tHKt6/HoRuNF0fD60sj9D5uYfnVbWgtkY3Mi6B/eCdzaaFAbX08M
lFV/tsjbXEolpVZj9oVndzZhfZ5dzhXaao6vDyZUXkMb/1hd/LFa3BnNnACHVYPH9mE+8OXYUGSh
OGbYTon/kkZIotVtcswHiNZEKzk7EPKhbG7bU0M2Q3ISjsyO7LMzyL9ijJoXnOOZaKeZBeZj1/AH
hQMVN5+IAuK+OfvvTDNTd85i/QdB1eGuddq4w9pYWYDgfE1REzvCqdvFJFiXLzVRxRhWsurr9Kng
tFn6LtFV3hePIm6mSQtkjAaIWwKnM2trBQBvjLchmcATsSfYNaoSHIwRDgEdP7U8BmR7B3WBayYu
abjT8vl3I1IVXNOaNoD9fsl/JJ3XsrJaFoWfyColiNySkyBi3DeWGROKgKBPf771n6ru6u7Te7sV
V5hzzBFoSTxM9wJs2RCpbOyhAJ4c3au8iruTDaNNBmuxYLjMffYxPjgHqNL8Lnj49WalVchegN42
YQGZHwxPiL8Cm7aDKiSGkgU9TLhWDwzx3T3UERClbtpPNhmVNp+Od0i9q0dA7Pg+DafaLMND/xM0
Fr//JTl4aKusDhFjCDTowED8kFwrwtYxK5uqmG62xiVrltgZ4SjaBxHi8OGJsUNtNiw6Zz5Vg9lH
BTx/szLSJ5KOD/0lvpw1QAXJpW69LSkYuf8/c3oWnhNeDt4VUzZ4lVmxKkWY1G2Hd5uEKdcc/zUz
n+puHRM04zYeDlORmlzI7j17l2Xv7IHXUGCeHRSnhLM2HEx40+2/8Lcn55FxDQoCcpCHsUqwr005
rujJ+LMEpONNg5kAEjSC7LiW6gV/CQ8j1YLMALuvSXMkRJc3FS2YHoJbR/eBBe2UebvkfNzPvLDR
ZTB9CiA63xcVY7GpTImU/6nrcknNZW7CN5O5q/NjpleHGwfZ1l4DL8F/0b6jlf9BDFKYC4pZyyUp
HUDGu/vcDXwV6U0cfsNDZWtJZRMyicdYz+UVWav94Eu1oAGnpoUts21YHC4N7xzfU85xF5E6Jz88
DS3V3bexr0NsiPim/sXMu7JfIc2SbGl6S9gkMdml3CeygP2AcSRLCntXS28p9D8deWDGN8sZEFrX
v9JRHIbEZNVl9wSe9ZRGxS6hNwtdMjs890iwEv2K+SbAmrccKqHKz3fgPmdOsld613jAr4Btd/gG
LZZQ/BDFEarjLhpwMntiqf+SJlDZj8AOdxpS+d+PpIPjD8fFgrVEEUf7OLBlMW0Cn4eoWPhswX7U
kF4v7a5p6SDPZhVrZL2C/FYR1gfOJSvmJCSQ84KIfLEVXzR7QFilIav9GkAqdrXdnGCUNdNL+Oib
yKEbV14iPwtRBPOEy2XZgzc2cofjtMNi3Hg4OKGNlq8xUACmZcAs4r/Az6WewiFdz1LImIeSV2/w
9JBI61qJ2EO8xAKaBcSwMtgo7nB2L7n6JFryFZE+NAV804Le6feHXzsnjeCkwc7jhoEIp3LvFSlg
aHe8UXpoEx2XJIZ6ou6meQMj/ns4eObSVYY3jjR8rbjW6kNxqLCmtesUI+UufjjElVot/wTrLzAl
muW+Jx9FRnUvUn2xcvPwNX2JG5Qt8Iqkk2occLbz+tHQK6bqonOlZRPe6L6tqx2p44G7SQb0Uj8c
oqhF/GYJEvx6GRXFkqDZWbRaoPDjHyZ934iMYOp3p4gJ7bR6B9AiMukJAeOUYsgOZsuxZvCjGcJx
Vnqz4wIPv8gdVaji4pIlJ9ds6YYgmy37FZ03kp7bvnYVFtGFAtYuCtJzDBbue0or1+KVjtkDtu2I
X3m1ibSSKpuic5R0p370AjaVVRK0jPNu+CXSuuFE5o1ZwFAIH9eqXQf6XCIQAG6NQpypsMwqNx7/
QzZqKGWQYaF+aGZp9RCeog++uSQmCCEjcRDmXEM6qixyhJwwudA/YkTkPiz45wNzLi7fevw1witw
Wc8XpopYCAgAegi2MSRreLntWT0KJ0av8GEgihpfMOdfQLUOFQdSkbMBonbA+UyvttU0j/G8B8ja
mJ81pTpl1WPSRuxv9Y0wWrRlCvcL3AkqJErtymEMk/bD9dtGBiF6SZebPHvAA9lzon2+GKxiu3Hc
WCVHnQzR8zcjbwS52Hki2+CfIU+f5pU3RoXdckzRL+BwhoVlYaY3h1sRjz3MoxT3C5+2Y/pAzyuw
DQUcmn3pYPhL+vMrePpiGxLJFa1EudNi1TNwuObmxZ7bkWmi5kKoB2N/uUMC4VgYd18VNWlYuFzj
puLqGEe+x6SC2s4BHzr6YJnjUJznYiPVjGJ1ly/HAiahehie2Fe95MF19XX1bJD1p7pmy605mIxg
mtJezvHGNYADkXJY3FAoYA0o4xEFTEwKIDYsgqK2iWXj7z1BS8HfqeyB0y4Kvx/cJxwgmoMe2Hrj
oMDxOFOoWapAJzYDSi9+YjhLML2lguvzV91elPem4M1cp7TXYZ0KvzzJI8qsYgtMwGU0EtfxR3Wv
6YtmerBok8/8Naft3thcmVKcQ69dkTV8dyv8WZUzNSA7W+NBLrujBLQ0JjeOzX8PRJHNO7EeCVsI
7Ma8T28yKlCIQG3UxRVBGjZ4RbAxSx4ujSTXAEG0xya77Al8Jt5vm1/GlwOXJjQLUUNiCSG/ROKt
Pr7MHpPb+gFPZlN49/E1VbyrhpoGq0wA2K20wl4X/aMGb5DJ8uq11dMfIDJ+o7e9PK9jJlCvbV5P
Nxk2BAme5g012SfFWwPQE/ncQ0K4UZKnO7DvHi8B5fNvMGfiRX839IYw342WSTZ5A9DQyc4V87jz
BDkm3kZwp/JQodkQQNvZLpGmRI/1K+AyXVbeaYjkqBNSXdwehk7D1mgPpyp8UnV+d+3yakpAVuL8
/iX1Xkvklb5vees0ey4S9M7pu9ezR6FUI7TtUTVYI9aHZpBQ+5l/Uh2JuWiV7p5IUwW25jLn1uBY
tq4uftPQQ5mRPTbY3hsqlyowHx8Flxf8W9Mh3zhJQ92GEEejD099d4aqGzYhCFi1xLCTWKgy49sv
/oYkQqnIIMz+rsDAi4EX6C3nEVkQCCPj3JWoA2eYmn0iYYyHpwD9JnDZy7uQzdEZLcg+hoz8Q6rd
gE2WSNT+04Gl7jjeDZ0fjbBrqT048ItR2sdKxKk8UCYqcITTtLC3jDT1AGchnOAIzNM9jiOPTr8b
I7ozMeC3tOlwXTjVojSOv1hKpD3mcVR4ZYa41AFi5VvjeVzNGlvzK9Xd4UprsySxeHabcLKXNFa5
ry8oLnrEAWIPSHI4aqkMX09u9Y7p0yghWFT/+2iWUtl4FkTSHttT1MnH43BfkdLNbes+fKwvh3vW
itkGl4WaIPNDe5L758Vh/jPJi9BTkA+/APkvxsOHIdKoKbjinF1GuPiMXfKcsWKHq03yXlTOO+xn
X864L1V/GW5i0GeOOm4neBQWqWQsPOEsQNNiXFaiwVEnF8v+4kMPCgdEJGN5i45pi82s2fMHJmn2
4NXiKKAyp9W4p1toZjI5fjpV/M0Cu5pgzDrFmPP4w6DJ+s6U6M5hBfon4M6cudTF2sQUF3B7h9kg
4MlgI1Knt2Rj4gXtqxPNR7rq/MbnNX6YAJ9YrVYBnVXYeJzLY1pWBhPXOTnqXE6t+R1RuXFm3eev
8edIBUo+TwQW5pc7ljQxbTY8AQZaGcgQJ9GbC47ivIj66X01/OP4Y1h723LEWKOL2Ak/VvskT1mk
JFl6/b9B9hlYMhQGFt2ihhie8HsI5WaDrF79dNgunQvsc/b7pLHAyD48MasC+RksVDwsSkvmGPP0
aZ0LLdqZhBqwwCbqO/Tk81F0cd87BUfP9DlmII/aD2o5filnvwuu8Msw2gefWZGhybhZTMALRqtI
4LCCevqdW4+pXCABUI5EowEXIqAZ93X8cgFEVRpUfHGFF4sclNiQwOjjOdKHQDwrnnyfzMuhauKi
PlFZE2d/K5B/jFDHvQwuwk82BSJJzwzjcF3Bi82BVj+cGuxcABxvxI2mWU+7hHrSYEY1YcA9uFnP
jF72PlcguhCeO+NAKJdfsAEaGtLs5fjMeDQnl0k2eyp/Xpyr9+V92S+iYvkOZTxjSqRZWDAatDWm
4leWGiA9Q5wsKoU3F8RmSjU9ebFCKVHceW+BkRwFHCGiY5ojVnHFCUmYm8dexQZQNFyAb4BNf9pY
DFrwZ4Y0OVqi9gMM+dl4+7pgw3YfGnkRGprXYcfdcLmDGbFXkgKeYhGsO2CL91wKocOl+fIVovQO
NGy9KEiEaSrNDS0hPrFoTmgCqQwv7mV+ds/+IFgKL56PV4I0nNMeiPbABRbEON+kOsGY1VKJiwFl
e6Pgp2qyz9QWG+pnXo9ZUrPUZvnxaQ/HGkSSJWgqIdmOLCLF1Un5FM+Djn7Sjz97aaz6WIdTxPsK
KAMHNiZrMDaZmu1yvCmWXBtPk5B1sn7vL9HhjRCls0xCcAlwsv70PX/4AB84NNJvOhcfo5PCHqw3
R64BStPjeSUvOi4oE4Df4p99lyOcGE+47d8mCGBDbkluPnx2aIrezme/mT9BvOajZNsapYfOjZ7n
bNZ2Q+YzmiJuaRc0IL4u5L+O77n7HwcPKdi7PbwmhR7jDzdd80OyjFl6vwlnsDK9A4L0PeZhzLMn
XTLsRQo06Pg1LhMiViWMSzhEdxvmC+mtDp/ZM2OyIDwfLQp/TJ3rv88YIk6fmIYj3tsQNi+5VajO
FpMEBIz4YUW/QHJu7F9ztPps2W1szdq7zXU0RgrnJmo2onsNePEP9zmuk6d7E9+xOX84ORfMBVSC
DAvL5BQhUbzx+jGNZIKB6rgXVTtuWOH7OrTlyfVIWfRlQqtvB+6L6uAXyClizo8Nu7f0NKIjjuAH
FXDJhv3Ce6XAzZASJx2blFklAQOTziUhdlmPaTwdFKS803P6mFMpj0eWanMe0WbSy+i+dhSDtNdY
IH4ga5zbNGWoPScv4WZ8duTJBVnYsvv48jq/ukMEQq0J0jJYl9AxNcLc/5EGz4l0ce5HDnVQjTcH
67L6l89NvXqdP5aszLI2njtqWIYU/uXmX5lxsZ9AM6+It03lGQw+3v1IaOoDcbewRTRovzCYApSw
Nv7T/Rh7YFgKVaDlGnOgM7WEjY/8w7+YIx/xpyj6aQHs+o/a3oAVLEAFKMaEokpMk6KNJRxVEC25
I9oeUcjqPtnv7KjaKpjPFggT15C9qDLnIvfceM0LUnrp+u42WAROEp6w1gKdP/1gdzJc8X8T5a8P
Yng1hVV56TXhYKJOsDSIcv4/JoBTaQqg5BLJ7WIWDuaqBZz1NEjN6st862ydETwhdq8mX+ZNT/44
mfLWMKQS5cD6+jF8HBIahHfXPWwo/4Q5N8fqzYpL7Idu8xEH4QiIDVdX6o0NLRabm/d4m0gkuGIG
2FrNrHPfdFMyYBVydOu3rgLFlYLNuI5gxYFZoKpGYCvgZvPJBBiNtuQWe3zmLZrx7LkWrbpq3RZE
kPD7zT8z/Q9hiyJR6rXgLD6hRGJh8yQb45C+XPGc5IF78V+2sGRC3fxdiYqpswHOvd5Mg7gO4dKh
UXRJX9lpiBewFQxPVPngiyxgMIPZ1cvg8AbpyFP9l7nW/+hGAwpXqtbfuHf6Rs/DfVEe8MggwoaD
Z1Jho8445jMmeYB/yefg1ZBH8M2eyTnhBuRsQTqvxq/dCCI1sBof3EMKqWKM/VgpwpWMzT4VHtmq
CbwkcSIhDbHqULWrfZ9AT6+PY7jx2uF4MuvSS6Ril/0xcbgfv+yH2zE9rJzeHE10pDidnUEuxNKV
gDaDq5TCZVz/0xGPQY2MLShYs79NfgsQFeZwkZSMktuMBCjW2z09r0iZBu5GTK2scu+Mj0uCigH2
8q7xvuGZwSAuk7NNUm9vEwZbDnsJfFPAZazhiDbWqV0Wlo8y6vTB14opB6++GCwULmpqBL4lRrzq
HCqdFEkRX4ZH5bohfTgo3uZg0cXvMZ1B97fZ9xnAh/LppZvlrM+aOlPjnWftKp++tiNH3Er5UVu/
gBJcWHvxj7k3WpcBnL3mgIQMyjabv9r1rI9OE48x8bT0P6dbJI/vuxuCEwyFP8mVB73EZDxS57xH
NufxDN5EW02F9PEIkqXtUc3LXsO2AyPGON+qWBSoMRlSw8bv3hgPCU0d4CGJK4K2Uc5rj3oh+U5q
Mok5Z3YypwOKOvhtKFUXTXRHUfcASBFlAvJoqBGsGkY08Hlaj2Fc80LLYuN/FchEsUOuYRZ7pwpj
XOxV1lYcIM8dxQ+8VeeFXDLLw8GPTw7pMia0lywBhpA5Y/Mh6ngmM7Zor+q4ZcngZQDQIQqZysEP
i0kRiE+gB9uOCg2wh6IOeoFxKkMV3IFaZgYDsMlE0FMZZqJJkQPk4sGyD4JyBTr8ArL8xBQFlsXb
aU3Zx+GYnJMiOseNSdM3mPQO7wJ+DZSfA6szztPXka7snPHlAKhCJuWw61kktq+x0TORQsMW+cLQ
pJyejsAzNvM7pRKcClAvnE+FfJWi28xxRo0+7gmjCbexV0yRH0aHmQaqjRhH+/RzxJ5tStYHFwJu
6owmwfASOhB/OId9EIzi75KRNrJrAWTTrNBGQJKiz+kBcmQ09qzFHuufafvPugclodR1/M1eeGjd
Tm+n5PPeGBihKjREWcxEmmQxFt71r0oGi3JyDxRI8sCpsWZxQEHoUi3dvx9xgwnPVjHXfNlnoBjg
Fr7C5BvJXw5yg1Wk/8dngrcsJm9CB35hgJQMiZZ/AAfeOCQfi9v2FZHx0oa3DM6wiv6+WD1O71Uh
m78MjKNddScOs6fPZLuRBbOHIL4yalZQiG8UQPsfeOGLSlNMQNqk9PEKy6hW7MvhHn/S64IvohGg
Eqp31ZRVpsBFKmEHENaAS7SyMH4htURXbPtupmrJK3Bp5q0Ni4dirna5Uyw4tXCPrswQGaEwnOFN
ciptTC26Imz8N/OXhza2BslgVTGCSLS9FLQB8c9pIQncIC0ggr2ji25epne/7/a8uw+3zj4vwXZ2
oHv+78BghiCMnwBm8PYZM2oFLvtiA8tSIZGC6uzLDSA2J40p7KXG1LO+W/gbEDUa9miIUwyaduSz
FZOnNseY/8rBGKi+NgHb/Qet5/5t8U2JS500YW/CUAYTHJeZmdGLfjKO8xAPSTlNBnMhqNZQXmAv
N5ZCpmyc/nnwTKDylgBcN/u5ZpbIHE/YU6p/g2BEX8ngE1MDb9mlN8aFYphReldg5zZ5HEijelAm
eAg8rXr8muuT57I3U9eF7AwJzPTl9Onfpy2/h0+eg5kZPi3TUdRfC69NwSfZjmDlDRlalwnjge3H
vTnbEUtdeGnyPM5oDqhQp6K+YgYKwkNuFt7NvC3evWZlNSkqjA6DjLMszMewae2eVS1psk6vqJh9
LK50ngw0Cx8PrD/6FJq6Y7XULC26vQ3Zz8eyjx8mIGbywtnHkDNg//VvouLJD5ANecnUfUjvb6Yb
DD5mfEqONNoO3Zs/I2wZbAY4YgBn56wrCNEfYmQtKlSvD8lpIQawwK3eABo3igiaxhdobNSbVcvR
yx7FYjTFloab3yMDjbkVDthmjXJvPrqZbcYkp2qdLwXOi6wVU8ApbPdds6ZJVlP6j8Y8w9Bqpjon
5sboSHi72HJhSRsyDQG8EUPg9kTipfvoY2qScIFcYXJS9fNuz8mHeTG+luWbKDgT3F0DujauT5sx
rvSP+MTJc59KsACwNoxyDSmwIbG1CMMIeTr6keOSGv5iKyT8PCyyiywxBDa6ua4YYDg4vjQEz20R
g5e83iJf5Msvh63GPAqBu4+1NuXai3Ug6Eg4+uwVp/E5OWkS4fPWgB+VX+IyQ1yRbC+x/ZvARqWy
4erPp+9Y405RjIt7O+q2ALoHiw+CIHazxdyjwtSN4bUeXedwZrGagHJAK0Yze/NJB2AETJvF6MvD
QhL357e3AfzDG7qbKskzgllCUToT0qwr7sUb0OC/z5GyeKpMlbjanTOg5aRkuCVGob/V0CVm3rtQ
b8h4/wt8awTUZqw2bg+RFhpiTtff+sV6fG6x0XoWdhkXky9VO8ZaK8Zh99l3iyHQJVbcHLeS1rua
771mFceHo4QK51Ks+QXiXWYAY6bJtcwAFHo4ZpTTj2LpE+3Qa/EoYYj02D+S618T6oyWjgAKlHPj
39/IgLv9FVw7zFSz3uGx475iZeo+53HPJ/2FRoEliT3+xplw1wHLEd0LSKrtK3vVj2mu6HocJkBU
NuqE4t1/cm5D9NDXl0TMMjdcT1xSFx70161XUlwyOWMsBeQLlKVZ0rRwy+wN/5HixC6iD9MPmjrO
Xk6Tn3VevWMUJVwYoyn43/jrHrh1I/2gtsYbb5rJj+tFw/tSebtcX4D0QyCb7oTnhllShcbd4jKT
HG0hOQ9/k11qwaPa1zHrl9wnZaUHzQRKI4xtkHHRzNMw7Kkh8PSj2kGr90lf08uqYbdZfQD1B4wR
cfF/8ZAzxEeGkw3HnQS0OQVzAgrJZ7vb9fTm5PgysfChanYx77ZujQqMK4Y/Pu57ojYRjwFD1hRf
YHy74vh6VNdfCBlJ7bRcpaBpHLM2HqjZ0K483EoIZwVHdT4DYwSDaq4eJdojxGFf5mY1IG/JncGY
wP6En1AihoTL7ZEhnuDI5O+Q+ARWDoG4SoT65OEIypO+RhvI5F7mwzxgbr5ETpWfCv3QO1pc6K+o
r/9NZ8vFG3D7lvRg+m9W3+gd1H/w9rv508Ed4+le/q5YbLpDf08r6dFHjc8Zg0VrMBawGx2C1WYv
eAO9MZmONGoj9uwwlI/d03wCqNBQQUWSTd1LVa5GmRn5Z/pwmGq8/17HdvcvoWIEtovH7GnoPeHZ
cV5TxqMSgpGgLQRswuo3exm2irWlIQKs4SA/s24hMdwsdzCNW55EPf4wd7na31Bey+vCjVtgd4sS
kSEWvRuMoztMTdjNFM9cID+L7vxrrC/CgUPAveLsFlzS6Bytr7atwNOgsIOnQQTFnCRUbkOO68Jb
C3JlSc/qPvaw/2dIjhkvg+Yn2prX9aGepTq1Bn7L4WbB+JiBxxecOR9zYGTrIcTAPJRAJpjEfuZ8
vRTfNjwiU03UFa5xaWure6zAR2lOvZ++VzWPRJ17JNxOh6e+qWYv6/ROn1lxfP21IepOJmf4GsSk
BqxQsC2v8xVh2v4LAmTE4aHOgsrKBdynwTu429WO47Be9aeVXYV34h0NHiUTSaJc6Ww5RxhpAHzw
/aRXukx7f8ag9C1qAxZUZ4tQLcXpPyETDKAsAVox/fahbQfQNtS0tJgbz5mIOT0Sy8CFPrvLH66R
4Y0wXZfFy+ELPkVYYoJvMRUda6zFNR4nKi4Ktz6V4MDA6X7Pvwfrlk5p5Hz4mXe4V/YbqgQpLLNi
fD1e/yXCcj71oCYpMXcuZ8lz+dLsx+6jRZtNKE0VvGbhX76NYt+t2XZIjvIjc2R9wujlzHI+ogaB
Dl/NGpptv1GnBOVScFxDyQEOAOajdrUHMvNWGJDwwgTbSEyghAgTz+AMLBFwid31N+QyuLvbMmp9
dJtUaj3giy6+rNsEEhgNHlcvLQ+9l7bsSMQ1emI3iwVqdm5n6ycePkScga8IdakYwGqEkrWoPgD6
YI8iD6KbHhLRtYFwUfB1QxfQKDBPTNqnV++E1bkvz6DYpQo2n09jeBr9dTD5ma2uLutHks8lju9Y
wkawRqVinzm46QT6f3isU+SEw2mNZQmfRaCNAjh9O+ftYHWdyMxFHsFv9pMiNcOJEzCT6ffVbDVC
U53+EPYe7LLOhcfOgKwNm11xhIX+cYfAMC71B9y5+/ztShZ1OyjSK6DvWcNjLuYg9WA8XNOQtKtI
4tC+evSxjHadPGjQolIgAyJ7+VgCW2DUAtSb9S5EE7Jt+syGMpp4xtNmE5Sn87Z8c6TeiC67Rhrc
e2QXfQhbieTWuSWdpEAlr2DjvqPGHmTPBV5B3wXGhFnt/Cafr9MGT5VEod13ysA6qmaUFgRzrKrt
1244tbVIj4T6AXAOQm0L4SaUE9sDgDj0LYbMOhpWoYymy6IHGWQceyiQTAiStmmmXkjfWTCZAa1W
pshVEMCiI/8n0shINV+2xonp2ElbtwbiTzoV+EptsOhrQluWFm6WDY5o4UheZAVQsxsjGjZPXyON
i0hxpbcyUvmA+AhmJEHQTt5z5NkTo3rZOqAOf6Dd69w4ZrCLiuafdgpiL51yjsThqJvTaVeZ05li
KwyPLCwgvNnsYuN7ccGK3d30LXLw2hB6owlHoRx5XBXG+86UC6r+yKjeY0q+aCmnE1fxsaT3ka2h
7ZchCb+QjF2A8DGKuFhZcIWHZwavvwz1jQnkFf1T2inM/Rd5GK/rhZCk6WMBVppBldxWQYrQY9XY
FuorQyjZSHqEQy4E2lmYjn9JaFkmYjZ8BCLAX1iIt9ljhrYP3A9FnPlGBZZJ8Ku5+D1v4FtWNlzO
87DJ4Q6OvIyqyErxBBhfJ6gdrdXh0GwMM1z0PKTGH+gQE0GiCXvcPJNe56bcAbkkWBTHARoKoenk
yw3DsWZYq4WHkl0i549nwrzyAhKN0DxMzWC7XbfsG0guwPYKehZYYPPT1/gINcZ2/hQoycg4r897
LtbSmDP2wEMDwUS89cS7w0zStWAMh57JKWyjZ0CIh07fC5Hu1uCrRGzaHwS2G2OubreioG4r76M6
LVTLeC5E5ABZ6QFwcS947icGkynsD369L4jtQ8oXGsfM00csWrQIFjAAGnmYIR63vgllDGnay1pI
Lv03ZGkoQ1dzIXTTl1/0ABxjLo78Hg2Z5hJi9Lib+2W0yQpjiaGI9rS5CMwWnry9hBHPVsdsavbC
HQaacYDe66qFMaIjCmW89+ZCqy/IFCNwBxg10SgZGjQX55EbYaO+Wr8MnjK9tAf77MlHSO9umjGV
Jc10in+IPoEf4jGq8vP4x+TMBH3gvYGcNcaDB8PGszP8yIwTb5shczySBKgdST2AR/0kBwwb54W3
zTLPI+lzeuLzv7ZPeJ6HejHCZ024nbqD0DhqMePKnrGkXIs901Mk5Ji8LaZneGO0zFGxRRCuEx2L
Bi41JG0cUqg1MOa4765wD/lPAymiYxsfmrdks0TEGhdxjDEDbLgsiCnwkKPq4yX7ZM3q38b51KZu
ydK0P7VSAU0Zc7EL8Wqg489I3CWTaMw3iFNKgHmqafGl5z71vLFAVd6AJ0FPNRYrOhV/jKfF4VCY
CL/JtRylA84vwAdsfxtfP9xZKMX8hBi3lODkeGim0LDDn4OEC5prDEZ8PVs4Adnrj3PdbHfU7EmG
mURUQykuUHWySAMPyI6/KkSO1ZKz6zIyvFOZKTdalRNfFucbJnBtyiLXshxmItlHzurtpGFaj+MY
gehltlRIMg5+fYj0nRmh5YUVSNkczJ8ZkgDWw9My7eiFVYGNl0OMg4rQ1+LaeV1E8Whv83beMPBM
CpAOGzAyh55PTHimeO/g5zMn0GVoGa6NCYwXG+4oEueIjUqUNy8qWHmS6r5nSmxccAQb9jQ7UFiW
LQVfazKpjSNRERh4/HObYlbqly3uMQRZMWxhlbeJaQuLNCYyeFdirTQ1LhGQfalTMkUBxoE42Cps
UmQDcWTgptMjcZwoFALBGRzvinBDGGXXWlDRCVT0qHANbBNku2wnQ3SezhuKeySSSyGovKc1Z3y/
8ljoJK2oqbCT6cvEAsR3GMhYEd+Dn+rgG6G/nS+k4xihe/7AjNYfQkl2BGTzJhbtY+bYAqK30sXL
EC0KgH22VFDmg75tHKZHlIeVodHHHh6z9g0lFRbP9Wfm8fvEcCf54VOxQU+A04FHVg3BD++QyRN8
+LP5gf/RRJipblsudSFjFDcpYjobzLOHUG4EzGEQVEpTkX6m3ZY++wxfMK6/hnK2JoLfOpjeRJIV
sSwS5CHm4HD+sdeF4XI/ARI0HH5I1vD/4aM+rRL6400Qr9MLrmLM+lHT5+GPI+Btfn7JF+3HHvc9
jmGVFNItASqWClpA7nvA5Zdh5HgP5elt/EEHGBKCU2Pr2sO18x6KaQc1M2NeMQwCSxjf4ERMW+C4
9QbE8mEQWw/FF6PgEcP+Ox6C5i8dWl+EwxMVGyJsEpaEfa4vTN69D2zkbkkSmpNnHWbSfeGfSVBm
z2RAFonAFJWh+RG2PZyJPL74j1WB+XFv0YeRzDaTDjla9PizKKag0D2sN2DSXGbcVt8ehrRMiQb4
uUCGC+8OVoinry2T2qCBXYJZQ+ODRG0TGsIMxbRGhKmndEomGWhXZ4TnFCEbwLTEC6z1WI1rSET+
Dcvmnz15mDfG+PdQyVDoMMJJmL20PssK+zEKfeZ3buOsGboMzSs6ACe+L2BmYLV+O44mA+HP+gqZ
hPdDxXMLqAcGIale7aHqYShEyvE/VRBZPHQQDJGjeeVR4mT4lDr/aB5imIkwy4elSN9GiW7GQ28E
NfLMdSQYnajWwhYLgYjErAwkhSKP0nFehvKMCnH1/ZrKX2Nm8Q2FKNsRoIT3in0wfeE/1i0M2UnN
uJnd5ENuqamDonbNd876ERwF0SCKYcgNvm0BMjV5FOZS4PgVM1HZ32wxY5xCT9yjnZk/hYaqndyE
44sQ0TBBse/B1q29IR3px+yl25sP6QB442NzT4wZ3hUejIiLRcjbG9ya36evCWIlgtJuAnIzVD6W
M5QAf08koQxIFcbSfnCbkRlr/HZMj2FciERRTdhBESGU7Gm+/AbCixRWqK9E4y19LZ0PxPwbradg
T8WT37SylqwDU/WBSg6C0Ir8YaxZt6vpofUStZ54nBLRKGrwnAgbgRouKbS7zd/iGp8fRKi8jYOc
LLgI/0ZLSOXeA0ytMTgpBgGd9xIpsH0B7MJOAYnD1xV6n5Hb4zj94kDLawXIA/nDb5oySCAMYZ72
ZvxclAvJfAC+LH7ETTPqWY3Mk2pembS0IRJFRDnMgGBTvMZitfT7Zs0CO1Wnyj7Ay7HXTDbhEQrj
ljOiVdSkkz7vgB+6jk8R97c2fjBTgdscP3Y8+ZdNLAZ6M6C1Oxw2ho12D83mNR3GSM261WXR2kOz
nauOhlEm8J7wk68WDWsW6ZQNMUMQu4DUWBNbAXYLMkOJE05vTFovwDrYpMPkfkx3xHsQU17t7xVT
ZMHaeTOvrR0TF7kPdSOOkjbwaM3ovPEufCG0dOr67j7CDrEASnVkmncYeByaJkcz7InwgpRlOnCv
iz52MwvkeeDAVPOI80RfkvXge90cMG68RjDdhHgCy53/wg6ajQYATMh36F1OA/MZicmlltIXp28e
FZnJI/F+cYbqJhS1vVlHkbF75k4QIef6Hupt32v2vwcvATJGNRpVcHo4ae9bwecil8hTYnVNiwXe
nGwoBwaw0D1uh/kgFfwmBnTLnFWAoMjSqGb6Kam32EoGyWMruVfSOiEInoGNLksIO7kLZ87PbRwP
GyThjDQpF6GOuRoh7GqKhAJ2E6zYh89t2cAcfMKPYoUzkWau4H5obuzfGhKXraSKC4RCwUsqGD4G
fTGHyAHVdf4Au4TlpoTwDlHnKDDyXULXsBuB11zPc/gOiPaYU2uwIXqeFJTbGlMwgCL0g3CxvOH4
tC22kvU7fU4Cvi4oFwGXWMgIv5od/0Z5cSP5ETFWRtk+VhgTncmQ7sPxZBiHQoENck+Ecqk//U2G
c+VPJvfXHc4l9xLLmOz6GMrLTve2equBYhaH+9u657a8emxrSJiUMncHkEnPfnowOPSi+/FpKYS+
CDjK7gXXoA35Ioa0suETnXw+I8AnoUv+HW47ec2426VXEQwBKAPBef9bZyrMePrPSRmOphCrPIWr
A6uMq5cLyeSDK7jcDU5MgHi0LzhogunNYALuHFyVp6l2wNxPcLsIuXa4/IKGI0JJWWVEavtDhzYE
BMJ5R2/sNR8BCS/YfKKSYK53BCwf4S1kVDNpSbIdaKjADUedQd/u3P1e0kdOt7/7CgqQO1TJcFQa
iwVXYfigGtA51YXu+eo8wK76CYSTkKxgqrXWxciZzWJSxJDGp2yvq0v4ym7pJysO57BJ8YxWuf5f
Vuv+ouf2DSV/1e0b2nhsUqOhK/3BSIZmDUctWdzdWjFoRy+ZNunW553mP6AeCkEOUB9c+t5kNBWD
A4k0j8Z9pC36hN0gJMoaV7gu+80e8WDVrepIgZ1Zuuc/7uIB6aI9kdZLEKPbWS8qxOnbP+O3iwyp
z6xiAGfMbkSEQE0KCdRX8Kjwg/Uh3s+2jjs5yWj6Hn6jYCTpcQWlHwApBUH87S+gsZfotaIpUP4A
1GBa9wFDuiT3a/xqVp8VTUdr9ZEJMcsFKukO1bRgPU+qgftsLShFEiPk+NH3Lwvl7TwhjL9ID6zX
AL6D7C6bElopuh+9v8gVG/q99MfhVX29rvTYioU8MKzXfkArooPjqX3VqIGASTxd0lHQcf2gtTJD
hFPGfTfD+62A9YM4RAlvL0/aYVxFxTSHyfgfS+e1rCq2heEnssoAhltylqCg3li6FEHEhIry9P3N
XV1ddXqfc/YKwgxj/OMPjQ7eVEBEutBcrMYY8k62gCRYFGA7wIlbJp2kTPcNmMURWY0rz9Tr8UNW
hN1Y3Xz7BQqo9wxYnx/7N8HAnYB5+gl1Ak0R4GergUmd5pPwPFYv0d1nypK9IP83KBd5r7CDOUeW
pzn0ME6R90yTSw18DlTysYdFhYfHVO/mhXc/6yUt1gmqAeHgfER+IhfSILzC3BA8Yxnm1+Fl8lrs
H9gQH4gRwhOSChLrBAgU2d9Vh3kO9RreBoO6IOFkW6EoII5iPrEn9lP7rMgZ52MxMz6MQfqYmP2i
NmucG9X1xbkwn5P1AcvCgUhPPicRdk+joySk5OBHTnQJI2Ricz4GDPreROc4c+9/P+dRawQrY66g
DAD7Qd25lpZX84ZJENMqQcx94WQAQt9yFkAwwyKCu40tztDZfy4rOmbWaPDlkhHTYUF/Bp1DF4Lz
lzNlF10ZZb+TTzDm1Fl8YVFCATsiKJpMtfuL4CVzsJu6tDRM5BpMRMlKQ2tkFyN7QKBIOOFtYfnR
J615FGC1O4ac1SEv+wFdnsJZrU/nBffyz4DeRlTbFJfWmTrYke1wd7od2ip4HyzN+YjBx8yfQZVn
J3Ny3eZc/9Jwf+c78yTZNnl/ZjfE4TBogZgFuEDELYRodD9T4iK2Fila5tfZJpAhhqvnROuvit1v
hiRwuCpDFBN3kfxjdUiVj+fjaP1B9RK+HTJu9K7UbkiVndlcMqWLBrgtgfk1yosbkyki3C7AHl/s
xT26EKtNzpYwJuCpC6pONoP5z4TCGj2YnjO8Qkg+QsKH5G28l+DFak0IwXC7ulgMgDT82C5xg/8A
RFLIOz50Ctq1anUlrsHr5S1EgzuX7cOiaPzF3brwpwFXKdi6wl66moM1zNPTUBPNG7Qu8A8iP21R
tw4zoE7mpIAMUO00hrnwYihmel4bfU/am5MelF/HMIImd/2AOegwl96ueJxyqXI7dOKBIkSA4sya
YmDQuJg+rPA1zCdwky8RoyUb3AlxHaG221wojHhLkAC8n7M1J8Y7uiMpROfbM74h56ZBSjopPQqm
Gl8ixv9phfgie2o2QT/94jP6IW6dtDugrwFsbNYkSgtG3sS3EyL0heN412BtWMI0pcVofuLCl+QE
notgBIBEjXzI6D4fIBojkqgKmsYQ8o6nDVG8vGoD75uMvCHYC03i6g2/stAxzU5RXzpjXbpa7x9D
NDm8+AyfYCb3OOFe0XcJXn9AN4zwtguB5QkDQcd5dkke5PjwvshWBGg9IKpZe+/7meTCaaBZ6vA9
6mA8RNKeN2Z8jamwHp32LTjzyng9v/NL4KKTd3/dX8uZXItvze0aztLb/ALJriDxutVPV228GxkM
q95wnzAp/WpEUmSt+en59UM900wVKqkhVa1zcqPDGZ6tKkCC81FlgykzzQCTTdqmNwcrEnsS3ski
exuyJgDzif5q1Rb85UVdIpxkbjC7gfW+oHo2f34AcJfBfRT8ZEdmAt6zWFM/yZdhgTIIepgQYMYB
Z0zJ6+TVouca7CgUOniuZTgBGGsXW9LLCdcTo9zRWa874RpxPjJPgqrPwYvP5ORpXT2gMTGYgeiC
vmVbGwATl7EKJ7hm8Uo856nb4bPzNceQgTpoyrCCfwuEHfqYupEyg/AZY7xA9oSokQ4KMfWavqlB
AZtAE9SHgh8Eehcv0fQBWVhBdnEHm9KGhIYEj9eqnXY4xGDm6GxJhI+vO1FqwbuIzyaQxBOub494
3oakxFdwW18jMYu/LcbGjyn8FB0oTnxMFa1B1M7HOCXA0t7SzgtOYY/hMLTvnjg0RnrnfGO846MP
xMaKmho3Ssiytx0On2Cu9KmgMf3Fa9MdvxvJuggVzNlBY4fGg2kWHQX/0JT0vBwaqyPIgl+/Troh
O1XwB8c0g4gu6KJgMgQ0/1gpC8afWMPMHw8M0xukCDX83VPYrj465T+Cr4mOYARvHUFJZZiWiB+y
jeHEyrBBoC7BZ+CSpTr3WGSUGcgdeIWAOO/5TBy1xiDG+d+ZQROG8Lcu3HaODMamKwTjfh7przm5
kMQtJEltDnL+Y34HN+fiiCNo2SO9kvNzOFGWrTGLyvCxHo1QTMv2Rd1dAvTcpX5Loh+iZNrmx4IE
QUiWF4uBHWMaxEHpYAknD5olqkpP2nc+s1U0/C+/Mt4cCGIYXOg0LfyxhbGJ1Yz+DOrwZm/nWLVA
86aIdqhucW4S5Mwdczr/syw+Gl/4ErP2/v4cwd5HbWSOWVKEk3PKIs2fQ7gSAtbJrlxXMAGcIsCs
QbWRkNUMfvAPAnxgmeIF5cxKlYvxAl8cgNOqKFHbveSCH2GojOJUxB8JxyXmToeJfT5CdgOQm2A+
RZga7whSAEaNfQwhowpIGG6MKkaoUHF7oOwjk6r3q5yTpztMEARBS38oW/esP+Em3oWR1hqkgD5Y
a/8I7obU/1h/l1gf9X+Hrc7xQD4V5aAo4p7HOsH5YriHqPWD81gakFbv/m3+JL3KBKCqNrebOsp+
U/1x/EK6hxQImrSvjjTgLcIH5B9PpCmS+2uYWBZH8eXwnBr1jdQPfl7GAvY+KLQfAOwCOhhGb9Jz
auIx1Ek2xHN0Q9nE8Y4VIH0jo010tBf47fC2xh9DYBpKSSuBDuAY9dl7QxSeE8S+Dwv71dVAm1j1
UfjCSjG66ikCw49WcS62+ZBDcoAkvEr7kdszbnuW8UCrM2EXdf8rE4Q8e9hyyEqPuJGtqMEQLFCY
MZM8aaVQlo6Yh18ioQaaUAno485AdKKWlGCMZF1pDyXHxg9BnCp/DUMAsPKJGkhW/YfV1Hxo4bhK
hFsX0AuB1+wlkAfrwpEFq4NbFXog35O/JDO1PqGfNataBR5+QGuAD7es5pznIF7Z/Sg0N8roqZeF
OiQxFInK/s1NiTTAodADCAh4PNBBBUlTXn4BB9pFk2AWQdnDcH6ypkwLkKTENCwQB4XGEFKshiob
zQcIFIBRn11OsSw8HOAYwI0e4/9eMJmiRg5uTP8Plc6kGOJSCf5brqbccLTF0Hz3b2e6uUeTA3Q+
CD0/xjNEsZf0srQiQjkN9cT57gCzmTVOuNdnXvQAeITIwNSTHRs4FbxJFC+MMYidY9GP4ZsjsTQB
O8lDpv9Wtxhx7BC/W7djsyyYoQoXrcGyXTyMDyZlb4uh3V9PDwWj8qOelpWZNQsJtg0EgL/8gIXc
YoNXpIsTHbfDSRN2DGUwdihtnZc91GGM4osB54UiAfclxKZDK+pvGTBuXfqMl1/4PfeDFSHT/ll+
0YekvQ5YXXpHIw//tTbWbHbKCn8U9f+kBUTDHgpkYFFI8S94e6U6pIZGsrbmfiF17VB7OBgJwotf
mBwtJ15EsRdHMrwI3lE/E/q5czrzseunoeph1w0nwBgurtbIRIazYNKRodl3m6TbiF0HawpPsBnO
koi5CXblA6JGRZKGypRCnmT1RZ2VcGxHgKlnJdsJdfjZxy8CUxqR0KyzGkYYHk5dYd1TwU27GVss
p8bZd87OOcNJwBoMfZ3g92DwsmS6rkLBSb+cSZ9AwuoUgzL4EAnalX+QL2HsuGqo1+hkjKHhIvWc
LKHsWReceky4kMksfe8f9HRoSOLTfvpUp0HvMPNghYIcN8ZZ5NmqY45gYRQ8AN5CI854g8DWO79q
P4PKDLbz0BtMmjqqlla9/qFjU0priKYepo55cUZXdcDUG99rztj4RofHHoSGVnonhNmoaEjQw6mA
u60PY6vQh7A4aQINOnCFEacN/EdruNzR4fqUG6DIZCmy8w8Q46OLYBeVsQjX/GoNLiGfrK9PhJHJ
bF7Gn4XkVJwBiy2Li5IAliZqbvuBoOrrD3sqlf09gj0G9x+rGEApW6I3LvVLeAqqtAbMKOejr1L9
3THhqOdbkFMZC82Z9U5lKmyOHC29MeIdc/XA/Nd/ixmkmoHPtLvxRkgKWiC1xmPYqn6ONwNgDg0i
HPEOXZ1g8BZAOFghVelDt1APGDwH4fuIDiYcY/ENXkmZltZ8R77kDZIkjPnLrEwAS0Grig3dgtPY
E7Mk3qJw+y6VBzz6nnW1IXZwe+uF1+T8gYIVTjFeARfvao/znptwOzEawKBb/2fgHL14Rl/4JzgH
RDWGkiDfkD9AgE57VoXSG2skBeJ78jK5wOcFyDinlXn76U/4U8gBnEdMBo3b+MzwOvXlfTD4PvBg
B+ETvJh8HIOUXCZm85dXWlOz3FFwuxho0ta89RdJer+Qti/GWHJO2h15pARiaQQaPSxsDrwR7i/A
alqtwxYK7kQKbKO+M5kTyaN1Lv7oGJxI0QdwkHYuuv5JvrRBYwghYBgBxYB4PN/2iDg+dE5X3Lvq
FBysiV/JNsXsBE8YSV6/yf0C7KYW4oJkKIiAFtgNP4bvkChkpaUeqiAuTZUZTG6EKgJl5ZV2hBh9
zS0gPfwsvucWFvwphhsPFZNyweT7wLS1MLdbndQpJxIwZYuvNnx4bj20bEpaLKbg4IbbEak+XSGr
GO3uYLYLaLosXu7UC7AjfpPMyQRPkGOcqCjexbODk8lgT3vFUGnMZ7hi/mdCLXrMRzP0Gq/0Q0l0
4C7o1B+jaEIbZK2lCZXwGayZQZgf+I11OLAqSgTw0RnfCbiUqNaBDaC1IrcCWjEF3G/Rc0poD2R5
Oa9GSW7YVaftAszxUzuAAqxvMz9RXzfCMvPs3yCN71gCGGGeDAj9PTr1YUZcECZwEAcmqKQocmkr
hDJOo6wHDaK1sWbK6nShd15JwJRXA6yETfukIsRujby3UOB1JU7E8pJatsXopk2/Bjz696HnTI1h
I8DXnwOa7U/+WhUfSmYib/qa+7Hw/xHS+Dm4SKiUn9tYPnzWnG4yvhygfCUf3NB+2Sxk2iSQEKZQ
yJ0cStshWBqOg1BXf/ORTO4ISnCuOCKI35pRb07R5cUoT8aaVcyNvubEFM4ONC9xDpCwgbVNYYFK
5BvLuowlX4F3FS7jS0aX23Vtku+zmIA0LIuEATOTUxExwQIK+y/UnbC+cRDomZMUuqxZrV74T6y/
Kvo49gO9BHEsW03SZ8Zn/uTJshoqnThs47k+ryvrk0wweoevXjGhkgHmfxQmQh+6HplcQtKRapLo
KlKuKrJ+icRUMBPHVNaAa4RNAosYRUsIA3vH+A+rWnUEo9zlENPth3k8tXxKQDprRwsPhOBt4YGB
cMNhFYqRPjIc9skLJTuzGKbXXhd89yU6srszwLs4/aaQhbr0uvtj+I5H4HQhG5LT12UBXBzf2jmm
uYH4yiuc333SClya5tUYW5I+3aDZENR433/cyr/iOxdQW+C8CcFVUrKtwiXY6Ij/FeE7ePhZ/MAz
12EdcoZRhUFkfGP3bWff4HuU4HlDc+vhujbQhiAjDxOEFmo44yYAs8KR7Nbe6lJw0sBp1sRHHBDt
2G6rP0PI6Co+AWI0RwmIyBRzG66txVk9BYXN6IzplSIbM+o2eC0fJFuippPyL06jKHKgJEnilsdv
VmgQ+vqhm3/puhGlaP2gb969L4yXXOhXZBDJDgcbbFXms5AGDimG0OExprQ60E67HzaUpoenOw1n
5GvAYSB7FjfKeF1xXRivAEozoRzGwEIluPjAX27sVnt4pf4Kf/DS8eNBeMTLPxnPWDzGKWLprYUb
lDNciWVZ6gXxcMW8c2cwRAjbxAJIXCSocAYI+5oKjJugdUwQjOfuBdJm1JaY7pyY/ENGyM4Jogf7
8UGxy5Mg/A3C+q1wv9AkiROnVe5RersPNKVCAd7Fd3drjxdbbtdP0B37eK3SdBsA2aOTQe1MUO5t
wTClAG/RZOtdEZQlYNBGq5jvnyKiN8+sBJwq1Dsj//GCqf0DPxY6YDvlRvTpxkBUcCeMQZ5derwV
W8QdBMzVD6LMWlPKKtOUVHqJsdDdEsa5Db6TI061muJ/GojTjSfL0xZtquROA6F/l00P71TSlr4W
ALMiPh9ef/OB2az+Jup5N6CyzCqiGu86ymTE9bKJ+64QCAHUG8x5oKJjwKE+oobToRJWNyjJ+JFv
QErJ6qMBGZu/9IDeGpbIHib48bYXNON2/i4VaVHaZwu5XozrSh+spvEKlxOPqD4aSHHGcs2zQk/a
F6vOmK4IkFb8fTCXqX3haLTvFtfDzabPDge7n10aAh0YW7rMO52P57xLgMr78XrEegM9pHYzwpdV
+0XOfNhAcMrZzqmJSALyvgqvY80ogsYy+RBpNKYW6Ps07QDDHYGCPeGkEG6xBsUAF7vlrS+wOVSh
H5+vOs2JFKVSadAyMNXvjFswxbuRAgvbbX1GWiwzSnKE1GlEJHXa7E58QCy9drLTHF7+YWQDFuII
2xmTUj0IZeXPxkSNCYaekX+J0RRCRkYUFE5wdbQGSoB1Z677C7EEoAnC7FDphItf/a/0k6LSnXGf
P7lHSQcGjsTYiJ1Vwh157fg3Kq7Cr/HYBzqD24EJnYosSu0K9Y+Dj+9ONoODzDhFAoTTpfC2QPRp
0OCiY4APDRvZwt92jpKSCrpOmX1d7PRp9nDujpzTqtaEJY/bR76ARJ/iu81PVuWOAHRP7m83MHAT
NDiLe5ag0l/tQ52Aq/Y1cndEoPhnhzlXva6FRLGxZG1spqhxjtSS2UX0RdxVDEyB44BF0cVI5nUx
x2lCRCrQET30qXvK+juMy2lNTxzkMxzuXgg2ECWCsFEcAu4dxK92hmTxw0+mGgJlb1kxqOISzBJN
lK80yi3VFaB6uI2LTf8BL+R6UrLqpj73N6/Fet2BmcggpSAtYnKoZU4g2TlRgCzeFALgq2p+pVl+
W1OmgiLOFyM8cEikJMySmNLwRGnJUJQCoLDw+RJbhnbECYYZK3Vd+Fx+fVxTkfrgo8iF8o9dI0yb
BKVEgp3v9cN4ZkAW4NVLePwhpdvRc8MS8eAiocEBltBqnKr7rriN+Gn1AI+BmfCsEIgdosgRcD6h
DoI2M0SecPahWnPOOG8XxQIt5pO8OU4atsMfrumYekYYN8XCmhpavNehM0pBd05UUYND1EC2QFsD
DcP+MoW/WdQhWJGFHT5Ti86u8IaX/03SIdTnZ5sMd+RR9CdCPYy3svXTX4Cx0YMC9GnwteqJJkSA
+2nrbK+IjgUjvQSeXW6TS0CxEQmfnbc1UaT8QXUthijEmPyySKa4GO6YJeiCsTSBmAbYhvB6Nc1P
7I0Ig68IuQzGVNrI4+EwLsPXbf41m0TKhu4LFyWbyQ6TtYfV4nDaEAcmekXEBUz2MEffIpGp59MM
ZxyLjQqg9jLZooP0Byj7ie+YQwqir5gty/ApvnSFW7T7vGezWHJj45pItBAgJprGi9nHlJyXJyBv
6kmcCLFwDK9GuWkwNRePjIEd9nC4p4bDYEq3zk/0X5jM9ODezvBVuv4l2Y3zhbsHrdWSOdlsLSPk
PSn+24dmhgEGH5teFwwAwUFaXBmspC20oAqfowc4FPfaoc4GiwGGURGMoX+Lh5LqfkixBHfaDGWl
NoTik9YxiaVRRdE1vyfbNTWuwDYHynUxWZ1yFh7Ia8gDhcLEM8uv/jauQOiM1hmb76BlEmbiv4YQ
Z90i6tu9lOwhTPtgQ7lD2gJB1i5wy3zi33yP8WFVGZ7jraLKEs6QeAJq2z07+5FQf5CGc/ggzpCN
tymlnwXZRZyBLEiOKsZGxqfU+lfm7Tfskqu/afZIhvsafB5xEoDALBk6N2s0v3hndVkIY2bE+hBl
TkqhZULOJ/RRNRM9TmNhZ4Q5uQvgxrh/RiUG/AoABBA5CenbMUglXO1OG/mkRwR5xiCuUYqVDKkB
dJP2YIm82yAzCWR41W0e8xo2klA8ISbQ/NbkjTxgoygH1AIfzP9AMfnbW3MMF9u6MRrSOWK5YiCb
vQCzxLneplMT+70wus0ZzdPnoBzX5dXLrkgHHWn9/PqHOs5omB8hqNAS2CB4OHxNhrliZ2J0Ddq1
D8y/4xqHCZP2iCW7Z2nZ54Ok9gr9shYFFwB9KsGiCiVSzfrO1BnGrx6pBVj1UK0ygkObX6y5cCiL
EI7bKO3sYdxkMEzDWpMoeLe8OVT1YszZAzf7cj+yxpFHH5p8gLyTcxi54tV+ESpeeKKF0WhBub8x
JEinVKWhTEuLWP+fxBTtkvLZNEQPTFcvHSMct6BaOoWFO8OQqtQcUUzMRC2CWFGL8JLDYrXz7+Zl
WSkT/okAmgesuKeSPa2vdWGE9lVKX7hH/gw5LawcqNDkq3BRZNnCw25hl/CLk52x4I42GGcRFNnH
AeljnOIpHSq8MusGQLY+aXT3KeNBUExca1kYfDThnWn8zIvNmPPknsOzPYx686YT9wHn6OWDlpg2
RFCf1DGW1OFJtNq/ierOLNSeTMUWbGaga3BaKYZVyX46MQq/EjQyU88v7QfK2Ji/viHZ1Vm7nfUt
+iv1uq8nOlhg3nEcQoVsuTjgv17djgtxKHh4+nQvYxPYRb8Vfa+CKwmzdEEtxoSqsieRHEEoDHuO
N4lP8LcYZeIDoZZLiTEDfiXqC6t42kiR0MG3ATrTiyWo6TyY6GuEZABgoLm24HDh0//CDYbDh6qB
PQ85WUgoFw0uYlxd4gAojZdKnIGBixtWCK15N346VsT+P1E8SvqBL8ZbQ4XDD+8BhImPlwIhsdwA
2t72LwNET8G0w32YEqtwknRzKC8YDdEttO4oLGBELIWy8aNNUFvAMlIxVqBEGoLIK3ICERpjizG/
RpP13Q5cCVagesW6mhOIugGzqeQMPaUzz2NtGqKjYx22VrNv3dfmhSJTsD8ILkJOwjAZ5hph4A11
tUJ1yQAQW6KSI+UfUGs8sruKw9PIhI8ZAEDddz2iWx4GZn4IN0S3DS5klOoowHGYOhgL9wWNnbF8
6ucMuHZVeU/r5QpJeefD71YaqDbU4B01+YdsMjoCDrC788JcS5/qWAcYO8xi3GxKp/gyz1E9xJZq
ysjuC4jGXA2zX5xoEJb+I4RChBPyZaYHJmMt1vIvp6rSqR/4xU1cG1G1pYIdcaiwuRHQH0YLGj6h
UBNKSl1MqfWeKHj3zHcQvp1IUhFGUcShahegAbGxXgBXHwBTiDM9MYsVblosKC78kjn6zHwFhdtz
CqoqbgrI2ThSPg0YcBKF5ZtfFM4l4mhmiFQIM2MKwdqmuuCN8ThLnigOqvDcUanzFp0zLFL9xcHH
ZDem2GqZYllnl58E5wZaBg6A1VyMoSCdYJXVX/w8bN1H6/Om51XsWdwsmH3jr2oSW6pN/4SPvShZ
WDdYG/TmUuBqq8GqVtIZi/dpOqztQP9Eu8+OjGcUGWHOdZWjqCLZ1PUN0uA2PolTWnqtQooNEqFO
WpQK+2MqCcbLm22NBWljz8x1WcaIdBg3C18CxOkifvLKW3uayxb1h/Aue6FJRrQKBQp0Ti9h3At7
/pk2GilI4rKRT4iX7gAsbF+KkwMzAD7FfQsTMrhwMEYMih0m0MInRvGOcvxRjluCLYkPzVvrQEql
wJr45VmJF6xpGAsqenZC8Kp4LKA1EdJcV2cmkELOTG1rr1DGChHZKnVzUHoFJs9TpZrM4QBElkqA
L4GiM33BrW3TWxhrFciBwXZCDbQLEJdwYrrWy+ihguIIUF33pa0Y3CGKuThbF2vN0ojuWCRDBosG
gj3EeHe9tdbBMiGWifJDZdRI+PfyuUyWU4NPQlVJnYtjHxkzV2cWkquF+F38Umd9KbzYkPt9FfBB
EMJ9nsOT1dXMixciBDdERaRjJo/oqRwLFwnGLl+ed+FBatL5iA/yGawkEpyFSnE7Y0V8qxbdzYRU
xPxAjuYBWxn0LBg7Jy6SYW5jFqpRl4xhxEgNOlDH/KAL0UIC7MVcAzK2vcXNgIQBTeJODdopB3CA
l9PChOP9Ha74/i0u2Vgjm3ymx1tGIV1gxqRiOPWRPBP7C/jB/4dFtwI3PozjB1JsbMvsEo8zydC9
mYpA5uaTIhk2BmocAbR4XjPQMu8Uohz5g3fvZZNK+Qsr8/jnmSjBAiHa6hCxDOewyfVdw60/J41l
yR94LTzCxNnpujn2FIKMPyANzZwB46AyP0L7pokWg5E6PgBXhjPv7AB396dcjywTkZMlqwksd5Ky
+HM7RzpJSBsSQjT6zA31BEUU/2ZBTciZtgTWllDSwd93vqo3MHlNa4ZjFCVu54sx4dnAXoQBioT2
3HxvngTnYQFAjoOa0Lb/0ODBcLVFZm9k5TWrncA5zRop/uqyaPUWqdwzBgZx8UBhmNAWSoLc7MAG
/mobIAqX18yHZtIxEsJCmvPIScjsYBdsc2YY7FJy/Hb14qc9wgGucO1co3Lr6xvfX1E2KREZvs6w
JCKU6saxtBRwT3JWK+K4I4sswaezA3NgRsOx58DDG+xmKTunosJ2+mbqCo3mSDn4vi/pxsDYuMKY
SOF/TZIrh7tVREmtJRAiRXv8eJjRJGQJPv286SvRVrVy7tK8JT02KI8SfICtViQx4xSG4vrX5e6S
4+NELUMIZeJiGsQvGgvAIrQGhDMw4mLb/sgC4ZqLKPgxehWhdvXhhE7dTmZrzCXMxNHp6gdEgzPM
wQVYP62vulxaCWl2PNC7w6SghVICOBWe7D8dfn4zfyG3qMBo22Q6s6BAAfgGZbVEMKCBQ75tp00c
NizH4ZFjXcyBYG+8F3ogQ5kh5aNHSW48ViPzsgvHCzPLSODdIfMkqpfMuUPPoAOO3LyniShkztSq
p4Q6S8fh2R1aaBJcfBcXF6UPjB34GWjXa/zj3hN4oo1Lq8IdBSkJ22zm2x9l5ae4QkEPzS3ni4hO
Bl/+J8d92Jy6U2oQqE5JTl0ZRYc+BGWkz0BlWGD7fR1vfMoRmryVDIwxjQg9vgFhPjWYCXS23HAo
CBdvxFrmYUbZnF+X/T3TUq7ndc6qJSv+j+mvdhc9bHfkVniEjEdmaIiImAGMpjbubc4UBRhkLjyA
O8W+qbH5YrtQLyRjzBNoiPWT0OJ/ekTQD3zHej/NXHisMkfQfqYFeZzHA4Wgyz1nie5yqqJU5XqJ
oCvxaQSFud5NlPk72LT66mOkbzU9JdO+kidaNPMOLtNcNdLctM9pzhpVHdFsyTW/HjliGmMrthbv
47PERmMb5BWXjzgs4CTzkRPIkUynCjI43YRR/0zWkhzfRyEhiNy+6SLn9Nk2dzZExEGxJJiaMNSw
SfKfKc9vIl2O6iWpwolaGLXzQCj4TKd/A6cE/jrvCaTXl8skQSnQ2kvm0BTrAoCEaRX3NNaL+3OQ
HVtg4Un1Uq07/m0/ZUkfymvhDmKbIRPV1iSo0/6ngUoZkMI4cXyQJI1KCyGxyJkX2ZzEWypuel29
OTw42sBHHScvnESca3owMddqQDyRBYhFGCzJc8BD2nLE17294PJPF2sHFttYO0xV199uXFH1aCyI
xLrovCEOwkwJuL25PNMGEyQk0bn1pSFyE2TcdKYgqgM9oSgdAioGETYlKKpXF0Bnx2iYLvCklM0Z
+d8aIo0qEhFxxeBiw7kDXBKHbc+1WOntHK0tSufkeYSPayHfpT6GiReg4gUlhFnm+gQ6Imx2NXE/
WrlmifIH9EfMIjZWzgqDtsz1ydV54AqEnvrE4JULoNRUwlHZcTwsijTmqmxBESiKD5oFrisvHQTu
lkVYQgRpSTBWLn5UmPKB7Gcb9PlzTERyKH48rRUduF44v+eUfhwfLYK5qSr9efqTabdQhBEJtBmc
VS5RAoTxgnEcPgwu59C2Q2JAn6rzL+j0ZA7DjhgBxeYv6ny5goRaZUu6I64ABi5b3rO4gOBK/J/2
yo0KspCt0Y9b7BUyMghBJ+la1qIIQGqESbpZhU9YvcxYB3flkPO7L1Xu3TY0dZT2VvSgfCAUOyGb
xqBCKxdolLkEhFLXM7un+he/MhynFyN21FkomXNKyRqyAKgRb16lpnIwgEM8y2yMmZ+YDpuw2+Gz
OU32Jlvtg/SZVBMeEavokLYRPIiLysJG5D358j9b7pCXytnYstQid7UqA4pdlk0UsWU5cqPLErPt
KMGoEJk+BV1mZmMgpKhcgZhzNVI5Ef9HeZXzwkkxCi2EKmTcraZ45e7fc0ZVkLfOI7pScZdS3sYY
/0E5WnyN8U8csCPls8YjgtOBtEN7IniieBCgNhRiRR7xVaE8we+OdKS5k19NK8WqwB8ZjMsMsQLz
HA4bWphDvzBYNAJGtOgJOXWYiCjSn8TTpNBR4zNEFUhYoUlJtCOX1io47xL271ZYDaxVHhSjOYd7
60HQtotYp1LJIpLcZcDRSTHDgsZ2d4QgxD45p42txMet9ydOW/KPHdQKKncvLhERKUoUgXOuscJ8
/rFjdHrY3U8lwRkXGu3CEVFgGQ7hXOdsWw15DquhL8LNS87jgkZz41CRlBqGeglLHF4gNP4uxGG+
H0iY7vU4G0gXWsFi5Wyc6CnaM2odTrF+Zlnagf2PDoH1O8Tz98w9k2qrx45XO4a8MzQmpnzsa0zl
A90MzeGIuasRZt7VUuLajB/ga5QKH+Y19JvVEkqjPnu6BLlhiNpX/4r04s7QALJQCDf7u7jH5z5m
wBD+U45f6V11KnHqdTXwSvV4z47H0FNq9j4bnnBWJbYbvulWO44CmJI6webaEuCP5WidlxbaUZ0U
7szTg/ciWPcNYtFhMyIDdyfxmNxisY9/CxDcOU2QHppcerb5pytY3ASK59ETqdxkNB28y6lFx2Qr
91q5Zl+H6Y9mH3s7PDUCDvshc4wdKEKz2K11QKKYsbJBUQyPd8bC7lM05nfeNEcTFteKqq8hzZm2
WS176vFI07sI7bhyyDnWOQY4M/EnxxJikOD2wHsUhhmc/TNjdJTozxDW/5GRXJ74bWOPe4na4VWZ
P4rFtzKMD8LxAKU8Gdk4JtA4bvcsBR3vugJbYG7iXYdhnDL/LDbXxSOg0FxB0o34OUC6BIom2G4p
WxBhTik05xwGV1KKiaXr48LTT/54OZQBYIFLK2d4Q62nHFJ2Ouq3Vt9snU0VG5UrClhOMg5SwwcQ
M3w3jR5ZlwgezYQzTrRqvCt6WO4y3aHXsTj7Vn6rz89nZUN2GKZNHNdvvn2Pdo+jK4BHwoylDkV2
Y7c+4AciVJ1+Kn53NrMPxVBZyVQO2DF0FY1s6x4oJHzwXd9v4g3kC9cd4nTrnplGIwPzpslYHAqB
Q9VnyfhFtjwB7hDG4oFH8Dh05fUQIAsLDiqTVl21OcYNU9rXE9VSxhkZBJS+T45a2JKaEPjsKJi4
myVuTRauBeKg+ZsNtVuaalYOVtwsuIKZHmMRuLgzKBmJolAYVVARaKhsmfOJX5T/olECn8muJ/cc
z5GHdRCR8EQqj1eBLnKEvvPvCpoSdRX//EwXjhoIAgWIM6RO2K52DMR4Csly9/Yc7gnxE3gnP4Ea
RqC9YM1QtA9Q6lhhzMbAmL7kMiSZ2bKTvcIaw+MGW0pyiLOYBlHNjz05hj6JF/FZZsRD286KhL8H
11FJpCF1MONSGf4HzAkX9wyVd7HcunwEzE3oRJ4sloiTjZoMIr9LE0Pxv84eK2hZNbga4Q96rc9v
igv0oUU5Jx9LkkiZ75tVibjMt7RcvHd/lbKbtGjiRSyUhIo7shLaym/smQF9y5hwUqow4dZzXuYW
nbZ7mDZUCpqKTe+aXUvnKOrMFZapVGCuat04KcWviUiKdlv3wWl9BkCp9a8fhPLsUmupDqN5HEAm
ywyJwHlGM7+Wgjx6Z9FhsEaSnucvSckPqNBYuKI0PR9zehxOLTV42PQwGZffLvjZSzX/sTM5rXJG
iaxXyn9Ntrl5xOd9K4gxpmS629wsSNiiZECQptpAedJUlqynh5xlsWLA1xlszti8W4JQB9lOYIpX
IjY5D96WBV+0O3Z5oLMYxAWuzxYFoQkqifeXFHKFE5zmjXUh6ce5BxwkPAJ0nzmoyBtLzyaLkjOX
AW67hPnpwlWH/dwoG7HXb8p+c7Z7Wou67hwNkjdXPyYXyntPsUoyVGKpWbBm4fFAC4x6KOyG6sov
09QvFhwOFKdE1/OWMKcaUMfJnAffJej2jrofuYMzyUl/USDvePdUf/wpaw6hgLUtbjSDD/PvtxWe
MZAwdLrZhPYgSbiG/3qmToufvCodawMyN8RKjxjX9fdtggnw9GfcmQJBAiFRZ6ierdNZ4zbpnZQ4
LD2YECq+01qeiDkV/8GPDIieBOHhxy4d/bqjAufv0B1CJwrxNKTC4T2SnEdYGfYpwiYYvhyUujDt
1rQMtCdz4ZWkQ6qRpvZaMmjZ6TwUjb+H1JIFv2FbMgjUXijgPeTK4GEiTjxhReY3mqQfYKRK+U4z
/aXWZPZlQQOLXJTohxP/psVZTfg+d7zQoPBdPBnm0odWWIdCiE5JqwwrAFdDHM4KbDV81NTPVdQv
+KckPzeCROmuPhDYvgZmS25KslM0W/x7qY7rA3GX6mo14dQxhrTDOM1SlyslxIYnZ5jEn28aFJEd
CF9HjfUfSee1pDjWBOEnIgInELfy3oIMNwQehEdSg3j6/c7sbzZmtrtpkI7KZGVlIm+iLCYixIvl
UFGTKe2T/Q6hz4jNFYpTRIiQG44hGRuzE7Yw2MNBxkaIQKFOxrVp3R0lr7SbzkcQQasr40gcC5X2
ULwOvYE3FppHUsrmMoxY9SR48VRfyM1GcrsTU23w4AF9Onox+uXprJB84J1gf9aLKF8zKaV7flR5
Cw/D6H0DgnsvfNsyI7MPGerqFXAjyOvgWU+FHl1FGSeW6PnOYgpLuEFz/gTR3WIjIa5My8Wfiu2H
I1+cicceh6F/6J5Fq4oxaSrOID3cyl08a0R4xGmxPnmnOEPACRPwE7s92CRgRcsRV+2k/7GrrrTU
Mh30kcNU2x2BgDv+htAWGrLE3Utfo7K87t/7moNCLmIbyqFVPMSUczS83HgSM7pS5gGjCep4yJNw
qGB0Av+c05SeWdyezyalwg9ONR2xcE/llQnaMuToU+IEqTWNYDZ+Tcdyb67oF8UsQNTMJFsm74r0
T82IGMoVQ6eIO6RxjJYvOFoAbNoCJ+FSFSn0sEq0L6Vkq9ZyPjoFhOMfQ+cnBF/6MEdk+piPx7z7
0EMd8iA9AD8rdENhBIGWTtnF4cMA6sU1FSlc9thicLQHJOtBJPp6jByLi2UAuW99/2gtfYng7kyV
JVxqChAaQIEYZ+QOkDlfA3SV5gDyo7AAmX/wzLCZoBsoMFkE2s4d7P5myg/5RZVn4q8Q3Iznlo/v
+z1l4xdarbud2V+6LAhDAY3/AQzoA3e8kLBtGxmhcde++XvzWrCRjnskc6WPI430MZvb8Qg68sz8
ID1dHUY+jRcGu1AjoLiLSb7oHtKPHbzXwFXeD1lMONVQSQ7b1dsZLR8MHLFcLfBUmE9qKjQKEaqW
FMecHwxfH1LLGIDzmciA8NrVYtjNEtvXaa7EDspzZNiOW0e946larF9Gswc+K/ikHjTdAXNkivH6
CP1soKqLxQEJKQYOahDgtkLg46EXEZEq1OTFCNXBiwHWepRVLssoIKXwwAv8JZdhTfF/1LkOdPg9
4Fs27rlksStFPNhHJJapUytRBFBypl/Ua1lh+y0/Qx0wA+T4B+FJKb8kgWuGfC68mWhPW3HSbKwD
nDnwdcKAgUqHnklEfhKj6jVXCmKy61tdtPC/gPVbC0yYswGqJGS3YGza2h9lCAZ4gsAe//nfH+s0
ev4zc5P4rF/IdwI6cLOTl4mWndemBUwPzz2CaeiUUc2wwgVoQM1jvZeQBtX19EXA677ues2CD/K4
ZcmCIVcSfhStp1ey1PVUr0tWQBTsJIO1dCCHH+d576ky4BTZ60vOos1sVc9sS5qP8dXwsBdUTMbO
PUXZN0IPC+RnCPWH9W3x2Koqd0GJAPf5Ugr2xW9x0HWNYjguRITs6o+ND/QfRt3En2opHnnqDsvt
EdhrR7A+OflQzYwe+wUUyF+Id/GLbFG/lWJgZzE1p8rt4Dq6EhUZBQDOvNfdTBkeqH38h57FJ6pq
d7wUOQYAALS80sHOqRvVdfDL1o4oxwMSl3nqdJrwvhGofFHjmX5YVAE+4xBKf16HHXRk1NyM0zND
oJbFYtYh+iAX+Oykosod++5yZYpHVYg34C4JB+jmUncBCCIiCo+QOsjcUeBLtE4olvFbNuQQsNeW
/oVlTpZuKJHF8ACkYWDLsb+kYxgyG1OKNxwIVgAQY5H05R9DDG0GJX/C7xuKvPPCF0jiwb56onR5
oFLI5hcpeKKhdsVmzpZhl1cGlcUGnqz0Ue/f5uUqDF5I6YgFPuZ8CwrSCZPd9EjwtaY8BBqhd6hg
xcf2sc2Bnzpon/BRhLRgMVX8LKNzt4A2+MuoKLjenOLF7nDgh9gBQUPK5obHoBfAzJ5fzCyx1lC2
kP15yflb+c44bhDIrZtBuWJxdf2J6fss4rDDrL49uLl+qqJwvaLgSNkwtLLpXGYcZcXCnUVReTZR
MIGaeDbaHfw2CN1iwUfMYtIGWGhdPuwSTAaumMwcqeG16KWybDk1/KXoLV0rbfx0wPgdHaUHXa+O
2Q1jS5UgAp5EdRRn/SCmmgehM2kIvv6Cc+RaEqJ4T2+qZMcDdwdM7J9OHvr30Fc93UFt8eA+JXXH
sy+wDjlPWTp3UOPnHcS7rBGzFz7GJBksEHNpNfRPoYf9hNcOclYqgpSoyxE1edRZcAdrFBmZ+vWS
M5Dbo8MAougP4uiKuETwtD7wGSi5t42zBT9l3rdmLgWSfKOGftzUgBHXl6KGVgq1KTPWfigs0f8+
cB67KXiug0U+NL4L/Ima+ONa1hsp0suc6E1CZlhBE8sUlebD/sU6qcGhfzxUZizuglChW1nmvhd8
IfPBBLawcfJKyVmPMT6bbEtR71LgIkeKOjAxkNsP1UV4a/B2DrvjBuimstl0QGVuO1OmQ2WJ2OCT
E/HhMso4QwBeU3RZbOypa3TemU+0QImgzcHYCEYYaSJGLSjxbzVgeK0zE0nsixN2PyVUbLCS+8So
Jkawvj90IiSiy6IiVAPEsgNosHB9ihqlTzHGluzYIkWl9O2mK/QAIArCA9CYUm1O6uuihBCww6/m
C4HLGES6cvgQZAv3SNFD3HrpwjGb8yGrdGdsZax/awpHUcbS8DpD3q9OjGEHELxSqImy8S0e8S9U
hOea1Y/bPHDouFSMCInDtz+AINGr7wAROhasecaznpsRZMHwKKreWf4xSrB7B/cQp4NjaNdFTU8t
BjcsJU+jm+u7VBrGxQrpTMEgWjem8WFySGdsZlfZPA4QfnlrL8hEwHjFZU0kpbvUeJ8n2gsKcwwP
PR4mkGGGFp66EM+jmHSQq/gpEigF75poJYIRNYqz0Fn2JWlwJTnlbEky9bQHIQGdHoDibACtmfnQ
dQ4z+1/UmqJTPBX9P/Asmg3I061nxXLTBWflxNKfGi5XmKXjecEPA6oiXTMtHggGuU/BbaxA0WEK
7wB0KdTg/J3Z/kGU3LHwSlHZV+ZZw6BscNNPIWuduz2iyvvTSo2G9vap3/s0qvCqw/MZUpXAmTmk
TOM5+UPXUeuItaKT/rqxXWyAvet5c1I5gD00eBR2jDoNgQwPKkEEyYGEeqMFP3qRDcpo1tS1yn4K
TYEHYxTwZ/q4bYX4BrTy8LY3e1mi2LONDWiWRE+LH+d4HyOS7DD0vDUcIzsoFQ8NSOWeNgDgP/Iq
BuwKYLqubP/hglvSL40ob5nODbxE/TECcxuDUhftFhfOAvcjuM2hCqiLO3FgcWt16vgf/0+1mDvW
V5fjzB9Qn/ogSUx2KDIVVWX4iziPeFTiXVXpI51Zp4eZUQ7FpVzAGF1/ANxEl0D7quk6sJTKJ1WE
ImagLz4p5wIEhs7TEOzTh4c/kGkrdq0oNnswHuMmYNA/aiV7bosB+F/m8SKjpYmuyrCwzWiMkCIE
s74SSTqlwij2AgQaO23dAWd6CsB0Yod1XzXsBLhy+zPNSSqo/N4JetFWpxNmJEtAMBPbhmdt1Ypt
/4A3CVCoCbN8ifjvRxmSYERrN85pphgjruk8HTHxIN/77LH9j3nBHqd7dml6QVXFRO+brTEu11Wg
l2ucrsAmcTHRnnb4ZaiPqSllwos5ewNgiDWX4bxoWJVHg04AnZOY3B9zKr0TEFDaBGvum+h4UPFB
hslbvoKXwP6p/1PBykMTZKi9bWR26CzdImaunGq8G24diKZvnBPxPZDxRMmEXDXfDzhP+aNpnAKe
a550THaYg+GeQFwVcyGdWYdDwH8vuEe8J12/CYllQuR0jk2njuAeEwqMKz1vnKKmCySDiWO5CEYg
IXdiKGwcYCTLWohST9DiTNPLc6p/OASNX7mQ7oj34nEqPxq47Cfk1Ho5XtuMK6jfHZHdXrl1QAPo
RaghzzDap65n4O2sU1Cw2j0cKCV1s8+b4K2pFi1fnA3JyRRJoImcSM76g4/JhFKo3y4ZpbD8IpxT
jQn7oxx3eDfq7K4SFoDUpmGjDTnzJE4ubjFoFdqnXvov3omARwGYUBCh076Y2vTNL/whrBPgxMCM
YDBdAfhVMjU8zffbQD0WQV0QPJWWSfGiSLFpAfbouEbsi8qKs14w67R29RQ+PjsmJRnWgYPBHjM5
z2J2cLFJlg2vBuL/Y6UxGG9LgjelsECSUo5xbVfmnSXludhLJHctMAD5vRQnoGWi/e9QhrXZPSi/
AFBP8CUwWCMoPegIORcncBYfGYLPfAoEQugZ2gn9Cg+qpJdc4tQ6gLCpWZeQEhy9JJuUdeERuvMz
1dDQ0PVGJwGgWfyiGWY7N/Z4+IWk90K9FOnVOQA+F1qPwAFpiCEZ6AJdKgkvuAZrzRoG9F1Xc0e6
cdHqodhlf9DQoTpR7/WMjJoG8S4xPG/ZDgoXXCA6tzPEKt5LQItPIWqkPBuBidTuXs1J+msOBuJy
GXHKYWjDLROVoMWcpMxrIyIk6X8ArUwN0fdcy0K7kBokhYxDKKyU4MgYTIvPlLEzyKfonyLJchgb
F49gYtgngok5FaOS3HszCmaHihpI5UiWx7k3iHMQeQtUZRJAAyDmmWZzU/b5MMWJ5KmiQxeAVQBw
9uFwl6KTuSiUtTgsA92x0qSeJ4oQ/74x8QYZdrnVvBwjAuK1j7P61SC/YbegZydK/CEjO9WBDSdK
jYMGZEKxMEj7BUd9kppgbeKH3f7yOiPvAv/qXp83ovMVzsNa1CaWrv6E6SxWM2aT8WBJXC5XcPlY
7QZtZwoRc9cst3jBwAgfPLAkWbC/XUwdOOMdU4xYePddlFlMK44kXt9sPKzF7DF9G8XgnxD/LNfW
YNHZMLYdUnJBJJpSFAzjmuW+h8u7Hs1vBmmoBDH4wRuvnQm6FPh4bn8RbsTMnxHp8F1qCJJQeDVC
cFz4B2LfXeA4DEnWAH2/7bc4zR+HidnbMvMbM6HD7YOiR3+ztHPkah+ZzaE+N9sxbMNlY2g5JcmI
laA3M28U0mmNhSATZpoYW7QO6yKxRLWsEdt6sFEjaSnkVitkHBhU04/O7DhF30G9w1LhmXY6wfsB
BDr5lcnhXMz2QblqFeTTjycNZeieKvx03gchwh3Q3fAU35X4HyjBC+RSbJIBl0vfGKt2mNgc6vxE
ucGh5b5QaY3ivKRVS1Vweu463Fy6efIOQ6GrxnQbLorV5+l62EHlBrUtOZ6iQ4YDeEh+5NWz2hBx
x6HghECXVynEuACOLsK7573Bd/hF0ABIc+h5FYjEs/jDf8QRy7JfCIFnSnASMgqXlDhDimZ1t0Hu
rL2yRGVzrNCNBd/myXen8xjeMD2CEVDqiSstp1R9Kg8bVyXUec4EM8LapRUS9fopyzmw4JUc1DvK
Gds/1ST1GyIrJ5Gg9HiM8ygZ0buniBHAycTFiZvk3BIdUS1VhgIfRTOENbsRgZ3HPlXLm61wBsno
QN94PnL8Gd9HXEno3SiGFeglhaJWpRBlAQIWT0BpTl6BGCGzbqfzBwF2CoaQKL3ESaHzVXdniKEq
+AxI3LfIaidjHcmGlWHQSs2dEljG4TthtQWrEIEPXeLx884UJT09IRl63uoqcpI31sZ2528ZqjNa
vdlCLFzHMLCke9JZ8WSAHCF/nWzF93pMLwn9vYjs4HQGhJiYGwx1Xhu4QtMINJsicbA08UPwJljU
oXOlMHwsb3NPRzXZ/JdqSet49jFiYe/OIcDv4HZC62IhdbbwUMcBZoiHPC53i+lHamGknE/msPHf
ylakB+Z/Ef9oWd574QmscUFEYx2UOXXmg+dIvKZFttRVwjXJC6Tr32uO/kU8SmhztcRUkRx3SBkK
32zSIyNLSosaPxvE5cD01YWOwHbOyQ9Iq3sKx5c/N5PvERpLXvKtC1reA6AEKTTVHfgS4sY0ARG/
G3PEwJopw2Cucj9dKBFEMjEvgzFQ66IdhyFnx4J3W/i3tU+Wz0CAh+YFuuDJINJvfJ/a7HwAARSA
MUAqYKBsGpsBx/Em8UgZS6lYcvvZYFWWx6SAFTymdCCYtQQ351qiK8JPsrsSyze9wyQdioxo/XQ3
PS2PGgUaCqiu5otBs3HTj0oVftl+0O3wLjiYfyeN7UPiHM1Xf3O4mnwEQPFihuWQyvQY6InpSS1E
cnYDW+AoiD/MKTGSMDRIFj6MbZDiHSmWR8bajQM56bly3FfbdThR56znsjKHV0WHnLSPstqokIz5
PTV402KKy2LIDJ6V//XqbKKyHn6M50Y41MPlG5YT0RdwKnsxD6X/1ZCrN876fAz/Ez7GbdPz3DvR
muUsZBNYpzeIiFSg8zqoswKPXzIYplW4P5I/uZVkGrf4GcvwpW5ChqSS8jjU+njJI4ni5UlxyX1v
u8MACnXtyv5BhhGY189YdeLKKpcpRexkSXC6gpRWNqBT/aLkdcXNnuI5gCFAx98pna9UKkoDc9Ca
oTUiXr/XmP2b+SGhxUDzpDQ+TxiG84FlhwILks3/uYqAjJq/ObKi4x1ZRhP3pjtIeFPSGa2W6B68
rO9j3rPqTpNgAE6NSlJfPYjU8AyfM8Im+MLdyHZ3hJr6UO7rL9tZGWltyP7kUEKTdMW2acUodYqc
5xhkB5SNVQIW21QIg6Jm2E3EesBx4ly7AkjhnM/QGIWvD1zDxUYTBdzQud1MxJIgkLa8JMZgLWyp
kXJEnlrFF61FieYLZM5/P089G81/V8RXaxaBPnhbQVZjpEkFioIeo3JVYsezr75EEeEW8HfDL/1Z
d1RDyQPw4OjMaM0n5p8mEgMaDlhOKTWTcIWbODDaWpGYZKye6hdZiW3FsiZ+JwzeDMEIat9Gx/9Y
V0PYqWdlTC0k5XK4IcirHIMCKdEpl3glSgjtx4DMZq3o9sPdSoADT7qdD4JzinxWl8vxjf2jVWb0
8osLAPqFYn3oHRl/1J26OjM8YXGukXU2WJhIgzb94XN5ZM7OfLIzT8x1OpUmqEO/YErJ797WNAAG
LdZN/aOxx7OUugwQAgCVIuspyPntmMXQzEUpk4oneEIHNiaLjI0vAfIiBoJgCqIKvM2xeS34XQ+d
z3NMbpya9Y1N9Kx/N29XB4sKXoY+j20XZgHRzp390Vr+ow4Il574HIph0U48HwDOQsuEuEG9fNZi
spLzsb8Boj3WQV6pBzb0WQSiET2x9cnqZJxNZvp1lJwPx+STNVHY2wgvnlVPCeffyphX6ZdddvXM
xhd//sEeVF/qfOpC71JD9ncP0CHcDXoFZ0Qnfsq1UTcbuTbeyGkofAD1OmaTDTsdqiowUL9Bjx+R
qyX1IpN0qZQRTiAMQ5UleOc4mDKDzPo805m8FFERg9JZ2J14fM8B4w0WoxXtTwRM4i51Zvwb87Qr
EG5dtEkzv2gP76PZZ2UVDH9dm8SwpX9MCEUslPGO7vbyLuB9XMzYY9en2z6dm3i44KD1ePqo1iNM
YUZQ7dCdBX+dQm8a6HTsMDhprvVF0BPtgugrGRkUUEZ5LfF+OL+tpIwwEuBk3lDjUD9joxjHxXXI
e+4kxt8TnNcEQIXA990juN23D9gmwvAHih2dMGg52AuM3vhBUH5qxbSo5hPc6o8pAZoXuHpDTKcQ
raIkZBP8w4xUYVe7Zz9kweUfaz2PAuVhkb64QNhQYD1an8Kb2yA7Nx9tbz0hsytt+x+NwfA0BEOb
TKnFr0XD2fxDxImVkMOhv3kcPagSYh2A+Qe+TynoxGl5cBjY9qLnRxc7Bfj31NZ5pe4e2L1jiqXs
eBFZZ5D5C3ujLSQ8Esni/HZvF/9JYb16bj7IO0gOApp3JDUZXUg9EjMcHX56FMo6BBq4WqPCCD+B
5L2JwQ6HSqkX80TGalriuqqcS8hhDg7ID7X7AuvdS+nBorLVR9Wf3gT8CoCcAVYstwZLZwd+gyD4
gE8s7/GZVVC6OeXd1xdv7rb1Q83bbfwHYXTbz5lvf6wWXVWMcRzhWC1KEpQUR+WHc2KwOKFIhGAl
563ZVOY3DR3+Vkw55M17AgpMZ+t/1bIMJlDDhEBMehCkAMCwdK0jw1Lo1K4OtjWQ5YB8ia+IVSdX
ls2Y7gjsRhAsBO0823VYWEoKnIDGeMAkuC65F+RxUTuetbt/oBN0EGwJRC850yhnz5sdrGRm25UL
lJALvFXMZZBI58WnJRu/3Kv46z/96Q6name2QF7GZX+KoUxlorzD4j/qFcym/6nxIBHNLqJL/Yra
co9fwdK/cU6HAdSSzTfCQXFxzsfLAUJKd6+fMB3pYE7xIZA9gR9+8vmpaBrNvI7x/zTGw8DvWUKF
bGZX+B6y0+rIYpdzFF2MS/RgTNi3j/4v+GOX6rOp85Fx8dlqY28DNcK7fYlP9glcyhcOwVddwgni
ThtOc+NiwIln21njzTuNMUlWAQ4Y6Xs7CKfhK5tYz2zM1UG+l+7ZewZoxJlv0ftW69myF6xQWvoF
06VQTpvuzuHPB8hCI3KK+JocTOLp7rFB4iBapaekWg6iboPwI6PrBujPGwcn74oi1MejqVmFI/9q
vf2h1UOzv6WJwrEGHcHNFLXPz2bIoID3Xy2OwdmVckZ230Ii4KU8zcfDpFa+JSlAeirT3SW/F7Lz
LW/5yf7lPT4FFsLeKPw4l6S/noUIKBMB1neo1sB1vJBQhL6iBjBhJsx69HJqPvdE1n6CdQ+z17CG
/pgNoqePNqoN5bvKrutOm7B8hBnxcz8EjTzOn7gswxCXrSa57Krkjb/PGT89NBFQcW2RT/XltCtx
xvryueIzfsUIldg/rDg/EXoZHjIgi3M0chDvBBVnPBtXbJ2NPBTbWFRHBhYO2ngz0RuPK+rgcOwg
Hsoaklcj6LeewkVPMV1vFRmfmSeN0c/pinqOD7WN+TE5KB/jJzhkL2XKMRnEyGr5wde6MAp1v/h2
tzZGl7jYPLnwLIaxvHWOGoq1H3atync7iUche63+AyvzM7LQF2TSHujYtO7DmMCTFsPy1h3mjXGn
P78HL2PmDR0wlb5zmp/0czQppAML5Hgw54OSrOTeQGC/e8bmmxF7eHuuE6KGbdHzx9ovv7MptKiZ
gTdJB78aVgxCPd7Z/W2mwZ1LAwMjG7pvRhxT5rTUPlgRzMI6GevI4ZvjvPHRYnqxYN+RwnFlmqRP
MKR2PnRPy1EEew4hJ//jU2klR9LXx36Eo8UbAVZ5geR0/NLRsbU/WFrc8FrHkJoFpsZBuA7/aQSR
3Ssu4FLKair1Pf9qGnb48lQmVIovbIrD6nDdXXf1BEEWCuGqfMS/vPKQZT58rsLuUcIqcUuVj5E2
K5EAiCMO4fq9bMzPkGv31fvFENMavGiRxUs6IiVheYpbO4yIZnuYhJMC61p2YiNCrqiL6PQIfqwJ
27ecoMDON9nt5Y7DJ1skuzfFHJrjR+V0UmdcSTCR7W1+cjr36Y7tP5PxDFoQ3psbO2GFCI4JqEN5
5Db62nSOmP22i3/loKeMdlS1p8V3cZu/IGV/lAELgvt39l5MzZEYtfySX3JBLsh9bc7bcyhqQZjG
vRhjFAegunPvMe+Y+L2bGJcNz/gl7CdtOi7GxXe9CqrkD8GSat36v80zQxdxObI/wIrMY1Fxw3sS
EdizPcYmBOdS++Mf/Td6B333g8rnyhLqfU9Oxp/fzicnDTWP/JGT37scAW5UbvH2XK0RKBknPfuT
YwliMHFDi+duY76JEsa3bB26MWQZXLHmWblTGw94u3PHecUixCTgOTROSznp4r/o6w2QI+7xPf9s
YfEBZj2bCnhgP+f9deffI0S8ISe1nKzG7KxzIKvIbLls8bHgPBRiRZItZMdrl/3m/JXft98I+pnd
CbCO9by3jy9G8GG4JoqSYYI8D4+kx/awc19+0dT97k+MEWY8RceQa8vRuLm/6Au+3gubrTRfLYbJ
K2TbgX0S1KTh19sjhwBdcgnYx0aZVEJVAG+OeBYixQ0Be0iF0CdhfObXBcyrfsIOsH+xu03F4voO
3LiyB0L8RYq4g/m7aIkH4xy1hAXR/BKOSpywTXCgb/ZdMGk2X0TVPQGU6mXi/7ZSiosFNb8c39ZU
mz2XEksid+JSnAz8weKMpi3zVUM+o5jLmTwbT7dKIMUsRuHMJcQ46J0FT6+e8HJNOVweM9qxH6on
20/MczcJUGLc96xfQUgBIGN7F3XRsPVI0Jj29DVWn0esmvu8H1HdZdjMsrbd87CSgrOb9uZ/C6Jp
ePe79GG0GCz0Keqv0WgjGfJSIpTKbg3RmVk6u/+j7XT7WJPZnywJPcRu0H0hBG3ZOkP5Y2Q/oy96
aiu3Zo7DgrTdovdwi8beCX0KzHFeNqzDgCUVQJ4NDqumZN3ijvEq7GKLVZYJsEuHwArqglYbH4mW
dSyTB6BN+/KG00xTumiFQx8ZndHRmcpBPLJYQTkVWxln0JlZ9NqMg3bDnkqbjxOO0SXFNxIajHPy
ZUdyBZlc0lB9R/KUfUTEOT5IHg9N/gv/HNKZJUXjgBVjktSQhQVefxbN0lkIbOv0YwrW3ny6uxa9
XT+55NKIYDjzWqthMYN9AL9zetZzzjaKP0BuZlp2CVzNZFq+4IagZbC+xtRVsJ5oFr+RjAKV1l8P
UUZ4K7SCFNkzxnc37c0qI80byfqk8c/20B5+ITSIDi8KrQeKwVcmCiVJW3yIqxdHQliBMApQNVhj
i/S3Riwc5hKF/vwb/sJbVGXTxTchfJ1YPtme1j1/5kruM5fLKr1vqrxJX0j/f/ZyedqAY3Zb7Jeg
AfwyiPmjw5QjxKRfhhI4Z8B60S4YTWKFy7rt1+dhw4YEp2LxfNbhh/6Bi16HlxInXb79XHx92DCL
Z94cOrZXOXHa073Eg3wQ/wVthDAu7skYK0d8NaBDS9/ZSh9Es3IY/MHHQcR3nIyKPx7EY3AM7v41
7m+GLjby/iyStsiCrGfWdS5sQljpTF7GDR7VZ/MK/7LB4UTGWAgJmIWsSfk1lfRz8V5MNuhERTDz
74sB6fCeTq0HktDI0cQNVsG4vxUNfz4xatjzD4w/0npTh53H1Vjxm+Vghh7VMaQjcRqP7+iRqSth
eY3OwzA/LWT3mky2SMBdaKh8sORqzWOI8494hWsiZXCQrEkxQdIxw7sC2eGwzdNVKOlc9HouZZwe
FI4gDKOHDa60YEb5yHpExuDnfXJ5cy5QEo7Gh2Y+hgnodbiAQNlN6VAWONc7cv5wr/Nj8KOlKlpZ
GxlH8bj25m+yM295glgvmX/mjf1j+vMRVGjTyYbvwJpEmSXPvA6r5XXJkOwaS3NpPon7i89YuaDK
NdqeUQCabV9J578Ot8OP/hWZZcT88TejbUDPLbonj7Jypf0nnXEyiPtQcJK/5aVEOWl3SlbbVYEg
dz1/lOfiFaGzFY+cSfiIZtGJjnIUHdNxULE4+Qnxp96hn7U/r9ukpuBNz6AIySClz3XqnbS4bJv9
bwF15QqbhRXm9G+5ypHr4/E7p30EjmTOMcmPC2l9nBmoUZt28wbUGWG5Zv4JPtYrbBat857fy9kG
f4us9kWY5xzw6Iseh3WzZZtLfOR3IYi2sk4EkhNuy4tNSLDlD4VEtb8X151UQOQt2uwUnwhSYUXp
/qC5TYFn2vhHoRzfkqqsokvc+W1wzo5Jb3v165BFILtGg+4V9w+37FrcwMVa5y+8R71isviGXTID
5EVAv0lgDiCOZQMPD7NH8i7fUbd4JX1U+GZ2P6l2VfmHMuu2XkMWvJfdW7kXL2h0WKYcZMYS2Q/b
VkHTwqqjLw7Ue9fG56NCtJdh5mAdf1NgFP9IdlOGWsElHSf1+kIF5XDlGz7h3/bzVMH1VzdLDl4M
X6wK4Jvuud5IwGZJM6/jpzCyfisn57tsaIab5X15bGlIWxEbhJom0d5Z+ZV9Kq+27GIWTxTfXLBs
6pvcsEfyCKFnvvTpQyFCb76LF70SSXY3hKZO8UdB1c+bJZ2PVF7SoXeHV4kSfXDBMj3mxozKLkU2
Jaqd1RZJaKtvzJweUSkZO799LxpjTQsWZx+3Ervf9z2f+baWD/JhxM5Ga+Htgo6U2+yRrCyh8Ipq
YvFb9xwmU8RzIvSR31Dn9eE5f6xXbjtnJR+G6XPBjD8Yo7sILy7GIH2H8hR7IETiqdfaf9l1CRLz
LnBf81/5IL3v33GX//zb4ZwPQZYhRVOKpPJmgg2KKB1NVOoJ5rZUjBBuIFi0czKKXcNV5zUva+ad
bxYY70vasqyd85z15ggxByfSJlhuPHQp24oWVbdx3uVNIVnTcFr8ecxgm5ny3oIIUT74sjGzJ/zR
E9n4YVEnVNHxrTZhExFcxhC4D9Quq/V3RDVsSf+2D5hqvLf3D7PPsX85DE8qt2dlVuXNqg5V+gd9
Brhyv6JWZhwWXWq1vxyhxdb4PKR35M7fG0RxBw1GEI+CCfaPrYuDtL6lrMa8K40gcvxpKMTDoMC9
afRjrUtDF7WHBATysJIGPPM3BonWho3y91AxRrjI4q9gCpA6JLQZOZMPtaZXlJUOJSVCA7KhL2Ow
f/TE1gOscmk/bk0OC4/qCj7Djm8gW7Cy8YFYzw+edf6JtRLChaMJX8feR6ZGgIbAsihCIfA+0Egt
kW/jy9+JIf3UEfwwAKftKWkwnWVp56SOfmq9e4DKU7x8FWgRyNXQEUqSyv/+xhr6LtLdk38CY++9
NEq7ltYOmbGpCrgvM8IeaOhiXtEUu2Foq75P2uSk8m/eEHu2Eyl+lVDa72e1HmqTVoG7gYM5VOsX
3QCK3S/1/VInVBktjos4O13hss8UdCvhIPzIGlftBB6MPCUlJX9lqF72uDoIgibTuI9w5eaNjtj+
ym4Mjj5T7HY1ialHX62emkSty54SYDxqpzwSXLaj+mUDbqxU7b+b+1UmuGJyb9EM5rUaDCLVli/l
Rwj5LLawFsP72fwWAAz8vUmRXB5vpcPf+r3mSEjZO0YXc5Q9islIOW14P8eX8nfQB0hprCeiYe8z
AEENolP47H9Masl3wG2HgaySaOVWrfBYAILfPba0g8/D7KRSHkEiuz2VY9ltWS7CI4qN0Mana6qW
Vfzbf1CE74oJVu89WPL71nou385sCcn1m+k1VlnhK33Hz8XJHwZXHw8c8zNH+BLJIvoyq07r6EZX
cJofrUeI4mkuhCErfxxcHdFU3VKcqH0y7Sga2YgIBivj412D2XIS/jCsRZk3va9/OPqO0Y97+HUp
npB+cQ8oL9xP3JmNgUz0VvJf2080TLFgNREzxJFgBkjV6Fj7+kcPfTCcDLESdu9pvRjEQjPsgRHU
CJvmSdiLn9nXxMF9gekhM325+NhDD3cV1CbrQFTdD0CFn3WMTtbKeszvCR4rFiYDDar0vRJ/p82C
0jj4xXLIiRnW+qfgVlC5PBNSlI8UjvPFz3MGpvVFDQ0QJAI3XcCAXQ6QwnqE9/hvD2DBNi2WH8Hb
54ISrn4s7jwXFFH7STCaX6NXcg7oaKGwCHhwHIxRpLt5klNeQgqZgt6nfAEpC6fPFnctLJ7pnvte
HfGYsy/hENKgC+HyuwBlyj6HUznWj2vi+xyBwvzm3qBpIlwbHT0Uqqi6aoCwu0PXeKfVfPtNTFhV
h/lz0eXn4GL18D/puXdH1Lw1es8xpQHrAxUKMqf5ObjifyYn45jZwmVdH8bJdU+0wwiiZyCncbi5
qEWGaI6zOUFhUe1pgO0qoTvZDND+RLw2kY13/Les9BPaSvd4uh56OIjBPLwjeilFU7vFIkg8NfNx
COq1/cte87/sgrU13eODQ8dCU3KcH0uZ88Ih9O7re9Csn05L8nj6A+dujbWPL7lfF/9Uq8W46eic
zYd3j+8LaK2tjVYcbTpuCvHMB05zzwvOdjSJvsnRv+3H0apcGVIA1dTl39G7DYko/jduiya7ZpWw
ULvCpts20HW3R6aY0WV/dGlfXZmO4z+SzqtJVawLw7/IKgVFvFUkSQ6mG8vQCiooiiD++nn2maov
zMzp6W4VNmu9UXHyv86dHO5+SUhtqrbT7+FjPE11Uy/yTRHUy0uSRc0eDApDe5phtRWKWRFS9WWW
G21yXTaeq93piqp0pz/Cj/tkogpEv+SqxmRLF3kv7Ij02vm0o1iVTomY/3E/Ru0XLhVx9AWJBJ6a
bJ0rtbgZ+2hD7ZLkj+eMfAsUeHYJPrnbjpjHXi7hZhQw5E6Py6Ccf5did+3bk+RtP6Lb4s2j8vIP
qezMZtuEYxoj8g151lsM9M4tqOK3dQe4ViOEzbANC2Y18A0kRH7fmKwn6zuJBIVfmZdIAQ0uEvCA
uzgNK1ijcst/2Vx9xch4XDM1xmOrdrr9K7jnxnglH1oKoUcWD5TGBXguwyouQ+kA1L3orSE3HvBy
qnuBFIxeSUvIK6lliMTv9ks0QS0oVE9oIQxr/XrKgmJfJmB01+Cnq6a8pPoFqHt9jdR530DkfhRh
0fTYxLTLpEXcuA+ytn8LmWb5n9uKW8bIjFv0dUSYaI8nPFlw5o1JVD3ni1t0p5iA87aaP3Qi4sh6
miwbd2yJvNyengUCnx8iC3sFgAf6fd4w87e49duEuY4QWZVUyYsOUep9IHhUzjhWNLdvnnC868pe
slWDhjhn8Mc7gIAovqfjJI9ys7BveEsY0EU8Le/w8b1slwOnNfoL+W9H/Pxwjdc8Zivaf9MsZHSC
bABAATqdNeb38ONC+wAA4B9OuTJE05LP0QfQQZWnQ9x8Qrgs3Xy5eXoiHyJXlXLhCmkidSOB7CAX
i6rlfVPZn1SZ5QSQXrf9xdcpfZWvUFiygLbnX53wNIavl3dPq1XFNQz2HzOSNPAVOaVgY0+yMKr1
wg8r/JtMwAs3isgFb1ela08i+A7nZ6M55SOhyoSQJf7fJe5NxM5A6vo/0B15z1LOPv77E8W0n32d
qMsXn+XHZ4QRIZGc2YRgKLSyMZTjCctOO06yxqjQyzXrybHJpy9p2iR9RvLtDd5o4EBG/LXpvac9
tiP96So1eyLwTBHf/xrne/psOzzM8SDZ8VpwOLn9tAmobqGlhq0OeGgLeG221JBfIiqEzWfA6Wx0
Nh0hzZQgamdn/3i9ORWcTSKlnfFMB/SpX8XFEAuen8TW8BXXpzq4RdJsAjxdnqrouh6vAPcfUZaI
CskeqdlEHzKQ0DNZEnT7qucjp7tpg9WOVE0izhq95zNZyT5Z5IyAObGndyKaa6fEZXkLmAzLkCxf
+OTP8unUXhl9AC/R4s7YqqO3h5rBZRQg0jVfDJetVyYShZasaJS8+6XNAjuFcdULo4fVPQNKXZCo
7Q/DzzKfl/rVyumcfzn6LcoX76hNG+vrKJvGupgcapk/WL1daSnaHgbOmHplxe1grb7OA1LsSZvP
N32FXN58YtJ5hIFiaJDHvCw2TfhhGWTZWyEhWeSL7+mbZBsSxN2vlx8v68sRimI51im6xjwnatFL
tpjntm/XxP5j3syjF2SzCJsfOsT8wWhwGl2OIH4C7AXzt2haDqotj49qxtHBdonCZNN5w79vckUE
4knGI+ZsMO4OohaYB1DPfPpM7tZoOVr2MFKpHm1jG7abdl+FUiqxwIOIxZ1beExLdh2iAWBVeKNT
4ZD7YyFjpxOYMG0egPzR0Gt19dTxs44AsfBG28cBWBI8jt0Qm7DeLZi58CnBPD0c4KqUYe694uHe
wtFV2p2MR2U9Ebiyi1ayHz1ggiqrf6hWlxUxtAGRICHdRDMSbE9KxI35Js9ZRsWJ0uSEdIhBvcWr
PzCkwZSnHtPqcP0i/LIXX3hMnBiG8qSi226M8VDRFJoaNtfDfUnO3aJdPe1x8uT3mWhoqSjsg6A9
yKcL29+BdW7xPCgBkBzwOxLRVa6xGWh34+qmirPjwliO7M8q++tZ9J2S75p5fTwIUN3lSk36sI6E
+gY4mVMo+zUf36GnTwJKJo2BOfEnAmIWRF91gL4C42D+IOLTfPF+/MRjtFzJ0cdiQlEjJbrwuL9Y
BGNvkAn47QLEmVptTjegow2pVfpTBJ9THNctCvTbkglW97GHyHVA11YxybOLNiCADrKFn02pKbVP
nFF4oUpqYy/xjlNmaLL4Xt2Pdl2NXRE7Sz40LEfG45r46AiBF7LlXjAKfgHFO2dIlaBasmHLx9Z7
eN35sgTcFxghDPwLaKHv9I/dCtotGjpPu9DSSfTFckww7HnnN4yyT3JgidlN4aUXr+NjWS1HgTp/
+CMfgt1p9rxMZi6nWjFTBW9/DEu/ujutSePsHJxiHPRMdbbzJhsBrxIYxBvoKwxY8DJuD96PeHOq
giUzWyrBTQSmfGcyEm1eC3wTmeb38wfWlVMeLijbMlovQht5jb2b3QPuJMCYV5Iv+nSujM8TEhaG
NJa0GmAvf7N+Re/Tk8cBimhbWZZBFnz436evQAL2jp33Jcq6szlNiRZHwN9FHxuPLs6CsXYDbOpp
hIQb3zWvsFr2aHPmbU7GgPdXu6NOovEmSxXu5xHfxYpSgHpC+EAs8yNOsvP2KONA3/dJ3+ndB/8h
IJonp7Tiaz+LD0/7br9DHfD1qtMjAHcNLmtpQSQCHbVlClXsf+igQgU9/2q1xi2pV4uno86YpVVT
WTU0TzxILn8FvDfG0+//jRYKKCuE2PIxmU3oOvIL+0vgAq24sbLnnXqexpI4Wu6sZXvUd2B4K/7x
Oyq8F7pA4NX1cN4PYY3AtImDZBD+U9eoSUvxmsnuEmhuwVHdWU0EDmp0NOKJXQR4yWAKnw8Jwxd1
Xwrq/qewAT0Q4lBsvBJDYY85+WuQb89UdIsxgOh2oLJkjSBX79HL/pgQuXrliGBnMij51GtypFsL
GnwhMaB0FZpJGtiXNbnwD3s4QwHEpnU3b8T7fx2KIzCR5vQvsLwbTwPS0xrOx2bpU6kU97hEJIYO
0ey4gywc0RSgGrL+5E8vjH3DM3iMkZsvX86nyrlFtikZY4dvE9PNgma5mrfL3voScRHwyVBvpve9
HpbMK1sPCch0UgGOvunxY7NxR16P7q426q1a77qpkzLoc/e1xuRQ/ZE5ta0tsjYiwvCdlodZu/+4
TUx9W0wf2kbiEleiG0995UBdIlzq/5O2ZIMylUG7JMyCPKnxkpTk9RU4reAFPebZvIjbGetDUAad
oc5BtYjEeTBIina03aKjdrBnFtFYf3vUk6GyJY0iVKkYlAPFRBPySxmKzQ7Q6xaBKsrOwHmJdsP4
u/2yjV+Jwcfbj4jzGQwVnXJjHjlx7X9jsuEpuPk5XwbUMhhDLxZRYU6il5XxwDn/1l8ahNXg7j+W
WXClFC0L73buDeGW9gxJd6cXwEdx09wWxXxkIpWm/2+k7exH+uG+hepEQ4BokZB5ahLcEmEuXCnF
e/R0+6juI6A487p5e6+A4b3RqAbaXO27QfXQ5mf1l5XdQuFPFk3SWC/a0jK70a5Bu++nj/DqNyv+
3JX48fzOix06HR5wcB3wYd7DbNzGzb3G+llPbKSNcdFlfcJkKpDBrzM6InvwxmzQilktCq9JZKcE
E8/Wn/Szrajeq0+P6JdUYq2ZjtfDc3nirR1JWo4bffliIANTZut4a599RwIz9GPc0orUdxmL4feF
WLEPsnPkTz7nFqFEyZwzwbayIrLa+RzKP6g7mL1X+gb8Hx67dQ0oB4y9bzxqDFaMtU1YAoSPAfYT
VpVxCEl8XQJASM4zGuwHKZgDe+MaWMN/Cn9x1MAAfaBYnn+vtE4vLFM7unSfUWZQswJSI07DiH0p
bgwSyx0UmUmhkMUxHcCpAXfuXEZgSiP8avFY1smDAifKxQRMusX57wNO/9bF+Rtkabmuj5OTfLoB
iAKTEajCsT3hC5UQboTO5p48ReDPE0toca/aoIXuQ+y1xkmyi2DneCIzlgI4kxIDMlgLfJB/EyD1
W86ENIgWK1X/EiCDIQvEjLR8RGH9KeEr/MUE/Sll1NRFkVqD4pe6nutsgFKCEji+OWblkGcxuV5p
llwDSjOH03J7OwKVjdjeP8Bz8EAMXJAfFKVdBgx9VPYC8iOB2x2aLWCqehgz02/FF205VJkp08J/
gWYQVY/ArAGvkfgQh29RTI34UqbgYPNAOIf1ekU7CTTnj3VPtUpJaysBZEqFhvsW1SYostLNMPKo
AHnGGqGBLR0/+AcR+6izAloDN8GGqRCWi6CtZv/4h/99wx1GjSV6mctGIl9vg2kWJZ14YD5noBIZ
ECMTOeAjadaHPLnu2x5yvikAtEIa7Z/M+LAZUvyJGIghFfb95VVHiXqWh5ZDgYpvX0bXBdApf8uo
fOSvFL+2B4ayZhMEiacGmksU4cJ1WaxfpNQeBuCh5oCrf3Gx68XYKyzJB7vJ3ZxqzNzqNkQBRwM7
MztN+FeAgrg/yQ/TW33C1g3MNX/OBwh66IVGzC4jfMrSvoeRcC2FABTmFTXWKMSGQd8Dv9+S/Yao
a+5DnVxdwvdz9soHXRK5rq4p8qGzB7Ga+8M51dcQlepq9DQ6rWfVs0vKL/bWeTzrzGI6eKQ5oHkb
95FHEwGDj7RAafsmuS3JKZ9AyyOFk/h9Rg2wxqeagbTwvlXIuqgZdeiR1FCchn2HBTlibkgktxf0
HAIro9FfR+1d4VyMbj3mEFRpUskWnTY4MIB6rdU5aJX+LW65xieYnz4JKxiX5o+PpEkLQjV2KS/M
aI+9NFsWFj8UGprwY8r55Dk8EFhBoY9sokcqPdfH8c5VQ3nNZEU+Ay3DqPE7482A1NHMdScHoZnx
LdynTaDpiqpKVmdmFDOHvGQT3BIomYziu4PaJvn3QQNktP4nvh1ffDI8J8FRKH2wx6gEKUPyy/0j
uJt58qbj8e1cz0ryOnz+CveFloCeCJvnVZAzOV/NcikAX8jhbzgSBo0qrBeipXts5/Ph/A7acjEI
BnmggAOOm7ebHW7YIt2hd7x6E2Mw31kfgzVA66xyjupAaLWWFMpT50F5sQayR5tE5bPGhDtbdr7O
8HxNSgeYmm6KwRKtAm+1TN42kR8uLxBdG+4oLKdI5Lyv/UjqGTuJlQc0s+uYEngcUlnnPC06DUDG
3iZHqI9icZEva0cUEpU8QKTzC5sC5B6mqQEZrXSRuPgEnIs1NOUY9YQBzW68kj5giWSqoWJPfOXM
WRvtQsVDSxhdAj725/4Fn7L/ubzRgbiykpvOWi3SqpinaKJ2BlpPp7ePF3YzrwEcLxqaCbgsJvOx
tiPf42MN6NWDePT6qJDuQbZ58lNolOIye5yedHl+9uzVeuXx2DSQ0DFhhSJBgfcPmo3PcMM9gi5H
1LxfrYlq9TpdGemjNbP1CsDNK6sZ4LhXMxxOnL4t9PdzMliZPogNQTqplfbFaFGI5YCaPIfmGXWy
0H04lkerR0qr5OmKlKiNh+BAVYhy+ceV+wmGi4FPMSrpZTdv4IjH91gDjgj4PRfV5hleTWBtlBdw
+IXOI7DGejcjMCulP87kFomfzsBstPeBZpgUjQX7I0LIz6Glv2zsy3q5LpaQ/z9HOlcwoD2Ellen
PZDbkMaqfg2vSRa88ul2cfOugDPwf5V9WyDrmdXGjuIWplQQixIlD8N0/DkJlcubz731PmCq8Ih8
ypMYYrKEDbBISrBknVf0mel0d94oZUU1tb8heBG0fKPzwF4CckPUgH4OevP89Nq3qNQaEIbbPo/0
V/KiBPiGvQe7z7WYZScexXyfaq+GbyzY5R+YKUfwd/9dvpYFjMUMDxq95fMRqGIv4CrC8Hqnv7ey
6E69RyWKKipk/GLPVk3fNUn4mMTvlEDhPWR0e1GrVKCZrHxwNsQ810RsNY11DVRUOL0Flt1gyCUS
UZm6V9cvT0F4iWzNBbRgqNytG0PFLogZhiVOdootXLgrno70hHhjB1nZLyjOD69YoiZA7PCz82Rf
/JM6P42eCWBCc4cM8kt2i/lkgv7pL/9Bdy41wMQZg0LPGMscmhJNkQ4vGRC9llhJJJsy3rmC+uu1
7Mh/i4RaB3FNwxHLaG8jG9d/DFHkyrm0ErEhZpa8zgVw60zQzRRURB5bR13fAjpmaWqW2XU+0CS/
E4M+F6O0VG3eh9nXRUzBsohw2SY/Vx8fs+C9L7yn1cePSYcue/oHSuvNAjP2L0C4wObskE8HZRm4
Egy1zmrNaBW1Doam+d3BOhHgqqXlGmUN2mVmRBvEcU/zEvh8kUzsjG8i/BhcxUC5H+7VoTnEv0Pl
UJaMwDUb2oR5QHEw3d2aW/+9wKzADfSO2DFtCYrnc87mWdRReE1rrSbK5Lq4r9cLlQNWBu0C/J5d
9ZwHtuSLssyKUE/mKZ0IIh9hn9nnzhaZ9fTruFfEkEO7iHnKbIS05EqFR0lXLTLvkGXHVBcDZus+
dtEr1E4Zjmaq9kZtCiwhVk1AjzJ8JPKc5XMzcGXQay4gCu+Y7aPa77Yw74CjP1cGpd0t5HTHSo5O
+w/t6EHxUIsNjjs43DOsOzdKRBYp9qtrgFloXSQUE5mguMkFVHjH203ErNUi1Z2YtLCFPV4lVXOq
eROHbcGH3Vl3Cr1fBG8UySfJgwZ2UOLcp67aVFcERzhPhzPUuXiF1zuW3OWll2+e+/5ROiJJe3k8
28MhT84xp0m3Rz1IixT6qYilHpCf1CzStwj4IUsNB3NLU1RhXMKBNyA1ORgmhSMEzwhegsLHEdwt
AJKm7wP1gXZmYRoQr2H2ti5xO2fNQYr0MLma3Z71sX8+jwFW1jumYzPl0sO4ItmwBufH/m499GZZ
nCboo7xm2dt+7e/hlnzn1Cx76uLjXPcvKKchjhX2dALnR9CkaHW1259k/ew3p/+F859Pz6DwlFmK
SkHyQ5FK26ictKE+CbmmeB4hP5+Rl4SeBdWePeCh7Kl6jwGMUh9gSGLN3XFAG49TYaCJAWvpSf8s
9nSPEvtxgUC+WSMPEnMm80PhcPWSywPodNowJuAMIEBC5jk8mn04QXr6cN4skBVYjb6zGzyUrTuA
iUCq4gzDh8YtzPnIFELyyQKHqEHJxdCuvH+334INVLBWxInP0G2jMNNoINYmHIZMddWeZdYAtxAZ
e5fkzSidlPsJPmgqg4cmMZtzljOe1GjFF9n8wxGAlc8tCPf4WvAz3CaiLAg7YRc9j2NH2Zbrftid
f3R1fvXRsd1eHXBF6pd4CsNtgaq/zZ/z+CdWyUGxARVZysCfhE2Gkjea40cWiITO3uKp692BRmja
hpo/EvXtq1EwFVy3ACZIXfvmLpIA50cWvWwgfMy6iJHRZyaTU8+5W7xhKJ+BPS8+O552dSfaOHij
Ke3YVa4pq5O4a9FuZ+49Jd7ZJU5YkIywFTRwzBWusBeky0gQ++mDDLSxg31zDK1FvIRTajcmynaF
CQh10XuxI6kBKgoREZmTfiYEhPwNTaApWxgQr67aA9jB3nWOLFcez9nZWuo+ntMa+Dqiqpqrrj32
yUxWGYveft/hoDwP1xVDFyJTg8OSi76ZZ7DLv/DDpHtP3zrEqdZny73ahYWid5uFQySxTwJmaGh1
n1tBYY2NnlGTYk+duc/txLxQpmMUZeB3RA1ASyNjGgIJPpe7NYmJczas2n4tPliUZGOwULTCGs/v
+ietKNy+a6AZwcC7GDIqgsL5GXmKqnS1s7CQzoip01iKLmJB+p6pGKGn+Gf1Zh0N6pQEWgNg2Gv8
cN4IwGiz4naSAbPvUdwz1IVC6HFpUXRviU5BAEoetKLJO+OmLo6fhOePSYU27ohvsrMZhhET/rYT
0dHGzXf3GG81zmyUFgjKZtxxkOh07IF+tNgeEZurLhjaamTeQqiscGz23Z3d85H7HUhtjKpgd6yB
9F6umDzIoI3+nZFUZ/LNidPi6iGerdW/59Z6Uj2omjQex4BY0RBwpVhScOdk8JkA12GRXCNegN5B
Llx8JPPkkZDDRP0d0/daRRj+ZYDEJWTEk7DnjmaT01DUPw4gAkQvabOkPMigGRTtwyOBfUQdTwcI
MuZsDnvDzoNBa/vwY3b0wn9zfdNORtIm/mB3CDHJQqh1rjTf4XLGvAt/+jXEoztbiAEULvXQiUkt
+unZnO4eG6rBEbnSAjsDDcGDi66AQ+6F/+OB3ol6MnrC2TsMCaitMH4mEiyo7ZtPIoabaSPEr7wn
s5zwMaHkwLhsD/y7S3SxMwEne7r0sKIfwWOFDq6AvyLhDwtDnZK1aooNBrLOptMVEGu0KPVmLiPJ
RWdehuS6xrsVHgt0ueBpEtLtEY2z+ewHNisu73+theEbRQ/ML7xEUFPdqphKDL0fP1LKjO0LN7T4
5m9iBvpaMID2udDQV7mZf9f4mbr4fQT+XRN0++HdlxgTJUvSR7PvPNMhqMweAXDyTOB2sMxhHn5S
FZ6YkYLOIwxjibIo+A1wMqHB+c37/I5knOL+xMEEQdwSV0lfNoF7FB17DyIVBpyI6gK+0iZGkHGj
A52+cTZmdE6TteZx5Ll340tn/MCbeHlKq7NJYQC5mLU5tPge7MiLuz+ks05acSYuxAcgEY9HnhXF
sClSNP6CU5X8NyTU3QItWp3mVw67/uqe4uqd951yyzTCxDFclNvrtvzbRZfZxd1tLrwRNHqKlND1
xH9aD7NMIcrZ/ZBsreo/1GI0o3k4nALEjd15gFqWEKZ4vJHjG7HZuwgvMmTcglDsH58iOLM/PFDk
i4NRshnmB0H/gHQZOwtr72nn/M7c/tA5MEk4q4qo9e7AgmBX0CXP4fQpfiIkMBPJbQHL3E/hTCr2
qs0NjoVz0+Zk+/ugBUAKMVlNahYYesr/EFAjpd5Wtxn7EFmrHHajIF9+SYXg9M++/GkL5o+IC4uK
vBj+0Zg9WSlutX8G1MGbO1So/dWLN/JOe3K3r34oq1U8au/gim/jqBzy+PzSGYRxNJ8kIb/toNqV
+RNugy22d1a4nTr7y/iEOSO9s9TBi2PC91uSD+CpEbx3BhgpNrFUwku+UN1mI6/hdJIe8l2bqUxF
fvR0J365Uf6a+P3XLHImqWY1YPxokuvmGTRoxuRDs5K9V9ygUqmDIhwgUUO+xFGeSBxmO8Td+IWw
V1Te2BzadTJZ3EygAoO+eLdNBa0mbIP3WGE5vi12TobcmvUrs8CDrB3kcD/FmmZCwt2iBvi2F73d
/j47sdzdCzC8aYfw+ut8bKgxninf2WsrtI+CULrFgz+QGrQZtVUHY/PrMBEuACUr4V95wguXzhfh
upiZxtBqRczF1q2EVZfS3d2qZaD/QZNzNgsWjLENZ6EQFyugAQIJIOWuj+uoSdX5C8SCB52hEKmp
GtV0gdGL+ld5AUCvv+FvCCEIa2e0ZkYPcA/rlN9xEDFRQMQMV314PYAB78aGjKHSq4ORla93iyak
/jwVrZvknaaylQWKobWsRO9gggwNYtwmA3JkNvxzdcUmALtSWiQxpR0p9MSociR8GHew7gOLV2Gb
9l2/P4c5cbsUFEAMDIRw2WQT4v3DsWJnm4c9xp0zSQqRaZlZu/AdwYGtR5WWiUyCtpsiHEeWtLPB
mBlz/nlfUpVNRT6WQMkczcJ9tEvVaJcO4vsar5wU7bY5kufd32/TO3HzAoNLTHt84fqbHCDtUL08
hXkR/wPiWXHbwyTA1soA0rxHHx00mnHvRpLaP2QaNBtMGt/PlL/6bobb25Kb/7cGC0DJR4vaF2ye
cwMLYZOi9mMmEMMJaySDGztsKFMTR1rIZK2IEIjZbosbfMWMBDr+Qh4AQL39woKlXFXcwsMxlr+Z
GF9Q79VC0gv3LyOLdcbLfIMO+Bk+H7MPC/JQ/HlLkCQNNKjao6KbAlG0I0TNb4a4wy1OYRjMPgfB
qsPwjWC7Q0VKKw1xmMhulak6oWJHA6T4ZIbUm32Clv11iVxVZjfOsjm61B84cjnjzlWDqy5A5TVm
4xQfHp8HFQJNOkqlA28UjhNCaflV6ssMPrln99y7n63facHjecW/iOYSDvKasiQSXzYdR9UagSvF
ZHiuqmSElbU1mLw0mkb0P+AVTdqM3WbZ4mERFXkP677s8RDFBR0jo8RdOAnwpcw6usYf1iRkKNv5
92Vp5mRMgpbOqETcjKLrvsbgXXqK+TOayzRbvjVFJ2WBh+0znCmc4FXAc1U8W+kiXD15tF/g3p4J
gSRo2XqAsfWeL/LvzJiYoYMatdVLUwghqSDIOltsRzUSb2F4lu3yAF6s17B6bGAI8iY2xiiUlteU
c4DzX0zG8WBNwMfEh5VaKxz1WyiFfM/58oMcECoH5JizYfwgI4qohOPv/FzSCqCPTgVQDQcW1/92
EqtpR8pCTMCCZH+tXvxEeEN0yuWsusMZUGIAcb16QvlB8os7CQXHakyxrn6zlEojQO9O7janXzVr
ztKav6cq7+Ggb5xs27UcPoB+BdqZ4fB+O3AFqBhgfH+4DCRXabTLMo8+BqjGGUa6pfNA+N8HmsLJ
81neLc5gIrEeC+6sXdStkF07Y6fZXJb1uhbmncp7RHk0iYV6HtOj8XaySHIayOn7XEiRRil2S03x
s33utOtx+INq+Dh9tqce7/IkHLnDuLEniIRZZEI5bEG5GRlnfOD49C9Egd3nmX2xel65GnldQBIw
CgySKdaVUy6f8z4leihpXOWujT9TnBPYKiZWZrxnlxBiC/J8suH2PY60/FCuyaDebftb7A4YkJAx
+eTmCP9AFvzWKlM5NssIa1FaHxW3xV6tpj+8JogKwApGyY8+PzbqjQC+svk/YALkJId2K7TC+YaD
UPEnKQoKChv6K4GvZGEPmVq5ylZXD07PZVjbyp7Kk2QBYsAojVnvKVygwqdcLNrzJCYvqItyBJ7c
hR4M4OobVOfuTPsxLIgNl5dH/B/AIV4CfO74rsBdkACMiUvA8KCmuCcuew7Kwnscyi3Wo/zEo40J
Qv5rE3WF8wB+qolAa7dwVU3IQcRtjiKMWm3hsswALtmL7cnxG8MWX9c9CWPNE5fx8TqgAL08kVaC
WyWztPUDbhxvQM04gPki4XcHRcVnkEARImSmwu+NnFKiQQ8TxIoDEQIRrwMHLFYKnFynq3vSZphc
OcCZ8nzemew9+5JE+eMEnQ7IamDMIfkD7zkBPKdx+p7gQoc4q89s/iXxNNi0KVTHhrVb8ZiVUyrG
qhOdcJi0G2DXx+l24mvegXogQoOpzx6eKEAdrlVEYUHvfI3yDdWb2Rwa58OO1qTwKkSnCGF/Rq9x
w6MrxlLATSVxxoKsvrH2g11iPTy1SXUanzHI7S4GoGsGxwy6QV8JMibgiWLGYsf/FlgkP7NqPUGj
zn35WEP58erGiIgucwl0JSd/jnNVnn4sQGun4/rAzfCb9nlabXFgR9Kh3lIXg38JNoYaSJ4dvJEi
IYlFQqjS+1HJ8tHHW0righjtHyiwpANwLgc5pzu3L49t9mh18QDDzo8stRiU98VJvB4PtgirUhu+
jr/NVyjo4/fqi6RvF9XhO2jc+g+IHjlRwLPiveLzwpF9UKM34wPfU3KgttnVu5jReN2tf5yz/KKq
SxgOQKcc/44DKL3cuya70ZRL+IusFvsnkTIcejzrEpxSXAHMwP0DgYmrrz+MigTyLRmtsb9CTNXs
oLfD188aUb5ygKP+DrVrKiYcMh1gtnsMDWTHMzsz0V2Y6OqnjvYH5bN120NJBs9Q4dvjLr3N0Oux
hP1cCJE6yiBG44doppNT3gt5mR9R6g4Zl4eHEsanhElOJxtMbqwx2Gn/0eQ7xBDULtYhDa4uOTXw
e9dtzjpPFAsSLGg49O2j8HeuTs8IAuG+J7BjF6Mt3NCh6nzWMmE33q+bkmmCOg+i7SVcIFfcoOwV
OPdw6TNDbJtDvcoO40heDSI57DMDRTJT4oarJWOqYfLgPysehz/vktwCzpT1cLWjOmR3gEuio2VM
5EUTiffkK+5y5QBfznSSKTOhRiSoC9r5oXH4sHN9l+1J6c1ERx+UB95Q3h5kKxonXHHgTOKSZHgg
IIChYDQrh+Lzyr6z79+DFwUigLWasNwhBwX4XIMVZ5Yj0kFCiURgJQ2mxT+7KW4qXu7oN+Uuf5Ji
+e8/Rdrz6iUEtbRWjiP0F9shuu6dw9f0Qs4MeUPKQY6v9BbzG3cRWBRav+yvDtvhTFk3NF3zWMZN
RrYlcVYr9M1e448PRVSv7+54KS9x+pqj+LZsF3mi6LJbs8w+DvwbR9kfkXU3Bk2HtZvtYsmvz/wK
rTPa/HNyOlL0MFXSEkiDWbVo62Qe1MhPJ0jUqORLxlxl1+kNpKrcgrDbQwgO/B8t5yHPGpAXHAhH
CXshHkESBxMctWiZmvNz37AyoBqC6cZlP/uuepyDdJpY47BCVwK29TR2+0lADAoWBzV+s1WgzuX+
di9Whya46FGjM/0RqvJZCVgzvEBSWfWxwz4yjHjHihVJLLuQu6wMpOXAag9yIHnqZNatJJfnBPIs
jgy3d7zGT1y0t1VBuc7xQy51yJyKq21b+rUPRc1k1YGT4JE/P5Z48S6eTLAe40655lZUPcbGb9Ad
xs6XyYDpnTW9IQzcGuCQoiUnQz7OUI4RnW0oJkbsyaHEabptuxmCFLCQy5RfV9ryAOO95B39Br94
QPwS+tae+zl+OFAJ39qUBEGfyjFHcssyf0TF+iInLRPzz63BmT1AmbGG2udrMfyc8g23Mm4Zjj2T
OfFG5+70wdeJGpOC/vb7H/c5Rn1ewrZ37Ef9FccpakqEuRuOS4V/kBMLt30H41YT5yVICNS909sq
RygZIDv89lmKnhIeBoDFV1GuDTPtRZY/AkpeZPQmo0A6fClU/BdJRD5JfMf8A5mezdT7DIEQN9tg
+XhOXyRhktOBJgN3VTN/7TuEpq1+CSZ2EzXAXIPpkCooiyJgA/MNnjsTY6r+nA7OeKnch1ZZFy5G
bgekJo0nXfXWgpuu54iEQdR4DK94CigkSPT54470IzUmZJkHtQ4VFim8l177NqtE1QmWmgvX6Osy
k9Ek0eRrVYg+cEkxkhF0OPaJl4fWvZttQsXEEMyBFRnBZEBIEneIiMCCTTn2YAcQXVhipS8pdiJo
dI4OzWATgvu7QyHdXZgzo0fNoMwYhEWEflHmlJNQkL5XFx/tDZfWnu6HB6TZRBtpyvyOhFPo54vh
bEef678BgH2E7za2SBfxcqgoME8yCHBDYDmES0FsA+4lZOKQkrocdtCtis5zXtWBZiUE5hzE1f86
HpJJy5VETtoMrp8nLIfjXYh8fU7RjykBzd80IRmsTM5E7RN0vKm6pHd63/+Cmj20AblYQ7+GMLQ5
s4Hv+uZTmX1MGXAKdI0rDDUKT9z5K20BWcfIHF4U19zn9/kE5QAeGY62bfUkxmjM20g092w70Ja5
zhktcQIxFM7QgIH15aKIiQi/fgRqy+1254ux1GPAZEpCcqhxk5iEtSVIZZb4wgxl9UsFyFvrtX6+
JSNUFAjspmST2r21TOoE3+wN4zSxRWQVwFO3eKHzAEkOv1xFqC60C+5e6r9glGaSIZAKkgnsK3pn
rAT8gi9qEB6JKM9B1E1HREfz8jUZiz/mKiE0cNYtleUdz0GmvWEfa2RTqEXfsKyYOB77tzJFdfkl
kAP2ea7sq6n4d/HwzOk9Ys81ORPnsjWK27AYTQfCs0GcGJIZknv5Mn6swT3ARynp6Qn6w6MGDT2h
zmRsxhfth4f/iq/iH7RXIb1YL/P4wjegzJbWLCKfNgpJtrvZS8M7MFijAV2KEs4+cZf9+c0eH2o0
6ktyfZCwAbK7pfsmNY8gS4CeEe/JV6Majeao3uL/Z5RouPnjjUQ2h4dtR2EN3UyAFk/te5sDFSJF
E0r66Wg+tGQPx2Gr73ONfMWYeue41ZG6zPvsg3Qaj+yCuPcbEmke3fMjI5OOA2W1d4hhZqiBBcKf
OxP6kOkwCFTocbJJCIr6Y18iWEhcCf+RdF/LiaRLEICfiAi8uW2DFRIgARI3hBgQ3nue/ny9J3Zi
Z0ezAtT9d5mszKynscjNqgQAP+AxzTokO0wOwD2kCTh/WMj9KQwn8vurR3e6CxNtcjgsN15iBiD9
4JG3LXvTfJo1KS5vBhqP4KS+VPioLFIJbrlyCqUcpDlTO9jKTcSYm1Blow33ubUdfFiBwRSCVZ8m
jhHPmJ/GNhtTOImR7k4EMujfPo1pOalQLzY2WBpQ5JddpHaTcwhqFzj6X3u8JmKa22iZplNKTAsr
Qcn1jtyhcWwTcog8ZPKdKL9AzgxtZsoX75Q3K689G1traZOVyIu2oUIs1uEHLGLR3wA1yMfrYlRq
FRBiWpi3t8ad09sWe6czT1CSefVU253CBQH0UUPF/I7s2z6vJRAbGk73jZLCDpxRq49oC7Yu67Mw
56g3nMdg/ngo1aJGG7iZ0RZr7CHezqdwzhOoemwjJD7pzx27gdXAn3c7ERzCqbFaVd/i7rUqnZSd
WWfzJymuXL9HiwGPKndcgVPNxZopFHB5rXfN19gZpiKlGEz+CQJ7RvnoJ+lO1SERs7mmI+nXi3/G
Kc5a4hcuOhn7X7D5Mh9cYGLodU9qepoU7TtXHBZxw9EvRDcKpuUrwCNcTHfTa2/xL8WhkQdZnKnO
VyFjh4Vlpf2HglbZKLHjvSKtzXYaH79PYb6lKppy8k2+5QUOLXezzf27bvMZYw4MUFTv3eXgEJkW
U5C0qepXo7FBPULXJy3Ob3qwcGrRKadpTGk4zn8HRrEdik0tMgHHbxtnw1e0b34f66PCLRy1LrUi
i8T8xA74qxD6aLEluFALNDLBiEFrzAC0OQdp5nGhzfi7qTeqCrt0TFvoARNVzH54jNPEWOD8RiKA
uArIEuLrt7Jzu8ez1NsdHcPC9V4OM8lx6WSrD7w4tjS9ffT3X5jOm20nC39ug/l0AXE+RNtBIRcu
xBLGnnHJ1rCUiEIlcItK1TGGSbq7ezu9rX7KtWd8+7xF2e69m+8lxGmSp9HVahvV3svzvGG0lHgj
ndqHR+jBPCQLWZ7x5e8RF4Tu1yd49b8nMRm4nDwim7dkceudtfivhXLIgngaHB9zf3LHmf/LuppE
k3SUf0s10d8qFOzRUlSTYR6eyikVQE9aHEermUROYeUR5IJluSM4ifczQiNB5LbunRq5JPJ4XoKF
KfEyYYfXnm9biyprO7V1ubYNulgoxlRke5xf7qnQ81o+hzvDmnKcxYVbYR+B5Zx0TZC4WCB4OUX3
xplsHQ2ZsugSnACbIMgm8JVXxTJSvYWFd61Z0TZr0QqSjBLCUCQ6/RU/M01QWutWn3dT3GXy0TC5
0bwcSkAiUQ9CFd/qqRgjejKPEz4lPZUneBme4l9VFdPSxEfzVSsCe7Q03lv1Z5bBUvP4BpLDr8kH
v4k0+2SBV79ob6bG+h7NXq19bcWoIPiR37oYQNbWwkQ9h+hUP2MLuqNbMOwXk84jAUpdtuG8nXk/
VxEie494GKyb1+4x/Deui/iW7xziZJjMp4jTQgB2SYbL/6C2OOxrpA3L+fhl3T9y4TCFTrSv/YOj
Xn2XXiLKDbftcnSIFc8V+xNVQuNGJhNu7+y1T/Vt+9iexzKNy5dpk+K9Xeqb6nlUmjyCt1ULL9xP
WfxZVS+H4Nzddh+T3Tk8DWm2EhogHLnLNWGQrmY0Ozc0cBUkY4Detqabhe4clE3/rxtSDYVbdKyq
g+wwEieDccNI9mc13LXSHzjbzSQAVQAA3PoWDE7vwbuRfrsCQdr/W9tIsJ0eqQbdNtwVYgz1v7rV
jYyvVWTjCP50Pofn4WUVb0qxTWcf+3jwV0H73Q3+4T52EpP34e+Stdw5MVFMPL1Ws2TkR3uSDqYH
GeYeD2xaq+PsE2wLrkTsMGbqITRlkgc+8ebdcp3ZQMr4gDjbjdgyds///6l+uwbcFKnAXEz2NZzg
9c4WzJvUfnOSpPJdRZuPVbVj8Nh8f3QrAE08eLhYYq1xr8Hkq5UwmfSEnXKnhP/gY2g/sUdUSL83
1WtiI7pVFv7BoL9P9XGEGdE+fLKxqHaoMIHV4XxG6A6yOM62bcfwnHJIShgT1gqx+/c0Tsudynsh
Loxg19XZ4WNfq8Sv96LyquzbUaS06EeLIvrzSAv693PvJIVikdVV+Z0gsnCNAVLarQzqk6AIQ1lG
9p8EpRpDysi0+6cQY0765+dfZR78I9ZodlJhsTGvvZoPTyZyU7iLTDPZhHjATq3U766ekIFhaKGr
aUMm8hjwoew9JeZF9zcfLRvJWTKV16Dk4iU6wqrRtcLnbxeDbQCPT3EDrKVPw4NS/y46z/CvXAdc
VH3GZ1f7XsgJbp/Pt73QwXjdbiBU5/B9eQ8ZkB1KDtPDSh1GFtCiVmLIdlf4VQKZG4VDp5zUg5zy
PI7PD8/7f0VdhWqlEM055hWqsuauk6e0vbVWUtQjGpTk+DO6hVkebQ9QdWPhQ07/VmrabtXTCeXf
qPKDS2PcLClSxDA8LNqUs/g2EK1hjti9MQKPemK6R7whrijv1ezQtbleIkdSd45tj5Qo/jLRhrVo
aODoWRChn75pkmk5jM1xd5KKST662XBXXRDcqn3j6qMO6n07/l2t9DKZSWlWbE/QmSEYUnMP85NF
XHw/o3SkGt/ZOFWsbesDGW4dFAgJJszqI3VVmJ3tGPHd30sqxXn1v4wO5gk21URoZMZEiPQtA8yj
AV2u4bLq4OpPh67wzjII7YjRNeripuFau2H4Z9G3GWhk/VJzHL8+8zVFoduq2I4Zv9w+U5MxqVg+
2M9uykOWI+f2vF+8Bx+WdaDyBPv3fHitmajv1iE/FxBjsWky3eTWW305e+twG1pNXV0qQUmDUMcg
3cmGRTx7WzQXprqH6DxIduJVNGbJ5Pqhod1pePlyBccQ9RWx7RuM/GXG7LxNVtUP6pNMFRZSLVSX
9dtbNk6OwrihOQgXClsI1raaIWrM4safGuseqVNjkLdy3UgRyzbY1jnifI6TskO9t2lOk4ubq97Y
vT6+DtV57IH+KLh2WF5BJZ6ZkKCPfp3DVJj9utQf9ftsW7cPIJEKccwOhVLaI+dr8qrrhp3kPXPF
Sz9p2ygBGgVodUUa/PDEWy6elODnxIygfq/tQ97V8Upyx2JzU7N1bB9chfYBSjjhOfOhx5pwS/fs
uSotDL1TNKkeCc9HG4sRuAnyFYOCqocXoOLjJDVdNCqfUzphmonEO8/osr4Zifhlsvard0fMnRkO
KEoOzf4wyYg/xkJ1UPKtFOd7xiWfekn7QMSJTZdbtllQpk//ytx7H32+6wtra+rbip1ut5D+yuJx
xn3Saz8VDkUkpWOtkCdIXlh5d2DHccXaOuqBd4mnttrcOrJeJZhiH2EJIfo+PBaXf8hyeB6+e08a
w7MmSMh1TOLn1W+LDLu7CJ1seajv6dseQQYNYKal6+VIfFUvdLZ+exFO5Btq8tW6trjXX4qQ/rV1
mG3aOQbUd0kI2jEzQHmiOKqh0Jd2oYwm/BWmj4+x09jeh1/OA2M37RhdV31cCrPvxTZJH0JVOamV
w3t/q9sJDXW0rWw2UAWYXUph5igWXZa6d/xL5sldoPFzosxhVWwgem2R7XxAHn2YxJJ0VVP3gcsK
Hp2fTGfznSzV+LdS57kcOOv9pJrZIW4t+rrs6l610wbJMfaSDX5w4O9mejnUWxAuN0pci3GiHbvd
AyOHrd0W389ahS4tGrfgJoExznhXL/ycUDDyvb1aOcXwiQQreExSPScx2Qixj1+E4Fjn3TuNur0h
tyhvVQOh9SQn3T+iRchA6MHgf95V/COxA5bG78YEvl1DZ29D9Kqek7+PHw2RYduvvG9J1vgzr6J9
kG8nD9UtHdhBP7lEN9ewf4i+kzBO/dTK5T0GFBc0s9fasSmGVrkoMtQwvFeplKn1kkr3QiCyjjeg
90tQ2gZfryrtXpMYzpn7GH8xCAvWZ3HuFI1fno1XtVJdj1brsCw084/9qcQT0eUvWbbx7RF/H0fW
AgsAqWrpiw/Tt5uNTVsSKa7t42zeBKZ86MWreJ/34M/j8avdFWxsFwCQxeuu8FjpjfDh2W15FTfk
2Mp8XiKMnXHHUOLE9vfhuMhBHsrUNNt71lLG01QvrugyPoY5IMfPig+DqG3/hlvjpmrjx+T6dgAH
6/iMmCYJuDTn2iJcv09siagVO1z1NcwfAPBkgwmd9T18/VgdAgzg5sUT9RKx4oiPbf8H6JTDf7om
iiroVfqZ4W2S5R6UVwGE6hx3CBatOnjfxKu+LZuN7R+EA/MHaEMr7TrZAtp7EM1+VYJxn+2Sy2LJ
MmqKJ2Ai5HePquqkKK5Ut00e3B+Z+ro2yVTxQEav6s2S3VT94SglKOdT2F3/XrVsCW0MZCcEbwdZ
X90gCK/eziL9EHZdpLxhWTwerd/H3Q39AQgUGEKByeYVjkkbd24JNHkD7nFvPY6wM0zcO9SFA+8p
vOq43wtfZMfBvDlJzhrEA4UagGonYuI3VUyUMLJk/TyBuBcaUCgpUXW2nox/mbTGlWr5zxrG+y/C
ApKC2XXrzjr2xGvqrnA0HivaxuP4PqoWdLA8DQk4m69PgzutXvoEhWDcYmgX2pjcBLWF6xELt/DW
0qontfSXl7NH5JNDPbIi+5GANl5vYHtPEks1dJYlA2LFnIu3KUERrhaQ61NCIFmSagrork8LaPiY
YBqqoa0hmrbm1daOuPgWDfpLMme7ia2AK77v4/MfrvMHSlT4ZP8yPbHWDZLXL1+jnIMgo3Tv60TD
/y4EYU8+6+p/7kLhAWCsskfMuUQaFqa+1/5OIscXn9f5ZCXceRD0x22EDG33ybDSWGeB/jb9yO+V
FjqU9Qmp8PSZi9CysplwMzJZHaY6XHjr49DbSANs/1grmdHeJzhKcOUUh0F9XJivTY7hcnSiPB7u
vErCPx7dA82uUdLRTBli5HZs7BfpJ0/sC8jUv2gGDd2AtFyI5iQNKBaKp1311dpEu0au/hLukoAA
4Wy0WMA6SrCxGCElKM+I7b6X9Xz/8Hms4YtE6s2huYj7fakluWfRLLugU20oCcqSHdgRN5TLhkfQ
woKk2lKgudr2Nm1wFOVASl/R1bC3U5Qyo8Lbq7Xuc8yq0YyXgtmPW3UIML8OSr7N57w5727bL7Fh
8Prh+R/+JZ2VNAbcEddTX4zga1bNtGUX2DUs5GU96aNKbjZRpIfzZlpNZm+up9xUEU11FR2BsovP
ynu2Y9IeZ+q76KSO/C6HcBqfef4O2eh3K5390DtsarYVF4shix3Yqzawr/YePUXaJO4ALXI5avjk
LOXq25gPZfT6sY4zsV8y3p35mOP3qQdBRdgmX9MMo5kyOagKve/LZqWKd9JcN18NVlDaB/PoivuB
LdC6iPKfqoBueiaGdc3/F59itqfqpfSFNHjKsKwRy3bRsV3plTvL0W24b57bC8fT/1ebAyHWNhGk
4udPKjboqTmgHCAsNVfFnuMR2rsfYa/4OcaeyXNIIfrtEqrlt/DvaF/LqJwqfBZGa2CtxFAWHWXS
ajE+DksexyQw+qvFJ1uzVct/ZYZYXxnGLzaQL3u7N04P5l5QxnoCrOXDElS8VAehVZ3DQujBv7YI
SMNvTwdz3o99G3ItOZ8dFumjypOGXo76bbirutoVi2DSnpdD/0AdOlhUqnhvi+pusg8nr+ry778T
0PL+Z6ecPk0+4pYF94/WI1fwBozhVal6Ha2iXTQ4t5Za8gQeNL60ZoD7lsfBhTPGHBYPwU44jSYo
DE2Vc3TU/bYt92N+JkVtQk5FVHC0Z92FqBHeY9aROz5/Iq/KfU4rs8yE8mEuSFXB93joVxqDbRtq
ctUkeApU8UQVoaLXzin3cfNhw+hrMuFL+aaCEZvH5jWb6uiJ7pkIxs61iyBfc9EDlS1aGUOZGdWq
pj1JWoVgxGbJ04Juk28ODkk5auULCTDPkSaIkJsc06sgU9/OSpN9f14MtzUqgVM1rapbN3OTs+Wu
5IX7jzRq6gJk61w0bJz5SkwfkukMrA7Z8YBDdapu3i4KlCQu7j8rUeJtUyG9Kgjry9bpo6BuUwfl
gzRmTDSRWPLawaqfjUZePTlWNo4W39mwdTqa5WWMte74b/BQEzvuH8EoE6Teq4ObNgqt3AVK15L2
6o7CnwjxP3f/UqZRq7bpTqPsfn8sRymNlTmW2jICxOS9bFLYXON0PK592wiWsOif1mUpnxB1cVRa
SWfyzaHVF0UPMc8ugUykAPt0q+p8xezixFVIw2uVtukWGgOGiFCTCXZQQfVIIQFJdsGH/SQngyHp
kds3mRhKnuphmm1bmAeMdCeuRDq7/gm6OcHf/G/+MHxF0/H7U+HfGRM9IYo+dXJCLAi6dZ2UNbpv
kIFVLW0MlEzISzAjYbtaeNs2N5+p9+RAk2LV2YjN1TWNedRPkKzPe33l7e7JrLrUMMPqw3y/bMkI
5WiCqq1hoRd3v/q8SYKT+zu9ue3rj3JPESZu5c0IZTU36W5DQjKy8nyqcKEOOgcK1F3y+8B2HjOx
y+w5udtIYzvDMVaVqj47hfp1hq70aPLcKX1hMkR/wFbtlj6kwIrtEjF9Lo2DllOuOGbnp8TClfSp
DomvxCvHlhadPun1czpTqLDdTAs8t2fPq2gQI1K34KCQzIZcDD3z60c4mo5713F00byj0MYF5y3D
AF/Ekx4n+wlsTSRjlJCnw3pgtcQ7mhXxHOLv4zR8OPNq9cDNSEGnn6uXWM4XmD0tGUzvmzwaC8MU
14p2PlvNDQuTJOjVVx85fh+5qpqzc2xJ250X1lVXht9/zr89LSYE1QwaBw1da1GDsmi9ipVoc2uU
OlsFkntwrk2WDtMuyiDM79A+t/+5OvRRcaGqYqZlXRED4Tx3W0pWUINlsp2Sle1JTZdrsTn/XDYx
37Z9HIQkVRuR7HvzugsYmcyDy5vw3WQT1OjPyfTz9RyZfZwgA2l3LTn2m4RStz/yP4O+be0dUkq6
/pvoMuTBK3vC/iSF0P49F9QCDgUTOsUi2Pflcx81yb/OU1QRGzAT2cLlgANPc1yLqj4o3ONl8z+n
iqSBeYECjholcXbe3LZ9Zb6qjW4ivVIaYdYo973QW0gyTIM/UAK1K+nEg3dlUku8dA8v5eql/uwU
p1c0oij5ua2Sg1OPKV1/yjnKnG1/2acwNJGrF3oKDTNkRlHJRzowg3mVg9Pn6kPKtKiP8/hDScBa
KODsmZZ2zJgi+Mf7MRx5KGq373ucjVkeakoeYvsx2NYOrc1QTdjcq98fjeesxImjeeMEKzGZIyZy
5uXfTseotZtlkxl1+0Tbez8ml7VR0UaddklXmJns29s+aFsL/7EeefsnjOxVKw8Kps9sRjLZZMbY
FKKvAyOP+m0G43Lvb4RMSoBa8WdRRdMK0u+XaKTAYN20DEvw93l3JSY60ygIHqocONoNphnSC21r
/lU2Mpi38z8qkfj6fiwm9lNby0VWfmNvEpFcRJwxruxGFdsJOTM4vqRwd9jsn1+FtfbmNiDOqvLm
WOyoRhrFL1cFyGNtmNWXeeBBjrBi3j17WpN68LwHkamsFjR/w7VhaivzdTE0TRYvJk06ZBGRM9Vb
Sjn7ONsTlxqPj6wUYPL7TyWVNgUlZrNNjq6OLGIlabCZUlvlndlF+9lT4sjZzZWoNa7dPlfVsqnE
obWVTJbv7OqgldIQ+AhFI2Ab5H3GvQQpe/HMkUl4VCnHqxe5r/liFnGj/b3wL7vHmehQhS6rgIq2
ciXvCh3BsPTT11I9Cc9VXbySrHKcsY7qrEw//vbF4Ib3iZEtE73Co7Esy0RevV2rOhPkL988/x57
z3iPYj3mp7VVH5LfXAdG43kaOcZBUuErTP8lC9+oYdb1irWDj9acDYspcffxyUxVzeJkfW7j9G9S
3s4NFhrnn3K0RZIeZr5Shfg68jgkouzNNGcMpq/aIYXXWNqsVh8bUrxjdCbGeMRZ43QDayBOvprq
n57hdhfuxfB0QrnFInx+LM7v90Ow13vzWhBw7+FzxWWmsecEbvucG7io5vK1lxXYCDmWaNh2+fje
KwnzteMlWq3buX1czobYWoVubhEi0q3HQd5UU1fvmEUlZPqFfYFh0f5f57l2r/IMvFmo5sKUYv7d
m0xYfDTXgLfmsbZtF6NH70YyqrmK0TevEvJWJYPmU6hZ8Gcn3jP/MU+Fe55YFjkmDFcWH8G2AXFn
oU/juOku9fx3Az0qN4Tc6sF+G6pcA89na3EzaPKOn+9cPP6b0PxQmlrIUeocaidDtPGXTG+Ss2Ls
lzBeCRMtTg0273akNVIqneYjmUQsWArizFiIl2e/Xr2yfXsGyw47HgwkADDaO4Uq1mOzEO/06Nsg
N8p1Eyn5kr1iuc4hvRCywaVxLFjUx2asUfjLxUcPGkD0a/6V+SP7KHTnBiNsh89VK7nGwgGOEucz
9Sph46JONFl/DG7xvJHMJEsNnM1sUhWk6+vvIt1pwkXa2ICjgDHzN+MENuSAE4lNlTlgVLCE+kQa
acARIG+Ch7CFCNkNNOxho3p+Ge6csUwY53fWLGbY1HDU6aCqoRNZLOWOAliO7axsfpmVqxlLnz1Z
QBrTPUTY3bnqciX+7+hZ78/quVppP7+XHV98ESAP2GnFPgQ/H1TTqKC+r8TI0c3yx+a9/PH4K70a
9+wbDuniVX/AtpmMg1Jr+Ub+J0uxMiznDTU4q0eOaX3OfeCfhtHTsQ4L7ZMDXrWlqpsSRI/fu+EN
a8/eoMncIGN662arCaXG80tXnY6ORmA2xE99aL6M/BeOOtl3h/m6fptfYr+CHA2s/ZPP4Aa6+I/m
vSdrzCReiOlS/XpsHzfVey587Du5q/0q4bxUX746L65PhAulUnWPX/XxQLD6KEerj0v9+rMbonq2
9KWbbHhfszEeR7vJvK+LKMqJe2M0oXNajFKIyotqmt3nROOLIcfH54jpH19o75aVMBfNRKbGs3Ou
rv6uj2oqV3v+3JF2h1L6fHbSEd6UChIUkaiO2drWfvFroSUaN9mCwPSXsetGFcEjqZGUEn6e/n62
UZOhiXBxOxSb8zz7rqiYSrKdigvod6whXffGfxeV/resTFmf8qFWHyqBRwuA1koaMiWEWeiP5F/o
mftuJvJ6ZRXukACQJF4RPHT/bB4q1dzENTAF/Sx3kFbSPzsw82fhFfl6e4elPNsDMZ59r1ct0yqF
uV4qfpmBPCEbj0ZpkikHhTdDsecrXkz/G7edl7a8KRhUSONoPvPxH9L08REc/0MAzrXMF2s4K3d/
S1x0eQ9JEXrzh0uy+3zVncg4+1EgIELzrHIysLPgjOP0V+kX/CDCwI77UaHPEqvKzbzx5bmkQrlN
5/WcqNBEbL0WqDNum+q89xzY0Mt58oBEkm8XGou+alkNz4jFdiFV7fsZUHmAToOiyu1F4/nHElDm
lNXaOTauaEMj8Li2OFmJeFcPowYaUuP0JTxJp2XzNu7erTFOOip2KXyvmGvV9pOrUQyTE2Yfc4Wd
AW3S48FafyoCJoJwiGODTnlpE+YO7xP8CTXu56OKQUIUVPL7q1r4PMF1zfDbUzV2EeAWZ993oYW8
gmo/Dw9L2tn3yjT9niBErPsVKVCd2bPv5P8aPkp1vIR7Urn6BRrxjri1qZLcpptPBGuI8hdIILF0
qiUrRGGj8aF6tqd8XZvtw8LbufaiDFvWEsVZ+evSmsNhBC45u5mpOwUWGh6JGJcxSxHLe9N/Zh35
/3Lu8+9edkrWg3yzWCuObH+AYM1nYgMnh0N8ZCMgpPLtK2CZ2jybr+4NRAxOJdpqGc7Z4Tvb3XIo
aGU7xQKQ+NU66ACnQFDaTgx1s9f+i/B8HJ2G6hVwCXRGh2dM836mGc5Un4OkBNkvw6ROhyLsqexA
nog8bdSicP9u03buLavnHeqr7svwySJAHr02Ueoy/zQW1cSSk/9kdfVxah0Uzq3yT7aDvUpihxPz
Vwx6kwdW79fo9HP4OVOp1B5VtiXgy6e1wVzsxrXLl8v8djSZKD4DIQhtP0TuvTeTa3J9z1WzmGWn
6KH//Swbw++qlnUjR8+e9pMhQHe0H8YmDcRtkET9jlVocZ7hP+29nZTVWxexLqp8JYNZxD06V6wl
g5h1fd8kmnyb/47bXjyv6tpqKMzZ/7NFte48xRPWQJbc73P8Oy80X6hPtzivs2TAfq7ry6zq9H73
CUw2Geo/giy5Yz7ZemRCh2xZ+DkkwMLuO1tT4ebOcQpshPJ5+DH1Xn0TwfLW0uGgFa5ZSFRap4Zl
XX/GkKWMreppuCpS0ncBHQlxkqGdh52iuhJUrBxNsTO3MIIFtE309nuHYyOdVcQLUau7q916h3SY
bekbV7WXcEMikrIJTwGzQvu0C7K2SfZHm2hXZpkYSmhLJJbEswZAQyCDvqhiErRjbl/XvXX1/6jQ
VGOlYI6ql6g0Xa+0Ill3X8HGBigk6Jv1y69pqp7WQzdP0m0WE+HqYSrbjAU265QdqobBAAjkWgpe
ieYB8Taam3dDCEPrgyj50s3HPxPoZuoT3F+ZRwmYhkBBuOOQrHtLHr0mAbLGHD72OEVonuM/jM+S
0fi4lntLz1bK37eDUWI6vr+nE1aXqeJLUNahVYy9Conmdm6jXLPYtrAUzJrXPZSG4wHMzX7zBcxD
3CaR/Ev/ln/zlTD/Cp/8dFx/5QqdCCgaX56kgkctNooe54cBb7IqdN8d/2y7q3N3nPs5cIFNj8bZ
ZqUwLfmgnmgavg27OS+g/2H85fNf/M2psTpFDt/e1+3mrgQLlRnP4kzgLFYyQYXprMnN75nautgu
2rm7tJICGKGBr0SXVQRR0sxv2ND0jz8369teyfLbnFLNkBBIkmwCZLk7KXz4uXP/XFkNQY87cgO6
ne3d/3ad8eD8js14NZ09hjRS3n9uIdYY0Acb/8lOdE19Y1G6i22i1vQp0yN3EqB0+/Y/r/lPaoUm
/j6LMDPNIBf8O9p2gevGB4ng7Zmor8pwdIq4U2As5bl1hs1cIQeoysURZcblJ4PV14G3GBzntEUm
ed8i63gXHvvXX7P65V9BoP165hMZ2+kcopftZ3OEl2XA+8ylle2eFE5oPtOMdmJy7+7/UuSY36CI
pQrEU9r2stm/qz+MLE5I/gMiDwpIzWgjtJ7lpPvSfm6uQWqS8+61be+5jRgFTnP/Xv9yw8uHhWai
9Oj8q2A6jlwQStZfPIU3FrM28rETMOhIfaOIs3zraMtLLdnFakrX+thN/1RewW6y+nB5Up/X9upz
9bX61OhRXvnJTNs6wE60ucuQ+/HvhW2DeS+Okkivdim1rr3L8Ii/28/2H1+J8Ua2f2+Dy5dd33eZ
VHp+2PxsMdVzs77uJ/1k4k19Va5RTdPrENebuncenBMPnc3X7es1xIjbFT5On/m+98pNEiDGnK4t
TJ0m5x/kug+uCsDgwbW7sIop4bNcJpnhsscH4u32WZh4i3M/P6h877ZJsksGuc4ySeggO8okfgGD
yuTZ3lgLpRIyeMS/X74fPhbD/38mEBoUxBXYzk7iDKRyck0Fz59zKribAyr3IOUQFFVGMkSB3uR5
lLzebFG4gqD9dpjqY+F8Xxkme9Myc9NByhrH4s999IDEpn9vuDSA9bG7j99jP0Lsgs18AB36hLwP
KWiUKiWktAUNPdvhfm4XvL6yv5fp3U6D4uDUybP7gfgMLsNSvyhWG9PJUQZEHl5zSeKwni620s9/
pT/zdNeEZYdjWP630m4kCiHJPXcK9FPzr6XGSrnPu8hikTZBXLRsqwQSX85/6i7jiJdNVQy/2Ib6
N/wB6y2XMNtzItp/8EmWFdaXm7L6d/nM8gWYbUf7R2CLzD0pdzw4BdgPwGayH13KQU52R/EBwOYT
PN04fT9LAaRnvuqInmc2RDxH6X7xdz3XbUf5XzuSsCnncWDGl4KEuDDWSpBM4e3csoEUL64xTcyb
/iRywtZ2GfqV8b3mzUa92HIaLrPGXXxC8gQvziO5dUmoTlNklPy3uQdoGeYTa82v5vYe7h7VLJa9
ZHi22AQefuyq2smY5jq8IEunVQpSA08LcCQZwKNwvhIRa04s+qsYuQ191VKe2e2j8HafFS7JBVnq
k7nuzrDQ015hshkuxJyDeuoyEUMWg/v3vbOZLGf4EOOvp+XFrS+1Uf2IMR4UJq+vVcYSrofednad
h6mhR+DZf1jE/PuUS+J53b7Bz6WDOdlo3TtLaA8ExYW9908JzrsdiRQQVXJENYC+y7NY/IH4OvA+
4bM/Zgzi3GYHabjDur+egTbXllJfR5lbiOme/IU+Kxk4ZurP39XUupwu+XvrOnoNAT1/rLWqy989
BK5TSc6/Z38J4EE3FKk8NL/z4WAVlsyvfclIjFMkqcKhm6w6mWZ+XyClhOdHDsZLf2RIoJrg6yVQ
/3KQIuDOvt05vdgxwA7zYHaXejv/gaJ6q+8TU0QEuVm2L1peu3KmQmfqwojKysziX1Y6Q9myjRt5
TXT+lycfxj3T029CSJTzdvm49l37A3BAlFIgqDzN3O7BFrzmP+QDjOlr7I8nnYo/vpL7/vw5fp8K
wepvp5n9fE5To/yn2+plTsl99ULpzrPP5WlwfS/t/zuui5D19F6aowP+k7klxaP1Z7aIunw0Pb7S
Y2YdRfv382/iLvr82vJuwbul8liEORrFzwyr0UGJXcQ3Ud/tjxrwKMFD7hKbZKXVaaZW8utRCOXh
2yZU0p1yoYyYJUIV3pROeJF/pmuLSiJA3EiYWEd0FUZtRonG2/9l+EIpNu85loM7kfLX+mdOSAF4
fiXK7tUy9O4EiFlKvNH4e8lLxxhpuh8HZ6ooHTXYa1r6RRM9jcpDs7Hiu9K7TFCIFL0J9wo16jfb
sskqPYvckOzD/JeSKkNFgoKtwMHvv79b3EJnZl4vNte/ypP9PVIkLDCOnzJ7WOGMbOzXuG4DkvwT
fPsZ3dw2fLS9Ap59KR5utId12VOiXdO6zbJopOmgwA0F74BeYZYjIhx6W9GiTDRAYr+IYNUp013r
DTBxp69teJiWB9ahCPa3j6tqqzD0/JjK3ybLkVntfrbCdJ4tEdTCZVeXd1Yljxa5uDJ5fI7NXO6j
a3eFxTVwQA1lHZQpuyItDhbS+hUc4L3a+GOovFMLsuBW8/n3vBKCXBVIFT9yqeXZWZpNFM1FABSX
ZFpb/IUB32OZ1tauybntY1V2DTFTTDAH8Uv2xkn/byDthGeNck+hQ55HBjDT0z/s6k5rdkpj+pxm
Rvt7MgOBTzx/gNfz2eu/vPRlXLHBsnd2hA7Q4wEG6aUFEhHGBMJ5ogKnygJDu7yqhuHeO//cz0GW
XxNIgloG4ActUo4dQ8Hbj3IaJ49qosKLV9PdzwUBdc3SC2BQ/V7XH2xOt/arkf9A8AYVMEWn/Kt2
gK2Zwzw+z71CixKA7tlWgC9VcHPfRS5LBtQtW1jjZb3AR2nc/X69pU3/W8XBjc1w5V8mqYLTf/6l
cOPaaSYgJDiHQpR1cbXcN3Vf0VPWzn1vm07i848FRZsZ6JB5XdJocCD2bJVDBbUE6eikS5FIk9Sc
27CUC1+55LWKJE6Acg/KSIUtMO7/Dv8Q7ZJ+NKknscjUxH/599vP8q803Ys+0zPWkSmuckRz+G/t
tDLwW0YblqFewvwiG9x5XSLw3bQ+ca4QXxpZdEqGZi94c3whLdlFl6+07iXbZIqxKdfK5uKn+nHw
VLbzZcrVPDD7VX2Tqt4u2ODzzqZnidVf+SvTI7vLjDzQgGx45emPDHmbPOAl3j/Su2D6L5tJFkg+
gAnIIrqjRTQf0/Ny4i795f/Nsa9ahcG8EviCBR/dHEE9v4SyUuLrYBbzC/jc0f9ceVV1xh+HwZUe
ckRyc/2ih/85QTB/vQV8aXS1YnIIVwdLXOmo9MaiCCn+vPo0X/0ViX1cgwEq/8/llwVyNZ+08uuD
XhwhpUK+mjEkc1OeQeGAHZUYx1wYxyzDhYGKmsYQHoaFC8s4Y+DH8KeC7gEsaFSVC8+QGYeEkwWA
Vbws2+kZ5Momr8GTteEiuiuWXmGJI81/Uub7WE67vILjz2OU96x8L5Fmk99LSMGp6NXPUFQ9glLi
1+9Ly3/L7z3h1jDrdkuBP0/CLhCbZDUO0omXx0MJM7UsZnDsFAay5NwTjLP8zbJpLUYm4u1HPiiq
X5h1ZEJqPCYeOrJlOcibiiMJoPMoZI2EkDChM4WEGovPoffV/+BY7tksH2plrfQ41GhVvp49tgEd
Xdv01eFPZX128SNnbh1UpplVtPJubFP+s28iFqKl1xqkzWMJYW99y5CXlCj7H86A7Rvvx/Hb+j9D
+PvbGpP40DwDms/+a1W38MVuQxOVr8XvghMC3/bO3g7FUnfdkeAqTHk5izwGrkfhlxrrx09fGIwr
dYtS3i81bIN8K9XcddmW1ouTfbLG+NZmuDLxtt+boMYyKW5+cqq10HeTT1o+wqriUH3hMxt+q4r0
KqVAmii2XCjunPhQaD8fPC3psw70lfvOqTtH/yH/rD06KIFL0JKNCZL6oFQJTjw9/pUNz2VayQYv
2QV5K4Nzuub/d7JOSgDA5Fe2l43SnUVv17skEkjLL4Ywpc13bsoX0DylVkwqPx1BRBODEPjvfyyd
2ZKqWBaGn8gIURG9lRkBQVTUG8MhRUUUBZmevr59uqO6KqrrnDxpKnvttf71D78tjQZBVsQRMQs9
VCZX/Plw/kbHwRqFXiU4bG8cOAJaDnEf7gVkYYZS/onyimcDzzUMLm4iAVz690n32YmxjYcESkVR
ZsT5Tpg6VpwTXhLofblET+63YGci7p0JgyMz3KfTWcIgQbUAIKN9PahcG5NL19dfVw7G40jbKyts
G1R8W+hvmZMecb5BWY5jzV7IrsD6Sd3i5t5ypgcRI9f77wCFA1QIK40YxPazxSaC491C6TtxuzCq
LerAZmTCWpBmBmcCiIOc96/Kz8643MFYUsAp1ScW3BBzJJVmrCe+fftSx5eaReXlwX+knWN0kFSm
uUccPOdob8zOz2/qCKhGnmUCApm9II1hsqZNIwk5wKYHj5Ir2KXlolTwXtSrDlr7CvsSBjhuril1
pzh/UELself8yFpaQFqi9+rBenuDQQ8eIGwA2wEeeDW55k/ibGl6dy068f3k1LKsOzV/E25Wenio
dbg7nCqYUTEntlnfdxxwTMliyJCgbCGuplAM9xWbDkGtpCN77K9ssjh0OOMesCeBR3WSdvfoDQEf
h2nzuZYDLg+ANRxA1YZIMHofHGQJSJHtC3Z5J3l1OH4RcaPMp4uAAu6RI3CmPeqB1F4ogISHmg35
LJSLX1+teKZ47X63xvilnfF5Ugv7ccaLoFFkR8ojRZdIH8EMKgKuQOXL8z/RxxmmI8Wnd+G55GRR
nBDu0oSlwrWJYQ7EpuAZ5loJOQVA6gVdivfPhYEafZ2Grw1DFvyHv9qgnOAnOjEmBjszKyd/M99X
ZhakOMyUfgeFcE9sMBfNSoFmeBU+E8cPfXMoU5S4iSRvMhLr2P55CprmIZjnUsnRLyazH8Q/0dkw
4d/3NDmHXe/IEJRQuBid+xcOHdNbKanD02A9+mMGW6RrCeybchweLtUp2TMxSOEkOpzh62OJmATV
dRBxNw2inslB6thmzHkqiD55XXFW+p64hB7x7frcdBQE5nKwdm5BNiAZ+zd83x8FXSx3yYgDCX55
JEIQ7x3oS40K6lvz8vp8AHFDax0XJwg5OGps6RM/G80D4mBQp89+3PSGJhuDAPSvCc691TlnEh6o
IF44kqTIF5FoA2NA7Yz4PGg9wNP4bJgCMHsD5+Mhm/AUADxwA8d8lh9oLqk6ZUxdS+Qs+iqhpfvq
DCwdIT0L8SSn9WfaxOSXRYgIXK9DkCCTP45HEtvyVbv/Rqy7ir/MNOjT2KPpqV97HPbCk0VkotME
92u1eq76dBjH7kzbVAU1wBFdFqm8BNfDZ1hNjh9/GoNVgPE1Z26/D+a2RHctXkFHHwb9jCov4Dha
nfFXhbYFR6nlSqTqgFHAxatZ1bAzmkshDQL3OD9iKtJqGp+pK73wX5p1vkfNUe3HMV8GaYnQkz2K
VXybqatAnfykjz/OaW/HBTLccUcO5lcCtBzMzE+3dQe0R7mcl8vOA5+X1uQehYipOQ0nyKecbPhA
J8Za5vAoR/hAN3ytvN7uSlpeRA4i/iGv8/DCtYz9gEvaqPA/41DVp2I1PnVBP5RJdn1jN8WiK0VA
lP81x+eSJzy9VMvmr/IoGkNahvA+/23qULlMAzmSt8zIXmePQ7Lx/jiYfQw8EqdlOxpjPQyF7DK1
gRnm7bIfsunoMRnT38JHoSJwb0GDJI2cd4BPVJHVH73+v9snjb/bkUdp2T8TtRsYeFJlgGP/nLgI
aqWMCjOP+0L+k7zkTGqz6ASlzR1blzmRvtueV+pFJJixLwcS+RAmECV9QrF5R7j/o4enab5UOyBo
rlfqSH8JVMsAi2vRfIQPGIcAsHMcVvb4WG/qdgaIzQNNAXztqWH8MuWJUXO8Rmo1EP8HTEBaVLSF
wPmwvDliO54arsgvyx2ucDZ7vNuK2B3wLZUdTiDs2k7vWN4OrfdaiZXzg1SEc4erW07LMwxKEcAz
3eIjCNbrPSGwAdaRoD2ZT5a1o2zvG8ohJwzGWgFDhMmAepl7z7Bc3yP2AuEAlQAt7qnrqYeQvDLw
crk0k68BjE2g5wYsq8NOYmTcCbQCc3uq/K8BvcZvfv5jj4gHFplOUHK5TyGbkXOAMw3EowpKJ+O2
aAq/0hyQBUkYr4EPn30Khh07UkRZomabKbAvJ1SJ4TcBUNfren93hpZsMe9KH5OpkAX4AAYbPLo4
W7OcDj7csgjC3xoVfMzHU8LbVBmzqU+Sx8de87P++/wxDaamFFNDsP2VGfcgJ2RwksCrIrxpuAa+
b0EmTid0tFqByhKtK/Nkb9a9VErUGMJg1P+Hi4I0AfGQZI/nBY0On+zy4ZHZcFdfR85ykamEIOzl
42GgTWJmjOcGBKViHtrk6/Kv7+Jea7eYb9KsjCzOdCHmLhotJrbXKl3yJxfhZ0nR4SkCUG4+QvLU
I56Iu/ugFjxUNTAgxCPRavHI3E+jJZ44WMaLSsp/VIGMSvx7UJfetQLOEXQfnlvSrmFjwdQKsOzL
drQMA5xXGG8wIUlmU8Z9hnPGz0x9MEBxCcDbhNHJKEQN/ajdsQXHBhyhXCHQ2OLkOVeu381gm/vy
9Tan23guaV8kf3R5nrBvt5prehHis7X0V0dYUhSrdlsYzsECQDiJR1DS6QUFuzdRUxo/iN/nyWSm
/DHKNXeVEQTLpukH7T1uNH3Q0ZtWXYecHDaW8Pum4k1trgDMvMlQA3hhzfLBL++LLWEOW8GLYmw7
N1fmK+5onO8/QUkLzHfEjDpmepjwZobSH4/IECUHA2RfuPex8gOkHdr/vK7/V8jotN8n8ZD8oc+r
MK9N8JaFyNyIKWt011MGKuYmLtLST7FF2Ew3X1/EZ9wvhLkTynVtLwOb4Kg536sEmCMtAWkiDtcw
phY+TgQRDGnrAC+RF1D+Jec6GmADeho2tG996D4vq7eGmBkXRKxi+ImC6QrOjqEVnygGAkyIA3By
7nl2xvTrB+ZdomjCw1lkfd3wWR2R5lJsbySml8t3MGbR1Kl0AINdF/bWh8sIIo8UokUhFru3azz5
ON42VzpODEf22NXMae9otd3fqlqKHeOQfAhiW3l7RrQbHgGxKzJECJQEpfSSS77JVoymfDLNkt6b
nniCjfmbUIgbXebtT9lh3HXtoc1Qub2oiKCQg+X035z35YnYV9fRidPHrUDNr0OGCb59ErcgG0hy
IVqh0P43pbxPByLrBTiFwTAnlTuBw9RF5Y76CeiG1HZ0wgxdUhE/Qiamttess2ljvma6oBGhANCL
iYTn+65dfbFzOb+3AAN6sVJqrTKRPp6weeRjCX+XbNdtRueK95ZOqTwytxy2yYXjMTmnFRApaXGL
4pwIQ4/vRroSxxvSxh0KLRfJhriVLhL3tslshdiAgkA1Eecx4dzGCvjYpSAcCNtdHzrHd51d8qPo
zCoBQ7Bx6e3BAD7BTVF/F0xi3O4oLKiJnkI59FkRJ4NX/noCr24473u/JWljYf/IOwPW/OHHVgTs
NubNwTfgHkABBHBTsIW6GZ/zaFFr42hKvLm0+Sy4auiz3depv/uceyifSCB3czzw++f6zNThsh/e
MoBJS9yQkr/hnucYflnqfuPOHKosdYQJ2PdaOZXTLiqFyav1X4tvDE49RZMHDcaBUWXn88nip41J
4Xnh5NA/w5j6617WIyb+lyWCmoQ8Nrd4zK3k5Wbp8C+ccUbE11X00CxYXWeNzzZhF40zQL1MgBIy
48Qko8N4nLolv3sqXEAfGwk0Goyo5SHjqa4xuv3hbtU5OPWSNNAn2VVSGaRI1nOgIuJHloQjrbAn
C8IfNti0LaDFAU9MLWgOMHfhRM5ya+q9UayJzK+DRxqJS1gAfMfcxPKf0B2kQk6GLQCXoDcgXrbA
rfdFBmXmpqs3A1OCmT1ByPu3BYsXKy0MtcyepqtYCeI1NfZHIjYUduUIjtL7mG7oSukawPew8/zp
DI28jD1ef1GywRXTS6Ip4McHs2FW0j95RodSQ9rD9A/5wAz9AkcG3SE3LgWI6mmDOV2xwwnYbSz7
28eyhRUFMtNFyRXWFG+UuWH5wK33FrsCziGUC6Yt6B88Hz96zwvNCaWSq/RDDF4e0psnQoQMUfMO
yr3Pzjmz/RRjFXkPERBnw2zRHYFVuGeoKoCBkJeaPcWeyilhocIeHaSe5F4G4CvLwnXMTtjHToOZ
eSBsuPmEoPZh7spihOuknt0FS+7JhPdvtQUUMLZJlsTDEsQhJkZvjiwR/YViHiCzouVAXD6IKQDY
K2tPZxTzfjts1z22F9FzLWYFeLyYTrAIoL/F8AEjlUwErwbwb9ZSKJw+8s3AbW3q3YKMwpjGaz21
JCYN0nJ4mA77xKf88EdRd74ErNRu303UYovPttNsCFoig+tJPFSBgCnHqmSK8XFN+gYp7cdkXq6U
iErQ31P0mEtpej8x6r3otgKXZzkxXqNI5Zqmos6YafP9gC56zqF1v+t33KNJtepwjFc6v6nZlf/m
Jlqf7x9g3ShmYvKBHmpbwVf5ALnusHyQgAWIa+LhhEKzIqJvAsetJXJu7IPxdR6urBgq9wU0hRoN
5aU/tPn2Dyt187iC9N3n8EFag0jbx6nvqeNLtp/65FVa/fgBFQY1jVVDTk0X5ODsEy0iAyV8XO9e
hYR8vLp7zTIl1AZoFb+jZ9gzEM5bHzwMsd93EuvAgSxxReDfF4MlYztNj4SS/RX245eTLUhZ2zxo
NsbzxqwIsBiQcMYR1T9YEVaEAb2t96I1kyU2HRecpeyXByEdOjrUctTFw0WCTYd0vumFDSGIjMu3
eLk2dGObDDwMguoY4T/BrwyzpBPgymT0ye+AZRUSi0su1mvNHHZbyzhhoO4y65MwYZqyF2jOqZGt
ChvXUhvvZucTPzzy9bBrp68hCG9qRVOzMlMy4caeEE/LHH3yW8x2FibapZ5Zv9lF2Jo9PMUWTqic
RZgZlZsR5cSedt/ZyOwJYL/7r5WykMiVYnoTId0WFaJ/bRENTCOOrviK8QbNNHhAVLnsZAVvb9Mt
2pPYP/+91v19ExDhef4cE2uw/24RKBeMIkhMmbUqnT0W7dEQc8ROgCacER7RhqeTPuw83SI3z/Bk
hRlFBy6j8WSqjEleOgHcAV7RqrGrAxq8MIpy3eaNSg3Btwe9bSmzUODBBEbJSB8FkZZUnuimUWH1
oMFiDpiISezVQNPRsbzr/u7b8ZzztaJsTBbf68PHu7VYoeK1HieC1jDRkpadMyKEfrofBbdYcdgZ
FFuwX0wd2lOye8NpPAT4/S1o+J6yKtEZSdeExneBkIO/+8FAI2SIhD1QEohcjHPo7VfvM9Gwlzsw
0M2nQ6Ad3e7wO7DQ/VKha64/RQ3KWdyRnTIQjD1cpUodA9NgspQXpUt8IQo0GIc4vMP9XJTqh8g7
squ0Cd5SeFcuUvtBkapxVlnXPGdD/zVniY/ujNi0OTFBifEzbmTpsWvkovsZI4MFA0UmXcCt1s1a
w4AIK/gsohYYQzs5DTHPEjFO7UneVbsb3+TJieGSIueqt0IM6o7mQnpIsJT7sPowxFM8kcQ1+FUn
xjCgilFHcKQ1ZA8i/WMjhwD7njgcIvTn4XYRhwaGFJQ7Osnt08/9A1mh8NHN+0K00eYPtH2EmS4l
Y7TszbFMZ1Y+Mxwnp4FPw42bJ2EL9tQjMFWTgv+7tOMGS2AQETrICGR087d57ouy+Vyn8WApbApz
sraEskTWsNqlJeZ6K+YgkrzZOKnM4eGRWws1lbC+kYNh5PKxQkqhQT2iNvzwqsT3ED3vwyNUwCo2
pVHE9L3BxE/8+3JgpnHfoh6ZwmGQJaM+OaMqdQkV3Mhk/lRo+9KNTGKiHNGqAangG//dDgSjSwJY
JnWBKNYQtR1vxs/lYPIEwKx1sEMQ3V4al9s3SSR9KyG7Hdg8seRFdq22dLDyuTZzF1jltZ2sqRfk
TkJFDD+AeMC5V9bZnOME4j/ymyM3PDyIIxdDQ0Pkyov7KT3xoYChLYAD6nV3Ynam+6PzAvG6nWj4
2wDO3t9nLcf5IlmO18kGD1PWjnQWfIfbn8zxXk0Zb0jqmJMNSSN7FpHt5A5gjPPZlytyHnDlcPrz
NnqFyu4z5wIM6lhgI0tCggFq8T9WsARMTgCsW4Ay1MFrYqt2ZPKcQFWMnDSC4bXHM0PMHm8IEdru
LaxMsCdus6A84wQKPxBuP1LkPe8K4MP0XEXKaejCRoIaSYMCCY2bFtZpcqRBYB94AlKiwRG9CSOF
yfIFPyaAbmaMR6rJ8CIh+zOxnW5LNl3lMb/iB/7eYkG97tGqwobbAAz1HF7QjVAxoNy3RszdWrok
p/Gy9Ij32bfRjXgMskOx12xPg9kOaxu3dDCcq/EaQzZDfBmuXEeuW8Oc2IfL1xJOtSNXOBjLO1hO
GMDzuYMKzVA40k3+TkP+s4Rm4x28utntpfVd8ufC7GsCyTtjbYoHnIAH9Re2k4Ss7ofgDvpAZHSp
DCGvzd114aGrSSA5Qx8coDNb4OpmXXmt2w40nbmsfRpvt0QMxNp5qKfgOm4KUJILvglfQTc1grQp
EksUNnbIy8y7ebAKbTLDQc7rR4eBOt2ziu1oiMbGA/X2YTnc0S6S/7BPDIjp7xhY/k4wIMoHKEli
0wDuXpwKQZKt/tkIPjmMGFawmDl2uNB+XfFgP+2Bw0JRb8OHC1l19rHAN8d+b15jBwwFJKR2sgWO
DutR+NkU1xFYCaEd7sH52mMMUd5zSgteGv/eDjQNPcIifsTkFcEbVl7nfwo7q0iETtQJZRIGHkGN
kXCRwypZ0hEzkd2D5kamPIImUMeLHQC8w7YQc+aH3rN/Ihx5XZ1bluOLxi3t1C/hDfDY/XNLcG5B
RdYlpl5LZdVfwuulPZDRuj3s0ZVEj7kC9RTAiFU/eQ1A6gOeZLQR6TI/zL7c+Hamt77MQk+OLq8Q
zIkYrj+yeagrTFcRV4XGtFkwJfVd6TrZ9j6B/12SUw0YIIyupxYnOBwxKLSCOoC5B+q4nLjPVgee
UghXzBEp0bXgWLitlhJsNczqYJig+0ZWNWYwwR4OG6mDTg4dqPM5y/RRmPrpkbEcBmqthuC5whV0
feB9EG0EQH8kRU8X0S2qlZTyib+KCRBaq9kJKdRiirwSExoWWpjYMgLlGg1P9MWo7sYLZjVug5s9
7VHY/WYwYCEDE2oy1LKYLwsvEzo7HqQbkAyDESa6QgiQuMjHr8cXN83rKOL98G1BSHHYi0qoIjuz
GMaro0Qgwsuhq7hHhyWLAwaXcveGXYe1G7YBLWzbw3GuFY5gZOldcPiD0pPEw1VrUrQ0vUSWhTqa
XD1E68sSH2dslM3bDanh5kVb8iC1recSMcZhwhsah2Dq5YXd9msL7T4AX8XcHTv+dtYPRyY7ve6c
wEFXn8hO+EUy6JZc04ItlOMETKD2wxohxBpAU8NmEicQ7UPcASclidk4erupd7clp+fgZ2rKfwjL
rH/DGHc5M9QdI0O2iC/20gSg7LF/4jV/4pIJ5/hMyPnrM1ziy0i8e7YaOljTRKmLoIq3C6nH+vkv
kojX9tCgMZHVUqqQQzh43y2DI72xX2JoHklT8Bs7R7KH4WmHRgeLSB1SEsqJTYdaFjIezjR+vuqd
od6RzIxbK5QtvsoRHhb4gDX8rWj98Ok26J/Jca6ZMVkX9SIy7GUEEsWRM/XDaYMv5t46KrKeJLNn
cF/eD/4QrydcZRfZho7DKN1KK9FW0NCLzw1fKt7WbkfbDT2djRZMGue9RMchu304cKn+RgwyWr/V
Eh0SL7zv4VSzTKDNEluZk2WYWLhqIF4Oh6efiRmJ9qXhXOyxHGBbI9sYzqoCNPavnXocxzDTgPBw
g2CDz+ndHXSOLK0O05pSzz7sdyiquImNVYypuHzyNXCCM4BYBHedUoXvznj5b3mTRCXdP/BAw89R
vLXNj9JLpnIw2ouEpBfyxd0wYLtjc5NuhCnxbzbdgeHzp9y8ZjGkd/iHS5LR8M/gjnWCm+F2VG25
PPsOiNpwMRECH5jPqyHegumfQn+W62Pc0xOztLDwYvtlou8iDOmmTc8iTBklAm8hbl5kwfqd2+pM
niD6xlCDhcDJl/ANQbRbMCu8AuhhEipvtufCDAbFMmOp+yS26H0SkunD8r4QRiFf7gj8yGE4KSSn
EQl0zeG4OCWTLnt5ymWCO+xtPiLIPMVmG2oEBkIMeWCOoLC1lZ36/uFvRIaZtMUch1Wxip2SToSe
NnQncIJd7MNNIsbRZiEzyjC+wAVDo+SST5qiOiet3G/sj4nrLMZZCstis3NZeFhTH4XfGlZzHQia
kdFsMKe18njCpfg2mJU6NgwsDkIyQg2kyMXxdxQyYufl8r5ASuYW4H6aIsdQWPqwKrE/ioYyeeCw
Eir8vvddZdgZopskxPh95BQxLDhTnK5Ta8C2mdcAPfZtyhgZlnRpVhG2wpP6Hn5wLbjPX/i69Jby
UtYRoLIGs/tY0adIaeafv3FA6uMMU75Zo77hl2PL7H3jFJPOGIdz8wDW7yZDNaEKBoeLwoJNmeE6
a6fM3s387b3Xk6B4aAAmTfzix0MM/oItyZ+d7W8A8SyIToxqUE/pWc2BzSQ13A+Jn3wuBzDDoCgz
RUPGLtXhSbEGx2qkPnfQVJCakMwsX1hXkOWCyVe+ai6Vu6d99KUZ0jOVlromJrPhzxovRlHLpsNB
68n1TLDl85T8YTk0FMRyMidZeMPbAIuA7g3nG07wCOs3ADB6wLFJKwqLuHSpJsIAbOAPTCXq74dE
1sm44j+QxT+1AksdyQDlx5Ok0eDv7e97WM3Zfsw++8cv384/shEfCwwU8FYB5cOESfvsK7K9U3/g
yIY2Ckm63ylGYtH74g99F10A9e88CEv8wNiJYp+CZNx5alSVupjdeB9LpPusIU1pqfjQSHpLuNWv
6BFBI/mwa4L9H2EkJKRqDZgo2kQ2x1g8l+7QvVvPlXKujxOzEOcv0XM4CnP0upjCkjoasJPGR3Bo
FD4Go1A3G5tyzGMHESTy8NzA5cbmdJagoXSqXHGZlnIsRh4edqyEF6XRLQAHukVvPmTseXqYgdDH
pMviTzgh/PSKTKJucY8FcGhni5dOTDieMdx4GmGBm0nYwJef8D4gFaSnSvDp6eNr+sMu5kXgG4F9
iAQCqgOL2wOeCO0VAU5AUPUIM8eE7hADxMR/uN8zDcBwxQ2qMNIDq+GCiZ8fHxS7URkbDJoQ8PnK
qohQPdViXf9+q08EThVQIQbu2GHtwNYzL/HQEZvmcH7f31BTNs4oGAd1AF2CZhbxc22MtT9EuBik
ERJE8uotSrEjQOviy5ZE2Hv6h8ZmvJusXhbLuUH0Ibz+Z5OPwc6HtmNIUmzzD85f4Rk8f69xERNm
39CZcPcNoUQzO4+EazwbmO9mfCZQ4K4WAegueeLd8WNnNqQMdMjUpcI/4LC7uDs3tOC5XrUzMmA9
yGkzdvt41Lb+4ceISscoGNuW7L4dHEHEk06EzIgG6nlp2Xr4Qmr1T1k1RMxMADK6ZxzvH1qLf3QV
J+E3+i4op7SHcNtmX1iEiT5n1ksg+5cG1yCFf4IDHdtkbuBNymUIVm5McW7Bnv0K0YEpGVCCBkH4
2d6Pwy2uFjqaobsuz2WDS6Ho8AMh08J4ybrERX+mLH7t7JgemzMUn8QkVFMTlwEUQfaB+ALgHWTd
WZDvuQbQGnI3vNZ1PMAZewcAIvp5Ljp7BDZ+mx1HLBgf82opwu2eISt+hqcC3AJy6pv+koRBKJV/
vNjN+KMOOlVw66E69zRgLjH9rpXKyHuqgk3NPNkPrf66/3fHWZn5/455lTYuorLWJ7L56anEgJBZ
wfJ8CxfeH1CGFbVLVeoxqhJpjsPtb32wZTY5C/oIqDtTK2u1MrpjY7fnPE8nxs9UrAPLqICbgZJB
ENOx73+1kQmLF0sX3rjM6XsQx1VSDn8YdX6sD2ABCN8OhIFl1Z5bZMCoxZgH93XNe6MyM1zbSPIK
sXXKCg3eZxEwPc9SFrxwYI9dh58pGZet/YM99NLRveN/BRMHsPfltLkFy3NkwAkDVtpgks8PtgCV
FiRSvdukuykeF4FyzZ1yTTJ9KLN2WrFT2hU4YgWZTWGWYTezvZ0yGrJedIPm9I3xuQYjK53+pRJC
+9Rm8mYxSG9RkGPCcXHH2Odv2X9+3I6caH4uO7cqZwiq5vANAORFcCugH2FmBgB/ehk67VYKB1Eb
VDjauC/4s/pEa+YZMi+uZ8gdbI8T+30GVgSsA18FwUNJ1AbtJXUJqxOe4/i94u4DJ49bgDcaaMhC
nGxTSOUtPssQfTMVIWZMjomfIAwnPmY7HWDOifJZ8G4F5CdhDquNtoWt/DX6aEv6TY3agFOKmpsW
r50fBtjJ0so7dC14QqWLh0WXpwGeo03/bp4bgeHhf44rFHgMPDhJR1H6T3gqDAuJaQeIhREkEGpC
YKcBEe7ctCCrEGm3pZG7XmqhhdemqA5DXP5pqYP62hmVi7fwlMOXWZPj175j7ox7C0WavXbLMoNq
1ZErbeAeZ06hyZyg4gLOvmqLnSdHkOXpzcm0dX2R/8p9NzQ6sGc0U3Q50UNnn52ee4IiDFbbzi99
M7u+7NeqOHZ0+uogbEPIeWQNLW9/ME85pR7wE/0+bxvQFz/L2MccfN1qX7Yd7wBVoYnsGUUIV5IS
EbRpdhFbf/OpQ1WH7GwwJarz0oDjASWNGRYZHa0qJiSgIws2YAQq0YMBImkSInk2uPcFp5bD+sRh
l2AHeCmoUXlQtrcVkmv14GcxsCVdo5aeQXCwCfi4BelFRI58Fp1OXb5Dsuv95fPxC4Oi7jTRoKbA
HleIDprM8jWAERApHF8S4m1ILSMIHq1Y/1O6JCjUa2hmVjvP8SBg3robz7/3KWLP1RosgF0QTYc1
2EQSBiBI4GBUwylYK38SSkd2Ns4bXgAYofXv1Tksl2EQYPLOvAsKnWHZZFY+SzQmzRh7ZuOzwqmE
/RCcIFxO3gau1phhV3d1eGSg1/uQ/q9D7NExr2dlJdTfCHOZ5tmQvz+chqHaGsi4BJrOOgoPdmzR
EeLStEYYpqr1KYeFx0PxWsPwO4zIHx+5r6mqZFq5GYx0ORRYt3j738ytRDSzz8UYG5zO613vF26t
9ZhffOo8dyJtHGVbASAuazB9xj4pLq35RTglnZ9uX9DxyNsZ7n5z3IKU2QgmIH5dFvFg4dcpAa/7
BhxRvDZxs7CRtRtUMREVh8sbxuroIvBYp6yNTv9sZhwGc+wR25Ng9+DzCbGwR2JUH1l+E8qsoosF
QPMKcJmOnqgZDToL2cnAb5SJgcF3mxciqOuAmUJf68G4PkGSWdXc5Eb5RygFwvAnHkcYxzHzw8O7
s7LAmCnmqfAZoD0OMbbmKKEhzIE1wjAibd3qvFZYM7p4MBOtpRwF+Cc8liBrUTx4NEi+/2OOLDGc
Z4+GaQ0Wt1hU70uOHfwjpvivVrnADXg4w6HrzZugmEN9H1AqkJ3Bdf4T0n9AzakNY87CdQIPUoyE
AvII1Lclvprp22T5S4aJcNnsuV+g6UXtdFruDloaM4yHceZ4h401JvdCsoacp4dxOz8xOrlUQX8N
DL3q7GmOk3lfvZB/hyd4WMTCTRzOrIUKh078gYit9ZRUTZ08xZxVmU+ZWLK/HAH6iRu3IL2ZCfFl
D/ikEOPhF/Hl5kzYz6HZXz+2ZNpCs7QHm7EKQ2CBKF3a05TgDPLB1fA5O+FI9tVvW4GjJV9xt1cs
TsLP+uOhMAYKgVuPHgj8rDBha5o1yt9F506Nw+axA0qgiVy/VyBDdBB8lj2CuYTyBIs8Q+QQwO97
r/KZz0abPoeOFRMtUgH6PGP8xIqGwaeJ3Hc1wbNLg5rI/nusln9fBxyVthcrB4fK08DfgYVdCUzX
67tpoVUbEGYGM2aJm5lrTCoPlY0LpGNgpc9iuIbFgUTjBhOyOPEcZirELQ/4BaSgnk9gGpf+8K9Y
DFwskPbvxWutBBEGuB5MRm36VoWMII1Ym8FuhNAtEZvrPZ2vR0PR0DaCzBd8HLQsTD9s5APGbm3s
sStYK/TqOVRJ8MV18MUDR/JL4beudWbc16qXdsBdhw0YXz+Zd80M2BzKPu1EtPsCu312H7xAeAMU
pzsOp/o4zuAPCNanzAGbiwjnScz1w3Na98BCWbu71QcKRCGZJAabwLx3fMEemPuRErVj3T6DRBH1
BZdVGFd+MckYcKONQHxgqas31nBQ8L1KB34iM13QNT4xCExh/XicFIMP7F+9maikzxx8fBVZRQZj
H+nMJp1dRnNoXkS/+XA2I3zGo6mLoYA4w7xCqvG4wOocsi5KHhjG0XAnmMcMJxhfO8gI9PsCbQV1
sT5l8A05Q4HwWME2oAUAnqr15g2T58yKg2GJFATh73cP7hP7g45XhwBVqpfG4LGaDdhpV7BVPjHu
E7vkxApMytyWWXo6y7fV9mmjtLQw4YTro4mkgkTvLMTLyazvv3Ae7hbj9WsLufOth1hqWZ8OMFVZ
ZScAIdZimP7XOb0XejIt7zErzSW8Zrlym+2H1RHeL+xN8gCVPrv6ncQBAAhnCeE8PDrPBb/nfS1Y
q8DLQDG3q1zgNeqnDiZFVzLRc1OklF3LkErJUU7peyan+7bxEDHbBTkzhaGAh4eN099OFth3POh/
JD3DyZXCF7HBhl5FbsvDO3xJRXrqY+Ow/W7AMGGkfymbN5H5AmH6fuovFTJdeNHHAWsMorNmu2Yp
kgUg9YrNMaKT3QhlCCLIniAZZ6f76YEUXUFNOm9lh18gcPpmJOAz0RRAg+kNchVXINFNEugvQrgS
YwVFa684PTofnYmWTI4CU7yf/nLf1wfMD0GyEe47Q+wBe+oQy2NcgsOf+VtiXcLsQ2NMdMgIBA+m
NVEc8oUKO/HpNK1Cx+TN/nGUTMYrq6byEKr39zIbrxRhBT2YNhUwnj9cFSK6rrswHjgDrM5xBbTg
7SJ+CCp81MhegrGQnb6itA9MedEZPyw+OBe62FH9DQMQFrDHBATy8sU4lq0vnZmX+nB2BTjNDeUc
fK5PYUsiDNtEN8p+lJ+YLA5KUQor3QtvnhRABT3ieE4sYhE7qOVUOJk0rzcvmRjZXNSNNgbpTCLZ
xhPOrQ6O9LWUEk8+NVO04Uhvv7MKSqbxOfLgoGrMZLx8eR0Y8GUvnZXd5zg8w1UgTgwHFI6vbIBM
YKKXuz8+KbDFTHgX0S2xEYeikTqP6IDGA6qk9lpM49Fo9t7X3n2ObPXGuyGMmlMdxMmeAgkMNUSz
eMyYIjgFTp/eZ29+6mZYWAISPezB/h5DHnlA1pqYktZZZfz2YJIF0m0GKMZbIswR0d7mVPELPgoQ
+0wQToBdowyArHwghokju5IF3yjZs8V2uxU2hUzFXLeY/mnP1QMQp2S1IC16UTFTrIYVa7cqsU/n
U+MykjTQHraCbGMhyTk//AhoBqImFsaO9LW4FmbmMy5oU8z3ugdet+S3CgNCTMN0yHAEVCHqIxSo
3k0h8QvLid5C0g4CsWEHCpCKgE5lMcr+m5kC0TGwqYgXHzgdrbbDRvWf4aOanStaFv7ag1nz3B/M
n/8zK7JYels6Q5GuMiDeUK3YtIHXmEydfkoaw8EW2MQAmKAI6/1Ix2wRWRP4GIQUegvW6gbe46TX
vIXHpMpxwQQIJ26s5Sb2w5CFEVriIdyckaBhYZCwHNuUOQyQvjgjDXFaVhaV24sOIS9VLO5lLBof
BkNLiFmqKzL+mtVr9zSgM7KHwGQJBIy5XphQAcjjIIb0thIAr2IoxoRn4G1xUbBWd1u6f9xN7+GK
yNZM3YNEBUPLqOBLxlmYU1s0Go/ptiIeknZmzJ+uPTACQxyd2+AnN8KTVqPNAVOUAd5vbwf5rzuW
zN6i2fYaYxLClCOXhfqPIpf8IwieN+pDi5FWzT/ZjIwFKWGHTlHP7YedbsR7lVl3FFK4gcM/MdH4
isEIM84BCTm6oMSSfFBYIlahJyy5CKUC7rxpdBvEGoj8V/+whDCDNRFPsbLNljWguAh1LEysSdAh
v1byubgCk2tgF7cdd9kCuDf1OizXS5tH9sATNI1GTuYjUaaifY50XXyj34YLI132eCQmtKOIPCwW
sDpAeXzzUHOKdScEQMZAPd1Ct4GlLraIeP6jG6ojLBxZf0AiG14O6oueaQ1XGqAF7dTbKEApxM3A
3WKw6uDOoV9urZc59iGSqChZGXWYEe3G5cWULgLpXiFQUVwU7fpYruqPIa3AxTobGDTu5vK8irja
JBgLrf61c9w7QPIUXDF4hF5B6wEF5YtqITypWTdvGpvRetvDbZ5PDHAlgtYEy+BrZHFvDroLhvnE
MZX6RS/NJtTKEa38VEx9AUlB2a2XNOMvVzmLuZM65Nc+BmK4KvWpPj4esFN8j0Ha2JgJu1PyNuDy
eOBGI7sf/WhoOqF0ByrJrXbBuHvAivcOxEFpAaWOR38jFDrEWWIPta20TuNIrjn6svsMptsRba17
SICicVEle9zO3T64BWN6s03ZBYNzECq9yM8tGwTylsxyytH4ui2Or1kon6r5cFnsKkAYf8QugHqk
fYSRIrI1+Psl9zYgcqZ/7JulmHL4E3RmEmJvWo54jFvj2lPUAz9+eFi9TncP2/Q5r+31H0lntqQq
loXhJzJCGeVWZmRwnm4MSQcUFQUF5Onr26cuuiO6+tTJVHHvtf7xg4nBfGtWNxTAtwq7jYiEKS5Q
4OrQpzxmWkt91I9QmT0JvqBqXKVqqJOxwAUwsJrIQOCyn+YzlbPqLDqO4Jsd9vs73NSct/kDIjM0
wWvRDRQgITRJWiyw3LBaTKMWX0RWG8Q8HBWT5iCGKNIwpvtIKFD4ZqEHIK1QTmi1P+zdZsY0bpZI
nHhsuDU/DDrBsMJmT3VcQZxAng5JpwhelopO6fC+W8O3wxTRtU5+hlijJZpN+2tqU/h2cNUCntXg
jdfnOSwaUW9+eXGLFZRkfYFPh0TND/eFePUy9wVFJrMM7EbdEPids/CAZfs/aqrZKUiDUOdve3VJ
AY7I8Q9IRw95sapT6WYvJc+N72l+0BN9zikpJ1IkylEEO1ahM9SWV0oRMBMjSV6r9CCDcj0FEc1I
0z8XhklKEjZDkz9NoMDD1XRzGH1CgU1CwM9e3M/5matS5tfp2xVP9ieBRHX1WZZKx8yKfmZmCF3Y
DY2XNr78VUkmsuKalEpq9LZYcLa0Qj1Qb3IR9SmavLEU9Cx5m1s5Ngr0zdZKW9KEPPliUgEf4ssO
4z6Wt6ialsjMkI/s8j+kunsLPvA2EkS/vDhDjrltgEzmf/FGnNET3UZftO/5htmalMgXhm68EMjc
wGw2gEtfXwnftQlMgv1+hYe2ejjVAj3I13AV9ofzI8EtzZffSG6SpV/oVCHgi34XkZmmqU6LHx9X
P7dzMysYXTrSMLQRkw2LNIZdmBOIDxIowIQaQhOz8Cg6XOZlJOa2AkHP3S6SZs4mZJwUD6yb7LQ3
MSSEGPAL9iCvXCyiEu/BlEZpFwANQ4yOXCC6omHFt+y9cvsT0aVNrhABJfN7XPl5CwQksa0MR2AC
ADe/MTIoH7kj8wxnty3PFOvriNy8MtivEfKd0bAjFgCWDY2g43imiApfgIN/Ows6IAY2QrSt/JAi
7DtKSBot9JyWDFDSlx6PmFls1bOMneftExfsFwgVf3OWamBnzp8lqSLMm9xWNNGOapo1L3NMWeCz
bxQrmYdVgYJLooh/DDGOTjVrMwc/uwL5VcjPkQZbiKWfLqqasOahatavJc3HIlPYCySnjzLYOAOY
HbD6AGE/FgQC+s0fK1ZcBgp2tVQ+UaBOWey/DL8RLoMoY2XF6iI4g376/Fcmwncpat2CpnrFIYVB
/Cy607iKbth6jdUHArrTRjqO9wmJEFMsZKL/en9AJPtzazSHLBmv3CF/f41TK4LVZmEnS7jPUwqY
ab9meKx57tl9AtC4AMeSfO5vOEKpEMPTT3tdz8+TQdT80zAfrxCoBDayy0rUlGVsSRdCnXn2EYGA
g+/nylx3S9Qi1BxRxZofGtplaGv1+GMm+BjZkfqRmU8UYPqFg7WIi916Af0iUYhQdbqUopqfP3YC
VCq9c8ND0ThItjeEYoy/k3bgv/0iVGF098Cib0fNgam+Xp5+0yrlbkf3FEFzcwaIENIhaCtR1EHD
ikuHl88tRN74rgmQhjnFVByttcMyi3IEZlEknYriWAruSULObETBCEDEMaRMDTARnvMbf6FMQTp6
vQz91ivIeaXg4x+LWBmU/qIRJuOE/9n3yWXccgVw7LhDAB7/6n3dAUGxJeTzvEtvFjMaxMtgDQVz
pz3q4dG55KkpMBDv24BU88y5kfBOQzS/OzL7UIyNrafHw0nhvv4V/rZWua2Tzu9tdG8A7+//VjpU
VzV7bT+LjMAh8N3dxcPfycmLt/m1eayob/PIj3S/ZwTlZndd5STbINcWQBx+ETD5mgLF5xIAh+6F
7vhxdreELlgrH1NfIrKJruQu3UL5iFVTdNG6GKuSWzjwr6m0o1V5/l0pUyUoF3drP0EnIMGgne5X
p/aeYwK1pEkpJmqAOHndLK8B3H1JbVhuE4inWDgkTCN+CJb5mTRMq6yPpXARlA6MK5gCXgrzM84c
di9edgXXPIzQ1P3hASd6PR9//AFjA7PFG/WOED1BGLfInbMdm6DBHfYEP//XIwLsiyrwhQhMfLiF
jVzcAWlgI5jxkQ8cyIvnxy5BErEDU+jETOLgYezm7zG58BZrokjPPXNL+Gg4rl+nJS19reVTTKN7
G2JYpcd8QhSGx0PepFw3hl+6CA2pzKNRnK+QKwMwUyIyhpwphtATV2ClLzxjH6cNmkOkAVASTuv8
zsj4kGvUYYkeLUKFgseTFI1mpNZeg/58XUeaR8a4X3CQEyEKTo1l5JZ5bWFq3ivG0ucBFg1ZnYM7
zAv/ikjxeO1UfH/tGacQ7ydE/hT4ziH1E+CeS4XQ4RM4DXAJlszR3XvaWcBJD0sFnFU4dyAdykwh
WqcI16hdlIIhyAzPkzHhoOd8HHYWglOqC6rktQMK+Yp3QZqBkkZ6QpMdsIPQNNMUNJUiOFQuNl5T
5TXpk4OnQbVEvGmZ2z/xe1+c56mL3gmMx4fO+p4Q3A/4/wDjlNzcj2FukKbuYwmgvcfP7VE6IsUd
b8OJnV3QHvHV+SGZpqkFKMGwvkSDwH+A+oHuVcEU5QNdvDK6XiofaN95e9yymHSF/kelrmZoZ3QA
SjN6aoGvxdccwzFJASj1Bvy75vVwW/QSMpECeSKPbgtkXXs3JeTeQf9DtAQVoM0PbR2zkkGYZB02
1IHvDG5WGIG4fyKbEf68PoLCoJAgdKkzq1n/7spoWnnYuDBnyDTaB2o0Yx+ASe53GSD1lQW2v2oF
YEtq0UpjHIWxEm+nEuXEpd0mZbipbAmLyutUrYc0oIIr8OY/UsJ5aDcQp4oEJhXdOW72LkQjaYY4
hZEzTFjYJQ7JAaUz2kwzEPo13tPcr3/WcwVshYFNCCX1RMaw8m++IsfsuXuWZq2Nhg4fOwEOEZIq
IuwRg7IIiuJphReBvEebl2cMiHnpE1lxlpiZ39SV+PwpJfk5QiL0gUntRXirrny2T+53tiM0YOwS
6AHpDxcU2w2NAnCSo1INhsTJVwUK9uJYRtJqwVIHLcI78gweawNV+g3bCce3qOA1wW2paJLhQozw
hfiJ5VH093HGjI4/d7h7nNs/asknWaiTILn6ol7doQDo3beY2OEqoCQW11mPkU3Eeg444dbZHNOx
NXQVFfKZN1cQP1iVPRymQ0dJMd6MC+/5h0j4RQIOkHFUUbf7YhsC7QtB7tnYeBrB+58nyYO9iFDV
zjB98JezZdJHZzZrUTVPVONyz+bJHlHgSqhfcC4VTGqYHe+LfcT2hJ5m+jvfJx+YcNf4OUh3ybzg
oUNwcAYbABiCwTuzZ3wokV39cGhjA+/1fRBglbtJpM8RItQdLqCujE2rL1OIsWLy8V+NBWvdYFAR
KCgkKDMYaleFfcgYXeDdkcD8PQnkZvZZdVNo+CuSRbbS8HW38outohdn+UekyvAYosxDJlxBuNOc
RKnKsp71XDmQTRtLXhc9oU9IeQOvl4Fm77b4YTwRg4BHBhvrFxoCMV384nZj1iBqGkFqeSgPv7Bf
IaC3NMGMiTIc5iLzS14vzwqHfQsswAMhSuQbOv3Qdww5g4N293aA8zZfv4Vg4+pAGy4xvaDqABB9
INA4vZPvx8T4jde5KW18I7eogT1GjXDEZUNXDNz6fjw41ctsN4xvAd5qWZQpsrO7l+1jq1VTZrZX
S3CebZzFqsAnP77xzjmIIHbIXxubs1PyZAxeTKhkstuKJyG75QKD1UOQjg9UsmQGkMbq/1EpwcNB
/ojbWxR7s+TAc287yLn5dy7V5uVPPT22amdmmtODcRC5Wd3F6SIp/XUWdxQcagA987B0jukrX7tW
GMqpTy9P8H6Y8CA6WqguF7MenxdhQetH0jcc/jHmswUxOdZloxJp5tTszYCMK+bRS+XpA/dH77un
oLzPgjLouQbyD26XewBHvmT9hd2U5v0/dgImaQ7FAAJqwCEL4Q8gjrg92G/6GTJg8PaBSf7g7HXq
bkyk8R/HBMRGfAm/luH2gnJ2n+2Jwxrwb8gBksiZPtsfszX5MUpCYtahdUkwY/BtV0UvqqQR+hC/
nb256mj7mPWWBTDLD85GZeqzWlqyuc0W2ZqZiqokzZIQ+50P2yvgGWsL3ppQ/lnKRFLNRjVV3dEW
3VTfwdGz3CzuXOX4So4q4ig9av5IEPgXjdbiaXBkFxVI31FdDjMcxO+ULSxPiS4XLRzNmPtRMA2w
pBPJU3gKnMtiiNO7T/YXJgTrHnEhvZYMzsHQvqaXNVcH7eIXLKUnklvMjn+V5xtvaWn2WVpS2Icv
XxnWxe2TyxMR9UyZEUaOwiSfw7Uz3hMwQVbSEt3FfYnflniT95UMod+8Q7vABX8qtjUcPY00uPZF
5Jt881nanrql4RxvkcwgMxG8CUKpF4yaB7yP207hdoiqlNnmkdwpj3wQOgPUwRQSVwOb3NIAu06x
uofvF4gnq8a8sOE9+jGL/NtrcfIxVc07Df6Zjq0bBb2lBVWR5uueQ3OjcKPsuddvPFxCvMxr1bdX
BxtgwFBqPxDpQ5lD+y5Ji7kcDcJHzedLmH2R2lwtKSTxYkkQGsEei8exXd29vnWLgZQ6GE3SJG4c
T3M8uFfynNh2q6TvMVF8RGCmzLYWvsfvlB1g+3BwL/hATID+J/0m3KUeJ7V7YNaLIPlziGZ+l6h2
33xdcTAQCcH5JeFL1+0+SQb3MbKhHnXRvVGZ1uvbHCTaJTLX1A/NnGHH4C0ltdNcw8yBC5z0t0iw
vNgTeNW7o6p0q1AKc3jNPgcgA/7qHjoVhB/72Xy9PwLZLxHdBBo5jMdq9qBvjHiPBWgpqClyNjdb
0OEB3p1Zp8pqkJ4QRId9QxkP7CLkBEdVqO5+Dq2z+FPalbJ5ED7XCFzN4Fw3+XrRCc6UMO+tsnVH
e9Do3+bOI59BofzlhqtjIs7GBPcwAUJSitHwXyT/h9WWs/sXtjtRMcg+Ic8/lNBJOIgBLvT5Fafx
i1mOZAuIKjLbnrX9GTiNzDWIgWdkw+bM5Pjqftaf9Jm+EBZ//RHEp3tzFIZxzjZ0RqBi4TDpuR8O
9BW7IRshFyVJF1kMekg2m181Al0GkOdsSferAWrLyTcSWeSE8WMm5Kma65AFBBO0iPwJt1897MyS
fIpB3CYajHO3T90hl8VtDKIz0qzLcmgReO/ybo7qU+sOzD/FvyylxfdPSz4rBCjwC1+XKqdT55JK
6ZEP0/KJxw1gBL/Ib9ctBgudLFX8pdTpUI/rf6Mu/S4/R5oavq3VxDe4/ZyyrppJno1jofnIbUk3
KGqIIqrWlupYxwywJr/GlpBojYmPzuAsKpjAzmPuDgYOYaPWe/mNKlconBsmLu+BxBTR9rOziJKT
COVL4S1qhLzr1svmRURXoql7uW6+EqFjJXRs71+mXx7S5Q+Jnq3yD/By+Oiv96/RjSK3gZBsjO8J
0DJvNP1chJLzBuyt645fkc55BlBoou+ygds+0GFtI2CXeS1OOck9TDcy0eVvlN/VsvNRU6PbADmv
F08Bpz8JXz2wtjW7LryREvWFWPtI9mD9o0daDd+zaiaP0UVXqHJLn7+QyZNklkO16iXqnBLRWRFQ
9Sfya9FM/1Ec/fXSy7g4NI2lznP4SBlB+Ht81+2Bn9F185h1EAD4brj+IcBghHr/gv4+lkaaAFao
OaGmGF25Khv23IF4dWE+6wecb+SUw+aMsZvks4enj5/zh6vGg1iOmJp0JF8ftEZJhRqoPpfnYnM7
N873KOCk8OojB4agiz/retx6TbS3dMoJRjX6+QEutojHgM+fiDbJd9tptRFyX4ZRHqfhYhCru2YD
osVsg+yeFG1+UJZWMpqyh48mUqFFS/H3Flu0mZuURMT3MZEo/u9oqNNSKBlFu9ztrNs/EJy4P2kp
UQRNl3y6TmrLWJZnPQLLQzhJExMK4uHmJghZ1MU+bwtieNqoei+bObkiOGrChLNi8kSTivPia7ch
VXd8owyzsqSNlrzsZlub2UqYgN4kS5B1b64Nm2dNt3XkaASqzDLuwbG4ZF+2McXr6hogrcUf96s7
JOKUvFWQ8rQcU0wHalrYKNIjrMaC1nAIqOG7TiIVz/IF7LEQJgvSOvZzvMlMfUCG5ndbB13QcUTO
9VZ0lmma/aW0dzsMud337Bjj3olIRsX/QJrWqR7LsRrrJoOASb8UFojPuO+XALHJcK6MZj0TIf0n
udCJbfAMyA62UAx3AAAhwfc0OdWe0tBaSP+B4j/4PrIWwQxfbITjcPoE8tF3VnM1aJD3lpJcfImf
LGqd+WssRNZB6V2XCY/CaHYN+fYNmV9a0kLelgFcNgxR4U/RfLvGTFmshblHCEed/byjzjh5I+k2
BBSrzVUKbjqzAWjDLuLwYH74c3Mt1GclDjVUjv0Nt+Tvb8+RNX2NQWuWNCYqlnK8hGQ6rPp/uIBE
E86VjvUi6D4TvgucJXx6ilXbf+A29n39KceKbGmLHDPnMUthMDLmL91ULtbrrNKe3tplsTJ2PGZP
EjZcGrEUvOTanDF9gnCJzFL0uBM0rvcDEUGH9rwHSQSS4BkBPGRdnJHmQ75FS33s5BNT0BXiwGPa
vrvXtbgCjABp7BAU8euTqxqTedtPGAXty27o/7b1GE/KpPb2xyfj0zIPdFwYcOIryQaA8lRbdhkj
s5iogZCP4vh1pD++iy4ixOhlK5PLCaGmceHYpaE2rlZaQGAfPP/Qqk1CP33ePb6D3WyAVxCVM3cG
3xPFL7Fq40zKl1k2WjzaUTbf+y98to9FvYJANWuO84rSyjvlhjJzTVT/rHzvXRHGbRS/F/dsFrjR
EpP9ci97g8IhTahT2FEsrHvoNqTdj7gKghAe6ypzGGQuqM2fHlAnuokpiFBAqlWFw3KYtrF6eE+M
J0bUx5wEOlSL9yUCW0YL6FuUmmJL2Gqx4beR6JFl6qvS3pbcA408i5/o42VfMHykGkxvKOmB3M1X
wKDmKeJDauiJQIyLxXMGXE1cnrzghHW/6TO38xeyebCDomQv4MUEFRJxDQwKMxovAmqRme01Q1Yj
RNy9Xd8pCK0ii5DGrccCRaZQX3V2PSVWFD1Xb2Hg7/rNsK0P5ljD71aDuWCqLR9jlMsFws/GY057
JEOPVOIu0lJiOhllCZW6uSqXFicyi55IZxuwlTzJDIBJ+IVvxmPADUtjPMpJInmRXZvPe8RFWrE2
f60eGBffPiQjqn4MSwz+HmKvdwp8x1tPUgqOuKQR4HMFJLvDYY+fd5KjE7BBip5IhYEfhW2HYcqv
DUhfLESAETKWNoQZJZqJL3P8+ob8co9HD2kN1kJmV7dZ83li17HaOyemhbvUu4D8AyH/Xzrf+Ldl
t1W3JMh4wp4AB8Ssa+VsoT6WTvAGXnY2wpZVWSxZDnJcotkcdIjoF8fkTIXXhezexxfCWDIRmaEt
WOn3TovB0S3TDKlEXBhCOz/usSCNOp3woStcytMh7uwqIB5mS3XgMkd+ASt2WngvrG8zui4JGN1v
y/FVt5uP1UdzxC+S4KX6qdZlyjeqBElh2lr0kKJwtRwzKuHY02aXUN/V7CdYcF2NN4ze9Hif6C9O
tx8R1CG+g+dMdRnuPc4Wfmx42bLeu7rOmRbD0G2MqZLofIGBpqe1XYuw7f6GrU1376tqw82S0f91
9UEwriEIKt8xgMk3zZPijcaeMmHx/YZQR1F7ulBSnfbHDzYuKf24P/96ZP3tb96sjRpvasHjoiTs
GmZLVCR4TmujoXbJ33A7WyL9+UL2TA6x9QzgGeJf+KEl1WIR7kXGDpThSuA9YziKXABklFIJIeSD
aXm31FjD6MBbztjWvYIMtes96dZlenH7foEUxi0a+tXRv6LqiHAp7OjBZeyg6o+D5xpdFYvwPSi0
vdXdTM511S423y3BWR8xJacVY3GLiPY1vwTl02f4s4vgaRHFWJeuQXahKQB45AZ0LL7d/G4bineX
bdpsls0Jd8q/6mF0S19XGMuSf8UUuvcj4AKcjf83D37tFDsMAQiETPnE/wN67gPK2bRzeWwXzUxP
xbSMw8DNEV7yzq8pQMSbOAa7hB2gzd6laICknnb9qUyMWD/qeOwLy7nfifROMCcp4bkbzq+KPcBM
2Ue1zFxLhACBOUwM/hXHLV6FHY/em1iSGV+LZqtR/xhRBAgvIRyEl+mLhqeLqHPTFEvct+HwCL/x
2NzXJJVh0FzAfEev1W2GOBsLNFJ+0hCCwU6e0aYIGMaaBbeVmXTSvITKIkuY1ah9GOWKzWfMU2aW
65fHTw6x+iKOChufvIMZYzlt7M1ZT94/Yd9EUb58QoYaxz4JSky1WEksQpCHHDVz0sgDEtmYxnjS
o0fY3wDBfuFZO/N+/vDM3T2wrMHXKnGpQXkzwMaXCYuRYF9p1EAFHGulx45PnAMo9F97qCaAvOy0
NfctRzQrNEU8FaD8dS5UDYYFdeSyvOfW8h7L045FtoCNhvTc42/y+FVFkibYJgFjQzpz7P4/dfgY
SuHmQp4+fKLS9mRQDP8dmaQ59y2SLpsU8HkshrN+iB1oyvl8J3SgIWMFsStH89M1FhcQQshCKye4
98KF5yhlbmYycMYeZTc5T2AJL/bjdtkpuNmhujPkPzTD4iYhWn6NWlo4KUy2aVru6VjD9pLtblG/
CMBYKggOxlbQ3Z43ZI98I5ykLf388x6ObB9iBpV/sY7MUdcwoy6nIXrmc34enisMCT+nO7OhX7Hy
wdVcMPv2YBFkSHQwGwwRepBvNWYKJlDvsyKW8xW3BKxdEYSaSLgFdYtaaV2fivkv7ackDvF7l6f7
VFzOP9GnCEe5o2dhjA7LlIR+XEufAdcmHoEIPqjCtITIuNto0xu36s3j0wUMuJjlFPhUXz3AVR6M
aP0/jhYie6QNzw4KUH4C0LOA/pnSWKQcJXmSOE35afg4kgcQyBEabltf1TM9UEAxMQrwZOTEzX2T
Co8l9kBkj1wBNxcZlv610RDDX4DSoxKYw3S1ibjHAD2Q6iIhZMK13zaXnFM7KKJvy8tcEaYHRZTW
fs2a6FwpvjiIQ68Jt/sY+5ZTUrr5Kc3PtPEz1Ks36BxE8sM5QSZOTbkrScNc0w5eGNED7FwnQDMw
Sjek7tCLLSIxQR6Ad8TVOQPXRMXcTYwF2upaM7U1DpPclFsxgfDOag4shgVpQnRQWIQNsglgXslr
MTCklVfpuPvQ8ipA0nzgq4wgB37GZh8hxnmzfDOl6NaA+AfdhDpCrcw4QOQF7w8hwZB3+ra3kBcI
gfMztzyalAEAvmTVmfDACK0UJ38uCisyGrGQiHR+9/fyW2tPNklNjYKLAZIlC8PAgjQewoUEV/B4
IdqHZhBra4034iWMfcVUDu/H21EL2vDKuLpnO6PGY/JGnvqOO9bSzW2Sj+adOVhxcnQ2Z5CLEL+M
SjzAlv42ZSI9w6FHXcB6AIycjMf06f11ZKLtd0aib5QA/ydOS1TvSHrVjF7oEa8Fs/mfwkOCNIet
Cjsb6pFxjUw5fdsE1yJvHvgDTPz4n/prfGFR5r7tmgy6PbM8hKR35tXHeGz4tqIoPjajFtgPC9EC
VhQ9DecX3zvEKx2KDQmhXrHmGROSqwwQHXxyKUgkxjJchQ7jIaEwSBJ9XBZzDaQdPfACjX2KDMIk
+jL6JdK8+ctAx4iQPXx2YJnrCqax2103WA4eAyJHiZcQmJ5PLuAoZ2ndSn5txtJ4z0z0sfE6UZeM
I4IlLCLYgaiaHPLih9GwZJm8sSHF8AIgmVhvQJM4L7d5BPZOIBdPB/qMl832Fl92+63mUwXMmLMg
xjIYBD+4MqIIH4s4uAcf5nMRBydQ2T1hlQxwPvLcFwMifzhUeqPoHv7gscbysYXc4gZBrEX3Gnk7
SzkFbvHQwrFg+OVa8gdThrvHpnHU4EFUTowpEzsaZX+8psLNgyrqxdfI1U2Wk2skjMjMeZDJHByE
JCLe+G5ExNlHFNPj/9PXCB8iROk8gm9b7Y+cnN7GgfkAyRIB57eUCRHgrn5611MHDkAULD+O9A/n
doIa+YEKm4BQ8zdIO2IFuzaffBsZ2s2HOaT7qDHxUYOmwi69cZJi8xPb5OeHTc9+ErjXeaD0GXrB
KRMk61j4Y8BYg2owLlEo939XDxVi98GonnwWyJBBuhdYcq6zz+S3U9c9W0gPlb8GShVTf8Dexcpc
kYS3fq77hEinQ9+Y3RN93Uf4b5g3hKI85mPKDQleD2SELm/ct0oudNG3RB7YLMmMWb9tfw5aQORx
jpe8deqgZJh1wVA5azKADICBOwtPTN4B6VhE1v7r2SvZTjX2Tp3cNNqLATOk7TsyUn192X3WJQO6
BcvGIHMZhm+Q4DIpQAAMoFP4kYTp8NQtMCnpmx26YMJLxiBlw4AeVKR0pZ+P+6cmpj2nDm/+15Y4
k7u/BgkIslMC5rBfmO0fImD0wdWuYx9c08jXejlGbrbUGMEleilXCCbVtJhSuItY/LnuscaCq4IJ
8J7B5uI/H1WAP633PfFePabXXT02iDPwvtaWsmSrIkHU7k86oS7fQ7S3o2pZEkjjN6sH0rA4V0cG
ByHtGxzN4i2mfTQPrsLd3I1522lIjMHOoWr5TNS1PC7n3+lrUq2eZOOraK5FnlmsI7o+vDtbdA4P
V9VUBTYvJ08KpovWU9fIK4cAMwNvv3rjhn4e5RCb61U48IUVgKY0GyFswxTJf4NSTgGQwY/XlVtE
14CtOmbm/kaApltlUpJFWY+QwxJa4AhbABHIgKXXHb/thwzvuyineuG8g7jG8J/yiX/wCq3e8cvX
k6dPjhwS/WC/7YB6RToAuH/ly3ibhG2DmQK6jKgkjATJFXsWZyFxv3NNdwFz0N2xBTVfGEHQQICI
F5+BIOvzzXD9mt7uNoGYTOYfs4+8KVKWGqfosZihBLcKYm9paeLu5hvVWDKyHGfHJdRnSYc4xwED
gc1ObqDtTkCvTgNuHIgLCsNJrKGh6gK4z4WBQA/iGXn6UTncncwCWsp3r0RnXh8XoyOZS2SZezLp
wujHUKUIn2W1gJS+bL8TeqnnwkhE8Wly87EfJatdb72nqGiD++/i7lFZhGDCJdamHTE59ViPyTQb
UzsUvA99W4JP5nBqAW9FtEr2VwQFUD5R2TnP4A8NISU14DI8dhmWqVAhHw3wamL8rCGeN7RfiTrj
uwgECfKFd546PZJ3llXESgKU3RC4P3rJ3mLDoG7R4szWNqeaAaNIuUAP7bQpoBLvDAzCNFsBeVG4
0oAqvdlCpMNvSQ8XRcgMOaQPlV+Xegrj7+PXSTPrCABa8H5Djfz17V8H26HbRNHyBcVDIDDU3IVD
uI/zkORjkSf+2DzB6Oq0W3+jdi7sAg5ZAtN6DHlCyIuRtuKm6VscpR5dbHgTTWNcLQdjhcLE94pe
jO5PhdyPBgnZWvLfB814FcFdWOhfCJTi0bVxitCVfSdBjMmH0MsD/gwbvIfOLKHaGsbDWIr6U4as
+4ZIRQsqnFhgG4RpWbs9H+es9vRkxOU4s782jwuBAyjJAeS5rBmN5EV+vpxvF7vHvHXuzxgiVSB/
3fyBDoHo3Wn+s1mCccnkAfYZrtytMPpzJZEjeAkAxoGw70KWJ3z5qMucHMGyBxzdpTnpy/Isc6ol
2PySIFDnE+guw7VJvDmM2B8S+Fva3+aNB7o6mHT8N+mDlqCMip1s8UTjhSV75QmxhRs2+C210y9q
ljwHIHhvjXspuMLf99PrtFga0KIJX+uLOJvaVPzPbKSmoh0gZ0RaUqryQH3IFg3aMBe0BSgIfpUP
cLCBdYTwGAmRVRbR1fm50ybZbYpV5gv3DKVe5CnKdE6+15r92XRJMxVRrj+M33ubSgtrdXd/EOu6
JUUS41ROhpj8zwnPx7UQsu0cSlmavpGvzDUXK18k2Y0tVIyK+UlawkxTRcHH7t149PtMLd1UEGhc
pEbmgM08YEbWxVT/jFIoFcTevDmUjDhoZd6Hirgt2RFOGwmhVd8EyNFIJdDJhrnkNqDRnLJdVzp9
kbDDBGFhqUhnG7FrE9Xj1MjVyUPiktFWBfhAQlIkafity824bOmPYjcwG+fKTYEiuCBy3dp7M3B8
fI5zckZ9BR+iT/aYc0oaggF4vA7lce/+znmsUOFigqz7ipWtrhAcgAY94WV0v0sE1uOXJx3V2VBU
BQJE1WPwJqacEHGS/T7t/WsEI8BXvoSTecBKSNu9X0UU03odlBmPm2De5oD1cbbScFy6lKipwWUh
TzXrf2y8PxEdUAo7tU3kApGoWSyU0Cy1lFADT6FNYIxzATIEVrFkWnpHn1SZgJE5d6giXi/ok7k/
VroNC+vK7lYnKpzYLDBhSGJ6tzFrwvkiV5NcjRYAvsddSMEFQ5yjACcbMRPlQpnL0XBxIWqxnUpH
HS09fb4AatjYvQEKZiOgvzn5TeSomYB1QFm/7CyurNtajWH7dLuysphMi3zk4lJ42ds3J2nUEvKw
LvCibuXtVXVRJ6gUn3P8i6bTt8j84KggFpS2XfZngYf/5n2rChGH/a8Ko0fNKteXKbJZh7MX9Fh3
1LjknmTndVJsZOf+lHJL0Ha+VvCUJlMbj6dTRHdLOrwDA0MtIC/hT8z7U+iS8X0A9NNNqRBDrMIK
0YyJyfUEiwsABCbsMgb7wxUHOjk8JYiyZMV/ZUowDx+0PvtNmLyFQupps8sD+1nwzLfzdwMqeBKq
QuAdxjvYGHfv891xVCwcTJG6k5DdcabV3mG95ce069xWyfRAB4ZVElDXfYCPM44ixQehMBwmqHz6
CL4RX6pfjHG8RCwqxgQJBove+TXYUX/CczdcKAt6bT8sTl2kP+Pb0Nx/RwX2QG7lVUu9XzwAJJXv
1hPNJKL2aBhi6cPbCShGltBwwj7L5BZlToE1AumPT9Y76qTkGjPycb1fYun8xpNJu6SNlgy/wdNv
AJY21ZMRkHAGW1vUgQQiCMnG9+N5BkolA59fGGad3H6AbeJ6ZVcmnlMiO1hyDBcmZ/q9uv2kt2NK
/4J8c8uILBeJvEeb9JbIEOjC4YbJIQYe2UNITe/kgVxGBqo1+jfUVZMYGtEbojTu5/9gTyO54PRu
iXwj5mQpVWbM41iBt22hCDiK13RiM5TbkMhEK2frZ8p/xKdPdtKb6zTo3G6GlWPJ+S1MjdednIpu
4JQzTrmNrxFZX5nFxEb8VLl4heD5XpUFBb8oyS4uTlA7S5jgkHR2YnB8089yqsyhK4tyTSV3NdxE
aR7ck8/4gRtJmQwVqNLMUvnXI5VcA8BYlPvm8Gs1J8MQBaIs6xQk1ykf9fvEtyEaxH2oRcZaG95x
LaKgao/hRJlUDlHWHgOUpYSsPFDz46d7oI3FOiCZpQFA4vxaGkh0cPijZZmwDaOpIY5SGsPr5EPK
IEckBiwBpkUG5zOgionyQJT+dyIdNQYgXmvP/P8PEj8CK6Rj/0SQM74MRCD2A4Ucr3NMlghgoF0S
IMtHVhw1Z/1w3yfqQSdDFlNBM1LTajJdvdoQk2q+7NZVJDGSsPfisSyo2G2pyAElRE4CPyi+8VdQ
r8JDLk6bUfzj1ealEB5+rRGUs30hDAKkB0OXa9DSbJgamHyLfmmZxdmD812OPkGh2GBWzK4ulBrT
TosGzdlbMjZPrgGVPeoF+kqzx5xFxLDEzba8W1RoTpjoY0Snk5eTIJlAssw64j5CJWFosNsx31wN
Vt29+pRg+r7KaczwR/zQ0Ad4hkoIvuGEzKY1kaYBArpYJym0YHMbzG7rL/lD4Gs82RfQjBUsgMvG
grZqRf6t87C+C1w18qG/IL9AZNf7j6H7JLV+jtfcfzC6vqP9tl7fZaysKfnEWF8zaOUKPgqCfwRv
ifcgYSmSUKYjodmV/x4pqSFRo/Xl8ZWImtODAqMrB67PQLgmFSPNagcxiEIpYDmmuoB/nQebziOK
fXF1hzqFOPzVBvFZb8FQj1k3met5pXydNk3JjjDSSfV42M+HfSkRhwUNc/lWmvC96pj3ZW/IL3ji
7+WmxDpNJa8wOvMP5b3FJ37Z8c8/696PRdbSZxgAJ9IEZJWDwyxJ2u9Zh97ugcGK7JU5skPGHUJP
HULpSB9/WD+sPyLqBZluYiASkF3IbL/glONXReWXGPZ+clmqdjNh0k/uh4+9J2z37lXzgyJghQlh
VJhYzVLjkmhJRZi9PchmIXjLrS1Kj0QFr2FIgeUmWvM+5VoKUBCONPJpeLOiT42L4CcwY6Dx+d4U
UTatNVj8EBJ1OKiVYPB3C38uCsBUQWgztHsfdKa3nfQvcP4h2UMRQ4ZIz3sujcl/JJ3ZsrLYsoWf
iAgEFbil70Swd90Q9mIHKijy9PXNv2Kfc+JU7dW4aGZmjhzNm/SubzaYauOXYnYr+VhM/lG/mX1x
MgOxI5Fe6M3XMjUC18HPaohi4M35FwpjzkGaJzRYOd7cVssijxC9tbaoN9ePNcR4b9ehVpzp2EAb
aNe4WK4U5hHpbgeiQaEcUtTmRLFBhHty73i4AP6pqSxWT/7pF2Pl8CvDNyvrbTcQ5vramvCx05RF
GSkH0zvNra0uwBDhuRo21qGDPb7lf8/oSzBEOZZsba/OfiDFdrFoQoBRlP/aDJOEK056BMGE7Vh3
INgNrQvevd10sJcisU1dc24RMkyXg4DUnAPRvtMPVOXGZk9tSzOs13hA+Th8fgsKpZEKSiPgrnqx
xY3D5l7nZOH0jaSoeJl8OE43I+XfNBcL1xO4hrrwc2BTzEZghKRDmH1K8W103z68fR9GI03txQHx
pZswbFbsXxYAnT3kTGSXzcgMpTFn0iT45DbCS8HYn/uInrSUGAmsI9SwTigfP/AsIknmZ3ZxiJHb
L+zgbipkNUNECVWM2o8nCNJTpgtMNGu23BKuroTMZ8vVzxNJ9FaSi4oRMBNHKfYz7GOkfYG+rcN2
Czt/GddzmbOU7T5qIJijcOYAiSHgcR1AztFh5Y5kv6dvVm/bcl0GGidRMWW16dxZPHKJ5b/emos6
05GJ9SP1MD9ZUMNdlidsdxo2T5C85rgOpWDk2KCY56U0Z9CVd3c6pKMg/d78S0bcBm0Tvfe0Gd8F
x5/gTT79iQwa1dG8nQH65wxpzawUefdcZRJCAIN9CjUQCiRkjdGDioJOOiiRPF8dhvgnXlgct4OJ
PP2ExEHF5UzsW25Iy2r8ARgCah1lpboYHBU4wSzpOfYpN9QnDrIVnCooj5ejPGZl099dYzY5S2Vd
l5w91/kTWekQA65cwJyBUCnwcqDkI3OQk0eZwBQ/YR175hDwCgZKOBgFU3a+N5KLW7m/gzzXN0Bj
Vu4PRpWvaWxa67tJL10vYTRzdmowzvFtn1ICXhMlrsh/kex+As0aZ5F68XVZq3+cm8/+BoXGF7ql
/fOkOE9CcrEGUEUG4SCElzk70d98Exz8QuFDjjcH9exFsCuKxNfxZ4hddMx23PhjhwzWQiIDZsNY
HfzdXJio8RnW0c9hTdExdLIgfvEawdcNvxzSXh11iYIJ6iccTqXRdUa0ENZmpwE2ReJakM5C5sM1
KIIilUYl6DTwnsOgNG8f/m/dJaoGGA3k8SjtbnJfyWkx6nPmLZV9x4YI+OK3Hor6cII+RIc/DDRn
N7QfkfC/pDhpHB0Ch6EVN5wfrcT38BtaCsRBn+KNOy0BLwFNWPbAluOWXlYNEkws9ahOeKKAJ3AY
knXfp3umL4QqRgHffWjmN7RbKzVLdbi1gR50oJfWcAEfxzKswkRgPKHbvrOkaD12vG0GKyrB24K1
GHaSl7TEHwHdnp3HVC5zplJ1gjoq2HVj2Re3Knl4NoDKD4kOsQg3dDMyQR/ILHbSbog/KL8Ag1Io
jYqwqUYXYkw7rFWyboeFfIvB3pNoCVHa3kfqaopmCtfaPgSRy2zoCaxJaKI1JkV/+EPqTwPA9p5w
L/ckzJCRjymYNCsYDqrWYEdAEwSUwiSEXQLOiR+p5lZTwc2rGUZOuJm+AiP6Yq4soIiTc/Vw5J2h
z4OlIQd9EoLjgRIYLanD4FfGPPdftJNOOZow8awfy47e5lWKARe0g76IUs6kcZOse2NLE5By8NLw
E0H2RrDzivGbV3hTcPZyn1hwIxakGu0B81XxjjyWOTUTKiU63mkxV5N8D6MQyNiCtEFQUd8MpN2H
gfb09/i4J0JYyBHqCyTlCmr9iVsX4+kxlxrDCR+zYr5Vn7bQYREKgjvJFk9FHjQHid08h4Eyg9MF
1QZHOYHpGElBhJOYn15LDZbf24bZJ05C4X/nMTadxyreyHlICmXQoew8u6+oDtnnpKewBDQxnDqE
OXwgsw6jN94ak3HmEhnhADXzy4p/u35PcOssSBYsOMBHsG6BVzhpsWhlrIUMSHCHq0bdsmKZSrWF
ua3wxEBwGCATlRK5tvsim1fl+Zzzl5+nOuQl6/OPd/dFAItQUAJ2s4a8YnDdeDnTWwIdgV33zWZV
oqR1D95aBbjFwP+xWZ380teWRCo661hEQAz9lnbG9GjEwZzDZoI3Mo7a2FJDOJ6J2COW5D4LShQU
UGT5f1S4vK1Pvxbs6rCIMVRZV1uDZvXhQzm0xZFrCckZoyEvNHDk11Zm7HhagFbRuo5bbNgw61kU
Se5VKdqaQxvh4LAsV1dEY5zbW51dcdrwlzEeboULbjvJ4/5M/RPcJJvrf7hAZvabHY4VJ1wjGPpv
ZNFAFrVIxExp39naIHpIJAoEnicfQVce4RHBYCot6goGiwVD8rvidiLl804W+TPmGqzFv8OLejkc
G43tPUDCOLxxFWX167bmw55h7JR+QgZusOd/DtawUsjrjFh7MB98eXQRm1rvlZRxJpNoIEF9ELKK
zYDkFFZMpHRQ4HJYnF0GagTDJ6wXCI542uwy4zOO744eqjGGvFE7w2oO/Eu7Ob9GWEMMX85zx+bu
NOqveSRyu46UQChPRLZdQyPlLhudAekquZX/hIcCs+gMw+SygZalAoekTA1dtuvv9f1v/aKs0Eut
v2tlWq7ea+jkEI2HsdImla/vQaBDWbUMmDR4p1IyheILJqTMyXO3tlxUNjPkzN5Ddk+cCv0pf6dm
vZH8/4PKX1EeC6uAeLgfwmqm/L6c3IbKPkiatTrC/sE+Y+vTBx0FIR8/WWBpk/+f7Cti0A5OU+dx
iS5H0a9+Y6gJIMyZwBl+GBFx48mz6GYlP0e3f+POy2M+fu7CLa1AgWof463wFUGvHkwO0PSZ4DoA
Bp6aNeRd+NhMeB7jf4NKghe7b2t/MFFn2oupTbB8VJIdUCaYj+XHYttCaAeuJLRKqvgIIjBBvGUU
Gpk5g+pVjjQMUEo03rj6W31QMEcef5mMY0YsyMz4BUBeey0A/YwRfxhjHNxgAU397CIdhNVCy4r4
skA4wpFqdX41ZhUg5JpsvyjyZ7tvyzwFXhUNAE+IzMQs8+JwQ9hI3T1NPCLDADrYmBt9x2+b1tjH
G9rTlgJgRnEdyh5QDVNwvTy75xUrDfslgWvwJVFDS4HTf8Cz5fSAzVG0B4Ndu4JQz4l+99hsMZtN
2knnybtiBoYHm+caD/lYwlZRWDEL3Av45clW9+Z8BCW/JUp3Bc2BJJBioz3t65E9ksJ2AVsomJp0
BIx3zJhYaOERMkADjbzyfiRkgMYtVafYmvwAFpClAIQy5CtQR/rWKQTHbXpurtoMwN81p5zMErNi
nUrphuVF3MReKC7oMJiMtwBVV/BksqsnfAufPyBw5rbkX/SJI1jywwSUBbGUmoVBQuW8oq5xcxBZ
fKM63A3whb5Z+rzH+wUwGbcIIhE4X8NyxKFOFSwO7P3dpy2BFNRRn+Cq02zHbfHaLeci5gdzdXKH
jsSS5k0NejOC/dEacnwLgIxS/rB4IacPqAM7acIp3y4ZiGHOAhvqegyxr4ZYpzslPslZmaEDh5nX
0BL6hV9zTXiP1sbqDcsgJUncQ9T2zynr7kEoN2m0xlcLJrKP4gEKO1nmthb+XOzuwbTvrCT0o0YG
nfjovaTlERxCV75/TQ2xC8s1+GMAX/+cbzrMAtioFZnEnpmX1emb685qDFBkninZDAC3VHwpoWbR
Op3Nu4Ua2JwnH8pytdyxzT8MIzkWFo8UXY7qdxA/bVQjH0dwUrfGGi3XxjEGpsbmV/beO+MP5mlO
b/nBf5jRnhcb6/RVQ6FWZj1OBcYTah4Iuz4FA3DgsCRqKrYd3fgF7YyYQZjN85q/HEqrpLqttX5Y
c3yb2X2jPrzbxQyQnbWVcCu5LJAec+96R5JUhekHqjrST1zMPtP7HtwmyaGK5NMT1tFPgGzFvo8B
hSFitKGUQaQRkSxwXOB9EolZ7RpzDuhTQbyrj2wHGCAhcw2s+H8Yb3MlaWJw+KH0VddybYJlc0pK
uEgBHzEuEtOEor0k9VtY2B6Fv/OADRYMZjpLTm4VVzyR8iRlnyMHK2RC6CTzOZgUqQyewDiuLNN4
AkhRFh6kdto6xf66J+jKKchJktyzB7zBpTkf1UTe0397O1IUSH8ZeJi7/ESw3RXfjpcr49z0CNiS
eJX1gUMLPRuaFGsKBg3ERRmMhvTpX2L27cI4jD0tAsQh8y/6JJTSxC6gyRnLE6adaTXH+1Qw+mHA
fJyHP2ArizKa+8hSB5kPU4USgTGMoeo6zxV7heBlHi94sqGAhe8rQ9rGRxhDX2QxTjHDSodzmeA8
a3pGLgsBJuuSkl4BhatbE84xCFjY8VORlM5RbnIfwAkYSYHPEVE0HKrE0Mo49xeUezX78UyVY2Tc
wW8nkY8tIrAKGx3l7JstRICKTBYiHmtnDBIkfKAxrVkLxSrLEdBC7gdrcu/IrRBZQQAAUJF+kQwB
qLDyWZewXgKtKm38T/e4/O46Hn1IeCAmsybMb/ipILx2QAdvm99qcxw6/YTHGLZSdQ0em89xA+ub
ODoo6rbQ5LDHbNYNEk5QDC+dOCk9rKuToQtNDgePG2Q4iDDopvvuBX7W5DIhs8g6LfFYJOmpMafI
AQMG90AYxd7T5/riNDhcQLrUefCHjhZvTikO2GE10cHFbhY7RMLgkA0PwVIkGKk49xN0UTr+tHNe
CyPk18M6wPAAQdcn+pgTQU+SMoOse9YaoZGSp4JS+2eGIdg+4mtAa3vofZ3oubjM8M++CAELPxo7
LWcBHITDAJososhgLSzPvrAlbk2MIV6m08xwk/nHKrxj9/iJf9YevwxWpjgg7wd4figWgnR7OkR2
KeNvjndA8Hb23A0PqYgn9XBb6ocYz/2O7KrnOEEAKoMSYYmXCJpdy8sn8T0YKWKRQ22i+aVkPTci
7kNYbhL5BEMfA5kAgMI6f9hVQT4KcTqzmEVYed9meA/AYv7iYcJcdk7BODYYJa50RNOQAWAmykft
ZUs3kWWTk4gqxsaGvSAmygROIGGr3V7KH8fCxxYCYOfLBlVbYQUle9ftzzdS0vu8wbQ3JtcgOdbk
AYv9y89cMLZR/tjZwBSxFux+jtiR9VY1ziZf2KK5Z4xXK5wt+KXWKnrs2jXQw9e0oreQ6SrvyM9y
+nTewAr7zcbPLDhLvtQHx2KTnRnE7ZW+2mP7GNmRnPjm918UMw8Issybj7PB6M5tI6LNHEoiUrN4
jE74oMh2wYWn2vv+GQozbQqnL+edKaQpAx7wJ0BJoPu8JniMo4fHQf7ildHxTX4wll4AR3gU8XFu
Ycn17szv2dOOIJ6qVYNn3ckTHkJHJr40eItSw8eukHY48AWETvjifxbdAmVt1l/C0GWGetvPFNgq
VPCVWKJAln0Azctcgpa9ZPu5ufPr8c8RLkxN1PeHb96tAqE+j1T0+6d95wXFVaOb7s+hxPwHE/Gx
g0Ql34Sa44HM9meeYFpxOPn7IZ5N3brDbgMKq2C+GtgmAfsTfQtQvC1dOQdlVz00al97g27KLtCW
6aMGA3fqAnwI3mWw4M13AanrkyLmGhmbCpSH2KPNJ/iJDdgVLgjiflAFzBKTNoUIkOLBiSE6QXlr
olHfqBgMm6wYvJBh6XurSsQ4wzhiv9nitdCIPC9X2Qv7T1rxD5So0jpRVSBlwnCZAbxL69eIG9By
EOfOY8fuBuu03xSbNOIDE1jldLrscPLWZUXQFQFEdd2kg0eAYJZ47zPxzPEMI/l89HR1qHjr0xop
x9w4XGjj6RqZ5FxozufopdsdZlVANTOZB+IRom5hZsV9oEwVDDbFgYGJxAnxxmfxjV+TZqwvW3aF
hfvqmz0dowWyqyMUT/tv8Pm7RKDiAwi4Pe9BtRKqFTFhCL5hsoRHiBsAJL0P9mJSdsNVy0Xczlor
H1cLiPJWHQq3E6Zq6qQciGWzkUleXuMsG/U/nlw49R8iJ7xuQNa53nnfu6En8xVIqgMYrqDqzZa0
VtigA6KYeYABap9u/2PSK8irikzHJtVYjqBnnGNYCSKPFOWHQT13FN382ewzlGSWbyHNCgZYZssF
iAHbc/sJARcv4/ZoeH33lWC8NhpkVEguHXfEg2MOhHfxCZwm5QK6wgtWRFiyjcLx5bnEjtu7mCby
cmQh4KAlVixwTvm3JfHCsMqfBLx/2Hs9XawiACyykot2mRSzBq9RzESOUImrCSkUlPMRxVl8LTxo
4q/gkd+pfD2EMV9whtFv1sT5+Me+DrUf1X7JoQLkJ6Tq7BjnmIfRFv72aiY4CtMGoiCPk24VAXMk
TBUbLmqfwr86J98dWgtSOshZ8ZEUKtP7wPrQqkSXReNqDmRTRRIOl/KHCEyGhMcWr0t6LKg6YRfB
5IHkAjqzLOfwVb9Da1Cs2cfm6X3Eoh45io4gHAke+9vfCIdeGaEt0hMHLEQJNeSVrKKEBy3rzNw+
DeyWdSP1hcaqsvVDv3bv3Vy9W8/Ja/Y30lmVvcXLq2cgeRz75ebNA+ASv04Hm7X08vhNstDLTdwR
STcwhwQotai3kgZqnVtA4iQLYfbOnuEH6AilPwWTGnJiXf+yNQaLFdAfNeSJXSuWYNB03naPJLmH
+RqrAlVhvvPxNiaMDFstv0Jt3c3OOBF5fF8164cYRTtP0x2YK/7AIybcmGZ9ViLZY7XiBINSZuFB
UVOcPHXKpyb2ysUaJ1MgDpJ94V39enbZd413BVtL0NUrRz5Z4X8BVIHxIgxoD8+Q8RJtBgtRGLTA
5rAnVaCn1/SekS7ly0DQYl0nT9+kKrGaw2viA27LN3k1gMiob3Vx4329E3NggjgoBCLGm/c27W0H
/hluy15DnI4XGUx2riGa9q/3ZC4iMeuN7BxOa0CZ5idexvgcZ6+gxkz4dABsgsa0R5v0GjcZFFS1
ZuYyy+yGHzPEk4EPkAkKrAdtpG9ALPoCs7szJMIG7TuInJJyo3OcXsnEZpVKhIHNk3fFgUnFqQMH
o78zW9TVd9PuBxFfwH086LxbHhFq3mPP73pm8J9woJ9UENhaBi5wTknwfEEj+z1XMKycK0SshL51
gDiVvq02zZY1N1cTUCGW1/UWHJx/YiD7GYuKwWJg3b33H7xkadnjdOd8x+XB4SBbaOENWvo5us+6
MB/DsJjDeJoquBPUVv6xwOyetV22HrYL/CBIsQ5s3Nb+wxAvYJTGuffKE8MTAEZQRPfJ1R9uHuj5
ELKBz0IdoQ26udxfoajH/Fxo7jg7l4zc1hin5hnLdXN4wCDKUmbd5MVqr7aaaSXsDE1pgXaT3XNK
C5A+3cdI3Vzd95YrPuOP/xMZPyVuvKxY2AwpFr7MRCn3zMkBO40rCZbIYtwX+xoYFdKBYZfyLfus
rKhWzyWB2GvMEfHV71lLrLEOw5j416HVQ3rw74MS7YUtBBQbWOUsj/rjHpJUJNRetRhoVnUUyxr8
nhCWG+mGecOuYamD2zSCnoiHLIJiZqnlRvE3FFLw9Zxw3jxg4TSu7Znh8CcgTReabByIKZy4q0dS
DLAIistcuyJWgVB521gnaG/5LYzL8JHGlywkwU1NYH/YQiGg2Ji3pRm70HNI8IJTzh4bLWPO4Rsi
FyAHa0GoDK0PKIWudAVUuRTkiY6+X/Ks0ArvbjGV6abfcUyZ5S6lEvr8Ze0v0QTMqz9UP9BeeWi0
TKQeNaK242RFE04N1sXu1WIHWfo9BE3oWUkdTHrEVpSOFN3Ya0oxmR//rO/r9YeSf8AEMyTRZiTt
BxCywP6/giw2fJsRI/MZWt+fNAXLjQTOfEqQ77wdhA3e17R9xg+UiF8Ho8rmJdrLMV0lkTZYTH06
8wxXlfjXe6j1Rk+YgEB2jfdCOQEuQ13qrBONFasksAzJ+SFXUGy1WmBvVcYl3puAv5w1Bfwt2QHC
fiyFIaOwDUTTT20DZ6RYYkV0wceqSpQVG09jJM3fK0S0eED12S4mn7DGEfjlADB3DPfQBb6oeu2e
xq7hfuDFvo3v2QyMZwSM4sFNymcv1R9qjqFB4eAtuWd3ZyY7BngZaxr2mOl5f3U0thB4uMec0WRf
+WyA3TK8Qval/UVzCSOA/2IKLDX6emqEufR+EMOE/cJ7eduH0x/wK0/CL+nManke32G4UqBIng/O
Ls6u2Du3wEQYucB2RfBo68hw4ZSxThFLj9JKIYXxKp+cL0g3Dw9MMIg7CDIh3s0pePCToCXhvcQk
ClvZolkkfCvJ2VPp+9wfTs9HvnsEq4fZHpiOlEOODlAJI9H5hpSNrwUjLBmwr0lL6w+jR37rwRgp
4x2Dw58xuTvA94fP9n54kGwIKuUV2SkU22BMUNLriHEFIOviBtBNrgdlzf27RZzLLFv0GXsAhiqL
9pqd40VnISSQKyLuH2gK+6y9AaVQtmxwaLMeky+oPXQbkooG2TVAe94dLxPYpvd1alCpWpQiOHSQ
Gv4jZgo6PuQBluF1VsC0Klhwv/0Xz7xy4ae+//nk8ZvOTrs+1jBn4CRotCBhD0JbdYCkxejuorCm
uDu7a4tPm8XGYK16g4mBYSuDw7h0S/rs25yjAmEth+f85DbRtDZ9faKuef8e3roICEOjd1/r7Jnx
CbiMpq0DrGZR4wbWgfwVR4fSSLdgHWROW0OIbbAFASsgbIpozjlKW3SZ1/gemFvwMPf99+S+zDgZ
RbPDLsrWOM4bD3eXf+nVnfOeYsg2gYHFGBRTGcCZOKJIRWPWvpi0yGyV59W09NIlocBYvt78ZtYu
kOAk2Msh+pGChk42hj/CM2iD7oaQPZCuk2NxdhDb3c0p3KgAukYG6SotqBwb2U/oA3kWMVYF8R7G
y7P5jMJyJjwiCTYa4e5hEF4CYTQkkpTr9TNj7jh/fBNgtwIGJCRQ9ptG6P/BEC3Ojgr1h3gEzBLA
ExUL954RcotD7/iKV5ToATGptg/kDPFDhDSpCbQfWNTFhHx9ZaXbjvuAICr7KiAquCkQXsTQGn6D
e3qye2ssGjj7yi1+hB1OYBdH3953N1+hkWHIQayJCbDCrHyfOsnJTK/WP0jrqtina6x1Ae11G54C
AexJ5rlyRJvCOksBeKfJuXv99Hp4FO7pcB0haWEjsVb2b5pfCQyaa2e/a7tmyoSJ9o2XIPtrxCte
QeAokD4lZG84TRGxInwsVc0F1L271E5iiBD6/PVnwrRKNylNAJhNZMXShgmQyF6LJDhzMBOcjQKq
WQkKTniZT/fB+m2QVIB77Owwb+ZJ8CSId8qOcoll3zr314ZqToXyB/8kDVae5Bxy4vRahzDBsBxv
vLPNXTTXyJhBky6U7d1jep6yn7FrJziBf1/ArFkeRx9YHJ8tWevRYDIESmj/IEEZC2AFkbHOCbwV
FBE21M5muRFDy99wuUYRNqL/6inOvbXkkTy0gvHZ+np3H6ESjaSNTz4cQspWdPEf4JVPFxIGdjnm
k3C1HJNqJZY8/iveXE6oEBK9SbgmFA8wrSUHnFfQRYuzld4dsPxJvAQliEi8zcuZ8ih8TUebc6VZ
I4YYm8TavrGy9YP3ktUZXyiyF0QEYCxq9dknLluoylsoXo/RfFknN2Fa6gCvrhBx9hwd+G8FZucM
ZlOOAdhXLtEuPLn5vrWSyppDCsMdWkOHvQzvwT80LEoaF0z1RST79oI7zj9onDQdgDfNNvzLiMqd
AAduQ1IsHKRsVfTwsWLjDHtv1X0FHItEh0tDNBz2zk4L25vhrReuCfETQ/Pxae8qxizeV7a4LCob
l3Qr6KRSesk2dCGsEHid4+njMO1ZISzhpYCwEv3MyxmebHV/wdr6NnrAqjcyYqGQ9YBeIEH8uW+7
YdQTDA7IjfxdVs73aCNIQ3W0FJYxYPzOkdcOLFWgE9jD6EmJ1NnwlclZGEsm84zOzYb6Rfxd+o5F
SywWFTuefrqrYfBZ4toDS/zAG0T5uB24a5iOXG2YnlwvnuoEQgyw/blyeaAkMIv11dt9WNt0ZtrY
t0QKP544g4AKkJw8HA5Mi2ZwhkjIqzjHOSRQG/ocg90hhvfJTtOdUKOIEWFOQ7osID+yPiVnx9lH
JC1UmatHdLbYCSffLU+hCfzJaa96z3++ZStZTDksTyPOOehgZgiHLEwf0RILuBAiGmUe9DuR2I52
TL519MFWUbafs1+qwYYYsFa8mBu0e2u25i5jN1P12T1Aiq/NpcKOYcNpyhGxeZm7Hr9E5gGHMe1f
+QCi6h9ISOOTdCZ1dMf14x7zNoCNYpjj55zInbW2rH7FgzKw0gFKhREsYLFE9CAp8q6z9gDeMotx
crWWWO0Ibz6ENFxHEGpzwpd1lngPr0G6bacVfkx4JPHPleXArITIDKZspk8K1a5nxYc74tQTZkoF
6tqDGipYtSdYOztYpnvy7DXHopK3LQ0mB2jgCPhVymaPc+7HB4SwwFwRVRCsmRGgjUMs2J44iMzk
WI6Rv5qpbk5odni1Fbdm//1ed54D3P+G1bVGUQozas1AH/22/eiDLzuW7RYmC58RvRn0QgXsi9ba
+sbfmbE4h19f5ERXJ9Qc9wUO2IR1/QsoxOEEFB6VGdfsM2H1bOrLzxyOX6SjImLsRodgCzK4YR/Z
tKa4yDMdLHFbc0QJOguNckhI9e4dapwjPIguKhVe+X2xuG7eT0tkbEFWRVhMaiEIfncEjUR8Xy7P
YdIlsHHAhbA9BF0DK+fJPD4SKC6OOHGe7Kh/i7dEhgusOLg8PRu8CeUNn6oCeXF0oMfbgYwCGgkD
EglgMkulf+EKRmCkv60wkoelOQgqm4gRrHpZJbsgDz/h9o2rJBGOiteb6taQ/CiY544W8D6Pcqd0
6vXJhTLdEVsyLtIvdwgvG1zv0TT8ywHFw5B1BB5L7C60FDql10d0zZnDlBZgfhH/ZhenQ5TNJ+p7
dkcUq/9cQMIK3rATzxQO1ZLWcgRV/q+/fMcDBMvQJQkCxasTM3xmYtxcFB5ayabmwU2+DK0FIoqe
PcQR7MnkX/jDReHj5RyeFhDD2I3t4DCzJCXQ7Uas5HnOCcKi5mZNO7J0Z08cDGr6MS4zHym7+S1R
XTm/V15SEkaYwFrS9Gz9DUNjTAqQ97Lx8x413BS4uH4evad9zD74qtq1R7kHRITbIgAH+sgfWSaP
gMBF7hXzkUVEaUtoxxkmKvb6u27XGw9HHzTnbBa/+w8j19AhcPMorJPp2bisOMSnzeI0qf+P2Q6F
QwC+GxbzmEN6yI9B3swYecxi0myeC6KErhCJhBqTOKREzjQTwxhP0MrJgVvo8FORwMGKg81HZnJI
vhPErsfsxQDNfqKekV42JpCAWOHvDH/1wz9PkJu1YOXM/4rgD3Z7IDPnfRtLYwCySI3gMQFaY6b1
sRcEGE4AXF2CPfgPDb734+sfsx6Q1ITBD3IpF2LD8x8Oj2xjpjVJaUUElwZ302Z6jIpJ635meig7
pLKz9t8fRfo4CZ/8yZ37wGoaIayNONY58V2AqM5pUy4EbAY1cVHFw4FbJs2kRpACUIGoA42n/7NY
Q0HZgx1n7mVMHC5eLxDk8TqFqYeOiKiTBXYO/hOk3Xut9NEjOGFVj3QPf5FO5NBynTXsDqv1KVLm
JLGxrCIAK/uwspPDxddfMEhgII5FGcounBCFHjr32H8AdhPkxKR+2lKw1b3Ygzb7Eifs3cleKN4e
er0FYcgXhl4DlnVAy5vNHoGo/eUg7lHaH2C6Z2jZb4e/eK17Q0/IOxuIL8OsBxbZ4WC+yo93Effj
5pvr9sLL8sH/iN5YBLcTf3v2LxGJhjTCGNW6uKwSmaKRMirY3OWksxf7/dfhRiEk0VkjY06INkPD
Kr8v0nbIAuRNOSpeR9aeo63OEGS8YlPvlH/m3jnvhOI9dsbsqmH2cV+CUIAbyDRyKgfbnPXLVA6v
JscrZ1eGBS4zBqRqwW+DHRd9zQXGRAFiZv1ISJAjVKGac6Cngzb5iIURz5dcqb6PKy/7hJNh6rjS
ixzPZiHBebD2mkk6KD8cQLDPoyEMw4+IO8zNmeaftSs7VtHQrc4paaHWnmztcIuaLOYqY2Tz2okT
7Ms/87W4KcyGc/ANxqKTDdML1lMP8qArePRuPh+ANM+uWznJyNwraI9QQLPqA0n0rz3rrZmYshkx
u5Ym+m5P7B9+N/xpFgN7H0VECWOASzYAq17d6mFlwsVqIozOHqMWhiOozvK5JRscqToRJss7r6/3
YzH54FnB/mxK/q+OND54ESf8C3+5fWFEgkxnuBIkgX5SVDB3eOaDYjiSZbNu7ActEyN6Geg9h99z
KoNScU4XFwoi1kb1LyTcoP8WJj95Z7+u9kBxWaXcxz2QucpVYVowbFCoP8SU2fT4+pWoJ0eeGagx
ZUelQ0LVBRYAB7P8oLS3PmQDs3bjLIa/yzGwK1CMIAVuzfsflqV0KB3yJKwykaZtBOXjTIeJw457
fvDgq8I8+oU1hDERHfSTEYwZEIL1aIjD8BukDBaJsCQ55m6z/kfzhvwyxUrCIiXLryBi7GD4QTBk
cyv+g5EG9ygTsB+VH4egnwnkKjnLsGKufzriyaKpIqSBe4/iyD4/TfgzEtx0OjqzpoFWrSOaaioN
T1pn/7FWnaqU2XN2GrNkCYhrMXnWKABEYsBgwcivIYCvIR14ONHShuIAY8550OYIDYVBUk3WA5aY
VXhszHtpuR2Ix8wh5AmKMuZstjidckTFHegyVR0gABUVcZNwUPeMsxUr96GfG86FOYcUS1bS9Fc/
4b3ToS8YXXIfN5gOc+x//6PVowZELOD00Qr7k/uXel0iUqsXb21agFeuH7X9GsYX1jwECEE36ds9
JGHIstYkHn9l84JEgsG6H6gi2uTMcdaH4dkGr6EzJL/PuUF319d5bYOnkcXC7gn17OHEY15n1eQb
q8dnCmKIe/tzXGFID5B3Yv+rxK/kp9gU4QEmNsf+Lqbl/s3eQQ+pwhlZBTtZIQjiyrMafk8Fh+SK
L5UWQusTjpsD74yf+52+glcgZqdC0WymlCyHdswln95knHpQqiHAs9fnIlM6+v77KiJ08bak01Q3
7/2VICI+mPeip+Mmi9gvZnc+J1CvuaeteQQV7DszK23QFuITgExXF8y/kUCgMma0rHYwh1ioh+ze
OP7ZuOqGtSdvhQTbpcA9ni4txfY+/r2t4uIqUQxQQBNEY800NescXBL6tK1VeE/P/v3NKCPb7eFz
2OCcCS3NO/Hgf6c9mEMOJLq/yj7iCQujaoG5Do0hugMTLfuRuEcSKn5UYHhPT7Tq0HD+vnBXHkJ3
iNQMAZXCrVMc1deAS+wVDeE3O7kSft919sIjS1C6BD0AZIb/S6fH6CSvFLcHzeEMNolrqcJGGAx8
jUOG0/jypNwa4j0WzLDWaic33vYTbzGUCAKfZJs/a8SB9zXzFc4awu/2xInAl4toYhQkuNzR3XDx
qC1hu7tuLgQ4XATn57USiF99FGAxDRI9/SUD3GHHTqxn2rrijyFt9BFnomYZIvva7i9+nYXRisYN
l6Y1VbQB2L3Mrgs5FOVcwwrjuh2k3+09VY+kSbkEvdsZgCIM8mqusVEgues1wnLzusMebYS/DDfe
sKfYSiVMrvZeCf0p2/P+StRsydaFXIqpNmocmk5rj9veoth/Jqxm6X2t1tPJN0RoFBrA6d0fm19O
f4qEWKx8/nqhlDuAo9adhcESWQ2XOvlEKeAuxyninrPPU8aAxO9XNB+vIpzRcp6sdKfgZ2xkEy2a
kc03Oa3riRyr1HcgGUASnkV4KphumSQ3oOPKBXGuQE+Mq6//DBS7xwnOHgtTENYdsrmsovi+K91z
OKTB08wb8w5zaQWQORDtqHBv2lzQjBFMbr9wm2hM0UGdU+F4BePGJWJ0AtcZ68PeknaZ5xSaDpFL
yDkmJ/z4iHFq3T7+LIy4Qv1Xr2zf4S/Bt7vsQcRDKgxtSUVwHgsGSG4RliCtETURJTlpltWI4Umj
86MZ4Ml+0fIe94gN2JZzRqADUwNsNECBXYyfyAUiJgxwtZcJ4gATA77/d1ykBHZU/NWUBGAeNHns
mVbKCl0jup2Lhxl6RDglEEL/H5uAKwSfk5kcoBgXqefPQ5b8Efi7wCQFG/HO69tnnA5pdUJNPNzC
L7WBqfj6d9ajfbCfTkV7PYbKqo5pd5AvJ/sGqiy7ZdYALrGELAWAB7memBP6zfaKI1EkZ8xl7oJY
RSBQQbAB6Wb8FN5d9D1OFQ9WjBpnQXbfIEVCCTbGHt7/TVHOuXtBdpGh7Wj2CwWbKLIbwX1B2pdc
Yn3OgBEy1tibCvs970Q8H3H1c/IlSuvHKfSZPEx19AG4kpiZjQyYAKosFw2s4c1qS3g3AVQLsjkO
nIgasN7iETqNL8Ten0OarSML9+xlH39271jMGPxYvuHkj0qN8dNEtXtCNtyB3ckRNBgHgzd9pBpC
HG+McYjai1ljD6XqESCruQL1LnC+AJYEEMUnBVbYBQU7lnPDyZuma1tMuVH4NJJBtf9niwJfHBKp
jVsW6Cw7T2uITU+is3GlI8QEHBAW1pG4HE1YLIYEGzaEchOp6x6hc+04txBd9RCWg50XKOVKzFhe
JUlVzSLCEY9iZgIE2r1p36sCQXrjMZzj3vsfR+e1rKi6ReEnosoAgreSoxhRbyjTwhxARH36/mbX
ObXPPrt391L4w5xjjsD7E+ksZVkxucRkXlO+cw74jwzitKM6arTsoFNWFz/7QjffbQZ/RCGhFy8c
3I6owAmnlhsP+bOrbBtI0B9HCmKExSFO5xaId511l2pCoRfBozuP3zDIaalcnUEzJ1D6pdFHktm1
n5jdo1F/Y9ffOhFJUe5fM8SiPpmybJN8DA8Wgq3w2gG1UDMS8kXa8qx0i+1pdKAKGHSyi/1M27M8
U3oQXzBzCbA3J85lyAIAv9MIJJCkvSMYhXXENB545foQ597l0Wq4ZQ0OUzS4I32KyVBWb3AlDn+A
jPRAZglal2+ZgEM+MuuHdWBIvkem+aVMGnHNUwN93R7vOyiyhrZMJ4jhQOIJVzNdzm/LHeFCsbLR
DbqPmeJ04ieJPpgu1UM4ZwqFKISlkVw+pDSSeg/Q3ZWNiat2ERWxEFR2HyBEVqFALPxLPNuvdxxi
1ce+SvK2eDPBhulZxxlRE047OsBcRUwE9NF3sx9WBQUTwSOVJkaIyJPgmgTvTQqzpuMxFoElj9wx
KG25vDFVIG5dmdYb+hCqU2ESYAvHRBDcc6AMmvnHx9gJigze00kt2kCdMvSFEQim6bAAC86Bp3N2
UIVi6sTFjG0SqAP1Yd+H09WB2oGOOAV9JLyMFoIINLYLAXw4Itjdg4hBTn9oJ3o+RislZJA+VWvA
HP8cnBm/dBxXMkB/3t4YfIAcs7v5mexfoh0lC4MTFiyWNIicNAYxgjQAeTAxHLQgQcFFUOCdn903
GPRjTMlOf7YlUIQ9UeCzSXdwXsB5WN3sfvCNDKfjQXWFbmReCAn6JJfksD6SXkSK8KDYc/CCuetU
ys6dY6/ZEoAhD4vJRS9SJ03BuI1/DDXK6tvXmW53KANPycdugB9fo7PFjY095TnF9/PIaOPBqctr
b1AL9O0s6hHzY8As0OYqUqEyYV7l0BLhLfx0UJEFdDEyVCTf8eKqY25AnMVHFJcUqesZswC7z9cE
VIWvjyJrK1wCCTxRPVwLyvCQlAw1FtCwtOA2lpg3kmDwhEg7gI+ofaPn7mI/YqbpUAPZk2bwCZYM
hhkged9pK6To6DCyJi8QC+0xTSlwfA+OLGe8yVHRZc41lSHE28KkC82180MF0jFrUxOBd8MVoSaG
/dfAu72Gavz8U0cNuV1M2BFWAu0sJJeAUOegJLhc8bRhw4zxLcnUD5pFuMMnoHBS+gA5O+NP+sJQ
zSoyhXZH6hiEs/gBPIlGbNYX9jqTyhZwwPHv5XAkNhFVXQSnfgPoSqUuBzsaR1vBqIUOGL48M/0B
DkFc4N20IpvvOEdlTjbtFF8vBGqUSLMCwgYCIrvNd8sbWEzCBqJImRDlPK0BSBo8Sh+olz/TmsLG
hRWetvH9P6RnDOoHTMfoJ6J61OB5taKDzTo2FF+hyQDvAwuAj10TDR+faoYB0W3CzYtZMrhnb1as
S0bJT5zXO5u+9ULIRUzuY8HBtemnrc0lfnqKd5wXMGyBRGG0AJb2wzNsfegU+sC42/ju3nT7BvDW
tvEkr4AUgUM4fZmyo7dGWp3lIMpTnXELvCgJ+DvNFkORU/EOjOVv0M5W1UbHcZ/N+/VghYPF82r5
JDxqON5YJNzG3SLAjx6i8L01Bg2gzS8eZMUOijJosXlX9wnn7ntf7vHwnV0hFLRt9OxXyv2OU+5F
ZM3Yk8Sf9ZcHNiJYjEsOLgVkRfdJK4X/NrOl91LHRQFj2HZ8vJElRvle+X0eJS+R+2hdiK3MkbY3
MZC9wn6E/HFIiul9qnYG3b+O9ZldeaEWu1ej++mPbgDZiLstIUbiJDKFtArY/04auph1AU0lpKk7
72CTwhcl3DE3+zx58eId9Tb1ENeTdoxIfPgiXB1v9PScD4qlAhWTz1HiQzfHatfvztQQnb7qGeJb
YLaZgDr8wMovx2XP6kKZwOBtrFFKTLEIhp6T4mjLSB0qsxIE1yXwvc3uQyiOyOC9f7gk7bxnOLVA
mtlrNLejK+QA5e8yboYqgejD1/jvELxjoPkx9E+qdEyM2zielTaj3/ICcaqxiqWBkXANdbsOyq5p
8HypUD0yFQKDM4dVArGgmCjTW4x0oeJgjaHo10j+cWkeNR5aGvvzd0gkKFBmAEy8udpkWgnHeKgM
7/aHFPc2J8FZYMaXFV9oZVpsz+EpRouBCCr6gTLwGdIqVRnJnfjCgxbxkc+wxcWCs6tQ0RRfEswu
QSv7MgWzTh4m9RAf8C8CSQaFozn+ephQ8Jg52FicZ1w4jhY3Ty/5H64JZe9lVT3rvezv3gAIFOdJ
ju/I7pp+IILV8KIPOIhbrxnzYrvciOAPKAdL8Zj6miS24/Cb9TalC7Xo7ao4SHOovN3e5pvlDCUU
T3FyjoBOKJlUsNmznEeK8wp2ztQ+hQkSBYqEXb3X8jrZy212WA0Te3eoWOfkAYMpCg8FiMSSmobx
3vDui8vxcYfEwGJiV5j7K+c7k05YV7x4AKgl9dDkmRkM3T09ukX6EJwYwvkJIJ+3+CEmhSuWi5nS
FtNIs/LI1ZqWTr7CQNrDbvu2v7h0ytisFrh38Twq8c/VkKO/LYDDh8UUSGPHrR/zL8XpGRLhgAdk
LKC78HRq2BSq04k6zmX9ga2HpihR8eERMVJ/mY/p1lcseYLursM38yiGNjHi+JnB4fvwVzBUb9Mv
mIZMofSgSB8JhOlQXq22FMTzkr7THjbbnial55Cdp2BtwsAcKFowBP4OS19b28vEBuwTPw8WRx+g
4hRSt2af/WukOmARwmh8BZ0dFzhnCfg2hJPlDA8sIS5lGh8XKjX0/dfg/SfxIPfZp49hJbc2mxM0
+u68ZjCV4aZcRkLuqUBnJIasmxbwITggeIqcGQRnQdiBLL6uUR50/idVt1ftkWZjKjoTlTWGbUw/
56is2bkFdxHGLbayA7CL9AmdWAdwuE/YHtANWDdqtult3A9qDjb7Mf+RhXxOFUyCUQSs+4xIMW8v
5/TiUj/grIeVVMq1fwGiUh1YStoIpviQ1JH/A5uH+5y0NvkGj3Ea/VyqIFtZGhTcbK08fI+eU5C7
rPthSE9RB0cHFRFC2VS1UPJhrd2psJDQsDK/ocNhhM0ImporO7qopWrrsdm+bUrtBasdRY1Ph42x
Zg+o5rro4DGVXqBboFGmPf3f25ZP2mEG8lbPe80e3p6kAAqsF0OjXW2lKHE7QOboSfBsh9CkxCSM
ud3Z04KF6vzmj+BrAMuQvQjwyayEQWKO0E4Ny0CBAbTmIvGek4O95vgdfAZTkmpmOt0OQJFd7v+7
wlQejfnTvjD9OnrQq8XmPT2jErv6iKmwzsQqkMnpzWYJ0wY8ZjiqOWLzBMtUKt8u0/orPvIdR56h
q0eMGaKHhYQDChiLjkneqJich2KGOWukw+LLn10hToiujZcQMh8s95yZ/SUl/gVl4tdCyAkblK59
3I9f9ilZfp01wmLACDR/4s++oUm12/MeKAGmTMpYPmPPaR0GZQxQ/vqwRR/uAUc7BnT7Br1SkdGb
F8yWiBNXM+o7UF99+Yi5jqD0EGHJyc5dAjJsdkZXPDh1gZpPA/Tz5ymAqMOTXErYi912hUxxlh/2
nnGqgCd8F32xL87kVT7RBVydEh6Cxtj4ZZ5WBJvHNO4fJvGUMXziX/hDhayPbx7UtQvGTtxfTHwC
fBzpnR11qeOnA7/oi9JuDSPyzLiQ38EP4ncjqK1mj6Eh9GHeJ6pGyfnAOBqPlmr6iw/0V4jDUFKg
nOGwkIDNEHUBremH6FodMR5aQQRxHP4EgDPT4irjYBIB3QlNCOQuW4+FhinKg46D8QP/wDxNWJe0
3eD0N+T+PybuMq2nWwjVkOYTeYIbQN9m6P/D2fEMesw4OLvMQF15/riI+LRwJokgZ7fj7zGV5zxB
D1LOLnGdMZ/FkB/qw8+qNwyo7h7GNuj+PObI47tTzjqcWQUkxT4hFhgDcgTWm3LW3it+XwyRqMnz
3JzBhYqgnTBrQiLCRB8NyT4HLxRvDqtk3qVaBrl7+y8MERgSTCxnGtffvsb/zHBUPBUM65Vb/STH
PwFCIyeJkhCJxHKHh23il8j6M3LmZdRKJJG6XDpMT+GzW7J0P0KNiHmeLFJpP6d8kiL4kOGN/vcY
HBw8L44frBtT3Ogd3lIvpIvxMGPk6ehTAF6chXhKlPYicIS2gYZKT2lHwBnFTf3s7itMATmAdBo+
0uATcBpeGPsHyPzmArM4a4mp7NEgaUtG9h4XGNZHmGqJXdMTHVjF8+ub477NeoKZrdlvSGVyNgo6
pKQtupt9Pr7FnXHPJo7wSs5FvQF7Mh/xaXWElNjjeC84NYVucBkxXOsuSRY902GJryTrbtpwQIOe
JGVQbIVZcRqjIbcpg3l4WyKgbJKKNr3kTeG9YpweEtWwgdcILktDwZwYlU0+edhfzHRYThosOzif
kDkxjumZfMAXQBVMuk76DjEyr/Zado3LTMZJLcvY6OiIFpxWgn8aYzYXaC8kNfBLrAyxWaKmga0c
8LS8Jzqel1ulon7tp2eFIF7k4DpnBsdJ12ZiFGNtdZodbIwwqsUV4BbvaKYYQqnE7iYGAZBAw21l
VRV1Gh5DS8mzadNkuKBVAcopbNPorSCwbHFewCrmsVHleON+IvB7T9OyKZlEgsycEiLQuYQ/trwg
GcN9HWWEeonIBdAxuGYyp5CaiDaal82FtbrsUR3fNpym3I2tQZerPW48wLRqiQXIkGwAZ4mXftwd
b5cV0Vbnjn0e2lvs6xvMVYsRcSYsLZiAAeJFRsrpIf4s75sXn8aFL3v1XwFR9mQiGV7XxczGlR1+
dAtY7sCLZxBaVMH1YNSBxIQJK5uavNozPX8R5TBLFZdu04PTW4E/PFDpAuexkHNPWR997iQbVi90
dOHboq6jeefGZGWzatmd+oDBlo6dZvqagTYwc+Ws5FFZn9GdBw46GCqAC8D0YRUgwI36vE/Ctjx1
A7XURA6/7cddMzluCXg2MbQEEC4pWADP82SGlwluFTzxAc/MIwh50GRcCYDt0OlnMIf2ZysjpI18
1fgYpwl6BO/ztpvsPLEBpQqQapWjrNxAVuVcU/zTrDemlSRQ9LkV9bHQElEDQFQy4ZNdwjZzZyBW
xdXXR1o1q8EZXXwu+O53IA65YjoZJ4pJ87mDymS3g7ZbQre7Rt/FmyO1R5y7bnFbY4bExwWGF+7a
g8UaQOz+T+kVJfdziJAtq3wBLxlcR9SqbQgv3DBfFHIPdBMuFR7AMh8bP9APDloGJoGw0SPxzOI9
YgZkUDojk3bBFeE+gv669d9IZZSn3plbnGSMwaWD7wfXnc7Xk0sdMSQxCVKawwQ4DbaG9dnInSUb
HuC3YPT08LBAeHt7lpzzmMF4PFKMLLEFYddRtwlZdtkPfnbG946FoE6KCagTu/IcvzfFDFqrmZAB
8zF3wkpgGr97TjDvRCvyhp/IsJ05QO60XR74IL1iPGCONXvJuHOvehy13JWPwQ7q6/AWU21yXqK0
0CMYjPL800/cTTX/FH9S1BuHGURnBkf0AV/U+m18bc+JTIBx8SWErIbrATeq7Xx8jWHXxUdmhoYb
FguTJB288DurkD31h4jFeqOPQ9+IxK7GVkTLVMZ7+DalzBSYLlQBaSBAyDfMXfrjX3axSr6cTCSO
yc9qzfrOlZfDlTdsoDc0XzTD7vPkC2dCx9ZDGxBj/2GG85iWvNDU0MlGOa7PtBe2ttDaFg68FtHo
YwgiUIviR/SY5sFp8XNUt0BeLu7YYDsWiOZzVI0b5hcl04seGnDIMU9wdYwOk9a6yxik/g4MKTSb
sUpwAmSs8ROWTe6eS3PxHQPT2O0IUTdvNX37l22zRo32muqLgmmCVxM2oFIAmc/RZfsloAGdHYw2
VtcdMF0UYgi+J3rYrAStx6wPTX2owGrCRo56LgbL5GWZm3PSHhhLJTlZzyBH89ck+Z+INKa/wR71
6eIX6OA1ZBEOjBhXlR/Y2lbxvgWBeCTopEbG0zULiFJLLWrGHd7jhe17plE2zN3fyT4zn8kTA/u9
loknuFvtNzClxjiFAb/CI416wTO5LJs54B6/+5r08CAhQ4bQxDlm9ruOuaC1AqECBXNbY0o5hxJc
IHcQC+uy45PFFAY/ponCVuiMwMrT5u9+NJu/65h3/rIubzrZA5492OGLhAiEiTa6zQlWYXFI0XHB
hGL8U63+7hlqMAphoRnudYyNDBXwUGmIWxCT0qsdQny6rChJoBkB7R3DAxwDbisXtQrGKWPJLuul
vwyzQPtMF4cOekCZrFvfUS8WBtabr9z1zqG+qJMLs9rOqjstmDPtHjfKfa4vaBR1JhT2E5S87uBG
yOkLzlB/CSVhJqM1Wfs35/uhhBSHsh7PrRWcfGOGD+gD5ANiDoc4wLgH3eWGSyTh7jZucSy98DBT
IOmKy6S++0Njue45NF2CvWDVgQl/B1yjtvtsxsFjcmUd98gR+KXapITf9pzQo+ISDPcnO1Jv1KT7
nqxWolvIouFcn4d50p8+xSJSLARa5tHrEiOkBrdUuETZXJlg8sT2dRETWW8wffxMmHsWE90/4pyW
4D3A34n5hvv401yy9sivfsevfStrMUVobw2XPci/QyjPDHDhQIsurt/HaN0oIBSkcPBkritiWqFK
PmUudbIk6as8MUN/OTc8ZioCYzCGrWYqDEFtsOOPQdMGkSrTl9UG2iQnU9fC/e0ayIAXd1VYdIaU
B6z/hMAonPB6CFFhRMBWpMur16o7h1rhfAnco1uCsPGHKSngz4WTQey5vyMhV8h1w0+e90Y60QT8
iXtlWlitgYBtUEcFCMcwmWNXS7ugHHDE8NW8wzB8Edmht60T9K9uinPprutz5cKyQo7084wlXmUg
3A3kIf9Qw0ZBssEuJbTQfM6rv/MT72hyIEHVAWD1XR96AMfbOfkxfuMzmtVfJ2Dn+XnQjIkxIH3v
OMLU3andNwbjx7BD1Ad+ogGBJ1/S9F4pTL8Axzwf78J6fEXkCg+DvYacgJE7O7Br1mdP1a2GcQkC
5v6kSDDxv0x/MDmWnwk2/O/KrVfg6Z3ZMyigD5MJ8Z524AhPf/71QrbR4ILFxw/hpcxCZcVgGcfb
YqfanYOpwhTSrd7J46SDSdThWOWzFGE+H0JIZKhMc0Of45fbYvObsIEQCkXil0uZ4UlMVytQ4wNk
H2jzbCy+xsGp2TQJbLan9xtil7ioAmqPKzg4KnSOgBV++jKvRH78hzNm0Ee+w5g06dAWRwf/iOwJ
2MNpAnVkjE6qncdQUaESvKFCPu1dqCtAhg+ENdirm50ExiLTiY8NuqREAI5OsaWt7GVfGhP3NjMS
tgRYKKGqMz2di0Cwnr/x/gWKZFmwEi9UWCTSyiaAUcKeUPhPkZzXH2f3cKvJeXKihpSyjSExY3t+
giOTdIbNaQdyxokUNOboIMXKSAUUCW//rYM51KhPVsX27z0rFu/ZYdW3mmAHoYgFjUqM1DOolahS
IcqupHy5w0Mi051NW4OEPsnu4HSQPhbj7Pl1+p/WBPWLmo0pUPKEH8XRybOE18yg5M14BWNj5+Dl
XVMXeagWqFvobtIgY7cXKDExqN3V276mNcRonEK5ReDQblXKDYUxkw/ehZztMD4lh/EjuafajJfq
ErjlAN1DV3BoxIFX2gA96Ew1qinx9b1aS4FLPrSEAP48Drd0mhHRwZMbtSOM83wsU+3fxIirP5b1
y/rr8eDhCl6otL6cG4f0JjQQZ9QeKqjy1E3OTIp0uZGoSFGMvj+D6BZWyOwq7IS+XIYQEFxqcVok
sztrWUXade/bBr4QH2oisDjrjOMM1DWT9og0iuw1yMB8JpxFTCmwRBBvEm0pjTrAIS2YwQbuDu44
KX5XuqNzIZ/8nltOmVM4xdAwyeJYGC5H1df+ruqkhBUTiIvNyb8m8J8fPukrAdJ+2Cw+mwRWktOF
yYdPCVS/CrLne2uMSMRTMbz57ItFKzwEk/bsj/pVG0Avoobimy5eGMFF6rw/ONNUyE/twN+8mCrJ
aYSGjPAKtlAN0oxS6jVYNZ0Hf1g0RMQtJgbvfgKh0jxghc9HYPcCzaqMEWCI56M8JjJl8lugkY7e
2xJqSfRbwheGuka/zhz+uYPWZmddZnWf+Le+BVB1BvrwEV3nHUjfvwGadwoJnHXoAqqDeVtwWWEZ
87PpBGVcekuEuwLs7omACwfDKmJk66cna4gN1n/gH5J8HgNJwHajpNtULIxr+FpqEHyreXvxSRWP
/JoITgJ62zIsKDxrW4QOKwPQI5WZ/Z3hceP8yFYsnGcIJWvAWI64GhthBqKEMwHBxyGwC0wAvRlQ
Vgvv5Ztp8AHUGLq1RwjjEvvRAyRlPSponV74V8iSk1L0GL6iVwRnV3yNcbgdXNfYtBpxMxqBQoCE
AmTbXGI8Tn2rO5V7EpBVZPFtqxUc/Lv3S3sMaP2SUuyadGtzA8r7/6DksA0gXCwajVJLJfeGnwA3
g2BsXjduvwmB10R6rGcZcLjvMt5DVf0gvbwmxwuVJGia+OIrgwtRFpXL7/Epy0c94NUTJBI0FVgs
QEdnHTaBgYcETmBGjBtFi59R4V9RDzo56X/Xec6E87LFkTftEjf3yiRK7erX0d2KuKzvSM/Mtow3
rWpNpX/iSyke/sb26gHxvhU/RxqZLJLavoeBeEeP2kNCpWGUqwxpFRyQYeoCPAys7cF5cEDxqlco
vdK212dU23BWEStpLfgmTltkzNR7BNSjKarjLxX95j7fKLDY+uD/lwluqg8ImtwXsyIsh78Q1IsH
PGxRfnNOk3mAJxbDWnTUBIIhOH66mtfNwLLgJngvfCoJfwnQl/pGE0gOiEE5Q1xtiPchthd8JAnW
QUfYAW7AKZV/rM4q/PVU/HhedLViAicTXeuFVoyrvJ6dwwdz4x/HXJWbbcg2dieG0T5+TNELUDC0
rcewjaEAw4LPsAOLl177eXR01TqiRcWikOrD5zJlnE3o65TM3oifDBzqqZzJwIwIG3HBkLiJrkd/
5Y+NfT3jX4PkgYAU4xPNIqOKgDmb6DqatssQ0wrGmqIqA75nSBK2ceBrb/hXD5OzBBmVaY1D7Juv
e050J8dgD10D03D3sYIuYy76i++8JpMFbgsjY6u3P6IP4UZhA0FpNJn9S2/w2xwgqnSBoGCFk1g6
4W8vd/+p8ipbdomEEfvi51pKKqoBKCKqWMsK8l8YgznmuDPS1UTh7m/Brk1yfNshfaRJiO4acaxr
AKmgpaN2Cm74lAjhXx4HOQHsTv7XNVJ09HznfC6a2N9g058wwxyrc3VGmh+n9zXhl63C/kSsAo+r
fIjJRPTrWHppacL6gvwZFVk7RZVEfO2X1O4/1OTLmuB15Do0lW+rjVnpD34opSfEBshY8IsgF3F4
rRqX+KUbG7PH0mAkATAfd9FVOFh+psjeQ+0uz79Lj87licAKskXcWVEgh+wEtgXJh8GFPAsDWoNO
bd1HjTPXCCIcqAkMjYqGFl8bwCXry7ACAYPz36X5BeGitA4U3dhFhlijXl0pLBvOouOm5bLB4fz0
qF/ZI9S4HNRUcXNM/uKve4nqPyqswzRfHXDfL+wazGVCSfmx8K7xLtAPprSvmEDj0wwEjFs+kKyI
dW/UsNWavNMWRSc1M7DbAYMlLhYHG4oh4FmbY59dmD0W9++gvtr6RMEgj3fv9ZIqu82uJJyyHKE3
nc1cc4WfAhK9OT2cJlN2AEYTEszNu0O47R4iUovntqLV+kL/aI0Y2dCHGKM37erFrcHdpH2zF11K
x33BUqaz5BZ4IGfgJaEHp63gHG+Zi14gJrFECewPitnNRHNTr+9r7JAp3TwqvQY07r28xE12cp/E
/8HvhmHKnweqrfgUVuxUaHhV1vdFxIGWITzQEUnVqrFx+lIhDGlH6MHZCpp3Hz/8w1TSEh4aU9w+
zQjUAsN5jWCyAMgQtsuryhl9d4iVQTBw5IeCZxCGh7sPJJUbq1QLbxNxqAk6OHGf10bMxuGCRjVF
f0UC4m1wb3ykzl49/7A7btwGnI7M3/Ab5Y84YF6tYTjOWHZaJV8IITDs55f0kKKOAZL5mpdFDoOW
tNH+RBu2xYCRCxWKUT7mwV80i5fEHE3+ymHUsWlFebDoOxhEq8CDFB3jXZ/qWKQ+n/g8uaF00SyW
gRQjNzRrOucOeZa4YfN9snMxqXriBW7VmPaggMNOyAgMFyUSuBZtZxuD8JAKjKfOYYC9rfuOKd75
P1zdfWZ/QHO81s+gznFuGrAFFbiKQpo87TQwkL96jlLEzQnAMCEyQUc6/CclveTg6/KgXszcezHH
+wj7JCYuzLlomcASQvLM7qvafeEU9f/wio2/+/jKkH3+7Mm938d3E+Mg58b2xZtJ0n97X57C4HuA
ZFqtbymyPiRmQv10yso+Giak0sO0vxXNFk/7YHbbkquLrEMjB/phtkubwkkI7xXn5+ZAQcH02sYn
ANn6c9KjmMfgHlbFDCM2SUuBls6QnPASNoaWdsYADWm3Yahz8tqSDYHIirv/OW+gajcZTQ11RoPf
lDVHsyMSIcQHQBAe6++/0YsREH4JdMEahf6LCovM2cviM+yt9Egdn+LHvpNVRAcQuS3LgS014WWc
bIn+rbM2D39Xb24z0AmiJs5MZUDLw2IKwxmBsWjUEYrTITFsgqaCGJF5Uz5uvIfg90zgnyJ2ypPW
Bv7JGznXZ6ACuNpl0Japb6SRLyVyYM4CuHNnSII3YN7auwLzkpc062WKD9436U81Xxiia5lJfBKs
4jgs2e0DbX9GuDEU8qfIscCc2GJq/EMQ+PHlLpbxM+SGGJ0cCkyq/Q8QaUwim3130BoinUGGxw4i
vB5v8Dsriic2fk2a+IocoEVnD33WzkHwIhgFK82pV3eX/frLPl4RkxuG1HX65oDaFMzTgNeT+/wJ
VkdU4EhxuG9iGewTyc2WRrhwmNLxXhF8/OUB3uH8OZx7nwEiay5VjM5qwta5ZUcNPXkrWBAIOewP
ysmTqui459bZ8KuniQF34ENn+grP5KijzoZ3bVItXWHcMGyedGDgRCpNhB69gTPKYRudPMd+WrkQ
7Z/26+2cRxDvsUjtUJO+8R6GH0N9eqRJnrTDPGUgSdIMo6mQWhe7GmbgbCNUoKsC/R/WkEjhurbR
M9VZHoh9JgdSe3NDzCDortRLYp6DHjvQnTdwsM942Gjs6my1+AK5cxtWI9KmOMUmZ4p8/BxhelC9
va1+1kZpjASbn2jmSL6+Pr/ch3E5uq5+T7utB+oheOHqMHF+GwPX4fOItAkuoA0fkY/WJCf2C2gO
vtUSOgCU0d02gA3UtKw5Mtiik+Ef8Zj/OMf5b0sXdiE0DryFIl9x2pMXZ0wLcIhimwuSg5JEW51Z
vPdFm0lhutVBiMrhuSbswDq21l96r4XO4D0C3eVG5DIEE3kDHkCpx92NcVt0zPLZ9U/anDJ9D7WQ
JDxYz6PWvgjbDngLLPajLp8swk7p7+JdEjRwFyYOD/OwvkHEvzH8YyII0CkT0SMzdM4D6Hhw0SB5
nf3epDyY3+Ehe3Ozoy9EgEFlyE4baLXFbhGWL1UWckFapLfchg+qlyDfnId0RzgMqsiEDxIydJxc
YQzkB6oUho5F1HYN5kkQ5DAmASlYQ/7D4/bqXxICUcPWpB8zGDKhQ8ExoK7Jquy7aUHK6toVwkF+
6yu+UTXORApVUen+qUgmyEYDhAn686ffJ4f1MP/SyH5c8JuqBQVAZqHnzXPzRWAYf0BIIO0hXLjt
X3uEXXjx3MF6lcr6UtR4B4Z0wjD6Yf6lBS8Sc8ke8bS/ZvoR7kXAvIrBdRs+N7d60F4AIqJxeq3e
+/k1YS+SPU8JcZGrjmi59wA585yN9P8Kb4KcuoTj0NFHBPdOdTSFy9OoRgIfS9iv4nXZOcMS3yu8
UOHEIUuJ1Skrl379OGw20Go3zLtpGCroebU+aOHpiz8fzRzJrkGZdkVgDPGOC+80e9zJQ2+C7pZT
HKDut2jk4mlbCDqDDw6zPbc3ojO+zr//4UHV3BTrB88Y6svYcAtuYIpFwuWSQyRelsZI2/4WUj5+
wh7029knW+Xxi3VPaY1XEVcFXr6p8aTyRd0R/YYEyHcXzwTPclh2ztt/+E1D8i51xAAMoEWGb+8P
/awY73bcy6I7vJK7wk8n/lVj3tSHrQO+FhxI8nGQB+Onh90gYPVz8vUqCnBgcJKjyaYfVsBLAccN
6ieLffr26Yk+KLtPPqSrodrwnV9LMMjoQsYUYAWu8k1UgI1DJ8PrhssC5hEQPUJUl9DZMcBPQTJW
CBxlIV1lEcELa214qQaVhyDZkgrWQqyDJPRPpafncspxtSHzaIL6eVOTqoeySwMcf7TsbPsLkRoc
IKFDC/RPY0EL/8Sd6RXAWsPk5Dhwu3Z3399jzwc0hVAfyXh32gTFkyb8Dk0BuENZ3mYfFuuIBYTk
CvznNmNQ7NB2hjCfQZRbW/I9x8QRm0uyWjLmkEBXFCs4a3dHL2CWfvAan31+N5+D30rDTkCUU9m4
Gq9KR480v71UphUUpP9DjxFnA7NiDqC4HDHm7oWvMQH1HbwYozKoh+Ugw/0HDl21+05SYb9RkJRm
RyTVDSOlL6LH2iMDbQSjAkcmOE5UTxgXmq0Ib2oGkOroEXVGMgriXsWzBVRYkLfLnjEV8E8ZqDj2
ffY9D5Yobh08VUobRLPz50WwQfP8QAXV3uMY6OORCDJ3CklS95EvxkBlGZlfQQ83mFJEFo4GMgV3
KA+vQxiUJoc1WDw0R2QryrTrt0Z9HsDFvTJoBUmXaSvpeUyheYAQNiyw2fe+BfaM+hLCiXWHkHob
3VYvZIcAh8gmQ4Tl84+4wocjneknqPWkq1mQYCKGe5gbVcM2BB8zJw5bBL8omLkRrdXBFaZxLAbb
YtuPoAXmQAlgfBPDfTxpuq5IGeVpZCJEZsRLBw+VxoMoLJxJgLavqSwayTCWxXMc3g2oLnBnEkmN
UMMbq0omvT+LSa2HVaP3xCopPifdIeOhjeKcpie/Rat+dN4ZwEhMsAlOVpcV9lyUOUibnKtXrN6D
rZDoP76C1dE9ufmgl6E6PswIhgWngQhEeADcOyyypKw8Wmqmhmt3y3nh5GGkEpVQY6SPfmMjWlfc
ad0/w1wK7nqyvyy6O06zcEph12C5zCiKDxbRDZ7XuHHi5kdE902kIBr2MLN69E0IqUuIKBZ2Gy8u
2x3sx+qGW4OGC0a1Brhyjrhb0IQpICgddOaDC3EfBCaBYx+8ZnfCGp9QS/76SU6BsoSb4ML1DcHY
OCNpILI2YdYIBslca6fd6cU0j9EHuVh7UC3aIyht6gIOQIJwXFiL0KN9Zfcdl1u9592ZBzN+pSeP
zlNmICMMaFiF8LCGECrZBMSq+FidWt8Ml4f0FP92SkRpX21wRAtbU3grEMWyUyhbHH0LBAIWpfuj
kj2tToANtQcKERWcBVF78ttp05Y4tQ74r4EoZqov8WoDl/vyGeboiQoa/hH/AIUJWqYYEnZfZwO+
rev4w4QV25z0hcBujYUqRrIGcCUn77w7aa064weuUZSG+Dx9cUh/M4w7J+hbnTtwvbCQWg4X9+jo
/8wDqp/aeqOcco4+rnSY68MEkvxuwFXFY2DnPhklIqv6UiDrnr55Mpe5bbt+yBj7wVgmOs77bQZM
TIyR/3I6fZag9XSNFHrogsjKgN9Gpcl98HcMtfA7Kydvn9FfUKxfi96MYS9i+AVXOfYDNOo0za6s
/mKtbxnK8/tybC8ZscJ7hqoO6zWSkAoZ4oic9u1ocNt5xQwLwHhVW9+W5PZdUPAdURY28OwXfL5H
6S8AsbmyC91iDk+/VmHsQEDK9Pk0C0oB8lJ+/v1PQdQ/7QWgXwTJtYlcocIPmASC8ynbX/TkVwwu
yv6klzDVgq0q7HpstjarmtJVQUVyQq7Nttlr3m/6ivpDCoYtbr1AQqXPHIEZKWOe977Odi0B6sgl
de6DuaBuOowEGntjfqHMRje0Ydqfm/oyPIb1D0fJx/CBqCoGVE/ErqdMO4TnnM3WXmc8+UBUlvsw
GndbnBMmjwlEv9UlkvMAZHegbL6oWvC4371A+PNZ34MGu6P/A4V6hqVFqWBd/GJ9Tk67nPkhkp+F
+D/RW2DxiBNcetmkW4pLA3+3NsG3cCCAUfBXwU+xiwUHI6VdL+kkjClwWD1YOksKIQqfkHGJQ9V+
j5Wk5wtOiwVDegQWU8iyeXuXobJ5LL9s/5Pf37ZoyhSPczGB7oDvcN8x3DsNDADjBe35jqgvzKUx
oFTp4JhWGaAivF7nHNAEc41xZIp4B5SlAu3FeQWDX1gFnuSdHSloVlQT9jEoOSPRpuG9izslcDKS
veOKQABfHzLzZSiEj6VnpBBghkeCEo4zTDl58a0/1TwHP4pqWL5ue9o0ds3VUBGrBLrcWV/HPF34
Cyf32jYVAZGj9/A16ZLpCicJc09gGwuqlcO4fsyypuYODsPNhUEEyVKrOxLBt7cqkg6f/+ed9wCO
CK7mvOTH07vqwr3Je6i/IbO80xta4CsFW4UraY+PljPvoEwkfMN9AzXmQZ+QspenJSccW2Up3+fA
I+Z11GW6Xs+fthhOgT1Kd3qh3gOjwur4TAgzCsbJM74HhNIKtshxQyNEqM4rEvzF4J492u/JwWTg
pIeSIqYQIkdUr9Uf1n8CM1aEF8Fl/kfSeS2pikZR+ImsUoLgrWJAckZvKEMLmBFF5Onn40zVmakJ
ffq08Ie9115hKs2fOqAoBs/hpcchYfhAQ22gGlxWrDMwBdSvsxKbBLgDqOEoxvFXfdiNzlxc+lEn
/hvL4ahKHismKGwjfGA0OsqlElxuePTgNnNSrTzOd0y5GVHnKzy3f1SVBQLyNs0w5/nYWQylhRl2
teNn5pCAfALrnwQKkefESsAOODca/hQ53T52GRTitcILqSOFo6t3Y50YRXoeaBMgUgU9yqICpucV
lHNpwsh+2qh06hnQpJsN5nU/fZ9/oG4/DCr5H27WYGDMEW/L/OG+2WgIguGSY0J11dorDrvBoNLo
HjmmMnAmoixhgFH0wQYC9CK/GR7uiisCOZgv4IGLH0qRqOEzIZWsxhJp8aVyRA8wbdfMCpnnYn7W
a63h0xoFaoPX/Lr7HIZB598TbMfqJ1TpD60xlHWkCDq26JdogH0ug18mvn3p0rOyR5jp4gBA3glK
GTosev5V6XJXkN0MD5FxcC+RF20SljtiOmfytmIECAgKlHsQSVyGtIqwWFm/YmiiS5x7CXXLZPKS
UIvTWUIvT6d3Y3xEc11opEZB1MyXRBbCzWFPQkZZiQZIC4Fw1KDKTxsiM5mjTJUTmHucSIQa1qCR
kJpQXH+0gvjg11LeA97UU0YTF+zv6umYDbQkanpV/pFQn35wrpzgdS4aw+gMSwdXNA75265wJ0ij
ZNwSawIp+kNNCdtN68iMbaCCzDviO2gL53QsvTEIlkhL5BRwnSgMwQ5mtCUHEpf12/6a9liUuIip
NxnY3s3BFFAiXwFiM/rrtXzz0r7Z75Dmn6ttyYAMKl/Owqqj0mB4gWL9Zgg2iDreG/A5sn603pNe
kKdIPjjfHpq5Mh9R0+XTFi055221JpoGTTKneMv1cl7yn+eDFKAJTArYjyS/7dDDQ6CvkfZ9F3qb
gztBAgAcoBn6ofG5UoVJca8xGpDmo6BteK0BY0kfx0aDAT1MMG5+XKLZNN9Zvhd+fYYvaEJJuGQw
esyGbAIrX7R0VYsMrhDYwQLFcUWXXuIot4N28E8pRkUIivxds9yVFsohePd+cJRsBOWvAYP45tCT
C1VrHFHzPJjUrqB7X0A/KLbo/qlqSKrVgKXgL9FWmO/44fZ6ut/qRZ4vI3C0N0+MApHNQ1ttfZaM
BHFyQSFOf7Qu/npoU+9rB+hqCM3pHgFZuH1f82cKat5U+uU3LTDyW+a3Oc2OrCxVELZszsateIzV
or5qMg5OpV4xVBuZX6/66XdqFCV+U9oV7hNWrTLN0R40Md1pEaHRowt9Rrg5oUR4LoFc4O0iuejh
DqBk/fiExAqPFo+JWsd/C1prbxQEjeVC98fcfSFzVoqpmKqAi5im0Z/2737g9i68PSP4OXtTQv3z
rAQQ7R/GI+zDXSAAroW1QUAHgSkZLJ3frPRhXb3gzBMtrRW4d8z7kKgCYQZwEfx3TPOymbDFkm0e
9444mKyRsYMeh96ffAIO6w6il7LKCQl1a29klGsVc+GZyIiKi/EdnA8SkzIuib9mur+SUskINWC/
CvhWXkQC/Cp45VAwfInaS9XurhA/SLj7rRuG5J/pHW33TqGoRLLy6YeFjLdHWhlT2jOX9iAzyAHl
+ocPPZn+qIgp5pDZytN3+qOVWIE265PjhMoeQO7n53sWKvpZWescmcpqNQDQnYsQKRgM0WLQDh5Z
qOfRYvzTbg8tJ5+QoMnWnEBKeGuwmQiAYuzVIXYTp/yCqCPweutZQ4a6usjB1fAnGy0AvCsujFAJ
SHxbUC9YOLfQIU8It1D6v+eQmaM66P4kcLIcDugwKYPPXglB9y57bMDADcGaUZ/w4/bYP3Eu0HfB
t/mR2BvsEEYZEKImGl+TTXrNMHJdeIPCQ+PrgZuY+o/mgH1oCHtfHziULEDB5qwahHi60x0fiyXj
BSNP6+DlFe0MCvYV6y9+4aHOHibTl5oAOYw07cd5w+mLqBSoQs8eTGRAJFJnAr0wEeA/MuBmPsBw
5XhmJElRzsz1gOD+RnQcG9HPUFy0cXc6x+NQ2FDOTGg3lOXHbAwgYhIeuxgnHQ07EbfR8La4+7Qh
VB0V2V5iTG9iisbDekC1xAPWhpew+OnTi0uLjyHJGJ3Q2OO+hwbhMzWREnWPTYCDKz4qy0dAHJlT
oVmpnfyYGZLJ5jrvvnpmoI6k7JKX6mJIj9ueoK/Ayb5bQ5szlSOP94QRMVdfxEe7bcrNkBV5fKDU
P2EdTyQvrsmoNX5GqZMfif6+dGCDOoUxsL7mOM2CqyFsqrTzkEl4gjPcgMsqPqmojgg4T61H9CXx
UcuGq1E1y7nqXcgoG3noq3TSS7FVhGhLUFqzFoJBRA+nXeNrLKwG3mA72V7oGIPCYvpO4ByYEGiJ
YImYgMEzhT6XRZ0zQDn4BD/Cx5xt/lk9jHNPeJN8RHE+o5733+gPM8ojs13pXzgM2aAFqpWNoFep
tGGQr8v2JSI7N8zMPCRD3nnbGAiBYT0M+LT+2VMPBWna5R+pxAGmYfqNCOfzabgB4d7W/dvfXNb5
VkZBWvjKcz7etEjJ76t8/TZoTZMrkhV5PrGQoSIQBJ7SM5crtKIggfW/GxojfWwjqSJYg7nyeH8h
ok6yoYit5ZQhumLC9uXQAA/FvTgSTF5/EY5cHKFNtucbkh5d/ZGNgOhLNfi8h1v83ePW6b+j3J+k
0lrdV87dY3bGHhn6A2h/Lw+qzPr11/hV+E3h5xDVi/lw+EEIOzTJ0SH+4pvUjnhCcLVtliIznsEa
g6TktRZPv0P+p2zxXDLEzcgREmzPQ4hSudsvPsFQrYtTYC1b7D7k4hQ++Bq+XYhsrjbQ9ZqahFjr
PmiXGurmvu27Bz0qGMAEGx/UwzggZ9GB2Bcrawwsltd1BaduEpHouxCjBj+WsydvIBSnnVnSclb2
LfhgW1uzUB7BBKtjdVFadfQGN3l6tSuY30S1m1Rh4Tax5NyNPm5ECSc4XvLhInD1sIzeDB18gjff
lIB8k8xmHXlML42H00WIbdBG+61x7k1IUIzWi8ffxKdYw1OPSyXJ2H5Ds7HO+o9H0m4AxNF4PZkx
9SqgJ84d+O7YQIlz0aFCYZR/X5YhcmDG6B8XYZGiw/213lCXtjA9Fms4Ne5ngVkKhh4YSAx0tt38
ak/m7f5+6l0+dKIBWTYMmy05wAsV45vrmrzS3Rn3AhzDekLi+XjzszVcHDz0nnvIwdaE9IYmod+x
qx7w2OYJWaxMQDxC/wxhyQBpCGZW+KjS9WYnaJvJCY/OA2JXOhXSoXWeyrpm1ouie4huXVmxcBYf
B+FMZo9SCYEoZj/J2RvpA2OM48hX6+K3pUDC+dr1ToU4Di4O3dl+WYgm4bqjq6eWujkdkfTc/h7I
mjFwaFEO5/Dh091AZHfei4lD14MDEtpg821LXmlLp3YB73tX0slkszebL/c5+XHAAZ6BMkSgJtPm
nxZ7YvAiXe4GsfzFZMa5A6l/+OGqEwNXt9kxRAqeWtqkma9yUD49xrqGFECHdcTNG6r9EF0exmen
nyOtfujIyujmojgD+xVQYRbxyx47eYhHHVT1QHFogqB7Z941kmMVI4G7L6w8JGbcfWOb2688cfKi
6Hnu4FHUMPw2Ch6qUZ0QIUjiVrfFfcXPmGByn0u+7H0PH/23L/4eBkXiPWrSVr+RNzzCiRUoTAmE
LfIKb3yCovfviio8OcX69Ly57Z7Ry3sY3Mx3QvIyh7I+7UkTH0plyMjF34e7GXIrJheYRxqoczxS
Rv2PXZ0uQa8oV1ejIFt3AV7Eq68ju4CeFF7i/Lcgm5qS3gDGKrYM1ygt8LJTXAR9ZmVL68bk35n1
Bve/gprx2qd4ehgVuICepd064MFvgswHqy7F+Baueqkpwf0wOjIHQWecwIegOIBMWYYcCZxYWGW7
Y/trnkHycQCGNE4V57Xz5/4SIo1cYXRtCsE9blDME8CGvyDjc74RUTbhJWytfvoug0BuRgHzy58x
Tp/rOmhRGzE6YAzAe2QisB8bGN5Z1IV4xW2qPSUO70olr+2BuDLzH0a5+yTCvlujHsPTjAtkkf0V
81ugmLcTRftwDzXIG/lKHxYGhTotN9d+RmC7RGAE5rxgyFEfLuEzEg7XubRVoM7Ki8EGTzx1xZp4
MHp8HAXjDDcflz3OVMYL3wSSUhkPsI8o4bwyofKe2gr9H6YbsI7x5aX2GwVPVkGViHxvjB1Wl6Cg
ZOg29xDrXTqXPeSNyaHiqJYpDaIPNTacihN82vniG9dQiChFr/AJck/FPf6ClxQmOPApsl3vBYZS
QnE4UvC8WRDot2bubyr/QPav9tz1rOozTnEvXKFhsLi0e2LQOsUSlgShAb8Vhs85wC+/x1S9nP4I
4zak0Mw+je+aqRokqF4LKjM6bkFxbpbsF4uhL9ko6eD5NcTOZEvINyEBPUMCL/lCsLka+w3MQ3q7
L9vqZUPEWK+HPlQOpr7WSSTRu9Uvc+45RshwMmf0JSQZnREaSt7ZHcbM40zIbQgWchSGlxfeAuLm
ljzmAgch/Mj4YmTerVhQot4nU8kbYxvnnoPfCUdZ52kNiH8h/dmTjdt6ZChOtsVtxxwuC7LxFu/F
jTTDB5TNci0bL1N027PxzzADswe61XoHr7B354b8wJzuFsOwwa/8BOZXxUCwpV/jv/aipPiubnvF
fW9UiLn8xeCwxs4b5x8A2yy6p3ji2ZcEBk7rXvYA0qloVGvwoL9bUuFbiX025Q5HTo6smA922/27
H6AJFOFdb1fooujTzzx4aU5e4467Aiw6faX86ZwM5iO+xdIJXhheQb81sD4HWesKEJXZIKdyN+qT
YVZ8adXPvtR1RWmB4zF0lVIrnc+64xFzUHUAf5V/D5Upx3gdC14OQXGgwfCpjTI5myUUxwmWBfhA
zK1y9z1JUNC8/PRKu0O/NHV6tOv0cpLBtel8nzOBzrS3Mc93t3jsgtlBsb4gJPl6hIdHz+RMrv1g
m+tvWk17GKveC0/3PKmW14AOb/+dxeN59wUzLj0BeOe6kHAee/a8QMY5aPV0ASAKk6azeYmbPVws
AsaKhYK5t7qTU4X2sPTVdRNedp+404cY2MvpyylCKkazMSsP6j+f+gAUODDkzcDMIo7VU0fTryIB
68zRQfDpyZBrbQBQEqapbG7jcapjfosSsGIMArYjhvMwfBXCjpsZRSo1AelOhhBKumJj/+WVZmn+
TYg1qP/EpPJas8Pt93xEsh/yQeG5G3Az4aGA+B4ZQSM2qU+ic3VJEw9yDxayC5yCQQXEvUvP7oRG
xm/4RtfFY9uzOmGqVDG/a3yqmfAxoGLrxjJMCMbkVSyWUxbsB9S6hDnbjw4EtU+P5b8wUC8Kjdl7
hoqdr8FwPn0eLsHLUi3B+vmi0zpguv5n2M8qpC3ZXFWMkfkG5AbHm30RdUcI5Ade8vap11Zu/ciP
yJjvlKuciHvoghFkIV9yO109taFyoJ+WA1g45sS/rEV/YkN5s0WA3PCG9QVObCD87b7bT/znHrjf
hq1i0Mj2Vi6EknEhctwy+1gR2k3KwOziMFz6JoReTw1OkG88PCFTSqhWAFe2Y0yss4ivH9rPNbWG
PYb4OfTH0c+DJMeK7YLRsTohdOoOGRxsj4+WjHEUSGA2ZiGPWTTVEwUOz6YwaebLuOFSQbklbFH8
5PFTmNZxebrAQL3Et1N1YlXyYwXZpvbaPpS0P8E7rJZG1nUL1ZGL3sQDMWQONDGzbZeqW7Yew4hI
IksvrP5qrwurHZuIErEwn2ltv135MIJ6xVyNC88FmB3Gb50wxXzH5tcgFSG14Js8sPbGKxFcR9qf
DfFULb5ASQn/PtlIvXw1ZtFG8gJztA27mGnZgpmvDVYHewY9CcZUCEeus/zUkWhKMBOPIYXvMPYH
JkTC57LZwTLBQNqWj29LPF3RPvEy+KHuDqSnZzhJLh788LcjRffjgE+u4a53dWTSqjFCwxRAvk17
wYBFYlmKQoRGub5Oe8IHgVYHhmC/tcYHZZE+7PMGh/YIHU3hqfMZptJnutt79ISRxptIqoPARJKp
KGNQ9zuaATSAzI276Q2tCcsf+IOZdd5zjfgEwC0QIO7UjrRiQBqgI8qA8rgK+Z8sLMTtw4SC+cog
OksV3gtVSBnAfOHz1f3hJYe8ezgjFi/0Ch3q2JH1pJag2y33amZ/Aq7z1w4XypILXFoXwjRNyzHM
4+nvNodSlQtLvtdr/SO1KB76/ZntUlXz4uAZ3D0sDwOegsAdP96OT2LAuPSbjOInLefHBDfwOLUz
5g+7OyUEg4hRygL4GmALfCceGObGMWGLOUv7FanGh5JjRziSB5jy2EsKbpj3qAiREHx3/7TFk/S6
GaQitQYcH5pCGmhKYBPtzO5+5Po8cmBMgp+PYu2u8S4/Vg9Pj6gWZKrH/+2VIImA+A5I4ToCYcrH
Wl2MENfQTX9nAIz8n37B8w9IFIpF8Yc/KwwNWuDzH+ARvxeWbfFH+Xb+Ax0ClwIR4OcdA6ZE32SG
+xtNNC41kwYmJmbse0pN3nW3KfjOR9XGF9PDcesv238ddvsTIi2r749vcXEg169PL8yUpuMEF5tu
K//RH8qQv+mL7gC9aB2nkz/iVQoYl5+p8oenG+laNU0kBD6acAaD6WQ8/WI0MyEM8DnNMVaELok6
Bk/uY0PQEmDyBhM40DF4+kwDQLx5KdhjfGbib4Fwp0TujW0vQSPQMdFZoUzE3aWcLV7w4jD55EIj
4+7fvAZRyQXaCCVNN4MyON69mJ8Qbr5/s8pJhcH2iHVN5AUlGibIf8OLhkSU8QT8SIKgxIS6BKtL
WZ0OCJQFzcVygHuTueyfQirJdcbUSIiY5gp/KAHAOxne4re2Fw300CyAHUTBa4QO7Y1vMLKQxwxZ
tQSNCZ9v2EHwMqHmM2QcQF7AEXCK7XIl6w2UfR4eVNGg4/9vS5FHwvMp/5Fg5N0ZMITZGwwuHhdN
e9NPe3A1g/K2FW601JJJJvSPY7Z/3LyCCdWDNOvd7W4zBMUU+ttRRbAkLwWED9gPc+Mz/tuAtaMe
KaQhOBMa2i8oJoedBMdG2V029D0q7UNzOvuiNUwrEzyC7WdCq1gMNNhbIRQeCw9v9IavOJujR8ed
qYph424uxi+mDrQH4W3xRsPAwfvrrwD5IB6k2ZMSErt6LovPifyXAopzjksLU4b3gcAWSiKwLxc5
p/3mcG25ki0x5YD+LpkIx5L/SapkspIDGsyTkgx87vUmIXG2N2lTbRmkpo4nprJB9AewzlY7QJhz
YRoxaEpVjFZhvqH8uZK5MUwna9Ufe+/05tDQL8QAOwEYcFT+nApXl1vOaPBjgCUBsDTRRymCd4+J
c1/BDi2gtCX92jr3L3uoZ3fvkjYgOT+ziD571CbAiNz3ULPFcLBBsADJnfN9258DbTI8vc3RsbHI
k7dUu1hNqJ0Yri5YRZ37XH+SfmhlVmHDNXRxeDucAF+P2cZoAy+dLOD0GggbMD1weZK2LhQwz0By
uRUgUuY4LA1wpAv4G+mwmLvxOuUp59Tk8PEBR8wupdT/ev23OrxCwaJA4P0+dmKA9QXNlUrn3RkP
m3q7Y7fuupTjBran3SfGikckwmp0ic9utq121Af961EJW7hEwpLqwbv9qS7UtKGOiCeF1t6l4y0l
7eQoHiHwJmO8oND+7X9UwXXMWBpmJeXXokkf1uggbSdsMDbeP+O01ZgxHWxvjG8JNsKU+pfCco1k
93K62E/nrPODyW5uP8BLlLCwzvin1nzfEr556WJX89VQRruwmkgRuuqt2Ufk3PtoBfwRQSlLh4mm
1Qc/jn0xUKOR3p+xyWBVRTeoIC71Kte6YJ/j4QFabfShQmCRtegRmT3NZ7SoJDM4XE45E2NqW1q8
TbMRg+oHLaSI1YAha3qNC/8KA/BrPrDKQft6XSrbbs4Nix/wluxvmljeoi5bvw3iGZx3J5sW1qCy
bcgs4Uc4EgUDnTBmfTwPdMIIF96H1qn71PSoPnxS8E3nBn55xbLtC8d5//Mnh/qUJzcHli2gKjfi
5Fj8cWeoZGtffAlrptMFD1ejBXLTniEexR5Ca0QTaCZQY+SBlIB9o224bm84ekjRxBBNjmYdxTyP
8eUSb9yET+j9Sjw2xnuEmAGxc/ozgkQz7LGT0sUJ4A/cl+b3C1BBQQXUwFFPEQ5hCuXoTHByMJZA
oER/JaPlECxRcEbe1b+vUf7vs4R9ipQCMqHHm+5gFSwZ92EDx0Pojvyn859yhKN2O3WOODU+a4ms
qe9CxoEPc4oh0pZq3yz51GMfuUty24vuJRGD94bfWu4V+IieYjzWcvBZD4j7bbZc//bV/MZQ7L1z
8E4U3pH1jSao1iBK9HuCawtx+9emrxlD8RGRSJwQ2zqX3SsY8sQJRjaQw+o3/2ZQBiiG8DdeI5Qm
WfKEpcu+MGvvEiEwU9L6lA5R4MeX6WK5J8TQIsTNhvMEmoDNWwKmMLs74upr9c31wGRpUnj1hyOV
q96tulUJsjJcZjZVah48VmMPMwSwhkKHCr0g/nbVGa9Amn+sm3UhsZno8xXO5JD7rhaXFLmWVXTH
E4xroB9jKgCI5a4+Keljd3ZLJzvcwhZzjNzFmhXlcxkjiw5GhzJ+ppDRHGYafc5FYwE3RqikdfBT
9+5V/PWMUL4QB4WoVli/9MZkI6Fiyo3Knix6ASqzdE3dlGtyePTM/q3ZaismWDCzXxaFysDFm92X
HZgjDN0hWf+hAgWhq3edizXI4k4ucGepJBu9bQIs4LaRs0Bw4dfhcn2jgekjWef/hxUwhMPiCDfj
3lcXZ/yeFnleQz1dYUUSwTICL4Az+dSfC96c1e5v0dX5WqrLe152Tk7KGc8XgSH+GY/gunxAz+HJ
ao1eYZ8HKDKXUQLn64vVJ6Mj83RAUXAlv1ObVou3xRNnDb6YLwjwOeG863SNuvFe9OkO4Ibw5HGj
+xhPYIgB91a/AMjjNDisdi/z6Z4PrQ50Balb0VbwFVbFFMauZMEEaB3O4s7piFYERsn8S0J4lS+6
VIWfPU7B4gYi9+lsPvXHX1lN24TEdspPCO8wHrmiVjS+ywkiRZANlPycwKd3CmhOxuZtDS/jHDz+
FPtt9HAZNJ6+0HmmXAmf9Q/LgNPtx0XwQyldxtSs8AqvYRHKUJhFjuJHIHvPuNYFjmZwCw2SKbzJ
Oa6MFq5a22xbngYLyRtw3w28mnpC3ZL+AeARZvAVHgnQlvVKOS0EFE5s9wyjfobH69oqt7f5JISJ
z0WLizs4JNNLlG1YjqtBU/TqAe+G1JzpjIXOnYI0vO0lYh6ph6P2AMcQVgZxO1Mm0GYGzvfzUX0L
WwBDDvLvjC2FZpzOSoUVCgjjlOEQ+wQVC9rW6X8ge2jTneY+H3v92rfUNJeELplvZj80lTnQhGmf
wIhFXo8Pz37v/LXuxIQY2m7wKDeL3/S76bzOR4swG23Yv9BSOKQHIUfk6MiJhuGZfz9kESxQyUPQ
Dqb9XQKLigEY/wGnI9TvTIL5uvF9JbPCkbtjEFWQ1znEZpN6/swlCa8U+V634WZiKkYj0Tdsh9K/
RXTZj+iLt9DVFZMiBIbkuqU+3U/C5iBuoP6Ve+NhyMcG7r1dc2rki4jeA8RaPPZ/c7vN5XQFlmAE
zxvf3/+GPmb9HvK08O0+kscee1yXTjJPuM+VYHLoIOEAgzsDH61P8nI4LtbnxQKtOmKBLqAuoISL
KH9MBbwu35aIsmCWnU3ebrNRW35yMeQDx4UOQ2P1Wn6Y1PD/AN8RSD31nqgHlyIR7JunLFgw73Sw
4uZ5Lj9T5j6l99Tl/rNTsd2iBj1iMoE6CEMCgzbaXnZmSEs9jMYnMK2W2ZTodAdeStHbQmS4420Y
vmxpuTv8VNh2fCxuYOoiovakOMejRsaep07q+MfkWSTgCXIcTQB3hE/6BVDkjob1sVBODyoZwMo7
tpYWbV4BaHY2qVeYA4iEgnHTf/Eghd5SrPEfdsrNO25PFUPbXL+Y8MNMbuYVZGlQd/wUmEvEucu0
e5txmA1wDrmEA+99+uoSyZM3h0x2CxOLvUeJzMl6/+MOGRzpM2m7RpvgBXg69lk/kHKef8Coow2L
kF9QNLNdecr+wEWwZnovs+B3YCCwueJN+oqHCaQJ+tQOglTPieHoYfaAhBD2st8PbAERMHGvbIpS
BdmUHAjey6Sjb9I7ZppSSG4plkieDGTBXoqJzBJDlZ8hpcjpb/dUWLLAg4f3+PtZEOVefTFGeCIS
dXT7vA8gA1hTSHl51BGTZVKreKrfffMnmIxFo2cE0M1uacKBw0Tp8ARw3ilOe8i4kbqDAs41xEwJ
GjI2zZA39nBuYesX25vBUHohmj9miDioHSyJJoAN3zmw09HSSNHL7TQJbB5CUXDDuR5+ZQSb5/BR
icTCOSiE/8IZ+rFwzZKNCzxplMZLEQy9+ns64M2oBs8uaAgjZGvMuPdnECZ7uIeD9IfAX5pPktoC
jrVkmpsu/GKKHZxxcsMoCQkdWKq6HPbHrvHx7+YjGaCFRuThDq3hLjekSDYBM/AOGYG1bIa7DEM/
wIe2B2jBrcybDYaJ4mcHeSCS/KdXObT+hffcnntqE9XALbxRucDAsQtaau7J70nG3kUETxMP+U7c
DJMzN3BvbPehpPr5DwIFJPTYlfPyRqgwustS3mS9U4wtcMwTTuBV68ZVAnUpGQ/wUUb/q7OLvR11
HtNg463XceWjnFsPaQg6/UoQZx6gylwLjFvIk8HAubRfzlVn7OrKm/H64VUe3v5YO1Nvoo2l/kD1
BaO8xXqX8ZInLcen70422wOSgiQ/0K9uhJSBfYhB6mQD34yTAfcC5BGkVM2gVXv/6nosqJ90Ztet
iqmYYuw79O0MOROE4ek9pADdixvB+1JRnc078tPTAKeyKiBoFokIQnIXmxMHVYCJC5xdQ3PC1NqC
uu2TWGAh6aU25GSM27hZXrf3iNOUGabd4RJNYiqHbmNKBqOtbe/xJgbMqxxOhBYgtmVMeNMeIb7w
vPDaoNk9CYSiD1Nl3eN6sXToQG1+PmZXnF90CAditFDjNV9N4Uw7ldy1NzIgBcz0sc8mBO+DdRGc
ekbGijNBBYaxENSz1/KmXcyaMXVj4qdmV7FgM7ZeM5a8hJB0nOKEpHGybQEIaqQSlB4HSAenMqz0
/PAx+yQOjJ/4QsRi+ifFxRjk2a+x0Bx6GCbMRLSDn5W6Zee36RgWL4Y0MAB6Jm1/GvTah2pGK3t2
peXsiNW/MXK57sj1kBZU7jlTa6o2MF76WrYLwfc0+FiiQFIZO9nq7pApCTGg3pIcEYNTU+QGrUe9
vBrGpQ9aylGA4/GBPxTMaKxP/DNlW05zrJBC+gJLh5RAMIkpas2K+Mpd6TfOxbg6uaVP7GtwMdCZ
MwJow3f4TktM8PAxv64eMaLgqytENL18awl3RmSIWJKtur9RPIkzOCp1glUh5EMuVBicKAu9Kq6j
L2zRZ1Avqz+FwvDho7d7h6DaaLw3ognHhtwBPhmT4+1gTzjQMrfeIVEcR6oyE+bMiVtvT0kDCgWH
5U3Zk/sw9YX1NzlbZ7fe1nY/PUetaUNrta/Hr9WGQtw4dyZzGdgm5e0aKsBSDQiVg+HRWFQlLq39
50Sfzuz/FZ/xFGK5BSWzJaQeOC+A17tXU+PgY1jkjPBQAF97+FUE2Z3zLuOeL2YIE6A2IAn35fTi
Dw6PHXgOUxVH/QEKNRxRbhEQ6M2vMmqSewIlioffqzRA7nClfENdUZLRoVoONzgRHltd9JsECUKF
FKAxMCzx8r/hvIoncAecXnPwIBkJlBeMl+uaq3Wg9Q0/u11x83RsqEhgBYtSL9uSaxnyPrBUSkFA
mNxRaHE0GXeToczmtb6x7aAl7VSfOTvOICGTMV0MEG4hJrhjefQCtBjEn02BcdN7j8dKj5R99xAj
QBPD9gB71AUSDs8bgO/f6YI9Qa8J/bJtefBbUmn9nrzbmiOtdcBqmCNAleQfQK4Y5iJj8UehYsMO
x82J4QW0J5zWHCX5xs+Qld0r/c4hjrZ9LC+TW0773hsJVJb+sMZYiUu6DwpOR+9lb10kpsMZXSWy
BikDC8ASY/5t57WUftapBV9eJaAD9vjixyb7TlfqHIBfEq1mw4gYjvC9IVQF9uH1rYm69tmfyN8e
zGBdQQN/mD3s1Tut4L2IJg5Xz1maXkPcp264b1B6UcMzE4H7S6s3QhGutUBqIJLtNJgN9xLScKwZ
B7MT/RlCO24ejQxIHyvg3+ym28HADYLXdLaZJ99DMv9q9s+0QYIXBAi1aM/X6IhgIbHbVpDoZrNV
sySL0wtIw7PBQ3ccGCubSemcnbq2z+T/kGwFljy7TpdYMAb32eq8mpFRy297T09Har8vQ4LT8YrF
NEIYrfrHp75ngD5HRQ/gic/xm9XX6+A39dDJ7Q3k5THSpxXJDrqhMFpNwRLm1r4PmaePX1rWW2OR
6hYyL4sWnE5q6vGHJCdAUOI28hN0VO8WG2nsZTbuoWYsbY02Nb4zrBNFl2dLmDbvDI6sPNYpTQ3L
asKFlVK/0tHT2Z3icn884qiQ7aVk4Gqwa2nBSMwrMMICTy4RKzJXmONyQtY38dtASY9pqgQVTpVk
m2IrtDp+Vx6VNj01dozaih+H0ROdq7bySrI3MB0NAKmJyD7PkKORhYY0dEVnjFyUp3i8GehzsYSj
hfpMUUVAbwiZsqB00rzzn0fs7Y+RVP/5GBfYnhcEUf/gDRhKENbNtATGnJ0LDf0IGwFLVR/scgRX
IzXEQEtb8zcncLCHNS2FucJsK8ydxSPSQ6KzQNznPOSUIcdlipDZ4rcqpMoh88C8ib4JVQt+Aliy
NIL2xf9Vm6Rv02IzxtlWmYrcAAyPGbmPcSyfFRjl3Of/BpHcNwOVOpJBW4ueAJEHHQcznhklAHFF
4/UWkeOan3OKYSxcy6nDW6H37CfyiMV//GiXmFpjCupaxhhLe8ffc/5pzZxS8lNjBMNIQAHJwuZl
VgKQgJQx9sUvcHZ/Ow+8tjtcD6vH+gfFbnY9L8vSEXFKtVqk5hBegdgol0Xt9Z0OqceXjHffAAB9
qzYYm09JGxeOCuGEJQDPhRbjvmoRr2WrwhLb5ZEp4xenG+UonGcetheYM/qk89EikCibafQK7Okq
UGe1kZFi3qwqgBeEhGilKkjv7ZuRglGDEMgUGRVtEgPEqtfDTRb38/KdH4VR1NHHw5zlAdAdYnb0
IC3vhUl8o08kl9lrRYk1EJPmzvL5TWbSJRWYuGQ/FMtvMEpQfXqSB2XxnKaHj57P8gHtHf42pxpd
3z/pQ+/uDRNn2Lc6pCyQYTsdPjRPfRke/SUc7CkLn55ZIaZVE2wlPHavOQKAlzbeMg2aNSn7gaGg
JqB86jRHNkNumrC6GOX8x+qZ4o8mdhrwHfdVDvyOB9OQmSjuERjsFk6e+Uh0nvM2mz33g/k3X6vu
mIYLfdJLXmJeo4c6rkZXRkxejsvF7Dbjs28gf7A2JkhiMKT7y6e3qJvqXIDDXo32uyzrYlVO9dH+
rE75o4Eg8UXL5+H4G1L3OViDYbI2dUAkIa895xgW6zerM8YIR6c8aHxGZyOE6BCkv3RM3HfThsEH
WPYcr3Vkv7NJsVDdIVTNVaG9moVPNDzdK2NnXdeRXk19XR+e3QKnOLGil/WGZw3tjf9G702CWMeX
3olOQykbCWdN1cgi4dfE7li2Yz760s80iQcmMbJcwMl2zlqo7IGuEnx9PtSzzeJPfw6nf8XCZyhq
+MsboVg8KrRoM5UBQekiSwGVV+ZnXNSZkaI73n5ZNFMZEyYmdazsL1qRiznUG1E/w7vDBk/ZnNEg
X3gIb6BgbcBpQdoJOZcXO1ygFhnOpNnW0sRpTDIsIo+VjAUlR7JhWJeVpVmDFW0wrcHi4YX1dAFA
tMBNKnzrOM+Qws4x13EQVgb2zhzenK5Nf5xyiHGvGlaqLh0MUPEdhSs1FffNfySdWZPqSJKF/0rZ
vGMDYh9rm4dYJKENhJAAvWAilWLfd359f5FlZdZ9b1UmiyLCw/34OcdJs4nFsHj4AzuJZT3XFXkr
OMfhlyfCssZLI7JlKa/DSZMHdMNMAgHe96xeeDExq8M8bJ46RmSy3dBHvqd8+xDxyZ8MT8BsnV9W
/74cW8yKE6+F29XOuAu2xDIg3WXlffOE98PFYOCYJylo1bzFL7R8yU4fjL8f1Zd9fcKCV4x+go6Y
CjEYwEwgP2MjsI+XOznmY/qsa33kAMxMf/E9+BWTjR6wuGrcHFPcT245f5sAQi8nYI/bOu+yRyWA
uf+4fxMj865bmx/hP453eoyW1JoPcEVcskI7SY7HO77dsRjdtuJ3fJ+CwcBx839/2tpxJhtvPN7g
R8cGGfdAANRnyz7FrCbeeDzJw28HFzsgT2gmOVY/acPHUV8fmTyYnMJWUZs+J2uUpgz3MWZbp6Zz
wDIAH/GVfYUr1FaN0+DI4Fc+H3tnE75FDSdO+22+5Jg8vcUCTp6QUeP7xcUWeN9UHfhAOPTiRbZE
6OoP+XuNyWwCghL+vphn4I1xKzD2xosGix5KdGT8uOJT1MCVW/cGbZBfrrv9DY/FD42r+/jT8LAW
6DlnSx0nNLitPtvP9Mf7rOwI+iSXJK1hgvxCEJ3Ww0YdhgbWdTtMWDAyRvyhJ7BL0M8z78dmFZ5Y
WvrL7nKyZ4Mp6gkY1Da77TuAbbJVg0FNPgWtu1HLKPp+0PkxaWf0fYPBiToocE+xXCsh7IXXnTLr
wzn6zvSqA9Kw1wDW8UesRQUY47opvRi8IVkKZ3JxdpqN0Leh6yB8YT8tgl3Q2dkjqMa8YRPyKM9Z
jnCSGsPL9F9P3Rsx0527k1m1SPwISPrUlXjUXTSd942upyg9j+g/80/BkwQxRlvHoe4UoAE9VdfL
RWa+IAMACU43lbMPOVS3cJ1w3JhR8WoxXgmMezJp/bbu9gbo74j/PF5TWX5gxoy8ghDg/9elR4Rd
PW9CjRH1IT2pbblsqoH9nqIph+YsJ+cdCR5HcPz7uwh+1kuHUMl1nl4c2vPpRixz+D2mYDT+a10c
cBgkiY1D75cP/A2Av0hDoMXk91qIbcJfXoN9R1Fv2yfKVFNSIXRHqHryWF3eGx+GScOdgOPyNmsi
m0aNSrS+YBGFSpItti9JgDj1WKLVL7JrKE6M3OIH6i/d9hskQEv8G99t3EmbOEqd0Gg+Ry3DncDI
ulPTn1rSvetniRyphwb7+5R9S5FL7eGgbYoa7kzy8kZTRqu8SzWHexXkMVTZ0UXAtyQC9dT47Q+A
sr4qv+AHubwIMrgWaAXVSJvWGf/3tWfD4YaES+SNp8jPvOEBy8h6RdpMnXIoSKdB5rMDVSjf5S6Z
Ao2gmz3Jw3tEayCGl+vHdWc2W49CzNBmPkF3NisvtIDLs1KzcOUvwZej1bBS/qwrQlzyMVn9yAxX
PwI+QR/DRiypMf8pS+ZJxf5n7McQ446iihGmlOXLcGuOsipxsJVo1m8886eLNKshSyo0h5awn9XB
KgGgcfZ76DznSsIx5u4/6Fq1cDKxbJbtOlyemzRA5YGmp/8AaLyrNRLkLrXHHqsT+PMHBY1q9YMB
tqVvq2Cjzr+UMh3I5Fm4J7vNP9HD6fvIrqhdM1wNLxhrsRHD4TNYoPGcwe/qE33s/B6oxVmayg/0
VWAyNHtJmsYZuboL4F0xVeTNl6IxWq1D5lYghIItBAO9pVZmnjKDfuGOHMjX05iP9BBedfw1Z3s1
89yK9IvacEtXLQF7MwUf3o5v8TePZcn8toOdbH+rBaRH3EjRd3JM0dgbkxxqLHwxxPPrtXd4vdjr
HF8fPPG4JMf7kDrK67nFOUrPnksZgm0XbjZrlgNkaFTSUlTmzVZTVoowg1OH0EUbbbVsFx48pcVZ
JXXXGBiT5Y8S1jB5pik2Ldg4s5wxbiTigO0QmD1Lh4lHXN1/Kx5xtp8xz4Cg9XTAJhO2xR4zDxnH
Ls22W5IksRv7rZvwXTfCz4eKNCYLG+koYS4PkFsly/hoPv7R4wNgFy4IhQVmzPqEREZoL7GmvKjV
FbGbSI/pNLiSzBvyOP4MkrNTPaYLHWNkI/mhuDmIXQ+DvLOQluB5oekT6EYWU8/lP79cmjN06qt7
mvRVbcJz6vkH3Gjq4nJ16iKxhKe9yNqIghljcq3jDnNhF3X9EBUvfv4r1foqjkvgJ5+qstpjrt57
jxeoDE0pvlLse542Dz7n7bienaqFZlFUh2Hzt84q88sQdihQy5jTWfrYXBpbTIvkSrOFjatKeg9f
Q+9dFGucupFMYkdDO+50do9HPY+8AjZZnQ4shi0QU8u42vPIXCPPQ0HFdgA9EFcnfcberV3W+MXB
fCU7C6EbUgdXPfeePJ1LSW/lxRPyPK11MO0kQVC3I8lj2v/GlOdSw6Sgyn+IadsJ+nk7d7AqKjAy
k5w2p2bZ5itfzgJQAV9ytnLS3KnEbZ01HX1gA8YtzuaeF1eM9kzOEikf8owIxmjK8aj7kKnwo06i
QOzF+LskHdr7P3yKnpCQCFNk5M6oEQX6rTW+a4GOekIztwnSQR8zGVzGBJ8kYWLlyk48S0TMfWRo
z7enimfG1wuC6WiDjx33axV0He1VVZy9GySrfY5BIjtuWlwWokBut1OWSCPm8smEdoY5sq8yTc4c
YAzV73gv2Iu7ZtyT4jHTx1d3x0vZxd9qHjWzaN5pynlDM4nIYweHH1HJuoh2oyh9jI5jdnJSrWy2
CsqGPaOqprV8z5fYXvAOuoKmRB5FP5GE0Nmzy/7fnqHPFMYxvMaqP6h4WJ53xp5qHtTCaS1m7TxC
xFrDE5ALZJjxdH4u2hepvxhj4HwQRZ8BHxRkhDka2JTHzfnD5wgBSimakEANOv3yTNPDkPWz0/M4
MocJI/SvfONMxkgtnvaFKISwtD5lPEXO8h0Zpg19bvxS1sp5KdSXJ37esiOKCOnt44rmV3V0mAC7
TyuaHhhv8dtos1cEE7AYcxNgmrpThOa6f0OP8rv+SO92U5dJhO5y30GKtRnNz5F5xSKt98SbLfUS
Ze8qn3CR/g0ZR91MU2JcUSRg9YJnvBWJy5Z/pk9n13UOhE8UuVvdZ87pjjsBpGyNKhpzJoyWLDTg
7ZNs/namFZ5mOOmZoG2uECNI1MzCsvjk9SUdZkLn1jmhnzCnBI9X8X6GFYvLUhGrjnlqcdzaXx5l
XyKzUhEAGXxPjg2STRB9ptV/NacAzWwC/60E4aIXvKsajEDnRnQuPvOhWB7/62yaMghYNwoSUcwf
gdm9IG1HMaVPYL54n4FF8Woktefx8byjZj9sRgUzfWtsCKrgkUY9irTCKPsHR272ERNcvAJDRcRz
99D9+JX5QgYyQr4NEWIv+f7JSsE1rlwLBF70EOjb8QrRCMHGdDOxuCKieIekeuHac+YaekxjYnDV
Zn6DrMxDWuvni8FlCW70TEglr1Snk6v4tozAYZQuXETGOpd+xQOjRfYxnFtDROKQnZDt/2UPJZcc
PkcRd1gDqi03z5w1r1+TKj6Rn/Dsrx3uPRS72nxWLiV2VtokW2fA5m7IS/MzS45svHtEFRdkneml
kFCZiGnuBXlvqdLqAW/ctjLl0r16iQlSPbOiYJdvXq4iZpubA0dkwvHNyyhFcVpmaIqKX24leS2G
8EJHZYrY0ASPC/IJWp4vqDTT3tE9LQF6UNA/cNvDHGHGZDrniD+6eztrps+1yW36c4yFn+3R7TCr
P1fiQeKorIZMjNVdQlsHVmtrcDoN/j4RTNfn2T5jb3TWVg/eImOJNO9THsntxYeng5/W5wc/5DvD
Wjdlo7Ecj1pCM9HP4/pICbItRjuLMwhBR7CZPklU8xZi0yKmwgfjbsNF3Yt2TwnZiDuHa46zAUB8
hHRACyZNXPI6M9SFS6lbGwDdP7pgjxWmuOCUL6MsO8NhhwXwHLgXMEziGS1QbUDv5hyE7LLkdxr4
g3A8L6Ji5DKTGIf7sGQ52IQEoeeDB/nyS97h4t/cysxiYEi58CEEgE6YAa2xZbluzCAc9hc/2wUe
zzI//GQYSYkbg/xAHEwV2GcyBl+00JjP1TDhF6a5SsDMivdRoZck5QgCvPDaYjq6qRUtJXN77qig
xMbiLw34d+jqPvZtzQjBAKpB1rlq2hVYQXA3bZn5pS8/0+B5FcFpIKVnIF4cV0Qck7aw9Rj3KqqK
syzrXVHiOZx4kin2sFm+efGhZB+ZeKmDn9fox8Ei5u7/tsfAA9+xdt5SaCjFo+24J9L6hMguOdya
u87ZVzfFZ8Q8NNAjxOJOJ5jewPTJoB5yPsUQVWyjzswKuBnNTU3TjUsJJwTx1q8mcL7ue5G3J3lb
axIxPDXkWXA3RJZNvGUqNvTvWcSFLl11cV0iVRR8fggiX0kwW5E+Hb27kxD9ya1/8HGGNcJZoWQw
kSx7NkgFM5DiRomnv9hzcFbTDIjR7zLMjXzYpKbVMcd1YsDdxUdbE+bOAmojNbZ3eeCxAwIA0XFC
s8eLmlcxJ78gsPN86eAY/QomuwqyLcakBqOnmgfinQFsd8XsfnXxnW4Os6bAxKEEM8riQ10w5T5r
MGn6pv+tO0MfFJl2GT2c2Z5BLgLVlqNO2D3RZ5mcpn5ZdwCsKO7tgV2TA9sGnIIQc+Q1vliVgeoP
zW/vii4lCqA5HSYM+qiFnjznO/bkNBSA2R3/y3A0CNlQFfcyo+YwT2H3tEtotfKbXNV9hsrKI6QY
f3Vy+pu/XsnkoA4/ZPRpyn2sEdmS9haN0MPW8zO4koTSUBYe+V4awXQLAlJffGz7LNF2O4DausFp
8fTTUiCgJzX6DFFq99kF+A4FU0btAR2Ln6v+7tUmYG7vfNQaTtkoQRAR3V1qC7KOFQ/O9IYY+S25
EdzSUP34gCTDryFGo8ukEZKvcfGA/qZXWcw1lp+RQ7zBG4k/d/W4NyAP0dDUnSn1e8MJrtllAuM3
JsJFTj+fvtShP2i3Yd9wLj4JF65ODmSNJxJJaMTVjaqqWugtVdJuJylZ8IlHq+EwWBS6yjw+I5Rh
QzEAS/MAe1jYntX1J2uZvgpdmJOwhxsAGDsP/XVwxRkNaz98EynUjAk5Q8TwBNoITNwADrf6vlwA
CwI/Qwx49WE5nTTueLIV+482/5JSlKE2eVPlNr2dLCaJSd45BSHelRQ1Jz1TOWhJK/0Oht8g345e
usuumGVdpnALIPBZCA5C6WiJEPuj2eymwUGuwearwxxIgC2sQ66XrElawITxjI/GSAUaXmwtwzQP
hzt3ONnaFK2h8mHpsan3M36UjiSv3lvL2aWgY7I0rJgh0zbGNP4t2BhvvAiM2v0j8uOTjwT/GdDf
jVkJGroDdK0iQ4hMC2W2ih66/U7qPUb8Ndn+7cCeLOvhsgN4D/JmhGaY0E04chiVmWfSVorasHLp
YCE2Jsszcy5e0seiScwsMqaTf8czC2ACTiMt2pLSh9JW7mmYlPjrIw5EHPuSDehLDLFmCW8e5EQ4
LbmZPbO8MC4MxVMKbAkuznwLm5EfHRnfplXd1L/VY7lS1Cx/NXOSHGOvcVSQqT7ua1mdZXLUERXG
O0olScFR+ihuWFe8jDL48GbkLtRk5IdmAJ3fVdmZR4FDFbNVSSuSnkmBkse0D6EJ7vyeAVlVa1nF
PrRow1WcIRfT60Evn7Fs9NwOdurhiInBi0C2YM5NXJ5M8E/1dP8hYB+j6H4TRbT4iSIOgqDepHG2
FqaE0C6HLAsxWrNuYllPAfgmYN0hqLjMymo1pI58pu0Ljkh5RTbEh6j5fnlMVdwWsxA5yHkwxDl8
iRURpHBWhzXyZrOTS47XN0X8+iC8q0zMqi+WnndrSe8Zp9/shU9H8c0t4SJoufTIgEwaVzGWS/h3
SGy0LxF0Dmm+dhxC3D2wc8gaSOKW4J95TdB0LRUsr9dQJq0l13VzToNtS0m7T92kmUp86SnZHLx7
FwH2jg63yeIHuzK1oCnNE35NE942iWuqjIk8JS/heqnU0276o50ntWlkKaggVL17btWEInQzmHKn
axJZAyTFjKPvq7JhWg2o7krSzN84ZpVmYd6378NhaCJswkCHv4wX6Q2c+wP6zNmGAQCoEV7y9DG/
y1e+bqPE5R0+0PIobQSlZ3BT+lywkYh+V8Leuis9bIEhGZEkHbHZwTKZ+pWMxMy/odRX8fEnI6Hm
X/RLerGgBtCNGEN9HxfzuUNzXDMhrcdnx1WclOfhl4BiMTHLz3jv1k9PzCOKUQLpRQlNAc+b0AnW
chtFxZVLGZ9zVnGcPKmXAeK2Kd629H+la/CNoOFpZzTqa1oXvJUuFr7L8aRzD0KT4TAs9n8ejA+h
kjUDsxZRRa/FD2mgD4fDHR3XSW43ToIpLXlIVAoNYrgCMoyBAK82s1aw9ean8yHgrzOE16dyqzKH
oS24/g++/7eCJu2k380uKj9xRsd3kOcGdgXW1H2RNRKS+NrcTTpL7zIqooclij2HwlDHPn5/RMOc
gZlwJcDS3CQpmpqcjXtqNkXIoa/Uv1vtVtvfvdyQlwoYjFeepLQ4LwegTfQZxBboEQQiopQpwaj7
6Hh5czyEE6lMrJ09zSQXiDY+Nt5bd99z1oPHEWoAPAK5dmIuo5R1fkwk4T4um2celq6wfkKdAFLW
SD1UZ3h+REHrR/PkKZ/Yt3OnlQTO/KM+Sl+gQ4EnGPTe91EyuCX7okrYuMXF+Pg42rnxjVqzIPh6
Qd0I49TLfnCrdz2dXmwvkKMWjFL8Gmmgi8VFmRpwtSZ7paMw7o/p5gao84Jt1QBD4FzMTWkoMANp
6ANKU8nHsAPGwaPNEwFgD2CLTIAQIMhHsL+oR691mV4Ssu2qTlrBqqVY/RCZovmxiDQfnVINMEQu
ZvS4FUXpw55G7z80gDnyVxFtnqS2pJRcBZBiDW3CzzttG5zcCA6/9ib6yDYNaIatcil2aJaq81Nw
H7KJIBVxn+LpYagbm2nJfHX0ZK4pJ/zzTxx/DF5IOYK9Mq5l7DEgZxhOIX1B2geQYGyUm+mQ1zoP
oLN/Z8COfbcfNM2dG+a3on5Q9Am84xMYPO/tXFg/eFoI44JL4odKgAFH6OxQvOk6IwiC/cKQlpDY
gfHAadhwjS5W4VMxf894G34cFNORD2SXmDNFp9P3OyZBqF11dvhgb162BzhthJsMQHw/6+kXqPwj
LE8adJopoi2ncxi0gEyX7cfgASMaKcmSs/kHLXzHqF9WCjsbCgeurDNLwYNF6Pnbw1KMOyj+jkx6
0GZuiQnIfdzL+H73CbEfXiw0MNoO49qYHvhWLxRt602MJSA90K29yy+yhe5TPECj6UueHxFeBWQ/
9HPfzJZjPJagLfuI8vWIdUPC2zUPaBN1zBpZsp61YP3xGN/8o2Z3xoM8YWw1kxfZCu0zuUaGccpm
iF2wMv6qDV5djldXlF0HFXW9aH5nOOJ0m7EUzpXUaWb+sM4CMCqgrAJzq3mjI65vfuN0AOnl4gai
YlQ0JKYrU9hoEZx/j+DDhPxtaBCUhQRZfJ5s1BlVhTMytRYemuOzrEAekhORt//LDL4bECXQ8tal
nDgXvFE/AxlqEkUs+zJY0xByviCTT06E4vC8KDBEVBzmafSt6WLtnp6ycxJe9A2RkrYBkHE/I4t9
JQZHNlCB2ZwoF8AICEDZKptB5lt8yAkf0gVoMZhwlSaFpzs/X+lsgh/BuKsxN6IIFgnwxUoH+prN
pSVAxg3ikLWMrqWruBQrikn+wzMuCr2azDmQbwMW4VjlRZBAFxA4F7OWcHAoexqJzmoEzWvCXQUc
yCGHqrVbUPFv7/bzq4sOQ+bxRRt9PWs4/XnNf0bUldSOxWkUvUwO7rHLdopUIEm7WQ2R988tmPb5
l+IzxAxhtHuJUTekWsFLkthiCSbeF2fe4FzTOrrG2BSgKBY8ZEA5rj0IG05UfwqidjBdwTESU0JI
05ub1bgDKSfEe9bKBgCoYreEAjBTB8wOyRklWQ7pCk9Apu3CTUwQ9Wen7KnChZebKYKzkKnf7M7t
BP0W+a0kA27PZhAGeJ2OvrimycHIaPIQ/B7LgkoX8BYgjBD5pR6ififc4voEZF082ropaX54CsTH
j7nLY9pdsKGa9iznJbmfXUmxsyFG1i1ZtOzoNQRyrAD204oqhTsBm0pq28dGg5n7uJWUZY/uVyvE
djFBMcoG8THll/sQ0062UJpGzeositT666j8YU8QgURMm4WACrOGT8HHpybkJDV1CiLzERcq99cQ
ArCPpXaIfMZnqR9wvsR2JYBKe+C6t50ETQV/vD3Y5yjGI2ofLh7fFOCmK/KA1Eak5rCSz4V9YiJM
i4zgCRevMc/85uRKdDMcHhw1KO5jt8tt7dImIvC1LoSl6rjToB6x377CvYp5NsL7wxrm4OapR85F
IMz41kMSAw6v15ZRF6sAyWWebIbJCaw5fkzZ8gUbpABZ3Ao2kLZ8DnBMfcAatkWIDRdDG3UfyiMC
B/mddOhQ67zL53VMfY30foWlgkPcVFC/X+h2DEWvrPHrWKsxZnLW4BwAED1VDg+VrCBmvhkEMTqe
+Y6UhN6gMN63p3yyc/OczCHMV+5weImJqq0Mq3YbAsQpnDTEkP9yJH+p1bz+gvGOaPIyhNxDOsFs
SWAhmD/i0rEfu8FHt7/Ty4ZBeNDk6q+iYXeZT+v8WzVcOB/cGp2Y7X5A1c9L0lKGvgBRiiYurL2f
u521/vL4Re77sOliMmM/5lZhybB0NPw7mA78D9UjE4+NKoKxHQ6eCvaq6fD9iMkaagPkYAg3z6E9
gTxAcgdborT4Un1Be7hXLRnmjo6cRmfETYypMnlcn48G9wZIDSV6jzFU+nJFkn6ixN44tZ2x8Vjz
PmcSloaV7LYToD3EUHhudoFejs94cZ4aYHn/NMV2MwK1gwQKJPoS8PAZGZN+IKP2bAx06WI5FYZp
OMmZOTkwVF/qfjGHy4Admrjb8xN6DWjrgfb7DIGALk2guhKhmmmdaVsrU0Dthq5L7TmjQY3J0Y3B
9RCEGJx6GS+bweRBMRXmIcngSVOXOFAqaU+PlElUoVUUh9ENw3xQUOqy3k3hd6gOCzEHLx2byA8l
NiCLTmmxmLT0g+gQDEnM4BGIRUUX+bUXeZ9e8YERuyKvQ9ItG4MS7QydvSYz4jnvpmFwo2CjiiTY
AemkmAmsxTuUHp6DfEmXAqJ8cmtzdcuKdtk+fqfuhlBPhd4dlMcXLVHaZkRDggXQLgReelWvjfmc
hn9rGpTy6jEuIjZ2reTN5K+0X7AnbvI9q90QdL4DhmtCD8IKTEkRg/EVn4W8QJNkReADFQte3pPV
XlKS4CrcMPDFflau6oJWfQVc7n3zB0XrGVUD5ZZzwT1Apo004dIdgnCX/jfBkAgBoY1dB23wOqmk
BxIhPFoO/GLUqAzC+KaiwqeseA2pnf7a/gTsBp9IxiRDa4Z3dKmuzhRcyY2Gjt7fAHFX82Kr5Wsa
S3LCSJMXX35Mj3Je0CfRNKmwkNBIC7XpdkBRplzircESK+BLS3lucnQq1WZXnhWJi9waDA6aLFRJ
MlAKqfivm7D1vi1GMarPTRKlkhbjXR4lT5vXkt5fk8nA2iVaNz5qvNZ0W1dGKuUmb9IKnp8bkwlv
3zxGL70DB1cgRFRQbSIh4BSlBfiLIUJvnWwL8QL0qnpgxWlXBDDi5h6wYkeYTV9JsRvRdsYpEfYf
1CJyQYsneVCvkjOQH8+y3xjsjjJq8YTVbv6ZbLDj5WZh/9DUuCRmm+Gbm1OHm5sm4q+Mq5ZkmS8o
HQbGOvykxTfbigKQwIB8jyW3TaQBBhMjSXFIEM4gxZyUf9F/PrjJgPgmxDauLc9dcUAdU8mCYfTd
meo4IfhNDrb6tRvEqz/KxANCS68a9gq4xYfx8F7WhI1iUVAUQODuFU3k52Ar0HcaPku/6PIVAD34
SJy8tZsefogWN5KVZZLWg/T75TN53LosQGscoyDNcQ7gwe51JLdj8o8esDkKfPr7nDyXypX2PIIF
xdIgYm9oTlUXS9g2VQ3azsq9So+GMSM+2CQc2JrBgJ4hvWAKbpZ4ZVOIdlr4gLPPXaBYGdAyAIs3
Oc3xKpzAZJamDqIM5HFp/bKZCjYHDepAUSBvfcnqmtJah9xlEt4r60JxyV3OObzKlg/e+VniLX07
0sO8uN5lCEID4sHcdmnCR4b3WDO5aez8wS1wetph/yJx7mdEAGxpwg6cdQNUzvL8godnTeTftaLo
pkqo+vxFAQ4ON4x8QHlpyLBwvNFlAmQjEz0YRHx2yXih+2iIFEz2NzZ+epMBPE1zIQEB9SeMMoTY
E9cjEix+fNb9MVpOSy7XRL8z8oM7/LFXhJT7YDPHSjLDLWgwqglGnqQxgzrkLzdr3XjPrXxzhvrq
4VfEQLmZd47C65xd8hkazwYZitUrDhWwayvDF8N8rsnBa07JApgT6SJW+trrUX6GSSWOd67i/dyS
ObkC8ffjdLT/4aqXlAdUBm/GhprOTInpNacOeSNAoClYqCix0b5cRQaeDKn/rHvk7InWvSHQifcc
u0nlMlfbD1u8wx94McRaizIUaFXZbZtqydCqrlzJyiIZRdDouyZ+Y9pzsNGX9DhTRu0br9M78kpw
lM5WsqcID0zPNneEaT8iNFYyeSSUfASCBq03VZtXyd6ji+Z2YZ1B36BvC3+G4xd3mFpJufv8MJQK
03nVpi7BuHuzzLJt8EewC8N3kKMQJgXKan62Yyo0AMRuyaWMnYlRmP4l1nvPZN73lL90YWvjO1Xt
w94YW0ZII2LrkzbzUa+/hARL0SuMqJaIIhadAgz3VcnBOjoI3ICc1tk0AB8AELiO6TIBGVAlq5iM
19/15AzUWZbWGLf0IUzePmDTDYbdSsOIZicOa2I5e7M7ZqbbWgsomWImcPiQ1i5fMGeSKnFYiaWp
3ansWTUDsF8HNuJV0IAgbDGzgi6SPdiD+r8inG9wnhH1i4AlaeZYdKm9Ie81Fb4Tk5bONxhS40PC
xBAq2k/G3IwA8jJWQAZUwJxrhPiA5V7EBrsHuxq2j2zfAW8FCLodhBBFm31wsR7FSp2Bb6NPVnuw
I7YHOn5EwCZyI5uJP+wYKIISQzOGstNIDY41+6oaAx+kGW+UkGSOEHlEl0UK+IbLeZxfxOdm59gr
0U+VmLJ23z6Q/K7GD2CnY2iOR9J6Qb+BWXBgdpODFMIUWBooiNLSPttDgJHGFb415+5rGMAmwWNG
I8gJwXZAMAibsCQhyxJImOFL9X4FlGO6sAa/qJg4a2psWdLVMAgIHZeMNFkOZ8i/1nxD6dO5eq4A
RG54PVSgp3y4jcXg5c5VhG87W6NXup2Rs+ymMR3zxH2/6e8sYCHvFDr2naJxyPQ3AhvFDt4LK8KB
uYIhqF3VC/XArM1t2aXL9qkOgg/BMrf0J+/6S4R3ddesJEnv8qPrsv9DLoacHbMtwE1ELbZZrOXi
IpftAGjkjo3GRz9uNiQhEOSi9ZWksDX+sb4y304IbhtsN0DNcWoI7eUG9QfbrC+ulgq78Jn542PP
ZqARs+Z7Hi7lZwewR5MEQprdMoqadgJ4rt8jtjcV8JeLxjU2pohABlRPNfcBAmZxYG3MBEf4K6qy
OrPOApIf1CL+IbLqsu/6zAhlPewcvOXvMV9VxizNm9fA699AnDfPQFtXwfNHZJGRo3dxT8rzcGiz
lThXMyP3pqr4gtOPb0VfLDsSTYMhh9/d3wHSJtMHsvPFivjPpcEv7QMeNrL/WAFUGLoewcpvIv7t
CrtNlEXWg8KaaMtzBuvCDq59Stvoo+WXGOG8RM38uTFH3/WFCsP4JTa6U5/uuIFNsxKAsOas5GcA
B/FBkFUAf5txvqKNks+uwV2FHHojoKdmU22BWgkhEBJm3KYGRmRPqnOGRkhTmoTdsDR6COZWy9KP
q6p64tBCZwMV2z3T0HaeaZIAExhPihn69g6YbucsYXgnTdEoM4gmITGwq314oOwW94Ur9dojUyLR
ZNS1yDK29A0iIGMPIId/5WOwQ8Iwem3HX5T40x3W7VOK5wfVJWXE1PBP6P0kPdeDr51AayRhxvyk
7yBosP5awz+WcSFl3PvWZTrPDE37qciHXZ++stqi9jRE668l1nOWg3XHRZTnQVuFJ5LFcHCxcP0y
fJONsTObGJsZ2O5/tcbKNb/Sg9iLP/tgsRnQka7pPT7ZtuWZLIFaln2Ej2Kw71N6Amyu/BxG7191
hzFEwkWGJSy9Yswsx4yrvevNydmNjccYFpRtvFNxnHjYTbq9adR1yHdwrAKUKcstjE6bybB+k/N3
Xuvrotgf5NpSvKS5CGnr8cgxrOBw9egJLqTBLu8UXhfEQSccb/v4CzFGWqn7JotPbceFf0kfEVgA
M/PtAeB8M+P2wS/aXEwmk2tDuiUvBJAkKXUMXXCf1pdxVdL2ocuLQGPGcYQGzB3AmBmLfHZwNtQQ
zsHwOQEzCmdMLFmET67r+ui51rQ2mzHRAaOY2enFBUS30jyz2pb74Prk1FM09ylzUUbbmzEi53DW
cno5wEST/tLhlt0iU1HDg68zFn2JvmRycBkiSiWC54iuWYIjtN2o4WM8MQjtAVaMJQffAWBC0x1u
2AVY4wHD3md0LOM464U0jy49G7LAd25FbMULvkdQb+r+4uhdmsPLwi9XG3u1D/uM4F0RPDaw6MiV
ySNSS0FyYagsvT6mOlrS29E9cFvEf5uvsGTW7MqgonRPoL319JH8EhLk3fYB0JeNjcpzRVd5RxUy
jV0oDEDfOUAIVgmzzBr7tExgYzMZRp4O7k0wHQhKCJtNbtz8Tbt9YvTnV/XpKNMOMnA8EF78cE0S
IVeotwU1ERHj5sLw9knWQqvo3e1Otn1ROJNhHScsQDFrdSWvgePr2Tn0R7i7t4PrUT6Z3YPxYpfu
vf+AcIUT1wOlOOo8MrnmxDRpqXBN+CKrZ/5Q0+kHtxa3EGED0jb0Xxe4kZp603EeDAhzrg+FMhV6
Af8LnL9Pv2gISO3IArvGaOSwPN9Vg6i+gsV9OqtqG8bEbRK6377CqIOpvmK1PON3Jx63MW3vrG5C
6Yl+EsHaA2Xgw48ojG7umWoTJiklpn+1AVNMwM2gumPBdA0+DL/DfJ4hJWLxu0jpoeDuhHpwM724
D+o0SGRUrO2Otva0Oo15UthgDugzxuvGlCQw9WptaBHlaWoUV0sgBCjH9yE+pF/mdrVHlFEVBC6y
yiOKU0wlws4Um0SrBtjR8p8koDjm/e2mBx6Y7QEf3OV+N7fqsl/+wRbwOeH44WTXUr0TRHoegtN+
GQ467feye5RImZ9PDc+Pkqw/SOKyarYYBOVXMYSv9Vtw39NlMlBIj96UuTEa2KuDamD8T0DiKXjE
TjKADt+XsBBjsVNhKp+8iP9ywSRlA17ylkgeqKVpM1NCP9oOBbGhFEGe+7L4RzhjcWdsmEZ4RfaW
TKNiqP3W7k05iX19Wdggoh/oYb+dLVI2WT16AlqJWIFiWG66xikBNa/9hexERXY0qbmpRvy1iUIJ
o9VPBkcx680QoTq5swMSz6Rpwzy2lhtFQccXmlN4rhLqm1pQlgnDGQ60rysWDgrLmrtTfXxOLkDq
9w+iwaeIt0jaGw7uiXqAtwCkhV/3WsgVVxkpnzwkoAtR/YDUUa19wy89ixoTxCC77uhIwiZc5xSs
PKuOojUAYsz44x+3WDQBvDu2BbPqC0LaM52VUwncJfo3WHx0qV7KOVhiOr2CyGsoY/QijpSWM5je
w4fqwFf5DtbRoynxwMGzMOge1iJ4nYYvu16zO1e34XXJ+l8oTeCVQ5aDw8psbPo6B4MRDjoUyHUo
428ZrUa0Q1+Tlg2FG2oeDcg9PzWAw70vIuNnb7z7OeNiWp85o3NXjJqhnn65MBmjwSAAcHo+GXDE
xyKi1H1TvqRU2B/1LfqQvpmPTjiE/CvoowtrGGiE0RTlNE+XFCnf/GS7BqtmUy0oxAzc0BnXG+w3
JogyXlf+zz//+///+Xn/3+r3hDvOZ3U6/vNfzs5jt3FtS8Ov0rjjJsAcBj1hFCVSycoTQbZlUjlQ
FCk9fX/bt9Ft6wgW0Dj31qBcVUx7r73CH/Yl0ler/aX4r3+p+r/+4/jv344//+tfpmFqmqqYtqZZ
im3rpmzw849Ff7XP+NPKf542hbRXr+ptKIu+r7f2L/gbREobIxsPOwPsf87o7168PU1+q9tbjWG2
IW/8911o8ou7MH/fRWZIVmaV3IWaEnYAvzHQR9kOnSlJuMj15AzCLkwmM7KJXqHlFchDDlatTToP
6+bxS/2wUFW7RiBCzfbf96Zaz+7Nsk3dUGTHsb5//uMNzY2ydJwV99YKZ+ep4m79A250y9p1vOgi
4AtQPcR+80HLiCx59OL6T7/Qj+vbv9/N5SKZc+PI9Te5lwkx7UM7/4RbiEtptvGvEJNBUnLAFF6W
gvlE+/jcvNbeFpdk4bUmth1grL9vSnt1U87vm1KsfXbTbeVGV2YSDq4tMXcga22RKxRQ/eJ+tAIc
Mme87zS9JqEeSl/49z2oTxfN/72Y70X148Pc1PXlejO+70Ejo0NvBxwkZNYoOIISVRjc+Y2/L6mJ
x3rcLYZuqo6uKbIhG9rvx86qfX2v66IeCrDcNVaDe1L060RDDJyWPrr2WDaefAPHXSyyFl9fFkQC
dvsXNBKyRNSXh0AnQ3qCjd7fd2Zaz5bpz1sTX+zH27gcd5UxP57rYcWYW+/hB/u2xf8ntNGlVzgn
TezX9hxgeSzwD2DzQLhhWvl18cP+sn+IQLGRSpLpz94FvkamYMaik8Lx7AvAlhASscnLmb6I4sdw
R57AfMAoCY7uNBuUHzXBdbpJLpB9wM1O4eS8gSoq/TYlD0mjRnuW1vGoBds1meuhOe8aJENFo9j5
2qFD4c8YCFCPnKfSpBzp3jkpSAsppDYNdBusbShZDfVLtXx109CgmXp517Jh12qMP+5hVSa2FMyj
VUE07cLDLfRphudpFloknA4COKUZGhySxUCSUqpkm6ONtmi3HNmI+kAedSaiVD8j3nH3sZ68bWL9
C187OiY2tY/PPWhnn0YmOlyQBMKsX28S8wstmdzD1y98L7x3iX4PUz/cvxHH6DHdE9DIE768N6E5
QYrNzOtmY2wenFc4V667/DW44cwMr7EcrOj+1phJChECRfdIzpHzKRCdR5MgF21DkxCtexiQ0Sqp
mamtGvPRGv3w1rVTzgZAKrrd8bj0tebenV6CQgXU61a5X9L02uMmagLARfdlkH0iL9cu+DZOw8Rk
FA3Az8PKlweqzyTCwz26WWsRSTjTrSDpd+mBMZWzR5kVVtEqyJqSJyBicLH57Q06mPbi+Kl7Nen6
mMSbPsi6u6Zv3MO7N65sX60RbEIai+eoqGaqQPQw0sEy0uGJ4LornHrQstI75ccd6jOaJjcP97lz
owzhIvjjWzhGqLy1rWfVvmOSAFxw6gFQ7FopYIzKr4RzKiuOM3bKuAUAEgxrT9epJuxoWw3JFwDL
3UK8JgHLa5ZfgCoiCVthN6V52afVrAMnWlwYnxSxQnt9H+CB1DjPrkOsh65aOEeHbU7t6lbo/rft
PJBurrEHvP6dD+D9NSLzm5SsYA/u30aG2O1vUMk5dmQfnMjq06Ic7ObM+gZn2u8r74Z6RnCKDfbH
Pahh8FLPsZic6FhTaXr5bchtrNCaoTMbmCqY3IjyPmuf0YmSQ1o67YMZwI3bM26nnv8Us1BGt/yH
eAEiN5DjxBsZ97v9JSeUB0676G52Sa3AIRFTkVPIJNNrftH5gQ/AlmR2+ymyC5nJoU5aj4I0Njh1
yBYtANsKSUrlo2R/XH3ROmRSDcic6pxAQJmDLMqqPcH0E8fekehC0WWjvrbp++oRCNwhE4sGHUB3
ELvgMpg7IDnEGPXIkM41MHHld7TowsCQB+Ytiu9XhXM89EilCDPADclCSJE+6qb4urbAEEyjKKaL
2In7H4WPqE9w0xh2kBpgl6vzF02ePFpe3Y9uDZI/YOAxbQ/hoTGBK/yp7YIpn/INPDH4I/P9bP0d
kTVVfXFYPKRWzkY5b8/1peaMFBxwwZemfTGH9JzQBdsPgMSWNC0ZkSOvjK9tt/azBl6bfX5ApVoJ
uxzCHMDEK+X+qk8hP8L/GEX1eIfEMHgXIjGTeWTTIHx0wYXdpKBYFDg8LIwzaibihyPHjmks5mXz
dGxDxQYc/aUBxJbsmPk4pPRtdz+4JPrXhnmMjbgLN1Yh7E4vR2sW9kSX3lBJUHfNOSmFSgqmI4OA
/SFaFIhKLDee5dE7S42oEriddrtds3fzEUQJ+01hiyzQKlgIgOAuKaq3bBuud6ToRwLLIkhq94M9
6R/UpRHdFF+mc9TM0MwK2RgsY4b/orcPeuXTb49JuWlXhAGXmUpYJe4ju5Pz3aXARto1vHunBBCs
zZl05UgSIlH2x+oSiHJi588/HHpmaEmw4eaTtYNx3XxSATeEuVZi1LoAjMiIHYFu/x5skJ+rF2xb
XmvjHpQx8KE1dn9OM7+7GGYxT+vX3NscNw23hL4JcFr8zVuy7mNJjlIxv7/rbvubzxwta6CIyLov
9n09ZESsBICPwDLBb8UuCjiPh6YN3Uf0llF/x3SFI5VDdWF4VxY5WIQjYN+4n/tsn0CKbr7ClZqe
j07XoUGLb9cqvWyMzqwUZmhgcYg3qiNhzy1hUnVPLbq9QspHmxpdrctsDN7SPHAAGCUCzf73mjef
pYWG7liarNq6pitiS/xIQg5lub3OpXs9pOmylkCfyLVfHAJdKBpU0CvcmxluMJHH6YiOQEMdMXzD
rHCXrOnBuh0XPoYzK0A2wy3CXI0VHasgEPRWDQXz7dJjVj7nG26K1LkHu09d/5rTt2i3r/0LuCdK
36aSQl4KtybgjCG4AqDy/otnFPn2P3JAQ1NMUzVsxZYfckB7dSguB6Ouya3EMBOaBIH3sBTbm2an
MnjHaoZILDgIOagen8Y8006mJuzzJmdpM+rrsYIrHpMSobqxdZP7FxaXE8WD1Hq7wnZbWDufVeKJ
6RZFPrOrdR8KF53H8I3h5t8PpNmiuvrriR5Sx5uuXrZH/VYPy+bZnygfmh4QyXXSkYCJl32fXc8D
eq7Vyttlg/eNgfiyTzeMDctklwHGpyLRNkBebtc2dG/NWr56utYUUwniUEpvvy9YNtWlaUQuoy3V
K1aefWgxlZrvo8s9LKwWJh5XFNdUuBgZjo13yGA9Os4ac5dbAMjJoTGJmcLSIaVq78d3KK/Tu+Xa
YJQ8JJbYb8PBXih6iKHUuoCEIsZlmpg4XM8NixAr9DaYuzTIMscSjS4UNM7jCteefnbxuxc6C1Ag
+A4fBgeN4+pSqoJbBDd8hvLY+NrSTqKpgldu6w38XCxjokUsQTI1bEtf0+lGhYenh1WnHeDdh8D9
N00MjvIC/1TgFT7jXAG6BJLituiiURcIgjPwcslXhqoNaR5CBsqo/jeYbTRJnY+0bDMAn/dKhUy8
Y3oddG4Uv5Nu2muQC5P630h1rOXnbkgaPJmMvltB89bihhHuPbzw0W4tFZ0VfXq1fX7zAN6B9gfq
HrRgrUXJgbsZwDOM+vdxjtRN1/I4Lsc2CL6Al3H8Gk+JmoonsNmw8pj8CuhFcwobiwPV286ABwU1
HMP26Ug8/IYuAmW5Av9IqlgHCe4dlQZ6m0zTQGCEEohYuw3W2Ed7Dc8SJByxmosOtj9jqdxJYEgT
Q4WnrhZo32qAs1MDjY+GEFcgqi9ETATFYxE2w6+T4g5pnGGeDJgkuOKR9Z4b7vBOkuk0Ll49TzAZ
N0YGev87T2smUgERjdNiX4RTwYxEZPBOsqzJKdRFbC7guHz1QBf+vcGsp4nAj4jxkAgUh9M8u5ZX
sb8m6X4AzKHA4cVDpvbi4RefIFWTZlC/mGOxNU6YdmMtzwqu32iAILm0Duk2yN3uPLQhNHakmQC3
VmUULPi0w82EriADiVx0iU2gMZqLrqzsDi1gObQj896h40mZR7utAfejaGgvor5lP609fzzgQ/vm
puwPtSTzgHQgCXsW1clxINRY7SZSld1d+0oOOyFj0ejSYww5mUeMPppaB1OHRuWFud2YidqCQsON
SPcjy1vuAITvoavV8XVwT9g27OEzmHigtFNI/GAhXVtGlQvrKGLE6diVS+zUmbozBwDXo9nv58Et
yHETbe6PHUq5T6hnqxul1PT9/ToPHbjNzDbkAOQC+kFzI6Smw2xgTZbLCPUW3HY+8/ssqrfhGUi6
jRBf6+qrDDZn+SexEOoJf+KUgnGBvkYh0dYjuHnYPrLDV22Gr7JXfTFp2gXAEYvwBge9w4sQFaE+
KknCUfd5R+JNKPnEK1h3TYboDL6dEF87d2ayWFpgNT4bKBMIDI4/FGg0oH9FdOnjvJR5dsv7AvnQ
HJrhArZuBSWX9Dn3LrZnQEV1z5f3vH9zIkMKZDTe+pqnS03EbwgItn91YLSDvJ2ed5SHefs4aiuU
CYQFvCSC5vzWauMmNsw1RiJsozfNW+/hTjYP07yVtw4XFFVBhJCb9XBchwAWNgg+Ks3Mm69SLrq6
HZPFwShi7RFESXWCwAq6aH7hyJe51nhwUdxw0xz0+47HeXDll0sj6iN55goSIbprAuW5GQlWAzqi
2whJ91RvMuMO3y1BnZz7mRuJ7m0Vqh97erh3wx2TeY6DKcUdKg8rqtpduGjKe9CFexBwPb2NlilJ
UraHr+EMmA73GEvA0ORV2x6wDwALc2lclv0K2Tm46q3jJtmfIZU5t/ENrX/Ow+Yxj1TvJnc4E2kq
VKu0WqjeWenqX0bGsgRYdnB9xt+HoEWbHQhzi26RoTIdXXePsVZGUhlp845c9kUAr07M4yMt49+c
m7Rf6vj9yMNtUSZwT3zHeC8zi/FP+Zty+ypxyQ22H9ghxvupuvIY/h+nHLesR4tKs3Fb3BYokkmT
c+HfE3SV2G47jFtUnNU4OlZwKRrVnpiz2/u56JTs6UGc2kZYxyRp9Y7prt1cT8HuyguQwXJQtOdf
xwHNCeTrkusgnYk858jOsjEd6cSrXhbEDoJsW5T8EKXy6MHw69xX+GKDTSR5+Im3UQ+4Tec4UQrC
rRUcG9ZhbGEMtTztPT1eMdFKLJgGgNsrDlFwIneyazwyqNZuFIkwjNWwSOyJZovSkOx+LRgRKJaz
wg6Dy907jzixYjrp7VWXNIo/DsU8PAw4f/Bx4J+BuIX1hhSpYan6q88rFbsUcbJhKQLtwl1IkQLj
fQ4bQPGsLzJ8CamWvCX7F5RjBRHgFMMGjsHKUSsg5+HxR1T/iL51Ee+6RlMZqck+wNkhMBgl+BZC
aFqQNzAOn8wn9UiKxDPtuuW/HcWvC5hXktrbXQJrDgDs/JHRebgBiS95hAs14lHAi3cCdQZatuWf
wcBt46NoxenqQFkPN23DxiEExYR7WzVbe0bndz6MAEswEee/nkBfCpYVt6zXrbKUW7AsrjLwj63q
0gUyvJPGdpaz1oJ2gl+9bfAw9OpIvnh3hwaBc/AUljCITSoWg3vXgmoeGZcPqbnSfEXuKNumlU22
9cIBVWHs3oprRHK+WLdU8Lk8INmTKz4nxb1fB3oo2PlMWD16Cbwb8SuqQTHiLBgHofPwaZ087HaZ
c5GZCOyhTaNjy6eT/eIzm5rhqQvAhFu8D79enM9Pjy9T0y1dsRzTUR4y+qN+rbPsQKF+YCIMxmYC
Uyv3BidvQNsqneFLOLp5PgKQ4ZYGs9vtq91YDMdJ/I/+fMZAHvfU42CGJb30xlYvvncuzh9jzjOL
JWvRxXSLQlghb/v03aj7RgKJ6TE4ICi1Pl8dyerTQuzHIz2k9Fu1lu7KvKyHI2yEgJUH78gqOoHl
6f4JsihvGTAJvFvgJIxTo79f6MurPyQ8p8v2pG/F1Vu55k1mloAodMooZPfDG6TRw0SeXeqBl234
f1/7eS7y48kfchH5nqk3+0SLXqM0o3+NSbzZLEfWBMhnkncJajfSK4BWuHkfB+tPGBJt2Os4lPr4
JTcA/PZ3fSS/m3Iw3xE/Ual7T6FNED0VXx1BKY7ca7MMTz5nrY52gdbM+4dYpW2RyMmuIGKwvj3O
0ppFrgSLuwCGo4uIQqm7mq6pqlD8aG6m+BkB3gT0kFCh//0SdPGC/1HRmSxlWTE0Q/3++Y863JwX
h/tVPYnPD/gqYJwMyYPgcKKNlPVps3AAbwjATsAQyd2+IfK5pBVDxuBicTYUMY422xTdFSI2c2MO
dsFEeNEiM55tPNPRZV1RbEO3jYfRVnG5zHc3h9sUTBMBjHM+JJEmcrbwhQC+fANar4C0WUHteSSx
M8OwT1uJCuW4kEgqmqU/bpPtArWPkgD6lBJoCJLFIkWeTlHP6X3+/W7VZzMgW9MdxVQUlfL/YWuZ
ZmHszkf7TrLLLdMQFdTDwqVFn3vvcb//cXE/xnSjYqXJPBptcnbY2jsEf9+G86wN8fM2HvYYn/h8
LrfOfXgGtirwpnzmttPSF/vuvImJBVn2msaeRtf9AHDr0L4M3mPh3L1qrv3TcIW8ZhVZrZO3JYta
BUsUfFtGWvfLMItLEkIcdmmHyYRxKC9h7Tmz9WgXJ+YHPXA48gHnStVRaZ05HJ2qj+tVtCOdx9Sp
13i7p0IaA1xQqxgDoMLcKfOBC6wgi9GW0jD+Ml4s+adF1s/38bDvj4WeHbZbPstIfJULD50ih/rF
cCa0RM3vDgSEKWsOAI+lqICG9wbPLLqXpX9FkrluRVEWgQ0I6OepovEmhKbpM0Yig0tB84hjFXD+
0PzAwMsHVdQcQn/TCKYRqDC46y9Wmv5swOlorDJNs2VVtcTPf+xizbzpVqHv78MDnR+UoTFVKIVP
To6hI13hqVR4VDHSCs2l8LBEETezvFVgtYvK3UTOHMVgxKTX+JvCfXLVwTE4IAVkoFJRuybaQwaD
mpleRGegKY5fd/9eoKryJAY5hmJpjqpqqqGIn/+4ez13zgetyu7DGmfxLPNw6A67ESIuHryFykWl
B7hUaCKj9feFlaeD4Z9XfuhCbuW1nRtGzlIoglJIid48IY8zo7I6Mp3CoQhYnzcCdMfivzeYcBEK
TSSI0ajuzJBmjtxxBDuArlKILvMpcrvLASk59OPaReZ4E2xD/rTgKWz9bsAMYziGkZG7doPxmfdG
WbTyex6gvxtdHTEWQkSTjvNFCOXA620KmYuLlwBwayCoAHdsxZAEZpLAjf79MlSx7B9PAse0HcWR
HZWW7EOI1Xe2bWwvfAWs0yCSi+KTxCZzQzeOPlasfvr2yPltQj7Ja3jJkyDFp9cVWXdU2eb/v9dA
raq5ujoZt2FJU8MAWaLT+kbEvWr8/ZiK/WS1/brS42orb8q9LrmSiMoptbQwDygJijm+TbN38S0H
/diNzrRJTh5roiXQyzU9QsMhbX7fcdTIeAoQIAb86QJOSWfdeRcElBSKCR2JPh9/zXroRzfkyZgy
JuanFGxS/eh+7CYRP41i3YWvHkXdLJbjjRf33+OYAQfR8xYKhUAviZbx2D2OLoHZgWJzA/FE7GxO
ay8QmbHHUkDasr2mUkeRDxSUTyLdXjDJDFkzon22HQKJguAn9NokPweVI4ysQGLqfSO2PSSu0MBo
AYJugdEUbDbYsqjQ/Y9+wd9v3XiSZvx66Q8bzbnd8nx35aXv3PDWLrzBO2I8nR1QiH14jzfBO7TU
ra+wz7QGRWerQ0EmEI7fkLVtEx2FK9i0tyHtBpQkaFCBLON/Z0/INgmG2N/3qyhPdoPGbIK1aICV
kPWHTP+Sb8n0y+MN/EY8wJOutUp3Qym4vjOYRfptcOrLx+7qksxX40LuQdkIj3Z4YMZsa+29ka5l
t+7lMoroCK3RfB5083lwYSBDlbJqVbv+xzlD7iJDti1a5264noZ9M76qDV3rr+Ypomw7tA7PDc3y
drf2lImxDHEffvb24MEo22iNuZZiLWTYuY8I4R4HndTuqU1HdfEquOw9/zjs1Sto25inMOZkDXrb
oPeJVua4l72XQqKOtPf0djCb6+goNAi3hyQHBiQoSw3sfeJ8iRZL58VJpTxbCD/fq/57n5uHrXOu
b/vbkGOX7Rdeu4PVkkmcnjBbDV5Csp6FFU1xNBBrqmaROv6+3P50UM1zfQC0hohOhaKBIALQy0X2
4X0QzxGzx2kmPgc2QLJOsuA1oLVbvmh7Kk/vQlVtwqpjMQx6DDmFuinqjIeWGjDAWfDbcLNcrsdd
dA0TG9C+s/ZfrOBnYDQAe/93zYcdd6yy60XJWcDISkdaJ6VpNUpJiedhFNctyTP9a3MefkxRSoOc
GEkvMnbtyTNTJtPqtQwTsKDzgPta17J53u4BVQANBmmNBJ0XU0qkfXtwP3t9oOWbXrxDzV3tRiK0
AYwL8DNEoDlsMaPE0+R1rSue+eGI+3FPpvxwyOR6dZKva+7p3rlSXHtpR/PD2Li7x8Y87AYJvZah
DxRr9Hc0MZ4UAr+u+/D9T5bhbK/OpuJbyL3dFxA0+UuokBH1TqSaOXn1KR2c3wZ9GMBtDZgg/o5v
zDOFkka0iq/evvGx85Z65UZqHJUcBlnXiRJYJGCHcDfWaSK/umvWyovX9bCE9G2u1rq+q4YQHfBR
nZVBKpqp9xYzNM9ec74Jv4yDFWC1htS8aMcCbUJgXGzt/fcvDDhpAblX233PvUO/IxKjDdiAzSY4
nXAZHdTuUp+a3RoCqNdfbt+v7iAsZojDxf1VhCQkAlKm446DiPXqXhvACPhSl2A/WiXxEvsQ3CDS
TXQlPZE/aFr0j+NIWpKaMy0frkHMiG54s6Ap/i2S2TX9U+UJIG6yaDakKccL1NrkUJJiHcH0VANO
0WnwcWlGy+NY++5M0mxWQDHdPSdqMqX1rilaqRvREun2VDh27T0objQ3YCZD+AIOf55M7KvfuqDF
A5mqA46tgSoAWVszX7kQGDUQ6ad38NOMXDIYk19orbrKFKA68QnsfwdjATESgLswMgSNaT3DCcv7
PFkupcNJprQw2683x5MTTyc4MZPXRSNAftiwxXx/Wjk2i1SFV8cK9dJjOMh566uo6toU0gmwpwba
F5XrawjJgm//e5toT84G7sBwNI2rK7L1UKieJM0xr+W6GgpSVcoU0xljRJG5ZQp+ZN8ASYb0I1Jp
zRKiXROkpBQt3rgdkY9m73/fjCJiwT9ixY+bEa/rR1FiVvqtOm65mVOwT+wIsFo6b5iddev2IlKq
IpX460qi9/HjSsrFlu/VhivBhjsnqDpikkASqjVCimg/StC9RWU7b5Kf/f2Mz86IXy9cBIAfV860
7VU75VwZd06mcSVdsNmM4TEODcv+sTEGZCe2kpDwRuIZgv+L6z8NMD/e8cOS29nz4/HscH3IORhG
Mw0LZ51w+5a5dtxfrri4/TZ2oraCvHkPal7y6gZevHr74UBYyfP7eq2z5k9BCfkYur+o/N2r6yy6
9I6QpQgaVGcGJNcXj/5irX9XKT9e/QrwS6GJjy41UJRB2rYJhmsW4mPiLY12lCApuqK5RvCic4Cm
w4vLP+mn/fzy9kNon0vWbn/b8OD7SQtGHhw8iljOZzHZd2+gQ8FYiu4v2cHbcUlG1HtxA8+jzf/u
dfshv853B319yLiBEepQHTEIVaCfex1efmN5bIF2SUDetZv39A1i9ovvrr16/Ie0sCpO5Xmj8vYx
E9uCWWbetmMD7BO1KTrQG064awuF0WDcBSbLfQRtC+gC+NDxGuAYsntCfeMVNFt/1gn59VkeIqCi
3Q7y0eK+kCQ7fU3SlOklTrL+ibZExgwwY45Dj86bEXyPwvhi1JC6ve+202EhBAPC9/eZhIQcKgXw
MQVjGe88jArazbIjaDtlg1MobtWhJI70oomz4LepyecbAhNueywoKiLEogI+RiOCIpNt1wC6v0Iu
dUZ3OgB8NatVH+Jc3LenJpNB+Mv8S4jVVNGgWN4bWx8aoOvPl2mrGsGBh8GKkCH3LYGxotUuRBoE
LU9GY0yYQhtgr3iZzSEg5DbHdR6gSMFb3rvu9ktAOmnaisS8bzGDsAO5X4o+6RCGsZ22Vu25QKCm
IVMWjuw+7aPBfu0t4/idCbAQMrAYsc9CNYjX731cZ+jGuMiLYgOYGic4kiw7PRj0Ja9rFIBbGJrG
y93a33gGjWa8lJhR9gfXN07C5Srqo1EdTfN+0Bxi/QAdq/NNnLPDWxgxp9x4ztmL5M/EnYI0YWyT
8VbRe0MbK2+0p0mS2Alja4Y+x9zlYJt3C7yjDtHOYzJqC5F8Sn0hQaZ9Vf62IM27BPQZaT0CiJ2F
x7iiMSOosM4HXveDewM2Bzk1uRm2Wm3+4azZj5b4TIyRbFrBfWKZYtuN2okgEY0lk15EwEL2hPUG
UsMYhDTa7WAsMkwTswSQ0oIjXHZN5MD4+22q2AKCEljvsvGJD3z/s+EtGBYiaijWxqt9yRn/91n4
DUD7ERavTl0cHLExWwzRJlBqlelnek46nT05srBN0rvL3AcDAZ63GKUFq7wOJ8h23t1+towPyDAI
wnzMrHk5R/+/v0ZzIwRqJxAjXXJnrFWYXntGGoB2JrghKoQ2DWAEMptlbx2tUzIyfQzvAvXXrkAt
rKE1lmg2sx75QLzAtveGWgvSFa9zsBdJx/fI6sfjb22nrB0Rlk/MF9ErZft/Z/yJOImAYfe4kxeB
WIS6P7IP+yEHsFY3/XC58sZxAQo6yC0wzGQlRV0XLSJkfj3OH7LPQ+PFdUXN89d1H85+5X4sFUMc
gKI47Ig+EDVhtB0nmvfd3BJxzXhRFDviWPvjos7DeW+cjodrLYmHxbhP1P9uiK5Ch4MPkEp3YDRQ
8Ojf210YEnA8kZo8YXxnV278IbZOgisIw1jWQNdlCd6GTAgG+BoCywGcMAb5u0Dn9O1tO7uJNLkF
Ew+X8J17CT/BO7p27xQILmujobpAVgmtLcyIoC26PZXiYET58OrrPqMh/TxQnIfKsy7y20n9/rrg
TEGRI4IYidO+/twFCnaO/f1Y2LbZ8dIKEjcBS0D/sHHRxdCXyW8LKA8GG8ehEP96kX0q5ovV/v21
fqz2eSlX1vlAOa65OqTYVG5aQqIrzxigTIRQCSIlaJC1+F1aRTN2++CUEucn9pBkVFh4pYgP0KmH
LAA0BugbUkBCnjCHagaEkzT60sCQYOPV/cjsmnHVpfa0AvmTtqvJQJZCUIcgQGS2hgnI8IWE9oso
NIXChGjZg6shL5k4b+L4QoGEdoETdA8YV7lKb1oh/LzQzz6a/nuPXqQY07+9oYi/R8+394VwNtRS
jjgXYJBQpffa39pSnKsIbDAPwpPDOw59mNWr84uX+93Y+mulP+RXZ+lyzXY6K331ZXTuWKlixI0a
CcgPoMZOp/aZefF0Pc41oAfmJ9IYcgCgkxTnkCR5O2oDx0ckYT3K2+Pc9iKsjEF1EhWdo9uDl4ZU
RMXE5GUV+KoocR5yM6M4HsvySAz009QITbpGPU5n4LfZsptFjIXODEnyJnavGCPTrsSe7UVM1MTL
+evlPaRhslHtDytRiCLbI8bN5AioUKFNCx4fuJ03QJiWwyRZxXxYiDw07IG7IjMj5ABexCxFBMK/
bkZk0j92yeVcHPLdkZvBgBdBUKGy0P/AVVGkIQyNaZe9uOLLL/BQkOpOeToc9nwBBNAm8EtAISKF
FRIuLy1CRh+LTbw34DQgG/vG7Lb3qiJ+URx9T7R/PPJcv1yuOxG1Rih1ieMfwaoQq9k+niLjAK8R
0f7HpfdVQay9OJQem5YH6ZZp5oELwx0uXaEYHr6rQ1Jw5C7iMDHEDoENdBByhZDm7iCMyRBar86p
Z7vXkE3dNjVFU22Yq7+/eVGW+7K8SNchWgKbNkpm4J6BjUrgSiof4775LjgisjJQPuQbMK3whD51
eUkMDBVDskMXgcw4ijaJZrjrkQwfEDacdPPyO0RgIfV2ZLDXta0GClhl7h8XiGlvF3rpcdq/WEz6
k+VraoZpMdNzDEMxHirN4/62NU9n0AeHIG1tB4Ce0CW1I2IqB38oMWs7N9xvVun6g+pvM4xuXQzb
xzs490F7jxgsswphvwMSE3D8vieAUKhEvNjz5pNPb2qmJcPbVixZNR/2fHaWjKI63xgFr77EkGDe
g4gymg0UfDcUrFBcEPUVeDO3gIiYGlgG6ySd4ohIZ4o/cEVoAvWQAQCmX4kQMm8ZLKDQNB6a+2/m
GLMbee5bQgABPzEkEjNftuCBnxE9e/HatSf19a/HeVhBzrmy9FNd3+nmoR6Tws7TMiQ9vkkmWFLM
8Pagy4KWyHSTymuOyDkOKl3Wi8AVUohBTMTybe3ehbKTMyXU/53/mU9SMVOzLF02FM02NOthXeSS
Ztz2tnIfUoILL8qrv022mNdoJEGrPdDzeU3kFXLkTgWamuWOeJ4KBpsq87ZUZFFCbZgfqhu3s/UH
eENf3Awwjz6ppWB6QS2pk+hoyvlHmoYfyXgvEIZbicoNsCLl5P8L7vPriR6O3LrM5KqseSLO2gJs
p7fD79RgwvW+DREl5x2j0eh2p+TVMMWwNlwOaUy/vcJK6U9qqF/3of8OHheluM6rWr5/FxHIIAqo
56ovGFW0Fs+aL6GXcUowaR0OWMs0XN4Hm1TwdAHUotnRNEC7b0IDYGV5B5+2uCL6WTBvFpqOLTxQ
/14Iz1BSpsZ4zrJk21QV+WGlqvnRnO90Vqqe+jOaYJM0px3DtpoIi2h1uh1T0dIHRMMDrxGw4xLe
En/fg/EkE/11Dw8nnrORlev2yObHjYnMCHX9BToJIHpsSO1p2jkjNomX6Qisubt/P4+jJUFgAjuY
uUAb0jRi5NjjQriDhyb8x+hRI38091bvxe5FZvesXQxKwzEtiGVgZuSHgu2yyqqdpTNMHNFR0bwO
GTGOyaGK3oSgLiMygSBqj4kE0jUvoor65GD+de2Hou2S3w9z48y1Bf4VbUbl7M+oUcNTFONsD5aN
roHRRB+fOT138f9ZKj8e/btn/yMvOKzUi2SrO4bHcnRCqY+jEYg/h13/2oguLnOhMUiVxG2W8fCa
0vN48fzKs9PMli3dYlCiaM4/TjOnkneGdLeQdfAhm2FjBNiK4ONBCZlNRqTxIyHfJIjNM7Vwdw0w
9W2wIYcoBCaCfTOqcxWsxHNozkZoBaLaMmgJMxMkOb3BtbFKY7JylTaMq70Tr739WB3Ae00gnwJb
REWqu+wa6XgKStqDjLXs141IFzMCWLS07eywLchpEUj2thl6QQX1RWDygqkdDr9xvJAvmjlmNZdU
eKmiLtXL4xF8Btjh5TvWFKjrNNDUfLXLn+FMeXG2qqiKbVmG8hiUtHqv7jQDoK+MLgL0xyrwJ9cp
9shvwt3Ih7mBQVBncOys8Rrvn1vL3fLgufcIiutUDleACBGQpWf1qgxVnwUgW7YV0i02lGE/9sJ3
9+ttnjkqEFg4mkKyokLJAd+EJM0d2HSgN9BtR6rL2/AHcGe7eTu2HoUAnwxPLjpRFcRNAenceWFH
6pRBhpYP5Hg0Eleu0GQACYYaAsZ4Ll12qCrfQnZmi54z4Q6JdLJNVLfUOjBT3/iwRPSjShOn33wb
TAqIgLAi4Q0t5jdPgahIbUtdKjqIm2hpyZ6y9mKSVYS2/I6IBhe3Aj9H13cRIDvua3195UMilTtd
9DauAdoGU7oZZIM7J/ouZbFX1DBpoaO5CsmtBexbbowv33VhERomjUEndXrjcstMxsCLMir9M8II
vjlBjLp9QhE0izI6a1ODm3WiqRhc0CG3gzfB9GFxEZJGatoT1ntSTma06xIq6KS1WjwsstuUpkTc
pIUCQACBAw6hkFxFW/PzReMJwPA/CypbURxd12xLs5xHNZhsZ6iHc73le6uYIgDvycO4E6bI7N7d
UarjoqP3hAZmafoAJVE/KYQOBV+O9x0tL6Cgvz42tLJxhHGTrAvga3l39wAJ4iUev8osEuAGUhKb
f1VYnleLGU0LmhFktt2+1I4+oiTvd7tRqLT6H25iMJvead45GLeRt9v5NSAwki6YsoKT3KMP87ZP
HYwASrSeISNl+Yvc13aeFLwQlHUkizQLMPg3EuBHYD2Wq/3hegVejdvL9ybQ95Fq0EOZ0RzHCgD2
SGIJ9BvSAfRDWpzQWMfuog0qWcf2xOydSXtHe2FAKBruwsFN2AHc36REQmj56JvBrYnh4aRlBp9I
wHkj8pKL/9+Evddu40jXtn1EApjDLjMpUaJy2BEsWSaVqCyRPPrvKr//j8fjNmwMZnrQ7ZaKZHHV
CneY0T0gCk5uOVsdsiXanRIKd5E3hpNNTGB+LpRMmjwU0ykwljR3CBK7IFjIs2OX10D1AM613GCF
RwtWcW5rDX9A2LzJ6ZYHlV26PbsNjPGUxlSwZYbCrO1WEQKuQczLI0ALJze4zvHP80arcs7oUyCA
Oef33fQZiLYPvNILsiQtlEfADT1BNEDabuAGoGMp6NvmevHqLs5C/nsH5xAFSoY3j+Sd47c9SZcw
/fQ1Urszfi+dwdxK9Nl1hBsju260b9OpbqKY1xmOHy0mRjzIUkIPZ3LBh0FCRgt1NhOazdRMeFj4
Hjh9RGwY1aJ7SXnYvkFmcpFm43WhqBDcNELKtUOYeLk4Qwm/emFnIVEx6/E77luCskc/H9zywaf9
/aL93R7S5w7l2FzCVD8hg+vcahobEOtYA4j1DRHmiPGAaLq/wD8a7oLQRuFD+aaBZKdRGqIAenyT
gxXqxbwpzIl4r4HGpr1Xd8XVgGCDMlbMRQJPY/WUDoRbZpdGs3hdOB5RW/R4WegGowYMApff2OFr
ROJ/GLGKfYTa6yHGgSBehuQdKAa3WMmx4SHwdybCyQDF9LB/Wj2Q1bmOMS1hK6IX7qbehE5rn9vx
9Fo9NB8JkS2ff7nPq94hQKZxZiKnjk4oEs2ClacWcHbEAA3xv1t78mTexOXyNbB9oAQ6I9AvcU/o
63COCe6hhmwwd+zitiCEuvc1D+YyqQICO71II1xYCXCGFYLO4Gm5NO0+uJWhhKUHZp9IfHB9pdcb
aLCFbm6v5RceAWTgbOg05g93LZ368sHTLh7VJTr2bxI0tZ1oRNTA72EzAF/yNg+uoFvxvSovDE1H
VQ0zjHSwWvOKMUBqRho5QyAZ35u4s+Yjzj7DTEdDH7y/9/Ah8/3mw3BuSOUte1NiG15xhGqgRjHx
GJmFN+jgDiuaok5bYsmqUjC0QskrBjh3o6dS+9qsFA7denh4sxzZZUyKdYzl9kVQ//wTGZEvfw9c
CFoPxL2SK4U/YqzzDAYMhYZAF/cRyi3HcNn0OIror6HYh6bP09135mX37TlAl5YHIxweUxzg+h/u
GDkfaH7dt/sg8Q8oYtCZiuaoedweoXZPEKXDFKhrW+6TYzle9nAwsZ2OJqQE35CNeDuNxCAItfDE
igwOJeFJVJEtVXCUW1Bpj/g83OAP8h1KzjUba5O45Ki18/g0Gh1jMPHAhsptv6O2jieBEJ5AQVew
XKH/OYkinNWH2H8xx6R7vDaYIdw6xRsEJxovzNquE1atLq4M8EABW8POdmQ9HGGgXs+4IM5UMKcM
qoLXDI/6K+KtcBetfSefoywrrC4gsiwdA7YeUiZDn0Ytp62UCH6fNxx3fWX2minrxr0JhPn17RYX
Ue3RlEg0Ltc0nNxG6BwqpA37Ys75jzUPHnG/11jaDzUWdb4uU7lIlqSZ32oH82AcFKN1BV/UXy6Y
hUxUL+8r4cmvo3PnTsQihIZN+zllzEcyy63CMBsjzTLFGSqQE4y2/NvM7J865+6pw5XEEER+X6Mq
stBvvdava7S+zYdO5231uius8Rwb4S7Lu8K9ye4VwXZ8cgHpuRDjmHW3opUF2dZR8J464+AoYUt+
hN8ptc/9evpalRs1/n1ln+2nf1ZmKIalabZlAmb9b1Ff75oyP17pCC7P6HrpbbP9GufdXVosjIHh
b4Mz2O5dKseHBCRZ7/ZhR0rfjE5pObSDcriMm/A+vGa3/iZs4LgYbhHo/vmj6eabuqcn247RK96m
d7c93i3gcsV6aE8umY2pstQxoldUI055+qOc+8RQ/3ZN32qCZ/V6XMpyC76w08LYnLs9kUW/WaQ5
p24Zl1gkADZsH/vb/g0rWME/2nm2+whQeDp2thkF+H5kdS+xNgN8ncnptVu3zd6zc0Hq5fFX4ghM
+YftAUJOVxVJMSHafJum3c2idT8tbwLTuh3su9Zi2+Uw71wQXJY7RXpe76d6Zo/q6S5Z9k7T58zs
5JOGGmxABL6S3qK481Egr6+3OT4vXbPD7ofg/p6v9nwGTZrFY6KK5tHxbbl4kltgyoDNhSNh+qwM
KrSGqUD6F/i/SDORc9Fd8tQtiglWWA9QjJ6bfD3CWxf/gLycSFe81+SQLXfOdsN/zOk5uI0PPQmW
H7ltFTQZal1zFuG31qfBPSt7j4094HArergKxntkkncxaeBpWpJ6iQFiAmUsbHpXpO4Qog6ubfKZ
CEcAXHmT3buGahJgHq1/+7CSpttyq1lreOpeutfh6e02aWZ1Yi2O4AlmWE2DEFWHxsJaFCOFQGD3
9FjDAvTk7yen9mMKqjXBj4IsTKPOgRgQ63FrpOR4m57jJtLXsKK7e+hpx7RZNzNGm1pqdi7de6fJ
pMFlanZuqdluDfVsOT5NpIFFkjmqekX2XNs97CTsd2WgDovROT6PWh2lr68N0y06gccX9vOe1i7H
BbZa7Wu4i07BNb0h1F/2jkkJaJgucLp730an5DHWElTOx0b349LWMxD0etYiWWQm7J/SvN+s6KF5
R8IGOsmMXMuYB9XGYSt9xjkTRSSPEHbG3o3O5iDgKtnvJnIWxVBHccIOln0rqT/EHVkO6O1HiD0j
ZW1D0Tzw06hWtx+0FfbJeYh0hX8JZWTZa1hH9VjEiN4Wj+d03y+94+QVGuyf9NQ/DJctp1rV3cCa
X3vV9MSx49zC46KRnFt/N+QXGy2Ox8ZqOeeppTrXoT012+p029Z71yCwxkzddh0U3VvDogd7Id/k
4+KJ/sKZHTnEY8LSyaFR7+BOHYJlYA72fa5rVnRkalFoDp0TsXwbapmMPuM5uHfuHStD/KJ7SU6p
3X2FdaL0jfDZtoDDkAJGu+G1XbLlvCJWh+dZjl2Btx9LL0fPERd69fNou8nbzRo92LOnpRaGDhiY
5EmV7ENS17PkHO6OAo2G3GjAFS3fH/Ny8moXkd5H+TfQZtu1MbK8zR0nCKre4u4UKyo9rL/aF8xP
jQH+SNbgMLD7Ro/ectm9ZY+ZGoJFzjtaDAoKncHY6qiDOihSznFt1Jos0WWgkP94ZSWudeMdZuOI
QfBuTRGXnO6my+ELxYOyfY2s98u6NeaHm24zeawVtFdI9Pr4hB0SBts6SntDuX+KBSTj4tETCuy+
FEhD7g28vIHZL6cQS7TRwTfTFwyToT0+hwo+NB1jpA1fmXlzjNErkwfFSonBal86WqTNlfkrXM63
yX6susdg6yr4iRfRbiwnRodffSneoZnyCtk+cNivqxPN4nGNmq4yV3M0bW2ffnuoZDwkac6zaMLK
5SJVBrTyoOqDTXq0nCXChWidcMjnoQ4qnJvwzi1W0QHsK8g5vN/mD7pRGBioQpj2iWXYuznedYv+
eXPwDfDVwTO5to2dd0sf8/uUB15O7YG9MEMztdm3NKr3GywcxNFgpK0upJuD5DDSYGIstZX2YXEd
nHr74TLCKDRHLFjYhHFnHzxaLuPYB4euxPni3DYJM26uQdUuN4+pNbyulPltY3TMAStsuuyEWZ1t
x3ua+nzvS8hyXWbX5AZxhfqHZzV+ZVyXCnY6U4boVOaxyTmw6196x8waCiq91VWzulPRbHlNLwFq
SOeobOuDfMTAY6GNal7QsTzQB694WwphiUwHvUa5Vbp698bryg+wTVGiwk/0PEYH3goKCBX36b1w
mhXLuqYvCVbqMbbhMtLMGz1IDgGaMdHiN+bcE2Y+j4Drt1/Olt4MraI4H5EaBuwOz0E+kxcFsxZg
f1f3OuWe8J12eqYX9AIUcZ4aHUBvkLCKDWFZ2rlLHua89V7hvPHc4AMDDD7d+c28TCyklm+zpSC+
86yuHzoKWacVX2pFSu+F/Ct0t/AQ2d1ztM/UQYULOiM1V4teGJXBeXcfY24/WhrGHGWNygH1DfZ+
rs25WX0c5QjHY1D0rAHRGIQQ+9a7hg9Kps25+MqZGkMUPz0U0/rKCobuRqh6vLXSOxmk3r1H2/DQ
vfqnoBi33i9Bnr0JAhIgDqbddA5SJOwDrg0L0mm4HdcdKMtbL3cHy6xZ3cYqJezTia3sMWbdSnwa
a6iMdpX2rn/3laDAbY4z4L11xuNb5bYh4L06jw+bfW+orE4dgqY9aMb1CvhmzlgKF9vE7hJ1uCuS
s2tX4w/aP0jfgp68TO0IJh/C9Ny6G15L/Ssoo8vwxgeeU2VVbVohwhvxvS37Jmnaayh1XtmZVci+
z+VOnlz/Y8oG3Q8vAZ9UoeNojyxsYxhQ3sBVSusGb3J0Tl5OvUJLvFzw3tm6q+48nX0AU6Zz8bZu
MbgMyw2XdlvdOhBUKNL6z3COBAeyUlL3IFRLpnZyQYkIpT5fWStZtbqv7pNlW/9QOsb0uikGz3AX
n5HgMkNezUiKpU49zQdFaA/JXNNbKQLanY/eTskQHlOyaXqSQ2uAUy5Xy1rsntQlA+8Dh1BH+fC6
eU2fKeofm/G0NUdlX2ZfD5FUjZW2mh069fgZo2jZ3gcQMm7JDokHiRQCvdlqdUrsSOYM17rHKRyl
uZHsu8XDfSQcbZTmiTqSBrdIz+Ciy3Olf4nszH7fpea86N9WUt8c2d5h82pLnfuH1hZ5XFYmZiZ1
Lz17dE014h+S+hsugA1VLB7TnA08t8bLbhHi7Q1qljpCncresX3OOPk2NwE2Ykdfg21EDksuafg3
Xt5Fayivn+TIS2xwUFahKTDd0Yc6Tu80VkaXKdeMvUZkvusE0WSP0fGomuyHrZEVPoNtoPaldpOV
s2Xa9A6oxNGGSukVN5r/KlzKhKScnLxq8oqb/hU0FJ6go9+rl8/E+Humz4BNgeikqDI14H+rl3J/
ovuu2s+x0b/H19Ej1VAyGvGaovDIzpICPawK9941R3J2WrH72K3N/PdFaJ+TsV9WoXyr7u4Ha1dX
S1Zxv3i7bNnfvp36TYSvJzas596p+0gf0PhJ/UK5/ST/uqQWOdqNorSa7v1X95Dpa1JbH6YOPpHG
8BEImYK8W7OPlEj4F9wiO8KGMVBx5kI21Xsljy6qbfMi23WALGXnRIqQlY53iyPvSJHaEV2iUROL
n8onWop2UjHe9qrQCsg/K+cyvPLsju1qTRXBR4wMGsHHidW1o30Xn5egnkKOT1B+Qi8mtaJbfIpa
0cW/Tew1NQD/Z6+L922Xa3s7Dmgw1pNiTtHSI62Mt2HhHpMi2PVeIeVVRB5CmtUgNl32zr4020Xa
Go3lK01ZXIboRTBhXHGwqpE0ljsmQfiES8rE6NxXrZQjUsn4zzIzu/bgOlwm23YTicI4T6weBCIY
UrEVA5G4oQwt9zGcDYBLBwZy1nfiKMJemew/uI/P0ExEctPqNiHJjDbk0E1OAx4SYhWn0Oh16U/J
od1v+WpkxCaTM7OH3Xm7SZqkai/7hxEKbeAyQqIqnSM5fHR21Ih4sm6digO5Sp6x5hsxMlCdffCK
VTh1z8hK9r6e7mM5FJnWtX0nCzpH9J52FBxLn2M0RQMpwKAbIP2tJx7QIWGGA/d4O8Reo33G6LJG
uILHdujvEqUt2havwOJCtZ4eotIUHGOEZP1dgtRR0mVaKRIBhHY7uZDEoKlzis/hPSzgu7xh5Nxr
xbq77QkVnJbXZLR4H6Zbzc0R6a013q7206r3oMnD6Ekm335tzsMX1tGXrh3U4XNz3ZzH+rwIDyMV
syUGhXaAbniR4a40ur09JkVm1EJS+IwHGtslfbhNesleinMbHefLWY1Pd/eUbd+1TkV8X3blDOTf
qXfradHlj9Ja/bGw1pgKohgoESa+Fda2rt6abSU9YcPshvqgCqredlrEmBAF9ow5RFtFFwUIp0zn
Z0uxyfhJKD8jCQ0VXsPNeZdwwqGh9nvI+AlF82nn8P+vS6z7y1xEeb002djKT+jDOZiYDj21IPfN
wRZk4j7dpkach0wBuoP1FhStmPAtO0an7j06B95FbWpnBOdYH9nZbfonxvPP1X3rCT2lql4uL6xO
HS5T2cNKBQFO/vdKb7Rknc1KcZ+RwR9shAi6FaOwli6H9KxCRHcZEJfsugPFZB0gnfVHd+eHZ6pL
8PjQ9FAsxG8+meBf7l35sPb2JV8KOIyW3ByBgDmh1HgJc/+JdMpgs6mg9Nl+kyBJhhxM5CNWhuub
R8t9Woe/P8kfBvf/Xc03lImWW5fqogJDq8PPqUB6zvAP7vf01agYDgavFmSP/ZiUbpDDyHAZ6A0R
cBjgTdG5xRhAiqbwrgkL/zQku9gC3bJjmz40/ng4mf7RhzTFav57UrFaWVV1SzGYl38Sir/cu8fy
uVXPLyRqDOBR5vBzDIVmG7fLQRfai0fbys2xA8CZCxhUbHepRbZMs65LT5KDRvYrrOV0tGqknZ+n
1x25ak6BgKrF2Qe96HdfMXPYipcHfNfOGSfH92U7YSLElMD23jEsese1GL2v9IIRE1vkBcvE/bCz
IqVFvB0d/9gs5r+Ypf9c8CdU/MsFb0/2+WGf2SzykGm7hHA5QuiM2FHAPUVtFBk/IDlh6ukuesc+
o/bnqIp7sdqO9yeQ+tLOw6vc3SyD6RSBrQAvgBAIP+UhOrVNOEVb10w6YViuQo4EjD3dsUF3Pjm7
RR6T2H/YO+dd+xNHrP3bTv7vVX0La7u7sW/Mkqv6dD9HyX2JpDv2aRcmSCdcvU/pJ/qaepiYNsjW
T0i2FuM45zFMfEXxUPX4dLnfnr0CFo6ZQQH9Sx7qz0V+i3F1c7i2HncWyVD35dq9mYAzIrYpXNUP
qGuutLH11tq7zEXbEPY362qAG/An7vnsmAlznKN7fEeFj7PwgxrH/RCqTfYfxj/av0eEuJeGadP7
1gFoflvmxSrQ5DsVkkBpMAMWMIeWjwToiCUG9yestNEojsP44oXLoZBrbybJGN9r6ib0yGDK/XXj
fgi/rEjF2sWS8XjRvgPVm+tNP51UvRnP9j4izClIP6gI4qnGoQ0XLEOGRcNm3cv0kAFsG9r/AWnj
F/bkh/Qv8vQPqD9WY8qmYVvgV+1PJsiXN2h/2lpb6/5sxrCIJXAois+0FmzJ6tHfR1rCeLk9Gh1F
N6xyljGl+xiKvSnCW+fQ+JiwnJMxBSYtAczA4D9R65Dc/gWzVX58Jf63zM8p0Zdl7vCZsnKVZQo7
iFogE5Hrfp7BUHkgljs+TupvctoszsK2Xfd+PwV4Kj8EVpDVssAiCw+cbyhf5ViWkJ4VYLGLNsa7
s9PbbDJBFcdDMRbiyME9OopwQEWcWAxyHygV3AJwdsIOV8yuZQxAvX370l3wRwoWJi1hjdhDxgCy
aNapg6meZrYvjhAwcc5rnu1oajkmAg50PLE5A3fDBDBE6bJpkVRytTs8APwLbEHHwEaudnCt747P
CV7tWHlWG3zATAcL5l1iIEol7soHeK3f78sPhAcsir7clm+n4003d+f7VSVQNb2JmFdX2AzTT+6B
ragcvQuqjpSrgwtG901AMLdBJEBrv6/ihwkhq5AZb6mazojQEMCdL3vjJNfVwSpvzfgAWpkxAixV
ZjnKRMjDNyoCTAssj6kn4kz3p4y27VSC4me6CPkCasJS4e3aRemYPo7wQoUqeosu5h9H84+LRM/E
BCsjMJjfi0jjUF7s4/5aQ46Y1AlACYvJvw8sv64Z+WvY3dIsjQeHVXg9h7dgrcJsunDrchgDwRvd
HfLq8S46rsfiuEWc6a9n+e+clSf5ZYHfDp3arF7KpWSBEwssT3mFXC6INL04PEfrTdMWhlviEMQc
Q8PYmpk0IiK/P8kfIHX/XcO3YG1Uu6I0rwA1BX/GE+g5wuNiBAYqzoxOZgzn8zmKteDCMD50/qgm
fjzRTImNJMGhkHVTBIEv++hyMR4t2crxYZu0U11MFHu91WgrLBWcTHsfIMk6jQVedP5pk5G8evhs
en0ZxuFwWOKYIawwf78jP2hb6JIpIXBmSGDO7M/J85c11aWiLxW5VY21PhTeqMX5QA/WeVJu4Qi2
Nijz0O9yzugHk+VcnEG20YDqicfU+Kj9+3un0YGt/xUSf9DpYWEyObppW8Tef9J0eXeCIrisCMiK
+zFbPBjc7H0U60jOl2jebQ6wf4coRtMcP6U370zVBZqo7Z5xDHbaL9AH72+Fr/yhzfdJxfyeAn9d
17eQdHnl+xZ82GosCOsAq/x7sO2q8Lg1RFmfeEQhT52aUz3a+5qroajOdM3LkyO6lbJ3HuGVHEpI
uy1Dg1t9DAuIe/S4Q91XwVHoCSMUlJdzlz3hT0dHn0tOhOZtldQBjQEaUvVaD1vY1VxwPmACFNzd
V+9E1+YUHAOlfQ7r9nu/DA8hfqbdHVM5PJ6ja/D7tvlkx/x2F74B02/W2TyXN2CzzGCd9CKSMOgv
QwFWwuqdCW7tottJ254H4wAswWu7QFkbs2dgl7RsnI1IjTH3EhdEN6JiL9lgbWsMVgGBARDhcOE5
/r5sWfkpn//69L6F8rt8MEvjwa46d264vBq0mTCm9Uvv2juyuy8oAjDjCzXq0zrBqQzYoJBYrGB4
g6/ycep0HmOeXB/LmgpJiBvrVLj6EyPPKlqcfCnJcQTfDc/Ar+pxs8KYM3iuePbICaB45R7H1mhk
D/KUIQwIzauvg9ypPeyL/Tv5D0h1D0nt8ABWBsl6DLSxuqG9Y2ewcsjb6BEDtaTcMwJx+7QIhy1k
1I7BwzsnNwTC5fF2uPQVj3GBaNP6wk8KYwU9fmGMK3OXr39KF+o/3lTNMICfo8/zf/3NLzHkeX7J
D9NEzAwj9VmqfJycSd1vgxmkA4R8HtiyQRFYuhDXAiwZiyxvRIl0dJ0QFZfxRXawJ9lS7WQfkDm6
LnAqAUwi9PX/eP7qX0v91vCttdZpWV0u4gCYtXlC/gOUEdZUctRTaGti5P5B2j6SQWIWWBgnjdOz
A7wVeFvjOEPwwJ0OsDpIRgI2fwc42ltIdGfJSHZoPcEKBj8hxB3S9B5LCDbeUrQ4B6ZveAN0f/N2
1SFXGI3QbuiE866ctpI3iyl+2UdaIkFxeXr/8LvJELRk1GeYtYveSH8h9EIWElCyxkdjkLBnLMUZ
9Vp9RBonmbctoUOrp/Byj1HLwBX499v2qWL8z9v+vwcsf2tQa8fLqbne0WzDTZ5e3QLQ4+jQ8vID
aMojKElmTqvBaPScDoATrwQe6bJQS8DGpPJZ1vVdOX0uTghKnZMPHJ7PeLEO1b1DnbtDufV156kn
qOu2/zhwjZ/aFeb/h+2STfn7GVLL+9floBzE095TaIlQ9Zk8Cig/6JUe8NdFbzSS2yMBaKUPlMZB
a/B0Bs0ghCIdaLazRVEM310goefGSaLk4MKWn6QA30HHI4QFKnhnkCswuHL/2K0/b9Yvy/921Bhy
KedFSbZCupDCr10QUtFhioX6KQMApBDmCZBskHSvTtIdf9ofbz0EWX9//ECtf6hOTFTlkeJmGkKx
+9/E5VXk1vlawkSg8kYZjplDyDvBV8N3DHGypOIA9kr8nOHNDPNFwxRmxtiUswAFR1Ajh0CO9snC
BEpLA4g8uPDb9IbB1WIOzN8T0rPboHSVFc7b7RY3thIQIX69YyV5HWLKyMv59CIVNMBejDf8Cw5P
MBq88Zl1VF4LLrDiDugmBQVHzcXdCD4HhxJ2e+vOZ4EEKU+Qpg8uvFN3IkEdxgsOvLSQ+FHRHlAI
9NBmggJpFRsI7o2L3XkISzN65x9h8IdRCgJuUPplpyQAC/tHuv98LFfmTA8e1Ez/BtdVSLc2Acqs
AR8ZoqqY8LGB4T28eQ05H+sfoJ3onYxW2HyCktmCkDmg3Cq+usWhQIrFSyREzqY2+dgTTGrjhmB6
K08InxtOJOxhKzc7shXmH2cnRPDVW0Pn9PzpVHZrD1YG0t05a32GKl+GACt/g5YaGATOGsULmWY6
GVAusnCPcIYOng6STTzdJ1dbgo2waMbWHj5u8DB5PWnAgWutnYmbNDSqwJCWyP4eyL+2WBbOr84U
zVDsDd5o3wEtJVDxBIUhxfiNaUQAM5ILybl/d3dPDNh7gGm3nqB2iAl3i/OfxXkuy0zAN3+GUV4v
LEehexLjAuHA3aK5aXFwIxHb8ny6Yx9issHS0Lt+Vx2013LP/KM6/zlp+LL9vyUNp8P+tJdziZTP
SWu6NmIviqxUiCmj8wdSn63ASJ+7+5awkxEmKd0/YvCPpcvXd/DbyaUelWZ/vWBMJ+7MywGxL7lo
VKEXWlE2xYC3e8i2UrqTUHnjCEbn+I8lfDY7vx8DFl1fBRayrGratwruZL8IsmZFWpN7kFCEJCCt
CP++fIOV8HoMah9vAmXSxKtDAMi+5e4QM3kIKmeLo3/HIN89L91mcENXw7EX0/za51CD7r0dqbWz
XHcTMM0STcYmTQzeyskVIv+4XJyxs7+BenARJXm3/MPs9/j2Y4vKsk2LnpmpwPX8dmt3z7yGCU6c
bdeA8a20FFpQHuB7WbCrQMjF6cIkHMTUiZwOm9wUerkCdf4IOtDBu8m9n3RZMZNW4RES/V256toP
IfjLGtVvR/Bzedlpy6NY4xZQpNTRh1sajhXg/Hu0GQULZmacbu1Jn/MfLgV57ASmRbqCiZCcXEYJ
m6Zrurujr8Dn0cPpUw/mWIrR/xtGfxy7n2v5Z5/8736q3/bJVT8q5u3AWre7SCimLNB3jUcxMKDt
OGwG+CwLpdD/KyLfxMHf3/31uhhixvTbGr5V+se9cUVLmzUI4xla97QcDvTumUB9Ps/VCiBbb4VO
J9OmZ8g5v3W15Npp4KgIIbOtQ0eAfXoDbtN5ulUyffqC6qgsg6Srl0BKaFMcn86c0HZ172QxLgiM
v/oVnyJH36/ChgMIDxnDbkP7lgEcqrp11kqq86snji6RcALe5bFvB3A2b76wZWzi51AW0YgjA8O1
HiiG2KGTB4kFpbKp/TalfQktk/b9W1c4BRN/3T7Uk9m+OxPm2PfAc+nrd0h46HMCuMcHj4Od0D1v
fVzu/tsbwZW854/05geYtY6cpi7RDdUU+tTfwur2hbaBeeIRiWHSM3h8mA6+rg4SAMySohFDEoSA
4FiQmDl0hEEbguw0gwxqGnwCGHtJS+gBuX2V2mbvvN+ZiPu/hwZDbNV/HsCXNX4LDc+7fM8v6q6m
2qdhJSd7EzmA06QJFkc/cAYXFapr3FstFq314sauEbNEYt01Ikwc2lklhdUu6ezgpeBoJmx/jRke
S0mEtmrfq66+Gr/3z+M8oKeMq/lf/VNZ/qne+d891qVvYcPcbitNkvbiNdChZdFKjlqBMZ7UqEqa
QvYOgclddAPjIhwzZc2/YTeDHYjIiqR9JM+u9DBnZLvYh/FaiI6nIAsf4sn+YwLAlzJn8SRU3j7w
vYbnhlI9VoQnjkZ1CmxxfCTmW9vuwC6918NXU6kXGgbfZyGk71eYf5E/VO4NVqrzOPclFRNtCIZR
c8T++aSwEysMPHCcdgCoja+JipuyYxFo4Ypp0498+G56L9CFF1oH2qClIst2s707EDGwiUxBKzIX
xoW/bwrzX7b5143LBv5vOqzk9eklG9zUCdQ50ykEXTYl2i772BPbVyz9BPl8FICu8uKBUHnKNGdJ
Uf/RWkztJdeNEzGqdjTcN9cIbmZ4gy9FmZEMz2P0moYfdInzgPTX2a7ad54asCy6WpH3IXIgoXSr
Df7cKz8eg1/3yreQWeRVodyXXBa37BoczKiWaYXACa+T2VMkis26hbU4PAiwUZZ7wOvsvDar4M5T
mzW4yOIjyIWv6oM/Ova5eHJ6sQFwzQzXKtm0UCCpSGfvhtcRxF0kc0D6KKSzwoXosSYjjdZwxF4v
KjC0RkHJYLFsuvV71gl9PZmPGTbmwyFprU9+0/Sn/K3ZNDy319Iws1NAeoQ8jTCxvtNRbYTTdk0m
K/y09x1gz+gfyh8WGRKKEymp+7DEKNWZghpExg5cY9RsMA2rnSvthxzBbRWsKmPmMd7f6Fr+kVZ+
Vk3/xBZo55aicrL/Hx/4S9tkf7nfHpVoB0vhlnLyNMkRY6s+Rz3JpGDCLFwgJSorxrPPoytY/Qcv
hphZObXubj6VhxWLOydYbucjyBPspnOPSS120XPenxOBkhFzF+OFoddv3ietUV0EjM37++DP3rr8
KcT87XpUGyCdpQIOgMX8rUrEsmBbVq36gQgDR66OvNwFyHFYQBNxy5EZoA0E8QwWQN1EsE7Ui2f0
U05egbXg6MJUnNrGXzEbWFccwrApIVzlTHoK5P/uoCWbQAFRRNvIQiNe8zbUTrxzOwBCNOmgk5sI
Yq8b4epLZZpBhdJiyIe2+5yaviDti3yNZHlyLsPl2v4A6tkjCtl9jH5Hl2wJS5jseWIJqKOA1Dau
2qfh6u6DlgeK8rDIA1DSf3K7lB9iNPL7sHpMGT0i+/PPv+yD5VV/SVT5j/HL1T/XDpEYPDq3TZS4
rgk9AHCqIhI8+BJhQyE5hxU8Uikw2S5KeA+antlTGQ5K4Z2YUeCgze8FIN2oI3EKwrqk1kF1mrTP
c++CW+bDvWouIukrr+rRCmsoK5/TpQemupxWkSBwMGlbK+49EyxSKTw6E9ih7uoSjjR3icocZUf7
LDkvYA6jJnhMLhTM96xpF4FaQ4FQo2InqqN0RDNtiZTohTzJX169tXoF5dwa2BJqtli0O0b4cqWE
swHqJga+j/kyKyOGaLuSOHkLWu59WqxPefDsKQ/vMTARhNOi1tnb+4iwZHVvTspde7cZnVMkSQEV
xTbY4ewZCVmbC33z8q2MahpkZawefKSHnNPNr3AzAzwNZvdTa8qEHuRqMwmfUbsrX50ntTCSc+vu
BXOoFwZSyTM89NXNLlWEBfCL/kCswMFwTfwS+WhA2TUEeYB1awRMhZESzOdACq2FaDy963OYN6yh
W2m+VriHwscF6fhh0WMMpe6dvV77V0rxF3/tJWQ9K9mxKv/hntpUOyGQ+6vpkqdWnqFztdvg7eq/
AjLPnFrYGgiZdn72o9WWBssNH+FoTPPYwBdwetq0Cn1tCPUTQPXWA9wc6u8lGiS4lV79u+mpiHif
XUHqh37dU0O9j2pcXxqA/Ta9Znhhegj6HGv44E3UvkwUXFwK1sgf8e87DNMRBN6/DiPzh/Rdk7VP
lJGiaMZ3wbPH0S63RWXcmf7ovVeirwmAi8n70JgevTwwOe6vhEbwOJhWyIVz4W6FCCaHe7bMTijT
GmSOsmPCFkb7vwHX2BobWE8tYCCEdqIbeN09fZ0SNhHyOCT03gfkIBVNhXZEe4q9RStK2JJdBngx
82AoBTm4uLl/ddfEsfotbH65VPN7ivZUXne1vlp3kQS/221yeFpfNSJHsMgFgrJiU9MCwuSrDsrB
cWSG5ZtKcOKMmmCNB4N8Ime/Zzj6DxkOE0FqfVQXsLUzv6Xm8rMlKUWl3tE6NGjFmYSeBZjaAL0I
hiLBqsdAy7XiUYqf7WoZb250tp4g5oTr5Z3mDxpwbNO8l3tuRzSw7qKrH27Zrsc2bfeUXOb3Ff/U
K9UUW6GANxUVHMW3Sum2rQvzdjregZkcYitE3sDyyvcqLj3R01rSSdt2iomYs23Tc3RmkrPPFE+4
huaznV+6hk8h5CnJh7YS3cW/kHM/eFboYHLQzTMAztnG9yCPvYfEiH4JQ6Nn9HFDr13lQ5D6Nb9g
e17beC2V7Xz0UmB2CFfGZefx/0g7t+bUkSRa/yJFSOjKq+7ifrUxL4SxjQCBAAkE4tefr5hzxt7a
bnRiOuale7p7F1WqyspaudZKQGXKZdfogO5NsvO6WvgviMIfv6jyjRtyoW53zWY+ldqYA8DwNjXy
WF4E9DoPDq1FlAQy8vcVr9xjCSgH+/fWS2YXsqxpzcf75ZWFp2DjYX0i6w1F/NQfN+BtsV7kN2mf
o53YRlRjXg57Dy9vFHTTDR8quDXdFL70nW6UlrN+RSYoPPj1lhbK8J33keApK14nhuJVk+s3flkl
XYZJZTZlaDlQH//8afFV1Yu0mWd0Pj9wBZKvmP5pfm8vIsstP7XxUbfNuRo0GT/rxv6ljextohs1
79DfaKJ//IzKCqnncwOpwjWbFqdoRjtxrvgAWQ6axXa862me/pF+mn7zVXOa0PkGJe+v8BQcpvvu
mdNHW51i++hPbQVw49U1FcWri/OA8iKjZomKYTbfjEl3t1tkOLcg9jPwOoPaIwqT6PnHFtuqEu7+
mIkIPT++dbLdN/bn5i3jRWqAeZteQN4aPB/jN97QH4NUooGpS4WcxCzXbmbxQmtwzlpGkJcglpt2
3sXWMVW4Igq6+Qb08j6HZ97tO1QCnTzpJJ9Z69hFadfbUp/4vNzdOsnHIxo9W4RKqlwU2zQppXM2
Pd58a+caQRLuyHQG24gumEenewM/3beKA2bh7r13/VhTYT/Tz925bNxrP+vWQDEPctCz31OJBYfr
KTd2a35PE71e7GmwPXqqm/aNt3uPZkzm/ELNAj2HA2SIeYbkP/9ev8EUsAQtggDcJeG39+emsBR5
e2voGadsheA4TH2pJ8lOJiMofIV3dnDzcewbeEps6873L7cvWDYGYIJponHZ/TlyatFy4igbJx69
uGCrYBskDDbHJjQX0DN4asRUSo7vZUf1Ej/taqO6y1b59ScIOrXoMqjSmOrPn1Cm++15W15PUyMA
AevcePD4aRvue6eBUhe/j/7/sNpYiv13wMrXLq2ilHKTAcshHgAtYR9tnoUEG4Hg0gyMsKQbOiUv
jCvdup1WN9kKoLY1pKSRLZTT9OyX3n2iHRyQ9e72gMrnNjJQ0Bx7RHWJsk8zsnpgO8g7yDpryGiK
2FDVDf9jCR4H4kcUMrdSIy3EEkgpBlH7sJ94suYqwAdCuzHVQtSLbl2S8uuoUAmhw2pID+QqiH8q
Dyc5jTcnXnqlc1+7mOtgLD43Ig3853513w8+0aYumf6NEKz/36KNbpJ9VNb8clvEm6OkHqc8Fd39
e9y7UEd89PkSBO+PgvrdFx0atD5sRbcZpPYUUvtwyGKAHgjEacFrpmYP/pJh/vhNzWrWezNvx/Kw
046cO/lx6ZPh2JMCtMaE0Yl0M6355L8V0MwGwJ1mKE1hp1s56Q35sOHwFSl5NubFe5Ja8gy7O0Fj
JSFGGOzanSTqoaoQpkK9Fp0UbNesYYv/lqbyI0xMzUBITPNBx/ux705NfP6SzSVl2qBqgtEueFAA
xpSDr/QsQZwZF5FczhSUj3p374CFJY4cBa/CCccZKkoblM6hM7adFtEaucGWO7rZqYsRv2GcJmRk
Q5jgGqATlbwnk6WmrhiHdMo6oeGB167SogRvsMvBWUSNLfJjGK8gUZq7drPCN7aejvXXtn2g0QeC
6/XnFiIYRfS4tdUi8/ZRhJmc2F/8+19fx3CA0QIGc29UpqfXZew2LP946GTrT+PW2WhR475Ub8F+
1zVoftN8yU9wc5Y7Rzvw+NtKX7TWwkpLy53QIoPHcef55tR/QWQwnFMa5KKi9mJWAN71yUh0dZuk
U3UMkRaWmnAeM+TW/h6tM5cL8uxm4rmgKBRBZeGmqBDN5vL7suxO7hQBSjpNO/eDe7mKiqdyp9CO
ko4uPaDXH6V7UQYL9vnVit6uBcZOvLgNCM1dsINw1YxWVAVqZiQ2dyXeNUmvTY1OusjZmiIs/9h3
SBSMe0xXq+mxiWeJvceuRTh4Fx0VhUfirBfgIWGZeHv2pWbvCbsI8PmLzFHhieeOSS+XTx1UCLeV
z/1CaPc3OKd1dphyhU2MJyTip2OdbbnhgaJlXenTWF5xv9G3bnFwrtD3XwukXgfsncLL6w0J6jLD
ZWRRc8qNh97iz5nCQ9M0S/g364r++LY/Znq9GXq2Q5ExVXxUSBaNwCeXrwRNBicnSv2bnyPH45+F
po/9X2CQzCy2VLEN5xzdJ8Ualkl6o34AJRDHsCXFEAuTCCrCmNGsv5JeNknCY8QZhTzy1WhRNomy
PsaCN+wvO5uxPrm2ik58CIrcPSmhArqpOce3vBt3jY8sXCSukUAHTULpY/eB3F5t8y3wiiaj5yJQ
7dPXNg92fbDz0uqcqR10aParhDS6P9hHVKepJ3cNnFoJA+Lv75gMALTJbnLzGkcfm4vDsECKrTIb
jWdSu+Cr4OuFZGoRXe/OhdYTipPDYgmTLhX57Xg/lw+OwmMLa5GFvbtxmhZdtcO/SCISx3iKH6bp
ZP2huef3+7L8JGWndIpthTlSmjZmM614etnY5xVg3BdKsMXbDeFcEtErqyU8kzK7YTi6t3DVGW/M
zTxrN5ntif/rALKBqeC0KQS5w2wifdB2s7XDoTpS3ZNh47mskwpgZqE56wxZ7XaV9ZsMNU6ma/qF
FsSMEJ8bSindS9mS8WncfWWJi4i+c45uhBJwIZwhLoPm6hzgZTYAsLzRagnDab7t4gUfgHeqC0Jv
h7vEPsiiuL2YFv4hKN8WfX1lRPkU16HZJlLmqW8FiWB8mkNjshicMI9okyFqn3FmZ5MCiE4PrjyY
1aXe23dZN+Non/tFaw1TiLrGp9pRXYZnLW5tYvp5ifxXdRJYDr1kLr8dvexdwY6GnsNOBobiUSxH
mqwd7deLf3yNh/sdYXcDYvie+40mCl6CMJ1jY4+3eRrSFW145tuz3j5U2on8qkIgbXzovd3dacxQ
S2N5cgmMNxUTJJ4YDR7PkIpwTUWsipENoFoz2OteEVxNGwrpQMMgbmNbqqOWDgoBej7d58pq0U/Q
G5ObNjqYqUqrXauBvhtaqY6JlOxIQ62/mWU9bNuOmXOAl437ZepY8K5yR27nGKlOt5RdKC12zGix
dmIeZN613ehmNC3YOcXFjsm1ZzxC5NaG3ITpvKtv5tk9rC6g0LKdlQEukOZFSA5VelwJpFMZbOfg
I6Z7Ad/HgaqFXcT19cwvek8pJHdNLGHxSi1tgam1pMH2ix8ic2nCwqJnZYpvqR3PeNigLE58XqUm
BhcxvxFTyZDjL/kHYvP89p4E+ir5WCzPtABHqICRntzJQ2MIiMtznGJlT3kvuirgsm3dIT+1zc7e
N3wEiscyyJfIkztEzjx3471/HJ0TG3cRSCSkIx/F0ZdWWZcXDrzdewKoC+hrUr4CAuTEpo5CQZAX
2aIMm+grMbbZOsz5mNiK1whBK3Pyx42zaNhZILWyYRldCnp+2edREm3ebpBAPkpizTTBrSvuH+fS
VPXS4W2wnaDz73J8cRTJ8O5YfOF7Nbx/pLNjxHI2eqf3IwL/AVeGPpPWfOtium/LIQ8FKFBOA5+a
1xIHQWPJN8n7sVP08jbJwN09B9te8WXGbh4euzE2Jz2sS2T3BNi6xWVCxT1IcxNwCfyFX82BtXVy
s6XyTj951w6LkEe7ntTil/M1G+11u3EWxGduoRo+PyDOX1fjg7gMeAh8aP1VzT3FcXEwaHA3XXyV
Hg8Oqpnrwt7P98Okp6JrbW27u+GiV0K7EI3ukszmTkuWQPjG/CojAtAj/vr8tntD4h/IsLiDYpCH
mx7xh2Kp3Lb8bUsbHifX0a1JdAXhV9m47dvKCvcWmcweoPT4wX3coPz3lqKQ07l85ykxpSP5zTf9
aEv9sqf0M809dm4F0I/2cmtjrSMHiHvEH9ZCk3oNAW2k8PCehBnKgm7ZX0SQc4uBgeUBdHYJPvp5
zaHHEdOPyWvAFAy/oOvOq94bNAbHtiQ5+9F9kiNQml6DNZGofdv4ly5uWFo/aamdwmc3kqJSWsL2
psclpZDrfKzHqpuvYIZC0fQos+671148UjvrviLsUF+OfnEITW/TaXqE7yKkxKvrwaF3GyDzl/zt
jAJgdAZX1ByKeSp15b1rvN8OfSoleArwL8k9FY3/y6G7H+lmyB6e8T5VPjLQXOxN2uu+2o1bWVQO
zb71fgvjiBXMcyKeKtvxXeRvt07K9h0cO5vePaUufwvlNzSHeUqPB5v1yg0HzCF1ZWy1PrO7e7gB
mfkb6klcFoWjnRwYVguJwN9aSy1NCQp8IgzMw7ZxgMmqioGLHCDRo+65XXu0PmlStBqmhMtlfHH3
hISGb5SB1PCaMLZDqcD2a6Tc3VSL1JGOo9omHFzp5k6FHDD4gO9HStShytItP02yMHr6DdYj7cNa
wz1zF8t1t+iWmpNZri6HWtKx8I849qxbe48J78K+ELOzl53aUuLhbT/eme1NHu35YUmoXt01cFPm
y5ExSP0GZSTJ3n/p3CgnCh3AhbmTjbWrk7atzwuGBgcXwUlk+NwS14+yE8+KIYGn8cpeUKYpbbrG
ird/lUL1Q4mEPiF3Tolzn5ura2Q17PPJoWxivEoD4RsCG2Q7vOPvgws5fKYrCSVdNfjD+KbL29W5
Lu/XUGoQiqSLe5DdjWKXeaCc/S3+Whvn8pl3Tr68xCz15dqhigN7gKvqlDrgmEfhAXT6vHzSrb6w
10MJQ7GNK8haC/sMgRRwOzg791XDbZZ2o7+m5QmERfSRJnvdW4c5HHqn1APlfd3CLujj1gqsD2Lr
dbzHP26OZ73clifHwHw7EaDP82S2bQQFNSh+xsa9wZyFq9onGdbfrVfz7eDu9SC72ubV2XU3q83B
RbOeHRwpZP7MXEatsaDsik1mTbL/9/MF1xpIBWpDp2Wx8vCb+ZEC59Kx0TylFyLakL6aOLKYUYaZ
nYJNRBzK77cO4aS1CCZqaEU4mVIhPnQLJ48MN/eb3XuA/0eKYsGI9O69RXIRydEVl5B1uAGFM1tZ
cHS30RlzBMs7RnlY+Ar+IHlYM4u/gWLhvUNpTNZ0rak0qkCxYu3lIjsfqE801phpoLfqLObknA1X
J/T1DC6/D6t17W5aeKMIh2EyIMVX4AJgjuKufQlpDK4O2PXlfjw5dRzTwVNm/77zL35G3HQ0LFDe
8ujWxXVumeJ/0phhJ4xlVNpp1jwpFfR9f98zuozLkNKUFb2p6RWMM74eY+NkyYfpi38khvOinKWz
matAaoDYzd+R5kCH4Z8c7GX/EuD/gHJ8MbjBojGidT9CNmJvPyb5V9mT7PVbDPkBta4vLfCG90y7
IDMXltMH+tZxbXkGODJo5kvhWpl/h8bl3nKPHCgr/dzj5XoyXUuDFaYn/joLybmu2L5MDiZgW7sZ
jekWOMZIIqDJJEQuIfJbOOvuJ4zj/m52gf1vRpv+uDmgb6Bs+pZzVPw8NCP+BwP1Gq4QCZtrmnGi
9xiL7OQrmR2drLtCx1d4VM4jw7tdvLbpYsEP52kb3nDqgqgS4+eA+jT4FCySmTrDrYqerR5F8b7R
7YKLICOHCTLfhKJLfSB49TQWeNXgiDto7HhiUPfl/WDDiN5OIPE26OHscbtClgbK4OFG2ZhJRi8S
Lu+08FVV70VFVE4/9GAmeqxIUCr7tPnExVko6TAeC8fjSxveDHZdEOiEcKjra94SGZAKjrYfURS9
C690xaebnd3+hPY+Gn7e6Z0Ac860221n73rFCwJqhC60TdZdpmV+zAS8YLSa9u6zD/0B59WpqLDO
eN8tBNtD4MHkzNHi64aYUfD3oCUfI2yR+oJ655ajlAh28S9OM4RJIYRLt1CxRecHd8Z0h/vXoTkQ
xUyy509WuStDFRjikonFV3t27AhSEyvDrLr8x7x7fOpbkIhRng9hU8I8ac9o44I8f08uMIJ7YkcJ
ApQlLVCv1M0j/tuLx3+zbC74+WqbkpMz8ftNitem3V/6uOTSuhnTtqO3W7jXLfQlFR/1mfkBHzeH
3u3NEQCPouPRwzThEEQ+kJuaCtt4iCwEyRT/Atnruug53bFOJA2GL7Qx8rviGXi3aYC2bFAnR8iD
sGfnXnANcQX7sElndgzyaLFq99e0yGk4SyGcOPDf7bFmwLwsiqcj6HmKLSgEqFmQcdybARSL0i4y
gIHLCkobRCLRD2C99sw+SV6SIKzGRt2Vt9hp3RSxrifYHmSHNslXaWvYmrlxf8U1SMJOj4QsoN3O
OzIGZWuzv+KXR3uaPuKjqDjbEF0Rj1NBhNVkl6PE3uCn58S+k07H4WIUo5LYj4m54ZBrcudgpI8b
HXQLpFJDqIdttji29jRGlUbkrSGUu/7IX867KkTYBtVlbDidE57k2KqxjWaCdYJZ0MtMsFcvU0Gu
FRTbL2MAAMrm4Wh19YZz0VvyyWfdHdpEEJrc2dAd731o5Tv21KW9ah/dF4tnmN1+wfd/NWw/fGBc
ZTIZpe0ougT90deiw0+607cUzR9JItI5+BYYWo1udjyMJnhFSt7G8kys1kboxyC2gSt+PnQMBVxn
lbMj90rgB4curNH+K+p358QDJXoxxa7pYhOBGUAJ+Q1BfpsVGR/cMHQTZtjFnIn3ZIc3MVo1yKwt
JraOlIsNdXq2hmizflsSX9mqEWiFTQ89xZbZM9wdc799bXW7S+R9o0hBxscyU4sTtF66f0dRn3YL
Izot9mmKI+Q5skp/3wP6D0V0PMbKmHz46vFdj299zlQ8gmGt90XDBj+b3FwUzASsPikw1VksOc5H
ewkCBw89ijCWBP8BjvOCPdTH+8pLhZNU9v62j1L8pN9a93nP7uzgCxTu6wU7fCASQW9EkjrTTu5p
RjkTezpUAQvnxsVnf639LxYab6Nuf00TbltIM+lXgEsxArLChmjVsdXMX7+sV3IkveMYlQlnHr7c
dnwiBRVQZlDAP4GN6Z09T7zzLftdpyGLK3dwjMXVjz7SlARlt6e3eEdCRIQl5JNWZfhS9ZLonGFF
S2joYpVv2qNFNKIVDVD/MhoVdo6XC/44x9LdmRMy9pPbfN8EWajyJhZ9HcRhxbNkOjiojodySjDX
34BEFB2z/zyanp2xNCCXkxwgOx6HnD0fWWQ7HA9VKQxb4cK0eaYfu6vj3LkMGjiK2Numc3sp5LBJ
W8Ld+LR+ByD54PWuKq3cDE+gePQGObwk98H+4kjT00zIAMjAE6fBXgHaobfeaUgg6fKMSUiShQ4E
Xi8+lVNnfG2PQROcN0on97Vj3fxsG5pQrrwr89JbxmcSxFMobKcABJU+5SPLzWkdQeKy5QZ1doi6
GONOMW6iyBSHJnAYB813HGxzV7tgwwM3nz+/t+sh/r3YnQ4hy+s56rTViwdvSSRIOAvJz10obNts
eQ8OVwJhm9vxy2CFQQLto92COt/CbWgHjeLeQzZwpU2wzBFN6XYi+WqXZgoUHXQHew0YICTAvNYP
qMCEoOwyyfFPlry7pzrFu75ryVL3+B7jAZ3ZtPJOGOH6aNFHF49Wr5O+dzoo024ZhI1bC8DDe9X4
2d57Zrcc4slqeuMWHmdT0dJaGJ4gnrLaqC2JhfQHKGdQ/FcEEFpcin5LZsuB+41DhehyT1nq2kIN
FpW2vMT4E7QAfjD86D0dKJZpd4cabDw8vOpp50I8Hl5QD5kkJ8gNcd9ZxX5jmTrALpgFvzLFHu2o
aKWJEwoN597fjXbmrDb+Z3iW7GGMCm0YthayPU29d2AbIHtaKq/tlRkNd7O2uyoCWqu5L9QTE1ua
1Pk0/FK9Mv7IHitF4nOx3txiHZRCCpFWOpxn0VwsCQaYDwsf3g3nVJxS1p78K+6zmDyyui/Pk/JH
hbKCrkOsULWG0VRNctiKnmBrKck9Vk+H6b3P1VfaXCUAnP6EusGWi/xsv9rIBtnFL3cEKM4tmHJ9
1cli/sPmevYzKgWastwerO2WFw40SdjxepvMyAq68/tkuTtGy/Mgt4uF3Tfv7XjrLLk53mWHpzoS
jjutY/e9ebPdV1+3/Vt7442aW0dftLmOEZ2oCFZPXMrbCaKlKGLbrVGxHjxD5vlrf+jDUvJpJ4ch
4nsvxoAW2phtbeypjuyPJsqttWjbjLapVSo4RIKGj1O7GfQOb9PjnEfLpCW19BXB092FiFfYP+cv
9iOJTbzxVytSzUVPQ17hEEfoFYO3WzMaHlSaK4H5Ld6ff8y/Gk6ZtBWj9xnMC0qR0K4qH9M09IV0
Lg/l5OK053SrQ90WREiA3vlJ7r8cq/LFkrNeLBb7Y8nJmHExTkj6NDvo9WjEUrs9qu/f6rwqxa7r
5lo2ziZjtYXwTFjMYS3T8VCVXkA5n0/sL2JfdbBKobRU4tPZLBksb4leUSIxh+keTUb0Lv8q36Dg
e+cRXVfw2AqHNcfxwRr8eQ6qg1dq2pdj43y5xww+6/qi05dN07Xb1vliulzUjsN+HDNpZWB+Ij86
1nFXa3dQ5Y1u7NW9Lq9P5eTkwVkS1fQvvqrIFKZOWLOFGtUHdHWylQf01dBybb0QkyUlJIMmi+ft
h7+/M/jwaHbJdHGhum2JfDXfWPzJz5a5EnzzQ3y/nM6MHL8UH+SQ827qUue1o6BDoajHpRcw4dVw
WDNlRTAzng1cYepcUVImuzUDt3FeYC+PDDCrju2FDtcZOHLNRGvHqzBFss1Jvawzxjv7LzgjLW0w
ocDjMkaS7dYAPA+OzZPJPf75D5gqPcvXVEnZPAy1nIjow/1hk+E43MorUIjnX7Fuco1qCGqcm9et
JhaT7cPmCUaoJB1hpAEK8Xysv2ijlb36qFL/mNtWuRWFfBFjzeawfKIo+viik21wFIYnoTO0PJCU
mjHF73+2npVIZOiN8oSQmTFppMyzfSk6om+cVy5izxmLRn2fNfGn7vw/luHHNBs3KW5iqVLi/+y6
3Zxe7HTvwrOdZUXfWDM/Ebafza8SbAoaZO/WO/YLjulsTuhCwdkOSNeEYwq3SM3k6oLrg8T5Y3I7
Xd3cLeVxPV5aOHCAJaC+Cr4eWMhg4L31HJr+RkPd/Xw+U7VuppV4s7inyfZmid3DqxIAT6d7Hw9Z
oJJTgNPlJhiccapVnHfZbXl0taSr7/8HR64KwFb3cCX4KOfGOlWO/AqdK7uPwZ0dfHRwHEEJPHw+
4cdxePZpK3HnruWGdRJLLQYCbhoNDNf+zwIPw3WA21LNgCK1eTLgI8/98W2ThfF/05Gz33VFlmC5
hvvhvXY8Ni4QZc3erYs9VUm8vEnup6Y4KN2ZvyT2jKJB540L66F9/5dzE7vrx9w0/VDEJ42xXlx3
HvkI375MR/Tbc1af9VHn12TLom0pMD1EWr0SVc21fCzPzVQkdu3uvN8XzrETICk6iNpvvZZ7pffc
3g3dmhVtiGj21xf8MW5llqZqSPlhwyzpJdf1AVDQi7e/qHfyqO103q6ddyF6bNzt56ur/poL/Bi3
EmVPRyvXtetjvuQ7hFngTeHHPPJ9Xwtcf+njZ4ikF68AGyQ7tkMAOxdvkue/4xF9ns1f+/Mr3w7y
7ppJ/I72+eMArvNoiYkkPQ1pmuG80hkj4CXWQ7s6rrlIf095fyxBJRBvdsgEEpHLu4ieObA+ZB8z
5IqDp+iRdQ5Pr8CFAJakKDWz/vWO+zG0+Do/9/bJumgXjTsAq7HueoB7U2QjDn7DO/qdp8Tz0X4/
tT9Gq8Thc3k9lnrJjYpHAlP1RdI5WoQ2WA83Dk1Nn4+n1u3pSsRtrnN5kTX4pi/dbUS/qJuLPyaW
i+iV6bEtOfT0nWNnZJCOuaHUoXLyKazynv+K3/PsH7OuBOOdcUXDpPAr3PZ81l+Ckk8EEAWxwRev
GcwLzKv9WTP336+A71GryMJFum/0QsQREgnhdkWr8UnAKfKmrfGqLpd4FNuenB6jErUWudQwzzn7
SCS6c6oC4N3tzRp/Ter3iDDaVGnP3dtg5vKyEpzOaH89YumwxEAZ9gewWSCwOLAWR3j9fA455UPr
6LEn/qe78cfCVAKddqaauBaf46U7ozpzclTXx9/jOsPnyeP1LN530fMt8LiOni1PJcjJWaJLDfkR
XA3qh7CVaTPQnhWu5vnR3hExdj8jn/Vuqw5K/sT+EE1zSfr+ZZQ3KlHOuCvFZZfyQy4Orz4fby98
N0Yfr2fgaN4kIV6HdfDB7++SHwteCW+WZJwl5cbeoCwmwH8qEyMUjJ3edMojCGLX88WuO29GJabF
2vrWkHA7neCQTWlxvg9xSRzZyijAWwjUYpziOhV+hjX57e/J+495VqLb2lzk28WZjdUGUKT/n+cz
SUOgn6XLxqo74L+mXD+GqwS3vW5dlWbKcBdk6vDLukBAvPeQG0B08jrT0K07OTWXhVEJZOm9Ye4z
kxGF1y/X80lUWUyHoOJgExa7Yc2Af7H7Hxnz9xTNCqCWbuT7/vp4rnMrUj0ZSV6k4NjHwx0kHesB
clqvN3ZY3AtJwcYdXl6HNZdWXSA1xar8uCLluHmxVJEYvcwoZfvC3HgUgLnbGPmEDg0Ugpr9W7PM
ZiVA7dTkHOv3MwNSQncoRM/7USReux5otNeri911mZ9ZCU76vpkbBnajkxeBhaeYc+EhrXsf3BXU
Nlhjx6k7onVTrIQh+STh0qCJowL0dA2iUdMJbBIOYWBXt4tq51eJP0oz0ZGkidefcO/fjOZUy4hC
aNtfPape65AyU503tSJm8CTiPywgf+ya7UGTcy3jI+ZwelQuvb7QZXqbSae3qVnNusBjVgLPXj5p
2HORVl0FQ0X0csCYYwANSzwunbow8FfNonoqK4Fnp0sbRRc4ExhaFytK34cH4pO1DgoxMCnNe4uk
BmrB/4bP/ggIlQh0yvW1ddwyNKQHaFdkkKPRlzoakSW3VjjM0LvFbo3Hn5/Pj2TdCluVQFQuDG3R
zNivPMpcJowDX0+AJXZnOrRGdReJ+F5P9o5ViTiX4+m4zcGeJrMZ+bhGv1FxBodhsqyZV91VaVVC
DUbl2nXRyMXOoc4/T7Fl1grvS3JUSl+AIHiOhqttC6DdrFFu1Z1KqxJ1yqy54Y5+DA3lpL/GIBM8
bxB4+P+RGHCh5BiC1KXFmpjRs7UV5/bHuZStLSYNYvN2SQ1mPAtm7NxJYPZiyhoKvYv2TmTebR6+
waBDrixa0oRHt9kJhwkFqWHdaap7E1mV6GQpx90i2xF9YbLw+qXoh3DZBl5AMjeEtvUvd3IlOToW
iSIXCvOnRoUDle8v960PulHiR+BNx2Vdnaru9rSqsWlxb1yVB/QGLgRJhCJg8DGwvZYsfBVrl7N2
vEpw2sYN+azEnFTVJr8XdydvjRG5Hx7YK1gt7bo0rOaNaVVDEt6eB1N63C7tPhiqv3e+yE6OYScg
nyYlod9AzZh/12srIfhhqv9jF2+yTVqW4j0hhe1H+RoSGYF43r7327T1gE42bA/HCdk19LkZrPkS
b9OVEGrC9COX4iMUIDtBFGHMGENW2g+husFwuZ55FmNQ0YYhYSAnCkHw3lQM9sbhZxsPzO6xA8Mo
3POsgx/qQzWAcecNP0PHeX+zYNPgDPNKQff1MKOHsdcrAsfuqYHX6bXon+cPw6Ee1a2GWOEnR7pZ
CZc3S9+aZ4EFkkx0oRnBATE9DtCY2dcufd1glYi5y5WDkoob6OSJUgQJMDTnAVWPVR4u6vKkvwTO
1e9cCZKptsnXa5EnXR2uHUFys790rzNsYnP47wJDtcvR7aw309xgqDKApNifCE9vO+aGc4pgvHKf
j/Z7LeD7Im9Wot5OviWWeuObPdDG3OnDGyjaBrHB9joCEtcpryCEgQz3fOS6q7xZCYA3q9hub4XY
Ld3S8bs7dxKIti1A/qu6ikddbG9Wgt/ajBvHBj1kCLYzV0SiL8ocYIjMr2Zadddp1fxTKzB3Oipc
p6qNc/FhCHw7GhGEyKqdMMYKfHiFzFOL6Ilw+uzsVaJfsthf0/zIarp+bmMsGnw1gcYdKo5j4Mpa
KE3czv88HJL/P2/v8qjsm5fbIw9DyjHuUiLrRwsQckzpwFBEZXU76k3Hw2Gz7hn4/MliVU0qF+Uu
thaFqAbi0YSC28fP55Ek3GntRNI5HNZB0v+wfXT847WGrlhVCO9+0dIzDZvEVnWXPAE/Fv6jwEpd
PG/VHAux7f9e2e+xKkF008SYtbywsm6/n/qCS8LjbxrWRuvfK7nW90CVAHq9/T/Yok1XLpuYxq5J
pqMAzdQAiFv0CcI8DfSvJuTUrmYllu5uh2R/L5gh14TwnoavSYYH/urSNa4WhPp9u3xPU+zkHzf0
vWxeT9ad0bZNngz07gA4iEbBImyMgzcw31pkT0TMZx/wr4hayLFk7pkeeV0X8rxgAEQcCkHV4foN
wxXtbf/HE/k9z0o4zYxsb0oifSXRAGf2C5ouhSM6dLzaCrxI4FxMZekf9Hy71u6iSmRtWNs7jZbE
bFlawdXZwCgmqYHW6hHK1zY4bt3r8y8Ph//cxt9zreSW5nmx3pWiVAVXnYZkENAd9UPYDKLphEsN
9ZwEsB8haz45dvSBTTTrjk7WDh0vQGUoOV8Q+t5oUenZCZTk0vcGGoXnd2f4iYph3HJ6nVdMowsC
aD30W7cjK6H6gI/K/fTAsXhpgIH4UWA6Hwq/kvvIHdJGpObE/QPw+9/1qsJ3UiqlSXwgftEsRJyA
+cQnUA86Noy4ejrD76/m79EqEUwvTvv8+p9iz/xEqz4IG4tW37ep7ovSd68YCVbDpZ7N9Psd+D1w
JaLd0CApqcDU2RHsBpyesZYVPW9GA1BKCw0nT6uGTQmP9LfOjObBsnly7qvoXX69xztL5DMcQKEb
6M6XVC2hcZCFpw+eUe2Z/x15/p5wJbYdLqWWFQcRSWczdD1wt6KPjw7W0o4jh7X4a82+fZzKH5FU
XtzX1uHEaC5Ux4NddLoyVFLqd7xMvFbzpVWHrP9D2fB7fpWYtt5n6joWodTlhHeXPFn3zmTC0RZ1
K1aWOrAZwMIGe26RWw3beZ2JrVa3xJX41rRKHOpE9a4tWtWQ+nt0j187l4SLC8QdQwMasttvb04P
fOYLgkUkBD3w98XBquPr6b+/cb8XpBL4NKqX16bMr9nNZjd/dnUuLb5F4c41+lFxkd5C3pHNJTmn
JqwYbN6/nY7aeh0UzhpePIQiRDhwCR+iEpmk3lr7F7Q0LzW3wu/gzvfvrIS4o1EW6WIhtkr30JqI
d+2DveC9x5QIUJxBLXo+4l9Ga5UroQoMnotUjpOEESnBgCQR4EY8J6Dy1+7Kf3i4/HdyVVTwpsVa
0RRlLV6e3W5ETQupthd0HAHb1FVJ/yFbsiyloTYRWD6Qwx+n7qhLmnnId+KCJVtaU+lBtiKYYbzj
ax9K/3BTfI9WOXFq2Tgdz2I0USLsii5nNmRCyEOk1mRnNdnDX70Q//PVvoernq5tQfcXPRHM18Jt
Q3140C6WNLHq311Mwfs8Q+03A4cYgDg+J8iYsJBv/4/0i+8fUj1Yza11352Z94y0GzJENHrUeZx3
cY5RuT3frf9wV3wPVzkfyV6X7orCvAFKlrnDFopGAmqkyZlIU8btmuPxD2nafwes0sLUbbq+XjOx
0LOsI+pKvt2IPgbUYSnEgv+54UtdsKrbuVVqWGnucWE9MyZVym6fd9MoSEPPIxV1h5L/+e+W9EE9
/HFOErXQpLJgNAE+kVSxpNFA4Jsx5fQhStCa8X6/GL5XtPKKKfXb9lqIk0KXqT66OYq+YOa9syNo
UbWowu+Piu/RKjf9Vd+edprOaCoNGbq+xBWIzC8gjQ1e6eAcIrKAi1Uzxd8v/O9BKy+Z5m3XOO6O
LKngrcD1/e8uFQ1/xS4Nnw/4D0H8e8BK9NHjIt3lFgPyCTX6AqCRQ7IPm3Dj15G0fyme0dLRVC36
vuGRSQuaP9+F6vGSrE/WVZx4IUwXDd0MuHYt5DI3+4v+jd4bCkOb7rQbNwu4M5su1PSaAPgL/Pbn
r6gs8fW8Li6n4saupSLKV1XDu21gHsF92dAdQgKIBn5Y0MZxmXH1rffpPl/z2nWorHmpGund0lkH
Xm6Xe3ByTBZgSe2DzpauPhKNLFvycmwtk9kYSWSAjRumFMdadsrfbRZMQ6yFqSpN7Plk/u7PL5Ln
8aF53rIWiL7jF8pgM6m/HZi4uaFsstu06LB0LgXC8849+g3aZB/hn2/m/4e0M91xFNvW7RNZMj38
pTe4b8PxB4WjwRhsOhtjnv4McutqR7lCGTr3KLdKuzIrkm6tuWb7jTFTg8xqJj1tUfbV8Losrcus
h9YoY+R9/GxWl2iQCSZkR3qv2gPjFav+DasfgMKXn+80kXpwwndMNV0hmPQOHRHhcSlY1+lbixxE
oVmbFEwbDFrzq+7sL9TELtalJ2qIh3azoumBqWTV8UOm9wqLEwrRpv89s+f5BT2ZnPMdoe37gxfU
A8oQvKRnaos8whg5MVdy1cTqZ31FeJWYIs15H0uL3T6SrP1OOfmejnxNBGJ4vtsPFo7oRizuAQox
vLSSai1K4ekscdFG/pAjan7dyaxDlExKnwE45Zfz708l4J+x0j8/9dPmu12KTomM5rHOHeYKEyZr
g/SBLEL9pTH3bJjXHvk0u0+uA2uNHFA2Uwc4WQzxSsdZaslIR+QWQn2vgHj7Eet1doRfxqJ1kk8G
gAcn/pBvzkR2EE+wkX3XKrQQPk3xmS2YSc1ChGZMxigv1gbKwrifcuOXs7rvIKLYwbVlyLOc9Ttv
dflEayT8SA5oRQzdX3bfv+36P1/E0/4vc8QztKzffdoKkEXlH28oqPe8qNeh4677QaDPT3k9h73+
ussR+LAR3gkSVBbfbh8BSOjf0lfCv133f97Rkz1IhFJlFoH0au7oC8W/TZDpoEaVTe8Mp/4aNP87
ZOdqOgtbo9qr6M+yocnxLke3jgivSMbIcF1jR5TdiGpW7T6mx1VMOfwRIOeng71mWQKiRinTu2oM
AiNdjOSUWyi0G6XxuJBZsOfd37+P8Cdqf16pON2yKCk9pe65n/LW5q0unTmSGuHDIFMEi6F4L8+O
OimP1gP5DuSGHpgoMk/X9wiwLdDn4GKwD63GMKOhl9djldbL2EOpJO8cHdJWmG55xPLiofmRIOVS
TEU0ABvEPYSwXFYQynvw54tws45zXfTi1u5GpxXyzW/HO2oInFCPbTPTDvXkrlrHwnbj1FxHTEib
MqBz9NCRaChNdV/szgKCVgHafgx3N+4VpCc05vCuWIoRFkCTT6G+1hxMQ/F1p8nZsMRAXEirgd+j
BgpXCXu19EBi9IW2gBwRs4uroP2h06R5Apy1KEV7ULvV9sImcm7o/hsv0MKngCqyC3pQ27G4kgWE
WUzl7KnJ5iYzM3i2m0Ev7qe/M208WJxgXkDOzgKUOOEsQOCUvpggFV8YM+80G/slIJwob2OmUbvO
GiTW4OJ0r81rU5oZ4sbmUXQRyy/FTTHwlZPXyrYq+fyzEEIGnDttW9a/SKv90EUq9sKiBtSDXkH2
uWgWC1JeN1LUEpMJiILAINkrId4KTrxsex4j/IifxlbmB6IPDubCaHa4iJzt3xfnv0an+/Pg+208
bdWzFA1PeTNo/7Sru+1otm53rSkt3/tpMwdR876L1C+8VdwPn6PS8ffr/+g6IPqj8csQVf3ZhTJa
/XrOtK7FwYcMvm5cdnA1Rhxyd/VT2caBOQK3zN3hPPIRIQoe/n3nc7rosqeizTgprAtM+99sivqT
TREZ/+0113st8KdjUmqVpitShdfSe5FQ3BBD/QORbJGv4LAwR59e32SSOsiLkC/5Mx88r+90veyZ
f7fqWUnU95HvFl/Y140zrROTDBMSDcSCHIfELpzwq/+9ty1CC/zvbT+dicqfscEzt/1CpI/CRnio
6dKg/DN1pD76/rUd76ez5/sFn86e6hIV6bCQ2/VWMXG3yAtPmG8xRxpKAb2K8ZSCJS7vr7LdPwSG
/3zSp3VbpacEiWyeNDUzuhhmryMa0PNAtZ37akWD03D5cV/8fa3+EHH/85pPmYa80YSy0nnYUFyg
s/My+zOq/bnznOaLVuTfwotfr/eUUDg3xUNW+5dLXZ1GkL5XDV0Dlpjp1KPg96mhfnU8n1OiIEii
aEgKoIGn1aOdr6fOYDqTCjcZwT9DtbO1SZA/9naO5UxJu/2Wvfmh1M07/XbNpwX0qItrQwc/C2iC
nqJ5nuKI4nTTx0W3AhpwCELnEWoYv75duf9af3vapxV0K87C41ZxZWJvfXvIA4RYyBo1/rI15485
U2gnd/lJn+6g756j4g5MivaY0Gdzr/xH+JW6xFS95tLfl1mft/nXfRFTCkNNVGUgoP8MYaqzftHv
cdHSu5G8XexPDdpjtS1+cZ//6Bf87TJPkVJ6T6WqjvKW+tdgFvtrBE7M8xq61f/taZ4MqZAzD3Wr
+qdZlNsePa5ZGsqBq//bVZ5WbnMV2/R05SpXN54yiRr5ySi2NPvvVxH6m/3bO3tarOW5qGP1zGVE
D0tXThIE9KQAfaubH+a/JDJ+WwZPy1NLkJ7X+u8jTgY3U+OsGa7E2V787Zn+naBhA35bbk9GTZby
eBiVf15dDd89mut24Tv5Cs9y/vfX97M9+3apJ3tWt3kzzHQe6aaYiIIbD/fQ+Q/ikvSjZWQGwaNu
Oha+QGyMwTsdiRuNX27ht5f6lDNtu0qMK4U7KFFARpiqdou+WfI3nMIPDePfX6rw3NoiHqNT0aW8
VMQYe8YOzBZ8BWrGFz9dZ84jRPLil5f7Q7Mk10R1Bi6cRg7kj0vzLXmZtanYSPe0pUl9GBSj4VZz
tV3ix8sGmWaE3HCsZ2qA6PPuYqN0iYBxEL+1dp/dKJe6bmF9M0biVfO4TreVm/vKqvw6jXInD4UZ
Y19bMUD923kEBqyBRenYA1f7QOK55zA6IDOcaoZM6tECyFmscZcWN0cmrs43il8k9vli697NKWxl
XtjNi/C+vaDjjbZyYICMOrnv89JqV8UqcVJPWKrzaJ7N0JvvRnqACu+AMMiTnfvkvoEwxQ5ve5Fv
u+8zDq8hmCIKeIKV07QI1HBZ2m9syXBzNfV1QnrCrxG1JFpQFmcGBM4j5J+MFiGuDsUm9UC0oK/S
tUg18q1aQku0FecSdgEgKNE1gutWfr9Mi2ms+wQRRBJORyxxtJWg2Iqxc3qTXx7j6/TeoOyUj4e2
5CQfEaKD3l20L8siOM/uoTIwB3t0X0/ObVSBmYaETg2t29Oq4rWT+/oUij6xZxbUc9nNpt2X4EiO
GN7DwVpfGmu0SX5ZLD8aMnRD6UOSNeNf4K6z3Fykoz64r9Ug+iqXPcpSAErnLM25411U84q4jup3
qE1XwXVy93/rhpJ+3IjfbuDJYKMYksh1leCoDt5jvyRH8QKqWzcRKB6rEDQru5p3CAwN39V16R2t
457CtEFTNyQAp/Wh0QTVVDEsBfJl6bTk8cCETHW355D+Khn7o4n8drNPZv+qqmfj1N9s7ggua/mR
WFJlFwoyjufOIo/wCRM9hBlquPfJQ/+jYqevs/BGCiyiZacctwh5OQh3o0JvDypmusQZp2D42K1K
V0dD3ETrOnc3Z9QTgmaCpHpqh8izZb9EWz/bCEVUFJS+BU15llkt8/xCmpbv/rDIGxgvwvg+SReG
i9w0mjxmUZv5XB6fQgAzMhKb7sP8+GXl/fjhv93B03GTD9NUzAvuAMoP2pQvymiLHKYLEtU2LIZH
g4ZyeGy1G1MfRSODgh2rEamswVyfipO/38yfKuu/zvNvN/N0ICVp1eh3JbqvB2GCWiP9cWiQIy/X
rOAljKLX42jgXjwE0xa9FGnK8kMdtuwlQ518ms356gtyKh52qrgRFcbQkkWzRIr6vJa2xdvxrY6d
Ia2F500cKAXrVpseUd3Fv+wwHOVIy8xNbANxGkdotqXuaXI+nLyCbDF2JEh6xDcM5ikpiBqF178/
vPxTkk789vBPZ+HNGKp1U/El9EW0GH5dxvcKGf3tyXxrnA249UkmItHY2S3hLU7bK86Og4qs8EVe
EyicDNVSsiovtoQAHJd7G58hqn79Jkbx81H639t87psU0RlpBie+UXh3pHEZoKzuktkdwSOwq0UR
/OJJ/uwXf7ves/td5U17r3ktJFDHd0RdwReiRe9m1t/f/48JoG/v/7lUIVd5ddNLHuwOWfK2EJ2L
/XCGW6gyn51VTdmLc512jDe+wqoyIX3vN9B1qRmckdtb/caG6Zf6v7aCqooGBBwNh+XJxrVil8rD
irsREb82wvf9bZ3/f7ma367x7NLG0GzbhldbubeAdhNAxJzXWnC1frEyPy+ab1d6sjKCVJ8GF4mn
EdxrxJZewji+Xax9hAU+3WyEJyAv/PJ4/d/5tzf4ZExyLZaN8ta/Qa8EOlmOH7bu/n3NiP0b+ts1
nvZsdDaMJusX5wQWrodM7ylEYPUyu2+A2OSxlU/waN8iYmgr13s6RlQ4KOPWV1ME2vug+Pdrc+yP
Bv2/r/rPfvrmdkrlJVWKK4+NBPN6QE0lo0euCNJfHl348RDuYVuybAwN6dkOKI/6VihZ3K6F2XF+
m94ml3CHFUCWlTLZ31/zzzbg27WebECTayUYQK5VIHMrOyc7M/P11Sq83zoAfn55/32o3kZ/e3lZ
MlDLYsiFUrTJu1HsNH+41Nrolwf67eX1/uC363QD/dbJKR4MkknLmME4xZHNa4ZYamwPf8lsC72p
+NcipQSrAYVFO/FPH8m3i90BKAr3k9I7GQ+nRfE4XUQ2B4Y58HK33RyD6Nca0I8VJ/HbNZ/MlxJn
SprKcn9NsGrLPKCxAaDTukCQf/HLy/zx4Px2rWczphqX4ixyrR5vdh3VVuy83+yjL9pfv+Whf97w
cKaHqiwxM/CcHj9F0iPLcFLWV2AgQECgfVAvtrq14daegJ6hmQZEQqshkHXDPI+u1mCkH4BxTB9L
wOX7327opwUrQecbiqhj0k/2tDOuuXZErSlr19I7RSTmwx4uJSD3VwLij7mC7xd62hlJARJZvHOh
yr6wCbVQsG+evlUfjoRo09A5zR6TelJPk+lj0fS8++AACqVcKi+idZ/enRTuiXFAkFo1UbWfENze
lrmVgl2RdihRn1/1AVlGGVl6G6ozzbZ8ynU1O7lDp/RkZBMlO0d9+ejWVrRI/MSBgOVoR9JXEoAx
WsQbdBnE+d1Wtu1bbkOt30MIAlNDOapyhszonK+ozxjQiAC0Am5Cefc6SffleBjGyODawuQRmZep
/B7vH+bJ774iU97h0MTWdUEsmu5Pn+kq3qvh8PD39ftHdOp5f7I7dcDN0OMROP2nMZC7uuxO0qld
3x3Fpdzfg3uUdygrburDTTjtlZyw/IzZQyOZGgtCBZvCimdHgtLIbK0YIWXZLV2ZAFF8MQKZDrDS
LkKoYebmYQ5sbZ64BDcUOe5kjP9+9z/a5u93/7TTH636uBg6d6+Y8DVQtFdxQzcVbRR/v9CP/tn3
Cz1t82ulDMtY5kKVq7+qnuTKW0W0E7+ak7Yg6PPQhWdNSEExbd4uyxxayIPKuujmNu/FTFen8AjL
4e939fPjE7hJEEygFf6J8L4Z10HW1qdhfLuT5ensIz0KBuLXnUON7JcryfDOfzDkkioCZdV0Gdrj
06lxlHR5kBT9GwCs0LrKauidQ2WW+8LqOBH2OdkcdTlwxcUwUBcUTsnRDI+Wgrby1+1hlV8lGQWA
epCQSC2NeoA6bDJGvcaKacBDAEuG4qzRWOorBCR4btMqs+pguHgEla2MxOXQa9xyK/Xpq9JKICkc
5y0QdGq4qyP/MtatQWE2gjt8leZCLxRsVvb9q2MZQ7X2stSNvxrSXrWZBNfDpbaOdgLJ8Dg3Vvok
2lxe5OmX7FZWt8kCyJlQN3TnDv8CZl47gjwSNO+qx0uGfAsEElxDGShu/VYdnZqT8019jfqZWWml
goVckDIbH0cU7eXX0yjaXN+7dw0A5uw0zp0rdcyeD0Im92japWPYD0q6D1t2P05j6f04Hj56/E30
sIegETBFiJd+XJA4hny50ScksyQzYgnG/oHxONZdYspf+t2Wap+MXbE++8X8KsB8uN0dwEjFTPNh
btCRBoUR8h/F1FGy5N+FdyAHMcCDeJceME8LHeJBkB5NbY6dSnfCXBrVAUk/60pYyj/t85RA0Grh
46y78DV7qR3gKQy/oEHf+mfPM5zscMQwC+N8Wo2Tt/TrStvCDWdG9co3ndye4Q44r2B4Z9ROlLli
S7MbcX/tuYTUyDYKQKRRV+eRYCs4ybabsUIenghsQgAfAjaJeaDcQsQ7xyQXow4+ZN+VcAmbYJnA
G+hRvQrrCLChW6OLNXBAAZJ5vG9Vr7KbvUIXULN7VQGEo1zYp2INoJXJ4eG13FppiZbuCe+NXfJY
tSdbykvjauMyZDUdPWSLbegVdDgZ8HyijWYL+4hMJn0Uqj304jewVgvZOyeWSOcEFBC+DTkiMbhb
+lSdQrbjWYVwPTl6gw/dqexo0753hjlYsarvxPaB5vKpwCcS4i9TfHogGoHmV6NkymtUVjJMbVEz
9Yc9uIzR3g95j9cb1ARWenj0uo/z4cguae2MdQoj15iqo8KPHXgevB1YrFAYR8VBWbIER+QeuM9i
ZKxkLwqG1nEEU4dtVMNtET3JTIYQJR68EVJsIZr7qNqTZH1Yxqpz1QAS5OtgJ1ov8vK+iDb8yIRn
mQ2XIkPkF0sZXd1sdO9pyKIHtYO1xP2O5UlvHuTgMseBmR7ICS9oc8Fz4hftYuaJozQseZR2H1kB
cvq0vUFXOY4MjAcEEHLZLUmYcbbWZhJMEX6vpLLd2I0r0TwPrtEBaoTWwtG6O30+O+qJK0BVORjm
GSvoMsZgyN6r4NMc9iZ6KV7ponqpcrMCMTHWA3iu9dtg1tMRuTlhNpy2e3Zg/7VYFW/R4k6B4o2P
1rxHhdV/0Nxy5YXqgeg2r3B/BQ6ha7iWwKcKqxMIHTJBn+sGBO59MfSKm3XOTB0H/+W45nrezVKn
R++VXNfE4KgID8myhVKjW5fJLdSRfzJWCPKHx0nO0xXMiWSzM7ZeYTn2vWT33fGT1cQwS29ejeVp
ppn0sDW7AW18RLezmsY2T2TwcposohF8TRp3TjOYom69VfrhuiBZdDoL2CLZNruOSK/f7hsS93Fn
wZQTXnLd4tUk5OP5UP1EXL/vc0LaxFGWHZWE6+hM7rVfYbwAmky/qqN9hXV5syiriBBK+OdCXUgv
8lf+JrzwR8OHoz+s5iXeGr68vB10Flcd1vq+2RfXvk9QoyrQutp7PEWPIDwftL2RuylHqf4yBJco
mklkdlvJAekx0af8AKBAbR0fjLU+PbFNb5xAp1E7N+g6kjHTeqD9CQw18gsr6eUR1F+tvYxpRIMx
al/GfWhyofZxc8Rg8H7kaBJ4jxSgTGnKbB/KCq17BuVyZQUdzlbOaF05fiduCm+vw40KL6r7gG9m
8yr8m5csyO5RsXCb+X0r8Yavh5h10rm5KWMx4+mQRtLcq8IE1aA7Hgv8Y5eOLoO1LGCfHkHrZvNq
Xgb3TbIAKWvjbQTn7Wl8HKteGJN8Ihk8v09FxJGh6t4nhFULJTy5KTY4yPzpvPON2hKGZnHIEn5X
c65gVDrgqoIVb+6SqYijlP7jCe7bJNuRDumWPcBM26TjITA3zRo4+TEYph5sW3pcH9n8ulLB/BH1
SqaYec1HDsrk5qQP/1G6CRu4MzPgupL9QGgGAMC+At/8VkpeUZjHhE4ti58qVOcimUfJHL4VHw/4
QZmfXUePG/seOxmHVQSZYFjBoor9PDgVPY/wWk2u9UgazlVgvp1/Jt2V+leicM79WbdvZ8fReQuq
S51kLxyW6lTb61Mwk2P5tQ5sedph1evwNCHdc3cbB6ymm/ACt32s1tqp+UFVydl8XO16u8gsqJI2
xSVACdczBxBda+Teq09tfwxu2KVYdilWymSC6y8Vn7gaEYjVX9KNgfXmRZkRTfuaL/jaod8WrT18
pRH1Mk63ykr0sOGZyyJwKAHOMIpcXPXO08YWvcfiHgxW/en8mHR2Rbsef/5SjVSCSd1urGVFayng
IyBFL8NPBXIN0YRsnhpXbNbi1ZZ661xPh7W7kElUnpxYsLr5AD6PWJklQLDzYVhZpZ95j5ADnv8l
sxssDKrIGh2FlrJWRrfDcYPtvgGgZgZMGhnzYnJ8peg0xgnzHkHczeKzDerp5QLn+U9GeNSME9oL
zw4ni89xI4ExmuqgK5udPDDlvTrvYY4knzBOzNXur255t6tx5Gk+W7Ja0WN7/tQIuDCa17Hsge66
Cvbj7F1eBr7Rp9BTG2o2J2xwGf35OfeCfK0a9F8memsUS14Op8kVQldjH+cdEegcFyB4WL3pbNx0
mk9vSy2F4CxxDNE/QTw8WOf+fSHTFL/s5pWrrU5gPVfH0ZXx0SCaVJwBINHIpsGIc5uGLkRaoJ02
7tnEGFGvA/CVOHfcLwIOZ7hkYg7cNR8H9+cxp1xpSmdLGnPzTjzplm2grwoy5WhRuhUVrM5p1nfQ
X2xIL7qZpEGcfNOEkMRPq2ZHlTNsT5bInIB9fBcKOwmzvhdzYLWLzhsCS/MrGiPdfCQEyOV14wuI
JG1J5DmPXBjNUVhR5mTJb+S+KHUZDV4EhJ+oRjKNnydW6it+Mil4sj5c6ecSqEU7cv/jFE8rS5gq
gEw5wfliYNdovntv3MYe0COae9oyfW38eNPHOZCTLTUcQK5tLULCfbaLQK8uKcEWKy28jooRx9zd
Wf9xDgkbYRSZMqceBD/4VRII+Gp02p9s7WRlqwvarclSwQPEoiyzeWNz9k6utiFZxRpmmXey76SN
ypJCw8WP3BMSNFWYhaQ5dLAfQIKYTuTAv3HJbbrU3iXi9OS1CeNJ7B231ZdKJHGzdhi31RWHen8+
TU/UYlXrklply/LQP1MneaWcsDx0MIhX2R7vfndx5c1HtTlZFSVy8a3sQ4bJbT94w9uDNuW3fgoW
bpazNj6y+WWUjaoXY3Udi1a+KBft6voBXvyFoxRCZLv4xPVlHfdrpQuhNDqS35+6r+Bh+Tj1VCSM
wHo8PiFkF3u43GODH2ADt++afT7UBANMKdiUgE82lWDiJDwMN8HsH1dEvh9YUTKS4NpHDW7PdayZ
29g9UyOobH2hBkCObB1GgTq++rQf5NRvIIyO9VGySAMQqrbhHt/bUTbX/DQ49bR1Hc7rlZb4PHVu
k7qEXGdObs5xHO/OhXN5MQAKsbT28rI4meIkD9Xpady941f550Cw9akeWRfvEjx29e58MPaDsTq5
EBX0Zo4AbhPN2eVgFsks6Hip+CmENfjHfhJQ/ZgX8w4VOGmumHzI1qSO24cHkV3s9HHSmzveVu/f
UxYxnHTcfqkvR//o67xNYOysB5Z7s755rX8hSnDSAMIabl9kX0JxLa/kWQxeitzPhfXajvBsLqO7
pXASMsQQipkDyMbB649tdVoTgeIAqIStQ4DpNgLyQT+OIQYdnrYBgTufDl7akfqlb+tFviREKdlY
Q2trfNDegGOhhN3hkE6he3PgyjZGgdQQBG26BPgO4Iu5S/qOZzUDkgKxkDztQ0+6M0I+GUDLkt/v
y8nMH3iD7XAPD3qkLZIRnQ68+1kKi8mYXg/JBqMTnqe6V42g14acRHikqdVYw5d0PT9jnO4db+Xu
ST4xkpkvhANlAyJibEzHxNLQOTvZCnYwHl4ZtLDhT0z9rnARQ2GHy78V7AtgUI0M2MC5MkrA2MDm
M7MlgowUe6Is0gabZljniRAa1HE7JCNOOlX6AUbiGraHBBJu/9NUT7GntPk2Tk6MIVM9XeIWjBRT
md8wqbAig7tsPjBk+gLMtDtYnri967h2BmQMHg4b1lHRz9M2NO4TlNVuuwRg6pekA3Xvam8XA4+3
r4KmVllxlLHcKKgtwxFHkXu0NfICEnunDfsCb+uz4pNNH9Zj+ijdUj3R7dMOrqvTBsn6gsRASzo+
Gj/2iXdzz2OwbTRpWyk9IY13dutRFRRMhShePc6Wop0FZ7dzhEDy6vcT3smoIlbnQe9mRzCxLpwH
q90822LI3zqcH7cYFH1tdFTA9H6MZqRPi5O96lsDzi/qrMLVz7xgXyCh98AhqJh5jK2xYV12sl05
p6nM1RhqrZZqmAXtVGSaIR7f6IJhjmkyHNJMkr43U6r4cOoTdOfnWWLJBMzrITMFAi8fn/po58RG
2NIb5IQ+kVSOVNabvLrPGxyjaB6jHpaZtZ0gOjbDaQ2NabF7MAnekgmsrHFrEm30voDIwjxOy1Fu
J3MZElR0NJXalHs6czwxpp1fbyIK4fw1iEj3JEx8XMblvFfO3Xm8QWKN7REz816iViMzk2FH63Y5
2CiexHARsz08c72PNU5Y8eNytBiyYiJAHF2DllwcsZQn901/43R0G7eWbLPIWJCEj+SGt8qsxUrr
5InFoH2nvWkJhXkSv+Jp1JN+v8x7lmBjRusMztW0CZtD/Dkw7Gh023ACvegYQTUoXDYN8wJDMxqX
yIw3Tu2qWNOS4CHZ3lm/8CfYCY7kkQucN3Dk/rTw2NPia+heGQGs/cHHF6iqMTL0C20iTdRxMhqy
kr7K3XQnTTRP8zi2PcPgBD8viSwmxASW4CNu1Wdd1Pn6pWTCWTMPx1m16/uaCkdeq2Np+thrTjeV
JuRmcSTqqRJKu/tSts7TDG/uP7FiDEpxnvBWOlug19U+8d6YMHEHvrAfkg2BZon98cnr++qIUxNw
cFCObuvzugvikeZtFpUrmU68JlfkKj1V4xyS1jL3JbmFm41r4BTeBVZ0sz2yjCAY2pEb833PG/1q
a9Mcw6KZ6hzz5zZrjUw5PEf0BniDyUbwMxfRuo1Ee314d/tGLnEteRg9KILGa+X0bA/OS6xsu26P
Zr3BlAh+ivmKCUv7epY2lc3GinOzziyg1NFKATKIw4V738MP7UDCNQe9dp9lTo1P7IomqDI8iPeO
I9dRQ4FeQG2iWXe6X9a6aAmvt/fhrH7Jx+1iOM/79kQlBh3VU0xjdujdflfnFWtpo9v6uN99oqss
SmYblblICZbCa9j1iTVaGhNbs9XwYbfWXTA/Z+3yPhdpJ6bb5D0ZX8P0s9jdThx2JWkF5oM8ec58
mfsosHKK19D+a4yCveLEY8n7fyfJjZzZy27ef8bUi2hxM7zTsgF9yFKu2RUQYPHUqHazfyInW2RO
sRRdIRD5TxUHqrt9YULqJXu7kwjZttsjL0B/ebhtQHvVtKQDRbAqCzIvr5NFV1iRT6fdRGel6S5v
P3lNgm5UT5uxamVuMiEYOK4uMyHMZrcJzXlXNrI+wjfljwB+pRtg4g4ETX5+oTKk9QFa8TOe6MwE
04KY2uCnFzgdxLG01czSiYiPia48JmRQWeIHIExjk4yMhcDcz4uKRZasbiI58VxylM+jL1jJqPeT
jwwoJpY6Z8RJyyatYKUwXEs2UH8sS2HjV74GP5M0CK54bA4k+oyKg7C8BtrkPJKIeOz33pvoC0Gp
x1qqJbNbZPRLvjf4wNdJ9JLPlQCcJD6uwB49rRJMJr2A6oyJoyCeD7wbm+w1WxSbK1+Lxj5MWMur
48P6Qnie8BKwuW+Z3eKdrIdWur0QWbX2YPWfvPjNUWaS2xsc4cAapmnzvIj29Uada9PWL1Zk5zTz
dBiS+VzGnIqpI4V97SqaF7hv5ktJHcqLPKIakK8+WRpi85hzNswhUEL0LWYkjFe3TXE04X9bWg8+
pc5FYiIaVbjbPJd9ov8utW4kPuQ5A14WcUAQret9UXHmvycb2c7Mt0d4AdNCZzIHBHTSUbxOx4Nt
SWZ/qs/jSY/bwECSsdbHp9rKdhUvdiTupemV4ZnJGgi1SxyFtxLF9t3uiamByhFYWEdKcNR1RMZl
M2pK5DVMfdafbYNRvWv5+z/IlpMXcYyAdsxoJnKfff9Y/3ZllHruHKqPmTGhKdQ+8/9v7jVIJvlE
8gX7vCQcez3NjGm1I+dLrpBUja9QViTqu5rG0sCyD985yC9uescM1i+sgqWAC0KmFdD2zTm0vv7x
mLeLZNyLklR9FzM2JADqivMFepaNQ8Z4GcQfImlOze5W0UYy/aGbbW8v/TGZ2vuEd12E3bTmo3si
FUNoMNTQ1uLqSgxP6mgfY4zk2Y315w0m9bj/WwfzmO1gdhOd9qA5Z7V9Hh+3/VFiTHhoSnIZY1JX
+k9vtmxjrgyGnzekAOW5OCpteK6ubF58dTWY3MainTOOuNP2RY5lHwYfl8lxonITQNuEh9V58qxx
3k6v9eo6kax5aecGU34dsNPUZjSNmLCPCuUwwpCWo2L7YHLDe8wuJ9wmtrVfT1q/OqgnL9lcSZCN
I7/ESGrIxfam8cykbLkz1oMPBXdOIQa2tH1iO601JrtHfWJgb274UCbOxJmlQltoEL1XmF91mu7q
4L5QN5UbX/HYydBjz4uNNj8fkp021qeXyXlVpxYGfaGb0kImCOhU23i9vXR0C9/dBxOfsXu3jcXN
FVfpKGJyN/PSw8VjJlAZKbYwExeDUFuTLIH0HlaeMSItOfC08WMpzCFWq1O5si5Q572Hn7uirXw1
zt0lqv5zntDC1ff2Rc7ALSg44MsVk1NgjK4edd6Pjjbiq0eOdiys9A2JTAaod/EqXV1eq9f0pdu2
zs2t3YwXeXFve5CzFSirk0+zXX+kXd6EoLEajUnBO8+Q27L/VjlUpVVMOg5X4YjvFXsuIRa6TY4r
8eQZU30AxjbiP4+t84zuoMvNTgj3vYKfSieQyzVOUQMrQA4yOGOYEyZCuLB3Pxh366TYF69PRFR9
FGB3/oDWzIdbTFVXpDvO/M92T8fRSlrEbPoI3/9GMEUzbIXFNaZxUKy6w3lz9WnboRhks1LsQdDv
iKGd7wcc9XxxooZ+9z3c+1hgITTWg7m/zopYcGeXWcDp8P2a2fJsMGFi06SdKbHf6vGF+qd072uL
6UFnHEMg+hHdfpXedtF0xcKZ3lwcST/bHCcSJ/LB6D3tG02bh3eq25w9pXnb0YLN7LoyLw8C/uf/
kHZey80jaZq+lz1eRMCbgz2BpzeiRFEnCFnC0AEgCIJXv09qdqbZLK64MRtRUfFXVzUTLr/8zGvm
zilggX3h4ehiz81xs8yeumVqenQY10ZknXrSl7OAFRgeomZgqE8X2s/mm8aX0cYyN6OEazVgxpbw
AUXWVB9T0etzexerTE15+dN0hCHj5emV8tHNh05sNAEFNk0xdcRyEOckCk+UKXW3nBw9o29Pqh9g
6YJYziQizj7MudPjI3R12mmpJ386kRLI8W5En49n71lbNnwVHLZ8PlsyY6df9ZudmxZu1cYUwq5J
1R/JbIYqKnySEzHrOsyOzxU96eUzr0LhislZyCqcPiTMgQP3Pe3vIm0qU3EpvvNxmJ791kujzN/x
s8/2x+mtme6/DA7hL4kDppbHF/olKTW3ttDa56aatevIKuITpsRJB/x5ZW8AvR9Lb30M9E1YpkFV
A9sb43/oVlJwknvrhOGubyiRmlOEWL68nzRNtJf6ejLS95N005f241MRZxg+7wel1NfWI2AaEm3d
oq/qQeJMnP044VCr4Zd6Fa2SrajH1FdSRHpy9WsSNyuZ6fSkata90kTYgF9Z97I6qJWXYjdRi7C0
nhMrOtHmo9smTrhkZTBO5FuTXJNR6Sijh8EsoF9E9kJ6uRzotTgk1Fu3pWKrntT9kJpb+6hn3Wgf
EZmlsWgJkgI2nzlAqXlE5j9ez7ZvtMeLfs/MfWPZjA9f6erU60Yk5gNY3wHdU/VMtSP3oDzAdT55
yrwJ14v2k79jfzeiSzWjnc8gUO4Zb/h0cwb7TBWi48ACu3H82bwcaE+tv+mtv+WvG5onwFN+WrKp
DbbNircdquFWxIY0MNlzxssxgn6MjqdOckH3bZWFxzf74zDL3xyMnukBTI2FM7TnIFacMKfDOFu/
NovTLO9LTJGlQQ2Ph2/u8NY8pXRPKPZILUhPLt656BWXsKMxU/f0T6UFVB8eocI3Xv2qI15df4OW
Xp4PQTWwgpXsZk9ENyqzYwxqACjKmciwnYhDCCByaHsOeJOnBAS5olMazd8yQXAhSaMCoa4veudZ
7ZM2U9j3zYmDJa1vYlrIuTDm4QTaaPPyncX0zcLjgF3au0Si0yAOhhbX7SYsICj2nIghHCCG/c+m
R7/E56D62YbHSP5YTxhE+MdPCiPVVRuv+uEcZSDClw2vo+oTgSgVpyB780E5YRMJpSbVJf2ueyvo
73Sp3PeMtEHySbY57cQhwm4b7UYCU4Ktj0uzl+DMeXqIC7xo6CAF2jR1GwGHDmnge1KfQ912z8/1
ZK35Z8qiy3zDVVOrgqN/FjYrNBsoRrbuV8MMNfed3mFUTjj1qrdzJA/Bng+cFeIsyVwmGpjsf7zc
NwO1t37m0+IA0mNcwTkuVpx8nuPSpnVftNXmmS9BnRPiTqsk4GPJWGgXES73sutMm9gme9qAz6uY
0ZDBmVt399wukTFlmiliRzFh6BK17bBYNjFtRBFNiH9gp9JR9nGkKa32HXpWW/DzOxpDe5P2qJsD
yeE0eSPlLdmN1L57/6gMOjusl8aqMd5aBAvsRU2vo9v19qfQMaYSFci6r+56eRfpzfRHar1Cj7sT
365nM/1vY6Xxj2uvhpSRhx31luQ5hp+bvqK9ni+zkxPotNhgHoN/oI5QvTWz+oLY8Nmcxps3rQDy
4Z7aQK6iWvJ0cyTX3oHJhvEEl8Bo45Punte9Sme+M6udUK+9YzuqzVG2c63cz7/bQ8CMA1RIzk4H
5Nf2q5ZxULjhQhmwq+Nm7R7b/jmJDyBum7DKBtvEIycWvczNKAtJ65yVtSqXp1U72wwLV55bRPu3
rXv51GcXxVXkkGOGyf+2m6tqXCHpsH/enKB/9c0DEJLGdi+noDAim8YVWhFH1Ce8ogzkJcZfUfFF
t9TfoAh7IDvgsCGBy0f5SOuV9GzhnkXGAijLSVyufzr1Nt/rifpRsoG5WxnzeWmx89KBSAM5LeGS
5Xh688J338a0dnx1tP0xJifmfa/WkxNvl9xV4h1ajzdcW2KClSU+5yqj8OA0IzNrXZXjdmr0Ll9t
n4Yhn0WPXi41q3veh5sRJ006c6Z1vHu9PDF/VgLdXrTLbolqjTzchurgJ3uieW2sypghhNtGit/C
dDtPlIb9dcqDMl+0drh+kuOux0aDz36Z7AHySCt6upzMbN5Y6qUjg5Pc4FNlWj9yptK0GpWo5OgT
kTMzVWUj1PF6KYWSfyx8cU06iNxQR/OHlPW5Hig9dQz8Ibm4vOLsQx9vopKIzPDvg57731iyO45M
qn6N77oBAlY7OU9yo2oXlxBQyET0emsODmlcEBIvM8mbZ7Ha170mwir+7bikzMXd7RzksR6rYlMD
k5B6IHpnUq9E2ugRil99gD+7gfphtXw27c2pBefReR/MDvdRMSJf40skr1j+/TTuKgpolmrj0ymb
Ms/l32GR60rendPk3ArRmmfzrY4RBAZRdKYZdp4zIRMIgKnJLLkePKLDKffw2SiDq7pjWo5t/SLx
Pt/n2W5d/6//ofzPtjsk9tHkTXQMAQB5ISS8qlyAWA/u8R7LQ7MdR/D7wQ7+XsfVOvrhlKqnZN3S
c6D/Zr7o7+uB4n4ud+P91366JfTTE5t27suDde++yat1b57tTs3yY2azLv0/b0fvzRtS0nsgFXz5
4WLis73Ft+qyrMmKeJyacrtYqkiOhBwZGmBH8JrEoYETLIefopOcBknw970Z91CSiG446P5ojoXq
2L9/N5qeHKVNrYp3l0SnnhXvx5eFzAQoBFmjMwo8Lte0EKyREaUcxVBewI8gs9M70XSmcBysn6Tp
u+h+ONPjiIJjKGrRxNsHu+Fh2FJ9FmHzdJwfvIdY2rtP6urSb9Dc6mVzMu0cJPug6mm6By/Y/Sx6
SzWkznzO+90DpTpFAEb/8Wau1rt5M2uMjPWmZj36UwylUCTy51SBqg8EafJQ4UCEh79Wu4GvZqdq
n162vBjgFrT/1n1mPjv3eHT5EnazLVJUJGCPYLOafu9bv/4ebqLqsWxrTdK4yRaUUPqlgqUAub/+
yYH4ib7caxY7YRafQ/MNlNHwVPtF53c5Fdu4C0itTiOGuALJHh5A+StlYFKMjYr+VAf6qA0g+sje
gfkZ2UOg+dLrRnPbNxp9FzXY9rMYMMOQdurotHSCadE3SUinbc1ID0RJDdaEwbubTGtXBSIPXhKN
dyN2PtYBzXUFwsTpt7ynT7gH3cDYankebHz5eTfJoOgDiNd9Grq2X8UCX6QNsq27WRXBKXaCJDwh
7dD0tivn7IG6GRbDNbAHYEKf5du3mF8qdD06CnOJxPbkMXb7hoVNgg2Nd87ABTt2zDLN4YW5Q+Ke
xpCQ+9YU1Y0P0Oek+8w5GJA0vctoM8uwbyo5jZnX7p7ppno1ox/mVBGtVovGwYUrIHn9LH3RxSCp
1nDMWNaAkRlcFQun+p2c2FRtOLeS5ubg982EDkEGtOxJ9dO5/qoEu2DXl8lzNJo1sr9mDnKeHWJN
ICBc/rfvTUSDZsQEJQQTKbJi+N0yo5W+NNLpcCRTfjz+PoOk+LQnNr39LBBTkY5exNY/wKt2FruI
VFF13w+09luKL0oC6n57foiUb4lMWeptJx0NFqlP25lIsPO6qJ3xLcljbVV/KKjTUUYHIJUm8qAD
KpZG2teerDqZpxH5UhOLFpQTW+BFWW2kxkKmTwhKQABGCo1rN+fWtPuQB2Z8mJ2/xS+oY32+9nc4
CYUPY86jGHBzqO935bY47NiVJHJ8sBuf6QV1HKGQu8ueHjGsfqP9P6OArhmapmiG88tWujry2i6R
pazgWBfA1tMT4/IIOKa7iWWejP3gMLij66zqqDD812o3pIE10sdt116gOPpCWkEKNIZyKFmNbP/z
fQMoeOcpPRLmh4SZ+6fQvxa+YTwWjqkbJEz/ccJuQcHQO3FhBYBp+Pu8U8Qt/PVAb3iOZGSOiht9
uyCQbQM6PFvMFy/eczfIwueWxvYOpNuDNe+Gck03TRSsDUVWbs7YU3JJ9tmpbhcFECMltMH4guNk
/ot5uxR1vTx4RPK6R3TSr1a8ORqzXdWWO5uMrAH+Xr+kDBYH8nNJDDSBD7Y9NTwGZa/+MsPnR0uL
n/7HA75a+uaUzDot2UsNS79Ik8NCGdIt1emHOpH66LHe3YuaLTuWKttwKm9OyGKvHDK7KFsUgbGP
A8xqhZOTG6AlGGpB/OAd3j0Xrxa7ORflvbw/5/JWMFfaQHoFYw4LEWJlD0xoUD9Y7ZcH84+HaNiW
osmGghbszUO0uuy4S81MnMK6EBYEZhvRZmUuOVWC6TnOoK1TtNJRKsNqtCHb+vt21btvEZUF2Kqq
YTnGze0a0ka5KFoqNqSgMJTPR5KAvs3MBxAeUxiYuPR1wEwF1IJRC+70wQXcfd5XFyD21FXgq0pT
O7aHQgQ+s7+O81cHUhtgB7CkqAqeGUxumXqgecspA7R3/pjiroh7/MdLuLqEm2h4bpXN9rDlGQDB
Y6rdIybF03HNyfyTRo98ue9nl6Zh2DoFjkku/u83XKYHtWlt50SQ+JWqATxWRIflMnHrycPH+3+5
t3+tdhMGNXVvGnaVnBZ2lK4upETLVYbas29HsfrIgFa9/yD/tZiIVlfv0k5zS5IyFhN7BygIYejN
YURshRtSsWS4WpZDjZmAQzdP8wwKq4el4/3P6T8vgfrq3y/hWG0OnXngEshhX+BM9CLQR4DyPTuk
MH+wfe9G3/96lbp8E321Q36yD2sWAxIHikXCgpDm0dffO+T31Pjn5/mvW7qJEZitnI+nlFVAUAMO
2/jfB7dlNvuISvjobm7CrLbfN8LuQXyYEAEGlxgloPgUPVSduntKXj21m5Cj7+xTfRbrMMv1LCgc
3BI9dMbfOqagK7jB/qNy527nAhLp/9l0unwTZSS9ueRpwTM8+8076HWm4bZLNKm8R8fi33tAl2+C
iWFsrAy9yRPEzzZg9gb65zCgT0VH+jSmXx5sH5Wr9xQdru/tJqDIjVlsz610WiDt7v6Wcx8ORcoF
OGCfXI4mdxI80ju54+JLBnn1QG/iionxUbfTeYlCTTNBhTz8XtbDCFBMIPpCQNZ6n2fvnZIo1KYM
FqHEPMpiVbHGPzaG5WiqbTu6Y1k3e906nOztUWyMk9++D2BCQNg6+9sg67ejBvKVyxEW2EwuKGV0
kOZMKaB2Hv3CXU82aJg/2Kd30xRbxTnPNm2b7PrfQ09XXprt+j+6R1Yof6+DqPX75XRDIbPxHr2A
+wXD1Wo3u2iPXbuV1PSqYIwQakfMxvmkn2W3jY3p33em382lr9a63T2X/VnRJR60MikYVZWMU3Y9
6vjo+60a0o1lfp/7QPBx0/QBFvS0fusvgOqKiKi9kGp7IMB5/M2Q7pFfCdY5M59LtPo5rf6+1Lsx
7OpKb3bfwcAaJ895Ki1w5YkJ3k/Ayh6eMnc3+dUyN1tu7XTbdZaxzB5CHwQtMhZEMdxPeCLR8fkw
eliO3k3Trha82W56U2K43rFgDY8QlDIE/wqKFqMrODJ/P8L7W/tqLfGMr05xdd8d0/ZIPJG9yxBO
X0wM450DKZxSVqyi9xSjkY7BvBQlH4AlYS3tope/L+J+wP7XRfy2M68ugm6fvlWPfHK0K/so43za
7lgJUO9/kH8qvxnuP6LI1Uo3h7iTHyyjXPNoqzCHAHL4oloM0ZMKu776ZmVRR1vuQpG8f5bGJ7CX
uefMi294McJcT+8BGmOQanrb72RK5MsDaZxAhwHoKrD8B+DvQpwB+IHoawlNKEC869Cl16W/wyUD
Qqu7cph9rQC/i2+oBHFiMoVdT1VfH6gDp5fSvkkZZI1BUuHlx9zY27ypft1Tgu2C7EYJftBKd/co
kZNZnVYEOb97ZRw4LMP2SWAjkuEhsCm0i3ADPyFWIGIIEkf7fvJhMbsVI3IkEDxrUr5AmXR/0H9b
Xd7yfhqIH5b79oxp6BziAWCBZ6TiUoZBZgCzHFSzX30/PK3vZghXr+Qm41HtU1UeZV5JCbu1DI6M
USGTTBwQ8Pg9H5j4Wv7f35v2IMQZN8F73+at3WksKQieQl4t9W1fGs0bNNFMsIGCPSD4CAX7DjCS
dyGNnW16Pyg48oh+9jT6cq+DffGoQHoQ0W4LNH1rdxsj5cLQwqMym4re2w4a7t/3r9xNIhArkWVb
xz7cvtkFF3olZpbYIm1RvdQrwPcMnI+Ly75D4xFU0yFyaL89urv7ye3VujevuknUbF2eLZFHaL8U
+inqimG8fvB+747NOJf/6/5u3q/ZJtuG6dVpoUdsFIWShFOMmpe4TfczpP4yVWAlVST1usR7GGXE
z/8zyPxreXGgXIWzUnYOl5PObYoMZbMyYlHgIn0Vdzza/KHM6v3u/tXt3pzYmmkS0mrWYzAcKvFu
tQOlSwMToi8EMDL7E6KyRc+YtQxROgFN9PEn8ffxTzVTYzCQU0TgRV9O5OgoZtByXsP+fvDRiQTt
r6dyc1pvzDI5lxIvpQ4YJbgLh82lcDmPBpfqvccvBOMQkpEtxdFvvu5OOsl2ShaDtSFW9CC5zy5m
OHUYuN5zTND0vx6Vhta9QvR6yZsP25YUo5MOW6T55eiFNGHa0ewX6rWW23n4WnUvjlszYCCQgwNG
pb+nM1RjdB04z85M+DGVExseQbDKgeBEONsLefGfHzvw4/45evaG6usqKKYZhsJutN3guPvuYW/2
I9xG948+4Lul/fXt3Oyf436dF6a54wmO5O9F7xh/w6rCMAkJmQrj2Nb9+TLnD5KAu92x60Vvds06
2xZaoojXhju84i6KNfZFU9Ot95idYa8o+V+z8tGt3g2F16ve7B0r2RzlsuTN4c3SP4aG+1oA5/r8
hPFDXROAAvlvdf+vl7zZCBjDbFK74kYLdyD3IQONASw5nv2Znxk8bXt/7zv13r67Xu4mfbXt6mzt
NizXzCdV4gr3VhcF+UPmrbxdgA8QJfiDJe8d6ddL3iSwRru397tWvMqGr78Yvyk4uC701Txyp+PV
ezPF+2v29ejB3lVHul72JpfFKK9uyiPLvuDMF2K0BN1kYgwX8AJRm1gouFU7XjQ+uE/9c+lquvvk
xY8u4m4ue3URt7nssay0CucfIXl9QUfll+yKrg4yKA8bHeq9POZ6rZtIZxkHZNTFDfsYgvR6xWiB
tk0PwpEwhpZ9D/mOeJZ7X49mH3dROtcL38Q7FXOWuj2JeDcKcdPBYx3YrdvugjB0RdqqzdTGDVCb
HMd5/2fH7rUHT/HPLB29PNzBd8O9KgNyIJGR1d+v4uq0NZKNIbU0RRYbzHs3T+lkh75ME0z7y+Yj
ByhoPDrI7j71qwVvbv5QbLpjeUQGruvcw9Cc6Z4VfzOFZgazCZjDNN777OFnda/9YVwtehOS65O6
rdWUu6QBMD5NDxPngAQRNolnyG1b3TPDg+cDF0vfHi59dzdfLX0TmFOzsBVzy/3uSRdhgVAJgeKd
7QZHAfYHyg2quxsgQfR3FLmbLdLE0xiU0PbRboFB2mHXNuvCQVjUitMQ9H90nLdLCBnDBwuJbXKb
mVwvdPNCzULJDfWSCvk2GUGnLVyzbAE41p21s7+Xun/IXd3TzWtMDrus0juUSavX7AXBoNTPBasL
RvTUGiWhudKnv8SK3ftpnMm+5EvTr4dz2Uf3e/NCc0fXit2J+33FjgdWJ3kI6FzmPXUsPxLeFM/u
r2d7c75upe1+5wg1UQnbywJS4mYJRFgM/n3toRLk3XHL9Zu8OVoxT6mrQ/Ir/Gqg/DM2QktFiHG6
eU/NUHup+o/627+l4l/3d3O6pvu9VXQpK6JygvqZgyKH9dqND9iKFVHxrejRSXZVQUZUSHbzl4vy
rn8dSYDpm262vgEjpxptfSfiTxhJbUH0upvg6SfTXCgPhS/BaXuDZ6m1Xlt7+ogqXB6rqGIAvvVk
o6/YL+dHKtx3Y42pWI6KbYNs3A6tKtli1xW2uKfmh0mlgobHNlQWdQSY503l6BzaP+cva0AvEHku
wztWw0oaHiv32MXO2/7YP/UVPuoZtKCLDai2iohM+vxsRZuMZiI6eb2DX1kBfLmO/bzzTAQ7jehy
Gll+N/97y93/JiwV/WjFtg1Lv0lGLtJO3lonWeALt+OD0ET/vowLoNdgNkHpXlaPevSqJTbQPz6K
qyVvEpHcSXW1LYBb6bvPfeW+dOhCpv5G9cMmWP+o0UEVGlXGq2YhMGPFxmtLu+Z9h55hbYX2yUfE
b6N5tRIh956562Wmj4rORS2vfS+3PqJjn/Rl5ztoAGZQIwyzd7ufyUuNqxyaBOpKhdr1dVkcMBZ9
3/YRE0Abg+ZVfZygCAGSGokvvk9lrmgAoRixH8fn5eZTg9ZZvmuZ3yhhupmdd73t87bfvZf94jlq
vtMJ3C5rnqL3NUnhGkBxc5W3yxh69OA7i+wU5RZ3LSiXeLLDCEDxAVp9WKFJOp3jgDGTUCSlX5xF
x+N0+w359Q3qSc22iMyJEuXgnSYfgh/K/XiQgUGK9NRJvYJsw2gKQkhL1wvvvi0iNEtIfdosgyyD
FFQ+yz/KU8CXWMW55W7wMgy1WfnqvENMXTbo9scOB1YJt7pxFcMtehqftAcvp3rfzJWXcjqGB+t3
tCEOFY0+VOAs92sLRDo7uXt03uxfEtAZe0E0pLPlZYM+nZlO2so7l6/b87xGw/oLuBKA6IlApCPu
dA6MZ+NCGw9QsB0K7CJNt6UmwZxIILLCm5iby/Hx7B6+24t/aV3lm+mztqiZiz/vsqmJWBTiRmEF
YwlMBxIFKBFsPTtOZNeOz7vAHmwnegwHCZRiHmb+0fC3E2nTU55LEnrZ8dFegh+G5g8T/om2Qsah
OUTZo+bdvX6V8a8P/TbZNfdyKa+P7C1A8GwsOAweFHS6iw/28L2G1fU6N4lul+82XVZqzD9gwIMK
aUCjEt/dj4zx5fO6t1JGl4JS+MGyD/axcZMYlEd1k9Qdt4fRyzeqiBAJuv4mhAU02/X1uPgsHuU8
9x+oYWimAvJakW8OsKpRdhezbrFfQaIHDUvulf4kmR44xDdl1pGU5AGzdB/v1vWD271fTuDA8Z+L
35xl5aa098qFxQ9+5wnZ9JQmnY1WjyiG6SZB30M2RvHwgIg28CUUtGrykUSr6NF3db9ovbqUm6Dd
HOVtlxpcShnQw4M/noYO2a4Q9hA2foz5mDDuPBBe/w9DgrvR+1+P4SZ6S1orF9sDeLn1z6GHQJLs
9uCL0jgEqBuMD9/7CdyPv7+0u/drqQw3NVmzNEe9WdM09ptKLcFXnVBTWg+ghAOXFYqiCH2BnniC
25RHCXQN/j5+uL3uJYRXq99C/S07yw9azupQRKYfc+IvjkOCx/qoWLs7xcVCjracrICbux3NJ13r
rHG4A6jXotQreyONBpkYZYPjDXdPijhVUNRZJZgngVxRMS1WSqLmenIcPXKeMe5ttuuLudlsB1sv
kmTNxcjIgaqegdOKGh0/GwT8RlAeUkRgTfoxQjPigKXTebDuAwuGsjd03s/ou4pmMlpWMPDQxGAG
D+wEKjUweSGr0njrdzbGeP2BsRhTpZbTQQDoLff1JR858d8f0F2B++t7udm7NAE0p0o2/wGbU4YZ
M5QDmvpAPFHvgTDdICLwMFiJauU2z7le9GaX1oq0r4/FXmCp0BCdJT8H5lU9hNQ+5NJt5xcYX4j1
LIpxQVMZ/VUOCZQ09v1yppteyxgNgbLTE1KMB5T7XhweWVwwGgDWDIRoUn7vRxU8hXVPekNXDtEv
gcuFja1/JRD5T+5SfTWfLlCvF2gAKLP1Yj3lqEQUpnWFxOtuuP5BB/ms8E9l3Azk+KmeqKiFv6vQ
uDylC9Abavh/HkgpeINyzlkK7RJ5qKgOtSgdU9sOaNRagZCdSedaBCFyh+gTwpQJpPNf/aULak/7
UTZr9yQayGfpPWZGWx+fyPQlx+8Y0qTgp+45jwOrd16dp1avhBD/VJIMUXF1kTxDomxUfR/IflOk
mU3+OwhWkPuG9U/FjndWpBUlRDe4IoVfHHxyBjk2P1RU4z2SihauLJvk7NoogT2jP13yq/CTIj06
DtOvlKDScY+CY362gvo3wXnkNHIXZWxBU1JNinXxB76VqzbM6bCt15nEB1h9Fsgcg94H7xszw/MD
a6TMhGIUbmd+uX0QOu823MCDGLoA4dInuKkw9UtSSJ3D9AMSsrcfI0uHoKmK+IHQuHiwy+61fq7X
uokYqa1pjZYzwxhkaIMWsDcSTHA27kp1IfILbkCv/O8gfq7XvNnZIKis8zkT0x2PGjBAugY1JbJg
d7eMfkH/hBvMYx6NUe5iTq7Xvdncx1zTDonCvb4dUScV8kuuGBP9qp+k0d8P9hf6ehtJrhe7Of92
Ur1VE908LSDwc8ajq40+BWgm6CroaCKBjmJrpIlDH+Ey/gEVZA+6erVMeRR4kA+28DWssUOehMWG
/ynNnbG6klCOWAcidUArIEpeodAzAU/fGLVsGPsJbKIN78Acodo+TB61Pu5Fx6t70m92RCVLlQND
S3yYH7mPVBle4SBmRPYmLR6erPe6dNer3aTIJ6lTKicDoyUkhRD1EaqCqNggj6RBqCCQDfX4KI7S
BlpGRwGkwupAVZAJ1YOXebdxd30pN2lze5asTSFAFpDZ3/GY5OlroEgExePvz+buoOp6pZt22rnt
jsZODJTFR6ICjSJR9IFjrGG6mAiDKERfkcesQwt6OXxu/izGnH9fxqOtoos64ir2JftGyruOrcLD
FEpZHj2uX8PHPHq41qOv6ibc7aSL3G5FOEgXyFRSkVcDYfPYgX0CdDKwFv+f93YT8uyycrpchDxo
oIg6MQsUuwmpq9AOHs1R745uHbD/wmjYUEjB//1B7pKzeZQNA21INN8vYRuUqE7k1PyIYqWoyZ9g
ShGB0FFG2gNshNDYeZjWiLf1j1h0dRE3b9NWm51ZHLiItCfUsund+YlvzJdyqCPuRJR/sF8s+Reo
/NeSNy+1SkBppAkeWg1jYwtNXxkfVD1Cd3wJX/0dWlT7Ir3SGBqdXi/hjndhMOxH79yhxYJI3cc2
UN9r07U7nGWEPykyoR0inNmc9t3lc/+zxj8iTLAFSN42PU3IjBob71QHJtrDjnu+jKWqZxexhPLG
ZSxvnxhdI72+f9fQzcl7p9fzMbp8Xl71PrpcSR2ic9CUXrP1641bbcJ8kSFbPsZo8vk43eC+mkQb
57OEa5T6mFOorvKq8t+WXkfpJsf5KeJnbMtXf04YaVDkvso/2/ka3ef3Vu4pTZTsBwbOOfsoJ7GW
PQnc8MXFHrZEinuIBLxJprTQAFr+5JXPTML61H86rskRyuBbcKgISvfNH65xO94xn/nUlah5Qd9l
6tChciIdz2csM2zfoO5IA+lzsyhO83pOF2zQCunbYgYts30u+zU9mhVdw652C4TnFiQYQLW2Qgz9
XR5ZH+dePqWXt/lqxlgu1gWYCxvIybB9Ww+6Fxw4J/Vz3fa2/eTFWpZnF8ZF/W0skZFRvw9PJWJU
5IyXQZvGle0mdtB0ixbZG4QZUI9ug636qhUI5ZPLD2vHI7GSAziZSMafJmgEk0bXl/5R8styuNlx
OfxRxUArixPDrw69lpwwffrQgIBIfnPurcuwuUQFIlppfD74Ww2JoMAwevLZc1BYuLy07aSs+E1X
ftmgEdABoC2Rx6V5vwsQP1Beu9ZXGm9/AT+WvG2L2HmSJhn46p/G9nXbb1+27wikY6ewfy/me4F7
M7/3M1yRnm07OKPs9ZbuvF3u2jr+gjZ767Pg/X5kgwIThfE2NoYaeLyyfxmeh0IOkjcKKUeYDeBz
Sf1fRLy6GFCNihryNnA+sr7knVCQQ4z969zbvxkDvhYVJWV5dPraTdkU5zTAhmnLF7qD40OVgZkr
HFF51MBgBYwx0H8qWEYaGqygO+ftmzwqqDVI/EW3E3Vkoc98CKtkodvBQfYzkHZr79IM8s+CiRHK
VMU3ajyIlQAkW/vbc8BjN5aUEuiucbWh9MqOsz7r8UbznXyeSs8Sn/AP3zPK3vwrdoWMpWfmlS/N
T/ImxWWMyFNCySgh1I5SmZA/6dHfChKMEAdSj3Igx74j7WHe4dUDvF76KT0qm9OGu0POXTifvFBy
8ZyD6hVvDt8kcpwnVahH9qxBGKMhHpj8AhkB8hAnEH7JSMYipMGcogKAON5NzehnFwk1ekT/PYQj
esii9PYv1qcl9bdjHQmbNa1h1Asn2qAkUONjo/D7Kki5zSJfWSHC+dR/65hbPPaQ6kd7HDH5so8V
IZ4SVAMO4vECyriWkannQ8ROc//ifKZf8E29FEX0Cdr2bDAdFb1zfPGzOsyQjEkDgzjlWgN618Nq
ehpmY+lJKD4TGiu/IXHER3tc48N1Qlb4Mo7eTq/dT/NCSFGGQq8cfA65iDTNR2awfmnQG60wiylc
XxAgNDw3yheUm70sMhdkmJPdEy4jaDbCDH7bvzX0wugGCN0iY6ZDpzyjKXd8QstQ/y4wEEKFe6Ex
iq7fjbDo76MEJdJyhJA1in5ZoNp+h5j+0MG+2prIP8arjiUMe+xDXIbcZ3VAE/WPkJqn9zU6vMqz
wysfhG+40kSPmAeA0AoalMtVzkgnTnvZ+LAQsfbVCI04D9E5+9Lm2haJAYzThyk0rwRx6ynktsx3
EnbZrnfkJCnGJaKAOO5OMFiJjmE23oifOT+JAa/6JPHMjQHexilibH1i9Cci1NH2vcWrouwLuxQh
rF0g7C+UOtjIk48mQOKE4EfOjcqbO6p8eKWj+occm3sTLxPhHQ/l4x5SmkFbI7XF8bV/qfCrUwao
2vraIlumvRZq3CvTDvE0QMMiA2K88i0VwobF3/C4jImKVcYQi1i8Y3Z+GmLsMJkzl3rV2XBY2uJw
a4zspwQuteOd+mhphTZNVJSg8GzGg8LdTXdPhKmlvtI+8ifhrZGMmE0JbyWRsKIfBR/2gvDhZXx2
paWwXTtij6sxKtXG5vQolN3zNsyPnviLNMzoJQXSbKFGxECtFRX+c6zxOmghaC5kekYmFuRndkQ9
K8cEO+RukQrKxriY99U55OnG24inWrXunp6nimHIYVXPDwvCrhAr3wZ1pC23szPa0Coi2iVBCvsa
/OLn+k/9fhruaIp2ri4NtSeMZBoSiC9hdVbiJlKMtXCDbOuMgd3Son+xjzZ80/YLhJx8as8un1Wo
js/TEk0C7jtej80Kf5om3sc5iGRRbqmBNShRb8NjTGFKjoMNYzz0OeEOMnRh+rP7KTxKjuJZSKRe
xlZg94DxAqbmLjX+sEfxaxfXn6f+5iMbpRPyOv+TGSjOHl7uhJx+yAJw8urfuAmEu6UzZn7UnD0c
JzhjV+dF/lqvEcXvxgps+flB9TmIkV5Tf8Ctx1gKpIHNUAl3ms0XuhEm08naJanB4iUTtjoZfjoc
A2K/pcOEczpyXEDGkveBRDuKAT3OuHlC7GQC1xeRAl9WpDkZHo0T9m/7vO/X82qxWZBFYSj2Sdax
fyd8CfF1oUdOorDu00I6Dy5LlOeHQK02C1KVhgwJ+sQuND7OH85c51uLNUT9z0sEcnvKwACkJPQ6
PypMnGl/UtdP0EXjT98Qe7BpLr+NDw4XK2xeLv6+bw2qLx3kdjFev5+oYnv54tw742SmYMOAHg2+
FQPEsc6ISXrdKwDzcRWve/kPWnwV6gNDDWkgcRWQSHBrUYPaTYEi9iX6cl4Z8WFv8HsgrHnGaI1Y
I05aI8GGR0z2Sf/fnJ3ZrurY0qVf5Vfdo6JzQ6lUF+57G9Nzg+h7jDFg4Onri52lXzqpozxSKS92
au+1MLbnjBkxYsQYQwUt0YXPV2fib4tmirJSUKfuOVppL3BZXbdU+9GxlLdboybX8/fsTbSefzbp
qN5/OqgMee9pY3BB1xp47hDVovlitl4cMQcf+C9FY7VC8zVh2j8+j/nUuZLK6u3aVbyYvbblvMrL
5bibNMlHOwhF4KY4/jlkDvSUsTUY88836zU+snF0DKXokZZ7uPgfH41ZnnNNCUE6EbTCu3OYflCe
wILNofN5GBzxvSrNM7T9lcL26ZGLawx8HJzTSp3t+0VAVUKKqERd1pjw9j6+jEORfxPvblCLT052
SLIeXDPrlXyoWZiUJsbR0NSmZxx5ULhyyKuvCQnK219cWDofRjNla3+iu1O7dxTJSF8RaBH7liHR
OdwCGxocrYjGu6cZyKn5ylUOkmEV61u0c/HwydaX2YXgtv5xGmsJtMmO90pIDn8Gmn43qz3Wpioi
HOXHZjAhkhDfZZ/I8GsXPwaGkMf18jtuLqk7BmcP5zFL4azV0Y159UUAW7VQLSaeg8jmz6fXJ8Ux
8Px4UWzz2WEndL9OXrr5Dfnx7GiXgC6qye2dJafr7hYBJ989RVblscTFBL3APtAqeQGmMj9M1xZ+
jfZ99+50Vvv+a9tUzVO68DHyoEfdmDRj3t8+RImYRU6FUOZiA7nPeXH9q/0cUhetQZ0xP2cKlbsL
ePB/shDkgkXLWHYtD450b3slXxV3A5KAp9Cn0CepXeYRISlw+jeXnag7fmcoeQ8esy7cAM6fhUt6
MTxsHlFNL+iWaaxpgdoW7nhviV/TOaSpbq7fyPSiTIHY4s9/xaUbw/e9cSqsKlLM/Z4EFVMh52Zs
z6NLKpIbRy972Mfhz8wv2JlBUDyZVR+Fkwe0bZQZ9ngEtIbN0Wv088uEMUbOwY9DIfW1u0ezGVNf
DT8RW5dRNxTaA94Oknd0x09NZ4FcNWMUYHY+nkeNhauE32XHcpHsNtSGuMdwmj+aziMrcp3RrKt5
mb03j7T4GJ07z0xblYE0AH+4E9TLltWZaN4vAiLDx4zDneuGf1kUtUn4+GbYTuFHfB8gle2u4HUD
2OPHJV6wbzacajyW6yunsqpb5+Xeay7FmqoM5gqPkWNlTKo94IUi3R3uPeLlHs2VMQYj9strOOex
PqfE/EKPSNq7L/5w0oVVg6lOWrqqRhYWenQqzzRmpblAqJqp2ytC6HzwVTM5iVl77LVA0w2NVczG
OGWchGMMENGZv3qkooCAktOg92lBpOjSqllxNh1xzIBwgFRrsRIBNbLT9JqIZwhi16FY9KG06BDK
olryXu85AY65W5jViBtbg1wX7X0wTIVDxsYBxiZjMN4nA64k/lphC8Xr9GCufgCBPR52kQt6RQnE
ru1xQKMH6TwJDz9e8fpNRgLgyXiM6IVwNJGzIyrID4s2/g+PPyIOGKlKUGI6EpgY32tu7+zV7g0J
aVx8LBlpWaBYjYEdnyDOa4QjAEIm7xHyZq0TCCTvOZKFPwa9CWYMPK726J2uZH4Bs0mLAgm8oZGK
D8+ZBSobnYUtm5jk5WuSe82/nCfyiy2OFCIeJjQvu8xXFLzQQPi2XO3gtJmhMrVcpnI/Y6peojJe
xeD26yfc1TXD49Yz5UTla574+nt71ea+Jd1BmttDNygt+y9X4wF1GLDAxsbpTCjXTxagBRNZR/Cp
noRy/vyQtqEITXDk90AD4jd1JEOjBHaSQJ6hhjcvt8YNMADnr3iksvHNw/CYP+RQxcnjM2N4H8E5
9Il4DVhKMTKzql1sFzKG5f77v2bcMJ4EfBmFpFzBeAVxJf4V8URuDXliri9D8mSSrB8+xq05mYha
lGDQw1DPYcuhvc85UYFyQ+HAPxXXPRD/V47Nms053VyuMFnnUVR9ZcKfmESRArMM+N4jJDuNRfzh
GwI3IxYMDokgLNnxtQ/ogZEcHsVUN0Q9OO2CrLPYJmiCgSjxFP+sJ4FPz7HM0nIOs+ZJPf+85gZL
EvFH52eqU4T5/SK/kJsiCrf+pmtxbFj0WZCEXKynKdCRNuWyurVHyQhpEqah9WltLVLUnQmFIPKE
GQ4pVxKLg6WiJf9n4mrY5fL1iEc6/MZX7xuLJRf/8eoqhDo7TLLJHuEkD08pAv2c3c/0MXjF1y1z
eCRWLMareR4tLDxBPdktMi3b4HJKQseOY5plKYsWrm4DZXKxiOFfHTYnKF+DqCWtlV5ymUhPp4Kz
1OMGGmOSPM7qGss0qksqGXzZ2JqMTC4JuFT5GFyQR7JMsRxkLbdMVCxZ1SK8fmIVkymAZHbNFRY2
sga5em3V0Q3bQtYn4ZA8+sjJyM7Pj7F8UVkwL6sYfn3wPFcBxEZw1Cnjoi8B/23LFd4xTBvk6DvM
ph0dzYf66/YARUfANkZ7ePsjiwpbhDnAY4rY+0xneuNgfEP0tdE1QsoV6Tl0mi4oPKLobqxb5kiF
ncngCj92x03m4sIzVJM3b16emPSaxAEGW2nm3hhud+QZCSOFOWQqS679YBhRZLRkEJe/PjFqBALu
C1tHxvxZdcHRQSo87vlor1IVIoTiUgOOkXniE0n/oBKfEZq9cReLHjdyjLQ++3eMJUYvlqtxvq3P
mzuMenl/pVnmstUPTjN7UBhJZxbMRmZm76szWw1lRpBiV8nkUUsvQDYV7Xd4tT06An/dyWOJyhhY
U5UwOMUa0tk7usXgJzoFL67DPW8x17OODj4rdNPvSG6pvDzum9Zrc0IvWKSI2xNuMqe5g+sUetEo
fDSNd7+FkJSsCck82VYsPpVLiEMnnQqLqih7TDSWnOwAdGwJwrJlG/wNcl04NyMaTLOYrc9jE+12
PHkJ7xAKIWfoeenVFMnFqvcnRUB1jTShpiJ/AI43eaiq9+A3uQGjO+jFgMIy3IezAaQw+pVHa8Sz
BktHYMsWPWUeyB43NN7bApXPE+yaBYKqsphB2k3kRPkBfpp4KUfmk6+gZDimWlhjWkq2kKOMS6Cp
xlLYs5CaxghVMh5FtDfboSyPDm+hyY0iop9V0We856vd+cmHsXywAJEz1/jEB7/fPnLhOnpFZOwB
S5DnVcSNHJOPk/Vb6bXYi5o6PYBJ74/mcsdc7on0S769+YkvSBTzloca3/axvSEhdhppJvUZe5L9
JYRCzoo/dlEdBmB4c9CJDmi2v1aiRPzkP45RS/YUUThsgDtI6IR+g30Bn4u2HdMdZOogPrV5XLWy
xhDRRJ4k+gfugjh74HX1MuiEPEw0AVBlM08jWUQH9i0iz7xvpV8RUku4LovhGa8IlO7ZKntHFil6
xbGo2yN6S1MTpICbLFGwI3EzlkxFsfuYDh0hy8yqHhXRkW8tGs3ygFt25aMNbYnSnBw9Erx/QRcf
UdGKaPMJhTXCMIlF+fKXLxb55/8tdflTxAiTBgX7wvqEVwz3FtHDo5oH5vvxNQjo9icpkYsVNePz
hCfsjBhq9n99/FnMGtMnETPren/071mC4XLy6WNMj5Ya8QcbHWSG3IWGRPctVrIvvbqEksK555j6
gPb2iOwx5lIo5dfh1bpaD2SA4E2a/GTL78rkLcq/8XnyzQu05RCiX4RdT8V6qjHnQe3e/BhKYy9f
gk4LB+DOGiklkBAgVTg7t/GSh1SbjaEqBu2zA/CjX0QNVzhlu54LSxX+hYCrHQNbGsz/GG4o8RRh
7xOpsy7L+G2/povBbXkfs7aLiOhvsxCBjH4L81mFaqbY6oCzJeevdP4ZiQSnmT6JCc+4uULSlDAM
DKLRq+46pfVyEr4pmJz9lXcKLBy03OYUk0ZiP8JIkhFuwfAa+Tppi29mZ++NWuaaTBkfNnVIXwTt
AxYH/iBwWEIdmeEB3uUcXTKdsch50+Th5gzpdwbGZQa0CotVw38NTh6Bb3m84LmDn06zw0xmB18C
mUVQ7GfwdRpunT7mLEP/+CesXy08FlBv37zNmWqJExigDAHKvoR4n5lEC8XF9OFtf5HQZEdhT13Z
44IYrHNveICw9DX0NfENOkfaXDIC5GBi/N/6MA2tP8wN4+Lu2o7KP92MUfBjY2g2ML5dbJ7mdUAU
cSRhxDPDJWQGDbczvrO9EEsAB2g5QJLeIikzAiZP4zzsEJ82T0tZI+5tlulndIFxr4dfH6cSCCpr
BP6dO+KOtfM0hg322if44lN3zm4Xv/1zfvhVUvDS+TIO0Jzg3daettnJKdvifXAmcPp/7GrYwTei
E2BNVBgzv8BLpw94Sm4S3AYNnGdks51ndfTQLTjHmx4vbfNiqv/IKv9lNRCUGgqts0TeuAVYCsS1
aViPACO10dPdW2W4AWQbCxvwaR76zOFEJd5CqEf+4TKcm4a8H68puceBZfeG54T1WqCy4VzE45GO
b/VbSEe+3XPa8DuZuCI2wybPtZ6y3ahqyHZ2mnnmpx83Q7+Ta0vouBuRHIeTg+hQLtISWeUivW3t
O6Y8H3Mr0u+ZXcKiOJtXkCSnr0H50t3xTgwheOLkst7CUFM8qhwcuGd/lV7YYMct2mpB9+rssckA
bxeZfgLBwiTaa/TqoyKqInjPzilO2oMOi+brf9wyq33MN+hfwAMF5V63ARf3xuR8N27JOevoZuXf
bHzOIjXUnXJzYKQ5UKlJgh/amcUAHlXBuMsDehLEkBxYdbvvn0f3ylRZ4sSNIcL55ht18ORndvq4
p6yvvhZj+YKCvz1D6eUGK9aNGkHpvGNR4MfUhtIeoVHeMIvNQcRYWGhNtjkdSoRqEKhnzBndfox7
sxt/AVsoRAbfKZyv90Jwsy+646cYK+SqZxwoE3A4QwzdxqjOOsSHj9uIYJwb15sQ1fD6e8LwyJE8
R1nrS9PUmxRrMcDrmKXzRKv1mS9bLmEwGu2BddvzT+bpRgWsc8d5Bp4bB9ivY1Re8HJO43Ob74qL
CepBi9HXxR8g5p75OzoFZAVI8sOpz+jUmN/VyQ0ethzHsx1ZnDneJ9MAbwDi5Q8SffBNkSFCqgK5
UviACO8wYSG5RC/6ZE+6TYDb1g9LYhZyO3qa8C7JTh47sUogUsRM7UHO/9jt6O4CZJFV+3ApXDF9
UdwL7/ZinzkaNcbXqa14nYfkmDUCrJHNZ3LhuNubJoosxMub0TE/I/rXEfO0kk5SYs1P88vognsk
prziPfdzvubmmZxF6E43Rpn0srpZj/wZ4+aLe7VYj/NBhkPgCEivhr7J4sjAbgLqGpsGBvc2aNhr
vE3uySHEfGjwhZxP4aGTULHrPKac8MspLZSIYA28CFGIe4jYqYLS5wEfZv4QCeW9tWsEOs7iY8BA
0yPg0H8GZlBWokYxOeQvv+EiQcGZj70G/lPIM5uXnBfJ2d/GDenkPSBFHfzglSrjL2+qNhFpxmHh
bbbbBrIhU2X3AAwPtKDLEYxYr9v9mscxjErQjwgrA0aTvCdU+rDtofdfTS6j/dnEfOBItseTbHJZ
KXEKtH9EcP1JdL8i7FOGcGVvJBzEYGRpO+ofwdRy0jTOs2jBt/3YTxPF8I9DdENeJHnxjb/i0mBM
Sj4FK2QAHHfP4h9R8c5UWB7BrBF/Ld1BW4ViS5/rpOtge4EC7eNkIy+EPuFxcOnDt0PZvuftaZyV
aNSrzs1V7UbYcOig4HUTfkZiHIJ+LefEwbl7L2zmZjhpT9Tk4dBG29Q+iauFN0vY5JUTyL2yRVa/
GBxqqphAtxejQ8RlOaPZ2Jw1wxZFPEoOmH5xuCCa2pyHSXuN+RU4FG7cttCLCkcnW1SRWlmx1JJe
dnTUsBke0RIxy01F9TXiFAzacJubhIuudxPXHKvKVO8QXmyyo+SSkxXbkNRYzXPi+eAxLodMujCh
p+IkhMgREls1ZMpgprmoEP+oZvrq6tEnQFekpbqnUAZ1gu70dTQu4w/uPOajFre8Eo3S0l9/CbyZ
kmMqOVGho7mdPwTNNo47vQA/Qo5NErHxByOz+7KJWMSwFwDQkIfQ46SCPvdb3nvCkYAZGmnXHRhj
8xtpYw4G644RKbuULLt/Qzh5UqRXqzzaGjZk1fQ0fpJ64MZApVFRnbQ5q/AO6k4ZRn8kxFCjl3St
CVVmfAhL4MMlzbV5M6SWAXUATI6Qckat+Oswnzk94x22pRzQLc08jQ/Jx2YREksKn9HnS9Cd3FXM
u9S85f8GjegUN0N9cpwWm2t2XzYeDnEOUYind41LbKZjjbxGN8T8CRBsxKgBlURwJv/7so5pocTq
ECsm1qdivm0KU/e+OpIsL9JvzxAHRBKlSLzGuPKCACTp+mcsqtL5DwyB/AvXGmr35Afs+yRatUkc
LwaOw1xAyurLqI2FwQOjL3Sj7+NLgqMByYYiotHuY3R1llAH4yfeiew9q4uJr4PwP/mJZl0PFvXx
WjRzvryP64zWkzwVkDCRZuvYFENU1WR6vJyu0+gzVnT19ekteWJkP8S5aq6mvOfKQvx08jFnuCfg
l+6LaSkS10iWHB1GjqaLdYfyDgQCSWsDAWrVKNd7/0eWXMy62NpjWes+Mbe/oqzSIQyD5Uk8b9l3
LP/IOfbIOmksLp2amHN8tpg+xqYu9CMPb8zD+ObdJlDqmX98xrzqYY3qBQd9vYZsf4OKErxOfObi
j0bNrCKvIeBckuPw27WbustTKIpUoTYG92dt/Rn2UvSko4jv53uB/4nzY/zr4hS4mR+sHh386HIK
fiBotKuh7j0tRlxOg7zo70NMTmm5YBXHSqC/r9Bh7IiHMNYqQKyj1sKiYwbUTl8wfq4wO0So6+wq
SX3H2EvBluGAAZuCDSDDDWh39WLx2eU5tPGzbU6bKO004YL+oJgvBoAcNlfWWCSjCw7UbKNKrH0b
uD30r1MN5BDJ/QQH7FuqAH0hFEIp3GaaTKwxSmbm0JGHRIRClVVPc1DA3WfYHt2A5J/MjDKi8LRF
pPyVCcDQJqJE51hcz2TulxTZaq9YYnA0C6sY9MYHrw0ra9dgKhUqRWEc8v1G3Ax/mBAxlMR5SWcD
MfZD9qRDAPCMGTMV7mQ/OrM0cKA5Oa+RFqIB37kB1om2UmnhPtQ1cs2pln8swFlpFUOvGPLIZtJQ
lyvdNggT4RoFsiNAe2OlgKdRIrnC7gERsbsIkbw509f5L2JqesGEoHd3wGc5+mcujR3w0wsx+ojN
ruCO+NUhnHkFXyCtuJJLvvw9AHh2pVLFvvrl35lfz3jw1y12mSjngFm3GlaTlwpCD1zoluBwWDVs
NK+pW00MnbKT9QYR7mGCfcc3XoCHMtKCrHZf+ZGORggbCe7BLRXCIN8ZwhT9hhkK+QcQxp44z7sC
0F4cWmN3Hyl0UiWFvmBvCh9Gm5LXDToWXfl3RMuaAQVAjhdtHWWijhX8x5kqzogc+Tdp0pEm671g
2kDUFGVtdH5upO/Ya68oR0E4boMPQxJa/zG+L8UZ9KIDu2NmzTwiOQTQUsUifbvqSneu2T57whG+
Q9g/JErwG7+T9/zgdQJCRUEXJxXPrv6LUf+Wgw8rWg+Aeisl2cPaWFg9++a12PrIQUd6WEfYOhOE
1w3I2xAQMEhqumzHRYujTMUumkYzMKeQAfQBLlAku2+709/7hAKwHNBx6zLurj/B3Xt753bYSLpQ
h0+ibdZKKA0wh6NmZzrqeTXuLOxmxOkEcOaSp8lS0yUIz8+4092SGsS1bbyRrATOvozOEHCih4vW
UUIMdao3AV/1uhPdwWesZZ6pLVRs0PGb/MGiM89D6uPB5eMfn+YPcJoc+TOrvQadhsE5bYNyZh+K
fpdNjLD+I8yaFnOfAb6LZyvBMuMpjlFfsoB2Al+rz1JsYeI0p4yBcoAJZ3LLm05zeh1+lsgNlCTw
wabrluNQke9bpT3VJCsj+AJ6wKUeK0bP16kUOw6tMgd6TdbzoYbRZ2K45WJKgWhXA655TPcOACE8
rAepSTk5TroxgBbRG6Z7KkSXGLZH2MjubqeEkmk8Yra1ICb+c9sZ8Rl96LVmwxsf03p1TdVVjU8S
aRpOWdKcwLMQq6AAjX9pVIBFFG3jtMQ2Ojsh4Ud/sDZvbFv6smPWcW/wRX79hielll1oP4QY/c2f
DISc/d4Xazd8jh0KSAomzqZLzq0TKmmvjLinXcGdCmdi1aGooqEGGc574gWyPYRLxPR8cc29TBSA
COZtne7q4hUkI8WAtAu3pBOVaJfpLj497GUf9A6szduCBQSdbu8UA24LtwO3Ami/EaIFcmkig00l
euGsLLKZEtzHWqxaOkaVvQQfVo5UMJi0OSGH/eVij4AP2kj19nS4SBqwmcAXoXpYF/bc16o22HCR
s7Pjul4dUlc4LM78Q/VPRyhop1LbfMkDORXARV7Dzu525XcvmN9owQl/QMAg3OBq9vfN44jFenLG
03Ke25OX0OpusqdJmN4c2ZftjQLaZAuJ8fXT7GBvl3/GimYtoE88rDMQM721Fm1eTj789iL28wcY
PMEvWsHIFpCYxUAGAiMVL03Ka3Mx+ZICSA+OGSM+/B2jcbiUHcVSYtl9o332nfawCX/wxMheDkGZ
NgINEauf+zNnX0pgHVT1bihBB6zjNMIfw2yNDyDmgRJ8duQZzo0arrt6DVjmsBrvtaHSlcIri54G
1bT4R8SNrEOpTe+C7ABpyKd7cYvwuMLgC5IGLA5sR2Ah75clFwSym36ymobE226fzPaXnJNxqoxS
WTm62pDcnKx8cHU6NjaTTgtOHntszyiIDN0KO5DecNwCV42/k3O6n5LgFpTC1G/RDbVH+p1FQKnS
ZVP6n1QBLZgVEwZh/fcIB44EjIi6vljdiCBiQH4G0je14Qt3hxuzu08k1gGRv6ue6KSeMO/64lYc
8lddYGOpOtVVlXJa82jJm1kSpIl0Xl21J1ljF0yGLLATtXbESzWt1yTmL4rM1vYdN0U8HRAeDkp8
HDy2ZFxgrGbtC25Fi+KxRfFAN59TxQLnxqbzkd8C6ioSYDLdBbUkVyr8E30VfEs0WFyVBVzK3FoN
ZFh7ba90LnmjX0StPidAL+YXyF171pXehxgrPuFld907UObBhmvsF37toJR5GWTwQbKP/XXwJK6p
p0bg1UQfnGBoCGEo5u05/wAMKd+h8nAqghtBceeKUujcXzSPXh5FaszLJ9cv6aPwdqm27jSTKq+0
KxiRH4sT1SwnDMNbGwU23yX6DbRI8QVfPu8pZoX3Vduwz5nr9bqMGHQGv7QR0SOghhU7NH4Vvhbm
03yb/eARd8OffR42rRdEyLAXYKc7fQNJnrmzg1fBNHh51xA2TUCtitX8fvoeYeAGlJdJFfOi98LO
IDuvrad0QPKutxtPzxYCQfH4EWGxjdX9cQmlcdicn1edWU1F5qL78SarSTXCEAC6owWdImwy5gQ4
ow6aPsoZ/rOJbT1UuhHWlfaZhOcT4NVpv/EQ6BAkNWzBCOdZq8ZmjjKGwlI11kSA2tgi1YuAyJ60
a03+4veCBuhwcM2kFaEFZVRHoIdnp15xROWlo054xhaUkOC4/DHDKqE5RrTjwInoXjH6ZfbEvnJ/
e5pQewK24lO7HgK4JTSm08eoN6souj/pKdovr+MPlqfRNYThP2T8aNLAPWZ1Ci72sjvVH2A5J+qn
LqNaV8rssz+6u8lhrKCu/E5OdkFfL7AiAi2dHiX+Oi9m02uw1bb1iRXdwmJyAO5Di2JXbnTvAX35
CeQEafpNE2EDbPQyD6wM0SSuYUFlg42yvAU7lkVgyaqTU7Ye17TosJLtxs1EAws6D0oIcJ7uVP6o
jbC8c3k6ZXazOQDzLuiYiC9hCd70wEXjCjwB71qzXtFw8uWb0naFHYfABMoYdDXSvZlpOebPxuhD
tXnyni5aD7Ni+uH8p3eZ6vlhz7jqyTYB0p924YPw5GdfxezbQTyS+AiSQh8SkKLNSQvs9Y7r4ZOs
RigzHLS07QT57SI7odPNUjJtgxmqfx6IK3aLRB8oAknf+G613X0C+c5qxVVaGxvV7b8Gcsrr/TGT
rB53xb67R3cfhkrYgE966OPVK+iT7ugTBu8qi2waQJXT1XpA11FtOl0kQLWlpmfcWwNpqDy2jVnl
sYsL4xruJzVi6f0S+KaeQFDvdQhRJ/sUXghEN0jkT4N43CgRvjCLVBYiAvjD1uiZPJeHvIheDj3U
rgtjnATiHugTiHb2w0N9i3CLx2QtE3a0EVKaXiG+OuTOndV1e3VpoS/lZ07z9uTH8eWV4Wl7iz/w
zeY/LJYB8b9O7XwtxbzP5XwLSXgYqn2PbvZvfKyswl/QQxUAvhtxzz5V/HHYOpiNudKXNPaRl752
AG0Wkyb2L4YWmG/fvI4rkepuXie4E06e7LiK3J4Q9UT7d59xLFe+7rTik8dn2vevQen3GO9nL1ww
wgtG50DNPqiJ9O0O9i2mSYTMWIufu5rNiFYc9Ivwmew5OvOajsILGnyu8uA2bYABEJG3+6ucq+61
SIPvYd2IjzTUmGwmJ4GN0XRaEMk0eJdOE+YrBSINNdTrk2KouQSGXf0yj1nlSzuHtCa6H42QVUhf
4PegH1BkD0h9yxoDvRSKgXvyiThG8QvFkfa32WHc1yba7The1lS1Wc+VWUBx5PmMGj4dDwJrsEho
nDsjLO5xpVwe/7jGorawo3KjE928GldspZn5MUbUBfbXb4Ot+lXUIVRwItKZm5DD9jDbhA8fgX+y
RNsOr4aOjN1l0SJifIo1n8Yhptj+C8CKE7KLbIs6+sF7WkGapg7G8Jy6MdGGD9wymWhi4gSRgm5e
g2C2nA69uBZd5AU9PmDkG0/pCjXeYy2d+t+w0TEGgK2A33eGCJi6otSCPG6O9ilHO6hqe4WpZ4Sv
C3itwkHSiKnHeMPKWAsafYz3aMXVTFcJn1qoAAdjUHPH53T0FH8w8GGaij/WKWvAZGFhS3+Jk5Y7
k6PU14a/zW3KBAEK2o/oy3HUTZTsRHSckO9094YyrCBBzq/EZ6yDVwuznVzMr2HSEVIdTqUjNJGL
nUzudiRY1aUv8Fzb8iRBVrI2utKAr1SFSx78oL0iqbn1H0GRaQES1nxToZrcSxrNeYc6LX9D7mJz
W63ZnmSoQ0hWhyxu44mPzx0CCxv7SIuSVY04ATQUjRTquFJ8qiuf0NTKyMZcqizeM754KU0/WkHX
AZB3UmFJeEz5Vwx4LwC0JGSX+Jq+R6K0U/hASfcxH3xK2Ga9mOyomj7ZMG05ikmLWbeBQIWSdVn6
Gr4K3BqCBdXry//6XRZ3L9osScZBvU8GIwhMWKCTbRUp3A6Gl9yu1xt3dePSZ9GJY5put0hBzrTF
Gj7nASk5KumM3LgclCZe7QPs4FukQ6xrEpCXfRuOOUN7mZo0sbpxGj5RPJA7qVYdvzMEj6cDRewg
slOrpqSaZXgFekVq5RTr6KLTnBiQROYKNsuSHlXBN3+zjinMYDFNHxezSxrnQeZIFUxn9QS1MB0l
ih6OZuFtfQ1/MxaFyrIunFIf8tetjwvevYTw82PWmizkucWg9piKUdvTucKX7NGo7NGN4hd/sD0O
ARv3nD7UrFrxBfVcJz+sTAojArummD2mj3XjrlhkQ/g29nFN5v9uQimCKJHe5oqp6aAEA7yDHXzm
o8bmFo/K4QMw/YRMhjwOduP5xzybcQPqil9sXjoS5Jb5YattitUCm9qD0VwV1ilXSD4UMlBqSBgW
MGT8HuwC6lP7HsHA/waNsLepJh2x4B2cSBEb7LxHvxg8xDKDc4UCpPa4BLLIvATGMVpZubqwtXlh
bbsZvrgZOsfVf9LtkFnof5r8/Nt47enbUsufyrDpE+rmx4IldqVn0XOpsf6j/LZM7P/Ttf6mJIDo
X6t6o4U2/Jrztt2DzvkXhVO4XYiXkKtRGGIl+x8vLB/8Txf+m5RAXZ3up8uF6f4OLETgPRg8DRt6
iRANKbMkyOd7SEX/47/+5//53+vP/9pvi+yvz/+v2+uaFcfbE0/a/3S7f9MU+OmN80n5cFWYjtgZ
SEz9Et7/+SLtfyOvqzQVfPxUBU+ttvK3keXeQTsXiw/z0cxnGV/8oqETCrFAJmOexpIerQVhwCeZ
hhDz/+OK8i9X/9uscvNSPVpVh6tPDx0rZbzojb/mIYWBkt+x6+V1NmARJA9Qcbf034mKHms9ucT7
FFMm/z88in8jQfAvX+ZvU8wNvfk9ajpfJgZyYYZCIXQC/omlGpMnw9vOrpy9ywATnYLJ6EIdXIcV
M0b//DX+jarPv3yLv+2ozr1zRyuMb0G579SuT+8OnePNP18EGfF/s3OVLp7MyM4qWhN/QRb9evnf
/sjfdu+n1RflNYSzDo5LMGI89W35/lzjnjFL4FipIX7FpzRlZmIzPdohI7eGzLmBkzi9JAI6jTfh
tGWkIfCaN2+YrgN0PPWme4fd2a9JV07mMB8Wo3SzC9McTw66DBDOnJcx1fzhwXI2EpR7sI7ziHNC
qKQ0LBr2FofHwtzmTRfTimk63nT8ITCGkT4tbXOH18YXsQ+jjUDQdPJDf7vacqRbqa8YOdUbIXhB
hxPgFRSwZrDv6yJm7M4x+PpZd//srQrT3xs54DMHKOM9Fo0LV3ZaH5TSegXNAH72HrenPDdes1TY
ZuuWN2ZY9QkxN7+FWcsYk4mNpw8LK1Y6378piogwoD/W114JHz2Op/7WiueryhwqDqig4U17PBio
2x+LODkHIAA8MOx+OLeaRghS9DLGDSP2vIUZ9Ut7erc2Z9I4yClwjHPGCqGIP705RCHY1l9mYFRz
SpZo7+0msuxDKkLw/qvRn+arL/9Hx5vigvQWpPUWFcb4Y3Wipq2bMfgNcP68xZ4fToRbPT8aa9Wl
b2IMQ1AFKIYHi6q5Z80P9kYY41GSy2xhxFQxCpQ8LAiUJyvlQ/oML1hhvNPJF7gv2jeWVDeZblCR
d+2+PFQYOKwv15kwjriNNYMnPqE9UVFFtijCgMWZcAMZTqMozydbZLXCmFEj92XMXXd+NjaFkbtx
fz4nLzL687gwNtwFU8DcVJzCq7ZPUReGoxqEq4WdOmPh/59cNQ5bUsuaOn0Nmpr23nO4d+mKUCQy
deFNw5Xrh3GLf+uaPGz42fzufEhHwk34yjxpj/VtTpkAMaZ7fmgfbIcAikaYpqz+i5nCwzTpFgb5
lpFIIw7jj2GNJXUS+jtDEjVCeHbQ8bbxwZpCEaQJYtIqVq2CXfZzfP5E5F9j8ZuqmfrTvRE7b8MH
x+dq4lCF7UEGQkhrOE+Gdj+hXh/Zu2zgmtvayhkk2TJjZRnRam8YM+nxRyxuFwYO0Ky9AgqAYGxt
LTd3DPjlYd+xQv9j8CgPpgePgLe6adozx/ZnKF6rRuTnMb8f5G/vbjCgBoke+nhlpNacpettxvQT
wo6V3w2qQJuxtD8rWrju2yxn6Cv2IHT69dznBZpuHpE1Y/jr1gZt/gh6onUavA2a00w3GHHZF47W
HA5gMCNZpq8zbIkHsh1d7FFtgJv8SGJng2BM4oujC1wM0A5eyoV9fTcmyx0QoeBF1sVYykGVZEIr
zH48ZHf046Q+w+bdrRMsIQ5BXrjuYMcapMwHyDcSHjQ56CToU8s4CaMk9mnQyrvGakLFxcN6hzOY
wDYjQXmeCUrJ00gopCkRJRA0rEj4KpCezKm4IJxcCBn2RrWpGG9m4nnTPoR0dk2iwAYUzvWX39ux
NlwolnyYv2QIEX7t0/DXQqeEs0DPcFYbHDXCohcu0N4k4HWMSzQamybuDPTwiAizEIotc9X+eQyX
4mF4s7vprnlh8c+YeEnO4H6+Rr0srHi/FQQvmVUdVN6Aycj8YuwAv4wd/bUr01/20vCHpU/FMGBk
EUS6RQgEZTKW43FtIjgPz1TaBrvRxtlJSr3T7WA9yytzOyM8q0YALdJOBkQeG/gqz4bYARjLBTdU
GpO3zXJcjx6EbHN5czkadgUkJpYEF4+CZCdKmHKuDGYnY2vT67BiiMhWMmuwQrLZ22AFTFAxjO5b
dXYgUI+oTldvYwj9woNQokBYn+06TCr589DkBwHsJ+Xol0TuZJknB2OMgG8yhwJFuAh7xqZhTAVG
LoMhe0KoyghQhKkzHFObhC/i9txjTISQXIbewwPePRv27sbzWxhGsiWq0m4xkn7QBw6nQWdASvBd
CtFpOPu/pJ1Zb+rasoV/EZJ77Ffb2GC60ISQvKB0GIMxxuCOX3+/mXt1F9sLxUf76Bxtbe21kunZ
VdWsGjXG+zZgVhO+ePQ6Za/AR2c2sDOO5wRkBYf4iFeFXB7Sre1kAfxM8B8ssW/upOcARaZfxi1Z
cLZ0xud8g3fFWPhHfvKZ6s1kNh+9Lt/t3tc78BQb2DXJumdm7Paoqwe96Xk8EqfZGSKMQqZsMXj3
xM/SpvA1Ym9ZrpnADQu6L/99uNzZa5S8E6fs94Od+z7afjNo0Rfu8DvoOK/s6eKp4754S8oofMrL
2859qWz6akeJw/bYDlivwPYwV8/2yJt/L/ze+4hc3Hogkq72CAghJ22mOssnGLggEOEgivbCwvFJ
zqv+Ire34OZsAM6JM3sR3RrrIY8s5/XVGb3Co/Bu9m5TevBLZyFw2QdiEm7aS38F/ISnK4Anp891
g6Rq9qXbM/D69vD1E/CRTf9KzC8ySF4/ST1+9n25/H7zyrXz+TJl15LV1R71afn1JtBAf4AG43S4
s8zXJl8IkzhU9oOgtwBWq9vLIzY04kBTZ5lQnhYd9RFHkqJzbPsvWW+aDsCv+JX9smXMrAcQKWXq
5PnBB4P9F9RZHCFqW4udj0uygdcfnDkJYQrf0uATf/C++H7ukbeIHe6+SwzV/15wOWJ/gQw02Ajg
Qk+LFU38WH1wjDZmYg16rfcO4aC72PRQwiL/w8mYkLUywSSKngDVfrN63/iUet43bG8eALazF9sn
UMkjccvoOXkdTGX7hayHs6X/4WtBw1HYU16faJrCNb9392RZsDvbyQzoIZbhvT9zRk/BjOveddf0
0nDiQTEIa8UvxrnRx0azlbBso9H2MxiIXpHI75F5gkvSGYsEm8GhRrCptvtPFf5q7o8WiUN9zHTT
jx5mqeJvxLZIyTtgkALavdCxAsz3svz47H0Hs1UgfsNuStPdc9WnJusCiuZ7yDBizyezNbm2+dL3
OKU9IaD5Qe6WHRyBHydm3PYcn+zw0d6+iw/mIzGar1SM19xHsNnBaKbabl/45IP9ocMlCsoCT9ml
85KAM3ZWX8uq//aGp7NehQY9fzqUnDGAT3aONB01KsSZMpdT4FOoVeZfFJidlPTJ73F89wH16T+i
eBHl30Xxka6FeV6q+XL9tl4Qzxi98dAdrD76bx+vyzM2zHmL3VfQybyV3yp7CJae9kT8LKtCpHBw
JgK4s7XBOoOBrIfxmIMFnu/oYHlK8IAbF4P0jVLsN3qIs9+//uHj8/4N0nh8Hnby7nC8aTlCPUCs
fpzAsjd/w8MJfNbcl+zF7yPKj15X9yM2HpyZdquRtGfEdeIO5on9MqUD/dt/oZnAoTgxW/0+nvrg
Ef+P/Wm8Ketb2C0zg/He9lMu+34qaCXONM7aT0Rr7yUOLLJZWZeABrMwI5M4cD53rv2s7mmZ7bd8
j3g8NjIZ//icxuMyOmtFJeV8DrCmYLj9fbJK229vJGg2UiXFtcZvz0RMOYQ0yh2IVMlLfzHvJf7M
ssWFGC1C9zX4fWi1bV8bKRo9NeLOQWHoIfiptTfHnH1jRbXBeE0oZD5FTj+xMeWvoTvkeO/8VwzD
ogscZT/gndryNY8yCfenTHzt3a3Mk8Oucyu4lSE9t0uYTghDx99TczKWxtM5aIT599mdzCczJ33O
8ZJfwZXXQuKLNsjfP+V/Kbd/2XK1QeOYXuQyqjesDI0DPO5i502bDDP3a7qcwrOPZPiac8aLeSEi
/Z033U0xGrwYPIsQGqzdoPiQjxAFgwj9cWzLi4sBTHs0Pb2yiHlvVjkorrtPeH1CLYJDXrQLgwJn
0h9tHCK9Ho7GsBcqeeIYf1QI2a++Lzz9kcfQbMRZDP0g9Ho1797JtsXIiBv92/wbeQ6lkCK2g/mv
B225s7Zf3TC+m/3p1LnE/OramU4BmtkfdETCIEDgULp9BJTXFCxn2xUh7e+7qraYfbVhOGNpk1t7
YTjXq4Itc5fCZKZ4zI95h1j+1eXZqBKErlNntJjVzmKRt6Sp5JbLrjYsKUzvHf0Qkj862lgzOsOJ
UUM7/SDQpcbXHwPzar1XbQvesKY7S9XVi5g2l3wcuxzbwg6IbZaY070NldKnjGvWexgbUEPO2uhx
yDDrq9Xv6/+IB/zejqpice4ueGLUcdTJuOCiqTKHiCF2t7LtTUV6ZB7bHgfhk+3or4i3hW9t8/ty
2wFomNo4vMhZN2IlRCu3YHA5OC96QEMvmIaWuYpT/NsFaphWNKsvt0hstOl/8Oia8l6BIcIGtWsf
RxD5OsCZVHsSJEThvw8t/z00hMimrksarMya3m0MvUnKIu1etBOM/jo5CDrMe5+l6zxjR34f6W/3
8c+BGgZbiq/qrY4ZCJZqXqPnZ+qCR6Lj30f5uZb/XMp/DGM2bHGmZ0neSRiGR8zgDHPCsZ+AunfS
peDuCQMZKSz7cxTOsr5468i9ijYmUQS+vsW9aEryhEad7LuNfFf++17987uaNlJTU9k88F1CUBVm
msOMwjoyaL0KxhmexC2r/eD0/nM8se9316ebZGF9lhjvCNuaOL1knvE1ig03YNvxFWfktzVvmMqz
kWnF/sxYguMDJE1tL1abWdhPGLjrHYOdt+El6X+/dIH9iU4GAJWzmJzK73svixv593cg/i4ZRlex
jMbeH4vQCDNNPiHLABsETOlQ9N/wqFAvjW+kG4H6Pv8HWrl/13fEUv8ZtrG1dddAD32niCMHh9GO
hNeLqFG2xhmPj9CfcRpbWpWpKp8NpgdFFoQa+eQCefO1nwJKEfX5XdC6sY/v7J8RGxsbX5TILApG
BOPgR+8xjINQaEIS83We35bZVO7vp9FzKKR9LjRpALKmheVZIfNqDU7gJXW3os6btu1z20KIP787
27tOJy/iWCx4T1nl9AUgtA0mkSbdGb1SoddWJnzwpPnnDjecorULd3KhSidgH8YsGWikR55uJPqJ
OcG/yEEBPDn8uq4UWmfbAhGlbbYNR3g55UJrlU04kvunX6JYXKBfTPq3LsBoAcdLA4VCPiVxOttQ
MaCH8EoCbNNruV1is5u3i5slo/OnGpopNTzFIazq6hirHAYoQX3Dycg+iyaK03IPrLHN/T+6VPej
NdzFftPVOsaO0XLHgvRTILwHBx7O1CgFKcuFJhnTI1uSO61hl7hHv0xUbpiROFWtS35g6HOvS6ZS
8ClRq3OoEva2LWvaNlTDdGTG1ZRCMUuylwPZk0Bnk0kRDVzWKia11DJcy6L+BAN3F6eUsjysrPq0
HMNH6H5fbdEP166B8PfbTFXu9k5umI1uSShz2HA/VZEzBHN7I8EPT5w9MsH5CIxHy7weOSBNsnTd
QOFBlbXGMpqHbh3tE+4nLI1fFuVHuLWez0TLN3TFnil69KWErLD83BbU/JRw/z4rf0Zu2ORckfLu
4Xw7LZWZEsD49WRAuARLLf2kjA7t3eFpEvej12wioE6tOo2PbMP9xBsrHatxuO+eK3FL8p4JuRcl
UMcgIwoJDm9xf9ay0MLW/DbdhuWNi/ho7gsWmsx4EPbhZIbKKvQ3nuW8Kv16mJN4aDOAD55BHCfZ
0BST+NQy9cZ93Fla5xp3xSR7G/80p/xLgvs0kqYjFLtpqJ4bc91tmeijm9KVZENmVEPTfsK5+5vS
LdNqf+Gm0PJM9XcHJ1OFBUioav2XIzV8y00/7Y77nJFoDvNEG5sQgudaAqxtGUncgubmdSVTyN6r
mqzoDUei5LVQQrie0AXQtrwzVAj/dnPRp9y6ZY+X789QIlK7Wz6r1LNbaDIUdLGw6QDvp3EG2DBl
npZJtY3U8Er6LjKvssJImatw/jHVQ/CfdO61rV7bQA2HtLlurshnXESUd6Su6n5QUMf90mrdNqVH
TuFun5phbCjlh27nxpToBQ1u62Sw/IwGFHLAJLaO1XImjIblPKRqlXYNxiq8j/HHt97LXVru267T
wxjmfkoNM2kptXTVLwwjTwtECmREmpCso/ink9IRFA6Ubqfm6LSmYTx9G2UgWFtfYC0baDRs5VlX
b1EU5qclb5OE1HABBJ7YpXX/lEfu736yDSN5qpS63GtMtqSocukZO+dAuwFv+U9qZhosciROaWWk
7WmqBlSaape30LAteH/4Arz/jIZhiUqrcwnR/ubA/pQoqBCL8vrB+2q5gm3ntWFXivCEBOKVhRXI
1Suk4xdmqAF0PtM+1PbAb51Ww7RIna51C/WMnRvILsyq9F0A4xAF19YTI07ELwbTaNiWKteieC8u
B8VUg8zbUjCxwgb0jE7b/PdFbL0hDfNSGJvD7SYxluLfvHhZv0uAZBA3OFJAOtP2qG9l+k+xoatk
BDcD5FV7DHcbWvAntv1lyl1xie4M92nTORRyxF7SplXYb8urXcLLmNn/JvDtKgr6frJiaV2tcTiT
vRQm1zO7mHnjsgfsirglpVoNSATIx+9r+3hSd4M1Dmg3DrO43DEpND+2AuBFhqsebYarlnG0hybm
bqDG2Two513UTX+u3GVldnqyAhsxlLHRpKYzUIDpiQUhfxN5kgJa2K5ld+l5KlAaGF1eRFcAPTIu
VMLUEQCuBUfKo/3kGzo+sApxT8RW4PZJ4hTvNM55JQC9DA48SMNQp0AnhETlZoY2QL/wYgUtAVqV
ZO8UKPBywIQOvPC7QyJEnUBhvZBfoqDoV7CzwM3Ik4qOkZfLs5DReEPpok+XPhIbII4FVaxolMOK
ASwM/StEtmm/85yA1VhcIHHoutpnx69hUQUtPCi2Eoh9CKwudKfuImcH48QoCUo4oeDzca8rgaCP
Tz16dtKAZhzhbFoF0R5apLt9aFzcQ6FWpp7hq+GP5GhVtjKYH8DLPNN02W/Z9LaxGhc3MQv1ZsYc
rtRN2AV4F3xMRPeng6X1DS5O6l/X88/EmqGwdVGt1NhxwFJ2RrAaQ+8wBcLGFAuYPRIDPArUQi1V
mIcR+N1t1RtRwikrzF0pYp+VeGXcRgpaQsii/LjQ3bx4i16Nfms2r2VhdfHnd6ZIipSjJh1ZWEjY
lXekPezBS8fvBFkwa9lCcS1/W9VGZNDd6536eGVVYcqKf/h+o74F4UL+TgUb2gANGfVeMr86bQO3
2Au9ESl0boc0LE9MEZIW6i1oztmCvQnrbrdMsW2khr296te4I9dnEQxU6y6gJjQvoC1tDX7Eaf9t
KRum9pJKJLqFy8TUBlFwdl9FX3TrU0YszG/DNAytpJ93ViJCrAJdlor/jfOJCtgHMF/lprxpWk9j
2wI2TEqR68q5PuKwCjowyJ0ILjXBPNem5dh2wxvmJN0gcHbcMDO6eYKEE6nAYht8VPBYQMCIJHxQ
rYAJ/qvjYcmSInW7olHhn3ftYiVWsdfT01KCsHRAsoZK5wmQXOtz7fHG/RmoeT52qX6prpxDFKM+
5TWIHtqQYFSEDGCbzBX7q2Vij43In/EaB8Uqcz2LO4mITVGJfi/f4UshNq2BYfu057ZdM2EI/z6X
f4ZrnJI4Kfe7SGYdYd7AgIj2GRDa0RcteW1DPZyZSjeJKemS1dXEn9+ZxyiRb3J8O4iAUfbWqLe4
TxV0JBWTas1/PwyE78ZqGMjrQTqfoigS09o9KQGiBv3qh7/qsAwBxbZt2sNVvBtOHKK7qRn6+XYu
9wwnNP5gVB/J9hP8MkS8ZZv3bhuqcfDN4phfztJeXLcbgsJR8MkL1OhH0/92To2DL3UPR7OomJPI
0eV++PYkbliGIOy/eraQnv8JrDkeP5Cwu+WTyujQKUsrWQ4NH4XjiQzS9OJ2ZwKlSSdb20F85D3v
hxNLfDecvNukVac2Ew7HWgk2MzMQTWoykM0Udv6J5oEs/xe3+n7IxtlP6q6qbRJmeO4JYDhFPgPo
pqhuQvPq/5vBZFMTquuGJSmNw6+Z17o+6F1aMikpOmMet4BPRKAFiZ3bMpY4BU37Yd6N1Tj5MeAL
KzuyloLxySShTHNjb0m56Z3apWR/oYPtbFvGfOTZ7sdsXoEu103qGAku+zoQ8hW+CYfUvs0Uq48M
1v04jRtwU5PTtTr9jJMu98sdkEloZCU4JqKR6NRX7KsD3/YnxLJescqc4X7QoVk5HAo8aOpfx/tZ
axzx6Prff1PDPRyOp/J4urC3kPa7Olk92nXAsyBj0J5qa1vnhm/oyqdEuxTMn5SQv+E99a3Z5qfA
vf6+oQ8gn6pyP6lGCFEm5UVRQyal+LsnQT4RTVeVh/pGDWmYUFe7fF7hA6oxB4Cy+21olofP7bvx
m3C4XSJLiVT+TNQCxyIqWqX3/B8EtS0n6gfCdWd5jLOuy7nCQGCe0T/DDPDQnVUkSf6DKr+4er9c
zZ/jfTdY0o2LiyGxqsZM/eyilhGLCs9MEHTAzEWey3R+38efMtlvIzYMj6HerulZTG9VrQ8TsDmY
H5KIcOMopH9mLaO1za9henY3PS2VE6aHyB1ReAWFKVHfLT0dmhA8Yntdp+VCqA3DcynlutO5MD+Y
ZudGQK5JDi6D9ldWyyVvIsnKsjCU8vazc28qvvCp9ATHpKD6aVnDh+abkEwCSqXpVrO+Km2i7gnf
lJA9gyKQVrgDGnfGQHPhTKdrph4KdmKj1zLqw2twN2rjnFhJoVz3G0YVzTdRICiKb8SbG7oQBRz0
vxytcU6A3Zw72l4RT5OwT08jSjwgP8itbHqteYeHO3c3s8YJyS6H+HAEBiky6QOLhiHq44PrtnZp
B/9v59VwT3J1jC6VwSqee2OoZVBCEP1jgbAk55ao8ydk+Otm382r4XbOeXg95hEn34UEGCBFitwm
okM0sYAAJqE97Y5tY0HThwt9wQLemPY0+sOo7e4TGt4oqa/yaV/pyXI/ygmihFCUGZhBMphWtKna
0VdF8Naah3iY5jbvhm34JlORr3XR0YTDTUfWerr/Wr7odJI6g/gpYuohXU5wMtEtBACaCwolXtsl
Fdfhl8VvhsfyJe4WV4uNztzOooN0cUVEToT8qU1h9nVax2tZ6R8IwZ3jyKvLvkyFUYB/bBT2RQP2
QdS7bPijEQnYwWq8AxvQck0fmvM/C60Io3E/ahoXXRByCRgMMgkYdNEqqrlPgv6Xvrd/5T3uhmvY
oGtm3OR8w76KIAqrUNjSE/QC8OrREVf3v1pm99B13A3XMEI03F/SUOb0hhPLJjkCEzyzEq1YLQO1
2NafWt/dMp4NkiJlwebBaeJVo5sLusT+hFL4FXqwlsEe5c7u7sZP78fdWPlJPfGMwrKurnSSi87M
yslHh7aT0Xb+G8anSpNCy85MqfCEkiNq8Cg7+V2AVQJx1Fb6fRwN3m1Vw9Dom9wo1PLHX5iISS7n
cEbDn9la5GnxvUrDskSFlJz1E9PSZld3qTwNIBh/ObtUVr9EzUTQobecjZZD2Ixzj0WWsluMyMMQ
gW5R14VHxtvQp9wyUstl/ivQ3Vc0ce1+blfYRxgcgkLMNKqBUFdQPaaxo2XAtqmJa3F3FPfl/lxr
EQNCEbB5EmTeQQo/Zmvo0jZOw2xI14OWGZVw8A5qzgK8dHZ1lAxEObdlSi2xRLOZItRqA3A4Q129
IkcAVAzWHSer3Xzflk59/NT9c+abkW1ZqnV1uHDmRSvO/mn/Ki9RJAS0GDnTalTQuS8SJNaL4EzN
IblOg5rWyaGGSpHQF9/TyX++UshpWYIWT9QMhK1dddWsHZ8lhMI7AGZ6OiggCg8bPqwm0D/Dd4lA
Ehy//214pTasjhHTOZZfhdVxdVgZoFX+uS6W30HgYwIRs9My2RZ78NM2eHeE00vdjS4hLqIiiSDM
6cm30Km6Adh9jrzzC23yrQ+AB72IPL3vNr5hhDZR0ckPFit8BrFK/bV+B/w4gokf10uNFTzglRfx
DXp1FUJcAfxAiAb4FXIb/mFSedA68yR/WbxL0/fFV8uKtNwATVzGuxUx8iLfH2S2AJWV0UdkzzXk
EVLaecNpy0gtLqaJx0zy3VkpS+4avQ1EAsHhnc75z+NIhoM2qFsd5+OMx59lb+bCD7udujvKLLsM
eU2FDiMU8/iymqaZAqgRStMimF9sFoLfqdUPPF5XExCDSupOkRpGLDt1dfVwrX+KNTHdHbr3DXnz
CGmMf1WpNJU/QwlHcbeFtwv8UuWBqK4myXpEFnrnGQMknQb1NIPfOnUuL5d+lbRm5B/b6T/jNh5i
hbqx6nrHhupQzv9cJuclas8RPgT33M+v8QgzDnq2V42beJWUvZ/KEBQ2QhTsP8getc2pYZE2hhXt
ZKsUj3XFeQOxBA9KSgzZmo8XzvLvB8efxWtEQLVxOGqW8DzV526wQST2+zaTZ0JFUxAR/Kur92ew
hgWKSkVL64zDaM72o6trCYpKm1bY+AgXvaBGaRlP7Pwvk/sJ/+5OJOmAaBPn4p2xoFbjC2IrdBHG
0pcMuTfaZznCO//lkOI+3g+Z3Coz7LBx2ng/gNAyY5ZLc5AM5ZTEx56Xo9YGgGi54s3EThGeBey5
INS7eVEf/hwoOqCuX7SiTMVZ+G05G7YEuF4eWZmYGx6hhFfbXka+jggxrWsRxM0ZOQlYF71L3xq1
LGvLfWhCnvUbBeBcY44kr0hDCIKp5+2xFSTVtpQNU1IlRadT7LkNAgIlHsNPBhJ8xGCt9+6xF/r/
q/CDark7J+UREHdmMiHBfFNCqAV4CcpMqIdBVcE44bcsYNvMGgbllnZP+i5m71RoIpboBEJwX8LR
AY/Sv4vP/0ytYVKsupK7mzO37kiaEZwgZBKCkvVfP3L+jNSwJ9AWVlEpi0lBek6mBBApCrskpNqm
9PiN8/8DNdMypnGN8vrAQLepPI3eDf8jhGUqGo3gEBYIxNYAseV4NPMyqnHKbvKZAQ/g52jFRxvn
C1G1uUyhlHPfXbYcD8My2ubYeFZZ2vFqnWVwVIpvgdFTybttK8pBXIVPwW9X+vvP6mu/TqcVgkHl
JP6q4NVOoEhEAvV158k29blJiO44oDbw5xRXejcySppfQAsMTZNXr7peOjBnpO+9DYX6DYLU0PLa
8UCd3rzT3PR5DIO3VAn+1/pgT9uIEQCJRKy9hsIvWYt02L5wrHU1SjyoOEFrl7PrJxjNd2QSbXUg
WN6BACQ94+iaQYnIero0OIHxxcleNoPjbON2exKqeIWj90wc6s2tXi4nR39RoNDuOMViv94lTvyV
InTO69I3Z5mbIsNaBhSpenr/OqiDrqA5oDkYSbzBKqrBwYu+GgBnw+V1hIK8fxrHC7lfvlkfp2AT
8MHy+oyU5qF/pNG1CxnEtzQ9rmn7pPvVgKPvkwrjicf5522wREAWxNz/tldDPDlUT6gjoddA66ox
CydMdXVEYQClyjkh/MZH24fMnRYwfy+foQzinp8PrPv3LRBamHD1FQ6E3LTXDs0RykfZ0EDc5EWl
ceRrM4rGVtrjbLkW5Dj5921owns7ThfVB6jLE8pGqAl8FB/XjSPBsjZmFQUdreg4x4+OvlH36Jsj
aZHB7P1ivStPiJ32UFGKE7sL+E+ylec9XxpYG2TuzYEuOeayGFbIK2OAeupLQdurOjzwptP7+m2o
nHyaoUMiYq8b2SccS2FvVsfgOr0OjopfosSOQhmFH8iOq6GJFgys3NAMg1s9DEKU3KznlCp77p8I
cWP+WiCF49J0eFLfNJLm1jRGrhzS6h1iIW5cezkhf7m4fUrUdo49adPTr76OQmbmFutcGl/JA2eD
MrOtdFZnnpR5/HBkOofbIKE/4Niro8FJ82IQs/4VtvDFkVM+lSFCRNRsP8goqyDehebLu7Q9Vq6x
RT3qS1oZKw0erCyQl+plfDn5UeJalm8Bjb05ZdJLNUdFPi/IYRtVfP3TKN0TmkxoHtX2+dBPdr0b
chIkwAepZVfYBomTZQbxUoIaHyJEdMRKt5PbV4ikC/v0boFCMJBryv1N8n09zza3QXYNmFsOE7vW
2+V+vBnXVO+Mod4d5LeBeVp1opGx758PgXXwZNRKcodpaPR0XmhXH6hosBjPKWNLXg7/mO4cIN8m
MXByr5WvA9zrQlR7vDhQNMeQiHzv4S4soJyHRtW7zhLqFrwqZ7ChOeErE3bMif4Ks7m9X64UiOVL
TF4JWVrGX7AGcCuPYjilu+DnkOVA3/L1C3GDQIyBagWPc4jzgSXSOXHpfdWAkdUtlToIhRZXCJCR
hEFvMneR9EVc5EQPGJpGQTIipcMh6Ewj0a887i5ShtUdjsl5CYfY7ApHmpcRlEI5+Hk9If25NftQ
LwMNm0rzanpClgi1k/QZ8oMecjVnBwkO0OHIwyH9ekS5EwL5/k1wAkaL5O06O7xe3zu7HykdBDER
/3p6iYcpJG1H74boqaCgI+nh6CAK4J4dCpbT46rcSv5tYUz0DgTYqZv3JDRBYLDnHqRPyd7uevmK
YOWNnxPE3E/HiebL09q3yJGIIsZmLC/McYIuTAYx6gml091YqV1pkq2rtbTVtsRyNHMto7PDnbmF
vR02JRocthvuZOHcnk6s8sUuAAKgqgylvZeOitFtGUKZLbQXMD1ST+vpo/M8n9fPZ8ybNogqGxqD
jextSojqnXQau+cxF4+nroGexRlMHVJa2w1IcxMNbFJeIBuwOPbbYSXB1IfmUxC/ptPEzSg9Fa5E
p+vV69A2LDnplwAnnFBUlieDzoKl6ExlVO+FPgKqW6TNLoSHR/8El+nVo8ETETz77GqYZwX0yGF8
eg5xTH44kAlZjdfkpX7aLK8v8otkOKkC0eml62xWtJFfj84GeSYAbJlrbhY5XNO3/kX3stzPMnd8
UV7lS+8IuTz/RGUSjLq7Q8thGm+mCbZ0q+M/EWKHNA9qzE8yDVxZC27lCd/Mzbutw0ky4LJ2Fpiq
wvSPUBHlxNVpt48V2sMWf+hv9CF/NbIWSTI9bXoRHih0C8u+cDD1YRH2yrpvWqWNZ9w56pRYYUcq
ae+Ekh0i4fbaTW3+b8B4il4uuRvKoWFwQWauJ+jI0IcOkBcfHKltowIPk/nrBjI8ddrxrGXtp5/F
2kBwcLVHb4tOw4kBFfQQTnWs3W6Eves+mVD94/egAUIbiAOHf/aGGRz/C0G7no7qrTGz6J5YpQMa
DazPzQz9lM/b9NwzZ/Go9o8f6heCySgjDBTIWllFpFJhIw70z9t6v7ytaWbTiAC0XrzUHJp0SUrm
qNh76Ob50cm5DauP87P2LY1vo2x5mHR5UcLGQrRJFs/FU8TL42mY8xXrSnV0bOI6D1g/lDz0z8Pk
MI/6dY9mBLCX23i0RwIVsxitsrU5I2eurjW/srDoV2jwe123tsPpzr8Eh9I9b9kCYTGO3tGzRmeW
aWty4bf7Zb3VEJoxx5VsK7rNj+r0FH8qcwgfApOcT+QduODSMIT2Xp8iQgSn+yr/yBHXM/2LYYdk
2qopRPqvSGlPkFf+0lVcS/WkTbSJ/CU0pSQsjSBEDCeqveEZW9qIkAyiuebfptnImtaB1e+OdgNr
an2e0CI72eo0xLlNdfiXPndP9HIHip/R0AGBIqZiwi8LDORoMVdC1xT9pw/j44JzRjfuDT3YpwPi
VlQfB6i0uLvnq1dzAGsiu92gOzrDW3yBrKSyk1lngDrtHhLCGOyg0Tf7+95Xxbzq1f4J+QZe4Lun
dKT4EWsvuxekug/D/Bl2RAIyRGtsP03s87joy8Pd4viM4l+cutWH0ulbySCBYJAQXxpXo9MEloOM
Z8XWyv18Fb5nI4KhENybABbwouqHL+GLrjhiGdXURhBjkNABgXKWqy5WJ/QQxN88TPHT5MROweU5
ml0IseKlNcWDTzuomB8mxva269EedyDtTAQIYQsqUJP4SRqjdOxr2FbO7mAPd51IpOfvFSLRp/ew
Xwwu7+HEHJezG8LR4aTzGSOxuEP9vVeMVHHxM8TsehxuTkjxmfM1WF4h7GkbbzuO7lRfyoAhZyg1
DHY+l08eWF+nnuaHnFjRQm4E9Vjumx17P+1+KJTlJadAUUpzrktjq2JgzpzFEzrj9GsRCuyejvNq
cApOLO1mpE6Ujq0N8tfjHqbmmIbH/avWi/pGZe8+j33NsBX0YSJnf/Pk3K+A1aqrPF6YhAjEIaOS
05WMLGRkMjvf0ju0czexm1FAzvpVOiNKqKJRKfkXyQ9re6MNjTdldgFJunGqPSoQOxAFm23Yl5B6
DT0JFaCjWx+J65F384hDcAE0GCM4vJvhUL0TR40m55TXpIrcFMEreSkT9l7YkWOAxTWAteunMTPG
eHGUuTlbpwl7Fxz7FWpehk/HUqBNriTarxyC0zcUkxCTHJ+tuUJaxgS1OEyHYcB/mIRBZ66gbtSB
AvelgIyU+MnhAdLjMVNAgkbcq45Q3yJ+5LkD4YXdJVQHkDHfv6r9nacM4g8DXzM7VvYS16eFjo4u
AQ/S0M6gYw2RK1x26fuRBjm6wlxNxbasKYFpch7H55kiL63cvln20NCHWuzm+/4x8xAcunW88NbP
Na+MBvX5w9oQILsm74fXmdAg2rum2s9lJ7S807lX9tWBUKCQ4QbX0bJebfQXLNFPCSuQzzyw8u+n
pz3KQvX4MDyBbjr0cY+DIw+lYnCcyGsWzE+X59Xh/fbZPXg4mktNOO8S7HW/dmdCGwtuRkKyJ+2I
9jUeiPFRKUdwQkE3tuNvpvGk+66+y/hY9F7U4GgNOqfQVs9OTptAPr9ce5fCrhU72oDikvARa30i
LVIWGTKEUWeGbMKTPD5M1RIBbTNxVfTHJhu6x3ajwwoZSPVTIhA/O/U257V38bCcOQ9X0m2xFyGm
ffNCQ4BWrMOIBxj/0s1cjQCAJUM7ud+FRvnGg5UbhPxnPaW25xBRDVIPbVDeeiXk6mf0c8Nxd3Lk
Ocf58LXS3ixD/A4spUIn1r0ODsPEwwF1+ubr6TmigszFk2AdgFd5pH3KKK0ZrjU3SyeanWY49hH3
aSgOET4cEiBBwHnkuccr1A1XB348IFhS0GrcUBnQVjkqmrS6zbLc1t5vHEZkYBDQPDvaIbiqjgpt
PzeMTuw3k3cXzhiJ+Q1BgUPAHmduxcNkGx+dQ+VeNUKnY986927nYJAi4U2vr3ggOJL0ZiBJefQ+
NkSAHFIo8bnR0qDzudk5WPnqPJYOQX560uTlKcHqn1ZK7JpvUT3tIvpt+gas1YndgdecB4VlK1DP
3/q7crhDu4fY+jhUZmUgZ71o79Qzk2YRHe7umtBDaI3h4kL7Rkid001uCql0mDAR1Tv25KkxQQOT
JjmJ/kRlrM3zIdqSfbS3hyiFuSlMvSEWHI/u0dw2FQYh23Eb8XdETQdkBXF5UnCbXhEE1x0TENHN
3snD6AWLWk2RReouzxuHI3y+IBTs8k+UXzpPe0rWXVf44P13jebhZr3r1zgMBUr+2Jf68jdPzRWa
30LlXWiF4vAn2O4IluINzeHSzxMmd/QpLr236dow6KZ05BjrAkJ8rx4cBfvQAFacIHSVNyKpzNuM
ea4RkI0vXM9ybnGA5qf3eFRuL2fnOAF6BVwvISQulkZwdTMIz5PnjVPOcI2Upg/YIOjnN8EHobFj
jcOl4qkxFf9v0Ofv5SoDR8HxGXWd4uXkw+Sye8K5wexO5hZ8EWAnw6ngceffbJJc65vWI+vkPovy
nzbeUHYQawyBCdHHNncMX+G+hLMTtUuVpaydw6Q+c5CFWDK9st7JufaRk/4/5enLu04MzY6SR7qA
gs3t6L3Ec8LXD9YYJQOw00dPqNCnbjQRoGC6Otcl7aFUPyYnxG6QWOO1EE0u8KN3ntDuQ9MoGxxh
ULtCuC4THZ37Zf9K34cXI5GpTLojZCR5z5nr/RwZQFxG4clrzG2e+GXnRQBkL5ysgo2WkVdU+hmz
zFwpoCn1RFlCtk+oFiCYkPCVyfPuLSF02y3DOeLHUNhbz4WNlASxQTpAmaH0bsCXtxnpHVJ1i5u3
e0qQO+RZg4DxG+rRZFd2CKnCSKJ7SHERtQkHlnhSj8RYDa5lJXx7x87QCzDAuV1q+yq7derIC/kJ
JzlUbEDolUMqiVK8/CzoiK+j1aLyhYCT6Le01rKHypPWr1ChExpe310XMrugjAVurx9jpg5QCtCz
curfCnjjEdFYbvxDL8Qk8tsOSNm4PKvF04yUDYWgzD1+ZPzOj7MfPhujFKV5bCXiHeG7OePI25tX
lV+IOijk4MGVQOIKa0fVk7fIv9uWt4dnPex9ENQCFrJAWcNEP4hYENJSXcQ99F5E/o0lQKyViZnT
ikNDd2rVM6dFkP0PSWfWpKqWROFfZATIJK/MIM5laflCaJWHeZBB0V/fH7ejb3TUqUER9t65cuXK
XLg7YUajLTs3DqaUDV4tsfppEilmCctqMwMRMlxqhgQktzXnvZJrcj8RcEQ1937TzhOPmAfbNORR
zenUKSyYqVEwRI7hiL6n5ZtkrA256V+MAXH6ZepmKM+5G+AeTBFd1CzrSXL/+E1unPiTHfjclPGz
0Aj9mvfhdj1w7iz8eq2a+Y4bOdJ5NDeJtONvxdwzt+WmJA5tzDO7YypXxSxccZ040lJxIIP4eDCT
MIA9rzgzuqvGOI2X+VhKHGKd+VhNk0mKyWXKnZH4MTyEDNvtl/LP4geGrYPdlO2GicFLMRyu4nl0
+h8GC24/jrrinHce5MGT6fB8hfXl+m0//Zqnh48ybdSvFUALQxTyWdwiUFqJoJvf+eaXXC/APYr7
ELs5iTb55Mdk9guDrRt87z2BJbzEuPzrE2recMw2M4JyfHjDtAzGTbQugt0ntM+VCysHnyh2Q78x
LUXYkF57zSPnw950dCQHi3eOOtVtQpp2/W5NAEfe3frdv8Xl8zuhQcWBv2K/OTNmJOugQ6ON3dc/
jveJcS1+FsHjGuMMSCoLWYO/4BXuGsUAZKVb+KSQ8CSk39cYW0fFb5lH32Kmmfw9v6jCM5BscrMB
zD1x8JB9BpgGtNVyME7LVcHolWD8CkjqNM6Cjy/GdpMe+eeo+Q8I/3NG/mKXhgWdzf/0Q3kdvvun
yfCqjwUmDHB8Yev57VnZgMDp9E4NgC5bze5DhaH1kzHby06XM7LBxXqGyIgDwSo5F449nY6srJOu
cPxO3bcVE9RNThoMHzqGpA/o0IFg4T+VWse/F0t1sA+PrxhoXNutO4OZHh3ebwLIzxMvCcHIu+B0
QMiz5tycSVVaOB/m/PdBRlN4TjUI3M5fDMTdwo+v08UpjkImNlHmkjs4ewj1VevTtsVsi4nkFm+w
Jddbt2KffzhhiwCvmA/PA0IimPqP8F1xiShO4eh7cPTX/IrD0+BW3OaSRJMkCPzV7UCdnmqJTASe
mRH8cHFQlqOf/EgYy/zCXvahbD4uz63OaAFL9wZ7qr7HwLM5GgNHPtYMldIZWt+wqhSjPPXWwi1+
6suMd6l5FxpnwtF/7Du3gyA6Rn9v9rwXh8MvZpXzA19y1L+MDHEvpisCKsp2egDXKPgwVIMphkb2
L/k3uyr7yI8I5czrJ74dit+EbB7wsJOPZVC7cOiVk9v6AZ4Mi/I+scQzNE4Fo2irxwzPSBx8b4kL
m0m0EzyN9fOy1YlOf7uqO3a+Er45wAQ7t8clcvIw90SP+sAa5mo/t3lfer3hWGBuzHaFO68nuHCw
BUjXKNcRWHiVepE7J1HFH5knSYppz/ZTosLeI05mHAsDDtGMsucVCBo3Yvbks7N/2RJMOHkzuckU
KR2ISpv7n/zgnRq83Rd+SNA3LmKhgJv8y+fKr0IAAFUnAgF8MDGyOCsdVEyJXybuc2xtJkoz0lT9
l655JHC104NpvxZvo7wugtq4tF+AnqlxZLgPK6Db7ASlOVxGmAawOWNpfNA1jvMJ8agMxpNo9F/a
uQnHX90jXmGgB2lsCW75XfnDwqq2tWp0a6GypXNvpeROzK2BLV+9l4A7J+U3IVBLq9wLV86w3bYM
pxOu9PJdRRKcbGEqplt7rNwFaoHGJ1azXuhtM7PwQ/nnEWjLORWvzP9s9C+MI86UAaRfzjbI+xYf
1HXpUciAfMOqCtqKOA6tBA+Ld6fi9yCoOQ6TPnQIlSTN6UOy8siAGXvCShR+M50BmJL3k8oOCETy
Gsh2veuwNPdEjts8eB9FFpdTbabMRNm3tw9zNSYmdjrtPyT1yro84vW+mfuLP4pe5V30ZFo9yu83
h0tijbtq2dzye33Md5LlMLsAz6GORcEy5KKxryWGPpfTrzbeuOzJxbzWxxhD2+ZQH906ou2PqD8p
L4PcbjbETeNpjyZeMOJSd5T/Bnu0IdQrFs4zOGwNdPrAgQgMz9HR+O1W5/Jze27Cg06g4XP7AIti
b6JMwCRHwD03ny1uVlgvWk+2z1oKn1+P9YRXA3h3Ii66kfWMUE367Aj3B70BrL6zxqgSr15iHy6s
s1DdFThE9Ha6Hs8163lHUkDhg3zSpdJA/QdH2K/iT7g+1jNmna/brxsMiDxawnEEFaR2fifzoXC3
owyVpHZLHIh5xsgDs8hQWwNCZPgX7+F8uCZMSydjJN2E1oj1/6iGxPqlwxRB0r/X3yv8XTDnlsOf
XoLkNTEsUqgyzLde1W9/ODLOJBRD9Tv9GJnKoyL2fs2/WXA3yZr9cs660rI+Pr2H1f4bzQWeExQu
OuK2di7XI1EPLlR3QCxXFjhuTZzlKcfpZfhH8bXyGcFyVqDJn0Zrt9/SBHO+oEeBLVQuF0wNnZpK
JkPDFtEnUGs1AOx2jVOykCcfungZF9YMP8tdiin8Pl5Nx8Zsmf97kB9Cz+ZB5O8n1n2CtMxZ+h14
wKn9PCXObTcn7wfXMCgg3glUPzXsUaZQw/pfk9yY0vr2IEPRnRQSJrKGXcRZUzEfFzDqwfTuZptu
N6ds4H7AysRLD5awY1dy2cFwpNygec2B/BzP1Nglc/KQo6yepDOvwn6PqCumq6LeE3vaEqqrc17f
ML3sm3rPyJ0v0A2pDcuVZTsNLmkXXFy6ji7xumffMxXMuomn8bTYVqeMk5EbN/tN1+U3NgfWZytc
hiBaTacfRRHrGahh7KLrbM7SpsPHdoKh7+PshrGU8fSZ1cdd2nKTdzojU7360m+ff+222GDdhlFd
70TH6d49dtiKARZ7+txgKQ68JWnyVwn2pfJ4nVb210Rmk+fjD//Gua4H1UyKwucWacJKpYa21Mz7
bZrUdIYlgC6gIBNoHAcwHz77nd3qxfavxgFXY301s+tV9Pcf0MLRjSEqNN0wvPaP79NeYDSnlXqZ
2oHSPTS9HGRbwmsgT6DFf7nNJkFKAhdHFdWMjp/f5G/+ncbG60nfOj4QfsdBm7uyj8SMokAA1UCx
ChPrqYo+2OBsgPAc4hh1jw5PPDrTmz+p3Dys+PjC04sr+Ju0BtOF5sfeoxxlawR9Vro1nmF7GMEe
G1G4IRniLGTo7g9BfPhHUQD8wW1fRyAM3HoxF078y8N0mt/Mf1p1QNBm6hBVIgPAJlrQhHRQanPj
/UF+jO8Ba46KAawDeicYBcx6J7Z986AOhf2jtKUwAAKr/BEGGvEsM1qgdPaFhMMhgHMazjUt+ScR
/elry8X9vCAcIpoIJlj7YZvqpnwUKY/rNsw9W4JvSqsFb31TzrRf/WisOgYZ0whFADEz+nGcYrvY
TY3sOiByqqglm1X63RD1iNnMHN4/eD8qJg84ps5ILzn53XoBvhW40p40YPoB+aJXeu+JbLEXuCOK
nngC02Sc7EVkFL0N/5tsBSowGBYqDJjPmB2aF9ZSvTWrv8QfbEC8vxA3D9WS77IOJXxjqXQs0elk
f32z4xaXwk/glJzS7o5Q/W59z73nZjhytOw/oQSWdbtjxy+I1rDqt+poCqOZPCy9Z1O/jzXcFioE
mp4Vi/O36Nx3bj0uL91UvOrQ/7WH+BN00Bkg7FWzKd2MfSR8V85T8aVbYY0zMm9EqFYsOe1BAqOA
ovHfgND/p9gvDG5WhqgheZjZ2a1dfsSJ6Z21WK+nx4T5wYPXgVCRjHBiTyQrpsOGvoZ3j2QLjld6
OtFPJZoF2Qfj/gWjjAMlcTLRRD4hacbj6Sua8QRAAt9SmnMeq9wVfrSdBObf5OEjRf9AW9l7E7sS
56xm1HitI5QCCGQWF5bL1lhbCmbH7OcTG2QxrIStbi9+0p1AbI/8/uHmxzy3agaVHIVs+jQy3fmY
g+MJ/MPmHd32lDCYWTDaW3FrB0fvDF5fgdKZuOp8NCMrCnG0OoKOpRvLS902p/dPiXtnDPSXt7N1
sXnhaqgfPwyz7hlqyt3YcotoEfcpn/oLHzd2X93CIJHh8zSme6MzLChfilqQCVb2xlQsN9vDqPja
Lc7pb5WcFx7kSG5y3e5LPJzZifPkkGpmDxHEnik2akH6PQ7LYfRV8EB9yyJYcBBXtSpEEuSktQs5
N+KM1hZujfD++US7mhOwptT9vFSLlaZe6+pX1DZa/zXP7+8obBsiR0lB+r2SLKHcZlifPbgl1ucr
aTe9ZD0ZTkvqWqKXsD98W/fUq3yNykDpPaF35JL6qaGq0yZXlG/p6Yr4ijbLT6iI21RyazwEP0ar
/fWYLS+sguNu7j6etwVSepKr8QoHjbqjerqjYsOz8nXUrEtt2WJbvwNOUq/LKAKY7yt1dqtbD+v5
HVA2oUSAHM0Q6rd+kH4RbpAPx8loUIx+Y3YRr5rOmxUmiq0u8wWyfb6PDGb9SVwJmATaaLbS4OpE
LwVrkNKc/2trwEnnc8255FZ/6sd0+tRG/5Q1RiwH5FtocBpqSGTHjd1jgSe6C+6aLf1GlD+/hG+x
NPlY4hBIC+/T28XT7B7bGD4hsWXBF5n1xmwq5sMRlJGytKs5NwMhTGn17Qqw/gz1dJ+mZs4PE1tT
7lypgjEYdydxRaCxHBaq3XWGnOymTGuxpMTFe5aA3rn7xh04Xqbwfz11bqeeYyGX2uUzLCRLL80B
yuXltttRXDc/g25qSMxio2qmegxF/oGM98YyVBNv/vLyi4459w6KLGGdpo4KqBUMlVpGY49Pp4y+
U/y5GzvHy6c7fIBKOU9pG+fuA/BqPxLvc7tTFOjyLRtA6o3PsmqsBs8dJsg1DjlBepFuVT4VZGb1
BGCgexlMf5Rfnvr6eeSoe4L5YIG7JNHk/1umh4hmpvjKTcwnKVVPqeATLBBxNWE/M+dJkDLCuTZf
ivV+2WRP1YF6KcK7eDTHE5fSyx7Zaj13uteqwDke+3Y4Ne7qa/1MjPHw3GaSLQ+W2jhFf3gRRHqz
BmVKy1F1xTjUtGBAmHYn/RIZsQ9kJ0uEM+FXiu2EkRgRiI1Y4aLimnNo/z7ZuM1eTYI5p7tuwzIP
KHVjkx++6ImGpcP8j5fhnYpNU1FVsPgPzUg2N4dLI1gqyVzxDSp+YS2vrheN01NzKn+fjV/vGnJN
GYL0w7egLAVLHk2SobRwYUeoknAaxI35rHaL2szyn5g+kuEg3MeMmllQRU41UCC2ePF+vh9JYnIz
1dbZw1okPoK6z9zUiXAxp9C7WCqZE2fBpNLqzeT8kpwaiTNzBh9Q+QhAjKq1F3wK/aIz1pq7Vm4r
+fZMLkOHg91rLzPr8FC/V4s0UBdbcTjV5PQCyrb5pqOSSVLLzEFplerLQtrG5MDPz1JZkN2UwSff
S/n+0ZLzvyorF+xXBySL17Gyy0vvQXW23XIsaeQedXoe2vVspHrMkZ6VR2m+zYffl1wZkVAa1IMr
7V4ky45srgwluIOxNbU518MZ+EZT8KiNfH5hX30if+wsIXZSuPcyVJHhKV+NZJX8FHZe3ETRwoge
FKOIOCOV9+oiJm4Tb1WRsgL6wteNfwyxwzZVVSfR7kPh53hKCY5C5vF0pQRCJut3Krxp9/XWz5ps
jjU1kWfApxV0U4qMavCyYi8l6Pq2rbbJP7v44ciK1S+MXne6gatxBvn07JYE1g+hsQ7HxynrTKlf
z0kfsyWRSYnMRW8pslsoq1a0h+Gny9ZD5mpQhLVTKC4bXBHtAvUlC58oGJnISCLFnL+MFzGz8vT9
Y+bNEKk83IF6yeOk4mC2Vx4u9YCmCZL8S1IDHeubTDKE15f0cMUHkjdba+wpHlIifJmtaMqZ1X6o
aTsfki/RLGGWCOEFx/fMaDqz07+jbK1m6yj9HRt7ProxhsrDdh7fM/RjnCMYTNaWFnMOr3NMwujQ
Ep05KjDRye/8XO2tCO+hp9dB/2FLX3lq7CUHXd7MwDAv7/3aIcASYk9FTFGsojHoGTzfLT/yRmFa
j5y5fe313A98seV1ubApefOXkLl8U37t5vW1L8+1Cub6/HKilKSKCxsko1AQ6ZbiZ69ROQMR6j+S
TCmNxf12teJhINR4UEuSfREYrqxfuc3ZNiRBPNZQOhO6g4+EKme2DilDdeBfhYrEYdL1KCEc8iK3
RI9P8OkN5I5LpKMQ+wp64osC0DroJ+2WbVjssTEfduNUVzfTDPWkwwNONp+TdiocIaNkIaRu11uA
tzgOdCWQ3tYDSINWpmE9Oo96Gl+72PI66hbU5sFLbuc2pVtvvpX2PI70qMOoSIa+z+8zEsuCIsDH
i7bqn+rP9pArwuE+JWmzKwDqBwa1NUfeAx0UkivwDvW9OnjKbjRz6zFQ6qBkKdZOFwdFE6Rvfv8U
/bCQQaEzyc01+wE1AXe0EmX3ndm9aGfF6lNbAowcs3UhwinGpsj3s3VfTbhSGN0O0qXyes5zrQ4G
NBVP+yN5Gk+4oSQ71NesCbo6TPgFdk0X/RMQy7HWPxln5A7Q9H6Z3WvHTmAJsE6bJ1Qt9+X/lapF
a0DdjyHHLDGY6aukAeQ2do+TDCoKDBupFmFUTzb/KxvCmS1lyQ2JJwsDDXKYUrP8LGe24Gdvyj4L
P/rp7jE2cvtH5vKBuGDgNrdagIM+ikgV2AQAfypUbOWBxbPlhT5BfpmdoIQPsYeuiwZVF7iveMhe
URTy1yxdLpn8+ibMndf9dRdB/dQYgf8U9P4bLZR9xUtkQ1dIWRRe8bW8gq/QaFcbuuFmuO8l9nrc
kbl/kW3EfMwn0yFlyi+182TfM1FLv3YOTRo73a5/F1bmiF67fJr5T/6VhvdxKW/hiwJYDXoIF5v3
bxyqXw80p5kxPyFFNzQ3RU7JWt+lcMzrmf/y4SQTI/Fqf0T25kOobtJNtxHCNjWrPccpQDcxH0jq
/j0pjIkg0tNz2XofN/VHe1ynWyX4BGT1FMxojy2shqVJP1pjznJDH+0eHWy1jljK/E5hKZd3uZlp
67lki+/VMK4jRr/Uq0fu8OtzPxWXI1LPLWeYvBX+2na5l9WwkrxRtKM/ym6vbZGZwk/0ld4l0aZZ
NZtKUuoPN/8p++UFQUwyLRGPA248vXMAULOB0rm8gK99GO9jT/KUG4DsT6kmX+QT+b0nbFvKig8m
iZGVBjVLZEaqeuec2XeOuom3i3PHpG63cQZsOqhnay0mK6YY9hHacrhmtDn8RXlvcVFKTTJwj5Tw
Ev2xKbgrKYlcvKsO8Y6jU/bpRgCZGqnX/70QncUuy9lVbugKPbKvyaoI8E8xEqoFI7+VvqdEOSWL
wXj7nPi0qBrMKBh2jyDdlUfNexxL5nFxOUh/emOaq6sisrHm24f1CYRDfJR9sqdrcwI+M4+pD+KA
KqstBjFTfgpSTD7nbJ8GFAlZvB2f8uG2VKN+P2b/na1/46OG1XBn6TsZb2FEGVT0sPXWpvIAfwSE
90lMM/7qs+xW6v2FypZAg5QtNiOyxMjpPYXEDcrqvwJefGfDesQotktzy6g8RrjnIZl1aJvxwTRW
RFOFLe6nJ4tjLzmiigNkSNvJJSWn/xd/peZ8G19UdGNkwprd0qxt5ysZIVVP+9dnPZtqzQf63W45
Hc3Vje6B6WbmlzyY2Q+StG0cvpzmqiE4/vnYOMvjGbislupPbD835FXzY3WIfvobL/KjbqG+CWqU
inkdWMPcVP8yaJ4Z7iXpEcbPqrzXOSa/H0/9UvCl9WwdbUeKVlNhSz6ozKOKnDeb8GWoXxI1mFXK
UT8nY4N1kuG6qTh5qV985+FnnziDC3iDr4NWolo993OcDWihyDn1ciTk2bomeXJBQA8fLnSV2u81
agnrNoPDnMF21ijRYU1TZPOmfkosSB9bWypLDX0Zn3A1/Ewix+ljC7zywHTs8yPscCld/I08f9Us
U1O+Qm04EmOMReNxfKwQkDUbqTMVijXY0zslS2T0NPt3sGZvJB3KjmATfRVLNimrgaaW/jbLTPFU
UUZ7JwG304+PyUTQdfeSFXQUOUxZ056+Jkt4ejpjDRab+bmzuh++OmgmMY24indXy6hVaqOo5BiC
p/3T8JLitjiDr7k9uT8rz9SnZ2i2VFT5lXGnrcULFYo1cPKwOCw2M/xNM2qN19e5lsz3+UEq2hrE
Hbx2PtxU1Xpvenv+5na/NxRd18NXfla9ucMBGJY+iOoHesxY104sGj+5mR/xr7dbm7E80zBRiuP2
gDgnRj2ahpN2gEFW3sKBgPE1M9m0cKCjWawX5+hMRhdoR8ryZxTaTC3c59vSb5HyrSks3/tVg9rC
jv/KMHIW/i8htA4HK6YRFjNJBLCL9Xx/BAYfNDywAwiVSYacQJaT5Rv8NrPIzIcDil946PrchCJE
gp/B2zv+bD8iirBpUH63ZVA+JQHwPeVYZCq4/0y1M9qtvsRD4ZY0ABIfgg73mPc29RX3+i9xI16L
ezpjzMUCN5kDlTFkipO52otPWlu5L7phb7Zus47psyjD6Z6iH0XHBNNvM9/VRiTsl9vxH4cJQp+M
zRXv+ttJsKCH9lOnr+QPtEfo/9Tzi2NTMxU325ORQdCq9mD+a7ExKJlM9nJgqxzRfjh0ERCMrzUD
lGf2EAK2D5I9d9BMMq2h84/of5fCaaBMR6kb8oJSduXOl3RLW8k6u87pCdsk+5aGD9kTbtwOHLr/
ko/x+UfGU84N2vFhyeSDIBqKgHzMLCRf6CfQTolk0i+cURqEDH7f6Q5sNay2jHJz4aPUu0AKe5yT
+/4WK2xCEY26x9EWc3e8+R+AS8aCbMu2C2dH1ittGN25PAs/4l7wIwiwMDuRCSCBgcFmGoypHTU3
WXdbbGIc2aCX12VTmvoW7Tfmwl6+jX6Lb/EfEcBsl+1t8ZWv0PY6cjj35p15JDagsUBQbsZALxI7
ow0WhkujEdSzuO+XxIupieWQ7QQeP+k+HVnMPqD7RIC2W+kule97f9xSUj4B3SZPCZHRDLglHnXZ
EsLHJnZ2ysRfK8auddVldUFhBtddhRJjaYVleYjWNAVgjs5vfQGUd9NaS38yO9vplvSHxIjXRL+j
IfsgVzYEhHb06rj5ZsATvNyMx7mX/g5+x/pc13+0JIUtvSuJ0azG1Zy2ntYlpz1UbCopyMPJ42l+
pi/IEjyZ1gAFAcQCKFaZXJubHV/LK0dp7jcG/ThJoKGBn8zGvyE6XRA3jXmX0V0QjhcbwUJ9h0Ar
tsaXIb7oEJjEUY4AnD3NtsWO7qQdBVuYHVdePnkwolsCkD4r5Q6wu9JpIwW1X3/prmjL8B7H6JTt
Zi8TiZQtmh2ekzuJyTih5moryFejCBQzdZKjwD0YEhuK0JOC2e5tZcvGfS17/DVSh+NoQ1sFFegS
uAAtwWdp7Ucome1Fzc33F11lHEF98HbiiI4i5pUxSgUkNQ2T5i/21Km8J115vKNVb4Ql/uOHhM4G
/gPloIcSyDtIYFgYs4DWL6e0xnsuGuoywwoUPIlS4uMOobpkNY2r7HJEO279UPN2sl3sgOfX6T6i
LAQLaDwvjatbH9qafqK9ZjWra4dWK3d/ry2HxrgSlgh5Kb4ukPUN35KzTK1s18+dx4HK9bYEMW1o
oypPM69YzW+SPeHhp8mdsxZ2c2Yj3Emp16zSMN1WlT3+kwmTgOr0nNAllVH9HujyqcIZ9XidJbBH
s0zXETAV9OJKP/lNQoPHyQB+Y7DMYt9Tt78Xd56TCk8XClwQ5TmLQuLLk0+1Bd9iE/u8wkWt6c4o
7bcXgYWl0xaBpCM3q112qVbSfR6+wmyt8fRIzo4Si2zSK6BF8Bgscn6uodosad8bVzrRmH2oUNBT
zPJL9ThLA8Hq7chD9RFSGXBHs7mKQf/d29NBTp7maOEkP+hOxX1BY4E/+5v5MXHhDspxGrQ/65l7
QBF6lNf8XO5oZZP3+Y2FK6NQOhHPqieeXQpFJ+T9gTTdNZ1Qus//1HOiMlZXPcQh68ro3bnVX9tv
PWj3CoOSU+sFdjfm4cNBlcu1NLSPzShcrgQvJSTRfUnH3eGJjp4yMHN6YVHowxrNeoEVpvMEkN+F
k0o3511lCyxgJM3Xi4xgU2obgTVAFVgzkU/3ptCb4vejYzzD+P38ngUC/or0rIj+G8Hm25DRt9BY
AR0bUeaWVEdSjYIuu227zis+Srd9Pq1CM19f2sd8R64c4nX32CTLJxzTV6YzDj95HxPq5XuFI/tb
pq75MRCHz1P0OFbXe5HuRootg9TjJXengQmnCQO5ICpNplQktl5auvQ1cBaBCxmHKIcL/fYm3Hyp
3U68tnyM1Ko+tEOaaWPMiLALLzKi2AWCDkBoeFjK1hSEOqoR9hSbVTqm3Lh0+GbSGf10TPQfcyGF
6Z+CMCQ10s56oY9jpDORCtdrdunHfGBmXtkDl55YFWKU1BR4nm84jCPsiDyYdbN5za1kX63Ff4vf
kjtqq3z3Sz1D0YbxH7joQcLxx99n+4VkDmBSElBU+XvBqdZ8e5DCZMCN3ZJpkYs2eX5sO6d8H6K3
I0vfc8QXM1zgBE/JPbUPEuZs7hWXFk2ki81fMuwXlAujA1hlBInL2XGINun7NC9o57GKj0luNbJe
08jUUZs166LZNg+TH+sfL8eiBZ29ZFZFkCKWp3+ML55Gmu7zdleRPTDCA5FZC5MaENu13Js/vuhn
pRs12kTjYYb0gQboejOXzFFdktrO6aoiu+ULOpZkum8DhV6HwuFNPt9lA7YQ/8WTfjBErxBv0+RI
Lf/rQ51Xp0OsCt8inJyp0qGJhqHcfZbtSdoXy/fzIKnWWG27mfPuggrk9t5KMumXGKizy0wz69aT
BFd/WmVPDQFC20xKVy+Xi3pXkYrLtiY7/PRx7mRbpBsF2VG1HDpbKu2CNs9mK4yHod7UUCOi+y6c
dmbzuCSExZ3PutBntkZ5O119PjYrqi1o0aMKZMwTKhnU68wC1TBLt97MFPicUKm3Ix/iva71TcTQ
LZqxzjEwEjudh690xnyTyc6UCs6OMSNU8TNFHX2JE+v1mwBFV2Vns0ww67nkRBufJXSEtYJegcgQ
Mq6aEvMHBQlZbutFHuHCvtY+5G/s/7LdYHKkNfwl4ydiH9mQn1ndZeoAL12yT5qjKHaG01vuZMkU
fvNwhj8Y8HIvBY8QXgcN3eBI+8qDejy+N8WpPQEhPLkwuzPXuwijP+jS+g7Fl1hbFWuDYcN0EoZ6
aehIet2KPNgvDgzZyX39khdOg4zAJybHRLgopJOUxrKCTSj/Vt+iC0mzyg73xlY3Eu7YxDv6eW8z
jkk8vWC0QeIW+HTbXj8IkUEZYx6IoPwr++tjQ8F02+gc9zYPYooLi9PbR8oPiX9oUAce2kv8+9jk
s6lTmEEmi4KWNDo/aRuh76VyP7JBmH5RxKnoFAB7eDxrFD9AfxWks/AqIO00Lvx9K63BZwPuqNhk
hrJqSBQSKtS/P7HZr6qAXmiAJmXjyBlJhaaRv1MYkQxa5/D9ronjvUvvk8MnYi7mf7P0bJhgauG9
UR+4KHPcZOYhW3ZwIfBaNowJauMZnMX0cu/lYj3+RGaQeMWafT2E1GHtYkWCBABXD098CNGK8zJT
bxasEVOH0WvFVzoKrCmUTuMXOjuurbqnQSELMx19YAemz62flvUyd8Adu7lAxJvfqkCy6z+Fg222
egYaaxDCitT/s3799rAm5BYKco23W3GTHYEI+gQCF3ZPs2huFffSIX8xXuHnqlNq/cfdOORORC9p
d6qOpdMhoAKWWTr6z4gmcJoNhbDb5JaOPH901GAS7yX0yomZRa4C9NjEB+mHfjPVZtD4F/qc1RAb
tFo8ELOB3OJDTpq6W9xeh25LaODcf4QjrReEFfP1NAsE69ZCxNewWitmxDydN5xN7WvAmn/IAFht
3x/MrlZ0F8oxA/EMheKXKa+q35jWa/yO6Qe7z2j/DqoV3bczPwkatzUfEH0AqvEebzrG650I19ll
vJMqzhhYsJ/QK+WAn7n/+O3gU3mMhrpf7DuPOYpgualvkkH/iPenvs8Cj/o5DmjEdhMoFMqrxWrm
gXC2xaqo9ixRNTKLY0buntvtXZ/8FXhFcuv8r1hYhNCUD5WsPwE8TvYv9rkF3/OzHiw8HNy86DS3
fj47iDQaWiafnAY6FYHtTdm+lsUF0MDDn3tNwKXr/xbnmctmvJAI2NJ3/VVdszVV0ZWI8vc4MmK6
Cvrd4Bfrkplg6hfAitWd2QB30lvxR3sZiWwoCBI2VaB9q6nRXpvv9h+jU01SDyjDQOaqBviDXezD
027AMhsyd7A7iQwme3yRWPIvybNTeWgxIIfIuJjND8Xs0E6p/FCeEG6ZzSlgFywiOoMBtNmF/RQB
YHNLPhWXcZWfo5PIBB56Wx+kC6kT7d8AthioeuAVLxEJLr0KnZ8sq9ZMGUTiNqVV49gYxudQ2Na/
EW0CiAVbK/vWGUNAX/RZQYhzbv9RhghEaCsOZc0E5wNi/dmKX/phqCTNuNmKfNt78JKaS+NaC5sI
EDhgZMbxSClgyRGx0K25Tm9G5TauNqIEHm6s5QdlsuME/d/dUn+Z//9OvVFv9Cxfus3n0gYkB9tk
/wiJLLAG0BUqB2pHzjIc5jO4Dy2YjtMHln4LWOsK/Jt+TfRC4w43JBdB4enBgyOtqw2OIxXCqDqN
lGEOyu7t6JhfNQEsysPILYD1Eej54hPF/+YokhG3MunlP7cl1qm65tpXyKCm6QgvOh3YCZn5uL28
+kAvqFPseczczf+xdF5LqmNZEP0iInByr/IeCSFMvRAUFMIIIyEhxNfPOrcnOqan494ygM7ZJjN3
brZtFoaCh33D/MgU5c2/0psarFq8Ejl4iMYEXcymdAo8Ei7RJapzgrjCjCh0YfbNiY0L6fgKacUB
2srdy9OON69bo9+3HiabWM0OmF/fjHmpRXZKvzmnFzoimPwB5FAR3qE9gGi262qC53bxt13Ii6f1
ZdmpNJx9LBHFSzAXGOvV63cQBicK8To92xdHno9HlkQZPhu6IKXo5+96fjeazhjPrxeDVuazGW3d
BysmkscKg4XnXrWwzHj8jg6PgJH8znUJH8VMIiobCuCFqre//Qo64kZlQJ8Rv+ffHLzAGrpMrpGM
ojd59LEod1+ftNcz407wIC3dskHCNRtA+64Y5nTYf+VXLL4iLCkXs3c/XJD1mUlzElza5O0KGe2i
DbbGEV3J/LE1eURcImLI9mv2QceRIgv1D/dqVzN6v5wGHKWW8c55WZO8wNR5yWvccnZmELadp0zN
NuhXNCBPcjWHC1AjH68aWDtzdHXu6b1PW7BAXGJO/htJwIBmRb+N9G5WAZlprCEFnM62umpTbBj0
/xqSg1g7FBnHjXAK7V6ghP9T/qT8UyfDxZmZZwDyvaGcjTpmBJWlGYBJyDVTgjUrsk5gfIoxckZG
fjYn3ms18eDQlmwFjAdRESJJccoZNkE63xBqwEbwXsZl97EGKRK1mZBFXZ033SOdv73lPE/dEXFS
1kdpaz+JshUTkWI6drCpIzk4BSw2jhWnwAVLw+mDDDRJ3hsOAr9bbIlmIIzP5bdH1cTc/Hc3sUr/
v/dW+hOWhPfBdl5ITpmDNxAMOeVlrnjFL+mMBMnxoATiX+AIHL38uhp4ICPE4svf1f6SLBcqGuGv
Lipzn+Ik4M8xHDjHDOZdY25oLCWAGZkSg8dvwbhacwtkWnmdXUPTR6N0EG1nb7BLe5JP7TYk3Kl7
yZmkNLq0Nywby9iLG5AoA4gpByPNNSAk8EfrVUN7sqSvBSVdA55b500Xrsaew6jXlljRMdHGWxwH
09UnLuf17v413qrxPJawPenYHtN7JuEo7dY34o5PnUqhoO6nICIaMw339YM383Q+GJZ+/RFBS6V5
PzAiGX5sMUquJCcLVTqWMCpnHoTpAzKm4llfU5UoDtCQeTanQWl8M2YzTFz6KIpUZgpHnsq4JxLt
9GqLDFxAo5gDvpxfhVVhb6y5h8E4kMH/BiJL2lpKLx/jrYMhDJO49mt1FpOF/BZAQ84E2+y9V4AU
JhjRTA/XxaKnSrani/tv9QZn7xJIO6IzHdAgegDE9qaUU1Lqb1RxQM7/srCDf4s8Zzy+dkgP4Q4k
AhHy1roDzci/QEQ3ZHHz0i3wcvAsef31xWKlcfCaqXSR6uzsIYEwPn+vGRllcVtcPX7pm0RqXY4C
16Sj52VWoBRzal/nC/BXUAvW6ws9SXQFjiZcXyLGWsdgSBnJk7TaEwvkX6qtYGBO5y/M47XkCsqI
bw134PH01TLqwSn+Ls85UMRFMZQ/lcv1MaupaLI5QnSptKHg+tcWVYKNNLKiKwXRtJ7uOQezhdyA
7NVA+umgre1qJzmPtXDFrKnJ4L2tOgWgo1Qt4bv1z15mtmDGhEpHEc1EwcircO9xtQThFFA3Y5Nj
Mc+6jTWPMvHi3B0AkXNGwN0gk9oPHYHP39cn55QDf1E5TRG3JQ+QTZPO/2INzAPKX0WE1QtyLaoc
FQ0DukXrnZ7XuB58AbYZyWImcronGF8puhR/BTYTiwV2WLCsOr13JLMkJkws8h5IOTIVl8Hpq66Y
OJm1FOfUy08hITNrxBMudWJNESM5BOB7dOcxdy8KhmthjgBGvg6gS1nMrhNTQmjHDpGzVdaJry0f
ivM5u4Wmqy/zJoXd2WIyvwVFWU8pvB8Q1ZojaAJGxIz8NC9AoMqzUTH0gnLv7RTVBlREbZ0hrjxn
4zY1bp7UG89lA+vFUH0yUk3Qq2nhNKU/PJlXME+sdT8BsMGoM8FITnFB2FnLs3EmLPp6+2mhv03k
DMDdxvSYHsC4szt4sLnZTEpDLQLi6Xnp9MHNphi8x8M1mzU26hqIQYBw8NT6c0dQkQRJIINUCVz/
ajSNDtfLeAK8z9eSqQIrUi7lZkMJ+s84Jf7iupJ9ua+1pe1GACQjq3EK+xQq5sAcEd7q5Y3kUK9q
VHd0zEpENKRnvc2II7Sm5fJpTehMyOgvyvmhu53DbFCGqusC+FFJOE/SojgSfbAAEYPJvA1aDvMd
QYi42oIawehCiCWed0t4mGnZMJWtz6xYcSapg1BCZLyQQJxmJgkYxRNTK9w7Oe7xyAsG7EUiWCW0
EBfZuFO5QsetVCriidm8cHCCfCAE88YQMJqXnOw//AUWbH8Zqa9hP12K02+vgy81AqhEwQNczxN8
QO687GEih2LgF0sFj62tI2LnBwjyHk8gAMfUof3AuJnQCUE/Nnnc2724vEwn9va750IYQCbd3jrt
nmAZjKiK877hCQF+fY6Ymi9pbXjI+8o7b2pfoiOcFbRbgm2TA83E5gYjopP1JqmiNKY5ZZIK90DG
dZv9uhUOISPiaBnJiB0zifZsfp7JK+OVnUsDdPB8uH+t7WyqEdNau3AY52TQgXEICEBVJwrlPDR7
EJ2Z0zV2J7/Jv/l1fdu0ISQhWlP7cxzbw5BFAPFpB4omz74pEytQi+PVGHMxwFcevYReiZEDiCpY
2aXKJwhI0lg7Qf5pm5rKosFITq/WxLAWQOBqT6CuZzdb9OMD52rTJhG8WvpB6DucQyaeDqJvt+wT
s4SKY6kyrt+aPq1jykduKs4XP4kHQeMwniHjQsSs6W8mJoj/9PtXuwsgE5FEkcHeRO5t3AXvfIoo
nVL/FdbA9ZRp9N6k5xRIreKPOoa+h3guws3RETDd/wsBEfUuG5Uo1c77bfDygKsoJD8QEJjEY9iB
Q1tI3mpJXebAGYYqUY63l/DwfSmqwml2WbZrrotJ/Tpc3X9oEI9teF8KNQz4+kLxBh5nxNZ8wE1B
ZTQuMigo54GFbhZUaeKXsMvoF2nkRUxq7MMDjH86v++xDWa0TKQbiZgPCZFxujrztXgajxVnz+R2
4d2Dr6Rxjyjpqccv/pPLzOApEPXNfC+nCtxzE+HqHsPvaDxaIQSZzkCUkI1I0SD6WFZe0GFXrjCk
UKnu0LSaX0vwexDbNpkcTOJu0QzFghhQQTdKpgYFtznhiD0IZqK+qOPLHLB0zC4X/o7v4SmWu9qC
T1/c3RdRd7oe8SA8OdiCr4ktIVegF4VBxZJBmS2jlsJ3XSyYk/GLovK1qt0zPC81FyKFiebrjJ5+
eoFZwCsogNtrqKAG6dU7h9PFBIvq9ZDaI+OjR1nz15rDN+mdntNiKJVhSF85SLTdPDvBxzBOOteo
hXKgV/9r7DhQ+A4V5iTvPHwrdNm7RoM5YoonDLMMU9NEHbgG5SsNvJI8GSxuwT1D8KPwC/hPHlap
JJ4OlUYwYVro/+GLsS7V2UYv9KEQyLY2YyjTwQdsJSWwYKr+jYBl+TagnQS/OmuU13Pg0ytkOEa8
tCS5KjaRU202S3pYm8LWv5oXt9kJWU3jP+H8mT2gQKYeoR5HAgLRXC0u85GPy5T5XjWuktcrzXrt
IX2TJ4MfPYtQhY0NAcc9RcBERa+fnHvU/45RE3yXZcyvR1LNA+PI6yfGGxjalcyHaLwAMSAEAauw
I+mCC1z71hrYWBQJvz3Yzp/p6rz/0mxWZn/gIeinn+HDBOjD4fSS3/Pud/Cw+YC6VQ1Kd9IlDC46
gvXs4oNAEMxfCxIqgfoO3FzD8KBMa9ANJiPnyn1sjQHgMMq77IyIBVVen0gWmrInurvJXDOK8HKU
wzIARxz5sE0k8PvuNCc5BrzuBXl13XK0RPCX98guPFgUsH4qsVcoAbd/jQ13TEvf8E+AAi5daDAE
9ekW/0Aa2FXWehPFXtaJsp2iHYkQclVdUOQ8Usp3uHCvRaIfbV0Ool6Rl6hhzS/05sSH6VKi/+Of
Ct+CBuVlVl4LLqU4tOCgSh4yVLys4MF8gVJiBqKvRo4I5oQFG8sVBxsUDCrPsOhkd5UnAEdKQykI
GGg7VjeCu4S036BkC7F2TDOPFT4zLRl2qTL7vGSyDcNAOoOrvrwY/DFed/qB2jU9ZpR+QY8FdATu
xe3xSVUbyu6L5bMuIBalYZq2+pJOSg+O0I9wsIRvD7xqCAAF7wweK1B3xdecEi7nTWZsidmj44AS
vs3yJwjXxb/o3DwtPc1bKMtXiGBY33AN85N+dN3lUmV4+6q7ZY6IlX8qZs8K6EokAkRa/wiQax0r
2piCIoZLPEYVgxSVBMr9ZvoZ7UjvojfU47iM41iUm53Oy3aPZ5rLk58eDpS9s8o9C8UGP4tK08gR
RhMxbvZ2Rd4SCkWT//ezuDMt/4gNl5XixUJipKE3LgHDG8Zr0Xq7Mn7qfDAZcNRhqOcdbpig7w+P
qtGRZ+VyQqN0NqRYNld66J90rL56nTc6pgKo9c19hzRsg7yfXpskSqWX7P8+jMU9yOU3408Uh7B5
4cdnT7ht9WEcnhe8pFh1S7QCV1ArMEx4f/Adisup/rJpDR20dxCO3JRnIL4f701XSAUM+vshSiNZ
j62BH8c8GCNuk9L65GBMZrcojJz69KLvWIZ183hfFUciH4ZjU7bBJEg/MoVEZd7x6YoZcdD3rRmq
epyVCEYBdkG+UkpCEDBDYlaeZyLci6gArvSwwi1xp/LLW459a3+dhBZhs0V8MA2lZQ5TEu52qIEd
Pp1/r+Bl8mnuxKnzYxV1T+wf0ycPgXTj859iRHNoafo6SJmyMQCITi6fcJqK/XuQRLpJO3v3P38Y
+fHY8q8VP7xNzgMU1n46T5zaSd/0NsTLOSz1cGNd3KGJ1sqlqWZYkxuBGU0QkJcssHSuCQkFDjqz
SBorZ/53Mb1ktYknxg4HCHGfGhwPD3xZkOWb2IFzerv7fRjmWYcPDh5G4jS7nFx2YnDUen4eaJHu
755U27Vu7IwNhS0BJfm7ImZM4JAUx6Kl1ox9qFtxz5eoQe5mvBrua+kclnK0jcy0MH1rtQpjKz8e
8Va9eJJOFkVPEftGinkYviEXYxACCWAfpT9h7ljQQVy+6keEMnrOAzAsRBNcXyt2czzgGwwC4PBR
2ZRY0VHfGwfcZ9nfpPfe9t8cPAW1Pl0k4Fr+I+QQjIydf6e5irnFhV0FfA6MATiuz5lMwk2tZ7m7
nEbr9UOfzTz7oS8Pae9mcbjnGPg3UnCLwxITikz2dtZaDCj/WwD48/uLiQAD/Az+moDJaG8DCfO7
xo4i5j71NTHtkB60RErSQ2OflxOAM+ALG8SJEVkcZtCdKSZIsCcR9RT9R7Ijflr4Mc/zsY+ol587
dS4htl6AbRJKj1MkWwOUIQTPASdFxAewB44LQ7VAhQk+kGaRcTWEHIgDJU5+QSosjcNNX8/sxWX2
xYlEcalL+IUSQ6i4QgGHtsZa0WW/9iZIgubl4o0/jJJdwqcpmSfnikxhiuUXRKFBrdG5HQwWiD4U
hxNAxRkyg/0QVfgT6MHBNdDENSC0YmNQiDFBL3DXTzQRpnVPzM6QCRgDE7CtQMJzzsRFvM2oOh4g
irSadygVcoeNgJZnB/K8BAims6NhuHnotrjuX84DtRsS1D1CPKpQ33XpQfEv5X8O/AhOxJzk41AH
eQEyiw13opvE3uwg8cEf+EvUJ3RhQa3nMNv0Rb1Ys4QCjpjv3bdGBTR4tlUtGOhm/4p3vBTOcHpx
3AzcloNkphkXVShJS+QE1I6+kM4kooWapDRfzPVtR9Cy0LDEWRlS4uzcADE/LiYn+PH7k+Bpj//s
BXp7PUH2lYop5Lf75yRWyPU3QpaTvWzJ2oZo19D6iPB0B8NaJQlGtpFs1ogEUMUy6Zm/gediFwwE
WQqHG7lf8tmIMJHFbH3BGIbvlyzuIXHvbqC9qPggN6U+nHFNGBnArelDZc4sBj9aLFyIDRBBuKtY
5OB8NzFC2nC+VnzaifMwFp6zEuvCLcM/Iv80lKw1lkc/bixqCy8MRf3zQpS5IQkBDNt89LWOkEbV
DfdQHDkzOrmrcnmFPvJm3hoeI9Zwtroa85NJkdRgVb25iKxupEQRkUizljMgklNtTAP2ePNEspPf
//Z6Rj7dCmhfMzM/FmlL+9nV5GRUJwCFJ+yt6Q4QTI6hch4eddbZe/Mrnmj/6/mGMwWWIeNEosRX
Y8+HDd3+pmRaWbnrTmPRmRE3G91xqoHuxLxpDpaxi3c7n5x+PBDYlzxu5ycIKFtaPcvGtu+7RzAu
O3Bz5DPcRI4j7RqQ/gXg+B/l67pP3e+DFlfggDrFTaNIYwx7aABZux1hXlg2gMfNMBPj1CIow2m5
NzDnYDoD3rnVHytq5fQZNdF2Ja/waAFWVO3dyKDpDo1dRgY+xSvnzZn+Y92iILl9+jPQ9oCjgT82
HzxThPqK9V6cQQpec7XaJ3iTEX30/UrVfSr4oZnDdXer9HCi3UhdwxfJVoTZPV2dIrQN8Xcusi6V
rb7Z7XKAuUlC0Lnju8Kn7xwPL7fDKsYw1zOhdl/Yir7GumHHB3c4wCh7FE8iF3KzDsvSWwYp6AaY
J2oxoqXIYD1+SkOfmAqtEOE6zrAVh4hz4Z/XeVwR+1uT0zY2jaOJDRdwIxsOGFHTl9g44RGFK7L4
SP89S0TLzH5TYqTp22YdoIjU4o0RLHY+ocI7HDrdtFYbyxd6yJseuBzgnEqAFWiefzCDIS78XxsT
lL0Y4h+REp4hrkBIPQEMLQxw54pozE4+aganQec5IYUjnHr+i2iIgMKckvPOP1vjFogjpvB20zsb
EN4eJAxjKS9AzjUKUPQb+/dx8CMXTIrq0JhCJIARbfqcGAqLMM5gG8L7uMTYempjchxB4gJA0iwP
nDdt84kq+OR+kDS07n2tmGeqc8zNTQgfLF1PyWQvzb6z8XzEfWcAforD9BWSmgh8mVPjpEws+uOw
tAp7simAmkFwL8hR25WQjMoRbVZMq0n5JIhKOlEcBNkmgX1ndcQ5naZ0JJBcTCW3c9SK1ITWK7yg
WudW9PpSmck9TfUBdgvo3JaSagVfF0xYfMZXG4NgyFyRc0bcWvoU0nzixXwI+8Sb318AkWqgWL0j
5APicclwhyHBuwQImmkcJxnI9iB3KPgFBA83ycdQI2udWPKqdGgucJmbSwm+0aE4cOCUWDtSTfhg
YBEjeeYnPhUsZhOMo0zkeYJS9k5JchGqBQmd7ROINEL+j1YGU2pCDCgV8MSAG8tO4tmUCqX6JWdj
R/q26Oi58C7gAVcbPnNqgl2PWKvRpaPsbeIFGTTedz1F65PdWczOvM9cYZyASTl+JHOLhfFCugBx
FCMlt5C3QuDvBs6Zv3WAuGaTFFnXBH7pwmtaUXTzZIQCHs0NqZ6pZ5wyRgxloXfHZZBOBRYeeItN
SeEgY6+Bgn33+issqFDGH5R/8oUPCObHGXz8C3g4lCMzgx8suII7dpg06RIE5i9KUljF9x+k9+W6
fDQBPmfA5V8MJ9CYpN0vhPhzKt4C9dDILghMAnW8K8aQxC55HS+MBu2PSm5KGGqMiSXBOjv7wqtB
r0MkVZEGFPdFWgJhpU8yRfA6BrN1hw92q2Cn1aKcf4//duYpBgP9SENcYSPVAeJLCe01NimlxyEZ
zb4JB6UNTh88GPQeM6+B+2bfB+Fma4w2T85Z1EGGDYNtXCrhaKBfR3gCNm9k4FTESySFXYhBfEEz
K23ujrABFdbQNZagaEwi7pYBW+w2nAHNLH9gB2iRK+uJnYBwtdX05fW3wqh9jBcVchrkTYNgDCAj
2RVVH7a0AnFCLNxpZrM5Oeq8ONt3Z7iqMLtg9wLXLxtiZxEVs/ufYCyeFIOc9RBO3MggY28zOABQ
smlG+YvAh0iUkyko5YcoHT+7C6KQR/YWs3CnH1UBS0PBxfcV2ev30+ER7VQYHzxcOHxkWM01kM92
iz3EHX6I0dSjVBzvT1tlpCLS/mQ2Bm/15w+nBHXNELKtSIjkP1SmIGOueJVlNF0h5QpOIhu7r4ws
Rfa4RuADhGK46wjBKvoWojqBDcdL1Mr01JzwsV3q20MHkWar1PhQ4mxeQTggNlRwppfE7fP+EgjC
4OW95y8gY6i0fBt8ol7HCQ+CcOy+o5utAQ0MMBav7QpVkITcvqZuBjZ10b6DesEWQcOcgQ2+Vt6v
St7Sm9JE9No8Tl3GbsouDkz6LYUWQgbXolnkPw0hgcjepDkJG3IhCNoGdGt2v4ZV1HdcDx6gsBQ7
U4njKeHwQmZwRR5sGm019QKxa9fWwkwoxE8zrIH7vCuWbEgBIjhGymxay8q+ITN+mPJvE2ke13JO
lEZWMnWv63ZRAAoQTQtH1lDuG/ejFjVLiGZAeOa5oWSr/eAHzYgQ1/OsKeLG2bShhGZu0XvOS+ts
Bo1ZJj0ZEtgZ3m3Cgg6cw8wzYoXPz4fO/2FUs3dcLdBjDEOfD93vfhE9aN4zQqdNt4y47S2UPqUj
49TPTd/O+UskV3DDf93qHjVTGtAXm7XOjPwthNF95QxVe4C7KtR/SDKZS0Kk8jP9GWKzL0fahrpE
f4Jaa75EG32JBz/DPXAtQFyrOZ/OZA4MBedwioxXnBAPFSHygCtzOfMPVvRL6gKNeaHGR/hvljQO
jBZyiEF2yJFMD1Hl7QYRS9MAJCZRia2CwZxwjRgdcLpmGA+BusiCvUvgZ9xpvL8fBcEtcoWAarvs
jJQAAcmu9TQC8NcpA/Uwmfc4ywgQ+vJTZOCv9Js0ahM/1zZMATPYozig24p33L2tCcjb2EQwSY0K
lOs+SIduG9T51G3SKfM+pyUKI2YiUMiYDE2NmEQkkRRiQcTv03mYKgdBMS8KtRK+RMBZYsPdBHHc
GFc0qi78DWb/QMDfpy+oRqoOCpJ/2xlrs7EfANnX2TO9KPbg2DhQYtZ3KQewhmimRFJvoOQlD19C
n8UUyYWpIjb0GJ9l671/NGo+RpwmOOthV46/uP4BxASGN3GpCMgvZELMPajUIPxTFrfgDUxJSFM7
mhGZA+RWnG6HJFgFWjj8mcadW+dUxA0SWJJ+xHlSNmPERwK8ePrvL21+0RiMTOFYtBwRPgIk62dY
spfIGVPC2xDtaZFgvmwRVkMuIIjuk1IDm2iEFUaOlM6bZtBEqA+MBhOGDa8CBBhANVVtvg+capwh
U5bp5B7hVj8zC8OQzn/8GLLdRWP4qBaB1KvNFGURuYFuOkIq9k0ZmBValRWeANSncedUjuoJGZx2
DP/IzObfqgvZ0QOkBlwHilp5T7C4YbYNx5x2ADdWPNCs4D/I7gZg74mlBj1PeMT5f3gocAPxfh6h
lsIccnXdqxmgi6bH2nLrnn8tn9J2fvppHAHLX7OnQ15t5op/8y7LryN77LyCL5kgmAKbpJNAwgI6
BhTLo693F5xzmGmmQqUdACoGHHb5pXBBVyp+wZlfzQMreqlXEUkwKNTqPCIEMzd4JU4aYNojeYWn
HZYURJdy19qM/+GshSX2zzcVhAszQMRyJeoYtAPTy3tEuySpJSDPH1UUvdJ8wpDcN5a9GxlihbZr
33mfH0oDbJXfTgu2KOZz6KppTc77BpNiZHNvWk+VD6eO775IVBneRnwUgpyWs8Efo1KaPmY5Hc5C
xhWsMWHcmjfJ4903EZqSX147EhawhkZGoFkvd0y7wDvd/epwS0a+9qNm1wXDoyZHYhQ9fzpXCFKY
OkHiQ2NXzDAE9R8JZMGNM0FtA9SIeMUuXf5ou54I0T6BS4vGxA6au3TKmHJ74TU89Y/z/nCyxazf
A7atW91o9T86c1LoVC6sv0iu4otYAA0YgEtadl2/MrK8A4YEaPgAvBggKKsLhIQSkeMwOvzHftX+
GC1xAXUnu5+fjqZnEE3ZdlSSrnGzFgNxAOXJMPDx6VtU3oCPgFkVRA3h5/jGl2pPQ38gMZrLtw2A
h1jj9LRl8rtfosO2TgSKq82GKA+Wk3kc6sk7LRniYfofNnzWxwozEwjdnhwpUk8dg5JeyStUXqd0
HFz3KktcZqcaATXO4AhI+eLnHKqCGkHU2GpQ+lW2kyngwELvq6+jGV+3Rxeqr2S7PaDHoFt6+hXI
uLDsxN3UuSLnOkUSerKHl1/4QCUkR/SfCAWgH0y4ZvsKFOBsFwrpgM+Nir5LBdIhFAXxUwh9qQ+o
IPBYA6tSfxEpvK38NuNZc98FWyJgjVHyCGpbTO5t8CXywI4CihmuVUvRXdJDPH5RtTDNFk7mT0vw
78I238WXkFCtgmR/gZ7/m3EagcRzYIEwil+Ur95jWVMD3nNesyMSsVCNMzJmDfXj235YBSwABUmy
ZyYfVTtLQQj7CIQJ+ccnY7NMwXEucKhnqPHOmMEdoEr5wO0Pg5N1oeLHi9hRdIBOXgisQU+gRjfB
FCyTpgWR9AyBOv0Rs1z5bcFGN5LSZ8anRD/1CjD45BODEnU/iDFYHrv6pEI1zZRCsHVhTMSvPtG1
MWKWD6mYGxY56Q8+PUSla/FS4aVVwTnSJ92K8EZ1g7KK+Uv7/oNvB+91G1QHRpGGi6mqD4gvL9E+
CAklX7j7puoMWfgzGEOz3S2VivBmv+9WXDFZNvARIdfKestQBtvKGAJ6IFNh6Jfzg1BGQ14abFVH
Ye0QgyCKKeMJjF+k7DGKzR5upohfY+CBl1kT/8QCsnGAhxOhFwgTLPPmWV3ISKPQ3pGOla/XmQIC
lFJs5nEIlM2OdQAPQdi/jXmRC08HD0sv5uSV+GSe8cQUQkacuuInTBR7d68hCeJXstAOeYR1HyMZ
7xwVjtiQ26NU6wmalcmxH1NH3hljVjE9ZiCWhmypGT2o5UImPUKdeiw1QSH/CpkAgNI/zcRuwMEf
aBcx95aorMMojyCThDeuAus87OlebVEGMR9w9Qb87tZ+s47H42Vjo8vJ8tRkiw8GtmlYG2uYSjg3
q0NsyKgjCU6zsK3wJtB+iw9jVh6U5ZJBm/XNo/sIO7M+Kj/ymFfcRtLv91eb456Ga8LoV1xfsQ5I
xe8WMxMi8Rk7+iJ/GJjvG5/f+0z1/s1RYAuJgw+mJBi2YNay0LCNYfxmNd6gjrGKRXMUYj2Gd9PP
x6rOjrzAPOH3Hdx/RdIVV4IQffrhLgOmjmJs/Lb8NP7VolAO+C8o2fH+wc8azZ+/aB+MHZyT6Pxo
gXGyhzcR9c830YA2BHg4niJDUTAYOQldXBFdGv0PoV7631I1lE8jIjxVnhamjLiRBMQaC5YxgVcC
D9BCAcQyl0oxv9X3Z3DH4b7cySSBs79lIAclW3qBqIQgB+GlStjRJ8y5kUhjQWz69DSBrRExaIus
bi/cEfDFp25gbgC9DiWWtJ/ojK30FCZAmYgNEyL6Dl2y2a4I9dxZitIZYxBAruw4wVUVqA/kHSLs
RDq2YsihFT6hfBQom9ML2zdoOQgkjE5DQdzpmB6z3sXlieEUDF6+FALjFQLmMZ+ZnLe+Nnt67/Cd
CGNSgAT6L4I9u5tqexoXEG67IcDGm3cgysLa/u4pHXDMMP8RsnC6/7x8WXxDilk+QdToFoHWP4Qz
YWdZ4ln/Q5cyewBwbWditcTZRAP5OyDk4KdkYrZpjXDVHMIuIRKl8qILV7HpHfNEGZZ1mp8TA9di
HPrL8tR/MlSy9NZ6AY3/x3LRzBDcz78I0nThxyDOUYror2YFm4vvDR6kU59/85tlewqTONm0bAyY
Qv3wtKiibgf2DYFebdlS1e/w/uYcNGh6mBGJdyyWtJpNg6pMLC9g45f9xmhXiH6kDczvMC7X/Rzo
mNNzomjtnQ+JtzRyalhas7iAFUQAhutALgSzkEMHorqA32JWMqMOa0RgFuLmAQ+E3+i+UJRdNXbz
MegAE75X4o+L8NPp4SLZIppVa0QNQvIHAagMMY2nvuZgImP4iPOiN08qrc1QB6PjWQOScq2RuYtu
GahxOu9YkVWuJViV42Y6MV8FnTG6JirTnZI2KFrPxnaTgA3iG6GFZ4oEcVn6j4vhXeeMxXMKTCZi
UV5T9hx4hLsnuweOHYencbrwPtf8wkglUHCafvO7hK8BL+dNeUgsjOVtB97IWbqTtEALJwlNzyW6
M4wLKgvvSdMpSkHR7T8yjN/JfD1EnJBb3Y3jcugLrSd1ja8GEwO2iPkY/hIxTXo+skIUR3hgOP2R
vHeU1MHHqfi21lA5hTDK6GA5mL0P3Ilac8cWMgp3MT3CSCOaLia2nuYxnu6fPFAlFQ+0MHPw8/SN
2oWet8eqgj1+HpnlaV1WI+AfuKgtPBjDZbCyOCjhUs4yrETIDuV0LNbgMLLBt4EJoGhncMr4m2YM
8EFrCO+bLqQ3ku0qxACHOeE03oKmYgOHfupqppCKIfuCUsrMOdW79UVVRbpzDnnvjeg2asAKVA7C
6bto0D0uS0tbfuF6Fv+KJKzltfVgD5ONguSkY0bLNSjEBAQMD9/Kndjh7sSYDJJVYzsDABlHW2CH
jZa/aCkFxN8jMWCyYIpSno4MaRXQKfgHgi9605cv4I4x3JFkYQzGPjMAmc9PxRD036EGbKfBvL6Q
EwdL2e+WnXFUcV4SE8O9dzUHi4H9vFIf8dGxO4Iei+bts6SYJ7SJuTuAYCZPwIbaRTd7JaVbZXCl
mP2WGHstigQFeySKsIf7oTYJPptX0AX/whMstDNiXljfifdZZEyEB+cT0CxfPUqq31OEwKDhDRDu
5IAcgc6empqDqjkiUk3SsQbqcCO7ic0hDE0YBVaeOMNEt/UXuf4NGxqBNIjK9K4nNE48W1Rf9gip
E3YkxHpMgnzWXTJbRrjyL4CbU4fZOvTRpRMnrw3ZZKbkk59qP15I6UhMUjAK1hEpBbYAc0Ilzo5B
yFcuKNUgZ1JIcZDDw+dv0Khwk0Wu4qFRIaCNdYQMQIy3d7/qvP89oZdE/IMFymQDnmVcELO/uVYY
xFxexpTzxHR/yFBweN+F7AZkRXEDmbctmCiq9aOWTdMrcc3wV+eQmazT7rpAXtQuqkTjSnwYS28P
fcYgOxYVwlbGFxshWVO1L6lZnJQa68Kop88UEQrK+ghoAjAmAsr2Dxqk2Tesp4Yt4vUO0fuBEJHl
UEquFecfDE5NzsXtMF5mGxiYhpqzJCJFPmpNjmPIQvBQb3oUf5uqwQXETgtRZ/qs8yAB6Jspod8p
4/vyDG5ypP1GAEchzlIHb+hU5Br9oLqq3nPXoQV5SmRz5FWRSn0nPCS4kcsaWQv0pzJjUSlrpWQe
QMhe23fMVCOdUSr2+rGaEyyHeXSAopptT4W5gwOeIn3rWHfCtSYC02GwtnWvYMmh6Sy+kmZTVrfe
PZ5wq2cofSYAmEC3zIhjyY6ApWJukhqBEQbEejzi0Uxg06LUkJhKA8nlzOUMpUCKovzksP9AHNOT
C0n80Dngbmyu7iv8XMScXIejBMuYkXx1fsFaG+Z9LEbe4GzoJOg3G1vEzTf6PHI7ZNk0lTS9mAsm
B1zD7tCc9ebd33U2QlhyFHkKzkjb10CfuFO8AjEyKriZEco+zEvga1uKSrxf2C6FxxIcDeXNZ/kg
Tn83X8GNcreMcT4muhfmeMz2QgIAfidiq8YBVNdnGk5oHCT0GnRoj9mbK8SOFuQcqiVTx/zbYHNx
xY39N9PCzggm/GgTBWwMNk8BJqQgIqVQOojgZR4oAxj7FhpDDg9kA5ls6i8fDMSJNVaqvwZNRPSA
OQt1I0CqAOhUnLcKhADQzz2B/oYVFzYCBwE8CVCjiv6ERVEXYmb3h8tCgk4PThFK9GwfLlzhC/jJ
yEhAzrHX0tDYLwo9qYnv9FmH/8grRNIm7Q4GWfxGwULddkg7Qlo7sqUcZEBewDv2kUac0cXjg/k0
ChnWM568Jb7IgudahtXYVCR8KnQmswf+xzmIk8Ws3civjxozQcwNA2Vj4l8xi5vlJcpPGE3xIIW4
5bHSvFy0t+ySgH8kAfVmcrKZ8Wc6g3AvMWDMFC/m/DrDqD0X9sDGlNkJBFocS2bx7aktHZF26MKD
ntXpJd2yOI0ssx7Y/zhJWK61KNz/NAzgor2wBBkjDRXwULcW4OtB6FsgdyICQij5oGbmm1vk3A6l
dQQooDa48M6OqpEC4/Oo05tec2WNm/u1O4MzD5CJ3IihU3TOtEYCLSdWwuSIAhBcglsq6T1btMlt
TU3hjwURB4W6DBPNiH0v5ClEiVt8+49iAvFDvaJ/MUE5z6D9fPG1J8c8aeyto2JEgkIXTdx2/joH
PS89YuHJM7A4QSgeL/8j7bx6G9fWNP1XGud6iGEOjem5YFTOsmzfCE4SJYqkRIqkpF8/z/JB97ZV
HvPgbGxsoFAua2mRK3zhDSxJRJCkg3+AMppMmq6CxN8zOQZO7y6MVjDH3hjw/MR8X7+zQBYgSqLl
BstOsoqI+NE+85HkIa4U0lzSadsubzT1yHjVsOFmrLpitcG4B5nBFRoaj9ULco/YHWg01N8RaPFF
K/MJ3iURYs3lUlGyUumcfjJ0RSsH1gjJOZ/Y0JJ6dzpAbFllic/RVGN6A0pEexQbmzJ4wNXMpGlL
HWfVXBAxLsLNDfkkUH0OaG3RQc999Bi5lUo+6QxPLh3ZGyPE/1vEHaScYfJ+Qpau98+UzUw4rbi8
gGjiYYKLC+SwDhfRGw88ix5qH9wIb3w/4+47usZM7VKwfwDzstxSvag5XjAs91bSLJ5jS/O4c4Vy
/XlLgMBpD/jEvb4sLiAiqQWQALt4eujYroB2hEVHic0gkoM+HG6OPpVknjALl7NuA/WQA0KbyCM5
wm/pMZnRuELzhzsx/bySBC6OHjodcYFvv0JkGCXjJS8fxhMLFs0DYn06o9HpwXm0UTsMH/jnvZpi
VPEAHwY0PhAXwlHg4vMyeIX6T8HLoS3wib4nQuXg6OLaA5CKDUbU4tEv4gnjndBww+OeIxr4VTTG
d8wnwOI6SAZPe5BY1eAJYfrHcwBFbLLlgUxEGEe/nLrUew9yLR9dogImjBzsHv4ZovqFLQiUs886
vARrBfoiWBb1Wbx2hTItGvIggQTL7RwqbxwfJjRHUWPCONA/iMoSoVrWmeCmAiHAGGpRjXrEgxVl
6MQ17iOpV5BvyLnhO1HrA5L2sn8RuDCBKb3QtVvPKu7VB+6O1+UEZUNS73RhbSzQvvCFuVZlMjso
wvSGbYN+MOriI8HpL9nRxDps6bhLVdt71TFyEqkFrJhQBtdqjrFVdT9ECedECPIEUSUgtqd0I3bz
+rUiPaSJJs5b//1Czv0uew7Pc/Qwh2SAdSCaQpzOkrjlYLRbE8rn+B7hCVG4DyT+h9kJb1Z2TKcC
hlK+Vigr0Cfx5M3Dkj4K9z4hdm9HvnEK3un4PSYL0RW8diwwNBxFONqgc80lcZ0DGSAX6XjojlHd
X89AxnJ1vmfAugSSUVRDhaEiYguDZobnG78GipT6LaCMQ5fDj1qCzu1+4dtRBSXXRVzCI3ZZo9J7
JrkVTXDxsCik1FwznMliNSS8m5KK65ZMq6KOSvXPswlWuLzzkN82MQc+0Idnr1MxOPCX75h55wIS
IXqJ1K6vPrSYIEYCjw1JFfadZS+KmrGQtWp8rgwVLzvvurkSC36mxiqhgNGzH0FhBFLnnQIiX9p9
rym7F7wOPrnEggj4w+oUCGIKi+zDAHQJoXLwaVZt+PK07CtjcefzComqUU4GPMANko62o32XWoeg
JTCO06Oab/WKkUyVhXSEPKn2p9hy8zwgXNOg8M1eRY8Ui6QTSCAuVJ4D7T8QvIQgdlC85X05SujO
SQPuQNGsQwlnbgNbRNIJvlq8cObC1gY6zdP5JZ9oy0z8Pj01Ybm033MYc/1g6FwQ+MbBi7ORWNMC
b3L2G6zMBjrh0R5/M8cvO6K/h1+5zw0wO8xGQpgNuBkVVWHOehwIOMKLsJqilOXyvD7tPTu8Sg5m
wA/SQhFZA2c13V4IQyJsxFA1wscIY0bRLRbhnOpjNUdiKQfPosYyReIE5q34yslDgZspphvZ6x6P
MVn4+SFEE3O/rAN62xx5JmhjvuKLyEoOUeWJoxBMzugQLfMuAECnYz8DcIDogSW3n7ySk6E1YnGT
wJDtq89GBYHFxOaxesFN/mX9zGNywAndxqXlbl+5EYo3CQlt3Dcf9I2OWuXD5Y1vsF0dSbbg19I6
HRRvJ6wIT5j8pA+NgWyEu/4waCqgO0Abfj0Cy4IyGy5PBPvmDbdVA7Yg4gGTOCL4VMh7wDHzSQQV
XVh9c62rKSFA38H2xZqXvbJvNFPRLnn29NX5+TjjVE/ewBWpsDApk6Yg3emK0sJazyFnkq4dWC0q
sTQRKCjUANQA4eeD/WwuM3rJ1AvQfyt4StYkphFTIUXlxfC0d+HZDk60XmUfFjLqIA6Q0Mfi0K1I
mGgdQzTcQXdEYza8vhlDdUG5/n09oTxtdeQHIbqK1Fp46dHPNMcyQSKo3sfDRn2jbyVO6E22G+SG
Kw2sJ2vCpomURxNjYRHXxjPQZkiHlgOUq3LErzdIajSTE0TQpc01tTLQJ2owhOyagN2obmuWa8le
Rn6/m9Cd5OVD0gxk35riucB1mlF0rAmwKH0wmNStl/bqRKlA1FyoB4pc5tgh5bQHpzd7XpACkceI
lgiEUELpJDq7qytZ4JsxEirQDfJeDdQDJeKfQgABcg+/+fhgwVjrpRRm50ApICFTRf5sKAFPTsZm
R3tBj6AM9w/GsxYZPUFTVdHigd0HezfrIQWhr66A9cAufUKz1q/rFW8MPDsEKtF824biOcUQ2enY
s2J5lcCCe8mr00FDZoDX7hxNP9gX+6jEj1k0yfXh7b0ETRSWgRkL+2fjTWDSiiHRdkMQQ0UQFh9R
bmdpUAEIq/HlQxQxoC4QBGwEeIbWJdehMhXSMZegijmmxcEsjZPRepiiJhcKqzQN3OI5TPvJ6+5V
h4QteFSHjhoShn6m+XsCvkSUOKmRczkI10SOc5JlSkyE+ojIv5zQHIvSjogPYVvtEOBoVsZT2ody
2z8jDk6o8Uxf4ETbcf9Ak4W6DoJ/XTALYbWCWMzBRK+YmowEjqKg3gf+XscSDfndUKUwd3g8EwYu
jr6wOjp2ZSImUrWB1rW6O+4Ggdp74NzmXa2DIsT4kXsQrOH0hCIBWXsxRP0GVIAmqqmIyyKazl2g
UEPnLBNkTNldIfNDqwAoYYd4IRQT5SR+3CGTNX6AVykYbmof0vqewIQGGBUwTigS9MoD+5m7wwPG
TGCNRWdwJxIbcVhxfqKmgt+qCLZSSqX04XjUGug68JyNz6IGjkbIIzwa6kG8iBGOm1tjeboHWiFE
k/JXjeMA7SDRgBCiLzX4lsd9B0auaLlO6uCt6Jw7gmUtdKCokcNMFgVrSlRzGx4Tko/AwrpXSD+s
G4IIvrSQWRfXVI6I1G7erI7oRaZvKobFelhSFXDfSr6N7i0+8F1A5xJwhzCCxhwA1B1riBm+iz4h
hXRMjINNTtbLpe/RLxAFCijIcJXZnJBz+VultydeY0ktBZqI83MmCq8kZAj6FEsIqBGNSNKEIwJA
0jsUJejvDIMDk8gCTp2b5KLRUkIzBkIvYGjQ5RSECkjuoZANoT8PwJxRmI47Bhn9jrKyGZ3pGYJc
ct4rIDt1VC5o6NtCZUkY00JucfMXm4aq2Izp6wkdFdDkCB1RE2lc+BvdbMiaLaanyWGGSNv6zUBu
bgQFiTlvRwlR4p53mQATo399JcuFOwFa0OmC6r52TGJpc7b/QOqI102t40ybE2oIVSQ1tDmjn1PO
FIHIk1cxW0Dyz5hwI4eA3NmcwDDMB9vJYdR0K3HYVlyTG14fIRrodVG6kns0VljCdXjmPuMbw8AF
XA1NBKtLeiNdzN1RGCFMX4JthBN6+DgOs+ec+p4GFhxC0NF7/8d//O//+3/eLv+5/cgn+eG6zbP/
yKp0ku+yc/lf/1Dkf/zH8Z9/3X3/r3+YhmVqqq3alm5oiq2rqsbP315mu2wr/vX/km5FJm2PTba4
wnmhUhm80YhynU6nZRyjZRz9+ziG6RzWdlpnC2WcEVQ4aMikH7sh6BKaFAegoIi2RS1jiu/+29zE
d/oyt1iPT9ZRuWWLmHgVMQm6k3QqSaLXaOImvIiW8X54lrqpO7ai6IbiyM7deIe9rJ4ONzNfnPHx
O3kLkYcRubEJWwZS/pzYt4HM7xPL67NjxTIDWQSeEhACVPCHWu+FLp/bMpTaMpT1faikbEpTE0PB
YujWXQJB0VxUQ6rH1LJbBhOL4O6FfZuX/X0w2fjveZlD4nDgVsKFD8gM9K8X0ROt2mb3w6r8NqDz
fcDzodqdTiqz+zRpLyMhgx17i8kRzgzSzeDo/96rU2Sxhr6sSV3fXqrqwogaeRAVzdJ9yzpCBKlp
m9uPD9MwTVvTHMewNbGIvoy0zpxzbUsGB2dUouwW4HWIDaIQBaEEKUB3AHbaxvxxB3wZU6ymL2MW
harHWc2YohYvvBZzb7IeV4Npy0IRn/PHQvkyjtj5X8aJd0m2dcQ4ZXDdYLgdLj4a4p549vJvnI+6
+WWku3PrrNrN+VDyvhABddPhTODouIPRYW6Z0o97+stAd4dHqmtZbJpM6UzkpIWA7ynHqY83Kn5t
T69tZdwdH8eqPmTH4+eetsbq1R2uI7Tfu/LTmxWhr0pg6LdMTryPP96XKSuKo1marlh360K7KIoa
V1q+0CMFO1ohmipgfIZH05dEt/XU+nEdfhnvbn3Y5yrflwXjYfIUgdqEKUDxW/R4WibWNtDd8mjq
uNbUMwMJxpLA1JDB07qhp/z7QP+8iO8foW0YjunYtqoo2t1LOzVKUzSWni1EQVo0gddDSrJXlSIc
/rGAUal+uPLwmVIPzE7g2UcCKkV1rbBeVFwSROD0yQHZUbUplhAlIFLLND0kIIhIkw50+ETckcsL
5OcHp9vQwhaIPDQJulq3AOwgQMFbgHXOvIECofhosQS5S+Jd+OpGDsgHx/hKKZQKaSAADDqTl+6I
BJNVQ6gtCdZkZMwoUnSo/gqrX0Q8WHWz2q8oCBghtrGhLEJVafRaoXTfBAocA3pZsZ8G294rVLoF
cSFlZgH6OBIsWo8yWJzOzp0ACN9RfcswvfGyyelGdHHuZB2h5KpEFkR3BAd7zguYCB2LkzM9khKp
ziNN4wHJJ/hxc7J+2o+L+Q3hIEoGE0Uhi6H0x1fA36ToiF9Am/o9nxC9A91c90GRpwLZkr8LWXGa
fb3sASWHhVoQ3p/Q9ctV0IESUPrIEFj27Tu02QuQ3Zoy1JVmhmh8/r5IlB/OEIPNJVuObhmK7Nyt
RkU1nTo/nbIFFUnCOVpLIl8jN6Gu9zeHujuujra13VpmmS0egWZ2rstdDyAs8Obd2/XvDnW38svj
4ZBvr8wKaJvHtcWlUrto2ItGfsusftjO3x7gXbRTbxNzt1sX2cIZDxV3JioP4mZ+bxnmh+Pw2zB3
cU6t3bZZYjCMqH1lPqxuh5WKRpYgvVLXbhmubVZ3UY5+3R3VfckD7KML3WmiGcjbI4ovf2uYP0Kb
+mZpha4xK1wq/HFMtYZeMzyJvzuO2AVfLn9Fvay36facLZ5PPezRIE9j1Lv6e+9IkdXvo6zzo3Q6
HJmNKB9TQ8e8WaQrFKXowFPa+P3hiVdwd7p/WRGKfHdhpdnxZjUq2wmsWVeia3rurISHwu+j/JTt
fRtG/z4p2yis9cFimFuYTV5FhAGinPJzW4Tx+4pT5LvTwda3Z82weHjPCHxhCQgcjdOBO6rlsbVO
6O5syJxCM2WdCSnzR5RmIycQ7T3RSWt5cmJL/vmCDEMxdN12DOtuD1nnvKydhD10Cm4hi1vvXtxy
KgVrevkH9yW+kOep6Dcc21b7z2fF/wxsi0f9ZbUf1fImFyarHfrN/IjMxhWWKSf76UCxC1RByzx/
fnN/DXe3ueqmMBJTZp6PwlAeBBdma0uEh9vqAT9fVX+Nc7e99LNu7pWSF1cgTfco7ioTRKtKp7wl
clJ+yPFY83+NdLe11MRZK4es4lIUuLkXm2CjdBcf4O1gloECoglidFueYtvs7vZZppnxKdkz5tW7
ElWZ3kxUrQkZ/Lb3JT7pl3Vp3+20ItNt29aO4uCQPRqbQxwKQqEDCLJSEFjjZcvU2hbI/Y67JFJa
iNuYqmDAJfmB6A5VQMdvGaftEd5dxcbhfLPimgVyHFx7jjtG0Riywi2Ytz1BsdJ+e4J3l7GaWvF5
p/GulDntp8ezfyPmkz6Om2u4nLdMqm0t3p0iO3WrrLfiUkF0BWVdWoDgVSp8rHaePRaaBqJJ1zJm
ywtz7g6QMi71IjU4QESDWXgjQij5FwqJ4n388hidu4PjkmlKdjV5jJXHKRX7lxiUcOxZnP2XFxQG
wQNZPasnarEtE2xZKc7dUaIo251iXtkChU9hMXzeuuR7zUAIoraM1PL6nLujRD8UTZmfKGLqQ2ie
ZDTn+Y7Oq1BqsztCikz0CVrGbFme9zH94bYzb5L0ucEv/q1bPufe240eDAAUoG4tg+ktL/HuNDmq
t8RxSiZYBvkImaQtiNSd14RPdFXoprZtvbY3d3eW7Mxsr9QaZwl4hue0B/3GWy3jqdQ2rbZneHeW
ZNrOtMqabVf7GndaiemuQCa/pPOmP215hG1zujtO1tVBO1Q3thv5Mvgisl6qwDi6AQhofV1tY90d
J8pxX1h1zPOzgMrlbtoTuBZpaFPacxYt8/r9GDHvC5eZnilmYbIOBRkvFCmY8I0AjdC2yX6PtCji
sEa/BDw3RbelROEB1oiQ3FAhzzcZVjt0n2AsOV4JZImcWjpRZBEqkb9PU/39kZr3YX+9velpIZIY
jPRwRlQ/kuA0jUOUPvAUXL1kPUQ2kODJnukzowXSdpb9vlLN+zygSh39chbXuWjH7IicsVf97AtD
yQNe8vtk/z/R83+HRgTK3x/1sbkliiJzx9oob4n2D7bN3gkBzdbWyI+P1VY129Ic06QQ8X2kXFLO
u1OVE1Zeg3oCQtP9eAJ6krmblim1DXS31dcnJ19nSZYtHmTv1h2X0ceK1nFv3/t9HPXH7fBlQnfb
fG81+6KumRDd5tABe6d1IK51JiM4GOyMJx0I/AnwkNxpve/EW/njpv0y9B+7XrkVhZFmiwtQh8jo
H3yQh+WYBonXvw1bS48/r5K/xtPuA4g0zzVJYqr4z0P3O3mrpyOCiP9WCmwbDKRZss6i/L5EtKK4
pdn6QADR49W5RX/nwWn49+7TL8OIHfjleNnrVSapNsMIrNct9l8PbG1w4Aj7hrAR2q4eERL8+bL+
mtV9yFDla/1s7QkZkLazQLyh/O4RM+9HV4ha099X5c8FwC+Tu9vQ9Tov12L5EwoduuNjuPffhLkW
XrMtB5X28yL8a153kUKyz8tSqmLRWwWZDnEPhB7VXlzcQmqm1FwBEZ0w7JRGn5SDc0QMCBJ1KUqy
zRtWCcKESx8JdqbTaXkKPx6iX57C3WETV6dYKs98t3/yCnAEgWOJIihIy/aGnviw317w3YFj1cmt
uV5ZT0LerejGTxp6bd4+BP4POQPB78Ua2HLrIdC2ru7OH70UJ915my3M4QVSBDDGzhrKM3kE8s9I
drfdym3P9O7QOV/WsqnmTPM6lXsnzh0QHT0NzZQlrmvB33uB5t2Jo15Vs9xvd9TeoFaWblc0uPGM
Cgvu/Nar6eeT/H9Wsnl37uQ1HcvKYLAjXD0sbwTyzAba3hqt/bRl6OuYQANs1TTku5VyPutWVe95
ZTUdPsm99LMQloiA/9iwd5FhadmjivjA+6WpmrrNUKZtOsbdO9O0+HhcX/J08WC5w3AxE9p9kKoG
KGFO2xbIJ1Dkl8Hu39lNviaFo4jBYPh44xPd+0W3i2YG5GjTHbiY9snuHCAOu75lufz4YE1QLKal
q4Z2HzFWVZ3q1+MOjLgroXC8YJ5gFBogHmiHRw9th2zbcGKrfLlBLoVsFzstTTlewN8+PKfBrUMH
CrtE4IXwilpm99POU2nnGLxCWWWXfR9OO9rrq7JjOLFsrsATAIWCYcH5m5Jq65r5aTd8He3uvirO
F7UuykNK+qLTbIFdDolRQK9a43yxr/5YMF/mJR7zl8eYWfE1PVeMJKogCMsxFiJIaMv8CzWQn07L
r7O6v60OanyTUp7hKUAHpWuFIBpZmTdcKy16d62n848778vc7m+ga75eOzlz6w/3E3qiiutSJQhG
JvXN+cb/fYXoP82OMp9iO7Jpy7Z+dxcoWRVrzTY+sCCLQfNAe7WG23KjmwrYEVzZZDuzuJXNCXIb
PWgp/j7E6/UVZC3yaygNUQ86AWwru9oV6SxsL7AbQ4SodyQTT1Zn+HDh799YESfP/bs3TU1XgQNo
Fifi93dfSLeLcdmqqAFE2cBED/ItH126n/JenZp1HZR+vsAUEVEDxDhbj/yfdvCX4T+D+y9L77C7
HNXcUQ4LinC920DzsZokRBDGTsLwRRcY+99nzKT+nLIp2+RYNlvZpCb7fcqZlazT20VJeEl6D29f
gKj7wWGg0EoP1z0HZRV49gZtmTVlHh1Paf9SR4enI94yF//wbkIYR5zf9k2oU6Pr0ngtjdFF79zg
rez7CWwMlIuB90IeMmn0cwQuD+Ot4WqvJca+0NA7+1DrVCMgcB1nBqsGNZNdeEWTkjAMbp9Tevvx
bqhPLgB49UDpg3HvasBT10/pcu+feoDwCZQVKIAyJtBo+KS5lwQpEsYrBaELx1PAFHCRDY/ITfeh
EeNigMbFYwq7JLpQ/FjeUKwrYBKmyFSs2Q4OkLUSqWk6/K49OiJTrqHvrwL1zVWYt0KH64zHh0Cb
ATkFi2k8ybN9BI8Ng3GIvAhfnAjt8I6nEoEpjPKBnSMABWt+wGQGjE7iYzAJewq7lAWoUOq6j0Jp
+BRucsSwGehNwzIEqknZe7/Cp7oFfFZHMPHkN0QkOs6TtEDUAQav9Y4iwQegZ4giSWhNNFDK4DM/
fWGgBUFeBpgr05uBXgvfdXRYCklBtPLf4AL30URCZcLowqyNsLlqVqDTLQAa6Bh9Uj3p48z5HwYs
whAInggKOdL7j7cpjhfdmq+MOSpOsEizyONikyPPUo03QqbPFEoXWF5BKeMqQsHSjjTwzXFURKDV
O9fpboU+2ow6F5NJwMhj00RD1hwqkBy2RB1CDQ0Fb5DGsEr8Qy/uAzgaKYAwpkDrsRa7gIYWDHhk
KQRiHAWFI7wR9IW7OI8JcLLxCIAD1dyaq6/ZChILBO2+oINZ/idIuhRMlSKEyhY2QrjBeccJtAEw
P2+6ONzAyUhfLdgbO0hisEJa75kfNvu3jXd3z6hFXin69QbVaogB2x7waTOboY01jkfZRvDY3n/f
6oby44iOqRmmrlmKc18mdrbXw3rfNMmiCtituxmiOWYARQ2Z924a5NEa7cRhMa4X12E53COcDJSm
VyLbhKYUKkJIZ71k7ztALK4F3/3k7SfFNspU39IDrXxUKq9A8qVrHr1y02xyiN64kg0v2myHVADw
nzRS5qrsYYYFV/eFKtoUGQqle3tv4J5CV9fmJeZBcC+R3wcwDhQeFTmhW8ZCAYvPmfEGxgauF1Lz
i2u0fk4frDnYZfreIF5Ia8puOqtm6SUonxsIBpV/nG8T19l7Cpo+H/akjE5DnIh6OrJxuLwHHClu
ukCj289hAxeoIV3RxZpsh8JVQsO5qYSZZHkxwpvv+iQL4zmpzMoEpo4qHEKUEGbghfdS3Ls9RCVi
dggtkwrQ2i4iaOggzxTW0M0uHkaAire1BvGcsZcVSeZEGu0iE3HBqEKi40EoOKyRnq+DXRejIu8Q
IypZdBqB80l66pISIxmUsgSRjv7ddoBEFEJ4QtZPcB+dYQ8e3avQS46xU6OjgdzIrH7g3kQdQkE6
BHYqgPmlJBzcLxtriqUMpfTHM02Co1v3AT17Z1jccFzRgwnzT+eZ4Q5KGkK+K1x93eWW3O2Kta1Q
dIJDvDm8aJGFkN4e6Tu5W6A+hDEv4pdAwitQ1I/IWnhoOEKbpwtx8uOVjLf4LYDS0qArIw+qiZCS
jR+SbrKohcoqnK0Sp4ZeBeQeNz+iZBiNkYXuKmIhDYbREhIpgty6gSjtHj8cXIQ+yVwHTx1Oq3Hz
jvKcl0YmMmAYgFSPFp05GDrdwcV9S9D4gAbgcGJ2lhMDdYjwqUHofG7iN4nIiFDSveIZ3Dsgl8D9
w1knfBSO3tMOurkwdEO21jtM6W4MJAwpce1AjEEBtOpAmRc5fAi/swfp1MZA5zDdsYHxj9xhNI5U
kWjlvp8Fre3F4rEI4JPgldS+9ZghFoQkBawCBNSi9UuDbC7WiglEBcTY/KaLpWbC5UYEQFCIwyis
nl6CbJgQuxNs6jrnbOPVIB4IQVh4bUAi4OPjHhK+8GelMWzF9XQ9vI1l2TMW0mC3UpB539gdyOns
Kwu1HEso2sbQ6yD3Bcfuaab3rj1pXgzYUMF6eYTgOzWfofHnE2ezfjS80/wClfpfAC7+EKGa8pcz
6u5U1PN1fqjVC2cUzo5HFGp4PCMqJSGymVEZwlo4BygCKK2h8WdR+VvsZxmyYwksmqWqjnYfrUr7
IlbK3bpZoF1Tqk+0SQaCaq/AU/Ji2KHYxXnPkGyk2Hce15avEhWgWzK5dEF4qEvD6CaH0WEdHiEm
NvQhJH/HsYDiL3g7UXPBr7afBsnQCiaQRz6lyvedZnzsEf2/Negij5O9v7J15Mf4uYdKW4rQA3x4
ZCdt4RVqRc5oiywc8Seqj7X7Uu5DQ4I/NbXDmptqQoiM+nDuGZiA9NcvCEVEju7rsmdx+3WOufde
J31YI2D/kOh/Ffp/bRH0nzH/3VO8i6AP9e7mqKnULE5I6yMg0Wuwex2oynM1jaFxIu2R+Gd9rB/D
7BRwOp8aD/U0yfFALX70GiwMTgsgkY63ZoVBOC49I+6c2DpamDWd+tI7EJ1ciL1GmNefPxzD24NS
37eExYr+R3ZLliTLJC6GrhmKZt/lLofbqbxeb3azkJ9v+2WFppeB3tweE4/hLVRST1qVUYH2STaT
TeFgzatGkwZ9LESdgNBjinbxVJpsfFPTk/SuY/cuZnQ4T4ux0jGRwhw3UWSiJMONgWM0onq3fcjV
IiOEIxM/ah0NCTXLM+fW1HyDaoe4j59CmCcEiuR3yIVzvcbo5DBUdF85CVamFowCUkcnsAfrcUF0
eoVHjUtpHl0HcSl8MrKUoLYeXs5QxdF8sNCkGZ/WPu2OYomj0wiWVP6yOSJJaIYwPbfh9ZW4MH9C
zAF9zEgZosEZSg1E6Oi4PD7DELVD6YGLye5XCPXEbg8ZZ2SGpo/7D40UHRYSZ4aGRoX/eyyjGX/E
MuL9KKohK7psO9CEvqctzU4672vFaMjU5M2uf6Dzl0a74DoCdJxG0vyqTi0yTQRbHE9S/HobpdTQ
ghgSMP0IMCIrNFe61/JjW7q3ggobJqHQ9SKNPw8yfk40SqqjTBxpTHZjK5F0Dk6z6zDzGyr0N99Q
PBtR5yo0n6xdeOlssRpZlbpvSm8fNmFCtY90yY0R/Nv2LsdIZqPCyXt1UN91z4BGJH8LtUhxs3l+
jUxpVlGA2vkF6oyHlYOOTYJwEBKSmAxufbaDw2PExCSMsQFd2Q2BFhfp1ivgAPoXbmHbHZzRoqa+
dVC9vfyAFOKZ9GUf0A9dNZk3YZfFnCF9Ix4c9rNtZxy+WriFXjqnD/QSbTuoWXrycWAngZYu7GZm
WT2A4zcvtB+IQLa9M7LGyCx09SdZH/FRO+Q/dWTbPZYuvWu/2bkIHw4qldxABmPNoThBVihYI7RC
7Ia578s5ELKBBwh6ClfH07b7Ubym6N4iBjbB/vr8oQjx1+oVDva7rgvb8b69JWLHKRyNViIsAo/h
WQ1lNhNPFzOZuuke0F7lymcLTDK+DFWTfYgNsdEgxOnu4851Va7wq9e4l4XMf3CFkPxcMuVVYizB
D8D1DXHxjTv72ofTXHDkDrcmscZxhCqjEEpOEm96WBpImRMxrkrJsxhnytErz4pHmNPbs5srwb7u
WO9G16oQHVcRE+ecJc9EAycnFc7goQINTzp2zLIBtHDwALMfhjYZFAw9evGjk+KWkwtvczhfEtU5
E7t6b5BLjrZCtU9D/GiHll2gDlBxh10+nFv5IMao0Ixup4Fq9TQnuL5imiFU/PvnpfPBLaKifbVJ
BTY05CMLiLwZ2Xh3/ThHYq8zTREfKYl7JGA/yM92cYNAnUpCIxjxBd+ZOJ1y079se/bMLFtOWFX9
o87GDjYVzXJgAsm6ot0VHhxbBmm8LpoFwY42P2/RZropvp5PlAOCKUg5bcMm6bA9q8Ibo+l3NsZ5
6p67+Ujmsss+amN2jAP4Qw+7Xmp6zijr7zOaDc5Ih7zu74Ls+kaIngTxYyp7EqrVmZ/mkaqF6VRF
5aZ/PgXlcm0NzInpPKy72qkXZTwkRKsskTSskT07D86LpHPrI8hZuHoe3oiPcDdFx1j2G1Q0guND
jFjZiVs/us5g6Pb0U0cavtTP3MUSrPHzLAuW2IAiDu9cvOO05N1NmlVsuAH6sWD9DLoWvvOcxj77
3ERnM5sA3scBSpU8SOkF4ovofXBp3zCDn6AEdkFgSS087zFfVf3qdeM9wsUkqU9CRJwhEzuUI5Qk
2G7Igo/w75+RGoh7aH50BMGWAEEarGdcq6YT5FVYokaJMxttwHBbUVHdC69Lf6+E1AFU6PcIjwlF
MnI5KbjuIgUzkcV5dewgCsf0U9TxKXd4FuqYVyqkCT5iUXNdCbXzFQUc5EeJ6HMPHYFTf/pgZCEU
1isaXY8xppiu83TtGMKrhqxi/Upa9/sl4fxR2hIrTLcpa1HYsmz1Lhap19Z1CyGgXqBmydKqNok6
3cpDJGvsF8QbyiJMNhIqSfGwSjoxJihqGt3GTr6o7UjWwyNvY1wgSiayWjgsBw5ozyBX2m09ClkJ
igqv+kRvuL23SNHu0Kl6KvofUr4qiOrJLuCXpP3jNcBjJ9uvdFdXXA9ShzKwT4877PiI5tOZvouS
bbC/BVzN121QnDx7HUUYcUsoHeodS+rYIn8YVYiK33DR1oSjZtxf3gQbvDGCE1VCxBs9PL+LSzfB
3Qs9TL5TawX+j2ou9VALKq7lCLQEJdLvN65l16fjGSezhTEXYmV8T9qoOtp1o8G8FRD+RyGWwWxq
ko6harJm3uMykm0qbUsFuARy1ejFjDO/9HhKvu1PiIBiime4Ngpk2+9L5s8Syee4UBMVlTPJuUe1
qYW+P6zp9wM0o9nvH7jYsX+I0KImM8V3NjJnv49INPnTg3U0VVaZpgrr+e7B7o1mfdR2oKUKnLDL
h3qgwoZQ0O/BLu/NQHIprDbbkTTXFD95ydGM2ZyFPoaXII6AMO5tvHuQp7rR57pxqJbNtXnVq5/0
2W4jhPIwBOrGS9x0kNh9PXHtBbcxvzsqqGW+OI8q9YoDUUWKGND+/TihUdUz+plv6642MCBlaP1k
mgYnUVFRk6D8gIm0Rrw5Hm+n2Rhta1Q47In9ziH6dFn7XaqvDuDRD22VP5NX9ouFtnYvaM6+WyEF
krRn9bejoYEcGGY4vZrm4nHAGa9vbsCK1v5lRTTR50/T+EM4flAr7InuQQk2mjO9Vwo2ONHa44ON
xq46E/YQSLO/GB0HBIMDdMIYQz4O+FjUznedC33Zh5gPkqpuM80GyUgJYy8LHTwb0CVZIFLjPd/8
cLEIFxS0QrQSeqcRhZ6FOlEnOY8mpSh+8yGB+SgICIQ2Qi3s9wucnytXloGyz37pvFtIceSUOveY
qj6sp3ovHR18e+KMiJ+9MehddFu6Ob/EfRRSy+l+QDQT7LOFDFUM8EWgdUp6k6+wH+JQCpIIRtrM
GlwcPi/rflooXjdbVPMe085xfAiTwOKNQj0aYfIz1IeHrjRPZudFM4zHRQfhsT7Htctl+XCeNNGt
i9EuziSX/nmVDNMoZmkbvJzb4NKtJxamgeLneYT2SbderQXrcjJJh7uZFsaTwwK8YIisikb8dfXQ
NN1v8AEnRnkh8qPeUr+mH8lHGm2Hwo9Qf3JGFMr62vMFVb/mTcVl3RyglzXY8p8Qk32TPi4zm2+F
lzf610g0oex0cU+YwSDJTTWGEj7KJlg0PNNBOAEh/zASTz8NJFTIL66ySpfHlfykYMhLk6LppRTh
qFRKnWvdPexCVQlNyT3jn2IvztWoNqIcAD/pJmQIFFXo2WMvf/FyhgNLBxoF0/uTWMUTVjGuHDc/
Q/K5Djnnb67yqr3KlW8h1Rvx1VKu1iQo8KtCJW+VPB/GF8wX15JbNsPq4sVI0mNeQiOrCWVEgqDZ
o86E4BrylDfXsGaO6kMOpGuyvbnWzpXRA9m5jenGNBaQd0QWouxe7I6pDHMzrNLe/om8E3HwfagD
1VS9aumsjIF67Cu3cHfoHhFrIy/kXrr0VcSzqKyW7lbrkdKcHog1K5sSPKfKyArrrhFuOxSDThzd
6pTulvW2JiNyojz1dZQ4XrYnj+MFDQ6FRcf1j66y+MfYcCLrKhQ78pQVXzjDvJyt971CD9boR+nB
bRsQ8srTarc6SGHt9HZ89uA6LaG2Fm6Z9BR8mbd+jURV2Sv4bCKRq1ej4oW607O22G3OCL2orH6Y
HVN0thETPg4anO2LDt8GQRPIwOqmHpy7Vn+HMMMxkLQOf1jD+p+elulzRoGAYGmRz8zexccmC+Gv
OjzSdlDBKqJ7z9JM2YgxoyAr9/8IO7PlxNUlC79L3ytCEhpv0YCYJwOGGwKwjUY0j0/fn/ZV9zkd
fSJ2VNSuctkgpD8zV64BC5xRx1kRqiPTm6Fnxkm1d2lXrB6/q96uMTN5qY7uIPOcHIz5fZevy1m0
/4DuqC7tIaLSQCSWijATZo9pfAw0q3kCB0cz+sLePDRAAeXUv5BhuH8pPxLmaHereHbL9y0+Tp71
TFo1Kw37kmIlbCff8h/Zrod6ny4+R+577tT7nHQTxzzJ88JTD3zDwe7AwYxpdzHmxVLctbtemop4
4DIeLCsPrxSc8INTRbMaLwm+px+WjxrOT/q6tPEE/grYKeFMWLqYJW1VklZ3xLDQvRrb0VClOIwJ
LXc3vEzuVhAthfacYu6uWcY1V6bMlzw3vIp/3F9flxLLJD6/ynpjQZ9ZDdMCBjoHpNOz2o2X7S4k
/DGs/okPUAnA1Fhjjj/a2Ga4TOLJci4WxV67YDDEhiw70z0e8ZH0L8pkWnYznsLu4/HvORuKYlbC
ZG8toHsv81p8IlOwjDHxJbrGHpkJLIpnukMQ6skkbBSfvp/w8lkmxBUEhOSMDhSgyHeMRoHrOFvN
pYjFyUHbDc/hwkaAnqxweN3MrWOe+XgxFcbLxlMEjwLXnnj2ZY7xPXMbH/D6vWC5yalXPSsuycZ0
iiXoyGkM4ossHswDrz58xk/fDd2ChN1lsAi3wgHw7va+MbZ/jsyiroaTjQdS4aRrwq+9+ypYG/Nk
xux6lDzffXOxhBsDQrTSMcdb+T5JN3Tif7jhDNmmOUt/cf7SBFdl/0UsBDYY5N4Hs8bDSgREl2Up
NeXj4lKpbbVvHFeJGcD8r14GWMYKC3Uh7IVk6V+mbTg1ccwiKI0ZlkwTB9i//za2GHQd+a3J3UNT
Oi4NyIVYl69mMSO9waYPkLwxtpuDGdYgzpUIl6fVH/ZXqJeCL3Om7oOVfwH6hMa4AafADlW0cSPF
LK7/JiaTNhZiSuoCDy20b+UlUZj/QABLcyo87l61jEgLWPLBUyaqZQ7+q6/V5XjRMFUYw66SlUYg
1jC7u82yPlFYLZWzLvC+qI4zQ17da+I+U1TRzLMJtk6nMWmBpAouqjn94Pn0PWy4nTAgAmNDRanM
KX+2qo+h4Ts5dPQNd2DmfZZNP8/JNjmwK2HmKZb3L+w/lgLq78BRvfFYVVexHR7NTfeevld1bufc
xrw/HgDS5RhCAWB3kw3AnHt3GQMmGNj3L/NWv8yTfuIDLq/9tb3O+mv9cTuuD27pDWgn2+pxw5rM
dA4hIWXNNhV/ymu14ErstXEXE6zMh8S7KFVL++GHAUXqm/gyYEdPJaNXu6Y8vaTRQNtmF0b61i1d
JN10NAv/RUp+qdfmU0xpiZptgv0WinmNQ7LeY3MCEYyBeEK0yKTlVbmCdhAJhT5nmOMdi6vxmNjV
V3KgRLmy9TatihuHWDX8dMEryHnBHTjmSDbddhN+KydzKa36ztbfs+hwx3L3y8eRm8WEvEeaM24I
9eOAkB+3tBYf0aXCW9jIb/DtyVzaReyBrnjjkeBDqtfTP4EqYtAwn2z5eXwPQL1+oewBfb4+15C1
5uD4ke4SPD2wxAi8+tbTk1YXCn3nVfQrKqZtiOpvWe7QYJjAuaDRAomLrEFtGpD7XALWwc8fG7bf
yVN/hnRT4FxkXJdTAGDtcee0MCxs7iO6BAxVf7If/sinHfpSzuHVpNvj5gdOLFYqtvceESeQSYjD
O9Mb4kFqOvXYNljvdc/cmK9hUHErV466F0BEuNlffMpU3BdIgYyNwMcp6BMIo8xy673zPf8NqtCd
m9xqB9dgxw42+FC+OczHh5DQlxuB0UC+Gh/XwsAQiztZnmesVLb+OVlVo6kBqN9MhAe04S+9f1qz
Fg6GX+18PLHX0ZqJ9vI+yTuD7Wc17TJHa+aTzAkw3np7kWrnPNzbZNGexJP/La6Hr/cy/PF/hBde
cNEBR0YrXRsQ0YE+oQQseHhvk4t8Mh6mMa2gThq2tEq8at47+cZcNrtmK66DpXJmNX1VMf4lTfS3
2TE/lB8njeYaqQ+DFfH+JfoepyWLffDumZWzEnmp3zQ32Vf2kxxIjKsf9WdGk4MVHh5XTsVgEJwj
FjBY+lHdGeZJTnhBQwoONRaOfKj9o8FjQltoC/9rwD5AdHJ04p4CBYP7uDxPeM75906waJb+lmGm
vIXCNg4OZdhRHR3zW1eI8LGlbDvBY5mGnLPL3+Xt6Z3YakTQkrQ49/vi1XZb7vZPv5PFhbA0Ek8R
v4pXpLgJZtDXorB5SgrZEn97yCgEf9B13iZecS225S1Sp9W2NC3fn6X1oce0l76JEsZDQdrHItgH
C1YK+5IdPdWTO/hUXIKTCA7c2y0EmYfxZazKl4iP+RvzRkd4u2U+7/YUEN3JwNdMW3iwoObzv39h
YHzTMweMN0bC2TgaralrbphN1gaejsqXePzgvzn/LFVaC+nwecofS9lVngHgzj7cikMvfw2bEFdM
K+U18P48quA+2pfrYZkTYzcqSdhukn803tL93HCPGLgRxfm+6mRjUQD7F+E3nKuTTaOP6/iEZWrs
cGbi4LsOVjqDo2IHJ/Pgb+OtCFWF03Q9rt7NTbYsWP4fCkhFySmfDZCH3s6BlkC3WGwHpNWtzNvY
SpRYVIPRe+LzMyvW4aKfE9t5ljFb+oPEQ/znNyX0gdOu5uY7YZFtqrPuWwMp8HiKYxOI5SNGhrfP
w9w3f5I6lTu3rGYS0uEXD1VHSqE/FVjn4L8Bzpnb7eufdzVgyg1sA4pCI4GmyCQ9RmPruQ2c6JfD
W9sR2MRqCZBzXVEH8bDnsq6Y8iXcR23uen1bTSzTXOAGd8RJ5Ru2+1wg5zF9gjzZ8EoYEVhjxqs2
Y5/aEWENmoVJ7pnoA5HWmsyidfRgWj0wjLSP+lye83PzZUaW3FlNNk5TJpin5NbhhqrR/44zEQui
2O4rNhV2+a3fpN7KfJpyK8dk+NyhzsMYkkaMpfROOZaravM5kCAXzqhqFLMSK4Ej/mocd8G0HE12
gTqzW31s9uEyORJ5g0HgXjpnjwEPV7z/MBMdayCYFteRMSLnw5umWJVeik1fevdtCaXMfBY/zQ/x
QFfSad/2+5+kLF7QALGMn8Tx/CH/1i7wWuX3jBNzdQM6zNQw0JqwS4H7wt6OfFwcjemGIXse4xfj
WcJ+CG7Gn0rf4Z/5lzRgvmlxFJu6TaQhSyWF1vcnvPabaB+7OoG+DCsf6jU5K3/FeJ2nzO38WsAl
JUNzDGmATSBMNSIMNMaiXvZgKPGJyIh2BFfHaLaxakraL7WyAlBgtwXZEQYJ3IRoPkjjZoGTy6jt
wPeYCuQz1o5jSHVpEZBq3O2MpURr9/1IwYG/lJPqHtuYvUo/w/eAax81bx9gsLPPyEPiv26aHtk/
u+bKjog/5MWsmnmeueWpXeg/kb7H9NuVXsat424mAPbrTs1WSqvCG9ELtiD4HWwFVvXqNGCeupY3
muzFMJl2+MXmNuNb8T28Gt1TUe/j3crr8UkttBTRmdy9O3gI03Dnmvo8iryOi8iXzaXvtLUDcHcA
b9Ehf0VO5gTjVTZrnjfcPhZm+jSrbTMkl20lYn4JpIzV3O6z8l+m5OhYhT+beXRpmnkTOkDOXKJx
/U1OcGGxn+nYyaFFByHbhZgz4wtOGBPJAqzziBXiuGK9JcxKvj0TEV7MkhXUNnMYPQSf1aHE1jq0
TQzun60HZsU5DXwRwEwiJrVec8J0ovP+rFRzOeiuKs9l8xBiCcIRWRFP533IN612gu52vV2C5Rjr
CB5ebGefc5XNiDwKfetezibhIo3cJNiY3VQj9awAPvZoMXsci4mALrywu0XmWmSNkCxDgopJfscd
IfEaunquQu3WhB+A6HHSkO/C0f4nZTOBRRC72mHaN16VORkkNLg/hCFQ9biw7TgI+62tJ56vzErI
EL3NepJ1Zk4CGsuRxuINCROYKZXvtnxttG5kr+JO/rgM0Gp60cnEKpaxzg1zEf2dONlNyh2w9yc7
TnSW+asSE3eM/Jf8o4TynMzL9KTLnhFsmP3adhrnC06boANbNyDXcCfpVim493weAXcDDRRONY6e
Lm149Mtpli46caoGc4HwGLSDlDkaqRcnwKQfv55DuY9c3jJvAfSmPLx/629hbP6GdYTTMxyjaFGa
25qxtsten3RTqUshnhlMks0tIsOSpIbQCej286UyOaTJ1dC39+prQH358YpiKYtLkw4Cnusmrstp
Lh+5An59kpJl2Sx1qhvhmn+FD8hzkKDh9F6JlU92hCJCYmAZngxcjXmJmq1CYmNbJDAsrMLabUOH
81NmtI1cvqw0nsxYlCd1mL9jV6NIxqeKk0f/1nQvVQ81E9B71rC2ii5SeKnpAJRD2W9Sfa6Ziw+M
y2pmhLd+2MnDTpC+UnMr4lKvHIRkds/3KdCvvO/r2Ue328Ir8TMvF7kxC+FXQlBN3YQjKvJCedEY
VtffBJDo/Iv0Q5Jkur+PudEoDvhLcpSTgDQWjOruRABKQjDn+3GlY6I7+fiwYw9nIG0F5sa6I7YW
dV6F6NnOsUsVcQoDgTi2X+GSDN2Lfo7eGzPy+tgNOH3g73H0otgi7VL0lNKOia8hmE2urYC1CO4F
gC2wDzDlVp1W3Bm9WwK70F+SZizOw406eHG8+KjcUbaIlAczW7RhxzvRc6arMxIVjCEzIbFhUMgk
dlduRAGG+FusBSbE9yxnlGUVEbtmb2k+QZNuRKUgI6C11d7JBiseoCZOqTmx5k6wVYAz5i9kbZaY
C6mzP5Ubm9ZABADJr5/x5d9jAANHx9pedVIaStVVo0WBrhdL4MxKjHleeqq8IGlyMEbP2lKa5qxH
iL81HR+6a84V9e53G95H64amk7MN+glglHD4B9YbesTg+nj7as5gWhNaHM1V65VW8S3mkbDNJ/BE
3LdsYwr8Kd1MnBuoOaCQSYtWsvnMk9ZiA9jEtpq7QuzQ38CsNEJbGqYTdqEEcjFw9NMm8lK+IUgC
kVvYv9GVW9Ia8CvjAJ3FXPbeYc4nFbvHCVpxOGeyP207wNWji4O6bU61AJduPL9dDt07y93QEkTg
PmeCBQZZbKk9CVxFmUoRUKYbdRwN05FhyTyF5hVGDfj2Bs4LtZ7bg1ulnGP080fgLhG1TQRYNZfI
/6LEFmsTYiL9OUZKf4QvNn99t6TxeDdsT8euIK+91JjXKZRGzk7hMaIpiCRf+ddwAwWrm2kCR/pH
+q3Aksf0VryfaS72pLJBJ8aEJ3KyX/XEjk7wrbJ3+4kl5ZYCNRkqCpEuWFFk1rAf/sgtgdkl/BEo
rCsuT5v86v6Cn5iUNwAe/8EIGHo4un3fIyu/ZoeBwB4xgMCqkUny/qsgev5IFfOzLYpTgbwqmAax
LW+oiupVnQsrVi7OBFtn4yiQhSKsumtzpS2Q/3QvWoOEbWr44hhWAxljmI9Hf3xi/PZXyl/90F/J
sr2MMze5FUvSes6p65/SP7SVn119iq/hzzrZ6KsQglD8myzfh/DLYJ1uf8C46WqAPMgHYhzSrD8I
6gC/weGmfxNzYODEx3INbIger5qy1OC/z8v/AnnOeMzjMciGpuDY3iiwylkKIASABdDoZMCCnvZK
dm9pykmRX3AqPock2mWzfbkLp5BFxAvOKfJUMSx/RVt6X8KJp/y79XPyuq8FMq6Zs5zy0YEAC4s3
FCmSL1WXrUs9ppCAF1VAh9zDPMy0vUw9CFHY+DDTZ/BagAH+kgexCq8cCugO0vgyP5vgV2yi+Kkf
J8tGDYkHZx+ZaUDjZSG9bIj5XYb72Fvo5BCSoDv3CeY1fOwIP/MAWvorezUvAxY7KXyEn+KgQFQM
E6g/N7/0qw8TkD0IWgIMB3lOTlzQYctE273H6bhv7ZAWDz+AbsnvRXCuv54WuLXfvfMuXBnTQ4Eu
2iYSHqA/A4JVpyGM32psygxo9PCjALoAn1Wr0mkgvsK3J4xe2OqDSVcVppEOumS15bQ7MnIHwkWj
axmbLzclhY/zuHRCaNaJY7I/SymgC95G+ALy1IeVaLLZcdlA6N3lI5+1fSfcsmpWskpgwfnZif6l
L0ErslvTfZfio/PPcbCb+K836U0Yg6MqMfY6dpHR7E5+LrqCzhM6y3iKZGoMLw0/r3yt3xd+zlas
94Jr+Nvuq28BJl99zm/gOXltxy8G9cly8gTRJUygJwRIs8SOz9n1Sf8omfodvVyk0qIM5r7mMZkr
4T5rvFizamWkf9SBIxCs2o3NM67Y7bHCTtzllwHIPLJ4B3A9RGzJNSumi/mJjvEK7vzACEpaCyoW
poe3Y4w5fK7JOlt3uNYf8unVqYJSAu4OrB2wdBLI/mnjfcHlEQdi09+2D8iQw9KwIWSbExpGyyAB
iwGRD4xZGKYAPNC3l6IqQ2vCfbupDsG1+A3HcBR9payxEbe6szDPwQh+SJ2w0UXMokvGnWZYMXuo
u6Mls/rBTQUL96Th40y+y0D8g1WDH8l7Ls+d4GPkLaQSE55ruO/Brgj/Zo4OZyo3C6exMQ1eiUnk
wh/cCgrRlwa8B/DnZCf9x8ymyZbziwMQeiz3HgkLWGA+79vkqEuuyMfYTFFmQI5ieUsgIv2ApaLJ
+c2fH4TM4JO74psUj5m+Sx1jTyrAmutjK/v8EbEhrx0GFd6KkszKiMLpJuKa4aqiVZ1VoVOhS07m
griMQ6eDgwrxHhUKnRVnhTuQV8fajCAfQuqf9xupC8t+OSFHAF4nOA5flHpCuKT3F2HtY9ldWkO0
6/CqV6mBtjKxjO/hlDCOqRYxj1y/ZBU+U1t7Qsj0l+8vuMPzz2wEHdQdnJhanJL5MPx2VwZnppTi
Y3FhYwBeUqB1r4HiTtwVVelcXhj18nn6VSCE4CDF74NByu0fMtmn5LDA1LxCw78jTCBQIphWpQNA
2sIHx6X9m0OY3LKICFAAGouVSPStXjFTXbL+m3dsRKe+NqqR6jE657vv8EM17T9/3/3yCZqpm/dT
Ns3sShmIgJIJiCfwKHEaOO70+XzI6BVYR8EKYJUPboGARx1DNKMGkTs6nvXn1R/yYz+nHi27F9tJ
xs1o3IltlQdsaoVO4AdOZjdCVwgo4BWxIIUGLU9VdFFgXxzFJCQcUac0F+lpzJilBcmiKJT0cTDA
KjByLyXmDyIkc2Rgo88yLhxbxkFhe40ZReEm8OrpUpitSUtcm5uSh42K92g89ZtJvYXwf0oX4Xw4
Gjf/K0HUsEPtwmHMjMF6lfuKUFY2vd2XsVe3PYqiFdc7ugBdF9+ct/GuYUVw/wH0uu+Sm75BY7b3
t9FShJBoo0LRpuN/gSV9RaSW0W+9eBrqy+QqHYPL/aSdwUiYe1g3wxkdCUbLzosePPg8oJweKJcI
oOEllaBPhAP2U6psxq4WPGp1R22l273DfnGeL8ANfKC3WwE35DJxIVLAUWAuD1hpVVMOJgx5309+
MVeyZbr5mhGYNuezzc/1n0qqLLRNNHGn8he8sz2Vp4aMHMUeFwhE2gUs651UcDqYIsG+zkdSqnxt
luGOGkjIiHGTDyJHDH099DTqGSCrkyyTpYiQL9hQMqq5Wk3BkQExCpGBnL5D5vGkhbboQ/jM/e/3
r0wwNQwuoukNK3+vx+uALBEyI6E4yBaQS6hTSo48zPmxQWfXggPUkIvrtrWVu8PnTigPaQ93w9VS
uyK1nJFWh3Q4vN7nAokvFx+yGnM+SSSAWbHVqJbKRQLX4YACfSSgAzATXcBA2zbVUgsfXvYrk8EG
7jdySy7dunQbnsOEHns+YS1XLibGtnLV3JYqi7fTSG5ChJPhZioUAdcEvsNUlZsWGD5ZCpqjiRSU
5Secid0qTlepxod3bj4gewQRKHan2LLkDA3qPSNdSI2TNVcJQh/AaDu9P6F3qtmaVoG7c8DSj6QQ
GsHa9cFuv+TWrqCLcXty7PhzbQGCLkMVrSGtEzHqiNLiU8+4j8RHE1EGp+zTK1rrX2EMLBleVKPo
z0THQAdFU82ePPX00Cn48QPZdgBBcGdNhA8EwKZWCKY7mZKJSHEs9rDCC4421qVXbUPeDhsS9uKM
rkBYuV295HUE/NB4OetcceqzI0CyIn3Tuk4id0wj0t3ed6N8ZoZLI3NqMGCqF1MxwBNpTyBL9b7X
9jl5hMa5rXaGsm7zY1ttfOJi9VUAXJya12A4QNFVyIDUkUTZWWW/FXcAMWV8Cr7uHy+SnTvuprIb
kJeH8AfFJfAXUe52QiQNJ7fokKFi3Bqo4ez4cPmFEEQcc71W1AWEev0O7rsDOTHcWPA+jedRPmqS
RMPZhOyVbtakbkNJxp8zdYPgqnPbhY6qOylyIfoRYwXvlh85YLLK4gtohrQidZbIjoL73obLFmtj
Bxn+JheUdNT7hHdCohaHMoxVNAC6o9JfK9OPiuSDUCh0EWXq1ZzgQD5QCpAqqTs1fN3rnd/PJOXS
CB5NAoVUsEsmBjrV63sb+OSa2MaBZHIoThc+ApQI0JT2/EULSt0y6c2ibAGOxmXi3WqhReV8Z7ba
eDT47TPkZ0GggVHspMSqQqO52xPlosinoDy2SL9KiwoyCUfJQI+CKrUqSldp3Td339WQWPNQ1Vs6
xFHasBEQzWnob2wj4YKNwevZbz2KEMbGilfDK+edQczWLspShL1a57PujWJkYwoHsbhU0SbM3Cxb
xdzEYfb4ZI8eVDB5NowDQ/AziTYadCcu4S9YKBdujHYHXySEgCPplyrZsVCHaBFZlLV0G96yX5GC
k0/rz1jr2Nxshkdx0M9U9h6J3i+wzbbaI1UjTJNkwbO+Zw0Xn0ePyNArFlwrMG6uqzt5IHX56032
nTyeU41zZnH34mFumOs8WyswmZulsdt9HpNF9+g2Y/wg8t716NcDPccWQeSmdFBEXiAK1okIqx1/
F37pW2JybfX6Nt2O9frEee+COes21IElCjlKPxGbw7pYK5tyIe+BdXbdKvAYXzfKDC3a8jNj7ltq
MwkzPyJQaDeSnUFQXbtsEcH1y+JkzrFoP1dWfhFIxIHFZYlTNlArIsanzMD2KGsk/ahz9Gs8vgR+
9Gja7s/qqQebx8WR0ImOaT4D21W/oicor7CUfoJncOl2GrTiSwkxfiTETstkOhyLb1o6xlWRSzCZ
Q6Vb0ydNdsrh/SzgxdP24T5PRBy6Qraka06ohI7UJYqJF2bJJKAm83pVj3+Jiu4UTrXp764iBzDa
3QkYH++qWbpd3Ke1Tc/j5bNylq7fe3gGeNbt0222Fq7mrryIGwOtXr3M6aLFWckViW/cM81JtpP5
fUt2mIPQ5EQkLUstEZVgPX//VI8xA5o+yCbkDvbxnnRaibTIjvX9dd8+feda2quOaGdOcoGAt8zG
nvimQTnsXgileZvkXi1Gm0ygfnhL740+/b6F9haKIPw/AHUCnWb6D0WdPkS8hLfw9j7yGf0HQ5PJ
v1P2sUTAoAC7AFHU0Mj9bwqwrw9SEuRV8jUhK2vyk9IsQgSm+ejhm74XSrMuKf3FrBlWhrEyAhhx
cyE+ZZ+bRDgmuyn5Kms/k2QTxFb13ovZtesepfBALpZQwKSOxYjxH2xRJpN/p4GPr9oknWDUCcnG
v0iFjLs6ZL6so82fA916pnN3g3X1FDbvffLL9vqmwHhgRNOI/BOhy8kwIACWqIRyZDMT1vCwkR8c
QR6dZpWzIhu+jX3/x9p40Y2cNI9VK84uO30jbcRttagWIGerDI7W/Qs6knaVdxkq5jnOzGsUOvlU
GmwWtBBtV+R03fEdAJFcVSv+lA90QAsGvRwLBOgmGrWD4YvUr5Ql27Q/9Wu4DJv3e0rLC7AxEjRN
QjlKPAG7SxQ5HStVzMcNaETJGnsFuLLqVLRckDELkdTMmFOgbRiMsIyk5RuOy2QDjE/O+vtXOJTY
tuV7hEOfbbrGSgE6Eyj/7311/+nYf43iCvILljIt6TNgkx8t6n29yTeI837AkV6MbOy5mA0XzVwi
yr2Hg3SAgsT0fMTiY5ViIDD7nA0WYcDHKCJBQXnP9F8/6MVChICzCUBJYTui7yiAeGzZAHkBwgbd
Nl7CHgeGnKwC3waTaQm9pwzC7UVZ0a6pK3W9ofp8cLBtiXiAlUEcRGeT6wpXGJuDbCqHaHdG3Ch0
5CWJ2HbhOKfWI2oZAqqNjIKz3qae1LCTC7aDzDUwf6+f0OEYChjmAdm25jHY1A5JqfkyKK3Sk3aC
1xC8TM6rtEufwzVfviOwSPvztozL0I1YgExeNUoe1HjCCHFljdMf6kXyB8pkxet4LS6ZzZVLSIj4
/dBSDA+lx+FnOOa894q1f+OfCswOUAFsGf6cwIqaApRDnivnsfdxJCAI4tPrp3DlNAOI5Nf4lxV/
aOvsNekVyCj7D4ZmowbyfytmebAMXRRJ6MJQQPkX4yjkkUaqtVnyVf7VG8kTqcbQKV5Mg//1/4aB
qf9m/qNrsqiquixBkyfDanzC/4cvSp9LVaNW2NaUMNH/TOSKYNGj/4DwrFCdAP7Ar0ZrD4yJ0qc6
azTdWDoQC4j3BMsHxS3BSsjZK1yJYxszCgw9EjdbJ0+wEz5oKZu24JAcsIU7eds5eDUMcoBt7LBS
N6Ovkmz63160Ch5Iktp66/9/i5I6+T8kD7Ik6jLyZ9ngfP2XY8qMOv1ehHny1TePe777KKdI2Wec
5urvW1ni/TkNGMUK5GIDr9jEv0T3yQMPfwokGdFJqmdtfo6BEQLOHInpGAWAX0xVuu8cUXDFVjtj
yZ/2Tg0+m55RXDU+aq958L620qn7HORqIwiHottHzcYQ1kzvUTPzC3R4NPZqujLEQ9L+ZOYhhYaQ
lfusXvrafF5Iu8Z/BOp3FR/87BZWs0qDMMzM38Zz31x0ybdkLFL1q5MPcvEIBlR7NJPKUlV+/fcj
potpJr998vMJTkl/a0IQFgY2sTkoRLrXiw+CAB0kZcvaryhnYsvKh45yBkkrVk7SSBP8NG6kXqKY
3y8H0zVZ+MSL6HMcGBtREHts4etHN9fiOd8PhnVSurAhQD7lq8hEy6g65DZtO3hCt5x8K/sILHzy
2fbVIf1LH8Ow4/95qcjglPpQQcDFzXYP7fq94ZfoUcYLdPgfqCPmjPDjyVXAQ+dL/OuBEgzr854p
e2EbmBupO3aFJw7bGH2VAj07wAvA2EY1Og22Y+lVIPAUVBBawoQtsgCN5L2WY4esVm3fjLt0D1wo
UWbq+ySKe/Puyt0hYdUI+NcIU9X8Ky91tak/3iS7aabdtTOwoxQPg/ZyLw5SNQsLb+CCR+nPhFk5
O8fs/DDpgE6hpnyg++rjDuKy7Q69cZUEIJAUpISwdp8R3Wt7BwyyFPfDBOIQdLlgE1GETJNyFWxh
Qtfq+MXQ3mTOdtm+VwcxXXbdsZBsFcIv/Ypht6oL9nmPZzkRODRe8CwhydIQq3vkLqUzkG38nkmS
3RobUOqcj8d0yvtuGTJV5v4WzgFXopEvmuwxyDNaM7ZHKCYILdXsRP8Km+OEM9s8MJxKMGE1uw0v
73RTC6sQgdWdOcA4ayxmu9kEcx1+EDbgWF/ArYS4OuAUmWESrv0V83QY/4h3xP6An1Bg7IM+jMn9
j9ukA+M3ZgPTstJBAar0qZ99Sa+78p1BTjLbI/Sc+0xbT8an7H2A3iDJv2V36/E4ui+kajFiSuw4
4H0IBPqGtybfv8tnbIKx7QFL4OY0qxhGjxCwbWB6QXW1VUFQuT8QtpAgNc5Ow68WWSpDRr0qbmnG
H7JN/QpCEHe7Amv0p/HdZnHYLxple3+zLzoNkpNEdmSuBGGJcKFnPxfgK58tchRvfr4ok6eqrSN/
kUJZwoOJUejtFY2bA1XWO3WwhWcpuzrsD+CadN6Tiwsj4oMslljBxArIY35IX74weqK0tRP/GbnE
snrkIMCOz+07AtxkHj8V85zcQpiuvzUH7MdTmj0vp4KD23gt04gyjQCzNdTyqwYeA5Q70jm5z7sV
2760ddL0USieOfESEO8GtYWRED8O14Mx1Z18IdJFbbDF+ykDTKwIloEU3KHlU7dKuoq1EeqKHEX4
lQzmqvA18FVaS/Yv9IkTvya3bvJssu8mAd1KvDsxScaC5pav0btypONM1FlTsoPDaE96tgNUM/48
FF8YMyPnzR7dKCOFu541bnI/iy04Q8I+8tDIp7ra8vxMBuJzQ3skDDgViMWoLyz/Ypjcp0nidZ8z
DIGqeLb9Tro7XQ+utBLKA+LqHggXfunkcw7gsJQ4mELaaHyMi62BraV+RlsI+SSB/8VfbiFTcGWV
3R0BOCmzEDY4RGpUANhTQKpI8Xy6jNw/VMviyNovuqcE+Jg2lwhJwVd2a+fQlp3uMhxM6HYCEAq4
b8qazL4Hy6w4av23ho5FHZB6L8TPSq7nJhzMnDG5AR+YTaSTZv51rN/aVxju7zJks++Pl66S98Hf
dIeWWiQuan0+0Td1ucDd5o0RukAtez+QOHwGrzbX/ia4VuchoX+PdxI+GUt0Ri68s0/hxmhfiEBt
bWmPZw6aS7PnE8OjA86UXerzN1aBP0hWdWnhy/uUIgovT0c6wBd0x0lrt6tEgADxGuBMnHH/2d9p
HsunEC6wjlEL6ix0vFcEr2IOKb4MTgKihmzNS377pzpbm2zbeUkCFNWpAuD38ViKZ7waloWcKu1C
pGVslwY7eOCrYqnevwV+Drx8aa+gYGku8k4oNrrlN1TYXRN6UfL4hMCo8sWv3eq+TD+nCYln2p7f
m++t8tMC/eS3UL1BgRydHZBKQMvL9oNmd9WfIbqwhWAuoYyCtyHcZM3xWe4IsHtJO7bg/KOW6Nu1
arg+9zJbUJp0GSr1D+09O3Hc74BraUtzCOtGs860RdB6YjcL7ue+Zj0TJetGxeFd/Bbo4Al0haD3
6IZfI9oN92vZOp9mk2g7HuWJASYJOWrFhCilGgVx9ZHod/2FD5cNrpvhTPJZGH8PEwTBng8fvQlz
WJSh3Sq72PhCOyNX60ByK+BkUXLRZ6XBT86mSVvH0Vf5OVQIR4JmjaDrv0k7j+XGkWUNPxEjCE9s
ScJ7emnDoBw8QNCCfPr7QWdxZ3Q6WoszM81hS5TgqrKyMn+zl0OKbLMUuQa/lD6IYY+rfbvEyhUo
pWbspfCoWE92ClXy7P3z9WVCofzuZFSpaggYsL/YfVFyzs7e9Rv3xKuOhTbb10lYUdHRpmfNR6ul
ZJqNXen1SIcVyBBAhuP9FaBED2wYjMRjZOklmfhcxISdvVt3ta6SccWEj8Y/rDd4bOxuPrPnlO3Q
gKCRZup5fsltvnKXjCcJzC41nyQ35Dm902OP18xbnV32TOfKOndPfhaJITXkZwTj90sk0EPvpnXa
IuhVZUgYtgaAuCq5JTXbcvP5GMKs1NhsT8tXsFzgVkDF7DOjljeASkTwm5lzqu1xGgqBLtGknVaT
OZgQEEY99EB9+IoE2G9TwigZBD8Yv6PelmuzKkGJzuikQecShlZi4QHUFwMSObkyLr4COZ+OTneM
7ye0DUQEk+qzk75Lhz0QUs6lhu+KPRwNKtxNI9DE7CLJC8A9e1og7/I+FDbAbo4C9X/q6U6pWkg1
DIlpMW9B1Z1DKuzq6+mdHh35ew++XnVuGF90MNHnp/fiavX76EZD/si70r83Vi/Mx49IDHpK2QVU
L2MEnbmfjwqyW/BhIOCZerNye90KLRoUbDmVtUDr0csWRATJFVeEFVr6HV5BCgGNUSIjeWYfiXr9
jHxHxab8shUylFZMiAO0qLSrAXq3Eub0JPXvnsjl44RSEO3b6PQiLHqSdPzRU0crzOxq3BTnIUB6
A5LYNbPiEWlPW39GzxL22/ZJ8+NGCBOmBIh09AGAT2tC+W6dufbL4tpSk6sI6YdrFtbnVaf4o8oe
k4em3qT3MjG4p/FoHMEh30OOlw2GQjnePsYhw7BGXnUj714uCCGmpnbz29Qbo7pXGUVv3ym1M3am
1+XopX0ToIOLLrqee7NePL7O7uhFFsL26Ah7v91bbf7GFkLlIM3rRPZvaXQ8+bo4GCUge8HwUsRg
/PQeFzJQOUnLhaDPGki3Y7ZqEZioMXBd2igimP0LPcgsuZDV8eNikJ6DxznQzvifA/O5vaEKWO7f
jtkuS9HYAp+tHT/3AGBVtkmXejuqtt1jyWkjJPLEzho7IsXZj4aeJdzr44lS49nSU6d7yew7ZTZo
lwPdc9Z+qO+XbGZcV+xaqI0X+bKidNcE9/NSp3jer5T0q1OtDDb8aHVOfUn3T1qsK3PteOD3S/g2
HoHdJYJkPU+bHlCX4OhX/7FknND6Vj1aAyd1VkN/I9/cVZ6soYeqisb5rdicW1NdCkJwo/jelf5x
v4Tvd9NmoOmmBVI8DGQThDrFVt/3X/zQD0MjDN3QnYW2O7NnNv8k88T2ipmE+KQ3vJAYGad5Te2O
dAT9MbpnU89j/8u/tD7m16n34dmJnXx9Td7A4U3X4nSGVzzLJDvocYQXw9zCPmdm8edibJupMXNn
7pJDLe9TpNs+zioqVYujHoy0qC82GitKfw8mqU81RM+/Gnc0JF8goCbtrpBX1eMgP7bjT5i19Xh7
3O9kRsMzJ6Y2I6MaozWDUskdXArSiFcenUCt8Hyom4jHU3TOBY1Y1CjOZAFDseP22I6g9+E9DoNH
A/ie1ujPPCDkWDpFLxZwrKGUd1DBLUuCDJ57r+weN0gSQZolk410nmfdS50m+9vhDka8qMEBidSM
zolygTuVqKynZQ2QgB6N8gADUOypR1FyAqSg3OhHUz8jDJ8kBVkmytdSmF8WFeOg4Sv3wj7C3RsL
81E+mUqn8UwkurQ3xqUOm4OEUiZujETkl66b/P46zldtg9lnTy2yY9+LXskVqRbtOtQhlI8Gwpfc
N9NWvs4qfvjRofzE569lIpTv+YVOOsWN0YPTKuJLCadhDRsuf/JYkXtUJrt6kujI3/er8+lNg8bW
vNzpIqLgPq1geNzfb1SlyvfrydIgR5O3FF7Rr8SC9NW+VuEZIB0ms0LChnI8WaYUHMQiudXR5bmj
vVdT5b6T63wMnZwO6iMlG5ju8GobWpjb4vrS5i8yJb/7/iVDV6IEpWkX96Q9LS9sS5QUBPwn6h36
zbsJX+ljUfLE/l55kf5LcW6wmqe8JKhUlpB/+ym/0O5HOLGdqhWtdPAuA6kCVBQ1CaA23AhxeoNG
uIDoFwJo9Pukeru95Z/IAwykXjEGmwd2j83/mxTW7RRghgrjEC3V7QSkMQD136ph4h+q8P864R9V
+EK9VrlQn6vVcVftslX2cf3qKVlQvJpW5uWbxYW2I9gOfYq9rKHaiHF9/P2maX+oqUv8o48lZaLh
nSL+uyJ30bRSvStyuRIAl6im/o44D30QE2L7/JWbsZ/qmVXbWukH58185yjvwWiJKGtU6NGNSXTw
bvLn/jEFXBFNPnv5kPcr53E8TKTpomF3B6/AGeW2JLiiwgIZ9zOXFXVjDMvBWQWsOpPZkH7DrJCv
mUzz3XiVQngMdUAA1bTsjLENAitSFft6MkCmkE6C+P/7XRD/oNwhqbogYr2oqhr//fsuXItT298f
MhoOlgxtrHLuyCamSFlfzadVGyfnbMn4+Q60UwElKRiUiN/+cg7D0/5RhP3XOfwQqmtS5Va3F84h
D8+nWUeWsTihGbrer6rtbQYLzwFzCwX7sKQFT6qDFhvt1yqgEH37TSPmDyVMzmUiCOpEkGVZ+DEq
Tmk1ahRZLFYFDlP5dAXSbwV82vn7Jf9pwv7zKD8mLGYPmAvoHOX5LrtdAN6qnvfx348h/HaQH5Os
rsX2ptw5yA0yyPQe0qVwH7A9DCHp/MnOndERjyi21b+Mqe9a9s/nOZEmui5osoCA0TD7/1HrngiF
dusearGiwQGHG2DMaIHg9PSlGPByyIlBSDCK4O+XKw7F5b8d9ceT05vzo71dOGrmiC4tMHrBWlQT
l2GlNeiyH+0c+dbrrnQyutG6NSAGT5gY/Opz9duJ/Hi4Xf7UqonAibRsGgYXXZpWdE4fM/YOs96D
wgipDMmC4RTGdhH0cZVPP1hafjXV+0PTQfrng/gxAsr0Koj6RCpWaO8MxvA0NCPBWPdrffX3my/8
8UgyPgqSOtFl8Wcf5d7qqrbHChlRYwRkVrXLvKGzb6pka//joX5EC0Wru7q5cSg4gPZzujcHZSMo
B45q/I9HGmLFP8exPO6r84UjZU4XkpcZkoWKcGWcf3G8Ev4UACf/f/e+m0f/OFBxb/P9c7h78EuO
/ustjtGooA2L1mD5USIw/cuF/XfXayJqY3EwNhgrqIr9mKDiUUvro3rKV4PjrkhDHiaVVwcadoQ3
8PVM03lpgor4Tar/D8OEA+sTDFNwJxBF5ccdzcuehf+oZivZfaMoO6iwy+YkzMBp/HKJ/z0g/3Uk
dfj+P27pSOr1vLrJ2QpKPS3uvaM6rQM9eZ799vCGuPLvuPPvI/24meexIuIFo2TfK6g0f3riy95s
Yd8iWef91q/8Xn/+drQfUW6iXZ5l/5QyfOVgxfonZJXQ/bP2URor7umXmPrfK8i/L+1HJBtVo0fT
NDwu0X2rlup7a+q/rP1/WCv+fYgfIWqknXGTkrl7D2tko5oeTNzcPXmIViCAjUOmUzui/fsS9dtD
+9GpfN4q/fl4fj+0dHFjqe8QuXlJY0SWQMT8fSz+6S5OBF0iMxdQRxN+HOuGWdBJeoikuQ46G65g
Zbb+23D/w4yWNGK5LIuIBE7kH8NduTTHiyqK6C434RXEP77qfVLoLzpsxhdFsiTJysEXgeumdXSd
l0dINnFNlnP75YF+A2j+OUBZAdiHjGl1A1hBf244039MvDPgluNZQOoR5mmivI+ii4OhMbJIqlP7
dBuNG6p7EPvs8YtOvDnOZhiSAHOCSOj1hh7T6Eb3CHJP/PenoP585D9P7EfsOV7yibhXxWb9NPfW
3UI9BN6E3VgZQjONSS/P6KzrDBTt2UakYz4y3jSzTDDdYNU+Ty8mhVbE929bzSid1Mdu1wShMkjr
JRdP8Ho/dU9bRJItfCCWCm4ed78yqjBdAqEvAmg8yFRefxlZ4s8o9+9rEsc/HjuuTVl267mmsQXB
3nh8Ykt3seFUW72L3okxcuiSmUCQQVSLi7/fUEH9megMRxdl9pwag1qSlGHg/+NR61p1lmv809dn
kOajZUPso/scqMagWnX27l/7RHUL827cXSguNjpWrz0r9slHCtGeIJfRzK9B7l6DIyv5PeiQ6iiW
dEdBLQI/GVDjKRI6zxAdVOy8QEbY+/lq0FlAhMnRMB94WmOz+uoczT26sElHztWV4TmcbVS32c6w
oTCrBcriLdUGMLELNI/Qx+mcxwcwt7AjSmvdVPZUBh7zYxCxI1sDiYRQFq3BuWDTWJrD1Jrd3CKk
6QqD0pciNIA5rNFu7/7RoqaFwgUy/U8cmMHTG2mkocKQWXcXreygCIa2OdV5CwuY6Y7dtovyx8AG
ydD+b6x8J9tnRPtv8NaxFXmbANj9+2P6Fn3/OSH/+ZR+TMi0l8rLNbs2a8oq6ebio/+RIPaVFCaC
KOY5EOZFREOjfyMBWHB/jA7hI9ks3FGsY0CIcmdArcapPTXQnRdKaK6eYFoCDHFsYzDgAHVwMve3
HZLKTvzHwvo9vCb4q+nAcyRt/GNhlXWtTG9q3a4LB7hLJNlpAmdCHbQdkclARder/GpZrkcLvoz2
zBKmwd1CLM9vw1N08+sQE5AZooA+goOL0TsdcP0dEATN8HYDAeH89WTPD4Q+FkPo//nyvlWDh1tv
dFv3M1gttXfyUw88qj9UHs9WFefhJBywUjl6E0egaBDF/Sv3FMCuk4d3t9zkIWa6i5tPy98C57OU
MR2Y4NeTqMFtIHYBh9zQ5teX5QbQp7LkZXhPR6HclBu9m+cbaG5iAnBfWcIq1Jb5hvfpRlnWX8Mr
XXQxESL5dZyAo7gnV3e/HuGWe5zTH8f64GR+jzy/hlIJByjI8KuidRcC0OeiAHkwOvchqkPOGKmK
MoI+5BbW3cYlg0nzZLay/7fB0mKOcLFoWhm0TPg/aNcp2lQubStbW3UeWhhvWXLdPvj5KgH8hWiz
aDfQ1cDVWsxHS/VEPEaf0DnoFnnIEbCy1kj1Fg4tavuEaPPD7s1jPLZHH3jU2IAxmKXQr3GN0jxk
5EzBOzn4Oa31qOO6ekc2NBtvkjglluhmHYIVCE6r2i690qaf4JXDmbOcX8MyrPmDdLrRuTrHmLg1
jfQTiFekekANSlBL7mi3oMCFOCaYdY5zRoHtDIoRcSmjcY5R47S2GsDg9lVr75Ye0q3w+CX8nugK
BHt3tOMxMyxz+wyEB1m9B4IwskMmbSseUJ4E8blz0H0+t+0aBKTeznOiTbz3q+0jkpelf95lm8my
CGmzb75tlw7q+2lToMyyj8Ro4vO7wskKLbwtqjSxjnxBfHw7brUQyfE1AXLon8z7t+4zT4S3KuLP
klgKi8JTPMSMQHavO/eyvAfCZNq58Gc6V6aYSssrzhEqejpP57oYXtVNbUt+v8q5L/1K8CtK7Lx5
OsPHNA9ZyETyn6hsDn9yL/f6VRMfV8XHY3NcoU91XN03k6920cSTr3JxWgHsvG/Ur8emimVITPF+
Ap7ieiji7iB+iV85k7Fb3MOS5m0IEtRrEf08rc6HNoRP206LFXCWnhb1oeRXdlNiKOTOyWv7lR7q
DSKvK74JSQnmC5Q62ljv6CtWsJgPJ5RGDirAE0psmwlsnQMvyk4AO7WB5qnsjlhm7bT3AeEJKIov
tQe+1B7aA59pD/r7g3m3u2+Kj4ZLVL9IXaAHr0DFDP+7biTK4ztlV6PB+qjnGrKKYMsPIGzu/7kT
V0ybOAnlffwFF6U7aDt+QtsN/FcYfIjTtA0A99dbhkouP6q/c3RQZ0y9es5bXr9PWPmmFQO7WjUr
+eu+qRfZSxWfN5yktCtitJ6m1I02XEa7uW66xXmTHwgh/e5xmg6lVEk2uC8iMsO3aX7gBVTr44E+
Jm/5r4dC9S1s+Z/vSMP94O3wI6hpfn+k3vB/IiW15PIAK4ib2m0oI+WHM9uakacR2cCSRLozCUSj
iVIbeQXCTWqCZAC1okT1ZrQM5h1qQEMmWIcwrHaq+9yxKi9GO6AVvSNaojsIHTXO0+8MHasX0aV7
Tx1SGtSDTXRm4PqMljL5g2jg6BY1PiIn/gX/vZuJWgrh9+HqS6S82Dm0w6KfHB3RIOVkcSP3cMQE
CXOyS9EdGyjXz0Y4fRekehV1TVRPPdAzaCQ/TRSEJoEU1V/DdXEfiolTMtbAhU9wnXlYJdqp9oB0
naFkCAAe1hxMNMFB79hSIkxh0XQXvnHZOBiYldkgCtbbR4TQ6DzPnruLL9hHb+/AKRzUgNBtRI0z
ULbH6BidE4Fl5r5uQ/B2G90sPrRds+JRK7tuGNHD6EyfRkuDiffnkaENxGrtXX9nmD++tPc7X5F2
gbTLFANambCrDzz6Gow3haWaZaXlsqRIfRWiyauc6MvzV8G5MzBY0GD/uXdXZp24u+mCFRXd6N5s
4nOICBfsOGLAk4CpoK+bxafVoKd8RP2xWCHrYk+S4RFqHkViQ07aEFaXj+MeC3PjD0EXbZF1O9x2
wP9jK19EvXNBLFTYEcUjxe+44scXT9AWQ26/Iy8uJq179+TobBygSO+In8F408RV3C1Ku0tuThED
OXfRb37p3TY4LRGJcfLg5hHWyqBNUOT1H8EVOcVufcT2UAkv3u3tQh8ZTJCNkJiTo/V1tGu/Ouyj
YzdrwibsVp2vB30ydh5Ix1lIJigLkF/H7Qke8sv+Bbw7UkrL82e7zpbqyz4ulgqqg4p3i6q4iMcb
yQNMjhkgksbn9dO7QqDg23bLOU9esmUVPfA2IY6+EoHhDXbJxKl47kMoRRqOW3yJUw9kK0JN/m11
Du+H46pcyF/jWX9jlLPHt0CMOGOYE4o5bFcvzh7Bq97v/Q4PtBO/48g9Ur8GxGaH/tUFnGJIuFvt
3eFpDR++OTQzzJa5B2BpRWuoDoc8qWQan8NziOBF+NwJTucByuTep1Fh9X4R4W/mM82jxwZXdMbp
ONDN0Q4D7N55BJ2r2Cgv++fNBd058CQJhHSuE5VBnpI9ce+bdKG812ER5/bTUewb6ZK6aV3NTu2n
Lxu6NwyoNuEVqBkqi6V94la0ob6buKl38x/o6AG4YJk+LlMeO5Jr6/y1C9rgGA07r+dW2PZbPayD
61riXBBLIhFApcm7LWmucn4nbGokX+LUz89pimA0KhGIGHaLpy9u2Pb7d4CeqzaUuXlP0GaDSMEH
93R1qqkKiJunD6F/g4zWhRUhezmHTSwSkMdIIMqsD/xIffhedKrhpj6+pJ2wQzdAeWdFyla4yKH0
tZF2LFlManbfMdEecCbfFXbKu0yMzgyia35oN6Be4GkOFPYN3TvCULcRdkxl6Z0XgghlZBCVO41U
kDYonPr3ctO/fz8dnvr5a//a75j2SAM/DN5h8jlkjt+pZA46hmSSHJTE8Rk1OxnpiO8EEnhnhLbA
EjDwoUN7ImWUDAOS5CBRvDo5fw5pxTkp7Sj3EP3xcw+LmgihI6YAmXe1bN3/ZAWPQ8OzQ8Y06D2N
0PZ0ZG5w9VHF9UL9gvQ8rKUEFnFz5SY+Du2iXnxnD7zAhWUVvTLIxvwMEowvXVguWIbjYSm+Divf
cYVQJ3+5bx7hPdBIcTif8EZ+830eeYJ1J1uD8rXgycN+6dzbsnM79wju4rVGsO+6vn8eI+1N84Zv
wXH1z4tj3IVAVyoylyaWIFMPg2NVgMTyVHijCG8O4YfDrHrmT5uMFvmnvrhsR+AOlmxNmu8AAdu7
W7MXKRH2bpaolD63E1jJQe3LXpY0bheP/Twevea+EmivctTSmH1A105jtFhWpY+45aqxL6643EOH
6Mw8vnwpAYTKdJoHEuZH0IeNG4qXrCa+6AihHhJBvNTRERCUncZ+RCjIuveYNealiiTUAo+2Hkqc
wNNF59yWFqkzNu++5ArGyJVAQpQrySUX8faRklx3kqt60D7D6pCFWaj6gx5wEY7iKlHtq9MgGSNH
d8Q8Ly6Sin7r46Bp5Q6YJlCVeiIZEFDtq6m48NKacJSU/oNTEThxDmipSw6OzK3kjtzWR5M6PCPx
Na13Kf2IfVRsMruNATa5T8zBaufuKO4ouMeojTkZe3ZciQCTHDdprCenr2qzX8rvN2qE6FJbY0Te
ZWq7qsneAxOxUXL8Gkec/5awj8A4KMDROkUyuo0192RczdYXrMECyjaWqgcS7lAszs7J5RqNflO4
l+AZ4H5j38LKzuM716cHVKR8kQTTPi7uzjFMPzRUgYXF0xV3Z59Ln398aBBvOhN4jX8MpS8cng8l
Gov7XbnSkvF7g+bzKAEp6Y4RaD+vexuJhQhCEaUDGLE70TxS3UCmJKhMpCTxF0U23mmmMP2dLMgs
USH5uL+pHhJAyErCpnEp8ZkZsqBTyMMWgBaAk2Zn4/Xhi4sTK2nmw+BZ1gBgIxWlJeSNZuVtdgnh
ZQCywFKAYiB6KYQWUKfwlCDlyzONLBB6w/x0yPq5ANCyQZxqjgjUg7C1EOp5vWpFWLrozc3BQFyJ
W2gONMY5M25Y86Hmh24uqXY2fGZyNkZ6COcJBSWsYSQ+TzaJ6gcZ5gFRK4hQvoYQv6GxO45omO/t
0Wvqo9e6GnPTT19QJaRETgelS6FC3QqtSJSSZo9IeEV08vURPcPryz0WQnQ6xzF39gO4PKQDj0LB
a56MwuZtEtfr09tooS32H/laQ1ACmtxLZu6pO6H06pCNsOfBYYb3w3pAGYpIRGIGpBRN19p9vu1j
OQboM3npt+dPaBlkJM3yEulmCf+uWLKHdPeDDuOHGjNZ8fb1pEXjjcGGK+E4rti3iTGeanxiNVir
LRTG/boLhqPp5uVNWZTrIzQ3vie/5OshSUHhFw+u09sEw5xtE0lzwKZRt25fNftOaLwgaAm6Pl3c
D/UCesdnm6Sv4L5Zmde6p4H5ZuS74wLt0+MQpQb5W3QJbm/4XfVbFJkxVmDW+nBzZ+VMjevPLhC8
dn3xSHc8OS4/JWSxt2CF8897Nz1GvXcNBLuIJi8tUqd8NGzMk9cnqT/8yNFLqSbtuf8ytDzWwhkG
ogmyZWCQ8Y5YgMeNgJ7dgGgF+pqYYGdLcTj8MvUrr1+o0YjEa4CA9TNxKSRPPEth6EGJ9mkgykvF
GIR9EchGd1qy0vi7sRKqs6NzxvQU3yLEsynjUVIoI9UUXPw82aSsHmbKIkRnxHt6KjFCdMjtIi3Q
LNXOwr0thHmgL05MTBh9PtZSPgIpKAtAgeUrvXeydWJndejAPqhLgI6WjtQJIqcoq1/nvjq9m4it
I7fe+bUzgO9tBKVmMqdTO3qSOgIkaSwmqbQgu7KlFuqdwj2x7k6kHfq+RDVTSLTg/j6JJNeoNhL3
gJAMwGKCz8TeniwroyHAyXOCLmxeab4nSpCq2khcBqLTBaU7iccv3H+XFC6e+DkBXTazBIA1JR5C
BZFjZOZUqR/+A75d+lHG0tcoQd91M5xi6bTzsDeQss+npw2TFk7aRtzdWWg3R+SsUJ5HZ9+6eJiZ
gwGRkrHJ3YtS1p14qgW9yxVYGGvBExWw85QddGspNlMBcrA59e+OZLD/CYC/EKnArIcllZ52NSx5
/WyLwdywRKDP7l/4TZwMP68FdOmwiHyiwH80NeNpIWk2F1nf1Cg71LCf29UZ2TshqX2WGFCPLCEA
ardMdBelX7R0s80oAL8fDZTCKgRCJEdSogQA9DxKKIvRLCclJEGwn/wOzncp21dffAeB2rHXi757
Tn47aMdvRq8I+i9ZqvfL/SAjPwZNMKs8bT2OxpHyOsEJZPSq8CyqLQwnp9hijRECxrQoKMUlbi6j
sKbElLNoI67MLUNPnhxZwRpFYQlmKbXToPEG+fcyuENyp6CNwwi6HeBzkdG0UFyAfd0cNAbKI+bT
DrRlawKEAiP19/1SSjjn/VKNKtbn3Oc0o9Hr/oJqvRxlE6JqD7V5HguWGMHGCDT+VF6xRfkYV/LS
QulE8oHaBukreRMV4Y7QRgnN1RYT8uxsOQhqYz9iS0nL43m8g+JMmi9uZzKOYNCiSoHPmtd4j+Fv
XP8EDeycq2Lx3g3Kxvo69XHRTcRII7IPz4nl2nnC/iB+sF86fwre3cpdhDgthVEOdNLdz9HH5sFc
vcsMhRrWw5OtMGmPrK/o89lSeGL3Nvym1NECzNJIO8hzfSBKzCCdqANEH+/jE2fB3ZGjy5fGCeuv
zOiw3yqLvT9mzGnBdYd+OBcrGihmMo5RdA4unjRHxgNzgOEgPTVQyZSZBXwOLwMtpLLA3jO17mQE
pDDG1UGLDaAUV19bqHNGKNtaU/IYt3eJH87DgwlvMQznCELbgqGChxh76KIvygCE+RDSklHwdAuP
DhgZT87ZwF4kCj94nmo0mCiC9QfsnuMoqiCKTxiMVawjHjTq/dl2C6KM3Iirshn4h2yjWBCh4aPg
BrCEDEHa1XKVR8qS2Ma7ElbiCgLtegKVl3lahOP30h8QgcNjJEcMlHDY3g6XQsjlNovOnbmQrljW
HzslQcfMO3o822FqD2nfMnO1OF+Kc1LJBWkcDeLCYWujutAKt8NDKxa6Wyxkk9C0yNzrnCCFHUhD
rwRnNviruP4RW4vk4SEfsDjaGvAk7j6RA9NJG4uDDP85VDEMFiwLUU0sMcY7cuSo4yFMbNFrgtEq
j/LotL76g8xDa4636TJdloTtm1ttSN7mdSzxO47uGXHuNroE6MDxkCqPwoEt0fWRDWaBi8mKX9jP
gCpWdApEzJu7CLU2u1qMaBf1m2yBUuHu6k/emWhJLc6zxfFAnhhpL9Aq1pQdpym56NFWSehrn6zG
PtkUfJ3SQmQWc0hbA4DZw8yBIIagRUGirVKIYq/qycfpcF+0YGShEU/fW+NekBgS0hWjXMsOpxtO
pjBYl0PWyxTwmAp2YbaMmZqagjxHJReEw905OwLWKXD1vdHiSU28/m5iPhdHpvSQoLSMc8XIopuH
3Gt8JBmVAliY8d48DYUeY09LU2Zpmww5dXDfinTM1AjAK9fxieaY0+LPNJiV9JTZButXTIdIgfAU
YTk9HlKL3Z/BbsaexLQzrCd3nawfa5DGLN1i/mRiSTTKVMAYDYskKJfgaKBlvqxZQE7BiQN16z3L
wcOu+fuVtsFji1u1ndKYooge4VD5UgVDwi/boLicIdXfs/CeWSAYiQvYl0FnyHR2BRxWRjbARqNY
P2z0RljmR57i1HOWEtqGD7/lmJgQbguWKZXzwuQbzYsqQUDdqxI6WzZunwbZPMcv48I9Bj1D9uyP
oywahdpCsbKkYrxceUAwuag8oSMfHbn2wWNQJSGQ3BxYAdqu7pgoJqHtiI+mq1ig7N3CVr0quHs9
yySJPSuBYlQeW71A9BCfTVC7NOAlDW0KtDlKtkaNMTH74M4wSK2U8So7pS8kLFuUriYxHTKQ5mhC
4OWz/+j8q9PR4GFQri54IFRbDTcojRFPcMuwSbk4KPuRH13QaGFpMvIIzI/drB8mwDjmqfiihHKs
rqRQCSXiEiKiFl1Co/RP5A2FgYMkixm2T6AzzyQoGjy5cgi/CNlBRaEHhCgiaZtGP3FwdiH/Andf
Olv2hBFt2xmhD7zR3Rtbd2/4OET1EHFf9/l5dmAEnOx93GMrcWZx4GxYyZTkyATS2b8KYF4U3gEI
NVgyVi0LwLCj7YPMVs2J1xi6e45ED/YRktCkeycPtT+3Zj9Edk2A0ywEM12GO6NXM4bhz6kmsokQ
AdurE7tUeVBgtVPztkACD9GVzqyRUXl4x/XV24f1Eu4cLbA8Enmt1rCQnVNwI83JFgDyh0RLXoI2
D8BcWxd3xMW1kQiK7PR2skH8bvOo+iwZLs1WjfM1lCYvjcZbBHYNlQXw/jZUZEWPZc86saVWzeZQ
0S5iO3T1BWDcCD+ThPVvKVdWU3vUQkhfbDU3IkNKWzXs3ysqzaoDA4M0lZnuYbgenU12Ti7T2I8R
txHNPRtyfHoWDCf0P6DNmPlyRJ+7wMJA9kSi23HdmZKLxZKNoaRLG5znZaOTQoKn2lqsOOqCpiIr
MJkXm+eGIsIkUqPxe0qYKokXJ4/IbGbe08W7ZkPeQ7Aht4D7KNklixMOC+YNMZ8TswCez+rqZ4iQ
cFPcLBLNi5VHJesLYYjlE29YNvnD3xAgNpBctc+01vyjAzPXlhAfrXhAD780NafCKq/AdwWH6XWD
JtDwwAgfbCEwQE0UWvpKUhKekPF2SD+8lD7ghd3RnhIBa6XFCKaHCV41Gjn08z3Ih9bV7TzJ6bay
XbkZNdLv/mcwinmeyKGeLBagVWHfLJYnahId84QEHrgAuwE4KS6G6KbIzqFiIYaexMLXzusIMR46
6RDQgiIZVJBQ+dDjh6dxY09cx8hXjQEjQDZBz3YM6EShnwEdm1+js6Yjy/Q9ujKyhZoKAcUDQms7
Vxw04liSsUVy1VCkQ7IfvMRcFTOGNLxhDq8iZnSztHlK01oyKRIDgXmLuJegytqQ79o4rdL7vAGP
IRDTUR7ORYJx08+RcY+QNyToX3xodgS1QedjCHIAMMh7LsNOwBYtuh8sdp9BpA/YBwN8PRgNGjjf
r5MAA1NgMSoQEaQgtXjkIHz04FfdkWTSHAFQJy4hqP6O8ekGLhF1zMcnAkaQVglWpYnayiyn9d3Q
TKIhB+qmNFECs/iOqQaNo8wn4dNUUEa4e0wnYgzycauUojMNJ2cfgoth7YfQMb9apauB8hGtap3h
yVishvVKA5CBFQ+XhN6KrcRi0jhnT8BCbdCcbJwrjwYTXq7rjg3lbbBQNDOOC20ew6iC1YfGlXPh
dsjhhc8gymJKJsZQMxooQEEYgVZmsnKaItIrDzahkySzcP9d07pmPzCotDzYPtZexfWVGBwUQean
4RFIqmoVThbjXGRpDoYBTmtwjduHleKgMXZzBINp1lL8tpuIkoaFX+zRrzfKfOx1S9EbvaBiShG4
AV1x8jUaYxntcYbYlvDxIjlpSPtnTG+IHussXQxdGuVFtx8Jdm9corK8D1ox9sjeJw+XRTbp0JSi
DMTms45kc2wjIeGPQ5ACwdXFvTpEFispfG01PFQYWoyVdMnjnzcstR0GkJKDDCoCMBO4q17+Pmau
sy7z5XarAFeYACyq55egs9VkjMjXPkGZPRgvYKL57Zsea7EQM8GXCEQMlTofbzgmeWY/nBNhTgam
QA7hZRTPblQATy4UQOu65QSAnyJpbqPtGl194+E3YbvSCC4iAmUigeu8KldURhcaO3fRPE2rhUol
iyjF2uyqVPBE9iKj4DzE/FGyf8/+j7Dz2nFcWbLoFxGgN6908t7rhZBUKlqJImXJr5+VNS89NY0+
uMBFnzYqikxmRuzYZk5o8kF+euYpGVNBUNyXC0y6+8W8Cot+xa9vo3pFF7dIJwy9xg30CztkXVIG
69Sb1fTZa4bK2g4f46z/HLReSrd+oQVoRZ9Gy+3Q4+YT4pDZrX3BpqD8pkylIKYDdEbWKB7euhOl
a69rwOB4lp4z/ivfEwPtSvPLOVkwdCID6PG/eCylIUgD2LOJe7kOOvOB0Sbhk4SCZQRnnvWKnbc4
1kOPbdiGxq9ioYZ0VyFFHFPeGbYh2PTObud4Yo+fR3bsyYM/b47YCDk7mChAEXVPZ6QDq8MnGokl
bzOTxfrJ92OgSygmfgwb2eyw/lmLePqzVMyxOS6P9jwTBtGiqJePLIsZ3JLwttYgEVocGQY39snD
fI14xCPCNAj5AUXwkOdC03p5H7c/NwFrCKP0yx4FJ1wWyAOigCW8LaPIEhJAkjCCp295PFTYLnjr
+DdS4WjHKUdtl2KMZtxhziv8RwtP7DnQV5pBunh4L5BbloaPRwkfUwJcKH0ZeC2iD2UZDRqOAAaS
lkeoBIUcfZ+PBSvTYbwpqIcokFMXCIU9sUHshK8EFByZo6Zxd1Hw5HpZypTLgOehYNrwDQbZJJuA
bXbxuudKxRuHQkd0lzwmFS7Pm3ULF42PYvo9VekNxOwg5rRj2fkgq5SYN/4XzS22Dc61gPEu3HNt
WlL5m1sc3LET4AbqXdOPpj8aHP4I2QYfwNsC9iZq+0/Q8HF3bptBle/gyf6kjLmwU5uTiGM2n9Ff
sZawL6XSSwGCuPmjssv5UHXJ1+zWbNiVD90ufNMZVqiOopBbRqFMscxLeaHPfftJFyQ76RvTgrHn
y8czfKFCERX1usNNzX0N3315kE/ugzhkhyArPpu9B+rPoRVPLpQudBv0cuTokTSOwBI3KYNRJ9Un
rzQJEdy8ooP3dRhhJfnxkZqWVMNWh0ExNrnulUYYegW8RGPcjl98V2IHhDifnkanqyAqgLczHplL
mm5IPww3aZoy3mVaOcDlFOexu0ub1o3omDI/HpXsT2oXekNHH/NIerd1TlvHiKNfUkzch8yM6GeK
dcpPKidlcJkg0gx3GE8ErF7q3svwuomo6bAiC7OBzgZy5StzRzmnVf/DeXxdOdN6lC8vPXo5JhlU
PN2U/v+yxOuBrTCa1x3q9V4xpvVhg7Q5ZIuf4rcCtZDCy8CA08h+TtYiNNlRuSmZzTMjDv2askDZ
xuPmG6N5/KoFf2TJb3rP3g3mZ0wFSVkIFGywqEkYhmNAPbbiiIHNwTMdGRxYgh8aze590RDRQc/t
eTQmQ4ZzoV4VI5gag4jlJXeYb5LO7fTMMYstYBHwCGGhBeJhfYmymvgJXoxrUPQ/o3RChTXktO7D
5us+Rq9VNislnDmfG3tMMNFQgr/GgdpFkA1wQ9gDR3Y9FItF7RccLg6HoPiWERB7ssT6AtDV6Um0
ftB66fPjSQlrDp4y23bV1ecifAoGyIJ7gy2ROLkm9jym57QW0E/AJ5qBFmScVSa7QUEsSEHHQ3Ck
eGY6ZfQreIFH0kD3OZY58ih1wgvDKqefDGS/BJtn8+VjoGJQCDiUOTWG1hFb4nODB4gBSfPD+c8b
MCQQBSh31GxwKvSx/7yu4sX1fOUEvcE859JRas8pmsaQFnqYd48wryC9rWZ5MmEYSfMHrBTUhnDn
0gP2KNq0oqyVuCxNlNGhPMDJiqISGwmqJPFrNbChuV7upBtAVKKGvAsGA3Nd6qkUZKDsY13FrnEB
QhYRDZxg/RwA9j5m1t+pmSvDTehBHj4m0+s0ghyhDUVRqXSZsDwBTxX+I6bno/8LIvGDcf9iJg69
oVyXa3yM6tqXFgzLL+ufmbmzkBbVNwkA1XeL5/YJ+uWs/NZn2gSD6oX4b6K19ziGwsZMhoy+F8nw
3v9MFPitzbwcKL12Wg0SwuGlBVyqy7phTzZH967o2Njqin5J6uSG8mdq7MR9KY8J+NMNtFbBmtHE
qOsuLnpGwEiYUsPyOLu5T3RTkKIB5u2IFxRpvJsNdnq4VIntEnRQsKaBOyYNK8AcW/Qs7811hF8P
ZPOCEuA+0Hhm9TBb3lDMPNYZq61cYHvSv65sF8iF0s+cv1nJzvTR4R2alaE6MKZ5CIQ1kKbPozXN
Rg2KThK7e1LPHosS77PNx2o/P2DQNBE01lfPgMqDJ8rG7hRLCssfWIyTim2u5UuRAhteJ5lf8diu
E1xG/IjiqQzw9OE9p2RGwyGKXLE8MKnrY04AKynuEt8l+JuAg3e2bGIQA4z+faTiIYRI5Eciv93x
OR74FhblNU0la/w9KGGGPTtRL/HoJs7SNKGfwTC7S6a9f13hd4r3Fi3fA0IMCr9FEq6zDobKGzMo
Kcpxf4VrCvUQb1eJMxJYHcQWGwpQXJn7UInAzQ5uF72U2PaI2O8jJmoQz3R6gzYkq5kzPp7wcMAO
JUhihKODSCeTO02NAyMdazjWrhxYYcQbZvKk61BnuxMEsRpCW8ZNgNrUaTrWxOyoHW1hQWATa4US
Yy76GsefYQjPfXx2tcnHp+PqFD6A+0CHD5vO6Z4Qmz0HjHLEofszFChm0lSavo/4HE/EoCdjp8RS
bSZY2gqlvOXyvqnjBD4yBCHORrMLhjlzps6UzFFaVYFWgFpgBDGWhheK/bYvqAefGagEDHC7J6AE
CeTmAQhFXC+4tSj3BHSS+tEg3j5W2KNS+t5xCx4knSq0Wd0sRRaCzlYJpNujSvhpt+NJMmu6zLG7
YuHDzx/g5clyF3c1ZrG/OSoyNiEq377UixdNF08sXnQ1sERy66Ttkj3EghLv1QW4StleIfwl05pl
QSHJBZOH57PYAjlgIhgIgp/cJasAwHj15r7dZqLwv83UgT6oAHWpEFfYcQEfc8AKNIbsTwZoHW2A
IMWHlRzgS4FM1OERpRPgNuAGXMV+OttmYIDli/pQ6j08gDd+VL54d2++SOrm6yNDHH6gYMOEQlWX
QP43A45r/nqziSfR2KbYKjjayq7OIR1xlBBXPIpP0Vj6ssfV0eBQwVTPmppjidKXM5DztwRQ4YBj
hki7uaJkgJeP2gMcAsZ3lyCtgQyIycmwA6OgbvpWR1CzuyjFP1OcuK0l5QCTMCAN7IpRK9CpeT3l
iKVV2GDOyStIbXQNcMLGqKVvc7lcwmOl+hx43FsJv20eSTGMAsWjoAGoZewfsA9bKCMaQseR73Ag
MnX08UsB5AD0B0pER0PO2TynuK99/PtgYT5oIC4+pX4gsRNEXusRQkTKuUK5Lw1S9jXxpyq1Nqu6
D6QfSvCvV0o/OzTgnjzGkR3gHUVRT8fWSSmmORiQqtfUlNeVeCX0udzBzoF+m9xcnx6/Y3SrETb0
48+XRs2CoH/QsJo+22RYUnQIiKLaOExMmx4Pf4wXOAA69tAdrB156BUeE12m5W4+wZLVg+7Yh3Me
5EfDk/k2fc9brLzVY5TMBPjBuKhbTAisBk4xWBBYoRLrtAPRoxWibJ7F7HD0MJwluS9u/pPn9VMX
cURcR5Hoijnjk362khhpU/j5tKVTKjZoEWI8YXW4EhrFhs+KaBTsgPjaYY0ptTygIWNnvZONzSon
noTf6cqcIZ+pAokkXcDnA2jOeDRXPp1kQBYEDfDPv1Ip2GmmgVLwQeD/pSlPG+QJb3Z2F0p6AZ6w
K+chDuc8Q0AIUF+NzgOggj1bTLoxIWXvfbDYafki7J4TkHshhMG1lg1KNCYFpU3FEcibEXDI8s/J
LhtlIKd6/46AF+QL2orFDsLW3zUW1tChsRVkI8Dm/vMYzU2GSvqYdpJNKQqIEumj1DiL9kfieTbM
/D5gtyoczxvn8R3AAl89k+jOTABGjKacqU1To7Lt2PBkmNEwOG8Hl04ppm3cxTcTFHVwo9cr+qS4
NhxiICN4nVtTKNssS676YLHL37YWdGTlBBKzlQblIDtXG0XkoFCQMRD7t4bHNn/r+4QWRlNsU1Et
03DkH63/H1KrrI2V5Onol1U0qlr8EdGrPHmRBAEcsjKnjHYiBfBCLulQ3N2io5wu32rl4cD9xcCl
B8GwPcEYbAw3wovzE7wUQjI8LIFxH+upe2eIrQIkZ7xXX3OGmmLkhvdkDB+beIRDhnUeDFglkBdQ
M4oq0DYmDTbO57QaELro++7um1CEkyVM0jBivja+4+CFhZsbhn39And6DJ7RzKCKzV0sb2EOYovV
MvVSus+RMHJhB7JxbUawQMD1lxgNEwgDSZyznq2d85papQkqgj6xn/avQ3tGdYwjNvOvfX4Ws8pH
X8Nl9YD9n7nUNb80PMnxLAxPmWPUpBm4luMr2CSPXjaRAwP51cUkTVGCmoswOg9mRgFKAqA9fJN/
skEUQjp+4kNIVLqsdZAJm4PvM00wUm8C0JTVlQoAmQ5BYdj9HPm658ivzoxqcd80+0Adu4wgDWKx
H912S/xE+B6JHoyZG9S+2dLCFKQjTxh/DnHDvWue/GOFRcwsUpKONTDh5l7OvcemOtwWhF4EZKpk
TLEvgP64KMGHgi5yVDmOQypsL+2jtASO1VckhxaNizmj1ck7rz5pk6GsBc6dCDdSgcgD9J25PP30
czwa+KqYnvEPkInEXrLNOxYnKJxnMmXHoLdL7tL7QGNAoGBofxM+znikHsBL36ej9w7OMT0Mddx3
udc7dc/E+Lb3niOTUXwaEigvYwBqnF0IYYdDI8HWIqpZmePNA0uJoHSWBFI83H8YSyHh2poYFh3h
ocCLJKNNCpU14r5nj6r3YHXI/do9wL7rLQ37iaHcxSPozhhl8KJt/8O8VD/mX7Ie8M1k0ibDi+oS
MJni/Yi1Kmf/g1gH94lfN4OsZE6CMibLLxKrFsxsn2SGetFE6TgHUkjB1uSlHjZbBg2my0znSfX5
xpp68j7iEQa5bvA6O33OhwWkoxKSkB3CgsMhqTpdl8UCNeFY3sZLndw6pBU+80qx7KGSvGH64HAE
w4m/bPQbHMrcx7fCS8r5+yEvNiS1eX/vkjmidhI3G0Ur0l6I6YkZHxDxR5TiDWAsgZfXqbFfvNoe
QfRBMXqsqXwc94KVjrN4dnFx1EkbuHwnRHhwWmNqRDbbQQq0Iz9M6qRk6vTpP3BI1ABJ310yK8Hh
XyI/eiPPcWiqF/a33I8ppNlr6Ijebw/5DB8afpbSqZ4iWkl2H5Lu3EcPXZvMjRSmuiRD+tYXWTS3
QH2Fjzlbc9iG977KKS9j3sj0v69NHyeyTCgjdRzEh0aPiCNinM4ySPNTxmtVRCXhMIz4ZZU35EZU
uwdBv737WA8y2LUAr8Q/86bgH8pheYF3i/HUT96N5tqWm+2ddf2c5E4YWW4sDdQ9IPJey+m/76I9
JuUW5iBRmUeVToFUql67e/dtOgeDI6haw6hcY438HOjUMsL9y22/mE+EVRY2C32T8JVXzvkpFh9r
o+jqRxW6ETaCrrkiWm6Jr90RXHZEJ3XDrR0Kxf0CXQMYhv252qBxQuDTp5KCpU0808jGK5+kG/Kt
OxqZR0NEQ4yXkPv5XAkRfp16d13mkHlIqxpgkCPv9DNmOdXPXW+A1o1Ji7dI59FjwBsaE8yg8DMs
cV8h1wIl4VZZkm90AeKB0P9xEAR5d1zFeq89HmSiVeNCbX5MZPrXE4e48pV/Z0R5V7Tv6r7JRN4w
YubrCAv3doq4mfHLPeAOsQMSbjm9s9weFU1uuyI3zQYaYAfb0l3Cwu1DOe+Uu4tARIFAyc8xzhYw
9xspl3dj097V/VuFoyJtLdp/1jXQXs/C/wgGDKz6jTzDfIzKND2yLnyaTMp1uXd6rAV1gInBoyPy
KbgYeyMP64OK8SVeQc+vx145G454c0fR3uq9fFjdN3TCBttJ0mU9ST1t1QqXw3xndxPa8c8JTzTq
1UXCEIiXgRA//0JKh3C4x8etTj18+fRJCouTCSEYAVnZA+Eaf4ahtXsg/nh17zVoc/uN9XgnWeYh
pJPFncUJsbJvfuXLEnTMWljAlp8ViFaPdWj1X2tGDTyp3MPdrBglKy4jXdRn5pv/riZU42+y8T+r
iV+S4MS8J2kbGaR80DBeJzoPmNMtyDv3FYczgkCwC1B8EWLVczZMEZnfoGBXvC6ZdDg6I+Z471lS
dOBU7FT4vFBX0422QTFXwDHYcSANo16pex/KSAc0/DIlpC6UIH74rHhcoKk/vNfgsiKzDIrXTcae
1uXZ1D2wHf2b1x6x2d11BsTRdj/Hx81HIDWSUFWmZ21gf5NhhTd0O6AcyUeXswJhFFvLCTqSg+Yz
+GDuHXcceC0i06JlMsyoGX2n7c9LQN2c9aO6ZNYwnn2vDBle56lwZYDxu39fgWZ7yZ55f+8Dno99
LmOWpsOXBOCwAdQpqANGlYhhLd8cQ/DqangJBuTGjK0AiwA6BmmWwoHE/rkDoBuysJhMOAwLX4zr
RFNFugHEw8kzQfBBbl3ExSkbeweljIFDPITmMJeEvyQI4CqZlEty7hi8U2/vmTUzw6aDAClHNDqv
Z0Qr7cuf2fabojo6GOyxbdCuyHoKCKwLCJnZl0F5jGb4m6HYXom+FOK2p1L0k1hL7MO/F5jx289G
VKsYURgmrmrUsj+2BX9Uq6lu6e1FyzEGiAIjnpsr4s4x6wIu5WjkGdd+fsDqJpq9LZ9oSDJYmTGS
tcZvMfDG7ZhibxRezp+u2LBKD4vdVxXY8D8gdKpfmuWmPUUKEghEnJRwt2u/hHjcG2Is+rAEN71B
th6HH6yJ6TIJlDliqfrvL+n8tvX4+ZKaoQv7OFMzzF9+EoauKLH04ktalV/jq7pFYMmWSp7ljRLH
8szGy4VYKzmSgwJiJVjYT8NrN9oA/vg4kmGhpDrW4SQ/pIYfEX6F97fmmtdhDacQQjgpiaMMHH1N
momGro/V1HrxV4pPtIfVL+KBrj1oz5w6REU8Mi8/S8cSB0wOJtbUc/g55ElAeESMoIjoRAQviefY
vnZWyNKG5gP2cLwoXnXzlTNwyVF7e9dVzfW4ju4/lPBthcqClFSc7TMpLLD01MUECILw2yOy7t/3
0/jxQfltVICfhGUpZN1glvJrV3rXn+ddu8ZXMnm1bHi9embHuQevJ7wB5J/rJ6NTIyzAqclci4XQ
kTPsAmoJHESk4gTx1YMEvVn28B9ELOGwwAC3HNug8N81sqQ18kl8+8zqdL+QpEGaQouu15L83C3w
hO2bsxRaCVkuDWnVOOrnfbUdxUq/YgOQOx84IBmNP6+QiSj+9f1OaaWigVXta8NrnAHCLWlM0/Fp
/MwOjc9Q0SdOeSWKMfMcpAftY6Fej5YzuyeLa4v5OjhcXtEvPJxQufklXA7m+VfPOVqXUQpTkqVx
PdYqWiIkaYaffoj061gkknmlsdHtIe73DjlTidErmdsBl8O0SEO87TEc/uCGTRb31SXNh2L6FZYK
jsMJ0aNEgLzLq//O1k7Z16Pzx1460aCCHvH20vSUVnsTFqm1fDDIRNMbocp7kdaLG+0KCVUesJYr
QviCaPFk4Hn3swE1JCsoXUq2ZxGNEBHJSMyHBzED7xHIOt+UT4CH6BjKLjy3IF86N8EcjiEm3kN1
S0aOGmpgeKfy3nVMN95yqFpYEj+CaAvNjw+8u/g61ybPyb2j1p6ybcqw58g950kylZWdTsFhQ1EB
mapltqvj2FGMZUrujckKduujsTFqkhC8llOrwcsBF555/vX4vlA3q26+e1LRpxOKEXYLnFqvjgfm
NHvNPx9xHNskz1BQRwEA2hMlLnhTEDGAvO3SXbO57G7A4OkBZGIjEax8CWkXTGqYc+rfHK8apjdh
qQw0Av45fRPyMyltzOdc+RHk+vC55Kc9XvO8XeCeayFESIJbSXuNZtFZ6RbtMqfh/NOLZ++PFw1B
4BeXc4RX+dE5YoMwspg2Es3qvUeXzosOa4lYw6+/62tAZDcFJKzWMPlqoPKhj6CeJm+tg46VjMMj
xPMLEfE4QeP/aZHbhihoZFzwxBdxcYkC7hbv0oVReTIphX7RNbeKEQIQ2Al1Fwjoku923wBCqCNJ
D8gkZVYA9wy9VI31aojLv2m7+rE9FyC5a/X42RuO98L12LPnxtJZUEXfzvpQWxB9wZ5GQ8ihr7lX
O+DAMOha6z0SujNwxRXN6NpcAfhg5/Ji5sA2i5cxoYuV4z8I3+Dx76LIo6JXpu/v644rYVTWhOX6
tX3qjB9KJotsheyDD5EaGRH4qPnSknjzN2wpoj8AREDMij2Ws2AhFIdp6GCH7JKpxABxoU3bbbrR
iQ8IG4TBskfFynsl4+oyNLevTorf/JBiu95+JjUKz2G0EoEizEYfRIa4JtxQQBbauWG6KS6ecBgV
olC5b/BSUuAf+KtkAjUdEduTiSujOaYaluYiVLkYPcEDE1hi1GUan8j8grwG/kqJyWiY4xj/CkrL
1dlrFJfYyX/vz/rfDvU/t+df511rVHclSdrLyl7RZRVPpqTseZ9tOkdw+qQBTTx23DtvH5ra9O4K
dom2l0EGgQWPuIunui81PlsTgM1Bh3GpwA5Aa22SQhJ7OGmTOZ2eeOEIKCflmYpuEemdf38LTZjG
/L9DRjc025I1R9E0lT//ozT5JHkWq5/3ZUUMibNw8MrQNtVK4yf3oU8qx+cI6sgehs3K2IOBMzEN
38joiYl0nWUzl4c8k3KDKS4v+vnf10bd8LeLM/DFs/HIs+Ufn98/Lu4q1VrcyA+IHUssR1a0jSwU
RrotgicH3A0z79h9Xvz29DiJM+7qvYSAGOkqqML5vnKOGoLVhk4LO9GTkhPX6eNjbZGvTdR83G8Y
2R0AozfNi1NCBII9jf5Vwu/YE+b3PQcKe/CeYSo3UuggGdLt5LG0eD6G1yUFt0aOiR/PL+PHFJCu
daVNtiVDF2m0dPNxlg5f1NR3kdPBUUQOyzTRQFliw7caejUcsba0TR0b9GnzAVFsO9ed+c2xXfSI
pDmJ7HMEvY6bzh9TokxXZPeWcPQr6hzoSw3pKwiTdVeamJWL+4m6o/ZHhPIhMnAY6+TrdnU87ldv
9DfP0WdYw5a3B/Uu2mvkTC3UgNggBGefY7P6LK2NCDJXqftzanVn9CI6hB0uwCTN8hiCffqvNLyl
OwR0SbKLIRUZe5CrDPLiK6g35Ru8CO3Y6pIHxhweZ5BNbhttnK3ffkPEDp765VTDJ4D8nNBepg6Z
Km6+t8LL6oYzUC8Jqz36PvVG2Ij7xtsddhMeBqWoBZHuUcuZQ22kJB7pJto8WTAShNKVc3zNbvlC
VdyaBYhodP+e4zpBPoqK/TbGzXeSjK6DOyZvT7AXrI/GBhDHSjuCr5pLkwdqEW09usHk6SHzwzAJ
aK/GmgfRzpzgMXupMBiagdYmsksJivhJnrRzaYboCfiDJ4hoI/axr/kyxtSZd9IGaKFbQheAzZqT
whjv6lPmzDPJQ2MP3LhIuU3gl+OcONDrGqqTtadGIrdB3RbrJ+je/klYB3mFG/VQjq7rdg+kUlx8
3W85Mp7E5rkkVSDeu8Eu108S4wchFm48/SvuaCPz50x/6p7dJeSr6Vxnn7HVwVr+c5CX2UxaZoTS
kgJ9YJuWvkmRzcSJ7j6nykjPPXyErSEwQ74pWd2IBZYpPm8bAJH0S2Y2FY3IIm99jpUWZE0mdgZ/
cgaZ7QP9ifRtYzHUYgIxS/YJ2B4f7gzNm3/rP3HHiEU7r+qcnM2mWRhkTFO+PFE56j5JHyqXBXnn
MkWAWJCr1FEwo9nVc/MoLTVsoBmCFStyFbsGYkcEqC/3NktDojC8x3Yrf8fjAhbjOAOdJ4iKVAOh
T/ZtmqkghxuXdJVdMnQWNh4ONh79Yf2i4E2+DD6GVBjgmXh0MUUFTaHMrODwXuMRfpsaiOMBUeTW
Kx7BYwkBZozzwvIB9FMiy/0MbGBEqnDseIBfI7q6TsR4OevoeodsYAAa0nrB8aA0k27as1lNR442
20uRv5wJatvgRBPNwE6vvRT18XNUQ8ghk/Da9GM0Ysi9yHoD1eYlktl+AxK10b5R08G55MieX08G
7RLsO+ZEPNGswxMtRpBV7Etgz9uVNC2n7YjO0L750q4SqYZ4zZ+uUxrIBurJU5ywBaS+72vvE/ss
Dk7YBnurDjikQ0zJTNndzg2v/VBaRG8/hkldefnxoneVypUefnl8ffqP9+zSDMnVsziYu9HZ2v37
KPiZ5/w+pmicbSxSHdXEXe//HlOZJmWvOr1dVuSOh4/ebeccYSnnPnVd0JB+e+vHD2JswRr/yzRY
/ds5/+eP/uXI+VIKPTZu5QVkKtqXtmdM4hanieLrGgqBASUHmBgmp8i2GS/Pydh2451xeEED8V+v
7n/ciL8Nvv68ml/mmbZ9rw3duV5WUCjm6cGEkH2boNDz9e3Hs8aYSQ60fszs8b9cyRVRz/x+BBQJ
uq7YdPea/qtSqIusKIqkoN5h1vbtoG4nJ52pk+YbZJJ/M5+Qu/Je2+kCVmZ2lXWMnf4fcbWKeM7/
uohf60ArNMd62zlzP1zwsPthCCS5bwmX//CzTkMwaVh18/+453/zdfzzm/9aAfeLEinXNz/0Rf3e
USDDID+LRfdFjDtTZsg5nH8iW4b37vNfQICm/teX/vXMn7FSKheFZ/4mT5CGQpDQqbpViAUGDIO3
n2L3Bne+6JtZj+LEnlUHioVsGY0os/ME5JppJrqd1dVLhsx0uuzMgqmksxs+ptQrGNN8UzJ3lS6Y
Ijx7pPVw9kDkDTTjyvy+y46MWJgr1YQhI3iM3Qs2bq8Bk0ViKqnEJhkED0RQ8yQN3mOje/vK5899
+fFa7BA9eU2kGBZBGJw9K+YXNgPVLyeUR/n8Fl5tuL+5oIJyxL0hC8O4gTTGP3QYUt6CbC2tqYyp
o4caVG3GuuXK3jEubKafeT7koipfX8oT+QtCAHTuVRRGSzi0Ty9Zf+YASNbIXjREQ99QrydrEtiY
6pMvi+0HDxBmnu2h+ObAyMY6Mj7yjKGvt3xy5RvkB/aIKwltUlIEqIRf64paB81R8/XoUyBoDpVD
uxFxwwGTUXKEKaEyGA/4xG3w49kgGHui29Y6DJoIShnT/02eIHp46SR+GwB7jou+RJ9zc4s9/IMv
bCjkkISKfdaFdANrzxdB4/YWrMODMLhJBS2WCRswu43/Tf8OB1yZ3r/v6PbEAGJyi+knQQxmyfy9
xJRDMFkpbXCeg7eKtR55drN3D108jX/Y5mFN+igTysgzLUAZnym4wR+xoOdATelRsD/tDs5NY3x4
pO7Te+34u8xB+BvwITISIgCn1Vm9hYM6YFAj2DxmALFyQ2Whgt1Qzj1C/e5ZO8UKCt23htX380Jk
L64bJPGaK/iQMs6NyZCeV3Cq//36/nXf0nXT0gz8hgHT/u/RoRv2TXtfHsXKsjoFcerEdxUgQi9f
pputDk35HwbYfz0wrD9+4K+N0qxb/XLV7sXqPSuG3JtkCijhnfMhU8n7FrVx0HbxvxJRzW9faOhE
Es6m2ljDf3/xv/Z2WB/btmzhGerYv9xw4+JjP8rqyY7dkbajRPfA/NZvMgqHOJ7a7umMNcWymVbQ
AuZEDnWrITTpr2rJ/2+Iiy+QsmD7Shzyv69L1/+2odoWzTNe4JZu2r82NOWRFeatsnkkC5w9D2r/
in03lMlGFGDy2PpiE2UBWd6LvBPAjy1UMnX/jpk5dpRFBfP81DLzFC6GbagNMf7uYZi2chY0hw2c
xad7pQVnxCeFb0x3GhejUYh+s7z1Hs8OmaP3/oX5lTUkeFN4ijbjVkMkJnxFMRExZ0xrUspT1R9Z
p/s3bCEIFLnLLFf+ft5D3Bv5pTpy6kCSfSKM7oWvjvIWBNpH74NeZa3P269L4pVHYsE0klsG0vKK
E5XdBM81zk5cEUUg0AAiH+JwycX1MyIJT9LQGb771vLe+inFa/A4tSd4T+PbScITgHlu77Ftpxxy
vIHlLXBePfP47im768pknEMlLrphl6OBAFJeTjZ9aDi4YD0S/2KEd9MF5r3zkn2rB3gpz1W2pXWE
XfL++MUXo4UYP7YHNof0JBiL4kGcd426Fz+GjohZFAZcxNfW2CfrXnNoxkj/Z5jNZLidwNPafY58
qHLU4+7V6DAAh7aQYojQeGRVwoHAcAa66HcJfkl7/X1pUNeoy4RbTXS4QoqhZ5BftY/QHGrjIvGK
Y9yXGFqi0mYTFy0jhhJIzqe3ix/T11mernrSqtnxz54oWVZEJRpji+YP9aK9pA3+DBzG71BWLZwl
Rw5SpHQpDx95FzXTOFqgc1yow4jEdfSFM7IgEN7V40wKWhw3Xqsa4QEW0pwqNxy9Lh8M6zLF49zP
+V6zag/7A/LCBUOtD0nwi9pgcu+9FA9mhzKuPh3tFmCKNJdIkGfiRorfvCJ1nUw4anNSAsXpcMyO
FspOg8kn0WZ9WuHqRFt3QapOH3qneYh9mlzsDQoEJcWRgEWrf8Ud9Q037DlBZAx1YPIy/OvNA36l
+XHyrpQTsxkoLayNGkAA3OEgGW4yeQum8UWMhUo4vqCUu/uWfqv2n6i8520TvKAvn2CJ2JPPt4qR
xrLBikUYkMfD+8nBvSrpWrP4fBkZWIV3+GVQFSFlH+KoZfqCneJ8Q7lFjgFpAqwOP5rJkyhCUq1S
T/F2tGF0x0zXBEw6UHb26A2D0RoShHysV+w0cEuR613gk0M6p6O6bY2v4iwfq3eYKu6HMzj1qpLs
Nx/lQQebDVb15L82TUX+W7Xl6JpjEtitq/LvYV3SvEzLqFqaTexVM4h4Bun1RG7RVvpW3ZWATZDu
A6FATsLXiGO4U+GsDAihtCh3KJqc2FcGmELX3nMEBwRTotGFXonRAe5hOMccb8cHS52xAPqILwIy
rWMLC+uccWpfADHdpHEBXkAtoLYucaeKoNYsb8zDC0CHdTmNIxcTM0J8eQ2YsBFmA+UVsCrZE25D
NHFYqKhd5QHiyvNnTGKqeZKmq6an4eA2/ZzNLZQAWugYq2V9b+h+VPoMNuqTus+G8fG/kmgU9W/7
vRhhaUTLa5pt/iqglVS+NbWsoAkfqTP2aIfNm11kaSziueTD0p5ROzD3pUSa0DJ/oPekBxrjD7jN
oSWnZUSiYxEKg+htCZMUVsc1MLYSxqokCNCeN2z4XeMUGXQmoFsgf7KHg0SFJF8hltwv+dCBhpf5
EbrygH0jOSBQ4IgIM9NN8dBR1uaJiFoQlhYHRhWfGw7rPCwO9VreNifBhcVQZJb37J2DOUCGW1M2
N0bJkVkiPhT+rfse6nCh6co/b//V0ecFAQrqJP1S4a9eEat0iV29UR2eHx2tdz8q6F6cKXK/CTzP
PvmFKJpT1/6P1kWz/gah/nnrfx2117qMqtzUufUzwSE4ybSsW+2kv31m3Qtnogb6/rW9MmFB4Y5u
dfjiGzBZHdNZVGTvTtjub0WonXKENl9i+oa3NOjZDauvbArvBvfkRYEHqbXBaU9xya6H/I7M6dtk
tj3WJE/afCjRSfITyjHG350GEQfMZ5N5XsexuhV5hahOQZaVDr/D4QNYrp3SFl5OvaRlMBRPPiiD
5yzd47n1DhzFe5+Tk70u0oA2FB9FvF+35b5e6nwmiMCy2NnrmGhBpiexF6qrdhNhnrvBh/DW+pBC
bVxcPvDtsAArPwLyk5n0wt5vRbi2BLGhxPvgBeA+AkgETjQRUwhrqRznESBAe2LjNuHM+aX5FfeS
lDCwYq2MrwcAzDaQQblgEmJOABa8NfklBxYqrwYjC23UfKnb0n/BR3gdYFG9ntD/UaodUxjtZjde
KDtB4TU3OorF6Onqy2j5POGYccJ3jnVUbdWt1ni0EDcDgz19ayDNIS85uK3f22rLX3dAvgx2hTxs
voQYjg0YzydxviTrqmf08jV5ges8cuNl+pXBQ3tsOVfiqbG/HoxvjKXmKHTJx+vdcP27jTk28BXa
WF16q2SMCfeJaZYr9pwmpG/KqSqH0tuv18joPm7SzcYv1HT4tuxL7I6gf9lePc4FSa84iAby28Zc
Bn3KumLM8V23JBzTob1rP5uBGji0nKabTy9L+EHmBlkP9tfkTSxknOtjz1RddXMVpjkfO3i3vrOD
O4Yf3CjFi6iZG9N04nzdtixyYmKfz2m0QvrU1n6ylLbwuUZ1DjkfTJPKJcQN6Y50NSiRyjYIdyLY
uxquoubosW1Qrtck70HVF7akhBR24f79D2Hn2aSounbhX2SVgIJ8JYigBHP4YhlagiJGQH79ez19
Tr17dp+pmTpn98x0UJrwhPte61pNbLEyZISRKeM+VpTSriXhw64uDT83ryrce1SywJqVcHkenryM
15ziEJb17Bz+eQmNAuA3hRC911PRP6ss8b/DAn5pjfC5a3bJHpf5HcMMkYEM3KBlpQN1UwupHlu1
KZJMDDcdqKMnvtKxXyugIoikpfC1joHW9aILmk7GnVGzAjA7yfoSf16Q0/UoowCXb4MeetlIMEE5
4+EykX0KwQVeNrTETmqebZJ1WeRUSMg/AN+AnoW5z7iLQw9LNjmp1KVoDEbCcdnuvwgBAXnH5fZ4
Tt0Ku2Hj0H+9oS/44EjSLTkU1LOL3cBioTmKA+rttrwSaA3NxFCJ0A4ObvPLHFn5n8/nb3ckv5zO
n3kxLzm5VNn9DmWAVh4rwgmk6/MEIjnSu8+pV1nFqTnqszeYCQTJM2moEJTwctP5dqBvztFlKU9Z
mgACHPALPUzB7/scUoLOmOwwQR3oRrS8DIknHd2/Bqz9T94l0htWK7KiSd2uSBv7McinTVctz+00
n79WGbNlZTFYM22mT7Gl4pdA7Y5jaFlbbY/YZmZRAOgRGwHY8ret8Tp+fHYkDPxP+4ZQQbHYOyTI
sN/96g1eAecd3SWMzwwAz1B/EVxqX0eIQ+huV7RkDszDVLdjgjZPCvSaxQuJ+0Hrd/EqXqiXVwME
ZQgGoPciPdCXNVLTE9z3qrTeX4olLxhb9qL7wvPajWiUqGScGx2UprjVCesVI7RDrfcaVjV03fpl
pIyi9UdAFIn4VY80pd6sjGnmsfkJqxAeEYsgvw1YkbE9duSnF7/NrUqLlZnrPk7O5sdnf5CwYDDb
aGMJ+BplNGTJK2bYzo+12T6yom0zXHn5UafHZcRQVBKr/l6pfw4yGo8Dmg0JadDNRpCJ0Gj+eoll
dRtoDrrp+4yBWWbZDmUeK0/PeCGlCBT6ika+Pk8VRj5WwqLGrhpC9phP2dbldKPmrdN9hN5dpaL7
CjDMbmIJsgZl/e6Cag8zFvqBNoX+b33GXEoQzHd3aEp6rFF0jII9n/2Adz92tvzY2yuGr60nB8WS
0ooQBFPJn1Nvqh1S3Q8acwGx9OS0bGhS3MzECGqGX4xtV2gjf37GlN+oLIlc6mpUIrokrek/yxHv
RLponWsxX2jYMtDCGv5GMlzc357LCSb22XCAtXgDaLR1MDVxMx+ffyvO/Ew5FY+KjHVE1wiU7Er6
j+JMr2ye0qfoEMfk+6HvbtdCV0QKoYM8MhqtoU5N28tqOB3oUYVm9y+n4De9hH+9+8/yddxqlTdN
uc6H/U2fNM16z17duoXKcuYQhvEYRtcBCyFjDV/ImHvmCXPc/lXal6+YckDX+vPhfI9qP6rp/zqc
H+vyduf2bOsvTsZCm7K5b5t+FcCgsEL3DHny0Mr81DTWZhkoC7Gv88iPTkbDdLFoDY+VQbXxag4x
nv/5qHq/PUmMZ6Ti6Zrc1sTU98vUVvTOneKjcJIWIFwMzdi07U1ishXwkUEaod/x/FWSmxu/Y++L
DYNS2BiTyXVZGlVE8ER/xOJk3TGcL8FffTuz2IiiyJZX4Hxvhp0ZAwulmt81rBONksvgvb/MY+tt
jLdf+E/xxNo3QzkBuGKYQid9lP8SIqeI0fh/zvo/v9/PslyibM+SmvL7VeMFIrNAR2MOG3zP/ZBY
M3YYkwgqJArah8jhFjMioIL5ACMZxkFcVX95Lru/fS5/OZ4fBdJzIj1eaixhnJ5bmEwCyUJsdTdw
rEO7laBVxLE5Qx0ghjq3vNm5KUdfjcNwP9q1PCrYw4p0RmO7vJnTxDbRutN/7VjooD9GHE4TYwom
1PxLjNPv9pSq/MtR/3iQi1JuK4kuHqXFx6RqyLYbfTRWK+OrtYNyshRD8c3w5omhr09Yp/98l3Z+
Uyb41/v/eJTr+pNk5Y2z1jzsxcrvz/q500PI8IVWqmPEDCrodKdfuQlrNyLKPQgSA3tj29ixFrgZ
gTkYVMa4HUg34/yX1Yz6m03fv47tx3PdSmT5+UiJQePAassvw/2m592NxHQ5qjdcGeVl7Hl6wHJY
TWJvOmYOnCD1OHfsYHKz3M8IuzDcycEZBb0hVSScixT7PTbtFA0WT6LZsXBO4z7DEpSKE2qzPW7O
wXjx57P8+znjl6ssnqVfxgIlVXtpcucsy/6KNS1imMBnDEDJwaV2v9BwgBRbxhEnVDHnTOn4QdGY
Ysb9y/2m/kYo9a9zKiaWX46kc76rOdm+PLVmYZBrwbBSQmxDMjKj+uiGWn+P7rgwNorVdyeTl26x
cYy0yVe5rI2vw7YfLT8WuBflbXnbITTOE0/F1xErzmB8il9GZehW4mhYylGiZ/7xzydS+l3sGcev
dEUSIUWv7o8zeW6aut0S90RriJOUWAf2iccNKBak1DZJBkJnxOOvGSsa7KivzdXVRXpgvCcz+Ysl
40imcbd5LvSwC++M1hDSuma6KPtWZfuwclwkO54WfKlvbGedqL7Z7RYdPJrjyXaI5ld9oe9GdLF+
47FqDMVfGiNTNrzBtDKOj8p8G9VgDODSs2Mhb6jNKrYvxrrrBTvJh3ZjfPboTBhRMMhPKWznhrmu
LDWkhxKI7S9jz4YbcnCiFwtcIrzRAx9/8GZyZl+slpZjuk3MWvw464vYOrHrAB7x59Ms/35U+Ocs
/7hLbu1YPm/PjEqvvo98yCNxY1YzO0kTNoZWbeOfYDy8OpUBbMf8y5v//rH/583F13+5ReubUl/i
hDcnKt1MJ3cjHYTAwydRM4nOMLrXvP/DnJ/ikF3g8Wzof2ns6L+f2f45ACFe+OUAtPKyfT/EMzLE
vmwUDePyRu8TCcbT6iDlHc6e8xmzMsVQ85w5aM8aer9IJqiZM26+lAGL/5sxuQwPzHyXxhwt8XCa
6KkooA2jd/8KUpbin/WOvOl1nG0EBQkZknHFvU/ImqlHXOGi16dFezWPW3Nxs4ari4vhobBluPnS
dwdzfHGmF5+JCTrCGPTSny9D5zdbc7blqBUZDoj2/Tm/t7RYybb067kHhoh0RpSo+ns6xFfYtECP
EHGBOmxbELbB8mdTZgtXh9vkODbOv/5rkytGToEkKCKvQ6Ud3z+DhKAP6NHVnMrLy/jmjFmY/Pmw
ibjn6vxclyAAZYnexnSg6j9un/hVp8kj7uI3sH3d8PfEf/opM9mEXvukZsSVhliR7PBjU2amKO7n
xgZxU1RaYcuYgckwwIlHxSFaB4F38exgrVqHHkmDbZYM9XI26RzdclAbjBTlEIEiCig2ZyVdK0s1
lmugEhZz5EcsFwZ6e5g+zQWJg1YdDiE7Io+Gc2S+28axdTzSGDC5iNn4xEfPpJ7ANHA1wFQEJgu8
6cU5vQ26YQiNy/Wfz9NvFx6/nqYfN3lZSh+tlTOQ3lhHUi/u+6rp9uGEiBVo241qE0WSOWf5Mz6j
jv/LQ/4d1Pynq/Rjdfwp202OQopn7NXPjdraPI4s2VODJTJIuxlyjcHs1t8u9ggH+rGxdXvuk4Sk
6IX4sTR1f7km5olHKPAe5gk7lDlgf4meH8Xs9GO0ewZ8z3w6KLbWKbGnp/H4z6fvt/PQP6dPa//Y
BTZSpVWpWN03YS7atNXYH4KSYXGy389im7nyJRShTtZXkPBPaJnpu2hE7ZPa4lof0x1a5UxdRoeB
oLY9Grv8DpSuk7B7/Msj8dudSLfdRpgMZYBC24+V8bYpXuqt/cjnTHtoOhBZePpMCtMgRgJHL4Xu
27g7iL1uH5UJaE1gJ3P8MnZqM8TBIV4A5cVw9yJYDdPI2UtAtBAGhX7qbeWA1m6b2iayaYCAkEHy
StH5SWTKf/bpUF1fRLe0+1fiKNWxZnUXSEBo3ttXEOP0FLzOEj4YLNq3i+kEnApt7w8MaGJK/zKu
a+KW/nnPdaWOokicA0lq/7jlW7Hy7mU19aVW2AHRSdXU0Y4NBcYzozzalcVnh7wlxXDEagI3N/Lw
u1nhh6VZysOeGVCjGhs3Y3WxO8Bp7j7uHRy7tHeV/XUG22ZJTc1iVBgRTWGjBqZstkkzQ3ea3WfW
G6DUkeiJ5Sb1NHwr8ALdz6wrUn6pExlViAsmY8ndMSUoN+q4TfeSxVhqorj5woxz81G4/Pk+lqgb
/Ga+ZSkl9Xp4R9motn8sqXTlU0lFIhfzyqOWbckBTFC4hnDHSXJBWATqVGTvAW3oK6Tb4q8WqBtA
PbGDsAmu2qsPOaqPUnREfBi+YtR8IuC3R2n2sQTGYKpkVnQmEFWBtKmENN/CD3FqgqZyHicW9agl
CS3IIlxp1IyydUUtiS3v4i6i8bgW3UOsYtA1EKnykf93dfGxOvGJgrB0ZE8fWjswHqqTcqAlpxww
iog/ugfab8ohvh0LefzCJUbFnESqCkgu4YdIA3Q4SNrgqVklDlV6YIlFzblZ6WAkd5STaebtPoAK
Z/wt3Wnis3ygOEnSb7ojVfG8o+CQ7lriK2RYijivfME303bChjDlb/VKn/KaKC5x1jarZsWb8X0i
0Ys/dMBm4l0AkpGuVxP8hTypOZQrhBXxbruhnxTTesUmerFSQncWBcGeN9qPMgFuMYGyCe3bcUUM
Cxlg7e8A2f/EyD50QwWIdluJiNrb6ul16OeDRsTMBHY3sb31CCsrDBQweS6RD3ASwVXBNXsPnh4g
r0EOOJlAbeBUXF77QeRr7XQENd3BBwVpPxbaWvi1GOi883RwYaXGPNLPxgh4cWUneIslW7MrUJN8
4+AJ0sQewsOCwWnLFuVES8Frq7sXsJ8ZdJfGwRi2V/mhiy3wlRc6DzL4m/u0IyBPkG3BmO8LaL/x
JCFx9DxJyePQ+g0oItxM4JPpzFswTaLaJeXHU5a59yQSo+EWPS+oE5OIce3fA63f8zKIk23whbAN
BueJ6pWjEvauBIFeEIfEsvaJGNCGtQkrC6wr9RWvmOKQX95ZZ8HTHVMnDq5uBYAGvyc8GRG6V3g1
mLVL1Arh8XJ0ghWo+tVYp6UqoSGlar7uAoG6759QorS1QEvD1KQtQFcV0pbCnA+6k7PTo8mAER+s
wsPMmODO/QJ0u45FGMEANSyRIEU0FkZzYRiGyeq01vDKIduXUHKTYcupvSttXAiFANPbEHQKrpkg
4EOlnhLwxbuWPuwWO+MrGVgcQUg6RwDfvQcssVYUT59c+XzWch5iiAY8h8LOrB3BPWTFymq1hI6U
bOLwRarck4RcDQdT5shLjhcK7g0SVhwIzwaX9zpOWahWyxYw3yewssSHIQf9IJ7IwD/1aDtpzcDb
QKeGKTF6cx8J/tWbe1WjXCgPUtzobScbbTdbH9vKKcGoTpqBTb4HsUXp5L27fwe5VTAl0+DJ3Qc2
oP/mssZQEWFqExt4tq9g3a4ASwt+ebCl2AKTTTpl/fOVAtPnhg4hYe8FXfO5vEC55znBzX+kJxqk
fdWWiL+BrhJx2IBLWzCmJcB1cDrwjkO5peLLfey82BFxwz2DlKAYjQV8B96pmOuqASxkATWGfQWW
uY/k3uk5ImyacQ2kXAJkq+fmcyh9QzKnCCy/uYK4lwHBIz4FZgEgazIc+KrZIVv9anW8FMLfGYGr
SqVA3AhXCLdi11sNngDZ0oEGXRF/Jk1COlA8Hg/nOoIGSLYkx4ZWVbZjyJ/I+wc1fPgaNit2WUGZ
hZXxGgnkVQdDl0Tlqa+QmoWViqY5iA4G8P55yFLC0154mfOv1gT5ssQZlx0WwRS+ofGJ1zfV8dah
B086VYK6G1MN0esaYOwYksWbwmcKlVLwH1+Q3tVx5V1H+Q6Mdr/na5w9Yi0xB+CztwnL5ozSAuT3
OXstoHAfStzECkDvigOUnQSU6nscRsSUSqAmK9IsxZxFqREkdO0wfRID8cTcUTtFCIaK+G9gP7tm
FA8roJUaul69/3bAKpNU2hXnjaAwZGOkXeoEQBPLNCgmpSse6xu/9xsO8d3KLEww3PgxGTS5fYuQ
Y0I3epBzfR7z7z6Z1VR6dbpIHaCAXEn4SrGHN2mOmtItFjL5rA+yPt8MHd3BBXGH+wgJXLCgQQ9E
ZmZNKCPkwgFwd4fPAPt+O/l46+ZuGQjxEnMneRXgGy1SobWBTkWOR2Pfhfn+mN2Ntl05L3LHLlO8
LBFeLyTWPCznCeZE+tgkYorQ5ixSTwX3kXzqebAJCbpkQiInePYdTtms/O95K18wzQKJXSFskGjU
IkssSAJmzhSBuh2koPDmJ1ns0B0bf39rVVkVy70erdtBjRq4sp7nwXdC6feU91/e532RiddC5D3G
/TKJJ/zjyeeQ/rQO///v+4K3zWZJJPPwI7Yh7G7WPj0XqIQoEOwufOW5K0ds4lLamslMOWhhK0wn
LMcOko6a5k4DccNdFZarbpiJCWGEplwJ48Xbu9AOphInCebWdo5C8kFO9iznJsEvjVJpDYC8MqUI
NSSiBvjVx26kHcV43vr+iJVo0sH4b+qjfK9E570+0kb0HrWRMuuBkPDVOWj3JWn0AVqldEqqxNdW
YADXcMfGAtws4gjaQ3UIrpeRlmYZNPObADnPdfc1F2zjnHoP+Mvg4vISLRd9iQ9+HHQrXmieBPiG
HhJc7nEs88jJKlhnUH+YSrpM00xa9KA7wd2ubGmYE0cIWt5KfJL/wNlxF3p30K/keLodkuIh/VNX
2TolU37HeZp32JUYV1mtEszGKvAFNEhH7UGCOvgMBkBGmFt0Iw+ZCKwwA5ipRRpJhfTsvS17Cslq
A8mEjDeo4LWSHxRUqHFfsKnfDJzd/p2Wajzg2bJT+JjsHnyATiTCM8YMLryuwvOYk4XTuDIa3lTQ
84YyTzzefx6HLrEn3YE+vPVLVzo0BAnAvBtUPG2tgdJvUR7mieVo06kCCqd0xeuVSP7BkDxcTdBA
3ZIXvjj6qtUvhgLVWczP0AZlu6aMw6L+LaKslqAfvRQ8P3wCmcdfs2MOURzAAzhJQTYyQ/ogmwL6
jPDA2vTVwfNJnAhBwutyMHXIyiXoQdfFIoVlEayuWwwb8K8Kh5R6df/KwCHSl5EpDXOyBzJPoANx
2In3YfjjTz6y6uA1ALsaD7Nh1kHXBGzwOej5T5Cr8Jsh9DLwmmcvFZFQgKZkBp8HF2tVWme7YN9y
6aP4h4kJpnLwsgVNLiHvRSV7+zESdNh0SJ6Ec2dv14ZxE9AxAdMmgw6EDsU3iDwvMUSeGewY0rjA
HVsMg+IiKCQwoCuFh5+yMhMXtUO0MTCGfvMF/wg483X9YqKnikruquAJQ4ITb+1COOMMAvLxrjBY
BeMR6gOhFj1GPtZtDntqhtunsafGz85UJvKGCertNMsM7MZ7XnhgYshovAKPf7M60shtAAQNOKwx
hdIj698B0uSFMYohmHfCLu5O5i4w8lxLwspTzpeISnkQFdIhDO/ZZ51lVuT0YWgdfiK+h2jIBlIN
fl2FMXULO2rZHdK6I2ENoA1tB/bFzInDuyHjJFDHrRDDL3dqPk4JkqsnMXzdti/iZjPyHzveg7m4
mNxJaU7W+eQZ9BBY9Sxtpa9kkTz/HUqPertaVAuJ7Q77oQdXm1ROkphICqOohRT6VIjkcISc0grB
DNuj/hjaJiuNYljsEXow0sHIIquB52tcOK2AmFLrKSjtTrpQQSBraLURFUXs2rhNWRMEW+/GnBaz
0oBOSVbEEzAu4NlBK1CtNxBXGLZBBT5aJdOdnJBlQXemM1GI1iDdr99lZaD3r1OJXKGa12ARyO+b
TcWGr1nFk6c4Sgbifglv/HuzxCaINRVah6km6MznBdHmYuPErkiwmr8jjwXruTjp0/9ORucFdC3x
jagNz4vygP5+kZ8Y0ouTPIYOvVFCbYoXnIR6DM5kpIvPlofuVB7npzbfjFVRq/t3IiwPSN/f3lDi
m/ArQ4AlPOO2asLLhb/K/nUl+zJf0UYq3Zs6eq3zpC9Pmoi6XM5YNJEi5ShF+bJ+UYmnVAZPfSlR
uT1qt++/KxTyv/S1qOePL/NWxpJQc6Bc8Hz3QIWzxaCgfgPNxtqdTAk+Y2IkIiGwTZxa3o/D7loe
Xj0JbGwaPSYZ4tt7dCV2UjrVDPKMXKNuROVLZ4uhcyRIkefZCIpfUI9aqxshy+h+850+VTcq8R7P
E0HtB27OaZfN6H1xnjz9wrt+B65/T6kippr4E1ubtkgBgbzDKA9ZAePkANlkiDesRdwWpcnMAYqL
NQEou9guCE4p6CGK0R/alCpZEDnAbwDOUKMlV2RJvHzA5eTEayuZ0fxFggGErAQ4+w1E5+OLItA+
FRYfmXmaPPuwNdD51Yls2wMZHj1YaivuJZI9eSz0IPqU43LrEHQs2zidzVzPY28HqzfUwYK2oitv
yBIR8LZYpRdTOOe4Sz8DGL0+pnamSw6cNBkVNdFjxCISmQrCO0ZYvEBMgExrMwGdKkeMSZhfumwj
rhQnC2/PEGizOAlw4m4qE0vqsF6j65pXe/k/lxRGsTp8s3UoZgxGpAM+3QLsujzMNh+2SIRVuSkq
MGqULRPo6yT7Iklk3XKPmnXe99ABUjQYbf0OC4MMY78SSVOV3zom7+Hdj3FOwX4Eilow++uuQpKR
PGjNBCAXuyZoxRYKue/c4L5QxSV+HfZ8Zt6dzPwqwyHv8noE+lkktgfXoXrsMjZJxIWAXx7RXcgY
HJSw4xWD5AsmusuulSYwfAfktVeQ2gTdQnKtKffgewtfI5nkFsmVWZFzVQTAWWwJ03E+hhnhptQW
Pz4OPMx5AoXcHJhEmLGfPrwAlmz16u09SDnIqCoJSrvinlH10Z/niAU+UJQmxCWVx6Wrs4FHOO2+
94C7MDQgfA5jeKEvsa9ik10MQd/BDBp1ieG9Rs1I+g6Dfy+0w3dAAMEEJbnvmKObNbA4dEyzLGod
utxE0O1ZhNx39QjpOx5hn90V6482C05+UeLExQ9i0GELDGHfTRnwxX9ixBc7gvsXcRjsF1gKYAjM
2VO1eazEhM0kuLmEl7D4aoZso+zY65A7xkkpxqgMCdZmu/7kRHYH54JZu97fhrfhB5ku8cbEb1+W
+kREHcvrWHw3VjwRNhzPZdQV21nPba+VQI6IHEbU2pAYJzmyCxv0DVGSRNsI/ZWVBYS9WB8+I5m7
PELSDV2ZxAqSvVDSCtBlmLAceI5aY5kbLBk09lqjHPMCQbkdyG63bbajag27IIBiQMgXOvsZ+v7O
urO+0fyYx/PPy+pO+GI873WsckkYjdNbq+KrKkHF/KFgLqGJp65f+xKR17rcI4Cr92iZSXXe8Hew
YCIbWe1YaYcvNEu8BvWSDfG83PPXLQmD1P736QaFM+XpuZh+9xDkxKvUex0R2tluls0exw5+TSLb
myV/TTf//UNa3oEtbWCfpht+HF3IUoIHwEvxekxWSz4lLRXxx3l83ry/rlO+RDeB7/7+tu+fzMVr
EN98t+9z3gLPUTOkEHGddlkLVQy4DZu5fIDn9JTMemNl1WVCvHID1SNtlRJBemalUQI84LYZMI0O
NG4JxWLRwHZSGXxEGAIhbqnd9uDQ8TCqLL8zCNzX/gUaPZ0Q70oq1sVVPT1E88vOoWuxIxKvxbSr
UHZ90YKIBwLAzy1FQi1JtXyt5GdLUoHuI7JHuD3IaLMuBAXEk2u/3LfAS8ZsbwWKF9r3iBQYOGON
AfhWxkZ7I5VGoRrycSiiUru4j6UhfYoJQvcjRAKotyQMADJjFUs6I2s+7G2IADhXwR2+0XmweZJj
3YyU0fvrNiuCz6JChnXh7XCciL3vUNnnY96FSkMAD4MV8XWqiCFkzpIjwk9EhNFU8YgzAv/UAOPI
7TYjSiuIccmeWYgrw/NYIk462V2J9msIkWz1FZHdQba5NGfPz4lC+QlXTSPx7nNQiLkGYkPgr7Tp
zJKlFKijat0mdTzZSxNlgoHitry+uMPh6mL6eu01jTsUWT03J//WIWxgAZrI0QyQp/NciHni/vUU
rMJCUI/rfU6q9F4Vri68tmYGeTEP3ouaIUzcec2S+0n8oeeGNmlfefCpYxDxpR1KbpYbRczCq+a3
MB9ry8rX9rfwEd43j6z/CDHKb6gTbD5+5T83xfgRbguUoO05dQqvtcS90Fpi5Jm3fTYvm+vbeG/O
w4+frPQh/9s/wtbyERbjW8Kjhwwm6B1B+F6+55vuVAmbQzKjij9RrD0XGnfO+E5pfqaIWsRMvFA5
5XXH+hDH2FQfErc+VUb6UF0oXGB10biX9TtQRvU0H8ODTnlS8jl9JBxjlNMu4Bcgoc4uM9ANs3RY
858yKiN9eObVK6aLN3dMCkqPTR9QgL2YIQC7W6Ju9V4UwW32sfcd8+UWEGm82i1nEtU2lsd3FtFv
EEWf3TVii8nHx6x3ukXFpM3fxeLgNvteRyel2SH/YJZPtqfHrIj79Bro8/C52wzvhVh5pz1L/Pij
Y6IyFt8JZuO+YxZB/LsD2Sz+dZtla2XUWTDED0swr3fvPQaN4mEQH+YDbvZ+FkEUQ7HPBMBnxaOk
87zlgTQCdIA0seYhYnhxGI58viNsuKFFIpEWEOhKgVNmL6JGpJES+ay6rUBYbsX0QZQHmXZkSuNb
ISl5Kjn4LHGgvx01ggDGBq5jUrbDcIgf0z17eOEn0rgafdxXoDgV79t+I84M3v3Uba/ubos6MwXT
KRFg/TNAeTIlqE2/3foUz/DFpREl5fGbRl4MEO0cvRY9kF/ax77szt9EFzztySJbCKjSlK4mdtZV
a4NRQp1mJ3X6WW1ZwmWolQ0NXwPlDArKO6VLuKcH7nqpBRfmLu2BGq87yfZKUF2ZbYgtDrrMa71j
PNdE5z6efz9JjAjEbk2YUG7LD4Gfy8dSgfGzVNdtHNlgz9ePPTTqx16tjO26XsIUr3ncngznLHGB
KI4Z7pkSxKh/n0tLdE9qJEefNayhOT9fLs9zHl9msNw4cy4fy8uecOZRR4SlTsS3XYfSmNhTevWS
lxI6fR1iueQoOZDr4N2xksZKnibwHf5S4pDBDIK3tMeoYbHiW7bdKxlVQfwlVyZYPWgxYAc5gmR5
GSp+dur68Bh0/ApvSz4sGVu/873bnAhlcgXMMhFDFLncTOxOtmxI/somVzoVz5nubVfnKI2AFm85
6+Dg1Kk6pZvZjKVxd9N8/7eVzXbYo7uAGpJI2ssQGRP+SIZCdP8XTGLVgcxMb9mZasTNvS5GuUDE
gUfslAw/ruTXzs17TIiuCFtz1h+DCs7Nc5UEJeSQkqEVQyrmAXLasaGqREzfFu/Vi6SH6+Ky4Bfr
jrs4akSSa0PMbTGSV0KSlxP0pPnkdNvAU1m3wpml5htPWZyIVFhHnAViyUwTlYUG+1W8Edmb05d3
HnU5A70pN10CXeFywrDjX3aEaA1zSldiRq08WEUBKzwaaDtKmmyTd3kgkBHiyWAjz0ijY5YTIZkA
z5fkmzkiPIQYR1DANDZR44XcJiJwUVk2w1kXKWkWMhXkc0hJ7D4BVcoWtjC2pqLIyTZdlJK5a8lK
F8wHGE9UJcXzIY3TUXdCb2bQJnuNVQCyFH4lkmZurh62IWNSDibDgrzISc9nBbHpBE+yDFuD26rj
d/weqreOL007Pqq1J2EF1BbJhNWiG3xPsiCE64o922V0GWH0WIHHDvQDVWyG02Z0npQhneqWZErL
91e9FLf5/kHHZdkKzk7+Ci9bq6wWV0iTvX5Hmb6zgyZDQXUSvX++9RuQeaSzwTew8nyfyPYTdxBp
P+kxl7HAxMmAL99ku+wM8goDxionufHhqEQV6OMPiBtlqG0dgqRKPLYb5HXtcrzFIc1eqxt1u76u
Q/Y0CQYXwPzK+FSs0ChR+xVhm5OaGYhw5Xx1RaJ7n/fu85s0ed9GLUZSQknigXSzG9z+tLK6jtoa
XNN1dl3VXVesL6Hh0/MpBjGXilI/95I0xJCBRfiM8XR+3UG+ZBp+cj4S842jmPQuouEwLb9ohYhA
WNI3kfRd4EhD+d51xzJjLqYILivWDMVgfdxDuMMSBZ82I69J4Ymhg/h4cBv4wy74yvBWTC9P8ofI
GDXUQPbb4/qw7QjDYHfahJ8JLvcexgd4YiQHURn1ybWSLPbszodWAlu1t5V+MWhm1usDgtG8tybF
K3zTuXoL8FdLm53jwbu0Gf2aq6tns6o16JI5XNqAQzvQ4d784Oi+XcSVnXUGrd4459cBVrJdVMg4
zk5BS04fS5eZ0g3vH6hi9qc2M4r5JCGezZc06ammeol6ZfgifgTQguZ/qLpiryvoW1322vi+utI2
RfEG82STEG3Zc6XzlESd3U3bly3RetcJ9t6a+R6kKz0yYhkJxtT8+ozMIng2Hj5L7e49KWUrTitx
LgeZLdF5oUrD5hWwSup2/HvHknqz76CDhiRVWN122pooVK6VUEpn93LGqLvFJSn367Kv3Dwt7T9j
93W3Y/oW0p6Ui/zjnAkArxd8vG1nldwv6HezJbrPy+2M35TDkKkBk5KuRT3Wqg/vrFpV6hW6fSEg
V/P1J+g9ky+dKY4uS4xdUMhw8sBEeGABNj9Yh4inlnbJO0g6YYdQgutAHCblQCjhhNMhLuCs17Nt
J2Ao4fnKC/JH+03Zx8nx/Oqq/rn2XwSxgezdrm93O5VWOdG8lCFaZnUfqYrIaKfPUA649Drd39p5
rrtJfzu90nUq3Ddkq8p/KUO0UNu7B75EQ7tHZMjNem77d83RaU2hR0QP/TTAmTYw1pFM7B5XK9bC
J0OTYiBAwdJWX6zPocu3Li7PPlab0/U8kFMjPzS7LF5tY3tbBw95EM9YEj9g+bWjV2wUz3B7LBb1
3RINHdKvRpTQjunujA11Q4qAEmb9jEfeJ0G6HLANoXA0OVP3j1Q/39OSP8Y7vSRCDNVke7olfemO
WrePUUrWJ4wTGKFyGp9M/h8sgPCK8LICYWPpjtltF/dc3BPFAb8eMLgXVmsT+1OY4/Ld5JqTHlrU
WU/tbESeFb/mg0QgG2aBxxMN0BTqe4YX2uk2ZhLwCPfoEXHYhzb8GpQ7z7V65P5je+U/3fhqSl+3
tikRZ7JT875y8XT/8p5cQHXT/UrdvOVUEqJ6LhGkjFdmHQsa1whHwR6NCRNG6THM3NxXnkE9bii2
6pNeyy0pOYHWKMisLmXnRs41Jzw1UjiuhAOEuUa/zUFbQSEj2I44C2f/OslnvbAzKufvUGJxzCL1
+AKeenqcSOZmj8/SYNSevbBA4IHE9ojBEUAtAS+kD+GUehoa9GR8giNtky1Y5S2pWM2a8cNLjw9q
56zlngx4wl9OhCEJKqVgGLA6UOnflCZw3q1i3hncczOosO8pJiN5W1wTswAbm1sg/Tq6kSfWRxew
XsZfpm0+Xk5VBEigWHWmvHakmzBSGzAZPESXPTraz5phhR0Zw0r8hTWNsfoFpYoIdzBplI4NWPCN
8RDG7cSga+S818kyWXIbWkyp0eRM/BlMM+xxBeR29vNuG/XRa0m5Ao4yw26EJ7gc9mY9suZZzHJU
sqtsOCTe9zx/fsXjy7KhsSHmfc17uvJKH8tQDvF5rvJRJ0wWVPeHNSHncXTbfa/AOuEn7IXlqTnJ
q5re47Q7jrkgnArdcB7IvUC5ctNS/nyas+JLnyCfvU7bYUFuCYkHQJ6PD1SXCEJOzcfABy2JFTX5
AyMgIKCepByzqaH1AH+bue6C9u1AWsAhnJpyYmngKnEik6ShYBsW0xrreK4XP8gZXgLKIirl8Dhx
OSrBXjD4GZRmXP/ybl5Z1puybMBqzoihQGx5N7s0iVKAKvjuTIWngq0ZKEHdfGJwlC0JqjPLHxZr
WND4ZvjtsEM3PbT4YJjfZvGyMR02ufV49rkt1CaobRUhEOUOWKAP68OdACUhMT9vI2tMzhe3zYfX
pR/ydPmJrE2MjNEigQNYBxItvH2KUQJj5u6C7Em9jnOhWdxmKjeYMF0aDGqftgFsuNZGt02P4BvB
Qa+5DbjT6J27ymR7JHUH77xOsPCTHk7PfX8xe23XUpDts6uRMetNb+uECR6erwzCx2QfWANWJg2T
NmBuvVUjgwuMQoOnCF3ZB+imIMzgHcUvTDrIx+hdzBwEFyPUHU/qAnNgBkKqEXTQtmTdGBEgAyDy
P0kOni9c6tKGfzY7iQYILxe0j9zx8rTCXvPlUnO7azSSwL7LsbV9mYLsxVMC4BivCMrmj3hyKkFi
JVahMN9f5D5kEgBE4xP8H09n1qSotq3RX0SEigi8JiCC9Pa+EGqm0ogI2OGvP2PVvnHj1KmdVZWp
AmvNNbtvTAY1jbYKPioNJxQPadaixxzqHEpe2mZPfCfS2kyMX1A3skd2oIoFxff+MyQZcgM3+k6g
wnb79wpcmvYrHR4Kg6TEbsHw6ocGO/pLAzwmlBf+qBDwW15jT/SDeeLxvVyyLQmbN11yBZHkE4XW
2wLw+m+3g6iOI/VVf4DQMAdAV39A0DR/dMKw7zdct1rwx8tH0PPJH8Jq6xJqfrVRXYwvWBGK9hoY
xx+Vd0/6ADeTxj1XQUNnAFlkrCiPbHnffX7H5zsNtwtlg19P1lHZfAEmBM2KK38dCc+eP9dzdqxd
aY/k9e0wThk+Ob37tOO9jMeX0VcG2BIOlxzKLFzd42BbsRagTTQGv//3BRK9K321LN8UtiyQJJO2
zyEsZQwf4zFVU6IBhNFDjIxQGKP1w3Qi9iXDhuSA+/2JWS2j3z5sOdxkYSfUPfePGy2tUybFSOvm
pHx5BO2Rx440mAfEI+kjoj0+wWIYsKYmRNPcVIzJOyqOPI7b8Q1wCa+aUOYtLNsF3nbBrA6GXHaG
SHNqCF3ws2npGQsmsUIpa0VKTgPDKJnFFijelifKL3VzhS66TNctbRNLkiIqoLeFflRTATJmv0zW
rJQHhfB0ra2hRh/S+LlS50z4WV/m2k6ZSQROt2UVqBuSaUVY/n0SDTHxNyZcxmXvVxLtHuFoxxra
9BFXLqK7UcRVFsfuxPTufb4s9hgdmYAOA4fsG9fharap9QE8dMVamXgUqWwSMzdMseIz8Wv3TqD1
wvVePcLPstsPIGXQ9rEnl3zZs8YBhszppGGBjf4KGrK5CQlKMp125X+8JGlN+u/9J9LCF6QAcgCK
f/DLt9+P4AIgQGCBMNP6gadILrttrHoLOILDriUQwGSRCTje+h8ZlBeNvT6YiB4zfFvf45okHMwF
hhudb3+PeDfevuIMyC8HDBLuu98cdYGNRmE1YlXE6aHjeELYFDaIqP8KSmf6Lg1gm/fZDxyMHt7Z
2+5Qgl+dFwlpcioklFL7cTOh53D680VHDam2hxSu5Z9sQJhmvEmNoW16GfiDQu79+vl+zCE82Vxw
mfr0h9///4+4DSkO433e4aaltv413mODr3mRCdXoj3ijCW7C2Mi3T/Que8X9uO16aDwCxofhg0i0
/VA0BGfz77uw2HwNA5ZDZWDmuwETwMRkA+P7FccRX6gVKR5h/T9Dv6JblDFWBzBRwO35hcPFmJCu
9LQ61J/kWKQoH58l8qotWA5/KMZMoOVyNThm4mlyXJIZRcSFb7puz4jwP6Rq92RkUMUP0YUAb2LH
9hHAo+5tTCRHBIiwE2msZegkdmhEd1UvDiyGkeTyT0rhB0wMw7GzWf6eat2co+pRz97dXm7tTAJf
0u5gCkibV9RdnZYe2cro9ACyRaZYz0ZwXgAv34cGthlc1hC1fGo+IXDN0wPogzZqt1+HDQnXBuEj
ma0H2CarZVez6YABR/xX+aUL9dhRSAaDphp4SGzzgpC+MLQboAQTJwoj8IENzW4fGCTbctrjWkNm
ARQGRG+Om/qPwka/ko9KZ5C5wjXRSVK9BeqJbLFMuo09OtyQQitjLK/ivSlrG2NsS2pw6gGPtTnk
cF6wQ/1QGC5OO9QO7KMC7wXVHNTPpTiy9tk521RvQwlk+GIjp9pW22+s79vzNbgmOfMeJOu1vsAu
4NSqIpgkV7djyJ5mfL4MWziKPvqOmQwWyrymsD8D65PwJbsU9YV+M7kkHigpBI6Znuk/fJdONGQ2
zKIsp5iKemiCpuwAFWuwMPE4CTOwFCnGgsmXFDSln2yD8+A4uiVOIfr/ADl8ObTQ++9JoWALdAoG
PA/7hoDzwvhgLDnFScqXf+Nt7kiryaK1/iYmjQqBnwur/9OdmYnTknADmtz9PCnZrJ77at+ssLnS
kfsK1QFrjBNBNobRHPA2fUL+jK29obuPbjhvuH3Sm1ntqYBg6aVYsXGeMEcA+a8cnv8OXRTl1Eip
CsRNwiFZ7imfCezoh4RrXZioMLjvSUn7PDHOQmXmZ/PL8Iz17UxalpTxyHmt6ZP1Rr/jZf+L0/A6
881k3xacf+3632HD2T4hA4Shuq1/SGbhEciIWf4wWtB3UmhisKspFeKl0Cj/FhA9NTUeIeaRpXJH
k8toWcw3jRhXEy/nDgcGc4mNXo5OgwW2lcoLOV/8Gj4yj+NzxJd/KgZIdZncKuPL6GOmCDgkUWB+
jkUIDv2VmiAt1A4CkqgEXhes0moPdqPYan99wKxDLgMl6HMNFnEJbiv7R4sCIPX7JeTlEF0/DzVu
MiCu4LprICMd3ofu8N6NF3oyIcOnEs5eYq5A2Str0rVH1kERDtbjEPv42qcY55W04pIJmRheiIt/
W+rMJJD2n/gJc/j0ibmVLN/75h5ljJj6LWOcQe4anjpesXYiSOBGFufvv/OamQtJbjmfuN4SXLOR
OGYYmsTkkydcr9EWbyQ7YNDeqMdPxZG/f0firhQCLcJ2u51F9tWtT5ffZnGbfZI0wpzx3PG6cUA+
NnPnOfg37b8sLcjyZREQb1bXKTmy75lHwsfFKkqr4kyYpooH+pQIzca/xeZDwzYy+hPbB2cFxQLY
xt96/8UtOfJNCkuEjvrawHWg1kLfUrvE5YThuQZBHt4Wd9LNk1Ozbc8EK+RLY9UfEVSB6hX8/kqc
nCyLwS8TG/5yQjwSJGG3HJzazMBf+zI0UbgABvcDaY124mO+zsTwvBjkqXb9RTZyxkuYnJhP167b
A4KO5EYuCrWGZgh1Uh+xlmuBosNjv60nIa4YCDvSXxSFmHKuC495vHycxRGPZ0KNiBGUO3YmRq95
c5l4rsWGKM9OT0ytAlN1m8yHtLeBaKAHmXITDt8GEzj6fRy1SI6LQPd5pRttngzbWVAMip+7i0eW
QtoLP/Ar7q6ool9FsRxnPJ+3NAYoMTBd8f5scNJhhLT3xXhNz/O82opOz7dpQFikVrN/mnT3387d
LoM9ueHAow1jTlAQp7vG7/3rglp4yM9TQyV30Nn3JTPW7EeYx1yagsJCnjuYuztapox+gZcV0PHs
8XkDyX+GjVc5Epl4JrxO6cK3i4QxcVPdF5mDyxJ1HrktZ7wAa+zVGIYblaRh0m17JtUMA66bURwL
sfgP9fKyVPzLL0Vd7uvXoKJEKKjHAxE1Y0sKzXix6g6czflf46be4PT2NF4ySwhbBa8Lz/pBuKuL
lXx7i+mo3WTGBhF2hXXJDtRFTELmhDDllnFAi9PoTtSFYaBUDi5oxyVfJCYpRONfQh7ei7OJpYe+
+1abnRiNJCo1jFISpz4OgiTKwOXfvy7AHf6kOgFZDbBI5CXGZC9IvF+MZmJwnBNmAH57cp4CoZ9e
mW6IYhSrR/Jt87nhDIiQizKqtNXDdkGN105/pQDW7UJjcnFtjr3HSjmz/OrTMFH22nIYtCwFOX6s
m4gMJgEYqeUVok3mI+ur3JucXuuPTxk8eW+luHFIidItrk2B+dHZAcEfJxLwSTF70qCaLxAjHwco
Bujg2qhLhi3ThY9EZSM595V2TOfVrotGHgF1uRyFHTUd2e29cnEPiP7xWC+7nrQG/LbH4bLLf/HI
+Vb1jL+WbienL2ILNip7fg1RjM0j+e9ptqbBhQ5cJoai58wdyjYgzR7Bh5kH4WAzgM75ciEi7K6b
0ulMxSppMF1I+wFHKgXOP0v2CbzSRb7U96IUl28yaxyOQoLix/pz1kJpT45s220HpyKoPVpN5ncn
g3T4RYlYLrU548ujYs2eZ9IvPTbooCqvjQfzYs7gaOe+aWeiIyZlTPzVBS/3O97e1xcPSkLcLCfb
yZSJQetr0kS991iLVOGaxP9e9geoG2qP2X0H3c93480TTl69hH6HeRZEMNGzpePbSLEEOYGJ73Ya
9M5zSfpC2xIOdJ7uX2xiidmEr8poZH5JWY7oUAA0OgUVB8JsjEiop5Onp7fHoKUHi7djeOVr/z3c
3MynRLNJEzzsWTvTQjo4UJyd74fvmU0y3pLEe9JkmVH2MMnNqIzTYyY4yLLUej6NPDOV1BIu7y0k
zYIRZTcpV1NjLBvGq2cc0w/Jq+5i4Z7q+MQXU2YydGEMyJeg+zx+NjiWGe4l4Ip/HiZdBbeOLWMS
XrE3vsfaljf6nAp7RQaXMag0XG2cK6cmLSzqArWEczncI7ph6RFM3epAOT34OFk0sLQ4D9AwhJJx
X5CoiToGcpZMXs4TjtR1RtW429LXlM4HU8ZAAoS+z3A68Igof2JFFHLCvYWXQlJqwcH6SfI/FSUs
LzFjastSWzariYdlwCqtkB7baXibE/9Xy9d6gtCY89XrvHHUh7cZBzoZ8ANPwRyex9sRNp0kFgEN
XgueX/TCdR15ucNYQ2z0AhcGE7SF4KvHb5E7xSUaLDhmRkvOrslCXWGHiA75RX6Uj4txn4hv0ZPL
3/UIgSLJY1pnpyNKu2k4Rr31ObO7A7SiJGEfB+mcL0cLNb6f01m/paroc1IjPKV2+zlQrA5I9BFo
JdomOxSzgxR1EfxFBrtUnUUGiV85vLQMCLBwjwe/nKVcCpFdwfF9N5j2NtLE0DCqCkN/6H9hf95M
0m89W5NIEgQwSRGSiI0hw+6H6IrUo/7h9VlQmHISmphY4Spejc1nPOWuljvgyThBJCeBmFNMmJzG
U6uPeGc8ch7aF9npWxyxRCdEERhgWsBiWi//lWnff+VegZVw+3n+0bv9OrK2OCy1KPdAR4phJ9bX
ZWd64231mx0wnf2OhArWIAEu6d9CbvXjzHFDFM4G4gnPuFfskHRL9pQE+Gj5YH9j17gO9jdHd78T
0c8MgPKJ9CtOGp+bFGo68y5LbavNyojrZZ3hQFCuAfpB9hlcwrk4TLia+cTDxZLbKVvvTueDcExI
FEioEV5ui7WQfEQdeSSfwRpjCMrf9+jnmujn5wg/bLDFA+JUY2m8o/ua9D0TIn6JkYsZGVDFvixV
t+T/qSW7/yqQKkWLxqmWT0bpSX7ttWvxVb5UyFy3/MvHHcalNzrp8WX5ORdM1akdkl/T3mXIGqP2
Wm6f+B9Ty5WYw0WsX/NO9n+yuJ2HcR8220F4nY+W13mxIWVO/4ZKh2IdIylDo1T62ppmMbSJD9rH
RccbnYlRjaqiWskIC+jw8a8hZGhs7GM+MT8uA1UxZ1dLsRS6vcjWB6XXT3FM/PucHKbFBDT3PS39
djY2EVszZVaa9zTPgweISvtGv/6H/jmY6D/gGkEusmgAo9DRZj78aqqaROe85jD4l6oPJPtmM3CV
bl/AudP7PLcBZFLXVVyWvDVBkjKmo5qkCq6foThDJiIXs/SH2mTMuTXTGa06ntLJC9EKbZrznt7X
tFDSUqfiB93BcDb0JNCj64tlqMeyyx3ODB3mrsI5wwRQtCOMDAgBrDI1mdFUBu0FyGQ7T0aPOzJr
kwI9927lBh/my5cWY6nRvAzMzwH8NKMITIbgGPScIWiUGL2guKL59+HD4XVT+i4uWIl2zXDCCFVp
QOBsXgMlHtoMhXDxBzxcX2swe1ndjsrtDCf3RyM0Zc6SjZfLkIQXQp7H/OKwDOx8N6LnKJ2KY5sg
B2EN4B9X6GwLW3fuZolUvBYaFFNx6Rh08gg6a8BoNec6Y/oiOlZKAahVS0RF1FnCidh7uHvIK+4z
2maW7SxdTpx2UzGerbQw9YTjMyRTQL/RYySTmB7FqdC75C48c+6YarQ8sQlEb3EtOfpUto+N+Ik+
1qd3N/B3nNKjbMaeaJwiKQJcVXYHuSfLqpwsqfnHcsnAxFinReoaPqdD/rGf4o3QKSthGgCHyzTk
sj0tqicuz4dnwwGCt0nf7rSeMdrduYD3REzo3mfSHxk6B/0y66fnekn3sZZJtKC7RXRlkgdwbxSH
FPvBvzDoyVL2VzadytMe/+CXIKHIffpGGJfZm2KgyYXGeN1pZhJa5xEDcK6oS5mnhXByRKsMetOp
YtyFeAtar+R/3fLfaGIWpqs5wk4FCutQ9yvnwYMprLt9iWSUPLgDVkarl+zSlOPpbjanZYMGsM7J
Zm8ntcp1Y+mmZANWd2gAmVa0gGqIYBr+riBOQYr75P25UVOUsLMLPTQTXw61uPWy5TjGdZxp05uP
oHfZCDUFbh2Vd69h1iTCNKu3GX6N1g2Fc5DSkf90b7RpDniNScxbzxADoKjL8VMJMeIhAz9G6Igu
U5TrsTRbix57mgfp8i78doqeZa44zNJGsVLj/zFk3qNvaKclqAc2RVzE/fFB+//4eI21zZ2Os6F/
R27xovBQJDikRZL/3oPBNp2l3teWxLPh1ozQ4L2dt9NFvZPNlTOQ/mB4rpaXnbZ9rP/9WJYMz3WU
JRf+jwwbrRw6vKgIntsXYOIKl1Coi+88YKGuahw9phvOb9dpeMFdhzHsd9sL7UmT5Thi8GdAK8pm
4owcKWFCAVR11R1M9WAI87aIWQrh171box/kFd1mYDIPNZZo++8cKsSWFuY4laB27IfPKBj74WJZ
prwl2SLYm0iaW/QhacB1mRnWL53+lLSptPbAgztB9xXdU3GGKzEKGXHufAM1+cylJJ1+NzQlTuul
bIFjR68qWgmfU+2HaNMQAnAZQUBPsyD3FS33fYWwwhnztzQhoB7uXPCsDsg9M6R1/jQM+/hyHCUT
IC6J4sTM8RmhiKzmujcKFGC06hKqRbNpNkyIbzaU566rwv34L4S/2QqgOm+TJghHrNGcuINp7e2q
p71XWmB7EEdIND8h7p32zseeTKsI8+s2ESPoOf9rb+J9MMCkErFM12THzByn9zAYoAwq1nbv3ax+
LkUKI1wZq8qTE9dHd4wjVJDSP2os+pZVhgSz32Rua18DGVgBJtUYT9/eiEbp3kFc4pQkTDqPjD1R
gS20+7nJ2Dm21XumJTdbHQM25ePxMx/S4NoiowZacNZyosR1JMRACAXFxCvYSUMrQ8Qv9mXviHcf
zC9hvxmJSWU1V9p5Fd6oOMRT0iaSz2gQjFfnyKyLR1CbFEAVlwURV9g6CcNEHsL7EhLkESY8Ls0V
TsYlqukYpAsLPjehIdJTDDXUBhYTt3/Mu/MKEcCOabuiBYpokUOat5HAHVBkmeosKsb0uA2Smixm
ch6XnNk8bJrTJX5WaN4bR7aGh9HsCRNc2RW+xCopcFMAgwABxX/GoHMU208DKDUHNS0g4k90bRdu
4SOgZKiCaqrcxCGSnLuZedQSZvpCfHczb23FqeZwAWzlZ50aLzBGV87+FxNhByzUEtUhik6LgCaA
MuHXzE52CgS1k+llSRcSz/k5fxi18JJsPpXD7B+Ma4WCtPCv9sDkGgDyyE7LC1YBnU7mIEAg6g8w
yZ+wc5nygCZNXWgrIQUuifdki+5YmykmvhKO/KHDQPmVhKGs1qIjD7y19wH/IGRdHeLiL1rzkTVY
5YG8GIbafhgOw+qAOgoFutCpPv0SLYn214akCD6/JWIUoQRFdIKKFAj+W2M01gcfmp7xEqI6HR3d
tEpKRDOdO3LpcYw/kYRhbNG4Vmt9MeoN9Pj7zCuQSAmz+zwrYebBSFkWAnDCx2OahfjrjAm++Trj
dZqN7Khhfy6WQJaLZbN+nqVFxn+zqBbaO0hCnuhVfMEbV8LnGeRC8nQFIuaRMxDwunwhAkBa4KEw
RuGvz2QU2Chvws+p8GR+QIKS8j0Jxd4wHNgCxqNzd3UgJINAQsc7jJ7MbbqF9Ge44t5QP0TCU3Of
Jm63lkIl5DRwm1k3690yqGmsHuNCykhlq6A5XJI7EkOSiMhfx7bGQAbW0D85n7BB0nwQPHaDBPPE
AI/08I2+kfI7ThrSLgmCPtoCl8OdImR86n9aPmpv8u6fpZJ3l9T8UmkvLApzDWcyaSKRyO82TDJM
kxEMiYehCxXm7BdJNN+DJowj0H0edfqgGdPunn9T4KP9vJvL7LQWBMn8xdH2Ady6u/qDQPfenNGA
k2ZX2hAlFjHj2h0Ey3B4ah7M0JFp1K6macI+QfCmO1owTnS+wooqBE6b50ZnYs1C2lEqlHZ1Pi2R
0uSvSKUh8q8XQ0oGm/sqpzq3guh8X402j7+7nVnV4rF6/dWLmnQu+C+jp+V7//E//nNRh9r8uWhd
hmFGH5vSoTC8zC3cluYis5GdrYvdkMGydMPWBzr/MDWH17YXOJvqLNO62nIkSDNzLjocxwSb2/rQ
ZlbazdX4c86jUvScE/TA6Fnre+oC5FOzRDtRMn+fssZ4TH5oPz7pPq1eLi68R7+RdrpEFNnJU4w5
VnPX6VaCszAh1QnPeq4wVaC1rL8GmnaDgzw+Ef84Gp2JTGGjsCAClNzHrcyYhQq5eM6LuzpuYeOQ
KcIwX0IMn/8AkZVNlxyyocCm3OIad+1COz3Nz6TGvgiPZWooNW6SMDkP5hiSWkK/pjsUuQMcJ09A
W8b87GD23qhR5oMQoNc5JwtG0POX+/cZLcI4sBQLmVJAtOy+3Cfy0BFOF00/wik0cS3g3RAJlBaK
ZLziDHwII3/4BjUSov9BDMFnLrOVNPyzqyeElDenc2Uh4MF5GthCnJ+BQ6Hua4tDrUPjiKJijVrd
mswLX/de4OGZ4tROG/SM9XTESXSjO5sT0cvwtFBx0qSs+e1Ww8LRaRtOVhOKt0AOhtGIXn7/sVOx
Mo+dhMT9wl+XTHf7RvlxFIwS5mADa+OsV5mRYWiBglfM4Vdv3mzkEewfYrdAYJNOnfJz3+akdCFU
1AFNtMiqMWBjBI1CrT/AximYTtEbPVkx8dWTf4ewGTpe+DjgnXi/ZJSUx3GCJld4GfWmEpt0XDGj
pNsUf2yRYwEd9MiufCOhhaNDqmBzWwHc/Pd1v3lv2B/vzfv4bw9Ju8fTbFd0ElaLyZH2EDfdAG6Y
D1caZzbjZ6mM+sV84JGY87L5cN17+I1ZoMbFgYlE7nNLljymnzLGjcP9LAnA6Ciy3ogNmDKBg0xu
0xRyrzvh2zWoIqGb/dIm+XTuydu7kjPsURJ00LYqGslFD32BD5ehwgUqJLAVG/GodeASk0ALel5n
4t1npS/kJF+7RIWq/8k8Zg4LfxAituJrCp3Oxe9QCGoz4b++EsQN9otAFVXVbIBHcjHQNTkXN41a
/vYx0y3Jv1sdbkc/LR3wyv/k+3fLBnam2lKMftOlOuzTBUzYhLAf2sCd4bf9DPIE/skDrilWzHzO
+h8XNhZ6NM39pUi/eJCVrgA9cfJu364WXw7l+u32cF6YVeYNHXUprouDKaLgC7NGmqmLlOCXdzBe
OPLwa1irhGfOhGGRhFzWx1YQ8jfc3wyQ1dBkRjHeH6LjqXAWGfTEbMGCIEWQA/EwS2I3cnhsVThM
uEZ3HB4cXYuEIi/YWFf0Ra3TgagRoAQaJCAyFNCQei6UkIOXTgFFXJghfGMdywjUZAZBiiNIQDXe
xDzYQ0IHBhtBoJO8jFiagRYG4D0gPsAtZsgJeAyyoYH4eM8vC9xOaFgDDhAFpc6V20ggx1JhyiAX
Jb67NXD9J9MaSFHvAehCNwHggAEehGQW+CyCGhGQShgIjakHNLNbhY+y24U9ZDHuGJVVfdDibMmg
pzLQt9clwdYyTV60uOJV2g3OEmA4Pm23YeIczlLvQrlA3t16ecKdQBueMXYHyI07gfRHY57bOsCY
cAp1j6FGDuSU2Qgw3G2KQHiOXg6xMEYkfhrAMVWzWeCFox+FjjLaVFMmbjAfkjyKykp54DlWUwnb
ShoBZCgpELzRnIcjICo55CacEPeO+LIES1G7PamRLiCbjAfQ4nk9IUhhYpCA3ZZjlOtXn95eM41H
Lmr8L7OLZHxH3tnWzTFjjgbzK2imnPhWd8rw6vcIByWb+SEW6wAlOX0NRhM+fA1OC8FCgvQ4Ft1m
T5xRnBy3ThibtS2iKhEqND7IkkYNB8vo4NQiLJZO1+i61Hz4X64UDewrjtAbIhiHAfEzXCmH/h5f
85u1oH3gbjm4HQXTdwikzTOZrR+6BHlsIjoeEU8XhPUtsmSaTMj2KCKFCJJs/sXD0B38aVFrwDY8
4reT4znkYN6UHRk/n2H0Nr+pZnD5HR5yeC/SWWS7BO7qyjAZ6kKkKB7YmJ9oo3PqcO0uMcqpptDY
z8kDIdl+urhRdjvNOCx6lxlEfKoabkmLUhxgFd/xno3mugN4xxAPk1jUBazFDA+w3Zilh9MByJdm
1Zo58UkDjEb7+0JeSaGsCOIJUKIDAAe0LwJpMQEzoQUShSrOtpMG1oKi1UxkHHTyJRIOPJfuFqwr
yWM0bIxb7+ONBpOk8PDUQHHROOvBnrMuIbPx7IlVLKFQsFAmhBF0aK0wDOhtkRuaPP9QKGuLiHAD
Hl5vD+LC05irg5fsXwBr4KQmk0DycAZZJ8SiTr5g/iLZMcIV9gWaw+nHuTvjWPyEvCg8cbd6sifQ
EOfveRmKh5ozMub5I0Y+069nfqdvFB/49m4DW4VPzaMckMMEmDNDHIABpd13l4Irb45xJy5dBMMY
kYmlzwpbch5idZPOwBbaGSwQFU19PZORXjKtAqF+YZehyFsgssA2tAZJX8lMrQzyXDcDjMU3dCJb
Z9RQFAr+JOqs9I+5KhZMKDh5TiYz/XjbFxYN0A6gJWXKv0dPbNII8CcNkT8V6Rrk/8LSuUyShMuA
88BzfpLPYiOii24CscpbIWK6WsIbl+bidx7PRqNHaDfBAWbcuU8VLuiAp2UrdUdjBbO5+Z0RIQbJ
GhaWNs2Ip5QddctYgPXex3tt6PxcPS83E1Io2b4iZi55hqmxIKnt4Cma9MTNRiShQOthksWNlWY9
rCakx1BwWqdm9lPqwNRCVk3sgmBV3j5IUOYH5kJCPwN/Q7L7O0cgNifkWd95bBW6aAQLgYpg574c
uzRD5jNRWP/MlUQNOOjtG/PGytktUqeC1sOs4gAXmAYU+YT39Q/h+A3p78qRVHo1cteMNiks1RjW
VbHMg++UGXMgCupAImobbkdUEtbS4o171CQpZMT3uaAT+yziUjGgbkFm7TwGC9kQaDVncCeaIKEA
hIRyIluZl67GzE97UBDf8p6v58+6cz9Rxw5qlJ/hQpqLPz5d4A4+0Zibr+kVmaq4XGLxpysmvItA
uNxg28gCEuwdVY8hn/3AuBMPHXXHuGDcU6BUtcXTBzXDPvunylMWAoYnMS+JSqjOewhrfWfJDOLe
Fu804AChf4mj5b68JISTIAbQWgNtZ/9l3nChz/SZAEbg6MVc1P5D0E04F4ggTriZ6i/OH7SspZZk
f91cw38QMXZGzxgBd3uSF4O4PA/D8V74y8MoZbyDQDS/WJsIzK0hNE5x9wQ4ZsicpMle3I4+qTi3
JklD+K/Phsx4BIHqAnFDZ18eNFa0uMUNqJqS7iIRLN//i4QbaHOpW5JNAy0gBnMtS+L8J5DEh/ME
miaoZXwz2usiGtAnK0h2DwyRiM/hrZ2HVyMFiaEu8DZ4x4ldLKUF852EC1yfyUPwtqn/3YKTYm7j
GE3+LdL4YAKjdl1y/woyNgckOSd9QRwPAC4VFFUB1iFCa816Ld5FWkghlDuSCCoHD4cahRYSDyT6
hXm9I3rnqX0XKo//BlX0u8gICC79j+BzfMEdchqKhYFKMRTLR/XyjcAPaatB8CYuGUYKLqr46dSq
Z+iAlCWTcT9w1YCnbcYg0qrjOICjPw7q44CmQrqXIm72g2BWovv8mK3y1KRdbiMXP8yqVYCufPS1
/gJ+5yi35IuHmhrq2CTuva703WXBF7fV//2nP9IUushKU4oEupKIOSI7ziN/Hy8mw8L4PqZEgWJB
k4oRowhkccgRD/fEXZeQ75kTLFSL/phPb6v+eIHzTeP1Udqhbob98jVv9qCe5YvBMQPrPhYqFd49
D9u/MizDwbEKPzSkM/5pX8TjzdV9+Bw4gDvrRRWW5OrHmzL80tQe3vZwUf3HXxFf4/ExBY8xxecQ
JM7y+TOai3hgwlhHkr0UXBqPUIM47Q7AhoKgT00Dc66t+JOrkh5EhLTMApohlh0lCzL+FIcgNOMT
AvdE0luDxNK8x5ypX0TBqt3SLjKeasGLULEi9pskHPxEgFIEOicgw04K9mUDAxWzZp12rYXX9YV+
INH5oPrjxRfwGBllynKEz7N2LVKWEzoMoslJQ8muU6AgogVQCnhUzOU23wTyyKQIRUg3Gusn21o4
1QPQtTWVac5cAch96D8VdVCSacBs1i/UJdgLEGHxx7zAe2unkxg8Dd3melgGWYSyFcIoOXWuQfAs
m/UQCEN9EORH1rpTgF67QqNl9J59I638L58NhpXr48iCdwj2RwNB8Pn3X5AEgOJqpsVeLCw8mSZI
desHgI4PlFHUWmxJQXQcuTU8ytTv2F8A5y5Y9f9SXhK2oiV9Awv5r2Cy+PMMADTOQFSOzNbkVkNx
vAC2JEKwHgy0E96QCgLvMuN18DwlzooBSMuKc0SxFZt2vKngFokqzIhtLuM5fLdpfEkgMGInikig
OqCZWekZzKclQKhjDrwBXk2Kf5tyBsumPAehMx3CamMWnl8icUI1zesyyB6S2Hc6NkjAMFdKc6pY
P309GpyUpPEf4b00HNQCL3ho6rFxR+tbWK7G1ITVpPv7bj6bByCMl0u/pK/4I6RV9ZZGrttZjrXF
/cxEUW+0oBO+2Srw1a40pIIgYsYI7c31ahxNlnpSrdAGoO9KPsgxAIWQoFw2fKYFGMWEpDQLvgHc
eltlf9jwGB+EpoDsp1spR6hsrkxVOl+J2nS6K0l6rSbRlT6RYSCtJ161JR+PkIGuj+s829T0qyT8
1u8m31kGL7I35BB6M4dD5t23Mr+juU3GmHXGjnCsjMXBopAJzFaUnSL80eMk0aMm1CgNfyDoEp7S
W+f9+75R0HA+w5DmWB4Hnx3Ms0Pxe5nDS1kz3dPRF+DGsIsjvNQOc0JGbnSswB5/VuMMKnjv5Lve
o3QfsS1JiA7DUQx/+t6ab1QlJ74sD/lhQGf1ST4x9a87f7YQo5FIDodoOc2S2Ley2D1XQE1KKDYQ
zlo4ssXJLpzSdttuoeuuWpK4QmTeYevl5dD5RLi36KgS3DHx8cSHF7/nEC5LusXehSG4xqReiWSl
aQWLhlmzsMzkqP5X7wPMD9cXLHA7VfirEYtvFFRUA0SljhtEYWX1oRGZJNvDIDo1aR53OGdIApGc
Mq/kmO74OoJhC03SJ2CgGCy4W6Iyz6sB8EtZ0lf8XQgvdAlJIm/8w8grCRjty+stlTRxHhTOwKXf
mLCwsWXcqSrgYK04Tu9kGL7k5DNfIk7koPcu7puzWQ3LAxMvgtsSuhgJNNywNWFxWK/JfDstKsyZ
8F9ENMdRuRxbsI3YYXkwZD5nj19Af/DivxNNdvBdyVOxIz0i3jl8UcJnGyshcODDkOgoLpYji0Of
h6EAyEzj+7R1Pt4LiRyMW2k6pgyMZ8BPDRJx51kCoKSrjTgw9d/qyHNgjjZmGvDmUoDuLhWQIHHs
clgvB7NuAyUQh4HEfNJxhxCgugRJBKVi4CZOYU2NilYHZ+yzbujfweG/Q+1ErD6/Ebx05xImYEX4
TxA/HST4gp6MY4Pog8HGKRZPOjXBI9SnXfAmJ18dWqA/qpFiNKhiMPC2owddgDIBLQCM4fKiy/wa
0YVdcGNBcYKVpR/IzRCfnKlEyCHkcxwVBenaAnu9BOIH5W/7pUMK5l8a483wgGgzClNW9MQYzi5+
jyC6hg7WBFUi6gMkoFMmygrhPfD1CldOX6T77+lyEFWQy1rsalAKnDEPdjhU5q0+E67JgBsowhJR
/vhENZzDT4Q3FH632PhYuDQ4KKzDUqiaqKCoXK+gwdUcUWXQ0QcIWtwgKpsXHvUpntiEtAEFZjJY
wpwTEsXiyQhSm8wOTH19q3HSvCE/gxGZXVYPzGcJNbJyaxhjL1IKz6E9lKyKhDtOASXPCZm+bi7t
BI9fd7pjv8kpEcvRB/cXniOvr3pix34gopETZK9SbQV1wubVfymS/xLtJSp6hn+mqzlqASQ+nKCw
+NMdYHuEd0dMEaoSeNiUff8ui38JUbwdaVfiQcEyJOF1pJD/x4yiFTlK0iI4SSTzKHY61PeoaMjO
OKEkQM6Oz2sSzlGl0RK8e4OJB+5V8O3siX1ejGBGGzFeGKkC/DEQNDhYtIKWGqPAsxjHaYMr9Vjh
ONHnAn1ceEU4TytknY/Vhw/Jn15k3nCBoOfCasdTqk1ZIdc+vrOFepgEjHJ5+OhLmcf4Adt+s0Sm
c/I/ws5syVEty7a/kpbPF7v0iLKq+0An1PdyuV5kcrkLAUKikei+vsb281I3Ku2kWWacaDzCEWz2
Xs1cY074a5MNc6Mw5jk+/HxVg3x/EZSVM70iEKMYtXiswPJS/Bj4GUzywRyM4BJ5P31P0Y6+8Yml
qUTX87RuyEgligHElp9El6DppRHZKDXFRfl0r/EiRclNjEmT6FOw0N9fOCZvCCO5u4SromVjCmfL
244OzmAe1wG+ZKJxft/hD8ydBpKYAILAJAojT0rT1qjwOcfGaH24H4SOyUqwQPLdy+Ti78dfUn8T
JMdsQU+X48lCn1CvT5McJZjQpA6QPo9wMZ4yQ9cC4R9MGa8hgiymDdKN0yLdonGiPswE4Pa21Ifs
BuwsFFdcwmYcOlEYwKhfa2O0sTD45WnCEDRla9qq+TxHYYXmiSZ7Rp0KWwlKS0VQcjfkMOWCEFcT
hD6I/YrRGdgghgK8M2zTPX09yg9LceN4RkDoRRWwpsB1+7EW6C05CGmFc8g00+jTHmE2BrQOecr+
t8ywE/u5QgGh/xQ6gzuRcBVGZzintCceQ008y7nBLkrGzww+rHLoyIgNeNN/S0p0OCjEslI50ujS
SBRDSV63JCA6QHNqnNSUONKojtBX9kBTkiS82SiedGHoglLPprUNXJnyG13ReP6mMM1yoXpGJ9qX
KFwLh4WKF6QCC892TmRYiMoOteQCa5GGqmmDljUd2ULBQYWI+henFrwL0kIRNYJ9YXORQnllkLBV
++pML5hRkykoKMyNCjrHAsmb+h0ZTLzolxTJwuyM3QHdaE79hSiqWQuY4Ox+cFdBgsL6ZBqOKFUG
RIa79oECw4WQmnENRLRna8F/OAkGLk4Xj+EgdYB6Z4S30O73ptgxuYcQ9CfvkE4XHTBoyZ8AeMOC
n8HaWhWkw9mezu+CPFGj7iki4se0GbbQjiExezTYKQKcju+xui5YDNrhQVTcH6QFzXDiJ7Z0GgGV
KPaMxFdR/CETGIz7KfB8/MDFgd0wTwtftKLnjIaFvvFjk2xq6HDdTJvGoQJfvruSRB96OtI1bUrt
gPPG0yf55m93DFalZ+VCnXvyepN4tEsiecI2in5TkCusD7FKe4QtlAYZxaSKJ66TKs4vvg16A/4S
JdVH7iJ9rFyU46YA8EGV/lYYAEc21BBN+uWsJD4DGziyn9dIO5gk2g/KTIMVRub87d/q4qqYsILI
+Av/zSM9DTPqMyeRYPDVHYcMMeA4dQpfMI5oyG+5/rmKowfBCjTANwUqDkv+3WqvwkMm5iTiwKWe
B2ZxN5XLgNijH8k+eQP0Qqqd6/bQHiw0s2OFaNKg9Y++4CBf71t80IzDbdkQCCE4OAsRANDwvU4/
pESwLS2oPW0bClUSjYuh7JaipEBVd11RsIrXNmUIDuuDqH89MSJPJy2BlSiYxWv5CpqaR3ZbUsMC
Lkyx42CiBmYKB4nAbcvKsy/xuiFwHqx6QXQ3VyVZk8k70REOtKxTCJ50nPcZFyYPsKyj/n6O5gZW
4C+ont24IaVD4sr7SDVKSC9c2SVQlOmH3OlrFXCN7QsR3jlZFnP5mmH/UlzjvbJ4cMvMmXIQXPn+
IEMSv9Mzgk9Fk4cSDB+8unJFvEZh8SXxVmq8TgRFe6pboajkUxfD3kBwqNRxsrV4LnzioYk0QSxA
aTEYdzwnkMsTQXVLOfY17w2kPQ2Rwa+6q3h1eAuJbYk9EjjMoj6D7A5pJNEuCG1RPRL3xfyN7kmX
jyI8FUqceE0cGJBWUD614P3tB1jHeA9OXpG7arAGaX1QK3quY4QjT0ra1JInRL9z48K3jOa1eOK8
cxqRWIhrzmkoQmLW34qx7hAPasIYaDqILaqZEt4X9ddz1n9Vu3yThsU42YD+oxlYj6MhEnBjnu6e
VLvuixQMnQqNjfp+RXE1hhxpgfSWNjiyEaBRDc2wcgGRSS1kxXASxo7a7wtrHEDZHOFyta5FZPQL
doVcSEsOTindPLqqOhB1AnFqF2/n2rMfE/CKpiN5VnxWGAOinygtWFpBvOuWPfzbfp5bAjG5QL43
NhkzKWY0NAXVHbb5guq86AqJMo3Nzs2aIoUST7b9rXA1K5nmss7QKQA9wPa3SQNHVUNg2nAWZqMW
XXJMCQby5lmn/pGckzNqXDBnJGI3jyi1uf71fHE2eeNfNCCq5AW4SBvlkk/vI1GTI4otrvxA5e76
vJ6OhPgWCB0yyoj/mCuWGcqW7AQfkI7Tr4M5IXS8L20cDcpDe9GoX7bLdiEC0gZdkAjlb1PeNBIr
E+C10AUokHyjNbkSm7c0pVlP216AxNtFu8TSAKGeDPb6PbE/GyQsjx/ps/sQ1fWGMOa0tj9N9BBU
vmIOw+Qof4gK2O1Ii2NTtm62yRbJMeGXFN4Id36IkSBvkAISWhKIEuTwo4hMaQJKlAUToNmo4u87
6VMI0O4Ut7h3czqzO5rziGOoUSO86obWRhzsCnzufiFKx/aWZB23KR0bGEzDeYnJI6h/AxlnL9EW
nBMi34jZlmze6xcbsYEG6bn/zRR+bS6ee1yaRMF8T56BvkBomWyS7pz8WLmILbpgHxLpHJOGAKQ7
biGvBps7iyzs1lCQicHfoiO5uI3EkXJDmtBzExu2KTats0Dgg47KsSrJ4eb/SpsuGWcHJiPUdH6z
E5F3Ue1fi64D7Ke5xd4k3AwUrvjOMi5clk9PLfze0Gyxp/hUoId7ftgizdySH5PSEZJ8DFCtKeQB
dvjC+0LaaBcS4HM9bakPt6SZCgdsNscHZWgHDfBagU7G82SfQBLctsMC2Uo9TC8J6t7bRNQ3EEnS
u0YyMSk+7GW6UD4HVC6o1A7WtOdAhiC4EPVcUe9txu0BoqxHtRq9dMpoIFryUT6jbkIQrX1qy+oD
IJjtFR9oMoxP+9NiQJiuE8TfSEx6ivLtj8SEBwUWjNocGmLYaqASQz2Kr8aQJiglHIym1w/UDTGa
VfjMq3LG6hLrk0yF9bcTdvUb3JF+Xrv7ClHTk9CYFGL1oA6bbgjKU75I/6qfYNWgnQ35X0biAKWp
CXqT8T0fltYJBSGosNTNEU5LbsdNwrrgo54RW3/9piTHJz8j7F6ZqI9JIL7qPMgW2aL+EV/CG7B6
/SCtmj1+43Lzowf6cwSpMdTJMojPNyag9342wKXmhh5VGDzhm0F4wgLsgwfRTnkQtXNRhsGPhLF/
MgVuFSkHJQ8+LndLWBrxq/ynJAPgA4AkWGJgxcC7860EA9qEkvchiREDEh0hpqWxmIpc4fdmZIuO
Wi8pVyvyB3FZT/qkfBi6gPUO2ZIzYxYInfSHcOUSf4JoFOvsx7je6RNRziYnExoOussfT/LBAX+o
gJJLXdSrDBNFCh858+pZiezyjYLBmj2RiOQoDKhzDiv4qCxxGhEof7/ojGIhljIVcQvvK2NnjdiB
jwDhKZjrtLVbblUy7iiai40GGe7CYDzuNs5RXkD2QoTajSJ3Poffxw6ugUcnrtyKbrOQjGCkQKea
446Mt/t6IDsR/QFSui9sVT7wuArJAtHci71fnugfEabq9Jfp/osZDNGHTfguKG8R0zOgIWRS1HL1
qT5luSHaKMjgELb5JmYJdFRJFtk1d0JiayIFjg8odRcqTfYa/S5yhgUSFNQn0eK0Zo8dPWaI2+jH
CsUB+mfMqUSaLsTWIP8WNVLgjbAFIDedoJoh4S0W7fAxZvRzbJIGvze/oFW6BdQR8WrjN13h8cS3
FhTknzdfDR4kH3cj/kM+mOMhj7sbg+uMa9Mc7mfd6DRpKfOLH//6+R20Ml8TKrQfxO+JeWry6udC
SCJ6H7YFwwkCd3Tbi4/0oLuK2gIhXczkBVka2leMyOak6bPbkY/woMdBpv5mnltoCPWpySVUCxPN
45tPhE52Y4blisU1rI+RG6McEnMMLeMV3ReJpOjMCLkMb7y4C+LTsT1hgrZzW79GGsfxS3JZTXO/
DFHReXSL/TeH9MltEAgDEaAGg4JS1FqHCjx+BFtYaogBY9ol3QGh06THEy1eaojD2QkRLQt9DkLt
TYWtDLrX6X2bIz4RHUQPm5ctyj96SznFiPRXKSWmNkvnzHQflVGCGrza7sirEeUEBQJoTHG5kNp5
IfKnXf/7ug98m/mShnej4e/cW8RnqDFCrMcIwFC9osPL+OzCHIIxkYkY/1HJuvBcIG1ilySxpIQo
Esm5RJL6ZvGD9uUOq9MkZFCMGjntmRdXQ3FxZKCngPwojF9gimMzRo+uokePyJ/stRGNrBWbKtI0
UcbNJn/JDYTQwMTDCBUIa/bBu6ziMPcitU6X1AEoMchhvkOZMm887tcqXiB5FYf+ovmylsIshFGT
mUaziX+fIQKF8jAIRy91wlwEUbMOE50TG06Kt8GJlBm/IapqiPf4wERmBroMfVUGVfiYoYbhRJJ4
i9/kQ/aoc3A74hsxK/JggprNAs26usbYgbtnMjql0JgRMwxCvkO9ORB1AEQ2jH7hjTNC+83XcoHb
G9/z+fHGMIIHzMdHa4aCBvcE0k2ZGiAybDr9DdvhnWCkY3QKW3URJO44EEWdm5TjgR/SfddF/8a3
01D+hT2zpSi2bGqyYWoD/Q/XzjbqI83S8jtVMfo1J92TO9dSvy24AsDgSIOBE2DOigbunDBDPeEI
sRC/ZXgPuygdl+9tPhuwTaI7A4WTDU0IIGmQlGFtDbNkZWjLkzZ8P8Lu5JpYQPEqWNNIuzuvW5j3
guf1hEsGhusLQNbjOOgxOM5QEAAF7Km6N5XbL6SbV7+YOUZuJGNVNk50TzvYYKwA9kzFmPAhQgxw
rzz0v49LvClLUcOmLN5wPvDAiFkl3Zevp1FxYPKejBCVJDyyObxzvffr06I7+b3yo/OQW78BsVTM
TTAXlR91dO/7l39rg7wL2kNDG5LqT0VM20E7aKeZFhbl5lmAZRwSshDa7NEwd9wy5xV55Iiz5tzl
yzsZmOnZpouILBKOO7N+QTjrGBcopXBfnRMAIywFWgBjQfLyNClQ9/lhAOA3H/YYGPEEYMD1i0fk
v9ET4ZK3kaTjqXNlrA2zYZM69K02OTZmN4CW3tPykLziakajvS+9FO7jUEHOdTBPJEcoUYSRPZJq
AqcDTgUG0wwVl+XVph+zpXRhW09K3B8ZZWTZaRy/XhvRkp531N0pcpGVH7TKfyneA1zj9R25eupB
5oBA8kJVPjZhP6i7grYLUijJpR5RAxgb3XECvNILYK5io0DFoyTETG8+TxaZ8AoewAJfpNIYSog8
bbsjw7ONk7/W0OwiLJb6efcC9a0zTTAEmpd/gFzqtvEpZAAaGqSReacN1HOwhcg4bQEsUYDKpxst
3xdq0CDHZNlBATOHUeOelth6MGS+eKAwXWabijXDID/j1Xg54IN3A3gYmKdAKgESiWeDyiEuvUwK
Yygu44Y9ZAtgI9ncDf9GhaJy2knPbPjPnWmge2BaI59Z7QdNCrpmO/APgPgGui+di5leiKMywnkK
5+NDpkxOmwypSxcojwkkRg2bUxV4GyB3ZP1vtzUng+Vgz89ekBS5Ke8+ACpBRAT4KiNU4ClfwV8a
DJQSyFtu0noAWbsvbf+Q/GZR3l0p38uVd5+kS2bxdUZxd6+5QoOt82mnq7wazwXYQziC6jJ6hWic
GhfoDtwVGaIMlDz6q6BTToLNeevdt+2AM9+0a2XAK+1ZyKrroKFNI9MHqKBDQtdbPhSHZNgcDJvM
RVkPQ0Y6RijsJxVvyc3v13HqmZA2thZ/8vBiVtIXmTy8Cw1o5TJhAX/eFUGaUguPGermYHPu1b7E
hMTHjZXKwgaOXbncV0B/3Yzh2HLfRQSqzuliEYUw1w0wqgu0n/f0XY5YLOW5BNQ2Bzkjjxgyp5JQ
QjzcAWlkGB3ULCZevcNfhT9jI0Sb9mfzo7l7KUivGVPoTFM3W6a4od3IMnlAc/MBgnTg/J5DQGfP
CjKAB87iNE9vaGFRcBsYGjr3aMiGFuX+iWnshwfQD5LI7eeRojst3+tmC9mv3/3zH//3//3npf2P
6Oe5/MuL+h+Pd7Z8xo9X9V//1P/Vrq4ammyasmbKqvqHRXUpxS/J7Ix0NzhSGUjUqUZUgOnjueB4
Z3ZknbZOru6wfqS2jvMQlKPch8EEyV+nKm5iebE1WD1cMrSHw+0LKDRQE0UACM3aYYiinueFwxam
oGulFwQPitj1aMXTh+3Ic+Oz/Gn+3WGlmv/8x5/G25ZqmgPZtjVFs+Q/DMjjWo2MWlXSXVa40sHs
6NNR1KFrwQw9J8qJmBPoa3sLIF6VIXCLERkXOVDkVH1wIy9kLAME3fqW+H9/vzVxSv5hCW6pFgep
NTDUwUD+4xQ1XkndvfUK6P+PZWMpCHirP01ugIpC4IY6N4+a/3clDU8VI94Zc+28TvmVHW4Evw3X
nHRC68bYstxsxaHERsdrrE4fP8w0FNa/OfQ1419e7sDSVcOydA0/dz7O5byOHxGLSfk/yimVnkaX
U0bDOX7AIejetl0H7jp4HGvCb3nS4/8HQ2R6woYO1QMzGebkRNXH9qxvW/eYZJIoaTzgJSRu+oVo
4Fb5/BhxqyNhPI3mmuZevceGEJ5BLYyuVSiz9ACZAADg8nBfMFAPcu5SqF7K+ELJgTAT5ViwGbhX
vRbznHSs9uGjmxRImZmgDVR1KF1S2e2jYcfsOVg3dhtpLAHslOHuZ56isHmPkCjEmBpCA6wcW3Fz
6I1MMvlp6Q6A52jOu3XUaNPnHpy5JJs97iugOjJYuN3gWzkCs1RIEr+MzLXZXmglH08DCiwGuxYw
BtVTVB/EPSM/Zuxy4WU2G3RDsKcDJgDkkKqQSUFHdzsaQhH0xBCmuH4Ki/jCwiwQ56pbjZ7eyS/Q
d1qCXtHgG0kGdB9H8PuMy8lYx/i1ASyQOVcAp8xqnL/Qf1ZAqb8a3NOxCJ31zEOsHvowUgPeWxgU
BtvuAEwzJBHpDEgEOlGEd9o031e5Z+xQibfs527Tw9+IEPavTMkZ4X3Rd273cHXdO8We/BmPm898
Xe9M7D9TF5DFk2l2KC2DEbu2VIe3o4IxDlMbxTK73FLf/sypysGeggYPyQebjN1t3i0Rc7EpT+Fi
4KetuJLuMelC3xWhF8MKPZBDp1iyGuAAd5QcBu6t9Zr3EFhTivjvwiZ5v+rbaJog0+SK1JdX/GTY
R0mCVygbcBIFn2rbbPQvqDjgOWIesuWSC9qNWy2NfaW67OdS64OsUhGNPASerB6AnXRLAJW2Y7M2
juwGIK7zu19jHP926mRobW/RMDq5Iuv+oKCj50OdOZkKwp9L21HyOyMQGF/McS6sOdwGBqanPGdP
RH4JqGQ3vqiM1BEcJSMUiRIzWpiOqPRczcdYZl4CWhvgXjImr4wo8kIKgExtUaGG12FOWsb+xw8A
w4XHvKA+T3BTZQwQXx2KNEAUrl3k1cb4Iu2MM/jhaPNwzV2T+6kl/tbfb2qq2E7/16ZmywNTsfSB
qil/bLfVqX6Z9uCW7qhVfze+wfmXebxWCTVuj6jOYZhb5ZTMRuSCmi8mnrbNB8zMv78O7V9u+//j
OtT/f7fSE0syDSlJdxTqAEx3/u3bZNqTNiW9p+TbmuBAAGMR7k0CxNGRl+An79f7Ofrutg8Y3Onu
7bH7Dy6CU0QhhhehpYSAmEAa/f2lqrrYOf+8Zxq5lGIpNueAKg7m/7GzGm1syVUWc/DS6Y/8x91t
9UtG2wBvI2ZKGfbCSotpwRPMQq9pFvWigqLzFCosdXWjCme49WCoFLyWgRYN03xSSD55DUF+9pi8
ipUKJaD0WIj3KiSTyfK5KfkDU6CLTc/cqMANZ9gkAXGmXxCFGZXsxL3noc7MGG6ulMqOmiSAhk06
eeBeBX2DYSAUEnRmek+1XZ2mFGgTysJMjt/8Wxc0yYjRYb2ZJYABe1hqbK8j+EMCScvc+z3Q4V7e
HUDzkjYEmlv7zyXMUmAzcNJuHwUqXMsv6wAuJaYnK6Bo0Jkxl3jdV5Vwt1ZRpRAlPl3lK8X/4OtB
aJv7kLNveXhbpI0P5cyE9kUekD+GkH9wwl0wRUcpmW3kUi5vH9LuxpTjUf2GLQo+qgSEFAocMVcx
72e3OckAUfYCri3t/N/yJi8h799KPRqNE18IW0G8JvRBuIvpFGbBOvsB/QZ5Uf4G4QLVnOIe9ttA
5KYnaSIzAVOPbs+ghhzE5+Vb6eFrJW87hCHsfAkWCW5OpVqevgdA4T4bSBdw9lPkaaZG+avePdTA
BM2+RB/Tzu8/FE/FzMxNdzJUM6MX7p35lHqc5XLRA8AxpsNWUTmwfYyVzmAfOz7FDZprIL2t8HbW
kMjNsQ0wktHDPPRUYcqgBCIZY4YyzUviU6+xg1exa9FnZOuXPPn7ta8MNFu8if9r9Q9kxbZk07IH
yh9xhXEb3O2m6+87g96MgmsUZYtx6QHIZcojR5BeYXAO8+gbftjkiYMAiQ6a1fIimhwv7Mr6ESF8
nLv6GZGug+LR18fp2gAgHJQenXKZiXCGKtaK6AQv9LtnLcgi1buIUPKaLsrTp6KPGsO4u7ipiQ4N
TV+lZNdw7ING2FUTtsQkOxhBs7f2S4kvhLbSeHblxz36XptGTbdCr8gp0FifFtLO2i/EFrtKkgl7
rcwh9sHUmNvvqRZSkrJoXupY7gCn3Ly/213OlAADzFdugrWRAMBzGwBWEkrkj8CW8L6lCbBnqgNf
Pc+G7BTQmbng4MKl3pbSoazddpuuUaqm69d3jo2z7EuXB5UlmdGCDvELwzTD55VXU4L/n7vyqiTi
EsWLlupFaoEv92KGz2U3JXtDscgwi5i45sRA+bIaMNIQfwkOCvhgujd9wIbkaT83ZCXG6MWpfExi
x8SEpnS4iAJHtGpunrP17wwC+vxFYwWM6Rrf1neyezDAloI0RmIDmiEUmmFwasHLY7ce8emkhX61
Ykfm7zcA/iljTisf2emO85Z4COlet48nWcjXgHSr8OyMVtmM/QtddHwPOdGDGqS2x2aXj2SgzaLi
oF/Tc8uoCCXKzk3JBhY8YILPkp7Qg1o02CuCUTYV6kXyCPqWDggZso8e8NZX38ICV7+AGWVj8CwK
8bJfZVysH50mz9y3viO4w5MYs/R2rkRIhiSvCjdnWXhh2HveYt5cMzT2iXPt3AqvA5g9V3bxluNp
1R741ES9liKEtfwRH1siZyaXOoHMdlTkYbWL651nwTWDLEHrlpad2HRbrwB2zV1aw3ZsMalFSEB+
CzoHt7G380qFOBYtYSxmcylhxqjMB+iOSBg4bJ6dqKewiChRsN7e+zcLGx4ZLZdRcsBCcdoG6lCd
URTKPRuz9GZG4MFYTJd5LToIrnRPh3KejRPVHWD9eMaS4Iax1B2/lKFJBRZBEhhXNiPvdI3XLA+9
8xkUun3LMyUwh4VP43/zunnSJuLMQHUFWTPy9aNsuY/XkA9BaYx0+gEpQ3JySnE+7xlr9GH5hEkK
/VoGS19u+qk6FGpd+kQTwaiiAoaieFUefoU95JzIuloLBSQt6QMiCXopNZA5J9GxrLQmRqBbHvcg
xXtQdxt/wLwP3xQZrDJ9YhJZ+uq6/hSSig4+d4uKtWDU4ZvrIfpLqC2JAe+Jx7UW7PgTecW4AJ1S
nqpxka/0W1Ngy/saA1XNJWeh4kRt7b3P1u+5NtGoZyBup5baHga52x6UQ+spB1aCdhGlo7Nxoe7x
ErMKFH5j/7aRAFZbRPQMOFwofUHz7y7m27GAl2qrj1MIPlTH1gACE3MhWLA3uDHQCPN7O3hGbmN4
coEIgdXHsBQp0TRFTr/BcPHUevy0qxxS5cwrgKK23o1DgIPk5FDa42negUMeSPWyPc3VgPytHGV4
UWwR0GKSvTjh9Q3iXWwSzGVFe1aXfFWvRmB/WPR2OaGB3UOPRvVRbhufgYti8qKQzYpjP/Q0R2jk
yOa8vAozmu8UAQkI7sG785HsBIzX4SOcBBgYovjFJxFt1NtlePCLWrrQ15peNH/xagmKsmNem7N+
Dm6fHBrShbkj8B0wlIXLex6WWO4JPC+JYSL44hnOqOwaJIY6fPPNtvjRPIvTAKPBz84MlKkSKpPX
psEtncOjActS/Lx3xa4kaBoziTeuJ++faCUMXWgtUm1rcHYpZtxpJcxmKFoBa4+SANN2irgf6k+7
VYDWMwh4H3N5SjTkVSd8Y2vAFZqtX70SsfWvsU0IMyrcIY2kSYtOp3PvPwM/dWrvLm66mvlJFYJx
p0TcMS8B15vYg6UTDRk4MXyJiS1mE9oWGqTHUgpa2W15twB+VQs4kSc6cQpRsNtpzpNEaHevxnGF
qfQLJRaO5ewQSKDp3mt+rXhU1LtVxGyj6L/c/X7PjV2aOG58mD7j6aMGGRta/2E24bwJn5trhpiB
PhX+mt2OArl5rhfyudkjGIwY7AK48tkwHo3wqfXyZf6t1Ezf6mKS8ASsiTXB+kIV3nGB9GTAMZQH
smWy9TtjJDxrPipQAbII3lkhYj/tHtiHlz4op5FGVuvYX+XyVZOV+jVyOYJixCsHYtSO8cXraYfc
b4Ls9UFjpl+UB8RUEmahbHN+dWXAl8krC1TF26cRj61vwgqup9x0K/K1i2pRSHWZ+rl2HeYFHjeM
E5QSFlN8C7pajs14Z/YVQWyf66SMnkXk8hzLTPnJK/n4hvnP/CtlHpd5CW4zuni2Yq8vvCc9O2rK
VCRRc1tO+pXCD4J48jUgDfmUBQmGITXL0b5z3pwKCjF+Pa68fmPjxzJglPEsr6JrcwvEQLe0MYe8
Yh2qZHcSfSif/TL7qD9vYIE6cEY8BWyNaVFnX8g58kvBGymFFOG9DtgSnYDS+YuBkEwpf4DtaNFQ
MhEZzVGdECWtvmZc/KE/YE+2pBy/xVuAz8kDIKRitrhx2VFnGN37ZOQOsGrmmyGKOTFjb6KXB0TZ
5VB8IyW0phwHCEw5YT22ABRZPG+mJbfsbww7HbjHB/nIP8l0K6etjxZtDLGIcWltQzNplLiQXQk5
kKnoRwXOAzP2JNRTqB/3xLO36dc799FL3XandTJzH7MrPlmIY2nIo2SgNTUS+m+ks62YnkNC6SHi
eDAejc5xE1G+P4OTC8Nw8vL2kpe7YxJa3WEmGdpCgMDAlQMCBHBlpuPnzo5s1+sCerB33+2cFaxb
Z1O6n0QsgeNefcsVXLMS8tTOGM5p8iJHJtQyltT4fZSnGcQpASvQvMPd5bNL3DzMJkYkMPxs8l6z
MlhV37iFuBN8StxZ4x4Zuwn5Mmd2nD3cA6jd8Otw2nVruk9scR90naeMMBIRXEE6lkSG14PsFs4x
4/pIpEbK5+Mn9d6THJnGmH/Zv3qzYGY435hos892H+XwBcUt88LDcRaGrh7gDI+KfU49EPgK/8LN
ubKzet+cirPrZuWp7uEV0Bfzvm8ryr6s6zGH8uFYMTBxtJ1tMGKu0cHjzj3McKp1pacTYJ+AeOk1
lV08vsTlzSp2PPErbgiJKprdkRFYzp6Skwj63SxUvMFVLLrKv42MxSsgNu4oszuEpQx2A+7KgT/t
pel7krgaA+9vZ6U61xUHtAOygZWO2yHjKcVkwAxcHXjXJ5iHt/O9xyGNF+DlfdtQwuzRZHIoR9CQ
hGCZCEH8If+axlXMfoV9a/QyYFVGAIrd4IAhAAs5OPZOcMxHR4o6DOy92Z6YdiF0cWxH9VPkh5xs
TK40XEbjZtc62J+Yw4cQHwgZaDVeyU643xtwdVTklkBEOCpJW8ApaHx7bCrpXie/Hsf30QpQCGIZ
6kZ8xtwNeQn30JEh26DnHQGUoT/N1UKdZ7PRWEL8NsynG8Kokxs+KOVTJ51TYUPaTgTD4Cm7rnvd
Vz6Yh1XuhWNQ7xGwSR4lLRfQrbF3HjjjcKJxhOMEgdhjA9rX23w+yD9XEx6Dx3RGSFwfMmohPlUd
MBAzRCyOUHrLGkgCyf8i4l7R5nCfLgekn7lb/NDP+Yg9PLgBMKddxtb9hnrCsyQsJUYqxN1jqicb
F85M0NcaQGv709DCtJJfzV5bvAR9HcRL4SyODRkX4ptdH3l24aXs/nnk9c3YGNWfWe63kvMtZPvP
r+eXQgebBR/R1HEHayByX1gU2EuLtp7pSlhJ0I5kFob/jxJ/Zw9ZSYxI73hNxmffaR0HaI0zGo0e
4fS8SaBxlUyYJMw2jcnG9uZQrGWbNe+yt4wCom8nGvMpvcqZfX8jDGDGmAdjObyIe7TpbuUrAT0B
Vx/PWPR34tzUi70CUM3JXeEQM9Yub9/e0AeI9vlFhuORfkjflBhuO4MhN1h8EA2BAOAyEFEXpIhh
MAV7pEY8MRrfIt5ZkZ4w8kdbWWA00EFA+0AX4pZz2dtEqF9E0fHhjDeI0MMSTdeGUQh/xRHlj+2h
7Gyu45dvjM+b8Dtxw+vKYnkVDggGUFWwZYMx2zQq7GFHAWiqOQKNxx7iHUgqjjNxwlKLQjV4G69W
YhkhtfePa14j1LLiEBLcPcZHcYc7WtOHO344H0JQw/tFeMDe5j7nd9Z/v8igBHy+J5SshTSiFCq3
pB1RUylrjy5jdpHoc0LZrBHeT2hLqVMalgN7ZMFBZDCKfhDM3m8dTwtK02SU+2qJSCh+U9ptfxjr
uTPxnLrcsejuplz3slzTAXwxHlu6yt4qXKyKoN3TkMwoyz439+FtV0oiYYFZgbbYr8CZX5Fz8vZS
jnGhxMbOHexm5r+RC4xV3OFYi+ykoCU+JCbWUz2oEVfUk4YXCWE/07ido2LqQsGIPJ195hmk7bSk
XtZQ5B6ZZPwo16hHV4uS0hEHJLwiRACgUuzZu59FEOEyZZU3HzTjG+7qc1UYDs1/ETzj6E0fifoc
pMnXuL8UjWfqaDO8ym9oIUs0ogH3Ev7YM5NRKoju9qbu5jKCAliJOJAqQ2TP6dhsjzp80G7+Oo2l
wiOZSoDkc3QgFRmcxb5G4KoTy/J82WG410v15NeVX6Devr6rNXOjiEJOzINYXm2f7W5OSjd4Loln
zXRc9nM9mr1e4xN0LpVKUCx9xM+f52vaEYIU2+a1TvuFmo4V62ugrBhiy9MjWgczG0rJscuu+N9q
jKVREIhJos0DPaAG9sljUsA/0a7o/1N5VNw3sjx7CW0E6UikjVsEIwx7QsdvCS9XKkRlzNfZrqzx
8ycFyYbcsAktGIzNzIaClCy0epm2tIQCbG57WB9vLwGuIoO2Hr6pXoIRoH6aUtK3jQVdIgt9geHV
AxzdT7QTQOCQIqcTO/68n7aZRqtbPzemKzPtx2wXtVhr/Da8LU1tm6gzH9/hNRV+g7sFifp7Ht3G
mBcnOEeay5exwMvVMOlLb0o4sHkYtyMFU+PWjeOwpvAEhDcnCQ5tOqDRVGKex1riA0vCpn1FbZjD
fIYj8fZy1X3JUy0JeobUcw+f5YEanIA7NYFZL2rMPYCJ4p8VefUpiE9TvR/WG+v1Qfyc5/jPjl+y
F5G+lP6Dgg4VGm0yuI0ta2yqAd/4bqK6tzBgvs/b3MO/mW+gIYOV3HJzSqgApD72ykr1UVnLLF93
Bs9nmbWjp/nBHdQ4x6nX3Jcq09aiPqxIn2rq1Zseg9/XBL/fl7no4KSfgs6eGvy7fLsXxm1+avtU
q+NiOrhf8IN+840HdOAnUTvjKTTM1LYzvs0duHg81g1yIWD6P7Y545oVlTIxc+p6yPdKEGa2I6rj
fMiH5D1AIJR+SjBXjC0cdLnSNlR1kO1jrkb/kVC4pp6s44A5xq5LXCEFP8wF++nt5Tbxj8YzMJAf
+Prbk5gMNOddHsg/STXUG/8Zj3mCKbsbz8akAvP4iv0UbXs2N3l8GhUJFcMc/m+8J7dynHWfcRw5
pDMvI6yIjgrbLxc5JcUkYFVXdMx6ktDgUfoJD9CgYD7tWgpje0v149pLNF/eqZFr/mQF8pNZbzFO
4cWUwC2WkoOxyEl34s5t1jkNLw6V1r2jq0dnWISDszZw+GSd6UKmGZ2uzwinKZesmzvNfU0OEs09
5AZtmNABcWP6bwsKJ5jKHW+aozLQ0H21z4+TtR9GUxPVGPWb4J0tcqwkmOJy+Oe29qG9+QWH7ALb
e7ceKzSaYzEnCCeWglFFqu0iBaapjET6uWmJ9YmeevilhH6ntfQ5qNwUMAGaYVYJdaAkeOTDLvbK
Fb8hZDi4ctIymqIHqdVZQxL/jeWccI/DjfNTNgHPylPsCvbPEc62au1wmrS2m6GH6SkGVt8Cnr+v
V1nknT8AciwyBr+zsPtvks5ruVUsC8NPRBUic0tGOacbyvKRQSABAhHE089HT83U6W7bR5Jhs/da
//oDb+hUe+OPNeykl88q+YVD1F2ZSPPNg4wVAc6i20oCmAayYb+angdLwLteATs8Kr9vAmz2+VYi
IxKZISPva5x5nHmcVHXjynQVFM+L8gm3xNXv6pjg126rTbUReFw31bUeL4oFw6jdtKzmGtLNHPPg
XHOI9AMDTUGc8IZUrRfkKTz2ua1GtzahIVI3aD6HY/Wcxb/8V4FLGXbtBH9z0FgitaTqjLPssNnx
d1PNqT82g+eCN9zAetcwBwWubZzoxl9ryS2ZJTpk3S+o4J/JhB8vdRKW6t+2ZHRu9V+n0IIvNMDG
xpWzIPZL9eQ//Y+o2PgSPaxKWFbyNIGA8F/YQ8/m+nREBLIyx4z9mqtY/5OKjGU7sTwIYrh8QJ4w
TXU/Y4YAOxCqwZRgCoOFiWfZG54T4VA4bZ6/vwYmhMQ2MNSB2G9aw4ZhOLNMleVHEoAUalqYgr7w
4qY1SXelOovzVVkcDcJM1FleeTEkuG9Q4yB+hQy7I0zQG7ZxqCHPqQGunMwZIQfQPigPOw2YPj8z
boJQXocEDWpfL/3pp+bBWCVbWCrlkrQbEDBA2A0XIw6f1qXHMY7ElfG3Z6Yv2zVPBtC7p+J2TEYu
dfbbFo/X5B/od77WSB0AeOhAAN63I65KPgCVYlfzDMmWaN/wvPL4db+/xTxa9SCD8DUcc0NK5NH8
g4YtIqWvuUffB3UUZYT7lUYz+2oYp+nZ4Mk6MPG0TpzPH0UOoS8iP1XuM07znaA5BBO/+D/AS7dq
6GZSi1A+UYZcRK5FeZh8lk9ONjpKOSD52kjdfNhqqi21btYF2IAQ1XiAk0VtQvRLOSY3E+ETOxUY
fz2Gi6iiX0JAIvBECwD1uSIm/GZ8qpmdEJ1L5Yd5KR83901i6R3prJ0rjNGgZn9gp4zkJZHc4O+S
+T8vK2HKQ9fWW3DGCMJiofBRYUNhAoRtlvrfrcPBw4M3hd+SPBtu0WU0aOjty8fWbiwcuFwhBAf7
PljtXvlpfJRrwYMMicJDTm4AIEAcPJkQkgwunSUsn5SyqSNR6Q5EXltfvB7YLLHJKJwUZ/4taKOy
hhqkCGH+YYRmf/X5hyAeJXyVnpQthe+ceiO79og4DXecypKrUPgtaKPqQoll1CCJi6+503Ai3Jpn
TAxckdL0V9+l9PNMyAn+kufZ4KZ4gHGlmIiRsKBZyYsmO9DPuTSu1eQfOP/DtDUxVIDThKlOhAFV
GjaDGHbowYusFvKCPsJUFdcsw5auATFGHej9DKBZM+xB22p/seG8JR+6xKBQ0rB6/QeiADZMpAo/
jP9UnKSeQYNQDI3i16MsMwjSye8UeaV0lPXw8bSkEmzouuICB3thZzwZk2MNhj0Fy/y7IVZjJFeT
dTGGZYihDv6h2kRArlT/YDq0H0d0VVsbawsYg7Bye6hYE1cn06xx2szN1FDPXJUqrafatdj/Xl7K
CXVjQuhP9AMVLpIvZkeoDgG/j+r88fZifDLkyhLqABQd5aod8UxSQLKr1eFw1B4WRNNopW/IJiV6
AyO4tTbY3CAuKsElQbwBDrUX6jkjPG6V/en4hSnU2+F3CEyMv8k7PIBCkL+i53eNLzcka5LA1Lo/
cIodEU1o66hPrzPIuPZ0MprSk4A8Uz2L7P7P9yL7XuVyL+My1Z+eBiuJQgF3F1lhdTvAnZ9k+4BA
+/Vq7NyrUIgdOoRKmkuEGPMB+nxlQuGOplT55QTmr5sAQ4Pi8wumIVGjZjdr+FFhBE7N3xrh/dcz
PhQ4IF3gL+IinwO12WD/ax3Wb+01wlR60vlMpRH/9VT/RfBb/C//IVmqwIY+/4H9nZbLAiNCDCA4
41wuuop+8jOtHtsETyhkfR/jdla02cQIBchmOnpV7U+oFkLlPD9uKTnxwwZ2jwt/HKKp3hNYhgnN
C+U0udo9TnsTH+zIjdEMf/l8DzcnKjohs7onrIN8DvI6OZ9AIhERJm4zwItbEbTJZS5UL2GgB3Nj
anL56Ki0M7wMpsYFYUa4wdInPgM5ninM1wbXYEsebAgqCfAjJQUSLL7yXppYff5ItbX6/vCsviho
+i6cGNRCFjVb83Sb1omO6W8M1No6796dcD/oaJ+hikcKGeiyV4guT5KOIxLDkEYKaTjydqYTmGk6
JFJHD5sBMwHKRWnXvevxGvyEBu8Rv08snYc9zJPMdIaHM6khRhJ45wqQEqiZGBgBwfREPbNV22Js
6xwm95pUc3NsD5TYpkCkvqTqh0Dy5SI9Nd689iNI2MC2qkM9KJlYOzlU3pVk59hWUjs8Z1TAH4Js
oYvmixJO26Y0ptXkl1aLErfedIfkt3uuqS3Tyn1rOzOeU++K4xsk83frDGX4lNnlbH5CGqY9QCYy
ms7jHiowyuh7gHcj74VERnQaPmDlTsqwYJTA57kbQI7X9p95ime84pvzrnW4Ba2EsBw2sWXEXk7y
Cs6oQMa1k+ee9jNezpQuwkmgqsRwpy1BsflZ7Sdpgpb2fdprrsyXeOyltVz7XNS0cdVPkEMdbn3m
urHuwfSHtXLJG9fonX4v8czXWxXtDyRkEmCwbuy2/EwuO6Xmfmq6gY3ymtaxp34glHAU25B12xrA
Xa33JiqxS1U74mPBDJxMRxy7sdomhhmj0XUNo66ksXyxbubDy1MHLzUDGb3lx3uZNszYNl5Wzzkv
8Kn3Dag2pcN3VsLbqx325+anjbGkW6UP5gQiW7a4jCeBhFJfsvIWJpAzECn1tl+vKRaWiV8xF364
yAYUefrByeLhxrhDcjXI4YJplcNQZ4JoOCudZJg3K2nbQN1MnGZwM83rYR/u1dlj+jlRIUTJ2mhc
du2kJgyQuO3d5Bty1tf6wWCKDTE/YfL8psO0THNNSueHpOXKOhV60GNBABcP7GHV/BofFugyyjxj
YnWEPUzmA2xmiuZ8CaffxBUhXwooxIkGwvq6sfyC76mbN0XAk6wL3K2TU9P5BlR8JKG4RmWLUlkU
iDEAK5ZvpjK5/WLwoHvJd6tXdot1Dl4OHfmfNsGO9fcsgbfiVZcyx/dFRknYtyJJ1fewnZ6iJbfH
ATi18HT+euJ9dVcpDnw90abRP/5JOG0x8fh+kfooJCbsNgX+6S4lm1+GEGTtF1J/JtzWY8E4Eg0M
lSFxTra0684ScBMMlwU0wi9WpM8xg036J0UBg0pCbk3MBx+rVxs8keB0/wi8FRQ/Iq0Cgz/Vr7G9
6/5RbCgfZ/xYry1uLhC+u2jLb/jF5LQNH21IGfNIZzWef2RYUtJ+HEh333rVRNsP7iWVjfM9Y0fI
MtlNB2oWmDPDJrONfyl9yAv7uHTNC096guQWBBIbuivgr1a6Xb59kG36bhd8MIVUXsR96rWCOi0H
HwjEI19yyiWReEI/67qffga8qhySlVXFb0v3nS4lHazGfkFZTpt110KOG1+ooB6Tg5evLyPEvYKb
rOoFi+VpYbKa74jzxazhSUIeQdOKsyUxysNn17rnHu4Cs/yESmA0KMa2WiI9dQbJyM5vhJQeCTcL
alxVhE3twM3YaKt2WntfAkFemKozO7E+tIJXZY700+sP1R2yGkYwQYVUcYrwcSyvzQ0FrEpPnIYq
iFl6KocQfv0zWsfYgE3mUbHQcBnulzKtimxNMNWMIN6Stx0iefqMF8rn6SnwO6hXJFOLSHbl3TsO
CgzzoRWDJqo2Toy2jKTOgHW6pyFR/cGnvu4aAp58lrS6kDfGr7ZSF89ZNB9do2rvScZQPSdy88yj
UJ8HQscw4HuEigPR1c84BkenPdRVm+byPuvw06jOiTg58rmlveJ8f2NfUeFoW12LWc7IBJuPrJfR
2cSNHN3WdkbsqvC1z5RCAeSNGAEEUi6KSy5x8FmlK5ZJj/NB07ATLeSJL6FZ+VM7B5oe8hWqq+7l
GdC9aiyLaIqrPoCT88yc+pZjhw/LBmZqacFNJ+ha0WyAuKQMv3dab/QYF+29fD7nbHs4iJCa9VpA
fIRz2PLnd67nYV5OhxMaI0YdGFeCfD+mJHRHMFwu2iVF+gEiy3MBCFNb8rKH8VeSHuy2zIZTf7g9
mWC5tehCYwO8MjlPOF7lU/vwsK+/gd3N1fOGjWHidac/aIJvgjcZg0o2zbbQIOeySwhwM5EhxTjL
AmDHEQGTQMVXhZAwEQi2+cSLBqsmABvLxc7aaDRMIlyiMAe9yVYdSUgmfSc+Mj9ZPe7g+GP4UCnx
o0hgAvRWCPTrINfGCEhmPIeQzcW/gwnY++/jDRdZsGJUnSTgMdKgToHzwmO5pBwxSk+jIYSU+WJe
uYMCUjfOcDIEy6Onc5Tp6GnBC1yyIoAIyS9R0wIxxjIwzAAABHX2FAZP4D5bZi6c/ycVRAv55zux
fmBa5kGmBZ03qmzRftPrJFYDdK6w4bJetXlOdxbIcKHicezfetmp7ewJyaAM0vnTHWfdzQ+cJqZp
+vp7wnU9tv51FiawqWIVNxmaEFcenudCZfjqSrgMogi51rvPlowFBjJYY1KoR3/kEGI5Z+rW484m
CamEHTKPnOjjCN+ttjbzIMHucrhJpJHmwSudmXKYk0fRLt6EsWUbGS5ZPNXyn6e64AW+qMUxE2PN
svdW0s8nDwtIcwtpMjPQ1MJ8et76Zs2/i8WPLB1UhVzltYnAHk8W+efVOBIckIaA5HSZKyFBwa14
i8KadsVMbQ07ReSFpKkIf4Y+LxSV7vtXkH7UiWvqm747KkjXjLncrIdhq5KnCEQJTwlfvhw9DPvQ
97dsvRh0FkdxZRmxlX5oihsAtqa9SO1CbBcmLMgO3UX4aFYye2IU318aI1y81DLwvWVv7l+wpl6g
hylWFo8SQDCxU+w+VB9lB6DqOSLxr57FDPoeXqGtwc8Hln0iHzQ+ccxaGWqbL/Z89/7GoQzHeU5Y
7JGQ8aazRtk9cRvDw28k3FqmS7iiRTBU5beGq9xg7J/LrUQeoroQ1+jX2BHVpQ4ywLO6NbfJinOC
Q+XLDccKlwNCsGrwGFQsgEPvACjAmDc44vvdBTSgLaZlQeosaUHoGganwZgvc7XJDG+HAEmHjGIm
CiTVbhRUcOzMwIuu8Q/NGoch7y7hTg4TlkrC+1Y2Q5ycCuJUk7dAFtvXAaVtQhb/M/U/nFity1Ms
vn3a0wne4IqF8UJqnydOtVPnCXUlvFmkOl/sanHMQhgjs7sLXv0FA3WrsVuC59GvZeaNo9ziDbXO
fmExB39UgcvqwXtgwIlnPMYXDG6vNSwOdvR/kCqG1ZsR9RUZNGYa4um9YiQ2psEAFNkVtFNAYPMm
Zm5nQNMj3Ab2tbrinvZKWL6ZLKjOu9g22vqV/dYlae6siY72vqrYGHUDvlxy78n/KX++7PbF4hld
JvLPG9CyioAKyykM9EzyUAS+O9Fu6Nl0KEUfnK+aZQ7G3vD1xZc3/kJeyvWpiKawN2FPfGZtdy/Y
fwbnyROdsXxezaqtTlHaYPnMUI9RRgoZEoFYEgGV00MCvjXr10IStpqMc+x8Uu2M1FHIzevu1Xcu
pWybaPMKqAvoDi9at/k0S/7UPxTxPBPf+QPvbe2aUdXlPQM7Vu9rwVTm8SWnuKoQBF4e4llSkXEh
E8+pzIdzpq2Vjj2MVZaueXhivEvSVazsyuqkq4vquRGV0/eFOqCYlzKC6nbRp6uKh/0lnrX4HqVr
oVkn6oqRUNUsH1+/R1TjqtVOaS+fImg5t8RbHL3B1NYx17G+DsKsFWY8brwCkyxN4Zb2x7inufNa
bNAAdLlcH+Q2BbQml2eYh1Lt7glwUVEzZz3G7qszrA46cW3Mu/dBZxCgEqukdNb73o234rXIsllG
5DxEtVSAD5Eh4nE4G4ZZJ80QRgkCnoHKzxBdNKaog8rmLB/E6KihlHwwE2fjeGd2kf2W3L6WveLZ
45/DDq3TysuH9+uW829mQRzv8PtA5Br3m/Z1ZjOIVceUA01dG3gIf+dFfE+a5Yd72XLsuIq8k+FL
V9ck27NvRbhBCGhkHYmqGcU2sk22yZQrrOqWyWCCbdDoeHp/o3z7RZtmDBQgMEZQmqvtX16duG06
Om/Ja5kDN6tHvyeHFky1fzpDBXoA4V/kijQlj3D2azBSybER6fmdQA2Z4CkZ5ADcAoVxK3yxuLpj
VHiV5PIzzIgYjakMKno7hzfF4E+/ch2fSOGAqhCu4OcIS4gWghHCocHi0eAAXpiQGlIHUiKsD4D4
/Nwa7LC8IcvfH07yTb3Jt/ed3fTJM9uumTORY7XQUO/hE5akHr8/hHnFmsA1LmiVZgV+Wm8g/r/K
YJLBTiwHNXsH2UKMJLVpfN8XzHoSY1qTVsVp2M5e95o4ReIpuq0c4JFPh30oV8q9ZTqYWyqnIU43
UBTyc0EZVbBv8gi5qIo58kkNY0Bw7OD0kAkyhrI8D6isarz/Ht4BuXWYYbvx9t5w0wu7hoxNsIgH
Uccfw/0wkgRcVXaEbTGStXG82fBTozfGSGdB9TKBX5X7yRU+FjG6czLnd4BwRPaMKRXM/ueKbj/h
PYy+Ld4Pmhb7sWhQKb5R0aibr9NfmViT5yfyrxwfe5JebCYL0MHegOjiZQKD6Z8KGEyOE78PovtV
dW2vFKIq4xVwZdJBZG9C1Nl7gr078wkUCk6HYNyqNg0cjEPmLMeQ5xz9B+DLDKEyBsZHBfdhHjQI
9AHz4xmQrW3u4Ar/QdxN/wHwJv+Ul1P/oNz/q2TbASPFsxiQ3NYseaGMhfOVuGVE188lssIDqH77
kyElBya3sdSCphJdcetyoQa84cXh8oBL55iEE50gyFj3iZU69Erg7MTjEoHrV+4ydfVjtxLxpMEk
BV5QeUbZZBxMLcT2V1tkladDuoIEd9Bc9Z/4QvIKwg5H7bvF3mz1dsVt30GdHD+m4Cdb1cezwwXo
5qRso1mM501o/qR/PJlv5E86sw9pJ+HxwwFEI7GmB2IAcPwQWY0AHJwK4OYk3UTRSkd7nMLFnMsh
mQGzRLyMiDcq4KBM1jDEoDDJZD1BCDLJmKMhjey6tjWqwbuShzj8Z6b3VoIHxjj4bBPzQR09nxtw
BNnBeutLVDxZnZljsnhBye4OeLEQo0d19ISDK9TVUyduvx9LVk4Rny0l37Z2vdF3fHIDs78nZ3Si
kHKcI3Ox5P7w4Ls8ZyA55EKqjOCmJsXpjSYAWZFJhZF67Mta5ZuSx8sPbFpUN709lF76vfQkb4G4
4fRE7BVSoTLAXIoksaZ0lMF5GyCD8OaY4S8rhykyoRc6hw98febXU5kk3Q2+1VPhl9hD1SqGAFYG
eRDiBv22dK1rUkQYjzgV+wfMQ8VROIGK7g/PWY1HOdozZ83A2Lj4H2BRWBXzBv9D7GV6MOWQQk7v
mRRKCEepLBi49sGgWGLp1ClGMz2sXsD4maZbz4IChg2OCsgR4HMeJh2RGXgx6hZ+UdPJDN94r7NH
1cMKp50bbURFRPe1GsMFsewBsWRHEiwWcMbN3FYeTce83Lf76FgQc39PyOT1ceGCFBIysYP0EOAs
UpBMHU3rbUdI8ZWB8vXhjjIjuJw0iIhcSRvKcOui3FjqCOSgDWhuheBtEqgPAFYGnB+cbOqbORoE
sFExxN9gdLiHbJlcuSSfa/xbROHnOsCCBB8P8fxrt1pIO4wHfVrvOLIo0dt6RvFP/QA8VLKr1zMl
9RWKEKpHxKD8+RgxjDgFAtJNRqy8+dcfRsp5fBe2Mfs9/LJkrGXGs1ZyPxlgL6T/hnD717UgUeu7
bHLHOIrH11L6S0OMFbicE5PEEn3+7HAkhUUcftY5Gb3Zvbw10NlIljS3339AODS3xp5/iooDFBNr
JCGqIloI60FU4ObDE8F7r1TBljn8LWFrrKO5yjRnOZZ77C/3B7GC/AXy2cW7dCgZqtVWgY23ziCY
4llYvu8STkCGVTLWl7iNnhLKC3FnzD8BeI7J5B/uGvx1xYLl8r63kcMbMVMH8s2C9KL8FVgBP7AH
NXcfT77Up8m/p/8YOW5ocZaxHbTnx7KruN31Rj81h9FAMmb6jSM5siLdjTGSwIpBt5S9tKf8V/7x
0U36Bb9FvTgdZbyrHuYsOLcEPu4Ovc3SA9TpD5pBX+T0SyP4ouyacfosjXO/7ELY3bVT7Cdvu953
q2FRXidYmYm3nIxpPLwx4OVRhZAMRb5gnLnD9IbnVegCbLV6UABh36JIpdb9b3HHqddmBM//95jD
WmCeP1lwdFAOldss8XWioSur/3tmgXbWZJADu9Kt6qaiXtrSu2SL911YAgrlN1Tu+CFwUUFWb5S9
pKPhoAK3uLJFsrUqFMYuzUXdzMFfzHNs2uWL3mycCnYMWQDmxiK3OahkJkHQPUyUEFoSHRjFSnPv
DiaOo6NCjPHB2waHJ+aB43qhHMzZewnYZp7HF9uC6PoGJMneahb1FdqTPQagm5eY9YSOHLwKvAWz
Cbg0AtWkXRRjeUPBxLRt+aZRm3g95wqKbEtfchuRag66xYd6HEZskBopBQwHRXSNS7LKH148FcaU
J/wErAErA8HmweHP7qDc5TkTU5z70VgwiMn3nKrMm8bP/2BHwZL4poGJrii5SkhUPG/sdeh2QZoo
iO/USDXnk+F2ix7bbAn8x2P0oP1QIDeb9BdaExqpCfRypv6JWyq2nh1qZsWoMVVQc1+DhAtYjqaF
BNsICwQ/XY/m81xmYakiBqADHOE7PgkAC8kVJw0tEGedV+IuBa4KutltEqrBZqQaYXUicJ5xgjBX
fjAIYU4Oy4svwFDrFk9o0fN6G1EA5BcJAV1rp5fvk0GrS91ebGvDKf8xOmCuxHdl/ExKC3IWVRvt
0h5U/71FSCigxCSZyC04Z/sNNV1zh3Wm34qryeI6wR8BW/vsqMCzZcVABmBotLAR4AGVOPb3e3Nk
OU0sGYPIAdsGDJ6Shfj3IFkPuuca7vURgajzmOL4hLNs57Z7chPIYfm6A/RwBVwULz/CN4e1uMFG
iVCzGohOYxiqrtpfZIeaBUO8P+PEuYh+KACZEmcA3YRykY/Bk/N2yiqY/Krnao9BKanAyjX+gxLJ
qiCxr8diU9hhbEje1AIDoB04E6Wd/JezdaGvhaEC5Zlia6xlaKW9xsW7iIxNecu+DJLpmq6yLnwo
MkeourCVegK6tbkCcMp8aU+2dggmCltlOvHTG7C9x/6E7Z/sf9dsTRY+Di7WpvjMCRvGvY89Hg6I
rAk3eeAKLNqMJIzcU5fxwtDmo6Yarc8p/Yxqp4rpAc/Bpr4+V4nD10gA4BhgQXnSxQTY7pYZ8BgX
tz3RC7AD8LiM8MiBHiI+mG5LUntzFQ8tzb58gr7siiGflMvNb4KbcDCOaZ+rdGfa+gE2DV5eJM2D
sD8WwMmf2eembzFQSqzMFzvWcDZlduaANc9gMXAecEpAikWV9ZjeWqJXnggCFKxaIkf6p130LSMq
FwXuFMsDS7rg7JTaX3x8Po50ieZfATQ+XkRBc55M020TTlxi7CBmt6figCpmBPfZANbGPyl8QP+z
+kDYjgOAdR7EPnJGv17ELnuHvP3MeKQyQDdqOLQChYv+j/BCLHzR4eGZjH+4HrwXfdDp4yn0IBxY
XuQzUbbSwkEaZmurCYaAcKBx2SPX0/qeVfjirJ8QZJPYW+rWaEcEIml+DhYwR3JXTuwABBGrU27s
4utgbOgtizkjLQtHKpoib/nL097aw1TYvOePEHKxOwkYUDCKwFcYr7InZgtg6k4xZ8vXqZxVV1/m
QTTPgfEgBD2XoA5UGw9WFG/1KzOQoKtSN+nf+wxhajQD4e0eiAgohSkuMesJ6tN79uYzo3xheO7y
cp660X5fIdD5HCBsmNJNkqPUjtaoyG2AlOsAUAnD72PmgRrMEgGaoYV5gIeFC0j5sFP37xM83LE5
q6x6/qbessotO4HX/WIiIvt01YsHdXriEpVgFUz6rcEWpl+vRVhT2p2VEUUyEtS/v+MP43q5Tdx5
GRjz2gFMpFeRGLPQf80pRsLnMcMJobCGcW1JGIUMPs4G9rZ24nX5QwWxFZzL6/wgWrY/9kcmr+DD
CVI2Tt5wMsUz0HoS0EWE4Q2nT9q6yv16BGW7RahPaX9IC4SX7xnW/1lhIyWeoNnwtcdtE/mECzjg
T+zJncYUJeSCEcEuOT5/hmlyihfqtgzocRi+mPfMw6iDd0NPtOLRZmOnSR0TPSakW+ToCbgudhSk
N+PB9iBPYZF3zkiAg9tf7DpUVRQPN0B5cO5kOkfTzWJeMuJjBsP1UJArYYM4V2lkMTWFeiL42Y6c
XJs4UJfamOTSHFPF1zql8fpMJ9uxbY3xGwS6ZFmbW7g5sNfGJ3Agi/dhK44UUjvQCsNJq7aaZ+Pv
IFyfy4YzBLPJp12dkXrze5CAsTX93v7lIcZj9YH8gakTnUKA0tRByruiQRNC7O1Y4uktgSxtf72X
ZLUov61ko/MbuRdxpfE3ZD9G8Lgql+YUZtgGgt/RPHB/u3XplpCSyNJNZ6/Vz6U5R61tHl7zZPlA
cb16rNMl6xxOTrR6wQBZv8LWVkJUpXbu9NavucAFwl7Hi8l2QlqY6mehvhD/4a1jSYQ1J1Ocy6bD
EdjYZw9afqCJnVm8k6n8J4xWpliSHoWNOh2DTLVf6OHraDZxjTMGaC/IGJiFd+txR17L47AAZDa4
UUYsB0e4ke6I8B2Xi2nk4P8B2LyA9Ui9/LKq2WtesbHuP0sNTT+jvSU2lD7T5FCcE1TOhvFxW5s9
9MTQkZlLmPz0OMfiHEy/6hhbMt4gMcHATaz3JZkp8wynvjn8vQ6Za+/gAyey9/xcYO+pDM+ZCCiu
sqOxlzlEUJQ+7edJWuUzeSkv4UJs4C9Oo3kUCNd2GgVKqLqPcNxukj9+ZsN8PTmVMy3MA/bVg27D
sdokQRowsDiZTHyG9YdxETako+uwBDNqXh1ZNtXXKt3nKfr3CZ43irkyYOjOQY2u3UdLsCbfzY5+
lXO879b/bd/KOp5He/b/5JSMi1MhXoSqltkhNRj/uVbCfU2PnYCAKuF3/V1fpsY2dpbt1OAZgyn1
H1+zcsU15DTvBEDrIl5ytXk5+8wijyk5MAfYfZAs2S6tb4Ao0pvwMeoQuq1HW21DNw2yac/vWc74
zjSbG6uLOYtd3hIhIJhE7UxNtvkdu5sD+8NFjlM4hPuOQ8GKMwKkiTsWWTC58Ib1n/aPPC2Pgz3Z
jkf/ug34rcctj42E6eEU85TOIznGH+1IEB/CFQfgKv2AR5p9AwYoVKnHv3rO4kyQRy4+NC+O+GtS
cnr93ye/6ypq2nX29Sga5Af9FKZV2+gfZYK+ffvVSsAsk0MzsQFPXTrS8coPyL8kRn2QS9zJOiY5
ELCLOb66fVq09P9tyijlcId42oeT+cMm+S9F7AK6g06M8Yx9qmxaSwuXraeFPWDRjh9VQWhahyX0
XE4znAMsSJcY0Yo1Lpu+TtlPNfZyGYLLgrvU/yDM4QA1kXxI2N3g4bXSEyeOmevLgQ2LV1VXYYAw
w3owH22aAK0QtuQzFUwHwmnMBEd4hI3iDsQnyXMBjBOv2xK40eqZYEws4x2IMcx9/5Mvn+KlL9HJ
ey16SXaENsDeDM2+Mq2tmoyp/t/DvePdy85n2pQ/dOmPA/Gsh/bGGw+nsRWNofWxhC7FAjOV2xim
AnhMMSR2drxYE4+w42jgREAJC9eRTC+GHBQskII28YYWSgvxgrS6cG4QT8cIxTWcx6EMxB1K/2EL
Z9LH7RIEBh8vSivRiq/ZFan2ETaMsOrn72nBXJK3xCvOm9CmtIHEQzByFSLLR313wlKSyKfn6k14
SUKclWBh/RBqCkNcxqLh+3SkoA8Mn+wOXgQyL5iszgko2/3IWLSH8L0gnBC+PbaGPkuPBMAMWbw+
+96b5fcHW83dEAqnUbNqIBXHhSwYE7kRaIaony0QRx4VJmxzjcRh1jwbLgxNnjqkE3Z2eBwE+7nq
Ddw+nh5tzIfNZggWIpYIupeyz3gsIzfz0x29l3SYeCT5OI/N/eNme4pt005+wMxnEfsFvTyYNDaO
95cPAAEJgpoNBptb4wIMxMQgRwl112AqAjRdcbcAtm9fUO0p/T5KeaHxsMGzYQURvQqTNhiLsdG5
77lCYBAQZsj1GKWo9qtzBXvUMhYbZAZzxYHeou33H2cUNH5m3IOLvsyITuDEKebiGXI3D06VIhyf
DvbbURzoVpyFxUDNxTNB7UaNOU4wa87/QzXFfnzJGNFKNzxaayxX7W4O82v0nV7KRyi7PzHGYvSt
FFSTTYcZ01l0MHrH9Aqwd2tYFnHnGIdxcPCqAfTx48QGD8cqbQC5Dh4h883wtwHwxcPNTo4iROr5
kzmuw0HpTU7RGlTNe64iYtcSO/LRdtP8fGarGorrgwWC5bZscwKRPlSAzZfT3hbZBEjloM/B3W5R
UtFfYIqwlKBo6e4neCxy3MtmqAPGmRrXeQSXAYrZOEdTc+IjxgIToYAtbOIwXWbrYbqGWzavbdFl
MfPgaPRGCli0OYU7Rm0i2Nkmd7qj7EBvd9cc2hyazMn5LNnojG1feOOJTUHyoDpmWDtT9h8UjeNg
mIL6SWPzmRmU2q1r+smPvmig1UIl4cZByvNHyGC5pl4QlrhhUU3Uzst+UdXkXJjYb6dAsmzU8e4H
oSxzgRDM2c/tS+00lxza1doIScbEicZLqShxKxntV/ilY7/zihDFgXMnstHPIRTBuNEtZqCYg/vc
Fkf3f/4Md9gxRKW0pk6eHnobSRmnkLaPwKriRXGuaH+Y3NvIJgidScLHjpgpNMG5nbhQfiyRvO3k
IPAhuc9LkwNcP7TTatwkLvJCv+qbnCj2V4h5CZgLPEcoSuTETtEoBk+bc+yJ7zS2+ezzeJRihD9W
IaY7kqk+syZ1vmttfoqo5F8rpMr+yeAMjXeYL3JTqdmtf4wrIO5fjEVF3jf2lhZ1M2nmesg9/y1x
QtescZSzP+WBtlcpODnhFsSbJZs5zz3LkcJw90ulSnh5MhX+gdpr7o554wxKrteFw7XC4keZkaYb
FrsvjtrwAyys1omP/EPP+7WwjUBtS0BvDWx9Q/4/lploKUiHiZmkjVqQjzvVtpS/h9xGLXp9Mhgh
o/hAIeEB3RpBhWHAeHWCcVHlvoa3BDnBAd/a1xfaGmZBlF0zGXYORk4h9e2bPX+sJk5s/Iv69HDm
+YmNPuBQnYEaE57xXFBnQSKj6pRmyTVyKcWYXUEucxqPIo1HizaC/1GtY1IRiHCNgITWADjImWnv
KNqhNjvZYQ3tASLvfx/sxezhgn1OwawILsTMdHbgCTOAAO/h+yAJHiW4is16vHrQzEAG4jnQ3f+e
UVsIcWF8GThB6A4Rn9hNMKjETB0dhSV7oquzsEh9Xw8wgkhHeCrYPAzcZSTmErsu9RlGPlj5J64e
Dhe4PSRtIiUlLyg7Ej2uAwSRwRwtSS/eRUtpdOfAgI+lpe7Nf29+c5x95FD415GUVrOe8PkHLFgz
zGhADlagrliTHLLVh5kPJu4NINdJmtUhCOuhOiTXMc9DZtfns0VbdS3ywtha3DXsdmlkt1AqMJcg
cA0uEk0aKXBB60ugLpI31j0FWYfwp0bi0JhcyILhuXbShcrTZcBhxXDFovFCRIQ1ftwwjtPX1R0q
uokpI7jLvdH86iDexgvMD9300bORZsuHwcjw8YfG06UecEZzo5Rwiv+RdGZLimpLGH4iIwRE4JZ5
BmetG8MZBwRERX36/a3eER37dPfpqlKElZl//sN1x6Wu/0hFcIxQ8WanzFj1/d8Mlt+8m7A3RNh1
XTZQAK1B61/ujuIxJBebNnikr/h3rHULE2o4d2pS+yxXfO6DguXDnUk0v9ilZuGJ7J7M+BuveX97
JAm0W6Qxk2hkMNt0IrN5f2EV/4eQq9nDoesmn0M1eU1qbn30EZVPLvtK+B/1fMx34m6DroifAJOL
O17HF9NW94yh7ELB6ciGAw8T28o+6iIc2o7s3GxVJBUKx7eBJ7m9ZZ902m4ePccfLMJekFSEAJ7F
FMHAYHQEXtwS3A38Owt1q/7jIpz5RIBKP/YdygVcPxBacqFpRSxuQo5pYHbQ9tINH8l9pvei00Ss
jc9uv6WxQ8xj3Vm/A4v+iS0rbO/4FVRTVGcxJ48t4Y7mIFblAFUOLHFgOp5iZpRzAkWd93l21VWd
yHadksCBY1t6wuo+Bj/gsdFg3FJI0xspffTqnCHUX4cdrfCMwhNgNPCbvJne0iGmiTFS8mbKOMru
lTb2gYoABzDsszGLEFomeX8CZ3xO8KEBf0HYOKYXcgXm+HHg1Zu9EKOGt8vPw5swXA1t8cjCkna4
PUEEXgHsXyCZOw9fN32ylX6beut8XxagSP9mwS1h3uoHvRmUJhgbNAbMGCjbvm5YD60ZHR8TFSS+
KjEoTaJMYV3t174xQwz3dAgIYUhnBlCsM/trxA8fNofLZosG9k+Yt6HunuNB5hOxRLAjqNY9wQzW
u7Hdh8SCk4XBrteYd3zMHMAQAB3of2EfzRFVoUdiIYGKHrnLfzoOFT2yS+4+4LiHVyMiOpoDHpse
j7KjR7jLETM5rfbDpTZicA9IeQb343mlWmOCRYVsgFENihS6PF4w3iU+ZWIDfE8RMWhcTjG804zO
qdq9qeU0fxYj0oh6Ql4sY889KTjZmHkGijXAY2/3A3T7EwzdUX/XxgYSKo8+B+brL+y7jxTAA46T
hyqJPk6UdGUMKA6fsGMchDMcI5SFOOucmcIWYCTAUypWTbxkTjXYF7/o7Yus6n/AL/cc3kKuZg8J
/nzMGhebgulzrrKMIkaB/tnB3ZUFz7UxqwPCZ/pRDK9tLJbddXY4mRipuD9qiLxnLj2Bl7BZpjqx
LjMZhq2fh5u9RhP+IihEuMRwFN1njJ7caOSlJ/BoozMgIOE+lpE/sMEgF9EiTpRegkkagAotCB38
e84ux3oARhAGYXWTwq8CJEq8xpf7PLbxobIuO/asvkHr/zky38Znb4f5Po3NKUjXFtAg1BpTQu7L
j1JXjLrEkPLzKId0KszRdKVVcM0hoyyZhpKHZu8Mp2UFOm9oqZ8YIgZrn9PF/Uw5lliZRNcEwPnE
uNR4egBRFXle431nCBKSG1OXiH1ZsCbCrIqP906ej8iPWi8HMbS5FZaBlqpbt40W9kKybvJ6hFKC
p/EZvgyR5Mb0UvhtDoclbpaAMHTukSB+c5PwmSKMiNCjcMOLGwh8EvwIvr6/wcbZbqdD/HEZWVPI
rKMvJ/4ghp2JaTOQ0TBj6JuCah0ZUgFDlARCNeq4uNjISxFLg0fFPdwsHjx/8DIiPWKn42lfRGB0
c1aPH4YLqiUTTyo+HdApr6HDav0zto40owCl7fTGWTVwUTtHMxxKEXRyN2BZL2w0AWodrGYYPdhm
8lmsCRcS1AwIsNgYAWz8cq4PAMWN9icWhJ37qI/1h7iTBaO875ZTzmfsveeQ+mIIHACQV/uXiDCc
k93+a4vG9Ak6YCETCDtlKqu2gk8j3DAJtyZq5KjGXYL9fqZGMlGT2MCQiqgRgS7wkl++vNts8MaI
t23dg+r7WCZsgDhrH56EZ7etEe1FjEtOmNi2QA9N1IqgChD+S3EisjCl1xDGNU+ujwfYyaev2QLk
qAkBupN7q+ZwZontqfmOpwmPS7v4EoT7pptggeOk3LfT+6K1Y8XCPdqumePwCeDo+kb6GDsPQE1x
7TRame9YyV/4KWkBoTehzEbP4pmeKEA93NpVIG1Qq7f5FTVvy+78APt7ekvqpHLXPK2obFfY8Nsy
APVqdnwQtMij8fVVMVMAvTHY/xs43CEtr8hI45RIdEy3Mg0ERIBGIlgHKFEN0XjaIuMDMtvPbjEf
YKTBKLekDbN/6IYepsRL4+P82C/sselrsWNRsCa2+pjOzYFvINefmmyIDvuHG5kPlFhqY6GOx+xc
yh983Y94ABS3oQ4qQ9Mow4LBHJWeyEi/kHLVel6rblfBZ1g2RHL1o0uCTdASyR7kUyVvgc3GRg5b
EjvSN7m3XWYckHJM8SpzvhQ27lrUguZfk7J7xkcTK9eHfXxgMVNhekGdReo+gqmJq4p9d585TNPW
qxLwVT45nPXQn7rWd9KPiRLCngvbo1lvjs6cmQ8SPa0bZBCA2dE7otjCSHxYn9GdE5CPAKNxotpM
42437D45YdT4Urj9lwOcNHg5BbdYz3tUYXnmjmZ3gzdFUkjmdfRbsIGtDnreMblF3eELQhDqKCbW
bsfRJoSX1n1BWo2osmy3rt7TB80kLicAbgxYCpQoVMDPWQlLcPrQJDAk3+bAr9xiFxhvuP3gS+TN
sDrh8PmHt2lWvVi74LPjNlA2EIrtt5hyz2YxflIJS0syn8GFVhIEJv7wDZCpfjiAn0Qc2y3DwQm7
qteoDAtXt/sYHOUS4z4rPigEFXXb+XG7eHUEYpvAKHst73Mmbeqyag//dOtYTTn5OCz6f2tronm3
+YVlaqDQ2Ha7cyxhtzp03yNyg90VToBmK+yXqZx9BuoiRSHtfTzEVzOx/uAnMveBoMrCtGqBEjum
QYVoNNFdhPHfNV3Ov9ELyB5h30EZoK7WzUHW7nDFjj7+fSLeBEDznCUjPRRjD6ZKUN68fvCIzrhU
Ygjp53yqdAMgqd519lt0PBoZ8JzkDFbgXCHuSvQeoJP3YwnyDfMU6rDNfF7tEKPxsdwmEXc8hIgm
Abp50gJKbFKubDKFcOgTAqsf8I/0H/k9BxXKNDMhSMYETFCt8BpAdfVAl5iwJzAl17n0NEUEFSji
gq1r55BnM4ffR6t2m9N75HjR+CWtoG6O37kocKL6DDLGWI+mUmB1sIvnN/ewK9LL5uFUOxRECPqA
mxb4loXrADdMrWWNaDwsgEd+PSI5eLLrG8oA8eBuUH1grIm7AUkSFJ3fgr+SVw//ATbysIj1s1gK
8Rbfi0dUo6G6TSi7NnoQJlEWsbMqQ/vKvaKLzVbhy3Yz6dsrtAhvc0GkA1FhH7q62gHkLNx79gEQ
wgtEBsLSY7aN63zIrgYyM/B7TdHuZw+gTihpu4PAAIfZATPLv4t7ENX8QZybgNjPCWkFNtrHWHwI
SGa4GUpSjszhgmOIf/CNHiBpwF8j8qb808A8cJcdkCtvPV6rr0I1obGCPhpVINQfgFnaC/4fGh7g
fo3HUyG7XKxZuTQ2iyjHOcXi5beHIstTYh/JUyP1NwbVAQz8WFPsFSFAMXKyLNKzlrlPYTt2++ub
KyVliwYjj65IGdMDPCJNrDwAr0pP9HBIQ+I1kAA7GmrsxAjmnfOcauacI+wCjREHpX8VrAHPe0Y0
tI/EoPYoVs7n+eYeLF15O9ie3Jc/002w0I+fIxrmirDxJduQvEp21VSC9+zhXblZTXBvFMEcKHDG
e9YG/xMT9U0vLw4wgT2w7HTW8vGVVuM9zVgUF1ypRNpAlempPmZhOiEyETduvkeoADLCaUtROAB4
sqXojVi/CVtc61Ha/Hoee381G2rJ7mdE93pnTNzo4egaVU+sOIR2/xOqwr/+gbOqOwxwbLaB4fFH
cCUqsUhu0wnNw7vfRpcNDUMHXpMtIt50VpEkB5Mj+coYZ5dXxPj0/6pbN1BWQhlUWnWHhnmVkend
KZSdzSDWb5dNA33iNjmfvILP8BPh17Xuopo2U9sOuPvruYyd31JjCKPgRMiuKLTENlQgHnu8r/EQ
cnAPlRmJmy3zfk/IuDp/kPbHGHkpOVILcgdrCw8w2WEJ6Wsg/Rcacu7/aib5T/ZGwkyWKsnGvSTX
kKXvosPg0oL4A2vi5MCaWAfr/ZonnuflJySoekxd0tCuH0uiSP70hmenYub/RPr+vZUWTDXOYaPQ
ROc39+ZyyMCFsGBUsXPQ7dtkvRK9uZ5rOFgkCIdqb8VgEILGu9BFGFICJcMNmEufwejPxMqeqxn9
3yRypf0JqEJCjrxhr55mzmmQ8SmJzTz4z5g0IRtLLicXkYkfdumzDiiSy7J8q+alsKQygNpUIkI7
RYIX+wvek8vyO4NSTmXitFOifMcax9wJ6kEM5Jqp2y950C8PwFSonMSJe4kweApkMGZgfhPqGQem
ND5htlDGYkReY3CIZ4WFvxAdOP8wvbiEg6BoZazG7yrdEG5sQ+WiUaBZBVQDLndgNwRkzDHPQtT0
BxwrwsGTbSZN5EqM4woN82nLJlHMTLx/9rGYbqCnpKQjxEF94uDX5J39anQK08Z9c2bCNw952rTx
xd7SJsE77TtiaIy/9g6aR1rOFN76AR2exdN5YblAz2WuSJo3L6mga6/6oDpCb0Q7wT6E8oJ7vhyU
Md4ynKsS63qZ4wk6wWQewTcHJ+xbx+eoCLVATnGQpcpYYedqzurCiy1A5GFB+ex60pwPndGXmAFT
WxT8N/85bFUGwaKIclY3DsMaZ5mSIHZlaTo0N30q8M1cNDM5J57F3P0cfBJRlh4xGOVqfqycfswH
22Vm59F8+eoKFxNuqt+YQwG2TUBWF834bKUy1tzTYIsHCiuf7btkgEWD7e34d5yj7KRplm8EnGqh
4e1EgYAfcra0OYAO/e149orJRsLQEtc8QlSL8UuMatT4D8xqOGQsOR95My4tWEzYKCG/gGAyZhFg
naZiwbLCnkOwSmxIBdirXrcY7Tlcz1xNY3oBHwdndARlIHDtKsPihSOoxGjzhR0huPxEVLzXnd0C
FcedQor1FmDIplhMf2yGdKumaYeSIJZpnKA/Al8N++QWzpNkFyaQkraf4sOFgf2/icGJTMQYBsBd
HT0cwm8u44od0ZqdRPy0JzAHV7/xqhe22YpWjlvwnClIz7f1jP0t/T/XAJnkOROSgtbve8wI7AU+
ruSSRwykzCq1No+SBYmQlyZ5ae3BJLhxR6/J7MTyKGS/Z/5We1JqHChz5D83zol1NC5/SOyI1GIY
FmwJsg1dEuny1wLONPzN4z/Bhca2idbfTKlgisd+HjQSiYfTYjyLRd5czuCSqP5rtrbzVNBDGx5k
+EBfgtJRUgSoPgW7Qs/6bi/E9sRB9+pjoWxDRQwZWr4glSsQ1GhHRGS6oCxgXgGwLoobvm5MpDAl
rA9DBAbKY/DmiDBQ9uoPHshtL8B/baIdPilOkS8T669uKlM1xzJJTvxgTwqLuZ79PDnYQbYCSTjN
PH1h3baPaCdqJP2oI/s12yxrZ4zFCUSAq85dD4O1oxoxrpCKFA9jcVZqcwY+n1AvVhIEdTMT98L1
Ei6Ts7s5w6hjw3Oe0mDKS4AnLQSzuwbCDctWweB0+xmy3xtMnj4En5andhAg/aYjRQNk9/ef0W90
m2Nd0Dvw/5I+OMBGVDIxHyrwvRd7R3Fp7jDpBLY/EDvw3ZVui+aM0Z+tjficpBD4a3S1VhXxqkzz
9pWjzlcDEZcKHAbGrfBiWqTe/7AseFfREDQL4j9EKcQflIuHOWNuAYaCMKHNsN2xh0iFNRhNljZS
IaoNc+nPmNVOCPcZyrU18PYKrJY7U+/aCUF0V5dFy1iM6oXZ5rt9Igewq/wV1JvPEWUEhgYIRo/t
Uvvj4mD/AHB2jkVT3zvU1BVgbVZpy8sCu6QWd4MNVdU8j7ESTi8LuAEcouDd4Dxxn7MS8CMG/GZ/
aymJkWDTGTbuzQP3nzxCfLjEoAdV0bmzEwTj5R2AuaVQRT0lXWAvJ7IGWz9cDKYcM5wGjUv0FCAf
PTMY2mPzigFm7qlYtgnGRM8W1D9mBpohmiwaYveWNtAS9AG0EJpX887KHdcDF1SYIAoumy+z3QTm
0rnQb6zBBHJUzzn1+GAVd3Dc7hi/BDuLPuAT1jRdoEl4Fls6R+OZZkmwuIY0NADbaqql+GLvEFAD
S6mAAt6bPf1sGKishFjfrVdyTvxEIMeCmAbVCVTwHuIO8cNJS3DzRI/YWwmxUxewBzvKIriLGX6M
vJRkSROwh93LCKoKR1mVnQAu+yyLh6QhY7SVCXSkwMC3MH9/PbucqjyPmj3HumZ+9ltO3lDGpbch
i/jtoSpesO8imLpafL36Zv0ANlFzW72Yy87Vu4Likd2Z3azaLnCQ1jiDO7/21NVpcsW+g+U2kBjE
QexzqHnGipDrrWzD5jq+0/X244AP2u+/m086ef6BAccTR+mpzlh/MnJD0QHGndJKYEGEz5p181BF
0cxgeEeX8wL1vvpvYlIuTOEPb4Q8JfzF2DVY2uoyvo91V4bzChXr4tU23pfHOThIK9JsO7rF/P3E
vIbVGxiY+OcbzjPVXAxWbysFXgPiAZX815gd9QnXnBJac9xQYQhH9q9z3h3Az2fz4CFZW/XhkjSE
UaCz8ipgPKj0iHzwO3YL6FB49LM3HLzcdsvQEemEHeanLVJORpX8toUjRWha1i6qRY2HNZfT42UK
AOoyAjyjtx0sOC6JQ4+rVZ3S/Q/hES4hwcy0pFxeoUxdKYeYWLhfaM+4XLAbWUfNSndxLqNevTKC
Cp+8IwZ31ouY6N39roPZ0bEeWHJ6uMVonVbbxtH5PUypzmJRJ8HpX/X2kP9ZdgJqfXnFi+9qGJwT
KL2CGkHDNRNPEwHCK2mE0s+hlq6qrYaN/C0oclxW3eWL9eMlFFnTclJuDd9AleHeckznY1hSmI5H
L8oHqlv7iZXXBNblonJuSxp1Lh4n9ZGnHBkPwsL4O4YtuV2nD+g848FoyAbLcP+6cDDu7aX8vFVg
YTMWgyMwJrMcTYZOv7Yq2BKHV8nPAONaqAEy7Elz1LL7UskGkPipSxv4mdPfSqtF/psR0HPygsEU
6WCeMyr4mI2Ux6IKpwyQXNIBo4pbSDC1LWMvXv7+NxE29ejFOfwZ2eynR5hdH84ZM9EWm+/k5pzY
QPsDerAPCwMdGq6UH19B3xW5t5QRr5yKLR4xPeQkyePhAw0TKT8WqohaJCWkL93qjgb8scmV1IJE
2rM8gY4zArJzsD0AZ2s96FKZkRXecjB7OfKIxXFe+cOk2bLNEc6BUAB5VmmM2Cawzj0TFi+b4c2/
cSDxMdG7sLIaVbVd2gxK3IMM+zy+SDncT9D9kULNgcI7DbmhAIM4MFleLPh6/vhwX3yPwqNLt3ww
LHtzRPrndrRxSB1r3PebiI9BzY3ciM9bLbjNUMUHWi56HdIYeHRGjmTFBXfW0JyNhqMOgw0EkRY5
Os57yZMQvaz9w9r/3P5IY8NnY11ymZZzsoYSIrw2ANF3ErBtwsO5Vqp5XpS4BFwcuXB5oE80dvUc
2q5DfoEzdDlfF3cgNcRFOTEVZCHzfONzAa3Y/4bqnj9/LxbN2XoGgs1PQ6xoyl5oJBvcfACcpYmW
dTAdeeP+rMnpeZhRiH4H+of6nH5szM1Mf/9FH5e0k3dKFipVQAOlu4Sv6HZ4o6tbKfmJyFyzgtO3
rIMlJ8SBzwbWNTvNGJ/4/rjx5T/DLwLAcWt1pWKydA4LeL+kglA9wVbcJucW87hVk9tMs8uJSugV
aRMEXYCGmbcSl15zydGJwzK14GyNP6hp8GflE9NWV/MPFQHW35Xf+C3RItEDTw5Oc25Gpqk9aelY
nQzppupYpMA0GF4DxRm2hJ0ijwU65IZBfcxCUJVI98Gvwb/Tx0mOgrBqe0O4y5426Z38M/8liKI3
Lk7W+jduVa/H3XDyX6xuQNjxC8mqDJY15OiXb9ibn1VDAj3W9jrhJuCe1Fb9BZiFdRIEA2YRKniE
yTS4TtKPPsyVsEhX4P6j+nDzcNp2xE2KApwzSmw5186MrYlTZniTUOIFpPmP+2WmfO6MY0WITmz6
so0PO9aOK0uqqNPEdNmsF0fA1z5VKRBd/pfHXTxSMAVdlpf0Ka+4cb9s4uH9NDi2R1VW4JnG/kzL
oYkgbGUrEAHCEGYa6YsOctCFvxJx9sRzwWto4cu0BOsl9HpgepgJvqKHpc5FhcZbJThtsV8nVUH8
g75ZzJoIqwiTXYdPKFOirKhp4UIQu0Vz30PnakwYFoDuMZ0gqpIoFN1TbdVckq3mqhnHqV9wz4An
ecVUoVDJIfBMeMtxWUQy/gx6WXvU/wZ/MmRcB978NZbEnsYq0WRzQGF71UfGs04GYZliOJGh2ubn
soSBQCDyTOqdEogAMgK8oMjBjckYLy3IqTBGzPOEvsQTTzgGKfEweQE7IYs21RUGSKGWaRzsc2VV
kz8nIi6EHKVnjYcg+o21LZ16+ouTD7EVFxkXb5TMIupEsq/+bXXnEybcBA98/25LCz2H8ep8E3wX
Z4iXCH44s8unzyvHmO+UBMyTVHlzT7/s+cJBLPiQAsKFo+J5t6DZiGilCwuof3KM01yDKXc216Nm
Q14R/oaILs2/PcU64qByZJ6igfcdnYn+FnSMHvNhNX/5T1YfTGaluX0vdDtpQ9jr5s2dKn9lMpUi
EicRVpl3CD297Cw0+u4PezQTX+45SY+Dr/UCBTrHDac3jycAElR6cE14ibi4wvdNbjF+m3Vcxxx7
2FYOUH3j03987P4JGEx4dBCDdAIysLnjyqDfYbH4TFhRcRL3fIKEvS0uWxy7q2KCdaX3nRs7Y1Iv
xYXoRc/dlx0F6wd4A2d7jlPeSDLHaKjgkmJxtOM+8K8LJagiqjsTgfkLFJcwJSKliJCD4iKJ61Hy
Pdu5utNx7eRPx/uuilCUJMObreK2IgivygtbF7M9Kub+iSmqkj2Xc1aiNoy7r3cmtgOWQyJ87HdY
qnyyURvPRu3DZBleJ6w1p2349d7wUQfWM9O2OLfAk4D2usRYiSZlgQIpONOSCO8oQSWqnHKOytx9
TuDjE7Elg9hDJoQTUZn2NvjQ4PZJ2fmX2oZ/BLvohCxhR9t9eI4IN+GqMHx/V9xUZCFk4syHp8xl
vsd7bYUNaGOhVgtwncRz6sPelOoA1H2jQ9S4dLcJYgR7AAHYmFCx/PDtsZDjGmNbz26WdePb2tQW
V8E+M0BqvpHBYbbZ/duQSMIHzyz5BD23i5qoXXQwfjR2tTXgIqiRM1XcYVjOB8kP38bSfBWE+7rw
Xc8YYfEbVJx820VFT8cOjLbgO9Zn35B7zSlTwmwgZlPEBimaviIu56f0hP8zCswx1mD4LjT+IDlt
UPf4JITZJWqKO5lF+C5mdVymGmPUCsh9fLPf01OL9NHGlLadY3GLoPIZi0yy67xhJfFgrQgaa2lZ
i4CSE906p6cNoWfDNtYZYjNcZCdnUPMcejrXE6arg+Ne3HY2+ZKn0pFo+RTvDTwKyQLBbMXJd97y
hkljqO0+N7u4acJ7UAQDjKPJY4BzTUHm/Vvob3AHRR7G2etv3nPARlsXrxCzaRM2k9O3qMxf78F5
iTx9iDdE/GM5kvYm66Qb1UD0Kc96vSwQqnMpaTmhGhGUNwASAKGbCRm952u5avPqXRdBq7BznD/j
wegeS0vuqSIeQhDuWwrN9Cfk43lChZIIl+CIompsC0XAJTMFatEBcXIN/5QsjEcRDt8uIQFg2mWC
5KQqR+fnRJXd4Wc+gKZz9dSLJ0HGhfRKeaXM/ZtcOoRkQOYX6yz4cyOyk7/MUPj/VZKj7uEDYkM+
6Yec7M7AYc8BiIF4bPj3hp7Uc+9sliAb9XHydhtYJURRJhwSQbGC7iEBrYiASNDgqIdDo1nCsmdh
kLWzZ/bh/bd+nTxmXUTQxpaOWYuNKTzY4M1mf3LzBYOOtUS/wg4DHrGDy3b8wakP1yND+H//WAIP
gxK10lhFK729swaEj9AyxYPfwLD4bZiLrC57/j0Sn3VIj+HlEvUglyv+C5IhUgI4aAb4EP0wLYk+
6rZfCaPP0BiQID3pX6dVfyy/0uqdy/roIcS3z6hqJyV7nD72WM0VI/L1Kf3AqV+z81Fgp7QYXd+X
fd6thJbmCaj9sR4f62tguIsKOf5UWH/5BroklsJDcqNJ4HB6cvSmt9MxvRW/FNntD/zfNdL0WN7K
2wdsCMBGcDGKX+cMBj5uEhprjibE4EEBZwYTZS7GnSUF27s4nd8C2NFEDMxf5+iL79X6DmY/xD9h
w6Q5hPxejtacK0MPrljHshAO5zu7rl2+zboJC1bYkG71PwNhfetdFBd7BRVj1gtRgGzZr5ZMwCaM
SexpgdRo/j8+r/55tWv4n1d8ljCq8EotgfBRvO3H3+0cSgeFSeRqF0xRf/yvXvsX8phwX/kkd6Cf
zm0Y4e9I2BjABtfVeugZiLIw09cQrrs/ci+Z27iJSKh5e70j/kD7K8AsUpUXqSZC2KWOcENcnL3e
/Bxf5qBxuR4DbIHptgd0AWCbuthZx5BF4dexjWaXMH5vwZnD3kzx0GqximCUFupM3Kqo6omolrNv
/GTxRbgHPCAVQUbYQGeskPGhZ9VzgZ/KNPguoy4jYrNQcymn/vHUqFhVnDNsO63nHIDYe+PLQj/E
Ufki1+kEubLvt9l1x+qcXxW+etPOfsVrw8T7xgPsC1cFswtzjDD3O5Tg15e5EnYxwRuA0kXIUfy8
gzZcRuW/D2QQ/wQzsQqG7tNjPAdkEDSXll3gjiQdFVxY9fmNcQ4LHqXSP91dBdJ8mxhM8PjdeZ8b
OTxB+fT1JZJUCUn0KUZ9h9oJQSpkLqhSKA9/1kG3F3BtM9Yr5Bv/2L1jC5JVyRsGAips6zMD9A0Z
BYlt5zDBBZECS+/gtvE1P6NmOwVPp5wKeQDbRPbGvPFg9nXPAR+CN4CD0GzpzPtbxFZ04gMcd8gs
oN9UnF9Cn+JerMaZFGxd8JUBFxLSUwGJnl2q2dWFiTu/GJZ6VMKH4NlI8yuD+Bg0iU0lVAdIpAHK
Mih+UPuEJrdIbykWDfPr8nPgrOgwc2fFk8C5XyJ+lFGZ8Wund1FLEt+xI7x1yWoPZ09s6qqErAjy
vC8TEYNtuM1BD4AyJy/wsfCNClUw+geBkaJSOfOksdfQRsJZGx3FOYP2XwABE3I6UUYAjoBUbw+X
GbyTatLjInFH9kJyu5kP/s+CgqkB/DsfenM+fnDelQrj6KhbRXyESo8CK3+xFsHfFerJaW+MkLeF
kCRRfP3jrw3RqsG75Dm2hfxdsEh+UTkS2mz6CjiRnlhCtuiQaJLQQVSeNkZ8juITKLcNKpp6OPAQ
L0r0N2pErsr2xjIE4Q44NoI8wCYU3MQC4xaKAspSxotLxlDNDhZfWhZiUANC2EtAIzIIFlZFwc2b
wE7wWOOxuz7vQZzzN1cO+y6wvbXTWUOPUcXcV+4IutGQTcdes0Viw4OF1w8wGg8WeAVkAP6Dc9mw
5TRVIyooMO8gJuMlwv+DCV1E+L1tbcIwT4NTsFPhRSyByK45nwVtMCWM1kNs4gmKhibOjJg/UgMx
MvcOvmX51+7cjmUcjQ8xvs46FJlpGK9yCHm/+Z3moYaDAb8P41UPRyZuboFgf1lkih3HEdJ1KgyW
BqOJLsjekIy7+ME2Hs4VzXlfjN1TwQlMysljhPvke6MTHSGb/Pw3uwJYw0t+2+fvIClT5noYnJmn
5SWS4NFw+XX/g34bUgqhpnQX5NXhqQS8B4P1R+6LSuJZk+ToPKEctFPIPHQ7qAmdy5jr+dPsAX5O
34zQDnSJAy0gyOEOUFhiOUdM8wUhAjsKvARgDMO/ZWMG4Y9vrSMngp7EbaNP16vpnQa4YLkNRcBB
Awn7tWLRVAEU00YZ9jqQFtewmfUQvFGwiYvrw1V1Zbr2DNoGP47NaSZ7pAhjtUGGHJRYQeAa5Lct
Ff/8h/kpS/lioqUQRnjCyun4bA7nzUji1kWjy49mKU2FGvV9PaJmfOMeZJQ707zg/5zDB/OPzBr9
PML0NhlOycCAMwph8pOOJeRTK53DVnh9kbVixRCvvTiEqpKDUO8r4K61IwUv/zrp+5uY9qNK2D2x
5EXMUUZrSgauTmO2fJxjBLvBpcJcAeJgWLBrAhLgidX4M5yvwAjL/LkpfG4Ga/oM7hBllHTtnc2D
nkljvs6aGQHPwi8cTpj5KEQ9GyAEw2lY3+OH0+eRZLuAnwJEAbYXHBRcEc1aT88HGfkTKi8BAgID
/pY44or1sdUu1+5lizJyxCbXI7nkc0QmkIgjmJwRlEKD6DnCQ+c6Ic/Z6UooZLihcasxjdQefWxt
/ZwyoIbCduArPaTDEG8guWD9loN5QlCVVjxO4W0GhsIeCviTnR+8t1t6mkr36Lv7ZnBfWFMhDYDl
L3SV8lRIxNeTcZvAjZ62O9AVlniqd8oHINCDbZlVNq6KlE41uO+A8Nkb6VnJ91SJnsZAN7gtWfTz
ItdL2kYpHGREDXqwKgSHqUd1wVnZRaIicd5+QuqSUJQaYxXfRcx1FU9CXdax/yl8AcK+3HtEbhi6
4seESWKKQ6lnJMbojuZNCSEAF0c54Mbm1QqaOXyQoXgx7IQXP4guQpIEhzohL47jRFgTiPuG/EtQ
u6vNPpcvWQrm/VnwK6eCd9sFn+RhbfQMATVVnPvxmd7DPrcZZ1lDOSoQMIiFOrRoS814/WCL5KSi
yFGRh/gQCMYd55wF1JxInKgwj1v3l3JVM7FAgr8n2Ej3mbqi+oTD0SXWmVbHYhTBUKYyl4gFErzW
2AWx1urT99Te/osT9HlsACeA+nXhLZCPP0b/5kDr6Ci7AU0wRNvW0Ud9MXVV0To9Z8/ZbfSNhBAK
SVH+Dn6M6PEJkA0vFwDZS0xS+qZhXNQyRv0eWBsQ3w6rK2Pa4SsoY/yWPlxp93kBX1c8bJ+csYhX
KwW9GJ9giGvifusAiOb98JzifpWyVdlU6WC+7AiyZW5hnujIF4m4KCDGOhnGvMyFnCrTe6ww2mu7
8+a3U/mWTHtAuUs8Y8BChvjmGC7uiiQmfuiBRKAtGkSy3PHGhUGBUVdr9gGJDNwuNAyosabOizdn
8jNlI3cDv3zaV2jSlav2jq/PXsfivMIhdlJcoxY3zK93uaYNnp5fTzHmUrF/slzXaBvphaB9nHz0
VECXLSaFE3ZI/ieHUXsgXQUiOJcTsMUB/PXAzV6YKQdF4SO/qjH20Fl8I0M0dRITzZmI0IXkVB9O
cMh463R2m9emnV+hWhFn2v9j6D3dA9R6xl5dEUjIPimr0OtxAmAdIETVECpcMI54iG0aDQTbi8ZF
40dZ/bc3DTjxAJ+1P0QMpDhdg47e4EHLKfDp30pOsLmkyigHNu4jJixeOMTQHLCRJHlqQYadC5wd
vsJ8UgOGx2f8wpfyxnrDJa1BoNQkUTMXZ1UkjzEHKre9mK8M+USYttFebdeOvLjMhuN61kZYu/mP
JcxvZAQyu43E4LdwzsaQ2enBZdZarF789+q6prnCDyORaATAhgiYFW6RNJXmdapn7GgTUpZYK9M5
AffS+yf4GqOHAZng59+C9agLMTqLgMQznkT+fj367YdObyJ4bl/gfwGsNSPs0r014SDUbf6uBddp
Ru8M46b+XD5+sQUwaPytHrxfYmMJ58Wi6Bp9bAH7r0N1DSKJI5fTP/wh7jT/Mv7ptk3OIinvGhWQ
eODzlpbOugEcjkUHciJCK4RUS0i23jyuj/g8luxMi55BBzk7/2607EdcS+m8d91IHg9SDYoOjlia
9VWxyfXXMxRj4EDGmvhqLRCuMw+XNOmQMAp3QLIm0A10LY6IuBezDum9nB7ZC7ilcf1jYfZ53coA
c9Lyi/pj3N9I03cAaTaCJxGCblyhHNPBcRuB6pHHNdfZ5mz0vlMiAvh47D9Yy+C6KIZlk0Pe+u25
TavFkPyDegFaYfSjZ+XiRlpQbWEssTbSIWuiKQSXDPS08aWA9ATvS6Lw2/1362ZcHnTp6Sf/ZSJV
/JL8cozEQ3DqS/BwiwTVaSlZHWWBCZkKvtUd4BVQ+gpz5gFTy7Y+sJYJWFX14qPYXglLmFtCVizg
mOLqIfk+qO5AYX/ZcPZYdmzpEm3KInBxZvbil63lPK9cwtE3JC8opQfCPeQnDjUVxguiOgukcwfD
YC/jNg1P8uqgj3seehi5w7uSHakxEct+bF3csSMQ6KxO1lsc6zD47PF6sh8Ciy1TqjBbXVGke1NO
ZrqqmlB4WClW4X1yFsdoDfrbSUW5EcHFbMh52Lh9+PEqSTsTKgSHBpaQ/aiXc2HQWA55HaotYUeA
SlTdaIWPC94bN8gBPA/wDcABmShLAQDsb4rbMT4NvYvh9JsQAGA4mCnnw4PKJuxx1qnCsu8MILFt
fUAfzBjHF8ZSCbdhW5OWV5nR0cAJlX7pmuGpKXY6iK16XVKP0DqhRZO3J6oPaAjyQ/pqCU5TMTqh
BZyhA+n+I+y8dhxH0jZ9Kz/meImlN4v990A0kijvzYkgk6ITKVGGRle/T9QCi3aoRmNmeiqzMiWK
jPjitQN+NlZPaFjOcCbYH/oE8sKxJBAdDHt64daSBeVIlhPME4raRcza8QIqFQYn8kDl0y0EemiY
rwgViYf6wwO74aIcGHapT7CnlT29y8PE6t7J9pRcvtlGsQOLRESRNa5os4y8G46p26AArNUCviQj
nJJIk20I79pLyFessRpzWOtk5wOM0QQgpEHjMrKNXj3JOEfTh/lewWbVBmJFVys8/ptDAFgsanNc
qqZXUbUDmIIYBlubNW4gbFXXiPu3G5NGA9SMMQ/1vTST7bmdu2neK3k+8TlBZHFM52xwpZyhsL3D
LTicpdkHPA6eemjiacPnRXZLPwfMiHh8aIfo3yHp9zVj+Fk/tRugSFOYpx0PlUmQj2u1mxdeQfcN
yl3GvXWO+ZHDNWdnMgLXJvsFVL7TUc7g/kYEWC2dC9wrZ5ZAgH4p8q1FHUYbIkTzK8VV1ccl+i0i
SgSHixuNU0a9lig8vD4d+QqHEM3VENIAnn7APPEeqv5nLG2dD9bV/JjM6yN/A4T52waPF2yke8C7
LaJVYQyoCUSqWlyeVLB1PhLCXY/FCvxZhiSg5YYgMM7gvYooaDS/9cqOXBsB4TzeppwOd/RXaQhg
h4DPc2lz85YkW1zMaRQWC0JSfp47nDKcCD8eXp30BsrlJgTrXW9HomDqQ2iSOMfgP9R+BSDlT+9x
Zfv84Mg6Rl0VuQFwUrWsbNKsBxmY26rcf1YKDyLSEfIsyBjGKKh3Xntl+dxRvwHlZbrFRFJc3fDU
lb4GUBbFZ+/FPay5EuxBBMr2P+NmaLJT9Nv1/ZgdAZz977AamoyQ3ARJ54nvBhcqUjcu6ohdgfgh
v7mA29fr5tM10c12+STipbGF6CLaJOmVY4mEU0zHJaGlz2G1Ldd6Vw0P3TgX5e/Z8TZVsGuG+PQ9
45yQF8hljsZmlzWTjV8i/koayvP8CtDcS9Z3X5ty/CZ7Z9iGsFa45O+Duy/MXV3GQKWv7RQCG7o1
9XE7p3eo2MRfg4iDHM+HCoOa4YTG+BrWxF0UMFHcogiTfzgoISdCS74zoUYTkpU87mXWFb5Bswlj
9YxseqiCmtS2YsQCpJriqdZljygpCtoe6AYT/375NliTs8CZoo0ZVHsz+K45HAqEV6wVOsfFEaeQ
qdVv5+oIntm3lvRgoOqVFpSf7efnWpxJ5iw7EygtqAP6ztS9toyQU0A/US04N2faxBpSFRLRl/Al
YJYavl7K1VB8tV5/pAFmaca0D5ZpTBDSjkcwbXo5aA1FOiOFN6hNVWrUOXQVjNI9dfYKVfimmIkD
BzPN3sbyfooeIW75A06uKnhnCHaEVEKB3oFqtmhGOsH5iy45BnPQFnuvsMeDXK2TTR0yk194wdaS
UdxzehBErQv/2YaHH4sD39CY6FB/h1VzPhyf3j4OTnJImGOMLHCYE6qANB9D+MkGZCEvFoPlcxM3
HbsK0uJEJaz9WqD1YHOFkmJ5AdZrO1fW/wmeCQ428kkmOYJ9iwQ1BKdM7az3grhbRIhwHqz+12vR
rXGYozbmt92g9Fo0kEKFMdsmunDIhHYPhR867Ga0wqLmGaCG1N/sc2ZX4+cweIb6MB0QKgc6jN3B
xVFA5nW3CBGo8r/kmvvA9St9o5/EC1NPD1zR/EMgArv4LOX7SO0O0zDjmPfGMZVPMtKUiV7zH13w
cfLXQW7jkL/We46EmVH4PMQX5QE+mB/YTVR+MUZMpK9kO1jI2hCbEJFOkiX/eXpr20VIzdwNg8PW
5l8AdInx9nhoH9t3ABsKs9Xl0HY0u5CZ7PFtaDGepEsHRSC83FTh/EPk8Xi/7EwZ4DeKu8M2fiFl
j7C3HarGL7oUtOPzrogX6nTPXc7o82R4PgTqMr5upiKzx/Z+5tyFnf4kGI3s7nZrcFRDYrLY0uzU
2X4D66y6kz7BlGCI7nK5JxLCzeCIPaD9Di1iTEsBjcf8U3b2irffk9jc509tgmzYU+CO/Pt1zZb9
6QyEVJ4n/ukJDtLcfyeCPKfpCpWQ05v1FmHkhsxQMxYMocwpBzH6ENiCgbVU6LCaNkIw4XD844RV
nuDTXidmW05rXSYHSSgpnV3NKIHBu1uwUJ0IJGB0wzX0eATxHkLtyQwDWCY+5zRUN4nkvSm+dFk+
8EWKsnQSxcWqop/KRbFXT28s23HI5MCXb7PmB/RismBkIw2QjJ4fFh/IG6nuV6g3BDvF3cLdDmMK
/D1QNwg4IINWxONw5r27GnEr5hhqDHssv6S2kTGqA4UiDo9MCygfZkw49QDhS+rrG34WyePUZLik
3Hf5Q4gm/ryXk19K0sJMP1UrmCZetL2BemKYxQNgQ2EgaERpBW/Udfb+rpzcule5c71cxMWGbPY/
/JN3LpeaF8x5af9wbzwgku3Tw+mXE+53KPMfB5MkFZ0dc2D27pwZwx1HSt/veYO8MxhwW3ODY5hu
OPbeCYbAys1ZFz3ziNc4QC7FK22iX1+wTMT4IGYG2PAefy4Opf0B7WYoeHHzBMvhmqzbWzkF8+xw
MFjoPYSSs5fKU9vyXupp9vRrYCqCzx/9AhWr49swXjd6tnsHjroZbqptInqtPujwULMpMExjow/s
5fSY6A8/YCvKTp4jROznJ4HmUa7q5x5BLI+R0Py56UTEeOjunMSbWULVFOqOobQik09olVsDMO6L
5wEZct9Zf48SDAmJI1VXIRmLOmnYrXqSkAH56R0iSKZoSoJCtjWJxMIlvkXTtTftMEMRwRVluhWv
3qcZmi0HEg5+TCLolPEUL3zh5U4IhwFeBXmyZDJMPv6NMNqK8l0/29nv3nP+3VNGjcE5KwJYIPPQ
UbSupPTvLPMYRRBDwJomng3eDVoPew0PL/ugywyRRuNBNmtRwB9+MNJ+YJP8tHWtnzvxD8TTsXtm
4kBAgQ33IxjiY88hJZvY+eyD+7LE8veyO5E8jOO+Q0MNrg69xyZaEA5D6OPHa7VVla3Zlm7GOLn3
SZsvQNRJwGBnqglAYlGnmNCRerUDNMQgeyCAvNrFOm6rCr0W/n/tKIHuRWEqbxOCQYFgwYwPZpgm
F+t2epHglvmHfAtoQgMXx4Xr80HjGWxWstNROlL7QX1vNa6xSDiMWTHRDbjfsgkPKwzoVzy6N0qr
fvldH5Qrw9P3eaqoHuBBTWBXSFhCHkx8QyYeAgBHvioeUF4wGuFIPJbc0q9fPRk56k3iA1k3MpjM
Acy7rBLDoZFOjOMx6tg6MRSBQ92p7DqwbesYZ7g1aHBNP4UomsXtqjJfEVdC5eMtUF+96hUUMloz
r82GOUTLffAuKd/285w4JtG3Yfoqh09p2OzEw4xOAdUvENFnw9kbbbSLlKZCJibonB6h63iKkcg9
2InIxeFgRXy+U7AUSshFuk87MN9E3ICxPgeCTatOhtUBwseHACVDumZFSIk5jSnpwz1BEF98kn5k
Wn9YZ96QAAyYgJHP/pcHTkuxsw6Sw8hcQFnYHDYQahEckm/b3RJ7o9tAID17xG/NsOv47VlfRP0a
/HCtzK15tYn29Yo0N9Ib3B9lYJ2SMBtRO6jz2f7cFg9MkR4hZGDg/AxOxhE+YpM0ealDsyXzEu8L
FFj0dctwhz2yh4V3FtPaKgoz+IzXsZzT1ZowEI7jbb1Kg3cPEs21yLfghPDAFCX8nfqw6bXANPb0
MwKeAeHlSzRRujJGKTgr0g2M0IjR9Ee7okO05Lnsa2s6ltnjwEkhdNEzzPFMIR1Eicq3i3Cr1wAX
gYWyQZBw17R7EZG9heMKyFjzGyxib07Cb5KJ7tO0954XKP7N+Zi2JezHBNNN8e2H7fIzsTdpKE3f
qwNyQ0ogWP4OA3YwIujJtOBIDZMPjcWZcvbuvnDTIiXflcEH3zAcJatWEfLwH3T3M1HZyxqhLUQ7
LJhtAWxzXwWrYi2q1Om4ugA7YJBbG90X9jy2w3m2wDSOwwJJB4YCnUmMDlMQeYTGDD55QKtbXwxI
BwZ5zVc48dsuOMGFxM+ZNMKmy96gYme69564qOUznmUvQ8yOi4oWMwBh5oeJ1mI5lLpggIR5Zp2F
CI4zmSAB0ru/sPIKlavXS49EDuDgsCfZ8gvPk0LZxCTm8XrIpoAv7Ap7DpaiMTZlPoAI5fJrCQ3f
JVQC7SnUmUdlId95YMBcPeEhrgxrvB+0FT3Gcd4T0iEAfwFaop3MfbR4H74HIsCnU2oGGN+1t861
Hopzt0xMLPKuh1AoBah7x2xK9izuC0gTlwnHBcOPUUv6xLQFC0hQyES0yaJOW0TfhKyGmm8P4kEN
S4uXAC12YAPjwrJg+6AzzlPXeWfGhgojk4ZCzt2Ag9ddB2F7V9A8LHIUs3GY8OGsCNJAZDATEHS0
EU0xgH/XN1Ql0jDXRhiWImymIXZCRQvCKCRiw+wk8EJaHobvfgXsCKrSIWUp3lt9mtFUDKCwXFkv
QsrBUPscmtcElpiBD78RKE4cgiwsPoC9b8SnLYdJ9r1ew9JJgCEY1Ylz2Cg+t2vEy4RhMlsN5C4J
lr0aMiM7gn/OdE6XwlzlELk3oJJJ6wFHUPTMy70Nbx8X9LHk5M2HTRAay50z0C6F7j0w9qJsIBjE
8jWSDgBGqYczQ/0zLeqeDL5OkxX7FcnmNQwX2NPL6CvtjLIJCkgaUhIwApO0iHulGRkcKQ1sLCz1
jCB2b9xtJx8vn7bkdr2mn2W+TI/OLJlqa5NpUhgmWu+xRr/NeivY7Gr26Aqn3yusgdo6TFP3gNRJ
KGbjVzBUVHXeJHGjKZ3a3MDPddoDKRL7NFFtwmeZrAFpGYBESRFPaDHDK0KptYjO7iGEWzHmnx1E
A0LFbItAgB5CC/h44q+5MVvSp5nrfAB240yB+BJOEVJT7h5GVxH+oG4pJ12iNRED3m3PU8vhonAp
4EDxPsBAtcgm1s4G4kt/pACqR1Q7RV7IuiIkCDXyEEZYYDY+OmBl8rWCK0/ojPAbPEkU3s3IAgy/
q7ZnkXGHNgZFek7esrNMh0ntrYm12NsT4p15vHlWgDtQvECyMwqLY/Ddf5/5whrmn7StJOBpRc1M
l86k9UjkC3Im9Q6N57QYPIevq7p/gIOALNk82EsdUSxvtQcIhg1fPjVd7keir4SgB1Qbyp1qX2NA
+CiLBHMgJQNOB2i9+bja1sDZdEW2nw4hgRG+XOD+WDRQ6YBhy3DYWHmsSQ7SIQ01+tZh3Ki0p11e
EFac1Mfsv2TFuCQzdqZP/m67MXb3jZDE5r9QLVD8cTYgEbGjz9NV7JsbMOLDGJNKwpCFAyQ5xst8
XEyXZUgcy/G7TYmGsohI6gKVcjmJKSIgkq4amNq4Sz/COl9LRL0cVs4QZ0NL3OrPZwOYjnNpbuCq
mthQuef8as7eXKWSR4w5j+wc8bkIe/HxbhMUQtGJDAKKlo8SwuUnbMPnEFrLu0AZDW9zLL1kUQkO
XJ1ClkPIpsz7M7rFGxEItavRLbO4iyCwbNFqPaNeKnQP12v0jdo9sC3wVQGIR6Q/IHekso7tcFFy
YKCSkDCdBuW+kJMIyYuILcNGhBcjWzBwIeia1Mv7slrHPRENAPRbD1hMpsUYmxL9Vwg+Z9UKCJch
ulphjdwKcQ2Cq565SjZi+8opLEfcwb7vabvYf8wArnj3hF5xVoy7z6D0LwmfrB3KttcSdC2BclhT
0ofAggBSqR9og3a4cfzGxfyKkl+YhV89Zer0Fy1KHQLKeFqN6cG/IVQ5sBJ+EdsrAQ6eoaDtAOCC
aFOMXj1KoqBsu47/2dYBfnVwTz4/3EFrFeG9TmIIXBmq6om918BzVtZQJnCeNCGsLldqVOnQ6Bpn
BOlddf4aFCP2gIFFiwu1dVNJ92ISDlhuLrlQbV94auC3+iD/uIzp6AK3YcE1Rvz3YQyGRDxY63gl
IUzpiJpMseKAtxIm8RWyGjyCJXduAr6ScuVBaLA2vzHtAbyQHFLjYgRLg3XTwRbfb98Oa0iysnc/
KdhfUI8L/4t2rmjU9cA3g/fluay7ZCb6LOoPhPHJ2M55KN/e+rD/XpLNQ+og9W12PHioURshNxvX
D4rn3c8Gskj+xRj14KQR1zAv01Nlz59kS+Ju4tc2XH0RGokhuIeMccSMKy2hCDLO0ysSO9tevoAa
p2KgHuDdvv3wjLC0zB6raOEMv4sXwxSjVJCOxV2MrSsQQZ5gCxkeB2JKSMe3QnX4Hak9oPMPnyZk
Q4OpjixanDSoYD5INGAJvXzNXYvMA7FRoA/SQTUCdMKsQmEeVqyV2kPVsjau+dIhxANRxdpi9bnh
CvsS1Suid8sp6n6+8gzVAeEunXbDSbh/n9SiWZc3g8b5hsW87XLWBGz0nWl+Mi5Ilx9biKJzXQjK
MoEkZncYF8sPDkAazrFt2GBPwgEB1X3bqUQN7yUwpGZrjzgYD9RuxtnCBNjBgpUd71d7JC1eIgRb
AbWX3SgKtGF8Bnxi1RuzOrFw37CBL07tMeHEgNUgFL/1yIbwIXhMAXHkdeQeKL/cMqkiMKe1kYQE
yEK07Z/rHSrKe43xJqAMWr2nxF5vnUnah0wdPo/R7jkvuATy6T5JB9o6uoDEV1dUcG+WVgAb4hJm
HDEOjM1wu356bS/piZ5AovMkHFGi8cBEUQ2e2zX38nekCTWDVPaqsn+A0yGs7PQCXUrGBi89Dloa
pe9BWQp8mgdKYSAuhl8lgNWPnCW8Eslvi1+xLSLIrEE/9RSD7WF178EMqiP8a6QinkXj2dLqTA6Y
QmSg3A/2MKILNnCiVFki5K77CJn1+mIoA60J70lAdqqjLWpiY6jfxFn8g6AX9oZzKUmNszdjFjcK
e9vMDpwuxy2hDv2uiDvBImz05TEqwxFWwvVNZ6y7QODPhFPlRX8Q22LAp8RA9QU8VM6CpT6Mv9Kv
Wh+UCheTF4/Y1RL1OqE+Qvrhath1JNQJgFWMsFQWjCyvalEPmKREGQEtKR5wMHcheYJLSNJFtjb3
sD6cNlmaN9yuw8M5WWZ9oTTEFDJYIDJALysNv5NoHV2bAFcGHg1hLkA6wImWdq1WeLgi2ID//Nf/
/D//+9z8r+jnPr3f2uhe/Ffxyaf3pHi//vs/jvyf/3r8vz/uX/77P6ZhaqalK7phmDaSbUN3+Pr5
OE+KiO9W/sc7KZ7to3inKwch2MSmmgNlBRFREhVaMMlrcHwcUgiKzgYVv+wGuFzxB0TzEkc/+uFb
z0BTx3qzIHpM2cgj9WifmdKRryOMPQwrceDzH0x/NE0DscFLziVS0amekKfSDzdqw6yKD5Fygfnr
UmAtBqDoW8QzaCwvBlMUD8vyNsfgvGRF4tjiFj+PMSOPACQ5kIQZDByDULqHSGY9U0+HORuC0X+P
7pvfXy1NM/7pchmGZdu6o2qO/JfLlVVSLTffOl3xvJJjdo+A7UQX+YsnCtcoS8z7PhndbU8BJjJY
rj41tWM1wf25W8XdR+JtLfSnaBOpi18TUYtB1jNvIYXoFlmsL8/SfYNbLd003J4lLXkOlcDjtJjU
aj/lxz2IYjw4LkhCCoOBZuUV3tCGYYiC2/+MUeTc5p/THSwCJ2KFcn2gQwC02ycGWpIi6M8zQgfe
Rwq+W14xSBUHyMFTCuzv6KYNVSOoXv0XAV3o7Wz/TgaAb2ZdpFHVUFl+B07qRnckVd2SkZKpFYN9
wsftG2T8Hq5O3jftdSQghbzuaa+FUvoZclKCtlCbKB4woz67LSOGDeTFs2R4/4jga36oWlOmjX/D
taWO9gnKYqjWMMjoJUUnnjWnMXGTS937sFqbA7o5nj2Rq6R0XvCsWOBiTztyZJAvQJX6stT96MCR
v0bYSVxBzibu51s6MwnuoRIA6HeWbSUU8Fh5ErTdhzP9d4/wfUXOTNvQBSCpzV31hcK6jf0ntCoA
JVUrj1XbP2xJdyMRjaeY5XEUrajfnjalS5gQufKLBhaJRE0wd8hGDsZr9Ww344yPnE3T4gALCJdM
2H3UEZFNZQ8I8jarZ6D1Occ4T2FeA7yBc5hi9rhdrQMTiX/D4oTMD0zw+lkUmFsZoPoy7CZpPhDz
tCkYnSwakFNMFpRI6nTtLDCB3+wuoGntPUhn9SFj9YsxIyIRqZigeRBFGrUYeJqxLvKyPolQVYGg
QfF/e4ebW8yrFT8wGkNYEJIJh+XCsoHHTxjjkU4L7kLJ6B+efRzR+co92c7ztMdKgj8LRDks1WEK
L7vl6C4jrucsugXvc3ZCmFB3co48yjQmy3KPP5Ykgtrn5VY3HLPBh3D4oBmzlqu9pyMcRr+onjPb
zuPt/f6p1q2/PdS2Luu2IpuKIauObf55Dbxnr+T2sA7xyrvD0sSdyOrI5AT2b5z44ACIrVtGfr9r
+d2NKAnYOajkxsVYccefqdwBJmRI587GuHwnTejYdiiJgBiBX4EEEEHn69+/YFX7pxfMWm3ZsmM5
lqb8+QXXitEoiWyyx3RG+2poAfX15z/fMaGFXf+oequZ5F3X8vj3v1YTi9uf9wqu0x9+rfrnX5u9
LL1sDH7tJ8RhKOKXTcIzcON1TibsV1/yu3PdO29IYvo8Ot3OcEc/0jg0WZp1qM3bD3ul+y8bmGr/
04uyDMPRHF12HE1scH/YwJ5qXr6V9xdvMGcKJUD0oHkVKV0vtw/zpzCTfqrOESMDfA1EFsQjfOvs
X16FId76ny8N26hjyaqsWLau2X/5RJz3I01V6caJtf8eak73A+PUQ5xhALUOrEB5DxJBYlB7+Kv8
jnBQa2xtnqcqbIhjFK2YeeZrcyW8zTjhM9yx6DxRqlg/2SVPAqn/2CPMue1bLKyreHUveineFwag
J8o/Rt2y9/vP2tL/4Q0ZisV4IKuMB6b4+h8uq/R8V0prp+lKmXCoJ6ZgxfGnomTNv7fI8HrO1gic
OnhMXrjqG8wBXgudRSCwp8xoqqMf4XJfwUmBHhBNhzaXdI47fpihjYwZ5BFacySRr4JFqQz0OfNf
n0QZvewnBAwOWauQ6Bh9fQR0NSooE+tTpysUvC2Bu+JUQxHcUkSPUzfRjQJ1r/7Lza4q/zQZGZqi
WY6jMBzJYhT4wxV4mk+tMl9WwkeqPxEWGhNtKVPligGF8YiUpauB4vfmJkdG5XLGpgxkx0eMGqgd
RYTWw+BeH326LbF8fR+iDbjPgS8PyRsMvwgzuBu2oILRGjxIeLqVSeXdGHpmRLfd3hTHdonlIwsH
YAiahnQ9NBTL5yRvsOE8gQKmzqf7lKf399xC9+1rIHiHQVwFKjkFu/xBmA8+Wz4epqI00AUMQmSb
+UDW/CQrHbF1qIOuLs2FPL1ZXkqrJbhMyKpvs2f65oICXe7LdKERMOhzBGsD3SMjYKJHNC2qfTbu
D+lYiOSkK0TNe8ahMcaW74JYb5XjffHSew9gR3gtompbD3PmjSoz6k9+2A/oV4ExFqM2Eld7fxuZ
DLs3z6TFmZhULEz9g0lxoR4gZrhHXQO0bmyfC59vUD1zUqClJO7fLYOM//PDidjeE1uximec2fEF
vnUysX6Vw1U/zjqZliToo8h4jOoliNWMeb4i9b8not4TCQxYO4JVGjCInRjQGwZimJwPC+fKL/yX
G8vW/r5imZYpy2KxcjRDM/9yYzmK49yVe5mtnporteOH7iNrOJAvZAweCqNfr0Rwos8/8si2UJp5
NzRvYGBZT81C64loLrRHdJyrz0FJ1SNHXVJBXz3+RVtCXXGGczDtkJ83+RYBMk0N3yZUA7VyZC7u
E2RWVe8mD5RC+Ofba7pT6qmacSYr5/SyPklRvR6KC9kAD+LCyJS9xZYYqx/wd4cBwp0P0Q+ta+Ij
l6Y1pR6IsVD/tsRWPL2SLUHZpdj8qL1xaCgevhiwJDemnwePOP5ZhbVhkIFj0g+TeEo5aQk4ItYQ
IfQDJungHwjZlkcGnuNeLQXwzE8SGJb2VCXP9uU1bZBSpLeSTTdmESB3xQoscDXGZzIX4076XTiU
xN3UjqRT2IACx7JX5Xtejw76NNnrRFOSqu8E2h0U+8ovJhYWw1ob9yv+mhHk62r4QgbmUUr6nL4e
QX00v71SXIXOm3aRXxFm8fawjtaYow/Y1gna37RjRB/tyr6yULSc24XwBAW9RoJVJ/+BB9T797Fa
e9JGswhMz8/vXvxmzoJCZtDkdr3Nndan4R6xE7M5GADHH3DvyYOkq6l2+o6TVVIGZHG+iULDR8Lv
eHMW6NiXEqjU13BqtH65/AIvkNkDs4WY4NVvZs8vMv3Bq5699VGK+wIlIuFwZV99d3UMYOubzYiK
8YUHrmJSvubo1oh05ypJoQOMkJOwSXshYtRpziVtAL5vsSiBgUEjXzUR7Woqx+Rx+fKfYwXvDfLD
b4fR2Wn7FqVcAO3cxreg+vYI/mpW5VKlYgCWGOSeAJu8m5Ix9Qw+qquU02oEJpGuZcrBkCqgWiIW
kxooh7T6B09li5oqoFU2GrVSv6Zo6zBQdwWUxtsjielaEpt8Lc+SReoTnwtJDCQ0wWrdwxj+6j4n
vikmnphsbbLpvgGkX0lO5jtos0mzPkDIWn1MgzXLMsM2uYzkM3/xWx+fJJ8lXDjqVuOORbjvx+PY
d5e3zb1/B6dkPb6RP/hlkk+6trYoo8UtCYhMNW5bpQhLh6VtFt89SPZ4w77Ox2bZQQKbhRfAxskd
PWZG0s8h3pLB6xU+Ee8R9WZCrLgKaXQwROUySlfPqFM34eEzipQBbD9OEwUOTgKjMgbciBXiX7Bc
r9B6b81/vBYHJGaCf3bRDLxiT36PPqAWcEYv1/h6MuHpwPxkPOKKSqZvyD/tYjnkzSL2nWKS4y0/
r3Eeoh55wecanEI6BVHbKICcWauQFfp9eAVPyZ2sOBPipf8+5mQ9U+pJ6zUibIys6MVX9DJzUGy0
XpHsnvSLZTNr+9g2y8zwHnLHQTB6QTWYXrNpume+0NZkt+s9m6NZ6xugI7v6oo3fc5QUD2vYEIsR
k3z1CsVeO+RGvZUBqoDYAEi044C+FuMnxT2JVwjjF5L/4M1boVNxwIGj2iPxsEA8l9oqucI8fmuh
VWOPi7YxepKWwBb2KmXV5J4x5ho/zUFMop5DDKxludX8AccE96J2G9jlY7wh4ekTVGtQsiuWZ3S9
b+KnVba98eOqrOS7j0YdQSFYbBOUPA24rd84/5q5xvnVnBUrnhUAMghPmyJcsEqY+uD5FNHHBdAo
5BQPAaIYKTAtdKmN6tXYieHy6UHpa5vHNLO8W90pfpSpBVVh+yaE+uZ+gt5EMFGRyYZIYwCTp0HE
vIeMT8XkzlmFGcBCEObmkIiJf1MGwmR/4RDKWBYTCKUOKwe1Rkc5/EBOZMQiVn29HTn4P5Vg8YgW
CHGeqyqdshKAvgkxut5FYCbjKb4N3hhc4ZzJprE8jqClw1umfpFQL+6tLjECSu3JXOsfdtvP9kPt
CFHgs3JZENhBBleFIN79APSbLlR/2y0AI04K9XXVFJrpxdUZrBUID7SvnD2nFSwwAgs0BPL4nfVa
Gfsdwc6l4RO1vbNS1FkxMjBISt1Xhyj0EVPwd/hl3xIW7HOihPwOfhB+Xhwth4dtxBI7+oyc8esd
0kvA/ZMTsdKXliAGkYO/zM+Juiu7H/a0eVMdy+l9o1NqW3ovIidKL3kPFZPMEl4gavDUEDEMOK1t
YpVIuuQ52mu7BuoiDd/R0TmlIO9rnfuAlHjyUBVgJZh0xCmPBfXRP4UlCB38r2i2vh/fsU5vJI78
uxQYTy6vWyKR4JvhGZ2uhTgt65mt78THiLxOHlFCGlyAHz0daaTH6CJJp6IwGBk3bKi11l+iZeoA
qKkJJWBB+Ie1MTk1RT8l0fVs/fi3moj78dXJSLbBPjWVptxzwK70mFMV0ngK3A/115dU8zNATRYm
9X5pnUUE8VQtyZ3Qx++tsSCkzi76DQ4w5yofhHchV11OBYdsKIEHEPFfzXg/BfPi5b1FfsMO+jkM
cP///mhj/x3D4xhrOZz0HUW3NeUvGF5VypYiPTkx6nsh41TDeDoqf3XNu7fp6A5lCYm+tTrxoTMy
AMTlcdaZtQymQoiaDtdE4wydLcM0XN5gEoVNZy5BiGAyQ77kvaQOLd9nNhmCjFt3quSDVppNaeSZ
sPfiOaPHYAhCPS585JM8QNS8LK7x/j268kkUULMZkkVgtaV2QUp7GP7+3Svy34+qf3r76l8OzM03
jpqyaGMCqT7f0UMdJhnKAdbT7Z0X13FQfrmYHL7Bfk8eE45JzIaoV+VX5/RiL+hSvnnqL/v2jgV2
zqGOZ5LkjuDpP4lLdghs/hGZ2xEm+1+5x95c7k99Ih08nnxi5WIv1sL7MjyS4tcB8kqCBQsw5wEp
9OUn9I4xE9wSsrUpoSgtBrznjJ0bZ9AA+9mgCbbqaHC7BxfT8X9/adR/vDKOqQKqcImUX4P7H058
VmVWxa34xCuHgJ6sg9h/Pzn1u8p444wad3c8Ltzev0A5yt/P2baucBTgHGA5mvnXm1FtTT4MOY9X
Fexq3aXwkzBroiaOChyqA+DL7ff7t8kR4x/O9qZm2Y6hyAbov/j6H97n4VVLD6tV05Wuo3LEytMR
z2/cfdfj6juUsCAzXuCza8O3M5PZYynIZsxU/Ne+SvzaxsJeDTTZ1zbf4fvTTc+Mqxg+GkQSKzMZ
EIKhIzcnwR8tDM6WQY3U/Nu5o6Mip5CnocNghbm43VWgi9iQNurdfY21bZuFbMoHdK+WJ5OH5PID
nKGddfCoJrMn4HCYqzNWHAQJt10FwEneCs1AyH4WdewWbH4Jc6SPjR701NEDg1DQaXspUC8BsMwy
28v5hmGywlDYkAZNSH7HpuMwxgHRse9ue0yXWBWrfv7zEmfIoGWQ5U7GEtVvLS6IK6lr+QjB38xo
9wVJLtkl5uyUTFrwAEU3m9W716ogYZS9jjF8INB+nEGsw4IgQG9XQtmOOSF9yVHt1z92S0Nw9zNj
bG2gO5is9wZRSIM4eFxt/VqyMcddx4ZJeba+SYkuUn+6BHr0xm4rg8jhOkXBStwx8bUIzykIObhU
kUcI8lChYLNQmUq819kk42toYf9hMlsfIgKRY4geLyHlWOqYZxNFDSvcSSVsBq5MChWsSGn/e/3e
CEhBXaiN0GNGFyxazQhVzMJpyfrsJGfa5Bq/XeSfrvzuvolG0712Bl5x2KvAB2MO2hhesBVzso2V
gHW//PYUBD2la58iAorJY+cOJKmvQEDbT2NPnRU/qHIZ6t5XRk4ZCSHpUxB3A6b6+451+DCwjEF1
jTCj0pkoJKz8huV3RZJqchuVevCdJioZKpy7sB21JA78EEbULD6T+yYBV0OsbAW8h3rzgtZ7hk96
vffSFW084mKDfC7HzaoQuUBEOpuys96TOuGQ2X2gf+RObgfNEZXvbV2Et9R/8QOX+UPQLw9EJ6di
pA4tzmk4mOg0RGqwE0lVEyTFzoVsIsFNSAiiR5HltXO0+NpFh68yLrcteX6EyVLQCoU1vOFZ+7hf
0+V1knF0uP/bWvd3LBcQQtct05INTVf+Cljm9+xrG+0nXb3CR7GDmHlH/qd01R9G90M6eGD9qpaa
RWtSkP2QJH7wdatXrfOFtCvoPas74Drykt4eh5Z1CJ13+i+ovPJPMAkroq3qtuoYxl/3qaJ4x02W
gsqDkekA6YQ8jr6woJN0E5cQW7RNWADxeIkTFPoWmY48PMq/XCf979zAr3X5/7+KvwC7+iFWcr1y
eBV2NybQC/TIds19fHmyl12LdlBNTCKOmN0/XQmoIV8c1vlKdyMUdrg+SC/z31edpLb7SLp5zPZV
M7m//ITg6xeK/D65FDAuLBZrxNIx+mDwCBkx/jcbY4wykD1Vgf7q/H4LsP++04Foao4jw3voJijn
n3eAyM6UtImy2+qr+x/La6SJmNpuPd7K4xswOppovwAJhejCwpCFro1okx4LH9Nz9PTaiTb/RjuZ
VJRaHENzYu8H6SRBBZgT5jIsfyy/PR9IVx2i/Iz9jND2/0vYmS0pbkVZ9IuI0Dy8olkIxDzkCwE5
SGIQQmhCX99L7o5ou1xRfnHYrkoSkHTvuefsvTbLByffN+0ql4egu5EpxAFAg+vM590onEMeDmco
vAyPA2qWKglScFasg54eVCwdYX+4bS4+5uaLjdmKNvDuPqddPq5vtpw4WLRgtTIIXv75u/rfbf+X
3r4hKJquqyYzX0kY6sm/bZfP8m5WvZkCmeW3Mp6GtCilPnoP5TZMciUdQ+bNVYlXI9w1LGOJ59Ub
rfpDv+d9Irs7GhGDkhYv+E4IX9q4/X6y21VwmrcXlnM8y+oMF4VoWN2gyhhtuG2evVsjZetsRPHl
qRPizPS60wXCwWuBMvLBOp2O50JlNzypi6J2eoTX9G2uE1MZgtpbrDIXh3jAjlMdTDzRgdpp0nkD
GLh8gRtCgp+CBeOk/+xXoKMK6OM8YqNwgGKxsn8J/QygP+2gKndU8K/Ta+4zwkmsegV4HZMy+uDM
7elzdF5F9Y4InSljbmnCphh5ueKYtdN9SktI1NxHl/mT/hNlRiAOeuXbZfByPXfM+TkIZHHH9OOb
YXS9wih02eiq9Rbws//5UkrDbf3PK/mPYutfS0rTq2afPtKNBhP4/ZMsa9p2IwcqpfstBFdcomhO
CV6dEyOF4QSZ1GL0H5Mi5ge/exNMFCRVk3RB/muU9LfbqTvqdSM9qDKHDijHi46jBuN1NJ6Q9bv1
lBIoXzPkfTFfw+dGU9TrMLQ1isW5XdhmQkyrMw9q8ujw4GN7YxbRlPwf2tf5pLC3zQBbaD5zgIv8
JRspxErBbzaNn9b6RY4hY96Y7Hlz1l+sAHMb0eQmvVNXW38/6KoR/XIMsAnMs2AIlHmzhbrpCYHy
kPvFfXfQPold1+LdHbxMTyJcb3Wqe3gGdwSd3WzjPw0CV8b1XM2sU8/krR0yktlmLfwkIFM441wW
nHt41gkfqu3VLaSP9ZWO4RKYwRes+UW/+vOFF6XfltmSIGkinXdD/+vP//alt2KlN+r7Nnzp2OTz
8YQEYH28n5ItFPegMj8Y1NglisTHGMwXqs9xMx4fTtgYSLWK3m40E+xxhPcFLEU2hokT0AHD7NdE
iR8z6TTG3+tYcoIY+JNzt4Jvwqq8lw3F3yOucEBPLz9JTXVOJ+oxwHbSbrUwg9aHH4NYfSDw2eHq
qwYa8sXfehPRR26C44ytxSgalPf1f+wA4m8mljwLsqBqpipJsqH9MvROWvGd1ck13UzaUIxfTuMe
pwzxK3zrakyFYn+4TFIckEs2iYDBEiQW+LMIms94uWZx4bTrwXM987cuK1wxkENhSCF/RxxEDCJy
KvuC+GCq+s8FVieivwlt8Tt+cGQZ8LLm3HrdhOwVfvDhecF8fIwPM2fHCflwMMZEq40pxWjcCefB
OJi4/mqz+smtVeqEsxPr1fi0+vK5a1ZheKoDpxjPNmzJY8murBl0ptfutmnHC1RZ8FeOS/qbpLLj
//WwWtZhc3gg9fuvb1XR/n2fDToqXTZFg3OXogx//rf7LOm7d64q2nUjUCUMLUa6sl8jLEvuCJEX
PPeWDSOE9bJ4bt+Je4FSZ2DTMeM3A51FP5d2hi8CtBStK8wp3dUc7JXwG3DFMknB/yF+Hjda+Fgg
ZjuUEb2g9IuDCweivHdTunzbBykCCIqPk5r75rpHUnYqcY0TUxopyyOFNgs2PjM6PqtshQUfO+kl
mSRDEqfdjpyrz6E/ffnPS6BNW1qwNKRdQJEX7HUMP++2jXqInsz9TLciIZALVhlK4R0QCoN9HBk9
khEqsTd9DHzMRNWYLkkCD+uxYtSXoewZY2oQZtJCPlDecnpbad59QqpBlMc1/qVv2Dh5/DypqIqh
z8AwQhCzptkJgqHHj3ei+aVM8XqztnHcy9ci+Bjira2UfCXa84CYqBevYHIGcAySTbZO4osymxGN
ssWzwQQpkvdS7kA1kgY5p0Cu01rZmBVDrPEd0As8DkSGDx8xEXPYBNku32DMqqEtuKKXfX+mu3+h
sT6hJ3/LA5NDDkjBSUPKyRdjqP2dBZs7lMYio6XZNdQGs95YIErtOgYRi/ErYYtZ1LuTSV4XMlrr
MRX18fKujBXQs2gzYb0c6LclHtMF4AzMb9cpR8wTrXRAnuHTfpjWSI1VY1wAIxXoFFjPb967zBly
Uq1fpwZTPvXwTPS71O139cLEC0izi466Yyi2gSDZZmp207zboZ88eVhXnIErRB1EoXErUSHg+2Ku
hMYt7F74MjwdbK4lI+dCHYn0a/b8zGHpITZCNTpVcPs8LBELInGnhaPWswJfDqMFq1nl8/ab8QTG
wqjDuZr7WeHK5YrR1WNh4tFPgjdlSTD0gAkVT27ztJqgLHu1vklwTEn5wVrgVH528yih/Ur0cmZl
nV03Hqmn6st9c+ti40K7RvpkahuCLdzdnnydL/1UfPQf1TeT0nLBKz2ZxqNQX1DtXL/M795p98Vt
6CDQ0Rd/6nliBpRFL5JbJO+CplteGudHw1Sdt2WhOr35jQba/bK8qkuRWUF52Rn0t6/4IeByYPEZ
DlDeiweRGBiyqb6v0xSNHIQbJnqkOJY2WvjOuRhkQ1pvvILYtdD8lu3UbKbXgvO49SKQhDhWXFYu
XWYi8UDUFN9YL2nLNt/ZQSoCptti55vbEaJJvz3a5eYhoxP4vHX+BVmsaNWtW3ffiR6+zpIyfVFK
RQqpfplL756GPUaDW3hB7IwT6j9qLPG3RwsaqwqDbYli+ddqWTYvff0ubxsUr0APMddfp9IcuAge
rRLBxp93duk351hEUP//637Zxuq6aR75iF+HcpdJAGPCAASV9VhKjHp8nTKDajwYiInDoR00gis/
SeOFe4FpIxj6eheHWch/vC35d/uAqOuyQpPZEPke/rkPdOml0wwO2ZvORSVSBfX2SMTY+og/4vRc
MDbrQEYV2yQwDUvvOf1hoU3M/1U0z+YDndQ50XT3hr0fy8l/tMC1f9eguiCaiqSamiLInLD/+fb6
vpczUUizDYe89urXP1Six++7HL9oeCsOSQNr6eo04MEOMvRWZoWsiepMnrwEB6mqMH0BezAYPxcM
vBkwsD/MrgeM8dkhZ1wwZpmqmaCRjyX7rTJTGC4w0FHGnG6KpzX60KL3XkRLn9r6zz3uL9hdBoNw
D82Yy0XDC+2nDbpH2zE54XyhE8vEcBPD63+0w03j31cK1ZZk0HmlI6oZ5i9HYSlVSyHvZc4EcNQI
gr8EJAmk7xXHFFF2eIS04768OMmJ76nHs6g7Iuy1u68BxKKjlmO99lPdf//UkkcDRX/PKrA8hQvR
Bj3Mp3D3GnWZkzBcndm06LV3j0UjgR+ERPY6HT+QVNZ0lczZdXCBTjuiGI7DMz2Id7EEXbyqnlZv
T79tBSEiKAQSCumcrd3fQaeUUJFZRy2N6ZqiutfKzTl0YddajKArUHO3TP/C1ytiR1dT504j8cnC
RrQbCxkWHPgbx5mAmdql4SO+7a4O2Q2Frc4JEuVvSd0hL2SGPrrdAwQixAyDV+qIJDEBObxtTBPX
jShDW1vpJFeRWvH5nKk7E61A5r5Ioqd559I4yC6z/khsMYdGj45vi+Mm6jAYpmHSBXeewVhAx6aF
JRm0cN9U/8ZOz/z6NW6bQWleGzZN5Jr9rWGI5BBWegwygHskrAXGY/aeST2MOavDjBLQhqZ//TIm
fEBFDBIEKIrDLKcyg7R3b8o3dMARK3UyvacdbnviJJjxUvmK0HZSEkwkm/37TaovY3R+jOly7TTG
uJrDkLYUiLs09LjFE++45fx4m0M7PjcMWtna1kVq26kRvPvYAARExsVrTCUlE5XKMGtDL6Biqxr2
xJcYYIlh3HX7YIy66YoDLzg0EzWHQA6Vr4eYvseM3jxEJ7oHyYCxw1eCPvzFhph4eeaYt0EZRkmS
bUWZ+oLh21/4uYfmYuO7A+fgwHVOmKbOWmJFMIkS1/nDHYZM5TkzSMsYwFLCT0ZMXeIM0pprJN12
I2gSDA9xby+OR6cK6LJ3kUKawRLd33MhPK32da4RFrUeiRzArrrOvZt2mQJ63GYjpxdm9Y8I0nbT
vyaX2/RYI4KjqFRidONN+9MI9p3eKLpaPPuyPQIzuH9AZWycavghmtQmTdRHlObB0xt9vimiW/IN
waZTZjk3fEVV1BVILMNHh1R5ecNhpn7cIIA0YbZIM3wq7oi2dD00RDr6FyfZQ/xRt+tKOYl4Ykic
GqmIolqLljxAr5oMF8lWC5+ijQF7smhbSyTuD8swenkjYnihhEii6OGcDLqz75AFDdl1fZCV6QhP
5+y1QlcimOAkuMDUNpas2YZop1sKqucmP1D9FThhX+C4qAtnjW4p7Rg+bSysTQaMiNXpECKfGmYK
NjdLVJJUjgeZA41o0wvOeysnygR++SWgB13P6SGTFUyHSKoBWb4Yw9H+QYxROMa6+UlbEhNIVcCo
LeaOgHPfL2+eRLmXcTUss7V5qWYjft1XkgJSCMPHBt7Lgdd5ujKhNsYSCMuQyAC+9hnL3AAgyidD
WUKnl6BzY6wzqMGYIdjM5lcJVSke8pAV+xhXva+LU+qv+dHwwW3UbGus5CnHQYdYYode3YO8IDyN
go/yY4SZg8qm3zKCoJObUvUDImKrnun4oukvVG55osrsRK/cmaX10Bg7Ar6dDJkG1KXfJfqA+4ew
FiagQrRZ6Qnw7WFXw0r9yDzxbSmIi8LGxJ7DcKJsbNSAjHCn1y3SZeotlVmMo33W6+7jDb6B5fgS
4Xz008RDIHfxyg12ZXhBMC6wIEumJ5du1VvZX92i59rcJvPXl7HLELCD6kQk2Yz5WHfIJXglrA4J
n4HqaMzCoRO9sCG+1ssOxygjcYFjwItCzXqAn7uTkAYVQWIyHj8CA2vDZWysRgMv8r6ir40mRH65
4vS4HIVEKWFen6utnbHuRw+Gy0CYbQUqeO0dMMzw+46lU5cBIZDspgHUd8UiiQnkLmK+CFRQyVDo
NeR8SQszui1Qx3Aq5CZS3Jc5Rombn24InjjtzBQwoUttCa31yNMUHp9TnU4eWlTq5MeaudWFhu7a
IKhg34clF+xu6xuq4RHogBd6EvoBLm3bdXMi8LSiJWlpCTq+cUVSneG13CaQWDqXdZhlW5ozDIvK
zTUAss+37yvLG8kDLG7kpyc317jA1oXdpH2Z0yEP4ac/CWdh3TC5pp04ETDDnhEB6UQvpzZhVvTP
18Wy/DY4ZuDaymwYR5wGCbs5hojMnqhut+YbfN24oQBb9bp3j9ViDg0mX4CYob07Wl+BieyMt/2q
HY4N2sSMBJYklgqsoZxmi7F8H2iKgBt7CClhlVkF3y9UjZPyU9/JXRMGs0krf91mwuS41/mrYEVY
XjmLTa4z9I5sUfYtFOfsTIyMjh8VcacqfVfrDbySg/ShRsd0Cx+HVrSrLcLWkx5W22OGZxIX1tHp
RnBtbO3wjB6rFDe2YSNqUfzr+vrZRk/YIwHTShnbt4+zVJmXDEdnWmIRHc9tixrNLn+EPXMI6C+o
vjqCptmbvav1mTnFJFuTcnFoaAB+dOGLt3c4+ujJwO1Lwaixj5ERchS/I1/0nl4WZWtmZ4srQw3s
/+2OsyKEUYRdDXh1mZAGCdEXlwrr1vfj4iLV0n3RqSsn4y7tfdgo+mWVpvERKy8XU7V4W6R/0g0A
O3a6/YxOoNsTcf5CKlAsRvXpCAysHMohL7/bXTnkkvLkUL0+vuuD+vNepULQ9IHO1ayZq113zZ3G
03F+ZF8pmXAWn1hLRXkhKdsSxWfrqvLkqXtCEiV7vsgbzZjj2GSeepk8sdYegwH7ebR7dgbqu5x+
vsMaa4AexCh4GXhT18TDNqSoTkH4ufgfjbvf+B2oV2kumYpJK9MUh9L+bx2mVpKUrFRGyeZR0kmi
vqAJou+KaiXyRiZs9mR7Ix0NKzxBDI50GILsMGy2XzkCnKGZJIkO3uGR+U0FqY689m3/+Uxm/rak
/ttb/OV08UgVIUc6lGxU+Ppe4ovk74FXQlyL25bGKdmd7KTimHEFvlJW38TaGV87OcTh7isH4cAO
c5CXI6vdY1mNqziFwiPOiEFCU8NwNoB6YInu18XL7A7fp+yYId21CdF1ZA+iSbIu80uA8gzBTmKX
0y9ioUdwGThL4XmurcmTlCR9BbQxAsBPSM+KO3D+DIaU9tdE/Y+v4ze9539esV/0RhJOCqV6HZPN
/XSrV48OWfT6eHEE1aoPxSN8InF+O+LbOVKLTbTjZOC5tj7SQa2NVME1AyRRI9J2vv58mWTx30f1
4Y0xgxBMmY6l/svZWbvXvdyqRrKhqFib8Z0kOUIvhnxRpGLoxWMxBl/npHDil5LTRMcNz0w6l91q
DWefqIvRLD0rY9J5wpxw0+RkWES+BuZOcHr/MctmzOT6r24PPnOZsT7UWJKpSHdCcPtBmSsEuL3I
CBBWZucgR37PCRupaTxVNrplZM7sB4+wt6nN6dJVQTdhdMY9gIMaR6/G5WWJR//qaUz03RYNhGET
1eRcSSLJwhoDKpF8961gNYG50iPFqwJksHM27mwKeP9l4YWonJpkV7TruxH3ley8x8eV6kiMPof4
EAmmyUCW0IS/Yu1Qm6y02Q0gGypNXxqgipJ7nJgfDKNbFUUbURCIymMOd0OssvRV7rIAvx/5MbZM
ihxUI2KXHsD3c6yOcHXwxNkUhOXGRCUY3N1mkTsHpipsrRraZLhD9fl0pGJ0yp/B+Jj7oyml1jyf
JCGsM6yL/fR1vrp0izfgqJgs0OoprSETnJ0+Vua8CcYt7eInJXBrjPrZ4Xh9GDkm1FjcpmOBVRSh
KKeGgPPl4IKwrytmcvRwWxgKZFm/h1mr+KUOhGmq/UFEyMPbW2+nhMA4+PipL4Dj9zHy4QgWOVWr
94aAqO7v45+nSxAtsbWow0kUpPYAH2oXdsIJzASCyO1kkH4BAGEOyJ2uKKTDat9TMNKnxyntN2xZ
PSpNMAJ8sk4isD71/uMxUP/rMfhlRb22N6FPL0qy6ezLPKPn/HLOqE98vh7rCZefLHIRtgnb9fGD
nV/cm2gvoW9U7oWwd74qMqv2FV6OFW5tRgxPp9v32AbZIyGxrvCZMHDgp7XF2+HenR4heSCe+DFX
KgsSIlTnNfTI0N2ej+6InvM5n+wyR/U53NUoQAJzr1n19OEZNrFfJ8Q9Dmp2u/GFw/VbPtoaD8In
0C6xd+kpgcdetd+yTebjCSIiVaNPSWtjLqZ7eyOdlVclcqUaf/PkBSh71i37BvnGXrLR7HtoeBTr
c7hfzGdEpjkEiovLbJrGGn4CHt9moi6PPubRJznsOLkjFmu6AEQom4M+l0elRaoM5AbOlBriKqBq
G5gg0udQeojM6mc9qTHavjwBA1r3C0JxbA48oAh4MGM9fLjRew7A2VZ/Km7UCELBvF1hptTnNQIh
ZlLJvA1Ea34NaX1jcwCSs6ljbiBISSBmbXTa4ABES/Q4tJMbjpZgli8LclI2yf8BwKBfWNrmx+CJ
vE0oWHkIqG8YdrV0KRuv3Equ6l1IP1yr02tgfFJ/bpY75E2wLuy3pR4UwKu1v88msjtaDagrxNST
h11y4joCCzM+shNFEdm+9JC/GOyjjbLo74QjH0D1giXEzcmfbMM+zoAEZZBqaN1EZABZKZgEWE/L
v8K097R/bDNWY+K2C5459FU+7cT900+n9WSDH2fQMushc3zOGsBhYuKL90Tfpd84gWJ2vIge0gJu
gP/np+a3D42sGAZKSU3ChPrL3pGLuvq6F0m60V+DaI9eC/2xzm2knxsVcY80mXGPjIOo3ecQVj4f
t/A9SBRwl+BbBMKI3y9xr8iUB03ecatwVK0crfGvSPLwX6BXu6Z4L/QxncCk4mgZ1QclRSEAvOwa
mccd3uBUwFVgNSw2eK3v3WQQA80ekpOP8CkEf/7E2r/FA7qgSMhlTD61bPxV9fyt8KryOns8722y
ISA7KAM1EjbaCTdf+MKd/lqUh26lRuVB9O+EukhBAeuB1hLnKodj27L3aA8YxHnpoZFxyi4sfQ47
BdkSpgKCvaYSxH1pQnheiRuajFhqEWEC9IDWA+AllsZ08Zr0hxHY1z9/MFH7tx6UT6YYqiT+9Qm1
X+o1re5rWmF5shngOUWUetiLHKCMZKUXMcs97eE5oOvIBOswfjqaY9K5JfitJbcyD4AReZxEoKz4
cGSJzHp+FHOkMkQQwp/KiWggU4JBQDtDWbSlEVSCR+tJfwCOnvAjzImaVXMW5oOK9KuYlOhBvBSY
EfbFuF+855QKRDj6GGYtbF4eN1FQYnQWoMKd3u4dui8UN8BfBMXMJV8MIQ/Zn3goqSXZExMroo3t
d1bjYKid4IqyVJy2GJ5Iw35Twodwx2xcXHhLD6Tc0PaAbzlByhBe10A8P9jLteVjwjjjQc4KDt+r
PQoooYeXmV3JUyK/5qzNAIIBEhoobRnbHdRQW2zxwf/5Wv1mvswl0kxUJaqiS7r4S7c66a5Xs3o9
EtzOjFaob1Fuz5hP2sm5GlB3byduZ1Us+4xTbZCO0/LMyCx4g3Yk39Apfo642sfN0EgZ+O31wBFn
yFCxipEIPwyeSL5guyDgOXwEHIac4+oVmYg3is2hdYEnJtZ7V1M///mDieIwF/qnNuefn2zYpf/2
eHWXx/VxfBdsQh66HGb2ul265EwQYGFwhri5oFn39AfJtlJWaCqcO0oWiAEcVHHlmVblFNvSWZ5B
8yDd9/YfdycZV1xaBrL+d2ZVk+fUmJcTYTXaUOypi4p74g2obTRt2R1Z2BEdOA1R6YgN7KdPHerB
9vOJXiWwSoGMeZySIboyZvqccZwN8cfrhngmV0DFPjyiQEjdZFYEop2v3s726BAD/XFd3yBC8bQs
uS3XN6Le/vzFKb9blhjioJSERyKKwi93RFVrNyN5CsmG0Nu4YxMBUM+mgaDDHgZhZBxY5cQAGzyt
FebJ5gcbBpr9liBTBumoJoP6UO/hlHnVN72qAEQa26A+LsQJ+ammjwLhv96y8bsFR9MUFlLmgwju
f3nPl0pqy4te0QyjhuaMOEXSh4a0pHYE2ktIaylMcLr2r0ORWzp7OLMY0mKea2XkMJ1pIUtAAKV5
xBXu3OcJ8eJ9e4GwdXTUe2z6Dak3Gv5Ij555s39Ad/2kAzG64I/adHWs63Qb3BcLCZukbMvUoFAg
j1DbHMyjd3DPe3kuUFSfW/p2190LwTVrF8UQ7R9PIlqTJOz41rsjxTmOHINjKVArjpa79m7Xp2dp
qYRIPiYwhUwQyAV7oXORI3AAhWgbzwmoeZGCwPDu1dLAhZbHw36JawcHmRhq7+klm5hfdEuKBA/V
JmXgQvEN8XQIJ9AAJHKsGZfyFz+FYJoMUyOur76Behe0CRSUqcSwYUFju2u8zvTblqHoa5EtMEom
yqrP/R7P0Swv7EoJbveFwhEH/CrnFrrrxwMYE7hr6w4hlop18EE6Ci7uJ16yMWJPLaApzeODnw+c
DBmMqqfq3E12reDoUsCmoyenAVFUs0oNu4WO/WVeg8Yxx3SecfPV3hWjJoS4SP9oHHqVWLvpJqqA
W1VCcQJd9LR+XiENgy1Re5oRtLaZe3eJ3VPgvAFKnKPUtM1do8Ux5RbMBd1SmR7BjzY4dBuHkUD9
iO7f2QLJ/xA0zmO8O27l47ggRVhk1I/cArFCkqDShbuASp92H/nM/aRk0x5SLnkuOp/LAiyRJkke
NEGyIAvObkaWm9LzI0kRMBF8eqiuso8DFuhLU8+UAyfH0fTB4XFJvK3TLI+7ogCkQobbkJDqXL8Y
8pKcmNrFjCY0fWKDkc4WeTnsKxCY7YuZ3viS27wcGky6sy5dzuoDnA1IF95dge5lhCaPiZmOA5s+
7RInKQY4Op1EOOH+Vd3R9El3Ie4/QAQOmawts5SaeJxYR3pi2mhxxL2IdxgFPNwxKQY4pmY6p2GH
5qN6mdzrGXk8OTRB1YbdLPn5zRb5pYvU42hY0auGlgPoK4loch+51GgJ2YK49xJQ7+nNNg3nRZbE
pmpO5c+93SmJ8/xkQPJiNVWdkUefOldR7rucSmHpoWKk1cB1hQ/+nhfFCuvv89OoHfE+VtaV7gpZ
1B+dN/49YJ3cHoktY0dyqmqQyRfbY3SlLc1ZHm5zi30uZpCpk1+sWrSylT09JgE0HV/rzzUwv9Ez
IkykJ6ahtkO5kQ2gjYx4ba9nF8QPTcZq79QRLmzuQPn7dipmw1A68WSEjm8sabgFyImc3nnIUKna
fPAixFfYc05vpzQFaSXBbAprkoGXKiQwH/l/EcJ0kz8lXC9UFrWjy06Tu8wgmwTgIc8P6XiZQiyO
T2gFmtobHu3L/s9bBZvB7+b+uiaK2I0kWj7SsAn/bZPVklvdijmVnsFszslhRNfefXok0atkdPPT
fRbRIP86XA6vk/zJyb+k8py9Rg4KMPCKoPkuG0SCGvVNmlAvJFuBkWVp49lhBgLT+MGD1A3BKE0g
+tjBsdVgM39uqK4SAIi36PgxCmqaEzTEORE7wo1GHMPK+m33oMst/Bmj+HrzWcbKmvqeQ8G4KMbX
ZUvEI68GStxNG0CkLIOGMTPY5GSnvLoUP4oUmDJNYe/xCB8FFOHw8fTMZlE8IowVzx2ys9uw4oCu
NP0uljK3md7pwfjCrpwNXNp6//xEsRAmR4/8ZDir5BMmIlcb2vD5/gli8KzsgBkzksWKZJkjAMuX
iIP9Q3XZKLIfzaPVlR6ujjkjXYARZDofFIhTaSaE12VNaa2RG8iwFi6HGb84VOKUGiqu28zc8M6i
dkc63340SRYpiVuaN/IfE8h5lw/T0xkb1WvykHFWcULCWkT3F1TqNw2wCcMJPbpEbCoawzDP/MIR
ekWVT+MX4SVbxJRfZmqBIXjK3as++a8W0sLbkX1adOgOY2TGyaz6NDajyJjl3wCPZ/czPW6yxmJ5
hcMFEuiGg2tQsQ6TpyIt0bInY97cO+TVjpsnBExhD3TUw3N8BQ5Yj2nM18QPY5v8wEH4cYuzaRMw
Vvge8V+P17jE7IP0D/ds2NFqvAXynjg3lw6CSfkKSMcFkcXoR3bzWBnidu4/8hfq3VgJM5OdEJ0z
/Xu3ioq9gGahd5mXnEkemxZrhZgeUtRYHabdnCqBttUxFAfuBCDmtTqRbUYt6UaoOLZUCZLXy6Cv
FqMrYZysaYsL38pHyuohOABAX1hq7cf5QnLGdzXtiF2HTYWpi8n3DNVKHclODg90eXVV8JaMNazq
s4c6nYSs2JVPL4UzVMiSS00jhI9luiIcDFEe0fIwt6zXJI2Kb22phc+psJXm+Tnz6y2Fr2yxRlfo
HtHHOICBlxm3zBRH/9BSV3eXffHFIrki7wObFXb6PUZneY1LBsMUi9OyoqeBAJHMmVCbJpOn10y6
c9qSX44SwEWVCmHcPXry3RK2r2UTy6QYX2nIMrXcGNDC2k8SxkHuzXCnC5h8yZJ94zijepTb6PYI
j+xkChNm2CNL0VhDV0gxg1rVLvsoJm+atGQmo1lnHvxxjKQNf14VYaoE1yQguDxQfeNA3xb/Wnzc
XqdnDRud058FXpKmxRlEB/UFtb0S5zvxzEvf0QD2oTQ3J8Yht9Esmss3JtsINoc5eYeymwBn944e
XxXTVFSpm5SclCmO92JnTm6xtkYQkXyXwbBNQN6fiu4lLmIdfN++wL6izUfLktZxOQGdk3wgmLTS
mcl05TUzDsIGvD6DMwvIm5+vSvyZ04ouEi2v4CmPryM34w1tOPN37KVfAlVQ/JpiRWQaceBmw1ON
o628B+W2Pd8Wxj6lj/ujfzDSEz43+UTfKLE0f5nT8mbnP+oy/UFcKlCf2yXgfAGJ/PDv+ds2Vmxh
DF6nKjPOwa7wCJQYhAg3G3FOdjf4y179DHyCgiLgUe4rk6Va/rwIREut8m6ZZTPz4fTc3nfEcSbr
sPpcgXFQwA/T3mT1ZsnZl5mjbHuvxhgYUKUx1MXuPgqlWDmgfpHpcMpnFBmInLKFeQZ4fP3g3fY7
2pjBY1JE6L4Z4sf3RR/xSofHt7lkX2926d6cENlDkMDNLQIwt/t7Sy8xIV+FRVKztJbekHWfpuuL
y5XplhQbc3kl/DQr9OQDA5bqi0kFzGQHHSmbjWyzv8ze7uinC2XWpCFz2tjD8vUKyCZTI35+MTaY
ipPMU0N64r54RgaxwpKXT7s9wgXa7tOL91zJy5TkklccEm9HNIhdkRDAM+4RPMgWbbefAi2+dNYi
wYGLLZDoQai2+s0xkifigwm+7gFNqVc0PbvWTk9MGm5k0OPQQAU+0ZcjsnVgVg31tAChdHR4+xDO
ux9AS1kXlufaKwcv/2U0VKwgVvnNw7j1DsDJZwA5Avy0vJyTgGw+dMQLbK18QdwlL+L3xkP0PKgI
dVws0yUtJnQZmsWdcnWJUdy2djXtDwa1Dbl4kRQ+dyB7VtV0FF2cyqEUBVlmS3O+Odpq1eK505xu
2iKe37/97MzW2bAoeAbmha/yJE6Lk0k6DCO1WT6pp6oj7NsDmmAKR+++eUVZpFLoDEBAvl1jYk5v
k+vKoAV0Fr9BPBhgbij6JjLD4Q63DXjEK0tWQILg4wuNRS1aNFqkFcsZiVORirZ7qfnJQTpr5ya8
zokNp9yqWHkQxhYf5PAMjG4B8RfqsKdNtWdO8xl8Y55NGE7GJP8QGmIdbj8d8/T4HQyMjAqwiKGT
aDtYVkHDrS+Iv5mWhDCigHVxVp5fJtzzEWkdGGym+kc9F8Bc9xtGOShi4DAK49ew+OoBLbzXCjPb
ZcLZWcbMjt8F3S4q/9EEuUxW2MVHS3uBrDthnO3Y4ueUztqM/a1j3x/iRivY14rHS5cbAlvnZYQX
GbZsd/Ueu4JWcULtw5NBlCUFQGtR2gjLizlOp2ZQTF+kvX61Cxi8wWilBpfNhZY/CUvyWjz6d8Mt
uQqvMXgKmwpfmCkLTpowXZHr4U4+84Ybxos6EQVjea56OWAtAhYjc/6amAv+yfng8OdS9K9C85du
jygJuqGLpiSJxq8dgEJv6lpr+yN2a6aeDcfZluYxeTVNejZG39dsWw1tCOLgFQoZle0sB0jz2DfC
QntxHk7QUMM27rjCYmYr1SbLZ6Z6Nqrtuz//+b2Kkvqbshl9qGYKUAZl6V89FuEm303lYtw2D2dC
ZwQTECJJUMI4r3Rku7MS+Xc+HOsxTi6QvKDDuVGgPejmw0K429vrmNj0SfLDN+5OuTjTJvogOyJg
51rHUxPI+Qf5cNHTaYVQpvGxuu6+3rwS45r2ZALGXUJnAgyu+jyd80GPBy7q83kSdHv6tsg6BnO9
WHDHf31tSaFDiWlXNzwL7d3Z73VKq+mtYXw2Zvajco833lBfB5c5N9CVKMJbVH0+LqvkB0tMtiMs
t9jrIh+g/iFumiYbyepRjGyOyRFmfPw7+PUtOTqXjQfJ7TWGIjHmiyGojEhg8PC4CCB+4s0YPcZT
RLHMh3ztGhAJqNvQSYrIaO1SQhVgkpNroT/9eL5Y80bEt/PGiLFCdiPMSdiwmTqWFD7Yv/HjnWJi
FjaBdrHZTxmw9eP4GZ5HHFyG9gyGiNp7nUrahTVDRyjTvPzLsDubAwolwJyT3oTjRBCfdTcefWZL
OkY5XZ/PGk4j24iEmsYBwVvPYgGh6tgkMI68EmCwzkdcDR1xaQsxzAg7+7ae7qG37fXPfSv4x1Bv
8GYwhvtCLeJRktrdJ19HxNM1zr9om8d80Pf4I5fH/0PYeS25jWRb9IsYAUsAr/CeFnQvCJJFggS9
A83X35WahytVK1QxM909kroIAsjMc/bZhst9jz5Y0nBT8KJv7AVML2Hm1MKu5WIvjKSztfuMd21O
1AvOIg7/Z9h5NQ4HK8+LhAL+fAfQ/ENh+UqGw10Bu7Dd7TdJdHLgSNBobZm7UYhpgsH9Sq+RJa7G
lUjHpXFo+Vnj+v4t43y+OY/e1h5eAjaikP8lUGP4O+dRfMK+g6wE06ZcHrJxUTLaB2aiFJXv3J81
7jlFw44/gp1hC2bf+gtaj9VCKbj84Jz0qxmXx+iRAsmMsCUjPAQ6p2+MuUpmJIwzUXK7Bz6eqJS9
C5GMj607G79mhADpm2/+onqm5qlRGKqxV8Qh3RTtBMoux5quOcsch5yR3ERqxzm7tz3UMPaDcG9A
RDo7Jxw8E/4dqxsyoitI/MnJX3O8M4LGAIuNBbT26LONximWU++t7RFuExPPMMBVsLCUAFARYPie
wVby822Xz3+Eva0fxtdY9uaftZd25RkKaTodu9tO+xzVqCnte5vQkTbREcDKfrxJZDod5n9SsqaB
uCyOwSDM7cBwuiiBoA8nS2sm/iwBPDfZltzcCqbdfdJNvTwHfWFSRNK55Kdy8ImnXsGlWIxAygfu
qrhCwNcz/Xw63oww77FTPc5fgTN422Ze5sLp9JMVz2g+BVTKmYsQ1HPM4trwr/08f+JZYIscNDsd
vx929+njqiysV6aOjqAurwXbgvF/iGLlaNvPidWbEsx7tZfew829fego4dt2e+yBEaI84aquuE7O
PBhnn52/fPjchk5adU07J2ry4PN7gXzxx2owhXHwdLFjUh3mvB/DLTsE06HrO8YATMUA71wulZ8s
d78wlJzn8ppMHll3Ny9iS3iS+lxDSSB+BiGOYLT2NvLUdWrf43rRvU2XlEFezojZ8zykqJs4LGLu
+WMKWRHWon9zKXogpXp2n/2h34WD5Bzn01ZQTXfdHC6R0xO7uem44WBwcuPGm/JdLq6yRwvqlnYh
Hfn5qVcFq49hr3iWzIoZY8v9gPvnzdH2FJ7spFdYILc0J5FlA87ANXgVu+/oOH+6cTFAy/go3fVx
9XUYf85CqkjssK2R+IdqxWdjCqrh0zXtKV8hJFqA4z8LYXEKeJD5N0wAnFjsKzQFUpfnp26ZOG8x
x+gM1gNMVgdh4UxTw0FMrg2pD9cSHG/nFM0Vdz69X5w0jgco7MVbsg+45TvhPNHijY+raX7tzeeI
Wu106wQQAaLNgJ3BDlBJd/lOXuxs3QHWx96m7/EtA5z2WgG2I6t7EiyP4fjj3PDtwYvaCd99UrhW
YexMxYoRdNiM0mc5zefKJqCRnqZYc6WBlx4Ulzf64JIQFfLora07ave/3uMBjyOnPmzwP7Hbk3x+
z9/utPHSlNapdU0xnolx292Abdrj8R1KJaFnIoxR0JmxFbo4jn2GaplOt0N+BegZ9ekS8SJJeqh8
lSjgClB0pbv0jB/SGp5MLzfErZ2C08J+IKomvtoFyYV2mMe8xBLI1KgkixcbzA6+a3l+ZngLBbS2
w3XZD0chz6oncRofqewcdqJbyl0TL2UzMu15xT6DkrWn81xDoloHX3vnS5aSrxPpBDubfNfBwV0/
w9O4x70ocidVA9StxYCEoWAbMUYQZPEWBylbg3PyC54gP+0rdCXbC5oY6qzLMvbig8uLQFEvknbv
WGE+hjhqvrA2Mr4I/BjwOZUTY+H4TPPYTGKxXY7+XTyZfxnrMd/RJFM3JUWTJDEK+g1xPNfbR31t
t0TpNJpIzn7YkQLK4Raz0uPkPiFFFQ0JxlMX238GQ+wJ8Awy7PKrTyShfZiJE0kM2mCS2LCpBOWr
7VrMLgWNa5weR2PcaWxKw9Txjh5Lan0nZynqQTqC+4FdhMNWAqbIjRAUYNzxxEqMW9E6ZL39MMRU
/lYnKpqsG9AzBanuG9NPPRyuyu1SH1CZoyB4IKbG0ANMkGrvkQ/FCqrsru6lsJWjB3KcoezkxeCH
q9D+wmdq/3YV2jft2XZ7OOyfT65igpsncWCUFdD7SCS5pi8VtjYz4xNj1HzmU2qgx+6XPiN3CGA3
ZmxY7EscObWFVoD3DMsO1WNLENv8u//vd+OXCO5bE8CFmhrpExiytbVvHJLzrVatRrP2xXb0ieTF
fnqZ7WaIbk+UgX26ONEcB7QBpSEM4OF2a3lNvOZPisW/vqIU922sP9CAGd+e2tG6NfrlxWU8A3nM
SZSWXRll5uyYcGw+voyu1n8uIGL++9ubf3lZDKEO1IVQ3FRU7c+VUZ/rc0va7Q7FqPEhDHhPJvpv
aK0v95BXIjIuxu1JFMPU0cy/uxpEsX23Zu3TBuABGZHuSCjh5DE79Yxx7faDgH1I9t5DQUxUnfnV
fkYS+/lccgXFFh9XwRFiW2Zq1+fgsElEbvtQqUgcLNm7Pt7Hk1z+NB7QbUiKRK5RYHB82j/q5KW/
3HNDRSiv6Hx1XfpFTf1tW5CUXWPeFN5RkeNMDIvLvGRDVBqMOaDMDlFTwSE/5LBF+BXgU31CA3OZ
X0bnjVf18W70IR3R0JzmV5IaqE7J5EVLgmUGInth5YAvA+6CDr9LD/IcPefH7n6qwo845XKKNTBO
QojTgGZ40l7LgVVKYH0ZmildCl2xAo/D6kjeM9tMdslT1MfJEP26vetRk3GNEOyC9wqS6SkQVL3T
7NCDdEHtXKPXwQftKPhkFPAtMfjA4zbcznarzaCV64iwOck/RKRStZuuifTAAGw9jnG5niEtcz7h
azxcRN0PfGhE5vBrtakJwhjIJ1dCs9QHOuXC84ZksSaRL5iAk5DB3vgZ3+8U24eAz910DPZPQc7d
rXbFIeN3SnKqp3jqtdYVtWZXgxrW9NFBwVmbfKlQWdEX+qSLcJaxdT5JgYSeab+xVgPDgW9FEdOT
gt4AKTaMm9esJmSJtE4oplufsnzr7xOTj8jN8JU9uk3wBgUptMV1hs0VGeKrerZHiQ2e5LLE7ZlB
4cH5T5Pl7jPMYxL4ldQKsOScdwyHkOkLzHY8vmHLraTktRI5gs+7qDYxYbIPJE0T4ldUHbhI50IL
SZnONgFDau9Bcs1uLYjMp7a7i8FpoQiKF8MnJRzeEJprRlf+O4SM7IE3nfFf9af1PFdse0Po2NM3
kXlADeZeGAF1ND+0uCWV+6C4bcMGAbRK4Sc6lwTNKDuoZuMP4jPocKCuY/YuvFzP+cuZst5gC78C
vKwT+K0MB7d+bcd8BS2pnMG+2MxILhQ84lDD2YhPIr327FyzZibuL6wE23JbLvcus7p4p43Z/zZZ
RcoHAN0t3I6lHzZDXew63/bkPxbmt/N616jv1+O8ORRAFS5wfPSJDuEZvw/vnRuhOZe4F5VjriTQ
MhhTQnrpXWKcBV427qWgDmwj+OZBGapDtAURDgsOztDzhoHE1yvbLtUKjReU5RU69PPsneypXoTS
GQ6N/e8dtv3Td/m2w+51a1OZj+2BvAo2Fyk+R1UIWe9rF8Kv8MvRvfsMTsTeymM10cH0z7xzQdn9
JPXgk5yyQ9bq7wqUIq5B5YmcZdjqaX6T0/aIOHTqZUyRiK3kcR3owkQcWZMdZ7yL1B6MSnmWKLwG
pSfkBv/+ar9U9H8+JlNRhBuVqgtg6nul8dpUu4f1wkMehwz4PsxkJaR1bU8HgkIB7OO8BQ/5Dcig
+rwyXcnrnJBOlCIWxnBW2NEEXZxWSOpgWqFB90JSNVAZndpqcIioUQvx5tGV3EKkjoU+/OH6/8ta
4sTTscEX4mtRLP15+FUf8161XmpNpYThRY+xM8OAKwkJZXABOeIcTBU4a7tExArjEu4LznoVIFbK
xZZIfQ/jVXD1CqhbOL6QvJuYIapRwkLJ1v2VuHt2Bs8fj66/0EC5cuGcZ4q4D0z0/rzyw36vWNuW
XMPAE+Udcl6Ux3wJ4AtIjsI/FVMcpj42HsSMK9jknUVE+BObBOWM0+U7LPl7Kxvv7dQqaAto3FFJ
0ujhV0izUISVux7sXLo+umCXREvn3zcfQPM/ixw/u7aGL4ECEQ/7vz+/Q31tJH23b20LNJLM999r
KX75hAqMoGSWPWvAfAl4kO8TH9PLSJ4wIsIta36fvHsEtnLeikg6OdkPdhDareRB3XQqXri0dnYF
kCZHXQ8zl2CzPISGr5KCBYkuqoJ7bGH1c5phdUNV8/Itu49QQTApg/YAHAJ+InRDonVAmahMJOaq
AmrRoIAz0KDjR+NYdh6+OhMwF408b8KNTgdTafjkSCF3XVHDPIakghUYDsDSIAb6yenovjrMq/tW
anSNaYmYg/Awh4ycn4wVftUt39clFS38YIJyKGu/vR3Xumm1j6q0LcjRA81qjXdBl+YTs1uEncpP
m7Ug5n7/NFxjLQMXJ2KLvr+Lytasb83ztuVdRK3hzDhVxV25YSPLX3kHZxPVTvZR4074rYsdDYPu
kokp5Q5sfPgQLCTxUmLvB5qicg4V+fwFARSIg0OVxonO9IQE4ocXUPrpwkVt/Fv5Zzzvl5NO7FJB
K+gKxLjMtB7oNwotNMZ2gvjRFyTkh4eay15skYoNwSn7JJ+D3AWrFZAEeKOfTUaCXHx2dTehlWSc
w45H8prDvzLcuLjEsHFQYwG0dcdpSko4y0y09FMB+ZisOnAnZ7xc7Zxu4wT9PnJI/NQFjuKSg+oM
CqpksUBlJ2aeRQi2+cNibP+3DTBVug6UfAoEbPq2P2/FRlfvu+PruC3cLCvBjmdvbxuK/UMsQshi
NqA3XonUhfgMJI3dDTyn53z1wgG7H19kzLyT3WV8tB2nN+iNQkC5gcCWREj3kTJqEOdxGP5gY6f+
hTT+p3/Yt0d4fcpVS9viqJb4muMnX72vbEY7L8oGMzhGm6G4forjuAkru793d0V/6/TJvIa48otg
rjA7AM9mD304X287fNhQOIjWJgPaFv5pq+GMDYKTaugHIJ549OEKG0Rp6o1l+uh+H9qhc+BG+TuP
4aggpGN96zE1EanLAEiIsnibxCVlF1B01IDTdnROzovVZYkft+Hk4C95yngVz+r+y1mtsHewc5ES
LRAh/hpUtt+he46Okc+74Swbuw8hYhfAlolf9ip4YwxC5WN2j5hPAHHfQ9zfiiZ8IZN52f51YUaM
Jaj/UX9XmRa1u1VGOo8Pr7I10j0wjYTW2wneSOzenZuPwZraFz5p4stusFZbes6akSEOPzxV5jsW
XtnAOqJRk52yY3am5xgRMjZbgwHBwnYvwcoce7rhzN3ZX4PwQD1J3hU3mXUBVt9wTt1dgBgx1jHs
ZJI4nk6J605zcQLloNDhwN1z+5AmYU6Hbz/YEtm6PhovYlUftpZfQjjCAVRKqFtEG9gjt7cOR6xZ
1+1ZAihoEaKJGPVLhYtE9br+ErZrwsnmRuYtxntcQOYAcQ1Ay6B5t/i8fXALCZ61D/5gvQ9kGiTn
uRBsyOhp//Dq/m3F/eF8903uoGz2n1JqapGeJs5ny59NuKKZz3zp5Kxir0uSB8B4F6UWpcevUslr
MPXzF8NOZAO65TlAJX8bcLcTwEptcc62/np9C2Fc8tK9w95P28T/DHm/7fV/XPU3lEI5t9+V2rDe
pBmUINAcut7eKfCrd+BDjDAh2z2SR1G9CBw7xMTOKm2nXtLhvmBwnwiJ33dO2ckJlKHOKJjUaQTt
/rgmjwnJ8KwcYKmwPDG+Z8Rt2pt8f2HmYvXYJmm2oP2PlKUK91QQUz3Jst84Q6Cd1zl/ocAyyxdp
0AQbUrndbD3EUwOvDoD3fWBN6dKyY3HPpDEiFnROe7hdkABQQ8mdq0/EF6Svu78b6+SCQQGCQyje
LZSJnk5PcEta1HeoOzsHoF5sKceSH88Hmx7mDf5674QZE6Ot3ZmNuOt9qFRsgmLF25Pk62nz1vZC
p4fhwGofbNKqjyzVsGvFOYSTq090GNvkJ8OpzmhgvzoqkfK1Z6V17f37yPsLDsp2CQxqGBrxcJb5
/fG1yr11u1lVkUwmYncX/+l0MoIFEYL6FXUUBxyVY8uemQGBep0h+0m/M3NnwyhCjt8P4KoCB7zs
rs08heLQcRhKvNA9CDz4FxJMEDfb/dqKWGshqHtQB+uNtxbw5ybG6odZWO/fX0uRRUHzn9fy/7/X
r3zZ307yi/zYlzcNDTFpAuy11RxuK3vNTPVvVGgQYHCCZCwZbXwWEjM9E49ITu/KE19ZTBo7RI05
dGee5Akvyf7RDkBbosgfZotZ5Pv+zCfcsB8NZ0QzZPzzsON3+IOsAZ/JxDDqd4EwIxIJgiDwwhiw
Po4R6E7TIF2t0i7Wkkx8OxEwP7/PJCeP2Scdx4OZ2mLfDzy6dHH7cNSICsqe2EADcrUVlxzFWAmZ
pHDbqIPgifMf8eWyxXDYWSwoqUS7NdLdEw5d4l39IgPCxWPxCZYxoHrY2EUT5MUtyufOYP1VO18m
P+bfj+BXQsC/nsC3AqKpnrVlloqQBCXQAUlrkNYIrDgiSyZweJdKBKFBZuqv//3Biv6XKk7TZdNU
Nb2NH4H67ZNla3PSH9tLVXwGm+gR08gFB1uW2f8/nRZ9I+cAGxUwJLssU98KGh7estMy4gANttnB
gZsXfMIN/C3kPeSLAWFBl4P9xaz9Y9/B/h/ZC2yrHfUvYDFvhrhBQy0gcPSdQzHHgAdGXhWkBXya
8+oAqY/jBEDoCja0budKX+3Wztpgl5/y62w/LZfxnpfjoMz1sL8XLa/GliUr07arTRlWn1a0m2L4
oOLk4O0HqAQgahNt2CC6NvrsouKkh4lYujunHVmg52Rewkxj6rvJ30OG2RnHLRMATlLkyjauN4jM
b110fXhY7GlNCTl0e4T+BbmoQT90smjNUqNoqOOY/G5/LfWl1b+O2wiWBAimBpZj8rbvvHd29GW6
n4vDi9+FU0TVGmH+h0JpGNkp49TpOA1y9ofBOynCG2veigTCImEtyXTwsXiHz7AEdCtzq3sZm87V
v8Xw63pqp1nizAEgC8QDmsMefUqMIS42WEQjd4Vf5uzGP/UCgL1/2UF+f4vEOOO3HcQwX9vr63Or
CgluH05dzuKEASgtdWRRo5S9RQPhhVRkiuKSGpwkeY0UarYaLLt8DK82Q31J3tvDU4CRX65w8904
V37ANt694IBCNhBPjx4bnY5ddtvTAxFQL+exuuGruTBHt9m508ZVKNHhiKImK3D8wsdXTrAuBP4R
nSZjm8bTUAmikga1LSMaBuiHwT0h0cpRuhDp+fUvrYs4zf5Y7p0wXptp+h27Cd8kRjbcZfiuhCpI
o3s17L5+sNGkia2xfx5v3IBSFBWxfYaJODjPmouQWfAmeeeizi4eyE4mKFtqsL3a+vASfqav2sVc
tZQ9/LJvOKbOjjgbF/jGkp4xfKcqNaLTRnGKgqQZfTyOhjpv8rTmTREUSXiNSBPwL2d4uoJRT7ik
jR8qPBE87vm6d27X021hIZYfGFdZPcx4YIFemb569c2G+mcEir/rPjt7Auh3ne3gcSO8CDvJ29gY
Nrojd1/d3cIMOGV1qnDec+g1gTR7xlqPXKyroxBzhr41NjtzUW6S+EHdT9kJ+nEO/r1TaT+9Yt9A
zdO2ukvNE9VkRovILk5R++S9P1GOZpkPB4C6PlowoFv1l1ceUQrRlt4Q1ka4d+pg9HBYRj9AeH8x
cjH/2D2/oZOHvf456SYXNekMKQOGw6HYzVbYK0eB5zkhOfSV+0zW4b9vBgkKf1twkNykti6rbawz
/1xw5vPRkrXtoSqA1hDDCMPrmZmJPvyJkBvUqvaH1hgdFAsONG5BmwCezgIzbLkj2B5foufG7dDh
VkLFCU0OP91+O8n6f5CVOCuvQC6wyfh3mGF52GsrDn0NEtstxzrdD5Lcxo5ml3VDgXBgJYhPoDUB
gORkV7HmlrIHmMYX0wEizwXKhzzKHr14T77Y4Gtntoste0SIWk/YBEOd5X1mzSCZg8wY8cz0DgUd
PceIybfdZlzEtrn18LpLLqJMPgX9KoDIBgmqI8UZA7Q2tQkeH9yS2RBvLPc60P0FSer4GsG/71zw
OWEnirX4jsbzQP0ij0G7No6FIsHAVktQxEgNTCBC0ZEyphkOMc5zFrSI4S7AD5P9Bz0VuEbjCvYX
JR4GmJ5RYIiQ7imly8El1ZbTKYRM2Ee77p5AOsTP3huDhFuq+Mc+hrWuHKucgVi/wup9sqrCU1dG
Dy3OeLSrbJHhJoa1cg3y4+hqrw13EyUAuaz05aEo3UDBp+tG+gK2R6KErHPGOT0BAGnpXFSSrYCZ
Rqr2aNfZiV1Ql7APtarOISaimJWWckBbjirWZ0hvYLMgilBBUiG7qnILYndi4Ru3xwt6gIUiA5De
1Ua8jtDYE8QGWBFr/K7o+SjO1zS2NSjFCcKD3YpKb30OIFrwzz9Azr8g5e91EoCcqgA8t9v/8d2X
r9r9cj9WVYE1WZiZ8wejGpCDuENQ4iE7S4zlYBXawyow07GYcUEJe0dsq8bTwfTX0PK3YZswPH9o
Df6GGQIVkkOmqRL/Nb8dgDvT1C+bU6s1xAIC7tsKHPTpspJYYD/hk6rY6f5zE/jyoO7UczBwv639
y9M0bq+yNdxHsB5P/cced5G6cbZEsGIEQ13RM9kax1veyIdP5AtR8Idoj7bHRXOAhN5RiGd4JOdM
0kOEf2b+Y0Hwt45C/+0Sv7XnH4Cy3cngEq0BMU2XNp4RHumwxPhgD5VKZydb3JwV6g+lCu+hwcmC
ao+owY02bW7kOe6LavzvLVP7211rq5YQWXPn1O+eW61NWV7lE5dEomuuuidyGjbpfiCD7cN+rTa9
ttNvxo/iEL4gdL7sfaL2ZBkmTim5j8nHyd8Yoppwr0xYuFD2+2Z4bWNS7lyLc7BfvTFRaDwdPtsP
7dmvC/v+uH+/8G/38lF+DGN7s1pDTEvq7sc3Bje7/wBdAf2MFTeOj/Hzp35E/st0geECaewQYWSD
FffnO1apV+3TejetYeKynWfMn84g0GIqReWagdlK7JaJ//INcfpCAoVb2i+DieuGdG4oMLzwC2Bh
lGWzGVKIiLHcIwN5sRy2S1y0MuDcwPK0LvZqTuoFU1K+fM9Lx97Yc46cRYN4HobOAMJngCv5Bmcw
dmkIDgqzFVgRTCnzfOA4ofsDsoSO8i/Li1bIkHBnU8Fzvy3l7dZov/fXBy8KBcYR24WXC2E3B5gX
neIkGd19qYf0FIRiMgL4tEfUFxkNJND35AP1Y9bxgf4odxeXHNkHm29fRHKwVcdtbKBuLpZOgD2/
hkYUeFRpVMH2EifEfPUKL8Vu9rEXC+428ViA4YvO6kG0ur9k1odZsbcEawxwcg9SsGOO1VdWx6TL
u6g63R1hexsPVh9ysvTiIyEOBw9w3Z+grL+wpPCMIX5I0VVMCwzp2+wPwo/0fmqn1rCDf61o+dW8
D9OwbS/P3pQThFB3DCnAFU26FBDCHxbz38ofQzE1xWRwCv3m24hGvuvP06uSsXuCF98OUN3Nj5E7
KduIOTF1fkLaR5/Mi9tJYE9BTCI80z5keHbjn9U/wc7ck5uDR7ObI4eamHL6rlxtUtokGFqjOzgT
/f9pQfDNTweFLiqzP5ezJYkbp0qGTLiE9W1lNY/X4/5pGe0h0FVDp4ZsXfdU99OKr8OamEoKjVt4
7r69N2mLxfuWv/u04+fMantH2TfzC+5Fh+S2IL8TMyVHgd7k4F9FZlXfSPUO+o/HG1JDRQA4QGYr
AXCmbcwfyGXrTI6wv66/VFR7uETpIODK/E4wmP0C++YAn5kfx1gqHvptWiIqMtjhkDDqwS74IAoV
5gFvfKxGaPM4Yj6mvcc6gHAayZFnV6Y+PTRkx8Ulaz8dmOka6SrRdrUf11A1YHtM4INprrEbnJYl
tGVAfqycowaEWAAFNx/b8eA8unQtEQkFokx/SD4cU7hV45l+DUYfHufH+BFpOESB8GzhC2vnXqmu
TQvTb9zgTx1yXcl0WzXB5uRIyWGptp1rvOkdfnoFsRb/74MUZEhLN7FxwQLj277M9PAg6W9VH1Jx
41N48zdfr6e/H7T4pqMrLC5K53W7T74qYKgZ7aRIWeNFrVo2Xquj63QzALSATwoNfIveUsWU28Xj
EvQlqRjhhtzX8xvUrRKWTKCZdvPAcgyK/TGBJES2SmfrGSHPQOs1XXaLAsXFe/SixQyrWO8hiBJK
um1Yu2ZqNHYTtnCMmB1dGlqe5BOMefEgbWuuubcZma5j64Ns0S4Xj+RwpT1F3V25daIz6HWlvrp8
sKofw3IJ6XS/IgUPYTDzkI1XEAxIEEnME4WAhaBjhJ2cFNJSZo/w2gOz8XEzdXady1guLui/UHbh
6tqekoKcbOYHdgqGQJ1jdojwWA9L9FIBxgBt/53wtqqCSZTs4TtjHeqXs09RMwCZcD9RlvjIuFVP
TIoutAqbGKl+wV54FG7zwoZXwYwew5ZbAnmJzXSxL0xSyvmwNjN/1gbmVsIb9t97E+Gs/92dLAgd
mg5ELMwZv3sxnbfPxthjt4W62S0Zhn2cmXqLSIfRl9f3gLRIpMzGixT2eZvzzQowZH+sNWhSz4Re
bAuManr3r81A5dmSnzE5MtvtnsHkmJQFFwM5iHL2tZdTY55hCityVXIvJlYrQfNlMSl/r9ALH9A/
o6zdGMEu2QHJsbwgGzHFatz7rVOzitu9E4K0F+16nWIdoA5kLDIAmpcnoLHBh8oV4oDOTfQV+C8A
YHXEloq6f4uVx9U+Kmuj6tfHzpGZ6ja0Nl1+3IbiSd2Ex8LUO+fdSN7GJhAUWfFPr7XG6d60t9Db
YBnlHybYGCDRGip+Cyng0eO0mh1nZa5/VYMWABehi9u8YVFYzHc23QN8rF16HzbmwpAJDAwaDEt4
pU8u0CBGK/fp1VeQ1OEj7z5J2njkJT5bF8AdbI9v2JUzXLwhfAH14TPd/cM9D3XgtLCaS3DPV2cl
p0q5boLDtncpdB9dt2wVN/Ftqy1MWvuJEb3lWhvXHGlP+9xyznfmNM+1MqXLECltl+CNg9BSQ+4M
UQc6Fe4qiwuazFFr/hL7uqNDOlS8R9WT5hDXZf7I8BjdzYAvhK1fCcm/gdt8QgXqagCsInvdgMfG
mPVVbIZbpgSKu8XVmYelYvbAzCVSdEKO58R9S+UYH7cNQ0G0fkS43RIZQKxA9YjyV/drVggLrI3i
jKu/QqxEz+Hxe+X8ahTvNQprNMHGgg3ozBiNsNVT7WlkmrTjbdwe7WE7V852xa594fd34j18XwsZ
qXjHxJejY6ruu77jBCMCANjZGrWDCSjFs0H/rOBRziDYQoKvwQsy7BcZHtAbdm6D3QNG3BwA1+zK
Xr53b5jvIY0eCM8DKZBQhtAfSMNrCyThsnef/Fp/w7uNQFdfnA7ejYQlCSv9pCy2ULwg65g5ZBdZ
Ge2/zOIBz+t99mq0xjf/DBHy3CUk6Ar7Li5HCNI2TEOlrO2c3jh5eNtCcErV9FGgm9VQU4Jez45k
EFmDXaIawgHHAFPZku+rrcwUO+b96HX2sH9VS29H4F2TXTC4RG6wyz/JJ5JudvnLCINgJlaoohMp
cf24IBc35M5nBLSUJSeHf/+lw41vOnXnTThB4+MMULrYl5wXZ5CZDBE9v74rtjjj3HxUTz09bde/
XIvCHW3+RsYR/5fnnuGc9r6M0G6y30UK0AReqlz0DLUO8mMOcZb1/DFVELNNL5WLe7cK7EMO7QEj
x9c+07FUhSBJ/0P3CpEClR4upeRYBteWq9+wBNVW7TYniHvs3MEKkVGMBRG2iuRhyfFxsR8gIiBv
lvPECCM6f5UQpfovjKvTElJleIchlZorsNVd2oSbJRlMxgLT/i2p7jvSbt1br+qZd5faWXUkhGcQ
/uevCbYgz6uDeymySBOpQXFCJM/ggMM2ePWlDqlMcjt5DnVMh25U2q0CIyFpG5gDUoFw3KkZ+uT3
NQmVUzQu14NXdl4Z5ywZFyZF+vwqheZEU3ATdz/xhWiDhMPzmRIFK5x5Nv07CjCMY1aEPPUvQnHS
zGG1Mtb3KsRSQ50zjR1ietwIYeXL8mXMNhLD9J9QFipPfxYq9iRnV+GzfLYu/CzX8vx/uvX5Gc/x
rUutY16D5ymqcBAF2j161id8MGwhmqPtSZgzvpOWlJ1c/YijE2ZVRvQ++sfkBQl3368Zm5zmVXwj
0hKzRcshbMGc815Ypv3WuIWXvac+fatBvYfva92p0ufGJZNX+2q1g/vXrVdDxWIDfyTkT2nTJ7KX
dfsatg6eBLsZ+0OvnFjgZOvjCM2ORjMPfoT3GtDXq7ebXF9C73SanhHNvj1dDoxWqtKM3Pw2W4wZ
KLRPVXYnfcxvpLA+eQYTmGxz8jYza2SxR269Gx60vCFMM6RIH1FgGPf+cT/gQ+GMtZfehXJ4YJad
hqL0mlU3922G7Re01mvGdPu+dZS6sNa8zvvGPU2rjjy59Z9rLBKwaEFkrORPzFrdOzDQVBq2pq2d
t4Hhp2JQz6ZxBECqfdP0t3eHg4fa4JO1FxZR5oB6nfMnILcBBBVUf6d5uBy1SgcTvkNYtkID7yrI
TgxrW94RgdPN098RA/ozK/hGlJrbKqoVa/32Fgb/vEi77mm4/zgESFUKP9K5EoQAuJegQz/55c0x
8wfJnmSooCfXl1s2qZgVLR9dfIWenXfCTODgHkFo/Qb8En462WODE2aFWd3j2WAI/AFzhBsSGZ23
aV8s/zIg+uAFm2xQB2fV2aQkLLwSkiGPfQm8qNVBojgRet9AJUy2c4ePWvIZn2WbKWSqQyxXscik
X1HWKi7du7hhP4XrHe8uI2mN8cxnI6xoUFW3wZpA5Ucl4yl8F/Azpuy5edohQQHS8i1qWVTJr+A0
NbCW4BjBpWqG6quhBsa0zN4jjKYEZHiCDxaGDo/8MN7ikhztdccgtmtycqn6LlOTmmlwGFi82qkA
2c/xexNYin/xb9u+CaLKXOYcPjqYwZ8UVxtccx72NSAAk9UGw/ncv92dmt0KJ2/7/szOkCJ6z8Vt
gFe9ho80IOroePKI6tErR1uo0zp8LLSgnVcQG3obXIUx7W257cWrg5udWZxjDQslRlh3vL/tQ0cD
GYglQTtvyMBJq4E2kUc8BN6Ak+RjxbMfMkcmbAmi3mSPrQinw9FBH8eejYuBhP8hE3beXXqsfbQp
qLzYLcqDf501vRJG9uT+cHeTMzEBoAnvoH10m3usYC1zcWXN+9TUgdzHh3c9+dqJ8AtXn7/gSWxi
XCCuZ/9+8Y9z1uBusY/q4I3rnf2gOOsYjDbRbwwMzTNc9eEaX/8uj62/9U2yRRg0cws0M7L5DTpo
6y9VL1vX9nA/kS1hx6fiJm8SZcjbc6V7XV/eLsa6crCxsAoOsMa/kFB9zS448X26pzUssTtTLGzG
Nb+GlAvVwldrEsv5/5QPu5v/qrzbJ7wgIFfi67VHoBjmu2jkKXcupFQR+IRlWtjaL1pNSBauMYWr
tImJOakGTJ+hQPCXxQFnouKCWcwr0DENCkpK7y+j9h4DJE27dvA69dVfDhIfODKWZ+DqyoqADzMR
55ZuI2VB/UOs/XkoOmsW00ko2bm868dHta6X8UGJH/ET+qzPV2fGXi3lMsPTgZl38LpP6q/9w9bT
im2CybFMYxdf7ukpf5GJNjzN8QbkA2krTXC0d0d+JZe2v8ON7Vmc0LsfmSq6RhlsHJn06RE/6nHh
mCGtx4Y9o6YKaUt10Rauhp6qdW5KctLdd3EmUR5vqq8STyoabmaNixepPHcsoLsXUhPgWuI88AjM
PTHrhM5mjJm37//j7MyWE1e2LfpFRKhB3StCPT2ifSEAYyFEJyEQ8PV3pE/EOTblMBG32N61dzVW
l8pcudZcY64u1frZJVCnlit389y+kiAAV362pbG1knjNNpbAHxIsnKlS9Oq4tlmj5DTQZBsrJotO
sYY2OWSetHNuWns35K88Y3jDR7RJTLMPTz60kzvW5rW0YVzt27Oja66E3ignzyQ3oXlntEvTnzCB
XfeQIGO00wnwpcXmBuIeMjvzf9voXom4BipzIK192JWAJQc2aYOvABmOpRWh3WCX+9JhfEH5+xUA
7QFc0WNuy4hYKZVY/T1tDshIvNPmiZIdyQnB9ExrX1j/NgpIJ2pTGC+dW8cIKJs2TCsnFRA6s3e2
3BR91QkFxWOD2hCqiE/AZdzc46PFEn3NgjIuP9IjWAXWiqbezpZ5h6RAQdyHnJqY9orXFOaGkNWx
V75H106a+mekITRZQ7byNg6UPnO2JWTzisplu3jXxgRLCo9oQ8ZYGWkTw84IesK7Ma136bqG43go
BSmHTBCVvWvIFLaYEkQpgAfwJNvbuYpyYX8mdjrW3RozEzHGye4qJDxHWaT3aJLaM+WgeyA9O5S6
jLJDKRpS5TBtqxBWiX8nSvdE45Q6yNmEDKVhnYrjwVGxARFk5fndB9933WEGf645aSu5ObLHKcCt
xUECfzlMRB4fwMvvzcQhJt4iD6hg1IjXyiPopqxdiBZ4At8bFUJgc584FZ0Pzdr8NjkrjfPw6JdA
K+jCcqtLs1hibzK/EtRNpBa088uwQgpqPxMsWW4lGMi1BtB4QV/wpQkuJCv6eQy3ULs70nr7ebg5
qY5/ks/GgRDZ4lWCwUnAH9QGFnRx21rYxSUCqQmBkzjfGBSUDJpPer2HjHTM1kEv53ZSt9V7k4hC
RzH27GUxffShNWILiL2kQXG+vTgSUhANuWR8tNZz365/8O2eHZzbjz6UqxEuTcDk6RMO9DLc5nad
NAi5lc8D7nJnGCCQVNk/q3qL1wAs1z5InRtLZFfuoaHDcONDZx3lT1ErxxMAfUO3ZAJ2tR6bSLyo
JBrGCEju00UH2mS5UXa0h53Z/vj0fxOk5N3aHQ9PP5UdM3d1VJMZ4Jpai1VEmjypMlEf7emXBl1P
Pptn/F9kggFglbZOhZpEILu5Q/NEdk/FCclOhqyzYJnNmn0fg1TlvhIJ0Nnv7CBIdI4jyI3Xapqj
mL0A66PjwWre51f/wAzNJsFNm4cJK/mtr+ku4OZ9w4qpufLCqg2MRbqMR2N5bBM14202BI0pTejw
IeuRrTiugqXuDHgsi2B+Rgtxtpyyc8Auo11P3S1qkHGtcMkpwQomZQtcFMgsc5kIXg6rbdm8qgHw
wyrah4wvXcXAk2Dm2U6hiJCIn+jXAppCS/84kRAdsp149hc9M3XYLtd41FSC1aDGfcGKuhB0UOI7
iboUzbPs49xdx3COnxjc4Mdk9rj5D1xfPcyjiF6wX4p0KFPRjn4arc1iRk3qIjUzjFYDYh0e2OIS
lCNi8DTYbm3yE7vlia6NPl6vC3+xNuxLvwyfOAHAtndrenS+NO48pKyVxfWhJDfZATPHUzUOQSPM
T5wZVW/6Ny/+TbJ5EyqvghRKCsrf8eRi0o93Hwz4EkwoeZ0VBDmVXax/0Va8pouLsxf17mYFK3FA
s8djeol5FVJeUr2xJeH9cSkCKWnWBqXBewvs9lAJC5F7fze8BSxMViQvmtu1vMJz1ljB75I7JwGv
JdTDFxD1D6nNi5uzj+tpA41k/8TCTY0/294dgYM2iRfr69wlRAY8tf2KSVs6TTOGmD54oti3Ks/G
/o49ns2uRGKDN955SeXVQLvyurOJg9dKA7PPDkFbstLUEQlBrWWM7ttSS2c7EvPuYUJPyryDeyJO
VQx9hs9TZEflgb7OPsg1MC7WEttzOkZFh/IsCwy+t8WE7BgkHZCIj5UiMCj50SOV011j3sj1U/XC
yKACuOyxx9b6VXBpqezth/pHxeu/XtRcKBaH0Q7UGx1yPJUCy5ULPg3ptkmyE99c9lX5FIKvNcjn
FTUEdFYnmHdPampELD4+Nc80PKBCUJvSKncRJxxmW6eic3nFJirHRnlfa0g0+dAlcHcXMEMqWJzH
UbKiOwb5ep/kKg5zLFUWBWayCbwu94bVopYFinb43Mgfgr/eyCYE5NkS5N+Ub6WuvzJ+E8CQA/w3
BudN3t2P/g49lboo3b3UXgxTOB0YikSBTxW1mW8ytcOOyFM+ZkrMCSoQyVBIheCOMHvMneuY6c+c
3022AyQT1w+hE4V8P12Q/N53M57Ovil9lrjYdRVqN2tmkpr/dGWwlCODIALBBQ289hYEF/PuVv4i
DGfNXNgN1mo2jlUFeVwwZEMymcm88oz1juwB1CAotWtjWqntfd3XphJGNWhQpYYOfYrNU+5fVpzk
qkygLtuQLq1kmdPXD1T4+uxmk2R8tTpGVBfhZN1EobP9wPsH8NHh2DwtKSlh+SlSAnJXQdRydEhD
JrldIPHHq4HIrNZjXYHeUCD3AaahCR8gWN00haKonFeCTKR85CNlP8ir8Oacgh15rSHLFPkkBaUO
MV7l3c5hRTt6b8WCqMcn3E3IszelR3MHGGuD6tyc4GKlmR3WdagbxdNfQKhqsHnNaYktmvRW8HZc
Zg8g/tgbNi4rkZuBq/3wjT4udGVTgkFrpP2aNtWTQRVnKVoYFV0l8a3wLNzO5adP8yYJ/eNG+CPu
ArwNt4uh1CKcl1Hd3RC65T1p6xRwMwNOaddnLnt6FZnUgtX+1M7wsnf1tTGXScaxzvWPk/wxXJz6
6Xpb+ZnM02vSFA1VT1XcAkw4dTmSIJv71Uul5g6+fj5AcnIJrLt/Nx28Ik180ijcGI50aV6wQaf6
VYLDNcmtvimJYnb7OrhxqofGrqkmNW1scF/2Vcc0VxZaraBuTfb83KocEvL0/e0EUZQdgHdzccJb
EASbwJ7qCLYlGyOfq48nJbCrsyDkFEtM36MUFxitx0s6es6sOFnJeJeoazoKv8DHi745z3mIRKco
8Zd1CgZDPVz0Tx3yIm0saC/0oXJXSWxOScs5eR+MMBgzjG1snWd28wvMC4IMqeIeA4mqDS8EJhXS
XLlfA2N8RURedar2rguKKTzAaJuC34Uv4aIY227kntp70C1Lr1z/1pRd1T13idQXlHhBK0D7xGIn
sOirv9ipLwyak1DvEbLajMMmA4cmO8leeAf/1KdG4pfdk0c4exnl/XSehOZs5xaT8yodZaNrWzSh
0TrpLjDU2TFFkFf2mfibpvPwqv4hogUxrmFj2sgnVUgeP0h91vXgThsy3kFh6uGB0VRAj11Y3Hp5
58ZlSkja6NZ0ntT6yDFFOEoHrJaukLreo7Rd6xgDY1Ah+IZM3sbfYKX6pzBF5XjxeeXoGAG56VI8
0CJ5YtlG+95X6BVCZNMmee3lLaDFnTtgr8qhcTN6jADODaAP9EheB0+vHpB6RhL41UjtbOF3LmD/
PJt6+AA45SXRsXsiuX2ZgiXHucOFVzt4jM+96tnAIEVQkdnF+Adfiw7zDGgaxl24ztPl1FY7aXB1
y2jbPcNugL3g1aa72U3sBzi1xna4CIzBcVIxt0YrcJ/oaRfBMyp9rOQDyTWjyc1nqrnx06JZtQ1/
Hx+EcUOgdagRh3Bp0eVd2ufhjjM0/Mxn47HrFhEDLZvT9NVjzXZJbbmnNsjWUEbc5hEFdbKOAcaX
LRMjK/FvPUqinLPsLdxF83RHMbzw6jR3WXhR5KPcO420KEhwJxayMlJBItgOzj7sc2HVxFvDyHSF
ZAlfWGCklQsHBkMLGVkLGmEQEwHdtHyenhJQB6dk0q85i1Y5ObQz5+hevK3LZbPdqnXKyIJJS9Y/
okfd0xxMioItCkWYaxMgDL3zhFcJ5Aczn3NF3z5Ue0aLYuZoAYGabK5TtnlZu2qPJKpXeDDH29ro
3MdjsltFF7/WOvk13m7COo+03957+EcnD05gp+qturtH1v6AaJgjGTnyraB/YduUUYg9jwSXAeao
4MaUnhIVNP+c2zgvYPj6CDC4IRGF8PzsYeMTPKLFAKOv6NC9DWAoOw8/A0q0C5MmIEssWAugrI+g
FurQwzKa0dCsKC4ELXAJUsv01aXhXakPp02oCuHRUSLTz2aXQJ9eukh/gMecPg6LBil3LNpmj1k2
2nZFHDjA6WZMAnn5mGatOxvErjFPWg8CVuc4NtcynPicqYitJHAlyj6B8bmL6mhskJATXEWZi5R+
WX6CbQAXXvTZBu379UiCEIFZ7VrtZUNgpmgJ7u19OFrSXERnEx0lrtm1vAOpVskvZ6R8HTLP/Dpd
6rvGzGrrXdmTsaNHdHMJL8BXHs0EpjU7ng4yJqB38ClQx3iYX05oaw5u4yqAkdzBjwA32ZqH5qFw
MC8hj3ltZb1ikLGtQF/W16kntB++6R6CmieABXmktEle6+19C/W/b3bSLSSM/SANDq0sOMQUnAP2
MkRmaReHp9hopSt1qAgs9inShpwESSX33sYHNrr6uaNQQmtctvZzWO9s20YLMUkgi6dLlLOfqiQJ
n20eHekxQ24UU/pBisaWjHIvdQXuYhtimcYqI2yV0N83PshTYCqUuKbDAPXTldKxAO5L0bGNA0b7
5FwhVu6ZArFLFlkb9IgPD2t2ptljC5r5mjTfoj3G72Gpo+BxkDR5efR8k43URcT3IyIEXCQZAIPU
umpp6Il+RoS38gKgodAXMVR1r6QTsrttAbKxkVB/FoGCXss7elglYQyU+1e7CtGOjksKzFVQMg4S
m33Kg5CdKZqiA/lp8gd0NxvetsOLSy3cwZxAg8u2hx8nLAngBCC558YVy/OSbQije7htF2T+fRPN
lOkAU3+uavG7+ED+R5QA7oBkq47plWLo+ldH5bfY91yWyf1xPi5idjhMV0xhNKeqq5zlct/oKGKj
LbpMFqTa34Td/0TdL0d+uccnY6scaiVHrnu0JjABUtYCyZP4W1f26NHmpRI2RQSsXRrcImt28t+c
wS9PGUqRrpggzNDLvsb9i9PlWj0OnAHtTTSYcBYsYwQlTN2JRxfS2eedBdxQjlHGivnWI6h/o/wS
qtyXkYZiTYI9q/MM6Pf/OdL21xoNXvLVii3MUFkyV8+N9U63+Y90kTv9/Rgvd7p2Ohtymt1gCLNF
aew+tI7Rl9juKu9Ekr/e0G8X89IJeaoS62wsuJjH5gIYCHUoy/K9o8OE10gWzdkUK2SAk3e61H+a
QH5cIOqrnzcxOVZPq1ZWFqnhBiDXDUlbpN5IHraN53L3Zr8o/3Y0lS5erHqJqdWv3rlvr4yZJJZx
03MrrrePH0ZUW9bmuwE0Y4R2fw/Qf+TSXJaqmrSV4vwra5b287KuhiqXz8OR2xnmI31ICbr39wF+
e/m/H+BFL6ked7ft7sgB9PY2QIoz2EeSW38zKjRxmq9DXK2DgpbYgFgoM39exm3/KLRiu7PiYkqA
Fl1GcvdAeclYKeM8JMwXPQF045026Vxb8f+nXundV/nGnJ3jPCSeo8jp5NQiKZB2dX/v1Ei9lksa
tNq6ew716Ta6DvPuvm+0asPT552/Tg6hbO+9v++W/MtWiknivxdivAyzMitwWHlsrRjroRxZjI04
YbvKPhSWWJIWpEalN9s3+bdJUgekJrZvhsw4+HnvTCNPT3vtYcZl6xkUMz3E8s3Jm0hQBhL7nnd+
gb/NRjrNAwBwkMSb9ZeZ4sj20siryqQH70hnMsSsPnizURGp7SOmfceGQQNO1VBnp8nf9/a3Ker7
gV/GSHnMnsZxfzfjItg1UYPgfrn3H/67RefNYb4aFr+9uvrdSO7nhMOw7fQy/zTKgfUjGp39fTW/
rqpwP5h2keibUv1lpJxu9f2udtiZcTpOx1Co0GoevMQ7RggvgOLIxM/UXfyT+3Y9/20K/n7kl8bd
dHHZ1gs1NekCMdkfHjpkHu2NoNXmQe7WW28Fr78Nme8HfBmh2e6RWumBA8K075FJZRdpuYgDXMOZ
UYqOwTjj3r0P/77D6m+TCrQmutaBLMr117RGXbnXpNPNMGKaQ3HQXfSsgcUzPdGF/oyyOeV0+CS5
p06SYGlGGDPTKMCmhX3Htr0YFEgoHux9MOqEFPD3qf3bJMG0DfhFw1BUI6JSXh6BmZfm9bFYGPE2
UEKh9IeH3RSNiJMW+D26nBP37yP++gi+HfDlEZxk5VzP7okZk7qgdxW/IlcN/j7E24t60acfErm+
OCY1I1ZgfDxstsxkJcqJRH/azVN7dNJH74aW/uszNlBR08komglejmnK+UNJ9heaTps51BVURtDE
BTAITwT6JpYlm9uZeMzh3s3bjzbqLRq3BVvF8shn2IpDIpUuisqloukeuqJTmloQWK+qMRKwQpK3
tMqJ5joyf/Czq4j/AmFY8y8OknaEKWrjzX38bQ1hRf/vNYn399sM9Dxqt/PWLIyYk6ApGk3kcDOB
gNxOmn8fSRVP/WXZBSRn6qIN1BBuvj+PZD4Pj1smlXqsuvVNGVQ0Q+xj/F6nFoVWYJfn+BbTma8D
2W+h17t/UgxLpod1LTx2yo4V4jg1KUfWbNdfDP4+NUU8uH9ODVQGdDtdNBO9vCH7q1FedPWix5fP
K+UV1vnLmBQMZNT9kK1SffZoY5WeTU84DM0pdUU4XwegHB/+mxP55WkwifzvRF7enH29Ot+UOyey
aOPYFJCu9AQcUO1AQiGdcx4/prMbaRVsVNeP8PkuMP/trQLXRr8ApDZVqavizf42Gk6n1Mqk+0mP
r/Z5JnbqvaPUVCdq69lZTHf+NioJh2BJ/n3Z5q+X/e2wL0OjzCXrnm1zPW5OgeMA3ejSKIsRF0Qq
moJBBwdusIG7wZskWpa9zZouHsfpOCwjjt2xQ7gr4K19kO72SJDFRMdV/8i706Tziomg+fHmjH9Z
uH/cKPH7325U/ZzXq0LhRk2jNj84427MaXbnbpPEQbMZtaftuYsxbLsbr7pcAfSRoNEQ/G94TzOA
+yQLQvaynDvILN+3Q9sBt+J4jkCe237Yrxp+P+r/fd7vHvBrIGBek9tBPZ31mLK29wzy0JpcRnWy
AfE2yltW+0IGmi3m5V3c+NsbBvKYXR8Tp1Z/Pa6m5rv0ZO31WB5ue7d4NyxWZVjrL4iiHxOSgG9W
oF8nm7oM6FmSJBOv2pfnA8+yKA9GXYsjGCqMoRVoRMaSbs/XTMBfT2HW4QcjZgS0SnCn3jFBlV+2
S7R+0XiPByKxpPYyte4Ol2Ntqzw1djOCDCZgEgrEg0VQ+AAKo6u7cKUe1sK+GWz9Q1eHvcBWlG6T
kfVutfxtuIrgT6YBSFKlry3kt+HKUrZTH1daPb5guFBj7Iiu8TtMH8P2JoDBP8dvBtovm1LYhLqk
yRr0R+yCf74g6nZnpMWV/rFjSxof/KeP/QOtfuiz3wytXyZvnfur4EnMs9bYJ/w8krmvKZkJZjK+
XbETQ7l+HZif+LM8vAfmtaUrH6a1cYqpEyKzp5OWDgnj26WxB/hh10ycDOlT+/vi6//OZ7T71Rle
ZHHE7X6ZxmtFRti7NZ9xaXgXMhy0Na0VKL60AwBGpe+/wH7Ue56a6ck+UGoSRI+ZSWHrjC02vItR
Hf3oCcVSHS2eS1L9jiZumH6gGc0+TH/fT2jLhHGA7ehqN+edxfHz70v4t3OSh2fg3Vk3LN5YLNt/
3tVFYV22aWLcYtT1xc1ONkgFEMY9MB1zrp9m+MRbrT7cdh8sj0NW6u34SY64RhtyY4dIbKUMyEZs
3pzUv2+UoVs6U0hdN2SFnt+fJ1XpV/n2TItbXDT3gPLo9W2Z4TE2oSTo4APoGkJyQqNSiAkrP2c9
REciic+U/PeZfEFvf0YM4kzYARPOmPx4GXTbh6lk+y1nQotH6qQDLNLQ4cmN+/CxoaZO7TBHtErT
Ek9wo2H4V/+4EwaOsKCLb52yf57L/A59PJtDN0HnuUJqsKU0RDn97NR6F3/0NtIT080/pwwUDA4+
DlOc+c+bdz3s9eq4SG9xqdpAbGh4v0OfGSp41iKIZGiy5i+1ce3jXVZH/iVRwd2yaM9m4hce3C93
65w/D4aUm1fCipt7xhNOhyBcNT5oTS5AWRABf30JJC+OiR6dn27iY9tLHUuH0JTxkRbD+iDXTFQP
TnXqa9xdO/UyWwGzyCWI/mzamNCS6E2pB+iCiY20hE09myyB+EhUb2TmIL6aWmg2ZPgSy84yHI2W
5MDhIkGcg23Zg8an9TGZQxTlI6rft9Oks91g7ZEhaiGvTrPwmHZhQXYViE7x9fZR/buBEvfLFJMH
xCu5/rJ61Z53q3yc81usUA7X23LrOCPtlIR0/my2Hd5EGhNXNJXdR+8SEl/71JdRYjKf1jmqhj/B
1x7o20pxvz81+Z7c7jH2usEB9i5l4U/cZL3Ex8fcAfPsXj0FM0b86mGVhHlLHx6jNamwYBFTGqUK
Sovpo/Ho7Za7CdWi4GbvOkmMcKONEXFblOmsXm12Hlm9whX+uHL3FCkdDSGKn0f5m4j6K2L993rY
bhgEtBA5XqaMXZbdF/I+53qAf5waSPxQZSP/RXBJKdmwhHPaqX8YUNPdw62ng31N9B3vP6mS6Cip
RvX4MTtM1aLBDqDCl7Lsg0GiaIKfFf9gRJi60undXunfBYRaT123TFnSBT/k5YUpzvdrntbLe7xX
bRk1moVwHlkkldnbqkr8glyv1sPOtICyQMmz7h6vbpat5P5uUA2fdMzhZkqyp3CK0enQlhNf3Tnn
m39I4/L65g5rv56rIdMrDp5Nkb4Ww28jxigWVa0wuMPmvN6XwpqPEigqm5nPlBxgj0l7Nuuwc2uY
3YN951XXXFpEED8kIzOmux3rr7NDIw4Fyrtzs6/gAOjsgRt2bKPJ8mip9ZVmiW1ESZv339O4/C9X
jq2o8e3kX1bqvaWX2q7Gja7PixuiRifBT4hGH/t2sB9tk5l8Yn5UM5Xy2Rz7BITFKM4vGxzHQCMg
raNkiF6katxB+qGxmYn+mT62dSnNadtGijr5szBR6jevYIwIszeEJx6FiAKoamzRNUfrrPBYv32N
PSR1dOsghX026j2O8OzQHIzpw7mbbU7TclzABx4jQNI+tdGtQzVh64D6V0fa8jDLZtrnARvFGrrq
TrbDC9SWPy8flPBu/XJOYIl6tKg3QH9QGCUoOeKlgPa4FGqfe61xEPOJOUdgdSPuGCIXz+qNanOf
arQfx9nkzjXGRQ+VrzFRRiqapTYt4oCcbiN5ndLK1rO6p4HcXSzNjoKdIl6Xs8UAE8knEvk2vQgG
p7Q+j9Aa0et6RNHQq0s2S95pRWeIDMMP1JLYe9zrjb8fsv77AK0DgjAhUdWVl9m0OKpGZWz391gb
NrlqFH5PWk56KbriTdm9LhGDphgE4OE5OXfRhkZ68xxlYTm8T/Y9o3vwUf6iLsGOgADoSvfkmnb4
Q0+K0ylb5AvQGiPMh2ZkeM+xtkk+FtElQLedxdooW9OJxY3ljqjYhuM8uLb8fPX3BaIM/Hdp59ok
idDIZN5+rTdtzfrp8bzfpZjpTbioa2ueY21Ipz2995gHY2CC8fowbaMc87Em+CxaSYS8L7/YVdHQ
cREALHVyNKBzE+UzxwCY0BQlMUYQG+GT/XQfSB2fHztkVvX+forPD6VnrWwq8xr3p2hdwvvUwKgD
Zxc3iS483aY61a7UUbSW2Vcb95TeaEjtNF4hHf64fJ4G5y7NWGABylY6fmzQZ1WD/ce5K7fSfjo6
dlVXaSed6+CJCKdG31UPml5ri4DowXJreqezTcB1/7i1qLojkLqMTMAKw2PerAuC39PFEj3BKrCh
CGpfxYUDijg1eqjd7x+Sfe3IEdqMft0pYjW6rWiMQwWDn/e2p/mHDYxQL6cDEr5yKKN4rhD5Y7Hc
YNhf+toOET7KjtSuddTJbSXPSz00r30ZDzVSnU0a3HBwc9Xw7BMX35b75bVFXwrglb1X4eYAZav9
nB5ZDZ+2MpSmKOgREeZTqfW0h0UEY4+BQwf4YpCuq6a1rK+FPuTBVHmP9it4Wq1aeIbf7B9pspTR
pjexFPaPFxfmoIwUZdunJdOreqh0STfiz8Vscmru+4tol7gJPRAIq6a03SA3RFqxs3fzx7A+Mf1L
a+cj37BwWZk8N4+Yruk2AxsdbnDsH4IcofrCUeY4UPQUn04lbER5y0uCRitECv7cFJ1yXCK8ZBiy
DQCOA0Hw75Fuiun452puyrzGAvUDU043RIb221pzO6ZnOc+VK6XO67GZsPkpdR+iMsx5KP8oBsDZ
Irynr/0WZ236VLLVA5hEboUHzA0enBYV2EcXVehwT8PkemUdooMytgx7/R9AvUARwh3j83T0L2Mi
1cnFmwCCYnMlcPZT16iiglRCFW1pfSVeoL/hJiNZRS/fWQ5LSHfNe8KwbIEevDHLoiQIxlX/eWne
0OAlb3faX1Wil7tCRY5tmq4R5SAQ+XlXDlZxwZ/jWY+zTuYb3cUo+yyn2fj0Ka8TzOVSyO4P59ZK
wiosWqqftJGYdQ7OsckGKjpOngOro/cXI6UNDIEmkMopW4aLADJKPBo8yT1TLugpKNWT0XkC87X/
6NfbAFgJz/FPahGijoqWGUi9MlQ7cgIZ5NAppuknMsLeDpZyrUNhK8T0pHtfPz9yX+ttYygGQT6o
2vtugufQoqV1zpPFzJzVOtkmdeTumVaACIhrW/O3vaQj9w6r+kCeZeNbS1qq3ed018KldpS0re6x
t+tdvWx0b0Fr6nC5qQ+gJDoO5UHSTkb74BGauOCKC8KeaIR3EpqkKsRxBsuIc1OeHSL4Xz0d7V3Z
kluyn8wXYC2ufXZxxuAWlpFO4WTXolu0/ewu5pBLH14tuk3NeQkCt4xlXwn2kbKmJNDNN/VQ7R6D
aoAOyzVcrhqCn9VRkBXWA7ze21Xv0Kta16kWbjtnRwslX3FR13eS8NxNwnpAKTd1rEHWRjL4CE/+
BaLIs3XuHoQItX+LyuiMQOfk0UgX0Di0EnLF/eoIxjneDAYDb4BG0G7gA4KMn8SX4MMimz1TZbi5
Ig9FLYrGYZuWRBLtTFCwhqjIdcXOBnm5DQhOkIPH8/l8Rb5V/DEgym7eEBh3mp2F9cG0xpACWyio
UUlDIHKfjXjX7HanKJKbEPH5FsDWY6P5nG29radjF0O3LV/HKbcOvR/Zf6wYiB7YU+j9C9s/5ORM
14QmfFtYzu6Tf6cNJMvwZ08UUWgvdE5c02pFx61LhwpS2TvlPfE3YYUI42NhMz21SLSebOhTBJRc
GhjoIIP/K5yUKMLZCWpSuFWnxlRAwehyC6Qvbr/429JAaxr4O7AjACl8XCOkYiEYf/G05nORiY4v
jTjmWhM40am9QSGJtzKXLPaAFdCtKTfAaORjRFYN4PgAp8TNTtp8NaZlU+ibhfua0NXS0m5fIDrK
XHNub8R9pt7BjUTeJtjcYkYT7Pw5aTqIsnwb4Z0nnhYy2iFfTXjA1J0OtjoQvyoubOvSuB2JX8Nk
gr0rzNXCET/TUsFHuNGSG2HzC4DRnR0bE/pB+JYTsNQ42iD+k5pFo5U04osds+GFqCFsxk7oRXku
PAnBIxaeOOII9P+ijuXJNDcefFnmTxx+NgPoopteb92bwI1sTWZL2PUCoQPkPv0SnEKlawz+c5Ei
Kb7ZrNebs4/XRKsHl1Jv4JPc4MwEHFLBmHTr44056W16rc5yT7pcnOC5saSL6esj28tFY7lEKQm0
E2G73ULMLMjfKbf8QC5gI566OFFu8VowzAQGGWfNEIbkg/D57AnnCug1AV3ogQbOXJ7lMEgFJxZ0
dwh/HwtP8VnTksMlChMPYaIjSOgzbE1D/4j0TgCfP4cwuE/N0UhYaS2XM7MB590Wdjvi72hevTHp
BbHcAMUp7qN4qg2PcXp2eoNaY864Fbd6CxhUjIU1R5yIjaZw0ct7XLmwrrKBg0MCASftWM20CUiy
sfMTW+J3xQd9o3OkjJzQ8LJjt2TEaMB5sQOa9gPBaad5kN+sAa5OXQFj+8//i187eqlwKeOGAJJG
2rnvCy8IvmFjCbhTm4snKL7oTG7RiYVOduE/wyQ4+mZXZ+iOa/0suLZ2/f3m2Tf6Fupe9hxqbBEs
1EBlQbNUBhLpbQSwpzWeZohzCXyw1h2fevXoOMhdGuDifadqFcsqlhAB1yNaE2ie386FMFeJ5HY+
zLpmh0AovA1Yb/d9+mVZTman7sNNggfOqtvBLjK7WQ/GQAjxcACLmC73gkLDdlyEx5FClF7S4sLG
+EG7pzSE2dSS2+XG6nGj6Am6TFDS+mj4UdCcwy3tsit+lbOXZ8TJ/Zu3w+iC793ebc6bxQBhD1pE
EHK9LS5khsfoGSq+EKVeJuosW2ED1FpMrpH/7CmDcvZ3OPRVQfhr4X9J6VWlsUiOZsXCz8w3nqJh
YtI4IZURP5PgZ+oQ7xpFZzFLrxlVfAm2NM2nX/OC7BEew/E/2v2F/UnJiY//+RB2B58w5t8C5EUk
8nrClozoSkLNSn3x5YT398Mpe+7vdeiWZjtdYpAoBOejAwBQhcFYC/NeLfj7JinvjvmSAdKKqoZz
AMc8fd6mcjft3Ke0gIR4WhbOOVIjarvzQ6z7hyaykI4KSjNvkZJ9J6ys/5t/NeuWhvkmWR3qFdLL
eRxTqZaWl10dLdOhER0a7adL2Bo9bP4bLljW6E/jGH8GJgHWDR6XsFzIgrvNvmA2wzaXKWv42e//
fXvqv96eb6f1kuivNDnZaRWnNZ1TxKQzgCVfTEKs52LYiNnIZLyse8zmDoYGo2FfeKl8jHXnQ1i3
CGp1Hy+Wv09L/bdg+PNuvWzad4l5vt8VTmss6JWnhrsS4UD89e8L06cY0EQm2OmAqRwJJcUInzym
sBS7rTfn8u/2+se5vKavL/tzsrvfOBeB2hTRALFAF3i8WLrFIrZtEnb1ZpObc23OKCtyOsPh56fw
cninp9L/TWb8PBfx+992QJeqkkrlzLkAxOZDOoYP5DE+XYbNQDyzIN7aLDR7zIyIAkahmMWFA2XY
WULs7/VYFPlzhDExi/RZmFiE/rCvzcTa8vH3vfsXo4FF2bdR/1oKyy63ND8exHMsCdJEsCbMmnDt
+KqJswz6EJa8QdoAXDoXvwn/Xiy3PREoiLF4QEPF4w6TfgqX2xPnTTwqhqVYJnWGJl4bVHJHWG18
ctcxEvtgYI7FXMYKiaoGRJAN369i302+hoX6P2s1LtdnG+j6/2vkUo/UDEOlSqWIeeDbE9rtnpli
nUw1ngqDKhF+87pXXFm82Wx6a2bcwQCTFQs3hfCTHCF6v2H/zW3/fbL5dhKvW8LLXpZyy1DjLrGq
uJH0E339vOlRNPE2bBIU1vUW/g0UwTvDEWfy4RNDRyL8/RDx771nvUkVf5WY/pn+v53Vy/RfXHbH
fZpxa5jxoJ7Ouythy7LBqo/VSoxcItkNUe1mQLTkecpwtuRFwtaJd6liptmj+jedDxDwzbfVejGh
/HtuOuBl0sGi8PnzsalJcX7cFiqPzWBwdonyOZnSP9itFu80MScPqR/hcYdV1buDi+t+OTYURhZE
qtiS0Gj+PDYpy+t1cU+1+LG1a+sikkBoun+/iL8dglVXN0zsU0gTvNz6fX7LDP1eq1NSerakIA+q
Nw/33QFeljet9lDv0pUDYLEcLNhn1Hp/X8EvVUTO/dslvKxUSaGriSKJS2A7w05M7Z8CvYt1L31F
79Dgv4yGH8d6WX60w2L/SM5bDalf5dC+iWMzWw/7bULrlwf/7ZJe9b9Jke+vjyeX9Agfn7thGq93
4dN5c99Eseh1dFlw2Kklqgqs6JdiUrm/37W7ptVjkvlNY3oKT5uC3jPTfxdqyb/EEhisovuALY96
4GtW+jb1oY6VazmDL2bPrDVWAzHxeOxiROQyfnNVvyzKP471MsPti0cuIzAR4dQchRWr3oYd53L0
+flONKX+fgP/d1kv787zcddu2W7BZYkkCabdpB2Am/ODra838VqO2FOOQkza+u8WfOWXlOeP63x5
r6Tiea2VOQcnucCKIpb7+Uqs9N5kNmN3vRy9eZG/6iH/jpf/Xe7Le5ZnVvZ/pJ3ZdqLQtoafiDHo
kVtawSYxMe2NI0lFRQQVVMCnP980+5xdZTLixSkrxiiy+rnmms3/62VJiWb8/IctQdQvYqjYsM97
Nhs0KlcIJjX/afj9/ZUd9ByQ/FsFLhbfqdrMECUMrSgKoBLwQ9TfXTx8wV+fssdfm0tXBvhyGe4h
Nt0ruWtO10MgUkYVdhHH5zga6FdoVH8IxEeG/XeFnJ2pf62QbpEXeoN5m7hB0YNupncsEEwz4daD
1vLKErmyHC2ZWn8VptrHo142FEZZI3ixoJE8QkiV4t/xrpT10ynrn4ZdbGHupiHGrJOyMMGzGIHm
QeNA0/wcQjh0Px88Dl7Qi6+18cddxyScBc+XSmTxxVx1u015bKEI4EAJ9FU5VTq/9/x7N/7Yi38V
cTEbu5lzqtcqRZivJYba1d3vt7/Sgsu5p+2L7cYsuH09z6A/AZBiE/1egiaqy7f19N8WXE66/b5z
1EWPIjhvymFhevf5iYvoHq3q95J+3DVNdCdbJ4IExu1/J9xibcD1nGkmCYyzFBBw3yCveeHPfy/l
R8n/VykXY17Y1X5ZzHRzmt1ZhP0DUkke9+9FXGvIxZgXZF2ZCoFU0+wN9y+pEtarM3dureD3Yq60
5PJgmVlZu1spquhMxRjAgORAJvrvRVxpyVmp+ksGrLT17FisGBIM3HcNREI5gccuYa+/F/NDYthZ
sfzfob885xna0Zp1OeWUt+UUlwfGUmCnSbQX8M6rAVI/r8n/m2jahbTJ672lLgtKY0d+fWXzx+aM
NZaz3+/N+nGA4NbQ4K/RNcjY/53Q6yxrHbPszGn1Jx/ApgvBFCns/78yLhaN5WwXxsmgjEMI+M46
UCbW2zUijB9nwV/tuFgy5apsq5OFDezwaHDk9PPpigwLLBdp9/57a77zkphguvRsoXvHT0vg879d
VjUr9ZQ7G5EBFWyBlaBbEgWiEdiTj6xQS/N77WUd1gk2Nmy+L78XLw25EHX/lH4xYG1PM2rjtGXA
hmL2bP2TX8XXjms/CdR/SrkYssPRqVfGcWdOlRtnoKf5oCGY8wGwjhv8xp+rgUo0z5VZ8sOM52xq
WzpbHZFW5sWMV/cQA6luTZEfeHkAS7xyf1165lvP/VWAbCJ/CQqr2HSak+3Puruoma+wlZ2tW2zh
YmpD5xPq0jcwJs4uE+/P4+9D99Pp4Z8mXswcg8N3phxpouxSoh2JFbuFZVHBTYalYHvy3Wtl/mBO
+6fMi/lSHPPDwZJW23PjiRx0/KvE6452iqCrAsj8exOv9fHFvCE1s2tPHS1UH9sBIaopkGK/l/CT
7vxPgy5WujZblo3qUAQwWZFw2mOlFMfd3a34r7Ak6xF+L4+t/0pXXpugF1um46j5WrEouHizgdjy
rgmWK/f/pidt9bytFe6vfKgv27drgL/XOu5SSZrtFafbFMwErHWv75ia8dPluJD33hC9lYBWdNfr
DpHzur1Ydo5raERtaHI81i+W3VZ3S+S2C9J3nyCpo+7b8ewBus3lqByCmno/W8UbaAB1yFzHZHgb
RDh0MTDPJqGRVVQB5v6oTZGwqr8G94b8NJyOt9ANHBzffq3qkPh0oHoX78tP56WcKGkz7fWtR3XQ
vLvT5YP+tHzdvTcTrrJfF+97Yqie1crTBcvcr1B7Np5GlOHKs99UYgfJKCcUauXbQAjhXH9vp0Zg
wbzBBMO3SoIArsrMz3CWLb3twdNJFsPZwTuZb+IIxY3cA3ffL3Ckqt7ukLSqX1t+pgiwWQ2jYhMc
AGQ8xEsncJE5C68E7u95AyIj7ut3HRwzEF9rom6SBVH+1UcHuqmD4xlM9YMPZK3yeoisItwTIA1j
eO2BxE2cbq16cHDgwisCnWQG26tvq8+NRhBi2l2DfjDOIUjfBrRnGxo4JhhdtAuJclyvetuVmmmi
mshDBBkhCzvv9Rkr8OD5FSWcHLfau3nXfbGCT3dCzX3OHiPf7RVXMOZ5cTdDP33DtYeQU+LdJ/EG
H7efHBk/MCOLNVfcRGJgwUjuTQoJTpguowS7JbzdMm1jck4XvI2P6SD+JqnKDRBXCy/m+3yCF2NK
iMK08DkZvrcR/cdt7zgjSkgA0QF3ZxcLV8L/K+bqDIP7HYzZ6yAWhmusyC1G7fNLzNmf2G0/DsHw
ltMz1jmx7GIxoIF3GL53QYYI4vpPMLao+N77RMT6EIndfRnyAer3cE/GhA6syYIbYiYHCDfpbs37
I035iD+evoIYsHlgBOAkCaMrPkuOF2lKErX4vr30wfAf+Gw+h4w8u4HfsRFJN8EfYAWPf+Z/sCVj
Te7z3gEH38GbzEJW9YR4fgM7vcGD9/4sool4uOb3Yre6n8wJDQgOAyeZ3bkWgCsutAJ8G/DCRKrw
h8M0/oZHia5pvHsMFMKNfhaxeCIo/X7rz/GwukFDsKhkmv2ZT66ZMH5y4wmWBXqX8Blql9OuJmI8
b0SOnD5A8FbAZQXZH5ZfQJ2elQ9jCA6npKOwIjdElAP563eKV+DjJh6XiEni3kH/swTclYWYgZhF
l6VdAijWYDUpCD4h1rDxcYrjcu9wHwM/+alhlRfUe7oDz/6VjeyHvbJHQpdqiTrZA4b9X32kWxz2
uWbToAUpR2lHyoiNHnmIayD3slFv2k7ch2yojG7VqE7W6TIVLBz31gXQ6vea/OSK/KcmFyJa62xn
ZhbUZPtcz5vHbly/OnuBzTyQvbXwt5yoah/42K7xZ0B4q341AwPYU/8AEGk+V5Ot6UEo1NQ+4MLm
NmyseJmHoHuTt0WXgj9+pb4/7JSkWWKAJd9fI5njoudOlattejO4aE7EoWV3y6ny3IytAcSwn4sJ
8Wkvs61Xqp4xssD5/wO6L8KYqL2y3xLyqH3m9+uND9UEwcGC2fuuE7mB1ZGkuSu6Or6w7zqnYB25
ZO1BTkZg579j3FpLU9mVmjZdTt1nbXgYNXE1Le66N7K7YvDeiVcxpscPiHug42aPcvs2PAuEZL/3
7k4v5riaNnf1KxB/UBF9amwpeWAyqx/a/ul9McqG9o35MbvRCYpmk6gJm8+m9s2sj0sxBTCAGEGm
fjXQ7uqP5SPUo3dgW/vuADQVAPPqIelKt/Y7FLVwyDSxAeZgLzChJu2GbCPWfNmvwlUkFxL4Hbdz
0D0VEFOfCQkhdCzt4t7rgVDAOuyF6z5cUyOlDy5i3Bs7L/V7/Winq6Q3VpLuna41plfmwA8HPgCB
VPhDGX8oDC7mbOYYs3xXl5qYfOQhG9A7cWXvRHZNp3cSvxbfkgb78vL28LBHdH49UHLk3++VOSf3
XmyJVIat0gB+AjfX5ZZYnRbG0aEyRN1Rn2c9fhaMrffpxveQ9zG7yp1ERuUwJrPzQH/2QNaHePVL
/6prVOtJ279VBwcFUFtkwQGL8e+sW3fLGl9YRd+8533F04a4D6bvI9UfOGwC8oB/ng2DgHh8oWt/
fg+oJwFe4h4fYILHDv/6OpJ4QA16pjxki2N35+9XQK19aIiAecDrytN/QvneJVpxQVHEpmdMIxJB
wJ9dvG6gBQZzmBC8G+LfWxwLcCQCSExBhLch9kgrrIjqghem8jMtAEQeKGnAbMnxUE2/DyT4OtWY
+2Qh/NEeV7andf52jvqDGdSYq0evYNXCFnCz/SSiaRHMiMp0aBO7QAhvdmSd4xmET5thGYmt3SHQ
0z3HVgpHegmZKurwhB4A/4zwNvhAwozcVF6cwSuCDiCLe0iW8bHHzGUGbAvfS8ZWx84nVN6/TyXd
+nFiGya2XqsHHpB6cUhcHt1qoee1Ni0eMf89L6GbIucPlWLn02PN+PSOPM4tWEYgoduMtu/ZqPg8
PGTj3mtG1tdH9uQmxc0KQK6nnAhwCTs44c650QG/YASN6BS8z1JGjEjTGzSpXXBLSC1LR/qFIT//
Z2CJ8hbO6s+721sUFmJ1YgL+xsOYpDwmdgeh+Dt4AHmYoFnj3EbNO5Fyza/DaB2UAR/eiPKHJfbu
xM0IWZU1ieMbVScOh/FwHz6do7eIMd35TCfRAW8/HT/2xI6OYsJwfJ1LeJVW2PWHeKofiINI7yUW
UOdBYEfl83Hlpw8P45cXPEbjlGhJvvhw/8BLCYTEb3W/DOf3bxJSKVGXeuTGRPFHQv4KqUWyuJVo
TNSuynvY3W4n4K4LmjuHFNJ71hwuMCUt/GPrAVH5Wl9Fh9D0H6xwEvYP0hUpfOTwyDbyl2li6TjK
emG1Ij9IJgrUcEnkrMQJw1Q3qG5ywHtvbmSNibmABeITI84rMSB8PUDvJ6BBzAkSZXzGlWBpMizA
t4QkVfKzuod7HVTqFdHBd0NOydJ2wmWJkDnrwh8S9Srhspkf3+LS7Hk1CKWkYZNOCk5yIpe/4ekQ
mcV6gITSq0VlRH7MSP5ozm/L6qD3PLMP8EtQAWaaBwCXQ+kD70fAqKCYSvzK74vG+kkhEGAiyOtI
yEcC/9t/6nKza1b2TCWWSjxqnEeYT4sw4mgwQhxvEL/EmD3FtwmzexoPn4bi1xsSefaWzln/+2Bw
P7l/C/sTEYNXakd+0g/yGLVV0CEws35b0mtL33T1Gn0lsJC9RJe/4m18RvcmYnrU+SOJxyCRh7Ej
2nuoRV0o4UPI7CkLpvUYeThRwneWlOx0GINb7+lpONTwzOI0lAOLHHckxJh3CVINGD71+RyoNQbR
dE006Ff4I7FDnXcvAz58QUWXULfJ/ThPxpP5BNHPgU620ccJe8ArHTfzJwYA0RMW2HD4MeSu4f38
Su98J+k06ZS/Oudi71wvd+vqNHNUzBIycoNHeueVpuN6juVAJCBohHAR+zQBfPn3iaOpP5jHehSO
d8uyBa/7YqtcNNvDTt2tSVWE3W2+eq6e1nt/Dd6A7UO3Q7bsikjyPNjCU0kqNsKD83hks0j3nvq4
IKGasSDpsy8HyXNM81coOofLl3NQzYwAZwnyfqsTkrAXHOYqnmGUCLfjU/hW3lUeFI2Ee0vA+puk
5aQPPA/hwmAB8QCKU+0TyOCcQ5wlcrvHri3PstcZbLQEvfPyVlM8C7jwTPUgfEuu9NP5MPKPSgEm
K2YcWKbx7eoos/+usH1J6NCacZw6eeToQ3Yi4+aA69wJ4GXQBUaHfEDHA9RWhbIPYLBXGMtgk3T6
x3fVXzxtHtWwhfLwFsBqQKVuIOA17agm+tP0V4anEqUL+QuJTQ/wE7Ufxsd6Sg7txHb8alqBb/9o
x8uEVHpokYfrz+Zp/7KbU4m8629QOcCX9/amb5NCkYJRUN1b4/LN9IyBHjpeL9EaWNpweO+xulBl
UhIAd0VQPHT6EJI8d0bC2yoBOAPaO9SOvIKc1dNpCqalfdq4b9Vj1sD+GbjpYRF3x9h049NuDGos
Ove66WtOWLxbMAc+Xel2+9v5wSKqBZwKkGLZHLRL6A+z2CzcVb5vpk26TBRQoCOlvwEIuItVskyq
Z97s6/TMMjlC3LCPzJQzJNBNJjjp+wjmpcSK6onAXddxGRn9LYzodbyOjKcV6K+7WOtrTyS5hwYw
20YAi2FgBNtI4AjqeMd15Ee8y3XNQx4eb4DVDQ+TMpC8KHXEd/tsKTEhiyncj4C8KGHVNwMrPETE
iYdFgNUi7AYloNTrWCJXt4Tgq/1luuUvoZNfhSRyB5tIhXNeiY+PgIjhtYWVDXDsTdKxS9dDlTxD
N5YdWx4mCLV1okcnALTlO7ukepP3dcKx2tBkZ1diOyIZEL+cTppaTnlNXzCDrxGI/2AHE5hiFahB
FgU4m6oocn9t2oatqvXSMvQpCVntwSvW97WaNJBRkkq5DNoFyQnAW8EpBsPxMTRIYiCB7rG9Yf7D
CzBZPIKWUvB382SePAs7qF8+o+qtgDCcleAQo+zC+qQlmCOZsS5lsBbAyFe1kXYa12B0Hvx6PBut
rLBz/Ibc4u3IiaouQgmHjn14nFqrIYnesH12RR9CcbO6JbAMUjAWVM8emG+4kOaruu+QnTQknx3W
LkhkoB3xllYIYtli6y/eFDVYKOEByrY1PLMwBNiwixskFOP+RCt/E1KVhbeC2hMSibiYQJWtv5w2
IcxPp82gQlAtvcIBfXmYkzQw8zkSbE4xdLf5CIQYDZ0UHka8dKaXuWFjQLiqPzr7hOMCqWvIVMDb
3XVUQecAajPpvnMdJsTBni4f6FM4fckzh3v50Hkb9ONK2ABxamAbXk5nb/o60OfHj1kJW5W3aINC
hYM12OkDjBdrbMtboYlsUfmXno2OB8mLTaoSmooTrsBxtwJ6oOkNFQ2M7fv9Uw7NSOlVs6BCH1rC
0xU0Md9uh6RMmw/mLXRX4Bq3Mcy01ri38PMdp/po23m7KWG52izcvinFYKeTSx+arkeAGkbDqZjC
rfFq4YuKufT3xbwUFqn1KbSwbi0ClYjJHUTJngUQ98rXRgc9MEj8JRkKXnYm+e26DB3mDckro2pe
8ylpt4W/6nzMWBrno7k67N4LptdoaQdILx3j6fwAbeKgCo2H/UsPGG3k3SI43cEAQob6/s6AOQ7y
sz+wO+6U6FRFbs+nDfnzqQj2RCh3Ye/2uBmAHbt84sLFOsqt0NjdOi9wJI7gmdFwZUHQ2MWcSaDa
2K18s2+wHSx9gxSI1acOwQUcYXD7oV4X8MAGZPw2Mq18WH2ghmw4tjyWh/ceOOTQ0bLJ9Zgn/rqN
Fy/Y+60XuEwbw+cr2094rU+M3WDZBnty54qwetU/MidRzVBYe4A+UUeWmqyNyfEQWI2gf9GZWu9m
bw/ZQfdA3DuYku9bmHxPlOJlULPf2xgOTX9GGlLPW2HxPHnVvHM9xkbrPJcthSSsnKl2RSc5K/sX
Wy0w6IB6Af2KhLEv5Mpq1Tu6JwLEpmoKgWskuD8ahBWHzxUCXET5OioR0SXcIQWPMqjjLWSysA0P
RMhrfRHxkCTyWgA55a8NDAyCG1SGTY947DxavYpkRAp/7siVi0lGei0iHaTfVSi/yRSJZk/yF0j2
IaIakX3o/765Yav5pheDs0sIOXYxTQdCzL2wjvWyqtcuD1073UeHVI/Xz9tnNW4wLAGbzaam87oH
TvIqUVMzJvPfJid+yCuSVbOxcr8lYXUxrsA84ZIuLYdQzeBUsidmvBiDypXORuuEvOYOQ1Q2dm5k
WyyHW+7Qm6y5p/wA+zLeDnuxnsrfs0k2BuDj4Klp73wX+YLKR4j4jh1YZ9tdD2fk7bOx3qyS4nFF
0SvuS2LxsJk7JN/0JnAOnr8k9ZafY/RVmnsvZchr2JVkg/4waSXo+0PZwNuP1bnKHNr1uHrezeWW
cutsDIwFBLJp8bgd4rta0fwtkP1yo3IoVZmNOkD81TR/3M3dm9lImiW1XoFBuWYLoIOYS9KMoXtf
DruUMqQZqwSoIjhc1jxLM/RYOkc0hxWVEpv0Ul7zCagSJtwysxH8upE5ka+AX43xbx/JReuhw33l
NkAiyK8u5bJz43iLqks79FhqRilgCIw7RlQqfZD2yKeA2Q61G8mbbVKN3CnYxWN9osasdXOi9JcJ
f8ZQJ/G2dS/VEwVI6iBFNanUSXpR5oxxvorXE1GP7Fdm0LA3kpvKlaJC1RXNkKl14E81hiAWVyNN
ibnwQZ63H+xgD3z2uulXXLHH3gmDkqT5askmdMHzo/xIS+wHJZq9KX1IaFAx9i9K/5BWH/YrrAkI
zf5q2HH3fVQQVQs5CEQgfE++33uoKA76qph7kDasgub2lUJcDEgk5jwf9SBm7m+4n6QVH9I6nb2d
lb5oMXeGdmgly1iRXPNE4S4KSEObgRLBSKpEmz457V/1Rewv3jfoi7yL3ggAHwl/KIrSYMrpCybf
8UW+WQykdTWrzw6FsoRU5g8lUigJBAHqVEVSDtcPDGos1yu0QNqg8Jk+OiGiKcWhxcWgTumm/nJY
DPYRDtcxFynBpi99Ju1eCSOuJ2MqD+0e2Nep1EXuu4wdOC5qopDEI0V/rzjQSMdB88cbB7Q5K3Gh
NKn7Sy479MEnea/BVZIRFM0YDj9+S0HS5h2vnGH5IR29GWxCHKIraUVfyuDsVIPlw3v8+s/DgG1D
CpNWUgAELpJbKv1tUGQVGeTR90KAQOywu5MmSTn2uRwZCqkjzLZJ/iT1693JAOE7okpcVEXmuO6b
Y6lW4z8qdLnUUzp7FSvwh+z6LhMbZkrOe+tn+QxGGTpM2kU5tEXGkPnIzKwgYvLlBs0ALWDYRML7
A8uFQfd6LcTr2xCkNfa1ZBsuElUe91a4hgIlLSH7aaDKARkhi+0/2l0FC8XhpdnCnA4kQmIGyqP8
Lnlb/bPA+q/eb8MqFG4cgusS488ytv7ArgmJEOMrM06mBvhW/coMIMtOTi/SYmmYzhIiS5ZXUn2b
I8x5frv97TMnGBakLIc6XTztz5er8XIo01PWjUx3mSCyzOVZJAXcWYg/mKzMNB8v7uTVfii4agYU
VA4/erjn0NMSmbWNjGERmmHzsI5Ir0rhOkvkAWxKHh/7/Cpi566A8QqMysGpD/ETqiWUTrJ5boCt
bPvHfh5L/+GMD6ECSo6ccto+KEZ57NC7OLrYM2WfBIEvlknZkC39dbyBaPjBhiemTpy4TQ/iRwEP
c9bf9o0asgQ9OQGXYCbNi5yXZIRmkXQ39yVowAyAUwhlEPb9UyFUJjBy2fASVf19XwbLAfjETOwp
By55d0A1SQyv+tC4cjOLT7d9WCdCY2xxKMuofsad7STjugq4B5xiJjezk/3gyC3lkcUGJphxRtfk
FMtH/JZn8xYcungxckITBqZZVPHD3SllFvFeUA5mEXPkTmoFWh21k/JPd5TUt/9subF+e1h5JERv
BxYZqcfiXDZTi4vBaO+vnsrBYlj2wXwJTlSVyoe9odwKqj0o4fvSIgdqKKkqDE13MhBAFcnpEyWn
b0L6lY3RPJknIgVk6WZPIk5kAu5fbEhuDJYvi5goFFlvX4JPzs6ybcgWImtKdkG2RtmuZKOSG3LB
5PjBRESQIbLku7IG3b4Or7GI7g2ZOXaoj0QEy7LeIFAP5F+zN8jFsl/Im4gY5C+r+UsiISf4CA/a
g0657H+vovaIGsSG9SBfM/GtSe03fQh7+osnVgq74fpZ2nfemVgXFVuPcLBJ+/bR8WOZbOZfu7fI
epfHBjwbtIkoQJDQFow0wDoDT6iCk2KnEHKdFUhRJUE6idohlvy0xyTJGJUFM/9rIsUiD7Jk1tdi
I64/wHVlBljhkmE7SwgG6gSThQYGyFYgVRKZEVDsMWrlAHnA9Waw+1ggnwxuugBAL0vaNCcp+iyv
ChxDKXxNfEbi1od7mogVQU1k/lcsmKq/fKp43g9kEmZAy56XwkAWgkwMWUfyuSwBmeYyQXVaIRNf
FocsGlk2MhUhEWO8UeGcgDHGxnPWPMhO4tEy0CqAhF+zQnpSjdnqlwydbC3yUyHBpOMZePjxOF9E
p8EmFsRbEQ9SzJGVQwZ6Yk6dB1kXslJlpYBpEp2g2MqG4AowwQ/R18MdSb8cogJ7LgxaqRE7E4t+
lv6Q962JCAd4PqXXWQnymEUyQNJJOwI6oiOcsAtua4XHVD4+IGq4QYqwTiFGuzHi7Vw6VzaIA2BL
9YsTShX0W5tKIxJG+/cjcmCWHMk8BspWpCVvCKcbEg/HGi3Y9tfvNkJJQ0KY584V6iKRE4uRDFP1
bsvtkBXyOZ/BQiNDIvOAwOLhdpDoyWYF0JT2Ki2iGs9H5KI76p6NeDPsImVk0O4Cww/mo7QClIE/
NJLVlZEWZ0PB0CuepUPLAVX5w9SaLqCPw1YRzDjeWLHD9ZLebgYbIct2R1VYsC8Cl5AUPLR0i1GD
vA1SmtNiaMVZkvPgTFcMiyEl8wOhL10nryykttzD6AjshbYS7jt5dl9lWBb8taUPjynNoP+PqTOS
wTrJ9B5K41ZzuUoGTgZd6m5sfWNSRzLG8oZ8vA33qYypfEEaUkeLodxO3sloCusjOUG+mWaJxfHN
SNWPBq6mbdhSrnRem2ZDk+ZpMQy3qX1zBLAC2jFAKQ8f5s0i0SZLvKxUv00tIK6MOE+OFRAVcn3v
XhrafTDxUnxg0w39jD2WWWMfYCnOoYLqPlifXj40JsakpYAsWT3SEJDAIKpn1GTVyghKTWX+FhTc
u2kgnpS+07FZUScpVBkpoxNvFcNzX9GH1Es6RXarw3nkaS/V2Ell6H2RNJrMCkqRL4KzqYMqLCCn
6S5xJypzBDPhsKA8iwIcwDnyYfMsWpDLUGR0/ZK6ukwdLZWlkCflowy6TKrdUP9wuLsx+RoihB3K
kcgs0Yxktsvasl5P1CEb1s8zOv1ryL/qnCUYihb/KUhGx5nYNy2W/bOEo186tDDpQCrGb2nYVyVE
TbOYYnliTdolyCgyB2j5JOPiE/UsH2WpykSTxcqFyMgzf54UMoLM8F5l6onKIDXTUei2CEqZFOcV
FYmK190IeWvzIlLia8+XRPIy6EEKt05AppUtzjw/1FDswz2200q2ZtQ7BHzAatBS6SllJM8d1NdW
fJp/rU6pm1zWMH+lFtIvGHxfa8y27eM6VMWKkJavy1RJdBRrlGf04LEdOvyu2dmW7JXLEbSsHCxk
R5RjlOjsO7Rh8p45g6Bzo/kvoPoTpUqOAQ16PjqxoD/CKi4KvOja0OJxpJq9/W6YOAfafjfA/Ncs
cWGA0Q7HbqHtLOAUJS02FIPLDqXIxIYo2lO/fBd9CPBcUczwLpCsHy8+AfiINHTBkvML4S+cJnps
+KIgcJTkJPF1YqO5Zy1RjNLwQPLu75U/h8FdVr6HqxGOFt1xrHNsyF9W6R2BIrPlVummG9LFlrOR
WYSLRXSswhkROpuk2j25myc9G+urV7eMd/tkZQyWVRdcqca3hENMOz3nDA/uWEC2iennr2pUzWlv
FiR9TIEJ91dLUJ8V1P+yGdhYNVu8aD1lNjKyudIs4itF/2RV+rvoC4eirh50o7DsbmoWt4o+z/Kn
hlD3ngZaeqroYCseDkGTPTiL0a6emAB97x5W5ZU59D1biPa7hgF2tk0gjtUTv+Nf7W+s3FnrkN1N
Fw606yrneYMAYmNSmmWk1HlabnDj1e8zHRpf862zroT0QddCARfzwMU3Qdx1T0xrlzFyR7Wx1tX+
AGjtgxlvEyOa8bwfioMI077zDI4cf2ASS/W0jUZmbGNo+rJPgTuO4UkURbBidTRFOWzp6en8LLDk
8r0yEcOZ3G4hLgE8RrLVo4cgcsC+RTGQbUfUHjA3WTTGAm74DdIcLQe54bBZ40QLT6yYRhxXlI6D
4+uIKGf8DiOkeHFOoR7lM/hlABw10nauCRSjKDfqxwbZKHsFhwZ2iC0bruyrRx/RJHg7PLNraqke
lfii8ki8T8u0/Gz6ckwTicKZO/p98uk/CY9/+v3CUWoWedsuNPp9hSltBLIgPZUDBagjb+0YD4ao
31uskGKgE+uVGMY6rJ9yPBBZIeYnUdnF0vV15GUczuZMjJBi05SviiWNmPhTv9j5YFd3vtyNo7F7
Y2OxXIzFbvllVRO9ljPNkUNGeTYYnk1t59EVq2fFEGYA9OdobTJg6CeJvgaVR8S8vCGKECGdaBpO
bN8sx9LVoiK1aJYoFQymbBFOLEqW6BGiuonPDjfUBzZ82aXZeYUSKEe1wSDxyHEOZVkEqHgN276c
tvEcIWfFsygSV0exxsPI3qSGpFhF8rPF+7voF6F846yp8lvOrnKnPO79UTFF9EUnkWHXqGSGHhlC
Ih7DWo7fUA/0aDN1+UtHUKvR4o/8llfGXI/Em+jGM662UC/0qAW2cIOpg89xyRuheBQLZtA2Xr2q
+DGZQYMZVh3MUeuYnUqMVmKKkbOgGAh/n1XfA0gs0wX71iG8BXCRb1l6S7M8Hs0KBOova6ywbsu0
+TJmfqEPivWlY2LZxOuJ+V96yR2v3xdnFUuUjCZyJ0Cr0n4WU7QZonHrOGVX/uPvtf0ewXZR24to
HOvkLpCIVTvlZBrPoJ/e3QnYvYxmM1Yhf67fqgRE2VjO7ZLBI4Z5bPsdogTyu1h5kGknmpZYnUTH
2CRWSoDW2PKLoIj2fjUWp2/7mP05hVqoBkRnhDlk8msUjN8bo6k/7GT/9P2Fk2KvF8eeWQGg/WWk
FXOlip28jaDHZeHKOIi5X8zqYj+3PkzMU2KQgtw7NID5b4d6qAUWZ209VPmBY/w/c1wXnzted3ku
wg1q5yESr/fpUVQJ8XKfQpm9m6R8M1h/Wrqfz26OczjekmO4D0W+WaixIuVE4kmXua+onwgCZOsG
BzxkxwNRl86aSFhjvPi9f77Qfr5tNH/NzUttqc63bm3VMjex1mPPWBAXIMMox+HeLdiwg4y4di3o
pbIJzc4bzZcIlB6j5+QQrsfOjTgbjLNNWEyCYv6Tc/c6kiUPizvowGKUO/U1yHLbwSIlOl0cXnuo
uuV0L6YtG4R+O9kgTbAMkZ4p+1aJ4UNKErMOMfYx7Or9Zpz1tUCkC6P0KLUS+WymUA2zc4kNSiae
yL9tKJNRTtKyo5zOavH5CEFi0lk8ckbjaCoDgbiDSphFBVPAh0xPhUHQI5Esbrz4o/J7B5J2PZTY
hnbuEOmwS9rQQdKsx3I4+9oc5feRNFIJu+bKQCEqQiSVRDcsCWGX74hMgtOQ9HOw+qD6FgO1WIGw
98Ri6lljQ5WQEeO+Se2zL0UsG/JJdwSyVMy1ChB+yp8aSgKDQHMxTF2bG6Jo/T0z4HcQ7hCHsHjR
R1X5/C8d6KRkuapUnTspuhB0/0N5V2qj/HAlr/OcQ/5bMRfiZl8VvZliH91J04Z7867R06IHaCE+
5FyJVXbKRRlkQMn/PvF/LtbVQWTQLQidjYtird5pC9JT5U60WVqXqVspkcnZRRmtN7rf2wSdkbT2
FX7ab+ga0qUEOuqkjTimalySR5emsc0cfeNOcrB0zGhXmfdGOTouq+mOHIKTtoxnbmqVtaeYVbIs
kKDLt82+8sjMmx5qAq506HlWV0hMZYVfDsDflbqQkI5bnTZds3cnFZzkRA3GhXK3KsMq99rPzfbK
XvgtEu3cBY52zryWoLSLWXVsDtVxlh3ciX3Mgi6crfcBPEX9WTvzMwvCcDIfSE85lqA024D1Zvvx
1rSunTFkcC+bDLgjoByGi3Z9mQOut4vW0YvCnbTHp1m99+jatlLDfbXy3f0m6JEVyHQ38GYXhCr3
FAIy4EswZ3FNZsoCW7B9ReH/lt0s3cK+y6mDJAQIaC7EcM2/Xrs/9SYFgRxZbQetU4ZqO2mrgUkY
/YlcQ7PWvOMexGCM93soCkoEl+14TTaw9+XtoWqCdvc+y/VguZ2r1jLWdaJqcL/ZdePnxZL4Ol78
voq+Jcicq03Ot25ZbL1m7zKVZ1vApOmqvYnipiykjZFugJE/KH63g7W1aXzNXkTb051W9F1tYjGr
HAgolJEK2dix9lx0BkJndm0NAj+JDfW1LC3t8jT5VUGbsaZyBOTL538JMVfJtWq3q3oTm6Sacp4T
PdXe2qrhW+uRUnjrIlSX4Spf+/3mGHG4OD5e6aFL/eOrAtADM4sh8nDloPdXBYqZaxEi0fYmx10/
xwXR6wijAejvhCmiOsUf9fquh53FWuHwWsFaUD22XbxrALjd3GXGLrXwoBDuyED/XrFvGAGXFbsY
OnvZrkuroGKr432Z3SHhOwBilbhZYqmbvZmnh2LteCfU+CZ/2GuvbX5F8v84eXqAyoFnRwyJfSkK
unyl6sC+9Sb7YhPl+wJ+h5nXrhXPoUOM49azelhdd1Ak6IG12gcNDs79LA/3ZFAcy7Fj2EnpsZ6A
EAYxaHd6qM3RaXZFgxTpdyEqhEkVcDKVSGNYj/4dv/IAOqvWK5yJaQ86khLzkG1idhqXGCjba3Lp
p13pr9J4+W9pzirTZzuL0nQVVOCd6nf4rywiLpq3RfNRum/wC/hNK+JpXK0PgVs/aUTrus8V/Cel
8biaavZHbsKq0c287ebJbV6tjG0VcglSSvXSa/dErrnP2wLMd/lK2/h2pftNgTd4F5TWkkDp4fHU
Brv1fYULakPwp/3Wo+NrAt/yu42FQCRWkWgPzNhed4QZwnnauXW82qQKkWM20XX7koV/ynwLB1On
3+yPYwcc66ZJwCmD26jXb+sZhDNaoBQxYBz+onjbKsT8bRS/Oea3WZOUBZY3JTZMYi7Lp7Y7hLvM
vu0RYOdsHxa9dbBqbd+wMMBVvgJIs+EQGzirfItoym1dxe7+ZkXo2nHHxaO1mhFXCb+POwtmsHIp
kw3Ba+v1x0EZdGuE6ma46lLLIKzMcfun+lMztSur7YcN559xvbAn6etqu1UhGZtsy5udM2g2oakv
vUYd69c22B/nq4DBkLKo9SzjoiT7cDS6tiudyaJMNWu+6h7N5QDFzWAX6e3ufxciZ6Kvb6vDUC0d
Li6DTr5YHZVTd+pR6dmTlZ77GyCvV93KPyrJjHjSozLo5VlQmYa3Mbc3ELVmGZhLVZU6p8F+y6mL
PN+jOjbcnGyo5MQm0FMMz3KnvYqzOQGR2//h7Lx6G8fSNPyLCDCT51YilWzZllyyy74hXIk5Z/76
fejFLmxZsIAe9GC6ewo41IlfeIMGranMXj31PqlepICgPo9XWim9VcOpow8txM8p+zXk5ZuQq70e
mjsDAYCkyNdw3JeR9NAVoDwxzGl+ZAUW7RKC/YSZOF58Pw8XQqjZR/H/puH9WH+45CtGDNPEtw54
zEg+oM9mr5mrjHNqUC3DvQOkxfcjXtxQH0Y8W+Y+mKaxKIR5sKvbrD6oVFPCbVL/tvX/cv99GOjs
/dJaaeqNXppX+DbK99J09I3fXc4VeEz/y95VDNmaFXlBzJ8Xv+s2ViujSaxD1rim+Vjnt0WbYkW1
nMDB5Nc276VFUxgHwhEYcCLBz3etPDY2bo0sWlVvGzAhfeyq+l0vbSeVKAxcaSZdWTRlXpXz46JY
tgohgHAEdOjnIWPLJ93pWDWTo1LDBNPvzPwXYGUFpm1zNMzHkDC8uf9+r3yRPOKpt9BuIebmf21h
n8Xcvudro1YF4iDB0gjMv7HS/JjSEHpE0dyn9WuNPBAe29zqmjNK+XIM0k1UwKN5EHrstl55TOXq
Pk1oJXvA6L7/unnw8zlhCdD6ZSks/T2C+3B2cq1MfbWxrQOXoi/fAF1OWIj0yja+NsrZFIgqiRja
sA6EqMSjPUiNzr2e3VzaU0Q0BgExZnNYdX9e4EL2w8xoCKriiHi7twhj0ATIdafq2rVST2tNzeCz
m+p9aK/T6hBN1G6rXRT9C8ZDXqP5McY/ktj725f5lRm4uPkEbo1AkgXS9udk9tSzUnlISuugaMpS
Ng4NzIbee4rEs0h2JQwFqX6imSHZT98v8KU5EbqCUMK7dfl7vfHDAptJYVWKPdDi1eudYf4NtWc1
RkfbnOP/CbT+7vo6XFruD2OaZ+tg9lXfSCljdrTIZO3QNEDpAiylq1ThTgYyQBZHM00eKW1J3jIQ
D30JnL6QnSS64rb7hSI3Hz/Q4OgdWPbMdZ/v8g8ToKPmbMRByLUWZHf9MCw7AeFv/oji9zic4qJz
NMz4ZLeIcUMCnV6D4gEU2d3giLxqbek2GONV0BHRmfKtUmqLiG4JZKdR+KsaEYfIqO5SC2SW9/v7
pbuUJHz69LMLK+u8NLX1yDp48ktLsMaLlvhU+3H5g7EIVrorXbtMNyOo4IzG9FC1ro3cxvefcSk7
nq0+FRKFmR563o40VWlKzYyr2h8ogGOiXOgBoP63QKVGVlt/o6p6CyRAK3a7FN2/wI4eS5FvBvge
cgU1oz16I+Y6yTEpyucSBhw0pPTge+WtpZYLRYXXKYxrOhfqnEGd32wfv/rszvENTx81k6dTSu+t
znD0IQYcaGykQXJ4lxZF/zOF8UvBtW3Wyb+ph+ufaW44Sm5eQQKS9z5iJhzJKlVflGGfqJFThFey
sMtLTJOXe4GHl0vr8+4Uvqqpkxlbh2m866sniws4UOKb1sMrOR0WRnlj5zIkDmUVj+MyzcvVJIe3
Bk7A3y/ypcoQWfL/f8j53dl2XV7aBTFyVrup9sMDLhq9VTLcWSEW1uSMcbcI+QTfy5cGFZpcuVKb
urxgFmIus+oCOtRnB1VprCKNeqLZrrWc3vTROlScIs1va19aVkhclVPyUzOaXVmEqMzwPX5CcGLD
LRGtfBcpTNkknEkfljLlpGjSFlI5LWobpQKAwQAOrkzZpXhCfPjgs+MpJK9ONZsdFvv9cj4M8rTj
VA71UTYnvCR5w2M3inYtnKErQ18KQHlHYH3MyiimftYorVGpT7VaNw8Gyj35iMJVeBB55pZlugjy
8kGqlGVMAaGhed9K48LOseZFCGvsACjRwmaeeRyT7fef9W7m+uXMwSLX8DZXZieTz7s5ro1h7CQu
rKxFV05RnbTVthMYj1EdHX1XUlsN4nQJ904QA7QyTCWTLjfQJAXLxm5o92mor1O4qZkauQo6Ok25
CQZK9QPetM3joCMspL1FeD0omuzkvoI7kzQ4tpn+laS6XwxdtUyj9obMbCcC414uNjDD4tIlxWyK
t+9/LlCAr3cMJEaMq1UdTXO0aj7/Xi+tykapPO6Y0lgM9c7Kql3ZRltF5eiO/m+7GJ+isR4WSa7s
1fQ57caToY3YUQl4jdO/zhJrBRaH4k9bVdK25Z1v1Xd+3G1Ni25jCOAIpQoY2Lw5klukvZNX5lZB
AiSrsZG1u+QmHkMYk+2NqYSu5N/o/Xjs5YKqLuoPyXiaEsq5pbxu89JtTLR6osIxAvOPHMZulUh7
HzNmuRF/lCbYRFw+DQi3qG7XGo9h0z5PAZJoYjUNT1ES+8tRyzs3S7X7lanWpxqEQ5yai8iMXpWJ
avW4q+pyKSR1UzTevx72ilouLf+1goGYBNl6EurSaGOqq8q6MZFzq8QJhF7aiGypNZ5jxMZB79q7
rk5/jrPoVGneKNGfrg72uhYgz7YM6pEnMFvq0klSTCfPq4eO8z6fNYMaduurm8jX3ILrM/TehPTT
TjCT8vEg1DBktpdlXh3GR6v2Vm0gViraconAYTooflpm6xBaPppTsTdp6NhHuXZUj73FrLx/DL9F
awgflfR2/owxtxyliFcl9TCJx5ezXkQAs/Tc6fXbAYB8lgNu8rYy6kQw3lq14B/raVsO47JcNSrW
iFKxzJEHSoBQZge7UZZkZrhQUvJJjWXh0ewvUKrLB1cJQM0TY8gxARRhkv2s5fZDX8CWzEcdqbG+
vmssJDfyozXXDRtvhUUHel5d77u2BjRStAcp7+9ORvbY6lQ6C2w2oJNWmbUIpvhOz+I12qJuoBmw
O7UN2ZO9sOOhWKQRyPLQuFK7uPTeEJiRa1pAfUBand1gkuQHU9cYJGO1NQuS6eq+7WC5M0cD/KTu
WYkex+BYFMtaTteNGlyJCy+lZRQVFXBGPL3ww9XPZ1eJUe5GOcE8UKjPbpv8fir3UgUiIv4niKFC
D54v5vPwdNty5Fy8ZUg3WaCfu2CX+rPFSH3tk+Yhz65PLL0RxxYUZXVdPYubU6kumsqMzEMmcUgq
J6dqLcrd3AwhRpnMzJHibYFlM8i9az2QCzE7KiqEyHSzNC60s6u76jv6kCX5SZi5Rrcc/U2h7I3o
SrxzcRSKwvRYwFeBrvo86XVZRX0eBWQG7c5nTw/qzrZe43r5/c18IelhZcGxEa7i4H2e9AytWltG
zL3Me0FLc66uQxDgZcEINFvSefp+uAuv8cfhzvMdUdLRUn2Gi9ko0o6xBgPP3/XVov0XLAvJzLvW
tEBFQqHgd7ZpRZFMmaEx0hhCvWmURZaOjheSfKgUiKVV3TpWjvFp7e+Ed5N3+7rbhy1W3f1LWB6t
wtH7k+8DpvO3Pfw3SXXtRrh+Uu+kInWGbtZ121rTrCqlbJva3oUUs3mOS2+d03CHLzKsmmQdFEvz
p6pzddeTo+TpSgtR2Cyu3BFz/HR+HEiVeVxNeK60uD5vli6w9LySc2oTO8kCIOBG6DNsJWXvl1di
T+ULb/h9Yg3N0uilzeWDs40ZBXYqUMbl6AXaobTIFlJrqdU+/LmCdhGALLt/EG3a4dFte8WPORcr
pA6D9rJfVzkCQiHZTh1u8rhFA2UyH9NCcwXAps5JmnXWrCN7bUebtvWfwwEC7E/hda4Qu7HCDFrh
ivVzp+if544sdh6LSHsqmo0KebXqoRUjCJejx10W1M/hGBjKoemH28hEWdCCoI3vmBU+N3wCIrUY
Ynuu10lvU3UfKdGmiNudPbgalQ7J/+1bFl0e8PP+yRBPZnnjqcaylagFe79pdjtZt7PVeO/n3WbA
A7fUH0u5W1KmGHux0okqqN4flVZfc/xuQ2vaZKW3yfu9Pr3VWu2g+6KMT0LOVqnO29FGFJPQk4xu
a8jlCQ+iRqzqQ0Pz3oLgXqs7N9TuynJf5cZ9tm6RnJTiJ7lbx/6rrsxCkg0D/k10NBpky5E6a1EY
EKqj4KRZB4midd5r64SINkuHu5ZD0IXGQ2YYBD10QaRpP4hqGynGfSeSG1uob2WCsHgYHyV7dGqp
ofWnuGEMxl1ZeVQlvILiqijf0x2MoZdzmGmAy26V26wMN5aWE0t3qzE5FRkKGxnAmkl1Jrt3xT7J
9N+T321tH9qVjF+kSJ0sjxc2fr8aImMdDiKp/lBn2i6e/gQy6LlcdUwsDqsGjYrj95fSJbgDoklU
wghRBfXOs+MjCm1Me615T4DD9ihlPKXaobD/zslBjV6i0q1a45dHsMc2S9oKNdzDULzVUoH3Z6Rd
ufovVcB4XcwZUKspmn7+4oeV8PvST83DJGfbekwXA2oJdfmmimOqVsfY598gh1LZ7vXW3vxbz6+S
WX8HTDeaoSiOfL5Kas+uzaJTzYPVPFth5kRiZcAVAj1Fp8A382VhoYk6XluCSw/6h2HPH/Si7fPO
FJNJVXkdoXwDo756kaOnDLu5UJxK41YMTqjjdX8tQ7z0AmrvqkwWdkumfZZMW4MU6yIZzUMKiiq5
0ePCaVsEsMJTnv9sw3E5EHNf2XCXsqGPY57lw1aCIOvUDeZB0GT0YV6KTl1JqO1pvlj45Qv9QI3C
FQV+reo3ox07kW0swqpfRoVyBdJxKRW1NZAHYItUVdbfqw0fyn4KCY1mDex+A12BrHmQ8myhABmm
u5DtVDQqIlrcSb+etUpOYWUsvG4bBuF7EkQhZNnKZMvln3GJLNZtLG4UVPtTZBKrcEB/cZ0ieSK6
tyE3naSzlnELHNGIN7YICND+CDldTZG/4e5Iu62m3mi97ApfXMm3L0VTH3/jWQyd+EqndlJlHpLy
Psh3KDTRGuqu4qYuDcO5oTdEA8P6IrDHio5WMO/iQQLaa9tuY/8y1XE1535tyJ3JfWlFZPf+EtaC
46E6UI2nsbS3Qfeackd/v88uhQUmzQL9vcJgmmfbrJKN2DYnzzhITeI28l8KAlZ11CloK3FFpPP0
/XCXThLoCM2wqN4r9jlOIk2yOh/T1jjk+V3ULbtmL5m7vtwkHpK9AKny5+/Hew9rzu8q7NEQDNOY
ctU6KyqkKR+T+jmpMMFr/Gh4b3mxbsqGd961yqcmI6u7hga5+FjMGnuAiXgwzPNsaBySuMz7zDy0
8eOIQoiJ63PyZEBmIwnjiRDV3zmh9u/9xGBrb8xmpyVreX6/m3KnAZP5fhYuhdR06WYeDo7AYMU+
X9iaNPiZmVTGwRPdOvebpQHGQfO5WijyXbmm3wFn5zPOy0BkjSi7alpnl6XdmWoURgym9pC/6Bml
RekGhLeD3r0kVuSW/e/cbN1Ii37a0AUmoBkCB4X+p+ZM1N4N8Gllkyzz4rf2s81vQmYOHoAp4UbO
9pc1VwevkcmHNDhVvb6kqqt6uzFGI88HgvRrIDor7pT6lCS73vilpM44PjYjE/06wtlutiklvD42
tl2JKly3KUFIVLniqFbnhFtitF8mj2dN6cbTjEfy3XxRx+ayQIGJf1jhq7ms/e5+zK9cshe3KhLC
CkI7Gu2V90v4wyUr8iqKu46qDdBRYjvR+UuFOivQPRK7QZSLSL3x2ofvt8bFQOLjqPOr+2FUqaBR
4TWZcbCGu1U5ntR+U+AcMHXL2pvRDv8Sosa5bPH9uO/gjS/bBN9CjdvHVGlwnY1b97UxJpJ+4IDo
0yFEXFGZ3GqMbmoTzLk+LUP0uALwdzmRsN+9xm1MF8Rpw5sK2bF0U5S2G3ePgS02QUQM6G1MpX4M
KOabwy9zzJcqOFjBFm/A71UFnHnrv6wYHXADchPOkuBhP/+GNM/y1E4L42CnD0W1H+O7gaIcG9Cr
Xd3aC90J6uzKWb4EA7RnpKeMwjzvyLs73IcFE1bR6DZrcyjCo9a4Pap/ad+vjaJyJ+/QaW996w7d
EbCJG+bdbYzyeKwBmrLa/xKiCPhc9F9tpJ/P3448AtAXRL5+KHR1wxpGUnsCs7PuEJ2LkZyIkhvy
EV9CI0tqb0qjc3K730s59UI/uJJ0fnFSJOec3T2phdik84ASPq9F3GlDJicWwlpzCVvQI42Wdrhp
dBrEU+iUY+nK5bjwtWKnTCRGQJG9yTtpI1Cdbpkbx7l+qIloKWvSkkiEQJY3MN3pZUyh8zAXKfW0
W4/gz5BBXFx9qS68jJ++/+yhSlRJifJEwG9Wl5H3pnXKwo5uLH1fq3cJsQGv4/cn8NqAc6DyYR81
zaCUdWVoB7DSoMYDax+1PMBvXDYpmnc9Qm7fD3ipSslPFCY7RQaF/142+DBi34ZYb00KFOP2qBjJ
YrKmRUomntrIYCvKgrOalruSu7g1SE2jddD0zpVvmLfB2bUDKU5np9Cdo1J59johcakmRdoAnhB3
QEWFhqC4+aMvT6FfrSZdpvV06IufdXIYaKUK8HhVtP7+Gy5E9p8+4SzkksN+6EuLT4jabdG/EtCK
4NqtPt883/3MefE/TLXcaVbfeFR7DMi19RYEkjUe1fAX+qOUpjrvp5Svkr+D+Pv9T7sQTX78adpZ
oJEbaNsOecGwIdXw9JRF9x1ijoynt3dKd+XMX3oxPw139oaoxaQ3lUqZVZbXOui0YJuqNxzQiWdz
6k5+eyhy+doOuhBMfRr07NIvuPGknK7qwZfuIvNtkG70CMFChiQJVpQXz9uW6nMLdb8MF03s5oq9
4qcPZrAa5bfv5/viGTZke+52C2BRZ1spjBN7KjtQZtwWZQ5/iN/f1A+k4dZDq14ZDEudC7tKQf4V
nJlqyuRqn3eVTQMFQywapWNl/KxGxVEyaRt5OLBJUIurfqsDpgAuaXrdktyljDQgr+hU9q+Npi+s
/tYGutp52SoCoaAg39HT+q7HJzV1ykBxFfQWx+Zp7HpXDX13nD1SxJ2RoakY3ZY6uHfkihA9DMvk
mFdPRkADXbpTI/qXBhAYWPGZj+ZC/nNOl4maUHMkoxza5zCR7kx9dJUQXEx8Kwl/oyNgOWgW6yaW
8ji6tX0PAdtHqlKJ/lUy2Bn+QNHfGpmjxjwMlNdzArKguR2y2E2od5mdgVZDNRY7jS5CnwEWZebF
Dzk4xpOy0Gz1adBfCglBk6ZZy3HtiCp0hnRcGDBChuFX8WLJy1JqN5mKN0YpdYe+SZfZr07+0SVi
maqzou/JqH/rzaYfxn9mUGF9stPTxEnoJ0XKS1Y9JfmvUD31iEtqtrHN5XHbefq9aPVDbMGsMqOD
Ofzumdgg0J0ZMOrX9p08uhzOxo8XCfs09F5iImeazEF3GqEndVN+1PPsCmPo0l5VYMvMSS+VhPNo
oaD5Sq23pYaAxpp/C16wS13+Ek8pkg7F6fuTcekmQuCc4ESdnczfw94PF2CqQGKdPFIw5r7y53q3
rpTAvV0A5YZ3/H6wCzm9+DjY2ZVgl0HfRn5J96u+rZK9ld4o+kJcs/w25+N1fql/HEb7fPzAlFt9
GfCbkmo7GbcaTisDdCNjZmJQL09AqIvlUCHKGaWLxrSccjhRziGTeMkt2yng00TZS68WjilxDlFA
8bNtrq3G8J9X1m6dNG8Z3A0pOcTp4KYCMnVzGurbjFtM63BUyCNHofrUC2np8zoOORvSA/4GKGSs
aNJHw62NCm+EXUvr5MCW7T7G4AylRgvl8WEd2jtaAWuqAIsmxBupAilGn378h+NRjDjkYIdX3tpL
qTjMOECCOLTAUzsvGhKK+A2gefPQyy+gjFdSBlFczpktSufqbe39iiRgU9mfagB8TEU92lfTwTe5
uaiqabGTmVfCoEvnQAf3hbXknCAbZ5slrvtSiQ3qTKF9FyvbBEkCJGrl8FUrb94Lp8WVObh0a4M3
UwVw2bl+Ov//H45CNihdRQZIhgc9vFEOhbXyhv9wuD+OcRZMDqoWK6HEGOb4Xo1uKFf1BHdHCZFi
q7rTkK76/sxd/lUAgWUK4Ozi+Zn+8KtaoE9RWlG4gg0FZDwMjlfrONeGOHtdbbnNejP73x8Fzr/W
fwNp/v5XXAom4Db8/684i9PitmwmuWOIUNwQSVALrRGv4GBDPPh+pEsX4oeRzmtAnuePMugtYw4V
FHBO/CAveCDaraOj6K4MdulC/DjYWaAAga8si47FGdp11t509a1x6u0rc6dY84V3fiHOISWMDVUB
kns+e3IfFcD90CXL7g19ckzDd8qeAnIg3baWvQrAZFj5sDbHA8xHxyYeIRIGWExyZzvEccBxXjiA
eutjZChOxrAap2rZ9+ZC7vuNF8TOiKRa9+JZD5GHVNxsGAC5+U5GRsL0huex8f5KyXhQrdNQaYtk
nNaNhZVrPtxrRcbfU8ZBxt/T7GVNldzKn1P9b021u6BZUiNMLsnTMoruk9rb1HrppOFxkF+iMFim
uIbNEYAJvjaa4bIVlUTke/t+56fywWxkSsMgB9URerlRLZsJdMkURK7Uxku7eJvSfUdFALKS2hLS
VHTGfpgeYhjhywy9GErkQ71iOROMQpigpvRq2smSCV0UHl5GYeAmNN1kzeOjYcMQsGihq4y4NkFo
m/9oVJ2Y2qXxA/1R4485uLyy4V1Ub1vsxNp1WNEWvy3rvdLe+sQvycqC6YRaub6QkbxUXOmvTWSI
ieV0pyp3c0AzCn0Leoe+5IslpF3TFFsJNH8qUiS60GprJjdK1UVA0KinpTNVr5b8lIhfmQK9IneE
tw0A5qmxtiW4UXneUnnfFC+TaPZT+pYhYK77iuPDTI6rDIO4nuC0RO3hd5ZXW7+uFmpDu5LpPCmD
M8oAW2O0WofGW86hlNk8f38gLx59+uP4dNGWl88ZIlbUNVYj15TC03WSHMvggaMfVKfWu/LgXLrG
8Mg06DoASflfnZgPN6WSDlo/qQwUtAdGEdZDr12jZVy6XT6OcXbgrbpj5JSiryy1cHdg0oUWvPP7
lI62vUjQOI9L3Hn0Q8aGV9jEhnkzIyPm3VT646M93ahEGN/P8KXapvj4VWdPrdD9MM4FX6XY2yJw
G6rLkf/baimouGHtAmMLBYqq126/d8L9+b0EO4UGD75n1NvPArVeSuMKYKd+6Gyk6wM0pgO0GVIi
KMJfHYnBViNgokeOJr4Yy52EFaTlF9tCQ7g13HjWfQFpUMvwwQNlqCvPOtOUe78Do1soWrjqsmTT
Ul8M/pR01LXUXkpw7nmchA9qRe539bMxrGeamOX9uTKn85x9+W06vRShIif1xXN16CVf8CTrhwod
JfqhXX4/pD98tGpDV7yaYt9V1OTxnlCvALouvSkzp+b/Bj578DuzTdPAY2AOMhsJchPU1auPyrt9
zJffZ0B/I6owxBdeU6QnwaiWhn7IgSfGY7GcxCnQfhlwO8PpZPevpQ5pAcREjTppEzoNaaetUukl
iRQZOE/pdy/9HM0a/wmxqJFdqV67pH3oE8xcxUEZt3ItFnMqOPWeM+S4DKQ63MHiLZ10iJ97eSo2
cRTsRd/vQRo7uVcu9ajmNtrqHJ6JNM8DlhoHjgyqMxw9bkYBGuTYDYfOg9LaK9vYBItxLcu5WG6B
3Qy/CU4m1eez6g7U5FGpo4HUMhsXpvriFxhq5cfUftJ87jAblKW1Sv1rQnKX7hYeePBCyA1p4tyF
oLdAlCZZwoogbpevRXpSqiOZHLJ4JHNXtvely/LDYNbZb4zkKMz6MWZ/kSb57TGqQQl1v6d0PFSE
A77gnCVIJXIuCTkHP16S0W/0eDzo+jU+w3u57PNeJF0WM30QoMecyn6OcXED0sU4+NpBUptlSZ5H
+zJUTYeeaW7+CsXTVKCsoFV3HQdOqvRVRBeESoHdH2iQSN24eW4APsXQhZRRXtmyvi0zuI89791w
rxsyknt3gFRKml2jcUWL48LtqyAGN3vIYdREonUWPuvGaPAiAFCILYc2FprxFFGCejmN7/1lvV6b
KDoWV57VL7KDAOXpZVuqgAVC0nce6JaTZ6tD3KkHjqsBos40XgqBne60KnPfoTljgHrGvMZvYXf3
xyLn8fE2fUi1F4Ps77fTxRUEWyhkPNl19QsuVg0aUmmvVw85uD8VoYQ4e/IbUIbxuIgkfR/G/zxN
wfZlcu0cTanIfhiz5HECbCz1+3zcTLHYGOVTED02UL+0YGOEHh4pPAfpTWDFa0Vzo/w44PTdITND
lWn1/S9Qv167ioKbnfVOWiLGPltFVRkHy/NLVjH9IxX6MY43lfdHsrFlIeoE8hHqbli9FZa4QeZv
M6L2oIibFgcu9B/yHqmo9CE2NacGqO2bmOjkh7QddkpzBHto0Un5/nsvLr+h2qpCjZJCk3L2TMhm
0TZWWJPX4GWWg4aBJSdbT8hmhF3m9BiUTfq0k5PTPF+1/DcEXx7lhaPA9paDa2T5C906po9kn8wK
yAPb4PMRLjLfrjo5Ug8FCuSZG9DckAjXUxvVLKye7XI2zYFfXf0FBOkMAMm6fiticTtO048rUzOP
dX6d0PWgdwihBLT2WVgCtSI1JGKNQ1XpbgCQvtUlonSNfvl0E0/ilu65Yt31WHwaE+A1OjM0D32L
Kg/dmb5sXB8U4ZWP+hpPMEGm0CmJoKRDxPR5gjgcQygskERCe5JRsC93OkWjgR3eYK3USnsA53jd
gY4dnuT6CozuPcj+MiVAQKgQ8dh/aWEaftBOqtGohxYGhZaqqxCIOv5Znhncdd60njRjUw2PdGtW
PqQ8Q6DwYGGWbmAShTAtCRgl1bQP3RwOCgU0R6i/e+x6wumN1vXP3lg2hnqvN61bC9Sb001I/Wyg
s5gnuyLobvVqWmRFsO1o7lfLJBCYHRXr1Dhatrysjb9dAOJAEEQaf23gsq38UEXbIDQXA+Fi12O/
WS0rEqm+7+Du/KuxiotKjfmyF6q9bc1/ipy7MBLUAVjcLoJEFE2oU0yHDnYjAME6S3Y1LdK+2vGn
YoShyYUXKODIJdq/Qt1UYhGmsFHYqlJ+rwPEoHx15Za8+FIY8EnBPgAaAWD2eQ9ovhcUilWoB718
GvrI0QQ+s8N6BlN2ryDnzXpd4MZLTHtl830NLXBvV0AizSQBiHJnm0/LiwTksKTMIAR1oAGK7+j4
DyGXRaDh3gKvVfLvQefY0ZvSvbYZ0mbmxL+L1oP1ELZ3hnTliy4+GIhqQWwXsCmoEH6eikkqgAZH
mkKPtAEl3ixE2i0H6M1luLLQC1HzRa/ty1xbb5UsW4415hNwVFoMvDqQKXS914EYHb/8aRiV04pt
XuEZNr0ahhOVxyY7ghoYsF0JWMhGuVL2mestZ6dJBfSkzHZ0PPnnF0zdGVZVjB0fL1NOoOdQumC7
JnnPTjP4Smbs+wV8D8e+jAiiHTQZNFMCjc/TpVVtJutdroBDXEu106NT2P9stNtQ3pfGjh85SdnC
Ry3T3NZwcsKVwcVi1RBWi72M1mtzrwQkW3svYOM9RdGPeASudWfDUc6AVLi99LdO3Hba5WA++RN9
NlEgcXvzj9o/qniS9TbqXuGzXu1L1TV7zJkUGERVtjCNcKn5GmD/xypepUq84DcsZrq0CP8IsI8m
JkjTzsI+ea90Lyql8eQW4FLb7fLhn07LqVuT6dTAnfP2yi67EMlTMv0wbWeFM5HqnTXVkUK5dmmJ
U25Iiy45lO0GRlenvPqweLRrbJVLT6GqIWBJXEnBjrrt57VSYTV7SRbLMyouAWIl59jEhy6bJDOR
kMhooGa/TUqT0CTkalejh5N5yHa3T99vmvea//mmMfgPWnmAaDT97NRHftyLPIKdWw7Zwku9RRIe
fQlvUE99koc34sZR8U5VMAPz7nO/AnFvLxCkQLUpu6vzxOkKfxujaBnfKBCcv/+6Cx2LOfEE2w1J
w1BoWXyepm4c0sm0oH2G9qOtwFqTw+dooJlDl3E+VBrSLNNJGaEtdt5qUGESQ8iudYgSsu0opbVU
y2DrUzP8/sP0OfU5nzacJFlD3VSJHs4+bKJX2BgpDN0UTT8X//RBvaUxG1CSq5ySRt4myhfmQfmd
PHQP6Wt039xknCDtTpGXbek0KE+bjokeaPUv3oY/CMSXkcuD089ue/pmbIgP3dPm+6++cCXN9peA
2GDHaSStn2fT84Y6ge5JClW7Ub1GksoR4SZQ99C+PJhptfb2/YDv4M6zafo04tkNbpRFG3VUSA41
rh7ETnb115OOin4DX0rp6bIdUvMUBb6rXUuUL8Xqn4Y+WyFdilq9KBmaWKrmwewn6t/TtKXyvxzi
l8Kn4Oanu1hS7wZj74lh92wNr6FFOMGfSKnGelLoJr62ykwENYARzNzrELAozWPBqze1/wFDh4wE
BD3ub0sGM3v29o8V5SQ7D/VD1OAT9seT5Psu/x0QKocHC3JmaiO+RV/8yirNse75Ks0iFoaOxgmR
59mw4VCWRtqo2owLrssnFJ2zG2FQVrkjc+4BYIbH0HTR8zOvpMUXQg7t48BzAeJDNTYLmlCUpMwH
g35DOEuRBuVTOpOYD8k1gMy1sebc7uNYdVpGEVfNoZH2nfmP9wvU8wiBaQa/XeM8XsguaO3PdSGT
FJx+6+fBpGGopKgH3UVEDJKsokJCcKkN+3y4coFfOtPUoXQLg/W5xHo2UhX2RhR2TKEcbVgzwMxx
fuRUEy+SXSbjFZjnO1vzy15B7/AdMzZLnn7+ZWpdlZ2lDtph8E5xEq7obW3VMFtV+UE0i3GMNzEK
APO+yWRWE9Na/jtqAwpIp2g69JW8b/XQCdN+ZfnRTrtGBro0HzZ1UU0DA/S1kzB0kbAQe9APdfwc
dq8mWcn8LBC3QvjtzcoJxJUVeD+V51NCZQcDeVR1Zxbl5yn5H8LOa7lxbImyX8QIOtC8kiBAK6+S
eWHI0oPefv2sBdye6Vb3VAVLJYoG9pzMnTvz5F4P8ywivuykAsfoU99e9qP2ZU2abXe82daG3XHt
9L2ez3v5ddJYUBozG7PQo1iAenrbLm/t4VA5ok6zOjXyCX0pcvW7+nb6ljsjyXbMRzPCjN/P9//C
1aU6wIO+laZBgh9TYVmvzEvzyqaUlRtPmvkpjDyczK4QXBUB1csCinLrLWK+m8njmMUfuwBSFZSy
zk3QZdg197Dp62o1Ou+RMDm8zai/GA67hVqPCLIJebcOa8GWo0fTdEbx8mbSLR2r0SmHnOvvT+W/
wBtEAraSIizbsP90MFPqloZlToXq+VFxUKXdMBpqtNihWrU++4VHW/xpbv/HCGOXGmgoLNaP/phx
x/MhGAaLBENSjTe1dwLjGYPsfL6ClEou8fZPqd3Sf5jnMrmTkg1BoHLyP3B9UJlP88thrXA7ovzy
DD3GYvyEDoNICB1Hz4f67sr2B+MJCZHiZEKrgkpI2fM46QUkHuss06+im0r/mTE3jA7X5aC53a1o
RZP7pqI9t3/F/lN7Qi+JPSLtQ3oBLC71l20Z2HRsnoJksFmv/4S5vUY/pgx+jrsGFZSnGfUPw3+s
HY/7IZXStwuE65PcthMgvrEezW4pPz5REVYPNr1R5ditklDYMeiOf1bi+Fdiyr68AHCaKbKYq8wf
/5y2+2KZ1hX7tHu/PbmH6I7ajdx+5Idoi2IbcqpIM5TthZ7K0xa7pQ9VHjKZCBUkardZx/RLtJ03
hrejK7U6lOCoI/iAXFkqyKF6hx+bI4ZHn9o6+rGrzpzuF/0K3SoRtyXcZg9qw0LyjB9oXY/+g6La
V7lr303QWEAO4ir7Pb5JO6L35w8JR+CrKn9clmzPZunJobHi79Hdro9iuE+H8eRucUXD/w9ak11N
7sgkf/glGgx2+HT9mpXy8aY/vFUR4/xN5s3vUwker5ADKHfz3+7SF8vd3PXyzd2Nb87ftGXnsNzS
4qrMJvzMjm3W4tlVjdJanqTSGCOuyZRrwlVA44qTU/JCGRM1MxBBmfDiiiIkpDK8SNmVUFPSr4yu
aIDhG5MrL75fZD99jz0Pdc1JeHErdPjngncPIR0fuPSZdLDSKYgR02SDPgzcSfeshCCSJkvUKpMO
13/CofOXIiB5zmjG5WQp5bWKwSoap2K+ndw10uylD2+u28z2h0wufes9ak+wiuyw42R4e/z2a8oa
ey6UNqDA2ykjkZ2etRfMC+nV2aQCx96IYnfPtzxCFUS4HHzFM/LTuWvUGChuY3kwXfJ5ne0qEbJi
exW+cf52i5t+jhgobaTvzU86J5pM8P3FVS1+LUQKH6gz5RdVm/GR3TFftR2/p5IN7vq1BzLv/O8i
lblp/O2p06gf+WVvimopcw7NA/IGeFGROOF5JgTK8XsGjmyvErPDz3hq3HxvuO96nu4UJYD0TeSg
8UEoovxP7NErjNjjjUKiyzd2xqKndHx5HuyVHs/p91QrcD/K46DBwTVzyu2/uYrsI9vtkBUi3GwH
hBfXY08ncHyJvMQM1T6JZpVcKrEXQO3qBO0I74pazuwuptQX64AwNO8xjtmyc5k9Uf/C8bDi1Hfm
nfMY3RfFM1R35myVZR4icsx7HOGYsaFSiGoAmQLCGNFqbU/t1eM9RY4zNbLd1rRTG6gdgAw1z9wv
F4fTjWuIS6tEs0N4cqeAQHpgCkjWkE2YfzqNne+KtORbkzaiFyHQ667YHb155sXWqEuxT5gJExZp
kxKOEdAadVFpSKVGq4iGqthIpWyquKDo3Qa9EpVmFJYr3uPr0LZYpdKmSfuCWm3lU+3HMnKE6W/E
2jY9RU6VI1W7IRNYzL6lsJuSicq6qWmjVANME2qbCjpO4w2KKOi++CoaDOq1KSHjK4rIKMPokSG/
hhBdEO+fFSRRCrM68HOICRaQ5qjHtY99H2mHItJ5iuJdUMhZIT+YG1Su2Tvapkr81VDUVA8wuFWe
g+ZSCJdMkUxboMm+iE6P09aG40lel/dl9I+mLdiomIpIlNqX4bg9biNoEJW6qussO5MDAokFnp4j
lCeUaVO0bY14m8J46756PLXrJb+Vx/P9Urz7VtSNda9cXV/3G8dofAV0PpyRQVSC8dJFBxABuEz9
54LmyPjK788646tzVPkYo1Wx7k/flFQM4jm/q+xVQSc6Y75V2U+mS3L6PrA3NCwouurnOWCvkb9V
k+OIFeXjO2w3e5RQFCpgKBFo7OTTO0AnwyU7ObTSc/Dzx8jrzZccHN4yFQlVG5xeqTREO4P+/Cq5
ysXn8PJr3VnyWL0F3XpcJdfKXeYJP27U/5Ey7qYSVFe+ojig19Az8dw4j1RF6vzhKFRQ0Du/eM70
HHO/FGxUKBDxtAq6gT5ViFK9XV5kmA6jIzVn6IggoIguCx2MUo0P2hMp0uLgAlmNuX6c1SbczRt/
yVR6pAtUiNadLbpEQXOZjgSK/mOKy/uo58Vq6qk0pBBptcPa2mbVC8LxzJ88jAmCkqrBeMRbxPn2
H6vW/FtRSedYgQu3+a4g1Oh5qS257U+vhtf+jLk5ymshboISkuoz5EL4XeSO+PAGokQSKrwzblei
XKxeku+fw1SVJ5u0nFKfQeW1VG+In67f2T/kwwpKJoVWGXWbfR9lpmeHxYwbtehwCRxcCYMIqUsm
qoOJIXoM8+g0rTvrzrGfKaGorHJhG5PPfLGRsF/vtcOyGk+vTnOGTT2e87LCQdk9z0eTG4fHouNg
ZJi8eaaqVzHqGFnZ6HJmcCz9w3c2m1TdUdElGzX0/U6HlIKIXgu3XOpW0HopsRfKLbt7tF32CCsF
3bPaV+XnKi87ZfPR8NqNOZpL3YBny07pm8sWLsNE/Wh00EiAzKHniihOJVenFqowjI1lKsWY2ac8
M3Xr1rk/W15X7EoNLnVj/hqfWB4EEtKbnL/XdGk8NTrDKI9O7+nuwmtqjjpYMiXa+uMe48vqXkyq
6s2qSe96u/9J+CjTteudeplQl1KIBTR4Su1Za31bbtXR3D5g4xV3UuZo1lbUKJOgqmHWURVbIdfG
ohCltsa0E1CvqdDa3e0Y1gvOfhFt4vlr+f3cHndpsx4n8RmDp9mro+c0j/e9Ixpb2/YU4TbVtuqp
0JZiyZkab6kTfCojqW7kHl0bdN0RjNyia7PuqaeGnPojjcIC9Nr/EBIWyj8DpgzZkwIhnwWp/bNu
pX6aTIJ9PlH7aNwv36YaQ3je0R0IqlsDECNQzt965Ep3/sACGJTN1CZSoWvR2sejHp+7DfDTfncX
nbu1R/8vXedj1b0qr+pD679V9FG3+Nyt30/x7BkSAakoLrfr7/DGoGhQlxhY3CpWLkXjzwBNdOW3
Dn3lkNT2W34H1yV2qepSbRBc6/JB2KCq/Df4cwfSCD5w33dALD144Xl4W4pYNtJeD9KDv61G6EZ+
io/nfQGFcFeYqIQ7tXCoJB9BDkKLLCapxTtEBPdIQikGiIJTKBoUWu76M8aSjwDs6DGv0lDD7wmo
BCIJx8Zpc8rKDZYipaovD0rFlULkS+NSe87/s1YSUvcczbpbLu2yG7wvWse7apQgt1VFfAwcwj74
TiRUFR4hvn1pnFGaV2hqj0zWOlMWRRRpOqh/zuPFe7Wzf891qODffJXbOmdH6Ab4QLoYda1FpO6Y
Ekz7TtAstM6hJsc5X8Rolvu69XPvzEiexo5dqG9/qT/oEM/j15NXN5ZnkG/f5wOKhOcx6RfVTqcO
ZQb0EjnUOtpuAq46Gt/gfwCfYQNod3JFKEfAV+G/4NoZ0QtClchpXjsKk2cFxJkJqJGqAZaqCzJK
NkQ5jJBL05FKeAgSVaFQlFwjuDTWSYO8ND4wxhBirvqMB6IwPp4+LbF+tJu7F7N7MMY5omVIXWCl
49Cxw5jolELF6Gro1O/aRNu4KcXtV3hJJbsUCttgbXaZRKQmg/QLbhT09KxuncZM7KS/ReELvb/J
wI/v0Ks+sdnJ16E9jnh59Z6J2dc+R4NNuj9WvaDNrZY1Y45RUmCcLbpKriXR+pUQOSp+0RCM97Vx
m/aqV387dLGV2EcfunoVere4TIXHVdM9dIfRgqOeDCYC2F6tc2gfUCZbMw4VMizwf4G9Ocm3jxe6
aTWWAw5h1zihq63k4Qgls8Ugd7VLv1vrDF9qHaRkVDKkNIRPoG02Z76dPlkB9FRob+NqRNlqPPxO
XnY3pVBrW24x0lt55qPPSuHuc8dcIi5nTjsjnTnZHTDeKjK0gw6DuT0fUF3A+C229/fKGTLs2mtG
DZ3JmBHp4CJeU9LT2aUYYxKt2H4RS+8xMbcQGJx0szOFpMMXXFBnm/PuxeMm8ds9tanfnza4JgNP
fc4Vnl4vvi7p9ZmhLV54GnZmX0NGBLcboKV7BebsG0vQwV+adzr0w7fYa4T0PMLPMWvtEY1XPnvW
X+LJFbkrR/tOMYQpvF+GAXpoSWt7UwMts7gxSlqst0X7kx4rCOHN+WsRLaPN7SnOh2AYUItgdNGZ
3CzBFvpY1b2FlOIkUDBHQNNX1CDVYMPLI9AusnckDvt59MxT7Xk0Tx0gM/DjpnX6Vg47lWvHqe7Q
YKyyLCxVbgdUs4lDKxUk9cCwJSz88/j8Y3er7/e41Hqr8FB3chHhJPmZt4AK0eqRzmE4yFU87uZ7
MzZAd1z/OLfz2JlVXHkvvuNP2Vy60fAAwtDLevIT2ntEuzgzZNmHpuyBSCNa3e4YFNnejtdcLz5Z
DNc3wVvQXN8osOgRiUyWKM9RX4PzPlzxdz8fiv0CAI56hesb1e+KYDqx0RxcfQa3ZX9xfdEHLX6I
WIrPxQ9DFxX1RKpOtAtXn+8yGMQ1ykqn1/T1ALx3EhI6epk1B35hegZb+0cWHRrfjdCZZZkDUx8l
e+xDBkC0KArWV7Ee6tOOBrPULCyZaAgK9i69dWwsesFIHXpGlNqWioOTmFIDxSup0ugEncHyQ7FT
fAAuEdHd5H7BXQvkt1HxwQjW4/GojQz3XJtFlGeCZa42F/lAlgZRQ9aBgODXTL09niDXaU9wAuNu
5lvy3Ee9ivrQ88G+TbFDtTO6Fgbt2dreR2+OFxm3CjNBt1j88ktkPXrxdi+Y3m5gFh0eNzFLMdOH
myV93h13V4MEGDVHsxSANUi3PKjSj7qXU5P6K4nz76p3525QtmKYFds7PN0S1MZNx+/N27vm7q6G
NGqBocDEi4q9RaR12U3/RLunLdX+TuD+hFg/ePfhupAvnc6r08McPiWjRehPBa2GWdNcye7Ahg0W
80ZwTxnJ9y7KIBMd+tBD3YQTGMlSWOBWLwaV5g4gNmpr1wrhkFuO7AnDQx/koJlg28qtVTSNRmis
VzoSBwado4fRoXH+yOIFYmAFcsdXucEaMJ78MmAwdKTBYxr6GkLwUUxFfaBB2X9cUEkHdadODM+H
D5zE0yd9lHuGdujOuWEzrqHBncPCR/CQPOfay/bsiQ7ScfKxYfhcXtYIqtc7EwaW038K/kgACsCE
P2p7UvX8gz3/efF/ZCBWuVVCC1+UXCWA1Dr1R7JJNzPllUPkX+qeSvNJy/kqPcrAVPvu5f5/gsYA
Qzi4TiEEqH1tmW3pXGO2CQb2H8o4O2tyj0zv5zxWVU+f55KxAAnLoM0XATiDgY8IxE7SSDoVfOb2
1dHspKUkDn4FECy0cfDhKnVXzGgeE+yxjAm6vbGDWNO4wfn5GLdY8sWMyZgXZ44XdUUYoj60P0q5
s4xszfVVdN77k4vOUGW/DyfSSo7fjXSDjb/ljedJrnqZTbjYsmyI4PWn/WVr3RrsU45OME+jfxzx
DJaLKBxOpD64dJNvrc9U8mCMqHW18/ujSgX4fndUP1L29emmflwvmH/nePatIdsgcrxuL3rgyfb8
WZlRBwdk4eI7JQchbSF5u6XQSAdQDtRaAVWOX8Cv3jYWKOzjPXC9ABwANIDiKtjUoJW/zuN15X5O
MAvC6TyMwaV17o83DbpL4pT2ndObrI+g4IRbyNSel5y5aNx58PuzpyThP2aAqwHIwlXyFL3+yB9V
D+PpsF5bMgNeCW5aU6IwYjFAruRngDK1o15SNmP8K3HuOv+9/ZZ+NguwenZCVzu5ThbWYntT1J+a
doJbwZfDacOAMgbME+cJ3zRhhj0icufa8HGc0ry+YhRZCifAqGFn15sN6q0UguL5JrEQOx3zvQ0c
q55vA6zVm2nkBN/FT72bgDt9f3Boj1Rsj6ZPAd40uIBVaJsKgCuAAR1wxo81TjVBh3eBtfLrOsJs
AyTvcKoAdriEApQnvjlolF4zlglD2J/Am50QdYSghPfwpuLwcGPEJFq1KRdnD5DxsnhxVl9HQyHe
r7SM6RUVPhMK6zR9vvmovObahXsvWOmh1mLpVmcG1ilJB8H3g5xSb9iqwEdJRanfewFJaEUKsXFF
0s5/blPUIPLIOOH6I8LxYMssxhBFDHEH4oMTz/1rTgCZbx36edzDihA0Cz8LhBIyRWr7Vrs57Eu1
W2DfpdbhTjwq7tTS6Gcp5HkxOM5Fw0sj6PgY8xIxqNq9CvDWCdJk9DZRnU/9fijXfhaSacv/PpJ/
5OLn29WpuCwxkh1pjtZzd804dUK7zywIOHY3zxk+8dI7Cg0nzFo6Jg3G9biFEPaCB4tcuD4OidW7
EvKsBcVxGuzN0jElGjpfF+L5Mdy0ih8SxRJ5/l/nRw5MmhP4CPA1kuZO/mEG08ftDzPYCpq/mdVg
HEzLa9rAP8wJROccnz8X6av4+Jipb2tVS+kwL0FCGMQaMhkOYYYxccNHlaOJlElulaA+THEZ9pJ3
4gqhsIywtpzB7bA5/dpzE71UxONREhK9PWr0JHwuPFeYfabTizZoRgMSgYtaMScMHZShbrVtctvS
fLKFgufasyCbNqhhSqRG8ooVfoybDExqzwY0QTNozlvlJ6+k1lCYeARDHplnvx9MaUH0P7xClZWl
9KQho03tC6v2/nlRL8H6vEUhcvdALqt/brGkG3NH5XMvd5N0p/3KI5TVLRlgcNrt8PUUXaCfUDmP
gqdSe/c+WTfqzadJPL5fxpWXyaB0lzypctHY9IafNIGo0VSXbMo5nF/tbza3we28t49q0W4wuQfk
Xl9w2dVwiR2Zx6VTY9WcXdeuKNau3i9bUDW/P9V/1SHRS/Efp/oDA41ndKtcjUf7h3NzyAjIt7aN
L4pRGh+QY41jyMLaJrmFxigcRcPmn1T6/qUo494rtJGoIWzDio2fpdY1lE/KlUl9+4D+x83qhtLZ
7WOpvXqqN1nQSuDLzpvntr/34bk3HuTCUqf2h3pv6nP/aw6Vbaufp0li/mczizPt9lFpnGs7qvhv
eRftIe4BTAKJR+qRxLTwEN4HOC5OL8bb71E13DzDf34U4/24ScGDOUp9GLSQZAUfy7XlNdmCWd1j
d/WcZ0oJJIqxgCIlQTFFhU6unaOAIGHKjTubZyfe5XMJp6UfWfc0n3lmnZxhli6/RPJPMJq4UJ3n
8FGqbxPRYHVBkFCHU5s/a/eqn5OnHPyaGVn4L9TSd5FhxC6q3Zpp9yfLqOqAoJO10Y/L1EpvuxsQ
MEuNv4ckrFkywyVAsoUtZE5K+s2YD+sAbGR4cnFG7VF7mNoPEtxveTD0cDBMM67kfi1cMOttQng4
MMEsL2vqXbaUw0tNz+JKetlMawFfTQKVuZ/DZhi8wtLGtE+CjZeJT7A89Ir+WMHdFIBkwq8TTnBC
VIMNuZ4RoF+6F9I9s872OYfjLhFhAyfn5Jp511SQD7Xus8TmqLP8EJ4fX6qthvlWwQDQYHCCqJq1
Kk0IKezsHCLWuJp22F3oLTCK+GT6dLqbgCn4WpqHIGjX6lUB8Av4siTNIgSY2EIotJJF5G4T94zT
rMAZfKtLItdMjqEEr1tpbmCNN/3guvJoOmwT7busK2IUSuqeWdTDPaEXYyPXW+JjJ08Z5Mh9VqHD
WN9dozQETpxpneDUtl/Lr922CTk1MOIvvuDbeueXMpFItXW5SwA+xiAVIhToQAhAz30y0BdumBGQ
ireIEEMyinGPmH0IaUi0GUh4wdKqTk2nkbKiGxj6cprWn/br7VprDwlwbk/JgHiO9NwHEuyi8BDV
XhmB6Y0MnigJZu7VOqPW3YlLfkjzMMLs/KMQm52Qk4F1TC+7xIY4bhlP2iXezXI0QbS/M/41QzNN
EV3GSVa5QRIhWz7tGKt1ZdaX3BEBLs4xXN+a8zkB172VZo9S1BdVMAazL6TT0nS8A6L8CT3SS/NL
0emWqrXO+C1LKJrmM8On51oRN5cghLb9dZF8XXIVdM0UmsgzVbQ3r75g/NH0o0bqzBTahUI0Kiei
yYPQIUdO2mdmwwt8108syFQGXZrHmjyt8sKWMMls24IEn/lB9pjll81jits8MEMKh7ppMvO1G4J+
2ak5icgsj+67yF067ssPzjLgZHoWflFwWSVQtUSArGX31AIEfvvcJPKGbGT/SNWA28xc9uXbMyRN
6QlnKUWZhPTE8eOFVg3yxjB0CnEpti20tp3RC+CWCldIF5OGRrFIGUjV+cmUCoQTQGgBQq4MVVcm
AzF6kSBd3UHgpfRcFvxKAhLysol1mlx2Y/Qhk23cNeFMyTbLEcoB1isNpLPTlCQ+hiPhzS6sFI9q
p/4ZkGeTjjLEEQKZZTA+HseO6GonYyElEt2Xh73nmQltN+67tC1BYL51vvu9107lUf4BUES7f/NY
P9DudnOhT9EO1JdrDx/Nv+kcdBqmfTaYk8K9JsLU17SzxNFouS3XwfwyabaYO8fFGW4iy6QX+Dv5
PkY7bvSqlXvU7pXD5ccGY2r61EFAXpjT/hPYqv2396VhCYv/KZ3/WeNN27t5rlhMvS+e6YxBw42E
s5TuHEFGz5o3AfbodEet5TNj+I4kRXvytQGTn9oJhtVYRkMgUT8lgbsdJOEuLUaSVZhTlYI1Y4RX
GTje5Hk6jOatVVxGRgUkeYRZKLwYrFZJS8n0SR0u34OONCa26jEXaVr/FLQU0oXO/76P/+/cf5Ai
h0K9sj8NybAaf2P6X00rJp1LtGxYboSDg+mRQzDFo68ptFfA7mJre3ci5WjyCf1ULtf6VtwPxZfC
6yPmgWGN0Z0xE6XvKMZosXyPCX7hOuKg+KRc8qhbaZJ+CfXa9EqR4jI8IAy/MjI931VaAddkDclL
BWMriCZtCpA/FzhCI2aLkii8oZTiwoKrxvQtG1e6WaE/uXptImaGUg9wLXOsDK9ahm3NHtPWZXC8
XtESCSA/pkCAu1GH/zMPvueuMNwGslJZcAlDFf5+ImX69P+6A/TNZyVPjaV+P4uCh1MW2U6X49MD
0AvqdNGSNF1yZQ4sb0lTcEscIJVgaWHKup1n8RhzYNsrLhoZeSaJJkLLxsq299cn+JSDKYBOwgLE
NTCV0ejku3APQ/4h2ioChgyllr8ojcRJ17m30rOyfQZUuqXlbRIKHWT9SFeFy1ddod7YlB8wAVyC
F+b58XFCMRpsyfsCpoQiB0iM4accv149S/DVcGe01SBhzOiKTJhnpYcWH65whMYwZPP4ZhW+xFEj
hNp8m6WS4s3fC24gd3vlF2qKnXySMiQOSBnoOapkPvWS/I8RMc1pGkNyM/frwmgxjUDaCHixYMrS
LXI9IHDkiI6P+1jmp/5skaUBl+BwdpWHSUsAQsWWI7/KcS+oZ83qPkWuWrYDbBIguCtmJ8Ylv2sd
spj3/FYK82lVwgy2TvAwgwQ3STd6LbyL8wES/t82ue5VLoW7+4xAn7RZuscWz78q3QIRXlYlLF42
ABbZGkdT00BlIRlpsPaYoHRLEtLhu2VIVLjj/pyxzPvuknHAEH6gmhzMR1YyQ+xb3jCykHrQQFtS
QWEn4632mGsnz5Jymw9I53RnFDdj7s9poayfA99BpM0pObY22Tytd8R7kPslrMtu/qpdedhMmyJU
ft69UVqAcid3AeTm3hCjuzQcKXJoqB9KptH+VK4t3dgjtV0srMQMZwPJZFS5Mxpkv1kxeJtlrXQT
K4R29hGVYq+koyClBB2WGcqeWZBVIv886oCPCw3WwvOm99/RaJH0mpFbhjaQHBDUHKPVtx4JNIMz
HcM27Si1sQKPqj5Mimkbnb/eDGtjclK4IwazUE/ohM7kwJHnkRVweSNp2GXjRFhAkNm3UjAgZ+cz
6pHgZ4fXlQ/qmwRcpa4vgMrcZEBAYaAgWtqzRyvLqjy2HJvw4VCBoLNGwkdWD0gHjmetHesoWwgf
gl4sdDyBeCTpqZ7A7JmY3D4kd3JE2kOTlnwShASXSNbTFNqu3DhjDpHj0TPV6BAA+WEVxfZ9+gg4
6U3XjT11QfqvrIBuOhhFRxwAX+vp4ZKv0bW8JB+lvG7bLvFjAgB8orvb92pX1Q4FHGMG7xQyD7TT
K5uZM7Ee3Gzb1mmM4xXNHRjo2zbvOdaL06ZbxOYZBVqSNKauxB1kAIpGbig1cw5adQtDcqQpzORu
TE2QF8y/J1/nHuUgA49nihUl3m1DIXoafzD2cmG/s/U/Viqwjng/rxwm5ntguYHaQCSDWRM8Et7W
+G6o6PBZWulLQ9MHmX7gCJZVztlBdGqWSdVq2gwfA3hRc/ryskHzcddM896cpyloimBTLtBRv6e8
jTRymKVJf39qKVHym1NL1/f8jQY8rGjHR0e004NUnrBAY6aTMGoyMg6gMjRmPqejCnPDskUSq3jk
0QoYLOJehOZVmWeA4D8lG9Jm+b87xB+kWikp7I+7FYcIp6DVBOugTl2gREmKhFWzray6IyfWeK23
vTPyIylReW6kZR8xvUy0f0mfujCA3RaHRPkEN8UcZMYtamvqrwY61VdsDTBEQPtRbuQeV6081dan
24C3JQiMWGgw9cdzzbpW/+5kf9BqxUXxsFmOc0eyXcIKqnAwcxaF69r5gXpfDkhwAGJrnTqCb3jl
Er1tb8rwDqQ9CMLN2VKX+D4C1E6AdktMowE6xeR97bP51rSQqL1/IQFInaXhjfnSXJpOD6aNEuqp
4lnS6SRp+pWrdLZbSMjshEgTZPmWSQmhl3mcY5svMm1NuVo4k+b0e5oL63J/P2yz9l7/uk7wfvR2
IAlV/Nk6n8V6qOwspw6KTTTtb6Lh1zkefR+pwpdk0r3q5fb0BmPFyBALf338zmoAV/36NSViG1em
UPWXFvPhQF0rMbqSrqvdig6yn2mHbi9ZctdkVkZ6Oe83y4YxkijM1QJnCBmxhDsmlqJ8sHrtISRQ
Vlk2uH5vlkBskhUhFeG8dMjwY1QurtODm+OUWa6ScmseAcSgX8kOy4S+D7gfBLJZ7uG30xSju/Nd
D15gyDllubYCcZyogyqAItmief/wIYA0pWI6A11rELu1jem/7NiD66BBpyLOy1277uKvrB5LS0FA
aZnr0wqzUALbuERJAk6OsHptjrPMAhcR4aozam/fgihAtaBjyLEA662p+p1eWdicEgyYQh8J79CN
Crpo1TM5MuvAskkPRLuUL7B4hhJrCs4pRYLYsGI4rSVIKwrMe1prMOnMkeMFQmy+rd/PXLkzdYr5
9EsSHfIXfnlGOx9MMenVe/b+YNVdkqb8BDem07MClxlzZxEjmshcsg5CJsj07DwqtY9kLdawResB
lW09Xr+FUxLfhCKF4zMFU29FzvREeFwgdDaRqCGRJLvc+dzz4aAgduZX63GoXXGFB70ZKQXibAUM
LDu41RekSTTO3qJ0cQK/0xA8AxUTroSwx03MOhqs5bNWbcHrftagSozlOWsJ8i/C/EMv17IkaMOZ
i7m3Ue710i2SQVl0oFaKH3JJ7IBrJqLXh4nu10lzlKYMi0CuQ5suIkbSst+if2NFM6xGEgfYQrNe
VgWJzaBQSVRL7ehILAQx7pNk9WStrZfBkoM6ceOtbphWwZkescnakzWCxFbDG0uYPGqJxhkRATuj
fElc6f3b8Y7EhDkkuqXAdVkBjyYDICzg9YzG+ou59YqkFOwoBaowl6Zze2UM6aE9RRYzntyOupOu
QdIkzkN7ZtleTw06lFP0rlcYNW5JpJudrssJXCiQLQ5w4Ikp/xq3JF85WVjlD/lja2NEndllZkR/
kzhlpONmAJiWg3kmooHivVsvPlQfh9z/9J79SiMlRrCYOQC/a+EZHXiE4kP+3gUW3n0X/LCu+Ngo
Eot5qJ6lhGnB4nTio91DsUVoxUYYLuxaR1+M0ATF1evjK4TgUnCU5N9miUka+qbBtiANSEr9FL1k
6nDRY/ISss2kOHDXlcFp36g8Vh4NXMwwWCSRSwsmgod6G5EZayfEhyb9S5+yvFZmyiBQYgKG5GWo
hKtcv9o3U0xsTKJcesHI2IjYXZawuD7fkz0xchakUTtg4IODWLaD0O8VOjgpmg69CCd8mP2QSy/B
LhuPiyb5DX/gpmXPlxwyMvBue/WxNAqjOfsZWid/O+6nmRp8XkbwuQEgsMf4sKfiBxWQb6h3jq8y
8PTSWI80nbuQAOBbvdkTmHVQvgMae9a6TD4GlvYYQLY3hRsvG9TcK3vuLlhj2Vu3NtG62ti9ZOlx
A0TPwIxA4YZiut4EML3s1fuXF4qNcMO/d8AU8v8XJq6y9Jtl2AGVID9Q2WKB0kfpUhKo4O9e9WtU
edyv+i7mE0yeKU4gs8NxInfAGoDsnizTOmxzPh6qtwDWET+G06bMS4QBXugI7cwtkQmiNhn6Yh/T
Ppm0aENa3kC1ZPUouOZrR80waevunmo2+gCO2jW4O0GrVTZbMi8+LHE3nbEh+ezmZMY2vVXbSurt
cwr8HmU0NZClOP/BEh1nqjPWfLPB2rDOSqnDnNUr8lJ1osR1p/ZchWD3Ibd80WQyRerdPLHapUVR
h9jeBHQlAt6DlK3IvQxc2mKotr6fvlqa9Kd45b8L1Gjj/n9vzg8Ueajl8gkL9o+go3Fn31236HhP
zoRqGRYsgglyzBueAZ+trWHVpwM1W04hIMl4hMV3VvsscijGAO75swFcWjIPyRA8VFqrvssftPCa
wnqrsuKubNrJexbtS/xom0TSp1uxtu6BAKi9P2GKJHcqD5qwomsRUVnCKG0oNaWY7Y5cHJ+ePmFN
QQh6S4uHpSDxnjiSzJYbXFexsmWKmnd08CkSiLgaIY9Z2jKXCCqZkBqLzKac7wSnk6c/NRsr/atJ
QFpHgpZ1tUjfwDw9U/6Z+kdNfrZZHcpecsY22Vtq+1hPStzh0Jdmr73uPgR/9WtB4V/FTIIuAxqt
JfcAOHXBp2ROiDMdNeZP55dKZ/qO6LIJtjKeb0Wh0jGhbURDX1dgKlCRm/J2PZ8ZBliDQk/ky7SJ
6+yNvpwq8t6W0Tt/dFu6fv8X5BxwrWP4Q1onG2vgZ1PiWLAn3pmS9XIyzcOH4CnjEIU+Vi2SSr29
ULJvHnOMpWy67KAAVFy0zle004hK/WJrfRdQqV/iZ3xzCM1pZ+upSacVQviyFvMSxOhSCXGj1Xzy
1uIJyReGzh29kgb1Qfn6fxmI6PSdFZfSMssqEB9yJxns03MuABFW1wg1qEd2EkMoj0PkBngiyLjg
ZYUbc2TTn62p272l5STR6Rfr1tJAtx5fodkG/qKa5KP2cfiFMhAjzUpy+QhZFrkTl8lovmr4rc0u
TN3XwzjXmDaLrybFscg4MZcmljqFT/RpgwdNu7MpSxyc24b96+tVSmDjlq5KB5YwEoOxh78e/+NO
pgPTSO7Yt/0JqHHp5KvEXnIpOk79DELM/jIAW7fLV8ueJhdHyu81PI7H83uv8P+pC/zbLPhRFlki
J7EZJ8HxofLo+qxNf9cpk0IVkLk+YAVUGkZngEnCEAY6Xs0GhqeuV0mBHSgyq1mVOambnCcEdnHF
+UqOthZPWJxDkFZn9birp4ZxAeLVEjT0n0JXe7EY3Lhq9ywmWFEQYcVB5ZVQh4lWY/qxjIOFTs9l
nmRrtNPVX2QQu2bEdKGr56zuUFMoWztfNlbPS6qXdFM6+hQTkNHz2joKLGYbd4vtrA7cdSSuJMmK
Z+eDOrfDZdUCkmzRWlYHkv7FjHfAl0JpZMt008nVKzEFqMPGiGhuCyATSiA7rDD5Sh0fWfX3tIoR
UJyGEyBuA/+MuC1D46YYDhw3/aVP07e5JlIEP+nUHyXWzc7Jom4hYTWvku+Ay5Z8vSbbKsECsNPp
kzRoisbKhCB21pnanXSW+E0/J9vvHgrx8tn8YImJJ0m0YD1sPZ7dUJ5FylW2Vcoom6TEY99+5szf
lmrJg5qsNYl67IEqn+STFulyC67w+GvdPmPFKy0ni/NNGtP5Jtyi/zjd+h5+P5Qpl/9PgPP/DPqP
EtfCsjI8Tkf544P37Qyo9CEEdCSkFTvZzUxKzRoi94wfF4AZUDug7Cph/4UNhBMDlQB4fTePHOtm
RsAXIv4z0aErgv0xp29MIN43SvGisiqmmyBCS/ijhU7LT9+pHhngBAnx8vvGgcX0XHAo6KxWxQU7
ZdKtkyiBj3XFpyC5/knjS4osrQZyLP3hUv277I2schW8UcxXcINo+/7T9y2PxeXpkpTPDxvUEjcR
guvV+wms0Chc7broXKL4QafmAx2xKF5/rVxVk2a9PVqEu3F4yA2WhQGyfBWYllyrjgOvhbVca/26
XzeGLztI4h2tOpulZfsSkPbpHVEno2ljK5e0h+XwPEUzo5G/p1vc5T1PUuh1SLYH9canHFmIWfM8
qF6he7J4Lc4a5Uca5uax0Kcm0q0HSoVYGHWX/zzTe2Hf2L3Nu+fO6LH8wM0Zsrhj/Vz+mL2M7wrY
8Jstjoz2p63jS3CbtM+fp0unOmucn2dl2hHHOyJgsiHvoy/U3qff235l3CrR+ufr9DgJmvlr5NkP
i9B++60CrarHDVTiklYJEU8SaouQjoOXfTitt5CtohMQcubju3rAQTUn5SYyn8f7wttmgs8JKo3c
EjWWwel1d0JfDk04lrrEk1kzmIbBsTkqd5arVvHuSJpgGm6fau1j58JCylEQH+mPPW9O3gq5aFSj
f1Fjv0AJozk/Nsb95NhEKONIndpd8qem47Q6z1rD/yTrkGWt0UQWfFSr/4wVJqVtrlTI0SJ/QDPP
yd0urIarUTPXKzXyLToegBqj1aK5C2u3W/pgNs4VOpfGh1EIfZcc41XQOqyuk0Uz+Dg3g/ugYWvH
uNhMbsYv+xYrBJuzZXf+XC0R8527I7rPN2rfQwoWpqvGhsho1d5twtEy7E2uaHODjF+zPIvnN8NN
o/Zruwi3dgE6ne/ruyYtRKpQZymnTBFUc93bhRTGsWCj16MV8anUGG69crOn2bhZXH4tEuQrG+Vf
C5poT1hEc71E2xbB1sbRtB4lCYtWr7puFz62b/VnmjofR1FCQqkEszu8nXZ3zfaFPNovek+WbxFY
roXDXrl/gW8Zv44r4ea1eRo1w/wTWRwsYxOncve57I2/jsNm/q4ya3YZSuX3wpRuuo373nwwKzSr
q8Yvrmf1ZT6oRKfmor9ZM4Saywdkxki1r5vzX1T6FENz6nS2joez5pJ+orT0rdL4nZbgjdJN6aX9
yRQlRXO5r9Kco1kd98oDhkrycXjJ0Sa6Vy4NjuRxGkmusQtPYZm4i5taLzRy2LqIDEnSD6rt0S+0
IBZvs6vJKTyVUDZs7Ot8MOGOk/unNwMia9HyGBKcDHpJvXHYxZRDllBYLIRh+3U4ONQbpU0L/aJN
yMfpi3ZunmNUhRvjafi872671+f4dVoIe8dV80Sp2KRVnIen6LAJr8fDTvBMdf2+eQbYVdvcs6sZ
Kmvd1R61oPaJjsNcvWYt36W98qQxIkdTDeelJu1ipv3RW7psisUbIeOQTj7Xm0VUw+p/jnetEokz
Rsml1NxT+vq4q7SHs8bwrdKaN8sDym3bz6fxzYVbsLmuPpCP2kRBobeijVa02zcZnD1O8FeuXe9P
B/tG/eXcQJPm/I5wcvUm10Ei4Iz/OzZmL/+HpfNablTZwvATUYUEEnBLA8o52bqhbMsmC5FBT3++
nn1q75mpsccSgu7VK/zBj+xZdB57+3Sb7KPPobaxh7f2PNnfOfNMOzqDw1r2s6Kx09a5BMgPiSUr
FPReoIi5BTSCeV+4MeDOfo8WUltyvPVF8z2saO9r+wLl1FWNsgNMcy4dIYD6GD4KZCIufcltWnFc
LYPUqe7o+SutFxeu3gn0/lkrmJ5IXuGyQqXaniRi+oWUo+JGdEU2+VK7NSNv/z6YgH9ntb3w15JT
iItADWXMzTZN7rHSNbu9KeJI1CNvvU2gpr+fdvqzUJWtYtlPxuGZqN6i15ng+8tgNaYjfOS37isL
PL13ui+cOqsteq1OoM2m7Toi3cWUYhat2nrzsubhJyFDIw+05u8duzeIqH1xsDkYxqLtb43vsqja
pyC+h5561D7DTWF6Srji1uF141Sn+FIZtrr1t5PP5vbe0XZ/Vu7qAx5PauuFnbhnpMg5aEaqnTrE
lGQJTnKe3iSWoT/4drM2lrj8oHjyvsVOII+09y10UBNXc280En3kxfrc9+cosypCFmv+o198S58r
fJ5mjHe0Fbx9TMAqBJuFjqEK3fR6zLuN9uSohijmbWzjfzXLOXjk/recP20fqfYqRah0w1qoVlq7
wD5q5FE9lLGr3odjv6fFomLQgxGX26ibMJiNkzl3Hdmw3gJPc+zwoohcFkPlxJ3dgPhfhqIFqKnY
irZOW4RyndYZRHWsFeGd3/bbtNXC7nJBh3yTOsmyu+SHGI1psHixrVAFo06Qm8BXeabhHoHpK59I
MR7PyHk+zKXBHsRHwla/RmDVfQzXA1vn5bV6nh833Qs9wX8TBwCp+3g/oFNFA9/NoUA5/YcMOB/R
n/kSSk2yhky801GHxt7ITjLWtYb9r3hFzhiUxnqhJk7sKSLrXP/M4Z79UvMWjMEpDybCP+exe7Rt
lVRadZHQzgATI0nr9oUAmTj9gHmwtHj8c+Jvey8PyWMKSNvGhMzYhH9t6gy79zaInVC1fxfRJYLq
9XZYI/7enhCERMQj+Mdmt7zIXPe2HjtvmkGtl/ziTugvsk2AkMPL1ZVj+3KnRP2Z2myCC9OReJXe
OhotvhMlDi4/se8sytq2/+0nBRRWEAgQSPm86pFfdqa4Hu92PUrR1Zd+MVAkkeCd0bp6Y4exMEym
DBUGNiAE4K5X14BmG72hvRas/D/Nc+5qea3p1ZwT4FvNLOEzivduGET/UTvRF4FS+ako8PWrMZmz
7YtVpS6qLV7wb8bf1UILnVQX9Wg/GUDWtLmdXN/7xj5AZxKY1wJJKK5W6SjmZRDZF1O3jUEbSn2J
KhRhv6qxMd4pXnJTPodv42m3uhv4bu8Rez8GU3R/RG12Y3Z9gdq0+Qd8c4Kw8HdjnEEMkGKcC2ab
H5rHmA8Cbm44OICZoiRCbrPM4Qix5q917bQfEoN/fZ6jeXePDJuP37lmP+++0NJsH9XTGb6KcOMD
Da1sAxH+k4Epw3z6NyoPZjrXRfK2TZh9HBMjmV5ER59c1/EPhAvf2mqaGBCGqyc/3ILnwseUtTiU
8b1yOV6abPa0dmW54LbGa380OKUX3PIVgWCbcuhj7OAhevycjb9fm3EBwYO8zzxmuXMITtnTzk/A
op3u1twgJeuQLYxO/Ed6z+j5dfZwi5z24reeEoP8CH/fHQ9xvNEr279HV+qTwzW4QYC+40Xs0/wn
8wSisNKPvuso5/doNT36lmMKfX7KHFT7ZdKm2BFK+hJUsliFwdKilhe+CHUHLEeMxn3O96mIqmX9
Odop8uR7ifF3ggj9d7mJl3N/5Gr75Pv92dW2MvIO8YWm/wNZkfRiViK9V7XNUTW9yGVAVT6IHJlq
Z4Ridr5uaJIcyg2GEsmu+45zj4hnbrMnNSFx8KE9yoJIZ5NY4NFnfCio4bOBlzUs5fEmt5HLk7Bt
chURN87rQvqUn1bxknrpVE+cyBvbnV2xR1/zv+c9Nd1yk9lznLFem1dhB6doWD8q1YZM8sLlFi1q
rFPIySpydexSpIRifH47XhEJMthnNBsKL4qXLan1qvzUe7s/xeGqPWOmQcr6haZr84cZXbhYYX4I
uCv9MFuHVTKwYCsnFD6Vp+kqJ6QX6Vl34dwHzYYH4V1vHOMWkb7d3jcO1I4erPqyX1e5pSkcx41r
VPZsHNt8k+rADt6zabFux2LaifcN/7B6ZXisZG4O8uM0EjFs1gQGunkDI3xsuj5oHSe8RThAw2u3
7dHhna1ef1Qk1brizv6N3vNZt04eysz/MVAc+FLGSxTK9NJF0BIaH9vItWqCtGOO5kHr5N3OWuFx
QHBR02Vazyvcrtf43ZuzTYom8J7u+tOdYuNr2eGeE4N58mC/SRMte7r8Bosb2+pU8BGetby5KtVl
6jlo1sSPAWvq3XAZNK+bPSM3/uy243DhqMVWvVItbZp4SxKiN24LHcrEP9Kb7iCt08PAXnipVoRC
kexT0OD1l5ICSYVMxJ356I+tbTq0TvdmZ2fJPri/dulYpKaNo0IFUa63y++kdn6m+9DxI5HXPx1I
GUNkyAtvjLdzRk30NS84g2ctO8QxOxHdj+9+ffwNlrVpB7/dyJv4jsYboVD2VX4lnPzIQ2ikSrN0
7p/0wEH+qxDKwe7KRXIGKosdZDOsdGQ4QKTN+mOFARzZ6DbYgLsb517zO0J3NH5u1ECQcuUsYy7W
zg8cDsb2zBGH2XFjuiyjmrKQ5jPNOtONVqrbL8JP1ZVDfR1c6fB64L2Djm3oYADRpmJ82AAK+36T
BL4xnfFi8VhlFfFmeiuXw6mdDSf/xgSejUgV0jLy/xw4b04ZKZAgMmSDYN/o9IoMGYW2YSeMXTY+
Tw2BnfqFqeCl6Jz6IzeJmPiFTMy5VpIw7O6QSisxUe3xHsOMFmLQWXGnHGEEnLeDkx0F9bC2KmHl
c+1Wjgj3YgzzgIItR2PHdKYP1mT1Wyesfj/3pjpQ1b62wZ4RFo118Fu+nd5OEhtYbLE0Vpb3dqgT
Zxyp08v7xLAQ/FPs4rbSuDvaGJ3IffcY4Y9xbSZeMz60Y4ct/WzEi5KFXr7vKqu38o/+9txQ8Ya2
6QsCerfiNyft7fFKlHQkbpG3pHqPvAD70Vy8cgFeadnY1TeJfCKrHT09mYltnHcEf5CtV5AsVEod
lhgaPAdPJ6olW28yNxXbuI18PLXtds9m7tc07ZHWQk/ezg4tzED3qO4HbK8nwsav3Z6Nvvwxb+qO
18U+aWdZBWdPP4de/sth3x2UyPP1rVLcuFFv3xmNL8UmfjnT8YqReHYvNmwKPZ6NcsesHdW89ti/
fuIBqLg9uav1i/qxukThemfxpdB3qu6M9k0dfpaRZxWzb5enRu27inowyTRj4m+kh+19TZo5iClH
wu8tyM/japlkR1X1pkAR3JgTvFs+EXJzJMldKiO8+mP3WfPpq6cw1yVvrSxaDN5iPB/d/rvM5+jM
7HGuaFfljZ6RPnXbajto9uSoM4yq7Iz2BxWoeH9ZbH39Q0tJhpzsExJJuXy6bqnNwpVUmHxfo/1I
nfsfk9R2NXE8vexura4VxuuArLINHPHRVoOAr2r2a66OcJxBWNx5JxsdmR56G6iPTz97+76OOHua
bTKlbSHakRhZ56Rzi98kfrzGVEP3tPOq/pPNO+LEUKN5/Q5t+etZzJ/KoTv65qoxVxr95ZddTGU9
0A3oIhx25tRhn/b+MhkdJqN1ForSiZG3mqyW92fv1cqMgp3x8XhLV2RdLa15D7W4nimteFGEPG3a
dUoxpyKMF9fpvanXVXrqlP29DN1n8B0nl1AX+dZJ971Psnkef7U0ID8zgHCcm/DN/FmWER0PXSSS
3sHhuN7nSxwju8MbpQh8gfGQsptNlWDgYArLd4bJltNC36GYZOukHpfR28kLW/muH/E+ArRDKvng
Z7Pf5+SeDmtOvomxMQj5xYxFXd4MEvgZO7cIRHSIpiIPl8khsNYEjNjTVtNkptQ2RyeHBwbvo5vJ
XJA2OoMsfeJUgdCV3s7puwenyY1IHTG7MyuW6UwJG3tkkg8bo4ItzmbuHXlufdWZV5nOUyGY+zDZ
F5OaV/kbF+I9GQnNnKd7JOCCQ1fFqGj/khxOAOM+TzESUN0UXMZXHtFQcSkh3wQDXTsExXYwVs/k
Mhav6aNCOswkOUQYi6CkbgNLxO9b7cvzsbEyYXG0B+puUs19ptGlOa9oIXUAaJJ1MUVImaFPg65V
dmpJzD9ISif96tl8JNqBxuqbdCOivzrajEInIDC+M9ePers256Z/qqlkunyVtlT4ZiZ8fAm7mCqv
EB2b4u2mNWTbofJQtqaWzKYYi7n+e9cPtw4yFyQrfjAZPe1GO+v84WMdaF1S/xJBratbaMLNN3nO
LvK6SijU2APmVfOGHsvx9VG8BHXpeAsCTvHq3CZDZ5o/5hMuiivd9prpTum0gRspbnPk6ZaN27Fm
GqeCLbVXdvSSLcu+v/yvF2P7FM1p1zIWfbeqSo/CMP9rjUUwuNG1WWonfMiSb21xAq3iR16u2fm+
Wqgo+DwPBHr2R5E6/gB62lWLn+yqk50zTS7OevCRPjjh08LNaE8/cGVVaeVgcUWmdeEJv745dZJm
A8VB2ebAMikEymv49LAXIngfmFodYk2Ei+k9s2F/I/G/9q/Kd/H6alK6i6bbzcYkio/Xw4K37H+b
bzFEolQOTbfLJodkpbvv8wS2rniVu7gV/7S0M4b73UDnKzw394kvnhSUocfx+J4PvaDqndQujYMx
e7d3MOdt40u+RRH7xNq6wdF82qbpEOfhmJOrJXTYoU3NCVCQPl+V0MKdqu+JqupiWrnPr/S5Akx3
Lu2mFTjTLQO33qV7BQ/YDcfzKmkcE46HW1LEavavtc0u4QnuK3iDiZNTUoyQSMyO48B7Wfcu3mhI
Ej1xMFhnpNTdOo4cBSLhc9u4yo4l9+xWwxtURyi+NdJombjWeFM//KVPheRYKCEnjuKL0S06xLvw
tYQhwpEzBjDuixyoGjobU2tn/ryh1Fp2CVe8UezgwPnFv6kozUOaQ/l0XYVujgmzSG+caONPRfMs
IhqKIpxUJBc0bwpm6q9lmYguwPqWgYJ8DOacfDQzCD9EozsTr0fR2ka2VXwAcwWwRN1ONgopGtU6
PZ8318xLmaabA+qaK+/1NFll2upF0ldpG4NC41m6GduB7kIx77Yax6Y06qvKX/xpbBOfruHr/fYG
umJDOp9Mf3F4ACbzbAlGPIT32O4x0VEx85WLrti+4q8cjCeGj0SRWhdDmODnZY/1c6ef+dnc0G1/
+dwH1aPAQULwJVx+Q0RlWs+60ax9UD6DoPAtTCkEOfvYrUc200o8aeGTxlslJ7DM8N4oEjuub2Gx
VLVVOFnUvgdQsvWdqUKqIJm0z0UuSMC6xK2fzH50nWz6F2pOcDbAe9DZwEkUo7SLibs66JL0opBN
RuEHi3daXSP/w5+B3H2uR40IX7YSe5hMvICM0NC19c/8Um3G/cK/Biv20tufxcE16HMRhqtSueS0
19u4c434WJrALOnrdzjT3+MAJAM9cJ5iPDKcydiOmSqHg9Mm0GDrQ2jVzpB/v/VLOJUtz0s07bBL
FZqyotWS/dKlG8dOS1VLf22+S20QLZ66rxkmEU5TBAg6B71dBBHoWqzxZ15xdNSGq/pC0OMgNYcP
Y4nJEV/mfuS+NNQrSd2H2fNJln3SVMwuQc/Rb+ySn2yZvh9Mw38pRKwSzqjs9SxGN02TMEzTUZJN
Y7hDbBOG8HvU0OMc9og0Xloa3OPraFbSMOpFTVVujuzpidOPfm5ML6pzQ6+Nd2z++iU4TUE22vUS
b2UT6XR3MrGb0Xp8HvZZ4oU3TXUTBkxQYYjQscr3PObSEW1IZkwBR+TvpHWaT6uyuZQEZIl5yH5J
RvOe1JHF8VREg7dFuMv7mRk8zHg73U+OsuR8kf8tQ1q9EqcRVYtpcTCmGI0PdrbwT4U0SbcBxcTY
Yc9MLAdzb4gM0X1aov7TgWdEj3LbBruydyxUGUfoIVol+JCssQ3GJPbQCrc7iXHpWICIRvhnHswj
lBcmcLqtTtbpstPnKQ0LeBjgKYZbdprOJ5B5pjuJVVU/mOGszXoRTNyLeImlSjegWxhfsU13fhED
DxjBp4lOZH96S9ED0jU6v0X30TaXEag0qi9zmRE6ajv9fXGO2G9Gv87qdZD83yRyerfGRaVZv8kI
tEMK0uBaUAvSo59BtI7K+b74YCT8KjGJcRJrF5jgWafovGWC07s6v32XO6Sp4kzZ3uhO82Qcgp/y
0XpugzPahPrcMm7LyW/QHCKZwQakBLihWdaKtTC6Vz/SuHA/jtYIn0chtpyrId9Eo2uSE56Eueuc
YL+Nj9rlfelGQtcWxj7/pt3GSDML1sHYHUjLUNPsN++LNqUiHKcUfdgzrPLILYH7AEK4WZsY2gLN
juUTMB6ArDN4m3NfeGF71Fv7HR1G5b5/z8gQus1w9kGQMMGcGQwilsNaNY4lrMajXi+7c+IRImjq
PbWHMSZfEUHhMn3tF+atvjNbPXXdR9cuLcay4cx+Hadz5rygBmJxfcf24dF84/U3Nee58dvsqMww
tVgG9AMAJ7uUDgxv8RUP7xFTGiNmU9WHIsattLITzan2Wnbza9dPL+poa6m7tKMps50WuyA58teu
OjwtMUUWhdOgtfvRojWdF7G4V+/ZIyt21t/zWDDgqN3skR5rEsM/1ZrpZADKLM0I5ORdZJRfHDAf
5ppiQjCQjit7BJ4/Zxa8ByZ9wBLgkIjXjR1obSn3NNPmjMsuY1zTyCZi0Nk9Bgc75ejvi8toHtei
wvADUSIQ4GL4wAF4hJC1FGs1WM4uWzDE76JjA6JC+TGpH4oMzSxVpmyA7FPSZEqkojvV1Pk5Y2g0
J/OfRuocipEvMvivgXs+h8xhQ8GEGh7UekPDQILBuKUFjITHOFvnFJCPd3wen2cUdKa1K8xvFRbf
iNF2BUuObaI1xPHy5XUNEwwiV9WRQeC0wkN6paK0boDRHW2Trrq9FX+8cS4zMK39hNuDTF6k2D6g
6Orz5Vq9PJH/gQcvoD3vkoP1nBc/QLTBuwAAGJFDf7a4Ls7InYJZentndtaJieWUAOrKOTWdBC7S
MGmEhYE5FD+Jji6gPyGFas383X+4s3A+9ujXcPZqf/KfQKcG6CJR3JLvAJwGawrkx1ERMWZhJBQU
oL4SZiC44Np+6fgohE7+2i/zg8mDxpsgnv4PcqNaAEbkFyYonEtom+Qy9Ly0BKlOZuQ1RIf0T0L+
I/IdbRZfcwIlZgzRGnM94ED+fAzf6T0jmSTjub05CZDohOe0k8IR7Gu6Yi2CYPBsF8Nn95l1wDEl
BCWCLOVzVhSOlG6kggZdxOxP4YZE3D75huVfy6WMCJMSGcvUC1hRCrw2/JaDPSlFKnHtyl2i8f6D
D8nLxhOCultKz0uw0Psv/foHr4WASYohcbRA8HzaqAzaGaba7R9O2T9Sgd7cRWepei9VxSQxJP8H
nrc2EdqoknqB4iwsECkeJbUAWWj/WB9SGf6f7iodE95dsijGEQaQem6nW/Ojv+peuy32kozX7NOl
Plm0M30eprNid1FMh3/2pE0KGahbBeVmkj8q4zJBh2OwR+0XWh0VGINz/CWBUvVz1g5u6Y6DYwVq
kc108OvNexutX+yUNS8SbgP2LstgHX6p0aUpef1dD3musi3AL+emBiIodNWp0LEgRahmSuJMEick
3/FMn76tAyD5nyzdMf2LV7pPjz41HbypsPsa3OYj0o/xxLMGd+i98Y6GZnuggFTtXpG8Td1JHAO5
qd+J6VjqPCDQZ057BzR0X8IfdQghJA+i/1OS+TByrMorSTJ1UbSiGtmvftFugg/aR0uT20wQwQ16
3SzwfeZl6GgwAKG8z/cxCxsGUb00DgO74WWPMmeoP4oFvmUQHJinWbPgwTlEaIzaGRZuzXmpZoRf
+TnICnhUk/qLDjMwBsg7dMeOmgimLl0aCboeNyINSE9689STly9btlfgtFVoD0yIg4XROvGV7Y9H
MWsG2Ge8mBymu8kGu5TtsDcQ2GpoLLen0PwE1hOthwKMBmXA0Yd5pxynZ4mP6z6AiKpzVWJI2cA5
AF4WE7o539GGJpLZHCQaD0s27lgXHpvEI0+xps6oxQl1T37lMy7Yt/AKRTH6jVlCzULTZ9Ev8/Tw
pMYrJQY0O4ERm3s/TzrFtPcSIodb1U69Coejnx2PT5zUEgzH5gPTqem2L1wLeFe0iyFYeWFHauU0
dAb6TdZz/Ntx4CwsD1C8CUjj/Dr5HZgH6qPY6Y50MvrziyNzhzUTHXIp/Wafg4nDFDTfLGKv2WjO
ZD1ay1x6oOlZisnaapftQ1tPPIXqxrRDEKUinLqUE4B7qYO0YlcdC3t61dbfCScVDc1EJMtho61H
bMuMfGVujW2+q0/tAHB0+MFs0CyuoXGkZKmjoz4Aq/CDDaNAPN/H6/xr5KUN7lA7Rfu1rEt9bpEL
cHNDqBdmu2HC4TNx4Ez80vYmJ4+6haUeuUmcgR3sDH1BWy1IHOqnfsWIvvgNdwn8oQI2F0ORNy0X
8QblkPAizEiWMXbqfBuKJYSCkB0AAJnhxTKREiEQZUIv5EScF790zrmr3Nx8aXBBHbr6U9GfXnyl
uiMABs8X5i9qiJGQ6Od+8aIdviPROUtSLXLhSxpWyDHcG6QklzSROBRbkLFguCEwoUEJSHNjbV/f
pD0rQAHTB3PfT2QRzi9AOjdYuJ9oxT80lByBh0MutkqRbKCDbiWWmzqgXilbJNMlxrtegVub4pgD
epAVBkeKQdZvK7uiEmVOA1xaWvDv5vFI8Dd5Hf+0H9CSNx8SqSuR5VDfaCODC5fqSlK1oWIKCDxf
0q0Yc31SbZCUT6GZAk0Hsy1/sZDltyXTTXfMhfmyU/LtghoJjDp/IJNBOg7/DP3hjvXPFf3HU5Ug
YZ0iSkpHlaBji0KofyyJ8bK7hp/0PlzjxiB/LuUr0HifI1eI/ILUexoxJqtmJD+gh6HMSny7JHZx
wQjZU7rNDHiLjHm/GD050vqgQZdK8kRADhoQQ6xbca/u7QnHYFf5AGwMCldqg2mAkHXK7Xon35fi
qJiBGZB8XMnKZbGwLlb5rxTSlwLxctBOP1C/trDBdRSmLIZinGRsPSm+IdfS/xcal1jMpPoyLdt/
8qWW9/pk/D83blIRUd7tFmV+Cm645YjKHcd/Ws6ATOos1uzFgslgu6c1tmN59SfrlrnljtZbhuZF
eXqijSHXm9SrGDlS6l8qPAaQGBO+L7VbJN/rvzeROjhj10BKSUTzfi39JMI9vSne2+KO//djEmet
X2v6T9R/82lhS5k1yf6QKVIfC0k6kFfc82zkG+jyaUhKAepfXr6VvFBpgqf8SNZoDUM+4FjflacG
JmUu6QSzQip7yGuR9gTITqMuo3k0MV++LdUowXb+A0lLTRMJmZYy/P9J/cNLBdJxj+7yzv63mSRk
lvIT2TcP/BftBROmarsAYh0C3eFslEAeWLPRFpTYBKWQ5z81j2TeQQf4J+kixVHecxobkgSBgvI3
1+RqdKhzmsvDb859JMLydtOF1NeJH4ybJapwJqvih+qOyV1YlJozYLiO/Flyz2gcEVYi1qKkVfCa
/4JMtPz/kr5ImkV9Cn9APXKTadOk8nX4T35cg0LLRoeEV/vHztBWQFy+E+L3i8Wc0Xw7E46O4Yfc
Cu3egJkxFbROhPz86oX7vSpQhZHTZPkfa0duFV6bb3OJhK8DPfCpKI4W650hIHNJtsWE9dyex//F
NNa3XBTpI2RFL5o/aZbGYGpJ9Jb4Z8mjhqQMOB9lS35O86SPBgAdSYjRcLQX9Y/UV5GsaURLAOFL
B71ky7LurnJddQi3cGEV+kQal8baPuvIJfKU0kX3N/B+Js2/iIURfsoPibvJQd38J5ssn72kErBn
/hFe6Hwz4b9LaH11mMzVjQwSGtYqBBF+6Ve5wRk2YxfLx9NZEzqHmebIOz4BLyNFTRlYu+81NWzL
m/67tMUTRL6jyVUtAw53uBTtWaokSBqlDCtwXZbVMZq358mYXaZ5zReAJ1YVy0y/ljwYdjR4Eyl4
yGQRz/KHjzMOLnt8uOGP8d34342RhBj+iu/iG9KWNMypf6AgwkVAKP+cu05AE1uSEKR6/hiCAMqR
7Ai5p4mw9H8lC1dSZH3k6DhBXA1pFSnUJhN3yn3Jp0LB5Q4nlFz/ZUtigCQATFwcuvqj1D+G7wvu
0+CVUNCixTMbf0az9FuGepoLnxKY/p+2C+SBsyywSJeKRUqHwh2fAKgzVrq0EFcl+Rgj3ZdL8cPw
ckaFiWl8+jdC2TygwsBXgpbnTw3afUb2BAVak8Iv1DUYcTEUNO6vP/nDkmlQ0Ir4kKYUGjJRa5mh
IeFwl6zWgteSHAZZcsgar6S+8BrpNsbf/qyXeP1FSN9ThCj3KYDTv5xaBXM1bab/5OscXQioHn/j
kaPcuYKBDHv2+vvvDxe1XhWuXudM7hV5fUZWshm046D++rjdjg7knn08H1e8rPoZPS+j8VxjpNag
ThU0uI2anwH8KR4fF/Ua1q/++h4ePsExHjowT4Gtmmsikx785ik9HIZNK2lb3b6Ww4R0aqMUyycW
p4RD/ByHT6W+KRmcCWaIDVl/lV21bq/FXqs6vrkvEelPcQ+f2BPrULIuR+JFfDz042NzIIPKSIyn
iwxviW8QJQzH1BcJlUeyR/JkMcOznOInAT9jOUZIRrM0Y0BnrkJ8NvbNZRKsx78JeuSBo/abiSJU
YEnFOvwxvg19Xk2FSUlC6d26PWzCcGeMaG1YKwNAlu+Mg6U2/Oj6NujmarsIfv1oVb5u474V2nbE
WBqcYWeriCqC9knEE3Gr1muUB5MIctTJZGYw4S+QDdvFzeo9WURQH/j697Sbx+91aR0mxnLHoQnG
fixadd3Xol+AdbGqxdg/kYtlm3Kl9UeIAwVEPd9h1EbGPKAwf2tZKf06nOzelmfhgoIKSL8HdhNU
l9YEdpk6k1v/cp5opQRrdZj19SrHbjs+abeKUdTlSWLocH3k5N2lm4pz/eLgnXzj48TPMWI9mFBD
SdbBpVixeMU7C2EfhxVggaD9QBph3vcwXsb53H9RkLE2+1d2BHF9jgAStYu63OjhRtWW7wzk600Z
7YkrCZNeYhWVhhF8v/yfChohTf2XLqaALR9t7YYaF28qNklBeci+LMs2dJeZ9AYQGv+bBt1kF2Gy
yiVUM0WU0AcUYkVzNQfbn6lk+bucoYKr/YTn0U8ntFNniDEWf8eKdALcwQyEaajfQG/xhbqV+kDA
j1EHgf5BC/6QePrtfWm3iFXStcgw5utgyl5Gl+el+GYOlx66nWmPf+gNdsr9xjWdtNmt+ejFe7hr
qB09VN+eXJ6gBzPnSfv/GHhtLp6z4u2AGH3QCya9td8TMViOfqwzavJ5/s/2dd16gPIGzrLcrql5
ulkhjIiTnY8KFKOw+9CuSNcmHjPNl7mQdBV/f03sF+BX2aOVLiTtr76KfgAmmeDbnJfQb6WIHJ3x
4uyS7OBYKE5yWiOBs4HmDraI/qK0CukADAViejQWGkwQMK0MTv3V5Ll+DM9F/Jt2rDdhzrPPAR6B
1GaHi7uO0zlkz2CmLL98W2Vk64CVGw4fE7rFnLLxYyyaL2YhYwHVGphxAcAwzEDN5Ffg7e9sl10N
AO4NJzBY+HQB4NuDJOrAwu/N3/dJv4/BUNxH9vE7n7Gt9HP6/Vx11vInXRUSIOSVKmrTrkTbkA2t
S1j/IJWOs1nA2Gq6BwewAzca2M9TLkCJMz0aoyULsXMDqhyC/T76LnzYKUJ7MGbRcLWeOhNsdqAf
nCF6RJx7z4fqTmQZVdxHK0CyVDrz0fe5uE9Jmwv7ygHgjQXZVLKNz9Jcebrkxzukgk1y2kVZOkBF
FYfhDLIAiFmm5+EKO4gsEtxZSn5YflIBLVTRFaJ1Njr1FCPzGVSF5ljZ0IHKnXZjZMIpBnEG9o6+
jEt5kMxsds6fvotNYc+mdsuUOYUJUrnh180/2bq/pDNu7lKmurPaTWn2raNqzkZVCuAcJtiqhTG4
SXnoSmfd/ShXBShR7FCCvgA5qL9nIi0OW++18lF8YSrM/qLV6rNbHEDQ3+qVYRcyUpkdgIvv6KCy
PmvBrLMQlEz/wGfAIe2eJVuYbuAq1Hbt/BV6E2bWoLS8bp2fBydcJR9MPUKGU96ENFsVhgtA7ymO
s+ASIGOXS/4wPWL/uWYEvCpa9wh3W6qRLZmuHP1u2dqLAJ2GUoT4meZz8BbREjzZafplXnXRZiJ4
utbpmXrT2QTeyNihrwBE3qeFhccf02YbH77xsqALf9DYCzR0x+yaCojSb+DN2ViYFm6zG9iw5KsB
64rmEcPRe6m5XQFpbDYBZ0cTgBm6jEdYbXOMLsq9eiGt646sjtmrFSqhD1T4Gf2KxT3fWh/msl4M
ZGL3N5QiH05AGew3zVUx5sxD48pBnObDH4CzdVBSBPGOrUFR9Wi+lI/7qLWB+YYPCySvKpRd60iU
JgAA49RMbPWeM1qf/TWrv8AJ7+N5mtgZRN6DYq7p30lCzbu323veetn/aDqvrVSyKIp+EWMQivQK
FDmIAdEXBqjknOHre86q28PG9gpChXN2XHsteHu7u89L6y1RwceH6dZ0xPhF9mv+QWLM8ZfqtCa3
ZWBfB6Bo55cFdhRELKFqE7dd+DiFTLUkIdkaA3q+lIbDzIm9R4nkCrN8KihjwqupNtcpU6EXem/f
KyfQgZn2MY2K4BxGDnp55Vu21Kda1hiVC+DVKoxSljYYjy0HtHrTrE2D1hx25StN6i3NFnC1ix7K
R63E1/xeKlYSL2+Xz/6Fnm6JCQMwqs9hEkzGtTxjfRJfQi35SsDDh3NoxVEvP2RUoUAP3V247S2E
SezKACEaNTx5/RgSu0FJvGACr3yr0MLtz09o18LZUnhJhGfqVtSXqijQTYqJL0xA6/jGWAFJVx2I
J5WLcFldvjFK0Sfprm6YMf8gzACFEeD6uI0per0AEEEzVRad0fuxlWsjjHsNqSiTrTA7Ank+FlZ1
2zGoxPphX6L7k3xPtjcvX0n0jDJs6XuWPhgdNGTnsuXCuWd2DxinBUAi0b2SA17B4a/Q+/uls8mn
0nIvvT7rVr8SvQU9GVKZB8Dl8LpoPwudHX3mbOk4zL/teWWhkchPDgkAK6ysdTXJJlm83qarAcjl
zO92RgXmxjDr+lxpDY4MeRZ/nxAYZcrfiXsVBOuwny8dUSVL0AN6ex4q8ws2/7rrZYYAOyCbz/3g
wnLHnx0Wd7i9t/bPl0IOswH68jw+WwftYqoPg8RwlS3NV70O2B8WQy68HX+SR7BjYGxAvs0gfXpQ
hxKQQo2E2RkorxEg2E4orlz6VCdIlm+gm+8lLjhlI8pOxcpmRzfm+aznH/Ug84eIb+EtD5dUdf0I
wc+0T3B7nHrEgL19UOuBLioBf70FL0HxdZGrF9Ll5qNHyzyAenY2pm0RLtedYNF9MhaA9COjm7/L
wUtxVUpeQnASOSLPulgWMoBTM/sGczgo73DHK7kMVH+OCdD7q3Ttni7PuarvhfFsX70WqMpRf6H+
SCxDpZ9JSfhfOrkW03CMZH6kg/JxzwRW4tJJZ6FCvC9ap+UwPTdz5UD6W2YPz6sqTdMTLAe49FHr
CC7whbFSkg44IFd0uU/t2arZYwQhNwFRF0A/Hhb630sIomhjE/1XZp/ZDGuBGbttM/UL/kXXtigf
8uDSW6cyFcR58XtFINhb0KwvvoMx6Nxu/VlpMkNipTN/A1QS3Jt5Zok/drXN3+uqH/zVhluGsc61
JyhTZAyp6u8B/nCZGKYJqscKc410oBmtnDKnsNjVMj/XTW/OaOq6nCLNBhBXyhDHfLY3rRTXCNeQ
b6eXnQPjGTcG6jbl5bXEiAcueZA/D8+EcDQ9KGrRTwq24W2ADRhHupuElldgIrd5eTbeDbb0WnKt
672VadPFANmT6UEUF1ANIbxq0thZMd2Lg62ultX8+DpALJzKKsDfdZO9TAetcOwUhplnmb7A7lpj
XvZ8r6x+z9BgVn5zrQBmz9oqQ6r3GTBT3LvTgt3lahs6480tUeem+twMCslS2P+iwEgYtYM88s65
Vc4XqDkO5P/Utsv7VDXxfvpczpqJbLG037afxd98O7UZJ9rZl3Smd190UaTJZsLlBXF5LtWqCx4t
8VbIlhbYlSkp+qhHfJlPV2AgYECFe4Gtqm4+cu+0utqjH3KhKXIUi1K+P+q97NpNpoJXeRx3uTBn
vD4NwKa9rb/TRw6LXQRAmAim5fYsDVPt71bi1AGWw2DNMaAuXxulMB+vy5dWQAR4Gd82IHDLh8G+
cacZDTsdyItKjUwnMTz+PGrPl+QSYDEnPd8Da3kCnsPzvnUHWIZR/q146GRLE5Z1hUgj+ZKcEihx
DhnuGxijfu4R3tsJjrW+/WKGqrV7faI4RfHgFhZBFhKGpFrA3eiVbNo56KZIq54pQNBPdCLSfTnF
GSCtjLrkwbgYHGZ6cgbpuawm3xmN2ZTX3JY57KwE1ud+Gp9QbPbzQHKbK2ARzSXkNPXtpTH6m12L
5c3+7TTIA39nVjjTe17KwDw4rREu6dkiWb606EgnixUwfLPqMlF/W6Nk38lixwjibuXckYSIjBrO
0fypNjuXfrMVBAPbj1d+Bjpww6yXtoAM3tdg0Vbn0YbSR6KCi1jeGcgq0+pmLORjy7AY/OFLZE3A
Z+Taox1c19virQFTUz4sbnHy+3x7hzOr3RhNmpfuPym89bp8ulVGndVg1k3tenA7MInauLIhKFJQ
4LhXQZSe4Pc7UjZlLqgwZi528WzMT2FA4gm0y3GhQ6q5X3zwokd3NdhNs7SsRuEpqGZLwOsTFKYu
4XZb3nMMlUs5SDeAVC7zjUPIJ2RBCXI1521Qfnc2eXFbOj+6mNptbU/zOF1K09iGPPvIkHz3kh06
KfsAV1jKlHqXVP98BiZVStN9yVWCBxRCz1kl/S3DxnYWDjOHRg9mziYzJuPzE/TLpg5u/XTvFTK1
t+9rtryZLD4vzCsmsm1GdUd/pzsgjjLpQosxgLfbscr0MCPEq+otvCUZTm64ajK38qN1+rzgeRvI
PTK5uqxgObAfJESEUtRsy9ykxNesOk22FnQuW8lSsp6+lugd/hBr5PvM7Y0faLoCs8+NGOiGMEAy
5YgihVUBK1gkKsGSVdIo8y7GurYYExaSYdSW+cGKaB+9rBxzQGGe9mB/nnnN1XbTGcXdj91HDvIh
qJ8f5c/us0+p6fFC+gTOj7IiIzG3CgornSLpi7i5oJR4XU5eqbzRjz2Megi3EzeTQNzLEEFU1oNT
tfhRHO8g0c+312f7hvjW4IVhxOPzNZUK812AhPRQ5tVc9qXYLRmaAIRO4RPeD7PGuvKc7F8u4aiz
Z86p/aws8cxBrgbGcJA6dVrPxoEMpJy9DnPLZuL6hqNKraTOX7YRZwHIuqgwBs5VgSHt1CLUXUxG
RcDKpWexwzjOMPWz6jIoSLPHYc/dxxkv2CEsq6bA3Dz+8ozBjn62HDQnWNqtIZaq8IG4CQxXoXYA
XpuuHHEaj5BZ/dusVHyfndhU9euuOmW7TCG2KVSXH5fWvpNDE2FUOVNVDCBCK2ZKue6OhOeTP3jA
SN/KM8Y3r16YzmU7Z3oFlC426dJl8L15XfDZiXA26+R76QdAOgYSuBEMYuP1BpsB6+yaAdYKWcBu
VM5dB4dt4zC5j6YEuHzOmV7iKwss8zIK153D5whwb2X+N//Yfc6DLqH6hdD9eg1J5A8TfMSWuR+A
3uVLa1bdMUyPAQGjQphdKJ32lcdnsrV5w6Sc/w4880fb+lyCnXlL4NRfzNpv+2yFznJ9fy8DJeMf
clUfuCjlWysHfeP5hThll64XkbPdlp8va+J45rWosOBSVv0VQgyfBQCIhSpHhoGZXFoZSraT7bXB
7TushhIPjcaPI5QHoGlK91k4giu1UJks5910uXpn9Ipfw8i0IHvpZAnaOcwUhZ5VvjXr3mkbFZmz
zwLGXIbY1lH3QSd3wvpggQ5vfWd7KEtLlJcLFxMuCvh6Mor9nwxcXAN5AwEywKiUiajUoDlpbsez
F9EzssJwkNCVIPjbukFWEisCSVgEeV2dd4MK/XXeoZYEPx6EFZAjYcwmfr8J1E5Aak0uVbxD2UfG
Ax/tg7FEftcrykjbkkfmWENnLrx+QCBQSVeY4xgn0euVmDEHlof/yc+YauZ+gOqR/AFjAUpzp2Qt
ciUWAGT7ASSil4k1lzURBRz7npKZXZiDV7k3ZksswuZ87zpQuP1b/nHYUvypR3Crqx/LAdalfEPQ
vHkjDJE/iufQ+QM8/72vJSfnjzlCtP77+HGsHWvBJwhOwiR1HJU73lS5TXIvRhRU/H/L9DnUOrJS
qWaSGYgjFMOyf82WZzeeXPNUCrqqOQp8DAVXwQgOcvzBM7z9bsN750zodert+2p/Gi4dKGZJMr6r
Xj/S9TNlnVrQPneDNsAoxmihtkvTjOMtLu+zr+MYoBqTcxBmNYPqfMuVPSllMg7qBw5XwV42hQK9
MvfMa9tw8WWZS8a2HckXn4PsSTUNBvEb/mvmPj89fcQ1vtOf21XFoSj4hZMRFTlvwbA7rDaniNst
A7zsz0u63pX936z3IG19OOhKqFHd/p13bDt5w5NAOnlPCnFcV8iFzvfStsm/zsBdNlXGPlvJevC5
48TTrcJkSTF0BmTv8QQXnlt9HM6I+YVkDLXbmhFPZuHh3tp2gsm+xhtwu86dbZOyADdJanb2cZq7
RlwBm/Koq6R9kaHxX2xWgx0kaxTAQ2iVq89tmTWc6yKNx6jaF9k/+0r65NE4805WghiXOhrp78w7
pHLw1l2/KCPCR3nvMRObJ4qRT5LKCk+uh7itNWQH6VpwfM0BpWUIkJ1JhEF/X8LZPWNVdMMQ3ZUd
Cr6FoWgxibBl5mJuqS8dNCrztLAorCAqgK699L+HqTTCRVTG9lAaoc9EowkKwTc+iU9jZBuChSO8
SLJiHdSVkr1Rls95bTZ5gNW9lVefMruzpzGf3LtLfTeBtqwFDvOv0FWlwyYW0xpfAUASlkmOAaX7
V/6X6wF7EZSf0Jrxdlv4MCGrybwDSE92mX2r73+CZymB/REOyIfOZYIeJ1qP2qGOfFkVrhDfbzc5
SBj1mwsvRG2NNbH4F/bqc6mYLG/C2HWKlxVghJAjtP4E7tfADCO32eUovlKNEWNCZI2coc22Vuad
KTxbmhH7ZWczXQyY/iO6uqPpZrOOa4dwDtHcbCwNNLIS31yvfpIaEsMoNOvS36vpbqpqyozO5vyd
dmja8fKAGgst22aqcvt+/CG6Ayz9JUvz+FS7vabathARHm1u3/cIfKkXR7lhzd0pQjjNmH2mLKEY
fW7uuZSJdHi+78D6MrVCL9GR1FLquyeztc37lNSc2dIOIs5iE8GmqSP/+IEbeQUHVeHt2sTqtWMV
juQvuPJfScdopSkH3gIf250DLtmXQFu+7FvnTWnULpDDjKAZX0FSfm2BN2il6nGfnuS7YeNzG5Sl
h0Yw72VGSx6+DvqgC9qx85djAzG/NvNsy3cK9oydFyjx3SspuDvJ9EnqxkuUFVfdOaIrAb17u6RM
C7/PX0b947yyhEdCyAVlVIYhZvXtiz3/a4P2V+VO74Ru75iWfJbaayZ6UExsI1BHI5qx43Sf1dBg
2yTq2d65mn/LppBBWyrhC7H1lkyIFvdhnIPc6zKg3v6iAAosPpJf78urgQ1qxkz6DCJJmB00s6Q3
61KquhtvuVW56UxJwEYwvbYZw2nPX6xDoh/QUaFj3iaMwSysE4gLFOtuq3WbougAnEQj1Z4VwY5k
KqB5aTdvv4Q9JGkpn9uwMKxhS4WULPKZmW35UmfIn4lVIjhMFcm7ZJ7nahaGK+g+2bHNxNuycZLU
3M0NU2sf5SA4wkfLusR50p6n3miczKaGhMs2XFHpWv7tQSmXV3N95AlV03ADiy0v94s2I8v9xkIv
vvGEbONP9wdClw84+ckb5u3sGxQ57eA7/wYjXyPVu0W0S0NeEn8otECKGKFMsoPd/Ik+YixtskD2
b1Qr9lRuSfCdmrJ7pgBNO8pCcKN7ApdjCa3ANNV0Wo/1XD8rFTn77QEpuSORp+bhWOI/dyQla4TR
MVMbtiHwD406XUoSYDh610bE8wYx8fPtQaqQQ/dwCcevFJ783AS8LbjBLaiAkoCaPVktsJ4ZMAwQ
K81NWIioBQMswHj5dX5f09wHNjdEbw4JbgEfkhxCBAdoMPee+5V7Ox/K+An7S31JxEtXJJaiUylP
QboMrG8xUknUhsAjIA7A2EQ4pbAMyfAookaTf2sG37AGIjWOKhUGDw0yhnLhNSyEJ4gfFWG9RYZM
utFkbTOFIVHqYBIfWSU1w6MuuZZxieobyIUw2vJ7Q2rgS9pe1QO1llIyK5YDtfEOcn18DfwXDEDj
HvSREuVBfUlMaPn50MKiauPhwtqWZaxMINWurAfd4hRIVyMWo5sUUQ/suQRQsCoS+2VfGIGalfY/
V4Rsihz3kg2zbt/KG9abt3jUyTUfg2sbigd0MKd3B+pYGlOSDvpH4fLXSadwQ8IyuIyBrCiUI90q
wT8uHe7p98RvkRDh+J2u3N6xjCpyjNevsH9SJX60jZ+C6oachtCIsPFl1TszobXi+sjymDN2N7ys
Ge6kKwEo12eotAdDYPKcU8m4h9KJFoYEu41in5QLKnr1fov9YLjubrvAWInZckQmBmDGDXLXylc7
b3vDJEHxO9M1ONX4Ge9uocO27gmjiflkWbWUXDvG4g/YVOJ7cGmupiq4pREFwulgCSCi7STgWF63
L+xY9LQRBJB+Vheusq/WRBGN+H0euPU9NaTRh9SB2ffr12JCTYcdkWnsYYkIuYCEH4g3jx+vl6bH
ySphnRiWGKtIh4sP5xUxA6r+U4fNSiJq8DUnla8WkzvUYhKp0jWtcFVpTkA3QFJPAK/eDXEw15vM
orb0ERKYnnqMtBEWs3SqWeAC61vjKBNjogf3AFImj26C/ibjxihi0febva4GQZ9rNKd4oXZxsonh
oxbKylUbNUYyYQo1MBd4N/ZtymCqpVLWOLLtA64PM0FYVK8jHK0YwUcfw1j8Ob4z2kZr+1g9kYJk
uIOwhDKXkigV27lQg557GB7EInsn5iS44kOKnNXTFEKSrrcoqMXCC/LCMAWFoveleU0RdiRayLNO
SbXWdIDQpo7sMJzZ2PQlthgJiClrhSWd5pAyPRUwcuxLbUGGSDG+katP0qlc1zxJgnOJkUkq+axj
VSuYekN1gsjNAGoJu/NhSa1E/UJCXXpMtfxLmj8POafib5KzZ/d9pvtwR0/P1U0Ll/l2RKkqWTvt
y3ne4oLcq1dOFdEHuCjZh8AOhkIYJPw9Egos6nDirUt7UEuQ5bDeEhB8whDxYPm57o2z9nDY1PBl
6NxGv6HuTtXIReoKUyhrNdF8FeHFM0aP19W8bSzKavw4QQU/b6R+Zt3Fa4Yu7+z04hzKFbCuzLJJ
OnDExOQFQWTDT87CrpECzNHBOtWy9f1bCpnRZP5YxZwvCFOE4vldQVG1XFPY3wOgX0VAL3/AGP+W
zDziB1BbK34KzBOSyuh5hsaRkD++90UKI8DW2lfFVordy6Inel3hy6aC54rQLNHufAJGImI4Nm7j
a0A8cxsz/Ioy36rKsNr14wrLk5SR/MPNsQyBjWBEHvUcOyKNrtTxlczuJVu+YlJ3ZH4KTNKkDRmY
0hLjFyIiVTAapkXXV/ofaLRvQ0Yf7h/FoETGXN2RigafJFDYQVInkhmJbXfVzEeuuvpCzx3jZUp3
eT81Lo19P1nfsmhcX5jtiGf4nfYGUUPxALvjYbpCh4A8wrBj/k7Zkbr1aSxEbv6llOC5BzyaS5wO
b0RN7DqU3AbPn0IHllVFSdI1VuyykflZA4nD8aSbNDldZqII9yy1c2NP1GcErBqcoDzYYLi8C2RR
YrUVOJhEylnzVMTuTEaTnErUSotZ1+4+PyKBteWakm535Kx1lsS4OU0dQxZb6cZRAyXNe0xM4eff
jzoMQF2uO5m1jizLVBRJtwmwL9NuWYjIURT+9l5d3i6/jEp0rt1TAwoNRiLoNaZLycr+VbFJSybS
xj8Hq9/Z7+gnW6NdpgBKHMHnGQpiyn3KwD9uajAapvE7Hh5oNqIJ07kEBw49AZ+56HF7qayvfjcz
ygib6vljAz2xh+YBHv9MzjHRjfwvEBq2+aF1XxI3wCKXR0LAEIIyNsEplNGYBGwDxk1K9fvXrVjJ
/OrX/XWi+r9QA2iT1jIFp979i3LRAh0v9+Ou5ZsRAbBvr1+yTyMGwF9jIZm+oqyUx9bBv0D7jxYm
3CdoOKiV6IfNazBGmTX7Yf0DNaZDi3bGB7AjLIMHtGvJ9A6FXx02i0Mduk9Sz/O2jFKDiWK+nfmd
ffrSxAJODEqAULv4Edl388Zg1B6NpfYlRqTemagDsoQVLHKCuU7uO0f2RpQf6/uAjmL95b6NrPWT
UUw8Z3mBpCBLYdCd/IIMDplEwLB4j337NCUhBPDDSj2R9CWPpRNuudA3U4AquGEAiTkBqmmGBS4/
UhOBLeILJOasQe5OWgWo0VhxNxRnrfjgmbH6Yrae/shXmf0ACYtVeaKRmKcsZVVL3Uy/mFNEbCAu
hF3eXKQoilC+8msBWHQHqjPgE5lyMxBl9Le+nxiOwnBAmYEgkwbPAoy3Bwi2FPTyo/PoCpo9s4WU
4z4i/CmcOm04wllaJhDlzbMUvnEYRgIGIO7hyiHcD41EvJ46qAtmOhkVyqJ6ECoJWSSp3EfUD6ug
KgmQ/M2aCPUWZUekFaTIaVwKFKyA3/OMABgba0xB+bAYdSDWR6w7ZCj3S8LtInXhuQ5y4WbiKiY6
JWBRgc7fQY0WRbnwTRvrqraoo48kLiKnb/hkukSyo8NsekZm+vGXko6mbkm+65nxZKRQRmsUQwi1
9df4e+ydOt5R4oNMeo4sWA058+JIogLtrwOfTtGCw4cPgytHkBLjq7dwSQPKb4kdV+ArBs5DtATS
eM8KM4vFTJKRGdfBNBFacLGmdiGsstC4xUckW1SUqa1pmAyxllTd9A6MuLpqdugoBJ+iVjAXVCAt
c/lSKpaTbVSBg32bCyuFvZfZSC4XkmfMPs0q0rXjENJ7cqc4c+L2D8mjOC6jLnmzvUjEH16/R/M4
jIN7Fg24e0HWhOyMZTyRK1BYiEkQpl5UiHJeIkP8AOCH3D3dxGYrwEeoP2CagYQYZOMcLi3Oex0l
s4bHTzYil09rf7So5aYT4K9/yFQTP7B1s1rnnNC+du8UuA6XnlVrNg3jgH6hF/mr/CwIUqbO8KA1
f6e6B5acW0vMxJXPse6AkHE1KWVy0fCKDBk6FAmPGWVmq8SOge7awDQaTHjiLGj9s1GzU+cZ87Ub
eOtYr9dgwbkC4NSYdT9H3eGEsowTImTqhFSQFV3zS/k1C96WwPc15EVeExygXoQD1w4wCCm/+JIR
WAUfIH5v6i9iVxafSJqbb5BgnffWu76qhl38u5LbWH9eN60/q1EYbUg25blM9MEOBQKJn6xk+DCU
NsMAPxhXp5la55j9l5K9W8S78XN1D0uplKBqDdqfiwxx56rr+uPdBAoISZUR9T+vfiTHbVpFxOEV
fdTX3xEQM3KoFHY7PBCBTDRoHtGypMS37KRT3JFR99TKv5DJhinYDWoF/unz886KQiA5x1cR7C9b
i/oiP2XpGDwiJbsE6S4y3vIBkPfiZXCNEKnRDFshp2NlcDeZd+adS72ABh6f0aC7zANS5NcT+fMc
MUp/a+pdbMNCxGvcfb6ZW5nIu4N3/ZKKXbsTff2zQbyWQ/P3eD2drAZLw6Sf5IU+WGoJNg95X/XO
TjDQdDDFoRgHXPb4mlHfbJCkxK2Fff2O8nvyHc0ZxgvzkwGXYE50p2ax+XuiB+JESooZF+dcgAby
hei90Swf4YAThQvsq1GuYTFAtW9fDW9Gz7/Reem+TszCeCjb6rlnze3cS3ZukUBDhmkODrGerZ/6
avXeag8mlwKKWcHAV2LPSBCczTL483lfr+YD8zW8Ls9AhcMY+WggAxQL80zUEgfxJIfhol8UZF6d
4/Ed8pAB4g/wjdH70zQhzsZN9m/M6OEqUFyIJl8qwSBVcWbDSTPL3iPMCUXDdn54bfu7XJMqYcOf
Y70IFUy2/JvpsO78JWBoAzIbXB/gKyrkUYWNCADhFwyCaRLVX7zBGRdndnZGmVIvyOsxhVrOOWYZ
g8yye9TZY9heuP0I2KkKEGZm2FJuH/ddtP/YTmlCcA04Rtvf0VO58thSM2HDENi56fwrk2M3T8Dr
kzgAKxVL2OD3tf2fPZENe50GEk0hP/HAFHaxln2Umpq469goVEUd7AzHRuOl2ACFFS/jEXvJtjnr
E1dqud/zzvUvLDBNqTqES7Jaf469IxKILkZe6cNig9UA4kCI23grA0h3B2z/XA53y61OX5+NSCyG
/OuiCtlp5H9awafhs8nI9UNDsyAJWdZt6SlPdiYd4QpxxbxO1hAik0ktC37RDvaBfWWeyHhoHUXC
pvMrDC1O4rk1laTcUf+rn54byXD+5YrIgECG/VghVB2UNWXXKz74U1kcRxFJ6KJpIOfxLDxdqVqS
vpHO5ahe4oUoMasbEVWUydZJll0NZudnmhFxFSWuri1olxRCjUsiw3UH405cnOMwSEXJZYx65mW2
2P2NPIkN4hgj03as5PMvDzJsUGjRyCA1ceDE+8aFHAtHyQmYvLLBPu4TDUCOcJIdHO3+/qXPfmPP
uXN3faam2CKGlFDPuOnjWUcVgVKUI5+tzbfvsPkjIOQRz/0xsRoFiQ6VRnw4e8Wjg0rufVY73EpE
k3pxJ0j3iI37N0SW/A/w95kpxSuhKGJe31oVx9q8tlxZIJqcX3EIywzGwMvrni3gwm2GGDMBVILa
VakNH0HzQkb3QLrF3ku6thhEtZRqjsqou9IWiQbDcdk45nZk1aNxgBWh8rRjQ3hehQKZ+eaBWnN7
PU6yNfZjM8ENFAISO/h/X7FF1xCfXrXTwqQTkhIV5VaUl/axa5za6jwmqwhEP6cZwV833sAP8HuB
8fRt6V6+RQqMdp8VWVm1ozeCnOLcHNUP6PuNeN52jmNQ0jw4JIWANX0aNTTNHBzHJGJHAurK0KsF
4k0NZlCH4uhc07iBu4FIngFjTpm5Xae5zDmSiEzZ0FYGZsbnKAgzi9qE9H/qCr3I9ODnqkIIGQWi
1qoSZmrFTqKzajybuZ7Hre4i41Q9WGc2beW6uZJw04bnJs3FtvmGc8SuHIsnwMkZAOAmV/OfFkp0
BQ7pBcyXMj8H0ln7um8surRXiLG1IXPqWgUUTxPE6EUSNcNcQ06CTKbj1H49V6k5ePutgZp6/B+F
0hJAjuk4JD391ojYLMdMUi2BCZ5UmU4sGzGJAc81b9EQpDtbGavILfDG8QZNsB9h/dWlmjTGFU2d
t4/Hq9KAcQLisSwJdu34HYdaflekVhL7OF42nj9xBzCKSwvQw/mkSxb8kYXubO/KirXMTUg/MHgO
ovYisCLfiDkI3miNwydB4SU6lT2Z2ELa6SdZhKvdsnlc3PWz6Esxgrvnp9vUvMO2iiUP8ttvrmPT
v4qzVr8T0pK93qYp9liGAIC7xo4R/EDvgozR6e4s9zb9zhqBTsX1wLxec88OV1YMLoE+BTeyYT/H
ooz5sWmzd9JT0HugZhj/03r0nflQNHA5lCi/Jn63ek2WzanwncZ6VMPgbp0/Hro03NxK7UDunbdC
p+rl92aY+xiRCfvi323is+in7LsyOKo8efUskz6irrWldl0yEBZKAxnyRouMKE+KRFl9nqhvn/Dc
UD9QACft97qfo89adoSkxGCDuQxPj/pqXkqCZhDkobvG7UZfVl6svSybVtX2fV02zuyP+JZiNwQf
sFTxB/ot4C1/yitvffPWCKH1SM/ufYSgUBL7pVZUVFFEgdbUV79lVANkqJv4OTMyo4UcTbF1zN8R
GcVTv1p10yuDxlPN6Vimgv/9sT7M2WPl28zztcRsU0z1qpPDVQY8ZARYYGQ0MdcJ/MK8wDeIEnDc
B+1a145e1goKjTMihUgOnuNXNlAterMXq8sXAm+xADr+E16a1tCvQTOwiDwx+vOLJgKiA1Habshu
CcpLHUc0iiqatmbHT7y+ElPPMEMEY8p0H4/ouazDZ8e4yFRFVS7BRkvSqSNHEBfBvBkmwb4jaI3J
/k8JKm4ZQQglVYqf549kfU4GZAwFLyXlT42HMJlT71w7vWlIjMVMdiyiJqN0yCgkLsTGsZzHpDKk
ZLJGXKZBPr+rBO1lnXSnfO6fevbAMrzHHO2eNGAaBnJeAcv9nl6I8aJo0Loguj7w1ZwazzDfBJDj
OxDvnD8sAh9J6ll7D6qSrjQPNPuXrpPKUZ115sNqryed5jSXTcEqecxChqj6+nt7XeXLpz6iB6wj
Bse5q4bgPs49nTGDSJTx31xuUYRdKfwxDM2LHZ6OonKWn+45gKfT3xT+nBzfRJVz3bfLkxiGaTvT
eMkEMvwEuUcDSYiK1dpo6vvFOB51yXcC95cF8b4HlOF900RfCIHwzh4kjgLnYS0+/+lPpkOxiJqr
OoFTMTTKc27m+kxZY37I/jFFfr69AKMcj1PUC3WEKCxLI/eV+7YUr2qoIQaTZKQIxFIZGFy1mNrv
2QH+zaCmBpGWAKJRLRAK2A5ua4uAwFXMdbOk2ybc8ACyOCWGelREv+l3wF+9uYRdTtRgCOi9ieaQ
2iADZs2+NTVrh1pFnQntD6bqPjB5mD2/jhi7TKMIVkaD9a/4xX7SEGoS3TNkBvhpApQfYxPHpC/4
6iTFCEOZZFVyJbmRNo1516glBWTP4oUBjt9HP0VWrWuW4ly0F461YGKdmw5d6+zKY2cFhdKtJ2TM
UrboLjh/2OymDFmG1rXSa6tDeNongS+6wNFJxJZXU6GNLv6ebD5/YibI8OPS05H+A9a+fKKkQapC
2HMnqNgTsKRq+1AuL0irjDSDSjqKZTxDo5UTY+Gp2qEiIVSGUC6JdqvV8ix92HQVkqJTY/tqNWLH
dttVnx031KZi8WPHftF0eFdMPEyifGgySNcoqp7eNCbevWMNDLu30kjPW2wv2Ntv+fIZWuChKvvz
IK/zw4AKjtGPaOMKeFvbOhTneBNLHRbmjgw2HPvn8pvxiT0H4H1Tq0k+Tg2NTVD1hjGqjhxf+8HC
SlfPWELBldJi+WepMNEMokqwd+2CjoO5pJZv3kxi22xdCKNcMJLWElgZ5XlxNQnAGs/4/UKcDrTE
2kaCkr3LCzQXd5L1CdohOTAEPy0YxRPRE3v6c5uZUTy/+XO09TAxbjGpDv7/6TS+UvMzt7Z4Z+l4
CzqLUh3dmSddO5Ts+QVPIyFPhuXefgwsExZo3LiLrT5bd1Zzb02jb/5O4M8krIr024Z4kTjEcTpw
Ezq7FYXHhMkGxwT/KKZeSQJJXCB6y1FqjMviQUVsp80UCuUf6o9aBjdszaJGoF/c/C2ahLL81YxS
uoGQQbLrMP0mrm6GvN+sMSK0vlIrwVZxpfaoARpeMUzCz0i9cnm8HOaUHqdRHUERBR73PNEqBctE
L9FbdP/pCHLOtouh5MStaqXsP1AOiuQw1TdOUURG7oWzjy8mxWX+QoiTV8u+OEQy2E1mknDZSzqY
y8jza8F13XK0GKoZdVnF18xdhXX4C/QZDCmt94t24h35NTc7amLYO4sVXOOUTCoMKvGchYGAx+mq
SX4bECRrxuZGugHnmGyepsZhxoDoWg95hp+32Ai9vzg9qwN+UX0zmOCvwHhE1dsMXmBLtCL1x3ly
pkg8qh4qD7i72fXaOOCOoTHqidLqrAYjKbo5k9y7UQy8GI0N8Q0RzuehlgJHk45wNKYcW1IOixe0
G69kFaYRGmIPGHiTUZ+22TJ/HMoSdzdkc8rzQbEippbJj4YL4/RPalNVdjgxWFlfNnOgTdR00a+r
y7oxaxzDCwIqtPAgzGufm5Jx+DSrqr7lzJwO8K3MTX3Ot3PtyUz4rN1+khR2zexMZON03RrdobYg
UQeF92GApq8z1ovLhub4sT82v7ni76ycF76Nw3EpWNOQ6meCkwdH0iX9xo+KTKJzzgzMh2U/lX5R
qQqhuuRWwBqDk9ZR+4VgR5RnS4i0oOcfdzjsjVlZ8185hHPimtuZXO9IZ+Ta8HZuohqBnUwL4FmM
vcImJuSwXeK7zDT8f5SPRhQg+zD77e9lLyGDrxzZmIrKurwB/xLHWDZ0aWNpuJf2/ryvMZoVMJq3
uFDkd0W6GXYkuN/MBk8T9Ru+3UTv/LUd6mgZgyXoJwWkCUVFQVfm4k5/C4TQJAqXKdatciVIWaLa
Tpj6NRb2wroZrPykerZnyLtIUhBPwm+bpPheohjoLUWrzlzSorCO0bRGGXVwEcPchy2zApA0K2xx
rc3sEAwBm9e2h112IVhxldHmVxaQV/adIyZB8vf0XemMNs7LisVn22HxMEzuBCrEferJ2eTycHPf
saq19kY5VE9bwI8JcKsAPNbToJtmS5awo2GQDUMj5QB7HgqdWj7QYz9rEG50ZH1JAjGVp+WCtcRq
/lh0cD1DQllJRi48LkXY/HQzxzvK7XyNbr71BW96Hr5Hn2NoEgfvYomd/Lx+LgOLJ8S+Rh5aIBE1
fgYI4kKmNXlgMZYeMw36y8ZcEQbbnvOhZfLnSXlPvPazz8VkF4LJoZ7A9Rl9uPd9mIH7fxGQFbuB
tja9t15C6xOsuG+/qyFrnu1zZPRiGUzv/f78gbUeJT5K976NfUazd5CNWkqQkzUxD4KFTaD1FN4V
8XC8iAHjagqA5ZWAynUiSMt7rIv+dyMJvyB+JEhNAvc5stssYd66Mj0ZJJu/3Sxl/kW1GcwjneH+
hRuhU9N6buR8k0nNGp0xNj4wKuEtP/e0rSky6SARa47ei+J7FeAm52Djz5N0/dttV+rFHZjsxwWL
w9RrZC3AqzJvaG91GqMPvgP8i7QafSmKjZwz6STX3QKyK5HTwaN4QQvf/plv4XXxvjwvXBUqQkx7
eU2K7Jct1SIg3wTQ/rFfx6HLOl7K5qvuf0pEiLfHVSVwWEDpfFv3GzOjqTetgbc2vuduQG/sDLJi
ur0Bh8PO/fGWeVaRFQFlF3k3UHgRLs+VwlyZK0JL4ntbEebpb5CzHna61tpXPMb4lDVCvFMUGAjZ
3OMkPdFoZfHXrjlPm9LWgLqE/fXZtPD9aN45kHiFUUTaRwga605+nStUY2HvijDE+jqNRmw6XJHe
ED/UIr6lGs/YA/VQvb5FfvI2eiAuc2tr/IvkI+6zu0O2w7huY31HqxGZNgr/8cXXxGmGNXE+I4Dt
+OMrgV57Q+MP8gP8GAIEwcfXH3YI1w3Y4qPmtfD0vLxuCkpFnIQhCipB9OmjcKpBFCm8L1dzTjeO
OeJLALbZxq/v8PwxZNTJHUn1TElNTPeN5BT+1GYR6TAvja8RfRyjLnOEPsyd04cmho3EnglUCetA
bA1ANIH7FQPil0dl4JekSwRcuvcPMRDdB9+XOYEumC9iNRWkbRJkGaf0uDy/ZHP0HW96b5B8YP4r
w61NUUn05rgYXSMcIbcCKLX3g9gNzj2jspEjgLBSBuGDDQ8KHlcLzcWotnpdv6SiMI20dXrG/5Li
6ij98gLYxYjbXTbBVt1RbUOB3WghLugd6XDIDzcyQuei+c5HTpXoifUTZ60ZLq0xugdv3Gt0JczB
3B0z0YJK88NHnLcTK7eYKST1jxopWqlFfdYC1l+9UVCwQBV5809fGLcktThRixI/D7MfKGtikahB
eaXgnWOW4UKidKACbw7mF9lsfz6+UNnW5aRfIKUk8IdKFmqHCBMzK6VhTFtj2bLdAE+0niR/5eYs
AEco2C+FYG4G9mLRhNiFVorxFKEGCiDMRNZ28v15OsRG0f+Jkpr+tOKUPWkDMeEq24h2cPkTcYfS
GuXI+U10WXg+OlNIcwmoJJO7dQ/NKJZhlCK6Nv9irPfi0FtsSmTvw4SC8Diq7Zpv+ZtoEUDKxg0+
vPp+cYgWtz5vXbQVV0z3Z34kkJOFz4I36UV9zwSalTHc5hauJcEGD4alnKojo59QumMUF5fqU9va
EU3U6hp8ic3JR4u0lgqTKDObjT5MbH2QSVMX1RvT4KPS9snL+SwTa2ufyz9xJZoSzQIj7ACV4/RA
O7Cbmh7gF3PA+92S2iYfsVW2JUknnTx21xqFIgfATFBkFOUWlyFtAuoKlTBcEqlEB9+hzMrP8ckw
rQ68wsNJNOLaw7bmMLj9SGMH/8Y5NdJoxH8+LUvMQ0ASxjyk16Tu978jV4GEHnIV34WqrvVbK7jC
CGx5ElnHnU6rI065eRFQxeGqWhJddihDclTBxMIAQ6U3rojxGV1BPp7L1zOL5/JSZ2aUytc698gd
8qslYMeLuqjgaJpzGr9+jr87fnhDLdnEVQzLN9v+sj89RjfHUrTljuhUQvQLvavnGsrkh57lKQ/H
U+cEvaW01rnTx37QOlDoKFBq2L8eQJ3SyK7bgOYAoxFXjyoBetVjojbJNbLYYWs6Rpf6ph6V9wAC
EUoT1lSeH3GTW1yIiDBavlRlluG9w+HZ5qZ4cgeaYrsbGH5fNLj/vne34eOdkXwKqfPXB+VWsTjp
6vp19itBubzhInKKnTR87JaJ7k2LYMAsE7BD78MkNOcj0i7yiijROlXhqc+XLZjlaxZ0k5Vsc9+d
vcRpCWwnzHSfGpZafO7SsB3N431Lkdej2lHMtdmejuLRFCXea7/AOfn6GL554LhA6nLWFpGs+CTo
OiYxVYmIzzwDa2EG07WiOXipHqf2G7O04ijP1ZIIb/DLfbjB2mVIITME3vvw3t8NSQ5fqYnRmQXc
17KAb9IIvI+Q2uBb2nS6eN8klHVFLqR59+EzvpOvMkc1f15gAtF0/o+oM+1OVmm68C9iLQQH/Crg
PMQhhOSLy5hbUFTECeXXv9eG56x35ZzciVFouqurq3ZV7SK2owjv+k/RUzQsbmedaFCNkglF3iXM
ctcdQCL9q+9suhK5h+bCxQVGjmVV6wyXFdPATsc6mDvuvavUtcrekq1WI7Fc/s9ttHZH4AEr2dk3
v1VazmS3fcrI0nFcokBgCYdBa1YVMskdks0i7SAjS56KIjzvBaXuuGf8VikYTOVrV+X/Ui+VWRgF
+lkmKemcQn1bBEtgCOaoU7YHJGy8kWy+SYJ7rDw4gk4fSni6zM+q4MSCNLnhCwCD4D07N/rS82b9
i6cIBzAadQEy82rL6rYtvMH1RGqs9O14Jz4JBcRAuFXGvhBhEFS+65KUFzCFGIcwfpWKD0sW34Ef
pTI1rTIEcEa3qf8qbSoqQVVThQUHJ45MTHk0ssZl12q072FGaqoyOVozh5HIl9XreBbk2NIHZCFf
tvim6J0SIUJqpDJpdakKWF7CN9Wn8lRVQFTpbiXzyuQTUCKP1gAelwaLKeh3piRlKp/3MBHea5L9
S1G/Mh5lPPKoXFlzqgCccqAeHU5UdKeuT3qUgknUc6o4Cd1++z1O0Jkj2Oth2GS6pNil4PV169+V
Y6ILY2lGfJSWwmX6J/q3dIq5LFWhFHp6c5hCBIAeGCHVT0y9aqCq40MHQzw0PlCz/47/SEVjlFRD
8KgTWlkSWySVmeyvKiVSPvDp3kkVx+KZaoPaUiYzfgYGnjxzgXPApjsYzWSuIqeyactqDC1ItSQl
1sWVVK9RPieDUSI0i8Hm0dQK/Jc0IOWlhYWkkpcELBkNIftWZhe4EP6xME4lUr4gBl+TPQjdNpkb
xOEFm4kmPGGfQ7WPp6cQ3/kX+lC9vV9QtVCMonk6OQEkvWBOUrJIY6SoUIPCTsiSe2LGJhz0se+z
ORRrITLD/8ePykaUtVc+tqxafamgr0kpn9PLqGH8D/+pbBTZ2toD1MLMID3TzsX9w1quLFrqYuRq
V76Vipa0syR1Enm5KXgBQ6h2h7CkeVjl7FLJc5NApmwqmcAyUaN+slD2SNLHGGZXl+YrjkEFmcqi
x2a/diYPP5lqnOcBfkFIrYCmV9hqZdAriA4/DnPvELnXCsjCrYAXsnUmSgnTb48dDXCp5wB4Uo9g
Oe5U6JUJgRmemzalknalT9iVfQp9qmIeobvyd7WjjRJOEgzk0Hz1S/uAyCkCUX1XtPg9sn7B9KE4
4nS9O3550GL4vPvtb9B9/Uo08IcAAwYDn2vSWg01QFnzNyjPnNszBDlUcimURiNzWzz2cEJTvzMS
GfcVeOOI37DHxqZhm78OzI0ycVIcA76G0YispIG1gTJMkTrIasnZq+xXxeB0B2GmPGjYmNmU2Upb
4xbhOzNVrP2bYlu5behxC3doPVFauaICTq9NRPs6Zg1I+uV7AbxA3QdpZ21K0Z84ym8M3QxU3ykt
dCUPpxPlR5PfOPlfdiJGtaoma7+i71e4XO6Cwp1CNU9Dmd9Q9iPcio7L1dgPKRBSsqMuUGKd4J1n
HuX2ifxTBKRQQOP3uhTjufbEuXudKRKvbImGaLcnAln1WVwFZb34Vaokydve6ghXMwz9ZD4pWUL0
+4QntCeVkKXMGBtW+MpfkGdDZ1cQVm0yuVwCYyXFgtsJHwwVViVQ2n1v5CuJv3rP/W1ybBJfkI2u
G5PBoas/R7Ly9Q6aYQ5XNNdgkCUZNR9TbFWPq9XXbci07zLhDYUWQHnll2jClAwn/FYir6AktWz/
U3/G+PVdCW11+IJMYHoqJzH6VtCzpElAgzZAo3QMwx0AqEI9RLnTlOgminslz72pjlOsVddR3bH2
DuU/DC5lvhU0gbyFqnvKCKX4SR/gVJD9rNJVVPoAJU9gkfRd84fjX2a1GCUUzldaBSFRPiWQTOYI
Oy3UcKRMAGGg7gO2AAPmlGWHlOBr9wKiofdCZUTr4XZQEDJtkxPWDOtkNCs0mn0cRjWf+h1l0T8+
rP9lJlamYdy/rentpPCjrNHqf+WIKz6cDnKocnwlmYkchZ+8OinkDdLPLELH4vkwIMp69sp4Kw9p
/NVK+FF6rjxPhk8BGlKyJQhSAlBHUlXISv+y/ygur07sMteCKdIkkVdCEwlmQaqELBajIzdI+kRu
kfJS8TuGqrmUoV4WDPFT0o39KplAaQZlnsoE2kjGJO9AzA7kTnBOyhVUaQFZqbBlyhmTS4Sj0znD
CqIFUyZIDndHe0CeRe8y510e2eWfCqniHJTp2HLdZPpIZ1Ka3B5oWBc+Dk+lxs1jYC7IksBUKM9K
1vX8D6GbyDIgo1tUo8dJewAl8e33wKt61r/IU2TzP2vhMRIrBaWOGAQV6iv7Q2i7kHndXZZLpbex
K7AOZOsceusprlq/BY0VkifTQX/Q/5gHyh9X0reuKltEgLMsYV2Hr5ESjYS8y0qQtaAMF9xU8n10
B1lC+rdKi/3fJ/gUdCH43cqc0btlS+oqpZ1dXqM5xRxZlWMnR875NEbaNQJhIjRC2bQBPaNA6H9f
AjbumAuyBdYf6aRNwVc/+qHBPLEketf0X8oSn9BdWi8/+UUJhTIq0Cpkg9r0JZUmktixU0MZ6RWm
VuUCVUej0DNMdZXcV+ClDucKaVQUsPpSCKOKMQoL41DgDFQYWv7i0W//U8IPHXZIh9dMSyjlBLcR
D1m7gLfsVE2H5KJK+NWOFbooq1HGYSXtcDyVCc3oitJM05kLpQBGJycgFgtpo7QiOP6RLf+ngDUq
D6VK4ih/EWJp85P8DEFxKh3Wo11DJXvLcFYIQOwclXpWGafwNCm1/6pPKhoKKdE9qcj18rzJiRMr
Mb2FaQV3IGpWql7vkZKX6SJoRtkwiQ5gvmqeGhboFb2H0Q0l0Pj7zJoK0fRZS60h9DHV3lYf0ilC
sPfjgZJXQFCNLM5k+NAkgVtcyTuUVyLcRTDik6OW4xZTRmFXBXll2lVxOyPUAI1QkyOzT4cHxdcA
gorz6d38rxYQDE3OmaYMJh2sYRkDilkgK+wv7QB5SrL9JAwQSkBlIqkFhga2pZyM476yIKvETs6L
H5w6REhhcgXWqf1WrBvYFV5lJkD7R6GoC+IgNSD4QNVNIk+KSc6Rn3LfSt3zXkajJ6YFvUGpvVwE
Ge/yqDTE0trmXwXPVDCIJ1EVVskh074ljCT50nZ9EDgqtzbbXgpAG/9MzYi2cRVSMil1HNnfpf5F
HKWBgNNGxwlq40s5cHqrdJNEU1pG5ZlKicFrokxemkEiiKiP4ObAapQnqbXS+ainTv3ILIumJft1
2HS0L2pIuBy5yt1jl4x5Dp5ICXoKH/FRjlj9jpeIMQrST24kqqOMXejyAPCE3onpKEIlnYLxhqOp
5CfNn9EHpaOvOOwQpPQoytiGwYD0S7ainkerwEHzW8d7x6qVTataMBXU3QcU8I+uo3OZoXwhmbkO
KQb5yWAWfYWXlKPcgnmGrghgDXUQh2vfIoTIa+ASF74Lo1C6hj0xZ7cSvVDwnErYQPiv4sZyhR4A
OLfue0bjP6NjCxjhPseRiL6sgUXwWDjvuquf6LRtlRqy7atlktJE9L/obSgHJn06wfZTYodYSJSO
IF+CDj/eFddHCkRyJblWAF12fqWDKxHVvlDei3aNsvNl1WmzC3hXssu6Z4R0YpkfSdLAdvTLTlX4
MSqJUSpMQpHOabLvtaeK1On59ZUAY5FXDmBRunM8qjeuIub8jTi5InlKH1AmVB7uBwKUnEENL047
VuOZSJfJSal8GUEd2H4GPBPVuPHTOEWqjB6Rjjh4V1UecY6tJnenxXsPhB6IKyltWZHKa/jGrsKq
R3hKVw5BkhegQ6IyEXXPxqwMF3JMSVXgjJWqQsCvYk5pCVMcCd5VPoSmF+pW/iKU5gnvUqlUSBKv
UBwJqWCHOp4gMTkEHIRFezz1HfUYm6guE0PvQxdcT2jL6suaV0JE6QSML6UhrEwFRXVMDgbsH4C5
M5Ci4E2FlUluA3rUYa/oovZeFWsU3CC9IM0AqEDapTBbzI7yeBIiInuXTBKpOilHnSPiTVF4/4H2
luZRwFYXrI52o3si+CwVWYEyeqS8gU+tI1TSduVIwj5S3QgWhj5UJS9rJ2oihNFoa+vjihjitg5z
QkEJh40KphRpucwauEYWFDbwG7HiCtdQzUOk9k2SNCuKCG/kK+nAePWvIwuIUNurghIlShdSkoEJ
iOrIPCeaBdjhzC+Ka+k8XEDjzgEihc4iQJ+kA0YZ3yLl0SzoPK1CbfLuFBozh/a2NdvTDp6LgR6U
O4cz64cLf+pcURKSnE0z0P5TbEWpYiqPFUkOWCeeD0VrhGro5kTYWjUse9xAuYhKkKl8O6I1eEry
z85elR5TI2KjDGtFchTuVr61HMoXfZfoKkfPL3xLHCpgkWdZS6d2V3Qz4Hbil0gpy4GuCedPp3uZ
iQNdkCrsUBvk0ajQVZmnxeBXMqfDXSexRo5jOK/GqcRa7U3tP2i9CLbpBFfcS7EwOCr4XY6bTBZ4
seCKUGjN6b3GFsm1OqcFWSjThrDdBG9GEJ+2ARwnmxTn/cqJqTihXCmy5CJo1ImpV+FUnXuK0EpX
K7qigKc0Av+W6TsvMZUp508e6H3wXJECRVmt7trs4ZdBWwv6Uoq4g4wlZdhJ+EvUF4yi6gfSZoEn
pSa0geX4SxM+Z8dvpJG1FYpDutmRUVXxZhAKPoooYITI4NDbtXXT0nGWmsaJLqtbmkDSN7LBpPzT
cQG+r6ShZHCg6HbchMezRP0fHAp2CXPfto8uLTnT8BaChZdVL5wStIul/phy+LJYRjRNuOjlcXCn
ay5HgsxmXtUhJGhc1E5iX6O3OocRr3JMyOVWNeWJrEHlm2mUAtF1qP33//Fr3Y/LUhyVOis/0SE7
TfAcT0ZFVIpTbMwGs/Ms7dHGdwS3qmvDT9fut7z44UG30fJkGDguyA5seHeSepqfWb2bsIpzYvPX
zqglern60JixNg84aLBi4VteeX9Ht34MT4kr6EhoWurr5JbyUXUidKYXYjZVeurxh2pZvqR17yq0
qVR8upM5LF3UWmprs57sVm3o9eS5LQWOLS4+mJftwp999ZpUqr62zd6oOWll3jmcNODeg9TR+n1O
6mPZaxXyquJcxQj5V6ErhcN+VV59w7c+EVLcd0G9CGUpLFSl4iooROJ1xqj1lcPpUtY5QuqEJy2q
TjXRVcGWAilqciUR0JFZD0UmJGZOXDm0elVKAk8FdiRjUKALViI5y1VsUiw0smzkVJBKBBAs1V1Z
hPkcy8wbiXJM2YHaqIKODqUmECKlxggJR7o0hEAjQTwVWHTi3ypErBCwlI+YZK7Lk5/Oa/0rfAdS
VDI+qgqN+xLVpEx2lJ88AakMk82mHXLnzrq3Nqh8hDvMgcTowRe8rIOp/pMu3n6Ybw4f6+ER2OW0
qHUntA6C8vtnD3kGRSM3d9XNJvB70evgRS2mS+eXm0vL9umisfj3r00A/dSjbW3LT3842YvZ+h+H
Kj0HOgfXXESzc53c4rPbPvSKb2r2xzSqWM8LrsWXWP9g/GsOW9DAwzI+Fee4cXRRHeYwCWhaswXf
O3ow0LmwJxIeAf07dtfQG3hPz1NbG9MFTKxDLhPSZMH5oX0DkcQ5loI5T2tDu1MX5Pjw6ZtKPoaY
iDK3BsWaE0DKlgcox7/n4Af0+rruTOpJH7rmw4fpTspY+hx6Rcpa7X/RFObBTe5fxmHRXc9xpacU
qIKK0Tx6Fk2xZD26iaBfG51RPE5oL2X6j7cX3FrL49V7PGFj/qFzXoampVEBLAXwNL94kfZDcs1u
ATToczpAT3JXoe3J49SDy9vsJcmtAxjVpDf6wKCp6rY+b2Nmw+ct0BP6/tOpxwdoIebXL0TIiK3R
FohMf3i7a8gfaWVbmLzLZDNnErZnpvtrgtE+mTaiLsUA9vI3JJqkvcGEBsGZWCHM0RIG4y4NgKlI
bsBvP7gWnfcgX9mU8TcpVISodUT7et8F73k9vP0y/82hXE9/6SXwQYirc22SCcVgouemtm3fxUgO
uQzARc5XevHjH0Ak1IrjP0gw6F8nQ6vvgvo03R0J6NMlHL5dOo19EQDqQICVD0ck9Ijr24PdPYfq
uDm90NPLTL8yvLumBzn/mVq+3DVgvYfwrtZtf6+nRN1L9/7mHt15c1qnMnMBcdoi+k2QzF59oumE
s4VeDx0mqdW5225rxsJg8Yame/lYZ+5aB9LY6FCzTm9dn8pO/9SniQPtSerUx1w/jh8T1rD7ol27
10BzPxFm2cc/fMZvWRTiZp3ZdWX57c7svqp5s2zafcNRTT6BRzoy1sr1uxgM8h54MY2LYHUhBfZC
Y99Hj1RzkW2jCiIknaDGw0121EzjbO5uX3YHvQ2VmN1xqZUaWad+K+6EQc3oTrxaeAvgUVzQz+bn
59RHFXaLziN16fP+5byGqbs41TtpvXOg2cf8sATbibuH5fpv+3x774+2G/lwi58+9zRasb8gz/f2
F3f2e/DOs6hDC6tJ++I/4QdiC8yUBgOZXAf860Vayizpt7Z0+VnmX+vbFLG6eA1PcA3hnFYX9p2n
YLEGdtk3PXB2BqWrdbAsCvu4wMEdPb9H0WtmkSQC8ZN396D8MswxhObirzf69NiZOXC9kqN6Gt29
4D28vTvXyL9ug7bZjSeBSOPpnufmtK8Jji4gWXvswPd6GF9CqOvN6QUivS+vf3Bj9NV6dLc7o9s5
gGRs7Xq0IvOMlQ3rYBt2bCj3797FM/ojBO/R95wpzQZqHwHgwNuDuIoGm9eFvXyzZTyIg8w5+umn
NT48V0RW1mdvdKfDuHU0XOvoi5BXbsx7OEGpTTClyabPDv39LvMDB1gCvuUJjST/sS+WtHVWCdfh
BeX9eG9ABj7dMT1q3f3ozw+90xeTaL58762MUenABgB6sjuOM/+Re550Ey2OPBwM6jzpsjCyO+uf
wzhqeemUTstYVUJxZGwLP5FnSur9TsS10aZySWRvCo9XpLsE4gCTZWuvicPIM5D3SgDsQ12YVFMq
PMhGoRI0GbI7d7dNHHsAzlOCFD1YMxXVk12hTGOdkhb6jvQA4VTwhIZRoFRq4Q7vhdKUlcaqt5as
lIS5hKuUrcuruGybD+6/IJvhSnqTylIAvjpryD/wxeC9fC/g2gtlotQIDwkrkUckJPvaUxUReOLJ
23tLgYfCrA9+FKLxoMHOl6rhe5PKUfOjb4s0jGzg515rqDwNQfAq3TF6Nt/jvggfhd436C1/pCNA
WYFYI+WDNBTowBouhDrw9mNyqICKohwcXxKilcIRYY4qwZ9mcUReTwPyR/aDbCzipuRDRX3KaIEI
EzC9Svi5ftZ/NW7lyYgyAth8KQipxJ0pWqwyZ8pQIGqZkN+FdB99kY9BubOiBmYZQsYDxGeS2Y8z
IAY+GexKe6wsB9kLsqtVWkqCR+fpUsy+oCEzKfUqMFfxvmzseKafgSCUVvJNuv0HmXGUosptulFX
asK8KP9GcVItgYCu1oeWQbVgiqjI9SboLf9EuWvyXFTbauOUqFClimOJAe9OHYFeUQmLfAvRPIL6
hcmXkDMla1W04bLbwPyUzIWdpvSmeLg/E/uktnYGIbd4XeQfS/AaK+U/CCADqcJ7F1wgeVlDj5mT
/SDBrANgaJCSXWU4SIroUrBofSjBTOhcm2wB3HSCD82p5FtXbOMsUYsHXicA0B6cDbwXbGacGw7t
Lc1+yOgsyZHki1cW5GFyI/qgyalP0xEJGsLbVLxdXVIWt4ZSZckKPhDKIVBJ+Id8aOHmYiDWlr6W
CQZy35V8KtcvZR/S9dbPJy364CqBUo6wnFvZl7fSOeOIcGiXLMOypHT5en+KJFHLSRgU41XGqZCC
+59FESZNbhy5jdISpUvPulQQvvSECoSkEaQlNBC9S69Xpd20KvwfcoGFIwJePYeeVwiIPL2qhFEJ
7Gg6IBHmJaH4R2CsVkwZ2iXewnopP0hASTaqL+pTYTowjOlmgqRpZn1k/Zk7aonpMALcKLhBk0e6
fVWAL4xCEJ5mrsIfVNFZvVYhEuufKoem/pO7gSa7JAIuGdKJWVOUKR1aAEHpyhVqrWiLfCCVSkmX
KvxP402Zijt45IWACPNQrLuqeZeaVa4E9NYfGVapCGakmPG4GyI3Lgv8NVTNtUnDVyzkxw5HToOG
9xi7WKVeFkVlyl/Q3Aur+y9KDIcCAqCI7R0Xnp4kZDQrFVfFZ8JOhOnF31pP1Y2LKUtrJcxdV6nI
TIT3cSJcO/CiGnxeg1QysO7mkNGBc6lUaY1LU6Lv/0H2ql+QvGK/iweltizPHK7WIqqvJ6oiRBID
7SKFfMqCUWXYaHtqUau1MFMfMhiFEpUZ6MA+RXXHVHyXlICjrFVlK8cuIZcHh1wZbqpgiMCMhf5W
rYHVJHjdr6ArcZ1DygXp+UCsilVuYLtH3l0vU/ZdT3FafkbLZxwKlsf/vKI8POEG+nABCQfckP4D
FkeFue/zY185fCLz0Xhq/F3vVoqNaoDbvUOzo+rTF7FrzhIFJQx4xWhBMXiE6tIsWBsyDUIVcnFh
CcA+UDl5BiWQ2LYUVtY4qvPnMD1OyQIcZuNGOa6868xUBSMqDu7IAwoE1uOqZlZ43cXnZ17Va/uB
khxVU8ZBdHH1EfGSFDB4kFvYGNa7z6meRlmNFoeiBp6RTak5ggmN36KPVi/6oLfVYVrftmmOxTnW
mu8HJbM8j8SFk7F4S5JxMjY+dQe9JhSadnW8XfxkGqzKhDSx8s5VfawkzbzbpGZWJCw6JVs9p92p
8aQP7wyMUx6bNNga1Lf6+xWWVoZ+3VXPmlNvFAGJR9wKFkXAb2qPhmf6HwCH44eQG6lAQ5UP+fi2
Bkr1jnrO3wONXaZFOaRNRsO2aluImKYu1N0kPuokrFboPxmo1tZ4u6/djYi9Fka0hbeZUGKZG+Ig
EGmosIkyMRYBvn9afR3nz9w3sW1xjVgyw13fXDhdTXD248bq4PR0rfbAt/PPmj0/XqZnKp0bNCl9
0lwo7Uxh3Zs/j0Naf9JlYp493GZtTBZrqz0l67UY4JzhVb66HPN+Sk+iv3bRUQ6o2F7UEhymF3Jc
NTWasov/9aIjW7kWEupieMcz4k3W0jl3IoIiN/AS1eXx+H1FXyr4SqCXUuPvI7qpikwpmTjchA6j
ArhUsqj9R9SELSXB0YZSRZ/2o7ZPwuZCjP4wr+bVmotyVaWQ+ns6JqYxePonatORAdlJkmENuBIl
s9uRKHJVhNHeiaS13bN3Bom6Ms9eiKxMN11fG/K5sTxrnFFYfYdmrsFvvFr+H7NtIc7F5UaXVIMs
lQNyVkp+CfvXuLjsvVeAO8hu197QMutiFSGFes0o2ChASgkNMjGvWG4wg5QkEVmZ40u+8tTpxv2C
q9Ahx5ezwE2FTalg7uljEb7L7VBzv2VCpoM7/VZa3FqzJWa/ck8Q4TkxQ5oQzSSNzPm7lJXsUA3M
hoGcLTuQUfnEwv3/wdHiiXagy2fRa3zmdASKRsOhE4/vjjY73BaHpjunC0prHO2e3Tt90e+9yOzT
S1Zc7xxjMKrH1Ftu0wBUr7j5hJ93dqv/3tUpg3Yb9o4K597pus0IO+Wfz6uXBdnlr0ZjqCaaM6R1
HslcoD3XYxcfoVF85C0vf26aOGXJ9Pno0YaVhi47+mJk9EYY/gSzo0PPN5uW0OGMFs/BmehoNl9T
ztxJz5Qtjs2WxzFUs907vvJFoA2SvbVygCan0YnWS6yvqJilYBOPRvfmuI2t2srGpAtOAJVijFMS
RGeHdi+2xzQVfncMeqh37lGv0eqTXkMDYxpkPtNvomLgVmeH2TjaQdKkNSr+mQ7XydMrwt8DFsvm
bAzrxM89HisxfMgpjRnl7ZCIm5N17NZbXjiy3FMWNEBj6dzcfXB8A6A9epywZv4ZmYNaaN2V9GZQ
sWP4t3Nvv3jQGu1oMiNn8jFaW3pyGf773GtSvlJM56TT5e6MADMUljTSyAmCDid0paCLXN2dTM70
PGW6jGw++6nT8K1Ly8/WesKoeEtoh03rO711ebJDw6+FOZ5Ad1Lrzpst72yPGfMtC1rb9DI9FW7z
DcCAlcPReV5lGa0I9+vpseEHs0m8Ok1zx23TjuTWX72LGV0ECcpnx+GRjn9CSNbztHANQiddgw67
lAiwECLBbn9mhdudF57mNybbkaZVV9uNTnX3TXv6dTRhqrlI+KYZdMgHrWYY0/XwuERSmLvwDvjm
0Q7gXVYUj/9W9F6zXfDO3MdipY2l1fIQuhNpSoWbAkDyl5O3CplIekyCEVq7K4vP1N7VDPG4Yk2Q
P0bbKqbNWsO3Q4rgaTew5SqsdJeloufudT0zbHRvj6djlQ53n8DnuTcx63W1Qd7bqwiz5zWKFi/C
UPRnRXfzGJY1dw6DV9TLfdqL2OH8NH34RfcELeXZ8oorhiwSvX5uoLfeL7RQ9vh93WrqX2r6aBNs
oPnKAJgyC+gFTueztbYDdzB3TMfpOMwh2okJ9bBVao/eE6/8teTOz/2CXmzHVfuK9XXaPD14oeYr
8tnhH++kncZ2guw/2Nsv5B17tHX4bCZ9y3H3hT9hoL+sb7KZTZyijyJ4eRikxHiQRub32qBFORkc
pIrGECpj8WFUUtbO4ST9wUMzH4HpRouiq23b4BbN+2JtzZm62Q8do+lpjjB486zTpEEm6uB9HNqw
+1ud6IFuKNwD4D/t0J9u8Vqu5+13l77iCGlNr3D6dcA5mnQFurn3cRrNGXDRPVpedJmyXHlzFNEh
Lo1YOPDadIOiQGu1Wn11hvazgCvgwXBcn1zaYD4B12/94kiQ5bgs7hhGyOMFttNV4/DJerCqT7pB
ski34GkHedJ/aw+e1sv2A3Zz5Nm2A2gbai/3ckJwlo1s/rLHWfBG2TEVj1/rvrjX/z3XMxYj2bS2
GOi0gL6izuLm1tGImLWckfPgr9cSm/lJt0enh+5tb2vEiQwfzulX7D1g6B/XQrB0phuZoO0q4muJ
93O/XkrRXolRmh9s5AZxGfKZiz66L6MYb+gUM5sm1mpf09hmVuazoVCDCK9BdnotNOKF/fo6tYD/
a5OIjt+txnb9/Dy2aQeGs1/8FPmre758R8aX6Y5a6Sx/nfzDdb7fH/s2C4Gvke+7devdPVxJMKNH
Y7x54pzT0ZjewIuD82usZzy0cyG0an44xQSMgppI3EzHZT+xH85wCq4RhpS2Z3i27ENzmqynzevV
Q906SErRb9zB6HICPpz/RzfDlQIdP+8O1EgfGGqrSFwmNW73nMvf3d490fImhTIs4K39HLYILeRS
143W4N24+etsG7+/yizvaJJzXj3uv4/b0UWVI5itOrW2yK9B5vM0hgl/6jS6HDAkERFue0JBPrdx
pcOCZsHG/vnRpjEk/ZdfBwgdimkr2mTmpIA6xVpZEP7X3v2XmXrXx5pCVSslw+CNGUpScZgFufPw
HWqtro2FbQW5ZXpZ/TJEaC8cYehYgx6o0XUbsrF1LCLAWVAjd2SF3ooW+rplLuJyylDbfryiee1h
dWGhEZ14hZADefMOujsuOBAOq1rozHmQeMWV+JOVjpIFMZuwqNMYg6M1DQ4rG4wZDUU3aVB/m2Os
tAg+cp/WmFmwnp/QCMXg/CAuHa84+9nbaAB9LlpkAdKJikem081hhZYFqlxlwXHFkcPMctHlS2+m
aQAvorUO/PXGVWn1FPW4Yxqgy8+raGGSaa7GL/mta+6STXvZirz6HHf4xhnquBw7vCf3DJpkPwKb
xDr6CBto8WjBGcbj8nQ7E7sNBW+7zBmvxty2BbnU/Hyla4EdxnXX2unWaVALM7Xa5do3mjqnQRqo
8xTDMGbR4rBqhIzqdOuqXTIv6smNJTOznkfM3y1gJ/MuDstowRNzn5ibmXDn7ChSjldpoHEZWyJh
xvbh00uKG6EO+c6wmdfDar/gfNMEYoxQT0D/Ax6OmYyZn2hR31l86fthpeE6c9ocYQqkAW/hGVqe
tdsvUMwIcBYwMLYOd+YSembUAhITxB+3y3Q9P65iY2I/OCkIPCgLiPFlLut20Grx6nHF8jMu2nes
uAiYNkYcTaAXOVP4V989fEyVLODKkCXMGa8zr4UM2JYQaWI0Pcw41plm5XSZHlZc7vDx9Frb9ozD
XY8Qr/gIh9sKcyXWnZmVLGjPGEi0eMZ+KTtMULxqluuxnpfLsOJU4gDUtAOSSHb1hMZSExqw6MzB
6QU2WV6FPgqR39QbmdL1/O6xfus592Kl9myeeHVY3Uo59LVFNBpEkJQUDB0GR2MXrqynqeeMjXV6
8I5q8Mzb1VDlR2G7SDSyHa/2hXbLYdWe8RMvmrUejwe9pwRf544ek+fjd8xCVpYHOHq1GweBLA6Z
I+wExmYKS2Jva8NzRYS+tj0qtB7r7htjhm3L3pH4rPjGQjW4Bt/YjocVQ+Pf9fytQZe7nfVjRKwU
YsFN2+sh68rY+bnaUIwoWpwRRSZFAs4lpCqyAD2FEPF53ZlBIWnvk8ckrecsH/uIdyLIfEo7g8e7
BTWZTsibNdRneNwXm4+GdEzsBmX6ywH3i3EU7xev+zA3J426xdV/nZzuhth377p39X7f8auzZz/e
F1qF22+N8FwBYSDJZaQbWvNfDsLk7PMfBlO7826OmsXA4ohJLh9NNbdWbN4ySRHgjhd7HDt9DvJj
MeWeSRNb3ZapgQ1m07o5+UopKiboYkuGeRGD4Gp+HC8Hr0hn7VafMfw67x821y92/w2L+xTcrG/c
AGLWPA9PyErpVONxtm1EUmbUqfHsJDSwgGm93cMKkPXXdC6Edr0k/dcs+r9giDt8hBSKH6xFPIVW
H8XNDZPXqUNzaXZQ44pptnHWft2cPFNIowzqSTD/5ATZ/6ALQPziTZvewPTb6Nd77CKWnCtjAz2M
j6JrHpdsC5NejdvfV7ZiQE1rxSuoyJC5TPPPC/W9uXe4rmyU+YbxZHB8tX4flMic8zZdcPGbay+a
Y7dx/VynGe756RfhNvJYRwFnIudE+4aD3c/ZWKjJqMfBzVMXsd9wWJcPK5rcfGTt4AxwxNCk6+bo
CBGuyb0Twkac/EhQ692dMZFJRtTu/O9mTu4YEuZj777aGK2XP6s5klvStmM3L0DNNaoWa/SNmc4h
zsqZ1iqx5q/kZ/aE8uBU/KDGI+bdiSbOfWFzOS6DP4NzVrfkBtoPTC4aMJXOKX6ehKPZXp5qtAfe
L/aY+S/uQq1M+s3JYviN+xCrlHyC2muJzxuTsY8Jbdebndp9eEeUX+kMY/OwXzBBBYa9Mdybg2u8
ueL1YBY4g5bTK7oGyZ562bcQdKyEd+viZuYAZ7TlJHhyTDlWTRvQ4/B5wTalFx67Km10nx6WWyNe
oDWO3BuXbV+boJ72SR91jLLh0G/NbsZHI/22DMytPg8lg7rOVso/180wYlLwbNdTbobywh/mqE2B
zts9GTyGj14z7kOuc7zO2T7n9QzL2kn/IkYg+eVuVya35jx6zoswdv7JbdmB6eXvYI8flJZAmHfB
9ylmrEgt+WlDULHLjK/LPXyz0OilC4JI78W3f399IaDWcfneYYhyNLATET8bMBBy5NglncSkno9i
xJMPGs5HsXoR2BMe9dVj/hIaGWFHMszYj+DNREAhm3/7V2eAPuR1ppmHwPlFTRnX/iH2z+msRnkP
DlLsX6A21GmN8OE6Zs0OTucer4e+lbK+hvbN1/6lbyWbiwgL2ZcweDUEa2ChPb0Hj71pXD02Rp1K
qeboVUzN5ggD3cblxDt2yMkhi1z24N2j9vEWcCtMcGRubU6Md9dB9TRHxFWpUSLZJvewJGtcsP7H
7VEIxzYcBf7Z/EgvH+Ach9eIkwR1UaOtJmEeZ8DM3/kIV2rI4wbjB1LC87n5tcaC7dEgArDuABik
IIzYc3thKBdyc8jWYnvKZs4vpF3gGfVaHVYBoZjdAO6NIdI6A3x4NhZJ/skk4KoayAC6il7xndz4
sJIhWuexY5cxBqzke/uzyRpR0Bn1sDGYWYCaXx7gnU6f7Vk9GSbHIZNuOANcLPQqJwNrlsvYPJI6
dOxydOHQ411lASsvZORMygzWAxZf7iP8hMbR7+wus73kPDixYQvwtKR/BV+h/AIzsu4f7kP2KJc7
Rz3OaP7LJjMqjOE2Zv6R4NtxiNhjc17wjEj4i/Tn83XODWacbCdYF4gXJz/IC5fmWOBgYaCgFMAX
GLPIWgY+w04/IaQ+ZibPxiucCcAG94Qd8Oywwo86TucOwcKRvuDSx56dTezGIrp19o53C+zuqfPb
RaJZgKhwb+ddIx+1bn5Me5O3D4iC34nw4hIIMIq1+3GiWTOuhKDRXfaxQ8Qje3UqZuyjg9XJcHLN
wbomH4+pTNN/bBXWBquZmfFwH7W1PRANXmSzl8Yt2x0PidMRc4x9zqqXJ0nw0k7pA97F7+XbmmOY
ISHMXA6l4Jgz/kDzDyLKwEd89ORjDhyY43SGcuehmGgTaMfwX8SQ4VqgaO/cw0Xl1AXX4mcOi/QO
E7VzHnFiFq/RDcvp2TELt1bg6ndQfGseiT2EDCCHD86u13KPScmqszq2WsM0eQcLeG5/otUKkLB9
/mldgucJ26OxaFPPj9a53/pra1WE7DAmDR+dM4+9fG7Tz76PuLGCKFCzNj/HXnLdyuzKVigBnRlM
MC76tZgmt6Q8fWJWko73jmvF0K8kP2Y6ReGgx1niRqFc5reL971GVzFheP/SiMmPg/hzsmPmcG0A
ADxR1jCPJneQHAbwpDA2C673ITYFgoeLa1hjkDB2ASdIusHwYVJ5gYfepyMEE42QBO9rV0dY/ilx
Qn3kd+Il1ErYAShBw/7Xei1fDAOdGtpG9wR0SC5zNsnx+c329IpVsR4229MoHT1kdhn+adNc+2zf
987eMlO4jqcNdiZgcL7j5NLLxpLtimkIvrZhxoQVH2Pf5p8EWlXscN7T4uu4OuMZngC6jGURKqAZ
e4At+C45h9aGd9rb6u0hfkfYXtbC6jZLPpN7DzmU+41Hjh4wid7OoZDv8FIaWzushfQAzNwkIKko
TDan4LQxd4Rjt0j+SW9mynYahcPvAR8HFN2SQbU5MZkat38K9Ci1LS4wX3yCawS4guWg0OxbXOkA
hZjvqr/yyhUFxW8afubqtikAkb4QooagS12+CNl5DHHL6YHdbW95Zp6kFnIiXa7eC06IXb7bb/Yc
HiUTheYZzJoDjVukAdk85D8VUwbOGxpbZpqZDZwLlmdzbm8bYSM8fNyCs3zoIkxlJBZhRHQCFTHn
qiRWsTJ6el1Qf8x3dlg+zXqy3+C9BjewJDTa5sJeBydPeE+yYcTBe3diL2o2WIEibFKxFjKj0jha
cE2evtcpGsQvj/iM1npfPjZD3XHolULBszKV+S4NdN/SV+W4gbqBhWHeNadFiI0LvIh8pBt2JNsl
YVIYHKVwsadFe4U80/HRA2DbAumCXEqMeC1l0RuaWDvEztDjFiFz3WIWkSzOJe7Df0zW9r3DLKc7
JT8ix/qtFA/cEeYuqPFyznKckIk9T4OYaIVroQZSC8twfCnvtG7mowlv00QxOZgB7x0CcdKnCDUz
BY2tDmdmmz+/d1yq4AIv7qLZfYNkoAQYdTm7+jMCwqwiReXa8dh6DI2FwXG/0onX4DRkfkPCsRZ3
TC0q1daewRIJBBlz+VOQ7zBzGNwNY8hlIBzGHB1pNTzsoNaLSCBphLbuz6xxRWQTejkWYz3JSCTb
8ExsYYN1xV7HEg5e5d4gQRVVQ9vG/2PpzJZTV3Yw/ESu8oCnWw/MMyEMN64FCR4AA8Y2tp/+fMo+
tbOTLALtbrWkVmv49fdmA181tgOtrgmx/HnWsPDkyX+sev+HlpBVwJLsH0YIT8NfxnbZ3KntM/4C
WAiFIS8KUfjs31v+tkXYopGRkRhoA02ExwjEbHjhynx4q+yTSD3bhADz+z/+xlOFY0jd4OLES9hO
siGcP9dvXRT7n2RbKw7ANy5C392YC3fDtLhxMZ/PBebAnYQr+dIiOTxGaPqndq44NT0mzDvkOv5H
hD/mwJlA26Z9dLRWUE4mBT+IgLGHwq3ApMHWBaRhgrLxDI8rl19E3HmDdtbsobAoewpn7nnCf6KI
pcsI3R6/gHFmbNyXfySWGTEHRLy6uAvckb54rGTZhN7W4s8Q/pSFs0fGmQMBBWacK9QN4kahwp4Z
sjaZA7oKSYTVhK3ZHao8sT2hhAzI29gE7CBeQ+BRPAgeHW8/+C9YF5PBTUYMayNiA1thMfBORmZq
7wuTg7R/w3X7P/H4oyd26/UfK/5PPvMvbox/WlaeJu3B7xh912HULhyO/7ah2sIepglQGxIteD0A
gY6fy4b7Vtf7KZPIT++RVxLONrgUguG3/tCMs2w2WkKnU+6nLwJfBjWwvS6oyvVTvySZ46EzTGw+
4A04WMvxzbn1HQrInZGyaU2VWATnJ3fQj/5lWg3plhujwwsqsQd27xpk+KsfTCWJFldSdJue4uNy
TpzI6z2WTyxkM5teYwKBrzPP4HpKBLTEkMEm6DAm8ssTPmS5d/wTjbPlSm7SigI7SK+3Fvfbotlh
AXLJr+jaQF6TNrhjcKqzBxPufIxPvFp5M+HCURH7R9ad+wXrCad81B45DzUyzuhb2s0rkM+x+Ak3
vlbl8wtTzHosrXprAw8gtyQvAUsXo6pIAwxe9ALWEpD7Ll4TXDI2HptynRiJd2v7zKP58yZzoyuG
YqRnJK4ftAhhwSdOia5NN2Y82dHshKSQHirGy7e40hPjwm2195gjBVDwY/2F+eDNhrLqx/yBV/RF
i3kFgMPDE7MEbcnNCa2CS0fCbpwEj8OLjuzR7F300YVcvBhWv0VeG+24ZznvNbLgzvNmIw5zjGP+
WngnbjA84oo1VDtbIaHj04Wea5J5znBqiGeJEurYyXz4HkNXfX5HMYtBDvCwuWJ8FWBS5Ys28a0S
LwSDfWO8UZxL2u4GLz8XUy5tRJIgLcj9vaL0Mmw4ru81t9nHMmNf43fp2ZRHWhap59iu30yA2/qV
22T5CphZfB1ibiXZW4IInPlKt7SuG/PxpWbD6D2lmo67GddyHAvPaFpqpe+8Ct9It293fiV48MhJ
KKp8s7d27lJHcbpFC/5ta6DalQM2zqWRuz1MiKg9fl63zcedo6Zwo1aud2/JHehwQbzXcd75OeSH
XOp1c31+AzBRjF6sW2vnjWF5HCRY+Ho3c4CaMa0TZK9wy78/nh6FXdzDj+HX7dyBJ9t8Uj1+7Gic
483QYYv0Oo7SETzCKcOl6al/a3brOVfXf+S/yqOddlqQPVev99SwI+9qTTp2vr1SfZENXWsb2T7u
sFe3qNFdf6y1AdOQVN445CaDhfSEu5mVblPA8k5xKxhB4/4rn09Pv1+adl7TMsz+R8qdZU0qIm/v
dU4Qr5ySzfzoZuwyhjt3bLzqabuI3+Tk21j6GqZfGYq5jgCEj+d31ls/2gXO3htNuu6/qjRF6NVe
c753oy7ZJu38Ec80eAtL/nEd18m2LEbq46d9Twvtl6mncePlGGAwI9fTdMtQMyUWLC8y997X0K44
TzUAWtye/4pi335rXkWGtBHFw0xpuHzhqCCP4w2Rn6TEtnPTGj66Yfv4yWlyCg/kzrbtZhk4CIXS
+am7sd7UymiH3MXFgAX3Tvvm40mxDXj8pBuk71OEkfDsnWtquiHhVXuOnRYg83yhxqRjIyGR9qXo
ZHRR1vkijPIhIvC8Apn/+ACAmHEvsnzNpLS8p34ldN3u0fHdoIqO5s5XhRiIcfcbB9gsrQeCrR07
Xmvegk65e7FRewl3Ueg7PWWj0+eCR6Mh2vGpvEeh+4qF1k13DW3ozQmnLBdHsUWq61jB4ax7KMl3
KB9khAJPCV/+oi3Tfvodk36t03cjsTydrFuN7O/8YBampxhvL7vVfmVlPluJDsBNSSQAr1+11amd
rLd4S3rRElu6QTAy/VdTXD9qGt+ovBfZXAWMq/dUz20tv4s+k64C4Fel3QNbliRSvBP77svtt8Ao
M9f7qFfafgrNHmJdLEoKDm/sYg6kXM4GM58rozrPNIhxn3Nl53Sltmp9hbGQUiVOx/rKdTu/Nclz
TfT+9U6G08c3svnnGXIqWsdPu8iyI46RJ1XVjomHaGJQL1HaIIW/b9xtLx2T5vABh8GAheP7gFq9
PK2Ce7vQ3Z1hENOb1Xe8hO4ul1Lu14xoAFk9IaENQD1pvkx7ZPTF7Z4FttJXx2hs+z22k63z+K4p
Kkm/U+jswnIxZ1zTLTNXlNCnOZqQL+bkYftdXfeiaqsV+1vPWr4Rb+XxpcGNFSzf3fw3gtfmJHxU
eaiUcgzBfDcSlWiYeEZIO52O61fOmpLedSQSIiAZsy0wNwro0Os7lFURZQLKe+NCZ7RaqRE+Bqta
n161FTr9DVXTf0+a3ZA+F+psjbmo0p5vWfQObY41EeewxxRJ7XNBmzApb8HicOcaK1M0r76RsxIY
Cwq16qC0t2Dy1gSOLm02rAPOXSXF2bAs3RkySenRG+/4LXDJ6/gAWlr9685Fb10XHw/d5VrD7iz9
02lAjbJhRYnO5JPPLiEMYJJ/1C2ZpzBHd+Z5zENK0YD69XpPcPPe41dvX/TOsn/OgoH0dGQdbwQ2
siNHMhq3cGGfZKu6sd9WW1ObQgXZ3GJo5XMVfAgqximF1GhQ3vpR/vBTtArVePfi1Hv63XP2aMMr
He7uvw/43S7ChJ6dyZYjcRPfw6SohqymREOhyOrnClX/UaZp/tMsXhaJAemobRfsqo3bLVDz5U3p
a++Xp6Rg2MVBcz8oysps+pwLDWOwaXU5iPBvu0sFvNDE65x/buX1yn8f+ezRSLYGH7WqDt846oT4
P5bvy6bJOPrI8HNOoPp+eH+skVKB6QjAVxyY7RJ0OXQk83ggWJt7tHQbgiM/utojzevf51Uy3CzD
x2VOtHaZ2yNyk6j9odrQaUKo1LzNoMDpAb2o0WpjWLi8Ezo/s4iOPoftKw6NenelurO3d179jN2G
Skw3anISvKgkfLteq9f8pE7AHTv2PPtMijigno9HaE2/8nvtTL1PXGdm1xOrHWU0MIrDD4WIavYm
jmPiyDqZ7lhXMcFnSspVh+bhBbmApd9oYJSOrgWez4CPvp15rwV0jEKqnIwLzUvhx/T4tIb3fHnl
JccKXpRFuLsq22TxmqlzAmrGWlW/9BcNxex/PUo0m0WWbFP4TH8RyLz9UnUIRZv7os3GJrgoTWg/
VhayxttpS5lMq3Rkp9NH61/1oaOOlcesfmJpFS+CreSCaFP9npHs17faWdyqQV1PFGf2rDd7i1V2
90X1Otlv2r8z8azeRXbsNyzRTQA8uR3Sx/n92BVsT7t8837r/W8SWytKtThz5Mn6+Wof3ORoiYwC
QQl3ZIo2ypzFpx3FTFC9XtrXiX/YZh1AZ3Wu66O0BNb5PlGLdadjp5aouGH83KUVfuxxAmaCs7hS
1XMfJIpn6SOVNsX2oPocq9uvpv2UvchzqEKuo/OjHdavkTIx7vhEVS+5JX23WdbQpliXydbWfhxO
mviGEq4rL0kyzLeTogQt5WBFvbNgqBfe+3Fdb3RTRY39Fq7lR3zmAc6EVoSFTXvquiBkUnoF64Mg
jfprWYekZNNLzzKOr6QfJ/1XNu7l33GHlTWL0tVL2defAY+AphYeRzf+Vqh6M5J5rfT6Ch2nKcSr
NDI7UqC7nj2yTXTfVilSy/BWVZ4y1X7u2KuRFJ86eQBj0ighajwqLUE0bEjasb0kDh+8J+kbtJal
fheOL32ODJNz6hW8qKO7UcPpiX1CWiqZWYUHwAfq9T5H1rQNUPzT99N3hy6tXuMgz33eUZ61BS8q
0ehGGXvn1aTOnc0vntP/kFGjeVdSwlEbXKhILsLCvNgbdcUzGrBoMbJIqr8FrD3d0R+UvtNVCOWZ
5u3jvUGPOzE2HT96MPhaO9xdnJwh5OMp3U99eMYB86ctAMcKi6LauYVRvPQkliFoEYXHCzz3BfCY
7VGlKkUoHBUdlbzKpP4wPtIiXNN5QcPMo6Fa+DzaensuhahL5kaw+gERzXF64hCnkjaOhEq1QURt
Wh7i0x1sVqmXcKf6vKbOGjiwF3B9ZAmEaO1ACeLTZ1WcXUDBJDkKPuFrpB6bJRSLfntH6kbrPR0E
4tCkrMM4k40CqWYZCQ2SNGEQTY6HqU6p4ZK0rkmyihfZFtABZ04Z/AdjjXI9wE+1DQSzp71Zu1LX
2hJ0UtIaFTVolsoEGE+aU1zxMITxpWcFnCfphVXwaONLinaIgFLtUh96M0R/1S0+4+/3OD7ps8z1
6mn8zUa26/eYaipqRZ6j3gwqsDWQLqZ0AaagTpR7DPlkJKpfcA8UsAHUls3kuoFJZspfK9tv+aqD
HviDj1kLsV3v2fQpI9aTHbrWygPXXhhFmN181caG/YbT2oYuuH0dDAwQpB5k6we3OKxfgWYEKFPe
zJFBwednVck8rt8Yd+MMp1juURdq6/6n8J0tWEpnbUnVmymrrg/62lob1MxSaooPoCHvc6Mtr7vr
Lt6xZjiLQ+xKKHOVfsNSaOIVTAKDQEW4Ddqpx7stIsaK7TSAQ+UDHOjAWOzhb5iPObHg+BFE/9gn
86tdl4dmaU/1Y/cDS+rH+AJ38fnux9kyOigS1paE75sdQtjM9MEMhF0Vtc/OIqJPcKwzPz6JjO0n
+Zl18QiQfyn7FEXqIX/FOd8zRCHgXlu98Kmsdei3PapcwiWT59n9DKJf9VgfjB/jqz6obaBMSKDI
skA9Gl8gKktxK+zfbdo1HWl+3B9mhaQ0ZVDS6p26mFPNdW+NfZRPFao+ba879JA51aO+3GKF9jSp
BXbHXF5V74rOq/qUm2oI1dz86VG8Zxpeyml+KLJQO2QfxFY7gBT5wWgA6ILoH7VDP4+dRh1wslWg
mhlQiL4kJXDSYsBShyaVf6AWGqP7BJi/+85cRutuaSxp3LwGPWwKRDK7K0iDUoAOBLE+a9cf8NS6
fYQJF0oLCXMj+AH4FTHemz2e9GYPjtSMOwmnile4HhYmf4qO5qZ3TKl0dmbdAdO/2ddnAsTRUV1Z
K3WejHAaD9HC0ZE9wKADVOOKaUbjqs9KjuLKszfNOdoayFS6c7ZMoNyT18PT7Sn20J0sMWcGkR8X
Mt6mTyza/QMlqS2u39ZMpfYbSZQeys25xbdb7PN9gnF41pjWZ6Uf8724PY6wOYxQcyd5vsOWKEDQ
LQT8AsTegeCURbOiH1DZveqtzI2xQNvfL9UtIDBLoGalr9pVs3zuTZCSe4NmcbVxOXBj0WfRlnjl
SlsIxoOxeZ7h8PjbAElbfkOxpxdtwwHy3LvDOiYjJ7CO/GZJMXxxhiz5vndEClEOPPwIzBk3sIfX
rrTNjdrUs3qMoUm3obJyxTmGvjU2MNBIKpIzyh3ugxQzjQMVBAZOug3Dqkee/DxH/3KZQnGGZ3FF
NYtyD7kfl/IAlsqfyk9BX5Ejp276KFTkUaws/mIib2wLktXQK3D2ECHMz9CBjePvfLg8kOS9fWLa
rdSVoANL91nSo+GgJ2W8q26DPszPt/1/I6YyAg9C7sozNqksqV0ZX+/Wh/ONESBY1pbuVdyoQh4A
GV5DOussQUUVIAlHEnc8YBuPbyoxLdibuv3uKaxTNH2BnWB13U/3k17QPMok+v2srjvR9Gj3Dwkp
VI1xC8fCqRjlGSC92AKc4U4jx7ELgFIkJ7GbhnzHOqA2m7M7gmFo/3j1UMFovPyMwt7Ep24TGf3o
F53IOIyAJsL2MFC1G46KdbOEVVFprDg+oaJi/Eui+dgYGWqvzl2wp1blgU/0HqEZAHCxlo+cij26
CMSb1g3SU7rjqFTXGCa9dXpyh82SNSP47heHLCfxdQd8h2hRjhk3wDJtDqg+Ts5umc/MrwnqE4vG
KvxYxdbHe+RFnacdPiii0jN/7rsWiHbUFkoKeHPO3bj03B8yjNAv1lwDrxIovwrsT/5qo1Z379dA
affXExpp9tqhrhNgJQ6CDmof7B98g+8TD3lrpHiLorsCamFsRFNlHrAEGMUMnQEVQGVywGV8jfHn
Ls2AonegWdudOeJzjxMXZQO4AFJMDgxiL2/b21Y5ZOP86FCf1gbuv5gix4KyQ8qavCKkOo+fXUgp
HdVE2Njb3McwnVF86JGFQBHeOPb/td4GL0loXcBiIZYerKRWUQ1u9N+6H5y9BTYucCH+h5oNE6Ar
gQ0g+5+aKIqtgIfF3g8hZPAOc18fSqVhHSIvfKag4oocGFAYDBLFieD7b8D4iZOC7lAM5lLd1NAQ
4tqP/TSIQjdQqa9/hiSD9dvRvAYQLx5RE5UOzu+AerM61Pwpmftzq78VkIibn3iOp45cVvIakYbq
lz7TCYuBu8TCXyRhChyIVMfWTA6d65cgojyhAJsIIkXkPzamXwBWct0Ugw/VY5SITlCgYKNcAxDf
fP30mWPLhm0YXBkE50MIKwQtqKUY5/zpSLYK411AXOHC6LV73HR9PdhGocmZr/vaVLrt6hQHgUmj
USLT4pEoA2R9WPjf5kgBfg5kXflByiUVueQq+510wAkEf4fUvHHmDa9B4W2uHobQtE/QZFx+GcSg
2Aqj//wi3pQsiSfNSdYCsGESSRcYwbmmKgdd3Ld8J7D9jAmgxT5j1wOKmuJaO1T8bshJ1bcBfbQo
BT4JchoYspRH0hDsWHp3CozQGXvAqPr5EkC4cTOtR2Rr9clqAsFZ0PbKYE+Kf0i7pwFQIaTuCLg4
aGQBoNVBnyyUj29S2NAFZM4GDv9l/CYHskKO2xGk6yFRFVBSdL/uv4d7bSOSCWYMFPJJP/FJQfLJ
nAVpZUJ2D//gFhm0oYC99/wsUMInzq70Xz6daR75PGPSWkLKl33qq74cmFJK/L7TIMNnlq7JYCbT
lmL6aISrx3v7OIIoLJgRBgfuVPoaOQMhO7BXFGOrY/x1Y20KmgI8jLrZUa7GWojkj6TFFbUpcwFP
BPEuVC4x0gGi2TSeCARC65PL5JHEgRQgcoSz0vUdWgiSOwV8iwLWo2Prwhknh3h4n/e+m8BeTAAn
mqnr6ykGPuevrw6VLK9/pAn16HZQEL3vpuWC3sq+gMjVAEsC2Non2jcgm3OSzGDccTtEDikxJ0gG
BHM0V8DcKWCVaEBG+AxwK/AFKFEg/b0jPwHoG5xNwFH0EFz5OPoSNCzlAAoZLEEdi28AcQQ+OaLN
MU2LFmeoT4xpTseADvRMl/+4cwWv0PFXnyGqMODmxqyyZTFtCFqSYCkQFghl6Vu75+ADfTPKg5Sd
oBdYvuUfpVNRQ4Xt6uYT5qCAqqFw6rrIB2JrfaC3wNRnm8cMH5tnBvFGB9bKGN7HpydSShHZiesd
3SppeBXYgZ+imRSgn8sAZwbNlkBXGlLbMnL7cQh0IDAC3yigvjlpMZv8agaqVwD2m/eHPg/fvgbq
0gILMR0nGymKLag4fve59IDa9cBwZL/7VBZ7BDVAXiAqHFgAIhAUHTtBOkgCAjyjZ4BfFFAMaVWg
hi6dWWnXNW8ozn/9A1IIziXLNswxB6mLrQnSjHmkKw1lx3Y/QbdMXvP2myQYYpTF9DW/z0HjnxJB
opOnQPnTDR6YePssMbh1GVOkkc6v/5Il2cX2gmAgmSLSrhZkzJlMJPmK/5WUZn9XFKJhgtqU9Pkv
+V0i/8QfCVv+NVzDhhpGK3VMPGHl3IJmD75DdHxfrJm5yKZc46+XD1oIzlhwQVzhI6ywVOlgO8UC
1zYVOJMYfp3Srwh10fStcuaZXCkHnN0aFiyOVlyXQQIwQvrnBse2E6PxiTNzHM3Ma99Y8B4MZ2ka
lcmbErFBQTMgKNibdT/xBSQOUWS8hnk4BT7rNiW/nrH/eg8AABKTyelhC00rDC7H9vMpDsZcxsJV
WI0zkjihi+CEuMMXksoIlPNNWSpLBgl888B2XUkEi+YVmNT4WqfYqNYM85x3yjpIUCdaM2JI8WpU
gOYCyjnIyUiUCfEYl0w2PEFeJq5YrFc+QMeLzxjrUObFsiHOmDhANeYOSrmW+oUFhnGGmgfgExtX
X6GvGUFbVOMW9HtWKJNmKjgux9iqjEHjQvE3AdoGuYh5zv6eqAwZRV+BRjpLaY0DFHCLC99z8eeR
fM8/K2gL7C96/zNWhsaiN2u4Os/iC9eF25TZS3wCkNVnyqytmSwxmTJzCKZDBp7Nw4CZpdcFSXw0
dmQYcNPY2RzA0VfL2vAFf8ZYoPIYFoPbF4os4os4m3g+Zqd005R1VWPd9qWnDxYwNjq3HGLcD+8J
2vWCnwbt9ni5HacXtlLWz1WlHWAs8m3GE3DRWNClYjOT6fPMRdqmyzhTAkjkIx07mT+zEThsQSuW
vQN5BbzSz/iFextZwb8so2FutwOZkzyOPZAJCovIzmKWDuML7T1YG/s5ZGugMW+UXcSQ5k1vPsnk
uGCsGGQlXCGzpZ0st4gZ1xA4j0oV4SPehHldpADg4noQ8ejNKpxg2AsLwYrpzdk3ypzZQPgu+m0H
7Ct+M/7dDnBUuUPo15v9t32KdKgZQQVxk7HLzJutiqPQ5tnaCE8ELhN46zO2BTZXIgfyB/TylFg2
t1qfOI3BdshwSDi7y82pGkMTIKH3Oo9BSBhS1oMpz53ZAB9wzfOfPk0Lj3JBhCIc2kKE/wjxHrPq
yXssrh3Y7DEE5Y3PT+7AWz4mMkfOIeE5uVXDW1GIQA8EsVr4U1vADTPo9cer4Mm0Pg8WvGuc5ywX
7wkapenztMl/W9ab3Zr5n/Rw3YSRo1+8Nw8+8LcK/DB4SeSdTwJRyKEQRggNIf92L73Ie3mQ8H33
I6C7MJg7/O5+3mOuUvhP1KNIuaBuJ1Mmw4t8XA2YNNEm4le/sgvRL5wwwbOp0WFT5otgKAF9bqZ0
lfr7W8VBOnOpc4RFH0NuQZVwdzWOfm+cncAH4WrBgwOQ5eSB2+XhcsXmgqbO40slQkylo8sceDJ4
ZApT5Pok03WH0T95JEPj7Cb7fmA9woobx50N43Ow4e/zzPOANhraU0YeQkt5nTezOQl+lDlbhadF
vCK037On7rTgFsIqeAtpqAN8LTzmV0jVU9nG14R8xJMx4l3KFDcmRG1kEdEb96uPJ5Rt/5NKSPMD
q0+6n1ZlCE36Qk2A+2N+j4n2k2TBE7MAbryVgQOBMFVpCYdpwmx+bs2AGxrXMlcZOIWPw0i+cK0f
zC9aP+V1SMVQb03bBFoWf9mHbKtM2zW3RGfrSMMI9UQYsbrPyl/lUO2SX+3gfllzfS5MwT5u1CPX
8QVeK2PZLXtr0SgnY+PMdNoC0VJnoi2ryR/JgcZx8F2CzzP4ay0efz8uAtajckSS0HWn29AVgzBd
i1EYr29f8ZyEGWtVAc1WBqSkkERlxqEK/uc3QUxg0/e8KK2knVlBBp3c/PHr7NkDohUwLjpDbuWv
oHd8nuEKjpF3O2LTLDybWFbf9qYkIy39thccRAo5J9eYaQtQkb2RFMnN/XKl4AKHkUmGyFg725sC
oE6Cm3M8usg6+Im4Pv+hHuN/dGYc9Y7ml7bgE3yR7XDBTYSjwxVF15zrOCQexF9eYYuDvfL5lbMI
1S5xSBPnIKzHF5JfniEtX48LzuDzNZGgXLeYpCSu7NGAIMaiCotzccZNQKfeVXMmbw+vKSGAHo5J
nBxwqn4UFUvA5iGhBIK6zz2zQcsRwSnO4Fnox8qirki8H6g7HhF/E7PCx4FmyW/i169BUhMCIP0Q
k4+2+MMw/Mgz+XMpN9e+uE5Is5bDBQOAMiGG+DS4udXjkxxl76/zSr7HWXRJL5CMYJSK9ynamhvG
e4X4x5/n/DPGe6Wv6BzHwX3EX4tfNpFn6viqjzop4fi/cTeJz61Z8HDOKE4qHBICNPu4BSa+U7wr
nFDEJDf0my5p/WFPxdMa/Yu4VO2jX0bUFuIwK/C0qHjuuh/D8F5cm2lZsRfKk9b9zU9r+1nl5z9f
oTbqfqJ/aApwXf/BStE2/k4vKhoFj7RBDwL87Tt0CCvcx7tm8Vk5rp9yFyfg0oqPC4WDEwinVyWB
FAvRVjyCKFYtoZPHfUJkg3XdM2LZEifBp412Nn4YF5eGw+ptMuxHeI3c2r+DHMZNKFnwHaJHvwRk
yhRkNgglzlh2Sm9H/IV9ZRkvkipANPgIMzAeipZ/Qsnol0Atvqbv3iw9oTKuu/LQbWTJuFTw0bUe
3AVN+CT7AI3xGvXW+ro5dEt3aGx6tFKekqT2DX8Blq1IgAadU+bi7WYNrAcDKNpKZzxZOw4gQ/xY
eMjhFibGNK4XKMRPwUqr8Xve6XL+9lBjKBK+49F/jwXqg2nFO/RXcxAH1Q96Md49zwzjHHvEPbly
7XE6xeI1rw98c4eIMlzKAcFzU9yR5ld6stU++0nkANcuCgp6oN9cjLN6rxAaxqim3w43p40BVdoV
bukhOrvL/as4+zEtiEmJm44YELlRksPGz64KgW080LHQDdnl+II/79iuCKk1WsDHiSjAQv+wxqbN
IuE6/qWuUcBPcKf/YiIEAGEHOeyYaxsQhlHS8GMFsACjQ3xCL8QPoR2xMKSSWIZrBKXzKxrt7XE+
EICAiWBgHIwfN+DE4nzAcUc0BYZ5tAFBC97jpgQXLBzpE6TGIXK8TynlomaG66nrE93RNgg/q0Qp
opAwwB8XtpZVYhVxsLE4aMnisZoI/iCpcg4SxARhADUKupYEKYr+/T5qAAy7gftKULbPE2BehmUF
+HKjW4gUKG9EFePIliwN1IoYYlgKVKCy9U8Pxx9rx/3du4OGsyGmzM5w5rN3VSs2Be/hWQhCawUP
cg14pVqxBAiF1uHAg1cg9JE4s5hogJcTCKSEC1LuEnfNxNVWRM3C5/YKYnMCkTHeu6ZPbI4Egcil
Vu7wUQcYmCJISF/uo+SvD4B3Anyexg/E46hh8ewbq2NRTKo+vBKfCxXEA1xvwfZzziA9xGUKoHDZ
Fg5lADrVAUOK4aEGjIrHmBgcq+dORcwYhQjR/mKceD//NJyKqjVCpzdGlbDpOmFLdPdNDFJU9PMM
E6FNxIYimKCI/xwlxnywN8sDMcY99ONFKE3UFXvhSTIjzOWKamKb+B2tKK+cb3u5CeALX+o4aLtF
RiVRNVTX9DHBBe4SPyC9ML2wXOTb2vKNIQg44ISGV+Umt00v7hemF3sKvyBYEJnvSN4bO4RjGYIS
dUB5ffIxvnPEoCFohMOOQOWLJCvRbnLCcKctfYjBccEXF4ZkypJ4I+uEZKyNp0NQJpy9pH0qOoX9
gGeZXQo/aqSzhfCvhFlaITdEQRCaV8BbbgG8w8axj/83bAvhRPs+RXR5b/oQoSE4zH5hf7MjiA2a
Bu3atiN87ZALZubhHzbnFaCruHkwwdd7yfNFZtolE8yvfTlFCRnghrz5HBYcw/wC87D1nNzMDjrx
nc2E8Ig4hESsYYnyINoQta32OS/EqnzKP1mkrCpEHIhlQHzW1a7ofco8IS6rQCzRO3fgnd9/YVE2
nagIARYFtBMPYxrtoqO1hEs08eE3eZ+w5XN/BY1MBX1NHpM67xn7yDFY+EgOY6JmeF20UYX5mdDB
kJXC5ChNMw1k/9kTXNS5hCzgK6bG8tl3PkViDAFXmEWub5hGdPRKd7wTqjIfZoECYPnAJ/9AC7RL
df8h/YHT3LRGqAUozuiwA+MSMmMqiTvj89pCg1WtOc6CKdx/Bxc2F05Q6eJ0FFKQ0QEYdi1hXAh3
T/qIALENnijRHEKvaMsm94liEKglClKESG90RDdR82PAe5sOZm4DDXC2EwpVXb0kgpOeICkfgn94
Gl8iCofnWf7vfmAXSEy++y0Lu2rI83gEao1deeG3w/oBTdn2OJGgNQLJ/IihAGPNQJ2B7cyvd6dP
vARLntBGi7vz7UfQdkRAdZsNStpmGDTQwInavwFVkv7TMARJXVhJIQn1JRfUEOdvjOc5vcCW0a/5
wxnJjYvANsxN9O3pqWsunJhH2EVb7mCDJ0Ha9QMQ0eQ37YLHLj21KwbprdIL1Yg7e2QSOhfQeXEo
v/DEZj6gzOhzDwAY2lGCKrvMRnjb8q98BPSFV25LghLXgBQRPCRFwKm3bIfc1cd4ay/0YqeijijC
R/qV0J9RC6QBTE5x/+L+7VJlAawCMk7+n2zoAKFC6mllc4bvcpKgpxi22MVoA1ZYEJeQuChyxDpE
4ksRYajLecTf4UMOipLkXpHF+BLvUKtIAO/H3hFfRIO6nbGF4v4gowLB5vMIFY9A2kXRJaICOEkY
WgSHZ2D13kcoa7Ez/tSRno+ROqSXA7NbxifJW7FFnaAD3hzGxp89CMYNAXicQaq8r20DNA1HOHzQ
VILSelMnivL2ImMAXLiiU3Iskgu/YyOwCrQNvI3gctBxstSKqAakm0Q8lkOsz8TXU1Bgh7UUwyey
1TAoZu8Pk+PsxO4mt0DihB7hMJIBuA7+x36Ih0SOSaWmi8APsyRGSN4OkT2eyFSxiA4NMG8UJ3Fp
2HQHAnw6ly1L5pWfffsHrSodWkk73Flr6Kr9PF4DF3gUSnLIaKQQbJLg8zaAsAgRrHatH90vWcJf
8BHjqHeUFBDaHHKSV0RIe9xsfTOVGK12oAIhAlVWbuRoiXsHKgW20DGuf5108Sg9Ls+pDqqQ9y7n
cc1lj+ZbGv73a0B9TN6Mi2bsgsSvhbU97bDeMTOnjQ163IheeFbp0ShRlsMZ/6DIgjTPoQHkuubr
NB0kXYSmh0deKH4jevA5XtYOQFVegmzo62d1/5i6M83farNroHqCTEhrc4/2zDh0HhOsjz4nfEjD
xglZy2C+lkQpBRHdXXR93S+DeKFPaCM/VAPpfElErwSsuT31NP8aPMfvafXwpiZRZaAPudlNrVO6
eA5ei2Rij/W9MYi4WE1v/7RxdY42nV/O87kx1ubmnFvZ6D0qfMp9TL8LcZssGtKpcQvXa5Xc8O87
MGx7ZaZuQCi9ONwqLa+5qPgNib8TgvaVLHho5AJ51vw2ro8cesOaONx7TkhqfCOiSPvBoJh202bq
LlqQxNWA0HSfHto0H0lWdmCgHRQ6pT230qbB3Fu8pgeGr09IFuFqesEHagYt690RmSZ0r23Y/97K
ivyWUIm1M8bZbZzMq6kydn/fVnhdYIAOsvW0Cx1SvAjvegSauAdbq6ZP4AD8k1HGo2jb5Zd9Z50u
bpySu3jjSNe7UDB7sUBOAlYL8SbKgc8SvCGG+goBJyAeQu0xUeJFCdILtvC/dtwcbr8MEs3LPZ45
2udla91Tlp8drSaX1Ey52sRcqisQY6j2zoN23ht/qwRjOctXVCh3IwdJ3bz+FcvXrD7Fg9uimhPN
pPnfV8mBsqZr0IpCwDADjxVcUFrnhM6I3GAfmzKofh/bfGEMY+DzSETFjcIigySMvNtc9Zy1Sd5N
0SeuM6RCgtBc0qeBLsG5PTYtMcZ0TFenQDoIpnNqs8aUVlDoRvgDBz04OuWZWEcLjM84K30dU3xB
wSovUcmK24PIH07pXoAnyP4uZw5NXXeaE17J/d8VVZD1AJ0n14fYcb8kIw7BHxXQFHlKT+BSfZWR
ZxKS/bbozPha6HgSPoCz+aUPrNhW21OVSxdMbqQrgjJswDDrCDhVx4LbKubztJ2/JXRpktMT5Aei
TZaAXR+5xdpUcn5mxU6nn8HWXfeWd7b915xfV6rlq52XHZSzm4Sujrqa5HcCi0YiSWJyfjZLTlyq
Ze6hWAtjWxAM40mxaVOfaHNO8wBP/SUlnZ7In/WV/g7puu7XulT7dwpqgjjxN7VeFOgQNxEUBG0Q
/4+k+9ptK1u2APpFBJjDKzO5maOkF0KROWd+fY/lBu41fNy2RO2wqmrWDIw3yfpPGFqTxBPfxpAZ
QHfrnXS6+lqOY3j2jmbE91dXlbunqyQdr+7jrfD04JzgR2t2tYjlF9vKQleDqPCZa/Tr9O3PmQ1x
LkHpV8P+3lnGI/FnyzNViO1Ogt/k2Tx6YXUYGkCzVzI/zV+1jwxl/9Dec7nuZjfGhs09ejsc7v6R
LCDRzGGkssCjaNuU8jgWjFPml0HmWH6G1tg2p+bbA1SIrz4DmaZ/ekstW3hitculdmTbMTy+Gucv
MrhQq/8wXdIf2UyU7CuYWqn8uWW0DsPwo4vBDpQ4r+pzDiEzDUQ/q9H3Ef71gX4c1jzfLgy1gUgL
o8REsw4m0376PKGbI59+VNfpqhXC5RYZSF7QLh3wpvKYV/z4WrwAct5KsciQiiFPvF08ziorWv54
bWbsBfRlGYkbvTL7PqJ68rarH5w2p8G+0NNoFkavVG+TrZs0QVmupWHYeHha1pD30CdcpMt4XejN
xXrFK4t9tQw8MX0td52bU+7dl/APGJlvKlrOfNtVOK/650jp+1num5AeJW3NGdOKUmxtDva0rDJW
tJ3WSvtvKMeHMVT4X+17rtsXvXl7Vjl46FeNDIZHrGzXbKfvgJKYeRdsEZJJZRe2bm/5D13M8S/7
oQ2wYkO+StYPXP9nUXz9dpjXZcPEO6vfVTvRO1UL3fMnY7k3/dO5mRn5nhU9C4v8sJXetDC2rEwP
rcRwp9ELYQXB9Z1b1ee6k/sO5vA3PRJXOVqB8ra+tB/242Lm3eOjNa0MwbOKX/MsxFdNTT1dRiHb
2JUMWLj3y1V9F6vpf854S0s5GGHAsDC/QdPQ2a2skMvOAUILt35WNXZoUJ71WUQdcNMCiWn+fjY5
uNWPv6kyB5Fsifi0bLn7Ktl71IPhmt08e9Bj8p3+k4jMauSPZgPT3Xtzl6LyAafMEjecHp0d5/KG
mwZIrmxPg8w1ZA2lwzXO/QThxGJ0esudmthL+r8gZ0AInZo1dPgrnJp7LT/AcMK2Kvy4j1rtLeLj
rhHLVVZsV41E0h9ozBCXfFl8qdF66BYb6nCQnEDnAWuFrrtvNbHTuxT1WLPf5adLkwyUJg3j5876
Ae9gGwLodWn2zu/4mDXTJpYO8wBcnnCnZqV70fco/qK/VxSHn4m7Zx20jZbYCSjsxZRKGTIEYmVZ
XnKoz5ai5ubt9PTmGj8uEpjIxLZ1WRNDGBkQovDjw8BE5ah6oI13DqZXccktlstdk4sW7W7X9gBl
qxZM8FoHSuMuhiXQC+J1qq3G26ltXr70dZomomzp0ACjA4a7ue/UjfatkjyWiHoNG51E98bG8NR4
TbGvA8oOYlMadyORQTGsL2yGZ3s32kqMuldunLV1NctwTDz/Tr1tP8WENdbgeWBo+cw3981XOIN9
ZFTtrlmsFyxfSttOAUdNBSgVut7zpAoAgg+qJ2oMePujeio0veyqRXLV3DuTgXdaWH/Rd1qChoZJ
koP1327bjd9bZtjTrf4IE7UOAOdJPFYYkTKJ0rl/5xhww/+Qo5zGCS107V5/PbC3IeM5KDkpzIcz
0sLcFGDOWR3ftOCH7/ytUDfmJH70wU4YwJxrjycc+OTo2kZdiLoJZN2jblnd+hDuCxwyOm9/TBT7
+vJrPz20A3XtVfmcYwYlGko5jtWmdNVtTTYNby8KmNjveqy7l6WD9HLGTTALNnI/MuV0zfnB2QIK
Wa+8j1Zjc2umd6zgN9YeZXkEpZTslSuGDGLL+D6Ve9U05tR37fKiz+m9/LlFLgm90rp8rD9F+kq6
KVtynb8wUVVIY5up8Tkt9AQ6xVrpnGyiyma8xzMbnJvZfqx6/zp3l+uS927Vur1bLQDTVIJkp9DL
ed++Nr68zOQ+W91PESPRuaWv8IEA8kYyWfT3L5dsMxbp1Urmi/OVRJL013pWfn5dVlH+OIRxPL4d
OFpHE8+/CLZClcttSHkI+yaDWQI30fCpskAfTAHXv4RdCIdHLgVe3bpxlDl0bYLyYRJOTm4sFYl7
xPtIkFtXvo7FJyKNzq9hgpEXFfNy4Emp6uhxwo4ZkmTq2/EI0xzNz6OQ7EtcK++ii+jOF8+j9Acn
ls7FPweelXbjWSk6Vx7avfVbSHg5Tu8z0IzGFYvl9bNr3I61bY2JJFbhmxiOyn58ktFZeHt8cQfr
F4rZW13s1bbOf7F+nMF48n3v1raY3pVe0aFhbtTxcUNuYtOUt3plESuju+4cbeWcLma4pBVX38y/
rO4o2dTJiFv0Okrwwabd+va49PJTQwEK5MeTr07pymYhFl0vVhQ+t8Ol6ZDZfadreLKl1QyLLulM
UEkCj43rm2yecK1CM8tsCsGbliOcG7d6AQdOtKaADM0IJptlSpV2Od+ERVWwVkrCqiuy/66VY8XA
hm80r2jWiuEoP5QD/+v2D2ZgKJjT8aUBF8hWDzLdknHxdSmmH6XE6LXFnPOPSuQ+pV0Vo68oihID
kmmf1LInYsgGxEvy1shEtxZd/hxaNbp2WMeXRVO2Tq17e973klRy0WZ4+3oSiAakBP2pfSB+wpRi
E/AO0a8s8QjnlS/tMQ/jB47hS3LpXFChSQYL9SxzkeZ0fBClXnibwyl9wYWTvLQWz37Lu4/ncabF
gjA9TtXzn4mvQpUepWMx2LkPzu375Nnma9d4THXULzPBU4E/1+7twCFziNTyOKcnSd1Qj/Kf6a0m
wItXeKaKhAVngpOTtsZ1XK6dO1yoIjNXT9NCJ9U51Ldvm+hR2k1IuvohueLVTJQyfTrv4toAsjwW
1+NXXcOcqT/EGNzK+c8VMBTpqMHXokYxfWbpymh9Wbzex7kl9OLQ44m15kCZq5OKIsI8n0V+ojTi
ZkdWrvP27KW0RrsFAbeNrAYjlqvpUB3Mth+zbDlRQGyylfB/ATQPZ2WJZPt0LfED06vzDjDcBMeI
A5vGMO/DTXlDNWZRajy7FBdWU371ZIA/wPSgw9/9sqobyP2ENfLhLfXOFKsT7+T7886KQpw4KPad
nMSPJfbDhgz+YLNF6ZQupX/p5gxjDz1h8ZC0xTFRBQdU57ChYQL/y+xsj8NymPeuq0th+iqaX9Zp
LgLF3YshSpSnKXgSlJUel+IzZFISH24ap/Kl6kyy/SAyvqOKaSYqIUc+PFQ8iOt8x2ZUleV1J7yv
PzFeMohnJJTz8qyzqkF+ELW6/7KJRPxlPVFHdLx5M1GPI4duxKlBEWOi7+Yf25pIjvK9Ilv+ACl1
+hVfjVTLR2Ed/O8WcYJgCv0vyMBIQvm7dom2Nc6+S07m/TWXPDL6SxOx7uZx0scOdQr26AovHK9A
KhdrrRnYOZ4sAVhmrqv+Lna+73hm7aFcUI5ZwAmT3NqFlZRn6OT9H0oMZ7JlgNcaZHz76y6yxB1e
CZ5mJIJhM2GimOtTuI9fasYxIFjOgjUc5zsuDcWsETo2igWQdCW5ERo91vYldnZlpRv6r/aTh9Sd
8/77Pl66ncvZv+zfebCvFTqFKLi38oR5W0c5d8oN72FuRadxsn6rLd9m0bWXaOtZ45GODRGmGXBL
AOeqF3s7Nk/qm4/Gmq24GR4HeX4yZ7AtjF9jPv8yploh5SWJ3aL7+wMf+Wf9e6BHY6PzgXNjz5rR
bBbjk+vHYnih9YHd9zOIi+EPUeTcf40Kn0CxeLh5XqEXVfOmbPYkwQ2/ZsM6D3aYy9a1H8snH8cK
kayRyrbHVbYYhL9fwW4B/ROi52J/p2DczJgwrv+x/25V0xGy8DP0x3B6drqdXe9Z8ayTdaNsBFTT
ePUPP6UeBCTOp2H509tP7p/H/usrPc68hTt0lYVRshfYkdyw5T1V9U7iDS1itq82mpu9u2+ZsALK
dwq5Wlw4b4BlVSwtmgkVrIsDgd6hdwpjrPGcKaTOCpLLXNH6stAz0ZmufVV4PzreIvu1Yrz5rF/j
9vnj846FP7ec2jZdRXNwgCRf4YjQwRkI6V23q2byWAVnwqMhskBNCyV7eEjvBXnHs/Jjf82bxF6C
DUtFfKecvLlZ38lSLLRWY9CSnqHQONU8YZ2DsS5+a8br8DFcmSDNCEyj3FA+pyqP0jvEpDcVxhrx
KPF/qIocu+P0GvE9KTpxS8mpIRnAblIkdgjpwythK/NqtgPF3LWF/A2JNgSL7gyNTzxnD3dViVEL
Mapr9+hQy1FvXQ8VdwYXWsOCx90JoBSdVhX1RNnbNnfVxVtOYTxhlaHA9RFPMMcf4o0LdT1+kE3I
aUJYo7oI1RZ/Fcp/cag5XUbr9qx3LLIFrhwUmFAME/VEfdte1lKdmE5nW79j5uYi9bomJdg/0pPg
lC9+uKt0rp8grMpBWbI0L51w1/cl6XtFASshz3EtvuyBSnwu3cTwzeqx8bol0Ema2+jBMtpOTzl/
TPGUBd1/bBremuKHU+d93rxF55LpFRgrcRFzjFCYjOBA+HnHurcyk/8HRC3N8JLPJcx0jFKMbZel
+huSts0u5fwHrqgPMqvRag5yb1gbWMtHFTc0MYsqtsJfuKJ2n4NHSwbuiGdpg1dbUe4aOlRBKuq2
+dLjYDVqNE7lLG/J0QNfKugGckj3r2J2ch/s+/nJmsKAhrh6oLz9SX8urby1S63Dz9mW43ftOMsW
dz+H0ab3nCDTdxWh9ce+j2fduk82ryrc7G93Cv6p5z/npial/gANBr9uR0a2zWaJlb8jTpiZh766
BzmGCDIuB0HZWctS22b0qiClaowuIjRYH2xZ/t0RsnxHUFvbK4G4ssAUvVaCIONa6YckoPICVHvv
H2R0PvG43VNhgDlD36KXZD9UxjQufsnmK50F1ote1vOKcjdqbtvbMa67tA2235rsbT2ky2Oe2HRV
fWwiQFIGnhXiEEIdcMYR8EG5WRz1z3+OQ4gcnIoxo6Fn0t4vLZpDAIY6xK0rQKBbNuDsYR1ayre/
HfLkH3QB4R//+w7zbIDiXt9K0cvuJ1ZZbsvskrS83zPtnYFRD+ukwGvwsbm6ctvy9yaXb2ADuhhM
nQdbkPFtJzwscKzBbkAsZc7JBPg6FSi7fsyh/hDFy5ztVGNFSY4IprFNGfobkDY10tdOh5El7IVU
weQHZKY+a1uJdon5gvBPtwGCQ4iz8aJ0RZP9cD1gxAOjOc8Nv/rGWV3ms6jKHrgtov/YtePiYNBk
As/c/wortz2bOMxcd+sZPm92XLYjsfO1UTSwKMhY5H8FlK7d98EtqdtVVrf1nSwEEzNc4lQz3jaS
elYVIzqUg+n4o5Vppf9mKtiTwNkKAAjBpojpEHMhsKpin8Rx9pbcA8Cz/RS03k56lX788VmOw7/L
EMDXfEABc+ugTwxy8TkIp3pA+lR/YNOHEqrgWi1xkdWiY/lsJD01AjeETtOXCjd/GHjb6C2k0TBK
v6dMd0YOAUZ6k9e3FgJbhWSc4favIqWcew124+N0+QksZtj573ag8c0Gm3TYZukryTQBEQbRZen6
ZbVElD/UUxkXFj+g9wFmw/pvNnaX3cOA2dEXhl4FR+ANSLhBWEt+xP9ibx7RZz8o17ruaca/upfd
eLfAGlqjah039wWa2zKjo9a/DazMjGg/w96ORezrd730Hxn7vMJmmBdrouvH2H9pdgDZnml1F6DR
IY7rhMhDI9p3nEo4/ARUGx/br0fPvfF17p9uF19kBPafnZ9H/m1+8hqRD108Juk+EOP2HhSOprFs
0fM1p5q15D38gHlyrAzd5ZiRdQUn2E9i3ecf67pN7zxgY+tGerK4azdwFRSoxv3LWq04L+0bsyIq
j2SzbNVY2TXBd2Zjx2ydZ0Fl3szQ/OCPt06yNveymOfNRzTrJSI7RaGJ8YEgzPqrjjFXC8qrmc3K
/lbct85ljq7D+BjPobturrrVTEsX/CgfqcA/th9H3NVdyyKeSUX7qt9e9Qo6vL2hODE6/kvN6Jc9
A7VzezXUGE3vkuMPDQ1acz2YR+dOcnLuW7Vop0/dF+WUmhnhb0Ndw/k/7xw/Vz+J0V2KbKqeHh+G
t96GovXn1jJQQ8rS0LNRvJ342tVDIuOyZNXRu4zMTrO/9NjEaoQ/CJ890AVGsc6xfWwuuvN9KRUV
qrm31Y/orj/blWUx/Ufp9hjt3udblgnl+F9uyP8h2BvcyKaBoojZfc5IEdtlKooDKVfIylx35Mu2
tkbTVTVh8XRsPkzl9vvItvcJlGD6xF6GkPQCUshTn1uFutj6jndTlEDpcqozuvS48lRS0bKyry2q
j/rW8M4z112TbVS1oLei27pLO//tUM/I0tOsNDxnm8atmlF6VuWsiLx09y6b0Y2lq6H3GssrqDwn
NgETEpO+sSr+F6wUHYz5kmN4eS4u3k+9fS1cOWS0t1hpUd22U9NLI6zZ8jLobw1JC+0bnDXBy6O8
fZSuHxeDHPMmmk5ZvcgK3Rxf01zXN6Mo2vRudpupb+7yFWhTm10D/PRex+yTbpZ6C5P+3j7PBtQC
o88X9i+QC3qzyrIa+zlWvjCxO1eBvszRUESJVcRGXyvkQYB0svYubkjiZz61mW+9FLZF+dATf9oT
qKFTjBqr8qxx1iysAjSxVa3nLrpZrvKk4GrsO+eJ+Ni+iSEw/pl/l5IT97a2nq60UZ32/y+KK1K+
/677mfrzIz6OaXqmq2qsEyRa51/9sJ9x0XOmVDzW8nttyHtxaarzuuAIAJf+s5UpW4OhO0F7/EX7
6SPF3rr+ahzbuehlQRCr5pvLCkesdqa6Hexas/6yYxqkIZHste8AWNU2AyvDDMHcymXQkAb1WnzK
Pau+aWuK7cVDA7QGkL2k7WZVEA72ZTuUIniztG+mCNfO2iiCMCrQ7MDk1ksDnEI2dgY9hSbyUKby
gxNZakA4MmbXOxhjVSPMoxiVKQK+4bhmd7EqQwJqh55njupStxbRIQ90G02qucqmem8ndGtBt7oZ
ZySNHZtOy2jb385Li64o6CjkqhInMxxZ4q+nuvJoW+w+sT3fnibmLG0HCH4aYJSbVY05emLr2lSF
KzG0UFBECc1H1xiiyvc2F8coBcEy9vSOnbCM0dBBGWY1TSDH0sGWVDNegwsZHRZW0eZb9RY8jA9P
66hRTY6cC8J/05/n2rn2ioTX9JJjG8KJGKmbrA0UPzzFV2hIlIM33Q5V58OhD4c93ekXZm0ipHo6
Srui8qZ5w03OlezgGoVw5nx7wVCXvjC6j5f93Fcc/pSHon8edaHbkinZ9+Bd0l20fKe5bzsH08m7
IoC0y6gwkevxomzPhL7cBN2SM7zdJ7EpOAjV3xBVDbAOWkAS9nbs7PSa9gIN3JDCqPCTHFzMLQl9
G3lk5s152TnWTtN0L+Moifb242jLAN9Co6AwvVyGS/f8cVuXnuPLSBxviZlQ/UyKLKGvsvo59Vbv
4JjtgPVhj1YV7JZqAEXNJg8UKxNQLVNNtW7W9ZufJIKSrAbrCrylcILFBc2sB5fR7ufcUaaRDuhA
beXsQcKTrEdfR88OV6VXK/55eF+9XcfxcZ6kuICrbYapHPv2kB/5WgATHUTRhW6TKWZsWoh2PRdz
r4IsAIj2XJ19vnwaAYlmfzplD0N8okgUHIzZXmEQ7nKmlfzM/4llAw2ZHL0vo3OpEKUrzDcHz/ar
Yet6qB6bMKi2wa8pDa8uAamx64n6GAT+xCNo8+iCa0DEUr41ax2iRF1l6V3oqtu5IcAm1Lf8X4HZ
+MDUsVffgjL21AJY1HOD9cdu6GnwL0QgRIKUKtco+eVStFeoFzhbIwA6pFFcWI/LlqMaHsjAsrTv
bEYSz33YY4d/HS3ISgRRzQRQW3XX47lamjM7AtFrCYVj8fusH0WRs4wyT95DOHpzHbnQ6cnz00a6
vXjXZqXJ8ZyZp1F6kjQjzmr7vqfl0xMqniC0bZ7Tz/gns/lm/PcqFpz9mFL/KK8jGVOd7Z/jcyUS
UONCZbtsBpBsSfVdCFnwlbBtOnUfzhasj1sVS/Y9OyvH3heioIMv39ta7Vx9ndvXcnqYqxQqOyib
ijgvJkb7jx2YddlJOVvinjZU7/auP3/LhTfjT+PsQM+R+ASt9K2aGupFy0HzenWln5UPnVzD874q
n9tznydXSQzWtRW6ZMT+VN7s2ihGWBsrPXuHCMMClq25rmdyRWW0Aiw+wmVVRUtxY/gBN2IhdBuK
MzU4gaaD0jLP1UiDXOKS3gl9BPndJN98jHJRYhqAZPFvN+jgopo1cOtirBT6awLjoGk3tTYwEx0q
5gfALDpFyQZklG3exzwQ1Sd3LDs59HiZ99OlWTUuPtdVrS/K9/bS83qu9/E97DTR4lqobivl58SO
5+3aJFuhe8fKKy1rYfRevKdh5hwS60eoSEySnyI/YcAXaeO7s0auI7uifooe0a67bR6bmZl9635w
Gi2e0UMiXMenE2LgWQyi435Km8NgoPqD+qs70U3fegk6bJq6U+X2vXUiFhp4RHg+tpSNVx0sUE0T
Od/qr2jePLa39Vcr1RKx0VZYBDXO+GB/PqU1JEkd0KYE4CyL4lqcuhRGkuFoj4XQICp0gvXZZ5h1
skbSyn5vMIBlYOpnKlyC5wPxM6XkO3UG2QJG1ao3J8iP1ygde7dqopqemIkMPXroRPUyPHduHmLm
01Yd6Bzn5kbDd/2yJbZ0Cu4Ay/Lwc1VBdSieXFL8rmYYyK8dtaGCq1vZ1TByux5TdDImRWaDhtOn
bHveW9ZEsNSOzVT51oAAFlHMy2cmN87PuIfiCARV6Gqv4h4+cNa8/oN1FGJNAziAJKmcLx/LS22C
B9zucV8cFbxX6E/IDfnwppVP0ar7aLGfeDs15tG+ppsOlgyYUIXOrXSuwnAjwbeI9Z394DY68nMI
6e6CLhvHv2QTsli5ToK4/FnqeyerTEEFuN99+8eiFv8NTeTLEM4EPCfr4NA6/3FUbSqS6kZYsAVI
CX9nyA+GEyYhOAtMa2JrUdZZDoqD2A431BYcJDUrfx+YhJwqnIo9EovqrPyoB87WobrdNeMhoCwo
2CEWCjQ81M+5WFayO3GrYIhwj7WHEFRhgHE/ZWgn5g7nfS3fmNfSGsBHecnvqhO06IXvkFVqHPVh
DyMZOIxYnyh1RoZy3HonxS5DK1PPtO5B7TPdtNmHkFc7oSAEzI76muWC2BBLzC0LVnG1mm64vrFg
6RxeBjhNtpDaqZ822/Z5yL6+7aHFGFyt4Ss6bQCI9JptTm6QdpiDgo3URajRL/pSbhiuV5jwkDjO
VtHJD5MmxEM6mdSTpHO8yuYJvWTVCsxgY1rzQu6T/kgjZ2VryWaWx0K2lvgW8CBKgAV8d84TNIAg
YIy+bcDr1aNSLww3rWQNWrGcQEVu34UhsAByExuuGqkuMIP/kp+LJOiffdQtp+1DkgrFD9XjI9nH
lsHv5/R6L/sNBpL9nmSzTrIZnNjhFMgHu06AyQESyiYJsCYYHbugt7+DtQA29ozH4mXYPQwf9Xxv
3o4NUonS6+u6L20fxY1dMYTzMBV09HVGnajeYHrAL7WBiUgppIgvptvxYoiVdxwfEHs/chc+3MXU
V3zeeDrHp/fxll3B8SPzdf3dymDvhe8SD3y329djelS3UoH6FzE32DCEL2JuvM36fJ+T58qb4/em
M1Wg4X7rhHv9JClMqiPBT8HBnmyGOIcHfFRZ/HQeGeoWZfuobB/uADGLdfncc6L2yN9cgssb8n81
RFWckvAsgBjALNN1WFqBh0QHDbs75kq68jsqMTxMI2cW/RBqMy9gX0AYUCHoH/NM7/6FVZwngefB
UbYWPuqhZUNagffUCD7D/wyuHpc3L7DfZZvxvydflrutsfNmaXe8c97hiCSxCP25TtijN7xOluKv
C8OgLbM1Qutgmp+AVQcd8MIp75IwRIER5Psxr9WyeKcW7ea6EDc9aCJht+FnUv07fpB5hzjs+17y
o3QpP5NmEslAIZYMSSUG7abjblpLBcf5f9Db8e/y5qfmCXHgTC79owMl7/7/VCPEFYYHj/7Og61J
BQq6XGCYPUFqqsvsDwXeKwnEI0P9TntMWWEb0H3Gv5tvMvRCBxKhP/C6BQV4thJgJEoK8+JQnoDw
D4ZjYZQKl5r+Dv8zeHjngOGQPc81B4lcwyQa0pRmbWua9vwz3EZWxk3Uv7B15z/ecIH4Qsw7waGC
sDWyurqiTAKtA8CaGTq0bjwY5xMwXPbDd3N1zncf78ozZVtLIZcN/amlEiYhzWfXJ8wCLi36Pg67
LiutposXDD94xu9fBMP8QHEGq9s/wGBiPjglJtxyT1jDtA1NX8TKZv9HGB9+Dy0KbtD5lfc53d6y
UDgThT+bbpVTmWfw2DrJN8IMZNVjuOLECELjevSoMMFk1P1U7Qvky9j3BPXV1/ftjTL+/dm/Ybyl
axov+N+x4cs4aIIAYaETNqcUpkFuw+VkiEClqekmjo3XMKOV8aQs8OYSXS7AtlD+Gp0ZfuNreKwE
7rBLvKo/+zSD9lJ7AM7tFUNZjMFTWOdVwwjoKOwIW6SEp+Ujph6dGT8mOxxCci0it3W+mkIkUIqm
bLveuQSiryV6hdaTyOPnusPnQyaDF9Ko28Mi15TFW1Wy6sCPwFBlHa8wbwoM5KLg8nemQ/9f7jk/
VCj/F5LSOkGOGN0xPtOaVU2FjEQsVdbchzZYGEqZ3ga6l+cUBTUNNGhDSzlnjIFK9GZUdd/LSVhu
eCGcrNeS9KAutYQH1YkNJFeHuqncmNRwbJGJ1wPS03DelkwmQjYP902MXeBUOlgms9KwtVOBX9+A
Qk8ZhNqnCcytYNdAKGjLP9c3Q/xj9SQy6avrco9RTE9vtpzbRLOQ+fKNkA9xBMCoRHTx2gWCDt8c
+4KkoEMPZ5u3yVZggOWeKtdEB8WQBlOvg8mc72/VCUhmDJcs0OhllD9Q1rNNon+tw41Rirj1viCs
Eb9XZrPkILNfOjP+owwOUD+t/cmNZp/4f/dTkBGCmq0WSZZa+Jl36uXllGZke6gUrg2/Pt4TBmFW
kADkERlsb/11D5ZE/j3GXjpeOmGd9PbT3I9/t25zQOitxoXARCSWXacaHj7pBqXjF5iWZwC3RzYL
udHs0ya2gE1vn0qZM/D2pMvpZCN2atJ0NXJlypHZ57PPMJBxjAVXYuhcoPWgSRZZ3LDXg1XiAqQr
CWtIE+58Vw6bqk5M7NLxcz4g5n8WtbbwzteH3Ms16Lh5nyBbu7649yF9GSldR1zdjeJ/18/cogyW
0OGQRnSDJ9cCj+7T6OGf5CVhTRA8P01t4Vh1YjRkqazODZ/CPKdv1iQLoS84WtLG43U9s6E0KSEl
WcdIDlOxQhjS1baCeWSHrqUPz5lYSsA7TmH41e07GlWGwvcOjQuZVJSsNs/j9Slq46U0OKvjBiiB
Mw+LTFs0Tvwwv20FmBXSbVLdRxUV1y7tOHnKPWsqwBJAlKGri/d3YU0HxXRwq7BSp8DhZqsaoDEp
UCvAd/YkTDYwK4RRcIRdsEsImznu3P70lq4kdQ82R5tZ+yXLzFTmy97pD9jW172OjteHnRNk8ln1
muncNDb+mr8w/8QxF+ONHOLd11Hi6Hpqifn4U/bXE70hKysOIpYQoT7E6rlhLPgdBNr35Q0ppMWK
c8ZKP7x7eYzteOCb81J3i8vyhmB7KpvRYRnu0Bt3xmG87xT3vQUWWATMPrxI//ZfkhiUodaWSUBw
b0BCP4IAnCZv27Bu0+nhKfgWac6YlmSOrrdzuppaY0uXmC04UrLtcHiToevXMkWbLb8edu9cijoK
Jipvlsmcs4k1eN/6wjptPrFxEbYQusL/rWw42zB/8Mm/uXuyPQFLEiudTUnPTE2Sc0cMnoTcWAsP
g6aqGgw6zKNfZ7v3fKXQ2IxTQGxsISZ+G0TH/qaWXHbnhqHxmFyz+KmnRrE1G02TM9YtOcSQJ/gj
Sz9kDEAKgLbb3ItoVapjTmHnB3M3BxNFQLxkxnkUg6KDU1l7eWvMUN0oe6Hps/IGIai47l/tSQl0
jMKpepKuZ4p5VT8Nw3L0HjYedNrll7HuYmOaGKUAavHKYXQSBBF4a3fBaOm/FyqO35tR3T1BI5XC
m6jO87qxzUWZNz1Wx57Dm6qDF1HlBsv7epbOEe4SumihGCFG1kwTPCRSRUUqX7INg2+r86F5QOHY
2g7GbWspJCz+cPBAvPOOwETRM4fUX/JGbmfv4d0Mbw9GjRc82GnwkQuOc/yGw15AN1gQm+YtNk5l
3gILPQSx54wJEqIUbs/B57yTdF6c60mw82Sfr75iTVMMZ/zekRVdjo0Z9y0DxnHA489W4zKSIm/U
sVFCR+zcRqiTgNQcnI9HQpkfSC/DOnHez1I6draV7Tigvom617MKTq1foQz+P8q+48vBghEMmrMW
4jmQI81ujl61sx2vYiVRxu+LfHGtz7c+RHjI1HIlXM32/t8Sat7IteN1jvS9ZXtnmFhXZgzqLitP
PNRu34c5Zl2hmXsUb8Xtwgy2STKMyj5bRaOTGK4q2p9W7PWs0BLDVR/2Vl84zOcDelz0wnVzWdsP
cjgXIZTegfXqYgVDrUU/9GLICWlgDMbM5MxaDZnIrmC6/12UC1+n3qleAI8duqtuIrpN55GnSO+9
qu6G636skzaE74YJFxIdBy6F2VFc1l5T/QiaRB7GDuPm8vaIJLwimGGegqIS09OUMqpxvipRxdhg
Zj4HUP1mppvuY1oYFHQuUNLOrHPGH+fKyh76Ub2MCm/32hFXJHyGJG19e12bNVl9R9Y6lUN0sFEy
4FQt1hrJRhaaZ5QI85YxWrxtzUFGJgJtblwqGajQFaNq6b6hNLdck2hfOg2XaB0A+Pr5K17fM+MD
wmk1X5Cyc+TrNG6NLzKJcq6eihhNdlIYIrEinKLi566cuvv+fHyGHN/qidKh4+Y18yLmAhrCIfLU
XTZP08M0DvWbeiKene1gli+Zv2zY/z+yGBqPHW4NxeHYeUWL4fo3Xjm14HE1BJzBgX3ejiXeDc4U
B8KHN8FnZKgIBvxCaPmQX1CAxXdOzkg4ZBe6GeYodNlk5Yqn3pbJ9oOOhumNto+xsS2efhaUF63r
r5DLz/vk2l/14tw2wUijf5uE8aqbV4AfLbeXfCXwS461C9LaogfkAJYkKy8qwETrOL6P8/4bC77m
8uPad7u7dHHD3PTcDoD39Xdd39avAwFnnUfj+XH+yHWuHCJsyoUBFa81PNzlvXH5Ov+eopPd2b2y
+UpFh2Hsa9FNDG5cSKcnqyGsokN94SGfT5ckSovGbG2K3TVfNx2R6I7K1xJv8jLaLCDD1eux5+eL
SQ/e1+ywAdrNwIAIO49CV6ehUDa5n9Bh6QLWn7rU2MiI0BR5Vz/1Yt/3ifbi3jQxvxrg7c4asUX8
onfzYAdw6BaqsUFmuhoCwC5rpogG2eFr+gghbt/zfv7nHLK6QSjFGDIVZZHn7ydlt7aqWumVYoN9
G42oQwlkTwJx0rWsP+OTvGS5YuxrN1y2C4N53Y/cZe9ateCub7r5xn5sHzXW8A5X3VwHo0pnIrBr
YLXROtjMFSIYcj1VgVioHpZaVySsJBuBXlxsGyfWATwdbOLK3D/Dc5jx9B/yxQeV6KW5uBTj3yvk
rNiXstGe9c+drFlUMpd9ns6mcp74Whyju+da6mvZkopWRSTf/sZscWzq5Iy0jgPE6l3Xn4CqOCR8
vr7W/ceXcTve3ozQE96WUWZqlgXth4WgnLMoTsg+h+cRleR68yj3daYODJsgYYt97qq/s0b+HZW5
ubUN40PaWaEYoxSi2pfjo1W07i1LaJWJ+n1fmv8mq6+j0IUiXh+6CukyzPNzA2LfNy/eixkOVmsz
3NuNIKizV18bPjW6WHTiv3aCf0sIHDrI+TRKCSBBaZyAzTe9XBjaIcjg5vdsSPsubjE/Ms1Hf+9M
wnK6+cKFj/V7EpVIk4Z2ZByHrklbKG/nlfUN264uWygd+10vfoH7gWla3B6EK5R3h7JIdUtagoFC
FQ8M8aLi8JnMJ9dETeZQLmTJrRSra6h3lp5fdoqdW33+8Ygso9uB57ZsHtj3bisx538iKvQPlU33
2JxJuiymh4nOsm8b0b4FBgV7st/Z+82s/4B5f6fLDquDBtne8z0AtKthsjdrZUe7brYxK6+mh+gy
PLFnKp5rsx+lgY6y+uI4VlWXibOfOaocPJ8kCAKAwNXdOWSVc6HMtrExWg9T0eNSnI2U7SijveAh
bhJNVa9tD3b16jQG3C/HOYfv7EMmW9eOSZsU4/d6JvocpAb27jaDCslkXfG21Y/j3LZIrVfMiHtC
Mq88OaIF7ltumpnG4kXo/IdvjjWSfveQLvuP0bb9fE90Zv/8CNbRMtr9PB22+VASvze9dcfylBst
UKS/+Q6VDqU/2n/kW0fcob/PHC3pV5I3jwNEnaNYfz+7XmxKotg0557dvTPpSl5XsKiGc3dDT1EA
Kxf8+Fv0mUH6Z4eD0N9NT93770OpSGjeI3G1NR/w3D7gWIfm3wo9WnST+LNfu9FysBvmw+1Z9uf9
vWXcU+OXLqWAPNlympIBR7Wr2g2JXke0p03Zgt+Iz6uuTKW3S8NSpLybni0N1ZebBhCrQ2eUmTq1
vQLoecFyFVWRQKSbbT3xcs+sfBNlG4TavJbor0sbzrWHKldSR+itQeE3fintps2ud5hB7Ow91tkz
Nuzye62lpvNx+j3fS2Nscl7VbGSbPGT/YXfIHhYo2ca6thge9bEpvcIlunxlaxJJJNwUc4NlM9V5
sFb6eLIjcotWiJPJd21GQ97Ze/ZjV811EA63GNL2tBrTtZLHP7m1sGuH8NVD7xr/s5JoX7qPoeYr
N41VEtH590rIFBukUSvekzxK6dPsnxKdvUtY8RK8pvH2fxyd2ZKiSBSGn8gIBBS8ZQcF9/XGcCtB
RNlRn76/7JiOmenuKkuBzDzn304VDsguflMtkYUZYM3w+FuK7NdePdVT8nf3EptmOh5MWH1YONGw
/qDKmxPE7GuVk7CcbHF4TyognTeVLXi4lftYLEE6GCQF6fGgiOS9CVkSag5BI/B7OOgedRTNmSUa
K5p31vAPev/uMScCTlpiDTMiz5ApH4nqQHzAhGFuCRQQ2bsDyOAe5vzEVY3k9lgKOuZzFkp+dofg
xa3qwteSmWzj95ySz+1BQpFnHKiBIO8+vEZDBN/POgjRww8h7hv5r2QeVoLqbNFlHNl8hFMFEyat
BW9ohk3eTWlBRMkMlsG+cHTweMMSdvbHp/uDTiZNCSaogkoa2geei/EHOvSNwx1ug3eOToKrIsMA
YfMrPL4Cfc7Qf3AxUGGOmRk/f+65UHRhbIoOF0FAl7Y+6/MEUI2jOlSjKmy3ko80CkELZxKQ+O1l
nUnanj6XKRO1piRLUHRgcvPQY8HOyKHiJCGHyd1o/eIm7dtxceNVQ8i5MVl0k+LG9/EkMgGQ+n8A
yq7Cm7/N5qach7d8Rek0Et3uCAL8c1bYRznVlHEfGE/U2b8zae1eumjW2UnbCk0xxwuUlmoOTykj
aMWR9nLu7mtazI9olobzOy1DFcrh7/J0MNCo+93H17YJIqSa8o7tdi80Q/S3YHuYOA0qgDDDbKbM
9Ig/MYVXoxchgwTyk1F39yZC2Qyj6XGLQhQtaM+4hNBDXFbyo4XGuQrP1MFOukbL6ghqSkVRgLYX
r2gVgHHxWHJc87Bh3ZxwttlvHl2AMH4/shnv6qjWaM3JOWfA/YL6mnOA/oevELnyfTQoxxUNB85H
6nDS3mgkuboD50A1RQo3Z3REoIR9jASxipBllY6lUDlTbu4JurGEEpiImHFxUPA+EVA+LUJpTUtk
aGdxjnBmvsR+Sr71WuP2PMmIriIsR8vBuPsjVQlqFhrKGCJHRTXOq3ULQb8oKH3aMTQZUe/Q4wxN
wIw1fc3QMa0z1sKRcH9ml/OMiuaLtgsKX3SwFGqocpp16uJdMXG8ieBrpFxwbz3jDKuOmdasYZ+R
RFiCfQGaIUFeZ54SPUHCZz4XJk0nPRnbp8Kj3aBpKMejkHYP1+WBcwz5LBeWm+FRDYsuFFKvYRuG
FWG9PHyJB5QZBgj2iMwB8UCXMI+XiGCiJ084lKvTo0qEmQUuQiTJSWX9vNa7HB0OmzNP4+E+Zx8i
OaEeUx0g+YJ/QTj54QnC4BYOTdFYUNoSxjDcQCxvPqsf0QZmgp6lnjWLelbPpGSnS1ONoT0/jcyd
xJI5Ph5DNL0biZpHUTdNOcsHGy7pJZ2LkI/x8PSiOM9MWPCyNQEbmE0rpEFXwMT/X0D9fxRGG+3u
KgM6FavfGs1nfSddonVf2uKODEyd9PVLmm0f1HzZEFdtBgzB3KLu+SKM8mW3qWTKeKnZe/qpmVQX
6Y1OFiYJsfWeYQ+w38CSK0h/2BocMoAhQEzlTP+DY6GL1r/GkMHeld0yusykM4PgEn+2USiMWwF4
Q7XC7SGnkVWme5g/4puI5miRRAFh4ZKdNHDqSI4KAnTEV7Kl6aq1SHivSwW5C++Rkn/X6VZP9/JM
/IDXBWICpJO/oBWhC3zDCU9qxDko1RYIirMzWn2SxMNv+I7U22Ay2iY3frLGa0+eL1PdlEsa5z3y
mLebk/INbiKjWgFAqsyUmHbe6jbt7EqHIu4vf1N1gytttB1c2jPB7uD6k7wyeTVK+gJnHkHyHwO6
scMJwANUzOm05Vu3kP7aWbmU/9DrUOPeqFReK4UJSx0Cbm6Y2RZ2gc/xv4GNpYFZlnJzhLqAOdOY
KA5oVymfVZQM5NogBWfSCs44OCtASjQ/XM5Hz5JBBPB7SkbOjAXYGqpRAkEu4r+zVmzlyZ/EFDAO
kJN86kDCqNF6uD/pukDLOevAQvCxX2HuoFCF+25XcrJs9b2iO11jJTJaX3OQmvQhwzWXXV6DHL8A
0AsmE09+S3rA8vpZlkuGtTwsnWBL8hmI6CJ1UbHVa0evRsGKMIAZprs+d+HNoGdwPSe90QXk0+6i
Ux6vU75o0fB2U6ud1jqgW2+ngpHNeie8p0SbNAuOaBKkUospeqrHVRyQQdMzs9tn3A4D9cHAXUNe
0Yn13swQNKT96IxeevNE2yNqlWRoUtfIQDVH8fn4fi5DTFwYSgr273m9pQLm63r0PehHt3Ib6n3n
/jFH5CJJwvPLQ6njxKZu5tZffn/HJd1pM3+HykJbKK685BzmbvWOZsZZkdt8F1eEn9IHxFSxyyAh
N0tuQZ/ppWbxNC8ah31rdpnZiAckY5CG6r/w4n5Cbi7LgucRVYy6SfGDRKgJ2pgUBRPkjt0bc9GK
3p632x8DZZMy98eiwhcsoXsr99VhdPmST2b8dFBlmxd7XgpqOhSnI/PO18v2EFlMastvR5zZAwaP
0QwcTUdCA/UxeH2FkARS/nSxcKSpDu7A5yP/OBd+1ZfufPr28X1qIbrzIKOqQlVFI0NyU+Y/3x6f
Q8dXRRRQri00+rBhu5Bp7fut0M/FvXXbh/W+nz+El/TumVPjYnuMaruDBol/Tg2Gl6HBeZFoV5dM
WsusRM9Mldnsg/j01L0OlQhaW5QJeVSSK3w8yfk1zWfZcfmUZpgH6iAjWfoYkNEj6Akwb7p/1jHO
Qp5cDAnKCqfG7jEDqeThc1B/q+AvYD9gn5rXrDvkhyzAB6kmjkRiD0/tHgYD3PC5HHyWCXqRz/Jd
T2rd7+lu0XdLXhVFRhrUeHJH0fC4/WhkhFkQDMUo0gGR9D5QlRiynXrM8mZaMDQFs7B/uOoy+0Hc
0tdjzrCMmrxgZJqDYQe3BtOKge4ZrUq0O8JtMjnxdfYt1E3QxQxRxIgBAYcjA3ZsAOgtGcWWbG4f
BH2RnYeLL9TmiKpEN18uMYo2wSqkZv3sQVD5v/ATlmE2fQYqk8pq64xqBH2l+MIN7DXGTPIJcNJh
Vguewc/MzSvJwCaDrvDlkbozeTsS8lcd1FKoDQHshUsamF/zX2u0jAcZhMrp2xIatdRS8LckDvug
W/lDx5M8PSpdkqLCdi2D/5MJ6Tf+w/uQFtYxjYiU3jEXxHygm5Gi4aIj4XvANJfYF+ywDj9bjWN0
kyp5G0KST3IuE9VkBp19g1qYuxHoM80DNTDaF0IX7BY5aTHtfBmdNqEpFCUEIAHBs13xcUgGCMWf
U/56OF+M2obNQv0FH8yfEUhuxYfE0awjNEUyRYTmCclGyQ9uLZEWgrNwxvRNkDSYQEPftrfYI/8M
dH/OCziqVy0rPg/BNDBnn0lByEYc8HawyFMJs8Jrh8Qmqnv6sIgZdgi8iaoMnt6TqSaN1/xXj6Ju
pvwSnNu9sJ6IjhzEhYg3K5RMcIsfo0Y6s0NFxwQ2Jrn4HMDxoT7o41eQkHGVIeeDFoyv31O5Ryz9
BpOE7Xc/0XGLjaV/KTaYFHYk02VjjL1P7M+cHqDwFoFxFooZU7Z+5LYl0zi4Pl0kcc76tWh8xf5j
FBKmV9k8w17Zf+sfVw/AlIFNgtjpuKKCwWE8IY2MGK3TMzaNqMyMzWD1huq/siFbc1Rv/79r/7AJ
F1qKWU9Czp4CRvy4XcydQJacm9accBYe5A2dhiO0eJSbxlw2YDJoumCQqUJF7oEYccQa4ccPGMj0
IF8D95qdjR9hb890tPEI7ynJ8cjtMGmghugtP0hnxHdTcJkQU8TF0KhbgEemuPHZ9L3Ux/pWJWyA
ZHC7JAfXyHwJnT99xJW9L/hO2pNif7d4VD3izGzdI1hoSpjT7oe99GhvcGfQIff3uZuvB3tyBSC3
DaLxQpgzH02gO1yzTmx18glz0kFQUc7K8Gl3k8dYzNr62WJ5aD4Z0xFvz+vPnmsxeZy2a9EjR590
Sb8366NBSP8QekSA7QgccRQs76hE8N3UqwH9sYR2BzOB8QvZWCHW+tNyhy1MzNBjrMlUW20kPMPo
1Wh0GluzahJktmCu3+1w8WGQ2Ox1aZg4hn2ATDsuLS/Xm8QBOQxbihLrxacp+TNF+EK4bagS+F0f
r0RNGgZ6MT5vOj0uRmJl8naQRgcpPimZ/D8xTELkQ0DBsaz/PiKSxMFKLNLMnIIBVtKCkXV+tX0v
43l8YxX59Q7wjLv9AflCAr8/Rt8xWw0mjI7HrmLsVSLsmPR+GeJHDDD20SZwzmuYE8DUJPsRPOzR
DEWr6HiDDztM7MqLgf/iUkvj9/QTMiHIGY7zoGehr2XJgzFhI2ZfMsHZmKnU24lZZSPabTzBDnWK
88GzjKLLOQ3H2Z7koYhhQeHXfzssFB8zKXswQUCcuX7hDZbaZThvd6MlpxowkxRgKTN77hXlBipZ
oTRmu+COgYRKGORZkAFAKyOwFs2mZgPYNBWnVxI86UqPNq4ysC7QwfDuNZF0Ssbl5LEq6Ef0mzJB
z49K6gFN9Ajf2JA1BNSvkFFzIhKFC4g1GYVNsgQJHs0QxXoiRWTgo+YUY8umXAGPq4QIqAVwYCey
idnc75jSQL8KsQNST9OwThw4TYZGkatvV1Nx42J8KyNwL1JSQumMeopRS71l90dRma+QsfsMp52Q
+x2pC6Z7M+KsduOQw0fYXtavNSk4A3aF/0caiZmSocwYnLn+4vYm2A7JfLIA9DfAVnlz5AixUb6N
XbmGYTU3VDeYaonMmhHU5rJxANCsugiR+7wvRowRzTgcH88NJP1Y8h5zNma22zc+DQw1Iz4fVl5C
gb7+H5l0rrqVCTGszsyfcHMfEyanyzBiizaTjRDhVosmEqJtNBww1Uj70Qjz6el92dyjwWoYkq3I
Zg8GjJ0XrbjDKT3uAxDYOU8t8bXY0itP5+nh7HeQUq3ob3BbtGEO9Z5unqvBBeG5mYeP8Xf7cRW7
WHIGwhjf6fQAMVhvSKCwU5IBxL6FdMfPo8LPHHUxsvJAiIsLZkSRbWK0Uc7SI6kI7XZnyN79kh++
Yz6OnYyxU+BMNY7bBw6uIeILNUDiobogJlbJq+jskoR1kR/L34pNUzJ4Q6ik+S6RhsKnr80Whz3D
fM2GvEPculY7p4w9vKeFw1YKV6e6Eqt+NDkuxBAT4DZnyECWkXXfIajgXhXO0Ou4e5WveqrHFuww
CwXyZ4BUUJsw/4knbMSSZN4HBDA+6oHxV0YgUXw4hoHx3vC7X5LTE8MX/DeD1/BoOgKdU3zMptkW
OhOiErfJRUwbTMEfUdlOUlxnQmiImQp1wd2l3USUAypF1X+cYWICCFG2iqfZuT1LfSXou4PwOb4D
hhaLctpOgaNgQesJ1kno4Y9XWQwHBshMDOgGLHbV6egqwKYKYCLQnkk+WvTy1OknINgPH+dlBJCE
GtZEnxJ0pxYkBKQMU1e+x+mUATEc8i2dBD1HBiECR6UaPz4UccgEk5LTc1Wxg7S24tJX4etBYYvj
cKMEXwf5PI77xF7FwB86AA6PHrj0arEKyWIiftlNjHMfQUTFToLIWlyUmhYFBgCZPwoIvFRutY83
4Hi59xX0JvWSJznt6egM93QOgwVoE10HNcZzz1tqK9FX6ydSLlug3N98NNcRLy4hNJ0XWJLu/8gZ
JpxnN9wVE8lv1m+Q/bUAfbPgPn8A0VSsF9itwxfkBfYOMCjlbz7jepZPf8Qh3GG1gZ5MDXIGQQIE
QWZrgFfvXXkmp34PbwBwEBEGQjoRSDA4+x3AjqAbSxDHkpCJG6h+nHgzmFTR6PzUDciu++ROIRCV
55Tmb/NhUzyz2TaH9swwtXRPc9Qc7i7fF8YEJk/eQLrX4VW9yesRSVgLbV1v1ZWOXPmiHM0BxCYh
A7chd0Q3hGChc3q6AD/eEcYQ2Pqgt1YJC/quSdccAO19Fs+ToMPQkKnmScUJz5Y+TEx5aCiZ+VNN
zJjPBMWrBaXJm4Hbe45VXF8YJam3WHYH9CrZj7QmuWcjoZdv8DCq/4tQWvA6pW7ENM7ka6DrQ3bM
sQO2juYGnAlc7mj8KC4YOACizC3GZAdacDT7T0u/5tuYspvBCl+H6QV0H6AoMenhrYVZDtDoKVkq
rj0GGf5wjxImRL+Ow6cCu2AeZmMdMesyb7IwVYVIHZIM+EfDI5kw9C/BJZkiOkjxHiLTB93sW6k9
zJ3PvEot9W5KJ1pjPk4irEzlUgmPXvynhS/EkWtl0e0T3AZgFkiVqY7fQi/+4YJif+UZAIxcYqKj
0yQloKVPPv5hNSlQ2QEjMwGQx/Uq/FaAYTDxeCkBBWujnqUEAoKQtHgQDK4sbTB85/ohGRn8JpLB
RkCcrMUereSGzhxCV0vN4a2Y01GzIqE+gPTAdWTMlG9TGpj8dQOhCSwEPtIAAOhGvpUAPD4mKAS4
2QhFdSu68XijEcspO23i3BsLJKHt29yjihz3vxH5/ip5+caDHCTIMZoOngLwoi39evozeJD5QVxW
gmJ50gj5O6lrQZOhyIf6YFO63o2Fv1hNp+efsUKcQWJPFn4Mf3GLJeuo2SquAwTE5ByVhvIzVdlS
RNS19e0zPc29x/Y7YwwAqfdW3ThAPM2C2IAfGw4cPNyGNrmz94KKkO4FVd7aGscfaZ5UFrJdMtac
D8DMgfOwxxslLtpQEcXSl+E04PNnFm0yCQwIp/Pdm5II7QlTDQtUxcabRoDtCV0w4dfkjYP5gnX1
GM5hySMRTY2ek9YYbTG6QBTheB7KlxkrJu4otM+aVakGcAipgWT3FIWpycadG5eJHBw14kXVRUwf
lhgaGr00dmiKdGTYjHkACwfIOSFRxwc5slSEpp3RnLobYBcCv96lXfEwfpEiYVM8y7cCmJrn4f+t
QMcDwtPc2iPTV4wReBy42blbvMbpWl7HezbzF90cz+d1tK+mTJjg8VzwQgrmAiztO3X92I8Qsf/l
U0g9lqtAFzeky8m3D0gedPMNXPJ3fvswdIByKAP+A7D18reQTuzgQB6IEdEHk7sBmIgAMwn6nCrr
99scgTwR4XsFE87F5TJq9gWwOn771/6NcP5tOWESRi+Qnczzw0UmvoGsAGL30CvvWaAICNhJILpV
2iju0q3a6TNIUoSPYE/ksFB3VGahGuzyAN0NL0dmJXJfZmNwJNvw+a/URG5HrDmYL79Q71ZkTCV8
n01eF3rZHs+eKlb3o8LKYqJ8TbeEWPCUfJCetPhCYHlZBSU+Ss4WDkeQEZzDd7PDspfavxXWHO63
OAtaWO8fohkg3YoJti88Sybr5A1biyV3xmJ/0En+x+5gtyuTqAf0gj3CLUDIUTu3DitcYKhABmhl
It4B2BsbzG/33APb8rnUG9uC/qfeCOIAX0stHOpsYagB8Yh2Gw5QPi4Iu35io+JqtFdQV0h06Hc0
SirGF5YrypkDO5d+e13jC6f/KsYmRQg2yes9gc+N1v0t+orPgieITel9VRBd0x68iRvo7Xq7iocQ
WI8YfAKSmWG9zdlBb9xZEFaELvcbGLL0MfO9Rmqr8biol17YExnn/NKXow0KRMhmpDm36qZDuoGV
0G+fwO/j7X2SoxO83xSOxnqbsGSYREXBC/EPQXk3v0TzA9iTSnT67ViHI4Sqoi5R50d8NcmmvGYL
gOzsxpnM07bj7GVlkBaA13eCxkMn5OPFZ6hnbd8cRb0/HrlfwLuut9UlvhRrISxZg65CCyU3wM6v
Kh4m+PD6Wh6JO4YxKtYiWdjgGOXj9c7wlSCzfHwElSfg23hXj8TKY8/iO/qI9Rh3hc//2sW2BPOB
D4yVjwECJTYzpj6m9rEL4ALEigzeRdrysAFSBVfeEE+ZOjVij8Z5Y9bkIhzHZR4oX9LmVgWd0koF
oyLF8W6SwioxULqP4Ml5P+18mxykW3eDZ5lRGCC1m/HeB+PnlptDet7td9bixf3cFzrcxWPC8G7/
fertcoKt9umiR2dACgdgI0wfMqvj+hi89sqFw4Q7gHiTVT5EZGPAJGXM7v5a+EXF4A3ay4saDlDC
82MW2BASzZLA8lSTlSYdjTfBdLiBhfkSkgfZFdtl//I9cbTW55/9nX3O6K+mw+tr2m4HHt52OLDO
IBVg9ptAeLXL5sB+8r6pa24O5+Vv0cxZ8+8bOrueLIogpOmwEGD4QP8ke/4Pmjz+QVMfyfIVfAA0
gZ/P+HdzknEg3DS2BLQZp+aAA+M0ZAgjykH4QgpQ8ciw7odAfG+zRXKH2ZCC7gxgssIOGjyX35u+
ihV8GGnfpnoZLdnq+JIOGTjq9JSolujKVvk9DXSG5JjsJjJ8dqj1TN6wwNlbgRzL7Fo0BfX/3YxR
MavnMvHftwKBFVwrOgp9T2O50/eDxXOcTI6eNKu32hlH7K47YcO3fy5XsDll0Re/2Yv0Lwhmsk+6
qF2OxjzDWJDpIbobBbW65y2ysRc3QuMCfV7OydQP2TeKxQ+Xv7SBj+JoQJ0IYUMzwzd/zCwc/OWL
ZvmKeA/RY0H25Kn0HjsivSbFpBeV2/Kcse/snncD1cp8EL7OFaNZIfEhX/byWrp9p3WU+Qy4drIZ
wltfc+++vEIyOnvzxE/K5g9c/rPuR91t6FcTacb11jUmTVkUeArAqtPbaVuCjFBuT75OMifgUMhH
KtETDJgWbt1vVdRvZomfhf0gu7QBhAtF6RNnyTk7wH2pln6Rp3mkrx7bzL1P1NULm6oGxsFyP4JU
Ie8XW67z3FYTDsRR9Dr/PFhGFATMvUMnfyRAjCQeYWYbmrBbuZ1HHLqRtqVwr5wKs7f/PNQnJrKz
e9tHsrap72Qgj/JjdJckyA4D+xuhoPxtdWiqrb4s+kDgX1/ffqAx3doe+j33TYTwF/C3vr0O5TwP
VATv7eI1f4yLa3Ipo2QA2xrEfy9mdix5iti1BiGVsp8GpVfMNKIOymV75g3NenBr3sBtsI9TQaNO
/PoAKf4n6BFZhz+Jjj7fItMPgKq9tzsgvuceVBbpESifOutFhKGROTHnL6rFcexhWdpX68q6+/+3
ynY2cuKBySIZITl7rLD1I3CuBd4EREYjsGwijiVW6nASe8C5DqcERW9rvhEyNDdtqzKBzotHZh60
ERn7AaT0ExISxb/NfDAPEH0pebG3qD3y7Q3sKOhxUAkijEX+2huX4walAXUl7at7PA0zA0fYLl4O
0OFy+v5cdVyIyhv95PwFREr8LyOcNNKqhcyD0lUZS/4XRtD58YXZIUXaQyFUIizessVQfDYpze1H
C1qTTX8MJwe3X+Y+BTH+eoef0WPTPys3admDmrSLGy9iZjMAILpPJkyttKC4si8dTQnwaK7NX07u
dX46YayDFqL/5CVPdUzpzrsF+D0la24inWaL3LWmuU8ixnUG0OqDt4+zk5cieSAmgJd4Ceqs49v8
+AilyKlbDOzRmTX5NlO8Ss6rjXQgj+zWTod71alPx/2R1fc814R0oXv4INPUCPG5NLvniZP2qVkf
ep273fWNRLNlEiQpT1C/ufrH5fPG9OKMUAsRI/Jf/o0Wc1YSMpSFw3265tzp0PreHgDuJ8AhAirR
jT9FFLaLJmbGYdxHoiVHXGuLUx9FE8UTaP53jZVHeIxk0V0RjOfhI91xDPlHXBfeAPkI/RJ6Utre
wwC5OROpyUvEfCEZzRoJyV9CCFT/omKw4FhBI/S1i1N9xSrk0gJroNT1nDQUjzIu2TzIylTGJI/d
VNAU1IIwsFMlIO94DGKA7gUtht1NYSxiUQ7VXn+MNpIMiuOsPQ8dejR0+YmXHDBUsgEo9pAArJgw
fxT/5FuRixLSNVhtAMnpFmFpyxZ8v/33C08MrB8PTp8Do5RtNIAoqRas33Fpc08N5keYiJZRWvf+
jjtlXYe6ozuZX/59d/Qyw+kgPO5JZlbhn+XTa8al0iDgOgcpoWJ9xiy7qRAsPKMXcmcQhcSmmE+8
3pnSFDWSI2QkHYrVyqXUc35hz63IYYJ+rqf67LiSHKKrPYQU1sDtRYnZDyEm7iyS3m6APPEX1AuU
GHYzR9E2ZRygTzh6WM2U03D3Wnwhk65wGNhbp43/C4h0D+wYKvBloUwDOCSzGEy/Z+6fG+7p+IPM
rT9JeZB/Uc9NZj1TeFUkX/z4t9W3O1+/9F3oelT96TzzcMdOwRK+a5K/x2j6cYx2DDCp5qUjgs97
ILci+6CcnC94FJkin9gAAEG8a5esVm7Y0c+CBGXzx1RIsMH+MmnAAodeHXH12S1+duw9o75LgdCL
ePadzldRZTMC1ukWTcihfcj3HNKcOia7tZEcBMB1ByblrEUUinIRuQe3U0MYgtop0v16+XT+pxIr
Z5K9IPHQ+gtd5wJFqnuJmOHhpH7nFCBnQBShZjI+hHC01u+ZfZNNy8z8xH5NOzRduAqsESs8dT/z
lYjtR09G0DRPnfnBZ3J3O4y286dI4Zgc1zAmnE8BW52LHHBaOSM3BhQkEdSV7Pv4N04Qk+khoIk/
vA5C0h1WqSvN8o16LW6EjazOmX3B5HeiBx7/trmH08JpLzEoKdKp+030/PRE5wHmFy+Fhn3N+3bF
YLHU1Wz6pSmX2buoZMkh8gR6vNukV09GLnT1LN4cnQv9JikhRC+0qJCLeXFTUQQRlux1i/Y6ROU6
Oj9mQoJH8CmZnBjKSePUvNpvQFLQ6XKEwZV61eFIrHt1jledyCKxyz3B5ivOnlM5RR+LDJTvhHMU
c6F0TPjM7gg+ljIZOTu8Y6gZoDqAU0ldRvGFmpD+VfdL7+gRg0fWBic2OrQY1EhoQcncWrXbM3Pe
iMUhOMZFxipiXlFDDzg4Rxz3L0YBxVNp/uNJhFfhG8j68D8+8jCInSHCU0pItMmgju7IPjcisA25
Mo0E0e+xedONwsoNlqYpWdTzPHQ5FMaWqXgQpkOnEwAvTh4yVawvW1drvryt7MjGqYVeZ/KDve/b
pPe5H6Lb8c364LY2Egj0cK8pbRJTskRBhqDOnoh8G0Zkeeqk4Bpw7vDA8YrsVT8bAWKgQ+psc0TF
CmOsgDPHItiNXBezc0D0eEPg52JvipIZo0Mdfs7lF7Tuh8ieXOD0jszfD4KHN1zygHA5SXUQCQy8
9d68v3lPcHf7IAVBZeYstj0xyNi7Kgs9B1V785/mQAiGgUcZ38ixI+SM2amWht4A95oj1msNbD4y
eeioeUg8NO8BQmCy0DMqB0F8dRMobcTODdf6MmM+ia0bPRZCy6OK4iwcGr3w6L9dUbrMYq/edJSd
/Tkgo6PMdUedHB2KunRO47MYwj0JbTncG4+5CgOnze+mEmQrKlWrdbNJMX37M3D18citGQP2jTQW
azInCcoj+wuAXNvWSPcrwuUw3dpEu4dk5GF84iPwbwTtdn91tymlSOgh1wBTVIXO8NIXmL5bWPU4
w5goEmAVouUoLD22Q5qY7EBEz3K0pY0mAxeNI1PneSCbOQWMrToXQq3IFeT2hniCCENBgyYOKBOH
pPlZXrhkaAHaSe19ufNoLvn8T/smwmBJOOFeAhCxhzNCw6TLCmVkjBiKuQogApwTQuaasJEQou5R
dV3yqUpObUZy0VP46Rgcb2jYlUDGxgoVtshZSb2NSCF87DDVT1tv27iKd2tWgBvOd0mT8uAkRcs+
J3jOZVi6LfFwXaqJZtdUXj2e5+0F1npKkUJci8hgAovxO53qG1CfiaNMZJOnlJr8Oe11MDSge+cV
d/k7qU+0X1O00hhxbiDBE+6UnRB8NmKHTwlgBGzNdpX/st/7wang4XsH2phWxTx6Xwd9raktDkQh
TZ4elzKEpti99/JEncxG9BMSk99+rj5DsRwOZwrFBAvJTZEruRDuYbMbsMYHFJnypJt+ULYK9Wff
q230KuOOBTqcdM4oKtEpjMSyw4vKFI2L7Nz9zCdZagGDzaDC8XEXw7uIeo7Nhj75/AG/WbO/Hh4R
Dnr760iT6MgJrV8ynuG3z9CUQENvqs86BMCre81QO2oG6vf0WzgKJSrhR8oTPfJoUga6F6MJn+mc
5eFvnV5E/PD973/INVAb43WIY0RQ5NZuNz4uGCOQotw9D67C/6jYtBuVCGEy71dAeSbpbHK2Ue8J
23wGE4hDxoTPchqcbtU/8XFaqofKaiN5UlIi5AwyKdeNkDvQRt+EiZ+SegZkLihN/hHhR2tuLHya
2wd+QLuageS7GTiEbETowh6ZNRA+bedB9iqZWwAoBHWTlwOVWOxSZSHlgo4Qpza8GNlGpZcj/fPr
7XEP4k35v8qvIBt4dO/YFcttY2WT9Pr7yzfFKt6o08r/zvBlLhjitwf7yXb6RIsKgOdyM5z85qoP
tAVpVcx7C/pU1gjPLUXa0ElJCkwDfVZhvCBjanqffafZWvK1YOR+r88zllWE9NqY3jxxBzy4MVp1
igCWfIrdT99vE7sNRnZn6QYwKiUe+7wLOxmNQDY2r5MMukTYB54ipCyAeDGkoEibLqIvpk1kcT4w
sD1jFwxiNqVe2BFto1CoFG5+Ph/9kdkgIL9TfADTvFciIir2hFanmH5RU4aUlRJ5Yl6B6KI3OWI0
JliLagtz28NWkGqQszDp2lWjbPvpPMXpgr6eANa39aH3IRhZbb1XuXwCR3Ma/cjK8MBeGgJCifdL
nGFtZbJTIzog81T1B4OQ3x7vwZuIkMf0fvfvXfhFqoqZhwkj0zej/crlZwmqzO9fDvuI9VxJm+qE
j8kchSn1G0sWrYbQn78DEXtasM+RbHV7YkGtx/n0e4OfqWCcOHnT2U+2e7ClQPMHqJx8dl/TwD5n
EknYnZ+XbnqDbuyBJvy8+ufx//LTefXDEk0DqpqB/frZysuWeRRnBe02Cbd3q/7rQKWom8GS/0Cx
WRRvonOY87aDw2pRw/3MFrUEAgckIaVV/g2J9GX6KIN8cXx37nc4adXwpfh3bTIqx8dq2lf8N4Gb
CGDIO4X4fkTP7yTtvFR2+jLi7dh4VstWWdNod9iuYu9VbYveRqnH8XuX4Oshi56YQUYgMgyJCZX4
92timiSsukDIKzE25eNoE0y4O/nUzPMtoFExT6MQIOQx+22pcCCK4MZpyNBgCXN4tSkpykA3GMWE
n4pBmIWrXzVATG7UZyuot4Qw3zSg9Rg3h6div5BnELKOORbdJA/VqfuJYHUqx9eMRL9NPKNUXn+2
qKRB8zC/cisTk+wtAfZt2j0wnjEqkFbf/5AcER+4aTGr38U8B+Fg1yl0KxH2RUAj/n4mXF/qVbbo
exroYEgfCc8mb3it0S5b3EmY1U2NaCzMSlS4sVX9mHeIYrbHEB+0CqgkmdUShypynhyjG+YZkDt0
cjTBiojBZTYDCvI+Z+Wh+vtdjqpTitgDbNgEzgg1+Q9N5fa5Hu315V07NU4Z9Fs70J2XDSa4HJbB
XiXqipFJNXU/ZBAT9Fx9rVC7xES9c7aibBcIQJwINz7oE4zcYKcTzYW2kIN6JFhIOIRkQ/oOA6aH
azSq3NQo2XaQy8sEnYVktAeRcrfqApK7B7PXrgUl/JIb/Vh9JjHz0q4AFOCN78N7QUAa8Y1crdTT
eWRpewc2WQWM65SYcch3oZPoKyLKlNgYLJtqh8TVUC5MkGn+4L3efz/OYmgeJHlYm6CvWnO4GC76
e3RKPuwHoSlCPs1UYUNdvHY8SeVVUPJhwbqmglm0UwiML/e8st6knOJdBAK3dUb5EEyA7pJmsi94
HY24kafziMlxUKajKYpARuqYGNgQZ3BkYCSXcKJ8hJwJKzUjYc3qBF3zvIIU4IbACDEEesX7RT4Q
Al8YzyUjeBmzeMjgMc6NbjxAmtFBgpZQ2BJiDFGBjQYMBClnsRRhEsTox+bur2Q6BDqdCUUf0bzP
1RPpVxwqhBtUOGICRCTAyT20NL8V5m6MvYlDwIaDQ2Ca/fH0fBccfWjbmoCQHOa/6gqCV05Y5Km0
oc/ludiIhqOHkEZByQS+sCS0fZtsGKW4/0DImMjblgV4JeXqMdu9bLKFNnEEvQqxK3GhkNJ8GU43
1CiHUQp1xgb1nfmeMNLWkJxeSHdsxicgv6/13Q0GBr8qMa7Wib1HkK+1fQVVxX0mXQpqdSQSbbkX
96G4kmI2HWTyH6G1Ub4GiBtdv64IFs6x0mvAPSkunNKJw8eN073bgq4YKi1Wg1ArmJf0FEIQxDM2
fdnIe9CQxeRiEsliygbC1+3gWgWSR3AOsr1ujm0Z91LU84UQRwTwkYkUEfCzViP0GdsSQI86EukR
yydlXhUEL48AcBaCAAydTHWd8Alm5FfNhwsZUdARH3dFFAg7LSKF8L58reXzM5w3HvgfJjzVBAkg
I3V3ZYO1X/N/JN3VcmPJEgXQL1KEGF7FzGS/KCyDmFlfP6t6om/P3Om2bOmcOlWZOzdwErK67NH9
49QkEQ2sPus+e7H+3vMbY6e9qShvkEUDSyhQsa4ayXQ3eD8mUCIZbmNt7Ws/2ZLWfSjZshike+dG
ok+QYBFd0J+2UAUQdfnlrvFf5bC76StlFMK7nodlVZrbX3yjYDYj2beSgiHV1vVH1Y1dDSSVcb01
UO1RVPr34zPAD8agBGXB8BPlMsivLw0SDtbLtxZ5YC2wmZ81mk+dc6r5+hVIBAjjlz9Jzc0Siyky
iMKM4cZBgUPXhEJDK10lrimlNa8LMVp7VC1lIEuULWQkxtoC2mr+j78KIBd8/5vt4nUAsjhXN0+Y
QkM7VnEm3yL4e14YO8pGKScKbMOKEw7QCDgg/Uayu2pCQAcCfe0EaF0eCgyIrkzKcGfqWpESja/Z
axH40qCT0wAliwGMSluz41P3rcd7tqNN7Jh2Vq/tWubyu3URzLfgWlOmAlIxSQvBknrW+Mk3zm5K
d8YqMdJZMEVYUa3ZOxtXIumdOh+viLeIjFWUYAG2pbDIr012B5XANXphhGMr2CCSFZ1/PgLFCfEa
jwJWM05cUmZkOGoRaplxwF//bVvOGOdXolzkIV9Ehszb3KlsryGMMlmyRQGEV33WuNpGXuiYsZJN
7RvBCAbKYcPj2MdZhMM9Tph36apq5wuANL32vU7ufXV/ZgDHZP7bSafD1GjbHpO8NW2l/G5ybqYs
P5jKDdKhxsOECT8RAA9y3DrJ08R04JOG7o+gUo5fB1TIPjOBAS5Q7aBV2hU+VgXv0pkfwkOCTpGT
jrIbWYqk1nUoPYmkEQDGpHUV3oBoq+dmILLvSGvZtxaWDkN2KSERJ+0SbwMyoJ7LVlgEQiHJvk1X
Er14tHrdfb5j3afblC5HOS8upfKFofmil7lUH3bhciaWKBJopBl/Nm6xVtYJmXIwJU5DI8N1hFSn
ErtVsBjezAbjRV5Xm0t5L1Dxy6Fmi8sgtt9xup+N7aEz8xi9SplLKXkfMYdC7abulXkk9+IlUimo
D7CpfYDWu7v+3H4uDVI9VxCpVo6iW14YA+p44zS5dG60+4sBC20lzQUXOyfSbzHYdR58jx6TzEdk
iDi99vrf42g3sD3NFX39DH/fxDDXPf7e5lyQwq7CnX1mvL8vRD72v3J69baDA0mG+teCOjRyzeUo
1+XjyHEHUf/cSs9fNGOlxzw2uqJt9hizdxPDg2iqvEPuNn/M2dld/pK9u8pw1kpIBpIwWhN91qTS
HMc/bw2gkjdytavzZJTy0k9WUxxEfi1tCQW18/CuYtROPR/W5nIk+3aSK26xeA/4mMHlBQ3aIGrb
2/6eBvf2qYxH1nAGyisPTFB+MCj25CoYs9FivJGsHnvhhDg5Ea+UGEcW8xgb7UP4Pd/gj2eGIqLK
j8kCU3ornJbUsn9pMBhAX9WIIKreW9fWdbRiHRZ4xmx1CqY6vX1P7pP9LwYO6S00mvKQaAv2hUFc
yvpWRkb1J14qYoHTp+CRwTPC23y2VoN0I2f3ZnLkhD+EmVo93YjQVvVeg0snaF+CCsYve9/A7vgZ
r87Mqqjxm3x8PuIlOVkOuGtLFh+m+LIXbVwrXkJmc6xFcAxREsob4Z0xUt+XLSI8SticFlTUw7+U
h8vTTHCQ9BayGK+ELjGsGaD4UNaaXdpM9CsmdcHvVfBhM1mQ8MKq5lpmO1F/ThE3pUBFSjOQ2bs/
0wPws5AybJ0AoFf1eG2+bEY/sex7cVs/RoUc0Ae73kM/Pn6MHyTC3xyEXDIuO/NVW6rDYN1F563d
J5E2ARuuOftRbOngQrCdZCiGowV2CIaTcpfgvRMjL+eNU5TOgKw68H85ap0YDChFwZEgstKiAlfs
ZPP7hj7Thr8SA4UFMYgABFa1ML+AVxK96N1txaNgb37sPvono4Euq1r79K0cCrHgI6171ui6TLVD
j5kLABRrOJ8d8v/oxnvQXXlO5n/Z2nH++Fgq938OddvcQy/9oAK/mHgtfr1lyQec0zkTLSq5vvOp
GCukWpl2mW/3/PQZmzwxf+sJGfWbPulmJ4vbbwwwKgokbNNMsdqm/+GCfuL9fyhtwGHOXdyJmySG
E5HO1fm8xU0PmSvHGscbDKMLijJDL4VJsh8DDdDD/pLHVoKCgj0MG4OU3YUgAy09DS08sUuF7oRF
Sj8Tt5djJNg+HdA6TbRdGng65r3eOA7kWvR2Ar04Z9mGz9BgawFpCImqNmKQ2YQIwP1EN+lesi70
cQBRBt1endrLji/8IGqZU1Q6b3jmjxItJUC2u/t0NJi6j+TKfaTghjGm6AYMVe1mwDw2yqeLN+W2
0lEfa5cqJktQXitJgs3ssvusBUX6cZ4YLGsJNcGieucrwNdObRNjz3Turjith1kV1bkoBvuQcJUX
+18y+37m46noCpRyqq9vBGsmTu4LYIrlxL5zCHOAh2OCNVwZc6NvUNl6ToMV/x3Klv0QwsjAyLTU
+1o10i3zlxDP4dBe0HpwH+2Gr9vO8YG7x8EdINRZFiGWIIhgM4F4WTcRwIamaHAiM8qsZjnrbAeh
eEHaddqZJXOgac+qSJeldffQXvQfrHquTeyxvnXTB1TBw42dFABwXu5NvCq/UP+lWyybb37d2w4H
sPyz7qh3eEsAKh3nTje2aIHNNeJdUuzM4WWg2LW1v2jjyfeZfw8C/YHnlUo5WXo7i5Y2NjswFvQB
5GkESuxPrld78Vxf9c7UQy/zr+zH5pNfZSXVwD2wLfK7LgSDfcKoyj99nGlHrvyabKkp3upfw8TB
cvhsPNSaabkXmZv69dr5pJ37V9tEGnjBhGnkIWH9UnU9W5FGrOPjigpiPIa89xofSAt2/RW2Dru+
CsOFoc/BqmZRin9si/0lS/7n/NhA5GJPdqLQsAo4OjChK0NYPAZcyT0iQoyKb/kwl9Z2cGMwSDHK
zSDH2pmRLKZwOOlUM0VDilakvRGji8XZ/Kd0kkXAvbETba2LIRaJFc9oU19Cb6+shpdgYyz1AeJY
bA72HzyegfP1FAx8h71LSEJGs+1zXt02T3/BqPbSkKbygzos4iX0fweSI9Jfhfqy5fxb5Ffzg2VD
n0Q/I/lcifj07iN5lldSVLwzEoZgLbstZbqh+9UJldYtg+5yohY0Siy0C68JmKLKo0r1pH43BDc/
tOzYYtEZQeJKW+4V3NiBNc59opNHHUmL9rEYTCEOSn261DLqfZhb/TsjfOp3/trAKDoa4GzoJ5j7
qxchlQWKzXKGoUOA5nDPGD+sPO0MrNppY2LiJuD+02wDb4Wv3wkratMjSjajuRFrhSGyfCBIadwU
fNVMmoqG/u3uQ+utCEQXzZRMjSV/knU5Y5sK/w5LnYDLzAvUiCgAVQCwhxlUCDNOVLzL2qX4MJ2a
3BuVa4GeMczY9KBh/BHsKpgyGLMxlC1uSXquKDNXsOijnBmt7Hwf7JdCIY08cq7u83u2gaaFPmSk
MNfwqO1l4jqATby6m+atrMiuQkYauYKP4rksKKu5TXCIqhpoSbaYNVfWVrq4r36ZiXJyeYtRcjWr
XF4QCjBIDIhWrXvh1zSpTiPoZ4W57qyba+t2atit/B05k3jet4xfgn4taC8i+qZbxZ30N+ZEhmKC
h2x0G+92q0HANXG22T3crMCbZ6himwrugajedvyjkVuWf9G6OLV/Fc2PAKaLMKVucNuwBSHBmmWe
rWF7CgZazKNDQ8Un5sz8UhLA1MY8PuMBkXVrZp8+tsJE5ojih3tnUIJKkeMgjpTrd1zY46J4bi3r
1FWtBnDZ2PvtMOfYUndgtdLDZefm5DXI57kSKaX8clLYXhC4DMgzjm+kE9MkbUsI162I5zA0g33Y
YHVwAuW0D04gL7swZ7Hz4fjwfgjQ8KB75/7xDPFZkg4WhmWWUIPmu5yhjFrXTSWK7GpGy8m1FKnc
ca/indlg04wOFs13HdkrUZ8NolbtqhYZX2pY9ScS4VQhUl9/QYp1Ph8X2ubfDGDlUUh/3OxaCARs
oQ61FJ5HpLp6lHIGalwdhqtjf/fsRWbDPZxWaZ8rxx+lzKr82jZuz+prtM/WD6lB+tlax/snClq2
fx2bTfp39cSKr+PpIyroXGl3MvlFcE8vneiB5Kia6JVBr/54BsvaIogI/UNxLG+0VvviAovdbOlV
3DOjodmhnMu2Es1DH734+S2kjZ/PfYgEPBCT+c3ev5mYMxFr42kDiTOTR4BWV3CZR2WTKb8NO1eF
nbuufgXZE25lA1d1xUTZaA73ewWZY9FxMNI8Yj0e3vlZOk+MAoyEC+dm+Qc1jSI7TjvKVBxoNwM9
r4pY7Dve8v3E9MHWABO17R8p/gCg/ETgyx9VyK/aeTlf70avexOD+3rqJOnZksEs5DI8X3zE4vJe
P6925S3/uPszxLY80VqxCYkFcrXb21s+8HtaTKPbSY51HsegY3uHhZo6dK701+9vVYAD3bQBBhUS
1J4Ei2BkW57S9JXfjcEyqv+QAqLfy8NG1WYhf+PB3x+yoHx4MWx+1Of9vZfe/Dl8kyvxrcqnVphk
9Ub+dyHFf/HACklroTfIfFT3n6ZuVPPmvQZGheCqLlGrtSDuzdT3lYTM10N9qckMsaTcnorMihNd
fJc2V2VGXSCVGkkiMHcqQZp0dtvcVkakvN0lw1j6+oFjzrfcy/oLKkbmTbgUD1b+q6/n9NlJdXIE
sXpVY4CRQkAfI6Hq89I7pIpqmnmqfaihEBLnc+c1B/iJ9W619FS3aXJ6YwWKANGgPatSA3dPjkT1
Snvbvo7voHrFwOgpKAhPuXYcH8fxWkxwA3IL/J4DxS8+q+HtYNZZMTTjPmGulijmJsKFy7+yUsa5
XnJ6GB66uxp9UJmLqu0bXSCQokv3wQpNai94ZfF7xXNcGs3YOtPjdG85fxiX+msDWSP7KoYa5Kua
VdpeypBxOdkjcSOVVYO/kOm4GVYVWr4uczqT8g78gE7nnxMqgMJbAJ1TpXatqpDUuuBs9qtXwaph
Vg5zKkSxQq5kwdn8XXuVqRz93DVnxfbRvBhaXbnLNFEgdle9XMGAi+FjPUXxdsWKlDTfOo1wlmsT
FwI5V669NGAMEIywRZ2XQ6Ar5OMf6w73n9qpyPfo96XsX/i6o1xFnrgZKiNn91t0zqVCgGHYl5oQ
EAWuEWbupXzjYiWVaxLf4MgtBxcMFw4s5dxwDQxV8BRMH4k3T5rZTR7dynWAVHFWy4+DU4SrHg6M
gNfg0kyekywWHL62r/GNlLtAwRFoAKlAv2Hw6tRjlAJaDCVsrrDv/I+XLcsTjOvix7dYwwGbXr5q
7qLZ6Is7Z9ej11YD+tZbvcihSDcOu/3qOrj0FtnAsBptMKs2hVTlmzcNDeaxmnbwyHfwma/1MErF
86ge+yc0FlHUTjb0j0stx18i10vUMRyasbp3T6SvD8oWc9pGUuB8qmQcA4vlYViMdqO1RROEnm+/
K8iflUjBuLJ7cBnfttrib/uCN3iZ7sdxLJt1P5BhLrJ9kJDmw8pwuHBlJpMRxNu6WhWO/WX/1kFB
Ked+HzWMHjd3U05OrpVd9/m5oyHktDFY93DCa5t7PoO1PMvf6NJeBZDmZXocr78QSjfQu28zyGQs
f5jSpdnQIiDpwuU7spqkEyx4DtXVNaWO1fkja8yad+/V9Euxjh/mor5LMMLawiDx0ZvlxjkOave/
zaKWCm5zN74AgcKAGKkLb4kKcRrHmvufWMiMUwaxsqusx8lAFek883O5IhUCydK8nym4VkHKemzH
y0+/War8ywJkT3zEDdWsFJtuX3Hi/hU+dsWPe2GCBGSlKi0BvIFUnaCgeRYOm2ImVXkDEp6Ongdp
WfYBaakmVmV0+ti5sl3zX9s9qyeyWkv83mX5s83Ws4/SaluKH/szCy/b2hirr6pJ3jo4+K1ExAFa
WigAHe2N1zbIyyIyvRnYn8o3gUSbQgxJ56mPPK9KuW1nnf19X2vrR5BTJqrRbeWtnZrVHru6w+cI
kmDH6FxlE4BwlG3E7pXoEcSxrGRsMcnIILtG/z3+LU8fa+GmW9hEcjw7jd/Hzg4TI9J945RvP/fH
jzRAOdjp7rBdBOTxKbQrR7qJ5dfxNLwd26tEL3atbFRH5ClJ1XpxJ+UbcsJWlyMEVonxIGhYgyPQ
JMfhhqANaibwQHqQh0LboDYr74nHM5IAecLWcpJZQaiS9rI8Oap8vTo9DsAliAUjjUQ3gliLf8lp
IQaAYmlQfFCxM1IpBfn5i/ra+dfqbVtuTCPYsG97VPDATortcDZGDQ2OlW0P9SMf6VrLzE+OlWW+
jQSnleR18s90JnxpdVXs7Yrwwmh+VEIhWxsImZ7w2rg4UKdLfiAKzdDj8VjL/7wweOv1n4VScywn
pljFUSiMeinfEaLgQN4X2utC44/hSvgCw7S/s3ag3W7/8BVzHKfy47/mrDQd966Fv4bBz6A3lpXG
M8NfNjL5vzpHQh93W+nB4AGGOO//yoHw4p+LsK8/80D7o1CwiYtW//ONuHS4iK6Unvda7P1NKpPm
P2ZMYTdpW9mVtCfmo5niKbEopJ3399He7LHyMEfqaY09AVTtxp0ilP0KRUOak82s5JpqWnyUZaU6
CoL9LOODlzuFwc14ILyTHxZU2hZjuTDT/gnBn498L1LW54WJ+l/jVRhXEZf1THnlwC3/mTEm4MeT
KiaU/MqVMJvSK6bycCZ7QP6HrktBM+69WLCb5fj/voeykq5t5ygoLrzTcbagsU8V/7iUqDp+wlEC
Yih0cn5o1tf+jVxbF328Lfxsgnr8XPz7GXda41t+9HMsDgFtXoIp7lp+DRJ5Vrdjb5zdh4bwaRqk
SfVtwhdl8sMQZg/HkZgbAJqU103N6P0NF5J8w5rwoPqrfXMcz9cHg3S+krIKXZuw+KC0Lhx3Ay+k
koEAuJmu9VgkV/7zVhhL6UP1fbMFkYXnB04/V+oR9z3f6SzycxhhC6fTLLEfTrRb2fRC1GGJs1Zx
AchkgvKvywrfdxpeFdVwTzvhGCG4yfediN7breR7oTnppp/5DsMbjqHzeVIbuwj/GVBqE+c4glvo
8L452/T1iO/8VD2npaHNv+d/vRIrEIzY6tCA2OMzFVJxIxmzNChssJQkyatwszHOQZr0KoP6f3cm
WBpxbWmrEBxlLyRThclgcC20P74/+uoTq5CdbuHXi5QPzXupdM37+eGC5PLd7rUUM3yLl1M9wXNN
przjhMN0VcvyipUvbyJBQHilqcCUAkCmXK7fN+f/JM9j7w/+gmdT5ozoK98VoX+OZWJO11AQIKxP
g0lCgBFfPqoyyCGZX0Zam9YFqV49nL+0uLhC/+RKmEZ1hoqIU/FcIoHxgVju6Gj99PxwziY49Lx6
YGe7asvVmQ+5UfJrQBIvn6CelGl+bjjR0owdQzn0dKMYbsICDUxMDCW28ocNISkcTuuX0VJDmygi
LdEIyDIjc/BVWJ2LlsQ6peWuxTKhFhyeH6TK3/Gv9bfTS0sWfzKpOx+JCJFhgltfDem4q93hLx/3
1ptyq+8/HMrOgQ7Die1+D8Ln3Pfp7/AnOpJTJh4pTxlsGHNeV68mfYVe4t+UvHczjJDSbpoc72XA
ycE7KTjz5GogJmhf4TWODMCucKiQ/sV5eBj3zOnQPdRJoOzygw1u+9Led3dtemrRulav5QoEr3Mu
HUoIL3tOmBcCGPmSFReNRWNWnwEJll0GAvthJq/tfnPV4a3MXpi1hWle1OBl1+a0W2fTtcnPQUV8
tNP8QFOApEu5e23MeN9Ga2BV7F/MYl+AfKZap8Ip3srfptIeFvS7TqL37C2aSHhBY8JA0oZKuQOm
+cAktbcGTH85XtWu9WAbqsLGaExi2p1td4j4i4IuEIlZXQ4qPza318JiW1kL4d42sjx8FsVsuryS
P7FrpnJCPl5t5/tzMPuLfi0NFJtEiNfuOcdxP9F8kDr+CbON5K+10EFfDBWL73f56en419IuNKS+
pnJYFTb74vmn/Jk2LmHhca0m2QkSkd4rEZ4VEOZjXgDFcttcwynNOS81znXvaHtxbMS3dfPN5LL1
kuSuHIi1curL+v7cix8MFTJT7camJgTzmmiabl5N9nma4vW45pHA6LlsqopBtx3m2LMYimumt4He
8LSNgc5bWWnbjxIXxpLoeg2ac/vSVD0s1fI/y3outIF74yvBofyqeMQxT9s1Zu1oY6VPfIpTelX3
1hPWlLkj9sbEETxa/87gmh02/BWEBTHBJqWjR+FZzsrQeMPUuSqzTM92DWcmCvrKrO/ba6QjzRg3
3QSl2akkl7ae6MQZ46xbK8Eluu7jcMFVjWuQngZ+v7XbHhuZqhAWzy9HCcNtavHpEUBolwYIXYqn
JljQ/Ov+p3iWbYhZrjzVLr2L86xtY9k2H+GCVg7SkIvWQdyk4MygKQCwavxPurOReUntOk5VkujZ
UFlsxHdzj1qVqcaAeon6cXw75L82tD+Jtszryqy8bhMh1uLds1VKXgR+GrEpG/ETN3rLSThFm/H9
r6wheGiFLu8NQl6E88WgPi1cUjA3H5ufp9wQmV/FxJxF9e8K3xlGisFbuf5lRplSovXq8nW0SWpb
/GDAnhABG7EtjUbKhlZPeNsMoks8Cnz+JxlPwpvG/cfXDx9pV+neAbrv0gSNylgBVFL5fvjoYR9k
Eq1rWLGJaRPxahy83mkZbLC1pwHFrXxtjNwWAkKwmQuupNx1O3/6I2uDPf6jU2usMCpm2saVtNld
y6eX2MjZsfQqpQiqNP9IPcGnzRUx23IHsPcXWsKnNNhYYwbudJHQOrO1WB/fxFG7q2n2/g1O2XE7
dpyaBkdm95a7xALXQkqwCRmMMSZlRbASvD+C6OCRFdPK0P8mymWORGJ/D5h3SEp0jqsMfpa9aaI6
p1ETjBj3/RZ9zBmHiAMeaymEli7tQDwDhTDaFUG/xjssgkKI+1HBmix0L0Vwd2FDQovy8hUvU9Lf
yvdCggzD82TYbHBAS+KgNl3LtAJPK9NKDmfDFToMY/fQYfGfnp/BIfuvaHEDWUHo/XG2fscfhQTQ
dkY+W1rDEdOVsLHlSpc3imvNcXONktWWlyetUUVrk06Us9niMjJ/ZdrLW+3+bhwX3dW6lcWwEFyf
7R/j3UOwqrv8ZAVV2aFO7dx7cj99ZDi4SogB3hHERDqX8/jmqmexeSsIlNlFS15qxDqOFVOn4uzr
PUhjAkS04FcyyZX5eqJ+abLVqKVYaEWZ6IVUvzE/PQSRdcdI8yM4MgnprontK2WFYdgbUFDu7B5B
XUiEKfM9LtGldFvdUhYcsSsZZjatIqge2USy0F+BQcwP8C1pdoHgr79VCXN50YXKpPPZjk0hfzI4
aC6Gu6b8rM6rm8NJexSyHFZklHcdeih4DwKihXzsA+4Ry38gD9+DipG3AXwh2XmVbyhY/d3oIh93
W4vJgEWQ2VWPlB7sXalDHLWJ+nbbzGSr8VgNinkDKSzmp92EvfPz0mutFuUXyQx7pWt5lcPoLqGl
XrPV9KW8yxb9nzUJ8rL4zFViucptW90nm5DJU7wiQmp/q2eMGs3u7HmzUTTTOJ6FAdajxzbGy2xT
lUmfTZUzWadZ/bAbxI2/tvVI2kCZxRfuN/QVa3zTXN/qSDHLCxS0sD73LoShvLGF35Ly0dMYXe4b
TDS2fDQsdvwfairSlUlWHSRGyyNwJaOZDVK9w3DXverujEvKq0qsFCY6z1bqdxHL3ybXpqlWm0sl
u/Lr6MqsoRatp/+OQ93mYDbZVgzcsGFkQMq+SUFKEfUmfIHawbSnfemmJw+kl7QAgfJy9MJIeBYT
7O/widoXuvjMNPJ9HKYE3tO1G4w8kSRc2FXjp7f+OP4YZLZuv4dRFI3r8MlIifhNWXcXkRvKYMW5
gaKJQpiCSASHreWQFGf578DtC4oYY5tOTnkTm54a9+91JVqN8I6R3pUuYQha0HdRVw9ef7qn7o5t
GN+lioEI+REri39MACnFto+tt5foJjinpctHxDHc1TrbKRUaepccp2UZ0KYT2Ri0h4wFcvfyFzO5
2npol2meKy90rlVwA6wNbvV062z8AMWc5ZsSq5p81Y1jb40rGPrgBMWJxPVm91p/6ZZhxLVZO1u4
G+POTFxWmBms5bBDGMv9pJrbDreTmcIYN48vli2wdfFGPKeNiCu9G0uENKky6U7o2vZNlhKVXDlH
vhuicZcfzxB9dukvGmBocRRhBJWEkSXsX0ZPlYPn5etOsGo5h9xjhpPvcpInv6C8gWlvxjEaXPCX
snnPHWxhjrBGRUhWZb68X8dasOy6Va6xYL69KC0HzvefrCibRphBy2oq3E2fTDRKXHmKW2jEnaR6
LnWsim1cfAXnVIEpKb0OU4i0aRChcvX4m9KFNdO1JfPtRGs1XA7M+5sb2VLL7wWl8Ov38vmARxl8
SZ5elrtHnc9OgZHrB8RxZsbzKLDrOYB0u1HSPD5xalvWvxoNrcEQ/6q9L7FhHOxNWO61Ww+4r3o2
Aa5uOsvS6eM1eGj+X717k2FXUcUN2sW1GADoKlK4KOdm/XgU6Lms02bUX43gXHqELNfjf8KhEbue
42X/VYv9HXskbbWoh7gYWBJm4gU5Gq7fA491UQwa3m0p8i3vJFdgo9iK8SehsEnUlFCPSqQvUrKj
1GxTpK/aseauZ7dvZ+tXk6Dn8Nx5zk/V60dsMvuhN/boG5JeRlo80qRMP1KJTlIg43Xh4hQNco9S
ZrL+iNZvgYMm8E8lU0l8cCK+SgLWdBNA7mjQ8xfwzDTJYzzkD+3qmTBpiHVQySxa8A57TUq9PsU2
9k3QbbEKYjJQSHVznW33NmaUw1MG0xT2r3kIZMWUjJtIm+1YdJAe7mgR8GzQoR5/y27QmS5r0fZF
UAZf5Xy2H2Mj9ZMwiMno4qex6aEfmdo73sptEdeSKQ0R0h+XMfr7EYUpPrbyscLetaMgbIwrlBlm
QmgLwVwkjiDdecicSn6eGkH+FbvkH4P0/ELlhIay/DmNMx3GBwInP7P1+O/rC/fdcpInQluRKD9G
uFWZfmyyZsuBwvh3oyG+zoktbAbJz6zbsR9Gvp+T5zwJuVC6nT7ZGXhl/PfxaUkh1Unsqif/UqjP
o9VkPXx3sPZ9FjQF5hFmU6JQeUjB21ToZkW7qxBGTieRfOpnM/eyJIiISyh760c99b3rH3pWU3nb
PX+YBTYy/bO7OTpPb+P4y9rZDuKGJ+5QPTyWnxnXNdNJOFgTvBqfCvdlfSH/GEGs/O5wyKqfO7Em
PXcLE2Ysp7rq/mWmHsLo1yVMH02xxpx/rOwa4vPL9mlIL5siW3uIeHt83rvohb1tz1iMUyT7t/3H
qW1E9+/MN55M6DODm3TqA0u8E6vO35NND6diP9q3ZA2377XoF/pf/VT2yBET29SH4tl5h+ZAnwtp
MttuWusjpOGEbiRtTWbPg4LRMEn1dzCsDtRqcac1pvQo0awCuifNeLz3/GZtMs58hxREkVK21ocm
/Dpa95JucgMjfsgPapRqZOasJSZHSiwQePn4M8Me5Sva8vhVUUt51W46zHoYlrxaIYtjvPyMtzed
l4DAXRVbNpjw8YToSaWSkTDhbtA4jNJdyxAbQThVL9VUVf9qgprfHur6xh54QcdgKFNmwvieyBz5
OP3eePe6A50TLIClqj4wQkR2/HmMM4JjFmqnHXXNiRb0Xvac3msHS5hHla4s60RxIOeQ/NZGxcRU
k3VnP8jJy011Yl2ctZWSLdNnU/B7DNb3G9YytsvjINW+TjZkeHGD8kUPi5urIE8WE5n4sLsMBXed
XkhHrERZ/QW/3Qsj2KVtIF5PkoKGoWSyrwdEFJVPXXtMIv8ceBfFTTHWDY/1w7J49XPDeAULDw4i
bH1Jq7nVWElADp/ZaIfjS+dtgrcjno9Ndg7KcznbXtczmEhgFhAoimcp28/6UbyDDOkEfzeXw9sX
VwLwGtr6rtAPoBpoTncxq+4bx0b0GwdelxVSQY6ljD93oNdMEMwHr9XT73MiDmBJlOSZg8b/3uvp
pgiwH1S3tm2Mg+kDkr9sbtqvcTCaTBYXo6zOiWXXepCuPavzUEgt9Rby/ViaQ3tb8TayUIWmaJBr
XiYZdRVqm5P7UqJkoixKwbMGl1c++LGGz4DUg2aRGmbbCD/vAcETdUrig8DnODzUc5xFtJ/l+9Dt
q25/Eo0cYpWKrpXB+ePRxA0BmQXZdOhDiHBio0H92wrj3D5ZZD36fazGazgT8LFH2x6WCz+ita3k
mot+ZHD9mY0TBtkxr4rXFsNEncdhheqMw4MACv2xliZuNCrK6Vx+EzpNIs3nI3+aR7o3tKfF1SmS
89yeVQYpI2fhLWLUp0Z2Tk0k8u99befARmxCzgQN6vCjNUSR2k1vmqovuuiNaE/XwZNy+MYDVKAf
o5kDCpVI+sIa7rXrR0c3T9lmETBSjGrVCZogl8QOv8ZjY1+9G2FohRvvto5WANLhCxOztpts5u+f
HB+/BjvkUyNExutZKIKHpx8KjF2kcO6d26wYnbiOw0j1NJn1zyPah+NoMXjVPVXwsXOXnqUdaeOm
zH+fNfqb93duGPk5VcHRY6TXsq7rqXD4Og/ZOdPl+aecV0E7vE00QgehR1w+KFbQpSSo5dprqM5i
cv1w8LzzRyRdBsqXP6QgD+dJ3t92qMRM9x7Va28xENv7KEoueSfymAnHn0Nv00z0kt0ba+gkU4tD
m9/oPIkM/Gi/GaM5iwkxR3yIJve5GKi/RVu8LFNUvLdFHvF8FkXKyN8fPsehjcfznfhe9R/yOx2U
3dT03Dx3CC0moYX789QHt5CgNhFd30bBqPEkK2DZB4vplcfLQnBIvW95+rh3zRM1yHxnJmqnCUZS
d/uT/Is1H/1zN4lQ/uFMYtE5eXWTqUJuFJ3OBugEYMUYntG6OAxu/6nO7ZyHqVadOlcuSsGQ8zlE
JvBAvvJ3zmYg8K/cND6mQYPBMAGMOB4JamrszLouUeybdvBhdvqZ/KXVR4K1LS/nae+3m6k864/v
WfM2vdWez0IUABOGzQx8ejHmECi+RU7LzSx0yMJPIjFla/E/rT4wxLws+DFFevxKp0sVWnMrA2RP
xZX8eTeC0YtC53P3m5w+x9EAQTdmRj/9Ry3Ve2byiDjrwX18qmX+jAi344TRdKyX7TwY4ZXSjXuL
QUIhPoh8ebDZ9Uaq0VgjvpYK0oikWul7iwXaxUw0OXjvRQAXn4eagWtSijJS64nnaCsbZOqVldjh
Zy2JTbdA3+F8VNwSNbOjyTgwAKHpZzGHJ3kupHf1EwHXvrTKlJfLhkY5uiij8ggRjXB50NhpDxeN
A8J7tLrJNrb2pmgnoRxdta7smG/N87UkGFLQ6MH3wTc6Fp6pX3NRDawbwCVZuRhrxRhG85/DimNH
J63iSbVcyH5GEFCZUkyen/vR7W+r2eYeFTEg+CMCjP1cyWb6cVXtZ0gfoQoHw0DHvwKHOgBesqG7
eypNUW7NbC8zeE4TIsTOMkqTheijqDi8Ql8Bntb7+ZfU/og18kGPau/AnK8v0bbZPcrbnOlFoLGo
SxZ3rGBrp0W+38vHiXMwPXiEHJvYnFPPF4bTHnCkDM2fIk6lzLZw/V4XziPf7HwtxvG5uPQDdGkY
2PBSLpZ4GS3iBoFPc9kldt99EIdWfLG9skcEezqFyPwolduHu/77oOfvXfllRgLUEfu54AIOOiQL
6R683T/nxu5r/bH7ekye7d33Yxj9FOQ8zJlh8I/6So/vU8amqnmOq8mvXf36r7K0S6bHR04/P6Re
wSXy1rtMb5TSfyvguD1hXbpu86TTr6kVy3rybEDq0U7mYxpY3Ox7m+8WdlvM+pLMCzt4lzax2mVf
AlM8I/XzTqQGeeJp/Jy+iF8XnRkquUUQbNsOJVKaLgPWMsRjeP8+zW+DbXUxvwQVQmRKwvNgEvqZ
qrlj2c8759z+uhKUPzdx5kwINCbyIU/BUBQLYEFvcy0tknnuW9e7iPbiikkqwiotaSTYci6eSlQU
m0UrPdjlwK43IbaYC8HcdD/BCjm0MpPt8Gwd/DGJ4nyZ6O2ar1WeuUN2emtmB9zqhmf28MeQd5S5
dS8s0RQIi8JZEgo6jkGeNpo9gAEHDWe0YAklsT/tQrwDtHXpfC6BfkcgXPMo4a7dNrWowUzghd7j
DN0a8bGC7Ml29xKIYsETVbNiDRy+Njy4co6iRyPxc53OeicbziA1PYwOI1V9ruH7x6EhOfO0Q66w
VrXEwwvPnf1HbslvofK8F6Lv0tb0RgcUL15irSFNlk3UO/DOrvg0msyAnYKPv9Y/y4/1z+3rBesN
v8JAt/xpvGAI+fDfYex9rX2GyaZ4AZ35QZLoqe3f/uQYIgdo5KAlfyx+lF7euZfm8p8BmT2018mC
TsI+QNZvNfj/+6FU4v0wNE0nGEIo2Mjc/v2oVT+hJHyN/dD2TrJjup5l+ZNW44avAfOuIEmkBUMV
95iX0/CNsWIYqUowG/ODU0FkIN9bZiJmTEak+0Jg5Mrvs0M6vMGjSo06eKj9FqZhWt12Dpv3sQvF
kQmGBWYKPwuDy/BfuelR+vOmP6uw6pWNEBSEKNschUwg0NoJBKSsH9oeZf1ccIQ/1w4uzdOfPZs8
SB9jd9XdHYqir7kEaRTddB2EBvRVsFPBh5vwEDe9cYqzLj2aT1mIi0YSMQi09O9/Jiup6XZ4GUPX
xrPerJfrZP1efcW+n9PF1+wTU7STVkkvMQaRS+DeGYDEj4n+voBi8ffK9xr6TCSClWCAdzl8fphc
0R05uwz4BAQMqIwvv0Otfcp/nvJzKX8JYHnk368Ammtz/FYq5mthYF3DDfhn+x2YF0b8mTwHQLde
DwuyYxD1GV4aXhQvzdMF3y9AeZd8IF0Nh/PwY/yU4b///O3/9vt4Ov468u+fAQ6ktsj/R9R5daeu
JFH4F7EWGfQqCZGRAFnIvLAQOef46+fbLZ87I9v3jANI3dUVd+0aBGU3sAAk0eZKHgz2PaDSSjZt
+aqOUG4i9JNxonsQdEAQiWxPEAKK/OLiAnuM9MaATykxxAe7zXe7F9tPYMq2n3DxDAahkNcrQKF6
rMGgHtTrA/2TIhkFbqyRFiPL/ADKtDVSoCwebUpgcuE9ZMsh06Bgm8dJfzGAnUIOKGiKd8KDs8gI
GP3N5P1di0oGjQZmDW82d6wLE8CZ01jUnR297OXLnrNuUBoAZs07EPp321EUIRPcXLhhTfwkGWdr
Y2SRN5AMx1p6YQ+Aer3tBQ+jRdR50EHUyRBwxX/aAxpS/VCPTrqXN2ZV2iwS+Q3+L1UZI/2qqjGC
iAQGMiHKMjfX4eklItSWuSUJDpr4xV3retKYobvQo1U87fimoa+UnUGowT7LH2WpSwqIkcqVHsKs
6JdHRNpVO2LqyJ6XfLJad4o4Gs0kAIkeQJfBtzFqIUtZUGVw9fwVl6QXp5yQbbAO6NYCdYWm0Oqy
CzR8ag8w0QilLoFF/PFGktscVBnrBlxgLxBPDEsBN8jky466lShdo3lIXvQ06IjOUrMRKWqGGoXd
jrZOFBE6mOtJpUrbAO4arIGmDem/OmL8RE+m+j3/ZfeoAAkTgiiOaTp26Yrhb5lGxl88mAaavgKZ
YXNtGfgCdo0iGwOSwG0ozmaIOkkaddYVSZgx7p4l5p0aaBWWWnf6wSUBh9ipsJJvNzP7Wzue7sld
0VrLpMR6wQYSNI/YdZZEx1WCopvEeaFoL6FPOP3juP0Q9owCTxShPCRjOJA8aRz3P7by3itvOe8z
/gjUg8apfl2MOGs2nvO/KO7mnVgLK9EkMIQbtMSS8cpoglwnRyOkqokcwkFQDzqjo/27SBI/fDCN
9GiP6pzAgawCsR7vSVKEOx0nklzdnPaDjbNsyqkoAFx8HgGoxt9VoQknD3oKVFmffvw+z6kn5fFZ
qQqNKz4SnWgrxmMEhkvFaQOh4bSzTyiUbkM5a0JbtAaaVAill90o2V30SaLbyLOqklEgdeRG4I2j
Q89p/ZMNmU3uFLA6YgilMXaUJWffWQogYMCkGDWsXxK2ip/FLVJsLmU4YGnzfqQFv3ZYbJe/YtnG
UrVfO9EmaCaw5lSHndEseNpeUGf1qn6ZdeOAM/rD4pcAAiAde17i7nbjjO2jccfaQL2CDrE0hFGw
b3s24AU+XoeSxWgUkJ2ghC/pfzZR2RQKJk0ITr0QqafRnWZ3NCiUb98GHK9Iy8mep0g7YF9uFGNM
LjZVo4NdrLPuCcl5bv3iIPtoaYmIVvvkLILZot4MaZXgnbibbrXOthJxqt6rS1pWGgFsT+fYATcB
dK4MOiw9e1HFjqUt9FsHez7fg7TXpUZ+CZo+teckzfgq0ydR1FmVovon8wmmqBngE9VgNwJaDqmT
PeKeND1c1gAc12JBFxAX+LAxG6Ytk4+T8GDYCuzWTP2sezs48FA07g83rBgKLmQewC9O9/wyWP9m
mTAFP9LGAUL6PDiTbLNwa+Lu8/FhX9EQKMUvTE7oVqnSN5PYBKWLEfIdHSnuer4NNmXvFVmU1KxH
/TIt0ApCJQNFGXGkWQ4dtlTfgZ3ElvTnc+bqtGUPCyxGeoTH3SRkJzArqEMefjBgPAVInbs9Mwam
KTuv8/x040stHjMeG9xejBAeO/IguDkZQeMraCn0GoCrwCQMBp1frgECYc4Q2RSZjFg+pW5r3u/L
CcH75pNxb1QC2+2n10Z4MHmRUUXcVbvP90EqjV9s5Jmz1/04XeCRy+EaMCQi/tsbEhaAI6WggbGX
PKTYQ+1N6gJM0G+cbSTEuAAcNHSH9IPsjmQRl0FK45/i8Gh14ZL1BOLHOYnnUhsxhpUdZ7lksULJ
xJ6BNhvqTpvWF4jIqiW1fgBmcXKaTN6QAmI2IE6OLiy8XBi9SUI1HepqYubWLqrAU7qJSOc8vSdV
qfmyJQTmElYTYJV84AGcnWzjY4Pc4VvcyJ+54S4oiWo6tT8ex12wtbC1fRpLCTr7NKFNgEdut/vt
vrQVeFr+fF6w56xCzsYtkI5PP3ksmRrglfYcnCxv0I51KKVjdH7TTwXaFB35PoTcUPqB3XFrv9Ne
R/sw29uzGXwp9N9lHLKsfzK05txsQbK/mUfN6XnTcLAdMpyCNo2jl2gLtDbsDtLBFfqxnDYQqn8i
KmXIT1EWWnSIEnmJhIMgcYA3XmK7q1Gz5hc4uggwdoK++ESnUhper2NsfpRlAvWkK/usd9TQQgYH
8Zp6NkKGSE7WhoTpBq7n1MvF1UHycWqcNudHMjDPNFEqgTC1eEqp6pRWtDDt43GSgD9g8Dr3x6at
mAXJX0ggUxUlSjtEghcnv2L8IE8ahAAeWb46a7a6P49Q9dJK0kug0XiCOL66cdyt4BrLKTVeA+Bg
Krm27yGHbCRPrtPq+/p9xFvOMiwiNNnAdot/rOZSEo8qkZoHZt0LXrEFp0Dr3HlTbX5SSrm6c8Yx
wvNnjhE6AgAbX7UdPMSfzB1xJtpxhEXnUOq9MjZOFCT/bDGb3H63SRPA5Pbm3d4NtaeqORXEEJfi
HnVdy9KTwgA/pI3nAbEKZHC4fcrqdoUxZhf5vjDbyuaA6kwtEKPw6kbhxnGUaomKK8MoLSctqf2Q
k38FNKdBn3qxVLdo/6NIDxFjg+Y6Q5wiWV15Wnc3EkzdaE1ZYym1MZBfLWvIivKeY58xX7J3en1x
wXDLG5Q9665R57ImUn6kC0hdZ5BRxA+ni9V7cRv6oRGQGAw1MVh7jE2kUsNLHOmI0CelD7pQt8C+
CGV4BVg3OWN3gA1AGzhcrdbPUA4jd6FfOnEsdXQTPCR4JNlbWjHrAM9ouFb4g0ODC9RQoCLLJnkn
m0RkzsZL53H6ZeoB1/JFnryCf41xBwg2+JIY3kM/gpJcDXBlMahygj/qLSGwpw0fagJQVogopra3
DlawlW41R3oCKgTgIhyR0ESB/sPlIvtNo11Mhvjn1a/+HNpVFAruqkw1mC9AQv+cUkyKOdSpsaIx
8s98T2rzdkR8pgfh9oUPJlnqHLsrf+Mtz448zyVioHXGwZQtlnhpLpseEc9xMcDDjvnsokbQE9pL
/QxzvpCriVpas6haGJkoPZZog+jTKwLOSC+2vL/9mfS78zmOCa6O9/Y5tXdOLa4grrGkzdxCV/Ko
4EZSS5qNoIeMK3g1LAUKGzGXuqDvkmpLfAZZcYhK/j2ujrVC32ANPZWkRD0WL3TDh8YJ4P/PukZ7
Qi0MVdiOrow9tFxwDroIMwxkNnVgbF/BBLt7h1EEXEfHgq9kOBxOp0w84/p4NFSs6eIAdwzyuADy
XgJKIe0vcJP6l9VZuXrnnbdEi2kUrj63ThULq24DHVkJdM6jQ5//yn8qEejJify67FSSOs7S1SDf
iy6WjY66jyek9+xpB8aq6sy+6L42OyK3Cw/w4AQ4T2TMevRkdej4xe+faR8TqCgQ9ZKHZIuHW/zO
up5DkRHpUlyOCqwdnEWn83A7/GmnTk+aHFPjyOgsyPVO91d+pGIgPb1WAaY6rgK8EgylAmZ7dj/1
jPep8xUE0J62G5TgnLzJklurCrdOg1nGXTH1ceUx05AuEnikiDC0J1pe5VtwRoAW0ebfIAOKQOkt
pdblJYWE3UgkAqkgZoVhg/yOlgILJNOGT7Lu3Qzfg5UFgqhgADZ251R6GR4o+eeuogmoXgqAquOd
unpiOIMiDaccCAdaTeHnlumrfG0W8cFTt1B9+SE4okDFXRnqtx2SS4dWQd1C8gM4S/RK1DgaJ7oe
FnIKi3IKd2RehDhN5FET/HCW5A/I8x9HnG7IoxhZ61KYklofjweir6q6A3mMlxr6TzZbJ0Wxs+QI
cTnzBJgsnzZDeQpQ3vIbqXVvb+vmb14ODi32NbnYqPB9U3/LwvmcY+NTUAffdVd219zVMA8lfR6b
VqyXwdl/kLQkSdXBghbDxr216qBajQaIt7BrAkpSBI4Wt3hv6XFm2jn5plZmQrfGDKlF10vj4hzQ
+pgmNaWRvq7vU64OLTuO4rEa5cAQpu7PgiWV6qeFRt6wlnrTqdNno9Mv1wFD4ql0OKF+rUtNPYwn
lsPBwTCJIaJQuWAmrGKRcatkEbRng8FKYa9ls2q0Z/JdEsc2rCGEsPJ7lG7V06zsunjYJo0ZYLOH
EXu627FoHDkSZ4YKQ4Y6JzunHfPxp8QNoW1dzG7eLNez9H7J+NtRdJ6hPVVY/tmsSJzzAJtd5MmC
gax1C6NXAyvmYj4XOIMLEwGh/W5oZAl+gf3iBCgBITzvh1sMdSehXhEKtMBPPjUmOijnp62lJEJX
6HEkvxIWHPxPLYuFaJ/h3ijTQ8T9+on8D6tHhQXx2ZoVu+E6KAGiuLZKM4My49TiN24Foxvw/wCA
cNFOH1+m2eV57VIfuVGjiitNOAODHDN0acemCY9TLdi5V2rngH4ArT0XnUlEgnjFss9o331Dpk0K
f98swkGBnz69MfEhYghCeIOfKaSasSbBfIseUUVIPLhPz8E5ePQY3Utp+wB/B+0b5ro2SQEP9Je6
yOXEb/zPU49GJqhh+0//M2ZkKNcHIhVaG4LboBjlI+ihyDC/Ac1CxXLiorAbZBl7ACkd84fh0AMv
R7qf+24h3CSGSJ+RgZArg5bwUgVP2OUQj8FkY6yBMkYfPIJU2YAJbcqjriiyJAGksyLZhqNIqUk+
b/TkymumDb87ToiV5XqyFTlFPRnMYbG1AreWZzouVS6TD3MzvqL5fEsYyHzrgId+9cQWCmAObtAt
08IVtVSh/WB9QWpujaF/e5RO+S11ycXoH/lRPsIrBwIeSV3NqFqbRzpLlRl4VY72g6dVg90HbKYJ
g0hJnRpz/Aa5exBxoZt5KG7oVVsHJq2lP5jL+yCIk9KVVyHHR8eE7h0jyLJ++JblGi+UnnYUZ4R/
qiD2iAkG44Upl8pDgckz0CngjlmbFR5B6o7rdMghLnmsFWGi3gs7BdfQJ1LSFXeRU030mSpM/KAc
zBjyhYh3giAYBb+kKUzyRwcGrw553TBlFTbpIRFid0tzgLLj5MeH2hgKj901UMl0i/RYJzpjdGKU
pVX+C3eFJgcKuRw7ftuEddL9jCbERd3ys03tsbiGYBuqLayYfPq1/pZUidgUkHxcKt61dXKYW8i/
tuTT0qSV3CG9B5mff08LGykJYcmaQhfFpDLn8oQPDoElhFDoh51DegXrwJ/l+EqwyGsrJYN6Ni12
skJaEyXvWEiiV72xfDsalJqApaBuMeaOsYQ2MPdeMMO28YCe+X6a1cnTA7HhD/7pEtaMKAY+e1af
7MuBnQHE4t76Ia1R3LAOBamF1I29KKwmw8W6fUFnKRkgBfY0VoqCAgpXNpvEalsPx10HnSCQz4PD
sscfXWjAgjq/FUfzf4OFDO+hI+NLhZPWdbrMmkV9pX0e7i/TFd69MnxpAwIPkgMatydMI1E5ZFUj
Esdm0JJvLmbM1sv0s3aYDYHBkCGBAjR+eOrPqDB0yoIMYgF7HMDZCa8yab7Ba+6A9DOFudIqFBsF
y7u+vOfWO1i1By3TzhpyfzwWgGyMiSX1Dw0z8xlhBLrad2bWrZu7T6NiNQDg76CrK6gbe3eAiFQf
+bKXfjxOdT4mNGPevCeq4cv8APswuKIqUZZhtVU+cBp2THnbAuXd0bqEWpBrDCUSJ4y5Ylzqsi1g
P5nPjZX7tyGSajngp/5GTn8YpltCUZhtQggRfQudJ32yNT7zwbv4Q3krcWyyvCRgDBqKnZa91wlk
yC1pWeiAQXnTn+3Maf7UxekRHWyLeQPgD9eUHFTxgC4UfOrN+TafnONiTTFbIgmnVcYOx3hJ8Rih
MU5x17yvPMIQS0t0CWulOZJfO9Ce32hH1pHQGRR5kFoZGcJEfI2PjNkHl4+nJz1RUMlWVVJI5yhz
YgNgJ/mC0JbXrQjnTTXh3YSxp2F5dDfSe9Q6kfYCTPaAg+sLBf8Oig2L0R6aJfMmuwXBKGkbGHyV
u9F54P1w+43GYGH5X3qsdbQZDBOc2MBXdJlS93gt72RWltV+AeIZP+PD5zd49J8gqA/9/fAG+cR2
iJ+ZnOpq1k31UBnUmUqLb1pY9/Zodqjv/fPwChpKz7xqYNUBi8K/2sv4904aiKTVLbVApd4LqoM/
JUd4tAN6KKQD++pPKgD+z7nGT9KGps5YatFA/xMJSxevGoy9AeF5QE9LUarB6UnP147e1kMXvwDQ
5BUALPBzQFZ5spNgbFE/eI9Uq1eDDV2UL3jK0vhCmShdESU9woi+Ci7pVmm7qCPRzk5KJfUNlfVc
9hvLRr+B2ZA0lyg0tel6p/W3R5o3zTnIWMlK36bPjgrQedSU4k0lXY5eqgulfqRCKDHb02/tTOxy
1zgSuxPKmwY9+ncEYmg0jf1H9OnOMCZOBktFTvlr6X3o38plaKW/RBEYMwrWfIcENZbrn7rDFafk
QLFBf6mUm0li4/n982vFVSEVnuZYdav4sUo/L+pkE88oKcXnaZQ+oi/T/wKqUlodXQ89FiodDTv6
9zvYQ9X5Mvbg93fUwVWXYVB6RA9HJQ9pJ/fX163IFVAPt0r1d3oNZGvlb67asj66LMJNJX8XBydM
KJRQX0VxKCZgZjxGDGuXhglyUVXN4Ed1oUd1VN4NSXGVc0pQ1ZLWnngSwqM9/YUVnH8x1ZXggk1h
buThp8q5ymr6JB1hBeCajJRmOA/9r9Q2Io42i61AQb4ILsQKxJ7lXzubXgqS4GADsdD1BlQtwQVa
beyv7G26GXjq+NfctJw+bZ1+XepJZlhGTpTEsjjaBD1SkmeJ3gRFasFDYB92v/ULEoGmzVZrbbgB
1Kqsg6OrvfHOTh82hg+Nd3Lqny7kvIhLFqwkGaccL6uME3eghUPd8SPS8XeXeo0E/qTcbyKbnmMx
ZbVODmk3PfQBdzMqxKh/DTYA0M+ZgSUIQKp3GwM0oq+oV42rPFV7PSu0D7gPMOoFR2jtdj/baTnc
DICIVs92FqrJxn1ZbW4DGr67pUY5LIwOnczauS6ZAHEeMa8dQM8MfiSLsfD4BABOnV1rS0OjsYOM
lVKGiKw+Di0ZnKSrjdFFamkfbhmqhPLC2yjSr/7yLIJRQU1Y2YYfj6FtVHUAOqLGbvz6ERHh5yf/
Jk/m7GDuIJvOPMN3E4AQUKznmp7uy7FFs/mgWLuT/9TQBrjT25cWDCIesB7vG/Jf5n5B9fRtXlr6
lU0Ooo40tfnitmSs5F7JoZTrogXlZPcntTYboEhtwywgkrnLxs+w1aJS+TJLnuY3maUGEEa1Y8u9
gsuxSEDRJwJP/poOnzJDl26YHTqTevnGGy3Qe44Gi70NfUadaE6HOhhN7F7HZEuYKUEGQ/ZKrlta
/5cYoi+Uab+B0+QeUfU6SoTKDMNC1jR+Cn5Z/NpUc++Hufaty8QkGMwVdMjXrHAAvk51mq+6Fwv0
XScfvXLNZ7C6Bh810gX5YnglPwlGdg1Or3Y4jC45qkWMimRBn3cghlUQJE45Q32zmqMAreJ59v1z
njMyu+zkrxF1AnhqP/q4MlWV+IEXBshDjXBiE/cB6uH1+SDqu8CmSKQC8FGQ+b+vNANnj6Kz5msB
vnSiUoaKffW1WnXKzBwgfQrmrv441u+rOmzWFSw3A7coEVjMj6mdvrWL+ahkWjA5l+n9pzr4WjJB
l6Y8UZUDW94xG6PzBGP2Q3d5Bezu1qrnm8fhGp6kiEwwTA3rYEKXcmZY7p9oFdtFxX7Oh0q4B6lM
8POjmtO/YOVFcosn43Ntz5UCJPNtMqx5wfOeEG2p+CDNKY3ywuUqvlCid5gk4DiBWASjR0oduoWn
fYDNelLL5WyQ1OLppo/t6hSrzglckLddFmiaYyTebHWqg9lF7CCBpKVuZUPfff0tzl898spb/92/
DCbDxy+kSVdCPtoCmQnTwqm49fCAWTe1ezG1TCGNbIHQDwCLyIVTnIGsPBSUQxUHmUdEjtBgg7gR
T9QXR8r1WSgnv7Xe9LcHa6n+vOLhpoXBPrq5dVNV0QkSMEc5TiwFJ13+gIE78U5yWWSsUoNWhg5B
vF07vicxTciGAAcjP6NMm+qGZL2EXyedmXMHnJgBYdyo0wHSX+Y7NI8b6I2S7UcS0MdOgZ0qd2Fa
39uxpGL5LjjnLONXmD95pTuKaQNW0K2WXTrLNi2rVyDmhLgPAaj6zH5aog85pfUyScm1JsBSodEI
S4VYJkqrbcFPqZipk5VurHJUaVEFgGKxWd07VQC6O3CjJU4Q+YOI1znD8gm8mmxocCKcA4/3tHM+
00BgN1jPP780vh+jqncC1wwVcOM9vP6WOmU6h2jxH99+QAM+/dK69mToQQW6KBoML1/nlXOqV/s9
m9SP4aU+Yvbj09ZUZMSAUK1ar8xW5EZLDfAQy2eiZo0lhxLCN4LdMbChamfD4B/MjZNJkDsUi/zI
NE8s7tsU1ag8Gx1bystCU1RyK01oDUDLIegq9KZV97fsGFZMXwX00/8nTRL3d8Pb6NYuxRvoDFAB
dCs+h2gDejQqhCHIWWs9AutJPp08Y7uyhieYcZBNWCaIQEkz0Yvo0385ZZYciVdWiREceOJlBI/0
SLmqEsqJRg0ebNWl2/feWNFpvo7ys2/7Af2BmzugdTcJRYrdYrcohmwGZ/2SvBka578xnoTBJGIU
Vl9DRqQySkEOzwt8J8oPmgJSRiZ4p6Or2hJEMYOiugiBsKaui0dZQnUszRe0TtUgJfWVDl5GOwHK
BHrwgXGcvrtQEC2BtK5wXZM7iy2/MMsxqjTNzepYpK6Fqk8VCDGenQN9cuAOm48aWoyRDFyQHrO6
KgUkSuekKSayRVwvZ95r9X5rW3KWKzuPEkbT/tyi8yIz3/bReCVyNNRRgWxD3D+8/qCGCzHKbpYd
F9qf/omRAf6u/+0Tk4xuv+VWvveIiuMD5fMvpQx/Mr413jQDb/M2cgaEDCDkPghp7Ow/YK8BxdQq
jss9iD4br+QzADeVZQ8DVNOLQtRrme8XZquLffxl7w7L47zc4W4sSPgIh4MXXVTWbD+BddO+J7T0
XJPNeNN6kHLsAn4dVOEurQ4r7U+3NONM35lJAAMRTIQcUsuHvDV4emWiiUlAM36PO8tzeqiXDiBB
aD26b0huCgm5yTY+DD07REXMwbx04TtHobafEYE7EzOhc4gtetUqsy/8F3C31sk0NIhfaLcbn6lG
zGjL6VuwbZPAjj+kjjiidYtS16YFLJV8SADQmfipIHP/bebCWZlhH9veplmqX4cl3K9nbQJldqkO
NXhtPd33ztNt/9R5JtVfQs3BCc7eFdva0cSWs1OBzqLE5MU3eL3GnTer0JxU6jHcxt83mAKAj0x7
TetZY95cUPXK4Rbwtfd2ClC6Pkfl+D19RiW8kglYnePiEz78vEGun1ofn5x94xxVnD0Tq8/OcPjT
67V+q2SrSbGIeujiMkyxx3iY0RowU3ge6WIw2oscFePRtm4BYtxfoN73kVgxyIlcSJmqS1cxIe0F
0N1XvJAqKsK6aYU3jIpAxqpCp04hRFdRcfptlP317NC0upV4EsAlGZWnmX6ZgS5Zy/4dga2apUHF
pLlAGfN98WUzwvDrM3TO+nke7Nqqk1lg3m6QhpHqgY6IWRY0IICJL9hFom/mSeDEkxCAcIxZ3H3S
fi4xuj7GOcIKTZf/ft3LIpekIcbhbcMZeD3aNLl+Fp+FlTzGMPijfA481JbKLARiGH45girhgJau
wUrD6LpL59LctYltqMARbjY3P6qhqBBBdIQK818LMaJTIqE1MwVdU+In00J5i/rVQCkO6jdEAO1K
+xox1f3SJRpvCMNC67bsD5cwoqoO3IhB1MN5BlX9mL4iUEM4aeL3oq4StSOYtHk4kcdb8f73HFmq
ZTBqnJ6eSCtE6OdfmGsDC+B3p4nea3Ky3WrJvfSz3R2sxsdAVpu5JbTRnZiXRj8TeF3d+6d3Ncl1
WOzbuwMdprnO+nd1dPPRPag0Su0bS9i2kts4M8qM8NfaBP+Hg+L/100fx9/r/Do/zzcrGzLd291j
PhtNG5VnnY9NASYQfS0dIBP9+8jDOgTz5KZ2n9/ntCy8yMyZjzJ0a8AA825lXQPNf3u715DvXcNr
aDF2y3xkIVOuuuDkyJphg9KvRdrD4EemWkwuFb1793K0FZmPA0laqAfKcmL5AIKGy3qZ5pfWzJqh
TFWq2APIF7jsGuYhCO/xOsfgS2cCXSc9WYyDS1BmXfXxXWscGfUmnLpj7XKsYdXxcv/7wBmGD4P+
9c2+gVeNNwFeDU+SD6zk/DLNzDKzG/1b9BwAi7PUanyZnrgqM+tWO4KlR0cYIAHKk9mFqyXdLbig
W9jZxduehZDtTsMrhxO+Xrpd6bSjmiDULT1L8/3v9Xc7yyQldo5Wc+haDgAm5CtujbtjwmeTIWB4
MR6eYM/CrwpjzKSbHluKq0amsKaI7l8rgEJvsWUpwaGClpIgq8YFHzFND5BAifiZgULLfzApRXFf
fCg1ptYSX0OlASj3wOTTL2yfx0MwcSRh7p0xsLys0+YX2qBYBIeRC6Kbs8B7Kkt0xrKrcqFcRAp6
SJRBWVBHRonAEdEg8mccrzImlRqJbkq5JE2UKKxAfiPcjDJP/09l4D3Y3XgPE5lSkuNkzO8pYyVs
6njsjVF3qxonXcBYznTNZGtmFYePMozVTLAmqcGnSoOzDRXWNOl8c6F1EUAMyjG+RbmCMIoaMuRJ
KqoqZ0+kjd4ihFqompModIWtJxjnqSjhwUmBLAjJBwLj8XO+if+ssNa41vUB5cdARckAliLQJqRc
bpCMXeLtBZ6RPQRVCnoU+lQJfZhK/YGvivEINE5kfLV5TODdE5Jcbg3jBz8RMs8H7DB8PRDXfzXk
j7T0OYQwj7ZTzhPjX+k9zNv4RnsqVtPdQJW7M6SjdMGUanzFk7gh0ZW1+4luZN7oHClscL5rHE1k
PzPLL+EQzS6LEF5w4jIzoO+QxRSXkMwAAqVvBDpuMom3KfE3vwzE8yTHhN6QjcMbbQaP6XqewXdd
u69Ix7US05/OzBFI+QhUM8yLMnGrNcsu6cDkcPPXvAbnC4/6yVylolOJK/AEKLvywJMjrtwdaf/M
L5n7SY+KrhvnU+wt1oxJSWQTcdwK8Wl6AHBaiPG2ecziki/8rV6GqicZm0uk/pzT9MZL63bMXfEb
2eWLw7nkX6dpicqraqI6uPq8wo92YuCde5pK+xA3Ew3w7Pq9EzNyrp0bC9fCWyvR0Lshw6qLYl1e
YQiPptYh3OZ1sOuR5ukRjUN01yNwxy9cB3AsbPht+AVwPpmy3NEjWSxLdskEd/qQmle1swas2a6X
Y1Vja4Y7h+IpsubEI5xokCzs0bHGV0YgnkhAqR/vgo0j9UOOZ+PoZlGEpZhIgEfl45ap4a2usg0i
e4Zm0rTzdbTihAyaoUlu0wT6ZzhR+DXzwb95BzzT7JIv/JMJmF/GYDJzMC7FcndjtpEP3oRIiWVZ
9Sr+0QyxqHbz/XLXgu51w/yjgyd+m1XCeWfuxKPFA2VCFZVX7dLDwWzJ5dDgDD4x3Cq9cbRI1WH4
CYKUMhIuAQHnE+Ibsgyow7bVWNPGVF+3xqD6x0pDp/V8/S71Ab8A1sNgSNB7egUNZtxSoYmOyqrs
Q+bLD5n9RR7k5zQFcwbQ1H2B+lj0KE5REKPuVZf2AMZT6wQgXzakVEEeoANOdQA+ojL8UtoGlRY9
pkgng8yosa8DMnFmG643qHOMvO3DCmMmkW48chb7nQ34B1LCBwkXoGsTonosEfM7ibv+7XSGIgXz
xtgIFRg2PUXi4geijNy8GEDP1SAmhR150+eeZpaV1FJ53XxFXpWu/caHv8zoJSJ7gEuTGQJCZXaG
LzwGODIuA0Fp0YPazDR0sb4Qxqtv6+x+A2JTrmVaOICoC7IuyD+39k/JmbboY6YMpl6EFxlihuLC
InTn3uCd9DS5UAWhNGuhyk/WMbiLu1sgiWCyGdBimHtWSsQk6GDMp80rX1M3Gw46xUilVixS30TS
PJxSE8r/ql0FJYcuV9UQrwFnSvlnGU+lLcosl5LtkGaghXfGHKdgMdUAUmicMKFaBa2DTK9i8y+3
mbb8IDWkIP8Z2LQrCsZGoD0ZEFW6csO3LyDIq3+CAUNoJ20GUFwStAleYlVIqFoBCZSx47Aj3WMl
flR7U8JD5aZEcIK0OKMkjy5STCqhm/5zQcSuBhykZLUSXhwP4NXq4lCnJmREJISYfaKEEGRkVN1Z
SmUcyHybXEMpfoOTVAlCaATBbXWeqlxWh0bSzg1sHaMJb23G4K35md4nrWSBmnDkd30B/StpT9aK
9Lgq+UrrWoB2tG26SL39JfJpChEST56JnI00HlGWXS/KwSZWOfCywi3ooVVXqABkewFkq5peCX03
fVQlgpTvSLs8aCJkGUUcXmRYpqBs60AHn6I4TWkCSSixtnYsUmdp+X8FkzhrTRSqynSZyrQWR7cu
ZDw5ZZZEsHOB1m40JmhZmMIKqkOeirLBf5V87htP6NIW5EP7ocICaCub7LEwYzwyjhePq/01tZq/
ukagUqkKplRtJEdy07T9AgRQaRcNCFJAiVaiq0Y3gVzVJqptZQ1JbSGXwo4YWAlfr9BaZCB15czy
1EgCUJf0oRK8VrPKuo107Q9pywv1XEEFNNBR0UiakFIC+0kzENlkL9FCC5j4YTmxfLwMeQRMnpa6
Qm+oNHEcIS1q1KL7Iu6OEVIwXE1Vp7gLAJGkNhlsyU3hJPRzsTA1N4235Ho4x/hMiksITsEDLbpi
AC9ybRj4uuWaqr5zpqa+ZLSJfe6ibOY72+1LPiQnBtkqELRPxaAdgUiXaTiob0SgWvY7TKCTp4an
+roCvZztJ3TGkTvWHQErM+U9vNPZbLEm5ylktWSS5wjTurypuBFL/sXVhNbAJOwF5TIV04hwuykm
mkns9Zm8S6q7FMShEdSnwKXATCmSP3B/i0UqnYT8FH7FM2zAFaZ2yPvjfCITFsPWdafcK8eJPh0u
9QLkgK+SM06LVenhOdjhgWyJwC/ybpmwbN73zhwLvavgb7r00/S1zVEMJu41awJfZVgp/Wjigo4q
LAsMSrrViZlre7CDujShVYf51KcKAvlLWvfn8M9VYE9bxqS/LShivh6bn6isptfjVZgdYRoedM/s
B206Mb8BuDSjZhmgSH36PwSRqFAtEOBJp1vrznTQtgqFwHQMNEWpH6fCo2S4Td2Oktdg3igm02Pi
h0gcL8zRMwENJPW8mqlLAo3tE8MMr05r6ACLpsV4KWQGYPdt/cFfeAntaXrg0PdCg04HodOIU4xU
BjFU3PNyaMotcY/mYJn9R05QcnTckCsHPQFWUDuG84psyGGBa5vuTWglOc0DQKzKQ/yXhweAQ+qR
VJjASnpKBE0HUX92M8gosmZMXwLXoNOpOERgJ5qLOxYeh+A5OBPctKIU3hP5gthbQiKshyrenFc6
uyXGzJjlsJnuK44qH8h7urTYgrq2CRnghtb+IE2Gqj4vjJM0lZLwkkUlg9KiLfBfsErdheCkZS7k
Cw9IbKhUasH2XNDiqh0o5zRpjfeIidpFhM9XG7IUfxXoqwWejambgtfVt8wvVLkoMlax3GsLt2p6
HlnuRHgJo0YlGRL7CKoLNvjuAX8LRcIJYw83rCeRclcFnqLPbUaSstxZR8x2jW/j4ks/plJ6WlDF
rb/DDEwMHcAjgOGpJTQOPzPOF9vBYoNuedu01/UKOCzATXj/dmHENDrapRmE2WEabYfExbdzYGpi
D7rt4ExUQJIaWjOijvKAJpr5o0fqIpMLSDasNzVAkZQp9yNlQEgGAuJdK075DPNb+DgdXPkvaQK9
NCloBlreLAda4IDJlhPSvdeQvyizXVmf0fO758CqJptBedfgPfGy4asNC/tx+eu/0dFyNxW14V4W
uCPinoA8h0JAoAXEEVDmdF41wTjfOIDf+BufotLsszyQ1FDIcZpmyDrtW9sQV5Pw3YJfWr78rne+
Ncu5buFRf0Rr54WIwACgOIvCyJrGZl2KfiwGrAtQWfEvMGfcf7cORNdYUBzvodxGegDgcl65/VT9
puVgKRah84QHVCqA3aGBU/4lJoGGyRXmI9E2Cy6oX0FPAQUUB7hMps5HqPwddXn1Jxz5E8ulaand
RkegxC4YB7AreKFudnRkkh3TjlAD/ViqSWE7LyKWYJX4V33hEAFZgMrToU6RFDS5gBjctDCJYwIL
lQGMB4sVI90LGmDlnuvX+s6zANjrwluIE/4n0Twx0ofsJ/pV/82NTg7QIh6X+8YPSdGoWgAU0NoZ
ow3UHaAmN6l/abwUyKp2fabbYZwvg9Sp4bhRRmO8FjoRhxEZTlBGoalT/PMcOR5AoATcs3ikpsKn
uEvFigNNEqbc5CGlnVhelBZtojw5qAUXg5TmSWYzHXr9vsFl4pxqwVg3GOu9NxVDrG+Ii6kEKHZY
LAbEXkl4ckIKFZQ6OXXmYoHB/0lnQaFQdgfSKBcXi3m3A+wvo4QwpqnSkfrRRuuSTqQRyVWza4nJ
ZmpQulGes9pJ8Yd8vy3gcRFEMGyoZO4LOEApmkZdFJIIAwyO5RHgfaNagKfB6v6vnCiAPIA6jTcE
1gsLOY2KfVyZNv4DO3BDSecSUpjOcs5YEuJDuq27CDHuStWJ2jCn40NgEzAAW008YhXXXqowESBp
Tz29hAftiBMu7GMdMFG990OkVOvUjT5Pf+tt35M1HYnroRZAGy+lTl4HDFCFZddT6ip5wg9lnR3O
u3BEQjin+jELjFl2NHU5SY1JgetE+bRi6sTJNKp/Lm0vkceqS38goeZhECLJnVwBWQiksCvNKgck
9T5YUXlf/TlOmQI8jcPAtH4cRqCozR6ZT83ZfW0f+qlbKe2ssxSQgwsEzxdiCpFBMNPeQL01f0ay
HvPDJFHekde52GO54bcaZ2q5ZmzJh3kwRycGWv/XrmBuGQ+A19nh5iH9OJ44fbysP8agI5py14IF
6UBGVskp0tv/fp3fejDIELLQhsiKQ+7OTjxtkpLk7DgSx51ZBC2ElkK65tI/gC2Fso+v0j53koc+
hSpZ8Q0/l1xRlWsJCnIA2UCG/tucRMWf5D2sQAZ/BeMW6sqF5egN/yTwRvhTyOZu2vnahBxO8zp/
QsGpHMIN8pqvahu0vEGlCtTDMMykgZ68eOVtyci2EUI0n0/Yh3QrysBlUNsvcijd9x6unQ8jcikV
GkA/rPGMQywy8mLX2LQfzHqCxX5Svx0x2fcwHwmWX6Wsqi+ydrDDwACji7xXkf/koaYUnkoZA82y
QxwQBhx/DkkCK6pD/ymGWyByQ4IgIKnQyQ/uWMKFeJmubmCsbWkOnPQmHfaLgc4QuLKnSFCkXqAO
udlj4jcFGeZ95sjXkLk/lM7WtSxNx58/mC1BQQQQHVGCZTN1tXhlKTSFpe+GdE6v1ut06iR2dUZ3
aLn6gDcsuIiOJETKeDBAIgaDP30oBaGAWsAKhZPyXdIrzlMZJthRgIHi5I30Gqi1YyIPUOpSFDDC
S/MVWDUYLS6df5iiFd1THgpLI500zfWF4RQArIZgELN3XgY0eXOqiwTJYDvNawsOp/BAjrxweulV
6pUg+yv1Kr07MzfvhLPPNjiynvpdNwz2llFhOiiualJEGJBBIL8F9xkQhoCXesDVsWvt+EU8fkzN
qX80kPKMLKl0AUGc/CZmmfb1GwJhpIYH0AMLJtubPq1uLTUPqMtRLkF5mNcuNM6A/7AHdEC5iKtU
UMJwXyCM7Ly6NkzIABzFw4sfkwPRrmmLjNvH+4dNnn/QY/MCszMq2oe4zOxeQAelhetZxfVkY3XR
8WQa6li4m3MfXn14HI/Sj5xd2n09a/T5oazYhdtXrrVWJ/tzh6GV1APnQ40vlNOomIOWUz5Cq6Uf
lCOdUmZEbphyvKMmCYgNOiKWV/ohDUpuNtR+RVRxSFCC6oqhDmhHPLti4STEIKo2kSD+Y5aXBg66
QlFdSCFy5wyaSGIYBCpHqqOWkiRhjq4UNaQ6gBqkyB71h8vh8OTO41tNCl09K0CXSWkJtygiF1HP
+Uin0gqKqQhpsRgUK5B8R7OPujSkQFbQJwZrcy/Soumh4+6MmUhfi6OrI6vNGCRjDWryhpD8oG5y
rgmT+QUZetPeqFCkTnZ0QyhKaWdwcXhsZXaUm5G10qX70YQloVjS7mjVfJQe6RLGaaeJ9RaVGmUT
eRwDjtdNR6A+okJjTmwoJyPxQ2Gf5aiJXV+HQeHhql6kSQIeNerxL3gyjvYCMDGoSFWklNjh8cCy
GNPCphnvov3Pv5Pngd836NQAB/Z+eitN+PV+pke7Q0F8QAt/OAgPNTZJm6PzriAMEgatnWDJuAKs
V4hwbqSZ0wVFh5CBM/TwJFjoXMMIztjlTq2T4w2U5eiRAKiTWrZ4Gpwsd4DXEASzUecMrrX3c2bu
FL/0ywrQiFHmXzoKxSbCn0ZsfhWyA313xivL4dDFpnCPHAb9hzddLKSMdGTljHCYPRDupBm5N3zu
rWc8FX5PDofItG4c0LBeL9p1dZPrMsuIxtOTgw5i0wle8RFQG4wBPjGVkbaMxnqog6uVvdE2zlIA
VZURVXLhn8qQTwK4N5DK0JV27aT9+AKUSuiBm3GYddjTEHQxK9L2WKpJwer55E+oDSUIBv8j6rya
U9eWIPyLqCKI9KqIkMjJ8EKBTRJJIgn49fdraZ+6xfY+Pt42BmmtWTM9Pd3CdPLepm7MhlRyo3ep
i0PuaPmsYOXNWnCa6/6vK6AKVCk8XKiLWrVenRwGQFbGZ7lUFeucbTukm288s43a3wzLh8nj7Dzk
0Zw/yA3o0b/2JjTfwQcUs3cdoNPcgvy6Z7GpRXsZ5QwCfDPRwFfQbQZN5CrRyNOoAQGID34mIFTV
cR7hB/GJJ/Io9vzT6UJXqdraQ11KIUXIz1iZrgSw1CNUx1fN158O645qZKnOqEJDAHdf6QFY3Prs
9EpyZOPPgs27wPpMLNuUCID1ki5g9oVgezQD1g1bnvVDEPkBpNlnumyMULO8FcRQwxjcWwMmSOmv
mT5aHlOElGjN0ou9YlZJKSB+xXBMSMj+qKOKli56ZU7Ync+Rqx964W/46zFYZPUxsmvP58zzEgfp
wnIDtQ9U1+17B8qx3UAOoJrySLxLj6R0IQtSgT8a1srjY35QM5XIG7kQUXQ39ZAqghrU0jtREEBi
G21Avd1jt8nxrr6Inkcnj7AvBieVyt3NdV3TnkHJnK1uCOVHbEKxT7P2BgwcNu/bY3925+SxSu51
j/+/hkWNhi5px3P+DlU1At3aMrSC+j1kzoT8BqpH9tBcyFhlKsMr8jBhC6BGyJwHnR1ItSWXNqKU
xxjvyuSrThnyzoSvQZTn7lJoamaWuJSTX19YQuiNyY5G43u9tYocal0C4KKj4hQNF3AthGN+Fp2G
9cPIScnFqVlL5g+sq252dGD1WE168LOALaAyxF2WDEWPDpUstrCQdKlZaSSig6UlkoCioR6xvSDB
y/IXUkNWHPsp26FDRLMY/vXC2YsG/MedIX1vhmEXMYk2XP5u1yE/F2pZoEIs4F2L4m4PelCFAJAx
hMi8+ROPELpMJ/HoxSN260FUgkjTDODGDT5Yj5Wd5/DZTYbJ8DF+Mpb66B8/3It4HiNTJiG8KtL0
UV/6jNG45mHVTGfoSw9SMLv0FbEqzaQSJJin3ADVY6KeupJZacbyEDineKgP6ccomp2t+hAkmVqX
aE48irhsZF9f+Dzaw4xhkXOV0CmuBNeBxmd3SCTs7BLdJ8NKydjv9rPL+MtQvzxG5QocTeQu8Dy+
nLcCEMUgjqm9pypfPQA84gDRT1m7ojbUxBkI9w93A0xexzh/QEl7a057OEpAbfwTMyRKclVlMq5Y
9jNFPoT3eNEvM3Y005jl0Lw9rE45mhEcDNkMXU+4xDHr9XA8s7p0vkpfTzpGLDLuucgY5DUaLeFm
43fLucQoxzqr6mltKEsjmHWUZFXsZoFC5Ut7aNSYctMYgH6PXzxUkRRh+yjAqdWpKd28gYAU679J
VsrQ9rY14o3FmfLTHjwxRQFcV0YxTZ0xrVKuMuQSNQz0f1qg0gz9Yd1m402iqrDoRYwmwVByeHQ0
lrvdslGCDkoOubISK5qjTP+uzbauiohOEBVRRh9b0IPBD5f6CrqdV8M/kqvYJhAoNZxGHZu5p1r4
FAX6ZgDNnxw0J9lR4VOgnODY+XdwD8kLCIxSENqwrHTdpCWcw6ziDmuZCHBVP0Y5R4+NSVbCdK76
clkFII1L7n22FXVC9jcc7JrbjJEQUIOg7BukUf0wJJEItbhV8Ou1KH/jkSVLishnyxsCjU4eJCVK
TJhDN1kRUvEIid96fUIb1Bq4glHp1Wg9+SydTdifcwoIGxiTXWxmGFpdeDdaYkr89OTDWWwq19Jz
ZNdbPzxLbUlusJBCTweG9DdRD0jtGQWAdh7PrljR7zu8gdictAW69zdkbXktqEsHkfPRxlmRn+Qp
xwLU1NrKp7CkF8L2Y1zyjWWbprKUp2bYAgmPsen9jIATsUYNuFkaUpEwYh3nr6xvyxnZIZIGP9Sn
3EutrB/wT75RV0+bIwjUB98G3IHsfSmXBLiiSJA8B9WrOAwwO1idPNlavVOhIFpmHNtrsk4+0Q2R
2KNkH8kRdEKpPM3AD3KhnMycXZmwz9hw2O1OdlhxcuEpLRKL38lVUUrkQV6AeMrhy6WjvuLeQFHq
DxFBedNIEBXqV3sfRIuMcjbD2/ptoZjGnF7J6obcNJCU2EF8lKRV5fJY48P5W9O+0JUFq2LpXeD3
3i31jaqI9B8kppGgxspze76GcnhX2kYML9Et8ZRlj4d+X7Is/SOhU9koWHCWpyuH1LRzmbCejxPm
qz5vKe/7Uu5UgZEtV7r4O/IorX89C9uHpT3nhfc3RXiz4nntqaMbuEY0JNqq6uGCJP+3+8YU7mDh
e2oZdtqvwwYmGVFGwn9+f1GIyXNPZbXkv2yMKlk9eJN+zVD/pu+k/vH6s3m3ZM0/dtFGeApKKzuq
g+MoYxY9CKl4lRrm9W1Brz/19A+VgEerAkEYQiAA0qFukVPmf8obY1Oe7H+MiR7VcAfoDyDE3j+Q
Qn46+SP6rRTtpE0NyiRq61jnuhc71bAa7qvWUVUrH2VaESjdZxo1SqAUSaotshROxGNLA1yH4BrD
PdVp+UDG4dE3JtFvuiiNL39KYDRp8Nb4jHa48J21XobQMCUxJ/vZkQgObtf/EIWLjQMSRFSthaMD
vkDgys81OkS+xCGhhf0pUcL5jQNXwshUqi3dRj2vsiKgKaTZyeThMjDhwUr6kJFjQ4/wRJMxsyyV
FllWH2dmOdKhMSk0W8yuYfkybUyLdM6myxr/d+GoBLGGoA78VVmaScUr3e36y3zCpnz0SdeHSg30
OrJRXqRJ8jLhjclYha/pNerflV8wLo5Rq3/mUMn+pF1w2hdPrrT9ORQ7F48ZuLcoauSPXXBovQB7
lu3XWDofL4bAoNcaq9rKWPHJaf5swlW173cN7NJhAkXkDTEPbUz383T1We3ntJ5gnEPc5W++D3Yt
1Fr+8An+AvvYBEhsxIGeAgUNXG7xZcXp7S9tcIlh8AI1JcHywDCLf0Dnf+8ZEMWa1qP/Ok2Wlfbz
bTMEBYXrOaXHcxrH4vNFpElS08bdite/C17+V5od9y7GB3esXvVVruiOnFazTCKoioj+Hd/RyOTT
KqMVwIggmLdxLterqyDYa4nlCJgiotU3el/ZdzCcYsVgGuGF0bdsHFaZcjIUh2fX+kyrLkR3gZOv
UAzJ2BdfDun9R0inClMrRj8gZU/PQ/XTBGe+mJUuZ2rHog/lR6bmZVTtSdoG0nMrnvM9Uu//TJEb
+4FOS7OEK0e+lSfheoGUWGQidDLHGScoazTkNaSxOM4KyAp0aMX9HYJijUXNVdims8vgxvZhFqo0
Rke9+ddsRb+l8XmaYFG35ctFjpDpF1kpVvzVqqIjQxYHdQ776Rh8Iy+ycxaA9peUAeCIZ4HxBFQe
A3v/t6eKjgsbVBeNy7TCmW2O1jOX69l9dlnipbDsFOnX7kyhzMzm45bi5HdT90F3iTWkyyUGm54k
v7yUH2ReYk41oJmJzSLqrR7KsCImZdTRxcVErdmjiYlJ0Zt+R/vJu3d1DsMX7iC4CyK7QGrlp8G7
Ww4OrONjQHyBZDK5zsuzCOcUZI07+9/r8LRp9mlvrt7j5i9WH210xPtqLxW6SAvPYp7gunn1a8jU
WwfaIGi0ty6EXysZoBYRPtZ3XkNwW0ejBi5mTWA0YNnjEB1u/B1PvWLnEVBjfGDTnwdld4k+Rert
f0vtAp7toyvTYDvGIlIft5fg6z03tJbscz8Nl/PmpDCB4XHrRvgiPftFOIB5g0znldAntdeiWQkC
89W9Rb3njrFXANoTE73Yz02qM50U1aBK8ynPelVT5ICqWliS+41Sk/DlGRMGH5ziJKbsoLBxn0Mi
UoitFFExT/x1C3T5g1rnGdR79VA2zgbt1Vq70EdXBi9np4ExBfWW/Vnf+hwJPWz4ek+UTOlDDiq9
t/fx6z7B4juBGTlOzQcm0K9RsZW0Xm61dR1QbAWHecna/z79Iy47z8F+9Amfo6O1/6nMHs5y/V5f
Ro8tcMSIIDz8ek0o7KXZJShCp1q6500m/jLTiahy/t9pTtUgBErdTSULqlnPzrVdD9acJnooYVLq
lZfw1Js/QXlYGRns3KuDvIZ3GOJG6LCSaGcnwZ4BlACbHKQ8iJ81595GSSnuNBzuNPYRbqO3Q0Dk
PPq4ETpt8Yg5jKdfC5peOl72+Y50+A32rSVWH+4ZoMjmYCliv/v0TzKf+nYuGJLMOXewP1lU2t8Z
7uPhftYYl/G0OntV50KvNGI1NV1MC3Fw10OHLRYhDLAYk/dYXX1E+EOaKN5z+yXOKN0XGAaqvrjS
EYi1LJnsOOBCWlwtt42tvKIPnG2ARPxnbEzf9IyMqWqiKjbf07xh8OFEyE+F05wZ7dP8hPpu3oon
sLJ0NDyS8xaWzDaWUbfgpzVDUqsxAJZwAOFHgVDTrV99ONH8Bf1uGs2NaZHd90YYuKmBmN6tF/cq
LXWVJCcb9fajZb/QbfRP8M9zxEHpsw7K2kD1WRkaXs1L4DeK0rV0ZLWY/dcRnbDGRxVu5G5bCO5t
RKhCsXCZ0fvFAxFOvAQfeZeAW0ucxJj08Pd/N18DTowkZx4J71AHUoSd2xfFxbHY3fepWpp5KVxw
KX23bahjW4pC9cnoUFETQhorwmLM2lPURmsK4gVdYWX002CgVqbm1Ld/f5x/pi2ZUWmvMJzDQ5wF
PsxHt9I/nPBrhMneNQYF97w+d5sc/5vihsRs8qXXtCM5zIjL/7qCNwYq9dAMz1rZwTFQupM/RPDT
SEeOOJRc9Luqo/uqwkgADZyDoubZuflnZqU59jAjE/SpXF+op5Jn9WOin+eg6SpPePviZe2CS18n
n07At0j3nKw6xpaesjexbvOGVg4hfChmsoZwjxCOtNRfRH976QyeZuQ1nOf29XuBR7St08384tS2
773bb0zD30Mjoo9FTtCJ4ck3R83hh7DMkODgGNxGxVWjv1sQfMkMzpvd4NxZ9tEOm18wsK4TzV70
SiucXukcUkDSufiyKTaY95VemmB9lKBAjtkk4nllkJhQBqA8XomGQaQpo3tJDpoVVVqMcIOmEc2H
POYIoRcS/kYkIRrpMIVhoGJaYB36ptyKdYFks8Cgv1JRcQyoM8CtFaFpmmW5LdfzG4IxyrZ9DwlW
P0kCrU6wcFhlMhpilc2GPnTddYiqs1sH/oW0QWqt78pc7qGG80Lx8mkz5CoVtKQdzZ+YMdbcx8ui
z0vbdshvgu/Dy+FGxpnQeEL7lm3Qr93dBOGI7TG4lvxv2eY0v4z3MKYZykLugwZfhSo8RZkZwxlQ
/DOWeMII7uRApwceQoZzbfwwp1HC89knUS2xvrGPqVmV+u/+5V1eVsQGLdsJyk8WpsFx3GMEvlxE
Mqjyc/rjJ/enk11uK+N8T+pMiLLKUBl4hbz2dMr4CdMYMIPcAmaGsc8GfYS4Vy4ZgahlMRDuKn+0
Gm/+cVjbfqm4X2xoTZRgEIRZunxVKu5/bWekW7dsCvmQaN5D8UASKfrnPDNRrHkw4aslTFXOGlHh
jT7MIm03/dJ8maHU2irUa2SognkoV8x1j47G4r3EZGnZFs6G8dfi+/tl8AToc/0fXUKExRoKzUQS
OttBFFbZd38MeomESwV74N8B4qCwPaGl5dCSANEjwSbnp34gBUN6bJostvVaL0OHXlbaHwB7VElJ
/+5BjEMTkAsiWAIeH1v1ZYutpc9UeEmeLj8bdUbqpCzgf3pgyvcyPk5wy4X+ms80TMGWptD0YS0S
C6X0huVwEKPEfsRd2+g02jhqDq7bZr/+9x19R4/5cxuFeOZ9vPuqBANN6V7950PYVw5icIzsKK52
3Xvn0d5jLh671V49OPhFfzYHrHWuPuPx9twLN4gyPYIqtXDeUwd7mVU9teLoWt2c1J2F7E/E0/oC
EhBVMBGB7a521oq2wPzhCOlhGoK/c3U1w/xFYCpr/MStgiU8WD8uqEnbW0174CPd757NtfV9wAvQ
DIzEumK93oLdJJ7tOrtO3jAXH1YkECTGwnJP/9fEOl2Maz3UCMs4mS4zqrNSi3SGY4+jb32v2tG5
aqIqdocJzegXful29dVOPp0EUNZG84SYvgf7EPB/66sDq9otD/bq4fD1rDehm7jva52AFGlIY581
K8BngX4A2PPVoaUJZov2AA5CJzoa4a3TgLnDrNYTwhQLKDERGDgg+EqKR6vyt0r5iOayAHbhfwWu
iGAsRIZ4YB8Y/O6Aeejw5ZkXsYFH1sdmBWoValagZj0H6eJLYNADpMXCEAA05b+piFzLJ0b5TKNR
2oP7P63OfM9pob/ntwmnOLuO/IngcOf2qD+i9QCSye/XTQMRpKEonk6eA2pDEMeLbEvV/lmTak2j
igYMoVM04/18P9dwgCSRpBGZwnqUWY1QzxQND6NdyQw+jHbZfDtwkphnQPkjFOzA94Vlj7ZP8ORk
eUOUgT/WYi/1xriArBfgfvnooi44cwO4A/vHlTaziCs/Nr0N596qI/RYtdKAKojJEdTW0WX4BEun
Rgn7cSILAwE0pskViu2dPdnRVtoNGdeEJlMGRqIEByMV7p2iLg1xhlkUiEROE1HfBQo2DlFKrwzq
HbCg8ECIgm4MJ22PC27DuUH7x1KF/gTCJAzRkDGR8+vqMTDDyxZwWXIBLS2Mhd03ik9QMsxxofNx
UzuxSx4jh5iRfkFoXm2U8qwNAzZQefQ7OaZQnHgQelm+KNYS40HokU/hrqGrYc4pEjgYC07JKlkv
/o6siTalruOuPXvab6sbW8vgCobMT7efkN8j9qDVwG5kT4P5hd7Q7GF92XQJbfkXJhYfBIka4OWx
t3Pv4LtHu5YTiCH+F/kg4ntSNG4QDZBKA5SMHTBB3tXvrmP41W7DbnJRRf5QYzuXltTuxcMZYo0C
60I+2iXaUL2EAZiXTWYC9nzoMqYz0vh2lXbdFy4mOmwvKPNw/Di2lFFE9rzGMtWzYKoIoQHI0Kry
mcbt3RczR7OYy9LkDSEiw3feqfykRMzYnE3a+Yuuk/mrNS/IXCK4c+WWR8SZJ0feNapDoKLMA7yy
DgOXxe6+CUUN4j7dYagnDTJCoBu+gZyAEHUxU66Yykz6X9Ja0+jAlev+Zr7giX4LXEwSmEbbsMKG
OdvQKrZnDd5Wyg8pnQJUpdsu9S9GElADM/uTfmLXkLqZbyu8li+PiYZhkY7jDU+wGduidzYTT48Q
DEMBnqbmdUX7zi/70butNbCsEfp367UmgGKDTRcEulOEofZxoVAKj/04KLWECJZmInOqCBYpkEQL
ciFTu9k9A5IcXUZi2Sn1AgWZlSeII2JgnnaU50K1Ua/obmkM3nCqF4wBn8MPyFNKn+zWV7Cqhugk
2Zyr4ucodnCyTlFIfaMQqzaogKN4/EB0+kuZ/MoOVhmz6f8UnQXbvccCm6DfDwroWjThgx2c1/oM
wQEh+w5s3U5Sxp5W1HzMUxwJ5POwY5qjF5uuAnQTPMTWokcp6pUE+5Kgn1vSb1qveSPVjABQQuIg
nTy9D+/uAOmRV73uKQtdsGB5i9CQeNwHhMV26iVtYaFq5einwdL5TNUE687Jaws0L11t5IKJ4zo8
vO4aRUXIZNQAPmlPW6d4HvIVQAUe62fPeQtvDZ2HwIDBqi4Uvcq1orEuTMleg927zV/p4EZ+s/fV
b7ANL2apagIL00g4SRR+iNWcSMT4kSDBiPSN37C91kSK9hHQPYFicxelAIifo0udDWJ/ZOvA029V
5S/o999r4EpJTUuZPy9G/Y9xNibRIziSsgfqknDhsB0e98CymHgg+6Ow5jVXgEZgPAiqwrgd8RfS
KKYhi1TfBr4V4Cc0T4XnUhCrXUBJgdEQT3FAXFoSc2WOJ9xS2TcvCgcQam401VfrixSE6MAJP43H
Od/z5YDlIGLcAj9AkjVdB1RzeL4f3h+vgBBrkJxq4v+keT7BjTC1dMWw7SNsw0DQK6KVy1FHOOX6
cVHIHfhcewT7UC7V3u6pFNHm2fNyC2pJFKw11Q5frVk/X2Ha4dmiG6mId6RH3ddV39tcx3uu5rRY
q3kkLh7HIueeHkx6kfeqQpEr3ANP8eNQfAguLH/WyjBFm2giHCnCMfJfOCyobcal+pOboaYiczMy
8dIpXvhefb8usM5pLcYHJan2IpQxfpj0h6kJ5RFyL8yxVYoEaRKIy4zQHD+oeuuz0uHPyAWHD3dV
v51tyt9ctF8JHCi34d3y1lU7iwZTomh4rsBp0cnBN0KOXOri6XDUQaf+xZPaQu193PAAQkB0pfHA
2AID2IfhmXFauSnq6xr7FuaALCyzE/r3aIwD9ou5W8yw+ecdeOlye2XcngJI1dBQBox6AtqDWylI
579TXYM8bSoCLecKnuoilJ2FUj3xmPZ0pISQoT1AfVpAtYDGE3+TmvJQP4ltg169L539ZhcPDkKu
Jr/2vWUfueSe2DFJ526gRPVFfAu2BEV6ZnRy3hQAuPmm3QAhpiwwZ0DOc8M+FVyX8RCqLRpN57Zh
sHSSN6Gp0vpsLr1CEYLzs3MbSd70ClPhBlEyf/RA/YIdm86LftLF6RcraLVest6A6Mv5+6zAYSEp
Fu1U67TKldVDl06Miufw2JKuyNundaB+gOhSzQxJk6YF0iasVARC1NpA/YjrjFE1J8Zf7ZJNt2oJ
K90WZ0xcDa1E5WK6vWJxgCTBHUDpgJJON132nWRqaIV8X8zVSML3OEynxyGD2hWERi54tMv+SrPb
uuM73K3Rg0LrNyUfGGppaMnGvkZpbmHMR/33nOmBXFf47H6zwffKz6NsJluM85BYGr5aHJyATWN2
Ys6AU+dw7z5me/c1gy/HaSkpo+cmP1W+wYmyKCC9R94IvO2OAo14YzpAgSIr6+PiukOWglYi3Hqp
+tK/a2W3qcHdqjWc8+A80Nf0gKjOCcXx634SegXnQcy41K336VzIGekc3u4eg007y6DgYh8Bk/Uu
LpTZvVneWY8e5w89tjrdiQH9RBDN2WfvR0ixmKdfPJRlHZYO6RdS/RgTmBs3vnS/Wfrqd7xjfJkV
kXar4X0osFFRSkryijBAmnSi6LlARIcbM1ZXTWrwEHLgo0s1nke+yXRwZ+0lWnaCWnbEHq2gaA7s
wq7PwSyJ/SG75NKIp/2uMN9ZaN4DxdSxQsCaFq063EhyHEwOMcUpRSpa0hrgAyLHN3WoJGAH/v12
670PcB/s3QbnCPRF8R4xG8hhaaSVxQDIDgoKhrpU9K64G9EFqXmYNpirojnV1xnNsH7Xosk/naAd
m6MpeHb7T02U7CpQHKhlrUKeiCsiARYFXkhAsIO1KCt8f8pxdMeCBrUVA4AUTTJ+AgiMowSwThPk
sLmQ+lYNpdHl1NmZU1v8Fw6O/loKImuKMImmVviGhSowgRaE98ScETNIDMQjEuagQ32LkBNr/CsY
lhOSWEdYguOBtiS560bhv2Lr/uloodYGk+OkZuoFcxqalqS1T5cc0Zztubw611TYYJ6gJDPlXw4c
mZqH57Tv0q5jr4ILfNyHc+KlkC5RDKxWN2wKSxkgd7c8Ul3/jh1OxZX4Jwcib+dozWjdM+NHRjxf
0YLhQCxZS/NDmcPMv+l7BS91C97VP1B9xUGVvLfoFsh9K62UQv/jfuzbaj98O11wCNbGRhyIg+X9
glR0J5MRuXoX2UU2FQ8GdhuUbwZGNeI/dWds6k3/1irPEUP3YDSuuivscCZd7MYk85K3g+SXsgx3
ndO6mTH3JWjbHNK00qwkA2dtX+ayWoVlUZJZqkMYvDPESue4l60m7fZo1LqZEugVvxdhrn7N5opn
c0X8l6SebJ8snU++A+gJIjZseAEwYVaT2HTEFOb7Dl5O0kd0DXkhHEnw+3ZfhCX72snG3Jj10tyy
N3tZsxm9S4d66xDy2cfl2cW89ja58qzgAwp6smIFs+o670yKGJdmCDc5Zpapqq1V4OxVNQ9NEWTh
7cfloQYAbzbKQdPTpemWm5nqFtM7vO1a/Wi/Xju7+Pcdxq1S9xlRbXyo+Qme5GA8rqBQOXuODpZ3
XCj1Vu8TOB33dRJhlLpEO4CAIG5DTuDHyBxuP3AVkZLO4LmtkYBPhxEYGLV6iNZXnLwK9OKIa6JO
XMm4JeYKdpuFnG+o8KOzScMBjR1vVYdUViiQCOYtZWEn6uo9YCIKGFY7KKUbuzL4Hx1RQpsvriaD
8nNSsH8F4R6lNUplRAZV/QNcseDFQmbQiNAOEgHnKZ/pQw99pfnyjkQD1OlJ6dSvUWue1n9x9Xq0
iqvrsDgtAbMM793KC1eRb3hDzu+DPuIVEy18p3E11XxR0t1dbOS8DuVO+YL0gjiRJIcUxrvWc8XQ
qWI1mAyuHWIiKnvR8Y0Y6hAWLaNJdz6Sbq2NXo+EGt/MK5EQJV1eij5XkfVA1EZoESNrwx6nJy9U
B3mmVYc2Jt9x6t9h3JB+IatJi1kfTUAd2uwMPokHq9xUYV8W1rlE4ytEW0diOTrr5d1W4W7ESFHy
kIG2EjilloVfUstXWD7be0i+/C5jK4qBPK/1+ngaHjc2VDdv7S8BQagZzph/KNDrheiUQIiLqnWF
WCNYO12n5i9kkB9UdhiJ4q2jdLQ/SHbsUGzdi63mo30aM0Fb/XYfTQ9LzKTY2hdWcdOrUQ+U27u3
jbrL9e6m16BR8m6FdvwObu+gcHdOdx/tl2utYV4B3NE4TDrvR/txchOqr2XvRNvl0U4jH//6K/6d
F2/f8H+S1C5WzffJquzs5kOCu1dOjr8kdi7kc/atA3LoNtzzqDBn9nWxgzH1NssgLCSGANVFVFpv
BfMYWZ+bdeKU+VjLuoW0EGqcTzgzhP2vWTmKelNCro7JtyKoUEADn+rubDc+eq3Lj3WrWHvGzBF9
pWvaqxb8HWGVAfr7qBwCXrglGmzgKU7cSWeH0WWyLfSTdXNcGcc/5UGpnwSNbqmfwokfJ7OT1+ju
6D/3q3/VP75Wu1lP/HuRCODPzkSOpDRv9k/ebXOgm0tee3AbO/OMnxDFH+n+xarEEmQrLhqkNL+V
0XnbHJ3GoN8oH21LKD+lq6SLOSkp2mdlbI/DJgFifGztSAeLNAOYqEUNltZZv7yiwXwbL+FS0RBF
aiG2qmToTAiN3sHn2atcWy/DP3y8qNbeXd0n6BATOCc0fqza0bqXnRPFJMJIGFGkZuNvV3bjg3t8
OXWqRYSuKNgedGeYHLKMMP0rAt8uzUvDeqFuULKbiVumHi0GtQNSjygq2q+IBkBhWHn2z592MZmk
n3a0Cxupf7p0qsfe/jIoXTqnslWt+kYS1pAGBefah8ZlVuEgP7f2S/9ec5dJ//ZwkMir3GwmvI8r
KCg/McTF7RM9qR+jvSuERTKMa1D1q5G5d05tJr+dQvvqJm7dj6n/rsMXAsBX7NrurVqHDg8b+Ngl
ybCb7YfXHJ/CK4yER9gY7NlS6MJTNBmDBxozZwLEk5DSDOLefZJ0EiSUZVV+5Xv0DFen4tPb8ym7
GaVUB/tMEwIEhWxPhJ3IObrJLPLKgy9CQsAOpJaHALMBJ8IF+TBaYm/AEDBhhPGoaZH84uFeW8W2
TGuKGtGPxtVfgAIUp1qRVx8xDMD2R/tm9O7v/QScN+rcuOc2tPCX2RxVeuVOITC6x/W+c51958ms
Oq/MCy2IBuNvPwop8Z1n5w6/Y092k7rkOP0z9UlNwtxW7z0qtV6z6hlFTLM0vEIp/jv/xB+zCjR3
Mt8f0wAN4BAooa1tFkF/2MuDDwjf1TZwa33uEPtGZ+vVL1IOQpqjGX+wr3iqwJK+uwhzU5Ae21/6
/fd25YAUmY3pefipW6WHNs2Vc9NN+ud+YU53dLd62VFk1yG3JH+7vz3kmoZ1Gr6G5Q7hcPxZxf1k
9erdZrvB8dU5lSy4i3GP0yyT/kV8rL6k0ctuf//upkbnO/9u0lFz9Bg3uu/IbLTeqwK6BfheWIV2
tZeumn7NrfjYXuKFcRrENkpycDjacWe3QgT2GECx+q8nlqEd7eX8BpkEIbrHnc1Y5bcdwkZxEDWJ
n53jpfstjZ7RYP9y4goydIOoHl7I1xmWLwRHui/tT+vQA5rHCpVgiNbA0gIPUhtfjXxZD+auR9LL
4etj2XEqIwEpRiWj0ssUxcDTMdUTpVs+itn8lcgBsbcdbQfZaUCWrORcEiO5QUvSEuNezynr5z1G
c2qdn6xkjTd5gIArwgMR8rJ7agOscKFN4w9pvb2b9Z2c3bMr4YCjG3u4tuDjzZbD6TCQCIm+cQ/r
pQgsK+AYeWHAYEh+ykMj8+wWH2Y6Oz7N2qy+qQEO76wP9ePRLNCymBElgZ2nSNfVWe20M/5qG0JX
JaRCXcaW1Idj+1FvN8puuWqXGzYgBs1IwjX9go/zwEiFziFwDrQbBouo5Bkw2NZRPIIiASVm8iXM
/kVXKzbQEbUekMphwB7NG5qvb6tcsE70lf9I1/0mqP7TJgEjmuK/U9zU17ud+W56j4pVqrUiKue/
W2oZJSeFl84kDPOvs2evAexbsppVq7Fgv6aIQpRNOIywLGur+4q+2BkwDYT7bZaoRqBEgKkVzDOB
d1ZCXxo7s08bGta9d0FO5W4+ewcg6opZGEVoSkNXvNrVS8hBxaql2vy0K/Pret++dU6tkmGeSNQX
pDJ047/oTKw+eOKhHFFFwOLaO/wUKTgm171ZXxXIlun/GWZjXZy9U9Mgor3/GptonHyyAzY131RF
WPzBHY/J2+xl0+aavoAEZseLeRt8DV2zq966SRx+FYgHzp0po8hpFK3n0uKk+23yzPRhMvPSBP7O
CLydrt+VFt96OYikxmdMm7P7Ik3QZzx8zKRoJonDndgP7kHlZD14ZiQXdohRW28KB1qpzClz90rm
kqk70DlgXUaZyGhZgRIqAbJI39YVtdqKVeGeDxvcPq7nzXrc7TswKBqsdLS6RQ6JWfHeIpY1O9XB
YZL272HcvbULNIPge8xOve/4NEfFEsbjtNK69b4Eo/DsH3yjf/SSSaFErXREkSXtxD24fT/YbHbP
k/OkjOJwwTv7hUmDq2VXBi9qvr/C8DABBHMeL/cweK2bi7h79GMI1GSZ4Hk/tx6ELjCl1qe//Dkv
6Qjew0OIjnPRKjF6O6YG2zdYEVgRn3dWgT1EjxSJa4hZY9blJSz0GtxtiSWS604NakoA6cX9bd3+
dhS7WMpOXgwDl6x7yUqL5hfTBi9un9rvzgHB9op/c4OHy7RK+CY4noEORkgBQ7iEuDw9erFzZ0qo
bfwWe8vxM7KNFIVzExCMU5jSfHGYHWdXaH22izDoMF0Z0wfNAd5p0RzDsO4DzocQQyCBMAgHuWZS
9EuD4vx26hj33mv2ZDdC3DBTdKiQZA9LfgnAY8z6XXYEp6La/5xFi9PmsJVMO4n3FTmOZIMWMYTe
xvRCFgnmAPZAGvjC1LAiZo2xM9mbpw6p1Rm9ywWJGNlVNC4P+Pe4ar0Bnm9QQN7hYYDwO5v8YtXP
bBnYhXH/vPhKEf86qWMSyLM3VsxAsmEHj4+JT8phaZ5RwdlbNwgcqACWYC+6B5aedz7al7j1nBSh
j1eCeuJEFade84rVAenMZXzbe7uai/gN77Tskc6E39Q6dS4JYZEd3mxdSPGj8YWMj0M5qHSfbsx0
OrR9uhQodzEsjwObZ9hxEM04oAsbFnL/NPvuzGr3O/z8wXVowfFbV1hOAUXzMrXYd3Hv1Vu2QRD9
MtTfmMPCL4zo0fpJ59yChghcgmZOwandXDgpu+GSkvfN/f/Y5Nc7dlXnMb5207bRQYQZo5QTRrKF
WSl4zZZ/xhxCWa1fBlJnSa53CaxEr7B5zaBTvVk/7z8i9QMOBEqRq8cB/nCR8wkpYrD1kaJaN7lb
UbviRM6ud+pE3jVAZNOujsmBmI06+TRFfNy/+tcJNi5ATd/eOYg6TX/fvrRPg92o4D8DTrQ2JDQr
mkSIdabBvvN292PM4ccV89qKoNam3XpwGbH9ERVi4gdr2nK3SSKQBkbr0Y0HX3i8CTG14JK4l7vf
HjSVsOBCPu/eoPj3TpMKdM0yFHvxCFTwlT3OzjZnomO4k9vm5u2DU6vpw2ANzhzGHtxp/9wt/Bq8
3e2lT1o4qoYgw9WQnUBPjrla2IcPt2p/57wDJ/YunRLZB5bJQMvXdiUURkxbiHaQ+AscTrTSXvxm
8k7uHUV3lzvYvk5Q/57FEFwAW9FhP4SVNl4RfqEdtW6QSQvdA8N7Cb1PbCTglThnviENH4N48Oom
/S97boX7xClo9Jvdb7DzkvC1Wu5tAxD798BRN/i24Rj3q4gbsaDmyeSwOR5B819Brb/rlOAXn5uE
x6W7DOs8AfrobJ3Sg4MNl5FH/x3e0eAzPGQR7U9r30F1clBeoDc9uLnkqz9H4Fasa+gkK6duEnwZ
NO4xAtnbtZd+DcnDavDoHYP4DwbAtBTC9QxfdmVcXhgD2V1GfsNJW41hBep2zROjlKY5y3l1RIzk
0/m2oFAzZV8ZnKYlrzm5oIazrg+rxGSOh8LwPYMoOjhwM/Z/8hujwK7+vhmBqDMWnTLpwsB0x5gX
VlWHw2JYm0PJZcYakRQIswAW3/Eb7kSLkxd4Agrai6nvMpKzqKSWftJtwmk75TTbEcme5nJV6Te6
yy6n/DMojC+d6G1R0yJSyi1v8jYTwJqKewmNTnNcHaNG6zNzETAGSg8G2rpbHFLQdE6DxDXcilUO
yy3p0WGPHLyZSEmHCNK61Itto1tsNdwqC6HZZmPRU6z0kgAVkvZ+cOqcg0u47DS6h149Ml9zGCT9
Yue84J19JudBaVbBQotPcJPr0OVpX1pQJn1R1BuQOjlaJoyt0mdASQwBi9auc5sxVMWMPpDLBWJS
4w89D+ThAe/7kIUhXzApDicB+ivmBeRrZIeTdM3vhnQ/rQ0ONCWK0wZTQ4ymXAe65SzWhfqXvCR5
2+kU7yQT8ofbmsP6pz6oDxq9AlROY3RguqvK+ly6Ve8L3eONZvcpILlsHQiaDLb2WP/MMZwxWiog
90U2ieFdS27tBjLI9V+QA6fEeJwxaDBbATXYvTDuRlfTrTkJByO3sDE4T7Hdg5Re7UX+3v9kXBTN
3B7p6NC3B1djdACQkegcIXxFQQiIigH1pOYXmF2lHVazq84XYosB/aPB34z3WdWr04DPQcnEPCo5
Bn2UxZW5AmAuAK1dw5bJyEsSvPcthC5yrPP6kVo154SB2Yn49GndQexKLcIRTLfG4H9EndeW4kqz
hJ+ItQBhb2UB4YTwNyzUeO/d058vSrPPP+ruaYORSlVZmZGRkVePHvGtdyNTK8aZ+DqkfoXuNb/w
2z0lR5iul36pdafJBVm+vXtf4iuRaLPaFBh41TZ+1HV5i1mA9Cqu7pz708WE7yaHSX6+G19iMotr
+znli1Xjok4k3Ea7JNstNR+NbHxafTuVfrb7oF1CYLXlL5WjKm0naFkRy28iOvslhwo92hBks/PU
c8ImqFXhRN/nVMTgKn6jAzKpBCnIj2N4SPZ23qQULs4R1smufstw1o08GUUEsbC37uPrQpi/166U
RAEM7NzHE94owQLeVLGMnE6/gooR2xNQKYY32LXf7hoADTeCEZ3cT86RPBVV90+6TKHCZ0APtjNO
UoVhOQCneo5hn0Cewd25OcXWCe3m/g0hTe7W9BKf4MK/uu/5LCrH1q1mjYkZlXnckzyi3TwteHCO
yaMTgnEaln0dPzC1vcO86rzZmtid8ch27ivnbXHIcVezlKTUcz+3yBIkLnrYVyKvmLZlyvCFrI9H
Z2fhoF1bj9GFVPOoOCIRVh6R9uzwhHIIQDF9Tvc9WtHGb9MsGDJqsB6VJ99o3SZlBL+Z9/qNSLWy
znmf/OQ7ZgRzlAec609KLSp+pkGbUfdMSZp3am/apc6vkYMvjYuN77wFpYLRMpUD1n53eeqv8aAj
wK1TqVtBqTNrvhqXkPnWzPtff9uifKL9bq3ppzTzX+E5KIYXuEzb+pVG7dvBiQmBVAL9bGiNRnlB
qO5/0ITqxDFOIb672eaL4o8NGXevGFz/HrgMmeBecL/rWmnyYbFW7CdsDGQ94F4p24fNeBHeYQKK
wbe5aRcW2I37cr8ebapTXLI7kBepjT+YodPtCk8MwDy8Ts/T7/SyKFrOB1FwQmxqNJ/2lxVZbGco
64M+QL8K+OtVSh0DUNLXzS2hlAK1DTyE7pYkaes3WX7r7/YH1pCRA3otBhuCbEC/zmNwwKjvE9xx
H0/d+tt1nxEjszp/pVr4qz8Hn+QTVlgBzBn8SSKl0ZH2Ttsgi+YvSgxl9vlcezN/jr/d/UCMc+4G
Ow6z8LissFXeJ49wHZEV7dJbh5CAqett6h2JjPRU89pP0L4IQ0oGImEB0OepBSBZR2V52olwmoij
l6vRQas/rLqk6hYRj1IZgsTXUFIQRYH6AxQRFwIe6NaeJKqN6ZNnIdMiKryUMPrkEs1jp9KlVXE4
6BA8SsiefWijSiGcbbc1pHiHYgdplaL0KXFBmCjodjD/fSUaqVPmX1p2HEV6d0lmcDkiaOqKYD6T
QJWgQ7SgOH3I1ZxRAaIMWbUGksQ6IgYSRfGABBV6qqqQX/FIozPCM0VNVobS6ANRWY+EClJsvAqi
Esq1ivKpk2Lr4qveExyAQ81UJSCEygAnwYfhw0pXter0xPXhD/VOixeatngVkmV61ofzCR+uxIeP
vBWjhpuOtgjs0k5Cq88xRByaQ5AE5m3JNlGoTelH39CvyYVCI9KgVHXVZI4THlgfImV85cYysAJ5
EBKvLzkLnj9tQdIUJQMNVHhIjHC9WepMvOZEdehLSs8FzJB0M60laKNDSo4/QMx1eV0l0NIhTkDT
SC2oGa4pFued04w1ZeIN3t0Muf6uDK3IZOmRjlWvt/zrLc1NTZbdblo/1keZoauKcnQdkUEiMWs0
kZ8t1Xt/aFWoJCZ1+21Y1ujcFehMx1A36YMoWfvmPOYuxhNYjwgSk+9TQnFJenXSjhsx/lCUtdvV
QJcnrjYd+RpfGzX8oCuCNRI8VtDcOqMu/GLKX1VnnsemkVr8j5k5M4UcmoxinFihEnTpUYRzpZ7h
kr2RCJfEIMRkTPlJIhgxG5nXYtL3U1WARDdzmrSmao6uHmhwZ8UGIiDoTZW2OSGDIDFDHABCHWi5
rUUtbpAPndmx5H8XZp3t7VpDiBpp0tqi5GX8f1Odyc602Dj0xmSVCtAbMyt0TE3XEyqEIHPSwGkg
wQcJCkcIiS5IxfNI3TLR7CB7KJeds7nVEMKCMjecP+rgxZlFqWppn/MVDY6PJJ2NXBw/stY1vXik
jIfsACVKvH7IrKOHe6gVyS1GX4OyfcSOtBaW/26rUs9dundfXWAG5p9mAMWxkBdE2e1JkiT4+5CL
f7rAdfwKCAjlBb2IHqqpJnYE16CUPqQkpwuT9OvONLWViCbRzQi8zQFG2YC/z19+TnNktCwDUVPF
2UUcQOcVeJD71TVTk2c+nyPyEscMGZczTHUgcWKoq7zU6E0YSFPYale9Qv0D4lC/hbiufJJWAVSH
ZSualCkmJBgStUnEUzUuP6Osdx3A8/WIlKDx455Aq8lJRZ3SS2WKLxWs8IVIA0rNviE1xxsEdMNG
DXOAaaLNSf1OSVwp8UjFeOOUKctUCyo8krYoTPBICRlTcqlobSnBLblzr8REoyGRbjC0yQTiIkYM
zAqCBKooxjLqtrJCEUTp9TBhPAC2KG4ScI3IFLyMXpl7rGmN2lICbQqzhcoPlmzaZzphSjWJ+PHj
o7fUryOQKbILYB0znqa3LSmSmiKCRO8mwp7KSvSqSZJQgNZfBqg5sF5pYGhjqVjtMg2Tt9seNUcs
Y6mCqLCVX9+8zFTCGyOrkWtAP+BZzZE3bzTbyHAsEYPhtkNGbnNTG/GARngzpgNdMt0GtIr51wWj
znklX01c2443+XgfjyKPedZlzgC/wfX4ONUWIbVn5+nOXn81Xo0ZBbcF99cr4NzffX0tuOjBldzD
KNfbBrfaLfzh+NVLi9IiR/TC7EAZLBQpDu6cV+3hczNPAlxWiS8eg9MWroXYvJsOgOIVldYNtWC/
0XYKSxkR7gPTAAaVT/TJxMgDCiAarLpq5giRR24k/cNcDQkHGFXKRyHxCVp+js7MoA/tyqAMZEa0
zGPiIFWwlOSBDBqOI1WtWfqApSWhSt1vQ0hu8K7EvZJ0gRL6Frl4EZ+uZKVR+sRv29ZojdqfDc8k
cfqEeeBnk9MkpQKIXAchl9up9lCpNj/cf/iQ4OOQiVrs71GF4r1a/mjfayu+jULNEWkx1VFF6eEz
l6CydN9EPV2s9WW0DwoTdZpj2U0KE/2kr1p3j1Cqkzh7t9F2sB1AAumpy0kB+8W3pS4+0nZwG71q
/GpPbEiOq4JntfH3A9XUIFvNTyXDo+aFPHDO0gQvXvCrP6s/aOJR3w/4qUwBuKGSX1jXwlWWYIOE
micegINrFn1FIsFBMKOmgmf3ChRjjvZLAgfeBwuA5CXfaQL8t+tUuqU3r0a8XSt1kW0bVXsb+YAZ
FKUybQIITqmt9+Gku5wcPuKO3+0HVaIUYqEKFgdlQ5Q7PxjGeh95GoR7R80Cjj2b5GZYbbFKZOrU
P0q7Jv+WjBE5kNoj2Q8YpNrRVAFI0l8vJpVpiaVgA3o4EUvTwp7pOqN+GhjSUPWPy+MS9FpMmw+S
yGZDwJVT6YgI9alXeMbD4S+e2Zm85RKWj1y4o1NHBAcpF5s33IC8qyc8g8tVahB0ajO+9jJiYst7
pATHbD+wq8/onJ/ZB/A9ETjiJ8ol9Gapo8bsoVrCdIrgLPif4nAs03kqV1XMlSPaodqtTj5mSoRt
iXMT1fAfnCCCd5ZX6sdIjuzY7uDB4bRcPAn44T3Z9c404Vu5WvV+H0tNuIg4I88RJJCgy3aGOMYL
ol4I0b6P+Lt8B4ysWLTaJnc+hKr+FDqfPoyHZixu0qnPqHu+r16FrX2kG1y8dS+trU9PCaSYXAky
gS9enH0nzcBlR9vOqfV92CfhyGtf+uO7ZRXl4fRQYu5ee5NPzLgr5Qm/NkBtcHH0qWMP72Hrb3ma
nqAHvimF3jnl/vphcpE7Uuupc6GiZQUVH3XuYAmvXm6FImpxxg+gTpmaPvPBmoo+0C4y2d7ZW8xQ
IhLN/UAtw9tRY57TGKCZBiDU/CGcfgwfO95HrTXy4LJXusfqkz8SYGT8XHc7ygDFlNFXL/Kpemfl
L+XsWP2MX+yXvJK3H32J+RcVk87ckM688MDZ/NOl0MrUWit+ebgtpIjREtMrV8l6srPLx5KPxBE/
nPge7+wBEiU4ATkPVl0egabYkce5isYvv0bG0ibQwKsp47K1xq0h0Ru/W5F/MIWTslwdVWrjGGuP
E19fB26c6QGNu0xNlT1UipfOHuyNEvaSH1giOQ6Vk+HVSyEvK/a6pEdJaTqqzaIXK/jztidJY1Vq
6aCTD5VX1BLwv6j5cCN8moedEL+ogmk9PetPrE18+EZ6LoCoZRhD+7mUydRHZzv/+BckJS9NA3QB
w6DQ0EFikmIxiAYfrlqNhKwObJmXf/WUe87SNUgZZEnlqxpefamGSllr9pycaDVoD+KIdKKrccX7
xAmPN7azkpTfxp634/jiMKIa99VCiuYRXBqumoBvEa1ivP1m22u8bRWxogkn7zKqrYaErfxCCuBy
KqdEPkSsNYmaoqc8lRueJPyXTPsn2uegKkYkqdASWpQGTTUPmq1W59uAikIv6BvTLRvc/AMz8hdn
/AP+AI2pAJp69G0YMTlHFXQAqEet5Sb6ekzYr3bBLqCIj3lEJj3N0csn55YyHjreTnhzI2aNhO40
XflKnq3CAyqa2M7Jas/Iiv6Oc0rmvKN7c9aoX+UcqGje173Y1/qp95qvJwUfatOiQslBfe1YTEr6
m9G2Sl9ndqah3+h3rB+ONS+SHpJ+zNeyshJU5Q3m6uFCPse+Oc6BlAV/pOernnb29UTmOu884zts
TSwfOevzZT7Pu4NH0OB5dsWXwixZGpaG3v0TPJwTccUjwIPlGOjLfJ7zsu6k2si6g39uUzUQz3XS
mA8Gh4ZORw9P/SlcXP5048V0JohkM0OQahuQw9GDKE0zvAHDZmCFbXQJJTyxyQBIm5OS2iwv9Rp+
3Qke3d7l+SxX1jHreaU1jam8OPnahWf/FwMsVOs8HiL6QiB+aII+kFKSx5Eeu74kFtCVVAOVoYXi
c7SqRVHVXQyZoTxFXODxUGwKtZPU3IcfKlN09Ya1GA0zeYqi4J7r4uCuAB+wN4CZeEFkKBtlmu7p
rZjBaH1CMBpHcYwvmnO4urcr3TK+fbqTNhfC4kC+sgWG8HH5YM6j7gfQwcqJY7Q82zS6HOr11cyI
hjbISpjgfDq1fNULwQPzfs08ZWWG1IoMWxqzpvxI9ARUeQaqxH5EkTAQuza/VOlB4cMjlpKBqN/i
kaTMdennXGjJ9qKsqhAVoiKY+HGYifUVSzIukm7c0luNyvNbrXDvZejBWDqu9sPsKVwDneNbnLsX
wLJdvllceyX6Hmf86rp3PoXH1S5Pw1xw8UJv9ulACTgf3KGFhIX4AzijnRdEI8gpJAiVvsu3K7T+
KrtsTt1MU00OinVTPN6SFRKjRjva216zDjNdpkDylfT/zWFYEbs+s8dUnOGnCxmHO7ipa51GSPZH
CyRp2f7ccEFv0UXEmqDLQi1a7DBsbBgZREL4fxGV3ShaLfg55naILHNxUFHcOWG0crJ6KwXeOzCJ
BjFGzE4b/dhSKB5vcG+dmtbCYNAYDJjpP2+upT7f2aBUe6xmfHSJUTCj7Unej6VXO0YBO6qhDBMv
pIRt2Qsym5iVBYa3WL/XFgpyD1hVlvDqFGjCL56EvJEcgrW/qFIBzPZPI6E7IAlpIwaLvkI0HeIZ
UYa65JXhIHml9pv8+2IGW062j40L9e9F1eWlmKoNgSxo2tdgex8cavg5J03FQY0L5vz3LjHzB+PS
PnkNLqct2G2Fvp9DKB7HgG/m5FH1RLKD1ai9UQuEXVE7czhcwEB6sqAWrDIBj19tkkxsViONu4Re
LIahZjpAmjamf4sx42fCTHgFlh9t2DbbGf81qZBeocygSWKXVHYogllo1TcBCj1YaV6PQmnYK3yc
E4iBvWIXJ6NeAsCoA37ewwKnh+zQPXyGVbLMfEXsDLGR3eBAIfAa+lMG72rJYNcuA/VfksXZkMm+
OdfODcdKphY1bIQIGYdB3GDhiqV1hHhYCE+NV0ti2QM6EGL34CRM8/YFwyZ7C/2OuQK/wZe1lT3E
SJTsv1EXYIRCxWDSgNePnAGPumCTZRqbRLYrxnDViGWkVd0drZroGrUbc7yWGFNk2RGDmEWqewWu
u1gY3wfnj6mYqcuPkdWUVKZIXCRyZP+PrjYOXYhOh5OisDxrPq/dRzsLVK9yC2w1uTdQReoL2k0A
FuQtn0god1GewmI3GtJPOOFNDdiM2vgDbRwrdOFXpC+1e9RWMWZ2tWg2mTAxJ0fzBDqbtMJFjac2
R5NmG3dsxeIU4jgUgDAeR8y1Nv/iuIi2l9xQfDL1VgCs2Hq41TgI0yk9XqapQmmv36fAlLhTCN34
KVVTWEMewxIC/tJaZSGjSyFFg6mbtQc3x+xrvIl+zzLkWWOIdauIOYkHQhMR0exQJ5Y/AlxC4DBN
VDUI9IstqEGS5P6uhuOnh4HetuVwPVyMtHFZgFDAcHAY+wbxkHQ/jCo/4ZWoXgR0xV0VOp3CNY+6
/q8Cw4CqCHHTgQDAmJVpXEtuPR2HqcrVuQlTFM5iwJkCzp+eo9gj7RShd0gdUz1Yb5FwNoQpqgs2
gsGgO1NkoHGiyLazAOXXZKNM7eJmp1JLurnV2s147NJHUgek/ZlFVsAq57oVL9+r4LLLMD1rBcLW
9gF1JbrR0LmGrZmQhuUB8c4bxFSuAMt8AKYnqrUf4fzJGUEzkHWgcf/noDca849XDXg0Xjn3Z25K
XiZUsXR7O9dMD+NpppN4YwP9xIB3WPCowbRrUB2jZWA0bKWnxw3fI3wq46Mtn00f67LSLdbAkOYA
vBwSvehet8AwCB07Gf1RMZAxWcbhl2avQFjuPh/9u0M4B9bVF0V0invAdOXmT9nEJe6E5z8cLnJs
NrJumsqaDMxlXqHsMyvk7Ov9Ya0a+rF5Cu267Fx9WEK4gV1wciEMOjgYY4G6g7kWTIxS75YBxZbD
VzVc0kJP2lKcP/uUuKUIA6vqbLxgjespK3nn2BVToo9SavOvDmbBB1U9IOsnKvqvLsQ5Sva1dsmJ
ck90TPAN5X/eOHC4IIbblDhi8pEcMpsXt8w7+2f/ETyCXSMfPsB/QhiDHTw7+NA6tvBHCxX7WKi9
AfAohIC+SCrU1ga72vs778Cx8wq13LJQK9SOLqlvZgunzEsoEhbR5+zyPvwWMTzn1tq7x45MLt40
06eKczzjNC1cYk4UIjZ+dufWknnjs3VCx2CLfwB3dbR2nxjiAG8eAs+7RsutgL4t8LOlAzZjGlcc
dX67NIl5Jbqd/yKLogisEgjXUqoJRBQkQky/wmQt6And4pH8WyOg8J/C05YVLkFKtXW4IheATBFl
/Gp2gmAFVbQ6YDsaOEVYBtvriw60iuNUPKLqOOpKxBXhUC1QWjaE2aA2CNyXehdqt6m6U+WdGuHu
mpka1BPF7W8mVNrM/UdlGqIuKHSr9DVHLT2kkb4kO7PD91z+nsp9Pq6uUMXoiPAxW+GVE7Jn6NyZ
V+TYoCe02uvgAVcGD//bO8Npl3i9jI5KBKX7u6EQSp0R+rBN6BRe7sCkZlZTFRhlOVDqgokGIJD9
14t2X4YUpvArAwmeDsFhpqmj0k43YDW82nHnP62d92jtohufj1a+ls60W/Bo7Tt5dq1OPrzL88qG
p8FhUMKfGGUm7xH6lsE63vrZMBvu4M3CIEOP8BkeWpn6FlazuPpgKjyiygJ7QgRRz78feiMqLdL1
IF6G2pbMo7IO8ooVc88itTpJUFUQ3L43gLxq+1WCRN1gT4C2RkJQvF5DWRfZi7SiXJ0GFZi+iC00
mvJKgS6c1dqNxgKH6IiDScE6T4HrUwNxqo+/dKlJ9xwa36g0nsL4OcWrmodYebJAQuMy5FKkG7R3
lDpRNkJl+WK3aNImJgsguXXsvLag9LzS4nZJF0h84Z9ULq0MBJcpgFBMoN0jNVQ7mHCZ2g2EJov3
gEO8WFzcTA2CFxoGXyY8ergkGwQDC9s32tV6WQ7BYCRKUUlR2ThfUGskiSN5ki7IfvB3dPYk5grd
srcNtoFoQVLvWDfoAWkqjcuJ5A7oWIFsy52SPgmdFWDiaG4fuulCUU2GkniCxyW4olI1Fe+qbH8b
KjTSXfz3KeEjKREC4lGfx2si+BGdB2cqP6xQWrFUq/GIHCXAKq3ONk5NQQlIhQJ8bfhZ9zGFGgQ7
7ZroPATXVR6e344dUlHFDJOzhvSvLfBL/IwKe5UN9MbCKiGwI5hOfPpTQNhiJLzHqppVzhC6EnuN
7k4WPR39D20M8QBpUaTgCa5FWskvXYLywQGEy1lO9eC8Jtxk/CLuPPo2R4YCrwPFacSupXaQVBqa
kDIGpk0D7AFK0tiScE3UoyqFXdWljImYYpwJz+Zmqmg5vZFpTk7gV2c8DZX4w7+HITA0s5StUbld
2PDcXJN6/eOOo9RSafINpZyk4GQly8J+BUBzs3m8sGxAXhJOW7hpOZQvdLpajEopaDjSBaHAGijM
z8TbtsReZYa02NJe3H1ytZprei3avrCINx1aySbK8apjB9PCLGqFwVyMWbjfoarzSqs8xdJG7A0m
tXK4MgdsA8f5z8+hvaRj3T41S9Ed+ycvKYUDSh6kVEKMD3A9Wwiuj38YrP0n1WLP2oywSoekJQ3Q
CS6kpqeof+AdqiMg6r7c7KwjEYAPii8yNriYBjdQHMQ0gtW3UZCpEBJAje9BPYj55KfJQ9EgUBCO
nZYeBYYkMa6JqWG5k/nTjPnPlxkDUfco3DMZRjJ4MBmRMSGpaJaodMmFtQvk1+okJcHBPQKSF6FD
9xxHmyQg3rflY5aMy8N9R8gfVxjYghh1EeHnC0QyoTE0DEWrCvSecorwS+RSaRbKDFXZPiTFkU5v
nFPdypzdGYNG4jYxp3CZ9HBdI+sYKdIS4lh6AjNSGfEk4eRr/WEtlAmj3Z75PUBhlcwT0KqURdLZ
Q18a3i3N4WteaUFpdv3vN1RCOqg0p9n9Cvlx2kJxMNiMObGN5YB4zbMubiyu0eTe1DeWQyr53QHX
swj/iPgBkBTuCknR2yPC4ut8BdRwMUOCEJXjaDTMlbHO+qmXnm8IoDItc+Q0qkDo4NRAgfD6iIaf
aP1pcatxjmBPiuirCEZQUYJ1kAqJLubSzZhX0HJRcABzVm6phGjSyQK1C79TUrZEGQQh2iMkpLYN
r70cYYmgIWmbl2usdwmCJPQN06u1xppdRCV3nm35GjscYZK9ZEzIkEDxUM5Dv6b6pcMe582ohVM3
AjVRLsD6OtSfq2xj1lKCAP65HsNJgb2EfIM8MFus/j+dbT60ShA0q73p1KrR2DOLoigLGWVLILn1
wXsUZhgjK/RH8LwKqcIViAVur/xDbgaecqwdTuelifd2GEfh1wT0zpd0ibAjmPk88wkmdMBbVH2o
/EX9TnOXNpwckM75Ll4RNI+2PA4ZBotXDCOAKuVbnnSPTV9T4XWacdHXbC1NHGDt/RRNeBpYhjY3
xHREIaIcpLNMM02vRseG4YKXNvOepIFmMlKNZry1VpkxSs+nKTDluZIErFGLUksqNW6KVRSHKPBt
EcsQCctgFaXdoJhTC+vnk5XXwtJcmBLzqLEUTtxBTXvQ+gmuxotQfo9KIwemi7pmca9h+5hEncn6
iXLGh4yDeGYJ9l87QHqos2oQjH7OKDDdG3hUv2NeoTMVHU0zkfiM2YXbo3OXARcPUj6UcYb+Wxra
BuWwCqRMTZqELCSudDcrWGJx8tmrnMkPyRnSmnQ1TT8zvVSzXFrlahGDZ4TcNfoZOORi9rATtPQ1
xztoycohQp/CvL9OSvZSFy+nxZDgpP/EKSpn+G/0sLssTM30K9UL9IGJ0gEX/053dwEIp0mVYfLG
J7s50MwSACaYw4SiuqgqwyN3Lk2wdkBuoX2Ym62NUW8tG60LTLc5c6m0/FKXYCgm2vOUriWRKhyE
u5g+QalM0+0R0861Qy/oI6CFwdQldrTXaiRBUNDPdYvjK3ueWlOpQZWwbF2XYDmFzD8fkE5XSHWa
PB1dH2RVVru8Z1Hx7vBGUg9YqLMGT2fL/7LX2GXVrqd+cIl4jSJcwcwfBARnrQJaluTkOkQRrTsJ
KEVFIPhsG9FiJXhRQe8XFDztkoM1DQUvbDyhhUDmNA+EsAEgzGKusbap0vBX0daP4TEy/sCbb/Cn
1UoOrPYnokWTGZGDZjYq7pJu1sHZmGa6Sq7K2si+KDQit1k3VspTly4KiHuav7p/X3UuIuAf8g4L
3eU0SlcjmhRjE1jBi8XrzpZAlBp4WR5ZHGMz+OMlIDGC5VJ0TZakIbwJQ1BxMj5IHkZrB9wNIA1i
xoxJuHMaTeof3Yy/CTYBRoUHUXLpLTbBQkOESSAnlihPqcVIrMqUyNnos2nbl/XgZ/pVjm5iZIki
0ANfgeApKmQ6B+kuIg7BH847XAamnehYuNhMRDquqTMzTD2wSWEE7Rt8Gjpi8k7yGP6jbWnufUJ9
ZevQVsd0wLLgcOuN5FPotZi25vRkj7BiQr2mME5RMRkFJ3syGdE9Rg/Qs/RgdbmTP5eeCyKzvJ/+
pqbTso3kA8ECUyZnDx0cmBE8H8mAkFWPBOCO9vLQIJbU6J5hGKB1BFVAon89CcTqeTg8UnoWz4O4
gJPm5JnAsDdf/ttheDWEWn+cEKtPiy5jSJj5etn79Yjv0Tf5QFbjLUybVZ2y5JMVltEyAcE8CyoY
ZRVoa6lSIEP4piAOromJjsyl6QLpMg2xIdEakvgz/RKoE6J4pPtlzUkCGKTp3x7C/wJHqWggL6wZ
S4FpvEMP7789L933LoYywPpwK+TRVWqsJcy02gMj6Sj1UpREm9pzRFaMhEIrs7jXNNMgJXL58s/l
1mhXkZ+b6ae7qnZiVpcyJSB3BkaCozVqQ86UbuiJBQZJIIBrULPqZDSU6TfYCxhMW4kJQVlKplp4
L1/T8oRe8uwG6Sd4RVMu2wZXD1lGYFWKTsSSo+oB7x45FeyyhknWXOInGjS5lDQlB0VJwz0r1EZm
LKWnVq0ZeoBTEUWxFl+99fQ82FW4qyLZiMajP/8/i6jIUIXQibqZHhQW0bpa8pMfxLSiMyq2Yf5r
rmqmmjmvjetnNpeS2XIUWauSRA1dZnCkjnNtwqm+sq6sHIroJ10yyVGrBo39eo40IK3waGDHT8iQ
kNN/G2bAi4BCntTbZKVNwGAcDeFb6huORDxAoaDCDQlwRa+qa1FzSeqnsO3KUyImjbeLjwGEPg5X
xi+Sh+UrotEnMAl32mxkoLp7/4sHhmXEt5H90qf8JCWbZsQs8pfYAh3aQLAdWv0r5W26aSUuDblM
wvcrEmCsQhacloXCfFhFHFCUaBj8CtUdOV3Ras2mXTzlT1VYKHD6PTEykaKjdlJUuW3jFVY9ldwU
WEYKYbQszawg0s17l24RRU0tFzmj6QHU6uR7F/fTofKHgVQsdugSj61EtHgD+cmjkF6jfOdv48mR
qx/D7FQR/JkaLWFvwj5ScPAH4KeYS9NUbgxLdkSLeGoqNS+R5cQM7DaYwlSycw2b6TnQNIT5ZxyV
T21W3y5fZhg0FP9ZBFFkS6SM30hPPRFHlXylMkNiy+pTatXXulra6QAD9F/OhcEoOzfDmHz6Ozhh
qqKadX5So/o7ELakjx2N/hDFqgO+oCLKGFKFXKema0nlH8cHEqsURe+o7knLDT1RhjqXAwD9hf1E
O1+Kr+OaXgmtkP5sUWJHt5LM0aa+AXF9eHIfrKt6O92xrxQdcbs33EJKWyFY3t1qsKGA7UMtyico
1Uq1k/cGhf5wfWhZ4WWmB6uvnqeUulT/X+PqM0KBPyMXqE5V99aZCKRhJdLGTk+WohqE5T7sCW/I
kTC11MeKTie1a6TOHmUJNF1Run+3nh9aNJ6pvKyy8nDrrg6aw6nU+pdpcjYBvBAd5UrFYHoA1uZJ
8aQo0AuPpuiDfglSErD0QPlVOXjZHw6fcE3b0p6xEcZ0Hmzx05jxGxfdRNOhWnuZwSdYETJraoBV
BfuVFhTsMtWfv7kMcTSNSF45LIYFqonVgoqSfrKCK0p7Ly8V+FKaRD11aX6bvBZbtrNFFrXc1Wax
mcilVivoe/vcu/Uv/ZvKypGP4SsFq0+Ed0nAE/OjfESqGg8B/WGKaFcH2J4giiT/UPxnD5vZx5K9
Bm/cOojgn8zHhUzOzOZPhVV+xbNeG++zcVEtmmVb6339TV0kiDEbJuPQO1NVqLpCftBvzQdgC8Sk
B8EfmMTBRhTH6hSoxStRxghXsD9jG9O+cENfBTWCDc0g8/aJVASyC9AT0gMsHN+QSFM4mg4Bko/7
pFwafinlZ/WU7BlaJuPX+DHeDtfz37j4d9u4+/nn6exRhL06L/PNFUJexUm/viwnS9xVtX/mY7ar
ZXJ2HpGcr13N2a+/199x9frb2/noWbTXaKeoeDnHHf/aFn76U99QhD5b3qGsUvtFVxcq0Cc5jnNy
TSrtYreK0zqjYPQdZupIcYSbRpo+UfbjRk5Wx9op+Xm34M8MnyZnKEHUngXK1xaHeVuZlFukPEkZ
N9+3PKqDOUQEpCKXuDLjCpo6DWY7WWxIAienWr8n2nIJQuUafG01sJcLCzROhibjQkTgd8oWkwzF
DYh0A7QTQAwQb+vgEALA6SXhBLAxhA6lsF3xwFThzNFWHmCNgA4B/z9rIZtB7TXavOLqKT+n7U9R
l1AFQc7IfbcFnmi+/uOej/G5BJnplXVXE3wxOcBZRx323sinpqASm9k0DM81kKNpsnE6F5+4Vqia
okZQPZctjjplZscD1GTVaFse9H9YSwatkp+tiEaBxwcnKm1tLrVVAY3jMBrqvYU94bXqAFnH7vVR
AEUFUnJsagikRZ/S8gFniYE2aLNpWxCcKe9FQayAKJwUYiXEBblg6j/7OslKQIiFe6X3SV18IcEl
YjE2sDlqoQ2hPrpWPUK5B9WPpyFcem4VFL1MykK4FidkomOlaahbAWE5Ab5QA8vOpiCPgRTokyqU
atvTzaEynbJhBKlBKBRkJ4YgjFcsGE53scwAKREMdHPVIAh+EMsp3Q30GAHZSi39RydSwHds+9Mp
hhWIgehZhnYfgkCq3ERPpJQAOdk07pDrBKqAK9XD4ge9v61SBRW3+1el8COYNPHofwGc52ZQ74FL
HCEeE3eYmgGxD14e3dGpwc0Fs5rxqlFoV8Gamimk4KcA4BQ4yHGaeGegdGjoM490FwSr9xORhHFZ
MOkFZ/wGd7oFXC+K/XVNy0SBudo/CkK10CuWOwdCMSQEpmBf4546rbr58kJ3LhRssjN/AOLiZxuO
G3NPm7Gyh8Xg4RU6HzZ5Ih7jOD+8C8fTv3lkzEcT+ZhS3wVHhzk2UspWVQoU9d9Qin9TDCPWkXgi
P9pJZDsvNZXooNfuCICX5qKgdkoQpC9hNCak00vrnG2kqpRt44ZS/rRIruW9pE7fSII/iVPUj5F2
iXQC05Zmuco+UQyljYTLerAUrJomh7xTFUlpnisykVeK7ijT4YnrpdkFtq6FqgT6v7I4wk1Cqymu
J8SMKRAWc5+lS/xGEUr6ksQloMYEXlrCgmae0U7SrsURdOxcxd7Fx0YJw8sUaH7bNxKCfxeIBT9n
h23sF59O5u/cptUNaZeDxPpWbFJfohG2uGZluBsfG9nBE+k09GMpP18WcePjXbyP1pG1tvPdb7c4
faztTTLrQ61v55toyHgl9Hb+igSBW1jsATq9+WF+7RQTilTv0CSwITR1qNgWxneYX1WCW7PIqj26
CPStnit61nT3d/vzV5mi17VA1YAI6Jr87o3sxdEmCBGnT7+rAUoqXrb9jm7sV+ySbLbV8RmBwtV1
uG+zc9LBRhv3spzkdKH7Hw1zagh8WL/umrZilaBC9zS2KDzE0TuBO16hnHuZgZ39JmPhshGUabG7
d07k1IFMN7U8ZcLsLFT8oplAPUarMjijQFwd08Qp3ixQNqEpTgnFsnU713kz1dhGvxsn+3YP/V33
NkG6c+2Uk2PJqVgofD6Se/Re4u3ght1ByWFTfhilwwQlIBJAuKvwPir2G2uW5Jpk+fb0mM/SbPkV
5+k9Ax2Buzl+9Mtc/+Wv3Ec66m1/s/b9jvyQm0PZjkoe9hg0mnARYA06Fip7ln16Oz+UrTL25S/7
RY/kfrdvSDqXEF4u/72H1ng9Xw8tSmKuQ7pZWVDYr/XdZvCGDU1451N/X4SheOytETt6RVvM7NMn
zI1Y2tRjV1EUvgYFSj1QH4AM9aBEw/1QJa/nqIzklaAsRFFwwV7TTBX2A13Ckwy6MsDI/Q/KFzca
YUG6bn06lQHpu+LXr9y4td95fv7oMAjqZ7WmToo7sMg8/U9SgajOrXlTE23vl1nCnPZjxApdXhu5
0WPvZAfXeTUutGi5h7Kft6YtBYK5e3t7d2444qNCdGiWEb+rdlBEmNnv3gEe7zg72PwJ979MDj6C
BpmxmPybJvg9k6qHzHhEkLjC2alEuz7dfNoUUrdP3Qoc8gN6e6QxoR1Y7PLDvcazXm1uguPXw4nC
SyyHTySW6MqH/AFaLct79GyjrPbEw6J6uGizZPGLcosnDWTgN0MDYher+Lu9Y+2c+w6WkZNfzob8
IYfUOEgKUwFG9CA/QIjt/gXYKCLG2i2g8QJPzWo9uNtj9AVQnUC+8e7t8w18WR57uqhvaQ69jy+i
3c4Rl5TeCJbDu1/+1m3a4WRVgL/mfEg0YAUmN3QG8EBvCELvj/aGG42LS8uAp/NdMaj4cPvVfm5Z
TmFFLp4Hz1mZPOM5p2JvVPBkXUjvl53DwedRSOJcNt6z4lZIOg1Z+DvO8udssM9gfUWPIm4UwzLw
eJflGEWv1rV161fgFF3GN7B/4lbI5OY1qB8vzLz90StvvTdUOAsbZ6OitmbHhUZDv/aXc7/SZ+2H
3EGYv/uvfvbG7UHLMrZi5BMj3OpHfdP9IjuKnDqyQJhNwmMsGZv18Dl9dVEpHz9g09CCYAN/3SnB
MKuVvAvUxUpSGEnzBvMAiXaU27kWtUnUY1ADT8RPLHFwuWrk2QqYBlbtrf9D9PQ8vDdOY0TfLuPj
l6qDT9W+r3JxZuuVBre/zwR1oPIJ3TG/vPPyCDKxrOEKod74dl5IVSSnv2Jnn5A6txwILRNswhYP
pHM52cdpjjVwbhHiBad+Znxm2j3lpuc3zhpPn2AIg4srDjfmG+2a3BgEvPHC6eFOddyAzeLKJgP4
ePHKeOCLI2yNvWqv0Mt8gX3TdYwOLBn7lvxyTv7s7Kn4W7t5BLOgNDuvl0Onwgs6sy9a1c4iIhdU
LS74luTjF8XFDxZ9/zTe3/z1xkcFtTJlXGYrhOmnzLlHxf5OUTJFr/UDhwmn+mhXF7/JpxzIwS5d
gvKnsSW1W6uwg86waFIS3SxPg2dyTDL9zeBZu0XHzqxH/U4Bh2lVjvOrffvJAnjap5u7JYDZOMQk
ZRpzbDRVSmzPq2vPetlIjA4Rdvi2HhS+oamwsxGLmE3Y3EnIVBV9EeDkKUqYf/FUiB7Guy5CvjGt
lwtSS0AE6kb1wU49YavkW5LD6DywKBh8IKuFUG/EuBa1ju3KzH/D3seR5JEMHDnLrWMROgEHvp3L
2b3sOrsOe8SjMNhkm9bMrx798r2VLYcZq0mEyFlQPoGTPM8PEAialke7CeGoX3x4J5RjJs+SXy16
L9QjPu7xEpaRtM0HuWq9cmjMci369a578Bn7me5uwC4xm3Nt2dWvjyL9EokSfJ7r9MOAlIgmKzWr
Un98QlmwCxsJ5UYP9qEAlchojSCfZXMTskf7QmkMLgHzWFJiDrw29KUo3Wtvlm+IRrnJa7Kp58bX
9q1zb58WP2pt/ti/y7RwKoBDbiOMGaOeL3sf6jiJAxAQYVN2rPbfLC41q23uR2lyXV7AS0pDIv59
0Ub24rX1vtTY5egqWjuXfEbo+xk8GXkrqpb+MsgIFhrbLWRK9vxyZfBEAxPrAy43/k32CSH0zXkm
+4edo3tW0bGITk66jhOtKjeLwqpsOSyQ8lMKwre7+9iiMwpBH/nr4s3bJjuSs3CyCNqy9mdawb0l
uEVMGpu0NZKh8XGM/Ip1tXNXpFW8H77aU0ONvMaNNymDYwCesFfj3lOpuLgsMONsH//H0XntKK5u
QfiJLDmHWxzJsYHuGwvoxhHjiDFPP59H2hqds3fPDNh/WKuqVhUho+xDYDsOedwZweTUAGuWfqld
8ZZKz7h4SOfmnnBznLk1ZLpRwqY49fBcuiP8To7aGdjuwC3f0opJi3Jf/ZGMIo4rUEXNSkFw4hLp
n7bBAIw5MdrJ8BferXP5C3RSNROCq/uv7D1JKVxVh8vHoO38Cw8hvG65sNSpai7a59R4BtlWCJ1P
6QwMd5WeiLIc/KoY5wAFhNQlOD1WOgbmjxEXDfWZDxXuPU+EV+6sb22j/KrLcEvUyJdyKrAizsbI
NI0AoX1aTPiHSdPXtVPHg238X+1V/Y1P+RGP4vRSsCcPOIFQGDwJs6IrgfvJbOE/LGPS1uDTSNay
yxkjM7Mhr4zvfmvh4AKUisn8C+tfkBJpQc0FPiedxr/5Gt+qnWrZ4ZHwIvNoXccP9Wc8XQwN+018
lSQ33ovffnFliFYanIgswB5XSJvajHgGGVur2QPP+oQ6yX7w5wxjDNz7nCJo4dS9p8mkPqOW+U2u
0i8YCJVoVHvVHQAnP2Dkee5RE5Dh0e3UP0oFHF3WPMpkK+zKk/H4777zpS+ULeuqRqBD/3JpL9lG
2paglCq1Hsq9Uwuimzp8wMxPETm+MRP/TAH0vvgTKJkUfqWI+Pn4IlCM4BkUmdqkxO3pVmGHw9Lk
TuSjcZ/ePztlx7nGd1TTOSuxY/6NxhvWBdAVSf/hhdfbJx73hnCm5KUqCu8cQXhXdX/Kqds2f/2f
gQNgeUCvduo5/hxOP9N5UeXMkx+DrSNQBzvi2xaAjpGQpR6T2T3AQSzQKGb9Ah+9MvRNhgdIkZ4q
v9md7SMiwWy8EGvrI/+FjuZYQSjy5SqnwZIIsGJbxG7NsNjp8YdLb82t7KuHF1JtdSNgEI9XO6lu
PYtsGuOYgz58cLntMsRqgmNy9h/NYQz1xBM1i+wWE6Vs3C0mS9oc71sRjFN2PhDkr8UTf3KwhYbO
FUPzNLb5SNy13BsNa+8HM9K69ZPjYDgW0Frj8bapFAscsz0r3qmGg2cveerKwy4O/CIDQIzPInio
uCtwD71rv3m7urDiwKu/PyZ+PAGMjPpyWftAlKYnMaGhfzFpL7/9aPDz2u81rD95uI6ezPrPVwQw
xOVk2abpEIrYMXhXOHgUpwUu1G788OSPWwGsQG/i4xf0l6r1FMwFlQUxLrSPfCwmmvrCT+i4P8AA
CGlNpzPmD1zSBbfOYVLMkpIrUA7Pa7owH76YBbJpq5fRzIlpbJ6zNB7sjx95zOv+2EP518RLS3Uj
xrrBIL/Dk0bfALV8LyGymLLDdfUDhGs4L9SUNdZW0+jhCqLz7oJX68R/4lx28IzlJyO78kIa1afd
0QOji/7fsT1OtdczKEXlMzMvAmnq5iQl/CefNpQuX72GU5lhV0xx8hN7tk39xIPX4X3XmD1GC1lz
KjhWQlormzB7klSY2WNyzJMQ5PTVqj/W1YHmlDuVhFIBFOqSdAsDUcTlnS0sbSd/1lHKEGG3a8J9
3y5SYTYOiRXfn37fp8GA5O278DWi4zK/nz8xFP2s1cEmMFLnn62O9RMX47U5xfwhzLVA5inB67sD
MOwZQVB6m3sL/PQDpydT5uvIRBEMHvUL5lgPWJP8UOpLC5MzZNG0g6glftVFtle4xLnbvGz6PIsb
2qrBWLTAFAo1u+yJMpaRaRl8okVlufVzy4FoqYtxFWTj99eR+FtT4YxPIKZznL50k6jj6mlDbu/D
rgzPOj/KDTg4i6i7vOjeB6/JR5Bc4z5k0WmuLk4f8dIYTvjSU04pMj5wXEVXAHKrCWgfzE+g1ESk
TwvrmvO4w+f8Q3pWPhPhJ2n9H55urQaaenABSpnk8mln2PWbhT+eReqOdWV0PpIKgycHzIGh/3B/
NW5IsMRzzu9l1T4Llx6oyoLm+UdrEstOX7gm5g7At6h206kEFNe45nNOFkDzcHpoPn5ju8uec95m
1Cd2gwMsMtN+/jH9scxgS3OJyyG3vYcZdoOCAw5MdWJcrfogJDcBr7gUXWoUOkWyKTmAYGYpj2/a
Xi8YLmy/9a28BEPggWHzTA03rCz8+14TuVoMHdUhxvC4/dvaLTt28/LJZdJ2Nhbjy/pJeY0xJIUV
sUfSWiAzAw85SAIEHJtQCrKP/8ps4u4xbMU7EXY79eVs9cRu7G+gCDHsZliKF94hkfT4hw8zlh+Q
PgC+yYcyc4eCma8EHVFpsOWUhf8/uuQpDu188nI/BgZk1Wh5aNz0H+2G757dwCPhHPFctM2czl9E
iQ3ERd87xhgDpXQr6yywkQHocQf0w//mff0y+eF36S2O/PZDs4cbN2zuWETQwMMgGAVxhcSkdTLZ
vDSVXe+owMFZ8H9B8PhnH5Ts9VQz/YpaAO0+MgL9ltdbGqEEmTRN9+tiKEcJmcNFWbfIS3c5QnjF
5sgoD69fVBRX40Trr3NPvoRLKG9r2ZHzWfs5cSAU1hfHZlW4UqpS7FACYOUAAmJZMAT6vDHGfoPz
3/gVUl9VgrfkIfOn+cjwC6YlHEBJyXnGwXK0FOD2oheM/fftyddCusGEdsFihTdjB5lXpQmEdFEz
BaLh+M2GIa8Tc08HbhGNLWUT0qG3NHnGjHPLJRUuzuD0yEbsiroHk1Vv8FPkzsJFsBPXEAyczOTi
8rskRv2YXTXtJFs+IXFCu8RIIZzlC4ItksLllcdMaDEC7WexHX4mtJ/dqEtijQAixBtoQ1LgtfGu
YwOUpKPS5n1j7/3KMVPPTEwHmWroS1e0HAUtyOvw+gaTSh5TOo8GbqpPp+LD1aSJhvv1ey6Tgsls
zToNPQX28D8Y0RFxjg2H7lBkSc+KamWtlh5WU2/83uwn9/4Pe1/Bm1AQ5jE39Q5/ybccxBxqxbQN
7Sr1wUzakyHaJd3jiDHZD3ki0JfzUOhY2d3n+D58K9gDznk6xW/5HdOqAejTpL1cDFecnu6/9V+D
KwAJ/SjyVELWengjgeFK2PIvWwpOMtNNbkHczZfhUb6QOAg9iMUR4Km+aDB5XxofJ70VU9AKDpSO
HJODacwbxSex+J3Z+F2X1+Y7pDZDEYfvzSE6PMl8pge/iGfKIQz3OHc45m/DZuht/ltxF3/H6pCY
hx79TN85ElyNsiwbR0kmz2zK0gTmkV9Ojy/Pt25wpwB0akD8LqD0kRKzNsn/pBggpRiiZWUpRxYa
7UrcuBLd6nv2/52xPnjRw+xNE5HatSelk5g+Zf/ENE2fNXNTmdIPZdfh7bKaKcfeLEcOzhGnmVER
xeRGAR1Rij8Or9rV/ztivk+lOFF2VJ3PW7VIcVP9pgXMXLVdi9giv1zeY256Ba+yP6ao4J5Tem5q
orR0dnztz0obnBwNmzCV8TlQptKqOhdEDp8URNOn4Y+TA1pYPkrsB7QhyDtq1p225mRWd/kZlIKb
Bmk4R0a6o9ChsxRi9zMVPy5PhF6M7rTGgTBnyUyfN8HViO6EwBW3yq9CZfzDZRxuKZ3IaaRNe9sj
mEECCwsmJWrCAMqcSTxiy22P3HxAOHQNuiv997kBbHlqq0o8j5ZXBtojjttq/lDnxEjk0slsjiqm
19/FAVwOF1mabb0kVj7I5qbsa4uXupCoO/V42dKwE2VjdP1EN5yY5ilpr6/Bi5/rpncEpASclYDs
pH+8F+3b55PTuKrXJF8r70m+Tf+ATRQygH6VNdBIQaf9NdjMOAHrobWIXZm7OHY1msSi8FpAVfpD
wemQDZFdQRW26X/q1KOcH/FtH/CXhrN4eYK6lFbYh9JSRCxdHE1V+7HRLjyWmpvyUOCdANS1U9MN
KLL8Cpp0/sL/GwUEWIA6aRSakxP9QgsAxPK1nBpdE2ke2IGedqwB0VzI7y1HBRF5b8uLiC3u+R0A
MZgn1doMmx6rdGLKmBw73FawwXkkCFZGnFT8kltWlqcO9DuugRXrKlbcHu6aRps5t3L+3ofCSv6A
RwUglWU7HY9+ilIs4C0Mqi8E6VCgmR6G3Ivwh8peRMA163d06p8pNRFig86vMaDCe4nbO3h+CY+l
+Nyp331Hfp+bgIRWU4Fl/Q0QxxqM+EADb5w2g06Szqc45K+ZqINonrhXRQJ1xmREw7xqls9/oUjA
vBNnzRBUtJzQd9Incao00pIFUyfuG9qnccAzhXVqrXUGLNH1wpruY9x2ViM28KrcFxeXx4EPZZKU
cyqkeJiD03LN1O99GflS54v57Bmuusee5QV40w0T/QdcsaLSM4MIY1BCVHBw+3jUeZby9xn2I/YC
BCkABg22PrhVNuWZ1Ticyouu/K3BfVmdFsN74VqogypcsdISfZ6RTc65M3gcXfxM+vwuBy8c1nq0
bAY0clAGSO4/mxpfamnWDWu5YGY9mowRK3ixKgs+NmUiv1LbybXHTWUCyr2+Uqz3J/QQykRuLgKD
Kgho4CAYWS+mMB2h28F0evmhLSdxx1Nw019AoLHSUlfcrkgrzJ8RaEnsfjXCrSqw4kRafXDLfy2s
xRPmY0lxlB7AOU7sjLr30GPt6YBaImswf+gn1A/vxpHjJZe8wkQiTSxY9xghxQ2qeXEEu3dL+f8Q
V8yOcSUIkycqJRcMlaP7J7yAKEs3frf+cKh/i0Uz2Bky66swT7mmSIc9i8BvIYRzyZ8IL6B8D80G
XCu5A09nJw1g/YsX+EStQuW/apaGgo+3I/cIswBeuLgrlwA1qrQwgq4YsyiKTTst8p9HhUB48hBO
sfonDz9UB3Xnt+99bhDv4lL14lNsKH+1ADQDwPrEToe6mjJD1B1cjIfPkoJUYTKDXUliBkK8szLL
wP1X76M2SjHQZVI65rZMEeRZv+JYrLGQ4PIgG+pkHITILnAJmh70XESIhJfD6fNT/snL7L88ZaQG
uhllf/ZGHZFOR1EanSeJ1IT0OsNyTKks1hVTSCgcQUKesCRECMNrAaEH7SymPZsYyyLQ8Mv33o1d
cRH9fQjHRLS2VPG8Q9LRkI8m7LQVxfJdPQot4jh9ZrJudyR3WBj++ypbkA0/eyBugizN4N1ReMm+
4iIo2XV8x2Vz6/ILLWj/nQGzzogZ4pD4rQlxWeh0FJDLZ53m2y5C3sykaR2Jq24SChN5ar7s6MD5
mR0aBshW6v6z4oKUvyVjK7IEoNkYJvvgtvcah3MpKHpzURozLuk4qAA4mAu41gK9BUyTk8o3av/K
bn+ZcsQjjwP8UwaEh+B7atnNx+VdyBAN40GE8hQpV0Jg6ABGAUiJIfyJ9XISGC9hjNQnTwsFKN0l
vSJolkL0E7nHEd0KqOTzv1uw2jnwVvz1ONRrfv1EdXxNkamzD/MJWER1jOZg7ByzCew471KcQg4B
5QF9oxz52M/oTCiWTDbVe87CqPWd2C4UvIVil2M8bt1Kh9WIAQbpUa7Q10A4EtI23SPJhkOF/cYY
7kzdig/mI/Lzm/yi/61WNjUQ68TUujZGUL3DuoU4oNId7pxf5JIJbk/8NjhmFDzEIMNKjDODxJKW
kB70FGx4lHOx4T9LnzKHzoH8rpAnGcLzsUse9KaxwyGG4+n9/Z6r1L6pGfBNx2MWjU0/V/gk3C5A
/PEhQThKEt86JjVKxrBlHJcYp4MVkIZl/As3JzuwP2aQ7Kj0lZs6eyVfyDbxpliJfrj8OK9FuI1B
25KTMenvR6nCpkcMOGGSYECtANhCMA4GcuPfiJRfr29P0h4AALFlptTdqj5BBXhCaRO+P9Bl+MOh
328Fcw282rwchjGzgI3JQdXdBcQIAoGD1IEYWnINJZEH45abAV3LeHHIWyL0AEUoLD+Ua59ztOru
TbRMBPfRf5nAjbID5vGZfuQ7FQsNlM4GEpDAZKuKaL33aZiJL8N+k1SF+JAhhWKul7bZLDgYXmdL
DycvhMHgNJCExVxEaJEsEqpKXuPkrV/5cXOwS2IH7ccxIi0EB4Ni1TFXEXOYblOC1tBjW2uquZij
IPPGlLMXfbnocxvBM8pLac841igsln6reak5erom0o5WPruaNnWyRoCXPgYCYSQDJcJ2oVWxs9Cp
VL/8y/9KxrBHvtCV8PEGlETiteZeKW7RMDGxOOBMy3rHkJzR/+6uh+6jvUaokimdI6jiC5Vs/1X9
oFp8uSonwaalvx9RrFe7Eo45rcuOqhODenkDMW7tCKxgkPIhujrUy7fGXC+4EGgrOMJ66EDUc0gn
fd7drX1nOKppE4QYbtnzZeuKZBxG506cqoB+O+q/ECa78SIOepVAiTWX6nksm7jy21lKmPLrIqjw
5OKyNa7U1FU6fVr7Hpo+E5cUEekUBvp1lh9oRkcGVm0WSAvf9TQlHQ13+CdDB6h1H270CZjyeHzX
lFfhiU2aPO5Dtu9qasIvaaCxGncH/z6ViTQ45uxWopGKFdmIswhYLN0Ps9IBAs6krdXAAvhIFZ76
7kN4J3f35fGZNuZKAG5Ytrldtn7bzGJUmNB6QdOQg1BNHzUKLF/l114Czx8pTDmZxvx92r5lnXUz
oXatKsieRxktH2BIHhLtUb69x8O3DD+sDfsBTNMwIw3jUBiXntHlgnXLVGyb+NE9jr8U5cadLvrb
ZkZdThHy/s4kGxK/R6NOGuVPV81eHKU/cTPpQRg7pz7D5kIB03ZxfTaz6IrbD5o5Yk3by4jOzJIL
ZZCeOdVdZAhbu0Wkgaj46/GWGpNZQmLGbufHsYI0Vz36M6umytSR/yV+igdhHmbIPL9NFWgRYMWO
GQnnB3CimAugRQe5W/d/BNyQZUK3fjGOklt5OXSDp2JoMX9QiAUJGszyS/lu8GdUXi6bINB6MM5Z
PHAAj1llxejOTszgrSTS3iLURb6HR5BhYfcQ7fZAQOc4G5ndc2Cr1JWYiAJNt2t5/3oFYmg/P06T
0IBM2t6Vy8BCH0wkToXrxo3b/IkRLbgP9riD5AjQhLceq9PnPIc/IDxgErPGwlkh+c+F9WP9gcA7
xe2zoaNNJNf6LckekoOqX/Ay4MBxEzzUEcZ5GHtJNzDWFoweifH3C+2AzNXqWpFLvZLcIdOZPWGo
IAoSyaYSlADhTLBxOxEBx6YK2vQf4zhMrXvfBJqvoI4kfLaZZt0MLJaKIF6+LFuP+PgAWj70HMjj
pDzmlwZM1aOBspUvoXMU9HAuyDiuJ6UT1b61gWaNEGED73MaDkF06e7SrV5wiqc3jHGxFmYrwWRq
iFEZ2yd56Zx54TXCPYk/OI+38R+t1YZ2mCeu57685IqAcEQqBDswJhaNW4hDkkBVNgyHrUJfCGgU
XV8Cc1jxjADRX8GXbGqS4rLNLyIpdpCRG+urufHvBL/hzEdAgZFFznOyC9YqiJ8rLsjewyeNA/qp
BE91qmzqpUElKfmGsaim/dkAcNw8+KtiwgYmxkFb80XxLlbZyeo9RPAx+dxf9/yo0Pz543LEyXJE
6e04+IDGhHyKN5eW1x5rZIA4th6r38x5NyhbAsDTiuN4G43DqAynMsq/lnSCDdzCJVmN1SMeUIhh
pAEFRqRmh7PGcGjtxfuonq0fs4Y4wRxZ2Fm7bKzHmoX8S65QeOKjSgw0bqWlhdZxBrcGXiNsdW4c
ZDPKIdpos8H5yMSlehWJDzoQxBYEiejOfo52B6nZi5N4R9irTtTfrV6NxARf8OUnt6z8fj1m4VxC
NL9WyQOZQXQD99c+lh64jcq7/totyp96i4hhrbOvvvmFwyTu3dTELQdFW9E5veQ+rgRO8WBdxSC2
SWLS6K9szhQAXKhj4Q2WRcn93/dlLLQWxOrOCOzUJx2pumeimcj6gfFLm2CN8Lw+0+6hrpBUV6qn
3FcYTy6EsxSCEb4gf47k0NFiNLhIkBF6heVFE8G927iPbPbsnceF1k8GdPdYuQ+F9IwE6FJwzR+O
Ni5rQ1pA/IUqRi+QHHvjJo+NuM6oE+EtjzHeSsBEYk+swonryLg1K5gHbOp/ReKuwCTEUaj/I8/A
MRDboW3C9ZkJuR81v5Xr54zphXtn0LIRS5Td5eUnXFo5OZn0bJqneHAOpYwstjmibmRn3McW2KU7
pAOyBCrkVv3lX43UzWBr+8+5+ozpNKAGha+ES506Bv8Kg87Pbnnhkq+zrBhpPwiSYwx4nEq8iTaa
t8RAf+qlVUQQomy1koQREFH6+64+QrahR8GJ1OXbcvGh4Tcei2aWJisFPVGeOqy8N7lQEGeM60i2
yBsmcjP/gzfqq33PtLuT7orjY/ol0bx+cWZh/EbdcOkOeoc4wOYIBRodpNWLmtXv1uGVI8LVvmj+
gFp2A6rS7pAyV17NEUA0nfdscSTEQzTkuRNnnC+f6VpchV/N7Al47hc3E333aBgiWUvaYmsCqM0j
JJd6O8YmyZbNaVNucvoF7/0LXJ+twMXhy9CGUBXBmd7GAdz3oviWCWy9ZvqcS1YBArbBXkT/o1MR
y7kjCL/Sr6BPlXUm+eUHdOMAfDCUtooECSHk2gxdCkjRL7Hcw1374dJLrmCIEVYlO1n6gXChi6gM
59ACrlu++Z487tBQAPLtbfATGlq7hgNadKByk5aTj2l2J98+ueBv0WkQ3RdaDtGnVaFzKQ8UvyBG
fJVVtuObUNbwzSwftd/6DTADyXJAjv5n7OJ7RD3MvkBwPJO2ma25IUUd0/675o+yj4gwxLJkgGDZ
V4zR0dG9AiX9FJP2zJiHg8ANP6O+sgm4Fi90daI1DqdoY2dQay64WgYf66TDnFilxwXsJ7uETLFx
nsOtFwKznwYIxYEIxY8bl9MK5MipNxibd76Aci5og6afdalTA6Wn9mf3Sm2BmTYtKEiEuWTwwMny
Y9FhK1eIoJNGIFc4izeM3+QbWHT2xhrdYH/hYfNXogANOkbNp20d6D/ZnarbdCMSpkZrJGp36AvV
139aziksZN5AWCM01c0bCaDySI4OA43GUlw+f+KQ7K45u5Tw6zfJc9DSpi9WfzHmlghBuIMhAUTP
CgmlxX2BM6ycciYADdCmHDPLQRWFYtkcXGhbjUBB5z3t9BWihCfjU3a44dlUWy1AykxZRRktiKs0
QtkESO+qDwcJI8m/DRFi2ddoGY5Gg4ttBKhcRts4clRr0Y/TDI+gRVGF/ahjLtPf4peMN4THa4Yc
4fIR7JAJRPQ0TOqWOByCAcfZI/UOQAN61muexnvoGJMgHqv+lSMvS4IsO1ntXDuJiMij0Tk8YnTV
pmfGR1n2TP0M2gSLQsi9tgZh7u3QE+EK5N8BRqPmYxZYUc+0H2Wn/Ehy8KGn9fkpFFgvbJnGB4Bs
IibyjBTSYq/b0Y841fCc4Dr2Qi9ZVExroTjuf7oRiaOeyY8hA/f7IXLCvQoVi7geX33HRHYHXeYQ
lQQbBloRfPRJdRCrb+X4hqxmB0WfffSrl+ta9x6/6lnmHDdX3wpI4DSnvaR7M9HwcHC6ReS9VnGQ
nZH4nCiNE6dDu+PIDVHLlAOM96H9Tw78X05qSL9Ny3omSJuJxFv83BAtdcsBOPP7G0koVxJGsRqc
2sQA/7jxJmmLEgv6KpAoIWfWVrrEDF2eTE4a5lvNVRW5BZjCRRc9ZDHRxCKq+024uJsgcNBAdUxh
aqxU5Lepa7EOxF9x2tyIEYMBvRguNFX4/ViO5gu8aluIPAO5oa2F9mvNAcjOGdmKj2DLt/pjT5RZ
snm0rnx7DF55ZPaBnpB7jaGKw3vX3MgBkP4+JDER5+m9QLJ68m2dBlt+EeU9Iif5NVWZOW00Wyum
FWZNe/iQJynCQNG82g/+atG+l72y2QNFCmjniPQj6eXz2jzedvRCpxVNu+z2ZH2xlQJaBZMHxPQl
1g+jllEfT4GS3YhG4tTDW+BfNqJdH/70uvD5vwo/ppG/J84F6audyy83kb13Bk+p22zjUn/ar5bY
yJlAxmM0LR6HPp9bEBUpdcuZo/OrFh0OcjqawkRzA7IVTzVxEnaO+BUem0RBV7AZcX84aZ6o7Eag
EvIqA+hF5M3U8XsKTNPkgXI1RhLicx2W2Yw2GkwzVmGwHsfBxZ+BC9ZDH8NC+XmNf8EjkGdJwFtF
AZRsdS6YeKbmx8SwY81+g21Ucy1x1XdQ0MzNiRJlXMQa5cuw0yoiDNBVkutHCBBJ8WOWfek2RjrE
1946H5HoGFPhtIt2HW6UebfEWIwa263OApXwKWP2wqPBhxnSXLQofCXDiIBQJ8UB2NfcFdOB5L3Y
TlZcVxMa5pl6QQNpGzdc1/wMVkjyIBgXPT8VEc/xxCKv+8tB7mq+vnam1pm//1f4GZEu7SgFxPW/
Qto3gf0k5JHHbV6ojcoHE53E3PNt5lzcSD/AtBjc3YmjiVu+p4wbt48+k796JngW9TSZ6fvYGfvV
Q8pgb3t7N0vkBFl81gG/TCbDaVzfJCAW4qa5UIbBFajbvmTwDkiWiw69nYJGfKx3WF67sYh8zJnt
mL4pYXcdi0i9ZbPX/h0Y1+wvsZkUONcrZSYjvXAK6DVyjO3XvTjRr0ZLs10als2h0FJz+NXeOIbM
CKG1hf44fr6svzhoXUk89BRiNFwDajxjIRxpOnK0e7f4qGx5KFLnTcpiKguTh7lQSlcogiG8V+HO
qPatyWl8S4dd1SEbmchmYeuFF0VwWqCtbmL6n1UZkvf2HhyD9AjUkOOCZAeuY8vLya6bKxIMzqnL
fvMONdqhR9EEHhrGs+5HBz5qnAdEs3YEUTO6GSUN18LIR410ozYfk0fATamqwUl5CVLLWNKg+JoJ
XNd4TKjls4FBVnJlj7yCz4KLR1QYbRgf8ODyD5AjZTQtHewGHIg16h+AboWrdm6WnCZB7JnTAiyA
F91N6mtLp+GYh4TcNZYraNOlfQJ9UiCPAGgdLQyUacdkcPokYPKPyaOHowPBfoZ5vtHWEj4DDPSj
4OtxDdFXiBEvyao5MUK8QO63FY8h7Q1yQ7AJO5M9mFuWGJT/W5x03wn5FQCnTrziY/yJx+fSWkWs
mJyTbcXdtMyJ33v42uo9ozdE94PZA5t4PAiYGliQQasDIhNs6ijz6jjwqPzmiMyBc2jDc23XdeVm
c52LkPAIMBF0Igh6lDlxnT4Af40oUib5WUQJjVlK4qvHT+s+u6vKKQzT10xCpm76S/xLVh481FuY
icqh+6xzhBvQBMa5QBE6VMenSArFiIakX9cXepM4+2qTECXw0/2AoJOxx5hDFI2sj8+bEqPliK01
Jdawi6zdvbUH4r0vC1Whjhcq1WO9qOVjg3eZgTxZYLKVSVntv9aUtj4Ut+nrBCrZsE4rX0nnqb6h
dW9mEEmfVavdZGlG59UutS/1VBIc09j1V/2jXTJ53CtcdTIU4zZWfRO3B8OWUUdNQQiYh0f3ReL3
K+BwherAjHEt7vsEsEKYtqse11y0eqtiqe2HgJsd5+i5hs76qJ8rj/sP/5foHu2POHce+i3jW8/j
kxYTX6wtztO/6Y5hXo4k7/UzUDNO6c+KRTWHE+ewiC7kyH+DdnAK3PMFojISs4N6geaCoekNYhLK
XxTm/VadwSsko9FIfEDnw5ES4MRl9yegdEhYP//jLlAOQDksIzf3EbDQo3F3fniC4sqC+oJyQ0vn
cEwtk4tws9bmqr59gMwZQMCUh6r4TITHVV1WEP8r9Se7Rh7NFb0Xr0H1kchhaucOQTjnWUzr82MO
T/i8IEimJGTlaAv+KKh2jjpWKZX0zkTb+zhQmvCpNkxKYtmPop5tYWeHivwb5LMzLQg3mZ0ciI0B
v5ddJNvDqJVHRIx6/jHlAqOO3z6+wKza33ItIas1rix1ttOUp/Q+QA9NiwP1qIDaAP2i5RV7km3w
JEi/U0fiz9ftJ3mzcNcEVJKf+vhKQDSaKSVne1A35ssFYhU1JzymQAhOCY5muRZDBPG2LxwTv7XC
twgWNk0b3thAmudS4+dNgHhMYyirRAD7+jDbhsdOeoJqKJ0mg9Mlc4r78kk8RW7X0p1JmkpiZdTh
LGWgCPFz27FF39eEh/coAiteGHjMJtNX+ZP2sxfzH5xqZnqqIwar87P48/5OGNUSQZqwqXihOO48
ltazdBMA0mFH960I0zw+jk2cEvCfSgtGq5lnFoPXFpcKb0u+9B9Hy9BJg4t6Jgh+D0s7jWBPvtAA
GJBOieaLTH4xDyl79TCTqXSq51QGW9WAUhgEcjTsbInyJetG5H3/hu0k/wKKjSMqg+mj+KuqY5fv
IZ9ggSBX+H6Q5rRRCCTBD9C+IRYO1DSQKb4SZRJIlm2AOhDS94MSZIhWGUZs+VdJYx3PxdesIV6d
CcsGkbPbIHGQLm1G1jwCioUyosW3Xj6ip3jQ9L5x4Tv3YmvrcHsagZzTdzQZfpFGxxcK8SYE+q6d
NLA2JX4xHMgcPOAv6ze011Z724OMx3COWrD2c9RWdrH8xLNIQnDjy5BwlEUVEALOQJH9IYcXM1HQ
tZ34k4KYL6Cr5WyZaxsadmkjm14TFIzXjgNVaIaWVZD7QBGDX4C4UVjtozNRAmmQz6jzudmQZWwN
rAIEJskIHmjRTrMKv9WTZdDuA5ENI6avcJiu7uGOIQwwVOlXgSXOF1CCqS1un08Hr4RlyXAmUhig
527bFgsFP1UMusO5wQAnnFnCdJHkqt1GTGMHzNAgt0pfJ8ziWd4Q1EbqlJBZMSHIN4lKXGVokQGh
kuIJ4xzrC5wwDkTU3ghDYAPrac8/HcTMlypPIvYU/HIy0UKXYr9cxfMPw08Hi0g1blst8YyVtJU5
39AMM5LQug92+0KcAm9uUe4Gwv3t98AiwIxfITJJPzuUK7wQGjD6ZtGjkLJZcM0iOkMTQuWj76Ri
fLmvr3hbrZWLKdJv2xKd1GOmzN4w1rPw3Kzlw2MK8Kww1vFxpRz5tWdAAdZbHSwfuQFsIZ46yYqB
JoqEdA9nx/Q3mB117sYXVhCNjz8Lov3UOapXefrpxYzv+unEGDSMBZvqxTOoUEZ458CdpHU/PEDQ
t1/JE36IqDe/nqnXcAeQc6528YGjddJTpzOzftUuMUrn8S+WVofPnPMvWYI3E/YuB+He8lEpLD8/
LanSDs9FPCiF+7iF5+4Aa4AE1W2IwDqKrWvwtj6uGTyg17VxT3U09ukkl6bmbcDvA3Kb2TOE8Lix
IYegkM0x1+7X2rFEbPGTvPZG6eUI7XPH4Hwi196CiX45+qnft5mDnYu560SH52/StM551B8Gg+pd
XPotuSKl8/lRGcJ2y5kuT1TUAHued7oqdg2yCMRef8QtQNdPzGX4BxDf/oLMwoLeEWgeqCUQPcNv
MQDBuCGbnTGsPx6yDsD89oXvwk1XQPR/bxzLe0ZnCYt8+zT+XEznESdOEcZQEp4ruLS1hJXO1+su
+MWs/hJHI3QWSH6ZhIEIvg6LfszOT+8fSefVpSi6heFfxFoIkm4lm3OoG5ZWQAQkSvr189Czes6Z
6VDVKl/Y+007tKZfgkdMXWpNQegEZot/mOcoW0htsRPEi2SjXNp9e0bNt1ZPIXEQuR+dET0ySggz
LcRaWpilT718D0icTraU+x7AMgjBqJ6aUptxQMH1oXC5T/8ohfmruCfDO7ZCNh/zjMjEyscGRfgu
1qmxSH5QxQ14tVTckXZCmcaCxN3lZftwhdp2Je+f9zEKicsvYW4d/CUvmdar2rc9gyBi0RIfn2q0
TTcIMDF1h/t4X/O6DY+/pf6gYzUznu+t/E0BzmKbP4xCBwmw3Po646wDS85nhjesskMwCr8s9drc
B9mtNtQC1SZgQjOGMMFLL+Dt6ssvgC649bh+4srM4iOafmiBbvsk6kXfi+vhik1JhMNBiIYFAkb/
c38epZX2g8JWf3BWa7HPluEjOg3rYBMgE4q9DxzLvFz/kwJhgvgsIsXXbhUKAWw7bqGSoFw60aFi
+3cmZone05h7o5n5VxP62giBwxfxGKF9dsbvp3XKU6G4ww22UeS44feOw2ce7CRSfcu5QIm5/5jD
N8qJ6Zd8bLm4fLhdY/ZvMDgC7410aUubo3l8vUBWzHb2JivOzATlznQ30f3Mbh/x1eBQgeI8QfC1
myk9DDdKTmLsKMGlRrA7moswn6U4bWbyWetm6iNGvPbVL9kqobjsfaBvlnNtiuqql+xe4WBeKJOF
wN07ma4Nhu0OV26u6TqZnN/yPlAtBASQHRlccKl73LCUJ6TixFQM7HlhNRkR1PdnPrru+gsJbMv2
lOXI0MlwIjZE5OkQWfbHkQ9YN8Hf89mDJobJHMUdyOJL2X+yLR9Mx57m4CQrdVsuc0v4CS9J75Tf
InAGlfSBslg5jiAzKCXn+9OCZcdCgcmo/zM0HyXnSC/gPvnMkfkVO5ABMTOT2xSOWU9crrhkhm92
SmdfYTFCczGYILl5f9DQ0EU0KCElaYUc9YgIHJxiwlmKkGRqY10IK6fP1y9OFEZeLPpDnvichqBr
8SEhLpayogRatHAwAaL2b3vkZNsF/YJh6w9jm13AwLgzUPZ9THiOZ+UJ/Vad7ABW3oZbJPMXLT81
ULpqSHr5hzPWV6Q3cB+JiadW9CBXcIOgV3/LJUbusZ4ccdN034srRCJAQqmJ1FHqLCDOEdc9Arig
9AnUBcpb5JpogsO5lDs6yXBjaiwlAL6tmKZrhuWfrgjySPrDpzMQe40/eVhTU/Gl+j3oXUEwqWEL
BEzPOWCX5lAAvMmh4MZg9AQ3+K44g+7oOJ2YPwo1V303lfW8Vi52w/KYdvdmi9y1hUKFJAAIhP8/
J/jD/IyzjqwTFmyyDFGGoy6+oHXCz8GDhD0jYXnfLJlVt6b5fn+jEwHd0e8aXAdAcbbuhjXXaJnP
Shr9OwV+8NNv60t+oDEGhkFqnBKe+bIQFI9SC3hAeJ3KbAjmwvixg4Y1/gqnIfJOIJH0EOIC4AAv
d5Rz7aY+53ZIWc83Yjnp+YlEBtxwrbQO0dbHVnvC3d2GDnNYT4UG0RbmJk3+lPhdWpgzJoVphygY
D+OpZS+CgNVmPE8OKXMZLUZkooN96XM+onyDDis70ULs22uwoXbIrtpc5UPYoUiBfShv6OYqPHuz
NLZrWhvjMj0NJMvl/tRuf7nTC6SCxj24dRNOAbRL6H3JTmb/whfnuouEMjrzpFDS0OLmLebi4OXD
pEXwSFQ0gZPcAtGTlTOmBR4DVrqmXoUcfFzodN2chJnPAvisno76nHcHtLYRDWxcH4J9/W3U80kB
AbCpGP4wOWToa2fVueGo2DebeA+F6AMp9hAFHihMdRdX6KDmKJz2zA+AWLOL339ZLM/vkNQr3utz
+/xFh+dH6wyxA3e/FS/KDQl7ZjO2bZBjLIwUDHb0LRWjZ5+FBGNXfhc1o8AiIDEdM7vbXCYsPxCW
dZSjobTD9qTOeU81ylFSL0guJ+RI2j+NWfFXLpECENWFkHs6MTneu8oHHDIYDgA0Fa7oLsmBG8+z
8ruu7NcxVB1efBHPxwMS9UPBAF8iA1qK4xlplXZ/JoHkUJ259djpTIuA/uHs+sw4LEGnHnSlh/rH
GKvAoDWV9XMtkqdHwgOawUfQHPGDYrkDYgMIR7njPzeYSUQdyxPLKTiLGD7xkixYOzgCWOTYHGFm
1gijZMH90A5GC+T2HIdYEsVVJ3t1Pg9YugJNeHxmI2ey8zrIpYkkCnqFb9JlDHcNqFLELd7i51lj
vkJwsNEQ/HbrSUr0G5/jbIRBui9uIopH0oQYEfcdt7OBKBFtqRMt2eBl5VfFztGX+iFhmNs+610J
Jwqt8rtgsvo23Y2nNLmhbMmnOTiFR86KhUUL9m3BTi29/srNAju/pjZfyQ8wRwjLGaNUKCegUpzO
zcfWluR+PqBg2V/pp0YPiFP5Y4NgsrVPTyRVgAcreV7anY5LSvidgJX+TUZyZMCn4uP3Hi4iGlhK
Kj6Z5sD25YwfZtWX4bFuTMB6nh298xxtLIq3N2NWmPtwJUOKrEKVeQsV7A9mEFe8BkA3ZmPXXwPO
obXoJb/UuiLzaJ4rJjfYkZ8xUVVdZOATG5Y4IF19Nv4mq/KeeNq8+8vXWmtl2w8nKe4+2hvd4620
jEGvlpn1GkxhHmyqo/xXmxT+0rLJFzRRpkTm16OcRxvj2C+0zix+stRUdjrgNs6kztaJukzM2KcT
KTGDks6EjLTypG9NoFlBQ9M6AoP4xq6WlouVFuHjelpU+O1SO0c3XiTGltCK9Q26pk/ndHOV8bXZ
pSlNQ2TJX6vGD4erVpo1KLPuNIWr5qc2+FOIAuVKRkuZ28p+kH3xDZktsV7DeVngbMY1bRy7Yd8+
SzRtswldZG+p7egFUBQXw1spPgrjzH9MKrQ38BDk24LEgHyq0U/Ru8Z0w2jBT+tJYmVqVJfql9rc
Jmy42Bp5SYIcbSz4JQoiEFoMrnr6ACuPd6nXNTxWeEwBPFcfMEFw7zkjkJM7QfmVHMLUf8dmcNNk
P1fcPL1GXxP89BqVTXmRH9IvV+JL02ZP1DIS033pl9XRQJi8r7WAIwQnipOgNIg3PRpj6UQGAAb4
wVcWgNLdj/DAk59l++rpNYBZOJGfntBuNWP3YZ2ZATvLoChSy9NA76xbEeiYYj1RGIxECVO/Bndy
rFCFF9jLbegWIG/qn2B3fq+S65NKOFsDkZALe6Bem46WzYa8MVJMJYZ5o9m1iy+4iH25TDnAyyV9
yQHPxQBWNjj5FR63h+b83DruomiuocbgcJnycEz5Cy0iMZ3Tn+km/VVUHNOYNGZKzR0nObw6Wgcd
VtVMRql6zukJmDN9WxkKMPvNNi3nWedz7fNr0vkZuZ/BBRjrDA9lMOFxCGzkrULSK1jxgJl8pHgM
yWbiDAN2cMcQtEOB0roaUgCdcfVxSqVAfYM1kvF25OZAgqN8QbFbbHkpUKe3FDf3of1qBvpAEnIB
NrElY0JbNdWxYJsTy9JCEL6tYB5SzlGblqIDpYS0ROYSkayuJiHIbV4nwdhQsKKwwZ6LEyxcV+Qt
/z59mJrsQvOVt2OSj7EFSFMcKhrgNRkRkEB0pfOZY4tSf4kKJmeTDOhk0TpwZF62BIWHajqzbH+7
Y/kg3UKzK17rGh5skSxogtTl02kSS95RwEKxfuNra500A3Y2XNDkXWUFPvKcP82EGOuN0cPHnUfz
tA1/GUKP/8Vvt1FpMX/eV8oZCpNNcy4ceS5uObHILde2wm6pufmMyViZE1uNCx+NRWIJGPNm9hDL
u11mnfvSHaJZJtNF/oDsqR8BHK2sO4jVDZTtWesZ0omya7TTr9iaPX2h3rlG4b413IecrpzwJOf+
Etk07Pq2tzDgtyssQFCaLHBYye5gSMWYfoQH9XnoT8l3TwRXfZ4oSw0WLdsJEYpKW4VAH700mww2
sqATfKIxVY4vqj4Kw6cJ+r5kxdrt2SD/Wr9HX/UPpGw82qeNx3SHgIVTeR4fqhKObmBc9GTFHsqY
gIFdC0shWnrcOd+GI+y5lwef+xLlh/I9phxpzAVQrgqOc/JQv7AmMe/lj2b5vSrnY39Il0QLfRix
h2o+3asrfLYLWpNt/0df3/y0RGRJv/EeWj0FRVYW6S/c5CJeidzyaAkyq5sba25kqKFxp9LcVntG
QkP24YTbZ3xpvxpGESO1gxvs0CEwhei8yTOvujbjsU7/90dNfONGOrc+j87KgnQVdu+9xsiwa7xU
ZBZotm+nh4lKeBTILVZHycEmiaci1pdtR5SZmxxixIUyoFjsPkVLUi5Fd2xwBzKqoWrYdNgd1ZXC
mG7uRVd+9ACeHkY9mQgDyVj2T18KfZ7l673i6Ye2rI87kIMQhVkAfvmeBci1nrMWk2x/EwK3PARn
sjPi93emEfpEZs6WQLDnx8c82P1wEOKQ7pnVhHSNYS12BSNONiYlIFNlGmkrU6WhqXvXHv+vVC6p
cdR6yfsrQSb0dDlyBGJiqMmJ6FRxvwJWekN9VDiS23UiALFMH8mNChgmcDyz0B0vPztjwcvrrISL
9YW2ykniO2LcN3nUzTVig6jnaBQ8UO4S+zCGQRApqzqt6kznkkYCkq0La0gONVrR1mSoKUlsMKu9
iq6mtgHpRzcAYRkEeNN9pRQNZljyQKEI3ob3RGxcOS8cOsJDRIpCzT/IMDzIi9LpLp34Iv4Y661A
vSL7pNSDxJOpWHAzsoUHsgi+m4RTCh/jVEIrqjoEUL39Qf15kbI3Hn+I6XEJievqrCBaFIm/0CLk
SLn7YTV8CE5AVpejBwBvAUMrQB0UFNNl6DwHB8VH70wV/YJ9RJzUrib/xT17CIU97X7BeiZKQuNA
qLwkHB0eYnAo+4sk924DHkp1LSh7pImj5fr9RzQPlSraTVU61oQCY0ipSxISve6D7O7lf8JVRnAu
248j6Oed3UTp9kFv/97gCaAFr0U4HqXzyZ01NhXq6SuMAAXcS3tEKLYrLhT1vQ2q5Yeg9nA/buXT
i9b3bYxm6+i9iN4/gE2C6ATTFaJOZLbUmO9VF1tLAwiCCAJpP4H7cgEdn/NgfQo24oPZsO95gloa
WQeRLe57zZGMXoLpdy+C0N7nxgVOR41OCjr05Z8w1x/sqnxXUBIWOqWcPC8sfnJAu3wcLUIMMHzu
YRdHhQoTMj+L2gEUpcZFZtii5zbmQGUC3O2mfYRXEWcd/r6Gvz/+422+7JDvYmy5ymCIoLrX0iI5
xRd+KzvwFyvHz+K5606vryqgOE1+o/NwCOyIe8EH0feZsLEhDfI32ge1Je8VFyytnVUztBf5Ihnz
hyiSCVPfYRHrwC2HS+AZawV1vGoxJNBhyhtgIrGfWyxJ/0IZsA4VO6wtPApMMs03+Bn1Fyt0MVh4
2koyQikhsAmtwgXuXe497L44VnARusmCJqFGp6WtKBt92EljNr1zZRZuu39u1HuBzkVEDvFZJUSu
B7sH0Qj1D5INGoX654mOiK5qnRygsI0Nj5aO76x9D1fEbdG9vpHyp21wMMZfil/T3f7L2QNOwXX0
tMiv+ov3woZSJv4rK28SugBuY6wJWnf8Q0z1AHCnci64ylv39RMvUlfaprw0WFCkHzQWzQO1CI0E
fDoumWT7cTPTYNoiY5TmdH/Cy1G3L6sHLhcthP7KMt3BGqq3hszG6MTsBiQx0FVIG8lqeVNUINFA
lkDU+BlExUFUCwOA/NpYAsKgRjkr4EWoZDL8fKMKBkME4Fg4WWHPXef+ExuKqdwSJBjcFyPWS3oZ
EhtUdWOGEGoHCpbwnmwnR75NsyX7z5JQ2n0RF4bVi1k3z0O9Ma6ckBIB7GNI69gfIfqUSM4ZNT7F
X/8XEp2cnksHuFbAXr7/B2DPi8d71T6dz+P9jW/nDf2NIZ6nDW3BfSqdMIqb6OvUc+Cry2gnMgxx
+WKla+gB+ZRhi2gja0aCZk7Q2NRszQWtj5MW8C8OQQ+IlaYz48KHjRcNwfrXOJEPxs3+kC3L7Lr2
rwWrAr+9GB8gg3YBKMdZsUSKSt6kiyv6xdhEYd+ug522mfzQ2WMdpcCQ/fiMC5ZLCynDF1ZUfFN8
VKPiB9HA+G/Zy51yy3eZiwzo5eYSB3c4Uh9QTRKFwkOU+hsNAUlUZCx9HKxIFM6YSYcWmrH1m3jD
vZmOEJKdPxfa0w0SbzI44pn8g356fBKy+hG9z2D3KiozxRFEYm/erp5cRNF/9YdpcqBYFbVrlB7I
cWGr4SkxGmTGyzRcAbs9j6ROkiMJrCeJfix6GWZskQyBey0RcOMYwopvK2M4Ja4pdeQXfh0vXIgT
N0EgADuLGxWA8bnibi/zTT6ZlfTzYFrDnMQgfbru86WkbpXCpsPB1JfuwUg+e+BOnGXkoPdTB3Oh
a0kuLlHpNX/LINhY2aTdG+M/iQFAGwyR4L6kJmSUrG5L7S0kqLxBfTerdZoyQrai2CY3c4lcXtP8
CFRl+i2iXnzth2JeFafKOH9e64yyJF3lmNUlt46XWkC4n4vFrVMeQnHV2oPK7YvFSlhRTiQvp27P
aXssk2uvoAfe9XgJPOKv0Ndx9XFALFoKlxywB4bUqWjiWCmFupi2tCtmtn81GFxhJS2BECdlBW6B
oMlggFdt5fw3sU4e9J6h+FF9QsqdAzPyDAjmzFdwVKXuTic41fdILN7XyWFy0E+yilbQ6iX/rfu9
5Eai3ddOiTO04JW926X+seucDCjyARGjVbN3fCLD+PMvCK5xjMrs1yTYznsYodYaxpyTWXKjb4px
CFKFN7bxj9HKOHCndk5oNGNcYOWnPmFxcuRU6FbGeBFwP5Sy31VhGqX3NFxqZ+lO8AdRiMIetOj1
GN8r5LXOt3/S9Ex8HBE0nEA5+G0GsZ2lKFQqJiGCuauxB0XFoU2+ALJJ4qaooIDDfofF60Btnnoj
NUxwoGYnhD0iQ1LMQbNbzQy+ntyG9OTotBEOoMrEzcoLQpWHTJFWK2DoBfOlGPNikmdGjonKvcM4
TUy8wMnhLEdcjG6FRBLie1M/6fca8312TxKTKhvYg6bv+vocQ4I13yhpojkSj7/4WEMVxl6P/OtM
gZf3kBwgt4NkD8QUxFZdmwRDc0gEnR3dYXR4h+gfYdYmouUHucPu4GOkxP2MyWhOTdKLcRYlsgRs
wnSTdcyY4t4vW/Lv1qFEqIufBGRRYSMgmpVaT6SP00dRIGGZUAA0ddjDYf4wJuKIRMM1cZVDPHU1
xNLGvgEuhT8/8kcpXNvEo80lGZnga9GAMOCv5Gly1HHxEYpEfLl+7775KOEcjW+AErRiYMeE2+LM
ZkgtVWWr4U8fFytLlixQ4rf1MWDXwGIEDvfo4D1cZV8yK9g2mJ2BNolEl/reX+W/4Dqdkrs8g3sG
MKKHUOaoYcV2BwQPwpkrG7IokgBF+Iq7PHt6WnBjVVBnCpAPd1So75TRKMk5lR2N+ONhpyIonxAl
uaPOVQkKKG4NedaUFiOUrexlZkgkoyWGnAXqUzT8cmVrdE/Maa4cCk0+ljjA2mgWRIpyxLFU2rWK
kZsaitCzGc0InQiDRo8RXWufn+ISqRCEUT8vKXKM46vhiuR4ysxFypFWN1u1O7aBgZ53Vce3IWB5
yUBFS6UhB2fxItwcQQs5NcOKA5lIBhmhhZFtVMZxNMx67BZo/p/vfyHeDB9udpPabPrtcB2uaXZO
Sp8GtPriRptmDr1md5CQYRl0VGb8Jf0KmUcdgfhMMYkzmcTmZx3xYcONvStSqABdKHKNZiEHIwzj
Rqi3Iqc5lYjNP1YRUFrR+aIL/mRejRRD+9EAT8Ude0w8001lK07acTQbFDol5O9k4niddJmgZlHZ
kCcuF2zCumELBTQQaUVzw0tJrTzq4s3wlTGV4HnrICRjQitGvz8O/VdxIF1QJnkIYGbKLue30ath
Am1R3Dar+A+D8kvcZukhpP3+e9ZWOJnXgjtVLUwRmFZRLAIBXgUiS9HcNS7kRQWBw7BVTiYVrbFw
UZtNggkou7/IWmbrpLck8DSyBQIzxC9kODCd0/JS9d/da63n7qvGooSs4VxwloyJSziJN5wXH8Rl
dEM7mToMx/OwLqCg0IIEHoESPcpWIgYU8swxfFHyUQ78tCugghepdJtn47SkpX488ls4j+qpj8ZD
Ovd/GDyNpQb2PTGnTw50C/EVg+IqD1kPkavES0lO5akMaqhNsjTyj4v4Dg2fckFQvMwjv7500ehZ
ln4/7Nh1hRWGCDXyZjKTcuiJ1eDQ31kDZexQaRM8gumXxfc0nHay5CxUybj77KL6RsE05K6wimDn
o8lWAe0K7gp1w/ekNIEDKgbInKik0TipOQVHbb5SC+n/ixyl2DGA/fg8GSpxqQ8dXIFxq7RlpeEb
WRXACfmWbdFXpIxYKH5TfWTeA80l2+cNlvCxpOH64STEMB7gVzHz3u6QPs2MIrUiRDDhLzF7nJwq
FBOlBTUfQGvk8HJCclRBGXkWBLyi1IupoSlwB7CJaL5B20ujP7ECwS7QWPAP6d4htjqv6r/Sl6+H
qxdK08KEi5rkcwlOlGaJlHTKtdcS+eEZnczQ4U9Aa71NHtQAyOTclAnygYP6ml02VbeqsoWYaS4Q
EojBm2MALz1sKypdeWYAS9YgAXcKRTAKsOqPZQSLGB/UkM1hP7gDjg1x0HH5Bdwy7Y4v2RYeA3A7
DhXWtT7xxB6a6T5925/za0vLnGtjjkAl3ySDSYKlvCQAAH9b8fJ0cryDuUjfSpyF9fYR8EYiY4ws
PTLzW/EFZYfErmZbBouUQKvKlSbWk631tAZhiV2jEpw0YSnOB+RH0qP4/TQb9fOePb+JGu1qMyTw
RB/LjB+ClkTtjTl+RMfuIp1qec44LCr5iDK1oRjl8htNObiUN5TEOiPZejzSOGft4rnvcCkGZq+Y
v1QM0ssdyAxlTRiNk+deWYxqkzktnr6jdJPYf0jBjVGDuNSJg1K2zbBPcRvEDTKJmbhJNEueuCJ2
uJhNYgeQB4PRznqmtsn+gA9cSX1CBH4qDt9oCaeh9s4HX5rydlVj9rz3xhwJfJ3iSZ7Z9wnxPIV5
i+JlmpqtlZ+pLd1TaT7Xv3vKZZBW+YtV3E2d2Phppmg3dmxEj7UwCz8on33xwBltEbsVXHKunZV4
mHBJpPSpR849zNSV9TpD4zCBAy3iBk7qizxw5PlTRz6pi2JTn3gpFsmaM1r2WWhOGUWPFXUm21Nn
AhiQ2JyZyKkAuCGuOPlsRhmo+5JyCyy38j++7pB1tZrwJ+CNq58YjyzUy4g8bLpVdQQR7JeZM/X0
SzJX6a4qsiA2QmzJCLyYBTL+EB0CH3wsKAi+aK74HFJ/mMe+fpDdjxN48hecErLZ5TgYjDy3EvcN
+n9TNge7XeKYX1OE2/kay+OyXKdbYz7OF3uuCQrz2GtMlVPFC2yJEQLYrbqXHy0DJ/QH4l8mAP1M
NBx/JAtcdI02i8I5+nQF7B/lzvQgXqkWsm0yccNjcHjf9UMpbLXApuDQZDdk4Je85jJUMaOQGjNl
H1GQpJ8bbOQnP00ZAUJODFcOSHRBVsB7pjSMwN44zi8jq2fbmXsDKbRZJRbw6dx+nXOPTDqjJ0pj
Ruo5sCKpXzMIuuC7OSuo51qk5t7n+DlGt/DWrbt1tRmThZKvl1271RZ3FAavJzoeCXMFWOwd0Gmp
/YkMMcuWGkr5YD4JtqD8U8bIMeOuOQ49vrPRqVWSBV0hjHWaaJM2K6S8pBD3G+Or/MNGVd4NelCk
SmtUk/W93Ke36bLe98eM8xEeaxZv0Ar6KMh/yj3Cu++MmpEbNloKJ+NeJrh7cbUyDVNeJ+wUPqX3
vq03n467lSwRchmwzlOPx+eq+kpeAHxYy9m6KByUMe9tAlG75Trr+xER1knS1S2J+KrU7Xs/kN32
Q6GxwWzMwSh56UAc1jKJ1yLDhYG6CBsMsBHPhW77EpxO+kGpnyH06jdctqCX2ufaCracbcKEIJ3y
9n7ec5yQXP7L1wbngmhOQySm+bIrxghJ/MEGcCEG6/AOflV3rraE9nofOYYkTDOCl/02ik/NOpUu
NdIHEl9k6S4zcijZkwMSermnbkKUXB7cKgU88ykcThIqsSI6lgRNPKJtM72IgZWq7ovGVCZiz33x
KMtZJMyVSh7VqLKwrI3tNCUv0tFSxONzyJFIt9OGq0tdSdIikNAJYphEUSW5pIcMMpfGUUSm2gXk
djE0QFqSl4F7gFE4H8IO9hN9JUSW+oV/mpqVoRJ6RiGPQY/bDs3qFkszYFUyRWL7UxDdlwqHBE0I
F3lxT2nIhwPJM1pxhY8K0IxBH1Mi4tTt51qB2Kc1tfzCZcz9VOVLtdvp0EU9kL4YL8LOe0nMZ1Pu
ibgkhCQgvCrX0D6CmkTDd0VdmipuvyMwAUEIB7oKICR7E/le1yhMFwUDgSksgXiJxKWTb2xCwJk5
UcU2nTy190DF2gYtZne4URL3QePB3TRPVRc0q8ZkK0YrVceHBY/vJC2gJZ3raNUwX8z1KrygcDD5
au1lRZnPp2MwabgGF3cxMci2HN0SeOt4I+P+rAOLTplklFlKL8TbhjaWWq8GLY4UK9HmJXRNYQfU
0u26QGinOsR3TypbFOwh3wjgnKDmFOryd3cFRQn+yLynuDW+n8T2P49jkO8d+IwmSXEw9WbYNXRb
saTVxI/+iKvzedHjbNh/s6XwIDGDkUvFmlqRiynZCY7yvyZAWADAz/FJbZmjypBexL44VkdnBOvu
B/sR4S8gKKrokoATxYQ+uoIxH8iqQCIEADknLp9EEUGDmndeJDgb5LshliPxy0pxEhAsBajIOFwv
uwjkj5R45QQ/Y/oZbgACTbJL/zIlT1pyZd6nxuJzGZzAH5OPuq265guVm+yrtrBsPcEvFuqaKDi3
X5D+AFOCVW0xXcs/4l7ejoNDepBRQjCWhMImBM9Ic3XXzxnYNMaLaYtoUR5RdZ2rew4TSBEHwQ+6
B05i1DPxl88aiBP+IsEWTOYUpU9vkzzLu6cPIHCkK4Edt21nJ8o4CQNzzOnVojpyxX/hJCTudKFb
GCZLYfwEHf/ozDaMcHCOj8rcbPgVzBzmkWlSDCYfZptwduRfb8eP/v+FFjw1NidA+Y9w1yyiFcos
b5wgW9Mb29D9duwdUcY+mM9if1avg7KebjVXWqQPbVttej/bSJ4puPoiWNeusBxv7cjV/iXUA6QH
CPAY0PGY3ihp6YDf3KY8lxU9K+JMODVa639uFTRzfBG4Rf+LlwQUWF6AbOI4FWMbZQ8U+uQCFsEm
q74mpFKLq9HVjWnaS3esdUL6O7JH9mNI3V4858fkpz4mR7z1hFRokoVGDwKMUK7si+37zRIbNvEZ
yaPgdd81E1CFC3C0tpi+XKyTELz+c8cam0UoOCa/CR4UZps1jgIpvJpsqzlcnyl76Hv2IJro9Qxy
UBnWktMfsbomB6Yy/dNVTplwQkyoMctRyJFs8XYRT+E2y869y9zG+6i+PAQriFIsPy1Sf6L8Bp+v
7ejnQ7suVoPugoUQdcVBBIiJ00tKUTyxO4ljaUi2IQuMBANyaD3NT5ZIwk+vZXKdhPYY8SN4xBxY
Ce/HsBaEWJ3UB1Lf5xcRVRy4mWH1osn5n7M/iad6QhpoR42SFtPKqER+f08CPzBMIfGxkgkMOa4t
RXZQP6vUKzNGRvGmrZYJoU+HjUHk65TmhaaGoHEfvWjzO8VSyvQGZHan7KfnRV+MvXSVlt0qdro/
GW6ErhacaoeGf2B600/vKj81UqUbJxDEOkjU9/u7Q1nA/U1UszEZBclEApFmRQdJbDWalpt2G7bt
JTykC35KZ4KEY9zB7FZezlxYarSLv8a2dsUF/sTVe5fP812wV21pTsyGny/1cdf3iDxZrBMnBNp8
2TqXO96ep5O8wKlsEu01eTatt6EfUcjpBz7TZfQIOV3OhI18R6jZCdSovtslt7Z8zBjOifqwu4H6
LXhHU8D555IuncZuI1h/8paT3oC1LG0U5jU50Ls8O05Cq3TkLW+jpQ7prZj2yAR0t0uPgWQn+rKC
3C+urYVoK0wW1M2/sUDWL+xICxW1y5jM7WchLAtP2mtHFmUWmLThoUWn9hyDhkcFLISKAeBEwhi1
xzhXlPKiHRESRq/JBwTQRudACqWk39ASnPv985T54Wa678iNpORAVEmsAWjjcmAe9dagZ9S3oeaK
AnFbXs8RYEbY4Pjpk6huqMTFxzOWrBqv+aqxEzMXhzkLnqzRMc9oMkDTkr+PE/lbALPZ2l4iBuOf
AlylMNVDTnpBDshnIm5HWTvWjOQdmOoPEtWSDbqeXtWffoOdAhPfJhbGiFkFTS8K5dHZYuFTRUHX
0XFA6ZAw6A873MA4gBMeN7FPdP691VBRE0gI1FfULhEG4k0hz8qMfhFhgnXrkC3/fowPRJvR7jE4
7ypBrTISc/h+bmPIGd037EJGoRpiziJELZot9U1lKURbYlVHKjQj20Am+mDiS1MiECRQ6tuznCFl
S8itQo5Cj1LaAR8dugD8M+3mI7BHCfbmvrWgtnHIsSemywLZRaVDdGS2nKK27qFd0Aeh/zCucn8a
RG4S9S9lIxEJjgoJO4SVfa49gpDqnDMrR8FMxZdTR4LTG6YsegYIP6YtTincpCTCxE76+nrFng70
7POdhGEOauboN7CAhnIS/616mOww+Ffc2JPtBAA3AU+JvEkOXsYMHMYHfFjqNaCa/ryR8smwpulb
YEbCXkZAeENYPWl9BYNzz9slYEks5l2cYYTiCmZskf62RIYbkPpkBI8oPEbwS6qItSzilNXohl97
lWowRgytIOysS8F/ApM25REduURGTtCCMCB4zxXUjO9oDxH7uqF0em2z0TvxZNyS046Dyki1JQ8C
RE5YEMtSbsl35+9CEvsazdajrXS0MHFaE537I1wBlqFFw7tw0EZ5MHcMZSrjhXHmAafiZYEcVOl7
5oAUSKqKe3EXzyPt34/T0DjeP+fpH04VmJFyjBwWWayYls/ociTCHnW/TeZAuHXvkImnkbc1tt4L
vlnK6AiinUk3ROFY+W9YL1BfJnseCfr9/3aJ3m6KOiBxkP2PPrsz9R3iBUYytK3VYZys5yQq8ptj
Di8zU8DC4XJmFM14E5i3AUXTk8gZrPDevhcfhtIQmvqd/nz8xM0u4SZbSHvcRF7lGZ46l4lSLXZY
7hz2xV6mIytcBfH1KIuyPtoY1zXFYMTYQRJTiWX/i858xK0ZIS7fBWTy7bimNhxTr1PGWOrv8ooz
d0t4rENu7p5pjTUejpnw05GlsVeOYKeYbLKLRh6Tcuk2GaGN4tzwsWQir5vpp2Q/nKttgxOV78Y6
fS20ZXSRqUnbmQJkRQTSkjG3fzw141puEesDVnKF/ICYjLyh+/SzdbsWV7RRwyM8gQdhvHZ42unX
0wGQW1W79MvYy2udTA99CfDxAf0DBaPyQcaGXWlPM/06ZL/oxEI6xhUkAAHfiIgtaJuXI/4bUaQh
sQL2eSC4p7N8Bw6aeegyEQHpltlKxHidOX1mVxb67ArRPfsyZis0Nxw+4//G2aH/RscSrM49zDQB
bGEHaafuwrvE0YqPAOc+vfyN+GxpE/wAmJI8m8Mta+Ry7MfhbWgOEW9Tu2gzPwTqJ0HC+4+o82pS
Xdmh8C+iihxeHQEDxoYx4BcKkzMmw6+/3zJn1z0+M3uGAYdutVpakpaonWquscAoz/ujG3XvIeqs
vff0j91z90rSFgnK1nlWDI6EkDe+io/JPFi3P8t9m9SFcqtOEZ9at0NN7j6WDK74NebiCjy+6T/S
PF5c8hrPdrFIu64WkQp4naj4IIXTPtCZqYFQIRAOfYPjfXDwC96ZHhUFmnrT/tE9+SQLlJpXfzeY
9gtNyFebF7/ar9PV7zC8/R0oTqiFIBgfSDFJBCDUbHJ3RNjTXoVQXYEgEXxx7uZFELJJ7LmyIY3g
aZM7tdlSC7CEK2MA8294YN99Ox9I7tdAnNPH4FbvvklbKjSPVbh3rCd+E4SuY1AxK2+VWtfuPXwN
z61j62kSX+yVyCS/zKhDCKlmG9C7N6AZFHRFxrFFPwMPctTFtXcx8hirrWsEc8Wc9PLesXU3SHmk
/tqC2KLvvAPqT/7e8Nd1gNtMSgSgcaAayoaQ6EFzLvJirBudqs0bdFBsZFRsUHhSs6/ecccDOfX+
lNQVKAyDMiXVVbM8uY/YLe+jCu5rY1J/dm+bdvEWv+8eWbww+9D1g5w0+SUfEpIhripRTAJnSkR0
780+DfFrIznM17SohJmkAAe6+XZoNwgtFAm5FKqUcI9r3eruNLkVnubm/bYLZPx3cUSJhUHZ8QDl
A0kHYdce+SpYACCkZjzItDQBN9m9+d6Iq/4thrqGEls6fn7JQj9M4KxbEGoF7KdYCc+cQBdq89JP
49fy80fC1fd0IZHYZiFBQ2PE19azX3KurejulHvUrvZrC9IFm2v/geM1WfsEp4hQH434HNJ+aQuR
BNt/Lix0qHEBVd+k1iW1dg86mNkULBEJF0jyUbBiE+xPMF6RUaHazY37JQCcp5y3SVIGTAKtwuTm
tdOT87qbQEIpjhXmMO2DGY9REScPZ2VP66Ucpmzn22dHuQN7q0capQpA6JenV4ZvhpQ5YvUkj4MM
E/ZrlnEZ6qAH1Tegt0m7GnII4Gi8d7fzenJya5QeiHGvtjj9pYMUbYACTtmBp1F6JWMZkmRMuaNd
Z0GezmcbT3Jd+9oEXHuP9Yn8W+s72K7WyWnarJOFoiYqnffWPeW9/NnOk/tOJcRwvWveMInP7Svp
HG7p2aQEO39u0iKX1g/lLp18kxQGatiGmYKL/T1bULBjqpWaZXKmqKx5dS4vMu0BcDc9gD6qgwBI
rm7p27lX3QPtmCAFpNt5pbV/24+D++D72SZX6PFHamj6tEBVtlUlD+2uduXdP/MDOGfqUZpEnzBy
qB4x1CGd05hGAyCZ2N1A5T5JSF3S7maNv/KAwtZSyD/dnbMnAoa7hs7a00zBJKkab5IoAMgRlXyk
dFTgvoJNixJPVAPoN0Dk3soRWy/Rf9O4f73PySKXUp20ohpFr1daLYhKPUfN64xUIQrUQH8owCHT
9ovdsYCJDRIUjDLODa8hVpzNe5Gw56IagXndBxs4s+oQKdF4CnMP58DIR69ZqYPM8IzptptCpEDm
CKnA2BpP6oL42J7UcuwU0Gnus41l8rxQXOq8d2FKVFweNTIMkzY06EBMXAZLhaJwyt+OJknFpDlA
drdb3JX45WBKQAxN5gIkJZANELkii760WDCeMK/i3mOj9TZ/3wneGCTn7Ls0bCZ9f3BrfsIn3YO3
lIqsA9pFsP+chhsKwKD5jeh8ciVNH6qJZM3miWaimgf3bfRQQddmdG5th7Xg0Ds4O7/Wq/UoYKdD
AgEd92A93BfnWLfvXtUquKDsH6fQq9kVKi9I0If0hOghoNUAje5c96s8hiUrJPMSmO46OopGnqyO
V+uCaeUAdZCZhEFPu0N+uLGg4j2gwJfmCphRFMNGxxk5rfRfek5yPqnKf8Xhpfnx8/56axSHJUj+
YaWzIcQef3okY7aPQfpXSE7+zsJ4GpY6dK4/2GSxIQCkauTG5DeQYk8uP9O0hSxjjokIwzIpzcNq
9Ok1vOLfc7Bt55bVxSGpdtbtNCgMr5NSs2jX/26re383KUcN9Nqpj7L2UOowGRXNxxL5rbGZfo0z
9CaoitvdQarSsDEvdBjqzromUIQ/3Gl/ugYLP1nIDW9ePGbb2Sk/WleGJDo1sHWP9FPtbnbhZeO+
qZjHhiU9mMbAABG0ywXFo8qAoA1ZjDgygBVl8yL6oXxUboO2tEgZJqOcjJVrt5xGpAvCMviY5W5N
Gj3QSQvqofylx2YPv+U63IKh0x+MLe9Gd4cmbUlBRmjGCSgDwLg9NIEfiAQS9H4z4BUHok4KQSkn
nVFTWqjDEGGSn0orBAKjsLbgjJ6Gxb/z6o6dFA/94d4efuEyT118X/Nt9Pv9eYjNY2yNBLTF0P5A
Ih+/YlA4peYQ3MIAPSTGxao0lxTDUQpKHBrY6Pa2yOXBOocwFEOI5Xvr3Yc8OM/H41RuTQaDkOCL
Nn/FNk7EGZb8l0WO7xWfbGORdAXdCWHtZ1YETQk3SaFEP8mtHpLsW7nBu0QnXpB9nksE2p0tsMG+
Q/pWSsrWnmrrI3ZsTpV2lDQWmWNMewqq2NgHp6TYqvbX8XNArcX5jzDv2iM4UOmQyE6KIplrMS4J
Wf3zqVsbo17dnL/p62sdkqUTFRyg6/aphZOAc9SC12hj1uYk/beK9LHO83Vivds0yqFhvZrWQ+Nq
IRp6ewOb8+3QwsMipYiDOh4j3vcKDiflxA3yYcG8Wmc62INDDqlp87H1SQrVQf8e6xGWzW0T5nIM
WbKmoDLNuyxn/GpmMeXwE80LKoqDsDiRq2OXihl4zFLTTxLeAIoOc5+mErjKYhWYS8pI7eVyY4Wu
3SmYncnoZHT6Rmd5N/pwnJtELjGkqL8wqI7iO84ZrxEXMNmQcd831D9M+2t7Y4EZuEhFF6IOq27t
CYy+TYIaRm8wGATBAgoeJwKPMpE9vjbGClDNGNACl5pzinqIMNYNIrEQDb+zQ9d5jL/tso8RQ+Dz
YsymxkR3oHu6G/M598dBioldnezdulUJdU85E9MhGwHJL1m0yDHcjplgh2HO7D/5aH853NISrUS/
tbP5NZYauJy9RPSXo9G3DQ7fPhmsBr8AfyYjl7AOtD5YIXDq7wY7a5ia4ZCF0u9Tk8LJDz7J+Q6w
EAfFSzaT1x2PPe/VpteGGVNTKB+kPfYT0qT4BCX52eH6BJs4Gkxf4g9VGUVnF0tPBgUX3zfUe+l5
YH7hyWAwMolWMbZ4ednq0zxrFd6bR9NdsrWCJDkkYcFaSeqGuXPErqmJejefzSOEJeSCUDuTyQVV
MMFG/ZLBkr/e11u3v17aLXg6St6xXa1Yj7/T4JIdxwAr2+YprX2g70ebkEMPaaeQLk8emf+gdzZs
wMHVv/pVss9t4ccuFRVwLZWaYGN8TDj53j5ZmzmVhib/mtS0U0XxJS2jbBK68Cj7sE4WvgvYst5T
tovZUbJeLlzoTeDr9ob8xq39vbdqR7jT6lSXekqi7aNjrhDCUcm2pbkiyRg0rMFBMF/sudcbOTs2
3wsQyEI8xj7e17qmLAmQCvXNoaxfOZJaXHCkkBUMuU2rwk/jyNsbXrD6a/+tvIU39nA0x5mXqbV3
NlYfIwi8yBuP82Y38laefvEC/lsh8O7JXED7yyvjt8PJxnGMQLXiLmfpxl1iDj6Nm42EIg+QSxqi
WT6ysDZYnf3RqFOcvJPzkgYVAAaotImmad3etmG89UoMLXlYHBuOAqXdBbLsSe1u1tvsRVg4pz6u
YbPQwXfooTWpYnt32JPSHtUoh37agyS7Lf3ysjUMX5rHkIjOtOzhJIGukELlIozV7DMlhzIgh6gh
X0RGW9X2BSUI2WPdQp1uFreZDrLEKSqgjo7I1jqUz62DogFHB9mJMAlraBrW4uC+jMXU1HgC3tqU
ePJvhdFfRBU4DaMFPagsKqVZHCxXqau3sZzPWcA/NaffFanRBHRpMJbNXJQaLTr5GcRvGBVXe5fU
XbbQSYnTTylL/m2E/VF/NADDd8jysq8udpHR6/T7y2Wo0I++KHBGNZADzPn4YRku+25/5KJuKPCC
GyGF1dagrh/nBwArfoXrD0yLGuSG03BglUSaHwELpKmZ/Uk4qZOo83NIqPnMNXDJ6QnD8m1BfUeb
CWwJ2cUIJvURmKo9tjuQ0t46nAbk9Z9RukMqC+jGa1D63oH1KrrZT4dxMqNoEazWVgDUbC1q1pQX
JMrEYPiuzhtQQ0Itcm7idIHF6m8vY+28jGDPqMPpjaoimM9xNoYKe926GnMseo6jOTxSmXDmJUWj
NIA6KEP7C6X6NRcwVHg5lJE021ywtHQ5XpfhLtGSqC4X5bucpxa5fWg2tDAbDzIuhaa3j+52fxTC
nkCuzxQV9SaehvaiuGONmtKhjYaiFL5yKLG9ieOOQmTb+VuivEPueYik+CA/eghWma9lxOt1K2zY
4VJq73d+Lryc9+ed0aQzmrt9N+Qpfk96JmSnTaHQLDTZOGyMVPTewZIdRHqKk1RNbQf86uo7wtV+
uRdqDuFcxUyisslK+TchwcaDTpTKU2pdTCk3rT8aiaAw9Ma9l2N/J6GVDrugMUJk+trpofzOROXL
Vi2R0afoRM4nS4A8tBMK63r/ooHwAJ8ZtN0yni2URgdyHN55Dr+UsBBFl/I0/aLN9kU4xJi6+u77
TstnO8qGqMatNCjZgGzGQZkBnWn+fzJAhoQZ5804jnn5aqHUvERjGbpshBwFo4tKXDUsPhhr5FT0
53OlJBbwqx0t5k9ouHhIlxozDPl0knBdyiN48DjHPHEaflGU4M3d03uG+iAuTG4xn8ZgiZNhwn+0
zbZr44/dpc80Kac28afWbUYCu70PL0MoqKl+fKPCSAZjaMiYadfb8KWP102ZV/CIQj3/tLa9F+/S
cxGwNN68j04U0OoXUHk6oPgfysKD64PXfmYXzK1mxZEKfHeeHX0Gp5Bz/LSacMQPjNvH3mfVjR+Y
pma+TbyP8dKClPqC0J63UNnQRkfFsb81Thb2duLTSdPMQZlI1JIH1xdDh1Hynw2BGDOW3CoX1JIk
0RgFyYd4u3o+TE1cMzNi7Pk/0Q6CCcnluRwb1WIVeGOJA+cgV8jwNREPWNsZ9Zwuw1xwgQ12ZgsN
GkfReG/ofDXEKR5nMw6VvxGNPU0vJ9ii/b76CaBIl9RdZCCrpg3RwQp9cX6ZrJKOuhs7MUnTbGQs
yeGQJXiULs3sDpb1cNjy/YTT8dBTeFsurbpbbAulPYLiSoAki2i0xaLZsIIF2+eCzcIbd4syd5Gq
qzWuGF5kHcyAT4x5Wp5pbXOhULrd7S/d8Gm0zpi+WnHYY//d9b9bpARJY84TFRyERQP5u27E8HGt
hwGfB1N2tY7GJ1ONGgfuWnkAIddpdceAGIwv3EJ4nnkbnRm6S1eKK2T7kXbA5AazyNZ7wYox7auk
GCDP/rfzRTRvWP4EaNoSS8XI3sQEYKnCOdAXVVGwm1CW7ZMYCtXeXUp+QZYFCSBpc8PuGSyCCFMk
GR4sLsgatNbG2AP/srBGJC7ZFGmCzojFA5Hz+I9dFtMUK4RdEqIgflmsGMOa4ck20Zat9Tt0w740
Jo4nZ47Hd+4ks3lku4RDRnn5DjLf74gG1j6R2dT8EQUJeoB2RCpllWj8c9lXTD498qJVRgkIL+rG
oIDKZvvBfGeTf2dZ/oscRtEju0NuDyHOHue/c/p+NmNwUGfH2ymQliBbDa4/7LeIPhNBoBNmA/Fz
uE6tdailnQmDxJw+H+2j9Ycn0i6Zsxk/rIKpydxLproSNCvA79DwRNHsrzcgib9dM1CM3eyvnN37
GO3B4GWsWHcshG7sJyc2jJg/BcEgQIhgTGZZ0fach/4644eNBIvMBHmSnEtF/KIUcgOfHUJtWXkg
/qfZvpqDojEY/K0+WEU8iaYNWUdqZfOxhhNWEKqFpbJaDbaWnvlodN/WWOpA88hbmegwXLqTXg9r
8qy9jY0SJ7O1ZgvP2eF9JB8ivDfruG7a1rXF629HbJ0pFNpGPgfw5766v9X+EyjqLMhDoi2Tizyl
NoLD3SO0mmHdIRfVSgxdrZXhkBtFRaD/352Kwzoasl51pXBvhi3eMgRyRy/4Q5yuTDHwYH7JSnxp
Sx4ix0blo7yQLd7MSCMtPCS7VBQwk+MkNdFSGg7N7sPOpEP3QbxoAWMFep/ewnAdQ4Sx6xfxrCm9
g41JXMo5fxps+Z7zX7Tpk4rfDSmCptu0hOttSVVI9atc1t3hqEtANWdaYVVXGuv3msZHNuzvwP4i
ZMIUPx0m5QpkDDjoerzs3R0mk3f5FSOCUwYRkLNBkgs/yRFpYsgtFsCq+qxXQvVdrUgLV1eCsy+z
0DRZwFd/jPQwxLNjyDG92UFksqLkJR7+23D7nf4J9xo0Fc9eWmKLRfzDc+SvSpJ8hpgMex4pjw5A
aLlW9nPRZNJ9rIAxdxQFqOggtd8k0qCyuBmiSyxpNTnU+GjVkk/Kq9pnoOVgkReIP0G1ktnhsANa
+ouulOlfyQzNZYBSJKxfn2HSD4eW9kx6bh2UBILXAGksg6RtVT9p3z3gl/0sfik28tMwZoUvpE1q
CUwovDjIffsvFIj8yKk62gk/6f6S5MaTawxOjIYOhCoTSNQdtuTUWspmBISYNrFmLzZuB9IMWStm
Dn+GqYVgQXaCgmy9RL0df49NdQN8QNsmfA4oGknKATULYN4mjn55mhXinvaBNli7/oWTOlK52puR
59Vg0G7PejO2nwhnssZrKG2OSG7QpcPj/AYGUck+wzBqsaGQl/2w0QvPKAjMsmjjPigpl4mvUZLM
SFJR9vSiFMjE4hA+pXUj/YpESv/rrNZ7/IEcTL/+nDeJ29R9W7HoMTLTMUb1aceSeSj7U0KfzSZa
kTs8tX77Di/q0Vij2D2yBXX6zKIcyujQ7s+L/I8qi31dBp0d6G5l+DBPSdGOURQxjyiFqVckbhIf
FMjedhI0AjLOzmcj7ZwvHsM9IXtDn8oUgD7IUzKMi48xYE94ISdSkb9xibGc9DgMBXfKGYaZqeQt
sDzkNHmezA5tljBfs1uYQclgNerDdFVmn+RjDM3YEjygQSzi4L60MHgsvkdAlkwJMYD2mBY+7J9s
v9pYYmwigSKA+esAHMaD36MNFmPTaA23w08wj1HRMpKyjUKs09smsIAGhGHIa/dgzWJIY22143en
1oQJ3z22G+NvA7zxCuK4RiIrjsQdFx6ffEpcXmOphV1sa6HJ4JB0aEy1TfPuUKbMMcTx5xjXXfYS
LW2qMjOsRi7LF1mHuW9rAspPgxemiqxmmTL60uf0aZwWp7rK0l8pN36tDsN0lhuzBgDF9xANXTo0
WgM/oHfBGDo3R4aPDsr53GMkCFXwJgaQ40WaNbbYh3zVBUFIFiLGC0JDXge3LQemKMBUS2GdGSNy
22TkVk3UIG8PM0/+Z5UlTDhrSZvXA6taX/jUcIWhiR627isHLMckIVHs41I9UuiyBIsoe/3reRUL
a1TvYg3tjYBbkwysttbJHAQrcgcz6WY5el1+RlkymjJHMpnhj7D8GdgKLfxedz53w6Ps1T5aSMqp
hS76GXRTa4sTrJ+ld/TQmJFj6tQ45BYWBEUO0c9Y4FV2Yu4aEdka85GLp4Z4y/LSDnaEDFEHtK8A
kR8ShzX58k5kNNFVw6D+q8dOI6BAjyvo8ocMYHDkeB/sIhYbFMmfSE4D+SxxbVkferzMsPlnmSP5
2Z4ttSOFVTEWIBKYcppPOiRmhijWEYtBvqAGR1pI5r6GSPYQGAQmLa4JNq83fkKPAQkA95M2d6ZA
Np6MMWKha7f/3QIxZ8TbZ73oKcfD/nw55J2xlEkug9WShBRwmQlYJIASLjoeXX/EfpUFKzRJyCba
PFMaY+9lDIKm7kgPpnUiZZuZ82yZdAcEnhO+0adgS4A44C12jp/I9JI3o1H6bYdcN9tv0ZYl7E9N
3hUArYj4fB2t5K2B3tIshz8UItuXWZLaQ3VJybiPn90Pv5j7LZybIZ/xaw57mvCEn1mgteDHBSkG
IYnYYCjn3wBJMjKfqvTPtpX9i8gCUZK6Z/y9sj+jrJMzFrtsRhfbTbqUTeXpoMcQ5UDAZvRqR0Us
Ti9akOdpRFJ0UvHDGOddalS/cnJtz+jb1QJTZ6y7zebKI5Mzyv12YbYFmXHa6fhMkpmBKO44YWbZ
IPSq9nrOhQiyGIFJtwDLBX7WU+lq/MkDWQVHXKFZPxTfYvzDm+DzZIN27699MZsDyPclimxzchqx
37WysZq5rqyHgLNrOAXNf5NsBrI9BFWLqtaedrNxhZHi1cbG1F9E6HAZuDuLJRbhcNE9cAHIu4gC
fMa0J4AhweJgV2qFWzf3H3JfBtEH79IMSxGxjtEcHmgwK5arYqNjDLvSVDoyk0S3dRleWwi17iUb
r5Ke4o76idhpeAQWDLoke5bVCs9fD4bO4oDMgj2MzVx6ilXWlTrCUZAFuljlMDHxkBg2RmRIM4T/
hlVnlLjjvrF5fK0kxkrCnmTEtJkzdCPEHswMtSMjaPk2O79gSRloH2QDHzNmcfJEnRHrgTGYWhm+
hirmf/Y0qQWu2pWsSGe/vWEOZ/s3JRrbocwywijsb/E4smTTkcYCJcjOrfbkm2N1Ss21wPXWrOBw
mLwt9ky/hb1bZii5HgPJbWlVp/g8a1QiI4ulzEfAK6lWM4m3bCzuNJNgLTnHGWamtPx7RIAbYdDH
gK4DRZEkdz8FqvBeDFTC0kBpRYiUhmy8iBCmn6aQEy2lJiOKqRPyg03yQ1cl3/EdPAB7lLCjLcQf
6C7K2xfA+kzSf3OIsILC4MwqfJaH4JQaEGAlwh/suFLqXa0pXZpANpfTxv6zB7lAZtQh8cw7q4xl
XzcrFizEFtXLmSld8nGY/ZfsbBpZ/kxA2XpadtoZ8Xwy80A3LbNBZgL9ctEOTuQFC2Eusht+xrMG
WvGzORGLpz3qoFzJrkAn5npCaxWeEjqBSsf5PLCp6dD6wenjRYXjEI5sQUnXAaISoty3eQ/RNt7L
ZZIk0djIY5DC37XGguGYoIbha/eIEGdJ9SpYSPX8NmpFaboxQCgEaXxIBjJjQg4fPzIyBB92SBbp
TgDmDNDPX2DOhQEpUikb+kLWcmWw6+w61CR0WVFsH0hSK/n5SwoUmDQTUdhzg0v2353+rNZ/9ta/
icHpaJLC5BejBqLkP5PjOdxWRutqb8fWCGa3hvWoCn8DVK8vHhepw5Rbq4n2d149wuVD8klKQIdi
opP7rjWnDNwjhPiqTgz73qGcu0bN2+M1K6Y7KPdmdCW6k8fFWT+Q3JyAOAWVHnsy1gR9Cox5RP8g
T9Ix2J/e1m0G7ojJMoXR6E3OJjB12cQg59mG+/YQGhyK84V1f76Gc6G9JJGOXoXIBVX70+p4g5ND
AcdlX4dNMXrQyuSy/FScatXqXmhJUyBTzC2MX+2aT/vJig8TSa6ADJNZJmDrdrGrJfcDzrmoUSKX
o3qBCmKcEtyvjbJAKTCcRrBmFxbV+NJ9w4EWwyNERdBp/rzQHv3bSntkzw1J1AUwfgSkrcCjjk6E
KS8q90hjExEHhZD55r5GtgaEVk/SUL4+2TyNXDtXseu03qWjb0xpwYCmaql9sc6rSv3vCQIQkIJL
m41dt7T4UKBeMqireBYMWNOJyH+MS4dkjy+1bW3A2n7q0aNPbAOkKXNGqPcrdGtUcQP5y/kV1dif
hqmuO4gxFc9XC0LLvZf2tiUxWRSONNzJjYpY13f7VOwpG6a19qorEkRILyHJ4pWa09zoXooodKqb
uwJp1M9Z/dzLQRDBw+w69Sul2u1u8UOHLfNUpFKRum6bdtVkmJvpxXusgyo9uYNj2jsd4Yyu0nSn
zcC9oEimpQx9VjYOLWTKr5wBsXGBepddB6bf8NI6VBanerIN4blMzXMPnmcaZUNjtlLvbnr0vCuL
b9Gqf/0L+TJkDnwGZLs8aYJSXpVS+M/Juxriq6xnZTolv0YNCGwaXXrW5GlLQIUymdFXegzQM8uo
s0u3oTbr0Kmnfe2UiTwehttwz3Hok+TTK3Tgt8CHIjWI2Pq1Xf+SqEESeU3t4NGOVEm+1WC8VHc3
1y7x3yIx/nFudPUgmilSP0v+8pPNZtq+UMSTzpjmypi88QZXphLxqhweHAPyvcsHiyqbGkYwmfko
PbLFwESo+VQuPKn1LMQPJUwRedP3CXmFJf+JVYRLTQ+bFqnn9V0TToxCapEryxxcL10uUQwX5xFi
vOlSjLfp3rx6b9qrScJaOQeK9SaMRYDUa1qKscU6FAS7OyddUpTQfjcphU6oFKTl6XoPMbcYSI6k
hJFwBEcnqPHGvd8hnjEQDxZJupPEVqjtYy+hKusAzHUCfRcIPnU/EXRpM8VQFHWnsw1Xe822TehT
HsRtIHQudiAlypFvGRwBbKiXfRkletBQREQJdyP7qts3FjGcmRBraeEoH0ZBFwX297gyiiqesbbH
3yohgnHu2oQhnh6eJgl19LrfjmTA6YAnBC0uIKpIKGztkeJOQnmDCLQC1gpdb5tkOxHeBn2hbvxl
kEEcV7y0/X26VRKuwGqhhS8XhuvnWlQvu4p9nFEWVpjnfELRVBvM9mcP6kAJPR3CihsTEogKRT9E
eBDDsnu/wlJsI/Tzy1mdzCNKf17tXaccwKqzN7ajKp09K+wfGlNIYWhj89yapFo96mS+F0M4EKTC
R0p5oqjeqA3hLiH/kJLV0T5nX+a/qiL6gdBQPDyQBhRQbfTuMKwswMPCuk3tFBIR6kLMHVhjLx88
W3f2R9It7pO8ty24yAS7elhhpXSLcDENHkk5ptibKob3PA3KH/PsvQm7KUcHRVtrpVGaQEh0pADu
6pBfeg4LdKdjf4aQCjJNlXgUmq/V548lSlI7YkPiJAUQH4N1DoXXnBAE6s5mKHIeeqtso7moACCZ
Ax7IjU1hQNpOPxhMtYfBIOLONZ9kyLr7q3O92RUW04xaDQIDxLBUDsRexra1h9qNhLiGe5mvSS32
6pTTt58wGBO7oFGau0a5YAcGJZB0710yj+p4u6VuxsW4wHNrU9DRoLeGeR096ibsVJXBo/dqk7qZ
nxyGVZHR7VFM1arTGMDxR1B4dSe9vw+O8WpvKnZ+VRrfKOqhy9a45r/nq29Urhm3jUPPxXOymTA5
l+6Fbgp/32ur4BXdWmrBk6eGLO0SPT6om7uXMVdeM85NQfowzfLw2PjFx/FsQadHjTaTePd3cHaI
qfCYPE72/WbuVYpiH1psJYiIQa+oApwX7FPWNUeJLnMK+xtY6ID6lyc+0d2qU4WXMMONARI6DT55
PpvOqjHt7E/46pSXbOG0IBx5WF5iIVnMtFnwt1Ft8Kb9QBlW86pbmT/slI0j56Oe+dar0jmF3ind
xuDUuaDlya7rlSn4A+fhf7LyauN0RmkxxVvKint2inQATbs7ih32gBhzsIzH/PMgSew2KS+qrfeo
NHqPqlYRAumkOLmx5q/4M2V7C5H4qooVRgHw0SZ95Aqxwejayv8Vxtw/qybXagyOzfzbvizhFNgN
oc2Hd7OmiqLr0768jHXyWTXefSi2ikGJ0LFLzuNlzp53pBaNppiNa+vWZWVMre/drvQo8W4067Pr
qLjagws3KeYmVXpwfDgfEKkA5YhCTplvGgdOYPAMGfY0huh/Q17axz4AojDQBETIrFx+IRnzqxfa
tDjUqnzuLomudOyokcpoQEPzIv1uUu+nFXPt3hxqRg7JyaOUZHs2vwlVMYAHdLf4YjtjgMACFTH/
SFepaqfe2795Nfpj+ZtuMWa/oeEhXDYlE2uHylvcrTt5lCba4uqzqKE/tW9ejjLQi+Ab+1tRnVCD
1qN/RZXp9Z5LyuKrozNrs6Ys1XKN9oTHD3CNHgQFuiXV1vrM1LOZRLstBL2k3pJrYMGJdzaC6qr4
B2FcY5wGUMf8oTRoyp5vmJ+X8YkOo4P/HtZjbECs1Qm7y+lG+qdVg1PQqA5pNXKYlyef3qF/h0GL
uM84X3aKPehqrhS5Y9zG285wH4IOwlmTQoRbtVDE59WTjIajA8cyegB+ssuWbklQJGKe1GzaHcJv
QCx0A2UcRhrhhUGVLYJaTHJdW5gXJEfhXY/eZIJ19xWDjPFScweHNbn7J1s7OEheKfMg5E3glzEr
VPnsLFxH3D6FLRPwiXjdBDm6k8YklPHU4i6xzMghEDIpbJI1lTlSVCkSa6CST3US1qGrOAQOBj5E
QG2y8cncCEHOP//Dh3HY2ilhCHxO4RHht9yFDnmp7IxN+UkKLih+Al4lnxC8S5EU0B9F7UliwXk6
ErVzoUIzJi9HmZF45cvls4mXq8gQyYDkG7emDpmSGeqAm6UkvgJtISCfIxFFSWP/EsfkgSr5RIhV
A87rWDEabb246XIwPcKLRDP5ATgETDimYB+3MiBV3KLSFEydHDn+JOcRZ8yrm2DfLzhbhf4paKON
XH8EQeBpNc4KCSZgGkIhr462+sxkNhbIFoOGkc0JsSzB2X7Dkyh9RHii8MsfcinskmpYgEUlswDn
mwnxQn76ObFeFBAR5abHQCabFoStFOCwIWZz4f/QMSKIxCy6wjXAY/c2oJRAIXQx76K6gmWKyyo4
Ay8VlEEyUAIYIfAFSo6zloXSfgCf0nmElktolBlCuPgqcnfSPECZ0eAVIHdktuwWiWnRogQlRD3q
8ExQXwYT9dXhftQETiJ0vLPbkw7z2+lMCN0OVsrVGuytAZ7pway0DuaKlyD5Z/SFSfGUVHYyljrA
IUgCCRY4/Q/sFHnDv1QwzSbBDDChDB8AgwarzdtJAXgC7ZellyjVBAIkZ2902cpxd4n8ESGJlM8Y
nMwV7vXbyaJHRK+Aodj9uSAlVO4i0gSDBQsrXBFxibyPq+XRmQwG/L4iX0EGOWIigITJjwny6H4U
UuJWANY0VUL+BUkLUBHiofvfddThUugw2xdmhJF3f+ah0Iqfs/2DOsfBL3YD9Dggp68HeU8VIidu
QKsQ4InrcHuMMdANz8I9/xYnGKY/TLKpDpekrY0YfHcU9vthCLLbEOw2jo5eVBEqBExJ3EofJW3i
1kZmxoupzUAxbBVr4S2C391J7kn7VL6AkjD4MCDleAFmySDlzX+XDFtLUgvRPygEBApckYDr1GZi
wewysEyQECsOX6nFALIEmUMe9Ley6i44B38F3mOGFiQx0NHx5mUn2LgSAE+gJyuPx6M/CUFgHkla
JlGgrMujKUylpajh5K3g2ErbUcKz4g4/xagEdMFA946+CwBVQp14NIQFKYVZFyCMLyQccF4DPR77
MTkVrGWGAGQvwzWXaCfA0Htz2w3JuOSmeF35vgLoq8SYyJiM3q0yGurYrPK9KKhMF/la95ZyAegy
gbqiBxQxfIWnpCu1CKUx5R4IxVCYWFqHj0qDADGgIApGonclaIlflsk4WkiCiZkSO35kcodj5uQD
hX2E4f1fzDJEf8XaRk8KKMEk/EVT9WQOJycJvylAU7pcMQWeakvSoELsejI8bh5BSuWnIYRgfwDg
qt07CSLZLkCA56dD4atmL4TiBDWqagHdLkl9fP73qBSCWCkAPjJNK1DiUkiyNF2mYn8rQTcu0QZW
0sgwRroBib8e+ECGKAuRDyA6iLPvKyEbTDLRalJIWhGVJ+Ylup63SHVIt6A4Gp2fopEaFhon0FGD
SXILb9QAkCpu+Pc+j851he7RFNOjjS6/KRKCKk8kSgpTAiGSIKvNuGhmkWZ0AA9CpG+B8HfRJtLY
3CabEbYs0SOtI72fdBBAVa3BX3SOj3GrcbfkZPEwLVJ2cj2Nbu6XgaOfCOopHP0fQqjh1qH9Q4Hj
37NLqnRJ4cx+No1k/bNYNBS6b33fE1Mbxx+pAT4szN/JRI080eyTDO7dAnjg5Fqe2RiT4KJVNSyA
Iko4lDP5C2ToJFo/uPVGyGb9JW0mm5tonI2W1PxP1SsuReayRcijpFX1ImiqxCOdkaAop0l0lTf/
YsN0we+HYWurOwRX5c+6dwkeqpsQN9AwO8dYGyl7tvKF0XJo1yPbAbMNwj012ZFA2eyAuCcbQ6b7
lQNFlwVJo0JqyudpKVikBWdViCuRh6TBorML0Qrpli46QXEdIP1/MLrEiMn8qbHcg5n8T5IjNGSm
OtF1WdhJg6hFw+8IB+pzp1jPLxT502xCkKnDYAy0vkl+THRPUkM3jWvNgwnZEmDul8ilVUwNbaQl
qxtCAeIEOx5ihyrHiGXjvn+cNKngN2F79qvhfgWp95baQCCjRR1AFKIsZDYCxah2rw8JFISrsOeM
vzCqL78UzqJPZpQU3edXTIm4MCzM3xRUYmNB5RaJjNsoY+yscIDgBMecrXcfWChz2jRHOQQWj3WG
3XmZPOJvB8evNp/GDac0+nZydNmpjEEpcdGiLflij6hKldmE6lxv2oKaAKSwuCL3f3nolD+qxaQa
IweRys3AY4LNvcLficp/LDxpCKu48wckUONGUoCzD4b0NbWSOJAgX7mPtQ6msJ619lwhKa/oFQrk
to5KA3yQo1h/38NzdBrSRiF4whG8eE6OITxUxzgX1fslq+ET6Bds00vOIHSl8OE8R1+6ZqTh+Q8q
s9Hx79hNl4dBGjRG9XYZRMWvhFvKBOkP9/dsX+HOR9OdRyTRwYmVM2odKI7ctEe826lAD0+idvvd
SoNcF/pvLgi+ZhDuNunH6czJgu5ugy3M2BfKEOBJ6NW8L5kSxCXcV3fdhU3Ueba3f9Mh2fd5Y04F
JZ3Py3a1t53VnByc+K8uvfUKrtCw57xAAca9SRYQ/GaV0dYtderkbdQpqnjNqOj/+wYPh5pTsg8a
pmrU6eLT3nbp19CcFoy8923nurt2ufns1tyjQ/V5p0pTKWxoOBUR0W7RJ82j3H/Pcj06BblPd9t/
jQ/hs72zG92GW3Vq5tdrrI7972xDO+PnKj+gnbz96BQWqffsfea5sObeR/v+JTwEz94hvtIE990t
jk7m2tos104Do0L5UdXegVfknoBYm+ASxIDpkleyixToF+wvx8f6HW87bx37+pkq0+z4ODW35r5X
u9mH4lLca7cSlDiupKzLF163GC7rYp93Rm75WZyauSg3gyPVu3gNBNCjAICh27pUKQ0/8CwML6Oa
DbMy5UkEjAjd7c0RQcX+nNICap/m7qTTUebatq0g0xHs8EhI1a1axCAT/sM8ezb1Ilm/B6OjVK0f
yLhc5ig7+NVI7amggixwUekpzbHK/FSplXpSEQZZ5dXuE9J8mkAY65aKESBsc+VPzXGdyJ6bnFtT
o+baPWg6zDbYrrkz/kgXlT7WXkoMnTzRgjmlOfDHmhTMPMysFK2lLTixzQtW6NqcYIjuZvBTUl5W
oMgMljsK5Dr6YcSlQH5MAJTO5P0/ps5zO3Gu6bZX5DHI4S8giWyCMc3zhwEOBJMzvvozp9T9fqfV
0G4Dktjaql21atWqYILUAR/nH9rlwdxDegQXNn4j7xh7fhRYUEJxqxTIKf9Us3BHrHtbgyUxqslX
ZOg6L3hZvR7vrQJW8dFrbTyOxqtq9HENPWT7gmjnuFDp/nJ6kxKxxhcrj47fYNArcdpQY39C9Byp
jlmFqFd2iMdZeZaVUbv9qOpZt7vt2YyaZLY7c4ELR5wTF3TQiQvljEOQDz5KNNrmDAs1RDYDxj7g
CvSsFfwBvbvVLfd46S5rtxaqwbfWjZroR5266Cb5HpphIiY5xBFtok3B39/WChPBWIarPp3AaC00
bfDu+m8d0k9IMxuKlkGYv/ZUv8Hn4DeY/WkT3yPxyxb4ZUk53U+Vq34KPs5UzFlsZ5CnewrPosdk
QOipko3i4T4zWufalq+sYAWz5APBJsrx8t3kEnAl6DgWXGw+2CfgRrEhvl6WTaKV+J75SP3ZzHaz
faMcZb8p4P3jnXRj8NNNlJaK/Z/GJVBeNNu8oh56b18bWeSOskwoLEN4ZTsFl4A2zqgjqbh6CK5I
C+3oELarpxqHVobHoYU560zfMpPc5LquPVFxHCxGq9FlXJgASNEzhLH8esx/2RjH89f5C8uWnWfn
pXs9Ozca+PnPKkcZm+TY/OeK+gKVZhbe5bHDyw+K+RCRQ1/k8Jpt7V43YfYCOEvusXPuZCkbtCKN
j0XXuFjvzr+AZHU0IWj9hE4eoiPYR3o7g+jnyXsv6rBz62kuWlxs8/pb36OnN21QrBhTapi+3e5o
NLtU97WtnWlpQQZghZE6v93oXp5GPxap47AU3iLkDSjk2oab/2iKGz3rT1i0xR44GBN2X8vHe1gG
qxDQOFwGSHBVAVirGXpBtka0kWoeOmgERcdwWS/TRKdMy+dqIXTndFQKERKPrBVbBpfRifbfHugS
7cMdr6FIEFX5JcK86ybdvTnDbDXLmdKTp/bo8IiejQ26q+lZJjauOXR0nQBPHpgBHpPJs4Y2/t/P
LVvUJlfTfzcldY/tdFNT4nZsIC6AceHelPb6+b3GdUNPg4KSl1D2v/RX60NKbGb7SU6ZwKRQzFxM
UsAifUAetPQ9CQXm+80FmwnegcqZHc419Y0/h6NRF9uQJxymDBcVX87jESB+1UP8oJKNz0vD57lt
sCR32p4jo8tsXRFBRL+AoPmA9oDc/Jhc7JM3f2KEFUe0rNX7UZYIhwgm35+kHwneh5jAdlsbc65h
IMcfHg5hMezmsVFsIlu8+twMcGGQ5kWWigfmEpXiZcvRXrbKX0ukY34D8njRwy6cjP31jUeDJFzz
zC7yzTPtlVhJUTK+Idne0Mznq89GprJCe6maf79USyEF9lx+2sExW1grmTkJH8UQ6lB1/URtg1JC
5xIiV1x579tZJuzOaPbUnHBja7K1CUiQY1Qw7+Gh0mZ5WUWFNxgTWHpLrzHqH0rkaIu2wF5JvaKR
ZFJwt8WaRwP12+IaO4xW9VzzQXEraheUBf80kpK73qHew0pl4cLkKr/9xCKjpsDa9mj+M04s28gN
7xHLWfExFxrrsH3kwmuj8GdBaTbDlKlM6XDYu3RPlRn6x0+Oum1fKpvvR/+3yFpc2vd/Kb6tlEc0
iXsnKQOWfTnWbrfxAUm76aFa6JPrRi6H7k3aBbo+RluSi3T2qV169PymTNK05g+F6kewWEk5X1+F
2hcl2TRswJcHpiQ2NG4xAshRL/PTpdSA0i/nKyl0no35qZyjlNi4zbjAWBXqKJifPBFiSBos9h8w
CYHJCHRyfWvxLdl6ELY+AOmulJ9R1A8XlQZX8BNW3RX91+neF1evFgCdkkrLhEKTilJkZjMR2UPe
XaDiLBuKW1i0xzP7MMNyfHefgo4JbizxMjlCctJHiPMgCRAwNj1aQpHpfNABvb4q0EkmoMfnTxfd
3v0sHaLFZth2fN++W2dhrYsw5ar2gn3rUxYCimPwGKOlc+Je3y0jjsAOyUFgNOsMBHAdj/1sCpcf
9iHIiaebQAqH0NE+hMemxFkJWHNBl/8LGQ1rM9VS0wBYTnuCX7wMBaU0FQZVQg1vPepJcCQMpv/E
/FsCsQUogFfYNwDCuGcPa7h27xzCbVOg1f8nk2A/ghkN+guY35Qzk20Ra1JVdKyGc8J0C7GSWM9n
9jafW2IlYc1/5/wGPGNOz/kIkSC+GPvuz3ehhUnWSIgWCVLIbPut0Ny+soPk5cm4vwV3IMu4LhKW
Z8ciTJ4UswufJdLLO8y0ROUosUe/1dQfWgC9H94VMMAlcvHHOjXGYIdf4QBvSg9nAOJ1aCFpVLfo
NcItO1EJy6ysvHT8aRz7aB6OSKbxgzpWPlJ5QfvvQx32DPfnAuczHXA3Yo1xFnG+UFGA6IiaJe77
vlZ+p2VTlVcVVcCgbioBfh72hZ/dS3ekm7+uBE0WnK62pz251kgixL6oH/EcTsE4/kgqxC2819CG
8FwXjRvK7dgpT3s8mbQPlSZ+MP4gx9Of1Vzj1fJpDQpsnCqDgNdXxe6vdLYlgtFAB+qXuGE5JGZg
ovn8rxTD3IayBWKLU0r4xBm5erxD+CrmLyWE9AVwpMSkXQ25K3qjeU23TRm8bgnUljBuk1tT/hqv
AMbxHlIoR1ND7FquGYRe2IxW0zsJ3cSk5mQHhLYSgvzc2fmDSaLcYy5I+4/KoGEmTvlXy3z/ONd0
1i7MGmTycSTHH5kGkiktPcPx2JX0gdnO4Mw9MKZ6lVr0Xb3UplUA2/F/K0biR+onsqxydIR46SPt
UoezyERAxbGTcgJUdsGINnGxI/75vSOmG3a7JYOI2Wj4rA8hxjWbxiCFyoSKIGr7JoK7g4g/EynA
yMCx8Un/Yc0fjXC+qPDzJtxXH3OyUvXjCK/6FY+7Rj126IWkf8u0B5rcSXQlVOBwaf8hQDvVD62S
cTC/ics/RURpLkF/YBQn9h1IdJgFMlXEWC56vXbUjiaVSdDtdp3es3QwKtXJvteywbp1qlCpR9QV
z3y+xng87jHiamnwcTz2MXGM869UmZHb5OuQj6wiPdZBvjVepZ+VVB2xawZt7b2jb07jDUZzws1N
44LEWXcFpAtFiMfDQT5SiMxNw32c3HbvxehaWwIuuDY7U15fqTxIJgyV/swNpR2z9R+K2C1kR2MF
TmSPU2N/RoTuHuCIh9G24iecypNoz18XQu9xRHNiU6OPhTqLwioEv6oaeCecIw7cUjU8uTCLAH+Z
K7CEZkkfsTj4Q1BgrkvlyCeqIVNCHF2KxMA58JKNHToVFWDBcwSryZzf2FiMpP9/MWJjcp5rnD25
+Mq+4Yg5h9wSr8Z5qytSIiymVTFOzFhnhk8Y+7jF1wM5sMpLcza7dJMR1lekWR8xjx4jgkbBI+gG
dMyKPed4iLhS+lRE1rkQ6t5bYvqOIUyd+G262Ykr6g4SA+mI+mrKMeZ5jbtmxHqqjjCUszaDCUGq
Sn7Hb6G1vhNaJZtOq2HYNXZldWeN6Y/4hOhuxHvzuk0mxYgv90tobn7oCxChcsGsf3iRi1H3WZtM
MP5VABy8IwjQ89cvI3DayLL5ZT3qB57eR8QenBJ+4Asr6V0jTnGrHIYFe/Ed3naf6fB6rnykaZNb
OYfTsNjRaLh5CUiSv6E89oQmyiJ1CdYzvbp7SKSI13zD5Hp9P1BdOPPlNu/Gj0mkmQnt5mH84V4M
3TVJmiKFY3Jc1EN9EWU+D2jTZxoGu8uxJrxI/2ma8gTHv2eR3DcL2pNkmNLGVD+1wvhZ2b+ihwt4
sB+eENggWHLZjGf2lEV0NtNz3tFcWuyJxmTc50ZLfDr8CWlK/EafEH6f447wtvFinFmGrlzbnpPl
XlsP/AK/oFNEVSMEjKuHQYYwzyuVYWdYxurz7RFl4hMTs9AMvDTAbOoU6cyaLo9gb28Yk8m95mSN
b3lmiHeC98JcL8jk17YzjasT3vAz9A/u+Frizb7KxirC2+MyHTiqIfqQLeumV4Grk0sbVm7gTrGe
cfL/WEVE/tHK3KGVVF9G6B7/Rvc/p2mwvIbZcq10BdHYglne0HRbdEoYx5w3lHeOY+iUTNX2PXTv
OW8XGZ+NvbySZ5aPQ5AZnkEIDL28h12BDb5WUTkQZ6MVQ8MNsEX8hXgb2PgLAx8d6Ta9j34BVNBt
4J0pSNB/P5ZAZsJm5zCHtlwMQjCxkgDENcmHk8rJ9RL94m7oN+Wb+4ZxW4mW4Toy5cih1jLwBdpU
XnuFXacoxi5gomd4VzoZxjKP5pgQ8ID14fvv+Z5+8Nj4DXBaQAXb4lipzxfuNEu+YmoFskaMssV0
rPbAxSZlXK0PQ+EgfYsvMo9ffPn4i6tawrIFJMViFUzf7uTj+JFuG43lXCmlypN+vX/xQiAB7ixu
eaKoD6BXnojjPsb3GE4r/0c3H89XP/FQ2XSdp5uBz64zWpZ/AlfiSRpWLYPRMd2A4pX/3itCG7pP
isEi+lgB251DA+hVIxtpeIvxs/pUwIixR+hQevVhCaKfhRYEEy6JQwyJ8IZD9SqoSOJmikC2oR4o
Q0bT3WA6eoEC+IyeET26qQtIf1ojIF5whycBRTm6kRfJkclOGAyGSO5Mx9/WE2ZXH8j63AieVO4w
tSl9xHjrHtcVmFUxXUcKqUg9O5WspnXIBZv8863/fwmaEQ1vXVc/qfTgY1Dr+IRMgFZyTv64D+AE
2GkgT9a23H5pU4MI2AGKTLL8Ws9Pzq11hF5EWTZqKCe12PN/HtwPGLpbJGwaES0cNJgV5u9YU/bk
hyTFmRQFbimkbZDBs6LGYpM345fXRhIQlSmvVEJEFRbCMrY59Rw6AIkz4G/igI2v6GZEemkXbiMY
zmj3LWjZHtH6/YEE6XLRhDM7vtGaA830LGaq/IkSfXSChUzIG5BB2t2MXcn0rRsIl54XlSnNP+i7
FKwRdkTvnLZl0OGzwbKd6WRJRTV/YbyX/yByvkL3Hr3E19MFiSLSY/TWRLlpifh2DT3L1aEFIbyI
gCI+Lj1b/zzJeiNTfYAQz0DRNef0gTh2kXIqSGX/Qba8fifZUtxi64Jqc91jH9hFvERuM3KQJNnI
qZH+VO3Ap3uwAkbM5BAGDaGyLduoNcA+hBGf/YO43jteOuGddyxhYrJhL6PeR6LAJBmKR2sT/pBG
9jKkMbnHKhJY+FvGdnEessLJSJbydifS7FA5QrmYNlqTnqAqyMWBPZEWYEHL4dt9lYOvHms4zaXA
qvBjcIzwhaRguWf26NWTCmDy3y/620ZZzPnrZgRcJE2eJqVozat3HlFK85AYnR3Rhcc/xriGjgeu
GW6SzpiVScYd/6KNIlTmDCuGtwVqle8lVEm8z5TPMuAvQRJIVefJt6V42rNKMqBW/pjf9vzIicOv
4/a+cgPmh7dYd4tdDIT5YLpHV2ARugIAm8hUUg4jSyVpwvl20gqq2JcGbdk3XxVWof0qum0seNSi
kp5GhqkBgExBD//b/t1e+HnVXA9v9Fckg1qij0B9mWs8J9fJZnwbp7FLdNFq5Qo0cAoW5+Cls4QE
F17IhEzbt1YiByfVw1gr2RIT8agl45CgP/4uGaOUTDCxDL8zxK8k6+6IOYKyCrxIRyqa4D0Cy0i/
EOlQguv25j5EQJK7MxVX1yefdAyPRIrOIfFsCXvMar467Yzi1dtLAPGV6FF3Oskkk0seEBTDgsU9
IggicRpf7dwQaB4Cai5ffWwbq84mRyB8B7jJV3OATng2qKnRPGT6X34R0Kkj/XEqvz5P9AeILo3j
bPN5651ez1+3FCpXm/l1MkX8/Fz9rQPMI8COWDf6e0Xk2zowsKkHzoKsK9NHDI3oH0Vu8dV5CehS
A6ZRfxRtUvrz327Xp/xkgVZ1gJjyqllkkY5bQ5DoLXfJhdIBeFV5wmqc7TE9RBfH3mZVXXzmqRWp
5E1SoO7ZvbfLTfozAIE/h7T7HgqH//x5RA8yl7coPbpFu+AIfipGf6URnahrmf5om8H27fZOC933
zSwDeRdQ77dHhqRL2zhuMDrD/0nRfYwOso1idWyohndgjCrZkN6Z9R9ob0D5KJ681A7RIdrhdgU/
Q9vgncBBdP9O1XUz1dp1DiRc/Z2/9cO6f4rykXgXthgBaMf+xyP4l968BaKiWzaeGyRqG7/fL/0H
AbdBRppReAT7t0z4rJ0RzUz8L/AaQqeGzrheUBLSGJUUo2eoS06etHmFQ9G71U/D6yBTgAdNlj7k
XqHjbZEWp9gX6oqYzwDQeC2w8fAIaHIKwxiE5JVBYkx+jpULsXMEYReRnZ9e+pcOt5D1yKQ9oz+p
w+hwxJlmgmyp99lBsQ+QOV+PH4NsJ1+kHWrtcmof6QvaZnen71tQpjVLH/Hj/pRMIqZptUC3fPhy
CTPAY+QTOvQKeSV43NQu63qxeoESSndDFG9ZLJGUbxZe81EW9mZ0CZaz5ewODG8sle6fCBCuYfLv
gYDhqBNaRYgYBwoaBYneVWfVOcwvrfyWKZe6o0RTAiRDwBIXtVDLDkpvZgyK1VLboMOwpIBH+Nss
d/bAk6/5/gOFUZHvNmlNh9qrsxysyQgkeZQ03rERpiGrWxmHVKc0iXtolHehXCLKN8tRZoVLWSZN
UIz2XPBilG1mm1uyAflmJixH9JhFX9kJZIByIppMtlOHCoyac5BeOuEuIq303yr+dzNCFj2CpjlZ
fsWeCH7IdIvc3jQwA78cod7bkTOsXsAyMHfwrIwowwbhoCcaLm4JUMDg+Fp76a91HiFz8x9zIQJG
2cj7Blc/CdsM7grDAmSAW/PWzIIvJTnb7xHBDS2W8Q2ZwSxxwAksPL2esaObuZp7bfpa7tOMBuc9
FceEl/dy5Nhd27R5md15dt7fAiA/OrCWCS7Axn5RSbG2k5WW2iaKHWiPCycGngpqZ/Dpp90jQdDH
/nu1Hi/F3K3e2qAZqTZksnYm/p9AvWY4cSs18JrgZPtryjlYLPsXlHrELyPUXul9xdFzE3qbEqiU
iJdWX1PEUPkJeZYkH3yM0qYcUS3WM6PLMvqY90Ex/EF0kaIhFjfUiLcqAm27t3bh+zpbo/S8/qQ9
K63z8oR45CxIBYGJZ2qlM8vk8hbBluHbQW5u/nyv2xQt1u9UUlGjFdE9rX6sH1vZRp7tXPfZekaf
Fe2ibiYswPc91F5waFN0cMgOLyFNPn7G1Mz8Dk90V+tcm+Vyp0SN1SNcN1JNWw2RPySHcCVR9/Kq
842ENF7HLcxEaM1HJ9zv7PBMaxacWiTc6Xl3jn5fi6nvzHGuxNy9gEBn7ZcGDz/fL8vRmoLQcE8G
7BxNKRtubWFS7evFN31qVXOulW/+fOJd03jk2Ycdtq9/ojNMlOBkTWGEwRJ1rS35WpBmRFs5XM1U
aECzfqgw8eEP3h3FX24w4NiesWekH4FDBq77Y2QTwy0X5lyK1prOTVCpL5wjDGgMn0pwcCVdQmdP
iKZ416ziDBa/KwtFYE2m7QRyBK8HUhH2YrmCoEMHDqJt43Nh2zmejX4RddT7oPAfcuUh1W9twxRz
M5izD5VIzNaYIZKf7TeRo/07PHw8o3KdDGoJivaaFn60mO3l2Yps13ouW7+UAopWsA2FcpgB+oyT
gVqMmfk0ngTtTVMLPhrES0uesPAAXABqjvLVEatUKiZXiIrI1wG7HLleGb4Ua9/l2jccnuDnddnf
Rc+5qd/daEGk6WpGxzJMDMjBoNgoN4pshQBa3br98607yFfm4hSCJWxsinm6+dpLeCJbXBjRMap9
JUu85vcGU/m/FeLW7aG2Hb0MH39o8/c3MWZqLNGHFdnQQwJDjoWgwdEB28LNMJYbBo1c4AQBD0e5
xiLKB9dJrkZ3jip9olgJgjWEHyBfQCxjYJbOBNV6+W+dxMVHQnBpIqh2wmrB0z/yzMUX++Rywvr5
J6hKgFujUYCqNZl3qwE5MR6wkdU9Oc+ekHQl5FNWBWXL2ye53NYQQM8nw23QRz7wwsygqwb/OREK
U3R/rTLt+1sYgTAU3/lFnyhWyjiNMZqqK62pqiLd3k4j07dtJWX1CvadnE2xiBXzisOQeoQTb9hk
UWo6hJGqf5r4mUl2s2xyi1kq7Eq8ADeUDsvJ/0h+xTGR6fEGeHOigjF/c0wcFYOudO1GJoqrAeIR
D5CD5GZqbb7CmZ1DYTU0E8wyHOIG4acf47U1eS9uvEdcNTKQcsX63JEN87Ui3oHsj3rOAKQeKiV7
SRDiAfn6hwRVEG7BL14nbsphkstdga51bdCejaOIcIoVBy2twqQ8UFPCfEN7FrD+4wdDxeVivjXg
uno6oNCcYx9Vlq+vxoDMD043J/i2RhxlQEYxanzADIObM5j/l2s0m5kKtKpRqtadTcy5ryZHPEpg
Iu4ssNhnCNgUTCZMDkBOfn5UgaUtpiAz71u+BqwVfDlUGwdjiQZATrkKOQiOxVl2R8NDNx2AKpJM
CCdTaIK53vVGN8jzkS/yBFsa3FCgpfsrg7C38kS/O74h+BWtfwgAeCEy4+VCmYBMDFSsbcuRH9BK
XmiWgpFyB6DSPyzRnoQui8CwyDf4JlyCf95JPvL7mV50k5e0IZok8EgCjlgLHHxqhS+nJAF8Sdus
1b4O9Q8vrOfE2umpTKlrUC+X+cFf6Dfx7XWmlO7Y1ExD0wnPEZ1EWEAp3N3V6HdTrMML0n8uUgBV
r35PY4fapWBVS83pXQWeG3szetypyq3zg8O0bmYA9eTdaKemGFE6mGKOjrEa/onVzXvGkhI6tXKX
KFWkMGySxvd2NWI1x6zuyY7ir5irbGHLFdq+z/tAlEli47LjY81PU4pkip/5hnCRwiE/Z3JBRepm
CoMEDFIhTjhqS33/CRGMd8opkLShMERp6jsfm7oeur71qE7fvy8ZY8ITONRWzPDP3PhSTMDoWx72
jaWOhgtEnNAgejuKRrQ9MJbBQXRxKK2CXiAw8t6naGpITVseDjd+0GRNzDlafnH+rDDTAHnszyRY
2XQ4nTFVP4xuTMUb2n6c/0E6XIVDCnLq5sWIj755U5+Vos+v+6ta/7MPmLa4dPlbfGls6eEIdHmK
FkxF+LyL5v7M6vLYWW4PKHNjmAHmuCdvyAQMzgR2pzdaBB0vIV0uSqnGjiLZKq8ve7lpt0DT8NsA
AevWfbaeGFtjc2LrUxyDd8/ZBD3MWGl3BEL4xbo2nXCvN0XCsTiPSm5SDsic0lG1C+ODTNmxBieP
VHMepozx9KWJ/h65wcTeaK/cXQL4UPYdWz20monRY03LpCAggai8NG/AqXLzsE8DP4opHSzDAVx+
lBOrm/DNJCTIhQnJiDrqBuAhns+7NVDoP0nucaGV5cnkcHW4hQhVUeGzr+ffmDNOH+pu+vTjqw19
m1u+luniAdP2Vp/vyKiGe1zAZ7T5Y/vLS5jGTZJrfw5cHhRjgz3+Lm760y0yWSxz2NcBOeHhiz1Z
Q+UmAqooPVXtEZ/gdUFTUSDdZpGR5Er8RcIZ7zjVDqkuGbffGA/DYPe930Uo49KFONvXEqaSCOGH
lMFWdyzZXDc8tA8A1ACstb6JdkxTQdZybYdruCb2/uF5S/7mAUXuvKuYylnhIvp4oTRyQefvxStz
h1nJp87jabe/CHUjJbGUAXEXPDa4oIpu8TdjxP9vI3EbZCqlVpzZiS6RWb3t60FKViVTXzc9vEfq
o9PH4HOCMOMi72cuS2sRfr+s7a6HocLjcr2AN0ZcI7+Bvlvkr/DS9M68tWJoYB0bYHMu+mUr2NJ6
aCme4+RtnByU6cUn9en08YzdrrRXp7FWMCrUESUhxYtzt66THquRO6TiPOb7PWGrwbkNZqTZWbHk
+ZodmLAK8eskv2dywJA3ToU0f+BppckEmHQ1gydLAzepAjwCOJJqewoEkGAmMUZCut8v7oPsPxb7
k7+fouG6iWkseONKVQfobOdz2Bzx3Ud+aQgACaENrj9jvK4UWpIKkLkAYNlxL3AIjsRe4VdWhtBz
lc89RT5O1f3rnQQmmTY2psMy8OoS1fydvflaIXD238I7QqipJgoF3AEPVGj0z1YDCoSBJLWZzmVn
sz7SFGCW9gUUBTd+6tI6SLcbA9y7YoUJGqiVdR9rlEORD4zDSX298keqKpgpsqdTiFQIZtstwe0x
UxaEAFdrsUUDyXdElqtgs00RZCmsXyvwwa2nmEUS0yzpGpOj1IleN4Vyd0XyBav+8np+90hPEOhk
m78Az73NL0gWzx+N+ZyGdLxy7aLbiIuKd4bv6jt3PX5D1VqSuCHTQM7Y3wPrI3KOuygUTFjNl4Zi
5h0+p4klO6ASj2K4+Iu5Ox4i5aovx1Jpb6Qd/5fKnM8tjLMgyLooViNLzg5tdUXvAe0E41EXBt4O
KGpFvZ8fPQlPdI7hnGIp8RZe55TpwYuxyhYne8UBcNQgQYgmA8TqIL6+kqNx2WUY3YVE3/nb2xda
wP/lmi7uhoT/rp11wCw679jdzxZphcWh9RggFwKmLg8vqf5KMAFd2luDhLp5vnNkUmBfHXyBUDbK
mHlkv7DznKYjw5noUbrd6iXO0cS/4YNrhnQJjByOGatgvEy9ZWuxc4sRjAZwj/gwDRtDu7HLYNHJ
i0PQDu032FHcXoJpKCdJRRZdpTPNt9ZxexQJ6FpOMxV7CEmbOIBl0YvWVCDBKWLcZHR4FL1nTxTB
MtR96jjg/oxHjFscqySjau4qtUKjDkYflU/9p2tNLGZKGw2WeBb672fdoPwbj6xPqfaqNiSAxBrS
TfZZByfFDvNT7IRRNzb8/t50dh1Xtmu9T/qLG8BWCW7vrICa5BWOXuU5XuFgEGDGpoT3EgF5zCJ3
dfw77KuFYWvWTjNr2nBMOk+fSpcBPqAwRzGyxcpo071bpvwOI9G1K5FONrOhQ2e1OP1yKt01hyXr
yNRJ3Cp/7DA/5sQ+nKZVaXpSdFYKzQu47iEd0PxvGqFeytXANPDIMcuTz2sMXCYpX8YiGsz5P08B
nD02Fv+yfidiuhdo1O/95qwcTczgGqnTTLi6buUx+teGVt4V4tSnNTZ56llC6pnN4Ba/F1YIQhJh
0PWIeKTbXfVWvUn3N6BzpbwrAo/mqcJ/qLBqymaYJHUTsFKgxATB2AQVkQdvmzVdiDzEpQoyIDWC
ZWTEUbDTJv+T1QYaX3vWbXtMHqaBWQnW8ZLpotidTKBSwUBOuE6+yp4zleauOdrWmhAFm6maOfgu
effh6DdAPLDPmXUh3Ej2mY1474xEezDpztBS/KkFUa8HSTBdpZUOJ/hNQAxR7ARnuws/kNQ361up
ElcPwTyTGRKzW46NSXMEfXo4msHUgL1Tu7+WWseQtW+WC/k8x5GwtQ9ZXUhiMsA7sNEis/AOvbDZ
ZGlyZY8TyKAa+unxgvYd89x00/S8fMTOPpb7MsEL41o7VZLtXwQh41fH6c6iRKs+PuEjbjCgn+ci
6HrHWXml8rDb5WdN/zgdoCG8y3+XjlD6o//AKPHHb21Q5lr902ACFKNbcGyzsJfiEiBXff0Mqeui
1NJGIS69z9wBU4NVHF/XnL5HAxwCNwra7agXTBycDOdDugXvx+s+rZShrkiTujbI5vKzmycrHzVJ
UwCnzSSFbGmX6insG/IFf6sc/0k4uXceQa87kEKqTM6NbvLlnKcSDCQTePF2RM7xdUyIUoaagGwf
G2iMhAINCU9yniwSwsvgjMcRepco4xm8/qO6OZPl4v3b9L78OieG+kARhfSsXP2CB7HGV2oyK+TY
Hzor2EO4dLye0Bsv+Be5uk7fpYPxW+FZfDMLWDTW0BWymIUs8rzJ3a1BEdO7AmDB2QYEy74ldzlZ
FfofJ8YnBWRtbzYLm6myTyYC+4vnAi5u5YzbdK6jpo02YADwcwr7zjBnmvUJyO0z/+h52qVSmaQ7
B99Uz3X9VwKDpKaVYlrKFJluG5rDPUI99TyhYUPbUwQVUhwC6bZA6flE09GMq4+ivnncLMBcbOIU
uVDq5iQWTVumdbOnimZQYb/YAWE8lg0LPaBhxPL2Jjpdcv+5SThKmG8c6/CAS5dcGSZ8urqGkpel
fIUm49i7Qsg0OVXNm1n5YPZs2dS9PFRTrXUwlHTsxcWvrt4w3Nn3Y08nNLm8zLCEu5V0jovJPNWX
jrkIJxdZBw6oH56CtEW3ap4Pg/z/snf/l2bBjeTWLwNRXlXfLt4me2o5yfB1hlTnFhslLAUXJjEB
TETj4hpuLGmZykvPW1qX9ta5sOCZYBlxv06wVBrlMQhVbiKMs61aSyeKIgkg9SmG4ib7Jsd8/3Dq
Q50Ccy7VehRWPKql1/9z1HXLiVohWz9fcyAysnseYJuWkeVq3N3/yKmSmbAam0GKIqY8X18qNmf1
7/viUPvH28ELMxtBi/pk6jGlWOlZIflmvsA/xvvknaq44UQaGPElXFmXijxVK97ks5lfk+UBm9Ud
ToMhlCm1T6nzm77KareSE3M1Hl/ovTQmeR2faKQlugXS2Iew2bVKLF7s4lnLhTLyjo3nCtuQo9RJ
++QUcYjJxHLrboebfg70iXJB5klMuvNFcq0njDmux/CbbycZk+uQbFTaxHiRXyGOG17wVkwxkDAj
etCoS13IYrRf6pfw2hR81Wynut6O3vT4C8AqyaLvbaIvb1Rt9BzfjeDhvpcbNTHzLCA4Iy2V9QVm
QWmKFYgWgk7cmtyesi2MHVCWeZ/2bRD0M9u+r9555Vop7GrZY+OmXlp6UUuzgBTqyHxlTgorAeng
I+Ml47DoxSMFTBkdsQteqWEMQhmiqJQlvn1BPvl6A1PE+9ojt0wBvTUT3vmIGegnAvjyuw69kIwL
EsKCKh16N+5+LjIrCdkw4FXRAD4jCG6vGsgvngR7tB3hvVLsfW+iev8bG4eWy/CnBhOyH1szb5In
c274jS1PgvAjpuxTZ+5TvKM/JPJlng1Rlfl8x83sD+vDNc1JmIp1ZKGRfDkwD7pd5ivv0kL3UUPi
AMn9F8fNzAenSKZ+GcEL7Uy7tztGu1jL9DeNU61cik6xFCalaMPUfw/qVl6iza2fry2mDnoJGUtD
rT/3S3uxqiL4xmAX2xei00WlSLa7ZavTehYiaSXTOT7RluTpStzeuCA0cewaUM7lirxtwnlcEoLD
6GUR07NDllkNOSgFnEjlSNxUxZA9km4jQ/JO0r7lbhQAUW9cYH/OxUsiDYsWdKKJOSBWkpusLEYD
rvFg3HtUo2IVaxO9lGu98ceOJGzyTmtNpP2Wq19UnfJrIGnZpEf0Eig0gGXllsD2MYej8gZ+Jdt0
LSUcyqZ1ru6LKGGLFHISvQixyf4wIbqt/so4WgFJs3PjCLOt9n5FDjka95h4b4acryjaFwVe3vlP
LJ1h7Ok6JbSJEy67yo0SG2PPBU0C6dXasPeWIbUhnaQ4qDXvBvFSdpIHZb1/W3w5b5HaTNr3qBci
HpqEt6RveDuHryn8w9qq3ZAlTL6LycmsitGGS+eENT/0N83SeNO8YUyAIUBGf7/0DzIt0Yh1EH+C
1SpVgZYCNZ1fujMKQ9mh4IioxB45ojt6WVVztpiUONoX5Uq/+lyIYWXlMECcm8QM0br95F/LKMWr
bccFtIDxoPPWnwcB9arrePl1wB79I8uo1JdoheruIKlWe8TyzcYtDlIyeOl2jgo56WNo9bZ3n0mn
OPSvExKT+yzTlrl6R7WBEs0LYxyv93EPgAL6OF6WOCA3HmYOUdDEpFXRSzWnGKksV+ZGrG9b1rB8
5ysuXYjlyIinVzGn2ejXwNU8UpJqm881Xkhc0PZu/po29sdAMUlwcEh56efwNwPmosyg8KCoJX5O
k1HTP7GRGBgo2IlmWido3RDJN8+mH+bGzHK4wHDFMBJ4B8yYkkDpe4bspLZAJle8979i/BG/rncO
IgAy5qkV9K5zbUvO33tGNuY2ViP6OtVJLr3warKl6b2RTcUROm3pEhDIKez8cx3hDniHHIqZZJkl
bwFeyVprpAtLdojoxF9E1rVJGse/jcAkwUiTCtEYynxGAMbH+qeTqUAOlgFzSTIGMYxNVQWPMZnL
Cpa4T3qkioH1YJpew2qaIvw5sjj4lRn7DgkDp6rukEJgBdZADoSx1tUZUWJxbTzbZMa6s1SIC2bm
Gf9C0QJqnQn8RrPupLklE82dk9DjT9VjKPEaBoqqFLziEw4c0Ssr/MUQ1JW6SICBQGf8M1ltqzIM
bQxaShXYYHS9b+JxQPAn5iRyDvEZABZ1+DkRmFM9PT4DmAPuBMs/bHCozKQuzHcLAuMlbAI+ECOq
+pa51onzN+p5gTVuafWiuiQap3amjo86yAZpKgCsAlCx4jdYgrQmEVFyorpB3Ukg10WvxpBeIDYJ
mJK4bcm54OEEXdZvfBl9muQFvwPnRtfXET/8Upxi2KbregsI0XGA41FybPgulK/8UpJ1YjfbXgbX
aMauFo45xe/4eP7nTsSWj8/fI7nlWtvaob9jbxsYBFyiGtKo9Rzs+TOc+XSVguZ2nhgPoLpWCPe8
mg22k9hNptQv3dnXjpRWWPZn7QM+ZRvZyeojsg5iQSWzJ5ABxdVH09PsHnu+VAozDK4/HZrOi0Ld
k4HeBGRvmbuxge6XTlipK2TsFXq2yr37HGJTzDY4jmNmQk8XDSIvzpiFprpqTkiuJ7m2BSg/N0d0
JvnfKzYWTOczsLO5DI2StkKzIGab56P/Nn+vxKLveEFgjep2pO/dStU05Oj826P36MlVKMF/Nulu
uOci9dMV65WLPhcRTWM5ksUTt0jjkqONUdIWByyWBLOczhW820vjRovHUlP9roxkUi1lvr6p7dF5
c0OnNEK3FWzVfbphbMACV1gvKgb63smuBnplumIeWyOEb9CI6KUx0M9IAri/jtsc7+5v5psfcOH+
LZYYoPivnqipzyTkcwFIh9uuz/oeCXFX23zkMGcep+GOZFsKMXbhSHDDLwBRTbnLSo4zs9GhZwfh
CTWG+Ty2J+DLIOqWRSgj/WWYQ8pebNQCNteCI8+MXXTt7BBg9ljzBEYVgPVlhxBqLM6PJhh/gxoa
8tz8jdRVoUFKuTogixdXmrk0pVsreoL93W8FNHse+8t+lRiO35tZrAt5G7I6tKsuTsj3FaRa58Vw
2PHQ/1K94IGD4jIi9s7riAS5BOtFk3t79f13XmGRcbi88GlGwcXXKWOxgptv9nBcfvlFQr5AvZjo
HK2JkFiKs7uOPfqoyGUblkvJ0ogXGfzw2i29LVqZQYESeXo1vJ+r+Z/KLwsr+wbRzNNvwSvq6nkP
gFztZBqj8clCyVqa6hdJEMdRjNUEDArZU9oWL8GTRYoR6GhaprwGI2Zw+SOkbRErnA7EQf2fUmsO
LZU8nL56n8QD5+rttUhtK+2zWVBdTnnE42WDBP6GHRg1jI9DLr6QIAy0qRNaOXCfWRrCUnOue7e7
/Q3ACMoMy+54RUme3q9IZ4YO2puuR/VDtlpeoN/EyqWDJNjiss8xi6FCYMmA6C9xO3iqpA9sfO/p
6TsWGGhHxcuLM8JE5J1OY6+v8Z1gjzvZV2h2d5kL9d9a01phsqUxEgcgMvwhsWji6zh2XQa9fmdl
F8F2gb6z1v9BNK7yuYjlW1csu2IJrK84fAbexpA+kuuHIJ0Ho6kEjT3In6El2f+2OSP3LOcQ+1LE
XILVjGvSJtGvx/9EbxwfIW8bagp7a9JszJEbLDt/vYZoTWSkbXVFBMr/TrV0Wg/VYb3bjcN1Gmxs
glK99FE4880zTYDSKrDHaAG74xkshhRWPCECdAfdYeJD00MSJ4PCWlKO4HXNNBztdbZ15EMpoKwT
peMJSMea5oI7JNlK8xxKOdWWlalHzTDMmEGciCDLLkgVu22I5dAVG6izCoo9BRVIV3EMWA/5u+mu
B9Zr7SpHTtvir2yzGJX7qplcqVwrfKzehCkTFjVr8LWWbQqVu9K7UrLWs57rUVjpOXFJFy2djG9V
S6gF1dFG7Ta9XuIB/RQBaFyY2cYPAepkny99SEEJA1gvwKMBiiQU4VTbIxVYrPUiThR14h7g1Rxj
pB8vSDdpy7JrOekCRR5XTNfLU/PUHB1ArUemfFGMZ0e7GDwD4m+a7s2yK7cEvHW5F8fUvTqRWAXZ
jzZNI+rkdV8zODlUOWJwHtaTQkgX4yNSR4Ai+9c1D1LeIQo3gTiPA0NGIB0X/bv+7znRPS+Stw1I
x6JV0zQWElgnBoYmf/hakibf9H8LXF5rYhMJnEL9RqY3OV29rN3AUaG6HBkax72EnyYmLClTXndR
IpUbHibKA2A8eLAAN6L4oxke0zfOcuwvF7reS3qmZossx3ZCE8o140wy+NQMSS0nt9MUR2sGQHXB
k8NdxW1Cd4arnkyGZPwX4ER9saH+tf7yme/1v+/1z7quNTAFFlTjYoBgEVpnhS9ghpP1gwYK52+z
TplmbGC1c/FtHDdicw1AR/HQ+M+Gclo/FmD63baIUBDHw8wknrr9lbWM7kjG4B5n3k1gqdhA/xWO
Ay6T33kag5afcBHW1e9dpNbs+3uJ+GBfj3GoBK2cwrlcV2kSghPFLnT2kzBK4seFNLmyxear/lnJ
xIAmKLdUkPjcaGYg2LWPY/WEFHKB3mkk4mf5ZjQyLrPu4RQRX3tBPilqkxELkoTIo/tPNpTg0Qi8
dtJ/oEu+PT4QQ/9vsVWe8Pm9u1bCbBtYYwhmeqxe1rXr+7FT7p4Hy+GGEBxnbXLvpMeZ90NrP5j+
t3ujD8Dg+v+YOrMmZbkgCf8iI8QNvVUWQUTEvW8MtVvcd0X99fMkfO/MBG0vtgvC4ZyqrMysxX1d
di7WCSfPKl24634NfJgqX7cEVroANCPtdXezBmEaFIqw5lMeXtW6xe49bV7jE9ldeMOxAWuztGVg
fgNikDTvceEPFXyvOK6GZmx0HpN0VJndeo2YAbq3EjVU+eKyb0yQVleaq2hIRZz1VOuH4reXQ2m0
ffyZd3e/5mgPsbtZILJq9L6dHe5HxYMEOT3awAbV4D0xiuxY2UEq0+h/mR1GV5SBm2F19cIQ31ye
JifrvaIBaAf9XXigXxfu7/25X+icx5dp1anPjmEKqyZ6BKwbWtjkLVFf1/u8j9nZLr5OElblcKdN
9fBrZrBCc2O4HgTqa7hn/es45amDxoRjve+XgZjHm8GZJxWQ3XeOaHTn0XXEWTh3zXDvwiWk9xjN
X/8iZG10jHu1Y+zsREZ0Ub6+mzTnXW1bEZyrQitqtFYG4aJ4njEV/WMLLGlJKYfHa59ExVRocQUb
U369hVWPGM9OR0rStR2JoU3anqoIK4/er/XCj0OBsCChNxeY4id0pCKa0b1pSGMSwMl/ddrCqoat
Tx5SicahhCDfullYoCgIW33WdsJSGwsKdksxUOZirMgeqR5enqCycPwVnxFALNTu9xBduZ3DR6Bt
z0/Cs00kwv8xPrOdosuwRpODOtMpqVek/6kXys0ro8wSclhfp4sHjZEYxXRKqfjql6IXSo/WHSE3
egZ1T1Fg2Jjuoh1neRPtQySb+/CJOec+1u2J3ycemdPnGN9Ju8rP6vS8uNFnQTZDN/pFFHpJfBjq
djq2DsMDd8z78/5uOO/TloeeNzev4t/H5Sk9AcbGdIPp5nGs75JeYLHp3bKPWBaanTdoKH3UdmjP
62/DhK1ebT7Xz/XB2y9okjSlGdGHtlgMMUBXjuHqvr6nFt/Wpd2EDiHThNtruh+/ptvxHuS7OjDZ
3tMzPk90SbmOn+sbKEvzPNaT9L/KpWUOnoa/A9/GvYAplfgZrso5+uJd+pqag1LfHGzH5R4AW6/U
p4+JX0PzsAkabXah9nM80n+hWqL1UokWaSWXDiMN/Pqbl4dbOVi03CiDttMuxWydWWJvNjOqukaB
zFLhyRojlLZeSriWfb1R/BIngDPQMwer0l9g++KP8fuYJctkWSgjamqmgHvZV5mAIWkWmT9pPbTt
ASU/UnS6NHc5L03KTtA0qTCa7Epvz5oYG2mzUncu2BKeF2Z5cMEDCChxW1p+6/aBdWLbOkK/vtgN
bBMrFl0vyjS4QMtxs+hUdYeH3y2azcpP6Q+R731RWzAu7zwH+AEuWMx1fDObm4t9J8CotzaIs+ht
ABx7aX1ZLQFdfu7FZh0L0cHtpzq6xcVJcXki2w/M4XZsrKoBZqvjI96rhaASJPBU+s8HImLmsGTC
6dmwMu7HVyh49wGqhu4p2g4yqjthL+uDlqNLSnz8mzHCaKUYjliaiHJzbTTzorTcBNNjctd46EKi
xreYZHeY1RvyBpCC0YDKqMxiNk0JlZpDm1BhEPohNaaAWHTT/H05vNTvqSVnhrXpwRNZb5110kub
296H8oEQW62WwIwEeASyYGVgw/APCRpQ+BFYCIQs2ubq29kMK2Ghcxkd19tFMTRw4ESRRNMuKBRp
kyN4+2VMfKf0yxC+liFOtiqaYi6yhFmbfiNACdJ99wqeaW3cC41/KCOY0SlMBg2P520dprBHeF18
AgrDo/3iRneIg/+Z1MLCrIqBIdxMGx3PuPp7BV+bVjv1n8d0/vedFWYwEDf+vHPvMK/TD2NQpqcR
FSfk2HOWk3LvHtZpVrfeDK8j6GX+ZogCj2rerC4aYzcdG/S9+rj1GA14cmjSO6jY51TOu7chbiH9
Rq8SH8c/43kMzY9QQi7mGaBC/RoyNAbUrD7gyUIzDGIkIiUa8DBBKDVh0ckSFIVOBD+KCQTN9Hcu
B1cJlmIgZWSYayv3FuRNoifpSF6MK+t4dUHSFRmRkIvUx2vqdZWN6zkqvitoulJzUyIOpiAKdY6b
7IYvCyIsVXDZECq1zotvShtTBGf5MqKMXa389OY57v6gr8jcxQOZrhU1v+6bU8hrR7wqMeHBr2gX
1PpHvCuZ4PsXWs+Xp8wqL5yBWcBdfOzPzdtvmehm0+LKYmzcwydVlLUJTZzrMd4mTYOzuKz81dZv
wh6MXdCNX1ufcId4Vi28vrTYan69yro8eS5YRIxyq4CpWsWpYjFFxnqXJ7l4jmoEllmA3//eHg/c
f1ukaa+ocGxe/+onak7A+8/1fYG5HX25kPVS8eqfgk+3NmYIP1OLjjBR6l+mDJniujiu/F1Hm1my
ro3e3nH0GZfWtHS7DE2Hhkh4i5HmXCzEBRuMp1DJQKWFO7VvnozWlWW8bCUs6IxtzTTllQE4NOYD
7lbloEQ3+jW4BY/kFWpr2I68f4khXf+t/JaZEbFV+3Q/4Wl2ezTPo8L0GsaqdfBxt4ywU0SMo/MO
WWt8g/WcVQJoVyA0SbchCf5SSJrwHoE7AnJ4joApBWeoiuSYxhpvA3rTfRVeqMblMfwRYnKMhZro
z1dANUBTkriMWdiOVulIEUbsRt0YREGjd691PovbL2tVFnS+wKUNaIatV7E5B2l0TnhptJ9EnDur
gXkLAkGmwwohzgUXPtqzVLBDeUWIbluXHjbP/a+XS99pSmWr/har5Drs9coYUde799AkoKjcqF9c
hs/F26tObqvN4NaBhD0hFu91eXNiKC8hu4Xbin3Ao/keHGkpAtOUawUU6tw0IPxsms9KszQ6/l0J
fT7Nw4yF48MzViLf41z7S0dExkLyk/ztMG+oE4Jbn0qzHB//kOdXUdL15utztxzcNk1zuUF6FTMR
3kdmJ1k86s0tdgyUowfvGRcHrta7AULlOOlzBDrVpFnm0LZQAB27x1E5njtFelJRNqE/ede0XSb8
mHMEZSJ+QOgfbn8una9bsc5uuQORgoC8GibdxN3aDRZFvG4ocfYfsCu2XKOEn/bD572xit13uAAS
bDiPHjY0QITapO2EHmm/JvLBQflENr+AqqSkEx2LyJugjK1kJN7GsbtBUoxxJgQMiWeU5VddsbHe
fk7QeKI1FPY/QK6I7FauICAm5JjogPToGs+SwFi33JDt3fqsqv0HjkkfJM2VjM4hd6ScGkXmS3or
ss/vxu0PclACYdIqIhyn/CYqiHS37/8Uyk9rO3zybBEsso9HgL16w9dKAxMt/cue98TPqq2kPS46
z+D5opJS9lNHTj4ypZJtzscSwqDtQt1BSTMIPQiRsAltSqQhRcGtMFqFPpYzqJ1Vlsh9Zt/ree8a
YF0WyFtw7z2nQaPb6J4okE/lVWi4ZWTqD95LuwIViPcQEU60IN0rsfEXn9Ttf1vm9H0DNLCrOFLt
Ax27xDtOv66BdENnYetldRXxyP7PMyx3vcGYKkCp3Ho06fVpGaHUHyZkm2vGmqlhUiUTI5xxusXe
i2qlftfp0fdL+8ZW8URBe/Aa0ptXBjcMkS9gExf7grIQpZL9iSoezbcubeTr7E8BMmA3ewV8dt5x
ZfiN5dRQjqU0xBEEM2rEUtThXYj2fMnLjE8U6M1NiDylbEfED3rp6pCU6oU50GECPZjPIFckkXwE
l2lP/nc/8HPNtIwbJyWKARNbX6rNmtGUtF2GuDifW5WobkmvpZfUzfnDBRnz8QjXpyPO0Br2GGtr
mCZeiaOjzyHta66RxD83cy8q2DT1y/rtysUELz28xDmTOgHiYB3Guhp0aPX0nN2kF6hhFQ3z+DLB
O9y+TKS6PCJfK7A7SiKp+QGjyWtJg1+fcUUOx/7L6aKlg9vgPMpqTjeOpMqx7IduW16lYRtU2Lmg
eUCIE0Xr1imQyzFnavPiaBJhocRnDMUbyQqHObo0wdnJKw0IgR2TAoK2OcazVVs+i9L8SlS3bf1N
VhMs2v9t0CrcU/sT1YI9u/XBXlh8ri3MCz4O3bHkaqedlNRuoholR/joSS4oVcXNzq0Y9SyMrfn7
bmnk68qQiYPokZv42wpA3lX7UOop0ojKLyTOXPsUPA5Q3ESZzOX0siNQbU4G1ihY2p8OkW7HRGkk
NXGdYoh3bn9/JREqsT7axRBIxiI/yGBhEd9OXRkiCWj6wHz6twmhprcgoZ3uEQBUcy8Bdqus9236
k0CcF3ivCJDeNgBSFJUzOo+iQzqM0gdg81cPq0BPpoVuHYFSjaZ0zourVgU3dkBvnlsnqYe43kKl
CmDyDDjXkquKUtb0RbAT+UEepENIH8yh46jUN5Yaj/aR2ChCEzdmG/pE1W0jIuma31FKbdzjRGVx
rJmIJZ8IQ0rue1Wi4/ITBfklOxAme2xqT9Abae/JTrLt7oMoQUpCt6yKPOEsN30cfc8ejBg65Xh/
IIZU4CdBeLJA404ukb97GUm2uLH1ncIkmYQ2IaW37s7GcMURAs7wkNVWLhaSxR6X4irm9MecbEly
ZAf28A/4U041ZrQKiePIfM+1h7mZplBNpFk1uy1KN8AmXDhM8PSPtYgq/iIfvvDGZTEB9s4DPsEo
t8Q7D6R2kgRJyKcklGIJ/Nue9I+V1IzPzCkVdb/AQdK44AR3pVVXeUEH8km5AeulQR0uD3QABM8y
D5gulzlpQmsok1inYn16pUESVLtmq9i7MrGZXC1MCZkKIl99NfpJ9IATfwSKplnxRzZjCufkDfHO
KmjCioj0lor9c5Z/XXUXQdGcBFVfdGNjqKocomKSGYDk8zeRe1f3Zc7FPE7l5LStMk7Syz+fSlAF
YE6dfT33ZgEWaMxIp0N/tf8gJ+I+VQlTPMryjtfSn9R9aY2KFP3UoAYUWDsABQ3RnYzBsAZrbSfH
DkK+nO2hC0k4ts6Dll7VsPOLSyxhYduDNfOXvwCxFskAlJCqgs8XMYbsIL8yl+LK/IaaMnWs9X0y
g7UQzrAbzfnSGizHmdzuN4DgWt+51qgGURGyK+R1AyxcQ+og4q5+kDWHA+3UoUVKTSMGLbPi2QLV
8170oPYQ2R+brwTlvZbXJ+YsKfGMtvy3fLWXoaIBqV/NPyghQBNQaUAVC/R8FIfY2K+c97HSLJ+M
pCBWZEbLDoT+DRyOLp1TB5Fo+0R/jyorq8m8LYdAbWWmzxTJ22cqL5x80736v5bZOuGDZkxVZYqW
SiIDn0s2H8z4IFCsEDkCV+N/OyIbF5m5YOuedSPRa96ytT9x5S2gNVjvnDrn4Mp2D55BJXPzN+y6
FKWi8jY4KlrfrxYWONTEFN/QiYH80UudY1RBe52zS0pOCnH/w9q+0rVyZfRTi+UIV7yYLKfIYLoE
Gk6CbvO6/7dpQiP7SSGpeiz7OvxasRUtaJNZq9avOaGryYoWaZf3uPzpg3yco6ePlTqs0l6hdWrv
+0b7RHuffVgYnBfV6Wd8D8VR2ADKUqx2GnZxtndlrquIOGbViyaGS2wSCdLlIiQx03JL2hH/ocCf
BaENNSdpITUYnS0KLegN5Ar8FwUTaP13KwggzSAuoX7PQslwk/+1xA+U1NTCRBU9sPUaAaBCbRX0
Hjb/mclS9EQA/kE7oI35MoDk6opTwPrWha+Yla/FmFQhXnwCir6CjZlQluypRwDJsyZv/qdGmSpi
gxXA6SCpzAu/SvvyuoVqsWSPclSAsXjFMvVjU+foMesgA7KlvVM7LKFUgox1zMlZJi4lwYDdlZBS
ZPAFcv/RIIAOGYXX4SIT7GyHIqrr05EWYPh4xN2x0tytz4ZFy6AWDsR6NuVP9PX/MhcxqM3uloBC
qQgwT7/a5S4VzyaTiIfR548DrHcU5YtgPSAAmswY2MhEs0VCRMX1qbtWQbaIglS2Qwljv8zE8m/T
bskNs/Rs1VZEZxz6EVgZ6JhOatJiUvj95cUhYOGaOjuEGk7KU2SDkN/2nqaQfFNImLszFQcaiJoc
9J8N5oDulhaqPhdFGRvPA3QkEZKuZBEGkf6W60Vhjiw/33bDJ53x6s6ZsqVW2K2jWvLijmKJ+CeS
X698lr7rs1dyatMG166ipBeB19OCLPGOSzRYoitvi2YCUTneP6zdBe+y7atdTJu3ZYpZ6ck7/lXQ
kafNcy1KSs6TXkqGPcceBE6JrOLpReKqCThbgkiUrsUY/jQc2lRTqjjhlKb+I42OvlNWsu5QVn6O
/Sv1DLEC7yP1lMF9AwNULFCJXGcbJ7difWWeqTXv1rm0S0x0mmMLozPdoMEYq86z1LweW3f6TX86
ZgnBjxmXSCDD+eAYfN2Xj1MSloudI1nA7EjMuAnL8WaZAnDuuwcs4u7NcvdLJmTE5CRegtEX/rua
E85BlWAgm+WK+EBAswuLwZ2zR2kMzg62e6JJtumWDX+J4kW/0IMf3d7AXM674WzIbrI5x360T8s7
jqCYz0V0Og+PO4u+MW3MZ5ko5TfP2cZD4zHeR5/g5VY6j26lXbQujDZtYA/NGjs2SLvH/oOYoJ92
a62ylYZl6zZL3dQ90ggG+9XBbt86j7RRohrNo8LFTvrvDi7hXL7dpL/pJf2kv+tdu0bnzu3avY+o
qo0Og2P/0rv1Pt1GZ4/R44FW92dkmGQntLihwgVlp+RjbQmunQLDBvIuPDjfTiGsR3PvsaTpTT3a
+ql7D68h/U38h1P2Nt1CcO2wfA4rsRE9/RLOpTKjoqvvOB1/xrfhbbhtA8UCC9685/i82C/KKxym
+oWB2TuOq71Kf+PJ6OlCuOI32oVsu6z0k3bwlLOoplKP6O2Cepfe8INKfz9uDIo+UI5TBAkKgJBW
35U5kKnO3d5R7jC5+AOso7D682/Ovf1s07Tao6o9LMXfyIgaQzoWh+LZ1GzVgjde0a10zaBAkbHe
leDYQFpUXe0XB+9aAYito5mdpUC75+DSaqedErEoSSyaSP8D6M+b1Yk9aTU22tActDH70mieBjzV
KSggx5TWGWAi5uCoSC2BCvaGpQTo92m+MUMAbX478wNYb2NwHZu3No3wLt72a2Npg6Um8SXC9/Ez
Tn+wRrbvaftxb71P3tUMvqd2UiHLZMjTDua2PmAUOFSLc3v/i4X9z7mAq2nzBsEfWVkJ0cXTO+7c
ZI+t+X1U3xO/qBX0gdDJwwg1Na3jt1UlUGk9Xk3j2UrCEn6bi8aK1WNxDqmyKDesWScKhtHcKhPC
OF+Qfb842vXSbvLzJjAk1b/aXNsXCBmjmmde7EJcfHULGPBjlGzYuKQCUU3OdYFX56S9T/xCXItq
USNuxIV47u3/1KQIM7KQ+0LS2pgxTjYUFfh3DZVKzKuDtYFoMUt0jt1XZ4/dXSN88FMNrnQP98HO
Vwcs/Zx7AsrAKeLX5GGIuv+naedBWydFViWv5lXYEuRIZVfLb+5OJxWOAQd206m1Mfjw3+6hndLg
Ri1uLuEn2Ed7ZKh6LKJTnlV1mbj9KqaGBvfwN/iOv381zyBw/OWbDGP+cSdg0hPqPTntVfuNbqVn
/ne7fJoNkKNaj9cj/8VuTqQQQS8v7Pn0Jnquls4nEekZ90S1vbp6BVfEVuirNE7CiZ9NCr8tyYpC
6TwBUDiuMF3KNXmWihSaOJ+2/CaQd5AsiPUgP7EijmJb6GwpLWVUjNZUcXVPAzyemfZUchAxsNbf
eSUXrJ8L/kDd9uR9nYOna1AGHODjvH4expe9a6fK7drOrZCPnQbF/A9GGyQOlrw1v4HeUxWIZ2be
IW8zudnN3aQNHZAOLh9qE7JY1vt9/Jcz/ynxfCaaFwS2l6OMXlnpqTXiaoEx9CHeFqFZsqeU61+Q
gJI0mSLoSFALUTVX9eG6W4D2J6K7wBOFmarAiPLxzSxeb+R30HI9siR3Hqe0Y5bnDUw38Tyu0Pcz
hfpoKC8RZcgil93oaKWFGrcMphj1qBYCT90JOEOtrFW7vwFLn1opSV7vtTLWqWX6oiYX3Opav9EG
sLWKCF8Vdgqxle2XoFglwlzvCsA/DhwPMhrF78kpY27vsjH69EziNQL+S9I8nO0GafOrNb8zdxDa
l03rtOlW95O3Oa2v6OpENQ/npoJf8Bv0y/RFAC/b9MkhlCg6ZzAcwpWw0C1031hECs+8O4mHaZ9H
UkJiQsRGrMIwZ8Jll7TUvcgeNm2xqo/OJWMmiWQHsc5R+y81iEq5Ip4M5kL/Mk6GuhRefuLN29qU
69yO+OTrHRIa3BW9T/SJity+oe6d05tNdozboMKwDbZs1S5+Nr5a4r1pjGe2oq+LI9rXLYE7+Un2
AILHQFmAnEdNV5f3c8hVQ3Ymt/cyZLUr19DVMcdqPVZzvrbJo1PihA90e3WuyJDi+EPCwjXJwnnr
bBxqfoh2ZDLBSHYoXiKZ37YhPdNv8jW8xiV7T7lsjrYb/oS2I+WPvU+vDhKKd1PRg7IqdSZRlpW1
q3kBMD3cxNtTovO/bhmv0GJkhCScu0mehOl4HDj2dxLZQIBC0asHt/ajXWMtT0iIARLxkhfIoEQs
/4/Cnmi1IutQQzyFlphSAqQ3uvK6VKSoTSdck4qyxRLpaqVTah8wmpLpazatQGK/gojfWwmLHxnJ
x32kXnG5oWE03JSLc1bwHOJyUIUdR+5IlXOJsxUbq3An7Tw7Za6i7q4LftWthd8H1U39mt+lkCIB
IOxkG8wfSANb2oB1amElbARGuVkJTzvLOnOHERWGD45ebJxalbgWXyf3yW5UICI2Wvg+jQ6jdHIa
baAz1u1trxCdsORkBxQOKCCoJZg0XJcCDN8b/4jh347F2D3Pre8Li6qKy6cDaPu4l/m4SmdpUJ/v
9M1JrvnfndtAAwtqMaqxuJKwolfe2vOkY3KmF7Vp7QW1Mvk6t5O7f2DHDShVHReHz2ER88vFDpPa
/eQFB+0DFPptRCU4anJfnRsWtsDvdQMaadE7fO1Hwd5W7frqZZfSZpUFFHpT2nwtn+kwSdv1yHCf
FlryNqfDPO4d9AmHsFzy69Mn/QG/vUNY2VgEz/s5VA7LgHqv6kUN41mDkO+LPKUW3AkSOtudXe7e
aT3Bmr/6THfxvCf/0nxIZBUfkG2ZCmo9uhIEqLygxPsTqQMCNCbmwh4F6SKW41/00Ko2S4WtwjQq
JZiEN0LM3GSlxs8vDcXgztOfSEmqfNAUlOYubwklA7qV4rNcaJHikUySGkupkQCXQGwQjpSzKYTR
qFLzQZgs4qPgQBK1kYAiEMaJiwOdktOhgAX9otmUFiVZhv4AtRwIYgIpFCyoFBBprhofSEmd908R
PPm2k9YIjRLIIJJ4Wvjs4OSGSkRlpyio/tLGBfrSNrCptIoRuD+owzfWRV0YVegUw05oDn/TXqZA
kQ0pNERqKgHUFB4T7ZMqDp+eyhZy6FVDidpwN6nxIkZc8dSEUjEKeH+N3hJvQjDhJNpeXPL0A+LS
bgCEbDlDeUGHhLqnuUvgzaulogdFxQ3IiHwI8597mlCoMtEgeyHuZN7YYihJa5KhabPK0FcJfCJH
wypMJzrfDZYg4ZXaZcEsKtdihMVHU2pHhDDY9qEG9IZkKF1VgSMyk+4WWzKDeLFHf1EsytiOgFvU
KElA6E7awxOL25UuGUyN8tqG8UVhHRQP32Q+zxZgjHa+bt06ujyua5K884Q3wd6b3FTDRkw5cdQ0
9eJAy3Da209aYj7xqJW24pSlqSa/3cl73vjWyMvWyDpqpm7p70wnTt2OPqQDWqq34TORzx6sagdx
Ru/ezRtg3wFNzn6mW0EILCVLVmzpk+JyanVWZI1/J0bSEg8VA8/wkxpmEL0TTWmtAFvK8SVpPIYS
GOglRGfIXorvukfVepFJNhQHXtYtUE71oZyf1+tlSiBnI0USunyuvhiBLzoo6FV21pDqviQzqtyb
VO1FL1Fpn9rFUVQjutoB+EBLEd/j60Dgckx+/xH1Ptd3SElgkl7lP582hg5jdRAXgSVtiXLQ/FG1
HXRJKBG6gezVtIv88jP96eG3A9NR4SKyD4FP+liCprJiDgqLiNpSAMIyiQo/qqVpyZq36RsMSraa
ACQ2bFS+dGkpx2rAShvYUCU8ykx27M78xcgW6qN3QW67HHqelzSR5QD6RKz/Ega5MclEBomJbPmn
kS+a4wYHUNS6dQsBL7MM+QTe4fIgYmR3EadAtzqTIGDQWetDK8BaU35PcYwk8l8hLv8cuSxSKCD7
8E3cSkFiSEoXLeG+ak+mzF41PfYzs7jfIpwUtqhTp3j3bbHDwHx8wc+GE+q5PL5Jvdvlko1B9diK
FId0Fjl3Doou8sZJrClRRigBB3YYBwEg27r/cXYEVJGMNBGbSmR01QcGyNBNjXPqHA2vIOk7hDId
OiburJkWMyNvqL81qcC6yCUgKj31133KTh2MPAA6Yary0uRTksfroUOcSoe8mI6wxHP/iyUvZu5f
ocXx3ZE/0B0mk4NddR3Z8C/k93/vSicmc0/SXxsLLkGKheYRTCaMiGHQSzGFYliKASGXMXox9/wj
sqwQpqsvlKna0bUopEQ3xWGGVVy8hlUIs2WnMJWcSLphWINkNznPSoxSuWBmliEQvcRDx4VWVCxx
W3QZcHG8ApiBGr0qQqLKVoTXlR2ITp2SFYGqMCiRv5daMgu7eTgl6Voo9HSRwuYyZX7SyThfuhR1
Kucu99bdrnyXWCzxwnaWYLMGkwbnUYTgjcU3pursiPoasDHjfcplueyhKVdToZhL64w0zNOiBpvI
emb6OUS+uvKXPw+otZzjZa8nxs9Q1CBtOvuYwDOPc2AjreIvPyMqT+iNPbNDIM2ZCzxNM0OQ20l9
UO0z+7MEIKqPdD72XH2FbPp/cXc0UVdFPQDODPi9bkR+U5XoyGGbM3QxEEsEUwekwYzwRh9Cxkwt
zO5nve6k0jsGAdd6DuErMAXCnZDaqngCiatLvzBfaLfqhFgljZB1kEdom0NwaB36MrWghoGyg3oK
1b1654J+ZNehI7C9yDIaMo2GLzvCNJDiU9UKNafdhWpPu6VnJLVwaieyaJ/RRXp29t76+MJzuSYV
GLuT1R/0aM7Jl3Y1VKPjv8xgQOEEVxZGZ/he6tSJXTV8L1/LzeCLVdZAeIa2OjG5Shpbsjdteayt
xli5ZGbOccrlKjiJI4jR51P7rrU4J6TxolBKUyKBDIke6p28i7y8a5XMUNyg6El+pgOW29Y3umWK
Pzo1EGP+mEuJepKm4zCya5RUNBS1MsBbQ6QgHK7Wh658HGvKyxUP/xYaBp6cNmS4B/i/R40ol3Gt
+kfICKImNLIVepW/nSRNnP8+qDPJEztxaF3WB16a6vm2+TraX/+25o8ye232Db+Y9esGs5cdi9IN
HYD2tNMmJtvQXhMT1j7ibZXpCfsogv/CaWU3863of+Gl6ZNAax+/ydchYpPiy0qAB43HVZ7XafMK
OHAoMESQzKn91weUcgGDMTvNNGzoS8ishvGqRKtmlrNrZC8lrycVBlQEnFFSAPxXsAjdje/iP+Xe
M/A5Cu4xAughTl2UZVUph7H/hu2bnyqUy7FFpWns46z9SVxcft3YxeV2sPGLExk0XUY3miH+qH6u
R6piiW44s+TUJXDjw5Q4PAibnb+oAbFGy6Wm87w8jM01CabR4Z6842c2M2geBtJmXVCUch1pqr9i
5J/4wo8B1OgpCZytMhqNsuQt/s3KiGVOo+JI5QJwtkgdr97dE+Jk+klU6Df6BTa15DJsediEpp91
IpQanMQQdALQL647xNy35jnaz5IWIANFF6na8kMo2Tg69kp2PHPRe37AddBlWMvMED2akWbJJfFV
i8mN6bOBsKjmKygSV1ViCHFZZTqC+TMRZG6QCBMS+HkPbJ9rj7NIxM6XOs2KWvdZeTW7cbHovcRK
EykIWzdfKzPdPjnlI8PWgVchWaUgSdFCWWRrDLxtCEGs4BLyMY1r3lX0pthMkZnpGDBkS/Y9Tjpv
6sdtxEJT2dSCdDkf+iXvMzWSXPPTTMMoyAjxQA2QS93Aau4tIApYFHqSRyCLxqSi5j8XuaFVHgfm
iRTrKAuk7LKVSinnUAnz0RYZiZyCxKRBhK9oXzG/ANIcJFVATnCNrUnWfVQBPZoUqZMp9xGMqn64
nBI6jvsdvArxHZQL4qlLPw7SL1gDCNePd6ghsljOxeNVqxhiIwT3JHdwFy6oz/fx0bP2yAthEcAO
4JN+nwShGd7GnzLfoOALIGiwqOelpLxxrfASJR4FnSlV+fPpVFGWJmuNmNz/rZ6ZtQmGUnE8J42B
lDNT/SOkkbk46oKs1nY6WYrkdQAVTqsYquhM3FmNLe2hcEP2lXOjTwD/Gz6N8E2gQdEssIhAVYoI
Xz/lbi0KUabezc6nVGCapGCH8Hoao3qHPHTPmiVnPXl3/1XD9u5torRMN3JrTpzoYHTHI9MUtGVw
VaoEL3R4TzldoJsqTGqrouo2cw7zk8xuqeTrgsTvwK62mF0Xo10b1syJcTzS1YlKkHLpZAalhJCY
/lNZ6EeuxmWGkt1GuVyyy4GUP9rhbCl4UQCTkL+yvkGFAo0AxaVRVK/iK+Ov+YyUPJPhMhAhWadL
QwwyYpwR1hh18FhJ8CkNMNqsNyWmV0cLCtNVXzmyQvGcAKZ0ibhIUaxmNhjILE7UX3/VaGEM7Ur0
EDCeP9F3MOxyyeVlnywj9Yb13TUzz7g7rUIM71ct6oBZcLUrN/u/1w6/oL4Gm0CdwdIiABxDboDx
MRwpztjO+xJxfx2x5UWzz5FxCczuTbxaNWTyLb/eSH/7SnSH8oaim3KDl6j3offjQW32zN7baTxZ
tjTqZY0FbYbRpGth/qNr4spCLEfP8bVDtN0ftAb/EQJmamqs+UhcULFL7gCFcOb674w9qrBLq496
FmoazZqxqknTCP8oaT8/HCRWUJWt9RHpEpY5x+QKxk/rQC8UuqFk3u8Hvlf60kaO6xJxcukfm/3+
DcxDD9fAL7R1OXPwsVuZGJKgQILrYgYvkhQHtW5vXMkj88frORr2uog0PStiVjyRweYE8ZqlBPPI
H4HxYJsMEWIltz78HpvgD6WoHOqiFbRRxIk2A8SZq7VtrNMkLrYcHbx/anVxlfDMQWQivhOfVzMR
sp2lSFyFgBLX0vytUfvTIVHFAEBS8xcAEjV+jRmTTRxBuclkfjLy01FERJc+RrrqEIRBV0al4yhH
VwqkRSRP/MW6UKKgxWcDQHJrZ+CaCJWwNKNCeKRkuxlQpP1Jfg5IiAstAcFfyrRb/35tHgZ3KrWn
wb7/HFUnz1E6oqVV1+yk3atvdp6AI7Rz51YG6aiAJT/jHFWuosqTsS8UjbHcK3QhPgKhBjIE0rFQ
Kea3Fmdibohf2djLKGVv5iT5F+ZzkvAKTbZ/LgyMCQ2Ho0gsPEWvefRPgY2gr0pOQgNkkmStGlT0
2pTk3up3CtaVQE29THQ6hfEQHdOQlZpe3jlI06168x2s26Z5r9HW1KiAmB9AcsVrFMBGkKfRo8Ou
teCLRTWzkHVYNUj26E4SGHNWeKSQQWV9XdRQtuyi2rocmE59DPKSrfTKsHUiNI9r4O1jDbohCAFJ
kcgsUlMqgBDasUOYSEJ2YT77wRUakATcnQRRDhWKkztMA9PMNDeTNmtAP7bNBsQ5nELH1EBNSBEm
bKOX/LcIPRjniFPmvvZh6X2Q3OzxkpCfhDwkmNJskmZmCuZHjSEMKU4s0gYhNwU3+UhgpKZ8Nl8h
mHgZcF/Ok9g4PfzZtvC5WvDnOEYfjMYzewRlnop9th0spEWb/eIoxe4Y7MxPaiMtoqy/8+Y04EF2
cuTM0DWw9FdZlBZX1k7KgRS60dMwQsr0S6gZrW3R+hRINujBAj0V0gOpJpXhF5o/Wlk0JnM405QW
gFoJ5OTNR736ebSKlMBQ0wGhXf+epCjYCxbdZF0f1fEaWe4nzyPNQr/0l0AbOVWM40uXdYoazqfG
OoKAq8Z0tMelxNzQH5MiP/oi7744E9+nkw7nEvyt/qG7R7O2RnpKIBzV+8RJP6oEzilqbihHbsfy
DTemxWoTeS/jvfZzXbOj1Nv36/lPvWtK0q4M6A30lWcTubHo9Ly+jg9eyqQAUW4wELlXhn2gv1Bp
6zTZ4J7chye3at7mTEE3sRDYbeyBzP409SrapwbH91sLr13M6hfwGPWfPlICGI14HgxwZYXH41NP
voWKJnGCzBzzsR8oY4WEd4LoiyoIquxEns6xtxbqzqxW5rNnQCKishRRqLwh+EvL+kK1TwwUcEzC
MwGXAqXi1VY48uU5T6olwhD0yA9Fx5JCdq0evpwoM2btLGy4RmsfXZrnYf72Wbozw1nZgGekdzw1
E+A7hb6lLGhX/3JjrdCdvVI8fBweh9VPZtIbkNSvIrkd805YVeJlyHuxa7rRIBqrCXHEqWb6V6+M
M/DdOw63kYKXq0eVzsN+IUB34VGTG5/iW1ibznsIO8hUsJMGOGT3ofRZmzj7BDNWzLJv/z8u5yzz
vgAtoyU1wAQ78rJDlTc4nnwitR9Ua0IeANYBoZ24mBh5bHx/qNYUsAGrti8ljsiMHCc8wQ+b1Ttn
62RLH4L6a/r64xzmHhccG6KrBG1CA2PAQntH60LqTI9tu372d6n/SuJnsXkisP24VcLFlIGgbbQg
JcKfGtBkxDAiYZ1TIrLuF3sz2947D9nubfYki1qsUhjVIrt/6MKIvBP3KOCCHzLFjGn9nMgKosh3
alIsb0qkVTiR6uS0mDM/kU0e+rdSE+zqvpyvEovLl7fUQ/UkDVtRVPfW948gQgZ/ZOP0yEKnZNN9
jQWSZsFcPqQDOT7MhKnIVku7ZqFtW7NukUnqBXFZfixX+9sTxHbDorzQLvZrgFAogXyEnCRB6OQw
w+oOmylRKK+gGVaS9n8RN7PFw1FsVnL1UuWeEqcynT64d8rm1Lupj2IQzhD8el3tmhoBN9anwCTT
QIN4X6O2xiDvRfdldLG0b70zE27HFW6iNKv9gPre0JPN8IrhtyfrK/0je0OUBFpAD8Gdwwi3yMgU
1pWu0TtNofN83Pmi0N7w4q+MMkCvMx+zQe/rvb2GYzriyO3buYx/266MWa4XWxq80AQv2LBw0n6h
PG8eaIczXEI2Eth5/Tk5hWW1/YT6hQQ1gzjV1UDtuKqUR7QYaDMzMgYH1npN6bFWdUD/kna6uECh
R7UpbbsU9xeP1dJXiwCxNMTTQKvJ3upD/9MC7JjixP+/WA/uL2W0BXFGWO3YOjoQkhPU7O1SjG0x
4iluwnLo03Y6j+y0R4JbIW/gDqKoTPaOT/HYfcWCikMMjPwKyGd/Zcens6TcSMtssbWJyoQmNmAp
ukSxypV6KSPcRApRRNzQsNDAUPqogaWt1s2NI3PzH6XOEsnqcTk7XYkJxBc0mHgI7KIPf354qcyS
U6FdjRzbBI/F15VKggo4CuGFcVexln2yImsxPllU7luiu9KMwIGIl7VMpvmyr/bJWenL3vs8miqS
npO6qIi7F0cEkZNjTuiV6BMrVP44sfxxccxOg+3ryaASVSSxQg9XUpmkmh11Oj62t50zasHgRAWc
R27oeKCeBzKWlBO/sjDBAOLzKFCSwaqQ8ROP0PaUUJdgEb1lq9G5za7+16vxmz6KGmaIiqKoCKSf
g0z3NFkr9QEtCB5oR+UdGaG1xWm2h8BXGX+HMqFQK+V8EIJvC0TPUmVC4jLK+zCtW9d7swxOCe+v
yg+GogDyBi1IZFF1Qr6JeUndp6pCSMIbXpvYdeHjC1yt3h0kj2UCsyzDQsjVdiAbK1GmvPQNiINM
Z6kGk8RFsE+NQICKTCkA34f4wnF5qLKsnxvmYavq7JOm9vdKmHyJDIsmJUFlDJ1zCIBvm849vv0S
TgZ3KmjUTMJLdPofos5sO1VuicJP5BiK/S19I6Jif8MIxiAoCqKiPv35Svc/ziZmR2OQZq1a1cw5
i62jRbRzNE6/13kTDGOv1IqHVY7xRoSnzDNOrl4O3IJpnuu8zMg6csku6qHSgzLV+CkhKQpmdOBe
OxrQ0VkGyo4/6v31CJvx0ZfKG8SOHv1Ff62hc/7tK/r5t7m8PtB3bS7Pk+v8hpNLmv3Bn58P1us+
ok3meZJcLNB5vIor08612geZoIi6QXuUvFXQexl137eW9swX6A+O7m49Fb1/1dP7aDhwPhIvFu2m
lJN7PY4SxWonVv1c9N7a9XdI4xxof4lVvMd9ZZSV83fDpQjS65oR0V1udVpuchnXXe/VtFrEVk57
8sJ/Ihc5q5APr143t6ksbofzrknertAPJ+P6tOvajBTjkWjFFVbRgO5AADeO9Fpe5HjcpAef6r2p
H6jUsBIjr7+9ElMejV7b7gPkANOeWc2D2SmsDliq0uw9jYiafMc8V8b1rl36+hsIDzUcov4Bd0q9
do0L7VWNqO9d3mp9MQYM8ZOBxk7nAntcHZKPONAuXc2n+fa4z1bN3V1R38t0UpGRb1jswTnpzZte
tlfn1kVrNOElolQTo79D7r1B/1VgXcrQqMBRkrfbJV4x6d/dVja7pP7g6ERNe0AW8Zdx8hEhaQXd
Uj9WMw67cTUukXF3X9M0blLhQTcC1Ye4/jR4+6BpXkB3Em3A/Ib5URvF2+qhnwvsjSKw1Uuo7Xdv
SGkANhMopZ90+v4wxeMcGhfzaQ3M+++wZx48EEz2ezGkLWg0PaJY+DqZNQCTMJt24g7NyW7qvaX1
SJuTrELcU7qPgv3UCklKYk12FAPOinp5gw9RGayIaDxwBJp6/rwbycnodPXqooEUr/wLEKRDZLa7
Q+2dKMawP9xItrOxwzGvlpDdS3oBgyZNteqt5fhOY/QZzKFXmG9oT6CFDk6vq7+exn3VxYzUWhN4
sFFn8v8Di57pNWQ52m+RwkKqZDzE44Sehyb1TT3vm+AxIC4C/+mrJ6t104cbmjZH4+Zgfs30HHUh
/FiuMrpGq/bk2dXOgPAJ/8E+QiHDnxkXfhU3IvtJ8A/6B0bM/ra4+Q//0uRg1D6vcVRt9Z0ZLUpM
OJrw2hHkhwHf0W8XUwHiFukVSpBNOmidf6R1d+TVq4aXzBp2d3MmqIfpTQx11Cpwm/Ai4B5QX8CB
VLwMGW/6LThl3JmlwR+goqBvApmeoWLQ3yFT414nbx3BGsKPTwPg93qwPaJN82SNSrVLhdhFOsZ2
SYlYMovTlvEaCSjQvfy2lz3kRyG2z1uLCLVGWM2r8oTeUv2HiAujElmW+Lqn+7SLr2tVIxhGNo2n
w9psboCnzl8XCh99OOlKMAibIcCU6Xt6PtA3+rjoj5WwXL/0DqblU9pBbvavNtnHM06d7vY5RUvq
Gbe8AjT9NoX6noDBv8KJZhmgxHIitLj21Px3ALjsvaev2bZw75P24rYoFs/9Y5tvKlj6cTSriHw3
52lC5+XX/E2DW8qB/mH6GuDu8pYBCVRFO09fXVXxHoV/utRz5dyyh9fSvG559bGYVhdy/ADkb+sC
Y7OG8A+QDKWMjH71h46dZ+kiVTrajebiLImTdH1NzPuQDKied4GSoFqTkH4rSG8PnRfLA8UC6xH3
AV5COoyH1Emku/MF4GfWjlzaUZ/9C3EaEjI3dZCjPkDWscjUjv8U0RORfHip0R8Gu00hF2IgCqJI
NlPLpbJOf/iBruQ6EW6HNpSAjP5eFBapnu4K4UFQoUai6G1GL/nlbURIfsWzgQdCtwpInn/kU/Ku
mZcamhUguvss/wPtXuvNN6QL49nWBh2z32L/Wkl6kKekYiqj1dL7LRE+uYDTw3Ui7kdpE/CqFB9P
PmdxNdHwwq/qEnTeEfWG65dSdrtTjxo6l9VzonA+Yev3BRAKyBPcdlr+DMxL12r0jZJpWBrRRa+R
24Vof+G4QKSpp+nQOVA3uo8Iq2rKlILovOxPYctukPCkjmbliHJRZV40AQ7+doEC4Zq11eFVvSEc
TJsXo+123eboZl3og5mIogAoaCiQ7sUsfExK10nMwViE/sBOILMpiUAItPaLQKTtwPEEVQj8cAGe
77RXVqdpGRR7BtnNvxCc+IvHkhgZuiDxB8Wmhl4szvuTezvqUdwu1dY+Bae0vYCFwfUFr5Kp77dW
4RGgtUAnCFCdHilaCnGFKWB0BNwoOgjKK52/KI2xxJGyF2jdz5BaM/R7fYJHoZEYIxSXRD8wdwNZ
YbqE/nFpmNwC6YTch7AiLeb58xPA565G2IpYMeOGSJ8eOuSEpS4eIfIDtdNJAXO2qT0mxI3UzB2B
SzetejrwS56hyoNDXoJNuYIYR2AP8SLy1HblHawTpee7XaCTA5baLVAolqRv10nJKQwdJITsl52A
I8cU8n9iZn4xewF+pGq6uYGbG1qNKQIUoOpSBAUKY9HUUa0tvJZdAD5tu02T9k+2LQhcC6FICtxI
0bPCxDnRRQKCmNZSiOlQTJqJl38hJ0OtHPhfAw5hz+zrJ+dlPekN+qYHMc6wyPTiReN6MatA58aS
us0cWkIICemOt0i6nv6UUncBE0N1YigXJBmf55Q2xjenNaHzFjnUC7U3+DB20x2GbYQAH9x/4f4w
b4x8XDj5D4bao0wUMBPW3bDhQaxO1DtSIyxKdEDmB8piNLQn13w04ZzCRaH9xkRaN3aZVVInyqyK
KjCQccRcIoJu6VnPkBQarJ9R85W+WkDREQRtMDPpimElBOYZld+TVQJlZerVIHMTbi8fxBU7uGmg
oHyNJImZeYK1JrMBueyp4ZiQOhr1LckvgQtINLAZsKgRn+CSv8H/gr/ok2aS9EWTOm+Ht4si5xiS
HKzvMwKaA3OzkQzSMeAVZlRFB4DGJPNfRHZCKbijrvlkSJB/KLZXK3M7K2myegwoFLqZW4Zy1vAU
RsJ4aAJin7/pmXXmF7gWDGJ01UmOMI7bTH6V/KPZpnpudlHmkELx6eMD9ICUM04Q4QRObmHlrT+K
4j491KRj63RKO2+6tnHRQ9kXZH0CxZr1UURn0c5F6upX2qbpyEaS10Wtzshnw9GDHIYEl9IdS1qA
SiC6zmhjBgcahtKQXXB+bEwPs0syliAFQnTJrbnzWe1JeCeUHJDxIA8YshZ43cnNak/KVR4+Fydy
2mcVHwHwA53NOztsX+VdVl0UYu54IWjP/WB8EYAk6HSKeWFSOYUkBcVmfTSSMWJYGP/lxTjM0XSb
XE1svkBOwAsRAXYY7U+HgpQ52GYj4VmQFzWfqOV1g+eEWN8HabwvYV5fffRQoQg0oVce9ROezoWk
Dxz9uBUilEfO4DHKnLv7gJg2Q9MFW7sCkT2R5kt52F2yeqebKn6MH9tyMtwcySit099oh1HGerew
fHMs88N///Q3iHbif66udGiB5PQLuBqXrpOow3V3jTxcOT4un2Frd5s3jT6ioHPlDyGdaAT1rURO
COxWodezA1CRHeyiRWde/bS9AhB0PNiU2BUIhJPHtzXwMKxdGCiAP0+TYn0Z4/e3zdMow0+jfNBd
Q29SCGSVRWv0kAyQ3wjvfx1gZkaNjODQHviN4O0gmRneCaoNnNa6UpVUKwGAzi9ECvDDqCG5J6e7
7rLogegLOxzkT2MNg6rzUvvr1CtSlfgwnW1ZmVnL6/EVThj5rETj4wkJy9lh141xIs5NlY8pKFKj
TgQMjVInrtLvdTLApb5oiFBC6jvixTINKUkSgE2PFE3m1BzoM88h3OZD7yIcvJ+XH7ndu/rc1cvL
TPmqcw0vanfXWF+m+ZgF+uoQNOL9jst938vWlRX5yuKxetFkxEv9aFPCFexKw92/10slZVnG2K1o
ShxslosmXUqDa1jPnvNihbVzu6t8ewihX0O9nKZT1Foi2s/ja8Ot56JRWUQSt6P2b2q9T907H0WI
PerbqUrsSQbn8oe6EudBxFKwXE6T+N5X32HtnUaor1lvvUYFc0K6jjqkf0U2sR8QiTAGrgwDs7ON
FjV3jXRN1ySzFjZlUXWHlJPfv93fhp2MSe9/MnIP9AlH783dve2oBATlmJoZNagu1vxlQwNaHpeR
ny7TcfZ7ofrxh5pUWI9Tr1y8R52fa8geV+X4Yl1D3EZ6ttvUqrfAgs1DIGW8GpQEkWmYBUegv4i1
js+j8ofVYJ9Mu9QumnB7VqQ1i5D2MCCfT2GG0dzmlHEiimeEjSjT5Yv3KgEQvXgEJxMuW0ZOKHE7
GHrrHUeF+lgxUtrogiyS6cPOgteYMU/MVXeQkX0tmns4QV6KpBTzhVEGMbTclzD+IceR8i+BW9eL
BKBqnHCf0y3ver7pPB6XA/2FUMTdGmBGcBrnh1ESEgiWEAtBGmya2GxImdKc+x0mq8YIeqR1olg2
eqMbDSKbEkbcIC0zQZkOk2HR7G/TytQkOOMlE7mSiJ0cXGwDeAj3oJitBo78eXEJZN8tgiq98igd
U4edQe+YR/uI5AuZGgRVRq3dAPiM1//N49Ym/7uapwV/gU+JnIu4IYj9mYo1GLeCjq9MG6PoJ13d
NoPZ1aynFKigS2In3YOOoKjbxbj3tHLaIwYr1GxXusmsHPf2r/3AKRmbR4JQwtoTWFq0veJ62+Hd
C54+wtcPE8sjc1BN22T4uV+Txgox2xD0fpjhWzEMepsWEP5olFGBCJEicwDdIovL+D8jVsgd43p6
l+l1Ev29YMYCJBglHuZ1cjwbXYrrO2RwnT4K125rgwNhKoD4wnYYbfshBTQqtL/khknf6hA5X1xe
Q2hyjwBNtdTvz9InXEisxPGptiE/MjQYLcRc+SLZDmc3G6JIb6PQrw5ZIPTyYPzjSaB4VmOTEcFt
aAyNU9ypNXiUxcAsGzaKbYO2+kLYok/govcZbDe91bWqRLtTVN/0qA2URudoPfFi+PtMu6ZGA9Uy
+jsM7dPDbUH2ErreQ9Jlj9MoTf03JLK+Tp6mWKerTHyY3LvYSSiSMulYEujJXwYWzKSa10SSjyYT
hM2J3eOqyMXi9LeD6QPHC0B7CP9v3gSX0dqd53CZq2VpR1MEBY+zq1P/pfbboTH8bjDNRncLV9A9
LpEoREv1DtEvtS8/UvyD27Hk6l+Jm4v50c4XzMwGsEeAenG0gcW6Gvwi8yfrC9NowMoeo7a0YBIL
Lqdi4mcBFW5Mqk/FclMBzhmA1NgkC1ios7Ot1IJNSnxeccDQjZXNfZPun6tjqR4gRwxnx0XFfD2q
KjwGWANgoaMNqVozmSldVWcMpwTo6erEtYj89cF5B91dZ9rx23AZ2nogrwPLcbPwBMyANveXZR/x
6OvoPr0FbdH3z8ckowPSxpPX9hlDArfrhfCHpcyyEju0jzY9+pBDCccexe0V+nIruCgzsV/E6rRC
gAcBmtsrpw2EnhZ33CE+ckny7D47h0yqH5ZWKF72dU5Gsb9m6fD7u2iBeiaGur+jqlv9AG4Zd2F9
oxU5hRYCff2yGI5zahsPO/V55h/M1orRd+MLG5WC/RmAmGhOTpDcIucUwI04kMatUZPMp0cLTT5y
X4247aUk5Jl9kp9ePldFmKNYXYR3DDSTdPpEQyDCUJOesy4ALimYvE3EJcnRKqXWAWXCAkBrDUWn
6s1XGy1QE1jMBN8E5aJfyOxj/JOrI7Z16LXiGiljyWsjM3yed1AwbqyH4d3lThBEEv/wUw9J9Ax5
avp2mUL6lF2CGRsRlBBUVEyKFrevL7eQnJSBleD8UZUG51TSIE2/LBKXyVxa6fSyOAXoH7oMs+0b
Dj8Jf4QBwT9M8ll7Xf3djbZDJpR6yq9w1rvEDnzD/yY4OIz4qZB8lYJ6Nb/PPX6OxsPfKZmyy6o0
+pOjTo5sD9luUXow+A4EzOQuJRfJwoodHcLoF9XgjoVTaiATPOqh7M59TezH6DJGB9YFnOeWY7ps
kIrWhToBOF+jrf023/conwAK22BzhrNkf4ef/vQg2jAQ4JC7FTmuu5ctKrzjCtmok32Cn0uWrQst
/+LlKwC7q9K+8BYAUY6IaA1mvTFpCEpM9mv2shoUhR5mjbBxgyv/3KEIjbTXC858MsMPJp7toHwI
5x6MAvML/L/UQEirAFCbPZnizIB83xiTEXKPY15SGMBN2CWoG9BKsEUztXlr1cBHg/MUC2YQ+nnl
H4LcvY8r/C1xtNtSAdLRkxxMWGhbI66OVLGkdLUFpBHEwvGgVNRSzflHCoOfAsorVDICUBkBFYuW
HtAkLtPNuQmYVTrWCC7VARXimE0/p/4iVdQt7SBgNHx40sVcYEWvpWBa5LXUA+RBR87n5ovH5g+D
2PzsKE5VB4QSe5tBg4H/7/HTvLTaq3zRioV7IYQtHiFcfPIRwi4WLFbJPMcD4yOpJgnFAdLQ+PT7
ZOGhLkGcdJr03D71HCmYSelMtGLkQUmVcOhh4tKb+RKgm/z6Dm6PUP9XkLBSVjpBpmIN5ROgfH82
uW3VMv8hK9WDQX52RM5V4D8DzbvzLV9RlAROKsRxKr58BMBL6npUFqkKCmiJq8rF5h6IfAb2n+vy
/BQJhYkubxe4GmUCuwlGlRBOH476owp7b1wMUVAVcIp0vrzhVXxLogL1lE2Qt3JQA9qkCJ3xovq6
p9O6wPQ/ov+4KVAyfFqtIHNlUt0yfTNwAtUxdSBEPo0l+c/0qXDJM25+HMPHcObq7KEWsWCohOHU
mTwFpu2i5gGWjDVeJWT4oNse3n44pubEi0L3gMgh4wm3XOuv6OvTEroIRBBoT6YDsJ+BstW3/c+n
8blSVYv9wJcOQIwac3umNrYNtj4HxC+FbDN3AscRZgPASrgBb8ZLYAa5DQvHidt22w4oEvoHzQSn
9LYZLgg+SFG0QoiU+YGqLsU9ZNxZpCWpfxHhd9Sb2+v8R4HN/iagVrLldZQQVyfjCEhlrbd27d1N
L8iIUxdgFCX0MMiuevLT2pGiRK9/91yLnHm6vK0fu/zvtnscgYjp/bbR7hkPuLKTfsusYpzEM7nB
waqwDtNiP+yoFEgKNw869tund+4TrIPkSUDZIHRhhS6gE9fV/khMSC5DoGYoEtsCEPyl6L+sDI8X
APYgpA0cVCCSpDO+ACGpTv/HhijVxONeYvpGMvxBcH8IFIxYAUKAH5O8wKdiyV2XTV7+8IkE1yBV
bnkJd5K9yw4OcxFJqz/1V6nhCoJLIGQVTCHpmCF9lEWOQLAV8RxymdCsvgNBb6mQGRkSTZ/ELRZF
NH+BnSU21VQ5CHkWCxb35XcBnwmiNp2SZGaeSwG54izASc2eo8gl6KFwCliNZDF/Jbi5JxBz6Ny0
G2ABZ2/siQHHhx+N6+qNktyaDoSor4CWk0OWsrNUydsHYm4RljrTrufzMR8IN6loycrJGzAuUqU9
2tnvkaIgCARfjl0aHEgl92M6OTqOV7CVwPTBCOdACvEGOJeC3XIEQRFUW1qIEX1BsISjyppz1xuA
N+gYQU8m+21Hk/fqssjC96oFhfM2ATPhCZbihFDRcXoOs917fp/hF7vvGNZncGD/eHzJVFowXNzW
/OULZ1P5eYzOmPu211nguts4Mtv74hxetspeuP6s7Dqex5gg/wl8P1/e6DhQLYs5ouHua1n+FI7y
ly+BKGoVxLPCjAhY6zFriUoBAAFtM5tU4y26AIhTDz3aE0xwf60cZxYqLGcM6oDvcjNbOqhALs22
JU8+m1yk1AXFzvSVG1yC35y3oHd8qSBfQDdTlj3I8kI0yCbXVK4sSzqPsz6PU092+fLlmbxXAIcf
mCSLWZveoWQLHBkfoC+5eV+YQW5IwzbpBAkqIpBlDwzFSwNIiXER7TRyV3ykQGKFRhDL8PzslndK
jy9pJFMtzx94gEyOzydCMqC5rhwVf1yxROPcuQw5OVT2+DGSLdIJcqbkdpFF4vIfPS4LIExcND3O
7VgW166ZeJTxVQFhChY3zg0MMIABOQqSvHrcYTDSdvPzsRwSBnoecIeYH5hWB/LlHkVTmONCbZe7
8P1QPLIF9hAEZzwXAbS2Cc2Ov2ROfqaH2O4v3U5Gq1zz71X/j105o93khyzPXuNYoBGwY2VxmLM4
0GUjllvNGXwm8JhAgXd8oEwGUCXJSxIX6jWocVlrr22eCGexGIGgBKYuiFlZqwTyyo3jpGRPHfAZ
EkAlH1gWyiNIfcv1l02MTeJJ1ylZ6m/8RogPQoKQUSPrNccpF002uUkijCJ2TBo5izWTGyhsx5ch
ZlE4Ny0IKiw/WjITRK1sa0HsSN9lloQvvZj8iP50QJvEKUpXxYSIrA/IJZ8+4woXZF3PGmuFwUzN
gHj+J5+VUzJVJF+X3bNKQxuq6cR7Lx8zMX2GF6qSElLhDSW0mcT13aG6LqZJWKz4ZdoaaSh4YkBl
xXv5HsMA2yoaM3iNHwDQQ+ftsslJynjAHsot5BtXgCY3ApcRWy6nLahRWpRt/YDZyJ1nvMAwxtn9
R7aUBfvj9TD0PzNXRtrNKXnC/sALMaDpQyyuUW4zktu2zPWTfl/I38nMYmxTbQC59oG+iMGUdeVo
M1Sg4QlIm7HlCe4cnXlmGF3qmDJqDKyFmSP2WMDchP54dRhiJNgREIOfQGzBcg4D/mEcMHo1GSiy
iZ09JpQYlbxTF+8ITaRriBsKTL0Eg34KG9S5jfgqN+o0IUktHbvLoVaTTGnSgOU5OodPKrSkwvcY
0T4+oeQGE27uDZeigOY/GIHuZzl0n+F91tyTREGmfYDFXNwqjWcMMs78S1RFfZ1NNAVZcNB//9gi
8z3iB8EHxd/ZBtkbsXTYYSgo7KEs0+hxCBh4u41j7gi/ROjBmkgX5hnPS7os/rcsfa9xgKWUGc9F
wxDE4mVzd0+TgSsWT6zI53bJxMQIYXtl1BIY34AIHT0EsejD01JjbpcvuxZb/MnIg/V/ki3gEBJj
PhMbMBclAWGt9bRA7vM5PLNXpJV0zkRITbx7MdAncta7HQgiDRqitHAVEqIIXwvdWyC3oiBFucbZ
jKHDJnDopJPbAnBx2LRD/v82ph8DRoXi83WAhD7IT1RtRBxDgMD/msBSHQGqKtWeL2FREMEvlNAb
QGqFeyLNyYQI+SFJ7uhkDxkflqcFQ1dUKwX5KwheIZx89iiY4tNMiH2ZPaBm00CjVSir8oCzyCYl
KjQ6OJTC54CPlG4ylyeUFl6kD297otMVFDL3bFEC2yqp3kIxD72SdZ5rtLbreWnC7Yb4okovzb0w
2oUlJZdN+GA7vkp4zU84Ul9VPaFw9lH2+Ln9vObdxXWaTYfUX/JYiBCf9mIfhOIVQGtXf04KXeIC
2dCPJljo662C8s5XTBem14dO1HWE3yXYb4pvlIPgvQgJjKwnirkiMiV4RGGgCl+GinggzcwKHVoD
taj1ein7g5qCr5mYEJXA8dIHGUVH6oLw9zP3xDaIb/Syk5o2rm0VPK2afrMAe2y5YQP0b7nr6IsZ
wgNVhBHKC+R9P+Djnx9pRwviPNdPBuq1m8i8DryBrXi3ca0nk6bZmIrw0l3Pnbt+dOCBY2ZiEo1X
W0iCwsbeRfIyNKPVz9kCMy1Eb6kNPtBEun1YZz3kSSvzFaDLAb1DqHl0hsRPisV/kFn8lV0XWXKE
jj/yq6LALyRRGbXSqA8xZvHSf+g5zOHTXY/vr9HP+OelRzK4npT2B3ysDP4fKMLSiZiWhG7ohiGV
VJtBEzJ8xiDrhZL70sFy07SQp6DMBYYN1nzBR/B2+Vfb4V8Y5sGNAIFe5u5D+gSCoE6Dg8vg0zhN
RFvct/tAj+ltg0HAb8zJxxwXRZzCIl0lWwLmOBfxxY/yiZhgeVTQNlCtNVANMaWuLIvmx/fhVahB
qLVQp4Pk9PFh+C4dRhM0PuUSy0UpgLFTyUdCbuiLTm4fTm01Kh0R1j14YNeM2/TEtBC5aorh4PmF
xKeoj5l0TezZCth+pvxrVCDfJZj+t4EhWCBAuwC/LQaAHoUfLgKUI0zA4scYb0armtXYyn5GzOzV
ZI+SrCxjEuMRjsLuznGjhb3Xo6eC0K3EsRFyHnovwScmpTuE0ERl+7fISBtUkodfTuX3N6KK8sl9
vlcHM91eLNzCGA0JHhnScvJAA8JtezxQGKXTLh69IG0lnmB5JGAQ1azU/uKeG+tc4hPyEZBcvhur
Zxx/3C+W4NlERYRXQBAMGLFi9COi+sQoGiDrms5FoxVU2whhenpCCGlSqM1HiJPSSkJGvFBGRaX1
BohCDGAko09IvzJAv3bsYX3bOkqHShmrxLUofoAewvJcQVg9PaX2pB2AbA9K2SLK0+chdku2o7b7
b4njmA86OiUc+n5GVwAgpsL0NFBA2azgcWb0guygASuKdsx07v8JjTJK4zo8CGSXKfMzMo5hZPSd
ws9chBHO/hGp6fuvrA1CUHgTnVJez4zPGCDrdgDTcdR7Mfk3V3pYHqZnvykIDh2E4FZZvVb9DWi4
JIwQsz/vsc1A/yVuFvwMggtqfwr91HhYx/AwzUNkGKYXwCEZ2RTgJNDsXh6oqg2NUFmiAOKBmb94
95XIEjbtFoZR/cVo9nUxgXwTkvuXdcCMRteWD4C0QvdssWkQYSC2dExho0T/1kGxRzDCZ0Nt39OR
/YWJsoJC8lmU5F1yt+TE6XmghdNQxL7/BHkhH3RQ+RCBxqBQqXfsnkdBXH3g8gVJWAU9+zGunXzy
WGazAwCwOXDVcTU5eHVYBtdFivO5iZggZzUPU72zys2OdwyEsg+cU04INXzK62AajI7X8V6ICjCS
wZ2+Rn1C8NwsYa00DEVROwpDs6DGPO+74GWGiss4vcFEZrlr00DHub7pLqSNAMwOya/95bx/+YDX
dtIUavFIPaOqgpU59PxsmdRGdhCpwMihsksRj85RKAwjq6zNyQCyLlq03hBljZaGTgaLR09lNBpC
6b/rGyg7sHB+xok1INJhiV5ASxIxrZ738MVOi/4bhnTBPxrdjkd08Whjq0CjspuOenMBgG6hvPyk
WhcJvvsmqvTeqC5US9pFSBeSjnPP1IrQBYmLjt4e6lS0+GoBW8SWxcom+i3iIs7Q+FoMHFxQvgaO
wiDc3yAZ3uhsIRUZKbhheiVWzzGu4nCVJHiJv4K5+F+E+wS3JDNJ2eIiY1q+SQNxmMXxgrf7CbCQ
Z/XoL+Ug64JbH+CWEbfg7gkxkGBQmKq4kXiDlMrm35hIIgqRIb+gpnT4lQiLIp0hVJX1wCIe0wku
hLF/ciQmy9XDnKZbBEFQGbK59GUUzSVEJ7FaIt1UzWIcWVxPPpugVzLD5Atr4CT/YiaJiNZNd438
ubnersnbBc48Jub4hYsznS7X/pnwSkKtr/LTVrxf3sfnSYxGLMP+ePETtYiB/CYAqOLPkR+UmGWG
ApIsRhKNSFSAr41F58LiOlurEZrcIpVxGD+whAyQLj0bngaDZdw2PsytjYEWhgWUE3f/OK95N508
BgGr0Fc544J8CjT0zcLFGRmLL74SMcLX5OxBr7KHoMCQSqZW2R2Lsy8HIBumPMBLlmsj58aV2a6J
37ZzOU7ieL69iZQ4hW86Y09abLLHZ9ntuv7dVAJ8ZxFAnDQR6e9reK6buw4H7avsILZD/GnsBc1R
RF9M3ivS7JPIbm/FGZK+N2L/RbhZSPUPaoYMKHRhS0cWFLQqWFzGLLHuAlUR/AjjOnV/xpXzwizL
gsA1+nrs4rXLYyzXjfe7H3cXeZegadt/bjj97UP2tlmlMfTitgG7BJwjrH2kRNwxC48s7otFrmO2
QNvgdf7rXQAF56syUP5Tb22Y4tA2zOkvqVEgXbLRn6uBBud1Kk+k+YE443TH8sTjkuWLxHuqHuzz
OCNqJDGNq4zVwXZ0h+GhJH+PGkpCPq+vPxnM6udazyYr0VSYgHuNzB1f3ysqurT5fMDl4VQJP0Ss
5tsGWVaeVL/id3VixUOfVoV9N9w2toA9Hyj6gXNdt6YKvTE6emRXGzEaGI/eXGxHvUGMMVmcYonr
ofzhTwIvtToblBEXQj+GW/1JYpM8R4/zO+u/klKQ9NeVpiyQRyNpJUkiuDWmzMCCWtmmm6pg//h+
g0A362gi2UkUOgMi+Euu5CtNiGt80IItjxYBKilHPCGH0XuzEUP6TzIj/CjYSfyHmJao85G0DJhO
xOqKQdap/wlaxUgFiScTkiqNWK90Kk6SpPf5s0/eX4JBUevBQ8Ars0YoNKys7DLeWU8kUGRkG4go
jUbDlz3pdlTuT0FRu9Dud9Vq05EqTNVmkHnFQetuy45RQEM9aSmdMVvW4PWX5ePb0LjiQWzeb7Qu
9RuBaWI+Uu3cM8u3iUwkIGjGQXegMa+PQ2uAkSO9Q3NxpGBHDf/tPt2+z42i70JHp047gqnPmnNq
qlFXI77f4+iGOXpHOzHU9R7L654Cmm8W4RVvH5v3sarYtrxl3ajbG0CipYmycK2/9iyxh1RfCca/
CRea04nBFFuMRROTsMWsFY4w8Smhzf+fYNuLdBuuqdn4tEKaOaAUEEjEr93PnM/9QzLrY/JwtQjp
Jd9GAJ6ojnipXx+dlmj8EnPCF9qDnOZkxdwVgTqxa9LX4OvPiR9HpV8iTxIRLL2TqGWeIR7h51NO
Yw3aXuhkCFvls674JNNHw3VaSTbsDv6JxL5boD4s21eSTJj7IjDQNYVipaBn+IJTnw00pbV9nrd9
EisNRiupHfyFX7BvQxM1xJLWdisBxcjywxX5eMIXqCqiqn9DbOMr7citMjv61zKKJUwXJ/g1D1od
P+lRbyudoVa2yWeUGBiCgNlT3UlTK+x3dFDGCrP/WDacZqbffgD2sc67w7N7e75Gg6Zz7E46h7tH
7ug4uXuPJs4so5n1WQID0umSqsWcyx38/VJGKbKK8VYLr9sDBD0jlRRtFGSlXn/3BhjMjFkQSo6y
IL0ojQmHZDblZymFRNMmUMfhruPKq/L7hNwY5b/PhZbRI69C20F3QiiogPnPMCXshF0oyHjU/6Qc
JIhoCpQAXAt/zW4gi5ODwhKyydFKylNG5YslVRZgqcBJcCeSkJLWxtlg0svcPXz6cw1QqhDRSjDb
PHCMWGpEpEbkRP+F3ggP56SkQa7D90344Qbt+wQjk5DiHHYrs0tWw3gsm7RxEHVv0SoWOS1x1pq7
enffletmWG2eiai74zzhKKX7Rwx28h23YlGOEJ3/PsTCNtS2guLCzXml5FhT7+kAc5QqiARpUhGi
qQACUPJ4U9h4I9aQuJGDu7XKrd4GQIxD3tp7em/bSWgAIXHdV2CI7Du39+NRSWr02lhIVrWpkX2G
8E8iTWh4UN/IvEvdVxRSmGKWGGtRjpCyuqQZZPEVB1I00WRQStKGxGG3z6Vbifh6z2wZfZIPsxy1
9XweBcNpny2ZS+eZbFyN6O/zn/65vPcMC+NGMOLaf38sdYwQ8hQiLfWdwTTduJqdgffCkym9nAAp
82+JesRRZmXtjh7Aet7ezx0FBO188HBZn48Rzwapr/weu6MdLvZsJk4Kdgfr/rhuBj2zV+G4o9cl
+U+jIPeV5Y5VFqMrtYuTfthBfBpeqaqKqkUXARhpDi/s2BdjWXL2cukYXAIDIJc8n+dMr3RxBSxM
E9DD7+tu35t4nz27zq5aCkuPNh7txR2q1kB7rjpvgOPg5KqmTgJwLP+OTuNqzt52E06654MrPJCT
4/qa2zbjWWug+qLmlXGC/aKBhlCvIGvU1ivXcA+WpQks/ATVDh8LDlgJuyjBMQgiGi4A1Gv/oZ7G
ytuGK2TlRTwsGBHCXv7pzJ9tFonW23rN3n4VmXgur03j6V/IICBV/87BjN81vTyNmpshAJxtF4lu
oqkSISmvnFQIR/fpn2q1gfUPwvNLYpqkhcBbtxsgIdc//rQG5hHPuq3efoMzOv9BFvcr/Qb4XYR3
c+NETwetFgD98aRdSrOh6J07maA+6eXqobXaatLD370fwO4+PUBqXMHLOSw7T03ZKIre71hPOBdn
Qshxmc744gqdWciojRzOif9sLo6lwsysMLUPs7e8Ob32vD6txGH9hiM4o3uSuKvr3/F2MKLauxxm
4m/Stke/d533Uy3A8Kk2mRjnaNa7ECC82glEG/CbH1CcxEeP2U/8umY0js+V2avVsuG3rzt4kcWB
gcS0wUNfcVG1808GdUCtD2Bu6V3SJtvZ16fTvxpvUbZhqYakWaeGk8xfzm3WZDwDx0/CJEAe265X
Ils1RNteup/d7ci4cUeqmG6eNMeKxvL9ZPU3J7gYkqQUxneKX9w6GrAG64tT8+Nk8KaenTa09pV2
hfnRGCijHg3EM2S+8C6Py/vNrRQTsKvAV1FTpwJGQbcrctenJzyZIejOc7IFAdWn4WHM6ulWRDUd
6xw3GSNHZH5pboJOnbQyqdjO4ddwSUsa4oRYSh2fEjcFDgkK5V4ggqvFc1jdHw+BdZ6VkbnrzMo1
+xxEfq9vN3Lj+Vct7m3h711Gp+WtD4uXNJe4lDRhnQdtKmPgAPUZFr0MB2oX54C6Qkttk7Z+IEBI
8tyi0STlAg34JEh24IK+6BWTxsfH+uR9JPhYkTKv9WgjApGP+BYf9/1EvcZ8UzhVm29StRX2uaxB
sSxoYh5eGAhYHxCn5u3oqKfvhnV8UEYh95tZtwP5VWTgXuNH20jb9NCtkZB26tvoASc6A/f3mF/H
0eh2e3iXwUttxe+qPequHodmcLi3sEVJr23lff0xDB56m7bD0f+YOrPtVLVuCz8RrSEq6K0lCCpi
lXhjiyaCJdaoT/9/HdZu52xi1k7WSmIE5hyjj15UkNOcXx0LdiO+P+e/i8Kz68nw8GlxXUf40m6b
YfwO5ekqYfuhRRWVwAFgNEL1nPvf4OVWpCc8cZr5MXuCxeXsgzkLEIl6GOlcFK9Y5vgllfzdcF1Q
of3ktB/UmvKNewGbK9C60q/0TdEf2XkBbgJlOGQ94PUeHGX3P7A+6RpBFWDfgS5WRaBABdG/zK1I
xKE0ZwJhbcNBeTWLUZCrJBcfAT9KlDKj69BY4m/QLB/7SAsmr0v3ZkMQpHQ9dTKK81fzEY+T1h7H
G25v3eBheEEgo1mEGkpu+BR6NVPIZPx4jfGZf7aJF91UoFdzY3gF6ijk8Uqgx6NzaWXkJAh9VISH
jioRUEdPdXaJcNqixlSdyU/hQC/WfMawqjAqrSTwdVvEHlNQzp+tDe41lAg1tGnE9U7eNYqouNoG
0nnNF0z5sta1tnq55vJn/2hddli5uweWEG5CWIcIC1tP7i284uYOtTOKzwy40KVXz0eaAn6vBAwb
Tax8qYXbDu3XiV2pK/lJpFtKYD+Gw6vJhAh1qz6LySHAQfHULM3PHors9201w2lNjhE3V8wbVhvw
OI1P3n5GrC6XhL8cMFrpKjA9B1HUEICIgM3cRJuj6uczXzMQw18DJNEISh4EzdQvca0+enIVFNcL
DObROFsxomYPsQmqp+4ZMumQO/Tjs5NxS2muLaAHlyem46WOGW4RKnP6KpodyfaRLISk+cyjKJTw
UPGcge3dqaSfLAkvv7ofHSfQgJtmRgdCjjfpys0umcOh3VqXI7jAtKbyUaQJ5D3tIJcFbpxHhggU
UnD5t9OjAnn8+M95cwI8A7iL4epNNDx1reI1yFxOVItKU6ZehYexWG3KLaGodU8AhPieycADq7Yr
a68MqigneoyX7qRPPvg7UZLIaMofhquoecTdd3Bfmo9b980YsGNueGkBivhqlNNDEZIsKAb/qEz5
8Hz25UOJEiXv2YGo1MxG5cbs2UE7hVGXn//gPpiUvn3WxAeEVo0zBvkJSIhBPuJPfnMuVefS5b6Z
CzdUOVzcEJoxVnslQEnh6CDsNrrB1LsF+PK+cWVoG6yx9R+MY61X5/RuntonxgRUZayDQTI8uyYS
pQEpCYRqQXOiLkcTdidXZHQBp87NXtWzBcGrCTZcy82IMm5NUiHJTPgSqF6RawN/8ZpJTsr3wRVI
D7mTAmLwdkta2z+y2Jo1pnU3xF9cT+SheWck2VRNSXNeJqolQ5ApLLVIXdszSchaN/BWDWvpo1zq
iPeXXCr3HnqTYbnLTZ47OJqdwGGhudFVvJqUq63T6NQTyqHWkvtu+Q3umbuWM6xXmwr/ZAc1WsxA
TWfyuac6Nf1EWQBCdLt2OejAytwEjFP9e4TcqsOH/ELfP0B5b1YY+R8xQh5gbqrYun2wRsC1uzSC
EJyB/Wp57mt+8r1jcLGwIGL/HWzMaY/IC4G2XZq/5lSZSAqL0ajtSiMcM4DCYnBc7ZdGpRF2hZSk
sqs0x+YQWS532B/fDZPdAODi0wO6SEEZs05tLMfoHI8rsCQcqYPcHirgk/MSed+XgLQYTuLpGziq
zcu+fbAT6QjnT+pZvOrUPZwbu+hJyFo62f7eCNPRAO3t6Uj86yAND9EhSqLDz3NjruuL29c2IGHW
P/hVKoboE9Umy4nuzrsypJhvaWqn1g5hV96mHHhFBADq11XrViZjRyF8Qr0UBFUmpYkk7w7ThhYZ
fRXEdlfgQRwqaOoU5FeijsXlqopmmQkfv1IykHenRlAUvhwI8bkyit9MxnvKGEcqzDbUoLp6wKzP
38rw1mGvQwhFzf5uBLfOsyfzfPKsJiSigMxUkEarpiRgihdnD2Svq0QTKZ172W1JY/xs3/DDzp/V
8tCpkc16d7NAR53AQQtyQDFgfl9Kjct39ef2e/ldYoq1qW+qBBdSCB0Y1epuEX1AEGABsOr/tqGB
TMppGzAdmPq5SYd28kixRAPYpuFXmgNHPghkoMKClb+JGUIfKr9ABc+BKhigr9Ozn0SlWTwtR1Z4
IWckrJ+7Bgs6mEUUk5ah0/eKMiKCGEs/GiderDUBOver3mxk6gjqiRmyh4xPyt0Pk5RQ/tXWtzOo
RxJ1SZ5xGB+gFmZ9KJNBmYSSUusYpUiDDxPsHIbLEVoU1tBlX4ZTj94uOAQnjI7wxBic+T8LMvH5
y+pqNVR1kng7rzKqj+1RfGka463eGeM3powIK/nC3rKf4dnZPwSx07q8GzW+rzOMB1rnkxAaVx5Q
pe9cGZkcVt/qp6RJZ/T+ctGrsxke/WsuX7hLbwCJq6BWa2ShjwRk0FSKhudFbNRxD3mhxEkgqXRM
2zy+pZrnyWpGWdiMqjbRbDQjulUxS8vOElm6hpKV3EO4zi6HHtBXoauHXeSS3P0yMq08nkS7Hwx5
NHLbnqwtS5hRy82Sg0sQuIE8MUCuAjM4edrZVIBCuL42TOSUgIG8Rnm+GElgGHwhBR29hmTe/T6/
41U8j+f29PRVm1YW9sIiFvCFbHd8/dIRz+Kf8tpZ1xtxVF9bm/IXNo23WfULqVX5q/ylHIuDt/15
bA5eaa0fs/Ne63fPGVZxaXXyBEQHmyyZRG1dRAREXFYRHchVSgdNSZDTyfSsRBKRMSDGpwNVn2qW
8CqHxOJ4aBw80r99nSPDv6FYsDm/SMlH1WG62eHCJcreG7KeimY5QuHKOJZfk0VhnMePyOtTDzEc
ZWlpcamRstdJFapDRKICE99dldcqpBXohj8BHZpyoNWv1cPX7Jk1l114Knn9rSp8J20zXwC1nmJM
SYgVJmt5mrVy06twYNjj0RrLwPgBj+UQ0KpSRwi9EHLxVVctJZdLoO3CheqdX3svdPdSqgs2e3oL
4DKwlQFAZQWW0UAC02ElHbz9D7zjxqfeOLHgfdzgxLAKRdPmDFX8Chl8tWvA5TQHvdQdct82fGhv
DYSilWgPZAnslDGBQ7GyZ8120flgAMPU2Op9Q0yar7VvirJgULsewdVpBDUDJBdhuFjc8UOaYzHp
XMf7BP1/OpXhD6K+nN1QsFU1RxSk56UQEYB1Lu3XvfdaxR7odmy1kNJh/YkakdGiMyKyhoaNS/ww
3BvteLSEGlF6I6Eq6Ay4fXKta41L6ZfU2LGM8p7pbS67AHVmeST6ELRWO7pGAQWrRHw2/sPw48ME
lrl/dcBPrrGaMnTY2k2Q2Hq0hQ9uh4xIfaO9/FVitLxY9eNKeJAxFy27MDP4EFU5/SuuSCjfYpYO
qBbTjHX8s3Cmr18gMOMnmV/KjTmMH3g9rXlAni5vDEGY2e37/APYgnQKsEjbaq/p4MmEhR+D4xmS
L9dxj9wre2QrsMn/aTsgtOMXYndfQDisfuS44dpZd1dF26Bel7RZXvg/XBjz+qySbx61MYOBKlcC
5hnntjK9cVJsRvqp9BwCVgWUKIFuHYK2XBaMoo5WwLwchlLuhl1lH917182VTV57quqD7jZ4NvVF
sVde3Flrx7Uxf5Spj1pX0rbeRGRShCqVQZWczQ+/0Hexi7p3tPLBawAmmQ/MtY3G1GT4hcwf3EhY
dMzfX5wJ0dFePMtkqNdHVx7MDrWLa2GbIiyk3cZfzlYQoaQJwMeITB4gd4rLuPlT6xxckaHQrbOh
xvDyND9DsPWWrhaRDGpET+4ldFAd/EocZv1PKlIcIGH5vOnd6JBRSEnYYnQMX7BXzwnOrVKoRvjW
gyvAIpQEL+wNpaohmpEF6uY73uXeePgJLPoBC8IARwdZSjK2E+EF/gZ3oYoeQszyCMvUe1hs78os
JpeYUuFGIsB9sPOLw8CPxehdFZL562ysbQMbTarzJLrOjNF2Ek/oEAm4xAeoBGtpnX3tZgbTwOzr
/bUcn2bvr9Ps8KMY7Ds2sDe3VmMC5iv+UgWT3pOnyf6k05x1mEYN4+Dg33sySd/yyP/EcLyOl7QS
8VTM1TzIrhwX4qOYfx9p+QWRQ3wPboMDroDSWyjFkqVpEOfHm86ycK6/tmg/yLdMIfPruHoixYsr
IKKo6KIWCQTywOX2omPmm1jMdt49BKdSRUkl8sq1UXbuIV141P1HpJegAUvBfFTCvU+3qGgr9IAj
1pTRHoE+F1IHWfGLpQQNF2zaSpvRHgBGIanAICJXcyWK2KG3m2CgTp11ZDkg7wV+ZG1SmwAhFJdz
vtlf8ZrRRa5LXSXbNyN+an3m2gAH3Ivzm9xAgq4+1phYnYDKa91LeNR5TMZ6IMrdEzYhQ3zT9p3A
Hjojo18bKv/UAdlgdpiXykb3h0kHyWp8V3qxUvPnQcGspu8b74S8KK01BgPdBrDYgOq/sXNVK4O5
Mm6wOMdQsuqAD5NfhAWYr56lGBqEMEFvT98gN4gAW258wt0pph+Mu1SpyIb6jh01U8H2c64XhteJ
EZ0Gh+ALUtPRozMqupMzD3CGbd+dvAhhQ0hLoKchueJlJ8CahU7E7K1sSjUGcdCHps18MdSeASWl
p5cfQspC/56zylfn1ubUmfIAVwoT47DprlX2LywQbBhdYxZzhlSMAepwFAhAltOScbPOx08pfsRi
rjMgbCnKjIPrpchi0aANuEECP6h6IEaaq1Qm6rX04uoUwyKCt6HwPtEvnOaHxkmLqlx6GtGaRc6z
wC/0V2oaCvrDjSZRDQL9IpcETRiWMVg/19rTaZ4fAOX3J+/fOc060erhYWheIf3KHfie/tr2qk5Y
Ljf2fDlOfnY/7475pSW61OO2V0juFo9gHXvGObq9y716l+8xPdNb8VPVuZ+YF2bQYM+L02K32A7r
YTxcRqxQ09004TAmRS5kHamrChuVNrBvAU3zFwyvHjSsHbmWstK5VQ//J4/SjChKsG/X8Ehc8XdF
w9xVfK7MeUwocgAPnQPDJIx2WAUhXfbSoVJd9VlIly0GCwSEvrb9C6mPXwekEnxSizkswembX1wc
MeS1AFEGRHsAFNjXtDcJE53G8+/5lw4rkKv0uGE4wBUIwfQPaA+q8Mh24UoNzyP8cnh6537Ss/zT
4jX9TMsMKjCSG9r+9NO/9t7eDzzQIIHZewnT8BSlk110n11ny+H3eZb8qMfN1sb0qCBRFfNyYIIi
M16zeQoR4e7y8Jmivc5xxkuL+ePi8nW+Ns4AlTKEW3bQtGO9Xx44tAxr8WuWcYTbx3VDD7/L2QIx
c4fD2MG2o9pJmAqxOIEMfb2/nSYwPrVU2mKEoSjn458yxVX9aIKohayMkf1b9e6pU0UIIYqF1M9x
D4m9Ro94L/KoJL/6QLE2qjvUQijZ78g6qEk5DpXdZ8DCjMmtQ4FdHqrMflAy55HhDNqJ6/DuX84Y
yGp7wOYqnu2ChCGOqw3RxodAEeMY/lFHY7PCx6rSK6M7Ejy6x/wNB7762uBYZDMDxYNCtqSQw7yX
0RNFOqsFa0QPAwk6HhYCVQHgxduu6jNKzIRfW7e3CAtQFkUupSigzIrAOu6UAyLqk6xKdpxuk0ug
udEH5nEUTYbp6IMah03z3VYtkQOW3JBOezkRVgSomNvvSx9ImaFlThl2BGp3HRQLruDL2G5CUVh6
eB3ow/30yLH81qrE8SB9g5rFR03HwP5PlFwOF0Yv50iHMtVit4arsByH5G1JKA3ZEZWuOjUdiXen
9lBfhF0XOH5K72NgrmZzu17ml3k6r08gyXupu/y59Qy6oj1mZcNs9OjhFQekj2cPLXV9fJwZPHaw
wigf5U2rrgIOjXztaWc1IhHunLRwTcnJM7qeVFkDBvDsVWXrBOiziOn5GExS5Ds9lt20Mq6QmYnR
KQ+lC8eAQHcw3w+ZuyUehO5yvHolsMrYE2eiaH9Bv3P0QnoDSu8uL5crDnTO8OZ93LZzeaVw3DMT
wSqevQ+u8mLDjn1sBKg19hEuQohkjz/7n3fzTOaGw/6jwbk69pNn9SychvY/hYmxGIEiHpIYVJWK
QGNjdcwvfJzVjFbwaWYSDBxMa8gupj3s1bphAIrtc0waZvItloME4/ehCaxxDx+DS3TFxFaOtNbG
3NxhQLGpbeKBwId4sB0cOaTpxQSl4+QHzp5QMijusXTgS1/skw7+XcQd69D2qR+ey1RzMnZBylE9
fGcJUaozY2HSiLWsPJmCWEPWJO01l5ZJ+VaQREuEnZ7mS8yGhLeraOM9DY2SQouY5Cqr15WHWPLv
jtOV2kRyAgFsh+iDLb7q5ocHbBtSsQfX6BRpRdxP2iZVZRpsvWMgeF80VZEQr5BLVSNoc1ZHolaR
556F9mFWnz93nfqt+XF6MYPId/eD1whiqJaJDhl/eCVX64And3k0nXPT5rIDFmbV/3v/XrjLmFWv
diub3TGWk0/8t/0Dzd1jPwAlnjGgf5zWwiO+IssWJd6NkuAC+C+uRBSyLCSAZvAGHp+uKDQ6WE3/
HXnYoFptMSxUamgAWiA9yqHLeyX0R9L1633MQsPKIE+M7I+UVSoUSPguikrKIVK/mOzc4PRd21qX
tC9AAuBVLeC/7KRlCdPZPcEXm4pfxr5qceIlWCzny3n11cS6c7j0D67w4IN7+92BCu9cmIwIGKBv
LBGNwb3DtuYGT6HxNgfpsWNxFwPQFsB9bZ1RXAGBb54b8PW9VxkaC3tMeO74NTLHWQiuF+3mtYmo
wpVv+vsuyOD3bsw4uF+dnynmMbYOtv4DZa1K+hNuGcfojGHHA+hHmnQza+0Rp9+OrfLXwWqhYeMt
I/1v80BSj0PNUW+U76gB8U1f8l4ktGVXwkn5XqvkPuHgoc1HmxBb1GDft0NngNtLK4TNpKlvHQgW
yCxpNLYB8wH20/bJpcHWXsofYqS+hzpKozJgZI0jGdRHQOEWPyDvi8yvPcaO55n5dZ69kxZ8zNo6
DnURX2fbib2urK118mOPtXSd/GVQHE6z9usM9JSImBmyT3IViXnD5Xrbwr0RHqeCVEK0M7+O7Lzl
UG3javVqbaNtdJthYUIFu6FtuWxwornSzkBTow2FAkXJtv78O9hOT7jlzxJPo9g3m8AVW5r7v9K5
3NLejOtwjv3lQAhctoKCWe8goXZfeAbQMI2wBRjtWWduA8BWmjGczhfCEGSd//EuvUsvE8LQL/uH
IS7rQ/iSQzAW4lqfmH4l+IVlUEPjqf0tgQoDEViSf2jputwxnVL3Q025G4gm9NroqK23oTIt6rNn
9IyySeImLsRE+K92J/P22Cq6Ru8YasF4YoXxdZ8hHJtVvuz1Z/PZVNa7nwtEbgzJoEZW2jlAMV+r
9zz45UF5oIVL07/at4GbVr/ErIqY4hdIyQcLFERS/B3LWT5IhMuH5QNKIoGkLOcl30zfcNBWiTkC
0HLmW5y1Pd7h8jGI/TIQZDk/1J8cB4r30WM/OExkky8s8QCQyZmzR0kgqFFHmYUqbvGN6WQDTF7X
RyymHpv9j7NmF/rXRqrw0nOVeb2u8xhNOrY90W7C3YI/nnwJXoKOsJw78thGcYSdcxKmA2yZWZJY
gXDKr/oYCuHyc5InGo/iPB0Bt+ywEt59eKJqxcUKVfy0elTssiCeYWk+r7Lu1ybl6LA6zE/L5mEO
t61guGFpxcoJi5F+BSqjMGhqn0dnnSGLVDjgneSObQb3omWRk33vnXIWt8MeoykHlNhcOhNX7rj3
EtwGmTujzjosyhv7UGvEJrf3lVb+iqwIA4A4/FiLqvfeje7msNq1xJcGIhzdwhOCpM6dDR6yK5Qp
y3uYHTPYIxhslUoLcMw9eGQJ9S0+RfV6pXMogVgyZm+H0TpSu9VoRJ3OsLPoS6Et6Pcra7f6vv97
bvl9X8YcHrClhw0Hfh7818den0Gqopn7fb6Qz3siYIThs9ltNKeKUkGNAbn9Wymg1xmdNyVl6p0b
jXa7220T/Hn2nebfvfEZhBIdhQxHLi3I/R5EZFwint6DU9jpY1vSmXiRxzOE39HoBtQxjSdwGTxL
TG37x+0vdniMjS7NF+6GB+OnzJAmMzC5rpYHtRh3KYDFBfIDxr/IJuRxA9cZpi3fFTotSlx0uOH6
8bLb2XNuykHQRol6bLBJ3pGAIN77hu2UgHRilpe/LfHZxl+H2ShwJ1PzeLqcVKPqwGRjPLv75pn1
FEQjKPfjwByaQ2toj8ujyvAwq45ObMzb+rNdPt6/k0EapMER6nJ1tJvVxvpXJaZsOm6dz6FVn4p2
/ulqCmLMNEHSXvOJcBoO6nknrV762ZwztWwHA64/O6ifWmnWezqN3a7euDy8DGGA02X73224ROH5
0dAMnEFlyMhuN1u6gGvUQNn3kS4IVRGjCeCpclQ7NcqRDXakz3JdJfMl3SQ8tWuzNICLaHoXs22l
bQfPGnOgetmefsanr8fbtTCTR5yL91FVb0/CDqmLmUznbxAh4ndjOT3nExGilyBWQbX7w4Qa4oQ1
KIVX+ErhKWvaQJC4p4Mz7ppnuDlZAzbjB08UKvP9Zr9J6PFA7tirl+0rliz24rmuLQ7o/qn+yPfM
3yrMwaHh4ouEoUCCI678ykd1QmXxH4UCM3xV2NoRT2WM2+M6klr+rOIuxvP6rYBJVhuPQEgxWHE+
aVHoiICzS7s0lvNPdaygEsNXf19wSBR7Y4QAn+jRZEW8b6GhMKCW1KJ6S409vbfEtVKuiW+CTBfL
OVGOFP9HJcOSyGBkgSKpueyLVHShjM7RAiYqOu4Mmp7fqQs1bWR0PufG0a/TpNyJl1Kvo8BZQG1S
isdprfn6euFZoyesx6X9ZlICRYxT8tbbeX3FxaaBidXR4fZhtlEPbHSjeCQ5jTtt5HeK3WG6us1L
WFZAuouHQnWx88VkF8nItdmjBe0gleCA2pfND90dvUknm8cdjHi78J8AOYxOTot5sMozE0yJPbzB
qjo1XXSv4zGSut7gRrqjNaDb4vcXn+ONw62cjiCGzK+BmhJn/cEFmj4y2g6M4TnAy6d2+BtZFyBg
SDwHZkYxL/1ulA5PoydO+bZv+0gM74giMd6GsrsEGpbJ8J6zQ8Kee8OQNvHSTeKVPI0sMcX17SgB
wcF1+9SsfteYCRleBgzNQe+I+zgP/Md7gnSSbo3UIdnuSrcoGYvG0sIHUQnnr8hZZCLQb/2uoOJe
Pbf4YQ9mVmouUneG2ts7t0zGs3ic8XLxTziwHTv0Mx9HbBTXNth1zX17z9Gp/Rztsp8lQAiM1QF6
cQNx+u4PXuRj9V7tRi+Ql0oAQYUGnZHT5fsIX9i3AsVO25AjAGteGBIfMDbW49T79Jf+p//pn0YY
V4PovN0HL4n8yzQ/jt0lAgDhykroqQAcH7zEy22pvt/dFJPyFOiqFJZDOyqHDhxDRot6qWDcM8oB
zFLPrTIsYdpcZYxZGdl9VOhW3/CtvjmoTt4RDq/z0ncFPzUdTpjNzTlm54g9d4uE94fFfbpc3Rfb
L3PizHplTqOOxDUgrBvdi2cBd+FnTY916eiouIgomU0IMPtcp3MR3NH9jDYku3HCCscuAecljlr3
Ic+u/M7DYvLEgE+jRLpd8MxzXtucCLnVYFZogvAEDTm5bLpVelsMtr29bxKEKIDo2MtiOh7l8ZTx
GDy26/z1URMohm0qy8Vhr4ICzB3erW5/pVV5lU01oZKtWkzs0hL7Ojm50XEhDYIEHVLtMoA/vhsx
0ojNaf3gZMOHy+NNPpnc8ZiQVLPG9Wf5dZs8Js9BqT8eV3xhgrs2J3vx5lLE1fk4fG3iw+Th12j+
sLii6mGbm5fxQ5hUv8VPZEocGcCYW8SzJkwajVcenuYoj2AJiA4/YTlOg08vBRQFJA3PAzFXxGP5
9Gs+DOLH+DH+TF/TyvyKen07NMJD/+bbA5HjSl7pN94QhsUazeoMesXUrUIFmOcEkIMIAnGk2NfV
9mEy2zvDfsNS+h5UMOX8ymZH3A4f1OPXc6Puk5py6ZUClZ7LrjIm1W3qIN2yl1J8GkOcb1nw8Evg
dGHuxx2v/FXTv+c3gABOwjSGWiYqroTT9+6Yl2xEat5UhxYIgbEnDAEKz64plxhbttFPA4TwqM4m
8itg/Z2kkwt0VvH8zwA9JF2YzG57GRxktZ6XjjzGTd9VLFo8fJAXoDvl4gr9FTCVtneHpjiDBgaH
tx7reVDmHyS8dg+81LUOmKxD8rcFG65j81DHAUI7B+eS/aQAdVkGkr4Ox3ujZAPo1ZyuQffAQguv
tTFGFDgWfqxJ/HuuJVy2FxIkL+e6ZYjy7ohpzWSLtShfqonbWsLefMxOQCtCuWiXqb3IjTyf+hiv
rFZiAxYH5GBNUDH/4jyUwMQgfbBrZqAwalaFCcB01FXNFwhYUg7WE4f840/W9rWDnMg4wBaNRUpX
by/hYB/tJZyUBC03mu7hfngcfiqNXQ9A2uJsvnVIWv7fqwQxHMrALy597Mw77m2RXqoAdoKtdDxb
Ob0BhyKFJV9b5kisBfns/beFwrvI58NqYMS2ONJqvMj6Eoj1aVH5tpYMC9nfHE4DP4ZNG0Zb+waf
WExGOajJh9DEDUmriXw1eCKcht4YEhy+D4XMm+03h/OvzcfQ4nxZbKcWmxM68/ZuRPkw1ikqThAs
udYjJIyJPeAR4rvQ3H5JNgnzMD+ufCf5mDAU7ZncuSl3n0akRz6zb03RxreVfAagx9BPO2u60TxC
XiPaPLFRhx6imIT8yqIi4Rdjs9O1qdcG0/a11SVcj3RiEZfvfBe5EmpZVAKBWB7VCa8msh+s8DSd
vMF8feSPSldY7IE5ZQnHvwM5Z+iYU2gE4NB98CBEvwJ6gdVBhwq7IHrlQnk7ASXimsPfO7ppdF0G
0enCdwANaKzgiH7NfFULRYabYvZI4HBRS/GDlavHUs7eKkaNlnAhiHXWhWJlULwcJJk8GPzhsiR+
CJDnvuk/GDxXPV3+Zlc7WA3fv8+6tI5/jiqo8A/En3s72A+uwR1sv8YWqSg7mT+ImEVlzFG+cXnr
RRIX55f4Z1UAeqlVJtZbu76KP0bZXPVoWrgBdQa3Y5ynQaMrkTOpTj7j2tRhhLvAbBDLcVU9e9rc
JzDqsge4CsB/m5V4PvWxLjSdz3tLxZ7gV+EeNfgeOPgL/NxH5zAbYBobXEYn/8H0zwDF0wjS9s4u
/Q3tLA3xt5R5+y6zWWZupGaNNWU5uWiHhCDxr+vtwnHDaHqYSm35l/D6J9tuacD/kIvsSbi87IjN
QBMjuAOXlyVY042pZxUwT4HDNNooIfWDBXVXPDPUtxenQexAHZZX4W8ruD058LgM0CNjoBmLpiya
txz7+z5dN8fZz4dB7hP1Z72vtTmurvf0Va/ePtgHNiFQM2v8GeipbmGj4xIN3iEWn0DGC4INQPHO
fnRh/hYPMXxHV1IPl20ic1hKC8qCtTAQ/DDdAC7MG4w65oZcWuS2wHaU6aj8OFlZOlyMBI5dDe+B
sT36cKL8VMDfqb05PVCW7hQeNM6w278yxviSH2gN0pWrZUMs5RV3h8YLuqvkxgMPnTV/NN7kzcQW
AicUTh58jGMG1w/3OWuHlvENCvw8aZwqnNJbO58iMUUFw2WUAlmXn+5tfYYLM/973QUq50j/wnFU
bULdtaf47EavsDxREEjSP85V5pXCykCHkmmWzIDZq0T0SrwCaqN1YjlRgpPJUnrtzGpkocDk4Ga6
+btcq8Oz6htBUQ7kZBDXpKx6sFBocXi1rjBorkR9Q2uYvFhXaRhIh/BuD5m7Q4WponpbPchjww/G
M54evjN47WySboV4WjZQs2v3xQnfN3DmbYgKPsuaXz6n5defzX5/by4JG6Mde4LvE33V+J0Rd1Vj
sPX0TpgjbdgexzhyHtpT1uipNlGjf+V+YGMslkdJkR5cKg/3d5wRyz0izeONrTwakQxfWD58r/bc
1VhVTMdStE97417NPffytNtnN4VNrrqKeJ1Or0Yeihbo0qs53myVDoLxyO/o2qlNr53/xsLEBLGc
lpqXajeJm+/5jTusA52mrYnvEXOmhGu1WLl1zhP6CLlE6RTcyRWdwZbnTc6Z9Rs73omqpuq+7qTn
tVAKThaa5esoBtMO549gKF5ACSMQdmy7NOSMvMM6hDPlkKsVyo+bq2uj6iXdS94KpG5KwX9l0ZSD
rUZsl3zIpn+XD7dVgIn6t8wZibWBHdlRJSqF9WB2l2/VFb7iYcdKdmXdzrgrNEDSNvL/tpILnEGb
Vgv+LDRUKAO3OjkGHZqy8/ieneXF3tuXhk+bhnB1HivgY9/Muuav/XP+1j0JN5A3/pP8U0QvvRfP
pbCmY8gB1y98ifKJM75uV7lmFH0437djL5D5cFNvf3iPZTyCnq42eEWU6l7WtXVGLzKr4b+lYqqW
G3YpvTQbqdG7d7jRkjzeXvvRPl/VEzbFTDZvLAArZoIr/JT5cNk94a1cw55TZYsOcXoheYII+Hun
9SBHllWlp33qzSOhP6NDA/Y+EYNV7mjApt+TjCZGrDnjRKYEDK5Q3ojFLE1tDeT/c3I/rKbk/fyI
5SbhgOgZNuwJGaoRaigVWUOT30fnFb3wH0uaFsJa6K0jouWQJcj5B+oMCcYn6B3i6om0qxhjaDvM
h6GEp17i3hmsKSjq3NbYHx60tYdWnhN34IFoAlbvH+kxlOL2gfbzfSAMWtKLFBFS6rgXWrfN2XQR
mF2hkd/YXLSN4IUNcn2eVxEvYCjOZp6P6e7M0XRAImHvKfYW48VXyYn9hIrG8g6r02r5e/kzHp3o
/F7DAAMwZ+u6rcHL4GvHMpURovvpoVGCGHRtP3N6f0Fc0qaIxh62oFQQ+7ZR7X9WO+L3mre4hxE3
GDtVzQGdlJiy6OepinVorCo66tXL/Zj7x8bMbMrelCvg07nNCnz1AR4LGpvBZpUUX20RrxhfrhSp
Qs6sshpC6wrLPmy6I3iI6J9gREQVD0DSl5czIkE2a+b5KCicJqqEcI2Viviou7mNhIC/WFfbYVgC
Dt7DwoEWqAk/XbNoVjVspMQ9FK2pYPFwvQzY9rmeVJIVI+5J0oQLwLhfoiySLP3rSpP+AkkX3Vqa
Wc0x3fQv4R9+0HkTM0LNJ7kII1zmsXdXhCOerag/LVUSYbjnV6m0MAvnv7hhB5esQWkIqREwewBd
HGKp5t3M3GGwUEMyS8RRn28ircQ+LxOMSAwPAy69mP2qeXKePxeEA70EmS7WWmIUSXzzyd8Lm90H
9f7Steh1ToNwjfQEzg/nnjsgCDBzG/QGMXOxduU6PLB0ZEmu4eSn82JikmVTutS4vVLxpcj7kj5d
YgNNNbHkhHuJxTZDZwDekejt+fPA4ubEr4zhWc7KgAsGSQvo/b6qERCJdp3QR5jsbEpok/HpF733
xgyq+u8gJoepwYVXhkEN4Drlkjh7cU+aEWa68A7AwhmcMbR/sTeo48GegRQxYY5qY6raK6isNYm7
D6vQN5gtyuqs8lNQ+mwuXPheLM7aJYSH5Y1o++FvcZvaD02fFo0ORs1k0ob76VOT7DsbQro3I8RZ
KnKOeA6Vv5YjMh+1jlNRYTCKlGpE4YCYoEQwtjBPObMq70wsGtKlf1DW+LWZzQFjYCLmwGvyGD3H
9bkJf9+ZZ9Mqjzvt8Kq+MlbGHPYOb6/f5+8OWX3A4IjJEL67/EqaA6I28B2mY9As8mqTdYI5DjOd
GG8lLj5sUcG/oXkxymZ6cWkwWtgudGAOuxAtUiZznJ2cKijpGPtrvuxdWtaw2hd9oNx/RZUJAvTI
HJcXj/Vpc9qwFr56iD5UnmJUk1OZWIhColOgvWDz3Dv2rL8qPufOPF3IBeHCYPfQceAxCyciyJFB
23GQ0wGZbu1H6pk01apHTlQJq4iFdvNPZE/M79NK5XzSKamzommSvzlxY5FN1ivAe91VBUfmZA5/
VtiNK8CfNj3IjYO89inmaT2CMC3fcp/Ty/g5TcfmPBnFY7lVJhJ9uHn4uGhN7L0QnAoib52SQPtf
3FEpqmaS3YqrRQW1DqJy+vbIQbmiCG0BOABfG5E6Km0I4lzWF8wgpDnU/YPh8uiGwnr5vZ+qO9FB
wyIZ5PPYsDymNVKnVwcOr4CSTDTClOUWOllkM45/IXph699Da/acWLNbdA/v4ZPgohvZJDquY/yc
obQe6AiIWvp34zARDVlWjgDaDAVVKvC0ckIlFAW1oJB9xGhg0WMJ0hRbDoE2r+8rrE6cyXGu6lcH
IgxqYJAf9+HzkkzVZ9vU0Q4T0QwxTQL5BtW/dyINSlhhmeuPYeWWp1Roj7K/7O9K7mj/sjDmj5EK
YwsDweaT9Z2ZH67HBq++3X/0VG/skMyDS7fqoQp+MtN7jLQjWl8LM5xGjBrNathvAmfOk/fsOkmj
5FuvzGtyD+XDIf5o1k9H53F5TlwUr4joWKnTuMKXgYUdD99Y8e1AZgXYCHN+QmnZ4u4Uldt49UG2
pB8hcC+Gd2i2oMEgycP1k4KaboWK/f1sGlNrSHEGCfO9hlUArUkCNcZS6MmqWAXAvzrg+bRcX39q
AJsCGVVGV/x0CDYy2uOXablyIl2ujp13rXHEchBwpFtxQYVckc6BTFFryJlYrGTNg7FKZn+dgaqA
kRxGoPMjvgzfOVZvDQvMJclC7RSiJczF6qzWKYOt1Nzeq3sGhgcv5OoXLs3j1TDNxokkQvI4EOjf
Bak6AP0gUdxjOXESgGq5eo9roNV4Bd4AUpnLduz1dkKuJppIjFZ4vnesEUlKzMUv6gZTwL8UyPTm
E8gI1nXvg1e2P32SEyklGfMcmpV+cd8ewVTL0O6TPknCxkREtgs3LXFXgK9aiq3VAXbqa1qb30fP
0T16TyrLBhF5GLtYrUvIbMSCVcMIjk3DDF44P8KKIn0JM9ojicyHEWrNroVQkBEKMOmrf6ZleY9P
7XIbcSVntlAZDn6+0WoeGHmfkNxho4o/Cgeyu4xjOdQhOokoSctxdVQdET7aNodOn6Rv9KsoLymo
iBpFvKoLYY/lZXFIpJoSQ7qnuiJV2MuosSJRf8ZPJlC7BXgXz/C0uOIiKvxEbl70KbRAwm1ke1sI
gwRBKgPlyd4l8zuBQjpQIqBVUzurplTtirBqBhE4qwySaVpqJlOmG7zwaqrOrUoXMbM6A7tLqp6Z
8+FOnrPWjOD/2Ib67icCkq4ta2SNBEax7UGDCM/g14+BZgIlVhW0/i9cuM4QX1QbZBcoevKjUbn+
32Z7ZJrAIco21OzjgtQd+CYPIi6QrpURr4kNiffGENcLFq1S/tA/uuH8XPX/I7cQkpRvorFbps3W
TEc2CAVKKU2bSWyJUprFZqwgLtPNIu1XYccuKxizt0cx8BkKyRAAaA40tIyx3BBGiREjbAPd+9mk
NNv+vn5eP/VDDoG/gM+lJ7Fc3N76x7FNXhVNqyBok9g05bTWOWdCxvgfiVNVOCR5d5uNuT25VU0A
cA3icAPpM+5q3xgu4vsx1hjSlBRaZeoZQkRK5SE3VDH2P23Z8kre+pxhfsdYLPET/9UV0lpIXJ5/
V7IS8xuYAYoW6KRPpnlfFiOsnPwpCEifVWsraDHDAeITbue6757kJoOF3Mnf1tCat103XWkuBNYz
uq+rk+tfaU3ZcCXvDzyQedCnTCZmrWfiyxCcJoLlINvhHYXmH0y0r9c/11ZBpoWNpLlQlfc5rf4f
vUviLJQi2LhJnLqDbq+eQrijLm0172rfcXQWuONoHsoBoOVpPqo2VUBtpsWG/9fnBEGB03C95/2r
wEmdCkbVwNWaUWsdhSHOA2xp87sB5jgwTJEpy7J9mWekgkpNaMCtvbT/R9R5LSfSLEH4iYjAm9vx
hsH7GwKE9949/fmyZ/84O4tW0oIEQ091VVZmVoGm+Jlu7354pgjjpJ1RAn79WvCOMgyzTHWMW0hC
YnBWGekpui7zziQkBQcSkrwD0so7G0CfNeSL+m/wPNr8PfxjS4raqJv4U9I0y8pxM1AOLwvRt/Os
f51j60vBAr3JrvSpa2SjSEHDbnOBW7kbohUlZyM99hEWJHhAc8e9qej0Xd1X8g0ZjIsIrcpHqpBz
L+NvAoWjml8kyJ1BboTBlIfMXCYIXWzG8bFyIUqR/ALe68SzFUu3uB2eOQtgIsHlxDfQxQJ78dFg
PKw7g448Y7pNdHsyYSZUL+PiSwAgg1Occ69NHX1h+cQ4TySDlDYgKO/inP5OfxJdCmFMj0O90iUz
8snTUXjWglyYfizwbqlJS1+J+b5y3M0zd1kdB31Uu0UNl24xKMay+87TR7yYNbBifO0Cs8VxhaXB
Iljoqm3HiziOkwkdyekSKdEoB5/xDJmx8ifH0VNYoHiF4Ui9cYFXVEObKL2qSMIAp2B0bzvty4hf
IQWnbgUCphC8Qg+lZ7c6mU4Evp/qzDxuCnGXik8GFJC/qKH3jby9I4UUwJX2AMVll6rbIByooMgA
GO7EXETob9R+qFFkTqC6klLVANotfV9EW4Dprljnki2pUjsykfSI4ZikOfpxQMYkeTl+UdrxOnb2
nefgPLuigxHqsuPjdfUkB2wD1Kw2LR07DkbTsdpFkWPmx/jLeBbNJGJCEaufJJgr47x6gR+buoee
iy6jKp0JNSABk4mMutymrkBIIqQJu7R51B9jwaivKackOoNupidCwoHv8AZzv4yzJxfQoxRbWZsm
4WEaciITTAlDQCCXl34Vhyq0gwFI6D0rdQi8BdYCTA4CwUpAs2BLYE0sU/uEgkDBgaZGe+uwkNqK
C+qHsSQGA/FipPwV8YGOJYFm0WZ4Ed65Tc3kUpgCli2ECkYyqH05maY2GRkFagti2gQDNOZzLK7Q
jc2zkLJ4ctSipopmpowge9X84tiLUa/9CpqazD2Ifuy2aRxURFGHSvu1Vt3bzSDmzq/eTElK4866
oeYUbNgCBvYpzPF2ar4OYQHiGcuSVId4HWv+pUsnnp1ENUcuIF2QmLXbm2iL2NFcSIqXbXr2bHMw
xlxZseZJuLbjHBsk/qM3PNLp0OGVnu5DWUa6q7GpNuebFrGaELTpTRtWLWLg+faFOnuHdJrlMDaB
OcEbm91Tb7H20Strmk/ZWunjPuxTpOafeW7ml+i9k2l1zp0VoA2KNwHzCWvVC8SB60tyjtWWwHri
mHYPg92gjAx1N0AJKStP/oEBzN89ef0IL11QBEa/Q6rC3QYpoaFIQ2BkcjZ06R/fCX8u7th4x2r3
NxkAE8AVWsDxBWOzZliLTUVJ0GtedrpCN219bWgyLCahBnoN0ntu6U1q7rpaqWJKFaz45sRA+otF
2lWptpXRCDb7eSWcj6tkOWreCjuTaQ8D7kCoMDPOEmUUfQyCIbg2RboXrNK11253wfN1urCVfmvD
DJ+mbYd4nueYcQ6kDDHrH6t+7pTXZcLBY5/WiDbD145H6d6qZgteb/MdGcQRT29qH/QmqoS1M8Mj
YtSbfHGrLjY2b4htShRhKzkyDBIrRT0RxUtWLfC9HKzovhPblCPKPhoMjd7p6wCda+ow/XT/dkuX
6CXl+y7j/PLuFDidDEG5JD1JUrw31wA8Kp7k1x5kvIEuxne+hwb77+esObeFthg/a2Npn1ch29CD
VThdv8mH6CWqLUL5q/0cHHrXgS6e6USXmbZvKT9kGXqfVX2AG9yM7GK02/u4vm+iwlgqyOEUZ/+c
XfF3ja9H0cZmCjqcBV7Wl4IckWRmUO4JexbfXwwGcaHT62/G6uVzkj5MXmascdoyIZFHSQrtsC6J
pjVTSwwyWhfgiXYKOaK+Srvj6pghGLBcXcR5ngtg78mZxo9DwMO6214Vau3LvQzeTsbH5xfEuuKf
e6SRwNwfUknZASkwbCh/pnioTIG4Mk6eiSFciFrJ9Op2yZo318Rs0izebmo6mRpourCm1asklx0y
mU6iJaK4XgnhqLCuU4aBHFbnvK3odkBU28reH0Yt9DPDroqGQsEEcSuHyujftDXjzKRyN0cYRbUX
HsafUMbBWQQ3W1rV0hD/PPxCAmYqJQ5tMhkq6ZqpALipVU4fj27119/xlHVN7BL1rEHAifSYyl/s
filSBU96xkdOu1qPkPfk/swu8JqsHbprC5LB+tQuQZhjyCfJJr13sfntbyIMXJU4GAovRMQRuk9v
n2lZCuGfsOTR+oD+y8wbWqcOzneTXe/3ZrDn7mzT5Zo22OagfAxX8AfI23k3t157EQcr6B9ElJWe
XWNjzQ6NQ6Pi/8jcuA/G8VSu7QNp65SRfFvvyxPehJ/kaT0GldVj9hmsUYyvx5tAdNonbDH2gGiM
0FOOOJKYEyW1rm72dZF/4EmdczPRLqiActxbhFWq3YcdsR5YWrD2o6/VXtFgI8B/rUUW5TxbgXP2
qh4CVXq12foBfn8VVODZ249F7L+HwgiYYt9DbE9k7JOg8ebQZ2PfX3u0kgBxnpSt4GbHwWUkimZE
E/rMFVjGaQS6qizpYLLRU94P3hHn3xpc/t7RiYF4xyFOETRiv+jgSsB/9+jiHPgFNEBXWXYW/s/T
GCcovq1fUB0LK78jwuYTvhGvJ2ts7h8GYQPWlhE2pIAz2/QQI+wFUva4yuNwVzyBxd66hfjSbI6u
whuZaibh2G5Bg0KFSsZSNJaerIo67GnTUEsquTpUyvDqwgomlYXN4Zbx+toOsQ/D/5FOU1gLLo5W
kiIj3XYaH9rNlS06+Wjy8TJgcXTsIqysiJHyrL9D+8aOedBGpYTkkLEEH9k7qJ4Nfabz2kf45aMf
sVFtP3ntikFWJLoK+QYlynENfV2jvW8f6oVmJvhhTUBj0hksxitG6jj4eBF0dIUo/K9YfohZqlaG
lEgbgL7NXnisRDdM9/7uzRMZBuZ0SKFxCIn7W+NesLWjp/1oawgSWqaiB/b0cdetUrRvkRpd0Pue
9zZ00Hex+bayNAVhA0F+yblUnzVIsnHt7H3BJprOsYnhXD83uZ3t0frqBrf+Dw+6+v4bu+MX7qj4
aVOtBK+3i5Midp3PeQnvrQBjO6DEP4DXWDPzdqNM1cq770bSqTJ/7IXGQ0IcVgsr6E2IqNPFfNET
cjdEHuzzipyKILVOhvLJQfsKmO3tI0fq76MJos0bCv0BXjI/97TgxfZuzULw7FhISB4QhR6Lv9/W
qcVJbuM8B7e17+9kMOR+k0Ulw3sBAsJZtL5RbeglieNsWND5Bpzl30L4l6AyIBuZ3AALgFjztlHQ
qCsubED5mUhRZcb5gpd2pZqWdnr/95k8m8zldG5twMaPnbuyn5fja/csSdlh8g4qyaFWLzUfPizK
Pv33cs5drXmbYpISEl7QRScInNghopOyzb/SbO9bp2QxYAT9oR98fvYhsyh+aNxZ84JT+8UaezcR
JQTdhBowX9gguAgxsFOxNyYj5s2IBw7rB7eLDm/0eVg61e+kjeDTcKu/w8cy93QODCfJX/3kNLr9
qVyflF0V9HjGIeOifYFvoXKTjdVW7g7762YvcDR0ut2MIw5Se5d040jZR0k5fxyQCDhEwzgOojb1
HHwJJ2gvRrSCVObMm5L2cU3cLUbIboBYz429P2kmsTMZGQtEjxF9yCt6YU/suD3ml7X4ZTPyd65R
wvGn7LcYLczYuh5SWTPmFbWJ4oC0Hqk+I7BndlDhGyF2UPwPYliryVlir5q8XabZOglEfpt9i8jC
F0crGbGLBUHAopgLQ0kWOceiQ9rxniUnV2H+FvNHfXiiaHQTJuPyeC9xmnRbPYbKImJBtvKNBs2h
tw6xnyaEYMiz6yIM6bHQeBohtT7/9Dp8Fvp5u4OclJPse8dGB09MNFOXsNR5ki7MYU0xwYBdsKjp
seh1nM98VwKjYdw9DKfltFcOa4R++ku/OZor+gkIcAr9KebrFcIPHc1bPMx8WAPZSBnu06r1Nnu/
UHRWFH1QxE8nDaw59fkXdeD3Y733Vq/EyHG0lUNwQWdJ69Gq93r4yNIHvtqMqWzyeWghzQl7ZjgA
Na3doUHTvYMvfa/EvdZHnS7mBhwx0uGhKG0eAQ8K9YW+7HAal8teGWHbqVmYczV728iavvqbTCSN
AzdRVCkV24z+WARKAKBEVF2yA1bcO4A+O220V1yDSd9eF4Ls2YG1fljWWoEd6G9A1cTHLjdxc0ij
Y0aFjHjHRoyKRHqkUcxcGsG0Lf71N3p5t9aA7H/QHjgk74tPo0AsXLD2VTDjTDx13nM+cd9WANOn
4sSiaMCtcdosfScO4jbpdxQcp85j7xbb6DQkQ2Dnjlwm8Xa7NadLJwMQJ7fM+/1VJGAEH4Ro1RXJ
H/hSfYwuGHTXjgJuV36O9cIWM++9s/Uc9tRne4rInBCdBSIhxFb1OokVT4t4MWJVM5NHXyfFTuAo
hrCs4xGBGLVVnGhper1zQ1fdiE9DUjadD4JH3va41qh1m5M5FQ0jkBNmIzdDNtc7TgUlknXmNE5K
8w9sBBL3YRj2YHpc7c6dRhj3ekQhLtOsiYfHTpcP35Pn3jJGIpqrfIIwwr9MH61fuCLuNtdaD4Ym
PkoI76a+51tMFcWaQxfIFi+pMCwFZX41HBwrWYZMDNfE548VKtLxKK5HuzdnS/YkvSLTY5wbKZ5m
JswZojBocg02J1yM82TyCpkPqetSQdLxuGA9TgYFm04IlyQuWdyVK51vzHmMhGfch3nRiMSYKc7d
mjyW/2CCNCeQG36fTW/keN5cVzsPaDZLfPNMtMPOlaD3gmwEdtHv9guUyzhfG0uNm92OuhriRvam
BH7BeoBuB7FuAdrBKhrw6dZDuUIOEEWzG3K3WYRBjO3bNttIlqVEjW93b3akP2t92WjYkLJpTAUr
xr1Rm7Rh9waogwJy6i7rLmLuSlfDVN5Wd6N7MX6FwoVfuOJf1o95zN7r2vyMiKeEAMcOGDpn98kp
u+6M1SitEb8riheOfqxeFU9Q6hzS9H6j34WMpkaWmdwGMM+ABSHw8aUPYEFVS32EghqbEMjmwA0C
CdfOtFOQzuRkPwwyMVg1eB1cVN+ABP3IZCogJtDIu5sLMXrjms+0vvEBHFxXo+iLC1Bj7VNcDEea
gyeG3CFsAeIQYkVPVK5RzmaZe0C5hKBGLfENxCWAuM2oL3ARKIMbsPjSuFbnQf0HjYm11d3jVHgK
O7RHuhV2p113TRac4NPKXOZM4zMnL83A8BhCfIhyQzijuGfPP8NjMg2LVmceLhnaRKcDn24y021c
4CsZ8YqersGg83dCrUJrBkk6PXmWuc8AOe+I0ve+/A2nYS5GdI0KeEPiFOFUC78GVzNkG4yTH16j
R/faljLkzaTyfZC1UWVBucg015DJlQcLq4DBQ5i94uag0uiD+WGYs5oaFuySrYZi2/PKDg4f8IhL
NC/dC/0ECIPx7lr3Xn7C5XwebRWwJa9n/i9W/VwO+6jZ6xDU+b7+InpkUDu8mx5iSlrVouKIuoMs
xQyOkC2CTEHW4hJx7asrpc94Pr0ew6nMJ01vwy8OCTn8yIPH3bTTcFlZKCp5vuHWZRSUfg+mdtyX
K9/TD0l/Ds8R/GXCG5nm7ilrW62Kp02m5Uxnv4WA7PWqioVicaIbmA98FP/YKKrddFnglnQjgChD
YFALNQ5Eu8Vzar+P9TMsd4E2OsTAVLmmq4GCX0ce5BLUbYaz7NeZ4XiKr27OvmDp9HVke1rzcUyW
Iy4sDvktb+kRbOkKFDFX04wZeaTKaUwmaJp0+fHLBiO/9FmoNEvVMmUMYrLGaceg9tJ8qL8llO7i
q5EryQnbg4RXdJvRnBQYZ4YyjbsLaU/vztz4Ccufthg7J9IC9WYE6YtrLxOwGq/8r/ZHGQSEXI6+
iL5b686+se6kWLPwZk28z4ykJaIDzm0abeMNrg9hfrbFMeAR5gfZgZpPYpRpALNAV5oyToE9922M
M4Sc5VfCDASdSoyomwQ1F9NxSKmOahW9aXuY+X3EGIGMoKNBti55stJvdWTBiU3LYKVAQTZNiMR2
izlVFNV6zMNuRAzS2wQzdfGmFtNHwGfse1cz6wgxvJkRIOoMEychqf2z827mkkPw7YlloDFUWWp2
3kweS8/IUV8a5w3jgnsCJ2vlaAMWaA/VmEcgCye1Bh8sDoEbYj1JvpFKFeBg0iD9ovo4N2SnhvqQ
/9tb/HODtbLxt8P09cszHktLA7KW8RwuGpIMzZJ/x2aikQQKcOrviCQrFaSEE/wcFnyZSEdV3pQu
U0KK9Uxmnyl1tlYvNsoclZaGH9TGb4kzaAKIdzx1z8Odn+lVAEkFk+r7uyX3sKGvgzgKEZYZFFab
VJVHJuqZrhgeZfibNfqAI3pXVKsaoapz6At+FbhKuWTspYShdPt5i4TW2cXZehlmXuM4Po7P3CqD
MjBGgRY/EhS4FulSl2UUTSqICnAGEOecWexYcRThgqVzTE90VEUZKpOPtYT0rjkkD01PCn0gHGcr
zSq+C7nRdXDnAF6c3We1UWb0Hbywv+jdsc+QJg97OezmcKGD27dNACZIsVOSkyHoUM6rEaSx4TJ/
EaxKjEDpRoCay51Hce+YiK5DK5VYDb+I1c9YLeI+QZ7HIxSGh0QDFiMKka0wnKFwD3JbyJpb0qOT
sZGgBx9ssbE5LKRcOzdyYMHwaU5FuzZKzWk0iJ5uEXvC2YfGh1MMnkey/jOBRS3HfCgKUxlCrkiU
FWym7r4Ssc/evsEQiGQ8xaAW85wqPKfvTD4IOuR7JArcyXAHZJ/BA64s1oA0Es8XMKSd/6GrzRop
tf4T9aRNXvm+qna+gz2ISaLGZCp0KFjlSTFJxwxrfSv1VTNTwUhNJnV4dOVLPiAZgQ6BlyQKbOPp
SpehWdkdoBWiDyR39hJUfb0Juj2t3Pgb77gGr1joYfken+fkyV9of9NJqVtEabOdlf6ujV/4CR9h
rolBZItxn50Cl2I5Wsc1jxZaPRcfP/aX+EWSm3Omg2NQqJ/h0TsVb95jWgXtvC1Esb1/wvci4xbR
SfJPlnRi+TFsU5iVsHXF3xPfQig5p94ip76zUOSrUuMzidm0YpQAs3uy7EyzyVg5cSctGynavsZn
CJPFj1Co/x9fOQ9BNvl507YUDpqvM02E7YtTnvLKFdnVKZOoWLVKhUuYGSmkenAmzVWaaCaJwxXa
VYGleMWex4rW7qljf3Toqg1qfzjGoEoalJj6vTqv1rPtbAstO0c1YsGTz8Q/Bj6zmeKQ8qhZh/q3
vavnJ6e/7fzCsI15pZuPskyuzc7unVK9VLXene/kjlPNufGc5DknE41cv7AoJ7vmfvJCtQRaz5Kb
0J3bnezsq37+4EtYArC5tQ7jDTosEhfsg6tJHrLUrMYomMbFXFcP3lk5R2kuk5oSOjkAejQ/H55k
9ToZUk0p0qpborpOAk5EWv07wvmpXe6IV68uikRqup/WrLj1cptORQM6xTrJ2r9+hkMvHr2EWlO/
QDmThXOYdafY28AnLZFafeGaIpPqKfqrbZQeet/UkxHrX9JfdWbRN/BLFcbF2KoyfTbf+Y2l30ZB
AxH/BfzXvroQLEWK0NOR0WYq/dGTqPoZNnDRPUTl1uarkCWio24sOfo7BISEALXM3YlUUE3bWqwy
d5TAWJZKWrhgcDB+fsS0dX+Ld1IJnkIbIhFswQSPFxIhWBCMz+K9uvYJQ5CmxbjWrBCNltCckKJh
OpR8JhyQbHQZOIx/Dk6Vm1k6b/gBo/Xm1ibGfAw918UwKCAuG9arRAKGJp5lp1nTTP74aimXEbYw
PAgYyuQB/9QBX3bpMfxp3OGwlqQLDw2b29qX55UUYnfvwkf58t8RK+F49ovI6+o//Et9BB272ds7
Dd7eNtzyf7ojgRQv3PqnI956apd8xhxf07xk5y6it6F6A7rmQ2yOIoxWHjIOD7aQb9eUsPV9wb7j
JjTIrbaL6/jZvXaR8TslWzmDsgaoQ8ga3k6WuZtyHn8gO3ijWHgzK2WPPdsLXxcMP+r47HSwAenI
Beo23y4f81oDIJ3bpin0OaUPbDawshGywSOA1Du8+ve982E80ZDB0sk7kQcWpt4493if7tU+4278
srLungqbjuuX0Ycg5QJBZNKtKV26Qc4yW53W0g/9oTYFyhey7p7easjyy7+/nC+3OAnymBnqYZnJ
HETRICRbSL2dt+3/bJhSFTucM7FZtSGCXgKZ6yjw0xVyc3V9xNkm9W8LX3VITfKlkg/fVMgxeaQu
Hd1uHHCDTKoFMiQ4BqBHLVzJfERYegAbjradAg6HdpGVdfNve/vJ9rC3tsGONCEq8uPtX/3ZnqIB
dQ4PTlkB7fx5culqvGYG4xuQ+zn0+MuwXD8FpeQTTbtFXqtZTl4JYQGa5bjGrpvFNfJhVZ1SQwuQ
iYGJ9BI6F6LdA97kvu6mS36AB1luKJoVg+aQk+jjur3r7rr7tmj3TwrCt18keOgCfjbUoGWvxmAq
B4n36ev0VPAQqHhryMefMFf/1b+D7+BOYlMZFVc/GhL6wF8MjGgIkLqfelsYJdvOgTAkVrQRtrP/
4H3Ce6l38xYsuWYsPdWMZA+8faKrKEiISCiVielqmMRD8ot9RJzOxTJ7OuLfq5sMhxnKg+mweIQ5
Mo6nL9MCcf8KTCDeEyXC01jvMDMIHTHQ0WuUbS4uHlkNkWRyuYkqxbxappDTG4Pd+5/7xS64kd/v
MFyTbzRj24wvA9o3T0WPcuVTBJM0qOJrQcO6kx7f3r116+j27NGaLWKRzpShon0u2vAUni/r/rKe
pKVU2V+ESEiRmgx65lLO4W+F89r42CfQeccJhGnEDzC1k+3kM9dUq+q4hvsYLm//5gJsmQwgAVAN
xSiD7Y1NT9lY/YHQpgdzBVJ5yNPDuHf4iPKtKSM4sq1sS/yx1jAVjChGUMNgdor4qE2V6cgE4Odm
/A8M39vg49Z8McZEi6WVTbmQpUSi8FGlwyYLP1ZM17dpKuMe0NkEMCh5uDrghehNNyjVpGTxFCxx
FPybRCfIY2TYJg/IDyQ1GCHN2viwfA5rYVXWG9BISNhUhMjA4DmnluyIy7chnVNKB5xFE4GyzPTO
gzayRyqXJd1xbAHUPNl7164IbufmuckYdZopOqgVPB4kFpIAHaWTKkFEWntDX4MIiOpPnPc3GLZp
i0lCmbJn0lesj2WP+ve7tz+JiuiP/w6v4duocKQZK7kho07BENklGNrqWPKeOrWYPSc0G+1M2NGF
ALIJzPHjy7DjbxPL7yxDoGoQFJ+9rbNH4PSyQg2zXy6xmSrSvuQ3YkCFNam9pSWo6Pe3JSnH5x3/
+lYv9JBEPSx5pxyk8cEClWGrloUDlSRS/Gl9ee4PC32OMSoWRKC4UbRaOH/JyJmf38KqStJ1lAHM
mmW+CUq3ml0/Mthq2HI7KOL4BW9GUr8wADszJW87yjtgDvbCro8B+iQNVVtbPAEV192b5TKiOh29
iwcgF31mPf4wR3C+Q/oPS4L/dEtRHnebmr++NLNUAja7WnWxP3ub1RdsdlU4WN+iXRocUIocHTwN
GQFUHmnEyvTv4xbU675CtvjZFlIod1zmJzIftIar9hNaBklFmGln2gzKa0kldQ2f9atZ1PKnu+FX
9+jkEhppDAhSIMgHAbA5zfQrezumd0lxXMJAs5D82tgPtp5ZinQ3VvZHw0fep1n7Rq1tWH18S+PI
J5PTAiyaIg6QzA5sJwmtUP0g9Wb5qEdNPJpPGtAr2tfHob0jXFm7oMnklVtKQSmM400hIvJLomyc
ERAaNUV3jTYxzFsUpfQiSa1AyX4sE5mqYgDv+0z4wRV/WbEt33It/8+yOrbboa1nWcNW+ta/2Ea2
LAGGbMGYdsphUrNnUIyxQmNptCJ0h/bfUGOpr+iDEN6JeMg4nOhhsehC5jBlmc+Ef1fj4XLS63XX
rlf8cavu+vbY5xdadbvBF17d4yk04KEU5YJmhXOKSKgJhZtlEWpOllW3wmVvn5xA9o52g8Xq08bh
jpbVZFlyRYDMcw5b6urwXx7eZxSiV9pZ3MXqYJke+gj4hy20dxiyFbnuXF6Wz89Ygxj6LukDVFqd
EyzZ63JO0xXU4nLshcD+9NS4KGkMJN7fFXVf787jgBt76AK1LYp5RQcwb080JNkYQChtGWm6Mh/E
RWHW18MZUdmM0jkgA3lqYWeCdZbIrkr1n4YHkeqBjwM4z820rjrgzksyYQT2KiZEAlOdJVRHBYFK
phIfVVSISXEHfk0PMEQVVeS+VBm0k1QwiDym4+dd8jBkUuOQMjYlUtV+2WLF17/7tFq4HTyI+dEd
eiOekFLiwV0kcxc5UTUmCtvGC7PYq8nU9EKzcA2USW3siRDuCtxswmbwW5xjBEG8zBrhWSjOFdVZ
N7UCEZ8YHgjP/uFN+5twixEm5GK1KITnyGeKO5gDEylrsKkXTS94erN/FyspsNJ1ti8bJ4c3xAV7
5BOkra89Gn24AGTlq0SjxLWhy+TpHnnAYCWeXYVfNMh5FShoZR9LN/4jkRcaWn2aJ5RsXKNXq/21
zhAU1XHR2cp5COyfnPOzVYDyGWNOaTNMyDB8kYBVuRzbXJ/8+CvSl2IjB/1DqMLO7h7sTH3Qjts8
XOBuDCFET5NL/+2OJkkTeFmSKxniUvXwWc4MdWZZq6bRKLw9oFDNfcWX4Gjv2G5B1zvg0z2ugc6y
V8WJ80hRXyPd+2BpqEVap10adg7oxe68XgAfatce2RzJFYaBGWtO00sLm+5Sjjgj5FRRRxg04Qoz
RAIRHboPFjEEmwmLm350k4YdsD0PotlN54oHq3GnPh69LWKcPgHQ58LIgbM3557geS4mj24Wyfuc
STNEP5q4P+R9PAU6AODqyPgtGmV6BoqgXDF6OvpSDYWaTpbioqprfszk5UwIsuq78xtxU1XrUL1E
OwRGn/d4X+nML2myirFT8ABrRMcVKffhxFS2vmBfefSksLBi9L/DffsXL0Nr4NaUPuXcFghFqowp
chXp68NMcmLyWsKN/rY2MBoM1KAbb9+Xnu6MBbauEenSpVEuNRRQtAXrEPJOrKvYvH2axJwi8x/o
Wcy2MXuVNNlXZ7jFVfXP/yMw+R2fjLTF3uz7raVFKCXMEZs6NMBDZRT8pa3vd0gMlh0ShA7AW6fV
wQMFGScpASL8fAuGIXdbekx24X4qVkvExaXvswHUbFIMiYs78kch+nFHCippqTGSXLaGkjGdPJsA
y0Prvl13eRb1od9iANDJcvmS7fXlNqJIYPVN8wuYblGFAQmNgGS60WATYCwC96ozGGHMkyr+rR3k
VXyfx+tHEXkt7kwXLiKb9ArRyrVthhVZQ20EDbfBuKExKcyPuE5hkG124eOOVl82rWHnb7vVcCC8
Ua7O0lwX6t30vHAe0veFrcGLN39Jm/IFq3FifsPL7kiHTSVK4f108DgtW60Dw/KklvgbahooJ3+J
SFpPYjgs8uZxLvwn03r8k3lDOq2nUx+6lqud1OJCZUv9RBdeU8/vzQHXVGhurQ7g3VxFK582cfpj
9uCSPWTZOrPRkPo1q85RjkGsFq2bR9zjBC23fV3SWkI3sGCudzbfv3o1fA++ZsIrOwoGjTcH1oCw
NkiJ5rPBAE76YjCAxTRAAvNkg8DIgo9Bu1YHwaTxCxOnBCK3gDHgLKYQVByzWThqy8DztZEn2IsH
F81xwBX2AG+OD9ikPxkULx9HiMgWnGAx3hEI3F2c/omZA+11XKKKn6tpv/AkikJqgAjE/OloDVVT
fR4RcWXgAN5bpAy/mFkf8nPP4DsqZf0GiYMuOfllS2cvWxt1EKVkUF2b4piEIykx8ji73DwYmZJX
mLrb2CNjohj9TLtD8BeODlzcAhFuUDY1suALVX6keKZvShAmNECANEFdYK4OvLbgfnS7oLk7twsl
jq4KnH9Jj7Ql0UcmGQbuFzk2PTSuWd0RvksPQ10Lg0+z/wrPO3MyxPSAUYxpRPIaFaE8aifXnp5i
ZQp9ghUEE1Z4MwCL+CESOOGkJgoJ9VAX9JoSBwI5zzQFn4VD6DjxU/B+zDWrBnO90suWA5YI2Qbd
YzAfUgwsr7xKE2UHVt2HFoIN7JYuY1l51ziuiLTP3KTB0/mXZoRR9S4wG7mBugpCj0XaJgeNzh3N
S9U2iwEV3CY5GQsXuHbEst4bK/Qdjkxp6MRd3ryXek/l468CX6bZmuOgxCELMpDzdj2hmdqHGHnG
QsmDFRSwzaERCDP7OpCxyLoj62v1CVTGgxtS7e+aZ6wDTntbTRTMAaRh78sP6cVRcx84Geu4rPYv
613fsc0C4gnc+9njCzMh1Qz9uZTkee/QyDBXrMZNjoDrl7VpYAzIeCz8OzKT5wiNb1cetmvaHsXe
DR+OLVhfkUxYc4hV+NaAsAHVpt23J5jxxn+W3DfB5ospqe1XFyWuI/YB7QGUW9GDXAeIUOn008Pw
WvvCvxLYsMhVC23DUrs2KVqb+Z6X5t/P3t6nXC4AmdQal+Ay1PiPx85+QbC1L8z6xqbn5qgyQVVX
ju8sPiDzRgmm4wN6J+U0WjqMEq0SvIOkhDPTJnwyZPEdnTEkah7q0rGvG/KVnbZlMEbSyCQ3Pl7R
q9BGLMKgVIGjoQfb4IX8c8/oPjwMeUfw6zWrSHDFzmP0rbmIMbWouae5GlslbKZJAbBsbvESNHhg
w332fSwgMIL4DKdjzC3G6Ww1wgBkAsw2CPtqeCwxWiZO39wcm6i2y8ZYo6/wEd/3ps0vrHsz6IM7
vDiyHpxfRLmlRM7h4CP1S7wGM9lLBNX/DD/DLcbVWaY9vZiY2ZmGrHeMLek76R/gzLl8CtLUmLDE
xA7lwGvCFcIqg04JQfyF3wY6fFjN046CAgyyOU64MlpETpqGBlj9fD+l9dN6gmkC73XbBYFoK2bo
EIke1bUaA//ZC6glNSDc8vflFOA0l7x1AIpG9ioer3zIpQmBd0Qy9KWQkE2RjEhhwrd1xasowDwY
6jDsoI8n+Zx6VuSqMFRI1FtCPnKtCkGLIAeJRyp+GhEdiSHRWvBRAc2Y5BL3FP9k8YffIul52ggX
lV7yHUUcRZ8N3GcMcn+yPHKKiSlxqAkU0MTUvM/TzyTvSh+GDMVSqBI0oB8lmICdKV7kYXTwea6l
fHqBeAgn2+nTWxhKnSiFIhJo+1P0p+4ASJbph0ouhVYZHebYw7LuRK3QtHmaVk/iUs/VN4UjEsiu
Bat7Fqqc0gU8qllxJPkTKKN8vCdchrJ+UQjZIuAtqAJjlGjIEobUKWNE/VL96jcboTZmHaarle4p
7LYMdm4zgL3aoApYVO0BtGvuEMP4YM/GZutgxwMandyNbgWlfDlRbyyOlTHzM63Rm19C/so2rSHR
9H/1eLmAiauskmKSsA8reuKmRM7MPlkgdx9RisKBEOwwqpF7u5OJun9N+KZCqVcoN8i5YJmoS84B
1T91XdQ0vGycxQUlg7+V3sEd9msbrLAu+MRKgMb6e1lXJhnsepteHun4bSszhuvg58lcNw0RqWWT
AvaeICEN8BsbjDsVpeTezIaUHtwTUCujDCmDNfwrRYH1Bt3ZwH/4dH5CMQLBgcDwtb3Iq0RuMljg
wD6nGz0lRa+CrKkjrfBM98gcRwYBPKAM4hVDMNFr1042z1FhaEMD1YJipJsaUGqfP2F6qxLIBap5
1VfdOLUJ05jIDJLn3zT4kLxrNkqBOE+czbH6wi/TD5klHD69Co0ldXJ+fq3/a3+bh1hAbJkAdGWh
miGLMHBMPUAmLkhNdoJbdvDlp12x08kt2gUYhEjufYN9gruTEfxi3UYWzFAiclDtFKot5Be4BFTk
uUIB+DBskk0XaP9INfiKwYXHuKU4WCMyLR0vBKLwjf97BKlH0vLqtPiRwyEQIbKloZystBUxtC6S
9+AROwNeEj0pvP4TOR8WSFbJSHV2X4F0pBgdtjLYRSlj5SxDu+0ABOVDPgg1VE2q/PcslxHEPWl/
GkkP+MFPBc5fjVeJSV5k3f/0CS8MYbNaZyW3Su2BVaOOYsgmR1Ul00YlxnKpInemoNXtCnyf+jAy
eXfXZTxC+4jZR2kusxmmLjB/sEBrN6K2g8SmSZp6p43PE+UAFLOeBr4QRxtKOb70T9cMYEpTmlSc
JBLdBc06hN+9U5nTX2AJF+J7ko5gOGiiMX5N9DplGcUyNHXfa82Z2Mxrs/s4w40hIgFO8+Qfvc1w
M8z3zjBqmfCndEAHECWQ5RHPiEyS0rZu7l+L4oISQU8WnvEpYQwRS1iHGiiCaKFHU0/T2udqNxPi
06izuDlSoyouCSpRDMQPnZa4dq10q9a1hL+QCAPaYhX9zhhzsQ1D6tZbRiZI9QjM0Anlt1N0uW7M
a5RYVf+ld3dZdWSexdQyN2NePBdMA3Vyi9lXXDxke5yYHfztnXNC9bVzdDU+gmoBt0l8tRg7XSDg
QcfEL0v49YkS2KSfNP6LyF2wBNVxHXzYzCgDz2aeDGII+XogBX61lIrrJltDKddAl/4l5PA90Q7L
YYFk/C1raZjMjSzTTo1nX63i7vrP4a5fGUt/BR9JJrvgdsTPq5/plpnoRWxPNb3ybtL6yHkG6MPm
MTqCcCF6Q8ap9sTWuEDIDQKmlGklaO7vG5GoTB9Swwf4TTQWdn3RhaSApUJAEXsNqna282vhugu9
WnskhhGUH2ptnPGfkmgUZAy2rYS5Qskke9aR9jF2e2szOTIInJf9HcKpDeh8cG8VLLROSDguPqJo
PcO+PqofknZFpI//QouVYPWOA4yvDEY/Rmp/WR1R0KAElOZEvZ4zPLMcbDMYZ3i/qIXDLKGf+lel
6IOeMI/sC0kxrNgDT27Li9TLg5BDcpISw/I+MROBng6ANfA6zbbB0xZHhSs8p+avmU9kRAFjrFNq
7bAvlU+/TEzltKi3T/yz1M8WfcEFUxLtt6lNgGyLRZ8QiULzlPVdnV65oZJm4NxYGSvD2vi5MW6h
4bcC1b6qcg2vdoo1KbZkCVLqSr0uCocIgrpV7Q2PU4PJEDeSUgvDRw7BrHKprLpffCEQG9ZxkBrd
DC4qPoRaqTrQB5prVtHwo7RCm09zzrehT1TZT/9Dqd4mgdALMFwRuCFV8FSUlsqxtDR0YGvOx5qh
yJ1sOMcsGyVCOoTIgm5JE0sOwV+JgxUGhO4pH9QddUMphwYMNyV4Jl/jaCys7APqpwxTajGxztaw
iPX0VfnRzYZL9o+wSqQ0JZqaulfaxVcgVe3VijC6Qf+yFGc0ehDBJznyvYNfIOV/yjjSCTh4vXRL
l8m8NvhPr1TX75sXvAmAshjDefRx8t3GGR0Dsx291M8Bf/hYfAswE1BR7TJK1rSbg6emh6gnksCp
ZtUTXAcyWEhN8kVaeWFYAMmnUV3pohZlpghPWq9SOKQO0ij+0olneYkeo8Wh96VCuruSPLevCwXn
F/UV0ULu6B5JSKtLQB9FLbx6pk/MsAIZH8GZDXTkOcSk3UxOvpzUd7hi5AN1Jm/9S/+EW3sV3zI5
l8n5Crkkmnn95geQ+aLbndGwEDSltIB5AOlRijQf9BxW6UjWUMo1xEmlM7u2I7shUumzdaNNfeba
lJ3MvxGaXNXpoRAD8xeaSwNmfQPATl4huF2eAPZy//TK6RQIxR8KhgVqZOMDveqKeb/mR4roinhl
AK+14L67V5iVm/jWeAINNgqD0uDbe7YebTH24ezL/Ly7NceG162YtEN3ypxNggyMfsM1rYTFiqUT
8QFdH9/Ic4b3eaXF+u8iSxMjVZF378kjJ+vkGBkqGqcsszbRk1MBP4attGrxd5qzc5d6NWfznfKc
Y3iZ/PqIZ49/v8l78Vycx4XZeVyCNjy7LnLczov9uDDYjz/MIngyhWLX+Ln3ELcpTi0Qpma33Tnf
nKbhAR6PLFbkFioBeDqrlUmtvAOS11BcoTggzlJypQetZnYAWWComLrx/EUSvqG+TaO6Sisk+lzk
sswwzFtxExUVTNWj0KYmkKJEhbWBtB8DEsSEBKkV6GgXshIs72uYo5efcsbxFiJbXmQirLrwEyqP
fu7avP2pvUtahaoFrmelUKeqbIHbPmfZ1Gb6TsUUjHom6JT0q0RMByd7s/vopkOkaMaYwdH9wtTd
NTKJhhZXmy9kYoKGtXmISlDzcbfpVUcft1ywDzQDAav3dQzF/sfTmW2lrjVR+IkcA6WTWyC0IUBo
BG8cICqgNNLj0//fl+zzH9weFQjJylq1qmbNmgV78K8CmJJ+oc2Qv5cf8Q0pnVychwHcA6pTWHSt
BrOO8MXqwBuSXluapbiIDqPvwX60fL2+PExLPeBkdtTyYAzjjmrw33mOwG56Qz5i8TbLvH595l73
k+qSg8M0LA6+x7fJZixItxtLldtXC8HmRc+A2o/PNPakzoYekYAptPZ5ijOxXYOeLklt72MT9Wsa
jpyq5HpM7K6+aGD9HRfohf5YP1wSpvsF8ZRLuMbnnOVxbko0E8mjm/LWAW4JczTrrpjma/fJiYGy
TbzZBICdB/yRdTMp9pmMN+h7ebfcCmAsAiwx12SBm+eSoOSu+Awx+7mTYdd1F2O37GDKIG3fCeWe
R+6WyX5HQSp5s4rPZBfSZ9U62inrk3AFDaqfaIOmSmOhpf4L9VxJPzkbe0sEgjuaq6OTVFU1y0ep
dW7Sg/Ch9ai6QFDAFrBIP04VzeSZAvE1heS3SGZarlZs5VvLxhPWx1DUekFDeyW6FN1HPzYAuvws
dk9Vx9WxcESeSHDmmfT76oQwut2WkUoCy8B8Mp6Mf0n74SG0x21XjciBGMS58Rxb1UcVEmIHDWwX
tUq0+CIFYcbiNwT6w7haLp/Ios5sOEwxBsIn1sMz2+u5OS6WUMgAOQZorfJQkl/dEziYCOOB5Uyx
xqa2q2kTB5QrdCSwDzSuvWKlBxmIwgzyDnVSDHxeiK2NMDARnbuD6eG5cu0Rf5ECfF8Watto2Xhk
DN9e/j6ONJNAYGRzHBzP0WpLtW/92n77oqUaZYu4KKxW6RaJx8gnj0YYq5nsHNTf4kd2C6ySJVSO
NHbip74cfdOAiZZV9/gJDcdNG9GvYbaXb+bACnEUeoX4OM/FD7UiDX+UO9yxxM/4OhlweBpZ0Qsp
WVaNp/gOY/R3U96/48VFd1jOKJAN/xDWPFNPrq7LlVYcyKb0v7rIbTJoT41z9960jIpy5aTuIGXp
JBakckFqI625EG6SrZM4Pzr6/P3Q+a4d6hc82kwjd8ThtemPG+kTPP50o2UrxsQt25c+HV3YeG+j
M71kIHH1nsLrENmYYQ4S1x0VSIuy/hLlomNrGZ5quT6AfXhmJTLtD81teKv90uDy1DxW8mE2RF2g
XWxTGgyn/Vq3Juo/FSWor/vyA67NsbqE/0PXgGxld4U5/XiqH1FJvAe/h+/yHzXNQKMMDShARANe
1aDOgbpBqXRdmrpIHS8+is6xzSI9dftXJD5oDnmZPvYep4dr+bIvH4u14rA0Xfe/BkU+el/Or8vf
rNJR8VrOUdiBSEdn9bIcggC9igQm8aBsbpMeZnty4IK6hqRUKcTkVXxZTyiwBqhMBpiE7y5OHdkl
HpW8ct0+KcZ6VCYwiv9S7dIVWImTCUeZz4fPHHM4pwlAx9Z1fDyhFRrQr5PunFz0pUdxAs17VbvK
ICZn7t3cPX7xEZlzw+5zpF/oz3pySsc4NP68YeTx8hK32sDbx43qX3JGCRuqB1hM++cXVnLEv3sV
lwbJnwQ22fCKVOb6i/ySSQMBiUez1F6e0bIfk/xqqK08TQJilGF/dOc/BLWmMEAdeqYzFDYRK/Kg
fgCpVBY4CVcDZB8e/zyCxwc3f5Aq3hhyr0GSTX2R/Wt+fyjORXfcYAU5+q1K4N/j66UHEkSfdxwL
WTqgRpClRpuPv1P5/BEbTJjwTM9tZVhxrJBt9zK+A/s47WjuWWyUkA41a8JT+fYaikeWSozaif1g
O//+4S80VW6ljzcw+Us7x7om/z4YN6o1lY3f+juymh9nG5wea7mHcv5cf7pWHk7hZbzujC/jJtUg
JQiJq84PAlCN/AZwv9DMANskD/IcAktASyRLFBdeRn8V9ddxxpKkR47LA+0AOOKLK+pSDuzdpSkI
Cg5JPghgZktO+z5W9/GQoN/i4HCJVQsERECEQ9B74zzzf/ruYxwiQip2a2XsCYiSUqeQFEhjvGZz
MPpJg703qjXc6FJ6vKEUMKucwP9Sghh8Wq3hzPVLNkqAO8imgpgX6VGOq8MkVCrOj1PETvzb1cpi
Y/WO8JgTn1lTKYS7gzSCbHFK1/khzKNnDfGdLhaOIoH+akDgzv81kqeRFXVWj1mv/UMNd1ry5DF9
x2LBBqc3icnGMUPUzgKD9YfShm8VmpnhdLL1JVEkGHKihZDQOrBGLHyVRKXypKbh4d3eo5voPBY2
v9GexdZG6bi47epp5ofq8uYgMulqIGwCaKBAxRMCe1bayJMXS3YfGjAGVBCwNWcQgWJjK49tvP34
fvz8m9zeSYvmu4ooUqIWLoc/JJW3SJFRjYbrIU1j3Su0joCCxDLzM/X2zTwbCtec5kG9S8ZpE5Lf
5hEUJbI2N/Fg8beF1kmSa+EUB/JCznCCblV5JlKdwfQQwmHR76fMuOGhWaWmUnnapMthQq6SIHQH
OrN6ibwmBMiioGXQ/I4Uu1CAdUl2QIf8UKtKGVV99Q78Rx3FZr6Z/63Ltg3h7tjOyoZWm9pmWb+u
cZBPueE+V13+jB6rF+Q+c9zA4xv95vdHOFxUu3RP7PUkSQrkzwWvEb3BUfkollGgf+4/vku4EhcQ
aKJRlnATPNn166GTPtat0wggqSakb3cOG/sdcAx0F2dLskKT71t7RVUc7Ofx8/seQ1X9YlXi7paf
d+X6ZXwL9qzR30oeeKiuOQ1ajW2Z1qjUSuRbp/G1WkJ+CipVWGyt403vd5ipbuMMTqDCuVlipnMZ
Nd412ozMDwSCLzBzw6BV+aw2KhVEL/r0V61E8D8GOvYWNep9Ya75StKq4KEk8/BhjHWNcO3egB+D
e6NT5j+qMl1oqQc5WnOBamuVcD/35UzVSGw0Yk3qwX32F/0FORQnpMH+A+kdf3PJX2oiKYMJ/WIn
nN2ggcRCp1ozLeNMkzGGQi57XYoRlBBih5FKqiXlTzkZNmVatGh8KGtmH5WDtis/kyu6VY+zW9Xs
iA8TqW/171XlOPudvdWvY1GXLIU72rgUhYCKBf7Q1ksn6KOF07K+eSlC66BHCfkwpzuzqUcgjsnh
8lsjC3pn9Kq1PhJezjRKg3fq+VuHvk5Wq2V7Jmv0UYjgHUsW6g9CEfRziVr0hH9uHGHgkYWG/4Hm
Qv1+rf5Nsu+Fuokd+3aobm5V7Q0SlYxXIxXqPccXiHhI29ygGWhABU20ujD3XqU/ouaDz24xVApt
oQgSLvbU0qcmzNsyYN1R30lwN4J9r4ZQ6sOOIq5IzjBVDRKSaIlR31Hr0jTovlPBUkTjLFPLTXIT
/CyS+QSd3HRk1UA6xDtEI3cUkSqvzaNy7Kl2qmMpRGrhKDlOXEoMVUtXVCDhb/zAZC8hLCjj3cem
+d08wSe248eBQvwidFIf5lPEoIS6rdYh2QLRO4Y+xXYtpUhWe7ZvDwrLjMi1CBQIE0CUMujwIYPe
K3/CYX0GM2JGZ6tFSImZygrFqykaW3/lByTOqQrKl2/xG612m1cycYxtL/v6XSpvJmYS5HBLOdMN
SU6KBEGynZJLI7NG7sy9lb8ED5GpCsB7yFC9OvSmcBowas80nCy0aaKIBizhMtZqa5MfQooqDnJP
NjT1i2yeu/Z5XTm+gICSPe3QX7B3hpq/DM69PNKN65FgPCBQc9fzRuyjXA2OxWX8Rgbu44ROywea
nL80CoNYD5T/Qe55SC6+Q0HFB1VBiMQQBSKITrTVtnoc+Lz6gOXP9jYvCBgDvJ/es11Uq4+f2Ej8
dGKORWF0bsm8BKGrq4KdixTqJRfNuS1u4JWWy9H3D5gE4958Zs99GF4beTBhto24tCgN+f9XOYfZ
xsNeHNblYkgz2WL4FNtHcj/ClPbpyTp62pRzyPtSJlMsrzLl0l4Jh21pXDJxjRzKbr57IXuw+quu
jhVQ5iPWhdj7r/e4eAjx0kvAx7feqbZNBFOpY1yNT++PaE5MYLlQHjIuooFfW0XP9ROqd3BzyfT/
tu6d53FmdOn+9teT4nw9eIhO7a9W9mVLDc8vPcVX7QNyOOuaOtp/yFR97Hun5jMWpr+elmoUObWA
IUqRnYA5+fciWMPPcDfbsfnmWnz04PH9PL7QWeKt/tPLE9dnQyVh93zXxV9BE7p27uQ/o22PDZzP
2dRRIPkpT8CKQxvR70jEnVGJ+O6v+r+jPFVC2fBM9esXehRv+PAIoFLWs61SCwubAQ3/ySPmAkux
RS0vtYj07MYAAosDdFmhSMDobsWkYudHOw3OSvdOjwGLsuA0Vw8o6WboH7drX/GNvqr5Jl0ocVuu
s6/2gWVJFZKeb7Z67by1KIxEqvkA7ykX/CzQgSQ/uAmWi2cEkZQpvNZNVp/gi8mLfnjfD+kTTHI7
Q7fYv+op/I2KNf2jEm76gYZD5/obTCqOXafOmhqkBzzgbEw7mdev8Di1zCbXfGtQ2RLmqXP5g7ij
uTqSLbtODvSqK8EQQhYNfig0K8sh0ZWZQ6A1VSqZFBkkTMm7/KITxuPlfYcYWWxcZGGUPXKgC0NR
wK8neqOCmFhs33QvmsOHnQ/j93epjXxR5Ad/cTodzVrTKITJWOfYPugg3u3OH6uvcwMds95Qd2Cy
mmWX+iVALz2cyIWhOvLBz2MHNB+WyNmL4v9i+9LwiA+VdP0bG6FZ/qm8Z1oAyuH6xw+rNznlVxl/
Bjul2O8GT+kV/yHlZLTliT2QmJdme8C82hfnxl9IdZOrPEIEkHjLOsPkUbxGj4s50h+tTYelUHuu
kuCr8TarNQIZRH+kaqGe1cgTM+RFDgkvLCLvmI+WL1ckIVfl3MSep6fXzQC19OqnQqw49ZYv4+lX
P/mPHZPt8glEZcSWNJtZSCmuAqIC+ehYfSRI3MT7xurycqDBwU+FXizXcmF6aRSxoDB+cCHmWcpc
yrc5P3/Rt4kbNk+CtiEXTMxnVhtSrkFfAMJMzRV+1q1SNzUs4alQvr8bLpkupnDHap1n2JHPvBGW
JCwIY1qJEW+Qv3yo+/wV/Ax+ug8wV77rj5vO/btOqXnmGhQvUbbQzaBTuS1TzvxTrSFK/P1bo2sw
X/ycbxcz1TX6duy8ucoXaCYyAvTJWZaLsIjDH2Tgrz+Nn+cVEfvxVv2hGUOCLSi9b9BAwU0CDljF
cg1WeXQeYKD2x4UANjyRmT6STpW1yLg50lfblLCghTVuiwFCKL1DPrVXmMXLf1Xq6PGOUD3EF3+s
dvNhpgP5rGVV6rqLQh+P7/6ydqGw0QJABJa98zSwsBq1UKFu8JtMZuMNsLJfau/+WNrPCZqpdnUB
oOcRJ5bKoYRepaayD4OS5fC5vxwW6ONnL0qjzJ/QvOWVVtCFVzPt1rvL2OI7GUFFLYpVwqOgEKcg
PwESnsaq+vSy6eqlorGKB2J0J3ir/2HIIvSer2ZiIf0dnp4lBFZle3y90/RxB/90pH2YY/RfymIH
SUGJVMkHWszAp8GisG6zEO5NiqUi4E4KHymvbhXk5+gAQL29jhg9ClRv/Q0cFhhRK3JuiDhiF3Pj
bEiB+fP4m9KmHo5J+4Hg7EZ67/4FjPBXvb7u2PawnBoG6QUJCOHi/2PMEWzJN2jwBPHuNJfZAfkx
lN4jnUBGjrbCknGlUjPBJi5Q3wW05H7NnvC5b2ZrbhQWP3GHTMCfx3ccQoiJY+Q1VY0BF3s81w/Z
cNnjx8zn432Qf+uicbHLNC5Fwjn2bAjBUNoi0HQAKmqs4OWeqm+dr4g2o7OvSIligWWreAWfod4u
CPSPNEyA/tQBT0vukBRf3G2DDaJ8AOwRYqlEFmlswTNpaE5XeQiA5vnNphiTknmgdc54oXiuGVlD
DuoVtKAYMmwoPAtscpIZ3gRkWcGfbkMs88+UtYemR/sBzRvhKRr9JJjIb5xnz08pHcamGGr21odT
+c69lPzi49C9d+6dtIu3N8eZkiJul9CVmcJ5+5qspyXbJNW23FhpvJsAwQ5ujbdIo/z/B/PJh5CZ
GhICg54YN8/zOpDqdXfirWikJf/nZ2SUZFqlnJGUQ+lvbF3efyIwoJbFT52o3vaW7mAd9BaRTR9K
EQNxS+yk5DBdbXE+dww0/Mj+8EMC/kEnxwxOD/jAndTv9TQdYOUw0jOyyDLbVmpwO/DkxQ9NSecC
7oSEv6SbW8L19M1HaGMOK23R2MjWdExyLIzDFdQA3DS3/Hpo8s1heGTpObzM/yEA1jBtPbTvbvqE
1R0MkBR31x6bO9sXqD2m2552DwlqKNNJ9JCdXmOvjPRXj3pGdgGwzPcPqz8/ZNV4/WKe6cKWOAeV
p3sZeBtzlLI8j/fT7ZTM0wkHRuLoV8N8jT19M0l1VNq4+PpXWQKqZitXDlY+s5MRh2q0/5bV3LW6
JhXLRY4faVIILeDE4tKug56ApBgCuxgB5HhYZ6VVEldGHAxaOBZ9S9Pe6xhtpzottwHm/FeoP072
xMyvk4lB5ab8CFhH9UC4YzGI4xH0UlEnrbzznMjdX2p7tQZpt2aIrkgJPife8et8ydRkWnyVY1BD
Kl8IZLjtjdgf6z0iLapLYphwji+UwHxEZS1DWLdU8AUaHfUnvT3WKLxQs/jXsh8eKKttMnbNLWre
G7679ab8O+I2y1ztAMkb3YQpgASR7dVfkgP8VoEz3acFKbhliZBEUhcTzRCDwl+YkYdZxvw9QhZc
5SYjVYLAAtL171cSo6X+0zpcx8rNU/wSX3Pjy+d3uH3Be8itg9Km/Eu5zrKa+aregBdgoffAjVHM
dCr8VppH9jikIj7Yvs+vb9dyBqM6eGTJgMLva8NTF99902ceDnTj5i5QpNm6WJx4bbtFrXFSLcOI
UlBJSeV7j4apFa5wSqUlFSv8iavFj+ShjIQsA2SYRiPwBXAECtPj7Au3BMyfyqzuK2i/1Bb+B0pH
8w44aq/UvgGsJlUr49d5DC/+Q5bbB4mwesjHpI+4Z0VS3bKmOLY6FQVf0qHZch89meRA4wlimIvP
zz72gnlEzwa0sztjLKwQrLkivbcE6fkJ/338eJwgwvyWuhzjNoRaKmESX2Q8AUPtY4FSMZpkm62t
xrZxQVNmhhdS2Yb3llDihbSJ0zWVq7Ddh/98HRK7JFwPCW3MhKQLw6UxMRVJjQ1EX+f4NWCSi++0
x3mzlGw3ZJ1YMwwVyCwysZxjnusEuOYnhhCFUK8HcjSgsewdC25oQfjYkwaA7+R/DyFuJyi3TcR1
r5TdHsMKRIK0DfK9KAQLgWdqIMd4t+S0ee0/qrJwqucBNs2B4DkBlUN5siBlwUtSl+zIh9NVj7pO
GuLgpNloZ0M1krRv97WUhpRFWDk5O2ojK3CvquCfKXMB0e/IohSZNP2F7k9KTZA/kkeKbrDQxfE0
PIXFpy4OCD/w2TNE60v1K3I0kf0hxpmA1h8/L7UUuBOJyiDQr1FKOye80oTIqeYYMoS84YJLKlKn
qXmuY38YoACE7VZV+JfX8FuxLLVbW6WPQBaDImv+mGYYnjgJIcD/HlIFzU2TQevKuKJ0Ismm6dUm
I8kdkmhtBoKJZyfpY1BANEn5nFP1jzYw/v+KcrgzxokhlfqCDvg+TA2qo6HglD2p9VA8EY46AfPm
iq4A306sNnfoChLnBy+bEt8y9d9g0j7UxrnOiVvTfwsW7fG50je53+ftGU5Xc22exGIuyfG0Z6jc
KTpOzbDQqOXqEgMUJ3dV2OKG8wl102GN9R8aVKPxFG8yl7h/11dlI2fOJF86xahdwnME+qDLFERF
2gs7NMwoz8vJY2qAy3lj8KB8DO6UaXpefrqwg3Gtboj6QLBHaYgKvfQD7KoEIPh+glZNl7p22gBH
GZ4HNtOHiuU/pLL4jsIGuaHeqoNAJkGnxUhm3dASmRMTDm5E0F99Il977NBzFTEbP4jfiILZoykN
IMNGjo8YPeHt4dSWabCOrRRSw6+Z62PEH71CtfcRx0OTg2xIfLm15xGXlm6Nhbs0rOlFpkExDgJz
o7hvxDslkyebC7yDdMPxGQRu3I2M3d+PVWVuCiYEQezYAzikgKL/eviMPji06Khyj+bUvps3MAb1
Nc7EpuYrVkCWGtK3EA32SrYDYxcI062xFOTjYkRpDHxuBca+ERwqJf1lHyKkaC5zg+0NyVXG518a
FK+fS0ektKUOk57SYxlJZQTeoEXXefLblqKMS+K4+VpfsYFB/JX8yad0vnIBDq60wCOK2+JDsvZg
Rg5jcprDVYsNSa5/UgeEt6jSUHKrqJOGOqiWd7Jy22SUAYJU7aaWlaH3viESw2fMvVMQDdnY2Efq
H2FIkf9Qmvqw+YrP59bHDkhBMhrAVmOnLqoX+hV4wThpTVpCb6MoNPFgc8CIOxNSGEorZQ4pzEsb
plgafClynMwHr7ugIvVn2krIrAYa9vvmwxIitImAV5hQSccLQjA4L3iwx5FEbNxSe3OCwHwFCFR7
7vTEa9EZr/FrVf6mhVoZLVVz5QeQ+m7xJT/fvRbnxZdN64bTEviKM+3yso1Na4vwsgyFzrlOMP9y
/6CcH5Uf/tEXGS+Hmr9d68z+Qd/VImQG3FW6tFGlEZ3jUm09QTF2cqHX+M/7/bXwoQTsfXQa0Er3
1LtGTyuCwXx4IB8YXhNpzr9w25vjnMXX6MALTgBv62z5Z0rYuM9WiRx53Qnl9+gaZWbr6fVW3S6O
0QGaRLTvHegm+Bvv4vMs95n7LHyeZ5lZYfw8/huehhbyfDUOxIGH5sN77nO5WC6uszydfBZ7HkUG
afH8+fyZ5Q7eqg+T0uQ8u495/u3zjxYb4wMc0DHSi5DRcpXruDjB8f2hvKCXR4cHuUN0Doc/w/N4
TUMU1hRSpKZgtr2/6rr3wzM+vuOfno9vQMvz7Ds+zjhI5reyHRbZW1Zx6f3tWn1433Ko79jD7aB2
bWaPk1wfvw0u0lhEBJRu7twX5jIUYWV0VkyzD0r8y2op1sMXnKsg7L1YD9GDHETdhxortUI3h0SQ
+bATWfQTlSDKejAJWxF2Yh/0zrWXIBqF9RhjQIX2NMA4kFOvSzWCbEQH6qTs2Y7Wl/K+8fISmWiJ
WgEze8rHvbx/hSslM5AAx9RgJOxr/v5eqGrAYmuhEKjRuFIfDviEd0zjaPqZp93UQ1748q7h4kQQ
GQJ4XFHRcmpdcJXf0E9xsaTpCQyYsCSLaDrFVQ/DELDrDeMX9CgKvwQBVdi3CuYwrP/1e7jI/5KB
OJt3znjWgtEqq5HsHylAkyezR3lNMlvNa6b5TV2LERLWo4h/BOkznHIP5Tv3FZ+dReSWZiP4aqTB
Rr4XphcvhzLbqgQt1HRNM+rDy7/yYqf3GrlJPpSEGVDgoTIy19iY0UI0OaP02CdkU8EKR/j7sxGQ
AOn/FjrryzK6KCHJLFM+KuPMZrRSnXFN/AUHujULlER5TzBFXqJuEolQQ4nkQ0nYzp4ZpWvN79Nj
GH31wAijYBpETAeK80dBhSM4YOeq6Rzq83shdyRAk4Uhdn9hkKfTKCiHPUaXwBJ6SaGMRs506m5i
kpVDM9AODCjniFwhY9eKKhGS4NFnn5RtNKPxFh1jLPnnb5y8sQCfZlgQltEqgOTGA4euwklwqEy1
BW2iPRvtuR8V8rb78uir0ooG60qD0a5UgoABKDOWjDsHSm/hqAXAGlBVX0aAdxZwtximRLGeN8jS
wyBPZ4zbiPkwGgHQQlZl3Lk3fDJ0uoBJNUWAoD5CAb0y+uwzEWj4FnBbg0GFs0Qhn1Bs5memD7V7
pzD40CGH7CGxGdUh7/eMhjjJQnNXPlen06lXBlnaxmd84Ii1VIlGbxCufXcfph+jxxMz4SFE09eN
ezMbIAbMFx97Lw8anwP6DHEe6igw97xhLKkvthjmSKmeMAKfuL37ciWqLLmi1jTguUyVzC5XEAXM
r2xlOgu552VSvRHZeqQIuAm3YMpHA11/DqKpt2ZKDs7bKqJ8ZNjCljTDkLExyNXrYL3xymm93kM8
gogvmXU+9YIt6vUAp3oxvEWK6/ipR3SIrBWoRH0ugwSzplUjE0Hw/YL/g9bEO+arhHbEByZD/SrM
0j8ICJAF4pO7q10K2SxHSXC5qccfxQh3JkW0S5WPQpXG8hVRsTh2I/4ecRCyA0nxH39MPR9CfGPV
kJxGna0foYWyjxglDLESEHE8sWFyADw5NuquTq/+M5iNHgTgzV+VRlJzECcuQn7WcIj/gCfIOXss
Tr+OocJInmu9ly3GDPvV07T1eqlZK1Vw/nox2d9dxUv1dJtzpVT8eiXFEsdabD0HBj4IuVMcE7ta
fycDS4kVbwK2FwdMQ20cmUvicblTiBTpVTR/63oyfIZexro2RDGTJ31H8i4TJnGBjEDvAT+EgXtg
lOMUWfxr8PsHfyXe9s68NXrgIO43/T5hc39sxwpl+2HEWgSg0WVuMmsC3siADnF2HVfMPyiUZ8Aj
xbGWJJr1sHTObki8cIO7+GAMhv9WrR+0qBiS1z8UbKi49ZxTbE5cEOdeMQC9RP+slgrXjLdNxhrP
XC/ul/o7vyM/zG+ibxt+Eqtk/v1SfOLju9Ht9aZThKFhuLItYFqn0ZS95RR8N7GIABd4bC/1DfhN
OeAeohryzo7H/sPMl1kCZvQH1STE34P1gp+Xir1p6FqsdZgTLLmU3SWpFpNgO4RdFQILGn81SSaw
CMSGRy23kxmLnEZjzzWMgklMXozNpzjD5YtNWUJTGLWkJ2LZ+IQp6/qEfZ6W6vlWntSPQJO4X7MX
1sM6S5jpw1ePYs36y7HG9t8Le0e4MXj7NWIFNN5UZ9mOWQ3cYqzFPw7aYBZGoDQzTKiL2r1s5vIP
QwS5phVMHqDUaAA/mYGaeevZh/l2Y+tAootPpqZkNKP9t9gk1mHKmFnmQDFKgWmCVUo26RtUDDfZ
F3c5drgImz5wM9khqbqGO8y2qDl8DASNeA370nP5txlN+XBePWpNEwQuugW4NQB0XG40zVdoUiaX
5bdp2QUDdK2Gye7ohSR7PiMX6dCwHUQtroWDQ8bGFo+mCjq6FWOlsXx4VzO2sinXyYBR1VuDKEoc
mTon3yy6VHpV39856gQUKnsKwHeZqmdYp4XK9dXWWndy3XsEjrZVohGR4hc+56k623PFUI9Ko0wX
kxNjQLgxPfT5PkKmUSsKexdqQ9F1cb2S3kwgbVMiHkNLatiUrh/WEYED0VObHA7dE2qGCUm15oBI
IhA/Z12ytojDLHI23PFRbGRGkD+Bos91UH+qsIC4569YIzNdG/qxIP+No2qmRboR+C9QLZE4IIhg
ALBHu89UZ+MGiTEnl9KfOnPZwMTlCaiXqgpkWmOLzcCUwCGsLUseqKqI5EuBsg7CWJ63em5eZ/yR
L5a/JN5puB4o/eU2PHV7tKpB/OiXiNfY969VwJ3UcL6/Jz4yRDVC6EMD4cqm+8N74q62GE/Iow+o
H9LwrYqRSx9EcXWGcfCHXqiyDjxIBVMVTKjqfT13hqQG6oxRx2yVKWutC6UgwfzYJxgK7nRWE9NP
UP3kCXIZzIaMs6GKN28OxQzcAZgqA4C+b/pYD83NwftqqVMFTQyo8Dv6Br4ieQWIUwImFDIUWMlA
L8i0UgBL2MMUvpWDaW5PUMTdynSRKHkKT3kv2le0zkGt7P4iBVIoKYGxxu3foCSmSUMoIMUz+EwG
+BwECsBIUNJ7Cxxr4hJMyObymv8EWjTz1c7BoEQeYHGE2iWwxK3vtPkQPog4Zk0qS8xxQsqGg7fH
EGSRNBC89HkwrMocKflhvvZIZAevoydoL7f7ifFRH9GZZn5PwsIl3DcdHaE7rx3hAspLyp3/9miZ
cw9w49/6Sl8nn+C84sI8oXsFYvkBjmpH3YFtolbEH52+jAywKcloYL5TFXkErhzwljMFEz7UGAHh
Pz6Jg/UXv41+ekixveQDJk5nniPJwbBKEsworMD7aG5kN7F0OLhvLWBAhrM9LlXBRGkZbONJIc72
gpPgEMgygWgyTjJ/F58Jnirxbf1B0XH1080XX41l1qfii7whKUZVhEw8UvFLDIEBu1M6ZhrxLWiD
5UlIWAYDfNRP2cXKjfB6XO2GwNvYacRZlhoo3oV8NF/82WpCsF3OCD0K8NU+zVrbCcBLb55On+nh
rBCbwyHos+xFgcm8iPMyTxguzp7ZlLRGFirnGJBP65/0Z+bm87Z1RyFWfulT0wxGKEJv2w/k01H5
AH6kKodhtd9O0r+K5HiFhOkn3Oe+9wOUm3vBmX0q6epo2T7Ox3NlNZcS9By0F+NFg+GC/FjlY/rH
hup6Io1jIm0G2mJJP4zKHxQ2pCaCd2qHjoF3bcf1uaA6E3qoJRaPFl0aNHII7f5Ezia9lPqQvDmR
z2vjs99in/4kfqFhQH/Qh9FMkRuDvQ7sIz3YU7PHps9LaHZisyMUemiKODjRfItb1CK+pl/SU5X4
hk0hostmq8Vv7IuzgP3Pd7or/xGOEIUleSO3J8KQlCg4JRCN0NAMcTGm09DIuMAuFgVsbuxo3Cby
Hsv64q2yGCMGhtZgn6HjtplI9VqKVcZ+DNbqMkCigwSAJgVJRH5ntfOedgebn6Lak4mNxVAN4W4c
E21/j+JzfvdfpjVRYeXvH+v1EZUmCsPqq/jGOqFdC8l7vTFradXhQr+d9GBqBtPDdHgdTjFuNy53
jewv+xI6ftSZ8HuObRUkMFfpztGZxuLO5zRWTf5iynVZgemxKpfYdLXUpMkf4ODivJM1AQQUOBa4
Z+FyZQzFwt2rn2TrIZJJwfhc1ZJ2VcT/3EhK5bmh+zr37VOhFdBor/qiaU+9VCICPh1iFm02aQ+W
7A1z3IGENM6r5mTXuQjPHEVDoofhnAaJczaWbsnUDiYo6d45501HU2PGFIGOM6oKEp6skibVnXiy
jouTlcFBn7rF7vJKk69bqKK/mdtSmbHCSNI+iUtPGZ2cIH49EUSRJCkJtnT4aWbY4ZVZcqXWNyt5
Rgc6z6XDGU3o28grNGGvb/XXeRZ5oQcc6Kdg7piTd6f4mpLoDueFVOOQAZh3/eAuTDHvrlvahFOY
c5HcNSFbf8Hpr3d5gcqOiQQNn0Orai6cg9bnZPIfvU7S5vOuRBHe4VsZEjPitGfyiklpYJtgtROP
LLA+D7U8RYs/GJhUMjTL4mZc+TKTgtG6Y+xeuRjSNYprUunkek7nswmEdNrxtD/Q5rsyGTNBMOKc
KZChIRoWoD1hkeDIsIzGFAywSSLWpmmYv847VHySWewzkwYDVtZ4Um3zAt441kxW6TPp0mAvaX8y
lZhzmn53EpOCr2ay101zMrbfPqMTyorU0PKB+kpu8nmuyitze/1EhG7sYjW3KWPa0pVU2IOhSYaF
bA4FAphzayz2lSfElnWufRqrm5BOonXHk0tyeXweqTpsjf3HNdET+la5l7X5e16vL83QM5Zcxpyb
WeTkJr94gpzFLmBjcFdkmKELbocnWKKW07/mWl+xWVCzcvZf9u2aEk4cq1xq9t/Qk+qjNEQr8qRM
EioxhhKr+Z/q0IDVR0fFAVfMqxC6o1OceU4axTmUJ7omyaziStlGNVt5RuLWc8A8I3QO0v4aEq1o
YJvuh8me4b6RJjUZW/YUkDjuE5OTq1vTp/TfMpMYosSdPjciYMyIpBEoCVpdP6kjztRUechZaiRu
LP5LeCCFRDqmeoL+f1mx6IqKt2GzTvEZAZk6oTJHiIRry4GsSoMIR5JlwHKJocC4+DEdxHl10xeX
BjqQCXb7EWMbWXhkby05wj94Dsboz2pP8aTnBuCALhiVVYsuxWZ1aXXqLWeOtPMOGg6a8z6ld7Lm
dFtZZC4Kd8QxQqlzlqBpmeGw3DvW2URxHchML9ppBr9r8iSOmevpqspwezW7Ccn0CY19DseX7uqd
p3TEmPlMgxnNbbCje4Yb/kmMgkPdbUMJ4lvNu+c9/CY9a9ddLS8rynKJb3YT+y2YVNQDsr6qiL3R
Zbzzdx1dySZmeN1XuDpUYZLSLebqYMB2DRbYYA/EvOElkiUfa1KSbfFK15o8U/sOCzxdwa+JQ/QK
a5pbk7rznj7jbcG+vg2+k/PIVKfuDxNJp4vlabYUB5oF6sEcFIy8C0HXmuUDpvEVYDytW8QgHsvx
qgIgRhoThMQQpQcPFxAIjAZI5wO0/+WDgBENeGJDwX8htngIuvXDfQaBqiPy+zr8gHZSjtkE6u8f
8fCV3OOhAXj2YmqAuCm+UcjpPYMAI9zjBzFPuClMuS9+EQGq90R1hkBJwxjLOwQX26DFSj2hAvE+
xW6WYktdksy43gwzUtfdp8C0GRSbF3AMkEFynu/CNvAsmU+pJZjwCmfUXB8d7Ay0jGQExOf4gaYi
3x958Ky1X+d+vrE/lXejt3HpVCYjG13mhem18zyl5QVpv0mxb0Yz7qkC6lUk2TTSZLLdtnTPeh7n
ICi7hUJ2LDPUUs8QfKqe42wVvmr7KaElOjVVQYJTt4Ieh86lixCVySeUP/JoV9r9Ko8WCwsToTV2
gI6slaRNpxbBhoJDySzpErgyz+m8Owe7IvzGniSC4M6aCfZRFfcS6yAZ7xsoYvI7fBjf7GLvMpCP
fE+2iNQMnJqp6NStWSQBd2u+wUB/rGUnVp5ZjLqDc7/tHSNzbCfKaiun4Z78GuR60qfP8FgvIeKY
nB7LL6Gj/MH6Ktb20yKXl+XxMNmQwZLPvx3SCw5m67ZpafOhSZ7s0EzTW6a7YLtTiNKSW69NS2xg
8uFbcl95YINLOQdvA1Y+4EW0idY92/V9xevhQ1eqbKGeS3Y7qyr3VfuME0ZOUEG1Bt8iLCp7RjjD
UWScMoErM8EALAjLhBiKGAS2fEIT9f9obgsP8JWdf6x7CG0jmByZaSrnaUDYvVibyV6ryveVGI9j
XCvu7uluz+0Y4pDNtSuQbnb4T95PFgeIMfQwFhfLChgNALeQtEkk99R7sbSWJ3pmxWAZgL6RaBMb
ekjqapDWhFh7rBfnggcAkeRUJVBKic8FN7RVvxt/4aX5TFWjSg+3JzKEKwapxBDdSAm6m15qEIoq
n7DLuYJE6pFNis1vkG7aC/Yq2UF6smMYq+P2wgpOOKm4+gQ8dSapG6AhTJu4k/g+Cd24cL3+Ntvv
G65+1SCISJgQXnPrFurj35svteTwiQXVN2Ro2eHx9jCszCWKNoyHzgE12xOPkwRKcwnY+IMUGOB7
rgerVyFbASjtxQbQicYMgL8gLxpANkmT/373N4FhQWM2nfncT0S9ks+nBiF5+uMDlAxGuwj3Dgzb
N6UYMN1QWgozuoeCdPEROz6IB4Ybpia3AaM1tB6bdjcyE/idttFDzhQ0AWevO08Eodkrh3hketFu
8a/MDrqMcR+P0XZIC57umqYev5XrqgIROTN+ZMcqLEqZ3rYQLx+62303v5z9buuFmDiXhvMLnBTq
BLmDbeMXOrYTQai2AQjR2oaK/2bqaR2xPUbcLlTVYIcYpKXHxhvuiX+QyPIs+Bu8GF1dvUM0RaBj
ko2u6VDhs3Nf+Eq5OdoYO1pKSr9wtXEaoVGuS67Zn50aTnk3NeFLt33DgFOI/SE7jnLvE1rMWYaQ
Rti26lP/EItcgwvQ+EPa9dZc0XPTZoWoECTqjfm2bWHJQ3i37f7ESljiNyGm2VaPz0XyfqxBc/Gn
Vb2AdjpSunBqvoM7KJt303jA+cWc4qoI6Z2RAmA7Q5lfqBI6NhQuIBh3K7+YoiIvHNabPMtcCHZI
4sWbEbVOg+zLffTbvwxOg4cXH7nR0wj+4wFEnZp/0gR4GZfKbl85k8rLVPar6u5Yzj6VH5OvY6H8
BOr4U8auFQGu0Ll9K5+BHJOvK9nQz+8YoQNKz7O1tPSRcqKUiY6GM8spC5ixruOZpmOvNKarD7M0
htq0tzfDmbbcdksTv/O5DuIkUOZwbYR56L9MAK7oNAnSxR1PUpnXi5RXA3jgwWRZsmi89lQxHzfD
OHO4xdysGgpqo2Ptpggw7E7lqtGtZOmmQYNWQmdTbPvEvw3D6vL6Kxf69wq2wWDHSEc02SJn15ns
J32ROA7LPVeuFGj5ObZWUFM7B5B84oDsPIpp3RJRm12kpVvFVLaex1CKixMKyT93sz3yLlD5mXao
gzJGTwRDdFTgn/N8XWEpKXwKWsPoEbazGxhhATrRjXh846/S9QkFkRC9hXf+dkL1tdPfYkPxeN8o
mSBg/DSuaIVTxFtarcHAeSXPja2cYLfdp7mz5FGgnyQkXzW6nVeXRXcOQ9K74hs0q0RAXeylFvhV
HwljJQbMHpSsP/xothXGylktmSetgaKsiQyWjHofKwa6APUK+fh5smbn5LcSuXN0Ou3S89WRXZs4
W+LynADYlgzQDrHssomf/28PS1x0GFIuF84NByKJz4qcua4JmR6OZqDhHdWzSeuvPLFdhxYkDDHh
qZCMZ8UNhQFl4uCxTJM2Xl6kcbTRD4AE5PRKnmV/Y/FnocZpgp0pq8TLUnwVszui2QHTjY2U2qL0
8m0n+WsaghothwsDC1aQnN5fMu24zFgEwbicYey+slMkqQ/fY6EZPtRkrJABO7o7IGNrAvfNJ+a8
45vImWqKyth7MMc1NW+SPAKyqF5/TH7UrWJOg2fQF+7UiX7stK7QDgL7RcvhARl4UXTR5n0T4YOQ
U5Je9IbinXbV2ZAaSoqYLlhLMWkJqCLUTy1dQBnN9wpdRwh7Qfz7tAehfghQ5UA1Zxr9yindNlVI
1+sw0gJ5Yc45y4SoCnUNH7TMdsaAHFyKq3apSkeODDmYB6DK7Pz/I+q8llNntiD8RFSByLfKEllE
c0OZYKLI+enP16P919kYb9uA4syaFbp7VZghgCyF573h4pCkZHYoliW6ZWbIkRjhExAcNkh08ppy
zVrps+Aq26wmGdKEbhlnSREMGGrCm0aPI5AVUogl4LAeLPI4XNqwPiT3ioAHKXpOVcar0QAIQTku
PjrEV6LRG1drOscTGJwCnvxh1lIsJ4NOdP4nFAVaQ8syjpn+kg1qOcsGEUWoIOOiPAwJx3Wb8yH/
0mgwehRdd9i/jm5EaMiSZbohJtqJpGtER5B/XOXsewKCq5F0tqjRVFLrDIhPwUCl5X1jbSsSA+g0
OC72g7+FzWP1H+DT0iUbyJUNCpAAXtUg2B7sH3aTl7Y71OqZ3BpTMFO4PBNTyGI94rw5cAV/spb0
0hpTsaToBDKMkfsljB83FYLpHDXJWbkIJbQKanbMtQzqaTJAbg23gdoIfy1kwf2GoEfTTJ/GT00S
4cnfBNVb5qQo52xCIxQVA1GJ5I/pMBTkJaIM4fGQjNDNU6VJUN7GBL4lJ6llhZmo987F6MDvUIv0
ubwmPs7U1zGqmkiYovz6jg2QzaMCxYghy092VYu2FpbBgKC1S+jZnBeQgOzgWgesPWYHOF3RgHBS
ESVWVA7SlBH1F2bpHHVo0TTiQIhLFwmEVAIlDR0NF21e8xMLLUVheRQr1G4lwgFzBlurma0NDBQb
ctlUlptinedcaomCa8Txo5l6UMg1jBrTjc94YYJphmEcGcaY2jrbMTOHeyvY8wicusNBc8uUPHgR
8q9945orY8JVHS2zgcyWdKpcuDqTR/eRTBfDHTuFY04smXUNnl6CVoX2EzlFJqmyN5hzmEMkeDhn
LX7s2Nw+xJEGCQ6rbrIqwQOlh8jGcLlZlkiwUhE3PIls9KkaK5PKbeDaamZMO1208rNxgJ0HFGty
Ct00oAViWOtuh6fFu8HA2gcntKjCyxte7LZ3vznXp09fwapdgNraV8NV3OvKBeQyyGASBRrteMs3
6t1Kd5MJ5IAHlII5dC4aLzBKNVC7CW/kuHB5uDkdxiaBNwkMbp9pP0OXGm5ewsjS0NT4Cpc6C9Pl
DH6f7n9d+RLGjhnQnA2Iby2WqYF2MxpAa8vX+VISl9GXR0n5qNFncOqeUobjy1zrzCazPeWpFWWY
TQp9xJAKmJuCCJlzK7o6Vl32E2uT6svEITojXVoSphQbWYnmslgCFGlppOjcrXuraEC5mylBSpXl
Zq5IRCNaFmG1VkBjrswAuAvNe7gOQnCACQB+sjh7pHNAaIN7EjYzxYVOnYUa+6nr2my55w8qehuM
Au8Gk8kXWsZQKXdXOze6+VUIz1/xm89hPe+sg5q0ppHiTEru96hVHIMkk3Rwi4IRADWmcwbmiZ80
3+R91PFODbcLC0kBl3upq6pcEVh7tMr4vEyCSeTz/UzJ40yBoECSoECdRyPv684ziAQ4cDS2b+CY
5RKApu8rVstmsNxPeiix5Uw2nHBPN1UQCHkwSq4qhNu5j2GdCLtEfPKAZIdnssF6FwkpSEyTE9o6
s6+3Qdeg7lOeIdODeKv00tTEXCR/4hz4brj5yhm+MeIajYxThsjo4LAEarxJqKVMqi5HdiJLJ2uB
16jUdGStVRo1SyOL4CLaZg6amLtr0ggM7onEE5+EbrLJWu0tzCWLDmZuykSX9SrjF4izIiOV8Rp0
HCX61BCx6Y/ZjmQCdQ+0GNQ5srjuV1ZTljzZvjne5nwwHxRCGeh5R/6NsRTRhiBAXWZl93W7dFmz
AGDNQMcTNN/NxWe6bOMLrbJ4o6Iw1lutbjyErRNyogJ9HAJ5pCG44J/uE/cMxXgNSz3FuJg1j7Sd
LbZBp4HrVbcSERVFMshVYQ8773GZ/6f7ofkZgEdi4hYWSaazDpv9G1tf9bqrfJe9YBRWsN8jhe6a
5XwxP7okZHiFidSp+0zKZ2M9fey9GY4QpGOTrldaXYEnzUPUMQTuxh3/dWPQMfInsyuQRcuyKBb+
Ehws0fqVUlbcoZRuFTdCJNob0yHBGizedjkhcEXcBQl+2iPD9OMyCfWDkTGXQVwKFWJf7iaROMNx
tB5coDzR4hllluY+uoCxrIPXknLbBT2CEhub+bqiizoCWTX/Pd7cGwXwyzv/3LlT9b079bxdqAT1
nLP9RLQhf3ZKpbiMqPT0Csb90i7Cr6f9EIHtcg3sBnItjZGXKR2K05A28uuG9XshtJ0hGbJuvJv5
bavO/G2uG7f1wPpN686hS5ITZ7xZKHRzky2UYCZzco3SpHzj2+zrlCdFd/cMNt3Zxz50j7ytAzj+
2gL13k6/Xpmmxje6+a7RV8QT/60OqLfkaOWB88mXqalpKaxmVXgYQT8ZOWzTvMUbwuvWxXt34Io1
co0KwuB0QkYYHLZYpKml5uNiiSmOqyIZJe/S1KqZnwKcXMKKRy1sCaBArgMFKaHqNVfnMkUDLDfc
HiwLploDW9GQeLJvu0KrNPUzBbR4bdRwmhQsMGIwNmqiw1IECWcs+5Nry/rge3WwZZobbEJYRqKQ
De9NobBjZb0c0FJBWIm28UXWMQwh1CfIgNT8NWzhjV3ngGOwjrXo9vwp3egxXE0Ku5ZV9I5XupfN
kO1szegWQc+f7ufglNR4IY9SSJmmop+HzRdSsbvwRN3wYCMlsY02v7dmjoR1pxysl5dlkfxUDbR6
PS7NkRHbvJ0tTDhk3yQdYAAQXE3Te17CSwBUJJxKsRHJJapsSq3yHXhJ8Ye2LPSDYUYEdL0NVSKX
XPxZyjtj+MremUaot45lPwPLroWF1t1JBV2XpLQ0l+/ty3LTmAGliupxLq7HKP3U41dTGsOH5NwG
bNzedh9Pe1dHQAwB4B+P9qtoK934nqI9X/YquJSJ5e+X+rNUNUos2NfW5mY/msXU5bfj17uDy4Tv
b9lojT3J18QSuVbj1mp8hPc0snwAk7F14hW0ZG/mP6SbLPf8W6Dha2kihag8mvU1XMYgRdCJrQjB
KE5AhoCut8BVqI0Q8ELwjmAywAyqE3z6A6zzCJwDSHx/70PGRYnvDIQbCYDpp3FsbaYZbEdxlKKV
1zkmtoBVkIvv7SPCt5vGBVWnA7rIgP8AbcR9y36PZuhH36L6X55rdUx0vdJuCTBhUgPWXQT7fpYg
7NMojQhhf2inkN8TqMEwE/SHl7vGYLPsoHx1He0HeV+41U2Sx81x3h7v/qksUO+G2kx33qgy2SR3
rlTevwGK/ZHUGjtEMYvz/JFcmiSoJOIt/sTJ/bb4CUFtSbJuwLpI6VajQxmXP1owt1/Qb3XCaoBe
UAomU7ugbwALA3+rIYeYhZdrV03U+C0Q5EmNBYRF2qEI8rLrgwpNoaBToHBLBgg3g2m5rK2pvrGR
VRXPuwEciM/jVlMnlu5C2NugNX12zLE8kHf+2/vKoPWJLPD+SAQJi0OPAwS+ruBzTvqYXHiF2tsO
kCNOQTK5nA9/1WsmLv5jvVeW4UE+10gmsinhl4xq44H3gtjnKPpAeXIxemUW3A+j/bCz7+zw6jzR
Fzt4fA/+Rb0U2zvod6P9rfNFoRHRqZnH5skE28VIpeu0UR6UWusRwoE/DbewyPW3IyQROcSa2iFb
jM+pc1HlPvULnMrBq14YHho3G2gpUE+86ypFlNf94wIeW9dgx07V+OEVnlv1rvSzdtMUVFIpPPll
p8Kz0Dp4dHJilqNK7F8R7mITyB8vzkAtFleU+IJncOsjU4JwYM2/c2LS6T16NYTUIMmoF8SjM7OR
i/Es8EsHDuMQ5uJne9Z4tg/hpkHbb8N6oHUzsviWnwtQ4kXzWUyIW5R3IfJwQUmMU/sRkCnPtnae
FL+urRPoqs3e42bSTwtcFRcecV/vGkD+5iajJczbxf3RU1QeXZwPT120D/ec0fjpfR+2VbZ3RZo2
zfaglgpa8kk0kj2pRmDWaMYxFtROVHGBKAwy65dbS5EKYB0zniuo9hnM8i2Nr1ubXh4ZH5RctDM1
2FBe48onxUm5tvR3fm7oQDLuiGUO84TF2GEz9D69kokZA/Pze1U37RTwrfOz5L5zFt/elVQubRCS
a5gblQYvINS4+2UrqnoHPny3D0//1KrsFtve8xRuS3Yhjc5h/semPw6w/0PBqdMTaOdsd7SVm/mX
ycMnMjgSTPN7sRU0IYAOn7DHCa67paU8PWKRHGkK0r39fbxzj7jqJu1SdMlvah0V+Hh/csqkhBrH
u32FFAUtAz+J9IOPWGzmc+pdEssoUAvbe+XGqyWypyIOMXfT+NwhoMQn05OkgpfCD+W1od6zNTCL
+RxPl0W3wKKr/ZoIU/HvXGlDees4wVqTB8RfvNeEl6rvg04iK6TCMK+lZCUpUPAjOh93TkuZ7ELj
0ME75DcVqXL4u0QlZBTW9n41I7urrK15mJRm5p8qALyPr3MFJrlEHkOm86f4U5FMQvMmKoiA52GB
Qd6SriZWEzbQjdUbJVCk6Vkp8OwYV5o5R6+AQf1Oa2EtnDXUSqXUfDD08WZDxPp5nM1mdt6zdUTA
OhvhbJN5wdayl+9OrcF+mPJaNFgZWKXeND6XENUlYsXApouUlRGoNK9OvtoKSP1T/9MQsH8UkUFD
UcMTGCLTGUlQHncm52+2DSHYS/5toDVCD22PT52hX2WDWstgxnQwJjQUVIK+bkjk1JLHuE7Hgse8
crdp9rBCjR9vjk6LQPRh6WXdJLLV1YDLMey/NThVEq0Uf6oWYlhdMJDmWHR+Gc9A38V5rvXzCygI
8B3Utups/8B2YgXjayiIP5I8tVANIXZcKdmb16BsdCALrWev7Dx75mIjtGihUHpNrkkFq7oJH9Em
1Pd0uQm/v49ozSeLODjrM/qh+ebL/AEWg8WtPLm7hm7qFTuAlaA9QmYDdL2BdXLkYg2KvKdj1pk9
WKvVpr4c7+SbPEf14E2TwjJdxPT44JjUg22X+Rvcmof2rn1pXggjtlvIfh9fV18rs+4Vg8jlgFzL
F9VC7e7VrbIQX6BqpIM3wiEfPnEYlYOPv/utBnSvRLAEipF4IpDXRpKwrLfu6J7c8DqRLqHtVLCO
vjQtm+GEHkMryjMIGo8y2YRZs+4cG6JGkHDA3AT76Pq3j9QSrRic6cRY4GPq1yWyZzpRSuIcqkfY
bl53zgSK0uxUXf3J/1lmQ0EQDeYX45/M2bA4sU3jE2lGVFfq/4Fkp8/yxJDdMNBZmoJLDd3949Qs
R0jqX3tavbK2FVust4TvH+FpXo5uDfo68F+Yzm/IpFZdUMN4xHJMFFuoX8YBqV8kKCRgULYLHfUs
VPCh2iyedH2QGyAISYcmNULSE+6KCDoZO/Lnl+UeUskPDJhx8+HSVfTNzX0QC4osWic5DiGGN1NJ
JB+6qJLbKba5egqVM8L+ngBR7Z8fbq3zdT7IvlSD7UANRPVEIp6bW2TgFp0tTtnV+NoaslfqBNkS
krdTZh8EJ4i76tCirYi99MJ3LjgP/ibPkifT92xX4zODh9lqRKMxJRzhC8aQOrvMjF94AdOK2E05
qPL4cgNSX1r6+A2NQ+vR2PGs/+ihVlf4ZMGjUcTrayFbxhVi+QS0N2uvO5ygPOkhqfj+MOakgTBx
5fCXVJMT+4pDYywCvSCHKc6VGIeMzy8e+hd/F5la0Fu/RbxkILpyLY2PrYPHrxMshND9gbPWh2hZ
4+h//0j1AR7XFMRX+Ps7DnHJENVBfdEyDUF1zVW8xFqr/6cG5BmxCAYknGu/8grqqCOAQct7gUlF
XMOFXhVf+R6XbKsfQJ5evHtSV9Vdy+7c3dv8Mi3/cq0nBFzE85JHt+Dtf2RS1FWl6I2R2sFvVpst
VJ15yOOSFZ+Nb/1Uwxt/jBY47st/vynYHKL1abLtzMDXkKi5RNaZlNCXKXd+hN/l+QuKVMN55vGl
29ADl96P+6jVZsQxUZnxWyAxQ7oaHkIU/HyJ8kDoEk8VLiqKyF6bUMTG2nOVGD60ovWJaLg/AoXy
X49k1UdVaUIWDTj5N5ljZQCFeF9CveObgSBVp7C1ewdJWfRf9+Dxsotnp1Ta2d+9+8hVdUuA/JWA
g4MiqSOKUfMKSCyWg8JMoF10BMkZs+Ln7AqRa2cWVOfU7UmIqcI6n36BPENYecSk6wADiWKy/FsC
DqXPKoAZjhHGwJKKLe7jpQE8b1QnP6AcOVl9EvI0x8R97Munk6Xuy/WX86VlsN//6/dDqsNunytk
LuTwp7/sQaYAf8PoYsb8BCU7qEEWPNjBF1I8lDuGrFjy5G3BBcFOYi2kIIMbtKcXYNp80fKUuqj7
3Dip5e4xdnSldIqvgCkAn3A/aH49lioUpBj1UIN/Y4VcJtziMvcJXQDYPIRc/KO6R2eRF9qAy1lC
YMVEqLpSjhtxC7hZilx66/6DPqoQOOwWlWoqfz0thkyi33hIHxJmDF9/vUyOLvbgOm4d6X+wKPOQ
oyDbwej3FujCbezSboS0f/pa1Zx3fEEs8MpedtAdrIY82y1WNouWVLDUvCQERNyOJnY/p7majrBL
pi9lEhC8Khe9fzEmkbfKP+0CorqontifZytPQ5rXstDFTk/TM+HtndzxMkfu/+ezs6mJb2hb10qe
g5y/3ATSQjR91xp/FAgYGfIEpRSJIeBecb9kEACLK+lPdX/t/3HdoCMxAAR+4K/8Lgn4XLTuwJOn
zQkPxaIN6CVWMFqOQFI9kNABKzqCT6KFQg/p2YyWfdE0oENi6stBMSj3pPuFXac0UPYKbSXmrQHy
raRHzyyT/+ErqIQh80lmdE8Pzcz031yty2+v4PziSsGkxIDpNrRjbmhfagIaDJIy17wS7Ue0j1ge
jS53Xxk2TkYviF3KB81apOnJDXLiv/pw66ybH3JS6C8TLykEPXU0rwl3+9BRDLYM9DpzOeQ29c31
E0yM1rRsGXlTdgavaMTVGinQ6nFkfF8CZMGk8wrTTDPN4CK4A5Spq9GM7IGwOQEsbAh70PS6OS/B
+JfpXilJHCIFdXimksBfVxQiItKsqpxsSWutsf0pVmyWxGcuDW4WvkjwaqZO0V8x0/hwMhioPkG9
bg6CZUVB05RSIlNrUHhC6bHdVO5Yr/CyRAPl91PYElmaMIa64x5KdxL9K2OsYLQDnIU9uY4jqqMg
H6JVG/Y4fVY65w6oIyIJ4hSKGHz067JfDp+oQ0UmqsUmhY0ioKig2vqaAUFEsFJf6NtQKeiEYyTX
rYLT918mMsP4mgiG4gYclq2X38eXYW2Gbi117aEyikI+7fRpEt9dFklFMGvQbkDmKFbhRYjx/2HF
kVu5j1Bmbb3jPYsGDGcCMPfUJLkTPb3bFu3ArS+xmxUX2/RBUbar3ac8SHFd3jIIGZDSxL3iHRNJ
sGq3i96w/yd3r9s0w072EKatQPt9xNFZll/2mZwB8WXnGKvnVo3I3rjhSnY3u2qaxHTRMnn1OIFv
PJbjeA6hWnOJ0BDwcIqqnkq5GRZJQupddOaAWeIWUinrglvGv5e4AsOcsaX8VNayiCHZ5pjlF/zJ
SDNe6a2mJanPFDJXjWunGggAQb6rFoKzYRMvZO0DNOtqE/qFk1uUfC9aIlyKMy7U8VeifxL/w7Or
PMjblzrAlmk6HEortAIiHfNDoVoZ7hMko4sNaMUnEL1Rt1HwqsHBQJXonchwQD1a/NgCpW7BbOQV
6k2qVtd6VZoImF/ADUBQjI0oHnQZo1jGZ1jEXg76XSqeqrBqLB/rYkcSnaAzz74ppDBE6HCfVV9F
PUL/kLOeTxuAaZmmbEU9PVqQbQxpB4bMtMVGzBTJCqaq2gkyzKoLnB4b7FGSZYfaGuWaHMUz4SWY
e535qotisSJ1/iwyUgFAXBVTS1y+SlQYNJ3ILadV8KmAwvwaZVgaqlck1CEdTIH3TLJ6fkeSDYgT
sHPhNvUEgklxSskHUxmHmfB0RTMTJIdZrMdgrtIk5ealUjNofagTa50ahvAPhwFMo2gFDD5RtXMl
yUz0dEr2MSx76yaiNmNYxXyvwpBHCOeO/Ekw/hBEEkl+TF86fuGry4GNzThhJCSEm3jQbf62wm3F
glXcUnRv3EOKCRu3Do49epNuoKwmxIWXcDX4oaMbP6CQhaVRhkP0D4QdUAArAKL8gvEuSslKtSuv
RixkJod6Wi7U2RElluwhIR5cDPat0yJX8x48U+zN8dvYk7ejZ729+OB/B+dnfISl6d3ug28r30/v
fk4U5XWw+SINR5UkZ99vYIlS5/sZJvd2CT+gzhykJsy9Bq2xWs1Vuo1Ihmj+kBRir1RBbPZNkgOU
/yIZFP35nIQM1LstUA0uMmSwOeYQdEE2RhlcMohKqLANLv4Ka0M9FHkHoe1VO1ZmR3OzMzH4npOT
LJrgqXgfQ1r6D1HQVAVVQDWV2BOV+oDm4ljpgxwUWA6u7oT3xpvOvoR5FBte5ZkuIkgJl5k7j3AW
S7Lql2v5DJqz0mhbBR7SAFqroC+gwdDtXilv3k1CB/PKvxo8g5xXopYEmlWgCtJHa7ChP8/54UvO
ipPmADqJIANMJJYcEH1v245m7gBAx2TOBVPnY/ZVipgxlDZtFjEBnrWEUOuue1YX9j9rIwV+R628
iYDQIsBqdrMclZ3IkxPkvIsEg7GBhNfReCztGeRCBCkgH3UGV6uDzTkWXAr3Os9Bgr13djmYRq+K
c68hvcxdNT62CsliAcwQUtSzvhCq+N2sHF1rpBr+kcu79vb19rmSHMtb5wO38ObeLMKN07W1qCxx
HBHTqxlJPdXEJOIuAJJOVtVb6RS859wTI3Wmm6KUIOhsbjjacEjUcoML3Fd6yNq+FMILGNVjJAiz
MM4zjuvjicmQQ+CVdqwoFsDiAI0MPBmVb20vkjAf1KuWtPbT1hOHC+5Iax1/GxC3YqEF3ghgCxED
c00oL37gF9nmzkAuwCDhLrAmMFs1SncUCJCkL+ApSJk3E1Z4z7X0ax0GDNkanBhEDLMMQgF0nMNA
VMX5hgg4hrnWObi7/QcOMmNO1XDCBnAdCn7HihZ+xhenW+tfW6yLzwDEMK4h+gbdsheM4evso2Jg
UYbDt9SPD3cDCViOY6lT7qXcA7qOSFX2TlN0ton1WSzuMW7WzVd+odqq9O+z3h2ltw0pafu1pk4z
qs1nV+8dlt791/gBLOlFSaVfsGtvLwcG+2QHm06HVu3eu4ETEdo5FETXfWtCVsmvTCwf7ZG/E31P
TJHsj+8U/zxrYk2uoxdbM11RbmTLHtFpSS0BJSGpcpyhJ5/tXTKj7+iXno5qxmrCYbL5w1dEgYQk
pB4ExeR1TA9qojH9pkSaWnVT8CHp36AO2fg00pxDdbAxo97R+sy3neWo5gGlKoKvyiDDJG3I5s8c
/AHc6V9FWQp9+E0ectqh05BHCoMEnUjcYGC5R4qHd8xJeYuybSC8VBpWdjeXPMfmfw9Tiwob3zcu
QDbluRNgultHpKyElU7gIOw+BgfFIl5JmPCggJjnOIEVg+HJYKl0N3dX9TbvZI4igWSvxj9boRpw
PyFO8f+B9nTjCxI8Y+pxSiwp7lYT3KMX91UsHKKcxfVDfgY5EZXnqAiS5hTTU8TyLhVLNfkp+crw
tYd/o55qU4ipcFVUHhlCIm8SD6JohqIKvlRbzJsirSt7vWETRgudX5BNIXkbLuNfLAsiR824b3I1
OEbjChd1qMWI/WCSWJtQkUEtTBo1TYKiI/K/IYTYHkRSanJ9YhaO8Mcbr4IFu+NImuMx2WmEdHDX
8OOGxLl/aLOgE8aucNyWYZ8ttRWfSw6mHuCk0siIc2f/iLXEfaUuUK7BLfvGD3RBWMNpj0D0QxDD
4DsjzkVGA2Ed6GhaLAHfJF3Dsw7wJINAgkBcBnzgCv09z6MLqnMcJp4fR0VD3/gP80kwrJL1DPda
abEfqJgr3iWlmCLdcGY261/SHMY9+L1rXOZ2u9uMm6uk+TvcjdegqGlI0IFUNwe7WHPAE3amRwiK
EK2ntG3V4ibHMgCoI2fFOHSyTHwJ9iPzzI9oWremc3+AqySuh7A/GDCtdvJ09Mb5f9wPvSKMkcRb
wG+J9Q0Agq1MQVeGPT6L6ZfWsgIQU9AhiEkizB+qzlWAjZ6ycKgKMIKMtjN6VEiSkg3A5agOS26t
KelA1Fa9fYtxTQjgJGvUvwgotPywNPNilagXh76MQ7/oLr68p4qcEre7/cMAZ3OLcjncReqPZtEv
lIAb/1LTVxNZxbiaU6GL+qVhOieQnq021fMgA4IIwMCMR28kI0Uz9ekfJWbNBfYMIv0d9WmnbZ8v
wLOe4g7g8vJdPrQWfV3iD5hQAERcEYK5gTz27BbAopA3i9PClXu0xdrrTLVcifALwh58I9eT+/CS
7MgdZxcOmtkQeSt6MyHSIh1y3nMevIU4A2sj4DxLECSwFODa0X8Ee6Q7Ua2KBWlTMUytDrQIypXF
e1284Vjp9ufYrZhNetxYjjc8641yMwV4f+mpBwuSoaBe19iS53hLq5lcG6167LjusMD4QvAPkhWE
UqH7ycoBPf/CUnnBOMqegpFncr6mq+7o64uw94X2KO2Uc1SeSOFdikDSiVe7RXr7Au6TJPwR968+
kQchLc41ZMmyb3kZ5/k/Dy0r7cndNRweOWb0smTR7mAxsbKJdPmF8iP8pyMlAgWTUc4XI2oE1CcT
phBtUHdSfL63LwkXJfNGm2gTCe2jP0zAiW+iicgxYHj5RXpFdADiZQD2JRZkYEmopwZvAOM4F0Lm
Z6GCWh5ksH0B7vIOjeXt0y8eHo38JDGTrwLU+9J4SULTIhl/AO8xBJiBMEGkEKODIiijGOrqyHZR
qfeC4yP5ZvG6NEr00Ou0aEZsQzIbDFDDamwwcDRxtRm95+Ns2bEODaIp45OvutwkBip0dNO+QzGs
XEfcq3jTB7JExfVt38dEH3TPAdMEgJXSb5dWN3BykQZm2pGtXJDFXij1IphlCohJ23jj0mhrLGh0
BiCUyZGZMb0YsA0z2YZcvgti75sX0co4rAtsPFMZ7xYMldlc8sZjTvgtDYAfRvjriDwii/cNCQMG
fnT0C8AXUcQgSgWn6BN9ln20JPwOX8t8G90aSR/CSGmQdVKejvQv89gKMsoCETFC1wJ/Z9T9DHp+
cMqRmI89Qfb0kMy0qo0zUAJ3Z1Fo5adFxAJc+oRMpPlBJm+J8cBwTno9Ab/B5vZwCrEnjSk1ZWHM
UQcBV7J82KMnHxIR/QE+nMIQN1JNvD/B1dw5VRzYJBtVU20NN8yBr/xhxs4EPM+0EilE8k5S2oA4
qEa1WbiqkNWY5vkc82E58BN4iziUemoGKaz+bw6prywzxVxtuRF1Z92SuLXChRk+YPD6qTpWhB8x
LgQAgUuuinAKI+QQlpAFdbMM5QLnohg0X/6Vv9OVACUtZTdUKAJRwnKaUnPB7aAEUw8UexBpJnqP
Clk0o75ixZF7dLoLtn5nRef2K5+yWrECE/IIRofPoyNbJaDypWh8GvI3zNRAnrSYlxVnasCrGtAm
JwfcXN4T8oq8S4MsAdCOJxScQ1JDhLmGHKp4AvVkcHfdXJvSjSnNZEjRbSulkEgNid7YTT5CFV5B
shKLOFkOSzBrFZHTghxW98l0eNLsqRKtg5KZ2kLi5jpKLIgyQcsfwiD1XVyHeU+JCkXrBC0hEQXc
RiiNyD0YsgEdqNYr6Ymrd5VipSzEgWElqB+f4oCxbAC0XMEQgQnIvUNcTvgK9LQ5PIJGSYKrAKqX
5UHqb1Um39FBoTwgmxPSEuwMbbLcLnVr0DJk2J6gjKWxr4e6autxCdMx/WTCDyE8/93CMn1Fb2EB
+EHjRq/RsmkXmfO3Y3XCo9E0WMtNsKE7a62tlrZaXLWMXrzGhh5n8KrU2OYQHKktHYPPOHtqfhlu
EWBMNBjIKomkRCaaKUZLbz00L4xdNBUIKnTiIottxLQqRkv9LB2oCss2CvD8TL9YnlagHBkzlGwy
RhRSVSUQAfZFrkpGUj0+NFkMmlT2Uhbza1Z29qYFLbseHBataD15DJm+laqG/3+YeqFMyC2ueHJA
2B2nPBlJ8/7QZAGhfmI4t2ImZaIvWQZsquOoHTgIvAZsMiZSeQ/xV0QHY9WfM5/1i/wMsyTI3Mut
MWhWSsqyUtqdrIQwrPRMCAtAvnaO1cocoDIVCGo3ymeqtiLeAhwwGUJBw7M1SvQeFoYOvfNwEZRN
+S/pLMCLxqvS0CyyBN4SDscNwIHgMG8JC8rGmYPwJo+itVkfLOCMznm9wFnxujwYOU+4TIyxckaB
USeKWavQn/2+u/VmZbgdV5d5Qctu49O4eLZTAE0lu4LeC9lg6vp3mwIl5rH311iaO95aUoiT/f44
rWMA3bLhTlot1m7lP/POtyGy3Sz2SUdOkUlQSgf31p26kPVEVhbgWz6yOqu2JqRcIV1NW5KJw56X
glJPTEg1cNIaSr2vzIgow4/LyNWU0UC9yjrLXuuVzKbTFQGuCbfq7u4imevMMhehMXxd3WeZEM1A
CeFX2xgmKyJTSKC2agZdwo7FeEGY/nbGmNYbXUAlWLglhXMnQKK2AQCLyY14gFDtwg1pexgPcPX8
7GWmUdaP6gJsGr6UIskc9AupT63NAuenrYxfSQqCj2nNloSMSgNsIgZ2nFka6BXYHN6rJAy5RkMI
g9yV7UGb62CsJb+LvV2VDP2KJOKJPaE9IqQ0DsE/oyVEEwNcxkwbwgrL2GObO/Y4UoJb9p4yh5gC
Sp2IfQkSGseC9OAW3Bi9CrU4LAitE/nQnB2H9LZLGPK9mEM7d2UuEuAxJMVJFSQ4qmYpgIzWwRPv
wMY1gjgIiii35kPYIY5Cwp4jrY6PM39fb37aKHmMxOSsTNXKIrcsvpx1H5Aoje83LRrjgvooRzxp
FfoBGN0qYyxl/CpecVCgf2T2OLvvrsDn3/7Vv0LjEBPfQrjiadQznhii9e/29xC9DcG+QsasRnYq
84vJ04+US/vPSz4llnd/QrCX1IhliOLifOh5jB5ecfH1rat9GcF6XhwxdRqzmuIA3wezltWq4GK3
jl5l/tr6+3JEYrdTmh/iHZhFMjpjIJp08Glzkt1KwQOsHdVhts+cfLtGNxXwk2MKtmr5barEKn5S
KK4gACk3Sd5VufOegCelkU21X+6Uejtc6dOfRePz7GmZjnZiqD/+tTXWNMuoKy/ohlnbFQlErduF
hZwcLUpyhPDPZaW0mr5g2SjcyDqoq19OvS9fTUI7WdtfoW8KXVYeisa3sBqB8K3qVHbcIixIjTgw
1yxGJ8w0nUTgPytm/GhWV/s8LwPU+XdLiEBFF0UTNzc+chMbKSmkvPvur6/2vV+f58A9n926/wYd
Eu2npVOTVovZ2JWzoaLb1iT2+Dl+YWBwjGUXZVRlSPWzRre8lANFkI1PxA5MEII9mm5UMbBOBEYS
XTG6RwTfxI8MXhx3rGkWWDJwB3Lz5SdiNaEZZwUfqcfI/mgIyMFFPYgGggrIFEhQHcdcbn+fGKdS
kKNQp+JQlh+AkYGwqLrWqP4t3Qo1k34S1ej1BzeJv2Y5eMJdVgsd6FSx6xxPS6aAkwqJGTqVd3AP
cTeqpKUwBqsBPrzS2LjEG6Odw3nIWb1R0howjQe3IFJTlAFZf7Ga2GzW7vqLXsXXPze3vzSA1ZHq
IUr1OinFkjr4MIQy8rRFMRcyakjArZjxZt+7G0Jn2q/a81tAehf1jXmBn/WlXesk8Zk7xG9Pd9+2
TE8cmv22dEUttq65pdUgbeedSizeVTZk82xS4fVcLd02zsMUH7TmiYlG4hgzqrBKj1NcpLLAEUge
RyTfw0CKO9tEfLFr1mpisg6lkVHkoLX2Ko1t0sSuSRe7p56Ccq5r9G6o28y+VaM0tG2J7deaNa1o
1hTF/zyn2yi1mO6hsW2yYAAJ2Ebv+B1vo1KnQk+Hcg8kmIHwnZqb0eEavB7OhlyIfRymJIX3cC1w
Uq/hE2Txx67068M1mDWAd9ePl38W7HfO27V58Y0tw4UBsn4J36w9O+cM5Yy+CjvvY4+fLJKMRh7C
RClUwEVW85ysGCuBJQWV0PmZJgMS5rVuATfA5wRoIuNttzQHLNHOGsYQOfqJsvQa5BrIGtRVrFmu
k+ukv+LY67aco1nwoLU5arYIP1TiKrHZf/mDMhmGdWhu+A2WqQarbpgofGI3Zy4Vjlgqlrx8PVkS
1UTVZes9ySOsItHcc1Om+evP+ChyFOqqLpGJK3uWOX709P0ebcO6RRJDd1ZNJPUJuQ3qqKTuR/ou
C3YYyNztSIhgCBkDakhMaoQN6qdz9KCuxHnoLBQuyAzc2sIb4Gxd7ONAeTzJAFPI2HYK9eCya4t6
uK+59QmzRvpTlnOP5Na+aRWiE9XgwgphTph1dCluzmVETlzlffvzlxFhyX7I45VnucewZ358qU1a
zLba+g03Ox3XCG0f5i36X629RAPCwebj0r3VSpAJdGGzxbSVTi/XXYdOlPYKoOjqBlA+YS5mlRtO
jfAUPFzv9Ane41yy69dyYZHApSzRlzJjZ76Ny1fI9RgQ5EgeqCApe0YP5WWh+Y60HipRlD3u0WFZ
9u/kV2Fn8sNAYyDLLmnq0SyQ9UdpONRHZdMeXDx5gV++yybNM81NTXeZFnmYcl0FYAH9RIwOLDIU
Bv8DSv8FdQPvP/OzRfOTdVWqRY4fSCszsniVmIQGwGNIGKi4KSbKhblQ7V0PiORoN7oJk08szbpc
X36BVsI3AyiLF3QxpWdyxuBlDyuwglpL/oQMuQy7HnVq6VI80AY1hjRMzDjgFWOy0KrBaBWgshUQ
7yZ1IrA8KxMXVz1a5SYKa6LHXB1AFZMYpSZzxUySjODm6gNmglDXF0lVjehuXrFT7V+8Ly3GMrKq
9MG2v2//gHSQRCpe3hpZAbSpOBJd2yw/eSMwINjg2N44gMpP6AFSNH4NBeiXYBIH3JPyzIUV8zKU
LylVJh2pcpHKGgoMwXiT3dY6Jx6aBJGQRIqz5yE6RPSDrNt3yy2DPCWv+F5CLPbq81RCVOJcavdc
AXIF7zAdysHVLrId4fT2FX1fHOlO6RBoX+1+YTffhse+2gfo4Fj7e4Ll6CcODHVWVWsyP5PiH/Vp
ndqNxJW6gepEtUVtDd3wKSso7oCyls+xWjTIea6yeMob1/cuunk3v7ttqqBbdW4LA60GYpvlWoRq
jYHYyPBS7KGOcb7axaB09KEJFsaclsrKgJFImnIUWxLGOmrUjVyJVqglafXetu6uheUgwdiO9sGN
HkwFcgalqndtaM0ReVfpIlHGt5QftxwKGaCzR83DFVj76ln9M1zUEpgCvUGMcmUhalGNj84i8AzW
j/IWWWZH/+/J8ughuSX9r4wPOUKSUcq0aF/KAuJEGFY+5QMSHkJPwOfghIiaeMHQ1hccycWdQSfk
EhR7Wn0ojdLaQOkowZLOwHGEVOYacXkk/t6ldkBTTuDCAMqq7TuV50qU4/CyB9UHPDeilFCrOuHK
vz1xMBwl+ReWM/In1BAhmHmFKhkV5VPqoC22AMy2wW5caFcoctDEigM2CbUtF05Nl65Ud7dUXYUY
EhgDsl1pMlsIuid2YtGpAK5qXu2PKxClDr5m50UbJO+qXJVF06XsjJWI0ykLDbVpUyRWgVjoe+Xo
uD8CDBIqCopM5id19i2LbGaDhNC+dZ5zd8LnWO3ZlP/L7poqwW8HyhBRp7aqozTMiRiYSqDfmsGY
MgxIBnLBAO3NsBDIgYqBGSCCrWS3UsNbySsFofpJU2quthoDQdyyW8/15CbSsU64rG4TBgewbZX9
mgTAalCRn5xHKRerGKfRA/jZg1eVYBTDMGV08UOWT1TbJoEWgcAawBXfhUCmk9DMvlLCdEqp8yEp
hhJaYG299/Q+PUFt7lTX0YG8weiyrKfuA3R3kt94s865fa1OgEm097VwnzqHMnSn2/Hn+kG7IrDQ
+O2kzcss5qfdMXjl4tzHvnRLiADN7CrGDAhOK62AEr82Zs1D3q69nN0ZnYIXaQDgTcduHVe82KzB
w6TSE28nhdUhfACS3aO0WycKrnnbNezbV/SIxLn8ANvX4OBcGA86sV9x5QSiFvxY5KBzT7C5vXtv
8QyssBRa5iGINchkvzTeGyLe3ucBd5Typ8htx5awtyqYn+kXRV8NOsconzDrUg0S7iOlYx/0fdPa
EAoyj2eoW52pSexxP0v0ZS3l7FpX+HeNck3gfyG+dAIyTS+BsPYxKAk1h1XPYzDbJsmZCTKgxISA
SNY/UYlQXF0Sq9mkAkzEQ5NJD8ZofJoA5wwe5J6v0E0EsLpDbsgoDnkoD3rk/VxvczO/1IPCX95P
I0FkX5BXXn6tL57K13l6Z5R0fp+wWsrkXvZRbgp9It7zTJsV3Oc32BlZWj3XAxEoQNjGd1iOFLqp
VGve1Dkm6ftoxpR7+cULXtxu9GBXgHpxvItxtm2BMB5+IbhMIOFtuUiyqZpGgovN/LojN343L7aL
bWEY/0fUmXYnynZL+Be5lgMgfhVFBAecTb64EpOIA6KIE7/+vQr6Oadp7SRtHOAe9q5dVXvXM7sN
PE8AyZtdq1NDgSedv74WjUhHy0GPR1dnwvF6/xIoJTD6BksZXOc0SIMIgudQPzEJTcgKR9RTCTi6
1Q+9QNPJeaFotYHixaIF0q6b3paYN8J7BC3rYpdzOqdvtf5H3+snya9qhEegNlEQWEZEimLR4ab4
X4vTjqVHnSBBxx1Zi+ikpDSkNItDF+nVVTdiEdd1dURh1oDXWkg+DvViUWgxahB5UZMwzk/Io6Re
0fEc1F1ps6WiLpnudiAxhOQP0nNmi80Nfnk1qAdR12IcduMIokad7+vBHacN5KCaJafuoZA/pdCk
JVi9IFDXgRgZxFrcEbFH7qvTQmGfBO4b0IY8NOeKl++c/OGl855eOpmbgFyU/ov1SX1y69qfgmDP
QMGk446FRUEraif4nnrVXgW0qLylHYtYynaWP2g2hWRcOtURT8XT5bPzVk+s22ah+DHbdZrYOXjG
52aRubb67Sq0lJPXDzWvgmsNXVUrhSj4YL+gCyAP3dPoNs8msfv8yRdV74w4BBrlDYF5M3wGyQ1l
RtV2a0bnGRzMTiV8J50GmTwNhyP3giqx0j779CR0K4b7vnWLFe/UNZcNcLf6xGpRs8hHmHTUMnl0
+jGVmT3NIg9jekgVxcDpgbfjGabTvHTtkIpjAhpaGaWBibHWyGaTfmKXYHTq+PbCo2ft3Bmdzb5r
1Z0j5deT+6iEBwRW90V1VictxRSLBZfBemun003sPFEVG17aq9rtY7Vj1PCO2I+fsNSjdm1x7dvu
ZZQhVURSjPIYkdNxfqpMz8MNdgW/0IFsUJJe4ydnR3+2o4lJoJ6vq8xvqgbB4+k1objBkyORzCsO
CUtlCk2Sbc12Wfeus8rogcL8J7u71s+dPW8HKXmH5M34YRljRl68jKmaeSjfAGS6WdIxPi4rooWF
Ee4WjWljpPkB+PsiQhCTBtpKzoIyuLsKVAYEKtMpIaFCOAAYEHvwo6ujUup0GmPJw3xnKb6sqmF1
fFg+1+919JUMKialuZu7Z71mIlPgjxfXRfz5XKSz66Q6NIE8zQGtOHFIjtbROp0lk8tM94ftYZt+
WF/pT/RRWT+/7hzxFP/KU3ijHeerL5rp1a8vbp+t7/fvk9G06MeTxur4mX8nv/Hv8Tf7zr53v8bH
+fu8Ktaoi5cGRzHrqu3KSKVmJCys80ZH+uE9a6MJKyyGG9ZC2mG4deROScf2XsPruGG0r+Pr7Hmk
H9a4de/soFAPjUC3x9DydLx6tif2+pv147/1REtwSliadm/IJBtIHKX7q2M8kdNaD2EAcvJreJ5e
55st7LPs1L4B4NEOjLiKhpj1sd6bluJ9L6XM19i1U88cnYMzYi9Je/dFJE/x0a8FeF5B3JWvi4El
izamKrxfa93Cd+LxVcFQwsT3ZPQc3PsH74Ca/dY/jKIRMQS8of08XWZLGSicRqfRfXAe4cLQjT8M
90kwp12m3k8ZUBb3zBrW5P3wxUo4bU6NUFvlkbeoJV12MCll2x1vWIfR2fdzPyoUn5flZakXOs6j
6T48cNuMa37uv1IGydPN/rI/ydAUvYOYao338hWNjYoGsaQNFC2ZylAahYvmqJ5vQ5TPwFJhNdQW
ffq2GOmyZE0Z51lcbEqqd6gNsAqb154AOeAt0idFALJ3x+rzz/LVNUr3V7yg76N9cPXfw8v4vkDv
MIvGm9AOrbA1sojVjbC4AN6DXVpiR8Fbu3lr0ppsxgdaVh6Qt0YclWE0igcNqI/KTxQj6FB0cLDa
OyLxei+tD5un9sFeN//ymvdusL0skg50LrRT6hdKb0K8xjTpVDnhRKwE9LENDg/uflJb3RZ3ssDL
TB6xJm2jZu+do/mjt137zlfJ72PVKq6QEZIpqFCsAm/Nk7X4BVtw0dxVHjYAv8RhvaIzj7nGKGOR
ugrGSxDqEkOk7fPVadV6RCvvXY91KCf0mGY9LFqM9rPiWPh1BEfXBpOjwkqkZ8w2iScJIOoFv+5V
gzvROiBd5/L5pFR6DB+/7JL8bwWkjfXu2N5DO+88a05qd41bkD6d/TfW+bZjHf1KrV0l9296lUZ3
A4hAOcR0zjjfeGndvaL0NDxj0+G7pU3YcKfQu3EA92pnL2t1Eup+n9iprKvra/8MCwlZXy87tnnj
OQVEf4fPhP/ABa4Xj5ODW7vidYFyET7nePNtXbtn/+SffTNx6nVMkzu1rxQSBNE/ApG6d/bZxm2z
dyaRX50XfH4jG5lU4m5O/vTqgZG1+YAbyhrze2C8O0m1fTf6s4wUyKk22pv5gYTn4OR1Jn4tMEeJ
EV5NRxF7uEvc1ldj0oictNk54xLVqjjn8bVnrmpeGtEJGEVBI2isGqtX2mveYEWLiSQLW0C2cygS
k4A86BhLY/ma36b3aRy3NbJp6jY7z2qr/We+ui6wamI/WRzsNik5M4r2YW5rBdilZ6edWIpdCy9S
46FqLA5j4CNyRZFmr930pQ94BBazw5yaIxDhHjyNtN1cJOubWxnaY02FzTjpX4tltQFNg4CWsLY5
yYowuYzBtF6SZH41e1UIulW3zrqFzUuFpaui4WZgshEhe5eKGlGo5PPGHul8zqHYSwKzMuQgdLO3
ZU6m/BYJEdxUBn+lm66Mj7vBNqSEFCCjxVp1Cq4QT7RC7wBd/ITNLdxEnarhZJskuCe29wSviph1
IoIoluQJlg+fkNhJvb1ThXlx+Dt7cMndm2uwVK62UXsLg/kIb+Ph3128l9CiZ117rMRbFHey/lbv
QkckmJe+PgC1HxoibZC06sOgD0Yf6+p8XfvKzqMptkIJwAoRSsf0jfGdbBx4m1eB9NlyQsX+vT6a
1EBuvLv+jnmrRbfRq5EYop6errAmwCRnzXZe85VSKFURNvH8Z0vACVsfiCy6x1A7X+RVehb32eg+
Y4A/ftld+f1OPJeqT4xt9iexPUjHVEtNKNayJHWTwo00C4RmsFMEabGOyGRMAbdWvzrHqwuHGhZO
iR+pEbBSZj2ztNJCHKjBh5HHLvokkTF79a3E23FfBkecuq+qK5sgzAHYbUs1+XMDna0FzNrWoNUK
KdTowj6J3L+/Hxze7f2gOtbRGNqo/pXDlJ9A5Y0X73i3qH/Y83zaGD7IvbI34kZVMWqYB5CMsXUv
o+VhmfN/+34yyMmppCmPMX6owSmS5UHtT1utUofnoIFQnTpmkTOLcSvnB3lc4MuNl4zhEl24Gz5v
A2TjNEq/0i+dGXHLq50aN3Tq7n9nRc6tV27RUhnew4lp83lHb1lGKhomlV7k6apJcvvsv/t4aARy
iWgsqvPHRBZN+TAmbRFnndd3RlwyXEpEuRTKB2AyPjK7RZbbfLAgIH94rV5E5KgHdDS+jxh8ohfg
Jh9uWFwSpRTkodI3z/r3HpXWKpViOq+bxRVv+Igtkr4QlLhf85XkCobSRyqRvHrfmj8UrlKMKbLr
2uTmKk8td03tnE8OYXx3ZAEYxhThRauLWx+zWZxRvacUESTrInRUuiFK3CDBofRHpKzODWa6TiFL
041nLtPAck8uk70ioSNx26wUlsk9Qz4Yqb8JWhQQKmwutncixHv+PH8u9PDlW8u7+OXtPq4NdeTD
1K+DgwZWQLA4Pk/Ok9NEI7rM4JmPvfsWk4mBZI3xoDKs4WuhDL3ZGxAqDytDsDPcWbdHRlatOGHX
QdKXZcZtcANJWx6mj+Vpepre5ve5zD0eI9ttgMTIqChx81+QF1yTsA9LgRwP02R+mp6nSYifBldf
0SwWbd0rHhOJq32tHqTDanAZ7sdn7A4OQxmsmSjxN1hEYXnCccfOqYleuIZZv+nAxQqoYQdNvNQk
Nc84BP6kiCcBf9y3hyC70r/0qkXSK0X6yS+hAlldx45LNPNgXGnEvQLtJDH4TgZUYIAf4PUTWvN8
ZA2e4cbDt2A/yPwXo6E623WtA/BMUkA0GyI82R7DXxu/JJGJZjDNwmgWzYjwflUK1gIvrPNBJVHz
9JA7lKsotxDPCBGp+beBNhttN3Jv0gzSzEwAs4jtd9v81/BOvnOsOyf/MWwwCIKzjyoUtzg7SP07
yBj42KDpc56J+G7c78LjHMxnemTtqvi2e/Js1xjkGhaT6zgZ71lAx9Xg4OuUV4PIP57RbXOqSBpJ
EsECVsQLOMS4zOJ5Oqr46eg9OHOxr/N8eZ2zIcZZ1/zbf+i5LUFs/K4c2kpVyRNBCWZc8idrUpCW
gwHXdT/WUV0dPqur+ipbYB2GcKT0bZDfS40dSJl6OU6PhJXXRb56rTYfyqDS78u3gGXJuuqkxC9s
VRRRX1atLtHwtHEApk+/wXT3v5fvxlQU+XJyl4hUa/gmE7zSIOEr+0v/qtvq9vEXjRQs3wZaJjUs
jYGMZYR+kC1jzlH3chDbMypvsBH/0Xt8yjEFcPIWVtlkGMYa749eguucrDyqXuRHPoM1uHNr9hsQ
3hm5jOchsWL516ZdWDO0R62wGXLj/Iwr4X7MUOXspz0Am3bqwx5gRB+CHW+ruTSxQNNsKWdM3Lkw
yqVe2WFbAnypjUq7uTbEF3GNIMDS50S7lL1t9ioT+Wc8utlxZe0Hxk9yn+xbvVPeJdW74Efp16qU
pA4/zXXCntqYxCevua3hvHF3mifndu5Rld6zMtbaj2rn/HRzrhI2njvf7u/hOdhUSgoyZlHIUA8K
lYdIE7w3QszrzlFxrbFSNf/ak7f9uSAHNGiAce9dcJaNIfIb3Xpxe8zrxVcXfipqv0xuSbk8Sd4i
Zq5SPgF+ipuqrOC6PcP32DxSaCe7LbcmSiRUNsIH0QHUMv6h2dK+RxFgK8E8AYs1eziY8lBMQV/x
W0F0QW5DhYj0pgsXhb/7Nit58Iv2gt2/nnosiDmI87vdeDs1vL0YRZQE/uKIaj+lfsSFBmvDZ4ua
J72X5vaMwQYx+IJxALyuzXi9B2ZFWGG68XIzac7OyYf97t5gtN46x7xNbtHidFNNvMC6eDoGYo7a
uNozhpRDh0eYlNam+wDluv/VDgNroiasJ+p70Lg5nsXBoz+rsKl1O61TsDKbmr5YrSIpqVtrhhww
72TzUqJ46dvQBk5z1eKvXzfTrZLmZNNH1DnNd9PTnPYSU9uX6GJDh52yqq+6/mWwGcqb9zTAmxei
IF2H/lUbT7yrkiCw6Vm+KAwmVemWaxINnUHAlDzv4fsydMKKYyg0Y8VVdUBHvQ+iwPabbIlkFRRb
A2Mere4f5Y+yzmVwHhiT2vgJo3MCr3RsDzccqnImJLDwyB7uk621a8JlEtFKAgzxpqBTPNq3ZUx3
NHHCTRKSWsekHdXxXxOGF72sHuPNUj0aKIOa7recmeV7oEIkIgBWHkEawB5YvcXrKtE4u+YWP1zq
BLh5o0pWJIJuhHtBTGAk+2H1Cf68H+pDlgC0aMYPVzXiqJ+6b9Q68LC43FkH/pj74GQe6cLRvBcE
zrdzHtz9YwrN90SVeTM8D3YjNaLRh1JFXN1l/piZrX27yXhFrBo7dwhWNJcg21wnX1JltNqItqFR
iFiH9JMrblOQFm2k4d4gjsBxWkqOooJ0IY9RWbkoSSiwwlQC2ELFMaHaZ3IN+V+8pgqSStAfnJOy
NekwEpYcsoV4tCpxn4sx8ebaXP+ufxoh5z1E3HpPJBP1zG1QL39AvS4vEwOTC3Wai5IQi4sBqUIA
cwv5QbNTGRzQK9kQjI1hndnTmqmgfe7fQF3BqygV/kFjam2fS7rILM8PJx/EZ3gjl7mO9/IcPvpN
BmLTfcBTyWj8lfYfMGjq9KnQJHrBO9BRtvrBNNpilNdhvug4UD0vq+kabRltpUXPg0NdyHREUUw5
wxTiUfiqll5SPGSVLQHSxhffptGJESudCQ8lTtLxhE/8GOd9hAnOmZq5MDQVCHWA5soAl2GkSqoQ
LTHrqY54qis0uQJKsdjaCCJV/Fndt4ALEDWGOk5BTs0EPT64K7+nsojR5+LhyMTC2VVB+UXCRiKp
pbS7W1gf9sfje/MR/76+c47rr0yshXiJpC+sqiCdQGBP8La5tI1Yf5t9a2qG1qjBTex4E7q82KIl
YJ+60hqVB/4DxZV+uGdaCEL+fPsazJvha3ukPAKn4+FqcdK114l9OzrhpFKQilnanOrkiXopo6Kg
VqS8eK/kdmpZ01FyP8T+eEJmecMYOoUV+SzoyyNcs0MolklBFm2N1e1JhDN4UywS0OEn1gQa5bg+
kdYtY3bC6zg51VPHvHasz7RT720+S5pJnbUu5W3IzkxVh4y1FjP/pSZ1A6IQ3/w3P8VkTUT8EYlJ
hLw6qumWe9o2vSdYc3m8hwL4AEJIGjTrypkn/t/6U379Belmt3ru2lRXGn3+bUHejHq7jsS4Cpfw
xsb2aBeSjzpV8K1C8Uvl5oyBmPxfb9i7YjhcmA2jOsCwVAH2PeDCTa2RVAtahvZ/Fc/EUNmLiaux
Ye2VJsf1aXNQHeXjfLxb2p/5dv/VWFtsBrtgF2x8lpwNQvLXoLKOfqKfyrb+d378a1n3frf52xq3
6LA9tifJsgH/ZtYcw2LM7s4e0g0XePNpf6brdK2nzrdJs5Nvz4MY+hcz7wRlJh3Qbxzq2QTjqqHN
lmNS3YlXFrkB9nKv8HhwqlNzngQ6Gn2xsaRzhKA8NMPNiBYvww3fNeeNub24rK3PCtwIfI7ZybGi
h9VuthNacpuhjnj1+jgWt6t39XihiF2U1hYFB+4ySK7Og3UOpvzOu8x35HxgtBv/gQt4rfMeafGz
WZnFRFIHdVHcnl3WJWg5p0EluPl3+jFBrhLxUuuj1mXR9DUxLoywa1d7Z8qSdsFDWhuZFkbtYpVZ
uTS1+FdkojpPZPhafcQGRgVVFJJFtqQdABxS3Xas3+V2JC2NCsno2SgzxKj4X3s3vTmbxM2+H5Qh
jgVEoT1KhxiVJoXXeognIYg/ahmWo4J5Jxris1vvWcyF13bzeejv7YJcW2N8vMZVBlPFhRLeib+P
3xLBHHotYn/dJIWRKaC4crV+emiXF8zsVxFzBPHquGrOX+FzkrBeJLxEhtRL3W1UKYw4exiZD6sT
E8fe/fLIZKO3H+faLsaEdkb2/M1wNzrDU9QZElsx7Us82WTePWHLxb7pmbSMLc4Sq/Kl3xqbELZo
GcYc1tpucF6xSGB09Pej/agYvFbvUC/WI61K6kOGuTd7lma5QqsKDn61ReHhN4Q/oAwWN29ln7vZ
YREtKnNjqvPAUKLUPKoPjaHFW4YoxnGhNWTGBiS4X1uROn3JMkLHuX/kLajPkf63ge28qJYidtrF
knUr1EpSz1U8QohPYsTg0kndzVdCOdXiFRpji0kj1pfIZ5c+XcPpaFkbxF4MRNFcEYUXBTTkKaDJ
DDSrB7n5SxpV6WRLDqW6Z4oqJ1VZHjyCykijRVjrgwBO4TwGs1C24TF4G5aB4w3X+0P4oE2Z7Z/D
ZHoJG4MrIsX/xiZgDfANtDbWQ4iJXKGjtwse9HGkjDanx+iisko+a6R8j+/jr/WxX+wW5lQ1QfYx
4EQwMIwARKQqc4D6T9MRv4hKU9ii52lLB3BMkShSnNdOWhTwye6PC+qsIg5nQYtRjYhk1Sr4SKIe
4EKAFoK/TE+RNsVb1M6DaEjURxWWiapHLxrIUE2ACCmOqDRH+rrBzw4oxl5hHVGz/5N0ETlKlaPL
In2lVAglNfIACVaHYjfR+JOv6l9lrGBJ7cFFuD7BYxTDXOseIhwJI/RlHStJBuiJYUoQpc6frfFx
VBlnOLVvdc3k6qHIVstBDf2zBavxhLbvyKGymA4iUvsHjzg+PVQIHeJMnL10h3tPva8AF8IKGfZH
WbzKWB101WUCIiwVowUEqcJZC22NuHsi9AP0izzIHc0Lg4TmkTh6sQaJz44RMFDsy4OzTdmqOdoP
N/PGtDatjd4h0b5HtM8hmE0myjqghXA9gcYBaDwuXu9AbquGEyxn2JFIj61xqKcj6h5VQwbA4A2e
ClsLtFlHXoB7wq0E9zd9QfZHY1C5uTag1uA2iGshNvFgI0+cYoWJPddZ94Bl65NSQQuDP6Fe29/5
FHkMGlMpUJ5fUpNLLV6qxmsDOjfMj9PLnNBvqVsyjadl81jVhY/e4+fVr3/VuB6NwTGoDp/DM+Ji
qIycU10NEeQKasswWlY+dVBkeQPvWjNIM+v72pjlk3NgsxxLpag0W7cXoJLEm9iqMV7L/PmiRoJ+
uZCngfVT/6l81X+sn92iOc2ovGUrsK0VxXGu7x7u3IM4sTG5dlQ2bA11e/xR733pLvtbcQ4H5rA5
TMAEMc73r32TM7vrwyx8AOY/XdF3AP8DVew1Q5WixesbIeh7m/5loCvpX/kZomU+Sdb1eQ+X7Y/D
N4VY9hhKYs3R9QFuw9TmqDN51SdCo4rGTp0ru/l14+woST3b3COFq085RnloDJ9Eji32edp/klXk
W/uzOnlPHqxQY+PT+My22Tb5u77bhkk9rG222pc6LemYKYMozFidjtNkdAqvowfE6mq7uVGrnkWD
QpeFTvgQrnEux6rwHlTgP6D11CGjW2NaC/UW4oDNSMcLvid7OgJM3xom77bN2q5cO4WCcndag8qg
ilVU2JrrrTfnefiePif57BVWsabHabOPnT9uui1cWBSe3ZGTRsMbuGZzflw15vmM8FLB8YX8sriP
Uli9Fuaf7I7wjMPaR/Qb/eaHTp3eEqvK/Fyh+UM7AsmqQas+wA6lIeq71yIkz3A8ObQfkElQuxR/
N3m7/gZgjXr5x9UTlKrj1WhXWcZ0026s4wRVeZiPawTH0gEoQlGGL6FBTvhXyDbIqTmkHQ2WfxJZ
PiEXHbp2IO4RsNZv5GPOOpFJazUA6mKz3I+h1uxxkPnmTk40lb7OBJbWiGPldylJrDVlFOQ/0a57
vzg1qD7A4aOfZoOqtTRar+YAJ2Hr3cme7cPT4fMYlH1rwe47u7crdxRRCUn2mfzNhgJe5rY3NDC4
AQ6vQyCvA15Km49sla3sj2QhhyLaDFN1xFIdpYAESNIVSHCljEQiYbVDL59KGgMFacriLXlnglGr
s0cTWK9ZxJPGiBHDzRghy+UGtEJsI/JSlRyY7IbAI3UVMV3xVUYI7FVpAwACCKxYB9+TmqSCxYIU
qwusab5wayG4L+ySFdqjQv7Aq5aoVxGGhPRKTtVxOh691CW0XyXlQCiHpEoBkEKgxFd6WsP1otgf
2L8JGglHx58/amNsTcEobwF3OXCRp9EYf4O5hyZRnHBcjJrHeGPi/1/wwUqT4lsgWbSSv6u3X2k0
8TW/qpRQuml+vHGsHepkhe8iaEmbprReB2MP+tfdT/i94vGNfmWwB0wPpKfWMHxPGkwG5Qm7r3yN
acT0ECYjmm7Tt0osbhypWFpvw/sw9smtesjS+v/fE/pR5NeiW0p2oYunS9dC8yqcQhFi3L1z0VU4
VMwsMQC6LpzJkFXIXeCNWkLRn5wqlKOWGafJ+LyuJLguY9bMLUM7e2iOS4wnY8duEklpd9+R3U/P
P/uAlcdv1BG/HOYW2SaRLBmDnBhKWwO5dR3wBpEATdKRJpYZatYmfxXb33ux13KPnrUUVNp0LZQB
5Q3I5zObm+tvJZ8KEsDlOmBMWo4A58DMFCsr9LSGJqx72pl5kVaIOmLM8iaaXhVoLR+/e+Sab5YO
HkP6I3hR7/JFGKJgMhtI+SNVEb4WjJ4XJ1g7454mx8LVpESyeSTLBJ8M4R3QpIlMZtacWRN7Qouj
UTJS6lRQp+hgUP/FxoKJd6OqUtb1N33rgw0BTj6Gf4QXGDnw4rWtMFGWNp6yOVZWuZlUxlqNJIUC
xwzVSl2DvomwoUmEqXialYo3Q3jLR5D8VB+MlYFVMQ5s4ha/5WWFQlPoodYx5e0SHqrVvULX66TW
Tibq2qyOzIVUmH1c/xaVR/jB+Io+QcYpZWoXi4sSvUGxz4Y3pCi5RnU6ciEKA6TJuGq1gjYuvLmM
UAXG0MnPIbQF9gHklsxXsghYRag+sgiChUkzMml+ynirAYJAX8W4jYobFjmhPLEA1kcdYGuCguIZ
XIxXAVsLWHsKWX0qOyGpjfVIKMjd7znq70+Yj138YQSdNFyGGRnqrff9vcducBoSAf3TTOB6gsci
aDneVVN8M5AyotTH2kjmRiFcacyNiJ/5Ec4QHx+rHmYWYU4oJ/O0rSTcK2ylBgBVfCVawj9OfsxH
pk8nF3nOr++7CHC6PDEHn0j4Kw30ZISI1YUaZYDIrJSNlCAaRfbCxDDxv8HTODcgaTK1/kSc+a13
yOchspayCQvF8Te9uQFJw0eHJsV1FFDrNYp2yZtsYARN5Ju/+ZJNvQ5NcwXuZbiuoFzwJPMQ91B8
dnjTFA1w2oncLJhiCyP3ptZIgnSQUkQAv3b4gjtWQQJqU7awP3R19wulLipBioJ4XNChGLRYBxxz
XXodgueIwoHHP7IAVfniyEjiX/xJxHozR7HDIxSEM194IzZkPmInWGr8kPojUnAxCcSGUHldUvSI
348hbB1QpBOaFz/VqddPqd4sdhY9ufTaDBCv/CUJIzQcRauJHYMtndyPOK146YPErrQzv2qEwk5T
Z3jgy55uXDfUSfpet/I+946f6h8Ja4jhlWPKmfT2Gow8BBWOPguvVpSP5LZQfI+HkQaCHppgBPX9
7xPyufilYnTwgImiRnUZUe9Dfa77Qv+C2xeGkmKFMJSLsamRz4llJMtflCGooYhUyB4fcaSVCsWC
HiBRBV0IpmUlkhotDZ7EE3l39g/HRGV4dl55m+pf4wueSnbCLw7RBJTa84jInbjj4HN/YF/B0pZq
6fMVwBC2RCaCZHlHZ6qGZK1PGD6nL3t7z5xNBcZudPqhwIhIsNKh9BojcV8cuhY5TYX+DwevTsB7
b9+ILZdPhA4Z9Jis0r2o0vtT69YHi2oHA23V1VXAPFErXBArUcnEoT6oQ5wCFoUrevVPco/DlJo2
W1F7AZCLjwItMLthz0i79ozXqZGdUhqkVQAqFB4A+wO5EHxcnDP5s1pRMMMdWpI4VlmIi8H3WDJg
ds09LXQk+CXMiP3ETyZ36pebTr7SSOUK945DE70sVA/mypHqjzIR6Z94RpuhR8qnaa/LpKaVj4Ca
SqGLeVBEYYkpVDwsrF21yyBfxZpTZNQ9tetGB1p/HT0p5VDobOGFPi1QOFfT+6Mb0UwlHrx/3j8o
gUUYotmH6CEih4joI9pM0eVAjZ7MExQZtXaRzeIKVz2Ij4wZVIA0hpRKkPGkCtEuiJwH+mpB/LR7
dc9h9CGamyJigTXRT44W9k6d1NvhoYFnmTR/CjzKPDJycvR+RdZM6lIcGsrHSdxtrLK9awBqj6CL
XeL+GboezTRW18+ml8ZCwvuXTokoaJGS+YbMTnQfDagrDdjZwSs61I0afIHwEsShWNpZCqWL1KGI
QxGNbsK1tNjRddNNvPXlSgD/JFyjtRhc+F2ndE2Rf/rsD/cXOmsB56kcw5D0JYalMNOVQXy0MEOc
EeRYTjxJ+tP+Ybx9oRDRnwV2+TPsbBh/dQ9H0A6RpHKF4sF0HJSmQL96GG5o8Cbd7dIkZGy0acQ9
wUmRJYjnLGS3vP5SWdSpF8EVaXy0OjYR9sH5oa/5D0+0GRmoIYvuaPogcq96Y6hNtwt1nV/jdTdZ
zuRRibJCnw5DnqKnXJMWYpMW/QnU+IB+F3g9zNQ04O/H7vKJiGI6urdQO9RHAnkE82iXePpFyUo5
kGTOQnCozgEWI//1hSjVUGkil/IloVfgufMUF1p8L8ltacSzB0VDXBCqjEQH5xMhSDqTRvK+ENIi
KagwF6FaOUsvWkut2IGkeZVVNKOwNCYAiAHcTpTNaRDl34dafwXGaFHd9FsMReZbxIYkdjJWs8zD
B5QnGtpS25O3vlQ47GyaipgmRZ0WM5YdCyUUNyn7y0Pz4FaIaFXAr2wTMI/dYyps/DqqkrCipmfI
l4UZgWnC0eQM9O6VCvMSYpMDj5ThVGzHKv8An7O+8WBtywmIq77CW4N7VSCk973xICJs+cpQt8MA
hLaLqgpJgct88MmEmBVVXkaKEx3lm5AXeF5cBZ35TY/09TxHBa1rgZWBKp83qnSKsEyv1Gqh3Ai0
tuHZjKMdpzBggyt+GWAQaO/h4uvvBBYTbZxtsfyYw5+4jmJ1qdUFlxIegw9XOUeF38vwMtTl/i8X
/a4RQTd5MfkuQ6im2oym96wNDYwHpJ7AEbi1EITZH83EJx4YcUFeXpZ3CnocTEd+g3hEToAsIN1Y
jV21g8/pZJu0f/BrmtyDiWapakklbim1uskolhebrouQzLSjK3NelxiGHJM0suv/bFTQdIttEJH/
KMuMl3Buh/YEasIEPFKJkVBSBOJrvQ58aZ7zSH6hn5aSaIGpujC6WC+ykydaZflpaDpoGRIoKicX
JT2lMUVNw4ozBxGadMN0k2lO13MtuXCQSX40/C4uahQcQxQUCtM+4519a2MFSnx36X/aPYLB8Sdd
S/8vEuGBpW7kW0bqPJhLrqqMXkevq1QPJwRSfSnSy8XyXpgeMsNZ5GiDw/KxrE7V26gSJN6Sjikz
logJ1rmseOXCXMaNJyx9+WAYdmAhIlF8vdgvtH8w2Jxs3AxiNsw9A05ppxBbyDFwqomCZWKpb+U4
VVCqecCFUFjzvyA8OoJANS1LgakY+S/4FqSIJlX02rpVd84YNJLwRPsR15lmTJRm6AirKyRYWtdI
y5XOvK4C5oifBEts1WQ2c8V+AmAJVUcEqOh8wdxDLQK6L2HlVhfdBeEteDsNi9XyB6Y7K8gp2A2i
A/wrtdVrLV6TxlCEx4/apzg7YhBAM6eXFfbK2+0U66ee/NjpZlDK5R5+YdurUBMrd2HOrGFcIE0p
lbxQ9KOo8yg3XEc7aBopS84DViKwJg4GcCtGkfkHbmt0K7RA7MbTB7khRf/BznsuL/O68xg8BtHP
ITyFAniYk9tskD24+K8OLqRV5zgqxyEAPaNxP0qWunx6C1oLtIXrt16ABGM1jdeE1irC9vr9SZbx
7LFUk8oq/i8izmIJ5sohG2FZVcwOY7CItf/V+nGW0ppMcwruFW/bfSOUY3qF1RnH9S2G1DZuk9vt
frCtTfDca2JMuMIlePbozfzFgIxyWoS6c9aUMYb1uECtzG6IfJgz2/1SUyR0wZxX9a+gzqEgKyQC
xm5LNu48ZtQdsdX9/Y2w6g/xKIQOxZvf0qqVWLUybFCTj7t2bWntujW0G0BIRLuMord7L+jbz06z
J5qZ2MKyC670Mrjk6M0IpRRV505rckWuLKJaBgXdnNw64r8CJa+N7XFwXlqHQU5XnzUvdT61a2aQ
x128VwxokPTh/MouPei5b/S6f9b4/G7Dy0zQKw6v9IXz0ucgMtbY8SeNUXrqRH/W4GF1xFi+0Y1A
TEDRJaRRRZ67FQ/M4KdqXLDnXttgSRHbEYxqgMJuXptDkXVFsRd11+rkE17/uR/kkz3UsYev51QH
q9ZCpAxpX2FF+wYg+cPfeHoGGshvtcHq+cOHjzjo6ORsZQiES70rvQF6xs/euaFB9kTpwGPcq/a3
Ia0K6NaBf34ExkQs9fUc1IbHpwv/F14e7bHhNEybp3ZrWduhEHnidxtWzk692X4lbhOIFEbf4Lw9
7Lo3q3MAQ07bx2bnUevQo/N26d2aLrDq7q/C+YmJqpIUmxE2TQMpA43e/OYsBtKm5SFKDUg4x7Yx
OW38uObv/s7b3R9rC//Pj895eLqwIZwGJ+IBNhFRJQS1qHhtTUBhSxJHCZuZ7YiWHrXOCTP8a+dM
T2z2/w+DSrnfTIbn2qy179arzqHWaWEY9lrzplve6+UmT8pvr/W7V8t6je0VXsUyzj2RN6iJUwpm
ox9vPmVFD07YWcqyUErQY3upny21FZUboJa8A5sSrXV+cABcLpdPZ4mxXfD3JzUc+ziUyjrpWsrX
YK7p6OrWKQv1bTa5ZdKh0bLhmLu1FXVwJ0j5sFHnefffgyvUq1HVPYYS7T6RNWi0RyNJHEp5QxML
bfmCqnebJtzHo/shg3pSrz2RFzo66TSQm/Ezpq40w3hXcI+1JYnPtK+ITDEZqRNDiun/Hher5KPd
QPDyK1+DIkWC9gq15wJwsMF3XHnSCdGhhnepry4s7RE59/SssbOZb+aya1DQh3yK0qrVRwskEwgs
5nCmUj5WrE2gAfwnqxLZGgM5bBW5WYXFbNMhLgHPAP3yjX5lCO94+vLNyd19TV6+ZkvTEdd8q89T
WiqIfZ/+NXq3jj3D5L8goUuetqfnYaOnBLn3Zp2hpEc+Sl2PsJZGfSoAFxW+l3ToEuvBeEWKIIpv
Mf0O/vMxO0LWPg5s1EAQcsY1s01qS7ew1/RJnBHEPRPump1qWanWOs2hSZRz56lyw6U9FytI68sK
b/BuHWuQEKLPMKmYnUH5x2GIBaquzAktDdIHcCz8NcLt75a1eDAwXKSquAKzZCAM4Kpi2o7bOtBb
fzqesmLzeAFiYF9IWL9pcMHKU26HZa+83oOr0uPcTkNWIV6JYaB2aLjHfo3I1//+3m2P5B1dGPWB
jLRVDbNIymX/jitAiDsKVu6IZGU9xZ7AWCqVCrIBYVjJiEoKhGofjywHME/7g8S2EGFJcmlAO4xA
G412tKUTrbuBvA87Zh1TLOuY4DeqpJ3CGuAZDODnIu8fp1FIJc4m0Yh3zuYjYS3yDbt7fXbtQ5C8
2nWslJcxqqqf80c+uGNIeBw0Sfq57j4ku40JLo5omroDnH5rYTmtZvs5PE7B48e8jwQRcKtT/an3
H3GbPP5x6VbhZpAjZqik2zGneZh6pP5m3N5WyLKQAsBq+zqcveaI82h8mNjNH5yMDL/miiTAL1YP
3echyG4ObhT1Bwq6BfLl7OK3Ns4Z+hZ2tXv3UqXnb/sX98027U5w7UW6315hlE/zH63dzDfhubSO
MIcGBL+ZdW3vPWIPEybi8rLpPc+dy0/91raPaObOrvXubThTPbC6qN6xkWh1U+gjk+fLuQ1f+c9+
svtsrNLMiXAFYBqlB/f97jU3jkHmHwBpxMnA+B9NZ7adqLaF4SdiDAQRuQXEvu9z44hWQiOtiAJP
f75pzj7EnNqVphJdrDXn382VziQR8qsM5ynb8oDfO4jnFlaBfQ5ilMOE1EdjVOleMupIzJWtIOzH
s/hyrV1n25IUpVVugeOGSBhE7DV4tuWlS3N04XnG23IfAtfwPmciFnZC1JjIzJfkT2VkjhBCw1Pk
XvqzHH7nbpuMkm4mJTVCYTrKFQkIk68Hz4vH4jGdih5jpPIvAEbhn+AuRXxDX0MO1aKexEcNPplT
PEEi3b1pXt8O+q6ODYnWSfU63yr2Ou8S2uquM2i2oW4DuumdcbOttFVc2mkyyv7dz9m/HJSeREqO
1MjmD7wxLuPlVGNt9t9V7tKNQf+8yzcau/SmPdxX6SJcxSGOtmCT4AG+78Q8ZXLaiGCemiWD8Sat
ggcJzt+9m3bq3XBuNCApaKk5XyqHAoi3Bq1MZ40ovP9B6Nhxmlt1MmL3fWPrWcujB+950NfRh+RX
b9qte9Mn4kQ0Jgqg4Md5QLa2zM2QB6Ouub3/Bh33sVJVY04aLNDdkLGn5fi5CKYvkpqm77HF6U+Z
NJAhIHIVuBBeOP//7DR3eNb7MqbUrNxnhjQwpv8mtitay3VfJsvXPttm2897rHUIXzA6MHgaLyov
WGD7qbxdQGD3l01/k9ClHqGajTPO0vJaXvlIdXGrq35uNsJV9750NFyi/8J4C4P552LRmI3eTCGA
qfsedAOfbCQG3EqlL6kgGc+1+GLkQJC9SqotEfAAG3LwCGYsKLPAHcX8vn7SW2zlXukjWO2duUuf
R0mRRSS06M8kMIT7mwQF9W1rn7fe+XHV8U9dzYVu2mKdRuiKqUQuZtl8iUpFBE1yydAd9hHRuegX
oHohhiVWnzppHSyl5wJa9/6iawkjwXwiaR/iVRNBkWhtxXvZwVzVIpfob5U5Oy6TgBuPMpSCUNTS
6VQdP3yb3xJt3eOjygkES/90pURQScwMiD+tFi2VXOxmtFM9pL8SKSLlgQyRy1mjoLIlSpl8hKKH
zxqIG0ZOYVq0rci2iWfClSHgqiRQyVdL7EjI88w5St6na6yN9WVLGY6UdXvZ+rvLNsIiKy4i8RWS
0kKG19CaS3aiOb/PxIqtfJPFMm/XKpEAvS2W5rxP5BKykUfitqgBCSrktinGkj7w54pUZ7hqMCqR
MDBMMTB3Ma/prFZOW4INJKMEF/RQ/l8MbwxexjhbD+67tys+XBXg3cDaRTIJV74vr8EP4dudc3IU
5ae+E+mVf/Wvr3N4JbQCBWd7Tq7Ftb9hgumWkbkrWX1yKeO/ObuYc6bZFVcO6gtz/GfVscYSyP0+
psOgP2DV91kGRBYO+S4Q1YrM5BzKkOIHMQvxpEEHg+fHP5E9hP+uGUfTYJqdO98RRlWfYdbksmDh
kivzeuQyPOcx91yyVY/5vjkq5/c1/om4iisSh2N5lFnefz9uSh7q3t+m+3SvrPJ9zMzmdbBurhZf
U13Nc5/XGkM5c+4JWwEuRjlp7JpNeERTyVs3G5i66x95NlCydlGe6CtRIRbHYK+FS2MVzVuyRD7K
WJniKb9T6FqRjRNJ2gdz5W/D5X0ZrbfqqDvNqIP3n1HRXizuc87zacMcLNx68Zd6jb4eP+o1KwaR
/IwjknRFw/CYa1ONQIp48hw+hvEEZx9yEJlx+2eN1jw2W5yGTP2W3CUn/5FJnB9tAQKRxx6RyDVE
Q5kOieDl9SG9dtzfmKnDu1X8k/6orZv/WKu3BJsEtLTtEPUYraRsHtxSCNVEYiV2UZF0yA3VdzlD
XfBOPobBFk0afqQrFj3CNIBRX9OQXHyJKbFg42CmBp1jTJyBRBoka+MYaI4hznOcK+EEeO7iplQI
Hef+HuV3yuRLtqnurlE6Lx0TyhJcdmlEVNNZSqAL7TbNrR44FxJzYic3vOaUjMddfuB+YAdonHxy
Y5aP6RupR+hdxu/O9GHMC3OmvUZVXgH2XRS7iYYaxA6nJx0oQ4dnVMTKRaaSs3/K9ZeW8UnVwM6G
zo3hnivSuxbJKlspEw5GZdLzvptZWLpB6hKnNS4+45FFoZMPrVWwzxARBXumTfNiyAwn/HAYErse
nzsTGZg14SSyUNNV4+Dv+KUK/YQMYSeUwyZYszI+N7P4Ol/DPztod1RyvwCeMHSVoGWCB1jxMAVn
+RflUnbxXm7QeFLwicy6zDE6EmvAQUQ0Ar87EIxqtyxpA2kUyxrDwd+FVEWC+I0xepE3t0UuajED
0zYViwrpJYkOvFkY7fythSK8z5cqs2BOIg7xJ3emOovVT2gAPDZ2xgRdJyF0cJhhEM6wwtIVfNI1
pKNX5sm4QC9YzYpxjh9SLqJMqBH+7MTVSduqXMo+QVaX8ajZ9EXi+GTDH/R2kkkiUIkQipjbZ/y2
PCePruRPB/XnmeFnwTP5tgvy795OBjMFYOpPnqSBQhshdsLIwQ7AmfyjHkm18CTzzCDSiEqCBTEs
eWVKXNjGpB70YTPFCiinrjiV8XnMu/9YRRknauT2dr3xxbuo3gUI4FZgIMVMSlG4pZz0dJLWxI8p
bt2abfvFPU3RkMrPplBW6naJYu6zSfL+kkB72vdttC45arZ4D9gER89995h+dY+v/XP+YMwvAmkK
i+ppB0C2HM6UsE8bfKEgLpXvUTJPvkBJpK+KaXehzKxZd1FFjrlLWCAFkVPKOd+rR/n24pOUeCo0
UjYRZGInD1ENy0WcCpINcZRH3usjZ5c8MHV8GfkgDxNtF1yDY3BUDsXNh4H9jX61HYlD+M/8OemO
K0WyhSTNXQLpJdNd+lt4Sf5Knj/+JIylZBDDTmakDiFdsMEAl4Ii06QO3vv3PvuCEf8STpr0uLWy
EfeqjyvV/6GnoDrhPSAQbzLqTzSdrxH8uoXOVllQlpCH0eH93RcT5VrCZSzVLudM9/mYjgV6Ra7L
AWzO6R5R94r78jL2+dRknawrxFD6lHhuoYCSiYhP0NPgscuxrhHQIOlrEmMgA9WF+iTf8oPJyfu/
hD2CvgdSlcmls5LEmSyXuPr/HuL0F22tBsH1KZXVjGhCMdfrk4gERolzwCk+o6SOFhjv5aMl6U3y
d+WMyoWn9z/1QTIXY4KAniEvQRd2KBwq3/fgcMc7x90TDhPFVrd67tDx95ZEE/Fdc3WkedmTmpfF
fogW/G1wJZeI1G9ybZavqYbjCikEjM1kzEaPBaCdSaYOSPFY3F/0bIMr/wttXsOxL612nzSQ+MB4
bq7eVl93eYLlSdYQF2tLY56DkX21RJDqc33em4mEWQKQjIWPDpnnf+Iz4G+ibBAoMymIEY9XAp+u
nU0DjS+iZIlo0KjVe161wrE/DcnumqvEaUz6hCQ8JtE0mr5SNwHg5N6AhRh/PzbRiF0Gj7cyMXj2
JfjNd2R/lIIiWIu7RUdtSG790v/4qwm0Zi/h7Q57L7fc5I7n5S4bcFh7NFLGN+ULx7Vq+9s7SsOY
xlFuxugLZIEj+TmEE51Qr6vugnwTQXOxFtnKmtYKJEKo8r5NwA3vMbl+cKwz4kSgY+FXGRhc2SOA
tT9eevpw261wttBQ0Lno4oVAxQkyEOfO/QhFTB4pxK3MXv8MIMdU5i+ezqvjlSUAziruzyjd/BFO
HnZRTr7P9mcx2byzalcmEkF95x/9Y3/f30ezPxusMICdsVAc4iy8rF8f32iKdzSd1eXgMsfuRaOG
XpJg+Fk5UabJVJmhycVnKPWexHVIoa6Oixua5yC2M9Y5zpBDfFBP/o5aNyMDhAqX2jUivIDHSHZz
Wi+J4ZIzjOQFTkAxh9df9bA3Mn5SqRtTkhpE3ikPweS7U8Edv/kAeI0ovj77x/qxbOZiDbOmoviT
R/Ml5rH30JBbeipXMpG4fHPa69KY60zSgd5FEu/PEfW7Ei3RIerkzi38dyuL4/19K0933FfkRYUz
IugAqkz6hioaUK9o/NiADfqo6LoNndCim9vAYEUkUEMGbdF4/o4GlwC6XBnQPUc08jN6l1HvPb7f
7ZamA2y5cqufy7n6aTBwD5kdUBYkzA3o1Px5xVTtL3NdhXalApbimkZXDgRJRgkNSrF8hE4fjtzt
bZdpPNc3+dFH+IOC9BSDnEEF9kHI2nWCkTmG62GTodwadeakZSTkhabkOLVfHTBXMo0Q1cCjQnji
rJT4pyAmx5Cy6edOSjfHSiMxv4gsAESAOhCNquS7Ow2DMQs7Z2lThxMPgRmqM4y+qQnSHunnrmre
QoLAWycuaMlbAgSa51BQQ6YfgEHsY+zHb8wUoIhE99E0waIRQnQoxwWyQHrel9MBEyoGz6/AGuRd
MPmJhclpUV0RmR9rRYr4hsztKYLmJ8ABAwauDwyoKPwJF7pPfdbAMTFJovKqK+F8iNYptVtQndQu
kDkea0iRyk7I4Z3yLyFGIvuB2DVJ95OFqPzqZHN0vgVrkOJHwhElnqhvLxIX31LfbojPkuM1A3Ak
nME+A3rmuH7/4lWgL+hvVd0uIprbSEhxkY1JZwoyC9/XHdOOirFEsjvFXiKtrjh0AleEM9CetLrK
QBtDdGCDqJjSXLEld+yh6cCOM8excU4n38bOQy0uFKAA0HDcVLSISYXeD8Yidg5/tZcb/qJ1wT7K
rdxM/EWQOIW6TP8lo+53cIu3ppduQRGRhH91phnFpHBwIk+btldoznUt7z//AHgAngqOdwBwUaK9
GHHZBwMHvkTgKZf0/8EnJeTPDy2/Fb/h4H0Ofo11j2DG2X0ocdVSM8h76b8FXhDDk8iPxeApA6/E
AyJAglCr8l6IW1F7CtDAP7AHYkBGAuTh023ISF7zKjWNRpiW1+xFKvtJwPnhVCNdIea/dZ5GocJz
UEURvspMX+Eg809Q/Htosn+gAMdsJf5nnCnIo9uPqb+APZ0JLiifzki5j3dQqhtJLSK7jisdvSuA
i+fkAVsMCzIw2xE7Iiv+Cd6KciCzo+cmbmRmQh8pUzu2HjTub80tlImOLfOXm6ok5sx7vByAT38q
HPVrnE34ywzv4tuxNq8rG0SD9gX/YQdx0tsO1wRLzwgJDgKH0CRxNQuNp+IZ8oc/sj+3i/eqXdTr
Zqltm6WyV/bd7RMP3BY0zvhiJQrQ7g8hS16Q3CYPlDmH5mGLj6EgTwGVSsmMG7Izv41be+rc7ofn
SaTmcczkKDE01svuHEbrTx+sDWPOjzeaulnLKGEMEZ2l2O9gpcY8EOTBuBmUrFp1EMe6yN2Fh5LZ
hKJakTiCkqPkwFQFnJ5P+DIGG33+LHkKconFFU4JX7FYDIVGk+vj5vtIt60APNl+91z/93nTYdBO
7TbDcC0Se7wcTHjBm11MO2dz9wI1OZr/aurka3hNpiYuymDWnavD90RFRt2whbiNhoe11zpB6PoY
rXYGlkIAzVkDkvNb3kdwep3YAUE2MUsaS5gzyiy+9M/N30wIyjvIUAqR4jQoO8QgIe5occWJ+os2
gb+RXxwLhSOTxzqe5kjRJZcsexKyUL2JTHP39XJ7a0JW1z6TSDonybYg1eG3u+5h+L+jGYP1R8OQ
mqNe4FRwaKR6oKxs7CfyVFLVZs9xcLH5+a1l9Xb74fhxY7xkgawlnWGCwcZwQo9HbmDIDKE7KHtI
BoWko7FBwLQJwdtA0vzfDkeG2QfUA+NHD/FnzKY2+4jLTebiiGZHFBvipBDRuThGiokxzdZvzm3x
WPw5SCRr4O8iDOO3G9vvb8N7fyfoTpAHialTojjqWYK4pZ2J3Eju2op7moD9JbDjUm7GJ74p8eSl
15rCKQICcBP0nNP74tKZvCrkuVj/LNKre4MneVtYuWawK4xcqYYIJJ6Jd/dtAznGtLPT0DLk49+c
ptcfdPEg3A9dxmU3i2pibeWhrRkqxBS6QNqy11s8WEQKopFShnE66+guHG533Z2j6X+hxVrjpz+V
vekzW2pIIk/te0o+w1J/DqtJciiZF2TZj5tFEO2inCZkvOMF+bxFPSfdc/gJ1vW+0hr6FKr7YioD
C8T4mo9RUo2sqTllPiv5cswa+Ax5Zd1gCcD8wVEi8xLwtJxklIDIZXJyBw1EWoKoyskh54coSLvE
v/De5fXtzxigG0+7nzOLHUIQW9KxgUcBpNnTb/J1u7+DZ7eRgRB0eEg8ZPKDPN7MPJOYYlzIclcL
vS2XiMEIhUEWggiVHUGOKfFAYL3l7Lx1PuYJMYdLGksA9PiJSlLtcKsCdh2bIwmSgqip1+Zonctr
dm3P7RknFqfl0zF9F5rtEjjinCi5iCuZqWi5cd3WTFKVOpdKF/9beopP7A24edhNuHN7KJG4d9ie
SYnnXkHdUNp3cl1i1C8FLpq/orIaNj8Z1RsHOvLjwr7/IDN7SANzvHgtWYqgbLCmM3WlrQgjX2XA
8fq0gTT4avbN/rkt1+34xcGbkeooTke5JKutQAdDWUmSZA8WLJBTIro4VbjtkWbE6F3PZ4wczIQ/
Xu66AxXgn3ABiW7oux3UUoO2dEOfQ4MtKodDRDZrzEp9GOcs8bKDIeY1Ts9V30XOw4xdLCawkUPS
eXt8Gwuv/jQ9RzeShpAwHzPAJ79GUut1wZ6/Gw6/wK5x0C5xceIJF76OnyW4hWvqgdLR+x5aJ37b
pnv0v14lt+HrSvEY0wQhMp7dMamPOsPeVnhtEX9IAhNVJ3JyUB5w8Rb63yR7SXTG0mibION/mJog
5LCiIEF/yUyNF+7yQ/sr0YRy/aFEIiWQvLA/CQHNtoQ4VbqTXOzBRXS1zVgiqRp1RvIoFaBuuDUE
kNmzlcJ5EFgwMBu6Nj69d5LQ/JTQXXnIn/eauz8zr7t2IIylY+/z3f+UO5IJyagAZSixgYQIuvXh
dfD/YaUFNtCHD3h5GYjqz2LcqZeZNL8E5I4iNL0T/QoJObKo3TH5bnQQCsmntfCSyhcLv2bSliRj
2Ebo/hJKQVyw/rBZNZzmzUqfE20y58QPmd8kdD8Vw4fWEJ4Fomcg384fG5Adoo4UG7q0939lUbBE
Hik5s2/AMvTmrY2+U05fblv00X+Pzraz7e+bTbOBb96n2Mqy3wwjaflb/XIis3laN+XWDGR6rOj1
kHAyoCrHXdWHy6N5FWmJHOxynAaED+jLhoqC/KGU4AZUUjPZCwoiiF4kFEhiSYV7UNR/8niQPhOO
ZJfHPU8lCN/OdDVM9YDQXbt/tjZ3TLsSZiym396qL277UY8JBCt6EmqilTjYQZCguOQz+NyFSWcM
sBTJG98v2kZwZDFTWWCKTSfqe/kxP3Ij7/o78RLr5Dbri3gaTytIS2idy4g7HCl9H1eKPM2Uu9jq
3j9st5DS968OyTB3wLEe0ikaIqLJC7RQvW1n3dBUBt/a7fkbH8LAbU7xoTm9CdyOvlVQblasoKM6
LYNsshK/LeE1IY+Lp40FmiOSf2NsxOivrQje+3TexPezLoyBYC1oRwgjpM6k30BLMrn4LvGoMywb
373T47s+9E/1IdvVxNIVOzF6yxWNQsG7G0BujZabLFOgJ35ooRb/yEXpZiRqO5v5TGQkCvpBILS/
6zPpIKE7ls2uO8ZxwwuDJfDjk/zzuGCOMrzXzN9ccJ9Z5DhIzsJ98eCQV7+f43SV72Ie9w2JDpw5
sz7zymVEUzhtZ+rh/V1yqb+XNVO8tpyXrBpZONSCvySjGMhNIAoCh0E91DLGqfw2T+aJE0RyIBgi
hO49pY9tMIrSpUHTeubZ+Fehf4Cv/c0t2ncnTNw0IFHMeWAGI3IMgRkznC27n60IcysO/qb32/sV
f6Fo0S/Dq2idO7TAcqCK2lk0jqKFFbPAg0lzMgNOdtWYwBQmMrsy3gp/IROQUFUhtv9d//4CKIH9
QCWJ5oBgjPfozWmfjpNiSCUKkN2SBAmYXRJ7NG07Hk5QOvAFJrxiCATU/nvc4nzHPABqgZeX0YBr
g+rKt/KXhNPnREoK6Zeh0Lj15k3gUMkRV5YaA+rXSV7OReNZLFBfIzHxybI9dSrUCdStfSyHl/UD
LWvIWL+a1+M1FiTFJAxEvPzSL5WtXS2qhaLZ+YpEdzoj8e8nIxOsxQBnwSH+yUKSwDrpsULEyES8
fryCfFuJeuE5wspZDqytSh8quVEymK0/kaFoiWh4P2nFSEJpCKm0WVCM21h2aOlSVP7JgDkBBI+B
I3d2kiZfTFpZMePqQKrM5Guej99MyURdgonSQnNNPW59vO2zFAKjYY6ZjxInWiWUB+nqqzOrFvrs
TQMocJGBJ7bAj0NhNCF6gFsObIKIYLfLpKLkBMbl9Wbtol2kiLrJYIszl5MtH1XndiOfVnl3qKve
oKX0BDM5f3xiYO2YyUbsOJczvumf8qeiGKhtlUr62pIlS3W4fH8lE+VYqy5SElrTH22v8RngXmCA
pO3fqq9HKp3eOYIuowiwbB/pa+M9SIo9WJOKkiUjlbbOkUR7yQ530yYdxPhV++M4Hb422KkmNRLC
SZ0MgoUxj9S5fp/0Gi/a5Ae+lG/A77JCvodej7/kr8KLrdZTbrWBuc6bZYk70yHhFluVq/9eKmab
WDSciFnYGk9IZV6p3dnxgmt2tghbOx+X2IdQWr9sYvuQF/OywTo9nPvG9OLSjZKveMeNT5SfHzpx
4HLLJRzENaMkBk9j0Oi7+LH2R7xM5/5PfI53CjUOo80a4tPkIho7RoYP2LpRKdQo2BuUNIM7tzgI
D1I8bCA5IdzGiAADi2wEmMr2iISJLuGFvCwhSz9aEG8LwvecyO5ZndpJejDXJDA/uCPmIRw9cBWw
Gq+dhzAuWIB0Z/8YmbgLd4gVeMoBw++eki66eCHm6jZH1C7n84YTetmuO+v84UFApr9E5jvmWnKY
CRkadKjVjdlzdZ8CJzDqjjuL1fg+pIQJ8jz0k8GL4UNMWidAEYyktk2iyY7ti+7EaYytxDFAcDLv
DKkRLig+p0QRli6TQdhOQOkuB1nCESU2Dfxap1ANJnXHMTYaCQnV+7yTsVvUDVSPnC3x9WVHR40n
8/i4Bh6vGR3Nl2Al90nJ8Af/K0HiwVSGY0ytAieE2OLClmLDO6ir6OLCJDyuT3Y8SDqkMSSvgqpP
y8WbdOzpY/vG2DwsC5CAJPA6jH+R2L2MyjxfakCyo2zBfyvEiLHL0zfOC+LVV+qinLQYMcSH/Z6G
31To9WNUgDqjLdeWJByYaBE7s2fqVM31DiwO7eG7D2uJOHZZA5bvXuj9n7b57xENVIpICDreVt0v
33SLZNCSZhyN0NXydjftCKuJ16aeQdJENQqBAmJQ33MIOYCqnmoGSqa/LU8vWng6DbLcWXnIJvmx
opFQIDUjRBlG83bj7x66J7jlN0GKpEjv2mFokU2NfJJllfBHwteYiEgRCCIEhZJQ+gy6lv1CwHwL
0kGNWhJRazYlnpqiOXC7+BQQT1T/yn/Fv2hUVPbjK/3qw3UFdraFQ0wRFBBGS/hLbSNk0o4PYwEL
6WqjYtsjCw+Wd/lC+6k4bRfckrh7ZYx+QPNiBGWREyrTPtNzuHNgqWu4w+paXDkrEcWpuZP96mij
fzu3gCjsysm+JculnX32Tmg8IAy3nWWLnKDbwNUDVznFwE+kvDx3j9Vj1cfoswlHJhAq4UoJwQRZ
37l8PSknFc3pFZ7JzhZ4JTkW2aAJltrC3D0/r9UlH+oID0qGwDQT7cjomNp+ZIPXOjtTuBvfOBBB
xlO0QhxlqHS+O6DF/JpAvuZKX0GUttAA1bpeEu4ovzSZ/zxZr/ugqRZtMLEoC3Hi69MoHry+Hu1Q
IeKtHifLhgYEWubc/qOM5XwEzEmJmOIEkSQqcAKCqCTqUPyDwEPbFlfhjjUsRx1RZv8PS8TKQiKa
hAKAuH5Lblt98w8kCgAYUIWAX8PEKztlZ5xNVteRHzAiC0sGRetkYVjwLZKYImmW1vKy9jfhJqJg
Sjb56rnLSNDhKWXTEB9VsYhWwUpCrCLGyJ8EE9PISZPgDIkS6w9kHH2JQEQkIvnwLrT1Lh1IPK6Q
+9FEpGcSrxvty2NxlRvnWH50P/0FyyJ1SLMIiCW5MyQJKt17Ip/rjQpPcqk5XLaJly1RyACUR4Nf
HE/dB0NwmJdL7ABu+cp5araUc09mGrwXGdaERXAS7AbKFfj0CUxKARksoWVpimmMR3egDH1WoqGV
7E2F2jE7CML3dP97RlOiE/4GYHcBlkrngbmafAuAXmNUrAU7BxoCCQkxVu0RZko4o3FlvLJo1ADs
lyxUoIzn4MJgr+CgbSVbXrRgkOOf6uU+MqhHuXZa7Wa85soATmMTE213n9F3AxRVOuIW2yK5zYuh
+lLiBwhunRtH/DRAqcVUBQ0Z9XqOQRA7AjT+s4OVA2PatKSWGYFtaRgnmD+vUT/+FcCdmdBYQl8x
8omFpiyDFR4cQPFiyMFFTj6t4zT35KMqeypO2npXbIzZ45/4af3R35RMCtTDBfU1gZ7m6TIEcuMn
aXc5WMaTNfzgpA6n4ZSJzVRhAssIQPMiToNvAdA/kqJMomtyBg9zmpMPgS1iISFs+Q4Mb3YfGMdk
fustUbThCKdusWG2zGt3b3l93F2jcK1GrlJ5JtSd25x7s5QZ0gc9Wsu0Z+/F0CMNWBqe3SOzbHeP
3LQme+eCgbI3LuphqG+1swmVMLNQC9fMFwc4OFn3CYH7ADX/Ohu+RfdcPr467aamT8bY9x69slGH
OW+vQ+e50HA5aR0vYLBZbp07nUEULjnL88ZR6oHB+4ZmvvOAM8MhQxk1LHYrWvm7HU/r471mT9rK
IUoWnk+5eZ/odBqwqq3kEvf4iLWNGDBVObo/zEC+w0GJMOOCcdJclli44WS1fYbk7tcHyJk1JIcV
bNs9qDPLy5nOUDp55UbPZfJcWClG9pGGEqWYKiQn6SPjrG0IIgqyJXPGw3p/iY9vFsuAcif+92qm
1qnIkfRsMFB2dj0nSr13yG3QWkSxWDrhfuxQJeSuzxgMuz09+mPr1MOlwYgYtMkaXAaVr3wFf9bZ
reMhC/OJ+nJX9KfqIThb1IEkJyp09cx4etJ4KEvd69C5giW+WSWsSG4yzqZmEKD0uAWzyw9Rk+a/
hpv04ZHN/CCRP3EeWPAXTenlY8YOd4xBao0iYoA6ixdSRNY1qZi7dpwcamVSdebKYx2SAYoJj4G8
fS9tBb3Vr8D+a1Ds7kG5FuTJvODL1H9vbMd9pzZh5gl9ty9LHRgn5VQMSG66QPdQuf5WlHfWOCJG
aKOXXkEeqG4/AVMmxWUZhpuq3urPjVncjGxldXaMYeQA94NBnU7hK62ea0Bv+64euywMUXnO+X9D
PWvbY73OuFctsi4pDgN9zDprcPKMK/Zy/HeXaYsEXxkB6V3Gbd8LWpchXwy9QMUxemff/nvEf9yH
Dxa84cCFPvEW7U1PgffIFvo1Zk72633QlNGFUs0nJv8Nd8IGS4WPEOo9sgj7RF/Ht0Nft8/8iRoC
2na3xctONwlF+bFARNb9qrtEHWQoa1u2u8pVlyY2Ee5E0IYN0Ig1eAE1r5J5L3UK4EeE9GeC5ACG
EMkeDAz+upO9ML4f1Ftzu2zUL6qmvDd6Fm4/H/bxk5tYFezkTNWSbjibX1IUN+dyDyN2qHPS/Jup
giy/jyJOjfkZgl9AmZ7m+HcXl3U+rbHAqNuQWEfiSn67jxEDM9EC3zCNgUl52BSaYkzoHQM92pE1
7y5Bw5DkUjLBPlVOLEMCeLI0j0VQnEyUkqSUnC5M0eIfn+StbfxeMBHMq5Eq0YScaFNlSKmWIwlD
UwQngFi9HLTrW3er/PhdOPPPeto+tIn+dtPvkC5l2I/pcKZd4uPQ9nUhcg9R/e0nntZslVSIbsBI
za1LT9PsRnMVahwyYhjuCb7IVFAfuokT94nN6OHSuxF68eDX1NFaQQIGzjtZ+ubgBSfGSwIoz9j6
rpvhmWOUHTx54IWsKWPCOlHhUkHwtb3OTFYcEOyY0curui4yKZO+a9AhC09NHRbPSz6cd552IzsB
FJ/JIUTryvG+bnd1RPnncGo9wenMSQrBHq+7r3mOtpIfgiKcAD2OT4XxPdGCaSN3J0PaVDp4V3Jl
p0EXmQzt6zCGCO3lVnd7h67vPHrDbF+jdKVMp5y3Q8oqY0wjw+YZryzFoRvrd22dkGWGBa7fi2re
/cHMFrIJ06/Mn9Sqd1vrsX04OnGSS6WY5DqynHRu3J1ib46yYkbDl7c/YX8V0AbAtGMKgAme8JvS
MFeLEj/Ge6F393wn7pcI1W7kKdU09d3oRj3aAUokkNQr0Q+83CuEyT/++ArdC6V0wREywm3SENyk
jOruEF8NR45ioEZzU2Z6lqM7hf1zIENFRH1k9Tyldut4EFIpeiqjPxjAYxqLEI9KPOgzkx0kIZ9o
YNqWp1oe+m7gUeAmp2eMTH16iTzjkHdGvfv+oS4f7OhOoJ8VolbTwbs+JpXpKmiGy9kjJG7Qmke/
iuJU2TZicBslO3uh5BHICDDC0wE9ydQRoBNRH6m1otGnwuLDMrIDXSPz0ET8oiwks5JJnPUofiPy
7GNgspE0Mj0LwFWbXoph/Vxaq4JmJY5WYeuiE41+urw0eB9ximFwx0JcDU3seM/B48MhwDFcW1Ps
R+GeDjxZU27tm39A3yvjemEpvr3Xe9XBmnA2TnDIywsy2GISGJx95HLF8bLprzqcDrhYYKhQiUla
WX6+Ny6vGrGR35Kqd0UwsSHwYVdMGxk2DYpMu2dslWWywMtM85GRb8Moj5X2r796jDk4OIc0bkjQ
OxAPXEUPL6G867gRbAK4/6/B64YThUxJjaq14w+e/uClQwO5ZuSiCYtqB1eHhQTIH1UKrMus093q
9brtOU0xMHtOfafzgV909Xr3uk+fzSS7OzRjGWJRXPkf5ar/9tLaeZNz1Azzr7bm7PUuHfxUXl07
ETFGuccU3wcZgRRSP3k87JnzF3Yg1sllXdYrg4EJPpm5BOHk7qsdOijiOozDSnaPeKCjUgFoHyCL
D8jQC0bMKC7fw5q7XnEfZIMw14VBx4WnEkn/WgYU1TH7gnJ+ptdHvKr4OXGi0Zw+7tOAvqic+vE8
eC71y6bKJi1Ku3TDNLTn+eIkj2mmL2syfF2TGyNmSyJ3DvrbImLstXohWByk/6i8nC7O13l2NVIH
JfK2QnHvkChdOcpUXZMbcGpI9SPMoqXQh+IGU2RJkQ/hwRIknlrNeolbcjtgK316RPUREhqfEWLw
hP7LLOf5wn5u3N7rLqfI2PBYSI71BYh7Br+o2ENLl30iojgHRVmS6YgSTtJpBK/NEOMwcJMQnDtd
wmXSDIjoVnCavxARIMGYmf8I/mFp9OwXXLzGfgFw1SHbDacVZfVl2R/qJ/U+ytJhdbjcxwGRPlQw
+SKJJ8CqUmtVw0SbGFB1pvtkPCU6i2z6zlfNc8Ndq80u7fxVTl5EmBBxNFaTKfdWX50gf0CVdHhn
B4URZ73T68ZskQZU+YuUGkVx1U1/rzP3b5owUwUTSLhCAfiC2W8DGmFHrWcovZV/ugRB8tRkbqqM
MiJRnnabfSNBbqMVyumqM7Dak4Ih7CdByQgra9pmNKge26RaIS229bNJBBjRDosidvVlMY1PKluk
lyEQYZuTEPgYhhbknCCIjP6A1/a+sE5l69xBfT6lnlpz0knjb53etKGn+3cKqW4BMJU2JOr+Sdc2
xUaHRsqtTdD0v+RB9KiSL5CvlKsNPvSCr9Q9AHE8b81Ra5e8TFl3TZg4mosZRX6OGoqfQ7kJAsae
YUy1A8DWpPVkrC5PPnQzcdQ2gpT2RMfOM5ONTGYKrMqBPr4s0uGa3yD7JfIcNdkPhXlDXzjvo4k5
VdiUe7CxrjVM59a/zr8wcDAJdizhilkL+ozjp8e9V0MDGB272etTmHNYvu64lbjz3wbAbcOwR1CY
VccNAYAz7kYswOakjPq8wgvsE0S13fyvAF/5T8d9z1EOIDoI3QKUg/bKSVeG4pZsCN/xvz7CCOqr
QzbBh5oPOPT1a8Jp/vzXO9BZd1MXYPm9V+92D3cqRwRhQ6cQinqXj4FaGS8Egrzk1V6Gm/KLVm9v
bWAWoOiDXQ+5i+F25xXf58sAMIhJ0cyOZG46wQ97bBfVjYwEYArslU3BIzD+HwibD1xiDpRzb2Gx
jm0dZSq9C0V4g8UNoQqZmOGg9xXFrONRqjvFHbvG4mENu7/PcgxI+OrDGvbSITCBBiKxgH4nAYoZ
7m4c8s+9diwI/ZR2nYt5og3XreG8/0tT3tIfJxvgxklfIYP0VY4hcPqiduSABl9hk2jmNUlb0MPW
oObr02EbuH7ptf2h2oz6OMaIXufw0Lemq379j6Yz206VW6LwEzkGIgrc0gr2fXPjiHErgiiNivD0
5yvzn+FuEpMYRViratZsoiVWN3rXVbNB+RpGy7fmJlziqNF78ySf8kzTcv2izWNF0mYpFJvK760L
YFcDJyg40U5zNFrzmFn9Pmd9R0Hb2yirZ4dM7g4T9Qi+bjYzpze2Aa4dAeouk04AI8FmP03mnMVK
l0sP5gcsKQikG31aaEgeIS6OYGlySvb61JflEBZ3PK8W5SZhEe+zB6k5gx8YVr25Mn/Thu3qPmt/
pFstRuJvZA6wodvIQd0D3BfAgV8DGP/uagf/Wvo3QnM0QosGLza5xxBr1l7uK3QLqltzyS9QJMyJ
DCPZsIZNCu1k8Qx1an464rM+MhYRPpA+7ZgIwz8eI+ninKoWOtU08hVtqLzCEjIbkOdvFI2udM3X
QBqAkoQyy7h7Wtd+K5A3qEWA59uDKHMp5GrbzNdPeMF03NcfHf4X4qRi/L4veq1JDf/m/P7J5umU
ZHUYdG+7XubTV4To7FKFTcooE/1O7+KjW8Xmp+3XHTtixocMFH49vb8Zb6DHtq4MRq52Sl9bODBs
mcPibIY6BGmt/Zkd+Fj3izEhpAc0bDeM5Ioz7Y2+pw1ka3BviKXWTEXOMXnbiET1qxNrZr/qnT7x
AFZbyMgbNlwL29YKLK/Vv+GC3CEjgp2Ik/zrqa/MWJSI4SGvpdVvJp3Fw215Vci/mNYnZ+h1PYcr
sll0YWilPKrkvbWngCzLbiAGW+lGHctHYi1rzA1YS86LmNdTF6mJuTRyxHqmc82c+HJW6iGN2MHw
apzzLYBGjDDmBG1VfSrAIuq3qmDxMqxP1L+PXptoNkhRA+k7Zf8AJ990duiMon+iUrgOW2sI/0sc
T7IxBuGSDF5isGdSIpTxTGGn3H2u0w797jGC659Z1REm/ftBcyyn5WtxwVVgcEns15GJ5Zvms8bG
ShhxLSh4tGCvbW05LwyfE7LUo7lYRRA3D3ShOwy4hrcz3gG76wWCsZtH/QrXHmwCklHOTL0cMrti
XwJ50k7o1ZG2a+TpYk9DSlDMOMe5/JM03hpleOM+VZ9Tq/oOczrNKINl/2NW/Cr5A5i/Pfx+1u1z
wzIwVl+UVAyOvaL00BHR1bXO1cFKGOYKZxmVmpdrkDeD+CEhqD1IG4zTNdo7OwZEMoNW1yuXByu6
WG2WLHgq/IwBi9yCM30jEZxFb80X62Gx5gcecKFr6/1T03JuM1aRXcLmuzU46FgQXJ0rfsA0nf4H
AorJZm+VSx4T0mmxRvfRabnQxaO5eeYXv2HSOeXbb9TR62Qc/HIR72+rOmalqTOas33cmd+2lzOb
GHUdvkfMz1L/gIuz/8Bd6UGuEHUwiX7E2gS98ePgoC4siTpkAu0998g7GXy9x9nKwHMVxhcqtTYU
N5fyVaUUhuM/z2Zo07sfp0tHbICPIjM0bZD8K2822tfO6u1n/3oNGLylU/dK/iWmM1t1CCUOTQHH
j5X6p9m/FsUMOTyEm6dhF2uFeeVKlWi6c2/LIDMbq17FeQLxR0wdcVYMx2OOkatto7E+OuA2kYUH
+BbI03eSIikh4FD25i8iGsn08osVGg3RSt3n9bD9w9py7bmm3yOeOxrIlIG1Nh9cfp/UGrlltGxl
SfOkwg6Hws2i7vAG6mua/Vvw8DTFopiuis2tN23Iu6QnmPDd97dz2DCaAULp+vSFCDRxFsUHT9j1
1otZ2k7dX1hp6GeZeJZuFrnqGbqWwuMSfXd1NOA7EPWCIUtGVW9r/17zeEuDHf32frDrYC+Ba/ka
Z1OKWGVdG3KXgXRQ9cnuqM+vNRvq/kVV5WUn6sdieYGY36deScdt9s/GqvekLFD6YrJXTKRJbjvP
U1LY2VXCEyAT9PMfCjv4F1KC4SiVg4LAVKXEFxqr+2y8GxnNH4fghdkHm8D7LpOvXTjz8XQ8Z5wD
UKQTpmAjOowrZoYQbF7BE04+vQrjhsjWF/VMP1G3Uk7chEQMpNplWV6iglmR4aHbqBkndVfoeyqA
pUZAFCC2k/dVqwoUsjChXyTWycSbMQ7BGHyY+3f/s6o2sDC8dKJtJM6RPbR/x0ic7Gu3Zt2r+hei
WKDfWVE2vCW/0WcGWqt1/VYQrxDX+ld6LXScfDNa6cSij4tcHCBFi8kCq7JT8t6uaq2PirlC41f4
vOfQPW6+tomZQbE3u6XqwkZDEXo/au/xG7fBPbGSKuIMVcUF/hai0qB/a1gHsDB5T3LkBvrDXrd7
Y1QbnRXoQnv13F+wSiEHURW5+D/5KA5Nigboz0wHmcr80gpK7rWEYqfJ7r1/3Sbvm9vLgntmmzid
iTqSh878KzJnKITcxK9cMpH+LNOvG5zImSAdcLI0OCbrh0s76rQ8cQuCQPnNHvs7XAdbCNYiZOKi
JtHy8vVlz2yxa+Ad+GpImRLDNqCbCbEQciTf9HsLn3tWCp43gixzl2RulFsxI0r05mKifvXEBLPw
a7zerwhv5R0AkuAmammZRUna60/zjvEpkNxRrKc9XMMIOgYXAvJCwCB2ceKJG4jRr2gVZM84OPO5
iVrj+fWcEUbiGIXn3f2/x1HIchCJFyyO/QcRUq4+flgg+/0Jx2Fk9SXexty1mKPJU0KmzVOcYakJ
fydy6TUmzxH6MyYBk7t/xtbfmfVr3n0AfzTA6eTqYUBh11iFnk5rYcsJZ0jsznu++D+Kr2AlbsqT
I86HszvOd6KR8K4wYBAhIN+cxAb2vogjfIgGiCOW5eprhedgCS7uiI0VKJ/C61CmJGOOLYqaGUWg
K8LexwK2KIf177YKxU7/aeNISbkoifZ/skdJnaZy0rY5F5Uje7GkZpoE5VZf9wLR8cuifuuLH6zw
IOFx8hrH9ZIVeNaaRmjbMexNsVma3qvgFpYM6dDzPewO+tpO0Ill5Uf9zivB7nZcOIeVhr/QBAZ4
O+itW08XZOcyyOIfhlEU5BoOgKndbU8PtGGmT+3dYe6EOQ0vyrQ7EXxxxhMmLCzh3K/Xs8qSP6+N
GJXyPq4H+61wkR7W6LiUSJsDFn6QKWyaqotABGJjl1rbbQf/K5hblfUaXBxG1PZJHlLcsp9D/K3F
4jrH225CRzVIrf3+y4CWiJrJXuxrRT6ieyqcHojwcDVEO/LifUL+we3qchZatwX+lTAb0f248UJM
LdF5ijaGs5IN5cvDQ/yyAIlymCAaa4jAmObkY9NjrwTBGNATxgfr1fWaX1Ixdgy4nxfb0Rf5uvmF
3YAYQptV5x4Shmh7n2BRA+jLIxiwtw4hqzn4mgJ4sMvfQ0gnVQPhnZOsnTltOnLV7ekuOpOI5gMi
zQhhm/ZLVVJenQqDQL+6OuyM9aLbILJXthnUaUK4DeSXtL+nZ+2UnBobeIzLT9u9gXvmLhgo8B1j
IM1+oGHZay5AU89XXvidudeZDuxLcXhlzaONG3e99vIdZG1YLddq0joi8jcY4jyYpyBwHeBkBAW0
G5pzgrpirLvgx0Ma7eAD8oDN5yBdu+DiM4knkLABvHUU8swqHbgz7cswghzq0f5XMDPWTro5uMaY
dacFCAFqvENHaZ46FUELbawMkd0Moy0IeEfYNdhUv+Ra5FlTO5NZx58T87QXXSdPGjOfG2v+Imo5
9b96zBfYfrFDzm1h/ZvMjSeUvEKxIH9l1tKDFtwYGrhZfeakrvf4Dj0RtwPD61ZSTgBVGSVdZxhG
FTvt5wNp0k77rz2TaWbJD5zh/GgLqLHERwmIvUT/BK5/92CE9WzoZjrHI8P38rbEiCo0rftSnCz/
/FY1IgnE1VU47tjd2c+TAc8I3dLic7eKRf6x4BQB3uarSHH09/i54DysE1ac9gZC+8Xm25gw2xxM
jptjGv0GhtX4/toyS85lzAgpGBR2yhC3fXVolnG9vjBNGNxMz0r/YeSpD8AoQHtKwAJcKwibeYlA
EHLRxRWrJjU8uPE/86uGh9z4RPeUL5rpK/MhkZSp20skc4UEck8NQZ9YBFrZpF0GhXauKINdQulo
5T/wHFg14P4CK3zoYubAVpoCiuekcwgcsJqV+wAQGOYG/yT9pqCfA9h6v0Itmt2Z8fA221npY9hd
jW6M9RP/Bov4s6kfdnsJGaMpsduLpvrk0QdTe/UxFmFUYiMG4kIcfnZNZfUKO2cKA1Wn2PJMIqpZ
cjgF1inX3bJvhOSRYnTI6HaCmWBQeOoMH2k2g2OP4mcBmpwhC2ZkbD9aVNbglta9cO502Uof7LF7
nV8BR37gqdTVCq0Lrw5lAFeacReKjglL99ZX8d172elPsm5hAJXAc6RGebgZZSPHgdUANgcTZ9Rf
lwnq0ANFDfFS6x4DKzR4gzSCZYr4JQHMzLgW7Exxn+j9uaKhggMjEHkBOjntBHfwYZI/arvqWk02
e9V9pudVO7xdmDCEF8rZLck1sB0x1oPq+VmV9aBgy08tyDmPySKaYZnQ3XW6Ntl3HMCSaIMEO8Ne
Rp81z/T+xwh6q0M91zA26dpwxjjSUHv1tpOooV66yjl+0/t7lzE2bU9G/PUATJKjo4S9VRtPiM44
bYPS9cEhvyAsbphNnzeEM7cCuuOsrEeVf5kboxtYTXa6zjXcqGs2olDkg1DkANcZ4c+aCMkZugs/
mSXo/e7OZ/Fc8EVWDJQiXM3M695HFih27MT+MBzr2IhACXiCVscB7jHWsUmxMAfscghQnrCjD/tm
+/4sOBuMalUEOGCPP8o4Vf2s8d6p1x0qrl55LdxB90BMb66dyYVia6Ws03FFTo5pX4GUGLpD6gaq
jPpPUEaZYVudclAYXpcVEscYHxvKgY6qAd37AkeIYwY+COGadgAs8nNiHcPHgvw5WhQuI6s7ZTVU
k9EHXUcQd23UTf02UZEsfzaicYzdZyqMbU5B95CzADyX7SXHsy6GmaPMhFO15nxn4dVmn+SYEVc4
LU2/5XdoIzqIP5o13R0xyyDBcAMryvzIQafRzsaP5UrlYllcfpm75Av2IP50/+WF2/4X77tM8OaH
yWdd0lAoTmO6+QH7i2xWTUzES0nQOaMpD8pA9e5s9faPbZ6N7bU1eiwVRx2+JiYGboldPOweLjmw
MNtIaDcH3lT7QgXLdfgU24DmhIixR24hKvv29DZO7AwWwANhI74XtV2idodrHLk9Tj+qsrGyZEYO
NU1QFh/99r/7Xjn2Gqc64i/m5ROKodcpn36BrEM2eaWemdsVNvuzWwLf4RyvDJS91Epzhh2AMCyE
K2oD6hYPEmIKLXaBPQ3SNXxmkEaTycMEN4AgCJ6555/3+tBn3gOLleS2yzIJnkjwYzveFBtoCm0W
KjgIHQgMfdwjEPAXvHcXxuwKpmtxP26C1r+Ofx+oDAxIjmKjb86G9x4BPPZ0EEHoYU1FptOVlzFg
vEBCV882DI/Bg7LBoX5AA7C6es9ZPG/TlwQANB5uHAw8ThjTMvLmgmjxQBmNwdtNgGXmcCNVuGNn
BuUt9q0ZfshwmzA7H31on+PL7i3koBuUUVD48PCbzYvwdvPhRiq/UHoG9a6NgqOe5luSKzDtRa/9
e/htkW/KEGpw+YcFBitAgTrmhdqF/fzhl7PnlNkvTytC7XMbccCYmndM51dDUThvDjbEsTtmYh8C
08Y1hqWtAd+QvvtNGlzeriEGHP477jc3xijbrDhdb8Oku1afbsfmtIyJycJqupp0XntOVzAhIJ1x
mJ7UFnuim7OR9SbXg1fMOLvt9uw54Dn5UHAS9z3tEr6Wycz3NWJxYqpjN+Pry/59D/R7gK/5KF9h
MshKE+FeQr4hpoBUeR/GuI+wiuUtvjMA5mjTbnNCQNN4Xu3Xwfr8ZBfPPDM8YnFkenq18Qooh8nb
BmI6DHhylo6zCfr8TsjKf+26VTOeVsjgvHKYWY/I1XXncrqcXhTdmruI8vWDycIwTgLQ12xeTZif
AF3DETorv93ZBx6ZINjmY9BgOdaMoVQ8nn2zg7NewcXU8RV2HgOGi5fL9mpfsv4jc1LSYtggeCFP
cEz6fkvZGBTtfnt0D2mxbFz+CClkV+bjFMYLmv1+rx/h0CG0oOvyTyf2Xn9cUDwktSwB758yOGzL
QDAguRWsB8qSeBA8L/mEtk96S/HjKmj7pIMVH66MUC/5Ww9AE5i4obz4QgW6g+GQ5D1Il6w7hi2i
jdpvIET1XCRUrj6UexlDk9gg3yXdhDTI4iN1Y8CCm7AYBDGpex2xKHHEekl+hfRnuBGGinXjL0/G
l349FU8qR5XhAK2o3C/ecGJ3+nAIPBaNWmP/NWhiMCf2ifDYgB6Z003lHvk87uNFyqv+e/VgiGE2
/qz1UMe7iS1Ruj95IIP3Sx4McDJ8OZsd8CqSOnUYDeiGOzYWKCsYldwkmEIQANF0G257irQ5AKcm
roy1hpf+zYId1AR6ofTyOyxWwybx2A0+F9fgTqv4BZWZ4PeS/t5g+9NeKH35a3jYMgKMZDg4P/0I
BI6FHtYp83bAFfmOFPfO/qMay/fR/WDveFSwej51sdIAF++cDK7atxMZK0p95NoUTcp4lWJUDMGJ
iQhOxnR8DC++xk4H0pk9YOrPB9QIKMC//Irb011s6jwDxsmqvRIDrwIRIQu6Vy46TGTlJ8SFE9tJ
rCPAlhnX0KYsc7xsPuOH88GSkkJrGDOHeTg8AXERJ9TjdBKPeTZl+n0R31/GEjrCMB1BHKUrHgKf
Mem1fufUWyGbjziewCNgBZUdfXxGbpI/x8Qeo9Z5nrk4/Y3oA1GWo2keqMRhnyg5y/6zY12P3C2R
IfKOkIcCghPbZxrc82l9IpRghmH/YK1b28bDu/ZhrVmZKIJUVzyb/tIybujxvrAC2UQ5CgHJM0MK
/9XsvcnI0kKYSh6EGGcEz91FrF4S2Pz2Rm1CJ7SRhLAkZ8XPnAHlgr1uecSuQL2PfHIV+12HjDEC
pgaSFXjZSDChTEIGkh6OkcB+DdDu3bcdph1kQOJKWDEiI6S775jTiKzu06tf8rg5/zJusok1JJr6
snl6DMGZqkCAnt4IVWxNL5N4ZO4k3vswlnv5/u9HrwEWg4NqU21aeKEBDJKpgeSYUQWXFYRM3rP7
TK42AZ3wNnRWHcxpqomBqQqrBQvPG2NDWUnaLrC1p3mNG67CHwBniib+/cvMifo//Bw42MVOdi2G
VShvPMMTbzVlKD9ZD7GE/xGVaRtwvG1fp6o37ti7H7Ey3m0wMNbt6ZT/nemO7U1umbUTD6Iabar8
Vvm45VOWQMuTXw5x1t017g9X7kpwtx9M7lZPm3R0zIt4aYtwgSnK6HCk8WHBu4WZH4X30X11GNs6
uZ4t9BSWNq7nBbH1Gu/mC9B1/zgXW2FM4CiErcF7+96iePfRx39dHBrvOmYE4EArQXTWMP5unKO6
hsOBshNVnYZyFL4LZ43k/TDGFZX2kLF3fHXTfnOgwiaj4akNNWjC7FjB80kyC5xRwhq9x7xG9CUB
9hJDp7jlWF2r9jOo8XQ+PQMNlsF9V1rFFGaaPTmKdO8vFM703kHn4D9PGTJsxsz3HdgRQSyn+wuV
HPYbpDburrxIw3nNm8i/nbSfa19smY31Oyh5HQ0WCsXycJYYPVGpQsX+Kcct4tOegcA+Go22ZhO1
FIhQsB4D/UDnVt0nNBXJmTyK8B4/Fqxbl+n+LyMMArO9TIhvQ/ImqXNQTo/l/s89QfzS2tby+v2Z
GyXAV9m/jOzJZCmKfnT4oH8hWjksVOQmJiqI5oKc7yDmbbKcLMU5BWTH4a7lUfIYxFdCwpqORyAs
1QXDknz0CSk27tsCIUXZggO7+u0fBmjtPpa2AsfaRIjxpu8p9iVwz8wgeoW51AXeAUvsuXFwH8xm
WMmR9AJuEDzfjo/dBYYz1bkBJGDxZQXpzo0uYIroEyHS0JWFcC2xrEd2WUqQMDTr6x1FClStdecy
6D1/6+dv+vTKNGwwVgEO47Tm16NWxGYYOhd6W9PFKr/msNGg423B5rKlR+RXsIAWsJPa1uMHSRli
DZpcWsHu9nZqg8oM4h3NcIsfod682US1I5LS8+BG4UATcYQfQP2P9wSykm9Iy2fy3kkO6QWTDWk3
fa4KVi/y3meIKDtbVQlpWAr0He3wo/c1Ds0VcPTtQwOCHKOQBVlY5ZmD1JuxE9U2ziVbo7UBadhH
DImG6vmpOlBqqD1hFwl/jcWXnse+zBuCX7KpSCgo2LLdrQsN2opM+KzS9t6R1NZ4v8FkUDk5oUFO
lTOTEeSiEHdqP9kgcA2A+i31ZpeRowAOYDkf124Xi0zYvJZxpKOhJ3qaDvK4/XOVnFSOw7kTqkwT
EFE5yvGG5ZPqvRhsDYEDFL2/i4tCRDhIW3yNQpESf0ETRc12+6chql69/7HLjy5LDACoaZDQevEZ
LVTlHfTgQIQoADNDtl9NgWwDITf6MffmqveEz76IcYHqJ1cXs+ueVzvJMl4jqGsK2izLFLbxvbFY
fjdPyPRwVzbK26MLwRziKK6slxM2esF7dC/2JosOMv+5TtzKETMrHneIR6hB0YV9HvwDUn6vXvl2
4bt2Mhf+K6bi4vEgQ+QKed+eNksHxsDVAngFSAFohjN10SCQAZyj4aqdFs+8WStDDP5cmafgxmt1
53wH4igXa4c7k4jS1ldUwdLdIGCBX/T7OXcoO7aF8Egcprf6Slu+fs3RM6ynaB8gHCAZL84XEk4q
uKCwb10kYdm42zBvdAyvo4WXLYOTN6xVcSn97BlWZ7fwAJgD80ajzss9HLUeHlo2APZq09ZdVfMJ
BS43V5AItLoD5k+4VB/GzFsoRzGXc87nliSP8SeWXLLMctl6fLp2XJQlBcFwJHIF7TamnfzLlDiw
GhpfV5uUW9xCkFGeFYKD+yjS72eY20BdXptrBmfWXUEQ/E5X4JYHFwaerP6L0qsMn1eKHo4Q7WUD
mtxGXayBDvpQDl6Q6H7K56jnVZOELskv9hSKf9Wf1IYp5FKGGqkDnTLN+ip79Gtag7jE0Ai6Tvzv
yUEZd1cvNpKkzwC/QdGDhHWu+60wmndLLyqYA3dwPr9k1IPZuI04h34ysRnvxWE8u2Lc2YqpDu6r
zoPJhKsp9rPlkywN3BV9bJztGoZ1bN75BA9eEDun8y8OO/8+NEKwBIw+bADjs6GhRVC7646VDOTO
KgoM82ikYJJsFWGioEBFeRqY1NywHb3k6V6n+akK4OtglgeDlAmiOW0Qn/PiKLNJBubkDXBjimL3
/sv/PcXNESBYcds7/PBF+Fg5wYzZgq/lpoPwDDABt9BBh+RlKteBoXsHwBpC7vCJRZY2TAdC2vrv
YRIKLtGjAOmxpt+wc+jdJN4KjuEWiDRZky07imdvLvSPTLWe+xtB1s2/FGO+gCd76PSZOX3wl1Wo
LRhXNyAbl0nOZfIS7OPpN8mglpEQ7jbtBDGkd9hQfLW+DR5MkThMUZxCwHnxjgM2j2o23tsKik8M
yoaC39hCaGq776sdATaeWr640LnGBTP8nOanBCzjzVzeWcdMv02kRs/D9Zc2ECu9qE+r+/44sEDK
5fXq1hgBPpVJHjDzAoE/4+4HHnX4LYeVt7NdKAeaB8UAEoYoHvgCzQ37fLDDGhYUz/PHC3tMqSWj
MBIl7d0OBQA3pKSWa49DHFlcxSOPAttI1IsbycxEdH0hYS9wWyHFouIwY2TBVZbXHXrr+OcAkZFT
Nbd1BLJbltpkSvfNf0uWcBPLbT/uU9jxp0tFJxNLqVWlc5Qb1zAaAtvgutvcRny4kqaVqSU3mtev
naPOxxDNTyYR3NGI/hoD+wAHF3K8BEr6m7fKgBiwxpeBWIth50Mm4LhnYjyJP/afT7a0tdzc3jj2
ecBlyTwYLaF9ivyWJ7eCWyeA4zM3l/HXQ1kGuzxHOsiQgLDIElNNPJjpT6VOrQNxgZTimMA7lj8f
++xq09XgJ1L9B3Ed3v3bCGQti0IVqz9OPQjUsAh7owyZ7AXl+O7iHTAQ0nCFp8t0nn4yYQIvDuXV
e8q9GsRcXHQGVwHXq9vSnCLHwPhfmvTbt0mnJKQRl75fjqT8hR+cLhLvrB4zhCaQlxbyb7Jgyu1G
2H8/aQ/pJ90/1EBeYGYDeBzv3wR03pDvSBImt3dHS6r42z02Ei68APJ296O3M8olkPc4WS5x1bKo
4CaUaRQp3+EjfFW0qBqBiRLVR2gRQ0k2GUfxvfV6u21Z++AqVryBlIb8ND+qW85gtF/yOQNOPt97
e7Hj2h+ZLE9K+S6qQun5ZMAp8YySeSc36UxhLBMHJAGD7DKYxHy87bo/G2wL+KAPa3uUanYvTwKf
M8Aa66++vFqj1ML8gnih7Uie6v4h+aDzjzVfyuvgDnlBHc+03kO+9vd7GbvyohAsbvvEWQ5GfDY6
ikOVjGa/v2bNt/CMEwJxZej9/9tSZqoy7+YbsWPBjGLWGd522vmaDRrIAsVv8Rnov1h94CdS6H0K
vErzEOthr+fiAkwfqo5bKGbhtMB9OGlzmeLLux2FvFmfVY2ug6fx+3Vx/aMEnKEFnM6n2enEfJnT
wj/fRudzZp/Ps9lptp4NEmsQLjitafEH68puiA2HH2ijieUwfbYiu0xpiXVrT6TaX5CeztsgbzVZ
i0vixeZXPjbIOW9x45QA/XLlE3xqrUCOyZw3lPvlRwhl4xBPuOdicQYcj21nr9IdHVXOLB6PZp3W
4siUmq9QjfNDQoaX3ytvCOfbsWeToM0pgxANXo/8VP6f0QlvNH9SJuIva8aHpjWhfyHLb/1/4EIy
JBFxz8pQrL+oV8cVQYan08WD23CCh0P/3uVwd63ZDJxhK64qMmtXQ5m342hKz8ZO+l/qX0nHAqQW
zIXOAHHwH53NJJmJY4+YZcnfC28HXpAUGY44SXYhXmGHacAUlADxD7RnnWJFEvckGOIv2EyzljRD
HCGXaGpJP/6eN5xEUEMkU1lOsr/bkY6Ro8l1MqGF8uc+x1W+fvw7sggSXMmmBR2nyxOfNenS5JZD
BQan5WEYEtHXyZifjur+2ImGetFfyLkyOK2rMMcD7RUijRBjC1Em7I86+t+uZ9AMv4fm9jEulpLD
J5cI+XugMiqr1vq1FnUujTBdNJY3Njz4h+HEjXc3/e5nAWmJavUWua/7v1fqpmdGkNAAYtzWWC7b
eA3jghgocyLdweyuY5QEGsKd0YEYBPzUMZuL92zWpvfZu2Wgy37DhgmQBf8YgFykMDHkbgP2KQNb
eKoV/FaiXdfp2lx8vHTNK8IH8c/v7fOLJ+J3CZGlRPHRtQtEyiSogUUU+QMmKwL/tANwH1jb+DQe
fgqv2+GShOCICl6uGB6fc+nB8WoWkG2ZIsni9OJx5NHaJ1iLX9Tx4MIj49EU1rHp+y2U1OtRwUdL
rK3khmTXEgtjeEKubFN/mK0AlBKRIVc/2xYmx4b72Aj/CTIeKBJHBKpsbMPKdmVZwMrnfJal7f+J
aTi1kImrjQ23w0uQhzsRhQuyFrEDg0PTRrbvtol0g7EhCn956Mhv4EB3+ZWPgfyENheIWOd1V7NO
8Nn9fdaetoZSkwtu9wcTvkJjBNPUzTltRlAEe6P7rzbOWlj9hjFSa7x3bXMBxNmZNCdVsbtw8ne8
r/oUzwc1ts1+sk5/CI1LN3Do0FOH/MaQY0r8pSz10O1gv1CcW8B6WSByDFmtZX2Ogy6D0z+ckokN
94iDJWaEwLyoKVg5u9PWSWBgCFCsqKwVf0dJXKZlfcCFxgM5miH4gO5LUOjF2W65vJZYyn0NyODl
YCfBTWiFMBUe+Ar6+LW7Ea5gn19gQP8wAmeCGCXkHvn3uwnJyrSerZnof6AusdIaM2X/LVvRqrA0
v/jxN5KQNSgUjBg3RvOGmL7BP7IcdRTreJsUkTSD5sV6/Uv3sBJEoogfa2tzU5z2QCM/bYX4e23W
AwAKJuS99QeS8bnAJqkXfshwBDFKw7yx7qf3sx8zKS7IiMMVIsejF9R63fFkd/1bbuVqN9mKxYAx
pY3iLy73//46qoTJDk6bv7/Dzf0crXENcLBsglnV2IbmmmAGE5zdgukvCpq7nf5j7gzbJAnNtl1i
4d7utzbEDW9QjHvVPHUzBndIQgMZaTdYeLTg02o2XgDL+PT6eSAYc2Bjtm8egoz0B1n3oSYJzq0o
Vg5orKIpJE/+lOsH5mRrTABEdvOB0OKjGsOtVFJgP564CGTD1kJveThAoLeB7nlh7Rhfnl70Zn0X
Hy1yiIG4/7K05WNBB+EduRjCAOaR1gumJv8fQkHSxMhBFmN2egyJ/0JAMcLGuwEmEdmUv2A7REf+
/moOyZu+uVJRJxyYOIGOuMxHkRonfnv87Ot2FzEE+HzLvnfY3TYkeWUvXEqTPoxLTnqvxpkCNwVY
ItikupE+v5F7i2MP73jtvs7mpKxdA3Wsla/vwy7cMtzseodNOx9d1BCSrskzbjudbYnkqBkrID6o
1uPIAekqz+kaExHAnhRaUNLg1orSixyI4XNbQjnat+iAFsaogeSkhC96zQu4d9R21pA6oE0sLjSE
1GZE/Kg2nOxc7lP3MXa6ii9/lXpENYNyzBhpIVibUVuYEmDG0jwmcCGeDwsvYbzPUyJ02bO/e17q
c1a0wUZBRjnmGoYSErv8nhrhwxikc8XtYf6P9CZeInl7jOOldj6EYuwiYC3gLdfmX1FCPSHzgf82
zeNfVXHpy95UBDWxsgw+XdnCJApWXDjBsaj50rFUHXeM0/5+gn3T+v4w1wuR4EIhjpfxsnIbDMRk
EvKBFQkvklOL1XsJieMT+Sk+IxRpYiiIpw/KTbCLjnsw7RgXVNRvutswJUFwfGKE/3543diFZs0g
kS2sebtK5nKnqrMf50chfg3pm5VB7ef9ZnH49zeygpPJlsWNsgboToKaD1jKnXuj3qiyjRHkHhtJ
rF+exaME7212mQ4bg6yJ4J8Bg3X/+/PcT+0qTofP72iHBQ+QThBy5sy8aFnshLQoS608pL64riXF
Wy4tfIdCnO9aQOsCr5sLudpuw9KV5M6utV53nfVWVhfgz+X3QsIm94KZHg6g2lrioBGSAQyTAwe2
DID8hYoTVx/I53+MUfHYFq/tv795Di1gbCI2n2SJXTNA4CxKZhUZ7Jtkpo/J1ljk201vkW57Q8wC
sMnSV60f9VTvtClJISelwqdR2xXHdGXEFj7d+wp3HszbHSBx6JmcsTV9Oak+FpR09HwpkL4g8dOO
t99nU8GopcSUmkss/4tby2VvpERHGbyNGWRz1UFH3OOoo5EMllkKu9bXi7dzorD5MI1h3MU2xCZB
L7lRdat5Oe952013d7fNEE7+muHDKQFXyHFQSRswvB7EVwZ2Sr8tIm+5RzrQwrTlZ57zhuY8WRTJ
2pi3AkJ1Ts8dstbHOQr0J0VR3J3X+PLyxF6kwyY8RRUoumSzZA5JPTPonB48MOcABlaFq2FwfGru
kljTvy6g6F4fgTYw1zo22nDwn9DEMVy7qeFD0iWeP8npPddhHXgaMxLviWcLUjI6NBKBOJXSUXXd
JT3Q6UM6eu5fk8IHMuH7sYhqr/AlgDyZ+d1AZ1/gpT0AIFlAIl/HxJPZEXMuskq2CaklwGnzguHI
/IobuRepmKoBSoOPY1SPlgux1A3/tCdCGSxKgbt5nT0HkkgfwohCEYyTJwlNDk7ozKpu8n9xbo0y
IIwa2KU70xGBiJf09LD7HHONlq0cXfZdLagwxYi9nkFFDbUDn9wUQyBklYS0aP8Kg0/Y6zxUjvkq
Hb3wXN41ePestcl1CDcVR7r7mt+DdYVXvuDL/0NfU6xR1OQIFhnkM6hDgvQmrSuq7fx0paMHRGZc
X3uQIBRzhSxE/CLOFYG2fj2B0fNgl6lz58kBE3sP0jEZGmORYWMRwxJ2sHGpyleUECj+ICFfAQ0q
H3IgBgt4WyUD3BWInTiSdP3PQ7Gko4833dZRN/s6NYivIP/mFMEHuISN/vHLUYSf/uiyajFHpvEN
eVmQrXFxJFzkE6ow7lV5C9KbZ/a2TdLv4cqFCWjSz28eedDK6XLlOSsER3YiO90Vo3vi9uYAlO1d
nAvHoAdWgLvZFCH6y1Gb+bU7aWmg4KM7pq0zBBEtmzAypCRhG6LnAtUQoAnwBLsuWM3gMP9o5BDZ
fLHXDeCtIINRLZW8LMXuYJKwvlGKjzrdQQtRPVYx/bKY1RAbGbu0nPwEFj3g0Tr/Hic8MqASd8hP
YkT5nrdY1xv3sXzjPrpDmAwEiSE5kSPEtVHG5sdqQLqDNqgXoN2I5U308pB8vxiN4E5cjEE+yPvC
OMhpI+RGPzoHEqTBz932pEDe2sNrVupdWaRpBezkaA5PJynSUZ2DFxLCBn4WQvFnvv+HoNGv9c8Q
+MF/ZDjKgsG4VMInme1eIFL8TWAl9KUR+7Zs3CvILg2IkBnCj75sm1FBuYEt7QW2Ljrcwqt9iOWg
QMAGra+a4dw/nwh/Odvgf+ECPcpZEPhFPwRhAIdfrAQVRFsE40MBB4NxkThATou6D+Qk965W6f9o
OrMtRZUgin6Ra4kg6iuzouAs+sJSSxFHBBT16+8O7dt2V1eVipBkRsZw4hzHI1NPugHRCoenJjNU
Xs1Z0+xNrqY3IrEWG8FsPTvbnDQ/TSSrlU72hKScCcV0Y09pWGAc/GT9NS2yGmeiJH9EhoQNCYOL
n0fkT65G3Dba779pgJXq1CnFyi6femEHzB+zxpb/pWj2S1602Ohlu5cIlz84+654DdRCpSz7cKX0
uSH2pWr5rVAW5lTi/+mFBI+kqzbTszUNTwQB/CxZsg3JjM2ApJNPqqIgcQGXBduoJE1ClIrCzc3w
Ua+Ooowclfin+N09iWK+Tkbck/RJgtM9PVo73ZqSOxH/ZDXg2vK+hD6rATB+ucwVgvUv6xLI5QjX
8fdJGQ+JOFQiINIyXAUnafEbBkPyaKTrOAlJrkQ4+VT2QqJ3rv/DATsRjQMKXtB3QNaP+Qt35mbA
U0AXAUes+WSL2oSZOAsS4Phz/2ySSbrgekjElROkXYxBpDg5ThWpn9WJIrSkCqdTjilEXnQ3yLVK
blAewFVtruF320reVDerLxmreCDyevEvZIjAfXBSIf5FWCEIJE/r+DTigrwcZESCp1ULP8QA4peJ
Z1Z9/TKIj9yHDWb6E1W2+PjyIK7Eh4HkSE6Y9qwA/gO8IgG87JntBT0YJPL8ORT6OLpkG/+IBklH
uBI3skBZniSaRmTSTgadqN8MGWdH7rFF4AE4haDT91sGOJMNnsKUQrdcICAULkVOAG8f+lkApf9G
QUaNTzyT6xR/lXkDk6zJTZKH3FU8dQY4h21AhlmcKV7+S2rNJW6VyFUC4F8OS2JxiWnhREFYna2e
a3335Hd71izpURJev1fIbcSbM87dTniYvnBmqcYiBCE3qf0NceUmcVnkA/lE+UHuKn0DcIax0EeU
gWSOy1JgGZx6U5qBBMwwvVoy0SUMA5jL2+5ziYZxkZ/WaS1xpowDclbkoCh1N9nHBfwu+k6cscLF
1HusCkKT7zciJHEE49yAaWQtdx0mwUguu52Zosshh5NMnXinMkYVAC70ZsQPFZcWaB4ve3OQZE0H
U4StEA+2/jbTeZl7ash3ZQQDQC3tnx+0NuFMt5GWkn8UsOOBNDvxdDpPeEhCKd3XPJKjEwz25G5L
llY6pJJNzamvMO2etD//WqDJ25CKAhf/7Vu7byS301ye3VZX406ijil9ZNLYRieZWL0QcIspxh07
yN9gFizXy4DWZ5skryvy8+BGd+54OL4aizauCuCaYL2G2oNSQmYsFtQ0DQCQ6zWAQUHVCVU8zM02
kmAkN8FSSYKDycPEIZqwmQs0E7os7G8EwJc5f36TTBx+/F8mw4qX/dFBQIKpQHtVeugEp8WGQTYV
bKAtc5LBZaihnO7jYzHgMkvnLCDJs/jYg9UAjnNyRQ/DX1N6CmZcoFynPP+bh8wxTIQYlJv9y8r8
5rEcQz77N2tJeXW5pd/gRj5fzkO6/XzvbbCBAEYUVVIpJUluyvuTdkkJe8jYyVdD8FkFuDTqQMNX
iI8+j+Zz/9cVyKYo1NdUReSf3BGpkBxG9DSDoaLWvLzKsP7kJnvBj19/2RdldlIjZwP19iCYsM7k
7WyADaCeUneZ/NHcheH8XZUkqGRoJa4Sw0+rFstKloTEX2LvxHB9LBab1FDmdVfeJxoVP2sooy1P
8Bu8BRlzCr5YT52stdjuFW8U7FJFx4cYdol55TX0uAZyr+T7X7ZDcl0ydWm5oKtMQH5iDRSWvHw0
RRixYITlG4oxXzv2TbbL+csG8HRkMcrZ/B5ytLstZ+lwBup32yMsp9+XigEtMxxJ7OFmI1uaXDad
Zs4TmaWjI7bPZJPdSKadwRCLeQnYkygxiQgTz8sYrVbXbpzDhAP4o9+M6vPHCEd1B/AEakfUZQJF
LiInO2IoeMn7FKGMeN6g1IsuOQlMStFE0sUCTPpvUpEJ3CcOK0NG821CbzMRW4IlsRmE+V+rS7rU
H+GC8OfvYTTZNkYtizKBvIF1VFpk9zD4MsPkn1hoMTByCVIQEUNPToHRJGTm14I54/L3knGgg4pL
ZM9D0uX/h2wPch9qj+8JyfKiPiOBvs4yGVUjCkMPyFMxKuRnf4ysWvBZSjWTeInKJokbzA1JYdpk
xdwc3cOsPabUaFNKXVKUxNZQEw3TyXUAqFUUhKmXgh6GgFX+0TWCpyb1wdb8LsHH20LtUQRWFv2h
yNxdRLp6uZbasaD2AqqiwRpwi/O1Rfwy0B3wt8F62aeabGOJZCGxsIwJUI1+f7ijoXHYt49BPo9D
1pSYsNkaQCs+4XeV9ftPs0/d2j0GLXcZiOc5mYz8EeYLyiXGWDL7v30PVlcX6ImQAskevgcWMpI9
TVYT6BWbtT1iIXrC/yrjSpQx4rYdunOpSDEdmVYy9jQQfV0TeOJ4t1S/8AJYAvzFA8M5k4yopPo+
BlWDAfcXB0oWMDVFOQp6R7IBN1wMq1jLOZU6LCl2tTIxu8wQmXBSucaV4N/++/fs+iP5GJkX/9wA
McG8i78w4CPEKKlvzPPf3dcRv9XHtancVtlThENX6gVt+774SkhailTBbxuBcv/d6QBmwsqQyH5C
REBswDiO/qiMXSgh8LQkxO0mEFUV+eCvdaffF2Qh75cKiFhLBlzKHIc+/p/H3Pcmk96Z1lW5NArm
zHiZ7+IMYmj5PAIg8LPfOgNv9X2BZyXmzNtbf75AeCWv9rviaD5i4YzmjHNli8vFhXOp/OG/CHdK
vHp4W6jvsjAZolMgb5ZRF4DjBygj3UuUAqWIiBeC382dCHHOKYtRnMVUFbYv92+1IlszDevmQFxv
FhjWafNVDU3wZr43X8wwM4EDcDPF5ElyB9ftZclvJeSX6iNvkxrw6ld8xFbxUoCRYrW+hkvM+ddh
khmEohxfuf0R3boyuCO8y5HsBBid772RCfIwpVIZfc0JZROsKXuROYp4n2yK0dfrkosQy8mx+RV9
7qT+GERPOMtkq0T4h3Sc6HNRrQ0hjxb7y9Slj6lHDvG7PYubJKZ/QCxBYX21kZeKv/kNThLU80I/
8qMVJp93yjIQ1231rdqOSc0KHJR0nMieGOi1WMRGdEfKwCuEWM6qzuVyC7l1hAQy1/+oZAHvbiRk
mB7MKwnfEkdmf+F9V4BMS5QzCTB9Lh9TaVo1Twr7maXb84PLAmAR/ftSeHw3Orqj+fzvN7cZR3Zq
8qosAnwKqZ3J9I9t2fY7FL1+FTTpaSCexSxUBuhBakLEkHI7+CKj/zfqWHuqwBLFyOn/HBfcd/mW
nKjTZHjRRD27HjOTZSnLXOyIDCXDM72ZL0olU7ZdsTpicyTR+kbsUNbFmfCSiS1rzvB/rvU34mEO
SVxAzjd8SexK2CazklDvW3DHFWBqMd2ZrPxOdvuv1fn5ZCFw2ISasJSJZcZyIswPajRjJm3IXeCv
P2KZMs+ks0Mu98gp/5tMbVdQnCAvIrat3IowfDIJNMHmhqEsnGgQblhL4YrtVKZR+4syFXMnKHpx
3b+HIoAUpTSWiFz6sSuX/yul/MvA13iHH4nxmG8kj1w3Vxtq57gCrJwpYwbAhEn2P75Dc6kgREnA
6uckvjGkxO8SmitgKggsCuLsVRTdZStt4Sb9Qhi5RbL9YtM5bYraL288PVjj8W6Ymu52qMjyBMYg
scDbFGswBsfBRxSC+uBkfpFWFMm4sTRBqkw5kBQlEky+aJBdMPyKd7SakHcLTQMK025fM/ow2VhH
nDzEnVObu2EjCsTbLihPJgZJh0HEzWOJyCe0XblNRPeDcVfwE/I7bjr2Qz6pu3XdHQsNG7SSe85F
S2Jc9aTcL4Mn9Y2f55R44ljg8O1qC3QYcwhKlQU6C78bPPgeTiAam+mGTyAmJ0rll/LZLoQSYyRz
DDkBeYhXJfMe64w9k7EzdqU3HpPevlqgfASWwFBjbkwQDbyRe0DYZtLcDGSbuE/g2kT4u91wJ6c/
FZy4YAwY9C88PLG/amwyjAiemYC/N7h6NEmKhYqkQwN+FDhSFEf2hW/RgFXGMmNpnl3ZDiCg+O41
GIC/EZxN9EKw8lnOKML/61PJrFfI4vztreJqyJaPZYnNEVa2HuAwSeJINhv5i44wM+zDJ/LDw8T8
/D4b0BHXPQVKDuvBhsD3Zgy3LbyV3VOW1248lcGK5j4N24Pvux5mBPCQABF4gRwMWy+zaBWtajLa
42FXaoQcNgUMgsw3wwWWhRj/bgxqLNy6zSLaXLwQ1LyMB76jOCOSSIDmpivZqawvTo443TrrQ0qU
4qb/9prYZUl914KsBEkEyIOA649kzeLGvoPzQZhHR+RAfv97v6wCzhURICJh8Ypk4b2Jr0rn58E2
uRzZw6jnf5cMJ8atmX+iC0uMqji3OWQgJOshRXNdVrE8yHkIxgopg4FuEjVwkaswWg1Y0OIYtwml
ccjEwv+SRTJkcikdIxSQmRyCziJ+FHuU0IwBUIhJHIqplCf4GL4TDNpmwzdEAzJYkh8ScyDf8XLW
E1M2XLV71Gt4qcDMmKhOSGriW8WV2Ei1GkgUUImlQbp96N0GGZJSY+3W14fZu98evuBChPHROoR1
COyW7WHhJFAq0DI90Lu1QO/LjpnY37ureoKskVrV/20O9DuaLXor5EHajXouXPio4NGBAcU91eM+
JVl6pOV8rsPUe3a6d3hZYRFsgzmK22bSblOXXb/oRqfJ9rmGOjAJjkBOHwCJmR7H7rWfP+hoqd7h
Q5keUlqirRMozJVq6Da8bAU76QN2eaDUYFx17i2/FG1x9wVbxIAerXtrlIKCJ7ztn9FmULraE4wz
LmqLWLdL8ZjchxrS6N1hI8rhLcu9E+2KIeCNCKWOCe0I4DkSCFjedgGPQYfWzEkzKoLHHh1U2lBA
JXjJqJoVs/bwPqAFhb7DF3yoTY/Q0KwF+eY+UCBlr/Xj8c0v7FPvuTmyGyK8SqK8RufC1aqNeY1H
veIwefnkiYia1CH1KgvwZHieKUt1+dh0uprLTKCW+6DfhYO7zzDxkPVaU91O5igVTE93v00vJkhL
oI1P58M+MttUdFRSPTAaywdMHlrYGMJXDcnJCc0eC2aKj+w6bfu9r+8BFdzXFJrhdaHjYX6iIngZ
33jceVRBFRyjxg7twfIgggvUE6+QMJPNpqNeM26Y/ptzYX7TnLvhqJvzREEw0rzlJt1EkAinpCxK
8/GCl95I4N9F/9wqt0nAqyCe3sEHtL4ggLN9VNaFxgI0G08v40qijKYFVhM9/sjowFv6FCJshfZI
OEGI30D3x05rVjixo6J83wYkDc0Ik34FqN1BJs2MyXsg0fcJGsgcwJz2GsFSqy4uqEvCuCECqQoV
NmEVqJEJKqds6PC94fKjrwbmD5J5UM7d/EB7LOIqjXlKBv1uZuhtT+FWdDXYItCkEOYuJv/+SGyh
/x2nr4aRHcfHBO2v46lP04zSFG5c8AFkLJIbNg1+cTAOLjF7jFruQguUGyCmV5hF16m+dvgYquCr
mkJTybmrzZnCfSqb4GiQ8SngY3q4B22vPEwolskbmun4DSAYDAh18Pow66AUAA8r/NJ4m2Q9L+6J
SluvE6LCBUqhbUFh0KA+1/2khr7/ODXef+yqy6sZvyF9mz9efaZ+XTjU4KI41ewb64bU8KF3zDwm
DpThqSdMMRH9O5xU1jY6m8fqOuxsymevo3q64ueLTt1EExbAOy7ELSoBAtqNoQ5n0d280RfuHaAy
H8RR42Dn9S7dB9VWoZmhf4sQ/iMD1bFU+kRIKR/NHLkQxAfDwul8pAAIXXraOzinFUVL2PjxT/LM
gm3lQZkN2QP43q705MOIbbVBtUO+gNKp6p/8i33r5csyhK7Bef2dt7XFm7YybX0fX9m+UvPWuxW7
Jjex471qYSd6r8HP6Pt7UIeA3D/GbuKD9CxYIJezBxnEFYBQy2+Do0TkQBA076aTeoch00KFqM+u
oRxPr8obp48mpFqIta7AEiA19RaAi1YiV4snTdIYub5mpIFnsZ9vp4SdpO2Bg7mNdZCryIPENHtT
F98WbGMAF2nPJOMDPccHR+ACaiejwWHQjMrhfYe6CTJzKTYqC69QSjRtaraNGdwiNyY5heSaDcro
9XCPqKefHyIAlgPn+/Lh6NaNfPAasl/8lzzMli12xbUGDXKPUtMFz3aeX4QiRXfBAoQnnzzz/jZ6
zGtdSDpHnekFuArTE4ZXACEK9N6wr9DQBn/VOl7dR/DSVLRDIysv6F9GrIn4E8su+myu3gOQ6seg
SvuZ6rQUIcta965QD1eW5safLsl1yDMpHw/va9Ltd1hBkDXMlrriNkE00K5SQiuOVvSF/L661dY0
JcOKXLOrN9JE1jWHrNI/511+VDW7qqwzA30fHel7ankFjIZnR8vMCifjKtpIKhRqJ0enfE8q+210
8lE21NDuYflAkJhbrxP02RvohYCk6biIY7Wfrq+qxZXlUwWzteC2F6PDEtqgPS1mBe8y+LAsoTB6
RCkP3WqiREgGsR/rFuvwTrdb+7qDH//LP8jGU8yRmt2yHapkommNhsNIiCIZCXhrEV1Ut5+J9P3y
7otZLur7LCzGx+0F9bQJN537VfMUJkW8zBawk+TLA/VuyKptrDiruBM9MLQdLD8IXbSB6VHBCQNE
3zIfZHpWCIywH2ioPNFm9nRRXU4NmP8/lXOlW2VcveCZNkDq1TJLa9vFgL7F9vACKJacCBH7172o
sYQf1n1VF1EAPhbzrVUGppWt6gGzKskp6DnYzkEi0BACZRehJcigYWuTZdJ0muiOUngvCjRUOWH9
bhLqVV7eozIeQAHSV50PEj709rmKzxJ9mHfY9f4+g3T7Wj5rRjlrL95cFQgvun7XdPRhNDWShPBg
NFxUUtIcbhG2oOTptdDvW+IysTs1lqK5qU3rFUACKKQxXq8FjDMzDRavwu08XehsPg1gSeYNJkSA
qt3EOw9hG6d/8vayIElvXZwaPSTDTgQPTodAu89iagEsXiXsMAACoTQyeCr92PePzQvyhuAkQRGz
PFGMySG1Q42OavfBVvAm2yaTNNX9TmFDp19drBuzEfjBmY4bsTIl2RicmGMfnS+8GRBwetF/0AzG
eJEwBK8D7oKdI/2Sbq1Z9s2ouW1GvPWxTwO2jpEK+3e8V/uoSE4U/zkpoaaex0HqAOtFlj0NsmlB
r9uscbXAKmL6mSF4TwxuY/RgQQOIW1XQJ6eKWUdCexaTfgkvw4o9Yh4vzm6TXuzlTUFmLl4xyZsd
YV4i030x6T2NV/H6tC6HR84UXAe7PnRa4B0yaQUsaKOhBsLdQyGIeBEqAF34Vy6gJzrWYVNA9njE
oU1OxKiXAZMwhQYY2RUQGGZno7/g3IgQpICMGsg2Lg4bMek1UDEknB57tIVUKGPwZtve5WJIPh0V
N7z83aV3DVW/6Xe41w33BV4TctrhgwLay6iPL5l9vEGUQoWJHGKC7Xyb5OAZ48aa1ZcwWY+Gyqw/
0O962LJWwEZe6FhLjPNSX+Mh5W2WNRKV521rcTnZJ/MJCAzHqQkzLrTIIlFVdUxcB3CFbUAOF4dz
ACJ6Ak/2thLdatFwAcor/jtu0v51nq2va6h78jUdV5M7hDRflEw1U5HVyuHCrmwIzqBaeeauumBJ
wn3XREH2qHmQo1PzrNH5bMBl8oB6evLpZpOUa0ismtG62wWSCJnTLUjLIBfavQy6ZAWQtDiEnEB7
WS7Yr7W/Ai4yMhcIdN5dHewzrGFoLimsB0ydRZenfgTj6lzI/FfG5QFc6dqkM9l5kV5R3IYGG343
fbhNmjRxlPGW2S1qCFSaCWsRqBkC0bcpitFxlI+b8/cE4SToZoWSOg9a89auuhrvaT56DbLReXeZ
JHQNX4xZZSXdpH/vx74yL4NnQE/a+DS8DDXnNo0jGtoaWGAq0QhLRmhRoyadr7XoOr5NGwjLQL8N
vgescGx09nQJ6iQWMr6No4P/7t6716CYPte3acWKDtpOCW/AedyGYZLMoA9FCEIdUDc3HFgj+nmQ
Q337sYvpKwUlRG8lDWsY9ykUKutyfR4ny3f3Oq43jPP4PEZRAuLsGDLk5I9Dko7vqbSCzjP+Xce1
wZEzTEEZApjAy8AKyJNahJRodAzuDUMDzh0gjU3fG52643Ogutk6C+A22JeIIJ+DepROz3OVLi/Y
z8A7vS00fbba9tIwIJ/JkQZlkVTWkWAS1nDSMxG9dmBLqPPQpgdZJ33P25KPrNR+G7kiZX+ZMpaX
IS3D44wxbG9j0KZrffuAFOnN+ysuAmkItmE+dFuQYkUGmZu1osWBtjPOs3LQJrvBJ5qOLm7uQfsO
OUPRgPjhMY39DkCfMXcgD6A+NJfkWgoSSJD8+x0HgWM8F7QOZkQh7AfXsBNk3mFe32acLbKJTiOq
rXTFOs8/vUeEtNR9C6U6YLMHPefUG5cA4fA9fXXwziSSqOgSaOLGpoMGdchKpvYLrCcRcoc+cb5T
kXZAGQQ3wUggQgSJ1leD064Cg4nDTJlUMXV43P6IrLUmTPjy2lawRRjVO4YcINklM4xCAicnPMBk
ohIDIDyL5bnQWFV/eiW/KiVOSmepe91wTF4GSVLja/NUShlHUk+Icyea8Y32eAEeH4Xj71NIc/M9
GLrKyApaQtnrWK58Rs1++YcJL+UjeLcGnRQ+AztzYvCe56YzTrAPu3jIf/ESqvgnTBJwYHGa0LNY
LyK5l/mE7IWIujl44m63hcGJI/B9k4S3TfsPpeMKhlhc4fk27io+SU4JIKrZYwazQbFTFy8Pzkg2
2WPDfvpIYNEJUMK5UzMJLOkG/yxEUTxdxRjvDUDyuGbwIgJmxLeAY6Jqvziiqs5HCtIvHekIf9HM
srvDYnswppylsuEbZQGiaYXcyaDYXXadgANIs9p9hnJgLx5+FvyCbZ4XxpayOE7oQnjsCjQF34DY
k4Hq8zxd6ffBdULk+ws1xMkREsXbSHoAgI3ceo9BxSs2tE2MFK8MIZxaccxilOElbZp+OalmrUVB
ziDHeX4HCuEzafgAj3eur+to7ogU932sAvtHOIXdtf+BbK5htD/m5UoIYMInLQyU5C6de4Crj6Oh
spEBsFSFO5rN67Z6hg+YozpWE++J3OiT8PNgt8HTEylgVYgY4Utk5gcqMJ1XH+KODuSohC+ILkBw
17QlisHRhloZL4Pkx3HRPIIccXNoGQ9Wrpr6V7KH5IMSUrmln2UPxr4NNgb0PatbOCCIVvFCtNUd
hQVQ9A9DSYQl4gIZazt4wopHthfUuyIhZg6qE4ZmSuOpe2e/oLNi80RWDZJVFAk068lMZynCrBDj
LqEKaRa4F4jaAt+tIybg8o2qWdDhC7FTcygET4JLpCSFt3E2X8t77ue4CtGDypKiwVfyEoCy2aBW
xxKsE+UbWmK8drWltlB2OVoT85K+8zcyD2yL9D9w/5bqVCVBfcbjs/Ac8BZyCgb0nZLVm9fXz+Fr
UW5YWtkExpIRasthZwyHJouXnQ/6OBYfSx+PGeTaGEH5HgYCqllawI5WTkoDk35wsCpvkry+9sdb
1JgBsq9cLixnlKNZ+7h2Fh00pX9XnEbs1VnJSBUZGtQSDOJfBk3It+MC/awF+RlyLRgtbdoylTGJ
iU1j+r6iGmKQDbluAI7DSobVx57jS533n/F1wTmeJ7jop9F9deuVE9L+ZmvQpC/4M2h4ab85fm3i
5V2zHk8bw6Gx3BhY+BqoUc7uo3iYEcCN4j9WJlaEr5gT7JUsQavd5Tyhh8VKvPBFeI68O8alhk9E
f2Taex6XraxXa7oH0G/tPksQujf8wAyjnkI+tam/3QqF1hXRw3tXjT/Td/AQO3DfqanDWeA2/mKb
0+q20ufxvrONR3TKJZusRp1QtZ6LGC5xC5OmlEYNXZ5NuSlD+G5Y6Al2N+psidCb9OnQfj5+MAgF
jvpGX152tx0GUB9q1qXPzosi+sk/rV6IfendZlAs78DH9cV5hYAHpEgzuurgU6r1D/ggjU1t2PCy
3rubj1/0Jz+BjB68y1TfQrXQ0ye3iC57vzb+kJL20f8bn2bnRbufDNrD1D3t8k1t3Bm3h4eJzj7j
4Ty217hln+n1D6LQP2I0WjoQZq9FNVqG2jmSQ8Zhqk4RAPSODWwIKsFsl85nWQ+SeZ3ZOGShpsEp
IL0XVPMXLzj5HPY51XrP6Moe+vRoFIAKEwtzjg3acfQ9Pf24zFiHRts801yV44ZKIHwtPAKWessi
KoFcFMbXGBgbgnx0RYV0TgjgUXL3n68JiTXnlXcLGLCO3ReCNbCnZfTf9HVY1pV9vtVaJupvMAlu
WZ2DFuq6CskwszNtTm5e1qe7DHPBnGsZR+RnNxrt8gg/ku2E4XGQonHH1WE5J4hPd9hrWzivMIul
J6e9gRce80H6kOQj1BfMoEm56/zpaBo9w3yibOK26hL+kmMBNQfxC9Sj7sW7r44hE5jEae/q3XcQ
IJ+aZmum9y8RzU1BumtBMNoWKsU6irMbcqTvVf6nwsipGwgHQCmLRih2WZsdKkgW+hr5DJrqDtYd
rh7iVGAz98qq9w5Ago7GcUdDgtqyX3gfS87xDNKJvDa2AXyChXrE6KpZypJXFgSqsycFy4g4ktsD
IUP3smss2XmPVn0H+a8DOS9c1TVJbPbzvqR4YayGoymxWXqo0R1Cdq+Lfd/hbsMMbsQ9zU48JBLg
E5/DcYwj0KMLCVDObd/qSKai7FO+JVirbem1gFMILapsiOZvEJMlgHnZIfGWejS6Evg+5iyjRo+J
ovXegFap7DMxSXmRYB6zgxZ0R0yQ+vGrWbpi/y43DCMLOG2ZQuScL79pB9Ibzy6aqY850sZFIfTB
seIeny5FhSe5zdb2eAvbpHx0CjUzaRdtAzMYs5L6tAh75OZ7YYtHB65Di7wO5AuVUUe5fMkoDhGc
i5GUGajG9S2H5hL1EaSqGChIFqHngKOgNq1GrYm6fezRWEVSoZhf5jTxusdBPjjDM3DstkLIFVw0
XoZvr9Yn7l1xUACVre2he+x/osZAR+2l41HSwNi6CWgWhe2aehF449UrqjBTjzVb8nl6WquOZPBY
d0Pav44wrtWWEPCR0ar2tOoU61qUjEnk+reRtNLdLSSPyVzmqnUdIs/YJbNIp31KFmpZrbF3fYW0
YseIR2UEeUjjjDEU1qQ2yZOL30Df+TSu1pdxK7oOTx8jOuFirJmwcpNWl9F98JoofeawKriQ7O+2
OgMETAgHiWM9OrFNcWE8YHc9uKefk1NP60LLPIHqFm+EgPsO1jw1oOySLxjMnk5m9L2mN8YvuNW9
rG6dHSmhtKgdnbwSdffURFNs35hdxkAEyJlUc/JbpERrW66NIdD3HXFfCjrQtp2IrkHEnNHnhri1
RyLeJzP+xzyrJKfGlKdy1pFuSOlWw4+CxZjiJwqmLrvwBFFfghrAiu0vGKWwKdJQsaukYGoN2NsB
dJMgkN/D5XTKnQd1JjqfeQ0FZSqMd9sHz6mEVGbBikptMbcOfWFl43llooEhOpskRUZZ6r7H6aIe
6DPyJOMX5DF0S3BcAcFcv53TNViWW9MW+uP6AHxv/+Z9hkr3NfwMi17R+0zqozt9FnEAgnZ3RwEc
n47+ihbrTSIeFKXWRa8e3BaNcad/QKno5h9m4gmde2e6rd60sFKvAS13p44kCAk0FUkj39DqEExw
GkjTQOJBIgpvYGW/2TyzYeo3F6pX7BQ/HVUD8W9hJOshYD0tu2cIzV/9K213GvKQV5qGWWXhC+C/
CoG2EirhsV932wPOanSmCM2AwzJ46CewYiEPUvOLXgPMQciY2HfvwaPy0GEHGxPbV/drzSsPewg3
hNItgG2rdMrTFy5N2y4tJuSkBJHxkYbsReF10FWoQ0OUOOqwxa0Q6BaCIQ6lNJbkzRN19pcjcFCo
F6VbvW0TnbkjAIQDeJqBFz482HdYpFT3utDifxtV6LhywN0AekkoHUMmQscHyo4M7AF1J7j6QOMI
N8eHwrhUpqWyU4DtxKsxdS5sD5YYDPSNOy1Yl5L79HDv5sU9h9TILCKW3jH8IJ5+pRwl9HGqr9Au
qvgfn6YiwEhCqp8toeRefbxu0sNOngbquAECJLFbm2tYn11G0DP4ZfjyiWLC94519Wkb7EMHCJjh
wZaCHdTfM53man469c7Oe6csBL9x5CSKmUoLdjG4WiWtUAmdhtLtAVPTsjF7MgGkTk/HAQ2rmXO1
Ootm/+hQSxmh2dyn9WlEqximQXGk1ZGstI20DFgR0ZS/k5ZF8xWWK64B6W6STR+f4O8aPnZCTk0D
pHOhzazpFSvasmg5Yy+gPRJWUMqDdJtZTDYjpXWxHJbDAy0g4eY1RTPn5Q2mYi3ae1yeCeNmNL0m
Acj+uCz/SJQPaLKmbZrVr+/r81VjQAF7/OwqnuJnm2JEo/h9zJM4er+8qWpp8/PyalV8xWbVNrit
d1St6Jq0qx2+6X10GpHJJrYLif6UDdULAtZJuWCzTVZal0Rx9+zH/TYuxxKHm2AZbmDix1OPktRl
htw4fGJ0uVvpTIJwYKDwGSMgjvF8SRGVwJReWUJs3I8EMRZTyp+h6jEoMOMg4UrvJtk3WkkovRA5
TOvL06BcXLj55N0Jj8nBLZMe2ivWxS49MgfpqBM8/bOlQcqhD68OZX0T6vxQXTwG7aVCJ2nmtBac
H9K+5aQ9fwf1wWPG1J00kaGeU74CsKL1oIOUtn22A7wBdpU2Rly18qG2z6Ydh2navfTO4M99YnaV
8yiHV7TuT3Y8vA1O/ovGi4xXnEYllYnEIzE+VPtNr1odlvTJw3EMPCAlFqTsYF8B+HcvAdlg7LwG
N4NBrpUtoHy41gtTkgtUUukd8m5T94ACwDyB1RXYBfKJLD3pjYgS0uRAkpleJTw9WdElMVZBm17r
l7S6ROX2NG9OSdgqfxAXpvAho/a5/nTEM6Ido9ifAfeXJLYLNGeFT5FueupZxH2nOQpxYKdgVozX
r4qsD501x955dYW+EdeY1DvOBd6H2whK9B9JV6C8DIc9MQaEVdwG4RBP6UAlnn3aF0TbBuni2Oec
8Dl6rYhiD6zzKKWZIrqDQJHVmLQnV8pGkEpQfjbSv9u0HZWB9oTe0UCGjBxYGVTdXKDHLNFyKhSc
uv0hH0CWIDbo0c5ImqkkYO0s8psJ8i7tIJnUoJVCd8m+DF/rI3fcvgA5il7uZZLPdL8c6xtt09KM
84ii/egUkW8j2Q7fn0anBWxef+QU22wkBmy9rR3qcgciOuwKCa7EIN6mBcdSn90mARe6mN4DntHC
ROFYIZFL6+muoAqwy0cdkk1YVygywBzQXssH3P5qlDJiyWOmf/AD5ygHXshHxsbybenkYSkwAc7C
yydJA2s/El5N9wZTbGY3wSLGFifTINmMBz3TNnEsYftrp/mc6GX7Wl0m2eg6g8HqTOhAezVlYlb4
Ea/QVNEUnHVIl+9UNJxGGlAD0qWa8aCVnfAWBCg4wabDhKyjOwSVyUVyMORUOg9TaViPdYOEQM0u
anb2FB3Van1cqtt03p6d9lkBM7JVb5k0YxHe1N3cAjQJpA4OuaMdPxwIhPE2QazQTE1HcmvZgO41
pcRMYfBbyANjs7itEAPBfBejE/71ZYy+F2EZmjy4N2RkNFIrlWXhk38eUpCJ2XJvC0p6JS8mRbuq
1R2mYqd/1uCas2+ZnareW7FVujFabLifm3OKrQ79GYrZyOyCovPNgnGSrlUN4pLuhfZJAvkF2mBK
bv+SJrAbxx2LwT+c7BpYKjiXaSnkLnxEv5nm/xcUqU2Y2Vm+9gsSSGYE7dJMg8xKAQWsmDhwlvTr
AaKFZJbJq2PkD5b2McshZbWCzZRSJghoTBK1E4dcI1rQR+i2M7QAiIwWOXDsZTw+JGZj8yFHgEiz
oS2Yt6hC1SzkvtvlomyZjbahrk/b+19r3dlV3cdfHGUM3tN8ErbQZw1w8M/O5jfJuTf3kvcvR2ev
gmqOyujNWMZhOiWt7jRHd8LCZSNKu6RNSGh3Rm30mUT7C3rp8a2beyk0SLHXCLXtYc00NivHzk3d
Kbro1pAKzXoBqj1Os0cfNsTf7mt/EDo51dUtZXSYtzjXEJnrfTrUokb02RcYhy196GMpdDDzy91r
cJrcwpcrlEBw90GwjMBZl8XaW7bcj91yS7szgHod6qWt+0Tg6CX5z9qYDLO+1JewrUyuk5Ywy/Y6
PnLt/Qf4nmz4nHT8Ol44KYF12T2ROUfME0VNoz6gvNdB4dg63Lu1jeofo+sS1hCBLqA8V625U+jg
EUmmCHKTyt1pWDiIRFjmODzECXSqsdlu34rxHpabOvHrJnU/o5JpPZNiALwc3WT4RnSRPANk2lBU
EviujrSbYq8y0M/U93MnJT5aP6Be39/ox4WL8+3ccb/Aw+DDY5I6RmUtUQQYttw61VSEVtok6SjX
Og80JZ8mfIV3CRak9TnhXoBJ5ogAtXKq+4iuoihg3PvZnJ85X0gIs/WL5YQqi5FQzqEjf1kMX/OM
2pHd6vF2pkvzTZzjIEGbmh+gQL3cnVGgeBuwHqpoRel2GdSd2TML9IPNh7/mda00cc62w9tQQfKv
7DVU86TOy3nTJcG851OZVU0K/HD20xpSzuvRdf4gbCar04snFFyUgynEnuyP4AhX9VAdVVYLudS3
o9I2Dw+AWzhKr2MqftyNu6gSDPR+2dPCsnfeK2M4WXqfoDVDjtxUByyAXsysPs4/brFMyAH6mZ/0
1VUjfKAnatSXlEASDpDBzoKSQW399G+z3Nf/GsurD6ksOJ3jJp3FyyNqWlJfHFTD8+LKQw0a09e4
WL6HzeC8UQdJ/z+SzmxLUSQIw0/EOezLreyI++6NRy1FRRQFBXz6+bJnpme6q9pSQciMiH+TUdno
MZESi4qwUGkrH7tRlpb9a/oCRAl5JxEeSn1lSFb9UJu++/G7r25K/+WpMaYyk19ij4Do5ICLmyN6
cxtZk2/yddHZcLnvojF3UmyEWfruE6UeV17LQ1pXOHCTfoAbqYO7KjQpl7TRQRnWQ0br43zl0HWU
RBPCNuGmKgdQsobCpqC3wBORCr8H2urN3i5fRRP04VG/iaBHEOD4himOjvTK9JoobniPe/ncLRu8
uMhV5sr4x+PoG6PsvNtjFtpn9FYcioM5fWF6ns3soRZf0g8W6OT80XPgv7JvOnI5e/ha5Et+N2Zi
DHEQHunyRE2IRk47nNWXFuGw6HWTe2qM1IkxEz70Ud+zXdzvHI/YInTLQiTDRgxPfoI8wPH+JkJB
YMRQjBGEQULkexMe1d/5E++DS6GD5Ob/eAQ4x5fBhOQ1yMlW8KE5crz+3+QPD/yTScX7b4bGjss8
jUnLwyUcomDnxXOFwcC4Q4PAV8BjQFd/DvTcf18VhxfzWQbFWIcLQf5P6XOHE63EtuAwNR+Yq08k
NDeYADKewtUbAYRMygmBjlLD7LFnKnRsGIpAjHSdDXuNRg2GS5gI3O41/56cvD8mZlbTa2CosruA
bNkUXz0cPk4SyBHsBYAzShYWLITrmIHR1IFmcZUA0zIBk8kPIh/HfZLfxUgqh+fjscncQHAFBl2M
lGti1UEnY0HRJ0I7j8GHwWr1Kv5A2bI9XKsRCareq/Ztxmq2yPUwXDW90XSQaoHJN75AAC1MSuvk
xXxCLPGXe/IuxzJB4fpJbvsq1mpru07MddXNWLYkOXJCnLcvA2BWFf9iZoJ+m5BvwrxhObnvK0zB
ew7J9j77k4XInZTHlpEF8Ss5tj/W0byTvQ1Z0OP/b5sBPJx1wGIfE1Xyx0LCWLXUUUJsQlprrSUs
nhdYjvDDGNG7eANLt1UjrJXM3pGFEuh5jxmqHtwiCsIH7Rdsqpf7ycLbJ+Uoif1g3kwyByXc/gbK
5drH8nPIGI5XEelAiOBAvEubFXKHl79ymRh7PdCyeZ3NL1EbkmmDF5Q0KP6+SpxdvQImXDd7nxXS
iDFSBMCC4yVHKqUW2eCoAm9gMRAzRXkYVxh+P8NPHVs//yK7mAmT996+xncbw7tVXk1M40QKypsc
6Z9rhKR6Ae2PsFTBYchitewYMBg+2fMfHM/ZTxVMyqL657PFYMlH1Uy+Na4bKqG/IPbkdvyo1I8P
yb8C14klCn/yJxkCZ5xR3Br2ROF3TvI65u7jtq7RjzRhdZ+aSP0hyeGt1ol9hA3/Dyfd69/1z5J8
XHYpSe4Pj3SvG2sGy5swqKakCZlkG8hmqGsH2YOJlG9K7m/LXkOo6I4wwisBjVz8lMeA5Nh8kOe1
O7SmK4xRq1k7SJqZ2n+NdFgJVhY39uC9qEA+wXLxNoF9lVIow9OG58BlK7InIRRkf83oTcG1YO/8
Le+dV2w4VggC770y+A6kOUgaQN6TMhN1kC1AAfpFDIXg2XzuESFoAJc2lMhHj3oOCl/9p+hu8Qyf
jtuQV4MMfhea98jRl40PDAGxjCafspoIK8DLjmbu4qogoGjAwS1qUHbfUsEyPRNah+3ROBbwKZZM
/SDKVRB2Uc8VwkTMntAJ4rm3LIn04t0AYBDXCKFKJ6um9nmEdRfGVuZuxvyQ0j7HlnhHK9N7Uw5g
WNr1+OavWxXk3eQpr6JS5DNIu0f5VGU8+wn1fxPumqJLcwviEj4k3XoGwCA7SE2WgctbokkgsJef
xuntpnoGxEOGQOXwm7FAxA88UhPmvlLylZIrOT7/fqZMB3ZonkFz6tccJBWel4R3qhM6uuB8KVYE
tfEDkR4xKz6XP5wmLHTiPm8cahd9X8dOZ8dEGL8pwLLHuXiEMLzfvTUEuJqZvMBfIv0XmbeYiL7C
CJ5KeL94tNk8GQxJbncFOQSjUxPa/aUVZC9jlyiEDTDmQkzBibRJQcFDxodK+ntjf0B2oPerfOiN
HAQwKamLEpCs5T0ung2z8h5A5KvMPukDmAUCEQODtIq3s1wsxCCnkbb8ZcRKzYW5ZhHW1mFHI10R
n/R6nNrbtqkAOeHw2TRCL9qsXXmshNMRSbnWUK/G151HQotNDfQcsVHVnKrjh/lt6QJL/2aFALE4
o5jF7XW/OP3CVo/f9KdYC2EbcLohnrf4qDz74V8dt4LgyHWlzWsWn9dc7rYypC7zsyfjTgG4cIZ4
KCxwU3aV/XfAlgZ8RXH2FQTNR1hPqjMQ+hf6HWZ5MhQVkDJwoFaBDr3LfXLqiE2FUgoRuABpuvwx
9OclWz4eQDvuIS6oH/aCHgEJIO+QUCkoSDogfnimgQk4VBTkf/cvW4fhSK+lNFrCpxu1Y2wcoNIZ
aT65HWU8S19b+PI/Ek6Xj/H7jw6Vd8Tb1EbSn7pyAJO8YnUdCV2rNgJAZIz+XTuRRlqLCmDojJ5Q
vDJM6bCiA44JCh+t5KE8fFdKcBvcFrdFdchmTsqQcpEPGbiPb4ucsS5amult9B1VZ/3MKZEX5gYw
uATSP5RMRTgVAi4n3Os6eZ7AgZuTFciMqMpDtgVMMqZUl1bp79LdqBrt+iyJ5VBLshQOi7SXY2fS
Lp2E3weYHk2cQQMsiw0TdP/NbSWQUowHWf0aATRVJ5I70XNqnkQaQO5+TiqwGHDgSSXU/uFjOk6K
OT1dFuY+AHcjUj93uLIxSNtC4Xkd7ZHOCZzJwXVg4+w2xuwQ68PL/ovsfGt6jz60IakMUdQAR2cT
AYbBhSGJ5ARN5BFUU9A/7FxSVg9uJHFzBVySQklhbr4R1zBqKtpt739hHbM2/4SnLn5UEDueEwBI
nhHQDOoNQyamh5cjTOP7kTmhwiiDyNELXljoOYQk7RLAjQ/z0IzriP/6XxgsIpq5jb59Ejp9yPJF
xorcc3L3IPW4NiD4Fb7FuBFayeAmNBH2HpLvbXNlar9+Da3ClU958k8Mq/otUzV6hfg2z6LbuBvk
WwgNsASADVN7Xq6+zBWVvraST2/m00+8PrOJcOYlvfMueRZG+pCYr/AlIyQeH7YbNuiojbhCazm9
MuiviKAHggqJOgHFIXNDrnCa8+GowL+uU431JZvsWGIAvqj/Ccjx25lz0IjmpR83vLtClCzRGLGO
Y7/k1rP3qNsKoQdnGZXk1WNsyY9iTg7P6g+WsfKPKgNf/F55IKlMm3FlM3vt/MNtu2lnEr0Wu3QW
QpVGy8SWdqu8QptU7GkPwD7ooV3rqZ83g5ikZTBnE6n1geLdAhLkREOovYyLt+kbV/99nUo8woCz
33YrucH3c58/+yUMc+q2Bo6hZDAdwaISysyT2qe0Dznk+O4FbCWt2CSc581bZ3yL5FVJOwMns15W
MkpinNo+sCp/DCQ7go0NtYUByPwSZqaipu8u+DEnNykfGGZZzqg2jp9scIP5jtUmPSviKzlf/WCb
4/wC5sX4GxlIgbdW0LHVyrFq9oEwWccfdeLkARoETaM2A3D/Cv6cmIpK/fKIPQPavOey6VcQ4qaf
UUOUlELLUq1e9EdVYmC/BVwB84vZhHzCsOJQUZFAlt0YwW3G2Bs47yyQwyWGPadyTTP0OsOZBwSm
GIDVkO+px5afPXQPbjiO7z6T9/qe1Z2BGLT974aX5jkl9F9M+UaAO6z/7Ivs6dX+MYdHwTq4/qBk
gjgB3ek1lQfQg6/L+xwm2sqcW9MvEbDMNDkoeaqMVEF2jHiBrvPro/H320A2wPW+LyHc0o6AkUfE
ZBxC/DmInob2ZQW1yPhTYVbwV8asmEprZ41yBnRT0HC32QDunvZIFNgdBklnkytLFcSHrw9hDGqN
9XbFupi55YaJI4MWS3PJJT3CvNpt0VZwxquVcHn5JAghoP3uAoU5PHmPzZihgbQoIaG9R/oJQUVR
ulp6+XOOzA6Xzt+zBsj8pcUCXKNbIIqSmSGP5ZE8ezW9tnJhvLMyG9hknBBH1eBK3z+ZhCjarykV
GcR1Mm3tR4jKBTo9JRXbPZQotCE1Vh5bZfNZiSbv5tWb9zpfwgnRRtc9k33+2l7ow3pTBF2M81sk
jYmrSWklBkRnTqyRtoHgxTmjPYbfbw4IciWziNsgLWOcUnHfdmY804DKpAzMdBdBWENgS+bjFMTh
j9V7w/ptvEKmEiPwJBR3MpCqytPfF3TdbHW3AXHT8T1tyMS+CELzjLJtYPjSsEyFMEbETXJVfQV6
hhStB8ekQ/VvjJvVZ0WzyqVMmvprhG93LHAxPcEKReitmGFckIa9Z78VK2l4D7BtWVjT7CRNYQMO
XoPfSklv5GrfghZp5WeCmmVpcUmg9xrnA1VAr2E+KKNrfIOZlCevE7SpEDAY6DVj6ewZo1v8iyzg
Nlgc/ic0x2Z6DblFY+gfZKrdww+4/HVqpI9xwb6aT5QVphLpsw8LFzNPacg1lhG7yYYB4KQdjLTY
UyXhjKuMMhJFDGH1YaErEQf2TpsztUA/P4FeOes3vR0l3Z2435D0o6eawLoQC8IRPgEfXsb4askq
zdpBPW1P5dUZ1v/G2uQzY5xxxW2yA8wHOntYLjuaguluqg70CW7a4w9DjCZhLb2kAvBtVlmgD83w
zXwyg9lLkkj8TES2L+awoUiPaw6XBZeJFL18lQFF5uKqDdeIMFH21wSyIIIrO6nH6NI41P6TIJxd
dA3LaDdXVuaY4uJ6MjfPtbblj8b2DZrErKpkVnVZYfIcvg8WfDh5vIN4pW9gqErT50AG4ySjvd8C
5OrLV6JEuO6hG37MjaN8BqUOEQWe6XFuAgaLKt7QK3yPv6NdrE2ViT6Hhtttuo08vu8ZEZ/lY3OU
N3IcttMy6r4xVy6s2nLGpzIgc3XGac8m162zUlYXxLFv92K4LXsIXrtZwEz2PaZWbR7hk9kVGydn
sYl2QwYj8tQrlrsJ9UVzvqXmsOo7G+MvX4LEM++EnLlm914WZ6rp19KY5fsPk/0R8BOUtxe8D3lR
gvHDpE6sfibOdv8xwAps+EELWi0ogtAUVQvQTfl0/1Nx34U4xAeHbCKUfSMqBhZU82whuIkjukWZ
mc+MUr1ZP3E2YhUHcHNmwlu/CbXognPuFWDDjoWXtLX4Yod4fq131KIwCpj2ABTtkSjB4AC/m5Fv
8C8iuYN02fzjFnKYKD8NkGPu3Yu7Y+OkpKLtOgohs568ziyZAG3sPYJVok8+ZygT4BGhAWe8W1pH
SGrDEt54eeB+iq1wd7yOH/v3Pp9j5zmQtrDd73sKPwbNa+1sbdupXHvZyd58DxRn7eoJnqrAp74E
336LjwIfnPiSZbQcaWmDOsnesEs5LhG8K5uilFqodvXcKzU/M7378UnY6GWsoSCSscr2fiiDoBDj
N/sERlXl7Y8YIy1RnFCXickZklf20ogCdxuswYvZpYov74FteSWjb5y6C/+OkGhbHh9sxliCGAIL
Yy6mT2uuMDYXuhVwaqZVgFKJmaAB5pSeJYXgviKyw9e02DrBZ0GleY0yeG+PUT26zDD17lWcM6Yw
gM2EQkAmuIyUiDLVQ/yLmoUyFWFJnyncJZF7qIKBGrPZQ3gybchJ9yySSWvv5TOEItWzBLuUE+FP
/fJ3CxEjSANENotgS4Boos2/j9vggf5Z8FXQicRcr88+iIeH5F+8dUwRfUyxoV284zu0DcFpaQNt
TVWKNxaM/1D1cYOfC9j5w58f1H7YM3ulqF6HXaLEuwHeWWdBYSpjcuzDBh2ewivhsARPBlApKqZC
qK9Ci7gcMcHwHSIsbrBZkWni6ky5TEVxgzPzQo5uuyJjhMTT8W3u4JnfFwZrQtxfxztUYruQKEP8
D3OWtIf3HjmBc7iynuSDkx0XruXXYmyPKp//PKYeLpPN0AkM2N6CFoFpff81eGIo9lv9cOYlmruP
SprswtfgOnmMbsGHK+3uHZaTzLv0cnyIHa+YMcAKy5Do3KgYdf1rIMX6oRzcSIkSVnfIJTEsULDO
klcdapoP1EiwW+G5KvcWwInYu/h/6KTQzteEP1B90zGIo8DZAQcRjFqEBwDED+gfHAy9S4GHKMCM
cA0IuEKC07df9x99Tly0FvQYmc8EYmeE4S8uAcJN4xIAGfJoYco/pxHmR5kRhRevodVy8FHbQVvM
2aUlNj6jz6fxTvG6Gjx9hzaKgY0HI5bXtJEbO9g2oKHi3aDI9VHOA7ni28YB0EvxWsyq3PlWCXCm
EJ3Pi6MXFn3CNkFwHvjw6YIyKNxvnAQeA3uKKQCENXbpJcJsdiLvOS1HUEDoxrjPf/P77HvIseCY
0t9a0/rwCVElyEIE1R46GHvNsvwkEO+palnKtPlvpE6pFPPDIyVXfqVAtF5xCoiqfI9p8tlgTdhK
Vmqlz4O8ZQRCQlh+hsFgbgugKqSTSCjgDNyJ4xaahE21eJ4+C/gZefhjbM1Ej4Vuh3D5Ocn76hLl
r7wnkInaD/15xD1vzX6bfNUinrRWqGxO1y00a+NAQQ6RW8DMWyOtuWmYU6CSx9t8XIX12IK5wZQC
Ep6FwvBPZp6A7QFDgAqqsVBh1jRbXHZ92GMT1lk1IdbxR4+X9V4Mso6Q6DiY75FvcRz84rssUMzt
5oDTHZt5nz1/Wq34fSCRktZRd19iZaNPjZk0ek6KAR25PXa2dVKuGB5kW/Zllhy+++1fT78+XF34
nONHpEzs0Z0o6nrxHNfLFmfOs35kPGDDwqldFQof140JaC7YOOYtzEvUwEwfXbYSlCl3j+PoTu3s
ysf+xcJBTVpWBaExUoDAbjN78+MDnsgDxoCqX86gTVEw4p3LyN0UYrd33xreR82QViOoHqxjKjb+
6pKM9vgx/+ydA2eZjvdHCtUtPdDqWEG3vw6v+3L2XFxGtzX39UZWQ+H9d5BPgKV5+s3T63tJdYFU
o85CxomP2qdfJZMTqblC1ZIFNHgfW0hFMmJ4XX7aUmlhzfM3ZV+AEvIQZfx7DmNYjsBvKZYAeS//
NCVQGuioVctj+oTJIMNQ2m32amwEvhhdQVMTIym/vC24cOjF0G+JatdMCoCFNtCv8StniuszZWN8
xhgX84eSTD/xorxFrn5qRWSmGLLvMoC8IobqsrrHFMH/Uhq0mTzMR2XoxOYRkdyg2D/3/ASWIUuG
VruEINr5Y6wvH7MfyHXBek3GBVRqGGrKiGbNR+ac/GL4qFOLJfOOHB13z0QeaAA0frsixTQoYWeS
ZQYj97fRQyxQBSmC0ifKkhbiu84U5Bff59YaXuzyNmbIWO1hBWvQGVsYs+aATzku52Sa8rGx/CCc
D19n3gnlz5d93oBkhlOJ/5pcAUeQHEswD6GExsj9yYmFyzwAVkfyb2MmoKT0BBPUXHPGichvdR/g
ciyPv5Gxeo+M9DPEhmP0DS2ieu3wc4CAnBppczL6DGajz4ALBblHfzeBilGOmbhLa0REmCWg6Hif
c6AixNBMokTqZzsxNyhC7iM7xjMDKqtx7OyFfJleiUBEwF77j59vMLdEZT4C3SZDnnDjFu95nFez
IrCryOB+rn1yMWkRnXbqWBv9g7zI7dpQu46Y7g3ey2peLpsN1//Ow7sBspuNVbP7g0eDgLdrJu8y
Mbq0xcfBovtIzQTf51gZKpNMkHzdsuth2UHBqFIoaP5NjepHYqixo0ZKPdbV2Z0R2g2d3u6Qb1An
XmB/6TTB2b4T8nTRE3qPRYvd/pT2s0UvOpSZAy4gH4C0WBZZmIIl8kCv/g1K8LIdMaiuBoOWoXMW
bt6gw1iiA84PKvIwEeycLyAMPfuIDhL8YSfAvh9psrA45s/aNfQev+SDNr9NrOS9LOZP73eCqPGF
v0hwDcykf9hlBfUPZg3+gOvnGb01FhjATmIyw3wF6TcTCiJzGflyx8Gklvfm8v3Heq7uc5YS7lZI
4dd+HjV8mpuMQQDHyswXgGVIBPMewJiESCboxtxRevn54vSuq8fxuspXKEOwPzszALdZGb9exhle
FKzzByxiwavyj/vFcHILmjYkkoGPr1vbkXYyD2Cjn1WDgAqm1gEBVk4AZzXTFu8Ts4120020WSa+
z1GhuXD+vgx1JGRXdYBhzQrBKRLZ/Zt3OUFfeTnUO8xg3Iclphov6NLQLFJmME+qVZEN7BZfl0gA
9KH0k9Nv1eviz9iOAGKzkT7gWb1XpE+kfkdgkj4pYDfqmMiS/sJ4PINwK/nGO1LsBemYkAAF0T0F
R77Bo0yKLrgxT2K96dZWdWiwZeNezEIntEdAnBluLaBd9Bx1WoDZ0j/o09teH0kTPD8t/92/Qmtg
3Pahe+w8EaU67T7+Do0/5JAQRkcuBY2TGBTOqTJ03sxj/Rvd7pBwWy5WDV8a7b7+HhRjYCBf214U
uib1RCzop6dy9fAeFUYszuq2tqFleEX02VbTX/piCbpsbn+MLT/DQfnXptK6G2IwQF/MrUhCUD68
xxr6AUynz9q6jAcFor5/gd6sl5Sboj6G6z1Rjs5oF2LhCR3zf+Jtg7TlPXqQRmcEuQ9Ln8xwoqTj
OmDjKVym9BVEOWi+jG+5eQ/IupCM5D5ibo7KBNU3MDpwn/iOZ3FHE3b8TPVFE5p789WDMaouXjxZ
7T6JwSLl5kox2GwfGcnSQwbL5YYdYaPxcS+hDXLIpCyMsTbCKCR80/x+RwyagCr+AAcJdYJ0BVMc
aDsSxsvcCjcolZvXhHwU0RWHwCpMlkDJeLhEk8nMDB4/t3LtcpdIL7+7RLzH6zabAFHgCTD+nC4j
dvhiCzhAC8n8C5a0+IPcy7mEemX0OIAhVIG0cCY7K4IhJAGxU7gTtHzmWmlwvdmXU30tTewAVmcp
AjakPOpQM0OrYZZq+IXqaUlpBnr6pLL0H/4TuT0halTARVIxfqKUzGN4QDqUQFJn3YrhEzYgoI7r
BhNc3KigkCnjC+XT367/oSDeIHxZ63bPYO6fe5UE3kqTVUNAKyknFsqCbAYYDBkMwNKD9mYsNF9N
TcCefYeoFBPIv+++C7JYn1FC7Ys/Pd0dROIm00fkEWtjaUbc4ajp0agvitFvYfc7Ala/29+i+nuN
q1kZvocac564Hf4GjIMJbMBPy288ZvVJPZSSd3Lps3JH7cAZ38ICNbfGd95JOSlDEPTkNTeD/PgZ
KYtunm+kkGDVIUL8FAKY5lapvFYl1OpCbyUtJbf7Y7lgl3vv7SFzQdYY/B4cIYdqZsX8sY+v3QwJ
PxUzwkzM0t2clDI+rIWMdg53rgFt3xBAlwsISg6KJBlKOJffjElLawdc1hnkwcUvfvy1VE5wHNb3
tUbRAvEJ2twYet24WVDrUWJWC3mAGVRwQU5wjfDrmpZ9ZXLvd+N2+ptIy9/UGMBS647Up2cibAlq
JVOKuaPkqZEdfEOz38zq4TvRLi5pyH67z2gCEA4wNAU/6QTxVQVpAOQGax3oI7YsCA+P5fecGT5O
xfcquHKaudSn0EKglLBgdtwcZa8BjccdiRaCn4cNsa8hUe4FwQ3GroCcxeNgL5Btw8Wwg7OSgqfZ
hI+BwzAJo5SmOu9dFuaqnECkKLcg/neR9Hxdd1emKYKLMIQUwADk8XNljbugnvKYLwzNBcnQgEU8
Nao34HO6cTpeKAKM+hD5MGyCPbC1TNAuF8bGTYlL1BhVUCoD0I5XTMT0V/J529TnN8gs7XI3K32V
Le7vO20h3jAu4mmB+XFp/sfIVPYcV6f2IACWTBgInmMD7ODpNR5lxltEgY+s8U/qeUQsIviDfeoQ
O8yaDKyHCwUO+iy6k88421SxMa76zUFfZcfmT9sX42JuR49FgWoCuhFrQN+5eTqqTnS5WxBAanwW
F7gMfY1J6nq3MrnUb3BVScUqWeh7FYNxZED9BVSZ6/xZjto80tfKT/z+SqWdf4XdcqzPX8tT15Bp
U5upC0gIngCw81hmKDHa/40XOh+vNi5Lb0UJAlGn9gkmwiGhdekcWDB+but+PCVpAiP8UKYwoN/X
TziHzs4PhVn+yuyFKQHK5kgY5xfpavUJVuEnaN2aB2/SIk5XIY+DrMFTNsE1Tvnbr3tciZ++947i
Ofh1NHtjmNG9NhGkVn309jlOTzyneNENHkg9jiS2+RIbCIiYwkI73Zg96gD+pPDkJRnNm+HGcIfv
XrIgzHVIKMrPT2p3v7CDGVdob0ZgCu1jcCV4JTpfepMZ344wd84ZZsxyyHu33gJi3nCmRwu1t9h/
h/8iWYbJfpgQCPB2k8Wtl+wXQ0IFNrwMX/Ar4aHiIXvfJ1B9x6vz25DXJ5dFc8k6HkKfCIabzN0P
N+wsnOrV1//39cJdYP7N4/55TYgggs2eHxQO4DyBCJcWJzsUFvmbzWK/pxf5dxxn3jUJGpPzDFt1
4bY/keLZeRL9EVsbfXq4eEOyO5+Fe/WZUU1GFIyItry7yfkR8o2k4ycQs4tBzP+nRhh+iiBk4HKv
hIzoEyMz46fgJkb/Bw1wwvgxnMQvPOuCyaI7JCwHmIWzlrj/TlQRLGYlh7RIIMCQTSBjbZ4Mz5yk
GdECZChwaPgkuXvN31wigrIXrxjimZ9w0JtNyOXtMjLkqDkjHSnbyUZz91Q3Lqe7g2+Z7npOOFQD
YgJaf2P3+LvGG264HuxeOPz+O3l8TotZwobr8lFyJEnp6hGvzKfHC4tDMTGxZwMmrIm87WeMY5Ue
vVT/lovbUI2kM6vd5deDSVd2/u8aF3BGML+Rw8sr1BQf0fvjGlSwstnMmUxBR9ZjE/UJDppr2Lws
nSyGGiJHuhuU2G+Ywt4V0wHu+M0OBwUF3byf0a7UoiLV8ae7Jxeozvwo0gxz+IM1qo2fxugCP/AD
M8u/qi6h62/hPxk1t8Bq/GsjduB37kFnNgnmhlN/sKc/hgsQgNHFMuuD+YX9DQIUPGFYJ++t96Gh
VwVpMIeiBM6LbPcy+EJCQ4Lh3offc+0/M5+6Gm7uyzNHTLv54roF7J9T6VKGHCAEMMF4hsziElwr
RjTf0vqzFwZzyhztU1JqntM3+Axp4wDZnu5DBipBagZmTg6HLZRPuG+g0b8FOalPYhwi5EhF+78D
4/inuF2+/BlhLi2vHChW7VQg7NCArTiOyOI52FNbxf9IESldpo5GXPgctN/ggo9t38Bhaf8Z3jY0
OkI/IVSHiNGvUxNylRDhCLd7pp+4X6EyYuJGVQdQD0c9ZgZdRmSUZeg4Vc+qYnyoHnb0koYVaUPC
mK/D8/Gs7mFxwXW6z8m0+7q7JaM8mAjWwaCsXVDytSvGZMBCz8kjyLHr7Mg0uwQWZNZIovNweulv
QoPywNsdp1a0ggwnZ9gkzVDOQXFn1I+x5uLNkkaQJb6AYAhs4BckDknLrBHmGFolXvsIDwq61P+2
UN35F+/O8kIHtsZGAiD0/2YPUhEUhJoWgOdbSriPwFvRsEa4eZ+X96PmrJPUKvqVEpj8AhZ+eipW
u0zCYKhY6U0SvHs+tlYhkrQmcQtpl5XgydZK2EoEBRksGEAgm/khMRHifUn3tTXkta8F/SuyMh8H
QAB+SDofmJw0hC9P4CWMeApEUG759/AMMMcSu17mKEzFgVuhOWHQj+wppni+HanDW0xZqFSZDwa0
nNgE7GCDMW+dcooCxnKOwK8jyWJg511b+C7mM+BCKWc1CMkTQyvYE62wVLPY6SHUE3X3B2iJnAkR
wQQpQyjD7Olw6QEip4HEwZaCkFKMQ+SSuETM8J7I9nKPy5Xp7OOFm1x8uQXSDslP+BHfjzSJF3GZ
SnXYniABWHK3gIMyyeXJuLTxq8xJOKMgRr9S4bfi885/O4+LBlXfA2mL4gPac0U3CINWWGG41UA/
4dZ/ogupiFekANz/G8XQp/xUct+oBogc/66lEVqcgRx/MRKAIgrdvsVqAFfAfy3o4yymk05PR6Bw
YjkwTtA0hF6GEIDtd3AhIq51mxn11tsULGaLkkbCbgVjDFHxl6c72ONtVGN6BrqRMXJxGyoX/O7Q
LPV2qw+eabrwT6uH140uuaIsSxBdPcyAsozXKifq6jFhJdMdjAk8CeuQ3NW6kBqwdi1AzzL93o+M
Sup7n8VRykMNOrXsXUoQSVenGiAbZ0jGIHUDCYqYfTKdYHSkeZ/UkUQ5p9oRAq8q1ZnqeyxxDSF1
0gqGcTtVv/0GR3tY1SzlPSIuuSZfrl64TR1dCJfN+m8G8M6heCPOiu3n5k7leGd493yMoEs/uO5A
HuT4A4d6/lHTME8vjafy1nurMYUzvx93ARk24+NxjOH10fS+PUmk/V5Dwx+PIRQzsZJc8W/hTnN+
G5/qSPKnTJGAC4S3d9Y7ZdiKx/NebAPWw9UKpzDFhY7WU6Lp6URAN8gHvko8NF+IH0QKy48+3RN2
af8eCVXT5y/6dBc+EevZBJht6gzlWB5RmGkTYwADzd2Ni4E61minyi2FLHOVuQYJ4oRWG/2Bxwaf
sHOTjdljxEcQiQztnH2bYiYR5Y0r/6ukRC1wnrlUIm+3Y7P/t+HCfedftl+x+Zcu++9C/B35AaLG
EkUDBUIeUG6dBWrnAhZ5TUQJcuYh1CuTRygkFKCJ763JRcOay8dMh1gU7sUUghhmKdLWvwzdb3ib
5gifLuRTNmHZvy0vCEMMpvwoBNAM2oxh0MWB6qBoHNgx/uNYiPemx1Pd49zz+XA2sUPxT3wIp+k4
PI5RP4Pw0PH0+BF3OnXck86Z5WH/Trt5ITGiwXSjfHgqiraPNyXTkbXCcrwvCyrUdUwkqNpkDJ7m
O4Uapqpi1Rld2UmuLnV+QQTjUOcuJ8H8IOm99yu4UXVpuE0WzvEhFjeAEokJgWZ9e2VHulw2yEQr
77VvXy3CjGROndjlOCMNOe6M0Y+hbS4Ed8WDxSc06sFdH/PwDOMfyILsiazpEBeI/nzNnN20bhMF
q2SwolC9D+qb1/HSu77eTXcQhjHmS7gFDXToFtTU6E6tg2/mJTIwEfqIgQDSBjqVmmOm7cn774XB
uOVUjb+siWZYM6MiDHWslX0btynySnej3W9IV8mQw0D7eUuLiyfLY0dNxDQjC40Eqj+jYcoT/u+E
okyBgABRBeUeSahqKBmBGqgXr374WhW84luvSaXzz3FfG1poZw4pGGa0YAlVUYdmBpnUA7FA7wbA
dQt5XzUFRnDH8dHwsrUBK/9cbJpZ5qF74aDbEJsxEAUEdJiQOtE9C75mUMPff4YZrob4I1feL0Pl
U4J+MAFQJmMVKdAABhN3vOMbU5S0lK2s+TgSDUr8hAE3GOxDelxkg/KfrRkbAEs8wu/vyvHNmC0G
QhQ/0q6yhaz1rlioseto/p1rl8/kH2ykLnb0RApcSauvvEIUVqi0oFM1+BHB28KCrJhIaOOjLyT9
yjWwr+c9UWdhOFq63z9z/9rmE3iiXFIYE8/aPyT2M0Ak6LasAzaG62z1lCnVgL0TusIThU4bCmIp
2ha2KEzjsB7og9qhEYcdCvAnTasP8lCjn+OdSfov2VKS1Id2+ZXhRgvmpYFZM6OWbwhj0TqWoENz
FVZLd/oQ9uYsneuImZ/+2SjfpaOH6m4q5QOrSa9MkZkhz9opVacJgVPxSrb4R/DQ4s+plKcgWNWs
QVn/3Krl4V4sfubJkHjRxaU7wou9/VAJrR3+T8/auuYTYBEv80n79x4z+NOQ0d4jjKnzqRhg6ph6
Az3+M6rVbJEfzsARyXxthLblW8iG9FAOWticXbyL7kUs89nAzeM5mc9aQWG4P2xrB0ymLbxW6BuM
gbRB2jqZTYDAvYhWs2RZvIqm0hfNJ0se2T+zCKwomrG80hmJf0S0J50k/8hekoquke+LLonkOtEA
8ed0mNA2Dm2R9LQRoXX8kf6R/w9phukS6YD9DQnI/oYvhkREwXT1h/9aZR6U+qnoj9Ovn9Y+fyV+
iHSojX606rTJUxYzw2YZIAe5OKrpc/NInGW9VRCgocBtghv3NOuXmtzViQWz9T3QHn7mgBG47dZa
Pne9mkrk4f/H05ktp8ptUfiJrBJs0Ft6RBpR7G6sGBsaFQUR8On/b2XXOWWSnZ1GDcJac445mrqe
PSJlrQH2HNSfHgbLYJUsnQxJ2JxABxkxALOMsFvsUJpa0PNWxbbEXorB/FfNd/3VG6bH/BUzMu2P
tBvl5h6Xg/O4oZrQn4w4CKdsNflHgeoHHx3/WkbFECODwVWH9TaHQKL1vMly8ovyabiqY2DaXmpO
C50hXhpnAVgb8ZdjRXhL4W3ElAru/PwOMa8yvxewsAJ5A/AW4iT4Q3vJqratVukHgjuwkRF0Yy4J
dxgRVGiBSnKBg4dThwfj/RAaBSdrAPcGe7PD6mod7HZ2jUUAMqUtQThXN/epWiH6Pk99eFP42Y+1
+6zAbjjXRGMkJCQQHLs7NaF9A+JxMO9F1JMIrjfWs91wM85cSY7b5+xd2Dl9RkVBqU4fzuBlJaUF
3OxVCSIP5ssJxJXbavDb+dTNcixhjYrqzePtkf6AeFf+iAk1SteD0BOML3CfMJJ/bDsmnLXVRFX0
PL2HLCoqSeOvsSrBDvaGbL+AgRM2AmMKtF/Z7FhjiheWjKtWwqtkMoZrXqOyNwLwv6f666ENByTH
GVOoaqXN9aQdXiw6dHsoL7ASETgb8B6jryo1WsQtfeeL/dlqwKBwKzFYhBYDyQX7pQEtuZqTf4Qu
DyBnPMPDrt7daKLO8MBQkcIfKfSGChvjezEhaWFwUIsKecSHudlBa+lsoM5SIcHiZIhYYtLGzCwR
cQNM5QuKJapwqJmvxRS2MVI9QbNqTMV6Off5FD5+Go4A0FJ4kSOLOWeEywo/wlANUo+sT3Ecwb3v
yaxcQ0D4gU8JsZrmqDWx/ZLgwmAg/bUl1vThjJILQ4FXLfA44Hgc6qlKwRoUTPGX8i49k9ntjnb9
aBDiNvhz247jh6DmModgNjVtURaZ14eV32Z9RTgG0nXdeEF+oKwjWTpczGSAlyVHW33wGJg3wpfF
36bT6SvR8HIoF3c72wFLP1cchdo7rA9rlsnnULDe2xPk9mzLb3yvnCoI0kkx0JITJiar2pBIF3Hh
DPhZgB8MRbef7JQtVyP7dgf6YMmyxd89fWtYwV0j+JU0cRJosf4CY4Zqj/XCVZdS6/YxmmNzLAeu
4Bli18dwywT0aKjeck3yhPuEgl+LB/zZ5xdIYqYJmNiALDebMUTarW/xCMku4MooBAmRo77P1kVL
BI2U3pTzR3/50ordNSLLdn6UbLJzzoyKGE5VVhGB3CO/ar/+O9/DeGiIXO/Al5XP5vtx/7kPQBne
jD2oNVBKHtt7plUKseyqAnZVqztF39+Alg4MmiCLLLVY12xd92w0sJnVfxoIVsfIHITh12iJBQnK
b5ICGVXFEPDvV+/PMdztT/wau+VU5Md3gsyCpun6QF0lTArYzA6F9oI0M4y51pD3fOkzz3L8nEBD
1PsfAzhE5pyXtN7dYRwKPfGzbunlXpCJOdFaTMkKnVqIqwp3EGeCrvs+p0ustnJwQxTd35W2EsHD
ZRFLdOnIxJCBWOnIRBwzxkP5McR/9D7LsHl9a9kvuTAHSLBTBnv8CMINzMFMwavibNMrdUUOtPYX
7DY1jyKGiYQAVTCjbjor/ayc4PeiCZcYTEth/n0dqEknSYfRilFjscCRz7wtYUkDnGBgJG0Gx8cS
CtrsA/XxYwtZT5AuXtYXytcEmFiyt/3ZxII/FaURXkIz5XcCU1YkKRc/0wDsIf9Bdgb72sicKVbk
vJbCq/1GooJwtMB3LX5sgRDsNkg3bYhBGxMgXDsJ+isF7XVziCYY33k9yDqFcd9IzmhVbDL8ohjW
bOAZo6hBhVB6fReVwXSXB70wO1+XzSZfDsH+h5v+U//SatN40yVDKQDK3t9m9sMTpI9vUNjT+YTQ
2wWdECNHbmsR9aqf7ItmLykOAFkpGmi3bPIzOd/om3o6fRPtFLiBMTSxayfvonF7Ji4bWm/+sjNP
cabOIVKczEMGzoTVSeIXevCBw7B5Vpp93y1syZGCQ1zNBqeKVFehBU+8EdtVRuAMbmGkYk5YkErt
Q90trBhUZTVdEbk+T1b9GUuynuLiMySx6GG+l5+ltGqX1Z7FlOGpeNUQX9GZZgI5SYAI6EzppzgQ
BK6jCkVM7ffETs+qzX/6pKgcQafARHjDF+x4Y0FYVqimnoFiVgTGPFdQn1d4Q0Wp/8ZrXb//NJd2
Cz8StkMwWj7mB08vjEmEmVdcHXH8wq73yLhtHN03LUaHuwpukK+sxjhQ1kjryUsocSkRvno/0ml0
KqnoVqNVfnxtsj0WICg4zrdz/4jagt4dDGopH6c76r4apZn3ChI3s1/mDbJjbSfed6nQkyyT+XQ1
OHWo/jZc+zjzSLgBTvZyJFEbXNU3INtD4yN2P9AmWFZ6zDniyX60/UzF5Z+tCAjCjm0cQeLb8nVY
FxBo/yaM9Rp2nIebXgdHCc8rNYPRRY1O8d+cKfUlSJOkcNVD2lihW6kLqgwaRvyqD7P65xaigfgd
Y0MIDkq89UX2PrsvzHlk50aPbPgDyn7o/PNvWNgYD+pYrf3e5ltc156avJhgtjgKROY6wOq6W/TM
W0xajp4F7KeQcSY6NOSuh95D5WVFthxHrRrxLwRUGTxRn0Y9boJ6KbCLqCW/FmTEEF+AJ4dJfYsz
nc3rjtRkVZLCdG6E55jEKAi0kiwvsufNAwkryW4Ah3Bkl6cCMYEIRIOP6E+39whZHHk5e9xeKQMx
LaLXUF9TCsfJWrGlFadpmKEkwkY8mswgx4AKN0Dg5vAymd3CBr/k1IUhv6BPgZ6bu5+w3CHHx7QE
i0EcsYhCYt2ii47alYwVz3jdxalLU2BzpnpP92D2foQvBoqqDmdiwOSPXqFDLY0rUnh2wtp8KuoZ
Jxf9DIhj9ozHG4Ihy9oBoyDWxvjrFlr5UGv0OijIWeRzEWoB/Alq2ayv1DUUXXbnT7moodPyUqez
Md6H7u035e5J+1DBTH9Tt/ZlYoWy8OF8SBvG4xFV612Hd2+Bjwxxwphw4i17jFGZPjA2BtTGVuKp
PcS0WAcuk5fFVD1QQq6qXb3LtTd1A50/tJydEh1OfaK90DfAoPLuzAEPdr3je92pf6JbKhkAULla
H2Rw8C+RQcCVyrQGq7CxRhRAn3UAnAjo8+8jQO/4XCzaJazCAckbwtNPJC9jC62Bcuhbhi2s8qAn
ZsGugC9Z/Ayg6llDgxRkDwwsfiFIuS7SuIihjpOjhjfY7MEO9VUPDhUSluHU8ybGqn+zJhRm3L0g
i9fEfggywUH9xSTJpjqxylYdjYVo/TC2UsCClfTDfBijrNaAkxFcV/LvFzXYou9w9Jn3zKaLFyY9
NBGfdRKl4ct5mRUm9cUqDzv9BnKJ3f+Ju7ju8t11N7rI2/e6oRfrm8IWZroYBtkPM5flMDiYTfja
jgPZ+dKEZm4DrSGz0112VatTB3smkufMbBiXE1UQNvNyzdh2PkBm2jcffmbXfCXza/53E2EG2Hpd
w+wHM+BEo+ValVG1GsKMopJnnnb5/ACjcnf5CUn/drItf3ozfA6cJ2Q3n6HUC2+i6eIKXngNP+sx
5v/5CkOBVW/x9BM+f65f8xxzgVX2A90LeJkzIZ0r3sHGlGX5cNvFdX6ne1h1p/u216p9ZzzvB+n8
eUkpqYUtUTtLfgbW02gXjYn23qv4KHRXuXN1xkvFw+6Izk6glwPvUYopmwkQBAetZ9KQF9sR28V8
SHxTFyjwE9sZ3A6PDg63BEBfSh30FRfF63mNCQGw1TZMnsckMZMBP1Q3uPZTCvH7xXwSTILvDEUG
ljX3uYTqd6hvvv51/lYPZmnT04EASVj+U7VF2MbHzJowZfpoJVCuYJG4PS33BPIbASGSAvkHIyL+
NEBicbpmfaQ5o3EDOmmPYpfb02xACkoX7TETSzd7Hgx80gWONQw/ZvL4jdHN52RHDQ1QGc5kYa0k
fG1TrJLK8EWnhsMwBFFGRKkNq8sX4d8efCxvquKQ504xY6JAO6YUYGDfwd2aOFP/7U5CWnSgZsF+
v8aR4oN1KuhHHrZiMJzQRl7uNCZaWaM0avOld2busDY5PQtWCcK6Pkx/Aq+Du4mrm1XOWksygIgT
u+HkwZLCGcw6OHHkREADSJ3c6XmV/lgPQaJHi9z5aIk/sl7zRldm8JAm+FW1xi2STdr+UGRn4P+0
qhy4F2oPd5KxOdAacODrTpkxfDIrgjowAoHGM/W+i6+FPyKuhcx0AXCnPuM2ZCMvC5P9c+197al2
5zKlcRwTs0BUK3AdW9VISwHkAH1RcFLd/a23fBRe+1NcWfva8bbBRYNukDxG6+W/ZpX3Pl5RZ0kO
4pH5LZxYJPVhU0ovalJ5mpM/0rAw0slRAGJvHL7nqd9ZsoH2fEa0LQIRmmqbpHX4xAo//+c4mUcE
1PkyIrnqIgPy/R68Hr6jR0YUJBqCVy0+ehN9wq+TukQBucRdCQNR3JSfWCAeFvc1hJd5KXwYrdaF
7s/S94E79FjjqO4la6yZ9mQeQVqSw6l/mD+PMCRHCZ7YIi5J2kBeAzT8sudyDlJ103EwtkpU5mVD
CGNMqCusvunaSYWBUU+J9ETugAXPKYsl4+NP7NIiAMqaMG2VTAxvDQY4OhMg1DcfZItE1LNhK5uR
+wyuuM83Bv6hn0DIXh6hTKM/kwlcwqpXoc4xGw3szCN25c/8tORgT+ejcBI1myeUMXljF8v2pdZA
dlwW7I1PfQqhC8kIzleokML3LkE+wNaPUTgO5Ozqi8Pi5TNMRF5NzYjEIEMEqk5hQcHrEabmC3yS
g+tGVGRUpfoUyXclXN4etFDw9ylvGhdvumELl1l/0v7frMlhLre4LA6B8BVQMRODvCeFN05z0FUw
p4A3j5qHzo9ZHJRUVCT0SCHmx6DHfOE6JWwAY0odVfQNClXj3sgNQ+5PXUF+6MdNxnb5cfvlPJ/4
GcSIP//z6mFgBEiiE+DXiMw3yKmwyZLdlr9pPjKfbh8VBUXe2yYzToYyiIFbw0jEzSNc0M/JL6/q
BPYvzM9Vj5RUaAcPIxcZUVrHdjLR5S99uJFgpI8aHh4X3+IZX96yDv+fCXoP2nKrkxullDqiALKC
+sJ7RBvdTPTcL0xDgOsRLWbOuzOxY//AoJXm6cEoOq0ptb6fbg6oUUumzqIl7YHzUatMjHc3axs7
x/1Zf206TGZwg4JSiW2SyOpDn5deBifp98lM9VL9IP7ITtMtyJXg3p9xOZ228w9O6QedeC3A8CJW
oFgTiYNkA1ibpZaVtKGbJOsRIf/iO9JgbCVUFTJaonLz3IAXnQ8n5dhwZgILu2WtYmC3h03aiDyA
5JeLhKoUdLnddI1BkyxWjMO850F+WpPFRIkPm2PdrYu//Atms0SnUbugTID2jmYHIAJPNhJ00A4q
epHbtWQd7lZXhGU2x+4jzZwin3UHIxkabwnqh/oQJxNzddG/81bQuXE4kNhBOu9PdWw/OUzjPv6t
HCZj8NC+LUN34bqIW+KLfEUmPGOtD8qFpwVQEBgFIiYiPBG/4VhGqi2D3iF2igYvSIuQjHCFHbQ0
XpIhbBZJE/DF0+gPnLa1Sp4DWBr4ZiWe0otabt5H5sDL1LhXEwfyXba4MlRmJaFp4mgxPBYUnAIi
i3gGY0rHTRY/F8niu7tt000fdn2u6g3NbSucNRMIvxNEAXik4KKhKuuJTVeNncYE3OJvUs3UY/cl
Dei1ul3V4VyYEZ3kRG2CAkjtyNnDX6CcrhfoERfk/IRlfX+FNwtqeikQyBTiVEqCREN40b+ML80F
Uvt7KrgIeGc2T61+andkLdhxQpdnLp2KpHiODAMvurh7n+h5OMJYVsIpltT2ir+MCpKVcCUwePlo
Nxa631vDcqpBdKCTo2fjsZIThHs2MZaQToVyAlIGCsbp2xfsXBVHGx61YjIq6m9xV59a5dLX0Cw9
iLpqtDFujg42YVYm8vUcFIDNTAaHLgzytfTUTINRONJ5oklhHn7eONFKOLrj7gK8R3vz3aLCVUfL
npsetHwjnXIQrF26Gexg6ceDUEghXy6yFYynoTgAiMayLx8nm+ks24+P7z8/TPCLKmdiTiSJhmvn
2M+w+MDfA34n4q5GvbOTMnpCPraZgh4SFoejZ0KX5SoAD83xZgljubF/3/BjDYBsyOoEeJLFnINv
QII9ibsHySgOej2eHd7+4GNLhTmQzPqJl6mestZDf/tGw4Mub951UE/N6k8jwciS2RN4JePs2/4e
MNOLH/vHYug+F+/zE2DBls1uXoS1A8F+nYe5I4wPy/Vk+wrrcOK+Fx+v2yQ4dffh6YdX1Ien7FT5
j5DgzN/Rb29Jp/xnnMehxZ5n212YHwh0EY584UO9+WVJ+iJ67gVYEGGUPnCGvrSTwgb/vDZ4rROE
UBcw85ruGdeLelZh7AB9pRfcoxJLiC8psKpyLAVtHJHXAHzkePVYzf1x+N7k8Ue4xhQefSem2d+V
KCBI7EWzni6QNi+uswFyfnzUZ8nyAHY83uHR6yJaHu5GUbNrRItWUhy1xxrHlI/TGc/5FLBkOENk
bw2Az25hL8h9HLDGbPGg/qv3vPdb/XzIoXzPv/DnW2fE52mUoXtKITUxA/TQLlBwjIwrleLVspqw
C6SovzuE1FPSkQ4eqLJeTNYTvHpK6Ph/l18OZ+yXnae7YPCMFSMWBv5kXpkTJ6V5vs/7zmQ1XgnG
6dNuwuFq8EXoUf1C4HheEq6XJZ9TzHRBx8dqd41htcbJZbAvsCCB2z5adL83cIKIVBPqbJfmOj2X
xwwXnanxPo5313N+Jj+W7nTXHnt+Hrd8I7Xe7hWAcehA2WClsvCt5Tqwb64cQKa9PH8qIgjW8va2
Hi7pOEqa03AUMcMtj83HYPM5DHGnwvdXg4DEuOYG6nnqnZONQjlaAd/KJjNGWnqAmvueSRJPLkPG
xHgFUBOqyTbBQbNGngSpad6Ezw21ZiHiTOkMCEQYnprda0vPKW/Zv3idSDmIOR43hqundC5ZFsSy
O1Uz+hOALRITWWRWRXjYwJQw8JjyMx9qDBSZV6I/4U4dDD7eumDI+gXLGaAdbQvmLEjW2HSoAOg8
r2Q2uW1qEnbIJkuIH+4pz9kwF4M4zHDg9/3zw+GhsPgZAP2CUWtCvIulDuXd/ihSxVmmNfBMEuRF
ND0SHdVcYaa+IoKcaG8UeKVDb68hBFfpWZBot8Taf3gfk3h98DqmRQFu2WVloC1tFJ3rCGlg3sET
0DyZ4AMwefC8f2+UpmwsDamcJ2KjkpWyHAU4SOyvP9XPZPZaZyeBL7jdudk3URn2ofALYSzgigLj
e4ZNUYpACrHiRxZRN9SHKBf2SUh0D6QAeC4ML49fquh08XYRcQwiOH1caajWOGi85FR6mRDmvFmr
T7mIQ/tLfeNHxU/D7wJ1QHMLoBvKO5pByH6Sne55lWEJvM7l8nXuHRv/fYLmxXzmgwWQiBel1ivW
Xs0sGaeCrcQQB7crHhMcc9ffs1N8T4/tcCEGLj/T5Z8UgQvYosF7OBD4ZMzCyUPr9g0d6OzG0X9F
qItfsx7CHuCvyueSRN1Zroh+lS+VbxK7MkupHdENZdva/wTJtouz7XNHRTtc9yDJDlQKRd44YkK9
+8K4oVwymxvgVQjlAqzzJ99U7iOGlQIRuw4m8DRUiX1E8MHY1lMG/UeK+c+5zTEfFDsPdBgasePB
oKgOSlZluMyuBGIt7cZR5Rab5FwdAbOBUfFqxpFzBJgKAomL/TnZNwf9TdmodzBTaErjbCbblPIw
8sW+dMTMZtcTpqHZmW3reX6If/iF8REe3HDzZYh5rgCjVvI8c2ffWKD3OHdDgg2qzXSuhNQX40y7
UuIw95lovdU4GgkujFqeXwERQMdReMORGfOQ89CnYqhcePliAgMWTNIvR5PX7UhpJkf5hhKqmuEd
hH8grhcepSV4Hq/T6HgzZZCsjksfj/irlivCTusd3nbEsTC+Y4/gVWSN5e1+7uIhi4owO3vTRWN8
j7Ae0fbkQq8DgVXk+mLKxedzyI/iNKBgi1mQOCk45x7LwuO8y89sGmzmB5F/ziLFHgRd8fkRFMpi
lvwi8N5xjYJ0PpY4lRCAONwNybHHIJWxHectth7ZrxxzGT1XyI0xcabMWcHbFN78t9+pW3kiGoBR
drVvvOlxcqb5RYM2sL9W5ufoTK9RyR4KCYS8p7E7Ahg/SIv3N1SeXmmOo95c9ASxFEo7DqIcdRGE
A4eAFkIkFiikMTCLXxbDJfe6gBuTYmmDZY6RehIhj1fOuTM7KPsiEh82h0zLwE6NZiBQysF+Gssr
Bq8duW3MjUkwCyEYavsWz2BfOOpdZ8nTeLjQAxbyMi3MfoYma8aSTjdBWwsZ9mu/Urs3smmeR3Ph
X/Bm0AEFhu6P14l+hZnLX2tRL/6IwjQPdCUYeOR7TLPdcXBnIwiV9Wj9/ZHWL3pTfK9AYTsxJs9A
Gg3QIwIe2c1IdDuE5bHcnLMjMVH7FJkOoE8npD0K2jEsIb3SAClT4rbTqSEwuSvdbtcIWB6Vj3YG
+oBiWkgucC7rFrvPmwlJQqmIGSbwLds4W/KIcBMKTAxX+kaRGQmMwE4fka4CWHKkpMC+Bu9ZiuNN
jv0bzkK+3GlPosKZgeDd1UyJyfvgvDgGyNYg+kLqlXNbCuhYx+38RotPQHjtPkEJSK3Bs449xJ4e
WZWGhXnTB3b5NZk71yz1l9FUZXFqvG57PTDqVWXGpCeYHVMoELy2Y2G8xdqYQ+r55bqjRIXHWjAl
RUaP/8fgCCUY0lQhYAjM3ArYasypGTao7+31wnAdlwl6FzYOghgBnHnmi3p1i0rsxcrFZzFAiOQT
5brCKVojpGWerr/L8f75O2UkmFHhC9xdm2JGAEC5Zrh4/aFC7C3zNU0fFfhnSw4wn60fjCSz1V6e
VWt05GJ/YlbJkZvdnNRPVrmPwh0yBgpu5MowY+gpaRCoHtmrAWJgPtNdXw779/a55UEHQReNQtq7
+X1DO4D4A2Wfk28wOvAzLw0wwFoVx8y74UnFWhVOfIw6beLsjVGYWA/UaHLEvItpZYNBNcb6dHDV
ZsjoBouO5eMsegFPdnvO1CYGUQllDMFE5NzBZ+6DYdU0/OshtGamLMt5ucUviQNgK0H3RGL/1jmo
H8b0x/umf8z2V51Xncr/r5V8Yd4GTY+5DWUqRwKADo3SrrBHDlsAhL1kX28QQ/0tq42wl+ntAHiu
vzgmI0dsz9UyI7+2WMobDJhj4ngRZSnYQSWLcvGOPn7nKOt6OXRRyIVDFz97mMZcZVORlOdVm2oj
K8xqoWjkR+lUuNIuP9LhsZ80Rxn90uYbH47o1nYfP7ERpl137c9rBfPffEbcZu+Y6d8CRUezeS3f
PGa9ZBdhd3uf6UyGx0erSsTT7fviazRPOd4chFujlUy3dFRX1KvU+q322A9Ig9hjgCQb7/gWy9GA
nZOBCUMhRiUgPD8Hv7f7Ns5db7msAmiPdMto1/ewrhVmqOfeTGbz3KJGK5YFySU/jK/vu6lIJWnw
6rP4s9603PVG9ggb0tguAxY79gHUb5jEUPj0cHd9WCjEaYhHy76WkSYblzTtU6N/aXUsfvHr6vwe
fHvwjRoDDqDAhm5RPZx5WFGEPcVi3DpsCSnaErWdml1MRwJsjTMDaDL50y0PPGLgWxr4J+ij+c3s
e8zSmvjjYrDBCOCj5Q4boHG13nbpUlxPnAmRX1XMHPPMHrMvl/1YOBu0DhPnXel8nMRsEUY34dfv
U4/Dh/pD1imy+fvYGIfnyZrsAShqqyqq/AwKGNjs6gpq3nkvi0wbbG3gZWO8AyuGpyA7h7ni05KE
KF9YNPbpolzWcbkc2IyqgEcJ3eaRw/E65XkM9PGPtOriTzDWPk4wdeELEQgkPDXqRX/d/PTXvW0S
KtsXroCv6BVN3ZpDIdig7LpswckSYqVY07FIFEv8V0JWIJhdcJRY53v2lz24wROVIcAT7TS+Qcv6
bU7WcNbD2sMI070vcKIl/IxxsAuKwnAPtrMvGhoBfzG1nOGnpiNN3jNKhEgy0LPtaP5ePvGlK7zB
EeuKeJIZhGe/sP4pwM55XjxHBvbMLTwhogAX3tTxE8umgCCaZwBOuy+Q+/S21H7QyVi6QeVwNcYV
eaQCHB4Wn5uW0Kui/o7HswEpX7mX2ukMdw2cvdDHJEs5vNKXMS8eMAbHUZUAGy4eqhLMNf8qnP4Z
QLqOBi42LDwfNob7GX7ZgyIMe3iSHp7GkwOF5YqO2ANm6/hjo6Fov8QyCAHHpAHlM8YQOnGtwM5Z
HWze/DzDwmvu3jvr+dSrGBpKMqPWoeLhAZSNQu4mweQzHhDzQsoFSnQqI0xsmJK2pBRpNOfSEeYe
5n8MZvtetuttK+i0pzyabqFN4tTR14Ipvcze22P/1NcYxXgf2DKewMf3fH2qmoHokYKXGvTU4/7o
HT26psdedD2M9z+6om4LdYsjXGdsRVPkmYrqAftpnrfl26KtmqpbXOUMvrf3+Ez8Ir/qeRiRGbUh
frvGxuiw+JrJymsMfmT/dx+e/nC4e+6Fh6DxVHXvru71LXcPsFTOx0j5GbdyX3zra3q6uHdx62u6
rpMEwGOYQWB63ALTNJ3/fXRWhYdR+5neyYXUmMtmskxfMWTFxsuWILHWF2+wuPFkXAIW2VuTVsW+
DEQ2KK8z/BuuHRwnfirEcwwSBXIGAWp4ycJyBQ2xPOEYC9OGEVgxIyVAnU6EGi2Nk1/cbj4bUkj2
lKIDP9mUNvZ2jMnhI9fx6xFQ1XUn+E53zkwxklcnouLv6fcRLveMvFKgIQS67Ak4xCwmdubeotZg
yDkbzYrw4cPycOtVEvUWqOQQUNPIxZld6IdNs0zsDxnoo0stY+fvTKF4PiwU+j0UcBRmVALY1FAA
GFQt2VoOYERKiyerwOtPGkSWuNtvSSDGIISCEQEZe+JEnODDU7djRWRIfPMZBsMxGcxy5mgPf8ip
b+455Zp1w5KME86cwsmtIqpvvgTK/NIwrWgpS4BxoHHKZzyaGBBO2AJxmyHxzxgj6/06z2HUPxh3
ZGQYvBMPBWKqMFM/oG4fwGrpsAwDDxhN3V8pQolOpHDcncSsVhjyAj+bk45VDHMraJnwBEDj9tSq
jQj2GEIO4kqDabG64w+KBdY5x7tGQZSoDRco+3xM1XbYCTP3mThX7+tXvwNMBn3QF3oKZdOPe0fI
b4xNYNZVoh2/dcIZ9tEPrxH8SYB1ZAbgSJJTpkQEGVnfLCsdhVTxNl+Sg8iospuXBgp6Y/TWaW9s
tsisbNRs9vCVy8FNt1KhsRXHb3bnnvYsMEXQQMMpRcboyC4ACgqjp3pT7Lr5FNjqL5MeWEjePn+6
+fOrDli899QjVEtUnVcKGb72K23pjr8rdg/6jvo8PUrlnqLk3HcxMDwil9jQtqKxhMqA9Sd0m6dR
UrgTKauEH+ZgZBC5EDVJ0PTpM9mEwUgpmyY+FqH2E5EozrfuTTzZkYOgM0AD95OdVsERpNMgbQzi
HoJxTeSd4d/X6mLLE6AKe45NMDbXsUKByatGphmACu/i9pj/+1eYEUmYovRcZT7RRJtLZgn8RpH7
kXnYscfkG3JT9HEkkg5xBeV7OM1CqAb6tKY2sQRbEDKs3Dh31LElECBWcJWWTWN4mGnpBlknAZMH
A53yDfe+q9nZIgiFOAztgedDHM9K6AdUvqqwiXtqb0vIhzjyyIdxB4Bwyf2ocdypp1pduKf12qXx
4nGGePTVnFy1wYoVKHi1SeRy49hmYR1JuklhdFZnDfAVG5wGzotiM7HgvdmCK1eTUnI1UyhNHeFH
2dOkOutvgCAsEO6OI/+0+nZu5uYb/TMxV0ETUM/dGHiCEOxIqsAkgCinS/LV0NoWiT4QEJUq/7bw
//0XKMlfQ/cEeU5cYI/2jOh4ugPKeG1KL9n3QqJaKPxsBqAxo5H+sfQo9g5RuZDixwy05Iscn2UD
l0uKtyXBCYsJGPftPKK1BbcL+aVn/DqWMf/jbvFV8pM5HsHCO3W6Gu67qJq1EnUfXm/5D5A2b4d9
vi63k7jUD9HLTGYY4izoaeIvtHaMkdnP33N5Ua+ZQqfCs3otBSwi4Ezw1igCB8HdzTc9XpqLAIsr
HDxxjIveq2b/CRNG7iw765FLtOMR0OLOel9ZTOKuyHwNVu/Hkk4YY7R/NCDFvmMC10STdXvqiNhu
T3R3Es6NgJ1/4+mxtnrotVXv3wHVCM60tTUg0XJgd2fuofYG1EOZWcUYA+r0HaqgnVZcEQFMIjp6
cfa3bMTjNa7W7COKe+cRccA0ZEpSjJZNnF0Z0yP81o8VkCYghi4Ch7ER1IW/IoMJjG8Gfz8qfuU7
lwA8+S4fh7iNIhaFc5QLYh6y1IxajOoLiPEOsEhtBk8NPrummPSs3BKNkBK2MnIQhcGufYVFhvWH
067EvV1dAaGKnx/zc+S0s+XddFyp+B91J98Tz4p6hxtew2zk2y9OtphB6r0l3ae4wB9zMdupDF7I
1sS9n5DSGtdYsZeLUoOtAx/KzsBiWERTiC8qakZ1IH5AfFssFsKSUFxUlfE1xcEhkopHhIhgH6zq
52oLDrCwyBTRzOJ5i6zOO27vwzMxEoKlAhxNgfwJ7kYxg+VVzNi+Ofh3mxm5Xu8Vd8RN/F/8pnBN
bPU9rb8ooCiNRibjzRV5ELwP8FOl6J/jk+LkEchC4WN9p3l94++2JtDjasN1wVT0ahPliJFxuxqv
xWso8bfw3BiG8TcXTG2y8O7fWRfFn8SZLf5p9TQSH6FWRJ1BGPX+au/FExJPa8x7gx+WuCt8CXEu
3b+dvXiIP/7zcYghHtJtlQRgs/GamGKdsFOC53l3VlEUhvMd2h5Sa1QKWT2OM0yESO+52Tdia97+
SBtpLH2z2VM1EPsg2MGNnNt3NlqMMc9QFgo215Zg4QgPCeEOIWw6IKw4GGFgvjGyhF/GdQXlkVuI
7hHf/HNuteo55Fu7PjG9PlE4P6yrMTDl31La6Q9Endj7QbQB8Pv/Hf97bJLS1PMvPixQSaPVygmO
7DFcTVeVPyjCScrAKLVnr9dbYH0E2Grqcw4KcqioRUUJjL4aETc0Sps6V/A0j3dIMFzB3OgKrJeA
6iS7FspyQU8auJCHPzmyZ+ytN8LfUxxR5mJLfo9wCCoIqoh/lxEKBO5/D1C3F9cS0Te4mMHZhOr6
7zZcD/9+JNGCSrxRGmjiiVvW+XcThjd1Hlb6bkPhsS+2wqtZtIBfi7k8DLORsEJoo+Gqt5YdNMOO
7GDbbigYtKKDRM17xy2UsA0+AzbBqBVbXj2Hll7hzE1nS6PF31dhfiBxqYt3/j698YT5aGPRfpm9
Dem7fLcWrlS0bmTwiLth2cB3EC7PHXVqbpGxRxv8cakl3szcFNi0ol8FGHLOYwcGqRAEw+HioyNe
F+gCjK9g/fLe8gfjoYqHqWjtxL/ih6+IkVtYapTo3A7zM2F+I+MXEfPm97c2qX542SE6aBtxxqIH
ti/kcyH25ezkf8tZjAUKQrOpB9dO/JhwYdmIX4Kqxy9W+hBFrXgciMg3UxD/cTZQxfo14EV+0fCg
flL3DOFZZP4tNQAJljBLDY5VfFg/E6vHtLDAsrKsZgI3N8EwSAJqQ+b5+U95qltkTeXq/sMkCLo1
6kuI+9Wljnqb+x7vgI4SmCB19DgKQ1ZgZXy0f9nLMioIRPVExnfG9OVhm8poFg/FM1wTeCcIDS8j
DNQw3KpBEdXnL2PagEkuzvtAg1B0+6D+mVVDLpMMirIDXPMshudNPwYFXMTA4XuLm3pPx2cmNaHo
ZzgtaANnrcypVVCP2IS8akP/3wDhXy1FxqpKYyuYT5iwiIInZaovtNEIVai7CFgTXrriXRRaQJph
Z62xwo+hRjviS+mRBlk7NQA+1FRCQUDdaIyIp34jeWKdwWBqwweYS/CqSGLrWdKOMDSSqSsbSYEl
Cjvs3V0b4A9XZd7huiPVNnLzTh445k44Kn9R5Dy15VPjLEj1ZY8qiMAxi7kC5iWibXqF+JONie4S
7yQYau/o+vs91/jYnqmTM+4tM8RHQR5MzQcjEwE8UmHRflOFv12Rf50vAf3wA0yXV/NKxjaUFO0k
gMyDMaYITmLo84Kx+9ocjJs11S9XE+rDLOVYEUPLX4enBhUprZg90ci4Bxh9cBQoZ8Fo7Z5dz7L5
/ZI4GeVz5jAmBF6GjYGIi6WLM5EOTzRwGrPGEfN8ycopggMCCMgvQk1SJnoHWefS90eMcwhZ77mH
Th8EZArsiu+xfdO1P43/iDqz5VS5bg1fkVVIz6l0AvZdjCdUNCsgdoDYwNXvZyTfrn8lKzHRKEwn
sxlvpxVQHLTlZWPOwcAWHQKUNfoJ7ZuqNxyHCvtNHGSURZ4P8XJMb1GzWztvN9ue3/jbD/v4I6Kf
ghQN2IUqDeRxZ+D8+Qpa/PkwAmVZ89047uTWDDFOfYZ9Uv+eIbBBVX5WGAW0MGiKOFtiwzj4ACuH
28nANjUPOfR4XQxiTOpEp9gg/JKLFA1H5QEe95kX4BhXYhDHV9MZ4HqAmdSNxzhhcQ9ErEY8jn12
z1DX4M7PJJIbBSWcT05lQqYX3I11/6vD+ZWazt1D99lviRBKFCdi2duQCIdsH713H7du2/3EE1Hh
FNgwAEvXgcNyvx5g0YbuEwoS/N9qq0wv7N5hW/Vdm0uMuLFXcN6Rm7Z/bjgTFTno4nnCjJqKrHvZ
64uKbs0gElSIGHpkKdYQKm94aBMBoC2PP8grR91UNiVsG+gyXCFVko+hThEqzOXN2zdDUCYV8wV9
Lfx5DWQXxIUll5Vocwp6IIlOZBzaE6xMYEpneoQdzxtDmjXl25zkIoGrGLcYMxScatB2A0LCbzWm
qNxSI+wDG5luCv4LKgd7cfmYGjoXCsXc5+S9Xmr/VOoi33CdaEps3FR2EOx3QaEo0raiVj1huzaH
GVEjeIMSsLxDT0BHjcEZb8IvdASAdBzdt9pcZTZm5TmHAJAerl/2gbqEwiLxNjAPKYtHUG7Wxj+8
FxRJHrhwYy8G44FeZAw+ii9uqAfe7SPbcNvV+14Gnw2swUAU7Vm78w/qRUQEamQvISVcyfuhRB/3
QwLr+rF5OH73N7fvjO3cqhu/vnMLD7j7kmFBxSnAyw6cMh0em76oIHZKHd6Xzua1hM62yBOy26jC
LYEb9uyOHuAIuNb+e68hhZVxu3pMmzlcSVI39Q+IZA0VIXuQMwdSviR2LsHdKWgmneFR1GcMW6Iq
tNweSTvw4K+L08wKXwFxhjMnpOa9uH1wjd4toTKxM+f6hkyAfoolIOPrLv1Au3z7tDan70d0n2Xb
17IF7CZCCNhkigh6+WbK7QOnEUAswEXz7zxmXCv1wQu8Eaia4nHIzqxdUUPqXN/e5kO8G8fXkO1l
E1a44TJmYqaex/RCV8bqy555CTIV2WNA/uYuXWc/INCnPdB/2Xg55BOscNGafkMOTHF/hAf4jT0j
szxTP9pXSuIznB4yGJHUkwrPQJP72xfhcr3XDBlMH8RxXjz2fqwf2SCovhagdAMngigEU/lJvake
WUvgBBwyOSyX3SBz2sBG6/gaoHcc8oF9xxDx4/w18NzEHSaSF8rWPBl6yZbC4XhL4dAL5Mvu97vc
GvPzZcB3b8tEPaa26HnbJPGSuZQavW9v7jE7oXib/95O5OcNd8jnnA8PFzSPl+XzezikPunyMeeV
h9+8rPxjccrDeKKE6xcizDAZJ7fBlD1SYDPLoloKN1RGwTIiKYtyCBynHA8F0N8b3vYy+P1dwrF5
243nySeHiK37N1+5vUmoivJyPP73O9/44e8ff8wD5bb8OU8f8NQ8PcVVXoYv/JWUXym+Snv8toO8
Ln8nP9BqfA9oQbmTv5ebnjyJVGipA2+314inoEQrjbnhhLaJx3qcnANOWQ5q7iUbDjXxHgPbp+U2
jwFLEO87Sb7oms7q/vFIrFk6sRdgZ/F1DfkvUD34HT4KxzFrmoRVQqySE9NtS+81P1KawREdDAC6
n8+TwuyBjYrpteVZs2JsfDqR9Q6xQHZmzgyuhjzl1YWNjGpOkfBULgAuUIXrEcZeOc4Jmda55Cj/
FC64w2BdDsiQJKzAZ48kjA5mDT0hxpQKTEmxiApMeI2roIzLGFsQv8/2pYx7yLSt8D7qXFHC9NDO
vNAUvLyGjZToGfBB+DoFKvxxbCCC4YmFyy14j5/hBZZCeBeXSZUBqI0eEUFOgeIxHnCNvry7B+GD
3AHba/AeYe3dm6TgUk8ce0IKpEByLTNfHa7xH5sm3xAiWU8Rho5YlivyCw+tCMoMOxGgRZYlXODE
U/Q8BJuhNvhmfuDknuibodj7imezlDozZvXi/vgVVbN2BOWVqq3bercIc0b/7T8xaiQBdvD2H6Qz
K6g0LjDwtFBfduEMui8w+fvFmrwBUMNuzj3TRr0wH4KXDtvoRhucps36+Lu4y+PXhz1p98oHISzz
6xwjxJHruOag5vDo+gWNRHwS9npYabKD+brTQmpyn11GHNDKZj2PlQ+nOn5NlZG20Tb3WZ5g/dTA
E0cYRel7I1Q+JPOUFchMfvAGGW71Ue2F498Lr18sOeofdVsAHrEOI5u6hKR2uEIsJAA30j+xf8N8
TEApYP0PEa1Iqf+2NiMduysdJ2U79+6r+out7AHOW6QH5Kq6CkOazlzyGvaibHqldGnMelKinCgI
8kicPjg5DE5rSXHEXPeXsPNgWEMU4uHMNtdQBV7GEQuTFBa/yBHojeJsObMpQ168XvgYKWLifV2g
R6HT9DfXyWuUzUqOo970ELk8PPVgTlsCqS+jDj4GnsETEAeS53DbtKfptN6Y02JTflUja25OjZZm
NyPh11xikurxwjyyGdWX2q6bC9cR+6o1pjLxcccmSeIO0097pc6K/fVD/VQ+Naie5+QRvBHEsEnF
d9ImsJDU+LW2yFgEnBPLBQkbapPUw2bPO8EavPD7mgrT8rxBloMx3TtmTq+7ITjJZZQu7WU2Eu3W
E6dllF3G/IgtrjpSErx7h5qvJPe9M6vI70Un+0ogHbwHZ0aNAs6OAifgKZR9PlWE1ofqB+G1NiWG
C3mypEs3QT66DW9QYVEUB8q8v7wkFeVh5iV0KexYkhPve4ErWpBOWDxhGJVDm3GvFMSIRd8B/V+m
1/Dr6T6Clt6MSa+PHCSqlqetgSAFGUZwHpdrVgxLZuJ5Dsp+JnODdJL5k5kPjseUBcgwT56T1xRr
WLhbyN8gXg9fsIgZeG5o0SEeMFdT8BF6vLLQGSip4I+PS6JAXdY48RF9Uz80QrghVA+uxD8d0XFB
4MTa+42Rfu9DGYNQiUKxvyhgH80RtS3TJdZsJrI1a8dqM7ZCaq0eORiUE/DPmipTrt2Y1OKfjHFh
U0I9Ja/daxZtdJpVo/oH6z4WazVLMkwjxqbET5jLgrw/V4upNVMumveBq6ro9FlOzguKTPjOokQJ
un99v+9jNeCqbDEpMu8I2j0N7P17Xc9Z32jrbnydIOAsz8mNFI0g7lHsjW7ePbFW7b5dNWO2ckAf
LKJ6iNJM17XQsQJgQMGQoab76jYoIIP3pqYSjhCCmNyVFb65oJ4Cj271nbaChM4qTqKC9Q82N+xx
I8gpY3L02GsemZ31iTOqPqhs/306OgnF5BG5kMDh14HETvP4zOuyLgP9G5tBhWrsugCkYemp41J5
g+3mZQ/kPDjyxSDEkAMsilQUyie9hcRXGr4Ts1H16QNYveIP9PXelAvO5IS6Q7JaY4URAr/vb5qF
xaqGeB/SFhgjVWlel3rcv8eUtZ+2MZcfSK8o55NRgjYfF6R0gPcGGZg62R+Iwv3mC5MTi9JxFrBt
u+C4Rs01C96MevDeIFWw6yJphnBF2hwBFYSCXe/tttg72wQFD1IkTWfsvQOsitUtzYoNNnr+kyIc
UEfxKq5i0yM38XVfQIXSc/eNHC/3LyTAKmM+T81CTCxsVzt0hyM5FjicOoMrRi4sgxxYOSG2Wf0Z
B/Zy068KCveVxGGMJYJbnVR54GDk+WZR+gKTbjwGCXCYfPBENGUHGWIRYlF+ufrWMSlxRUU5kw1I
sHjV7p3xTsViCT74gJe0TdwYA/TkSLSgSunfCPIUXD5LccPB5aepQ9UeaQxRD89Q/ct5pnBBXbG1
R6N2NL088wy82VP8PfweuwdcJSjtN4HSBEYePkn9vvl9+IZZQHzZg1n77im0L5hhm6jH8e5iJ4qf
9actd6Fi3jyIXsjH9XnEV7NzJTj66l9XRU4TXILuwsa39ZBA2T9gBNj6g++yWWAz7EQnm6wnyDO4
cyKgwm8CjjDTmUVQ0ok6mn1x6xcJNw72H+cP7Ibu1SZt9pq24ek6Mv3q06gAAAFQOVZ9324WRG0R
2ezw7t0UZDdJLx0ff0OYFbCjJi4cInhilWKWHZ1IzKSCoc4rFSpi/KBncNjVSu+imzrXqhXP1ZpJ
mn50eInrcGurVXeb6udl1YxsYlPleMztSZ3nyownu1Ubs8MzcWzeZoq6UqpDXa2uEPNKNLAcdzZu
qrFkN+Mb/XUCTS2dduBgz9SlY4XlBpG6CHwqgHo7xXxy8cC6odyYxYdabmyoZAwaHbOgQoFAI1HD
WXb2ur2ED8JbN4XuPsith4K05ahasMUWlTnRoC6OpyjLOt0n6xkvUT28ZuG1hqcWIqHqLXsMFBdJ
dz73UO6x70Z51Pss/mHrgJVCKZdE4QwQ76kouzlkjLseA6wPKPBoW2T0JVA+Bjxf9wWUAwbpRoza
8aehxsOrOHYI+5wfdds9obmoKB3+IOPpRlB1IOn0JYDNWcJ+m/FOTAiUK9wLsT3WHgib6J0xTDZI
bu0C7p+xJfaJ7CKIl+TfWdNyln/SXZoV4MbI+FAJoBEeeIo6l5PF6QQbVYbEF9rSS3xeWsl9DoA5
1qbWQY+ziTZMY5hac1Bh5BzVGuei1z9IKwK644XyUQclMaCy5s42dC8y6EZwVhZ4wq2BmJYoMRnG
9icoWSCruywm5ffxjzdixjCwvgDKXEEj9QV4amgNnxATx3ATE+R/qPSgGxt7bDzwkfR7hzoodnD9
ggJHEB2E7AbpvCK219oDvHrYWQ2RmHjk38yQro6znYUAYnJnmD5wJvRquKsoDQnX+oG/UC0wLdLf
3tP0K0pWryEedL0CY17vYXgMpQ/IJbPrM8yzsMA3C5tD2zdR6WqeytrJcRUmsq9bf5oD87M0Q68d
0Kt6qAegNsA4IDuMMZABDnUerOMPchzMt1vhs1z5GXQ7CKIsjlLC5oI+ps9Ctr2ffNXwuj2OCG+o
n0QYoEreaMR6PbGrggwS8PWseLUaEGqEoyxHSvFPoDNBQHpAiKxXxB4seE4FsyQAjKo8/jV4MJUQ
tKBoARuQWB8S6glsieGKH4iU4vcP6Qd/QCdOBvpAf44LVnU0shiriItGAW3rHAjOoArkcIHtJdEb
V0CrDp+UB45NZIYyECEZbZc6nru5hzDROag/GqZTP8KyYVFKMZ66DTVcrNpA0Y5uteE8tS0CJ7HH
4E4+uUbIhMq/uan+cKHkK4wuWx6K/IlPPb58WfgieChCe9MMV+h0jjMbK0DMMHBvUBEtHxd9UMTj
RIlT8VTScSLR59YSGJmUa0ZOsiVYBlORRlp6YZnuIbNyNPe9NP8hptPBDisCsvLaV8YPSqC/qR47
pPIo6ZnZzVlWYppJAKSPAwYFdeaD8+4pkOUrfgiA6Uran8nFBv0WZl62IFR8y2mKqJRNtgCgJoM7
WBZdFAwC3taUbCk5aKyvNlyMhG7JOyt8Kzt8QbFiNCbfRGL43ix6H74SQ+KIHj7Eg3p0jXji20YI
WxQpIfL+4owZrbCDoP+LlSGzpmHgO21vX/fNywd/FBjXDK/Iu9WY/EqqheC3uHRRikGrFZWjHEhu
sm1ddmjCG4bxc/o6C++u5QYNxSMwkbHnrx8Bc3ELm9dAcsinwuvo+IVHEFM4AxQF8PMIsTTBhHHl
C02DUkE/gvly84XQoVHvFPc6XGoGOAGDAW8TwZUpXGyf4LQC8oHkgJQC6cBmy90ACyccaBbYzwIz
/QMIigZBFAVB7k6D6Xi3g4qGhwsQoVwcJM/RcPJs8B5i2SLoF6m26+EdrpJHh0ihpUFBoK6xkcPD
tQ33PeGWUGpJxCNEbgnpbbxDiecHFEcER8kCQAEAlMHyZzgcerwVLPt4OemSlPq3lE1GwnhxllSD
pBjDMMTmM+wCKHaBF+x3EPRMN5juOM6Wt1110/BNHcyM31K2kXdzS6eGaEesLW3BKBZQkQFD4AeL
A97S7ymaccvibRHzqYc/hlHFywghpxntoAHumhUGoUOh7EzHwX4P2qy7487b4UYOX7QbpbEgzYo/
7Q3gJlTC4lJwBhhAvgNxndABYXDQC+VJX/74Gt03istxONMu0PBGPPZENFUi+YLXV0MYP9BLnvxE
wYgoXjM0sRKgBhzim8Rp0Rh/fZcV26AJpNl5HN1M8FzhCqI4YWKT39LPuVynLfL9bCIMAaipfFyp
deCEMBfaj5y0M71G/PU7aN2METrEj4sL5xp1/IKYI4Pn6YKtPVc5ijfVQDuk/UA4eG4OBbJj63JQ
py/RgklXPk6KlYw4QmEqR+XoHYx5M/+oSy+XK/iXATnuSafayVHzPsn55SshAgkxSI6yC7B1IeII
nipEKHleoQ5dRzxD9bu4pSi5HW93cpH/MjK30kHFkSZEhTY+bsiBwWKRPCN+T1Ga3sWFJyQLlibU
kdAP633KifLysD//Pv54mhDRuIav8gbIIdIJpDCEGwJ0ULkVcDXJ9RRMRRwHzfKXQkqccSidrBy1
+L1gbc8sent8HaWoCegFsgUOxQXD/8ZLx2hFAMEEApMruOb3UqxF9cJ3KdzKKv7BMCVtwUAASwRl
COF1Up9KucqJ6/4dp/7YJRrl0jcMlFt89vCJnfxxPNB2AhNi6ANPRFgqoDgcCSAcG2j0uBj3iBWZ
XKqY1vOMKgwWPnzWcWRP/N0Dc3duoJmVlcIfl4XSDK8vj8U2xcevjiOjVvYL6jmcpzxbCrPVxAUF
+1xfkHjMsvlPfYhQTol2/aO2SDMK5YfFBK0EoMqHtIWcsdzDBun3flHrpFRb2CJ4Enly4m/oIQfp
n7SStBRdQqN2J60rZwX7mFfBnRkyCVMBPfrx27LSjnLOf+374ljlL/gtneTu/7WEtEXDnEKLQzNS
eG6h1zM98RMzNq3wjiRYVLgwz6W09F1+C0lH7uMxM2mpvxbvOH6cryAOsBSFe8OZ8HgWrMNdy9PK
cCVvI2A3HxhwkgAisR89yrV/HwBZHGCf9GthHwiFASIDDoBHXl6aTa5NuVjoUrAAyZ3lJSgEgXzx
dO//eEG/jCBuy7Ulv2MINQakjBAaxMv99j54VNI/ZE3ym4oKqMhDs4m88SAJvErKV3k9QpZ+BwYo
y3JdyjQqrc/7PZe2NXWQPLQKZI7LGViePoGUyi26uw8ACiRd/0NITylZ3MaJAqAE9AvGB4K6Q3R1
MVbjLZKnlGOQ1xOC1N+L1NwDKdy3prz1/I7OR+vR4JijcWIyMfMW/P6Gpv5rMWmzPxqImJiBgsFR
qX5PVSaQvxP+46tI9zf5L8xvI7B/8m8m5Dq4/qszdB5VQltvuQ/GR8ao/wK9x2NykocWGaU2XbKR
I6DTwXvhwxlqDJA66z9kF3zHgIDbcsG/uUhpbi4M6bwyTSPo4K9Z7fEoXGXwV0mlk/pcZPwFzFDa
paDb82x0bKgTtKcMBfKdFuRDhhLxypBhRTo1r+CJS/3t98J7Y7uDVT3tIMcmrXDhPFk6cxaQPvAK
xX99z7JXfv3kYGWsyFnq8hBOSA6+4uH0ag5a7PFxIHWP1FqlBvrkHha5Y7lPTpHvSKrlNHD2YvKU
ynrnyUQpnpRyxXN9wMeTW/L173HyE3SvkTTVf4+hWeRt/SPH/s1gvalcmdJkT683pRQxkgunN5WO
8PefOfSvr8hwy9zOXcR9y1f6iwwZ8pFN7Ln0IbkYxG9PennrYkTDwPX3QnKLvvXf42WRKc9qykrn
fx9/L/S/n+2xOedtYZSWNxPTAY5SbtOJDzJm//8jn7SCjGrS+YQzKB2OEE7eCumauHT+N2bId0rt
/AZ+5RAuNl1BnhPjHp5Lxj3pdH/fOWzWfTJayVj490pyr8w2fz9JV/s9Pf727zT/ZoDfS43fpWMJ
rJdnZ4nByoD1AYHc8myYvnMPpJ1fzRiqjakMNtJ5m1F+dv3Cxlkj6qWz7uKnzvjKjtv5svXFlauZ
GdbBns4ZA07ohI6hluxckGsFQQ8EGc0Fy1aJXbUoAwUEjGI3rW+1WPsRArE5LCcd2n4gb/BsmN18
GmffcojJw9vDV1/4QOuwXXMfMj8VOki+vEj1/fq2KcodfA2iwkH9VlgFL9lxv3Gep4ZbLfLlXfcB
NIwXPIb66J2iunRvR5jOlFJBmF1k4vscwmCM4UdQQy2iPhzkRmwSoAODzbn5sePuTC8OJ/9sUsop
DURFvAVnEdAPq5zBJt70vImvs4jSZsfCv2Pdujc9zfHMa4Dws/DUY6gK3M+qDXqR47Wz6xAjVROt
QKriVZwCFdQLjNooppfMnqfwQbLzY1qt4RAgrP3zJstcGHkPsnryGObuedNvgK/MaeWMUHDkB/VL
rjo2hqgy5uSHh9Yev9oryLvhEf6j4MbIZgLJ2G1C4vkPzuuWEz7eHoIO5UtLI22E4OM+oECH5t5m
FChFYXXG3bGPc29GJyZNCOxwS7xZzE75PUAfhL+CbuGS4x+xLQwLrvx1OSISd3ZadNt6201zCF8/
GG10y6YXdvD4PosnRRV9bmOtRYnU+yy/0sN9dZndv+0hYa+dhE3AjCEw1GZ+UZGFu/Xm8hyYeOJZ
VKwkZI5q8Cvqf9lSfW1IXkHycMAS8Lp4wEIw99ShlT2guvHZN2hQz4icVbvIPtp586nNbEZTLaRl
lUND1QPiffDYvg63Q02Z9OBAjz/QDdGmVECCDrTIg8Sk6h8UuFGxZtjNrO2Pbnw5ICIYtntECtW+
99nub9PbsvzHQpDlC87BYNyGUhAts3zAqFxmKoR6fgmoRbShoFhviKbKFcy2m1UQ44LHm/1ByQJ6
mGPnlH2YJ9gSLRULjZCDz3ykhv2lRqC3yU4TGlf5jp6Za1L4kpCNkUMgJTlVSOpH8gZRG6pV//ae
1+/N84ahUfJEoAwxB1IndQiwJAix5aIwp1esRMtFY0TFawb79yM7Di081ME/MZUg+KDndYr3LKNH
F1LyfYQlhJ1XYCR55UEovn6WaAftDVLCtoM2ms1PLnp5zUZMFtRpUCF9kJo5+uH6M/9sJx0QpCwP
nUTKUa+4HKlf+j9z1p/f0KXJTu0agVGNUO2hdwsKdUHpvk+NRyOoxmumJuv+11r5h82mrgaGFd+s
WWbNzFdkn99RI1mhQdrDcSTU8QHRhlhnFHp0Kg5nBmKIXzpSWLxOlWeEBvukT8hCqKEJFjOLyEZj
/DBm6nP4yIYXihfGLVb7yaM3lPgl7Day7xKjXm3Y2LBKr155Hmta5MBcYE3dTwrEU+WeOGQbIoeO
XVG17KPctoJ3MT8V+zRoz4tnAURw9tVvJx29YzsriAFmf50TiwSoEKoQYpKbEqqvHfRK0xL7I22J
bXmFDBvjpIhCKsEaeaiHDd4kRYyV+WjzHlGTx/n+8kWJJh+hqfjE9CY6K0mD8w0K0uazMdxeYMyg
m1hZfKE9cP2Ew4If56L66OGPBvcJFweWFFUIeKCQsPaZTXtkM6hUw0GccCxawpnhjv7MHF9H9421
1HcIYv4db0MCSwwQZPguT797Qdr0obv0Kfy9XaUZ4CdxT9SwHt1jZ2V8Ahv1dU/7tbuCnaCS+at7
/PkJ0bQ+xSwY8fHVferehZ1Eb2hrUXYMkOj0RsaBfCUQwE8gCrQi0ILuEcV6GORu3aTuFduI29O9
38Q6/djowAJuH9CPKttLCXvUsDgP1hOWLzwemJpwFeAzUQRl9dXMVZhnXesa3w6weCcCZWvTn7xW
rQFVd//4rtlgbCTGc+1sZJIoo4o6Yjdv0+BcujzIouoCdxFyJZBM3KOUgIDtNe2PdQRqQn+q15kt
8mmK42dIaefxC8JHlbzmr7k+fk8VNtZNQCrV6v3ZL+ErnEVYrsydzD+TVY5RlZaF1paS4QMJmvFt
9eJnFtb2UE8nRb1q74cLEUzExxeLPNuTKUAtHy8R9TcBDgEIkhHIaNQVYCyjfHhrHnYIGMvVTYR6
64EFiz5vURwaOACUkY1HIuox6nc9WIOpGtqYh1o3MqncZt7sjsvKL2cMADYeFdtjcqYAqVAHxz/r
Al+4pbrr9mr/0pL9BhLjVVBSMFHEtLgNkJ698OyAgH/EGO8+BAn2b59NJ3F5KQuAcoDDakYMrbUh
fHTBzyYMO4xwAG++CwTkvMOTYnH8fkLKr1xldIZsBd5D6A9ppAgEQIgYYR002W529B6RfY/6yEmf
rBoCViFw9yonIhGLAA3iVklBJ1pWrFdb5G4Q+bPgpXq3xu+/PA1ooxv2QufikZ7R7xDA4TtIdI2f
ub34hcUoVy+CNHiAP9e3B4DIIfDZbcwEs+vnZ7Em9ZD1R+4Ia9AZq98AEucP6J8Uak0iDAZmFjKL
pYeWVEXrR4Huw0q7cvGQeG4AbI2LZxiBKa05SKevwAzqib3l7Klgwgxkh9ouWVC9qT4dCMtSWVVl
IXzCEvfDA1ZHQUtGkhAVW2SRGz3A5jbAhssj2qHZaD/8SQdyrgQ4x3rwQAAzuT111v35y3ti8YYV
KDPlCLKjAlN0oGBJBWh69LhKuER0TFXd49ba3KcGE5msEgb5OTEIF3wP+XqbqlQrKVziR38iicQ1
kC1MM9I476NqZMSaS0yQW4Zn6EbIEd33CK0yu1HIp9EL7t0zhPJBjsNaJeApxQdyYjaTpt6p1yFM
X7WZ9c3R9T6tyhCjm15/dNbcgiR7g5oUgQLVl06NC1AG6AzfANvDthnscPtidY9Qko0Dr2sDRLng
Sbj7II7UkrIcEkPz/FbBnsimQ1O9VVliIDrGuX+fT62PO8JaY9+2YQNLmuTWbNkZU8scn/Jl+Ugu
VM249nurS7dKDYwjEh2D4dvy2GxSCgH0CqcLiqN/vXs9Gr0fvdnWZ0kPAOI+N+Bv28P2MXo+4iuJ
Crl/0+La2Zcn8Ctr+0zXpO2V96jTf0wU2qYRpP2wgpAV2adhhzGuMjZfa+O0s1/rtzLL0knjrB/p
Mm8/jCZuIYFjAPQIqenrMTgpn6+f8o6Tf0R4RZr6PTu0rKHaLCgtaFv15UG+5hOkja9U3zHD4IHI
kaYO8HHuAhBKpZE698N2dQQ1q5wskwsc24iWq4aOcejZ61MzKozFXZ07eGDDw8q+VHP7UlenW1I3
ZKigCWBv90oeDoyg9a2ht83fLVkdQYU7o38xk8qZZEj+uikgaq/Y3U9DtR872VeNuoksHCN4ANsV
I81eV+0uIycufa7xIHmAqenpB0Bpl8ZnPAxwbr0lx256z3BuHxbs4G6T/L1UnOUzX7xZ3jrqSFJf
3sk7X5yeeKUQP5/6tR1VoK6sngmTcBBST9P7qKS6l8bYRvZQy6TxRV019y2nx72dympNs6KnugHf
J0nGRp4AcmAN83xhkguJZXixUy8/rTMpSeQqx9n1X6P7F45GbPgWOtisUh2yrkW0C6jVxI6+sLLF
q52CMHNs5/eSWaSa59a+uu9v6J9Py3f2lZ6WR3V+64fPJj491wopGqWNZnXC4Wd4nVyTs73Onuvs
1x3UyDDBinM7OldjhymVUynnnX543Ga5BiWYvzas9fW+fZzi5508ycP9vi/v22O5uTgTDueGdIGM
lg65tLOsnuv3cW32V5kybvvz3FhcKFAjweuiV/8TW9aaInk/5kp07jGvSMv19UX/9WFW2DveqU9p
rkqzOtMCvn45Nnujezc+36bPbkbLNuomcybPdpLzgHJVXj+L4/p437+7GceTXX5YRcFiWJs22BoH
zpBjvPAwh8TBjyqOBayrGMt0/j+eMApawT7REmisjN5BSYevvAJtXS84GsGzDej9YmPDrgrPeNOr
qQ+fAuaxsvbss6eWWHRQu9EZnQAm2sEVMQiINvz5i0+iiPA/eNMtV0Prh4EXKFk3VEAVHcaeIIfK
3ycEMyipgGluY+41nhtl1d0XiQOFslOwPVvDkoLYhe4XKnqQHiNuvNtJRakKA/uz1753V0mbwRud
eFrm1cFxc6SMRPYELtXd8AVEcwn7GccjT8NXjUou4+HvJ2PjdcQLNPXwaod1zcP3ZT3kM+uGufbd
u614dk6CT4X1fjHiK5eMaiSVzhK357B5biCMciBscYqarYt28W7wfaAL6McI54kHFQ/UyJQK6+DF
BHb8aB9fRjlX+yu7WB652Es5Yg7hfv4p1H+ajs1s/oBh9GSlYQL5Opj59BBJ9F0DRPEuEXEsrW74
wV77/ywzpX+HBnaf6RHyC1L8C1OSVVXek78qCDu69yE1ZawQeH+uKULbbli/PvowqN8+fJ1O81/O
rDiyUeO9OfSOo4Jcn/5o+W5n6vHjxpBoRheLySOA2IARbMZGRRz7PoSywxr88n1nusnZzHZju4jh
1gA3aLMKospJ0oZIthCDuMKHNgd2PqQKGohURvRGvNNUTh1Y1UQ0jq9ujzlPZEvQ0H/JcUguEr2M
IZJTqMeSrBZPNsoezwlpRAfQQkxQSQKtF1bpIglg6Ukz5VgehvU8h0I0RrLCNhhdjb65HwNZmtcD
e82y/8GzUQVdUpW4gEV9wd/CJlbDiw3G7YYHap9HxMhMlIKULhx1gKVSN+pNwNIuX/WIy+YIqRPF
DYE/OMM1spip3Xp3nKqYLUzxA+19337AxDIcCMyBtcUI7/yN1yuk/p4sJHB5m7XWAKqZEMk4HnxD
jU3JdhfIeqejeJi/uJvwIszbke3dBsyNnSrBs7evN2Z8/UH9+f62PklArf8VM+wxI6JYQdL2xhr6
vzPAmsZXof+2YH4glf96yEVHl2OgrCqc7YbGvxTO/3Gpj2+Llt0ModAsd5f1utw85xQg7C0TMRWB
ScPCFsqM821tncPxB+05ZnG95WOof9j70+G9O35q6x512N15nS542Oo2bXH4ET1vPnpt7j/AHAF9
JHRW7N1vPqdD9foLHziXQsnQ2TcryizL+6RnDaqxAPybCq9xa/r6IXOKGsybkUwMXWEvKeBbbDgz
kV/8u+qD4p/hzUlCI9fEDC8J5Re6B6s45lRENMj8esvz6Ap3b/Zel2NtiUl5J415/OKdLj71dT6T
Ek2C7KWI2ZhUPAUXLccLQeP7eijmiPAZ3Gj4DRUhCgLt2DnoYYfrx8r2HwmXMOvWOOUNW9ynt29K
6AXoKFUsFFM4yO7rX0Xf5oyvJO17k/Rdbd+usyEO25wKm8qUrKwBTnRsLz+fLGTIp/N4DuvXvViT
q++SFDPKBawvInWetm7+SYqW9XSfxBuyTq48Y6mjR+Mk+uPjY4DfmIlhBe/czUBZd/uppkrtdlvG
bHym2AR1EpzXmaSRDG7kBG3owg3wxRLaCIhn+BiyVm9HOXPBgEsAx+AMPtNK/eh22dSmKfZUNb5a
Mtx7EW66GryyQS++znsFbPD3giuJGee9bp+u9q8RxyG6Nmq+ZbdBt7doPmZsMk7eOT4e7EGzYdNw
jZ/UTFbKnM1aH6dd8TBrIrFzjGi0y+S0eLIvwKki5gHah9pj5Scm8eWoHm3VeY+587fZYcaSqDPW
Hq66MfBOJBwY6+b2pzctVvYHG/TXFVJ7Ozp+MjsSenP7uYONrC9o6udGrKwuMg1ZhxRd+wEHDcpd
NkZchoslO2yUJRMsZCXWI8e4+bDuVDsY043lESbNcYBRuQzWLGD39lsM8xnJh31AWfZEkT4lbI4i
jukW0wcowaKEQ1CJ4ZAObLLGL0j5vvc93KNaryLuAw+yq5f+YJjI1Jz/g4LcS2zKCGhxBvoEpAys
rAs0mGasGYL1a7ChdIFMwYgE5hLxwj2RXQXRlchkzkDhaUgh6Fdtix8vNIp0jMFzgEIo2N0YiEnR
oc4LmRXohJTuoTrrBlsBEJn1wJD6/A2lD4Tyl3F/j1fitjtkX0CKsb4owzZ+DfUE2xhKTPtseR47
Ubuv0XA2gm4vgLG891gPsF9GpUE6K9AZMVTTVwzvAETINQagdSYTgvkBzdovIIxPMFscjNbL+WnA
idfeDs9AXwmTm4/qAlXDEUZFz1u3QTs93IMRUgJ8Lauhyc6JEsVSibsRDii0kUAC1Y+U9QHY41ds
js/RCeD4PnkTVgEUGLXuEj3IFHWBzzIe5r0aimAVx4o59ULvgrA90BNI3eM/3WeFDai5sP2cCq7w
NOroPi+maVQGXaQl0HmT3HsmGsaF1K23eE4l3RBtrlsN9dgKenvRUZ9A6E6hzjkgJLCRyKAGxTkP
l9IBrD9RKCd9guYXp/G/fze425jCDNlVI2Dug/sxqy5gCOIW0UUCDv0ZgGm8nhZAm3pD1mCpiciV
+mzS4CXQjakoNCG6MfSILVLTPKImXUuvAHZZUKxmQvnWRZOBBGWN4mCfTS97NS6BnP6PqPPqUlVt
tvAvcgwUEbklB8EcbxxGMIMJ8defp+y1v7Np3b262wRvqJo1a06YLZ1WjNyie41f8INOA5IgaKmn
Ad3jAaYT1g0JHbS47KxL/GGl6C+DgHmbKe4aNBnUEKwksKNgsCP/ZcipUUr3Ot4qm0HTaTqar051
t2W9FqJbgIZGhDAILLKsS1kIHgKnIsLHknoc/iI0j1OMAExwKVWi2KO5ab8VMDEHtQTp+hhq9WH3
BhmjhvSOGgHJLHps1B6cwwoXe4coEI8UI6n7v5EHyahwFi+aYCBaEYe8wsMEEXm9c8Ne0SsicEbe
2d1uJWDx+FJjKkwvXA1XshTxabTrqNpe2NlwqvCIDLg6+Bf2Ann7VE/Q3GC9qFmHOI0Pnj7Io++A
8nhynlEd3bYgVul+6rR6jQD+HCw8ZDqYgu+o1xh+oqe/7ChbFJYITc1qm0cidoQ2nY/zA9/dEQJQ
hkZM309E510IpZ8eijd9FcWMJg8UmpwP2iuYHa2pq6GqDVX0ZL8xi1wG9aXXnHxqYxUaGpuAiFs9
ZMt8mMcqalUt+10Bo8Ca3bfHGUS1BZlf6YBe5wlrMjEvpFXy01rqVO/VUe2gg0wQe3yGbL7qrYu0
fVuLDvnWqLkp1YZikxd9jZ7vFglHDeEPwqYHvoMMQcIpcDRm3D0+dcWGO0crsoqupc/CC57fxi3B
Z/WjRDCtRvyrzbrJdWeGUTmAaUvGekBhxiXrxSfoKI4ALZxdMUv1abpKaNuokzyZwJM3ImiS+Y0+
q6DJXSbIFVWS/lTJoUmZh8mg9GtUoumFrmjN1ZpOcYuwt8A/mO25hVAIugpXqgImsJcK1+HmLCOD
xQWKCRog8KTP/ne7TJQ+QSbo9Xn30cQAsgBm/Vi1k6OeIIjacM5BlaEp0yTJa+k4jF9NY6rDCYpE
LA1otoO07fhDhzbCzYg2U/qjJy1k74OsSRXPV8avGFcIGwkd95S8EPfQ3Cc1W3R/5ileUhR9nWxH
jwONnDcybpvG4hjxNedNoz3ScugiIFzL3tHvPz2po2Nt72xonIFFT7sXATkt8VSfpWKNYRuueo8E
eCpCeADjTmIjTPd6OPn5QgkuYRlmPaDfIE9a9Cl9aWS4e58dMgjz24rVD8e2VvygJ14Z0WDqaDt1
flrlo2bcjA8DZYxoIi7zBuxHtnmpcx46zUBDCBZl7DcuVeSMiGMS8JVTWPp1hEG8t7htDZArc9RZ
FjQXpDGUGwiagJcvdFan9L1pqjnJvCXkrLd/3uno5qGM7c8MZAXfeJBpwZ0gbXDdFgtkeyfZ/DiC
pIn17ZA84/WwdIoGnPr44l461AFTmcTiZW9eugZmM0YPDShfJ/zpf2KjV7HU0gThHDtxa0Xn/jwi
K3XPW1F6QhzAfgSUV8MX+0azDxaHug3FjeQBR2ZA+NZcLfd5D82/W3xEQ7KMG8EtOPuoCGMLR9qA
v4iHlpFs7xTRCLGQcHeIDy9RRV+5gs8R1Yzz6Bw89oQqxJPIVOQ2QdRj8u5AJaRxcXNHrBnFwekx
KPYojAZqAClohiFQv3KWIb7vPTp849a65VNDwEStDY75Ck+rzwzCdNs8DboPvH4OEQghuUdtikbc
of/watMXlHTk2rsvuGeIGQCKhagrAl/fKehT8UphI1tFU3x5Pw2rfKHnBJH9SJP3T0kcHVVqIvB3
t9QFSjbD1FpCoYD8MSSWW2ISLNWCkjJMy0TB7UycWjiU4T5EeIvmgNynrpFoOlektEhmunu/QWox
LTHKRI02eIWvsB1Dh+NKMFmE2ERR/KeFwsnHtWX66iNX3nZ4dXXLefuA5glXh1rn8WT3LQXyCAJH
MFU/VAOpDhdWjfr7ooIMOT6MX6sjBX5dOkrg71epCGdTi1I3qFJxUSg3kdVBHccInhSaBIaYECS4
dIgsCVprpah4vwgNLrSjFYNX/7ULWLJPO4pqy6NTX7N9AJzgyg6xpQneIfq+mEarAPVkuqVb3Nwb
TbEfzzDw02VxoWVAZPTu8AQUT+XiqeZjaTEb0ulyf0dZOSJcp5pELk2fTmOFq5e+xOsdXxpZZnSc
StihIBiuvmvWsSd0TqwaWc4e3cOQPu5y3aJ5x8rRhZ4Rmt92yl7V2RIAmUTD69AyW2t65jJO0or2
OcLBASWwx74xhoCA6R4qNYkOeXJ3bjiZQqATdLvUai+WuRvRTslahAnnBMPzF3kxg21G1f1AWLoj
kn6StDNrdRHxwyhINYRZz6kHiiW3/QLT6uxDdtGGdfMgwmk7VExPyDkxiNhCdLOmyJ4Ir+Kzp0aR
Ws9Vw1UCNUGFu4bzI50LWAycQVugN70w/7CMpZ2hdkLJe3ttJGeVkmfn8jM9KgA2A7om4vebHMHn
HonzJwzsstYTfAvY0hVri2zU7N/Ya24TAwlKCzQUJ6LKu0zoQMruPsle6+OcOzX/Mrk5/CkCbZ1z
h59dNPMIxebpNZVVevSXRnTVrAfCse/+kdKicuguEYiAEgP1F31LFQIXUHbDaeJbjqx9+4XK1WNM
lZjwqYaK0cu7dpG2grZ+CQ26pwdi3UjYBhVn3twXE9T8ax1W0vp8aT3C+ub6hlPxOtnIldvtubqm
B8KnT/AZYs17GVHfzmZoR0zKxaEi2Vli43O3zujLU7HZYDhGJasPFzzr0Z5UxywSIOKFZaLIsiPO
SF8lauX0qChgSjIoHnFjR6cEhs9p9KTSdQ6UVTlhpJPvlXRabG+MEZ8LwOoDGNhveCBWkNZaxPn1
0WdKY9t3Sm3ia1/4CdlqWezebGBrvWHfR7QftG3lC2EYBceVcgovkwpgBLyQ7YPWlM6p8FpjljBj
ePPpEM1n8gdViBrXMryRwoWU1cUyGO3bZa/Vg5yDn6BPKoc2Cub0pA2TdvjsqMQJtN3c8Fn7iH48
H5+Ljc3ehNVdu9pp8CL/sYwNSQe4a/c7fG8Og8ZKPThcB81PF7TS6i41txkir1mXhiyq8Bn9GiQD
zBotwcuUfGFEjr2mMS05jJcBt5GOcXyrm3p00vgfv2kbdMfeKHMaIpOB+SAaKY/RGW2Ks3caoj1h
Q8XRDkjP+2eoQXSFd1KsxL+DIqizzmLARa9ToIUa/yjIfVCuQFy/cLIsPJGxL0pEeUC5Gra2/8Bl
GjVnnUaD+P7UtNqpU2bos4s4R7FZUnJkGyASI6SitnxxTvwdfmhUYW+T1pOuUdtYGfT+0HmtmW0k
e4hPxg9wOFooRrVVQfBzDSvGFbSCUZ0khvUSGTbm8t1qYiWFUDGeGxCZsVUhOvx4VzxZsZN7O1eC
ybd72tH+djs5afiZvmEqw66FuYjsEbnw0lbbbjsVZeMlvcw08rbNHDmtj2xYGEPTiUTvn94MXjCM
42NXkWcinn4hHYMTKZ4oyFYzlQrzwYlHLAkBwfF3+lw/p/laH3/67eEhMFb1QXukxm9qR8LqSs8u
lBuNjAQsddts4Dd4p32VIKdF7fEyV1tmE3IY8G/DBk2G6pUpfvvuH/dH2kfJCc7rCqVMxjKr4fbN
WWhYJ1ZpVI6pKdNEREm6q3pv4m74hXV7zIXQnOskDZo0VK6v6xaGknheYsD5TD5JOVSocZnvPKKG
K5XdmnPTnErpYZ4bUol9EtsyUaDqn0a1b3xCmOOGogFZT/Hyr3T3TF9zrtUL7EqUYtu0EEqEbnId
p/ndfJFSgROXdlq5tzau7+4ZHkJmK6rVEqkc54Xh5XOvL+qULLG9Su1z9BloX6hXFpsA1/kASyiu
TZqvADdeVNnO9iZLml1twRg6AFUDfwEY4heCZiTxpakvqi7VDTSGjv37M0mP3vHZu99wKKN7muyJ
00ZoXdfd9Gi3Xo53gtEJPvly4apc3v7h6OVLahOrqjFsN5K6Fr5QBqCbLDc3bB8aTDVoMRDKkFBb
bo3+C02t0vz0+QEB1jtqzXk4m8yx7nBa2g2wR8RVzVOnxcRws0lBfcDsvWYHTD75t27fnZw1f6Ll
1hPFCE8TD0muxD6biEuoVcDT+HgZvWcoC+KCM6hWJ6f6WLoa4BKX3KPsufdycxzu9ZI2M+Sddu+Y
HOUwF8h/kGNDerMHAA4IuT3cp6Ol4m7d3vIWG/M0RvBWtHFs8nZPwaIJ9Rb3kWTi9nJkA9gWlm5B
oXB5MrIeJvnxaiudBIbCnvOP2i7XLR2dRsdInUiKT670oWVOQPr7Cnw5uuBGQgDw3KFjGhsdSDqI
dD6Q6weby3dSoyKSmhpbtUfPrzovRFnn0G2LaP27T9ydzg6zso3DNdWF6N1P0eHY8magSRzmRnjp
GRW2nBDj9kcUdNjPCY8QY0RHntzuYJa4c54HDuLHL/BZoEPko0bffWtTzep3VJDpApWP0btOm3bT
LYd1h5FOz/px9SQ4RJ4KQ9XnWAmqHoxfsHWIMugDU2a228GTsYtjrl9HreAUbHIHFyRwH9TiXRQj
2OewbFJm7WFjqMVHbF/BIqKrX83YQuw0bgbLIF18pnmEB/CkFn/6uDk5tVXVY47buHZ0qvgWtyBK
vp0D/rMk/g4fMElHqWppAA8ErIPlCIYK3ylz3Dh0mJbYJSAL5xCRtUimY8Z6E1Jz8ABsJiny2vO0
7C9tWT/YTFIBUfWj9YyMwVnz7nDCoWoePahjRTF+IfnGKDgRkPcI7x7o6U3r60C6PfN5ht/GB5cS
V/VpgD4P2YXC+vT2kyavvPuUSXWPiKyg6ONZuS83sA1vyEeraC/B40D6K6HhNCxLM5fORiyno7IM
3nrYKv1ilzXgj/loL2rTh/fGHZDc5Ohq8OHRwAhzUX5HvxspfPaKNRH3yTnSXNFwlA9rd8D3xeKD
3UNmoupNYMCfQaYbK7zhBOEpbLTfQWFRjQIOgh5l0YFPeberoA/J6jVkLT+/TFgN1o11gsbFZ68h
mq5A9+qaJnC/ti4S3W06h74Blp37SlDaKFT4d//p3zzMElAV4RoheaI5uY9+I+6yL1enqBDeEGi4
zRrz9vyKTyxYFXF+xp6AfxCtlJcF+w4nuqTjHs6YmNlo6Pk5XEsAfUQbigXbTZMAgoo4jSl0strG
+hvoa1gCH7O1ymbo/mdUKKhJR3eiVrpr+Qc8HKDBpiMKsFhjxVdOXv9O8GLz2qfdZ/1eU3aEZQtu
JlusbipbFuM2qmIvCERmQ7VEshyYHnSeVu2h1sMoBORA6yFnQkSBF32Uh/oKCtFx8F6xjQDh0k39
9drFrMx57TuPBEomrfrgkddH52GBoHDRsARvLIT1RDmKYghL6Y6c8LOq76pAqmQH8zx4Ju/kRgZT
mkL1YWibFUo1ftE7zduzVicbFHfoNA0mMv3vqOB0mPnoVdDRVdjlnI34bl4Zbk7LNDxx7b0moldT
uRCvEXhI3bt1sy/IAGKGZTdcSJXoSxpeBoPRUyLy66gE+TtbSpTHokSYIwd4jCtg6QgJwFi3rzHs
va5oFgoQeIfCVvgIHwI2I/Tm11zdrvk4+kFvo8xsHyl+fnuiKLTk9VQHwhCLImBgXIJbMCP617jW
YRePiDHsxwveUWm3gWVA77wbsMOymyUgfJ4a3zpsGfsHukCPDnIvg2ZU+b8KW82fvTdQUBD8qTAn
uiRN6mlNL+vkNP0Y/meuJHrwdEVAS1SQBq/peZz1L0MUauiaYj9Fk4NAsX/Z1icKUF1bhI9qyGJG
VUS0cNgWWwQBqaghlPSxGqRPb6tBEwPJFdLfI3VSjNLUvjUtDQItHuugkLslTzLGFgX+MmHG6jRD
tsyinI1KWRU1p4+g1oeM9Rp9DIuK0I29lSDpFbCrUHx8sUyogZ6LGAvl8fNY7+Xjx/o6Zvzc8TfZ
AgeeyY8yTj7emU/GNwbW6kp9d3XNPgmj3U5bQfUOqWzW0AiAZtiIQDs2S4RhXfI+q0WeUPQUVH3x
BKkNc7hxzVFdCe4TwiB2vkennKFEQLVaC4kgmj0NydCEwAfLos8NoZDdcV/bner7xtOr7QhBUpZ8
fq0lKqL4FFwwWfm5PbHkYt7w3ELQMroa4JjhlyDHIFuY/QAkjUgC1aJP5/MDVPZtNXcFYc9T2sPr
o9PZYQ2oTvbXcNMskKyuRtQN0R0d6ms321x8zW9QYH1ayFU32UWJ1VcXXEYoDODxRRGJ5kCasPkx
sNnuWJqN1XX+3EpJCySZt10XF8AWxi3xW/OoWL2OieYcVOswwqJAmX1CjBEDeaHGioLXjd7bVX4B
vT+EKgXdqnMZawe3Pjr3HhNe7tzDUYsy+oj6JZ+aIjUVcCQv1LA2W6Il8HWehncfLT8opSISe3RL
eHKgS7ydNsit1Q6UOfDEGeutl9nAkRbefsidii0V3IGKJJYEE+IKBXT3osJ2pNSxbPvF0tMnhxTU
UaF8WUJm1ejq8ZlPzw+CJllU/zpQJY7+x+MXrFxlwF0NrDxo/HsAWiuQW58LBRlET+NENNPuCX7L
QXFYqJXSAjdQSlk1iX0FgGkjU+KqmVukfoWzFbRcEEsYB2cr7bCUHmsOlEWIicgusabmNEGrFgsq
yxaaKjBlx583QCV6LkPya8AeyoC1KWv0ZUyqn7zslt2CNN1r00LZI7DFSjMSR61GoCdacqLIYAyI
BhDmbXrl7eeqfXOLMsgAxQ83C2WT+8EFZGm79YeFhBVP0s9hQbwdYtYXCqKbMyNQZ2i3elx/4Bac
V9DUtOh1uMRL1maijS6+KPtPn0F/nWYw8ECSGeN0LYDZUSglNXrgz4iCDC0v4F2SoZGYNUe0F1BS
QbRSlT2/BpoDtNZw7nULT4yDd2va/JiziefjElIfLeIobliPdrB8hh/4bffge/S1KlYaw9YVGkMv
xyBed6+VfzsMLvf+odH5XMP6zXlw5v1PKJpTlc1ech0fdyguQt0FURG32HGGLpT4+p09Vlvr3Bd5
W5H+F5M+FnkLJiUdCiIUh8klzTmrysYeXmX3ZpTVLayoA4NthECmjup13Tr0bpjMK+7H0T2VFz4F
JDsBA7Q5u5BFPyn2ePWQb73KJfR0Me7iL+krCw4WZB3nPCXKC19uGlwQwnrzc95+2Bw2ujCeHIji
cZ3aUObeNh/aajAQd5B26pSqedOQaMJs2bmUZvqyTogi0u9BKgNxiPq+br1DVh0ydFrYCOV+KsuM
ZevuPMg7Hvamp1u91q/b9Guh1L0zrN4GIMmZvkMe6vNgdaGPLzPNWboSzMjRROyMC3/3d0SxPZ2a
2yE2qL3RpIF50p0hQV/BDtzisrvsvlj/ED1+I969dxtT5IqK+EtBrx49dpdF3X+gkH9wpLSs+qdQ
X18RkKjG4CpgukhHiJcnNfPZJzBcFkPRwpcuPbxGfn11EFzonJOe1b9DWt6k0U3k5R9ItBwmIizQ
oIhHlcnWO00eTtclm60UePGMqI0AP328iKm7zKhGfzvSTAtKbI4odFENl27AX9cfnWkiiCH38pvC
o/uKfjXNR2GHn9QRmYb28DvkVMuNqBl5QpNZS36F472lDSAIcMj1WPqcFq/J7w2uyyHmL+ZyhZ6m
NwUeswAquDAQvJFiYw8QCTZ+J481LGSL6HNs23pSQwuwQXICSEQJkRrFei314z9RbXliIPVI7msO
cJ+5e5ubTdOmc8UBO+P4kt1BG7eJO23oJDz7m1eR1/p7JfZiiq017jEAzqmCiOa3PjCSdiCflZU2
GFz4vbwUMqfx7mLtlsHHRGJ+fjU7Z3ND3sUB7zjYDZIwGYd1R5RGibiA2aUJGEIY9wRZFKSkxbNa
i4QyVA3qUWdvKz8mH2YyKmbYNp06E+zvrJTERQzbJBuALyG9iJA0cmIw12n4zS0WE6YuTCBi8V+g
Zd1GhFvE5pR2LMr6HKIA/acrfaGj4uygL21DBLBFZO9CpEflhL/VrCxqwTvPfDkuvZ+IGdlmEYjQ
IwJM6A0XzPNbcAkeWNFgosLx2ugLfVFuqo3UYk/BN0RuLz503uGTuXUzTCJijwkmYcE+d1A5KzaA
JtCBw6WrbMkC3aVLAPukl72jxWnn0Gl06165qaPE97aUoLAJENAmftjV5mNRdmO4oLPoGP3KVUQa
uehkyVu3M8rd/SXahMfknAD3Gd7fgQAif38nTQGaIv2Xo0ZdvmV/E4rK2J4BFLRAGZ6UosX+TLzR
WK5/c3s5//jcopS4hkwWu/tfTyxpCoOdErTdZIgVttq/OyLNzgVjRbt1ZAXUPJ3jwoopq2Zrc5+8
nTuycm+I97B+6dXioAhAO0BpG4hKNjcKy2m+UlzdE9/D62Q5ZFc9TyB/uO0uCtCGafQvwXt/QXbz
mKS9c1Iig0XiwpIst8r90MYrs+hh1/svt3Tv8BI0FuVToHqfkJ6R33qng3boVj2h1u6nMYgRcmPU
yfyDd562bDk1VVf/fUTDydeGow7UgdKrevWEEpAtN5ZrXkMuC0Qo602aQbdfX4Qys4HiykjRfzfD
e65k7Igs6Gkkn1PdGx6VNz6vjhKligzfg2J6+GbzoD+BUc/p+4aXDqNoIeYLJX8nJ7P8fRrGm1vY
X9SvZdjIPbvtA0OppS+3pSsDT+Cy8Otle1EH1Jz/P5QhQRX/FlMB5IzWoArNoIEfoYV6I45lBlL/
bXvXtDebC9McBDo4xe+INSA+xdBZILxIq7UIAUEYjtisWDPlvrDWYnYwQoJlt/OmHcwfcnO+4r+l
ubqb3LNKYDeHXYTiEgBzxUveJCqEpDzsrMT73PSw4RL+dGSSPwL8KcCfeB7OE38qApd/a4BEhPvn
BAzbQpybJ5S5INqrcgFo5gBU5e9hAYSMLkRJ6+GVFbByecUCfLMVHZUgS/IJlSUcrtqMRKRGO7IG
0+7nIW1Kxxpdvh9kFsFPg5crM4fJbIlRgxwivvgnwSjfyX5ezIoZ1wRNRtQuuRBcEGAgtlC2zztQ
kdgqPKcX7xDLPiq76NsHS4HRyXIGEyDiDio+uycqaY4IM4EZ+eylY/F5kBZ/6ZyGG0B14r+dSq4F
neksyly+3zIuSzqCTRx6/EsWbXwe9Tlfnc58CtmqU7nTqTllreaLJVwO2czkktbXtx2e987f9ie0
Gmlyp4DIxlvHRa6NOJDcRCSoRV8egjnOe6YNKVTyjSs/AD2l/HrtfAF9PVopzkF9gzRN9xw0vXTV
JC/O6W17YQWfJgq5ege6Sav/QSrIGMpOLn8hWhzFT/dHVCsQ65Bm8zb6+yiIvDBeaJPKinSAUIpr
HZFYQEsdJgPKvzC5RIFEhCPkt5CQobU9KLo9HNQ+SYgJv/m5PIIYCpUSsaJCH5C/1DhIKMnQET/g
0XV01wufiUG4QLHUFLrGZLulJgGRF5KpnXkalqaG/5Nz55eLGcopC2IJkEzz3OWahVzJviiKAPpA
/6KQAUxM33APVJCfcYUd6qHf6BB+p1gl8kSAXpCuYIUuYBDW16eFSt0Uw0Wp5ZWe4UpsRKL397Vs
StZQYRNZcsMlmRIfX9DUydNZBam3NxwpWyFPBu0FphVCoVCJuy0y9e4duEhwsriKDzhPUDotwm9A
00h0itTOCadHtfPCGO+M7QVpJbyFLfQb6sDXrRzLvRwpAogTgw9+HX1Zg0Wei0KaOiskHazPjiP7
ODqOionoQl0oixrD2rA4Bq3+d0P/5gk85SDtSjAj/r4YDfRU40wrt2bI010DGTrK73giEH6ayFB7
0z1YODqbO7YJUkfN6LjE9rrXiJWkEWN/PfoO2+N8RtdLyNWncjD7Ow4TtUt7Q+MnAUZlrtVXu1nn
FT5CuVeH6QQLD2iUnaWO6MF9ht/ubHnvnCgZp3YrbsVPnugoIivUDLF4by1ogLhjjEuL1XKsULCF
7SgP+7sd9krLVoCK1KEAQ4YPb8nwYew2YjHEfeINlm9O+1oGBe0u2sB8IIQD8SDoiyoImbDzmbcI
aK8bdQRDk8EtIZQYfYjQlIROcvx80v4N/D7cEYj3xFvDcppiekGGE0Lc9J+7+/juAWp5711BEZVk
D2JuZe7xF+qk0XtUx0T6NoBq49aoGbrXHk2VkNjq9r1HexKSUFS/iMjFR0kCZ4nOTz7ylC4MXJd6
LuMDynpGDyNxG/XjALYHXwYEqZ7gyzwQTWkAn+QCkpCk1D7F1yrH48rY5AFsYBYZOUpnmaE99EQk
keYtmqQ3De6veO7BvdMwLxYJqUZ4Yi0MRMRF1GAgJ6GbBHZLTLzuLqJt22GywguRWc468LKaMfhy
LIo4MoBkGBWQ5jnvcFSvs7vLAgMVELcND6fiEY18QmQnpyDhZ87TkMEjDgw/WaVkPRDxLmolXu13
Vg7+62G+EqreoB5Xelpb5gmMjDg7omWUWoZvuHQXACbjtRXQjvoJkGDs5IB+MV6qo5zfXN3n8E+0
rxyL8ZBQJmlRd6VObIjRLUnwPCdEwp0h+D3nIRIbsRy/J/8dLEMALrrOGYLccqQPQb95c1cxCfp5
Qp1tkVOStQQswBSjrzqSB7SUBuVA3KZEPeYqWdhGhDly8jBIeZSnN5Kg4Z7rSx4kijriqgR1ygdc
YLsQE6FrVzYOLCbJovAAcHiLZE2iEvRY4JvL43kieTCEFo0tO353VVuc0OTDyUc0UGu7Y5h0tRv4
XT0G8hLybqqYUjIHJ4YcEWHC/sWRRvzjhsUM9URPzpLhriXoIFT4OiuiQPvQAwcmOCQWeFONe3KT
7yQ8Q2XDARBy67SIIkjd+0sV/tIBhITJPaVqHt1ErNguepS+LRHjlqPuAASoIlibs1EYI7HHEauY
Pf5E4WoFYEAw+CJZqSiVS5Qr4YfIXlMZJIS7kBxo3nIoqYPQFnMChUZAKPdLyojsOUhgEI2nMZWg
DwNPoowP6fmVQEKSM8nJiMAp5bG34GElFksPjzYYl/PMgVwFZ1r9Xa2UqEz2ooz0UYK62k/dCl1L
IrYPcg9IoIhkS1dySFAfiwKF+DexLfVpXTC7NBX/UkLDIQt0nhQ9Wgh73/2/SEOSRon+5fZyv/3a
GK8IW8MFXnycvmQCTWgCEp3JcetAWA31+NTJ91QX/t3huqLyAdMAGLpLZRuY2+A7LX6HKSrraUA4
6+O+yY1UCX0DW/5XbZd+sfl6UCzQn1dcw2u4NPtymRpcsr9kT8FMUXzEvdr8gPbGhTzx9ssIRdIe
l9We5JEXLlFlfxkUxKI2SpQkahIZSUQkKfafwZaI//zFSZvelAHG1JaAVhLOo3nDqGh8dMbnEHe1
YW4N9/u9pLGGrfV+wYiMD0l89/vMxMMqN/GwmrL/EnADwZoDNVEHWGH14IbyvFAjuK+F6Dhz0Goy
k/A5HFt7TJn6mblnr+PArDJM5lOxXNtsSPR3y05v0+kkK1qCzdV4TNA91/mLZC4uBPJqdP5bXoqf
msAXa5R5zHWdedbtjlLT2+x2wWAUjPjlSGL49Vp+2utM53Lp0Nb93Wh1R5T+aI6p//PJ71BJzyGZ
8+8N8TcqATsYJzm4BPR/Z5MKkgvuYeF+xuvzInQaiBQf8nJii4hqH2RsWbPXOLVhaSd0eAFbROVK
olLQEgJvMuMfzCJAxM4gjoantLQHmYsmE+M/Ookb53ZyMZGJhKBGg8HHnn24ozzIMF+vu4hDykyg
OmYKOpKSpoxG7HHIpTwgt9IxDoxAXYhq0B+UMKbZw1phnBdmZp//RGoPgqmt0D2xhNwEPYAdUbWF
tC6fgDZh/q+jLnQNRJFIlJsQcVzIB1pjQFdI98PNnFDXmlYyLAM27QHbty/Y4/UnGiZGpGJDumIg
m+GKV8ZhVOQAH6t7UDoChwG5sqIfezW0GzF4Z51/ItyWQd5dfzsKO4HcsLOEbM5qm7uaLzfVZ3kY
H5wWXH7KUggYimiuxFRiRyVCimhBcdZv3oe8Hxj2t1wIGpRSipacRmCI5g81+lqM/bdHMR1wFIlU
po5gC88fzAjB4X+HRneQ5tzZC/1r1AwGAmPpg7YNOf6XfBpOSiZEXmSAN9EMTZ8PcTGW1shrAS+e
fummhMmS/KSOIIso74k5H5tdX+5lU2PMsEfJmRnT+hnlNclJacL4RrCAuAFQ+Xwo/+1rtFahcnaL
eSb8xt3lHOkwGl0w+/PL8QPJ4RdkUdXned3zEOYb9VLEh06Q4GR5LcekXx9Th/2IMlGMYBqat2Kl
9xk2SBFoNqB/1BMLytK7hTQf8BZlv7o47x5cQgRd8I579XNXtdnCBq8BnEg0G9npVI4yoSCC+iOS
feGsOxp5gx6WgcGAcQurjw1ZNmdRzGI8gUZKKgC1OTjP6/TnommU8SS08gT5VlnlveuW9kWGo7BI
VIIqlSF7D5p7cbBs7dvhCbIxxGRkyUoAVWbLD0KVsEgsqkQqC9U3V+cZ8kBuMlVFJRLmt9XtFuFa
kMe6TKlRwJoCMgimBOJIBcpks0j4CRO92+Wv1nzLn/BZdvPVL+e3O8PQSpL5fNqZOrLK09TPJrK5
O8DRm8MvkxUUU5ZcWYS5aE0gT5nxbQYIoDPz3vmDKWRXa0uphKEKhUCeATz1t/Wo/WZX0O/XRjbX
fI9J80JQoU1h9zaA3wAKP19BVus+wGPpMzM5whXxw9FXJ6m1KgMWU66ROc7M4XC47w/7ht0fDsPh
Kkz4BCzkb6s3F3wB9BMbw57so+AitHfIUsrHr3GFJVQGZf7dXlw8uYiyvqk/gxfyeZIcOmWoLLLI
CShcTwTYERx+6X89mHPsgNBzf2ghGRw/W7rwUrhpqOvkPqWa3BcZLpmxWiLbc9PuKd8RakLnWY1q
dEl9+m8Fq9DAE3VRWbNkOMilrUOWlvhbLrhkush9opwmavt/hyS4fWIc2cI4E5nJ4ijboBxz2Ukp
oA+ygcAwgu7MQ84l9bsBPXC/7BkKPqRs/A5ZbA4kgU3K0yIo3PRgdVK5DhREmmXJlENEUrnRc0so
RWciWAI4QRPhBzg5R6Gy2yRrDkmcXVkzTrOQJj/EODJaTr8tIwduh3mD9JJYiEKG4bZm3JpuzGLK
GQjFW4rFmQv0h+Sjfz6oDf5dvd88gy/NIXKMooeHlNCveZmmIFqWpXH5JTcMnBECd+AJ/o4bQ50l
hQ4umB5EWYgKj0WeUbAy2c4EI5NYWQbAel3nCiC6zfmnW5RpWjnXXe3o0Q2NyZtA5MuElZFAgnSO
bO8+lrwvtTN6+Yr12RMHawYsWxcektxw64PkQGckW/Me6ELe1ARu92/fgiP70wWVBFKwE8FLUiSL
K/P3eNn2EPhiS2+YssMX7pE99WVqdNlJhCvejRLSpPa+L36HB1QuFaw9SCZF85ImPSmhkZHOMwps
kp1uxSlx+wfCyAv+ueFJqtWM693CQQfSvFGdkf8LDFMiuyduWAL9iC5mE8xHtAyvwESyO8mWKiKr
tW7d/dvYxfq3HRbJgZk/UMn+ZBSTuP5yUplyFx8xZdkb/vaH+qgIIew6b2TKJR2hOQyajPwODjzL
K+0hrMF0gIudsaBT106FWjgK1cDP7JfXQNJUTM7ZRUk64pYlC7kkXxSA2VVbXptD1loadHANlkMS
QzFspl1uQRgwGjHEertmb7f7C0LWaPFW1gJJ5NNKJt6Z/sQ/qEmm4mLRZdT+llJW0EsfoNWV+otE
REg/kWIoHIIi49JCevMAlW6xveLeyqD7aYJ21bUEOzLgSMN/B7ugOelvt1tBtSSeETNU0U+WdICX
dEdY7op774Z9ukYWRxgs1TER2paAjXf8q9BIkPuHO/z5ftJdJ0MGrQEOGVngCrJcsFqsVskK7HdK
iOsQs/LV63mbnuZ05slqyOIqw1JuIhgMHId6BpdbFL8brBJKWFHNlV8LsvcvnJbRi2H6AQt3Mfek
nEMxh/ptJOUguiH5S1SEaH2V9ljB9PAbRYuu3yYcvjs6NWpIgOwLG94UX525hN4yeej35bllqIu7
2J62Z4m4h2M+wnDoy2YBLrNlNfzNAeYa0ZCsg+KOLEU2KbVN+ZhEzjALEAySkI75FRNeEt7lKADd
raeXM9PuvFyNDqp30rClkvXEMuvCh8FwjLkkb+OAFmtBk6oq95A0pg88Y47xg8ZEuXZs8KweEvH9
DcT/KqQfpN2b4b3TCBVWyob3Z0L5pA9XKEGRzLPfsvq/VVe0ekVjlgcyYySBh0hdSyT0ItaiOMtQ
t+5MgCYPwQdiwHFASshDTqfEQQglMHRG6LyBCk6PDAMEw8a3NIjUsMH4774F3EvrKaR+Yms66ybl
5D4CX+oUcNXy7gVbgvvQmFbjU8iyDus6H+rrHDL9utxp62uXoAvtFShFULWjfNhgV+dBlz4SfJf+
KxaIQNAIeHKM7Eaogx0hdSTQALjWiE4lejhfySuR+S7ykfQORH/oNgBVbr978g+011hBiqThPEKi
u6huGz6TfCTu4RlKpah7Uz3GfU/mqYBAMk9/Ccyz17K7N/AMw+nSW3GI2qPuO6gH3xGEH3I5fBhU
U+2co7qv4YQCjLwMoVzg8EaXLVf38/AhcQuh1f2S8JCMPGygNLWcniv3UYm2GHGHJXnW6rcPE4zs
+7m1l/rncDxmUx6H4c1mPo1PdhLOqb8OsSTsywD22bWRCSN4ubjhUHaLUP5j9ce49wg3QpZ4uZdd
Ie0ihxcgaB9jlhsLPsgzXMNWBANMqqgwdGUNkH2HMUxVVSBGccF9RWeL1MbGWVfgR/q/BIaENQgI
ifUb41lmjTwSRRP2mZYvaST/gjqnbStIwQG+XIj6ZXE7wR+OHP6XxWchuw0KWdjGRXJgbxmXtPqV
WB8vBzp2qdgI0jUKp3h6oiGF2V7vydFIlOTTLfsCsz7dhvd2ocPSaCRy6ssYc8u0bp2vA+3R/VIG
TcN2Mb3/jIDzMUYm43R4HdMgaPSOTVNOyqF7+h15jHoY7ykDPK1YB2XHFphRdjNZosjVh/3cG57s
PdrQ/T1Z3EzGyoLRI2r7XbYE+R4QlJ9KFM7kkR0MfeLekeOS5HCqrr18dOwtsY6QraXtFfuKNn59
KDWSM3mmsmdToueDXz0RR1gSI6IcLPFdxjOAha4WKmGOxO5r2QAO4tW98yAn6NaOTYh4vW1L2LkE
sJMlXmJ8mQCSTwnx4v+oOq8tRbluDV+RY6CA4ClRxRwwnDAMBWaSonL1/zPtbx/s0dV2dZUSFivM
NecbgF6wQBgHBR8ahc5PHQAQhgwSZPT6+FlwVtlNPsB6S3hX0MzrY4ewL5CIQ/MxqZxO5yMSE1hS
v60gDOMrm9ocAcMLc9sr0HtGT6IM2PUwrSVKSGH+K5SRKAn9bvq+E9l+qTbJ/kQKOnyY+RGnDvqO
oG9rN120WAejgxqXgxdKa+ALfY0qfrJRBpmA2B+zYqQ4S+bqlrMrRgT4F8iPuq04ZEz+5Vrk34JM
CzvvfmaBASKu/zq32RdGp/xGZnMwT2AEUIfDNhIS82+7Lq//p/p9H9O/memR3mUeh71JOWdc2O2V
dHrBe0ooJWOMYfIbaVhvSxDHehlLJl9WVBmIRHiMJFERkL9gb3sUrIgG5TcpPyM+lEXWl4NIwUsi
rn8u3phku/+iuVtf2keiwd0us/gyLWCjrFS7U1e+aAv5s2Tu4NmAOB1n/uk/N2u5irdVdvUeOpUy
KkEHd4+ywL/hP0sYLwGvrNb/+jwJYrQqyL+EoLWsE0aF+IRI5Kmj2cwb+xLcyT4kdwkTYOvKLby4
XWkH5hcpSVw9vpFGkMgRvNbvHTKcWP4swpVjqHNY0ZaRKyBNT+z4L6iVa2n5cj0k+fvYA1uy4YCH
8RuPEl+aLv7nvlTtJIS476WGhwYsp2jPJL6VaedDLm/1r5Z4THO/anok85g1GeLTI0ZMTPbkl3ig
hPtM3RQKpXgoO2bGu7gPfvviJaguDCDLbLj0wkF65opyIAxwksawok+wtSmVqod8pA+wfQKyfQSv
uSvW0TTdvXaQVKtNs5eGUhV7wqtZskta1M5tgTRobX0wvdpQPiL1nL2t7MC3dYYBvLIyNtn6vWNN
xeWQbF3DUhsgFZ2rgcwYNVOKTgOzX1FuIEGRgAy9LIre/gaHrA4Qs8DrJXOYaAE202uBmzPDS4dN
8LpDg6m1Mg/pRsGn8z6+z7Npa0CfHWgy4Mb5ACAMysDnMWJPNASQP/+2MOb1/DQUyrIM4caBXd67
Hdwa/Re6cg1PHWu5V4nNW4/XRPOrElAx6+CjH6m9q9btvBDIs6rU61DBrNjCnuNX/IJLfXcbT79e
RzGGJAWLpenogFETT1+B5s+wWEKqgP11x6oOTdJJs+ivQn4TXBmVFYJDeC5l934Fa46Eng81yab9
NBag7QNdaW444w0kOS+z9IiJGohRArMVoqnfjgO/vwXNuLG5ztPxrXuZwcweK6sPurvk4i6uWdj3
H7dX+bgICoyrad77wkgBP8x+IIYGps3fL3ITWQi8ARvnR/8+fq8aoOqhzt6DVu4V+MN/XSSjW00b
pDVs4S9UctIJlGytokRn2D5hGChEllvcnqfM1wXhLCh4zDG9+6TeNpcPt9EHDKMDacgAxyfHYjQC
6DxQ3XJcDb9AH5E8QctENFg/B/yPcBzqdgb1/G0zoTMI3+g3mxaP/cPi39xlu5KM6VcUzgFTQzPs
xIC0RXwLXkaOnqcFt4dWLAC/8fBhBTGA4XmSsqKI/bXq8fMlUg3tJS/KKImLA6VORBeKA1XaMbx7
eplb9EvwS0h0htn2u8qDivfOQH/XmzfrPml8uENfnDihb5qutuKsp79opuzR7uIIFE0ZVeay3D2B
nkH8oddA2Zo/NtQekX9rUYcirwYYhMmGp9yBfeWcwMDd0ccQ3e9qfjtI4LXNcIc4h42m9WCXExPN
CiEZ3OYIpZ8oxTZeQLIa9HrqPN0aANaJRRO6KGJ3f519vn28OJZOGFdMvrtCbKq29MfT0aCOWQqn
/bLOt6+/1xJqIRQJHD9AxxpWhDMYmsUz3MA+HH9p4t19THi2CDq6LcShgj27t1UrwdBrS24+pzhD
BgHvBWt/JWmrB3rQJJQEzqgI5ZZLvWpBCotXmCCPwq0pFZfWe/tNXRjt3PFjgxJ6Y32CsrlId4rh
vGOU/qjIv1nohpKOQVOGTS0yRzPt4cJ4ph6LaCi1fWOdt5EJ1ddntjpDpiyUMfUHEUcZUsg3t7CL
w3ZYzRftPxAH2vI5yWdfiKcYqLCg8pnda1Zj9g4JMmisOMGoM87jX494JyLp0RqpIN8tvlTTH/IE
orto6eLLRTkYae2zYtdn12udiZWuI/auA20K4d8p2sxEQbZ9LEF+Jk0fRc0OaoNXZD4QdCKN1yV3
wxxVKhYENHKGoL/gyYALhe4OMKQJq+FHP2jYKWPcoMt1q+0NID5QitK6HkWP9xR8/CuWnwhkg7PZ
J+tbYRsPN0GJiczlERXBGbq7b9U+a+4XgQQWsFxEdy81YsAWiEIcCEIk21Hl+i5U9+M3d/ouARTz
xzRzMd0LxMpp9NeUuN9CT4ykEcSJ4dl5Tq/rfKOyN+u+FmWEsDbijla0rkL1K7hzuL8aa+pZAOZf
zoeo7te+IesKM+Zw2hnT9xrAHb+RIuQLIdzwPWYi66fz9oopAZx+gO02itwFWxpgCh9ktY0N9rr7
BKbriqvJV9rsvjIWeRCjCTg8U1NN7OYQ1HW1fTMG0BWH5KqgQBIXtWV8HLXtIZ+rsyHoRzz9g3Zy
bh8nIt8OE+Xk8PoxnBwF23rSeO2urbg8D5po4J3RO0UZREHSB2EoHAufA50s/G3+Os2ykLsQSD3b
55GxQ3Jsm84v28sWeWnsceEZwSxiwkA0nuv+7pk1+DL3JZuWLcTm4u8K1oymXRWQ6o4gLZpj9Lza
w+/XilYfFw7KzNhp1P5z3tPZlCsDCYXVHSHh67oOdUTNEFtFGgyqI4p02RCVh+xPeVrJHDLjd99G
3AFc+1GbAUPZJsG1/gEgPLEJuG0ZhivShqvbUD9WTRAf0TYNm2N9XhxUw29t0QnI2egx3x2AgRhn
ZAmcz+QzZr6Grz5J5iq1EHaq4IVZDkix7mqS4m9b+fiNk/dtdCEyw6h/mY5GFZQBQ30Gdcpp2U/G
3AAkrOAhDmEQ1ssdcjmPBNFhKFb632ue+R3IhbPzPonfxDEwlGQqKIZN9xN24i+krb7WcjFtoGVq
7hxqLNijeXnEOYBxyfNAXfrkn9H7bQfGpVtDT3p16+tQzVZtDDALuIZUeFoIb7FEgAQprfuaIfJt
OtiGv4CIWFdSBmgrxM9dOjH3ecPWIuTMMdWA7oEhq6WxdUMLJ5NHC7UsQj/sCqhAxi3XrhMZTZ4b
VHguBELb0uDQ7jcKEkAbSLw/cKbFjlUcYAkrLje7uDgKZQWkdZBKJ4bG8Qgpdt1m796AEUWmMHHu
1CpPNuJ9LFpEIkxQxRoH22hbcMu4ayYkKInVqo6FIsWJVhUAVJ1K2kMF2zgodxpkApizZd/cPtYa
0z5rpWpxcSdwYHhPlLJusgqz5DWOLfjhuJRfh3yTEk0QrfqwrZ7Af2kipFQIeks3BU2dH4ymg0bx
++60ERZGsO3uXJs9zFfNelwl/onoCG/kuQHUmYrfE2K0/3x4xavbob5VTdkc99BuZHRMf2dGFr6j
26zcXE2t20xG9Ptatc4QPDa56VVPckcfAksaH22Zt4VgWIIWk3V/oolicWPnmGZF5Ymgf2EMlG0a
kzYnG/eSC+EbLFXvpBPPNlSoEo3pu99C7BXy8tcV+X9E1FtOUnrck0F2C7ie7oIhzIjZ2G9tszfu
HtaTuQ0ACmjqsX7CWqyeA+C60hzohhP08dgBT1EnYPdy8gJlqzdZkK7xdf9NnS8oj0UaGJs75vTg
JE4e113TZxbV5jszNq0Cv3cxb+X107E4JI+0xT4DOdA1+CfudgOmCdXEFtLQN4T0+TmrKOv0VbdQ
wwDvAzjuA3Z0CumS4o6xZzlGIYZEFSv5a2mabhE577/G/jluQepCM/JPo1fvYAGhMYMgAcXNsbaj
JA5Kipz0nzEmogFQRIIPlhTviimefK0n7OxQGWYEGLfeGaEapsR1Qa2jSyIJGYuTzTptorlzQM/q
PSOJBB8sgRGFZDreZuSiQI2SQSZa9l5gWU6TDEcUAFpsWFp9bpiUHeZ9TURkkcRiJgHSjYjDGbMU
+a9mys9V9hWpFcVXtt8sxRyU+j+rDp3/5GRsN8Pi2AGih5JEjlBHNAGH4OERQM1e+TPDd91HlkQC
HX1Q9/K299AGKNqUtz/av9i9EDzEGA1ZPeBRmYO4ZkYNFMUPE19p3E/dz5P+br/RVCS7xlSe9JmX
PssWQk3VqJjm+9PyQcSGsdrTxiuh/QzqP21srrHPrlLEY6z7vGBDCwAnGzTxE0d7an/B1oxZ4IJr
Br3UOS0JNCsYFDCc6MsX4MoOSiQsHBm1BvICbMoVl84GG/IJF0e3oz+6JYNDQ68kRQqA4SmhKdHk
e5rs6W/E9K0niG1onmyXdm22ebsnqCEAMPDF20BQvk6nl7opgo4KGlBfZDxazn3S7DemEYhzlvrO
qETs8rW7Vdz4TKV8gYER10D6nhAN/QfCMYziUDQ7OcQhp2tfE5WIivQ2W9Udmw/RY8JU4EQYF7bg
v8/K+b31DswgOZzBiEKlolRPopxkK1rS+2zJ6gcyjtJeStmI9TNd4ZM7FbxoxlbhIxIvxLLaH+TE
unTqXjlji94vqLPQ+bvtbougCUdx5muY/gi8ZsQ/rD02y4h59rT3sbjtWYkTHCLIkI/Oi/aaQEb3
lXE0EI5yUNxR0XyCnX1YEVN/nxhAZS02VxFYPLZ10VCbtqdsvKsNrU8CcQN8b42SrWonxLadeYEE
tehEf0uaTsSQmDfQSGZ3+CVTwDyPohs/NNhr8siYFulV7Dbogt8aj2mHNadzcYgcT38dh4lPlvkN
72wEKFTRBwE0KL0zkiHDFK2uZbEykFzQnJ6xL46K3SZHCK4hsrYMUgWtlF1CbfT2lsUAWxUY3xDr
qNKg5jXiX2NCvWtMDZF54TxNkLdHf0rJrDvTL0KT6KGNHhsGNWjLotOj/nVGUg+QGqBVeM+mjaFO
wfhsjM3wldtt1OfIlb0dlgqmWAZywoO/MU3h0zC7PVC8Jlq2rtCzVRwyHPayKsSqcSPvZYn7znzt
eXycg7LVLZAEMxdvA2F4Sz+is2tutakO2JPtmCasXdMg7rTOCosDff3Et3Ds/9I53GEEVpavPYqU
UXBBlgAk9IQAusqJm9rLCuHgbNE46GvkepJshNg8CwOq4JrmPRASRfgMvSRY382NVu0enZ0JAPm8
zLRZcnf1+1jv9F8dAKYBb3vkPaVyzIeTZi4Kf4xdMgG8fi9TXQlekd0C8xGwcWw1n1ZjwSNt3YYm
vy9tyfRijTOp2Ci/RsYlKK4uBdkKfULdTwsfKS/UWSqvjQkMpYUO1gt+E5zP200vXhM1S2q5GpGp
Y0DWiawPjHb6P+KnOC2yEVPQt0jmJ6iYTCMELdQo2OGXIhho4MmNrGojmj3TQcQURwkIoQPqUdTc
kL1avbo3CjINTGasfINSRuevnHznH58Eo+reDO9MSGWw6FnRXk8gr/NSDCPUsN3W6uZ+Awa1mfcV
tHIy97W/YRfgGhOVNRU5QXWU0N9H7Pof8CS/wKEfA7bzOUHVpuCJBcmKiPQaZmvmsbKfB43NrX+r
rdMIG5xA3m1Aczy0p0l4HWWT1vAaYrEOcnb5+BMB0m8c9fVAi01s4xK0qK/E69C2DZZZZtIF/l3z
5pxZoT4mszYJw0qmzCcSALkfxSpyBF1497vO4rZgD5vAJT10QqJCnFqiKcO0NFFCZE7ukKwmIKVT
KcF9ddvCrF13HAx8XEr5KLlR6g9wiHkx/x9yNkWoQrBiBsqf0bTzpQI0agOOogiguYQozjdv9j3k
xSCucGQthdvHuEFdnIuA9kkAsMmolYmmXbUxYzQ22ScleMQmI4QDTBEpfpDXa+u4kaH6DI13VMYo
aO2gYK8+s+YM2bDZC/WUmtVFZjiyAOnys1fxJsTzBRgsAezxySXNCZyJmWsFtR771bCgG7dymCpk
laYVeKvMTQ9nXOcIWkC0EYIQdWAnjkgNjku6/BC14Vv4xpYvTnmw0I6XaDxogGdJYqFeCLx2SZIi
aG6juaFbkdFlKUHDBsBX5jabbok/UUMC9hx9WXpkLVPRQ0fxxpbjHRCwicXPi4CTcDZ14LZw2eha
06UK/8TIaWFs4qSQ80mjsoizjrCgQ3BALkN0PBgfbk4R5GPzQ6QqqPAlqneW2NTjG3Ibl9InifEE
/I2lowPxoU2CbAcAjFm6eEyjc5+vtDV+gMVHvD3dqq/55z44txf6Y1tfZxfVaT67Hza63unst3cf
iq2qU4BXBThOzoGioUckhy5kg/UWHBz2LGdXgNxnV1H7j40B0ssQD28c9pQVhfAZ/m6kFc5Ou39C
vvoONYN8JP8/o5rSwvbdus+IF5Mg6iNz1ksCqBKd9uzOdN3lXVljybdIlcl7CpuOAFyADfLEjIuF
/H0ij4bWEj9HaQapWhQwZqcT2kTx5TYwEJGpxMH+jXLBJCKcRqhhRvoTebJ7/odyHXFY87pUiynU
fMDLunvdNcbaFFtvyH2UYJHrZd18I4nOxfCpd4xFNxSlW79sDhul/LZRuvq681x/Aeeg/IjbAfqx
IJS/84QtElsOovVQl6Hi6WX3mh9JlREBJsn0NKHWS6if415HlN5yvqZ9VxeIGGcj3nFN2eEm/j1F
eF7qmnhJ2M9Gv+4sJV1eM4auALumJHAy3U2ZAC/ZmFQOCxy59LT0TgXh5XWVl+ick+L79wk+iVz6
NPsEj5tXYVeiIrt1BbZRUTdCM4S49e2wS8IO5o2xiTK5nFydOiArCPcJv4gs093F86R9d/kV30SF
V93wWfDkGwfVwZJ7IchtB7yie3tR4zPh9C+M4BUyQoGUGs1EoR+SQeFo6L5Ri2YSIT7jagB3RP2P
+t9HTlha/T6Ldhxf7ID4IlC54oDECcnTkDj+ei30s79enoW8YmCC+Qq7IHwtt1+x80Ecl8TdA+TT
3Ulo+98XDipJm7Xarsh/qThsoARFHpHqzWX1aIXPbEH4Q+rhrHXPIVs22bUB9qcIzi785vGKwUZB
tIQhBHmmU2uASQdfSEUSNLGj47UFRAxNB14+B3IW5RdZRtmgy/fF//tS2LUziRZdXiNzZLzknZwP
wxRe+aG5jbYmdBn+HeqIZERDc6jDw1FYUZQpi0EBT4GJd8syZJDXievjm/gLTISQ+y9DtGnRbfl2
UfyypbKtdW9ozwpWGVkZV4pcXBDIZIpdqGEFUniWgrYAmZC0oQJX/WU+CkiArQSwJIwxKj130Jhg
jvprQctt1+vwbVO70i1eKOQKMudXu/XWAAAMK0AhJhTvUBCcggvgrnwB1JC3/NVNBUz2r64qbAzS
ucADfxRtRjGl1xoEILnqH3IQeDZgmz0ASsHe8KYZ0Fkfut7kMMO/U6BNgtEgqW3Lq8BzRE+6hpoh
ByL/AJ/+DgIVDALpXw724UiC7wfTM5kIAnyfW3i9vwHYoW4MdKpD8bl2jAPTWsNlgKxvCwXkWEM2
kZSU42xQkRl/Uq2W+h9WJwb1vWREyM3j+vfo4UsNKcKR76Q6WKNHQ40Q0XdzmCPS0290GwgIUxSb
0+GagFKgUNEGyFlC8+HRVwf8MwkI2K+DIUW2owNpj90vIESKEjvBpwrjSzhfKT4TpBs63QtFZ82/
9dBFZmxTLxbFdw755aSfA91MLoauTMAbi1S8mGI24PYU3glR4BafFK7irddBNpd/lL5cM9BAT5tW
cj4gSEQsgP+qX006/bHOpCpdg0CTmrrQoR6T26RlS4leYOGR/3W/oZCYpFwPS1KyYgDK2FTj9FgM
wMrIRnqgUTv/kgrvkyRq98saK7Ab6JP77MFrtigWRMMoV5t9rK74Ww3uo/OMDDd4zaTLWiJ/gTWC
f1NRpG8cIj/jV3L+dj/f4WcHPzP74dUEsSbsTanq1w6C7GD+2zbi6F1tJ4yhJ5/7V8uv0Hm+kFC/
TB4L+UPmgUR/OrpN0pHq3WdDwbx/Kj8C74P/Wl8BvFP8LhNLRrJhoxJSOvinyaWyXxQzG2slFMxN
BWfp3L3/EhOxXPnjeDt2Ws6D0mcUmzFViGMbV+rXTkGaWQmVUG79DakwoxnkHCYdnaroTL5XyGjz
z7OXtobtPuFYNeBCBZUgEEr9h77TOd9tI/f6mCj4ZkvrmPyV1pEGlCZ9oKPTN/uini9/PgNU0+Ci
JV35892J1P17l84oHEi6pOXc4Dua8RX1/AdXdUPqM6KgWhzz2XtUTIpJxk+weWY0Q6GDPPeYsDCR
HDgSDcTvXYdFR9rmMfk5XTCH99qUhWnCL46WSeqTB5LHADy733gBtfq691lGDEC2jVtk+hxkC8br
Y9FZqyensy53pNH4auKqhh4LzkBclvwpd42D/OkcFPwkEj+tXdJDdDbJqr3YDPVZwskF4aumUpAN
TQMlWylUtwEB3ilGp/zpHKSnglJ+uryyadVo2VS+IRDgMkge8cWFci1sOP995dceQcGr5BkQkvxq
PS27AIdeeyzxTQ/giKf8gGYm/AkBlZNL+0AatbU+kQUX8DnhQNCgBnVoxZyOPo0f8OwBwYG9K+kl
yv9gfv/9JfnhZepAR5UfEUGkxvldMvt3kEevA9qdSQqgF7nQ78O/w2Gg9KF78OIKh9lL8GsU3lj4
cIxEsgFVTs58Z6fB8oyAk+m3AEa2oT0kUP2ARJ92+gEgTEyS321lR8LhAxiZfsciOfY7kPIcJLUb
DMcm4U+wHis231eOswbUExAFOcDlzLfjMQHQOCRqwVurdrD1qG0REyB5OtUPEfPHA1Rdj/AcLh9p
5NQKUsvjGw7JMsP35EaJ0q5Kj6CF/8op5GS/X2+9GuZo/1kgvzxgtxMMPfbTxDU42r3jdmckdnVo
QGLq07JvJAmABz5nRFUZGoesFtAVdgD02l+XnC6hJBudWqzw1mN8nzgx7RiccJaYSj6BPXWvuSY+
UtU/wiEMjBD9YcEg1Yq6qPVqTAiJsLHLQ9o+WHvkHQiECDBIT9nY1L2egxsQhGf/vOM++PY54MTw
hom9Tjgx4fYoNXt+UIYB4CbiKizyyP6+m/71vTQsj/skWnspw/uOJHMacnbWAiIvTs+5uW8EpDlK
jmtvOtI1JvPr7jHgYsGX57d5NriAoT+8Y3oPvA0oYR5OzsSjPA999sEuzFHAruQkPE8uJwaDzmeb
B87AW7iYx+B3UD5J/plYjI8AO7RlnTTYjrrNA9VRLpTT1WsOBDNOlUT2/dqlCUCO0kz4xj18mk5i
X1lVRugpcy6J6SxjDNjEDWh8NsI0y32nrhkl3BLwaLipBlLip565pcRA8P47AZv6gfwSu/Lfdci1
bGG+02yQZeU3xMa0xLOvH9RDMhJ4u1Z48gtiRSAmRKwgzNgmOyRheGA8KVI+MVdIRQkbCC7jTf0e
Ij5gTgoSxLaIuQIrxRe0w3WROT8taJFXzL0SBPvGnPKHrPyFk+wEwZ+MCCNePp5PvytEOvnEYvt0
sHSXRiJBxo4jGXI6IuhoKGQE3ByoQBBjcGDEhKUHkYSyuNiQU79cdt1P5x6WnBb0ePvuv8ltY+MF
b8BNdrx5zPvCF4k4zk1zbOldNpfOPTyNLiVvDrjmDGfiDi7DsOTCr7RBNJTzyE2IwpA5JIko2PQ7
P0J04wuYh4bJeTLhtdUXhNIN8gRZenzacJQnTpmT7GRbzvsJHAkiGVhkH1zQnAbaU13N5yqNMcU8
srO9wqkP0k7UlujtAKnKuFjnd5fezfEYOuT4SPBzhcTQMNelCGWMCX7g/Q2oosv/zzvBKj1Z6aHT
kt6lt+ke6UjQ8fjJgKomJYCiNRgzmpKef+txA3yU1ni5nBKbDPyZ/WvI9uIcIuLK1Ya3Hh+mT6zZ
WSZOdWjJzbsntiREgOwTtCkNDgHKpkzHIAt5YmODIiLVNu6IIoefUmAFJ4av2bppdE+t3xj9taI0
st7GJp0phpDPoBqPJL26rjoEUY+eMf4iawCjeszUra6j4Wedho+eACNPEw0H94QpGRJ4O4AqIFuk
6457ZmTS6AjWPnzSv0BlMBbOF82vx2Oip9IvDIfuwDujIU8d9j6imDZPRdgH3MSFjRVbS+z62KN5
LzpRwY6MgFV+yQaLu7+HdE/GDMcAwDFkM4OjYUJV8AXCVLUwrGwe2HhJb+Iz0jfIrXztMlbRrIKp
yPCiH8xvgxerF00whwLTJ6KWXiuNjiaIV62vdFmmVJsLZOIMuJzrzpwmu8b81IsgtBvjNE5j6V38
Khpy3beCJ0WvEhQcIPE5esK8l6FCSkx+9Vm/8UegC80ZQIff58BIMXul3C3rSbLD5aNnasTIjEoc
uhyZu9gVnsNTD4NQ6QZy5EiGPZ3k1BNALddHfvDjQTQKaTn6lTQclwFwi+z8DVwDe0UOhLIuMwXq
e8y2QPbcEqT/8M0jHDJHUUxVhBUk0EGdzhANOQKt9+3TmzmXNJKE7k95TDyDjLmO8S5Pmq6VxpLO
l3P3bkWXvD6ZzJunXOhDHJhGSbh97rJay3gHOkKIAwX1QJWPvVs/j9/IQRhjttx5OWv5nzXzWx5z
dMbG0zvv+I4pi0kcDqtMY3IqcSBjvOViC6aig/kVdFNaIBQgt0cOEWApa5QYNbz73+n50m1tqSbr
c2MOJrI1YJb7rJsyAdBbuE+hNYGQm5KDJA1+8zj1hTpoB3iHQ8CFfeJAn7MFE2kU9jbsifP4X0vB
pKJuyDTBiN+xdAsIs1jzHtKuNfVe8exQeDoYO0oRfM6y0WQiY1WXFpa2/jKDcQBZwtjqG93zjhai
oX7rAb8g73GhG7HyDN7k+/jfiymCnk3HkdWiM2csEBowLgSi2ZpiJcWTlrs1t+AjfYxC2dq9IZ/K
k5cO3JmTH2BWYqdmyG3RsD/Q6FwHA7/miV96zzWnfsnsxdFZfX7L1GdNx8CCG/Nb5wMKdksAJZ1G
8g8A/saIc+BkOmRWWvNgqnUaX3rcdctgomS8JUgmoFLRZf6vDhpIqWWnBLRJIf/pkfXlmhSfESPD
kPH4xpGenAWtQ3uo7E3jB6WRm8OdYYNZHEhi5O6vQ2PQCUQVwgmGq7ByM8AXH/gGfl54LMiRW5pz
bDdpcI7G2KX3kEgBaWHM8xjvWBm1B36GiMl5JU+MC5IogHmLck1PG+ILwWOUGitvpMFYQSjkO3kA
AALABOBNUXalcqjK0CcLPXmCk0VFlb2wz7u67WmT3uY40+QrG+0KMNvmvBcj9hzgHbASgCf3GFh3
ZeUzJO8CJB5mnUNzTWu8ZX6M9HU2uO+iIcOe7bg6B33li4hKBbCTahytexkYGLwz66OFotAHjDmZ
gTH5YhYsA96e5qssDm8k53Hd4W0ncI9Wc85tRUvauTggtsLvzCU5gnp8DZFPkRXkMvh3AEQlgXxV
3FcHRkXl3ECgaz4TPIEVAx248K1HfojTcSpxjwjJvM7lL+sRFIBoSMKPy4BfZst75P/SU1h8EPbQ
58jTbMGzIxDzZMalmXmfiBLJJ6XLvuEqPlkSzC1GmvPL4DNuDdVjtTmvMD8lQcWIE2yjgI7Zc03q
DfVXuyQvRDV1iH09BRo8XQFnF9s22YQhILCO2w4e/QTYOGWYTo9KT+LpEwhRIHJoYwhzdLw0JCSv
1EEKFh8a3GNyDvK+igIEekCUitbZhiIFkhgIQu8vNOOT4UnC1lf+FI0fKsP3KCLZjHTLc8D21h1/
HL4+gy258SDZ1gpown653CNK5HIUSM+QA/aPyb/NGeuVzAWALJqHM+BuiWVIj9KAVGsoCzBChTRc
YnRWuoS2FTQ6+QuwlMEudBwiGlgBsczcogIl/ZoqD4sbqGhyMaweT+Qc8XQaMlPzq/MIwA7Lg/wk
CSW7Q6d4959reSwyTTa6Bgvbc93ySWzzYOTjYKokDzU2edSiwkxP+/1M+iZexlOeCL+Th0nI0v89
QIbZNWyQCm0P6TYkrf4dUdBZz/8euZyB2WvOyH6xdsr8zGTOfCrXy23Q+dHIHhaERxwkPg2YzjWU
ZogGvlNe2kNeVOnhNUOkIxCge2AsKLPpTomR4c03XXPUAZJOsXEGGOfVVdp9Ex0foOoBUPNJZ9BB
cOoaqz2GLOEg4/MzoMig7Tp1kFXBiVIblkR7dfWhGAkammUTOCXMpGn5cbW/dZZ3jeA2T4f3NlAS
jLOgxzYSK5kiv4qOnW0AqyBPyDPvI+TyGt6cbK5RFftDq2WN7oulgPsdUEti0289GF3UbrcfAPOD
DoIkHbdUrSZ9HPo/niIYUKCH1pxe2tbuutjVsdFPbBCnLDNgngAtIw+P7lo6oGROWRducwNkQKwP
jW09Rdtu+j1+j59WV0eBfdd2RHrk6hddUdynGmJFC87asVUgOzg1uI0RNwJilhTAZ66hygC8xwbY
nnTpxA0U+cEMQL8eUxu7+7ycHBVxTtHNpLJWo+v3R2Niu5gOrf0FrAoLH8I5ZNjuM+ZAYAzL3F9E
byvqfux83QjPi0wMB2CKl4v0iH1HbVsbNQa14EhVTu0jvzZ+MfZevYLkwQy6IbmCy6hhw1znr2B2
4SZDFDMnWorJobrnEp9nryI9sSfb1QakQ40Y96pr/zJ/Lc+UiFHaI2M6lcwxuvU8VxscMDN06t+c
mdwuD3xbAHMcv24uD4exj278o+FcmmCHP3MzZBcw0hGRnuhdSR7jfXTva8ur+wbHDaWVYh62wrpn
aBiM6d7ss2DOoGaAXCu71L/zlAliEW2uw9nHuoxv43x5wnXao8hHkQQoTZfa784MP/PoY1NKa5Ho
3jx72CSR2UKSgNQu2WySHogy1HuewmXPU1ODt48FDkkmVMuwnnvHtytacGdMO0kAeSV6q4CigH3g
3NKVhzPNpyj2t0NyaxNsXWdvRhhk8laf9d9vzvUDuVuh6DXXuOWhDQJwGrcGNtZ2tCHBjBDGuQ/G
h2Nry2yjkXm4BqkYHOBFCXtwio2R4y8QP0KZYXWBmoqvcPc5JjFCyJi6NRICZ1tpW4DHU1whvy7p
c8AU6D29iJwNcGOsm2CTI8q6E3Fu/bokVtQ2k17abY8c5jZzmu9a4QtF8KBN/0eXAzSk9wA3ILv8
Fpb2TPAi3wABMJ+RR3wJ9RCVOGtWgSpjjUEFKDFc0Vo9jQXN/WJAOriEv9mzb7Kz00TCBk50TRKl
DeAEIyVbh9g8aIU5BtluTrlhAiXxp9n13ameGb+Aq5cjwhjsNnwCLeGlzBQXFuJTszvWaSMpYJGT
qAeRvycrXg6VkGPSEhSwqTFmOPRR7HAbsAyP8mbJT8qswZ1ofT7BfQAImSFzMSLF9yBjm8K3/jg5
OUwujXQo9dCm17BYbshc/YrurZhk1BMSBp0BT1ibPCfAC4sUu86p5Ba/4delv8LZRvBlYKxbsRaL
TkVpCrWOQvWsIUX7V5jiyReWYc5OtvIUwjKCGI5I9wF9wgNAdcy54moFrdpFofyLFRpJYIwxrb0i
QwPYX2wc9AO5MnIk7J5kqYOZtiZVw0aN6FVS/fJjCgZk78gsQuz6LYqw2dlISeWA3cIvJslIIh3F
FP2HUb61PBMMETvdCZaj3bybdg3V5SD4j7HissdiW8WCaz061Bc6tAj6YUYXZuydEbCk3I80eO8M
OmiYuUCxVucBidUuioBuuhP9NNpUTFsXNLVH7YKJDTOJ87RaNcLLvI3IS0BcYFAnIl9KObocJajG
dQkmFsNx7/WAKDHAlO8PtkPOvCMyx9dlxxUVlGo+JD8NNngOdH3QQWsPGb/OmBGIYKSTj6idCWkX
CWir/ANwg4DHIlmiVZlYzAAd5FbpyZjDcAvdM27ozslD4qM5+xKWoqDZGMG0OGMaex5R0/Fixp/U
Ptk9SLocYgSzYSAM6IJKPB/pIQcQPI6dX1enoejjjJ2EFDxcDkI5lCPkMYgiJcv1FDtboKR3+zH5
9Ph4gpNPRlUlowhjePkIfCSdP5vA+Q+3UUzPhQWAsRcMKgLXEPgVn+1YqrxcNsKhxj2WmVMJWebJ
2bM6AyIH8Npth58FME7TDN4sopVNR0vQzaMxGXIchzw/5K3auUzeALb61QB1CoCvhxoABToJInZj
Cfuf2X7bxOyctOr0AtFE5CNUb4xRysPR9/f+mHZh41eTTiOlaDgqPZ0lxdPik80QGAFBa76Qq/uQ
2chGwdrT8wXvrB1yiip7RzT85GmSgqY8r5o9Ku7U3bkmKQ5R8z+07ecAIgkjHS5GDlIVCI7PHpCt
A2/tJXOSgdsc9FgJAXcbk85iJu19DgQ+JLWCJ3KMH6gN5Lko9RHUctNjYxL9fTyF9Matl0+zORv1
FU3LxJj+MQE/X6M7XksslDsUM6F6LxMfxbHzn4We8ao9J55gm+0bJNJG0eZM7bMan4CO/eGoyTTS
a2MSOEMWhwy/TCJ0mpYDBTfryX2A0KY8weS7QLcJBNqwpvK/M33KUSEVAsmgM43sWvGXacfktXYq
KhpAMq4jDJN2ZKVBKEN1V9enBY3I/0Fw+OAgnWqxZxlgqo36GMuweyNmIDCagWoAOttAwxAr0gX5
+FvZPS1eTVQGRRVV9FLTUAb/ggzL9B2/+hGQVEtfXP4YY1f3GC5R7XBexImxza6P8BFgJDxKDZzw
cBt0XwYWGezu1hVzK8V98ccRyT8iOZR3mY5vC6lMoyv76foIlrxnkS/Gz82JMruCqPzpqqKKBRWP
VbhefOhoDw/kDuYELxROE/e7fC+JNagJOMW8ftrsQf4IWFiN+HsltFEm7d5nVdNnTUIZMKJsJbBT
IugQC8pGAD76PL1fA2aEp8ic8li/raAZpMv71WGOSbZ30HCAbyKn3WuIAdpzdfJMjOtMlKkQpw/T
HtzfvxwY6TS2N3dvafQ79HGnMz3tUGRGTnRdIz5rncR0S8S40T8Nz71TWPdNolyllyw5vjlBZMd5
M/RRw0Y0B48FnJz20aA1ubDViuHStJjCPJgQa3h1kVUege+jaffqXd8YgZ0I6n1jqPRwyfgfTWfW
pKi2ROFfZIQ44iszAgqIOLwYWirgrDiAv/58ace5fbpvlVUibDZ7Z65cuZaxSlo0OMBMSd6kETE6
HHrrA/Na1NTDLrKdO/GR9xox83X1Nu3Yuu4YojHB3aWBrxLhB5ytIup7RGNDCDRsRFvUvdLrTcd4
6cUvU+FHSp9w6Hw0YYU+Z3zi24njfPwiRKXevxSJqNNgWAfPh/kcnya0qeHQ5hKfoS87faMQiOYs
nCtRB+FLwL8njRP6cwU7BlKW3r+ZPQKKJ7SCI8QRFvpTYa1YFSl1WzDUOQfEXrAc5dvDX42MisNt
40PvQddrIRBud0BJ0ja6ByoYBOX9QKFELSXyLgwpMTVHfxA6IVQKlsgv+xrWvbA49CuuhxjT9sMS
f5zcplm8r83pR0B74tWB3VBdHZxU2tT28CjfvGfwKMnZMnxuyWaekBVj+JzERDCH3iQLK7cfFwzk
QmYkbk3skJ3wjZwykTZnwJ/HRoWpdpiJO5cSd9z3prf4QwPdf27gfCO/eRgzPg8wzNa0IEvqzmiw
Y62+OUeTINd+Qc9xWdW/ySu6DjusTEOFRrxyOfBWhDB9/XanxdS93iUdqyst/8t5jN/aY5vTLda0
Soqh3DKHYI3tl63qM6C2ipJYtzAH52mV5AsJua55UngYyHz8M0lOm6V6RHRdV2RzBUDnxy5qgwPz
w8vLeQ6ot4P8/+LPDvt5ym7FJnfZwk3rpK/RM3yP78vmtEcCqxr0QRLAPQt8pogIj46CLuXofqG/
H7JaZUhUREhu9olxNzcXADYmPjwsimx8WPz2PmhymaemhNJIRhu99YNahoW3LQsf1DhYBnz82z1D
sPua7HO3t040ykeyz3Lt8OcQP6LNEI95XQrKlF15lQisw7ZWGYR8KZs3vX2ZQ+0cm0TVwHn1xsKE
6gDNQgR3n7Rec0w4AjQZ5osBBiTIFPzimBV9eU3pE2af5XevI8gRNEocngj01Wkm0j//LuoS1iYx
UnxzN4o1rhHskSMQBRIcJkIcZeViqy4lWP2kRYxpd0JXkMYZQRM0VkPIdvyE7f/t83HlCF4EDZFH
Ry6HNkoKBkIT/KTcbvlM9nomNgE5kyFRh+xLpy2RMqsVB3jz0be33TQJIGgdCLksCXSheWjnkchw
wwmxe3uyK1x2csgZRUy0Shn7K+EGuFAXFOxp3lAn5VMqdGAlRpDoWbGAZcO3f6Aq7tcmvUk6ZyK3
OQ8Hc4UQWjZ2GXrcwXx4KfI6oTMBFspyg/mG36YIBJpKTlebfNRGYhUuKt6cQtlSGb4N+9rokshR
6cf8ycc9YGrIF3cyDbpHuQV3JtVmZZN3Dgmscaz6icu8/VOCtxuzD5SBHzH51iRxSLRbREZQHyg5
fq0jrgaUUSCp2+WaCJeLhGJFDN/Zs/vSrkq0XjhMHI9wZS8Bjc8huA+pnJNs+2eCYQrro8bfv+97
w8yB74J5LFv5ih9UBrdJDis3GoFHlqGcz4enI2QGelZgh3xJ/84jkhB6YxAXoGTbMGmYqTKGvbVn
bkBA6BFqCc9ByASXow8N/0nwQK8Nz5OEZW1LRg+lDvI9mffXEXa3P4YElCG5XVsSDIMVjyPKnf8x
JXgmRZdMhobXVa6kuUe7h/sPkeN1I7nKlIDL+EpA2T3xy3IKX2aASvag1mRjPDVkzb8Dfi22eGgZ
PSirH+SzPogJtSmz8UW5hjVapoxm0+HYmU2mA4UyazqkQ1jQ1hp71KsAYc+ZYpdfPEUqyRXIByLV
9feWlE8FCuCp14NOa3GHXSpIYFfEKykRQmORE+sMheWBrMjvJCHKAXqP6FVQVsE1XZ0Q/+JDLIBi
CNUi63DfS+2k7w/cErr34vnR6QKnaYOGmwaA2Z0SNz+lTB1dqXqbRTw+WL0QfAfF1Q5Mcb2F4ZHz
9wOAIM5bGcYzH5OV3H+df1xR8TLmTvZh8UVUUwCNBeofiCR4D2heOAH0itzPmAerS7IG8uC93DAk
FpwTjdgqqziPiN6KmBhd8EcgvyPZ/fYH6bPnHXzppnIIC+mEgBsJU2n8nTXikzUg8ajcMip3gyvy
log4mF8fleTKvAeKRg/YNTgyduMHD7JFmEiCDCGFxLzHc0HkcEbgCN4BkE0R5ZQS6K2lRsAIIa6i
hOcZshJPi1TT6XrsXf1Ze0MPOgHWcXdvAUzlVmEPYjpZsHmJScXahF4S1glkcrVL4CBgW6sDNa3e
Uz1EyyTOw68vuJEskQrPoUTTR1L7/l9lQfvdeAGlFAuDavqJUJtuUtF5oLwk0/iQ3ACjaAqwZYMl
0fNoqqMWa95TNWX+X7gcCR2OI+/J3UQgCEyVmQZvGEadmP7Ue1SclniNkw1/ePS4URMUQMb1HrU/
VipcdEbvTfIYB083gAJA5XPRjPtbxMGVLfWOODNSAVYvPO4CamsVjjhmjXXiIUF4MOomrbgTX715
1Iqks72Tfk4mtw4I7KhX7JNw17GgIG5bHizSMvoz7CIXKiZ/xe1IXr1PuW8JaS750gIYz7xON3cb
/czVQrZYyBgO+Rd2EJfJeRiIbBz8cYu4kOCsvSIQI8McvbH2ec6yKX6k7HwB2OFWwp2V0cUYCLNo
dC+REON7CYHk9bCDx9BgdJrhXIa5BA5gx+WmtYY+EJLya10kW/s27G10bxoRKuUu6blxtLujlbH7
9398lHwVFwdknftB+XPG8Hs+4qxTRrbkjhOQkhsMbzSLYo6Ex5cyG1gwIqSQD7uKNMgATqAvGQwA
+VaCtkXH3Q3MAWDORrzupwplyqt1uRoYJpnyaTfniilQrv9RR9SO+M2K4tVqfKaflljGfc4+sDUo
THzhTJbxkQVPtqUHpnYoltk1wDsDUHnKjCV1g97efYAdJHmxP6Ao6xLPP4Ca5k2QCEF/tWLY9S9k
76o9Rn1dARCXJkbI1AigsWYwBkddgQDz0VT/6s/84SJ7ayHitTzjuaWgO3vddWiHALNHBopWV+RY
reO2BNKstWKAJeB5mvPQQelrI7OUofn1M9/LgJNbYwQ+h7UVvoy/G6dI9upqbx60rifivqIUCRpi
DyLmwag9etCUNuPGHmEDixxqAwy7CC5AJMHKJVAlhOeJxXEwiBvAy8DMfJl37ccK6d3zdNXmqcb8
8+GoWzoAwnOQdQ3UR4leybmKqDNlJELWJEIytEDaMEmgAcCdjrRyuiIMWA3ZNxRnFb69IqC5gBqW
7ylE9EELDZl3Qi6N7nsFkoNBqZFNnww//XsNc6HidPvUbqkyrPA4yU96AywXCtY0EQyLkJzml+eX
kebEaXzjHkyTMiLuXIMLsLexjGJHgZ3pESEuDG3OWOLAFxzOmpO2/fk700Oud0S+G+aZWYfhY8ae
NGmjDl1JhnNA946CBs8cKDKRqsdC5LGwsv6VkPLM26Tq2aTJZDdRG+CstGnb+UxviP7W/EujOO9u
E3E3d2j20BxeuxSFWc/s/sFq7YDaO1OqbDz8EdBDa9oiSv5Qe22inAc6iVAQrQ8pPWA6ehljuCFY
F9A7yAYB0YNtpLZ/RWCIkhrLRamDqTcuLuv8cbcKefyZhGgnXynTcSJWPi6il/1l1bwGINudg/H0
qtqocaek9U5lebpCCl9uJC0bUKBhRZCaA2aALAe5rBHbjlsfDKmpXGb9pq4mL+QxFgOwX6OY/snD
r8R3IpXZwGyF74HBI/UyZo1dhf1NhVkdxRpbibuj1oI2Hg877O7o5vS2HKC9bLn1An/BG0woHMfO
WF8DR7qQhif5qCBDV5YfhGJcAQvqDpdFXWVxRRkVjsuC5jRcl5ouRozgjDjfsdJcrZyFKTmji1jF
vURB3gzDLv3mxeq2CORBwI6OmS6psDdg5omzDpnrZUPOigrshSCXWU7+xfOCF688LT+hXfSlO1ts
FOmh0FukfQubRB2J638nixZBaSzoGU8rwneuhEjCUqIq/oTYss8II7DxXR3s8+7tnHdktMXRuByp
O91rm9SaAQPa19vkxrSWApIW0QVfn7P5df7NPRQLbUkXL+My4IZTvSmD5+SGFQJFNnZPPKEJ0KRU
K8KMJVFKHGL8WVZaa4vf7f6Ds2BrfPPO+h9zgKY1sB4a0HbKjHnNZ+D8i0UohsDLPrSA4IX1Amdw
gzW2689ADm2pw8g2hbp1lAuyaJeBnCzJMa9esK+RkxY57PHJuCCaerfxpMCeQY5emB/KFlbFjJpl
Q5Spg65zjroEFdLJ0J91QIiwbZBrpt1BXgOD5/qorXk8Le/JZ4qZHmoIDQPQQKX8axJYKKVNr/gF
I9+T2UWHGs4CfIjx4SEmNvmcB5RfxhewgUhOpgOLNLg04hHvCKPOvr7BRtVKf9EV1DMHOKTAu2L1
eQ+Vx/CdTV+HgNINEhYLijWXReOJj7uVDWDSjSppLaR7mUPib8LsuBAOd9LOmkT6uX0nQJBnUGbe
h2AQybYycM50pNIlv2iQbQlV4kEChDINuR6HovKDGDuloAbr1nuopvxWT1Jx+uLBIzkYiemXZOft
0oeRL2hDTDF43r5dcmNJXR7k/PCtnOULLF57bsmXLwvS0cqt1y8s2xGu9G/bgnoFyjBu5pFbZx5u
8Y6A4UuFMu3ga+WUnNjnofOmvB8JA8pBI06wAiYHY5MPAYRWyNcrQBbkB0m4f4cqJG3vEYBlnrQl
kIr7cNvcHokMcSZ5YRGDhI8kRxNuekVMpw5JGNCll58hTDGSyunxoV8WjOC7afXWBfMavXL48G/y
1+aJMyVTbwmK/sY/GJ6CoCBslxZVo5i3U4sEH/hl811L8nNJYiUDF/K9JN2r/b/vBCN4JktL3klF
K7nHRMUMZUGSu+Y6qTMwpvj8hk1JZVmGaaEUPIM978tRny5jCbgh6SGDwNjJ710ZFMJMmxwcE3S3
4Hx/DRAMN3UBycehF9mgNxaZ/xrYS+/P/w2M4BdyJJJjyfgl46wMskfBxsA5BD/+pOwKgkvI7xaO
IB2oLFXGhqCY/I8oiquRhPrX1ED5kFhZ7HJI7SkzrLHreVJlOzqIh/5/xYVDic3iEL9Lo4jBx/6Q
BkF80U6i7Q751ot9yDyBQRoZJ8MLegVlpKR0KoG3vCInS0iqC+ZAqi9DjgOuxtlWBpCFwA+SGZOy
Eq9kUZneVExZ+aGkzVK4yLf/MsnK6O3lSpHBEphEoIV/gyGDSYbtyCSSt0hFUAaGj6gB5EEn6Dtp
nY3mHaaBybe0IFRoFvQNuhDuq1EOXaNNCZV7tr0RxdLtjlSIoZQ0gMAX/Slmvpi8B0ANMn9qHioj
tdJ60LV5Uuld7podqlh8UyKSaGZcKaJw/XvwztF6GJ1PQ/ltOFk4H7+GNE18sKMiB26n94Z5RSnw
O4LSjrVsIygv9hvfAFW/ZXZ7tT4l0q+cwlFTo8aE5JOmJFh88BopBn7nxDLw8GEpvWgAyKE/HslI
VoGQS/ukw32hM5MVE0IJ6w9lNpNmKxiL3TEcMkiTqwstV02ihloXAp0wkKEWUxLDKMughYESA2Uj
5LV6FUKzZ3D9DWmtQ/8nQzj4Q46MVjFvK6ReaNjDwUAby42X4mCvR/r0nd0j6meJQDhlKjcQsIYp
cAg7QxpOvAYdCKLxR9rJFk7HoI+mY99Y0mCTkO8zN3mWaGGl+MqCuP02jefkJw0GSuhQHh69w4vF
VrbFgMa6RqRINlh2c3cYn6f1z/sBG8YT5A1iJ3ianHMUYkjpNTbsnIBkMEcugNdWJyHkUN1HidKZ
VVAdu9rwtoMfPHsykFt5UrcH5mdX+EZFrd/JOdvavRMpb/uwOG1PaAqGREyPOzhgY37aftb1mjZY
louBXvO1vHKgIynfDub9OZMpN1Z9g0FEUYWbSnUKUuXvC56CFg8CSyGLF+tOMv+yINDoaahIPDge
9HG4afSn8L4PS89Aaoa3kBr9M2wG4w7MGxJBYuEn0DKLOMGbBOV46d4pF7Ru2s5NckuiYv2gSBYI
w4/BozqWYQXIVsoO2hyYHdJQYwNlZ9GEvj4R0WZaBYH/ZyTzAbkMo+UB7N9mxEOkD7OitqFwvFTz
RVGYQAUirPUKfoW3zeYY8aqcF4Ey2jVdm3JtbpRTxLKwn4JwAAPoYyO5KGkwAZwOnwPXgl+ZpzBp
vwZ9eNAYP4NWQeXiPensrtGNc+2Z/HcsopKqAYnjGRiAHVFNZQcVBHw1pKcO6QY4mH4JmCAOVnRu
4+KCmwQ75S1s0xElaGxTMGEavRB3BShlOST1X7E1cBsEiaCj+sdlAL5kicE7hcosyu1gu7KYNVO2
EsFDgV58tKCB6TAQ564CgcpSKy/KusTajg6vwKeyfqlDeH0/2gEnwiK4slmJ05X9dA9bUNjB721w
Df5V26E/yAOYObJw0m8D0ivEAvq+0CqC6ea2GaNEPu2TioWLyl7C0i3LJGk1BxHk47W+r2kQY/GD
j5AC84rtiyzJXUsdUl6WPUyeXhZgdhwCQtb5Lx4vHCV9qOwBvX1//kkbCEWyccrCXrJs1uZSANDB
nKa4s/5pmBQ9mdvHmPYtFklg1qMs+hQ52Z6+9CbL8luu0fyRy87hZXFyfPfvIZA+V9EAuphNdpev
xSH5WQF4/LVW6AjSUA3dEKlwYMzrugClAtjm08e0mvIfmR0Naa+UbjVOnT7x/h/t1ic67lpG/gio
PWfQ+eY8bz2P9XPVDNrXMSDTHQehz54mH0zcyLip0K1M6IhAcTST0xlV06AEIWtP98qDaEgxYMd/
/4QqSukf3AiGO12ZJx31K8TibRUN3T5mQL1Rw1eR9ND6SR4cNw2LshSxp0+VciFL38UX/eGHBQeR
TYGGPO6AunuOmf/FUoptID1viKIhrDS9h2cqnlsVqJqa2Ec/pHT1tWMs190z4kYIggC5gnMzPXSM
aShR5pJpIzsOl6tpvrlTsqXL1r7h8WaPjQXPzxfv5BECjn0QqLAuKoRO0G/2CyJQSg5inCe4MoU3
6XhEuEAiTEfuf9t6rVmx1NYQ9FY2uY9Bff/WMjp3cC2aR4ZLaX6j/v+CxkBHOQ5KXwR0zxNlfNAR
H0CSwqZ7Hjwjbxj3F5I+wv96TR9t44zMXGeRfydY/K2u3v1rEl2xe9MU94E40e3FzJLGreHwQ3UF
34XmddUZtPdf9h6Q7xWYbTWg0FiD89j1Z1peB/rhEVXt3Y0tHsNcOnXQumpF5w6Gnoilk9jXyEii
6XpMu51tO48LYKPi6rEnlaXFtFI/hY48WlV5fTD4o1Mf3wQxsHDQTcnRk3jzDMGJY5p9zRWubDdK
wldPUd0TOk6omjQqAMn8zVKHjYA6/7wL4z1wlQFQ+OzYn9elBZkAnkxLvTivHlVKKGhwVdvJ6zRU
zzf3LS1e9WTQxoz8r38izGjBMpk8ay/nflV3q3pEWXGx1Gd8QC8EDQQZarYR0CZlNS4Zt06TR667
7fTmnD8wev0RWD4/rPTeRbS3CG8aaOxexy2GAup9+R2vlNpRce1mAy2UoCc3UGs1a+fOgL2VCj29
HBFUjNN6oEBP/7Ea8wF56bz7zv3G6KsbegafzZBGrBU5Q5PA7AF1djBC64Fop61ORZNBGdSaUfAZ
lzcwQ4u6FT/uA+V04aofZ/St9RBhPS5vperQaXEdqzWKA8A8MrNXiFEMnkM0HngEM17tlzAZrl7d
WmQn9D9q1S+f/hP9pu5ffm/rjXpU9yuyo5r6A7ATRNIu7MI2aT5MK6XyGt24DyXqEV2fEAPO8GnU
zf3ln76T5qq5PDefcZmSjMEbOzDdGEc6RGgAQDcTohh1ndW6f/T77XQ1+EC8nJ2hY/TYcrl/tFYd
b2F18Gl1vIX91lPvf8NVuaHRZvV1WxSBWeHpN1qNv4P1O1/DzX2q04vqXoGaEEC63SM+gBZZOgG/
B+pG9/RGKxNS1X1Dqak0tNPOZX9/xjnt3VCIs5fWbfkcYvC9Gu8v22c1qVT4TQmthoxnXV1NWeJo
9T0OaXfJkd8fnEB/Zp/ht5U+7kkPeaxSClncnF7/Jl15GH1dxx1yDcEnxhWVIHZCu1+Pmh1LbE3P
2gcNILgpdhMK8qyLOCpSP4pi9f0VAvpIrtWROqKHwWiPS1ib7l162C5/A1Lzh9WEGP0dUZqpFqdp
w+gNTKgterUy6uUHqiBg0KTJWnCMqYsPXkMCiPwvU5xq8qVg0S49VsJBnO2unwAAC3bHBvWb1SI/
JQQuYk99MFCNhO/A11cYGej93MDeXijw0IECVW377cNRQwjHJnJEwMAbxPhGJohEA729N5359+Z9
gFUJCWAksed81n2ERLOgRzvDw1T91h1hVv3O86Ijpcoz0OqZJU38ivdCjbmDGcPDLAiwm48lkM/g
NlQ2NwVWHhbnRCPNfH/BneUSgLRkBP0IAvdAfdve+QDqER3r6EhmUgXlOT1RGW0YLzDaDHgEQU7i
9cvKPbeD99M518a9hErP1osur7q9n4fLckBoDmSd28+w01mQ7gMm5CDJL/KBBupf8NL1draBt8gu
rn76pKzny+SLQduK/MwqUQ3I7Q4MjhsI9Ne8gXmfshGqNo3m6E6XELuVNqitZl6JR+hje8nBf4mH
X1goOf3GEDmcu2pwsCsVFvKf1nc5QH6ljX5K7WWK20AFpB29G8HlEZGN5SdfVUGROjBiWtGHVbia
fkAhvg0601iIUOh7wX1/wSd7s6qdZk2+PFusl8TIje+Iug3BYI+V6UKjAzgbaSsMKGYuBTeW6DMa
VZLVkafxrPVwhW1fje/DUI7+FZpFDuGhBPfEK8somLnITq7G7JCnGxgjhXS0P57z4r59Vh6bXX0b
XdSNcWJMSI/vWTS4BznLQ075/ACHe3hvZcaADXF1muDO0WW5KSg/X7sWajIs01WLGENFOs3OxKbk
Ov4abK0k+kT/NL0NiwNtc6yIbdaoN0s6mxLKHUf3gKDRCZL/HeYFMU736AMp3NmTWMgyMlOFLbYN
V4J9sNvZ0RFLQnLpsHLqhy3iEUeU2Ahfz3J51FiYVe7FJyeT9JXCunjnsAMCY9hXb4XtgPh00GBA
pHQ1J3eLIAoq8sFuxXmQfoaigk8nB1X3TS3eXgf5Z5um6RZFE8wbhvo+irYp9RqkIkgmNUoqR323
457i/qb5vq25oobi2q6t4WLJrsvfWdi3jl7lnqjvdekp9F4zMba64sStjHNOSP5ECAn/TMUw69Qm
06E/C0+aOdmLQ4JsWvSg+aiu9I0ULhDFboJWhFmibQQ2JkHyHYmWrbedL4FPzAC/HCOg0k260ESL
hfe/NKz0JK1aSsIqui5zVhCw4kpL5rSKmYa7i12IpfOB5pJ1a3JYKnMcR76yHAyM9obHN0ugRShI
XuWohr+4aAs/E1u7xLZHN800XTcZu7uZPx1luIuuNZT/rja0/1CshgY6NjIiwZIsofrUqVArjtwn
ViPAzIq0/22lF5a1GjG8jxYd4ABCcUL65EeAWmI+1tU8HX/ZyYRxIIB1cG6RL6Wh1Mg10n9+cysG
EBc9mi9JhYhKuRJiTren/e3Ek066B8AKaHCSVtGfM9N+Irc5GFeErVACaaOMrpq9C2NtTIXNcv/+
hGEOZyvR7MXCNxNJVH1gQHj5ZFniG9VmlOlQmZWzfBeJYVMn3WAxEscZtV4kBiRB2R617QeHC/lz
06frBaZx60mEm94UAU8DQ4o9XTX8kfLrUk5c2qVpMMGqYY+n7nAYSdvlh67k7cvZUrrHDf7nFPU7
6H4rRfQm97z/O5kTv5fKoZDl4230Cdlzbi6ZC7kJTiLL2A7teCnpyDj52/3FYgw3TuJQviz+DVs4
QyZnjLWknA27J0gdP6K/RNuRFGmuO/6dJ+/iMeAATH8aUcRklfTjN9hXfYd76oXhlOfkqsf+giGE
wid/Mm02u1CtsvleJkZsrtEmett/ZnuoubnhDnQ7wVJ5eGYxkROARkyWRZFe81RzpXud5Q1KxJtn
HMUZqBFX9IIyMRhdQreiBycOlsF8zCkjIhSHqoYBssFEoJyqkz8zEyTPFaunGFEgznC8WW6s+O/v
L05+E2dsI7DGCS6GlTkVraT9/mZCZDavFKcodC4rQ0YYbR6oFjZYgZa8FcrdFMXiyhVL8LaBsyYA
gtbTxxbqkWSufToyYHhMKIEdtNH0aO157GDXanOPyRCR4tEips2d/WQf/bPLOeO8EW33slTcdJYL
z5h7njPZT5yUthr+eCxV0xw2bDAPgnS79VgYljJkMofkeMulW2nQhxl0zDgtpmYhd6QwocDbvu3H
rstzqZk8xeuFG3MrXHM4NHVbvHHcJcM45hf4OmG4rAQxXo7lMvWtMa1THJUhJuWgWrvcLGWdoIPM
uxmeN6e4J/NSLilI3Dgec5O4xNSIIsdLAYj4UQC3lbkkUzVg8XQ1y1oGViJnfNTDWQ+8y/c5acv1
ZV3FWMySZxFfXi0Zn90R7sHUa4CppZFc+sX59DFes9z4lbTuwcLXmajCHb+KabSx8lFXojQrrmd9
O6RLRAfYgWMSJRu6WvFenIOiMtEQWzIOLhxNIzIcI8LdhWebWZYk2M9Ng6VlxXbsLudyeUuujoGT
8UCtT8NWxMwNTq3SQypWeKnyJ9P8r+6bOAwnrm33NDv+9yTsfH/h//YP15Zl1Y75CHf3B71f++NJ
YH31fZ9fFpGs0F4wIGb8u2XaSNFNWz6y0igsuPcA0T6MhsOnWelAhX3UNzGrfnrxwdg00XaYV5Ys
EyyL4508pdaZrry3Naf7UeZKO0nnLPIJLFK537IrMJ4W/GiZLPKMfizfjXMj3uFSGoa8xuuaPeIE
Y3nm2RZNc2GajCoKt2aNvhjtYvVVm7kUYa8swArLvTzNgvWy/Yiyh3iUBds+fX/4/CoGLOw5E8jb
8zzIScme50z0oRM0tOXciLbe+AaJr6Eh+BLIspO47o5rl4WKmYijE7dBFir2phD6CBSPp1yNLDL2
iBa8ymy07eOy20TQhjWFvnSbetqAs6DqYKcNP/L2RmPLlsOay61N7vruQfomp7LEK9p17dKQe82n
8VyQM2hsErtsyGOjm7pvu9y6OE4CZAtSpvudfXW4+c3DUo8yw4k8jwt8GGka4XCJr7I86V7k8JX8
YL6N9h9tYiwtDiB7wt5pajo7yG/1H+pD3THw0poTE/BOgck4J9u2XWtpxQSy+l+84fk5MhX+3aDY
5tGx5XEvNDfxARtZ1mTzhujB9j378pyFYbjjFnKPNYyqRqadcG0cjSoj12eOJtO9o+jMyJ6xeOi6
z2++ZziwQwDhr17odsx2xwjh1ItUjxlrMz6Uue9uYn5XtsKEx06b/TgKzmxmrvGasMBNjCOFcSYM
4YPs5h89OLk8wNxBmDDCXQjdjtF0C99vWW19MvwwaZwPjYeyFvALDT0sdHPRsYi5fCjMIOlilNvX
2YgoWD+HkJD7Gqm1ElN11DMIqh5slDHMjyUtiJn+mr4piE4AawF624Q+aLN3NKbHZVKzitptpwvP
B2u9rrAiqG4fqRnT82coFIEv2BLLdOxCiH5hQX+Fdp7zCHWdT3BS6NvSO+wyu9sCG9qvW9BJ3nta
KPGQZPEkZB6Co4ai1VjtPUOV+kNmfRPw3oXiZ2x1Tt/6+lCiX/ERFbHbFlrZ9gF1KoY1W6eroWxf
vx6bwrmEgupTnhzmi8qHKho2fxTjO7KfBCpt1gd+ZQu31Jcy4GVb+Z195rTWq+E5pndnuxoukRaD
/rgUAbaWvmnpYMus6pCpfeBVKkTZBQ7qVQFEtmhuKxzg27Z1WIgqGD1+6X30Bttd0eEs9RTw2GYq
ZTY2aNRv77GIjh3jZnoJfzAwSl85mrH54rUuR5ewMR/MeZ/4MVOaoJ4g2m2w6NgySrTXmqm6V4cw
qJ98OpIXLtVBAhVwX3rdqcc9hCSKmOwTnPsN5VY4xQC00PLaHEQI1KjNUSET0u7bhyZMNgcqirsR
HVeQUIWd+6NGExYUMa/3aVx2yjU7AsMYSkHvlvC2QETaEKtqgWcDm/xKmX+UjsDFhT6cOT+m7ZsB
A2Okca6zp5Q0PEGuBqzGliz5V+uzwAUB3w1OQdTO+IQ6Lddol4qvHOmLu0IGrWm+0gekQiqlaNxx
n4Gxu/OshA9xHr2BAP5uKMDQJlFrzT2EVTr6cKM7hE9/qWLCKiETXGyQORqWFEq8nb2I6PWGQNN3
JFWRBQwBmiEWQnyljizuNRKTozODhjFRYgCoLWCA0dznIWxdkBQq3EfG/Mb6jr+mfPCd0gHwLdXp
Iib24r9jHEg8xCf+KNLSrEjLXRFL/Vr2nlNSxMtXCm1b686huQKZS3jJQBDkcG/BW/UAAB6Ef36G
DSypTBHz6QwSPyTsosrK1ydtDqhOHIdKAvqKIv6K2V8gdGiL7LOCCnxK+JemJhkVrhrCpnlKhEH+
dgnMCTo4CPo5pCLIAED7xmW1ZPrQ02TThgZTWWqyH5N1uOGQ/RHyPX3VfqVA7t85wBnAvQxHdy6O
gwPJLFBMtTknBghcmZGkgJ5CyWZy1SipE/EoooNF+RIDUWQXtSw+S0caZQ4GsmZC94CfMXnwAf0h
NpNgU06omNDwrPdcY48OTlFePIOCjym0SD3jvu4MGQE+nUlOLd8/dM3+n/wyvDXUepiFQ5icELuT
1r5MB3/QFYxGx6TrrUwfFFbQEOJQPKcI1sYtyiUAZy1qfdBi8D0SLVdh6n71OdptXERzz5seIM6j
LG4O8RFjEJNi9ETekZoG58EUZQzk+4oMXNWLEW+glsHNllMUBJdKILVDpiwiRslvyOBq9/n4BuIV
Z8R9+Gtzm7l1MtNgUdOsp8y5Q+YhEd26OaTzMq2Zt5L20H12p5s7GfydR0BWNtgE9ZUVR2n/teTd
GcKMIndCBITmStKY8PXH9E7utWbTeenRRYcDSgr+Ie9CLmScRpPJU6fFR9/P2W1pDBqf1/KAl8Sb
6M4S3iLkYUhKXSOn2aSn1ctmSN4aBhw0+2zV2i9AZ0Pf37C7JX8gIxNFUS8iYp9EkHElmYcIzh+x
FUzBGtI5sQ9bO9u+s6VfWkvJbudWIBnmz7bvZ7S6DDxCaCMIiM27/ETVJXEUJ+8NIq3kB5PJBGCa
xY48eCkwBokQ/+PY/0KSDbHScp5uCfeIjceBM5nsHfIGsT+XeFDiLskl5eRg5fFQEJjMeXn5xR6Z
GowcWORcJe0RcEGSgDGrztLakEmNyQLm8yURr4SpVjAOJPDnf8tlIHKhEklxCNAaI1iSN47nJDXB
mIyarKKmubXWASkkBSDpIJ6XJGK+gSGGE+8BJhV1PjuoJgO4ORDEACVoTJJeU40GTO9iI/auFcC0
0f4W5EPkI+ye2YaGIOwTVDWc3/8+BFbGUTO8CTEF4+XsxSZWIrP0l6QwLksxq949PZqNgTy4FEJi
y91Yki+5riUps0AriFlzRsLyVSPF4qoCEKd9igvohmvnBtU27EZwpKuMYpTinyjiQikB5tMmq8PD
/KRjEmow4ybRuG9Z3tAh5qPMyrareVuD5IFby2kxDEviMglmk6XcnrnkdhRn/bF1sDbj+ZyzCDYS
kHAb+DHxvV3KSIscwFmjNZW7DDeJZx5jUmkCx5nO4FqFi2hprIgi3rccI/jG2KCoiPIsj4SzZy4z
nYTKAWmLhaYyCMfhSGjzpr1doU9/M7pGh3slTtW1voXUIUrAyHjqUY9DSvGYg4L5GijHGZIZTF5D
3ryEgafN8XNCYrZpK3TFStArt0Gur0C4lCnMMsxhCYFZg1nteYlljrdInQFFvPOaK9gkTD285T0q
78MsIrwz48aZkRI+bm5cA0zpIQ4T40L1O0MnZ3aRYsYF4FRHs0/iy/0yQnPtw5QeZQkLhtGEYHjT
phFwyhQWjbbfnjT/whzTF38voyR8rbXR24yR8CCspiTm3rTSf5vCk8QPQN+NQeUoSIr8OSVrwufQ
94/Yli9IndvkgIreCHzi2MV6UVsYSpm+/wL21P2XdTf8O+RvWmt0PIWALi4Qo88uAfRsJkcvDflT
6beTmHd3bSpCtG/OPiExex8vjpD/4oaJYIimjJ7D9/BhXpwWmiSrZIB2guqqSIqI7a0w5d0cYmbG
NqcPzHbcH8lPAHr4x8noss4nED3BZakYkkWDjq1C0nbY+KRyonMP9fO8qzaKo8yQHHElyS5onoRd
Sh7CtHlq8TUAVx5fd7QAFMNN20FRZAkmgnxEiwBhCQVOhgprYAg7woWSvGYjIQyRH7ON+ZNKOxyr
Esq4fSY4QJz11sLvILl+HFRAR8ch7He66buBEp32/aBtZx2zl2sVk4B5GdLgAc+28zKube+C0FUx
fEHEW1nfz6gJM8/9usmdXIZ+So06A5E9Lb9G0Hc6QqwyMhjpdJ84XaeN5f0AjtotVIfsdELBGEPk
DFDTIDqVPk+kheEcEhKNVzZ7D0nthtKPdcfU+0yXugIbQ1x2YOjlPbMr/DOoiUz1plslqw7yth2z
6FmHWhFeDZSO6ws432j1LCR0IYl2FmQKl9WGE+3exq0SyxTzcV+QiEDtUdlp+/jEIGZS+a2jW51u
fFm+Tnq3k/Yze6ko4bujvyjz4oD0REPi6PQ6VuP+0Z49p40DLYWLXH9+4Cayqd5GaAmSoU26J/o2
Phl6/HTB9drDVw/O4vjGfZJdTP5yvxDNYVVk3Sk1Ad74V0AvmL8ym1xWLpANHokfjghiwgwTTsv4
q7kxVJ0lBODfjyRfxJpZVLo5ShK/dTtOEkFEQhuoCZzRD2eS5oekfLcnrhAaXgqnAw30MNlZ4FgD
oBMZEIV+eZ6ZRRlUBHnk4XvTACXdyP/xdGZLqmLdFn4iImhE4Vals2/T5oawyQREBOnh6f9v7Ypz
amdZWW7TVIG15hxzNA28YtxnkCjzB/Pw08s2dyY7nrzLM5c5DezZ3qDxA/Pm1dOLAmDAKbf6k4I0
+NjyAwSAgFBGM3QfsRXNoHIJJjN/qmViNc4H2fBBN+zi2HP0E4Yai9arTddHgsTvRt2ClODQUi3n
k8HQzsJ5kUKkOzO4C536e2FaSMtVqx+S45avS5kWVPjqaK5j4QDH7VZu1OpOBlyyH066AKmAWQkT
5XAy1A4Mn7hGTKfFUIllsqs17ufOZii2BDGqIRYE9kmwHTAMEeMqQ/YSWjRGTbgSx9/F2z8mg464
NK4T2MTDsc/E+0Xun48EypRm+vnL2lk5nezSS7yJUBqrugxlUeiDL8yteFH+atQo+NGBlNbkhgnD
ibuqzu7Fjxbe7ilDMdyT4RXeG040zjqGQnBnQn4m0/BdguLgJd+N1Nl35luCEWDQI+CmS+x4t78H
POddVxF89aJNuVP33jW8DjEVpQEYEpYohk3hUxq58lefl4NfpkXiQR0tcOFx8cIZoE6/858XT65C
GjBLqrE6IuMrnvJovAn89NcsUJeZsH38GxP7eyF7d/iUOFBHwG2BA+GmQ6JX9Nc7VW5WYW+DFYCc
/koQnRK/mNyjJrLC6PaSlpp5FPwfYUo9QYerP1sIrRVcEJrLVlMmZb7FNvCRj0D7ZY/ZeB44VUMF
xOBNhVyTrjOmjeqBgCM4Ky1Tv9eCWr7InryQj7IhBykboKuBVTd47+EswC/q+5zp6bQJlvHHJHpn
g3cjNTIvA8Pedv4yHTiereH6+Lp8pn5h50M4GhpG424nt5OfLvsxmbt7eELmnP/CTjlNhGp1IPmQ
z91UOmnp5RM4jNZfI3yNplIx1XT8DEXEuVktm9GYcyWkqLz2DfwLHMzkP0bTcDR7+EbNttKnoT7R
DBdV3E8On66FEA9tnD5HKEfm7CBvZYLGQBgxw7/+fclTjZJLmWjxNqLPZWK/KV9kqDiRaisuhi7k
0MikldebrvVG/aPRCTKcwlMYnSG80Mji2PWjoBPLp7Ra0BZDiCB/1XJE0njJLgB3rbupPA1SS9jT
8gpIKlpyQoXdiUBaA1flRbavdvS13TqkNf7QQH8Addxv6AJ2vpHD0e5kS+VKVo1uRYFrBpeyRmlQ
XMtDypZmxbPynqO8W2d7fgdGBzAlyGgjJaa1EqLhQt9mUSuuQT9TQfS3o3pVEiHaT1i2u78ACdc/
q+jBHwKbQWHDLxj8RtocBdNBO5t7SROOrSjE/J98P8KTrZoONpHz+vP3umD2ToYmaRfTTrGTGj+k
s4ml6jilYgYymaIp4NIcMepA4jE1b9pgGbPVae4gdFPy6fB/wjpLQXwA0FU472BKizXC6RSlyJPV
U8os9dI91Quz3/pZYBO2Ug6KsiufQwoatPo1mUCT/NKwOcVoI3wCc1UycbieBYkU1k/JkRMw3LBx
R++tYSxeBumwQseUMhYNPF+1OQt88IAdH8ngS+obrepYh5910bi0UQ8ij1XRi33ckXJkMdYH6y/p
y8OliRMag/K9v4lANDBtnGb9+6d9xuz+hM81K82gy/N5I9kZMynAvfno9GV+3Lqyvm2Np4omMt3L
t4+2eYdzfitsNIQUAb7tqwDVA4xNdncdR32+gYIANSywJf84+K5IyWE9/WT/uJr/buE3qLKB/IBQ
HfQK703i5qghISlsjOSE+5WyiUs7Zs+F7mdOQtMtWdGhRJGcVjtJchoMx0G4baoFmTWoLOBjfbM5
tz1k9vcxzebGh7oBNfwIu3O8uM+N6qjk3CSzsoDdyLlJdqmDz/8XjgQo1RcusSGG+5QRWgX/CHIY
M/++moX84jhaAh+JyicH8gO0YBA6+MukNcvltCNcJrEN7WCXtWPi3CpolXQhGJFXO/CFthTya0TG
PzltBLQ0w22zS5H/FD+Jgfg5GcJfD+ZNzO5lsK0Y4VLXFl3sZfGRB/AMqtWTuh5A3MSYi6uXPS2X
lmxlyOLfrg+X6/CKbqQFwRbwIRJ07xnL4it0wOzCC8Ze8QKmRt6dem2hFJ6SgFnBwDFclT5MW0D+
VNh+Xi9OAHY2SqohuxekBAh02ohjYnoQLEI6T3TcLBoT3sQnsYPRPAnOvU8HNUIK/ybaHgwPbr0g
ViTZbyRjgNlTZuTbqhKGO9VMerSQ8GvanMqpmTJLNeL5xA2zNeRVeBvDB1XbGJBmAOU333IARtrf
Wm2OUf6o2IpZeCXWQKyq/SGCoXFIJdAzz4HDelLW8o6cwcbLbyzCekOhOCasLgaG/MPl51lrFEew
mUnJfrOSwu/8LTkJlu2Bay9BkSdii11wFtTeaEt2DbFQlMQIBtamzWGBXMph1Jkpmg/0H1RWyN4A
LlF3AjNdKFu181u40UWs0DBLMFhh9M0E/PHZKz5eZVMkj/FNBdmD7cRRgcHy9qc5sZ8vpH4UzfmC
neJFwzFE5zSu2ACRTIETHqFa16cciE0e+9I4Po5svGQgS4F9hmP4o6/aRtfHiVxcNBwzuP4V9O00
OGE8YbuGQiXT+6ND1MZwtKCNNuNT/vstJvkfh4o+p7wbnjLJQS0FM/+1HzFli2gjZtBa/ednJSJ1
KDLb2/eQhlYChGx4QTg1jyRaRiOr/bjiKmIoDOX447aD9eD1IO2rUW3mc+SfKwXvUCUesCK3l7dM
2QQvaomjXz9ao23zMSotbWzsGtMama4c0Ei8+7nBfcv2id9Q35zf9bwlu0eGGyafet9r8V8U8qFP
6ebq6o2ZSzfvRisV4uzbzXmLXJvvYQQflpqh2CIsw9KDziJxW3Dw3tL6PWCh8Rau9kY2ISFr+trz
Yz22EjID7UZ28a1ihwZUU2cqsR3JLHG10voEgoEDT9P0lz1Can8mDV2skKlxiErn3cLPWzXLilT5
GKuVedHgUzBpd98XAN3E2MvBrZPsZqNbaKAjSr6GPl1JvXJwFLvfXsILYHTiHDVR1LHJFP1Rr51m
l8unjtakW8XBGnIdy2eJ3o2s6fkAYBBMHGYAxFdhW9cmNrYYwlEo/uxZVXnVFZNX02NFwjKFT2TY
W+RzsTCwwlSreoFoy/9h86GyDO0unmuRrQ0g2maLqPUMQg6Nr9C2Rt958Zl12MKb3vcGdx7UnSLu
Zb3wRA2sEnpR72oUHQjeunFQe6o876mEqmk7nLX3tpiX/iQYUIWJzyIdWH62DVG7ZJNEWUgxLl9J
tQ4pKLR9PbymEPgbYSSHo+Vr2v22utcJrSLa7XqV9A6vCbx2/iXoGL2Pne+zXEjS0R5QOzTLpAcg
h3o9/Mk2leYghkugMxXVP9+cDu+FAPAXU4bKk29dSnPLxV5HKE3uXWArBx6PMQ7talnP2KpBpEt8
C4wb93Mifv81zjWORU7BpQnkz4dSsucMOLVA4k3TE583oSs5sLqigUtjNTktldFU/qBLGMDRIUfW
rZNr+GSDQvZnzEVNpk3fpYtRYqc6skI1zFwijwTYnmHRAolZVZnaASqzFWZsHtJKKbVJC1+9ogth
hCO3CDbC5NrbHOZRdaYeB+lu3i7FL+02a/j7CT8b0HqhS7dW2ZTRjbFBvpQYv+DI83Kj0G64YE/x
wFYuukw+nUjyIhwNiJnCkeWOM6EIZ/pdObAkxv01ZtVW+c7fm/vqPU1y+0VJ86BA+Vw0eToiqgf2
LXZAmW1GZMVc6w0jDEwQTii3zhHJDytyAHsqK5ArNxVAATzxxN/jwgFaPQht+cp6bD76RbeqfnPm
nNgoo49GdGpOsr88WNaQctd+ASEUcdSppDWhCsEx4TlAVQRLnwDOfK2ZjOOzKZ1zh5KUEeZJ+c5e
6iMx5yLBluUcRU9NDIICg60JCdEbRMv3hvJmFNyHQ7vh/nDOaT/QZtCKfdVppTUFSTksJ+nQ5lrG
Y1e4Gg3ka06S9xAnMZrJj/6naqnFw+XRB0XCLPte8sEkRJObk8cMBi3RwXfmtF8U1eK7ygv4ZJSP
t3r4FCl6EOgfxaq48U2ZH1JpTx0BEifKEArWr3ztKKAZn8VHioNkNO96yuJ0/kqun2qG/pJahqfa
+Rn+SZwOPasiQhRpxpxFe1/BXYJXPr7SEbNVq9WuHPzJSehITeuU+rOscVz+Hgp+BQefghOBQHZA
iiedNUiVDHApdD5Ou4gN4EWaPH81HJ7LwiWlReXIfpzP+9p3JxOF17v5jnVopHlMRU2NEbIG+msa
4ZSCGBooapIBjag55DBUxkwHlan4m3d+aCoSFpO9nD3frKMyrsVN9suL8LtsmmuQ2WMvEP9nDVh0
ktfH7r4/zPJWxOnMlmUazVR2WcZuUnsqmuM3bwiehmKs6usgaC0DAcGbKjyNZ8aRqDJGhRgJAPxi
bIq/NX52XHeMtNjNYaA9S2Rw3fQ9ghVL8zBpusn7l8XSv7c4pn3mVTdR4MTD0vxRmV+/n8lKWZcP
ZV2t9Pnw8PnL/+p8PFzENxaO4ENEY7iHo5/S08ER8dQt8cKn4U56ag99wbmrs5jhgz/FDZ2uC/OV
9oFl/Krb1OgWnulv8tN7lTBmgJLXCE//956mQYM7CWEDldapf3KR/UkSw3ffUzfKTrqhuMNhZSnN
0Q3csoeBIT8c3GLMwUnhsRjjIRNaeB7PhJEgcMhM2N+oVnV870c7BTW8ufav7YMhGR1rpo0zAEDV
zoZL7BwSfVq0uFGKZZJth6u/58yIWCHWwT1Ab8Iw0i6AYEIReEOg0vmDZR3K37P0VBH973gMXF9W
44oN6UuXqNwRsUl33GqZUsOb2tWgVFzQJVs1VAPROSF7Mh3d8OAGx+zcWLF2U6PiIpnmgUjtSWVv
KLu0JOjMv+G+WmHYE+DyM+muCJBF0FpzY7wu/4iokVE5GV61NQgA40o8jwxQWllZdiL4kXUuogGj
zDa/05fJsm33e/3B6vrZ+L1D86yFCNb5CMY5bux4aqeWGkxwSA4cYsyG+DBhrSOBYyDfmILQ9gqu
L8FNUychZQXjtIvQ16NoNpBNoVEfzkyFEY70DIDRX4QGazRBC5wndSJUBdAcz+XCfsd0veG5P42H
LHw4PAAPYPLIBB8gi0xYadPGxFNPVcK5fqTrp5s+imY+QFb0ox7wz/gyfVacdORF7T5G8TYg//Qv
zdYhC3fhNp1dYYi0yJbFKU55kintptZ5b5N860n4deSKXaHa5Pm+NOys2hgRlFyceRUucPar5F73
JLROXs2PwU4evTBtWiZLXZqbnBitX41bXnaa2d9qnSaw2YdwOSZ9T1EBya29NO958PpFpy+pFm+a
ssQw0J4NvWFJCgc4htQBYbNVYysdeq+2nKx7IxSa/gBnpLczKq2Qkjjiw+3TM9vXa7TT3gss92oD
KPPz2eKvp+If1uxi0psDbZkobjyYF0wvE1cUB8FPoG+7ZIaCmqX7ra7Apr/h+c2crZ5QiOBSoOGj
NPRilrVJwcLAqfaUhhTyuFSh8E9mQ8w8hBxh4v/haCxsQVR8ggC+XeSL7ACw8pGgM5X+p4lHIVkV
XAeiRCkP7wvATXWj58CHzy039K9ZPaH2YjeGJkLzAXJtTngQiyHxfNXHorntAdKx4GFkDxj/D3DX
/DH3v0SOeCOejR/nQVTGdOSUCXzT3aRzfeAqM/Ml52sU2HUyMZnPkxfOtvIV96iyK/pu8sURl8G2
QJevOjEFHX1xOAUnj3c8gfiv4mbFlFY4lVbgt8BLzJiAVllqd+XB+Bv81OjY2jl8HJTBnOt/4PfU
NLxedlmegx/iwVhEU9nybrlUkRhSWhJCx/t/sXtiZPhvO6R/w5iPJYyPpl98EYqy1UJ+wmT7PASN
4y/zEjeq6at2wvdRQUJeWlGjjcs39ai0jLL5QHZjaAJn44+VAHvqN9m7lPThU2gsJQvBArsxqB4f
CNwEhkj5svtYSB1RxKNU41Fs37wymC7YyoEY8NJRBnxwwiPb7uMo7I4RppscZj5K9k0+ZG1C8Q6r
CAxYg/mAipKxJLpQjAASoT6GGUG+bhO7QvCOAoQNnhofT7TAIccERJU3yDuOwSYgRpG8FVojoiOF
GXU2fODRVpqORJciPi/BdmDFjvz9kHw03pC8ogNQUBINbZ4AjZuu/0FF4uyky4+VpdAK/sFL4ZXx
Vlj2gLPRrrHdl1xyj+ZDub9m3R3JGzO8IRhDnzFA7IbCD2gWKSrLODZ52NN9kVVCrACPgJsYWkYu
gs5kxVGkGfAmnx+FDHJrgnphYbSLMl7kkGtIAi5ck2wJNtlEAC0yCxXWuCUGVtlEgz/5dXWPl42z
DmQfhsed+7ESYQZn6Q/NZlrlgst56RR/3wkuGjAKCrK3oD3hZfKagvlxD3ZUdjI9fiYaCNNryrB5
+j2hE2Co0rp4onKolsqJ0pXJqwSTXhv7K5y7cZ5TNuGi+JORk8G6Y+XWFpkqCmH5D37MT7HLLtVK
g5KT3CjjwWhfe5yNdfCtcEPg9TJb07/jHgNq7xgexwMa0BdKDnpWfhlpJUzKKULRVr0m5qWb178A
O7/BOt4bu8EqXISH7geSGpGVwRUvhDnjlUmI1Q8okHiDTH5Kt4D/iyjLw2KOHooKFzMkcxUtIyYd
TDDxzJkY695qLfgtjjn9ONE6n5BzZfsupn9Oic5lG+6FzSti/DNUBFpUG5cipFn0XfQ4THik1YCV
FbXJPPotGClJd80Yj0jvBlRifsElfx3cYJ9xRRg/2b7cIzAFRAMB8rcmmRrVrHDRnrr0r6QaYBbm
cOm6Yp4nzK6E5Nq0GTNBlYpmeIgxktKhO5bz1LkXFvWfUBV5eOhs06Wx+TKVBJ8509ZLaxg2xIiA
VR7fZAxnoLlrAGRiMs8v2IDxzJwHRD60J2qv9Fhg8cjc2ckX3Uxfx7t6/dm/1ukRw/RVPpcv/tPE
cvlSgbbLY2Hbl50Ux1gP1v0qXopEg88apCbzp5wz0CewL1tEW//ib3K3st/zxo4P2nYwFRp/Bmc4
79RsQJwr3c8HZBzN9JJCC7O53muOPXP2JaRH/t4gIYFrRfgpOcFCn1EhiVa5OMvrehZshvaIln3M
7mADpM+jrfBg/v7me1Rs9ogDqWxbpv0DLJWxIIMYAIfz2PxSifvkBb+t9M0qPm6udMlsDLixqmRq
lE8KQcGiBMneA7lIp2o3OHKf6JdxXF9T47BvsN2w9QAwtGKiS3LL6KA80X/N/N/+wWePvgk13zxx
8NdlDE/8J6QmWPDBaoi58Ru3ETaAQ3drMVDE1gC/oX6uXpgSzRTGZCtHcaJZuek/4wokPYdO+iWp
Dncl5HQekRDphCkxvg/GrblFK3UZ/iJSLB/0NnO8JVb+D24F7mhVYO1WHD/34vKhTX04BS/sEv16
yulL/ZRNNZzCptHi/aMt8Zmzkk37J6+NBZUV4BmqPkB79beNkSwK0z88EYkXyTntcufLScd8uEUX
N+4JvK1Pg0txyfPx92GAEqTTIRcMU1hQrYyNEHBtMhTcOPzr0FTEuE8jyIOkgq/k5MqoFc7MHZSI
dQZeABwbAO8pljuQhrgAbEZLUBp1rCZS63tqGX4IyT17LlbEePt2x2qV4coHg1bke/kOHTGWIsEq
23AVMhhKt0TF4MD2ALLgOtPpV1HHQDajXhHDdoxLPx6lJpQT4WQOBcBmyMOrIsmARRLTCOjiIiMI
x+VJAk0FeAnGEqhm7JRfK7nirNJY/P8Xi28KVUopTkrfpnYfHnrMsTFGejGK1pbx72CtbXVqGMTw
1MksisTJdIsvlwrDDEpEimLWJxVU86ltc+y7KQi9epm5zLCVnSzur63hKcAQjCkh3RNIpUgZ4LzB
EYzbxGud0Uw9SDcAgCC2soE3rD3UnVFtUd9W3uCEvfoHnwsEnYij60068ALiQmTi3CZf3ZMCr2Wx
YSza2AmcZt3JOufLshNMmvV3tEtNLyayaThHOpyjPpW92LhHvJiGa6N7XbP6mI4w2tbPlslcYTQi
jtCjFo4l5xs8UrDHssffr/xNAWv1SKHUge9p2GExzxWrL1e1cZAK5nafm0ZWMJfoyseLsloW1/au
wdaRnMyKD/IdI/15z7TTev2k/B5zYoLleWBlo35aghjb7XaIhRwB7262qm/yeThtZ4zhY2yWIq7C
8Ytp5zjnZNXpiAonxX0CUNs1PA33SRvjUcj/X2+I/0jgDff6VrHSNTNZLMillbbDtm2My/OytAJL
Q/HDZ7bUEPviu2+JNtSg08Y23cOlkAiippvBSMHCJfoeg4CwuRlmJN/GlblYeZ0+fI2AGR+mADBq
aLF2+G1+uxmPo9hxuBgxTv+Ntwkbu7mW1nhTW+Cg4wLaWzEErCOuD+aCoDdFbIDhXgDYQMGl2GZT
OorU1bIZm7D3svPRLMdPnjYMa60P+1g5L/SpjBe57jQdpAQLX0syeWg0v8evYfVEIBXCcJT1ArMW
PGiqcNboJ1BKv/FewcKIVx2hNLi3ylOgb1vLHUawIWSAdqKPZlDue+5prFc15wfkxmXtYOSu4QIP
ow+FDZxvTGBYk1ioYQVwD0Z8mU1DbrBedNuGS+Vlf0ZLRMZvadrpZDVpc/I5RvcRcWE8j4yB5SI0
ri/aIQNwvB8c393fID8O3ytD+vGVc21cs+QQM9jrtvJ78/a3Rr1u1HOnntkMgoCOod8maLXlUTMe
tpPCtGQUaf5Cf68NNg4csXCTbJc4kfvvVaUxxURTAc1Ns17f6ZBVBtedkcNWkQ097sQHHccFHsDc
BQO3Fx5HiJmDCR1y+NCKaaS6wYtouy1NVoIzAsYo1+wNmo6lW7luvrv6c6jEdJStqKQ5ymioV4q6
8ZWroQuX7voQG1iC+NfBUjnr+On9VT+YGeNmo9k5a88kkMesl6t4W9P1R6R/DP6Gf8ksX0cz6oWZ
SAVJlpWDA/osBNygl8USLXFyVHm526+IH7BqN/DSBeu67L3nvRNBukOgPVbtcD7As5BYiOXAWygW
M0KLQaIDF2yJ+YQbWMOLCR+NdYrkG7hbqE3n0TE4NnZpxQvpCrYw9TcMd00gTQOXqgeOlAbTdFMM
eodoMgx4PlxEwjl+EJzoZsv03PiL5ooNJ5/dG7u/i04eUmnT3apIt0ACfxRkjtU++8K76oUu70yp
RY9p2grupsHss9ZO3y80lzHHSy2fRnQefE4qORz5SmYxjvCFLMst6DfDGKk+ayLd7mOriltzlIeW
VJL34zSak+JTDwMR9RdNywGCeza2m1U8p0crVt8dcU3YpiereCf84WHuH5iYLuJd8iM96HoylB7o
DDbQoqPVx8OaYUM1kW/0M8cbqgS9b7bvQGOPxTKaGV4SC2DqtSeSyh2hlEHh1TM6FbvTC0pf6/KE
0MYLTMASa7QzdwWjkN6mEIxuBiQ0NNpIEhBF/DRMPPpzuHgvSCttz+QNCYeh+pldOG9p4EX7h/Eh
dQuxkXgEsXhSPa8UJ2TPDIW2+Z4c9V2CyyUmapf0FzZguAep5IhhCuN+LjKo7lOINgpk2v9EX+yi
WKGtgnm6U2kn/2LeMsgqGC5SDVi0fEQw5Xt2ftj/yw5nxQCOQEt0wa8xXn3GUMF+2daQ/oDcsftO
f4WWDoKlxQyMTwLYXHi/CvInSr/fx4Pl0Kaj4rMJHH4Yzi4OlbAOcLV+eS2bO4g7SY7UnLww3Ra2
opFFPgdFotDh4avNdwqRbZfb8WYJPdXGQd+HyhcaGnTgQzE5tOMT2u/TYmFdFvBJHce0cMCx2H5E
KSpoYvN4Fs80bjWX+dkM4VmMckij2hAiYiHOxjX4H5kOA/DxnYWQd41n60T8K4pk8QmE9gGWGpEy
OqbcgiQrWJJ8dGDnI4yIcRejqyFtBPFpyh/WS7iawuc7WQr2JrKqrRDwQj1DCtdagq0KxGiDxAqp
HP9fc29r4Tc8ZiNFp8pU9Kz9NcAiLDB/1Xl0NY/49MxbsM/P6XMqiOVhOvZvsCrDompAOceiOwCm
FPaPYhLKRsbmRVQF+RkKM+F/20fCViAEVYBYX4e9hKKWpR7iDkQQlv1BOsGmc853LAISXD74kBBi
08kLRBJGJPfzPRFvRH/RiOFjQQ2HjyGgHt7RJK7A5FfEpOWjiWkvDyj35Rpb8a28hBa0Yh2uN4Pj
4OjH08Hx9QAMzS8dXqEwhTzsNEFy/cCG/8GfatVgKo7/LjMXfVGv67W+kHzA1/5AhkU7JIts3CQu
P4I7JrSh/75qfVHlVGQovbppeGaOyh/lAG4FnEsnDWzoi2+UGrCK8eSMW6RhkeqVvieTg4AfmznB
IYFbvg9ey9z3jNSRIHqiPODkpp38dzsw8KGx5MGWW9qSOLVgkvSIexKXx/R4aYRzbnHnpKUZABNh
+EVWAmmRic1tFdhIz8gH4q9oZf77YhXQElvvCf8As5N0C7xKHorFiHGxApOEBtqYcsvXC1Yss5rv
+j38q9+L0fcCyZQvET+EawO0K56DUbP4zeIWQIv9iyWSW2gzJfNrIDU8rUmFyicxhiaB3bKgFTYs
D8w3YL7qoEhsbvhxRcyZhVUaP6IBpndzWCIwJAUoXS10A5hCfKlv11AdKUTHBVjGf/lCnIbNUQ8+
8H9fb8CaqZIvjQR4nu54X7OG6BYklv//+hRIJnEUzKFW0BYCxIEPsSpzC9sSoOe/LxAvvmE2Tt/o
v2fgYuJ73qiEkVIurQWbBWsvwHOMe6BQgCv/M85jx+YbgTc+zMd//7Jl8MU+xfPzi/75ee7yA5Om
FYkHlHoYj94qGj2hnotS51M7YGg9cjJirFhNhGiGzfGfdAbyv1hHQ9oYsZo2P8LLrUPnJwQGOj3U
iO9iVzzivz+JpUSGVw1aL8TxqKPsFFP0mk6MyBCE9gXuGtpaI7uWIPYJLgqoz2/t73Cnzim04IRg
LsvnrY4ByoAzfkjb3GHwusjPrzXtR7EiLlUT0Qx4lfiDqWKANtB0U4cKfYdAoiQo5siLW6oKWPcr
2ZZtIBl7hm5mNisnN/TGj98hTtmsEZ7g8v5DRnAiR/HNrbCcB7vQTtoJAhJV0gbZ05URhLZk6X/U
Y4edgt0LWfP2u4xn+hwyI0uy5krkh9FQr3EBhJYuej+hghk66oyAZXpANpZoxnrOzwtVt2B8iz8l
zsDlmpQ39i9ogFDHcVNmrK3y+QpIhWkk+C0zJaHfez9Lr8Jfnuids/xA+u2cfoVcWtCLhaYYrIrb
mN4ytjAcnhWMP3rC7piST664oiI45Wr6d7yEKFSimOBsce/C1O8u/sGN6p/CVwMPGW3xi/5Mclkw
57B/BsJ5r733+rPO1vnanOdrmAEzwVfGQ1Hr58wZCEBifeWCpBzKZJwkydVg69eAy/RFuf6Kvvm7
xdSSxRr0Sv3Fl7gNMV4Z880Lutzr/Hq8zhzcxFKPVCxDOPzYugAmvS0lFN83V9ru6+A3fKi/0l3+
1fBMln/TI96bR+VEChRHDopeRalj9hieJ9f0qp9oLq4ZVMl02yxTSJQ6XtTvdYphvmZr6Xmg70vd
JXaCxR9aG6OlHuFluvyUE5oNyhFVWcM3haHcwOhBO5BbsGjgu8Yj0XLowaYvCSCcRp8ZPBNKHz7V
cMsqw+hNeDbhWxhNC0gI4bausOKZhv0J5JgoybZwPjqgjfkPQyBhMbE43l1970HAXqaXwu1DD6Y6
wPtK5Yy0SXjhRXbwo/sZXQ3VJ3pOnIUcArl20BrBWAwii38AvHCjXMozEUqqzaEPsY9Taw9Ee/b1
F9/gFEf7XnkYYLa4Fd8g/X6vumsYmy5Y+9z224JzPN0H/RHSeWyeA/1i6j/+4MLXgJHkMDzn9fml
bq75hm6GUw+xSnWDb/h63XLpqL2PcnJq+z1LeIjLYzQtS6HOxd0YOVWI1wwroiTdTCA0Bc4cDcmI
JgzSZTKpWjFYMPwVw4d8gMEU1J8dg5F4aGNClH5/Wc6x2cMWFm4XswBgdu4f/qX9OpTWariEVMeg
wCdBaQeTnOFB+sXkzsJ7LBa/hBp2meG5JgRHJSCPsMpAOD+bHUXVMs8XI3hfiNZGqJ/wbVjfhb79
sD7j6ONum/H8KbAmvOex/hBqdxqSMVaUQvu8FI89XFb8c8MWY+VgsvBPjIJWjUfu2vFOOJhEiBPE
f50Hvg1I6k+LjSNkCR5jJvozgQwr2Yy8M5LcBqqthu6rOKnxvB4tWfBSsu3apZqvYljnBV3h5JM7
deHQKjb11ehn+IBDxyi/Lvt4z+yMmgICTl56kbbMQ4eMlNGOvbahwZdWPmwBbBj/pLMce5jr0Y3A
x8EQOOWyhC8clgxNHHZyDi3tUw9lMfFAk9mKO+jVdDYORAF2QShNeuGRpcpJFaAtxAiUgQjPVjgt
vLLC6WDPoMHGbhOyIi+D7QdP09rRuzmvDZ4PRB6aoi5adqnTZXPuj132RDGZaqcy/nwhE/9ktBq1
c5nSlqhWgHRKGRsvb6oZQ16bunB4RlRI7fjH+FBl1xSVRDSlX35dOIfEyA75FKmbr90QG3e1Ggfd
bcSuTp5UAeHICT+ZONMixcv8O6+qkfZfmitOQQ0WCV7H8ErQwsTflYRjrHz9ULIQRIj2vLeoAQoI
RB1EPiNbFdW9l9ac7OzUsnYZ9OsXO7A2a+Qrv8fnDJa9HhUABCQAuG4fVQvcw/zvD0diQGXCXzFx
ZYyEGbP5YPLEWfyguMOzXJeWMk3j6KxBk2YaxatP/wkh9Gd0Qy3CcAirPOqHDMY3FNIkXJZMlP4N
xgDNeD/M9xnTvRgDcWhZsrRZ1p2gvqZcPm9G1YifIOd6vCBZ9j75gbIjhUIT3uCr6FBacViktMHj
jMFN3e1hNfHmjXg2AO4NdoM/pobFX3hgxEXPzIKEo2TMXEvaDP6YYTHbQoWAvWWr/fiom7KVrOJU
xhsadOM2nxII1fDb9bN2Ru98gD4II+EmjP/+ePnJbYTF86NDXq484lVyg1aaq0LVh2IDVrtYjcjx
oZRpBe9KcsupijF48ktvhCJnSeQDnRVhmNt/Y4QtDQMwELCRHmHJab+keYhZbUUINtWrA6SGDV2o
H7Gdy/L1JzmKi0pW3IFMFiVUz8HbjTVHM91RjbmlS3DFF/18cC8/BsNC4aRJvQbrqJohlYHlOyzs
umZVRCThYrifB6s3kq30u4EEBVxQyiuozYJ+VA8WrIKy6jSQdkZzpnt6ANtTmkFPyv2j1p/iXWl6
0ITEYonVKzKv5mb4+0904/OMDWwy1Bkc4G/x4BFaOcMxTSXZzX3FR+ppRsWM7QnXQqJHDUtmDLtt
rVscqJewT7M+ugW1EUFP253aaKfT0tfaT8wQFk/aBeJsqjGqUq4yKExoTroZR60Wp1fogWZg2C2d
aRSQFSBBm/KboYcz2hUMDgQqnvrfwIzr/1famDSMy8L9noq9bw1XEvWikN3C4pHQMV2kp/TsdoRU
r+F+AHV7o6e6G65Gm2qux/ZoHT7fl+/OJBUi3VW715MCtD4jCXeMg7yvHvJTW2X75gjquRRlA77K
JLa0no+tBDNSyYIm0FnhJbwQPgaSERFxElsBpQ9lJusjIsNLe6d1XENTCDoECNSfzS/NJ7gTNDi4
mjRg1U6vJ6BIOsAJpew53YHFfC70hDFdlMjsg6yANx3OrjkkyintFqsU4i2IC+WCS4zVke0OQwqq
+ASyLDbiXJyQY6HwYCTh/9EOURZkB+PKG4x3eb4UM2/AF6T3zLRZnyoDO/khJuXp/H1OppAs3c5B
ZaFMoj1TqQkHD29cY4ZielavRdgjfZ82fTA5tZMZFnN43MNbEbIdJ1xQpqLi7hF21GtUXisOGhmx
I4IyCKZiyZwP/0o7+OGDtlh2CaUKz9GxZPj87+P79bfpNYGAMG9IrxIYM1yDqbZrHHi9KE87m31+
OjqZV+ysPfmo8iroW93x8PkhKnQ1eMqX6MjUY5CN1Q0YXvEnmeMGuwmICszKBl9CN9fiXKLcYugE
GRL1QnCn4cTd+vXE7EOaCconI3N1wx4heBS9pWK6yIpv3mH7wxNBjPA/mu5rObEliQLoFxGBN6/Y
gzdCgPRCIIf3nq+fVX1jYqbNlVqYw6mqzJ3boAjkWUhf5bMFilP98HrDWXDvYwtalTZwShRDeL1a
ZvL8RyiI/3lGZYavejEYG0gGz0X7dkaqDh+FXQj1HrErUV1fWxxS58u2MkUsMMuGwMPP7mp2Zwxp
z+QFJDkjHktYBq6o8+TZzASvRlKI47l65+iACEh2h6Enu/JViU/fgorNk2MnBCviqbCiCgbpGovJ
7YVJkqwhsqKHsdffzsjgrFWv2PgYPyBGSyoMjB8FMoDhaGCKqceQ/QQH5CIeiv6ORCAD75n1Srwi
P34crWekXzrFy8B7wyvNPhHvUpP7nw5U/kQuWp6ra5Fa++41VtnG0Gdm4RE926KiuXt973WyBQkK
5f0oaTTOU9Lli1XIyjb5erIYL8YHsXp2IDixnutuy6le4fseZWu36ql2ptY9RvOOtBStDepLeZ9t
HlrsqXcQAbjTvJqpB9J7toFqVnlC8lLfh9Y9WkSb96fmh8UQB4xNm0ahHe9nO6vGtbUfQ6aaYPTa
XqNKYVDLoCNM2wl3/x3Ql62ha5ZfvXTn+JVq5DupeqGx4u+EUR6dmwa/0b6KONEWNy7+d1ndVc7N
NQlX5QtYU81Wjs1Hbz471PIDeWhv4pxr21G2QsdZurUz9f04QImJN0mNTebk5UWDvWQHHUMEYipa
1WPdgyi+XWuyERbk5OrbadtFSl9xW+AymNVwni2O4K/o4SxP8EUnu2Hue84sLllLTPaz9SzLy3o3
dIukrHJHJF0gCLVimiZrm0uHvrJq/7Od+BnWlxVlUCK6fF0nJzt77fIqnTA5nzICK1PIN89MRWGU
a1z+5q1F5+pkH8a7yXKmkVFNj8zCKhLRineLPtq2WIjQq6tHQb+HZ0leV+vGUvMbV23zI5ehpo8n
kN7yen9E6Z4wJXOmZvpSToS4ru3k1Tc7MCWnMVlV7OMBkGOoCuyqnb5IxrVY9Xx5Pkx/zdl/v21/
Dp0FR+Lf2/j8m+2/uplJ8kG0vjx3s615K9XBFLxRjIwX4wSexEdscJIW9QVnjreJJPBZHa9gQJYf
IOymyBtHupLxwfnm2COOWjOyljKeqe6S5fgfnQvL6OiyLmc+QpB3QVNdXBrsygn7XqALfGajXP1a
OVX3zf349Y7DtpCdVzriv9iPH7tSPF1Lp+o3zhVh5FrataeFcr6NH7tt5srzar6JmvHJFvfS3/49
2nm4AK+SsueOsnxzdkgfh8ZERgJPsvdUd9E2U4wK9YPxrnst3c5+rsAnvtCaAmDm1cXQnl4PCvNb
ValTyQkRCAGN4b89eE/Z8p1585w9oGgNODmaz3Z19eWqxmG2ke5fWgidgGdkQPa8wB3JNqxVTsPl
b0Fkkk5iXQPM9f/ZXcFmqtl7iRU0F4XCwEw6MZi/b77wnBrPydGR2r2MEibSiHvt6XAzMFOtSOyq
78anyrl65AYwbycvZXktVT5cp0q6l+5my7nKrpkuH0axNqbaUDxIdRFdOvuh0c+6r/2/NDJZHARw
cJ6jgC8Yc0gNvEWH8UEvnOrskIjyH9C7ktnxAj4MTO9MfwA89+phHO8JzR7HvzOd3CCovq/VczU8
5fp9Nfa6ELuaJzQez1dcviOwZnupjjcAU9o0zaHK6fpjILwNgG+L58ygijBmUUlqLquxklkv1vDK
eKgM2yZT3H8mDfsDzHT+HV5/jSIlD37xrs6rRw2umjekrNklsJzuSJu/ung9s9G+dIoannkvicSV
kO9i5kJ3qQ8+D3j09Pnhz+8VUl4TsXV5TYFornUryVbeZOt7l3pqFtZV9ihFzuALtlJwaUUnUSOK
yikAvjiJm0Tn1Vpr5uJdxshGhVcg9agwYX/0hCEHXFLYLz48eQIe3a7suHUAsmq9BagSMVXB/ppg
Kl/svY3L56IRq8aoQt7mqsTGsio74M0ORL1Rfk1OzITa/Ks6XI301FpVQ6pdhL48BCbW7LBfqRZn
gSgVTUcP07CkUeH8XepkBasxFCTb6nJ2mKR2ADSE7lqq9WqpEuCUs+RoMZwP3My5rlK7lUiojVa1
c2P6Lmakr+WuSsEz6Jj2tr8X7rPrfSndM8PNmZo0iY9240wnlXNzxz6fl3IBQbKz+UIBX5Zif+e3
fPNZz1b3DDgo337SdTwKBSOSy2NMGuzDOHRzX4JHDC7wPaA2CDmPN5wSlNog6oCBSW7EjY8z36cB
/Q/lppE6e9nZz2S2bHRNdXKvLTqgnGC80QxxdwnDunln2n5MZOf8oQQ68Zd0oq3d5M5UunRoo+jf
o3zp3DhVY4IZfmKtxfuhBsEvF3qbpIP1VLMRofhnvjzpo5phM6HuFQzDeqRuSFsByG5FlOXrt2ah
Mm3lKrcmzLS3/51+HMvL9mWMrrJ9T/Yu3VekIl51sx8mOY8vI5xNOdG6/Yh+ra8h9++ZzinK1gVA
to/C74IvKhP0MmpKP9W+fucssUQn2+L3gQbB5k8OhdVnRNG7f+cqp6Y9w+qZt5e1fOvu/P89/wL7
ftntucutoNw4gJNx5DX9SfXUvfTW0WaokJit+pfqWaIMakAlK06d43n1K8v2TLELdw35K2Bdbh5h
bmYIWkdTauYGfNmih20gJrlN1cG/g3QH6Scgtnjx5bz3YljWMLp8ICbyS7+U47FiPdtbS2vb9XRk
//jGiw/qZVeX3Dewjnc/JgtVMxFFl2rNAvozQzHPyFUvPSNPn99PbFIlYNI5s+T6WwxXbDbrOA8r
y+DZOLX3ZXlrpmeV9WcsQhEE1Ydp62MID/vhPHnv3Uw1WfE3Cp+x33n7xTLwbkSerOSi29vtJ9Ey
AyBm+rvODPODON7ABOeWt4hxT4jFVofaEWcWs+rPCQhpwyjGkoeeiC1jfk1lCb78d10seOk1CvvN
x6p3nC0xhx2qpkwzN88xSndQmSZS+4TnzV3l4HgBefSo2REfV+dVNYlyALQdaIL+VnpGV+Ynp8QX
lqvFPAmsYri3AFAkaxph5Wf6LzQ8kqP9lxyKsp8ImQ4kW8ib+ZDNgikL8lBxU/f6Il6wtCkFrMrz
39hEOQ6F8KMqcrxkDystQ3nK/YCK4CgMB1kWVKsw8q5N5w+h4yBkKEz0YiiFCnl9LweONKIOQnhw
V0sCvW9Vo6xuusY17KnRCk50txT2181lO5Unj9ZxYLhePA6O7bQPLV8+Mo1Ju/f2JeOJWmaALPou
p9ahsnPHORAqm3JvQXnLrixM1gwqbAH4JQem501kQoI5qm1M8Vusu7pEbhvC6huEruzlusXcbycu
JpIjCjXzNE2onVkr7hO4ZgMJzr1mjqXR4YavR6geVgMtO0BIGImvHjCT3PQo2gaP0LhR9o9dvZYn
DOQW0r9rOi83hurIHkR8fP3TjNj6r7b7PMD0ax+96Hcyve1fsp/6zk0wlg9hGbzq2dGyaX676sY6
y097bBP/fDHcdfEdmfKsW0DnqPCZ+jyMc53b3hQCZehMcpJrLibXAcgi3qakn6KU0dCLLSibqCDK
lywpXfjhJ9+wo0IeoIPw9FShpmEESqGjid5hJpGjpwymNj7/gFLwBAkXhW0gDaze6EDVJz3dyDFQ
y4NozDsPfaZ/hUVud8rzDCni1hM/hfguzGc78ytcYb8zR/xHdicjx5t3fTKSQBacIKUZlgz2VkaS
/5rHucZ9GVYZICVMHa8lVz9gZZgZXh8RzWA+IDoMV9wETfqQ0SOwANfApQ9LA4BYeEm6lRsTiOy+
E1CxbVgNcsyuAAGNJeceTesprIb98cc/wJLXh1qxACDCxsuifG/IoPi3cPyuKSUV0P2xF3LnfxtR
HEf49VaQeLd4wHsQzZXClqRH8FJZ/SW8xxSTlxAodOCGYubK6kXfomcEGxW+pRkJrzcX/tOISILz
qEEjrPHx8HqMr3z10N6084P9V6LO/6CdfU/VcQ0PottwA3wYh/B7Znj8ynf2zUW70Fvtq+l2uv0c
FIbTTzl3X+kBvVaTorYwV1oUuj4PH2uIgIx1t3/Z93BsJtvApDPbM4OU8nyWQwTClwDpfExbkkW+
k8MjN4635Pdi9ugr2/LDR0PYSTuh0K8/e6eVAAkJopgKWLSvLwMtdyVlTMpGKTU0+3vpJlr3ESt/
K/LHbbL4SP8tOysTmrenNrJ7mZy9aVldqfH+fT579FI/vhkz8w9wT76/a1160kEHKo986/W1jXLt
SyN5KS3+8q3LGFXiiFLB/0Me4a8i4nX6YBo6uo/crLbNzY+1Cm7MVNwMsAQrefHhFnMDXRNtoJ8P
itghhlIluQpXBKODghFux1x2kOvtm1ZxejDtp0dSjtocMUGO+8/XV2IcLHfe4u+XH6iLG8M0RqCS
+8Vd6cb2FffIf7sB6Pe1ekfMZM3i+QCDPufLs7qU5sVxXtDtCMAhEdD3kxyaCyEfD1qAc/RkG2GS
PEyaUnUyH9vx6+P0ba71lz6UEt1MT6dzkgSgWZvleoXo2vAypp+HYUYE2uZHCarcc2slJrt2rJX+
TLbnndXvvT+dS5G/NzgMFJCnjgN8uMIkE+GudTOD3dfmK+R055GZ141bM909TrJv2xaq0vtxsouW
JNRFYcxayeazm+zuMsUlbL6VdSNp0nflqxz4nK0m0FliXEXy4G4JVzElBSrLJzXAOV/BWXGzCEtH
ibb3ObSKywPCZjEbPsYpgzRHHa28r6ch6kZSnBjcVWoGZSuGzK2WdAYCfF6kuYGpsCwEGUu+byzX
lwLWykpA3NUXlik8I8uT+1Rd1OZjTC0coXgnObjA1jG7OruvfEvCt8Zm36JzaW80WcmqP78WY+rI
A5K+gQbqKUpxXITLQETyOlOm/bvEAnMcQeYQK6O84VjqW3QpcLhFEUCKfogNJuGZ3KCRHh1+VuF/
H2gwP97C6QNrxMun4r47Q3uOUCN3G/KIR1I1O0paNt5gCiufNvEHxLpIOWTd2YH5cS4fese+Ykp2
KIY8Fgge07eWw27lvHe7HYa+EXj1FB4OvMCMYMWEPP8v740WJzWx+bjB4dW2V+3TfBYCIWWm25Ns
58bKKUk7CRqJO7nEFyKRITYOJk2G2z/7m34P+kpF0czWvx3oP5Axr4Nbz1ScurQpTTD658XFQNmb
mTYSnFU+nBQwFmBwxpqE526CvOvWUkQg4Rx+KNgcsnZ5uacziJ0t/9rZRuf+tu+kFH+r85Bmsiz7
/D0IkkR65MgAFjPVMiZQEzjAnHHuCUOhWux7xxjKNneq3vjsNBbgm418iI3Orbip/BXe7oRErVj1
5IvKunqwHQXSHErxzq22aeNCmpRGktsmhoalJGQiTzCiTZhkm5sgBoIeQBj61z+bs7YCbvXtumyq
gfmRkP2NtVa7RJjTLfZ1JdFBLX+vZDpb6eno7w0gPbDt+iQzOVY2dXIj7hyYKLP/bCjNU9raH4Wv
U76fJDraoZ6AnCEQpsc4D/Y637WnCX+dI4I8G49qfHRrBtl+NC1/i5Oufe1L3/Ama3Qa3VBbAi0u
NCFg2sr8FyO1yJRqM3Z7NA5f0yhbmjeSda8zSvXnjXT9qgl5tk6d3HvuM6SKH8vUuY3vXO0jtCj7
b587AklCDhAmCPp4Kb0hI9r3b6VrH3JRtqf/fn8lG9sK2/cc1bTA1pROw2Fdw1Dk1ejv9XP7Aekt
zltfi6oN8n0aJWpP9uVcZvSWIYPiUVxikj99F4DQOpczg1dLYwaIWUZ0kMgtEN8m5VZgAHYLLDNk
No0O0WucacwrmvRqrPbA281VMrVj616+VSgIILG9S6XQeMwebeqoIgFxerKJkPnkxW+asVnuVHp+
EATQDLBMsakRgs8Z4IkbY3LwmRrjzZAt3MXv5fkWlQruH5neuTbXJ14BsWPlFC8zs+Pol4nQ5m56
+xsRf+X6qDzd79dwXB5SxSWHRparqk7OymcsLDIpg3hS+2kxHftXgoYFew15joehiVp2hF3BuG6k
tNGuWN3u+kOvgNAYxuYnqvRGlvzi8/YW+7KxXvv3WupQTv8e+zI4D2/ogSgVtlcnNmEJTrUt2HCb
HhUNUE4gR8ZAVAv8JOc62/NzoAapdJEQpn8mOWSipg3eWOsMVpVa2YA7N/cjPLvG4xs6UVnC0FZI
P9dKLOI2zv1vbfayq+fGiFPu60QLj16zyCIt0qXEy8eBq2G/T4/+AzU0jvNLUJCaYyghODThz9kr
fP2KrPaniix8i1suCLiBA31gWmBrX6qxaD5O1XP1EHh7KDcO7Wcjp8FfVDa1e+PQen1kul64YvUZ
4tOhJYXOuZT/XVfOA7lacDPczBSsi4lR6VDZ8Fhc/WHA9i+ALiF+JePFmqqH0oUipALI+jUJu9GY
+ZD1mqtvDhWOL4HsAKXmlvFdPrgp2aDW8VLGnFH5rLpE5NRNz/hrsy0HQa/qidm+LCOxmeyvq7Hq
rhSTlsJsHDo+pVDpq1I2kIxs/2GXOFZ+pjXTjWsJHdH4/9I6Q9o+jiO1A9Z0p1C81S9D0v8o0UyY
8RyqjybTx695e968vrPsIYm4NZXwpSu6eVYWY3H19nGuenk13fyFY1k1SYBzlFVdxQCqEXnjnJnF
GPQXirH3dA+zvXdp8mV7z5fXdfqo0xj0Qd9GkP+ZG19+EsPAg2Yt2z8ZsHYddaLtIlfF55zR/8cD
DSeciD/O97kASk0AlgLJsZ14xiZ9YkZ3HBHkLzvzznImYKT4ZDGd7sSaKmrhdR+JqiibrxNG0K5+
5ePXPlYIvZurOmCfA9JkOVjPJMMJKstUUcDrOYBO1s7G9pwlqp2hEtBahUiqlVTYxgZbkpRTkUq+
yCKkfhCQe2znSsfatHqJBM13rmUzbLw5AgWM4flnrrKl+1IIoaRzo6w+GtvWvjV9O43P5c0sQ3NI
tVc6D18RELQ2m5dmKxKvVqx2f+use5dZAn5Xyk5Oo92owOqitPq7z8ub5vXj4VRiwJDARud+wbRv
v67UWcYFkdRjWQ3Rocff/a9yhGdCalo+gKZ2arG82LnieV2O4TfiN2HeHivKEzIABZc9iPlg9DpE
3AuoIqYoxRETm33KeHi1CSPbwK1x4Iwy1Bxc9rhI2K40VoH9qCbBX7Iow8mNhIuzei6fluU1FzjL
1MzUOjmV4Kd2iPiS+3+SXoLd3Bl1V3tOxhkCAuCnsVgj9QpQEMTVlzc/ypsyqhcfc+chv7V/XjHY
KHtY7LNpT9yd+wAZC9f/BXQe2C2WTDv1rQDYRaFOoI3TcYm1j4ZRpnQf4AFV1mbTMiFUEpsR2ymv
27LJ4Q1sYk+BGrZ/0g1PnRxdZ5pWPdt6tmtxZIz3n+zI9Gme8y7ZskxAoNQ7ozuH2oqrqK1YSlzh
nx/iVLiu/sGutg3RkK8d04RbcDbTI8+z1fxfqsonDsRwcurstX+kyvkw9MQfMN6EXOSNZ68tm37s
WvNztgu4jv3h3LlsWox2ePCgkcXnk389cHWq/S8g2ZWxfF+k0hpoHfjg1EvPApPUWWCsqU21Jmkm
ABvexjWIrLepBpLZc97nAIckjICmfszGesbt9neYkUpSG31RjUDAvEejUD/uq6IxLU4Vl8m72swO
5rrZlj3fg31EHP43nXYy7p1zargvZOAAg/3FdphmpXsp4VTM8XuQbO098FZUgfRIwRnb8vWOzYTA
zo+97P5Snl4H/Ffsh1IqF5nBKlW6bMK41tO68Fve4ExdgPyfBfYXjuZ6evM9XUSoGksoIW4RZ6PF
sXs3I7hmwoTZ+9on254TkHbLepMrgLcOkqJ+evhZd1LmCopnsX56/sOzqV/cAgewfQKfCCNoZ9vO
mTW4Zw/zr1MKKzJJwqXUP7UBH7Fz5JOXALtKIdRLNdmMJcIqa13rkGOYvIsRvtYyx3ae8vtqa9ry
C8TEN3Ku5Y71ghoIy7C0oX/q7sKbqyfHyy75dpZXRPXeNyyz8388ChHTCuZ3dK7vYSJRe7UYTEyp
1w8/anANpgm5olUBWQCRh6Tu/mtaziQqh2htkJQpnk8iDg3jyvdyrI/dUky+JX82UmrA+UQFj5Ih
DMHpcVM5Zeu561tiGAMyW877fS3003wK0Lc4IEuubz9XUYpqi6cx1rVK+vZ9lgOpDKvjxqcS320Z
LgTCmXOt7QQF8QuVxHzCQEDcOtVBJ5z8krNDlSYhbpa4rPJ9rax/D/QjX2tWKFGBkrJQTedb5zYB
w4kPKtaInkjHoPkgPizUEQLYVeTjEe9ekxmOQTAeIJMMSr1JMEoy+3lVTrEZXtkTX/X66qYZ25wK
73lJArzUEAHuIXsRXxLqFNKBR9r2Q/oXjApAO6QqT5AuY9BjJSbb+VEugJ2GbkIiPP55r/Kapwbe
1G9ccg1bwUQxf/6M0/IQOQp7wP+iXOhcPyn6XrJXss+AGMltYLdk9UGtbGI2wbth0Ejx82yfYqUL
8czgFqk1TPkC3cHHyaWOyxd59amik2LSgFWDZM16KlZealrecbYOb4zYBB+jjV0Zl6nmxKMXpdJA
1JPlbSQcnHICYapmKwDzSfF0rWyRyZk22rNffojo9gYCDGW+87PMhS0zo9VUsOGyRXlDXDtsTvZb
iyXgGZNusp94Y2fzxhf0GB1n987zc32vLDgrvifvBCzVJBqPYiFNKndmQdjefVm6uzH5dT2vfiaR
A+fD2mvJcTLagb8WzNyqiAn9vZ12WVucS/P3k/nxtbsqDDmlIphtN530Y/jKfSaSOHAlDrB6LONP
Cms9+PWulydMje9K2/fUV/pRei4aOp1CdU0meKYGqSwX9fOms23c7tVHnDdFd6llmH/y8brRVZOu
uXlxVTeJN/6B5ELbaJNpIVVmMUDx2AtfKNLnz0Lz2rn6/ERusO3HZNiVqOqe5wC/VM67bHHPwEc0
/XqAirqyljb5bydFGHVdo/utpaA99PYLuS7M1aINRAujBkPmy6/shl86gsprrPjeTWtxTgLeOWvO
dXoYHyk/5acHPt308R4AcdpJTE6NfLIBdcse/mzRN7z15dU56ETnaZ6+ftnSc/ap4yYyMljk3bpl
Dm5bZ5StzCbpDAUYLn7m6f46pLwsoF+7ZxPj0+tOpEe2c05btvjdc3xatzCLGSdZy4d8/ZT5ZjOV
7Kc/C1z/t9VLv5Iy5TK4HRvGIYR0X7HibgLwdM4m+SB3tB7XTza+SVBPJEzyMy24spx5y/VeXve/
k3IE8bDsE+P4r8hbZoYBJl4qMTOt1Q+sTbmrx9/pOt93vxdUo+Li96ELj1Vzl9qG9KI4H/3DRyCB
HAQsdGYbeHxOZk7iwBoOkqum9hEBf927PUZAHFi/GVe2qop3zHyJcNAMXWcWRWZsq3x+zPtf0wbR
orzUeMdD0rSgmYynH/bS4zQYWqJoMM28t58AYPsb6ZaZqPoZu1hdVDiUL28orHwu4/uWXeTOIHnR
4OyUmbf4CU/v7eOjflExn0eXan9bjPLvBxmfcmBi43sbZTORqS26MNjjO6Ha+0ILTrT2djMuzlQT
ky/Qenx0Hekx7gPTdEqvAivleX3bWITlyNp47V50t5E/m67rrvW2lz6ONv3GvMqZKB/rXC+0Tj8H
QobsvrzXZhyaLr5Lc073bYLuvEOdEWxbP3oMMeipvnNWHeJGcQNSZ25atrf4aMuHBA3JkZeDmWL4
Zv58PXMxrl6VbsxojWSP/f8A1F28Y3vU1SSZa6rw/85m3+nBoqUJSDZ41NjP0S4saAVLVYWGS/2x
AId08YeNHzq2VUjR9fNY8y/2jbFqUYMIXs8lRvPRIyHWNlU8Vm9rfkqVXD01hL7mJlrKBXC5e/6A
Ucw/581HGUYGV69l33ctXN/TJL2pmKDPzMN0J7cfcg+IH7k+NjcKJGVrTiGNSvlfkYQagGJnxqZI
AryP83dj4DxIPWtIvhjli5vx9fvZUxqcr6UCuWF7/l7oJHsUPwmC8ytVenX7vqwBIpF3tu+94+8d
phB9nc7j2LP1wrV6NjaxmBu99EALQ7OgArxumhuUT+reVDv+z7XROJCxHd7bZSI7wUZQXo8Rg2Fg
PIWXUSaEf/AESGMY6WTa+2R1mTZpvom+mNZPRrbjRTW3rFqjsL1ltByIWCOL3JVlIwR7oRlhE/87
EMHn69u8I4n/FSIDlqtyonGqJEWP9PeTLXfaMo+MRro7l6CJ7WKfCO8Vx1RoaeQi5WscFiSxTFSw
42ONdj42gO/22SDcKql+2hxICZCprU7BZvZoBWz70P8FBhH7LNx/VPv2sG2mfRmy6nSiruM2vdsg
cYk+4Y6LRIcDl5K0Qydn0rZTKpsfs6xLRJuVS6zGg6UgmUt4U1Sxto7yIylwH6/WqRAd40as/4yh
oc/mJRdheT2W2SaPZC477osPtFqdThCEJGerOJfp6oUOKZ9q0DMhQ/2QHGSRE/NYy2idguaXFQjP
69hlhyXCw48KsZDApq8JvUXPQG2ukKLnY3mL2AhfwDrSEzDIUsbiOwx47g2ZBPZO0NYIhEx0uOTw
aExXPDFZ7dAnUBn6iwtMY6fz2Ig7I2+QNebr7D/O+AEdBVW2oYIMsykg7TREjHvRYSAengGZl6Ll
3w+7nZwwAAyOld7gosfsQfKBgjj4xPJA5kgmpT33nbTXKtKyjTOv0oblvlu59P5003Ds7mzQj8E6
bJ83Q9O3+KvrUeKHjtcW2Jod3/j3wC/+PIg4KCa5JiINxbefogvPVl2jV8sZKapuw6iSrO91MAR6
ZI0Lk/G6jtErXv2o/qWhtfx9qhZfR4vepmf20fGFxOth/lDhd5QtLq7JSlZSQqxiuhfGRMTnjw2O
0shYr1CgCdHcVVaPXBnTNAsDkfYVj41NND0rvc2iLQmuvh4kJZXhYQeb+2J2WokdiWMjp+JhAGYu
5ifOQE35eF9ZdrZNU5pBrkV72tvOrgrnnnRRB1Y+dJ74cwWoxjbadZ+dQ+vxcZP0c+6IPxvuG+FT
N9xuXWtXBLT557KRixBtokMv8/Uyhd+Vltvoc9uZRxQM39e/vSK3Me+cK4Xu36EMAV/oHRITWzQ6
OrA2XV+NbUKb0NSnnVzVG+Hf+h1XZyo28VH3SZqVhiuxKb1aWjn9NIQwNl42rp+vYSF0v9LLJs/a
FLE/sJo0I+eKzaBg0M0VrjsHNDQ1XftawCrLxnNPc4jUW0J62aoG09MNlTOdRDT/vEUJszZYZ4iC
OkbJwfzt0aUMI8dHgerAIvHqTvalTCvp+4Vu0lV7dvbvJ2YgxVfzOZo3F91XnX9Job0aP6sblt+o
LjqhTLEyvX6cU2+LrbY4MYGU6KEa7bQ7qL4cENY09/JbPAhvK7y7HfxYwGVn1ckMLpj1BnVYO4fO
e/rr0Ek3d4NHbekUvxbvizITl82G6oBMubJyTjMlnTnf1qsKwuUoNrvtos21l8hXb83VtHyNRQee
MZ+xwWvV/XIe3+/1W+5zc68i6Req8JtME6coDi9B6wnmUG30Q/7PJfb66d9NTs4f0eWItZF3poCo
Jd8TQ3UUb41dd36sJorbdPP16PmMDrX07PaWu4XSYBgvcIxMLCv+9K83PBnm5fzIPhhCl6YNWv50
P0Oy7Ty7lXK8fqt+U4BdfgyyPgo4GNGGNRLs8eZ7/is/ctAqmbYsSXBrcUHqgjEwhjoQ7ustyL5j
mtNshbxpOxDW+e9HL3WEhdNt4v4mi0YCajqv0DyX+kDl1GkIWXjUyUeyDeS6UNjC+x7lT+V3MOyy
JZIpm9In2+zJpl+eMeyDATGeS+T80aggLFCLK1t4e6NDkevBpGyi9txbPbX9hF2ZOjZsV/+eImxJ
+2sL38HxHt4bHXCL00PLruy12C6ItxY9r2TfCeLt0qnnFdto7RfbznlkiSjT5wbVsW62AcDWWPlh
VYpTclB4vtFmY9hz69ebzzbDy7m+3I49rI0qbcRjqUCVUx82YPujCzJAviFPVp6rml7xDs6D6fJN
VoQ9xsA5l6+BsO2OsMfZvJO7lDALV61LaVvewrqXmK37KNvOQ793BqLpBow+QpgEeVKaik1ITSiI
vhMTu5D9Jr/V9odUj1ysqt6xfjdMOQ5E1NvBHrBkUHAcPGegLEX03+YHzrMUU6Ni/OfqFR9JJMXe
mEwZo/ZgVxcKXH7bmKHr0q04JgdKlVaDOSJJrHHaVRICCLyhLpOr/ebrla/u36eA3VXF9nPftx5j
VY/vPdVozrx9cKzPryqF2x+N7SFfxAjQetMBNhPpOjapdZJ8vxsiufkvh/IhU198L/KN5LMWm6pH
rfry81pmCbtn2UxpWYoXWgxttpvadLTYDeH2ted2VKh2rQm+nTxX3f2B0HAd6y8/3MCBIsFBetW+
oUaUrLjTR76xbM6juV8KhMU9tIDJWSwfLeJV05nTh593vP63rhzOTtkU43Bepuzi9wOAKYarQcm/
R3C0H3tT4gGjK27uXA0NXeyfZi1h1kkW7VbM8WFGpFHEurrOvPDrEY42x9krFBNKh9MwfLaPc/nm
Z9CdWsalnrAFuIC2FYoLxiz2b48W9vCOO+3YWQTvFK/QSj8kwtx9YV1euEpRZSmIwq/9QMdZMev9
96ThREWQ4nHZATTyFx0mFXKLYoF2lAsFGyw14JUczeOqxDLTWjhFHq3dNbgtzCPiKG3Eib3bpe46
nNRJpzq1BOh9K1v2v5oFsqsy8io9J4FJ/RHvvAQImNx0KDyscEq3gRLGfpOoqfmdwatb7RUL0iAK
wp1aIRz1lqiaAHHp/+UHa0lLWbmBE6aKVWlYqrsfMM2jLo42aydzKXm1bllLB/YT6i2mzCA30W6C
qI3P2ajRgRGWtMIAGKW+YiKjQsXYPReHITq9VWzlnhKAeKA9YiXN2RkxnQ/XraUAZVajkbXVhPev
6oQCgFsl/LpGZWXiP2LbVGTurqe2cQWWN6TN/1/6UGsBUOuX11tsYvrpXa5DZUVJk8OA3r75B+A2
LIpGYuhJ/pV2vq+6O+Ok5EM1thzgGOQmQR+MYtJY9e4jXrdIV8Prubpwaa0DDKdEoEgZMc4f7yoj
lJWYmQpwfJCDc7SXCH3L6nPPyKpxPdT22woAgGs203nvhQV3Nec0270BMD6279NevlfghcjKr3bG
OcYFno6WG+/ccf3vVYbdMjARu3dxO1d72R4qR7KsmBqdhomW8GjuY5n+umUOVy1IW0Z2tj9LSCqn
P1MoNvMaRo1015pJKmNDBkoQHC1Pe/HmvhRf0+4l678X7FaDqpuUSgRR4uNBuoyPWMbJnegjiDPC
GEwoINcb1PZhXg6Qkh0KZ+dhBnCvzjcGrdCcdKGV/M0/2lYNuM/ne7m0CxuJI4hNOLShgA5nGVjf
uRFOGIXpPNE+bsSG1TatWFenXDbNr5zKyf7NKIsdWO3CdenBklJIXm3dCOFsDy84X19j1/hMbq0p
osjJonwCTwzWVl3RGNT9XsHiO5tVFpzb+XS4uNFcLCYK+SYccREaHjEotkzzABPVZAfaOHPXmm47
gN1bXgDujETbErCcfCZOOWkUmC7HRmx87mTBjTZPQV/j9TtvGh5xlr3LEPuyW2YP1Vj28065wzS0
e0pH+094B58CHwX2kLtRHa9Onfdl8j2K31+7MdsMGn1H+aeuh/0m9Nk0ONk7vgdNgf2EdEkdyfv1
VvzK1wpXNyqaiFu3JO0YZKXImDe9rzgXumaYJF02DdMgNN01uYetwoYwbYRR4KtynzPXiE3Igqw1
e4If4nSFdiuxkZd94V15e0sF+ibYHyRx/ksbXtQWjcejOJIxYZzWOGDivSMWdpJ9CTJM9/2THXHJ
mpG2n1OzXYbu3EMdxZXOEsYCQoJr/caCXiKA2hsU8rxsuQKqtob2aNSXGJ+ahyCleHVAM4tyL/HH
V7U3rSYki0RPGFSplSuBI9+13G5m9uA1i8dMDvCFLhKta4rD6qruQ9tUb3HWpYzEMVFOzflnYphR
EPOpHh8pyIRD/CI/1ffEhgfWFpjuX7uPwlhn+3P8XL8nIqzcj02TqXHnFUROzoSKYeQG5bOY7l3L
2bdb5fyTtHzTw/xwUVVBXjuI8HdRjwwKmF06B97SFaDSdORFLp/YrmvMP9j95/b9NpyPvoiAIn4Y
k+zoUcYNmGR40aaqlx8FXf31re9yy7fms6+rgSNCekfx6+ZJz3bMsTRJHrTtfv98jPnaqDgn02rc
FHjwamYGhj/Aky6Bc2feNgwF7XwlfyG19xfHL1E8ptXXdvjzEW8V3rrZvplZXd5Fa884d1Glhx1M
G/eaWrLrHv7Yu1cVYmnSLX67MEvqqAtCpSqKA/4IFmJYGpE9WyyOej182NGd5Y69sK9iOj0ryVHY
uZ1SDbMLozKHsl4j1QLO7TuhGniEYZujz19CseCHvX+74g5Ewu2rYvvwaDzumRBEcQAlrw5HXA8X
apkPfmf7+GdyxDJCaXlqxeys5WQ7lX/HGEcZcRobs/bkTHZukVJpXvM5fy4ASDWDn3RQYeRHZjO2
iGbiwmyUW45KLv536mnVwtaVbimbTR+tgMptCB5QHss8xPbBgEboMfAsrwVpDL1a5QCvBS4A5p/U
9yODNRgA5WrQec40ugGOmEmAcoSZf3IGELiXEVSNhaw+kVVCUZ+p0MLvd/TfFctqBISrFMqbSqr4
7syFZndeH/4+L2c7p/dnFGvG7NW9zefu+6EHIIFsXIbzPolzN+TLF6pGNwNsrLEXgjCVp5rgyTbF
qSsrsEBRC8p6sskyi0dTtU+94/iF3Ng4jafY69U4BqILkBno5Yf/JB26Tzrdw4hE5xKt/sfTeW2p
yi1R+IkcQ0QRbslBxZxuHIYWxCwq4tOfr/DfZ6Nuu9uwWKxQNWvWrHVjjNRh/+4eOykFF4Y6YZRI
Q+SYpcWnXk1WA/sVg5pBsxeqQaOPNsTsggjtx7r5jEtIteOVS0aDAzZY0iRkJ9lqWFk1lRGrtfvA
AnDX+hAhITeATLZiY35fZ1SdZz28IoScr4urtWy5lBEJb7jXwM7tWTGUUlUWRWmdlqNRepMpG5/c
hHQ11IKAFlcuS/QjAud7zKh/pMM+TUUGnQhwewtOfyZC2FNJU4DwQQoctSUiqj34q+FtK4yU3s3W
oRyjeoEzAJkOz76vo/Lf7Cba4JoAedqlf3WuUU1SAU6dHDJvcrEaJfJtyGkPntt82hw0+/1shAKq
xWatELF1NTq8FCqyq4/0fj6nP/jrBTBQgyoV0N4ZggI9hnBrgK6ylbF+1WA5bijYu+CE4C3301Fy
dSlCOsGfoOiV9QnvE8SVUWPWkGQxSZYb4vyzpFAKA8ASwVBXH1//3hEuWgByj3tBkcTP7EngbZZP
npRq1RYkKlCDBMsjBvG7LDDCySE4Bc8Ad/jsN9bcCYQseGBdeAYlgJzojpC79HLk79Tn4DV3UWwm
KN5pP31tzTbFX+5JrIep1bxFUgG2SYwJTzZi8vG7r9jM2ZMKbxepK3Tqa+Rv5EIn+gS1V4iTK/az
rByIAVLskB8Ei8QVERkNjx0X2t26XDdfHQzsilvK8sP0I5jz9vRkQCZxGYHLn4el03ZRWHjAvmB5
ITXN2JFMSgbOAC8S1QdW1C7Mdgi0wOKgNlnQ6rckB08IuBUnR+w5cBnyNyTwASyDdylmXZA4jxhM
Z3pds4yQVgsFN4Hig4VcgJk+O7jnnWmMCyrUV/u7Uf1kiPgw45xigH/nEAFntq0j1kFmE0v8O8Jn
o1O1xYbKP9TKQmHqEAB/dmrddwgJOR0yuHtFoHpvB1ofGtpXQozIAbFZjF9XCprinh7ReC7F20yW
GbjYxXT1hmvcnTfK4RLgA2DGsxSxK7Gm0+0xQhp7XAEuksIGjHsgwgrpBVbcO6P4DRl3N/x68pO4
dvhZn6DgUp+HrOnZ4hGg+A8hAdI9AWp0PCi+ZCDE8xohg0fpFlKznVr0zswJErZkWEYv/7acAHDD
3rLzXnv0mhbDMqQe+svcPOlotJO6KE5SvXfPgsYQ1uKEZLUnVEZSSHpQMVEQ9/GkyeaC2YttodsZ
eZEDdKksPLzd0cdGwjw69A4bZQI3NiypJA616gDWiSb+aQy1FZ/yYM7x5hGgcIB174M7fLlaXJzD
T+c9/hDV6FOMK8g97Db7s+F1Dkksxz/MnQebdNZrYikogEF26tddSCA2maRts09T4II/C8KpYlc+
LAgDhKK+fjFhU3rvmusMjGiBzgh88DccHQiSqITB9ATnoVmUHnyCD+G4XQnCTT+BSslGhO9c3Duw
LAEYMWhBKxFQYTHTJtfZCl46gJ39pOOLWepd2CK1FiR71SxES6LplVNskpikAsLKkgttEQLYEeID
fYNFPG0MGL4WTGeo0lh2wK0dgtfRpyMeIZNWtRnwdWeazmGzg9EB6DNp2NmVMbGTLVSV0gS8OaOr
2nJrMYDAWBtsWNA7TcwhGTldUFIPxR4IaMF3eu5//0p2JarBDP8Kd/WyKFTeJE2RyB0B9AlOPrLt
dFNqbtmNI1UKbUOBxWoMYxjCIc/0NQMzuSGkUf7JH5g93819yFMtSII2TE8v+1qkrnT79+DmKc5x
dHdvPago7+49OLurGcmH48e0ubvtjxNE5EbPEyroeFdrLjEBS66Ni+xrSbQVTgVuk2E2H2GTZRwL
2f5gu2SOrvbaJPFh4I6O3VUfBaYPas5WshRWPdWhybDAVSZOZsmfj9BGmwisiNLxvYE1hmTqwSXn
ozZUIUN0X4KUlt2DT9aTJBinfaJtt4BYHpPyPj0twO+PvggfkZifOH144jDY7ZuPxP24MVYiCnZQ
7Jp9AheQwctWhSgauVHGBrK/pCTm6ztVsIPHDJ2pWWNsdFGu7r9ggHWK+IHZu3yNsj9oXiiPa/5q
k0OrCW+DA8admcOMI0epf2fGDZN5lpujD8lttwER/t47BGpBmTM+Ivvw8Kl4GCbtgN6su/miUcAz
PKo9LA84lwcK8YyT7nND4vLkBiGTrI/c+t4cQx+fJ9R/JDcB5wXZvGZM/fhsVBtWhYmUWdZGjvja
xfLI4gxL9jAwyg4C+TM6uywChSoCOdxFJUpCRKQRjfvMRB47c09P8XEVBB1iBliadPg1T/QEgUNi
zdk9RAs7jSkbvHzTY6QroH1D9BVv4o4q3vMBG3ecI7g2O4ZFGrJ44i7Wby5GaBa/vMuIQtnXsIUc
TKy3erjNIiWI7DRuLEt6qEDsGPCm29NSIipuXsM7Bh0+cPMOTF+JDtpE0KmqCc3zhUiyGvHSI39B
HXZJWXrNEr+Zoo/4IdXf3hppqiT4ECJpRelWgJjlbccgSdFQYMvU8ZKzbZ0oCoE7bDWAL4oJJASk
2Vxw6M9ou9aJShouaB6wIAV94PsiIQ71RXM4AXT9iuXLa07wCsDU0zveN2KqKrxfGPWkU7cpM+e3
8K0XN8oN6b8PafmA5gIOTvkLOmE81acg4lBIKoAeCYZnC9MVRI7qLcX82quw8fr6ruI2OhcSjSUh
ju0HE/YQvfvvQJ8ieEbk8SAJEieotT6gPEWKAN8OsGx3FxAIAd7gZ0IX6+Aw6+t0nojeMobK8rED
3W9NecNzB+9bTt5GIe+DHYOV8zMqMDXEsqgwqzZ0SySQVakdhxZr4mq5CxpPg6UpTKAGJadwyVmB
ceEWq/2jEhsD7a9fvSM2JsVH7Iwy30wWUG4uxhe1Qkk9piolLNLhkjTAT0a8mTO6nCYglqBvj+7q
McWrgosEcI//ARumyWZR1yG032O2YYIEeETJ1Xvk6LMPMrCxM+bwbaET4yEFr9YF+vggvp86ytfl
pTQF6x7UHrCR4jQIwuGvpUmPcrG6DxsHRTHq2uVTYAhARGIInFEbHYB7C2AE24uPYsHngxrNRYVk
cVHqaCcC1KJKgnqIoA8kgEGygfMXlga1xcLzEJxnTMdJzOWHsBIf0IX6QPLWYwyN8aqG+ar3Ejid
QB7RBRLMQhqOAhsx1Qs2IditAX7ZaxmemvvgGHiDR+TlVOmBKoSAwAmoH3sV6Y/YY9xwQ7KxqFxj
giguEdUxsOmhR+my44qESqny03KJTQ6FBdkj3CtdAopPXJQUESgxHYBXeKekHJ/vU0Wdyuuqssbw
a2Cc8g7AREgH3keBiA7zDgmdckQNIyYyspDsMp9ImbM8wyVVutjN4LmIhMFhkCxNakUCQFJsXsFo
P7kS80C8CgMA1p/u86Wi84PUUO7zan3wakPwZreHJDilcXBqBcuao2fEdU584FEi8za08vq0aC6u
xEPPw7wHFE4RJwZZfUrkpejlLEuVCfeqxg5YNNWhDjYnjGkEiTPL7eWNFl2E7vqztEHu4dTCQ+hV
waPjETJZyHcyICi3zBuuOSfMTxRubjmEbAn3f3EmglKVyA+NV40Cn4hKTWQG4W09bImIZ9TpwW8m
6I6OmAelkQD+sQdkjzJatpqc+lBQQWlVl4TGUl3Qz/Rw8gZPIi43ZITW6HQYNWd+9WaLEjMeyJeO
z6d426fTEu7WfZqvCSE1WJNJVMQhz4PkQ0QqB/Yb8sFMxluOgDsy8KDWrOnd4nKUDF5anbfBN6DY
MBhh2zyRysZDVseKtm1QM1IufPmNGbxg7Ghh4UgyIW+9NtZsox6AtBdKF3RB7SDIS/8xQ8vZCQzY
OGMBoSsBJk/lCCKAh3WbKhHk7F7/KDtA+H31cNWY81H1AK2lrAVFAJOQnuN32g1+Q5wMJdezTY3F
z+j7iYQqlFJ+FWuAxF9kmS7aNgXAfyaePjhSDuO4Xg0SAlU10CpS6qYa0mHTfPrR+Q+MbH5bxfg0
IF+slrlTO0wUUZuADk3M/66O+cbXtNv4IsU5RX6EXr7R76QDo1lX67efyB0G8ElBN2560IpbiBMR
PM8h7L/N7phsDUjr2hASpapvMpQQXsPPK2yeR7BT2vUe9CphmiIkQuJanyRttEQJwlRL1RkwXggd
7eaemc/0PY0JBDIQkAiAmcH3QuurK542oNO0gT5oeAfIIoQwIJCXCJgZpHH4ZKO7MNCOktKL0PoQ
RQCghNf01CFNt88QZNVAC1+or4ikx58ITfx2L1+8bxaRcC0uDCThyC03nyjZ4K3HrEEmRuDtaovN
RN4uQoPda7c1BOYELKbIC8lTj2jDc3hWIIx1CMcBe+4pcw8fEzhPE94rVXLOxyj3UHpRboxnp0TX
131N7ioR4khpDNlw0zm7How7bc1aix/zpVgx1Tx88A62bEoikREjlckSt7lmq2dKsek9IP9Ps/5r
LcQ4huYNbVZilGzbSM0SM4Si96LQ0dE+xR7++R+R6j5BnnFjfQo0pHdChtFlJyd1/vuMCGzdAjIJ
WF7hxksMe1KDOdYllx+ju77Gr22NvqqkJ2Y7Kv0s0xtV07DbP7qblJ620J8W9L1Vn9zYU9wAFiKt
dPOZCZ+DNZZ0kQqY0hbqIN/iLPEBbmvz8dUeRbK6eqwbZkl4gDW5Uw+M7rd3w10HtI+NYerCQQZs
9qiq1S6XraWyhHbjr9xzu9Mg3etJZgs4FTs0zl2/AOJGK2iY8YCOxsGtfTcJJ6k9sZyFMr5QHxbO
W3tCkVKMUuSMKBEKzkTsxQZ2ztdoGqxbc3ws9g4DTWWSRBHiH74R3YAYD0T8t0XnH+kbywipix4R
3AlbYda7Ihx3hdz1sWYzr98HbqH2FYOA0kyX2E0G2J1PpL4K91FDi2J3yomYUd0Ky0y5kM4G5Rcj
rAWWb92J0hxtfiIUg6E2r9WIjDT+VHIwKQjipgmAyx3kjIpTaYCsstHuFt+K5DTFw4SVbYOOFBvo
bTfvtkgPHqOooUOL4GfAYrTRgW1KBN8F4QE9E2WiL4m4MP+mzzGq7Wsydc+czzXHsgLNYcQQc2Fo
4J/i+UPpmbJHwikjne7Wr68xnuo5c2UH2HH2Ex3kJuc9a95CsCaJoIaBMEEiaKyxUwU8BqX2L18m
HOHRD1FOXK61LhktVqYSi4OHhSYaxdfaqYWVpod8p6HzSSuAVY/pkfeYCIXDmRLGFZiHmZ1B9oEu
TiCFwL+1BGiixIQP0ZhFZKpIyh3gNWWbGpKaokK15e2XeyzvuPXThepi5cE4A3zHvfRVF3Q/cZlZ
LFMAHS0peCi6j0I1EkOrrrkYuARmoayjGNHD4GFm0iwMvYMPrEx6BrAYCxu8Th8XX3Ub2BHErMDE
JEea2PdbMObnasKvQChS/igvkLvqspd+LTgK6NnICSKtwi9pC27vWkB3bXceosX5y6Q5+BJBIvEG
OA/TDbuCr/29FZ2wKalOfB5C2Tb0DV4yJ3Zf/QJbAhhZAHL4Q685yiZO7Tih0Yq9/FRnRzD4PuT6
8JXg8fICqCFsaRRse4UY2/KxhLabxNkKNu58zB8oiQoe9xjDyuadfHhD6WJEIHLKZsxiD7sIlRfN
xdgkoY1TSiLE7ChEgnUlTLXTmE1fyHGrC7ELOgfSiphFTK83HA2Xr30+HbR2dY+u57uASbjo2Dkl
w/DbQrud8O8aBsrxFj1vFOtxCcQDNiKDOxXDE1XWA+wbmIaE44kLP7o8agBCcPFIvrgj7fsCBcYu
GNFiQu5wgjFsrx5YZSKlycX0xr6uiRBjFchmNYazo4pMzaMu6thpCojce6LZj+E0xmqmh6i806Oi
6JGKTKiMUp1RDGFaqnSfHVqKHUqqM/E/cqwQ4IA7iGZuCvp9ZhIN2QGQwb7BGJJFOnUwpAB8ajE2
eSsHcbywBFJIhZw0YUEoF/i+IeFA9tM+ZotQB9LX/Il3W7TZQADFjKxufSDj5Ap60i8zBSV9NCEh
NNhGX0/T4CLfdD8vEcUWQleWA9czMr4Z5mhRG+hUvv0UCth2c3ilTBehbpKGSEIrgO1Bz9GNoK4B
MRDmHSUP5pCHyXHBhOeRjyEqwiM3icszSUr390TwLeizkNBL0RhpVI88abaJ4UDlb+yxYrko3JiL
2IMHK0VNBROcanDEeXQEGeSR5wlzgkg0emrwljHyEKJwmns8BW4EcgS1LJkzDp/KjSLgcgkRYcTs
r57wTm61LYOV1yJz8v9HPgpTjMH4e5JAi4JXUd1a86PS5QzYPbhh9HMeFP3k5AhF39f8VGe9Yd1k
yZPzIUbDY3PPZo6E1biY3qk5RuPRUN7T7ub+Tkot1gzMqNRuESW5r8FN2fPllI3tQV08al1UJ7c0
Al+D7+SMGnsUYYwtLcKf+bWkvkdLob3lAbEWtxne1+zl5Pfd17gZd0JZdCt8MBj6BiK2/I4ncI58
UgZTMvoc9Esbtz7nUzXjus7GXGfxvej4SgyVduKoj1tsnxirXISHQf00FN5zrsxpfBpjz+KeoRbC
K+Qk5BS4dJjwjT0jhF5gqNT3PPxu0K8Z6WhM80gbkHmqs9nsG/v2/GN40hH3NR9nbLlgZEPRkVjY
vw9KhlRKRSVpe18zAowtXy0C1DSUE5NOrL6RdzT3PGDg8xW3PMDv4cnvhunJjR5N6nFt29iTgvCa
YhafxvW9sa3vGY8KmRfVrf2FjG1z3VXSJ89S1xWwH+ivjaXPF3IN6NwGPcGCLgmhJIrx+BtN+Mgu
d25SBooNhEACdG6w9pR+oQpSpeoMMamaCw3F44lOpQ8mYqV6wRtJV+GR7uITaCHl7ukRBhqaaat1
xkLA7zVwFwDg6ouQirmewrOIBImQbTUuyB9tc1bSvQwdrgXeUYaDVLlJPGdqMCnEa3qFTGC8QJnM
GAPVReIL+HqeS7iToBsoBcwZ7OrqW0/jJk64+DPcxLPgLInccE3gBVY3CEn/v9UMmf2/NQA/h4mK
DC6PfJxMF1IsUTKm/Aqngvg5fVZlyv1ewCPDA5/qK+OVl3f5rktABBlVG3wXHvG18ikDDMo4kjXQ
qJmnhU3WLEwoqOBM8lVMT/GWIywtcmurW4m4LhgoZ5faZORx4zrzuLqw6MJIYzFCiAlHEfnnGI++
bAzujy2gwO1AsGQEC4NPQHMYrahqZeORG9+Ndy+ubD6Vvi+rAxwCJpMyJyFn/0LjDOG4JpzHZ4dW
o6MmTW+SS45AIg1BtFfe1W6DJlj36R1t3+P6wF3dwoL8cO2pBsYizGvShq2gGxHjK8JqgjdPgRgy
/ocFJg8CMshDtxE+3bX6aPT008nJUhZ3X+2nXbV/n6kLpf9FpgitusxS+tCsah0dM8OCK8IPKvCj
9fJFUSTHxFJdLHkv6QL6ElwmzHl/B4Fy8UX27+94dRsLNqt7huYjED/iS8S3FEsnwY10EZIud48X
ahZkdaTFtqV6rY+jK53PMWzoEypdkrJ0/ETparS6ojyqj3KbEngQ6Gxio+8VOWLOCgRogSOoloRI
zyRpreABWOrNKkhMh/3w7dVK57Mm0ZjKXsEdpMgtPb3LeMGgALDw8x5DW7v2E9aiQW1HKuvRvj88
PUdRhboB3SN63OPrl8wvkjXj0yxBCWCvuxg17kOn6HJ7evIfAyyAs4pL5dSxejAjwrwD5q5vjwva
5bxPQaPzYaoP39Pm/GB90Mp8h08YKK7WIU3wQMqxNgCOpQBdG9yc8q1tomIZjBCKtNIOkq0u6++p
q15tiCMr+/AOKFvZ2LWOXQQ+KHkGCJ2BTZqtm3Ml/Z7AGUQZswVghzYrDH6zV+/knfbeGCYO8pjk
eH1nMLXRv1InKcRWE3mgz4YwR5n1TlcfTB6w/oxbTVLrlVJKd7sxPu2RRSEeqWKJdvRxpgDI4zfb
hyTMG25bd/WLdVfJsbczZVI7+zAO2gakaQc2EBmUh0nGCj44BiUx/7ZfQ/cdVj7yDXMd+hrR4bZZ
9NughS/n/QKGpYSttoPn5hFcT5zVk7puCbVRmzC48rdPOiauXavuJAydfX10oIrZx6UkcefrFdC5
7OPJai3VAWR2BOgKu1X3MGxIJsIaib4tIQbVQNag6fqGxCFVxjZxlS2VEn39aedHp0D2LX3VLCFH
GuayxPcAUu4YJsCrxMluFCN5OeNxfDXnkEf5JWTn6oAdY1E96AyGBjmKmqCXp4fe7/IaDyK1iHIY
sidjfb72Tw+/gEI33bVtavEgzEOE2n4gkJEi26MtySIIWwSZEUEhWQxWfkRqsYlQf4eMOOCOLMiY
e6jzPQ1yF/nP1ZYa4POwPcrKHiHvhDVoeYGlB/sr3yOqhqyfRK0RySAUiDI16dFmbrirc9QsQ+VK
Dq9ZmDtu0+k3Rn3WPJrT3W432F3tNyr68RlxgXX93bmbS+kHdfTYlqV/MkgDH+wGe6wuBMHDtWqF
pd1Lzb3POBQeal6zj24dbwyV+4ZXR9K4KXIXNuXALd06zB64ik7L3t39CO378ofzfGKILhaNSdyT
tQPOMlvoGLUQvJY3omPcU/uKRU4p0VDNUYNTDd3Ku6+ArjhKv9GjTihsoivv0BzNgQLv6Y4cmafi
YvJdMBx80cRUzSnu+Ejq7LX4RjLdTSQaKXnVCuSyQBKxau70Zcl1inwyfE0Ky2SoiOoSOlD75dOp
jbE6W8GdiDnCIWh8fVCxKufKoS/ft+IOX9t5+fuse0LNW6PYIhoqVjuAotJa5LP2It+sehqSGX1E
0UkClaLkaJvXbANVaV4u/71mp0nhF5vCR805MOysm3Up/NDVe7sXykrYds7LGgyoizPaTeeUwdks
qT4Am4OSN1pHJTkEs5+1gJ+b1oBoPXN+gR56hFaFb9DxVye6bOvL+vLh3myqM3uEwV3VjKTazsuc
Xkv7E8ufqLpqPl0ZbgUamatJy5zPZTy9nBLV6jebS4tOSoNkqnXToDoIKAZlmGJsUGZcJ8U5bHj6
crU8TN9z0n4wYjyKEPApg8k6M0ej0eBi7bnvBivuOwZk1DK7TDSZaoorWXeKSw5xn6GPphR5kv1P
Zyk0rNyhjjQfJvVQKOEBqwhVw/rZ0QZnnR+SHjSjDtkCt46yPQXq9jq9TqEJQCA69EiA8FQ0by4B
2zxGJQXY4EAmMh/mrAFLiOUAXyksUe6srWQw757+gVrpBDR1ycBkx2Jv+j0h5MlCyo2AsV4Tijmc
HGpBc6NIBZw9BJ4hUhZkRttBVUwoHsdjEbo9Ohjws9wDp4c/QhQQuVuywAHcKUR0oMJRvFxKdbfj
cIkUNT+nVqyw/uQWxMhNHeIGTn3csGIUgOAY8DZ5I++Uwptj3g2TDML21eTJkkpiMX+EHLK5EIJE
EJoqZ+UEzoC3OYCKSYkzlN8hCJCqAInhDUlGCsyhUMD9Yp+dDZU4NYtGgMUotksTAqmehCKxNJgu
cPhJoDVOg/vZiUEcSGORtrvUZJJG8iB/oxE557PcLFlhpHUgAhw48RwkjXkHeaWolW828usPIXTO
js75fbqcIB/bkyHBwjyPzmZX1mY5eOuHjvjjA8bysRDKeNhs+Baas9zEMV1J6ZCwBoBDDzOcllSV
mtOMjTSSk5D3s+TLCyEvgvvwEt7Pz5ArqMuGT4fnWf2CglEwoaqW4/lD0pQz4EM2kLA4RzkJwX4h
6dA0uW8aXLfNl5Z06xZnL8ssqfLI0crRCNv8JAfoOuRZYewnkHtey3xwl7TPxvqr2ojctWfoGOER
Ox8eCQNbz0gug2IGcdPiVAQqokwndMy6s1yBdcAAgVEsnyadJFcllusXcLpXOAGgoP3+yew5NW9t
hHWbYstWvYPiR//ZS/2VGSrOKyCH1+6tF+Rr89HSIwwHObvUeo8YltWFhY9m0wPoqyNryaOMnGd8
dgxqKqjQd+9SF48LmaFbJAUC8y4a0a8uH/brObnYf8KEknKA+HHW9q9p/21vzrYP6YljZUMCpw7x
aXOAtKAOj/xuezI7nc6C2l400YRZbIIxmvcAjqJ9Gpa2YlnomHj4rwFyChbcOQts0bzbuZ1NK2K9
i0zcnvpog3qMojpi120ngc8uXwQpD80pVM6QlD65+eQyOg/4n1GKAghnBW0A3eo640FYhHKoc9H9
enTUuQjAvSFs6J6MctQ3qtnAbslYwJRnBZ3ebEavHPKzXP1LQA0Yi2coa0F8YrnCNUdX78TvNSoC
H3o4eHIDSIIyzxyVg+kosyJnEEsCFSsh2TzQYh2AQ2jJbbeaAXOKqu331F08OUjc2xO4txxZKI+n
UPQFb1aGjPXRTdnlyfK12J8sI9hV0oTsP+xAZ5MGM2MI/rC2GAw1VN49eSarNvppTJi0nwwRRhrf
1w9Jr0XEPe1LK689DpMpJy8mBGPOu3Br2/yHiIHND3PKJog+IVg5BRDQooONJtxXlJq5ox1jRid1
mp9G7ViK/GLe4+ogAMXxccXeYW+nBdReWDcpT4LMs1dY0zmFbphPjPV4/OvmLJAXP9n/xDYTK+WD
KUSSOJw5gtqI7zh4Y8bogks40ACQPwmstfO9O+vPZrOXDZO6X9ir+O0ghs7RcNk2nTeq6R8M/3b3
v0EW3pzPoE2xgtmsczH7qK4wrokbmDOUCWfy49eTRynIIf9vAaE4tkzFh7MlPwPFQsAAa0uExNxS
mudmrtdhylKzOF6scmTgp/sFOUqh0v2g2YipFcFDUojZ2jqxixlRbJf6GXC1LvDbClseV0OdSc8+
/nUxPi1tkAKGmR9Use+R1qT+idajblV862YOEhUO2iwOXgDShk8HbRdmSo6gIRWCpHDHkFjM5BnJ
IQW8sOQnR09nRfqtdzIimpndeTtfa1Ej9LOyib3b/53ltklr0Li2XzT2zGwlicV5WlQCweU6o6QO
NY0BSQSMxxuDs4GzJve6jRJXX7Vq+zqcPZn1E4awWKa+YVO7wG322nYbO1IejU4LVcwdRu6NFOV5
QOTnYPX7kGo7cBCDvz/dHg5Z8GVrlYVTBWeXNbJhCddVppSUSxVrWoz0Enbe1b26ksN4g593qmw+
+S6xRJul/Xx3D4SA+ITC/eI/650HLkdYmAdOSOYZ5QzXVJBngdJNZGO5i4AkC91sEZqT3oREbKcx
y6oukK6Qd8mShnu3+Fo9KWMY7kndixI7wXz89c7RBk6C7XXrqRakhp6s4HW7ZZGYbqvOe3B3Nf93
f1onR17J6yykzmzNxIbH8otoIeckxwGVP+raY5WeMD1f0W8VSOzCPLEayCqAX8Ur0iU6b/S2YQtS
INb3eSZ2+Ao6/MHFdWb0CJexxZfhyJoPahqkYekXfuY80FVin9W6FOuxmwRvUpNElhO6/SOkTJV5
DfHb1DyBWqDMZAFlVot6yRCWAUMOjSVD59qRe47Ql3ntgNyjfchqzyfK8faafhPu22ojCxuCCzZs
c3FR/CdMqpCPT8OGD/DOhZHR9rAuoRYREDUn0t/wzCxEJxluv01F3k5GA0di7ykKwVBgIZ1MJr21
YvV68g2DxqzErA0zcy2bZuo3kfXs9Radp9NZ8G+9nrDorrn83BZEfp2F4cmwl2m9Vpz1s8e7RyEf
SV3yiwP2SwNqnjQD+VELs7MjTaN9qZk5EzY8zpqQFcNINrbZxUQ7lB9ZXBa9ySRMzdH+4BZ+1VRa
ORns9jtyEbzMIykcyGcwZ1+KYxaUn/mIwVMZY5hlrMVd3cOuamCM8GspGSz71JuVVFb/am57bASP
jmxcspBQ3gLDHyK9+J+IWDFjoLbibZHoYTIbg7aNk4Gztw9ZPE3OlBrAv32mZu+L6NIt+BFXUHyB
+nDK/jCnnkS10cyjeRRNI93CSi+taD7w9wd7IFvUffSeNHwNHOVjNvHw2coYSXhw5J6REUP0AwGO
ZbkpNrUF934ySkYGjyc8q5y51c0m6UTu6SQpAJ0pUbw6UnZHu/jn1pJUQrJ4M0HE2lQQb3pInL+i
PDp5b3SZyfRme8RfQxiKYRrRpv1okNj+AF8Wh22AY1UBB7J5dZd0Nca6GOrvSKzMxPnDVIVO6w3R
ycHqwZwMq7TkPuXdK/8jxd5pD2EpAcCJpfb3d9r8vc0/MZM8hHEmz9mJInITJMStfJiTCr0hoEdw
FFUr9lTyyCz22/mDyqqyicrFlNLRckior4buNEY6yTEwxclTW7Nw9SR/DXMRVKReGTTihq3waIm9
sjyq5H1LtelXT0K1H3bp1aAAnZeYwGuquPJaNmeeIX6KIUQAVjJzxADl3ch+uYiq+uKGI3tKA6WR
ArnIIQuvLLobMWRyKl8LNvrsPDqF2D3ELsXakA8giZtUZT7GFWsWUICDIA2N/I1OTrlk4x+8cG5Z
+n/mfWXdYzVjn59xvrD2qXWPPvDP8fh9K5wkO8Ow/kZwV23xVUhoIgD8RTP5K6SrB9lgcuIlMCtm
9lCjnq90A7Vzg5V3C+QR8eu1AveABIL9yjO2gLxgw8Jr+9IpX+qXyf/yHpKwxBqSy/S2SWyda544
2XIUzlILC9hQGt5BgSaKALuKS6BK+lN6rqBaBbowzD0cIJmb2DqcbHXLHerGm2x7BQgA+Akz0PD5
k8xVua7y1ZLtWxmP+L2EyzlH6cZ/pjjOi7kRP0R8781mQxY65bhyCxdqgy9Ud/gPly7DAYQxjl0v
3Sj7pVyNGtnV2KR0shTjFQ9FNn3sgup1UhWbjq18B+oXTr9kjyDzzo4rXia+Aa7fCfM1Z5TCfeDx
y/CRAtwi8ynEwJ+NLNdaBhCMMU5I9uzfd8tAIgOOHm7uIU1XVHfp5MKh6Hu6oz4z7q1KeqY4dNL3
JHbxAV8bCkw1NX79K0asDLoITG5gnyxgIVmQuqU1t6fRILP2iT0Y/Ix3sVpx6vC8x2M80rYpT/E8
K2dWzjfALx32PQcWU/dEMhdSQDwi24jeQw3PUiaHpO8QsadvZZRTasCj3he6ZgwlmVklULzMJjRJ
yMrmaV2keMiWIfwqfEmZdypsgBqHXE+oBdUwNfjbDUNcppMcmMwA4VjPMlZlQstpy3UDv6DfpEPo
VUYpqW2MVGS0WCdU97VGGwNb/oZeA3UWq9hw1Qh6idhDScJ93bkOSRyAboDaEP3Z5rksRLKOELaQ
wSrDVaypVpyDJMn9SSf/Fhp5YTMUz6HFkPzARJXfM5cF6fmtEIY5/5k64GdOxuZ9ZEemE+zLpGaP
2Jj/WSmoI1SgarsTsQ4DXO5OAEZ169b5eQli+4prUVaNW/4cNAY6GAtrtByEmCgwJKOaIS8Dq3Ti
MRLPPBM3Gj9+vBF/9YPvDW7joUKLJSfeJSLkSIfLvr5YmWvZxtnwZzPMevZroRqJ+ffCGp95RZ8t
S0z/I5sAQls/Z/xjaiD+FNfEBTUq95NCoIhVrCqXXxp1tobDvxqzClULdCxka5A2XC0+hFBNNdEk
txlXm/Xtt8IBgNmMyV9bUQ4W2UabfAXOUOatzMiTLUR2eQZNDGFMGOQ+mqTc6Q9OfcNZk50TjIMN
8AogD4x/pIVllZSDjPrO71luYVHHwCAofXqyjMoqTYYZrig6vAwKQQ0EO/ghTBUo8m/1R2qLiYDP
WsFToETzZWWnAFrIIPhBPaw+G30KKYnP+LB+kFoIgoUQBADL76iTBftldfhNbJZxnOF/P8tq0oY/
Q9Ijx6OPQqYjc5AlsHcdoh/Lz5BqOgKyvQNZGGROCuCENDMDoFoRf4uN/CCNwo0Vm4hcxGrtI6mZ
tVNsppYsw4zBdoBFMBU/gSRRE+uG2CeHvL9azkbivMr6LDsg1atk2eOL4e3wIVPey2KOWSWTh+nD
6+Te5YKKQTEkmw9P8QeQCCokFz8eb8pumwoaqKfwmXLn5TJWBPDBYPRYcVtuBRgJbwx47GLHseBh
7ChYgpgOU1DZamPGQqyQsSU2oPubjrJhbDYyNu58piBQ+FXecOyONxtexnYTXfGsGK6nEUPQuY2q
XXfo5bbnDRlN/Lj1UI/FYiWmbXpc39/qo7F2S/XdZohyFUYoldoBqyqky4/PpqwHtFK6cMn+IjNv
ww74dgWT/tmp/GUZL3kbexR4HNelUcGJJzYtgSnhAA49z+vMMMz7VHqXnUTgwR8muAExHce/fUsM
M/TiwVQNE6AiVmzMZLni0gA6SkzU+bK7VGhF6o7H0u8y4qVfEnOLiTe+U7xX5sUPFByfXODFxDTw
RbkQcrXkEgKi/mZqLGskqlGYbrKtcKJyXTYyzGQ3Y6AJGA+YSR+zuEWaE/Ga6upCVmXufqUdywjW
KDJX0iFMn5jO3oxPdtwdrJyB+HERQI6YYVMKE8whU4OD8ANZIIzPaTQHzcf2/Jj9/t3uN+228/f3
N+RkZPD82olRIJCp/FCNqC0vO1geYMfi4yzwbi6mh43K4GTZ9Ohu7Fa02AHT5EB63aO6gkiwexQt
4LciIfE7DOfNXyiCHF55Dcuap2xY9TioUcZqUwyPETmuLF4sYixTsr6JSZezrbKgsSSUXRLiHnHR
ReLDfcblEbQShY4/wcXk3oIPKJA3FQihgJGugKgiqamkxXAgw+7kgx+qKTYFyJVMBS7zfEryicxd
OWQz+3cw1pnTU17FsEPGkYU6oyliSsPrEfCvJaUT+QwxX2TmCzKHgIsr81wMADFhfjvlz7niTTIa
5YoXDgwsGQoGY78tkSkJ82GELec8Z3bIFsUsmc9lLZf5wAhtC+DF4BrSJmmlTGK2McbZb0+mZEd1
4eQay94i6EwCzCn2L7zvmWwQsq6LKYUUBY+IJyxkQVTwNTAY2CwuKNdTXGNwoBKaDHmFZf2fCfZb
/BhYZA2yz8q8bghDA0YVO8fwEyAgR0+jB0I67g8vVshuUhDjUPwCNUViUF5lnvvQdFEZIZHU5eL7
kD7cJExCGR5fnz03hI9M6xeUDiHzC+V7wnbVScmaZPSM3opYYO/2JPFdUt9la/0dMshIPkWiQrcN
53fIQJQhWWOIytbbGmoqKaRGT+sbwxoHeqYkr30jMsaOjjK7seyCRlxJcLuTKHj1pEYjzY1WSFSi
5MLX/w4FokVmaf1m/8PlGBq9Ny+BDcR5fDY4dxzfSA4lkmolqt8gkavopvQpuydCLMffmkLvSMG+
Yyjd/2BheHl3UrxQfOm2I6r+tKOyqyEAFZdIs6kXQjpkK8IzRrGTIuFnWLJfhjlCLFRlz5ei/ppC
NKDUnRz1yX1Qdo3o7JS9kjzaD7AOCDCyEgYVHI+RQXr5bYFKF5JUBezjoy+7q3hA4o/JDqxQTkZ2
47YLibnpfMYpBH2QPdEEJOol4R3UDnxMYlqCNOljcfTzBy+noEdBSuuj/9yRPgYt0/0GJFWH7F7+
Y2G4n+DovwM24w75Xu/g0X/11I7cPxhcgdppwYBtw6ptOIcITWlmAW+n0mh154T/qpmNThaCnhDE
Wx1ZCFgAqrvYBV+bdFgbA7ralH/xLoPF5gyAzlaMzJSGdt+HBryRb6nDwm0hnyVNQpmJ0fw/os5r
S1VtCcNP5BgmDLdkEFGMbd84tO0GMSEZn/58pWuPs2ndvWxFwgw1q/4gV4Syni17lDhCIuvPRtfn
sAaHC+RzGaDwznmHZi/u5Gc26jA8sTeR22KLdiH6nuK3hD0HJy6XDjVPOycSHzXvtRoILDveQSvN
/AzRQbnufC/XAww3TxxafwOK2EECTca1HCMaVNHeF1COWNw34IDlq8eiZPciHzYgibbIV0Q+AwKY
0EaJCVx36qD+wQlDgHfaB9mn7BvQyOdyy0cFXI2mDKsDuXoSJ6FZyXgKwJkoS1Ztcj3A+knr0NM5
+shMoXcSAT3WcrICyTm+/R+Y6pcHqvflAS0HGQ2gussFj3cN8gD3EzmNEUtWoDmsl8Z8P+hnNimo
/Re7tUlRNBvZb3cj94fLgyn06S3Dg2EuqmA+YGvR0gL+LKpNbQDyScllQJQKnO3i6eMOitzWvDqM
0CT6rOuBmdPGQdUzfiEMeEod0gC1N6KsJur2DRBDLldzkGyEnDPmv5y1nLc8UJPhEopTphxXLj7P
B2R4eff7TnNPALXTihBBdJJ5vuqwlF7glSMYdGQIOOT3sVXkisl5IK8A8GCsQaR7Pv+SyG/J0b4Q
2rjarUes9TMzXY02yNHsbgQcIGaJ299ygRXwuFoX4wVqGqillES02LGxSBGNPobk6ESOAvgkOu9w
ACp0wPLV6G8g+NwKfaJDjygPuvypBU2PmwTwBXWBP17ihXhHwyEri54yLqk79o8Pd8eBPQk5qD9Q
8bHs4Tws2G/Q1+Do22+kO14PHBN2QnwB2AoQ+SEDcWih+j3+Qd4F9DPHVGxGVCUid2y/zEZ7gTKe
obxp9AkRJSkiza2yqGjTCEs9ci4IDBKUeYVbkN0FlWPHU1AgLHfbpCPBc4OSI79Hw20OpXfHIwfl
OAobVAS45eLtCd5euxOUcuhMXLJEHeAtBaRU7Rg18CgKHA4h5CSWnBvvOnOzoaCS7mRJSQNg2MXM
hqHDax8YCt2rE6/GQq0XobmHHzkbXAkAfOM6RYkU51pZu7PoyilpwZjHRXgUxEAq+pYscrt6QJxG
d5edvxizFDthjCq0B/UNqPAKi2qW1nzv3sIRUzRHV0ELpjza6FpisSRGZWrScmqGpjvHmFghsQY1
QpQ1rg64DAaVgTsKav1JcMOZgJ7sMKmAEyA2GRqdSYoH6p2BH9kgolh0j+8cMhKWGnZCpHWQvcCV
mMVHxBzzdBO8ejMx+l0qRxD2Oitm5DG6+n5eLq96PnlO4UNbQx/fKS1aMgVPifzWgzlu387IofJr
5MtHgFnNtLCyqUQnt2luA3vEO+td1QzOE0D2ohe1fCGJl8wJ1vzupiJR1ppFc1k0YI0YsNDnyj9t
jPkoOiQUNSvSxzLk3wEF3Jcde/hDk5q1nO7kQhGD/BsTGGnRM/eJ5oMkk2IPt0P7ERBmThEu5SK8
JtiVIfExqTmPHoH/UeKRM3NxNt1jHEaT1O+imWvtv6lC+uRY8OGpbaQ/qIUjPcIUWCIzG3OpgJcQ
RKE0yXAIvdsaf50ResB3QXXxweF4ZKGsEPUBcSExIIOQhEqNsdkTj7YNmWWvHEKhhnqsnZhNLbJx
Q/U0QrJwwPwqlkC12zZ73B0JGpAiwTJJQo4CPx0CL6xCaFfwuM2SMWpIA8GXGxFb/Izss8EFMqMT
FVvhMsJ+wZdboFKypmjD2CmmEuuhbcEYOELUThgrMhynzh7FH2V2BwXWolhGP8QgjvQR0nGtH7G5
hy1owo8lfOvZJHhAvUmqZ4hz9pB2ydGT2AJQQtqAiJ0+BT4OPySZrgnWtO4PFc1JuB76xFi70M2x
HbRD7k/HLkz0wEwaHOrztZ2ZlGe9VMNyftYnhFqNAR4manuXAhDcjnY4FYHzid4q37OMwqhznz3c
+zKbXpfVurPF2/34xAyvsFDXWj6D1hbpr60yGW8BDj5V5OBax+J7v8GjyhcG+tM9g9VAhg+76Auk
d+ZsmwzChhgs3fVKDV3aWWI2/p71PlnA4ClSXhPUB1igSywlszL5FXomEwmTDf+XcAiorJPP61Vf
BHoMbha8KZnwWMFgt7JHz5CRRu95Z0IT3BqQ7uoxX9f8O+UQmN15f+Ezr0qWBEN5mbIlOQtBZ9Xf
SCJGcnUhWiLcfIoFZD+AijLdy4IVmvk7Z/KJjySyid7x0icvm/kdJlXEVZk02s0a842+tILkxFR2
gt+fnjrM+8z3MhHmc5kQ3xkNkrmSJEEOiIUXrC7AmWRZHosRcUM8F2GSHFVwyTFLJhnMzCf7LgfB
mMUwzLd2ZBbr0N5kJVWhRC3wivf72DvULxEFlROSuDQj0SublDQ+myRd0EfTERWjmxFP/FuGwUT6
N0Mzq8kxErx4KAezVEQDSNaCSAyQPJa9SVyA7pikatNVdCb3BNWC2ETeJWZi7Jto5QPEIdvF9UQ7
SYvRaSXSJAp93wRO4fhJvEK2e5CYZr8UYQh/5MDjk4xJktSS9aH0EnmvYh6l33I5iRlDm/m9R3s5
E3h+3vUtZ1ejDS8vHuUfHAzxnGRo5R1ICPAsYTuKqTpzMujNNw+sJoiWqz5yZSmKfqaPPBR1Vb5X
PiFBnTSHT7BPCIxY0nfwxSRJ1Ag4iV3KwWGUx5SKFyRfJvltBKbkCv9b+kru/pPHkAWpBFxyeHLH
uwxbcj7Q4vw+5AS441yjT17/g0gbow8l2WrJlMsyk1Df7tMAZO90ZtqNXCA5dvkWqZtI6vuT+8Hj
j4tJULsacxfkTsiDKgGnJqWv9iZCMlcuiFwYeU3OqLv5/9ER7xDAcarJSq4HQDDgLfJVCChzAFJO
63ManyvFmnlFBCNHJK0a7FXPLXpujgeoplCRvJ7uJ+Ir7jnJEyh2b6trSGvIS0FwR5jvqeEI3Ovq
aDxgbM7Rco+wi4aTAwgS0WliOwQfrkC5ah2KYoKaFtoyZDjJKXmwAUHSHcY/IYwIRYgdEn2w/KBG
1kgYR2Q1BK0zZ38vIFO0nDPuRAbfCkmphmw90vnTzedlgjGUEwZ/vB+ahzhhbzgWdgM7hgOFLgG5
7iZMqJR3rECGzptJe1JtUewMZ2fqrNUWCX07XPagIvSclBkBm1C3+e0Re3QpcYQssKS2CAEBYMWd
3wm3Wfo8gK3vnSuzPrfDAHAQxO+6F9ag7h1LUYVZQRJeMRKqJFtIxAHQpChwn4rlI3rzxHa1vUDg
k0ysorbMPZjWo+SBCEC59ZF5tlKMf5AEIj8igFe8rLg/INERBgLCrx6/5N2o9Ejy29ggJ2uDitVP
AgVAa1/9pmUbUtlC341KwohKd9dYMfn2WGwD8DRiVN6GWmrPjhK7Eb0SVEm7wu/QvtI3ZN59oHx/
RlgfJw8+A5mSLAcqyTSwU6wdJflybKkjLSQmqJiHGfHnJ8EMg3nSn5iGEjyp6zulkFzbsXhAbIZU
GBurDj01QTYzt4QGwRSnLLs5XMyQygwkdBMcCYcluTRJhMO+58Bk6U5+kwMitqbydQe4x4NPMFRi
uCTzBzMxISCSa+SmBYaIUAp34uaSLeL/ESgodP20H0FzKpPqrROLEIcFeQc1J3x7LenD+F2Q+5Gd
oTBIFWcM5lhGY9wMAKkgcWjnq543nrxQKTvhcEyoI90dOoDdIxIiquACNN/Z9JMwCUnYXHjsHrsH
6AJ45Nhj3rzMGZgCtQi1FnBqt2clf3UEc+T+V/0UP8+v9gwhc96tWJAHdYC03jBIDxiWtIJwvofO
0XLPJ4UMdcnKCTl0xDDU+JBgd/oFpXoc9HPrQcQYqS/Ag0Cj1JG3N1OSSiPEYgkaJ3d7oFcmGU0t
JbsZOqCzvNciPo68eJtM9maFkiCebLgGlJMu8oElkrpUhDB+3REOaRenbb7wKoHZu6pJbJCic4ZB
5WRex4Jdz986Lpoe3KrCjq2zGU1bdsepVl30c894/RnImWf42Yy0LiluOMo3/dxFbly7k7MHGHLo
/4Tgb3r4V0Gy1NKRVrLgQ6MmN4pS1Z4gYHbQFUO18SIUM4gEYd2z/GDEDY0rjHk+g+gCGj7cRerI
0BZ3/OtS4ZehdlB+RkjTGpyeWCRgP4tKET4T6Cljx8fC5FhiwpppOUB8sHBDtI5HZ6tBY50q3vZG
p0bTUNs2JqS4ad1zepPLpCA3h+iJP5h1gi5BDTyLLRfWCuetoGcR5V2PDXq2JPFqdzjWk4p7yDd0
jLyt1onRw06YORUphb5e4UoS6ylUpRj+itGuGCs1NN15MT6DV59DlBnutRB8Wj4b1FbCB5Gksipy
dlBKEiPvo3ejwv/NzybKECnRPONIoT8QTOjSk1tPC8NL5aGfmUV4VoAbhJgnoSJQ4LxhlQl2h9ZL
wQsEox0IrmLDlA20GkbQLIIiAirkwdGpj1/2c38iva3z5zuAPgDnMTaFWiHOdWqL9kvaj/9Jeolk
KllZgdey1oLzR6dEsAF/DrTMSCLaCi5kNnKCN5ZqI9axzjlAfwogu/s6ItHFDzJa8bLqTpIhDimT
8TWoB9OMXOQtKBQ/JJOo+K2+Uw/deIjRp1KaBcqzoGuV7b6YvQbT4cNuumZdmhxzg1cO4zn1Nm4D
rA5WCIn+krbgJDjznPPvSHEaJFgrp75Nu8oWSY0KiazKWCGKrzDRUuQNtSvXglqvqyDUQOoZ5F9s
DkZibozbDlfndUQMDDmvLicVm1WhI/TMK/z0Rwbfy/5aHfycxETw3pLXydnySxtdD14BU4jiNzgA
iHPUQfY6B4liP6JjyDciW4dQf8/GLJ49DUVq1+pXfZhYcJGtM8qlodNW9Ob3Qtn9aqA5+PhGCxI8
Ep/FkhzrI9yVseat1M6xYNWFzha8NXDtjMjv3dzBYzB0YN/68rJQy5AvvRhNrQ3QN/ht83+czllg
d+h06p3yQq69UgvROHbQIjbFREostrqwvS5aR3Fe5MjeGvf8nct+GSJYBhVswNq6rWP6jA103pIf
8sr8k2PApYhPPyJsIo3XwLqx6gSIVEACJbVksQMU0XTYU8y7T/OeQwLDBgwRQi0cooNlRvgQIoOD
E0KuDbEPI8FQ6iGlgbdd84hquYKAi0hkPKHgoFqLVsjIfbAr+m5lPkbzLmbfiaNwU2s7RUwDa5Xr
JN+bzfuQ2sRWtc3Ox8Aq4S9wkHuzT54PZA4Lr3SXgW3qmdHFbG7266w/EehGKfFmcqnzO/pWujjZ
KBJxMleTZWhBbDO4K3fK512ns4CWh4TuQ/htDBc9iFpMyACrLCzRvWRZTdEjpMfBU2McQZDv0Vdp
Qg9mFTzKQhTckJMuwdzOeqLMmQXcKm7xA2XdQkhnpNnlCoNdRYBvbLAE5MCq7wEhNTjXqzYChQhS
7qvESh11D2hZ4Ad6YmBRnnKMoH5Gv1xEbFVbnE8GmVC02jDS4T0JlhsUVAb6EEk1c48edioqwqNf
2Bxo1DE24/n4y3ekBaND2MZzQh22vbiCCfeg7jVUB+DlSDwwmKJPwFFVC9wq/GusdlajQ/EdojTb
M0Igkb/Rz22o8YU4cvNcfXNCoizPAohiGxXPRuPNHFwfPtMY6WXWWPUJC+XLTUyV+QOf4iTkkGkt
LMz5PK3554rSOFDzH44Sp+90aHGauIxxSAnXkesJRGfxGOhj2JzAnBb1aTxh1WdVi06m3+HLafUK
V8TzEE1UuSwKq+1aRfYdXRVaw5hw4FSeOpgcdn0OhE6EiF4v0/kAnoifb8pYn5GVOOzR/ClQ6EJg
Ra4rX/dSm+/RgX0i0aIgYEf+795XX7RiYWEUQb+P9683CmcdLisRx8PYA8uk3E1K5r4c4n51myPt
0rss8oEzbq278H1Gk/i2vpOED1d5uBk9vcGZsI27HkV+j+V4vsHfrtud7vurczjbt/xOOI9ZSSla
2J/0xJUr6N62INPL565q1vf2chQF52w+zoNRAxrmchhkm+5j2bmusf8ooqAXL6L2tujMroUzfk2e
qR8WDbIL86TjX6mvDBcVl+UM9zf0WwQ4pdtt+Zd0fubVIpxdR4te8dVRNg9ldS+/clL2N08J/dvz
b8/p4wLdWiujn+LB9O3f4Uy5LOEKsrnnA4rbg7Z9e4oiOCX09ibNneLmdsMg4kTJZeOWBWHw7OaJ
XXAVSMyOJr3SHe6tSzzlcO55MG0NTjdsLBkA0C54TrKOHY9trJ73f0iR4ejaPIwwscbN5Nmx9+3Z
hZxX3+texGgbLj8FKEyFcMFTRjAZbUzVOKhLbtbIiOTij1JfZeF9tSs6zZYRHxl2oH7ALlGmJjeN
iA4hCD6LuYEoYDq/Ug1A3oY8YY6VF8d4lG4kMh9WhxXM1UP8BjFDjiUq3TTT8Xt9IXjyMhF9InPE
t+6tEekxAq8NhHG1j9wAGlAMMJl/6Qd8ZYFlYSkuTWQOOctigTQI2nbxaTxYvDiKUiS1WACSX2eF
KFz4n4L8ttsH4bYPisM5aBDKwnOE1PnrVEkWffAHdrBc1j8RiHSHmZ9IZnFjuUOD35FEgNbWw8Y0
eHnK8XU2FQTY/GTV/WWSxNiTSTdiSmH8U5uTBIAcqz4K9TQ1x5SBY/WZashTpVRALjOl9Fvj4Ior
eTVnFm0YJkPIibsHklBRuey1ScfVD6yrR5vb65ATON1J4e86o0U7nWegm2zUobk6l9fhXC3IhZwq
/5z6ZV9k6bkJqJGkX4hFefspCd8l2J9AcZCwCpR5Pcv89Hhfxt7QA5ePACGuQw7F2l/wOxAHyZ3L
diT+OTPMDvEQ3M+eq0ZP/hCb2a9E+NTLZrScFUFjHzHn0nhSt5zuZy+jtQiDIQq0GFQG1beyDSeK
p1iVnnln0oRkMKGOTFB+mj9W5QJtB/Ps0ewJ9hPeVWGxsooGswbHLLOFODnRRq1hQIxZYwkh2smX
lwkj93WMFR6jwpzia3KK7xqVuXMbCIDflB4jVkPCBsguY0w7/W1BQwzvbpyv6jTW+C17TnL8BCsL
a7+MAjseGl5T0pBqxMsHzKIpKjEd7ZKdEmhKZ+KhvXWn4YWMMnto6OTc3uT9Cc12xBXptNadwR9+
sePxMRyxBKsWLdrh8JeWqSjG5WaXr456ef4VLf+JElEbaVaI+CY1MqRA48si85saiZhs1Rs7D6xH
HsuyrtTB23Wd0fV+6nB/UF+iy5TKJs/xo3NQGr/Ts3Co7k6pNVI+GscHBhm+o4oCjjhsCIRRJ/TP
qFPRL89i+Ebzvr003NMHjahHdVZ0yhfES1a5Y43sDd9J2oJsY/f3/M2A+fMKHhoG4mtiThojdLfv
dHcLOPDvB6JW2NYZ7bYJTcyrvHxxWxldB/kjnyjhkqyTvtWKp4MiuNRuMTSUcrM//3Q6eDmRBVFm
j0JP+k6n+XnejtUTcmq9GpZmTkW3N+l2J722SlxOCILIHXiHCSH9xb3QogaNVdDa1smyNynA2xJe
kIe+0brkIXV8MV750M+oo0+yaTa9z3jGd4Nfq/XjGxEyssTb4fb53azTZT4jTiTCS2fDCeZ8ED9n
lyBlfp1l7CezhkcSBoD+FBRhacEusV41TWZEL8mMYJZvb/92f+UvtE3+F6QzNLaDdHlzB9TF3PER
MfLv4ru1BWYzbQMeaE8/MJrZkJ5GovK6o0hLNvvBt/A9kwot3mKKVQYCaMjqytf3+HL5I0Hk08Vk
mmMVIEJ7CgxnJhtBCx54xBesOC8YAGn99f7somubIW5L8HcngvghTOAn3b1ybj5P9bIIOqsiqDGe
3m+IBbCSiNVz7NJPq0W1eEEiX+WIfjd6yC1OVDobWITXigCgJGDI2RryPyhW9/DsnhPGJAVNXiWk
geAvHH+ow6T2sLC77wSHQEa9Xj1SKvLpKTl1D/IANIPs6WvCuNalUEZTfSDYKBJu3RphBXHPyFcU
uxHYWggWUXDBSQaA4OX1soB+RLvlhzQ7aTeXlGFokzukZC4FZUIvR1C+NYpCgsMVZLPQKmBXCxr2
qv0Fk5MgcATvmjH+ye81VaKuKwQ7QfoKglqS/0zZbyiSIEET89j4x456lDqgMJVBAsE0BnIEPg5R
AcG8TYEdScaExSb0XKpcoG1AOJfa/E2qYm1MFkioTejm8XzWStQaeHaH2h5laYhtNVpPV+wrcKXG
dNlgPOYXJibUBq8PBylGegcLaZ6dzvEGkRquOpQw+gPC3t+v456vP/J+lofjh82zLHIZQNkJnBjI
bjglXNBSNhNKMKi3w8MCFslakg6W8tKdHIU5BoB7saiFPak0ApAHZUmWAUnp397xQRAp5jl+VRnV
7+fr8/firS0yFbSXKeYZ/MjeItIrxuc9N7rHI2BEadaEieMtHjaJPT5KFalZ51SXyGTA+ebN2Zqh
J1vfApbWdAplMkQ3GozJu54k2pLN+ko5Wfp2Nu1NxAou+kFekB7ImjCdSf/+dMeKYaw70Kr18Pj8
7gGe+qb//8rzeCt9SXqTAOIgt5CCCGAUvx/EySzsQQG59PQeACwOSyvWFwpZYOu461S4SZV/C2e5
/72BSkl+Tv8A4GgJJNgFZybb7/xnyL0mMg66ywaeGPGxGqH0oydGYhQMpInRXz71ZvbUnxhZ9ayC
0mStebUrdK4aM5PmvZVGK2iblS6cytpodIFngnXOKaovhEJvLEhuAnQDkgnwTWiMAmREEhuyDUDI
2WqxWAided6znjrJoYs3nGLZUWso6IDPxjwUxvAPgiRmagyW8ab6ig7dn/jQ/roeBj/pJjnsf9JD
figPr01kF05sR6lWOdEEhXR7ZKOW/juw7yysgmx2g6IHPZJjrbyGvBoMNfmHMN5Y2wjrDfYayY43
iw0Mr2wg0YU5d7eQe3i/INhBAfcyXdF6oYRozMT5tEYHYzZqq0mtlkSN/AAuZ6nOKrvWRshiuG3I
ed1j7MauUlxJdkXnSXIfePvSjIaYMw3hgLToCTXGjHZOVYnf6UUIA1P1jOS5/uXpL3gDdQVNK5sg
bwUwKGh9gRjLvQYYys8JoZBK/eO/RoVGTKHadX3X83dCZIR9RlZVFdynZ80FEIpsJj/zne8+lhm9
8f2T0nzIbmxH22z5Wr/WV4OEyTSbLTVGrOCst5wQxpq/213VLfh5pKPWr2l/pGazboToljr+7ePk
F5p/lTppKL4AuAQHKf+XYxZ45Fu8Q/DSwjXjbf+OFcocHEkhUhYOuBJQ+CN1t93yNT9zSeGDqP+N
9DchyzJ2fnHzUkLy90+31Pa8BZQpSfGx3ceJgaxiql25uQTiPb0zkp8LgABWB9gcjbX+TTvc4HyO
tRfD8kjPR/o9PZNEbYCRdfURkTv515574/NgkVgIoMlIVxPbrClh1h71C7h3ZNBRMsc9EfHCVL9T
XX3/UhLJoGhaaPn7l84ePROStENcfAqt/nshZtaoBSRxGMlCMWWQ5XlstazbqWW9jK7ZNsnPGQ9o
8UNo8UMr9iP/6cnGx+SFh1N4T2foDt39V48Gjp4WTMjYlou4xuVKpx1vYMRImwhs7h0twfd8z9vm
qje/aFxVdeeyGDKqZWkJY/ZiDrY3M9Eg8tooyMQq8JwCFRYysrBoT3u0cWLtORnqucIvxO6Adag/
TMgk852ywfiAKQnLcSunROLF/BE+NZl5gO8RDlmhEZnlUTQCqJotIp2fULUWc8P3ITnDSG3s1KLF
05eepGMm9KzuJP/Nf+kNMeYBan/7WF50+Kla4gpltFFtG5GS/kIQ/ENIiuofp7r0t3NrYS2E97Ro
afPD+v5+d9+uIKr+O0HKahwygTWXjZyGmtHqxq60vZbbGfB0iO3eBvtWM1l0jM6GpqEnfsYll8uu
uGhy+5QbSK98YbHxcBQ3OTyc199l1QouqzZQJsaaMDLuEcMDmG29BXOsXqZ/RWZQkbgRxuLx6vb7
i/qGY5V6prIUInXFa1IE4e93wvLguonAQgXYAg9RuNJL/EKcViK+7/uCYg1Jjh9KED/tn+jQ+uYN
40QbLa+beHMrtHhz3SjBYKYEwyDu3yYXhKqgg1BuilZhYyC3hVPL46/aG8qyvmrlVeN5yOk189tf
+XOp9PJnhJzR6Dv9Gnzv1yGKRA8kYpc99HqQylYrF/gl/kpo3IKQ9NJLx0Df6cUi2xoGHECr7Uab
YWOXkgwnnCEbxhtTs2WLAMx4KHKxzKFPa6wguHVmwmlMVgjUYsicx0cMKEiXJ3PqwKyO+yKpSB/t
pmo3EqkBwhHE7UbWHvWLSc9pMErS+sE+QMvcf2EOeA4ivZOQVMapLN4IDgxIlFHTW2i/oGbvoDy2
0Xqw6C4INE+v5Wum95Yhajj7aYhr9uWgoGiIWOMpWeUrvMvmQG4DKdQREhsz8CCoXTfg3vC8XXxO
quuil/CVAscEsmmCQpGwGYe2CchCdLFRi2i700FwBf2WuY8JiUUNGe/J3m/Nk2k6PX+NEUIjmnsi
FrBrp1iGNZH++hvTs4nH2v4dne7SCncv0G4p81eOpwlLB+vuvlghqZ3lZvMwerPBNPaaIL1qNzJv
oZ5w99qxG0FCYEfwNr7KL3Sp8i/80YbQxQl5UTQAqURlqVHRKr0W1ig1cwY43k/19C1tVzP18B5E
CFfhQh6Ivm8oXjK0C0z0Q1Vrgx5qEXJSFgHIDQ7IynREG1RQbSYCVLDeD6S3kfxo9LG1Q6UbKhbr
Nz2cjyEFMElYMRWv+BAfmq/rRvrEpvl6pLr8KyVGcC/exRN9EJxnKQHPf4WUIanGHmxT8s0GZRJA
8gj7UGpM7b1dumevdKO/vf2yQmewHCyle+yXMpxSIHx6982dbiIvDuAneTevpC86tftibmRxh+cT
LfzNQxXJlMISnLMANInHBYHxII1zX0H+ozMt5BZjfYWULuZKG6HJfUXzCkQouSCuHsPEoRppD9iC
crX2VokaqiS25FlcAGWn6ao4YIrHAlnMceeXRQ/MrlAFBSsh+XGYVbPVr1wDuQJwNlBcAYd3sXL7
10L/QphtXFl6CWMbyzKuMIPPNNNzI9MzBqLSiBZC0pd/Dal2Svz/WQO8rJ9tZWLjZ7XNMWW8zxRD
XbGPHKdHkk7bIcF39e8+Vcu73+gvwr8OQgU0xwnq+O+NiWzaCvLN4EsKstRTe4RaBPX2yMw5qs8x
DQj1ZJPToL4vp+JdVaZBmQobUw5ya/1Cdwtg4wAjgNQmRbPjWf2mFGPVJlAA1FaIgtijL1IsqZeQ
dcJQF0CFWOxytQd/8Sk+jf7IQFznApYRiLYAt8925SuYhioeKbR59n7c5/EOTzOgv9WhQfIVu7S+
Nv6KThnIaWEJp/CcE0++CiDmV7zqfWX4keVeG5XR/ogn1DhluDh3UUtVvsJFtpFeIn2k+we/00q8
ttt2hYWPFNYQ+8jw0EIl4lB/hT5iWCRSveGyNEVBbKTtDZl1i61CqdUqbMj5TmY/bQV6mmy8CSRo
CcggR61OPiAPrKqROXtuC7tFRT7DEvMxGSMrhg0AeNXGxczbA+2KWI0I1oysz/bpvUIhbTaPBXbd
q3QlsMJSoCpYICISAoxqA5Yl4S83/n6fJ294/4WCLxkJsmwRlUIAiiDZAPwz3gkqLpyQ6stAvgv8
TTDmAsq++UJxZRgGoCDczhrsh3CfWCywvqOvfSIGaUqyFCCcpvVKG/4E7hK8Pyi5EwXdD8N3cNRG
xaFl9c0aVYeOEdkDs2OgZ+EpxPi51vdyrXFEnKH3pnV+Gh3uUJpwTITUtHceQBSeUxgbdPBHcIFi
cw6EXCMYpjHLeeF1Cztc1uLwygWAKqgywRMJ4G6wIc8CRgZnMVNAeZ8ilnCJZM4j52HsWUjiSI4I
yXDVc54YIcom046In/QYt/E0fMveiRoe8wHoCXkFkw9LRN4ozPC+z0P+vV/nZmo+DPlrFyGdgXV1
kIi84+gotxSIpxWdzqJy/iHhC9y9XAnQX34TDI3QOrPgQ0eq1QUi+8D3VcmUyoruvV5C9UWufAH1
r8+SLAOB3X6PiJ9703/fmxy8df3OHYgYDiVQmEqU54n0hKUvD0HmXIyZpLqowYFq/RaGyYdIRD4A
zSmrsxUKWQ0cWehjNAagvCQtxE9WOGXC16Gk71DcQ6DGly8QbuxwIqV0DF6Ah384LQIPFoqWaDhD
RP7aECLk5gZhhyMldWalDphw4URVU+rwIhf1zrBlcG2erKcv0GqEDEs5nsQJURvtURiAwruKAZ9Q
oeCzQuuRCEC4V2R6udvQvC1p0JKwAXaNMJSoBQiRudRTGjs1jty7MkeIGtLozdlmjn1x1wbcO7KO
JjJIQeR9+jC2AP8kEocOdS5H9CtkOQpgHPxVApQktWRVK9O/NHBF65t9szy0LFkC1Ie+ufZjQnLZ
kLuQHJMoBwo9VdQkP8IOsg6Tg/yIP8RzbMVp2fgVcvXkdRlaGlQKYbPKB6QlEleoHYeaJ+GOCIbI
ltmAmT8KIqImgp6IQRgh8liye4H3XRbCPYe6CflWUScbWfcBmwomsmaVXJcIuEkI8Z7XhAz6Up3H
m6H5ZnULQFEwpIBBHbx2oOH8Rx+WjJfcU1obm9wjeQjTjSp6RBN6BgqVEbN1lIRMI3ccrFg6kw6e
0dnPALsfGoOOSHVov78sMsWv+HexALMWXGeSaZGthztZ9c7MJLPmF1QcbfeTHurZwtFCQ/WdGhWy
HMREW2he7RonPgFH47pJg2EsoeEJXDoCTs1IyJx/Be14WQiEPOQwZOCToa9LUk4YmTIeCp49I71X
kWH6bJzoTE5WWOGQw8iTnQ0lBzEivQmqki2KiNIDgQbwJxD8iEUY2frBGLrOfqmqtchlkdBKRyqf
y9YVYEekgMitYceORr94uTCiT+MlX7R8/H76HbAUcCoSaJFwFG6udOsP3f2TQoQefyZxU7syrD6J
Kfq6oKkk4qi1FmpbA8YW6EuOUO6RlkTYbMlSbXMiZ/Gh6pK5ViciIEPrEC0afHF42JG6xtzgLSjV
6G0WxY0poUk4L1C9XsR+skkID/eEdP3ZcErVazjtyLpDSbTi67Nh57qkyDV/LergOkmvIAepkM0Q
rn2iF4MV8SrCoO+1aOaDVcO7SmjKVFRj+emiXRVriAbExyvbfqUslEW4Vhb55Dw9T5NjD0taSBEj
57JGPmsp1MPX8XV8/naOWKgEl+A+u/HAzo2GdCOFnwgLbSFI8+EFgn3jl/PRxswWg01/g+s3W74q
MA8bYugmqH9hrgl3DesMNnxkVUG3Y7L8hhChecfCeuxDx+N+PKaPNcPUexOO5oeHKIPvp5PI9Hpm
WczymweCBRBKH3jcDogHRflrIYPrR9VGQuhPQ+N0xJr7F+wRO8Sk8z1iyqB7p5+JfKAc1u1NdpAe
9iGa06UQRDtr1rbPfR+ons8Kn4zCOjbKKdmJteuuXWM376tb0WKQyV2koWQAk2CRN9JERFzsDoRx
vAt10lrvbNHdEq0kdrA+rHe7rWgrsdAkHSLxam0UHoAoVudjt1N4+8xuowM2KVZ7QuGHLp8j8d6o
QUsXZbDCFtVXCZiG8DM+mrMQUZEDFgypRCeJB9KGsYm2KfkFkdd6bq9ANCsoHexEW3Mah5RGHeN0
RMZG8jYsn60ceDTr+3lGvmY/k9yNoBUveJwFMesOJVUNIHyRv59F/hlDBvfpXZyOq1gdF018p2OB
ebQwXRN0y3eH3xKgid3VEJRhyOpqsm9j1/qyelMBNfaX7VnH6lhn5/7Xn/Vn4ynr/enFO3vdQj17
/WVrLRlfaf7XSWLPe37Pb88RhqbLvkjtsjzRAAL4Iz215yCQk6N0ddoTegFCMQ+nPyLCeHbwFaaW
Sl7O7P7cAWRmuhxsgX5dZbJi0ra9gKdas0q3dLfW+Hs8lU2OhdLC9LNiGU6jDbHG1jcODVhJNbGz
u9l2lKDSPfKUElW0GAG9Z6h38B4Cu4gu9d2m0pnA0omRcDd4t9FfVXN8e/KpXCW5NvWiB5vQgFTC
CFS+1zaFWb23hiNEiMy5rKSZSW5RmpjkfW47MobvjNnDXOfawdUOB4S/5CRFOlAe0qxaltzazIns
24kHhV/1Nm+j35b7HfhfONMYPf7Pksh4EekVammViKsVSyqRjGRmZ50GqNK9Zc8efAznArKqHwEx
kAdGm0eNjl9tIK7/lW9qo03yr9H7RLLyBT3iWUVL3c60mpUBkmyyLx6h1nuLkIne2Ke/JGSzZWgF
KmlUKtq9NrUmyW9xDUnL4ZT0nl1Qs2VNxR0mzLEXEv/5ItuXLtA5O/CJP0mk3ZHOInfAHkXgT/Yv
anGSNS/9rg7y/UCiwM5O8nuHo5ezaJBaTP2cLfVbVMJwddEep+cptrt6tZJziezDY36bpz4Z1GzV
1lt/kreUi/m5PiEkDS0lMS+peTntvvli56LgKLel4vnmXBwyaIqlWE9YiWO/MW8sCRo6n9wtOl/G
0XHr6Jk+LpacWRex1GweagfuFEOMLFpF4C+jd1asiHEDZp89Sh7gCt6qkZAlDclBy7tFz9CV2/tA
fA6BNy2bPcw2DsuUF8yrEZJ5BD2n3115Ffn498E3Dipr0P/2pSUrcf/+nNTfn/OSi4jFjNZyWy63
kDW6vEOKgn9LZkUCQG0yQUN6rWhrBsu7u2ZA5K+fMA6l7K+p1AGmwqwRMRghAcmGgu6nNiDWAh/V
WlAvVmbUX5lBaIpMjywXB4FUGRHGIIW2Of2NneBKciaQ+fimbvgLKfuxepSFD6l7phyZQEQiaSWV
RV3/s0njMDW3JWPLuUo5k0Uqoybxn3tDkfytcCVpftmkmDmcxU75c/sDK4gJSFBAtzG7gSx1nwYf
0sbA9kVvXYLI0hSJ0EYTQbHPAb/VRD4720gYy2RwosbB8+lyvGxZK2vNjaChhZRkdyFL5xYCh3EQ
GY2N65pVITuJursxWIz8EdKTmX07yuq4tRJZcFlmX3nXXcDZoPTBaK5z6316dFiAP2wttOEH/pjn
MTD4PZNSCCD+kfCUaBdT1CDvgbQF5Anp2QNbmq9IZUrPkMee1af0jk/PLunfJDnZKKh9NV8yTLV/
GtDZtMCeJUMmDr89LdokqXptVGWqTENPHgO29v94Oq/txJUsDD+R1pJQvkURRDS2sblhGQcJgXJE
Tz9f0TOzON3t0+0AqFS197//oLrDzho+po28yMN2WcdzkjBg8D3/T160T8Tr37cSv8+AOktH31fJ
S29vpHXSrkoTRtCx+ZCVvwmMhRQ5CdKjzzcxBCn8RsPL3s97eBCeRokoKZ4r4J/jBFNm8Tjhxy+6
d+EELjT5opZFfUaVKybOFNFUJ6K2/ef1gJCUj6jub54aCfMV4UWhUM5QSLLK0L5uE6Yae7LWPrpv
zpyduXl5ubzi6QJgicrXFH4b1LPzC5pg/iDqgd8ZNjJBqJsI+xIbCANAZcQ1QvK+mU7BmBRbh9uz
TctAj+LBrAbwvlmlG3XZI+9ZiN1EXAAxAi05THKy7nLAQj76U4AM/73pymag/eHcVF+g5B3Lo0aC
NRrFXyImL8ql+YXlzeB7+B1oEUqajAIeRr1ttw1x6WIELKbHhBaKP2ZAA7QMwpfYRG9CRwC+IHp3
gWqJ9r7ykBovSZJJFlJICqMn+cIpH/TAJf9D+Kbar//87J+O9s96BYISt4scgEPz4E9godkeaGjZ
LfVkToxM0H4nCzrNZf0tzRxlKx7q1jxk7+NH9m4f5CXS4j2evMuc93WD9gcdkBUIFAOMPSCq9CmV
hwyEWlBBRyjkXQJPE6JZ0RcLO5CrJ/Sr2XpEJxHvhcs6Sk8qT+pj8TAGWG3XXww9KJqNBYYbtme5
c2HqIToXUdCKHu7fgz5NoBT8EmIwxF4Ey5VPRZcQnSFOQZwHMR/7Cxw1gAMEDFD6ost7WlsfaH1o
n4Q6BpYOTtA0wHyGeAjcRtgSCGqFsJ0bePN0pL2i9EtW2lrkPzQ8er8BZxNWzz2q+sX1K2GK8GX8
HzcTN8DEQzRzAgkiV/LZ7on5NxgI65Pl+s9CSvS4wivNBjza0nW+2M63aEW+2/+iXBTCFIADx5hO
l/jBifbBh4Fw9SXAzMlD+4lYqXyh7aRHG2jiu59jRiwsy8ylxVoX48TeI6qNQUrDYm7Q2yJpedr2
tEuxL4iqUNlXCPy2s23nm6fOp0gsvYq2SHxfcTUkp9gD/WVf8pKoSaYJ5SreWGuyLG4vqKbQTsC7
XsONyMJyN/oPg1hjotOwuMNTggQq9/xOjjM6zcQzmXZC4MIGmSsKMMb+ASTwZ6NtAspE+2+61w12
D+UnOffj0cC3FU8y80P9SLrlffegmgNR+WcgbSpuPIFHsND987r5Ey5bAvu8r/TtfSU+tg/p4nxi
mkEoB2AnYQPv2buxlw4Ar+Q9gJE9sHAncBVzZY4/AWwIzEIEYDwCIA1nOqjzZilvxp2FYOxT8lv4
dQt7VUTJukG9k/x2YSM+BrxL1+ZC/LqvSRL/JB6DYyZGfyYOkvJ5lAivXnF45MjFb+4fsV7Om1p/
XD1pJLsSC4LkoKH5vTsJyRsik1p7Hwj9rrZnOH7+XVve2/cC/hJM2G8Nl7hxnl+XcA7q+7uCuJHC
wLt+6stW90dqoutc/uBSGttPUfG0WOZyBkGbmlc+RFtX/Jq51e5fqSasEhi9mESEFK901lRtFH40
M4c3ca5SCzz7cHHYFpG2sZj2igNUzHzpzR2dd0z8ws6AQ3tw9MOwtNZCGy++QmLDyplFLRCzfQnQ
/N9DmI6L4KodkxBGItotJFBKB0Nv3tvVP1RYWF4aS+FILhBMMSARs49/IKtAUtgzt6Qt01HLSdgD
hx5Rh3TwalphUl9uuzXSjn9ojeDTCKYbPHIBUneQtcQAQJ3Nm6uTvWQvNx75a0lI1mssgFLhgY7I
5TFvcCMluIOUeoHzCO0a4DBOB8gJ8kOFrSNkn4pHuo33xRqS9HbCEgmjoyUHDz4UAjW88jt8gTns
BRpUujoivHnPqXOpHmtnae6vC3kH6VHIw/bXlRncQ+Xt7Gw0/7Fi/PRp+O2mauhXmCpxoz/QNYfd
WlllSihLG4uNFy8PXBzhA6+Ra6VQ2wUuoxCkRapEjSLPJg3s2LHE1edCF8SbAqd1fO4YmC+hclDp
1YDIj2cUjIiDSRbZHwMCrg4Nw6n60wL+j2VFSkjvE423Vg/lB+nxH1J455dREUXLt5CD8lsMP7mF
GF6oBzGWIYCE+9QIAP2EMfDgRFS1osP++/ravDENdBJqNAFN/mu8QRU9MZ8Q8xFhoi922Mcf00Yi
dFcjQKk4GUc2Y/EQw81mmawI1JFPDw48dSEsVMUN+mzl38RSJf7LJT8GFImalM9njrlqvxFXhDKy
Lt6UkrNSPMTr5rz9mAUzjsaUwaz4vfKu75XH2JFvT/gO3RDkFh7C4PwftEr1uxUW6PtQ3Cx3WFe3
uY2187SetmnQried20pidsKELdCNTw1OlWBawa366CA2dYzZxKitpQY09y17t/BcFg+eKp0WgpNn
SSpKTcrPzRB2RM5gDB0SccNgR/0pKA0krqDkm8nGeJtS5ByCVL2SIiKgxdTnOT1AXkxRAX7BfIgo
WYrl/zmTh3+PkIkvvImCgmPGZ+Fm8fGEcflMQXdy17MgO3v1B6Cc+Pvqzz5Af8e9I3sXm6yMg4cY
iYnLJB4Jk8/rS7Zhg0t3wr62wGVJDJZEySBGw8JoADcNaNiMa4UvhVisGel1JyJg5rExV9GQ/3BO
TAWzPDLbtGXNkN3eXjfMN5hDd38WmdQil9rY26gnHPvAHG1jkhNDpBXD8ye8bgV4jATc3AbBi9CO
093zGaU8ORF3en25gTRgpFHz3MX5wvQNRD6diQk4/xFWc72QIPSY8R7e7eC8Tx9HuwoslJ/5z6zw
hsgAbfk4PxZ8mVim0HQYkzsqNBCeiLbIMBcv1zrqumInv0xSiNi6uGFNTRUD0rUaq98zI9pqnv+m
v9VF+lF3g+bHwD1soYTt4OC+K0hAa4/jssQTjFn0uKz/0smx9xTzIDGjV0d1RJz0Oj51v5Q/xwZc
1gRURrOk4YftkFtmuBo7dUlQc/bWrYu9DvBcQtNFQOrOTgRfopkhy1t3W1x50vn0qwyksUKfhYri
jY2H7AkpYXy6X0zAab4n7EvbKwk9REhdRtJEsZ8eaS1II5Dgv5lufFvNzmsFTS4SONKwoT0f9brz
Sp5SvDQ2JWLy+CfVvETzzhiQ4YXNMJl6pHT6IaqBZriWXGKqMea3pxLlPrFtqiMEUJxiIocb1v6L
9ifcHYQfGASWjZihn5oXYf2AqcFKTB+nhZhMCuOO0peO/6ZOT2ezSI2gjOoFAhGvARTgji7Ef13s
0AbVh3I7QXBlsPD8zyyJbMYZRPtFD4akC4mUjcILAi6VgtBMlZ/ikX/WPyxq/kOWAiMYErCM4c3w
1fEQ0+NzIH1vn9ALcnONjUCo2uWdxQhyttMp6STCzUGE59/H1T8GJKkSBE7jzgN3iskGXRgOPeJP
Ad2aL6Sq/NrAdtbzb8S/CsRW2JaJhzCMBatvnkUzJSrdlt8xwMTOunbX6eRzzonhyz+rXfLA9la2
S2RQToFzpkwfBdYpkE42tvue4Ktn20sbzRhaZxCt8zvbLr+qkPQqHg8iw1QC7wEPODyflNNvXmss
Yn6Yk2JjPlFon0TuIZaZwq1e/HgOADbus5P8nh2xgTdhQ6ODIAmHHsOTaebNFTQiNu3bn9i8cwV5
p1N+iI9HCtdvbS0co4iQXf5vvCVOOnrF05pQowUkcMF55okE2jw4rmCz9s5xAl9lpKkEYsb8rZFM
zm8mE4vK1ddokPkV03TOd0ow7cWWzaXIo/OKkL/nhRBou/A2VMG7MfKhQBC/xLColF1ko9TGgpD8
hjfRUknwkSz9WA0w4lnhwmDgTYFpNr5cc789IJtFSGxW7HSoFzNBiW4EW9m6baAtIjCR3N8dZYQx
P0KVoZcF2QI4snzUuMEIzFjvu5sTv6pnb9oPlXsD+TRWsAslID6QzO1IzBQoE38zzODZZgws3XH0
Zru+DGo8K++uzdgnmJ+393c05dcdZLb2/T45M9gqiI4iFRejEz+j+BmB6kCr0cQEVkWQH8zh5rvH
tRCD0GGOWmKpAsOA2MU/HTsItU7pXZGRKyaBLdic4alwhZO9nciFJemOvnL7Ggh32dsCUYZGk0ZC
2kvFwoNN4ebvdvMSx0HK4PkslPETE2rCH5nLTB2n5H1xx2AGCX7upHQynk53xZg+RW+NfItJ3jiD
gXQzvQdByuXcJoeeHEh1IaW031g5iroO+jg12AP0Ojn03eYRL6HkjuDbY3DHjMSto+7T+DFmw7y8
2J4NNz0c4eKx9iLYRTLDH8TlSb/jE9BdEhoK6bdidtIfySM7O7PU0xUv5zgpbi6i1D7K4oX1yVv0
6Ndp5RGimZG2cUAtPiv8unEGpgIdA3Kt4R+8G/8G6LpWuOn7NedPzKAu+R21BV+btpDgAWksAtC3
8PrO8ZLuIOLLqFF1PbgOYVkFvTzH9XLAbFFhFN4xN7bmSbVsjXVv++mW+aDa+0r0sFbaDLtL9Vjx
N8eC8egMwPsWcZ6UuGkyEycOPFSifXELBAn/DW2ArUDLyfaJz2iLAL8Qfj6rd8IZE4L+cHM1D29H
6Ix8HfRz9E7YOVV4q/N5ibl+KNih4OAB9T8ng30HJKTTzd+WGlNT7iKLIS0x4M2X5nRM6gWly1jU
+DWY6wJQNohXdM4xpkIS+915cND/lmzcWwTpUrbmDjK5KUlBSBjf9th1NMcBzUAwSs4UgcNkMaNh
cJrTHd8S2PV7Ix2EUBq1dn//Y8FprO8zHkm5+MbZb9MMTMgkPLtEG/7fRtm7YSombEj1lxtRVKaH
m9rrk1TybKT7p3HpP0ddYWMqzJ9v3GmuscD+gBlcH1qLPkpw3hDYGNM4xrZibwGZDxjBstu8VMny
emoQp62r3/sMf5ldFbDgqsJRjvFeXL+wWLd1MB2VImxgE2Olu0sPPGnewRqWEP4HhKmu5eoNwa82
V5gab9HoM5jUOS6GIZRn/iXB/UvGwcCviPpis9p3JT22ikuYiAoUXE2s/Thw8RFhh6GqYBNpvWwh
IPjHx+i0nlCQAb6wD1KFDL+sAW4MB5k/gilaN8Yu3dZgPdEGHfhxMbvcA77F8gFnBwdgewLNY2jK
i2ETtTALFnsoXRafVvrMr81LdqLZE1P0Bs09U5YCOaOnWvPqMb+9EyOIr6lo1KCF/+Xv1tZkFpVv
W4xsAGIwVLtFxQn9GEc8Ga+/3Zuwxb2gPOGpdHxD7kByfuDgCAtb8Mnb8oJsRGa7AthhM+co7VxU
KRbPKl7aF9YWl4Bn3rwJXT7GB9grRZcCddqd61YKSYtGb8WTmtM7Yj8SgX+sEYDYLIIlpBILC7vm
Ddc15PhUQiMMZ8nFjKFgwdCZPsPqcYCC9vly3w1MzzExE5oi4UmIH/MC0csq38wgP8FaXtmwkvON
uYSBzMioWz385OW6u+00P9/cds3CmkW3Kyv5PG/BZl6zsJMO2CqJWEFI6QBgPE1mFC7eAgfeV50X
iNTWWJfcL2hMfvFhGy8iTer8CgZKApvMlBK7yXIZ48y2mwGflHOsPuSf798dqWzhPRp2d8xVTI9f
0ILYAzJcZeBcEJJr4XyBiUbLTnMZkrCZRQQcFiuWn312bmghNAyD1bBJwtv+lc3lUmb7ctuMdLs4
KEX1NmFsiIkw3gkYXs3ty2LPZ6HnOVHDmdDRWeQPnYtyx+ZQvPNKpDLJzLE3OLGwhC4KvSwXJLio
1M002OtqXKf8SPgVeojeiDWbz3uuoaceS//FnOFvyOfjdISlvyBfED/At2XyYmMxqHlIFMd5LXHr
crVx2OlADzI8HDVqYBmrIPFVaoSIVgYb50tPWERwwPP1SsSPaSmoovEwQ/5AP6d/1vS7l8G7nJc2
B9VdX9x+OylsobdRhh+b4JK62u/wduYeDihWGyTgji7PESLxmgBMMIP0TzE3dHngJ8BJQYzEfkwB
u1T8TBgFH9kEQfHx+lHD/pBvsb1QWZgYRuBUWbN9QPnIwFuwYXIht+G/xgXYU98QNTlj24Grwt1Y
LTlIMQu+8Cp2t6WNj8cNRDXxL3yLfvdraHN+TuJYFNjYbXja6GyBbAIM9nBd4ModK54XrPQF7x0/
t2VXbk74VvJ6+ASiq0cqSlgr7HOMuwL7qMHQ0zyFdmrPy2kg9rBrglhOC2ymerZQ4FbCStBn4gLA
9EHzbGZMOCoIm2bpiJgr4O81rz7gwIHsEmbFFr+MTJh0iI0Iyg3/XnMcLUuF8YLuYwzCEuGYwpMG
A+SSF8CPP91dDpJjfuDG5ZnCBQsEhkmRdyick1rBWZowR4P/NmzEe8x7TR9Bb+Zx7YgpoGXDPAQz
UxRht+jxZjNrF3vAR8r7kDfBKT/k7ESsP8n55cbhIxkF/4l/9DGHusGIUkPx9nJe834gOkVVxg7V
BbyrEQQo4hFCBecPYfmxSb+TDzwnEEycOMuXEtfLZGFp3nWJbwmqzmLPakQFyzUx+VEpO5jNXcLe
y9/MRj7ElRAvSk4vrsASOZ5uBJgT1stbyFJm8aPy5UDRvHASkTPoOIGlvvudigGIuGKwtHlCqOf8
FxSspq/9/vt0XvPDgK7PrbVIXMyxEcRVMcvv6qHYZj/GSho7NzZQLhriclce1+1BQP46axxqTINv
LMx+SDHYOUDGg1IIk2+YghtxeSzx2xIhNywOLOfFqYNQmhfOZ7Hst1cGMCb47wneeIC9QzjDUpF7
ABQN7wCxTMQSV7m/q5PxC+srujLrmDmLZs2CqJsAswyARfZ0NMvgF9w6WKLCR3wVEr5Yn+P1AaT7
mfrWr3hvqhPvuGdGCu4V2MnAevIxCGd+t7552hvFE0aHMBHnF0iTxPkQpe7zyh+bDoswvLNKLHhZ
qUhRP6d8/uxrhYWHEo4MRJzZW/FYi2cszMmQ3T7fLeZtkbgfXrHNeL1FjCW+k28uJTcnWJPgYiO/
Rv7I3SO+AA0vr4H7j9kOEly+11u/g9HmG8SJVphiitcvbkQQfwiACHJYejfKbKzLGeZduG+EdSYs
K483NebCjAdeOMcdF4JDlHuue7nzDHXgPzhW3BDiB/67fW0/NzC7Znf+5oDFRIwEkg92rw5T31+u
TP/DhHA85OTqidyT+pM3sOVGLR1FdhuZk7YD7Oaaw2DcQSpZ89Po2dFD441aI3dxuaPx0TOdAisG
4WHCN3gw6+YCThEhAmpQf7YtlXmIgPj59KDKMkKg1AAdYJdWWDUkRdiMdygaW9wuQoXwCO6PCUZO
jJZsl4KAtW/WezHtMQ1i3+OmDPodV1BycR55/mm8qzBUIAHA8nVlvKdgGqxAOAAPLAX+mfUyENrw
2vY1JkWxf7u7uvkja2xns+25OFiWudEy+Kn8+8M0ApNORDOsz76ndM75mSiXr3upaxay7cQhqARy
bKq3PNkM+utUAeIPcPIAL6B4juftzUL+kM5ue43YiRlLn4OjQmZd+2ctc/V7Eijqcmz5xyvUlgnO
W7+EpqF/ySCpoKGGV8VvJYPwAmGNh/AxozI/voO53uE0TrirVsLxxYyEs01k9uzxwn1mjQIcVr9Y
BaxBhMyxuP0nLDC41iwkDS+wzKtVdsuhmYN3Yy6+BSJsVYdtEHphKEUGq00jRKB+iyERY/9y3jTy
qhZSc5rAVY2PRvat48yw0GHZSqNbT14Ch4hjUsVrYAb85EmI/XouBrGOOBNGoi8hz1IK9K97ANbH
K40TbB8X58xXrwzXak7bllMX0YqK1VRVhefHT8qb2uLifKuDWb2s7WhUXoqCupr8t8fc0t7spGGf
dWRzIZlOusnq/RWmkTQKE8nRUQF87dBCTojmJvagMNrraoGtXfZJpiC9pZN71nEWagrAoBzZu2Sp
gFtEGEcYkJH99BRvO8ZybJM4l/nISfnQoKNtIhO3Kex0HKz8BdQMPoC30rbDcnTZXsawvdikHnwO
6a699Jf2Qjln4hH0K7Er0ZPiY0vgDbiWd/48t4BVsx0ggYNkTX3M1b+h9cAJ5Jl7bUOc3DSuAGZF
TARBCXs3U72rSpcbTGrUT0tpWGsx0Oe8H4la+NFGfkg8N+hOy7XJhAMXRRgEHDi2AP/UD/nPKCII
1axBAvJmOJfW5NXNlphIaPEaXPgrXxSWc1/N9uXHsD9/ma/Kz/gpnzQE3x8NRO2lVy14ApT1+rwN
mvO8kPzp7H121O6ia3XO281wBW3Z2kTOqq/15Nxnwfhu/01fSKwctFXD1cOsL8EFwFVGp7x758v4
O0iw0lzt6mc/9UtFAW84/czPsKpq5+eNpm/TaFZ9PH60zhXNzEhrc/Vm3Zae7HbifxuMug4qc2Ph
x4KjMWXI0YRQ94aFGv98OzG6HveNY8ERCWtYKPh0t0u5mwdgLRbuTOW+YKGU64cvPUIDIjbmZuDg
pqt/03Kn9lfVfZFJ8gDLnrczxotxiJcH9ZtwVSEixfI06sLU0b0ExJs5B9PJgdEU95lJXCf5zOjs
bOpLFpTh50pYMFoM+8BiR729T0bU6b/ZY19cl3iKDTTAAK5n2gHDM9jrJ6deIYdhpib8UokDFFoJ
oZkoXghFw/tTBBEAk4oPKINwPw2uDO1JXKEJxGUTU2l+CWNRwXRtIJvi0+kxkMPIHNLpgeLwX0I6
Hte0LIvkW03m2BO/lz/s2gAAbA3f63zRYLG+6GmB7dUJw1E8bdynpSeHdbfhLGgQ4NNw8UYbPA3c
ACg6EMwldGxxthk2Jqxt8D3MFHk6cMBlzrnrPagPJgfp0w/J9os9ZuwnFekLrobQEoTNMWa9uAOt
MHQdLzUDHg8tUoWoiBG5thSqkfNfjgQWedcN7cA+lzfF1423ouMpQjh5OZvU0F2oCq9RmT2AqenP
DLogmQDv2Ctbv11Qpz6nFml/FHGiiKWruUFS5KX61LucKfyFqGUuJGLL9BmiPtW1UDnSbiGmyi+j
vrg+i3WLM5wCWJgqcarXeIATBs3YkYwdK+HZZigh0QMB5L+xcQj31dtSYD4xJ7/k0dlSIx/xdtCw
JiVwJarRgy3AsphIyqAi+1mKg+KaRTymtJKRgZJjpw1OHDuQZ9b37euV2yM8L7L9Qp9xkqCLZmxj
UQWhgsM/S8w8e6YjgHbctiwG4CdO43AEwHJBqcxoFi+qeMGH5W2bHKyF6XWYbSMWQb8f3NjLZ9Sn
+Cz6vNusDzVM0OcFlGaySgkrSmdRB8Nhdq+269e1t+UAUjQnzubnd83gqMAavfQ7UYFkL+k3FCc4
o6wLPP9PtJqfeENxblWiQkX7v5vo06H2MKkg2mjB0sT72IpeWb1rHDGqNa+Fl9mcqgDcUE98DfSu
8LFlTLcqbx7N8bRXsGeS3V75pnqnhqEJUPN1bxH6Ru1j4xcvmhLCSK0dhWi1Z88QwBlmEfRwoncS
bUO3B4nccUsxltxz0n1xxmKvEhYlr6fbV08DONRwGe4g1IMcjp8kkOyuIV5c8nthO6a9kFTQAgzn
MJRj6HEY0Z6lzgPHuhhkx89e6UfPa1Y7L96K59K3zYdfXMEiArKwmt00HBKNiSasKvyg4dmUxRxj
LzzhHmvAzbLkyJ4zzBPpIpQhX+wDdb/EMCxL9la3Qlplf+TxO6ZjeReWfaTCzbhH+NKdMb67/Za3
T0Qe0uWMsxW28wfscs6vNcMUEU6U1wEGX341OvFJLar5/fBctRFgBBoHOkJcpwb6hgEfh/0dVujb
9b6BptIMW/nx2uvRTeIZYVcnSnduLXfgbZJdI8Fb1FVAsQQZniIPxxzue5xyRlAsL5UEAgFKcwK7
N6Mack7DTdO9JTw/wocwPOFWQuqEzVRQVhglulki4pJoXIdwZP7fHEBEgUBw7LRs+DJ7Onu796cj
dic3oKhx3m7Tjj64G8Mi2+nmGn++zIrwn+nYK3AuV2k+da+zkLQoBF8oM/6y2rCz6x/8fa6tztmh
qXZgQGR6aLln4oEFJcQ13lP40EyJ32mQ2FfAv+6Vd9ZcDiJxB0PvpS67OzO05VfHJoCCPWaXlEvb
xKNNCjv89AFnjYi1cX0tYS4qSxN7kuaCED094mBWIw56ODVW5zh7RVeWkPwHud3A6s8busUVo2rk
wrzlg5NjWbqU8xcthh+j7xLWOflUjCAj0M+7FA1kF/A6BwDiypUgCvF25pj6MTx8vxO/YLsai/Oi
cImBZtbXaXVHyd9sbZAjKUrAmvEgjgpPs13pp8a69QEYBmJWhreP5ifbDVRKf72FATs2A/lmumM6
uGn3N9oMjoj2vutaR7o6zQ+jiAxXY0o5VIl3i/H2JieVanX+uMd7oGS5XfbUmnfnbK/hfcDMQOIi
nawhut+WqRLcW2jIVfUq9P4PTwMao7QkhoW4lzSE3qyyhWUB5XhHIUd8cqQytYDOIe+mAOzVgUl9
z7yJuDZKHmX5LcEtf2DYGN7YekuGEdlbeXvVQdbi5fDJnlN8yJ/6A/ND59G6qYpjy6M8TQxRGiYa
JbseHR48HsoZAkl+ZaidbkxrwcD67o5QVDrPvs0xIzY+st30eOvlLVTrGgshe9FO3pm+ow+u8iGV
nbR+KbVl3uwkhhKdO4M8shjJlddpJjBwZRPLgcgcQ4bLLvf4kFwPZb0zMUNOvJnuMYuazVxzFihr
asyRI2E14IvLYZ9uNQRMh9o6JjIGRO716jaTbxeRXGw1NJD2PNdZ/atz+IBU9hfrnlLDxTEOunCX
cgsczlS8bV1tZxZujT1wvrgqfg0fygpa8AF4ZfBjcL3pF6mxuwGkS47+1oElIy1tGWe/GtaFzzoz
kESi0EHoQrgf4pKo41i0aJug3mUn3kIqrubEDVyUK25fbeCFROxFg77JtHnWuVSBN50DuofqF5qQ
LJfY8naZ7hkIZxTc+WEYdOmCwWH9mn4AARDvhds16u2NYoV5hhljHqpQPZwuGeeyxaZOHcMw8fYI
Cp2pU5iCZveuxFNA13FsGSYVX4zAMXTirh4w80n32jCXP7k7maMwwlCi+E0t8dZbJ3VQw8fDcXFu
BcMfyVo/FCHaPoWfAJ1mtlGwbwHO9VPdyUrPNlcPRqLtfARN6HydSQA6Mt29L2OOsM5NMQgWhtAU
uYfZs1spsB2+/uD10T+W/Vt6C+LSJcT7YfoVGlh4dpeYscKHQSLvw4NQOPxhgQ9iTQ/Pft+Y3IBz
bPer+7Lulj111KDOp+lgSJtMDTjNa2TWht+DcvS4Z7tVClmyeo0R2zDdfENF1nzrM6hMoWwFCasO
36Nl8Y0bhz16qjgJ5jocrWCCx/xRMinUHZX2d3BScGAEowMoB0lQ0oEJxCev0YAezgl79RvcQLBB
G/083yroURRWrFOcPTldZwBP+Geg2aCk5QRkqGE4M+jtj1CBc6Aq8wc+3YUWqDEerA1FMf6nt9YZ
jq0Sddqak5XMMDahZQ6BSnXcFHOA0hlKx36VAdmPxuZO+XdU0W+E3cwO646ApZnwILhxMPd3QFUN
wzNh4vpjWaLd8q8ZhmMxd291LOsyKNjf46T3KE9D3sQCD/FWRncqb+pq218bd7iH/Q1WA1WBDJSk
hQxDBsvrscGwfU5BTMF6DJktv0Fb1m2U+/oKBnfzbAvDX3/WgwMHCr4yFwzHGcz22Pk227SJGM+W
F3LdAwktMRMOTptZ+/AkuKqzY08VnXVbxdwbrZguPxpokYBVKK1GOLKUhYV7D+xQlyM9f8uQl/IT
5GiS2BdfBmNf9vuaLC8ABnRUlp+buHQiPgrzPjTUMFacig3v6s+AFNvoXq6u/aYe1ka/m+LFGR01
GNPgz+BinUFeeAJeDIYSKNghj+FQLXPiXRIss7109DCfkm6uBducIspytTZsKLbRBDkT4xmEPrPA
zlwroVB16ZY15gZ3XiX1O+apntFEOiOr2ZecwrmZ6z8aCM6L/gkbtSE0mbk6+3OUf8db/bUXW/V6
3LY67NXi0vqSKrIZjvebj/QfJ6ZkXiNnq1z66ocD0auOvZn8Wf2pbFlLuL3FHMZfA5funnz16IcZ
Sl0d/PsqiKbgAHdyG/XVeBH+qvBCLAyw/QmdfBHl0rKlJ1UCS/c7bJoz3mwqfi7/wk7D63l9HqJh
jHTadiuUMo4MFuzCLLFy8znAgo8+Xc2mxb1a55DBLadF2IW8r325Sru8DushKvKor8G4/WsatoDB
RIkMkYQq+uzx9/rVIxHjejuey3dzNrcmJ23c++if40UP9HTTN9cT480zEIPOJeUaWmDxfg3OWr31
D0eCzap7lQGjeSGXixFywuhPlU8QpV8zgyMQyowoaEZ5cS83OVSQjUIQxOimujfkwUgdRbSW7Vyp
EGKszqF/Y9fMfxPabuoDZi3c1xCzoHRDrRw9QN+CxUI8d00r5ySGx72FFzoje/zps8I3UQsh9aLV
Z20QAEA9zfYKuyN3JuSIldjs+LbMc7mPyWODXZ3WbkoLU7k2VJ0WgrSrIY+ntCEjbSPfojNNkYL3
6/RlMhIyA/XMZkicG08/NM+BDn5ZnFLcFBEG4dldhkxbJT1gcmkz2yXicfArohHADyEaQSnGx5YM
ORY+7L2rr1cBv9Obx05ferBKbOLYQYQxBUsIKvEza9GZYY86HZ2Q7Nt3z4IvTogI9K/MO9deb2Lc
6+W0vtDPcaGT3JlBWF1PkgAu30yoVTzJ8P3kXUTuDpbwFoMjgvfSuw0OGpkUIpyjcO7NAckU27mD
8wAt4muCaAFG3uTLNNGTlyOpfUAA4Zpy3ILo2Qfd8LKHdz6zLy1q3cMutUVNDTAP8YIYR8Pxaaho
s3HUvtL/41zPYX3lCIDV6RMqWEI/asFLF3bLNqitevyROH1Kbqf+4Y94z2QRK7VGF/DA9dyLczhv
Dj4ZpkLFxtjBYx3ItAYAROWyR1n2o7wyAKMRB9QAa6CxEc+A678QfIQedITr7eCDN1FvnyZO0rY5
pJafMK4wilUMEzMJsZ/Gg1031nK7TcatnmyrdOampP/dsmllpmag30w3USHoYmrd+GCyTc7zIKPA
M8A1CrxmaHxVwpcqnJW32BXj/vPT7NG9h4xE5HtEV5B8xCMppTR0WcigKlkxNybgo2CEw/DgSiSm
zNSOXodSB1f+BX0Ow7QTQ9rzsGd3ZWMSix5E0ZJCM4Yuxb+iZqNHxAafzAS+GEkbVr5eh0hLo0ED
lZTeWWAl58GeUjlH/Q3Yk7lvcBCYd8vcdstip5jwbocaQHJ5LfelwomXLUZZkJTOdJudFRi0MPZS
Al0+U5uVMGFIRQjjPchEB7Ma48hfrC3HH/kLr6NsEODjd0vqDpM2yKlW0N0OTGGKjVm+9vY8A02G
r8ue9npnHz6D1TIIerliRrdJqk94rBBJWROZ5svFsa5YQ1iw4KJVQxv9KFXHOPEJA+afD0jQmCXC
rPL4LtJBgYU6hcaaI/8xh2qddq+6anlK0wf788aqUaFpt7X8ogHsNU77+zg8VvkXfKyca03FMdz9
9gs/KRv4aCkttJfp0Hh67PKDCwOqH68H12nAQPJt8hkKK+UBm5hxApt/6rTxEqTrAXFqh5knPp9e
M9Fjr1vnus3IJqA/gEcmnA4fLYRlG+1JCNDt6J/XGnP1uYa9eOyP/QcDgIEThWJ+8jJicNg6Y8+G
G43G1fRubDZFmBNlA7mlRN4UlYWvc4aNfsLwvgt0cq/lhVkvSuQLaCSYI4HVI6HEOqJ0GHxRBOI8
r6I2I6GI/o9XIioGh7bOBhcrOGZ9CLgPYqP0gLMQWquiOiZGZ4yGcZkHvro719qHS2wxmNwWwJGD
y6WG8TMBCpCOOfIm2J9WuZnyvaotcsIcICJK6XR25uuqSFdWpQI3waBV7wowhAVRsq0iSjnZjjX3
EWOwplkvNZWWCYGrkWMqGfaKIcFfpzWWo3b2rknlGAKpZig0ddPO7miVu+qxatLOte9MiCTtS0uu
y1rSloaJ43KOOdit8QbrPW2Nec/UpjVNoqfKVVY+/CqPGSnqUJRl7CYV+/6Wq/IlMwpOUwUcoyO/
krBeiqfHt4r75krSSFtk7jQM6GfpI5T+TA/dYveNgFl+yxNaqgK0KZpUxI9I2NvxC/ntVf3TZbh1
N2SrCpGl6nWvnu8o4Jcw4XBZJpgjwV4Z8OvuPblewqWf4095pSOZigWTY871M/jJ+YHDvMjH4knw
b7UB6YEPxxUUyvrxW3BnsTuyyRG3DcnghyF8dncfbwZ7FabUbsF8lgb/IpkCccdRRkzlYd19T2KH
oacldpAZ3rPJyR1Uk5jSwU6kK7Lc8WIwslDQcoFfZdsxqAe8FMfS2d3UlUHZxmTrK0Pjuk8mR9dZ
RKs29xj6lLxZHU0Bi929IR/b1+//oem8thTVtjD8RIyhAiK3ZFAxa1k3DCMgoCgS9OnPt6r3Gb13
dXUFA2GtOf/5h689PBXUiDAbt0KbyR4FaSWQsAfaaIsGBnEK74teXoXVChMAEVPitDe7hilZ0N0P
943sf4OUq9JMFyQV3o3+uNh0SxIVBx4V9aMhPH0DR5HSuRvzihNUbPI0UaYEznT59fuZ3aR57QDC
jHLz/v1lYPZmbfOK7+p1kLf4oFaINQuzWldnKvzc/EzYdo1biDDVSkIFbTV3LP39gxHTfYmH5rC0
8ELE3fPJOx4n7fI1tB7zcvm184YEJjTUCRUD7Lkge3uj09CheXUqMIxDnvkcgOE4PudRyAQKBVxi
nrBHPLFIv416coqwqeMQBk/N43Ku4M/rO1U4ItY4GTzHlbyUlZpwpzEHq/g4eWENoQFZeXgq1m9s
QF5C8a1GAAHTjsgpxZGeztuOJzD0C1dPdjKeLE+cP90vJjJDinhWEM9v+9DC+thbQKCxThn5LQXU
bockT+YG4rL570OHE7hBS1NdCpe4Cf4XKQAGnYPxxUikW9+6K+Fasz4ILXBFlayAd0m3J+Vm31Wr
7HYmigivZRok7jrciWqLcCE5gtZkkT/0hkVg3ndchMz3w5GygsTUH06lI8yx23f7uTASZzhdc8/j
k9GYtzObWI6pB6mvQNM5ViJY54FU6c4b/jj2skZDNDyQgmYXZBT0+osEaEXxUmndwy00gxRodO5A
9Xv0M7QTBa2p5gJsZKsH5QxL1ridDbUgMhWCVGw+5G7X+hG26j5BM4RT2fQK+CdEZPS4D33xgVka
q76+/4IE6M6AHpCXbtTeQ/GiZebk05t9w/gjgntgp8jWpElSA/L6z0cwgAdCziVcEaJS0nlfFsK7
VzEbfPwaTTy74Gj2xs9K85+fmfRUjQxBksTYnS7QbyENvTE2YySszuKlOmu6XRaygjJ0RmZGlAAG
ILZKZWDf5clgy9QgHtM6vX9oJIGcA12f1YXLlkxPSLvIBi+Nb0RGsy0+3d5vC4uCYsJOQFJRUyb2
aIGL3JbakMs9FYPrAf5PzESAj+khQCbhYImxBDFBg0t3JinlzjRsILuMHkRZU4tZf//+c9emI6b9
lBtQ1DKD9IUnVZI6k4+88vQiV6unPqHQl19ujpCulGogY8FQI18V/lECpaNmyhY7sjKhEL3vpV05
Ky6RdffaPfZuUDbLicjpTCGsEFFDhvj6cwAdBruRX1YPq4IB1Z/JYYgP/VXzc+fhr306Dil4ydvG
eU+6H6ZTFZOryuYAYKnCtJEihG5HpJUyKqfwizEI91V4JLSgxLSIm4LQQpa23BGcX3gxqvVtHAyG
uGsu3Efykddvf+Ucf1db0/eAOrc5RKQlgwDQyfrSHXmP3Pw9aALyGzWI9eJVDxSwTAMe6WME1ZbH
4U7p23yfI0H8EUFM2Zi4kcGyumiaoTtK0C4p4AaazZ06AusnxosXO9LmzydW3VDPniKqnL2GF9hg
H27nADYIaZAPwjKNg2bIwJq0Zp3R3fYOKw5YtOVCoDe+8d8cNRKjCAOgr2bxp4mlWMTEHDWACCyC
IxIB9m6xMmduXh45PLyE1WPJIEHfAbwh0Kk3PLuKHUwkdIt7bO0THe6RAx6J6qiweoBdpKr1/Afs
ibcdfezijbgKWg7CLCREdFeax8X5PEgrZD+6O9iKsZtJWVUdX5d8CrA08m5LeTvYvU5KwM1UaxaY
V+NzzXKwtBkvoA6ZUfHmyEmRM8BxoyfZSJxGAcwpIHfhux9C7K+QrpnsoNTrMpCCPTrgXo6usoUk
U/1mH8IsuH1W2o4hjaQFrE/9Ads+QSf0q3RJTE7Yjz8hcwZ26RLnfBpbxYOcc8/Xg9Sk8Yxjp7oH
iDeZl/btIdp3rhaAPzg2a0ZWQJUacbHdmSV0dBDpNVsIbhy8x2+0pxGECL1p1lSZ3JYcQBkjTjY3
myJmWIiP0koDSKLKJpmSHfLIafpiEaExqgUZpdvqNQeM8XAqVs69dt88TyCneM+1V3xsyRL2IyS6
cJi7c9abwplRjiXJokymATJlBi52Pb3TdqMQitEBQJF/94zTQPJO3TGZcW8QJo5JNJM5mmiYLtBr
PS49mikuUCl27juEH/T/WWZT3oAd6IU5OETCtAtAFihXhFWw99LTkxYI2BWQU6CgvGIG9DWEDSGA
MOGgTASLQzVwCaelMOLYgDFy8xEUAf1hZD2nf7WPbrPZMEPqkxNkYmgLxVnsiI6CH49JhYq+Kev7
UMy5n8HXDXHZgpOy1/jDqwYCwqI3gpdHVQywXLpy42bJLoMdOSTBD9MBnmuR4Hu8ZkUBNkumfcKP
SRqnv1HWQorE/MsggRp7g2xCi0VtizDhFrugojLnHFkcsUqOhgQ0yLbdDGlYBYsQKtxoK43lU/lD
x3MntY7gO8KsoEGmzK17htqGXHBVWFROO+KdUDlyMeMU40JDfxLjho/ckcybP5oB1x3ntEytGs8e
vNYgGnxNjafnHiHeE5nOIj2kkj1AT8jymHQrNILRLx/0cvpWIASbZExpbwuk5WMeubKStYPiA9tr
ZCzMGomLXwmxAaZ0NJPwlAn6vLnwaVKo5uyGAgI2IxQ9c+FJvqPRQtwnuY893uF3SEEf49TrzW+5
IX1msY+xc/+aQ7FcPCmg7lbtSD0EgIp+lZptA6keND2z+mAmU66sTCdH0RkcWEjRp8g7DsvtlP67
eKAWNo0jKcg4LK4rlCEITKCeUDCT+Pe5AN2KqvwCa6AlvB7nBWaDup8k7uPQVT5rIMa/BMrie6qi
KpVxZz1Imnd7/0Dxajfcw+AFen/+fDv4LDK1B1Aa4vIcezApxiBiUCkIhIfdIQwYwfDclJnH14us
mqzHsR6qSwXtLVIw1k3pB0uAh2bru1ax7g/rqQcKVLPaYbgAQe0eDNBbWncMpod0DnAiv6GM2Ypz
O1Sgiadkq8IGVU06fsS1mYNzyv3u1bX31falLmp9JtnS7xcFAZyMgVXCQkrvO5KBmSmGI4n5EyID
H04d3rxkm8R0VRakO/isg593SwQucFnDbkVpw3SccDAgDcKlsS5nZoZPElmgmDkUkID7bnLsy35y
7XGNjZlJsGtohMg3Dlsa248LX3p0s8DeuF9hHL/27BSRCGcaxERc9w75Z9xIwW3/+P3ezBLlHHBW
7YywPVKZQxitJMATwW5IbPolFeWV2x2B5eF2s3CxWpoIHrujwnwX879JPifI1fub75KfQsGKO+Wp
9MvUFkY7stPgNCc55GaB79EhxzbKgXaT7yNcjWBEoNlaMqbCLreUGVBDf+IChL+geg00+z+Oxezl
PTca+NmG3TtmDxiaJxYbUS381l+0InFQHvsfP2UCsdCXXKWIVSymdfDSDFwmVKohrp940aQzKCL6
EUI+IZ0Kp1M2+ke2mRjMlbfTmDmWJKNpyyrIeEcjcNtI8Z5a6pXHyvWafN9AkkSGwp4VVQyl3u1S
sbTAViAn3eSXtI8DGzD3kfzAmzSmzFOGTJhyp4W63jFT6bdmdInDrDeTEQaWgvf8mus//cqNMjcX
ktFeiqEF7pXFhMU/dzimX1grENkzYvuoFqRVQwTOzVDKHXJYvJJrO1VDqK2Ur5+B+02X3c8L06Bz
FlD34LiM/dikgRLfmPAnBCnL5SUCrHy2aQhcTjvQEpBGuhBFDqtOOcPLE4O0FH7CtCcHPZpaETEL
FGJEnT+ACXrfxUsZtfedAsRUrsQCfg7VgYENmjD4S+C79CcDxmVzNpdRs0RBTcTbUmmWwOO1qUF4
oa2DICXTHELDPGAgyQUmtAbQE7QlgOTnpJyA49aMDsmP52D3YL/MR7Ne5D4bLNju5MpRga4Jv+Ak
nVtmZ25+qCajimZewvzpmt8WUo8MMdyykTJr1gefn3KNNIYBw2cmf6aZJmQs9C1OLOZyQ43RM1RW
Ltr6XLJCwgglvBePgQJL/VP+xgTTqmPZiHQ34fIpCl75osKmKdkD3X+RQqL4QsyuOM/MiSJgJySG
2+8A1x4FG0EDjxLAPxQdBwU9hEKt96XwwOwBtWW9Z6vaMiGZ1ojMC6tb6stqnx+bsXpsSBY004EH
mMrWh3Mpayz7EhFconSGcI1MAxL0ugV6QtSDYAGm/GfLyUYVv0/mII93nwuHpyzPJH37zymGysUY
KBLX8UWnQbyCjUXf07s+8ZFkq27GAADSNB8aL3s0V8fxyyTM+RfYrEX+SdTnHOAdweBfHdD+UZGm
PEMzjwN1SWUCUhvtM8zhyOCpFsqVbBL2cJopHC1odzEuhbyDYSkU5ZvD60oPjw8+D/QkqQPMgf7D
aLDJlt/2V4d9Y6d3e3h3uQpu+UQbv4/c6ig4K0wvNIqLgYCH0Dc/IJ5RkhC2xbRcAMMsUJ/WpGrS
l/lVcl82IJWKqrLw9JMAybN8HIOn/HCfc1i5xg7ckcUvyz+Ac/1bX7jnRJZsYvR3uv3cVDjuQV7J
F8vX23hOT0wauncIyswWM2rI9kRG5mJdAL0OL5XExusH8HvLnS71SQjBoJZykmUggkTY/TzDv1NU
YQDNO8sOxCPSSInDsoTJWG9pHbgfiW63qZza3NbVg7ZL0wt3GVAlNCDcJmBV7oCtFEam9DgUujMp
5K3jR2p3WCAfe7INzoOy/hdTMGlR6eJ2EZCK6iKNrBnOMXkywHmT7WMymsSLcqVsaS4Z73OWsenb
EusxvnmfM+yRjwXRM8cr0aIYucGauNQYTnlx679hMYICI/CQLQWnHwB4mDcnuedGUNehQZ603AJY
CqMTtvlcH/9Hs54347NHiIuyt27sCD3r3aR0XkFtflMer26IFMSP0Dr0R06O3JBWbZVOT5krHIZg
Qbliz4fDiDKmXlbkcbUhqUrwK+80GxASnXb6+VtZIf0gq/BY9y63fU0cockaKCo2INQdVj0TguWG
l/r3PUfYVoVgiVT1aF/QWH/63nCrTth72Bpfu96eEOt8R+VV0qk1Ns0ibwgJJVBLBKOICsnoXSp+
GcaQn4bVNgqkHcN3AsyW7zVfWKBxCmmcHwwV6J05XBjL799n4iuHW0rpMNlLP4VHQds76GPGZ9KR
FuZzoKCAmnV4r9UJ/LH6LbL0WEw1E+YZ9JO08ROSVZAJjKxbWKPqS8axWfvD2XCWrd9h62PkYwpb
EGEiV6yVn3hdE5A+WqM2nXyh+aKl3tbnap4HyvjFb98QqKIZV0wTxin0T0B6zEWQKBjIBEeeDB/K
bS49roWdvMdfCLgHxP9yxxm4M4e7mtXdxZDBpSz3nuvuUKyzdXOAjj76AdYkmRzYM103W65KCi1G
m9QDZPDwJifxfCAiU4KXC2W4CUtCN8ev6TBEE/A8avsUMxPZnDAixH1z3rnF6uYpsyGMHn4TZKAg
ypOTGzL//KqOBoMMtQvxAIXZjcDODHKA9a8RpxgdFT7rAvgT3m33LXwo+eXEazJZSHzUQXNGZqc6
lGlMrwDyVaN8UaxaFdDP/hkA0qBfhMIkLXiQz0+1123MUZnfnvqB5MIOsFWCH/yKNQArCqY1zNQ4
32A+vhzePaF+7ALdFCk3jSlsBOhjkdGn5kl8Ir5AfgMgpIyXX+XEXGX43Qk7+2yIUBH5yte4SCyC
3JkjIERaEY9gc0ITXWVAupSloMj0qJAqExi7vvzlF5dnXBNdFOyosaLz7ThYPzR/iN/yaBWlpCGJ
9zeIracERurqT6cJhquPPE+4MWrVfOaCYAg7B8YEwcUBtaqCYjkOPh1jYZKKrFtkka4ustcpRCPz
2zdVPKKO/LqCA1DiN05GUg3onegqcLMbP3/7uwwhnEZ3hoKMXQNzJNQdrJo4Fje+SOQQzi/IbCBQ
pqKCwMKoNG+nD2JmhIzJKpqXq+FFufQu/TFbEzcndkZdZDJP+ey7BUOS6vROIFhRGrwO6RkTAM6J
ugBxZy7rluhL4cPl1vt6C0fsBUXGtGRDk1Rqf1E4cBppDoEAXpNYBy3uhwoRBM3kviakEgeaZh3D
jGxwscvnOcoU9pnOSs5UigTJIi/ClQ+gFReZlpk8fqLrFmb2siB7a4xuDzVFSPPN+yJFU8gWWcRl
umD05Zv0QhNQPCGZVtN1EbxmIjhx9iUVoQDF03Z0iKzYveGuehzT3H4ubtGXwY5u9NN8FRNz2Kq7
W+k3TOBHZiXuT/81k1S//rq3nlhHxGwecj1GwC3s+JEF76F0czVASPDG7gYt2S+cwzixRFyQjCfq
JH2JYyIjS3O4aiDM6EB6U0bB5AhJyz67wYVov/dMZrIETBQJpq4quKPDawmcFDGvMV4IsDDnUp3C
pjzO5t/eElLzo64taiqJbPpHrzWej8kLPJ3tVlZ/VYxqgYiz8bfoftDXq+oBefT3otS/4lLqGPbL
R6BQIOwENqC8GkFvjfa+/NeFoetqGVTe3BUpaKMAqQPG4FRVJsL+C4P9YNtMEJ1ZyqGcRX6CIYeB
OTog2cc+quPIPYq2h+EmdHowdsHffW6WHGwH/IH7z+MUsDlqS46gi5IHRi/4HJbdWK3T6rKbDP4o
fHCAG2N9R9kopH1TehXXKMwvNn42UiuTxhsVaoRBAVYHHtqKZFYQO8xCQC7SOkdo+NgIg/olEkeP
dpAtcMhGB3UElyXFva8R+c4Uqklh5Z07mldjXVWEVO+2zvex++KBi5B4SqQQySox8U8B4EatN8Ld
AtECLgjLxHnNsNcx2Q0mIgbn9QM5ETCXAnIynMZL7SThdSQZKi+RRYjoDWT6Zu9lIC9Fqvo1Zgne
W4izFujOA5Xz3tqEwGPChkeo14OVjywFBz4OFD5nhZ0uEVW7hccWDlKMSwTm5igdg2Se4xawxhXE
Q2fDysjx5eUwbXTuGAmQlMgCxqqwwK6D49a3bmuYFyFZimDP+vpjg27zZarMccMjHGH2WZXAZRmI
MRA+fa3o5uIjgYy5w2JBPjJYwXngYfYOsQdVUUj2P8iW5wU+BH1/EBsvhvi4GSE3yaXg4XUOsJOK
zRD1n9vamG7+yKcRvIWtPhn8plsq8v1wg5+ILa0/hDt8Z8CsQcnCK5AM1LLS6XXWfiAU10hXqrBy
3xPUrBQf7/Ngw6vBEnJ0eCywyuT+FyK/ZE6wyqLVTdW57xEis9LOMa40Or+2cejE4w60yKMyMr8c
bNLEmc5X9neOeRfCHAGh4gtPoN2+gK4p9M4HMqbGDEc9fVxia0gqGDLKZgAove5QNbVOJxpGl7BT
dMsUUNiaWPRoRAfyet7oPVUiuL6OtOwFrEPQNqAOT4CtKMj7EMEx9MS3k7OCIPo7Bo0GSEsR3N+5
mO6kRpCUFPSZiXEssLYn9nK41XefTcXvEZEKwcV/bLAaAQuDFEahOBK04+SNCheHYhPkkKserKV0
gMkmpfVYRSEmvmbj01gityQ1FLMMQVS0CspWGvbsp9SMCBZkaVCbZowMGZvumsLoN2xXBrJ/dMyM
UV6RU/qw0E00mQyIP7IDC0Hf5ZUXDwgX4mJ/sQ1/npGRlFM50YAATx+WKokCQtOO0koaf2g/50q9
bZnKMludfh4Wpo8u/mk21FZZzLEUK5mo88EybuELmw/QDJEGxMC0cGnnIViAIRbARyMz2St4hxjK
FTtjnzaCIdP9ByKfdO6NnMdxECpTFc6cg1iLWQwnicrFghl95Vxm4/sq/VUnDxcR4QqTBo4/M/XN
AJMubc5gvWbxSlblKsEMb6YeMVYzBgnlcHrWxMbzOX/fOqADspdn/pTt+tG6fR1RolL2F/GoYNFU
75dO0hM36sXn+MtkUW3Qst4TdwRtrevd9t8eDLi6De81Xq/57WZ2PYkkHujIHfyILvVg2uEFQi5e
6zNcJIUsoR6Fb4tFOtxkxXw8ZxmzjpFVBuVCZjlddrPuJ4NhC9kVXJIxc4NTfTf76lMaryGOcs3P
7b4pmYrFvy0Xt3Dtv6r+Dae+JejTE+YZeH7j3bXZ/caO8EjsakhnUq5SxU+As3t+hfstRpwIB2ns
sStLxBQMQC5CDVQkoMe9WUmXXHYUS7Menpjs2980nuiQrfs0tk/I1x+uIOQNT38Ph874C7+y7fDP
mV3Y/I+w8P/LP93vwzwMb2FrCUfxvim+JdzWk6X4+O/z9j+/cdLG/r4nB68tfTiu9OInCl/85n4i
vrLX3Ml+IgIRoNyEaMy3BHZO2h9Uma4ISqDbmomMPKS8f6lIwvKVCtiKZoMfYQ5HZC9TfOFo/uRR
hMU0tXDhD4gHpEj+s05/8+379naI1/RS9tfE14Q/wu0eJ4/Vhx7z8zPkpWGRB46Q+VW5ViSnrxzU
NwxeBew/eCEZwr+uAmt8y84wJuH4RB/SFdW4ToLnDbHKCM9FMLcGiVbfkjVwgjzdpmeEAp/ESpbZ
Wm8tre8+Ky/h+OE3JQMsDbx+D/hi2h/+9L+/zz6+DD0WI+wvX0xNUrjyoxTimw93jmg3ZLOEHryv
r2ufbEhPSZfDWbRSF313OBvNUl+aijiECIj3vxSCYjKcSVOWo4RxHtwGD12Dn06EHRiQsmwo/hr2
IotU5mLNqxoKnhDpXkftK1iGeYh6YMG7ySYVMeGmstp9F9WpPrWnL769j58RZxDh3KQWnrrqLwU5
lo8GIBA9LKz5vz+nIdg9hHBhO2acaBlYO9GS27d43x+tqlGAhx6GDCeFqTTmfBhUqVtdJV2AUEJL
t3vzt/c6/tkQ2Ua506gPhP9QKrQDNkwBIu/wVmYRHxLmUO4Gewi7OIij1hjt0XG0rDyvGuGYrM0V
iJ2fyCUd1c3EhUWJ3rFXlzYRlPKiHD+Eh/OuOepLNXwzYK2ohgiRxvgKlzHimr47+ZiyJdE/vbhc
FBcnMwt/cR4JOzsySSLoHXitYhwIxjGW+Ezic/F95c4H1NI2Uhu6JaAsLVRDyqVC4ScjLNpC5SwM
MyL/qdmjtby8072LdlejTmD9fhMI8XZkwpAeYPTjWjfbiIdiNA1VFhM1OmWgPWjyBee09P796ZWC
zz84OyXp1oNzzFiBgkLkgIkQbKhofGxYPfHm022FaL3Yjd3P/ERPdx9jYIVhH3ugAueE3EGRdcUZ
FI+grHtnjmCIGZjfEcSILTvEoSb4nAbohpE/cdPzkrmTMh+DS1eE8bbYJ8kB99usIvywZrjT2OpV
Ib8gDEVYTt++eSyiNMkvkkuE8yiprsI6FnTQO0DOWGEpGywGYyjXXm5fV5t/GQ0DbzBupqvrFftQ
M0gIgBJZrsWs5XFEyvHqOuAjYnM6dDzi/BcOpkQL9IzrikdChz0YD53CqmfgUMbwmKree4q0jqTV
xH4TadEz7sGTjNgkyAMRQnUzFrB7APctACfeLO5js6fqqUKJLufYrhd4CxvJ+EUkxvfy7W3y3Fbv
m/c0MVaZxYsmFEYmV6GYARAZLzMaPyxe0b+nFPEvkA4sKCpfSHq2hmRUh5lnp5aM0/7IGXrAeu7L
3OA0YIf/Qq8GPEpPvCfZXuHHEop3GGzeprdZkaJwvRmroDjdbRv7HTMZR2Ped9AsN5uRR4ZH6/dt
CUmzseEB7kH4lxuLc4wRHN6/H94Dj8775wnwVxkHGDs/nXrmgQpwBL7dn+U/VGQCOjAIMJgOO68F
r/FF3I23Ks3U6jbxz8t88vmLOK8gEOeELAVbpGxwGsYieCB18JEW+be3oAelcnWlYQ4EHpNafBtL
6cRGb2pkJBz0vL+zzA/xcs1/IR3eNbVeGFAPdiQ7iQfhfQu/3fQvrKDkdF4bKEBTODqchBRrx9xc
8d+NkyuuADBpDtmHx7ubZxGdgLe1GTv8LMUoX/csz/QWN1uEjJxxtRZX2p3D+Zc2BtA07oH3mJzd
1FmZVss1W+Lmt0rs68+Al1tYAWRwThL/83iKJ1/eaNjoMvf4gXPMiPfl9cJG47tMuv8ufY6pERAR
PHIO4cs40Bv7KkFnK1B+MLHS4LYQCQvMJUhaEH/QclvwO/C2fhlEgBy+pPyoV4lTuO0MNt2hwQ9y
UdpssSUPvhc3JV5a7NP/9mqRT5mEtvgLxEuknatBti6NtBAiPwYR7up08Q2b2RoZRCbMWf5CMcO9
O9Hd3f5vm8/8w516QCOmUPzRFxPxj4ZHffjDE1ZdEOfEFr0H95qwBTsd7gziI6N/8tYrC+jbkbFI
FH9D0hKqQLFX45fI89UOaaj+gOmw+CFUBg5wusEsvMaVfKtg4mHcry+7CyIGJl7m87Q4UrfObjdv
rcMBFo6tnHS3PBBJROHFI4MduBOZcKJdEgqXxyGb6B7q3GTOP8G2rcmITq62BI6lmXNk11bkqb8n
LDV75CQgSrBx/HQVILJowvKLD9ju5TGF8rTwRWRWB3+NqhUr19QZYpFws7rFAIMzUdzAvcOrlhT5
HWNwMq0eYqD9cNHOZgvqXkP0vZjjgf3REevPafkMRlhbCJn4dF2ZFv5TTwy+CKnijcGdGrcFmKPT
Po7KZ/F9sJNjzb/9lhjO4AajekCBGc05Ah4PX9gxrT14DuY5IrsCSxtsevpjUixIguQn8QX4klHY
EUhYbJhVY8SaEWKQPpyLshZWrsgq2DkZ8h50qIn4Y+ocLcm9LcvwIJu6O6Qy54IMQ6wRzINY17uQ
A7t/oJmyRVRIO9uwgsBDEz68VxFbmQeBXc1inQXLDr8bVnGLXcF4LbQLyhvuo/q8iU1fsWSU/h7P
Z0L66R+66XczsDIGCLL9EY/L6nwSvNBfFfJh4t5YasipANWATcRIYk45/NjfCI8QX+lcKGBYxotw
QXhmP711PWP94l8iulW29WDoRMZkbx5qaJ2ra2ALX1D+oZodPQAsmeVteV8+z0y4qI8JkyTxhOwd
MmxgIfIGmOGvJ4chfM+/f5LNNWYXwYt2kjGnnB1ajpLMPYiMlMycMJ1Tt/JF4Y3NjJa7sZrAE6Ru
FdFy4o9AX9/G/CQq1kl+FVmUELjZorny+SaWcZZwcM2w1eU0sUWxcb+5JoHu9sLI8W1cLtXpRKUg
9nK0WlY2lcO3d0Icx7dFwVI5A58qYGgAOvRZZDe4TSIlHOvUJ7Qh50bf9xskfyFMD40mlvnqa9YI
CQlNEO5RIgIuX+Uk6t1o8mHs4k8L10dz30SHQDhlYCGC0574qTHkEiaRPG21yX7xblhlv2/RgsNG
Ag4W/+MagLYQeVwMN4B18IsDJc16MYXHCpOP9lHGmBScjVyZKTwLYCZeBCZQtDM01T6a8adBpVhM
yQikfRfeZOC2APqCCB3N49+SCseVl8mu96Mvcb0lILjvygsWn+4Do6FP3UKZ61fAhjgZkCjPw2By
E81EIY5qGXf7kd99vY96kjLFK9B89YOKdYF8PnpkQMfKK7c5DqrIiXAshKEJLEEuGoaSwYdknOfw
1D3GTc8TMfcMBeLnzaIP/aIDeG5f2dDoMQq/1ci31/2e3w6XcmF9pOkb/IRCjoqJsUT90448foMR
Re33ZeqM28dM2ZR7ViA2PbGNIhg3U7ZAscfhoPNatTL+Svaw8Am7ACsLLOiMJpGt2CILG30rM0CI
EldyRiZqbDP/+SCq6GYivohZ/Kw2h7awSZeNhea/nb6/bYEc+fdK+R3LQt4BseLpvYARbUAkr11g
g+C+rAweGnxacjHHpLqC/b0s4c4sG7jI8TTRQffASOyeO1qg4ZONK9Zb+NvL65rwiq3kMB4Enrjx
zB9A0trcapOB+wONFeCrNsZD+0ebvCDr4M6LtXNt/vRnxRjz+/C8HbioXiHNIoPjGQveaG4u+B3h
qbzdnimy0XnwVEaPgubJ0WgBEzFX4Mf5QXzKM8ca8xJ4d94HbJAf553yDniLkIt5HKgK9pmQ+/3o
71i8wWIVcmlEGJR6olY3nx7KeDMKidGynp52xslYMgjVsFC6UgyhkSN1qeX4oH00FslGnYs8DshT
5kIJK0yjY06gJ/mxQymDgRM2+RFZTeRE3aYf4+Oh4Z3DVuR9iJQqfsYln8O6XaR961W7K49sj8J6
vBBVV7S8atZC42fOuk8sIMFYGiFof575szNXyjwyRc5HssEa4690IsP9Wu0k63qOZyKtMKbWRqXo
LyRrFc9KlwdG28QOPI3sGIYYr4QqCAuzTSkstnmC0hWvLHNSUSSlfCqyEf4+G9+4RJWdyHyFrmi9
pqJopD6yb/9Fi/yrBEW91zPiHy5xbusZV7VL7qFxm0ZLycpm17u9+axkch6p1MmhGDhYwLDI/lWt
zobrP7Kr8Xf/viSlOajgRbrvhw3Z7KGjnnRrUrCJYhg/e/MB8P8AnrctbmMc/HlAKstsldzHnSni
1SsnNV0huo+8fx/RhLPCipEYDbTbJ88w8v4mNyw18848ue6uok0k7kks1j1fpLTLv3R3TsT/Om3i
JUf8iW/LB3kuXCu0wsFj6CVXMjtDqH1I3Aatm74x1oSnZ74/ZlYunj8jQM2clt0inxD+OGIVGok5
hqhfHLl+RtGBrlWOSA1lwahB5RBttIX5Pgycbiv1/F4d3J4XpcLTCJxjDqbWrpFEJLnVG/7qeIju
UFrrawTHWTQWlHWYK8o8fyNM9xRcwtPJB+oFxGOjY4vvuNtesDjH4k4duDGEMdWMZX/YnNOVspQ5
EQ9Mt6wMc6XYRwj1ZBBWmQ1tUMZOTO4c40h0TA5+aY5sj3T30eA5N9YqyNUmPlWP+QiGppBvI9nY
D/RZgQTNf/6IHKC+W+sQQH0xp4QDOU0npX0CgAg4V5O713eLH1SYUGDT4xCj8Mmnv4JRNjh39NwY
tiLEjolpxCAHuNaXKJnCweoR28xhWf1nuHiQU6aUEJRsZozlGKK8GqB5igU9J3vih8Y7Yy4GN8GE
zEgKGPFP3zEwoQXa4DZE1v5lu2PuAY8KuFXAw4D++N/BZmjG2VQKG6/BHyibZtM36MabocBfxpQJ
d/vV4N/bKLNm9/1AOEjoaWYRvuBKs+/3TdxlExDUxxRnbG90vh91czmTjCMzGhz8cmt5gbokir4E
lORf+hRDvw0mUCvh1Y8RxziaC2Nm5kAMMEiiZhMlwoyoXbh5RPIAFQlQ5HEBXnQ7A0tbkRRNDsxU
+FULcuMT34yBXXQL6G/flG+tv+M+4GwMN35cTKup41e8WWzymfzwl/hUPDcAOv8WR8H3/32FTFWO
GN9kcix+ShyjTrwAvgCdgs9hSvB1UBQs6Tvhs/7va8A6f0fV6Djs4tf//Tth9vT3mAxbXCgVkWCm
UmI/N/fPRKTDuvFihMe8kRI49rDeYxcGaeRDR46YsphQlkdzhsY2rPsRRwIR+jHGxB5CrCNRPXPa
eoy3CclhFo1hcXFJN7CjY0MKh9bScHVzMjfc5cng82VG/jK+KdM+6JMr3tyRStj010vxgoVHwJdW
RpkBt5FOoxuZQBAT+DDgKGBuIUVmhFLvp9LdPMx86LMttcpBQPpBvqxJgqf0PgASUOD9cOdrMFQD
OAu6ZF8C/OvONVOXJXc5uZSwJPK7JSPrmrOecpjPfP3h3EJ+6e1KPOUs09zNCGD3YY+Yz4bZz4uZ
E830qKC4H4QP1bv/VqsUM0HMLHTnRZVx/+1hGQQTuzMwMJET775oWijw0I+BqrDawLsK8g0DVrP0
ep4E4DmtR5RL3h1SykNA62xl/OlwkGNpt/NptmKlyDszm1U4eQDGUiZiKxcoTxsTAkTQK/mSnnTm
X8Z7mv9C5TBCDpa93wW33H8tB6MTYGxG1JAysN6p8Pu/FcGjobSvpkQFXCq01/PhsUdHBlmdlnQl
U0LgFmloN7Gj1bIJvpAAgrB1equNKLEAla7XxcLzVmGwItfBW62otobcqO5oDErgwkOjlEIkz4QQ
/qHd2tpskYL54CHLhWW8Nhxf5+NhfyYxVkbSdMlVqwTVR3ROihtw3S7VnQ3YFo0KiA7AwObpiPbI
GXjAXVx0h4//ZmNF+sawm3E9w7RtOyusA1Lpt9OISBuDE1zXwRs4/5E79amPlZ3RnqKn30fpd0Wy
3kf8SiehmZc5kCXZHJp9H2eo9Pbv4xBnRjDXb+HLmpMfy8TRDzegh4kOOtZilGDdb+aJebaKexuW
4BANKINbG5Y4dxctBaPxLzRMGytz5DG9nGIqm731BQa02rynYgdTTSFq47NrIBlnQkpWBBGJzyDl
7+9aQfCOYojr8rHUdbzZeNg1Ya5I8b/jfxl63M5o9LnTEwIEiBy4LxNYak1zheY3lFfc0/C50oHD
mkT7jRtWZDKth42xq1CLWdEEoen4PeauVKifKM8ceL07bE9icFnU668xPt4RVk2kUUCGAJDa62HH
pvg/ks5sS1Fli6JfxBhIz6v0Yt/rCyMbE1CRTgX8+jOjzqh761STqZZCxI6915prPlojBbRIo68C
xnPsEwQ0FHRGTEHdvAFTX35MR2XGhuV8xxt6J4vu09BNxxZAP0A+pZLQBAMn4uutjRwVIzcBq/X3
AUyCr8zP/lBLZX8aMifemmxb/hi5Zw7of9d3eZVMHxK7L/Kd5adfgFnYj3TwSC5tDdOEXuHQBEqR
AiPChmTAhJMZ0Mnyu6ejkw8nQj3HHzLJfh9KxJ/hibXiOptbrcvd3T9cOZsjs4I3dCrAopJmPWyK
30Lb467U/0R9JHmwhlimKnmGBAXik0zflNg8hs930bpx3giKrtfQILPJJBWClkjGsNKXdlxmrI62
8+gXAyQKWNYPtvNVbkbNEJbHG5DaE4WWdWD7bdDWM8dln0D+gQ16cKyNHqjX0Eom1V+NggDuM0c6
uswF+jIHV6bqjZwc+vGlRxOvOE/2C1RXNO37sVqu2aB1cMN0clHybCAsKd+dxRSvI6IHqci+8EcD
jbvCGpfUsjdXh1OIFoNa4QsiJk2FG6cVMAf+K2IhqTEKUO5LAv41WEHPujV4Vh1VOINHLZ5ttEXq
80sFRjToa95Z9fajjGAapVQSyzahjrehsmAd5AWxCFCekq3LjkPEszitQcZcq8uaaxei6sFkg/rS
0+37CVpmzMMwtqNXeOQ/SfZ1xXakuMV7fMjbqGBfQLoCTqFcMCfs6C6gareRgNwPejUfWCuVf5zQ
7e50W0K60T808NgBZPoPNhTM0DL20mfCe9jvrGQ7sqes6hTt3L70vo0AazVrdfVvyYI3ygZiwYiF
307UwIzV3WIWkoUv3jh6qfj1081T27TFUboGsGckxnUUih+W2wB7pF5Ob7xR0bP45mN5gad5L+VD
agQ5zgGgxGUEe5T1uMJKBMx0MPmEPpbHWs2nS5fn3UcPp58Z3w2SEXpztPTpQ/nylEFwAy/jwoZR
rd5nSCPvObrv/YfglVcwNFH2xV1Dif8YFhUMXiZTeJ9n3LLMWcjmdm/w7ZSxOePG5/bvlvoMRS9z
r4W1gVm8rQ6q7TaV8wRNwMj3hOqUpgJ6KLTxDU3eC3oEkwTGNT/RSLsguSFHla56xTA/UO+rDuLH
AQcY8SigHQv8XRVqAlT2Gg/htr0wiH8kVqoxmRYaarT7D2JaHOAm1wRllx7j+VFRa0C4giaKM06K
eSBqQlQFb7Zi9Qt/VgmLuj2rVzTOvJDkti1GvVeQPjbU9G0B4Q1ellHgSU5qwWJza1oz5CYCBeUo
ivkXvw/ndCR8QkWDdoyyI2p6v+I0MsLEp97jT3L1lee5V6EBZWWgU7trsBQ11cKC1cRFz6bQw+uh
+v9IiPJvfM3Vf9rnhKu9Fv5rzFyfNuwe8ub5tt0aKFrzJMSt/9KHadGe5fp8L7Mol9mIeFuu11Nd
T9EXw594Scte+x1p3AUSvjkV4wQcLVWSZ9ro1Ng7K109pJX1PONZNmEg3Hts2wUHd4OLJWeHmdvq
vqz3Ag5Usjn0WPVNLirjzXC9Dwxo1mqGktbQVmVCW7oEUVZvq2Sn4726QlQ2LezYoxymD75rPMGC
jKLSPif/qbGxqKxemt+ka7BYNc0O9JEIP1uvpLOi+cUfungtEE4j0Ck0BojqBgREDuWCn+70q6/h
7Q9M8m92IfhkcLoVuCesHWU3Nce22ysHZp3PnCi81W/6R9roCPwn5/8WMTI9dxAjd0A2AjrcIUZJ
MIUZzG0OnNOUuT1NPPs1M7SgI0SVXjVRFLHGIZTwbC2QS1fCgQIETNjy1gn9U0quy8NCTMmtzp5H
nxYQ68NJ1og82u+BC8hAaZKQ27kjNDqD/IiHNaKw6RK3UmKFwgaRL/2sKuqqkNN5c2bzuXofWnwo
H+BmYKJ+nHUG+MaCBpg75LCjIQFokc5mu67VsCLhCxBdh3RgCAsAK6OeqbOf01C+j2uUi6rzJAtx
X64NZh0ACC9W7yCcVnGSwbs1vxV9fl88/tEzmbWrIFU4DCOAKQKOaJzK4L1SeG5UAW957SySSGhM
AmNVv2+EnhgTtDxw44RKn0gUTI9s2a5IBkbAdJSg1H+mWEXJVBHmOEQ+DlxZP49FYu7rSws4I61G
03qPJhsa/usLHj7JnEaQHcl6RX3NzDomwXWZ+YS5IqhuqdF9HD/PCPF19Z68PuNrNW5+SadAVEYt
V4TGJ6jogc9GFoB7/H05pfEuxUnE8kp3dAgA19AAp0a6byuWhBj3QH5+dSfekIxA7g68TSRff+tP
gE6RablNJb/JVC9LXWIaTki7b8PJQtIegx9NaQQLSxUKRHzQ9980tlgCvswqRCReoCXu1q3tYMEd
kLoX3NTavr6Hph3c8lkOX7nE3uwe/dlZ6AGLntNxr1Ary07227KRryukNCgAzyNfPbpEnOF8sJxi
D1WQbrIxwZcFO+aIs+i6I7t19Rvu/+K/v3C1YUoXrlaGF+vjvT4mjXN/jOP4eJ7xq1ntzfi5HMcm
fzOj77farFI3DOON+JpiTB+S/x35FZAqNy7GcazQN3xE7MsUYZTlLLPqmMy2QZhC3Nt35/wivvF7
ci4PHY27ninOISFG09ad20GZv0qXVyd+0MSTMKOjDHXusw4tOhcz1E8aPqCm0F21obXOrbG0TDcg
DDSCdlmjhfhqnO3a55jHk9DSi16KNIqNdQMTVnCvXK0OKinU36FCpHcIa6Cku46svz603MYF6vBI
X9rR69B+28vrxai87iAI15EUZAxgS4bLPR03bschzhePGT7Pxwzq+kEOr544m3RhR3ey+4ZWFovJ
ajahobihLbjJuA5IAhaz+CHmyziQgO+nddcd8g2PU12Yi/OrXTXL+brHLF+kC7g6jwDAjDS+XzKs
ud+224a3b97QbGfNFTipgQgdFk1J/WQBYQvZjbCWjP/2WLxiCgYsxAx8Jf5ROjQl8AyXO11KzpeY
jePU55XRVcxhnMNyuAfm1QOeMDbQRhToavkyDltmxG7Whuxn19krBAxO0J8ZiahjbS5t1eXo1E6U
dRmaW4Odjnt0Lk0/y3aibk3CWFtqskMNppSzgugxT2AZY6JZQH1aZOSRKug/aetuaBJNNNPRZtlU
3SQ7Fnw60TTnfka45hfvn3Svb8ginJFTjihSOeub8u+DlobQ0XSuE0elE/H8mGLSralU6HYFZMmN
jmQKo9LGSrWHPbyvUeBF589UBEEWoS7Cby6mLyjfIzI1qo3+TZ5UMYEdziToQEdCOyW/qE0f+L7G
8lJe1irw0HHDuHvBDr6Gdp/iRseChBznCXwsEKNZeYnWd2ZRC43W8FYO1hRJ/witTIrNuj0h5x+j
zrncnvy9ElWxIOfr5MevqzjZDgTDrY3lHf5HyGlJUqOcupFtaEm/iLkOLTHFzxEpQ4kPmwWh5isw
197I1XYi8pwDg3ddloC5obtvScqYwgGxejePLfCj1p5gBZUYI5GGzro6T0hZ1f7K+SMZF+snghw6
LPEzmmFA+rsuCwNItUw4ZHayJgpuCaQ5haNnLp4VUOykpHKIbYhpxY7hazSQ5QZz9H0qyIHE5X7C
kT0WCen4pAXe/LpVJhrpSVN5oi9u/9BXDxh2b1TFCkliOS+65Si2qMslnyxgvD9YEKwV0jZBb1t7
D+gVw4SSTAqV2ZX2K/2PwJixC3gvlCvDWN1IIdeQFO4BKPEt5DoEjGuQYn4WYlICeoKUe0YUoRT+
XqdcXvJcXJAiorqbJPxfJA1nZF7CK+apxCNcIx6dY1n0WTz9pw+FkezfGmGw+C+nCuYVQP5dwruR
awTWmQsXeGFQ/nWTgYTlhbmxZrjDztbsymO/+PcBrNnoCwLIC1fjFUy0iRU8omYKj56wUobWZLpA
Sx+b392lXCE/ZAgd6rH9DZh8BoORkfRDBOtN5AsAPB311W3SBmg8SbMfkDWrIYQZF5U2v7+SyYQK
l7ArYagWCfTNAzMeXAsalw+/ADQOAisEBwDuAWkWMS8gKT4xE0mJS02MJYsZ+w8r5U6qvOumnpXE
zSVROrkuylm2QOwVfw6J28eGhIGFkHZrmSxvM67YZ5jPMhbhuYHOKp+9yP3moA+qiJGdPle4SZpY
iWgQC0m3tZQ8bgu0YSB/pzTLmbaSYATXTYn+zWUnr5OQ41HP/5Bkz/DW3omudTCOAm88H6/98dwZ
O4cxf3IOLpq7Xj7HTKMF1Yk+ArZhvpi4SL5RKCj+uXAmNL3/TYJNBgz8LU8ovDnKv4b4yz95OxqH
y/uYFi6OVLQWvXM4wR/iBp6QMeLfx2MNvdEZ7XEe8XQN/VbGGM8JTYzZ80riZ2Cf2/tag4wQtJ3Q
g7mfOQb+GTv/j3hPqnAnJHG8mujmLDVazVUsfiNeboMoA9vhL+1QBsFI5OjB+AFLxFS8R8SJO+b6
/v2DbeAdBkLZJ+RzNya9oiqT0Ckiy55dUD4z6ADZxAiGtLU5Xzanb8vlRQt6pX+LRjQuDVy+0IUP
eBFQcqOvoEBLA3FJPEMt4sEcLWpidY3RkVEfXXjxBaLyS6JPSE95dUPyveCi84RDzz9HdMK/y5W8
E6E61TZdv+bAjfD6lBPtSzra8B0c648CjZRehgfhO9Kc80LxkOvPzgNcGc35xrI35vff4ivoKnsS
SewcGL1hjprZ4Gly3it/cFDJI98/SovX/kb1keHL+baP9rE1MKIT8pyj0jcIKxCJ8R83+8Wq6pJc
tuSpUD1gnSHpjqcSGRTGxPhDwM5BGDoFanQG5jDH+qnF6kLggx0pDl54VyTSp+uH9kfVuU1WHHLh
h9CuLL80/gI9kQ5yFoNE7yJHIad8dASMitmC5bJaIt5WCFq7MpWhAcjTwiHJaKAxZeDTZjwxCEc3
RM/2OX4lcxb/DrVstlUHoFmJX+PEdouveo/fuseBtpCIW2qxqhisLD9P8ZKTmeyQoltyLx9BV8+7
Ad4gzsj+iKnCGx2rKcRQ5rk6M/dFy9roJ2dUoAuR+AtThDB18Za+PPV40/2ZxhCavoens31DlAPp
/6Lcs1YmjNiGga3ID2eWLebecPOm/ZITM5NbYnf50fCEyezKye4xt/HdBO8TRCfz1/4tvzkR2ZHN
sJUSa1cxXwBOYcyGkLrtdbjORpQhwGowJjCehT9DV4A/IUa9w0YG5OVBO879vBZNgy0U2FpfOZYs
OCLhewiuIF1relqsndw7v8o8B3MA/EN03dwRhDd0ZFzzjML22ZW1HK8UdMN0znt21OYfEGxBt8+/
5D/tPoFNAckBaAwhiyPyGKOruXupKMPMUfQJLEtnyVB1wDcU91zRdGPSWXVbV0vSt6/STG9mXb9L
0HFge80hQYJ4fDQR/K1RttPQ55CIww7dQtCbpouUfAIlfgmEZ2DQeBiYiiLxWyFbRJaw+SsWjKeZ
BIO7hrcZ0qlabTbkCsWZObcZ++ygctOeKH067iH5gl7ha3HBdNBmroTzGxKQf1vWp9sPrTMlJAWB
w7eX+/ViI4+N7wHRnRK+dxpzaCU0Yi2sNxPjQGeGrwJ8cnj/ExvBSd/cJ6K+fTDkfwbvmVDnCaGi
wpOWGwWZH//1+VsXODUj63NOcfwI0g1wFlGSUhRSWd6DOqZ/zCZfHD7Qi9YILPgxrIWEoUJb8KTA
c61dNjUEbSooYa6g25o0P0pAqOdMxsoTAdJGB8HuWoLGR3gaiStY1BgJ7XoUHp5AwXzdo2fGlW4I
FxNVjEtjmlMRd8D4EYF3oWCEcEHkO9ju+xinRT6XnXOBDUeZ/GKOujsalhixR6MyEXfwbZ7PP36H
iT18A6cjFXJrIAoYYqsRKISGPCrOXfk8XUPLKuaAm+hiKCg5c9BqDDTBYiybEdClAawi4qFqg6LM
/9CGWNCXh1H1ia9sz2JC+Yk5i6rWig339nMvIxH1cFty+ut4fgItssXd/xYhjcBFhGCn2hTnavFY
YKXeVchpuGghcRf1M0hadn3se1hg9oBfFITQWzuGnkg8SKDs5B3ueCyalSsCyITth6phS80xU2PS
PRpe10o9bOtZvqIIOcCXWBBZBA9gRhYAMJlvlaPXoYfFIePFGKNgSia3HCqbHjPZAPXBK75lG/JL
HhuaStfz25VjavnvanofcevS7u9I3pMhvZLiGeX759WX2A63eus+CPbkcrIdhfWVEzXqO3i+EQ77
177hTM+6pQWjX/7MJYEyFu/hBUKkzgSHTt02Z9P6wUAboCrx6DW55s+nPD0ibCbmJttiu+ZgoXKU
Z4WjDzGnpRlx5eHr6YSrbUUdi/3q449Uys7zNcJr84dhltXvTY0pLlWuQRY8vmNm7XpON1KsuwqH
aKGWaT0pHC1YdUGC8BRPX6hkZA6+0PyQwVDE/qslW84bNAQOYvWkY4THKwtWCt1sCmDaUrwwPL0e
hz9za3J71Kh36vBNxjVnLv6QJyqwc6gzKcTUNj4CXOWhMar5eCSnveRLftXAo4Q7x4ilOt9xK6Ps
va5MUsPsS/tcfvL4+qb0Htl/ujGtbtoxpttXq7k7aiDDWJx/i2nFGOuFjsy03q6lYtHsQKni+3HM
or0ywmT/wmNHWQAbs0nlsGHH+zwnUELYot64tkRtr07Lag4ymShzjmgpFJF0fZs3kQHHZJoEwojL
7cQm3WIbQdVVkiOS2NsPE94W4FphxElXBiPpOXu2np16xofQmQ+JKRW6D6qocpzLs3IUlM/UkzvG
15ecpvTLGC2gqVQSve7PiJNtkYKggHpOkZ1duT8v3fpx0vl+1e1KZJLg4ppl8kcNUd8oUSyIVO9x
CoOU+4nTPJyZlFBuQklcjljtKNKbrZSvB3X7oHnzOTeZexw6YEkOx567NBuNGwDHyapB94K46zW/
40el+6c+zoN00PQjANrbyxynVH6KSxMHqhR37ax/nJ7mN9cd6V/EGVCSvCa3WyThFb9O9WRmYf0j
RrPallQJksIUBmJWs3oTId2G+ot3JMixw2kcFu4bmmwAjZefVTGzyYlukOM8C7ZDguY4Gbxjldnh
pblR/du42Q2u8gBGFeG7SBhxlRFxkylreddH2tdTWfa/zdvh/aGN9TgJ+FcW0zwE4NZmRJ4z1Gfu
ZUQt7ibsop+AXm9huD38Ix1jl0MwE0SPR8lsE8h4iCHwMXKAGLVS2Kqb7vEl/YtmlwYcxGj9kODa
7niEiwdHUHprp3ToUG/goTBdvEzWNebbEXuYuGEAI7HuC78KgXQy8yjmC0TGQ5QhYp5KC0pUsnhd
XkKOqx1qjkW9giU10/EGnqwo4bkrGmcgGJqzjShVVqleQedrqJ+6AsnSLbzR4R2O1+5XSy55Qm08
HJPH9N1NP5/Zo8Ayld3Kzb9TvJVhurnxcf2DulpBRSv43RJmvubUxJz0dSISXqKUymN8Lpj/MyaR
RLfg71gqdHG3Kfo9c1qD9TQJGLaWL0DQDDgEzgQtKWODmublgUUXNjq3Kq238htokwALsAkKRpUF
bPjBPSpQUsCtcfIwvRVNzhL1FA38cX60WVhZyuheI0h5hHwgmUb30UGQUnZ86syFeXAyqTy9ZHDv
kv9jjGKln/BrYuZHnCFMz2RteQESDnTZkf8BmfB8AvduzbFqeoXlN6anoWuTIuYSWhNfJbjkUV9O
E3LkMXm+I70PEt4NXgwegLtQn+hJLBHZA1UBYyRhekNAwI/2dIcRCHvvAUaEhR2eCD5RzZWJvsgc
wb3FLWF50PcQwWKv7lm9OKEM6MJq5j/sGdf5vdk08jLf04yQ73/pnkbAdWL2NAVSnb5nZgUUD9X/
e/nINyaDh8F4QhubM4s9ZvrwDygikqZHIYJxEJggvYhH5cjtFWdxxhInbY7UGI9h+HB0ItXSRfrj
1LOru91Giy0npRxVCwsS9yaYBE7p0D5vq/umnZE2jmhdqJBy5jeEB2eM4z/f6VmIfnOvD2nxeXSX
5sA+TtI6w5fLKQ4TOeN+t5yVFyEK5qTO78R5vQ9bJO78JbUELYthzMGEbjtefXXTfyEXCWAsFEiN
RWL9M7z0MbSCdHxZwwEaL5cHAgIj8s7GPz/iKKyNl9zlHC5tLHQqyAvR/CL+hh9CeA1UjCNjisBH
HCGNX2M7nO4HpeJ0y6hsx8OII7Qc1T9o6pbmOt/h1bXX79BcPw9vzsbmnD86Xanid7eZcsp35pxu
QjoTKePiMxVnU7RaBM4hbJikK1EoYQRAM4b+akOXAgzgOj2nqwyhEfwIIdYS/Qy+imHFghLrvoAX
zheKtLHRN2nVdNU42k5q5M88A/LuHs8mlVh9oX7hF5wvFj1AhnYH0pMQPNZcWKDPabfv9rc1SXhr
Bg23cJiboUk/kbbMbBRGCKhn1w2u/50NA0pQ7MQHRuMvtKZCZk7qDmdpoed6zaiNakDVwx7Em0KL
7r5nsqANW7n8Jh3CQKguoqqiuzlrFklK4zFmwlnmG5DdzB3q0OhDE2szJjXShuywhiehzlJjW4DQ
3NpsHOzV+UoGEAntCwhtd5QZ3BahRIod9iUK3DokSPg62ih9lKp+VSFJPmaqNbVNwGm5cn0CrMMT
z0lVyrcAStJqZ+Q/r8/xqn5l6lffXVT26eRU7yQrnzUm7lMb+Odbmvbal6mAOwch8Uh5hwWamDpE
cqwmcWqUmx1Sil7nWR7fTyGUP3ESp4jPFNRZNB7gnJM+2fXETWJGAtjzJFmilU/lE9d3leAkxTmc
ztMrB6iJjVrGeGEAr6UZhIxxtW63soUMCIaePcHiHSbHj1eti+Vjrjr6pI4QcaWnFH+B7LJajrup
/XdfIw9jk8axQ80hvuk+L5nkLAeXGZjbITVrhFw0Xco++wd8rUD4hwb38ZqCu/m1cPri3TlSqPs3
7hNlQdbU6olRD42t8IVh0EOtVLjC2cbWgt/hHuKmwBYFZGT8zwbFM5kTXqkwBn08kGhrYWG6hkgY
3YwYr/EdBWqkTYvTc65MCbPFANWRbKp6FULVLzlWXpHdYnN6fzcfiPRRiRKhm2WTNy4mLj/M4Jwc
JvkWSTwTO/JB2sDuSKoJVW1sgOTIQgsnFjhijCwCFkcSzQTDtcmE8upDj26oauELUxZ0Idk0jDWR
hfSs/3n8NKfMGRgFMSB/4x+Rgho3JEOakh3B6QlLZxKM75HuA2ly/dhiPEtWFvoABjdvXsCSBjAq
cBzAjQvYCb6S9EN0ZqNwfkMZPk/d3xmNjcPV/ZadrZBp0uAUZDSAW7SisX41kM04gf3DpdkIm5F3
GDHH/MF0yTQgEvWoYVzA/gRu7oXP/m2Pu+8C6QTC7agNDYr1fuTK54xDCahZjDmUpShJqNElj8eh
rB0eMZeoiXv/PaZTRMeIOpEiUtrIwIFUh+F3pUzrv+cRMzSAfFMcBJ0Ov/qEcVyITC0bh/H+XHhP
nPytszjH2611Zq+lm9eRPuLokC4zvMrFa1yOKGb8tvKs2+x+jYeRV6UhO6bxArTnZVBsK1eiYT8E
Eo+bOsgFeQzc2U+am2QFDgHuwec5+2wNqHMwGGaoBilrlXE5LBi9t57BcB3x1ItRrEvpXB2L/QOZ
CVokD/0yDXQ6QZnL2fF+ylRXndrApDEV71Uu2V/1un7bEYkOHTQqPi0+PM4DNCxh6aJ+o5pjQO7Q
+eIzydFwv0VJiW60w1SrI95wBlbX0uPPB2UGdMfGgI+xm9pUBM5ZHy8HO0OKmpcoAe6aBOHY7IaW
uQjNj08x/gZKqmD4mPPgvAT9yaMFqRrojC2IAFNmGvcl+tPPpuYMysJy/bqNFu8k4B8j+4U6qavY
5vBcnFvETL0ZKeAjyY4CdLdtVwrRxbRT0zGBsAQOJNlEA9zdeWlOFh9AyEmZ7G0KEvyCt715W4gj
ah22ZI2Ofz/L0nPPfkQb/KJyzwNML8IqQZ7hmK1rfIHZtYf4+YHcDfXA7YoDFJqj30NzGfnEcozP
8Zk/MMdHMdzA+vonXJgdA9jFtg/Z35KoWtyXA7G7hMd9GJOQPwJA2WWmDwry+Z5Yf21Ph2QCBpgJ
vMDw0fljoE5xrHJnzov37Jk4sJ/uWvTSNpQcLzKSYCt/plcaSNKWTKKWcQ5tTTw5b4HR5drM5wUd
YwCyisc72L+D/ra7+xahlf1E1aJWhyhOTUQoqcYtdDGBubErYhywg2arIHm3jtfCN7qQulSWgMU6
nP95lzl/ve1QoRv3QGQoHmR09dt8kpGMg3EGoQni0Y+X4q+noMWGM3ugtmZAZKPehxgoJIKI7gYz
zOCM3cMarx0jzBdnRbsPtC7Qq5/C/gI5qb/P7WephW27RfbWkp6iV98SEtcMTsR9oqSBRaMVB+E9
vJaBxS3a80qqbX6j8OPmfnpS2oxxMN1k3GcS9szB4SRskW5qL1+j3lXuHRU5xJLl8OKARMy0k9fn
CpSaOEEocSL9PQ/rLp006tcLBg/TVqr5rxdeMjK9tYA5DB5ek+MHj+s1rxSimjeSPcrrloW1gMWJ
V9ARJwcQIaT0qR7miw6aFx8PvYETovJr5yLAlrlwpDEYLc7wzDELyLCa20J3uMbayEeZ2uJTsV2C
DxKS0kpCqQS+j3HnBwEK82fdsUbEUTnSBRnmG5cKqxGlIvXZw1dlzy49HfPNtIrlJfLNDrcPwgvb
lS/ilAvGHeId3dwM3ZPL4YpDUMlQKHE4tOTXmMANRSKBbcV3SEr0gvlLShtSN5Yt3lyJCb8LnxLs
b1r6NlY8vL60YQFkcK5hzywJMw0N3XkoIXMxXjEtYTJnSahrRIvdtQkmb/yK8QK5MS+yZcYle95V
JPsNVPkAnXFUvTjvuRQSFrFxT0FS5OlemZvUrjUiNS7Mry6K83+QmUDBjZiMaW2UbgUirSH+Z37V
aAaOwYkJSK6IXLgvWgQ9bGNzjpjsexy3ZjV1HNBB+agnpyGbXD+/gyhn6IEJfYoY7xUT+9Bshpnt
ixqv2IHPNc832m5I3zhpEH20e5bHmhrtToRy9LrHFG7cFxwNc7TJdFgezHkfDz+9TkYFyI3wSifw
yYz1uREjhT1zTAR4mdPNP+i0NNcqfc7jH8W9c2gXEa48lAPQlX2M6UZRxgk6XgbrD9dEirUsccuF
r6/XSgVumrsD59LOZ1Auz+o/SjaLMbTuQ42lLUEeZfaTkCAMs+LuvC0Yoa5J7MgtrD6+qU75+frT
Ud4wbEGKo4AcdFHWUJ1gwwYMgeKmEfoa2ZpqUlhfPdu45FcOqWBcJA2hH52hOx0P9L9oC9Wf8nEY
GWAD0nyhZN1EVsx92vrQ+V+A0mQkKvUefHMmfd2yJ4JaVEMqw5b68v7Yrsk/TtZOEi7BTIwexBq5
EXE8qHISdfXoAIO2PxYtOPt5TMyjLC/02856rd86hGK+V/J6WLJpzOpqwMC+HzJaqUyeFBbTUSAl
E1pd22FGwPO/i8Q+0FmlJp0Md/qmZ7KxmJvQgCb090vFCIsRg2Zx7lB1J4X3zjzeuAzOLO1/+rzT
7FyeOMj2GFy/nit7S3IRjc4BnVHmvFn/6dhDC5iUKy69z7b/fTJXhZwxEMnEXq1QveCtX1MKabeJ
US5rZVIbMR2m8oPs2r0xn0YlD72a6TC3WAa+2311Lu02MbriDPthiEfqdb7O6MckjS+usYbywy1k
clRNUT5QGVmrd+tlyr58G2SiTgqVYZJUzHK1mvRPSQRpfPpNPZxLvBLIN1SJeJgSq7sRVmZkIaow
vpP3Bx73ypJoCPpJGQ/G8Y6Hi40LlxZFv0sX0ExdndYlNj4+Tqo7K6CMaQafbmR7C+EHtWs9lOby
ohkELQpB9fv7+tPeJlJZAP7+etG5rGjvNr5Md1OlKBmQIfc+eVypvLOtP6FhQqx6czsVzpzxXcd9
HkO6dh50lVd4pJkyb1JMmlnAWZFBPtS0nvnFacCDuW1j/ddyjqjmpC0K0qA7oIqOtdWTMEZOEL7l
SeNfEi3WgvPEa/t5TXofdctZPg/rdF/sb389DSQKUDrzx4LGrEtYpYa206RRGaXQCfCSAPK7hSgk
hsdvpjrp1y13kHsizeAOBVSccy9i+OHOJmOvCPSRW3OV3kK1iT4Wss2pakb6M+DdbOgYd3FjLyxr
bugx/Vw6kjKIQtRNZMLhYDexDPh6xWMiGA401POEcoFWb33Kc1JERBwi6XIfv5ZDCg8IiATFA2u2
yxAQOzSWK+1ftHzsf6+ZhF69R+prlbtHvjBejDO2BNq2l3dcN+eGvoj2WJss5SXJ0+jK3j6cN/NO
kCTH8xda+c7BMKG8uJIxwYS0fmhIdUsDZGKLoYOtOGph0JV+J4XGm6xBVpkp2R50q7Bb3PWZjJ+N
3EeRoGhdl/rIA4yb5IS5CFqoyqGQYudL+6VT2rJDMzLGLMtmzqjtuWhNLzvQrlOJ9ryI3YFdrJk+
CaDCuQlrp/HJWkpow9MjJ9UQBc6b4C/+59Wtp6DYp2XEw/fjB1rM+/gas+DYXxbQjxeRAk7KmFVl
luk+uZ1gL3HQ+KrfImT5jdeSmQUATAp2Nmn4/Qzh3jHFBmR8SgJJpTbAf3Fl+35HiRTQo9OkqGaT
HFzlFd5Mjy/MKK8+69reS8C6nvP+TYSJV4+8jHnx4N5gyjMzr9327tqoI5jRPVxUtSPmSkR56/5R
1oQsV+mJbiWikvhX/3NjUA2UDFb2L2vLnfmN9lVgPU729eukUGTQXYc5SolC5UlZg1+oJdfJybEH
XjRdsCBkSrgXmLXw2cZMYJ8IYRk6EF4NvpkWeR/kLPktZyiShY2lRavqxSYqY1y6v/fN23KUw+v7
esk3ZAZ92yd0ucBLOOzA4iA6EaUpyJjN8yJ/43LgL011nMhOCs6UE7TJ+IC2yPiD5wCwB2Uduttj
dbzzcKwBrUg/ZV0TejqKbRkwmKMTH0fkOIkYKmPesEsc1qAn/263wvODvJ3bHeUYHx7ObNYMFvqM
gFC8DpTAnBE99MydLlTUaISMwdGYWhgcFD3G1ikJHfjTPgSSeQP8XqD19E5wfVikbEC8i5FfV8Q0
kRegeI96Qmh8jqKdYxv14+CC0H2jWKvBOxOPTsM3v9hf2bo7sdX/JLv6L48XJsRWek7l5bEozopA
sPakWjMO68D9iDQTKiNNfDiQOYhbJIiaIHruOvI3acqO5uPnNzM3+osvBomMGFS+m1n9TQSsdtyf
yJP5NeXNjSORB63r/XH5rYK3BP08QgyCK1ZJFjWoBBicASpkgEz7hq4kzXy8UIkLD5v2YbsCF3mw
149vGuOg9LEG0MXj1dW7+4Z9TkYhdAE7zePzUjlUsH4oMI7UMKFbzJJDFxXRPh8+JDTBEjTn2JNT
p//GGckQ5GAhad+pcfPdHNKzcUp5hSXsA0YvDEc5O6OGuXFSEVV0RTkiRE1XfJrUgCj/ETnGxQpI
Y4zRldXhySry+4ypu0VZ/fJVhHzb62H47Zb3Zswiwljjhkz3M2NaxrHSU+5OPXJ1sKyMDXHI350M
ZB7/jPT611ucN3/kr4+0u8MDBmwA6Qi+J/stJZXYD0WJRouDnV3CroK3hwMolzAdQUahTPAI5/kX
38uKKRvMDBz5YvMi+UBYyHgXBzHq4SzZ/JtLkdoALoJZgYpIli6BnxAU+cabpT5Dxr58+mnpcDE8
MWPwrlZuUa6JSON9YiUH1EtdLsw8MMyFnS1i6WbmwUeTXqijZLat0hl6xwxTTi2SgxY7ITCHCS+Y
Vpt0lDHHZ9sWYUActy0OHSDRKOrpsP2N3iI3qDh3F1EeSm5BM4r5xgkQ6KZZvreQ/JXbWMMLB0+U
6eeJFsKV1YKIUBhuDDw594h/pImBRshJEMvSPeDuF3ywFvLCr7ZNcxqr4zwhXm7cHWGFHeRfICEf
1KAjx+YWQJ4ZRBBGaW/RJsfFDN13m5AlRiwV5dE43b1EcDqmlh5e6JHPO+G0w8mgB1vN1JyPpUHb
0MUF7Kvsx9Bk7g4zNNibzRdOjMoIlTdHmUmOnU8rkX3Z6xpSJOOU98x4LnKaWxf2szadmJow3LH1
QNbB2d5xYruihn3EUs82MHmMPA7ENtceSOdb3A7ba3qWOVGKKbvq1zoUXpA786afsi/oPQlcB1kg
/Tmp2vYE9jdiGqxHCLQR4ADaKtkTEJqNPI0xUecYIw/hCjvGZ+RbADORHSNYe/tvKURTfU8ndP5I
22S4XQGDobFVYoRxB9tlHMwj1FBY1NAe0V/8j6X7Wk4kCaIA+kVE4M0r3oMQIKEXAoSE956v31Oa
jZmdlYS6u7ps5s2bN+u20e2xEmlGE7XMpbh6VNwSZ+cuiXVZRv2Jx/C+SllSq2KSzmwnCN1Zw6+e
zlcOnDjnrsrhUdTK2mJnMZrSSnY8FdopJejJKksZxd4v3vA2c5XYnDRAaUlSxh6cLselwiJvkXHP
FFJTxYxFKgnZZRRHY9PcAowkjzyBOpMqHkFaB/VA/lCuLJsTnVvRRZIJNInuFUU4oE/otgfCTlDP
qKK9ymZLMw2TXsr3k2LiqyjD8pXhqZbEshZiHfvCJRZ0XDOOXwtnVTBKzkXxv1c7KCQwETLKctVp
nOaihQOPSwqrjC6jvyg7F+nn2YrGUkKYWfsQltvx/mPZcg46Ujjea0IaJJaS82owdiA3g/2P3fgZ
sBmuX9LcdEAKCyqjGSmEY+Belly1VaOOkxipbgjQWS4y7SNKmoVKQTzHA4KQmXLOR40quytb8ikR
Ukmt8BnG2zktF0j2SYUkTUhJxWD2rbqx9J7otO3r9klwh111KYsrGGQYWFdkZyjkpaD7DMXlIGEA
iwRCBXAroPNcFqWnSpt/ONAzWwScPfcV2tz+LUsDSUMaSslIKRYvhn9zlQgpLhHghdrS1bO6oCI1
6hZzUILJUFhDNFMlzhBPi4Ml4H87124AxEcxTcEuHVDHVuZa8dTgT3J1NopX1zIRs6aC4pYi8/VQ
Eru4usFoqldE+Z9CQXnmzE/qoKiq7MjCo7MkmHOVMliKfYOPBDLuH2N7M5ee8t6rsIGz3go3JSwV
gZLWAX0e5xXlLiVY1rzWJJ+wpLb5flPFili3M9yt4K0X97nCmWqTM14QDgMHrSqY6BviMHuVqBsv
p6zAxgj7J40RSR0Wun8vZCxJIW4gEKuH+5lSlIjmZCFJN1iS8RNZuyxJCLgdkbgFmcR+VfJTjEOk
pJfIyqQpnXu3mp8klMvw+BYuRUBdpvERxSE2QQKqNBe/D9pDig7Z/ZzLV6Tfi0PxXUgt1pW6cf3Y
YvoAMCRySBd07vh2Grvj8+CEg+Z3isiPFHoB8lp22x4GU6jFocQNPHZuKzsWL+/XL9BHdrKWv2Dy
6FTHvNUYK8wHKXvoH14WB0yxefkuoB922bH0EKfhWsknwfz4+2KMVw12zObVo4sqoyjT2tvJESZc
sVWVQ1Z+cYETRCNoW2xdNsgERVXXL+RhEehRKyHeslfYe1YSXiB/kkiHk2/pPCe5v41T1bkukB9E
vyR99A+zxffiG4lK/hO8i9Q6RYWETZeM4FxKNF/ysi5cB/ITQwUofw9FdIU4+yMV/97l6pr7FM2i
V2OybdZD/EKiLju+n1QhX6hBQvDrZKpNbl+xwfY7JlOBwB2nQ5Vdp7SMAMkspFbuVd9GuQRX228+
KwOMbDOz0WlFU8LAyQ1zpAknxLBiCg8mgP2nlvtJ+G1pmCD97rlzN61W8Wj18kW0bG8y20ulFSvs
Z4f5iwDFRJ9e+I27DXNfFYudVceDryw3VcjPVZJfntMu5GOO36g26VjKXWOnfwo4lVbERyWAylIK
BmLfosjTtSVkNuVQFpJ8eqaY5QKg3TEV5hx7iHsNIOUni3Mxdg3ZIQqGxEnVQzpSZUiItcd88sNo
OAscQ4W1g2BbZK2bgvtYXbMSl8KL8K2JQTQFFIiYOi68zCJrmrL8E+UhbCesspXmuZDqfXZlBpA1
/d6uJNE0VvJjM0Xk2zS2TXKGYLBKKtS2lcrzxLba7n+T9eed6qUgyCuxrUTW28Eu1o497OnWviQ+
fgBpGpIeyNzIub96B2VYCgdkxxq13yEeWamIVz6/T5Ao9IgP078vMuABBgj4vX9VpQl/z+H1nXry
Oyyvzfelux4LsV7P5a3tJBurbSL9LCpcKxZRxy0z3WEYJqa5mOI0u87+7dradA4ipla/7IQMp4EY
xJus+wGb7vz2ZE1LyD1+JVjn5DA+H+/xwfWNUadqyvv96/Ee65PoH926gW2FWiX9jcpB79KN9ZWz
TdsvxYYgaM+djMj2HjjSldk3Ht7oHcSaj1ooYqrKZffWwQvuvvoL7jMCGNNvBhm89I+KFx3Uv3o2
MgS61BuKzcsRVowA1yPXkgVybsS68khsSVTqKN4TbCdQ5S9Y36GGMwNEGNmgLgq3w8xPZUDKpi/M
57Q5dMNDLtWHTHI8qGxxdX7z+Ch8LB0GxW9dhSJgZXT5wJzLgrgTOAY78bg1pyp+WSQf8pT9lYH5
ayjBnqx48Z9IR0wRcfL4dlCF6zm59c0QigK6OVcaz86f1n472xlXI8NHL0YcStSxnOhEN8XU93oi
rOmQkHpjjl2zwaPUqE2SjVTZdaOD9OQIowIkSG545b/E7wKVS6tgnb86mKp3H/x46Fo80XSo3feY
URqv7CnYdh7vuY/rz+abV5lN5iNTCaCsH4qN1150ouwsBfxLP9rKfDiVDDr7wnbs/M7wSKfnt8Op
lGheZtl0gCKXe3QF+ZHLBgeA3bSsz5XMtdp278qfossi2oke2lT1GVgpBHVHl4/ENFMWacwuWsQc
N9/Hy+yFU37ZfVkt+tTf2xbQVbQkvCLUihUQZnu0agPJwfR/T92tQkNYBorPL871ILCW/Dr/rofn
X4de9ESMMp/6vn2eioN1viGnM9/i2+RlSc4aDaZL8VN2UWM4JAmVKsAKlh9Ympm+GG1mlJQeO03U
jkCI5ftrVbmQUEgWH910D2qwfzbnh+rmbQsNh/xdysm3ezX9MZ6+WpReDj8kVCQ7/iyIf/wk7C6Y
MYv85nM5DNlFoUw2alh++3t95kHquOWQAnZMMltwSsapK1DsHJpHRyAFKvOulDFuz5Av0CITNS9G
3scVlVIEFy+048B84ohSc5THRUhtLkrS7PbRkmDAQ9LBTpKDXpz3HvaaFFukk/t+Llq2GB1kk84O
NC+F73QvJmZxgLGUB1XREqEWXJbkodDNLwn30X6a6eZGEg3PvCX1o39e797jTLlGP3sbgbRNIT3Y
fqync0IjvRmO/XjyUikoRw4BSSQf/91OFNprL/oYu7WrzePUv7ZvndjHdoCzR+r/I/aR+1g24sMo
bvK+FenhfX6F1CnhQy7ND9s2MX1MHclHRjFnsgo24tRfB/7xNyX3oOV0lSW/+L5+RT7sTWTY1eIg
+dQjoo8iiYTOtZzcupvvm/aLDH8nB/feZRY2b+etUIhyoMNlI9MAeaC2harzLCIkFMYzWgwSUKr9
6sXeVnSLFtNNADKywISPTHv3kVYvaiapMNp9tV/tRy9aW32kZ8lZxBbCmyyRQQohpJ/XxypdWb27
6ZZedylqV74PMMU7zK/MB1c5Mr1001K6V6PVbDdajdQ+LPPVRRIJd7hMB3hhvjo3PgAoAQ6QfFJR
bWVJzNRRjw3ysegAvRsWMKLhYwEjADuGL5I/h2gxI0R1frPZ+1n6h/nSw0H6jg/Ob8cvQTC9zCX2
nO0b4QHZ5Ml1MZ4ozx+l5aayzJXmJMlD9yKem+fsIfX2eOx/t8tJC+Q6iReCjckdRAurex5h6KY0
YoZtWI710ZcihB/UmNvaIss2iOyPtgTjF63o3LLmL8viUZ6iipm5sazow51yRimaE9QqjGkbETZi
alJjQyb5tvW48xN6C4SrZn/SNjcVvLOSKJT5+plzCLMh7j8eXtswiOSPDn5ffEcHsAadg4OEGHaI
C4miKOUBWNivWpb9se/pH7Xnel7NGyVzZK4BhcG2TKRqxzq4gteeRt4ov/qRDy8VjjjdrNCacGTP
/mrjZKGiemnD7X2+Krw2qsoXn4vavp6ehPEYuGc5PshUdSF/adPdf0E5FEBLTVlAXkF6q+od/dNI
4zU52pr61oE8gdO2ICXzkzZGJ5GpGzxq6cn03t5881gW+fvXsb5A1ELqzqcBjcHCVq4kPjgdnB0F
nspDkakARuI1bL65vHhXvN4rE+AwW30mJ8lBUuWK0fktnNm37mpkHS0+F5/8BV1klK699AQ5JD58
zMbD1eexfqyrYj8C2SSzDSP/qGWH2eFudO8Z4Vhf+3wba776uCK2/X52yKM5dXXwrav2Sf/ULR9G
2UkwBxJNZ8i1d+093rnumte3fBff4dZG/dY37mbSYfaYYV0gN/2YKvoycCdm8ZLLao93NonByg6d
QyrR1Tbf60ZycLXkL91b99lSX65z6qaap9ndeyy+L7PHu0Lf2UnWuyy+wwX/euFAFMm64L8rFBnq
maw+9cRulBwcZqeRwfIL3nb+JJCig5zBMZUxOS74SbRvOeb91bcrbEXNe88XzkOmz0RhmV60dRod
RskJ7yM+vH9lJ5fuuXcYZXgb7fDiwlm2ytBkPTN00xWn9P0y85WN66Lp2eHpnVLyG0usE5/sz/nT
e3TyaMaaJIBm9/a+d1R8UvdNspPnz66vB4GMunw89EbPdqKJXa5XJ3+DlGqkJ1FLaCtUMmQLdG/v
yeFtFp/EmgyJ8Qv8kY9P0sPzG3mGQ1d0kIczy8iKC9+eZtGhXzupwXWvRCd6Kjm8swO6pxqjKvPN
UN31o7/J9k5S3X346otsbvqiT8+WVOUhpzLTYRUzZs9vmw7xrcHqF9IqwpeCNRJFwhT8irXXrZh4
4HW0adxHHNbZfRQlmZ18z1J/TLwl30GAu9/LdNxPtFWG826Svg+N653sc7y7XUwzS7Um8snyofGk
SgxqK8Wpgd8JElPSKT+L9GuLODE+EfqvzbtPlO6JscyDkUtBoy6o/l9JeQfV3MCoDd9dyyGHfDU8
FhdDsbSg5V0AEStMWfgIqrqXklSbipJ5smD5yPmQuooVQW47oM8lGbV/337L6ile6ueRBNMSbW7/
pf/+pEJRCJJlgEjXh5+puqCsAZfVH5TdVpYE8KUalPniXTUl1B5KtYXDcoXTR7KbHPlSYjpCVduR
KyYT8CWhEqhT//JxaRDrG4xxfAkjlnDii0L4eMu0r9S4Wv5cPlwxfwO2uhjYA2x2DtPVbiA+lzsr
GUebYpDp2ZRDLnKQKH5hRVAwK4ZCRP++rwU+dWBTx0RKgS/l2zRw/4IMeFa9osB6Dj+REEscclzD
5i+qFWw7BD8w4OoRh8FLntC030dr7j7y4ep5KUg96s98l3GvD3+6bWYAbVipH/3Nx0GBHyJ0LBf7
EURBFi2Owi4fAPA/DSPQ+UOc7e0+sHmzIGzXeDxXmpHnH30ECj78/YYT+jVdY1dLuEi1Dx9MEPfL
vIrAAkkKvH4MIAYBKI9lME7k5z+RV94vB2xM1hpLLSN0UMoq+FIjGV1deG/VheRukL9k0J5xw6Gz
SMfLt5DPG6seW0QUpufW9i30UuhWZcwaiWAnHDr7+nOwfijsnGpoAYeGVTM4/8Tkm4cxQcNRo2xJ
rBpnIYyNUZAuqXi0sVnXd77OYKyg1r9d3oNU+nUAHMp86ISjT11a6oP/cN7nNvUc4/+2AxNR10Sk
VyK8oJ8km/NHjsFNSP6AGxffj/dTAErxtSjRII+h2IH648lQuSn503HE+iKRzU+3JNtlCYoVv8UH
9697L/Jx61y/0hOnWSv+AxFzZPj3MYO3/7NW+s+fVDPyIZXYYYL67YRzci0+V58siF76Z/Wd9n87
27O9+vTJo5+dPGZOAOeFPXhGIifqiJ/YoVgdMnnuYizUMaQr9MUPYl/itxI4DHhylU8j5PQ3+3Xz
jkTIjdqMcEwWo337PFEMFHP8l7We+2bePuw2VtW3LMHc536S+sx9w4ruv6GmXuST68aTDPYJsOzr
jv99eb/bmFenTuo02j9v9VfcUXO4AH1P7Uvu+0xg7HH4XMRmi1TgUW5eDcZS5iZranpxhAokbonV
yfnNFWz2+9RbBm+F67v+gbmK70ST+VrxXDE8ryS13xqprOShNy9lxv0cID5FSKnAhttuSq95M3Ks
s7y2iq5tKnvKZ7vW/ti0TNkk91zzEnkjlbNPNmL3bk4RrjsScSN2rL/mQ+YRzud+6UJqdMW43MLl
+4lDEFd75/wDiD+xEZhLqOtog6cUNPCg2kF1nilz48wMaaywIOZijKZH8jK87orPyzB+mUVj5C+e
2+ouLcpddnwyg15S7c7Fe++K15kF/ARyKpw+MpY+gzmV4UEmMp1s7Gu85108ZveYWtWV+KWcCMxM
kNS4tsF6lQvY3x8qzrEErJYBE6vm1qL1mVnq0TVCfmGbqDAoIbgJqAjjU9p0f3Vppbbl3bnFWlkW
d4icvUffwXY6t07jWiJNqyJTvinrsy1jtaKunl7v2VgVeBCwpLSgjmXMnUh92D0CHqgscshkeP4g
DwbxdhlUj8ZiepiixRGijYcMjm9UoemjYVnpRdj8mFBDtnmZnikTj4uxdEuVYz2Ds/bcdHfzJnyo
NW8tf4LQ2d2b2DvBZVabYCsNAunCX4pLLiIV6WNg+1aqmbhWDNh18qo9xsXMoqzGY3SUypZfbIwz
3OhHuAxTFogXwrWna4PgpRAkM0t6kkevcyFpbCGP0TfpCfOcEcb6cXn2xD5ZVJgxsXSwvyKnUWaO
kKYUPWoC8kyikliW9IWm0KhSrjhgzjQmWgh2AsSZun0nv3nHXn5m8ieelnJ3eCg95WTsJ2+bzw0p
GDH1rfR6GQ8V/y4WUUQbYmL552D+FMP8iMZb52R9fO+9zpXsDlsDvnOeLQ+VpzN02zzL92Hq33A4
y5IlMxKuxWOUIXg1MqmSKYcAkabhv8LC2nXPbVFJED//gwkHXrYhiHnyGiEn3phoMz2xdMmHkKyU
TYI4JnNUyH8Z7ED6VnAeYSlYjd9nM16zDSYiVANbT0P8xC+kQUw5eRUlpTViSzlU7CvGIW9K/y6f
0qmEzvIms3gADRy8pFtF+xG7Q7AUiYHduSTHGOxV5j3o3Xx1FxZdMJ7VUjB9X3mJj2MYLblU8haX
8lUcorcZuR4DURMsRs+y11i7TO0xV5pSNiD3XAymqQxg5d9U1EyXDruyXrAledHMprktee5Z08SB
RftYL5De/j0QWioXJeN3RbXr0tA2CdXcQX4IgSu0Zi62k1kZVygRTI25eJrF/95DqMAlouKBXe4x
LjFzWPtqRwDF5GPsMEjFtEuCKeJ4li4vcSr4w+d/jCu2CV0pNK3TQ6uexcU3b2+Pq5uRgBw0EJK9
eTv5ew8nw252bF9mYX7o7Ux5juZtgHEc5Y/kuNsBgeVk6AeDIirjvmFHFrlQaMss+NHPxsfG7S0E
w8MoqrJKFeNvRBZcETg24ZSX1y7aiEwRyF0HpBbCR5dCT9Q41tz0kVp6ue/rxBWRT8/1f39Xo7/J
plnHk8lfQOVfqUX5NxJM8eDKGNOcnNlloWwdCrrpoT0CvxnAeWCVCFe7NB44915NR4rKG3FUz93Z
Ph5+06zU2Zq++2siU58HbWpLm8KnXlQOXaYYGaJdfzeLTuCi0Iq7PVZttWC8X/phurdVyZ5BVgzM
U5Zt213CuhHRkPni7IxrdoANebDHHvTf7CRjdG+Pf+Ol+GSJqhAWy2H252eDYr0Hh8hdeDf98CCS
u91MeTUy4Ux60OxmduwZZPt4cmjWoKRAef1o9PzrReGHnmUWVgFEFhRZA0QSeJ6dZuaSNRjm9MyQ
WKCHmVvuZrvZahQcmhGveqT7De5pFobBoPw1J7wCFXle3jhv+R9zJDzVXs4f1T93R69v9elOv6HJ
l765cm97E86zlXUQ9JR9hexW3MzMGld4mpk0f+WNhN6nEcdPHB7hvOUx3mVp/KuJlevwOrw0Z5Gi
BPVaqhYpk0Zqbgg5hJIKm8pQrodYHejz955vzELVg1Qx0gfim+52RiTHXDlZ+Mo5bILUC8uyLOp3
TuZnsDyVFsaFxjHfOUPmgjmaa9uSH/RcpomyzKLpTqeuus+Jmg40LdJ1EWkfr6uZ8r2SHbJD14P1
4EzXDnxRsPk4o8+s/TVIJ1kn9lSjFEErtRDrUG0hq6SGAjLWqplRa0IAVHUJNaML2qy+xpUcC/Mi
VCfmM5CLh4RxQdAmHtNDTQGGIsY0iw/0LhtPEKB8KWYVY3BeuhNxVyn5K9oV5LhVrrqawthxkjm3
psZWxbJ851k4ScjnroTdgAwB78pBVehwgvJ2pcJPQky2OZoci4MgEb2UM+SYiocK53KWT1WOatnZ
np3F2o51lUpT1X2LjqSCScc31jmN19mhqtxOa5Ir8WyCT0UPCB+G5M988HJV0AyKFUbq5/UYA6oU
dWS5VDtkeeqXzlqp1uvXc7AbvWo2boEX0ZN7+96Wr1hGgX3jRnfl8/P4z73TKD081mNNyEmbQz05
dJODW/9FYPGhuiwzNJxj8eGhq/4nyGU12onWiCoMH81oKz2MDyX3gvTDSpKQIxaT/nVoXj6flcgM
Jl5Iv8kryvkvXheIG64K+2r66/gRCZp1Iqv+lYNcexb2b6t3vgg/pXtWVo72Vx++hH+TR5dTelVc
rx1mA0JZ89ZcdPldxwH86AcXvJ2d45gX5wProI42A/U8fWSe35vGonBprJRhRpJUudin58G8nuye
plfpUooVwWeVeo8XsT8KCY9N1GNyTqrLES7m61Ha3/Ob3/T3pZWjb5FfNs/qYF0mx75UvMcEY0gZ
y4Q4YPMp6+9utyin2qn6/fNQAhkgMDaQcTiOmJnC9PuWsDSTzKmFRoGNZNSdKO2NsjupHkla3bZ5
j5DaWnWi7+FxJekVxU37Vk+pOrnvPIvb5r26o7K1qw7izZRa6GfIwFdclhrbZ7SZZJ52cfkouKLy
QppYZ8n3i9C1WIVAnbjEFHFy+ZP4OoknTG40Iqqvt+g75ol5eUCO+Ej0VvQ5mpFKpj7+Tv0+PzOC
neqGxiXbiJF9XwS7RE8RUZG5FYKxYdnGkMuFGy2tvk7Yd1Xy2QzXMxRlu5wEqvxruBzFxSHqm7ar
Y7+ZSvwziSdBoTDG8Summ5HWaRKbvCYHZ//wNlxe1LQWPqtHFoUotw3qGzJESD0WlxXKpyTs9vW7
UcYD9e+Ulp7OxfPiuGe7aACPbBn/TNQ//ghlKptOnFfz2JYVbX1mR/dySAJ1ZV3nRd91DT4VGo7M
mUuqEsNvklegljQRCwyWP5c+hYyUEloD0RTGI/886OggB0rH9hjZKLKhiLVvylS25W4eJjfShAeZ
FhS88VhgreeCaD8E3qa5w7jpvD6w3K77QmK6R0eDnn9h0NFT3bzf04XUFHKSfNZtsiz86+BxqkgV
X+QP73D2xMf9h99m36wQNhiIz4q2nQc4OuIePHy0i1ZiOr0paJZqeHLggyI8AgyY4zhJb8efxIcn
Hn/m5gU6nPrlGxgCfhhgYHUvn39wEwRTpQWlgwqzGMDpoJKSPOLyPVXM3MpUyv7oQ4CFZzJ//0Ex
RAWCXd9BAtAme2g0kMAf6AsoRVauoNA0wCRyWuOB4ofot4sWcx/pa9GtwpVrTOlCbpqarv5ywzLT
7ZtLvjLTnCIHdF5CnELg5g9OvXV5KWOxjFefq779igZIQEF4CTEI2yiDdbDE9SsgEF/HtwAcgBO4
TdwOwnAhFgG+ff8X7LgLZGgCzGHXSaYs+f6pdi+d26fuvHHokJGGI5utYIJ1fpr74Ipev04dd1tm
CskfGOpP+APjDnGC+ODyfns/dPrrxv3r+QOp/+C/D7ZfL8ErKYqVW5NSa0UiYTMh1AvLbilQjYdy
Y30YK6rs/mIfCFKlMjWoBBQCwWQ1/yOVIbheTWrtZwBfv+yCekYa3ujWEBiMfOdo5GaHgIAkHsZ7
jpY2p18wi/79d3pRW8MqbWu3Yo4lIP6g2qZ5pIK5vmc+zIt8b9pwKC32hC8+UTIXDHOGykFaKi1z
0jzROjv0tGhfcN8WNVbl8hjMcja9iMs6Q6khgOjMLsEGsMkYOpYLRvuxlypHwRq4c2yUHY450L+Y
Q7lx4gvNnQpZYQGm1GmWnji7w6vDHR08HKFLohjMQX426dFgpVY88jEO5xub+vHnRQZQmv+ixMFM
IOY2Y6NyQMqMb0YUq4rZp/0sWm/EpOQ6Me78enzCxiRUIxgzi4G9qRTbGkFrn3rBb+2WzEsWFy/L
xfwjT3+JPW1GnuD6EKNgc0ZLrE++Erudc5ScSPi8zRbBGmSLJuVlo3QFt+4wChEEAZZzL9FcNlhB
walz56vA40IIIzmJm32HrmZqcsDnu7ojOxQAmj3bi0/2Y+pS5RMHW/LnWHf7dZVNzgCdNxSc45yl
JWgGr8yRjA4T3LBucsLB4d8aPKa3SSVCARM5JyqcJb2KMoY0JOfo/Oe67Evsfk4doxP3YfvnXSKq
RV5lofVbosiHWoXCGTXvqoNCqIpS/qXED/ZrfCGujC+Cn4As8SJo7zVI+bwuVa6qEcVy18bDuegG
+htM4lfGMt91aLDMU5AX/oq2+xTtct/TvZoafxSPihVxP5Xg4gcqxmkOHMscFLkpUlO5PuxyDhSW
lpddLBpLNRsw6znjfXINXMlU89mWVSxhvPZoJktXSrBZ9U9KWpMeLuekoO1+b9tj4166zXKyZzm+
yUJ0uFn8QQhlbsdnJS0pin/Cyb5JoapyDNaNzVEgj/E+k0AP4mQY+WTb4wndNmgQ/2iLlpfFprK7
fm0/7WMvhYKREmfL3o2XYu7sK0CPuDKLv4kiSMEMtnD2ES6CRadStOzb7LlsdFbrnmmWmDe0SLpt
4vzmRS2CJxbjLZ96NmI3VbTf47vS61bZEvZKqnlRh2y8apFPbs+YUqZZfQ/biw5M1+FQp3kbEygr
TZk0LylEUZxjIUqUPm7tin4lDLJ7q7va58Hv20Y5Ksi6rR/b6eGdb3MtzW9NDrhd97mpvrYSSUt4
l8tNzfSKbqrs0iIIcltd3OrbXo4ihbkaKXlFA08Qe96wF6xMQ8wq8pdkioL8o9lhO0jhPM1Ol1J8
sP9KD7mx4JZx3Ty5bAbnbGMbb1kF2WM3ix7cP+VqRjQ3r9h6mt6Qm5VVMzFa2re5zhesXdqa0cDm
wbHXh9DWVz/DGlS66I9nFR2ac/T/ChtFyyXdljT9VrFYDIDX1sZ0upyVoX6mZFnSTbmysTjAFrm2
3PlN31aXRS4hpI+cdX0VLFMbgv67T07iBcm3h/lrj40XMbdcZHZrSE83phYlF0OD+alhjF/l3RFt
LrwrrANu9nghN1mipUx510eXtQEfLlUrL9VMi4L8bYk3njoCE8To2pNKHTCJeOvQTxSBBbKLe/YX
c9PkC5wGhH/mUdu0cOv48Dn0zLUASnlRCP+dAm2uuFWSo6r96XoAccwKJiAZIxuT1081jfwBRwti
UzDk50BJWzdIcxskt4oxE+WCAjOQqYXt+9FXyY6oD8Jc/PXPhVtmWVQt1uRv7O/5+gufby0XaSe3
FG2whljndCkZ+kXY5HEF74vPZLRzm7et3LH07Zk0GohX5NM19oNE08PFnb3/QeplPeAte5jspe9G
r0hnAZXCppy3QRnRSHvuop4hOYD4mK3gkUUp1QzNin3u2zpO2t/NQf6imexBJ/zdXiLsO5e+XcB2
HJ+4vU430+yOM3LviLTLwq1vWnmdWy3Oz1LjzWH9omGfrWQpl55q8aETsgTMKN1ql9pzMq9yaqqB
V+YhtWdpTj91Z2NMlZd0UjcjEVp9UyeE2qRuWlpWT4Sgj+2lFXRsP5oPP73UxvVbbU//2U/ZHA+S
2MH2GNf18LguTzV0fPg03GNZDX/MgvCJPDK39hvVSy3s+TXFIP59sqyO669m+NzhFJ4OAauFuxzb
fuC9T7V/zyL7ar670zn02rjuo4eKFeFMC3d+NDUiVb7UwuvevEEQ3vz3PlnZmh6JmuY/WMgN9BL3
hqGl/5oUmphxbbh91q0QTqpp/w/3SvlaF03mjXElqtuCJHboi3DD8NW/O8BXQk8eZpeaF/NduOXf
u6bri1m4Q4bcdei3MCQJwYRXkbps+HOoLWz7zZMKCOGScN+c38wYmjBk8YJB9fNsPWtY077aeUj4
PloKr+1ZF12kkyyCmg4Jv2wa/WtZeMN/HRyumf+9Lynz8Kt0vj3gVUTaolur+kHp33//fmKkTIDw
8mEehX83Hks/YBie5c00Zmymha/BMhr7MBl8PQxdlirvZnKpSrRLvFRWE7L0a9P1WzN0YJgeYVPk
cdbmDaK8rvMaBNZ9EeZaeNMwe7wKC/dhhsENTGTvUgk3C7/1d0n4n1P338y96btEMVx10oSHHr35
MDwwiAW/mhlN+buHxoSfhpH+9zxBG/Mu6Jqbhu2suZetb7qhBylcSKb2rSIPNXSdv+60UkIrj+0w
Px5NE/qvMWG9hOstaycoRRdP4Ce2/2Zf+Ci8twkehMACunc0SezhdlejqahG+8ZiatpGo14VBOmY
7v17oLnfDNgwa1Kv7GZh5oZn/5sR/1ZneN8wY/+9r1nJGgzDl62n/QnDGc6VvznY8DQopF8NYzWu
WxN/K8GWGV6HV1v3TruZdRaeAtUi1x6mlYCbDgjjE2aVneTAvVl1w6QMo+rHv6ELs7+GyKHiB1ap
7Wtc+QqXGKfQI2EmhvYH0XgAv4vCDaImUfj32Ltp6b/9JloKtzP6tBSNgUYQyQlrjsddjeS3PXet
6G4v+WjamEyO0A3OB4H+sE0QhlMo5Kzjwh4TBiz8nyUVFkIj/AnbV2j5rUlSXeMQhPwxZOGDf20M
DJLw8TOMc7jDwzCEyWGwHsUn9MoPNGXT3RinsFv++yqgXWw3fb62ZMLUDz25m4X5vG9HHYrbHs5V
O5wv3YezbtcNf0798MG2t+49/Qo6avghKC3NIn81YcptomEANDib1lJvQdg79vakxFhTp344yUYm
r7tdiIuFz5Q7Absd22dXYR7Xd91Vd+3+256Isns87Knheq4P2k43XLTtRT5P/a0mmJ5Mmy8GC8o3
K+WMtCLHpbhM1PFhmX+mSgJK0wUsBxLVYlExSgYdG1mw2klmwrOWosPI96nPodl1b8TxVAM4gAZ5
TYx751miuShkPnfdXBkF0R3LtHjfjlSEsr8CtZlzLToxQ+JFy5iKnglw3VQ5TRKm7GXCC9xhcDI6
Mok7pfuwMWyqC+qA/1OVmcIhFsG4HLq9OM+mG/vL04kO722cNolVEvws82dpO2RlpVP59QS39Tfs
7Hb0U1BVwIoS7JgdjiMvdJ+sH7LbC6kyIzzGeN36/STZTlZEX1yezcakt/k4z117mW0jbdB9WI/3
4e78lv71GybRjJ7vMLr2gjYDB35UrDBW04ELbuIw2DM4h7IOhutGonnsxTONM+2GG1XzZUOG2YXr
GauZ618Mg0ff06+TpPRfWP8ExkrvLoR0giqaTWBrcmYnm26oq5Cth7n0UiZ90UqSbWCYo+FwjHXE
UcYi0vlcCU3yD5cyo4VBJapSOk9IF/WCwhDB5H78V2u9678Nz6pbjS63ioWiibdrOHeNFJtKJIHR
hSlo12d8YtR3CCSfpE0Vx9GgZaGRmk/0WjMcQLTRWYaiaz1iFJEF9YS67/De7TmcPW8fLCTE9U+X
69w95ahlgRZUEFr6N67g43VPD5/TZX5k5NTydVB3QvE51+5Dz/GCBIXMVyaqejlPE3TJFdRyjqnE
BnvadXhrXiexSGevcS+1pmiuhzicWIiMCe3JZKtmn/Vyzrc6vtEFOP2G5T7kr6g7REfoXKQgolF8
5jH4nYc5sSOx1OQP0mvV8MWMakeEZtCvjpI4xJTlUTxfkjcqRiSzILxQNAb+PWaDEerhKeohk6ek
dfFREEiJVWqbvE9kHK7VcYi2TQLXygF7YW8FcDncUDtNf6tFwzww3DNSsgGp2mHGXOaNkCyDYbau
8Xj55UEHmQ9XMX+Yr27jC1PG56aM5RaaFgnpbvFIaLIvypqTMzmTpa8/Y8oBZ0te91wVdh3d+7ff
Pe1HOQvlYJPZdLc94/H381yYS2Hzu5qmz+GmewgrjaXX08/OS0VYsCuLQqZPKP79b6cM6pqP2jQ8
DmN93tu2ry6MfIZNjPH3eeh/bXvhQdwJZ5sXeQ7D7nroS7IRgxMxy9vIS2EX1o7I57HtqZuZnmL9
45LX0NO19DrhYvoq3Ddc6/T726tzIQ8m6nZRzfkKjQ47NxTWA20QGytiuLhV1J/6PfR1IKF3O3j6
96Q5HhT5NDUP7nR3pZwHhauFAV1tRn6G++zcLzwLKbu76V/EZ69/R8dipPW5T8HjYeZz2TtPrsMc
P3HTJ9iS+97095MtLfFcZz/cNbHzS7lqtmR3LqW6b+ePbHvcfnwpUFqi974uqwhWiVeuhUVFxLRy
rmaKl++IgiYhxocBESmfG4laTKn07cexEWlGykUlT2zRm9pdjnJr2V72RLvxunpKSWCTPQubWrYC
bC1LRSkn9G6i/Pkp10kI0PQoTHH1FCU5V4iT0iqyTSnefFEEZeOIPVf2CIVlgvqqNMDRlWletrAO
O9taqnIpdakpCNcv27kOIZ/37Nt+GF6SHt29RDNfZZ/bZ/g47ZhlRgZYrJosJfDcsnh9q3KivGQr
MKRUILlVa/HBto4ZUL+hAKITAhQLZWBVNdZYlNdQVg8v9VPewT1YtvAqxVEk69drtyo3XmHxUPf6
Rf+0t66cy5mWxNHGuKZYthh2GZGumKh0lS8pExo9F+m40x0N8G3rVK1QR6ipg12qHQjF07Aulfet
bWtdyZTyc+y5aytUTFlWhATR6nTE7rcMRGfTBNNUBQzMvJSInpsU+DQHJk6w8pb1XHvZEkOaV9Ld
hBJBQVYVlUs/ZhXgKN+KJGoMQkRZkmv5VY+Wx51lTd3UeuZt33x+rpupt2wn2yll3oiJvmXeggzl
q6LIifIrydrOf4k2sYhKoj72fHIkMs2b4epUpQR+aMQb6YaSxK1H615bVSOVezNVX7TXtY99jeiH
jw912E1v0Xi0yR6/rTuLt2Xn0FoWk9Wd0Jl6DJXBvpyunuqubywa8eYOBaeSpFX5aJO7bC8ax+6l
LcOuG22eesfutX9pD4KY5apxqp9U78m/WjFoeJFIWTPanMSbtAT+o+m8lhTl1jB8RVahSDolgyiY
w4llFgwEFcSr38/q2X/NTI+tJAlrfeENyXVQTKrRc1KMuotHsuuEbVRM7pPLuoluwPtXeSK22EbV
6JHw22x3nzySC8XhxRbC7AQNUj64JX//ZtcJrbJ8dkvqxS1Jj49ZPvsBbkzy2X2SYnt8SxBqW90S
lirMfJYm+qoMDN3iswrBqoTe3429PEfV7jGr0NZIYR4djPHPEmc82xWLZnWZdTbb6fK+aGFt3RfR
fSH+tKvO5r6gzrvAHvNMj/B8X1SNvf6sGhZSp69VtliqUzxr3OtCijtzjKfM7rjHK0XyrgtZONpP
k+uiF2vDAxrGNFkRmo9rGnSYYl9wB8HZHTSiNux6yRPRXWW49dVpCib6N0ZdeawN6QaGiLD0p8lH
KHkowzZ+h/KwcjhbY2UoTVGnkYdJG8vDJumO+sFJYJX5wzXGSYdK+OA7ARnmG7RLC372AtXWrEQK
kFfnJVK/Ps4AlgaEWDqCeuJPdyTwyTxs+OEgk8Di/HPEu5pDsX4nlk1Zg3/ObwI+i8/FUnokfhev
s6XmsAyPHTXSpcqhCDFd8YlBGce6L8Wq4kOUhxMWBfjB0mIbmlP5LDdT8bhBsNq5L0WHU3PkieGc
uhMsinjLEL+yAlRhmlIsa1jijRqAji1PkgKcMxsFVU2RjOMQ6Op/CGvxk+4+exLvG45Y898SYnmx
SX4KDLYnjhYMIscjlmI3AnSd8lj/twhm6YxYYvWbByPY4zT6YtN9OiOTYlmx+JtvIkYCVmUIoM4H
WvsJYv0y58snfHJkuQHKzrObp4IgWYuBowMUW8Cy2baD2hm7F18DSeW/fXf4rbfmwFiuWKYesIIl
2APeEUdzl0zx4jIXByUODSszYTZEm128IzbGwg2GQhwIN4cv/ggktvjJhjhGsfQDgWmxa4FiYIf0
T4A03Lz3UmcE3QZiETbkoG24BAA4qpboP6O6NkGbCBtvX3xSLRnC9rgczcXmOO1r7sQ9WoLiKAQ+
Avl79vllYQNNaSaA+YOJCUduARr/+mJy09fsk0OrkJzm0DCyqsX79pf3xBJQ7sUl4hyI1+JgHx4w
7H+r/39hsNedyb/NiU1e+f3LXsS+BOL9v02ykvhgGzzm7GMutoRDh6evORVLLhAg9b8D5n3cRFhd
rCg+3a65Wqz73ybrfUd8AYGn/wrM59UVuxNHSH+AnXLMrP3eo+8ujkqsLI6q9nOOk98TFMAA1GPH
abEaX/A2F59zYGDI+bxh42ILzAR//0OS4882EEfLtLumwy3eEIuIt4XmuHjFeQbFwQu0LdgGb28w
FlsLQLp4V+yAtaFAilO7F5um68MxiQ//bWdrb7liYlv/3hXa5cKdTKh8C5T/4yS+Kgh/fgpcP61w
sfLF+SKi9+/oOCVLmvBiib8P/o5T7AUNdPZHvEC7++eXvMo9OsfbBNi/i0p4+CNCELvJOYN/B2Bt
k+8SbC164BxnGoqjTdFSF7sUr8X20/DH1/v5wlr9whL//lw24nDEElgn/G2MJf4OUGxJ/MncNExD
sQ6q72BXQ4AA4ig55eCHBBuB/YC75mT8SbhzJdKwuwfF4mb4C3FevoO/46fLy5tA1IH4i43dMHS7
8X8XKXQoFbxCZOcSYmGJT1saIkUptkfYwid8SiDBTjmUjAiOQ3HZVMZp6O45KvbIasiG/P3jU9SD
YvYGZ/WPn3HbiL390KgXmxZHmBJzsW++9o3X/77qhT0iRc9eIC2ynDiBlxCwAwr2LPLvp3glrpCQ
u395GMfwf5d3yhPv7bvLLgfLVxVvigXFP7EiqQ9HUHr/vStoCpwz4dUqXoq3/zt81gf//PcGnAPW
SZ3bRmyFyBUujQWvFqaD4E1wbZwbqGHaMMOfyS+k0Xzff3uEMolg/N8ugWDwjR2wEGKzmO+BwuAt
6A5iazBNAJWAPIbhp9gtoAYcNTB9uQ0uWIZziBxOhqeOINTLexAft69YBNEUsBqcHTbFBj+ndA64
9IkFLQCHlwWHBbAIOBBeXw0XNZUSfa7axY+3bUMJT1o9EpuESdEEn9sgo/zVD66F3+3j5IF4X9K7
hu0lANCvvAc3A6eK6K56PYTEf+Gv8vRLgFE2/E/9NkDX71f4z8LP9PALA/AzSMuo0obqzatV7zFG
OCj/haU8aIbvxi1/IYB/rR7dyqhFlhTogNfwlVzwFlAFYA/S+PwYzrOiuzbb3pOsGV3gIiumq+wR
+ITA8eXpxA25b2Jnwa+o5GiGqxEJd9DD8qVfeLtj92zdaruWbCikRgn0hm5zVEmAmS2tAxiV4oB3
AdqEvzgYKcmGOfJ8W8qgVKcKF0AG0Sqw7qBQf9gggEAB9QHBp7aBI3SBnXSE7hjvb+nwNi6qZciK
QES5sUkVIugUf+Uav0UQd39/gWUAmpDQXP5aMvSjCkSPc5eRvnb5oqz7QBEvc2G7X6oIKkMXDM3d
g7LCkvA387tY5tcBxgCvHqGrHukMcCEVTAG6FA7n61W6Cq7mTVx/k/vFRikt0zwF7AMWsVv3OwWd
ANac7wOAns591aUrK2AdgCwKGVkCAdDgK0GuEFh98AsQliCTlph32FAmtqIWAmRX0CcydHDhpmZu
JTv8ZRVZEityOIA/wI7QKaTXCNgC0ERMoaz3B5wAws/+gKkIpEYZ3TQLmS1ODPgekDf93KqmTzge
XxNMMnAaZMaAukEDYMiDFSXmjBxhq/RUMa0Ydm+moo/2nWRnY3xJjLE8RHPLgAR8uCMhDOx03WC2
of1ZScLGwl4SmCcADzwCITrBmwK1SciGVByenADuFE8vzBYRGcBuAC8yS5XtAuALAmRTpXSrzCdi
Lg8Fgh1UtzAnRa0GCg9cVBp/+4sWgIL7gXjvuxkoUDBbFKRlKz+gV5mDM27MnCrHx0qhZxxaUGtg
cMEmrz+N2aJhXwlRZhSUH7m7PSKu/cmcjmTdMvEeJO9SNovWZ3+g8aTj/axt8KzpjpuDyASwg0uM
8DX4HtAieDKajG6LenUN+qN8qU/w9UleA8l7o8DeOuiXR7pFX92USWDK4LcwwmaGk4Dw9D3kIwoV
1DNJ8dWxHCDw4v7IkJqgHeBFh6MZQlsBsSG+abW7yP0mLGjVXHyawX5NdbBjU3cLhaWB4TU2Jbsw
B/IojxtXGXPWpOnnkKNhEXTm1102+kQUZvGRML9w9EArw5+H+DRCV0gaoZeSawi2ccfB7zHxZK+Q
RYS/fbe+lFPBvnDyUDz9TXkhJ2go4Lg+649AJc+M5AfmuLVe5w++PKh6QRRP8uV9+PSEyzJSM5An
OTjrDXJFKAwocBBQpwDRc+zn2NqYn72SbEdGcomb/WNaYcUFwhgJRSYWYp69nNSgTuccKKIfNeiq
Zft1WrreUGeJQY/CEn792Pcob3KUo6MotZroOeU4fWmNxWJ4vc6NGbwSvesYiLN3Mbswf9j74D4N
ThmDMDSqQZgiKQhgCp6fwr2LMzKq4WZfM1Et/vYGRh8FMbuDsztj/PC2VCF5LiuP/2oKSpzKfYpW
ATMEA/6ebDt8D/sk8+lB3T8QFQ0+MVZN9oN0/Lb6bd6IFm5UmGlEzX2Oy+pc/QaNodN2oC2q0UtA
rig6mynCPgDpUMVDBYW4aK8OHsf0aFDJB8kKyKyC14YctjEHoQmD9spzgrDe8jeCQnvAWZDkMNt3
Rvmcefo2v8x7iZTcl/1j2TElHgrOHdBm0LpinDVvmw8HkwnVPChGoE+vwoBH0HIF57QGOA36ZfmA
LcqzXe1/ulvhXAjIrWvxpJN3TKghIS2eMSNaSCYqWXADEvLAJsFJqdnCZf8gWGxdodj+KaUqCKRq
CErCvkeTyZJcZEKrXQvjbndJXj3zknzP95KiMLeMVa4g0a5vcwLvZOtq4wdA3mKkusRGIHPXWqIJ
xao8vl/9P0EL1Dq4JLfCBsiNiOFSOzVxO9PO+kFadebfSX/V3b0B39AchMXADU/eTL900iXoA1Yc
K6fn5n3iZX6xP0xCqIPnlkLVELC8wO+YV+63mUyRATEn/FF6gDLWryOvPsBUaU7yO/gGauIzlOqv
EHLARqMxg6E81QBHG+aBZPds4/yJ8qiMdPc1+y5+5y/ZP+CSBe49ePn1giflIYZob4sj88e6j/Nj
uv4EH+oxOhaOWlKf8BeZFZM24v0YewRpwABCfVE5ymM10kZvEUx6UsxlLOkZjSijcPLP33M6S2dq
jEjw4b17jkT9Ilvk0Z0BF+FukCytm14dSfhCuBwxF+1KaymFlmK3lMRzHgwTSPMV+R8dcpL5o8kG
2YVpr2O1CAuVYfHlQbQk7rwDP/CKowUEm5pne6WxMOZ4i8fxg9wFXgO87l/FudVO0qy/LCb6Csgv
Sllgf42fo1GRX7Sz76gJinln1jlm83T6nUserqIz3QNxOeZKUH7qRXnyXdQL7glu6OAbUvNpok+g
L28HEEeJ7G2nBEwW9u/7y3Q7Kih5ZRPcZkIAz1hujhnqweye6q9Zz29uIczkG1zoszn6idnps7yf
eGIr3dFH3fVtqYkBfvkeFWfaS+510y5/8+fixQ07wgyPrhVDyKibdAZfIAaCtYsUC+S6+Xb0UcNP
P2h4qOYPzhBWaBiQ6GYXx87Ne355W0jO4AZaf2z1hYcqUuogks0PUyv4r6E+MoILMGLSSMRTARnU
4I/s3hboly3lID1wsHMeRXjN8AxgMfRlwfCZXeDd0w8svenTqYbSoPCenqifz9RxjnXQdItc8eF2
vkZCjsnczjuDZlmfkONlMAbVAg4OdhO9sYWEJMDsZneS5xAdyss0xV1U9el4eIDCi51OLVNH+ywh
ooF6T2g3hXdJSeWgeDSEBlx7rvb3JEY5VOh6Fo/n7j25re7jav4aaFRS1i1inhla547BKK5auQ6e
2VFRuLUyZAehngv8M+MKIpHu5SmGbznZgr2DbcJZ2bdMVXAadOIioe+PaZpZYlTFzYdJarnmtuKv
6raznvuKgGh5nXHrcg9MKrP1/+3j1B+00FGWWEL85iXqIkAU5tRPHRXuxJFTwIP+gPoFjgocPwKx
OiIcJIIo7EybFYNnZ/dFSGIpD6U4JxQBZeTd0NC0uyN0znuJMbmEzVCbdJyMKtPHlY5q6vQJ81CJ
I53uo0Y5FN5X/XUxKBwm0YXccZSwmKgrDZGfiJSFZwRDQ/xldf8lhpnPrHQ/0y+ab4Oe3Tl3zilz
KFhlXdw/LwYHBMGECyD2f6NasbdOMeTeyolf1RGPa5+RfCktEf8eSLMcnBVVw2idmSEAvZERfukN
AnMVSomMartXtI0ZSzpZUPwsLXxzY1ARNICbgyKGzIm2HdfkG9/Qvekn8FbNXUMjmZM0eMW1d+ep
HTzWPJOwMNCWMnG86EONeDpl/Eb5kqvFZQ1rnPSWdweNTOfb8kgDWeX8EOLlroJaMsZUwS1IZxcq
ywTuzJPDt9XxFE3MN99foE4vFCMxJvdesY4OhOw96Dc7+JgNXzQlIUMsgO9NDii/BMqCECnkwXuf
tvvHgfObTcrazJivZvBP3pPnBA62ncbtvjqp+96Amfm+4YRWwx7SfMj3cv5qthroqVtsHjFRgQut
1UOZlfONwnnf++wfncF92Fs2yxzRJ3WiYBp6Vge3mFFhYshmD+UCVIov/her3iHC2Nx+uhQhcAiW
oBBlMmgSmlOHnK7oFfwQGwF+52djhpHnpp635LJm4YXrq63hwedqSCg/5ikW6NmCVvMQ+S9gewXC
XS6iL3G93yIk1gChNbf8e2Bq1DE1J3o7V5K/fRe7ERSMRD0OV5ww37zmFLewFqccWMQ/OjwfSGG8
LUoHVzdp8DgM0NynRpJ+oZlYTWP1EsD6mBU3S4YRnkWEUqVEDaiXscjjRMGRwtdrCJoa6j4Qj2+A
fsupP4fn4JIrkTTlYdGxPoX7jPVdOWk8HDQ2byo9+Mh6zdzYZysyJQCzYA6DbIajVEprfQJo4nqs
7dJ5wuyBOxbXMsqZGgQv7qCaus0d6D/o996Chi+gsitQdbDXM+DuKhBAJP/B1Kbg9B8qab/DTzq4
n1EzER5zhguqYPR0P8PnVAYHR7AGOlKoe/bX1IQLBMAI3yxsxvDZJhV5+bphdihJ4DqC6NfL7YLS
IyH4LdroNeO5TTFljvrcm2G2Y6Kub6F+cViTu5HgghPWdyLZy/w7EHNm+2xy9d+T96h0mfDQOHmt
u951pOPzPRMrdT0oQp3h1jDV1mXP28OoQLicfrJ3fbnNdoiKsjJ+obfGUdEN6RaWNuTJeKAAkdNF
aKEjzSTkLkQqlYpk7EFTkY5VzajJ14rwavBQmXwgC4F8CvSi7+IFEdj5TGX0G3iQuicdOwTrtgIs
wvCGPNZUHzRBz1Xo2+kR9d03d0XLjYDWPzwwFH5tkYZij/gYcsvYjSuHBFUc4PssxaR2iFf2YPAI
7VAo8yf9JPtYZVIc407i51X1iin0D9TB7CL4nAtgSL/gMUbxCnyLJXsl+JnzDzgAY4fZ2dxmGhr4
Zpr8WvbwOfSmj5U8zkYZ3SvZKob0k+Ggonk9LDbM+SXSMR96I/1AuDqWUEWqqSq75VhB44uDY2Qd
/gBvaqvHTnk5qGRea7M9I/domEM69wBckI/gShSWcuAbk78slNUFQAUsYXi3PVOGnYlwfCuSKH1z
obMMTKXLM5t7tOPzc4YT9jXBEci8zBDDmUpHOpx7hsJ+ggNCppm0pbJAeXgfxAoxXweDdnhVdv9u
PZAEejl8NT+f1Wc1LmeEmbiDaK1wMKgw37lMSjzWtEDzohNny2PYuxzfoA4ihoaAyRVG6xAPisr6
BI9Zb/ULL9E7/ImBiKKm7MOWaJzKJnHskJ0C5kJlpllX+0rxREnhJOQSES/pIZa1TDfbpPKhe7uc
+10/qkL5a5XgeNAWAWdLZaFwv33UqslU3TcFC/x24A8tm6MKUHvObGXozBHMzU8HI7xy2gYZ0KGA
CwZlKUPZ3mLdF02GnKIbwrwkaHZ1kgbMey3JgUTz83HA5W/z2RdWQZraLF+EXiRB5ICqJeNWwQ1G
rromEhH5H4MHclWhMpXNwctv0Qgsp0yDRIT80f38KC+IUXfVsPLmnXEalKvnoKKlMdom3B0eXBeE
7kkHuYk/zJ5QuhfdMU4Bk8eJ/veQxAmPzgZEUwjaycpjJef+Mxj/5+WeQDPJH4GI2vY9DawXjEmr
hcmF5o2G4iBqH+4dkc99vtxyN9OeJ5g+ktYi8g0hEy1upP0IRTVyV9mvccGAtfu0iI9QRKwgzTFn
5fZrT6j6QTEcUOnfF+5NPkJ30DVmNVJppd1D0YUn0e0PETlkPJ21YWFTNUOsbG8E+R73hafmXErv
Q81/wJSvJI+93UFbCwJF4eTLCjVDal+529n6iDE/qQS5Nhi1qA3Z9Oz1wPwM1rBOsf+MxCdecNSy
RqT7Y6i9g49fuc/VoxWCrmVrKhe7GxvRXYvqt6hnFCJHs4yILyZNqAuIxB5eMDgrDSia9V2PcyGJ
uKZG0J22YRbo4/aMRjOsGWx9siEXBZtHZCkCgkm0H7nWMRi1GnfufJnNOb+3Kcl6sVF9qpwJAcdV
PFf6QV09TbJWXfCyr5uCFs6UGIumu0NYOCPNcm6zNXXZ/JTTl6NBPDYY/h5DcmySaCpiUvLzUMC6
D8jY18gh35ATwmbZ/Hn3Mw1X+g5UlxGkJjPC5RLVqM5JCmRIQFRFqONAHQND0Lq7Lp1hSmg6tVGa
fRriVeoKoif5OyP9ffCC9jhLo/pfEgiAqLDI9Ubl7EIhLqhClTi/2Wdo2g7QeaR+QmHZ7ftE6d0F
Ke32ALnzciS1XlCnuBRBBxHxrVugnTe/TKm4dKLmryYj/w0Xm+9QMoFjme+RzB29kGaP9XbVAmsC
5bSoEQ4xP5Qmu+ZTRC0P1zjVwzQmRMfEmGCWR9NHG7ke6YMLTiokCYRYIrCZKkiZE+wQQwrvzm0s
JkoTzqd+VI/0IkmSudeJiZeveTXNVupJ56Em+4cBChHw9JAHjw00Sj25o98TSQEFs7Dv3v2cuCu6
rF+Kkx7zBMmQqZFb5zunhfNE6akftEvCqvtcORIguU/niahYOusdGFmrRTahsBeQh5sQbZMXldkk
33cZ4L3brgJbhykUhLH9NSzj2+rpbcEIUa5xKb2EAr2XAEvxpNGWlAzNHfxD+6tLUoqcPhhjNjG+
jQxwPa2nsRV/RD04/uLLwPWjWAyd0Bg8j2DTCJ7A9CalBZ7Vx7LV0d16/NthWBJcvPeAuLHr1/GL
ps/DAwsdqatuqIx/Y5ArEHMTSjYfajcEVfSRaJMARvTAQ0Ij8nGnBR3UDwzITibaowG5U9ehZiRK
Qtg5nxDSt5gw7pMmQMCFYVmxH24x7vnUbMEa9CkAXizqKrqfpnbPvSTow9p6ctngEFEYLgFlvSw9
xe8CYoIn48CRVqk5M9Mm3wFT/G3DHM4Mv10bI5r9YjrDtowOD35rU3ie1NerKTVtfZfSxZlsNRt+
jkTQBtGR8wt+E/7VoppB+PFp4ZTcZwz35ix+bQy0wTbcMaJUTZxJao/+zLpZ68Dceh6K0eigokWt
bxgNRy//Yk8JX90CfgdyPKdqXyzbYy++L+pzscO7jqHg1bM5F2VEwQTjv4YwAEW0kBkVIWCEG1BW
B4CJtycR6pGUA827ypSuZO2mcta4f84AYlKbv7+dqPXckKXA6QssA5DZq1MhOn9uCSWudu8gh69A
K4XdXf1zrnLYwbP2SFmqHksv6zl/+YYPxmygzT6aWa+Pg3p9OSMU6yP06eZxPe54/ZV6qBbU6qqz
Hn8dWreuuscK6dz/oLDjlTyuhAhMTGM47iJsN0aIRlx9RbCMUVkl3Gqh7Gp72dbMnidmFxThkC0D
FQBcEu7216FE11ofNjqnLERJI2Xiy91u69W5Vc8ZLXtUrNQJBhNMQTLtvjgLc2QkKP/i4CNTboMr
wgjDVDJCi/590GLOFRdXaIO/EZargo8jH14UGsLtCR9GJiHmAd15LeFNkvZQc0IzZKRF8LGmoBo/
6C0HHV+ZUQB272Hrl8vCe6M7Q/LZw4+oP1In29EjNpCaKJ0j5Vuv8a888vcRcklWsSRDKpzG3ckW
Tux2SvncvoYv6tiFxcQFPKeBkriQNw1ogGmBRgUTGzoDVAnWhrPseozIEmr+XMXZc9KPbtgTgXzf
STx1M1Ln0u5TP4Cofx3lUTdUDy+cg6cfH3sxmJprgxLb1lLy6IPUd26pdFUGpPuwdXY3kK32FGhW
/GZy2ugW0Urh4fFBjeNnFVgbf6yqI+j6FGCN4TukI4LYnUPRbzslsue+7OgWlbYgd7MxQsfUtt5x
9xv2MfiA1P5XZlGSmuwbJyV0y9ZnDNnb8BszgZrpGnM4hD2Yj/n7xZxO1LfSKdGjhkYE6LReLDT7
brgaUt4xs/2bNg7d2NbKzt+QuPy10kQlW415Gl4QCrF9iGVPs0BBIEo4BRGyV+3Slg4GQCrgY5Rw
MKEPtqPO7LvuJvL64lZWPW5mXBlmb0bE84sZHSqtn07pOaTT/l4jwKO/+DcgbQet/xkowTfpIE8i
RElSV11+N/mU6d7vDu+n+/wW9wZMg03gUHIDEj7NKecLEBwlQua/MtYJCRSq11w9ERggYnGddgf5
WD3RZQWnCAZKGddnHvN6QdlUdrg0znZO3dwCsTsRde6e+UUprNgXnK555g646emyMAsT+jA6hMqq
in42V9ikKE8WD6sQ91ZcHHfQEYiJzp/zbaE6Lx6k93y7vByYSeZEiVT2PgssmguGPvTOEP7OaHGK
lrsh2h7gzhq0JB/DfA7eiQklv4D/RseSEZvLssRwdQJygy4qeFBqbQ2InHTYJl8GT3Un20GMjSZJ
N7BLKghAVxxB7Uh90bNHTBC3WW7VxlwbO8ISVxZChmLKiEnT7g70aLyhsL76cucodr1kGtKc71hi
apwAQwLPKSQtMYtiOqfrrvnF+mkjWq+F2t4YwKFUaaiPBL1J2zdE+ie6yOjc9edwgNHgi3Ma3Vfz
zTxBm5uG/JUgnoONN7IrBLlJs0IIQj4wOgOCsyy+MjCl632MICQ5ZkZxoI6L9QMMqflcvBewdEHF
zW6glt2eiyObp5YhKcXvrwHUoTCtzD6Di505pSs7PwcRDVxnqYjRUgNBAh6LRseq735rm8d1gE2k
m7vXsKld+kUmRcn4Tc50lB2EZh0dtjydmKhoeZaEIogB2uQ5bf56szrCFtwmTMdUR2ZgjIZez+zx
Xb9miabNzSpUi1Zf06UK7+hUspgktoC7gXqB1dPN5x1/B4fO0oXkXKHfLvojgD8hnka184io8R1l
iJjWBataFJfW5DogSk93Hd6vXQ1xsmFAN8s9Q9H19JyHtagiioGodkWUTBZfkW07dLjojlEL+/3L
qAYd0sPg4crzni9Jpp+FVUj6Z6Uu8TPhVY9QF1mIsbJ+Wu8xFV+ysuuGFg6Vb4rwS9IZYnmv55K9
ijozuNLXrOv0GPWol3MujcasT23qilIY6vWm7qoDUUrEKo4WFgVFa404z3K7Bq8hKx45u3QDGnIF
pYU+nZ559QDTOup0ZK63E3deNj2890CnsC4sdedHB5PQ5obSoP04KZPnoCfaKiTadOTeUE7EoKWu
qDNsUUtZUYGRyYUpPZSIeQjH3yFtONlHywEt1bmeXGONB5DplausM6wBXQJvTBzIBIhpTRpdKv+B
USYxvGGe0JvwCWUAr/ZkS6apjAnGjr5StpP6DrMMpdj051YjKSqDavF1QsPWiFaRYHCysPG1gJN4
fttIR/nNfuv0RkyVrGVfbGmiMrg9h6RsgyeMMQDYY2MA2RKpHzqu4ATM3JcmuJHaDEuPJdVMmLiS
q1tcTcpcV5OZgbrlZ3DuR9BwUUhGWWHPLPX0Kiy3OLUjoftEf2470tb819dMueG6P533mMCQ6IAu
G4jmsBpfFVi9OEZan2nnZl9W7w2JPgE/Gccn/sv0Jdun14cpIj3kYtgsyQ1pzqHGH5Co44mFkVWF
r/0sO13DakMF9s/T/RoqayX4HUmSGcribCPWwMhgyRxHOsJMqUVjBIyQ7N1G70GBTssox+BJ4BsL
v0XmB3GgUetK6PBSTz0d1oxJGdMe1bfG7lo9+vG/0LC0CaF2VVIXAT4UHLIpCEazG8Jmd9NjG1AO
DtupbI0ipM5gHqge+qVTBVEoQBc/IpcLvnO0cA2DNoEUbGfIEjEtCORa7Utroqo25sa6QZZ37zui
Wxa+uLC/qqDeyecyuE8gKAHUt99S8MsHd9DYuovfwriTbCefQcNsTypV8FTsG8ZjNGUOdOFqk9tn
pHm0I2eVSYODxmXnYoWy9TuLW6QcGLOLfWNg47Eigi1dbHqdKvzt0uPHBoUsYPnbWKNcb1aoEQD+
BLuwNRX0vcb6kpGAh7ua9yh6RxOi+ZaY6tTZbxdC5gpK1gV5SgcHO3jpf5Skvvd2pVE3fkZdV4kY
7PMJxVcKejiSk/P8ghcYGRAU8HfhMr1G0NAwHyDPmFzhwPQW6uIBXowHNh8iZhwxt9R7gC0e1jAz
ZVGMih0UO+dwdelovoLSrT3FYsjrudTOyBkpMD68uBfCDUYB7TrbjpUV1eDe7oGYtbbMrQPdnHrx
tYBtAjKb8lwXt9l3gEvBZSNyUNouJwHbmwLktNaqq7oKGUIXDw1auktUA0Fr0AI+8NzYr5jeqPc7
a1sHGsC0cbmFiSWSeUfUJ4nJ3h3nblJ1hnF385FBs9QIoI+MzkLHRy9yRNbD6bj4nwUaHggLb8kC
ub7h7/DGWI08iHuzsQV3VTzTKuAbK/sOLjCAyO/K3XaM7RVcDoh4KlxLscQveCKMgzwJ6BRt+nH6
Idqi6Ktdds+o3BXR9/A+lGd5Sj9jASMLHg8sxtRfIVaAG2Zvd/ORKfPrLmeja0bJySicHoAKCBI/
Qj4e/sy6xoyir9MeXy8QuQ1geRDniWF1PW0IBpviyBQVH4BKglUxfA5aoAstmSN6oPP3/ue/Obsu
NNXk8yD9TC01uIgRuxwae6ZtoJxCVoGLU1rIY8+a9VYGs8Cl0Y9vQOiVowkd1dZkrKZ+nSZMIzal
nLkydoAIwaNdkYwB1PIyc87mA4oQIjNx+n5l7VCiRrx6SNfCo1I3ABewN9dSdKV/EkiHN9Af6rwx
aZW0AixlA8mqIfiq3pVuOj7Q53JBfgkJOX6EOCYK1gvUrNtE9SoXXb3GGUDjw5nAqmw5wT7SQmDR
KjHPaEeIccRNeKQ672E65T52uI2UC1Rso7pGwBgfhA3e5mbHnAD3RJsCuR1g9y3duJwywNfKeMZ5
1r2uDSGwQvLrhneCKtjpJKod07BTN0XY7+W8Fvr4PpzKkAMiNF2DR4A6i0mN2YFZSHSHPgQiMGR3
kNoI6BC6Sv/8QHPFNpCb3W8VG1kPodVDuOobA8Y6UJwxTZp3z8nnBrTUQXtC3OniHF5RgjwtNeDc
QhCLlBwlKNUShUZlelkQA1Miypwx1c7ZxW93xgcW983Psd/BISAincOhzjw9IoOMtkx+EBet97Ci
kgrsT2TlksscW67K1Y1G02eYbozRo3beg9+eKzema9ufAvqiVwuCnueMztUfc0B0zCiSX7gKHvkb
19wwiTyc1qXBR55vgk1pV7RdKKes/NLuUleBIeF0RvcYxP9RG6mRIUa3h4fk9GMIUjpmTHgNG08m
nFcwL1vw8Q5dip3wT1EOSqxuUBmpnFTYSuN7Sk7NAH2lKSDKug/cSGZbWOv+ndtJtr8BFHYkYfCd
u4CH121p0f9TB8kEoktIznDyxSSO5g2SGhDlD2+qE5L/NOjTT670Afnbs7VVgxzJC7KDD1lThY3G
4tCTISbPJFiCEObQzIgYFwE2orfBrfMN8KegQU0Phkv/nPJZCvy5A+Dua4XCZhe0T0TiK4fTJkxx
yr7SAX5NIZ2GoEmIl+hMcDJfxMS0QbtYLtj3KHcwEiTVqndl9NSttR6j5kLBNwYpthNlRPJk5dyz
u6cO49sAhRmLE2u3PpXwKTBSj5zmEUHCqe3uuB9/Qylo11KgbWCA2s/pbcy4rCcYcZjXCb0wOsqC
5mHxhNBuougGg0pxuLBlwK7A1nH1m4+lDLvmHr2LmgKb4MLXMdjZcqghvr8VkoEPHDSQMRhVEZVy
XyYhcfvnd5Ad7mQ9CODFdUhMHaeJFjYuOn9XOs5wTNbfpfubdtxxu9N4YGkvZkc1fEGJDHqb3hjE
WyeiH/z5C4qf3AfXqI/2iHCO7yyB7iKwcxkgx/C1mH2+nHkF70VT2982hy0XQQrSIdhy6JhZ30IY
AH9C6Ml+tWYeg3fa4ScwJhScX3aV0OZU4XgWyMRRH7Mm1DloOlK6tBMq1bVIFKn7PR3ChX70o7jM
AMnTfAu5IVQLAX1gVm7C7S869EyftANEc/cavwcgXJfbuIM9FbTY2WVG1/FAMYkYtoOaMDVobgiC
KhT3J+SmlMf+kBmfhOoYAo7eph9K6AbgnkHytWucdPQMmNfca/SijmX4XSxisQ0YlrTZiAR0r1+Z
GdkQBXxs69uzEYsE2Vq9HMmKyT4F4xYLdxuEq9OEubPCYg8hr/6kG2gRyk/2M+jED1iN30AaCp8V
78fdiWKpc4mJZe8nlQZyksbgdMYpw3NKmyhJ9zyVJS0KKcTi4vBcSRN6D/3JgxCV+MXGzG4EAZlB
H3NgSN1Og26BKrTcGY2g8lIn5HC0gLD4w0NP50GHyCky1K13nd12d5RCgPG0Jg1JrlSDaat/Tbio
/QW33hj/BfNDQI2JfcfNog/h4cN5/xk94USVnysaNxg+4Uh1pjkwfSxwtTZQZ0VHBi3NAYIPUR9w
csgUIlQkvsfPpnBbccMzOLypa4DreIUPnZKg/T3o8xrkp+zk+NqBn4D6qnror9I/R/gWZ7uWGuBH
t9pfULYYXFk9WGSo0cfd+BrRvSmYaGZfdzuWVy8qLjVzCjOespLC/Jyipc9RLqjmIUW0SBcVQgbX
GUPVmjs0WxPoAHt3O7B67Y4N6sUByCqNtRjBYgtbNjg0VJoYeyoyfluFN6uYauXKB6wycc3qUqdQ
XL37P5LObEtRZAvDT8RagIJwyygCzvONS00FQUUGBX36/qJ6nTpV1d2ZpkIQsfe//wEnA7cg7AQl
FVXLk0kOlV1DL8uwgfPnBmuC1FL7cZXgXwff6xtclcwrXK0YKQ37I7wIQGeGB0HN5YwnYH6ou8qC
QxNTQvQrKClyl7WmZ6jOoJ8sUHkeWdr05sBugrrDSCWbf4DaAIVawRt6ROVz8rn2zyrLODs90sya
80rKMBVpUsWlQ7QEWZtPS3iU6v5OjHm014he1RyrDCmng3mpeKRoFplDC9FiEZpyy1/xg/bhYeGy
5shO8vdPfQko4auTHdHs6Iq3+bEcQ/uadIc/+JK0ygXQV7O6YedfuvT8o46iucczqp6TqeR3PuPV
/kaAHns5bHxVsAFhyrQHX8HRjfHE29eiGtGMgRa3x0Ttrnv3cQRAs9KG+awLjV0SQ9FWBb3AV3cp
E8epdPzN6mqojH7YuglmITTQYsL4jObpCLMJpjT3Luqt6gn0nI/hwgi7z7IRBdpYW9fTksKXdPFh
v7WaU/Mvz/o1PHjmnFRT2jEaKG3cjD7oZ+vUNUdpeMAQjHwYPnAgMfO/Wxc8LfHO55FUNvAJzPHz
hB5xyZhtsEIOGbXn9HqLKVtE9FYx08J0+8DxqXWzoB5V0YvmG/MGUKQNIVvtBcs+DHmP2Z/qJiKg
o1qAoXVhvoJim9Lt+ujmuGVOHg1WxiKlH8ESdcTtDeCDvbmRCBpBQqV960Bsd76wIRQYdFSdI4aE
NKXPoRSLceBrY1Z2s2GAA8OBsOhriYccPeJgjMYLcCo0wESGlwAiLubjnxEyMJ/6fdv3b8Qa4jnR
v/a2PCn3JY8U1KxYCTIfGhWLhwJk9qDgu0eq6D3YU+ND/P4ixhAAs1OPvvaJj0Md4pTrbEmUGA4z
P/bAZJOsFYqZr6+P4WAD3ptLDQ4mYUIsVfY5UC8D2qc6BGJ3Gdx+Z2nEjIKRGTnUD/yGtYngwBu4
EuHNsvwYdLIitdHc1oK/QYIdEQRM0N626lfOl66vYhMiddqG9O2YmEbfARcE0TKjwpvOMltTRDhf
ciw5hESX2LqkwvrAaYhSmA4y/sEtFr1hiNxn0GCVQYqqTzF6N72DoyFNRda++JTufYG8hz8N1VNg
us1wSBXmotIGX86HGf6sDaFDpl3Nfy7Kvdvsuaj3WJfGj1HTeu89YhDV/jsIJKTgbFgWzBFCMJpR
xmDaPizGEOLXnfPGzQSvUROJ1QFhuYzDNKNiFnL5f2aNq2H6eflsmJxlnk5E90mBWJUOQbPyPfbF
HeLY4DXsL26BseQxWOmsIsmXcQK0wWcCyXmOAOEYElKuaiSuw5cfEa3SLTB/sLTwWY2SireQbb8x
WSPkYvAx0u1n8cG6Optw2R6z9EyhriAw3onF8qUT+9cHUlcggcLaJgkHw3L2HUvwJMdYPFmN8G/H
NA/cuvW7QNvA2RLVhtU7U6Ek+IP8bOmseW+32vJ/OMZ0Z1SIWC7gpvL3muak6gAWU21+4BfPsOLm
8MDChP4bNhduu+YJ19PnH1ePdU2wFtSvGragTz70oCKZewqpLuJnyeseXppHwTV7U31ztFA5vP7M
7WBL/TgngswDKx++lh9IlLWbQ9B8+x81SiuHs1Vf1RxDLkmlo+foaYd4Dk2/bn58rNvrPRKPT7aC
UDLUVxwJIFXdP4ZCwWazzU8Eq+HWbXq3GfcIG2wK0o8eV6ZHVzQ4yTCmGSmsmEMmF0Kd3SSiucC1
OlkC+Kz7Z7oW8FFpB/s/5o+728xTmUZnU738hw4jJ4Hf81w/cMEUrUrrSbPD+Xlk1gvFYNzjQCzj
+k03w38E6wgwwIYTzkjatNyDBW8VJdFsWho+jgOv1uGHS/ubETAMWIDS8awPq4nfuXDblC+2nsKH
uj/hJfrnfAnruU/IKeF8OI3ik0gakqU3dkcFsMi4bNFgJq2Uvd7uiqHmaLKn3hmDyA+/Z2IpQuiF
I5pIa18w8ejjneLcg4RijwIJjOXr3ApMt12UQOV7mJ60eersM5xTeuhrRq2Lwx6KWm2OImcOOk67
xB6+LAHOmO8dXMF9/kvWUpgXDhKX4hZ8EfcwWOKIpbJ5hhQmKWzCbHNrIi63fWdklDFxT5jUBjgb
MqYIpXmyMpbf3f1kMHpPx4+oIrPeesq8wQHy+i8TSgqGFO61UGIgV5Lo8SFeN07TkC4F7AW7YpY6
wfLutP4gJEAxH0pWwcFBuUdDP2yuDMfpadRNNZKX9QLeGQw7GNDsC4Ppb5ejIiFzjEH9ViqdsrI4
5CuvdgVO1V7Yr3g+cp7OuA9acmNCSPfBMYvqiRMFTCXZvy8FD+WP44qmh50wxMlTOqEJaxGvvLgt
FueVPpV3yO2ngyVSGTOA3Q1Wn0wSXCSA5CXD/ZIrTHEA7JtMDBd2dVSGDNJoYxRm0TjtkC3A3vDO
/WIvXxDd/N/GBJCWpI8rESp/wm77FWvUvRTQmv041SOAptGXi49VOVMPHkZ4aRjCJGweODww88dj
ByaioHbmDNe3+LGCcx3LNUXeaHB+LjvVKo4cDMpWORfrg38Luyj9G5zlr62ndnEsGINQ6tMasGqq
u/1hATMmJC4eVxfGrULHAXqMRk9kS6dMwhofbdNhhvnJ1WwXfH1/j2SNYE3WE8cqHAbMXbaHYe2Z
wFgFXDWDGgA7v7EKYoYf1x9lZTFSNnRWdzTrqIiIbhPzsxxLNexd4sb7TcDj1IroHLJr4eLugdVm
76tMvAXcQbIIDLt/vc1vY9GESEGFsoGqnX1jzm8pkgvvidroFadkeMcw4uwyEESDkWbXk9yTJDhv
aIe43MDc+QRGy0yJcfXAbHipCZ+GqBTjJAlA0QHH04mbO1M7e9/g596Wj4DZif3iHa/kpf6wOxQT
hzH114QOdaLDT5FHQDlcmJdd4v8+BvkvQkRZr9YqX3Yr2wppY31fgfWu0NUEElsHjve5CLDvoMYi
MbrSYrx60Z3WGy0CXjlYTUzytbJVr+aW82BGgCeSUWIOoybKjxJ+NCmOQv9MorBHMwahCSwIixJu
CIojtH62QfUNRCWL0ClCSP3aBOZSad/OJFzSzHLU/VFi60cK+f66AYkRwhZPuOiaT2SqhxOyCECR
bPfFoYK2CL8fVh9ZSR17EW64HFyw+gxhmFoBf92avbBmn6EDp9gRWH0I3giiBNGfuSLl7iD+oWNs
nZrxAlysoJ0mcf9pH7w34BrRSi62NHbia/FraEDOHpNQxtPUqDQ8VXRina/y1eSDJfJz8V2pK0at
FAeczB8KKTdd9E45pyphPRfexIQaBYU5yACDVQUQlJkckzSSPqg62R7yGB96Ui549H/MVlCYnXp+
6+kRPhxjJSSrjQBwChoUpBUsx9a6KyKsTQM5hgBEXizTTIa2LETK+D8xsIc7SnrEXWgcGiYC8Ame
R2b4HQ2ebvV7SGgBPp0ULhhoDlD9tRfDwU0ZlvNk8yzTSo6Rf6U2PRHHCfKGz5XTqkFWMxhn69vy
sOXLbhxuXxjB595VhqgxThiqML3lXWLQRY9Le037nNosf34UBBxtBJqQwJNI6a4Z1zOJBcpq3Abq
P1RSCA8Px6A5/+v8z6qY8Fx18Zv99uv3w56bhR8/45w3/wQv4C4kfTevAxrxi6kmjGgYJw/ZNTlO
HLQXEjeXIll1eF2GKcnOvDbzvldgTUsa0LqEz3AtI8hCIQ3osoLQj0rJUSHacLWwwblN33RMyEwZ
sdHEYbbqw9C6Nu6NKTB2w24rAh7g9KWKrzETniWmT2Kvk51/xIA5VC0BtGNWGiDQ4svFg0Oxxp8q
wR8MqO99NRcvp2mtblpwJL/sL2cW7lIJ4PK6OOYUxqKoxnVMmtDiQhpcFuuaznctkrdpxLc4tQG/
yOyM006MW4TroyAYmNzJHRbpGPSznCgc6/FjKIromM2PqrLJkCj5LFQWTcVmssC7GaIkR1HmnKn5
fK77b6WXrnqi8ahWGN6tmTIVU/a34u8dPemd3S4LSlFg/MZEfrJj9d4ejRC88TdMHqrhWMOzHLcI
2qzEnT4Chu0UJEjht+Y+PZJ0F/RVyk2bpxDnH/JmYFMoSwqcZhQxeH1WXi55hARO7yFcb25EZ9eO
0ovbxOEbS2qabX3OvlY3g8SL/BhqwwdZVQ+aRDfLNVueQp9jug7nEV51/N3KaIXTMUucUmswsw+3
PyNlhAKMYDxC43sjLZGZiis5d1uKEojI2i7FI2OlBF1GMANlZhbwxUQ6OfKwpW2Ce+tzMObjcq2A
TwzI5iR8kwendy2wuLpAKwsGIbbmu/e4HAFk4NpPhI+8L11ge/pWkbiJehjfLighOEceNG8AGxXf
T7Al/IsVB/vFXe0yHp0jqMbQFP8zIewTVt+mV/5zQ2nO/ZnsH/bJMV+DRaVQ3Y44iLI/bjlYt0Bv
h1UR9pmnO9R1v+2zcvh3gnubRtWZ76J1W1XbOyJPNGQYqvFGzH+zEZiUqBfY6QbOl3oaJ74BnVbc
Iu6nL4QR+xKXhYO5RSWaOiBHNCd7UhdpVN80KxAlN79FNzH2pF8C3E2zDd00D9NFC18METtcibOo
UxwaQeAlfja4GoX6qXSLEOFXPeUdXF705xdp8YtazrniJI/6eI29Y1FmaZMnI/tkxjOAu6N0lrbd
8gszgw0TCT3lDtM/uKg9floeMzpWl1S7CzOGCdA63/N3CqtE2GAQdsoEi2KXfZlK/yVbwAp4mtwd
LXyzqbLTgs2A+4+FNSYYHXeS72vC7oTdll+ELNRFcf1FGDF4GBRi3XdgKN2doHyAbTYYH6bC5sil
yPOhCvktNnEtWUrIzp1nVOCPIZwziGnllgsxOQ834LLMfb1vuaeslQXuOePUY6C5eE5FUFMRZmDf
wvQ3mQsmahrsFYw5IOAN1akBLbBY8U0XDic3802nHcK6q0MZWvSyXeV74WuCsRtrWZ+x9kDPeyFd
JHOS4E6Q0z02Cb3/sf7wPej7oYh20hbCQ5MsbX72Y9NDMvFGbkOU+uTjmaChzHz+mY5QVOE5118o
EPRa542fUD4j2HGirw9XpDvHZF2GvWka12ExJJVukU9e/n01QDAMYAu71vB/2/uUDYEOJDjE9+jn
fYdVnI5uXgs+UbpU7/xeDt+bxJMCyAa0z4PJBKiHdqicvWfCEPDgFG4W38nnoHUDUMZDDtJ/5gxA
pUh9rTGZsBNO4sxtNCEs59cDIJmNRjSDQxPoFMvNa3M2I8Y9GZjPFSCb/ZjN9RXdcClHImIMKXqA
s0VVwFlHfzdmBY5k3M1f0/suofTh7o1fjD/vj0jFcIuHXOS9OxLdJXIuAl15YwrkIJe/fGG7IpIg
HVjdvdCM65G6/E4Q+9xDsDKweQ1ybAfmUKxuK31nEJVKufbjHOBFQiogWYi0kCMF/Fg8h5ffPY/H
6DVJGF0Ce4c0/9ZnKlYyamkMSuk0bmLoSOX03VNlwPjhUN6l4gCbJOGTDr9gHXMAy1aNvdOJRxuj
EPUCDo/cxrAqVCT7PDQAJMCcoZXoNp0LlQqnTLrloyJDYd6gI8tTxX/BXUTXnLvBAEF2mQuTV/oU
LDDeA8cUPBx5lXeuWQwzCpyLzKGU2G/dhr3x1oQYSVOoRmwCgOAQpBho0RG+XB3NhP+4HDCLqO0+
UVkSi4G0He46UjNYkl//N4dO9O14jui54MK+o3RfTz5hDk8FBACkBxIDDBf6BX7mCkL/nAkhJl7t
dLCXVs+NCEoCL0SagRafklCP0PicmDXRSPIieksylHglhgySRb1IJcnXa2MVM0KhOT1h8vXDlwN6
J3mVdFjQRlqLn3Eb0SQ+2cwBJXfcDE7LWX3h0jJrvzvShjqbSk/BrYbhtm5nhmUwFaamnfOz+NOA
fgDTlwXc16Pue/49Xn5FVXTzTNQkNw/FX0eLnTnM3n9g1lxMiIt7ilumUxJLmLpdsOvgYlCbZqaX
FUGvH9Sq9yXvlOpZLFcL4gD5UISa6h+X647YihOebZMOB9EJhDcUwPyFF4P03YqgJ97lGyiRTYeh
M6QBA8dQsb/2hkmMzUF2SnlgZK+dEobA2HAjTZIjXR/DdjKtm1OfdHE0YAwmZ+32uT6cYfTuVSjz
EPmR0+/RILQb4EzIXlGx7s8Qv3AtN+YSWcK/oSQlHOjmrFtBCFQw4SN4yNVDfVMsHpNDiFGMXy8U
rud9mC+LLW+hU11ClTilX4wjWdbgzv9wanGZGSwOrNemv8tooRlw8gmRVHKIn4FlIO+abOOU1W+7
+dmZab+jHIfnM+XR6zqYtapQWXyQ64f9EDFVhvmjvIGV/5j01tTW9S7LAHoef7/Va8UjTUGrn6iq
BzM+Pi80INZ2BT2WXzopWB0VvC0xlr0YY7Y0aIU1z4/m0FdSrEHnZmLQigKbp8MWmgeyubiMdxtE
XEMoeEXvRiVK1fjb8qcU9ue/+D19jYTk9Xl5rbK9MZdPzR5c/8ZlYXpH5TjV9vQHd3owmoirKnk5
jCYgLUFBlqbMwRjWDA9hb1dsYKQpQao4FREvITN5dmXYMxzl15QTBzU3rEYuSWEdthSEXCSGjzQI
/EJG0H1FQf280j3QSRR/5iU5d0CVuVVPH9MvNFGmo3NGNiUJKkiNoe/O0nETS9Ne5gLzHRDq2kwE
lR3XRt+8J+8luuepwowzPSEnHGNiw1CSmt942qBHU3YwFU7oCeRgdD8TqTjvhfhZBIfd75TMsOQB
vEQTQn7K718eD73sCyDwgM2aulQX5VmePE/06uwDwME8LdAmMLyipxPxYPWFVU8l/ty12FCsAVDF
gTHKprSy5hnWa/qHJzOgqrwmIoVjRAFVAZI94rbdP9I648JkbspLuapCHeC4nepL9e9+UgZWsxmM
ZcjY1bgItCssYXlLL9fQDACdVgxJ5IkRtdioYGU0fE6NK7CNGCCC7M45I5A7csZh8syyoHnnbGOY
hvIRD3NM0ekyAUgYv/Uv+uW5o2UB5IcDAx7BKUY8GK6oPWXW8JStB6vvJD1qnIJranyMq8Y0TNL+
y1eftZkMT4/WScFgQFxwzBXpwxWCjnfzw5+6w9RERy0WNm306nu9OxHRDk15Xjm0Bh+6HwAzsIxz
c0W2e8c6Gng5UoQ6tk/mDsAYQ/m1BkS75T5cq39GGUCrNBODfW//PpvHmiksUidQeSUyOOJp00/F
qq/R2//T0B6EUBnjZ9RyguiHztbghFtyIQ+316RXuNLpSaOexxXs0SufUJ/QTbN7cTBAyjgW7Pc4
xezLc8UK3hYMvB4we5mf05FAqu+NOVvwg1uIzbQTYij2Ekns3reLLFkVd7LCTJRL+Wg2z/3t3KHd
jupXwGOd4ZA3kwCVmNzv1dNrBe6TbOslLLQM4se2uWQ88qw8qH3colO56Thg/m6n35T5941xAB5C
A+BKNmsbnw44r7UoiHTkU9YzsdWTznhR5okzN5CD7oR7oVC7icBl5mXi1CZnzOOMwJIuQb/oUFCX
/GX0oRk3Rintefibq4timwiPmGY94NIvzetr3Bw5F2MeA33HY8GJm/1TzYFPALODRuKHx4N/FCGb
hL72hT4cXtyH0QTwOv7ORL+jnST+BXERQj2QP3YFUCH+Kxnt4uEAMcUmH/xRwnaG/QSE4r4ngUbV
ZbwO4CdyKK/0bAjptTU8Kfe+JEG8hlxr037ATGWcjoaLsxQC/FpxB+sqd+p+gLZCffmdPqxvwb1P
UHKsD0h79p6coJSd4JrZFN62wSneWR8S/l7DhMg5+Cc8Z6goIREMmPbaFbZOJFYCeQknK1S95B4b
s4MPhwfISuwGtK6g8rBwy9BYgbGDf/bxbfuKjqoD5UHTInTTdPYdaQZ8xKoZ9RnGf4Vr00ez7+Qz
ov5FNirG4uDiSEwqcFMmJl/MzCzgPelj37cqg3z5WGY2gh3BXaHk2QmBIJlHhXBk0jK3hYVXOIJ8
S+l/h4pPlWbRzz0Q/uGAigXL22aKXz6clt+LUFx4ZgAkV3KToM3+7BrPBhL03rb4xQNr2A0+L7qg
tLBnEDbB3cI1HiTBO8SMNW9Cef3j17l35pZTV4N3/CbyOOOoPPPxwTHmaBnSiTan9lKnbCBPntvb
8LtGNcZcz6BR8+S4mLVzTbgK4omw6jYYTV+qKXuaNMzHv4Bgo0u2K6l2bY3vVsJ6ls/ea/JuCG9t
MfOQST4kMU4YDjwIQRY0P18icUPbmttyza74vWZ/9TzbmR5BDzvuAnyIT++qvSbt6kaFzMdkJXMd
mKTxO1spaoIZiKq2aJCHt9eHAMBpDWpy6cRYwaRRoZxuLzXj909AJc6RQEt/IBGBCDj4sdKYvbcX
eiQfznt8ksJSoHUcuzO9v7lVon9BSBzlzPeML8dIR9e/I1CrWrxXxrHaEV6YnhmA7iju6zmRgDcN
4ZaAgkSmGGUlVE6m6GE5Q5SmiP+krkHqebnvmp0es7u85zGwG6DW46vZYQvoqgJefKkuRFyqOKjR
gJn1pTGIi2TAFFI5k3hJyYhpGz0AKCeEPFrHo05bQ1+Jv3Ut/G5p/+HKbt+EcSETZNETBwVm2eKF
yitalO2i1eDA/FMxMoQf36NR+sLZt8TJgUvciuPRZN7PZ/t5Jo3GHpkR+qapvNdXvQUzgv6+24KC
QKDhQfrODay5xDNpQC3GZGt/mzP6bdAUwuOWmR0wSkNu+XcQTQjSFxd7ug88XmaobK3voMX6Bkj/
366eFQ5Fn7xALsahlK7hTa16p3rFzg737ICn3hMZmJNQONOItLSKYtSEBS/eZHQqN1o5zj26AwPa
auM8RQ3S40RCGl54XRV++n5ZeOxJKu94hxEfxzefvEOkzqNJB0KdCOf9a6etgxN1igstRpqMFUqH
eR6Hpwne1eGjCPX7vWXUXDqvh/tgmocBBQiZ7hKnmkgWiuW/nGkLqOz11rMB0VJWZuMrTCn2/ckb
bJjzksMfhg2OeWWMs9mhdFAeDmYAuqDCYLpcgexaM1xglAQfhQsc3C73Da6EUBT+vVcOdjZ+fv/N
+4vflYoPL/KZMM0jMOExT4MvKcfGPFuxGw0iTPrImaavnt9j5CsbUoJ7R0J06dKSvbHTxh23J8ww
sK9CeILYTRnzNGawcb9Qwf6J/e+s/P1Y2NNiQvjfRGXgfiMbV1B+lT2l0l6LfxBrkDOY3GKrPf8q
1F09AtZowvZkjMoWOgJRuVUnjQXHSZ3Zjwt8DegCDKoHJ7YZrAFEi0PfRjoSs8il6g+CF9Q05E7s
LvexzNDqmlPWOff5YFQ3dv3CMFN4HfXH6onqNIt7uxSRtkyLRo06oA/4XbCO30NtjvvhCxMteMTh
49T/p2+FGg5FUz/Diplro/72sRwA6DauEn9P6WWwbGfay2J3r1iiKPwmhxkt8ErayJfXghC0oyKe
ic+2uPYSNwf0tuQRGa9MYxZfKrz9ewi6Cb7i970mvu+RjlRkyNmUc1T6eHVRcHHLEZuXWJXsWR4L
fUEF/T5zX4FYzzeeBW4sDu18/edaIwK9DxktsJbMu9/Lo8P6MeIBAWTTd8It/RZpY3Ml//EYyOvH
8XEEP6mmJPGSLoGlE2gffTFjHAYjD4pT/1GJDYTBJRJXQETac04FtOqMVoErgFQAPDmC4v5KUB9N
wbrkx0HQki0CJszFYa9elYjtjIKC3AhmG4j8WCVEJx3ruagsIC2wsYLsfYTL53vcP8oYvv1DZLMd
30g1BKVm+WV3p+sD2fnBESYr7N87NNb9NfOo/lFkq1C+4IUrH8lvIdOEsLEbAOCTHIQcTNdJ5tkf
Jf4PIJZTIiK2AKhsRYI7MWOmB1iUhPWcYjvUL23M2eYKQA+mOmmQwKo+Oy+UTsknYPodNt0aYvqX
KTPeujMTw8I5tBHESo45FwsWkgwO8RFM/PCGXZCIm5CnzQg/eGAg/IfwXf8MaR3hVw687Z9QQGIL
we/9mA7MMaFODgLmlOjEcSc9QY9BsvuE31eHtw2sC/sR8gFDjn8syaGsR0u6viGWwLYRwMtGECnM
mbG6s4mcQEaYTVKBb0KiatzyPD/l64lkTXlVRg4w7ZHkDZDT3OBECd9hYRt/KZzxmXXEeRogquX7
lpSJEKmo2+1PaKIXePC3m3vRoMRAMZsqtmExw0ackLgnCiUI5Qx2pqgY50wmng4jQI/0EKymsPZn
H2FIwLKGsHNwTs+AlFz4Ocwwecc4K/n3cDAX7x8QBoW7etaI4xCd42DV4KwRtrhkRf2JGesRI8Nd
M9JiUkw8vLf7wQdWqJsg+/86+pOWVzQYP4ayPHQMAS8l48aekKE9NYtjh2Ru86hWLp2HDJzdi+GQ
sYVKVgswxwk2EbspBG48YRzBZYiltR4gyxhVV+QnvLdsnY53lNTDmyi0WFfPiI0LUyEHDzBbaAsw
EVgikIf3jmwDSgBObkMEDD4DiCVc+ClvBLoycxoDfiRMigXnFNcFhqeTIwJCXM0EilLAXoPQCGN7
KMk5l/+DYRDW3yicvTlaO//rKghEGmsMe4Hb+hiedaTYRyan4kYWYIrWxx6TRO7QRtmnzxB9qS0U
mVR3hIa7rhWkjmdNAZC5bYZz3vH7khaJC/L9O7CEpTUqD3bNoHq5tI4croc//DJ/OeR5TPLIZhm1
IwlkucEMUN9j3KNBB0yuj+tnq7sQARmLKDxHJ4wHnG4RghwHJg6vaGRs3e9NOuhqDOWc/hy69/Nu
06tuD2Q3PcaHGVM7Wzn9QnJcLN0n45pLVIyo9kf67HEs4UIzZwgr+FIIWln1vjBx/CEvYFPr20xk
yUFkisZQGP0Ons8d8wLh7mAyJcPC2MMm1jlRwDt+35qC9sGyMkaKdTkMeYzBYKBwCqPzEzcrHDjr
ZbPBR8LFyMjtrAmYLok+wtWfC3tHbYNmEM/gudzGsjautOGDNQWgnngDbgR5KghmBvZl0qJFqDHP
hzI+5OGlVY3ZGGwFIqVYENwPOtVkX50yJ5mR07JKJ/PAuvFFOcqgh30aWDFgs3XwCNilEdTim01e
iszgPLu2CvxJjRvVvt1NM/JpYykcIzXg8Pj2rB7+laaTtwRA+eXPl15DdbSmeWntek2MOKtrCjxm
laPl8sd7YUeX7DnNY3pKfOmY25PfOVs+8TdgdOgQ+/pvMiCd+z7X+loMOVnZ0tC74WbTIAUgcjTC
HM1/UtZUDOJeET9LmRxiOPwsWxEnQLHJuKNB/7C4rfMjhwDjl4/HBPcemYsbA2WmXSOsGXGq4XoO
D2Pt6Zm5V0VPiUSgjGHbw0U20se3h6gtayB401Al+zMVsz4YqdoWzot5FoGAsGfoHBCTwreD0Jxz
VsNXw6r0+uOEmtZ5AP8Ocs2dbe8nMrZoIkiEemITRzLdlY7q0Tk6WWxjvo5ShMIWVvGV0C6QHr6D
OfJtrhLNy+n49Gmw+dc/olhTV0alSMha59CP6SLPjNaM1wHunACCg2GBS3OZq81zM3AhrzZDyiGx
NJB/+fDiaN5DRsfpmWA6uMdHGopq95mkWyLQoW/mMwbNCq9o4vdvREADohiAa4bqSYB2/FPnzuRx
4+HXDJ6zpKUqXC1InNeIJG1E1jwJRzN+3O2f7rxC0RqwuVByujjhsEc9tumVLZVaGL+tMAnMoyh0
6UuIM5H/WqogKLxvbuIYlz38N3FHQsIkimiVLXVjOOwoBy99ubeVTEEcs1/fJER6vyEdGaO3tUEL
Yfg9j/4ILmG9xwZDnF6zfPSwz+OD5aeTO+YHULgOwXvdHveFtTKvnP4Qhj4M/pXh5GuHzXRANw1V
mxQd3CLP0rjFYpKhIEuRfbAizUQaw2nGCQJWAnZe/wjha42QghynPeIHOgrS2h/kdrNQNj0SnZTN
4wKJ/RDozvQxYo7FYz/D6NrW5wImwu70ba2z6VoQx08UedIOcOK7MXcYxZP4dCMMQ5zI8HgxaxnM
xd+x/xrdRIiCIrZolH6p6EJx7nmFRLfxhTe325Sxx24zO1DH2kj5Qti4+Igz7mtOOA/YFOHW8WWd
+XfWgxiRMn6QAQnyTwg5RjIiraKOy5jRyPkBiwlgvSkILzmQ1kRfAjBIs8Rn+jNtADz8617CtesR
FWcTc49DxPfbsBl8KkOoJQzRGfURY9UH9QowvpFJK1l8QuOvZD6xTDLfiPpBhxLIwK5BFmwdWG9o
YujtwVvwLGVTxaTJvgVFhDw4wX3y5+vWnM0q5m4jcHyJ+j8ZmWgbbyvsd6wSQxzsF6nX2LXojO0H
unwgeZ+y61RfgJEXlGf8gpeY5IIYDOm88qAbbTosGVtXXDimVt7L40hd5ReEXcQ48EXMpfLVB+qA
MmyJTHhgrXEbDUJhNMqmJ3wbEgsFkXkiMZCqiuEEtMK4ICULMrmyqTmnsWJrITKmZPVIlIBw6gL8
/NFQiT9NOAkyCQ0Vms5PyDnbY8kZGJgyLsMJiOYMAz1tTqpXCIXTownlCxswqxVzDLY2iv57qC4M
Qo4GFl2mCC3DwcEvHX13at09+E6UHS8sag6fhuVJT4t1xLAJnyeCYMaPGAqOB7WMI/DuzaPScy/c
GAyj3SU9FmViE8oBn4W5YmrHGh+W46z2INtgu4KICUh4LA4nCmJRooyYXF2ksYLWv3Zwx3aC1gao
l+YUWHr0xdqiN+dowWw3onrsuGwcDzHQBbE5j/iwQxm5yoEwAT8JERk+Zj8S2eDD+JM712ckdI24
WX+syY9TnkuJFuJDTQTbvWKCY4BcJd6r5yjV6M0gnKLXRKI3blm5T69/E7S4Z/Rm/2Uz9XpOqYrK
3iVbFdFRp1FfG3MeRepoHS21EbfgXmvgYjvnWkVplKzTJVIdmHecfj2KBcp/gtDmjB90hNjjPfTI
xqM0uWcw/qotJObUw4fT7AcCfgH+oV+Bmv3zaEdejG+abtwL0kBzdDc5fX0TpBpTv9H7KpLvtCm2
8B833zy30Fc9YEV9Ti+e+u3MJO/uy5cYMT65wzfFUuUgPAhuR2ohK59jxPav0uE0FW2w7ve/+Hn2
YHustNIerFVn3DLXRwRlYbDszqBQIPs3xhiz2/imu2K//2J2zOtGjYfL0iThZ1D9VI7iVV7nPaOP
o/odz+8z6s8qj0vEIf9/IbnGbYyeFVUSn8PW13f8TthHac5BSvBTZZIH8HaPyPazjsZ2NPtNmFrx
+COUTh5Or0Q0lYwzX3IWr9EhnJHL4MyEccE93gq28ROrFgpF58n7Bwp6WdkKMuyu3mQ077qLqAsV
YPiyXWaE/AgkBD6tqvNmo4DpzgeuRpKzfQa5hUAY/iyMoq0MG5BeadhNWo4+ZaEQJ2mV8H8O9m/a
C17n0tX3MEmi/jwj+gLKQ7OSQ3Uo/pfCapemEq572UVyMNfhqcUVmoknTpJ0CP5jzAt7v+2/1aHP
S5wN2BQgsw9Epy/9DfgIPvD1bwEa/WIXdZg04Uz09bAoVze8JhkIwikIVwCLXk84CII1CWcoOj3U
fCx7r95IwXOUe+/NKy439xXmEwOmbtbdf4dk2THscinusIMeOIJzD6/QAm/DsKlG11e7M14fctUW
ohRq2Y45L6QaBsW3WAzNYtg3NdlRot0VcmRjx3NpdwsRCMRjzBm1p7lwEHAyY7ZFb41+hCdUJQnS
tMInN4AScAgvFeHZafKLtgmLqD+CUGJrAaU+S0cR2zj/LKGb5ptuxJtDoMBz+74C86YFJfAGNQj2
NdYsdR3FQTvPQqN9s3E3smdMuOBNAwCyFJneInh7hxgoQhFuh0+/P19nM64FP+J7rYcsdMDebgo9
xcZ+wB1Ef4SHs93x+NRDbCxYH1qk2hAzHBGgjOX26OehoO17Mrc1/rpYId39WIvEFvj5o81fiX2/
wW8A3PTg3eJ83zsBqwBc1UJxSl2ACe8/BhMmw5zNAJK3FVAnLDynNwfOSlbPoW5tBoAClG10updk
JGF0Sf1hne9H9e877QEv/EY12yjBjgiMSGNf96/vI47mwS/4MBrHK2XP0BSMhV8QLt5Yp0CxGeUr
pORfzHcPu3w0YM7wFqOVwQm2CfizgbMPZq2GpQAnn/hK5IGbXohQBA6tWuKSQFwQuzTwJg+UyD0A
6QHjqWfyagl5DhAbCjsQOwQgLIZaDvRcGppHkwELxL+BNWjPDEXh0r4457CZRBHLTIBN/7a6jf6J
AKGBSOOPtclmTDsYCHBo0vR6jc2TcMp3Gl5OLicbxKjaB0LhpKElQN/lYnuMIPVLz9bngHLYf5/2
acntGBGbZIsoqlMZCy/52teoeO9gLE+Rb4adKEXnajBBsgjdS2SSEvvtlMOceyK444c5zwRclHcA
+u7UoXpWPZnggerCLJtFgLci46F3iGYKTxTWnhLA9PelYNHx1gb25rwCyrN7UxzkIvo13A+gWZeU
jJ/p3Tvg6sXkZMetGVEsIwJ8cRRR5W4KFiKB8Rw7sW6ni9I+qT66Vkok2F/Isg9+zUKF2seqZ27D
6IDKg7g+F7rp8GedqQtY5bJfDg26RyoUngc6WMXnSVk9IoHyGda1ZsI5WTwC08eMIpzijYaY8EF/
43R+06Gh61xyOBfJfySd15LiyhJFv0gRsgheQQ7v7QsBDUjIIYskvv6smhN3Ym6fHhoaVKrK3LnN
vJ3+fSeZzSMnCOscwOyFjjRsV1rM1oYNIhc+LwoE4ZU4EaTB7lJQq/HbUWOxkua86ZiZEKRo8oa+
q2ylJQ5U6s8CHrnfjZoNIdsU5jQ5EGNXGZGr7L5zBpuEnCPabmfGCbG/MFIIHuLm7rP1Ie6HLFW6
iTcnLgdi7nrPFHn3m7MBstf7t2r2XpR0nPjQLj/byuXTduJDw86ajR4oiGgEggcDJAOpAjZwNKXo
V2IX7ILVVwxfDGw7F++fKa4NDoiuJb6LJ0uD8ecVYlptFdxWEN1O5cjdpMR+hdY4WguDa4YtyQTN
yI5lZsHPhMl3grUHgkcN70kcQfijSlsQmWc0Adis0OxgapKusyfOsJ65OylOsqGxXUUsGlzpwDDA
Lsw7QdMiO1aAF8/WpQ5LAHSeX3RPdO7kQ8Vb5S48SPpI04nzEiyvzzpeJujxEYIPyTUZQfuh3NGm
2tGYJhMg0xW8QH5ctcWsRoTdVw+RXvzj/MefTOPFEoS7jBbYnZPRToS0XsjD5jMXW6N5hJ104yku
xtH0VLsYJzY18AephszvTt1I+Vuynlsrm5lgmwG4ZsRJAaQKS5Q+lTn0GlN0biZxQKQWEQYUjBOi
YOzPBKoo03NjLDPLI/tpnS8+vOMIzXVtn+KZqABB+2eMIohIG0yT4eEuEJtmgQsFBXbraV74l4FY
ihxGoJ6hQMCkBQgiJMjUMRlUodSkEKTXBtj5UJKX83iJvpoScVLj2v6mNbi6eMfx1l1kcU7iiUI0
XrYY1YXLHmQSIgk81nlyUXa8p4s4/CiGn+gC2a8wg6c0/q5wgyAuHZs1oB9m/TYsEKKhrrDeN6bd
35bWSvMY+e3zdejoZzxH7YTTUrQm8RhFBluHcgdKOeNezyeBzQLRurS9+BmQoE5pH8MGVZzB0mu2
hdsMp0iVEGAAI+SsZ+Yoi2LsT2n4J32yjNkZ97iuc6x8p9picDMp3IdLHHwxDxosQWdcOI/RGh84
SRn9jpz99ZPWe1tsu4XmMBCQodjOgzFz7SVeheI2+HcrqqOlxMeMInt0B8GkGwTMowV3AUuB6kJ2
pPcUP/r9+4KRvhcvc5c7WHRE5w/8tgtEP8yd8fM/fsCxsjvN3R6Rmh09scze4E8zzV2aVImK/Py2
OSvg0Szubw9fTCCur71JEH3QKrTOHYLJ5tjaz/CfjpgDIFiKlyLdjMHwh14NtiCmgCxR8o1/0sg4
0gnPRThySsQjZ1OwlJoV6ldwHIPov+sKihbTAQNy9+G7Y6ggfBTkA9pEwA/Koh07lY7QpD/hjNvV
i/YRc/Ate09ojRDX+MNS7p7oSv5VAZTC8A2vZ6JMp1zv/WfPCJdjrcBHjc9CYqwIaLeKcDfmDljA
assBEO4AzhDycd7E2tR4fVYhyNNBBljGwqI4kB5Ug7VhxhJuBcO5smUnXUjuYPIev23D46xHjrpF
U49v4HeiLt97AsaqD/FzYg7ICJcujcNaPgMBMHZlMBr+LI0KEy4dqHg64vs1RtQfiwlqNCf/Eyid
n30w2NwNNsHy/RwssHu3ZQ7onIKGN+U/IQgA8EOG5PneFyyA1gzs1v8nP6JaVoZ/eZbjk4W9S73n
8Fii+bI3JToRvLCiP+PW2pAeZznbkskMb3BMnWIr3VFMgK+UTzIJshkGdcXKXCbgNPTysGhSZCIj
oYyC7QA7PrVrMPELFxbY53h96q9y0z1DqDNjLmnnwqalPzkqKwTSjx4TfzC+R/W2KkZKD5A5Zkc5
1xsgEr4cHyBE2R6ykd6brDWqKHgUUGnbbZ8sGB7NyQeXCIClvPVXza27fZfhnwZpFLsbpx2Hp/6z
u3wf5bpc+z3uXuko3bXG+S7lfT2Hctsx5eA4xS3m2O3LNZO0ht2lXBt38wgtYJ0twcVoW8Spkrkq
zL7KDWwK0lGHL1s8VoDF+FhY3JqHBEphc6CABmggvhtz4v44wqkcic/2vWD6t2QI5T77qJkkWwL1
KrzGwQAGDC1efias34ayMUOUrXD/RWtByV8bHsd5uC5cfA7d7thNu7u/TOc1JYcE9b1eaJ5xr/9x
gfM9ZwCrmXqU4Qb4qnRO9+lTghnLwQFggp4aQHMnb36rGsk2rDptBAvyDXsNjHwzgCr04i57EyvO
nr6tF/HjwyAuMOBlW8Y/gnL3zJ9cQHGLIQigRICLDJ8LzAG7D+7gSfLQIIRv8od281HJnPOHj1Hw
o2WTuvW4ni9UVtGOXTNbcclN9k2qEpx8TiLo9T3NVunqu6NeEYNKENcHf/3/J8dlLbXUw1cfUf8y
o5T7lkRVBsYBUAgqy9gatA5SGb1AuKQS3bIIwUwlkaqh9eiHi6WPm0gLHWhoEiNy7m7xg1KoXteu
cgS0Svb5PmG3EteO75ELvyUfflnuwyX3Y/kH9af0unumDwcrXR7KIpNlWc3lezwv9hDT+FCO/hIe
xjK/vTfFuLmFzMJu3wcfUXhi3XYXprQMXaUTnzUWWYcPY9i/dCWdjCM66mnHud6bYDzt5mzdFdAP
7KRElz02aU/BJYuICivEft6qxwFUG0ccwNhZAullY4hZHK2GE9KyYnvC8KbEtDpzyuFnrx2x48YZ
PBn76C9WsUs5bddrsLRM1Mf0IxCTWW/GkZamexZL7o0yEp47kNK5yUC2+c3hmjAh7mFQYpsneDzQ
QReDP8hq4So/Gli1SVt/kxyuc78n+GuQu4ICOQqPgx3E30DuETu4Zyzg63xsBg6MSBFgs9fChX2P
cNL5gHRCdcOdi30ABv/DgJ7vw6fnKilHTNtg0N31RwLuwejkYc6xovM4RJkejWB7ImnUWVWb4o57
7Km4YaJHmvsYZRYjDPV1fXGWUEit/dqCqdLHXEEXICUMRYzf/KciKJs+UkGMrSB1ESY0cI1uxLPU
u945PGqXwSVeKHMAJcGqhh4AW0YoMbvLR+fOak/Stnfp2L/Wv7/fCZ7bWkCevv2Mxr9Jn71BeNj1
mKP9ZnjgjrPZYBndBkv5H+0LrhosZKrJjcqhda4sbKFY1kcaqme+/qzDPzgA8q3/Snf5LQFCY5my
HHL7zbwNR9d/7rBk/dLYxq/wJN0VSPRUR3SBLVEveN/YyTPZw4f3P/BqxOwJYAIdNZUEhEy0btmo
r44iSDLQqWC1Q012aqfBapFB6cBCXI9etEqGDRWdHR6lG7L6M2dN8Gohg1E+494N/2nbnxvQqZbV
iRC02RXjMCAou5ixHkrAO/gBQ7iMqrTCswYs8BM/W9PtMvcr5hIuO5PfDWH39RkMg+vAF2Fd7gY7
vtJWKPQJIyHTshEpZvFe58AEg6meXYTfjZeBqSE0ZyCC3gL2A4z8YPgqnjmrm153UsFqcXQsKZYl
lQeiZeMryB7bZmqsQrC5sdx52XtfhmPu9YFup75bwvRDEomdNzBaYOsF2blCItb1CSC0+MOkC4pg
jMVPjsSAVcYNUUKjg+XATQBpMAEIpNbrk1M2hKnV0EPTdQOowUWHK0ivAoUosPga3KrHuoD+bZJw
MAK4WcvYGQiRozLT0L1CtGFoCeRDFY0XDfUIDQOHUQc/jyHSlzlgcpOlGcxFXoCPSoZdCZRl1HZC
pYMx84vvDxTry0UuMAShehgxB+S315iqaKNeZ+fh+KO4P+R2if0thF9RFtgh9EfKTS+bQ46fd2te
LLrxGzPT4yVMaH7YXIOq5q8Oph+qzYM6z1/MG5mdY+sHnCu/1Be3OfTAApbqqwBugeyHf9aboFXs
83JIMGyHg9ObkujBtn7FXR25qQlG4I3BNHKK28rKmHfDZP03N+W2lhVH6iwoYoPAMaM5ipKOHTO0
Ak6CInRy5iQxLiKjVhFRHDni0p4l/1tYX1igPo0mi5sAt1GfMXMhSJ9fFDfMYjbqRd7wzcYcKqYN
GxVyS0Ubwhj1pE9lYCpCQeGCdBs9trk0GeTQR4FrAK/4GTIZTf9dIjhHHDlzLlw649Pur1kS1C38
MQObUmvzm/nT37jdhitaOmak7+Hdp+w+wFKslg1rqHdj8vWPsX7OHt8ZGyiFUO/FFsmm3KBsJZ/3
r3ioDJA4YTjdjD7qU8EdBDmCrawwLcb4QBlpx3SbeuqYieVgCqfZIA6xHQVXR/axy/tMmM7zc3wX
8RIVVSBbJlRFpCGkFmvo/0RSBTzHrySEWnKPVYT61EKL84ah/ebjYw60VUKH4pdn5ADRaWcu+lN/
wqykjotpQ3oW2cP1xqcOgr5iKRP2RSweUc/3hiWj+oCpWvCHdm0uQ90qltUy+IPliMwHFBQeZrdP
Jm+orUwwSK3xaTcrT2BJmCpc+nMJk8jrAknyuNqW4QugDZMqCC3XV7FLH99ds+gu8LmDEzZiwvCx
8LQF+jyKHYxUEdhJW+WPWxDSv75HtnnQb+2uwh2Yzu5ZPFrirRfpQl1qM64ShOt6w4AQTAYBW//W
P0jkBykb6fDbMNk/fbnO+3hKkmiL2AHsAV42LBvm5doIDXgBsoJYbqs7PYDtyoUX6uZOgIiew8n+
ekStOBArucGXDWJaTpqXDhhdub1td0IiLr30acLu5rz3CrF7CjfOq6ay+pXCo0fvCa0GNfMAViY9
1c53fzBcmbwHD6wp0LshLuSAoyiDzfaP9FXpUHNG3J3tKTowcblyWPIc+YT+0oHI+eDx3OzaUp1f
7e8z8tfM4weY+WBYk48AjdgtPzdG833oNn8KOyPkmBs2Z7yI+kI56DD2O2Kmdeaex2xtnOIxGoNv
ZAKdB5h2uMfIMXqArR3q2FJpUNPlB8EBkDKkTg2EDcZYr8/wS9JGFVP/DRY4bEpI6F440QEzskHv
+AaUYOYb2OcmVnKAsX2d55irsSwcLNfeEFg+t5aHsPUyWP9jt60JNx0RcuX3RapGx0wdHWX3wnIv
sHMxgWJjNJfs4WyKGMIkFuJP0vYIPsTwV14lRF+AgHE/w2KnZzccippGErlsZufwi3AAqKP3gt0t
e2A/e6xm16eBf+GIYRGMB/NzrlOX2IgPzslMufCAwzR3A/mOzjb1cYTC62wsMfdFIULpyy98KDAL
GuEQx6UEe/iO2bFelLI0zqBxJNOWOD3KdBn1KIQY88e2DikIKt84gpBE1XXhAIDBSmvBRG8MW4IV
NovlDv6GSFs2co/zpYQnBazKffqH/BnrPr73dUgdYRMDNwVLwplGOJjw2b1fxjY9QTKCUjznsisO
aIjy9yNKRzCU7+VNT4Tp3m/Zs5EoVaGlassec5m+oyzlifRH/O7K3LZnlkF5KNfULubx5xz8JT1L
UFvSFPMU5nCkIUxIFrlBuiczA4XAe+i0luaxI+yYnrOmVlSfnUAYcbBCLHnQTv1LjwRVYhAHVo+9
dUQE85aLU77eh9LmnK1mHKC8Dc7TqD/C/o83S9ovoqSEsn+RECnYn72hgTIToVj791g29t+5WV8x
OX2xPCgUukM8Vsk4U3cGRQE3fQfjZ5Zq9FMDwdQka74gMF4QNHCObcYa2t19Q+F1xhWDLRUcLF78
PHlOR0sLyIhAtjCpQZLYCglK2x8iGUUeST0nHuGPBkcIocnArvfNvt7j7/bUgM1AL5xsHAwE5Rsk
DlLdo6BHdwyHyXK0AEW/KOBREcVPhQULeMFD3pBnYjyKExaI1Dpwb6QtdQdFzOjEpw9Cq87VSXA2
YCU+uM2BGRv70PyswFVOzH3hTA/7JH/syntvwbqC39+/seJo7liKwqsB2+VF5GXA6FuOh/ryXtNd
AKij1yWf0uH90Lr2UKYDv/gTH6POnxXfMTDy5/JWmTC0XjfA/jAOBsKBmcOHgxrDL90ulljeL6AR
HsGW5ziInb8o93p3qj9mcp8pyr9cd38PJCX+8ccs5iukIuiuSeK0pam/UGLmfQ3YCoXx8PcwduaK
aF1lm9y4O+MdUj2GXy/ONLoZ7r8x9zYfL7w1sdWwbqra7U2KR7RJCSTwmhsH5jJ9MKi56kQvT1Df
ViLhCaDpHo8HohAGiunZyREatEYQDpcHv5ZFCS9D1JHozugN2ekITrr0ngOH85sn4KIHGLlBxZ/I
T+xGaaawtBI027ewfOEfzGO959DnFC4v6j5e4sAoAjLuOir3+MxCDs/sZMDB+HTQzQkhE05ilEVL
FAliAmgIYtOIzy2OrD7i0h/qXeFng7TfQSZGb+2TNPB2/LUZzy+Z9QttrdlFTL6IU7TeRCla/jH3
BoqjrCic5Iu/YbfGQIy2gV/E4p0hS9rgBhyvImBUxN9M+JYRCOuR2q53/ncD+6qD2104Uh+4i3iG
7mI0/4CDj0/re4yiTbfAwQy75iiCe4czkGkxu1mCbo857hZ9iyTbP1KrvYFL1BNjhvRmkGN39X40
hc3bpUIM7gBltI/6gxaooGXm4mIvBgOLHQ1TY6v7exfUlK5pioALnVHmEC2A4uL2obmE1QSbjoIf
F4v12x8XW651SXbaALle4vxuMhv547tGjjCLXIFXu+TL1BFW03nA5t9Sds2BVH7wcimEOYzYTcvL
Z8/7giUxVyUX8JHdxpgb6+LQ/JG9i/LBWNTFaUB3EvWdQUcyHuIIzCZx60RY6p/CtZkPCemLjwQu
85tNgAdWH6a+MJqXfczmqDf6HgNO5DJQWG5oF96gIFAsWguO+48GgrfM5UKCqQ559gp12J9Evdu3
vzjRTq7Mz2n8h+QTWiWfyKU/7KoRqVoZiOVEMXHkNQ9grkCXtw6u1S7A0eNc9Bzl0FctUufGV9US
9uVD4cyvF5Y0AULRwbex6zfWwYuOvODdNLsewj7jlYzVrUq20STbQ90yzr9H5JDQTO/06BwU5XBF
jQXO/lvOCV5cHaLqs66nH9YcVC1Y2g4AQm3AJo0O3ubt8kfD6wVL9mISMACfpwvd4sTIpoN9Qp3F
IHx3ZV4CUQ0RCJv9mM+uh/YWG56vAIPTA0sEQSb5R+aoMom3KC2CUtdQOcsTiHpvVrwUV/+r/7JX
rli9bUuZc2Mt+bYEJx89aENa4U7ZZPhWnHQ8hdfsZmgmO3gYax/9yeJb7wlYfoVYz2/ycoI8AGgb
IAwIYRwQeWvzGrUj/Yar78DqHgnkF/YycEEILoA+oAbMCdnw2CF3AZ9g6+QnnqxABwdVBoydVy5t
Mh51R9+Gnf3lyrs930pYTVtWv7A+6mz+lknU5FrDZOCK5aQljpR18UK8zH/zQwqGWghSHT4hHowI
hswnp4DvwPzEiiOPhzKLoPabER3AOuMaXSFcIlq2V9y5sSGC21cq/vIcvuHYRKJEWDvMKkx6HSyZ
6k48gJT3f8bLeuFxBTRCCPj1dfv8E+60fT7hfC5hsbnDJlAD+vl5xY3r9Z1gN0oqOzuzneASfCgh
yV54ifTGt1vF5UpnGMxQouEqScgBb4Cno30DiYpHg2iSchsp86b00LKrpVfZfSol6g7URggm/UdT
CS/YgpKbCgc3mJ9TLaofLbInz/D87yr7u0AT3u1Y7l1vw+ggAKpkjgfZxOb/29/oipRk0h0LOz32
/kK88Evnx8xRP/Bv6c+OiK/vkRWyr7g3AHq5FLuGKRcVXiIvuLWrZMttTMZ3668NSB+ICfSRyuXh
1nd/N35e5SiheNmRjS5TjMjco9zsi0CZZ9SaQ4WFQ1eSYDrLbIetLTqyu3F9CgyqQSdQwjVwcvB4
c2V19qYgZs/R7ZUfEL986EtOrT1CHiE5cjYP2Vzy+VchYnPD3qSlUyLaaHv0SrxoGMwNcfavuThZ
ptG568ZeLWnktVBayd2GkjNJxjEEg7sfOGFpfxBvF+Nr4lYYdEUTnzoWrh4I/GcZhvvr1aZwL3w3
xsCq9D50bGa7LdqtlJ513XkzrCHvtYNWK+vOj2YKLxOo4pKVnXz8ix15o2nD+GuTFKawSd+/FIpX
EW1dIqxCUOFFL+rcrrWDAVvLMmxPMob5v3lHbAfKkd60MPjQrN8sWTBKp0ykX69hRKb2oJ4wjf/q
s6q0OsJ7Mu5Aq2DkTNPqQ9urrm5IBM132GcMuikRJFQeT6HnC37+PWV0XODDhPDd7Xg+ZVx3+4y4
PX0GKuqrc+kUBu43cZrDp7UCfxqBfJYeUCCvzG1D4VbSB5jSJEETheFt7c6bbIGr7O+3KFN3kK81
p5kXRwZLSAdkSLqs+HTLp236Vs29JWyuacSxrXy9AWhveKnsau52RrkYUKvCAt4HX+YyIveYq+lK
DcfvaNxXJxWQx034nXaLBqnDgdq/vmCd3be6BeRA3mA+our4jkkKoXUjAKCht5ZvlwTnTEe9SZxF
V9yQ+f0Z9+Qt+PIPviQ14jJ5anff05h9wsPDSmrWd9Fn45NKDnabOPE5eGCCR6sanFR8qxNHgWCJ
HG/zfo9aXahx+UgpfQX8jj4e6PsAsMxvgDKJf0RbrdIs0c7VM2qJ68RX5n5r9d2r4lLaVTjfDZYA
aS0YHZpwVjc8JbBB7KQnA0xM+UgzSsnfOFangPUV+ULwU5FynXRSV4WlYKbb4LtdIv7G4FEbGZBV
Elud0HHgCokMj82rtNEBS76NYBMgjr9VdCoY96e1K4A8niI8VqX9ptX2ba4JfYrMEc7u0x/Ri4oX
aCxQSXTJdHZYNKqYlfIUv1EfIQb35wFZOc9EN02XKrPRYqAm2SoNKO0qxmD/WmkfK37aVayM4Xji
epjz0+gAJE/bdqQh3Fgf3G0NXRfc4z+wzHjGq3HxkdtBrfmN8SntpY+y3PwGcyDLlBi0dBpkO9iG
ZWfTX1fO56ZYcn8EPOa/vhy6tJJ0lfASneRAo0zToKgWQx7hmKsxFR7R3wKrYry4abd0DTV57fBd
HlAV/FGaTVro68zGN4Af0LroEsx9BisBoMzOT/qW7T29rQZrXGbYf3SrvV9n5V8Kc4x8KECEEwcY
5zr1FkfbFS76Nvc5mRPf7lHFOL8144EPQySqmFGtLvz3VE+d3+YT/hu9Qu+jsGYEx7jWtI3Nx7Tf
IH4dAz5Oeempv636nMTICMXuySHUIxGL11leJafH1b7xV4sj3tXWtxEGBr1gTDXItQNFqW113rz0
OReOOQnAAssFsjxXlONojYMu3WhXOii2uS3kG8rz70NaVsQEfxjuYFKZuvII5TVCgwJcm3mzR9ek
DeBM8l9iOxWQs1Z4rLb+miHuvxVo9eZgIJ/CSYiGEloD1flcRB5qsu6DpTcQacbGTlplE/jldB90
BSJjoNvQSQYw7ygTZfIue/tr7tB3Q9/8SyWHbtks7OQlM/qkHeC1/wwSm9AhYS9n0ZBhuYt1aYlN
3gPEpRm2Z23X1A5dhbwxsuGbaRtDvGaoScOHnLvZHnsz0yburZfZTDc7WCYM833P79O+uDCGYlRG
dE6qo98JGZt+8IhtG5y/moGFYiX4OHS1P54B56CPR/+qf7y0RcLFPzBgzaeUiM2aLN5R55HAI4R/
2AJ0x4yB8SRr7JCpMxmbNEuQiQiJq4VzgMeQFa2noGtE9PO6N/ja3VEGgBVaM6DVIS9NHiS4rTKi
4ZM39Z38ebSmYNAlTCseCcL9z+alocZ96AtmQkxTYJ/IL4pC0NcltixnCVsIjNkbMGJSIKOViqhv
fD1Uq4gjjAo7Am5jCgo/iqGQdLWI+UNPGjqQIlRmReAJDDmxuBLDvSd/MXHvN3YfIgF6QMYmHzt+
W+kZv2/4cEJoftKEgV56MjMk78PSw0mDanGIHSf+w6qN85FMDgVsKeypGEbjq0TUHs+fi1BHRo4w
W/BgQiuBQzm/yrPBXJRP22Akz2zqi+dbHxDeAU81IEgBWmME1bJuXSDoFvMqNFY5IJuAoLU7bWN+
oePFTC0YZpIFhz0LHd63ysXZngAYYqitI95O2zgnAN+UOiuE5wqg0mxiOnBowJAelzEsZ4bQeMvQ
OM+zbbFkDt4t3mvhVaj+4MF9KGImEbxX2jEx5vzptMrhCgWV8yNVycIFR7YLyRoM+SU0VhH5hlv/
Ui5AUDEDCLBhY1kymCP3xeIDj//IY7kxf7ma7P2Mwnot8EeH35KLsg3W5pVZOxxTIbIgiQz0PcCP
1mauIWicdctnjq1AfsEKRDjxWbwkyBIIfcI5FFn1vM/KrzDARsYHSZXuE+To/bVwHYsuAelDqfCL
YH0kuUPvb7xtoOJ/Pp3YeYFX4DCJtp0u2TGPA0ig1pupgmqH8LwFHgG7B7L0XL2Zgh0KL3RvIo3J
D81GFlim/BoAwoB6OtkK73qgWeirgpVYn2vQVbihFEMdm8WFjwnWyQIswpzylT+FImgDQbqDvrBd
BcnuEdDbzah8CUpCwXT8TNLHD6kg1IC3NhGneuXkX+sDu7gH3pVvMIoRoDx4e2CppqX9pWSTfHCa
wjtnbPwcExhH24WnCLQWx5wR9cXVhZISXPf4JY6DR6/bM9UWTnXgy5k0N42Nny0GpifbTKC/nC8p
DY6Vg+nZ9JHprQZJIdd18z1w7g6rkzrNV/h/QUCatQ6nLPYsPxTAKM05VpFwj3DDo5qz2MnqY62P
iLG9jpgmKS6/d3iCZlMCbPZG0Ji5Rb9HyS4E+zId4JFiSR6wJlk/6RDDyBlACksPgtQyQZh6jyL7
Q1jZIWjBQk0ver7/eSeQVISVQksilxBeJJdyU83wwFI3JSTWhXSqtrnqYBz3eXJ/ssVHLsxRV9nA
KE4Dt1IEgNQ76FRIr2qn34CkNySo3Jpb8OAXQKDMENHz18qMmk2+ZWjEjsRiU/qasIDPxYrKL+3Z
0PaOJXNXrJsCeDcw46w6tFUsEzGDslkiCiMPcyQ4LNAnsw0bggIFibSSy7u1WYCplbuVZPVqq2qf
TYu3Eiuy3L77NoN+D6MJ9dzeUYXhHTH9XJR64YvtjZTVMJ9ABwOlYyvUXJMECGRepB247CcwJgsW
aDY6gYB3V5tDL/oxweZGRhf6NnF1rj/EYbWPrh0X5hyLvuYpZ7OusRmkyRb7j+K1915oX3cSfgT4
mZ4RDE3ZBEv8SxiVrbB35mbAt3pSHeF7RXsYKoJeMqnZqdkMKK9l63sHW4O8CHUjOIXU5zggOyCv
zAUChs+H66QcMH3pGA2Oy9oyPN6/Fm4opqPE6zOCBQbO19kKHPzHaf5zIGkECNeFWlAVSTkdTe/u
+7jkt5zBi6U+49yKl/RlHcPmP51PBw3YwCWl0ZEnPZdNk4lZ7CBGAHqm3np7XCL2x7dXtZC2PmsF
ZhcSOsjQWALMmdYPneXb241dtzd0x5DAhcZ36YxtezZ7bhD9jNz36InZJ5/MXsj5hGLu94+LX54F
Qz/yuP1GQsL+Xu8IT1uSaqXNEg9eFZRRz+R/un0f8wJPPLqQHLkxUqUWVqkyTaGuQ0VfQpU4D0zs
DtJtvhYMTW2YE5S5i43R4PFDVbeQWuhT4E36UT6Ge5XSRkrJoWKLZAqmQF8YclIwaax2xox7NmTu
GHXkx5iSvv9piIXM3qYlhr7ZZ9ImnBvjzxQKOoRzf5HNIlK2RIxhghOSEQXLrkIii01z88BG8Mr0
t06Yq6BHx3xwnF6dfBOuVHyeqPE4LdmtVFsZcA7PYeIEzG8574DU1SlnQKrCFQsiAwoTa6gZE+2l
YB548aHn3ANhcCc5VzZTHPylR/vetZ2F7isupse+7FzzPtKnTUiwMYKDiAF9gQwp5aZoWIhUg7j+
DKMvMGrrZK1vGTig1iwJJ6EsTJ4+0T/dGL+U/G+wx4qQI0i4e+E3TL/x+MaCEkIfqUI+JTqGIZBC
XrH9ebt8zePeAxw71R2vQwkMQIXqlC+02M59chXZ3ABhTRtCiawJ9QKwFd9A2g8m64e2iYDkETJ4
5xMd9tHxkK+DmIbdECKEwHAQyPJlK4tn59+p1024Ts0wgvkNDRYrBc4sxi9oa0K7hjGESAWGN/Ik
XGRy69exlEY5zTDmcJnNF4MOS63RT0eMaQqZX/n1ysoCMc6OWu3A04RIRuLLdYSJZQObjok5Ejoh
+ajScfKEKgOJcQoVDb/ZJbFDBGzotRfDmLbje0uKKropoDB5ZCbjFhueu4C9eccc4vAWUEBIqHKT
rw38jYUz8TnRd4wRjoEjBlF2vLwpvlDRLeF0aYxI6QB2pJyquUFxGmjsL0TioyqGSmUr4qt/Hjrm
j7AUYYoA25VFhdQyusCkDTwqFrbajmoZEhMBP7DaqCmebGw91eHLnWi26Ji/Vu/WLOR5jvyDeIg9
z/A7/iPXUa6FW+NIruPeOLZIWGSqP0YUjPgjCxPXcs8uTo2mHcs55Sj2fTD5YWxStxx/+hieImre
f1aulHyUK81efpZIPIvG4bWhP7gUmILF6orhRrrMJ82m3jQXOAvV0pzilrIwZr1DembSreHQkExI
LYMmXiw7XKXKvbz/bsXuUS3ztSC0Cp7Fd4slzDw8wUOoUKVdDxxS38dgmm3hjrOa5xjAUpVwIK/K
RXfDBcXOISbUC5WgwJreNdnkixiWYrIZYM9LvCW5o0zMGAxN0lWxE0l8v1mJPNBfkDmG8Kph60TU
t4sW4a6PR3N5QJJAsmLqxNtmrxFcUs7pqpx0p9v66rozf8wBrrP0COeFRcNBeZ11q/r0nfw2GoLP
3k6MA8hYIEmvQnh5ie/+Uz2j3+0/QPXogH2UsZjBchzdCajfo/Y5Vhg7FiKq9AxE3H/w1/UBdxg+
9nUksY9jpHvFylVf9bD8SO/6ythAtRMbSd8RdDqdke2RlU2IFaZrx8GmgZoD65MBCtWMJm7cmJ+S
FoMFP7nR5tIFVJXT5R+eTkeM7AkV+3BwaLb9e29ar/yzfuIfgQl9wJ91Krx0IvYPzlmYCpjdMI1D
QUiu7V/3N0Bk2N8arrHuLaMZ/IolJq/reCodlAt3PDNVdpFraX1OFfwsAuYAt0CEAONuyiE5y2iS
J9G2en4FdRPy5ua9hCvzjylGD8efgNqc6hvEFMUW5BecLdj6G5KCRwbJ4yLp22YsGLEx6/Be//V7
VDfPaFuIGGjjmZy/wLITLg2AQXFXV9FMs/2tcb5uumP/yHTGuH2ujrLvT/UZyGyPdgqR5MN4tbff
4fPodt8Fk5MdREOY5fMYjhUhFmDlnNLcMkfl/N2kG51BBXi1CBv4vaoJk4DsmB1lCSItpikmIWjy
sXeP1/1ptgjwMS2PwbM7xuvqHzVdXimL7vReybN8V8/eu/fYnJPGOM53+uw6zc/ppli0t2AwgqU7
1k9Q3AGH4Z60YDRwnCFDjav5YKcupFkybZcdMNeAupTu4yrIkjlEMwAd6mrQwn94SnBglBVBRKXz
XV3FuA3GofHPRRYvNUEvYtILaUwXyu0P5HA2CbqQjyNvf2vcqYpXgv80AIZp6ScuKBG2KIQGwjlB
g+HGy7zhjQ7fjzc9xFmFZXPwH59dBUUTrCIw8MpNac6ZG7yBqUDrSScwyYD3xBgDlBvYE/swSis4
ni8OF7UWQBC8R5BRHs4XcUe+N7AR3zb55f4ghzKpqXSnFHEIrLsUassr6CC7jkhER3urXTioeBhH
o049y4AVpF0Y9DO4AgxEYws5whxJX4YJQ0wlOMKkQ/Di37RLH80JUxJl6IavD9w8WhG0gIwuOBN1
p21xcWbgD7tMnK6cxlkHr3PIUCw0caca/+RbIe/0OvR0xs0hNukbbgt9p6nLT+RkUOhwGKjt8sxJ
+4VTddOZrEFefWSBww2cG5REFuTO0JiQTvrA1BM2Qc7N/eAeY7rEO+HhYs9hAmWmlglbkxMcOhvu
KchDeQS/FmUMPhicUPgQDEtO9ge1T4w/Jne3Dy8dNU1sm5orzvBpnHptfejhgMBBy931I9lLW6l9
ngrBmvIIy8W1IKf00y6URSy7VBPg8aKICZxrvdZlxyBkj0S73qy/i0JbYequaxh52OalsWBhhq74
yAPBtupBFJ8NRNaILWYgfTEB/b4UEo4oFr82agztQn9ML3/FrCKNvasmeFqNA7UOf4zSnzApL2lp
4Zc78R8Nazm8rgXQymrZXTGsUI4QdkmPDj+zaOkrUKtGkuruA3D2qdhP4CRgJwoak7oIzgWtSCYN
vLPrchPM+lyfQiDtHaOrXY0F7anE/iqBgAVEcg/RHnWbRIB0xfQ3YAhLkISj4U8f9cToj0+8qJ8+
vtRWZe4yxQ6uU1kaf5lT8Wgza63wDTcEW4caVKB/MAaWqB5LWGjSODdnGXPl965Xzz/+Q4pOHTjd
p53ggCKf07vWzsrWFYFSwDI/wkVYSD7lGrFffYeapL1OhYAFOiQ1cHwPsdfwn2W4wvW0naUBHzF5
kNdRHQq7hebjVFMNGg52mqu8WX9KModClxMr0Mf/sXRey4ljWxh+IlUpoHSrHMjZvqHAxiAECAUU
ePrz7Z5TM9PTdtNYKOy91r/+wAvx1v7wgT4V47kAGwVgEfsZYdaUj5ziNjeLRFI2L87S+0Yn6RkC
f37trI6RpSdnJ27yA3KclMKQgeuVGRCswxkPEtZ9jBKvcmwUM8zSLJAjcqDZgMcHrKUzkbczE2RH
etXERob+JgQNlXFjfstE+iIQPrCQwYW5n6pagtqy+VC74OqdpwcybnLYYjDyEdjIcMP5PLl4XIoo
vzCYirvX0ytGmqBQDFhLtwyvIfkh1G1XSK+S0TYnyq8izm1cYKKmepefMsdtLnr/ipk5fH9gjzlw
TeYbMMnfPyxg1+PrMLUn5xErR1ItBjOxyVhnMHnsE2mbnSnDWhrOUNX+GSbSRBcJSLHASv4DvfKE
/vVXmiJbCBRevJADTAGH/chDcxrLzLCCAgvE8cN7bbbv3dM3Q/ZV1iVOvTbLkB6A+6ENn5Iclyi/
6PxlX9/D3hMJVYDKbSzIS5FG9OKQfFa0L29IIjCZNioVZ8Kc9B5J3miKq1B5Ag5F6klC6g+Z4TGk
eiGjBpYokFaelZReb3xdP24uzHrADDbPh1uNefDAkCtoywtM5fDQtU9QUmGfUr5iS9dCwEKVW9Kg
lZ1gWROvSi3G06r6GJ4uG6RqAIO39YcYTB0tU5M+ajLFgXflJRbwQG6avea+vQKYk16Yv4DhlNOL
mpWv9MeeuAJqogtIA/6HagCEUYamtYBHyXCBmEbEFz3xtlEtVQ6Yw1OzXcHF1cM2n2Eh/MGhfHP7
jLnRmcT+dbyQv/H2hnM2QHLJZ+KmshxzFAHcAo923cQexsWVrS2f6emoi4cJb/NarWuUQ/TuG9KX
IlBCZQdcigmpSlZB9kWhOWNmEd244Snp+RC2lGo6mu6TnE/zRL5CpnpPqdCHLq47Gr8FNJ9HnnIv
Xy64PcFtdDgyqdpRVePFQpYAus61YMH+89LP5/owLjeGvQXhAFuExzyQ+/3mP2V4k2ubynNEBm09
HyqfjaezkyfsgMoiFuDjUl6ND1XCfgkNo7v4I3bcv1JswgW+2U8/DwT4HjEw6vupQWAkGyBRnU3w
b2hUp2Vg7AkpwuT5lxEotBmK22cKc0xIZrp9w2o6YFbNBm1bKwUbO5YDOF9bdVb9dUHvfvyDGZsh
FqDujRrDfkytuEngTAhWCiJs0Fv2ryqg6MiHgLpDhbc/CLIQryli2mVKBSZH/0gePJfq25eOVoYh
G2o+jJZ3FkanFNInyjQiCOjzqKx1wn0VnCF9CgucSykZ2E+lI9+usCQmuv4iGlsN6fIPHrF9ZMjB
6Hd4BmypXA2xI5l3MWJqqGh8jPGkCzoNpo0BPebTCtjR7oSddE73RWvJCkDcOw3DhdUMb4qbx7xK
8ge2S1YgCVciSnn1F1EMfrYg0KQcWLQPGCygf4dr51sAKE+8kAEbsKojGJc4UoWW2uVUvwRJj2UY
mFFFLNfGHWIzPKFohTHjNFmkheEq7T0W4oydb+9/FMUTl1tdUXdQMCtYAOF8KnLqcHNmAky7FXCb
WIf4VTkxZ4h6w4QdjRtJGVPDXZGaYN4A8ZzBN9annv5y87j0uDYUbiqAhBnDQ1B/mLI9S3feyyiN
3PIwgdmgFFNYPhXmKELWEuPpqe7lHxm0FqoiT7BT4YeNl7bbGylkKYJr7wlUC1kbtw+vfU1Bp1Um
YIajG0H0BJ99+x/WXFY+AMGjDeGM6kFiaA7jn2uMAi2tLee9Mk4IU2oJflHYF6uS2kD3upm97f13
3By1ROlgbhAjAMkPFNAOHoFtzA3Es2frw1AKy0nsQAA/zO3Quh9pyhHk+ypRNiVhrcw3nttmWN6L
bWnyuLCSgfAEdzO8/YBq8RXrwYsg2udeLEjfeop2HDrvrBq2xMnKZ1Y0zKVgYY6iEdaZGiZg88Za
0KHjaqnv2MZYHmuLCBistxlwMrZBTJNzkkQIKxOkRijG3ndfWY9E5tIIYyT66kOIhFOM5IOqRcT+
qhcyrlyff7ExsHikCWT067y4R8x4NY1Ue2+kB8ykIWDnzfimeso9AHK3ju0P/O2+mEH5qMjRxJhA
XR86T9PQSXjGC3s8aM5MtfEOufowIQ7NEgDeKObbhhje11Ym50hdI+UxYOM9kHz5QL6i/PqDvKdS
uX2i+l6ODzxD5EuL7s8mAPgCLEg9RCl9iDJR4kPTdVp2G9wPmFPcMCCF7eEfPrBjcz3ooNFwx+i+
LM0RBdXqoifC4zDREKcxKo9rZP6YaD3TJ7QWaYz4MnumN+Zo9bixgazIYVUYdQDPjm1iytxD7+Nq
wzBRHSJSQVsm5Cm94J3XmsD1ToMk7h1dGI2+AyA62iPGtYMr2sWTFo9QtvweYMsixXBbVrBmxpCy
U6Oa7zANYyrIwCGyluqykLmEbhGNljhxWH5D4WIeQPi4YTFHjBFlZfA5wP2YhCLWES42/B9ZDD+b
4oMeITqcqWGfyBOwEztCJ9E5iie58aOgQdK4AMAzg+ePnMX9my6MDsZTUDcpidQHtxtwF8mLXfJm
U706Sh5cUAyWcbbCs96GVav4uubkzkpYJX1+ruP7BAcdgekOhEWzPOPslM0ZPjN0tWhdxBrrjthm
UoYtb/FpPfjNd9zv8A/hoyL38+VdRmwO+z6icUo6WPTFugOEdBUD0s7SzMJbNh3dJhgxa2+/R+xq
Hlj75/CKCBDjqIf3UfgdQjRGW/BMzdm1jtriSzpM2mqhwliiSrGxMWBCDxdWodyn8qraUL0nD7y4
5pqOw3YJv7LIjpVq+VcVic4FzgoV+iO8WuuSznq0a0YzKrg+vLZYrfumj7gbONCkAhtJEQBgpbP+
CU9xXfFtLb6BiDXT+hId1tb8/wmvuBhy/mZXWE8NZ4Vd6DB/aZGWzWrpN7e3El6DRlLfKG2Y0eXt
5DI5tIjMc22laHGpzzUAUX4MfOLnUuwOdHh6NmPdf7OFXeveG0gpVGC+36ZvlWSpcleMpu1n2dTp
p/ttEAdIZDN2lwjROlRsLbraa200GyoCHqaf69f1MXmdHiM0HpHGaL+IKjFJ92NqaCSwI/4eeVcv
H4iALSkbwqYNrK9+x+ZkW8F9GF8ucaEGAhpv/w5tTKX+YJh9iZphnKspr7lVYSullE03lOE5uedi
b7vgPdHx1px5/6765cBaFdRdrCi4BVALCSxiCEt5/8hDNJYEATW1q4GpUlNT51HG4mlQ+mQJaRRL
utfTHcBd7oGgGYy+vc8Hg7vrrBBh3WD42kHUlRle+6pfmcmlRxjKJs4VLAndhpukBhJP4GHbdRGB
2RSQhN4y6OrtoFX9q+QB51ILouHUM24+j++XIQAsCAqiLJm50YsJMOUshg16Ed+6gOHxiDxURvBV
KHc+ogOCr84gvcwQb+S54GdMP5VoFJiiWBS+9Y3s6XwkNgrGvD3OQD52pC89Qkn14g1xT8NUmvFy
L6bOTOqBnO830aFaTKY+HiVuiV2L6rf6zCyYJHgYKiJI59ALVLcUs/h0IBmDlsDGckJAJjBopv2Q
Nn5QrrFVZVBkYPOceCsuUEbCD+JUWgBGWxBze++FNPpKjQ3Ry6N9h7mDHpBtv/PYno06tgiYY/Pd
IgGF1EdTgYVMlYdtF98Axef99HkEcawPrC/E5bo6IM+venUsqAUzVIxdh02om+9Y09hdsW67JfZY
/2EvUXWaTMdgb4ejMIVLe4eWA9FcjblR2tWHaAoz7aNyD9CgIqMY8xJjzeMq8Hn2k212Aa1yaV5g
SlXsikgh0WpaGLc1GCtTNwOcA/YgVIWGMYKS5/AMxwckygwGIDGVYKEeZGRKVJ4zkIk8weNeCf8D
tEA4noN/QGUyCFiDV/MB5at/IbiTlYeQu97DBWUYAoqamhcgtSaHglEdOu3GRRtDhGgLK4OORnGF
IzoJb1ugyOuSqnwoPUyiqd4EbxA9Jd6ug3MznOrjGrDFyRR9OVMdnA48lzND7brpTsrX1hw/tibZ
iaxqB8eYjCaj5f0ffKocta3BCskx/kDAen/hX8G50iYOzHCDUftXQReZgnXqC50cccW/Nd7hqP71
a/B6RNycSmxXYCq6F6Ii6MdwUV/ATyQhgpwKFu1/mghl+RgPCHMPAiW8btW1jcEEPKJTv7KZgcCI
g1wLpArPLcm40SrIvC5Zv7hYDDDWkmFZMzDCaouidCOAnu0A10E50RhC0LgiOd58eD5Ljs696CDI
nry1/ihjdCBtHAoMQcbgwSAA4X7w8IrHeg35n+mpsx2rKJSy9kVR7h9aEbTQCO6C+5kOX/QI9hIc
gnun48FhpcKgiCeUJ6sL7CqUukDDbBzA+pownb3uq1/m01RrGrwiQzh6cWwovWmEYPjgKwyjgHLm
n+Tm/T3QMs/vv9Je5L0zLUmfkf5d/Zn0fwKqo/J+nRgyCQvPzkc3XuA5//H6NmioRAnZFVbhxQZK
Zc0IGOQd9ecCzwRa3riIuzEYNfh2x+QZ7PbpF2sQqA6tNT5bVEfqBL2CnfR/sLZvD4ZwSEmjrAdZ
WHRU/6jwmRNwM2M49A9OBoHmjqV/5r6zN2L6R367InBkehWOhKqfJBkqcHiDnPEeUjRCBYZs/ssG
cfFNw7swZIYagVAcJhlMKxPg6oSLgsz68VUTOpAz15yDHl+ndWCsQWWwImfal03QiQC3lnyUdRcz
O7gvFIlnC3Nj5z4hpmyqJyg0ICeSMhOazCxufsbSjEcgcA66fIAIILE5qC3AMKPE50namnQogMgU
8X8trekRYvAUsnGx47Ba0h0VtAnfYkDAnYzpydGETsGpo+eEFLDih5fs/7+HNF8jKZk2Cbd01uPZ
0Mxv8/+4g2j1+A01NIsNgk5p/17KG8RWrDCAn0y7v4evfCOafDTcFyE17LY4WaooH5VZftJ+R2iM
f6A+IWeW1giCLkE+g9by4k7rSc5mPE334hLuo/yirvwWAj+I6VCCCIi6wHN4kfEH927Vr3gIuNHI
HsDu8eH8ou47ofyD6fchR7vHIek+00+j7V2Ic5fXH3gS4MZPl9qi/uZyXhF1KnTg/hMm5hyeePOm
q0TxwB4rYnpe39ZleoXeywU/Wzt1aUeHDa+pq8DgceQGIpAOPI05hRXyToi0ZQoopuC6eyOrlnkv
hQCnC8klH9Ii9JK/BL2Wf1vQLxEHM2w1dA4OjiXGltTtY8al2ZpYWYPog4MJFixF941TvQeAOFnL
nLX89OE5wpYYvg92nTzIFJtU2zyzDGco5aefDeeRPqMneQUdWhaOmA0TVYe//Y0unNlA8GafT0vu
pY8HqxHGHe9g7BhlUXPCIJwBDFYQQpmgsE1T87w8Gk2d+wNCGHRTiYRxqFLOQ0PT4daNi5iHbY6f
07CUnq8VpDDBOKZHgS71VhOligBiKZtBNZRQrYILtqT2DIMYllmT8OXyiOTTKLefPhXUJszYY563
u+zxK2QyeQsmJ0EjRWS3ltjgAZDZXqEM83N4qNdw7gqM/jQHByLBis/wzArw7B4llL2HwX/2Kexj
QHULDo7yW8BKxszTjLtRUKI5loK+CStlTC/y3CNZjGkNxDlGhs4UnOzVFv0CTSr0tlSjmFg0PBZ8
RYlhOXybAoAY1ANC+LO+7ac2nhiQR5jsQXI6iQxVHJrEIwMZa8RBf0mn0ZkxNP6NVP+Y8IBHdiyR
38PmttdPg/CbepMt8s/kMWfwnbPigG34bNkFG+kAxiUA0u494/kkdfIh7w9SRHn5UIOPvYazBXAo
KiLKRer/EcyeoMSi41+DTjH18h5vD5OuKzw8RJJ45ufhHW8YA1jIVT6EdIkcTsByAEpmakZDMJdD
FAUGmvefF/vhP/8W+J0nk9RKSJQcC45wtO7/DpbSk4PN85BkMxvxIdWZoDg9zlQhbGsQ1IQ5tTwk
chfzt995StefQW/JcFa7z+yPx9bUcDzUnWoAobPu/I7xquKu21FUvcRWQUXdNOlVjy2sHtviH4EJ
0oIx6YuY0b/w3HljXiOGHAzpQv4eJFV+DxwhsFSCzGdstdSC1I4vTgB/kgUvTit5xhd8YVwKYcrk
8r9DgA/28SgneQH7lTA84U+tf2wx6vdrBJmG7wBkUrYqIhHUA9fgsikn+9/P4+f0O04/bwrxjfeF
3GpSuiJQlFxOB7+xs6DsRAXOh+Nqd0NIij3FP1skjDOg5y6S/nUDIMxcS843+lbej7MFxwhEniaE
or2z4KB6ALTXV3Sj2raDPPeUE+LfLhqu0LSmjLVWLY7QXVxQcq+Aa3gXqWNfvSa3V8S5honJDwTQ
5epy0nmZQLUZRLwC9RLDw4X3CzWKsgHGKHg4JFOsG8iPAajmysnAzIar/jtDYOZSO4c8wkH990rO
ItNZ4HvOqOg9qlDDyJptEuUw5QcVDd0fI21BaBOMVC4bPw4OsNoReiM+xugSQ/nCUmLGRX7OKBIQ
K3eMVngy4X2ceDP+HqRdvNcgeIjaRXyYuzFThzAzduAnZyghYNjXhLwHYR84g6PFhyXzStvALOZt
KnLeWWW+ITVXM+3U6atsQSuinPhclEbCf1SvdzmxwRRTz1ckc8gnfuHQIcxUK64ubRG4OLmyvAd7
JLkIdFi8ebOKc2P6GrZ5P6GZoiJZaV6ppfBgcPKBQBXQw5A1xrp6GbNMYJ4IL1l7rKk84d9k2HVj
lKhCy1nyGkq1jBuRcFgqURwXMQKaYZRHnNKw4aRwv9O1Cvcq8q9X9ANmhM3lPk+g7VDJCQx2KlJX
iB8a4XdOdAQ10XNb76Xt/e/9lYedzfqE7cyU1RMhUgmLFCbPi4UDWToVJBuuCIYgTYIaucIHYG6j
0WICR8H4nPW/UB9v8Ki8SzCaPifyblB4xjz4ZJTlOuPu6RWbUHv2Wg9H3DCA9tCkxqiaIvyxEIiX
UCy9Mou4nCx+d5J4OK12ymPFmbqCaUlrOyD9GeMatERMFRwz4mfjQaluCvd7pHtZtgJLhH1zvv3A
CqW6xVrpLtxLK8wLy0SCx0bj+Y2/Gz6ZWtrOUMLbqa4sMUq5UgL2jfsO6SHrbxWEFU6HAQo0qTGN
gAqfyhsOE2NyHD2vDKw9Ok0zKO8hLp0hKqM3TIw76l18PmX/McQXJJXfVLeSoHdbFr5c7aw6xLcs
VMbQ8DPfxDQp+KxRHcEpIg+VngxuG6Mld7BS/TIdqKB+c/W7WLazlx2923H72yhTGKHPjHQYog2W
ynVqDKG4L3OxypBMVFO69gYSFB8bWtCHPwv0b8/oegpg/QXZ7ovQRHlr4PkJMYSke2SUf5hbezUu
51g1HeaWoLAEl1ScsyvnILEPk/f29stihKUBIsWAI+x/YT3XSwxkzJ8Mc43k/YFZZUN9rsPP6bGB
OY8BZ39i6PPBwgwbwdAk+iYA4GBYjSZd2ykeqAqWaatXwMqGthbmMn6PWADHj1egYCD9Dm8zG2YY
rg5e+c06MDpDMNPH6rmeQFfg7yiQOslXMXymEYEiibYih94HATuovmTeOKjP7FXIawiHKr7fOAZ4
uMpjMRNxQy8ANNfW3x1zPsq9CeRGzHq5rWFPCKNAeJYdcT8khONPxw9iuaqFCxa90SUeMRfz3mdz
R9eGkwG+f5jeoMi+UoDP88LPl+p2EPc3rq2MXSMgPyqphDfYsOCBeoudLWLsCyGGheCElOISt+/0
kzI95v4COaEePfF6XBNJBRc0bRZ6mrlRwQSDy5Ljrwh8gswgYEXQg0abfzykcxjjSDijgK1wvBQN
87IS6AAcfhHIKMpkEtux3iiX9y90UBVhUhxNePeqWBTzsIFi+djYiDYYZzeq97C8ag0BGYzbYrNz
8qkRfrB0ok/2uik7uBxx6+YRAP4dajaCS4GL4EYMCUwXNLTRjIgHF+tSdCs7I74s6HWxDvAJZIx4
wgTZL4FJ+okatPr/jpkGlivGKWh3LPFI1KMLLP0eSiQrv+AnstSRlC0uN4NK1vBHxlo3TD7CxoCo
gBTHA1pr2aO/hPEMDicSOKlqsIVlFgyUe+KNYEQwt+DtCnvMe4AxQT1fwhdjFtBtdbgeDAKJFWLb
MfFmHEu7Wx7c+0AicGb1YG2u3EAIDbHQNv4e2OIisKTFhEhhJnyykO2Tshg4rXFHvSsxikfOIe5a
PahiNopbYGGBIxp8kmigahzkWN4y62DNyJrgsL0ZNG0+5ox8Jtb6rwy2zY76iWLyikLVVU4HGJOW
M/I5hdbxyhwB7CxHO+1C05+wedon7riBUM8CJxOocNwtCz6pFcO/iNYQqFkd+XYkCPVZUrriObkH
IqUE7n3A084kOMPjlskyDzBF2Cwm+CF8cB7d3oG03fMfJhXxxVmKLzBndWLANQ7t42BlHr43DP+S
ZvaaUaj6tMq+AKaZ12DpfSVtAfsCZy4Rf4XTsANlDDPUzKVDcR4xK5uzO1rOZnNzpl9nLG1cSktG
rYaDwfrPef5w53PaMj4LLSnEPdYwm7cz3R1EDBdcKqZKd8H2nN18N/2q/B3GhTnOTngKTL8lTJZh
wTjtmLPKqgviyvam8uTbyD9kfyLxiJxOmbM8TVKcyWI8qAM1HLAagvyKcOmRas4vDjcu+jNH8i7e
1e+ijeZX4cPDiJxpG2afeMN5ZfQWIRHuDZ9+0mwYLx0SXLKDJh4J3mjxXX8fJP99vH8CnjFsKUc4
uP/1jd89/Wpd4VBMmHWDsg1ih0/78+BaijWHZ5tHgps7YxngRi17p5z0J/U2VQ7pqE+w6LsaE+AW
sP78fNUnCukuZGXyDq5mAXVH4M+KvNT/VdCTj5lYoMY+JRsLHWUKRqgdSTOfHT3LFY8fRhDUNmvR
nDB9TlmJABy1FxODKAvbU3k+fIES2f6FIvcM3Nyfss0bhfSZopu6jofiOXsRH7Aqwrj4LiANe+zi
2mWMpw1W773PePFf9QzRGZ5tv3pEN5JNdug33pNDT2wPNmDwZ4KKXTJR1rRO+rj4Hm1qxHQcL8tl
4Vh6wMbE1lLjReea0HWYh7j93tiQtpeM8FJ8M1a5hDhVHRjFxsL0CCSQaWKKwon1m2WSKohCkpwB
hs6/wgEf/SBjnTlWDAf2CZs7dstqNu1TQJr7xzPm8F+bgrXMhaz8TccZZZGAZtHR4FizbGKcoMc8
EYQPuwjMAol8yDqmwvXq+OLyaV8n0xRgIH1AU/oMcj7cZVqAnSaHgZIAA2TECTy5PIrJbSZN6bha
ujuq6BF9VQJpzPPaMcrFVEsrJGiC2w/gxhg/qqJ7SiJroIXY8yc17p2fRCdJavR7mZhLPgVrKe3R
SriTOz1R5BmUYDi2oZ8TEl9ix36BHx89KY3LxSNiojqHUxnz65SIs69scV3RygcSizSjhRy/f1yZ
cU6n65rhnRGynkweSb4oMQ7PIjQhJNPcZ8QAUMth4g0zu55UK/Q9qXR6hx1U6TbWAh6TULCx2Xd8
SFU45ulpeTZivMLSkccnwCtFCeF3vAORqAer379tAd6ob8k5Mua4PbhMnTHPtYg0e4SsbxOx+GRE
A3FFWWew8glRzqcW+fTSEpA8vgYVXxNTEP9kJB2QCwiV2oiNuUlgOdsabiEXB3I1lrsVL8s3kJxT
8VZtZBH1J0KBOJZI8jkAbwS9AaIOq5blWSQMvkiIsqFJwp49jGFYV5FY7OrgslH5CVmoTZ/RB9uZ
PM5jLXGeO3FMjbmgsxEcfUwMIUUjU71PCsZL7JIPBFshIhs6fKakdkAvplpjxiUSnggUdI/Tcyba
V90jso614eEj82TjFD5AKa0ZfdAF5RcrPBUG6zDzuOdEBwe3xjyZlA+lFoxsnzaEWQLPsUwJBV5n
Ylshko965+cMMcs9zCnOPZggS0Aw/+Osl1nyQQAo/llj2R3KFOr/foMRdDEpKNvYI9aZsw4gJTNu
BtPF6Il9u95krAhQTbmUTQrazbTr8Q2ewZwOuCD3chQF0x88+6AYudZcRvKgtAI6ACzB/unM0O/F
Gj3Czk96/xlwTAC/LlFHuNRElqhZXG35uu8tNBrLmx5eFWGQnfNAQUCjQwdHg5VeRPY74MGBwZAt
WAeAJZ4r5mSstjyXD6pGKpBSnC7lRAEhIAo2kh28g4h1gha+oQPmdpS8shTLPa6FaUuEAyelWFKI
8mcYeMEVWH+I51gdRtA+PEoBAenQuUJXM8AoAeLGuFyFr9l7gU6NkRb154NENUHmVNbNnFrATLmf
kKxdf6h+UGPSryiQ2xUfDVutplURgw0wdDNtSK4eLLAOjqD4R+ShcuNQfmZYrD/YkAFcxe3PgxFB
IedpzzBFNNlpe/+2HAqktx2JKL7RrS08nAavz5tNNrbzv/rzChWT+DtsdQoPCLwKFb9xk4enni7r
T0sqpM5gcVJ//3Oujqz5KOaeN04S/PnrBkKUsda1UNqC11pjOKSkV+KEQ3bO123bCQcaVtzit/9+
fhdfFlTyRHX6sPjqPGmDvzRRGTuYPZ/Bx180rH6Y6bPmQ/MLRiHjf4U+MX1AJcfhC8uC5M1o5hIy
sWv04AIN8BK/tjksReW+Ksc43E3k2TvQiCZFgYB/6EwsRQeamsfUduJ541/mxv55ZBbUyjHwe4vU
D2npHfQlyFrOQ6rijgQK3Lo4t7wYXSPtxGYZ/+rAPD6ZQG0kvDIFBYLyQJB0DoEhRMlOtbjs65l2
/pyt02FXrHAMnL2SpyDmBP30hTsxUVoLg/trVaxuCTeyK4Wv6cdPMg8Kh4ddmoN7VqCmrwkZR6ma
5qvsR06fky5FF+Z0uMBuFSbcMzntTtJv+2XRoT8XYPDdrtzddAEO30N1CkIbGzRMK6Ls+/CzVZ17
At7bpelzDSMqAgFymID7/Oa+wT48yr5Mrp0jhfgeOZC4ApKvVo8Zhz7hK+og8Y/RYs8kfrMB9nca
F4sm5nJHCrt/3+T74jtHAszxttlQQ/EF4xUvOTjHf380CpgLtsRDcm/1/JHYQCv+zAimLTkLUc3c
ZvKQWQBhSj0XuvteQfGnmZ9VyyOT2tjmdoYkOOWS6GpY/r7prrHjXQwPF8YyUQ5xz+ukOmCcAxgD
Ki+suRjDjx6umVTwFSnxcjTV/D94p/dNYQcZg7ddTZIEI/k+vWL+dvPPAw/CIN7DhHEbcfktbj9u
WYiAXB8jIIy0xVAq4ZjnxS8PTcxIfC/sO9vQwm0ByTIBJhu+JDUJBjx0XKeafsC7MGChdIDYayZS
ItV/w3VbTIsjzAkVfaiNH1ge0do+IoZ4LC3WB2PMN/4zP8I8kGnBr8RmhBevj7kbiAgLSN9E1ddH
DHZpGwUAcaSGIiVq3C1Vt0OCO8UyxfqljjJor4h2+a1ZEz64gDrD3Ud2qqzvGL+ijd68+wj0C+ZQ
7hlU+t9ULqDoGMnRj2NmkSBQZGr5CemB4ZpyhEras4+XUP5hJKwGxWeSsCb3m2cBigHyfeIlxBD/
YPnyBLxO4Q0XN9RsioEZlEoR0aavmbR8npBEM5WcydCoA4vPj7ZQ86wu8w4v8qulFe7pNZJqvjF6
80HRXX1dlnfcKgv8eGjMkcx6P+9xu5AWTOvYn042em1KSDXp9y9hZuwytIWQZb3mD6KbsOajJb2Q
zxgaR+JAO8bl4OTLISq4wuk9HuEeqY0xqhtxO+OHjPmlFaP8/gjTHfOnUEPIaUx9SH2bNUy9lyqm
YiganUZjkI4BKQ6mWC+3mElBesHn5C/PY2iq7R7SGSSCCu8Jn6+bgJca33IL3cLD3LcJFw/k86hQ
+IkOb3pH7UJoVv5nY17Ez/MwA80i9Qj6+I3+7kLz1kWq6RuX37e9zSbNDsMgWqorkZjNK7k4Z1G2
nLmuAfpSZz3ZA0VE3h48JrCd/X67uHjIGmmxVvWp3jFDUehuzyw4XzppPztpbWqQHVx1+bpEjKla
nDc6537OGHX3roqgiWuSVsQvGSHipnMzHVbPRR9qW22TcaOwTrTkIIEu47K9xa/ZYdlb2Il5LFeX
mY2VD+ORWAkK8I31QL5mxCwJ/H6nWfCxEC4/ltr+sEC3jtfJCvFzsQSOYthg+2I332SfcASwzTAa
YhZhtac7BSlTEfYr9ayntDxonD/wMa4B2jcCPuJLAvTOL7OcucZBsHWQTVgoEShSCJrjIwqTMveB
+Q/mCI58OV9XYGGBMRcl0ifilBd86zCHd8VLKb0lBX+x4L+hDXJ0kaQi/sEPATU3owoE2HRpFDjQ
j9DZX7H7PDOZh1kLu+izeww4tZP5Qq4m3yWTm12cKyUiU7gUAS6XyAaoqWpUQOpt3sBox1lg2RJx
DrMdZ3feBNG3dUvhM/EecYV7AodEnBbCY3r1TQUdjqcnkqbZBkUGYRQhAOYUhm3ReHeIgrSiGECs
1V9tqsLyE+5xVAv/KtxRrCxb+qsQfq48l7+wSEZ3vBRKxCa5/bUJ8rZvJSTEfnIISNkBH49w+5rq
XHXODqWgp0/oXijE1Vhkm65L7zKWY+mI0MjwlCVDT3hxOLsQcgw0G+WY7Y0/IQyW0hOJKXmsL1gH
MWxy+wUWP1TjDFADKM+XGHBJWNT34iCARSN7o2LavRpm5Q/vEEjbwQzrH+VbXSEU0ghipqZfw6Xu
F8pUjvGNdH9QID/2cowUimJpmHdzBjGmEC7pPqxzX2ezIRm14w8QHysU+IxU9oATIc1pCEUYS9JX
qsYvn8DQSJ5ZK2yhORM60RlIV/hXHDLHUgfWWF7BdPb7pE2aBGGYtBnxM5Gh8U7aotyjLIa03vBh
sjGuUh58G2M2DnGRcyFJ33a8meHZLl0JmeeZq6KGysbGKmP7EW8zmumTfNzjemfMYJ9/ktFM/blN
ZQaZCdaPKyz0FjkaubEW6mEWD8FtyoIc35evqZQU88KzolGqu7KHapJdqo4xckwI8IjZzF/u6i93
FlsseTBoLv1ReI1rzIUe29azEbgqP423R87Mgkgt88X8ggkC+y81TUsdJ7MMdwi4Z4hBpBULZLlt
sNHDYRdDJ3jTNqmSDA23OXeC+4yJ3hTvUKc3HHphFjAoDhHIJwLVYSYbPsfW4rpGS8P4RE3gb5Au
IIef+e/TTaZ2aDnzH+Ba90fD3+7lbK4UPZgo+NI8C8wvO7Zce6wQAFz42VYNRyQ06CtSNuPOVWbG
t/gEpY9nQjgKI3Tb/1Ia8ikGsHuE4CDytB4zguiSF3+GJI6vR+Q4bD2IUJQJZXxkLd181R72KlDT
af/da3pwNsnfL2PHBOtGn0Hy8uCSouY/0tJHaeMCGIT13z2uxniZBfd4T5kC64AdAYtpmFguH21F
jQX3GKItfQMA73XdC3eyxWdvKp4+a/f6jGEBYXwoaTBjYiOTHQxr3BU5mWTr6Zgev9Mu5VdiFLNZ
l3bE55l81wR59jQsaVPDz3HYdg6TPjgsmvG3FhhJeYSJ4cgeH6Bztvfx7+9fHvA7xIhjgaGJNZ0g
gKhzflMk9I6BwTQ3yALaiPCZHmdHqOHCMQ56qC+7RgK/BGdYcJXvHF8zbW+EhNRzuvGbIoYOgxnH
Wprzclfv6vTgP10aEvcvzTJ7KwuPLmkCEQmMewyzMsGPcAiIUdxep+qPON2hubhBkONB0tFFNSxC
XVCOQW6/4djwQDU+BBI0Ajwy3HJBFxRka0uIlLP4HRwo7d57yNs8QTV9fck9CjhR+ZcYOhTrCd0+
+ygAaRFeFsz2WOHkmRLytFV+t+fBZi0i14KvOIxtF2Cn2fh4X37nsbzHZ5oDHX40ljO4NvMSue1R
CvXkPu08jj3pIUmQwEwlCIkIwQNd0f0PSzpwiGHOIomEE0pWDVL5EZIKxHzPA+ZSQm1nxJIP/CTQ
En163b1Sawys+gVN2MfWFDYvhxqpvyKFWP2q0sMYLV+qLGtybG1gDxYU/8WnFLerAFxFIuFnehJp
36zn7Kfr8yU8rPIYU89jS42adPSjwh0i7v/QSZoLZq3u9GgF2Vf508e8gg3MPb8ieNc/iF7x2DiL
cOvbCUHKc4fAksmfzfDYbdImgpUG+MAelZP69Qj73WEuLfOJbjpIEiigyYlhOyK6MK65OsxtnKdz
/OoTc1FyFyjJEOh0hhSk/Fd7NIGLgvEtiwqXnlsFHwXfgKFZowAQwo7n9rVV9yptoPVjkH/tjYKB
w6/H7/FrapA86dL95l7mrWA4Av3K62aH6A/Xb4MfbIlHHBBlVs5RvpBKSX3EeRImKPTQLDsSFkhx
ZwhyUisssnKHhUMLJEqSPqbOf/4Ox2Kquvd15z/tsMSXHFWZAI6R0uVT6ERP1bsyoSMHx6+PlOaU
M6D4DiNh5jyIY9z1ZDZJF3+sONibP0PJW8nRn4inSlkyelBEpoKskGJlvqnIrfwHfrShOWPDd2ZC
uIUTKc50GYEHdMHcFq81Nfr0sNEc3fn+Zkhdna+JCPi40CkdfG0OU3Fq+VpM8/Sg4lkj4aSIfTjr
mzfzgklKseHfz/eQa+rZOHY6LDVw50Ibw40dSy4oLoqi5f9IOq/lVrUsin4RVeTwKiGEULYVLL1Q
li2TMwLE19/BudVd3TccWwI2e6811wzmbqLdoaj4t7cDqtvBnJ1DWbnZmujmdur5dy9iTsg6xjAc
9xZi55tvjHmIK5wwe26l5ECEm6UrbJyY0O1PQFO87hyx0H+DzY/5SZs5Fz+jzcG636vZ3aJq5tRY
XZ+rme28+Nl4gx/ynZCAlYZgAcRmQz1/nDiktQ28vBXn9wfzjX2AyjLyAqLzotl+uzVmFyfGA5vp
Jqmmp2rmbF1rZU3BpNns687U0YGx6+KgNDv+0aasp4agWiSzv78ztGVGH7eX4/3ffkd2tk8+/ywb
sGOjb2Ec48/E1Q8O6of5+wMiFtMJCvxvWLqkN01PbroDv8zhbYIjP2pAAzZm76uz77YzO+Qk2Brz
Q0+QOXkYoHP+CjOYgYPiYSzqtQGoP+GpwdaayysN/2BKNMaEHGm42d2ipfwLtjbuas4Wlnq61jed
RwFGcKLvUirGdBHUH9oOVcQqeJZr0tF3+RqQiz2RQK7p16+NhbrK5gRx2BAXFsyzVj984pKXYjlN
hrI5UCzfEGtEFh6mzbslzlrn8uGfkJ3xbfVb/UAjh9NJfrX4XejKoD7/+w/eKQ3tXblEijwm2wbt
OGkZ6EW4f5D3HiYzDdjKc3VytKhdcEG6IGNSa8sH86TUc7bNBMctFvgOXVrJFmSe1BWXRNj7zqjX
wTZYho8a1CzHCBYaGVrNyY2lQfcjOSE7W7yMaOsp9D74N6m04N5qO3U1/ad2yZ7BGSYvFz0QW84F
iwdz2phFba4S8sdtnoKdsW4xdvzSaKmv2isxzrPnIZ8tf546dh/8oY92zTUY9XRNfefGsLr4wuyN
C/832vq/GXV7cDY+/ge0TUDnaftUD8ETi7C1uarXSPQO0dliJIMTJvYffJD8bwTyQHmIJLBd+7/J
lm0VM5KzgUWHseMXQILEthDLjTm3H3E3NreTgY3B9wHnZEwyAfH8HuVDPfD0qLqndFYciqkTwWA4
oGE27+DNfmI+BFbMBsMuBT+bvzYPOjfSmbYu0hPobabIFp+GnRZ1aqmYKfrM/yaAX2DzAobnaqn4
DuYvn8h/o63AmAYC6Pwnny3q2Tmx2yUme9P7BLXeDpb0LDwCbqmbX+VbChoxXQKXaGEjSZI3F2La
PFTkj0AhwHn8GzQ93CH/t1EnaP+Du2PiYjur1+06OndruHaAGwBd/MrpnlyByxOyplU4NsziaKFo
FK/CTljwqbrNFGWlki79NHaMFqC4kVWqolrhGdNtIjVjIMGgwi0fPKmQGcOaX1JfGRpsR1RKkNef
Rsj8BTnlxOOIzsIHA9FF8ORVe8CjffxLJePRbgE1rY/oyTQEwTADpk9+HsZffQ3Ye2hXKWLxQetW
NavsbB74WvmcD5rMinRyGybREH+MphKjEOKY19yLCk+M9wSRSOsk/qmE57vYwFIXpXUvfOjswfJ3
1t2MaJ/BwU62jAuFYVNzEQCID5NNE7Cx245meEzTYwyCGf6+FQZKovAcm/VQwI4fPE1H2XhB9Z6K
j+69QZ+UNyFT+nOPPiLClFlTkcjo2qEX/lgnDJVwrGHkw7xmEW2R0ajCMyKkdmJUPk1ewM9uPU3R
Rhc8H+ZkcCfOD1ftD4TX0qKADEHHD9q1ROpjWpcKtsWW4d4U7swTId8U+k++ogH3b9D4YVaax+De
RU5w9ItN7kRH4mZVhptLqCNvL6RTek6+W1AZKhB59ny2uIkyhaj7DdWtmsGiio7QTZjbMEehXzNR
fs/GNRxBJqKorANcarPJ1wtjukbbwd1k0k9e3bgemVkY3jjxGfhMCJ4qn+gQUm1DimQ1BNAtZ2iK
JttMl3EJmEPdrsEU+FjU2dVkl6LHZNnChCfY1L9E924NVRTRVKtO18iF8zMMkOUFyEC854n5B01x
hzWsURRWjN4DkuACjykVt/3J/AX9FGgc7GHXXMndglqstm7s0Tn14TRZWQAqsHaM3VgxZ/NXknbv
rvU15COZAyGGl4VZQCidusKaKi6ZSxNfOn0uI52UeSMLbNA9EAw+Wyw2RLMDuhS0tdMGAaoB0oHg
iy/CD2JCGcygMRmmkwGaRfj/dX/Mvs3YxoahhE0xSbL0G8NcrhKuorZldg7gAo94kngxlkI2pgNU
Am8pLj/D1crIBKlzqDUJi5AccBH9EMSHnlyJycKCPLEX6ZvdQpEYgAIm8q7z6gFgwAA5d7pHuV1s
mUO9CLj5ZRR7ozenU48B4DCBCh1q6x56+o/4K/8i4sbWJH+7wWRQfw3z5QuY06BTScGnG6U+JjVu
SXnyM9BxDSdoIA2TOclVrs2TF3WoP/kk86YNG3Z1HvqzW/N9hg3XJCDaADDCzpt/8sFc1Tylhcsm
wKBVY+/jngNjWf4af0deZp5GH+MxuuNmSqbD1g8x58lDDPfsW2wf7ZWkWeR3TFEhb3IC/7JZvEFx
SlaqteN3xeZRZZaEHtCH7o1WbDqiqOF5mMETS6jdcI0LVxZcf6XTecYsKe118GNky6wKFh1Lg6Wp
FGz57Dlqt52eMUXWk6c4URLc6eWUv1lEiMeSMyZ4iM75O14OFHc8Vxm54Dp/7fhoqHIsM58a351+
Gqx6S9Ix7iIfvLND4Q6lxx9hGUOzZgnxW6oz5fQ8IrY78FLlzJaU4e4hEwQPtMcccYC/RfD1E7Fh
xagQ6R9w26KBM4MfNLI0ac030B4J7NQpM3Mj4b6bBCvSM9/mBjejFC3JE8EML6oC8YHY0eTIztSc
p//hh+D+4mppLjC9DTAMPCIffAEu6lvtMZZE0zPw5f9h5mIf+8wNrwToZDacHKfxIrMnLJ8maLLf
siO8kKKAkZ6hOUfJuo1uTDb5AKB79hRY21qKVxtU6Sj0+DeKy6VwkZPvGpJID64x81gSWCj4nKTc
8EWAJz8tQlOPbKSTwc10Fbi9MX688b1kebK19Hn6POtpgL0NP7HX5CUDQzWm/esBo5azE1KtgCHD
e9k/kWCpKwiszWRniqaRtwi2SgW1BCOUFyPMYNFjSPfA9cnCCo6CMZguM6Pnpk2YQ0SkkhxZ7tDc
cUaQFgrwH0Qz9vyV5KL3hL6NeDNZxIbH9oo9ILVh5AzaUha/YlAervCTfQG+QuhxfUxo2TOZkFcD
063Q05o1W5lEJ72s/03F0yuMgMJ+1mv9N7xaBfwe85tRS70HcCcg9oEd4hNYlOX7JGtpOnoQrNYP
ANbxwfpi8Zo3TpIU+B2eWsjuM1yjJ8YaxMKzsRHMyd7H/YdkzprcQ1h7VDIWlqy25MhB0TE2hONO
A3Zkw+JBh8adHD8AweQAD5x4c8MbtD3j5bFzoK0HRxgkPNDsySNTXEZZE8UcPi1HzEteh/kX8xiI
2a/hND7eCUJ/lDRXPtjwQgjNnxQ+ODW8SHtn3RguE3G+Jih1crQMjzeKAwLEGUPIWb2pHdy+scyE
9fGEPT/2uFFDOOADIavwIM8iqcY8ZC7BOuINCK0vWMFThwfwRqOyn1ji2lWQEMOwjhkG2RCPg9Ct
ERfd+WQ92fXarp2MphYDgo6n9hjQsyQ2FAH4SKx3VAqYCrLUJCw3MFjNtml21GlGsFSwHOb7KdeE
Hr9PdBtJETz/ZxjfQkjD/DC2rxy776MffDJtTz9HnCO5XSiWSuf1hMAYGQem7HjNsT1MP9pq3G9f
dnxKB9MLf2Cgk3GPSPQBhwpOKWYr01hry9Jgd6nYBmiQ+et/jA7ExdMMZgs9hdOvdFrGMPv0ojrc
5qlOT3aBthselCdBkX3KeneLv0e921qKtCdHQ+maXdFfX3W9golUXaQvInXPA+OoelWM+xwtu1pQ
pK5yYipGdSG0S5z+x7KxoXZimEAslCTb+aGs7IqjF49qliKcWHmnbiXaLJ4hCpof+dhhPUmsHtl2
0UKQHP4CEU5FVA/ZCLitMABLG8LiXP6+p8g7vC65dHgzVe5tCZHrBYf+yuAQZoC5p8+CUOLABQC+
APOgClhCv6eWODPGiOkYlE+12PT9qcV7RphMMtt4z9nEnsY/p2wVTIcXEkYKmCZpvQ5bTQCJqD+x
f/B687+8/tK8lJlRMnrDpfJgafdU+fYDL+d4KtjQSWOScUVJEd2wUKueYQ6TliL4fL09Cb95A4/b
bLjJjYxk49VJGCPhnwWTVCt9QOzCylyhaRcvEYVXhpWZ1INMD16WF4sgDneh+TnmslvUzcL3uvGz
ISnoJSenN0yU1jqOGYy9BKfhhj8byzTFSgZqq2K5bOI742On05kYEslM+UpxPLf45qvJey1oFawP
+kvpK3wT6imNEgPtF2EgCms9PaRZlQCrxF46Dju/wS/EiOy++usJhq7ZPUYRRDrIXL9ngaRQjN9Q
YqRu2fcjBqnytmgiJMTd8DGMPTd+4KV+F56OtVpbGcsag2DVwB11+C62Dc4Jvf5elHLuKGn8VSI2
lUDsZbXBZqOzlfIzop8OFJiEvxGgGsZfYhTiQnR9o+V+iwh++HJ1U83ffvhpIKTKhbOGg24/LILw
7VqDRC6SW0WCpwAyd4qbobWbfgb3gUqAcjnxnMAk1La5iAbQ47iLMMo2412enF5kKVXSlygbnobG
TcF5sag2cRgw2waqGPp5BnswDttVFAheMOKp0o9nwaKANaP2V2B6W1Ph6niT+n7pvjTWvgkwlksb
wUBazUDcDDJPYBLbwRNLER0IwUpG+/eSRK8mSkFuvZfwDT+hwbEXXY+MicfQHcrXRvZRGeJ1qCEA
TxqYAvL53UMDwqZaLgU31jKvrhnuGgSs1HuduMiiBHIc/C+5vhlJtcmogRLxIcdg3xFuIkDBVXI0
kmxevrbai2RFpIkk5/jfuF76MQ7IH00pOmUb2fF4HtXkOzKkXaxRYsav8B6I+Ul6vSBKfardYItr
C/W8sgw51yQZj5bB69Vr1JhQa7iYCH9yZuMZhuSceZqKTcj7qDZwc4YLTzCQCBaqxHl6MNsXVkr4
fRvSn9AIq8AoeQO5RoShwqUZsi9fh2/sfysKb2GwEugAFQ2VBkoO9quQIyN6f5C9E7w+BMgUvLnd
SFhiV1HFiWtIX6+Wp4Q/Z0Ik62itaqVzB1X8rInz0kMIRzroMxmZXU5sG6+wgeS7HkF2NOAViRLF
FHfJFCD6WglNMFMEk3fSlqp+nQA9DyJ9+FJ7eZFJ4E2r4QDQzqFugQ1ZxA1XHJ7sbrW6NmgUzMxB
i963x9dvR9VQRz8GzEKkuDFjoHKecUj+JeWPhduNqtIVY+xeGxQ+HLBILukY8EQKYtQoTMQDDE5R
l+lot8LSGweicHyrmFmqD1NiTD40KSJrUXYriYkqtFYtSB+iaP6YVYyLcahck54Dp9iYIwrQSHDr
uFxajSOE+saId2F3l1Ivf23Mtvbi+sKGO7UYwhAuhvYk0Uf1yc7HdJsggpLuWWbMGRgQmQi5M8XN
SLuNtBObJhE/lupHcVFVmANeGDsL9dcJNodF9mNgU/xxJL4oged94OC0XyDi/EuuozAFQKJgFoxN
jKaiWmKcatmJOiWBh0jsm3aXhy4vaIPcxMdsede2K4IuBGXBeBDKKL4P7zmJ06LJOBHTnv41BSry
dyQZ8b8WeCJmzWBQ3bKC1dct03bRVicOO35OkWaBpMzwlnnRYCqUUXJJb4LfmUFVSR2TR5/TzhhJ
1Wcf4wbG/DEJu081AnVvxvcqE0nckdgmrY4sAnUUMP0VDQ6ytDHWWVl6XQ1u3t073v9pg/VGlYk4
0M9YaThSYS3JKb/v/Z2oeCQ0ogw1kZLiecSSr8UDrxh7YELQacyLNrGbIk9KeZ1wiAmINyZozysl
TDgWYmv36u7tU/uXtoxrV+lAH0AuGuEoruSHiki8EmVJuGg2Y/0w4i+fISg7dI0a9o09Bail2W71
Ahc9Oo1GcN8xk1S8xYEquRPt6zD+i5y1C4OiguQuEc4a5lDSWQs2ETFmlnHn28SUA2fasF7EsxDa
Skgkz1ExWKvkx01qUHQ3OwGIDLpcV2FRzWAaMa7f8f6WhmPyVtXaZOYC0RMqVVyOmxL/xRI8qoqh
v7DC2UfrOvBGn9xZmL2tOX8hoJAVD9pfVoprfYLISKrT2bWVUFnp8ZdY7gaRuBakJhXnRQaOmyKM
1iSQGjJXpc+G2IZBROCJkxYSGLmg29cfXE9rop6PxWNp7tQKWE9IjmqHOM+P7DDNFmqcXa3wT9Hh
tA58C5jNwpY/q3TFT6Yj/y12KV2R3tBYPsMphQnqxMg6IpURoYJCd8S8Hd3g9IeFLpu/2q3aeqO5
A2STy8mlfGGIGiLmq5IuM/w02KUyCd2UsMXVsapqx8iJl+POGWQMs3jVjnUmIeXOu0OWDEifaHE4
EoMI+5iR/gwfFEYPeBVXhuiKGtNYrAoEuDqcxXxzaeIlRajLUOebOGSG6ddLpo2JqF+kbajsjAis
/r0r+9iVSAYyzynWYSM2NNKAhoNSIhvMjQRuyLKv+ppIuOZMjRD26zdCdA0D2thk6JOfqmRrpcZR
SULQfKV24PH7KdPyUFxGvLM8MyvbmzpvdZr9yLq8taxj4mP/y68xSNlSqmgrU4sGVn546cPVZHdN
JIMZBGsLy3r82fuPF7Wgwg9EpnBQLaGy5QKlepeuKn9YS/Un2t5SR7mt4yHlj/1sNKXDaFhADDhU
d6BRPYHJEmwB6TxZRxBE3qg4+ug0YC91U8EhkiX8KN86rAEZZqCFrccQk92FEiNl/8qZ1UnWvRI+
0krhz0XEj+EE9w43RoPAB3mWj9A8M6bU9b3fnoyeAWTupdgQR+Up85NlYDJmbY4NjLRWMtdtRw2X
pDjtlDhdgFU1ywGPsw6ru4AT+B0t/GvmUBqiNk5dudnGsMapEHoZUay/Uuinx5ZDucCAq0D7Zsm2
WPyOJatxwH8nWGu/1WS4iplO2B9bLDVMDSVntG4rViMxhWLOU1glSWj32W8Uu++BfObawjkoWlak
fGnmKmcxayBHqGhhY4MAQovzeyAATO+E8WVXdYs/0bIFZY1MXl/1M62vKqvfkj4FRgYEBHTqZ2Bi
MMUe4os/cDnTpgWVQmdSxBcOylacm8pFHp9dSL0WekP124rdOiVtLmhLbvBvfLRemD0wiZeqL4PR
eh8RTgyrxNhE6XcrC4v+5YXWtTFr0Obj2E8Jp5MvKF776pHjtONQQEJJBRsngLqT9z8cpA7bhVjF
vZhjtZZ47VXtGkW4NWSaCEadLutO5jgnSnJgdP1uT2nW3AwQil5jo5W9sSC6XIld/t+xCqdHEl0d
NBDMULhU1nEQx6+eiEM5Jz2TqhJVd2OV63E0l4Psvf18GTDuDQoShU2aViWj+Awgk2NZAehByTSY
FAqoSIfEk9k4X1HnaWq2MvVHbJFghDNOKnLlwd6PKvud5vNh+LLgCynyVh9RsxDdOZ4VVZmP2GZU
1i3XJsQGtC3+7v5UmQhiBYkprWnGNYeEskhMqsYcb30I5Zyt/vghhCjdJpmTsG2k3zpnfIj/Rxl8
RdaqhB9Cq2j03woGNO9VlYJc1i+kQmAci2chAhbDedSmXOxqrdQDeeJoRIdkqfbDRStrUp6e4kt0
3gZugdM2ndFSte9lwjY4LX7iGqVFrntTrY5HhK+o/8ryuj3WrLp3QmHYq6sQVnZkWZTRwLOU6w1L
MUwhlGCDpJtLxg0JFII3wx9uKyWQCkjV1erGDL13XJ5G2AdPOUcsWjlZAB2ODzPw25j6EWNy3ABF
SmB/x6mC+3sGv7cyHtqyavaBfshK3VUy5if6okXWDA5QjK9FHjx63q62X45MKES93mlkLQl1dMiJ
L+g+Kkzq6h77LYt3INUWI2MImI9v8IgoZL7dXaT+R+4020CeVPEulQMhMQl5eGFhFzpoI9lsIsWB
5IsbUdOWuqy4Ac/Zfy304avWYYNzXIhqQwr9uKpybJuLcfnGn1DPIMEkX91INw50MQHM1Z8cwcDH
BCrJyUQtrmrEWCbkab2Rww17DEr19wQKYH4rmG7yguiR4BtM+psJA5TyqROgM6B8nCpa+tj3VAPr
DBCabTqsejleRxVa2kmN/RZsA/G7lXJRWZEvUpV8HRAjy4tK5IX8sTCzyCxmn8E6RFKoFmDQlkAo
jXxPgPfy/jjGeMgFjZf3KinhDGDMWZarZ0NPIYO+FtqYPt/WJubWaVmwb6mnS9CHMfj2eXOF7kfF
ETo3MJpm122G6PBS3UYlH0lTcGqok2MA5/al/1is+qiEIiu2p9wc2RfVg+x7raR5BSKd6jRqb8fP
9lH7ItOe/iDVYEmMDWZITCHfG7H6omIS2YIxOtRG7R5JIwl7htsrP9NijA3SPrGvGEK0dHjeYjf1
llaiAZURB9gXDH4lYOaFU9gYD+tY5W3NMKuiaBIUgQfoM2oFKWvjBOskO4o1cGRw+jfkliZc5RHm
j5dRgUjUSvKtKxNPS5ltTnFxuYbsFlNW4i/0kREqAFZeJSFuF8nGxBYtoqlkp3/reMGH8ieZn4r1
oFMow7Ui6g5QvErKZYXw5W2hhkuPQ1m7g4SjDM2VSvSvqO4q9EmS/m1AmaH615TA6ZL0kopQkTB6
GfNVM5RHMXTaWEODH6+6qHYABKuVFn/TbsY1U1ftFOEqq2CRvYGizWoah6OCMJ7IW7mJ5sGor9I8
c6Gem8G+pnnMxf7mqyg0FCV10glwqpjZYbTfMdzQ+1UeVmtRI7BhfN2NESVxF4tEnFk4uWv+VpWE
Bbh0+YgT8VrTvVTMDFpbZi7Z3ax2p3VPs9gIGl+frBHenJA3PhfWTLiyblt2fwPehQbGSFNcJNZR
TF+Y5ZeUqWivmAMXTsFUK/vItnSLy0rFc5uJVEn+ezDDJOHGbK3DKDZwGduyeHN/zfQF7gBjNxxg
eBjsa83WxxjMNn+ZtOCkjb3PHsxswnBB3BgxM3hWPpgc8rVK2vg1P8LcCn/2F/iaq0bM0rUFrTBV
Fx0+nr6Q/gkcWmM7i9BXWwP2Dl6xVbagt7gXI6WHlIh+2WWak0Nl9D8g1jGnDu54UgL7wbgYr3iA
ehiFzDETWIzeAV0XU7IZY8PgBIBngLUi45vld8jF85T5CoLU4WEB8zGatB80pC1WeYcCNVzBtwtt
g1yonwSiAL7i2/JQzZlt8kHQsu/to78N2kzrbTi3M/HUkKDGEcgRQpFroyN5m48MfoywgY/nG0vS
Hd7YPLDgrW2BZ/QP0dYjeRb5uqA+hKHMjrLW7sXgwN+FpwMUNj0OA8dfO7yynEMfrWUHZgAlKCaJ
cLI6lnZJ6nhv+4f5JVrj4wO3RZhB8iGNHHU1PnyXwaHy0T1IcSEDYwlJg10a5Rzm4zwUG60y0P6c
UYqyi55cPftagCQOuupkfgIr7QdRLkITHJFs9lB+K76RK8aBQPsTYRvnp+fEYUCg9In09s5IFkPZ
Zv7+KtfgUfMJfJ51D5TKBwFLCcYbgZe5g2Uzuee+P6c/829MjpLTWhMKAJGCvFfg2BnZ9GvffcJ1
R+sZ7kl/WPqAijPfZcEwYYRoFDOmBivJGNhaTMwdAgD4frgFGNXSF5YC9GqWQPcQMqSrjS3f2M7g
MSzkLxKjiLD5gx+DUAgfEzzq6xlRqNA1yJRWfTTwmwpaN2DyqVW2koLuSmPkSfk+LNi56nO3ZfTM
jMeTYdL79BtEfn9baOI+d+CAY+BU+zaYT9hcPcw5vm7D0r9iYWXDPFWahX70Cc+QXEh5KHLo31jM
0ko6wrsEzHYMeVm2zrCUqYigODLK+IjvGtszOsJoAQMI0+acE3JeTZ0BsqrsKqzoh+lJRAG7ulnt
kPMB7HkR4chhgDsXiQb7EVbZxfpRsPSGMxuu+w2CNvokEy+mNd/Mrp3f8B4+ye1mVg6HRHaCDqQk
wv/RjZ+CascL3k82FvS68EHt8NgzyYhV+Ih4jVxTNKNoNkym+0coM5QglxJ7NfuFB5n9YuxOMTBj
YJAgFoTlsoWhR9NLkbolxhNC/4rQm+KhO/lTB4G/yet0mxFus8Zd17i9V+HibR6LtXitOkfC2QWN
Vj0PAGhvMIXrCf/BhgbaZIs5GrxLF6qQB9V7rtx7ZS7Nz/U25Vy8JXuaF+MUP6UVWr55tC8LJ9h3
WygqDvxsL3Fo6qrlmxX6aW0ou4UDGW/L1vlFligMHo3YK19h4BuZM+02Hqy9caA13GNG6Xi92ykz
8YFSamdtQtmJyJD4B0VJw7LiaYeHCIrvjpBvwEW+I0fBPFyayWwPynEKBYh1LOlD5YgPbdVyPzdH
hC+humCMAHQSwBcnvVj5DGzZ7n/glVq6jRdhvBP+6vl3utDigzkXVqnXP8yzwNsMpSpDxsU/e80r
pOVuA/ePyw/+VKzdQfCSk7ZqYD0wfmRnPceLagWHMl/gbf0s+AGGltiprnDK1B8WtcpZPJmqy4BC
gLCI/R3P78WADU849LJbcDd9a2Fk4/l3a+Pv5B1Rbqt8AxgV0ub8lrKd3nqUm2tKiAl2ObJrsxN3
0Gy3VKhzGUtnVE4KxEOWjXgPPqq/dsP+/OjxLy4J7ETqM37n3+InyUqlMXvvw+9mE92CL2xylvGx
OTQb9jr2ZDs+nzXQW66dIS6FHBYz/6+Q7mIcYbr5B6h4kid/FQfMSZny78cDEZozY/n+eh+GRfmB
aSRciejWbZmBcPLvrBuygA8loGlal9TMV5yqkd4Zs2ivXmWWDF16MvPENTIyFRElQeeHCiLqVbOF
A5juMvvjxUeEe0mO8h+K/C2KuAOoq7IuuYVIVp+UWev2E/UvU1vrAwigfiBp2bHlzh8DxndAKPCF
XdKo7fflnS/JV4TYjs9dALnbe7loMtGZpPNx37taS8ynvmSw5h/jTcnmD3cGmi8558gyjb/2ztu2
/KUwmsZvoIMy72x7au4McbG0mOKR1XX0iX87d5akFtMV+XS7xAlwFjSwI+PaYQoivd2XZIc7FQYp
qqffiCYKqs48XbAEczS1DAEvhfMd/HQyzzBqNwLh2/PsE/Uir9wSXLuAxWAXNoar5Qfbbg9ayf7K
brPkvUSSMylASbbYAvnu5K3J2GCFM+ipw9fqwIa2z9zXRf0eMhyuyk+glzU5O7COV8xBMrc4P+JT
vLJ+XuY8esDeyVDXcNqdmXsEex1KNtzc3/yvvpQfgm3OWQjz/jbO0cnOC6oQ45yO8NHfa9WZBiBw
gObGN/Z97DBoXMis5fUPP15fIVmsc8TBhDjFu8Smck4K6CcXcA8L8SyI1BMDdT+1zV3qvowVrHHk
NRa3SMG7Ywf5ICDmFzePBYjqQX/NaUdfTHFVF09mHxLE9rW4lEtmhxBoJuM2J6ECAZCfRdSvsKNV
DJ3/nSfgQ0mER9rWX7fn9Nmv+gfXKD9k7jTusA5+7ORisKsuMdsqIZk/UzaIwo53fL9dsRGdM2R3
BkQonB4GIZu2On/9mX/ZrnWMlXkuHGZKP8WKo+iScGLtjWVyy7fmXr6NHyTmnL+ZTt2GD0yX5xOz
kk0CfiKdKA9u2WMm6vKNl7xYR9HVLtYSFsS/3RvL0mwu27xJBKtvUNACtNz+Pf8Bhvlf5bbWTDu9
5w/w1A43eETid+oP1BbNzIv2Sj8lV7+InU/nFz4BPO+NcOTtGku4pHdeSutEVrojryaG1mjDCzJ2
71/yIpl4rUokDfN2G9OfC/br+jXuUb9A1q4dDlhbOOqutSS5lQilhXaDffd9frs6Wcor/0O+G3uw
RA4CJJknlIJg+ni1XNg44d+icc5OvAcPji1jE3ySotjPWsAw7F04RIfDmnT0zchbnG4hw9F06r+8
+KgbgkPwBY14lu7O8i2DJd0uG/ycecg7C50HBEN5xeyxvQd7aaEB1OA3aWcCPfqsXcqPSbWdPyuK
A3XNwt6qJHxJy9GpPhDBGHPRq2bpz2D3Xj9TsZywNWvmfyffL8YVtGts8Gxv5MdMyxSl9SKep5v4
3kPArOZQAMR7eqoW/N6v83t95k5DoIT/LyB3GUpk+GT5omAGIUYQoaAwSx/0DumVtcDuwYPVqGG3
qGV3cLsm1e2EcbiBkz06Llif/xk03ivcDR0O3sBWfiPisRx5gXkq8r0/HjE7OvstljmWq+2Zap6R
QSzzk2JH/CEBpXvFrxthXBBBYcs4xK7E/LA2zRNHd2H7G+b+1URMI4YMA/zafm04dz59Jv5L5Rbs
ydzeRhuuXblEB5OtcVXZ/j4AcZuJOEi77+u4jZAj/xYOxU6MRwY6i4HuB2oWndMzo/1mj8hdCmrO
oHmFvsMzPgERlBitk3qMxq2EG06/mIrAfCHNPc07RziHz7ILsRK1Q45pNxnvntWPt8u9m0MVZWP7
GdhjfpFxezjZruUP6Sfi4tjYKXv+xn18tmCv2SiHEc7gcwBFZ14sqCLZrChz5BTJx5SeR8ScsohO
wTL4ZbCieeF6PIskK71t3e1RRISbCvfVS4JwpFgMVLDxn8gPwvPY/dAJkTPFEaUfXq+pwSGERtDw
FMOqXHTIZF3Hu55y+fL66Rb5ghseLpiucaicecwJ8SHryD4jy90BeMHqaq8Nx+l9eMTXdhHzHX7Q
hJaSB5zGBOXTvHLw1E9Sz3cF4kPZgeHCcTS5pswSNgDq+VPDhI4QRE76Id6pu1jxgnjNzIngV0k+
YayAcr8KYDhdBrRZjHvHFgB8WyjLV7rU9CXmGXipWSDZmG9hSPn2CjiGc7REi0lTnH4g9FLpDJsZ
qLmAjBDmLDccx3h1Xuw4iKQ5Tp2Tnxxyfxk/Nj25NJMJ5W2iXXn/d8C01LG/lowTIlFz4x8UmKcs
42LRk4pIl/bDpaB7mvtuuzhLasUr8qXq9z9gtzl4NgRCDeps5MhTbF6BpUzhvSXK6YVyjwubrv8w
zF+33qmSSWX0LKOV/MOvbigZIK0ejtxGycP6Omd2LS8l1j6bMuEvx2RfLKhy55Cc7QGpRrz7Vp6h
S2VerRCiohKlPcjPFXRSEkm3rxMBlO0dF5lFc+FZUugHG5nzA5Okix8QCx0tJW1OtTksxl1xBvjs
3rhMaxTc6i4hoMV+N652VpmGzAF4+zmRNwQR8vP4agi71Mlf2KR65W2atzqadUuvE3cOE+tmbXZu
gBcYwxWWEt1ftzAdBX8JD5SVRZgdCoz8sAmwlQVvb2VHTCrJyp4CjOFUvX81eOmYF6A7Pli+E58w
TwtrkowWhsoAOV/hpOYfYY8uJWdcP7pNREexxbFuNFfZB98HZyj1Qqo2+EXq4Av3jcOUg0kJNkLQ
BcDKABSIJKHL5mR33nfoQiVmAbzSkxu7mz3xA9+Mp/CXARxHBZZBYAPhd7CA4PVbXIoCDHCBlZRu
Z4BBCLGBUHfivJZt/RkeAMwm/34DszPKbxp1xutwbJYP/MhgfSDQAYw7tdiST5zF+BPItnkKVyIg
WM2GBrBAYu4VUnG+7HEIIXIP0IYwEvC3Gax5Yqt4b/fQBgd5kWv7xE00DkpoMR5zVNjeBvJFxNuz
7lTcwVcfkImWuF49g7ux46cyZtIT5LJJTuG1EaYA1PRjssVcEqJyqr+NS73F8J9ttKSUArPdkTH0
/drDmxmW7aUFY54JK+k2HKh/6Yboso7Yx4AklssmXKZue4TPVi/wlAZUu8HsZyoGksFV+CRezOma
RHkeiB8Uiv+RdGZNimJrFP1FRKAowyszOIBz6ouhpgmIyiCjv74X1RH39u3uW5VZqXjON+y9NkqC
4WOAK/OG5vy7PKS7dI3i/zFDdirHvGuTI0OiyCEmacQi+xeDd84pQZGLquq2i2kCOp1lhDIv1KHV
2RXckWY6z9cKtKLRVqH4f1o9oghYa1kIklolm/TnGfR8iri6kMHO4nWSruUkbOiAmQDyE32NK6Mn
KMzkDfZHVqlHyJTHGKAFzxYzrIn1HQ8JGDJKWCi5J1C5QL80G4AfWfDsCQSQZFRJFPwIrdjk3el9
7fhrAJMJuz+mvSRMXLpZC2tmyE4Vb4/1efPaIknLCRnVi7V0AM3t557m0gZ+N01psjQUAnCHV3Z5
mAyJ21Jw4+B42qd7rhMnosEVQoy1O9liumFTS0Ed1gH2ULhNxn6zJWUofZsEF0MzWE1SR2E3vqP+
/qw7LJF3hFbKMAZMreyiks1mPjYckf55Sk/H7tqIXjPUHMBFgCOWtZVwLK+hHxqp8+lAdFEmaxQz
8okZAE/DwMaews7ET71EC/DD98HSXdO3vkCyJivg97Hi94oZVTN5Kbiaphf5DAmjgBHQj1xg77h/
lZ90plIhIjM9Q668FQSBfkK7hmzJYhGeEnLKAZ8K9wiZr8N1B5SNQAheIkv14F19GesirVSQtOqw
ltHunCOXHxyJcOQ8/8QbSKH664B9jz560FuPY30C90LLHQ3ZLtIcbXVb/KM3TFkrMocTf8jJ5jSA
sbxAozv2nsH5yMNmT2e0h7c7U9bRjHP+7X7mLH1hB4m1I17FHzQzEz5F1KaboRPkEJjs+nsT9LGL
xLuI7qNl9/bOW1wO5Fe6GFDGTMsM0h8Va0CQpfcCVGYok5YWjhtX2KuNRbLe0Hemw3xW3bJOQGqO
ZB7LVE3FyMRjQ4ONXGsqY2SxGIcXyBV+38uw+cvGWBFwFF+APyF1J3ieNmtbj83kyB1ULVdUBK5Q
LKGoo045ac74rHMs1MHUFzKnQ8kDnY/TyKDO7YugISlrXvDQgECC0P0181ths6aH+24h6eMz6mWb
HRnDudsOGQFFwCyM9aQvQ+TmiAGmxRaVFeIAqhhA62SWANwhY8eur68XFkhEYLjedHZrF+QMYbfo
UnNHGHOXzzGLikbMTKvH/0ClukU7YQ35yUy+7MRm4BfZ+apjrjxGA0nXuuuvKgLbgTSJvAq9PR+A
azZj6VhSQVhsmPaRnR7bQ0IXx9Aof8+La2Pux5TwYI6s1wUugE3bHpncY3Oaavk2HDjP2Xv/dKW7
5PPaujiW3VE/B1dxHzmxrOeD9YRqLAYDj9/t/SZL77vGOMNyGZIYh0cHujlxvohJh/qPKOGft0Xy
BS0J0jxEtiMaSSQw1UXbl90CZ8V9vMCAAdeNn5oAlXr2un7COnGYPIUMVhn9czmBa2ZKRi/C1/0p
ERIxZvPgOqPeZLza7Ok8BYWJNq9ehG/BIDn4QiOqMM0I6at8spxoOPPOrL0IOfEhXzeCNbp0yOrA
ZOxHi6F/dhNGXtzmtO0D7S6ULhx2BSiV4/TSXV52uoEVxcFVedK+cmryLVFVwJGwQOBuqxMcc/iE
emOB2enQZ1sAGrBe8EJErQ2ryhKvoGIYaw0yHgnfL6oSmU6MHFUuSmiO9tvjkGYPEXs049JviasO
tGdjPVn6bql6CiyASbpjlLx8iw53isajZg3sJoPgvXjIqmNpuHjOafweu/O9I8fiuS4CCYoim/rO
hx20bOjT8NelG+ZArwXnfX0nhlYWvAef+Bl9XzrZx59w+nRTFr3ffwNiZVGw4ImMND0yI9AyuN0c
C/pINVj9KqS+nGIIjLhNWhtOlzZ4SfGHD3EimFYIOYRy0v9ogEcQrHCr7wUcQVHQdyFhDZ+gQhsO
i7pV0Q0gCU0dCd38OHalVDMHRJPCPIN/ISFMQ9PiZp31JDmW2XltsfsiUi+1Xk5/BEcKqxuudfS0
xsilGazsKvexUUuIw2MoPuAFQeBELH/Y8IC6RuXXVbMJVPgU8Dwei9mTLXuIelHk044CGc3fYNNI
WdiyowWLG0AxLRZFE/D7HtNgsM6gOl5QoGOPcN5/U1oHVHaX9wbWIaUbh2jS+4AOB0QgU2gmbXzm
XvT/cy33QWCxjuSvyQlU82Si1ylieeCJHNHI4jjTMAq0Osnz6MYlmzuH7n1VLzkpOdhpjxDo51gi
ALAvuBaweRGkqcVBTgbPL7muxNBdIsCN6684p/Xh/48nBpXXaLobaa5wjQPQPPBqDIZ7rFWledlQ
OFjxTQiu/GJ+C7OgP+at9I4e+CiBS3/5P/o1u4zmZC+uE0ZfspOtaSuWCaMpD2xggFiFRTZtCtZ+
xMYh0N+9hqQIgyTrPPRclEdG2p7nKEs6yKO34uHF0DabC833rMZJ3s4qm9sXiAZCrsb5/jCYZorE
v2SYBY6au6f5IHdFTU8OpyEu0vEinsxrNoM5r3EeKDxm7dN9yxYs40k7QF1HvIEIH2Jf6OclCCjM
GJhwvr7UhHgIacU452A4v1ZnuNtf6JSn+rOTX4dmPOyYuC/42XNT4Q83AtBG+wYssKI2qcyCNQUr
OohPAc3ObuL3jrokXIOcWxj/7Fv29emTj/2COpeK8a8iYyQUNOIfDHQRoEZ77/vago1Vzg4yeQEb
xxjdhA5i+zkkNWrXYsFiUpN2ubzAI0KeBXAoLJrC1IuQUAF8rjEnKw5K1Wc4fa3wjrSLLMGozOhg
IXPtSzvtOuruo39+jQICGtEJSFtQE+Q2Qo5z/zFUxJ9NOD7GoAsSju7DdLrosMgxcU5XaR2MStZJ
2RpvByA9/h5b6HMawIBNFgMxveH65rJfvc77d/CdeLhOlUM/uG0whsPwxERHZMM7AZCVHLPXdTBy
ij9YGDMn8RlHoTn9INecPI0kVk1BIncVbOxgISCCwqieIAWD8opRiGYeQzy2tMlj+aSRCtktnlFs
vfQbEmawa5FsHOoj5x3GYsggtU3R04eT4+OKd0BmZEm20z+iFOcKu8PYBJPKf27pveZ7ghEAH7wi
Z5bP0hrr4A1iLjZWPm29+R1ZlK2vR3jL2i0WylvJbmjgVBF7i6nqik9xuBGxb6R3fsf7OoRND5Tx
4RtpS85yG883li76bG19g0EMZcAaXUcfQAOwXPFSUdbF0oUKCHsvHWSBFxmXhUqozQBo7Q6azeoR
Req3DlWaMzXjhujnI35jbtGmnSs+tfz7Z259mK0OK0Cujc8KqS1BzdRbzKL+wVY/yS+ZzlcCAKFp
42pjN3HnvG4l3OxDeZ0ueTtQ9Chs/An7AAl4qnHiLoISwc1mkoJ18wQgQhygLYIILEzUk+oxw1iZ
1QF+O1CoJPHS1y/HmPqTheydj3QhFDL0gNS0u9EV5ASGhrvqiYNTPQVbhfN8AC/Msx9tMbWoz0mO
wgnPwcNmipEkE6BdDX/r5ags0WWPhTJL25B3uJvhcTXTBdLv81ZZwhTgiVDWmMOPUJ41HP3gHWbl
UHkOv0tZjtbdig5yPnJwbS/6oL3J889oL28ErTM6BqFZYz7gu1QbbgE23vjOratEouiOeJJgSGvR
FUJBnIIQu9x9nfJgyhLcfNvqeFYWFi11vaAFGxPmrV3ZI5vt/cv5MePXc+T3UNvaBR9jZbZtO7oY
7rkvOGKmDwyGrnwyaeLJLWMdlYbAR3hKsJgZxS6oUdbl8+5zuEZWvum77bWhZoEHloZ8u2w11NL8
wfh7T8yJdyLyRmfXwlukcZ7CUZvoDoswz5GP+QH6DOIPJsWzD1PjCSFtBCM3pL3i/Q65t5R+Dlvg
w+TEkg5KvRzCb1qPdJYRVSX3Y7vgr4Mxecg3kZPf7wFtF5nd7G+h0Qal4g+53wjVpoea0AzeCNJi
SDq5frLB5HR98WKwAbmOZjUZkDb5jaiOpcPw4nUs7D1eeunak/e0CxJLMt8bXjo4zUyf5UBkQsCz
6+D+22mHMyMBOk5MjLhVmdfFH6cYrvxJ7FZUJSYCV749bjjpKhPl6vMq45cjIyXxOXaI2OGtUq0r
dFtOhOBhD//hBZfTkMAnQhS4/vikW8oBLzwRDgKu0N2bSG6Pxq3nNeBOuvOT8T4SnDL4/CSQ9dp1
2O6U1Ua6ErNSnB7mosWw2PNfPAVW8EULBYKbR6lfZCcJVcYM3TyBD1PQNe3iWtK/oojlFlBkBxcR
bG0kqrqH9VPVT/1dY6Q4dSPZZEpC9ZQrTrXJznNNWUT6qaWmlkllOcUFXw2UJmMkKkvuTgzedr0I
tvyqgDn82JBp7LMaqaaIO7ZD1z5FG53J7/2kr3aPCt7GiHjEcXE4879JPVmL2IWe/YwA5Iic8fqU
f6s1Mfe9yDpZk1ayR4GGeARwEfinX1SfHwxPTBEIvunMt+g+wJfeKB9TDUSng+we1Ve1LvsgKlY5
yyzWlwzjpdlESNGuAZRPvPi9aacWIgo6KCZwJEkgelui1sWOrFm8A3KI4lPlzRy4+LTsg1IHig4D
e9Sx1nPD4V/qQXOl13ag7eoxSRH1Lnhskas/NJdJBas9mXhevSbHhBQV43lhNMyKbMHApqE3GgfJ
B2NRvlSc8eY4SAmYRipLMtSdnXIU50IIQcyGPOeXK6h7zL36GcMmtpMXKhpjrHFZcNsigOJ3vqH8
3Y/dUjy0wOmqPSmWGlHff+MaETiCpCEvprd4gM6/jHQs0n2c3u2c4VyMFhPzLixAQmdOGSLX5HYZ
+srFh1iUUKJHYwJPRnSTexAVOmB7nJK3sykk21HHhnJPMcwl/zCxynPOJTMFQBWxZ2x0GVjQKycu
HYR2J9kw82CBBYNoiZPcny6jFdtK/I+RzyTMF2GAfxBuEYLmDGIsRlcI58XZS9DvNRYjIHlgyj92
fAHPtXxh201wWE/ClNaR2NvSyfyh/Vc3YWwPCTn9b88IKLNKDg0sE0PRzdQDEitL/DnP8EW+p6yM
hzaBz6+EpTa3NWKYmVyZHc7dGw4VRgh8ozbaVFwjnSeNrWKRFCx1qM5KPXOBLT+25325ybA6Lgjh
aSWI2Rgv11IXKo0voQazxJCqOlcXEergqPdECdMKtT34AfC1L4Y3qrKKI6yLgzRX3rcvO1GZ90g5
nl7q1ImD+ti8JworEh5uJLF6LnmvJJzIVuNrvZs2G2CN+C9+WL2M8sPkIXrpq9o+orcn5T2ToStS
qI7h0rtNqN9pqqgL0MBo4nwk+/F4VyZbRVw9xlv5Od1/PtGte6AznMlZoHEUx8mDnaarZS7uf7qQ
sbA+I7bE2M0RzOcpuX0Tm6JCpVpmfi4zJjSaKzbE6gXY20CXiHgLTPUeoNJ68MPM0ZGfP6R+G/LP
tLOK6fpxnSiuMLE7Rhd2Jt0TFbAyoxOn+3qgrk8A7Lw0qOcvJNnYwcPq72tFP5NNtkOLZwuS/phl
cwqBlg7eKS9tKP4AhtlOl0wo35bgffzSl5ElPwFoDEt7pG6MdH1SJFmWIjKnbIJtCe6WT7fiMZvg
cJgySlkiUcn5EHJ308RIp2JxKyonmw9oTKdmXQkRrqTIxwDI3msIUD1NrC3P36Ig8pUkdzf+ydlm
7ZoesamfOIgOfnncHWkD3w9//Uc1RajznryunPdCuqFA5Ig+gAo6Tnwku15zTQccRXyDFjDxJZPf
opO1yKvFjKqegJ8aUoZ/yS0hJWqIosMZa1DnsceesJxIafXhA3DAXqa4Kvm5iCy4gb5DXeZjiTyb
vJAOjTULRfO9K9eSP7wwmQe4mlZ84nBM0e3NhhgldO7Bc8OzrIaAS66Tt53iiWPgJ4epYtHMVASN
+O1J2CW7dHu2+SUQxaG069IV4B9KGvYkl7Ot2ZGfbpF+oXpcIRVkF29PHkYPZ3SMIAq3uFNyHFuV
O3oPuNjEAFTHxpNhbMQJBkwdVwK53SIn8WBqvsp8hXu9ln+hO0grYRnQjRY3irop2hQOpSmV6RDa
ocDA3TEBgugpLCc+jnzKiVlCwAKWtRtAFI86GTxdcuL1EowSjAJEdFAwvPIDBocu8uP00kBPgYNP
051BDiS2eFWxUbsj+hOMAXk0o1ZN17y7gjGxYAqcyl+G2NEerttnwzDGwFPGH2S0hd2frdWQrlJF
0sjo7jAxyJdg3Z8tBBxsf8Ofd3hDnraE+NxQw3L9XXKOtQ76qmeQzhKQeW5z5Y5YM5WhGAHZbkvX
ZBjzMPRVDCi4KG8kojYxxVo9gccujW0CWtYm3vNLegoTfJgK207h5hWW48vYzxegdNhpKdeJ9QhJ
kuRsx8mEP4HKuLGRL4PrAxX4nPHmUHViI4xv1HWclLxCtSFe+WwjDdff4RMKuMW+2KTES5G2WiNw
VbEp71JXruHMf5eRT8XxuDbbZ6DCXxuZnz0dPR/jEg0qmZrEsg2PI48nlSeKwQuPI3z6a7+Euctb
AjSILz2rroNDw0880GygRwI6yTXCS36MB2hwuoR2AQ+FEsbW2LRAEpgy4Xmf+xU8t6ZblE7PpKzL
6I/mBHp33ycse2bhEfXyO95J49VxjA45IVwNDG27wGXXvBgfNigL2DKd3zwVnUgZkTB7mr6kI1ak
m9B1q7ga78ZvU6Zm9or716OfZBvIWMXrkVvg5v9hMmGADl5AAYpOJHux1AA6wYEDaBl+xWdJziKT
7u4woF8jmtXp4WEOz2N5BV8CKcnrGZM2dp86o60wA2mQs5ChvCareEiUoK7mqIfO6qBZ3kXDzPVJ
d0kYAJ9LU5l67fIRxjfcoRMeHt6TjMksz0xlSbcxoB3BUmUKWpOsnhFfiKZkOLr8x334tUmvRypv
uXAj6VYLmo/JSoNdBPHJ1PbD0v9p11/srRumJ9ObggzBj3H0ozPDvEIAFbx4Y/o8Mb14okHm+/Oa
q0b2NoMPjzYxrSw4q81YxZilSz8fn2et2kT7L6dO5U2JdiMVAoTg5fs01L+BNx4+ruBPkC6xYjce
934TbZh3C2QQAQeY3giB4/y8k2HGkzR8hx69ObNS3oMhEi8Svak3+QbVRrg9Kl+5jT5eLNqi9fHP
S7Q8Yx9uQy96LKBwNCCYOGfhCO/7jbvVYxReAuzhq27KOe/bbWRjxJtQTe7F94Y+uoxJLWuYCYef
1uIapr2h5yeDiU94gIHORgLMZ2kzTBZx03JMAhf8EgaiuM9Dj8/FIlYD+I9F+bBDNcIZE9ukBvH7
GArzv197dAP3u1MQHgDf5qmQ4b1wYo8DGB6KhYeVx0zRBoSVsuB3sE+5qEfthyYdpjyYVhyVxZAA
SJZi0S3YobIGG5SOQBJsnskOcF4xZ7pRbrTcY4b3QC3FYBj1fG1MP47AKHEp9s7gaZnlv0Ograc6
0azC9rBH7aZeiO1jYfjLZA1Fuz/p0O+f9xGGKFbo0o0JEPmzHOzPJUmV0WmKWePnHBP8ynSW5XnM
9mlHpiY9pcT0B1K//7gyCoK0d96P0a/OunT7svKr1rJRQoDODtNWmwWzFBb1tc159adCqY+W5CeC
q5r8Mq6ASNgsGJJMW4aWNjOQ/A0qB7YcXRBhYty+4E0Y21HfcMLMitY92xkf6HlijTccbMWymU24
+cjtWXeZidChCmU2iwynf5/B+ML+ixBs57HlrBzON9ryKSwmNqI8X9e37H32BTaP2qgClvXDld8v
00OEZzpCbcNdua7ChrUXEo2S4eKEnR299yyO7ZfA+mOjnolVEDypdsfXjbBIB7JYiV6OVVO5VAkP
HvRkTMgAdG1RzBoiWjWXWhzI3pGSgIHB/rPi5st/+Qxk4z1BWhY6ioSFQx82PJAH/NvkTXythCtZ
M947YSWtp6k7fGNcdlYalPtsx1IewLmwlGQwhUNCJ259u/Ofl97sPQmhxhhO7dhj1I5MTNozADNK
CIw1c1vkbOef0VB5WARdosAVNsrt7FReyyDDAJrty5a8pppsdHnFiWGy612QkpwBCuCjhryxYcQM
tX/4EJ19cuhFMh9oujLBZwAYV7eqmoNJYz/RGeS/13eK/pLOdXn2in9JTEyrMuPGotzt/Cg2qdN6
RMy0QQavUYCX2mws8YbmTn+ZoJxNNTj/1GZpnSnw+UD/jX8uoj1iQSMGwoKVNuILC7nAZ9tY4R2F
zQJewJrgZ660S7QcCkaPjLqvHvCmIGhEG6h/LkG7b5igKZxHhHXQnAblvLcAh3ArXaGn8UMnLKXJ
MvhjObnK8Ts6InunWfPLsAfUFrpjRiCMethyudtTuXkEr91oCDJLfHT2MB0ZOxHjaj4cqncLZBrd
Obc46/rbrTVL3ioWUBbGL8ff7IQFXnKDzRxZV8YMGsOa9OTZg2i/AYm7mIDY4CrOPfqHsLVmP7Xx
3DEejqzpT+GXgerIDwO3N9eI8WV1LWzerLIV0Fi8D+WBuTFOCTBTbrITQ+2SzM/EOswrl6s+YI89
V3+aJeiRA+ua84zV4sQgCCdBPPX3cNvKWPo3NtsOIQDsBVBZzouFRq1IVb1Fws+G9N9dc5xY6h76
D1cuc70WKRtKiIjp+r50EXHHtn7XO33sfaHJ42G5vNflWsNUOc/ClKASZj/Ezy0v7Im7PW8qb2nr
UVzNih9Uorl9CtiTf3hdEvb8jzmQ8+37mOFCnmFhnLF3Hi2bvzfmocjC5KMHVYgzASoGwW8sWDYn
UhdcBajXgg/+81dxJfhv0Z2JMmvhGtePtGLltVUcJ32YjU+Ls6z2JKzU89vwJbeAkwTGxShaVe79
E7YdZOQIYpA6GRaUB6f2W5/Kmn+c2FC/HBl+jK4GXxbdXFPU89pODT5eHSB2t7RV7TGyOweTANzB
L2vOBdUhKRDpoqET9+iqHyFGno2AbBHA1Ew5Zu7T413l89DrNYNmCi6msKB/O0DrFUmSwyhMQHjd
B2vWlxhjwOCCyFhlsfkx+bN0qgHJW1l90Dto+gOuNKnyxrrjD9BSyMnIvA9nF1Y4ckQW9GQxBNIh
olB9DGQx8pyYUi4lSQfRjgeoPhQu/oH939QcOxMcWlS8SHAc1XjsMgvbQnNDIjjddDaftxbInS1t
kv3sta9uQmKquwfi81mHC9yJrjWoN/91Ef2M9Uv309jJpcV2acCJ4pKG57Wl/Div7Gb7WRULkDKU
m+ft233/tWE5c9DehdVBBzvbMR/GGqVODeYRzewKt0RGW8uJtmDFb6BnF+bIHVfJXobnnkmufBJs
AQsEOSmDUonYkt2bgVNvYG84SPqLTx+KyxMLeOSZOn2Pf31vv17tIIWpXObROTRv3MyNvoaiYv67
tT0MAkCaXF4+l6kRz3zIgOOXVuqAKyrsmBFFXvWXbgvPHwR0uS6sXt5k0yB3H/Tw0HPvif4F8fy1
yRRkUpQT5SlaqFzs7xAS8tjA80YIHCY9nAAY6kiiGcKctxrEYrBvE52Yshfza6CAbgFKE26UhZ+U
SLlhRLrtWXSVrHg3r41w5DTvZ4jmld/igZzeHDXWx8WKTQSAVbjjVctSMHh6yMxQwXGGIRTA2uiP
CXf6IBU4APWWF7XxlwR8EemIAghhKKKghCvPTlAnAF4MH4vYSQ8fXE6xM5ChqVNcodGfvw90ETsF
Mddnk5jkPs1p60Wr+VWdD5LD1K5WgpkdWt0YI5e4PxctSQt+8TdZ4HY8jtnNtPrngHg2PuFsivlR
DhpHeG+YeKZt5g0ugiGfF9XSQpO+byscsWM1TrNCn1HecQ/5b8PgiDQeVEdEe+0+s9ipUP9hZ3J7
XwhEixwfEgAe4XsuBfm8/wNi+/f0oEqgwCAkxiZOZ65B0Ztpv+K6sGTHDs6CfkWSj5YXK8wT507w
2aMvav/Of/QsbO7wXFGwvJYYQ0HWvVXYVCbBZGiNmQBSlYRPtqRoGO3mqsZ7Gn1qZmf09tDI0/yN
2fX44i7OCDFkpMufOCdBDtX9/pzb1BUp8bJ8omlkelOz3/zc0LJJWLgjzBot8IWlBxkEJ9M8o4Qx
wdIrkHcCqM5ZvEJ2MXsDiMAgPtHjzEbaAbaJC3lkpZlfJ568emWz78Tqp7oQWTV/rZwKnqCeH9GP
99W8fXKNrOnCqcKnaCh4EIi2nfLs4g16ryFXAzvFQsnOi3ayIabicQOi/diTXs6cEqE6g14OHNy1
4rpslgU3ALSEZfRcFouWmwIlmISv33nkE6KTnOEk/EV2+WJCbpS/09nbZP4fIJ1iNcFS4hpQE7Dp
GMbnA6ZeZJJ2Jcd3K15GcJP2JWFID5uvP9Xbr69cJdKgB2DjDh7TwukY/CLChK1tsFRj+fYiKTld
sl+EJJwsEDqhVkEjyk+CGYvP4fD76DTAA+trjYZV53hyGpexMItPMLhgL12wjwlqSJr1K6uEwmeE
uuR+e4SYUJhxb8U7eoXnhhkwPyxv6KsO1qpwV8hDHgi4ELSH8Tmxg5mthvigfUfEfvU1+SPw3fT1
E3x4L3gA0JgeVLPXxOTCt7DixlIw5vRZqAhoW0MMGZIOlotyqewJXtty46cUUsPowGRgP7nFFyJK
0Dyj/N0UrCUpFkaM5Ii5KFD0JqHiULj44rGZwRbGJkbjg8Sa7VQ42aJreqIeibGH4+nAzr/oEMZl
7MpGrGA4S/oTKkVQZeeFSenS//EgRmRqkPuRzQpFl8gxNOQlFimNxQBTBvp/ZAWzr53sBZRMgJB6
PRgjfdWBOyl2tMp5E1zUYTgG53C2Wl8pqUqJoHQl6HkZzOKJhErGFIz5WmBkCnweVHvh0bGtULmX
f0Oxck+gAiLRfxhF7bV8DEjU+OH2xBhONws7MCC9ipgQVINEnDMH4euhlgrUIEFYSdvz9ypdInOW
57B2ZGbWDclR6v7DEGxqV5uY787knYZAZMExL35620CxE47p4owY15v5deSBeNq41JAE5jAT65lx
lkCngnMg+KjnB13RwxrP27nioIteswvm2Rz7T1gdSEX0mcgKQlzktbXl5Zk/POBO1F8er5oMIs9h
knA2AMYo+Hq0zZMaTrNf/mdRLFgysxyB9S+4SmF2wZjLMmI2i5Rdr6+AqaC23p9sSXBCovpGmU1S
gQz1VFdxuUiccLLV67PVeNn7KmpQlcA/tmm/Jce0+yd5qEaS62eW4xO3miOVLeXbzgHSC9z2QTdn
Mkbh0c7TLdptFTwMzNVgeKq+JptbstrN55hSBXtBfWL5hhJ1g+qYT/Yp2cV/543C8oaJI/mXvfH4
I+2ULdmBeYqNyJJ1OAA9yNRsGnWyBSbIq6Iwpp3vbabdKAZRfMwRLZ43WAcCWo3RipGzbCZe5o31
Frkdn4mdYGIBsLk9ltpe1ZVB6P1asU3eje+dG7IJvFQrFsk7IhQHzVRlsAhj5qLni8aR7XYehf32
QZX6DqKVvAUWQP7ANuA1X0lsVP9iAtbZl9osWZGuXBX3s8YNTsGB0ghIn2xhYrd+VEp0VwXwb3as
i6p5fmxMYuEwgER/6GP3wqb32UUhA/y6KU0sQ3uTlW0ejLYRGiV8T+mm2bWHT2P/wuXZVGaO/7fn
/HZQ4idcoPtxqWNymvF5/AzlgbBFzEvDzQ3CKSYa1HB8pZXqBC37lX7H5x48N/UouuagaC16db4h
J5gypJ3x0k9nnGarwrG3YsseFjmhj0wqb0JWQR2qEt0B6A7YmhFAWHOiUeKNKcQHtDPGtGyOXjEj
7xaalrZmtHCIr8oOFMRN5BiqVNJRuBm8lyc536/rwLA7Kg6K0m6/O47N9BcBuZVrBtq397JEq4lG
45drn9oLwLT1/OrZb3WBLaS5WuzRxl6+Hxt44OPLguwztPVEd3zXsU2dSeXFSt2V9xoxyI9A9aRl
HxB0hc9N/pFt/nzLoNmO/9JLpoJn1klUWrdD/mUWVCuM2vHpbMVOF5LngQP1abPczDAR+N9Gfx/b
E3nRwYscT35y2h3RAoyKjHvyhxTuAiXFHNnCT460da6QKB1zXQyFYQDsdT0h9Hv8p9z4jMcfj9an
M79z/JQ/mGkjzlNXxh1zHG4gNDpj3gZsocjC5whzJowlbbYu1aAyUXzGoRU8Nv3xIMkrL1l7FjAz
/nVIt7cexoL12haC17YcGlzptCEjVxOvX1HvkRlj4FkM/OjWG9HdPBwHuleyC6nLmysiCPj0r111
5ZmMPySPmdhe+Gt+UMOwuspA9bvhInXWXE4OUAiQAeewp1fHuQ6QnSADB+AF6Ir4ylSBwTTKoQdY
ARS4oP6vEk8jXRpneNi3w/bgtQNkjC9e5ehyXjWoDXoCHckYylLQQVZskHhON8kS3XtDGUhPrPtp
w/iC3FY7bDZDQ1tdmVpMch0mCqFBvCCc14SHsiRnRV/42oFnGe7yjl/FXcOvihbyr4j/ySWWTdgN
pqJVeanR6dlJgjYePgf3H9vS7EQ4MsDmbuZAjFnWrf5AF4v7nQgoaJ64KM8iPojzFQkqR1OFG4yp
SABOLZ+aO3FWbHK/36Yh55bGbHtMIs+XLoloQQBXFtUCARpDxyDNmLXTILJfQbOjmdgwhmb8SOwE
oSatHsunMXUYIiqk6plLZyG3q3pyQLhFAOB5GkJUiSKP+V62o/ehC1Cav5H77X61s0E+c92Uiwc+
F6wkUKGwULSIjthmTGcUTmz5awoaIvMGoQS74TsOhhbrJw6G18uXRz/FCMtso/nKF6J7wtJtImIB
4ZlTp4f0EXnJYwjrmk5lsitLPcqNx/jMRnjWTc7WSBjPMrGlPepur/pli5+JPk05LEu2jNMM9mTC
BqVvR/tqVteVYhRqvIlH6fUDa+eBqEuQRLP4uOX5/ZuUYESgcH80PkRZvohkFK/J0y6/MnLLsiFd
GzXT55YLmDDlivu2TaRV91T+Uiz9A56Usuwpk5fTpdNZOi28VNprMPfUFvlyOzow53qfMbKX/8Tx
yjdfTemBPul98h4yQN7Mgd/bMVOGPIkDEU1I0WjMeoeFTja2mvwTNEQ6SGlrBt23c6eu+MKKrAGA
b4TZuQcmDHZp/Lydv0hYBdEsM4U/U/paa7KiYwt6T+xv1c/VQd5I2fS4Zc1plAgmuF7rVZcLuchJ
hAHjhUmXnKTSEwX1R1jnI/zS2/LFsHb6dSfNlHJTXk+1zhPeERCIVtme282rIGwUpNU1XqbfCWqs
M44uJknSW7XTqD7rU8QgUU8SEltTOf0iXWYy9sb4W4+DeiFEfFymSkD4QO72CY+0uFPBXI/HPTlu
hcTgH7bUS8QDIWfvkQlueFt85O2oV3BCjL7YH/IytYcvria93ZTyJRnWGSKKzro9FO8EE37iPBrR
Hf326UifFN2f1pTLNDrPs3qXfhdPyOotYJPn9L2s3wSZtdps2mU407UPMX7JiMeX7XuHI23aMFlu
UR0prA1lm2ljzooI3LQ8drAgd/MRwpAx/bQuMmylfsJavR/NOcxHc/6xaozmF1PJ8yix/1oqsKag
PiBSeOlv0eYGqMIJ8D72WVxDOVfD5Omi7aCi2Mr7gqHEFxSfXobMu2P6wVmBC6y9vGMwZqBxdea5
62zNRaH69bqkzwHc9jKKzhR+4l/+dTlnCcQGkZCcyhL/mDAIPhc/Va0ynj8BTaBm2dd+ZL7sfjOZ
PS2QD3grMdlupo7gSJf2FyMEkokl9A1QQi52jM5BoLyXkAiRNIZPlkXsb7mstxJjQ+aHv4WnrFCS
vy8KE4DbkTqWwUtzwyRtCccaRpLofxCFDzQfc+jqYqfhi8KoZJx8rM7Dqzl9GQJaHSCeld1XNqLo
DI6tjejR6szWghTtdd5nHbmd9/zlvFnSdjMb6/9UR/pJlg1+ZklnjHBgA4BKZ2RWweeE4+lEu8hS
hKIFYQpqYyT2K641cgvQ31HI0FEiqWMpinylRECJwpV5Kmvp52ZEKAst2n2AlkIDZ8aN0rnlzujq
JTuR1w7gN6ciklwSACjstzLDkRPHDndk3IRAc6h0Uy4AAp5JeYBfg7/gueBYpc+kS1YjF3S/AIuF
tBmCjqAZga1hl8PeqpsxJUAkKKyzQROvo7lF295xY9AmPiDdoPYd5CekAV4HgDkZrFMTfj/fiK9P
/ATFDNc+dih0uTDkgFrCMT8g642A4PKDnYo7YHSuI7/DYmCjShw01SxkUD9Qh2O1hWE3MgiEIBXv
yE/+H01ntqQos0XhJzICkclbmRUVcSq9IZxKEFFEZXr682X1+aO7qy1BSJMc9rDW2m9cIkrKXkne
ibrLtB8bsAFioLpgCzHWc+QYcXIAKFcOfjCv6R84npyZr6MegXfrKuyF4oijSrFBIuYsDXeqXQOp
KqEHTNAUafbN7LpLouqXMmCkmLwc7fjKwiX4iiIF7HOYy6A2n4vBNh+LRiAfRgIOLWzMamLiVC2g
OcPhqgYkUPaPFMjQh6tPs3lmG/TOREkITKpm9VGJJgGqjne8+74u+Xq0ezg4GJJYtU9g2GSuIMi9
GXwIBj9PDbjxURei8WNcfCxc1NyhMYPgoQlNPmV7IWP9pW4CrN46I4j19FDff/TMrNTtWgPWjvH/
R5LrH+kxOGMc61Nqhf2KISohD2gE3EljGem0KX/bq08mT4IBDKA38SgxUCleIh+V2m8pwMMXmkCG
sAdeCvSUsgdLuK4dtgKxW8QXFm+kMW3qC1xK/BfsJLDitQPsAsw6SZyC8JDs3DRWFlQ22Yf8FAup
gY13c7D4wbtNSJRpVEUmv/tAcRW2KMASGLjTDvxELd6n2SzkFRB3ATS9EdQT+DafmEEDtJ2aHgBf
weUDD7twCalw+CS1C6hswB1oKbcCnzDYyugNDp2E6oSae2XeDwQNhJYqZO/X7bSYG4nHVTSq4NL2
9Re/A8T8JdtrsFNQuIJj2HgdMsJLCcQzEiZMe4SjxdDAFDYZZs92oQFAIXCZ2dnAaTD1BEJ1MCnn
EmRomB1UdEn8gprqekizDQpBQG/G4AHlS4KFRiU+F+TXawWlxdUKByhoISF1iOqe1ZBuQE69Zw23
aYIw07iYv92qdsj8cz6Shy04QGoJTbKhjYnUNggs+0PqzpHcd4sexBqiJQ5v398ujAftMkSbwRj1
6vCGJkRjlygtFBZXKL7oxoxpQKVRHDmg5axdRu2LLw62DgV7CgWyLlEjfEaBHCUs9ZEOR4lMCBUr
keI4xc4HFv292wzzuy0tsg0JwlxkHthJUnYgw3ooaHGCxqJ2A+rLZrvv0V0k26dPAvQK0nYsWqj7
UmaChdWEDvsZ2E0S8JOoW0G0XHKMi3Jp9+TNH1cQo5t6T94dlA5IFYMAJPtPY0sUOQRKdgH9wTcd
pJSXpxyMO0hQkzXv/ZmYBiAaOluW8f4cDXJYjHacQ2EC2DE/0jilDLCxgMzy85z1g3RC9njRAfNl
9FDytbQ+OwL+LxRDbQ863nUJePB5VM8KAcPUaQsb/zdluC9e89wpAVmPdKQiYGT2QNxQkjyeFesv
W8e8m5ZTwp3ttsYTOqL+4w3DYVhO5UnjUj4BJiF3C2rz6206ysQTsrn59ZhYNzRfQIoucpbUqxEz
gXHJHnRCWO0xesAguk46C+F5qh7hoRFXPN0ACFMzRA3qGbQh7TXSDq2tjNHssxvHWIga8oYr4kD9
CTah28dXhUQ/S6dAUmZU4FjoZJcS57YlJ6wSw+tHMjX+wB4RPonRchP2KXJpEuwQ1mbk6EfoLzDH
qA/GXGSOdtBrKHJ5dYZUOkK1dCxBaP4KDSFIV5lugsIHZmWwMMrR7WXdkKVKwQWaj50GSrW08VJo
QcUTgsK7xKiXFnvCNJVEGW2y2k7igKYgmfuiGmDCd2cnjRofedvQGKMWZ7MPsmyRZX6aZF5R4qEW
kGWMIRoDgWLFqYFCJMjKUE+WOovE+K4uKA1R3VALUWqFJphbeIXeM7x7OGVn5SeJoHqnYbw8wfua
3md5iGwKuElvgMaR6m5PwRXOhrdyprHLEkz+90OBa9gdNoY54TsH9eoSA/BP5yF16diM0iIE1Qjo
fcbJDGYj923GffThKAJLXA9KQ4F47OTrlL/tmTjNfDiFReF2LtWxKU09Rp9ieLiSg6K09AFvRjvJ
JxSsNNQ+SJ9XeI53KM0DuNgQxE1OeHELFHdRfHZAEzz9rVsc8tCYczcQodPYoxbgmljQGCPx+NlS
69BSduW29xY11bO1mO8DV5k3C5JblJkBDOkIKkik+A/2F7xqoeKojZ4rbXShnAk78THbwwRCn0EL
AWala9CRznVNjGZ7m8cUTxI8ysYm5j4VFXzjJWAI2gVuF0bwaut32Gv9ACrXCDW2aR70pifYoSuK
aSNuR5yVEI2PJAytB9ppwuBCxFDbUVXRVyDc3ZZEFeD54D71Rp3XRxuO2bpLLwX7CYkn8zPqIBuM
YhQPQMwfDZco1xiQl413xPfVQmrhEdMGknMzP8fHETaLYeMwM+3IYTPqsXXI5B27SN1/T0Qry7W2
OQ4CuHmrodNIQSmUS4h/wd3wnvsKggjsCmy7PSEvbBB9S6L8g6hd4+XELFEzvZ2Q9Kqp7nA3P+ec
XMUbvtg4Q1kyRn0ZC250g8z6+908o89ZdcpguAQqpyyAkOloc4RqoE/YE+H9Z7czNwN1Rg6FMn1I
CT3QGhiBroabzgxtMUTYG44kj5AP7yjW9r0gxopZi1QI/YXiDvFwFbmfQCeuJEEfChpqF5A83fX3
KFG+BubudzzqRi4l4ckjl9YbPKFiN4B3hc48G402MbQKaK5Tg1okrQOfK7XILVZoyZDpgvBIjAiR
0BkaVJhSqPJVu24AnhMpFatPiJ88FUvwx1+kqAWkyHx9EHNi1VUidG0oF3hUWZ+AwXYjOHNCxOnK
mJz+/hLZd1rqffvyVF3lhEXWaeWwFqswdi6UWkJZcURIZEcW68nesgfZQKZTlvClAol84QK89aVc
XN8u3FeZB05WiRZB2SS7DDHtJmi+qEjny2ypgEFVrZJnB9pjSQhUi1LgKn5HZs+/o8oDY4IZ/bVE
jDgXMLf75bu9rZX3BHnpgd+EaGRNPx+3RqmH5Mf4/lNTp20pk4PY5YT/fgdLys7cTOoWRz2/9Qa7
K0+TfDC/IMLr6hbaDPYnGJxKZ4wvuOmjfPNBGwu3zAVfRIjMvLu9nbrTWE5g//hD4Lg3yl+ZVPXY
3eDm5fagtJEqRmQMXaohMBRQj7qrEGOkDtUyI0D1HclIat7HKpKIXxMFXHxnA2SYLQNghJRQWvzl
xbu12xul25wc/OHDphaTQMckIlvP5xinWWcjzN0bwJm2NMAKPfsKeg6VsDcAcAE+7F+pwjjSevYw
sfFFERgfjrgGt5TMV25phtmnfMSqDF6oXyFb52huxZl08aEJkvNjxW8NYQ12UBJHXBJ5d6q2owJp
prPXgdffw+Ncb0Ts5/RBrBWJmwflosgNkJFDk8N55BToAE9pFZSFoBQ5VTfP786GA8DxGJATuPXU
VBO77mxcZxJviEMH6Pq0XCQinYLrDHKdZDUwJNZSxCQHpgJCM19SZei5IfoKMkd1vr9AqAqq1yHZ
9APTFDAnrPneDgz241Li5zhfY/RZUColX9Zb1VL2xclYlM6QUIWlApSCqbZVCeSZLQKN6kgi+l/6
DdpZq+uQMiQ4T9aLhlD2AgtsSAENt0MLgPjwT3V626DuYJXBVPXoEzzpp+yKZr+9XHPQtEmol945
XE2+j7EEA75MShQKj3tTb3hC9YZ3SnQbiE9Tabwze63T/mLDJDZg07fqTJ9UvD6JMWGYisp5XgFA
tbSNhtRETro/myOHtq7hO1+GoR7qZ1aF+yVbloCNxbRkTqIessbTd8AJootGzoEdNP41Nvk+HbdT
YNmUZjHfa2xJOGSYFyBhgTVpa9g/aJ3Emy+I0WhA1ZczMa33BjbFuDdR5/ECr5UcvGoVQcnTQo7k
l6whcdcXIr7ahlBNsYrdhOz4BCAcGrWvaYHqCykTCIDtHmh5CpCIfD3oZfCDTdCazRx6t/0Iu1Xm
kSEWmTJb/wFPa2UTBX9jQXjGYAj5ynja/Bi2zM+OyNAQfCz5O1ezSbjNrSOBdgty6oj91NQWBCVs
RL1saIumJqShRr1Ja06S0VIAJY70nZPaOZUXwXdRhu++7EU9oAEXMpuAmDARM7YuqhTDdWZC2DrI
zAJBygPxpEwddSuqNpGD/NpUgn9TWJ10/k7b9K1nBOsbU6qcf58CR4xRTUEkEuiAtXeFQGaQbbjt
2gNjnaHDwHgdXockvIXNjww8Y954bJ0pFtcV440NxKJ8PBimvsX9HWg65KtIAqM8CsuPXEblNwES
xoTbGcD+FGvVzPZvlz9gynUPG8qKpyiTsAZ0DFuklYDUsNgvwZ0mxKqBoLGbk9ZrCAs252oO7XDd
jS53kH/DDZF9siluIQRzR90iC64uQErTAFOmgzeDSmUbWF+lfUGOycunZD+KbY01swYibl0vACZE
vr+B60HWiQUVXgAaSUdgt+AHEidd3DBIAcXBoroLOQHyBHjj4MNxkgeT73R4vDvIrJHnql3cP9Wr
pxTRcMlMrD9LhAbAIL8XwGXBlpa7HK5Kf1WdU+bSjiV41vGEihHld6qwWdV/UcA+eYIXZnyfh8AQ
rEHeycShViKI+MAHEkGx4kxM8yrZGU7YjqGqbSgB1h4MDZMGSSqvWJFff6Dsw1YYMMWcTc2wS8GT
sa8UlgFOHdW2fb3PFukCoSQBeyaohA47MwFF+BFsynT086XZYgyTlgoKeAOvMfEjEEm1XZs6olJ7
4LfYaA3WSuMwjEMo9/Pclk2wKJSIv3oJOyDF7ry7+/Rqk1yj11mTtyeCcIXfBYpdrzEEJwhykSd+
uGDVrDqiq8eQ6GHW3CDU3IVk9aJUHQRoiwMUROTeCCqGPVQXH4fXqojgJfm3iPg2OzEOx/YaNPZ1
la2q37fTnw3I8WE9XIikRGSPWvLrROtiE4ORMBnxrJQVC2gHPrZJiYhGcN/fAKeOQrVg+sdCwavA
Ace1zth356COkxEuWLVszu2M1B2EN5yfPdElQl6A5SjrBH+EoAFeOU4tBLgaaRbiAAx4Fa6ghReU
pK6KYFN2mD9fiLQDKaiCePFmI/v4ykFGcnb3moG2snujn3r0I3NfXMN0fOnGRPtEUntBeCLeqKL+
kpUi4HV1USkZHgbTAcW/szFnsKx9nRrxcAGl/FBRzXoF5UESndcHnxCl50fU2c2vMSdq4khOgj8E
81OyUKcKpYChdyowXolh+RWCLIND4z6x3CJKv6L1iGQUG7rNEhCUyPOYt0nBJntI0DcBDhMBPaYW
yxySJOXI8sTiBfVbMMoDkaf/ff8QcEBwAjmQE0nbZ+tAYWrxdtiQD4/fjAKEHGXVXD8VG8+HBC/q
sLU3PENsv4MrxDZmW0Ujb/QY098jtLlQz5WExTycPwLi9hbBJieZEKi25FMB9pO6HcX0+wO/rVJx
S1K/DttdqlhvEmOFCyAUvMwgm4KfakFHyR5KBKBJwhs2Fmg/UnsXbTeMqMkeXuLd50jYFdsbeg5E
DEiC1wB4B9WWQ6RDjPBEFs/G2RlpP0hGtZc4GevDxRBsOvvnKEUCucT/RRHUwKW8h04ZQkqcMuRq
t4/JZ6DqKrPq42hxD2gZOCQ8/j1LL7kcGNW35RVEfow1Z96WlFsVg2/fHW8MpxF8FQI9+DC4RQQi
833ZgzfA8iZENQjJHQFZ5Yts/70Ar3gXTtu6b1ZHnAv1mC3ULecQfSRcRK3KGsAD6jwvKOA1KWLB
CyfRjxoFgTeqKPAzG8JApuqOjVYFoQClcNixe6CEBQ6A2/KyZhVhe4WqRcEv5L0zwnAF5g8IjDV8
lyJ2yHe/Fkya9/S5gIanjl6lyaqHqFYmmUf2atjQTLn+CojmmngX36ALcL7WdBAzDqcHWjV0HIL8
2SHHFlDG0iadQMUAY4AvakU3lAqatYP5B5nJQ261muaWiT+izJ7e10sAKn6cjyNeS8fG/Yb9TQ5Q
xylA+/UcoqsWAdERWrRWckH8J7mgCH4cIJBBgHk8sHu/SPw/UxtpVwX86sNKKCxVIXUly6PrjroV
DTWSBJhkuIcc4n79xi32lDecv4+onwvYDFjXH7ZbcjHYynlEegOLDdNWR1SIm4bdz/tXcoeBHp5x
Rx5jFb793daBh+P9nYtIEXAHLbFIy48SCc7PqH8f6y/zeka2m7D+KAdejlvdx5UD3dxYGJGYeleK
PMDTAYRQQ/fG8P+977AWWJIqhN1OMRTgAN01KMg4EBcQhsalwN3HOmKrDhsBtm0RUUXZhzFsGBZq
nnRj5xiCR4kyJhE90Ds9xImvJtFORN0UPDP08WbCAiOX+hcTxcIj3teAY0avYQ9ssEHWK3PkbgUX
KN7cvl6HYQwtqFtjnX3LGYCY28DiJxxw9lB2PYJ+MVU2UpvMbbIjxvSGGp3AYrHIdWXYBhjvJyEP
B9YluaC6+9ri9WGWVrfRC17kXl7Eohjg8Gohp/75qztLTa308PDzA5JEGPntRvkFpwrO4iW8AUKh
EJFIJ7maS7yGdTgzowdcA2SlGf43hwi1/yVMkwj2fwWgLkFdgv+f43rKxnAkjBaVPoo7JDqyMbOE
gtzARwtRGl7DFw2vlyEd2DukfmOySr6AGcYr1QZwtnmzTEDO1fqWiijqL+W+cUJWFFYR0L8K4d+n
ReAO9wKhI0AwuKZkRcT2NiRESJwL/4KhA0WqcAhs8/e9Z0MhpozqNGbqsr1guBCJJXlP+FW66MaI
xzkm/owS+N3tE+3ERu8T5yK+hG1D2I9EDJ9pluTDQgK4RIDViugwlmg7y22EhoownUAnkkxRnYwn
QgLSXBFN5jHh1aURT4kVEdol+CJTR8FhYkCnQ40QZMVKm+E6rRXWpmS0lid13zQiGL3OJ3iE7xl1
XRiBcwV3RrwkA4fkLw4O/qDVbYnVueTn9pjSmGJI54zrdbK8Ob3ji+9zIdUXh+AlYIBBXLBZdZiB
bP3X8YnY1fTqv61rKOzIOzScfA5FKbwxsQjY0WPbfEHXdsf3ZbBtjri8LgLue9JRzRGaMYZi6ZIb
hFnMas3WkMx5IhIBSF+NUoIH1G+SMmQzrBOabk7ffq7iU7W56ZMcSXb9lFDHYgz7mnQFkLNT+vNd
FropA63t3O+SIp7gJ8i27WXr7dtpmFMm4FaY1T57We+wmT3DNLzPhm48H4BkHcFXyqn6NQIpKZ0H
yJGSdVsR/II8YIBxgTdaiPgqKcJ0D1/5CgnzAqpcNxwSkFpYHstj7HwFV5t1xL1vqPI4xGKxd/2b
p0MyR4xOhPpk/0Ic9wfujbbvJk8ggUDo8P+kiMr0qGm9KLZgADB3SbMijYLaCFsCxjV5XDY5bEc8
QMB/UOtY5+uvRf7itRYrAy7DA7k+c8WazxZXX14iTk7Yjcd4n9drYm8wPebv9du9Lk4joMgOW8BP
b4jGiyOTkDp+MlMmi4l5ILMrIFRAioZIHZkTEkGDwpMQAnTZst74NGTgeuJssjs5XcQUtNCkwqxn
oyRTVo4pQey9zHQ0xQ/YS1MwEUASUVGbVit8c4LyuNUi03Co1xiVHSWxgeNBeMhsGCiLq+janl3i
hvCeKGieu7WbjSH1zamLjYJMT/AxoAtSbmYIOrFhlpeb3dPX3dTvos4lnAHhOvr8bf8kVCm6RXlE
mEj1ms0c5pGOATDGPtW9GNx5kAEbofF3FCFBRONPkPq+nV6glCU/aUXBl+nnyJPG7ULAyjvVPzXx
IMTER5g2XUQpkmWy1c69xCmO8ZmgjqP8qLo1cD9jeq4YwWDoKQj9XLmjDm3TIb1EfvllgAPqbzXE
1+BpTt+6iSndn+DAFcgFa5NuirisvYMAtiS+GSFnAP7ig0fBE6Ewq0mO9D6PaDYrlkj5UeNTM18L
jPHvXlk3S33LEwLCzVUpg1ZhaJN7Ii5OOAHvGk+O8ihjFuFyR41LAK8kshfJj9igUCiJKsB0N+fr
VnOUIqozPFF5c8UWhLR8Hv6UIcuADV1TsljyoFIOYkrFOunQGvbQEoROSD6UPOPk2IcV1vlHAfLn
NeAEJJ/FaFBEMIFRIH4zDn8/NwPuiSA0GDQxYuoZUTJeif9150iCzcs8uEZQHOFK4CU44heK5f6d
lUDD+Ps0V6hwqJS/38WxK+RFOOERVzbnkCB5S+EkcYhUP6/E5cXBf7dLuLC4rPhA7+9darjxf+bx
rnDBhVP294duR+QQbsPxSGyBaeHQzKPu/DveG82PzYpvPSe0zKTlsAhGZJ44jcQ75XnFTxhcm69o
QeVzX9SSD9RjcxofsOoMEPekPJfnx+7fYbCQFMjmy6QkwFQOVv51knn//eQQqKQxFyGp55VnSLCk
Xwhg+fSbBvxV2TTcJCO2cBuw/VCFEmwbuAdAlMQwbckmgIIb25E3GqBIoDpkpv5+gtTm1lcvHqfc
7cNNxD+SjOKEJvgALiG16rUHGuaJV5hpqOTez+K9Dx9MPZrLuf9dlP/hCacwmeNfxZwSaqMyexHS
eApyjp8Rplh7qLEi6AciUx/Ye2izcyNxs4/P5cVbMW8C5/r38jW7enwsHvMDs+3vUvewCV6zsoJe
M/i7/2vG0fRhibZgRzZBHr1m//5Qo3f2CNENCK/UEwqyiNvfw3LFS7CJsnvn2GtGzKaD5tkEdzCr
tOUREr1BNZ5THyEbazy+hxRIntHoPe+K2/ORwODtJ6/E/8b4NSOGdDsPCSQFQ8J7iOAzqXu8eo32
AnJOPj8UPztrL5vzIWoGBjs4sgegoWVCnihl828gVgIHiPBK/GztPILRydMTX1Ucl3imjxAZ7s2/
s78HioBxRIRMxTFS1f9OVblU6YuD4qI8AnF9cRdx5X9vis+pDskZcYZ4iwHgis+JU4HUevRWuSoh
SvL0Y/o7dm88/dJvN4wGAF+8FEOjE+HUf0fEdbTf2OU5wvAu/fqg/d7OfMIW1yh98YHbWdxJnAnd
yr+HqFX/jS8slcP9LGi64izxXuzWB2Nc+sbvv0+L9wYyY+PfB8QQLX2eijiby/37qDjKRxjNJcfB
iDFYxW+3cwOIRhz993nx3gDbHSzjGeDV/SzxrQwIDKIdYkCKEwdMYfqBOSB+F++0BzHqxaQxflva
K+aBmDqUzyN+Lh6DKHiPy9YFjGho+8Acw2f04B9YtbAmOxzqwLuoM4PXh3WIJf+M+gGS5asXJ3xW
KJlF79l7VhONjK6TIiww+qhMzZsvUoh8/1U/YO6zmIGP4yP9oAzFefIBrBggu3f0ncmbMnzxP0uR
uAxLVToBSMeZrLP9gFUg8+agY1gEMd/QK/hCYUdRj/WXKJx4IRYzsahh8fKHfDP/oETN8IfJPn8j
qvTamQeCzyYSy+ejdvaN8Dk4LGMV11FD9jAx0wk35BduAZycq+aCFUfIuzAfkG9Rb2HBAjdqI9aJ
tEbu1VxkSDP6K0Dz4pbijziLGzkEEMnNLWX2g1B3RH5Sd1j3jI2x0VlgxeWIu/29zWXZyVf/Po/Q
RR1xm3/XUex4k3tH1nmDlqBaxt8aCQk0LfiDjJwLWZttifeAAvyA2hDlQmm57okLiHsYh9odBDrt
RXXEN5DA//f+v+8h9hJpKhpf0OycFotL/jtDnCleAzPbZLzOvHLH8k12etX4XIxONzbi7SHxrgbx
UfpG9DNOxb+N6hOKzmxR0FFslBTs70JodULy74KjeE8xC2hMHBpYxmEuHuaTrYbnJE7+91PmOcYo
dNg8AsFoHhCK/OsdEMGAMmP815C+waf56/Lc66/oeTE4RMtFKSrRUDEO/vU1o4Wk+t8QEXuheCry
3wmVL/ZH8QV0aGhiIIkjyuHvdzL4vEgnYhjSct0p6Ih/5+CDs8GJ30HZEEzsk40gD0HHi0HXZ5d9
7ESGgnIoG3F18e+xQ1ELl+jfftywuTXMys/5OkGbg+w6U5kckZjGE4kN+d++lzJ9xYYkjvKBGEuI
GVb50oHhFag8BnGMfAOXv+/KMyF8RlnB5v3vMwjP8BRFA+68J46xuZFv82Vu8fexs9heqef6b8qh
qLwj6PnXAeK6ykY+UAuGzIIw2MRpMmsyFez9QiQxxJvi01gPfGcxaWUa9qFXY6jvMauV+L6il6X/
X1I0XPSA6K2hI2a16KWKkSX+/dc7YrqI58VjtDCOJvq2WqoMapqOfdEsibyDOLoRcdwVO7r7wAA4
M9GwiZrV/UQOiB59g809qwSZoNRdR/XDYmJTDlU51LP+CqD9hrMxT1aIsM8wTyOC982KcMr9hMAA
APDRk1zAmf9BuRoHnUwGqr39gFVk04nzNP4bKibrUbf6gDBEUKVG+ADm7OZRECpRDnOKmZBCoIVA
bdCogKRYgxJS1vgAzcAuduVONJc4u2g3h8mooD/KoD/UkbGRprfdJyzDkgjQGUP4c5YPt5Ny0bAC
UeiCanBoIBrU0YPTvgvSZUsZ8f53lE1iUYOivxpiqnFjaJaY82cu3NASyMy7dlpPEcfx0wm91K1Y
18PvrKQTYYx+F5z9CfkQ7H7tcGdg0dnNiuEOZvpche1BEX0nsf2eGXKHkk+zvK/1SR2xHiQ/yrre
97bfRW/7WQ63uHrzJ3SIep0tXutuq+3QvSjmt49RLuXcem+H4X2dLHLgEltevEYdTuwIKd2C9u4U
qs5FGp7wOY5aHlg0WPagO7+g82WToo+D1YvU2TDqwNIgIbnPF58l4cZZelCXULcXaHGyu6FMthzO
ZL8/62bd4vnT28jLxwRZD4bJlCZu6/1n3q7pCSQPom4lr9m87id6g6hJbhsHOhwUOEOE54ztzN/B
32hifIG6Q/SHuJcBRAr7BsOMB7YqVupcXVGz7tg/30J9foNQPk+P1FEAExcq0/zQhcpMiyBPT2rE
z/Ql9jfl0civMkXm+lzYwk/oPe30FubjYoln/ZoZLsiyn/ek2vXPBvrrxApWjx8qwaGyBQMw3UiL
JjTWSqSvntv+7hbAcI7uPFyiyhMxj692MxmgPpNFXfDYIXW2eC7ea7KaqHjtr3iHM20ph7c5wfUA
23KFBMZc20k7eko+f3fNHxoJObWoPFK8ZJsuvvjcw63q/cWqGE/IAxBkKD0p1BeU8hsrSIR8f66g
hBX0F3pTKuYsjQC5bzagdIIU0yLewLFz9e1X+ObIrvlxCImU1NNzmi50jB7FpRZWlI+/izd0t3yW
hMIUw6BFymUmTdFtnPWZt9t0/VoX82r5WjyWFRTY9GKcEVbmvJN0Qv1hYfx8V/eIEjbDRbq6oRwJ
KyhGRAY9DME2GrgPD+JQPzJWck00CuccXPIaJ5qQAC4vQQ3i20TfwebKuFwixpEv2kuNDokoMQVx
aITrS+gNT1+7GIdmqW5729vPk4GL7HuorMW6cWACv/c5m2a1hI760/H0Ij5EOr3P9goPuhQX+ITt
nqvV02rZX7V7I7MAaRqcKsyJ5swkZWFgThOXFcvKpVpyG0YoKxYuNrtSC/4JXgChjh/ekA+sLRxj
FWTaPFBZwS7CvsPig7wAGIsIFOnUypRw+ZdqgE1mQA6OxNLKVbWDceD6ZKm5mYHyolgjeP9vyrDE
suRxTH0IY6U6szSz5bbdKHva1UCAT40LJkrN9Eip9D7CniCvQH6V/pAOBvkMGrPhfILBsk+zOFNZ
947vBWnmc+/YO9InNAe3lPw++Ak2Av6ioP9H0uMDXJT+o0HPj5PAliUizBKFo3/5nLEyD+wOrNRc
NmYas9Keualx4PYixI4OJ1X9/oLpLGxk6Yllcwu+Kbf4Wzi5GH2psLzCaMlFz3Mp3uT+vL6hvA76
KhdXot/YZfgoR+kDbkdOmQbSAE5mWSaewapBL9MM7oZFTNFsbvjYoSYaHzPy3KlrMNrfELsgUldR
8nC+DIjX96Teg6IyS0oS9feqEgwSV0F1XnLau09Yvq4CGa5ai3B9eem/LfrqPYBwrwGBCWLSFG/9
CjDTbs5IjvFcP37++tWYRzRe0pxcGWcfwXvJhpPXnixDDBu1sfhCDUTTu9e/B/rHM4ATJgt2FQwR
vgQ2vxr7ZWWm8lRkJ9TdnQqZ0vZPd89844987GsVKK+woJlYl7L4OnfNpqiLU/JQN8TmAMyUnZNR
0Q6UbV3jow4MzxjIVpxplPuzcVtfuCsVPIPoBiZ4gOpAa2bybmisCzSFL4DTXqTsen53Av371Udf
4GBcByuYwnyjD7Yl2scN1avOjzUUvpQg6mxwBnOVJeT/UBMI3rmFL4NKB2v5yiCQmXjxXxnC54A2
OQSZhrmTv5wqBff7RQnxqOrkuubQRR5bUoPDY0aZy+juKGE3YeoJOOPAbM7E9/syKEQB/UYlk2du
yzs2zaCfm4THChTwGivxRa2uIsCoTkYrAn+QeWF3sORz+ewZfNfMqOy5lOTp474W3CaAL9OEGpx3
YBoY5KQmJ6n7sVlXzVckHAfAiqSsqIrJdzyUAzOXfIBePE/td/i2AS0AwMqppJmNCw5OpLECttJ6
wnC0Vcis2YJE4IboLBgXq+fdd6RHAYi7iHh9UNiQZ591iWRLd07Wr9+M3Oeezid967W/xlQXiTH0
J0S1XSOSjuS8DFNopnl9ZKJbNEFle3BKvW/tx5SF9klEg15Fy9DtAsI4wBDN6+qKiksez+OrXTK3
LgBc3QIOV8D6MDCTjVxaMhgDXAKi0qxyZkxBV8VBQ4e6kTAsS89QZhCFno9j3I7TxtOanXwP9Xyl
MfVVNTDq44DZeUsmVTf53qYCbDQkUTK6qovYQIhXQodh12vo+C/i6V0fbD8VXAZuc6N8M1WY0f8z
XhhWSTeqUPb54HaSVOtexN06pwi1dt3o5+/n9PgsdOOEJKAkQ34FXQA3vF23fe9RjTOk8qlNEft1
Mak/oDbhjmvWswAghfrvW8DogSAMAkhUtxwgN6JYGYUjUXUppjUjzGk+8x6q46I6JcwA0Hy90rtL
swJETWLSbkO3WA5ZaUnvlqVNepdf87s3vDv6AH4n/O8RQSQ16G91Fs+1TEB3Lynjl0BRPKdsDJC3
qqCdNXAREKra628YpcT6n62fU7R9/qJgISi5IYxni3gBBu9wy0fuZ7RBBFlM7ZxX389EXb4zcolE
wsBnPQD3xbPqa2lPP3uMvPfk/nODZB6xbsMTW3aojlP6HBIANXEhQNoV3wdMDhtFCMgRpb3HCk+A
tZtl4bVJtzEAbsSN17dpSYgM1ZyJ7hvTJ+UDLoSVHSjsvS6C+UMoHtwuOwW+VD7uv4TsqscUyT2h
rQRrFe4NdBdEMoxxf8v92ELY3jFMvqoFRQnSxhXXNepdNB9qM0l/+WspfD9j0iJmDfdCddoZLDWh
alqiaA3ojHxzhrKMiSAAmxTDqUWOxVJmOt1Zjsi3ab+CWjdADO/LcxeU2B4EpggsCwVbnotPhTKK
Bbe6QPV5gbXAdvret5kr6YJRKFb5IVjTA3sVS1BM0SA1EBuw4SnjJ9gsYrpRvuchxfJUe5Omu6Oh
+MN2R49fN9lM6szhqaF9m2uNdowoNUyRCfyCE3KYKuikbl6w4iBzR0mBCbXguQTSnd5rlsBiRPtt
2dZEfJWx7FYg7iH2A91t8bhchtrtBwTkgnrA0XVh1EQdE/81ifclVaMBcpD5KphT6L/MIMGVSxVR
FdI8M9JBJKpjMRhA9lEgGiUKQteEScLil6pbVJeDZICgPfSbjeF2S5ZPT3AtBorHnkpFw9MTyhEZ
hBPKutIINhnsKcYvhAgyO08kBGZSfazkm613y5fmdEzQ1GaWJXRu2W1b1uEXSziOCqNDUR1JY3hu
yEojJqRLk6rnvsnAE6PxGHdUQDnRmRLUh1/DbCfl/n5RITpmkCExvVIdvZhqnERkC6kItYlR2UFK
4buDRdDHEP7ugYjIJEEo5CFU/xC4NzN/0I4oMnO5LvBDWAFkTeDhXx+wTAgDY50WE3DBFKNqTtRI
9JrJ96SgIdc6WtAHkeOhp3pBbQrof3R9Awu30gQlt4oV4cSChc4g3hXnvZ2rm6KNseFee8o/TFFS
R+OImxQfE5QJdEBI/iq8GiHbihukYmYD2BKMrXz6GZMMv7rlUV4mOfJWaPZzGlsQ8/cg4cncreEN
5USnFtoF6FBf2YJOT3SPE6eGxp7On5e8wG4CHEWe76CR90WEAQyBRFjIJNOHBdTNkM8Gu2Tonlpr
roRBgYEFyu5U93FKpB0TMe5RR0KGWQkEg8QPyUEU3sjiF6TljgRbAjCb8OyBHRJRIA0Rs959F+ke
LQacvP4WxYMKSPdt5CN+gq/T9IG70bB8jdDYj+41R8y89545sM2Zb6TqBmQSlPVtmbnyiscHmr8l
qE4mFyFAytmCX8dBcKuXja4+7oOyi4PbslT9Bqh+jIxy4wFK+/YkwcaS1NzpPxZ1jPrNUMS14c+S
oKHsa98Cld0hTk43s/n1bJZQYrbwk/voJSKmuX84wy7AbSW1wQefL9NYx+zdqX1bEhbsSIrmZOZu
y5ZqO0K3NOGNWbnD/19k3p1YgMD0simDpxQlf1lnbLl1Kwn54t70LgYi0Fd40Rp6P5gzQOp6M9Rc
7KFhxuC6Ny1K98SWUYsjy0Bmltx8G+gzyYcafxweu62ye/7o7vVHoRq1dKL28HdHZU5cnKudAmgH
M5qYKKEzUqvJU0HqHlSfQ33Ze075nBHcMmDCh3Z13aFI2P7oax1zGn+jN8HnG3xnW4p1C7mprWQ9
lzeP8tFnhLnBhYxUBMUYbiSkWir1uN8BtLr/kXReu41rSRT9IgLM4dVWYBCpLFn9QjiSYhJz+vpZ
vIPGDG6ju22Z4Zw6VXuvbcE4WofGj1asdWaqoFuvkEV6cRsybGbthXdGo0X1RSL3ENmhtVMIZvqV
R1cUjBXF2Ki7eGxTOBYsQQHDVWaoHnNr9o5c+niphlvF9UqdLgAavRxRkFT4BlKinFPWREZoyR6s
eiGjWXFblB/xRyIcRw3v4shLA92NNhdRDExSiPO95v+1M2nkbrpjBWW6cplo72lZnZtjT8tn+R3P
prP8juYPNdexCfozCBMa3LNT7/t99a/h18R41vrqzyItjuybcn95AEQ+4dPr0YTMl8pNPpqjtVQa
+NnM3+xRubndk8BK54ey26P/TSdxQN7R0+6hZU+/HtfQhcOStlNvgPp340XbyZ/gfk+Lhq45FXTC
eCs+9Vv7o9NIfCG1pqmEoMm8daeURudID5RTMR05AjZOnM9Sj9ErxTjTkUP7052Sj/pR8oMuXTpo
twxZ5U+R/iQNpwcH2/Zn+W7wsC9NQCftIdKZwg/pqTdaMN1pPI/n8EaPrjlVdO04nP33b/iz/3p3
m5afhAuw707LYXzp9XbB8sGXL8VhtqZtMjA14CRI/5lWXXhTUJrHHlvnImsxbxM/Necl9j4kbtT0
D740jWcag91pua7Fw7wts1SqRQ64yWMI6I3fKFwYwC7w8TX93oirUR/22UNGiuOz+/QHjsb9JeXD
KGCF+OkQ8y6dKARSlyFYvie39sBLz//4sI7CdKb+mblNbANoVjlRqsvgPH6wipq3pTm3fJzxTG88
6H+WW/zftBY6J2rWAwQ8/nwK6sMUcAVO3bFemsIXLpeyq7iXycN0mTSCzlYX4g5XZbGLFY/isVyF
+sKZFqr2A7vHSeOJED+X78a/pgfGQFheUAkZf1r+LDMu8ZY8ll52xZNUHJgzUflsXoyCqmAZFS3z
pZhOeYoci4fgQnE8fbK0tZf4oS6OgeJH/FzKigPOEeujJKa3+kQ8RxXLitl8yn8cjuadgLNA+Fgu
FnS5fX1u98pXdx0981FtNfuJ/Aj20RGKL21qfcv2vR8Puh/d5KN8jD6Ns3a2zuZRowtHXSR9Zzth
+WsMFPjr76E7cWc6kw81fTYnPmLxYIIZP6Zb94nF9dy4yv71ybHxXvk9KR6IuTeqm+1qoowWjUdr
w8BjVpHS4Yr3My0mEwcg8pGvZqu6i/ixsS07IjpVP4pudKpuYOp3ySG78FVotKfe60jxil0iW9HV
A1tgrhKUT9Al1QN2wEWBtUPpuWEBsHUHDZ8HsY4tAYTku76WA+hu6HfnQ7Iz/dhJdoM7H7B4CRuZ
BETrjB8Z8mLi6C5MJN5FeUuOtEdqJJ+s2Jl4IvxkJ24BXdxx256FQ+yS4Ggv/lpzLRFbu6gjwThi
9d6HJ815eapf7J5B4YyrxUI67lA/RieG6vScGWMA/SQv05dAZNN4XGNi20qufiYN1YHybWseVztQ
iHNTPGGNV2ptbJudvMnRSpurHACbtsXfuGl23WbxDhDvzOTW+kiRuOPUI8VBAqLKcaa+q4feq7YE
PDsi41sgw3Z5zkl0eu6ME3pjX3QtezxIB2WfMIHpeeSbbXFmsXYVBhnddt5MtmyjI4N30aNhYCay
e7nMz64AD1BPVdfx3kNw4LzafsEfRqEBTORrcTWaTvvVuqmTOvOfvFedGkm44r4OySk/PB/SrTgZ
7DdQ/fL+rdkBE2RKAkocayZr5F7x+MV5e0K/sYwSLfwO8V66w3m68u0Equscm6sRkCOzVVwFPRwW
SBfkI2Oel2sgDVO2wtHwkTgtczEs2B1T26Xx+uRdMB0cnQftBHBmY/kRJcc25so3NJ8Zyp5pxcIx
h2jEEjlsEWIV5+rKVfGrVbdp6dUqjD7Y7tb9XlyGWcu4Nz0xrd4nu3j3suMdoYn2M0j5JR7nfeMe
pcWLdIiRNmNZoBPMi/iBRRzNNQU/qeHAY94BEGyAMa4q0ubSLf0sMIg7bWuS0o1iA21D7Vi0yYEb
+XR3FuWQXXrGccQrWfNazJ5mw47xCGuEM83MaVujhlh+dLZFutaLsxkRd3sXQNr4C88TSZSf7ZkG
XOOP0M0D4hEwV8UH82jshXNywYg1byw41eVOOA9/GmeGN6hIuK/0Y7EttqqdHWPIC+fyV/8CqOJ1
Lm3/ClW9PcFB1TnnAujdFTvdldgsl5gR+arwVplkWAPz+ZFPMxQtpgyX+WFd1KCyqYNWrBIM1QpH
W1mOaFNPQAiNneV9KtEQTDdMq9khJ9hA2TxdHnGwyilHAw7Sm2zT28Lpea290U7dYU2CwKHyeNGR
HkUuJF9mkvjh1xrmkMzXOJuZgbUTSFdPHKIlHXMdrTK6PdpB+KnuuPAVR0LbOazRRNqdC6ycURaD
SMCA+8ZfHiWAKIFwyq9E1h3mewwOkZh2mkz8lQLDUuQXduuFu/pOIK4Huo0nFzo9JvzBLeB/j/Tc
PbKOUiZF0p1+/saw6aYwQuw9ZVvitJ5571g7t+V6dPOLxXBZ27ywGnEosRUWDuMYHdJLfUsv6kZw
u4t0K08yB7sg35m70cbFTlwa7D9XsuV3fhBM1tANjq9FZmrrKCcsT/qSKFyT/dMlduTIEsFkhm10
312VrwVPHCGmNBgnkSZ1SK9kU58ZDWQsNC/ErEvnDP3kmgP+YQCpE265c/SFue0R/kFtpa95hJx6
lTnN+hlopGNQkCNA1nhim6Us56tC6XdaVzzjoHFn1H7JzdwLx2EHVc42vQYdLC0FH/z6+knXDGMU
CnuGvAe2Vh4rQMrMqAISHux+t0hEXuwWM9D0Ze5e8QKVa+ihG5ZMJzs1O+1o+cQOK35y09zyJhxb
/lexUKDQ3TJ6wpuHO09aDuz5FZHtnjgOsHYI2a58X5BIge5ExOAAqIHM4UZXAeC/EFAXB+aj5GbD
RtkOyOl3eB7flbW+EbbiBi/JQgFU1iKB6KWr291Z+MtZw5dQwS3JL77AuIjE0WCs3gEX8dvSS53O
CT9mFFUHfVWv1ZV40HfyT+FpJ+kkPuKvcJd91fZ/qYn085dMQ4nj64n3GyzBsF3UJE/PguteEOjB
KmDLKAlZXBljsdwyzEbYoEGsyV1muujdxt3it6PrRG9GYilht+Aw/7zm/njPffMgOrMb/YzuN/Jl
tGnLVNtCY8jgivWa4Gi8xbhKuA+XwU+PCgPZBRSV2p1fnnsvPhtBTXxl6AjB0+cnOBgnNJKB7sou
MKZ1sSEneVOiM292sR3om8Tr+M+JrKh8N3xr/lN+e+0Mt3Ni73UwN4MjEqEGqtERtomtc38hqPLQ
pIdpE26UoLhndyWIvzBgeZqPCSnALcsGnlylw3wQA8HrPMuJ3RfiXC/fm5vKCffRobxx8CJdzoCS
jWVil17kb8uPA/PcfcBH5blRz82HeMYZeFqobBfphLB5+S+k3xS4PxyqkrsWcL6m981OU3+VX/rB
dECA2M8tOVm/2olbRWst9WvuJefn4ks9RNfsvvxhfa+/CMW8p/hMeMzu8dl80ILktcOT2fn4+Vgd
rb26pYMO7pwVggQZeCWr5cOxo+7Cc3wrmWRSMe2jY++1nopuVyfDUt2nlywogtelupDu5AELHA7G
vxQ64bRrDqon3/trdTZtyn5vYsHYN4eBqx174s60h4tKPSB70908sZtdjcNCtjKD5iu+Cg+Wy+xa
Xge796s9YYqn+bMMGIScSIeL0H4foof0WV0glN3qIAmiA5NJ46ju5+P0U9jGO0LfU/jDism9Ms/l
DRPXgdKHdzY7SWuAJrYZiIH1Y12kg3URyMNpDDChwxsY2jOueLTF5/BUyEvSrgWtG2BK9ZX8Zr9U
ZsWvxZoEYRFRAr+7EsmXXYf7cC+u0b700z0OYagpwAZXzV7cLTYZfQP/bNMd5N3yUhZ8gMRuLold
BxCGV23Qbwt3cgYHQq6tauv51lzyw3jLTgSLnSwStJ8/gpudiJA/pg6Rq/eWkQWG81Xvgz622+tk
F1frER+j/fO8YFuI7zgiDDjXV0rM438f6VpizQIJ0Puql+6XyrP8ra+AD6EXTN5k5xDVdZv+nC96
ovfiJ4ndYit6A5equRuP7GoGZvAXnsJTfH3uuzsX6nfwqEUe3dfy/9qh8aq7clAOJMJ7Q8717FzV
t/bkU+3zm7ZX9spZDIzLuJcOjNn5J4mf+TGdZ9rV1sX6SX7j3xAmeHmNr+EpOj/3gvbOF+aX8KM8
pId60vjyiW848mIBpc5eW/jsDSfxK6rspQaVg8bVDhp/6Xnm89jwzakIxGB5S5eiXeOjGPxPdpub
9V068QXfPyZFGq2SI2ySnbbn4BAkRIuYx2KX7CSSfmJfE946Ozxh4nA6zhkUZlsMBiAT6LXiTgyX
khRQven093hPIGywgFByRve5I7kVMfALr3d24ZtglNgU9pMKHFPAKnbFleE2u/mvZLp6MFweOdak
aqOwvBNnsdbZtJR1vilcHqp7fJy87o7aA9q7GVTevJf2YoAH/Yos4jag8dosmhB1q27B1nP/wFCM
fuHi0Y+kt8Rlomd+8RLayo1mN9EPL7YV+Y2hAzs24/llCSaTcEeWgEv0MSEAuVuwN+OU9lsv2lbA
YGjlszpgJdn3roGHze1Wze55GVbt2njPKYrR3bMfx2dOThziTCcT2U7YUIJEBC1ac4HAtnjTBiMq
Rk1mq/9ZBggIugsBZw1OmLQX2SEcwC12vQbZTenarLhsbF5OTvyj5b92w0rdDJfm0AIqPyk3eVef
5N28lt47IjNhAKEAF2HgUziwUvZEzEjb53ZAalMd6WOjtVj2oMgPL9HW3A0HCKHb8RhyY+R9ztpm
HCViL6JLu7ZcwcWL5BpbHUEGEMFNfhjkt/hE9MgeMURQ3p6H/qZ+dLsiILn1NH4WpwrzaR0MbCK0
tS4lkgJHD9/agM2FskFefKo27beDaXP3EVRwu9+X41HCnv5kC6qD+oT9brp0h+rQXObbC4MY5RgP
x0H5VG3dG/3abQN1p3vtkYD2veQX6/ZUbcjsXGc2zmJ3vlWH/JHZRPr8NBd5Bx3vs+HE1F2ejzbg
q2z4PG7zI32OgA7x3HkyYPTm0rBi9Vt5F3vFaeBRVG0yB10oiTvLfV0Evmt1CL3mQBLSu+A+CUDp
+Fktt/rJ1kQo2dQkQXIadqxlu24fepKf8bPy1daYsDzBMZwOn7TocVZ6n3k5po3mht80IHfG7xjw
i5++OhQnwYWp6qaH6iIyIeDiFiftr7qEHzK9SdbKadUvXT6OT5DHsJ9saa8OkHR4nvwBrxRyGFr0
mYfxdU3uO2dj7oVjceKdCRJS6cQO1+6acwRbnCLZHh9mzNGYvew0Yb/mxjjyBlILhWMbhFzwhAst
e6X/3KtecQRmbgPJ1lwGE8FSXere4Ki7Mph2Gdct5nc95xqRk41oy/d0L3otV4dUUK8BgLPPjupX
78/Xwp39FuXJbwW/Kz9Kd7ITqaIlVEKg/AES/bMi1BTLeXg5G9PyoHIWTrWtBMlX5mVeThnDWZhs
GuQE3uymF2hQl45SJg4a+qeHzgFFXMYXQfLDUFqrIEUk3rGZVBZNWA9P5jYmAmZPrIx1rPZOk+ur
EupdbhaYEWVqkYDgunU8D6tCiNfaRLMVporJzi8smoYIBY54ipEOv/UAmeM0X2lw2hUWH1Up3D5C
OgVnydy21b2Nxk08/yZdtuE7Gm3pjK2AFxZGJYpQQaOW0XLmRhx/Ujq+RgruzeKswXy4R53Qolfo
W2UzYMVUld1/neU3ZfGvyMY9jIlyQwoThzCWws9efD5M5au0ILJzXQlDtjKEBz2KHYC2aei0KXSt
eJ81MGqUCfpRfm8E3xhDO47UTdXS72bCH/elNw24rZMPI7lkIiSrYo3fOBpr6vp/owX9SFrnPIt8
62c0rfR+cPT/Uoi6bi2Ku0FczQvREYnfzTCJUj0UEy1zUiXJM3/vaMer55SbYCRkK3L5QEoGUIRe
EHim0wvXhIEYMnhxYLYTX18EcyAlFICMG2rkmGyk0Dcsroxtiv8gSWHdZdGaN6SCpaH5xvSS7vgS
DP/NNguL5wZdTmPplhHcEfVOOskaUV55VsBu3hrzrWHod4npp5Bqqazh7+B++m9GXJkbY+Q0AnRl
DRvIrD2FD51uXsCUOAMn20zb1LiDX8R+MgCSgWxz3hy3grnpkoAsWZo6cvn2PRHggFz21oPp1dZ5
iL3kX5z4Mr3YxX+8MsCXR5tqQ4YIqcuNjQ4mhADL0bxYMeWmj76KoEMByjmXqEUOeqCDDny+lyGw
O2782/MnwrT5eD3aKxcTgivQbbNn3kzqh2+Gn+1nC3ymRrKxyaHgEA4JCmBV/7W3nA0dYg5S/JmY
X3RGyLqQrb2XP+ancuclDJn9QoqkM9S6+erJf9JvEYmkLCYcWZFbksY1PzighRuyQon7bpDDHLAA
6ukNpmbKdJ3BNkPpCJwPtthte5IY1cD6Ygw2MrfxGMszHFVWTNBRmZO/2ZvHaBsu1qyENi/kRYbq
ENLww48/oC/l58/AQBvVW2lLhp9Y/1DgR9TP38SfgxX1IctbDo+XiNSorn8EbTOLiCb2g7I2yfIQ
Vi2JgZjupfc++hEIuX8G3CgBrhTj37g5F59Cdma+Fk6biqm1S6zZssnSZ0PLdrN+mzP350D3a5Md
4BtCVrMjx9ROA0wagbQp0bzCqTffmRlpsmuC/IfC1jNPXknQUDwLKzXIr9RLZBQ3fozlpNcOce8b
rM9QLtAIvA8wz2JXKDcSqasSbV7jHSlSyZBQ3MLrVzig8dRHt+5fqW95QVqvGxbRxjbGvWpu6nuL
+Ut3s3AFvzZKVyXWx8KHvhc6xtPWh0CHpxrbPa6Qa8ZJsPUGXD3aB45jMLNe/SUF6VUlJHXa/tfI
6Ule6z4RwjCvpSvTfCSrcYVgADdCBcZCuCXkLwtkB5MehT4aWyg9fdZTEo7f1AKxy1tW7zWatnnx
3hDegVGwBqpxNeVf4SpivL6URxG6TbqqXVqjCq3ZnA2K0zmRnSoOcXqcHN8X6KQfHYY93vppm5+7
88SJLPustiQElhvhpF6GD/ytCQoZkuNiLGSvrYqlsLLnFIflNxO+GqcIGqMXjHeG/BMWFWIW3IE7
ZiPFop/oDPFqaBx9r+Tes7/Pih+eK+ABXBuTJ+k9g/V0hDguwsRb0Y4EksN4ABR1A5KMa0MYEbf5
w8ASyOSq3At8QxVTPZfEMt4YGDOz1KyVUaw4QKoSqlIeFOqrJ518y0FCgMzD4pJY5xkMnxNCSoFi
oPspi/c8IlaEcwa9BPUCVysmaBodVmSjjRhkn42kKfAaIWtGzcvLzWvSZXyB/4+89Qpmyo9Rmyx0
WLxbIXp7limL3Ljqsgmo7TVduLcXqaLaZcAbP9c1Jsg20BqsAR3+P6J7q9ROQnbZ+RQuJPL1EH43
IfZG8uYZ/HIUS5nUnDKThjZfgr/T6Oxzlmsh30I3If4bS9w+GfN4+TNieVOS/p8yvFNfDD5/cyjf
R/Qt0ttf9xV+Iu82zsSoxY50iBfE6LLsWk75Th7nP/XbcCd69TTUthUTaWbLR5noCVqN9QbwWYSs
5IKda1kbmJYaaKnpySLQAn65fSIS8Scm+FflEx4EP8cfleUN90fA9tGeGcKm/2Qi1D1rW261R+vT
M4Fn2NFWIJrhu2HNLNY8bBJrNq+nuNLC9fMSvh7DPueuBmO9zn7H3+IXLBj3Pt1i4s87B592b8/b
9i80vgDjTGdx3g2QYrEawe0oxkcJo3d4E2Ei6u+luWvgf/Trp+bz48/GOuseRH+NMC3YgkWw3e9p
cRggHbjoIQmo96SLxFqjrVpE/vDG/0OgL9CV4jfSAUy/9XRfJDehFkUXSNoNNGcR7hxj6SNcHWLa
Ule/FI0dQWr7CMkRATqN7foYnccB5kXbvYnhOsEJ/10gVlfYf609cDFEluUcWASYMglR7ky75y+G
y6vKmxRbQUCyZ8uckUO+/l5ohT8l3mhW1E/z9aDgUv4hpma3QczDYj5QyaxA0CJXgu7GQzhfVTwT
BOflh4ZTu3Yov6s/euVy+dOqv8I3W0haLNy6JXyDOowqVf+jfXaslLd54tJjO4pXcNcETuSxafNK
lvk1412rZvD0EWhzEa34+Cf3Iux74AiZK2qSQ3GkNmFgsHuGyJTUBIOEwim2kdxamT1zfHmWlq3V
pPQNcztpR6GxggzpamiwPMFGF54ctkgQyOWSO9CggppAEh/j5FRTfDfzI37C7xtvOa9ESxasFrH9
zUOMyBj5rSHuMsopAQ6LRCe65/rXzDHU/F3h6Yvr7D15Uvbg49d7EXmweV9qPUPDVN7+a9srHz9H
7iETEQZvIqeVpMaeUt16EHFCehM5DaNpqdYzlfK0tsTnJtQcinvJeaWoRE3qomz7tNi3p/dO+QyJ
c6lNbdWByg4x5TZHNV+41tMimDPlf3kJhzS65sl3lnwI5e016GsJlehI7IVyVdFxmCxhibhS+kAi
m1ZHEDABH3twwVrBr7GsZfdS2A/FOdFPUVJshN5thWxTZpyCG5Rfg6cxbM9FduWiXE80MsaBARoo
uVd7yuthExacsMYP5SNLd8QxzM02GQ4FzSxya0xYaON3xirWAkrk3s9avH0VDCS0L5kaR4sffWyR
ZlbByYHImFab6Blh6Iiav1wV1xoS24aFOWXbiDREc0BCODTjy7QQwqOT4hFOs3sSbnJFtGdKsNLa
NC+OjUhuY4LfxEDmDavbo8IGV7CDPsKWVjzQwinKbG2R2KF1eL1uM6qnBADIE7NGPdabqkM6Tt6x
iGXmpVsQl43VkBOeA2tBsxhqlOc5tdyy4xPRk0gfMyCRXvlMhsK1kv/+PB8cCPHL49frNapw+b8v
3i9pDjSqpd8lVDPaTinVkAoxWdiaCscibXBLdvmYF2TEFFm6Ye7V6kpV9hqhgIS8yHjtCtbXqLjW
hvYWaqQzcvY3Neoz9G85j0aIhVRZZ6/T0JHdg1edCwJVo0Wp20r/FLaysSIGQicsumUZh+XIOtLm
Bjmlm3ks3qcUUG6c2U8OWQ2K6zFGGjfDQbBOL90gtJLfyrIv1ZY7U8KV/eBFtBbnY4NqiKgPiQ/S
C8gTuIjLGz/I7tAxOZCZyTTMLlWcEVCQQvQN7yYPRx8BGij/YoiSYZk95lR32gkQE6sCH4yL+5rW
HS9c5QroPJ8zQ9toFw+QPVrigxpPZht6sU2byUeV3kuOLssxTsyxY1SYs9FJdjKAb2DFQ//WVjup
hRnBRlVQvOX4aItinVHLKR0HE9bidmYISKZFj09LuZn8AJzj5EWRyWdt5Fs5f+mt38yIS76qInZT
batZ4CukaNMqU6CyuP232XatP2FCbUNtPYXMeMRtPR2jJ91UeXIzHqqm697NxYZRGCDpe+qMqv3q
yi8zlZyBlJU3ve32w6sFB01A6Rh9K2rESYvzhIRsxsScm6WQXXXgUgXps/W+pQJ6pb+98meCuDco
GST8pwwiG7tF9VqER01vV518zBpbQib7wpOhRSslxPTiQUCsooRDIy4gnj6rNq+t4Jol077XN7ew
BiT0Uu+zLrzlC5r0CSzkX8NRZuQZWERUNVt9pv6lPQshFDkUc/wjoGEZLMEhg4AjVG+a9AbeP86V
Fa94KMzHbBrfazbo0pRQbcGHAwWoQ/tNocQsDX2miInlCEvYKYrJueREu1D03aJ+2gmvQ1LLQHLp
zwms55nMQyt6prUXu4qH/KvirBhGnOep1bRcX49JexVk9p4KUUPZ+omUrpKOJvs47sK4BE0pwhId
84P+ErYRiGkTB/s4w6DsOP9rakL8T7ht5NQO1cRNoT4l6mulmP8kY0E6xO/h8ipT7OkZPN/acPoi
fjdfnxr1xKCJTvoq7DwLpB5+Ur4f4+1TZ4zFmhNT+SYFCWXxX60baD+9UjbP2vCdU9CZT79J4WMB
aDIRJz7RSnYTTNRoNXXPdUxBVwN3N3qcQmJG3dJ685Pc4BBtdy29VwNpaFq97ngCLP55+JLtyrAF
Jte8KYpwGBC46aC6+RjR6M+kP6nIiXkwN8tiVfJDGjLKw5I9lXg/pMd9Hq4UUCLP8MCtu7ZPiyjF
Vts0ucHxa9OyhBvteJsrEYwZJQOtqCqkhAYT08v7DCJWF35P4mslARTXiPJMVHEzA+LGnYS4ggpF
Bp3A2lD8q1/pSpws7uWfNSJHqPhLvNrAJVHkDiAo6ZGU2eqZfFop2vwuULVdS3N9/OMZiUqD05tf
0pwzF8KtsRpnnAjkNUrphMLVn+tu/UKtLN7KjDVXCTTrFgJ3mPjxFqlt1nAKcFU1BLm3vLwa3aYW
S7yJ6Oncd4pNdb08hMoMsyUskY1mTtx8hQIvBd93vBU5XXV0CWIhOm0B6YtValY+LeOf+BkNXyIt
DDYDWTnJXNaRKDtqmPqn4gjXiNW2xOBLAyOaQOSSrlD9DEN9jgbj7dWV3pxZbOWjLdb7yZqOEl1O
GmV54k2da6J0s553lcOGSfpIHBiZ2+m+yaUTFL9FgZmcTET7JrrIiJ1RpWPwiwhTyKWVg3aUarf6
Syxpa/E46wPupicdjpcILKb7bgva+a/Gsb5Fw/rSp3xt5CJQbgTJIox35TABORpQ6vdMkhCsWxoU
ZYk3SXuPln1E8+coSDWaOJGCYRgbo4xHXv+IJWkl1D52EK65PgaELlszhXl1U1C4qshLXgPYfIVI
9S3br4iGdELN8/psmr0muUpIZEp2A64YMbfQgSAK1LTv6es0sxGkA6wi9bXlw0Ts+nxRmjVcLNG6
jq/vjEW4n78K5NEGn3hQbi9Ew227lJiJSeUKehikshh+pCNrQvLB1pwB2Upj19JOisxWLe80zBwR
1p4EUTB1s+COzTFBuWwWI+UPxSIJtE0yu0LlRmG6USgMqo7kaN6/jsdlsOXn3xgDQFBOalXaOe3X
Em88H77JfuTEPLBrqC0dDUUNQg10QQp0IfuiMUkDi24mH9AU6Y6CR8ZFhkml52jXQbEaG9D/mvn2
5NBc+1n53ZfSMddDOwVwnmaezP3VeIkGKrIOjUDf5OuCaU5FuYWOeBDJFJFgllFwjRPHpzQQJOUt
nrBLtKdl780yV4qhjop+R28s/YZ4rdBb1aeHpmNt0f9JCMT46xrDJOp6sUJdMX8IhINFT91d6m9E
nKVTdafn/Kkb5vtLOGUA5DJ2NZNNjK4vP1VTuLoViBa2FFbs4nmqJFYN088mVzP7dWcezehfymNY
P92lQDLpTKWv2hZfbjT8PGH3fcSWRo87/B6ls/z66dbz658GENaI2eK577rKGMIanFRGv0eIH88a
5TBPUF4SZJxtRzNFK/IpSMKHyMGxyb4a9ifraeevUwZrOdYmJxxsXdLW8uzSen5hF1g2tDz/6vL4
XcvJ/ShXpZHsZxLQ2idaOHFD3NBUgDMQYi9HqF1VzcHkHMOmXFI/5Wq9zdRz0aM7Qx0JkXxct3O/
NU0EFADBBsOXKHFToqZUgJRCov81/OAjpVyIEd+c2BmXd0rg8AW7gHSiQTJpdHKwmfN1q2m4+AxO
nodZUTewH3oAqqrLuUwkS1Z7oa9v9H3eokFiCcpjfAaviAIyolZrluMFIU/ClQQ8XsUIrbpWn8L4
8+VERfg+xZ8DBpVWwTvXnroqc8yWvImspHaDDB9Tzyf3pUYcZXcp0iZCAOToFtFoDivU8FG5boGY
WdGeS1SG26W2XfZnA+R6U7Eb0WkPMbnM1vj+zBDQcWgr2G/rBjWlgXiDDT9mB6WqCHdPQJKxbPdt
/F5KiODEjjJ6Pk2i8lO3llPNgUbVIfQgP4unqyVglkl31tQPk3y6W8Q7uaQ505EI6VgpN1HC3ceq
0Ub1Zn5+mQ2RhRF+W94RUcS2YtDcasmSUG5sM0K4nAEekcwZQq7f2vSuqWRJs3EMOZAfvAsFdrMW
GykDK+1vBLGacMAKW9sa0EyZiPCwL0kF8UW69FZnB7a7zvhlSc6e96whcjRbV3myYcRKs5YtUafn
WHkRRqqXdBZDP0ncwSQ2BnIqcVvPE4+miY8o+zSsIGIdkpFy8Mh1er1eFgnlOgH2eTK2YYRaYbzQ
SUX+CjVUS5dY2jfCpWEMXMdYPQbaerUdZxDtm82shZsJXO9yjbiRUpM4BgS8jnXo1eXbnvXlvQGX
NKaBnsCrZI0xQscUmKbyXoYc6yvojNoYiAZux+E7qgkAwPoeWq5C5oQY2YUJntD4NpNsxelYVrR3
hT2uezVLBVA9X3vO2KPF6EJLnaVjxoF5+djJy4vabYPWaGD+JVXvg1HtGuWTGrgXsHedIiZs9T1P
hY3JthlquKVZySdXsU5Kx7xr/ODg1PJsMfJJzHqF+WgdscQtO+wcMuJQIMWTDDD6ryfwDOm4PNat
8FhugYGsszzr1g2isdQxK5ZcaruVSu+KbsHyGgzsnzmHm1EEovqqxzeh/FgKp6U+fxp+pwE4Za6v
+XzerteX96UzX2yyy3OCSyi91fJNmBHOvv6ofLQmW5m8yiyRaUUdKFT2MCDxLCHPJB9WfJRHdcPl
ywtznbd/EeYGuXbpuHBIRTVGtWzSAuerKmKymhm8KVSPFR1JnklunVRO70oO3aUQ33QckE9EuKK8
tCgmXsQe2i1V6JsJMTSFRqT9NvKJyQqFv/IEkDw9phqTWXGrC9RpnK3y6ffJF9PdpNmOFaWFdapF
9Cn8g56cvVhylyNkZ9BpbH6LGroqZbzs6hTbg/HLRW9ygOQFdT7LwZS7c0R/cPgprQfbjUJXtcFT
Mhisg/1GeoX2S2Tjl85Vj5S5/05SeIQouShBJg4QKTXwbB3m7FflInKzB5GG32tcpYhBdIaHc8fQ
qbmy4Ku46eKcDiCnn1FejOb5qifNQzgtL3ZmkOKiE3Y0uvJL9/JkPNMb3oSt5VEsrnJ9dk0hBxlI
12/ha1F3y8flcmTpryVlezmH7WuSOJGc9ahaCf8j6Ty2IleyNfxEWksmQmaa3kMmJAlMtKAAee/1
9P3F6cHte9pUFZUpRez9WypsZLobnbWZaRvw2Cw/+vklgsFLzzRrQkcmK42qKt+L96OgGICQax+8
Uq3Fg/3akgGeFbyu6AH/oz6BL1LK64OWlm/8YTgAtW5vAsAzRRnWQQfjMab6Xdp4VfxHmTJ2kNTg
h8bK+vHBN0rjPPQv6ZDvwhjhYpkC4dOUa5wLD3XYMPcEzEFyhfDVI2fKhf3S84gvNYOlmbyqzd4C
8POCq4IzeBZ5iKZjW8y0KXzh/gG4xk0cY0ilAYbTH7Qh966SD5aXbvwOu+ukVUsPSC6Sz5SQtxwx
oY6HgMwbHsmkT862tvWKS0CUuZpr+C8GBwN++E/4hFeQmx2WDEk1vBUNOma9dVqxbVtjIyGuJ9kh
a/Y/e41Y8wqycPgSFMrmBqnFkstPsh6n6HCpu247jlH+v2XjHB7gXIxpzdk+4Ccugg/TuEcmTDYn
UQ26SCert2xAnhk8Db5u5691dNp6YVhN8T6ZJF/yXat3amYxUAdXgu/Jj68+4vVU8P6XGsTDQiTw
dPNV8nEpsINXPnA/Apd9PD4F85Fb1WPm7FEszAV0X3FpS+8n0G8B165vH1x+YwNFfG1d60q5tMBJ
5MiFjKKFn9KwiJX3tEcDhaRVWE2LWw5VyVVW22dM0YZBlC8kTTbtwklAW6uT/GfiJxWEi2t3FxmP
9gbnHYmJyABEyem2yVKCO+dd7IbnfvLyde02H1nN5cdOy85r0VaqFkwDuzGvl+W1u04LV8CEpdqG
9XVv4HOfbx74tIaqhXZocQGK6YCJWhQxOSlx5bkaWP1JdCmAlLK3iFd2zMKtMbHvzL8zwcfVkEMV
8mXzJvdNupXBj82QwMOcden2FjcD98124gmuomqVd8PGCF5145J510KW6wGu1ndcdgxUY6Nxc5K9
Ye0szMMW6QhtiqO6il4j5oi6QPgELa3jgiuybhNW7dGd4BpIC9dc86CzGnfiJhLnuZy3DgtX5xLI
WLDOQcxGE0GW7L/ZT1NGtDOSM9AikNPQlct0H4BVu8n/j9Hoi78ZCwbvFwLrcmUh8igN9zpqkHqQ
WnmL4crQ1oIAcn3yuX1hXKkm36QeUmPQHuGYpyAC1NUpE8QgmJifPVfkUKwViMdoZ/KrjPzIsdSx
sLfImby7l0+LMoCD0b8Tbdtp45rjm7XGLS551e0Kw1zRtQ0GX7SEc/JopT3hjjwW9p+amyvtEeRs
CO6uMc6Nlh7bsTv4bv/iVdGhLCGRinBL5SYPWWpTPm1wLvMCOIQ8cXemXJhRTrguKEgK8kY9D5oT
IyNVwr8X2LN7cA6e1NNgkN6M7jC81OTCRBbGFXGlUHeZFheLJTob8DQmN60nsnxqnrwSjI2zfOrM
RxejL6A7aq4YT3iMXPEH5ZbyBVbRV5gDecYEHqfkb3zFXJkaN6HwHj63oFa2G9H+INhommLf1lt9
vJb0IAgVMZu6K8PnV1fWoWUvM/mEM5iYUVzU1KReZ65sdXIHAE1i/HOgAAUx4Za+jSoQzQhMYyzu
um2tRQjklfChBBeGhSGBVqIIvOk+M+0f3MjKzI85CGMrbk0FWQni0WtnzUC/pPePmgduEVgvWsgT
yzvWiJIwawzThcFnAX8ZyWKTzNpAV9rJa+0Nt8bEm1ZbdBu6HWp4rbjFkf2PBsuSigTXo5XW4QSp
o1XvndyO8JGhx4zGn6sOxnouHmFQHhwX1xQxBwk20Iaa8DReVxMKM9K2fH1axrm9SnvnknQcBBOm
Vi5kvtC3mA3RUb0deI7bvt/UzSuffe1w0a7V7tpM17l5ESqtn/faQDZUBMh9tA3SgK59L1KyNXEI
aCc4DZeSOeO1kIeekECPfCHk2uVbV16KAi8l34Ifm2eHc6CiLmG+DRnhacyG4RcwDd+m4P1S+JyZ
4PofyBnnqw1SSlFD7lfiheZvSX5YQsS8aax4N7K448AnfsRzQAsQ2QcYTifneyKLXU/755RMBs1v
CIGYqSn04EYwQ/xBWxQwin5E7TsUqb0GuogYgSQrdvecZzxR4lWm2j9ZmjvH05WuKszinxxreN0P
i17Nw7Z2z2Gc/YZIh+kjq4pjFF/0olrrfLkhr0GVvHngpcVAxA2n9IyEzA6pWiC12fzicS/7g7o5
B5LN+eTXhuIdANgRrjRWu0y0nzF8bUGw9WGZYTAp2G8ZSH3v6hO10xZIGXNO2eMI+cEpVDTfDo54
BCEmaUxs0WqiY+SMLUEjE4ctuW+UfIbVkqocUbyQksOqGt4Y4mIOPMYpk2DqvlmOcpvbB47pATlV
jCpKh9C3AKV7A1EhH3EsiPF3KuLueYSm6OSBKjoT/HuCBNF6MYJi5Q9iI/BUlJlz5pZaWhD6Tn6u
2Ta17AqN07oa4pF6HYzLUXNXc00JEHFB81g/Gcm7GSMpYcmug+jKBtayWk0ZLG3IJKczVuXRK7oF
O7s5abhXKyxAyjDoG9Rdc4NSKH1ubDohCANq+hNAaeaKZaDTUoNrEv5lq54/A6bMTQNyfIxnieSw
MlZD4l5Lk4yEYiQkRP5FYJYgiZp5BwcFO6QNubv6LBF58GkDGeuAWnWMfbqiq61YTsGVQ7WheU5N
SzPRzE0+7XoPIzNYtsGlx8/nVrw+ptTIPXnU7XMqjW0YoNcPUJyg3rGojddzZHiXpGGREkdZ1yT3
MXi3yCeiteY/p544cAOvc8dZOjA9UWfv1FehHkYiMuqA9oAqf1Jzlhl6l9nGCfCqoCr2fJgfBEGE
TtSLSFwVOsqTd/Bc+KgpLfadm/+HB6XmVo3/zP6xd5n+Rfucdrqac2ua341JIRrrLiDRzCLbDOYk
Ehx/Tk8uBclnw/voYQ/y+qUNZc5Ob8fFvTZrFSGGt93D0oPFgT/fpipG0Njikwuwa/2vmVve3hYV
XSJgN6aPaH/qNo1Aq1iqdfsl+P2PDEN3VdPsnWtk8WLe5R9JmPLEXzN8x/WDSI2wXKuxxZm+YxCD
fnxDI5S0E7A5PaMcbNqsXGkU7AESrCSBUm2HMRy8ITE96hDEZ8BdwibIabxM0gPfeUcyXCuthTW8
GVX/41QRKgSybxRAAtGbdnu66GO5rXQUQBrBMzh5AjhoJrd5IKu7kd+DTWDw8KKpGt1gJSjpK3CJ
hH8t3RlZglsEjZ5ii6u/tv8bHPnLRD6a2OCCT1eyWqMX1b1T3DYbkfwAfiXwe3WXHHpAjLpEK5X3
76NGyI4AVyQRaIaWHEnFsM41K3/XW7tRIHIs8U+23SaL+7NCLoEqAr7oggPl5GmkKkMke/HJE+E2
o0yAP1w9WYEHdyup9+peEw96JDGXMbJOLZWQpORPcXVULX2HCY31Nx55KA8Jh5gaV2dMFluRIqmk
9KfzxwV84+rmamzgw5/6z2JmqFC7Wx3lmw5GuNFWUVesEhIl5bt6tdVyWs63zsVV1BEn6Q3noAnP
7dCQ/MBcEIbmtk6MSy3bGN1I8IlqdSmd6Ja7zr4l6TeEKEK96I/1ConBxvpPuvLXtMwaSqPi/wyZ
fQeOXlZNvnMBeyrDPc7ermOzzL4iN1km8oML/dx36z57Z2/dpoO9rxhr0tbbzRkEp9qlF4P3N5jo
Aqt2I0PMHQE5T662hqG0I6Kem++EyUr65O9UD7eBnSydtW5LtAxIiERL40q6nqOP3mCsLekdrrCH
MDQIxDigPE9up29yhraIgCINUzOfXNe+JQhYQcOFhba1QubpbWMQoTJFoybtbwf5UiDcs0//9Ggv
857eY6a9xhEbHwdR0D48ekxpaRSAcMUvzVYCsQJQim/VB8PRLjZLuNKStKiPpCuPSfws3JoLsF6Y
lMmNSCi3gvMn3pUzn/bedvYsaG3cPWn6BOeKfytc9xIJDiLVgRGcpbREEjeQA0EWUCH+eBEXhkEq
mEbEWxttfVQEM7eekzdHhhG8pUa9c0L/x4nldQi+JJNlMsx7xSWMFQK5juupTsjON/ujFrWHDtRd
b+U+5VhwMWF1r3bqbPTmOgHzmEVMCBgnc3sds+57DN+zaOXW17oPNmW9TGsstzJ7RtXLFwVI3+w0
K4W/Gs+mLjbR7K2ERjuQewt4raNBo+v7zRnu09A8pTrOXLNY2/w3LNZzykOedBuPmgxnOoBS+jTD
Zohrv2NqUrS7x/c0SdgnPuKCdM2Y5KUWRUrprWrarrgr+gFSjWXBlfEOADtJ/ENt8Ls5zak/9824
9Hx9W3o4yqkZnwS6AnqHuhYNQUcUWfjnkc322/i6Wq9iVMoB8ZX2RPhKGZBA0z5nnbuLZPRaJDYH
tr3M3rTAJxLNWFe+DU8WHzNsdilwhXSYwyaVF1fiF2Nf0npVjOWzdQMbkhmsMXsYVXyoyFJJUNcM
Jnx1V9Y7m9c3BHKBVBYgbVA+AjwzRXocJowRLO9AM7pJPox9gFcYkJ05JenckrzfHCv9EB5GNqSA
oMbWI2tdXtyZUpxjivg/9p87JBJDvLE4QUUzA6aRghAjuhpDa13E+qucKVnhtvMYwCYgHyQHWj+t
ArpcVXNPCvfuXVuKJZwwIALROMjAWgNcBvwdFDY8xO5S8M8OEAR2K7kaQ+0VgcC6mU5+W+xq5s+i
fhHQ3QzgyCu0lQN0VdGVwcrG/U/jJcJGqH8XeCVs/5njXyfvTV6fapRXcUwXOCNQ1Fxkz4EEg5mX
9AFKrPCFzcMxyoccqIDXKVDDv2DeDW3njQeHr8Y5+KD2Ffxsfs9Nb92hprfnceOhwhyAetX/RbUk
nA8FP6LRGErATs6Nlx+NNOINaNft3W6SPXN1IbzjyDZg9mIvebEMa5uLDwQugs+sIXenmH7LTgBj
qM8hJ58UCW09Gs91D8PpVvRFxdf6bulw2QO6z0Tu56ymzpHWJnsjUuNjpqdNSvJQoFVCFWC0iKC8
JFdJi1jYLh5F/8X9p4ZZ1Oh9dE9Qk5DUSisivZAG8sjAPWiCDjPbPeqFdurwINRagXznylvlenR+
6ri1kCiZrkGy0LtSuxh40/VO9edqwZ8uG/q6IXgAqCp21BKSrQwh90D3OALbfDcT4ta5NCOU7SM3
GWh6Z98gN6z+Rd4f24ki3Rhj7bR9irrXNH1kzmcLgcz4GYTY39DjArJGOr/QW/WB+Z4kfNBDttkX
Os17pG2jQnDQfyasLExOi1yKiwDa7ncVvSfCvYRAClxqGXOdEmmkFrpylB1RKlbusHMcB7kq7ntZ
L+Va2awmfTvDctUVacRq2YTQ6+puzy9Rsq6Jbyvvjpb5nExEF9RvQsvoIkW43qhxsGtXYwGUaqFe
lLK9lDraxhz8zRqgJ5is5CocjS9TT15lwzsU0RnsfWh0MwUdtd8DW6mjQ/V4IcFQ49vUA+mX4Ire
QdNJLyv468ll7D0s1RLtXmMIdRN7QaoQJzfb60D4vUG5vDGsuqLe5vO4QggeJf15BMJuhbFF3DLm
0XMchCTPdBLN8m0oI84kTAqetZ7zxl4OmDRHzGv1l827m+v2F5QKamXeGs/CGZGNN4HQaNgZDLBF
Zq56s/zoynEP2lBOgnG0ehsmEkVAEtzpUNlASnNLcVg8Hf12Ii2TsK1k7dH4ZA0X4gnNgv3UfvG8
q+abx1g+FWKg67LeziVmk/AvdpLDVN4m8DCP+VdDZxSxDhOkBLDpUedZyIbATwRT/Ws5GtwI0XvI
RuI6FCPWycVlrzV5ePVAO+qk3wlwi5GXJUvoNSV71i1uegYq01to8PVj1VBQg6Rw7wb2ruSxXbr9
O2Axw3bHZhE247VObF7fpkfQ3L41VY4mJ55uY5+f2hYU0IHoijwAaa3ZO99qn22MZzd9TDaqY39a
Ge21Cm3qlVmtuBWzuaKHKN5CMu6MvLi5mb/h/AlnIg7ykjEmfGpKjHIjeoPBxFOcu78W+7ULKc6d
56OilgakcI42dGgP1sBTWoC6jvVI7G2N0kC2hwqgNGKVqiW0BHzl6B/MCOkBY1ubju8Fh/gM92CP
YHeethmNiaUi42fjfKoAKjRq/BqMbSOnxJye7Sr5HJNxHaLGErP4rLBz4ktnb68peBvzzwx/U+XE
d9/QsYzk6lNm/6FhUKmRjQ4IkbJAQlIFUkpn8nbR9KjS9AXBq0f333gtJv3g2ii7Itp7ylnbt074
sBPA3pLi7xCAZUAlL8RFT6ZjHkAzxsCZM7BsHGE+BvG8dr7+NFSE1aXQ76RshXb3Jh+Bi2ZL07ca
RIPNsZFwYNnlyrVBnUodV6SZ6AcO/d/c7Xalg9sqK19csqr0fQ8yGA1PM/kILIO9Ve416J1u2g7E
BQd9hy49+/SZT1zj3RUN1lPiy4P2mPoBKh1qTcgYYNWza+t7NBjsQpT0nvs6U7NIFLrYhUZ0I3Eu
i/5KIHdu2Kz+guY46k0Tb4Tz3JAYaTr005XTsIg1+8kwCDKcSXl1f4X3Fk0aICi1Hg37kw9mJJc1
PpGexnQnQBmb63dEfHczMja8gmuzOMJptqVcFfxRHZWjM0FUqPRdk0g/sfQIQQnHTTeZH4NBribn
Kk/0ShYTeg0kPQB7UfKnhRrOEQtmptvbKGaY8h2IigHdkvCpsomindrrbZODgJzYEU/EeG2jhOF2
XjcYCmyOBY4HxNPc1wBkgnTXRJu+ODYrNz0B1KXJtUnHOwz9ZmZ/4dqS5AmQU6vDWeMMVRPOKrYR
FvJt1Gi8ZlTxefuidzYdc9MG4d5QzusgC/7iYlo2Fa9XQ7jePF1dZkzhB/swrI+Bl74OUiAtLVC0
dueCkSxkOBorsTHjaBNVEzIDB/w1PDjMRlF8TmS2FrMKOdaR8fXbqbAxM4Rra8ifeocAjHCCs0e0
iopp3wQHrlf+NSwPHdFE5SGFgayRqLMFjQSqoCCDAOFd7RGAqcMbBinlA+sDHJjFLelfwJEGcOOM
ez81MELhLSHLqiL7kT9YcGNG/Dk6XWxZGB5QoFQIfutyRfqdgnwUuKsU8bW8YdYbmYYMbo4uWdeT
dUOg2jNMomZGrgTujtfOzYqtHvh0qkhmk+HY4scwzK/KOPp9zPB7Fv0nT/wiHh+IkgcP74H7mVI5
78zzTWdyDIk39Sz2cTry0rM7om0m8qp4BJDQGau69jrZl6onJhxZdJ5eRmpmPOLvs/NfKBZJ9kMs
8XtVzDwy1npCkD5P3X/B01wvOvjdQnoTUy0dKW1/6yf7qOdA6SVqt1RPjk2GvMMLMPL4k//DcAVu
zUEGyGzP1mGeq1cLc4l9MSyCDeO3wsJPtBX8fcqqenbMdk1j44wCLu6O6K5PNRB07/4QHTqhUSmi
clWhp6skGKO2yTv2HI9yOw+0S93UEeWyLhaV6lv9gfD0W91aj+501ONg2/nfvgfV8qwropw0mPgv
D6ptFHCQgxx02kuvPWlwKsh63OFa0mBfj29Jka1DF7alR8s70eeImiWc8DIX+b6vKY9qS8oaSWi0
qOCpvGe9dHZWbO2aIPkKkJ9N+lILyVeF8ND5vIuwOjey2jTkarpZusqN4YQzJyhoCkSuU/VgUE29
gjrczePdqr8K6OAw+fN8H5totWGTWFVKxHtIwCbgXFvToGXqYDXo92injdgr48LcI5gIoAUcchaT
jE23dhAbcyIUtAgaBE6kz1UhN6DkCQvewFRrcz0bUOQxFvkhA2gYntqeETVZ+hz53YDu0GPiai88
IGkv0SUgOJu5PqPmN9XmbcUCF+ChnEXyZHkLOT5E1q740AzD2KRZ9Jx7/bYWhIcmYCwMFUak0oBv
AkWjlB++ZO0Jn5DpIX06tRIPxYbfda7unuuRyH5o+N9NyIwyUphSwjYaeE2kA1GJavDbgAgSd6d/
6zjGyhblAr6CkL/2Kv9n4t4ENjR9FmQ+I6SZ8XDs/fts78PxEnNEC+s9Qeyry/jJ4SPudW3PIxvH
lxp3jNa6i1nTVjkiCyx1DCsjglqdGTMjx0hgF8CHOjb7vJwOM6pWcwpOJbe+iRhdgzbti+mgExKs
IaTJKRAVXC4c/CHbGEo1leeeR4L88avI6RQ3VzNSsPAad9fUu4I0Zn5K9TBSkUOsPSoameQI1t0/
dY5zcDhWW6nfbU8iMLp3KYpceI7KdkDTP7lPfAZProSNXtJFujWuvU3rRnhP2VY5wRxCr4ySfQbZ
ZBQfEG6tcb9EeFdMPOX8dXWHqR6nic2H0Xs0GGOX0y4JFU8rP3px+ycRvlioikdCbkeMaqmf3Vpk
QmUid5oLGUl+LbaA1gFE2whUs9h+EaSjIe5MNElkfxX/RoW+Uz/qruE4lMxHoOBpeAtQFymDAraG
zroa8k99pWl8aknFL1cJP6Qe5Rv1tHc8vBNGmOY3Qfk7sAT7DEOp2+4CVvMidwHEL3AarftoiLUy
X2O+a1mFewWBBxyyBunQtb9RY1IaUW3Jjq98DiR35zsvpsCRL6V+qtlnzP+cSLqnP3UI1jS0M+XD
N18MhMvS491CBdllb0KhL9Mhq3/9hszSZBNiMDfkG6eLPvtomIJHV2MMG9lFGuh5gyT0qobIQtnK
h6nZx75riWh42MVPYEy7uq/OlpnsbWWO43EN0JOVo7YKZ/1QNG8mmhA10o7FxU8z6kF5sMCRZqKW
y8q7hGjIG35l5r3w1S6Kol6b6CFk9Z6ALCVAB81QvRauEy8YY/n5MZTgUTNz8aweKJfjr3HYgd3u
KFwlQi93gffsRoi8YH3UWlQau4lIeb4fB0a3rr+tCSzHLo+Gc7FI0+qZqsDhapjgsvjRLRzGXIcW
rvx2OvNdMe067PG47ObsVDVQDQM2H3rp6zez38bBPoGnHMhPmL5T8nwoLeP31vINE9UKsZM/srth
XM6YcwTZOIb5mInJdXMHzH5Rw3U5HQwbufXyaAZr77OKblAQRd8vY/SW8XL+EM4rzzrvAaWU/xAo
gTzh4CbDzLw2JvGwLA7xuFxM4a2e7nWbIUGEyTXeFNg31tmLa4qtI84CGKCqvprU2+He4pWFgGBG
XnZas8H3pvkY2SftnzbgTpJnbj40UedIGbUgUoBcBGc7NKtTYi72i6vlxcvGw+l27fJixUXNfqNh
VgPPLznJenmPGmRwEudgHahWPu7GloO7/lUPXNQr+/uKn1+bQEr/KQhJAWwyASL0jd04opgBoAxm
sY6Bi3uDvGCtx1B2aHnUp0jsDEA7QaK6Pt7xL+vA3frArlvMm8Bdm273iVgy++/WRSldYMCA9c0b
oJ91Z+t7j79n3dCIAVYaIBiPSnq/5XM9vFo5Qky+YcvRTi4KSgi0HCS6Gq5qmpCcJBUTakUHbApt
iGrVtRiBAAsYdPopZrDbGh36y21BXhzSBqRXHWF4kGybfMTplX1X0cVGQx5t8+hJnTBi7o6l3i64
xxGDY8IrCGmb3Z+UmF4nV0UNeG5JtHdHvlht0Nl2twbiwmqOH34OwT38s9xL4TmEoXPVpbdA2Rlz
LCQxqmF8kVaytdktxPSY6uKQDNmKp3Wa7H0+zasyQvYWK302YUs5cJ1/yjhUAnxWY/ipbuXY/BcX
1J6Va4OfVrf+FYQTNIQJsClFEcd/88q/Rt3NR1duEXAeoOEtYV9M/vT12JzHnAmDJw85avOrcWG7
0W+CIzoIonUbocOiNBYB8li8lfmvTQYGEzRV19zhEHhZ/F1we0Gh9saWHTtOfh1oE/59Unz5XFYt
hXU2AmqYKiZG+4qGg46PnAe44oYrYDrGqucpWmr2YXLeerRQXIELJIENaT0opisirTLjQ6v4JPNL
KeKdls/PblmsMcfiJgy9fM/3507utunFrrE6uB5FE1IJYxGo4LTLmJqK+XmO7q66thC6KVYMWzS/
LOAGyMUfL8QsAY94RP07uh7aEklM8NPuOxwOff/nmoBrGvYsEtzgbQMz3vmz/W3MZ6uPkf9gFPbe
bBbTGA66onSpXU/SO6hLszMZM6jm9RJxcpUH3gmWjc5WBH7RaVxY3r4AJFSPmsNFUBe06T5Cuz1O
6JEKxMJJwmw9wnRQU8JYhJ+Ivxjq17Q56Ei9sePwGTcTbmzCjnA995tKPPyW2NNivARr9oFVyihH
MYskM2LYZtxdjom6hQ3cKx7N8NCTb4kqjC9NY7+EC6ggUnuPwXzm8ew/x6nidVThyWjG1clivhm6
u5kgjyqOutIsDzpZkzzcLo1IDWL1cETb/JXEiMtd79Cwh6qXPcUgzG4xvqnBaORd8pGLlmI7+hQd
lzDcNWzn/K2kUwo0b7X87HfPyFM5umznVNbRs6DImxwXafjfdfVwZqyIBTm87Eop321ZMnOb2Pm/
nj0SRio6iiy65NEK2/AWIQNOCPSCoG6ZAvaEVbUuPBIyOHyqc/Xr8SnVxJy7ktwI4Gab/SIyjpLs
upwYC3/kQczxHTmfRvEpAPhauVNlXXxrWOuPfLS+wq0U/gvYjSNLOAtlvErZrjVjbQcHvxdHzQWE
S6ncbc8dwGk7jgdNGdJMVnkt3pM2znbiJdOp9Owj48HKJ8kAACALFEf1rvP3AS2sIjIciF8nqEo9
dayERfLGUxxObypbJgXwH6yzQXRH12ECZ9zooHvrLoRxbk9BPz2V6c3w4iOuuRenZzowqk2uR3/F
/FVgStPRIQ7zrXLoLKNmJMBWNawDbYW/PnnwivyVcFQoYACz5EI3ti1J6vGpMrbvhJ8n8y7HT9Su
tPZ1lFiUtzXDfnJM+4+wOzfjk1O8CjgyRswJWNMf1whNOZAn2wW2gutjyuLjMcvyWWb1wcohP5Yj
1wBQRPmw5afXf5SE0gREHpOSnSybaMUbMTyNv+RpzNYGmVqYrCyE0ES9fqCnjQgyjDYpRsrgBHMw
QOGQusrELbaJ2MM3pBk2k0dOyvZcfI0h6OU+o0SKgZqwcghRF9wXece6xKVggLAgeMFoptqreKAg
zgPyiiu6Z8imEQhuW5i9huztAF9hE+54sNdqRgyF2BcMPJpwqLe4ihdHXxIX0TUkDqxoNyCKpMuW
KF3T/oRwFfvD3c42NgGiPdco33+m/zk2GhTkAQF/qsvC1Rf/NEkNZhstLHe+2PKE3qeASwXELz7i
Sh4aLdwLnXYj8LPKjSFumCASa5vA3etpgj6C3NZ2ZVMGJOFmmNwqzOjq+LH9ZidiEmqIUrBKso/j
i89sxG+NKgJJY8Fsh97hiVkEdYiOzd6US1oQxpgtrjqmrFFe8ePVN2/659GvFgAAV9Z7TpmxBw4m
bkpI/w6XidwO6aPJ+P1b8/hyMBe/nv5t2FSMSmfhQAyGibdApsuaoZFcYFOo1eesVXSjiZV/KaZd
VxnQrTmFZrsE+bCOuVRxVpxf6hgrFUHtt8ump+DQoyoKpzE/gE3hbcWc5VECgPc6hB8UTKIS2MMd
uRkwDbExes8GwW8O4b/cWVH/jF/g0cGruouJY2hh3CdWmsXwQwfMDn8LabWjfWtJJx7WNjm6xGm/
pPvpgDHDP1PUVbymJd7gFIoATGWgNpwnkc+D/J8hX2HEOFgxxzlywoB+kyowgGKz9cDpm3bmerAn
SEB8pYcqIlvI9blWCZvRn2ydEk33BXhxUXbHvM4pWpUvUdUc1BpvGunlCdn7asbDUaITpfAX7Ul3
ji7tSC3IZULMaxF+PCr9TbBKhu4YcwoHnK9EYPHjBCeliFBQkC9PaYb/tnkkggCreKavGmucv6kC
LHphu/GRafK8I9IfshdfbmJ32NY6Er/YXwFDQVDD9/for2BxSmJ4EIL1VfPOWZKH/8aPsXq/MqL0
qA8liJRg06xM49ABSlsuyd6T8qh3mwrsrr4oQoCd0CIEFT0r36wC7EtZ7IbWpJCId174J52TqslG
bL00nqP09AGMXJjSHL71T47fbI7utnAJ6HMI6hvqe2J9O+2wEZxfQQceJJJV425RigTtOsS0RmVX
hBNjlTT7yp7OZE+03OClK5eYYylee7iWfSzbSyzpj45BK94s+lRCv7yUdJ/hLiGKXoklxxp1xaFF
SNI7JF0A6puctGadPGvyqYnYa22kWFKgDweLnVcoEyZeGit+oByIePhwmZe2oLJGruuGLFt7tI6y
Q+WQeFshbvo/w8PDNtK1McTrnIGKF4IrPuDhHTildHCbhnsStRHpqyCAXQrCc8/5HG0OKuSWOgID
hy0Jl3Ko/OKHoDnz+DoaD3e5A4yuCE1LX5r56JHhGQ8HEzWYxlpQ0o6rHRLtIEn656TDDsk4i4KR
DDv/xQRvs5qBrfDLI3Jtgg4gvqepPzhznPB9Iierg0XjYge+6tBSxra/LNBTurzUkXLJzjOhZi8T
qKJj/wY+6wLm4YJTxM3/GgAwPs+6jJefCYrKKsbQwg2oZx30DvbPswL4AKcD2tOR2VC4EZmPiVXN
0gngQPoa5BGI0a8bPIeGzezALcqu6cUdbBWKS/8eCqp44h9tGBcmWRA5zQ0Bt4ppp7cIH3bYbiup
sregtfSA2hCBNof0YbRxsw2xspnfmceYwmtWN9xpajrnn/Ls0/G2loMagnfdi78EGP8IvBw258bG
DlM8bOPgWW8c9htAQ5xTDXkcFCMBmM+wDKb+mb4am8A51slpnAStetOGAAmvYFB0xYVrJ/qTA+Lj
X5wSMyWg9lPsHlp7S/J2i8Mr/QejUcqvoNqUL729Dae/kF7z4OTaOLkuWUpaIX+PF8rxiqt+l1Ro
EcJ0R9aFLEeutAflTMOZWA1kcgx1JDgZ5ncu7tjlRbJ14G9YuHlOE/XrQH/zDQhOifsgh/hFxMFw
tGNCa8gFgllBKRzgc2NcXzK85NMP0Dv7Pr89UnJLshQxSSIxgRzZZPf623Need0mj6eQVSyfH8pN
bgXxiVySb0ObFQdM3J2DDCxhEh94wzoKPknOMJELf2CDYF04tlaDjtfemR7qQpqYVIT0wmYaiqJH
iM6dchwNCfM2ahhqdjXB3sY65h8A3egbwjasTaQRAnKYIcuYAkBn4n79VVzdYTraZCsLrJyr6Gl6
/I+js9ptXWvX8BVZMsNpDHGYUziJ2s7WzOyrX4+XtLU1f62qTQxjjO/FuvoFGtaGK49+0eHx/s7E
W9ic4+zYt59lvwluISTWTXxjCJXf0k/4WPLlH/wvxjFyU6Bn/9irNA5tpZ2Bzy0BMquB8Z4QAtxd
sy1ZX1wi6Tnz4RaMR+nJIBqqc2JxepXVfaeRk2ly6AoyhLjI59QewMzwh8yNWzeTDjE3JtJpXjIq
0DVmkga3RtmQxK/XXtpjBhQXRDI3LzV3pFlbK6sbODoRSKcQevNHdEeTHWfi77IXgWOybjfB7C4o
XEmSQMl6PMUHHJ7YD0pzcloVP+pXyRAyD0+MbSYRojO6uNdSgtKxl+v5ql+MJsYjW1xige4KkZ+S
0P0izLMyWBY8PYAzGgm+41zUm4xAYwLfwlFCOVVggwS45PNAgBG5Dhq/Lgh/aCGaibRos5dfOTwL
IQK00kRVm/nHvFZ9rR6OQ5gfVFAoHFIWozua3SmZPuYBizBrTzVWfs5jXhs/go5zMaLQgVjq4Gcw
+zWHjQRaFqX4GBXekK0LFi5EJHYKQsGS+Vbw26L55Q7dgA9+ZSqbmt6nVGA8+hlxRqE9Mpd5R/+u
cAEUIHk1QjGE/nGh8T2eefEWAVxU5lNe1vaOCVRfZYCvs/qCZt3KMYAnO2iVUGQ7/nRQRsatZQIN
WWxy/aEbvScnZA8SFOagqsgt5H1s+C2iBrN4U3My/Qr3xcVajlcBfGqJM0lKzhYnfYmkq/kVIoPS
CaKCs8afjXIthWFaVmb0tcizyVrTaLzM9A8ZQqWq+t+m6B3CKXGp6mhZUftPxDZ2Mg6dPLx3sHBJ
tev6TSH/Rpb8Zmhg8Xj3XpQ01OjLhvosvTYdr+LYsH3FPfPUHCZXw6Jq1fpcThWSbPxi02rnwOkH
maAjzqvdvpVpGQ7WZeMBZ0KsxiMJi46I9DN3jb+QkE+eqtGBmgF3hhkk9MQ+CsUvEJ6B2ZChjSVl
8wJLWioWSYszOZuv/u/CcPnypCkmJOIG9KMyRARYHJOW1ZMIrIzcGO2RROo5anjHmoiI/bne6dr8
nne88JRI992MLWin6wOWfgb78aKCSc8ZuX/a65QFEmzxfFsQpqB6txQCTFWPBMj2rzR2gfInQI0I
lbqvcf9iwCr99U/jjXw64rk8kgEIiJQQEe4UwriS/NPCjGfgzBaecy8y73+SZ7DAZTwrVuux2WMa
LdU3nRFQfVjRYZxP+uRBDGrV7SUeAjKk010CCSy9LhGmb8xV4DYpcvpWou4jDD6LuLhUjyDNtnrN
akR44WLsNsvpLdLTdQb33ixbRJSuQw69Acc6SEqEC3aRneL+YRqPzguoOyCMsthHzMPAYA1y1Xhe
kavGjAklI3YfAQ/W6yPQ4svw7IaPst/10cdUYO3R7FKAe8PvZ9SUugmYoGERsNtE+9Qy17rWn0BE
CHy1tF2R7Kd+LU7GOrXeYoCyvCZjsSc8DTkJPtKCd+6eaxgM3zlQStAOeYZpS8bTV+11FLkreiND
9OWzYZ31qOLApRy6NCHJeqQUrsDT9HLVV1gDWA/+yPNc8WbHZblRC/PQD9dSWcO97VIVbbP8kdwF
8oBelGFmZAuSujn0r+0wYHuPbC4kEfdskVG8jybtKFA9N9B91KXkZrL6moIKVFgAhqnbjiq1yqTa
LBduYu5mVs5WtRerfW9xWiKeTQ7w+nCUC9+LJQmkgmCEZ89fVCwXH7O11pJryOsxk/KdnkLd1Yzr
9JmCFWrKI0cY2baXWiYNGMaH+HT1aN3oYyJeIUcZTJo34/wHwfMVYunV8M2M/ELJMa8Qebx+lU30
NsfuSN072mAU5X+vh3FHIcb/mWxDv+itsMHCIwGYP8rP+qANq44IbqaVj/6jeWve5Kv+SW0KIhLx
O34olKuukHELPxzTj/Byb/g+iI5jFj2ZvJu4+TN7aZ3Cx4GtaVV94v8eKp7NdnIMogzk5KfBBdIg
cgqRL8Ioh7lGTBdiprC4VUidsGmuDOMeDcVqQCwTn2Qo9hYivAVq6ltIfoILZeNI8JiQnzhbqsqw
UjFq54yAcbfFQhVjA7GObQUQoR6GmKOqQP7F8GNmxlWScSMykD9qfmSkidzvhPusI9NH8JaFFYG4
BJMJPus+KrSoXo+9L+kbNHFETzn4DmRti8GJJ3Zu1wKFOuzsLwd2jZ+OeeJNCp75r6dXvEUcpEi/
UU7r3rsqXvp4z88k8aYzbI40zC4lQRqIjNLt3L4zFDfmgPUpgtCrDy3lN+q7lfxGATjP3L8NJJsn
PElD+i9FGZq39SVCXyMIl1LFYgVncAwE2cvD1J0Q50daubaWMBXiFyMZGqx6G4C0FEU7S8wKg5Sc
8pKi9RYNEkekYcrPtd4cC/bfrmoc4pYQoDWx7ucves+ukHSFUBLPsVv+wNjl++FXTL1Xd1roQWRy
VbKbG8ZATm8QOHR0M9AHLHXUYtXO8sykdvSGJyJAYk/YsIPtDkYVEoM7ToYsWL/FjAQ2TZUtbb8m
X9CV8GaEENd2/dGBF0DuEf0brhqCeEWEdoHxWlWltlFikoIrAZ/decJ7JO+W177RZNgFLIGgLbWp
MtQMPC6u9EhupG53297S7D77GdPclySUej044+Lf06/nAOijLHo3b6CtLJaSONKwIhAw3jG60sa6
qMNENnsxRiuqeI0gQfPSS6w8OBiwsgj1fhxdTuIBWSgNLTsEbEIm5BbqFzJQgWniT5NXVyieUUlu
LimXlTdQE/x4Eeh1x3XpWHRWV3vkblZzNWcE0SQtSX3iGK97GpDBp/8UGlUWi04I97T0xZ9MKEI1
M0QXBI624odF9lPQ0TtDpERa/2TJMw/LNXate4OZfmbpBDzjzGLHIIqyQT/JX8D0kQQ7mTHPfmUv
tyZecVh3OWkqhEoloDBxUmwqBL9xarAUbwz5N6SeRSv9WdoH2UYzlYPGX+E3w1fBn6UjmJLKRPqJ
sNktMsseybLtyIRukYmOPDAV9duLjKmnZC2O91OzEcqjbhVLRJGXII4oOR4YbeTIUeYpMT3pynvb
TuvxU427c6ulZ6mGWgpLv3+la3NCz1juMUT6AYiLmh0nUOGpfiz5M/QBiBCppJyN+FBVBsXIEg4h
5ck4VU3r9aZa0zmhf7jDVS/3C1bgafknGZWLCjlP+ODlbx6ZX4YCLETRez6sAvpA6cf2sxrRxKdG
0xytaARjYRvSQoWsMCJW8tsYgEYZVNVQV2sxwKfqd8prZLXqhoDIon4YA5IPyY44l6BfawvdVcV3
Fb2p0mQH6ltb6LNBCtYhCOBUO+24SPrIxcz7I1aKy1SBUeTp1cDnoMhHJe72amVBs5JW1tQHNUuu
U23tM96H1GIu61wVCyQej1NBUli+UFvZd1ik22jJjlC8sJ9syUSixRplKdOlmihMGeR1KcUHpduB
C6mPuW48oisl+YGoCGa7XROxtCoFPgnq5KLTvVLtz3V0nAXZDeQHOQKyBZG1IhV0Gj9fz5TeWk30
9fkiqQgYqqMpzcdQZEeD3pyMD3Fst8NUbUfawyO5PipScytCP0JJHxfsVwU+COQg41s3XiycPMHQ
2GoPB5a4qTaso8nwUib7bKk69joEoyn5UfxCzJMpTEvhGiURcUddpAMHc0LTuUNh+eqgEuRGmfta
blxCmlUoQjZ+fjDT7jkuq5ysbH4WQTPM5CrrBleMLUJZSESgiUp5hEjDRoIwUWs7Yl/ul3WDt5ds
K9yO3z29W8Y/EMBCP3bouQzWDYtaPRIT87s8fSDgHSngGME7ZOI6Zqxv6KCJCNgQOqpdQcKkeIso
z3JMVI1I9sEA8EmzJKPMIacCjV5+blIPOxNErkgBAOJn5EsfaN8sTKKI0FFiken3jeYJ0S+YW/xl
vrfplgW1RQJnoNRwSIJXNyPPI4MfejFgXzIh8BdyqBZ8hYJB1oV4jdcKNd+Mao+1heaN/sgmkJZ+
c+l4tUJkMH7Y7hT8LAT5TnssnAgTJXY9KqkUL2aR5b2fnUZFp3/Qo7OAcU/bMkwhDBVPUXmZxqMa
nmU6mdgjSu66r47bQd4hP0/SNQtI1DmD6iiSKyGu+iOKDCaeHkCiKXtfNdxGYm0mzs9WpisEs6St
CuBm4WypXohL33AVVFODb2Feo7wocfobp+z8A+SELLFvDZk4OpIZDQ3yDAJkKXdO7eEHj2M1M3DR
LIpoRtrR9xGhntywPgDA5Uci1+C/Mq+5LzP2WoK/E/yZJj8KE5gwtW3d/+rze4vByqRAUli/iDvC
4caJ0I1g+vA0kYfN44W71cn30r/oizwwpsOMGsb0X1e4GA1y67NmkVbRA2xVyy0MkKhNyKsP1kup
a78LZH9Qt5lxBJnqlyrvFVzxJl9QYNS5lrFFPJxwqDUd/oZ1Nxzyvr0ZV60tS34S3BP50CjbBGS9
fuIyi4MjNBeI2CvdkKM+gJvNHWjNTSU5D8Bj5ikjFJej+o1ZAtwPVkCGmRxnv/gp2HrBiY7kS+g3
864P92AgEfHMSs0xRP3VOXmNUNdEX1MDP68t48B3ms1tTDAjL32B+XunggCZHqd/uV2DI5XTKthL
0prgGLAFxr1gEVDjeLEHwcOiyeNd9h4SQtg7jqAG8Qr9xmh2Mh1fE4AMKPGOZsKEuMMS6Tsrth/9
ViQwZnY4PgOkWmJk+co3TeJ0cbPWkozfSX7d+o3pTDT1mA5KTDJzYw7woYtzOP//32K771OvNTc5
WR5Qie4AISywVOB6dOAsU0S6DAHQPuyoOX4fMoXWhXgiSrZtkJOt+sqXcdY8KZSGHZU4Ax9QhmSS
39AORZY85jakUwFkZsOySsoWznVPgZA2rhFF9Y1PIsc8e4vVh7DiI8qDDBSj23bdXkSZqJvvIatc
shGCddJ/59MuU1C0rLHswAxbbzOI1yXa6XSpYvkbPVpb160C00CmCQcolDGQcnZO7QkgxHQ0Rqq1
AZrYGt2o2PBNl6bT11Z4p/BWuWfUyMr4WJ0QqJPktNJBWMv1ByrVKnTiZ107NwOl8rZIDwK5GHQa
GDaPporp5KaA0Vp+i72eoICUCCwcx7bC7cUYJjFaEGFK5bfBr/5BDpdc2teSgAZGClDD6NUBOWEI
xOa9kmriqm1SkdAA8qgPQB+gYmf8pHNJwNAq+L2qHzBv4df0LhEz2V2D1k96Vq69qTyTFgCUkKB1
pbvtwdqIV6YvS7FHGeIGW5t8YfpSqAzQnao5yPVBmk+WfCGB1wwxhDsaT4zoyBDiLA2qEycOgTU1
N1Fz0Sku2g55H8H3xi6RBNRTJO12JG4LgC91mv4Nz1qg4FNyhzPPc66xVzo9l5RFmh5mw4VTt63r
gIMe2AeUZXXi7FsyhpHigHt5trsvFgrpGwVR8ptSJBnfCb1HcvdLaPKkrOqJG738dWgEQhtbiEtk
ksaaMnHe3M4jxqh5J5evwgSnkAeCJ9YOvxfeBTCv8zUqBITrbKCkPZyVyckKj1pvsphlecdGgCIK
1QT4B7a5iPSFxmY55LWb4nUETssTdWEeBIpmSad+JRh9MkCQgYSzg+Uw/pB/QcxV/czeoiDtF4C/
NtA60QEAi5CFeUO4f0D9W7HRZa9ctHUu/9CRWjNfM4ji7CFKCzAS3DgCqLUl2Z0OPOalRsCQY/7L
eBq+5EULsyqbdfHJOWzoGTy8xUpG3Q90N9sFgfW8u5sIxxmPGr5+iQAtuAP4My/EsPwjconxx6yC
T8tlI/OZMulZ5g3xG1gzsFLZRb2A5k4QVyn2Ax+T+yEmvJ2D5ngIDOIiWvLTDmXKsVyYUAJiaZSJ
i+E/AVQB8xmUgfcEswfvmag6c3Qd5X+t/qWNsPy8gKQJmI28KQbkDs23Zr0I+wn8GBFlJXW7Vr9n
2F9Hej26B8L6GmLnLf3pHnBRECxLgaXSLv/qSBPDy3nhyMuXJe2E68w+axANceatQSjJrAZyyUs2
vnEioHVQ/6duhrN4Qu/5z3A5qvZv0aPdAcBgWkcnzqmW1RYRdC6Ta+nhqkUSl9+mB7cFJVH8T3yq
X9Yu+RSu+mb6SG/TkfsBwikFOANttDyM1+Qvkq/PJLlYus/MiPyI+SfqK0Ql42uZNdOFyttXKFZU
O6bcBcZvy4bOCjkGa6tx6UTIuYyd/RmjV0KOu8AVKilX2DOtFW9L9+yoVX/R95rZwrsMSL7S2C2k
S6j9M25s2Xd4H+wYn9lnd5Gf6V2/jD8IvHABvi4hNZZsEwaduvQk+uYVY47K4ekdDSgmyH7FuEaW
8AmBwTrcVr56CJgRSCc37cq0NZKk/8/tZ6snMmsyHWKK6DNj5YCsipwXFqorDd8Q4fzvf5ScN7Bo
TC5Ynim+xmbmRAjJpXUtbIl0IIokx2LW7YkiJ7Ei5/DbujFZtpnHFUOJpX5xzbqRM8eKMXwSfegD
JIIQKuoXDSVEfCQBSH5pk790Ui9ZZeO2KqS1SbQoJ9Yfg+yCxgs4odYo71fgIOqFtLf5HXYkema7
lHJBayv9AeJIf+1VXrrwHsYPV9tqgBSAKn3pHbKcPbTm0xiOYC2LFUfe/K5wcGV311flHRycqKHh
uUiS2YMcIgvxPWjsmNx08MF+BXJ7V/9Yj4FWO1Y6lqGnksKq2hQLm6go3Ur0WQCH5Tngn9ZPBZ3N
3qdsO2OXkDdtOsZ7FB50eUs8RUKFNIex2QVi6556Zcd3dnqiN0z6qmoC1lfjRpJhYFDfA96jE0Ql
s+9CwhSc+MwjBfwKXw4C1oG98CjyCf/iu9WxdyDXYDV2+eVEJ/FlyYQ0////xZH9ubzjfc/Q2nPI
YwiExAIeXH4g52luHG4ecMhy6kTWROKL7iHuQaPJJ0FSUZBkxdnzPO6J7z/VLmULfy9nehRADqhZ
aaiun+lyyHR7aOTTUuvAvDov25dOsdWmDuELyb1dJcgnOfWiffp6EQxMKrq+40Lz0KDG6SyE2K74
JFO7+6rvBiA/lYmhm/5r9zTH8xi8562vc5EBmqgAwTuVkBi4m2DJIuYZtkDmLFAej8h6lA9LYBLp
Xb3Ns6hz8xeWwA4V+gQcmEoNlNB0F09YsGoelHFXHF7cZvTV4DC+c8cLeqyf05fxnn2FMgofR/hJ
rc38//fg+UCg0D3Df9n/LRd8uGh2ed/5INlVfAo/CRRPZpt//FViN5ylNRbtKF/jC8Mu4vnpqPl4
qxHgN8dFBPHFt2bVQOW8LtbatYeyPo6NW8wbfrE4d7ASPB6Pud1ggX+1nyHgBJmNvkrl2rwl1YF4
nDjxksi3io0a4GRYm0v305rdimEJA+dLBql3FA4Fic9rXKXbPFwT/CUQHEfNoQFXsFHSQxEg4d1h
z28OAkXnLamza6s799ohS9zgwl6InC8pORNuq5D8d08ZPB17KvkhqC+KfaxuwmIz9YcyPqn5VWQx
rG/NcK+TuzzciWlhp+UvVSi5lnBctBMd2UY70dyTwFEkZ9wYGAM0PgIiF3Pf09WrH1TssK8Rxech
IDxk/Oj6U9GfrP6s6YdupFPDnj7JLi+Ug9FuWnqYc7JfkMtdxGxr0E5pXNt0P1XHITq00pHJpQdy
NbZ14QskhhKxUe2adm1KT1HwWFMQRs4EzwfdvWYuTYRrweGV+JRhSNcW9uz8mvVcJd5C3phpuuqP
bHBKkTF/ti1WbCDahoAVvJQ6n7LYhNl3ikSPA6KBUTfYVeWqx3JT8trD+dJvrVGIqGym0CsjSFf4
oRGlThOS/ykF9lRuo+GvLPc5h686/bHq0e40H5gIKYMXUoszD5tXejBiHnYO7bgFSaEpvHS899pR
5DwzbprEBr94Mf8OtN5AatGJSGYw0SiKvheic9GdM4nWNnKHpu+8P8CMG4VXhn7DnDqtgXBx2IRU
g5DrY7QgDx66EuMrouWd0G3aO3SyNNCmI9JfBylpSJCYgi3HH/H4YQq2sEH6byF+bW6Dta8JKdgq
hSdWbkJIVvqM0P02GNxWyU9Hbku87iQ8KU5I1w9VX1S8QI9W6zj0pWzbH5sGMptA0pNQPJJx30a7
qPNmeN/pLIo2P0igJPrASrCn190E4dFt1vt6jYpQgaygUZUtkTXis0+emvDbc7KpjT0HAA7+IicT
quAnZHHo4SgpG5zorzYIADkkush/zjHqLeMkMgbwjCR5m9bJfBoN31KvzYhD7yfoYIa636eA1EdA
nZPKBDWWhGHyrK1CcdtH/wJE4eiTAPkJ/B7Hey2+ZwkyN2IUNk34UaGZaoejhQ2ewShQ1kb4FSr7
oP2uyn8vaMNceUrKc2r3Ew3uKQHORAazK/Pxn+MFqIYAafYOiTi5bdReWW5fPaoqewx8YiCRJOmG
nZRnUd6S35ISOXjHw4TdsyGb+oNU3p4nGUfhJhA3WsOjA87isrOU3TaqdiEGV2DLms6jCmlaVh8D
EbcnagnTBX2xpl1qYUT1ZaRMoYJ0nIAKzyQ1G79Kdolr18JTMLgMhCF+SDk5DsNBI+O7oySEwoJ9
JRwr802dtiqPmpkcNeFeReh7P3nhFfMiC36u8svuBjbP5hZJ73WDHgkt9riNYZEWpkYltFPlrlYv
9Kg02MKfyLsxO1TJkTG+iXnjeb8XxyCYSug26r/29WZNpzb2l6BX5RgxuyAaVlz95eFFxVEJ2ATt
Y3FqBxGjICgDGXLr2f/U0vuiA8D+0NCsQjTCyTIIbEp3Yro2LGRuZ864YF3a7hUSNIOhdtXeQh4E
ztHdUwQwYyTSQLq2JsP8d04gR850QATsir2kGB3uCjIIGDDSXV+Qd44Nsxac9B/hctbx5j+LnaSs
ppuQnlsG+2lRpIiNY0rHrjhUxpbbNTLAocWaz2k7wH1hLsbbZn7VJDMLG/1AkHYsMHPuXzpk30hu
F+yyn2JgmjBQ+SQYJDB8NaMJnRpMBp0f5qeXedyZNcO2gx6h6qFV6sDX5Qcymkrd6PG9ImuN1ElD
8OBm+h/IZcj2WA/srtsNA41emxhskyqrYjOz5WhO1pORuSLJpuh3dQ8RjmQapsEOHsTgTEzb5IQv
9u2deS+pQ0x2IiXg4Smx7gH26/GfJfi8VHl4S6NfffiVlJsVnfUR3vlmiteOXA+5oZXnPEOBkQ0x
j7j64LM/S2UrGyzoNrbvGCnqcNSnfXiJCkcwT4w5ncZJ9zuJLhoQDa2ZsSdoROEgMCFQbdvgxaHp
UuZxueOz4nMuOefiD5+2SFzyPHtVXUPDrKaAx3c7zv8ybgcyKTX0VdbOBg1e6b3iYxhDRgLXMo6S
QQfwRjJqThNoiOyHcwXL2GutUQTY3eqZRYVYXHxSnOJg3PPgCUZkCaTxlTtxOFXMmk3N5Tffgvoc
tR5qyWJxoK2XqkUAenXNJkGxNemRtW6r7XEQt7HmKoQnBZQyPBJpbfD0wVRSMp6wxTY3I3FR4RSL
O7cghxWKlyP1hFs+csvpHrNgTJsa/ay857osjlzmD6clUQCL2nyaVbQayl8kf2jhzmjWWf8VJT4m
vAsLnFzj/HZfYM31hEiuuWk86Tk+dy/LloMpJ62Syxra2FNzymxm0AxOcP6LeT1FEay7FPBUQUfV
yUYYD1pEJlLxjsmkqE6R9EbUG37fVdxOZMNiDBEeQbZPw7tReqKwq+qdDJdtYWOYFU4JdmHcVcVP
4QrNibjcPUp06G747QDfrLLvg/Mr8NLkIeK2DHdlz+iwmYx9VOzF3JbqHUegTj+P814qfWFpmb2c
qub5St+s+GpxUFHiryC8pOJeQznGMeyrNn5DtKBluk+g8wxEfK4Wu6JsF6eeEm5kR6AcFm+lC7jK
xR87/F47YVwjFli2NhzEZDoudxzQnva6ZXc3PX7jFJUIRt3JYkd1WV1qHLGaG7U+WQADY6gGvBDL
6yz66ss/I93EETnE4rsFf2fM7/DYaDxQYMh0zSneZGyLdI8xT8rX/Yv0YpcyJ4SZlsapkmtOUusj
IqF4JhkeKKI7hlzBuv60OnBViHUaltVz3/IkvI00VEd+QCCdPSBrIk9i1X6T7AiXQD/q7wQ/04LA
zgcrW3eTly1JMCvUiRYl8kj4+z+sWYRuPQThvbduWvUbRpeZ3qhxk3PcSTHteTXnAJNzto543snw
yrDCEjdirpPNjAKV1ZrJgcrCyUkVPyZ1YHQV5b2er0TGwuZSAIYMJCBhccu7Flzyb8O6tcF7SgaN
6etoW7Ofav6HYSpkJw1Dt4ONyYms4VigRP90Bo78EQd/EYtO+iKHMgX7IM5YwAc3redklVf2OCH7
BLtgIkENhRVoTzpeXHLyQlFmNzsNALDBXOUzCfIrrIKUEEeBDCS/vOWsYFOEK5NuIixKC+SezIY/
Ca5tyZ1/84FtZcUjAELJitQDygN5vfL9BGvBSgpSIdPkgykCJRuKJQKbASsPBgBS6gMMLtAMCw+Q
GowyT6ApOtXkqbVLAuvL1vBWZvEZUEhSNjAsoDVqvkZ7IKLeqx0ZOgb5AXSEcJ7IGUmurDNrwXR0
+YpeZ1IfSvLTcrF03AJxiPXhXOOlpiMmWWctuuIfDkksN3SiIjIkAJZF2Uj9IN1r7RUTFsWtcrnF
/qJTVAz/qRLI7eozx0IqSkjXxRdENr9TZgfKrIAtBZGujX2drQ19R7FNm2zIiRCQ8SHSUx1D+JOq
T14r/iO5jajXQLR/SH0W5DWDBYA5+94is0YwjSabdZFW5uXSEvE/j+slQ53a3dAGzuYGU8jIDaFz
DXVfzEN6FhBUkmd6Q7IqIxFzVLghuDMMkIb9+gKi4dYSwg3MERG/xa/BJ6jaCleR7CP0Ye/Nm3qs
/NZp97wDrrEDXfuo0aPWb903ShoLixE804mI6GLXvBk5GLanY9ItnLh3ZcMz/umf2gYfnpTbxbIT
QUM6JmvyCvETpZWF4ve9P5leipCXr8rIAn/Dk0Mm2xLhuXz/SraTboWgKPuYZEqSbLRUsXSYNY/9
SlNZDX2EZbrk1M/Yx/GATaOBn6EF+5e/iubWaimTwqFH/ycpYSuyjnBtIZzYzmTaaW7XbbEsTTzV
xpkfIgxDQ0aprSn5DZdEANtgmD+FvKyfDCkm6hg0HqpLxAIRKOSzgnT0qNufFL8SdgofRw8sL3ro
YhAhIQKpNEDoy9wvCQTJQqsuIzjgjeGQQAcTXy441nwObq9dcpvPTAKmTnqkE5HGc68P1IcfJFjL
c3vocXk7GAQb8phTMj+Q2yxXqqafEpVeSbukLQHI6172Q8Ujat8gsVU/ID2aTNvVfGsmO/nT7i3h
Fopt/SCxAmRr79kxRfgDYAjIErr6H9CQz6OdfPCifA67xhWPw9ZKUVHbwTfKLQX8elypb/hYZvA0
wCBHC7z+czJZCagyRpTZP3ic6yMKEjQBrAKhW3Ot9/quOGd3hiN06yBuJnmHyx0IziQwqj8hlwGd
9CMiIget56MbSLRexT63Zk7XLKWhrz3jcYUWueYeY11XbLx9D1TFqAb5xiwliFq671FYDd/87X37
nDkAeNmpaZdPbcRO+5m8zweuG89TNMCaktfEy8f8g+pA+k1HwrbctqX5CKlr+ze3eMluE2ITWuQo
KzJc/rICcoqxjD4XpFmwgAhk3nPBm09V6siqN0hrTjO0ZBmoQnGCWXbL6U4nyMidWWUdMKsEtiBf
oFmNtzG0J0iZ0AHyAv4CiQKPkkIH9bU6IHyyg69oyXflpEeviXYj1SGOQSuXtRbGXq2B9eyUeB4b
CTMCpeC9uHGwNXjcI4+By4KArT2FB1bzDGqiSCtADcTcj8TLVYiPowkcYR/oc4mFbKVfCHFoGDVX
vEG8suEDjOiEvDxEtIydN3arN/liUpzyBcIFhgRmjMF7bm3Q2upJm++w0hVfuLNLGjEqYo8VqJvc
2lr3yb5/z9+BB/QHJ/noj/zzi8whg+WOhAVSQViFC7DwhWLmH3wGhuaYahYYpuX+9p+dvm4vInqZ
xpG4QZzfacMFEGAmueUXIuQSEGnCmF0iVVk9aQIOMNG8o6W1ntWpuXencMuVwtZRXwjcRYzQH/vD
vPhVV/01+Vcx7WHh4rYiHtjMdJuyCv0SQRkGG2HA47mO0+OEaeFfQ7IUdR941uF8EMdD9bxzuM1w
Xap+AhntIkwrRBpTXNYwVh4pcRMkaVTeYTfCuRN7WkzEJJnXAUccuG6UQLHL+mm1oAiUjROfgm3X
iQbsBhA8PG2+jpv+l9cMlfD/SxlmWdaqqFmWJDLKeViAAuv78IvVFtvOuKJcKxSdoHdMWEf4Vexq
3GKq6j6qCLjIjRQi69fi6IxUkvVOy0cmXIg2WLoxkdNwXiWT7F/0VsdrhWPTSsdH+ddulkbMRaQJ
mM14X/yxnhOKhxkWeJXlUFl4Az4MW4smgV0io6UrhB1nYmL/KpZicPrdGsMJO5vsQa21xU9Su5kK
5IPSOtHbq7ZRkCCoizBJbLTuYg5wT6/ALsgOYCWicro3/EL+AMYViV1O/Kn4Xf5wB3XFLMyoRgQn
y2d54C6TJjPLuxdVQTMZHlC1XgMcg4gpQkkzlch0w0f7YpWa4UqtzB6t71q8vZIz3gX9DI8HUjtw
IqC0EfiJW8CkA7HId0Epgkn1ouyZl3lx23/lv0X3p7nD6JhfLXcZGI+sFaTNF+kOcRkMj+515DWf
4Ao4prHZHZH5/uSwcN9k5NPJOu64bwg46PhOTg08VcjDt9e1IyoU3Gv4GmGwYNo0Enq4cBwXTTcE
8IJ2CW/8/KzRkrkhtJea9+XPk1dHMhp2mN3CROrLR6oZXVS/kr1Fohzs0QgMbLOH15nQg/ismV5Z
ECrt6AgtkaujpAW7U7FLOwkib9IkiNC899Wb1D/D5FKTUIJAmQX5AwV40JFv6GjqupIYhj0yhzSS
di5oQ4LerVAjc3TBQ4GBW8Nici7BfSvX/MjKq9G8VdNlIegsOs+ILwCd8yx6QZJzmF7k/Aqt3ueb
ynCpbSvI5iNYUCNQg+wykBE7QWN8ee2rd5FXATXSW3wzGbvM5RpHj4LNhKgd+8V9+y44OkLjibws
xHOsdOwvPzJ6o1XFAwYofslP1/ItTmwud3ruveGL69ez0PBSMVQLi66QaD2BHJy/+Bk+X3twfB4j
cnMLdSdyENORs1r1zdA+W+PSlSvQGoT2IupejSYh9KofpeZ35jlTdrJ6vCaDjZoHQrimlQF9XoHc
/bVgp45Iwx0OmODwIiFf8mcLZ8etoH3mU0oWNH5+0dGLMBhV9Jg8XoaGD3engwiykM2+SUho58vE
8FNHiUgPX620161zJG+n7lFp5NLcNMzGffkp5ffaOsggLWbE4OejpF2U+wsNBWcRRuc2f7AMycp7
T4QCUgz614DAXjtd2PzvVFdAR1fGuLcam30BfbD0j0bdurqYTzyqUOuIyM3qAP5EZUfhTMQSEJ2B
GzRc1SZOLXyvnyNDeNZ8xq/OxoaUHmvzsyAG+zeK/+n6mVrstgQlLtAhUFuP+g51BsPvoitKKw58
54EpIfvgMv8vWF8L7VFWz7O+7Xrqvu2RFh6BIEa7jBG5+W1wGP4j6bx2HEW3KPxESICJtzYG5xzr
BtlVbnIymac/H3OkUatnpoKN/7D32iuAhBvRj8mNkwr3xt3B+ivIOfDxY5y7tcOEkcKI/qp2XGhy
rXFtiJEC/XCEfl8a74Y5rY7D10fHZcBwaHKChi4An6x1InxUNHtt70jZAtaPEd1iBPD4lJOgrs3c
WyRS+aIvmhYtE/99g5Ou9oMwbQAWMrEHxLHNNO0EUnB+itNt1C/w81cNbCLuGbZtsIqZQLeUs1n8
rrqN6EK2Wmi47KcP5FANGlYgSN141jJmnKD6jPFlhA49sKaXnzrAFaVdZgR3eUuZsUnO/ZLDWT1j
BjBgS6DhIxruxRZAeMEL1xgu8BcfKkv7dBG5jwt8JI9xivYR4XdbKbBlundWryjbow6uOEPunlb1
zTOc2k7kgcATh3cPFyQJHYhucA1HXYcqnSJKVSn9qTSIGo01VPcu3abGVvB23xB7u3PWL6XvSBQK
sTOTt0yWtPAGTW/0V4foQhW5SeO9VN0Dc51jWkIiVr0ZTHoI6dgF11J7pGPT4j0if+QHMRhJkL2z
v2t0cfIqLrepujH8lZktIDJIBnHta+xYzHIt9lAtFyKHi+/d6tjn8tkY3VKLd6Fw8eUT3IMJEYjC
RQRCap/D+Po5tseI4g6hdb2TektDgdBKoOZLoz7mXztEdovLLbADOcW3Tvmv2SLEVXLUzlaAeREB
d1Oc8Ck/YaYOC6ZCbk3CIpmbI8kRA8NZ4pDYLfQLxFJIZKGewb/D2EVFXp8uvzm44E8E/yxbqLBT
OM8VFjBUINs1HJnEvQ6exl4nqACqScxPtV2GxE6OeolL/6QprP9Z9WVKbaG49b+XhpwC/DbWcDXL
P4TR7F1aRhWT7wyrd6fGIQsKHL6AaFPVLRwSIpIac9kEp9x0CGyPSU4lFI/SFhn+KkjmeTgnP0TM
FuGn0g5JtXY/KRw9TMMYWDPJh0fA4P+hHkREP8IlJngA8qv8WzN+8FA9JCDt85Yg50TdpsHGq2+E
ZhBFiHHnF1e20fkOcnIXxHgrWa62DhhkZisTpQYtEvDzYEm6nfZwaZ2J+eOFWy1ZZRC3S3h9q1T6
g1KEGKmuLa7hCCIPtT7EGCKKOeNIceHku6fYkg602VBXRsAC2mnOjKoeCa+6aElopKCxYmaC5DGy
hrusnLH+hAnUkfABBOuOlRg/C7F4M6MmY27FaHgq7nB4lBil4dRII4JgFHn5tEdczsyOrpXmcayL
6UU8rAQYMccwA6DcYJoyg7aAeyB1G/sdYlRE+YeiEPR6F6tzJj82ZVq3F3eUWAXh8UA1I8vJKl0y
gmYlMZ2QiwhpQ+p8Sm7QEpHqAVXANWO5EB4k7rr/kOevyu9YqtUKqIDZPYUk9dwXMtKDNvKLpI0q
oLIHeDtYf/Ml+P8D3JMsQYjFKB8JUMPgOtDMxugDdkw+o7DTS+pBNHNTGiRIdZ0IGRLpO5kspGXi
szDLqF6z8f7W/z/FGCxmJJyCOUqrkYfDK7B0fRRr8HTReXDUU+3y8UG/44LBSRRiLXoK7nT1LfQb
KHkhVNonh6WaWVpDw2b5HHSS3Xrsf/bRWPkgDZabeVzMe5T1Ctp/AJqp+NElQqtHemWHPNS0A8AL
qFdIxJDwcc7Fx8q0sRaE1dwrFombCHGwLyCLhtJjtDqLrbjFLG5GrYIjC8T2roDXNC2x0IE1TbgD
kOHIXMsguVFf8zw4y4+EAI0UYBIjYZRD2b2F+Gfy3Br6BQvEtpjM9cj6TnBOnfMpTohLD62xa9G4
HNHfMEGdtSR0QVag7JsSqOH0b4wY5bfxbveAIqiAgFTKgOp0Jo/sMvo7/ImmzcddM2v90jf8hzbQ
htD4tOfqiMGY+orRO/5TT4hxRm0S0D7gNfOW3xoqCVQ8Jz4CnVLpPgEG8g5nzqnwpBrnPznZGdmH
zDwSnRYQookb3ew/ZxIrW/I6OO/iN1IT/wxHDa4auSYNJvtEpkZ28QvShhMAVK5JMYdVgTkt11Qw
n9xbTHE0LqG9AZEQbqMCvIr8wGbqp/MsG4Zc8EdHCiH1DdQQVnq/ha+dga9B1rMoqjnDWFPsz/wt
4jXzJPMKu4OxAiymSwQJyNDdG9w3NnzOSTyyP6ds9QpxBa0eZ0VHKblTwP8Y2j0lnKtZGhlTpnkB
wR3CLW+DZEh3RvAGGUq4NNe8Ssp+ssiQUNyQH3EGx3A22MgsCxPLN5hq4JPceFOlnud3HrPDV1l0
3/AYWNeIKbBNe2bbZs++hM9SejZ/qqDu3xkQVQlZDgR55LeiypqUC3ryWnZMKPwgfppt+vPEs/na
EHrQPyYeGAuAQog/+fbr0GeiiSb+EwBGYdvVFi5qkIZntObCJXprTDEANphPouSj58rnWMzR6gMV
Iy4HJoOcgMkXHdWfck4c9LlkSGJag78TijSojs0USg0fBkRYLce/bYRWFI6HmM525AXp7IyR3gJ6
wShMBfqjfNrIJ/gADVU9lyYGkSn+ZnbbY102J+e5wZnGatQ5chbOxgTqDk4YDJNTyOFzIoaUic30
lMRwFhBjMI4E6U1/Z0KfpE4t5iV0vm7GYKvYBmNtxokKv3FSzvp2AezstmMzxbnBucN2dMlg5P+A
9o10ShAs/lRPuY2Bu4vuBiI2tYFg8VtwJIhwOKh3Mix9+GgkCf1xISDRmvwUv6yCHgJaD5Bk6ZoF
JZZBQQ3LGtOzdAbhP5d4O8s2s+nIKkTYjIh7h9aBFoQbi+6UUZAR4EbPk6dKG+np3b8OC29YYvhg
zidw8TR07HO9ISZoxOORUoSt1YUL+LkCJu14gFCmViRU2wqaUdB+PgjANhVGHG2WupNAvpfetQ4d
LcQ1l0pqKjNSbvDP+Y+9q2McxpMHoWXAsBL30sl8G58EljLRj8TY/TKepXzUt+4GUcKapI/TACEP
CTlmyDP4hMzQmQSIr+LI9g+pngi/Ys2suULKE11u88ZTi0cuvYnBBFH7D/cQr/kzuQZwWeWZAtrq
YWODwmQGFjt4uGjhLmQx8MYnIAJsoYrhKhkHE5R505BPEJJkwM6cii//t6aThnFPKIGBQGU2Aiqo
cq5sfR4wRz26EcihPjuBk+KvR8PhTYUbySSYWnHk9OOTwsWAL6A48Ck58F7oxvn7QHUUjrcS3bsM
3x0Ip4QCjYhnZBP7bzzDcFcK3xQUMIHxIYRUzOHBpGMCIPeL6sfATY556oRubDwv4aCCS1AUN2c8
yGmgVUBAfB9Ydvm4aHIKlpEONgVfYP9lM3MONniBhr2KNrxkNi7/nEYC9LPF1gVGwDgNgf4/KmPG
mxXbyQujjKRZMFSj7BCgl85wlJGoGWhQ/uPSGgIFAxwWq1szjNo3dy6BZXWXn9gxhTPjyakevhlE
SafunhzbT3GEL11c6y3WG3c20Jc6h/Pjyg/nifNbIC5MmBuMFT7QQrwOod0KJ/YUUsnR2mPaXNJD
tOtvoY3RqVWfymOK6dfMfMATPCWn/va9aDfzLW4BcK+to1yLH+0pnHiz2Sf7VGfkmW5IXAVIwIhz
8Bnxu/mYeOp8+HxA+DHwDNS3/EHry4mAAozKr70q2OhTVY2hXGMTDN+Yyk+/A7D8Uc8oL3XTnbsL
ozu+ofvzn/1LvjELgKndXbDZhkTzLz8Ux3qnPgB1BZ/UlZm8o1/mg/q/eNkFCpxWH/Gt7Iazeu4e
EG2ynfjPf34v4itgaI8PnQ0qsQayio+TJYApy5sKEaoB2PJL+k3H8Sa46QIO9aNlAg/58Gn0pAJT
ev3HRn0B0g2H7B6vonOLaPaiO80uedYXfcX2JkUzoeV9EE2xbM/NVmQ44W/Dq/BM58w2lU24GLb5
sblqtrtrrjhSVDBzIHhQRHMmFVP9OUrFGBOUZ1efauDyUO8x1dpIm/YFm3QHbOtYuKBs46v5bK4w
1qJzsR+uAPHNsThXp+8xOyfv7um+kn8gogw6wRTjjY4LJ0ck8F4NWX+OTQWeaFwZLU5V5IAwAR6s
5C2f6vWg4psG0o9Xiw3CGr1hPjEgaFlqtCKIjqfMMXAs+i04ijggwqWczKnDzT8wYgPeOLBONy32
zccD7a1hoM/Et8nqh0jO1PMf/CVPw4SUoNsp4kdWhPbijvsFSwS+jW7tsbirS+GQrCd7vFDpDQAP
IIT+od6kCxl58yAPHFFMzCAEQzyFcvzfUCbHLoBy/y49+3e2T3+Ue3A2n6Az2q58y7TVV9yaP6D+
oCcYOgLKgR3qDL5tgQo5nSVcAjpF5DgPBFWXOJ6Qh4z3qMUVS3XAjMEPp3ufQ+bJTeyOZPgZCCe6
w44dzjfy7bDin1/KRtCo23DBLhahFQeDALwPIs0tyVeGU/ngPqMfCrQETRvbI7lW92GhLgi3+OFh
Vg9pr/52/pw7XP5IC2nRXotP8w6u6lb9Ea7Cjg0XrZDJCm/9XZ/0NbT0k3Ybuayv+ibPwaLpIWzo
6IxYlC0nPdOH5vI9owdBq8B5mh2pxNiJPE3qO/hK/Sm580HzvFSOQI7LLfUqBbD6mXz6Yt58QHy0
d/OzoiIt9gpHM0fOFpweGJ9/K75O82Fp1LSDGBXk0/jB+oPtwqkDOb35Y7+nFK0/MKxeAvPeycz7
b3464BAG/DX3m9k4XPuHJKpFgpORGQO3gg9m2nkEACLw53TFoZlcFhgfFoQ4qB8BlVnCUp0lNIbv
iJsfCFSzMTHy/7nyBot4n1m8jHHtuDOLh8GLYGNZxqV+Bsyz//onB/fwBuXRCH4CKlUsVC5oB0G+
DGSOzPuRgHHq8qbxTUEhNeo9zRxnJUdyocHa6LDlX81EDUWiMr5oMwLSBJpGJLRoJIGIIOwxge9Z
QbPUAKwY7wb/nL9ZBt1iWEKuh0yHTiVQd9GwgrCG2WTWHUWMA+CiVeQ+ubYhIGyy3WJL30ApUv0T
eOPcu7DjixmTwRIzP5NMKZ4JrLGZ+Y9wWy7W/gE1Vrj674aHyuRcxycEteWUngsMkRIBLlNLU4cK
yZteCoeNiN44omVBcoUb0Yzt1lXUBaOISJDGoSz/FyseysEBq8QAa1044djETQOA57GLZ3JAXsYM
UA/4HmgSD5ubzjIbl+p4vOMjSdQe3FZAK5JQOINRMDG9iSGoULsCS8OsYx5uQ6RL63kHIGLRF8PV
I54IEQeGSmSX8a8gpnwH311XNj9MxxwtX1y4WFU+uXxKp0v9g3GVTNaFwXmM5gb66AhWszeVD/dQ
0mYfrcn3qRKtyo8J9yaVuGAljIxZJQFo5kUNmAH1mJ5jtQxlT4BYUaSoT3HsyB/fEHlXdREzSq9g
pZlXvT5BqYWXJHHJFdNAAgHD5pfuHZ22lXszDsMvxRCzrV+folADMpwCDl30/w5NNlj5Fsidwx9p
ykH+rDej5Q9H9KN69WdIigTZcXRx2EtXHMB5mSqaQbYac1GUExeVo7yevTqkEMB5wRzCDr/GRMuI
vdwIx02DA+Ajut5ts02PBQ5BoFMR03d7vL1BbrQR5Rdun+aYDHYDJxNnxxo2IsFFvCjrm0NRX5Y1
zhUzBT41VqtQrclaBsCFEFco5LHuCDX+/3SDwnM6qVA4zcaIo65h/AWpv0EP76NGXGIJV7bYKa0k
uM+1TQGN3tULdq6Gw4OdDojWVu1gv0zDio+IIFxihZyQcRMEF5nOZVZxOYBb1PMiXZPcI8GeiC4F
gTQRjp7EliCLWJVYscF1YBScC3PMxLtmo/CG4U3xWHx5GXyfUkMq0dUrrTlE2Vl5UcottqCBuNNq
h5ORqt9cqAykkl+fOhCel4uaxmQ2fsPYq//eByprFmOrbTNsLOBQQxdWYAO1W7+xJsJOQHlwCpU1
3Eiz3KE51jHH69byJa9mQnfTVacjAdcy7V5Es2HVnB3KQj4rLlTylWiu6CY4JUanyjM+aWE+Z8A/
GLPubb6otuNwwZ6frCDA09cQAZMuSUbQJ7zMg7rMJzO8Ic/NGwTF8EaUcuotxWyb7gM+G0b02+GU
LmBHbLyn8OIHy0D50jR+mS9hHidIFDYcFxUGyoljIprtN0K5bTSyIbaKcZWhiQ0O8dGAvPD1zSOG
Fy42AqYMgJd+6pB6Q2EmS4erEhhQiZdotFJvvxwt3BEGdfNCwFPNp3a/NR1zX4Q1GO1OYZsK/3Da
A7WNonc0OaO7ARRgFWU6E+Gl4Fr100BrgQDnzrgEd6gODR/8NupSNBmMO79Im8a2x93gTxB0C8AJ
NyJCZKbvsHXuHwmmjF9LJMpKW5IAFW8bOSCxfmponNotLh43Vz4MENy9AhKpd0vFlTmLZofDXJlu
pNn8CmrhwLHlT25xa/WdrcJpzwj7RTmKCORgjGVUbwv/EBC0gJDMPjXjh8OpZLNaw0u6Vh9aHnjJ
WJwn2jKRIU9Y+ujPzIDIYWBXKHOQbJfMAeCvUw05BHV6cPCEBW1mKFP0OdJgGTQwobZFDg/OIfxw
4JsYzXxt8cGkL4Nxv9OyPRSqyMUxnIgVYN5qkVT33N2MZFZgoLeIGgykQZnjRh/Fmy+RzfyyRcwd
DHzb7emfPO75AGd2Zv0YzTLlO5r9VDQdV7zj3oiwS1tDvIANZfXpZsCsOXFoV3EK9ncYqTDNA05w
50l7Tocf5iBpsNSDJZclynbGwZW28qmjJSjfS1GY6iKWnAuaK3ofQsFhR6PJz+nEd5JFeJ8n/cTS
DkvdCmV0fgI6ZPFxv2j7UHNMGxF1pqxM2So7duM8vEAV+kOQPUaF6Oj1s5VPThiceRZOdB7H63Ti
GeVJXF4K3rCORfjYAvqOGZ24/TDF4R8sWSbC8wuVB0h71H2K884k0dDEYAnW667Omd1OTXlgZvbg
DiSmOKLWbRiSZOvcBc+nyhF/6u+fkq+/sei4FNB9ThPX7HoQ3vRLQxIeZKalQuUvjBdupOtSq60J
3LdIZOgMdJTjOpki9Yxw5jAHY+1xIXXSQib+q0SvJ9e+HfMqWvmP4B9MX8nQNaFc1TekpKtQuheF
xzmj6bBvCm+X+muXmIceET690gR7D8icMsZHIWwNVR3mmeAvzKh4Y5fi4jVSV4IzKS9dxEWBFUsH
EhWPUVkuhwnDFdVc5KUxC2r/guHqvx64taGPdwdOY4B+eO4SRZE/CV7jy1DqZaBHjmKi4WNVYWnU
6/dGR1caQplyo823Uh+BuwfrZasOHtUAXtlhbxUdtZYk7QV0K4m/LrKjMJDEXZcIMwtmmXAK7cJt
70m5dHsAZxVvuDhyUHt3AGedfv4CBY92LF11HDAMyhT+in+0u66GxJqIk6Nr5vea/NNEDK96rO8D
pUssAc16UxQ7fGNakqJlJGuBfBQPhn7DnkrSNNhrFYnnwaL1DWcIu+P4RqqMflaD+RRKiO3spACQ
nHBkFqVt4KWD/9426MxV5l76kk1WTizZhX2/EHp30yKs1mBP+vpzIgMw4jFpNEsXVkm97kplA71A
6bxzRo02NO8JlWkhwAbz7143mqodq6+4RSIyJA76iQCVkgylB3dqe3wOqunZERzGSMlwQZYc0srt
iTBYoy1xM8pSIU73aP57kdGsxIwRZ360dIWUgzpn/if8ivNarIHl/bk3tpOtOTJPFY9l4uG/TGpN
wgGY5oy5BpCPRLSRkuF2ZgTm3DTSRfj9a0gHznxIOQLCAV1YEt+wK7+TBW8xTQhwgPeqCngu242O
BlHfkKqoBpCSJTBEDTHwgIkOedDX+JHIQI66di5oWHq0aqR34Vo17OIagSoPRcBdO1VzylPqVry+
ZA56H42be6sjcZnHV6HCQBSqmE6XUE/URUhyShRdC5NspiNkR3jN2DjFUrf/ms8IkibB67zMOm23
ZJkxzMydpqNBr+KdyedKWB5ZXIjAoAOPDTI4N0OMZJdnS2AlaiTsvfF+oDbjiwuuyfTP8y4FVUsm
iAfit5YCPKoAfCfLlnL5ikxee/bduTngtsrLZAoYhB+/+S6gghBg9yv1nEL92qgeBqIt362tstXt
RlgbQWIhElYM2fZgJDP+G1dyOvwGnbvp49YxUDoYbbTN8mvQs3mSfoPHXSt+quCp+cbhmx01OBIN
H2x3LUZBHEZFRf5Wcz41ZnOithMac+Xhe+zL4MMkSRuxTm4Fse36edLttAqPAKI/4EmGE247eD+h
Uc2/uLMknETi5KFhzUL63vTHT2TItBS/2bGqhkVOKdLUj/EH6Nq/cX4+ut+Z+SjKyrc6DFefIyQz
Hnrcwvwifx5gSMA+xscA3V2PNlnjwZEY2iysn4JqsoF2Or+fXCdHoq7kUxnfs6+0TowHmxpVB13F
YgE1FW7uMvtBCIZVgLd2LU1VbxmmX1uHCOcZMU/zlIujzxGNG/v8ZnIeGQzqCZ6daXiD4Ag465NR
2iY6cbiv6V0iYEWf0afr/kWGk08muwbGrjbyaplMPKuUtAHBZJTCnJVAbY/EhwxpytBe/VKeNQwk
jEsIeVV382vOpyBzs/lGxZjAmOr08mO4lriDT6biBAJ5Etr1q/prT/IVeJPqENk9YCWoQ3d3UUdg
4Pc37FjxYNThrT8QgknRz9N56jQJtMt/6hWaX0qaDPOKdaH/BrhSI6fvDzV9eJcmWwPJoRiEhGeF
tCGT4OQXRBNoxSaDhdRlK52jJmsMp8d3H+YBM4YYFvzX8UiTHHDWUoVqIforxVCXhr9ONRFnRrzu
s48ALOYj4xFsosOB2klKTnX8ArEQZWwHXo42l5ABy0Cw75I9xWSPC8sj/RYnWN9pUUbDKOPtYCcM
o47qpgHkmIGtFyrqCwsDUh3t8a8Jkz7nYOdgnFUdoqyvSYLrTL1+Mb7y50z0iNfiITBvi7AvHL9G
gQ1CFRtYzZFOrOvgD8/gLmDrQXNOLJ648Ypl6zruG9c0Ez7VXFkHoBiMEnAEyUe9VsLVVayMr0MH
SYbSRMVSxiriVwMDMrHlwebLNFxleWUeWtCZmuzSYsdHAsEG93kmmhIm356NjeLwaT75rPR3wbnc
TG7ew2fmQnuNFRM9C9/6+dZkEfAwx2YRxsI3WhLDTbsjiIvkF4QOHCdDeAkuTXfML41m5A8gizCZ
dON/rzoexppQ1JB+YpOpjU1s9RNS4jEsU2aEEsLVs8xPa7BS+I0j0x5kU74niPtnk2EOVCG9gvJI
fWLj+IpsS3/5oCegZnyxx+CbXzj+YPiinml7ydb0FgomUo2NaJXBOzBcybnPbSfMgvPXO+dkg6r/
vlUDmYlxBONeHRFgioOpikZQnWxDphxoac3OPasAUhUsyz4Jl8UXKyUtWeIdOVWyR0lfm7b+gzZ2
WvbQf0fj8AinFEpQE2++if/Q83XronYcx0wSs1k9hSZfDb0duKSzBc1FlP9RWk1UwAMVL94cvkIp
CXufoignPtwICFnLFEb1kuPmqDX9m19qtiy61wmlZFf5ywl8TEWCaqBrGzMK36af/PNbmgEE+V21
M4Vk/nU7csfU3SRNwDGY4pGW4ycZdBMGQN8SE+NOP4RGcanr8hqha4gn6EBjGGno3jR01AYox/jz
dEPYUU5EuTnvIX0GeB1OzEsbJUg3FikJtIOh7+XEm4PLmLx0L4QBNTkPwjglR1aj4kVaeHZFL+Mq
Csovbu2shJYjMZgViKxoBJG6BDpCXhzitP2MZ7ZbaZvKXEjeD4BPHSYrAQedHsPoPMKC1HymcMPH
yCeBF9YsYhUFXXytKsw69IJRD3ZOkMJIPLM0uLWe++GiMgRhIcK9HjMcDMZUJgKvJAlX32eckt3O
md/DOVAS6DnCwqB98ltlS0x2MoKR44svna8vA55r5wjeuQs4KvhIAjHRae4mEGjc/g2MBodgWEx8
c5WasBga4ouziYpsyrfUyV5OgfTCS86XGTjLtQxR60hg/lIeNJNREi8vNop7L1CQF5rGwW1ANdn6
CMoE3HFV/HiEqnTqQAF7hbldGhqmYIWlNzpBJxl8DOjFlfARSZ03E4FoaAMkM9sqaUfS/H0sXaH0
jtnoSS5sQuxOsvKu+M882/BCce9MDcjajAwAVr0sWUvg45lroK04hpxbg6oQfSI7vinDhhHgYwNF
5cg6u9zJABBgzT1QGIfijWebEuCn2/UOVovkES2HWrGDGq2CZLbD0dT/PAb6JTjO6KbDPbP5vvR/
8qP/ZTdBqWMuAgBLQBdoKqZEzCQjByw4RJ3wGz+znfwBMureHimAxU7dKFfhDYJQ/ckcngwVGNe8
oysjLWpMcpEgQ3KHqvU9ewEnlbv8rN/1e7fJf/t//ZbJMdtXg+vTXvhl9K38bGkDrgerh3KltJOD
90CG0V/yU9FMjV+QsXbvPvBsS0/FofsJqgsQq3Sb3DrNHhihVz2jaUbtN+PRo5WcuusGgj9EDiz0
p+4+ZqXe2QxZ+NKiayn8SJiC+OnXkhDoVPhOhViHqqznIUZv35164PAYwHaiA7OYwwVj30VSYBAA
sN1gqBVxtZDTPA2hM5ZOM/6t8zBdTkgAxxuHHkpP21da00gWIBPOwB1rVB0lQIgB7qg4FBPHaI6U
cJDcvAvridIl0VA/mJRWKkwbF2FufZCKe864JoP65CImjAUAk3y8ZALcB8RbKB8FUEzFePZwceXo
Si3qKxfzmrc/Rdmxqk3pLKu/Gd0Xvib0jsk4PRs4pCGrGqCbZpXBxfjtv/uambGU4QbrkzvKTgt8
7OcD8Z5Dcm2h5LTqOQL0zBGIfc2d0TwxbR2Ib+9ASKKAeEzh39glUHOh/iZNuS1ZzEr3pzWUSuTa
qqCpzDBkGnh91gDCJiD6Sds4X+mLNQFTOyn4XvooOBtm+fb74GI2wuYbshalb390dT6PNoxUJ8PN
VSn7lcZDwdwcu3TM5gGBM3ybGErJIfEJ8E0KtCceJ+jE868uG5vs9pVU6SdNu7rZ8C/n5pYCJFSC
e9T8jKtMXbS421GyMeeSjDGfyJ3rvss9hL2ngITXrDjambBJsJMZkdCLJEz+xl+dGIxvOnhkFZNa
CdN1k4+RyIqF9l0asDn15kdDrNuNUxCRQVWy7ApKRRq5oHhUKsikuMbcMhSpObZmdRoml4CF71f3
FilfJayT9JSqq7zbh91+gKek6jZCWN+GPgac9o0R+1uk48TSVZrsc23F5UrtOFJ70Gx+BhDeO3MV
KDgVd6MC4d4izo9DVps34Ureg2SlxRuDysE8DNTC/qxNKWh3AS7ugWOyQaLOqbRjwfy5Hf224V7k
OZgEgY+gYQtvOyL6COKTJdbAcorEh/nUEoYFnFhZ+C/KXcF2HLIQyh3UNy5+vItU5b3ukuFB3iFk
N32cSc0n8XeOvxscU4PrRJ0x4WHkD2NJfJJugpyAGQ0/EcyEc3dPRANUj1RctJOZumpe8Y6fUiOA
yiAkHbA70zYTpwX8P5YI9Yelmq4hodB2Jj7wBnZiU5/Rm7sAs8QI0fNISx/RdI+73Z/3D+EK2oU4
f3YVKALxhJmW635d/Uzm8Zx8S9yxywPvhatGTE5aSWUG+KzqRxn/fxwOJ5NFi4Gh4lTEW6tktUwp
ftQx275Yjflnk7OAaBzJUEQYArML/FC6tdFgczhVLDoB+PfNnSzNLfxsm1G2ctd/GapCi5CjwzJz
b0gf+oZYn70xcJrmG5UUbuOI64xR7wXjqEXY/izcA8e2A6kTSsmkWiOOaNT9tzxLk9dX25JlCEO6
brcJ/CV1pwfkwM7bfoXzZzl6RbQiOP9v5T7z7lPmL+KSzZYJHWnzdEpQo1OsGoA38QpN9R+lXeS2
iTaK0Is9bwCk+OxtFIapzRZqNON9pLlwicQUm2RqSlpFN1hXd9O0gBjDe7XSLmNlR5cwNZB3zr9d
/kuKEsarUrKVeVXNPPlAfWcFlA0amY33ETMbqlAImQPeyjnoVwbUD/glkQcknVpuuO4VTAtsKDq4
yJW9o7scO4u4u/FqSPzT8NVrkUFpP2F3U6EiQZf07e/kqhVXIVtA/A+bHQSXxrRViM/lGctmIdnG
wwZmHuaOqr7qrzkaVf09KItceFbdR6IQZ+wFCSYv71x3fGL1x8UoL1jgH0cjhY8Qmivhwm03NDu5
eIm8AoZ++/7aoFyB0pkvQWGSYMFgLsyXZroVhBkDMkROybAi7AHRJXS0BqPbNTHUcrER8xM38pBu
a74Ps9wc34+fNF/it2vh5vNVr5W/yeO99lEYo+NmJxRzalEqSpGSC5dXo3hl/dPvDtnE1t8jsb4b
zUoRUqSAI4zyyism201OmNbY869xYSH4NynZ+TDXlWntL2V/+d2b0FJHM6pgwW+T8qUBq1zfY6nk
uZu4xNjlEhYLMfwYHR7Rdzd7F8WJeR8vu/0ZR4AEYOBlhxPdpY6dQieDbtNQskKcUaXftlsE5Stg
lBDPw8ICfA3ttD1QhvTFWv70H0yle1JFR/EezoQ8ezgwway1enT28AxflGSWdiHb0Z/RXx1jtyUG
PLZodvOLuuHAmKF33apYQ02lB5zTJReAdlQf2FkSKI33FppFkvnqG4QqpFlttk52eD9NfikN5FUu
bDHRwtBw2b9KmvrkKF/ZseHfGPA+TZ8hnJ3JJtttMdYqTuWRiB9y1fo5zp21lXDRr3r6SEajiM0q
Gyna98Er8+CFj7yVGcygRfjLvRfCLOPL+bYr3LuW4CFoUVCMvg5EhW7uMdnGiYr5BJI6barsMli7
aEBZcysqdS9f5dkMbGzWPZLMamc480G9tJRVtJbW/r49wAHUltlWXWAcZsVONBX2hDk/e3YH5Wng
8FA5aHlL3aUjcmykeuR07xAs50yCGJk8IrhneJB97eyGqAZ6IvRnvM1eGD3vkwXPLF4yzIZCvg45
h9HRADn90poh6cH+L5v6z9qz1UVJgcWihuxdXeA/ItqYpWcqbMtjRIC1JfMOCM88N+iePC7VZiFK
l+JkvHDmwtlROBFGLa+gmPYPddVfyqVEKUCEMS0TmTiMadfasnvjD5JfODfcG4+uIAmX7Cl0bOfv
fqQ0pWfYswPdpwtbZ0ZbP9g/0iZfYl4o0szBfZ8GC01ZFVvuYGzNsAeEuKPs+jW+8dmcwMh/5m90
kw5qZU0wYZ3h2EbJXx2COXN9MqFfOG8dGb2XJ0zdAOMPYJ3USvGmvnVn/xfKyJZJObtvfHLRS6L4
nMJW4VMG11h75bSdQck5q9YIL04924BPZDiY1T+KY2cpc2ldTvVfZNkrTNyki49j4GpisTtt8WiO
RpnSgjKrjSxzrRMSwerddgv8eabmIjzoi+BYHwcGkRyYLx4ZS81JFsOCTYs1gMVtxYrF/WtJJ+At
YBSEdv9DzYG57yVZFVfCPR6QE/wH8r5gbt6hJC2VOaa0pj3c6X6f1Mi779m9jbyED/1J6cA0s8JH
+eG/OXAuVhAXwUf2w8ldttthibngzFtmTj8Pl8qKTljFgX8mH4Q5i+Wh/Et+8LJZoj+13YNxabcS
/GfWzCjim6n8qoKx6jokej3eE0VxLF+sX/URQ/LLVnAjg0XAqJJ3YBy6d2xzLbOSaKQccxSfmnde
05rTHaL+Xn1oMww6lr4Ng5m6EWPjaXPGUWbN8PekXLlP/yMbJXPaG3XND8naubr2rti1vLiOxm9B
0krRaEPWH9bMWvHFgNGHXeytc4hltrs50ocdcu+RzgbAAfF3V+7p4lbk6WH9POX2m5abbI/wCJIP
E2v0UHSK0WZwVKc2ydGzERgE7ZZyAfJM4vTwA0dQm79C1fbRGVD6I1+enOH1R0g06sOvUNtMLl2M
oez6Bg4xhwevz1solnDLANm+xCOM7MEEGky/Sm2Y4/3nixNOMcfjBJbpAvMUbFZRW3RzjHU6PF2Z
Nm3KXXnjvJUeycqDMcQGfMcWnkoWq3mshKbtE647zgzZStghgSE/fArUezgQV/Fyb4bDmbBTPhAF
OXyIVJ1mP6RG84Gl/3hlwlzfqrt4b6BJAAacE/w2mhP7e2RJ/yPpzLYURYIw/ESeo6CCt+yCCKhI
6Y1HLAsRZFER9enny55T0z3VloUsmZGREf+iPZ3RKttTFt4TEwiIYPcFEpZ7wzA2q/mLwDJaPR24
Hia/szx9rC/J7QPYvNEKjDcA55n1dsJvgtMdpyoyQ2k+i1DBYIXBQcTKbRFE1sOGNi8sIw/gtoPv
7SJ3ARWdZqtDKDqQyYRlOSAPQgJ7AuQsgjdqwQja0ydSjwDHH1vYLwAYLiGepfPSg4LOMNnk8w4A
jICVIs2a4dCkQXll/DFVi2VhvoSCKztkXDvp5pOdzd8OAwL704mAh8q+daNTgxasw96AgZydRx8t
t9UdfYOZgCY/09v+ndLJ6TWKz7NlVmvSL9MbEhaoOHrDczCUx+xXWrDpHJnN6oIoMEolbh6T3t7N
0R9VeOOw+drNtlsM4FuzdgbjwhqjddGDFTcnyHXooyWtH3b9+dh4JoCubThvms12wshsiIkhDRTt
tGnjHF0D9+49cGl6J3RjqE3AlLjFxf4ha6gRrNrFJ2A11wTGF0gvmGvCaeXdsZrZZAQ41Mcpe7tg
jGKEQXb1ggrWChT5bdFaDOTOVrWBi/XS/MlOD18BI9+HMBmsBxOjPGYxIxyUVQCLQbHFGwfL2bGz
qm1LgTvIwuN9iyq+BUyD9No/bC6KUV9FG56Aemq2it84sFt+bothiCzw6bGrthSF7I9VUdrhqU9P
UpBvJhEsGLKR7Fd2QfbIywfpM9AXqF7W3aE+Zg4AMhKi7a4D8mVN3oSLmXkpNiTYhwUL3GLChhr4
D2MfGUbY6jOtWDz/pKfNAmFBYX7iBeJRnGFVl35phT51xS4WWJBXuUV5smansRjjannXAUmCSDVQ
NEjp69uXpbLio0USfzDwIVy+/kbYm5gvTOi5of1bq31Y0rCfiWokua2QfH0bwVRAjeuzvII0SYYy
YpYcqJNrSLUdHHBKw3nm0xdHXOmtEpCr7f2jTzdc5+AIJWSC+O0RphTw/uZvCDtVRYHUeKLzEOHf
wHbX+UYP9nQwrChZUspS9jShI4p939UgZkGBDDS/uQL6zuxg6FbexXrOZwGqOgFnmXtFBOJMMK3g
2ZPo0Qx2mpTUbUU5CsADqAiDEsl+RtnImCxq/6KPLDUeuzBf48sJ8UyXYr7QwUYs7e5UDgDEK4IL
iCBkhmxXDgQZ7it3Hn4NG7tKdi4sr3AIknJN3nlcSUDx2bgPdFgz25b0YTOyWb6WU+PtSqFYUQPG
VDRasiPObYBfVzQt6MOBlO9OU9kozqxBTrkm0MIIezqMGThFUAfst/5yH/ClfQnN9SU4HXZCBp3W
zBj+5rWoug3DEflueHfebuVVx3zx8r4JWFXES+jSacp2+EOUCE+XJQvgHAVSC8lTJshqtHr9jZnc
TBUB8bToSX0jeEDQj0R4faUAeSKFjflysH2iTT1cA08D1KDimaQhhfLc0ixkozJXlszTPh5ua2RH
KVlrctrG8AHGhM2lfNdNYuGi+xmtqAOX2wxqA3gCQCBYni5n58uS+hqgV5DPRPAQPg6ynBlo4Jej
Qv5TzfcbEpIFIOoKEYRVa4uBM2LteD5hYEgkKnQFOkv84aQ28H/gsQqxFTiD1jf+7oHglS6GAymC
URRB8KMuvcUhbTn19d2ln95EgK4b1YTPqZrX/dOuTMzknekP4KIEwMJMjNapFv8BBjBp5/F1ZZB1
mmKAM9ZJmthW2QMjW+fG0MO8kQcEiyBCt9nMLfE3C6v+0f5+o7/jbmjE+KqhXrYl5gp6GQ3H3jpI
xkFzp1amH5Ej04/Hj7b945AW2xj9r9dy4w+oFNAnNg/G76/n7Cot4a2VFoYk05zM9hcNNN37aLH4
LD6VV8l8jMZGBI9fQiJLB4mjRb+/vbZG6MYGKMR70EI3Kt4Dook/4h1sRfkgSeM846kzdjD54w4y
TXXwV3os/fshKiu8pdFRVdCA8/PajYsW/58AugBUrNMS5bV/p6BTjuLAAGEM9gb8nvgSaC7eDPKS
t1JBsZqXkSMVcBwDcmVhMA/ecNMdNBpe7YH2taECVUPY+mapijMo18Cn5OfigQMsg+ers6E3+wXA
YAPwJrdQ1pkZFrdJ/Ig1SkcFjD/iXLlBDpdoi7OtQJGJV8T50yp0wRryr/+vpTZYGDlb3LlMVGzn
t7AYWhir/xU3nZZQfqMybDy3OClukRBrlofOpUc33LwFw9AQalm1c/DueziJ6MwiZIHFeAilCfxZ
3uzef9SsgA9n4aD2IPBPXLC/CPJAp7tbgOUQ+DiWdMughx+M3pM3Q3zLNHV5oftN8gsVEoEp+atH
t93tl5IYZsaITr0HJgzJC5C3h4Fdz8VHDfCLLyDacuxYcSAyoGmrAbX1C9IeoMqEfID6cCbu+1gt
6S9O4qvop+lNrBxpk4y/S7A7V6CV5jem+v7ZHEhQMQ0/Ij/AfVBcGsCvJUayuYXN2o7G4OO3CJH5
jt8bhL/ZnCLD4RAz6gUssUtHSkV2Cu0st0FW7rv1K54RENDM0Gv033ZknNGX3Seqin8Cbs3Iy1cI
uC9vKNQsJ+cxpZiA/jHyD9gVBI9ARc7Z/Nz9++qDW9lW8K8twFQ3Cr6ZhSrCoI8nf8DtiC+Trbg3
zuzMg0FOFM0VCCmTXUbSOXGnsFSTezSLi1hZVs4sGuDR6k4qE8gdyKS+Dq5HmFJfquMhDzOQUhQF
YbPIv1eq2tothawMaAPxloFqInE1hcm4vkYViiyYYTiwOF5wnz5udtgBN1ZZyq+b92x7QJv3CbZ/
malwUD+G6gw9UDzQ3DO0H9Ak8z+0bVxCY4Y8yyvM5OMUgeICsrqhLscgwlFIxGIAYy11M+rmr9m2
gq6Pk1B2uEQ9XOocUHz+3QqsjOrfJseahsdQceknsMenodgvhO/akEoRBD9W8UZN7jkUBSzGKuzt
yCS/dCloy1/IFcpvnH3XcoZBNjLpLpo3T0iD2EfiL9VgSeyO8sWlwQIG66J5VS8eg0ju/Xq4uL7B
9llcJG++AUSb+d9BeB/vLhBqDlzdm09/oMYF0b9T/HYyvyjhAalBybsxK88tW0UgyW+/RodX8V+5
iyuVcMCtfgZvCkub/OnVcjz6VBUu4i0OVb/YQdH4CqfYTt4oJT7DoWILk2zJaMHAohWTL4cSQ94r
5OSRL5sbaQo6c8QvOHN3rGq4Ch1AJkstriQkU2h4TOCIoQGFmAd0a5yCZwgP6+oIdxUWD7iVZv4F
MmsAIEWaozmCxwRjC268KqmvGixhPQhcoe5GHx4WAwgawZYFwtLApUJueaSPsc7Gp4Q9CoFoIJh4
bIPGZLdM+8KE09DhrnKe1CY5M2fA3z1pNBtJmVqi/wX6o2eQaSZEKJNEENQVjfTbCLUoDJp0auQX
FXUI45DbsCc+I4ykRSSgOs6kRrZNopsBjOWP1gI6t4DHwHGDjABRT2cGotJAoRAfwMi/kxKR2nGA
vxFXCxObhi6aMIo2HRKw9SeUncwpaucr6t+IBCHMY0Hdpz/VUAanyOKrPyQR7ys1GO35NZoa5wPE
LOj96QeQ9hRc2DPBe4BzLMMn0KeZadalDvu6gvPLj2XjC6zqA8tNPCluEGV6pbO6qzkAP5MZgAFL
yOks1zDnK+va2gj+gOnlCY6Rs5C1kHdDbGajwN0DLHjiyXO3RLeT07hY7M4gQJeJArVdot71EI0Q
NGkiFEynXXTvfm8An+5e90Y5Lbd7ngU0kNzIauuBGFgF4dquFfJNEEWPcyt511tE6eKquNTP84JG
GAsTmi/Q/jU5xaRLORhFLO3uKRWs4E0tBcub19d8BNcIlbQuac5YNYG3mtJr0rr1LVBQ7UOc35Gg
6tG1VCy6j1bzdhQU08HAENCAaerSVgk+Huz7w0Pv1pUvzynpn/4XHVuzM50YyO4KoD38CTTaJFiN
3EwgxE/tkLnTnRBZog20o9cOfRY9eCIKaThIUzrPRXwiQGl9MrZOT0Rf/vASggzLXoK/ZW8YX1FA
gaYZYOEEiJzBzet13HiKDWdDnurAgECiSCn+qAKhMoRxRhmCkrSpLgZLtv2TWYQ60iemuM6N7IHD
sNcExzLSIYMsQDNjFkO+C2ni3FAyQx+Gs2fjyLodM3FsJhC66ABwafuZb/MZI3c2v0NNz/EVXOJN
RU8A0uu7NdkuTeeC0ZqKciguFz2rBnKEkv21+r/yZ3D5ZbBPJsGh3pZXG0JE00iIWE1AvOEnVw3R
0CjxVWkQtEMnO8N1ESt4+mWseCheUpSiqkTVr9SREPrXlWMKajMSHyyIoAZmMA501ASQSUE7lu+F
OggbmFIfjvCJsMCDD9U/ennk6CqtbMCiZDlyeMhTGh03ZXvocWy2SLmnUL7H4K+fuw9onrF9hplN
9+/R0wmEuGwy7FWZAYPg1QCFGaQWwacJVYgqBd9T92hhOx9EfSF4vHZYnVIwpTxBt0e9LsHfKWz+
WoDqJQtKAq7g9hEyM/CqKKuDgev+lFOxovBRsHw+0OtHIY5ypDamFhWo5/t86LcxBHVITxmSidje
r/FBoPQ4p0YwnUrQIUja7m5B8YWtXWnBzaXZ9C19uOtq5qgKJSlRP7jONnKLebORZ2eJ8tqEqGbe
cEIqMW/FXgsB0k3dR/I4AJArfprTxtI5c7p0yIUBaqBgRI2O5tPrvoZ3MUZ8Fzmsid+hMMZe9OVI
JHATeJUgqcYBvusHhUaRpyypEw+/P6OGOWqx784QeLE+7N5HVoc/38T/jswHt+674k5mSM12odQD
4Qi4jWDvKd3V12332mF8B+hlBKp91wKwbVBXevmD8oeJ9iojxvhgiDIjl1l3NrWW2xkPeoU+zXCc
XNGCuIzS8XWb97s3W+kS+gr61B6Xe3hxA4XEuKJfOT7Ya0JsT1Vndtl9afgV74h2eoYNxPqpRt/P
QqrxQ6RByFx/32nmI+qFhHJhtx97wPtn7PffEEYYvyoqOslkRPnHxUusyRYtkFJVXYAtKYMrim9y
rLxCRUofSjh975hW1dB4wMrCep2beGEp1ofYUHxdFO5Z8aaF/cjPTPJihuCONUIKlNzo/Iie69ZV
PCodPu3VZJBI8cfvIpRxF98Ne35vsig8iRNafhBRZalbonbuU9wV8iyNaGpNFjNPIqL4HCWp94/4
EdeRzLR/pfX5tu/jet+fiSpFVK6rgJWXYu8TaF7UBM36FomvlncpyedMDhP1sF0EW5//GCtrys5R
G9FR6/0h0Sjo8VU2Mjp4/j1Q0gn08UcsY/RSxyMPxtu6WvfxJ37sxdcw5gvRF/e6Bni5GqxuNsIx
8TQcz0eryQrc2RKDFdyYmqBDPYPQWQVyIiddXHDUR1wG34TjJny3HiWjVE5H/Cw3vxCCvDYSV3CL
urg7F/tRklEEBNRNUWA/Sil8UtFOs3OTPhN190wJ74my+oTTBdXUhbp4jcAEvYri522p9uBEK+m6
gcNBz2w92yCya0mRFJXz2elxHG675WOp/EAQ30q0RKqN8Efqjt3x8tuTTW26bb7Cfwu53t/BT3+0
pO1r0y8/y1cwWfTLbtWE8qJbvTbdCvbsM+yX97BbvjbX3T1sV+1KvH3wNJvwwTsfqyd9oMsOusdw
K2355t/f1x1sc2C/x2HpVL9XWOw4Me+uO/Xv+ttzhjS8Ns0Gz+bHUfmpNtB1L78v8Ld0Faaqrvwo
P5zt7vCn/sFdaelS/Ipz5RPQd1j9f5DBT8MhDu7NqWAttCusWDi9htOVofAjj0E5gk+5/CoWn0Vf
/zg8gpEKRxTHpW21e6zkRbnrltXuvXkGfVyt5WQCfkoyaf9ERdT61E/fqSAkn2QX1o7O4siYeCWt
38WThDYbA+0RvYLXuvCs1n0y+ujhfAsK9FXykOgxkFON/Unwo9CbotM0OSmn2ek5V6xnwC1GfoAW
Cw5AP0+DLfnbvpq/U7vfliE/4PKvv2UoA8b6BdJWhfXqxQYvLHeHKYgS7btRnOf6FT55BPeQvh4O
ssGT/iEhHVb/M26iRzD11g45XHgPP8tHxJYrZWaJecQ4rPjTrGtG5R1rAUpufXynb1qy8nkyJR+v
dcWcaPeAtdr959zuZ8lzLZb6uPfFLPswb2bpLIXh2gSzVEy1eyD+JsjN0oZvPv8+rGW6KCkzGGYR
Hyn+ou7GLKZIz3Q48wozfmIoHIs+ee8rqUCo8Sam2bkQv6Gk4mzFU+EfcnLbT5hb4g8BsNgL1zGe
XNpyskAIqUuh1iDCyG0vJ5tJWvN6u6eDsYf+Jo74L7gIetC5P/NRfHZ3Vv69TdwgfiDBvkn5qH//
YG4XiFIoKUADxFFJljg7kp70cb6zy+P3FGY5Nf2BTnxiMhd8LEowOf/rfBFj0F4k54JqqKG5RcSB
QCwu4bZXUnGZStKsZaJKF4v4Jif05sTJKlxfd74CodXyfcf9H8bg1z1S0nTED7hx3PVB8tj3fIi4
1SV3lZMnXaVrImjNAFX353D3Nd/LJU13cWbi98j0UE9cX9cl45X38V97pk105SUgHXwHs3CUFAwN
Qrtfo5yhbqR5uHNLd3HCiS7MY3X3SoVHIGFKfAkcvejyvNNnikQH3SEMbeaVJwVPdzHzx2gA6/0P
G89Fu5m40s/4pAbVdhJB844GUbf4LKbWfTo+Tqvhtm+9finiUb8ESkSHqvAeEfpeze674R1HTFx3
Unz5GZ8vJ4FF+PekuOcE2w1rLz36GkFjns8oaQnMt+ibzCfek5UBvZ4ZxxoyTlk3YsK2+C3uJ1tN
7j3PIaBFjbkBa4ovBn/Nb4svhiJEsDTfP84cuSVWVGtABTkDUknhgot1UOiS1PsiGiUzPaFOtu5+
3lHj0WdcPZM7X+ruwE27xe/klX5THsLjDMDnnajhIcwjlhxx1vkesSAGU8b/hT7QQJe5ijoWVfTC
bNEeoauURYyJGjQ7aFB6XQDRyEhwv5WGBJHcUk2WAoz2lM1lIWNRd9kUx5sQbJ/6+XGyvv9k22Zx
2WCGd4jyFf1UsUI8toeoAQD6h1706TIf+9WCbtcX5pr2+bst75ua0I+t1Qp0XcMSUm2K5WvxnlP8
t98/HxO/Md3R+3mzLJ3SHcyv/mxxwS4J0envqTg28+f8tXmFjHOWSnRm/p+ykNBBpU7S8kut5r3p
myOel5N5X54GYwf0y2UQDdvFGPscmYIieU/pgWgSxJ4OCxKKAAl1bRb4SjZnLS4P4Qglo5lFj33C
5s25FEEteTCDbvtispQYum+3kR3pNafxOt0cRojNawiVnWB9rRUEnWdQ+v3yp4eIhFdps1OAB+xk
1OYu8yxf00ftcmFYNkQarxZ5RweOBAvtB9vuxpG6/WG6vPQU2w+L7Orexh7xrFFwqdHvFLbxKaaZ
Ao9+tmjLkB1TDXSGTdF0PSyQpl/kGtuhG0VoYHAJaIiJQV93MJlzfYzcL1EHVQnAR8YN+wMsOumb
uZW6JyI1AYgkkrxvPT9Am+zDdxmQtNU2SR3idRJivWvscaktfTqD0waUhKyBfIh4EXxBD8AIz/XG
vX1t8sEc+eTLGiLpLGkxiFyg4jlqjEJo7nyoHJaojv+LgHwg725LQfncTAsvz10IyPfBDoTWdAql
m1gNExZH4fK15LPzZvXFqnukzybBozfvEoQtrbaliTFiryrpr9ZEplXB7k1dKKVAbQGSQ0KBY31w
3io3h8K7lIEEuGUAA9/Aw21SBF+vuwtaz+djP0dj+4oDdvGbR7lLixBwwZvMkUPsrukhRFqtZJ1m
4s7QBz5yfiOPgg4/YAfuN3ebG8wVEFkhh+VWC9goh+xnoeWphh8haIwJR3PAx7dCz+Byi7LqPS8/
vyNc8PIebBZEZAmXKOS51fuZhB4I3K6+oNpzt2VKTheKAdWYrO3KefEYofaMFO7vvZtP8ClEhvR5
qIJWojFz/T18y2BMV/z6YjMJgPXNAZonnoOPp38YXAh0D4rnn7Rrdof2C+zsDggrDw+Sslcu1Lqp
+VxKqK3klZBaR5+Z87wvYJAKHsWsQAVvB0aXItOgGhj+dXjOfLaVb5rrZ0Sgq0CiuwjsFVweEXp5
i0/srNiUs1FQEM4EJoJkqN83C2xNZpQzeRY3nU0I4pj3gQemgUnHlkMW8mIuWhsjrVDNE9S2ZuBh
YZXHtPXAS/LG4TTs2PHAqAGZg+MqaQel7jN+9gKj8p5frc5nfnwuDtNFTOWYzrwUUkP67OjWYY1l
s+uk8EGT8o2v+oF1kC0mi9rw3PpTpIuoOArSNMgCEOQYIhn+dLYYvndMIJbLlul6jykr8fzsVgcs
2VC0E/ibU7PEBvFr174N+2l325xQNZBRXtHe2qk3XOpiFtlGjdIJNRn8D+g0yh5wwJxtw42tMf+m
IsKAZ2QTMoBoqAIDA8fIorN6KgW5gP0GkNjwwBKFNAhjk76nN4AYts+RFOxsgfNbVx4HdD90e4f6
1VJWrb4pLZmtFsqf5I/sxMGOUFezcVddfm4/dArghlI5utHEWiK9SHnqsf6kt4ndnKHtoTZPMRtS
AXj8EZLgzuhjTxOVxCHfwcUSAjPaQ3G/XXCXYHPj40I5+Gs87eatTw+7b+5i4fpifklWGUEhKE75
L9U40RP7IMhALyLTApgiXDSzFWQl2DkZwWgTdTw55SIzkxzoMVlmo5+OwJwR3EXHgvrL40L3zwDU
hKnc1AYRBNTwNXbeQDBY8FTgTuUaLBcb4Q/6gxamu5PGnYBWRhSEntkUSjFSfyg2OYzWDQsN+1S9
s/szFPCv8/Yo5ktPjctBH8FHc//FzaG36SPjo6NVXAqITYdXxHieQeICr9k7oCn3989vP153jHLO
vhyeRkSIIpiKgXNFo0Eot6Bv1L79q5UD/NxTLeqtx/nmEl8kNqMXpwmoq6C7MkNoAF9LeG21TQSC
YtTMu4nxbOZK52FJP83/JKIKhLYBxRAEcBwVSkRhfwUmj/Xk8TJGmP6EJN8JCwswxW6fe9RmKCKD
/PIEmBQWn44mzOsJYuXmcE2F/fxup0xVbGR0gI5AYP1yl0eoJG5lhwLH+v6bu63L+bF88fRo4I85
KWAsDD2AXIzN6w/JuT2aYlJjqmdYxz/o3SQQdLpoeiQzTZ8OSCKWH7gwHMN7sUdg/WGjgsjdW+eg
rzUBH7i1dG7uLgP7c9tO3eG5o5R+RPJAu/9mq6eFDDG9E1BfNwCz/2xJxwRwDNeQemTdaResFrk5
yBbNwZKpW5Zmp5qQcJjAbF+MISHTwi4hgvP+OFNXuMzFXWXhglTMzCWCQYnIQUFAsf0BNcfAUd0H
iGuMH0SNwngiYEJeMqT+9yOzl+HJeM26iAbqfs/kV0D74Nipz8ApFcH9cwYtiWZs/fYZLj0x7Qq5
2CClTykx039D9HFEoYDBCo5ITlnwqbfU87dkfhC7boHuUemcJTO6EiFatVNqNo2DKtWZOiLA26B4
z605KJX1PwwuyktvZ5JA5IVDGHGvrxYkoQuAVZWOFi5Zxrg32bBwU4mfXD7M/30FfhfqOVQiOq80
5odawDThTlH6ZYHkJWIL4b4wax8x6k5AzVgAxUfW7gPcBjpARBAGa1DOIqHtt4MVS8Mgt6q73b7h
7TJzS3qtQn4c9CG3SCQeYlc3swLsMWge3nGClgSkjcxZJCPwUgj0LCSylzLG6KJKHgYjXFJnXxR0
PIzcJZ3OLVAvgO3hZ9zT0+5qXtmpXM50Nj+1g6rUHnEqJGVT2kOs7fpT24iNm8+RmAOUhBgYb73Y
Z5FIo+2Gfn5ys+6+mrbWAtxyxKTBtJrL/3eDMFzkQbHtZ09Y2BSn2gjpX+4kKQH3iKargd5rZ9R7
wJzcOXRdHAYLIStjutArSGrdau0ARdDrulfN9BoQjWSEtPH1Bgg10rkbaaaluNS2dnq12CeaHCiP
Ulimb4esEPxbAF3IetQsqAJb/cjmSmvyqGqw3AnqLx43izyvCtKaT+I6r5Cwza+DUiEiuQGZSB8/
zhcdPD51R56cXDt3Ouu9z5YioGh8H64mAHaAdyTEW4yRRVLIK4JrNUepSARZOa0QgQBhyOs3pmTD
niffW5w6gqaZToypnh5P54X1ithFBhTrJylZWMqFEymIvpz7k5jf4JXkX4PH+ZtSA35ZLIjZm3Xu
Vmxbhus0zPYYZ+qIooL+h0Yg35O8WMrX4JCdKQpTH3tZDeIUF3Hqh3rF0/g0i2YtLsHgbDs6uPQ9
9ueXfgDUjEKFcKdHihK0zlMIp7CUAFyRnW8KmhtQzLgFHgId6oN7PHKGYy0tA24GoZ6sksu7s2ef
ebmbUu2HM5cEclo+koOEOCV59WPdjB3sPA/oQbIZo0SPdh7AJGBvgIdEz39kiS4IrB40AlaNSTMB
eNLAvDvUFFubafhNMx9kskluupAjef94eRyJLfSBmjkIVno5jL+41lXjpb8qG9YaFrLaOdchybzN
i/OnLrddsu49FAJ3NIOV8IO5NT2TuUybEbBIDTZAy5YP55Nc4TjuGnYb0I4X8hIkY2Kv1N/BsojG
m5cD/NegpQOHWoErr3PbMh9s2hu5JQ08QsVc+gKQG5xXSKOQ6KF5CsBt0x6fP9CvXrtDHGGppd9P
t+3dIgA6IGs27GA2T4u8Mxji+876ygDnySMWvFL8WSTT+bByvYivKaz7y2OBhK9tL9BUgJaP04ct
Q0pBGnfit9jLnlF3wp8ArVzkEV5U1rWw+qJoo6khnZLpBgIU6NLwzekCCSOVurPLbgADAhMZG2Hm
lgB6OIWw8MOutkDCyQ4RllBxgcXJklClF2N6cGgDDcNOMUerAQIrwKM4ZPjywgqdK9JBujQD0LaW
qoH4ayiH53aZdiPr5TWe9HLCizEDfdNrNoDIBAjl07k7ByufT9mn52c2VAl9fXWu6CYILFylx78v
F878EtScgD03L6vyyGoRo2q8bPEFB2w+wAzGYcaZx81noYb0RBXuWcIr5V8yo4sF3nM1WCrmwD+G
4EzHZDqL9rdtNGlg/I3BKyCfPZjj8CFFVa55OGt2X4etOjzx4q82va2s/VY4r+2x0smT8f7hqPH2
y75Y+/nctL/tI/UGvzjqZMbEQLJK2aDg8rYB3NOnRKyd9hf+XLuPFpVAUgHjHWBukuNDLNbe9Gnp
6X4MWLjDG0w17fs76yI5zJIiHVOgCWcG4yW3vMPys+KQnTOZD5eKBj5nCVzr588dWPj8dP9+F+rp
Nd52xCYNKBmiq+vbwaCztciOQ73W/Dyp0xFQIHA5AufTvBza3XSbNYDdMFfd6bpKGCUgsf9vLDdJ
g4wv+wew2L4CBNF6zQxEmGCnDUyE/9jx2beY8DPxhAq/DqSVTlwi+42Wz0d63DvSElwXmLTg6jT+
I+Csrnvo2GPYdVftJ7P8q197fKtSuAc98rYx6h5qt6Q3O53cG+bpotcpuVSL1owwQMLP0FGM7C9L
hp11r62Z4U2R7J9vO4fbR38wqfqI+8rvIr9Pjy+o7DbxKn0ia5OwjIv1aw8D/QF7KK4PFjR1DP8m
IbCWj6bMCQlBtuZ0cCB3EWYB+TXbSP6fd9ChIm7wEf1EpX3ZKjERx6R/f1k2ZmGHLMiwUun/7e4e
0OJRegkYyCzKPsssu5+OlVzvziMSCXKRF9s9e3zFo4IkWXsmVAoxvIYrb6N6fDFsjMoSRKUziuos
RcRG4o++IncIvz7iIlchhIEigbsdo/111befav6uF4w5XGDANaNkSnke83MGgQmyp5/u3ZKKF7Zr
n4T9iLr8k+c8ZHq7tJ5eg/kPwpnywbklnSOz1zF6d+BdagsdZwYuEJZ6wPC+1sStv4GVk7V4z5c5
GiPHOM8oebBgG05DmkRrtkNx0FCtzyLbdDQEGve5/Git84OKjgIGHr6BMLQcoLsBTEhYvA085geM
tQvp7bLXyw1FF3uo49Fon4g5u3o1dJ+rW7iu7LsxWEDit0ltZtctgEfwZZUPqAc1YV0gBXEzDdEn
otY1NHvNePURQ+l+NVrnFuBvAmoa10gX2Pgh/WgHgulqZ0MhAml4jS82GCVZn67VQPHr+Xp5Mz5J
eXzQXXZv8/uKiKjXc3dXzAmFpC0WjXljx4IJnngUrS4ryaL9gSipApr6THlVDUerws7cHJPnRb4B
UG6iRzDfuRfzZuxqo/G7eW+gsaFn0UoF6qr+gKeTgoU9Pe0wJNpcV3X4PFIH8gH/C08PVnoG6RFI
AgWSxZ/T5WAPX39ngBYENSXKwkZbI7BtnAaRiViMaV605cBQ5n/ACwMcYldwp+bsHDnpkiwV4MeC
koHzst8Azes1cxMr+Z7xgd/0Lb1oLhtXZ0zQPd+1HQY7m6+isbaYU6tajtdTzf66L/OEBbD1tnuH
YEUD1X3Mi107H0MKKc2hV5qHnwVENT9phOLdMGW7DfhNZlEHpGEDfiU5JU8CCtcGU6e1GE1ObWBG
sXktwXvoJCGIswSMXtvvPR4cTXQQEeQHPdjx1hq98YkQ5ox49kYgy84MeuwUwX/FrXNYSUvsO27p
DCkB0CWXq13ycUR+coDteElI7yx1pYCFCTr+AzNlD4f6j4wPYZAH0NEMvCiAhD79Cg6mzegzgdsA
znWpzwNqHZlF2Nz1P/1tFp05dcypChoUbxICoLjGbpPtyH99RA6N+54PVfUsaOwnG03NZXHRGknz
htBB/HhgN/SDNwrNZkok4BPYmCEGBk+Wgb6/rd1P8lsVNlalcMgJ8355pv7QOwdzFPZ82CV6ODmQ
i7ExGRseak8xd9aFYq3P7J7FEza+yTDBGiUD8hJdOcLTn5EHrb3qTI1HF6sGJNsr5g966W8P5se5
+JQQgdS2TgnwZma84osbfzQwsSxK0S0guMzkdYethyaBQ1nD8xM7Av2xxqL3Vvk88+/+6rogZcxx
UkhmY4POYwi0QLRf5jbaihh79b02ecUKUGHrvr+79zNIaGJZlBnRZf8+gwv+OC6zvumdPt3OdlNw
B1dzZmx7LgKb+sGG76Xa2HasHLnFakxwAoLdpWOFMRkhLkbKu5M3LNaP1Bj8soaeGS/6FqGd61jz
0AJF7GpmVPEQpyf92ghKSGvAhXABU6csEph9gCHz0RVdfcM3WKLlzfOVReR9oIKic4DogoZoa5/M
jEH4y3L9VJnm3E9gxOaFw17cQyqQScymf5knIoEmx336Q+acjSENVlHcmsIgwF00vVgfEtHsxN/C
eH7t18tYYhKyJeDi7Sp5XCgH0iAHhzebGLYELwUFEA9UTd66kgcW6X5fPPWdHFN4QsIUyPhlZhLT
9xevQ+2a0KB6+BxExbo2ShdAG1YPW5kdU1CEqgMayceLboN6gD2Cz2oMqcGsWwsoNB0z7b7NMzhh
zgBKWLWP5e3dbdn5aZ2kYxY6EAvqIJQ8gg3O4nrzcUln1tIF3DJlXf9hPtyB8fYv0STEX+lc0bQl
cVzP5pIjRLrMSVA7FGlO5XkACn/+XrZrtIQOHtihA+j1jDU7bGfW1R0yOzTGLVtbpBnH82HasSIg
XYE5LiXFc74ufqhjHbxPMqZC6DYxGPxP0vhgQa6INvyLLqRowD1B9NIVMmjWiUc5XrAafClG6vAm
F+8YvwFSlBtpFb6tYv58BNA1h6aiDTflkjk2f7hjG56zlm8ysj1ZRAKGc/Q1AX7j4A4SyGXJoTkw
R+fovvz+MXBcyqH6lHgH8pZouShXynbqgaRyZ+4XvFxtAIYDw55w16enofUfUee1nLjWbeEnokoJ
hVtQJGeDb1QG2wogUBbS059vuf9dp7o6mSykteYccwS8N+37pl6x2aLsrGxBNl4RzDaesU67OMeq
023Uec0e+8A7wMxEPppuA7WYmKDf/KtaQ73L7Mfy5Yqdrj5RbaClhkWv+3BiO7DFT2NGhN6M1F1c
jxHZqKZdLbTbURKEc7KVp5ykpp/vOCiYBzrJOpZ9k8IExnCzKTbpTl6m9F/UnnaEfJR9RRVrKB40
F+tnnNlPh4gd+RjeQgiSmQPkg8UvbD982n9rp7MxoGUrgJ5uIpH4Vk+EZ/4WQcvJCMt5bwpT4tgf
zOkIOWG7e5/4/3MVuvKpP5hnKODlluVNZbD1hQ7D8PNT6ItuSGYJLL+wX8f0w20hdAtPFbc7tyc8
T9LRJoUuV/m5Phl7FSKBr5wpAj6kFbzUCdp2ePw5ocRzUgGlM0u9+8AbniQk++00cPO+1FMFH95D
COfWyAXQ2kBcPBN8KNjmxRSu+XsGl5M2+yn0cy4ZuPWbTpe3vs7OPcj2izaAzIxlv3kF0p6gGgQ0
ZTnJX4yIMSDQWWDPTJSn7a/6sClfX5MbFmecbe3kPctgWjrKAVkKZPlhhagpZyOYgZfb6WPSXKoF
diWudZQRK5yEhOe54gAQ8KgjLoO4njlkM/qajaFvGFQ23HzSwjhvZoxOlhR1GI9XF/ANjEzOJtAe
2w7WOjcY+0il4EThbKHofmOzg+bkZjiP05PE69nrNuBoCiWkpsOTbqMMeIVTSt7hH3nQg5YrgJn5
AvraNPdje9h2zRStI/pDrM3okkmvCWfvt5MtnifjE/HdhdeT9jJuz0ITgGGOLYoA0kCC5wdfB0TE
Ab91zS2iG64irzcnhl5dxqiAyiltLpE+UPSso3ZRIvvxoRzSVQSh7ojEKW02OSkxdBR+PYN1uWS2
tov31sd7nr09dRenU7zE3YKcWCeb4gE50dYWwTueReMPYg2GAhDeIl3ielmScEBzlDd4Qor8GSRp
MeYYJHhSzvwxsKN0DolRoQeZ33Q2b0TTqM43OH/QPIStQxrqaPe44q/dgM8wmNlFy4hAdsNp2gAK
cHjg9IAMSbMNgCJpGGh5JmpEecdV/XGXcXMUIWgm/llOwgyDucsl+Wllh5fRNzGiYWuFhbKT/PCD
t0GazRFS8U0JOBTG1ETcOycxiecZdspeRxn+e39NurMBFtF/a2tl3wiG9IQ+vEYwi6Sea8GlNLpj
RCis7E2UkKVTnZ+naGNFa30x9kYny5hK3xw8dqIrH0tmbNR/80ZRdmrf2YKH3RcYyTBYcLtNKXm5
dk41VBArCO3peG7VLrrNqPTJD58Oq8KakA0LvsyWhclQuA7dGAE4xNvw895MOVdx2vhSLpUbHd5b
JKN0t9aK7PjDZcDUcfK+agFsrO9wA84QbU2Wewib1NYQJy+8F2NbufUc/79F6DLC25ibSmdAiqTk
hEU/4MxS4gIoyQIWp3oj2yIRdZg2QS9/5+B9IadxfqJ9QFQLrgWRNu0JWTEMQBHVq1z97Q2IyYk8
9cgTJEoA655I+D3HNIgfpQPCUn5kPwoYhUxehANsCI38FnIlt9MsCBcSIRlHqKkJWQjfnQcgxmnq
3iCZyisudVAGBpWkAb0mj9/3VuNY+eYi9JEe5SesRjjqreayZMS7l10eWeMQt9RLPv6Fx5ZZgEAa
CirCeLATJQAsvXByL8gmeEWARge84PAlAgBKaXeZt+UO50R/gavOw/GKJvIVTW1sg5fJaHVXBLrq
G3jyehMwPsVOpSPlG1VbOA85Zlj0fFg7eMvj3V1d1fJXmQua7xioSBWKvpu+fn4NaE1f8C3B2TS7
WwwdASEJfQxi2CUKDGSve7Y9hGAsWHOekuUWtPXuMV0+kjWTQsoZL3sCYpx4D2IVHsILCGuO9rBj
JIZEmau48GCNgVYFY+F2MnAGwKtlgwr0i3bgHalLnhjuGp9+UTrjpXYgdwe0OVlaq3cgr3VmAIvO
qYOHnf0Y05G4+GX/2tF1M8/FmXGSCfhZdU/tRfGem3gDvHuSHPhkfJqOZcUYCwH9OcN+adLA30wM
5u8c8T1SWhmfWFBkJqnKBe0wp2l1GR1TVOmw0jWd0TrFNcNZ17SjbeizXLKvRXYMJmlM1ZL6bIIa
P78HSetxOuHqKGlTTZuWXyYUJObgBcsBZ5vN8AFMk7APMPT3nMk0CF6JHc8R/K0SLKgnIcpjB69g
kUry8mrGEfjOE5nEsH5V3Erw5gungPU12oLIzxJ06XVvI37p4WUI8yfjs+2xSmCbUizchuipUAuH
bs12jdkrMPbu8cVsWNkQoLRE4ZpMEMuRL31DnGpN0IzcEAMTerqQ0FgIt3oHe0btoH4OXo0ij9Vh
Ea4xoMa7k81k0rvsw5AK2IEIr63Sxf2AxzghGUhNpb3OELvYlKcN6/aW/RWXg/vBoNA+J0dG3YR2
Th8km01KsgVI4vNE9aELDNpgrMwh9dDAUSm0Fa1i7LxBl9tycQ/9KL0qqpMsWI3uf1LA1gMhob4p
l3gfvFwAY1j+5QoyCJ49LIUumq9ZVDuI89i59XCWUltChXdr/ocQZqnhNNEIlyvC1ghgQ5L4Rfyg
tighqzfTpncNrzhoVBPmnsyAQL+NPErI6KCuQJowjE+WTCIgLt8ZDS/J2jnyTSsbtjdWJyoL5UbF
Ut7Ft6Cdh8wxcdcPR+4Yz0l1h6i5GAUo2qPS7h6o6CECOQN8fdUJKZcR5+G8yrHmjbWp/5a2OuAn
VhBQ5hEjotrFqcLwi9eFNrT9wnsMzbV11L/RK1WiSo6wwv+BfMbCmPwggD+I8qNewijoXYReK/mn
3jIZnUafMrxqIjRs6Emu+rDEWb7gJShY337BmG4PJ3WF43y5m7UaNUEBXUck9zGZLv/OVNoNExNL
FjcyU0Y7LJyeHyCeOUeAE0ldo3M7vhYjvl7Sfhn0tOz+jjW49aGlZMdDiv4cfSxMhuycNDajQKwA
mGwTWDj+4PrG4QrKR64vmx+IO8znGX1xKWFG0jk6I/k71hVT3koBaQdZOq5tR+LEGboCD46rOQY8
+d/AURVuMPiUswVczQsgfuP33xazXEwOUeSQsAd7HJQi3ZmjrZlPkD3IbCGNyyehbCRUt3vztFNl
j0yCO+cEYoo9V9nUV3WnpsuQmkyIp5FjoDqimOsoRjU2e67V8X0GgePGY0ZHfDLj9S3zYszhMZB6
MJYRt0mUXNzpxanlDL/GlmoOPT91NO9e1H435aZuWZ/uijB2lFdID/ieEZ9+VWfC4S1PajxObX6o
nZX1PUDhMu18cJjGL394x7Uz8o5vdKe5IWwnGnu0bC7h4Ye9e/vxwTLxkt0QTnt4Kqad6vY/zMuZ
CD5eQdKR420zBcH2NU6D3rU+OVXbLLA+sWhAH4ZrW78hHeBzvMNFc6vObveAXRI/H7gme9g3T5Z1
FtnYVVmzvAobNSBZJ98zvxrv0M1h7tQJhVZ4oKpECVfzFskXn1tf0OegZ7PhZu8lBOvMYULInEgU
RgFzFntAkkWmGl/i8KEz/GOkLV/rOWMKnP1m1rQ5I7uYsfDE8CccwgBD4UjC0sp5yqtHGusOWz28
A+hII+SdLk6oCNBK7MvuP8KUw8W/Hks+LXhDgOfyWlME5+GcnTh+EiEEPrJUCT6mLCaaRUFLGrH/
BK2w0VvGgx2pH2z08XXc+xq9LbUOBujYKZM26ZvkvGVfwhsSh+n0V87QIxKdMhnjldXADWACNR+l
S0WCwSR2f+yuc4LMPBoB5KDeiKiJMZEb/cSq3PFMRUcysfSJNF6AeT6iBBGq8FgSsDm+ecMWKtEY
I5SOEfsAxQQ7NocAxtMLs0Rk54MgzxQ/ZCxfyhMbpL5PV68qYPT0Akwjsfwku3XI8SWexy7xYaJj
e6/w6ONbYWjBmI2ljS1Ae68eH9Zq7BSY3pWOhv0B9QlgylRiVDELp4StA/8iPba+MupAOkkEtONp
hIJG6E1QwWKn6AjynFPffxH9Gccn4OCRYVdxZpmmSwl1vzz1mAIzct4aRFKRuYSOcfTJ9VBbq2GF
wo/yq/ygcOvAK78ZxFiFi3Jz6G0qbPatAQdFeTGwc0ZLLnWJEAGx+rJPMj3FwwUDE3RLRHbgPsX2
jqE33wLCR44kx2ZC8/JuXGa/4jwAdeccEcOM5ykLYFq1+BkAj7zfsIQCUDCAk7u+JmvJHeWLEp2d
Mh0XSHFm6jS8cq/XmApw31bgc3K5qjb5zsfceX9RKaBOr4M+uAi0yF3NpqPZy/RHs16x6ajp7ZGK
t7JXhOvxmIVq8mTbBMomYcQk+IGUCqwjnqPFhDJ+h1aSrxtX5NR//qpAZ9qz/SyEbAGjP9RFsP0R
MI5M5FYhQabOQ/dgJj8BEZkxYIiHto7WjPYkCuimBtJwwAwpoAyML8HoQ9ZfKAaFW39Dv5AWDQFS
OKWQjMvARqMvHQcDzUKPlw9jU1oT5ncjn/E/NBBoeI0Yuhrxpf1gdqOk84IRsRbkzzPvpM59yDFv
7PN0T+l8pF5MyMITHNwkmyunfoXhmDArHB3NiNpKRJEl2Ky5MIdNTL8AKnzGu6Tj2cmFeHHvlCMz
IU0WRxqMacBY4O0n5GR8WfJEpdg9GtS6NzCuVTzXXLG7HvTdq3QVzNkfUIckYa3OVrSNvkY+oX5y
D3lFONwxxyeCUais8lmUu3A7yvtaZhuFq2EIDfbMgI6nDjviAdD5cnaWwkfE3IK2EEbERrhWqWux
j2y1tfT29DZo2Hty2gejmkspUIi2ktO1KmNn8CLS1ob+ZHB2FdzErBtH4ZiXkbSVpRxH3akZGCJZ
BzIVsORpx/i7UVu5Ywve8Z2uANNVCAC4BoMb9Djo4RBCzenjcf9OXIwWTUzpjFmQcfZUDVxfn+ho
jKFipQ+k7PrqLlr0CxOuu5NwURzZosfsj1AmTGBFLOpjLJRiX5BOoYNB9OILZsm9519hixPfBp/Q
J/wMNorxilMJu5WFvhZQWHzpgEWiqUIDwGwwX8cMOiqPWqHSZrDScE2EsKZFAaKz8H6C16SMP5oH
6123LCiowvgnJm2xgXuUpGxUcKYhwKWIxK8tDgDPoVzXUIkTa9HoqwhMSs06vA60WVYxIGfjg2Ez
jjAb/4YmZ5A2bLQrWJ4WxHz0MYojW25DRWK5hKrfMaY0mJF4cDD4wsZYwFrYBYlOM8ERCCYglgOC
AdnrzHTSA0cVIk5nwEuHRhj227icPRrHjJdD4yGTHOpZCye7wj4PkxMvq5YvPN8UZOOBwgsiftyk
7aSsgqGZJeDuZIcktvJYcWXIL98kVYERB0QGGJnLSpqGMx1902qAUN4ukC7rBeJOV9V30TzU8ckT
cXLk9aRMdCbqUwLUW0qRG7U3GWeefDJUyxEr35GAn/FoSkY49NkweJ0JrBHqyRYu0RtKlwhJN3vs
2Cbw2HX86VDtYhBzQHM8YHK2aU1fOUm1+ybPDSc3FOZcIQv0Sa9TbPhVtajpTnqnGbuks/SzioYN
GzoGBNuUyM95M38A1bxFUHO8bcaeikKUy5jdCk0hR/aDWVS6jHtvvBmPJr/qxThgiuBJ2DWGyzi1
pSx4pszujPXIxUuf+0C8Z6KrXBUoup9g0XIAf27MAGaibYmfw8qe0uJtGwt87lG3I8UIZDxqAuat
PLcR5KAiKzUMZNZ15PMcwzWEB8zrEO8iPX5M0gBUjwIIjmR4sd4TNHVbJFg+hlfV9Ea1+mZod58j
GzDheMWBnsy6ZAbFbfCe8OA5B5n+ZDnh2HlA2Arr7CcBKuRAUz3vlFOVYbkwG8ZO85taEwn+9QQk
IXRidj3fZCzn4IEerd5nEsPLBafr8b2HRIdcESEDNGAogvTCdNKoaSvBXCZ6C/sumhAfxhwNvjA/
XhqOtbtZwiSVkglMj6pccuLNcwOpI9+EWxYnL1lVn1Bl6ivQsE8DBFAgwA92c5Z9zh3mF2fBbV7J
WB+7CcXEDPkKMF/j9Nv0gMrrbrvZEfuoK3QbdSWd8fcl5agj7xcbhpYZGwDFa5ek31D52RHu6rwE
G8VDElc9DowLQwY2NzLXRXdM/DQoF8Pi6T4V5zVTvsoAWbMyA32bv/GOQvAUQJLUX7sUaizLcR2I
DHbYZcaKRMJvCN8UIw0uiYAmBWyew+hTShhNRuvsoPmSr86w04086nZzgbYf37wGma7q03mMkks6
fOdoJCFpFv0Wc9bsMR8jEoHAuS/YnCGBY7COw9bRINWHqLtJdHp9CW9SpZi+TsWvmdkd1oetjZv3
q/0sMYSqBePUJZHXwhl2Ui0hjxsvFOWCPImQfQwcyRiGUuOj3VfLBOe2T+VH+yoP73byOLSlra5h
0uxNT3WjXYnS+9yuH8DgUwB9imJaDN0brsYc3mzqxtPOwROLYt0Q2qoHC8o3euEfWBMwM8wNsSHD
B6enpMzX7cLAGd3OL9BBP56XPhFU23b/3GSz9oq9nS6CyZMdMRYcTRJjT8S5C9/HT9I3VPfOOGAK
AcdFbjsx5rJPSerWN3Kacd8bf4QL+aNEZ45xGRqSINY96LYK6qTEaSq33BTwOmQM/eoFLLpy8wyu
nKEZ9bSQXmjY1vLGiBfvPYrx8XVI15HpVKNJ7FKJygIDDlPnxpWIwzCa7NQ2udI/BjxTx49zPm/Z
aQWEqT8XqT6zulvR+knrk2KNg4Qkz++9F8WC3ziGcbJPzykha/SpzCeQypJwNc83RMiCkzJXvIJW
ItzE0szcs2df8EdBOtjO71yV7202pZ8lnHQBeWmuesl2tJN3ys28PD/aKyTef2oZXEutK1ch1La6
oYMGM1KeLlCrO2vOWGGIhgQL7tBmSRYM109KjNt4TrUzAyMVQtLYZqHawKnwLdOlAuhB0moI99N2
rZTHN0PyyX31nnMaHPoluS40Z8i4W5BJCJtcrFdpZs5envSewOheXIVlpOXWLim+c949mwE7gRn7
UBrs0qYkHKDo1CygpNQ7Ax3yEKR7ZLPreD+e0OBC/fTj0ruezR0DTLBXAR/Q0AJOaGJkYgKWBQLA
ioULAXR9bB+hOeKEDUAwXCG0P22+RV/D7Y2zVZw2tvTJxpNvWHKGKzR/h17HxD814Y6UpYTZV5/Q
mV0qIMQfCDZOWkA1emvnuxsuJgHQ5gb0vQTNnmB+749XMYNPst/d49NjiD8HDASN7XiD45nMTEOd
kaHgM+v07we2+w9chHTn9812VHp3qJ4fow3RKb0+e3opYxXLzy40LO3vzfAwh1FwIre1P/uhhEEg
JBQnYT47dhWb6jGDaWzTtqNE/2TUa8FzaT5ketaVthpf0jxD5uQ0PoUdZTl6mmlGQGTqyTDJUlsl
gGp0GFF0g7aRM8vrqROf7JonRn3HEknHvv94bh/bFv9NmAaS3TFB5swxJ9l6KFwqpkFjalveb213
YETsEgr85xXMac7Elu0Oz5F6J7/tqvWMkVNjVTVgHhrQ/hh8d/MRrrnrsRfvDK+ysM1ksqv4oyC6
u5KfhBdoKiHT0lmHI/YPkZ4ynr9IKK9a4T3uJ3ZnfdfNmQ5TKpquSaMPB+oaSTj+k/QzDY3Zczs+
jrXtwIb4YpYzeWGBQ/uSLBF14PsVuaSNWmkJJu5n301lazWogT8O92pBotNX/dXAGKU+iZchg4zO
Nt97VTlgIC8NyHGsVQVybgaDcri/Ls+7X/5SydUdSS3xLsXiUD3dauYHD8aZeMEw57tVtGYQfPHV
gdwbYLeIEQETtwtpneBBrLUeRt07QGPNZciIK4M6Tb4l98Fzn0KuB4yOLyMOwaHCIGXXPDFFO8H5
A4kmXOA+o4Wsd0nwPDF3l5zkGwwn/npjBnzS1OnDsAFmX4f82BNewex3eid+FWLmDS7Te6VAnZ+P
Zxo+sgXazyOYKSVC+pkrbubCNhmNp8Oe2GiD6Ur1CaOEeNrc5XTgBML2/KfAdWlruuE6/cWKjAMY
w199OnyCUXF6PB28w5QbgU/FQnjNbC0MNZmkg9CKTjQm/shOzuXbj+ekWxHZXO4Mri/o05/3i2VO
p0Vlw4TIYdegjIGf1J4qe1xOzJBgKo8B2LCiNefjnqVLGDmFtFEzahwL5UyxskpQrcexHNZlvaA7
xpj0jSkBs5O3tA7xdZUAL8vvMfvc4xHk+er5Erm8nL4I12KvR8MoUZ6Fwprla8AG7YEVYL9Q/7gj
+PE+6YgotcMVrm76WR0QppF3veulTcJVStDdqX6x4OBzSkGV0d/hB0/Qrf3+Swbu9+H8DnuF8x+v
sNd3csbsSGOMguZqRTAer6Yeh3bx1FCyFMDC3ui1ecsel9Drlp3h1RIwUo4cLcH+34uVbY8i47En
1xTsiMFfYpL7+6lHu8g8xu1XRomQH0wzCMc0l5uXvqsenyCCEf8FrX/PU5T8+pyIj8b6TOR9o6OO
aa5d/9FpJ/n9JRlw9x7HR7Qetbu4W0Qh7gF4oj125bBt46AZFnBPXvzU6k5Du3mNToaCZgWBzGM4
lfpX2NyUGJYHytn+e6jek13M5y6e4PfDtc92mrxXOgReLg5cWYb5Teh3yUYjeYlUG8NhPM3uDR+b
s6yKnBqKLSEeAAzEsL5pt7x8QPbgDgkZu8RSBWq1kIoApD3V58aAmnRagU0pXmQGOoSPdGnAS5uq
oGIGi4NNIssIfGhEHhLELuGDZQhjK+YnuGFBLuBJYQDgtMOMVH05MSDlpSNWnuiM3o4L8a3gjMlw
ub8xrI2IQYQTAT2XgHrSvRAF4MXMtP/BRiz8tTDreXT2iIgxy5EAOuWZ0UP3OWFTTNEFgwJQi4hK
h1eOYJ8gA2RUoS740k3Az8xm7JL2zsAbYdcxpmjZQYd5CuBfoxcwECAPoBtDNAEcVr+kKpHywfhG
ebsCPGRO1dmDbqs4I8l2nokhQpUsQKlUjUi8aThQu01K6qGE2bBLpoXB+AForLfL9jTAqe5tPhUx
HBwhpjHgt6MpOoZBQWfrMJCihJBcXV8QNFcC075mdeOG0F7lOU0wx6BPPeawVFnjkHgINx17MHql
FhWDS3WfjuZ9NCtiHx8dDKop/PvRj6ocQ/XjjTdEfHlYF2ALszs0CqzczfDY5u+TZC56Y/PEjAUq
QDq3dm/T1TCSppjXvgAfYjBGtGaT8ctmmE82BxkjL7I0G8FDGUA5UfWs6RVoWu9wHr0XMRqK8/5A
mBSj7UUDT00t6gNAb3R5Mduxl7M17qUfpoBUMNyRJqoQNfhjj6MF/lWfS0gzIhA98YXAdWAwdCQW
6hgtCeLRGWC74SgAuHzOgQqj/jDOiB4Y+6/PFG3gnRfidDjna4CL+xu5ye61xLJhDtYJh7MhvMXB
oCcBFoWm1gXxK0DtWngvbfITMkVlDpF5EbcejXS6AdCm+WJmTUA0kAbkHt5AXZIhT9O6+mFlwIwS
xzk6htEEeNuvQME5UKDxz2tDMDMciAucAJgIITPtAGivnSXooj1s0IE5AV/Y4raUxkLGgPhA3QmR
awmoYOMOO1BQGkhywVwD2dPWz98ns3KyH5+zQXhWKziZ6WuLPf/+ZBGgp4719FN7iqE6CwHZJRak
ZsaDy0qFRasx/H7OAXdJnAdtLKAsmqjOhSqo+YEB0gUqVleMZSC8ouyBTO9AIvVrXAh7LNRD47OT
dsq/Ie0lAfikQQRMnRrNAvQZUMJ4Tb5qOTAJYFJo8GAW+hvucyJ39Nk7+UrDgfZgwphbzEevyaQO
1sGuZyRififCXSM6MsesmdvI2gUWAaP1MrWAFiC3IcE0JJzmCEjpllH4OzYqB8sEZpSj0awi27e6
dfcgW71WBTsFCVL5Sv/Na6ePziqkqu7p3KHNRZRUASXWJIUdg088PERoxtGZzKtYRemPT+B0YAdk
wGTgxYuh2jrSFj2yDJnQj8goZxQpcnTWR1QPRKrg04RweKffEdECxAv2Vt16GRwRg521OwG2ofai
0maRY/hEMYM9BGZQA3IZqnNcfMHEgRZvKafU+DUBA/33Q7Cz8rcZM72i3SmZXWFKlgfSzNj3mU1u
Eu0+OKWyKRj9s2iSO/FhsTb/UTJAj+oPGjNWD/okXhnDLaahAUszmdWl7L1n0LNwDse1flbdaLvZ
Fe6gPR8vCDHUQW9STVEgiXoE/O+SDB9s1vdNceB37TzFZDTdPdERQohDHb3F+dqrTwy79H00coH3
tW+6DFsLzIUe4NMcYLI1T5nX2OD/+P/xD0Q32DG2vh5AT+gXP0Ie62nt5SfcDAQX/5mzHCMP5RAa
NMdcMo1YNX5HcwlPYipxeoKdJsqcVoxLdYoYIbZvrykX0OYv9oa5JfNKLuzsk1xbKACc0iwGkIE4
7afYcJB9QuyL0PWCtb5AUl8BoTvcCyUkQlR6uUfhoLBE849F1AS92p3ICnpTlGrkqCJbztdCu3ef
yTTa/Ba//H//U/0CRdC8WN5naB95mPjz303/3V0VQEHlqSQG/D1KPPJ/j6YV5jn/9xB+9u8W1Rev
cp+p6JgZM3EPhqv8DwH5/x6r+qqPwFQ84Pn3p3j6//83C2vj8aLiZyBM3Ev1/zxXGk88s3gn/z0U
zHTWMqf0MkSF4k+ZpCJG2sYmwTVWedxSpLL8SLxA45F58Pdb/KmRWCH+zvmF9vRDtcX9eGe2uK90
xGuLiEB+iQf9u2vjSTh5NR5qcC93Hy54nrjx/5/zvzvfZ+IV+Qx/r0sGAa/275VUWuLcbTftJncz
x/h7vZxbxc8zp9uJvzUnc8C6eTNEfKi2eGsm/JW/Z4OvwMrNGGsGeqE54nbNAXX538doPJLkPdUW
dxYfRDyZdGw8otr4v+qLpxb3EW/735/ivu3+3/1Vn/Eq96m4TRyUnHuJ5xa3iseJ+/37AOJRzU48
h3h98fG4e8aD/r34f3cUT/j3Jjmq5GsfxYO7XbsWTy8e+O+Ti5/+e2LxUf4dGcELOBYRO8K/I8KL
b8TLcIRTDoVqM2rk4IsbRwJ3Ec9PUt7fK4gPKW5QKGD+/pHwmaA+8XAMQDaGqzjDQTzk7w3zKbpd
xkM0lK/cDeM4giL+HvHfm/z3IcSf4mkTXreESvb3lCT88mPxlP9eIvHFv94HvlleULyYuJXIAr5v
cWDFJ5U5hTi7/7tYxOkmfv09P8YHnPbJjO39kDu5g/yO38MORRMIXOJF/NbFvu6bgRkg4sQ1DBk9
Ytd43QJcZUvxs3bOoPq7nZuEnOnIAdMPzWYFq7vT+7GtcPJLXDxSWHieIHwEtiGWwmTfcMsMtb3d
v8nHePCQyOs3skfZ6+W/ak/hHUCTAI19unDVqOpygt7YyrlM4+/7CIj29OhOPdKX6NjAyWElrX2k
ib74Uw/ya+Qh2PcQJOJ9//+/oO7icJoQwiI+XOIZjviF2yovJf734NZ/t/37CTMvD6d54Cvm5la1
kZBYDV9wWylqC4yPFSqXNbSNMWUDN6fVSjJ/X/EmzwKW/KqwS1i1SEgAl6UDn1haU8LDQbCOBMll
ZyneaUYAQch036vqUECmnTLMSaFeQ/LdMy9WZ3SIT79jrAUVjZanmLAzoNIeLFs2P1CIwijVF+Sw
DDAUM5CtbPtaZcvqhj2tqTp0HwXcE7ysEYbvy6X/3MKqP4Rr7Ra1glommLcElH+CLZQF5f2kOxTr
0Qg9Co3xVL/SRSKUaZhVkstogklT+MsyA328O6YJqwXjOqxFedOGDakUbVN9Go0nUJvDx6UluZ39
nmb6CXuRivFFMBs9OfYEICEx+eQkw3slWy6GK7Qbv+/P+pSyjcE+Swm3F86ab84WrEmxE9mGf70v
QDBzDxUrlhDnYswypn3t3SEo4Ymdb1ppCTUcKY5acIA8q7a7yqZbj3GJN6YGzCB5Rl3AWJjhFcY/
0AZVWGk/Y87IJ9FQDiUEZqMN0BW1Bm3aFoPt+41uC1DByATiUxt8cKcAsq81060W6Jen9xmgZwCJ
nhCQxCuv8q4BKLrq5ImE3/jxzJsd84jMj0kjBJeGodMgvlIW9zOHFn0a7HKG+GLOTLbtFFcLHCpQ
1Znwh7IjBEHyKZpFvpMYZ8BC3fR781wF1ux9zJfhB08hasji2CG2CKHww0yfYRO3hBYXZAvr2GPP
ShWSYFbWu0wn/Q5mL9YxwOzgknAwCeQO6KSIfAwXxRJzCl+badtodzU3+oG0kbGXMzFVXPHk5KC5
llMs+28a1eqCQXcHt/yz20Rbeded4Qg+mXWDwIhTRv2lRgIU6KmEY0MRrq+vVPrFFzmuV8P9HBmL
GiEE6S30UDkthV+qOMBiykOEscjCmCkH/ob1gJlql646UkqhH1PfcGpIAJAvG0YUIAWcHEaD7RLn
UylFse4I8TTT3l2HMRk+vkupg8UDWZN5mIyAhHgLaBQA6NATi7rAb2pKt0L8DY4pFwD+6Of+A1KM
+TadSyToZ6yW0CNhTIY4WO6S5fta4rpkrUa7+w+YPY3dHotmAfzrF0ij1L40QyXtw8vl0TQb2GoJ
Vzk9oG/iwWi35CnPD2FdZIy1V+bVfBu8APOjK3h+Rk0MTmVbu3RPvSt6NCYcTBuwcuqYjfO27kuR
BQNpDwE9/Ow8qEA7um4Jr0f9BTnqb2Ko9XKlHHtuqDe+Ls3H1xgLkbEN2k0lC24ScS2HJEkyRYSi
pqbbttgncI3qjSof//2jN4lWGK5d6/fQN4FQ4CLxRVk4ccI4rtdP2e8JTjUBeKEV7PrhXKTztz4b
q75gwxjwWGExBMo4WtEsGuhMENnSnBP8wuCHUQ/RRiZz7UvCNe8nnU+oqxgJwephIIEJOa7/KJ8J
/lS+YIjFfAWQxCKfRVFvg6xZD1qADy3MsSL5Nkk+gOlgtsuQTo4VE5YDXzzfpr55b833uX0v2M+y
s/rYMimlctVE2crX/2D4Rt2sg14tUREILhHp3gga9EWf3qSWRC8sE+5HGGGkZ1sST7axWtDM5NAA
hyr360hdN/Su0Q8fiOyuQJJcjQa3FRbMjBizkReyZtaXVPsEIGHnuIEmWclHRSr0lv4oCiTTQ+8B
zKqvW3nGbtDhdMvIfDFkuHFduRLkVb9u+ykLKdITUl0y2VUb96GuVcvmvEaNIMFzzLm+XsIPToxb
Na/SF91zkRiOeYjkedcse0wboJmz74126u5R7iMMI9Dtk6R94UzU3h62wnp+jLQ9C7eezvHw62jr
tH2a22ToTt5x6mCeBrDQmYsGqkEHAcdnfMbnx+0ilM5dF9xj9jBcrDrkvVxHGSOiYpZrR/xPJDAl
VMgDc1sSRfcYeeiM49lHUcibCwmLcTrox7b44Q8CTSNgC2T11qEnM7h1oQcSL13L1hRLNU4DTGXZ
+FM70z6EYbJkZ/riJSdBoaG2zArJ1sjo1AFPNIaVyh2qeXjhwugFy+3QGAuNedoGtjI7FZcjtmhy
s3pkS1KAiuiPcHEf/eKDca81iFrginj9ohuwxxaONEJpD/4joWkbASvawobBmHATDWRIbghrEYCa
8wJtFIuBWgWkp2XhDlYjpDW2x3bwR9bqhYjKmtTZXLj/j+f9e9VFcBO73hkZ+TbKdD+F0N06QFjF
cCYi9QXFqtzLdTxrct1vSatQM92xkmeg59kevclIW6coxTWuIWksrflJ+t7xYlGE0PrFGqw+Pntw
hxSotH1gVFknC8zPMXQZxRWDlDuZw7hrv9Ni26XpbJwoXvMzUo0dI+i4ERIwIDu1i2D4sLVylXFa
6OzPMbSL0ix2Oj6BQZrAJSE1A45BAuWMiMj7qQZEewVaakCaFKE6Jng2YnI9Aql+8iqPF9OTfAXI
Nhsf49emkl0rnA/I/wqvyDjOJSFWjGlfecRUIVq8aXfBv7IWPbv37v0RdYjZTuWqW3RvMk5wS+iN
L6WehuFNxCg0P3py4ssY2RqFQVt65ROLfwbcvclMg4yqZ0VmOCEf7wKVhdUGZRPTAit+i5kAfIA6
nWevHd9FKRIcwjx49uGaSHWjPkk5QoNoVgkbR7nbNMqHEZrkaCK3qOZm0XAyhH76ZOT/YNDysBjU
9FvoXTXsaoUNzJBaOE37OAQroKZSoVihSCrHp5hAC8hIL3gCZnPSYCSXrEMxb0APkgZIYMw7knn/
Zlnsx9Cy6hYCo6p9dchj6kzfhnxUvS8IHL2DuKnXsi0JAaGRf3ypiCaS/+PoPJYbV5Yg+kWIgDdb
EqD3VuIGIUPBe4+vn4PZvLhPMyOJMN3VVZknMbZ2GNoxI4Q/OjzHtNhYabQZMYiHTX+oU07/JtCL
qvjTvK1ISTSk1SEZvJsk2ENF/lg2IAyR+k8/DJ9a6z60XOQBXOpNvs3V8BRraMv0Il4lKNpMWFfV
oW6MkyXwyTPX0arq6SGkFIe5komrnihVxjMlMk+puo0CVYvHYTz/S1uczn7BtAKOgykv23ihRbui
7xZSvHPF5CNRKOD6asttIt4Hy6tXNyycxlntlFtCj5wuXAJ9QDNZsfxvUQzF7ahk7ABoMRRx09fG
t6maW5EWXN9F26KdeOz1Y4gI3KkbRiq035psWQAu0qRoG6mIpxAUDeqpwVVP1ZZqiN9Ew7akxKk7
ethGw+IE6sMV141uQXS0jiLhCxaBHJ2MrIn+Pv4QuaMcaB8B4iYFp/mUiytI5qq13JOfi84+gSFW
MMnnkISSrYhwXCX1KkxecSmsh8Bj2AmX3LDuo5DeVJP+ICEGox1U9MhExGOcN4UHEnNRxcKp40aR
xasiMOH33HVeYCt4FGW9sjL5uwnJI2rgQg7LJMMXp9HEjaNj1CFy6GrqLe66n1mbqFGWkRzbPt2s
4c/zr60wl1NhqfYRuX7QRErPHjTz2/fsEi0roHrUnRVeQ8RCFl9ojxWRjFrzyvRbg3d1pG2YC5Uj
ez9x7y+DeNjoJEGbKIWKZh+7Vw3IOaWfHmvrwgho9rb7MaaF2bbBSdCMXaRklzJ/xrQPTY9zbELA
uYRyz3BCtSUhUsTx4+WkYWFsSBPSzePwwwqE3y7kPTPrnVBGn4nXr4eUM6wQw5uW0CdnoAHbZnoa
WZ77mLaPJcEg4jUawbLUdL+jyjHUTR3BY0uVeU8xYvYZsaqEM1AG15hcYoSjJXVoxejQM76bBlJl
3m8oHEgVOGXeh2YQlwoIK+j3rt78xQxHxH0Pjml6YlsG0m5i5x1wDUtxBFNc8P5eSZMJGnEl6HSJ
FTSD2rhINfSCxSZiv8tQfGTeFe4mziWhqo5Nj/bcRNCDFG5A9dtleJC+aJEqOnlTvrVqVHmBV3Gw
KGfDy1FNWZQRK3o9w/vCd2KmzRq8LGlT1meJQ16nLQzDX9fCPhrPlgFOu9uKFcAUyOjGMcG9RGQO
3TFpwKiqdE4gMhnzCL01hUfHQi7TTW57DLhMZD34Ti7MnFGy+QGGDC4m4Cms3mIq20IQcIbko89a
LfqJUImG4GB5LNrKmPXM2xpKW71RNtMq15vhLo4YgSY62dU4DPax8UrF5iHowwUbhZDpX7GCjb90
ScmQxaUap5/eRtVQvmeIO8a7hoWNMHLOYiw0Ss7VCFSnbLgBfYSGt/2LjObkIW8PeZ0UeApF84Ke
RZtj+gg0kzJWspRXrO4IN67xEmYDV+RlBtqLoZ6WIs3/itp2ySRKDfJd3yZ2WwiL3vCctPvVcDlH
kYsIGCRoVy9QOou5zGgV3SOAram6UO+yrmE0FlCGnpuMGBTxQ484mm5qEd19b2fR28+0WcTx2i3f
mOH8+Ky4KNQ7HxRGQrOjfY+lvzEDYRla4qGizREiDFEab1Xw8LAZLC3294arL9Ja8ChYx7z/UD0M
kRxo1WHfEfSaB8rWU7VtUNHEM36UQl6IHN5rBrZZd9cReCa/iuntlBrRB+u+WBWOWd6tiZ2rxnAx
Fk2kOHwGS8YynA63aVnXi3DTQ5hlKKUSEJHlOwFtZdNcCtr/KUbA/m8wScgjtLTNDlGcfVu8YT6L
YqLHp8LaZe13KPnkRX5XJmgnutxt/IrK4DiWDVIdCfFB7FXflfyqGnUlieYqyLeaWlbQXSMK2QCU
TU5lXp4zQz+gW1Nxhop0Pbr0IKILmyXlW5I9ZdFI2tZoGHgNpJ8pHAaQGSQvUVsEZlkx5jcWunTu
wOvWCJqEaKmKS9PEwlEIpzFlYGFiAdqQAqCRRF4leEfqhvnmRkEpEFUcR5RNTsQbQApX3vDkdYBQ
A11YehjNvANco67e6cOrLVeZExZgF2d86kWCPX5Rhws3fACoZWMvEOpS65CemDtGjCaVM7fVLwIC
i3NOxWb8U+W0CUsDx7wpFk5Ag7ykU0X9zFuiNMfEZSzMyxfwXsQYtONNNEx5UXBqq4fon3Ni4zKR
YppRs44ojkddab5KKXN0QZkpwyrOi3tqMIQMw4No7RT0STkORh5I5mi902qPSqgfBgFLQXmqGUil
TbwZBzpO1tpVb6pUrHR574tERe4l05+rnH/jkjBKU39QLS40T9xaireN69wxowGeyIeOOaq6mHwW
mQGcDuAvkNYGZgYMAbHiGDTc0mWQXeWwJ8ztIbLLh4wAJX4HwyKVpuH+tdqu5XQhZflKhLMg6rRS
GOSYxFHCjkxGJ4yzXWZOPapJTlDb5jhwhS0OnH9WTZYi3axSZZuS5V1ooUXbszS76IXaAImVkS4V
bXSaOt5WMiI65p3UWIJMRJQhOSq6cHlqoRGOTpk2/V+/RgIlncRQfcoZ2SYarN2K8W0frEwO820G
FFNKN5EWL7qOyVKk7k2ToyIX3lI+GhcIpsVCQ4yLZrsSgsxmO5RQGtD+DIF+NJQMNEFzYc4adwDD
km5pKPNBtNYCB5Om/rNyrKfo9b0GjgSRvBuyB2NAF9lfOQqcX3u7VPpdCLuyiKVjKxp461oDT32V
AbxEHeeZm26AwtUJVyvuPksJJhlJadmwb5mEjVElU353e58dGql9rDJJ70ngSRaFhMioGR69VFCO
WIwyA9NaeYIP2rtij09dTg6FuJU4u7bu3VTPsdTiY2FA5W9Upo/hwBZcUXobezVOwKyKjx4Hjw/Q
gz3LYjgNv1nsRE7jJrJO/PAa8ax47wgjd7VqJWQik1UW9LjAiEnVztI8PfWimS3VFFNJLwNz8jFd
Vl/T9RfH8TzUVzUqoIQggTTrHzcidZGKpo6FXayh+uk4pjdYH5HPW+JHNPDhhzsrPWAD9eRP7k60
FKn+J0mmM7JDuNh7xB6FQTR2uDHSn7CJF02+cxHCGSbAaPOuh0j665T6vD97+Zc1GKuasigWVWSs
aaTYVsVu29cLX/bXofRr0gLs/fX01HhjxaoQZVBtWwiWtCeGYBOq9yplWJxyUA2UdZMS9iAbkANe
vVqRf0TzH9ed8aRUB71LkFn/rRnnsqmXCkNEARHJKL30RZg6Jo92i0mP08c8QhIXqPcmRSZRVPuB
cSRzP6NfhSQ0+KJDnxyEcOCI5dGVf/P8Jx50dDG0UXAAubDU6PEJYXIKgGd2iEKSAYx4dqyzU4Ea
WdpL/NXEvY8ZPZ22n6dQYxF+JZllu2R/M6gVOghD1gBq2NZB3Vb+svCXnPcCX9zKzEHlxmmCZT8J
gFk3A29VEhnrcrDmTZMHJO/NzrOI7CMX16UvyQFGytHWXRY1iu3Bmpv5nzoou5ImBzF8qfcyTcei
AGQKX1Q/FpRxnbsdwujpMyyCqrxMcEyIxt+IFI6EoxgZTT8lNNNMoFsYnEwG4zEyZZSAnlQ52Z+B
mLnFs9VXxVavh1XR/gRKtrW8i1rhkJBfZVySAIkRJDlrTIUTOI4sdFNZJWXIve8GHJ1GRPxTKkgW
X8k9hcY77XscDnJ/S31EUvzNi5460gWh4mHk5UH4qXNIgv9I1+sW02Ic4y+w1JOpinJXbLdC5G+T
4P/hFeUweCrXNtFrdsid8nnA3h50ktO3MsaPmvZJecc46A79KcVSHTZOmcVrw7doI1LJqktaBFww
CL8YwFWR0SxlQ8ofd+yFft3sMneY1yxmhjrOa5OuucH+on4lmbeTQmtn+fXC8/RFXYhLPWnx6cAi
6Di5jiIHfqWTFxpuyTh9BCUjqPhhmdYz9KJj2GA0dGFUeA1IF53lvUT37yqORusyJaQhFPDqjfWs
yxmZ5JH1pynJX8kxbiYVy5pVNONJ7lHFBp5rJwTN3HGzRAMSvQkDHhDmR1gpbRVcWxJfGOoMSULc
XqK0xLarSmspgz9rIh60aAGmZXMOML3kbBaqhgpgoOGRfdXWuqUJqneXBkGaF/wJce6MtE+GJt6W
RHH1AUErmPdJlPQotBd0TMIebZv/x2TTAMRIKoQjDozLFao1LqXK1q1gZ0rcHuhWd0rUQ0KPVjFR
jo8g8+BOuPrDx5jWddm6aaYOaLatNWhsSuB0g4a6FiuIAm+KXlyRs1BQScPSkXYDnOvagBFrvPyE
0We+KPiBiNDUcquWuKr9cF/SYpUGXkkvuhfg5lhlJJmqaadpYLZcGvzVMOtRu+VTj4DNwf2TkJzL
dt0tlfENulWt60Vs4U9RMFZND4UcvKcPmNbVYgqPkJF7d5wWeMzsqX6uIhLuynvASXsqSQxEc1wK
WbEcdtxGjO0uKRxLQmqqI+xh8csmsQUqSh6QNhPmUZHaU+cmy3S4fu0GxVgnqE6tllj1r1Y1LjLM
RjxZPVLrVgcUX3rbqYYn+aJS47WZIMMAa6ejQ+Ck01HbFugXZCTkQ2dXzasn5SMQemrqainqcCni
BiMwfEqWJXpH2Cfh6QwnjZwMYbx4r2lpr0ZUCqRKQN2pXxot0rYk5TwjtmB4T+eG/ixr2TPLEQ5a
wYllbcHLF1nIOihaF41CCgAycU5Y3QfzOsoUUDSfsmgxlGMMYMulv2S/ddhjx8RY+PRqgjS8cqdc
dHwRb0vYnCvzJOC8SvW92cXLG5+kJCy+gNAn4DLius+IxQrimfjXXaRvBh2WA+eHd4Xfze4uYTiL
61UK2WpnKI8OjBv2keji0lXgfQO2iiCeYkmfxXjsaBBhnJ0iF1BYTrQEacuf446EaILe/spRBNvU
WK+ED9WJ0BU9KAYbTghAbMVDlKxGdc63vYQn/pAfaw1X66cHOW57F582i00XpEF5OxnK6CAL3jJl
7lSq8ImIXlyQaKV8xid3mHUIHZNmFwtHz/sQmnmW4jP+I2lFt7DdFeAT+EuKICxUVTumLC+RtC/N
VSKu0vJmMkdtxHXBJEpGq5TRyekYaw3Y3qnpPWkv9AAExuPoHqv8FPFXvvPhmuLcqL2lzAX1sr8+
fj2knxgTxqakRXun9R2tKCdGeu9PRthFYvPQl/oqxQRXLthIhrO4EeRHoG99RoPEy2IfdGF1pA5F
LlVQy6dsmZyMkyFXT59xQ7rqvJjqPmTF85K4L24HDHr5KytP6psjca8vC5IbKHxDWuxLwg3ApBfL
bjpNC9gSjvF/GEmxA8RBvET9S7wAmSWVfxW1g9gcUQmpDKyQHo04PSirafjjAwL5QkACQZ/+Boi4
4C5TdGgLehYWrVoZ+yqgYfLUK8zKZ1m9Df29kfZEquVVDvrKnafNJlM2pYVcM//k5uTqXz9qVABb
xNcSvXneaGs5yJsSPWslrirl1tYfWX4ouVFVfuCF8Kag361P9Sf0W9ewQRSwrcBucdIfBleV49d4
8cZi5R0ofJsTTDMgmS0y28Vwwab3m8A60acc23SfMMKwdcSQXNuZv66IIcLPeuAWBAhLbX6kONui
T5uF78kp6GI44SFn54EainqRg3TmSKgn0C8POF86Ryk5otjh2iSxHoVxQy9wyshNNcczbc6Dag6h
l/Sw/yNuIPx1/4a3AGkHmDz/q1pzqV2yyuGvhs9vOcIxt9Hz2QBQWK4Y9d6DYodJGyHmuKPLuKBK
evu/5Y4QpRjNdzCTLzxn/NqIz9PlqivnFRh0bWYwtqccQ2Dzrq3zEKKO+BDItHjzJQacZ+YR8RSD
ynTVoL1ULBi/0rjKYch6NFbplpQQ89Cnz5kYAsnWGWaeuylIYVzTa4X0k2MAqflmH+FXayDpw5FO
djqSBpb07oi3M1vhmUDNiICeVVEuVoKyJ2yXEQ1gLzhcHBrYnxmpuCp27wN9XUZTtbYeQFARWgbv
nKQQAjio95lVUsoVpCia3aw4M8iAEoAbDXXvf1+S+RW28/46eQC9l2S3394kaa6f/hG7GZZaUivO
IhNZvNWo4geb4Zp3bvYstAB3GMozqQzQsW+5EftARnHKT+OYz8YIg2jS5Lz5ZbVyWd3j4urJC7JR
8NFxP/t2AdcZyOOKieO4LdUp5ZcxWgYJ9CugITVdqXiBEWfJ2BZ3ZX0Kj7xnwEMQCY5PdbofVFD0
aBAIYoc2EQmjeHuilJrg+eon6QCgma+MSPGjfbtMCbDQ8WxpCFrYerAS37FN/YRXxIR7kOw8VA7x
Aby2PpbdTdseoPjD+GPsjeqbeS51crGCHjYrnVj7+HrCnFoGNwgkvGER5i5WVBzrT4hIq9D77Cax
grxmhPZDBhtrMaZIRNhPEAjA8C5IoaH1SYvwe1IONTOBBhMWOWExHirVZjjnP5GfM02tdpK8J/AF
ZLy2DM94NL40+aOrr0pDbO0sH5aiPA/GnfuEXju9wDREGuvM/5b4bdFOqhy2wcIOXHJcmaiR9xxn
GLx0jKuP6B9691Bwgn42P+ZPdWvP4A/KSx1v2nHOfIsj+tIjC+OUxXcT6l970WsHVw+aleJU+CA7
bWHTKLbeLu+g3ubeO9klN5ZlToUr5WyeCNz+aL9wWJVfCJqNjbs1xD1gwLyY5xB1ZNsoMMjZUz98
FuGGxhlz6Wk6awuBHbilk8QSNXfp7GHakTf9g1NE/ig3dDnjFAUJ6e7QbOlcpcY8TTfwk+iKtPRp
HawkdMR98Izk3Ad4EOitetvyi9uVcDbbIQMioQy8JHyzYdF8Ik2Y+ZusmoOzhPPgP0z/xEEv4im8
QnYaQNaBkgK2hqYceQM6gIvcbygGUOCgpCi/i5/B3Ux8o24Jp6rz8GdswvAIE6kQZih/mPGBLMDh
wDlY/YBTCVnAa9bpYdMXC3RLX4rw7Lsv84e7kjEjgoTYX6ULipKINRi8wi3YEzZF9N0sPYI3AL7H
AgIPzytuCEOUl8nL/Wcx2mEH/pUeXuPok53b1reYqthDDuMXa0qGCpmD7oikGyoOIIz84Zt2VNkx
gS/t3DwOH/q6TNds7ZPiWeT++6uYjWCcWe/60JU2P+6lbcB7SGcDDYawMxHNiFwhzThojHuYOkAR
vzDwG7J9D2GByT/YGXBCzykoHt8jomuYJdJiaNZy/VlUR3kyA2x15VCG8w4nYYaInomLjgvcTnCy
Kcq6VVY1HhL8f90cBTJ6lRCMdzMtxv6VM2rVHhN6dTS0OfXe4xO99KI4edvmTsAve0Z9jJh/E5lX
2XTsKBjgCpjZwdxjHTxhOFyHt/bHO4gA+6AG0bKsKWDm0UrL1hH4DsLrKFSRJGvLYoNwAEsp994D
RYHZahbG845bgMmPdDi7Tuh9EiRt47FmB0Im8BFg5FWeBAdCR2DLYGqdk2vEesP8Pu4mhXmcT5Ej
lPjEBpH+soy35ic9l+KNOLyB7CoAPUYKDZBHES8smMWwwc5QNgfWVYoUq1iK7Z5Vk/WQxA+c29MP
ADNEFiaTvy1Nb49pxgxEZPBiguqaMNtp/MBfsbuDtOOwX80aCHNkIAtzn4gRekkdDZQCuNZcJY9X
aw/dfzLehsQRJA2YWMxTwnipRArCYJFfA/rVnvUNKYoQsnsw1l7J6+6H2r+ge0WKTr2KiSMcHRP4
KvRWNIf1tGzpi47ZYmBL6PZOPMsYuxJ5p0YLdATaCxBoAPQrptsKkqmDsCnTssRRBlyDuDJAq3ez
Z7S0pN8SE79qzktpPUFV3WMWv2TKCmVvgiFhzE4RSIQOaLGKQclcozxHUHPjxM8yhpzlZC3Tc7iC
sSaiM8LzSDLvlvY7Cq13funkmcKZ8hrtunoj1Tvv9tT7RbbrfI43dGFIe1ojhwwfjLuyk3/B8pZY
qwK0JS5mA/kDIDqKBixc9GCYR8XaQi3s4Zho83KlLYEWUAdZNCFxxS49OMGf6kreEVWGm4NTxB6B
EC7FhObTUXuAjm123ZpzZrRQd9Enyx5mU923B0yy1d54Z78ZnhoiIItDU+75piUoDVb0ZqcSd4Jl
EbEXvXWaQDaft/7rfnq4r7P0UvwK4GRvI2Jh8kZQYEHj3VUftF01NI9cjczuDyPiS2qaYinfLN2W
mYKZ9JT4bvGf6wH92iTWseWcgmyWmW38kP5q3I/NuqiJ7V4OZDhO6GCGwB3aKX0GXr04UQHTJ/KC
wYneKLGgjlI98MjGBL0+8XwJ92pS7E3GGIAY/PKMMncsjPIHOs/2b8Qp+Pph2+Aqv/xHj02nhGFE
Beae3F8QR+HTq+3ig2u+FH8qal/aM/A2aNFObtWoIHBpOXzw3q3RQ3SX6oxxv3hVBw5skq1OkD5s
QtVn+aV8gZA23sWp2qWrqQlja9+cD9RPaYlETUda/iGuq3T+H0dWYkF2UHww6ZmFDw+jSO861ouR
LttgZ6zaP3BV7Eh5hSQActHEKfK9hfkxaA7W6Q9DcNovVXP6L0lHeRt8KG/vp0UEYtdf1h+GUowu
vr4obozDfLayWyfPyS3kHKTcLHGh3ZJvCNfpnY39/wliVq2oyautVS7qZfiS4QS8vI+Cic4pYKHl
1b7ATs/3XPhylbxxp92jy7RHDkvWQeRu7qnfImRDYAuxGghx5S3xJpKNg2ZIt5a0J+nT8cSTm8Kv
DorL+FaDL9l3omHLfv/gWIBhagX8bu2zvqC/3FSnGIHjxvhLaKPy+HPeuFhv5aE9evAOtvdp9NQF
ruaMX5a8LMlKw07zwNo6XDE7C3+1CcCooyn6WdHhvGnUptM/QcTQclL4yuN1ixXxC9hSi09rAem6
uTLmU7c9gjBGfFA4yYx4o5QAgGKQpMmN7xZ0wofCae9ASd49h8NUWUcGDmmHPDMOHrSnP+JfgTtH
YAtDTj4908ul+WXRmyQYnQSjIN7WyDJWHmF0440ZW3P2HBPmBnCNaF08kEtlRGGjlaZCVOFr9zP9
0bM2Mlj5Kfw5G5XH1QFXw69yL+6J0x+xPk2hTfKdtgMHLZXsxK4ExCI+BXC39SN1l+gi8nptvomh
rtfNJf5J0N5Yf6K0lsVgpfiD3Ui/UXo3vD3+cPdHi9bxOHkukcUh5hu6q1hh4DQIOInmQnMy1QMK
UW8q5gkx64p7pjF7nhfqFbwBp5oIZz2fkC0RJiFZUsmbDUuJp2olY5eaXHXU4QyMEIqKjK67M/Mg
BvkArSYiYfc2w63ATfEJN4ey7sh4v8IlHaY9l5kDXS47xTm9YvHROJx3zhTtpR3GLZgUpzmYCJ8r
1NAz7YOTcf5ZHtmp8YyASkJqd5XfAgjFrTpsBv6V7AjfpNcidfDwp+4EjojffmET3Ifa+kbnRX9w
+BjXnbSKf/1Phbt3lU0bJWf96FkTF/EvQeXtPP6FqKX/0XTgQCG+3D2tbKcm9lsV18xWcnMlzeLf
/Nf/qI/lr/7FHS2P8RHB9xdMIANBCQ08TOykR7q/SHtR7x2UhrjgX52G3w4Ja3SxtvkKJcIfZ/UY
hpW59Hk1uB4r3txPJEi0SOj4/P3SqyGsfAJ5z84RVNMWVQ1yAodJLaLmD5Legpl4Vl86W+bcOj74
/fRo1Vzo8BFj/F8SLDnI1ucaLQCwwnixoamDx+ekg/HzW4OXD49nri91ghYsHCgcsJ/p3LiNv/7a
qxaTBG/Wn5LRbjkN0mFB6a+vXGz/1PCsaYLjCadcPPkaw128w9wp/zckUPCH2VlInnqBFUS0ufAJ
TX9tRTroKPB4wb1OXjxVwObu2jYWPv2P9tQHOEQ76IXSBfodjl8YWPiQv/szQ2DgJOMZhcglWGKu
9J/4pvEDoYamOzMdXu/WHCHzlAqab/EpeGgl2M+Yq9u4aYM3DvJ+xcmeRKn9pAUmq4OO1fTYxlvo
zx9EV0NDJalBQMuztkgwauieMQViULhUUVG0V1K2dgb5GYxDye+kChuW6b4yz/ROpE+9v8Cd1D4V
bGCLqbG6Togbg3plKyAkYocVTX8hZ/BvAoH2GB4YZMW2qix7be4T+LJCCKaS1rKmK7cpDtCWxrdA
A+NVHckbKtolupNxPzzdg8/qYsDjeYgyayw64OBcozFc1JXNOZ1+cQWYB8q2Sqft02frEE0Lqcnk
QEZuqu119y/9TqaLiAwXBiXHehd3H+SrC+1XzCtDTYjuCG6cswnfAfxV6LBIQMeZFNSX9AqgWqRi
4TnyXuybCmw15LfTBUOZG+r7uJ6su2FGOuhP8qYspXBVowMjZwvXYXTAzMvt6SFDoV5kkcHFzGNJ
j9ZqTtKwQ+8aOBgrtA4+HhNAXBZcUHogIjlld1090AKgZSAvWAzwfTYUIVf4qXAghDkZc2hAcQAy
J6FRA4bnXfU3gatQy04A96U9DW+a3FTpfbY2voF9qesm4i4c6a2UAoEe3UmOTkq2Ns1dMtzQAzM8
C/XlcE/plRPuTDJCvzbc26jeEx01/6SWmgIVCSVVFvQQNSpwfzNKQNDQ1k+rrLBIONMTKE0YNOgq
dEq/LFEMY6ekFkKil3R51OZIi4fvL9G+affI0/iAQ7fqse5irF4VHu7f1SSAkdoTogM3/8JY9Xb1
U/EKNuBl0EGgUKPLmeI3ppCkXQzrCsFzT8zy53SEau0ktosLLeJz2S8ocvfeWhUBDUB/RoJ5l7F+
LpA4cyXHZ0+V/y2Ys+wcvczTmpkGBk0+K+GZuKkgLNBeR9R3ASBDJAD21OMPSFm0XsiaFRKK5xpr
t1PReeJ4O1VXRDBTU3xoD+9Hmg4xu4ad7S6SbSRcknu8BfsLVtalcXDQxUWeAwdHWD4BaNTxJhe7
LkezyqIyMoKLgKdULsMMwLK3vrqSihm9pqRBNLGQ8YbJLo4GOiZUJF+wISE/nM56tJQ/ledU6nBl
IKoKB9A7C/TOlc98E5RHO8nJ5/Jt5G7COvxope9pg4psxPlhwpXgvEXTF3Gh9k2fbLq/V8h4KMs1
nniHWGz+ogAhGUrwm6eTPxPfKVk2L0ldcW99QJPYNStslukixqxIFJFNJwge1zi73cAcceDkHk0m
bydeBA45ltOXvgOnmMc2OhLsngXm1WkrlTiREWFAAcp43I4209+nmCOLubgYK6+DQ4BJnVVwBwJg
MtQCUSw/x+dt3XB25JeTnPybk7x0dn7i2VNcIOYHo7uDmDErZ1/+7J7Pc1KYONDY9b6eJ7Zs4204
hBeiy2ZQtPu5sgnWTs/BDtrzvFgr8wOoaf5JffHmd+bIIHVwCm2aE1xr0l4+yZS0CTCdUhzmoi3a
0MZmMmiS4hjZ8irdI56auhlf1S8MGfPIGGMUkRtthYrTLaIWmaxUPGYcjnnH0MSRE3a3FHhnZ5XD
3L1vDqEI54ph9P+QR//dVS9O5dUdMhZeCqM9kUgZisic6ES/UBjH8U1hkEb6NvlqqHW9NbeMC6zv
B+2A/HlCW2K+bcCe17ypRCFP/cicPgyH/rXBes0WEt+oBJvyTkESbWPRRjvJl6s7Zwz+k2RZNwLc
siR/VsZ+cJWET+QHefbBSL9ObjHoVSw7hFHNpqxdHi2EYd2xYJThPVN43Mzo7nJw1X3mqMA/IeXO
9a8QNjmJC8we4ku0klCI39LP3njL1ocJf2ZGYdODCnK+dWak+/gq3ZhQZZvu7eZQLucCRkvqH1Lg
uapI8ZhVXfCX4BTjyE4MTWODNgitRXanGTbtBQxMFcxZwkHDEcW/qPGHr4sPbOs/PacbbdE/yku7
1B7ksNCdE/dWsMYxyXarY/C4aAcWfDG90E1Tleu0eUCCR3NYku/JcNY86zBIO/WJNQDj/MXSN137
WYQnBr4ZcyxHIfODNvpveCHIAIsUrQP/gG7I4ZAPi5K6BrZW4/+6jEax6dBkiikprf6XNqN6aJFV
f/FB+uSD5SubEjti/5MeXsk7qaI7omSl/iEDd5X4G9ZMb+prac+uv6HexHJOvY/cPsdNEj7Q8M7C
6IipJK2e7ByMc6Ot+MX39LwNeZ8sPlPK6Kx9wilhGau/U/LvaCwS+yl+WHgHovpFv4fniTYK9QXr
lpd+x8qd/FzeOPqSwwY/ms7Uk9GbC3EC3TMRxSY+I+BiAP8j8C8/PJ1RhwprXuK4fE6rYkldp6zh
i4IGmOHDRPfcKCcghvy3S8I4BQsfZmaibbuPrPSnKQMgs4dw67M33sXPXMHJZNPd/gneAbDs8YJb
IHHEE+15SjKU+kQfz/GqeKHTgPCv7w1weWEtBEc5+0KEaZ5M1Crbcqs1fwbqsWfkrRhuiJQYCMYg
0sprgNBycpT6oxSusvyM8wKshDr7ESAYRzR/6CvQQzMX+Tena0q0MN/I7SciWxY03L2/+Qqjixfg
9MUlNTLbokiprlhoEg4xc4Fj//n/72A5lHGktsTR2ZUPDf1IHL0D8OmbYT6RvjYCs5oZeSne1OZD
meDCu3NGDPH5BuLJZM9xuzUhsWyqBAoHr+zMm19eA/3ZUksyQlFRg2KBe/WFQ3Atrz5fAw/hzxVW
j+KLpp/xVIpp99D9P8nYBC+qcrl+EWYsRsucUt0HNNExEZIQCID8zZSt9G0Jnwk8oe4UwUyFPxzo
V1iZgVP7uxIPtEyutG11C51SA0PX2fpoSH5iPfeABs6mdYU/1tYIjXi/hzfjDrQCPE/FgrK72jPT
1Nn7wIo/s+bljUvR31jDWwVLozjSuGtDJFIItuYM2NB6wERiwEdalDxB5HiDUCFTUMtMJ5iV6vzI
eQ96vPsLq2t5ZVJMzUUHsf3GJamp0xHPw8qBCL2o+SfNgW9Cu9b0wd1r6QR2EU0nH3dclwzkypRL
iYM14Up2DmnbnDH7CYL9wzHzhzVfoE3TpuuWBSOcnHocH0DA+oQDBTxf3COCi1MMNg6dZnxmaoDh
ec10DDdtyk7yjbyB6HRQXh8oizBHcHDfmgOWy1naHTh+UiUw1MX3RbMzoqhq3alL6z54xMzmM4FH
wCk4IraYtRF8MP+OMRUbaace+FX4inxD+7xD/UvB3H8Tjk4J4n+Kwiq+sr+EC+xw3AAT3es0eGM+
8uQ3dQkDIgtTIBhlzbpLdjG+Al6HMmOiBfVqy6RSpBSnajrXww9M5ISILGBAFM4yVDFMP/2pJ0GZ
cKG5Gx/4tfpyKdDvo5TOom37zQLJd+XpZTjoz+MrtpsWFDADY8Y2k3dxlO/teKHEKxs2OBrWE76N
j/Mp4FAMoQLiZZ28dEBgIINWTGU41eFBpMrklPXbHVxvEboQAuzxmN7Q9CTmk+c56VcoYiUxXnB3
S8occl3KTZqdmxGZ51zdaLcIFTPe2nv9zZGN6QD7A65YQ15p+/Ar0RzzWH0SZ/qtoARht5uX31wr
16MLSOMNYb3Hka53dFz2zTepTCm7cbbBA1fyNExk53MNKIbAW3+FDLnmQ6MpQeV9HF54ooiCQRZt
PJsAHDEOvW1KEzzZGB7ckmBq+kg34bvhddHnbDADoS6MC9U1q5V88gyHQ+fUgcdTS8MIxZN+Lyj+
VuaZQTTtx9ugY4ZEM75smL8ye6bx5E1FhgEbkXodWSKigzlMwruuHd2omzBpEnceCRD7Fvsp1KIT
uyEKCy086vgJONtFwduqt+n/Mwy8CoYVGZOeGPXgfKpRc9v8R9J5LSeubVH0i1SlHF7JiIzB2H5R
gRsr57Slr79D5z6c4G4DQtppzTXDrV8ZLv0ol+1JhRdIF81ZdfjDYu6UfQXprQJEpBOII1P24lxU
hrQX7Ylt4swndpFMZ8wmJjI35aUJvK8YF1h6+CkxVita3sVfRdoEjlSYz+T9JY7vaoFz1saeilsw
F6R/Ruj8FZI1Z7LV0K0CElGncmKnDvFNYvGMh4vx0FN7YUk3kdHJiXd+zGIcQ2yEt1Ya5jGvmqtw
8MmXm3OMFj6BNus7wbVBnOKU0lJ/BxksCiDGIL41MsOC4zw4kw9K0ozxKurCheQsFb5sweTICyKl
+DJQKBdlLS3s8DPRi0MmGrduw/3EJKs9OqKevdb7dYfkZyzZveVTT+024WP+vvs0SUiE6TpJqnO8
x0eZhQjTqt6DzokEtgbZKWJSYZpnnz0FNf7EiqKxVcUII4gl4MAEn9Jipw7TcC4gt3a9WBiGg2nL
2fF/dB+lKa3a5NNMoc5EGdwi1AZlcMhs/HuZlIVJB1je/MfQ4nEqi1RdY/GFPVZlUQlERLoMG0Wf
Rp/nfQxJh1Gluq1VWvNSuStaki4Aj7TglXrDIqTkGDJ2waWKLXvqQtIK5aXWSZvaqlaB7P1VDnB5
tx9V2ht6uXKMCaA9qOxvPhDcGNlz25CImqI+phZG1ZXhnuCwZpwH/6+r0Y5wA3ILbe9QnOVnrmt7
hdoqAEMzMTiob/14b8e7k5XHaKTtH2xt9dAeoQQvY4idpm+eCoyp/AL/p1aF9No+ykg7aNG9MzTX
aVBrluo2dZS/jGRsxwR5lo1NB0PaNiK3i6VzWzRnGQdr207dgdsbdNpFUfVr0tnXPJZWDgd5QSOq
/HIkevWoEuF/8F6FjMDZkIulRGmYWXeDytaqbbagAmH1tH5CO6oFuYzmafBhmKgfk9ZThfVW2eKZ
VBX+ZtgkrGS5/3NiNK9QmltjG2Ywtxm0VX7xoOW3FcAB9CvsG83vTK2gvvyV0A1E4ZreT4AnlfM5
+O/a+dMVCigOe4zlqok2KX5iBZqFCIFAkwcbtb476E81LcaYza11dIHliF2lG3jJM3Uw5sFNMB8J
MBnxtDfnqb2MVFQIQ+kKAP3WE7NK2ESFEsGm11vTo0sLVRFjeK/sDpEUUm6bx4n630UpIQQS/Tx4
FuCZwqDTjqMdUx0VgNNnHNTJN0aO2HfhR1tgPGLmp5H0gVTP170oT1VIOgwqTcRHlQT6mvDhhdeu
IzgRAqBAZMky9HyAIm2Cz1O6x5Fgf1krzraf6jdbwVBN5jvQfgrwoC1AbYzOmaVsTE3L+Ssv5ko/
GZxQMpsCm3trnjb9kbmVyQ+ISF7+TmkCZJpA4KzQlc4WuvwzCUz12lixa2DRAXlFDM7JyQCN3Ym8
ON2veiAfEwYE3H1kDalmHCRFLBuomhlG7aWH+KQfTg4aUbjNfkHzx+1Nfy40ICwYSNPTz5FkYrqj
EryU43ZbrjzlxCeSiQKT+iRivkZ/66lRO/PH17r1EGlLGZZxU8XboSBmz8tQMJCpEa38BnZJCOpa
XxRNEE2B5Uh1kHAhbXtGb0hfCpqEYhBJc7BYjq2xdzF6qOXPvt9gwtCG50H6TNIbDRCDbgJTI8Rh
yIIdBIeDrpwPz7YxWX1wEDVaUmOTdTKkeC2gIsXEthA0ojJpxWQ3spZ5BvmLMATkBG5Nf8jhAmB6
CvEv6Gk4kbpZgKT14Z8WF8DbcIpTbDBascgCda3Rd5Cjz0JpNgaRAF7AmkJoGFup2btO6S1UoKG0
pMPOEhMbx5aGlpmRpOj5nzUzxlSwHeLRNI52V6AeR6zoQ8+eb2kQXGHORc3R14uNE5J1z7Mrwmhv
jQItFfBJOlD9s71SgqWEVsWwacSV4el4Idw8D1Ugti8dto+g6IMFCRM2noqHsQ6FHD0cLS0OU3Y0
WcKm/ZdtQ3/ahliyDAupXTIww2fybTzGEzWFRRtDw84cJt9fLh0HzFr6HXxBW95YJJp3LoJIUqyn
Vs4yQ5FpHksyVmx3EOvB+OAcg/8E6Qf4UrbJdlRelvgXo0xrUQf7bofDQXg26cOxFBM2F300+aeZ
30jRAkmrmncBMFj6gKPYupiTQR9lA46SULYUaZcP6yo5NM1b0g/YTbZQHvB2S8DgswtHJdmCR7iJ
BYEYZxm+pIZTSgBaNtUo0tHythYngf7b6o82Qaohr0OyzE9Tsd+AA5aAMkHkzAqKnhx0UtBtEHA+
Qlj8OhWqiO9DAoq24VfTzaBJbmX/k9W10mwF3d6q+yILZKVzbs46kg3oKjos1FnOgq0SwzICiHWb
Ll55+FYnkNoBlAvMQtSl0X1I4HvjrQGNMCKCoj8GFZ6bfZ00x6O5TOnRlC2sUxJJIAdbnYmMy55r
HDUSWOTenS9h+g/RusH4zt+N7i1TB0umxFzFcJOmRVz/m9aFvPmR42VAQctCKZl4pWOFKzMrgK9b
7UDxJHxorkwnVVwMGhroJeGHqWsrBuqX9Kdunu3Bv04TTu3sS1UlLwuXFHtQ95Wtb1qOBRXNKRs1
lJ9wZqIiMJNNwcYxbUJZZ/53uKzMgZMGGisklyjGYBwtfc/6gI8SlUSQs3VNFxtCVvDb4qQXFgrk
7lSkk5YhKC9gSeNfBDPRtwCtN2XwZ+EypZ4cM8OVngGs4T8EqE2EELR3AqgyzGrFUtV0fmtYmhar
ArVoPJID2x9HWq1jcO0l61bSY2ixXQF1EPAJZ4xbWLDKObmpF+07/Mghgsy7fX4RC2kj3TRyqYpF
QqOPmTSRfGl9Vb/OmV37l3WBaUQLg+CjR8AHTsfblgSYGcEiEHTyq/zu77Cu+zeYHv0AevjGVTna
2+CkPYY/zrdYNk250o/wz8FWYS5BepkXtMHUa0NtJ82QgTFRoenDcMEvAhbQRWnWLdQ9aAjnARDI
BYF5oEs0vxjF8Tx6SyvpI9ta/8CyUJTO4k9g+0f/su/pzjjHHxWW1OZGfZWPjCVmU9y9+UVa6A9t
xk/Nod/oD9JYQSxmBUEDfCGfYvUBlMRujTBnnkF5wg70Fu0XJiiyNbvls1e3IH1t5f/Ac5xpO4A2
0siwTZts4tNjdjOAV2/p1ZrRxLwMV9rqS+U3/4yvqNp+i3+ChM0nAUN4PlY72oWsk/KCqnJq181I
qqIV3L61x/jC/1UFX7gPNrzmReHNpqWZrqRJwl54qt3BbZ/NCbBxcOkvuPGyfoZP72L85n8Envzz
8UMs38qGlsyWFscsO/efaPkkZuZ0gzOdCwAPJyVvuhhiFTfAjpPtq4tX1RwixLLbxpupXdhDUYVL
tXkBmlOjO7v8wluvrQ0r4PwK/bx+Z4v2wH36sB7GqwWoZSUaPgKUev/siepCghtOl1H5UUPs5WKM
tdfPgQjp3rEvwIBhZSHZpJ9D+2EhBb+kAoBIegtO1m7c5veI6G2cab6pA0Alyp7WHb7UsxCEU6KV
gmMlOPMHaBBctW8ObEAL1Or9nYVCfEAfONAGhVf8gVM1yx4x3PijP8PruK/O9Q/TO0ad5Hv4WcHO
svA8z2wOVBYEohbIiM1xElXpKGwt0oeTnebMggPC1rn8J/YoY3dZONNOzqb+TLZoRgA+wFvpY9KR
RNTOOxB7tpKPYEIv9EHdquWmF+feDdbKIjuxhL4o6lmriSg9OeR5jxcCa4WFRn0ePKolcOL05Wej
i7lN8eoePGoYbvDwGIHspT/aIjsrVYOS1HP9iCPKmMck9zzk4hVzukrRgeYtqe48PwoyQSAgRPMG
6wQpIxobj/YYnnMU6cA/9ioY5EUE+K9W3bqnxR2GzbrqzgYlebaT0e5ExW0YDcyCwZvixbTrT4vk
IMHPHPR1QX2L6mlakljGJkGwBwm9Rg/F6oHYxJFhHjQs34cGExv7mNylDpQW5uK+lrdxvtbMz464
C3lRZeCEydZL1VNpjv/IGJKIjU4pAo9WdRAyKcPoQGhzR6YJNy4kTOWk7E3p3JE3rQPcQ9NPqGsC
/TkRmiPN7Zxq2wb0lIlaxOBTx977vxvo7Gk5pdJnah4pkvEwUmb0tMo13gxvoDjpK1u80PwV5+bE
qKrXgDqAWbAG4SqRU9JjhW3Oi+ajsN0AlwIoAu0OcIwAidI6ogBM002boyqcA0iAXwFwJ3DB4XIV
dH0PGJtn5C74d0NgJ+qOwa6p13lyxoSFNFssXRXcY+BM+xzH2uKiyeBv59EmEKi7GMMCKwqWCc4N
sNTBSge81LYtqXUHR99n5wIaEyYxO2MzObU84S4E/+pkPZmZQoykJAmmCcXebP9zyNESW4leaoVd
zhguc0ldwjlMO/afCM1y8FuNympsPdx9ig28nX8ph1cf59oRPRFId835eqjKbQkc5I0RKXA4rEHH
kKUVQqYZInEfHWQsk7EA8r+G+tK1B4vMEnnJYSCCj4+SlIoxR2aLmo6WDnFuSwedR7XmTE0UGULS
oUGKNAQ/Nk5DGhaIAhO+6CZDyrHgs+sqTTglPHuYslgWQcsCp6eIpIjeX+kSSJ2DYQm0g2Gw2U7+
RYZCMNW+zXVAWjdN0YBr/VazkQQjgqxiFN3YFFQ9yRg63CsG1dijsCDuoACnlOxXpZJnw6+of0YI
rb0i3QFNSY9Pik8gnGwS0GbTkzNJbAjAQvK3NfVl6REWCiKlqVcoQw/kYcbWF45GteIKoqo0V/X2
QU4W4VchsdOfksYNEMRDQRh4WMtIOuA4Un/V/R33kLp9yf4hqJdSszTNVW2u7PHE+4XRoe1Oho3R
yGXkAQ7hQQ4O/N2AFanY6PkV8DcL1/TihLHpg7ehPfE1YBSH3pcVQa5A7eJh/IfIPYMMh530dPW8
f9V81fJpjO9ye43lja26tuLK1lckPafraV42rNCq/YoA9aLyZHVffDafQbdNFJtaOZFLZOsrvnDX
LPnzrgUhWRveTadf1W4wER1jwtdQD02WyKD9/eBahhuGGGHYe3pKY3KoKA5M1x/Y+JSSusnlzFUQ
SWTfCNMMqmVgbDhezTTjqfIfw5p+m7f0pEuOC7O9bJBopeO3nB5tSPDgazbj8GSY77YKZxXYKLJv
zAIgXdndLILn3so/BVkdf6P0VLxnFqx9/TZiz1B31bCOFPwqefp1RncF9MMPDvE0AIipi/mnYOOo
p5rXVUA4fI3e0EDcifeMe/oMXcCmwT/+sOxMiHb/kepVhJTwOONHXVWLLpxWBTAL8PABmMwaKAF0
GQSc3dJHWew80vpqYAeqPn0M9EnMMFbYausRfnFuiBcf0TriVEguflul4XKmSqsrY4tDFQNH4BK5
qVXX4IEId0i+uoLc6I0hreDz8a5hscQUh1+P0yW/IypUi++O8EPhXVr4EQ5ATGRfeDDB8NY2pvSJ
kUrnofg5aNKp1F3+J6VF3n4xAnhUEpW5NLz9/tRWKTnUJ9qArIQ8ZRgtfXMy9GdQbhi5dJJH+wK+
JS1R7PbtSbf20795gsYeqjYPmRfxajb8lo7JhRfweC3n5lUsLuzbLrtIkVzl/0bp/z+dV/M/3uhm
wY7RGXZX21xhIAHCzlPFJgiwr3KmMcS7huGBKaIyXTh0tCdsgHPYbqPLmwt9U6B5MzakUfTCDQU5
0CdGIeua6n+APiZfPc456C/yt8DkzdwXsM0I34EJolMBPieHdJDfmh7irQ6vkbLpDMC6Tdy6ZgPx
5JTa/4byZGv70tjLLSN45fBR8r5Xrk70drgR3srU9w73scSdUrAkMeg67eY7RD4vQxgQsKyn1gsO
ilRtHLaqWf2VTbSLWzdFsbOKdVh1SKxELWWzx/BLDLYW518Qu5Z8MvOLhf1I5xbKJbWfscI+nr15
g4QbWmLgcWtzmeAF4tyUkgIEXY6XLxON4pzYiDCa1j5n5ZDoGjesgTV5JmOxDRlSwu1R7KBazpdh
fucDTZv+iXHxvOqzImEymsiRk5DItOc6wRmGx+RXCfgEKAlsUnuQzao7Awl1awJUw/QPk7mYFMwj
tyJVifAxIFMRfUpInSRwUmWoZSoUIVipI0qjFplBkH8VxlN54WqTCxZl/SnoxRpsLUK8DQh/HjQE
FbTVK/ljeHJIV1k9p7fyeLmwLwyF6SU6vfKofzO0Al7o3CrtacQnv7pz4q0Ht+AdpzfPvgxq8cx8
Tt+gDd+k4plbkX+R+yjClzS+daoaS2iAfBohEVe8TEpn3quHov9SqzdKV3W8BcSjFJWLA6PyGMWe
hXHKVLU2DNIppQKGRnviUVM/tvU99fZeBEdhb0i3NPxjjOfKF3tdEL5Yk9u4mrE6l+M9ZZWb9jxr
cCaspIsTpHH67OTR3Crsd01DMFQ3Iws6ewozmg/onI1aXDP/Dr8s/hH9kbZZDySdByEEoi8mcYQj
W3xuyWNrtTXiqhwW4A5Ql17hIQaUD/DPIqsiAB2XsUhL7q3GcR6S8QAUqECLRR+TQLZ3Wg3GCMty
HT7NvMJ2geV4OgZwSkkTrMUMcD85XI0maD0bdcyOFXiA4TgteMyRXuPvU2edt/sKKrcHTcDL4MEE
l5RVz7a8FXuoGeMvO6AvEDQuiLTDt24V6ZCiBtZYTCNItAzCdmdEFtFs+Nk6A9ZPFaSFYVOp8GrD
Url0Feafw6O0dgOXoMd4CXB5o4r3jgiWFucIGW7w9PKWy1LwYKh4hW1ZSwuSzbRbyFq4U6vfpkKZ
0MEarjF60/GbZDKwa8ScQPJY3gcOhwyTJ8O+MprcbsH2zBxmR5nOGnVIlBkfPv0XmXKZk/ccXPmO
bNZaMo+4q8nKYe2J7E1uIaJV3OmWdZxFCsjzdcO3Fzsd0kkEajxEpD2b9LaxrAv4KqIncAWTmJBT
Tu2LpeyRT4G7tTfplfV3juo4GB45fQ5t7zVXOdpi05JEZ4Nq13KdfXiy/BCoba5TUwTtj4cxUvJL
oMNcaXbaIJbUS2m2btFzpmuRruTkKE3+ZK4Zn/Xkdyj3UURwOmlBlrwZknNjwyHZJg65VucG9oV5
kDGul6/8ohmtZ0BVEHGavY7BBeI9BpgNdoO8hsyWfYqvX3Ecgi8vQZV3hIGC2piVn/cEmKeCANCP
oVNo079xDZRR5SEOBxRi5PmrwtjoEj077sMWZ2Noz5m28GGTNvSO70I5djoJfg+uJ0odcmNWvAt/
JKRbIt3ovJaH0TxUaEv5JdMDCCYL72xGe9WELOw64pp4S905TLGAKaXVenI3Q3+nLmLvMLBjVOek
Qqvj9tAqgyu+mQ16dL6Sd3Caq926qYFiZc/vgw+WdAnhDuvv2HplKGIreqeTMVGdPAkVqmK4uQqI
LLCLQayYFNIyjc5afSZ5nEuTvWuknXz1oTrscfsAnY93GpRFjdAzvBvJwvox9EVLT71ask8N9abG
Xd4/Z7rLasYyY9KvUA2ORDRzq+wPO1IMMvMLtK0kxOMHyAVAwVjmApNY6MJLJzs75S8wsBevwDyV
S638yRAZs00GoiVFcLhQ7dNZ0CDG7DMYY9l+zB/qiH58vILjrXCcI3Xk29Qfuf+HkyasVu49Z0pg
OBkUhGcm53tfJ/I5gvwKDXAIOZbs2x7XgxGE0now3CbSBpxTfiic75zwMt51+kWY8NDTxnumvXy2
AzP65S8rjA9q+qoO1DoYAeXDiBWE9Ju62BOayyNto9/p7yXeQMbiQboxIPzuR4UYVbhGfcThmeHO
gWakUCnXHO9yNIXDtY2nsYnhK653SGoRRcIwCNn8FzlN4ALwL8cOsQAShIcd/QZMENl4SD1fqHwo
w5W34Lua0ruAlxv1f5V3g5on11NTXqEv7f/xhi2POThLCMWKI2O9aYHBNwz0QJwt5SqCvYyJQx1N
Zo9hfEzKR6498vKnjI6cVFvp3XVnB6d7bRGN0wXzGHx/SzeegU7dwISFFtFWALa/fnpsB1ch2xK7
13pqa9O9JB+gWvPGfcBmtWS0SxALeleheO/ObRdv0jBaS9GkKMNqLOPWsPdCCKM9AoPDWdSIimm5
9Liorc1iL+PLY/IoNaaXDiEATmjR00EiVKFSViqpOsGXk/2UPkfq4KutziV0W8lvVl6RbEKmjW/v
NLPcxkmED4e5rcujkKx1M0po/WxMsJFpRtusWeccr60FvJ8W2x6u13IV5dURyegtR+sGdwsQtslc
8odQbz9YJpz8L45XXZ9gcLJuk32UPIryXCGyS+OrNPxENR5UCj3wEF+OEMYszisqclmzoCqp9ywI
nXwzcQaqXYUoRm54ODx8crGIVWLWNOchXpUO/qu/DCQZlkrtNtqP7F/tABKQy6LoEKwn0Z0+j/0+
Nc6T/1W6502nyZ1djWBVkAcoHqX91vJzqBFNgKngnjWllA5Iqpl2o0nIwJzrb4Z1YEG6f3WJW8Y/
GoCJo+9Gjxg9eL0K7v4LHiUv4uEivG/NTYP5KyadhdywGPyyOHUojNBJcmbEikd3Y2KK2+BX8ukn
Om+bfoBMiBsuDGfcvyMyjkn98b6rFDIWUykHG0zR2I3ovSJaz+me9c3hDnIrWEyM9phyHsmZF23I
xJOXqX4ujF2R8jTgzDjv3Hv35ACz1BMx351BzfPwV+S/huz6nrc1APds6dal6wT6NOInQ7R3A9fU
j4Cmmh6i3gjBsv1gkasT4cZZDDH1qPeOZGhwfxEwW9t/6OFH733qwTEEPbEPdmTuuUQqO7wfgAwD
bDFVBE1esOIKS8c1xbqHmhSnR9ymS7SFwgkXNmK/xi+3RnIQWDxx0tRw8nFUZ21ECp3kDk4Tornw
JpcocwRHYUSM9WpdlMdEly8YctYDIEWGKymu7M2U5Aieb4eYI9E5yFrmC/nBFRxIRQdwBTJoNfxo
UfDG7aSL+rKxBIBRlVSk+FmfcvitDztHuXWZC+LrDJsAhLp0/uU0uzKWrkA+VXb1JVs71goroRhP
342m4fp9H1oervfT9GzHby04hMJe++o2jn75vglKHLn51rqIi4MUWBVzHfpOkNBUcLJ5hLq2p7sg
txstP4Zo5POTVe1kTcO1cVyYWnFSASh1yHEtxigWjaJXI3338PRyHBAjK5tNq0A6fklcryOwgbrV
PZa5CX2T9lOjmK2Gl13+xB5McO8vJfp0oBNimvC/QZwaWMxySsjcv7J6lhxqaB8Y4t0rX4p89mzM
akrllGvffXKmjROp16z5IFt6IFJPX7fZsWi+nGBnWt+D/W3mnxzD9ersUAHYrw5PyGA7xGeyTkq1
nxWUFArEJZNpiVmWyXlR62ho/+sC9JzTIH8aNYBdcbZY12O6nQamYY1BW6lAsNDetOLT5/lWzECQ
ki6fDdqDehY2qZyeHKB8cRz4lhOXVaFeUD8V+8NX8CGenNbljlL0QmO2KpaBfRuKH0pbjNkkbSWq
nYjBn9yhv0n9W6QX3/vs+n8+qLc6RPO02BsDRV4xt6FzpcZko/ptZ5h0EG94TBr0tVgJKQez37Ta
gxWhT5/wRk3tUXk7hMu9uY4oDBvXsMEmJrxSSU6TnaygXQjhW01B/ijuIh9S4kjqAgzWAoYcTWwv
e6TBDW+OALZ7uRyIlIazp2IxiE/YpKkbxDee75PsrJ3ReabRKiG4y1YDaR1iS2Ae8iQwcRJDg32Y
nmP1JKxT5v/WZsmcqzFYgSOPqJ3Cc440ga5D+0NCFAq4/gsYC4/mrtlm4RI7Kw3oFOZbL2biH346
YQmNeOUTpIwN4T7OFnjWgDtl3VrSSRZbZpQY+l5t97LgPn8a3l3xUZrDRJvogzH5NM4SmigUTHxJ
B7EZ+pNsftjikMl7zd/LDs5MU+Y7+DlL0QoyP/0B3LtIOWh03HvOqDYGQUjptpD3DSBvs6OXzK3C
WoxIjQTjMmWJEIvujI7b/J/zI29lRiEOJ5Dk+c5vGhEMSxpkEPFps4ayyxuw7+H80/yjhdTPQlah
FjGgfFce0hHGnn+ZbAfuoOHgyRACOxBzml7Yzk/CVvULQTaTzyIW9VxuiSrhaPVPuM2TvpH0LqNl
0K18dYe8ROyMi4LR0az5bMljg4tEIezQuIE2iIIDk8g5pVJMqgASjpy/mcukLfWoiBGWbDNO8fEK
g300F9RgylNzqTJlTlf1brwKzIwQaQ4LWfkYtN8w/QYPmEcxs75HgD7gXuT1S4i/VlvNkohXQawd
KgYNyhploE/NteRNvfQH+k58nx57sMqCIT8pF7Afwyk+LqiyP02W1CL69lFEmcS3gzpjlF0mZHrC
Dgs5p0gSwDIOWcV65DSZ0gQL9rn5AeF5oqXDyA+wDerkV8i2UxkH6KohzmS19M+CajCaHh7Tlwyz
H2juwWdXUVjhSXjAYG9kgfc1YqnE2xkPstHjZ30BfqmDJfk9ltIua/seS+8oIzyH5ZXcV33f6Zcs
cUXiSlK+1HtoMGFwtgrMrR1aAjWAeeAmNN798JJTkevhe7L2D77AwRqpWQvpnG7pwmLvFyBf6ffS
j6PWrkeWofPukBt7GEpxkpIqdEz9pdaRJiMjTknICVxINH31g5v5orelPWYgFgUcvYWCrqHGR2ey
cdZAtOBuBcqL3MpafHcKYj3ZAplcxDZWTNUh5hwSwlHswEnlrWH8OBgT9ZzY02cYy0tj+HZsG2FR
egui8qjDaoF2MPH9EJwbDf5YkHtqF/66LSFphK1JUrCZDgvaOMWwd3Toy1hrh395D8kKFVZVg+qw
nup8plyhxNYPGVYBwMCziUnTSJhghp9xBKJgjrsAvULElu3EyssssPVLu29REUkQQrGKgdfxexz+
hYg2axB2BGl8VXoAUNhLOH/Y3XoW4+IE/6aolnheWfhwkETDckcphrce/hWcUMmll+cKZWO0Tc3/
eLFUBHAG0AW+oU7ZYoXls8AJDLByIOtvWxmcmxcyrvrpiixk/LrH1CUHichE7Olh/8GYq+YB6Ymk
CLHysdXWp7zdyhzK8Pf9JExDCbgVMBhnhDf76PxxqOGHst4AxtDkRQaFk0tg/OiGRNcowe4JKWgE
ASA7QJ3Ls5+YM1nrbHl2iyHL3SijMVFchFmsYYPJSeUGen2JAR7i9NnjWVGMhzaTv20NXn8Pwong
Iyj/rJ6ygPOhat3T7EfD7bFkOY5r9FztBSeVntNuEqPVhIMSBMio6S8mGv7LFtAYf16kfxFXbGNW
MZ0HrPqQgqjGE0oF4axvdx6eg02MdhLd/JSTyxEsk2B8FOLPz9RvuCkZ/taOle7MEdYww2CisOgZ
5yElRv+FNzwRKCphmWySSk90I9Lwiw+oaaB4dRQIxTbaYpbWcQpNzX4qrA6A33CFKnHbHq8M/Bgj
CaVy4fYDIXFz/iFmnMDCqaDB+J8enEqjGK23N2eNC7JtZJzQEyDeK5yL6ey7/gzWLUC34DvGJ5JN
TwEGoy7euAIFL/imvozyhaRC9dygDEGfxMlR6Cv2cxpiML56HriyJEFOO+wn2R8FHx1360GX3j4n
r+IFr4F2Ky+EhQ1pGfY9YUlYc02keazzUJbNwhtCk4AA363GRUKMQrwWramkCLZJfVeUbjPuS/mL
2hLqvwJlHcI+/QqsoeVVo51kor1VDhSwtjC9J65VRYk4o6YwYFAwbjFxnmvZRgpWyARgG7T5Hjo7
lJUEdQFwG3ecykdd0o0nHoCiiJUM4x66mlDgMSpqVi1J3uZSSQ5edxAcpfMFzP4KPMKz9sqUGeRL
i1uOM0LJdNUx111AuKPwgY0/ylcx0LAuVgGYLfzT2GayumztZOdUmY652dUZRnprN63dVRnSVfNd
Y4XpYTTQ0orGW4BUisogRU0mL9jscWUBKyyviNpgVBgtnTqYjzLsPg5MEO+rX8k79cinm/g6sT/9
ft+h8MF9GQ/XPbcVEcv0A9anrMHY4JW7LsSilLEjCQT3qljXChEEIGBDOxcVTm82oOnQH7vU2hnW
NdX8bdDTZLbkT68boNpXVydcGtXWaTEmmadEGV1YYnV8KMnC9XemvOkm65QZ4g2lXjRYzuNbQxav
ysdy3DB/IbOOYtcsWmxLOrT1PLilSgresK/AjjG7wEgwnSC4/uo8IOuUOm429AqWGO/DtuK4I/Cu
s69ZfYiVTYOr38AqNSMJxkbQJa1RGoz1xi7Orb72+UO6NN0WuvSIbHvRPyes4aPY5dwzedb8gw2C
oWY+rukYm1SJaL9m5TR3US0tEm9dartaW5Xaym5W4UAk2TbpzgVuLxqHlJaoEWrTRh3XDms5TD4A
o4lrf285H3jZkyTrxFxX0bbAxdpnKozo79WFMXnTbH1MTaUF21eR4i4CMuEjyFBJu9bjem164UVH
/D/20nooSZUa5p55F9qBPc3S/E+/xvwW6IN2QAnLN1tagLx1/OojnIkgV1U3gybnMFiLxtTWHBZY
t+QpEbg8DCzbNnMjsI+hLi0cK9obNaJFCG0ByQx4cqBXK5RrQ/QAS5ld40eRQ77SWZpQFKvEBm19
4a9G3EGku9rtI/mD8iYLjn3zSQBM5J3AUBFMx9YxH78tzopWZkG9Zf9Pj0MCLfYSYn4lP3CDz3MS
LA5t8VmnG7/aFEo+Vyhra4zkafZUzQUGRQj8w3EJ8+t5iJ+Y0h05lVFNSob5iPQlyRltcLPCm2if
JWmI+sFS70RE51gVwABJ0898uJiYJZuWc8Lxdlt5mmuakNJzMFwDJa9kv4ckuECPKeyriceTY2xU
uiJCTvAs7s4BLmcmVs98eNyeMvU14CqonBsLARWWObLbTK1FEBaQpeyFGxiVmWT+jBiJhYum++Uw
EMkwhHIyIA2koyxiOiic/rRhs+JLled7pcAJ/xwLF8IvU4ZCGhQsyX9NZY9tbGEfO2Vt0fCN+RTN
wGE+WIYIc2yV8KP2N5KPrQKMhXvwmjwIwwyY9lCLmOM0X0BZMOIqGmzxux8lwIKuluaWRnQ7+5rP
xUwxZ1KCtJPenMp5T7wcaJhN8E0aldftWwHE9h/58DJmYAPjIX9zcBvKu17jJDXMemXt1T9+TVN0
4JL+6v6gZpwOWRX7U6FeU0/dBgMyqNbZ2e0BytYIbwSmY+L/1JTWE0HUANuYDlCxnGxjvuEEmVtK
NJM9TMpActNw4VCVOxETAZJdiwc64RwcEXuL034tFr64TDsofGcdE6L+MECnLalKNaBuPlFCPBlx
UiHtFuJSEsDe/6+ipKUZ5pDXWYeCHA0zgjQPwDKOMJpSxD3Ou2851D6MkqgPVSw6pyBpiCYKbkO+
eAhO0aEY/sfReS3HimRR9IuIIPG8qrwvSaWSVC+E3IXEk3i+vhcdMRMzffs6lSDzmL3X5qbe91gH
W3aVHujivBRXY5h2kWECJSRmLLcg82F7JiN9YGiYTM0Okf3CCVD5g7HooAU4FksuHD6AtL05uvBt
YitlJZjFhy+JrNfXy2U95ZyzwJHQD3hNThJPBTF9Dm5biKld5D1xWzZ5vfy2UflPC285d3iI00SD
FuVJQoDaj84gOYcdj1V8BtQwIy2hGcBCzot1zW+p2/AA+SlddZdoxmSYIUUnRHKO9rMo4XOBnxq/
jolm1zyp8ZT4XEf10Qm/8pjFV+4jTqadYK+DSHR+2nsCkP+oDQB/WMaRTCP6PzrE6YV1haw/gg4D
zDRwYIBBEsm6762TGAJQXCtVIYauF5rJeRRSC8w3JSZ+jf/a0aFCmeEb7NXa5Cu3fVIa82utcxJO
wOAsHaUNJ/gsILN+pfPdGM96vQ1ZWmindjoQyWYZf3RNWcLc/sWsj3Pz4AfHInpzuSNspq4VONa4
Qj1K46dJZNDkLdw7eTOSNcV/6Rw6DzgDSxsKKq7yJ2+6VvZPO50df9tl24Q+XxEU3MlVipKORKDh
UVu/vv6c5J8jwwl9BOflBYzkbjnbRZNtTUPgjeL8K4IT6/cvkP4uuWYZG3scV0sjeTTlXSXE+7ym
+k7LlrLe6Wsn3Af2a1ehT3hKOQz9jd7itq5QIfG7lj8Mikfvq2OshDAfgQlsqmF4qserDsKwcT8j
mELDnTEXbMS0uRJflk1XIFt8bbXaOPMs5BsROyUEAJnOPjRio/NdhEOIv23nu58eVZLoSRfx/GUc
aOeAq6ExEPf6EcKAmHcepAIXZTn+aPHNrN6xh1NrTvomroEhkkx7qAlViN8a9pBe9FJl65LE1yHd
Ui3VJhZmG1EYzCwvZKk4LkYTzyjFbWPRU/u43XZaf08ipO9d/bTTWlhrdPMQ5ingOuqwwcQAgG9f
jdiFB859FzNT9t1y5xMCgZ7hU7GnTPjRKgLdEEerikp9Cmh5OMm6i4Mmm4gWw79Pg/GI4VWBcrl7
/YdrGggQvX3IS5T0JcMSrKBF8CyzbwYoUniXuUWUDOUigxu2P9H9D51/aIEWlHWy1wbKaP9sCxy1
V422UekbNz7JUTIFTmhotu0tNJdTQpw7q+uBrNX6k9jJCuwd4ImBuGfBGFcduMs7ax6LwG1fJNre
cTdG+skUlm+4zxzc9989CDmwq4H496uU7bh5L4NzyDMRrbR4FQhURetBe4n8e5m9MAXIo23t7PqA
VpdSxLgyCJ4Eu4AVT55PeZRd/QE888mVPCt7Ship3tkwR4hEG9annPI8awj+i43br0Y876xOMD82
u54TJToYyJ0wuG4bypSOiY9XdwuNZb9D+kMdfzHQJk2VEJCehdqlba4yvbkAgwr1bgNWIbY+J+oD
dQzIsvg0uChSWE4m7WoEyRl+G4xrYDmVB4ChfHp1tksIVky+0uK1bU4e9k3i7lJs2cve3ZfpxgAF
xkurrxJ4UhcArYGGpeAgzI1RxXxrP+zxjTlJFh2UvuKn2fVPwO3PsWyTlnI2fZS6JCUyNIl9VBbG
aWT2yWDPYOX0lbc/Y/hdEjxFCmV6aZxXoe9SXtYGcUEd9qsJnY5M34LgqxXoOc9G/OXJF61/Y8U3
HurxNeGoc6Euqud+1kc7QF753t0AyrYWO+79VP61zb5QN316LVlHRCm5lQgGvUOqfmqDrGkjOE3C
WirhHeoy3cvG2MGG39q0Rm74KszX/32YnLzRKWiDz/es9V5s5oEj5SkgVyEPY808ZBeCNB85mmvn
t0/6+8RT6nPrFsT9aJLPqDOPDn2ePcP/KI/TCr9uE+8tb+IssW9lMXcPGbpRZKm2jjaQHoTRDBdK
Wft41f3y2JoK4VUabrwKuE1psZPJ71lW7G2pHn1Rs6eiDaCI9aH7ViaOeCPZlVI8OhczTIouMWgQ
AKXOoUjQ91O0/a+tCjZSrqzp3c/uFS6RGB+4UN+2ToYZWwVYyLDLsjR8ydxhTRTeLTMkcOhbJT2k
x2BRnOkcyKPID0qFK2GDmvNE8DrMYSiB6pnK26/CSv5UkJ661mDV5G+bwDhljY/VBPdRxgMbTP80
XSB04yaGioAZb2dW8GpJIQ2C4lhr5rICbeyO+HZn+hrTU3NiEhldWFMZt4njwnDvXvGYsJw16Oxz
jVW744L5jlbZfF3K/jw01dFPh2Nh+8na54a1AtDGhtVu6+TMSMdVeJ/5JfhYSxxrfyOsifTD1HEM
EVEIV2Pet43s2NGS6cO/DKKWLS9spOCodsZXA5CnKsQL+/W1aikWUHFN4k2iQxUQT4aAdm1cBkGy
CKKfJjyxG/fwZTgQ/zwmBgqBG0IuVMr/bwjYipnl1naMi1175zEM8apHn9JnJmGOrr30Mn4kTeG5
NdnJLXIc6AaViOG+TH4Jqz+ZUMsRiWlEBvOpcR+7j2b8RfnHtPZ/3GZ7KVgGyC2yWt1w3z0EZXX1
Nozq4uT+dhojC9yM9uOB5qS6gpPJ3M1vu59hZN+go5oSZOUU9C6T73xp9nAMA/tk9tQVzCCZ34UX
q3mQR0Ekj2nN+VnmIpPbMf4LK3uladFmmFKi3upzBYQ3HwmxsnYW83hDvWWwgjEgj9w5Na3cpBfc
6scG53iB0H/JN6TqLjI3FtTeAenC/khcKUGUe9W+ZiOSVSO9d+TyyWqN0MxsteOknIXSvJshuk2q
d9+ZC3JSAnLIbICxxcizXIftV88O0B4w6TW+9WJEmL/p+vWBtV3CryPDOHD4TY1LRtmcHhN1Hgp6
bLLWHVwJhbnmmG7vbftiJy8jonz/YQLvhDSPdwDUNcxfHmnP3Rc2IImeIUxXrgNDfy17D8hbs/Sj
70AF3Og2yMh9Z8O2qbCVufapy5kfeb82WIihZibMLjPRIK/wxzp8SuuUPrJIwYWlGYDC8EP456w7
hSYWbP+YNuzBZ8LUKeAqnKpPZnNPXpEddHRFJdORKqQw4HXyC+fbDM0DFBTCrGsw8Phjp2PB/4SV
DmRTP+WK22vK1Tva173wobOXeNnwXfApn0h6ea24G5OxOMyPSQFMKR7vOrGYMX7DCvlI3fZY1/WM
xQmEeg9i2rwGSBgxx9g224qpBBCCiPyyp9blrXZFCaWJWrcziXHx7B9zXvV2Zyn8o+fiWkrC6KyA
5Il4eDV6sR/L8BEVaOhqschUtxWDh6DSXBWNgYpercf0XuJizVRSLaomOJdG/kHcL0bq/uTIv/aU
DTrC0Z4pXzWuonEu+NyD0zdbB2JLgpkz8KiTN67mrKqJL2ZAARY8l+hoLF3tUs1YKDT7A35mJy9g
IRlCvAXMNlOov1OBZyNpyW2Us02oAUscLiRMhTkCpcHdZg5zapQ4lyNNX/ndE4YDlBCF1/CbJu7G
s7ujHREROZ41UmVJGFww7m7fxAAm1cTPvvYUfVeP5NF9qTVj7RbTFm8fu910XRf1s8Uq1S39PWjo
ni55spBOSswbp0D+us4ltS8y3vdMFRvhH2Is9zGJQdEwLUUI+xV0RRl1c+DtJcDHN/GoWPPUOtKW
WWUsM0W4Zv1cDu0mH6ZnPUD1qmFsY1hAKgogc2bIWmq/CXtlEAnbdc57hzu+953ToMptV2HRAivY
M71VZGR5UboecF6D4uvVlxXh2yahuoqg8fv63jDqQ6HlmMN4s7Ly5JoeEoV4BCiko/HuV5b6XyIT
eux7Sg6NEs4gC7umx2KRfEbpDeDHiAk7VTNMkjoDgwOdpkWUvHvoRbItDLkuXjoyc0yBQoLJmkBR
Ubp/QZpQmeibtE/3ItrktfGts8thUm+xCMP45gZfeta/uhpbGHK3rons913z/8aW4VgTHDJ0vom4
tQwKewfAB74JHwSYMYQrsyf5vDhMFgFx8ZQfROvxSDI2AhVW2gNSdg90WoP2E9kvtGFfZrhz4YGT
cIhsilSYEkJ2+mmEzaphCQ8exdd2efxpOl/exEZTs9Wvhuhqwk+kZf29aHi0YfMUIYCWtKSSEpJ4
Sg0Qi3Zt7D9M9l9BDwcmxDIzIV0o+30xYkvMar4wgINEVKReAwCBszsKdqyBb64PHMZD1j81y5eU
s8zOILulTOyEjm+wCtJjPXRIqB9ZrdbhfOOJYSJNM3pS4r1rkBr1mP/riYF7w+qE6DFEMAQcWCtT
YFnDMJxnpAzlTImK5OaLdBta7euc55qgdCm98F+Qv0RCsMe3DrZtHHy93yfky83G9ixJ/pW8MXFl
bBvjWw3OLzBZJ/i1SjTXRE2PTNzbtuMXKN5tsQvT7pALkwmbYR1FdBQdo+0MMyei3laxlxkM8l96
GJDBxenk56RYDA+sbat2em3C+li1znGUz3XQHWqe6kQPztxRr8Kd3sLIJ0UcsnFskWlNW0kbZxrE
JWksTeA8ztNwqx3JhxHPhseSlfdQzp4dSuOeebCGC2tWaZcOjRcLjsKE2CETpAvwuRDONFA8mKbt
E3jWQO1qxJ36PoYU37DCwXaZJFfpv7XFm0bahpeR76yjZiRoVFvJfnrN5bCZYJ/Yg3WHX7Lqc953
dKn5hkjKzgj4XN7roNkk2YDQkkWL9WlwmGdNvrW4jxx0ZnxkA8OjxKMTvY3mepQfbTntK5sp2tpO
YUZG02aA+ezj02qDj4R4MKTY0HM2Qfcth/Yy4pWWwWtLMO6ERhuSAuop9ns4WkDvoYkXKDop87jI
bnny0m8g1M8eo+ElVF+jc3W6bSiWgIVIcMfdWEZnm9FPw9yJPB2F24ahIrXEomHuUqBHWPk/FfhK
hk2QbfQV8rkw3alfxA/M/fpu6+a7hChJpMAtM0Qiteg+nzD6EukAO4R1VH/mWEbUZw4/BEQPGLIn
HnGfb2lvFqA3omOWTMhqMRe5iN3ShEI71+FlzEVrTFt/marVrbWvTv5lmlgjNu2wG8QL5x8W0yr+
p3pWk7uE72Q0qxzRblnDNsVj7qN0Ld0D7rwRCEwSvcQZ+cLXBLUK/b3uHn0TQLNhLVrInwL7a8jq
iJRrMnL4pxYTSNCjEGvNP4X6swX42rDGit0/0b7n3Z748ii+TAO+WHPjIE7itUUgRLorT7FkxZmp
taqrhRThpsnbbeDFlGP+T2Zr7P8qziu1A7LD9IWOUffHdRq2H0TM7atOf7XL+q+AYZBmerkZKuNX
FN6HBsItHMRWjP1ORbz+R1eiLp8jqBLcYMFOWUhZGfotRXJjhzUMwKNcwoO86kn5PxoUmVIpIKss
Zmedd9o967b90bOWhBQFa3y6tO6hra5I+mPn0kPVAkfjvsRgu8kVJg21ecmIw2uuvcW6dbjNLlp/
TZuhMlxnPEwLz2E7gZEX2MHWlGtYHs54blARop3CnBxuoZzizSutbVat4Y6xsWLTjiVwLC999DCC
S+hvPSxXCaL4Jnh3rs3Vh3xFQmi74OIMKR7g0vyF8sxauAxIy9nMA4RhZdN4pKdCLPVwqRuIRoo7
QlgnwbO/KoxfBZO9S/+E2NThiwvHOeBqyA5t99E74GIgMFbnzFwO4pBrWxDqvdxojETzQ7U2fhg3
0P9V5tGv7jWdp03AosnivEGIxKiZBvJrUgs1FhsDMTWgbZuGF90I2VPgyT6qZkmzDl3BuPMhVD/6
1QbLzsoTtSBeIMfdER4iS/j9tB/rPFjY4hZa9Vq609ZVRKJht4FVoHEiQ0T8R/yqei+wneDaZjIt
luRkDtqRAhMpnRUuoxcLjJ5E2bcAN3hjWF++28/FL/GuL+MbhwFyn8f407H0upNLckW7mF6yDzc/
ADCpSA+CLACTO0LgspC/fbrOD/UmZkm3EZt253y0n8104oftNzo05T554TLMyVV+ahgOEnIQvhHK
mX+j/fT3g72UHznRKA6icECs6ybZ4gF1xLL/hIAZgVJ+GsadJlYuuLr3vr70NaAOo9/UWJVD1m8x
dKzO4t/bJ+QxCLcWwz2Mtr3FdjbZTDZ2YvQxcnxG51ecOG9hukBuQAYBztAV+5p7CQZelfxQW40s
w1DHRe3TcFMX/0U8kmvwg7+ppEhGomHS8vyxoq37z5pHCkIN0XjFQX6mTI+fkFzySKDwW8tw1dar
JJ419Tz1uGKg8cbtUfsHMlN5IIlwBpm/3AYck/2TC3eNhqFfduw12zXAXYcNKwELzCrBO4BA3DEs
RshjBeA3N6W49cx2BR/6r3MjToGLH2PIkwsJiu6ofUevyV8OxxBwbEly71Cuxphm9xxZlzL+gDHF
zh//m+NsSwwkdukd3MRl94PHA+19a1prk6lkHiNT7r/zDOjyomzhSQMvzZpVFCESnR85QjuBMBmA
Cqmp2mLh1r+J/VaOxY6zierp1U94EdBCllT+LT80mfu0BpfhIVCKoYQachkk9toDB4fCW+LbAoSx
cqldsgqXQm8SM4it3SDfK/GZNnCBZCjrbO9JEqwWGsdEy3eph7bRmj/YrNyMKBlmna+3MzVIqzSi
Jpc1+1ZEGwxTeY9btU6d51b1S1neeNy6/LXzWOI3E46XlxzagBp2+kh80UWz+TbZ8O8AKDAYAYHi
t3sTOPb4VVRHDdJRuiARKf9ioJbJvchOCDIdaSwc9eZyAEQVi2LwvUTLWsq/pgI+NHdqQ7iM8JZx
bG41Wr9kvFHy0bw6pGKQ2F6tEgIBoC9ig7P4tuvsmPUfNA9GdY208nUY5+BjDBV5vesnB2E9yEnn
rqf3Wv5quJGoLtNOP4BDnchM0b6jskcExRWNqlvk+m3mnDhWfBd0a0Xm4Bbm1UXYMdoRlG8gGljn
p3NqXDN1nmtsOSsBAel0vJYOY1bW/S7LbZcgRsMBbDn+5fnj5Gpg9xzKYWJI+YLzcHCfTqZ5HIkj
iSMARVT1LjunBuldPT1ijFd2GF3mjGOF2I4Z2/JUYmDyMLNkXbHoCNJJPNLnYM84rxp1o4OIzneH
fZv1J7htezNp1sv1UHk7fVqFSIEdg6KR81wpf8kCOzBukYBpkj00+NphGb8OZvlKAk9pQN2s/HqV
p9praxBpmafntnmJcLT78ZvXSuzsLJvI4+o483GE1HgjRVOuFTQgVthJ/2u07ZavHqgM4X7eC4Kf
ymU0VDHutmNEfOK6LoKCMar9O/r2X9dKniNbX+oBAgTXiji5dIhqOEVNOZKeQ6FWICAasz/POoXc
EFX+i4SyPoQwXZwHFTK83LH7Voi84B/EmtoiX2bAnD2l2Hf6P2TlTndA2vSko7VB/nXRcu8QxTzQ
ReNsC8RUccKC5N9AiQkOO9v26bSQWOmCjCEURlvBa26TkUKF8nTLyUKb9WmeAGUOEdZ/MlhlMSf7
xCi/EU2PW5F6pkIYIqHbwP8z9k43hzIzl6YTVjVswKo9usxheMcfypSnMiH0Ao9DlKhVN/xMo0Ax
YBNWQm2h+UtP2YsOEEYJeY2PDn4udBT7dSrDC0Bkt9hb4b2T08pE4NTGD6vBKTBgcPurqp1feIcE
ZkBAPEfYIL/HUNKAXJhlcHoUrhS9QtaX0Hkw8oyzPXHL8LbrJ5YLAQN3CxVbtwiGD+kzW+FCbfpg
paM+EYaLNIcNPWOWOv1p44PJtjpt3pFfuxYbtieTpaQbVesa8fdkM/jvFpL1cEsn7c5Sq0atmQzp
lN2CVWZOklvBRcNxnR0mVsnm2TLJlYBj9TBLRm/s/YWN3UkQyWpYK8P61H3m1YjCQPUsE5n/dOow
EnmHDSuHlNczyrCnn0wnd1e3d1XPAi4kITfcMuffIKods89cvTSITxIKbp2NMLnmaw2lMBNzzfl1
zWrN47l3sWmEeYfZnqHNuJqA6pOXWoK75gdRsRnMF4VBLPRtKIxN4BMt6D0klEDPec0MwsqgJgBC
W0A3RCY87hp2fxoiOlkMK94h7oP8SLps1wwIK4mW3LvIAz0HVSfG1Bne7CcLTygulS8PfuepccjC
YGQtn2eCyMyTq1xEBByJI3kUNXnk9duk0wIiWE2xlxIgZ1AFNkwgQJXQopjXOas3ixkXlxmYq27N
yoINzt2NaalwQYOgg4C852tD4pqxEKxDCVyoJcgXerlC7LpyRbeLEI+iAnTbtzag12l3bl4SNs7o
U5829FVLCV9uVuzNOoQAqhbIDX7+MFujx20wG1mFs2hrFpAXHU+3NotB8/1AbPZESYXQNudyisAE
Qnqso3e2hSkyA/gYm4ixLc0XktjrNCHPa+yFzRvP+t5GPDVz33LEDJZOE2cRDs9+0/NySMDPsZat
OBTwJbLQECguJrII47Y56yauU20Xlusu+2h9NkH6g+/4rGtI5DXR7+fSRGeNGjonZKpFFtzn3jah
oeO3q1E7B/pHSlD5ifyRdAnEytUhCY54G0yAUDBz4/pfktFEn/xZVYcqAXufqg645FusmMwqg78M
QjH/Qzkq6QIZ9kWM4kLEpH7yb6A7rtELenwNLv6+haN7DM8jFrWPDFlyE2MQS82tgT9z6N5iVmBl
UmyByWQtaycmwPT34Men8amj9ArdN74b/NV7S9/yMxz5NmK/QL9CJ2RFam3bAKOBGhoOs721aCjx
nHGTBY/KSnZahOtLfov8T0z1WbPcRYRaxHB5RZN6PVKcFr0i8vWRale7vFa8LLX9z9eTpVZuTNBh
DnKsCa1Z3v0OzkOLCeiVjITSjd9N26yBtkX+hM4FbjjjaaYQTkCKQ6N8a6gnGwcaPouxoY8Op7Uf
2Qu8z72dXrXOA8VUpVwIZAslJQ5gh9jRKHuZyOVVoftqpm+wfA4tckDgPLXPnqoJSbgFI5rwVibh
Zv6Z83v0KLl8K8NankwCfRA3diyqPOPGa9c4xLjzG5cAfXEt2i5WW+saFl8VGa4FCgpOg6KzWMl3
qx3E+5615nVAyAbH1AlvHedKyGa2Rwx1KpvkgAJy4UfDYpreHQ7vmQYZaf3iNFunXZBxLuKjuRRo
vDdOMiDLn7OCt/4rc5SZSHmQljklg/Y9f27PDGIOr4fUvW84Gk5MKnE0VB+M9Pxo/hCyXUk1haJn
/qUzwgPwmoiMY2oRJtS7z1OfH/yAZr92j0xL2TlYT48cOh1AUyu4w4mIk+d1Kd7wsYxq11T3qPgn
ixjl7VYzHrmllgbv+vymBldeXEv+M+czim8YhvWZwIuDrn9Lw094fLjERmiac9B79I/o64aPopLO
YmL7G+HlKTPsRT8MXEk1ftOCXW3bixxINIlDPlfcSD+FLjpw1mEcrMqi/pM9jY39z4hZkhZD/2hQ
Cll28Zsxrg7QATpscG06Nb+F5BH227HQz7Woz21Q76U2HiosF3XzNaKw0LsvLCEODTn/gCBrYOzM
w9JK92gyuwxN5r/UI2NdH/qY6eEk1/ZHg+9eUK0ZyDnq4i/EuuvNRRuxOvrcevHuJyCJnpmKVq62
wVDA5F1nXRVdgftt3GJG9E97Zd3DIb0mKaOB8ANrA9c2Dgp7+m0IhYKSN7aE+Zmnvq+gU0YXgbY4
csHopsfeDfdWXL1gf0AHoYAAp++ZNm6GOGXe1C21eJboD9vSxJUdZ4coQSpikBwYhveoofDYIf18
kNwlSVmv/iQDQqBFBwEVxW2wniShdi7wsqvEIXQhoAXP5Hs8AVVKvwtHLQfr7FQxXpZ+W6fYSpkR
d4n+zE7+7rbPqhxhoJhoBlcNh16HWFhydNjVo1SzeK3m/pmtHBEpTUxINepUYs40pHlJ+jHFj9RC
ZqueYzr4sOEdvYvxVzMBtpDgTkfiRRKJ9p/yP6PY5/aLlmaHWlq6G2owLrZDY8OF8sECUAupPNnp
AXYNAQFlZPtmhKc6f7SluSxZOiBFI2rEw6JdNZ8lInRnUjsXn46bLH1oNJn7lXDgDMLgXNBvlRO8
GqXNXLBeAVwAdMCCBZzJgCO1HzcjmusyMUE/22vzkXNTxWMNzGvloyPm0g8ScvOq4uCwSA3iauvW
2rGVwzECT53HlyJGxM4EICgIAWoo1RWTIfUgylg358IQrsFfxN2qfbbEgaFaDuQ9J8yMqmdelQHF
/QjHbY7oL0QUJJPsZoZg54bPsU1OSfOpkFlVM3MkMU5O7a56Vhpi+CvYtc01WU2EusY6wbb8jcfg
VyKcof2mNAiQvfMHTczLeJbn20m7mvrDijDgVpif2n8xd7VrZTzb+0Lex5yYjH5pdJvOZTZiPlCJ
bpg+JN41d/2D2d89Ahhsuz9F5LKOOR4X75/h7rKeaQjQkJo9mNnBuQnij7TsH6EfvKL/cucGzC99
clx95zryHXbo2DwgjEFkHvh8FX8Mp9g9g5xQhdOzOTcVo3nI2Sh7kX03rZRFiVy3AEMbB5x/HRNb
TFgh5xg7D+CcTJRs29kK3sNOc5b5ZF2LxGBXV7PDZS0bJsU5wqjd9Eud2URVkkpk4EK6DfGpwL6f
anQ6wZ/BMVDKXehQrMvmNivzifFOWXYb8y5gYGs1fqKxxEGZYvjMTrrF2r98ZgfcYftU1J9FHN5i
3poiwkoBS94bKYIttnyrssLONdArZCGYPpOLHxF5+W/uL8XMnf0bpkjiPNCPQ0zMW5Yv+cxr7SdG
ParwIXlaTiv0iMo/FzEWwS06MS/+ZwBaLKCt0cjrsuXfJFgaONcka4+orDvxNUTW2imGnZwr2z/E
5BW2+t6qN0o5Nf5wB4n93u6ukgty/vo7dpMivrUhq/19n+GBnn4F3yff59vOHr9xg8tQkTmWPrfc
GwlCr5ARufCvPZtPJ7xrbnkcwKFx3C6U86xwqQhFgRSoPabUoD0ZsbuAzTG/WRYZQxSSK1cr1xnX
smL92+SoWQttU6Bu5xyh3Zi5sfgGE+PhI0f1HNqiYdNglacoZDLcJA1Y4fLQpgVSlfv8qsAbhG84
ORd1QXuA4ESuejNbi0ljy7ZTbvDMcnhtdKeAuByz2vQF5kDnKRJUmdR1vnouWFOm+kCRdndRgYcA
a3mjSNzANM9QRjJEOU3zrtZCjcH2fn4PMw4XZlxIth1Q6sGHn7qvAcll/EuZrwTzh6IMj2FVEsNg
bVLEBxn78Jn9RzoVU9eB+kboLCNzl00lBO2+ORgyuwz0pqNDb98jdFmZKKKSYu9k1SL2SSpjcGR5
lAQoSIrkEiG7YFOJPI9PL11VrD7MAkmpdtOYxbiyOlWxPNiSjx8pD61QUL5l/Rv0Fau/+PJuZD2i
403EqpUQi8nbjRpCiSGURwNtRndtRMNViZlSc0aU7qj9bLmL+e0kSuXGIZ75Gbw7EIPNxMjZiWMA
FxEWCZYknPx8aKKW0DPWlTjNX7Jq5nNRxcHbHGZCSU7R1vOe8dHt5xOxd6KtT/sptJvrVEeemlB/
eMmwbEPir3gJCigEBV4SxRYlUP8UC2ynfpP5q1P/5PwVLaTZ4UhQ53xKR171EqBooDpkaPKsUm1t
MiDVk8OM/W7nr4A+3klRUNOVCb88BGRLZG4EhkUSshBsDZbDWfnGccojUxsoqBEuklteL4c55lxN
q6HWVyV/sFfx/wf1rGlvCHAWRV2c5ic7svxlKx4WrKupsJBE+adC4YrF8EydoMnuaFpYIlQxLOk4
QSE0EhEUj6ZBzA6uMcl8rtHaFx6Z/z8nix9DOx0bLhutuwnpeer7u05t003UkKODfpfnu+Md98y9
1u1HwKD9t9kHB68oT6FxkoxkUqZf7pBtZWsDpgiOHg6MnQ9tMtfij2k3SRxzhbU17V8VAQk6GFje
shwW1mh6B6PoCZ27TA0zO+USRcPfzZuwl8Q45yoWog7HodA3bY+C564xXKmihkcEVE3cdtc2keeY
hQjvemhRjc5ngU3YxIBWPeG2nB+ussaeyS/s479mGFZxypONc89lEcpNNREEOMjv3pE7D3oZ+UwT
memFYiCd0ipltbXXRrXRmUWY5LpUtoclGdhGDiHZkMcKpJMHPadhHaRh0CdMSYzBTjLjqA3wnQ+J
62tkrQMEca111ZZYOj/7KzXWfIy9g98s+wp9Y2fivEnpiLFQe9G47RumeowtXQHOutgLCB4De8Vq
aFe5ZPsg/uz0ofVrLW23kvKlHKbr2KPYzK5sjg86xhLMpnW31fGZj+JoeDutYM047uZbu6VvZ7Pp
otDKdAGvExExnRxUyXok6lh/NAz265RyftCPAb9OkuBk4R0QE094dMaSLoOjsoqPdnYKuyQ6ABD0
6/o9DvA8lQzO5t/XLtqDxBXYzeFFQbU3+uFawKi0GjJCUuPH4ZXj792RFTC/AHmcvcv6rR6Gqz06
lyyTBzxEWkOcO2daJbG/V7NNIgpPM4+gAlrLtQFYMNqb4YmvkBO9qh8Ruio6Dom8NUj385/VYYFn
gxMw3s/Tr4jHI5y89fzd1WymMSZASPPE3G6hKL5cymM/+XTwOXr9xcMKMtAWdjNE11Gv/ESfX1eQ
SzEfHvPnEeu/Cpa7ws+pUQ1U4bvgI0QlWD90ltMmZyLv36iRPsZDOL+3/9+AvJYavR83ShVaTwBg
JI69K3VWHth702cCl07y6o4BVSKpEcNlqrkOqZHYyb0P/hzTzZOGahQZR06HMB/wnfuq6Sd+j/kv
NOo8afajIRc3+tKkopyH9Wtup3ynhwRNbBqArhOOTnThhCzINYoh7AT9NKOh0BdGPB1KrTDJz14Y
WhPAGawM4MT0u5EWxDq6Chk4G2pmeLs5/sF/1iXCUBh+69B6hUyo96ck2SRMBwLwAlQYa/IZ9WH2
LsYXVB4gUUD9zUwgz74Ses9PIyqQNHvN3mqk+7Wz+7/Vdw1biJrpFAMoPkR0IOeu+6jJmYWLTK1Z
70je7N4hcN+okOr8FZUULDZBXfoRmNzEywIZPpqyO7VWmJ75GobxMKdj1Du7e2KkTz5U9+38WawD
xTVudnXIYJrVzxGpYc1elYmNuaTh4D8CEIe9lRwfL0ZJLie5N0RCrOgmAo7Lb+zP5jvVYszf1Nzq
PUKLT2JQ0Xs6xfo/ls5juXGlTaJPhAh4sxVJ0FOUREpqbRBqNQUPFFzBPP1/6s4sZhYz3X0lEiiT
X+ZJsqn0H0Wjgtfr3d3CELpsU+IA5Wr+hV/ZpW8txAPQDTZGHxM8DhD4XDvZc3caOCClmKyTBGyx
J/gnWAQ53nCw8O1qW3LF0OjQit3+5svuNC0T6i6nOpI8VhJ9JExeHTPDXXl324liT+bz3QOJz7D+
GPCSaGZZRj6Ful977Y8o3xpJXjiSwLEm8vlYhTBtlyxGXKtKsFUocIKr63KyqWBuQDJRVsNz7IgX
dg/nuyJJvjDpo0RxxHltY9DtGUFaAxG1dxQNJszr3vGJi3CRYlMg7CBb6khRrV2GVtMKCH71M5fW
Pqkb5+ksIY+2SDP/F5nS3OEe2POemMylGH+lmbz0RRcWCNVZP6Hnc+6em48Y3cp35XoMHePF1iGI
2U/QJB1Saink/nrYphP81YlByy7RkDNTqG3Z1hc2AKUJZgE+F2s4zWBRLaMN3fZWGkpVpzNrj6yh
EaVuCfaoqgKwFv42NRdM/DvUiYoYhvqYTIydETdRI/gTg65l6aVxw0uKzZLZnBkGetq4zbCAoRyI
ZtpFeDTHoXrTG6YCkNJ68msffBeeiIGvMMWiGlk5oQJewIx4QbFDZMY6eldKcQZ4K5CvDs51f9Z3
xXBHDeWnK3ztkvXLTj0CS+2EPQSdeErPRtUeUVqSsdjk0PrAGba4nBeM6rWR7noBWw+9Fbsyyg3t
CmKfeHh5CDfyyC1udZqq/E144jIZ8JOtTv4XBFN5syRdSN4fNUSDCG2Kn/roDgn2UkYMLaGdqn1U
bJWF+UnKQQBD0aJiMwmgPNbOMzkBJQ8qImpuxR13CkqD9lWekYDChyROBUexGYatAusdbMsI4erp
FMlk6EbzsbTwMeHSljoYqZohUkynnsdUbWGllsu04bNK+T8Zmfz2sxGb6R7bNzoEyjildiPE7ppR
DSI78Px63tTFQQnvLt8+5qqA6xYKvZrYGQMign/ubZ+GCdzL0Pj1O1+PZT+8Coi3dlJHfp779eIP
K3N88UE20KPhGRg0dOvcB7e+XTgUnQv1dx/ueF7iiaIPI0TCLXLjKzP2PKEaKp6OlF265Ofti4OD
pG4OmWrLRSZv2JZ8TroKTKENVqiTVEX77jNQFw+ltdXkusr80am6Pb46Jgg+M39ELzP7ahce0rHE
jHMoe6YeNfda6Po8jaNxVCQ4C/8R4eiFEhQSmSMvPuJMd9eGLeODhVOX3gKG4LP193XzPrq71P+u
ecd0iJU1v0p89SFwJBti+eKEKSMvvnReiCRnMCnvUaJv3WpYTyw7WntX4AwtP7dU+kX8Gx4hCb0M
JUuEPW1xeFJ9jdSGdb8W2d5Ejfb1SQV48YASQc6hm4nV8isjbHzlWh87CgPng8nhS6ni6hX2qo0u
mlBnds0ll8SDb+HBNKGKr9gV9YTltUh2S4J9ISDW+SAbg2CuUuWIGPcSHZfU4UAW2SqJg3wV7nIY
iu+2TXfo4encElxj4AuYmHCKZv7xmMgUIljNawNfTd2+mGiM3OkbXFquNEMUdBf913JuIzxt9mIu
TO564ZAtN5126DPScua2gzkTTcxF83tCKVzfxGFNiB26Xwz3WA7fc7/s/V0nUazxtzjoeNo4nsR4
9/FQ4E8cgCF4MPqbtP0cUu65YrxYDDJSgDQWZ8CyBos7LmfLYWLjoc936A2UoHt3Dk+LAHKVBqdo
ellMcO68kRKjPJOIljsQbGvUYROYmY8tgOJVq9sY3Gxc3sh6Ik+415gvN+JqE/P1gr8OX2DiKj5t
cUw0KnnU6JbUZGDboRq5WT7xmntELZHPZxfXjFn6g2ogoY/b1mkAAXFi3OFtdfNlYTMx2+xPwC9d
+Y+IyafPIDGhXSaWjOa04cQ1jVVuZ/jI3qiKVfvCCie4AAxFycYFnhlqqzWnB4oMEP8zkPMMNZP4
ntBMjuwOzK09L9jq+uma5G8mjAPk7xkmonlnMe/bLbOyDS9DmjeHJv2E8akBDEo0/cCEy0kmqM1o
j9SwsAWr/XKxuHuPIrR9pnra2UfsZuKVFagyKLV6deRwGSHEqKlawNJV4eziSzCWBnPBvGki9KWE
x6g6Qi94iqt7577UaE8eLSitjvt2eYn8S1xfiV3H3JWCUx948FHHddO/xtz+PGpxMN5o0SbVFjr9
eHWN0TrUUYC3URzVTLTrxLVVRQEkzhFnOiaUy4uvXaN8uI8ZbZ4QhquCkFu9lf2eNmSABtW7WhBz
/KoDWbcIdl/OO6QmXBYpz6baFgyXuBqLTqx6kDoluVD2uzh9qM4jc7qrj62b7zqjQZX3ha0uTHPr
URFjSo80gEAczA7ZQNA6Zqml8UeGdHO25T3BvgcPhbMFXnkuyn6cALSCFkV8JC7goNF+o18noOhk
ryuWXlZGMvtM+pghfgHn8TJtg4KxDLRBglLCNsi/qjHkBtJqpdU2T5jy04CxmNYZwBpPc74L8vPE
ybOmNcZJmqs+6LtmCjajV1CVyfyMqbs9DWsb8nOE50oLPsC1mCo2WkK4q8krsocyOzBXRoqjHDup
ioBL+ZhinnMeYuXuq76MhNNIAtyK0VC9wNTaAe/h/DMHBs4vhrHTRFwWhqJ1z3jCcriOarWTj0F8
JcSftWeHjly1lloNmhecBwRO28MKd5N40ZD0FFS2asrVmCFyCu2pc7K1xrS6j7awXlPcbAN3+Rxb
bznjdsZK0l5l9u205+jde7V/5ls0fLba2+Qc2XhSHKoe30VlOiuLY7Bah414eY68jGKc8lLj67Gd
W1dDUtsniLkNyoseP5z/Zp0YrkZMid9detBzpnEZLzHuAO56jXGVmJgXlCSTj6Lx8+0cU65W9uZ3
PXOzf4yoI7wzwqTppvru4ZctJnkBshXibPEEjVRQkf8gmEqI/b9tBi8cyg7noZQsZL6E6oDrDcXN
0PSXhofGAIxmslFMmiJ4hligG0p8ikOc1t8ORsaWv2rlJVc3bZPrjQk5YBMbDzuGce8wiRaG/EZL
3gqMJi5nW41lZ5mBFMR22EZI5gEOfVYTdZyCT9GZ1tF3JzI4cb02uQ5zxMNcE2Mk1KgCbpkTv01U
ObS1CGO2EcO+Nv2upu50gs+Sc5F+67X3HAIJwHglxOwz/+q5H/YYehwqk21LkMbd1/0boeqJOjUJ
tGfriWuJbVchKHZZ8hKJZ0en7fvEajxT6XQvmmtmno30DII2tU56+tq2P5l3NICpJxw4/IDUN+/A
0D9NOM5hQOI+IDWilW/EuOf40pawtrZmRwfU3eIE63s/enzsYMpE8WXRLqP3qsvPjEC48Wy4Twj8
T2aMHfcVIYWl7lOI10yclpmMx2HAWOU9mpKHHG2icl78fjqOpYqQ7NqCureFteXH1y8V948hibcz
FaFGzYWAiaxRYcfm0+5umJ+wNnyWzY2wfcpPkjZ/3Oy1bP6QS/S5IE/6GZ8bdmWEhdTfkOdb6qtX
XwK2Jd2t10HzG9nvQeQ/Od2/qt6U4HwyhgUVi7oDkLPPEEkGEACkc2O6u8dl70BU6XHcISZvJINF
agFWC4M2OZOaq6+5tpUZ7OMNcOCZ+L0J1IqHFTMiVyFu7Ty8I/3YuaRhY/lijWizXaKDCHyL4R+j
tbHz6rulfvgg7GN++rPWFJA3gSJGVzSbGlCwvjF/GKjm8THBZ50ExwBjKCRSUghwn4PV4CdPM3c7
GFVIFrHzUMOeeYd7m2MIe2pF2iddNfYp5yPT9Y/BAF8F3Ig3vjz4BO0bvNSezhEPHaDpuflrjCqa
554vcsGCG/kcYzjmSEypNp8yfXn1Z4nFpHgr25ek3i75YeSrfdT8OQNawXmsnwkxQt9r3J3ycBdh
vzzHzRmeK40BPvaRv/yWff+34TOqOch0GKRxiZIEYbDIQQgn8Z7hpfYx4LDWQ5bGGjgSRuZmPS2Y
iYBrfyXDX0/7kAr4BTg6+YZoQICQPJT2i8aYagdvjDe19g1RgrgljCC0LM5qzG5P8Ytx4zpn/W2P
zhn0SHeNqxWqYhe8evnDmF66+qWNxXtFvHnGsLM4f3IWSKTPhEZQvJhcQvBHV1zkKCYLbY/fsblU
WvlufFCjSaXb2s1Zz7gVFcO8twcBXOs5DTixrGwHE0m37pR1ld66WVL7ulwEvywXMkpTovLUSAjQ
V6roLS8MOO3Zq/7cl/ySpn+KOvaVdJ9QlsdDRaETdWMIoeAO3OKVwnPoX15OFWfw6tdUwsS/pv9u
8iK0GfEjIAgemQrar3v5kPz78ZFJgS8BBbHlbmT8UhCrFyJMS/kknE+hc881/6Xezhmphm4Y9qlb
OuVkFD4VROh3pBDZkk3uuc29MO+dttUXLADWjzd8W/a2UoU2w3WAcQz54mtOjy1lmsYfK/oY4Wv0
CFv+ctExG1XpPhI3q3hL5ZZfDNcgBmDHgHraHCej2wTnrt/aza7LTovzWbtaaFrdk3S6VUkGXkWY
yf63y761gi23FakHSr3HepthRDbP7LPVbB6iiR2k0WmDy+BzmP30KK3V5NKObcdAMpdLD3J3VQaS
Y3EZs/yDOZDE2iZxNSmZa8yBj5YCC24oXI3y+KvKeRnAdOjueGtTbAqlCa6Xe854nSRsAI0O4sq8
2ClI+DTd50O+zQDM9NONHyLs8M0M8uHClDOL9lV4FPIhABci/7UqHy9hCSqymRBGUSLYWZJ5RsBq
07fKrH7cwFgbWKI8jKaOx1h8pCq3txIswZF54jL4XAkOVeMjMg4N1LUqxqGI7FPzECK2Yh3g4LnP
LIrSumWjj/5GXUhruOTqRyNHdeoN+xhxdeLi49aOoiIGmIAm5k0TgHeuX5xcovKFQx3Q3b7AucXJ
GTXH5whmJP8xDUU4eeNXzsiIuRTlggYzvCdyGrtMq3aFWX51tIgM/g/Fq3B2TFLhXOt0j/sETYwj
vTk+l8wFOcwC/FF3uxYVsyiNnU/pl4muLeGJfGvE+xPlwvxTacvemDn0rT0iVjnugoiUlgLGmPEd
Ty3Gt4Q0BFtOYW11w99UtkO8AyeUNaDQNDFbQyFNTDocIun5in3kRCYkZgRpbdKHfZQa7z4x04qR
pc4TUQUJx+vimZj/W9xOH0blndqG/UMEn5WG5acoIqqexu00s9vmLpJyRpaQPBZTn2s3k8hxvsty
9PlQEo+nFaKuMY3h6Lk9fTrI2sTztuPikXAoQT0P4j5p/pNNvunLSXZIPhloKE2nEJDMLnKe6oiK
7kiw8czA8neJMLqZLddyPVkN7s61NjJf/pO3eqCHQ5MfQSecB7wRKVOiXBSdCvyFhlHqIAa9bez6
2OXjF0ubb2hRj1oykzEbfLBZ+UfdXHPLghE4tV+92exafTaYfy7Imoy+1mXO1Y67IDmSmh0iCQLu
VDpYVMdKGfCT7HBHdVpSZl2r+hsFXxH9JCVsvjbgbU7PLtvXrHecR1H36lG+aKUEGxsRTmfLrhps
LMWMFB1xnkhiCuYXmMrjjHs1S8m2ItkS7Rdk7bRitZA9yIBzAFl45Kn+mtH0PqZIGKTXLI6MvZFc
mp7/vsl1wydDOsfFEYbnr1MuBy+j/c4YU5vhNnTfCPyUdIhGOe3XUAAxaoLrNC1kILQgYR7M2HMm
tJKponDbttZ6wuSdKcsYGZS3efnV32XNgi/Sc78yGf01829S3jwti/MvR4Try/nWOMvKXk4OJ/kG
X3D+LMdbhEuo/mP5DMtSjYXUphENgQQEyrTkzwN1ED6shnzmeITVSoPI7lgki7VHj1FLOCGSSFeT
5sujHuyLhN5uo7kZ9euEYXh5DN6ZflWyNtAJD413KAmj9BNGFe9rLF60QvLap5zIG0Z3zrrES9mj
k2UJr7SWXiz8ll4uz4GvTKb8chWeJwm9z5n3HaVHbbXOCanF/BdTMjt+umakuDMzsHisTZQE0TqN
SGEbgPKNOwDUnB4DPz2ObrDW5j0cODdIntUfwwTQQCadU0JpPfdn3CAcidSEpqRgBrgmx9tqazIF
AgXrI/v6jK5HKXapvPnTMfb3VQVO2dhnBph284q56KXL9OeIdBwPmu2MH6Pqes3QV7EuOfV/W7UO
Fzr+hy2FsZDgNs2NHh3egok9MoH5dFEjbJ/MrEF7Qw+2Kn/oXf2rDSCgSQc0vrwNHmA+yHuepLbF
XRFpwf0CaBV/juQXQHHaGelLbdhblYMb13VFZ4uTXe0YwbnJPXicEIKw/+XoI3bPxHeTBv2mas1X
h4kbmYeJw8xsh14sjksLxNmlc4AI9Fi+z850nFvySIsT8PW697rcWj1XEMBDN6lc/bUvTiiWYa5Q
D+i6sLI6qlCa5MWd/wx8yTPjyJQhDFPU/yYTkcfNbESSebX0fzO9v5EIl1/lbqHsZh+5V3VZxsO1
MWAOLRX1aKyw7PqspVaSk0+8WzTh6iNBTB6P4cOzkkMKRIIaeNFUG1Hdess+4WLc4h7B1QjOlI+e
8kLeEANbPadsXjilh3OXocUc43XEPdWK0YeqKL0QFZJPXFTDABTl0Iu/hXkp8PNF/hwuvAWN42x6
6R7RF+eGC7+wvH2Sc66JM6h0wUaJu0HBg07kUOnJaXsiUY92NBsD5AnYhdlWDBeNyWL9qhUvWa9R
OQmQmL3RcI2w97t94Bv8PvlafQwuannRHChBBATM7DCd9pq9o++LhKb0d4H7bvXGBURcqyFl4/lS
neHMBbhnmknNTZ8wR3GooZiqyuEa8K2POVKT5h5TurOOXe0ODAbyPb0qFF/FzAQtomHZlxVfcvyp
zD4bULhxZbxbxSNAxtEFHQXwlsxg2WeCwjp06ukrwtgXtdPBlMPFIHoI738ToJkzSoBwwPV97YNT
y3SEzpgHOksRWZv0wJJ7y1KEvDJzVmztUbezxG+MkzHIh2Yt3f49KPVThynARj0MJiB8ZiawqJ4x
zenxRt3p6xmCXzNu41aulLgwJ/NmGIJLW5hoXSOBJW6CFnZQXPg4OvUGZ9FYam9GCrNs8LX+lf9P
6vR0/sm/voBw4dT6yW5vvM0bSyPMJyOoLFmSnuGWyITL1ggsHURd0gtqIYad7qcfLiplbnA8N/na
RaBtXXIkT65DdA3tJ0fbc2GZ5LZW0443dquxYEZJ1WKoVeXW8DAmm6HNk0pjwGeWU65rSaQhCK1o
yx1FJ3Ap8YFUKxPmJvmctUE1cc7fiv9lLQJDicaJrOagpOaQf0WP8F742cGvkj/jAvSN5cVbxDUz
LWCQDA7y55bIsCUeQRmQxRvYBauppU4YOYVjCrpypBsMETBzGO0/KlduKQvzIsxDUqn0R7+Lh+Iw
2imNio4meCuQBSYOHL1Xkm7Fl2I7eX5ybf3QLrSo+xC40kL5gSqG0IXR+hujfU9Uoarv+5SlON47
ha3yMA5UWIgZP4WDAiJ+54G8YAS1K56DS1yUYd1wt556ipdpU3T5If1yfJ1yua+kdy+b9loOnBBS
B9xetV6wRqVMmjVBNv44MjGVNAmIjIdCdxCn7SQsi4GHt05vjpfu6TZZa9aDbvBrhndqyAvgZoRo
IEnTlCAaJvjy4OegzLU7a/ou6bjrNdWHX3l3yw5uge0S7NYo9Z1PMwZc1+ghYkFgjFzaPfrQAbUf
aOYbCw5chKgNUwxE3D7U99OSJBuQehWGEdT4TDLKXNq3wKHGcfhUqTX6QerWfMZmonrAI34MpWFr
mpSAiJ07GmfWQsQMA7J97v0/RTd7wVWz64vvXCv3KLMzwqb20AAWBcPZYyyM+wYHk0J0/g3WDWhu
w2vWrgfBoeAVBg5LdtntfguLxAY2OgOv4cKJPI24qryPmPVS7Fo1FvZJGcDxMYj2HnNVbmndqHGq
T5AZOn37DsZL3+pK4AX5bPofMql5T84L1oaB9LDOwG7OhuvMlfG/L4Op9egAJQBukkd/Ofran4N2
AEfOGfGeZYcIJDTn5S2/xqzNjJV5rhlUO1+RQ9ITTdZPVlN7FQGxAJ7rVZF9cnnx5j+jyU6D84Cz
hpb3HwUg8sh81uV0qoL6UIn61S/E1mCEXfIz9QSMKPNllHSNCR5m2Duxx9qou8rB2P16+AWIQfFS
l/sOP2Ybj9f5WJTTPgjm7yYUHFsNpUawEJq0KSiNnpMeDgtjL+k+UKOsMsyXeOPACI7RM1RgoSr0
V5v4UDKhXOfgc7g4j3w3DIz31ciXJTwISVyFG3AAEl7md0dGR8x8+vztVgBVtja9cVL/RuSxYMb6
K+f0CirX4KwHJBRY7AVrip//+r29tdpDNWzFrN8HbqRagDucZKbBwNxdO357UKEtFsYFNyZj/H9u
P4Sy/ZKPzGYiAF8/Ic0A23Dm5BkNzE7ic82Zmf/6xixXDUOt3In+LA6YsoCPbnK4t5ihsM84qu8N
x6iGa4FCldGglTiCaSXPpTKcI8UXIPB6HBMdqAWNQL5ryQ2uHFQF7KG8DF5FTuGrcx5lwPDu4PCp
lN7yip0iMaOwWKwwNu0w9ePnUjEBsKBMZr8GE2MyCG8XdpGrSUVH9VGn1WvAZ6VQ/q6zHyTcruk2
M6XV+XnNAbEMAupY5nsrfcRCQd0hR8vVEm+9ysH6yv3SKI4pSVQpEY0g0JxiBV3R/9qgEVJHEGpC
TuEsFNX5G/7JAoSgY/VH9fwPnExMY0Nk1eNgxlSE4SiuuS3Hf/Kk8jgvXEoYCIDJ7XAukn7IDh3k
04Dx1zQznGcWUx00XjibQywBjpbg+AwxCSuwhpmZ5BdWGnBesjoHrE/zqYrWXXacB9DegJqb8UxN
FRQydzrMdegO5xJINTEvOWf+0yRIMicQfp2GFjqmLEx8hpUg68E5tedkP2FnIwog5jAKtpNN8o81
66c1zrnmXOKGzBkLZeB4F7di8gh9CfZkySgOci657SUnRxcRol2a+VWUzOyibQwMq+KWlzot1uqW
a5HB0Cr3x38GY77YZSzm65S6ireIcd9YClYxQDwkmmwheXYvahHw0K3zkcbk5W3qIV45Xu6sJg/1
OcammC1f4jtYilsOPrqqjKvAt6j1gDGg+qTpOc5YU4W2s8a7QVYwC8b14KDd8llnwDRyFsrZeM9a
YzuK9hrE5xhDa37oWPn66EphhKBKuRO0pvJ4VT1ZaMFpZQoHhmRy/IIBQ2vVshuNbNfx9Khvq4q6
64D+5S6CGTXTBuDGdsyJZfblfeG7XqjtnjimFdOXupTgV5iXvZCvg9dCddUfVGG5a1NDDhEFtCC4
yxNcNXfZGWikmqmfJMVHC3YKq9fgg+ASKvJ9m7GLiC2CrwlI1Zoy5sjVtjNjKIm0HaY8taV470sW
w6y1bm0ONLlvxRUV7cd2AAkOgdJEo3yN4kvmS2UAz67xyFwd/BzIBWBWDDk27LxggnoEdHQE/Tnv
NegpnAsdmta1OH7PxuqtmbNrF1FCAD7oMLTbvBmPQx69cSs5WsgjzaydMkHdCCPkvu9Dbuqk6Vmr
601Dv3hrtpegzu4aCFhzUscQ3cI7TTe17Kl0L/NfZm78UKpuAmsQ3I76vPR8u7CRTNTBmofYes/b
8meu072BsNH5sG7qc4UIl7QLAqkkOzTujdbCndfKgzEvRP04rJQamTGHfatfir0IFDpq2nABttK/
fsbf7ALrmLf4SEbKwWYvLIM+XPyzzk9Pn5MeB+uWrGsuKQH3JawN8JUxZUysj5wF5F0LmPq17WvT
rFNaGtSlv/C8Y5+XB7eOrk43b133a94hSGxd8o0zuxfbh5GkR9ji2LJ/Y9ZG207Pmt8oT9lqigJ0
KgeNE6mEe0VD3a+kjMHDUW9kFFuM+osEOtHA1c0TtJ5pumjuB+sokJYldB3+mreNPIK6LtgsJUjW
Qb8WjfEpuLnVVsf4ueYg73dcKRuLh9EEuz3I7Nb0yGqyZihEQSyOmSzxTv4MNsdMxne3gfJqZwBy
S2R9Ew2GCDsPFUjWDMNqa7/NmZiZmCYvI9hIeL89dT15pIVFoUqx2ssAQqUwAMOy9MeyuprOY44Y
Mpf8DGUx/tF6uCo0zel+c8yj9jTIkloQ1rg5Z+8utyZn3px7nwsDYFicW+EGzx2l9c08/riGDacx
lfvFKZ97j2M6MZip/8wyVqtgQcjn4OhIw1r177BmVrEPb5irP5jkS5LAn5r3i6+v6EQk84j9h65Q
dfpny9N0+22pW4poGRUxnGs9DarBkrCNUWeZsgHUrUa6qHsEtXjHAHSrXVyN9daiHeZp6IxbwhU9
/xd4FDDMCxOl2PnNieBrQUaS3vOfAA6odZ2ITaSSPIbS6HXWRTdp8G2SmoT+FRHq1iL/qGmQYbKR
C6vTnReTP5pZw7Op8S9kAHg6vAWDXF5wA4LY681f28iPhGkkYLfgTVtEAuZ82hYuf3HOnF8wP8Ym
ydnVu6VZ1+woT9JuGBp47rnX7L8XXRYIAoKMoK9X1xmGQVk3PUcfNuAlPzZ6aNXtb25xDlFcxnEY
71kBeEXhWV2MACIRYSbleSTmMRTyj1okkBOI75FWJkXrMP71XxwhDkYOGCiF0eE+N/hcNDiRrjfv
+QDXLTGBsrRDn6K/ri8hBn94o/s+Lz81jNPBC94b59mo1Lk4Dn6TQWd+0varnP+xe59eUW9H8GWb
je25xJueU0aoWdGBImzaAnvOu56v7QoBcVdLD9V80DLt2CGClA048qk9BgNG3bxlWgyTgJO3U2bv
LtmCZeh+5ChW0s7WtjKCp9OfISWYmTZ0j+d8Rx8FDCGrEjSDj0d7+ZmC7CMyGlQDeMnGwKQfv2o1
h7giN4th7YoZDWrmTDLV8DewqbJxU9u0GdRekKM8sEPTuKeyWguYk4hRgQ4rbJy9/bLch2FjBx3x
0yuKlrMcloZm6DzbGrZ7SfHCJLI7DKK96LCdyAimJRJYP+Oog60xWST0o13rV3T5OViJwTEH+Hvo
86iCbDs4FAxdA/707JOwOSzFewygevYZLDZ5TDqCbcSk/6CXr1lcPi82TSxTPzylrMxACFcygBtL
IETnEO++5mPMktuO/cbhfpX3lIU1AywijFiB8REF7hsc3QtFRO2lqszjXCXPc31zwUuC8eZAt1HO
rjnq32CP2uQafwsUeb3ZcWDj8B5sVAsUmFXgFGAjWu2i5WyXAXbEmfNMo4/IFh0QHoW7h5Fctxlg
fzV+abuntMdv4YpkJ+sKxFSe7LoRFByjI92JXNbY1VQ712ngd/KdCKdQx28wWyjcvCWoECgRnI2q
+u9CWapN6TuXlzsIFaAws05MaKHoTnifaLEOh06DGWNQcvMxu3zh7iFuBTURg9+uAivNEFvsYzYF
54Kc9JKI74I2Ma2mE8YPWDcn2YKcxkOSV8+Ty0tuTvNL2hGcKvCkkPrDs5MfKuSSfZXsJ939TRwb
k0OPmt/zJ/I+k+t0gFeNA2NIeRezhplB9u4035r2oY5wfn4XEOVb2z6YJJB4m2NUsMYYWeH+LllK
z7QiM0FbEf1r+ZPl/kdNr9MxAIzZegA6QXgOXJHxnnVrXTV85vStVCYTQ8kDXHv5T9Nwx8BZTbYu
99HECo2fGxybZVGEKD4ngIojrYGj/tMGw5HRCZwPwg+mL/edK/x1kXlGSLwv2wxaD9XOvEbuvC91
e5txPR6yN83+IPRQdd+NP4QEZMrQijNsI/4pF/OVMQ0LjKagSNix5uyYgCTF7K//48h1bzhDd4n1
XCrwp/bw/XIb41VrJo4MqQDphJ5UUZaRtXnYReYXc3g++GLj1vuGLGGVhQFsQb7sgiSCfiZpbPQ4
mMaz8uiWAEHMe5P+VmAWsCyelDS4RDdVyiQcmCMALFSuqXoLCyx4bueEAQQIS5+f3No8e6jwtPy6
hK7mmTpmCcOQ29uLI/NrXDC2cUA9ECWR5Qd2wF1U7xOUSg5JyaF2/v9/80P6NQ0enETXZaDiEaRd
m0MweowSQds/TbRRWGO38ZQ9B6sNqSVLGew4a3bfUzu8UomK0sCO6o4Q3cECDEhIBLEWPEOuCwD+
AoIPE3SGUsWVVK8YGyCTVXo4+a+IsJSm0fJS4gMs4+NIHv/Dw/Q5CLqr2eed5V6k5wRIwcRgPxvx
hZE9J69n4IhHBxtJbU7V2oXOZ1vNTzqHnomXAWOFaa2HWoYMMXdJr11ct/81a42gLS7FBDQVC22x
rWcq6J8dhvzK3c332Nl0Gb26TEuRdcbmPCX88S7CTodab6lmk3FXWl6F64ESMMgTug2ByPMOsAE+
peyolvV+UlLDdfSjucVtai6DRjuvQkj38nsuwBWALw+AIk7ee01g5UmanOasKkbhy5U6Q6gU5i/M
DuIeeX+dmu6oExw3De15GD695rpRUxnW2iGm2/BoBZK9t9r7VXpK9G4zMoy17jVmSJG/x9gSFSjL
QECohhRbTIplkxxlyl8gBBBda5neAmc+dzNWKO52XLPHy/JVpggb9TwE66ALtm1GtJ60GHMmmfzp
gl0NYvipbc1fgefdWaw/LJyWoWh4X80VyDQFJ85hQShwe/g+ssyZx/o0/0qekXmhJFAbICMOlfKj
+2sfZgDjgZdJHFuBYFVU8jGWLa6jbKUTVEZsI2TF7dpnVrYrBXfpdHYAP80Jz2Ycum79TBPqfhwg
HKSV7JAi+VmTal3wbUcS7dKN+KnJK/4xkWZWuol3bYCg53nU/RkE+qvZe2pLDobaIcZRo6sOlNq4
Jh5knqnR6Pn1qGtrno3OOZbNfHGwRo9gRHPrzgzlmra3Ma1eEAwvgK1vS2DE6x5kIuoh+6vrbCqD
DioRcGp0JkqTguQz5SwFy5Gvf0mo+fYpPEIKHh2mX5Hwe64zOqnJeDoFTjUeujLMZpazi+Fy1Cmt
s+1sgWPhxfR5c8hzJTgveSdcdObIuOjLcRhx4PACpca+LYkU4L1SUzyNw2hvWaERuDSLlYQGja0G
xaaLsleRtb9aaT4zz9vTk0RcbCPa8bMr6Pble3a52tdlsbUxPUZyi+q3VbV1qQjrBGJgSg2EweBd
BivAr5vMJ9IT45S0UPjH/5F0XsuNK1kW/aKMgDevRe9FSaRUekFQKhHeI+G+vlfejpie7pm4XSqR
QOYxe699Kelsp6D5zlKyPYVzygLG6tEe10W3iHGlBuxl2x+B9cYA8YCpq8E6pvHNmTQXdUk2qm4N
5wzcyAQbYQV5CH5Hi7ItZjFc+0OzM8TFHSwdOzzXeaMz0wRSbIWIJz32axODoz5ed2QRFYq070JP
qKclMBqYYuTd6vrR07svMjRQRqB6mguMPQbcbuZNuMGZIB6zZrwNSBKSY1umxBR81IHLgATWcX6t
rRurVUi49BcumAz166naVzWBUUzSkPNl0fcyIm30T+ZqwmiPpusfSxK7KwTWzCKHM/mVi8egwclF
wUoLQ8LMtWMknYO+CbV//ZCzhN0k8bZuN1n6m7nryPQ/id1jOLUaS2zzTHmH9C3wrLMAO95DrVZX
ds590kGW1oNTDjeKUoEFW4HDwONHgO8urpLVazExcWzWqj+Gru0nhyzm+0/vOahsk87RlIQimzmV
bvDHaknQubqhB+mORpctZj4tWl/7HuubiJ57O57eVWoBjDmp/eb4r+dAW3YxQw8kvNUBkQSvP2Yy
YpmTtTOXPfPR6I+e82W3mfFt4X+lZOTQNHM2hBn9Fy56408D/I/HPFxpDBjQ+RloMX5D6Bko2HIW
qoYfJ6uVLsCd9S5O0SKWaysAy9bP9RYxxsrVChMmp84Msr70LOyYmNyGyv/y2mgbAZSSMEAFbJyO
Q5m/egKXARiuC2vUIXmJuEtKM17IhaO+TUg3Kv9smuQV4WNsjEDuC8z82FTNYfXfuziipA5gUycU
hpVNirl1Mvxkqz7QpmedbN5SFJsOYzwC1RznV+2j8f2bKTP/9qZ6JMRCAF41OmHWLLq10l3YKM3w
OvDgC0xCLQcJpywW+NMQwCRDbgZ3zve36g6Npu7YEeZsp5EDOTC59gmLoq6df9pSkiNItl7T6xv1
9QmfRNF+o1cq3a0z0MVV7K8wqrOTTDmJS0q6skLr3MeMv7MlLZw/XGNtwzPS8eAPFAgmp0thXL1x
g0Ua006anA3rt3Hbs44kNPJfQqy5HAAJqX7BqSGEhaVcE8O0pISS8x4R9hfP1tBfbaZxjuLVNB8I
cjviCzPGIlnNjjMkhsHAPiaQN7HOHoqMRdeyKj0aiVWqUhcN7EgZpUK5CCQWS64qVPUUyrilmHjc
GuC4tm0eK58mPs8omTc8P/z8nyoBok0NI/RrgeqyYJgc8U2oiaWbrvqCGSgVHL9KTr+Dy61nHUSv
Bd/oyqutFRYCi+kthFuY0Y0wAfTaRez8FlyfsVusmzaETM6N0PGRi3YNE22Jny8BVlPWS3+4GSyE
qYYYJS/NgtOqXg91ss4s0B3Q4GuVlUlgD+WBwByfmieNa0NN97TBVgsTNCn0/wyS6viAEIrh8pMJ
nD+ZZ5FPfwVsm0z0b3y9VcT4g6TE1kS5uNfy5KoWlC6MBMT/8/Q1dWhauZkZ/Wsm87PpxN9KRNeJ
xZBpiK9xyE4TxbpHDFhLrCcifQriBopuEeDbqv+b1+N6EWRKSr8+UBeQEPkKsJr2ZJlnR5eBQTHt
JvYDwHgN79la+bKfqX/s8TPV/HOiJ0c839wGxUuVMc3QHfesVe5L1969jsVoK6lhG9tY9539aAv/
a8Az4jrTtuGYn7zsT6R98ZvOmvwI8Xvn4OdgeaqlNqbMrGMxUro/Qf0eCxihrTGwTahB3mlWy4B6
ODt6zQRXfuR+viSmFjw3LuUs+YHe4XdevWJIggzb0PGFSG9PxPm8jcd6Xc9xieiuwn48wRbjO/oL
UQb3ccT2ugW4V7HvBMTaDe0uao9xBRyrnFcDaE170YYvURVQFl2jtEHijPmPOzYKpq0am/QwU6IV
AcA5xIgSXP6Y/YRJCt+WP86aoQLmn+aUf4rZPrSae6UubwwkfG1gnTppH5xRLPOfwvIv0IUBvj89
sTc95v0I+l0aQxDvLl4AGnOtRe884wqyR/khDcJv51rx8wOfNZRtgiDqWCFSTo5koc8jKUw5FfVc
7wx7ZiZpk0jpwTFrMOjc6TFfpip58SLcV2F00PXqA+VBU919FfPbYPJ16dN9cRQV3NaiIgL42aDW
NilCpwgzU8xvz9XgeYjFDmVxKgjHYm68CKZ1QlftEuUiGBNk+0xDUMYrUKFA4Vzz2H+hQUd+JXey
BONElUSEDadpVFofHli57Zgh8RNy+MSBRYnl7EOd4kV/zAXptWTdqN0/OlGdYE3b49tsfh0OazRZ
cM+oH5pqkztYErhCo+bEAiQoYMrCtuYf4KxTVJ1W+xUVEw79teXaRNVB78wMJSNoJP/k9qvfXKDw
dXkNLAd6NetoaLukkmFcYXVyBU1IX3pEAhxqSKu7LVgEH9UcKgt0mLdOY++A4nJKoRmaiby1LsP3
yteWQgkIEiiQSneaAo5O2bzyIvbMA2T01SATL+274BxKO/axvX7VumzfGECUKX8L/sqDzd5+36sE
uy1QqZVpxgdhl+emIQXRx8yR3FK6x6YBPsE92A/+NQR9UjI0UF0i3SAPKT77lGBt/jifjL2gO/XT
Lm63o3ap5BdGKlia4GLodH2uW2VeyeWnz/XeNNOrw//pxm8ZmaxienT4dIkoevcCsZjjcKucfHuJ
QV2+cTwayENDuqJg+jW7O9IMg2OGUdIiqoOlFZxS+6jZpFis5ui1GFUV4jHyiHqeVE4mwkydkzmS
EwQSpLyqb2hueNwYKhGHFYOcJt5gzJnqbw1xS50b3zrVwGgQFdnd/OgJR26IUWsBreY9nYgBvEUK
sPHSzj4JBPuE76jf1OF3EmHGI9qMu14ZY1E78Mg/TUSs0WvIWIu7xLdZA/VfBG+54q2H4swPS3nE
LIwPGeWxj3FH/JpWvxqTe+E+wBSgjvWINGbFiRzQ7AwVs050BCFB3NpoU6sFV7TqlB0my9yCFrea
/9JS803fstrjOVu4Ut0UBieCvfawJSVcX83MeeDCjqn8Tenoi9mVy7bnVuQXLh8mEXg+2enB1pLr
oAMysRLmZ4cToqw0NuwR9aBh0QJ0nNDh2qpznT3H8JPM8FqwLqq3p8OAFP8dGKlW7odhGqsJ+ZbF
W+zUzkejipPO9KEP8Wwlg7ePHB6QwKE4qxXfGZTbEEVvjtPriI+IR3XBFzY/uTYYS4+OMxbeqqob
6JuuuUeFKsjN1ID7xOP8albVK17GyHWeXaIvLS6YuA0TnNfdP/erLrlu5ofTfGoJvWmkxZd6YrRS
M3J1mofBOawPDFfFVOLVdcxLKJvvsDSvQ9j+Qjt+syyXRXlR3VKdBv4fU1Ik91xJ1p7IorMLBUWL
xy2FF8Ovk8Ea1Qme/vywnRD0DFQfxHDDVrqbTPIrtG/VR2Fuq2wpzRcvfFUHZ1/DwSVtmCo0Dslj
RjpaDv6yTDD/5EvHnJdJMXC0ziBejVsguZkSidk0OnuIcwgMj5AVzvgDvQHei5Ucc+9iN0fHfWje
iMoNx9QCjgsRqhM9Bx9dvDeMTNm9qSJg6hp7MW810R3KiB6Nffix1YjKE+h8E+ghcpvyY+itMZ6s
lPAybTuV+ZPxh6a4nMg0NHJIqNKHxVlg5zOzmvSwGRqRx1JOH8UepSDnGsRigq7UK4inaGMl/goA
Z35MdJ9UtGIzoAvn4GNjqpsskivWMeSCMqHXq9e4SXAsiG2fNBtiURdC0r4TlVtUBIAHb+r3HKx5
HXJnBb44dVUC3Sg49rrPZxqhcewwcuP79GBmr+zEv1ZhszFkciK2/UdU31FMMIuj4h/nXZ6Er61z
HKOLMZEEjQxZww4DkvEzy3ltbR8OOBMGWETkycWS9nK4R/KRwpOfkrvJpjX3Ng30e8LfAJ2CqgRU
7U57JlikXlDbzfQho5C72EwvcBNWc1q82bCVQNSX19avr26LcoDP3K2HtWdnaxkjatMtIiACMBh2
lT5kH9HTMyEaEdC7wYcdd6syaYHp+dcoyk6gvubyrt4ExuBnP2ORYL1azC9k4B8YO3yl0bitZ3k9
s5YL+NM1yeqtpZV+JKh0y2TlG0jaBwQ8SqEfE1nQmCsHV+jUMv6pcTtAPiqbZSY+Wi/Yavq8rPAi
5YnycUIn1VAjdeY+5P1PUYGVooPOTE6sc498ba3+333OGYd7q4PGVczRJpEmic76EffsglU5adLV
1FHs+9eirT74rPAaiCVtA60vyaIs4cVwaf9WFS7DPtzZkw9VjTNSq7GHfHEooz1aBV52iVoEqw6M
b3uRCAs4VappVBr5kfUYcEKO28i9ar7x9v9ffsyhb/NXbROxY/DESdrMuCIpsbyH+q1NAp6b/97z
0QVoGE4wooaXVALdNgVHyn+/oMuP8Iu7FVO6DRjvW23vA7o0sERVxEsmoGYa8NA2njoOgS7U/4g2
YYKZwodlSDUkexcqicG5G5/VE6D+loKPgzmf3xJIYwd4TLqr+phDG+PYWvM2VpDuc8D4lgrMmcv1
gL5U/fA567Ft4Fqx2EuHHzStuRWQjYMxJnyd8vTEsgBXMz1a2Kzo9sI2u6TB0zL7F73oFs4MRL/n
lWvOLDCXEScHdxz/HDu9gjxyiCb6QFT4UyI3D4gH9p+6fRrs8KQFwwU5u9FvC8fCRBlu2CqSFeQj
93K5hV3chbE2ZwuMe4TtoE1W8ZTm0G+rAaJr0quBdxpfDLm0XWhdZonyRxm5p8o8oRoavWsv7zmy
K3M8mPhyI9qwwfR3A/tXUXwBbEW/mh0qdCE6keIaE+WJvmgkz6TSXfHfJ5V056rI1iE3L3Hkjf7g
96x6kifYHXyD7q10eWP7yQwfp9unNMQWVTV7/pNiA0Zlujcj9jFZvdEElhWQeMlaLCJecRTxkMo8
bLH5jUmVInxszacqp7jrMwEoflDaiv1QXxOtvLWD+0ImMjhARcombH50q1XO1nkyKWTuqUVRJUwC
VrxfTJt7AC8oOppFOO79hP6HoVGpG0eXUpY5/RAZ9w65Q+25LynjRvUmRV7AYcb+G4Vglr01BXuC
amYCUa1Nzoc6epSU1u+gBZqRIwxXUY9qiTK20K8y0vA6vk7m02A+YxHziO2TGqVL+S9rVBboJeub
l9Day/UAhb3pGK0TiuPyVXe+fbCKjN0nkL6BFaPhbpxO24dNt3NSeR78U9Nam0lrIRL0D93Kt7L7
N7aI8MR4qDkX9RoJf/UEO7rl0SMalCA+2EETDiqL720kE60lxTJGlJ2ki8KlBDIeEp0tXjv+C/Qn
YcBsIVmxq0ERjEsYDwU5iTWJGDquanGuNabX/XOeK7rzmMCF8UXFgboOk0yG1pWcX0Ppbcys/4hd
3l2o3M1VY2laRB+MG/hshnE/FmetAI7eHbT5MfYOyDUMuBQEhntPZsxvtrHz+ztHRKORm9T9lYon
5F5dqqAp3MfqoEggi9KXC2xcvE8Nf0nuwBXs7V2GS1C9gBkxLXHXfvsS2T4HRxk+dASM/JLq38aU
TJr5pmYHWLkgTyF8iEEDPAU86wx1d2WRRYvQYXhajJ2HpjmFZLCEE1qAHNJ2RcC4jeBcBcWvNEV6
ylNk06+gLpauX+3KiJFZ6awc640wxF1xQZi0jV0bEQ41Mp9rnD922G7oVIOtFHcMW/4cv2rsYU2G
PYmG3Gcud+nMog5Fbo4XL3tJULP2jLhNNFqgbQv3S5JJX8a/7Uk9xT5LAKh6dTLTPZQhD9YDmdyS
F7X1boEniH2+S2NUKvENS8PWOasfU/R3p0hOg8/JrwFzi4OzzaeS4rvlfGrMWwB7Yaa+JhkAZlDj
/vPiHBAKj8d8bSfGDMlYlmhhjZOIqeNTbXxPXYI5U36AF8e/XVjD2FJWAjWoRfl3Jaa7Kvdyepm1
iGirBZYCLcWbzPCZTyZpxbrctKP3I0owPAPsLe5ZyyGIazo5c/rqI/lA+ut/TC0hNr34LDP/czL0
nkt8MXnireL6qeW4LkO4v2QBMaSLa/uuuxPqbrpbuHGiqM52B3PKKA9E2FHufkmKOYY6qo6km1xo
a4DrHDzTKsfwG3K3ZazCRzpFr9HZ6mBs4Fb0SrZrGeFP8l8Vpp8VYIUw7FdxeGEYmcdXHU2y1rW3
zMIzlFR8PVku1ize+dqQtyTzN2Us7X9AQ+vSg0VatZuTz6iWv5aDiixzi7+5Vv/kZREtoC/sXGQf
Lcyxih5kRA3DeGuUcOxi97epyBCsVFxpDBCFlkgVzCHy0/rHI2+5G0YCa2nhIbMN0AUzg+Jyct+6
pIE+FX5GhVj8Mahmx0he7YF2108JdUWifiDOy3ABKmVRojP3cBHSBC3TvK1R6/vYeQkBrtYrar9D
SC4EI8SM+zl+V0B9M7E/gqb9yR2NMaD4Zv7tMWSl2kmgM0oQcwhx1duG7LR3u73TlOeqarZDHO5S
80DNqXojU3PWBQHg/r/pEbgHOJy1PKblhxfcWd6mxlNNLCKMOCq+F9HZDcUBgJPYXNv9ufMRlJjl
B4GwKsUREWt5qOuUaWcWUMlGp5bojt7dawTzLTyyLaI31rfFfCycmzor9bxaldwldoZIAqaRauYM
UBfPEBIqUKB6fMMBpRzT89axJ4hcIG4B/To39ZGnPk34RLLy/M/SmHjPtLvul/rnuJpRTnre1pk/
OH4LGt4k+sKmg0AK2/1d54+PuAdlWe1rhr5KnTUEDEfMftl6vJtdiF/AlqSsJn/6t5xlSDwUDao/
A541gdlSXzSXUpmNZ9B1niOXGf5PDz1FbTJEKaBcyzMptRxhaHN8/+CEu0ZDAJ1fA6fnNvzNi6en
v1vOyZJvDdhng2ANYUJhxgE92zcTXusUeKwVKXLMl2J6NdlVlM3NKsnak+OrlPNx9JCIOPrDYiWU
kjIYe/0Z1HJ4DpL8lXA3Ih47ZkSj2jZbOPXIFsQ4GbAfLH5bkexnlHqDjV7IgJ4y53y+jEJiHPW5
KRTk4o8WED2zZ1DFrMMPUXWAgTGYV0PMyjz96Bdfluz/ZCPG9/5UlWA1dDaFGWoIKExkCHFTJ+C8
V6MNJMAzr0yiE8RteCTmttsZ0wwQz+YbGz+GgGCQEg04a7NVNKZLq7lpvHCtePY8vxUxcLpxi5Zg
wRjdTJHyS/G/RcWq/NJQJpBbZ3GmyRGcx+SzbVIj527VxtseQVGKmMkszCumb4IdTIvY6IkkuZ6h
HNuxwmEHwSOjfbFTJMxGV9DhCObWZdb5O3Qc7sNVHfhNER4mo3x1dRpZS/cu3rTXR/2BTHk1ufIQ
UuwYiLpV6dKdqEm6ub7PxncvSYtJAnzU2SnuAvbZxoplK65CSvQaDWJ9VwCbAuGDuqNIlpvGwKSQ
lTr5OcNq9O09aczvsim+PYuWSjcOLj6MNtAXUw+Bik0wmddUG6Bqs1dagr0eJJtQ+GgF8Cpq7Mdo
1qkTmvIu6fmtPZVUN9Xg75Jr1RH3pQmSSji9mnOzEjUdgnA53hDxl8Fm1k4T5DEGDH2zoMyQbP9m
D/dBswE46ZTfNiV5A+QxNOO9F8LZLrYNkQqo9Ml5giZZ+sPF7fKDMV7j+t6LaxxxhrV7i2dMfeRV
GVFPoqkralIxzAXBU1rUfvip6q2FvHoxq/tSW+cVgYLzbeJ2F0Jf2v6NjRJOMG0RNhAt6e9dgjNm
56D212NMYcZv78AKYd+gapOQL1tWwQoyVFiIw4T3fLKwv84MPItsOMRWtjeSFv+wEbBf4fMokfWX
sbhnFOAN/gAPtWEzkmuWgR5iqb91Wni6Rsg2q3dq3OsjcprZYhxSpb2+qnImdB3plsQ8DOC7WYoy
XVBxDiF1EXMHoqdUQpl1zmhh/GJWG3bmR+lZDOnSG8Fa8hvEw55mlIGz02OHEq+5A98odFDGglbb
lT5KeoffggPmdewSqLUKQJ4RHWi1EOqj8iWkRfvjF4oZXTDT6JnvARoc+PVNR/xL43tade9txEgB
DAeBwY0sWaakTP4w52vpie0azzNEYs7QYS1tNJshGWE2vqKBfsShMijRsQaB3Cfo56OtxZPnNXwd
YMgGYNsDBbsp8VgGW44CReoizkbTuVl8GOgGsYsGKR8rH4GFi5WKB38rsOw1bvYZQOz/owt2JBGq
q2OcpVjP7KP0n+xEVrpRrYWXGYvS+sktYDoMeL6n/BW3rOzYSF4bv93m7w3u8pwHAySmQyifL2fC
JLkRTG6TuiMRq8zfscuXTfajNmqxdcM2WTuEePBtQtNwhj2he+C+9jEpRkKfVZvNeGRvPocjh+86
Xme6DfOse49mmuTxw/hMg50TICsUHEpss7hmsLgtQol9k5ODwAHmAN0KscEFuxxQXALR1fvqNdDQ
rp04qf6K2WmJZaNcjx2DRn0pe+Ze2tVw4WAK+2p7fLC1AcDFarHsmms+7xBZkll6eKBxM/wdZ3gb
cYrVP3z8920iYKXeynSmLCeLrksFZCVpfqYbIX7RWrhetSbbnvlg/lE3QwZ21d4gNnbX7lkWNWxE
lNyAWgHBXc1EULS3G3VbZwQve92BgmGyhAqZrYdnNr6GPGv006BSgdBMx0a88pupVrgjALzrNt6r
EQIi1oo1QMbYb2Fdhlg4FkhL9iN0HbQal0CtjPq1QKNRY00bGYQ4xc5oyUDxl6MrlvH47J2/NZYP
KahyMeYGYHsHijCs6pV+UsvLQAyHCAmR1j8tD5H6V9lhBNdOHJfqmVaNQ0br2gcA8K2bx5w6u1r0
eKrdCE9B9dXi6FSjkT5BxssWQ4XzCZrLBBSCZuh/bbLCzfI9cfyXoHx4Eg9U3ADNh1uE4XB2CTLW
3X2lrppOWziJS+DzEXIxNgl4MORqDD/tJA8RhTtJHcjMYY6MMDVrO95gulxl8lkXfr214FlLbAnt
sHV1qyR7icp4CtDtVN4cLRIzYremYa40vQBXBKCHEPxqdOkFEY7TpsIKxoYsmh+NHKkTvWuM5ipK
UZCbzPszgXFNJvO5kM9yppIqEetF/WXQYccARrL4qlEvxOW7ph8ye2P1Pp5fgm1P8/gbu9GPEfjL
MGFyLNiRgkI4Acx8i+K/deDJZYDXWZbd+3jI2cfrK58BA71k7myHKvs0cpt0OsrWaG3EbAbmEf+g
mF9rI9j7AZUx9C4gJFlvvsZFu3fGdySyQR6diJuPwB8irEGdOP/5xamwMfn4BOFyyBmT5F3QAEBQ
hXX5i16SEtld9zL9iVD8pe9OMB4cPTsSjnmaXftFnD0R3EvMPgVSU2bqy/yUVVgo9gjLNZpUsKxh
+UohoYBxibvXqUIk8TL8K8Vc4BInzaTP3UfAEqT2TAEiI1FuCWdxd27Igxpt7SrYaa23mV1rG+Ik
RHCGMZ/3ADAb4mn2/usck6jmJE8vp5bvefglFyeWsMh/14AYDWp0opVLHWxA9LSJS7KK8iW24t2Y
sfEL7GMWpkdvNo5NE79gkuORSgccbj15lBEAoCDhiKCcBHYFPIGTPuTdw8OfEPrGZtPQthZZXQ42
eQ4JkzzRCE2fVnCTpFn2hdl2Gv4io3Q2aTW+1m6IG6TnaaseqjwQKM0mwen3mZUhOjdOoAaUHvBE
8F9ggacosnYow6PRZ8/E4BJxb9lsi56yBNFNaKCaDWWr7by8+JvS1QhmIrNbbN2JEWsImTQvUKjE
mAdgwschDw5fKy0FVqR3jVFM0ARfabhzeCTNchuVELCbDGRuy+xGJrfQp2GHq9r383KexnNnM+1R
ktihosSMGSzoVY4LIl7Y9fxXj9+zFBny/AAGMY2/elQ9SUHEEscljj+CMibnWQ2z70xROPWi+knG
dtc3E0vsRcjt38BH6q1NJ/KvRg3DNQotmVEmkmXMKdOYzmc4Yr5DirKwrBmDdpRkh+GFqLYMD3aQ
LeyQL29qUYM68sqhhp6n7d1TXfYfhcJeMLMp/ZOPIK4EQ19SeUmN8yaLr1GziZwTfBao0zNJorzO
9PRsYkhrXLBr+OyTcB0BINUFXsinQR3gjPGu4dXpY4KdsnQf6dVZBbyQL1MxN5WuxwAl2lJBvrqN
/cOZMsfWe8DbSzALx9Ytp0KdbW3V+U9RjWu7mk5pb1xapHrDzWdXwATbFb+am++WBT1EOCJCRLLL
hpQ7rBcgTsfh1OZ/m6JhiJgjIWrZVCcTMNg3l10bERTvRgVOtiW6HkuvWOSePKVNC80mi5a5mxLp
sEeylmC0QUKa+81rQm3lxmvTuvQGF2SwKDp3VzNZjkNj+cec3WNtcOTBMo2AQjPuTE2MlR1haCgu
MHDOuIJK6+wTp9Vk2o+uPVAXJEzoGpA71ohOB/XsRUgLp1e/rXPMdZpp34ieeQjJEwUHzmXbxs2Y
sjs1jIvsDoi0ZH1ljpf6/+JcrhS3S08/ysTcuLBVFmnS7hsPnCMnGRu75IOR3toW9sqavUtk4mdR
tafWYYfoQW9n9feIHCl5saklAkIqRdhehU8FWuGGQafr/+tj7O2ut5YeuPWeNxxZncsQsx78XTWc
+GKk6fxR1XOPuN0QJ9pBFHcI+QIbtyI+MyU6z3I4yOwMCLJSXqnu3qQ7EhMj82A4GUXCNXS5aA1s
ErfkrnUbLcb4hRcFdLGubNv+FZeyukMbk2uKodGmLp3tyEgxDNv94NBNq86MShnVV+8foiJb+K81
hlU11Z15Wyt+tsVWQdQQyDLvHFFFNxHc5TBYD6JeoHAjMrGNj2HUXnHooSoA0y3qbjGAUJvGkmxy
WFF4WguJDZ+nnsoqdMSpZ5SubQn04hvwF7NGyAK7eJPXNBvqDXCo05j+pG+5gxCAxfuS/UEO19d7
QbA0ccUmvKgJWC0F181ZmleGS93Kmsv1/Q8MHnt7Opa46Mhk4/QFOsWohovRDmc6O0xa8/SKYBrX
VvInNbAG+zRZICRj5ACLdGQIA2IMXMpfPdVwqkVvPMh1VHFelvqNMkwNDlNVtyYU/M2YHbFw7Bqq
iIaRlFsXS4ozOopaNqfOZa7A7iFiHyHoz6wu3pG6kPkMeakL3UJfVCIHJ4MmR/TXID7oWXjAyYPE
xtvaARttYa08SFJFsasKDNU729xVpvcMTFxt0IOE2+yE06FLnYggq9GKFpyvWYeDbXK3WZnd0T+f
cg1XiB73/6puZvyRG/oisW2igou3pOcmbK7IWh3TUSds3uIwsOXJ7J5aSJY5f0xcUCrTY/4dTQDy
i14woqrBbiTW3Q4q7GuwtWtWAyw11k3Mqy2ohZoKK6fpdVdFqy6Tfq2eOR6ZlUcpqMo1f/zp5Hgc
epYSz57HAvQnnSmu+kkrxRLeTEWltPHd5kkc1scMNC9AXWEBZYm7maVy9Tfuycw6IT/5A1ttzPMP
Po4lCw18MGGVvmGuiMtVQlmYUGSn6HzctFx6CGVHGVwF8dxfmcuYgBG7ZIeULR0+mIyWRRIenjE7
BqlVZdWqZtKlyhQBvCvnHZX6k4hQvNSLfDS3amCTqLyw+q6wvA4vcFABcJQXD8Vtxfw4FXzeREeW
zLFYUBR0SyNDOf9WEGcuClsFmMIFQFNJJ14znrF4RJaW37EmrS/VgGTMkMUm7LO9bZpMe65hQFpd
ghaf99rxgbWF/c4yXlQTVGJNouBFn9cwErypkhpppzpI1F+DKzY9BhEymAAyUI4Tht1Oy2jV/m2i
5CBrlzhBAiXmR9HRc0XaG7/aTmVMGSZcGG+XI1jIUmZlrKw9lgz+pdLyFacsAifhaltJPkNEnVDX
9PHDMumygxJIoz1F2Aa1ZsE/ysPmE/E8VAULGtxoTbb2ZvEwIebYbruxNQ4lWsmCY1XKe5dBUKvi
F83xlvn0PeMnSHhDChqHcvpVRnO0tNFIF0JUi4smuAKvoWw7CF0dby0MZInes5d8WtyfAOJDEiUR
C2O9yFKDuTEhGbQJ6hPyZLsV3rvOKof96ADVj2jYW+72l75sFnGruIfaUvUyvdYvfXgRvgN5Aj24
0usMyH0BgtMFABJggFVaxLG4n5zIHr+3equnOgQEDx3SeLEM7gB5L2hZjVi/1Ml3gZ3Y1viA+k9Z
yWWX7/lS5uDD4JqrAPL50xu13IALrfxK2TjoHy4+IdUrq8eVIUgoGoyfRb5uS5JC6SPLGIMIrHtO
/wXPFjU4efD7ibNbIdJqhgC6ZX4wxv8N2bFU1q9az0RGg/WCuORYQ3uOtaX9zdA1h3xC3NPqo/Et
LogEJqPubnoTPmjxsAGOhih0z1tjJPaD4NI+gSkN3ZJuzkAnUpOiPtb7UmKnnoOFHv6FMrsyQOw4
wRcXfeyWR19oy7AwQMF336ahMophl9h8AKGmzBJIdpG4VWnFzmKggrIWtqls88+AVeXM3ynnXVbf
y4gMZSZimYcYcSxy4bYvNjQPdPv2zsJhrF2GWtsHLN9939yYNXph1dXrVEBTCjQ6e6aDfR5xZgxo
DnTsV8I1/oOvFzrQVt946K61RrL+wo9dZXwLrqmvCtWhyumYYUCx5ujoN4J3HKqqNW0ZnS2GqLhW
ffTZIsONYit8USiOXHsJ9eHfCDKn17cmy03PZY03RuT6nlMuy3gEV1p76ve0+CAru1k6HE3u+Nsg
5dG4PJtcJ6Cx4uoC2NKcB75iG7blPJKyOjHX53BWDwklhHpQwT3iA2YRiMgAqJoRP2ksHZ5Nj9VU
nBwYwwA1By70Z3S3bQ1KksLX0r7UQx/AhDNTtsaMD4tNJU6B+CAHYwPxh0Rxb6nLcu+RPxCWAy8F
oyWNfpjxN2MBVDz/HYNd2CAfwlJvQmQbymXZ4eTJGD5IgC3Y6aG6pZgxfL1fssDMb4MPw6qg6CFc
syX/KgZ6bHNbHQvOS4wybMQwdeDQgGCrgk113HyqgOlANKg3f+CDUa0L10Tv8B9ZPvVtvA6yaZuC
MVUPvMZAqkAoiAOmwsKXxqDpveWMaEVw9zHiw7kDq7fuHoDleI0qBhtBFF/C9sYgAucKEcEFP8qj
zR6b9GcQ0dokrK0EpIWagwsWVWq5Qs217iz9rHOO9jWyS+Z+vdm+OY1E9EGaoxHc7PSaOTECbdmx
PWxZY3XMOVHR5CvczCgr2g3ErZfJZOU270hFuYA0kUiu0Lt+zKaL+nFTMORUYakWF7ue9muyNdSW
uhuGkzrQMtPcZepl2ehmfZysbmMYV/6n4GCp2pPCo0eXgpyN0qy2PHRhiZpvEZLyCHtpy+IG6R2X
qGxJaIiys5VGe4/BgNe6u8J+sVO5m8YBDQOsxf+xdF7biWNbFP0ijaEcXkGAQERjY8ovGg5l5Zz1
9Xee6tvVXV0BY6Fwwt5rzaX+Ruhi1f5YK/TyKfk4BEUNRMBUk/wi0uxVMFetRYq7aa5qgxBBctvS
cMvRTKXCCZL5bMZPhBDbIJXXBoundqZQWK9IPYiFVaq3IZxTxDC1w3AswugLe6k/kJwxuQN0jKpV
f0QqQjE421qr3E7iZA8DHFBmXO70YXgj2IMmUgnyR6bs0ATFPbUvw4yYhbT5ntb5r1ipMcJGiJ9R
6Dtptl26yRVrbZukLqWqNrgJ14FxN5i3sSIk1k0UMZOyXndRjr31DY1H3CBlYmtsE/WNVohhWn+K
xUOEP3eqxkdAw481Qdseuo7B1nqIfcDYPKzwQ0sqb0GCYUW1S+RwA4QkRpNK5il62Jymor0e0NBi
ezRJVyg0lQXze1YnlGjyTQupUqw3xMfp7ZwdJXCJGGM0umQN9LxB6zQsYUQy6giEI7M+Lhfma0dj
BwRKiC4wgXVi5Pj3Vnj7qokElVzetBVgB4oXkWH72uDcpsfIJsBta1pF5tB7AlginAcdC2AjZfs4
AwbfZDS7YhgaiBaFa6YHftMHdAxofE+exf1Oxx+oD1gmkgUBOsTUIHOFNJWOSWbwHFYlDuTZgj0C
dd4WOSzjDWeo7nOQr60vUbfjXnMx0IkhC8ach30fQQAgaGVw9sPETvuJsR+jqrSAfY/ufSG6QFwa
+V0L6Mxpw3BCoC4wJFHw1EmJzAwWf8unZfhO9R1phZuo5l6V0ebTFtfl7silK4VoRpc3LP1RG4Pr
JDMRXTbXe8D9aBiwaqatuBQ8VJGusqVYzlYwg/SpjWMxgC5iHdlrJym/xQzHbfaiM+/pLRMKFfsm
YiPaA5dgvGpOaye80bgNcF8O/qRdDO0SIwVmt7kym9k1FeqbpIBfUBasjbnf5lNBbDSuIsG7ewEs
05W/aVV44/wqO6zXWZ6ICV0UVcWg2ThEn9rVk/oaVbZ6PlBy4+fCEr+Yqcm1//6In1t+07HiNyA/
R6zp+3E4l/XbmDP2NbZ8NJUWqDQSUQbW0TBO4cx47YzmdoxIyxGDTO/3fAqjxN6IYXIZrgBZGF7R
OVswTYacOVaITfMEa1WqUKdqStTk8TEe7a+suZd9DgCmOrWwxMFYUHjpfd1qmGjpmKv4l+QZsVT8
EtU/lXKrmcA6xA8LDmW0kTCOxJmW9YNYoJWUrBAcxjbCkwhQ5bzIm9oyjmGbgvXGMhETzTOziEOe
69QCX/jIoPYHbUW5SemvoHNWnb1tLUwuVkc0qrnvcXkb00yfhR3c+IZ5iAbgKnDGOxuRzfhP3RSh
fGqp5I2nDqs6JV/4k4NMYclZjyG+hlMEYkejJoGJY0YVgFJ96s2dM4l1EKtCZCEDRqmJCmrPzJRn
yrH4EDV6u5zpgEKRUy9mmB7kt3k5hOVX2NKwp1pGj7whCSsVkzPP2IhYc8LohUXJCvAzIdgvmVdV
WQNkJRzsaKUCTN0Zjxr2pVhmsYqwzDlX1rgrHFi4enbLJuOeQ3sc9fJVH9dAtcSaMRCTL/3ekoi/
yK6I/NjXZr6RHcmjM1Js1fmgI/a02viD0qljBMw/t27cBXkJ2+bcmRC1LT6akzXv5pA947F7V7r+
mKTFSwyWCp6S9W8h0ITFflrqQ584+9qKOMIaNYu6PBJU3nSJUEIXI/alBDecuS/Eil9q67NCRHJP
jITIqrJwjJS95oGi7hLy76rwIYQlZgP3O6reSwX0F1SwQWm1DYquBGVgN71MQ+blsJb7sfRJCz3C
6MB0T3kPC4X50QHD0f+a6GaLPyG9Ca3N3UCRNz1Yv661PKtyvmTzbaAHx0OJLkIll/FD3KcSERpE
F/HZS+tTbBWWggAvYiFaFzTepsD1nQT2jqBAR/pjSn8j2bjmf2VIFTK15EL7hLGVo7zIf0YRHIyK
hMzZ5lOZSbe07uVontXRhspjck3TE7BOxGCf4My21nTEiRH+qPnsGj3ZYuecYgu6hk0sMpqwcvwd
6JUkNCh1ttiM6ws9q67LWSOyPdOrvVT3f2ScVMaJmWhcgoZg0Y4yLtWFMWFT7syXlITCpAOGYYyn
YeJOhSBibUT/3SQTu2cdW8WFLxYvLRGZDIQaS7BsDdXTVfNyh9ERNXbT0hf9F41dr2GL7/VmFBEU
cncJagkXXq/ss1z7NWtcyIkJ0wRUIyA3W0BilAUgB4WGeS935Z5sK5TWKTjpUD2V5I+2hOZkfEJU
12anPBrYcppZrjMrWzdY10skY2HHw28WnNswI5Sd7xdxX7YSNMqcP0ReXSoTtWZ6/UPA5EuoAIMf
U0TOvFAob3lC6d1URD3a7AHaYi4CFIbIhmatajmkOXxP3W/JmE4b/4w6yav17CI+bzKH3lh81WF5
q6TxVNXWbq7jr7KcXvS88HqKLRYLtnJ8zatPuO4xy45uW45/5vxriSk7JMP3mFwtx7jCXl+N9A1m
tSUEPLk0s8DMzBlYguqSNchsjfFPXrPFa7k2Hbg98Gn4/VrrZNKNYiSmt1fY50WuTgnorazgQneR
5VJlIcuG1XCCtBuVnpQ4NgLyh1qT1m1I4zOgEa9JuLpkwmVIu0CTxB02WocydH7UTPHDRINVhQIv
k99BHpy5a2iGr7u83VY5tUOdZkNk7+NE9i28PV1zyZKARsyMswEXTxiNx5R1R0vzIKDG2OLbLONj
Rqg0vK23wdxNdckaR1RI4pcy3bdsG2jG52p9N+edqFhNfPfWsoVprPDKeLl3NJLhKLzP88CdgaUZ
LwCcNi2me2AOx2Tkr0PdL3FRxQu99ErbJVSeJEYNFjDv4ssbymNmZXpiM11lJm6sAlpyteuD8qAW
1rtsNzc7IP+xYPLDla47h9BGMF8T7jW+GczS1HoqJkKZypDdjK+qkh6F2nxRPTLOUH55c8RWr6/R
co1oCJYuWXVgLKw9i5x1Z4GvsNhQOXj4HIQKnfy3pDAvAsvEqjXJFvB3DkxIjfE/+TUskQRTSmxh
u+U5S+1uLoxtL/c+4oyXBDraqp4UuhJ/9VRI/tUBM82vEll/FSEObnVayhEFYG1PMDi2zFuNPV88
PTIzP/VE2Sab+m9Vb9oJ5XdKFIzCHYVM5BqSttN0M+oDGvxc3FZXyRJpXkPNUVaj1NwsbreQJU1N
4nRROX6Qmme5Rl/WbUMiW+28OzVL74/Vxua6pPBbOVUrqpldaGLTIOdLeFFyP4+42rR+6KF5Fm4C
jPbQbtCyGf1zmbuzWmuEOsd/gvB3TkSkCSv9Ln7VVRJ8cpMBS9J1+lAhqlnlrUT2nWnDj5QF17bR
GJ6dJzsrpHp9U17FrNPSgmXpjmQoqGnzBojaK8qOjtQ/IAGjb4gSeh3yAhVDQpYdsBvdigJhbsN/
peLN4IQuuyI1QtTARVG15xOzci4nFT8JKIkQc1WyBdGzklgUEtHmTPIpjX/F2NsAARp5xHUkctm4
ZXMfCZWWrIybvCrPhrB4KIl5WOwXu0e/CTkuh0FgwJ2Iyk70E9N7KacAJEEfvoQ5MVi7PP6t0AR0
JamksFz0/C6KTkJ0xWndpF27SWXDV9pT36WujOqvMPdRBSVsVjPOrH7rkJyWClsbu+0YYhNsVWFr
uHap7TuNTfuA8aknPiSU4u9czTz6tTPD7Bjhr9C8kRWUVk0PhE6nPqTQWAgPI6FwlFND1TzyhP3S
uWefTP1tuYVq/dtn1V4NxNWxzoFpgqKD4C53DOLZYRrhNOvJx9LexKYOcadDfkI9b5oWcBSfc+Zu
DayWDNhqm1m0IxrDxZuO2vPXYqc14MPRKBv1TcZ8VdLeaYLgCjNzrbE6kFJnOAQ8e1GIrA1XY1lS
duv6gsweAHkaLfa2BAlCyq5N3YEdiTWT18B/olTRJ1jx4SlkXFvdJMlItCfoAgzDreCOrZVbPiue
MqvbRSPHr3EtvNQhXUPq4M+oA1cFApVFfoqvWSm3RnexKbkPusST9VDkxsMUiHR2vmfEpgS6thVS
v4brKuoemhozbTHp278Cl64YN1o4JzEM1Qby21X44djaySJ3SiK9Xah75AZIt+zaO3n8tNgI1eg1
YxWee/xW9iHtckddaU5q0NEuKfCTHlyo3460AHFs3KHXWzbew7UkG1FPTpOk+f+qSZTZLGmQXa1s
rpXdEQdR+YUWU1cfDWJzDhEU3dH68Sby2Sp9/GMaOarhX1EXSUJSFjGzid2tuBnB6K1HibLSkJJF
c6vVP9VyRq0oFjwZ8wjTQU3dv7NVDz1eUEIKkZqXVu7eSoruWedsQ6F8I0+M9X9MV3p24m8k/ARf
30TlaSbaXiMmZOiVUyzISKQOKfLiqdHDjJGhoRycVKTQcAM+qYEEe+JHD44vXfSbeooznK60m6Yz
8mRqOPvB+SVx28zlz0JW7wu3S3lGXevXneqXENMy1hVJ0RxC9tYt9bGAm1J8yqSgYDlJ3jZGy1rg
XtZikagkr4PxrVqifTTYa8aDBiGqzg6DEjM5D3BfExAAre8Bsgahus9eF7PaLcVAXIGw3DQHk7Wm
ZOwTnPGC3mtUrJuN7CCb4efA6E7RrE5YpGJ8VGimGMDwezgR3Rwde5nd47SCt5lQkC6yZj/SEOe2
eR+W8iMYAB2XTeWqOp0idmfF35oYncam8fo3C1DtM192BZW38UZW5Xpsx/ME2Npm41NDVNaYL3WI
GBoqZGT98RK+NLBt1dTepJwBleeA8iPdbYoohVSzCkFepT6SPLpIY/OtUObUc/qmZvnM2vjNJLak
VLs3fcCfbY7HoWp+gnA5xL0I61iSczHf9YNpW6/dVN3VmGs21gsdcrbGLW0Pa5to9jkrP7JRKGc2
TjI4q85kBCEAb1+WHfFabD5kQZEqbrREL04jnxaFDG5AtVKL96/GmeXQEe7sc8uGCr8bmMgYSycp
hsncrmjZVZKzbYjXFVsPa4r2crm8BDK8gmQ65458rGLn04nZtdxS+TXQD9V0tvN99GZSSlgTSLqe
V/dodXZ/JA9M9/rxQw2FH8bKv60Pnvtw05W73W5fdqv9Zfv62q62Hyf/6f/4P9maUM39uPq5/3re
z8+j3DxuN29eHe6hi+Z8va1Xl9Pp6d8e/k++8ik5rNKV7/q3G53Qne8/fO9Gi35lrU7Pp/iuT5br
q+eT15arj4/L/vXl9XW7h9a2jlb3++FwWLuPfHXzfUxjK3JGNz+3ky+vIdfx4+mLw072D20lXgXk
1qX486SNvoLDt/LJx3B9j57p6vfuHZrV2vPWz0e/TrXppU28PkU+pw0P99Txlf7zNK95F2vltpvn
kw9srJ7zunPNnfvs3OfJzVdb/tzlH8/nhSefT1Gunu6JT8zPzxNfwFec3H/H5vJ2Ln/vPsXXil/z
Grc48oW8N+co24uj5ys5YGweqwdngdfzR754KUdw4tcncXS8K/+K3yEtXXMgvITob/H37lOcvZP4
Lf/jda7L24M43fCJ/v/evECcZt6HqygOkK858bYPjlscMcd16vnM4qoMHO2/d/z47xPzzUp+iIPk
b9gh706DK14jPs/zwz+J7/nBTyVnnbPBEfLzx783Y+pe84mm7b8PxocuV1w7fiPODZePw3RWvPGT
MynONMelcRpc3+Gyle6af27uDz+8x8/D992fGzeQOMm+/+zXrscHOomDFqfm34kTZ+4kLoE4CHGs
fHN3cqmicmAf9Lm4DhTIxMkVh8p/DtcbPMqeLdj6RMLO6kOcBH6NxGTFH4iXcYz8Af+Jn0//XlVy
xos9L+IX0JBBh03tJu6+FP2nL6UDItQXytamcjIzEzrFtHYFvF8EqVZjdKwD7WyohtfDwLFYxZGF
dKszFpbtthaZOVS65QJpbNb9AeRDkWSS/Qoi2vJeWS+q9N4UpGtUP+OyqYoTBeTVdAR7DQDLD++m
pQFWfuvqq9J2qwDwsmX6aSitxn2tm8cMCYFJzJetMRKwgpFQhEtMvrLdenJnbhf6ntZPXNdeZ5gd
1fwiRcXV4Ty5yFnmJRlivvndyaMGWSm1osDAdd2x8tQeSyPFbm9K8CgGjv/HANKft5Ss+uHNGOt9
6pR/Ixr+EXrNmfJYk5I/GWBmExhnsVxHjhETPt/w2r6DYcXMVU/5PUjM/ZjPuyxhAT4RDJNM1WlU
fLvVfX0aOGUy9gh/UTpXmOQWMEMzerJBejWM/fBkpRc/hAkDS/xGzO6zre3YUug4vVQSJQpiwyq2
Opnf687NjrAdaihhwiYQ3kmCnnJdp/oGw6uf32pJ3otysxFD0Lb/hIC1++gVkJSo7wtbYiMIXDbC
HMN5skERPWqsNYhz3izno0iMszJOtFvyw8SuCfJ9XsKVFjvcRt3rhb01i+WbGBrVmd2ig8gSM7dl
UJfFJKawzus/o8b6Fr8TewQx49dRStI3TQ9wE7SAO/lVrquvpCbVdpQQELV/2mJis614VKlwGwBo
jE45krK8CrZl7M3LbgC4VGxj87XCS2bVNPdZ0iSkR1AQFA1uW3QyYsr/5Zj8qbLtDOotuur9gvmO
hkHC9Q9nXmIxQcdJ+FaKFicLDRpXKGRB7KO4nuxPsJk4gYReOT5Mw61Mmfbo0sPMoT7Bl8qUpseS
GmTV+iVig1z9GGjYi8WEZGvYGC0Apu22nbNXqSt2hal6cf0bIhBLiRj6zeIe2iErTKByeTZRIkVf
uSafwRbV75Rquw37TNm181uc0LooX6jCV8u7ZRcvfCunp0Rczb76b8Gd40MP6++kNa8owpfsLmSi
PSE7bU9W81LIhEhqe93Wrxn2QDlfNiydZm5OjF8omGoDamt/q5cPXd616FYcYTlF1afZxwz2pbm8
gaNy5Q6PHx+vYJ06LodUzbcFtrHaRtRnL39yHGj6vKtRaIZyuRflhQoBBCzaTaeQGM4ihpQldiDt
X/QdX2V8aNCgod92c91at5BcxMOgpnSvwsdkggwfVOuSTNOhGaOZ3de8ylXjkKseuBvQHzyKAapl
7cY+Umw4JYPPtCie0Mcsc0UMkCigkM73GtTDKe2l3Rznm6aCWFUu5N9Sge/hjdBjEx2zLla/FkKO
zGxhd6pUm5mtrwFIcbDRcAOgIYkPvi4yKsAEY+Y5CWuysjykOniuzMpvXIiTyBaZKM8UIcUhE4jD
fF/Ipx89IswdkrDYCNFqGYyfeGFh+nfqDwwxgGsSmAgfLU5a0GmOxn5W9sgbZx/TFMVdp7iZ93up
Kj0inAExh5/qVNG3i9DG4uUYqlPRUifqL2H63dYkr3gkpUWmPysmWbQFUd7XcGTJZ/wpOnTXrHoH
HvJSo8HeXwep24VFeCUJI4qXly7RGD4Yf0sZ1QK5VxhipdTYtuyrOgK/KtXZ2EwMdjJuInNbz9To
SSHCOmGDgqHfvU35f8+D0MA/Ehwglo0uUZAoK22QTg6BkWtKeQDfnFtGtQeS1VOOY2IoP5zs3rZU
b6HZhjjQBKdg3g+z4gsibLs3M+362USWV2vFCy0q0eSktdPdO3Xwesa/1HiPiNoauPF6ShlxdZv4
vsit82bPUDdluzj6wEXijtRLDZp6Sx1ul4Iw1WHZt9nHOM7PJqlfVdXcxCq7TWMkLbcDqL1xTBrQ
cujaRCdqI+aPmh0gCQpFjNunhRbPvrkrUO5liWtrL0vfbNsRFQk7uFafoGGbh04Gmmdt1LQl9fat
YjhBBpI0j3J2Vi025ZJKjDnPp0Vj4rKrW1XqXC9oKV6VoOhnhc/WMBy0e0nqVOp4GvOfLZWHiDFk
caQfXDNvM+igGBr01LJ3UnvKGDBDnM0wQt02fcdEilwTpUHD22F7P+6Q/N2LFJJ1osE9N+PLSN9S
KgOfCpZXMqk3PS54zK+JugdcvRUFkDLtr2gKyaFewFoOb2KySsitikqQvma7Fe0ipkbKuj1pCYFo
n00OxnkeMbDrqtm6ChoQlAHc3iEFVgveoNhlBHsRum6Vh2yBtM8grTYzziVMFHRsHZCbBmEBAdWS
TmitldmnM0OKl+73iiJMHAcLHlsJjB1DNPANkMepZpyMEkMLaYfg4DYgGf1iMDdSa65bPI2ItITE
woyBCB5MMoZI3Fwz0zFG0vsLnW0OeFo2Gz+aUcIOZ5XFOvkMBVEslQaxHW1qjbCKjoLTQh7pzqnz
k9fsBbSKeD2RvVXu1TzYaqZ9ThliDOg7SvhRgyRoqyNbSfjA7Fmz6mgHCFdstEkqdFySfeYxXhti
BBSjQSV/zxmW3pwicJlDF0ZUjy9P5lpjpHJjNToF+W8sfygQKE3ZS2aaR5q9dqoTYj4k97vZBOs5
yTs6zRvUzDubEykXFO8rJGkwwpTTkrauIasABik79A8Si11oJ0xabJYdkMDIl5EJ4GZYmWDjmb7i
gAYd2VDSHJ5q1CZDDTYB8UFYMGvZtN8R5DF1CW2+1CxbmZLkaFugvN97crIVHmyN79GlCsIZemh0
I5PLpHYHjeNRRVYSyplFxy8LJAmPH1M71GGq/sjHv7TFcQGArhfyAET6nZg+Sh1FIfNGsgwut58D
715ccs2uj4U+uAJ3F5J+Ulisr00EgMKphHcD6b/UaWsV26yRov5gCZk9BrD8dGvpCn3M1XASQh4x
s0fFG37ahPaoKF7WzVuhYoJyXFnqyYS34K58/LMicCNler3vOK0odx6ElaEZ0/6SxCRN8p8aKUMG
WGUJtvnwFii3iUzuQMfmjhW8FRwkttbjiMpJRiqguIHYrHMWYxkF0PwXlQQGPIKTNXlXatnaJKCN
bDWtjVyDm0eEeRXoOyGlrdS69Mr8pgHexTxbtB9EksQVvKK91YJ4zmraW86w0iWykPlGUdtv0sAX
S04WBnoPoHUqthy1gSawQPVqdhHx3tGlVSHCsV4KR0hanGMhoWiA/2AjZGuDUietMPheTZCEnUKn
zNIusq4xf6EZGNnpztpeK51NzAgtsXDHbkR4C20BbotB8XWWpmX2EjIoam8pfS5T1XYdehFmSDW2
twMMO3nCBAH9svps1NQXj5aQ3FS0b3EOaxAuKIvEN1NFziBhLmI2+fd0E3CZhOxFLGoWi3ofZHVn
6J8tsjMp/GhA8WtUFZRzN49rvfkuoQkP9DCN6gpGUC4/sDHTR2RkIMSPyVMwLZPkvR5o6PQkJAXK
CxGdoPBkGjsb6kCz+hffjqKQc5vGuzAzjurFSbE/sfnSqUqlCcVjSToGkMAChIwzXVbimg+auvhq
/N9A3hISQr2PdoCpo1gkb5an3ww2DByUWRI6/28Jwvs8k6/w8w0DOWJ4l0Noyp1DHMcfdgG7WD8T
jrAvE3lTqgseBmrsyu9iRbeiAMsZv47pAx38usWiHkbGZdLeuIg2O598B2phLSGs6syekv3fKRxp
gxyb7GSQFmGXBvewMDvqG1mKoAzNiD2WneEQfpJqW1meX+aeGbFPc3+slasxXrv8qISfrZpArizO
czU+EVFBFDAPWqK8JjZpQxH2JiJkAX5J6kYXNuHEVQ9xg8QmOJnzp7LoG+b4TaCyoa3uoxpvi0Ly
OvoDPYlNYXOsE3p30Hww0Y4o3/vO8VIVL3ppwrBRV5ZaYazDH2xQW0RFDewqxBmq5m8Zi/QFuNBM
FlNKLovNDCrWQuzRCg3e5LwrE0DsefeSSjZ7GpR8BujVgOVoAtsERUDmjKssiX2FE4malxUKlXsC
XLGe4xOAhEeFPNzk80/CinXWLxiBNwt8WSleq+xmVtFuoDdO6EjQfzjGTz1llCZHfJzYApmuBoNJ
QHa2jvRVaqjbOeH59M7KYDc4ObXAXTqTVrxO5e4RTPsIEkT+L1Fl+SqIh4yvfJG6QA5T6i09PFwI
gD2MeBu24bb97JaCZ+CuLqwHiH7SAgzb6MzogDc0U/p8rwy04SKfB8TnUT05RYnGRKJbDbB3eIb9
VxI/gCTT67HpEXdHKT6mksiu1nwrpnViUK8SC6gyJUrxQFIdFFefJzfqMpSw6HO4HSHMJYQZhCze
h/E+aGczYXOiD0ctm/YIYm5dGh7aob4iqyX0qq1KkhdktoMdBt2LhfJnQMxj6hXttuYUaSj0TKzo
M7cos7hME1vzFFLCm+Wgy/GO+wMvZ+i2repJ5hWUOCNoNEKKkf5MaBLwktBDixrsOpe8ztc6c/gY
O6yEmm2I+UWgCRG8kLNqRxjxBawO2mWDONXAnzLWngTbORjRHcY3xfgepjPacT1/FonipY3xjuEB
1WR1svr9YhLUh9aF8XS3wJiICtlrWIq2sC1VVIcBwvWwYian62HW17Gt3hpSzQvQsyVLOGv87Um/
yqJyr1fJPUUcKKHdzD+gp1HuVw+sup+5TXqDsSEsm+0h9YkhP4+F88x53IpDnRPmJpWvTB0I+BwN
DRnVR2czkS410JaCzz/myWWc0dmDeqdtNa6nSXkPTk7ZH2wbjxU7VXqeiUUUREL29ZedncoiP5Gi
vO2Z79VURHwN6DOVlZJf5Krg8VVfwtnTFpWZ6KFM37VyKfBJZRC8Oo3+Ond+GpabKB9XOqr6pEbM
RkszH5VNb2v7EmSN2fnGDFe56S+9hWVkeivBNi/leJmtCWEFbvwp+TOAQygRbCn9zqzmPzF84EU/
2Z1+j3mfoVW32jKubdZIID7Wo1mc1cjYqNOh5oHIWrZkwyWcvHj8JNeULgCSjX78IIJ9sySUYMyM
AlTRPW3jpsONssgQbarXefoiDrJuGGsZSXtKV1K+jjmTpYklZ9J0d5CyL9bV+0WjsI92khKLxbEE
1SMJzW1OpE2Z4yMi1lqawH9KbN5u5fwdDN8awA0dZQYZOWjT/t2uhcQ2GLcRbop4OhXscSKGHatF
68MSPYX701ngX4qUPUlHFa6Ism1TjseqQHlJyhfyrqZmmuxyfDO0JGMTD57C+UIlPFDUGo2DaR5A
slqqAC8iEjW2nYGcDw2cDaRUivAoW6PbLteMUJ2mUl0dXbaBVAQbM1h/qBjDnkBfWsOEUSXxfVDI
jWpaWiSwwIwJ07NXyEQehx8LJ6duEwZnxv/FWcsNkRxzqW/rkSyrudjpHgISnk86GiWyAYnpEKt+
b2NfMlOCY3HLNsuu7eVTj95LHr8nBp8QwHGC9uHmlLc4HbeKgtwHD2YTp7eQN2ZccKpzMH73rCYG
cLzRZwtCiPjxRI/24SytaEtv5spZ61FBVgXsNgMuArzHcqDjG/6YPFed8lUVjMcj2ntuUE1i8E1p
ibXGuqL3mVjGnZYSNI2RUqaQgV9m4W+yqTSKdRvaoTq74eu+LrVzbuX0TbF78K7LVxADAC6l9ZRc
TQ3BV1iunQx+3ZucnOgorkK2PVD9W7G2bgm7BnOsoLlQoHPYFEtGGiuZ/FwUuBDgvfoMf0Ctb8xm
3BI85jFvWisd4XWXPvQ53OsmG0W2R8lzxocWZxTqBiJVALDlU+wyB1+SpN6FhnHRzBc1e0cfz11o
uY1KeDPMyigKNyWtRAHm5TZH/HKtLIp98a6UngCg2S2sCpVHYXZT+cchtrpb4NRmX8CGgbReyUCK
tOaNsWcOajqmHQmMGgln5rPC0WraNb4+zU0b+uJt8luaqpu3oh8/XbE6vUXsKkMjI6uIrVh+n8Ek
J5yG3GvC0J1AlGjCj8wkLG8m7FBNjtaY7UHE/tqJ6YNxDgmEXEVKsYsEhBY3JkIm0YglEnP4y207
U8p1moMqR0TFWJAk03fEFYnmmTRD59vQvHYUHI2294aMnLOFxFmCsmE9rCuG1FYqAHdSZzBBgsKT
qmu/ttvNPLFTzlSCSNjOhjV7atp03Ehkl1Ts7oiuNuuJPQ4FB6hpCfvpPv+xoCo6obZbMqCJC4wi
+xBGPBfWh87W0UZow+18qW0Zhpezs7vOkyyLAOT5oekPuf007YXzGhzUVrnjY3E75D6oZGr7g9xN
8H0d0wv8bP6Ghl2bk36yr0pq2sN6fIUKTb98QOlCLV/daQctONssLMjVZt8e7tjo7iIGg4Fk45QT
OqR/+5DtEmiGWOn3bauL0o4rYgpoNWxloNOqae+M0a8sT4ow+qY+h5iiMqikvznumi6z7s4y7QKn
XfeGfq0on4KSu42s8GlaYl+wrOoMSN+hzpbaHe+rr5GSruXIeVkIIlIQURezDTUQdYOjen0UUp2+
zfmrE9tXDe0CbfwQPFb8YGMWqA99iVn2sEnSjb04wG7J8RMmUKUi7jE88ISW9scR6cnIxFihEF+C
/DbVlwLteTBLAMGmiy0NW6G8GSllY/OAQiCxIcH9xOpXpjOuI2gKcpQHQZ3vTYSWA4shpD7p4EAO
GB+KJB9xWCUzo2d0T9P2YCQK5V6hQ9H3qPNzPLBp/hmmcMwH1R1Se6trxh6cbbot2vqgDeSzVWuy
yFY4jQh/vAbxuyYtruYgbERDjGKVpgTXW9D/e+Cj2y7CBQPDaLKOCObr2RKDxa6WR/5vHJQ83+rd
UYPBJ5LpgzY56tR2GHW0Y0pW92irbyXMbxrxKyif3xOV6BlLTk8Xmj3yeqSnORuz302AbnqblAgW
NMR2b+eh8yzD8R1lBBjFuofMYWqz+E0LsAh1K2+MMjlAzNlnpH4PsXLQtLMNzydDSaQv00ZhxV04
p2F41bt7rl9GnM9UDYJTmx4alnssApWtFV3ptyi4SNsjka8DuGrnt8okejzbZdrX0CfM7FlNmHO/
0vzHrmgBxGfk+WLwtNH4ZKSpWP+IsJCkqWMjd1Rz+Nqp/WK20SVSL+SmKW4aypRqzdMiMmBigL87
E3VOncIvQpyju3LfbQj7WJnGCdUQv+iqgcCp6tiYIaLWnvEHjj4Dcm3ixG/PyybvvMHEr4FfsQXv
Oxn9JiheUzKoSh1AP6BrNK4o9my3DppfZ79g5ZnpNMxFvIcQG1F85FvLnNLoVUeLa792CHiBK1DV
avZRjsctGj4MVjvA+LR0V95DaSbWk0guarfZHGzjLnKBoOAzxW8JKnSOubHsFyPRvkUQoVWxdBRl
VoPiXJw9W5MrzoYrOyLFpQDF1AkdK4puSLlx5tGqyl8WCi3FgiuCvSNY4tX0OcYBSC1lA5yV5E8L
VIzhOelVmu1LIc3ifkApQoDZqP+Po/NYbtyKgugXoQo5bEmCYCbFLG1QHIpCzhlf7wNv7HLNWBF4
oW/36XmhG4wHCKllM5/UFgoePoa5aDFHChba8AR6n5/H6M9CXWu7rRLn1wxxTeqoBGHZAIjKIEJt
NmRxoJOoc25JbN/H0iP1n+BLwvoWhc1FrDVSsMM2qigjx4ZR688UG1wm+VhMiAKJfX1hUvgoG3xM
obnJ2qsFWbEVEyeRng2yLCJs4CFWx6mThNE+juN9h39f8MRdKIOo0ZZKo3GWVVZYvgZykkNGAo1T
gsAIpu+OITPP0uxXMmtoVwhvqoD3nmCc+4PfWnjo9aUw4usrg5dMY0nKhlNx8C8QFgvgEMRBRBar
OsdqFNO/RMIjwdBnVv2iLJNLYbq2NDTgxBiPS2QSsW7TeGWHPOSekO+Dp5toZCZvtWgiif4TI+ph
qo+plWCsdiBIZrl3CmW8cp1wYqIbDbtOYkuOn1l1KIiJjEZtt6IiMqHprmL7shB4AXVOjvFunmaQ
Atv4hNa1LLhDKQUX6yj+akdkQInDIFZIaqNwW3L+R+j03E2FhkODEkbHs8b1tao5vCr3qKjWUH75
hdL6EHNUDTLlmurNyqWrGTmNYkbd/DQQqTyrIjLkXzWU8BCVpNaj3fjUU3h5CIRHsH/fqRphDgcO
xtxQ72x5SJzCxLPdoVaLPkvVLkyjndfByehcDK8CJ2KC9W1O4/ZO8v+U4C+LzhT8Ad/OmDIWBL/Y
IwaYE0VpR37q8O7bdYERTKr5AjBkOq6/ok9VMNeQDlAgpBi7DFELQwsdkvQLEvsbySwgOv2TObaK
3aamid7k+uAyzG3Hp5XChfmtxtoxOjJrBCIj8HbdtoGMV5F7owiA9kpiauEDVIqanlxJ2MSpcKrV
v6wId/Qy215AXM0Tt22DrxOymjX0Nk1fF669y1Zx15IifAlicYqyi28SDQkjiqvjcyJ0O5/oXJxR
hsQxIMgzUn9oZehlsaXPfHqntJVkLkt8k6rFjG3d+0vRyFexjuOKB1Jh3c2htAf9P9W0k3SXjtFl
LOhcG8SfSJUIy6mgqjDpM++Nbb/kFz0wrDCQfawkWQmCuA+yUwrlVtLwJXRbvUGocAVi8nivQDz7
kjgfed8ZSMTEKqYbTEe2gCHP0L6BrSw0sq0mzVENERL4VpZ4rPVV1GL8qM4tCQwhwzrc4WA0VNgi
6g9cjG0Q7uF82LLqn2VaHZqYGrio3rS1vxppzbDqipUUkwBh6l4cdnVrfCnjJ3WPWtEuG14F8x5Q
XgOmwOkZIEcpRFhvpFsHZG6vQPHIt5B8F5qr/NQ1F349v+MhokAnofKtjclV7yVX2sWBe0+FCEqI
ROTuiHU4CXYuHAohe9SuO/c0AFCYUI10XVRP5D83b+Crcp5nFs9OX9Q8mBK9TuO/GlSQ7H5EdyMS
u+7qnl8iNFFNorNNmMnSUvUxx3k82UrjbetGfgY8yanosQxkvP8Vu5RczPU4QgHzFwVtfNTdcSac
tZwcIURi2Da6ca/hA5XBmJgFijIIGz+deB4kGTkdZt1XLF4N1vKGMyFrOTzcmdC9qUVlRmqe0tTg
ZsBvQ2HOEtHQNG5b9o4qfQvzlPHt/0GBR6mEFw5LC9HKdj7O+q50HTRgMq3yrAq+K/OQxycTm6G2
T7CkiEBdhLabs5KCL8GQ063h29mWilxmvHCN8GAt/U6mbcfdNDSEGxhHdOYccneo+5sG7a+mQDuj
nzBtzXXHFqzCWmh2EhmEJthCwtjULFUBeAriJfhDMXyWG+ImdKhH71SsFxqQFKvp7aikgsYwFjEC
ZMc0gkrDCI5/hP9WhQdVTXsmdTRA3GwD4H+al/chTtZKA+4JwnLhUfaVXttwsLE2TpbR0oDhrpLe
p3vAKYJo53srsex3fVEf1bBaespL6hMKDQ9qcA3VcwJ2sQD0KPeIVHBXkA7dqeG9OzC15b/4k910
Vw7V0yB+BSlVLgMpbsWa5bhN5oKib3WZO2/2quN7rwEyYbv1+3/TySCM7zWPtn9jpphkz9JYN0j7
qNKSerbMTy9RwvQNV3PW+i26Oa52MiTWKdCfdfPkRAtjPoHoc2v7nalIiIeMUig/MmVvk7kjCBR2
NpE6KXqx/H9xT/ja/Rgx5DO698R4Lfesglaw9JuDxAam7z2aWFsez4JtI8HUEuUntzqNcrt0i9rW
ByAAtsZVScbCHJ66BhqEAk1tp2GXShTubszjoapiiWB402u2TkCWB3s78daEL6nJly6IWSUulwaW
C9VdDlkF9LuZu9wpEl56yzfROj5miZCIuVNjiUyrc55fcgwGHpFlKupNca+VAZb0DvTcdNHkYYv4
Bhi0lj8s5SzoSYZ45vO5yRLJ6COphlvz24xdJq6qbVkm2yp5yfwqedzUOVRm3oJWyllWnPr4O0Cd
Mxk7lbdOXwcYFMyQ3ivFn7nDo2eQDeW+IVrSvgoc1gYgT0gwav2UrZXYd0zlRCZBHESp/9L4LhVF
XHQ9S8S46XsI6dihS1aTgvusQAC6F5UjrRKgZegrsSA3P4zoPjQfk7NmKpLFObojlpVh5NiAktq/
E8npaeJAgUChYk9jh6gg1dM1rYg1RIZNll47vAPtJ28ejf9bl9+U/c1iJKCU1SdpKN0N74GxRpdq
GzLrPXeBYTcmxoJYCbiuswDFIO+OIm12YP+1taZzx6jU59TTaxSrqNlVA99fQ0EHCwz+gaw8DNGq
gkNJvBu2EMkdZv0FdCBqpdJvv90E8SEQ3gxarNbfekjCClHlDr0yy+N5iMuNlPi2RzYYoYMFqrU2
JHRp+d0OKdQ96i4MILgyLZu6cbJSAsekSNjLeoNjYUTIgAoM0fhQbT5ydu55vjrzNxNPYNuhqocp
421eogALu6xjYbpiIpMUdcqJ8Ziiz6jRTxD5i5LUvELk1YQJhIebuCSx5Iizes30JBxxdYP/ybYp
bgXYzTCfzbUb8H7JezM9+LG3oEVxpQEKLwXOKlQRZGxxJAsAxJXFWuzAwMujt+D+pcZfEDP8KSmM
5CSrz85DP5kG/mhBHVe8zniWQ+CAjFjEVrzM180QLHv5l555zmygGK8t75zeDQ6EXOSKYOEPH09i
H6ERpIEf35GVsWBOdDuOl2yq3kwOAzuJDOajGHbNrWd9Wo+EvxwujYD6arxvmJmBu9fEUGMzOOg9
aom2GHX1IGeUmpTGLqcrLBKmJC3WCNlda+ouPbrM1kb2dOAAFcFrF3+QTP6u6TeivCN5Nsu0x2Tb
E9rKodLVTJ4cwJFRYESmiCqC32CLvif+W4x/JLwAta2CdbUynhWyXV67MTzfUbVfTqs994XubgoE
v0zs6TTfcDPm6gckiOAZp2DglzriDAwehWHm9M7KgcJu++cJGFAwb4jjIq63dYf4g8TLo8yT6Vqs
tBORkvkjZpKUO4eETl7i8cQKMZlL6Ab+RPiaxnEnql9ecZPjk+791vk64a7fa9upV9NU38TqFonZ
7pKccSEFA4WOzw87L0E3Ob1q7S3DE8THEbHIWzotG8FGxaYlcTSrpLtefXnKbvDeEtYWJMBdNzA7
NGU7p9q8UVFVNwUFaKXaUnz8LyHfUIlUNlb7InGdtpU+g6HhuzRQn/O/XMku9XRdjH07Y7yeKvD6
Y/mgKX8GORjBI2jAADtFKK4lDEvNPPEtzggsZTC60uE0yTxDfjDoRzc5bZXtwey/XKLARk6mFKNp
AnczVr/rpFzK/wYOAWUFhisNnLbiYIvAopNcydCF0fg8oCLeZHMpPRhSqbDUiW03NbdbisoyaVyq
OLzGZG8U/XOChYrG3SwaTlEbo1yquNdkiE4U0JGZklEqc5u8GjUU6yJgtou3Dnlcjs8CtEdxIoQ5
kEO7fsoI/MggZ4bgxINZkCCkIEWqOZsMmyBf12b8JYDrmi6DdfYWWDX5VGJbrdThGedYHPVDxXMT
6bhGbmoXO5LfTxsBvfB3KS+2rWceOaJuPUE5FDFxTbQjSavp8IIFQYESqT5Gc6rGaq1/J22wEFtc
zUy0qY/DBPY75phIlGIpmYDW4JTnEE4T0GI0Gm5460+la9KD0N8shYzdogzSOVlNfAGgYzk1KCns
HPi+FcVimEuRgUIVoiszVKpnU0FalA6ZmU7U9xqTn3QJM4u8IL5lXlDr0kzlOinY2TAE+Jx7tuhH
u5ZJlJG5+HspisN3GIBBR/pSSP+Ec6U3J6jLUvavmWLYLQYNDRwy0yWT2ZTLT6/rW5uJP49qQv9A
QWt1qLFCS12zFhNrqXHN8CPvKcmg14Az/R8XPZsuqzNHnoFzYaF/WcwILABEavp2zf5U8ZRHE4pY
vln6hVLAWTLMG5lO9TSkHp3Pm/7JdKsGIgx5YwYxeVb4bw1qYZn8edZfNCWukUUUCGsl9ZwWY2Ix
6r/GnqmqTGkeKMEwferVz6QDJiN4b+ndicXFAvmms3FMv5scM6BYRAvI3F8+7spY+BdPgUXpwps9
t/SS7NywbWi0nQ4+LgI2fHlHFyh3FR9d3q8TZSNLyoEzqqAx7GYNT5SfclhKasAGeRWnXrNeZrwI
eJI7mdo4mbEPifeliGHKq9euPn/bw7on0c1TktAOomfPW6kF0XJI76N68vViYWIX6WGKyjpQIU5I
7UXUyLkfjPFZGy1fnGerqPpRcy8yVsvBMfpqoTfp/z//go6KOG5RfRY+X6q7sho+PuwYkL2KiGGW
LY1bc+n1CwMBDvotXRAJlvl5gADhye7KjK2l6yYLkxyvJl1ZwTMcCuODeigm/uNK6PKlgRVn8F9h
u+sivFvsI1P9Zw5y1SRhtEEvlRi1GGyKGo940G7NKRaJx2Omwl4tOAaV5qNqoE30iSMkyJD6vhD2
nI1dHJxDdZKibFmn/jI3Xp6K8tVyxAWST6JUYVMu+fFZyiPXBJgw4kpUVgkypC86FnFZvi0XGGee
nfMYfEn/aXQg5/hpLAh43OmmuCnBp7kxkPjNV0M6LEVit0KSvLrq5f0/MuxnFcp2QJVvBeEJsNGV
etEUl6fyjWBBO/yAz4Cf0TQ7jhjgVG7+GGtzj8dlTRcDC2+3kvkie2QkhMlYb9d4BNTOppbo0uLE
lDWixBK338R7CsHaaN21LzxirAMYiHIU2oaVVZqQCwrHJnlYJ6PnWAlDrpcELaHlp4iTbiGOylUN
kq2ooVS3uygeN4VnYsV1ilD7NTHudB2AHMVtrHmMejrTauGYIrcKBZNYH5SzpMwMf1yn5YvNuhdn
lMtj4RCwSLGvFemxrYA8kG67MdqXisGJunvM4qTRJejHmt3K9wpPRhke8hozpggvjWFIrqVnyQdz
WK07Wn00keodleO79Nu1MBOxyYo1cn62cPG5qZCy6moH22xuqv9LE7B0kOoQmSB0M7OJvH3YP/va
5A3+Ht1PIn+H/VYeaNeRfjgw0OBNl7AY21l+ZxPiTeYAKvzDo0/ZTIVT5ZnwjoUdqTGev/SVcPBL
47+GNS03D4p1sky4NJa55N1xCreetRNXg2rKsPkj39+52dLFH2TUhOIa99Fb7ypkFp//JcNPmkLM
wByI+06oDh6zS0tbQ4qeeZyYqIryqh8qsr/HoQRHoJObrrY96sQkNgxAUOGzRo4kMGdviCJ46QbT
o84wdjofNmG/kKl2aGiofFdNyXiDE03D+TWYmvSioNi5PZdXsFAk3oVTEZYmV7cjtpAcu65H9zML
SReUjibhRzJNaTMyPFAxYAY5KMP8EuELgyJFWnMntx83zRY5Bo22Z/UmDIhbP10JA7HWp2ceurZd
KBzookSxOTzROjHzmeYrfM4uubsd0R1lH5fvAoMe823mTMm+VFdkMfjR4qaFq9EvgEXPE/QuUeDq
5gLrGNODgVDx/1QOtllhbUKtpaR1J9OW7f+lprrq6/ggWNVJ6OtjYhnzCLdiRc2gVv4DH7ykCTwy
xmODE00q4FaU5Vb1IxvqynaIhtXEWa2IBhtJ4nQ1zrB5xcXZE7xjWzOex7QJlFFQOHe31SUHhkNz
7NjUm4ACzC7hiNdtRYoNw/wTFN23kclXmgw6krLYyrbUxzGev4U46ryrPzWMz6pO4rrg2/h5BFmc
WwleJS40wXpokZ3CYeVFOB67r5R1XDh0jbiAzOBYHYQflGKPQKWP8TkgnlBABesUHVPnF+N0p+Em
1DiCdMM6gHkirP405qeSETA2yhnB81CgtGQqfiPJkfMTxVL4988izHKmU35OLfXUAdPAbcHmzIPv
Hw2JR5VYEvGMOsDTW321qXGpJiCehOop4UmV4+GcqQNIEMnRBPZZzb0iaQHETfaF+OUiW2LJNxjH
NB5eHAYMk7s50khgD4DX9ny9mdEAsd3IJlytuOwebWZxrMG/0tLzkQ5HynW5E7XI4SGhfSXZTBlk
uIiubK3Da9mE1zgot3EoLgcJtY7jV1SMwAqFg+yN14hCklHErDYeePF44VK/BS7AeLZ8hy1kNK4b
E04jTTdZb64GKHIqVqfUou4AA4nOrpQ58F2E+gCrdvzWlcMYR44cy4swXOrjLSmjRYR2LQj7zKRl
1DyoeBfRTxX3ryVJYHKCGAeHoVvEqsHFiOrTWrMtYZO6H15YajFmuMRKyG5YvfI626ntq4meZf3U
5AvLsltqDB/xn4pPWTcOQfKGRGd3BYu7f1PDuwWfy6qi+XQpMYdxgV9K4YRoZHhfhOkiTjDGB415
CJpyPTmodNSK0MeKYlhrAYMhI7LNmIEDSm7cw6cR7jyMehxI6CUhdWTIjIrMMRMkMt2fuXbPufrC
b59XSWlnwi5upRlfcyt/VPFmaNSoddELewGC3SfL/gjPE3JlR8u3FSpAFe8rFTB4In5qSfqHkSFl
sbY6MLDRKdK9RYFbQysmnI+5qaaTPk+LOLbdUskZcga2X/C78SQAZtm2tahBtNjzgWWMUCnMtD0r
POsl/r1iHmvqPw1Ldazrh7yPTlntXoRpzm+SG9aSgLKIgJ2+hmhC1Sl1p2K2lzhddn62pGX5oHiI
ue3Kzf+/k3UMLdAyO7yIbIOq21EGw3wn2Luq+xcIhqMGIwLcEN2iCjexH69Slbyj9kmaaG6wTY0t
U3iEMMOi14Dy1IaG8GSgYwIvevJUhcwuxvqQ4r5HZR0AOCTaDRKWi24lxafB/RfBTDaYkHksHlgE
xvxesoFw4Aa0jFZr+q8gXGrV0Ydir6EEJKga3U4zEOtwmcZqv9QZn5AAQt9z0dVTYmaSMwg6fBj6
8SpSf2I63Cgb8L96wtZ4B/SLRzRMC+lp6m8R4wmC8HJubpjx70Wec5Gph8mvU2Q8mWjjnktvoLnL
EPUU75cHSFLSaEDRdRoGZGYEZONTA2kwl9eRUQbO6HNChGatTFZzTnc8rnY3ht+lKL+4lkizQqd+
BJf2Ui3lM+HxSc9l/MO9w8x9Tq34gBoEVi1d+8FwSO7ZP0C6sXrulxDwF4FwEsvuUmXKPul58PKK
bTjPdkk4HFUAoKAA6HO8KsKD/l4h+W69X3y1DRT0epUnjNZDxxS+FfPIwzuAHaeLRja3pQgNDBGa
k4Xu7Tj3+AVRcvxkRh3i499I1i1PzlZT8BvgKuxuhPDQ9NYq5E2SLV7yeBdzIyBiRdcBqf6RBA2y
IGgj6p8JI4J9iiCNNhZnfiBg5psQQKr+Kckr9FeB+yObXxGkdwIDjLuYMpEQAzvdwZoJ+8cAHKc8
9bhMRJrFJiagRFDOdHHXGoymDItJIVQkRUQww9Hlu9TWoW/GCpw3vihZpfSTHygYQXP8cUfWbaKw
+B1BXM+a6qD5Jxp0C+LvOqqEBLTPXIbqc7A2TVLtxFbiDRjnwYB/HO4QFijdIopQ4qZk+ExG00R2
NnDuxwzO6Zz10wvAgIvJG+cR2YMg4qicA9xol8crkd+A0ty03qsnEXd6U6cDMMLW9GxX7wKbP7BO
uFZ8QwFYpoR2F4l2Lex43ljtmKtIMqgQq7a18kSqoBpdRrW/6FVpf+eQ3eO1V7CKd800HLerdpOg
bpmF8LDYskuXFb8lPzIse4RmtaL5x71NwxEtHp2YIYYHM3topLunyGtQUxdCaap3V/q3N1Kfwzk3
FaiMIzvWEH5yO5xgQo+1U4mWJbE6U2mubo0xgUlfBjjSp0bCMgBihgufdoX06iX6D1MHmXQSese+
q98D4OixgLGBBofnB84U8B9zEQ0lr5xqxy3dnrhr1GzbYf11X5b+xiScPKriXMjPrL63HCCSqFkW
VQz8nDuxC8rSjxYGonOt+7ytvFj1Ke9wyYyEFv4MLYfLac0DANnG0UvwOhElEgjJgIaoFBhFWL5z
4j3gLsBfIePntqVxVnQG7sjFcNPDR0txdSZTA4BXID7CEHZ6NuGA3xC4UJ96hPTVszd61S2n9WLc
5MlVHfC0ovR3w6lTHw21JPxg6zFwBAjC1JrQjkrXTyZsy46CXJ/PmxTLdHL9P0N41OIyRgfDOjMw
iLGaS1CfFfWWmbsuAKXpY2HhgBG0V7QiIfqrzB7sWDPXgfB24a/Pm6xSc+w1tpp994KdSA8NC7T4
KFCrc0IjCGlKew6a1kmgAsdKcjZ8baUworOajSuuYFN4w7cS7zTMWGYVr1S5Y8Yc/fBnuOYdC/jQ
agoGTcCMGIG3Ce968CnZpytGo2pzTzFqNTu1vNFOKDJUy4tL7MkzHbq4WdrcG+enZnl6O+3sXNoU
nczeDwaBJz60fTIXbK+L84fx4yyax7MzNI3FGfb1zOdfs+WaSTl/dF0/aL6c9/Pl8US+dOGkM2ec
n7/nOB7uvb2jXMhWF06wVk/mCU4p/0sPsHAGB2+Ox3bdz/XZAx7dbPpqdvblMsxm656PwQc9FYvH
47ueffrZyVFnr8Nrc5gPs8N5tg5m69P5fTrhk5/N5pu5c3Jmh3RmX9frz26+mfFl5DMQE6/N32aY
rb4u87/N9ElNPou1J1RpsxvP+KDTJ/6ws9oYkFeBEzmCPX2HfNtrh3+8d/Zcmx/c2eEVzjY3CWDf
I3wwCOmhpIY2YOeeTFF3z/1vHl9D29fmV5jsPUO0BdaqAMOh0U/3pYyVzlqNsnmbUgrRSDgOVTzB
Boe4pceBrYUyf42yPbJ/sS7w4jzL9LfTLQqdmJUVEqIbw8hwLDJGV+g6JoBUasFVkzMAlAmCcMBo
Aaxa81C4hOkhwN8k0UCnQMyyJL5T/0nCmGUbuCigEMZxcXqoDIE5oXo1im5bSigFMg2Woj9wHebe
CpvN5tI6SvGN3Pw2wx3JcHfAsBeL8qbr4Qt43ryk9sICZh+XJhEwCjPUkgwYtZed2r+DehPq4kJk
U2i0N2dIIGMEKNga2kMPbE/MGaY0a4+CrtbHkls7csaOSXOVGYvnGN1R6qfQkIWdorQegtUtxGXD
FuSOHFKQTHEjdy0GClAJo3Qs63M9uMjqyYK72s4la1RId0u8xn9t/1OEP1X4Q3meH6jzpnyazWw3
hD+F9YrSbxEPY16darLQwPe5+1yKjPakLylZacHXIF1M6eIbV/gtsvAW/buZ3gzxFph3XX743jcX
IX6yofldFD89+kKzp+0t9r4N6ZU13xRYlwzVtS8X73PlfSLGPeovA2TqKKWAWTFH3U9anDzXyf1P
73+a7qTXa4GJuyIzxKk8CEzcv92b4H+19XLEUJ+M2nSA5IAH1Ml0QNBW4brLOEX+TwC1HBP8Tyqd
Ug4MxniJQeanBA0Tyg+QSgbFprsNi7Vxqy79uEde4hFcW4Vt/Ay3cdMsSxt399cVmpz8RdWwApQ0
ZqhxlQwnTq95g5f1W4bKpjkNNa/9nHNqc2HVa/C/ZkvsTwvJtgd/MWcAQ9gBdKq93erlHFejcIGq
6kKOxHCyacsLCPaq+LVw1ckpV+C3mb2zK74lhcz8WksJajlhZHvRt9r/+v6nDfEUAznY+OEv1Uag
sOPwnBHkL8+Wz6r3kdu/PHrztQj9F7V1FqPk8Nv9P6aDUD/XjvkuebVr3G8B5wm+IgvGyLndZa/k
FTD4PjJncR1x03DdXzN/XtcfNK6HtjZvqG9wLG7S2vhF8OcIj16//TJ+kTVrDkdrXNqYsHE70QzL
OZ/52kNn53XLfXrQ/uA56Fv3xQvgJpS+zciyIJ7v2z3XD+zLXT0nZT9++C/SSO3UkMhheladWkfG
ZZBcYio+1vRqprZOr+TS/wzSPxnPV/Ab/wzmJulOSNiQsoiT/Ir6jwEfG+PJOEvNo5Ico3HPIRDz
oOGeGR1O7DXzu81e2bjwLm3xwkTJpN6HHaYt5GJD3qV12F/G8s5JrcNy1x3j4uDKiz6hYv47ETYD
BylgKNgXsUb4z1D9ypOHqL/r8i3r7664NnyznPS8V+SDGcS1xInbjh5Cu22aF7swcwDNEZSzuJFY
K3AUfQL5VYeL3uKgiaw0p+6wl/8x9C0ZZFSAMu6pddP150i0XXsiQffVtdOuDG6CCl0EwQq+nI3t
gMGOUG/Qh0JiP9nkJmzbueC/muIt/jXFIacWMHx42YFBtVQ+OdF6x5pSllXc7IF76owHjsMkAJ/T
8hkb6/JG4neZVfPU6W+UaS14MVjWPcov/8QfDBUo2DP8FOVCWldMGYm7z/JnhimPYtJ6LnMxI/Ep
0tczDw7eS3ob+OvZ0F3aera4dkdrxR181OyEqVc9iRy/tpksC7wwByCx5irhPrbmgYhAmFVASHYS
Z1VgJfWKI1f2O965QWl/Gc2cmSO9KvFQV7OgonAUFgVwrQU8kV9ubNGvkW1BHedrjW6fosa4bmwq
YzMOm8bYtOpDk8UlQ4AiJY5XEkNhlY20Z82aK8ACLLiMyDgXtgquP1/YicIerDqH2X+lKh86A39s
cht9lmuWfR0aaYNVIufQluFf0MFalB33wLwRDsLGV8H3t8kM08DV6nW0hL3XHCKToz9ADW4nHAqq
EsnzFavdMsdmFweoilcR6TWn1kEg4JFHTGKabkFy41jXHriKxC4gPzKfwgsrxsIaHkKMkdEfnRob
RZvXK3EAe+6FDPk2BuEJ2bq1ExsSXyUk2jZlktvz54AgGU5DHONQ/KtTluUTyJKtHkx7CqzXXQR0
anYjSN1hYSk3ofkU/XU0LJpyBsy33owN8G2gfxjRKh8YybUwc4njJx2D6Pxai8W17opPXobOOxJe
RItXlXEEBlJxV4+FExFgjUjO4O4V7OJ6dxLUH058KQw/lSOuUSCOkc1T0Na1FPrZwwhZVqxNH15b
KulLMvZaN6JT0uAaAS7j8pCLJ4aTSsDVsNhmGki7jPhxL2UXUlz/MFn2BTAJwkVqg5UfZDFhrgQh
UCk28FMWRgm4DL2bUTbmp0XNNCQUMVuR5ZcZRUndzNdJFFBPhPAuWQwSc1Mi1MJV3d1pGhC1b4Ti
ZQ08WW7VTUkbchFVJ8VzLzBr/QAmQhIxbGSUkPu8GVgqh2wlWG+NuT5hiJzsiJBSXRsBv5VORvZs
zRHzAHfIMFv3ybUhRQGK91ncWrU+yHm0VHOKakJvKpHHNA82HMIJyGOCq/4rlw4G36uJlGC4TgnA
wiOrVrtO6rbr2DdXPS7qsWR0SNRe/c2sC3MIDIVBvespjaSWZ+6yeLhUy2mq6ihhxwjO5ofMCEn3
zgg15BpmpAPqn3hhDEvjWhgpvJLlMHAyuzGaB/WgA6co0KjJzHAoZHtETLvJqE/THJbriSomNA9g
/r8bHN0D9S+JIOpzXEp0DCpXLNZcnmYSUViMHr0LN+GdsZCqOAQDaitNZKcKTaw1WKOp0MWygMfq
XlD0aFXNbqBEMRx+444pXCRVO4Cjmarf/QbqXEePUJMchqnXtBWWWYahmD40P19ZWUhQvDm5bHho
TtJ6zOhyTaYAn/tTm/ic8JZ54Z/QKiBN0fFNl/hkhzT9TDkVh6xKZcbT3m+wnUNCqFlgjEsKNkBm
TiAyhUusczKGS4GDrpyc87630Z3wiMTIFnwYnbEwizPG4GSVo5f6tbdUcGCkFSn2RsHJrm9zfUaM
YEG2Bb3DbVxb4LXNaNLo//X1OwCAOIS7jPmLDqPfoI6ptScjhzH8GHpCpY01Nz2YLE8Nr0s4HQkJ
C2TtLwWmyB//VH0RcsuVvQrj1Y8+iR1lshggpgMlcPceDEiJ8tVjmL+CyTGAuUQ0l7GWY67jfUyv
5gCQS8agPzryb2HRG3KfyuM1b2lEuKy7TynJ876ZjPXMra0Nxjn82k5ImMDAcgriPe1WbXbSpWYS
PBaDR3ddj3GhUmcFXVcGOalK2gm8wVm8y9WfpCaqMTwj419uDjglV74HxmmQKQ2mtk5+gvNcSEwI
gEU4A3O0OhMh+3p2z+cquvBmVfUhzE9V/DIBqsSUsNUJr381k6R2XVEX5+H9rKNzwIqicaVnHtMk
BP4QlSKBAlqkoyou5waLRqTikSUpHd3HjEt42jn9ON0KEcQ/RrStgzsGp5RQkjzA3UBk9JtNir1T
rp5C+26VjUKwV2IQgnqJ8d2kC+bkYqkQ8bw32sYvQdUGV7I+67a+dipbiY7z0pgcuOS6YzxGlx4U
Nv5cu2LYhJikK49QhBQACSQYoY8jCfFjl28lSdvG31vqpZrkrVUy0glERY11zw0LbQe0nfTEO7+3
aBlH6lcge9TWd6dsqTrrjXSDfWatGbyPA2dQFCKCPFvF0E8W9DfDGuaiHMDYJilW4Y/W4BSR/03a
ZYlxtaXaa6iPAX553WzYBeHy1gsRw0sl3jgvhbvB/6r1v278wsRqT70zHGlja4LtrkU/5xUVeP9B
jgNjpf9WpegZxdpyolhwYmMPqwSH+7FESZolHQ4ATcUmcjS5SVYCK0YnrwwTXdhgVpvKv/+RdB5L
zSRrEH2iimhvtsh7BEgINh3AD+1ttX/6e2ruciYmGJC6qz6TeVKUPMNDvnRt5OkMeuwS7QXawobc
tKKC5IMXd+pvg0ofqZyXoHjuy+iYuyhL627h+sTh5D7WQ/lUoNiYKG30ML67LsJkfxOx1pUw8hrC
Ye2Cm6cTOEArJo1jsOkqfyOHLzSeT4gimm7RNtqtiNk3tHTsTr0y/IBSSl3Y3cpDPy15lANsmspa
oIc2OnkmiHulMQ8gXgXJurDtZW2/6j7vIDuTOajWHgKGCTuzkxCGlBe7dniUozw0CPrmamubAfIZ
dj4OkyYXtFlU7tURX5EKSghYw5IDw5BvnUWP7H/nG3srfjHlMSiOM4sX74WATJRZR4Fr9cnl+zby
HQLCvkOKdpnCY5/vrRHdBbiS8gtM88plFNCiMYtRRyuxAtcOQBfyyxHtIrUffBYDRrxyOvtoY6lR
USum13NXZpsqNw6QmK6TKUgOWXhUtkbzEFp769LmNhI6QBHzlJQYlRRfsKAGNW5dW61iUjFSj3zr
5BWDvsrlhVBi7XXk8vlIAc7bO+on0zbPg8kCwvjoYvskcSOizVwWp0Y91aAihys+AyzvyKT8jdM3
t8QrrxrbqSA6S6YdhFoGg09nqDZCP06Muslfx1gx/eyDFUXKL0PcpdTIBhgHSpt2CwOJeVu1xcHL
fJubKlc3BAA7xOldV+88BiOmRuxKy5DYXzaFc+lRAEjqY5vwEhsJOz52cnQRqYonDaaQxbPs0lAT
NeRziyX5vyLOz1pYEEDDXLhN6rUiVc8m8jiNQPTuB0nLUka3JFhJrdil6tFGd2zkxtqOHiG0DxQ5
JjWSGjP3cf9Ux+u8eJTOjSIhwjXhYFPadZrAzncxWK30nn5o2VdPDmLPCYAUULIE5stxYq1PNBU+
Isrhlqsa317Tf5NBK2JrK9l5xLx4YbvzUK6WKQrUsqevwj/OtD7OULHkzw4WHHW0mn6F8fWUAem1
CZXP5ptv7yXlCAPwHlZFI49Mrx1NO5D+y2faxTfOZ1JqHqnNVxBuRGy8aJYqEad1az3UIY72bpzh
m817VgnqvR3h7yaaf1W2Bw11XsxxZ3fyEHTJ8+zqf6riDlIPKAbT7H1MMArhviwUGIDmnVgMqDkS
Q+CquOtY6gizCIuXkqLXqhk+LZDAwutm8R8xjanOHmgME1VImx5wuNJ9sbYsnoGMLH2Ibe6B3ORh
uDNqI6yBo/pXR5eiu68GpuqQB07FLyPSfgrzF9P71K1Pm8e3B841KaCYRLuZvKm02mCw8DmPC/qg
TF6UDkpH11OwC9F5Z1ybHfi5gGtnf3AnhcF1pELvDEp/B7Qb+m98ZDgjvbna1OShVi2EfPFkeziJ
5dnP3hJiwtnIL72eHG/7MhKk858qJkaz6DFds/YoWQALUCe6SHxTuJLuqsjUU62qnmyMyQW6Mzyn
d4Eh9ybqY1rgxhbRsgjsU5qR5wtH0qO6TRFpepG2aloTetNXpiNqfA3DQ9ifkdvEE+tsstdLb+9P
tFjdi0hfhw7cISO98qAPck81M+uf3J4JR5Gow2809jllmzmxiAx/wuAeOu+zi4A8Q5ipoOTxMs/u
zPkbkqdZJ4DPU4VVKq+MpiEavuowNuZwrVmCZTtMK4KvPO5lseozlO96upYJZiXY4XJQvBGPJ4p8
satE6ZCY3/ye+y76owB0+pHyHJQSa8thwqUZtxwPzNuFv4eUAPKOF6L5TJ3m1+6T3yGYNy6zpb5l
3EhkiPtm2PjY4odJqLpa6pQt+nHOLV8n7shPjX0daZeo1xk8UQ2z9Mxc8Qn9X4WYpZqicKCsQ/KL
3cKBySlb8COX3qqQ1lHvZO5ab4Ojyacw1cU9Tps9WjYShZ/yfjq74BkKXMQDJi/bRZlbH3OlYo+o
pUHEFQCvzB06BcTxlyx9S+xDktLOi2zlmEQzFsU32YWr1uq48RGtlVxP7qUka1DctOg7RG2CC5Ai
VXfGg9JYlnDYIggFkEpoo5ilcZccVCppQbPgMRaYhrOyXKSSsa8ZL0xG02jEkCkjtl0SzVoLGh1M
tOKTbZs7Q5Y5c2lJQnlcL1mQtzjjQTafVF4mUfQQqIpbjWcud36zHusLlv1woLhSOYHtV+MYe5su
MHaMXQIwqGLzxPkU5QhO8Y8kOeDS2jq6vb1C/Il6qFpqgXMwdaga062kbxW80HRCH2haVrlCzIBp
o52yKFoblL9pRCVM+962x2z8NH7Q61vVNY+/wH/VlzH/cdF5cTPX+UvQDfiOloLekqD7HqhH3aMR
Kx8jW62B5XFYv9O6Iyw4RsWPq50K3mZXu7ryJ57+qnHVkybh2AW6DuzRziLpV2OzrY0v1o9h++Wg
pZEpLtmZJXu4Svpsg8+l6MINwuTKhqwwpAsDgbHLUZrgba2nFgszQgDn8Z9wl63wkA9/koFgZ+6i
7tElf37ECwLs98E3nMkt013eSKZlrI6IkIxZxSUM5w2yrI8oOo0oeDejhDzcEy2GC+pDt8uXmgQZ
cyb0CSWQJMUi8qkLtoWCYOC5NkoGks6nFb2B4qjmZ1IFMMEyyNQxx/HCkVjlC5YX86KiIQv16Sdm
DsGaftEMDR8J1Qs5CylrbQ3ZE4qNtP1S3hSJ+FrVgUjJ1co9LXAeMh7orxpLlcojT5zhuSEyarBs
U0tkN0N2zA9eQScd6IzPAv+j0rnx9wXaX4dioMm5mHt8UWLeaGm6tFFeFf8USyKXP1qgPUWcytoz
FmjALVzG4JYCgxE14p0wXlQQ/xULjjjHzRC4C2d+qd3XcJ4/Inc8hLwFebItIcjYlDTDydVcRJMt
9Z7wyNmeoCTxAo8dg1PHfZ+HLVMcFSKyAOzLbuM9BX2YuBhOiJZ6B8F7yEV0HzScsJ4Npi7Lt9pA
o2paBoVUua4BzMgGpSEoZRRwAqtbCjTPzsqDWxOtUEcoYOOXqLhrwY1WOQ0+3fI5D/2jp/2zmIKk
86G1iWpI5RvjiIWJaDMHNhdB1fcHiC+s6XFUKiOzroX7minbqFrmGQcVcvKgpVVKJJp8tIaASSlT
csDyTNka90EYbRjf6MAruGZ6/VuYPaE5AXQXUKsI2KPhMDg55MUtKalkoD/n8DJwOJYct267cKlM
EBJuEklRn4+sZZrvynI2WsjeOm4+Emg5GuV9VVNKTYdhfgeTswqpAtmZxSFJYmyaUpX6i8RAhSPa
+xquHmfBEvBGwvdEjENbgLmp0TCaD0lnKmqsOwNryehcuGsetEUnYAv5zzNJtdOzp1gnPSShkvuS
sxlxzKyTwgE0YwzYT6fMw8rqnJneYa6MlyGeKyw5KH/IyhIivTa6fxFq7xPN74UKES35jySS707z
XsL2UYTTJZisteiyBdrr5VzahwE4n9cNO126fFS7LmOJ4wAAz9iDYzAaTIYI3Wlm1qsHeKhjk6YD
hfJn5KJhQqvR2t5+6OZrRLyxjPdJlm/Ckm0vzL7njM1jL8xPVoSkhaA7U5+NwU1S9kyX43NOT1Gi
KSsdYl99F09XuMsmpARYKCJrSTDWOQOm+tTKv7wdlrjeNqRU7FLzNcVfShCURS+lqc8r2YQTAvD8
wWjWVoc25XTD7ED2BQwodp9xurFzd+NRUZUGe9HiSZch3zkz6/uYkWFNbHoIsDUe03UVED2Q5Qfb
g9VqYhO1JGopAy10xBxF/2jImCYtdhyPYfPQ9VMhXi3e7sIbVqIZjgLb8sSATxHLauSkhlEfUv3X
oUWtXSrX4jyyNAw5JSzMHy2xKZ1Rn+0J6G59n9vvqX+rCK/Mf/mzoxke9WJOr1b0xzAZW7lFOgU5
tlX3rCFVHsYzqC1S9VhQmC7g0AQUL0ZdwYc2mCuLgVsg+Bhi7ksIsP3sUkVquKlJgCde0MjDZ0t/
hY2IfsIIqQkpiDI8M0Q6XhsWc33/IBrXALbSOBe1XzXSgqru3edGLrS7hz9NcHYRSpmZqG/ALkTF
s8b80e3vlOcpsTZa8eny3Rj2zeaUkjHPsMpAwtBQLSIOIjN4b8RrwWaNybpqg3DGnMd75Fv/aui3
QwlVM0yyjUnGB8IQ6drbBM9lrX8hLnKlR8mWvUYB2yho7fkerWGz2GHjpqFsQfG2P4M4NdWw0dmg
sNs+C+11hj7TVMwxC4zchrX1411jTshwbyLQdiD2LnlAIZSiq2AfaTNcYrs5UCTZyd9QCmIyG448
j0jYeg+Rf8MT6DHLjHx9l4KW8vrsGrBPKNS3wkHUs6zsybR3CMg2z8Iitxuk5ORiL8MUlhAfxrxY
o5ZRI2UpP6kgjy3GjXi2DhEMVQ1TdZ+M7LaG03TX3Jy4rUx9ovwXwVpdNX4OeJ0eJvBW7gRZB0Ob
jMS+w03mYDXW0KyEfDcAtZiC7prkM+rAslK+sgZY2SlYBDVq4XuZWaSl4ZaGpyevtv2j+GcHYS1t
ndo6cB/DAEyODePQeLhk3CUCgWWiCdYi70080X2iZJhwB7J9GoAZNZzM6Vwcqnq6pP30atTRlmXC
2i/Ga8HhkEkk8ducsXrkXSLv2ofakhV/S7mNNx8/m7tvEG4/OfU9B3sOZgDTbLWshX/25wb3Q8z1
4B2Q+hAwRkBLAAiqGg9CF+zr2pVnfsSD+CULnlgy+ZajFu0coCdo1F2OnXS4mcNh9ptFEeDWB/0T
CBfABtBGXsbRdzlUiAvl3IaPKDiwiSmD96TdOz1Y9pYGNInSkGGdFBJscPRUoy/FfK2yv32jpEPD
Mlf+ucO4HrATY1OXzdF/neyb6sdN4+54w1OHwGvwTCTKj4xhu5ffPZO3gWJhknR7LNLowRyixCKt
uLDboS1AibxUknuEAANzdGQb3ZlissLy5pFSqVxuMavmZmSaFPLNY1gNs/eC0Vi1C9jUJTHAcMpx
4vh2BvMu5X3wB+8pbXdEfXU6sbNvjT1uE1V5nntkmFV9ctsr/PW2h0yziL2VE247dN8OEipacCe5
W8iwU75OwhQUgjKjMmOCTZ4W6FmeG2NaB9Eug2JV/bXTL7pjIpEzSg7brzY2aqy4/ku0X6XKBS+4
qowIBWKy6geHG5UPYjwzj541uew9Y61l1noM35BRL/2229eutogZEjpJw8xwOFtI7Om6uy9ruFn7
IfQIWA7esCQ/hVwJDq35NO6wRwiUa2rok2dc0Niwcm6FSvo7WiIyA5gjs89SPp6cc0+p22Lzxea0
ngAT8U8GnQYphevQn9d1BaxC1BuTotcQQEPLVT8m+8IVjIRaxWJ9LkDC+fe+mplAZRsmzRUFJFcR
PuA2uk4soTVIeUR/6mX7PDbrrPwH7niR0j9wPb/AioRwYB8bhhBViQkwfxaMyWMKUKZyaxPeUxec
dA15CvQpRAdBhVHeIf2ifxux4nB3bkGC7HImY4k1bSwMcrn5U/rAbuNN4Zym/KM1Ia3S82lyWvE9
PtXM99rvWTxMGT9rNqR+hh747GQTPmYkDHHYLIfNAI0j6fdWeHIzDSlus9GwiKTkIaUpqmbtZNZg
aGXA9KxiI9Jo3xYBj6yBrrVdfvFUYpEoO7Qz3gMKbQ6+JB7pUrX6NJE5hrqbaWDxYufiOWtI0eUr
pnohP1chStYdMGYUZKdoUu5yGluwSoZ+kQOEWAuBJwMpysuCyTXQxIOyZTM2X5qUQiUomjhcjzrC
F0G0vAGzI9n743OFBIMeCSkhMknkWZH8j1bZ9Oa1MpN1HQ9rDDfI2BDTZtivyZ3TkPvo52jWGY99
TL9qB2F2COpZG8bDyszDk57KlwEb9myBWhkiRrJYLp9Eor3EMubhm7cxnY9XtMsBEGWNP7fY+BI6
tcUA0P4dWVKxhcNmtURSuAhZG7soithPCO4Cho9oO0v6CCf9w8W59tB26njPQxQwFh+mZStmcrsz
C/6eTH+rcY+nqHiGOj4ZbIAkMO1qQiPlfSsJOjmoJk2eO/hny31HIa0m6dh4wDuteVg0nFYO90Ev
e2btj7T4l6HKRsa1GpA1/QuIRFBCs4eVEa1hsatiI2Uyk5VMJ4bqWZEVbK6PCe2XyLUTsaTLLA32
Q/VvisJjiEZocBJg/3++eU0Qm7D+R7v+YlPPCIK+uSfb+oWl80JBmIpmWKjlcinMRZ1iCQRlRbBa
4ENWbdbMEmcHl2r7UnTkL43c+NzzusMZxWJMTW/1RF/PfMh9d1eDXBdstaptAn1pb2Zn2iaYXRq4
EBZ4ohLuWAL/KlAyBdal3QvTWg1kD7wA/BSkPEOBa8IFtlbswjMswupY0sU3RJIQo1EPd0hWjNJk
cI24JrCKu8BAGQqYZBEE8a0bEdwYzp4JUGYgMyuXWszQBFagxGkunYudOOS04nbXXuNh3vnsmhom
zuDKZze+dNOrY/5GqHBsMB5N0K71vS+yT0IqFn2JKoSJaflvRIFckgcUJIKqmJJU0IsTzaJN5qKn
FI3umUJk5MRfUtxPwYpB24iFCYVF4Xw0/bTSxS8Ul6WlTUxPuHTFazMnmxIjmg/KO32nYSpFy+Zm
x8OCBDTp7h15Ixvs4HHEKHeDF4h1JmyMBDsX+bhRC/OzK9cdIcpaz8iHHj+7dxaidh5KWb1U9AQK
jRRMpCKSb9bR4kZoDCk00XLReLTIWM8VMyc10MuNHOoAWbq0V1VxbbnfOwpMjOhuwABdzX74Trsz
l8BUtkuU8YogouRNvUsFwwuF18xTjgDthyucXwB4Fb7DQTEVUn6njN0moeZcq3g3wwH5g+PA9kxP
LFeC6ijLmLVRv4nwJsIxE9eqY4BfrZSXm4ijJ52isu33KWUHXv0yYInF9JIEAr58e9Nw9odxtRX6
BuPNks4cSUxFNVI/EYTtB9UTk0QK7hHwFuAkbHs6ntYw4cqd4kWHBtQrL3gEGR9YiPeCOVpbIwKt
9cz8ctCoRiGdZIaSTL0Lx1p6Y7EBmsL7z0+YP0PjSKWIaEo7ZR1XN1M2Kl02k99zDfXXIuwKiXsx
H0sYzx7tuQz/tJw3vHnpuz8NiUFpiH1MsTnSqOsVR6Bn7AXGhjQ5wC6ekW+WKE2VsS/xP/XwQNb5
WtCU1qQtIveh8lLu5BhpsZ7TduRHheoIDJdBvCqIihWzAawe8H3o7peWz4xN+wuS4eUDaO7CZsAj
XLTjCAGli+EELWLgRCxRR2JgjxErIxNuBWKylO/S47eR5Wc5vatv08zOtPgLRUOQercdTXPH7IPN
Z82CxbHJeeCYY3OhZXesWAOUBE/+tCSYQNvwQFdzNZDnQEjks8/FX2vvQQJNnmt+9lfqKmEVYOSf
jO0K/hr+uKXqENugWugGlm+/Rk1RypVb/DPDD42jg09YQvK0rra/hngaOliuQvToUb9BQpT6zAgQ
V8X+p1/8Sp5bQ1f7NX8raS05CXhxQ4AUPBWsjPjxjOOxYLfajwt7OXwx6J3ZvXt8TepwsyksOvNX
8CjggoONqG/62QSPuWC2u8uIYuTVokNiJThy3Be8bJamL6TjrTQWlhORZEgBupxptw8QZfxz/ZUq
VoB1PY0ggUPaxJqMDL/dmNH4rNtXuJ+8vUwf5ug4suxhibAerJ8WWSj7txwtnu+fhSk2PCohH63F
XFJiIFR1j9dGK2jz72DBFiOrYhFUFynT16o2eDg/TCoTHaRbqUhQiIRlYj733nRSc3AtZrY0TXcG
HLjk0GToxrIuogNaWN1kzA6KPGS4Bmbn2GM+GDkAmPsEzqtJhJaN8bCG0ylseYhh5Roe9Zlb5rt0
Whc5rzNL8SfNKC+5od1qo0eA43KJlJtxmD7CjABUNcqvdWLjgUJG1FETuqy61YB60PRovPhmmC+H
oDiLHPmnNa17uZT+Q/fSjYP7PEWeM1i4ZCsGMvBu0TuXCIaUFhPILK93bV39mNw1j6loTMuZXjXK
caRPG0TUGTQD49oMdN8O/Fofz0KTY6+kmNOpyeaebDeiKGKd944CDs8xzqcsU0wTJAAULmw31WyS
A63xkProrFCr/eQE+1HTd50kfrqoEK41O9LBad8NZo4ECadZvndL5JEEp7Yq26ZnXdVd+whft8sC
r83/D/uIgX3wahTsLkSQXJLh0YBBm/TPsTe2Xu+tReW/Scx04h3HPqQdzh2PnzxubXHrPPZWWvFO
prlDwV7ZtxHdZU7iF83yRQKY6zY6MMEu6Jhg/CpAFYcnA/G5zdfOQJ7XwPTEqtujXcU3yIiNaXwZ
OmrZnFIJIiNb5RTrBJtq9zsC2y9dcmGoMRqAEJJyyU1OMMwuds+yOSnwwwUfZds91fXfNC6ly0fA
fNkawj0D0bdgaNYKzUOAOzgjm+JEqAG7watH/tsxdt8T5ts8rqNWL+vY2vwHOBDtKQqxVJnYVX8H
vg6tnnYzK05Pax5W/4IufkyDhY3rKYHPK48dqcCGwc616M4CwF7NRHnKD0ZDL3WsRLWugc3Uw6Wn
9MCf9+i4GByU2B5BBAXuHtaUW6cBBGd7R98o/ouQU9MFGoGiZ/aYfMw9LaN4jx0+QFpDZWVk/ydr
nYzgHzd5iSAvDIC4w9Mk3hWhokZ1qKg5vYtAE8GSs4x4tjsXoRBRMrBHgJ1IlpNtDpuHBoR1t6z+
TDbo/rdJLanT1jbNI6H7DbsIBtoM6xDeoRcsEusuQsEYLVyc7DHBX8pLIkxwcjirxPtEirsTnSoP
XzQhVAW1eFQxvsOPRT4FmkymJSOVM6f2f4oQwN6zhgI2Ra+7jiPyFLHGRjhGhqNuf7qo60fjhqYD
1C4/smdnBe7XZcvSxPZtYEE9j6b645hb63tpdewDJybq6rQBbNahAxAHO/hxQueqjWKjMUBOH4aS
V/PfZnmDJknfNOLLZH+degS9RWx9OwxgxSPQ3i2LGhWiXuXZK9ySGaqKJGfAxMbG4gUuZLSOtOBD
aO6m0Sxy9MjlpZPmV4URzcLO2lq5PJhSqgY9viQtieNddvZ5KUCYQrv8jFE6DKhJ0ujRSeqq6tyk
/soCfzmDt7O4BSYkN53xJ9Jt7bzEA58Vvg6FPdN0rpAZHn6HdLiGHBUNPbFU+rZux9+a/jIczC3L
2paJDoXoaLL8YlLAapdSYKH771E6rwra6BiVQz8E6+K9Eqi5imdEXpgjEeTkDpgEu3kLM65W20yz
BczTmaE1rDz2sFJvV1Mmv9vcv4zMutPcekGcVa9ih8Bmm195UIirxgPJ1p66uDjnlnkpWUhITV9W
/O4JZrI06YnceNa74GgoBbADcsnr6Uc0qOqjC27i2wHc3bZAUxKxjbG39choHAwntWmsh/jTayRO
iFXuCtj8fDCClBqWQpheV1WMOKvoDXIMkYxrzQvQZcZffK6RPMvqTX0qWUcwhGA3FGrOHg4HiDHM
T07O/WjvSlYQBIHtXE17xrDyNZod3by1dXx/XxBF7pXlOu5J6ouCb2HWK+QWA/oTX7dhRjBWC+qr
KlF80qScOtikqJPUquO/LzEfzmNPGGVYHbTQ3mz0dPpIAlTCxbPb6lsx5yuzMN8kbaYIWAmAK2gR
dTikBiAkvebuDeo7O7e/OUDWXrKJZxLlOc+xXn9o7cP1NfJe7PMQhScjwFJZlPtco73WQobD0arF
LqG3I+qy4SYkW5b0XLCXNaiJ2P/SD+bUubcCLmoROnDpVWO+l+nOfVSCCxYii5a9FLie/fwBaRDy
19xgnTZn6qtHaeK15SfNXNg1CMa8NTfNABwQssMoGFG50CA+7QYZoknV5LMWkfZWhnsbmYPLFZLe
O/pbehPywsgTSAAOZX1Eka8vzX5SjzFCkUZRH0KIWM8Vy+aBbhliO3bcYj2LATk3IjYbLA4M68Bc
OBp173Sr8ArVOmFBHZtqZtg2nw5XYBoGizy9BSaeTNVboxPWLOCW7IyaKXhpc7icFGQGw8G6SGB0
Qk6SA0syWFhj+jVRSzm+t8KSF0ERF45Hb0NYJUqMkMdODLRv9MMpVi+kmyhIIxAlFSSdCOWO4GE1
9VMoMU0Hv00ISKjApHhyLTCAmA1sF6fzmIEZCfu/vlFboVuhgq2KmfY9WanFjxqmEG7G6PhHBaCl
EA0CCm7CFXL7kFVX3TApGV3YWhB9ri00qMQjD2JkQpCJxY4+Y91n86mFDUEztRshvpV8M3Omg1EZ
t4zq+SzXNh2OZV+sAG0iha5NwIDHXXLse7G30/LD9MtnZJ4Lpbi0wvYtTJ9tRWsE1RHHGwmOrYwQ
0Ntnc7wbUsJCfB38m9swo7/qL3Lp629K/V952Bpwq7GoW7bI6DUSjQrssy23kOsdpNshBECnham7
UBCaXF9nPbb7FqG6F5wowoy8+dYKnRLCIuIRSbdZ4iXJjRVcsa8Sw7dbmW9ZQ19EkZr5/SIdBA0d
JHOfKhe0o3WVpOBNpK2hIJLNtmxY1c7ddm7OLXxBqyAdc6tnKZr85oDejqyMD4O2MwnusrnEKjHY
1peY6AMgGkVmHFTGmI0OVTiHPm3p5vJdjjPNBL2WaHh4SRHEdtyOOv+aZKeYbzt6Dh2I0Hn2FzKt
aGOcT8OXM70ruJtb72oOlll6S9fndg3FNuIL1f8ziySnvPKhV6DZ96N9ibjYSbpVMkanojiDtd+7
qTq6OeKbPla/znNBsAKBtWdtKvbdwHvLmIf3iBgid9XaLlA+THw+wW2JCZWSJj9jOTkNQI4teiDD
e7P7FB5NxwxlvIRVw9oIIC4yOyu4ZrOxZSdgBluDstQFjDBo3UdZJOvwVXeNtcT84ab3VMHKHfbt
ZnZJNCJ3jC3rTspgVi8uu++mMf/5TGqAXnrJWy3DrcVSeLbmq+WH0IPKTQ8Spsg/LEc/BAPKZzh1
QBmpCZgPiaXJDiWKOiYk6I/yv6IvL0mef8sMjTOPa5rJlyJ3t4Yi3JEn2Rs7vJBr0FIsuJ3yWqXA
Q932RDTfEj+MGZO8ObEdfFgSWYEJ0KnTrVvVmiAyHgjmYO/gkNOWXZwv3rXYWPsx2i4pvEfH6rma
vTe3Rr7yHMEVcpJfBf7VHTLKZFH+uh1if79rLnpFVgqyjFizXxSpjIwZemgmVWLdRB/tMCImjgjw
uE3Ge013w6/jJm+uQO/ZPjrnu0KExYgaJEaEHtyG7P0PuhGu4afpQ81gEoFYo36E6uJNMD2EcHd4
m+Hz5brDWtVkBVzS+LCbC//Fxh0JbJHKg/8JQRJpSH2ICSbQ8AMZDnJ9su6a/rcy6Xq9+C1KXr35
ETD918HFD+MOiNwTS1YkRpLsMB0B9IwshZ9dFAwk0a2F6NgL/eqHhB1kRzphsmmXnRncLTqp/zY5
MUsjAuIinGKCyEnMpIngu6+RHJTNDj0w4B+IKva71JFqU4BB/Cfv4z2LtxasW4tT0Uf+D0OYc199
e0dOFtncNUUZBdk8UCRrESKKRt6bDMcLO7vytWfXFqiWfh/QhM/sCqtxC4xMVJ9N+BdAA23b9C3j
L7U1pgVavvUdyBapfQzFLXQ/B5IhcDYtddhMbAfY/JuvjoNk7kf9ZH6nhnyvOHpo09Yb7yBZwFKc
Te2/N8LGjYFJohnlceicqwU7BnU4kXK4ziOP5EoYHQnapVTH8PngG3vqoaKT7nCL2+Y9ZO74lGtM
FBEwJQHzjLg4pvW1RM3letxzVDfNL6oW2+MDIMVy5mmf9PKNtIarPY6oIrSKlMaOmT2hnm78sAnz
ZXppEkRiezwJmDIH9zvO2dY0E2valHoCfOgUf89s2NpcQysLUZ5ka58m16b3xS1UZmum97ZDHTz+
Zkj2cu8YGJ8etC12K3ly7GtSm0Aqmh9GtqdX9ciTLrzFADHjVeMIqrIXn8YwzNeqZrTqrQQFiwk1
boZdjWOt7IDT4lOe8n3t3zlUzP6mjQ99ICjKgUMnV77B9lf/DbkOJQAe1owmEtXSm1l/IQulvYta
hovlOhmbjYuu1mO2lTNuDbxqo4/mTg9iUNB4aykKbe9dI+6hMUjrCJc/oW4zlKDq81l3MIPPw5TY
yOY6EQ5kd9a/gd/Z+Jks8wAHmHnWU/TVE7uX8DSOd9k+ZPFpFN4mrr9ChFKzzBAkOP+KkGGdkw5X
qJ8LM+sveVSe5jYCbHXp0vCtiZHJCyP8m9vkUKlASiMO34we14MPBM6IrC/SeU7p7G1g7HOwTbw4
z4KUJDFQTIN2RsyAva0loTByqA0TQG4I8hgh9DpJvjA7rEUsftU8PIvX0vLI+z5Mk/efXaxCoGcI
H7tCv5I2C/g5c4hoi+K30h3fnQYR8Ps0fZTRHvubIn45n2bAtK+0y2PF4AoN5VnnYTJwlA2a8RRS
+hN7ucj0a9rt6REb9MuUpCRmAlTPv6mLUNG8knywJWsgokX1rOIc8HlV7pVVxKHROWFD4zFW6SZo
P9p2XuptzmYCkB1DI408Kdv9qMSz0rynEq47o/TptUYZU/hs8Ee+86bYOpUi4X/k9ScUyKphOJsT
3CusnenOOD2+mOO08yaNSw61bziqTHsZ3xjtpeyaA/NxNinNKrQIs5unfW+8xFqGeRm7lHQfYc7S
zFCooIIp9PyaEifnkBBf+hp7XJY9k7c2AvslScuHQvr1/iez0CLGeJXpB+r6l1C/5yi2NCJadHxm
qSsvfGQFluJQQGnpkMblDv9AtR15GNr0jT9foFxqHnYRgydjxEKZKnEGCNQwr5ZvLvcde5PpvcQ/
EwDmzTqVRrKcjVvQa0vXyd/UAEDlhY4z47tFsEPgMDMomfnXufnasm0zUCR6bF0S1K42BU7WNEAx
7EVdP4wEH8VV7XvBGzy1Lrsbf61+95z/3zgAzkPSPuDFRJzA5UctgM8S6z2/6Nam5QUWq/DlS0O3
WFPCqdXpU1Nng6mRuBvlvv6CE77wsu+6QD9dnNiIEmeUKPLTLtYbNtv2nsp9zYYq4EXSiwSfGcO9
gEhAw2NQrKoEpkhhzw76y+NR6ZlxhEd7CLHeNuvY88/6TMi9hlFJLEPGld6crQa2G+2vz6mooPPA
UgzeVl+rkZMBYEGMHVLVSbFhon6yaTAxQW6YaNMZESYhbmaPTtSNXwMkRDLorgNJGMkAS4/Cgekg
VpfudU4KlSyqbtPO5k+Mf1W2Y4qNAGNWx94+VOYRJzkNTJYatDxVXoE5qS9653pPCCL3BkYgREQ2
puDuISwfAGObceFNzVIoRcgw5L9VTv5d25urvgbhBePPTNplFbVXy6TNSGT0DFWGeqCmo2KQwenN
/rGH6Mbkk9EOgFKswa6XbfDKlC74n5YRKM7ayL1GJV4wOexJFArRSzRYX6x+68xcWjk6odj4sy0+
+rab3ki+ZbQhQGqZCIvRHT6FPVIDXa6jqYAo1ts0Q//j6Lx2G1eyKPpFBJjDq5WzZFlOL4TttplT
kSyGr7+rLjDADGYGfdUSWXXC3msz7/cZAi7a94F6qL2qiT4L7BGNmnsjWIrEL3sx0jVilJ3QgdII
RuP+EsbXGtgD2lV4OfZmOgrzIp2tXT+GnnVZsMEEEEUsIFVLZe8mjQchoS4jiIrCQ28ZKflkKFpb
hzscKK2VinuR1FxmZA8TPoldmZq3f57scZmwPMl07dqHrPmS5JrUpwEvtDU0x7gYj0kF8qMuQW2x
L605mN0bDzS/pnNKmAdHtuSGJ7kXs18w8xV3Ji0JF15hPHfmeJWxgg+lGfQ4OiUkYiVVggFWHV4Q
zAHsrn1xNdL5wxu19yLaGsPAiNgcFmbXEJMenGI3eHPs1yndZEzdiiRcDvFId23H/wquWf9jzJCF
QDVeCpskSSb/Nlzcyp7f5QQlgZJGvPeMEF4LUoprn6ePFfeYXA38Ss2Iujj/Ud9/xHrGMx5tlKB6
sDY9rkxsDSUnTR23p95xf0Z2DCau1yld6yL/GVICJfwMZ/c60sHiWNWzRzSDhNBdjIQgsD7LR8Kr
V5HD9/fo6+bm4PzlgsqT5BwQKzE5Py2C6lw+j3r0Li1iEFggQ13y9xm3SQ0U3lxu030N09wrwqWV
i78Czko6gwl8CagFNd5E+3dEg8QcFDVfigoIvRvzFsXsjMutblOL4Xxum+qCGHwTsahh2bosKuuu
m2/tBB3GIOC0+jPrLeq7HvGOgmpK1gY+Vmtz11NmWMldtbtjZm+R8HvtH/HyT0BfEnOfoNU35BFg
byj4p0E79L99gbn9OyooThkoB5I8DbD6Y5TfRt06u7V5D92ZcULyUtbYEDtYm13xzyXoHHofxpuY
HGsIDpI4m4IdhbcxlDEox70ykhITIq9lunYr+nSbBXKX5swHUWB0g3vGi7YcZ3ZgPdBBOtkkAvKJ
4YqqejpV2isr3rjcsbkzq80Q8Vm03ybeFSwZ/eKlDE2w/tWpC26eEBh7oD5TV2mAHCf2H1a5Kj33
HtZQ/cJ5+hAp8hLP2seOMgiTl4HU+zEIJgGNYLktlr4TbRzTI+hzQgXp/TMksNbg3ugXB9w2rFEl
XCsJmPCWrvinMTRTVCk2Lp60V0qw4vAJRv0cxwf+WSTj2uue4Qijn4C/7qR7By3VfiSqGulxfehv
RfOwKgJjcEOa9AbM4U1jR5RsRfHcgpj0sxDNE3pntGRt118kiyJvEhhTPyZ5MUcIn2AkZgSNB2Bb
ZJKLTYweuP2XE5VAU04YBApapHx3PaOGIVTDASMApfvaxXie8nPPkk25O01dAgXkFxw/PeqZWEkq
/BoZPkkCpCk8FZ63znEF5IH2FUflJm2cRxSil+95oNAjxoylOk8uXYQPfZN9tEW8C9jo2iOZQ1DS
S1pQxC9dbC28bhsY6ToNBD0e9Lr2nYxQnPCCtQcZevTIMd5zVCJkHBu6sZ7GfINxxfF4S3knk49B
A7DrNce5Kq6FU8OvLvWriM13O/2XmRHxD/z2OkDjWoMmWH/m/Z9XHFwNQy0O5NwGwxMGm0Dw3jRH
G1V3lCCvnAekhzmAN5SFHYUYVXc8/gy4TUUTHISbs82DJtsufH5Ku78HMfqhoaVewbRifAYaXFFy
goh0XdR8x7O+0UfyxSZziRAEAUK3y+mw5Ex3jrEMUeGF5nc2CMptaR3ese2UAxSjhBWhj0ZPrcg9
teTUXsM03820bzzijKGhz6a7hEQ/E2RJj2uowXfKXORf1PSrnmWA1SgEHh5U3Ohu+G0zPASWgj8l
WywQFD1J4RwsGH0lLuDwLe7Ld9x2Ie07frQesTWL42EVajsHiz6ZsAhcL4VuHwzt1GQ/rY58rDnm
XBupbyz52YIGJycz4naAWc9UQhs5htOjrhtb20VeyTBUWt855u1kYOVHHFcATvDc+zwwZKQksEol
ftxUxktEiQx/PXQt5B5wDztj8xw21JOWZZ/rqUBIDud965Yk51o2u00kf7BRSKLRXXGCBrVKw4Ta
azyPPf/n8Hdk6W+r05nxPBky2vicAuEFjpie46n5ygMyESP7mmKMpF44Kg2DPnPF9VjaEdEAuKaS
qAyxcvT4uWMCE1nBX+UVS+msJ30dtu+lC1KHAanB6LlAZWaMDuIlXGZOu+ITAwLwjq7C8tUnOzyV
2GKZtbgMCxgj0BvEBwOJF6t5yU9Uua8WIS+BTxHsHec4v6Xl37G/s1CSr55y8Mm9sugmqbYjv+w0
+sk/t2X80WfatgdJ22x8iea267cRUpqJ0IaMzzpP1Uk2ybJyAG+xxQjoIfPyn4OXYcy7Y801PZbO
F34vgSWJ2wUBgHrygXgwNzbR2ekozc3tBHmLwTKvFFjC8k3lK1QCC8YArS7GXkMnIN8lwlf+bUbw
E+DETSiJMtDhsBCwiHDs3VPNXs7Myd2fel5oArq0WFGr1xiwoE2Z9yrcFyrbGd+CwPyB7bpYagX8
ovmLLAdHYF60t9Lmjgd95MO34y3qnMv/0FkMOP5FPbZoWof83QIo5dEM2krZ7i+rkWOVzsm5dAgS
AN6CqIjjjyL463o0rmRdi58yIY77haUBEsSzIInPhcRDItHUxesAtiiTANBZPwklcU8IgW9i7RcE
EPiKixWmeA95/opJJcg+abgNpozks/or82+uONZhu0taerhk2kRp8+m42jOTT2Qw3r6Pqk0dxWup
Iy1GAIJomLi0RRVmmIRIGnKo/9qeSOM3pgDKbaOH8cKQf2CzVW2ARNj2vjclHldZYggEP/At3JK8
C9qlNcZkgpngvxHFKKYVWID/jbyzRWPtkceZYHowxwFiKjGF2W/1MIKbHJAaL9AFUyegQGmqe+2u
kEwaLbHQI7F05mtP7q79R4b9YF6UfddhuDfXE4puDpPqkHUstMgCLrJlgWdZeoJU9k9turc2obzs
msji7A5ahD8UJMS2qv/yNF8mImKuaW+CcFz1qUE4NAhtJtsZ6t/a25betuMvS8jwc2QN7Pd2TPi8
6F/qX7SkfehGsXGSdiHdY92T0Fu8dckhYFHgWqeU87Krqjcym4eQxAxOWlO7GzSVSk8Q6ulmNuf/
R7v4fuPoYCq8Bmronpcv2ugWqahfWPZb4szaH8f7CTtcusZWFzHqRajGRCX6U0TWDcEGYbCDW4zA
xPthIEr4KtgxLCQVJZmAoK4b9VfB01XzsINVMM4WH4arpSsv+bFslLJVfaqZ8N75ZpG7UAIhz3if
bJziTULa81lxdkW/n/2fZJYHU62/WZe14DUsHfgwmmaflY6mYa+D5eKjebLGbF+OMybeYVeOvJ92
8WcE7afLPkwtB2ZluoTuBc4dTWRs4cAH6Q4iB+m1jcq5MneT+5yK16SFF07GDI409UwWWbtE5LdG
ybQEaUw1SElZdetwfPf90xQzM2NsHgfW1vJZp7nYY2GE2ANGspLpLj7+3Lv1CNb9AkurHad7xNbr
lvPVQiumzTDTuuzuT/AexpSNjcmyDUVTdVSNXM7rGB1EIT7pVbZdaL74PsQovwI+mkIB+Qpl/xna
zi5q7L0W2a84QuGi/LXBRqJN1NVQ9ltxlFIQEbUOxsMN75Z7ADgW6/IwYfGdm+7D5x6sRX7oSRAM
Q+vhYEfL/qHMY4IdrJpKp/iM0x8RRDcAiCwHdDK4R4mzLtnKIPlhevuKgv+v6Y1j1enbAdVoGcBU
CMtiXYlxTXan9BmbOogHZPQrR/xHSYQdoe/XWfLjWtgGhqpAdbYsCT/L0Fg2LVTPctUy8FDbrS4+
TeCEbd6OAmtDYCcbEEnU2+i+UvBFbkDizRdEEA1xRpU+G31BsQksCCIIj3a+rBAop9hyLORclgJH
hoDSajRfnKr1kdP/pudEPOhH2/we53c9qleOzw4HjbaGtjerwLKQyFKYcjVB9nNBHkz+DsS+p07r
BCaSh+QMJ29AxtjAx/SAkMTlb4qzIjl7TbMXEwi76g1usz/QsDvr0oIeVXvWWRT2xhCAK3uEUkzW
RnSdYKEWjfWvlXxtDInS4WFIbdPAwuvnaEEzhVlqERafEv9JHHKu14tgz/OZspXO4/6mw0vVU8j1
LE0nluDZwxcWfAe2H+OwzmuNsTlAYqKwxklb5O0OYRDYEKzVKky1Y4lPba5nLwqW2edfrgaJlBmZ
XhxHdCJoHcD0pIG1ynW88E3GQqAgH0wNJOJDjq1NzyWNDnZgZAvMjOcctU7y5yD7c+H/OWRhjGb/
ZCtrfoOPAX+Sibipfi0qd+8QqNOgi3IpT5mILtyepT5xDbkymjBhZAxO4L0szzMkFFC4EvpGTkKy
g/raZvMPynNRwCnK9U85PYzSX9bkcu4znyURMrqCCIrka6y6j5x/bCRTdLTZpQox1OT9s+6Op9wi
qaPfe1r1GlX93mnqdUXqKOrDXU6ewgz6x4yxcjbU8LAIc5h8OJ8tII86Ol3rt2t6hqDFLqaF7LwM
XuHMb6Wg3dauUicnjzKLC/UrEKNTUl82xVslv20avn3MfUmHmJGJUu8brnWs0/NhlpvQ3Eh3FYhN
AgvJIOAS4oqJ2ORDynPKalejh/Csh7p0I1gTDi83TFU8bRRO3yIr1nV89JFXA/SrD6H2JtyfEPJv
eQgQ/6K6h51Gr7mx9z7zQhM0mYsOeWLgUNR/SXENmASUrIaADJHj2HpLTApocrAKl69opBcm6LaJ
XRE4ttZcjyxi8RLk2a2Tj9E5Oe1b2Givo+muKwaZms9QNl8PDDoKziZND4cnnZWuYiQkX+y/tfCk
MzuLi/5g+c1Bw2dOZ5KQ6RN0bynzE03zjloX7sSA/T6UvHMSgshTQGmVsbkcYQaqPXvStIiXaRdR
cM/CWhV9fQ/xucGV8oYV+wp7HDcjugGyXZld4ReACVUwOWeO2E0LJzy7HU5HbCtD7BCrmLF/7xeD
V6KDpvozjp3AcK4EzAFYNxm9OaW7I1t2VTqojvu2patF308ogUv7QMwX0g77Sft0AFgiqbqn7t2g
jeW+SD5bCzQp6jhp7AnuzArAAwdpztg2jHLtewn70UdHfLvu3gfdwxhFKAs/dsgTZZco6JgnuTg0
bLRGFTZkcDgF4ye00n0CUcYkbOSr6btPd7pb3Kh6fUuIEzTD4eAM+TapAHAT8MsMz2bavs+CPzLP
WW0a25LMCqfCH26H+zScnyqPQYEI7G0OmW5MaW0a/xpQomHRoCIxSnfLM1H5+J8CnE6NBrMKdR24
QQ/Jh8X4hySeMUWMAFYNLZJHFGaJpYdrqEXpx2u3bWJJ/7bjwSk9kLhkMKgocsZoCHQSBt64ZAu2
5bKYHyEvSxm7+8A5aQPggZtXn7voPY8N+hVrLWPzybhZVJzMg/e2I5joVSvLqK8xjwWU67XdepIO
zV2qZ6eY0K8Rh26SkoTGT4IQFySQwVXP+j+rU4QIjebLgLlCYi35eI0R723EXxIZGcqHAbJR5Yln
2ind34+NsQsILk24HFz06DZxDxrN17pWKxXDPtiB87/y3rdQPMzHnJWk42zUsgMQX5+ekSlZxa/B
8lwYEIu25gBfN12P2bvFSMhj3x4ReTLJnRwvuUJJobVuftqGGoiZSv6sJBJm/CypHBjmVoFcJW1z
Klq2l+RJtPk3ClLaTbVpVNqQ7NoNhJbb7P6Ul0cdAxBNBWQvx/7oOKtmUe5I9Fnp6MOHL5P8eRdi
V0y+j751zN/Cw7MScwvxQqThjrc5QgZNbCAs5VM2qvRtnF0ltaH/iKiXBF2sgzvdFIg51pzdjGBI
MWBsY3O3WIO3LlDd6zAPqnn4M1yKashC1LiVjoWYFXjFK50xjDPkdlYwH4Igq3phqoVR0z0Hqc5z
vCp8fSOy5pxqFlIEsaxb/ZTBIOrEMZIR4To55vVxB/7lSY+eM93caj2yCFPS0CKBcZhMeJPxp/vy
kni8Q1r8ADsduo9quGg04WhQsPR4QE11UjP8Zx2xo+WTRvMzcu8Erb/3G7xg1lmHRxFbKm4bBj67
g7LIr6PWrQMjuklaACMe1MHksI+pL7VdHz03P5icYEmoHVvPXbutOBcsFq3p0+F0NdCeRT1A5gpD
otlZ/cLwBh6kibZn5jBve9xwzT0QAsujO+88xPwDbJTR6LY+oh0CWv3bkKRfRaZNTzErxcry0f3F
MI5s+nYzS18910cej70/q1e0EIw/Pe2LaNlXre83k2DnziFhAQA2jwbzQaLtDb0+CWG/xFyTRnQu
Eo81LboMkbyY4B6C1l1ZpHG7eGzyEbTzb1wibcXdroe/udXtEeEdJTMRDYWrMncnFMt2k12HePpW
L0g50AJCXyqDL4I7Chau045V8SnlLmqQ6PoB8Yaldtjp1fdg3ZpuWg4DXe64SYpuM7qvAr11JuFZ
V2RxImxpxc7Vg6PH3CymFbWUYjAvbi05gAbrDzrVoHr3s9cCUbxlXxIotDr6AHzMa2FbGNAE0l3e
t74YnyecgxtSddDfJzw+lnVPKm9RyxBHOz5O77d1GWpNXA1IbfvqOjj+pkunFeldCXv8zj4ODFYk
jtehEhu3gjkAtK4egF+QjV0i6VPe0JZSyHWYksl7Q9dfBNBWrlPPHzM1zPe/A9gBbXq1yndhfnMj
3Wbfeoz9X8clNRoPfX4f0xpHgL5iI+bE5sbNrN04XEfEDYHJOJE4TLauO+xijKVXQu8BxIFOs0wm
hJiPCgaADUGIXFq6KjVKGjEWzy0/Uv0MIGFRB8qthfsRnn3c8QHZ3vNWR01wqoEdJclfiCIMjujC
Yw9FblfLzc4mNLYRdK9qO1+UGLcL2MbtTDc74kRECIITSiOgqrB9rKp0VEdv/m3YF09as45wVTom
utdfrXjBP/fkJ6+/bhotkfmv0ATzJDscBmzNefmvDZtGEbw1yY8G0CO+q1LVxSECEN7TrHUBg3jy
j+Cy64rxJqDanOJfmVfxxZKUJlMGfu1LBGTDATmEyjz1Z179/m70LFTMguu+YSyKoaaZN+TRbeMW
aJLk+iiPzAGnNwxiOHzxU5uQ6OJgWWUjUKYXJf1JvZvr6tuqrc7SJuWczW4b2MgqGYU0lEiCCif4
0503RxuXXXnT3Hyre9iBzK2OxnzCuj1G3tLjLhgtKAXDR+wm56ZkE2B61aYh6knglFO/cRpPsJnO
jE/ZNAcJWeLTuEI9uJDoEON7T9YjM1UbblzHitZESo3WcagRRGDTQEGWxjG6pXkd+HLj1e5z3/qb
NkGMGH/YDItSvgsbInnBa4+wVM2X5k4skSQStPLqsi0r/g++OaqVkEBBFbIAz+Wrzp1gA9/TI4RQ
CF/ykI/NGFUN/Xrc+RlbJBMFSpbv6tcGGbmJ63lMaby0b1njkUJw7uNTsPtDk4tV4pCqzPpZ5M8N
+Zi0DBff5X/ulVE7WFmURjUuhIRdRVOgshbzU/jtER8xAc/s31mZTe6q7uoXMbjbORZrPyFhG33V
ZERkcUCuhT1ZoPAhWJfysFrrKI3CjqbXO4b+vTBgqt4r2nocixMOTU5WwG0G5e1I5ZHpv0N2DHmu
sdYy31Vhos6DzJ8H4WaT/Euih1a/VhbB3ZDeuA5Nfp+yqlYIptYFCJzImHcUF+rFXDGhYifpHv3h
0HEYnKiF/Mj8VyTHQTJAYXhkxOLisa8sY8YCJBygI35qFzqAvK7mzB7mrUtEdemhacLQT3rTssve
kwjiQPyifIxD+mxBk81fkDag10q/BCqvxkeQjpN2YkUmCfB1EM/DvGlpV5EU4BxgSEo3XlLu+1Ay
EtNXgV5m9Uj1n7a+jVi8UVEtrMHdZYK5Jv/ZbIw3JeYNqWdkOIBaS1cwAH3sZv705sTbvPyq2rdg
9NeZAoJzYMaXMH23GB7kyV9jxewQWGsgK9CYQs8tfLL2lhv5C1tx7jp5kE39a0TTbshbDitdHPVu
ZBfjHEKLSAKPpadHOoyt/0aDygjEwD9xL5z5FwkKEwLksPqYEGwNFm1nxMozr1+duVvHHbVvui2b
81D69NXvZaCjYfphLIGIuVeQ0doDf2a4d8W8TSZ2fmfT6NgDymtVi31tyZPnuVvn046qvdptVbW/
KwugIpFCM180bcs4HAIxzkps8jhfDMQHNoP/FESI0FCLNuaqolyaxDalKHKYEiAR+qH9WloKOC6Z
bOVCxQj9/6VrEfDvNP0ghXOLQX47hlgwDZcrwmbQwZaflBiKitEkTBkXxZEXFGKGoOSDEFfCT0FQ
Uwdy08zetXEJ8kUlBIq8nJnzmOLsjLRTheotnLqhX0St3QJbc5pupWvRuTF5n+u2B7GDvK0l5UOf
RoAT3cWjKZ8Dk1yo/BmvWwqDzcgZn7/EIC/bYg/jcwsB69KH1r+kaN5TrdjUId/TuGtuPZJNXYe6
KkHehs+2PxH4EJCnYLKptk3s0n7uR0T/iltoib0KwYBdRa4s4dXzrUT6nklnMacvinRiaUSFMV1L
cudT78hG8PFaOvh+yNrJSV31h+Bd/fcl46M8+PPz/KAXHitBkmkQ3QcaCVQQ5gNk4f1Oqfw9MN46
bVJC1f3UW+up+NGG11DbaqBXgozvDzsaRYU2nCel6DXCiy7cvySjSzDyN1nbmyLIDr2Fxb9Ra07Y
bAlTlD5feUG21Zy1+ESc1ASbHiSjVcFaK48yvaFgNVjZUnagMUEIgh7DLWC/NNOydd5wDKVVuZud
ca3KnMwEQa2VP7KJtt34ydWss8MpG9ay0ryKHBx/U+0FZiIPgqfPSWUcI5yL+rQLQDVoENolOuHG
3OYEpporGuSnNnhlyeGhq9Rm/qzOO7VYJ2Y/QK6OCwVHd5EYZIkU8JBThKjdZhBYMPWTHZ/s5F7l
8mTSFw7DqY7Pth8+8/xpUkV4rMr6N4dtHHckEtn81R84XUI2OUF7HykcjfCtAe81JvHNmoiaZ6pv
54wHfOfa5b9MsShkjJc5m85gf3oHXI+HU4/sMCo3K/ytINR6b3mbbUboZmQgEi+E4wx3U6NvXgf9
5pIFLMgnbQHdsSQF32zg7nAqsXJjd4FqHd9SesGc+YTtW7zljrnvSvbj83HgicSoufV00JeAVPP2
XVLuVTDoJDfVBCDTcpLtkFibIg7XITtghyymjvyneHTR16DzwHVuYaRqACw458pFZIcOpR7JcKgO
MToGi0mVhcaHyrYmeIvSZ85jbn8qigmaR/Ka8ifkMccyWLx20yrd78zcNEE0zwHDzisasK57px4O
lDMjOqBwMo2r2iRI5w9Trz5516xmPa2ZB3XUx/LMPZc5wZIcvxk+uBuI7ZhwjqC49xi9pgwx8Bon
6d1Ci9ldDQ01l4OcRTcBI13j7M/C9ccDxYSG3834hKy3bvEdF7gQVZfY8l65HUbDwds1cbAmA37r
UWhAMoQ3ZaOirWqbQQ8jmgLvhR0/522xq21tUwbDVfVt/EGQy+Hl9TukmGQSfJa0vIoE2B+ZQ2KQ
WfmSWHXrN0D5hqNnibeM9BkYSep2gzwnMv+KJlUJpFfQtDYB1O0QF1wfhLd0IGqGvfswr/mXb/1O
WH6TtKCqpW2wiCEutz384YA0FYhOCud5Nevvqs44pMyDRu6ji622TF4QaPHN9nPN6ILQqqa9dBiV
HXRE3XsauMfc6YEPhDuNI4O9fct1wwTXb0wiOuQ2ISA8IuLgjylfPP8U4pFxyUeo8i0DDuJLM/yU
ingzWQzOqkU7Daug25ZQI0K8wvlXZ6UHbhelg+fWyKw9u0678fEPIzlv9wKjaeOH61jyABQE+Kxn
Hp3eDY9ZRURoJcs7e6O8HT5EjyjZCA7claxQlVUdtipb2zxEzESKWkb3yooz6j7HnPycMTjEEXP9
RO6DTF5mdBFZ+wDJiKqGQSJEndpOYI0h5RwxYPi3ruoOvVHtzBaj3tCREOfvp85gXTcyUv9x9dM4
n4V850k8t1V1yujTUZVO42XOvkZCWbxwfrFs9GxufJNvnqGU3M6bqAla89G1M4mMEKM8CQpgsxGE
uiN6YlvP2hzpBEVfzxr/E+gII5jCtK45LFvJx/IxHvb/YM9OKcFAb9ZXNjf4FNMFC5ymu3bNg5s5
/z8w8jzr70psn05gK28G3Je20tFIc+G7eKpek/TCWj6clcta+2L7j//v/0c2/UW2tE20eesP9skw
4jPupOWM+EGfsAxtsERRTfNBqBcsbWef+1VMkQSeNUWEnJ9yERFi+l11ySNyGP0k5SnKkr++oiFT
E8DIZdRCfhHhIj29oVv5zILPkU9V1Lh04ScXC3rWfSbi6AZcrtHv4BRbkAhbyDwdwUk02GxbdSQ1
HmPHmHOCMY36uPe6aAFmE5Q8EQmcnhNaCEQ/JVrMAG2QqovnnsHf9DtNZGGkX55+CRoEwO4Xkw/l
hEf0sraH34FVpcdmsOItsHkjTPh5LsE6LunglekfS9ychhufWOI0PrKTXw3WfGuyw0wYPal2DORB
A6LcJgobmUIWoyY2APgEzHznY49+2mfeqSGHSWqQmd45LF5Y9CR42ZuG0ox0dxoPwVc0jmw8Va54
iemPpTluW7Ihak6x9xCJZx0ZkGLAOnDP1fG6JqQXfZQRjoekZMczvNMTdsjecutkackGhnTXwWiJ
mrXt8MKYztF0yhfP0rlB0QQbeyPe1bQeImcZS1bBWVc7NuaSFZ9tqJgK1KThMm8NsLYkucpYIxyt
Q/3kdFdBZIYxZUs/7RdscddqWWrJcOtFzS5PmAi102buoYr123RiplTS2iGeRWVccn4GAEkcvB3j
KuseiRZsBV+gILZTAInlZ/SK35Q6t7Z20rmAJX7Kiwjne40GCvo2TlvCr1w+YTJ9zZESe7Wcx4Zn
bRLhLETZvtcUjXPXH8M8xyxMpi57Hjd4t6S3zJCPNXaxKuK/MaXyMaHgumDSoxfgPXDCliFlSNi9
KI+GLl/c4lLR+Vdts/RBt2cRtAN766cMz3O57RkamVCdXYayVJZwSTyY9w/QQUlNHCn+bhiZwQIn
PPUUmDv6Rp5kCzYFkQJPzsCcy2czLNg+OPsI3E5CI1HPbNArYg/Q7COFtfkxFVLc6BFiGimrjhHV
3h/wMacsCDhDPJPk2iFwOpr+o9cgafF5/CVyvtyJ3xARqYpE0vFMPZTtLsI0IF7cUbJq0feIdxln
f3ZCbMOPphenHCl7Qu6qbozMmvu1Ke11WBlv/WQtgvkh6YznoD10sXuYs35DkOOXnfO+4ytTWH4e
VEY2K43JOru3Md+KuT7lBsuzTUzHOIoJLEMEVA+RVgKWAS9bCvTbSchRRNYNAEhfWbp+s7sbprD6
qWcphUpYtgg3zQYp1qsXXlIGQJSd6n1uz2iucG4ybrhbXrvR3frcDwooQ3SjtLb0+vh0YBm53v9D
tNbZ1OV3JSjJLALVJxU1HOrAvYOj7XEMYZcrX/zxGM5fmcP6xb4K0jhylpkdXgZpcEopU6Ivd4OT
gLWadmTKpZbzBN4eFS0jA/BEiEj6/NeMP0Y/v/CHjfGj7qgAMGPBmGZZfGcRiA6c9T5Xl9ajkdLS
N61DXC/btVtm9zTVeGG+Grokw0AZd3Xh+NhIBAWpVCBH2eEIH1XcYxxJ2vjnla+FyYoYL7TPHFoZ
WihDemfrGxyEZb1kpbLuR0ax/U7a4xPLnLTFREXUoY6poOfPE9XRMt4dnHtKZ0RVgvU0pl5pg27p
gD8fqCrHiYdWkqcx/nRA0fSiO+jAFm1C3HPgr8PMik8FSCecB2s/GpaEoPAWSBQVmsSw2K2qwV9V
AV9yR587hEe12UpQm/iggAaSUvAocsTrGnYG0p8eemCAe+jAylofIYEVg/1a50Cp9PbCSV5SsmLB
XOhleEwrZ5NE3T6yp425KIqGab8b7DyLEICqf4FCvg69aqfPxfPIpVmzNE8xJKjfwGXEKep+lfPm
VOK5YGOXF6o2BS6Sp4ShDJivbulmmDlgcvegmT37X+hV2Z9NMZ5GJqcwyb//o+dVfXEIxt3cX5IW
51G06nnUI+thEwwlwpj1b/7/vTHUu8jDUuSQsMT1CH3CgDY7T2yRmFm5HnJ+BmkTIcbzXF+RimBq
feFpaIerJcEqlL1Jv2CcU5MXGauuE8lnmC8UswZ2FkE83cOBNFA71sOP/8UIdwwwmBSMVfpPhi/Q
j1BcT0wpgPS50B7B8SMgo+lkkqb2Gt6Ybrr+czDh0R0MSWs75at6qjbIS/HruTdTP0Nhn/q3Cfrf
aEYcAVyh4cYv3jMQEhZfW0KcVIKX3IFtCR0or+HXo3ZUJj97R9qFTwpP3XJx/aI2nNi/6g7De9Lz
PEm4LWFplrVKOky5XX7L6+alTq+J9BjFvHogExv2uCXT/pEjY+r/3OB70CBkIztukvTN7u6ETqj7
lBMIstaqVgRAp/it5maXWqzLqVJS5n5Ce6dNQdaEn7tJWVDo6LPk2qWRjfCHQQ49a8094wEZS8Di
OqJezpXSLi9FReKnc5xwMifxBn5RZSZnkJv76Mfo0RGxEGvYtwBHa0xuGK71hkT5SesOaR1fe8HO
lnSUXTqxwPL0tT++sySSoQV/y3rSY8FtDBm3KXB3HIXl7lvwMu6z3/8IgfaPbPKSur1C2KJDWiJ+
Ks/Wlr2TGAylqDczR2SddDsXQkVgmxfWEZVKcqpHTmKm79CrlXAo/tf6PmcgsqOKl5HIK40ZDM0N
u19vAoSPO8st4MX514K2JuXnrMVH7pSHlibXbeUhmYnFw27Bu7VJSnDl4PRCVHBzsQh6Z0PcFPPs
aq3F0ab2T501Q3yl+UYYLLoaWskzWvQVe1C6oaYg9zg651zK5pRTniMccBYxSq6ScO+pG285eDbE
5w6EgByuy+g+ezxsMzTIGkEZWwMoDiOKJTrSiL8g5u1QSQxIvEco3UPx61zFVkVSyhyrr7ZF+Grx
DsYMU4Xp3jw7W4zMlqqMuES27WpVYH7S5C+VjEPw+qAthEnCSJHBM5mua7XzD7S3rMPiCIDW5wFv
leGAJb96oYeofcMamwmeMM7fLjyb/ndU4+OYGJ9gnqSsA0LFCY1FrXUAyOk1Tdr0/zlnYgCoc7ra
ds/imIYJlRpqVYcjUswdfd/RyHtiFedtPB/xP656uCDgnOE24JzQHOqImquyw8k67lpD8kwoixIL
rEbf6ZJxi4fy8c+AXsyaWIbJFt7zKpLvSflcO7cm5Jszbnb8qfjCJVqB9j+Ozqu3cSSNor+IAHN4
tQKVbdmW0wthu2WSxZyK4dfPqQEWmEXPbndbIqu+cO+5N7WX8YYXSu7G26YtupuAoypZ6/WNXRkp
9ozESBBwhpeRsWrg/epYkhnjed2PwpghVoLYTll6c/TnHldYAEGHFU5edytbBQ0F3JHC3PrAzDuG
B3MFtqU8FC3+Iw89cxACOvJI6ljgvo6op3Pt167r7SDZ7FxG09rUVGukO7HsZwVc/wHA2SaELRKL
hE8VVAvm1wS9Jb9DsGvSj8p+YSduka1ko3rTTA8qafLgHaxyYb3GrHUROw/LJy+nzwIY2w3zm3MC
yWYxn93kq6CgsQLvbLbl1vGeEzXWJE0T9hcpYnUMQ+hjymq8fvgH5TeMhLh7s/h9XYzSS3Qe5ddo
ML3kAdABSWhJWI3ALXwLhQAauuEjmrQHz7n3qNZZqJzVmrBhchshZ8Am/auMoVP9sfBwauxEoRYx
McQhROlcD2I94NYdGi57tjaFcXWXMPWcvTplaBkoHEcedYxAZEmo2Yiaihv1qUAkT4/otMmzrTo2
FKd5exnZAARJgnEk2JZJvhsFIiyCMaPxXyYecfdgfqA+SQgpkVDiOBbM+zhraN/oFEbkAjXikkkP
ncA8LmVxgeyPGfbFKueVxlM56qyWaZZaD3pD/ZayvZ2y4jqhWciYXfnIdSfv3pJcGE1sZwnmRupZ
VU/Cv9UIkmzjgM08Tc5Z2Ycdt9VIzcsd+X+9i8/4AaWw1xxLZDMNSa31dJp7JnHWF2OajPsswkdg
2ZD7KGPrcbkxKDSsU8sTO7n3qH4b26dh+nK5NnJU7Rr2PhOxo0WSXj6R9/Xixkio89eFlU7bX3LC
Gc1KJ8GKyIH2QsmfMqYe4E619U9MWENd/fTWJRhrcuFhFstvXj+jZCnA3GzaFXvoBHOjEW3/Phcf
4EM7i1z2cGZGlPfNY2otkAapAHcZ0LTOeI68l4pDW3W+lGZR8dGXOBz8JAyMr1H3T8tI9lSydReM
tfpHnrmrRBKcSrxgdIYSENv/yJEhDOOjZ/bSMJEY/C4M2AgaCLYMByrs3JG1M4WNu3XYJQHqlMbZ
6C4ui5E5IfWHOi4g8WnGrJNv1fClNXo0jC5wG6axRbs1jhy+HJ6KjVgQcRLQMDKbVQipEuwvZVXJ
TNwr40fdN0+Wyg0TyYUbwds6zc6R/+uVpghbf02GpGumrG4ZxDk7jQ+miEAHaLy2QNkm9ABKKKD5
KSfJY++cWAkZcOmcU4dFjW3EAB6fw5v/zEybAxUmzF3P8hQWWPE04ZNsUTfN6KKcqWc59TspfTco
2t47+tQIayo8jBpKlCgMnjByZ2MyiRxtJIRxh3DDaYZnq6FhmbQ9paDwGKswKMCPLYv5VOAsrR3z
Pe2ZnDhfmUm9QqxZk8Y/bR7tYu0n6gFsokzqDE6RCo5/c3JjP6ypSYs7wiaLRn2ejBCI5ErSQzrZ
MfH2kiOCiJSF8Q88Hu4nHDOkRQag99rymGoTKHK+zfwvZac3WsZJgm4b8TlmUIaz7huIA4ht/CjR
Z5v+4K9eFUO+dimw8G4/SLrPwHwcRnx0zB+aEd/4e8U4omPZlOPa0+noI7InK8bzabPmh3YwWtcF
xgmcQ37IH5jmH7GsdjrxiCgBcdty4CEMRgu9SRn+jhgEIufLNBhjwjFPIv1R5G8dskb6z7XAlp4h
s0yLhEV196C3r6xZ7RwYEriS3Pig9GxQUraNcdXAsiNhWeV99gYX9NmYiSgGVI0PhbZwQPZjPAsX
lyefkyHh7yxYnrnqC16bpOOh5Gjz+Q6QyLr5a+KyKbRuESFGRtYjUFnYiAWnOeq2Nunc1PSBvmPB
sLbtap3A4Wv7zeLzu/MUtjQRwQJ8A3WD9If1iBuIHAWaHSWSdFY5Y6Ja3ruPwZcQoEjzyIoN5J1V
apGAji4nLJXNko4Arhq68CQBaxgPW4T7nD7GxrZ6ohiXs8J9SIkDGIQkfuUemHoQdFiBFOv1JZho
zF6tKuL7ACgzWZvBDPbqq61hFKDI37rctXJ6Sjjco2mfSB+uzTVAHAc3gXixofpebG/X2o9wCoW2
rIuFqffJHI0VvhnGJUQBssHO81d1YeeMZ1Jzz2jlQWd8BngdNRxDt/LbVbquODqkToo9nCZVAEJK
s0cSBFEjEeRYHA16zt7bewhVAxbN83zDEddxffaaEhnsXaKoG/DtsdZwXCqqL2z7CcGd0vmjTOjm
g06STgPkxcE6X361ML1bttaDtvHAvyxollqehA7825TK53HmhCEmS4s51wF1ddjaehc0bEkQC805
KS5qKem6J2w5rB5b+27gY8S2YzPPY4wdV8cFBzLbXO3OaziibmFxszKX9qQwKTl5Bt2ETrCX5qFE
4amrAnjO8anw4AQNntiKKhusFBkik1zHMETkXD9ogM5TjaGF/t76GLGbCAgS+n+lrlV6QhZ18lLE
1Z44bqtYHhQ/c+Y4zgcEQNiHrfQwLDgXneHoF69W4xzxAiKDHzZNSi88MxxG/2gNSD7AbAo7O8gp
eS/lRHUcrSuKoaQh5Gx+qbBXBSmsZdp+mDN3DFIPY/FmoDGPdXZf5F0pF4Yo8MnC6B18Kg3iwzmN
xy8TWNcUdP+T2doSn93EuLCBxQBFrka6japVgcKCW0cMpIGxqNZ0Bth0sGC8KhZosgl17w2+Ek8P
xjgg2R2rRwuiL65WVi3fNlBVUDC5yzfKclUzc9DI/WHBKjGx2Op4z+qEUOPyTYIb1nHtcnZtp8YN
ATEQRHtsjAzp9kQiMLkxOtUUZkRUFyXheZZB4zI8txmQAlAArI3ZlCegnj9q5IICMrEnqbkEJbnR
LafEeSmwhknUpdDuwJ/d+nH48+v0qXbfNXZ4DtQJhzChJbe2HFi1jWkMYiSviWDLXGXBgf/O6/3C
foku+0PE5cGiGrX6b6mfiwC3MI4gcJmMc6Deg3kUWg1a5pzFDFtvyt334U1v89CEA4d5On8kw71N
MGj7b/agynVx7pFUpjDsE4xGdq2heLkJ/PiEk+x9rPlCGaRYLzfMIdMTPz9nFQG5YKxnxjQg51If
LSINFxHoM7PrOHlrxuZot2aYpNlbPliMeJBwcOzBZofHuxW8D8vI95V7tBt8gqi4oLhurQphAr+e
6dWLJbOtMQRPnec9XoTPa2UUb9UItSXbahwJCK4yQlrblkSPKl7Z5ZbjNDDQLGJ37JqvJM3JAbuW
Ymd3exQTLmBb95o85tChVO2DokgFZXdWvzLwx0Jgfyj1dDsNNTfzm8Hp1c/pPum/iA+e2/lSFQN6
RJa7C2CGju1jke2BuLplEPbmW8V4v8TXpzKopa0IEnSEg702n0oU9rP2lVvtejDMSymgRXMNK/g2
uIV/o9EcGverTJ98ncEtNQvbL8/GJgqeF2WRd8yRgg/Od6T+BJBQoJtWEeiLIsjfPJZsqiLTnDfP
+FeDUqiciPBrqTRytKNAUzreJeDBfDInt0xItjbWnYH5CfF6ogV/da7tyNHYeK/jMB7KxD8PcPWk
wfJ+/p+2AzZuBVp/pfduCHnICOx94WfvxoLrm7iNmi829atzrI9siT3Q47wTY7M2Lesy4XUz63Rn
IHKpxUkrGefEm9mk3aTcNaxqS27VhNMiIYVDQ16Q1gwEHSMU07WwKY7cc8HwCfolD37G5rmlkYOd
iuBLoIubePi0If10nfrsLek+t3vsRP6Dp7PyKcNEXo0SWqK9j+HA8Ap5xAdHzPpNAyab9Rg1xqoH
dOBJJtPxW5xAT3SbddaigMDvNrIP0fDXaotLnYdLE0ZRw9ePHp1ueVpJredtu6HbCLoQPttnILLX
If9ICprsZiYngizQjTUfRswpzDhrE9PAcPFkvtMAaKXtVcBMMe0s7F1ohyk7WGaPlOLvZnwZ++Cy
tG2oN5991j6YSfGpxxdXFcPL1aRArT1rszAsgZZF510yElTaCFAv472p5KONh8OF4DoNR62gNozZ
QBSfxDpk3qX24pMJ0gZAT9GcPP1lph+0NRwIqKOI+BgcLQyAig+jhSSKCgVkXynCovrIXLzJkpTC
L3dpnh3v0RTv5YK+ijrUoF4TzY5blkbVOPuUNUmaHgiZZTCB+XOGYQEsoSxYfXBGGwgjB+00pDTK
KDMlCBmAqbOSG/j12rXzLelxD2WN+ZvbkjvARyGFMBKWDZ5XAEt1+RtPzGGfZ8jtfADR9KdH5mGA
chWM9jFu/E0njW2Ko4vtRmgYb3mChDzIn0HCz0RYWs1y7nQyHyRYScLnZuFj49/OfnmJif01JzYc
/m3w8k/BokzHzjcn3Wtn90di/B4Azm1HHLIpECtFmmz1x1S/uwBvbMgA4K6pSoCloKSiQFnkdYBu
m1fiWwcf0Ploh3JsVoz7qc1VF+8vdliyUmCttR6d8xA5iBa74+IR4Tf0v4vVfPq41cuFAJ12q2Fg
XngsrcjbgzZIAywEE0cjx2v6ljFcLBjdN71QK1/Q/lTboDSpXnT+oh3DRkQNvAGQyXBaEozHqhS5
LrtSMZ59EwcpxZbN54iCYesndejX9bNfXPoCrYLzmMf/3AwTXOK+HkfZXSZLDQaJBcUXhm1z31CE
jvi3ueIgTG0tRD2lne3Zu0MDdELXINM+eYsZVZgT/iHzcyZRAeATNzGRlM0IRTIc/tkThRayy0Xl
9IIEGgAr0JQw0taVu8KAk0+M1c+g9ll43ysPB0nOHMhiHcwACIYd7SQDek96PFickPk+43TW5poK
+1MXy1PBwRW53y1DlW1llq8d408UlcbiPrvFt+z+BHPIzrwTFpwPkL4F+tpuW2nzJfXfEjYHTves
7CDWhDkXDUUvo4uIgU2Z9oozuntyq5HpPCJoTp+kptceNyXOIgIXVlnBcrks5EEU3y5Eax9yjoWq
IS4/86YnXwH6jWR8fhaQQpib1cbRja1j1GYnDAz0RAh02KQ5DdCVna91exdeebrvgm3QzqiFeGkZ
x40mhMcRXeniGOQT2oelkWG+MHk3YNpD60EPu6oI1st/By6lBGF7L6hF/pnTjyMuAfYD2tdHp4rh
kNIHU91k8VW3aj5YzkCW5V29W4otc3MItuZBEkpVO8+9DDsKfDTnDKWyB+btuMVG0z4kQBsB+4Qp
+jA1ONMojpHIetA9y3UKi1FOaNQsXtL9wptojUSE4NUZEasvqE5tE64W+JoF9wPG3oWyzKI9cxeJ
HqwJjeraTL8mRlwLd4yXfndcqgaUIRIkPSzTcbSxlz2rGqp23HUZuNP2PJBN4ld/yPVMNNho2Mph
F+jDLp2HfcuQeSxDMNImOHplPoyOcH4iwwrnCHbSiNkiyQ858zEkmgtnBKiFMqf/YVjFwktpgRvz
KlKcmJwSKAWhk6C0dn/y5aPKXhKUyZ48+/KvBIGWWbDMHQRSxh3Eh+ANT3XgIPpBUKZoeDN04zuL
PxwsoaU8NPHfBFfc75Yf3YbNwYbc78etwkYF2MwP01y/OOZPA3yqDUJhIa9gFI+ILH5WE/AgOtfW
U0I/gy8loPUSS7bCn/NkAJjojXtR8I0yixTZhVVZmX6XkjgJvvTO/UjcH86RFSNNB2VgxzTwX2K3
YOAUDyGY3oNZfurFOWOGCMigVX1w9xwz+GZOtjbBA6gtTRsx55cbO0b1yIPvGSekopSeO0lGROHa
7z62roI/0FPQ6BxrUElrQgQvElBObgNuAOpX1nU21YnBnIkvIeZbStQ0mZcyzbFrUw667ivTLDQ5
g3lwWGoYK8HVblnup90BsAywFFQhIzphOJ8RAVk8GmyG+OUK/mKnny2E/KZthfrAwlJHsXnzxbKJ
hlf+byUnezaTg/sBxwJgG3aLAjRD/mB5DtzSOKXnTe8N+ogBy3rsj1vHuk/eHzmXVD68cH37zSax
QCJt0+laVXCaDMD8gpWxMb7YcBsexoOvX+fp+WRWVOKg5Na2wWp3JzJ+MCd6G8SyTfxvMrQf7B47
/Yxhq1ERF5vFddY5Fi93hoI1u6dpsB/nCtUxe2tC5yfCesH9IfBgIo8yJjqUur5pDCPs9eGLNf+T
zo5xKu8ptNQYrG6ZoPWuihdZNxsjkifSxVr/yaOjsCV/eVNyg8w7HacwqgFFU2hWvp1uxtYNG1Ot
sgcUfkFYE5zjUKcZNR5f3wo1dwT78cYWZDMNLjlM9k6p3qX120/MCyDsRGx9DeqvnK+2tLijAI3A
+xczQh5X7vFHPkgNC+b0C9cNqH7+W9s1M1fW9Ixfe6ogBj1RRgCPqzNd14O9AUyf2T5jl3EfI35W
HOPRG3dOxT7hZYTi4SU4kln3BfBevTi5qHiPmHpcNFZoMXLqCkYz82PTT1hlR++loawNHLHpqoWX
4W2Ewyet6NZVkoQu5jr80xm+2ubP5xXlLUSZ4w47KBAB4PhYvxTk6dlw3Dp0x1k+IVpk/If+OGNR
Y7MI7HTyFw2+KB2oS9WEbYIoyDpJjgVKSeEtaCvhsnbAsecOrUK+wbu6IpFyX7DCSwdCJp0oP/qC
SaWL0GvEgfqcNsGh0tHwFimyHn180EiAYKCgm5gQ6rBHe9VPbECgxXiYd4Thh3bZbnrmKEyqRRJv
lumcuUQvccqZhGxwT3i40NyR/gmLOSjoqbXCEVpZodVrc8g+tTj44Oai26pVy8XG4Jg5HlWQVl6v
Q2m6oK2dsCuRBghOCVMZaltS4BWyIGcXEPTmTbHn4sDeJDqeFKc8MwYA500FbG/0/hxpb+xItxC7
jlPmhWgj/XTTJS8ePaBcop2TJH9xaZ5NGs/ECZtxIAEBrUMMEC8yEa8TYeSoFMVY28PUj6zmqUci
jSCGueEcrfpgHcCnzwaxygKBhfC36liUCn8be4ofBDiO6Y9FWH0XgEvHnvcdo2RifWPBpw1GK0RI
F0oD9TXT31ZXXODl2EWg/iDW0XPnvjy28RWbKUPBoP5LerUOJllWvDqGvkkj72bhhmus+lqxibMC
UsLSYlMtp2kW38v/WvEF7RmZGngwOi3+np3ls/OJ+lHDXutbEIGoTlcvkefJ4Ebztz7SnfZ/BF4U
cl6827n3Zb2OVf6mad2jC0VlPZfZwc+8s+ZWf1oy/hBJeu6YMvft3iPn0CzTdd+DGG/ddVFbp14z
0QnGO83L2Apm6x6wYQ0gNnMLfEBL5e0GDgAHFqTm9c8mBRyLctcxIc03MXkf030UHdhlH5nzP5l8
aOAWpnxA9lUfSpdLjWPFzvgnWEPLEAe8rn35rPzbLpvsHhQUT43iOI1RvMszyEmspQt2Em13YjSg
deBeo1U5g6bg1BwOBVWRWlta8qZoASZCEcRdD8455nVRGo4YxqRF/AorMAtykU/Jo86phgjpeSgP
i2W+Wy0QPewi5NVgHX/LeG+XrGIej8FbT+sQ8zKjIaJelemuRTFXduGYe+cgKA8OA4Ggfewz3jVG
jya0UAcVZKDtPPFWRem6Y3mUdmpTt3YsRhzDHsIBmW3pa2pDLUWNWdjIrWPEnO2qZTrs9b8y4dcj
K30SE5BPumH26JKTrSq/DCfY+DGqTTb7TZCerak9FvauaXiW1eaaZc8S8agSAjrXuGvadcYycV70
97lfdjJ783Q9FD7bOOthaqKLnT1K5t2OdM/z2Jzt8V0lNeQs/JJp+Yli8Z5yVglCSG2gKvlB2BEJ
0ghB7eHCQUf725u70j8GhcTtSx6J7V3JbFIbuKNWMoizs2+a8AfZkEW9UNXUuhr0Jce59hCktT+2
VR6TamTk1u/Sfjqaxa13/aPCCmoRp95i7seYTjtARsIkcSr6g4+PIG6ACs4hxG1y2ShYB3wkDxKe
XPqbmwYntyiPA54cqwMLPH7SUp3LRG6kU74wZdoOeDPbpXiZyuUurgJ4WjTwHelYokfffbR7qpDS
cZ6NuKZ+DowNkcFfwtM+ovlD11xgZR0ObT87pPC7A5wiZUrPUG0NzzmW9W/O5eWjGDrn2V0grSpG
BhzTLmNWanPjc9Lgt3hkaz1H9/Rk0jstGOkm49PQ+n8im8nu482tqT1x32Sxd7Sq/mRK81suKTO2
hllJS/CF5gFlCgo2Yh6vKhnqBTMattXItQw/fk294YmmBYanId8ys7i6Fa8I80Qa4PIonHnXXwoh
wwDPbEUGl0HUcgSidGAs6cXuqmvP+sj+MgMIoxJD571hkRrl0OpQfLB1tDQkf2JXlMmun85lS7mf
MfYbQ6vM1oPDZDnNSbKWa6vL1lNpbKXPNoD2gZ33qknciy3dH0gLrzBbbAEsWw+kdYFjsxnJ1U4Y
gOJDQEM0tclKK66O29xzXPeVttfG7LN3a9S4mBsM7xA3fJATyQ+e+Z4ssIXFvPNSm11b8KlwOVq2
/MuB3AmAtGZN01sRBxZamb8N6HqlVh1dmpYFMKnbR5818AGuMTSo2W4eYXgPDALZ2Lk9ljU+f00y
EBx/CjNYFxYYmQwbqyQ0RZRnz71X2Ubr/liuvpKQuk5qXgZxQY0JLcrQ5L7iU14iIlQVbBYTUVce
gqL5p0GxmmR6zSfAQO3ORiHWT8y9ckAKxXSrcCWh7MKcc6jxSSauf2CUSYTkS5N59D8bzabo8XHS
vqTI+kGWHSMXgWVtA1VDyqwwGzaSUXbjAtloUb6IBgq7y0X4RdYbCnE6zprWVX80Mn/TTss5QCLg
1HebiQ9M/8AGpOYlZ6UUKkH+Rbl1bf3lO0fnlRbzHPqifuFffE08F18SEQuxPes0vdXatIfptpnc
5d1M83VtoswS7YWpvChDL7sqkJDoSaTDDcACzkWFY/UDvsRLleSh7Oq7yaPF+ufRHYO17AUjCYpw
0x9O6jnLOxpOvPS1yasRD+NvgSPKk2QRLzHTb9ZEcfKaW8O9FkVYxNi2u3yT01QqBVzFpHsYGXPR
I/tV/WL1/nGYNYaabMrqVmPlsTwO62opXxmXHCathuPtexhY0mOUZ8+Db28IpdBT5rK59Rw69Yvd
0ug4LN9oNmQNZioOKBKeB6o/L3LvYwvSwq73gZVc2RAemSVrhFsV9lWX6Bv3g9zDu0s1Nseome4q
osLaof7Dva7b03sZp6++6hAmuM66sj2zuJ4DC8SET9mx6skaO/DT/0ZgfqCM6qEd6+YBYz5o1VAf
Y1x3BQAAjLmvFoJBiS0XZvLKSTc+BuqA69Eq0Wp3yapveHKJxMgzsTNQbauYDImMOo2SIxkIN5wm
KwXoNDRY661QvsGHlNZYJbaPn5KNs2D9VPjI6frqaY403MvtniAwdAoDikXCU9ojNoaXuJpP+nLJ
bJu/i2SdnXj1Sickb9Uj1Zzgo7QcFzyolsYgwmx3Xd4g8nHBYVvRkylIGs/z4R2vyzbzmTaLV21D
kBkb2suYToiEiOfObm4XWrxPOpKf1M4/vTHbTDauK/3Ri3mF2R1Hwtl3KMPlYCJ1qo49mE5j9I9V
GdxMfCvC+Ror/YAHMVecLEby2oJihjfPiU1qIfa/un6C7RevrATPr6kdpZMf28E9C7a4boKOJXC3
kTmwJoCXX/QfKVFcsIAkY/55uks4G8kjatjckOt9O2BQChPGqEZ5dzILsn65b63+yRXm3ifxFCXY
g+liPbEB+pTMvs/ZwFWofnSvmTZufc1CbdUrU13HiUVZFLO1J27FNXZB9ud12JCLBhWfxdGh4qgQ
KxOaE3QXM/M208hG0MZwUn+icHoMBpeAIh6UDFwoS6gu1R65MMBBsgdl8i7qP+mB2Hk2DNZANRJ5
0lDkwE5l6TbzbPwEMGU8bAAYaQ3+9w1MFwYRgk7P0FE5rjqEKhbG4QcJD1Eb+h9JVzOQHZky/Mpg
z2jgb3OAOR7nnXRXbosP3uIXcT3s84axNyzFbJ7+MQykBk+7B9m7bCic+jKzm5ZqnwyuYm7rVeOX
IHyX0BgDEnQ9uUr05rlPEn8jUXWwdoUXRV9gP8HjKuS48RhhJ+goeE70xnkeA8gzoF60ZOUP2MiX
CcECToPE5Wa/TRauKWwnetqzJGbYog3PJusuqf94zMVmbKcDb9ASvJJNsFBa1ZfAa94tFm/rSqAS
sHwIEbzRCLTz9jvzNIWUCnAd2NGu5Eoi7LD5yom4ta2ChqA44mPH9M8cHqXVIvQtR80pzhl4Bc+w
H122JA21oXqN0754GRebJYx+6PCp9FPHjIPPk+4xwhZsw3rvxiq0J6LxTHQcPdvJkp8ts7yVSNtj
g5/H0g9aSWx2jiJOb1i7Oa8G/MekvGWyXg2Fv+rrVQK4IIJCzfpwbVDIA+4HKqdQ1xq7rIcBagbe
88V91Bzto8zsrRRi1w3wmuQXIph15Pi/GQIoW9NDlcmU197V6MrQT8+ipcRJJDxPPAFcFsK+teTq
1lRhBelQlsuZCx12U483sVj/67S6SiMnC3etJJqJxf3kDzh+jFfADXejNq6+7VyIwlhrIvsbFmQ6
7bfpMXzIHVaj094qkJjX7hq54Uq2X74oyQ5hVtUicKvunT3xYVYQ60JoQQ/qXe6WiVZRkGIKvtcS
G0HuAJG040aPx+dGTjv0kI3IX0wUokZvbHLFtzbGvcUqGYc/JxAoBIpnY7Qfco5TUxr72iG8jbGQ
1Lb40cdVpBVACcREzCDdET1pw5fhpthzGSIFA1KvapkOzp87hFX7mrTlS4IgxeX7zAi8HA1im9qG
g+LW5gBa+eF9WpRIMCnXw4ndHnKA72x6jqto7zvcfIwBd0VRocK6VPNd/c0y8em24gmtGsA0unJ2
B/ojRmPYa8TAkz2XsHULSJdLTXsLDXtNrMPaHVEuuEAj8FnfV0PAzxxqCBEZhj84Fef9Em4c44qe
djcjLwFWymxwDXxhyzFZH33EUkvMJxGQDDV/sgcKU77/CtF+VVAmM0psWv1mdG/dgp2AL8xv4J8G
TSjn6aWA5852dH5Iaes0zmObcrIXd3QzDyMqi2jWDzkj8GSiznG2nagfCP9MWENwuIrhpqp0LOKr
gjqlt8eNSR7OZAL4QNYi9LAwv6b6MI1fsW4dqjw+Uz5RrzDjdAkMiNFennu+zb4Y0HHhx0PO46Uo
NrmWuGt747JIwIMIvSIXXDIyB7C4bXtOec8Hs6X3+erHMOfImdWcxVV/dSC6aNxxlUVrl+VXQY6j
Pl6178HjIGc5M3QHpkv7lqKL+yDXTiIYkKcjAbr1lEN8miVQeNIHkoaUpPitcaCodJyObMlMPazm
16F+pjiwuOiWTYMRiYTvFDF73+t8HN7RAZ/XCvFBsQVzo9/3xXlC8s7Cql7CMp42xJUNvb3BbecO
z/G1yHhSWHiZnKHmp2OfZX/XGaZnPz2M/TZFZMRvbBMPZRx5RqfmBi6KwUq6yrmi6/hbs+5xcSjL
r9n69D5Mu2OJgP9yguft9c4DkqiDMVDuALoEzux5vwgjp+bRpw4x5d6K6d7Uazq2X0KfNuou7Az3
QprwLs6mW18fAPn/ssN/0yCL6mpn0Q3d29Abt8Y00V56e4Ek3x27k+ZAbH3JC/lrslbO0nRnGRRk
nHMjTVcw/EvmZ3B7vb3POwX+H0624RDFjrafOrjwfwugwGYaMwVgIIR64p1eCV3JUO4y/ofwjTid
9YVClJeIbj1cKjASzGsxr2UHoT+lTPkSf/kcMbeOrK3LpHxzF7p+Ln+K714s6zKJmo0T9E8DeToD
dvUy8F3GXsQnwjO3BYKTlNdp6hlxjPG+S56z4WpoDCSdlkg2TUOgax/bBpelWI4DHXmpqHhUjLI/
W3RoVWtDRs4OswagYmNU7QvTJjpqhzYJ8UCLRITDucpJ8UFC0vjLY87TIw/40IL5UZlM1HGQ8O9M
BmRA2BoC3ieXH0bnl4w6VI9S39+UAYUSMntyVPZrbm2M7iqGl1mtE2qEPfEjw5JVS49P+7+P1WXa
jr9Nnj+iJHvNIrVRLhC7cJNDSgjau+fMZ0NHicbABUO33mknZttbg7RdDoYZG9sspwcvIHrEExjj
plU72Spy4IqnmKwL5jktwd5ceW5cw+AgeY2+soiHk5ZdOCC2dVDvomg9VSBKC3j0Is/eC10V0Rgw
4Tsl+XujQ+8YcFYNC6LPHi89dgsU8s7N1y+jVa35bVkWi8OYl7eBOSeo+emf7Is92B6SD0ySIXVL
50UpkBfhP/P+5dif1FHmtp+0ZYDfKc3okbm2pNhgVGZPjX7fN/ZRB634bsfnPMUomS8bmWkvTvXo
8GEMAnGrduZYNnWX0G7Cc9GvS37bxinpfeMVOGKQul9zYoQ68yzhvKqzsbc/1YBNyyv+YIR16WaJ
r0nwtHBemXRbsJTMnK6ywzY00DKlf6K+J2Ox0etuS1O3amoLxJtCLrEzMbN3SHzrYuL7RVU1H4Os
c1WmFKm5QOu8KVySGwZQFBLAy+C1jJm5b/w7yYHdii8c/xTBihJrcH2TXrFR6g2TViJ+6gNsOF4C
RRzgqZWhMydCUPPvs+Vsg/jg5l9RcW0W2iyIdDoSYGMvhwgjCz94gBNaFJv2HoM4HjlwIPimzn6g
J14E2QXwafQ6FAIRrLtPbFpcTjFsaXl87AkGhLLYxJBu8faBNo/uJZ7whCpWzbU6/n4wGg5LYh6D
mIGQvFV7q7rTvYwIdbx/6p5Srmz5ZKswIY8gsPGe84F4lc28EsEd93fj7duaS4fPmWooeHK4hfvy
kDGsqc8T7P9pWWXDiDQRa0rN3DK7eoJbFhcNVNb6W+N+VBecncIaymek+PmVZ0fD5uClyxe+chyl
0UZL/ohlgwTVHkb3z1p+STbRB2xwsJPjON1N+TVKv9SHKKhR6Z/opxn8A0zo8ieGvkxGlhsqn4mK
l8fY1K2tpf8bbXz5lIGN7rDAqbGTHmFvHkCYPRK7g+ecLKFNap7tkmtyOru8flWHGa2tXiK9vciy
JGGOeciNjhoSs4/Xk/zeAVEU0qkSUE+XzjzM30v0OstrVOYHw7IY2XJSF8CBECSbZ3e4zhZdJhuW
kpnR0im0tQbphH0uw3QQW2oCRF8BvC5Jr1p78zKehjTU8oPJYw8nwil/+WacDtgZXUt39dDS8wdw
ZtbRT1e+GKjdVcn+H0nntd2okoXhJ2ItQMRbglAOluWgG5bttsmInJ5+vjqz+sx0t9tBgqJq73//
IVKPMwyHyP5VbS1IR1gZ46ONbs9oay73YjmVQ++m6G5ZCoM9+0vCyRte4FT6pW2g594ZqeKH+S6K
4eir57keIST03DdoV5PFMrUe0LUInArDiVak8NlRzj3oWg8f+4m9en8Nq6PKObDky66b63Nmq5vJ
4jlQih2Di630bB4I8K+KYr4+ie114NwcI10/xTQJ8Uu9sl5I2oWeom7kdtvXPT3sdcgug4XR4yaX
P/GNMl+KIxUOw+Wj9u/wzuTpkGwhpyeH5CBw+iAJqu8YjYCTBaafvge2O1018c8u6P1LEUh+9HgG
5NV/k6gbEH9zxEy5PCd+6k175i6yw3fGwNHpdhWQym/AqPzOSekaWzpgZ8XfB+fFcT53fnKBr+AO
jnNoHN/nowdioB2/cy6BvUOqD+PEqbf6zrRcwnQ/yJJY7fpDzFF8WO3mj3ENb4jXBW31BEnVk9fY
cziV//OjnXMHDrmDLeNucS2ne7Mc6zy5BCMFth9gxsFr/f0R/3QYdpIr+Sj0UGU7n58HnytAyowX
r39/Gx8bWkfd/nze72zAm9g5Ze7vhVxe51AfaBhcDJVc3vFZ8rAqd2+78MMM7ACCRPdmBrL3OR5g
vqNH244HbB3LU39g19F3JamITn6adrzaz8U/fdUHnnJnCWhUHZwWuFDJgTkhOOX1h7EPH+HivS8b
zPdw0ANfd4KXaJd6uDb8y1mITK/w50O8rLuvr4tzfAze8VE755fJCQ6WYwaLv7sx23d2/tfJTZ3d
nUseBJeDgx2Mezqlm7vsnYoLw2Gnce5fsgdt2CVph3HzF+x6Lzwj3ncWX/Hvd9zUAqxJf7Gq2d9v
UKEdUj68ymXr30FA9KpgUwXaN5lFQfherPHNLtYTCLKf+rgSrKugukfraB3fUUC8m160ToEdPfNz
fE/Wsf+8ZWtsE/i+uR/uIYK51oat+IssXbc/07c76R7oN3VuO/RG/NDdnTRgmrp/KG8cwmdcyOuB
+v43O9e/3LVedMxsnNIdHXuLeHLTf7f7+Agfrd30G4awbvSOZ6CLV0MQ+un97690r/v9HvWHg42P
U29qJplOfLROICLjnkiMNaTDKpg31+hGbNK6f4fG6ZIw5L4duzONnNN5IIGOtmfF7ObveMdjDdrP
Q+nK3+o3wyW33M3bfJPBRt/NRGk5Owg863RT/4v3g+2O2/kg7aRdmDA9ceK9egAdYO69/hpeIF6u
+9d4o63rS33JPo11UTkrl0C1dfWgmpa41Sw4KAovMzexOoVO+5q/iIVK93pQnc6teLiGQN0s/riV
PcDyTeTu7qBr3nj++iJx9CJ7WOxfAEPXzUtI1bs4s/lCiYtEiUMX0xK6YP6afGKPivHWghV4yv7f
keZrrTYzsIsoPiKLOsjYpOU2BGoppDIQ58nCCEEgR6uYiumJseOZ6pihu03QH5gHEbCMtmUeh7T0
dDsnjQ/D5+dxytRjAVdX9Mdm/o0/ynG2QAaVlHBjwburXbXtuNB7DQ8By77K0hjoMSOeW34Hj93m
ge1F3uYas3Qi9/RFfq6Po/wOtalzu2Vn8a+h3zsIsh1vc3M/g8On699uXhrc/m4tfgqX5mrBdiFZ
3cGd4EhykIerx7wf9/kxdHErdf7t/26b1GFR7jeW/290YkizENPNL07+9MHKD6Dpynt5jw/SuI/h
grrKkVUNOHIZXipy9si9fDrvB7bJwL9trpa7wS8Fc1iimQBVnHoNpMcz3TmOc9t4pvd33+2ebAqQ
kCAQvupvEvpKPgcBs/mSJD5kMB6OdNNvQfnwnoOpKdZNt52FbtNd3pa31HaZRPDf8ja9TX55ijeK
7/f/FB/AjpWA9kV5iz5tnsWv7gszDeuDL7O81VeN656nxtTinKHiP81m8uzAAMI2SXuf7qW/i4ic
b4npZh2LJSgRavOV/BOoTV7t42q/hCf4NpH5o3OiluY+mbEkcp6vJAdC0H6NXypn9/V16+c1hliM
kRkwhKjQIs4ZJAPuEgw7GUrjttyX70mQBZoHm8UJvRc+4164w2Zw1r9J8AuZRfSAvjiH2Ew3ZCQ5
yLfYatngrfHVzI/1NrHXVEUHjhFHXn9+IXz+Wfkq+7e54z2qB6Q568VvvkgQ9PrDFz27L3ZViDwO
ZdxretJ3nE+EPgXGx8L50B/wZXOVnfhh1vb9vWcY+c5ef3g3j8DbjvkyOD/iqBo/4JV6KGo8vH1P
00v8Dgkl+H2Bk+Vw0LvjUeH31AvIAV9zGGXr2GGLvO9kz/+c3N7Tg8/B//ycePjF/xT/BLq5lXYg
4O6dFyp2Siwy2dWag+18y/53eQHh3S4eJNZ1tf2ghPZNNi+i2YJ0+/bWs561Y7N++s0ad6Vj5VXe
tXRRzXHiDYF4bPLNV7r54irdb6nPFiZ+Rur7n7132hVio3ZYQpzJxfZATgN/WAWt1/nGuRVQO/kF
rvTofNwx3+CCu0imHRrNm+7/GAfdJyHtFB1jLJMu1gFhAQi6DylMopBAEupy07h8/g8+MFy+yV04
6SFtHP7//wYfMYOvOwmTzhcsZOd5wY2RzVGE07VbPgg7aYPI3Cu825XJCo9vHAgUzxm4bu4/JmD+
xxuuIx7kqqD2K28507570JY5OOAIeDEiuy2bnBe+jE4Z5BwI47c4ZsZNwlYif8eP5MzOvy93qT88
xMZLBc2sH3NSe0May0mUK+ENkvep86MLIpVtv+VOEe3gNK44SsX3QgtB+tQeVbEjcfsgCK/fkvfQ
3X1p5KYcFl9b4+jK7i8ut7bpgi4o1vKGrh36/X+vUBx8uYvpvwvx5pIHPUQsdDsugZB3m90tvoeu
9Nrun++2txEnOZecYkccrtURakyQ/4Yn89I7sGy3caB7lkubukc77NoH8Yrw0qGJE/smqKHL69yI
j0rr8Ctz/mFN4eA0v/7mLPN/f0iPdi4k7XC/5VtHaai+0ve4+b7cM0o5WFjyEgRx1F/0U7e3T4VL
JXaOfPTeVwSJnrkpfOI+TqAoL81FuFiu/0XeuD8Sd+LAAzg3nnKuvGFNU+ng9ObTPXu6M+9WLHxE
s/64gaqk8A/lAabXf/eO0z8QFcD+I35d1vBoeBA+3kxvv/mjhoh9lH9eco482BLcBq6m98cz77+J
J+kD7bUjHXhObKqF3oEHsY8PONB5467xeB0Kr6jx2p1AvR37IH6OuW03sFzd7Pw3cid2vB5/d7pv
NtxjD8XM1xflV8MOFG92X417u/b8DIIpt+ZaX3ev2Pis57dmq6x11iISXq47MaAuBlXb3u887cor
69a8AoAvJ/rqPJDU7bQ2bxxBrsQds3iyGdQdOg+t8zW8xq84HPn6WTz9yxobhA8jMILsrVvX/nid
r8otgyG6rfcAqHKAQ/Wjd/5dWSA87cfhs92hPQNPd9p3efwDIah9Yg5Zv9RTurfHq4qHROIXqzJI
dzS2sLZcmsYN2gM/uWGbuzYvIcspPig3YgmP/fv4nf/W33rnhSf7kpxjHlFW38X24l2xNrB8NOBn
HaiuNqxjajfrBQq9DiANPuSO+5nyS94wPdWwr1LXw6/1bVQeeUn7qHeaoAmq3+uf7VksCAY/6Az/
4eMVdGs5GK9P3/Dnl+Ws39r9Ssn4LuyJUY3Cddy2c7LXKu3bqgkDGaGxBeNLAj2dWmhKeYl3UFaK
GBW5QLYmvYQ/9wgy1W2FyZ4gsKEchStCIdatYb4+8dm8zCnnUXXrm0uLe5Y5OKo/7qITNxvd6yvq
x5bcjtcux88L9ptKktZL8Sx4om6WyXCKW8DT7FHscjePj1ice9gL8wtDBRfnNg+5k/tzKTcrjbYN
683OlxzYQvwi6NAlCoznLDuGn8kxCdBC8fNFf5f9xrfnPbqT+lO9a5eInbsIVt53yyG01ZzAwdzY
nWgYcdvzRAv2Ql8FCOkSUuFB2zt8wzjmVfAbsaedAjoTMPsMEVBSJvgQS14MV/uatsUGX5P6ZeZR
nXjPyyeUMN84hr691S+EfzvJZstR7l4CzbkMjuE1mygw7xyWbuj1iLed+kU5CFQPjIJRI94ciaOT
okKmtuRDHIeHJIxH9fcyU3FGwRIBs1PEaHMbIqsqYB0DgX9N9bUC6SC7dp/U79V4NIcn07jyXVS0
umF57VCT0Ki9x0Z6xT4paCtjbeM5FDbTQUr3IbEvZuqP0FyYEH+vqmYvwY6MEfmjKXVMEjSeAK21
LxkdXBU56OnbnjBGNNZFDuqTtn+Nias5XTt/s/rmJlC+vNvJ6t1IdzhsIxY41uMxq9/U5JqVOHEw
eqLUPz5DxRtp3Md7TiJph0EK0dt6AjZOFFdIzQmHgGyMKgXNg/Rk5HB/YjwOhO++K+Mc5c7NsnlW
viGjZsAI9y0c2e4L9LQYua1437AqVb1bm0VN1d2tnwBTev5YAbq1yQ4aDxk5ws/osTw/scRxQqUG
bwTahwU2nbT4sPCNZ/U3JN5u9OAtyWROy/WyZZ6NXhWt+0N76huBT/P+e0bzwGSVlAHjg6cXj+Zt
sqtXnfdv18Yhs3b186qNCgcZwFgNbVwDPethy6qr6l2Ktf2Axm2pba9fqedV8mupMMi/K9z9VDFc
kSkjFQFoT929UHGTi9KrwfwuZGbfQYVd0m02/mrqdTCZRuXXRH8ASeryH6yttZj1zuNPn/XMYx+q
haygPtrJUU8mJ6vuy7TaGqS1qLF0earYyTyYncaChQWXa8iLoFZSZFAP0wKI3bSyRWwDXllS6kmd
8fbEOa9Cwp9AmMshm7aomOY03/D6VzWqqk4+zPiSTijetM8nNz9hKJv3BFwIqJQryRBKzLkKs8O/
F1cYThH7kkbQaexL54455vDAcHyxQKfBywCH5/SzO44V06lgrH8M/FbHTdrCYlhQPQCa1Pcnzdmz
IXEppGpdlpdWzwi44nhQLqE6QZzNdg0e7biCa/dSIQwJeLMr+3PTAlIRfIfWM+B2cdm41bH+AI2c
hwyKzrDt46AvGVIToGNrMvCbFkg0f6Z4DJVkU7bwubCB0vvKf5LGMC2SB/nLneyRiL5ij6v+Bt75
W4sjI5kP222l3CWStlFjpSiLZSzCVpJJqRdFsreqANL731JFxmL/oqFwehxknsmjLK7Y70BihT5Q
S+8d6RXi6eytizY8T2OMZBNUvMtzv15NPwom/4tJBgvlq/oYJvO1T+QNFhNOq741bUeEGf1mPuPe
3mDDUwMeT+cindGIXb10QEglIEfjsyreBlO+5OlWxWAgTrYCU8atAtB+1yJ8aYt7MmJNGj+YF4Iq
SkJMLRcYyyuvFmdIxixcquw3C49ETLi/EoYgIMgRCGLZ/E4l3N5kuYkBlwapV7fggOVoZI8sCDuP
fKax/8G99cQ+t5IhcJfBqlmk/4hIoyaRfEHHY3GuW2q2beEaQ0lN64XGdVY3ojufax7QGUupvjDd
GHd3MYyCfNAS88Dwq1uw0KMM0mE1QEYS8boCBhb7qBFjCGq8RMVjjnKPVytmvNBu7ORJ7lzlajRo
SSOS4jB34gSDzxGaQNEkz3eYO0ymfC6kzyRZ7dIV86rRBM4pOIxh+WLWtR1bLHg6+a1srsyD5fqt
iW4SsdCgmkYLEX1n9teiuC6YwlB6rCjkRMI3v3fQvFLgh+iLh1bMfIk8YLy3b2dMfsvdkDCbaaOD
rBDqvZMajLCNGYlql7rtJPmq9vvs35V7NSgM1abGj/qbOWEgBUOkQfvBnlIZdwNtcLhCPkHvAG4C
ecaRze4yGWgYlcjn/cHzGnkfhidBGLD1ncVKzQjbrEvFsQftHGJjoRrWXzwydatzx2QYkqgcYzkV
RRNP9xBvUqgw6rwE5kVp8MHXTFfGeV4aX8VZ8GwX1ivlOgBjEkNWRh+VDbGrY5cwMa422b/Sp+QX
eQhy/Ejkh1nH+MiEqBjYquzUHfv2FcReB2+EqIRBzlFZfS7Z4rMFKQajEQZzNfmBWClkTMlTGc54
x/Kt23XKCAjIIDTOTKSUpKKnT3ezufKG7F8evctYNdgwujQFkyF1OnTCksRmptj+ac3MNnRlroSb
p1cAAfBglPLKb5Fur1q2nYmnIttbpolk98rxMMd4tsg/YfI8JhyHKxigE+7TKhLGMZs3YtpRNBiZ
Y+RYmpBgoAFkGRxZguzeSSU8Nz1LZsgmX8lyX7Bgu55EkwhGkhV0SnbllOfsrt0hiT/yFDll8iaW
+kIcUrxQcRH8HS8bNX1ozKIMpuad9ojMO0Os/08u7wjc3JxEn2XFokPZl+wWpirLivgctm4x5ZrU
DDo8kiC83IzEWjfzVcxkazCQ+ZmhXY1dUY2E3b2MyBn4quLfsX+TtFPkcS+4RxH8jv448HnbZNyO
qZ+XbLkQ0f91celOGFMO8R9WAjX4s0I6A/Clgm/GZ94+jFNVtYd6lRxlOd/YsPTd1XTEA7F94gjA
kRtOdASYDqb3rsWeoj/WSfUfhU5srCP24RD4BGlkCKmTsrs4elZdh2M0g2RIt730iSEKlYngv0Bl
kavcn3GPkEpSSZIXhVVFfBuPbCjYO3HGjFfwZQJpdVAoa1bMWPGc4h4RVgfPoH+w1tyK8OO5RJW9
dH9t9zYRn4LO0PmPOrKk50a5Z1RdWUR1BNMSnoKq5QEjWASJmAcTH15w9zEjtOD0JTrwCQy3HNpZ
m8EVacf9f498uRPbmHg/qkJpZPw0jKQyhlZhA8qZM17nlBdQJYyRUzJzS4fqVJjMGbtrCYkKJvcE
hG7+iBovSY8JZagsu80IDg5nQMZNFBZRCOYTYoi+UBJ3SiAqD6UPpo4cBEPopflSVvWEQeVT7n4T
nfBsvT2jXc+723SNkAtHOXbIxvOt0PRP0g2CUrkzDWSZ9cTYKOr9yYif8sVSfsW6lZrvEK85SCAm
i9qi8FOI/gnZumLMmdSXDjpKjcLMPqWA5Q0iB/ipDa0/1cqYwZOgGotlOKfdXzkvaGON9cBCmOLv
yKQ4D28lvlvliuaF6IhEaU/PhU2u3j0nqPvMOWsKVJm1P6lFoJjJB5SEPq28lfqjzrY/UMsV8KAK
yGwL9WqnsTu1IOFIASX9jLn7wZhRXSTYvqTDXa8JJlHjbce+k7N5S1rHFIKjNzHUa4KZifHbzkzi
OD+agTJHtw/5FH3MI5MPJl+L5hl8pTEjSbMYGerDoevzLfJryZQuRrPcqZ9brOBUNpUB9xc1vRiT
KkSd2HDBeDyKRfQcryL5MyOj6j8miu1hQUja0P95kpQPuXSp1dg1YF7UyGxn45SakDBQFY/L6Fds
0D0Wj1g3sH1wRu1NOHHRCIWIrbrSYIY/qkgndOzKYu57+ImoTKs+gPxOj6CZ1Hjs3+RWtvO16jZ2
LwKj0AdEx0EFFkim3ROpQixTPs5YV8KA13QTBS8i7hfTKCEW4LeSyoFgkizp8sO4sjYmb4YoYeUA
AJGgxI4btR0yyn9ophVYWJdDyLz2DUNAOx5uxihBPswCUaBS0hOLcBN0tChnlxTfBIu+QcJn7Raz
Ndh0Rl1YBqIVEuSFBB+lyaBJhekwxwHj2bonUCkDiZ/JxIWSj3QqTEHytmlMxs5ONi79SJFLtZtL
padZ2zA5Zan4SKmyKWngIXuScJ05EypCDDCt9ncFASRCJ0m6DCU8dCxJOxazesH/RQbyj3gSqjoQ
XVqLVeNzlflVHCxL+V6aFczYs7h4bN/VgKUoGyyEAcEb7NlvFwVuGmOObv5MGn/k+S6J0hikV3mk
9ULFOD5WCyYy6j5efjENQtB1ZCOzqrugNaPS8CIE76tGgozMfksRhBuozyc15k8xjRAhJI/u5mi3
GQMzluOqAMCpOeNaylOOXnivqfHbpQb5lkVApYRtMZl4y2pLWvGnFKrHlQpNOdOhHJfEbaB3qmeQ
wzZrcQ5TVufUBh+JexMjpM0gVZeGaY2gEMYWqzDMfoTLCGXbhfweSNUqYoj70sJrSAjroYCcrr0q
EaOhIaP9FIw5MBUn5uDNcKgiWKWmB4HBEvcyida/KhrwmQz5SbqO2c6G897hS1PG+EWRdlshs42H
9Tgbnlb0L/0CEtaXN7R3cJChncNvTwlorlDKcXDsdXl5UTEVl5kySGW1SZp/stl7YjM3ZG3fYT6T
R490ke/a8OgwK0VjvrZKg26KifBqXjd1S0/Pn+m95ZyeztY+FB3NmK2vebzsnLV2fM4BxpUmwvdh
JJql6YOlYOIyLsuxVotd23DQLNfWBk0VIixCE0OsTfJSd5DBrq3ukDZgF/21ZneGtUBag9EoGJLc
Z53BLiiznN8RjxGl4D3bTcr9ibRftREPfQOTNcECjeOsx9X7LnhXi9LcIJ2ZJkEd3XWaV2s1RlWW
YL1S5PlB7xkC6Ku9AX/E6MUUqi6DVMkoHWLGtu3lv5ZjCEaWEc4v2vPcCikWc7u2A3GI5YD2yo63
WkJCRq4SgAtor17T/JFkOIpCKIO2sVDK2hWRBRBx+CPrijpoQDa1WmtEX6/YhNtC/uqr+NVWLxZK
z7r+jfJ5K7rzpafia4loyFT1nnTdQdeg34ZBaicQEk1saK8K1ICBxEBDRDyo2J18s3RmYIqFgfW4
NpDpGhgV/YmeRBAB+ydhPUUwW4jeXp/2R07OMZWNh5kPzlVspDolA5yap+I8Q1E0cSSMFwIXZrA5
DZYo8iXuXT4uPPSAl0QR6FbmR8dlU3WID9BStVmMhsyMz22OVowAAtEcCR7uKoxco0wvZujXeK40
+uKIg3VIiq1Sdicjhqo3GGc7Lv66vPPFTReyDaVkh2OTJE7GtnLXJCzticDwGYiS08qLDaqDVBfu
jUyIjRC4Pa839hJ+i3O8hzcf1fd6UmAmpWagj/9E/Fz83JIWEZTksJD7jkmSdpZWxbZV5Y0manZk
E0n0XiT/Zw11OPPBKMRtwl8tpWc2E67snmkU2yXHupXfBWVJ6nE6F7lCcKJpqhcoPMMKRwoIFXi4
s30jvWXwq+C/NY0UU9pvkgfiAohrIwjaZUFi9fhcWxXObYx666i8xiYBTlCNDYVwL6KbMZwFT6A0
ptpmCC9Kr1U/Hiwz23JOXHD6CPtDD6sYrzZsst4tRX5lv2d/hKG/bEokwpa1OmYcNgpD5QbDEy6x
SikNFB1zBrRNIApqjV5IxE3UxX0ZjqLABfOZ1F9TwbANolUIuLCIRApw+nGnWgyzpUdDq15GO9Hg
J1SqnCwFjfM44DxEXb7CVS9C75miToybL2XotyZVho3CZ0mQ2eMtT/OF3NL7t4DbEMkhrWzeJpf3
2RFpbGDfRO1ZsNLNb+6DoOShkNs9I4qgmv0kehMPpTgUKb8b/BYWi5OyK98FvUpReuKWX0prRiXC
gmmg4kG25MHCY53va8vauTfghD11T6JPVBAOoQR0NXgKhvSyGOp25mb3Im07LKBh6Ck9MRVfzYpj
X0p4wGpu3gJO1pSEzlEO3sPsK2EiMN6qZHnTiStRRw4A/EOoOUHNr3F0zFS+Dk9GtTg0wLTRY9LE
0Zqu0+GNkmZckaEqP+HAH6ClC/JnBtWrUaDktwaJ2oQCJEfR+aAL15aTQDGV6Z68GmQXTvngdchc
RYkiGm++AQzCKfqLortAxmT2b4E+Cs2ZRurLsz6n6c5Gtg/YwA20EFXINubaawEM5TsQVtHhxuFB
wpdisfUPABlpZsNUuRtmMh51iJzJeBn75w2egrhdUM9m9gn+ljMHF8WOzHZVsPxEr9uV+X6KSFZ6
F4CEXF6ZZzCkUOFD5HSuaZX5YI6Coaln2svYKhtKNmPiuBwQ3KJ7IKEIcvswXvTabxpu+HGg8kt6
1BKsRek/dBa24yQdU9zvh2l2JbM+mfO0IRQJxwE4Fdi6KfpvHj7UImb0r70XE2BpFJ+Bsl5Eu7gU
O9FmCkEqic6OeKW6/qn2IMjyCYR3oLxg28QN9ldAgCrboF3icKMNIjRxORbZny7TpPdQZbpmj3Dd
E5eEEvWYPSm8SgKuOGmjtD6p5J1idQE0IqxNaqK3Nel5L7pDpU5eIxgjcbEjEZIyT/JWs8PDuhoe
tjz6BvLxUj1HNOYGDrqL2IdWESJEaF6mp0qf5UTXJEApi0xN5WpjGst6oKGkQXTGlmLd8P576d2j
ClNudLYX4B0tUsLwqORIEZtwpqMjXQ5qC9wlccLCaIErfwRa6lZkrsTxWRkCjbtMXgOqyOMc/XXw
+5oUr/gU2ybUHEImsEy/I01vQ8Qzn2SSpDLI/6pbPIMP8w5CfOPFsZ6W+NDKbmt9U4eKHVL0BwI/
yNFvzA1TppAMiVURyN1D/9YQTHNBfaXvAwI22Wx/R/iFApQQvXiy6ndjMxwmU/X+EzZr6pHyoaHH
tfmUDBWRbj0Z28AKb4iD1OAiiT/nSvS+QmpcgUvbICRJqa0XTcZ6asC6JNmLDp5FWlKCTGSEd2Db
1nJl0+w4SHq6+QUJcgPkKKoGezk+t0ZK6EQKnJf7ErXx1LyjoBCqJbkl0GMn8FahLrKYusjqxwjo
Nxws7ZrSM+vwyIwtk48u8Tv5pmfnzESVYEHh0gBKzJPa3sP6T82QjWNsUe4SSlfxhSIrkHl6w6Cc
jwzs4mZoYni547CfOpgP0R+C3//OY739G0v5reifHwmaQiMbv1ucwxaaBLHNWqKBk9sfvN0ELBpT
wwpdsI1Smg5jnBjvPq9SBD3pCX7ENdDh9ZdjflEVyy/k2oPjchd8advq10X/Z0cRwwUWaCZvq1nG
M9O6M+cBDw4aHWQTLjGFQRe915jwKwQUNfqwF5D9E0xvDNk+u7R7IRF2s5DyxNh/bI5x03NQ4EFv
wK3lqBfhT8+dJj+Wie7BTVicuQKXZGJItUC4gZ+qWDTnsitqoLTtPRXRmcDebM79oiIOJBMd6WuM
41+tyf+eUJqHudyqvYLHBWXTgtH19AvUO3VEGDJnQjzBntJZd9GoEB6/Fo1WouYbcTpG7BHYm2Bu
2UeQmKONKiOqqRnwKLykarcCOUgHjgdASBBVbNMwlVwh8KdI5XlhnILoALR0oa5ALbSpDXQY/Dll
NiC1WNDzqHIeiwPcwASkr7AnrC9sUGOVH+c02YgXMPGYC3hNHDhixwXxZbhWYfFiYiBsVXuspUGY
ELeFKcUjhsUFtPCMCtY+wFXH4PQ3TZjEmXuDoLRxyHH45BSuVh9W/FXrBxkeC5MdWUPhkLaXIWHo
jiQZp5BdaelvSl++jmR99EzU0xDx/pisI+r0I5IxnwFMS3msSIaoKwSNPWTOJsMhbhPuOugxy33m
3pvU6wYn4rBKMI4OdKZLQ50wVLY9QYQRR1/4/w1blEwmj5VK2KKo9IcVaLypOwKDyp4ZloMVCcRc
D41xqYzq+lXmoNbtp+x0FSuhTAs4TnD+bFw3LXCfFpuDduVFrRih0p9YWCMRdDqQ4rEYz01qlz7k
kOU7W34qiGwghmFWeqse/m+FNyBMM5Ixe4Bcg4zPpLZ4MdV/J7r4t0j1nni6t+Z8SQpSMQHnxjAI
B2urGzLTuY2ODbFMsV0y2GV62LTGEeEVyr++36XGWpQuExxE3pwkrw4wnzHgmRBUUHHltN0r9CZ6
tYJb8URhiD+I1uM8yA+JK0SCf/FTvSWYGxBkDl2RzX9BxmUQQf8klmmAG2iSbxlm87ooOQW4RGof
0u+AY01YuVgkLFQtSDwm96gVpaK+axZaKxTJKG2790iCv1VuQnTvSFfQWCTnGenSpFqvU159KpwW
MzEG8IN77FRNnbRfOq30LDDPQWU2ENKYqjKRh7/gRqL+y2UmkXpxtMOn33fZhn18ymZXjmACtscJ
6K6JZoKnxbOTgtIVBzQkjngBiQ4Zabpr+aEqOH/vfbIu5vIjmsKrCvmogKUdKke5fm4WianstI+1
6aeceKazXytc4fOAEj8nKlvRDuIC6tV1Ru7Yin0XMFjN6X9si8G+6EwhxWMeCbKKYoUxtH0bkUnO
A4AtRhz10PzL9c9ZgmpakyG64b3N3Ye1nETjVBNKIoRC8goBGOR5Rb01kJ7L/Cd+9qxQRHCcnKNK
hbNit6BQSaBJ/ggNMhUSj4ZKziOjsuIJh40qcaX/IZJYsFMemqMO5jb16EqNf7bK0MMgV5IXxWEP
Gmwkl7iFCfBoKAtD9aHRrqgESE9QDdktoz69SRxei/rD8Jj0adun//gkJuSFzq0G2whlBkJn+Tnt
sjD5Kp406k01eTwFYgTPfA+JxuyKuioJMRH6rHmaQMpF+62pF5V5Q9+Ne3RpXkivZnN0oHoUylrR
1Appoig0GLgoC7Z+pOSUxAMQX0JC2lgQDPF88CaY4ntFyMGIBy4UcXtKz+L7l5WJU93AKASpdkrx
2lS3YQaoY0vB2EYc00YU9Na/emZzhDfFZjsRzEaRLAuD7ybo1CMeX9DQWWNj/KZDcTXwA21X6UaE
GPUKgbrD0SYsBqQuNTFBqdivNRtjTsjG8e6p4yC3/NZoca34nYnQOB+byqLveDBwU8KF9JavAhhN
wAYCQUkhkVcFo0LuUG1HeBAGYl8E1XGFJPwxdVCpsSTv8MLjkEW4W7NXDtLnZDyEvvC5a0fCjIb/
9DULULVVrQmLDIRslKM/5iRQ23MZ7sWEUkiWBZ4/lxNjsv/ulVDhMCqPIAfGwOxWv1tYluJiNtDx
4508nIlJEdFC0HUmrN5AoxiyaAzZFjbswt5H0F5wOHEaAwA9+7UhScSojuksMKTvz0b9mJVb23w0
eHPGJuk4mHGVrDS9RlxK8S+vmCcOaF84EsKu9iQNIkv0sOO/jCg0LouSnAHbpJDg+hunclntnu1Z
vkiroMluAyaMYAT16ckOJYq37Ckzyjx13MsRrzQJgPjOokE1z7yJyVmS/mir91w7823b5EdSqE2u
Xf/bkgahdueEOWDbW45d2CAuv+Xyw0Ww82uvvTNVKPOrlH+E/dGcDuSjtZPIkXwpMX2S8vwYA8Xk
jbqvpIQEm/rfNBSunn8rBkt9PMgiZHsh3qpzKgpdmxmtNFBpgfUI9ZIdd8T2FAENIGOV0zI/3yXs
XARPIA+Jal3Sk4xmB2uRYl2PkG/L4SfHZqNoULchvTfadZXG5wqTHS351VtqIuJBmqTam13+JclH
ec1KzypcqDH5kq1iH6YjrsP/Y+k8ths3sjD8RDgHuYCtSDBTEiVRgRscqVtELuT49PNVezZjj9tW
IMGqe/+47G1nOsjpWvhwd5Ta26iOEVjIc1qLwNfiDY+HJT6lSNZqwndImkvKF4PzWHP22nJv3bd+
sgE3r+F0tq1q3TfGxaYMJ+O+KKH5CUHX4UEm8pASWGUB3qCI9IKSlkJH4aHqr4qZqgBFJ8SUM8QY
7b2jQ6MDm7chy4P6/PfM1hYxeMO8wPUBBdnecWqAUF2btsDmwf+TW/WxTBjyQufLIjtojpBQ0y7y
IKkqfJNhR+Zs2P4tsPZajX8MnZlrdEZhIxneN2BHaFhSF5Gs4NmGfS61Q8mBsyDSTJwAINJcyIoJ
tVVtYJxgwsMM5bY9zOtEd5SvcA39DlpGHMCwqR2oOb3AjMxiq3uAGBA8+QLCjJFQ2VNTojFIZdvb
LhgcU3f6mpPQiuQXHVfuspSBJcroTT8pHkdN6VbevCAYmsvdaDXHLFCjelZdRhzIyfwhxvHUJGHg
GSPhY8nFOBhJsZ0KGlzb4smIkU6z/0EcbNPOviinuOIXpuiS1DXOFkd7nBlLrcrYorihqMYFHU7D
6MINCwLhpy4ntWqR5vaBkFFkYMjXGnILLjpYVESLvGSI7FgH23zm3bIps30lq9ILKsBi37FJiOSM
R8ph82yqfUCN0DmgAutBzmSpBgPPm85aDcas0WdO+ccS298MjwV9YZa7d8lsi6KjEgPRiqV4ZHjW
EWq7NI21TjyC4EasBCK7kBYXuZY+srj4S0x4YwQbPfKYYpkz7ibwx8R4KvE0T1QJjkwmo3MW3EHN
+GvwTipWzoKrMzE0Em9OvkGIOl9welG6vo7i33zC5iZ+FV7O0OtNW2Up1mk9a8yvYsQlQGP5BABU
E8tPZFeknfUUb4L/mdakvBKQi8FaoYvqoO2tdek48Bv+c0VaTM/vFUaPIRhfTKlYxgXhuljTGfMS
Z9qmsv7O5y8X5hxYgKmTmvfst7esz9pwP0gzMgn17ZXtf/S2DkoaxV65I1455XYsDjHMr2KlMyZM
e4T9Kd/VmyOy5a1m5k3qfSw/mgkbtwJ7uFB8K6eYBekKP+oC/UwFyp4xsVvcXSOnoMOxzs2oniiS
LbRiICsvC+xp2ZtMQ/ri7azhBVUbIpgY2gTBig7e3Vuou6v0IPx4N0hrG4XGNlMXHIgmwjU6uzAK
d43Yh73J5FiwglUL2UvN8Nwl4yvof1BjR6e8E9F/8e/UrLtj43z4obnXUbqQmklACJFy5p+BF5WU
BEQsJgqiznU2I7v6zJCiol1Q6KkPvLfYGwMtRwPVfqlJFG0tah6RqnXEYSgZF6YYQYRxIq5NR3ha
mnXPVTlfW4ODJr7xxdWioqRyxdycRPlYDxR6bAribNStZEVni0FLIXzhaGL1bjYSuHTltfLDzsqD
Z9HzfSzn6czSp7R1tjw3i0ftjtcdh8ChGfKf+Zl6B+AYBYXzSi5BhA1Ee/bYOmq16Clem/TCll4K
zsFaMx9cNzBHb+1qvxI8u13kOUu882IW+630/b9AJAFLxsT47447OyQylHSUs9IPcEMxfQNOi5TS
U2ZE/3cGfyk4zRUvQ6RZMcL8ZJ+dT44H8LQVf1nVss7AgwnDfLDo1gb++G9M4drmb4y7IhoX7Y2y
pAY52ORdhgFl0ZYrtod0bxU+xdgBIOKQ7RLLz2GqYHztjW4KNsppbxt87OpDRlydsnSLpCO6jlGC
JDZR07I80ivs979ZxlIV+YGcbjM0jRD4BOrH6O+i9b8L9YEFj7LAzpMAqy7ljJpQ/xrtP6ElLxUR
5BaJyX6d7BRGVVAM11n5eo5xCKMATHyHzcvt3tMiBF9M/de8/6EKOkgwA8fkMngEJEwlyuGFyq0K
XXsCuMXrJ7nMx8I95lB/4CThuCnJFwxPPgmJZR0+65M8u7u23ZLxwv/y57pFSHvje8rVD2CJANYr
/84dn15sRG1T0iXEX7Zt+oafSPVBsYXw/5uExOYrIc0147XG/TZpQNoV9xIUYyArFV3k8yxOU7Xh
qe5G49mNjk5l3meRHrvO/uj/ltzb/KJUM3kMHN15wjgF3q8P95oRYMavRK78KtFx6WGCp9aGBmF4
W0GF1eznAMtCvnV6FligoQstQa3nvKmF2+CVrCl71tDVtfqvzQYoI7LqS/cX6rZhM5Rkg1D8jQiG
dGjQ3BwfvKVC1qqrcHnD39GapdovYoQUWZufMtBNCfkw0GslIlgs/Ym8193yoNkYdfqatMJo49Yb
FR7vL5K2sWmToVToXAakyEPHtQSuxirAHjK24lyy4RbcTZa/Uq8nOl/kboJ0R5k/uIhVE//NBebl
nFUvPUTrEnsEU3FD4uliuOGH0lDhjJWPPvQPv4YiZBACKUVJe1A6kqI+ROGX7dx6ZBQK9vHsb7pg
9ASUnH83J043HDZ+NaFmY0zg5ueXJeZ6C9NKCsNI6ASboXvjQOX8n+at+tKco+A8+FjzQEFj0D1N
XAY+BY+adg+XDWAaEO03RekBcFBKT3f2iviXltlxwYDnK1adllTnvKCr46flt0GQ96C+dENNMd/O
Rq9QOTRSyzOcg5v1z3qZBkv6To7ev12Kvrf+xosS1od5xvHBaQ5t/8D06P0hBnRjIVkTIOPoKte6
X2zjEuGqtrOqDaLuB0dnr0Px5e7V986IFuLfX0FgqNeE5FjwEh9O1isgKPEyaZUsd1WiwCzdeTVN
1920dYGTto3cVypU+20nPouwo4UMxl+A82s0QDnZfuCZIx2D2ZE2roMFfF7nCtwzud8nLcVSXeCL
aopd6Fu3irzZkOfIJlzIBdJxbYwHXrvxu9PYeOSFkQ8NTazE30OAVj0kjau7ztRAMDMN3j8J/EqM
xBXq3oZtbWFoTh1x8xfGOoSEi4k1ANdoQ2ygKLXHJZ6fOKP2ntqVnOovYmfM9PAj0QyQFRNVG/f1
v3ATXbfWmje8LiGbgIO8OCajJGv3epx9PpY4E3M1bAHkUk3hECrk6OuE9xPgQIlpK++XG8G0Ygou
hmOfAJI61UcKe0bJ73o5NEuzoS9y5XrT2udnMmfvlHrdz9I2Kkr+oRgZXQDxaa4hmY+gdeKVx/KB
sfH/lxR5VZQUHyZ6vOwBJjBj5oWQsIlFkB8WvgNUe/xof8P0uYkeFwdxKK2ziBA58HZyfqnN3wge
PnFfjHGkempTd8A//ncRYxM7qtecQAUXwT0vvhR0Y+/YPQi74y0cHulL3tmavR0q8Q5GxErqwGVi
n7MwXRgIEb6ZujCGGs9Sfra/rv2KNCaBeQTvXIg+bJ50mKSKnjhEJKtKM1G4P4wVv+ZExnJ9ixxs
dRwhuu5svTF/4rZ0eVaJRzK8m0awBuTZZvBLYE/9Txyj7wZfShtK7kJr3ZiPLQpv5wkdp+c0j3Ki
TZsw+102gXOZflCilc7g6kFB/mn34l3dPDsdAXLezlvOA48g2nO7XpXESzlbiJ0WzoAAwJXsO9zG
IPQ8WR0qjILUpZDtcmBH7vRfxDfJdQI344Yt2pta4CQEFyA3BN/KJlgmNaGATfRNK3TjSyKx6RPT
dlYUj24ZD/pcgYvhO2m7wM5gFKhrKtDJDQSURN+6ReD/JnrJGBVZuaHvEJIoPap0YWGig53f1MOB
gN5egFeLbYgZ6iu3zwhfDTw5pfVmUC5ToOBqEOEQvkvQFi1pJMrlty4v9t1YBoooEMxOKianhIlP
u/TURdV5pL4g9WJqBJ11UueobiNM5bE5rgdfsBNxYMP5KPF8UZi7V2HgdY5NmhfrZy9y1gXKfzoH
rZkSO5N8Hjw3fnf3w0tL+xobD1y013QF0mGX17w9eP70Sk3adyYRMTauxgcrMwMkmy+1LPcmw1Dj
gz0OJrLFs1rDXUZciw6h1Kg2Y9ljFjoodi7JLi5/qsoe6tTchXb72lrzXknsfZmx09nPnqm20czi
6kt2mmd/JmwhsDdHKj2/1LjJg6vkyaXhr2tJUZnMyaexw/086i9ebwG4Vx86IPkkwmFl2G9ptMl7
cTVRj3A29MvrkPOJrorlMDnwmHDfTE9PShrcZiR7xoGrj3sUbsSpKJAc4w5ElkTaOw9AB7w9ROpm
3Sar7U1vp89tNnX45gmNGsNz6So3s2X+1eLiJWrAqUfGx5ilRF3YBZL4HJ/RzLZBQlO8l819qWig
mDXLY8+vroyugPB8embw7wWLUZ3qB3/MdlWBkZjNKSWOYHnJaN0rY9JDUVRFyYgOghfVm2iOrV9b
k/AOPmILIsnGnuudJWIa+erAbs8UCU20VCHcpKhMWDTDpFp25CCrHKtmjYEAdtA4h+9+De6aYN9P
cu9zoC/eWorTwOKXVvNTCbi9ghGPU2/NvWGRMytzzJIUjuqYOhYQTTVJED26sQkvK80R2TLADuJe
WWovPdhowUgkWFziDkMm2zGMo2UYJ/MslVLCJ566u/NiM+kPG6+EqyqJVJ1okLfy98qYD2gTGrmc
XJsiJV7YFAqrHJWQnKnASwUpNtEuLjETHnF8e1kMePnrt7chF+qAgHUgyI1ZqOXQYFaoZ5b71CRd
85CiOUib9FX30jfsvVJs8iZBzaoQcXQNkMRV6hFOvZyNPMb6suy7zkdEQb6fkjrQQaWZRYAdPqS7
3DcJAGurZxVmwwbOLNd35wxPr/syoksr0vZjsaqDF2M0j5x2mw8LCZGEhJ0iS/Fb1tZXgU40eGRe
9Bq613SAGYnebW5mPYvFA0zL04gQ6z7Nt0ag1+Fi+Siw/ydGifh7oQGr7R9Njb4gAAU3p3CSJHuy
CQhuivTyM/Kf0vnJ6WS26YxDSOmIJd7qfvrrRpQg0D5XMIxNGL66OtzZ/rvjbfoZbXOIoYNBKUQi
Go0GAaHbhl4Di3TajHEwmrAkWzn4wJJMK9fxjhrmfqJqJNShknnPRcr+h2pO3keXgMZZ6esei8GA
KYbQ4jlXmnof7ocoyl1Gkc7QnTLHODHmL+BQmgfGDx0HfcSAyrDfQJPwxPh81lTacVJQPx1FD62X
IxOTtY29k+6WMgbLVGrc6jX0GYKnBp0nppCcWaMz0eUSdIuxgH86sJs2v60jGIFPdR89RhymHoLG
3j8Z9lXoHHAwWoI93DFBiOmxODe6h+q+PZDzpghuos/ARKghYwG0zZH/unxhsqDEICjpH7N5X0YY
i0alvH+kw/IzpuTv9KT2AFCmnDhe2PxUXUh1jP/bjsXfMezIbj4p/IDgvl3P0d777bdhtF+94f6x
KtIkDVkA5KKPMonL77JlHZ1cFxHU4m0bTJsmNe88OhMbYvMm+1gJixXuzqC8ivsLiLFyMDLzkHS0
UsnDxWxQTVAclfyPvMJOju9D4ly57ebwFUkqwmheLeOcVeLUk0kBPu6H/bsNTir9tzJOnopm+U8m
Uem7QViHunEOCA3XGj8owNCbIawXXE1Zt5WxuWWHMxdsoi5IIvGFnhM0zySR9nzUw4x2hlIEWduu
QAsIuOxw+oT2uZqrwOzv/Y4VfIHvNdr53S8X6tzzQH1mG7s42KzHOZyyRcuyW3EAK/kCds5BBUC6
T66dHDtMwO504cog2hoLFEas2D/4pf24UVQNwmUakvnE6YQONgzIdrwLNW9PavGPBIFUEjv3Crae
IqugAYjMOuwQTBxkqe8bENDZ89dGsUsEW1Evnjo27QXaowDtxsXljpJOGaYOSJm0O0Qz779xUEEs
JSfZwLZEXebzcnV78Tzq48qdir8d+oSuu7bFufLPgmrhod3P1OzEOiSIWJE8HVQaFZR8MqPsDOuq
NPEVqq+mHs5LY+rryafWgyCYRX7NUPOh9YtRsJmvGsRJ9ZThW0gLFLK4qAS6PYxZlvMXE/QM4a5n
dL1Q/hOlWM8GYP/BEqqB7eggdhCOSS2P84dsxIsyPmHfW5INf0fFMgZP1E02TWzOUm+jdk+EGh1t
3p9UXHj7GbCL5sKRi1hrpPqu/eiYfMZsOBF+zPrlZyVaBnOdyPHZC98bEtpIXhvZhMP6TSbVRXfr
o+5ZR3/kWI6kfaPxby8ypPZhFzRmmK/cIv5yZbI39YTiwYHpTt3bmMRAkFCAmCNKgczh7TYmcAwB
/YfsVBIzoH8CbWO7/ZkOOtEpEvomdaiCcVhznIcnofNO8WKERIdne7hvmEivk89WLYhCmvWrhWxD
LiQLAMJEfFER0gREwVoboiseJ+AM66CPWY86Nfs2M24VGuggQkWHZThwC4qilrM23nKeR01cJv3K
QkO6H/4sjh8GUzOd1eFCYRKbaPOrtQjvHbYAVimcCLMxRLD8yP2RuvTQ0PHkntiSC3Nrqb3JzfGV
0+26IFwfvoc0f4GrDixsXbAuD8QBBmk7nxaExwOsDogvjBcWBs7zYn4aueAdC8kC/DVQB5BiyFGu
sHlbliBgAbQ/BazELoEBsFwbMdkyydNgvRZMtVTo6gy0VnkIMcdoNMKiRrLL5NR3xB/gOLJj86d1
uvvkFgeRUSHpeOnAhLGixRlRf7soFap71qEbM6I5cmeTcgfXlknubd2dqJ86O/ccF7ThsWhM1Ab7
1wryMceIGv47AW8LH1D6YtetE53SPMVs/dmG6ZubQkcinQvljd/xuWBJ7Cqud0TEoXepSDWaF0Ke
cjbvJFOkzSqn6AB8iLgerAwOjqghf7Uni5R04r+VJHneLUhXsokhzuFyRDhyyCA968q/Le1viY9Y
d84jkj2Hs87V3K2ito282buwKANOlqEsT/oqc6evtvsmX3Od9v5aN9PXpSM9nxTqBh1XjzGlSgl6
JVz+UdfJUi2JE/KJtyLzKoteM6VNBXVo61mppyoNXTpgwMSbe48wwpRU0KXI06IDUIqOqtVcXkv3
3eABbg24jlEA0xAflZt0qSXTKwd6Qai1Gscc5FngJMqXOKIUVgKdJn8Z888k2XgzqYmyCizdfQQz
mHGnkp2LettBT9tIPvjOb4anSN3UaBJWVRKuEcsqkCeyol2fy4BmJohu7+p4wwn34gO+0aeMLztO
BPg63G8hdhWkIGmDdnCmleK8QGelrb0e64uzXKP4H8zDZfmwoIcq5C2i4JxvoJT1jvOuJ7A6NwU8
Gcj7eeMBbFUTxYQCJ+L+HGbqkaD6xnMo3yOUT+qhqAqae8jSKYs9mmM0UDV2cZ04aKX9BBwlKqDp
LQKu4AbBfEoHGAtxyGiwQmFU5PnZGymJIk15mJkJe4IGcuouSyyUFRthNe584g6H8XFG0LATtQQr
nFChnIsQLkN0a1ZXnzw/FKeeeUrqUxoT4kSgJVzbj7JmDu+h/hvLW8o+aMGWSG3Vjx7ZoVF1GC3K
n1SK/EqvSI2iW8XAs4CzKnXvNZaDZs2kMNNtkR9EQ25IynS6zLiTVlr612Jm0KfmT91xfOPjnZzy
TdIQPaM4E+uU1rV0RlAdvkYxPQ8zIEM6IMLvH3XYpdb8SkiKUp/DZW47dP83gyS5IV+Zccpma797
hEXz0D+1c/2397t1Kl5TokgzfTx2Mtor+TJdB4HBT63BEmvo5Xjdc4OQsPGiuVf6dFAjfdW5ZezE
zNSFM4NRoJu4jOeG64HsC8mNAByAvHAjn3k9Y/c7a51NHROeMRB4lk2fGJKBpY1A97SNXyMYig85
sOg4vZH3S7Q9yh4eMjqhkRkD8/nzo14BI/jjVxyCO1CHqSXpig65oKzqnRy4xAfnh5h9GpRpsMc8
6aBMY/Pn8NpP4AZINFwwl0Fg8+FDWUftcySYtuJAQTwORaSgN0UO3E2qLbkMRfRT8cFAFEsZxDCT
tb0tEwzqFRn6yJk8d194XZB1B3WvVXZ1MBA901uC92WnM/jTttsZ+Utr/gMx1XZkdBx1iOzRWzY3
BVIaFroOxkD7C0O7N/760QsGVa999UafQ/jMIFOjedWYb1s+L3wI2IHYE+R4GZfhg1Nt4YFD0knx
0t0tOONusyCrg4YcTg3gXRc0ozCv+sBPyfgpnC+jQTiqx/7DkGrHmrAHm3yYyXtSILRSk/NTZHR/
hii2Bus+h0gc5heBL5nq+i5+7xzrorDUyfmhqultafSVa1wldZ78WBaIvujP4fKdcMDXRPiVHnE6
FK+abDLq2lfn4JCDgQt0gmoYq4hvmby/jmyOcW5/6qO+Hoer1K58SrQMs1x0UG8ap11hnxlOEXSH
fHs7jo6QRkIwWne2GVCrSXKEyB8LXUXed9C1hQv4zAvHf9EvzVb9pP9+kopknPQNCiYf9jaN4jzm
kARS8zc85Z5vQ/FPJ4rWsnKn/gG+k4QkrGVk2wt3BIAwpFG8+K4cqdreHYazbnQ/TXoa2sAwT0Tx
rvSDEYtNk4Z85Phc93GQDg/Ro5YNm2RZ5YW3b8qvzo6+suFKMViNyFvTNlUOdy/+Cofk/HSfTh/q
xisfI9J1p/k4G21QLc+Lca/aIEm6LwvFJ4qhFX/yBlrNFfJVUGdIKhAHot1Si1iyyFpbe1uhwlK+
y8DLUSVtrOZQpx8FcnLHpyW7d3YxOTFirOCf2vN8GPHSZeWz6712C/YGvQ2mGJFbZ78s5OtG2a4j
BqrMz67ZHiiyuIXQlyZ3lT5jRXLmjYtqSjeRVqoHRdtPJh6wx7qkhNPfV+Fr0piv6PozjmW6w0ZY
0IEpAdPKcvD9UxOS/BY6RxNN96Sw4WyflNXOdYip1IgI5Kn2lmHTiv6gzXx/9ksAaU0n/xg/BD2h
vXF3xY9ek7osEfJyzyV0lU6T0mKEDyQnMIlik4Dq9DkhdCRUcw8ZuB2y6AoZVrMv1k4gWO754znM
ThLdigPd3FhvgmmhR1KmLSa80E5983ogeWu6dQhDZI8xl2RzPwYf/huHq1ZgbaTlmzAUfkaSPiBE
LZciShAw27vX/hmvSm28ilSS7AUEnJXD1k30tdebf7QE67hxD5F60v74kPm/JY0k996/dwkRqPSF
kmYyd9QCbaeGrB/qJ+HjrLPX7HIaSSLvrr6S2rpCYAPwWkA+o3wXLSagfut07zMmIhRCXEzF2mqq
9dSuTAYf1MfKhkLzEz14B8FNZI7hwWm67dBnwQIVksl+7WbkCKUNj+O+UfkKzzluXYBVJXCz8NrX
+nuKOr5WcEYkAquI9rq5EJfSbbQ9mx51NGtiQ54jOFq7sI4jKHJe/jgVQqjkq6q8YaXNB29i6mjl
l2LLkqTmkfzK+nDX4aApnO7ixrXiDE8THud4tLA6kjal/HAoL8JM+1GfdumWb7bZvjYzkyRxa6RE
KLm+i+tcdqSTIwePKQiuFgCWJUQ9yIT33aUCmj1htsdqjFIZWyourbD9iYqYzIe7gcCXlzqnfAq/
cI5ffI+HXEUKqAUUKr9AfyHtf9hIE9NL0W+A1xSk1pIlAvZu7Tm5uQUizQNavxQxjTnLbX6r3Xel
j2+m8LrSyuh5hvMx9YC4hHfZsdt13SFsrX49z9FJRvZ6SEFqbCLLeLcZi0AQK5PcaGgzKtPXs1Zd
aoe6w5JwDkCv+M9EeR8+LYZQDoHJfNWaAsUXwYoEQ41Z+af19eeq4yUSiIdwpfeGtc/zTTaUX5Ft
fRQSStUjlIWLK2oDYRI56BI93ZMNy2CNfr4Jr0bvMiQwSC3LfsjkpemLndnnL7pt7akChrC6U2f1
kkz9B6D12krEhgJXBKX2qiEsXELE21UXtCjVbePHXdZMTlFpbGvL33UxfoKFgRY5k8duj2zzX1kz
WVoEPUl6J64lpFqXL0jEtn2718xDx/LkZdcGFYZkAhh01gr0Ubx/HdhipGgcQnf09/LP5Ps7LXyc
JVYOnjgeVd5+H4mTDfifTenG2hZI6du2Rldxa7Ps08fLKzFO+uJTc01UXFz3pV1/TTTSag7DmS2t
GP3dcARcfHIn522mQ/xvgvNIybFJZHhAanPFIH6YfMJSChz/w9fFQuLGVcfekfrXBv7TTzYN97x+
DzXnWJWbzKIk2Lg65Bp7pMVPY7KXktqG8r0tCExrq1U+BNhB66L4rNv+A93AYL7H1sLgDxtbvYFw
m2J5Had27xUG+BX8Slmcu6hFQkHiIWIlrnPP1pG2LQgTu82Yfg5j9rTQ7avpxslm/Wkwv2a87R76
fyLMzGUtxlf5K6PvQeMEOfMOyEf+tiXTHjJ13Kql3oY7RCqi30ccPYC+GN6TkOy2nPxfsCN99nDw
CaD7/pEPCPvaVgc96hRrSj/yyOdFo2xWF09zQVX2touIgHQoCNZirsxjxc6b2drV8p+wfHc+CzXo
8oM5oeY0vZsMIauKR7VgL6Qcj5s+u2dNv5lm+nF1HDLbuMNd5OdnR8He1XY0BfLai3Anal72rRDn
vkVV8wJkbDnwNuzLmRdSfvtBDQc3q7FLvaOlclsRYA1ITK0qXcdofMmvQqxW7Hof557n7A10ZWZ5
QhOcVD3hFz8Y0CH4khWBXiZgQzzc6t65jslaQQWMPjpqMRMFJvRM2c9vhpFvLGrcY42ebcgEnQG6
NjAlIH8BYcuX9dTdXb4D46no3iXS0hotUdPlL/3QsfAEFQoVHpisfBqi6nmK9FeXuHgoDQ2GfvGe
8c5387jO2gnLt9zZOgxIanuviZcGCZ/2NrmFjDV2aQZhQVK5KXf94qJ24BonSb7md8BAzFUQSYKl
PNTJ+icfm76rzxboXYlxy9G3hkNIDR4IXGDLsi4jqv243qJQWVprjWHJgiyk7KSGOq28reaFZ41/
QMGzZ4IFEWhxgDRtCBoYtyNgVhXYwxmqEHcvEcv3MYal8e6eSmpZPkHDINNqILyCLTbNf1vkWXPK
SM+IRfuaYBPtzjgJI3Al0FleS8nz7VyaIeFRmYPWu5Z/3PIMWMOU8mzNdXBKyfoyCVpuXfGJXUP4
fqANNa6Ki0cFtZ/QMPncOibKWdIurH9/ZpPMA/880EGkfvmB1E09OSqoltOo2enFN9+z6kuiIomZ
MPq/bf5N54EcrxqFciH5qVzUegi5qo/bOPIeO2u6JAs0r56ubWZwtVdPziG39mMBEfGj2c4z81YK
1PfPXmxoL5q+rHRdbNoGMlyP0BKkG5s4j0jbuoIzVmb5piruI9d71n7N0/gClPNeSlh72uUQ+KWo
bQc+c9SvjNFzOZKYyupcM4hFhyQqL8BvbnosGuPA8NG30UvsOj+OibujxhhU8Vg1hQOe59QCA2l6
Ek4FJV5CkmgBn8mbVeb00qlq0Rc8sAo70AAEwFMGOo0zbE8ZgwcdWywjP1Zd8cv5+6mYNyovzhdH
lf8zZxXDVonuFt6Dj5H6q4AtRE907tEV5M6jNb15dBIhRBoFzdRXd/kRvR+Q71PyAplJFdSl/EwI
MPDT96Gw/ihtjZt8oXqC0OmKP95sXqZzD5lm82lTvqxZlFxfcbTuiW5W9EvNmceBNm95kDn6avkz
xPXedDi4249kIZyNL5YkT5aGwkMvqVQQv/yjFrCHv/AfpdXwojgEJM2PbXMFbkVNZTwmNUepipyp
phcXwRNz6MhKNefHwhnw8Gd7XRRW4NmPzUTqY6mdyszZLPWrKhnSF94YwLlRfoMBmNA11QjNMz0N
gqYGbNcW1NRENHuKOb614Sbusr8zRDbtuDIpR+fm3auTbNDlRud2RWmMiSdfXjStRj2PfIEPvUVw
YF/BeDXlo4lANbHiQzi7372WnjQ+cqUkYYg0VjAtTcq129NNh4rQNZBODfXBIkonc5qtgQYgTkoE
OagTkRZV1taUFJKnM2bh+yiKfxc2qJpaQlX92Zjw5LAfevBjhSITNKpcoDZt9FW6WR+mONo7IxOO
rIZvF3BLcIgmzIlapa8zrqk2+WJKjQiSVGs65++Ixs8mIZr+YPsOw81WjlZJsWoKghy7GjCabbUB
qKIZoZyw16J3ZZqeE9qGr/5vCBtjjAQLTRfWeFTHlJFRpc7BUeNS+lWHftWj3/CqHi/CBNtgnAox
7H03Bg6MyBQGUisXpFeyuXrSwPCTxi1GYfGQYXywMUFA0cAVld0QFNWyUUI2ABsfUJ1vCKOhJO6T
+J3M+jqKZ3PMSAAAQdqDpOGdRETVR/aZu1G9vKULD0xDndPwiZzB8GO59nN7HVU7izwW4HG9vCmj
HMgbCxTkkfIOew9heCEw7J/Qt+0uHOuOFDvVbzdFTyKpD75lBV1y4Fcoi3xrV9iqWHwJkiHjSVuD
H7dojVlfVzbW+rCE1RfhgrtMH4KRAAtB/7gjkr0995uEu5mXPzK+IF4DLCTEcw1Xz8Es6aafpsrb
h/cBgKzMcTXiIPPpfndD9BkGflWT9Inpa+7DY1boQRYRJwTQbqHaYJBmy+LD9B8c5FzdgfiDulPD
6XhtweS6cT64UU9lLfq6N65M9fxS81ZEN+VAXKz4LUvsp8h8nBrWJOAvcl/CylrrJX1l5bmN0GCL
iCATO98Df2GfieJvfxgeXX5s4i4T8qWIrkvwSQOYTbgc4gRxYQTImKjfXFz8wt31ANezAXfwD1qi
2rt34i2fTMmHoCqAmfhlaJGFvmRUFvZeK+4T+ThyDrzB0QPH7NvNC3zMgWg8dL0pHnpr2AyssrjX
nMBx9Gdy7+Kof0vbCN1dTjTfb0uspV/eYlNprZQlAJRDm1wyieKz+tdKrFrq8Fu04uYWL1l/NvfZ
rJ3ZF3wOP68fTkBlNCUUiKWGDbNJO8Tck9dkEmuGnxaxLEt/ER2NqN9YoFDTghKTRBQu0S116VdS
nFBRpNj7TEFLKUa4+J4D14qOkj08F/4iCKu5tQumz3wLL8XM/+ETeKUN4bHhD0eXcqiRuAl01cKn
SQ9YNS9JeqPoQq+CQWsWHlcNv7JZIv4dPgeE3fmYfOguyFXfE04yip8ibDZRiOiCx9LC0OKqBdol
L4qeqoZVcOSs0inNWfLhJc3FGo7kMEr/HBrHqsf16J98NJMt72+hkw1A/glokbfWOFZrU7tHvJ9J
a/2QGfDg20vQ1dnrYivhdE3pnji7ocRk3xypogL2jk6qN0nbopx96GkuGJbfNieFni+4zExbPKDb
XstuZQsaqXXhZVnyqx9aQVa7j5wiEomZ71VrrzIRHHA9M0cn1T2dFej/K71fkwMmLRobARt5IXJ6
mXkoWzz1kgInG1OoVh30mVKjg20Qx+FaGNyTM8ovGozQaIs8XvvtBzMV4ig+wSTWG90vJzWRdwjh
GzSKgNJ8RLZIHLOxVrMcgm+Et6s8l3vuQKGZTx4VkDYeE0R+oLmomYvmWhB1MJncKPwMxf84Oq/l
xpEti34RIuDNKwkC9BQpkRL1gpBKErz3+Ppe2RFzZ/rWqFokTObJc/ZeO4IrmiEFUL1AnFE7EGvo
jB1yjKkD+3nwlOBjCQ6Ovk8ZqI6Wwbp2HtVfMokzIPaBThW3xrLVcqa2MY3M0YvoUhdRw/RH9ws6
a5YeI6M8qzSOxZ5r5jzXaKmrAmKNIpo4E0Jtpdy0TkStBcnxLtpE4CJcW4kOOqf5UsJnyixyKsKt
zdBXs55qa/+ICpSyb6FrGTXHJU5286SiG7/LCGJNTk1a4OvYEOjOlLr6TSHrMGuaKvpPmrJR8VF3
ceSKy+nwMRP6qx3jsFZTcYujORl7JF8o7OkiSMWmZYA6K5ydBRXIMB8ClyowgROrHWV71b1qgnoi
MKCW29ihxz8Ks5CW4PsRwii3/cvaD+5nuoD6LjkCKsrwPs3/suxqmOrh/4ouaE6UkGJAmBDoRTkO
W2gXRPuxGimEnjShxMeN+E8Z/irmXkIwFGQ0ASs6qXceAVYH2XjpJusUBg4Eij1/PEw3LVaYdQbb
OBcHMQrNOZGZAzMHsu75RFpM6XimeR87XwyXxOfuIyJnW+4Yru0ldFlwMUxjdsElhP4Ho8qQAw0m
4VLCmDVrjwL1V1ggT2lrLHUN1scpO/VMckIg6ereKeR3tQvohzebEiCVohAa0xh08pz1wpSHp0qY
BjJ06Qs5gBk7QDvxYyYQb7RCsd14Y6auquoiUIMpnEK+iOla5XuuCHxPjjhzh5fBMTiqSDeK5gMX
cu435S9fcbYmgkQUgpY5NTEQMttsLy/MazN/lA6ZYpJnPu0D5iGivSbabDFljzaXu7b46MirYesW
W72QPRAUvxaVio0RCez10KByAdA1yLhlAT/RMKEU7lEaUXbBraPnPAsxS/qLBD3ur+aC7A6eONSQ
yYS6lRkuED63hgSSp/VVa4YtDkGN13gql6NeKSd8a1txK0SZr2Xa3QitG4AHxAj1Ee0R/K/iLssK
XhHeu+Z3Ru8kzGPNL7/TSKFxkXE//YIXFHtuFV1nDoGirp9nxH/0PcM7cnauBNUbyu8JkGmNrlV8
6HEYvxCOC6jMOEhHyg0R1zdo8Kk1L5IULA2fwuCGWkJ0ES3BoFtYA8ZpK6Ac0h+Gdb0s9yWy/0S4
iekhT6UfFnezQKjKSpX81rr+FCSFsv/DLcBAAi988mAQit6cIoyHOAesTp+BPzLFpsocodwsueYH
tnhZ70PPQSlCVR6dc/azjBWxKUNoT/a6nyBlJg8XISsQxjuiFrX4mxvtGELP/KoNw5MlxkIp3eF2
P2WIHhCE6SD8l5n09qZ9KTgCtaxVlA/CYzCN6Tk1LkJuz6pXGjusGeXw4B4IIa8moRGsLpMoogpV
OSqsWBpKsYVZF4XEWHJWpiSmwgOqy94Zwen/X8+TY041QfWY1XKMm2I1SPgM6f32nPYX+LKGQXdH
33XmVSynBX0CAHjFa2Mn+P+MvcL1iIS0zpCfjVr/jarql2Xw1leM0RdtoyvYD0UpFl3bjAgLh/kT
uCk+GRtVmdP0MaAs0FxqRr+wovVct3CjTa/XTk3BQKb8ZbZU6NYlSW9WS1s3fDTSW8ClURD8xrSB
ZyC58QOPD2ILDA16iQY02Ji8Spj9VpyhIW+w9aBeCKj5mcVxa3pft7axIl2r/GViCJtRdE+zeVIM
5zt0eMhPGRK7FYrZdQZuuCNs0zLcLu8YkpELnMrsyuO16Kjv3HYe1wZTZmZ5pnXNOqRdkSFAr5Y/
934bViQT3nhIyS/iCceGHsISDk3fqIwvCbNJ7dRnAlulEpVatA4jRnzikUxEyjiOEq5U0+KsjbNd
J1xlDZ+rdBr3DyWwKz4vnJhfCSwPu2RNg7aLg++mF7gXu91kvUNzl2cSSRM77BD3u1k0EqJn1HHw
bmKydIi3X/4pop0pJ2IkwfRCTcKfSunOU0qQS/mVMSmPF7ZxMDR1c6c8FM9V9ewZ/nSIRQyWUWhn
EnhG2jqk158s/cN2unUQP5Cs23H9NvW1O8HsCAxIMDVtSlH+t9dwukpWuZsQpYFAQBFmEFKn88RG
aPFOkUrrxyln4h2yYI/Pw+tt6xKF9XulNbtZnTDXgFFJPUtT1wN9Y2nU8cb7Iz4/J39RacGiBkBs
x6GUixZzRg9aly4RlVdGp495Qb+R4uZDmtWbbimvaYq4W9UBgerMygdpQqxcu6ZKi5vXtWVAhw/q
39gomy4L3hrDAeXkrCvQGuzfjw6wC+GAYe07KUaPzABBONDl3ZK2wfGYSRbym3afq6jKqTHUvNo5
QjTzhdwBhyy5X4O0sf+G5Daaw6pkuGIomHsCpHzMQTZlHLDNeHH9CNWTBWBpCeV90x3UkJ3mUrHh
5wyORi63jqrsL2Jy24Xk1aJy6eybesqaK4ohfmBukcKgQAyq7r0mz9vZNarvTMteRuQoK6KvyfpC
ymI7nhJO9lA/PGMa90k7bkkDPeasAxn87I6zgdyZx4HVOV/ib0fiTeinBh01KS9p+Z1KkAESjUCs
cPzo5Ok0D/GGDaHAKkZ9uOXQymlAw+c44qzJw+PchTTa20Ndn80FbED+T62XjYrzU2rsD7EQWJ89
rQHDUOA3sgNPBK/zoG5tUgRY3C3yywOGv04Omqd6RAIZO38N2S7tEXnLZ/v/Wh9rGvidkU7tvOkM
lkbR7h6rxAdBIpwLfZh5S/8BWkk8PUGB49FZ0RTTiInNLNur4vlFMk5qJB203joFMDaGdqtEGVld
dfkaqodAN/xyPDQtf79iL6WhAkewtwj2xOYhZLhdgx9xxtueOLM/Rv2hb7Ur7VbRhiyjiwTHnpMO
tQ4TXpj5eOWYuob3u5oT5orDbVSxrvV+0wJZl5S9qQ1nSkusvea37Rz7mzOSa24wGopazM9AKUNs
eZeBF1fIXRMkLDVy3y6TvSw8y3PGgMi+5Lgt+OVK7WB7UP0p4zBHezr6d/uQZRW4AA7gaB9XmNqn
o/Dzd4m8n/vqzxkIf27bj1LCXixkVRSCehuB+oUMKGrNwZ9G05u79qjZA1kVu5gzr8AqiBRZZvif
bT6tu1k9hCrTTX12YTg+WxAeFkKV0v61tz1TwAEPclPscTsaPL5C41elmterD2tCYd3cwkx7dax8
JyxDJU9LI1Hc0oWZnLe8RSNG9xEk10FI6kQBvfTBNVZ+DY2Gb4QjVPpVEDJ2fwHKgwLNgq2+mx0n
6sKRX3UrPXTmvgKzZp2l/mH2mPE3XelO1/oYMv0Eprk2NsUlpGdzkNt975vAylbJ0UHuiIj6oW1j
7nh/TaBWW29F+mFtRnLgh21KZjppRYML6K+nxQNAlemGy0iVQ3+HVKld6S4H1jL1NNw9rUvGR/FC
pDWuUmjG+vDaKq/z09rEOzu+GdmeMdlMZABdORcIEfMgXAoOzIw9cmO9gl7BE7gKdsL9jOakRV6+
c9SrgstwhyrtYP/JfzWQw97vlV0S+Mtb6tsXyec91va62wK/lFfhyWgOYgYkbe1wHyE9cB2SWmmJ
A1AEPhw9ir/oDNMGnT1SyOXWtLd4x3GLEVi1nTsXt2nJI0C0FZk8JRaITXQeoiu43JCAT4J5OJJB
53Dnl8LaNzae7VVdH2q46cpbRQ8LTUe/AovSIrplmhH4lfaCjEYmW9JwuQ30FS8t5jzE1/LW7vaL
+kRTQGQpLRedvsG6cjbNPb6ko6f8MoA1vSi8EMUpTZiQsJqZkh8OOGeecNCg6fJZQXuix/tslLP+
IAUIawqs24Lm4YX4YC19AzFBoClOkfw6ElC8Ss/hmY4VMVWFp38W2hpNdLpFOcFnK6sj35u7jTk8
lfYL19XeQSrRUgaEVJ4r5u/aathq9G0XGvhXCX+R7gkgKWs8nlOsAxahfaixIvjOZFpT5LmIk4oz
EickMRyu6p2WvZOdmQPHIZuO58qq3vU3vXZTY6270TdcIxLgeOicG3qUZDoG3bOofRAgIvxIeFWo
P712pB7z6RqZMWIZGkHwK6nNt+ZwdVApDBzLXN45pdpETGm3Fd0URuYUY6Fbf2iH7Nn7YOlGCeH4
akTf7qbX7l3H67lFUoGpkgOqF3GKp53FY/7Z7JIn1TxFUMZc5IDhTH12EL0v/T9UAoAbP/Wf1A/3
8pP5C64yzAoUqrHqcfUY/vDrR/qxAF7c3N62zcmRkOEgpvDMYF1+T/1KeWqwJRnaj9RSG9qnsrot
WLW+2TwGEWMzvqpexZvME0peFL8lGP3Sfpg7Xv6u2CIOkDgSDm8IRAYb4xjzkTcJBSluB7z73Egm
MpyXI9Ic+39J7iqAAz3llu/D7dS44vzuLW98WrRALS2nL0cRf4j+7BDsEgD5lCVENrKD7jnGaVsh
GcjXsPHexPuCSkUXP8LF5GlHM1s8caTyANagHb640BLVh7bjM2hkCgi1iLdADuG7+nHpGcoGnkaj
XYLCC+KNsans1+KPIUyRbg1lD64LtYxJ1habpUtfaDFX2p43NvgpLg7jU65e7gV7laszP+Hbj0/N
QLC9nserwgTzkASAGT3em7h/8nyLSa560A7Fz0BzRdnb+MVo1VP+gKc0XZLV/fCatJiLDjmJyzHi
TnxLr/VRD/b6PPggmlKx3pjGS5iepxINH/hjLw63yXAuYs/6pmXFsOCgxdQTcGg/5ugxVK+5doMC
ZTGTCIjXytpzjQhyekFdWMyu8alY5wbDQUlT9iWcXygpW0+ezgtjYvJk6cLyzXjaMhTbLmdqHRUK
8+4NiFLGhdnGtnw6j3rJaflGg905oXwI9U0jX/P5JZsugXRVxIEZLph2C8f3UbtJ1qs8vPK/K9J6
YOr099G+cB5EcBAfS+seDO9V+UiUN/qVuCWJf2T4BaEEkVl/50NgER7dfoHXwm6P4+CeShweYWj3
AxkfD0LdIOawUC0W+94a3w1bCe/5zCu/GfWXVH1N89vC1ElzNfz15tXmCZs3EDPIbw4g7CeUgPuJ
apZQ6SXZD3/ank2tPbKPWJv8lN8GapvQD/w6dZ3+EZe0fz/q6SOynqgvKi4H9/cV7RTDz0L3bXMT
qu8qK7LsccUy6cheNGzsV95Noz1wYmQQLd7mRMUQudIOZbS3S48WtaXcwQ/FjFHm79i31B2xE3hv
1UT8NKVYsOPFBMLwo3mtDKvSFa6rQ3xa/JrFUHctz/jY+TkLoOKvOOFQmICzCYJL88XcX9u3XvPN
i82/KQWxEYFA9GUICGy4nE/Aul5+a9Vryl3HMx64arG29H1X+XHiT4eWacdJcTwmgyqKbYnYFTe+
5sR/kGO8Q+0GzzRMv9VUdllMZ/JbayoiKN7hxdA+s/63lMQqG9qPTvny22nfJqz6y/gDjShdfJha
2AvZU9TfwvGGLb+T97mF6ufD6GbWS9+XFdep9tE7Z8PygxKv2cI46DjWY09+XxiJk0zRY6RdVZuK
FbBcmW+2tGPp14qtWXjhCbrk7P4zAKPe+e3jS/7RN7vhj9h7Yi8isD54TIKtjaKYDK6VsUVF+eDI
DynvLSdMuTpRd9BiLAg1gLy3VfajtaXIUPwBCgMIusWt0jXu9m8gO8VFeRuh5GCsBankhVvKjnhr
HFi7TLqf26E7VAOzeG/G6aSABN/HxVfwFqXX4h0TIB8IDJ8EGeqs3LJ3CeVXQIsTjdC2Bu6NuODB
kx72z9g39M+h2JbOX2Qib1915X4hegv7W7160641eKTol5P/0K4h7ofxSv1B62v/zCj7UWBuo3e+
G69mqrjOicYtPliYXYoXSjvmDFzYeculhK0jf2A3Yc8FgIRs52RssKRiRASJeW8L+E9rud/02Vp/
Q+W9CtUVnfTM9hjQ9uIu4nc8aTyTGkQSBfM0Eq/1hRWEaZfDjImEIkIgYDkz5N50e0Pep0RhS0c8
H8yBkFTSJKCiKyWLVjTnmuOEB0Pskmx+cKSQpWSGP5Xb6VAn/yZi45W1PWyRoUEjcpQN63GaPEgl
MF6QawcGKJstEN7EGxm28xpSiFxZP7I/NrLE8cLPHOacvUqeFDOnYGfrLiTl2E0+EE0XT+syYu19
6zj4rRYizJAls5fRNh23VIcF07DJuDDr5rfaL7a0lXln5n1CS5Ohw3fx0+ysSzPxonpE7nTGmdjp
tXrudkW/kfF4IVgExCfmCHF6yHS8dEwIXCNYkz7B1B2SfWFf0fTPCPV7l13RVg49NKfVwIiq3Obz
ntoUOCulaf/SbdmXckjZqcszMdFfx8DhFd+B/RjgTn5PGnYUWjiohMlCAqnlIqPjKJtwid9tMsup
+3aDD/0aEwbCvxuDA/3/Mrf67np44SuWEKv32LyN6RgDBtlULCu6W56MimMqd8QsbgThyUSxVC77
fmYSOedGXj9CAV2z8f9QAnPSozKPVxWt/i/52XoUeTOJiYpr/7D+tf2FmUewJ2pL2vJGGeVW59ut
h13s8xHon9RQy3wedkYc/FVrT74XHaLSV9urSstXPlMMNl/P6Fx8L6saX+7Wat4gh7gdrzmGUgQs
zGHrFU2/nF7qk+DWhpYR/Y11oEL+5nX0UcMTLje/bZO9uWF4Z4HoZhZE6Nqabdu55KHPnjEamxy/
SXSKWsSI+LVfqIAOsnySeI844TX2FrSB0u1r21XXgHnqJ9oajt7VK1etXBERIe4RgsktJwSERiOt
bl58dziG57l+NX5Ef5gjG3JB9aj8lPFFB0X8lz2Z7QL/5zE6m+V9OfR+vA9pL62Kdy6jn3+1lmv/
FU9Sgn6mG18sP7ICLHsOP6yY3/0X0y6bIykZmyB2fUv3WMUTX5186ttwa13YXw76U7Y53hjaJcJf
SqBSCwNmW5J2BP6BntIh0rbap/oM9xUw8D0MFJlu+xY9EicABnUAudRNbm+64I2nq8IiSk0zELD2
LOeP3n7wD8TMp6TxlHcFLT9eue6ipB+G8mVxMu6xN+AO1ZBe7isSxj8QljpQyCzMr/vi3bzEP8oe
nm+i+1RV7CKBuZF+KZX17SIz0doipZA3Re5XPCRMZkuxRXMGYM2rEVyd++LeK7jRCPSDUkKNjeiS
5RYsr+WNPCgwGQmw+xrGo/YZhHdmYDgrohJE0GMu7sVWiviJA2eb4numF4e8PqBOYnFT+xPBgzPg
moM2c4NPVXoNftr4McYPNB3uUu650Hr6nalfS/iMKsydZ0f5aqzroH6xAc7JAV1B0h74w1F778Jn
wEH+lkIIIrgOy+6OnTE68L5ilc1pYhCSjdeKmiaIXprpNnDHCMtAt/1mK+/CLW6iZOPExHhpC20k
6r6gYmsYFjbRV/bgbFZFa605Vt2XXp2kbNPQVw48gkmyFrfvxg4uWG3w11dvo7XLGyIxV9oDNMV0
HCSCUlYBsi9jP1DBl/fB67gA+EiACzUIuVLovJXWfwSSpaB06rxROXTLP4AqQsppomssq8+pOzMx
6/EYkxdkoWSWXugIFQzQRXfa3qFJF4Nd/hIiccySUC9p0EY4siQI8fGppZ8qyW9iRAJaMZ8Ivn1v
0n0541GpeCg/UaOt6bVwJsU+0qzFFCzFUeOAcs7pxIMmZQg58wLxT0wW8Lv0nMSFVS4+l7hli0eK
nwnTjmAeDHayH6nwxQSV6SEGITGMkGgCiP9z18HQhQjUhfE9dpw1M164f5iDwJWiriNv1hZJsAJa
C+x0pgOgo5gU5CumshYMfJ3z2pBumz6+MbETJjQ0xHw32nT8LqgmmmyheGF2MZAGnO3ZfoseHYUw
Icx+b7DV8tsnn0GjsK/SjTDwk5BahRwmT9d64A444oSrk+EVaBXkwG8VXh3g9Lb6uSRPajnCoOUH
g2S+UoPjOX5I/VmJnznd9YJ9wUE6xqeV5Zd/lv0+BG9cZif/rbMbexkyccSPmCRFfyyhc4yomQbb
AoCVsZnNv7XnACD8jQ6oP3rjVvXaZ5zDZY/0R9xn3Wi5CppsVb1yCxrzmqTE9zEzLdXKb1OymGiE
Ffg2alIN5GHK1rVDXA2lT1L9Fdl51ndDia7aVk6o1fy+M6hsrZWGYYYLqjEdmzCTyMTbIcWCLJR8
6jmS8Zg0o7vT/00Mlo3BQdlEZh+mSSU43EaWSgG8CZeKSF9nF3EgR3Wm8vLIrXPPEh1LCofIJvaB
pJkCH4dfccgvWRmCnWBBZFBVKXcgCaxY/9vvlfxE7jLdsrAFMTvBx7T/hB2ZvcVBDgOC0h7h4d2l
kDgkahMeDpyLI/aUXxqljAsZOGL/0iWa4nTxQlof0mYYP01DfUnZAOZM3YjJr5wxHOSwy7lQJ86w
cLT/v37ZOPeF2B3FOf///7J3BTfXImhQy13uok5qUWLs8861YYmPCrLAYJ2hQtJqPFuIayjHhFA8
vvLc1BS66kVwl83+anO0k7+wmlrUv5Z1jXj6eEaFcBCzf9Bj08PzFWaPmaHVgswx3qjBCW0KyjXu
gIRJaE6MR0M84WLljN94eyZzx/f+fzTHDItrIVQEOB0GLjWPV1+3WxwP+Mi4G64wEpN4WEsj2n1E
ddFaxY43/MF6EcJWUs7WVT2ehWyvJfCUv4Ut3xfJmmIiJSTtyMPJsprQQeflIRQiaXTUgI9wHdIh
khu2HGdfj/ouQjnROX9DcYvw2JfNqzNN/8ZouYUIoip1oBpTGMmY+9wMPQV1hkSl2pX6tSCxxZyE
v4gKxi5OodG5URJ7jJQTmrYTYjAGD+fB6l8rsDBCB6ogLqoX+V9Kg7cIVaj66Ggis38VvlhdZVKC
nBFpMxeCIZz4diLB1KLuq35F3q8Njh6F3qqS46NQCIpxeAmtW9A5LMz0Uuqn2d2a8g+LlK6KeLgQ
0ZvdE1wsmwjO49gtcnXd84EnRpwYepcULnaVwLMibf1jaZKvMWFiE9o9GQWMlmeOQpgPON3mBMNm
d7OrX9q4ecex+95G2iFEgDRK+UHPrY8wOnID6wB0IYBNmt7SQZJA6IqEralZZ+QamB26H8A/Bc8T
M0IhI2gazRdIpJg6OPgtQVOmaglBGPkvb5omBrwMzGxb9jVD8RwL37lELUA6aGfvhIAODNI4w8hg
WVehGBmfFqolETcs5A82DHID/gZ8+M+KoDaCaFycONuo6F8WnNLljNRGDUBJX8dwOatLhW+vyVGs
pfsmHb9MsHMzgxxOFYx0zELe6f9vQBMm8BRtbkabkUyKi9WzGeQNTr2W1swQXJ0I8Wf5a6O9S5L4
Woi8MVuMY8fAwuad8iCga0Dn4pThRUVKkbHNFuGnzBh1xk0TIZseTNsTy43Au8g9FY58Tcriohae
UAkhLxJy+YR6F4kku63JyywIAgqdOMg3eWeRH1S7xV0Nnqkp5HNkKYv9WCQalGTDZU5zZhWKiYMR
d6OCmAoJwUvhsgRMqAPQ3rzxIUe11ACpKUysZCu395jdZiTbddNM+atwH/0PWJWrNa539Bs9UTIM
xeFZdfkpM+StEEmE1rwTPCOpPtr8xMKF4eZQCC0KjVo+eSkX/3OnurjYRiNueMQjsT7u49ei/MIf
itGJUbV44oWPQJWYaMcTgwZYIHhqhJe9a4KfWgq/G/57zuHO1HH6pm8aD1fH3IkXGZROav5ZcvVU
aRqW42YiBEPoyQZF2RlchsYkEcWmGdyWblGHvyNylQaBmHiyckwrGWtA7bQ+YT1V3Pta+1oVH3ry
r5EOOpbxavizkaNIqF3RoZILLGP+YNOPqHDEc4O48RIPFN3gpJW6pgui+YI8Usd/ghAgPQwxcecH
BU8dx4CKwEKzGlyQKsZ4bc/LyznjmlQWQyFmRcbgyczDBeWD7c8m6OB/1Zp9NQSoCZ0ZDAFDvwyo
2sTPaJPjIz+dcmRd0GaRv+C7EveP56fCxK+pmodSsiD8OZy6QzSdHCf5Erpi+uvzPUYIwibp7BDr
dERpCIjCUP+OdBZ0XjG75EFwGpoOW8cMjjrACbWOmX6D1pyusoM0L9iNCFUx5PPXxMqE1kIscnyK
0rwLiJDKaJB1n3qP0odiTdKUT029Ynp3Q6Nggkw62jWYCsEjMDrPbixPSJAEmXNEeCSIQ4bGbJq1
HacsMusQF64kqMwIOV56wzdAtasYnuve2qXOoK6w5oMzKvFFAY6t0cHOvF7GlPKHyI+WpLwTE7ng
Eclfev1b0eaNYbzUI+uX9j7Sr6pi4Rx6ZMxRHNrhUjZ7bSZtp+ErMu23eBn8ZcCFmZMP1nbITPIc
9xEpX6m5HqyQOjlgnDCe9CGHjuas9H4+QVRDwoVkbQ7dMfWAR4BDx8DDPAzVArWPHBMBKKBCTEdD
cnakIPjSmJI2skSQVwy9UM5fnFm+Yh9h2ExkjYKCFT9BmZB7kt8jhpKxWMgj4kPe43k85FyAySm9
LHsYPMB5/6fnioXNUlszs9NhyDNkznvjswYfT/3a4hUUrhaCj4IGRuAoH0VQu52ZNrbLxstZZWJs
+dMAZniBmU/Ws7EcjYkvNuyTrls31KU1zxzoNtcs6IfSfgvzEAWcvok+ugTfOkd2SPBGUB+b/pAh
6KektuX2yDyZAQNvbkoAhNnlrx2se0RqzU2MeXVgjlZGQ3n5ndiYBtRc1hhiUqpeRLWixenWZHtW
q9sk0UApADUWpHFiRjN2qU2YO1KzMGMgwYR4QuRUdemPRJt7aaB74PyFtrKtjPFogXvJLPllAnC3
0BSrgDILqkthTNQzgRuG/4YpeeV1CZndoG4m2oUjw6/S3gcNO97S78h7YGaujLAUpHaDeI5VFSRp
IjsbpQZsOot8ZCSHc8xuk6gvldWcOXQwEw2WvRq86QrbEJYVP2f4m5Xl75JXwpa4MsuRrbNtN0Z7
l5ffCuWlqU+fOURnGqz9i2BHGXP52tFuS5Yj4kdc8gAgVWwEgCOEBdK0OtgjVnun1i2YKzTMA8V1
M9TiUx2KnzKyDzNZjYXK8SjdQdS7KhFDzHR6q6Gu2S38WGDuAskMaim00D1x3RKuGVYcJVFoHwJ2
s4ihQa+XUN12aX/hYCfOXBlTg5BzF6qetTj/JHV2Ct8GblmlXOV6PkLFEamb+BTW7AlcVFrn6Fan
hSOdGHZJh0J9Vpzdlyr2hPlNIYGwTyUiA2o/SanG6TLEyxk+6yZ8C5TkFJravlHoLuYERkA1jc3x
n4AV9/LXNHZHOVloUS8RXFM4hN0En0JhgGHUDiNqXHnhRzPinNebVxGVaDU/yfyVJ0XIz+PeW2o8
5gkKFjyu4yi9C9mmWMpYyeOfODRf/lcSsk3plnysWRUaQfsY5Vs8MgVrm+zXnq2TnQ+3vDUPetfn
K5ARsXysWulgaP1l1EFPZKGy1Rw6sba8lYeQyA6KI2faKrF5EolikkKV3qFoCqfvvGpvvZoeqs5+
iQrRoZk3PYEr6sSip7XBOQf3mKop850OTlsNQuHRxPG/Er715MSkStUPNWevYhtuU+DmKVD8tlC+
qhbu0qJmF9RZpDjZ1VluDxbmrVFesNXZ98rehG2EzoVighqtJY+CWIzwEmUy5k05uETReKQy2xks
H10ouJTZ2Zx/nA5PkprtCnquUVud+z5FpjTetWm+BIuE7I8daJLe82436v1ZICGEQUUZ8480dgcF
uCIDujg2zxjpjmj499owobfXV+uRC2FgREdnMa3F5RS6zZz1V8JKaBdujWRHg4CgVuom/WlpUrJL
ZckMowTgYorkftbx3yOawMdTkzQi8LTSoGw55AHT1GXAUmqF6ae7xqpB++lzGY0vs6OGy8JL2g+E
aUk+Bdxo4KGlXMg0T67Vba4VH3LS8XRxEK86Molo4szOYeiDc4S7S8B6KuAZOYU1aVwLiB8zTrwF
QOygA4jRJagEDUY3568X3X/13vQBDWHAw+ZE3GbyMxzTZnlI1W9bBwcld9Z2TFlUBgcZErXUpntx
aM4YcXSJ4ZqBtA3xSi2x/j/JJpFfMzKGDBYGUZK3JHgMdXiwhOeDw9xAFUZu655jXu/m0+SVNfgh
bfrlf4ZpXCutfJonZjmcIFRhuiCPQuPChgrORkc/mGRbJBVGIVN+dLm8nVK6etVCMhE5sQ4jopJB
NWt9GQvv9a3WsoulKvBJ67NNWMzUYRnVwFuN+aucxBuCrzFfVPJbPT/DBMlXxoAEbk2H91WVK68J
H7VKajQPhJUTMTSS6WnyfObIrOZ7NXFu0czPXE922gBsuRrYOpaLERj/5I4hj3qYtjZiqiBqn0Zj
/mRJtel4MaTSwWRr3ET7ykRvhPaxE0RLPft/F4Ic4ZgPaquBoNEKeSSE75KnXPzV3z7U/tHUsqyC
O4ajs+aCcdasluWgMOpvWnQH5mevnuul3ySULR2tRFWCYxjB7lZuUrFAB55uRUyMoEQ9Xobt1Qzn
90bjpFrZFT1C1ZutwRvr7t2aScVT24ZJElMMfRujrZY1C80rsApiexw/dQjaNUSaZ6NtTQdTYgH3
o4efw+igZ6wiCZ+5qEItJJkp73GHNUVosrE3RWX+KWJMCLGVXuSW9rpgc5TleBcicEmdN7SyLGCK
qgoCsnAj1vcyMfBVfSKaneRrSpBnRD4kP7MTxaTYZw1qV6GwEpkR4l+XDcY1ApCWorkmQxiMeZrC
/fktscgJeDrCuzWnGid0XttegsUKm9VSXwKaUiRH/99WkOXXiWDsTZML30biZwyrmAYS9Ded0vc+
IxIO3U9kaaDI2/9ZvkNJm54zgliw1GXx7S5/aSK4Qf3GyjSkGbuunh4TtcpSwpkef2dQprOCiyYF
bKB3wUvZ9Z+pPW6liW5efG20hiimKjqnbDiVFroMvjPesAZakWnfND04DnV/M6ERlzlnhUU5OG11
zDGuG9XylkvWr2L17ljGuyQGyEnOiuDiJhQ3FdihhF5TrlJMF+2ty/SzU7xLQ3UdgBthLaeJWZKv
Y9r2Mc8S+tkpgq6cVk01M8IhktshtLfFtQQcMsSoXL0IbnBexbvYrg9JFmyiRoRdYxgntA15akf3
A1dxoCnHMZxf24QD2zDt5eirJGzJWk4thtyVWghuRLsfykcnumVD6Y4dKpn+22DMm5nFv9xwVqWl
b0w4PU7vtS2j5766yYHyP95vMptdaZHIIMWXjkNcgQRDDfR7FHbrmeuoFH99i+A8xx0thMotAn1r
pTImxSh80GX1XULULdBSpVq4DUqTLtkkOuMNwpsIyISf211Fu4y6NRK9RmSws85WhUJLpwltYWBs
mUERpiUkr4r+S/u8x+bby/tcqY5LQZspUNaZ+hfBGya2u5HFWQdubXpp7TVUkJNT2NtypL+ZTV9T
73hNXSLDnmBSZO9KFu8ANqJLwdWW2ZQpSQzPsdM6ZHG8aRKAyjD7j6bzWopb69r1FalKOZx2q3Oi
gQbDiQp7gXLOuvr9DL5/F7VsLxu61dKcY47whi/Ujj2j2IweObiJdl/5aQzZEW2xVYTyllzZSDMN
RfmNossNbJ7GpTvDIdlZbvMfjIAdYRGrBdu2r1XVzyvwh3e9zP6M0qaBrl+0ZPT0fVtSz3BJXz1N
ifwJPdUB76EIfy8Xv3sjfQpovEQl9suzdom1wC/b/yzcYoRt7Pa0/5PTXBgvQSz9RcwxjB6DkeZU
6d4HygOUQDRqO/xL23A3xk9ZZP04I8pHGqNX+gO5g1Z8+5I3EdJu6SV2gCyDd42YRcT4qmhVd1Dn
/gso8xYh1xfPNZFZHffBSIaEHYY8i2Uob9gbPSmLgpLbsaH9TObr8YCzHuBPk956ZpMAcBuwS8Fx
DMl8lgdlfawjRoqUXdO0fyKZW0KDDk1QnsQdKwhWzvzeZXgsDdnzQoePEZL6n0iNNz26fFX4JKUc
FZRQIeBSHNMReobDzqQdIBVewWGuU7oG0PA8fThnS/SO3eA2s3605nVBNyizzMtkJRd7Tv4uAQLO
tPlsi/2u2jsx0BX9U9t+scPqHXnfN3nxgi69AIaL0SOCNNssDkmgKmG6gtBjbtBigQJ+lG/JQFQ6
6K5Cr0s55OQG6BuFA0Px1PM8OUcAEJHS/7O87Cuq7VOadH9HwnPMkHsJ30qEV+EB++KGNaNZ41U4
rcIRGINTTgtPDuw0RWwM+jQ4YyoULUczxIDib26nKni3EA4Ewn1jcb8wZQ50+5KVLuA2X3OKQ4YL
7eIhOTsV1m7oypve8z3ZscbguY7vKdIrhBc3rF/jSjlmsbqu6ZlHpKQDhqtTf5Q9VwGraaNgGx7F
JIauXoiYbouJtpVtKAWbIbiJoG4AizoiXew4+mnV0vYx3mM4sflbDDSaYEBhFHmvk8kcjG+NqY0S
Cr00O5RZ+IZQ2Escad+SZoRDB8DjKcASM/EC5KLsPSQFkKTCnwbEh/S0BRNM8MfEDORXaBrVGpYB
tCnGS0tWosBJg+NKG+S05M2VGRL9TAMUPQTKVojWI22pFiY4mjPFRU3emHWq2clEmr0Dy8aqpZeP
8+JN4MMxYHOLxiu7RSjitEQwjQDbDyENDgT9fbN9SHyS6/LK6AMyJujPtqICBhhSo7xgwoxB+3OR
Gc/bAH6sXNwjMix2aG9rGkNd/NWFzIdYpMYEyJ6wNQX63tSVT3Wa34iNkkMl03yGOcR6YFpRf4BS
XwuRnPlbxwSaGwyqn2GJplaicY+JhBD93EE7u6217+PvUkN6Ka9CKGvxqSg/7Cm/mYp3UYvo2cU8
KZq3REbW+wCvod8tKP7o9X96bu5hODXZtnND3tTcG6gfRm3t9w7a7WNyH7sfOO3imz0lf01OFMa0
iOagPYcl6a4Yu88JomXNQSlaL/PnFJiYtBVXhggQSrAggUsFEYtzAo8Emni/97Jg/KWjNA2658Ik
Yr38rYtj24irIAf7DJhrpjWE7ArQ/WCUY3f1S18EXj+mb0vwQU9Rxq3SBXQY4ZREEQ5c31vQsCW1
iEnMkVo5ImQrIbaf0FljQkn7tinVV1lKLAyd+gZpA9/KMeauh3NnfdP0GNB7lt0PpzbR0WPnIUYF
XsLuKZoRRUaKdNYR6KUBJPFMuIoNdshtwqgoV87RfG2XW9ECP7CxDiN3WSHdM6fjtXC+8PmFbqFP
0zkhOZIBiljVDOluApMrLS0b9gCfFt2O/WCaAPqJBGIPyyfs0QtGEG8cHgwR0+pnYLYshA7uK0tN
YPHcTU5b/hWBURmkyuoZmbhNzIa52hEvbOdzsM1NbF5lhBTZqM1EV6hY96nHWOyPVeRMhHe/9z2E
IUfc5GWR892Y+kWUXKP+3jHIL+F2GHQMoAFCso9xxIIfk+GWHBPEe+Pe9GL1hz6YjZgUzgU8VVSy
JCLAWYgHMQWVAXHoRltaLUIJm1CWKNtPHmqHrpIwDQ2AXYR+dL8YWNdMdgesBc2nqnrXx1eTTgKt
P2cSAzDSYaZneZB9lBAFO8wQxOCLpMbWvhevJCf4z06bI9+J2kBkAevyCFjaQs/RoB2Fb0XV7hmS
Yn33KthMWWcyWW+gM4Y0jywoG934k4LU744sZCiH8jm19s69ktOrgWavokNIixYlUyuOd1Io192X
PKIk+WpAX0tbOlm6a5h7Fya21txsN5axQ+mDvazjQiydGKd5i0EuyqyB10Ix6/+TV8zIOPAImMQd
O6ZFffkTQFiSgNkhFe6/xc6r+sM1jTQ99e5TTEXm0thB7JbcRehFSR7euNcyNUnaElLGb1d+VP5N
2LjkUXkHvRrXoDa9HzUsd637yPDrMb6pt3goiVJdlxPKJE76M9Z3u/ariYyQLqCbXAnEcJMU1A64
P0323NFdZlY/VTYzPcOXQzwMY2UtjX2Ztv5uaW4bbTCeIe9ROSbp0kUa74ZpX0Wc2k7di4xGzVhg
KjIlEz3AU6dVWJ4Ktxr8qbrAtRrvvMaEfjzQTwa3oBCchC6AeHbdbZcxgPEHjhBRR4bz3MJasTAk
sX63bVt/1+jxieQV5wz6JhxXfAQbTtzs1+kbGS0TfuTIAoqL5SHnhEirKsojKUfEtDkHmUMI3AE0
gQjrR6jMidBpa3Maj4iOZy8uGPYIoUGwZQzkyB5k7CELQqHiFctrGJTUd+HW8/SbEHA8Lr8FGJ/G
1RHXXJw6PVTYteeEiZPMUmghkCdpVCzDmofFTICOH4AS9hTqcSd3bE5jm0ghLJYFNAW2Jki/YXzS
hp/fbG6Zzkg+NSF5J7SgBrk99L1C0Q7itZjHc6+AmzCiNDmTXIrPdLMes3s4Hr3uHHLKrdQchwVu
xoK6yrgbht9VpTM49AJKTmj7vL43PuD9DuUPuzesvlx6ahZejxoQhH2HsgfDoJ041XEBvGGZ//Bs
JMgzpk/Qq4zfFErUkS6egbDiokobONLvcUhQz0Xvh311nAfwxYxVbTrUyfDJNNb7Rq81z85fIkgv
8sZcdWn/h6rxBHWOdSktsCGh1RaNfmffG3JxrD4klKDxqHzSX0NwiQyJ1o+Jkw2aV0wX6osACEpU
LFpMNITsCEd8waTIwQ7ixgJmhiT3C0BxAOcnVFL8vAnHCAEAF4G2tdMR5UChFgJ6uZFPSaTmHrFJ
GF61uXawi52kwNE1APUHqZhVOBoXIvmAFKX5pgl3XPEV0dih9nfvCHGMCik9XLAj8DzygorZBq2S
+SjP4FsLPwD4dKAADVUY/uARNMBxfJeV3i3zy2qGG0arZKO7BcTn0KsXjWl7yFa1BFgDfFlOBBI0
Ot28TRHtyB9dQAiLy6OAOdluQLVoqNtpI28LZ4KGvUnhOxCCFUXoz7eBPFXy0RrciN3+FED6qhc9
v8pZMDuQ/Y8qDTuSzZyyipYPjT5CDYkZH4p9bI3ya2re+YM7IeILrYYzZQgefPquo2ZHhwJJyHwz
FV9kWGxhk2RBBr4prTb+hrN8QbVhgrnPP4oYrnjUYSzM2wp4qbXv0jJE7ZpbrqpcdHFEzI2Mr2ai
qmGSqdE047Kk6XTVIbppcCiRvyiQDEX9dp/RF2AcDeYpQXbBUafNBCwA8ahNTF4vn3MIYV5V2rN4
Dix0YTwgp4i1s3CaG6CSCESK/AR6ltIuophCQ4XlKZR7dpDAsZAj44Ikr+QbZSwbuge+X8w+2QIe
0Jc0/xob+jFjcQxDutPYFxUDauDJ0cRnuNEYcXTgnrl/VL/exJ7jAdoUvPmfwpOgWdGTHcIAgyam
eIEPYoqHIDg2EXRATQ2dDoURtWTzuTuzMWQn0f5BF1XiecGKIwOvYbt28VUCKEE4/OwwH0SOfAmv
pNsQ6HnzhAdaFXR8AVqgCxozzeV+s3WYA8i0c4bEEupPIOLYkXX6aXICAofTSF45eMpy9slFQNhh
i6W3OKd9OdpOr19dGNaihTWrT5YFyvlUsHAR3UBqBPE5PhQfQHcvVZ2Sz3xloWDCWL1OceGQaK0n
HexYBkYiBHXgJt3ORO0KuTv5vDHIt9GNDxDS15BM+Zgup1QnncbKl+6sm8L9eucoY29VKItGwO5Y
qFQCx2m/4Pcxf6P/xAQAbEvn4jm6iUktUNxQlq8e1I48bblEB3ucKSdS8AFJaDxujwWbCrBYyPcT
D6l8RIZEkll1ak4zuI3E/u6nHn+pM8FTMjVJ9HD30gYAJMOL/LwD3TZEK0cgH3MGpQmTjjD+afGV
kYICa6UW2UtJJIZw+ucoyZ6PKI+ds74DWkA0eU+IDCXkXHIVcEmEextDYU5lzLdwXZbD20zgE7PC
WZqEMcIWMqk4QnJV0fLdGRiZoWAm7dPuc7buLWWKm54GpV8F7HzKALnCJO/3ZIBR+3v+E5v/L6KS
KPoZo0WJ3OwYAxlDiJKYO7g/iE94rB0sUbMfyWeJciATOWN5S/Tkxb6G+CpBRrIYAIZQ8MgUsXdF
65rYbsLhgNKntw8syzn/iOqUWAplb699kjsl/V0KXx4ugYGTEf1y6O1ArmjSOZ4vt4jw294RG/fQ
MXCZt0HwY88SbZxKdCNQldPC4WHQV5cn8ftE4FqSB/N8PRHdarr31HmXokfqPDIRcko5KUhayOI7
UgcqGPJ76bSpsKwMLTwjesM9ADXAsV/GtdA07Vy5O163LXE9GQW8hGyGMHDHFuYIKY+F9nMEvlII
9lqeHxAC+lUpM8Z5Df8e2/GjzKGro6EzSrbfGqQ3aA+kDOZQA7XNezA+mJ/PzT+krFh3DWKyehZQ
qW27mkNl/lPpN4c3bW9ddFDLt2K50p8MKS5LwLzsJj4QWhppTKLJHJ+VqNBS4PHr9XSzfkkkRBeA
lA1Utwh/Sy/rTp73qjcOBvTNTv2RxKhBam8KdbSby10F4l+ZECNF31UyuloT8Q3pWGDYHogbOwx4
PAHWNqWG9Dnn4S5VoixUiwhYQKMAZaY1L0KpLxPJNZ3xWyC4OXlYGiqvpdVcefqsybD7dP7xnNFc
R2QVPnWBXwQSbw3kzdcqQu9v0zOiZH8AxCBykVqRgVEysBQlzWeGHH4ylyWzok0yRUAJwBwZFiPg
/kcPffsFG7IDAcSmq090IGQqA64Q+Dp8kiZwItLEICgiQN04F449RwdTuuPbyJ4Kmt4SrDhKtWy5
yZEkD45j0jDyHYR3qeQWfPMk9ZAzrj9S2/KzvCCJPkLs61wAkeiJmG6x43rZGRaNmlnDJ9rGm6He
Ci6gs8VsmGQnDuwtmY3gYX+tOFJ9n1BysD3FNJ2b0IWwtyC2YUpk41mBHjahdH61nCMBUGsPlv3c
js/OdkaDiXCBRosgBFG4Axa2kvmHZUzoCtypCkRHpVdnn8SO2oLoZnmPHp8y+dC1AyDxKlm0CpKh
YHtb9jdhXVRQeCPQVtxvqWat4EMiuEXDlTNbseMLGQWBYsRphMSZrlEz/yy1/sRFT3fPfa8bCD/p
iue2AKYHAyRnkHGEGMHRh/4Kn1FCh1bv0pFe6OiLXy56S/3MUkBPh0upNeRH2NBggKPmZvcJzj34
uV6AiBCOOIx+G+/GBPSBAzSknCb/64NvWjU00hXSNlgvKik8Nsp62KMoe5cin6Ba59meFZEJaJKj
Eg1mREFXOhqyhAu+TUdUVb5VTB4W5FmB+tDEBVHGnUgZisohnuhfHVxCtKZJ9KSAJY3lSAr6S5na
Dz5eSg/e0B8I13IPA37CwVNWlm+p7ek7SZGcJ79YZ6qQ7CdDpFUzGMdmsBx9aib2u10x6nak+NdX
MzCZ7k1ysCBEV6HAt4Did0d6B0ZOYH8yKxA0OSPsyvzJcdHo8i39N4fOHN5Fa8fLrjGVTCV1E8Rv
9e4AXpZsVaoErp7QzctMMbV2h/ya9BJYfI1OAEAMjWMTMKEUW+RFlvLE0kd4g5OyIaXvOdbM3ZQe
gfayHFgY1GscQUAo5DwuBOLQ6kifiJrQ1O1E9LOmZ4ubovURIWwGIDOz8x2pBfVLp/6NGYE67W8O
1Zn0HC3a4YC9Q+lji7eceqGqEoDVFN4H0FcjcD6wwd0ocJULjxjPAfSgUMH+5MDzKphpzR8Ro/ld
OxPiiyXjoQQyYAQanmYWC5zPi7LDKgOTRD3AiU6zZgFkYITkvkyuozeTfgu3iJOZfNe2hM8gwXlg
v40oK0iFLFUlYknlkbWgOw8lRQqmv5AOlpxQ5bgvzReyMzs4yH5A9SIlCQefS5CUzBedZACF/2qm
0nIM0ojmUOMy+oiWpX7huf5fTiNVnkZxwWojIkM6ob9hWBejvdAOlPvKZ4+CDwmph9IQpOudRhCH
r4FYS/aE1RBD05muo0Z9NuKLhUhSZDCAqh+dxxmKumTVCRiLhUwcZs/z9gX6Gb+lBpjs9lOHjM/d
X3Ci8SwwscuvbDyAnQgDBBxWEIpB8yX9dJBAD2KmscwgpfQreX6sH4UbZ6GXTY9JO0bRRKXJwgM7
L0htLtew6RCO+doo7rVHt4kqiY8mnARyArp3loUiO+l55XSnApupDs6h801RbBv3QKFFQN/etA3k
9PSDjT5gDwaQjh0ZCdEUnK7kCCyVmKq5vrextybDlhkD30EPkAVNSsMJwtkhRQQwfalGKvOC/iNY
Q1IgNgDNEwkNUokmm8ZCPPohTnMETByeHCzdmQGQ82VSILBu1OnB60oTiKLWZUUv+k7AjCONwbaG
KUUKphDW5vbWWHv2/zy6PukRe0nAe10/+XAqyBEhfnDnJeEvmcOA3MFgls/SM9jjHoj8jcQ+eVTw
LjivGvvZrJ4i9FhmekzBp8mFaQwqcxPGqPtQYGb1ybcsX24TgwJ00XEPsQkNlHb/l1bN+X4xICQ/
JKTQiTYvDr7tnL36nfJNMl608MgWCZ+0JLglSEez8tk4BoUzsgBElAKtJu4Z9ZbcTKK1HOvpo4LC
XNKQSCOBAEfVN5LFPHns+OriOYLFAoyIzc+RgperVCCI+K1XrP0RCAL+vDRn/N5+n2FHF+YBpz5p
E3F0kgZQYfG0eHcGhrCq4INBjx2KgzsdB+XUuucKKfn8oruk3+Enib0nQ/0anz54Qk34R+/oe+Lb
ngTI5s3WVvPCY9pWO9xurK5k1PWxIFsDMAnayyaHZB5lsGE7OG6P3Hly7Bjj2EuoUms77jpoyOU5
87AU4QOAywzrZq3GaMWa+67p/SrW/nZIZSEWhoFFW64rm/Es6xrUeLsLGXLAMHFA24iLthV/aOpz
gmWFDnKHA3HSndcqfl9Yyk2HLLy1HUKkQmEQxlTcVmReitbdOM5R4WAaNbZUe8f/mKy71u4NXQdj
+VZQUU7TCDxwKQtW6EPphLwW7HZmSSMG4Xk8A1i/VD09/QbQMEHT07XTLHqgxuA73gPcg4sk3YQa
U4OuWX+vxD9lBAtLLhtAGox7Dczp/xI4BcxeGHEKVme0ejXmsw5IjWTbP8RM1LG/89HbTDYdMTKw
sbS2FSYHNNtMgSeFqqSNXefcLWgdnm6idfMZERYN9IR/jRvhe7GwKnpZfcvLgfIbwUulYXyjHK5B
NOnJZ5QfnIjaPfsM52LVie6inNw4BlsoFeZ8dP0xe1B8DSZMaBIY16A4LwAJw8H8rqTFCqIfG9as
grUL9QTYyyqgnZ+CgIsIKAZWHWM4fLMPVVG+pY4yIKQsyPAxzqQ4oJ/POSk32IVoO+bYNpooRrSf
cWE9K7gXiKZCb32r+MyLCXs4oJYLlj1I0QDXd735zw79Vs6fZTj180tfzBiv9vu2UBDrSPDkvdOL
1dsBkgNUBORcQEh/TqDEUpDMID13FU1I6aJkoOlSTA9DKByK+pxn8UvXTH7Y5fuIzkOmmXtn7K6Z
i7SEVb2yDhh/0ijfUcxppUvde9E0AJBqD8brMDbucYnYCir4Yeo8QJ21x4ev120GJooYRPcgdzAo
pCe8kMkPcX5xkLMsXPpflQmMV0Vph2wVM2qFmOoyg3KhCJkvsH/wFXHxOqHX2WAg5wjB3m5fwxLZ
+fpprIftDFNBhiTe9KlW7h+XKO6lP3h9oIQMZ5QHmCrwpZHrL3UTrM1P2tGzyjaagelZf1dVOkW4
agQEhFZrX8VSGxH+XQ6i2wNQBVIcEA/NMYsWKoBds3399ZXKZ+RDHLShqLidaK+6n+DHV8QLQXov
FsoDRLbIYkyMf9khoXvhAI4tqAmyT8FXphmEfk7JhhMQiEg84cKYnAWcGuE7ZX70CQ7IOf5nMfPG
noYRB86EMcTYurfEGdFHCdYV/pu2sB1wWYd0cMuQ8A1r0Qy7g9B2IneTgR4cKD+7GjhrepcBYA/k
Xadmsy1vo9MyEel1NH8BV4IHB8iHBH1od6dEKHU8O0VaQzh7WiHYffW7z5qdogUfHvd7OlZW8zfX
0r3BqV2jbWED4QLvsc/IPZP2hx1FbsTT99DYb1GwjcjEm5vimVfT6V+SrQYtr89RS6gy82UijNU4
W0Ijk+usLeD5ZFwlLUaWFRGnw8HI4+Qp2ktH5MSmgFBYxs7JZJ/RUErT17R5L+dvo8DweLk3rfGq
1eSOOkTe4XOWgrrRPtyAnh9QTrQ8Uw/ygLtV9A99Xvaa8RHTkGpVBKB535HaVtl12Xjlzo1M/CUm
xRB5kC0+DCQ9GtLVJTlYZwIo7MK1PZXn5QerOICh8a41S4RokBAT4xuDaiIJaXMniPAAXAo+luxH
BjbZpzFddGax2ayvnenW5PBWIapxfC6t+RzJ5IySk0w1C4uTRec0x3G3bIYDKetuYccREKZR39qm
szWSbMMrLoMFqgBQCU84NwFPNcwFwRxPxrZZhmNPWChx0QuJz1QATu2tagMNJzhwLvVDoHtArHll
3Rg3AmuaAEyF+bJBKvpJoAPbHsUSh01koEPqYRdKYEjR883SbFdGpJlNcpT8DSFByTMr1BcYA68N
mNhA4Hcd6QelRTQkHx7tqpgIHzRYKejBFlMMPxhOXpSB3aiPZA1FS5VZR69UzUTSYbtg9jDQfI8T
QC8I3kzjB0TOEIaCjYptrtxI+WtveOqxjUkQsxks61vHMJTGF9ZAvkSdNMGlWHeuoLPQ1frktAL4
VO5iFF00tkMENLyVBD844Mu+axQ8h1pIWfaKBa0iQgMjJ9VxHsFlFTkF5bUKUPFwVZ7HvQqrjQRO
RoQFaO4COLhS2cRs0DHLR1GxBmaNFrK9hes4tWuFJmMUzWuptKpvwSIq2ZHS0aX6qohHDBg3lBSD
kWxUu/UJY7iC7gv17wLyCcn31QL0GzHyDVLnHL130kPBCMeMDvEsVdvlLqVagKzLccZXxCNkCBSg
rBlJZjcKODnrWFopqnMLEOQCJKRVcwluwFjavMBvAuXC6qc3fohJ5OOGhiv1DKcBjim/h/WsHAqA
+e4QiBSy2YCEyn0VLn07vIuhi6Vou5DmcO3kR5uWsNhM13WOXTHVHAGwBSIW0W4ZZe6kEmDjQoRm
VDW56J2+VQHToQkCp57Kx3K2JVNBjfRpxlmASUAT5LtIg57dM22DYwHdKyDg2ujrZTSIWvIGmaoT
PLCXEkvxEvCBcACBjw49/dSL4MlTLtnO/ijai45FkdHFr+aAVPxf7T109UO+kPED1Bb4T8RJoWPp
+4v6GoItx3pqIerFVrJGZS9w5DRFxgfx017HENOwjzNND/2GSfBrvqib9mwtpl/BDHbxAC9YViUd
OCQMv+LAel+EElKSiQVMK8hVUE4UK/qRMZ4dOqdcRx9uuXKyAahEtIw8LbS5bTRRClwzVbqFGZ0b
KSmr5Lc12jEHUdBjxWu6tugUUTBNoFbY877eZdclKZi+TajEo8tLG0cBn1G1wVuMUGyMT4FDT1lW
DKN3kwhGaqpW3tag8WV5yb4EbECqkUWpb5VSj1sZPO1qVzNVaECzT/W9r3ctVi52lL4FCf5kOpc2
x7R0GVqCWi614JyLogxbY8Gvu12yQ9jUh5z3bBH7Ic/zluqwLLjUB19Vd+4o/k3O/iFxtzVzRtKl
aTZAS+CEAeCAzHSg9DQgbdhK/WhsFQgtCNRp8DO2SluFryHmliozappFla2jrp7stn9JLTbWvyKB
4I2tLbm/u8T7ASr6wgYJDGwazW+TQW6pMFQAzDwYwSEymOzNN0MpD4K6iAm2qYXwBaj0MESGcCI1
/4zVH7tHd4AF7pBChtCE7yE7x3tylj8CQs5tmGSltQOEjBAJpBBSf9oF4ngqkYiNDqR09OP/ukA9
tCZHEv8Ava6ythlZZGAziAgftfE95h8lXR8wTBcJH7RpygzbXVqfhEO1bk9GAeiJGp3bXn/V7ozx
Fjsxuqug/j2sWWNya07raaIZPNHs4D6OsMhTkqx7s8FhnHwKvh7hGtRIQeIrl2vCSZSDOqhhf2IT
WaJbzcroIl+gz+O2BaiU0+22HPJZpDHK2zLh6khcdaEXo63E2cGdEprRIB4dpNRUu/JwBHAncYMa
NCXTHnUG8JOHPgUC3Mi9kv/EOxlKBjTz3fzqygcu3hITYQnSTG49l83yoYmcoBdlhJzrSoTW0taI
cJlyke7aNMkLEkiB9yzpYyJwgv7TSBGPZykJnj5zmoFM0dxKxuik34Y2rRklllgMQlefTOha5Ygi
70P6uyOrBdBZoCobnZyDwEBrWwH927c87vRHyXjAY/E+424dMoH+vcf0XgKEIk1EnuB40SQdt3S5
xDFrpHM7MObCM9SPtHfsT2cLN8J5Szk5jmgQ9isV4SgZK0r0NryI5eZh68vgl6gaB6+hRxOIHjVS
aYi+dR0Po6TlEWxGC/I/Xe/yPmCbZGkH+XiGZf3NZ2frAuIPiEoBhkv0MeT5Wqi/jVyiinhqZBan
VpBJbaLdgjg5xVClc6aEgQdc/lhGA9IdJuQHLO555NSdDSqEatuvdRP07XJRqYWU5CML7hmJV1o9
DOfF7AzfqQGTOhjLCRSr+WyrbZTwOumn6l7UhbhPwjJD9JCkQgyjJKrn6A66JLn0zanLBmloxtaO
Ok+3N4KEiaxXm6faq981JZJu/XOa57LptiYSkGX0Ng53JdCPQhYPcOnqdQbFDpMhlYcNRn2Bd0la
PKmPWLH/GbTxUs9bgxI/k7eF+OGlUB5gtgziZzidaN8KA+elRCO9GknpvifOpwoLIW/aBvO+U9/o
zMcDfS2Lng1MabAimLYWKFdCKQ5ImALO53b8Tw9Yn5eIbJGfgXtjgWtDCH2w91rt18Gw7wHaBp8L
OBIBdVRlxKglhSCbHtQaWkwe+bLw0zstN9nYNt5eTOayr57SUzfQ9ebcIx6R3BcGmTFMqZBCzUSU
ibEood5O6AGaF4kAcq1ECXIsr7W3Tf7QRxoAZE4TFBcBEBkK6qfItFq4iOrB3luGl6ZkZJb/0cAJ
yKagtwxk2de8+MxlScUh1BhJLOX3YaL6wFhtvCxWsap9Z0LzaMCbBm2g6mGLGevd5r7TG5KCOwW1
k3FaSxFD/rfKAfq1FVLUPfPMKt+jMuAvHuaqD2pGcC6mAnyK2VvZbPKMq0Yz7s+o0/FkFBUzRBuq
/tz1/bY2wTfzNkExn+skulnzh3gOzdp4gHbZM4YS6qtn17dFtS4OM+cRGU+qnXohFbR4M8ziNpCw
dxmbKHIxLc9e0SVmassjEnvgqSbh6FAYxoHjb5GgNcTtpcf3TdW9FlYBSaPh/kkD1Bw/o+KnpVcQ
6dkeJekVPxfS0ZM9YC3aU2XHN917RvEH+YbJOKa6uRkH9dFWIAam9GQ0iBFBmRFVCweIqZK8pETX
WdM33M2iRPGUIyWDajMgGBaDX7DjXrI3kAcIZ/gCfhX0JuW5D9ykus0jmmW41mt7RIre+i/3p/9q
XpU/+XP1Wn6FV+c2eKvxCOL6HB3aY3ukSX3Au2gT7OK9ewx2zSHc22vsJlb1+rDjT763dfbpHhH/
cwXgamWc5ekf20t2K17ye/8oXtLP7KUEdvqXr/fhpqTrAh2OF+VdfXjvyjul5YMW7iP5AzJ6eKo+
3Df+sLxOr5BTnsargijXdeQroOl5RW1xOzwhIwqVaU0GvFv2IYCgha/spb5op+Q27YdTdONW3Zng
XpCAK+/JLXgKj5CmTlDsLnS30Bu/OSekWI7gyLaIi260HZIqx2AfbBETR6wpOxV79aDt4kO7DXfp
7pvR2oXW4VMIvwhQwrrEt+HqbLBMOmD2uE0PpAXnFZvB57XCXbPvTggm80MuklQb2qRrtJ5OiR9u
/lk7yqQLP+UjePxVvCGpsFbW4SXalut49Yfwtfb2/RqRJt88zhtjq28sNAmz//76h23mY/u4TXfO
ZuGCGTSFh2VXnNCGUlYcxU/uwbsC2f9LAxT6TPc3+Jj+Tu/Ry/SOpmD5qB/Le/yZvGjvHJp37EZ5
HLf0CF0Ta4EtxPe9d8r3Jm4k3jblyYb7cYO84D7eoxR17s5QocqreyxX80blqsiuDsNhOvTX6SDf
bm7yfc5LzBfjlB7JolgrqHNwzxkf3cZLf8nv+dHam9/yfcthObjfKn9b3aCEnIrb5K4Yhed3JD1Y
rpcc3YlVvlcv8rDoyaOShtA7ypx70pUd46IjGFmeYnJzD0ADdsupvsQ8aFYBbOYVbtgn+8CDOIHT
OKQ8lJhHI4IdB758aGprbYfG1YadxDM0dmisHbVjcs2u9F2Kq3ccz5TF5/ZQXGOoTqvsahyNIxLC
R/XfggppfsYz80yOf4D9FK+0HaaBf1JvtezYjHRM9i0vOm7JBiABHMKDwSobqdlWyH4iwoXJKS+V
H/h1xxvzPLOfmG9DB47/k1eruLjpiMn1uUdrblseyoO3Kw/GEUuTs8W1yN/UBxUaGUZPB++IMTMe
Hpvly9hwLH8ke2WHIeAWY8O17uu+sabdtZ636CD8fhm7FvbtofthThl9jX8QIVrxif381eKlc17c
OFbZat4uR2R5fy9MLnr8Fx9gEiGP8zPyWjQKoWkC8fzkc6UHgqQI1R1TPu/vXUnP6XnidqEjukWS
bdlBif7UX3DU9KfnkGE/euTWRntGEFN7np/Up+ZkHv7Rng1Xq+Sv63vrf8o63T1D1LmaT9/2gbNr
/Tztp737pKzzXX45/G1Xt3nzx9/+oepa4YDKl0KcYtuv8nW6ptVwoJJin6FXtDLZZwgu+pHvXdFB
WpMAH4oT0mwriqML/7dKz5B82FAy8F0x71tjM3oaP7yvgX/sfWzi+VbMBfjdZs/T/10V/En+hojD
LbD5ffTB5vuIWfnFFWniFTwiviClr7Ujxd+B2ndbrT7c1ea4vqKHyo1PnzDKXicrez8eGGTzIvhv
++ETghdrg4fIVPeKQy8vQwNF7jNnIRqwb9PG24HGk683qm2f7+QLjsdG4T95JRYA/6m/S4BJJO/D
7PzKiMmnhFhrvDbwv8t8QI5rJT9LO4vfQ1jLvnPAWWD9gPe5wtV5Hfvje3rjtVfulpbfOjoi8cwX
M8gVLa7ztG79f0w9nt/tFR/r4wtthhUIknV/Cn06kYfQz/g//FBWDNz49fH1yHmln36Vrv7jjXC2
4K3R3OVF0YtYhz7yJGv1NJ/mleePXJH8LG/8+x1Mr7hceR2oLX61S31afLz6j/yz3PbyoK21n+Yr
WKEzyi6hHc+9kj9fzwVXbB1hq61kw3zJU6Re/31/0Hy8B00AvqX5Sq7Tulj9e8eIkC+5Kn2vcz3/
uwr9V5Wdd4PlsTY28gJyT8l145W8FXuOm4wmCY9r2qBo5I98Bbfg1vu9795c1hSHwh2KPO8mj1XW
EuDOnckV0W05/Mv/2GfGXof3d3w++CTauj0EvC1uqbxXwzuSZGwQgcZqfvvALO20sHrpF7Detf1t
+/cE/Gx9v6PlvT9dPkXM8i/tPG+LO/Z/iPyhb79tV8Gb+7a8Ruvb6+H5sHs/5+dhQ29hG9yUu3GU
8IDeGl+ymM3tl37++tI23NlqdT4/L3v0y1dwVTmjys/Mx5IGKVYmZL78uV33RHo0tPkd+ZFNsk1u
8mvGr6Bs+Jt6Xd2ybbItXuQVsi1/e4MM7+Mi58sJwZh2QwOVX3EH479lzzvId/n1Tt4FlDw/Jz8F
c3wbcdZyVhIqwEmxWTx2MXzsNZQPGnSblF0PEc9HqXcDWmYnX2QTGxpR2+md0xSNUuTlFX4KoQGC
BEJdv//n/YaJjpfgwN5xe/cLavr1uthiXbwen2GqrQquQl6ufsQokGur/30CPhU/QdxiH/Fu0Tba
DuoqekFy3PeeyQS5mPgh8c58sok36tP4YSN9v2k/5v9Qv3siAgb+irD0Tar1POBt0K3eGTjdid5X
WUEBqw1gk59cR6KMfKEMcEZ+hVU2+nJkuCsoGnxFq0fuX/e74vrVrR+P4vjo1tnm/5F0XtuJI0EY
fiKdoxxuhYg2GIwNhhsdojLKQtLT79ez61mP7TFBre7q6qo/XEQQExFc3GnWBzc3dN/uPZ1whuAj
8FhVl3zJBPj6fyKsxNK+v9396oK+FfOy/IQX7uafrUfAJ0Sae/bG5fZ7dH9oY9HRWp5xyXEfxnSL
PC8fJ/4ct9st17PlRyd5dqlcYoa5CFnRIk68/38L73/hYlWJoPJyj6l7A5y+gHzKPM8mnJZ+M3JC
huY4n7vL5WOrezfi0I0zEYsJ42EigVjz4jsgalwjig/zhu/Y4sDZTfyF6YYH9Wv6WXsiros1eBNx
tnN5HhHr2ZlZmRkhTjyptJbWbBMTsSf0E2eNiAnllH/RWUQXyj0/zbSflB7OWBNAYqvSqz1rzWY4
yRklUIt88AY711weN/2U6wZRu7cer2k37+Z4Wn78f6tEINQ/4w9jMjLKF51dw1jh3/xvi7X3JCIR
23fOnkXngjc4rkRuyel/j0A7rKlP8T6b6fsP1j1HG0avmx4/U3fO1YnHgJhmYsgzZy62qOg+Ti8i
lVCm3AhnzicR8zBK4oEiCCTsXP+PDnDkL0qHunurZ+anMTVDl62aDA615h7lXjrDD1YGK3z2tfZ2
HzvJe+4lbzfxp2CpubX+lGxueVfXhw/r6+9w2PHfgWa8a67raf/3+oRDj3QvukhPbWbPaXHwdbgd
psyl0ZP5y+eHZ8ldI2jBP5612ZdOaIMq7pKCucC4XBwsvoJN51GffLZTcczRbrS++XfAxPX0PQES
6jV8wFngs/bV30D7r8R38spfi6eQJ44r8fT9MlpcnVnk1u4V4MDqqrjRSnERKSZ0iVMRNEP3NctW
7S+Z7wc/5XcjV6T9Yo5in4lK/UP3tsfj50nsl2KzuZxIAbhZbEsikBbfBHPP/zj9m37y8lZ6zBBQ
O99ioouXIrIwwh1TP8RNQfyUyT+n97l9RMxEdJKw3SFhygD2uApqsSqTxck+UG7XPzAWsOJ1B+F+
Ik2bRTZxnU31kU1uxpTZIJZBzf5CTYxpzWfmbMZMqT1nLaa5WDuvhbpv+IpGz4/ES/dXkWWJnSae
za7LNaz0LaK+bNvth8+mj18c3+ULwzXPFPp+8VaforzmMf4ccJBPXzCM4ir+xea1SO9Af7CcEaua
Jme6Aoy8OQ9wKaEu7NGv8LBS4H88nPhwFoVn/tYr6QPLVE8GETaJ51RPp/ZU+gSB7uWLcQsWYGJP
ET/ZGJ49yT7qlbPIF/xsgh792t+k/9IHMSNR9ud2i/zxSgeZD3G7jYXiVl989/92SmJpfHx9nQfe
grRovIqpg8OVF36GnwXfhZ/m+j0pPLo7Hji7mb1j7k07z9/hTf4pnpvN90q04DaKOUFm+mut678t
hRM2pW+x3Xy7phe4+TqeRauSk03/Aev5gx2gc78b1z1BF3Qvm9Xm5RpzkyyxX+mEomjSf+s/sPTR
hObeb8TECdjo3d6DRQxFxQ1/xBoAsjJ9fRafuCJxDTBapiLA25v0F6tHt12UVwLvXCRVkReuhgW+
Eidny7+4h3xarwoPshLrBjEFz5yL1VEtWXySe7VmNEf+jZuCiQq0rVUpJoYn9uqINSTxCHkSfCcb
e84ZctIzHOJ/ZYZDwjRlZY/8zQBt/v8bzi7TRJ60/9YmBZQLa/Pfqq0Z0GFSfBInbva6+SN3vO+e
i9Xq97T5/Q0mzzuC0uxb9BFcY6+50gItUc9ZSAvNdRbKHg2OSbIJ7+mWmiivimQYSDpOv/R7sT5f
YK02UT77JZ89+5B8oIvwo32Oy/d3v8R9c2lf+rs5odriiowE0D77vvNRc5Xaol2LmCd+JvIVkQeJ
jAa037+fiXxHjEm9LicK49LOr5o3bL6+fti+vh9bNhsAF+wT0VI6W7vjppm6FkA5kkfLmIlMEnli
0vlhGX7Qs8tPIuP8P7fPTkgsTMVvpt/aBMDNVvyqMcm3skdhi684HE6LbwVOr4sl4wzy6Cz+hj7i
RVtxcBBnFXXWTWWOB7L3/uwPIqsQJ0ieLneTrVCU/5d+Ztt4k/zg8/RFY4SsNvrppmT7hbuZvoq7
AiT7kgHuuDm7bqrK4CbmGqiPMj+F6imur7U9t/cioESf4RPR9fnwFSx1/VulAiunE3sfHqRzTbA/
sLm1f+YXCkYtzU8L7iI4Zddh5hE24D7SFxSqLi6ymliW89sY+sRQKltomh7/FKKub07KX+tKfwLN
r4N6iw/arn8mP/Jf/+wO0dbg8EBNA7dW+tGqG6IUBI8rmg61V85KzK/SSWBMkj9Jd3Ne9LeWPASR
2mNhoqqCZC8IJZm6QvoqkOagjULVvQhei8Iwlj1ot8ypcbzC9D6dp9SQ7XEGV9Aed22ckiUF43YA
UhjH2UeabRrbPAx59WOaPQIJFMMLx/owaD6F6Hj35iZxjI2clMj2RGuLyrkjo1H3xlxEB5Dbslw6
7GwqKuNUojVQDg2MjrevreEIfdadaOQ+ErD8omMzIK1eNxfIJQJ3lEidJ6Hv4ifJMujGg1VQjkyF
NnfVIBBOY3JMN0VPz6SjlOyw6VBKFYAXcVma338kPXudDvkj+87Hp5UhxmydwxjZ0vigwA8z6Wk2
AL3trD3bjsodQoe1xo2nR8JqXJvBnxUHm6Q8RJ3wkAohzO8i8D8mIAHQnnXJySbT0cyc87w2zqIV
zQPARh6EbOwjPWzks4VaXvOOzixi1CntmV60hCjB0zbGEdWkzSIlJso4a6sptmZ1Gjq2S0q7ApBA
26KAxghWWLSfBDICQRqBeVia1N2pLks0HZKQFuvwXZnqVJNx8YF5sUAYvlWedTp42MYCaTar4uRb
xS6lgQfwMoh2IBcNXXVrlSwrTAWfjeowNxZwdnwA9IKUsBpbc6tTflMou0icoowIQfcNYzSygeca
39y3kN7ti/dAMwjW3HCMIZZD5e1ghKNflP51+Uwxai81fTSmuEkOilfiMbXGeTkpva6xPdpXQ5Ut
UMgCBIfgn5wjyc8xIY+XYYAZuEYdgKWVAvUdMEmLwtat63Wuf2bKXtMPQCRRLQKl9CXx0qKx8q+v
TIMvjZj/RTYZTHTRfBZ+gpoidNaiorUBUyRWJjGvD/oCSqalXE2cIPtwIrrxqfZ/uzwWHkwtJgIa
HYUm0vdhVqA+3y+sgjQbyATcvCJGMA12wc40es/2zw3KHALVocAsHLHVSGOw2Fo1Ez2QWhu9sY/n
SV8tukSZcu1jBbi1hi+o41gxscRV4tMM+IdpntFopcMCF4TViSLfTHA0BHoPo3VEltatg+E8je8X
9fukxqg6GFFJhCufCUF7qTz1xqHEalHAIQoAmkF+0EwDwAUxFv0XoG82TD6aggLnowFd88F8ZS3E
lDXumRvaxaF4dyX2X1TqVAyIyUTYaf98e07b50UPSMCVyrLetlAAVAvidbV+Denctr5ls1gI5jlD
XyOyiHbzhCUyUy0VC62DajPjgrM+pl9AeVLzIZj6ofzs38YCXLAS7MEu4dF8DkF1Gxk1X0y6tZoU
PusWfkomWwTfcj58mk08o5uHFu8IqAUFQVe17qpdbhLpIdq8qP5AgnKA2UGrquj+pxeBvRSdVUXj
uBV9jzbsusIACAYpE4LIG3XK3MNnsUEiu9ihOIktFzk3BC6/6xcaeCITYzgVqLlS6nerjTcKPku8
+VFCDYHmlHw28m6XbtX6PVNmJmYTDnsITTeDud8wUhLdO/LCRBVmiwcEmN5Tv7mC65VAkSiav25f
8S84ZWfcCdUxkAiz6C150UD7m8AMWnWLOTsa7U/EL/BceqiQQWIJnPKnYfyJhiMsUiGMYOi/NVJy
oqHWG79CyRmw1Uz0wsJuCwtnQjsOpUUPYqKj7CSjWtb0Q+xQ91Kg1gIJpA32R4r39Pvt+tBqgYds
zYhm9+smv5Gzj0nm+7UFmOlFpKbVVMMYKArAWPBMFHJogzIhWEExlzSoRlU8RQETaPk6ChcD5mt1
gPOQMMIBHeEiK/c6vo74yYzf4cE5x4fwklB6u9i3+KLewkP8ZIst/4qnesOW7696lhAz9s0THYTm
ot96XvQGs+UencYDpsrH9x/TlOP0k5NwZEzVW8KNy93xmV5wE0J4wbw1T6bt6wJIUb2pfxU0nr+U
lx5uww0Psod8Ko7pMXg01+L43vJc6YFAZu7tn55qlRsfiyvVm5DfAfOq36UDsvXySUC4WP4yKDTA
ja5yjf/qb+n4/s3PiNO2Z+tYsiQLr3wI/RW3PPd0veJ7eY6gSsCynie06sDATJxjfe736lO/tI/o
kXGH3eZqXLu7+jv+tLv6zMuUvzWthIT8TUNbjlMLlbgeVO3kPSCQNTXfC7CVL5RAipmMXb0KeHNR
VXMeWeF8a86zfqkWsxTZ1Ba8/goVJpy6qmKhJljesyxmPVDecAW9h0cpHYwv5Oln0uj5w0oENP4w
p9Rpnt76j66AF+mZeDB6EbLxFJA7mspebX1idgfdRQWlPkkPSbeob6wq3GPKDkAbs8izbxoW2yP9
VtTQXAv6xU1M4QHbEpQuJnCVibrBTSUPp1K/GXJPpj6e/7WQjtgwf/mEnFnH0EtzmHTAatipyu5j
7L2iAXg+tZCdkydvDiUmfc0JZmMJB34VCMZSyTcGLTP8FS5shwH2FqwIFnj+wTvUQyF4l2z1PxJO
gVEWUALvVwO25/aPcmuwo31qFHSTe34PTkXvjQe2peCEm6RySJiN+MwPPwGTkh8bT+eZ3cEI4B98
Lc7tj/JdXM2f7Dx8hRf5T7/ZN6YzE5EOy7ud+DfSW+xabtSEQC7Jp/e2/Xv/BffXub2GD3S4pv6t
jAD8euHFvJEy8ia15yjqywiN4jguHC2DO4Vfxji6582UVOpQ3jsqN9KOh/k37VDvX+f0T9sXHqeS
K/zV/ovxHvbdo384P9rBvtU/xaP/UvbxOTuON+0WHEbcrlAN/62+bXEdVBUO7U/75R+73/cepWxq
ekzyc3NOKYpkrMzh5t+UQ/HQTsOueQS8A/YnXurWcfLkYp+cmxDG2hWX5qkd3tfmVj6NHwCODwD4
8aPZDfsCIvqJ76Q7Ty9ZU+ckYQZGeTtzw4eM9uOz+3KOOSAdvODU1oPzd27+eJR0qh4AR4C0mMfx
8XrIvOUX8uDX19m+JgxvcJe/GKUfUvJ6N/4YR/8OdHiHYjbYhUP7jf/VC9zp1+s40mYHXukOJ/Mn
vBCYEF64adxVhvh1xLUH/uFwI1Bhv3n179yvW3gZbupJuQ7b98/rTF4HAYc63iWhm3EEa31+/9h/
2jM6NRdmzTE5oij2eqi4WgCzZrT8s7LGRrjZjb/m0TqNJ4063ANTTm5If6OC8RccGLrmTzkNP/2l
/VFvBGBmRU3cu/Mq7dW6J9fkyOMC+kB8BejnZMRuiv/N3b51z/dXeo4f8aPd6zfsEjmHSL+CgfoV
E1i5I7t2P/yQdm7Na8p+A9vGVa9wtrCFOapHnqlejADZjui9DXtodumZux+fiwfvKzmOlLikYMqN
7r+cu3jdB5eYXFNk1Sf1duSyq0sjpv8Pzqssguqb17tK+DMxjR485MTv91RcEfPdB0fYT+OeRT5q
bn/SfmyYySy4g88ex6oqr8jK9tvkGF1rfZ0fmTDtNU6mMdOIL9llmB5XwCf19b3T9v02v2onxqV4
FI9B/DxlIESnid+QAV3y6PBRPs2D/KtetJuyD9+T9A9GSfL0L9aJqcgTYoiRTPxrvc3oQ2Wudmre
bvE3UMpgA1LdmOX0zUymlMNpjwZp/yBChY9WBkfhZldtn0YuUoz3mtX6tH6Y0cxrIOXQJ1zrJ2Vs
B7FUTtYPj0tsF90DccHJ0frJjk7BICfH/ks/a3fug3LKxB2maB24Buv8zpwjC8R259huRUzSniaB
xv9TiAXRrXi8oPackKUD+vwHSzWzPPOs7VGGT5GZZsOjBBIvG3LtCxcC+sa48Q2ID/QiWbp8za3l
a+lmkzPw3d8bcZDr8F0+uTHDM0DYgktmzwX3TQyEEvA3XABdSjnEgSnncOf2vtRP2/yoOleArkjN
XNIxhy9QGRpd9YCrov2MI09olAI4olJ2k/7Cm3zhOeWLcswRcGhITN3wZLHHG9P3hadRTvEjOfKF
pMPodeVDEc7BM3r+E6JMRIPpWYtkXbx/PnOjQKJbN+i8vCdeKb7jbPbvPaNEFrH/gNeGUbXVU68J
veGC2D3Dxef2qTlucAkuL64XNCdVbkYhwDsTs6tpcOlvMGCjZ0gY9tEVmtYCZIrIC9LBaBDMkWTQ
zwawvV9YDezMXn6wbtbNuTF8ceUpN/8cXfg6xKQCqBcvyfvdc9vH+LN8vurpSLD0z90trKcWnZM/
ZW/9dCcmauXJGyW8GT5PtFb1s+9/DMgX2ehshStETd9PVf42KBglHyWenz42wNJHQMFLmVHAqAws
GyjWpruQVzCOyJdDI+q15eB8v99oFW07bj45quNVi9c1eLyu1ZUErri+rurpfYqPBMv+SEg095Xl
ocX1pDdPZNJv7G82rXERqTidk/5zHyidDChiIIQLqhBlCvxoJiRdSKqSBxLMeEzdH9mZSeR0XFvG
icoEWb8Lj3nKAuKzg8FIO9Fa1+IPdVGI/Ywq65B/hpeIUh3KybvcAiYmVhjFin9L5a4QuK8lDcIQ
yLC4o/lT22fH8lpf1avyax8lc9LsslO7HfYc0KuVhMvjrtv151JxtUcreWjZt/R4+5NKGV9kNS5Z
KLXibNKAMabqwdmslZFXFEJYW2ENgf9ExzhnMcAJE0657k81kl5F/TTTtSJknIkNOcqqBC9qBI0+
LIJyKnGaEEp0zaveviSu6yOEJ9O0iNiIO/yo5UdRgkUL1Z8ACjFAVmqwBcwkdfCc0tkJ0sbbIm0n
pWjSaZabyM+PXk6+/qIwlRg4geOsjPGP+ilXOuXyPPIG9aFzFisEh6TaAR8EqI9uDkhe8U5utlJ8
hg4sBs6iUV/PSnPpyASELB136ripECmRMVzJtlGN95o1r8hSoNI0r70ftG4HKEfGQ1VPTw2ySR1Y
iWKOq9SvQ3mtKjHVJvhpg6vTTMbNYWtU9DQM5UbdQsJbDx418hi9tNRRO6Ksgk4+vAcQntBBZadZ
gIpL2ktHRRqZ2Wg/lOMslKklxxbHWlSvsAVcOhAsR2vbDOscJsIwplO13wLpHSoA59xqQJk6N9pA
e2KuxKNXZc+4q+aCWNVH2rrUmmVJ5y3pBVerD9bQn1xKD4hRKV7U/kgkdIJCJqhrYH0NDkHOsHi/
gmmDPStcYTghQjMkoJMm7SknIGfqxfK4kADh6zSrEfDAD+39W8FvRFxTDAgk7pGqgoH07sv4HLpP
hPSpZ8wVShwCmQ/Fs5ImQxQsUCCbNog8C4QlOG3cKDgQ/+oFmCt0NaOqcX3pE+at05szhZmSNYY+
EQQpTRcKiRgRrEu9R6hfuetKNy15ml6FkgWLnFoWik5Rvf7H8ivRs9KrJe8sZ9PtC+rJr11qoMBZ
zSv2JlxgEI2fitOlBCnDkjkXA6kCDBsK/Z0Kl3lOLGg/C42R11HP92VZoX0RL1BP6+RVGoLRVuyZ
j3+VpAUzDbt0XQq/1P07OkslpsSIghkgvgeaasDg+x7dbrYH1fwilxCIewh1Q6HQC1JnbxJ5qgUv
UnzVwOSU8oKBJH8bFxSOvlOJmhuofbNHqErUFYbwCgBX1s6i8gU8Gdu9ejzr0NFCKCCUslfhl+Ch
1iu/QieJThP8VkNdJwxqrwhle6pORYVkhDNnVqJw9J5a0Bdl+GMtDIyXWqwgtkiVvuidrUGRBpQY
LJIU2ZgBLawhZY/omLLpXDhzCc1/tMOW8LzGeFjK7SNr+GUY6Bu9wLaY/vwYPFghYXUz/XU9boRc
oEFFh2pSO7azLpO9+piYCZJ56aJHClyyhPwsFG9qHYFM5lVxuuUsJP+8FdLiQUWH4gHPsHEGBM/8
DzDeL4rBoc3OGTbFRddgyNd3C+vfHI3SkYMR9lBUqjk0UlMRcHhqCBqCzQEeZ2bRf9cq8GesPNPm
G59rwYYNjHo+1PpK8CtsSp4Bkphy/N2NpyLc2xLttbrb+EdH69DNHJEnCz58noBy0zwYjE9uZcnk
rNqfErUBy9I/nAJhKop6mCQG/aTB57mT6LixyN8hLN9sH4HjT/Ns6mvOBHbU5a17TUlbS0lODMK0
0+Ac9sm1y8pFXi2GAayn6axEdcPWNqGG0H5LHw3CfAhU1ZCmgnEwJONnFFHYTWyKu9PcxK03Waj1
ReJho5ZDCNe/cxV76nBVtUCtivQoWAphQ7Vr51BWkYrxtxqiH7+TJyESHPZwMXvvhc5ES0UHJzkW
XxddSqK+Ci34payk/p4bG83emOpfnmA0EK+QAk25vxF6JAN7blwNm3YovALonczt1k3Ynpr7Fhsn
PJFsoBxLjl1ZdOKkXVOXWNDI9zCZtLhOoSE1FxW0F6T/tKYn4jMHX9SVBYM59r5RepCJRgkE6bJl
eYN27cluVyDWI4dqdhP8UXFU8+94uCvDWTCfqrhGi5OoTPSz5j5bR240H28TIIrtfxpph3Q7Bcjx
Nc2FMCr+PyKE2n6/UaEUF8lKyeZ6cHOi16RETNcqZFcL7AmI4zyao05GzTIbtwW6aFaw9mt7wlVz
psZrIKJF1KyR2YALWPugwdGiRYjCp3tloOqh6+VCp6it9wZquW4Tjl9lggo69t1OxiI8KylaHxcB
nFZ6vJgk+LOvi+DHmMhNRrqFW95Kqub9eFdbi+Il5Zz3t6CpiclhwFaNjPqz1d8wGspvVP2Rh6lu
oihqqfROSyAGcLpYitA5YGgg3FI1r3mAYnyuTXurFNYZmQoYjcM/ReSYmQYPXwVDP9RiLlBqZ34H
4vle6xgVmkrv5ybNtYGtnZCT0L4xLetDqqhjM7+1fFEUCTpD5D6FLxjfOezKtKFznVKOu6U1he4W
GSqaExF0HyaJAtWjwaq8tb/D+hYGJHXpUlGyBaoJubRWim1VMfPu6J+uOrkAnFNy9IFHkXQOkuVe
iQCkrMsrJFkQGoAwRX8lpy76yild6hkERy6eECQh0wSj1qcWPqro27zWFqCt2pyrKqRpmMVkN0g2
MvGQCgRDnzar3ACCZC3e5gcEHklaDDZE4UfJFgqXMpzZr2+5BcOEkUz9dl+mBfloKej+L2Xw2vxX
HZWDmhrfgnuqclRQc3Twfgpy5sheRvSM/FFo900dZ5OSvONYAOmasyBuBg4cFWSP5IelcWfYPxGR
fGFaV+GGjLJ5eMNUoLN34euecLYUbQKkcZpsF/j7yLHdsGTmpzP2U0K0Ws618PJO+imiGrVOH1pf
OgFlduhU/Y7ZG/W/+RHCbokSAH0x2i4ZJFA2C8igE7VEA0NnA8Q4ldI3ohxEuCBZxdCdoYY5xXvp
IIimIv7MWSdWlE+/uMdK/zClI/NsrNbxyFbDzXnhY/ka2Ag1+pbtcI7UVRd0szwp5hqmLN0bYTr9
zngB6afeTIVSB/+jH0u5+HI6OFSocgQOLui118H6wClA0P1NNtA+O/uWfhfNLUEQFg0VQRoX0a5G
rgQPnbYFxQFzQBlhd9TpulEy2nlA1ORn4tsrbQANR9OKq8+ZybFyMEAXdWg+CaYcTy80PZEAc84N
9Wu07WX0Wc2PNPlUm08dMVXrwwHGkEJ+HiJu6yJVPROJEEVXvK74kiMywAQLFbIuDaEEJA9NozkY
OsXbbGCPdQxz1YbxV0i1s+8k2GAQYZlEJolhQOQKBKm9jH/sFxnAUC00eyk3Z5TSX3hi50gt9zuc
c1UrhKThSt67xZvoktd4gtmXULbgJm5qf1/V0U8lND3gptCMpGOQvIC1jb5QzDWMU0rTlc2A+58S
HeN+XmdrjgAjfVajOgf4ub3gHLHZZEnhWQZyDbS57LQU1BAin8UBaBhpH58ztCtQj5+Jg0CV0NgJ
UHSM121mQ1totoIVZ5XbN0db8rusehBnyQ1fBf4uJwJiQjOpKTlftfa11YHyOmwYIM6UFOorgiOY
2NQlxj+7fMRJpUD8ZS1DoY7gTb9GQSE/2wGzHBZejEhISQDTFJJBqKJlJG1rZ4RecmzDabyRFXNf
S9iUKLkXhPHOiLWfZhxmlv5GPLOeC/qxYIr3b3PWvd5TISEgGG2i8dGFP3qE9dQviHpWmeC2vBST
482LFs/jbZ5NGGNlvY+++vxbUN7QHqNwGka0W8OdaM3SruN0wS+P1GNVY0mP1eqaz4iaI1oxolEq
+nPyu0PHKS02WpLNBRMuH5C/MdihYLnWCpWEftfnCmpyzjxufxsOgxGgQaTocnoUFksJhpDI0mGh
iW58ln52SjSLgo+2XbV0+uRa8VhPtUZrMjNWBfLVEZUD1da8OXbdMrqfQdlOq7G4he1FUXQhQzEZ
B2hFGOfqG4x7MhFVCnIRYMwIg4gERFgJBIk9RTcy6/yNIPX4IaA8BekZytzw3YS9J9NLbJzoI9Z7
K/5CC4pR8q1y8yKKvb7RtXAT82HQ2mipFSEix0hzf4lylJb5GpO/gYaFPLUpxoBbe81i+afHICtg
D5iVEAuQRLARBs6QM0OJm1A7ZogdItBekHn9koSj0u4Xfy2iqs6r93gHgsGnl+dYxrKGTaGtF76f
zpQnXTI136XsqZ1WLCHOis6r+I2yK/aO8vXKqTu0A5JpoLPTuRhrGzl6nMIddpUCCRudbIEWtzi0
v2lTC/o4YhApTV3hMhnY9/Iu1h/bsolQK5uPX0xrn1ONDpaJMlp3ruDfD7EtOJ0G9Dg5uijkexRM
dBDrI7+ZrNiGqeH/Ck2SBm9PDnskGBk6fxJFKtGyHBArSg1+ylGENCZERprNHU3QLmC7Hy+GrN+L
fCPmfcBBPbSAEjcYAyMuRYPDGk6j9vMeknWqLVVkZWStZ+eZJzna2ONfQqIrOG+o9iMPeFHppfoz
nvRNvVIJOfnV4afYglkC4oQvpGTElkNGGsH84txa+SI7/MVVnKHolGdAHkaw6hJUaijwoLqAnLml
bywF21N7Fb9BC24y/wt3OBR7bBvJVigfEbaQIm2oI+oZza+NHxvHbZHAMEIsuhd+LhEXV43rsD9T
h4BSrSiPLC8Xb5xOOIiFVCWEvIrBuRbZzbdurrQ6dkXJQ3j7oo4iaI+VKgn6puLoXmJNuSvkU3iA
29DlBLNTSVmhCAD3hHDnmXBLaodKXUKv2ZGDQy1ZULNBD7bYp30q1VWNoP68aUrFw1QhjRT6Jrx9
Hw8mKUMmi2KSTAQc3kCzu2bRWAi25MytDtwtxVUhxmaraGcgVqr+Sm+zIcY4v4FIUothIeyRetMt
KC345KZ2gr04kRd6um+irD4wSyV4/9OsyGctb7kQInSc8A2O5lQf5poCImEUrHFCHtl4p2EWWmgp
io7wxHGtVMvWYzmptbYJKKDkjjETbGn1lzqMD3DJYMTVaEez3uMvUWuyz3pmbcgTEsJFiwV6Os6M
pSD20+ulUAVN2OxRQzFO4G8G1Ch4WUHtrpprWpPcTwOiMZVv+bX7J5cRTCpqUa15VinfIjupaZzB
TH6KtkvCYQhqcTn2U9sYNz4LkhoXs0wkAmK0hUyEPzycdu2Ukpdr+dqhOpBTXuBEjTQBFldC9rjY
jeRFTJFsG2pUTMIncalDz+M9vsSMbT9KjZ5p7XugeUis6wrIEkdJFO+jFzDUnEIPKlWwxBcNVTei
vngucfQEcke7cIQ27ZO0xnhGvemhDqgyoUgMI4NESaUI9kilLQHmLUE2ngukR2/a8zBJ5qUe7oWG
xrgaZO1rjJXZywefimRNkw2ADMRzPgWtk/R1hOfcahBMCMQ2Om3kgOzWMYgkLM1slTU9/Kq4M4tz
bq39RsTXIFgJaIZE6ZNEAKp6hzoV4pechh3k39hrRLz2K4ou5KP3mt/NjGIuXrB4NwurgnWYWFfh
JShLH03GdJcQZHvN36Cwg/xrCMEyUjl44zFmEFDj5ClwZ1Loe13lfL0KfYZevhfo+MX/AkxpgbRj
v4s7DGIDaLuLdWmheorzidDnQblaAq5mvF9/eDq5EdIIUaJ8ibNWgvsF8BoFMQykuP6BzUZ4/ggM
ZE38Y2E7JCnLEJq+Iy90A9laYxLmH92rmtsgJ2j/jqUzCeHqqTEEnbqdIYLiwJimV1BY5lTWYS3m
2bKmMifOTrYTe2LuK307b77axJ+KBDZ4sbk356ToPC4mzKwlAB2xEfwzlSbJUcDWWGawCjp837cq
Aj6ltWTKJhwdIgS3xE8EQqW17yLvUVUVMJA/jTjm9gFFM+xcNbThAutqqHC7+uVoXPyfTqvEKAnx
ThMNmnhF9HmBYEkNYkzqCV2BqkUOD+lqtKAgDFdkNmJnJ9MSjP7C1w5OboHVeHl9Hc2IhGKDDZEN
KELQZ8quSICZMJZ+eEcheVZa8gIQTdMJ3QZiWyv/pmzAXEhMhqQ16hLJAJHYcdQhbA0N+2dWQRYq
d6X2i05sqdofoH/GZNcO4Ewje5LiXiYU7BCys2xQIOHin8zI8ECrMA1sIRIPhkazSbcwW+CII8v5
XAhPdVXKyYXr2IKiES6dJmYPMQpvdUfl1qD+LhQduqlehhRyqbQOJRaM6A4hZTFgey8Swvy3KVp8
jSz8TFihltdiDPTKdiI3YyybGHXVf1VLcYwWgB2kHZsvU4atV/mXytRn4nzOm/pfSqNDwhBPApvT
t/JGHSvEZfkyUlEW6CaWFxhAqw0/0QhWMuwVmWW6L310zoANTrpIkkeQbBqslgkOFEXb3ppJeryS
wvizImdsPjmSgqoxmqfaEqIa7xX55CW0+ZCcoegJ5onwQtmVVTdRu3k90FQwKiqXtg2eXkyGT6lj
JACZji3KZaRiBiZBrPROaGuywUqVtXNEb+8dTJ10xlnpX3GCgvY/y/ryAxBRQ+VbwdHI6rIvVCOp
NaLdZlc7gHWeAI+hOwafvNaLVbDIqTKlrEto9/ijCOkXkXMbaB7QxxsZ0ILlXA4rFjg1AsqIwkmj
lLEPwH6LnTcPd5Ujuta2WOgVoDHo4SR1VYXAEsHIp22aCcOsiTglom2a6C2KUuhOfIgjLjvIipeu
Ea8heiP9F3EU5gyoMzXs4lnkNAXGDVAzjSqlQLu9gvpH6PuI+y3OoEK3pGl2SFayGwiAnDjMcKgF
gucDhSHgUMGwmaZM+JzqRRqj4QekkwBaKjLWetZMXDDFE1BVIiENnsikCLUVIQgd8exMs1iSZ0Ho
ibaBDdzmVXuvcmXZy8TA40/r2EU4ZYmqO6OhRNVvkh7LC+uFc7shI/ZBX4x2NM1hKT8bHdZeBcxI
0rDsglGZeLc11S5RAFED9ABLgB5oIo2cPYUfvRDvEboBlfaNXjlHBgecK+p75oPMU7z3CIBa+64W
SDgJkn7lhBkQMSQXGUOE8jcUfwDMfAw+WtRvIY47SNmCeZihVqpoZ8QxMLfBd9fe4mA+CVCsEy5E
tt99ouXhgxRVnJqgy76VI7StTmz/mLMtOZTm2lKlGEIP7gWOoVxzJXE3LpAre9sN+g1SueqI6KoG
rk1fsAqz/3g6r624tWUNP5HGkDQVb+mcgMY0mL7RMDYo56yn31+xzjg3e20bDN2tGar++oOAbRhR
WYeK0r78W0viTzicl7g6uFZ7LSd3Rwv2Y4hnRMxwdjiYabpND7OVK20CTLIYvQjCqOfEIUC7lArX
mnH3YEQoVibS5lBcOHO9xfMhRTSd2ueBD7gBWeFs1zDi8uCyeipi9a6XntKfdU5oxRZ/GLHaFXvC
Oo5WPhmxUOGcmGjYOhQ/X96CWKyxjJvc3MhBZ1kfpjpOC3q8/D5Io5EfW+Bdcexi/+2B7jTC15n9
zjTpXmbg+qtvguXi8QylEGvwHB20K46HE6OCUhX7gbzGrkE/SEIBfNQwbCTmhOfGShwSVMd59+3B
exR/E46v2uTIN/srZjUncRiKN44EWIy4mI1HcYqoWUAEGW3Fl0ysRuIKXNW5SRVUkQqHDS94JCWa
2H4tG4rFMoov2PuHHAY+QLQVgClhxjDrbzFO6oMqDkO0GXnzbqo/EcS9pl/CGCPkSMzDbh84uOiT
LjXdg8XbytctwL7CMHdWSlwOGzyLhm1Pf55wsbopnUmTAVbgDq32CVDqz+nIsTPhI5PS/fcFb3ZO
vzQtvxguLaj24NNjFbmOO54G0HjVOOj9B6tAiWTe8zzfCXA3TPPqJ14DrM8yyx3vTGztqgFPTmyO
InvaGYyyOJvIMLhKZbGAw5YlFH6bo+gYm1s5hmSamTIYMavXqgPjrehRWP4271bKGyv+kp2PM/Em
hVnVhT5eazj9vzh8I9eqBocXixzSXa7AUJNnb2v/Tq2JM+qNa9lt/Yz6NcK6GL82oPgeI09haP4M
mRz6D9PdtsFX3HKhKCL34OeXWfH5s8Tt5miCm3VWeBSLvBa70yDT9xxqnw0Nv+XDlKsYIGwDSBSp
T9z5tiGG0QG4FX/gixifOPU9a1fgm8WAO9yfEQh4oLxj9ii+aQZDxIGwLBODtoIgxFRw6AX+n3Fp
7G6TAFpjJGtOHaU7hz1d7wj9GVgfxydonhF4W26Zt4IJwYxB4kymekk+WVmOj5Dpk77bcuWmzP6U
j6rZfsl64Az/qVpsgfotcS7ujj60kc7BPdXm1FH4Ewf5puYopAdY9/pRGPDeSNzPRP+MdpeY8GLs
kQFgI6ZRWdAL4QvO1HbrxF92KpNvx17bZEn09c10aFYKZ60T0lvTyYOx00G3drtNm0NKQgNGfDu5
uwsiWLjbkndtwriFlmEukUdSXIyZe61N9gRFKM10hNeIHryW3etCrqtheWsD/zS7v7U1/tQFOmBs
RuuLz3YLKR6xJRLExYDtnBjFHn4BYw+Jj2EfC30+oFEwKWcVGA1iae+AxR5G6C6+/Anx5eyaGoJC
0I8PCo46LSGZOtLChQF2Ell8+xlPA0zV3kdp1h+18cbQZe+V/iMfJgXpZNFFRO4uDN1NGXjrmqU9
GHwmjABTq1zNfHwLHu0oKJrlpV9+jyL9m4t1mJPMKhNNKNW8WWMuNxCvKXZ9zvjaeJbJQU99wx3g
VF/iXFVTHLDuluG7bL6xEuSKBmbPFEd5xwX5VFDZtuWwZj/Hoy/behopk6rHCgVObhMHyA0mJ2gw
2Sdp2jKmVo13UJ5GgKJzUOy0FNGkcVD+oVXJDu+8QeeEge86KS4TFTzkfOw2ap0YcCLqTlJV6OQF
d1SBC90YhaFmmPuOk0MMBENHY7wClQKy9+xQXyKxG8dXzYLeTNHDsYfMQ16V3BqRybyAERtv0aGS
T5kbiQtVhIsUXR4rY4iIU7MOo8rXo1tcISJpKATy6cWFySD8707HRegoT7uhYSqy7OIxKGW2Lldt
GGEZdtCZAHY91xMO9hVUXN4XzGMY4sF0cJ0WlUp2yGmmURBscQ3bmfe2s/FjfOPwo0bSZJLLLIi9
FVHaWJ39x071zcipZFbds2d/WIwTc4auxl4+uoC7skbqQhzZT8cz3udhOUiTKWNyAoKURUPFsEfi
XyQ4UQuw88AfUpQL8rXEii+WZkkGI8nyCcJtzdsV9u85QDrXWodAkW63XPhoFOvJguyJ/WoOHF4z
OvMqFjreMeVl0LCiWJhi2LDeATaLy6h5YF/TbggRZLJHxMgtIxBulOMSO7mWoOGQHrcPUXcu3grL
rn0aYvOC9bLJYJVlr4jXcLv2iYhtpplg+alH9Iz56ALSTeriumpn6dWv4PcQPsWjjfli99xTuspp
QCHsN19jcsvAJAe4shEVXuHaKy/Xdz59dQV3hs8nLHGZMpudpOsaw3zmUpQJR/emQ2DTKkCt0L+7
9EQDmFdJzfGk8mjTAoKpIL+6UHuyX33ZnuR2rhgadgMo4MiAreT2UV8SVsPRIje0U6M5JHQAoZgP
Y0K0Eh0Yo6QkUbjYOBvgnUe16Og7KtPYvvdesrbw1hNvsQn8VE/tzwimuom+RUbCcfCv9THf4ZDq
rQ+jGd79QWd+NWDqh4ef0Ewz99lS9cnuPGQsIPauIbZytDxFu8rq7FK63ibVsa3Q4mvGrRyGt4Hz
1nHHT58SeJ5tiOjlRcAQKgTETOXsr8RQ2QPwVvWD+NZyW4bUAtmACZQP9cNC5WdfgUUbd1p5UFJA
Z0Lra85QAsblFoKuBjGPpN8RcFNy/bwK9ioK4dknJpxgBxgYPBiZKvTQfYeoYlQMhauxul/QXnSD
NCnzXe8++oJTmr5syVElMnQSYUXjE3m6SPUU0R/W6PwMBgNNshDkFmFwdzHsJ0hz8UZ8/iTTQGsJ
WDShgnxOc77ymOSG9CQ+NBvyqZFUMqEjVYl6kpc0FeRA6PeKIa4E2i7qW/Zoo3sHWSDC2LIw32Na
kYv/P1MWgLguTK+h/zENG7uZQJOAdZHN8DSlR8qle2dGJzVVCPuJL2NoDVHkCxCN0bNkiKCDE05b
09/D4tb7h54aAjN96giq6wnOfMwrwPwWY+Porae3Uvo3P6cRTWL9gxxnV8XyA97hlBuDta6jqtTu
sBNG2E7zxMthr0Vpu/NpvRkD5IgWicLibVscADZdFklhI2EdUIB2UkVoObxGmsWavEfERHLqigxx
xOeiOLvGl9bqP0wQlwu35oqS4Y3PwLLioBIXTVdWDmCuU7/pII2R9TX45VrBfJg8mktaBhU8VSPS
esF06jdMloGY8Iym4pfqApQGqSKhs4CJmGs/MHts7+7oHrnWCVScBkXb+qZbCQAv7D0a0ZASK553
3OzTcJtbJM9QnXXiwfMWaIGozopczx+rZc4VLv/YwKzD+U5DHNi/e1i+WvQdQhpsMKdvC8zxly94
ILIR8CQHsGQQMeBv1zT2NhkPXRefJ+vDb/4uEfL1+tpVIEX5tyDTuCbuSfZeW1m1a2C0FlSGNHUu
DTDYtmjOgDQF1jK+BKqs63JbTVAuuOhr5uijbCW9pamlyORCctzTmDMAAsuv8YnPyX4RwgVPg2EO
DTcZUw+AugxW+OkgZRm0aTHBjsO/MQZzIUpbwBx5QAHnFpBtiz0rOIdo1jxyIuY9UrEdIHeD8XI1
IItRv4QMknnqEjl4505etxXygqIhj2sbwdZq7g5L+09xAAx/2GmykbEJ3qTdW/dv0hmkw2e0sj2z
MCXWnbSyjgIt5EjzuaDoYYWG1uGX3U9kkNBYTzWDGf6bDkD4WvBCJIKZMU8ep33MdvFpk+HnWQ4G
+wxcwOrEOBpqXAKtgR9XRocU+waMxeAuGS6r2t1IkJSC/+YI0s7gIEOfxqxb4l8IaJE6XZxEHWih
O42ZgkMHn9DeVsH4rPfGsYNGNcHwmDvzLEN2C+KVwIhsjpisjqGWqZbrWL/51CV7hNSNHpNNPdmR
vEGG2zyAf6Eun++VEVPR3Hom6XKB642Oxjnfs1UrMqFlH8ropNH7h4nonAWYaMKpqGv3oaihvfA9
QTUXRwWJK38MzaWci7kS8ErUGe7LGeHRRQYg2LImDAZQXRf9ZdNOOml6pPYcIyzkKi2BccO95PRr
09t7mIFAypZeffw9Q183E6roifKrl1hf6bcEbU7uYpbc9jjNQuSsor2jpTshmEipJKw4QdPklHMP
ClrU/JeImHihWLK+5WN3GGNMAA7MK8qzpV/Kwf1GrwqXHcDIji+atIHxyXBf5yg/WsD3EKAzabxg
77ERvIX0vfSWCeWBkYsZVI+jfRsCtjnC55yvypC7RJuhKvUJ5v8yD8wLgwfNnPdZ+sU2FxtTSY1i
NiePXGTRSTUeRcAaaogdnX8+8EUIekYlJ4SQJX4zeHPyQyEtFqiwRgz06pqUnnATcwKYxjfYrbSg
js/Jxk4ZodPwxn+CquBfO3DBESm284+zI7lYC3McgO8M+EvAoQQrd8ohSgJZdng7b+SH6cOlzvI7
Qd7JjPMhLSXa8VVUX8rqDVRQEnKgxxR2dJQZBDjgiNrLcdbS+MrO4Q2SuSKJJ203QJ7FPP8ATQtK
SYGOucLxJ0A4WE23bPA/4FWQTpJvckPfRQQmmNW8tgAClDuuZQ5Kw5BhUi/Zizh1g9YDe9CZQZ9D
g0Y6DEbYB787etp7FxBat747076dLv3w5KgTDM0BKsF0zf2TXVwyDyLnPkPKVqBG2xv6hQNam+91
fYGvSnSt5ezD5tI6TAG3NmeqEAuPOrFYPaE16dlTDCl+N+pDVafxjM8ZBVWVbqJ5F4DFetzDctl4
sJ/mIMPfmv8/pyfPzU9Nrh90XzH1fbRsg3tP/ZZ1nPnIR8z0uUWzb/CGe2VtdVJHEjQxGbd8bKGK
HvIHXx83enYZJ+2lnoe1AvMKIAib/TewgTSMlMBC7TCQS/HBQfbunsN/CSf/qLN4IITi81bBml7C
c6/mFyX2fgdq4IE5Y9OXJ79IsAwYICMYT30HwTc0X92AaGPNQT8Tkr/KDWLM0AjNrt9mQgPzHrX5
OSyNDWSIp6BzXiY6hCSOfpUPieVgWNHZe+k9CBcKlP0k189kpU8tdZOd2AcNrEkh4BeKrp4g49Dq
u8a4YrKj/TSWJAirnZ9ibbissbbecfN1ZXqqfHK6akkTKeDtePPBYVDYn6IC20iyDpM2hetX4OdK
Q6covR3rqYNy0+Ad3hMLr2fYpfXtW2HOmymIDzZMvsaGMDB9lclT1fQbRbDBf8Md7pU4fsqT/OLQ
fo4wnOWQY+QIUuHDhi67mFkolljRvM8tLrqx/iPTSOgmQhBHyz8jf8mDcZ+PxU5cEyafWhOReBWq
A/R2udqzEq2RhaUGZ3loXnvXW8cJPa+/W2DzQ+ejzSmOnffcNgRjHjqHpBL0ETg8SyAMIu8Uo77g
bQDLzLv6oNILUH3gvElARdPbJ+FaAntqFfj6/E+oggmfM0igJG4IdOqEO3nezPzZ8sR8rcai+SN3
tlQYizZfZAzAYRFVD+MUv0BQElbaYpavEyQfsdelfJDJvIBVoH45vxDVM3uJ4RR0AcGuZLDoxxej
xWA+/NaJLO61vYwn+adGljwcHdfGpHte8SqglDLzZEmk4yYFC5gIR/lJZQJkYhPacGvaFteQVjQj
3NQ6DCl9LhlpimqimCuhdbj2RwoWGUeKWolqEKEdvR68LMfYoH8X+X2EN/B8El6G1I1cMMLS7srl
KMqOBLk3vOiYNU+Nw6cs/SHFhUTptuVPAy9DtoHtaShWkHNiMoErQnGsui0U+cDCb58tSjgHkxXh
saFIX3CFwIpaKEYFRGobIECmUMyDh3J+myk5/Wbrtp+cb4v9uzPTbSYtJ+ivT/6Pa/wdyVOdaXAC
WtzR3NPGyVEoXT+nc7/Mm8a5ohW21W2GxgI25PhwCSborFcbYj7O+w9q61tvjPWEUDwDOlItNpSJ
xG2FzuegBrCfPx0AMCsW5DejCE6Q7hzlioNq0Zv6UUbpCfuhmdujM1b7KbtCpYUMGOl3TPz90nyI
3XxNYyF86KM0cctyLPDqAWNlWqozoivib0kuQOzuggazpGyZpGTxNaEyo4oqu25XaoiMuS9h8fQ6
wU5wslHW7OSMyvvvFi+IBm8AZv2E/Xk3QkWpiyljYhePcVizNePCu08KYf7ajO8G0Qv/9YXSQgp1
w6FMVICawfw14B4CSZMGyALDnWgVrWqVcujyjuO0f3bcy+A6OCn4m8768faQGkvGg8LDgNrZpwAH
/s9km1cgt4AGEaOuqIRYXikohIbkgPVMA1HgeFBcRUkjLzbeFeCbwhHpoZcEUBsY1ta1vyWOdYsP
hdzoUBF18z3ABjzU957zG5ZzgcYfHkI8PHJOAocUkB+H2eXDInIwHzg23sKmPv5MMO3pqI3xvujt
7UxZnJMx2GOGOF6NgtDFdUARIpAouOdaAHs2Z84fJVRCbGKKkIAjXTIOK5v0q+hzMfZaFWwnmHWK
64ilnB3ZGDN3D4cKLgaQGWSlcPJlziMsMZ3tJHulUK8FBjMdZ57lUT/F5Q7nVQ83RcofBQrh8uxp
dHK6wkz3Tjw7xm/8zKIz9vyH1S5UWwmxBH2q0x27QdahtC0DDNMRGikuNg/MReyauudQuNmOzafD
vJAYsZCA57GhuaRv1tL5Jc0MUr387m9gbRrd3sD8XbfkUvB+mFfxq8UtX2iNbjUD99BC8ho4BSzE
JaIDkjpHPDnw5aeGcAIKLaUYbBZ7RlRRRRZfxO3JvGC04QP/yuN/oQ3syJwnufgItJzlZVGo/bHj
lhygyudb+0KtrPxDaMySeBKAvggWsw0sWFYic+EGVRf6Hqh8J4lRpJHkpJYm15t/1YrnylBee+b8
jVD82zuD9HBX+6CeC71vuIr0QnCwHDx55GdJucZfQt4HDpoZzlN6ylyiBLQL/eQkXIiU3qalzZdV
ximegTP7IG5wdzWb2rgKjyy2dOYFY0eGysqlmotDrMW0X3kLS6OswQHlbR49nh7/zIMcVCD/F7CB
g4hdx/9CzpWJgjwr/uQSpVfS/Ln93uigIjZf0vqyBmtnwEK/g2tDLJ5/GaMBReG19INVbKl3elt3
rJ8wnaXH4NoUe/qfbmj2fghHYr4OiPZDtUlHNFRVdR4iYDrQFjN/5bN0/JtA4KHaaOnfvt7UapOp
3xa5StJvBuhPpMNvIIzQoP3I0Ax1TJZbz1S1AvVERhRNF7kIFXQ1ZnHwhwB65aJ0gNoS+4Mvy15i
aGJh6ph73GFj+Wws8aqY0XiaN8FmeCMdJuPJGzR4kYCVbLFiD9263Skc8gtYa3wLORlwt7iaBRfJ
aKBl+wb0QanDUFS/i/BgoBuQl055MyKU57xSbb+xMNiy201DJTVP6ufo8vn3pQWLdgLMyI8wzx7l
uXJImlxe0tYLcNTMqSR4vQSE15MElhavEeNwbM3SmwwrmGj/FeiRbNMlUVuR39GXch2XBm04wzAT
0+DpJhNWST1Cku0VEyKn6RIDOpdgXJC2NGLkbT+88GFpvFGppsLgM5gnIk3aU5JeO/SlLGjChGhu
ufJJ0RBgxlmeF7pInmLV+0/MsX2nOnUmWtH/6JgdZ8ewn9QTUEduobvl8BMKQo1cwfHTO1vDcMNz
mPyrOpQdeAzILq8myN/8V7h5om8sK9QD/GvQzFUC7VvKK99sz1ZOldiedMO9o9fyoNIXnPzCyErB
QTB2ZiOXIFy12I0dEn66cAc5LoW1zQL0Fv9jGC8UOvVQPNM4Bh0P4diZx8o89t2x7Y74LS64n3dH
VZzemwSPQOuJ9jioiheoHiOXeZPy2eMIiRsL8jyhzAzecIDnRpghmwsNvwl8AcWyLY0nkkpTqOKW
/5bPv2aQ3KL5buiBKUdGeDALhE6FS9b8aGl/GX56IEtoeLGq2Qi1H1IX85v+r2T1BjdiCocxl4G+
GPbEV7UwvYKjAU5rzOaWIxlJCfQs69Wo8XiYDs4nHFQYpbE6M3phOowE/cuo8VSkwhaHmwxqkDzO
xoYiREw1LJoMdomrYz7pITqFjDMjKGVjeUzJiaMihg5wf1gtxLuA8pA5AeRM+QjxWmIxAzIS9j7Q
v3mouNasFkPSJCbWaI93iguJw65PLiUccMQHl1YlW4xaqdgU3ecINOg4X4JPdNmxYvAjQDr4C0nb
TYw6H0/0+JDPez1YNSHkUMK9H5iHvvHzevfwbsDE9A84dEHaURs9cc70wmI0JZyADkeosoU26Lcb
rWHSx0BR+YQENZAzrF2b47c9YlDKbahIWMGsxAufWwoOIZ6Nt95atk6bIOp8E/cmO0HlyetLq5Mg
DBT+gqcS+wXPN+nC3coPHnP3y6x+17QzTXDWeIfONiqQ/q4z+9R79Xpy1iQPTzLsN0gqPo8zXBfG
ClQkXPRiZSQMMkrjFSjlUGmkcuw4NQX4TxjcUgainZUx47T4fymdS07zILhob3Gwr1FJptGOoYBA
j313gY/yUFebkTtr+BO4yyPlXBq5fwP74LdqDycCSsfDyIBNMesdbyBIGU7ApMUYlJ+cqX42bhOY
63CXBPuB6DE2VItjzcf2JaWY/CLypjktnealNz6EsjkgRdvW7aGu18ndgV/qTOcqY7pSes9TCdwU
49cwAOFaO70nzD7+0vwWEzLXvHcgFyXrysrVCZHZSxI5v8kpv05JfaxlBvBOCzijYgqxIKgymm8f
3ULptVSdXOjdqkiR3mC4JcPeQLXEy0HOpo4pHhpy6vzp6A67LnxLrLMW/kHyuOexjX4CPeC7yV4s
9Ef9YRwvLXMdZ/m9MEvAuGkb9/qW0oBJcKYZTzTK0tB1SJopx4iA4szhFFrZPqc8i05hyDLfx6e+
zJ7MunwCcJ26bw7VVu8PdkJWyKP9e3w0m0cvg/33ihkYmWp7Ya1LE7OM+mUmKp6gbKhdgBjxtHUh
ekb6EcTDTl+Fx2hRVYw0VRekaD0AvgZHamODu+P3A/gtAFWMzYhsdvk5tBEgqS0XTY8IP+ac7Dg2
pbnpsAZi1EU3OyFah5BzMMN9krwyd+bW7C7+gzndyDWHEvLaUo0V6pkMO0YmK5sB6JKf2wSLkSVd
F8lTA6gmllrM7tEI4X6YjNvMisH5/5uQLeTQ1BqElLTbNwjn0ijftvpjg3NMgEtrB7r8YDnU3ido
gSTDXZkwNfHWde41kHa4Z+8wroPJwgnea1Be1wkce7CsYedwnOjUcw8hdqPegXqMQ4o/qnblIfis
j1V5UR6yQQ4ZzCDNTWPilnS3kRWyOkRA3nHXL/G0SrNHprIPE8Oz9jCRijhQhmcgIvoEl5rQTC8b
P/N+3Ix3Z/6o+/PgLNsOXXswffSg+lH3qBkDuqELoRAayczxHrskbfrjsKc5gqoOXsPapDEBi5+T
XdGe0OcAvV/hxXYtGXAfScl4N3rug9+0FAE9t0CC9lz9kpmvxRCRLfFgWxtrstaYDYZMwhe8WD80
0KY2/eV05qrA+KVqaYOg7BOsA8UwXw+pvwmc9BGA0h2L3x4zFtNrjkKtCTx/TZywH3yYGgbIVfxC
5SroY0UGEhho4+y4niv9PHtQJvHE4/XENFzAw5l55JMr/D8/0zWqViP8sgesM59yNOjNqYL7bnQc
wYy3CvjFk6eetKHG4EDEkfmjlOOGwueH4aGM59NxX4Dr6lyHHeSjGo4hSTkZcDFNvpDsLAC4Qh/W
htXvZY2PzXQo23vgsU1CrtKsQLULP7jHWhgYyAjfBAfwmBq0jXWKsFZJi19WUp1sUCZpc/gVqf2R
pNZdoIROhh7WTMmjrRYPphoOMSMFWnDX/sWotecO6q2Me72bac5b3yVaa6UHSCznx6X/6JAtVXlz
hGjTqLMKnX0pueJw6EV+B0YCGc0ekcRBarBxLW0vuSXDcGy9mhTGnc8OAqfAXXEAUHO51iRjzCal
GQkbrgbM0K+gtFxFFW2VZRjMGdM/XsHcsf2uAQEBJhYy+PoUZVRyEKQBktKDVlAfqmgrXoi6IA8g
HaUBX3cZ3yNECVKsVJDYpvSdm5WPrhWp0XS3o2BTkRbGDzcVcOVzaKwhhv5odGHu6D6yB/PiANsL
2o9sz/CYlmKThK4oqQ+yQlLz7qAncdACQawTWoR28yj4il47fIoW14v0s8vYR6b2XE4OjpAmVYgG
9TVGnSW/A7YU52dd4iZuj780rd5MOTb3viN2D4UClQFplFkofH4GrqJch2j5oDlcg1gIaHgGZDZm
4NmrpT/U3bWt7YNZDOJD4dmk+qFI/jEnzcmG4tm7frxpbPRjBjlolMZGIGIjvAZquwNNvS9Jes7p
3SV2HUpRTNMpgaMxKnkNqogOkcY3eiaIPHkHVbD3CIcU9MfE0dmBiNolyO+zi0x/W7ZAHfEZIwfG
RRGaPPWfZcL7wwEnxW4DAzKN9OWsqPc9DTaIJhML6DU1pVF1rRQZk2eqL9vfL90p9SnpccpEutD+
ZZM/tMEgjptO8FJqBVcKrA9AYT3+LsL7Mn0xFZz6N63CplO/YQ+R1wEJauTmRRtNwTyaegY+e1/T
15a16dzfloX7K686xWbdeqyllLRn2pE9AihmuM9aQi+LbzDvyIE9Am+Dvp4VqZd3D5ZW625H6aJv
cHmW9iurAVkYCrd4pUyId7CvCXfaVdoV5jkOujYT0gjfqxycgMZESvlGR/lb3HPrjw5Bzi9/zUWx
GrAcTbfh/M5XINZHnAo/oCgjmkCvcVJIsO75gsjA+UvkfezfhFkiYFXI0NLibJxCQDW6SipRwQwU
/CFqQwMi6U92mR5TEqVr6i0VX/ke6pIHCREtGULCgsOTQoYCGAhTtpL1aBTzE8fTgw9AJRSVkjtV
Q7NFHWmYJbgBk1h8wdjYsmSmMHxzkOKxJa0U1pr1SlgmSfZXp4RnZr+G4DtL+8fANJcyzZvMrQsi
FQhbkW/o860GpOgmJtcf4erji1e3q9wsTg2zt4ApiLxH+Rm00sy5LAx9JugzsXOGCmRwlyfpVwK/
RL7VE/2aBsMK9lPAVLPWnuWvg85bFbraivaCcjenl2wnei2PjwegmAtliNy1FB1C7xQOplABtPxa
eF/Cs82C7pQjmfLg1YT2x2C/RbzvALSDfypTKLgcMA/rEjCfD6Wd3Q3a2RgRAIYeeyGepxhEjERt
6Rihs4ANCjOfX4daRo0YZ3A0BqxkbnEPy5bwPXd/JwpGcvslXLHZRvbNpOcJrM2BQ5gbl4lRfD1h
U04XHab9X13tppyhRQbnjcsNet2M0fLkfi390eFVQyXccCtqxZ3i313ePfQJ8y2qOKbm9yXX9x0u
IgayL9QcVTHDD7k61SO6EpmoMR/l2MvCR6E4+8015ygSQMbRu/PoYIUEesskLr31yl25rJecQtR2
jxk7G3F9CAavIDBZwduEy3x5KJha9ic79PdDsQ0ZxdjfSAZF5tFcRaBKMHxbLBtj2IkKXvvIOFxz
65pHVwboBUFD8cY7d3DIg2cT3XJzsge6GCr3RkBjRq7w8RgrZD9jfKuhN58MyrHPXO1gvcNqRyjd
NWgScLAguweCga923GQjHj+U45465ctHEEBiu4zFX2HZy1R+BpaBTYn8Euc36xCX9KrFbcB9pwQw
PROqS7xWYj4OnLlU+kQm1MtGEnK7imzDUxvMWy3f8nnWMbW2TkbQAHbrTAx95Yd/c/kk8N5IK6w1
KDbNLz79BiJ2ABtjwXO8L76FFF6CxeSSBNgZOz8eD+3knGuDsS0Aes4BHdXT2gyR0JbzOtHUm5Ew
oEpXjvX8YgHN6eX0ZFeMonnLYbLvPawX8LsA8G91rlli6gwxcY1eKusibTwtvCwLkC2GdztjxEGJ
Ppi70h1WWfIaZb/hNiD+gH8ZCVequdLBoLyJINBkeYtmU4Ap9m1gcfbc3ER/YKcszbzx4XGBVrMZ
IWF9eJD3x6Nh5Tto9W76bbJoQlji16A85wXjRDFIZh4BmGGNB4TNIe1GAfu6ehUQjDtqJXJ8I9GR
JpB7+wXcIB0+nQMS2ArhefYZ0RPdyvTZHF94nR6cDos3wVAZLI7vg5tdNO9OQ1Kswh+kK3E03vo9
Khg73QL0WceoXltAFDOsNJMpf8naNcHPNPNZwz2ZQGQFEZ+YZ04FiBtglXWKCkHZG0wO9pFOgA4J
hwxJE413+6JTSjs0zRW+kyULbPK+ivA0Vj0iSF3YWRVNv/qKQuQpMLm6S8DEw2WZYuWbolsru382
7F8OCSROYmNMbfT/DwP+XuNf8kzAWz2WAVC4ZhODpGO9DoMUUMxkTzbm2W082fUmlIteXUATGaDw
iIz+3eqgwHJl+cVWJzEPnDetvlMgA4NKBb2M4uJxxXmEQxOLZyEPxlH0hNZWmIYVF0bDsJIsWxZ9
MlD5AdhRAcJfYx9P/VEo9qhbuwuk1bn2HoaG9VQ+NCz/ESY6eCluCrwmORTNS9ii+Pab44iIWOD+
HHdbpZHDwSSlNTYU8ZyhHi1+2eLcgu4qb14KeA9aY68CK4KrtA28Xwy182aHABJFFblgDZMp2FSs
I4/wWvfVwazQQ+BkUnZXzHI7wjSWcSWzklm/9iaFSbKBzq7pxXNPYuBkf8lHkxCDTdzOMh9nbCI5
hBr9TYBgaHeieZaBPM+zJZoYNi6PVf6SpwEYJh1BTxFPOCNoQGjDTmkx1KVavdqEPQNNFQZpEHBD
p5XqQdkYOY4nS8sPAVHZFRTk1kTtx9yVl5gx6zbiT7OPt8IyiLBxci4hztWVK5YUNNZt9sKem8Cg
+dh5ZlNK0JT2BSdEpFEhoxd4KswqvmyxfH5G5ST505gdgEfb8GQXuPc9KudbsPxhy4PKYlF3FL+A
gMn1UvrXxENsnmFFhoMNlEhILmACAklJmcskER1hSwvs5GzWvscXLh2ZPWLOSGym16f7TPThkBh0
PtQ2IrZz/MerM9wb2ue9lWBUVH5L28QxwRKi8VilOZ0vdgaNvp5QkgLnyOydAV9EISbMb1bbwJqC
QT70qHsxr6l2MRcTdX7ZVOsy/06L+QDxiQ5j5WmYPlAENOIR8NYzUfeWP2ZytaboIbCSlQu67Ztr
OzhWGjqLt4rkakZZwNwYLMefFlyu1oM4h4lTfg4LeoHwFs9nvSx+sSg6HiOwAX6RLK+7xVhQ+tBI
uKJ/Z3qKGRJPhXO4TSQM24Uv5mVyS0pjT7Oe0IF7itBcdlfZEduNH9aEZJID1/kQDMAhPBbtTa2h
woKtWI5/HCql0Zh3Hs7DQHCLhRwPyItTtNCePQ4opzi0YL6sk8Y6AzfR1odXaYU91Aa8h1DfVEw2
QF/qhfk67hsq+AhsKp/krWKY6Aj0myK93DqopOC7MzjmRAyFTHGzIjAe/nrpls+qzPHUgFHJRZ2P
yaWGEg+BAEUu9UKMnZsOT51rImODhxABc/lFaZ5vOKr9+LGouDiomDp1A9CDuyakwAUC39gmP1xn
nMfWgk7HhKku7blBG17rI/quU66nT46Y9+MYUu0iBooRSIyDL72VtjtPgUbpd/K7GTM5+aPFMTdL
R5aa++yvu4BY81IEsm50Qn3bM6tJHo9ujBtRflpfwrstRu3MdqKtDUB7hfEL0AwtJDcPCY2jSdQd
hzRWQ5sw7LcIGYRYLHAI23By891oNY/yTbJtZPmFaBPz9Ov/JEMhRZFGgofeUpszRiPeuAvJwfIR
ijLyIZXDH7mdAF9n0kEs3LUzLBYn3ElRh5Y4d7eQ/lW9M7zmPOItgM4Y2iIkYnGqoAxZ8bUy89/N
tjrPE4030T09qd9uvvVTwoCofGx3Z7Pr4uhg9hkYSQ0R5Tsf7bX0qnBs4A892hEsWeNPHHRYm+3C
dIMl1DL/U0jt4Pq5DU6wH+0AentpS6SJkaTe9+sKK9OZSct4Gci7MOyMCHiCf02sEGfSwIr5BbYL
nl2Ydjblu2ZSEVBqAWgxSZUm+ae/phgCZaZfq3EcAXnLKZpMQHcctPYN+ThQIkOf2zpMtz54B/xx
3bl0kTCjCS6vq785tc4EatnrBBo6UrT3a6M3T0l47fBSCBkHC6VOY/uqbq1x7roIp6FRDoxc3beI
ehPiIEEdsL3qZme9T/Yvphg2dbNrbIRfn6fPVeELAv+UQGVGgsU0t+FmZdpDD2+IOQiUR62OX8Wm
Q2aTXYfN+cLTYJIh9DCuvnXqJHvdY7DoxVjJxHCbYc69FhWXuAKujbaeUTyTAgIVHs0DZqf5s1cS
dvJc7BbGEaPd01QNp6nytx7K3wlna+cDOsaiFOetuSuNEZccxQQDbfuc4JWaXy1LFFuw7tWugwZb
OsHetue9yk3Iz/tS+0SXMat/Asx4EfZf/2PpvJoaV5Mw/ItUpRxunSPYgJnBNypgQDln/fp92nsu
tnb3nBmwpS90v6mDe89YiDwyNj472yKTKkdkUGcYLxhM0RfWwSRyEMiDUiHJPmOOQTUhmSS9UyP5
FOv027nuMdqtQsXNRYEfn6tD3hxrPUXKKvrnBPMot+qUAI4kP8YAh+Zt7GTXQQPBGkykpfn6QqwV
iEZGpmEZ19lEL2kNpDTBNMPog3hzrtb1uSzP7zkiEjce1mIgEBoWT0mNdgTakwZKdNrQkfj7AOel
GhgpH/PgGZYH+afjl0cwciiXkRWdog3wGclNfSWnHeQ4vmqt/8zCz3zGuMTYmS0S0P2UxrueKACR
BxSFc5VWlW8uW7oCowp5bpjNjlVCilu8rsltAXjE6XRjdrcS/hS9dxyzbqEYqG+S1WCRM0XtnqiQ
kgCU4NtE0N1xdxlil2A5CeOoJZQZJR3I2EwYi4yVkOe+jHJpjmWYA4XB/kMoIHzHfePhifsdk3lt
tXR+9LvU4YOy9zHhZh9+u0ZHnhPmPb3CY7OGHf1VSh0ed0QqQZA5a9vAoH/2qV+nZCSd6qYZrzax
mQQNtZzUbfyjUNTqynyUQBtJa+UjJw6TA8ks7a5pwVycG0BJoO8RkqYqvC0klr/WX+Xchkq24P4k
GQB7y+yTNdGfJRaP86xxbxEhGVIUj7CfCeLlkFOA9h/tSEbAoYMWU9JcbP8O02oiCJPTZEx/hchQ
zDOwj9L9AjrwB9xUfXGguJFziRXBsUHjKZfdfyOLT0H7IoyWICTyIyYdHEYIfYBR0QzF6MDh1mUT
O2KZBo8GFQELEhxNYnhgqoUDb9Gp4Hmhahrtu/hGsooT4YzqJSLiBW0AfyXpjZ30WTG3VGvdjeCs
cxR3/aZHEWJb36Gypt6Qly0HWMKwofSqbEbnXeb3zJjUJElDPhwUWq9te9GN8ON46KBCATNJ87sH
o6oZH7BmPUrOcwhdj3Gqh3+EK+oOCZfw1B285Fp1dyEckNbJjezmm1Sh96aCoMrAxo34ndqgoZrJ
kdxQLrSYnftf4O+jQ72YA7W58Br4WZL2aZg/HJB7VFg15Sx+HQUMkGohKoqNYLsO1uYRysUQy0zD
L/xxuDxH6xIx0ynHQ9hU0UbTteW8Uej9uUIfgL2YCLP221SRsmq/ArB0HLMDTQh2lJCIFxHwW28p
ywFJskL0ENkZ2wljs6q4BzG2C9dbU3eTjmnS1XpkWDvQuTV/baUX+t5mIEeAMyj1VhqYPKsuhlGv
IuA5bMs51afobybPwOqNXRBAV0Aog+gifOYicB0RYZjerTQIavJ/AWft2FsDLoqYMKKyHWZR3DO0
hU7PeOWswZtwxYCrFsYimRl/PqgXaqCbZ/srx9fPEDddou4MyowUm4tEmw0YYBHIq/UHwBs5UngT
CVcOcxCTAHIm+m6LjQp6GzXgqLF3ti0DAAjlEn1u31+l7Iy6TyzD//WN0BFxpGLb5MbK32nsAVLK
v/QgOQfM7IK7+Xu6TP4F+j7Zbcktsw2CtRh+V0JrNdqOdr93M0KgYIb1tVBLkksgm1WLdDx8sJph
++xwTlVxck56UNfE/+cIRu+cVQCJNIFU4VweqGwoXqeK4Cegt4xewatoYRP4yE9B5KVdnH2xGjAi
MMt+ZOSYk6Iatoej/F7xXZXttHGjk00dTkmH4kmMvfivoa/V6S7VcA1v113rARYKpFAcGGn5xyE5
EUWNyXmdAag2A/IUmoZ5mclpQLlMcTcQMiXAhn4r2Fc4Q5DWyEIYgC0ZEtqd5wxvjsfwJo4/cj5y
Jd5otbdR6/bQt2jDGmWX5vTGCHSsGXUjAjhd6U85TWoE/jbCmWdK9Bx33kqnHPCMb8f4jtrsBfnP
qGKhP5tUu/TPQsASMUF3X0eM5OT6U8k6CkwyBUlXCM2NeGPQxO7b2N3UHRwNxaHvMVKLFACFZlPu
bmUkzdv4EZxIhnANKrKr8k0oKCTiSy/YqiSJKDlHdayd5mLvtCjrk/w0p9ZBco0E0KOPFGqOSr9U
8dqyKUOasaZ8Hy1zI5EuafDih/leKz/uDCBQ/MfTg66Y8x+Tyy4pNmKvEeGNxOI+TjU2y9NcXwgS
YO1VY/lK4KoEXomjn8hvhECGgmgDIwuCX9HG4Y8V0aSS/c5QkNTtahoReI/qBnkn02hM6yXCYWxy
hUg1RutseTc9JVWaqXCsE9wnMfrSOUUDNZe7GI+zMNRwC2gmD5N9R7b30EjKQKixhg6n3xnBZBXO
mpLT/nEG8r/7anqmQgDPyQgrBiIAVESOMFtPvmpiesQBoN4nLdghaRvjYo1y5nG6uedApahHxUhT
8VDAUanOJILiWENGTSe3BnUTi6QIuD0OIvRjkWMvXXA3eeAZrLaXrAPIdG/cmekzFZaENXoqrAOB
pghlIvbMKEN48C3RXiJ2BgThp0ohJosVhIADSToqMdVKVYHupS7XMZq6wYXmRN2d8c1CPmknLzb8
6JujWf6cqU4MAsokffhnhJQyGOr6GiTfuhtu9OKdss6mXqW942lk41ZuPo5eIBNXv0sgESkxNAxC
zgNVyWqiWQKcko8Heq/E5BX1v4FNzcNNwakxZmgK3WKFsIH6S1ilmtyt0hpOj6KO3csViB59Yqih
SL39Sb3JVhvaY1EShsswStrHOj8QdsZvZGhGCI3LcwY2FxbNoEnkgjS5qDvaNz/uyBuWlqTSh13i
/cV0EOr9Rgx6GFhseF6ckUhjJIyN//J+5KYAk8NH6LfO2YdzzeOtgQgqtyJs9sy3HcdT52MJ4NkH
3rgR3plvU1OshACChuieuIA6HxkTPBsyYnLfwEM55Ntfl68y/knJbaE1BSO0uJuSTx/+XUezEOQn
A7m5/HkpUCjDHShTqchtqZ66d2Gb7D5HHIRaXjrN1L2E1efE+8GfKQZm2W4sjDyqCMmR/AFcSCBI
yS/1cYiYNyNhZh6dQxgdVSwNOL2oMQPjBMpcWQza8a36ydbKHZGFj1bACuBjEoUW5af24lND2GSm
YEVGIEE8utQOXqsskHHGXrQnu+ojgMhOmBxTYt0gkn5Ek8J9gsmCRxMQtLuMeoRz6pobKfLzDd1S
bzxw0LhYNRbWdxJ+EFNoU7rvZ8QR1k0FQRHVeHoAGzacVVDEaxcoQS5m4QSQBIqqWqSyyFme8JeR
w5AyMM+gW+eMRLiYi0aQ1ZfVZ19N13K84FXeVPkZ1dbGQxukfqphRDLCNwx5n96DiT7RgP5B5Tzz
ZMChqEE8sGK+ceAyopmoH5mzJ1pYgfEtWEpOTqkpYewFCqxmW5J1OoIdYumOs4MG468U6lYEd4b9
q3961H+iNRyQtj9UOhpsvWFspQ/hgauluYpgTeTn18ZNI1uwStFU1eEpMZ6cACYARVAPD6jfUqdd
RYQGsr7tpH4OCAGBUzwa85PWy60Ynf3+pdQvWYjEjDCSCbNFm627OHpO6P8k4AHjq4sRhBGh9V/D
mg7QnKxQ/MwVJZ1FloGtX8HBcvXFLCcUH+GmrA4+JF9TNQhODrnT3IegId6cjL/sjqTPpTiBI5X3
GZDl4aItFSWE1ZxN1iV3sBJb2zxjyCxXWMlWI/oULXiNjc+tdl7wEkZr8ZlRCHBhhiaDV72bQ6K3
UGyP+ETEwPiP5OKPiAfAgyacoY+SqNA33JS5g6+NAUlR8aO2LzjLjLHdVRrLcg3QHhzoW1TUPe5K
uEPsHVwCLOiZE/2fmO4llJToIWkjye5ca2bFq6lPmd/vayxQOBIoBSjhOchIPWUkSWA9V9oVlduQ
+0c3uFOFSi+JUh2tQlXfPJiGWv3w7YsGIV002IMWuOVm+k9N/YzKiAQ2FQj/4FaQ0eG5o6jqiUbI
c/9xtchdJYbvAfMtkAnzHcVvp0Ae88Md6t15psSM0604NToJb/aPhZSXNhD3S27fuUtGdc0MCsYB
oOmHJOZebpkqpJrGKsZTardLr73xgaUJGlXzC2VDBvUiopMm1ndZSgiZg9f8k85MVP7ABnI4qQ35
a7ibKPZixkW44ZuE/LLl0vqnr4nBwIYdH6Scg8hnK+vqPx4+G9qlWMyDT837ETR1Zj/DfMiamGrr
MyzUnUXXB5mQ4XQcPGP5FWnlBoJ6LUkdQspKDeiSSJNIS468mRafjwa/CGsFMK06zVqdfYR8vM+I
I2u4IaXILPOZf5lG78Ws7RPKxKTAZTIQUBp89qQ2Vtk7O5LWLkOwxB8HH5q6tY+KmT3Bl6SNKm3C
PKoDxw/rE0xDLgIyhEOqclnPMbKzQduCgktgodzgAcYxvEHuuS71vdncgL0rxr1yXgizl7sI3krM
CNzPfqIcfY2YKlK94uyzQAtiExQg0HLjjCSqwMCEHb2Cid1xLZcKm1UAQEzkkKH8co9OJX3Bb3dw
0OhaarIpa2PRcsia5TXQGFUl3fHUURdwl3DTCOjpPja5ycwmmaNcPSG0l9pT+qkKi0JbkrdgdCuT
GaEJayVrI7qBdT3dxPfPPWpQpA2EnFKmNNaPC+8LDCKuaJfqNYTToL6aY2Qj9l6Il4Dzn70Dt2T0
HIKshflM4SjagZjrzxoZXMiFx+UtPx8pSTreQ1XbjxohFEAJrtiZGDVbJPmHQYa2kBsVyjyEbVx4
YlIyme2M5k1CQPlFhFNu1GD9CI5Tz0pikvGOIlJW4VSdSx7yY0oNYT3iDczW0IoMDuE+rbguUFAH
V29mIBq6ml4DICMW5qzm7kXw7BZPRhbnO59kNJAKKjgoJ+oqHXhT3bEeUZBJ+MNC2GBR204S6hzz
D/l3gmLXNkwnyhphGPWAvMYSHQr3FzB7GcRPWIJ97vve5Mj/4Nx2KcIgYX28AEgurjxXH/RYG69D
+4vmlF1HdjkxOxmVBM9Ow+Mr/qmot5clTA2Q+Frkek0Dmx+9Sx0usiZMJ5IjJ4hoSg/CQ5QtrTZX
g85VSTTiSZivhNSaMnnsF8lzQYnEAcFOrjG4uMH38JHbpJBxZgsdgEtlJVksAsb49CKyQvnaLExW
VkpOgNYaWwupb48MT3pOdu3IOvQ2AhujYaLOG5BYpv0Z/mMV5/uh/ApMWB7/d6Ts5fe23toDcqsx
8BCFO4R7xRmYVHOJiAzl0BmYTJgFq2yrWhc66uVH73poyfHzl5imiUPictDDTzmkFXgz9gEwHStt
ZokFiCVlVjBTWShKZF33CswLGKnZnMX0MNhb6urKIwt8YUEdIyUkwF7dMOYjG/aq/w7jCohmLCj3
mPTDuyf69KRKnv/VS18inKzKTi3WRhlcxC6sDP1iQFsm/N1aSnYH1H3nfvNoGd6zHsVjQc1j07pX
WvebcC11wz46DH6EVfEyxZe2JkaeSVZEagP1m0sjIWtqhZJi5GiiVdNAXCuygl1vERbBGkGxrG3D
ZrY3uCE36VhPn7I1i/QF67N0Mxw/EBiIZc+iJNAR7lL5RBWm26PM5c7+gW8tJpTSBePjcBf5Ixzg
FvBCQ9UHHFYEK6szdn1/NkisEXtaAM7FNhe4WOLDtLR+JKV41JQxA8UUdJNwpME4rOS84xRX4pvp
HBv7TdewpJAkiqqAMk0Y7wz/BiS/B1oWvCAtvzmUHCO6pRaTQZq9FXVG3SzC0gpd8jh1e7nMR9A2
Me4n/ATd9c81CtvCYfICbbO2FumUjFVsmbu0yvUV9S3z3ptq5wdPTa2TowPtxdAVuowAFUYvVqGK
DC7h3GyML+G71A5KtFUTg3QJEk1gCgR/puQXPVx4ZQ9wlEldz0wvLP45UML3cCGFwu9Wlb4xmaNR
cstSPswUDL3OQf1A65kLs5eaW2rdoQR8AXgR/4X/NGICp1nkeKOAQ19egriI8QC0Qnp0Lt0uGJei
WZFMMAPhM6dXuHLwb40qr34bMq2z9B4XiJBnYCQCm2vZb2wjnQMHqqgjBQwUK2Uxcf8CMNqqv+bL
SDXHf8lNUk+otJIf4GkXWJdjNePOTcFXVevsELokn0tHIcMIF+5CXqTJvaz1wDntudQgPPd9/CPr
Tvqm+konRrsdpls4Jrk5MoRP0lRHAdFCGBCn9SMBGAg6YMa5qa4CfxOFi3o6lON0npTyGJUHk5cj
rLzp/raMeFEj4olCZT9UFrFCLXkAzdamBp50osgRNoItQJxRZTIEDVTBjdc540BinRYi+0XwMIDw
+vA6FmW0jd6N0cR5CAyi3EBg5ZXFMMkW0laufUYpCQbctOVJrp23FmkKSqXHJQ6w7wK1AokAwnlp
f/IaexnSQFiswKKkrHV/NcwlFcEnEjoQBJRtLKMaXY0tKHrKyIdQQK1M07doK/dCpRCJKwAuL6DX
4bvoKr/DUbnHQFZBkR0Nil9h7blXpDtVDNI7SSvNsCG0yOC7W86PbEmsmVUmNxCo3qFaLwkdsZBE
SeSBzbd+cBg0HBL8JdAp6FlG2yyWCuQdPOkcQrrCXRCP2xYNEq9QtkToGsC0pzglqqcgxmDm4ITO
BV8ICRBjaVIXgFLSybOYQBUQWcrNRHQC/5QApY7PrqCtLMmxhXNf1mG7vvmrGlpQNQgbcS8lkDN4
A4LUiR1jjlf5qjU1FtodUcVYLoEhVLMTAmXlPlMBCSoZRUReo/HinK36V+KosB07DD5eKV7KZAqm
JiAAB2oFmOZDxly9hRjpUYpxrwmjyH+ITV4KLMhGq6N5LQABl8mMAs4hC55KUsdoorCrapJHkSyJ
spzKUVUJx0E2TfvNGwFjAUnweHiS1TYC01FemUDUVR9teAY18jKBO4DWhAty2P1ApWepzeLhINkE
GndWD8wEpic109DSUxWPra9NTJQpSenjEIfhseJph5BL4CiBBZqaOQF8MaFOKN3wX4L8RBxNoUOC
Wlmf5Zujo3Ljcm2ghZs85Q/bU+X7xSCvZDWs8+rFad9pl2xOVTxDjVkyMOp9mr2//ofBgA6DjWUb
0dqoGB6h5FcaXTd6wF7IAPYO6yroqq109Amqp9FZi+vIZYvLEpQWPPejE62T5w474Tp4n2RPL+10
QsBN8EKxk5L2IYuyrlILesZzmv4VSbA55acawZgdyAmZICrQb2Iy0cEwFHhJXp6AiEy/qBhNGTcB
YHy56aqrtFkDjq2mh8+Fh6d/ySfmaK2ids1fAuDQ2zfQMyRM+BHED+I7z2CULgWWeGYsEpm6rW7v
uUIpzUtuQe2vPfxjQXDmqfYPpbLQUhp/Fg6uUjHmIA2L1eaUTADRfKFR3cMGswl4kQIXQeoFyGPQ
qwOKjPiLSLFkitNZ7gWWkVQtDo12mIRnco1d7UBJKLc343axF9JAW7X2JB1za3LUULuqA3cXs0dQ
GLYRb5h1Wj8ndBd8QuHXZWujHgSJkYxISScLcMQLJ2GnFu6Jn0wpNoIeS8x/8zOgohB/RmVpjzcn
m0Sd1ZtRp0dKeZUsiYTHzcFUjaRPUwLrOoTFB+ExjssEFLR8NZ0LiYgm3Vx7cjttxz+QpKI2OtT6
uJQChW1phE99FW27kEh68NuQ2F7DrY6cQro6chkZB1M9DfqTwmt1mn95e1RgMAzSppB6Mmc8r966
dp+o/5QBjjlCy/Y5TBcfo2NYfjn5sxceJ+YL58lz5Z1YQSSy3suQke76k0nyZfavtH8d77mrT2Ce
PodomxEOwPrKLLJE62w/VdZBY7QQHV/RUfayJBPk1OAyW5TGBD/b2FKWAx1LVgTP6BFoIUiRZbgM
Hu7tNER4Ha4xBTDNZUJS4/gUTgSzkgX0IFKpl+Xo7jBggT4rwGxM7RDKV90+TtsRqSfBi/NZbp6x
axYiuhq894K5xmW2D5x3Wf48SClcxIjt0iFjsoZd5vwV/xXfRbITKABC9NKAAjX688m+DfxAfiWo
M+eLwvWEcY2Til+cIyOEIc8PGqNV0gMsqk+CfNfiSCFoQ5A8D6IR7E+y3ZQMDLpHI1Jf4ZQ7NBz8
Cif+dHByc48KBMrl1qI3QZ4gXS0nquhxhAeTbU6mAJN+sgstHN2YjbkG5Y9GoKl3yxFwCCyVzec4
QdvKmS+HdJOC8iqXDMl7wqGieCe5rQyP6NPpR2Yjyj7UQLYCYDeBPOCYkU/BcrLMq/ZT9HoiuDa7
T3HWSZwub21GOVKDWzWpykG6RcYGkswFzFkoPITW3gPonzl+B7pR0JXRd9IFis5PHgqrQ0CxmWqQ
6oMcKgw0cCOiXxSGUGwccgAKRg1+oHygMX4Ei0u/pEObB5g7epVr1EHsg/ilIUgTy9n4SGSkdwkp
42AulD5+VaN8L98q8MFqoLiANEHyNSkmC6hcDFusBGRgDW4bUfj52F24d43oR1YRdYxufnUeQZHq
Klcg9meRd+hUl+5fUbeOaDRejLeWrHVrm4KNDcfS4PDVnt3wahLBP2CUXbM/iQGp5oNSIKDCBQF+
gxy4jz7IDRpIR2E/QPEFNEZJ2S2VCQ1CxLjLLb+iJJUEBk10fRoq1HLe+gwvEmUJfh2+Q8NVj7iv
9mhex63K5CYl2WfB3USKyHeBPBzbVy955qMO8Y/qgiEALZmkTqd+QZkChxTpzw3uO0gmSTuCYgAa
7bgQ/Fp/kbKNlUZSEWLP84DNm3MHYzXSWP6g0EBNxjDL3jxoPpeb8iNNudTBdkyqbgmpH69FkSu8
P3skVMKzzR2LBCCiumTrVkBK8rIxTE2mti5VfxNaG3nyGvp0OXa5GoMEjI8/CCQhTAHEMueiQwnM
ZBxKftkoJWyTXr/1nrsUdU/r/aakbrMZgKnP0n+FGXAD0H7sb+dhWPS+t6lcUsF4Fz4Vgmjj4Lf4
6iVCSKF1co59FDpE6sp1MbHibXIJEugVL34zC3JvUQv5PUGS9GhAOehEaYsGr1sMlC4+c/bMFZmg
avr2GD5RIUfmvpy4QOWsErerhEWSP4FeurX0RfDCey5V2AsU+/PHQyirXHkrhG+cLR4aF5lkOQyQ
mJJ/gLmH+5Pzg8VvoKJKdG3vFzETRNQFl5IP0ccV2rUsR0FMibpHdNGea0qnkdwaIYtNf9rxGkl1
V/vfrJuunXoIew1JuL6K5bBFzpyYD+1gRNlvkofgYgMgqbi+0mAmIiuEcnsEWpgg+cLUYSTEfnAA
HZcNJ1CMgb+kvz4qFWY6COg0w9TC/4Vo0GRekiTl5k64qVkWxIVVLGKXXVa/sgWy4XYe+cbyOMTS
19f6/qERhaNgI8Pgc+bEI2J8LmW8O86KOeAO2WnoqxrtwoSJvU1jQ5eqAQ7TSMneh6vL65VLVMKA
TLFur+gv56FemxRYlJWOzkyv9xkEqcUuIsUdaaBB89TAicnvDkyMM46J+R8RgkJy6bMIGZ38CGsx
vrg+sJ1K88iGRI/93ib0w6ZG/jT6K0rKaN5NBGmisDH/BUwmSfbabVK/Sk7l4peyTiOnBraIDeGU
fzKtRA7L4OcD7aCsc9Y+3QJnrpV9Mp6K2whlkjsRfsrTqH7dol3oNFTcVRRrNAa6d577bP0xe/3O
dvCe6tR+yVuCBjoa33DvayWnHpH904dZXvTuC00/uifkR0Dusg1ZQ7JmNUnbJ0mIrIbplV+v2O+A
/iKB4oExyYHNs7RRkOoAqSjsuB5llYvrK91y24l3Yjxq9feIWuKxh2NRJAh3wZrEhCFtZUXBbiGA
7EjMeZgwuHcUaw+3JfOMbNovba5fe44m1bQWFXtBZEz/teFi7pLarnF9upgT57/IFinQQhwbbkI+
37/KIrIpYvgi1RRyW1SUIBNuDWCon8MjER98UBqN1mF4L3CxiTSfqzMAxJHGUbIVjPgM5KkZknBL
Wg440KC9SLwdOBxug5wwYRo4TrtrNRKZgDiH0Y9M5oZC5ZKl2kZPsKdmhJ9Q/qSOu8BHG1broGd+
9HMXPQFHyjxZYdBsvd2EHTBjueuw3HTbzP+20XkaeJ4Pk0YjfWV0jcYB7ofLhim+CWYmKH6SfRkU
Hx1TC3Vaxm0q4Y+SwOAQd0tWWjJf4v6riwFc9CekGAx5gnEZcWbMT94twguC+lVoVYkVH5b8Dm+0
dqXEL5BDgPURsK7iorJWDH1ljVH6Bwq3qYyskl79/6c9cX2LAOiKCkgqNM7nYcP9DnB/aVp3UROZ
EQkpPc+kon/Fw8gkk/qJWdnQOkhBegbw/ThQ7JVwqrQIBg2c8G8Q7cKp1STLPNYAu3B6CK6WSvWX
jIKR8z+Ah5k5Wh14R7I39OG7qZ/d+Cvl0xJbsUcT5FOQ1jnMnr7XEXe/tSEDRpYD5x8xP8Bri/GS
MjJN3sQKJX8X9bBysxgpJEhf7AQ1M95KTKqyKUASqZdy2LeeSx75oEqsdOVlR5F1NmwKakxEaud5
avbz0IkRS5O1yVAorUSRy8ckTVpQI8KRiDfJkHhzeSHqQJAnDHFr3nVqJ1GSB9vSYqIlavWKGO5q
XWpnWa8iU1Xi7jKwP7kwRSbCZUyqNLYo+oN/YITetK2w08ztnbIhVZ5oL5XsxU3IlQdVBRrDPtGA
cHnQ+lXBGKNF+KX5b3GorNCdx+Yu75/C8R2bEac8WGNk8Su18/QPPmZWsZlTLA27OOQqxp+9ybqd
Gq79EO/5O0MBje6XU4a9bmavhhUtcN9ExGnauH3X6vBKhkyQLTsHJRghc1z34cTI32qlvymjlMaM
B92zUdBjRKa+oxPMs5j3Q1BX/N31tELkM2TNkwn4l1Rvfr3LqAxIJ4n+pIzMwvhLH1ZAc3CpOUK/
JRef42nMvuLpowiY8ugdeZISIMUMGiICpbZkrL3IPOXTcKKxNbme+P881KMGGioe7v6c0bzlPfou
KlCh5IObBSeNqpXbmuUCbh4AdvC/OEep0tGH83sEmiMUg4KZQ1bWc2yd2wAdChlNSII4MgEkE0S3
qPXZXyk8lq10tMwMarbR7i9NRNtE92nbIFq0M3bQJcsDo4xKvztDkcnZG9molnHd2fuGKErKbw5K
uhMYE5QeIj3j4hTtJ7+NT8H46w08GYOLANxpoCH6OF+bZt+dgqtDqoBoSAfSORzR4kgiAce/eIwN
0BkuJR0Tm0mxZS+4mLiZAcBmbDSmdfeNuxNvNe8FKbiGDDm/+ySc5yX2e61dkTJTxa85lnsHsD/M
jhXjKaO+g8fNz311ZZqWSJYa/09Z5wvHvAnnCPI9MBs3J3yF7w2Qhf5YJrmBe0ueF4hNkxwMnWqN
UhDpZ8ZEI4pwESG3cwaVS+bntvD/sBEQY5aQ9ZH+V02fRi5wFTl/sh7QI/AFqQvqqlvYzl+uJO3b
xtft7tsQiG9LdlDabE3sG9laD6j/0VQfiqDFS48jEhnq2CtI5S5hGIhTQxqe/xxntJmDUpGItU0Q
v4WH8rtvKO5wcJ8s3nnkM5IEo0a35bsYYG3UZlK00PxLUpmJLYhSE7CY1cJHlCcgNfjGYW3LfUpf
EPb3pPc3AyIZqgk5RwMnOIKHII/PQ4SS4GxskDBoSRKjmsReEmHJ5nyJS4spYQR1Q2tSUzDdgRWc
A06L9lbYy9xxlybOcw2/BgHCjPDl5VAXEc8QYfnGOA//S7TWN/nfUiJiccQbR7UQJi5r/tTBCkXp
hTgUGizRg+nts4YOo+0YNr0N51d/kGKBE0cwYY77FAm2F560/E24Uu5LDK02QZcs0kJgArVszirc
VfSwG219ODuwE+l92HQW9TsVqCin6BYa+9qPBxLKVPVTavIE4kz5R/ee0lv43FUYcVGTRL9N/kR8
CJUQ7xbeRu2/baBim+lpwLtmTvLeyUBbxWClJ+2fFdJA3iP8WXgVSCI8eu9oaMjn00BFHT4k255j
gVyVIYDgCXENgDeFv3XJfcp8ATpeuWsplaA3tQisM9ZXKZIMzzzAuffDXRjUCN5fJX4aIl4QTBth
8oP8HRL0/DRz0XuHOlR1GHuECo/GyrdfMNeKOgLQE+gXBMIHYxHBulBqY5NtRZ3H65WqqS2/Gmaf
RwSyK39G8z3AEHaJmYksWVg8WZlsJHQV77IpfmkY0KzRUqixsgr1vxosuGR+h/OwEpUTw+mY4VA4
p5KWvm7/0FXRx0ibJR9ymn5tcvJyqyAfDI3JB5XK6ELNsvNNqJo2UiGH8zOdl/iDNWPcCtZW2Nmm
mr/xImzawaDZC8mBAjcm2UeXiL7xRqPBJwP845gR/a2UElgGO6qSltnZLs+NPpyDII+elJ5RFfvR
f26DbwRohfUr1bUV/tWq4wNHtm64ktFSAHYQmNNc8kDD2j0sSpLj5bv2/VVVy9OsTJcycBeFn+2Z
B7gXVKwkE7myUH9qCAC/7LFbtu4uQzjRK9vqd6pRf7HYkmJ6DmbrGLuHxjwmBiA5ohLHOrsok/uX
moprdIlbtJlVc0oaHd3n1lMlH5Zyct66WghHSjrl4C48J9jTaup/mAi9yvMICIOWdHgvY9pojg55
w307fRWxvrXa5sLhYZPgMBCGwb2oG8GpxKCOJHZjc1kV3h+fLt8i9BMPsE9emWmpS0dztg5l4N+m
+IHwa6ziXKLCYb9glpVEF7f802jGhrCHXYh9NKLDQKZfaP0GX2CuIrXFHohw0uPVU/JjjaqLa0nV
4JHK7pK5jET6hNQaUw9BXCW0sMULgcJEf4FHbSEDSTmtu/GF6aCbQsHiO0t8WFfUK4bOEu9UbO2G
MQHcW1g94hvgsn0dzIYuXiX2QH0T5VLWuAerhP5ivyY06ly7+6olKaBzQG+4H/x93BaHOXAZAoL3
0FpbWnQhdnCNKAZPYc2wkHnfJK+OtPcxECUMR1qNz/r4VZIxAWLxZPD1yW3NoTqLTl+22AnPU/ob
lt3CaTD5FO8eytZcjzd993ciWKFtEQtcyomTfN5XdLZ8OEHFpKBIeJn4yTxmclBr438nB8Zcg2EC
ky2MQNKlUN167wlAkG3ekxp635+f3OqC3HNpAVkE3bjpQGKF8k84mjQdrUJ/RWQeV/bCcZijU0hu
GIIHFu9IAULoMIMgPZqBHJ1bcZzTX7MkwZVIVhcEbS4vaJCpTT2VB+ftVP2WaQfgJ5/ka5TPljZv
JF+bIdzFGP2BSuPYbBImwg9UVCakxJi/8DtAMWOOYfpZ9B1yr+suOQNIeuZz8ejE0sk8kqi9oyAD
D1UgWmGTURmjw5FCGaaHeoNVYGV0vYFFGXoNYeiBw+gvIJEh35nwZjFMx7wRJhjjrRfPf1l/09ij
7yUfD2eqqLkLfTXrB1oJxgfPT4XEVz2pJpOlEDk6uChJnyUdpWK1Cs+lkt4hLSnpaaRw/cTxv4CK
3wX2L3RnO5s+ZulPhcYy5USwqnLb0XHyrRK3Rfh/nxx64Ajxkbuj8rKYK8ZTsBjCG04fGkKnuv2s
nGFZRL7oW9hsAnqnAJUWW0CShRAyJA3NEMWBA+7VFPlHrqXMO2TUK5+bA5PHRZzQzWTUEzlzW5uD
0mFu9aMC8vDVjvtq+NVJPPUylRgvRoGadJgMHyv/VVMjlx79NGH0yDZdxt+NW4KrBcMbRvXJ9t1t
GjsbIB7Jzx37sxLFBLAeOibn9CcR2wwb/VC5BjJNfYv7ZWrJmYlPma3LDiZZapyMDVyONyD95d4L
iYZm6G95FcBB4RZIT0OLamIFvu5zXIpkT4ZAZvGL3ux54jxH7mA5hmdMTEU3Mq4h+qPXtAfNX3Vk
BgzwjwfQ6ZKEQ7Q1A0xAV1dK/m5OznMFWiODmmQmrm5xSZIpIGaOrMoX5pgt1ZEpkg9dufwIliJu
K5SeEYX33PUobjeQQ4S5L7I3pkcizgOA5SnInNT0c3IIBMqZ5EaKGEP8ZNyOHgVrrfhrm9a2Nu9l
/l6X1fOoDyctGzazcQcskWsjJ/BzkKOCYMPOdNZWlB4fWA85p2hvYv66r2JU2QxZs5AJhWJYkC3F
zkuJXupc/+JrKDmuyF+QtJGOJgQwhc9MVhlqN4CJOfkC50Bz0Fk/EB2udovhJ20grtFV9mr8WgbA
1Z5M4FGhbz3To01AfVG8OyTrq51xolyS4NZ5vKIoz1x/KdNFrJyrEqGBxaWo3Vw+08AxEs3KW6np
mybv11YMVMRguYAvZtO71fPwoqLjGIiqGgB+EZECWbM5+HhVjK3Tj95z8uD18hSLCr8Cx6SMcClF
i+bbDbQT9qcFquNNo31p+q87SPpisJ0zn5r2ZiXIYCZHhi0zOQmZ1GEE54q9N8+0LiWZe/ZIQW+5
m4zGUQVYQGEd6+auCtX3injDIfzsQIlnk4s1xOkN5VCE1BXlmvc1TAA9Jmo1Q9k88u0ZuujqvxiP
1ShbOlO7EO3b1J9Ll+F32ocMAHUnY1V20XomOzlpNAJGqWTJcHUqnULubrX5c4MrkaB0GQ1jUBvG
SBssxd5m7qmniraR/mlgrPqon0S2qqNA0UD62pZsgkrsLsEptQ9+bQHSPUtyN8iPDAZYkvSqD/l1
ylAez2cRQPJPJFd3CL/U2FrLWJkIJnwABjaE6myWgVQe5I1jM13lGbqRq638UJIOp7a6IOrxSYxF
3FgPvyWoB8nMASFx8HK0iWCFLfQsx3uOIJ1OBHskf1kPn+TICtEPTfA+nE8N6Q4yO1Ja7EjHysHy
5I57spy/ISMfrGdf/WK0+n7iGMYiDUZlvUwx8qOSnFKj4KhNnnWjP7305nPskYfhQFmo+VefGKTQ
Ue1TRv7/U2Ozm8v0rR24LEwJ736EiHN69cU+YVdl2smn3kiSAAso5jLIlZJYSCMJXgl4WGRERSIR
UUpGQnA+oYzz4YjRYLl8epc/4HaAbtfey1C21DvULQBNXX2XSyislZNqg4WBJQTBGgGAmXAKwKu5
9iqoO4bJ9qvhfyyd11LjarOGr0hVyuEU54gNGAZOVCzAyjnr6vfT/vfR1FozgJG+0P32G7KLN803
+XZpH+2NtLi7Y/eR2sZyyn4q54OsaLrJa58zHw+oqIH0SlwlLB3yH+NVGpVpkncL9V9TT1zsOnLT
CmRK94o3lV5dLL1GvlLigjWmY6nciQQpSqZBTHfO65BDEIQgzX+Sfj+4+PPA9c9sZ2m673925xJB
oD0pWIL1erQxK/IjlDP++i20u55GrxyPzvlxk3KKgW1U9Bqt0246fGDJEKHTIbojuXLLyT/yxU6T
8YCOWzdGX3IeDtU263YxK53VJlPz6kSRghIWMUNI/Soyn4HFJWnyLItVZCOcjDfQbyKFW7AlbcdZ
ezgk6y2jUoJ07licYHyAhRt+MQ51D5M3wBR8qNQAdrfGy4aHp7gXl5uFvzAmdiTiuAy3crf5AoGB
9xwmKCi7T3GeV0i8nWBdSkwVL1hqJonFBX1grWPKsmRhzTkCViuQBwC1xrY3EwkrfZJvpeKmu6ZO
nszgEqbPQQlP3fnmt6Q9ayGqVqa5xV/MBgbkl3bHiz8fqLLaDDsDkDlKzYfrABMw/c6FYU7KL68L
PqPEbcjal5RK/LgDkpCvkhMMzEn14ESXmmvNrthsWCsvPHXtUUk0QJdwmMi+EN4NLZGVZNtENZ/k
IiJMoBhzwKTnCe+lPvzwa3vrCNMqvEu4nGVrFw5V2bEsdptJMyRxWVYF15RGL+tBkOFpyAjK0Xl1
GUv3O7KZl3KNGVRe4CysWDLFxKuSD061GegXbi45lgRpQ1vvQeaBf2nHOnyMk+U328Tv3/tkK/73
eBdZJhPNFUPkFVUWeRBfyDPRypStvRkiBKpTuaUYLICFBqNfqWAtVbdtPh/DdVAOXqGKhI8aNKiQ
KwdfxB/jQIeJDHW2LuIzaomTCZfLoPrwkmjpNvquR+DPypCfannN1YPuGzi/EvaUB/gGzTSIdq0T
9H4P5PSF3uzNLwoUS1uoRpAqB88i7nE48k0yZMR1ext7c6eM89Zw0m3FkNVgcXdR1IPqXMzqJVSb
Dwwo4L+eFMIGK7Ai3EkgUuXetUIdUJp4VOTz0hjutqevDex5kKEf2/G3pL3n38na0GDow7aCBCY5
HaBXFje+SAkyNAAoYUcgCZYSH8pQvFUzwI4lqDhVq4vLqeamH70dY/7JcjeR70qsqRiIAMOBka4Y
RLLhBDKaYMIyp4vYxCwZhD6M+in+y+4CO4taDhlMH7q0kogDiovJrk7K/FNN7HePpVKb6XeOMrDt
+2URHzTifHRQyZQ5bAqkZ1OtTcJxpQiWZ646ONzu5RRhFQsTTHAO8kFleehyqlbXKX4Xsx+91xnq
YCpJMGdCSKq9Lid6cOoHNoysV5EGUQ15E27G2q/AZsmD5vzVGT7i23sS98fHsQUqr83jxdW9J0lu
tOjTmlCqzHILjU3F9gEkpKDPao1yZ+J0W43tRmJQ2xb8Ohl2JHvciUD9n7twmdFSvVR+S+b08GPQ
YVECReB7dX1CTPzY1BxoXLZWd6OcEOEUXrZMOLNFSEdYxujYy5N0I2L/bzOaZKWQKFNCHCuvUfNV
V/4uDNE9d+2i6X5qGwfhvl8HxYeF/kA83QBqmFrbEBtUfKvEcVByr22z2SvPqeKuvDjGSSRnouk8
o+2Si5UvkfTvqXEwp5uWPUoHn2ce88wnDbJbDwHRQSSfrwqINT4sTaEdJL2NYb0HpNdSHJ8yMHNZ
Q6JpEZs5Y2u3OF6+hcVWhhcC3M749TU1Z1y8b6hBazit0O2ElwgQzp0bhzT//l/Ra1tDhkeDJ45G
QAx8gQxjUINC8AJMxE0RY3MDrSgu/fP4UHgIqZD8BkPcEMcvxh+Rt3GZDaXBwsDYKKbV5RBvMdIR
nTUXKyMjSqPvkfMdAB06L64cIYhN3v6nkBRUKW+SHGcDpTqcFYMuYoITOgungtl397RY5rg47S5r
GwaUOcIb/gNDZtDKXIQMQFFPAJRwEfVg/KLX44TiBsJIkXg400GgBm5Mcsv4j8myUNZ8DlPnSvnE
U+mTD7WFs/TWm82ZTwuRVgB7jdlFnfgoHxANKhchUQv1iKyzYJMT1vKEj9Kn/x5wEII2PshR0Oqa
9aRe+uIAXwpnqpn7hREPNn15ClEEMlrzKZIFzmjphVukRdw2hkMSrIq12rsIcoyWCXf8LhwCwECh
iUxkbeKnz6xD2kiNPiVuueHLPem0QkoP4jfM5iOQkw7/jikeXvqGI6GGDXiecDOeaX1mdSseEq6D
sS4FGdBcbe5bFcyejpdUCHH4kxKBrYxu6sQfea0fBPbQgEGnHDZho7+U51F99qFfCApeQu2vGeXZ
ifIfLYgzh8eh+pMSXIRPnV2cm1WbkTPZQ2v0BS+QRLubxFfUmhge1MAZas1IFPBGboMGONIpZ9gp
DMEhY5coAYIIOfOpSZ7D/jkF/U/cgSSCcgWwupchQ6ts5fehy6zr6Z3h/yZENeHT1QpcOuYSpMVY
jeRfoQTG0fvIp8gxm53BRrKcwTtu3VTspG8ib8369cAY2scQAHbcRH8fpR31zkevG+cKLag49Tym
OdjCSvr2IxowghXLaoYn9lS92aqH+e+nDdk5dewdvQpqKAl086seI097ibcohFtl1Yq0YhyxxskX
kfHBQIHp6tIJNSYZ0yVj+xdhAVQJ2ywsOWrZh9w7YLxVeRxS2tyB8gKnNvbP2KxjPOskoGzCfMCn
fpKSz6x8nOgqLJ1g8caXqCAeRLMWpoPlOR2loqmrEZKfPD8RXWYtVqHUEF0TLx0411xrgYu7zFWB
6zMF/ktWNdfsMYG55oax67S7R5siEQozDJsYd2nG9AV8Le3qFUdvHtYJdDRfAOeJuFQv3JQVnOz0
WEfakdu1xtzbTqFoXRisgvD8sMOc4c3Vj2PunFPsh7A0pHTywCFNlSDjwtjo7bTvHMavuTA3IN6q
q15hyvLwZnUxf6zGce0yEmuBHXvLWKZMG7zuHpFeJgLccNlNHyIuk2UoA+mJuNjZtq5OGC9dRHTG
LFX0b8Puafi5jfuPcQltjOAoUrXJQmUu+OAHMjGSLgCoGKwxX4urtBfc5+KOW8WK8R3qIKl2Enpc
D8qQDwOxmdTVMO71Bqdfet5+1/UBlo5Q+C2Em8GPVkEhUrN1M1avXdXtoGhZbAcLSoaakUhpwfUP
11G0n3mUftPlTw8HSDCyrnyyraMXVFdqfxJemZZEXNN9h2kyAtjUaM4OuepxHBw0rCzAUNYTThJS
gKPMs433ONlN0EcTRJ1y0M0alu3TUaLWlDbeKfg2DkDF8No98kZZerXVPpsE4FFJUh2EQHW0d0Vs
bxl0d4CKobMG+aLKBQ3fS21MkeGLN1GJlTzrDGQ5V8h34o4duU1jCD0lQCyXDpeQI2M249LhvMlc
L4lvKsfm3HrPlYqHlzEuuoQRa1bcaa+uU2EvubvgzPUWNjTqI4e6MLIcYhdanALbNQ/mCl2F8mcH
cGmMTyS4UIAq3KanQv2o85m6Bx6G/gSNgijUlRFhHkryxQPWZHM3Ct580LiAwceRaAbg7nDS3zpy
fS1Wk47Zca+QbciF1/dHQmfOVI5ogpbaqCyTqN6IEXFWleeAeYuINj1QfZyMtx7cU6Jcn6wf1yCd
JXTpzMqtkfYXI44XRHWuMbJYjMAmuv3lz1CfgOJfkegtMyqqAs/+cu/EZ2vCRdeHN0ZYTEt+2i9u
pyy2G2IiPSVdXAaS904vnoh8sODmYI6h8vuAPIqUVaiOAOSotBzWKtg+1+HdmvCQQ04gHAEpbmRU
w5EreBZkF+eqGc5msGLMfdK1I/xfVlXWwAh8gXo64GtjFa9J+1r2L4P5knrRkpc5U/QArY/ZL5Kl
jU5xpE4MR00bgbb3aGsdyZP5i4UHOJ/AtFrU5/G7MSMIQ25emmspJpvOX9DpjeHHnKMWV2m4PLpY
bZ0oPkYwZzXO8E/ooJx/iagxLzGiK28TSEfWWh/RyI3KRDzW12POnLl9irTvlsgC7luMY6D7+sMR
SG5htCTpMllrEeKY6KT73ljT2EwU5vQ+bYX0FjRDsArH7/8lWCbCDsQmYqM55yRd2DBHGByb5s3q
vwIVJK7+q699XBP6VhxTh0hNnJd1GIYVHX6L88aMI3yN9YzU6SBxlP0TMaCkXuhMOoMC6lyh7IQo
MGJyQvQfJMniBiVYbsRkcpe5AVujL+DFJAxOKMf0a1pavzWuy0o08LsUy46wo05tYWBPQjEDURXV
jNGi2WEdD5KBUH+apr6iOs41VhqMqTBZzi1Maqdb5ixjNph8TUsu8XB16Tpwkl1ENDgobFTkNTqR
xEgWMLhUqz/dSBdt6DPax9vO9wGPr7hvcRx5S0X/ZeLJLgnZTQ2eSs8uY/DCjhfit2rqV+aE/C3O
oWV0tBCwgVTEqHRY3MiLchWdJEvQr38T9+whajLZmHoOnSH7FsJ3xQzFwkTHwrmszaNlj+qSgADK
zZZbnlPeSw+Bqi861A3jAM2q28SmugKwD+Jp5zAeKgDdiJ7Ajr8LiiUM3tB9yUOUVtOmGVHl5FB7
brkMGOLv3B+2ac/SAQdiMxiNtW7nt5ijoyvMdYC9MARKKf9x3q6Gg3g+eCA5TZZuayU4qGzoES1j
NTS7hNlVrnzDIMcrfiv0LeYYVgFLIgq2FLQ1tKiYl4/XC/HPxSpQD4z+YusFQeTPDOxAk0qKVU8q
cvMXjlhp0BaH/kBQLNumkyOf4thnSTHB2LtcPI77PFe3mWi3uoEWNe2Zo2/UtFgyp9DhVEYo8KHD
dd/0qy4jxxgWSmd68uLwCHHXpVKS9wCvcG73Ga6pEV63Dh6/LuBL+y0HjaHNS7B2ceEoByjs9b4r
3HUoeeiZtw+zk0vBY0L/yQJq5qByeBKnztlA4sdM1y28B7BQ1DcH4C6b410If6bGZkGwdWFw99Vz
yShlyGEn/ckAteS9iKl6BjSY4VwvvdmoQxxR4b3T8sZQO7Asz+FIFGmAP+bfAFdoLJRNMo5LE8P8
TpWJ3FiwccqNNFwZkH+8F9RnpAlxqSqiVS9yV/3EJhe7BS26q+nJ4/PUjbtg/1KcyEvwxfsM7LYA
4KrQ6zacSmWE5+60qP0RddIePrJ035WJWxNKrWxEcpheywC7UgdyLmMBagalvrbOhhY3w69WxRo/
SMErr31LOX0HT8BWMuIMPKbVFzLcYwvCEPIo5BvDmggt5M94NXjjkpNOjhEVoopjTBQE+zrVl2HN
pBw4E4xPH+J1TFLplH1VTrFMbAau/N7wjBT9kPXTMacu8LldRKUtteIU1h9+k720YXIQEIN9XnR4
PDs0v9IsT8XBNcm7H5xrFGpg/h3GOYxLuVwk2068f8t0OgPXmnzi1Mj/eQhEc+ert9/GIlkgPOdC
AL5hxRNagmR1P8LYikIm9c0TniaNRpjht8KliOtZioGhDrWNnqiOXjTssZryHcjVlPsszBd29c7J
Ig1PwD+xiXgpmI+ArI0r6bFU9dT2/EyWHX+RIyTA6atEuMYBJHNEOAPAXWzojMY67WCf8DCgezpw
/+oW9mTzoBQJwqNDk7WJg4xeZDdEZGp0WGzYFoYwA37L2Dp7uXXsR6b+YBhetOZIlAnE5PyO082g
tzACqgj8H1Bc1B5CPdAalm+X1l8JxqXR1O4EkydOQRJDOa7VPrp44d+MxoatZlTCJwuz75JI2Ae3
jejs6qQQYMC9yvFPSP2xBe5qxdyxfOf34lroBFUdXrvyNHsjaBdYDUY5JDmALxSclTqIqwfVElIs
aztEUj5Pb+MNpG5jWr/tQOyL+R26/zRNeerZ6Am3a+Z4GJ5aCNBhx2ZYl5bZiSYG3LGtgjWaKqEj
W/O1oAjUGgKtwF6jEE88g7yhEOEbYGZKtkiGrF79Ksm/GHoYRaeKMlx3/jp07OLpNIp3+6lw/wv5
AraaQWKk5Web0PoStML9NZpupxcdSW14DXfVetAaonvsbViEF3HS4iFIH17k6lZljqX4PY5+2TVh
0EJ3Y3V0YIoCMQL2OhFIroWtPX7YjnVpW9jJTLnM7GBhUTCXLXwq86tKMAchkW0X2JJkWuzwraEU
klLRYIw+wMSsiaYi6mRAGpghRTImwFX7j7RgrKQnkMwvbZoOPpWiiqBJGgdmXUN1VSjEBUCokbjW
efsJtm1whPKHWyukzxJWNpg/ZVzuBOhuCuvNjPDHZXRduR6evaeyW6XEJqvtV8ZwsKYaVt332dip
7P4uHpbinTGY7QrgAiQE1zVh8bgIqpzkr7O/2OPdjOgE9I0bytQwK5S/t8kgoCoIAGx6f4LujmiP
UbGYbcoAQKPrGqwbp5vifM9iBTeQnR4VGPbPx8iEY9CsZp1NiOkXoHiOR1efDos0/dNt8xHPXHDQ
24P7MnUwY7xLikJc9biFiByT+gQS7+w7qAWwrKY+xj2DPWULDJox+6CL5hBnYZiY3VrY5NKOAYlX
erVzEA/26o6LosH5LbnYZAAU3M8dIysrW0dfhXUOAM8YZgMpcvOGbNSidtdyecXOKaawBNYDt/4u
cTriPcf8NBYe/AVZbSXGSmX35aK66t0GIz8YGdRCuartEyIjk4S+z29AX/9yD68PmwYfX3sZo7Hp
2+LeMsi1+Yd1HB91/ztgp/mXLvoO299hupdwPEKdlr8Md+4EbGH/so6XPfQzMbOQca6AtTU0bwe2
gWu5Z0morymHqvatKKXHac3nJP5JDGKipmcX9Lhz4/OEtJ0RQ0RNZXKRWZ+P7QGPqqIQsTCzjMiN
gvZAiBffnaIB4kASaesBpo0I1SZSz2qFyo4L0oUz7pmUIHDKkpsB+qLNMZMuJHYQroU0WTMlaVR9
g3cQc1G8Ba3mhXkM72zAxCMB1K2d7jWwudr4QHM9H7X02yKNALLDpIoTeet9RbUPDRH+TnmW1Kyu
/i9xSBkYnqB+M5cPs5ipbHiCaBzHZ1m0jn1xTOe7jRn+1MV+IE2oID5SUo8xBVTfPf0uVMsBioxf
ruPQ2epgCZlRr4BL5LF43lF6XJW1kVAG2gUlTUPW74RKjMZXz1rOWyx0h33vBkfZ+Er919CTVumz
M9pbz+peIxgakdaeCdldtDF+6hNnTuDBI9Lw+WNh5Zpz0SbENDcnhTaC3oIH58AIsgmtKWJE++Ay
jvdH5RIQOKfFF0ch96M++NE1CD1kGRfXPmRTerYda6FzGY20osKJ6MqfWI2J72w2c9k8+7OBhRGk
U3s1xNeGXwrLUHphQTWQ/OkDYR1OQOs1hxtnCg+c+EvpFxVg9nQ+W7SvGMBb+PA5A6NPmPVFY6xw
gFoLuYFzw1anQ2nr214Lj3paHsSaY1axrghxPlSarfws+Xup4OQG51KlVlJRTkulH4f/zUp2mgjm
GBLY9TwMIXTUlr5Jnd+521saGapyML7OM5FjLhLb0mTeCL+mUxYdzK5a8x7bVrYXPkxiHlLBthrD
Y5cc9OCVHrj2oB0LYIxJUrSeIxcxO4S15qtL+neWhUPOuR8PX3DfEPxlq94xMFVQnoE8QFSluici
XAzzR9oaFfGloAYZHBk0oihGM/uGKTR6+lWJ0BSZIKJ9n1RNExeKj1GDQMYkT0PwwXdQyGs10E1j
sTDO08nJ9IXT9GczyuAdoCynNcessmKcqBpfVIS1Xy3+WXYMKRJsB16bqoOA8559r99gm2I3SMjc
csOwzQEioU5gmkZxP6IbkP//yEep9jkLEZ4wZGqLziikE6l3uuke2tG4MlqRcwDcwcfncGhwkamv
znjRXi0SFlRc60eIPqwuasa8f2eQXE7lSmlz6rwXi5MSYFzqf4ZIy8D+D8ynZzSAnUBEulyh+lyQ
3zE04IxhpgIop8zF0sDelpiKJwMGSOszr46uLjqRotIBB+fNoHXrxuNsXYozmImVlZg8ZzpCr3Yv
1ATiAmqQzgn/B496Hq1MUqrQuWTsIQ0S078FGJGMzZzmUCdvj7lQQv3LI6RmDEZ0DnhxXvBe4Nog
CRphRcwsUKeHFN9KIavJyJyVQQ5STCmpCE7HHY26yCXBszOvkFc3SkXz6jLngKhvE43DIjduCapS
GRJFPFP6kEUffHcNvhLBN3XfjEsSzUScIeGAkZZWVE38bkq3mBMyfhgydDp+bFAmEK7BksSKE0uA
0vvXMjUN0aUIhyHHrjZhkYgvrjKeZM9wbYmPP8ECDqd4bDB1gLlmq1+EWYvedzKgKdk3zcdCmn+N
gcvBpwDsSM4ZviE3UrNxNAvDzuH6LZjduLPHSKN+FcKcxwpJuxh7s+SSE4XuSc/26KX4jNLeh5AK
3iV1OyfitEZaby394p0L8YFQdcSMIkWPJ/E9PWIBKtHMQoDgp85Guou195LRldjGc7PJKFmYMTIG
7Pt6X0j2R/4lM0VBb2fkc8IniFh0EUf0g5us8SXgOEzZPuQtMMewrc8JZaNgo7Bup/wsxwKNp4Un
oVbvm/GtCLccMZyxzJUT7LsI0e2tG0eOsLDBxsaRoUQNWkuxY2Tf0mGGxc2L3/PaXDkmS5nhATlb
KjQ0rsU+YAjQ7kvn26vyS463QBObT52dYMUPs4Zihj6BClnafcZTqkEv95zqPe78omIWc2uPnyRW
pLQJakLw4LwR8QMEcqYXFbuOit4PyDRBNpRkZEB42KrmzlKMlFko4ghtAYzM8z8jMxH4aOjFYC5a
nwJ2G4oDAy+HJYhLg7ruscpyGEq4GZMEzEKkurCNPbJQxWhfowIXluis+xtoBLCP3mQ64GCCJQOG
OfFIvoRzg52GyjtO1ty/zXQFnUBSKB5ZM/ypzPDXI8IRNzv4CibaPTaKrEq0/YIOCwws1f9wyv1z
zAABFHQz4NAkQ3c5y1kkwiuT/6WLXRWH8aimFykVndk/jrgNIxUeiAIqt2RePgvCCcrBY0iqdw46
yQ2Jm91QHMhfoe9UWVjSEoqLRm16q36wsez6ixnEsAjhy4IEjjZaNesvQB8Q4S04xpgP0F1j9OfA
aw2iu1KwxKipW8vYUctRe9JYxERtG70oynQVcLxl+qxh/j1gMjEdFP0dt5fngAkssimKc5aX3ChC
+uZ8txmLNO03jEd4AQpJL2Z+5wSXHrGM+zVntgKBUgiR2HI43Ulp9lnUPXN7QzwouesyjJA5t7Cl
cYIv5iOsYyhGEr3Fom+ZooYgVl1PT4bGSX7/RNtHTE5bB5rKHC1rcyK3tiF6EJVQ8e6GBZQg2Eid
C05dSXeKvWVAvhuFApCGvA4+FKukK/d4iyHRxX3P/GLmVnMPyPvASZGyQHQwfC7+K51hGlnjwm6w
WfQQu4V3BWNFuLcxgIjHhCUMv73i2xePWogImfPj9RDRGcgMSE7nvL0Ia64IypXntLgluOsce5C7
0PTr7Ebnt6UYFNcYStc6to7E9HEdznq3ATd3eBIz/CSezsRnKjMEJyxQjW1loBf0pz9KEikxegc2
Oc/O2iCBZ0r38HFpToyneaQpWslS+1GmdzjdCxe2CoFaHLV2sLW6C+uefUAfZN0CzgLYmwIhzd2I
6y33bntnaXnIliAlgbvzgzzgXXGRTpGn6eZbDu2CZhjTFrHT4Es4DkUdQV3IsHbrZ5wUOCIywtZf
nQqe8pCSe2Kh+kSYwQVJL6wTItQdI6YatTAnLzP9A/5NTyZzlDa5CeErPMG5XJVGz3Di26x98edm
5fsmuh+M1vUbAABkqb62Dph+QM+oCAwi3MCMOHqwtLPIaWCvdHehXJQtrYCMHehsoS1DFEq1BBwG
GyDcpHm4FE5M11inMx2sjl0uS+MRWESj7sY4MCHrJ/VA+lPcAvA1wnKVkUx149IXMiafLIddpikU
i5InhnFBcq1ZtLxkExv/2VZ3hWVQhzN1u2GlBatkFUXhWkP0UuvegleosR1ldMI8xtI8jM6u8MwN
TDfJW6v7vyo+lP7zoHwEMKz7TxA6qWZkLCEdrlQAtJPyG9IjQmougm85EAZ4UbCFWOxyjrdz+f1g
5YHc2EjhrC9AK+5DaoyCLoJN2mhEtjcrGQ819YlZ1aMwlJutpnViSAPzjg5FqPEjYj4zgaPFHL0H
qGZEJy0N6wmFUhGttfmfXJSYufGhQsjPkDoFNIlJkZnxO2zTi8IfxE6k2r7FWpDxBWes4QYMKpqt
mp6t8gre5jPYHLJFjdcfwltbIdzmHS7mwgXvridSH4Q3c4JrTSjaOXb/RfZH3jJrpgfmIcxwKjIU
q/P4ljG94C0yT5drB0sMf3gbNd7JQYl23n/1iHuseNlywFlv8jb0XqFcNTA1ZPIyB+tUnL+jlE/+
1NxKCnpDXhFSBw1jbqzPBahhcKRBw8bkQTDyaHjN898Sy30RS2BVU9QBB2QvNwmsAL8E6EivkGfh
8zW48M0x8YMCs00Sc2dhkDy1MoiS0DzRQWjYMAiXG+BRNq14/wp0i5qTnd/Z1Jcd9kYGZCOmKl27
0lJtDQmlV+MfQWSdTt3JmH5SSeBpL0MHqzn7xjNxYxj9A2FJ5/TNgKjEzCjEKzjH3DhaK8GHnMUh
nqVNdis6e5FwWFYFohYtJgHgbw5wL/2SCSU4XtTH2Aze0vDNqO+qAXeIV8BDgoQhW0r+uhsJDrU7
hAg3OVw5pldDoHwKE0PkIuO+qInxEnJsUn32CBIgp4wOdg41k2G8cTN+G381GfzbFu8UmGgAQbMf
opwg86q0IBZ0D/Y9FWwRUOgzywz19mtUQtgt3J/2+FrApdHLfZxsuGNY6EBej7N27J11NwKx7kps
xewRSD86D0Z0SgNjlQrvvAOzYvcP4MCMzyFhwL8T/5/yS6Vu7usI1VW545S3PQe2Me/PJrEW7is+
HXNPB1Mi2oD2/QI4z71ijVvV2qbspHGGdjaUqB1sigq6YvtWUmbVnbWIB/fJSeEXIMaU33e2/yt0
znbnbUL7ju4OQm/Dip/8M4PBpdnD8e7w6xeLZ8yNTFhHTOKGXlsw/BMhR+K+2O1WGpWquPpJsmuH
CHXDsYaUT7KHl+SfNfzA2KA+4Hr38xbNwfBU1BpjVJTCMKecwn7XYXxHDlokarL2RbGUtTn/NJnK
tJLhZXNPAR41dJToBZo6hwYfLVV2Fsi/036pePTG3Vcbq18UBu10SsZ+aYXMt4td3/fiM2pfQdAz
81RU7UqPqstc6D0SbwoTHgz1pUe+UemxdqeTj29wAmTuki8WzF8e6dLlpSx6DmdwbeNao2Z21ee0
g0KiQALjfJ73RTNSTLwoqIlcX19gtFWH//oK7k40LlU0H9gIeUwVo/Q4+SAj85m6faVF5tX0zG04
Xv2WmsOIlDfFuFCG4FjsfQZj/i9oD1XZPbu+sS+TTaOTe4qWKYjIGsCyIMlRv+F/Rhdu8tby1Fi0
6h83c0CaigdPUsZaUx+9hHAfBmObBukhHbI1T6JuwFghDVgteXWYQgmGL5VGYMZkTp3r8j8wgsRU
vzP8zdR5XvdoW4AY152FB5mNwxbXWy8TFQZBXAKMGjcOpPzOylFB0NYSfpAwgzObQ0IehyyXKLCW
My7FDXOKwtN2Q2A8k3c5t/BAeLkc/htRI0ZN/k/rd6Sb7G0C9YSUSevoQC4Mgn9Ojk88LVA1d+u2
7s91qmVYdfpYMjvrkkmrym9f9M4pAjGtMXGJ6H3FcsfAvoOj0lOeusY8RlSgEzPdWeuB5YmfKu3h
U+w8OBDWlW9u4+A3aWB4VZ15HM3XlKrXg9ClIhyp0vpZZYLghk3GqCd9BizTc1rmwsP7zCZ3D5IC
LUBml7uuUk+qX/56k7Onpj20HVqaJbF2+MSli+A4xQReHbx4eIpcWIG6f3Px3c3RZWqzx0SxX7eu
etR1/YMN44Z0+/H8mrX9OXCDU1BAxp96+9ylaGUsyiNtYfAddZyNVPxx1GB8z3oGIuqyj5Uf09IR
p2rvc92/jRwpaXeXrkv0slztbWLczU5d8/oD7+4D4Gim8mKnw8VqkRWzjebGXQHfYGQUXAZzNpZ1
pawjoA6Kur8MPwJH/wYtRnHTty+1/U+bt8QV+/Udg/sn4fO6XfIi4EXjq88FmJQ13qE7k2RkPld5
v+3adOfQaniMZClwVMRIs4X/D5BbRr1tK9uiV/km87++e9ctnjFjK2Y19qiDSLDSUJbEdxmOjtxV
Uik0LqktxrmZ+0VRaFhQS8zLV22fZs7O1P4atDtD2npkMaNR5DIcZdSfgT6+G5KhxdLRlWIfli0n
ILIsLGfqVwdKrPblZY9I5vaj5SUr/sEWkykQXdUebj0HiZkzZefQG/AFfuBQA9bbIApY9Kq0jDTj
+rgZ0mgd83+5PEfwUtuFkXTMM+U/y69eoDbK9GCV4BOmxcVOhNJFuNdZOiMotF4dU/PbLaGTGt+d
sZ61n948KaySAdAv/LTB/jCSsSZ/Ncze0cJNdyq+Kc85TxMcXcMxPgSYb1PJyBCmMtJj5f1CRQde
DmhS6wW0qM7T2WloZeDpSknAzAvyfcRW+n+eewX2Z3DOJ5O/KJJglZsT24GAmZqfM1kWIYqkb0NU
RDoktaXOEAla8r4YMLZgwKFCgsOSGode7WWujCVzI9+jLh+bY1qOZw8wZ0CJ5HjEqu8itrlXNlhs
OjElGFDD3KAhw6QNfSfmL0uu50Ab9kGv7Tz3b4zfyQwr4LhYuXmUanMgHC4KPij6cucnBJGLUW35
iY6UdYJXDbOH7AA2TxeVS49dLdx0rfafc+6TibUsCixpkbPUobrgYumv6BcARF2MFDXzzeCyiulk
KLYYT/kMwvthILU5kNBs6FkhNsmMdRHJZ2etfUlhc2MybuPaYgnBd4zWwbXqj/V4yLhlQ+tOioOK
a3dGlgS9mDGN5KZyzJMio4xQXdpqMygGakCeAENri8JXO1TeOkwPSPM8WLJ0/cbWGn+EWZwWePHt
qgpGV+fhDPTNDY8SlSfI0Wo1NJm0vIpz58OViJcjLgYqcLBFyKQMAiVLB3+3RRpcs+kSKJCyDOWi
UD7Wof6co7YQod8MmIBkVtS9A8iQCONn9SR4g9UGz3HVHQ0oHR1XPZ5VxH+NIPkh36pp0lfVQ/BT
JrhG35Enjh582iACTSHtgZHWXb+D3Vc9jRQ0Fe5n45J2a8o4YOpRuZujthOY2OSjFwweEA9REtOG
os+ciw0+WrwtIE8vEqJMDPVk2NoxnGxRGo0FjA3wmZZGH3MN3qgMhWToBb7pEojxLNzcpouZ3YpD
NBqfDQhyBpKE1oiDo8OpW8hXRH1TiEr7nQJUtnxMWx3fhMTOsWjq+Y4WI+UwC610hyQsnMfjaH/K
xNzuun09lDepwx/470eeU2bWhrqy4d3SWnWMgh2Kd0pkcDmAfLwdhFqSK+1J8FUANR2nMwfeA/II
4hpF2MUmrmhO+Ih29g1KK8sJghuuiJnDQIy4HAiMaeStRyYMNbQglZyAstekI8GKw42mj9y0kSR2
S8FxgHPa7I1qUvxjYXksNTJ+YJPAR0oK7mE4StVv7wChgs9CjhCTpMa4uWiVQWLQ9yiGSfwkCBN3
uCUhPAKlYLk1RtStwVV138v/ekAqMHfei1zcA7yiFMxY6KsCkQE2uvjN0Kpxh4sASDx16P5C7RoS
Fo8YKQywbwK6QgBGaSfwWzOG9C9UfNXeo8cy8FYb1T+b9thSQOTm6+voHmEwNNkhZn4qhAJ4eL7x
GsbxOqMPm5RIEMUHHmW8YP1OhyljWUge/AgH1zwYnZgbYlMeMrDz7nlCEhsB18HJUOBF9Z+A/epg
MTbk80XxKihfZc2kLZ5Iv3IxwXqaeJCedktxXJJLtLjzweCyAumHw6ODF8tBoeGIxUlwlpftE8QK
IoTNjLQS/yPdgcNy1jRrlTFXFJO+pHHm6lea3tq8Q2KZOd0m5x+0m5wgBkh7285SGEDeDIAUAASj
HA4Y8y5MTkJBn60X2PXJfHXsl46Cg1EaWypBM0IcqIJU22RMMlnkX2M3Ud6K+sWqUIF65bpiAQgI
J0PNYYN+CPeKFhypPepwxAKdvrbAJE1GOHwYiLhVgdUAo2dd77al9p+Eak40fdUMlDk/aWK1B8GT
7k0gBvAGkacI9Uyp4y1o4a+r/JsKhlbMShRvGydrCDh2qz5hb7WyY/MhYYroz+A0RTClXIiRDqRi
zAcYooh+KW5FB3QSaWMlN1JrvBSoGqlG5PTT0pOUBFixrgcDzL++oQTQA8xZAY7+j6TzWG7dyqLo
F6EKOUxFEsykRGVNUJKehJwzvt7ryIMuu6vdzxIJ3HvC3mtrNW4iozmbCm6nlO7VEj+oVOZsyjgC
XRaAYvmlJWXpH7KMwiGbs15hTNYj4J1nv0l3HgxFUeg76bijt2dKL/4mWismQ8v4L7a+c4LxZiaX
RC247asJDEOkMQ7rhMVcJ/q/xbiJREplaoAWkLFJgVIO1zoMnTlpUKC3vCzMc2tiJvgsU0R4VOUu
ocu2u8ZokIWvY8HnK64tURjJlpw2kz+IlpqJUwmZV9t3TMJU4onzvviezG5dQ5RKN6J5Bf1ldTeK
0tD4NLOP0WT3TwMoCYrZc8XuqUGmYe/1nEy9eN3ZTzkmPN0a+BC+08TBF0fJl9cQmQ7wTtZjlfh1
tJkT8CWL7wwx+khM6s106Y1iL2KOBfJN7vATKkQOMfGMxKPJ4UwXtcqllFF+8DnJoJyN5B+wiMaF
9CTOEdog03FJ9/oWglEqVhm2Plannc1nu8JuBeiuTmtUUOAJU5CXhx7d+VKfZ2Q6S6Hj+mdOFgQ7
FWOFOCZFv1EYRJYQxMupAZmGTwwn2FvDPGzRgURiyzGQqxHFBgMcY46MYzMHmMpT3XBVNvcSTV4i
JhSl4yVwjFPzFHXKnt3dyFXtjtZO3km7eta5TZbcIElgX86H8WLDdMrhQqLo6xYHhwBbEb5YjfnG
X+4nFgt7+pnqHzQRcQvYhl0UtZH8qUZDgCVmiIJ6Zxw+s/q9JRAbERASF5vCQgej5rJQgyPKWLh1
hMp3kF1VgIiQZ0sl4VOcwBSDCaF6djqsi4SlMdCAKL850CxykT0r99r06rYVD5nD9u4gtQcerjVr
kClat/aTrDK7l45Fowu/xvQ8WOPUUB00IEvMcBDERJziZmsbMoDIpXiVZDArrAX5hvmUoknZVoie
KDhR691J3RPjbz1R4851eZoIvmo5EnifHKSVc/BMpdayGRkdFZwVul/QBF7a3paQoojjiC0+olWZ
f9pMjfTeIibnEPIQzzEpnAxqFX6DklZPlkD9trf6I4dThG+2in7GErNtd/B4Z1MmOFQj5ZwdeSwS
XEeyhbOzT8P9NHkp5YPjGJe9UpfR9rXuibWvTBi1Ubub9DsoWgNgGlKkG2hQi3WjVkbpN/FjgC1N
+nPdlu9adEMSEgXDczpfM5hZ4dydkCCX6dbqg6MR8GKtc72gruAM8Hiy94qnHqguUrJgeJrFQYbL
Xl0ZIw+mJ/6Ch5hM4aDp/GBsX4amoRciPKU6qJgcWBKZznxJ+u4wFeNRdsP68xJkO3xC3C28/CJz
xACdg8QRSVNIXJISf6QsXgQGuhjDQc/J6BrRqVbzz2wN0MZJvk4M31NCoviAP9DFR12wsVW/Rz4U
WRpQV5w7EAHsgEDUNKMWay9zpu5RfLH8hzaHZhcZXQ3cmF9I7/CBqRi2PozZ3HqMuyWwL7LaU2u4
KNewGTAnQFCLS25Vl7Wfu5BZGGra2imPGTwa+wo/jpeSPqCyt0AL5OHIsD+WZV6J3pOjr2Q3zTpE
M8unaWKoGbIsH23Wj90KQRoJTCRhKKj3LefBGpotx4JJITKqRMS7xz56E0VMnOTHKHyZgqfSqHap
ICSDH4sLSngOMC2LDsa79LIRBxz2p3LKTot2Zf85uCuPkaijkWgacpqGKzFL1hOay/Elrb5sbVwb
aI50DC/yrphhvVkQyy9WtE29gLBIVmS8jTnIkJwGZmKF7DFA0Stfybkker+wcSqtdQjCsc/5ygh6
5EasrVt4muY9N6PWXxYYJZmvu4w3XOJHycDAVM4QtZQytPcHLDpe1m9TbkJsBJswGe9lV53DjZGo
hmLqfd7aMmHhjLate5mhpklUUwZZpNQ3IV/eQtCepOGAmdEaVIktfgJWuCw4yheLVsTLgg05JMVM
E4ijiOtBA5bBeEkbj720KFa6qiPUG7Trk6mjsqdZdh4ojyhPOWiIqnGYOCeMEdvvHgL9yEfPfL4h
7YQgNE5wvU2Z8LCAXjhFy6OYTLnEMemfQ8wciUV5ZxgHxdl5s/+n0mCj1wMfJicvI3vCmVbgcVZp
+pIk9bqNjf28OL4O8jDgmZJvLUPm5zY/urLpy+BOaqA+jTfk6ULOAvCqKODPsBdz6kFFqcengawG
Ll6HoaalnhC0feZNcBSjarsUv1pGMDSQ2CC8hSlyrKw78pui+NJLGJ3qWsYlBrV4WH16iNsciEe4
/ULp0dwHxWRNCzkJnhHGfXRoskh+NrT+rR9NdCHgAlHaZvbT2LerRS8vWo0dgsPMMbRN/jbVX1Ou
bTKwQkPn3KhVhWa1FIOvhc/iNlicH1qSziW/z/UYtO9E1d7aLN+t9iI8JFYWLl00CicpkQCprdW4
P/DWr/KEOFR41NAHGdjoMWIZfhONjicjQUI+y5n+oVKsQ8IoQ2g+Vvq7jM8q3OWy/9cM7n3DdQXm
r2sVhqcEWxWPTuid5DvzuCwGcFTCh7Ca/p+YW0xCWPq9QuSccxkSas7sEDlP2oWLJEnRrHCGsvUM
WuJ2nlmPT1ikUbeJvvxPHtisp+TVnt9AnbJh37UMdyippGinfW2IhJXTkCNLhw7BxtQhvgRBY6ba
58IYT7VefjQh9/H5D98Z1rcCWmybYqUWga9exg9dwgqdk63RtlQfUBa53Jn8XLvppWUsmtqkHeCL
dpGQREhG5FvystEXZzlrK2r3gs9Pbgz855GmbdhCw5FH0RydrPHAgQuvLPC9wfTVJfmamgkFoAFn
hY1tTBASPvTiaAbWKjWeKgxRtjXvMjruEU6/sKCM8IXbnds7BsEG2XCsn21B0dOcaehBFSrpXGfe
pO5sKluE0iY8o98WLaTHBCXaJS5RzPqzoSCz4JUr+Vq3WXguqpciYi9B54TkzYD0JBHIXMC0OoZ+
7zDh5wmTmG93Cm+q3h+ZUKLZkbqCHvyTq52Zj7wgMqTDDzPy3rEY7LDf9qp5kBcyChPfALzVUSUl
qKnYj+bM2HpLg8j3o6O/LpiOuztiKdO0IzP2exrubcX3SpuzZYQAsyoiX2mfPL332fbgdsXMPSTP
/sj08w8FROmA2EMoBaBEDSU8mUkJ5Tzbi4i6g6HI0RbZ+Lt5nGCubLUxO0aAapt0fi2780wcmckR
hXQ640lXu3z3x0djvlMyFhdedsACpWPJmvcbuYpV5VfyesQP60AskvlqP4CjYf0OmFlQESloqWi6
d2h4JB4D1w0y76OIQuyfhExpoqSAylW/crq7THtkxgF6xYkqBj4o9moYn+Oq4QbusvhKrgbjNyfd
ko7zsXO9J9QTVfcvI/OuoiGln4kLPhNbgGOBRyJJu5e+XUeUpirhVxsgnPO9d4dA+ppdLU8VRw9K
Xq7Ipl9bfBRj7H00CwuZ3tiYxr8o3XGDkGB6SOoXcZCMAIJVNdrTVbU2pmBmDnWLTbe6illSupyB
pS2r7K7WvsVmbdBcovgQN8iSoj4iXfKfhmAOolycGBgzel9wbrKtZAQws+8adrGrbBQcTMWymdSZ
bTQRH4hQXHAbR2V2r1RSfwz7JTUex+xsgHoTgR0BiV23blWPWk9HyDCADIiy9cJTnXURk2ANspL8
Nh/iT2esSq1Hf67+FiIWFHE8U8EFfcZcolVlciHUn2jipUTEmKQ3Xi6zcM9tNfki6dbams0yXzkX
+RxNX/ri7m3vuWEGznUWAc0nyyzVlFO4rtJvxiIVtWe/WbhQO4Qj5X62sp1VeZ8FWaDqQfxLSvBV
99/SQqtAnwu4DcYzaXqWfpxhqbc6xU+O4qKi1IeTVzAOYmdbZ+NGm6ZrrKcHK2PWPv/Tx+DaeOe+
MHeN2Z/xXCftCq4pbGFrOzbBP6wgYaI9hryPnuPiu3SespOB5lOz62NneQRJfhHjG9vKUR8Z/QfI
UfDF24CTMpQVksrSxdHDQAPHhPcPIBex+uvpylCXQbyMpMPSmMUU63QYjrISU3Ydu/mRaT5Do0Hr
kRsz6xo5i8mwJBWi4P2acSk0n1n8zzT6fQTIYLE2nXL1lJ82YHxt0UdSulIRCck3MTfdd86HoMDK
Rbfa2MhWGUmG9bWt6nfRqo0DSvqh42ZHPuu9i+ADCdcwWke0S7uIYWRMRTo+y8scRcYZBoRqstSn
8oooLHuGH2grRLJrMIxQtRWgu+EVpw/zoueoEVrUhK9S6yrfCbzPgV5RlAB1MW86k7U+AeSUQ9yj
L1XwKOkOXUfQisgXn7WZ1VvvvPTsslz20cwdU2Rs1pQ+s+c/xwCXED5U6Qja4abDlWbQ0SjFufNS
jOTxmvqDG2UpwG9RcVjM01VL2yqVujbreltnN53+BuWjlhc7eHWdohxhbMOP6kTuSAEFf0LElMyS
7DwkDAYO6dalcgiLc1U3ZByz3ei++oYVcXSngNgMsSmE/IFDvGuhZ806Sez19BIa5aPMvkf+507X
DiozxYrQtGbYd6wB4aNmT1jEXymWPU4QkwNBDiXpFuh/xVBJ3c0wdUJJVGg6k0qSRKTZxd5mFacc
iQ9DFLI9ErSMY+HtlGhG/MEIo3pzygAKBCsE4eEOt6QnWG989vQ3E3YO8Wc2gZ1tsW88a90nIM6E
tDRuCmR2mlbgNbEPCVUQhynPQLPgbmWWXUGxcYb0XCwhH+VHHdHxIwdo6u+xGii5eU0ZObroqhF6
aJG9UkuQcZSbETNQ9qFlfHAD2h2d1t2VEC1xH4eSYOZx+bLiqOOFZfaNRft24slaqveuga29bArL
uBut7F6MgbVi+XQ5KBVQqWCtSZhVvUlz0bTjRcVrNY2kPgIJMKz92P6TG5a7hvsCciZHl6h8qOfn
FMrjzKqCioSx8egh2o04ujhNdMiYk3JnVBjUS0D65Go6duh7xt6Ov3vnVMefzacdPOTBl9vrILfq
O3XogSpGvodW2G8yUaRykRrVeQgJhKlJDfwXRQWcZwRg7Y9DaZpEyUZ+tCp79vhMWgPRYNijTyA3
he1Jz7qOY4b5uXjNSn44iGQyBpkW62LhnNDwPZDsSc2DDEUQCsQ1iWSRQajBmzuPn8wL9Fp0kHz4
XGsWx6soz9jfqx2gdOeACalWiAsGWkTUWfSZJhfuXWLlQvBDz6qt+8OXiRCT8qfendC050iSeLli
apS62Wr8NDO6jYmLjx8j6j+9rPBHRfGTZthQauYoe4f5uSoeteo+co6UHyQEyi6f+W5YQq7i7o9Y
2nXkkC1jhfla2aUIB5lrysxdhqWzOJVA++bH0OODZHTeg30ieyFEcMa/Q9xTNAY71350WcD1jFnV
c/uUoIxwNca+JlkK0YPNsD4n2m7iF0mRV/A+URaUuoJm8B/DOxJjzL7YCq7kT2yqrGEuAYlSO7F5
Prjucx99S7FOH4TZDZUhRFtxS4AuRHQ4pON1Hv8VgcZI7NUcVgHJjTRCZmBwRqP8hwXF5qhg8oyo
EAX6HOMWe8maCqF6TooUklRVE3pAmHJN5x4XmsA+QO6SqMmtCVscix0fXOcMdwpI9qb8Efj26Lp+
BZUDoWAEUxltIWokw+YWdFiV8Yhvphw6KFc2c4t09nYi4pD8LCaVTu+sNdBbTE3BETJLo1pjBTlT
iqThlxsDTMZdZp4X2YITHd5amBHam9jTAI4DpVwilhi+iNPRN8oUGTE4g6Kg2srs3oiKu9Ktjmr3
IFQI/qC/6QydoMJtJops2TxE+B+tJwgYeynv+HQlgLWzH1gWMAicEU81KMpYIfPimuAGeIvFfsvh
rRNlobU/xWT7IeZpDGs9wDePI7RtTkJgyLYzMiW0dOjBX1BSQxdVUnefomJCcR/qO55ZBPrMmVj1
DHN/IXOUdrD2zjMyDRm8geqj1pJnx0q4AEHxjDYL+HDDTpAwl5Yhvnyz1kOM8GigatduHiDIzlIv
AknS5uPf9Ug6hoevM6t+Ra43krnqiZ+fLCMI6xr76pYXaIb5TEoLr0hJlRjwiQm9sALZZ9sDipD/
8cILlwnZYNVnFjwpLA/bOuK8PDfOk25o0ogIF8dSv7SMNapEHzPRJuuutp/ExJB2lj8QBchb4DOy
k7MqoEgjDAR9AMpFA1ALLilfWjfLUU9NDqabZ9RuVByD/brDzCi7CRfvtrJ8jjSwYY6A2WIgh5wf
EQY/ga1l287gPeVqLJ9TBfm3ARep+M3y6BWWhOo467idN7S4LDgoGvTfqkLv0rd/axUWnBOolDw6
8DMRWh2xLfMYzpp5LWwJXU/YDP3l6Xl2cdd5id9aKREHM8IVfAa5xsdvPZL4xqN8448QqEbjrk2a
wpxME0p2qUJEhwiOK7Y42ooznXbIB04B0jEEw3uZdRYImvK+GCMcdoiqogxkGqFFwehn6Cm5vGpE
wIAMM4TdIcVhJ2rJVPGnvrjK8jdytKPiLJcFQHxetqtyeUyiaWPNoH59Zwr4SZXLbE9r8WouanCb
MYkWXfm+TKxpcKCyXRWMi/BxnGLk41Y+5K85z1c89T+pocKDCj61svttoIXXXL+DW1EOsJKBf8Hp
gcbYnvdhRc0FgEycS25c3ZuAGOvF21twgOwhfZ7byjeDgVAt9Wbr1pvMlUwc4QJnRVyByrhT+gd3
eKmz5CFvrvbwJ0B0jP4tgbjV23BmOyDqzl1mDpuuIpCkao9e7B51tApmc6qZh6PyIywkWDUdvPEp
3kY2WZTm+2CO3JO/anipFcYq84YjidXmvkl+Q/NZn7/DqH4wih6nBiHs7KlHz9jo8Fo5RPkGs5y1
UB1tcTaxfR7pnPKKVXNL7EeP7qGDZW/2ZMAGDHvwYgaoVUiwJO7twEPmsD0vrJ0yZX6xsOBorR28
gBbBXU8DLTTcIvHWVT+tbSqDWHuxjPS1s+Yj1/E6bZn+BOeSr0tnBpJ/jNN835YsgyHCD3dsJpxl
bVVMRAMML0BsuGuSbYMvOX2d9VO5XND43eXJRzo9Au3kpkIbfdLb3dT+o+FiokFLrpsRYdf8p37v
dbZ4jUixLqVFWnOuLzuNA6pqTboy2AlE1jKGw8bN9s87FmzaWeXP+ZOYR9GPeCsVNFjn21AF1ksf
7uQNl9bcZTOqGe9TN/ruwgbAJumM2ixQNk3+LDAAzd5yp8GRmTapbj+2yKVDAKoVl66L+9TbcS6r
7rX1CMpkmIKM1gWy+LvEVzT8ChIfqk4GfgZjw1XaEhQExHRA6AT4qNnPcKg0hg5hAjmUgyuKkbyo
0UfI+hEux9EgXKjT4zuwHo55qDO/k0oIk6rOl7SDTlckO23ZEzSeKgjmKTC0nRNc0vDISRFwSMlb
WYfcciuvA7a1cvm4cEoUtFEJl7YYuV9clDKBxyexj6kxtfKGTo1IErbag68y0TarxVfLXZPsdfp+
FG4qXUkdQE9dW8gKlzF5LmzrTPF8x1O/Vma0xVW2gfvCdEvZjdNjU6KV1nvMAdnjZIA2nNQYHEm4
t/Lw1GE6aBusiwXKhua7cQem2vWmgaFSMaMUL5lADiQbeOZzrXcNRDDLr6p3hwGZigMXuc9NQbag
qtxq3IaWu9FtVEl+TASeO2xmjiCy02t1Yw5nVA9UGs+Z6h3d0TyM2odO3VUzkht604eQ1CunmhwD
qXlNvEkGE3IKjLVjFfDN7t0JaLSSPii4ypZMJfrPuws/yahBRteU+lE4b8nS4mRDHEHg1bhv0Cmi
3ES5ca2yvc3QbQnfnEPVgj8YMIW7bCZJp2ILE3oDgzyh3ShA05huoQoB2Md84eyGT3F/i0yKle5k
mk81cKWvLj/xmw/lSes4RpRdnmEnRtVA7Hzw6sW3noEfVUYQQUNLnzOCofQcuhxD5hXTvyD8dYHo
4FJAyaf6tc0vv+109sxINlhzzC68LGt76blhluJVY90b/gQZQaa2tu6DJzfnyh93BlTfnufN0kmb
Zykebmpmod7ykGHYLQvGipSqBcsgW6k3sx2KwyZIreMyeRuWwxEYTOFBp5SrlChsQ1U1/sjNmiyj
zzEGTSaWrt1QYbRDAUDjD+fcU496ew/2lpQ3SUFCTEuPaAbK0egUImqpAyMTMturgc8Ikdi6Nldx
yDqIptLaJIoqgpOtxzScsY0L+DXMUMmysoARPI0kPPZQa8oRDBj0MWUVqiYCqpn5WLlTTfyte9M9
NxTvzqmKeRApW+K7ogUHErwM8LdEozImjMOH3s/LT+lzxioHEPJep8esfdURRcwIVapHJJ0+G9Ac
6avAokpGTuqorSoNDTgddorzJeHRiHcW3A+TNl42F1P0nhhPes/AAa2IxML1wDMyRg0BUsUYk7WY
UlPUwCmkqMo76iX6DK5HLmrYgSOG/218TwNIf4lFYibxISNheocWqSr1HRAUMXcX82tjnLBeRGx5
cKhp1ja1V/nzxEwl6J666oQZszN81HWUh8weIVk91sNrX6irnGQZCnKlf4VOnFMNSOMt0w0M9Qg7
i/pe1YtTHL9z5F6jwr7hnePthedLpq1PaAZYM5MtmbMfx4UtT7PWsmynkp3loImSKtqIEf23xjaT
obTPTLIzvj0HHI939crZJwPjoNof0Hfslq1H8ZvX9ctCeLMZJo929W3VNwhhdJNMu+eLZrJOmSTo
0rcdRJPqPedrF//0Ts5A9dDSR4zbOhhQF3FKxvxL4vVk2SeFcuOPNOf+a6tkZ2K8zLiAYAmdcVbF
+ekyWe92u46jdUqC4fRoJIxrUcOhWOFxmqNfjS/m3rqZV3Z0SGRb497sV4ZNYcO+/TGnz62RJCJp
OEdMDHhShPQofzsoXEobo1/uZGRuDkjPVVAjtDm0OoN8g9hszbMxuExrLcDmLyHwOix4Fj/HQTOu
Tr0wQsDER53obIK/9/NHYymRg7HJzJc/GyEPhccloi+Vb3MEN7hXp8oFzcUszd3E2k5Eq5lqbhE+
tYRClBU/Oo6A7nHB6W/VR8GNQVuaELnMikMDDmGJliyMeOcGo94OKmb3Jrza1CL2gM8Mx4l8vXZO
jWYGW1bc4CGJbWcm0VwWw9uA1HGxaydUhmiwX/suOrY563wBwGpZfx9qx9zbt+yACGy0cKYKXMaU
RRwio7xafkLPAQW4a5ptY2/V5aE2HnpL55gBXeZ89HW3pwVS+TfhC+oWdkP2QzC/N0ACPNXFJ8vW
tV87+L8V80yX7pjpjt9asfh5zJ8+6/ETceVymCC2cpR7+a7D8jWnOJG3/E8ByydAqyTNtIj7ZU8l
fCTXEQIL/L3ow6rZ9Vf9k6xQkswF2IwRsC4Y4p3FBjfWwxO4LB/VyX4kHVBc2lr7kJvq2gAx1xGX
0nic9bjfLszXsgcMeR6x0LXDAXDXLy81S26LeggOc0pxxohLen8GgeJXQeEGK7xBkDDQcGTvFl5h
MsXc+yLbA7ig+MstApZGJsMO/wubDQRmiRxpaDcwAKBfInNq+RZDJ7lTtG38WBlhNL6TdWtGEYXJ
rHtyccLSv+KMUS46iB0k3y0xgmj6EHNN/dek0PSxvwun62SuOwRFhiH2K0iVFY5AI/3I2XSqjHot
TKzFduaCR2Yvigl8ml1pvbTqB3aHLCM0Bb8X1S8/EytszsZKCP66CkTgx+wvSQvukNyH+Fa1+6b4
HnVqmA0Tj2bZd14IXfRMh5vbNzfLaUOA4W5dkASocZpwR2R9Nb3P6m0IXprmGajhXO7YyMzeZRpe
MxTELAHZbAPT6ynEguGk8IRKsC+JSnW11vgMQFcgTUA937BwbfB9ODomCp80YPGuq6lx/pNWUQ0E
LJKOKfJaj8BRjio2T0v0wt6uk+nnXfcQPjXBJm83o3E/lhZjfX09Un6wNrf6T1BpUollLPDp34vq
Uin3drOnH1tmxEqAJ0pWla4C17NBhtVdLCadKmQkyo70HyIMNwkfjOTN62562KxjOCMEOoZo0cFN
7CbCNxV3wv+E92OEwbqVK02iWuQJl+2PvNlOc7FHv2XjkB2BEzmMHr11gIKLioPlS92NT/QMqyaR
WHGMBwTzevdgmayhO8j62Xbal3k2+LcJ6kW70Qqobww3kfiVY7sOag4T7TZp6b2TLz+194DC7eHP
it6me1HEhqRbR21MC9sczOi04NsdmHaU6TnVPyoCN3l1mUTq0Vn1BtQaZyeBfxTvOOkibzsC8Dcg
7axmtoZzbFzTt4U4Ebwam24m/gNYwZaAIyuBV3bAt8HUnfUPshSYUxrEGTnfGmMr42SZb4q3vnyI
OwLG6mOCTY/JKychM4+J5m3hHZSpOMsroSBFHMF2oPktSHFZ3DVbcmKK+Skx2l1Vg6ls2MCyFme2
YqAyZA+GP5V3M6fuS33vI30CnZK0AnPbLMyndMKnIs1hwk3CkX2JrQn+UHDVM8kC6jddznSo0K5c
MivbrTadG3l3XcSczPM18HtDtgsI6TY4nywLziQu4nRbsJ1TzYAdlDLv2xGOnMquHP4RNDHZfFNj
iPo/DgNG7zi71Q3pXx+R/WKn+5ASMEWP0bjqhgxkBSUKcSFvbm9x+yR7G3ylHua3xPxNu5+Wq8nI
d1IAVqHy2Vv2tWAcmc9IAss33sRA4bk3kDOqpBduU9Y+9r4u031xbpNr1111Zvy5zLfraweWGKyc
YvTHmsHxiA+wYn4gOx4Gw/VwZw/DTmqiNP016LMabs2kohlPAMLrduPrDUxLeg5KP4eMphyAP86o
npuzm79NzkQCza2C0VN5YkAJ3yJG/UVbtTLT4Eud23PVOD5EOjtGgPeYkxy8z4rPdLbB27+KDGkm
ivrvLuVa7xwMpuOnG3ERt8yJAJzTy46lvie8pYPgEW7/QLTDh4bccbSw8ynvhOUi5BNA4UEBogct
Fm3brUb4oWEsH4dmHaQ1vHioKTT7ETMUd06+iHm4xlRiE6RBUKYkdAIWEn+J4BKrklJUtj4JgHm7
OnpYjsNHEgyyk3UfJFCmEHQg3YRa9aQAGAh+gvkrtR/c6ORwX9ENg95q3PqqNCoJttr2AGHdmfBS
dCrwCJVNb3cUHFjGElFRqqtFKpKu36HJbPEmh+/sDMrsIR1Ig0CTUH1U+bWwvuf2NEDmM/Jb2h6N
8rRQeSOngGzFQ/mV/5YlOLBH67u03TubiTAt2t20ifDN6xBD3tG+pNYmV+A1buz+ziKSxYPTsWMo
mKiso8Of/dIe5+EpY7EmoDSt/RQTQKUYvhKZDBguLmrEmCfP5c7KRgvpOB4LXuzTv3OITipkr9Vc
HX7h3sOO/ECzge6RRQJpxeB37fiW2+bGzHn5kpU+WJuQey5LN4WHOrEWqVSEcvqsxa8Vpwqr46X3
fDYd6In5/jb6YNMDiAJJSV/igfS6Q0kWexNfIotJQctjy2GFSY3UsRv/79o+N0PHN3ri75x6Fzn7
mLvyQxPxT05AM2gDIPF3cXfkb4xEIaLsqvsAJUd/kP1gUD1p2p2ODhFpuiT+2fahDrdTdzMDaoTO
2zhc0lLtFOk2oCphji+safkAab9YLFLWiBogts0dh7IuEKHk94/lnkKWS8d149zg7owPY0cqUrtR
QQowOKFQsfMPDBXrOMBQh+O5YprCcF5BT5zjcutQNTvDrvwX9mQJMa4PwebUOKmwN8AJHkJ6fiXY
te20GW1CFJhkVgOBoxmuadn4AEy3NiPjoGm+OuaxZtzhtzFJBpveHY+R2e7Gjs1qvbOU16jBqDce
aOt2oQO4P5zBpKuHICKoGYZ3ZW1c62tmXNKIFIuRwMgm0Zs3hI84y5ahLtf5Q9rtp+5ftww8JL5i
DKt6OSngTbq4hzPd+1bm4bIpDrlCQpNRHOHqiFsFgCbUpJ3kDwkdv9Kpl7pntENbo9KuJlgapj17
jtu2g1jTb216Eta9XftZAuS8q9vwGtArRJ8yIpfCn9E4Xt6CbrRO5z0g6tMSHo12WI2pfue4iNYv
dlE9GOO00+pzUnKPo9YJKNo7jO1/witmDjyzf16CwZ9TTuncuKTBEQk27TX4321Z3EVEtrCbq4F/
ahtFHoSBz+fLpC5qJpi7/Ztbn0wSO+t7o3uLv8rmmqovblGvy+KDB0duxFiWm6x2a/vNiEtMFPmG
mY6BFgYVDULvFF8Lvx2x4kdMEnpK30SS1lh7SE5eJx3EFFqfbhUG2nWwcnq1irL1I6lSf17uMQoi
GSUv3lPfjblfCZtMxTXqhTqDb2oXSYp85nl0l0edATpaK+iJD6BI2xlXDiFZLFdYzMjSj0UJSYxl
+Zl2H3MoS5OWswFMPK7xTwCT+0WJ/JohrPJQtd9E4dD6k9xdAzzy8HPkeL8vIT+dXj2qKn6Ba1dF
1NwhuVPd2tLI30DQJkrtkP5QkGBS1mjt82yphyR6EJuQNj0PGjgWFBpUVaJ/Q4QGUIHKknLKGuk9
LoabwwARM4K45qndh+GKpmspvlwOWwzhQHp7NJrG06Df5eHbCAL9C7uWp6Pkegnb3S1Q7FXNixFY
eLnMo65dWMjT4hA1TOU5spZCdZWo1rGALZaUFN4vapvw+IoMauRWddbOgJ7U4YC7GhqfQnAI3NRn
PJug4AtsNP79/BZ7JEHO3pUFMcNvHYWR7KbAMaC0rlhhMS8UzxqLvSQgYRP6BKO5qkHkOpJpwpxI
EGZ11z6wuixyeEUATrBctu1BvK0ofzCxBvpWAHqSuQdYwga5BQVAgLC0oUP4qzTPrCjFvJXXCT5v
Ih14i0qV4wfWYMj0WK2aN4teAOY6De0x1w8xfXLPNKaxNHIqUf1a2knxjCvSPHIEEsKbJCzU4INu
yocoAF9d/4vaveI0t2LGTJTP0Q3+o9mi4kVfTozyaKGSKjc2uyqQej2oPAL1hnbw9ZkwCXs4Gzx6
ODrIuA5jANwgH1sqsxBBosc7XQ/93jATuGX5qtLr9Zc+3PjnVnlFPoqFjP7BKo5aeS8qcyaH4oXK
jynLzPDTsppN1PEFOWgP7P67axAyONB4SheCToFZipkxixFK48K+b/EpRZRPCvtSJbzF8PlppTo5
Xw36IeIJAILt3Nr1FepKrCLXgfpQpbULOOxVnTAcElChBJgEgU/1eEuIyo5KDWSdAgkKRBMBr42r
7ywT20iU+XHtg2FY7mOo4prDIiu0VtwTq8kd4EtdGtXi5gDLDmqvaDeu907p+6xWksjcvxSTtZsD
UrJ1jGcx6jK+t5zMh5hOt6oxUN5l2i8VFoehH3cJ+DoUee3PAMLR0l48megZx2Xh+pzNQ1beEHpO
/CXCs5JTjAHmW2sek9HmQZcFVU1iNq1iDhBHpBowpVDwie2PSujAnEqEQdzpGG4hkMXMvDwr3Gl5
e01rdOIEIeVIsWILHWRYrcz6JWfDO9E0KOqy1moETAlnET8b9biDZYj/QzsR+YNqQkWRUXZfLCd3
Rr+hd2bUuWkpthm/dO4hMdSXkDdH6NhzBQqHpkJUFkH5CQJnnDY5U4TKO0BhoJsA846keGzWgB/W
JTAV/hlWouKxQEPc5uWmNslZMp9BhXuh9w+ME/8Eh6RgibDIKwjUcXOEUtG2+GBll85/Z4vblO16
QvyWLtOq7UOQxuCoQafI/HOszY3qIggDz+pR06rMKWT9nwyfXXjW8vDZgiNaQBztDCYCHpEU4F8Y
7oiOY4l/kwwQPLJXix8il32DWm4KYNmVBoh801nca9W0mZtkTY1UhDe9dkk6r9Yl2/QsPheAKQaW
7Fise+ZdTPJxzy9gJ1W+YEkAFBsMCSYJpr3RcP0uprfjR2Q1Jcw9VOAxAupRgJZcua5L+2tObHgR
R0avmbEghWGhCTNODl0PPTb7RMYc6kL82NPEfgkFyIC7TwPZzhB7p/LpCaVMeNXIZ//j6byWYseS
KPpFipA3r5S3UAVVmBcFcEHee319r+ShI2Zu90w3VEk6Oidz5zYcSDUDsKpDqIdFEUT+Etz7O8CR
SqtIqBmyBzEkRQojBncsgBwNDPyCsXlsjEfhtqALmggghT/QRd3K9N+L6NUje6avPwgtJOELbYf6
gfmRiQUBZCylykhnYmZCz54ikkqpc9tXQbHsCj5E0DwYmLNL42ADbBHV0FH7GOwd9rPoo6bgYo2b
ljeZDTZHrkeZagS/ZfAYRbAl4j8Oacxb29PqBn0DWR9tWh98U+RKk8nOZDonMd9Boh2DTNNm+/md
bunRaaAw4GneIJqO0S6B6EYY8SPfbY2MwQ4jjWTvOn+zcd9tkBlXa/SaAa0dpgKD6y2bGJ9LnkAE
VCKskcxvD51hrllR4i2khhu2uqJ9AcBQmGh1ZrBVgXsUsCkj4zn1kuRCrF7AeT4eSyV8jhmBzOhJ
ELuG3l0OLGHfs1/ozdnAjkEpNSySWE0ux48/AL0ReQC0ZsHXD50OdgFZUADLkJHEoYhrSOBkm1QB
bGNieW8x9g90mFgY0aqQcopsPMPKTwpPiEWeSzHZcbbiYphO+8/QrrZQAqY+eHCg0ZT9C8+9py8b
+DUcXNpMVMU5DXpQBvLry0uPNU8HzI/HE1nfuXZJ2WMn5VPTL6QIpOpzqMASg+3abXT/VIWHUN85
/W8/I6ceHxKnew5tY9UlzV6LcWq7/oHKIygMd6LkNmbFROwbVB8EYtmQYzC5p6Of424tgVUCdzBl
YApVYBCSMdOwuXpcTXnjUOMT04aJQWeS8iLURl1DFjw/psEV6xW8kJhL2BWOkoqHnQ/8vPiOGD8L
8kvKkS97rklGBC8ctoRIbtq7J4zS9tNbzbPHRrIMgbSGagAYfedrlcgMYwfazKTehY5HhPdeVWZx
SqqBqDUaQs1780waHIV0CwvQjlLDh+YyjRZe2ulrVwP5TC+5hfsB9hhRj7MDmDzi/L9IYUDqVmPL
bp8qN+K0LkTLuIc8icU8gvRIChC2n7KdlmJnXdmXGhN4Z37wRIZIOFxKw2vXsPQYLaXZPy4/n+GI
QkUiX1mx91E1bbSDZe6y7lR4t3T+UMga9N+n0CZXyF7W3avnDeuI6jZ1flLnoxyfQOXwXOzAp5Pk
n3UYl5mPC9NJwRw1YZrB6dZgr2aRYuKZKGpD4FUUSnerfhPn14RBsjpsiR6ElchBwIal9icd+nRd
F/hw4TFsW0+wAXpmJGWQow8Y8KlqyFV/lUh1/klIKmU4alvTvnpqCGflZjkn5mOUL8jpifg0fzxq
JdKBl0PTvLbkqkTE8UxNswmwQM+xurKoaghRf5G3usv9TeWxyZjI/LC+9r8Uba3jxocqST9Oqr1w
cH404eAKrWuAOU3MAUXIqWzsTedf5Wfh5UFQm/J85fHCe6zRljkEl1fUP7wUfKlOjHRDKkn1wuAg
xcq2g1u8AFC9FN47rhAzk1mCuADMa4T7EYtamwQ1JPIixz9tBqilDJHtVbuDdohZrCA8yMR90ASS
Duh67GYxmCn+DhT41YXG25Xu88B2WVvvVvuJRo61VUJjCwmEEfNXuLzrQjd5LT+kh/AmcqQIJY3P
dCeLVjllAmSjHkRrH3pfth8c6wbZEA+Cq8BSTHgFGXMzt0v3EFLAHWCgMeW0qTRkR8bMXyxkiRaE
0KDw9vAzNuUEHC70pgC1G7RRVVZgky50Hdrn8TB5kI9AN8HqdTiPRJRXFIYKyCjci5IyVqi9db5J
ItyY8Axv4MXjOwRtBnrA4FzdajkBHLl2tPSe+Dzv0za/+CLiiIi91RR9WTg8YWXIk7Gpk0QzgmBd
DD35S4uBqQtUpU7ZllpBAbJFHpHWzpK5rirpRmu7XA3w0AZAeWXMn2e9fo6YmjZptcarhPr1xVMQ
t3aM87u75AhJVogL/kHnyODRQ8WREWojhHjqog6Os946C9+rr3X3QYEhcz6Gf2X2K/EolrqRha/x
E7yJ2Se7i5z7ur7NyhElKi0rq1mQUYv85TlnyJ9edC9htqDWB+mXOU/1a1ynFHKcUOOt1p9N+xLZ
GTq+NZShTWeXKMhpVjJm9ClGnbDWUgLq9gzvgRDpfgQlFhM4QbYFVkcbAG2DQgl0ktjg2n+FBpEx
RQVVG/V9B7YrAIIBnWey8H9S9NMAywery9bAFYOZwTBCitAcKDjKSYt1+ECv9ACULSigcEuWfQLG
Se6US70uH6Wbjn9G2jT6tkc5USV3ozhiUQNbc2DFBQQd+HUBAhTuCvyCZaGg2SqQxYotNQz3rso2
SEzFDoGqiOfP/8d41gVrUqhV2NNVA2m1sxRSQ9SAnzCa4dBE0+Fx/sq4SZDWTqWRYjEWeOP53AZa
/1VQXanfNtj+YDeBFdeMqfuFV9A2j0F7IRxBmmvCjBc5SC6PX5QHSYp7BnDfv/aze9HuRbTESOpz
/jTuwXvwr//M/nm/8yfsbu3u3KeX6aW/zDdUjF/zT/Q2PPuv/qv7Ot+GZ/3bfSm/9HdwitOiv392
j+ON+29/0fGrX/QOUfhAOt6X/2rcSoaPoH/g2CSXfNAKwKN32c2/xLfivX93r/CnXgi5+R5+5+f8
p/xosalZ+q/B93ijRrwxc4of5Csq8Ocv1GJ8EnfSX9pf+rI+YW+6GbagZSdnl/LfbtttLf6cDuYX
QUnBQ/1hfRLBsHa/ZnDtUP7jPjXGUvEcJoRvVQIQUV25rdAk9srKWdHXraIN6SOb9rk7pWus3n7G
A5yVk3NSPqT4xjKMjurbP0KoXCSrbBUvERgtsHHa2ruHaONdKbyO6Q5c5Diuzb2xLU7lllb8YVgT
RPdI7Ny5OOrP9hM2neti42ymI3GFZzRqB2vrrPtdck3OiCTP0brZonzZwG5ZED9/yE7B3rkWx3pL
I/SBEHPx3iyfrk/Hjm/waj8QhoJVHkfRolnGZwxqz+kZ255NsbP2ygb5DfLUB2/j7DHF3HTH8KAu
p1290B+Kp3oDIW5dHfuVtYf0sJyW2A7s1COcpWv0VO3iB9ySSdaDeJqfp6W+TJbFWqfZ3bYLpVlb
DGFmCu8E8wYEPkCuOnOpNG1pKSEO8yY36qsafo2izxmXTqVCO/IfKtl5woPLS0CWqIUtgGFmK91/
8e2TYYLLKMpDRUs++TxLd4HQBk7PzFFUlSugkZn0XCeatv0E8MmcdkDUNkf5qvVYiRQNeD67yk8H
W8KPgP5YjDOnPJ6HfvDuRN+AVPw9ZyEuF51K7igHh7erph+gX063lF0+RP0nKtMZsqHSMch1VmJA
QUmkZNgGk02MzSfeer+VAbuJPfPBZVpVmPnTWDnhsgjSf8RrVjmwZJvBXhg1KvfoCyTiIcVmyBA6
l22fc42emHEvWqoHkRMUfvtYOsMOrjz8A2A8IF/fQzgNg3qcTygcgWUOKjsFPu2rvlXZR5m0qf+k
ueV32nhPoOyDPZ93DN6x/IEdo7OhRygpiCqqIsqTVaq/efZA32/L6D9GFDF2e1+7UKk82NCrLDyk
U/2pMS8FMRY1sh0ychrOq5Csysb8EMSFsx5XsKUEvWdXjzq3wCsdFACmY68CX9YZ8gUqmxG9WLsx
kFUxmOt6hYE6upgOAw/7b4czUCpw3LKpNS5OvBYWXYgTejN4YWnt7XThgs0VUPTnH+vHMAirSvf1
dBNZJVCnhfkHT7NKgcVRu3cLNb6bvNREd3GPAiC4oLFfa919NrOctM+r20PEICkMsO5BNSAe1RcT
j/G2yB8jVUeClq4CFMiF890wjauSs2Z8toBmqse0Mrz5DammIUz77JepsggWmnF8YR9HSLtUaFNI
a34IQqw8vpMOLHrYM2DGSPHP7iSFPVrA/6U5ss1fx3UBHZ5zwvPs9QRQj0FX398A+3EVM6lqgUpz
yssSE2P5ls2pUStxCX+OQZLQhNBRGoAnFoCELsQiKjBCSxQosbOBvTok9hBv7clclsWB5X0b/TeN
SkmgAWl/fGvn0VuBUeeE/HbNcxFsZw3jeIVsTu+X+lGFOR3gZF0i44rMfAdHikpTUb84xBTXwobg
E1k9L4OzcFoFZA6Dq+7cp+O1w/xRmuPskhMs2GL5EAd7EZ6gjtB1nFgTYOU8PnIVnJAViV5lAoMk
nLYkVwGA7R3RhDl3biyXHkgd0H4gDAiZtZs/cfNURgoFHUw6yqmQn8SIPDexRmSUq/6awBF5oJxw
6ZK44L4ZF0ZRnJlbacVdFLGiG9bIa542DkKaxn2aGV0hkWjtk6mV644uRA5fRTMQBxM5DcyJEy7J
TUp2kYRAmh4nSD7ARjTr5IGImVhbEEGJ+/O4LF0A2weIWWhCUXUnoDvKaBBB2Ky92tq7zUKhIzaa
q2jIXPoEBHsrx8Q35JKYX363qUGWzZvDQYlExvoYcwOlQrwt1HPbYiOWb2oce3DXEr9mXLEG1CO0
E462MTV4TOmFV0llLypBT0ZcFLmBRcKUsdvm6LEtaY0xcnRNMNzg1+upezvytpFNpXjM2isLUU7J
Jr7XSrjdPBkX3rTf3GdUUVlQLVz2B9Ok7HSzPWonlquPZgpv0ANsbSBqgvAkyYXUAPaLCqxlYuQ6
tHtWa1ZvA2XdsNKDe5e+CepmpgAvJUF4kE5m6HLkPpTcKNlLZO4L/4IZH48UUpQsPZtlTg3PHh1L
hgH1tExicE/CzGqlK9t5OpdOiFKW9CIMw3VTuaFBxqdJ2U3QKfTsKaRVVKC+0aGEvb4jJPUYjLhz
FyvuRorbe1si9uwuSZZc6oCJgaMx1CQxtTPZYHcldVkOdW/CtWI7p+Nb7ncPlTdTgafJZXTzD5gC
gKGII1X1O6/rR/pqrDHRBlUmlA7ib4GG8HYPcH0SY4RQKe/wZ8q5w+8WIiMDLeiyuVOT85ayDlBl
f2r975gqa5/3CxIN/LR9QyGi6xcHzw8VcKjHH3Zuaka1Lm+YhwWP/eOMZD28anEJE19bzDHCULK5
7QzBEKSaVkv2vclel45Lkb6MFJMN+TmD/ZTDQRrcnChZbmDYXLz8LluwCAoLfVy1MfUYHkQJeBDd
6Izgykat2NFLWkN56JFb94zLMKhpxmphjPkHt5KRW/OKKigdbvIe8Hfd5MD528vINCUcsG2feo1h
lCZ1SvnFxG1ThvY1hJVcTumHS2sndr+dCkQDGZHtJQNHgtwVWLhuMXDVOohy7k4zaqK1oAeBdFn8
m/6U44C9oj2KcaAcyEnGplhnWMDWpPMsMX6exh9aTJSnG3nXM4thLQSdcNY2WVAmkNl4PSs0RWnF
YACiYyie4gWcvdTB/q7Z6Em66gXQpw1jcKoCCsyffBUT0ERa9sEh8ooxf8m7JDZ5BcRwvGeUZZ38
9A0+ObBzktzEBTR9KSKYxTHQfy7Hl82I2uQ3VENxjp106+bAZuzcQ1bKOTfDYYUMyO+sUHJxhmIH
vR7ddwEVIUjj7UASaLViY1DXOGNjcnCqtU+xKEtg/A4tZVW8YvOzvBu+SAa2+ZnyjxdhZtSNqCwV
5SjsTl3Vj7yIcrW5MCR5IVvUglr6b5wvHjSYEtVZZrOtcAOq7OgnnwFbfEzYYWqBd93mgbnVhBmd
XzwMnfWgBzB5o/tkKGsbMIuDLcLNL7J/5BTnaJebJpEHpYL+rX1MpCCJmpUB1k+DGKrKynj6q5/S
bG8zWR4RXxk8b9FgjXRxPTusdqHdJ7hMRU/C36VJTUeGvloAVhMe4i2ph501PZpzsww2IT89pt99
slSbS+S5q6ahSEJLJIbr7rKHjqMQRI2Za7b36ATymojjFiaZ42/lYXLiOViHiW7MIRqFuOQmOswx
AhYDC/MCDgWOhUzpWvIR403m178kC5oR5lMWw0ts6yvbWtZze0xxQ5Cem5JKVV+smHS96ZbZiIkj
gz443TFYXzete8ro7SZaPdXehQaS9om91Oh9WHughNEkm36oditZLWrSreqy3NC1eYeSOJeYGjGQ
rGakusJYZSDSwcDlvjh3byQykZdNbtbMD8pfExayg8Q18uBP3vnNdU6nLlYj93EW+G8fMTBTO25b
q6Cl4P4Un87oAYjDXZl4azEeQr64LCgXkfIA+/rWd+BuNSM61DQFw4CyH0xUoykA7pZ1BH0QDVYP
9Q2pJLnGFVMRP/gEtAKKNnWMMP187XEcNeO0kPeWWeRW3qQZ2lQGizaAXZnjNhgY8Uuq9M+O7R/F
vy4PPgECbpUOuwzfBCA5HpdmH4vpz0xnFbNZadCn/fQxg5vLCx140PsLaHD3EFAfjxYGnMtZBRak
NJLtZ+FaLF2sS4abVCoxEhXAKVkFCoE3N05rhwwr9BYKUzW/3hWMVRhRV5z3kjtq3thznkYMAzTn
XjJHJsNpHTLDmFPcTZm158bI6JFdD3RBqy/gJAnQaDdfS8zQZISj6EcfGUUXkJlW1Y9ZIPQ95VJb
BM2AK7+lZrZUQLYwp0AZSQYjwD/HBZLOT+zn5FBXDELRdz0BpxmhgiajONd6cfwNyWxrwlHmNFnX
XXFw6vYR2ZqzSXeTTi6k/ohk3tPP0LyiAOZWOj7ChvX4VvR97KvSHEI7hmG3wncTj63ab08dRrdp
yHUMlHC0VE7cHZoO2fGVbLx7Rupn0/3Tp0cS+Yr82RtxEmKb40qINtpm81afd2L59xeLCzCEwXNF
bwkLbkAPgOLNlPyPLnrgEwvKQmgFzCSi6m6LywzA6titJocu1wAnlSIvvaolF4otPlBiBet9UjD9
HfJrjRdj6c6PwfA2eK9+2pxgQ6UB3WXwaKYb0k8IHUeSD5yQoQr2wBE/kZrEPccejBGJukICJSQI
Oq8cDr0FBliBRNnMADCSE4c1qcA0IDF/ATFGTjfgISYrIY0F+hMj4jPMU8uAQugCjPpsUtRYwn9U
DPgSbvpqQJsTioOaYS0cOchw/OorRXeV5+p6NH49piu938qXk77WhmZjVCj4PXfLm1tpn/zJB+uQ
7V38gHlGnORkJ5OH4jBcgaeM+ZVourn4znBwtEAJyC+K1RTrH8Qv9G8zElntfYSJT9hJTDy2hBEG
LfhMFb0VB3pM7L//2Q7GPc4xwgxpDBUMyoC7uDlwKnzWBmh+2ZxyTGm5E6r6Sf/KlDLzXhUj2nSI
UDTYR95dgGlpWxIO+mpe9pFFMBLHJAoAzxs3UTBd0BDs0Cg04XuHVZldo4sheAzlWzL/kx+dobmY
OIUABNXw3upgOE6wzkFTnWAipMs6VNqtjg9ebjxnk7Jpvd+MyIEE9rlBxY/1phPnB3dcGVq/9hko
DbW28/WIGSwUXkzJGTyChCrsntl6wM5sPGp195DedGPLjYU1AojeIthtYAHZQw+XMljpgXI0suZO
QxPGd/GB9eMSHYNBxa6WUJme6/qmUrx60XwuPPVfNCWw2mGVwUclAv1QKd4zywYh7Luco0FPjlZ8
doYLe2CpHGPKtayGmfmRt8A9Zw2xFVbqi5gIcK1566bixHosqeuhzViWz5yPXHts02npzfmrtpHn
YZxv9MbWBIMbfofxu2qwBMUWJY8PxqMs7rp+U0uyoVt94XqvKeTxIvmVBdKUwaqFPVmOEAfzz067
YQGxbmae9d52/VP9jZAsMS8G++c0MvDDDlQLP2Nm1GY/wVjHlTL/LG1vGXjKg0e0JP75Twk6VnCi
xPI2bdNvbIITKjafGTpYwoBBExGkr6xzvd01Zn9w1PyMaER+t9ph9uQR29tzvJl4QyAiiD8L5hWl
+ev2EWpjwAOog/hmWb6OOq+Ct9etC4ZWoR0eWu/f8HcyLMX/MSvMjabxkAVKhhIBhTcVt22G7Uns
QbTZ4+lQBns5f2Iv2DUW8WRNc3DKX7G6U5MK636BbAMYKg4JFU/z4LKaABc9ZlKtD0nEJd4mWrgw
joorY6308a9qZ9YIRxTJkcBBC7cG0sYjXK29dTs9Zkw5zOToJjCxVATeqAEVfBRQcKo6XFxKoRRh
t41+tGP5u7aHFgnqf3jurffeg/7S6wh4QqQJxYqCyvV9NrRzB4FcHVTmpLSAzbjWMjY+d96YmEg7
884ozgPHyARA10XGRY/YmvWGXoPmMp7h13Urz6C9bkJMFhEDwAlS9I3TIXbGogD3KbtC/tUNi3wk
bIFa06pw0Et0dMTaQ+wCdAI2Fyn7fbyoyf+S+SeFrSt1YEGSD52AfrNgVWASnKq3NE32kXG1B9jz
KpzSn6xxiXavVqFpPXnVsxVTpqTqkmglt3+ZHH3t0f4kYfqWdh3GP/eKhkThNJGvlMAuL3RU/q9t
jX491LPN4CE/wGtPs99bvcJ1eESuhs5omZjhIWInVUPsVWbz0fR/xAAqS5pVAl3Dy4Bd8ENLjOU4
tw+TrexwKO8R9g3hv5G/tMzAG7J0cwjysDJTaiIYZIy7Q404sZB8mrdA/+dwW2uLw6zHe2rsaKHx
bawpaY1pgdEFgeQGB50D41g6WRuuIBhFhoguQDc2kPOHGQvjC9VxV5r+gptAPH9F4Q2mJ8S9Yj11
1S5AAp2hc5pLGj1j3oavfUVSvJ1sp/xx6pj8Tza4qHdKsDHssb+a+2WWUWr7wdtUhrDW4/OQ33xO
NQhuyzG/zx1mdDUbb1IADohep74K4zn1GhImyzXjbxuqX2eOy9rXDoZLcnSfrOahvTU53JEmZgb8
i6tHYTL/bgAOWCa5bi1mnJz02D4PrcwEuTpUzv1LE3zPvrWKUkgyLXajLLHMfGNjzSrtgf6m/4xH
ZZGUaysYz/GIS4iZX8b+30zCOiO8kkkTkSximi5WBrRZaQmbTMfhb0LzaUVbFTrmZFxzfLTL7sH2
fozpSyAD3B/kW1ShvsCQ89ssLyF1C2BGje2n2sDg8s7wDOdGw7fgA/MkseGYYIDatHNjDXc0BHuG
t9Kwjgya1XnGrqCH8q1sugjVKeMNtt8aEpm1p+qODGeH/6DRTY/vofPmAIBk0T+YMLkYcQ06NreM
6Khv/SRYzn5xA+LDggUe54qMQwWIt0vUA81tXzUHKWhDzhDPCNbmU1pzvEJmkvZNvn0mNYreoYTQ
rpgIkQOSo1ffc21lb5wVHiIzKYOduzeaFfbz9o2afOdA49KweE0qqkS7XWhuvhYMxIvMx7y3V+Ir
KThqxPzKFbsj3MnhIwpn0aNEdqh/c6aPwYD/10ZaRxrjZZTkp5w2qmp7JtbMwit/h/nCSCCH9RQx
fiUMogFsaGZM2/xx2RrOZ9CsfZDVFkCniJdTfrRqBpEQ+ii7/ixKQDR5ZCuqCvAmsly508WnbK8z
DC06fAcQyzH2PFJA/UVAMyTPc2I+UQDWBTxeHQtedZdXdwAyk+dohckyyR/HaxNjdAcNT6UQbxgw
TLV71HH2j9OXhLxjqLEk4IVh+q92c+JJQESN5ggChI2YlvNntmVXmvBmbfmYCvLgwGS0pDAIH2eM
fAZdFB+0B9HZo4ElOSADEPKYiWOSmE2HasKCm7p2JEWAiWWtAiXQABZy8MPnyJziI8E3mUZX4Fo3
dCLGr1q60FiV5srC0LJHM+IkMbf3Q6rmf063A5mtnG0WA2i32CA17UYBtDaUZqnD+dMCCDDcmsbD
GSbstxYxP0Czgpk0WrtD01vpZ79887AEhPhsMya1wUMs7BBDtGoFogyySRfSmUkdqNMlpghf+IoR
Y/28h9IHIAJewi8FPjXAiTTIqerJArJIXfFuXyA2Jx726rVMkqO9UKq9lWqPW7EYrpjVgTrTvjEQ
QRPb7WIoI/RlgU2fBIBcY66s46qv2HdqQLJSDkrML7Lt6DmCJVl5+lXv0BFTxQMzIzG+Sl/PEGXV
qCOedSpQGJIPn7H/4GxdJ0d3uso63DMSXkZcT4BKIUDUq8KpXvHEZHoUrkSpnHjZxpqHdaUDzTPK
SF3CWLgDQA4VY1EnOkn6hTgYdAGoHy+oFO9SneMbpEDwKAvQSXaTzH6ETtbWP4Y/HJvU2kBJX0st
bEFSSzmPIC5xfi0ak7bebf51WbxOa3cz42TQD+5GnkfJlmbmGvAaMlAqDp9pR1Rpq/jYu9W98s6u
/+QzGJqgGWDuxlhmV2A9U/rzxg7gU7n33CogogLUzvkqC751JDKQQlyqHhpTMSnvAg2d0QkPv8jB
1bff9taESRxWvi3wJB8ZrFyG2WX7icshDQqCqXW4GQhtKhVt2eN35SWYW/e/A4wHKvE2ai6m5y8j
I9yj2VYVQrN0HxboY6rAUwNL1XT9EESkh+CsoukHvaY8wQRpDkAw4TWQ+5hWDHXCbc5jGt0LwLxn
i6UuDAXe/AZFJtVR1m2k1zdBnOxb1+Hn99cB47WwygyMoYuzLDBhslXQTRSwe5lA1Ke4QlTpjARk
YdhABTPXKtq3kz6946ddRS7n3q/tUSnA8dXJ9rKM5YDK2qeEaSBr0IH4ZNNopzqEGVQIj4xfigAy
69tFM89cEh57c7KV1SFjM2ZTWkAVmxXLNPkByRGVQOTD6tY+ZJFDzmyMW6a9Q8356/HivYBMf6Ui
KNWgY3dQxOshNnbRXLyW5jbBJFGjFyCbI4MOeWsAsmj8aQOpetvx038TNM+mP/17jevoOTWNte9O
T5ZKHaeyBhh6MPAp5w80uzAlN1xC1xvouTkENR2zF22Ro3J6jnzzI8CQT2dknBJgh77T4pn2J49M
DR1Nl4b4OdF/wajq4VdAZ6jEEKLU0EXCzIgKtBhuD43S9O5hejwwz/fzgcBAbxlBg8zI3Jme6/YC
VgB8vCFnhYorgI7V+s/ZEK5GJNFKP35WIKjlEK7FKlKGswKttAU1rVGyVeD8xHPGjWQndZ6Bf9ST
jW9mMRSPAQim24EvQ5bKOb0digiyLxgq8ZGNuP5H+PxQfiLxhLcBBpvgZmxEkGtNBaSL/IRXv0VX
2p5kxlkCFEJ1AUUXu0hwabdSVpwRsta4nXZIfAA8tYz0WmM32t1DMGPqD1lf/0indDX7wXNphMem
RDdb/Lpcvx+rx6qdF8qUPY0ZkwPYkXr5pLsMf/eG4b1LFTfp7iPE+lOPopStfSNb+8jRYVHedvEP
XreEXH/Y6NPrPl9L/QKEvuhQptrYuWr1VocFPQDZuUO1GZ2fEpCGdd7GWFyX9haKc+SsgqDDD/cD
ayj2IY7TAJzJ1hdMTdaR/9lF5kMUx0+C8nvZb9ndKo1WuiQt3np34UARMRZVW1xZoTRivVxh6Ina
tLGOLdwBZ1/BtceaCfb1vIStt21pJsI2Y7z40sTflHhz7q4bEBcNWx8L4gkA71gicpWivJECQNg+
Fs5DHcEmRVWcOqRBVGjILfHFKNzpUrEhOeyWLtAfh7DN4vMT1g/notNXwjXlGJ3K7MmKv4HyHPce
MAGEAausIPj841PyoTnowY1TUBxQHTygLzk8pY6tSf+tMFYYlA/c63kyoZfvUKuA5s8Y7ZOv6AyQ
mzLcKpmhuXxqRUJUaKEIo5b3k+7Vds0nl70QyI2Gid8w0kZjez+5uILuWu1XUC7eBEkVkEdD9oFx
dtHu9s20reDiMHsq55A9Bisz/BFsdxtk5W50/Y2NQAW1iJOfBDunpa/oaFPKxnk89M6PNjA9LEgG
5OqFqxBS2w09F/ar86INMWOG+UGwSb+aV3S7UnPJv9OK8SOJDHwb+nWoWO7/w8hmunEbqHemIDgR
S/9EWSsVrtQR7Ig8rHi+2bxIdXuYIuc9YCUwtpXGsee8kWq+B4Cpgo7q5U0GCmkxP4Bo4fLzp7oY
9mn940La9vQXE/fOBmg7Sm6cQqbeACwlS2o8cd40rHtIuMwAf8y9eKF6ijl7dJ+TmfmZFPccFYxB
vdTcOjiWqS8KM6wewbcUvPXXSLVBBWdlG+ac6DCZ6VBUDiPyL0YgM3HBCV+uAXJP/HybVsrWVzvg
EujB/RfDcin7WqYSfz37PSipUKiRpVSXn6V/0fQWGaa7kRFQxyInt0GKeYNpjQdF5ufYl09SLUhf
hQEG7d+fj6avH4le+w6oXzQdhwU4WEPc8I/ID2KrGbtoTe1POwIILzsZfP0houIF9+k5eP4sqI2T
QfGv9HtkBwAAuFNUN8O9gPEQ5wJVJ7GeXP8qu1pnNegv6qWQQWUJUaOwjZY/qj1gvX6cGZRB8BmZ
pLLreVDstAj3NGlkZKyHr13bITnjaXDBMlSIEwz06ktrgC9RvFF1R6a9Myj6pkTnDiFE58VlKIGb
HLAstE3A4UK7JJwSdAAUkvGzITxWcJp3jSAQxv0ob+YBir6yiXNCYemUgpvCoSp1vM4lMZ5uUdIM
t96NlxBihMaAj7A8DjYXvkpDd5NR4KWE3PJ+2kN59fPzCEw7we3nBspNs8vfHFuenO7DI+kLKgA+
ex+wWfmIEfuiQC32KRc7NN5Wg7+aTNFaoqiCX9W5ZcZhSL9lOFyotVCC5vFHlqNSUDKbUA8RC2Ks
ykODlsjQ+JYxyUtY5OTxkYghvdXJQjQWDdwYHgNHU85swu8HVHcEPmQXDQMSTsCCGratJEN5U8U4
LSohx9TV5X3ThnuDSSzxYwPkK0+5lTPwOZ4uqxEkg/gn2rsE8kYlB8ZRSirAtyz5ids99QMLaWYY
N548P/0MfLpHzhcuL4Vnyu6IkyyH1hRTfBXMYIkBR09dZnjgSFy8duAAdEhoK0Y6P8bcFrKpudo5
HeSAAGFcg0ckO0zCsH7qWCjR55SjCGg+msjFjx8QF4BGhslmeLY5UKYoebgqgEku3QXfkWuzIUgA
JXyWYIMlDx9PQA4lwsDVi6xjQWyg0YTMUozhpymu8pKLx3ffIvpi7iypUuizZUtTKD0t13rSMa0m
MFCcvOVt0v2luCDmCEUNNdmz6YLBsyp424Y4WBZMvr2XQP3gCApOTTA+eNwbrYM1ozM88jZ4w1Zw
8tmMWhl0lEvSOkykSFRRFA1TEGNXnN8t5anzoMQ57LePMjMHJ10qDA5nHowfHBKK4Nz9cRLzIX6S
CTpirhk4OyCVAhu74O4h1FL6O1mpDL4IX0RsK4UTahKl7VcBDTwxPTQMjU6CLoCR6WO4uGmGDfMM
zkEjxuCL+43KBCexAESe+RU3kX9UygDPffSmb9y3q980vIosiGG1TKiqHGOT1wAK7xRMa+FEuZB5
dOcuLYZG5LOlmrvR4H2n/Rb/dfxPXSdZ2Jm68oLkOOo7XITgWgU4P849BE1KFXjRMRLYLozXHZxl
dx5Is7+wb8vjZACp0WsJFyhE+e84bzjf0XdyygaYj5azc7UIBhycBY7y8Vnuy2To5zJRcZu5YCnM
n2LG2g4+6TjaCrG3iymAOtpPrQfixgx3tGB0cnDpbM0VC737aD3tyPbCQ+QNy61825STkKJ4gm2b
LxxpnxF6w77l31I9ul2uSOOVB02ng08i9YnpvRQztk0GoxEvVYtpTd2yjWD5xMgeHCP60bA2nWJG
U1Q3pK+W0G5/w+YsNWYT7PLmFflVl8HzNC9S6vMrg1IYzThTfOSQDZy9bxxZ76JiGHrOQNLdEV+h
LnBk18l+jQglM6xw79cz04Uz8qj5cA7QdKIEqZq10dy6wDx1LeqCDQuoJrdHwRHLnlky+SfWEXJ1
Jsep6jzJjhLCioXZZfJ2MiUtFQOiPlo9XJBgrls4JYTscDhTG7mzUSbhMAhBhFuCMCeqOWj5ciXH
0UiLD76djBk8pU2pLG3i7QB34aLtPTW+yuve/zZWtCkzYGriQmCAQ5OC6e9TBs5mf1YJh9WtUf5f
C7oqezQhUNBkrjDK/Hw1cKoEzPwh53OYRQRQIuWt0ThWAIZy/ED9gRfSM16jXJGqi0+hqVQhavUc
1vwvNlwC9yAk3uGDUSeMeFkKG4/HwpCPEo5Pgg8pdU4QtGR7YKfLmSCDWL/qjtKa0SxnUCaEwCHY
y2judrjzFDoThv0foVbgRRubGAal5phsTWwHqhPfS9yVuUA3bPYdjB9ucG9uBArk5spuNlv7CZ4A
z6yHR5CaVBkgJ3La/MfSeW21jiVh+Im0lnK4xdnGNgYMB260SFbOWU8/X7nnaqa7zyHIW7uq/lT0
zW6/C+Fo82Re8xTNHVs6tjOkvoCEHSRYGNWvMhw0U7osDV4OIAgwD7Qp80mBzRM9ASNua186JeLe
M5eC3mBZJS1N9pOmaKsart6QT5YmeLa4xvVP6Y/bTFswnNpjRh8ILtsuZt9IF7wRhB6wz5cSawD0
ERfpsMyyYGdtADyOdqEmqD4w9UUz3GxN3wiEhCxhxKno+OYqRZIvJ150mXD7A3kVc4joU/1ssXhP
G4QsOv5MUcWYGFAy3ha8MxSrBNqXAYlrXMMlLhAe/9dBNv4IDZyKy4B3ucdEXs4bNrMN6W0AgeyA
O5qtzwZ3wtAzUgDpTeT9zlHR5PobukEV7LK5+EwicnNwr8YV87agOhX5GmzppppanXvsacqqLCUE
d4XCR9RgOtnBs7EQS58iQe2YPVAVu1SRIL/OSD7a+Idnz+UpjRwgYpdACuqYQ57lQsEvJBAZ4EE8
oEgBKEOs4nymkLqx3DV896Rzmba++gy2BkIGUFm4e5PN6kL9ykcgRKhhvkCF5hYOY1k3wSXHXnhp
TBYe/YGYyUCMiycjXCvs2pUrOwUvB5slAXfmUlB4QhrdBOCFoFhSXP30nY9Dvq/De92hNUU4Imqw
pr2U9TUt0RihWY2xssrf7JSPrJAU0s+CGF4EZHypmpACET6LHkVhsQUeXDLoXDQuiaouaxtBBaBF
uCcvsgn4ZQZs9fgrqSKOVS0dGMBR857NnCfuFGsIWOYvNgADxkt/oHePmEyXkaueCNnTgl2S7JRA
PHesZSHOjEsxM9cmz3ewi0XjlQcx1hL7tsE5DTbwHyWg5QN23L9A2WoEbcommpi3N5LxD64oRVfV
JdmeSdpEls3T0j28mXKngxhRh13jZSJDpnO/NeWd0skAbNPDGSQ2FOO6Usd3oh0ykDAt2k4KV/zv
wI0VcvI5cfz2MsITIU4nLhOz6V0b+lElC4+gbUKYJG8dAhhi6TgO8HJjzv4XG6npN9ueFmDNd0FW
IuoF80/A94xXja56mAh1IQkAMYaiVRk3GkodaEbMa0G55oghWhahiuVYG84c4gQ5xuVwlIaUf+oR
TCj9DsMzCmiEOGZO8n2G2W5Bb5kTzJtD59IIkUxBvKm89W4b7joYIh1ygK2G2S2h6cPkmTFuA6SK
/IkC8YxmOhfcnikLq6iuZlsthl3LxUgA87R3lL/ZTe4vVAM8n9JJTQTJc0jgeqEBHizluQWiHciq
xf6A5ysivwYlkIKvv8fEIMp6zq1FhRnyUz6yCyZ7trmxU9pzvs89DCT5Y7v8UiT1BvOXz36T94p8
uzkmnwJ/WvzGvNoR6wIXv+JbB82xoG0qlKXFIxYNp9x18C5I0+XRyvceZjBJJEgzhNdwLIiYglfZ
EWGCPzSVuDCcOpTrErxJBHAo+x9odXgTTcYyAe7pRtynKqadJhfJxjyRv9ieJ4vZqW0IxhLnWGI5
UFuIPX40QHhKEl0j8xB11IxWIguPZbEOEkW3+0l58elyRFCFhorpjkmAcsf4LEA/iABDFgCIwEtO
/FpmyUap/Z0UfN/dMutow/joP7UTk3lQfzl6sysYtHLvNYmtlUJa0Nw5LKBzHkpgXOZS+ivpWbK+
J9pQhaY3t1A+IX+graOnKEdmQBhuJ0d14E+S5uxuay/5niGdQQJo2efRYc3bBJuKcJcCu/bZBdon
EA8eISiF2jM0MfTgXdTRw/tWxgTdrFuP18G8TkO/D7Bh9gqbbti1s5x5jUtoCORTbdPtGqM+CT3W
gc1D4epXGfLVgQtSNHBcFIlLHzz8K+KKjXTqI7rwcSBNbs6hv4Ntndhrd40v7djZ2Y24lD85OVKa
AnU4xjbjV+Ua1Mc0X4xx/62q4dZLnI0B2MSpJD+M1iZnOoZDzWRwtH3ggVCVMatWMCfrX9wBrDVZ
gkPoGSF589ECgQ34oEStpxYz2W8xYdMnURd6gGKCghhoolNCnkwFZsNtDgLYyftDB7kpnY95SLdB
+FOVKAKqWeYGGYux4RDnhKORj5aL2uZMS3OulqaJiA0mON0nwWc3ktaNuTwCT0LrfraG9msIEiDN
kX1hV2oUoyo1gNYefajSjR8Zc3be0lByxUrxHCnQXuuy3gQ0ChgKWT3nmMPINjoA7zG9aUV76tED
ckaRvPzjoqHQO1xhMTqcisPR0RwNnraWR+GK0TYyl0a/KuhAzMnFkAaV0AXtug3tS1DhVkhM2au8
tqz+1WQ5l5V3TwSO7OiJBUJqrBb0EplunLLJ9MlGO9+a9AXc8jJY8llIwwE6aKbRO913jSyR7+J5
8TLS+t/YCpadaxOMED+0LgvKUEkQ3uH7LKhm3qfgpc8iUs568xGn7IGXDqPHZHWndoAT4asMinOQ
XlugWNvw97mN8aXlNEyU2e6U5ACcsEKQG+B2kF8/ifYM3A5FDRYdbtv2WCTEdyDu13iu/VW8BAMe
iTwlCrhO/3VESxFajRaYpUWjuwrz6cnzP1yqhz19CCLUex0gq0FIJrv4uhBIHWUl8e4NO3Re6fBj
90WbttqB7Thavyl8Yxd0ChFs6vdYxasMhsxh6BsGwtf5z9Oe1O6siB9zh7epP5psZPI4RqxYK7Bd
Z5c7RIGhDlsOmIbKtgNQPNPcJ3RDjot2JoB0rDdCNmQcmazjd1F9pGpfSXARvRzUDOm09Znwf63+
NLgZGFtZj0tQh6th6iVALYkfuoHeUswyxZef3RCrUxj4R2lMDFqFDIoshIIa60PQUfySgjEGgWDc
fQhz5itVjK7wS1NZz2XeChZrVMM6CfD1tf/NFAWNDH2zytIxCmNXwHWEB8Ea75cfNW3UFnQxghIw
XAtyCUYl0x7zJzq8bk4x2FY0Syw8i33WaQYsy2FzJgCI4L5EbpN2gqM9GoOHwnmSy1O4Jr1k2w4f
muk3m4F+QtAmW4m3djE8+HBvqYjd61eGjLqCAGd7vQ2LQVpupVrosYktw5tMs2IijGpADxsdx9vx
fgcYl5HwGYc5AQhNgbxGzAvm3HKB8EmVzmfEIwA/Cju4GphvlVQwV8AfM97509qwE/aVPplhe7Kg
NYA34vgrmbJDlKIadkmta46hg9aLkTqGtwQaoyIj0aAEgaNUOOqK4WJaP4M4lasrk01P8oGLxyAu
wz0vAD1zA68OfCTAWpM+CxkgUzdFC126ZbnolTbytiSpSyI3cSmy+ofFZODkxdpz8otF6AkyZLXZ
tODEHi5zIxfJ/FcnmiUKfYGoGDtH/+Zg0UFjIQNPS4dB65SD31AopyHgn3D5Z8+MSmoMgK33SEFZ
mxxfsG489wAdBddkWfTf8r+88zLTCvxk4j6QZiGhdjbUQF5WCLM6vHYS5ECuDCUpG61nIUW6JNkK
V8Xda8fpsi0Nojt4DoH5Rq/05mn+qnX2PDKuT3VCzgknOJv7SWdXLwjE9CeUpMzGIysMRhJ+Xatb
6NpXEX2IyDlscClBKac4urUnvcTSBqbCZxFVwC4YbPH7M31KI8lLG7bemrPAwVXCH3r8MH6Wdrdg
Y1Ljkd2l/vYmhvyMfEWWULKJI18G3Jt3/MFbMtIFyERkOBBfNdWFn5k4MWh2AqYZRk0gHZdLSk6m
5SaryUzWAuI7dIw0HsIK9tJNgTwZ1nSWuYwPhAlkEWhPMvk2Rbt0iUIc3LcCWTswxBISYiEah5Am
CLhhYLOD/H0tZi8490pZvGsshe+hoGZaqzH1qKjGQ6/CpTfDUscTyK/TAJJZn2W191Wc/cDZC8MP
3kwA3I4EUlvJr4qrwxwTDoXzjh9T0wCoCnVH+9NXpHGpu6Z3CNbSUUOR+cpKdDLRn+UOROtsg2tI
EzrRq9lpt2nmcKOLnMx5ExzQSFVcBEDBnN+IkUdFpSGTbvA28XHC/HSgZGN1RI7N1BnkskfZX0/8
3hHSxwYirsfaSb8r2DPonzVfFV6DGJEDpde5smPS6z8EdJCeoo1OFtHGQsW7+icrYBf5BGLCo5Kj
pTbuWhDZoTl3BP0zIMIkCctKagbELze/iz0J5KQHYyiIq/KpPyMpeX43XYw2ehT0UwBg+tu4LWSm
FVE2m4lFaUfnjo6KYouGv8RFKL0Cr2GmzI8iyfGbzxwORQKXmDEzemeupoDZHdGRNku9iz4QfzOj
3hl2WpV03ACOSw+jDf3ZICXIo1dQ2fYKdqrzbIPmlvJv6kGHC/upw2otrz+Duc4HSBst42Ss5cgV
WSCKkG7CF8uAYCNzjGjz5LeRUqIn3TZhplaQMuiBtzPGX5vChfUX+Jz2LbNZdFL+JnEvDbQgbPIz
tchQBXbviZ9WnT27Os8shaIp8JOtUYAQRASbJ49T3fybHKbznhyW0h0Pg3oBzp8INud5t9n4r+CN
ModhVViniENscd0DJqbKpqfdLS1wXfhzwEuxiHY4PW4yKfI2innCMS+MdRhOopE9fZxufkeexWlG
yAp40qXnNie/HADVg6sQQMy4iuhjbCYqEOkKtCPxeBOejpbRHy5OcJInOyAQ5+OJOdu5chV5fwzw
CKiDzkjmHDngZBD52sVCl2aBq4eU/ICSf8+tUvsl0SWCc8iZ8mhG/VPbD1gaCEBnBWKlhyheauNF
yE2esIZdl/MhQCAdJLueN7bxa+MsLjmEcoewPkcArNah4SOfR/ojskOEAe/ZxsylxrsDRQUeaA7s
kAw+HdyaubVjIOBNS4c/hM4Avfj7e5L98dky5w4aWfhOtLtzDRRMa2pPepAuyjS6ULca7ld0bFym
alKgl9bPJZf+yIF1Eu9B+kfKtJyweopOOX59mXigDQQk47WK+C8p7WAefGJvWnCYZDgzpN9X2R0G
TsmPmNA5ydvALyBkbpDq7N91XmnNKzwWvms8iBZtxlej2SNiBPcpobusXAXa7aRjsynozQMAJhHx
OEQwg6T83Z3JjDu1x2TDZ9z7V67OhvgwTBitinrVIOfTjN/z3sBIyJwIvkCD5nOechpBDuFVnKBG
lO9mpGIr4Qn8mJE4/MtDVmhBTUR/AjGIx0i+YfflVqhu4NtplfH7MPbWPD3d8LENYQGh86/jb4Ge
mLoFJyBJJOzr40heNJGxfCYiDxFo1/iTwbXs3wrzFk/8Sb1fM4mXgbUKGT8y3mkIhd7D7moVzxZn
LjG/fMnBv7Thsd2m2byWWpsfx+lTvNKkUn/GdBgsDyvRBM4RkRTUYyzkRld8CYLIGyHDN7JtG1SO
nD3lKtByNLBGDAeIV68d3gLfG4FkZ2c71/MzRwpzI/jwbO96fj8iUuR4qaqzZNaxepRAyWUAIUkT
n+2BPl/8TVBRA4lF5g0bDjXa0hIXrdBKjML0I8Sz9cDX/1HTRKiabNPpTgLGSPVwEV0KsFYo2hNK
FtE10XsL/wiaNBj+g1DXsNhWdXOIFitppdPDUL+xJwJ0MgCBl1QhQIL4O4cpAWkR0yzDuYpkDvkH
qx9IrF6BqdRk+fIdfPuqzJ96xGBI7RGKqAAfqpFhirW+caMj9yvlN4zAxjXJqdtLv4PgIKLowMUV
TIy6jgl8fIi5k2KKmTCJLYSGTAcW/46zmWMTg/9x7GwDqmBRYXmY9y8vOFNpbNxwE/8XHsOAB011
SMEGKpImOgK9aJNcX1/yujMdEB2ap125qLQjfo4mSh6Noj74E3HkwzHBeqtkO0ffpWJwaLYTLY77
J/dIBlLMRtyljx9IaEoPZ0+FPohzEZKuTy/Evk6W9ChLUT8aOKuUJtsJ/piVoPXkjGZADh4NK3hj
zZXHqaHAC/DWZu5WKgm+gzu/yG9K1yyOBNZmswmCjyxmI5Lib8jVESqM30Qfgxfa3YEuxx7nvcMf
EvTSA5kJ/4NfKwowHq4pr/fMQmmlrptO/1QNmBZugmkk8wmQRRo0XdVOSieJBaUOvcLw2BNdrRM4
WAQHquxKsG76Iq5/0d+0w81pn8ok2RQEO1FohCiR8+Dy07LyrfQDuWhGsgKiz4hwjNZvUQhHQI6I
EgE74n3bVxveLXpOGmYVOWNv4JeNdqxF2gljbk/6mrGGYGgxJcOCAKMJHsqPJrCZSJenessmAWRu
r6wcwEmBf61DNNpAON4LHq7ujEwWwFWARp3XvjkL4gcMNiETEGMnBJzMQqLLjlkIwkNBhwvTZo7N
sg2t9867VKgU3O5AuyQPmCQ3EGYatoQ9gAm3BW+xgMsOduA6z3+JPWbB/cakvAF0NiN6T9oFdmkh
KGTyY+Ah9Zc3OIO1m0MKMN+SfxV1wROdSkU2UsaL6MebgMSQ5s3mWwIHMa7jtO1kpapksvrqsHIi
jWiYy4TpHBzZC+etCfpBSSwJIJGPqLbUjUokBs+QD20wkEaxoE6eqsebSppNSltx/cCUy2ST9TzV
5CZNfcpVaNTmh2hSgGQLC+29a/wJXcOHl94w1Ib8edYN8CTtP6hvGaIMzvMVUkBkMndIxv/AA803
v7pjd08xruVZQKtJ100B9+SSa64W2xPpUy1EsLX/lERvVXjLwEDANIETTaBn2jSrIH4turnEO471
29jWR4Ue1NM/hTpJxicBzqfJZLf4W6yxDwPcj1UnISelu8tgWYAOG/AH7+zWf6I1SeajqwZbs40P
FfgMnzknS2GwJ39j7fKOkocyJk9+o6yVwH7Ep8dSeFY6XPu5/Mn8m+PTLUKawahZ+WZu/gbwWMV7
LMQhGt4Eg0Mw1eIrbWqX5Zsf/mxthY/Q2IMao7wk8tIirhH+SV56DR9lDxgg+uVlJiJewPF6DLf3
oqDdnPg00aUlDR/oVcrlfdQz9/wTD3kROCiGsRKJN5Us2YOKQKxCESgm2QHIcf6wHciuhShS0pt8
zQZXQj+iKyNgThN6UooLpymhQ9sY1kUeaG/pi6yztgTpXVhbSJTlkVZnArWWjm6M1QVOVNIFyb5k
GRdxYiVeO/6Oy/mtwmzh4w1Njcd4vCdaADxqVrdKUgItKds98SAyv1fsVCJn1qPdGh0cAquJVbBS
RqTZVkoWoHhXeVe5ASyhbcz0TLVdN/XGUD8L4B3nTeJH1OJNn0jpBWCge0JjrlN+ud1r5TW0lC/m
vhpCQIGiNIi4JdH1AYFzjo/INDZKsyqpV3wceFz1lLRQ7lPqrdo8C+/gDfUWVbIwvqkWLTVFg0h8
SWP1RRRCoOvBVSb9//JkoDXsM7xohTQqnltx7kNEKmaIigh1vIbgod0DcHq0OQoYCQ25oLJSleVf
eV3AYWIO0jdhmy67ioQ/9DvWZwcllPVvMrZlNIqpfyaAEnE2Efn4f79k/hLtt9j86d96HbaICiuk
jEG/bYP824hKI6nWQjvI2947gXAPgccm54kcSgBh0PyS2iXXHJEgNvcAUo4xxErHPEdQ80ZKkVDt
wu3EJ005lGwTaarivS99SQOxkSpaFPBExWKVr2s9O5T9Xj4/+jYWmYHpmHA9gmXN6si2nQtaU4FZ
eNtrd1jHGuZyoBYxgpgDtqsEDyXHKkMN3WlgmDr5Vw5Ot3bdk0ci7NuYBwcf5LGHi+n6L7kXZCas
EdA7bUez+sCUGP5aEXuOTcDxx8pf80Cl66OwdNWL67ymobpjARRxlQx1/A0mAaYqycOqk3kjHZ6Q
c6SBlnTayB6zqDzLZ07qlhgqap6ZsLB8Tbe+8JRlhlZKNvcM4bNC+LBTc9VRcyYU4ckf7S3HN2jN
Z0IiMVXUay5t3fReC/JiCT8RIErGSxUQn6sfHYbmPKF+syDg7uIkBYTAPhpjv/OSD4/FFwW/MJoQ
UU2I0hEeUFEx4TRLwKIM1KVizLDYekKvk7i8LAEgE/mToOGeP6NLBNjiyKfB58BDRDgddZeIy416
LKVaBIBSH1M4AXgHmyuX1lzqLygXDlNyxu5yAu5RLXjvSYd3TY2spomMSX0JQKfG0xPdR29eSMwT
ptntHwuKqg0olplI+/X2S6DRoEGs8CVctgTyigq9nB95qJJZwLKFwajeDRIcpPGmSYa+pHVsBJMl
FYCbYqyJts14HF7Z/pGyzYXwg3HLJUMuj98M/ShvDzyeiCECDrFWmgcQzcZ/5f5T0uEJCQcogRb0
V2kSmLMEdRmIxMJwsJaGgkaws431/Kso6LsrSH/rSz54oQQFwdBIqyiKd15xHTKgoFlkypGBmP9m
+9G/kDlIqJmuAH1RjgrcLVyqKGU5KduQncANAvWuBTfihyZRh+hug94pD6pNDcdVQ1Da3NA2gIQQ
bRiLkKXGKyG9MPmFLJCLgWysCha8D8+iBrRU55kbsactEryHnyxOP6mqiPWKyT/LCKZx9zr3GCsP
Pq5P9VVlsDPhGLXzasbiJ5YQwUgl98ptqyeIFCG+ors5Wjt41niH9SrAavwbDkgsmK3cRghTuV7v
QuA42491to6Qsw5qezFM4r+8gewOMMd600EeVDUh/xebY+eSItH7z/LQBCjIha5KZzohf+kDuzct
Wx49uE4ap5BshCwblpjQMH6j2Ae8QZ2FwFVZGhRCuc3oz8TUQ2KBdPAGV49aUF7yG4ip3BQDgiEx
euMnWyqA5FbRY2AOsE5ukE8GgSmvKgII7lnBTyLnlX6DgDTAUWZOQrCZaiuHWHCaX7l1jJw7mvmg
puk3x61uF4+FnR3kXeGeld5cZoA0aT4q5g5vIEcEO3aEkqiK2UJKCc+vHeoudl6uQVEEeJI0Fm6C
CGaFSxaQBZUZvzddPyEEnpqtRIlBEIVScUbSf/8n8PjLFjsMYoBESEs6YUKYuHoQEAIIiHjJNfvz
qHRL7ziDR8qlfPfuBTbbG+ODXGIzQBjdThCxl8ewAFvQDwUrAwxRBAggxQF8fZ0lax6DNDvktO+8
oEDHAqhDvJ56x36VQtk3an4UfXDwULHA1tOIMFDcXdaalwDItM//pcFjyboAu3yuxm31WTWsD4fH
jzR1CRa9NLQUBflFoyDnDYdRpQZ3pboWuErgEHWstwMh+4X9qjbBU0TP3Y7fcklp3HZl/F0PR90i
wIXd6M1GYpACHe2UeHrExsL1B4Opo1WFVK/YwakG8dIYAVuvNA5KdbaReDXlmxtUa3WrVygg232h
oWbfcpKoAxOWU3qUCJEF85YdECnUdKtWYQt4PSfHQpxP3CbBYJ5cN2I2pPKwNXCpcuDjqvmxdBnY
quzVCftTTbzuqAcnmx1Ndg1S9WdhNM9TTGyTxr9NJDQdwfqaiIfe2ZoWigE9vEirScGu2/olwVpS
kZdm6g857CRLzaarVEiTNm+0OeBZuK6rHX3DyEEnp0q/QNMvbN17cICtnbL8C/TqwA+wRGbHSrBn
F4TtfiSKFb/nvdyZ1zJH/suQLYoKZnKW81Ae4S5nxHA52erRN9MBT9SdzNPAKCsNqSjM64CrhVXi
cZ6fE2dcJh9qhDbOJyNil0MTl3SIcTMwn9Mojz9hC6VTFwuZUeWICnqmtB2b8dKtkLZ8E98rd1Ko
W1woMFcmz0v0cxkcQ8EFoqVgPdqFV8KtCSakS59ww1DRCvdv6PLDTCmK5n9al0cP6q+amAfVeKpY
el/n9kr13J2o0jW2EAjkpKlincOZfO+FWZYRf0r/K7cw8h8mezodiSpBbwSK+4U7NEppI9jWJPKo
xiIAFOsHj4IagFYE0RucXBDcu1e53pO233SevjIiLE9QE1mmPKgTsVQFKqgSOKnbDv6V0UPoDbJ/
2PT91Y/R/3MTCWBsATqYVYKk3tKAMvwZFY1NeOKDE4DIB5hTe9Y90ciVGxGuqTFxccWysY9t8Yer
z+ELVBahb/aYX4kduWsCAFFZ0iPJJHORbkq1A0yC4VJF+H2nZIyLo5CS1lx0dluonvIi15MyAX2W
vfdSmW7/EFnxSnQ0qIJCGfGB1xyQEoZ7whsIX4fG1Wt5PHCnWqN/omITjSPwp1gjLP8zpYMmjpwz
17s9AiLd/ZWLsGm8RwFjBKnidhvB3QOdEHh6ahuLBen9zJh2WZ+5wjiVBWu62oB4CJ6ojvKA9k4E
K0bs4WphS3eO9xYFzRs/YkKEQnDbjiYp4Vb/xAAOJzZg38jDi7xRM17sFG0gk0cEGu9yv0s0jaX9
Bv4qSszXGNBlbNnsocMqawvHRguI0GX6VM10D6cp1i+Tx1IJDULQV/xGcsJbrN80TV/3WfJaOvoq
eQdxBgY3vBfgS594BUYSufsssq0fPI5VlHWrFLgbDMdA1ySB0hRkeTuQkdCE2QgSCaPapVXDApt/
lh1tHHLBklfqrzSMAzPfXZuziZ2QQ6o8e6BSIXCul05HiT41GdEbEISaRaIcusEtdxVxl9TXzMbj
8S/Fi5Ez1OejLCZgUz1Fp8idVSdrHYr4HcrxoCnJKS40lE29T//nPHVDn4tNF60vRwJl6QTZlEeP
klohwjjKngwr8LM59g2ZJOS2p46ZQUmQkbEQxTAtOUUx8KO9qmxDrjgZluvQZkk3RQPmzL/CSrF2
448tw0JMBjWJE9MV90VnlVtO353eCTwkk/O1xvApRk4Hhkq+kEYv51q4GNTNMFVboAMUVnP+XICT
IWfTwYIFY62IDhf4sXE0GvKC4Bj3ImBYHmYvBp+vSSSoaBpJ6qfdI2+fZqtSsFhJX4MGRCau8saN
XhFmCIAxuNaGzg2YVYi9xPaepHApTwUBISrORl5WTc4stw6DoCL4Z3Oiw3w0SmMrrbU0XDJJC+GI
CE0eo+BbnQnODBiUzD2kk2w3aL/o1DLLX7DSnWGGsYs+do4OwYDfR9tb9p8wfhIfOKNbkRPuoDsl
ckj6qojroxnYa8INm03VXoRuJqxkhxVTjAa0v/LzM/RI1CZ4n3yyId2+Q0DQ3a/Jhc4ZkkFK0G2i
VxeQP0RRQbqeU2KIZr87jsqfGhO9wuVWd9ob6pu1eL7dMVkHdLlSjiDB2Hz5niQ2SR2AxyPWrd4j
ZKJ6heYUpErIZloxUR6sgo4Q4Jtt2v+Q9AnezY8AlkAslAfJPPTESUz/1G5E6PMpxLYwm6r/GrIl
hF4nApEWif9IQoQH/UlDwmryk1fxUfK0gUTZyBmsmIhCQSSKjc7Ui2KBe0aw1q6j2bfPo81aEusI
c9w4EL/sVoIjpKwkACiowgXSQ12jgNrAz0rzxPiMRU81NDB4X+T9LnsAneyFOVotMBaKcl892kz8
Hfmh4lxQzBsOhdnad5C+op4C1hdCUsY/fErIRFlMjHjfZsMSCLOPXaln591R7Gz/yedd9t7B0/Im
dTxRD26BJRC5dc6sdxH2cWMxWUkfBRcy0koPQy3jIctmD5ArjJZG4++EH9NwrEZ9tevwGPFhdBqa
OcBymEqWy89A7jP3CJQKvy4SAwmNU/XyQ96MzjGX2F65LSisIb+dggYV30dppT+WPV0wsQv6bKq/
bEElnwT9DFWa8wCHWQdEZvPIfQvr/KaZ+p3ALnLYqzTcVXOyVnWHyMxho3DNim1lZMFOyNDOGo1t
FKSrJOu2Cq+6ATpbHwMzJzhj1YYa8inevh62FlPnTukS6fS+rVr/dJv0XDW2BlbBLI13i9/NOIpP
kl6RN8BF9aQY47YeB8hBpiveSFPUK/a8IQrB0NgGLvN/W57dHhc8kVxlbL1PdrgUeFs++w6XqGWX
1zif1+SEH+SuZ4m28AmNcZFUgUnV91wf0km1/NZBEjyjoVKwuC8VJA0C9mEREZljiPkJyV81IrRT
qQFSVlAJCwnsEx8DGCI0doxz0aRTgWTyKYnyuUS+sTJR0YP6SCiruCLLySCclJBTW/vQmESdksAS
9NN2CeZrv0mHhgNHOiVxN9bxzBom5YViiFFDWh/HxNYHiaB4JyjaCCtzTLdbah7B1sZS/p5gJp4P
bj5DphQLP39ukMT2dr2c4qe6vUCaOKP72uHcVtHioqJ9qwEw9ER/6XnOjUNsV7IlOBvT6ARJhb6S
nSm9ftL9E3oSkSLL2ygS0wRyMCMIp9haebJKvAtbBR84WK69pPtv0NbZFC6Dwlt3lC2/OLFNS+3Q
xBHAi3ZhclqCIdGhWxOrwbkqYxYjMpujyd8X8Kmj+RJEULVM9sLxSudMTFSGcOTK44i5SMWQLpdX
5tHrZDq31DSAOrlrIdk8eNcpjJ8C10U3tHLYbqQ45GE3pn+wNQYPgaion0Z2sb5zo0YM/ZyjkKWp
kbagjWIUrmwoBW+MPAw7wDf6teMrCcHUVTUZEEfh98MahR/isOSmJ99K3+57QulqxfrlOsIzg7ol
MGbCp2m+ggfjx/OR+VZ3W7DCayV5qzk/qYDrTsLCLoqBENLuriLCQVBeEzGEOkFKsMATZhQsvtX0
xxLWAWXXnV6hS7PxVPegNVOkMeU3KzwJsYFP1cUfhVcGWEfqoVH/aRA3RZp/TmB5A+CyDPwt5isH
mlMHZSWyhuyIQ+y9BOUxyEZixY6i4ZUSF9SijRbwMaFNdBkFPCjxgpXzIfIadkHr16IgQxiuHaU1
MhSUD+hXz5bEqZrje2ko29hjHatXbWw+IYN62iTxmp8uMacds4YdilYyOFN7cjIAWW0IDms9EKlI
pIKDQwaktMsOmBc0ix+UALBM24BeucllIkuu8liytADxkYG9S9ldTbAos2hpbWvz04FFzinHdert
PTgZDSSCLCOWKmO00/zHihlLGrQGn4au74bAPE5uu3QYN6bIei/0CRrQgaNIjJ1INVx0AuzlZZav
kAc09oVdzPDo4SJIC5K+/4aNaBJaA8+jsxZ2xx305zkjPtn5sUyX1Coa9CFZu+mW0d0HLelE88dd
D0u+pBkI469W9wn7aADL8Bkww9sqDhOeEc2GFHWJn0tBv0zTPtXDP7v7EY0UEDcAKOpAccIP2INT
0GuOosDfRgP64J6jpn23o/EtmvbFonWbbSJoJ9e+7Jk1mqd40umIjFOoPof+BzCdR80WOqbmiGLx
5AOXe8GHkJGCUZqkHdh9dKzc5mi5f2omHkh8UcZ4JZ9qG3U4JXgoXnOmlyqaceeg2FvnLWUYAE9H
ENBbj3bzk7HHxQiAhFhsUMYgOHyDFmXBxNtr7VLFdPHHQBG59Pym+yaQENDJmTgQEUBMzi1B/JZA
QXNTL83K2jGJyoMKpts4vYLYCmQmIGuJy8gAgiCYnw3pG8aCOWO7GK9OUxmfgufW6ncW0yJEhCZy
izOKlBZW+fmpH+ubyPq04pmBuQaFKeZDHJyFvzLL/NGBnpNmTtiqmSGmJsBl6AnXy7d+RZYKUYY2
r6a68/QPU1mX3b+S3b792rGMtYngQfg1E1s0DZGADUaA/dqsdiVDI/Hpc8hwD+glOJpA4BEqFun5
cwJpxxTNi3VmI2XR2qdexcwJJVNxa2TBc9dNyKTgF3V2Rkx/nYXFDGEBpwmE4+4EIf+Me1bIeu0N
Ok9aDfkOUvBiNK2YmwpScZB9iC1OcEsg0zkYIKdLrn9jOYM+Ye60q4kRCgUqmR1YgEkB0gP1MrmA
4dHFRtuOt4i+KEYAgZriwcAG6CBqnRqkH7VY2zQc5fQBMjnVzyKvsiDV6dRlFGdigvNA7oOmwQEl
Dc46qDYe0bjFyX7DfXXUbHXhu+S1gLqAvcM3uvGrUyRLMYOyaR4SWOIOIFTpwQErmJ79FCqEkwCo
zgihIv5YwNWONgKF+gTxXeYnOlHsHA+xyi7V/rtVhGyTBE2+EW2L7eBAVhcxsRtxrewjFqP65NJ7
XX/QyuwR4GRt4fiMimteDwuBk0S4QRc/m++WoEqQdA6lQHxtaphs+N2boH6sAUonc1jMVnhyq9f7
l2MAz2ymw2oZk1JLrjaQBQ9Nqplvy8a/m6Qotf70qFWfPa2ML+5AXkiZEGQc9+X00CbquU4Siirb
GSyiQ5iSHP9WphM6CwoVY0M1VFsftjzrbqIFkD4dbRL2H4CLVZb9IpSW6sbh8yW0G7AitdxnYsn2
uL/vTUzss/pbXwaMxi1+KdoEB4IlQBYQT+2mZ/1lpbwayJciHWk5/l3WKXLT2fwhMR4LqAF0sVDW
lnL3YoaY+rLsAhMiEMMIRlWTYCThxcLxdvTXKol0sZs8+qWO4froQczKORZkjTPJh+pi+vEsdfuf
XxLbYlH+RMNSJesTsAnlzj1sISZ/wIEIj++Ru+DY/NYSg2yiJ6MTp4OvQg9xLP1RzFgxHRLkx166
d4d/jQTj9cWhh4DTdJbAGvdyuPA5HynTRNYRrSlWMoRYtkLTq/5pDSgmsEJix4s2/46QlbPMj2Mh
3ILst2wU9VGaHQHhBXBEZaGjwRdOIbbLLbLgC5GmJ7fQXmzza3SapU1bmcxsRrS7ZTb5l0EZOkjd
bBmb3cEkHW3CrmCFv1VFuxYQU6tLD4WU6NmWOtce7ys08PiJENXvrXZRG84B4PvqjfUKnm1PICfF
p49oVIiC5RDoVU+qxk3e4xpPCwS/RfRA6TRbN/gUAssRnmfGEo9rSFx0fofcN6FY+C89mw2kb6jG
eRvF1YmIkL3yFDfaPuY2ZV0AUrxjw5Hw3Yx9DdrZKb+I7nsdRp9R66zH56JKWZ/R2r9OThMoso+W
jWGFam68/mhgtVCeYMb3DmyOjMYiIdUx1MhdIx8ojZZI10KPxCwmETtxN73evips4OHcCOE2sFRh
qO3DxFrVkjk3mn97MIhBYZW7AXdU0z0NF5gpWJD/sXReu5EjWRD9IgL05lXlrVQyJfNCaLrV9N4l
+fV7rrDAArML7KjVVWTmNREn5DdF0evxSgDIZbY2Ul8ls9C+Tt1//H9kBsbnqP2KzwdkFzd5jZfi
vxKi368hMyJEieN8nLM90nwC/LxdOghWyN/Y0eegFzvZBLbK/SNr7BSHU147VxNyae2GTEHWeROL
QWM76g2JiD3gpXzvzGiWcFPM43jyU67UHJ8JL4TXfoxu9CNL+LxBv0b9K0TmGl20Ip43Kl+apX7u
/7CN1IisGcaaaJXyCffAYxZDs8IFSTXPkBIYkh/t9PmRmdU2NOtnSgezg680rkZFgnqPg5PDgBnO
/wE+2XJtEoB2ASGXPOTSZbKKqtp/IgcVNMGgbTz0Q3gtTp1KXmfud4Od/BxmT/2fYgwOffX6S9Yu
FkniAxviZJybbNl0KM0ZiOSXjg9epdFmwRqDruFXfG4/xm+ghViNDZeRlluPPhJ3G3MM+yre1cpY
y3CKLw828ZIWjK6soxRsg+WupdfDssSd2W4FO0a8ne5SKXDnM7PgwWDrF9KgpjpEial/kzmQGV0c
J/2Y4ciNPRJfu9r1i/ss6gYHVtFCPhjlAz7HlFsCPx9JIlAyaQPYTGiomg0qntgTr0GwdiuWSp8Z
r4hNKjKLGXkkLWveiIVgwltMpeCVh9rFs2p+ZUgp6Zl3npFfc4DRfoVQIaPc/0wbf1PONaluAasS
7k7qBrYmUlnQwBl0kwEFqRKlAuYs5h2YUxygM1XAX1Qn/QAAOdQa6FF+Dms7/C51Yx8zIWki9Drk
A/FTAkYFnX5nwQD8HwkOr1pD0ghdSvOf15LQw+XLBqnvd0n2n6Jsd6priYzfyPN9s5SnEoKKDfqf
iX46vemLunQYQB1YamGpoyE/mLQkRSiDIhl3LqbFBNM96ely89iNYcxEIUHfkmApKkf8385KypXR
0978pN4rUIDK1T9CjaGwBR3Iskve7pjo0BhbXEjJ1b36H7GG+Wzx7vKjmAwUEd4qmMQhe25AOUhc
7Hn6o1lTt48F+smt3PtrVoJI89jdQrngIkPuJx9pyOxTxsa9iWsH1gVv3697cWKuFR9yxlhuTXCy
9mL38aefYxioL5lC3X0I6HpSY6M78cEZirMf+tcuKp/Aaq+lGtINhs0JqOZgDOFyAt0ZMU/APl5+
ZoLVOm5/115O+tC8LU35CYevh+o5UfWKddAK47/D3H00zbEdihegYAVOUmNgJF8n7goChznVHIW+
qDpGDI6tm2Dxs8q/gnc0EKKbv7X8Plq0s9wILl+a2C4yo3oJSgy7vTGs85yDIz06k/GbhxFzFPi+
djEZT/EhZkjaUzZTfZzspT4asw5Zd7bOJX4l2JtYvrwoxjiV7uU38OgOzQI2Hq1wzCycQ/cxw79A
0XzwrBJROYooaz4KUDKOLeS9T6Gsp1w6MdZhzAmwqtt7+dtLZNqsiqdmxoYvCh1BHrAgmcJoHTHG
MQoFuG1dcHGwcYjm8IHLZ0MtCTkSw6CPX6Yc/kC+ZrvB+HCe/1RliVzJf8DFy58J7nQVeN9+ZGyz
9NduJIVehxossT4jCFuMsYOMqMVt6IHqjPDdtKR2RM9A07ZdfEGtF4Lr5JKS7MWQBk0YfZQwDFvD
kLR6FmtzD2PU6CjbvL2jQ2Nz9fRjbOv3CKAdg7CT7yIekHeE12/r08+L0DbngjR4JDUkFC5UndpE
IPIeDaQz+JD+Yu9olLdmiZ5n5ECVSO4Q7vjRuK9ER86QqSUTzLiF/Lgx1K9z/ZzE/os3Q5nA5Cjn
hhyLtSyeGt/8I/+GTA4GO95rXBqshWM+3yrR7jl2fbJPUynxKYTz6cH29b38Pi7hRXHyqbUvorb2
8HRxQM7EzI0BHtxfIFWdGH8rSp1Y81/BkSgn/6VpyoJ+UhSt1KednR8MNzrj6e1GbZ1hGhQD32Bd
Etfb+oZlw6ieHhqXDYzGj0gsNtjzpvWoGX4QgbzXhndJl7+5T3hhYX/r+rBuM4bILiM3diQF1WgU
XnLzz5TsjV4n3yrZBIo007pcjdpJGeQCdRutPOSk87FICElFimB0RLvM8F4ytG1eZG/bITsuRVjT
ukR8VPGpwyOSTj/62O0ZVCN7rePmJgy2ofw0Zdq32AeXRtVotC2TI93wn5sCyCQGJa/+kXwfCRmB
JAXGr32TuIx4Cl7yejm5o7PNqnmfls3WYo03a7+JtAJd0xneFmm9loBxjx28w5dkOtqB5yyldBH9
LFDDlU2YlWlBVtHtDAO4tx4j8WsXe8uDnx+Ts1r55had0ttMz13GzVOExiccsRuHsmKic7GeCwNL
BozvqkZX7t2J6Dr2dX9XDoN/0JdNNF+bilIaxRlureaP2YFpd2v1I8MarseUw9XNISszyeJ2FPpo
al76BkLo9KH7aq1YoZrJt/iwbeeNJXwNl29Y0P3y4RhjvtKLniwvhNL4fziSlD4HK0Diq8TjbnFA
N/WN/2Tq5Do7+YlN4i8IxIOm0jTRI6Xi81gLk8baDph2XfDMGv6CVov3KUREkgWauzaP8LVQUrDZ
mqhNyQ449DyBcht4pbvOZZgzOl+RgbWOQXNlv3G+bjW6m1nvewjUGCPj0nxVYfmTx+5BLy7W7N7D
uGYvtFh7aHQHzGtRf8I0vBqmrc+vUmWPsZ5dG/u71Mircp8k92dOif+1TA7ygoj0xYSpxuxYbpGE
Z2QewpOV03w4p4ZzxdbLb9l5CPaTE3pUxk7UejKIFFN53Zuwux7GOt2lOVOGfmYV1Mz7CZVx7n4u
1i51X+P2x93mPbcF06jafmSuOalyV9bzwfP802hZWxVM51oNf+PuPhokdc83jDBzaHDaRLIY0uhC
a39mJJLvpRoYSu+p3nd//JfkNX6O/gasjjiC30nmbU4dp4P4cHvH/iNpdq0Z3Abvb0eBLSe1CSQQ
jZZ8ImV572wWcEgaCQILG0JVvNNAM5ei8zOdc+ja2xn9qqNvceGtVTttg/YpBCbhDGfd0+/Sd0OU
rX20C8FhKpJDfTUg/Olb1/zX1VDFHsbmLPOocXqdlpTce3vbD1fSyvv0ETyXxU5c/MNiGqrpfZQZ
wJoASlW9t4O7Y9mvKtzdwiClCETMwELTOjMp5YKunH9m/Ri6z6IYiGrrqSCkSXOtz4wvC80eVymU
grNnfph1c0WE/Sv34ayq/4koTaW8J2AKhTXkWcwQU74G72qPhEfxlQ70184sHFImu6DDHo1i3gdM
YWaD4KjEeCm1veOSCyjP1NTWu5dweCJNhX3hEDNUWLSr7pyXNDuK4RomAOSHGBFjgKiPx6Vsl1cq
UtDaZz3xjoPOx4B3B+1hY4aPU8BFWK0qpySEBVuAaqA5OuZOCG403SKFK6eBcEgK7FZdu+knQyCG
+g2LOGsm8OQQA1vzNHXluVA8fWgH5YqdbrLeZnsjxXObbXRTndOSzAs2fCFdgtu/QGjZYJiUP0me
dCpwkN8+w66OuXfZQSv7Unn6iF50Wyfhf3zOdVkcp/AVrP829rHe4hFQ2Ny6njQQjvHiJugDpfHy
uwlcfEWsS7GvQd0wL6gsSv0ONja/L5m2hUpZfiPhwGmTg3pBMmAk6WOGtTBUw22BMyD6oKWv/ujj
S+0tP0t1l883sbJTlqc7w6f/YEhSt5e2FEAPnziNFE2vgIG7uQbyQpnAa8LJ4uYBqJn4E6Smji1D
MLJBAJa0LS7EcihiRlLGkJEVQNIGNJT3By4XzLLpl8eCtyUOeu+n0zHltiHZZMFLEVAzoti9Zopb
R8HXCrcqTj/67hV9BHP0yY1WTYg/zXU/XAYXcveblCcSrUbRLCuwot9UZNqovk9YUv9nZ+1xbvu1
5Q47DCCVlFz84WJSkODIMOCgjYAB2tarckhKS/gAaBsnhBUzYtjAn/ay6OXoT5m/cVsA69hYyoEU
6F/5n4tWsep98kobeTRrvIauhcIHQUXPeWF115G9s24OVx1jiDA3LFRPxUCY5GGByPPa9wiA6A2g
DIB/xgmDqufmtvdaPQk3w6aiyMG8BW3yzVievjX5GwZ/i4/63n63zVNjYnyetzMcLT7Z6DSi0yCw
Ed+xTeDTEj8Lxup3PET8psoi9De/SQRiPx4CkU5PuGD5kihquZs5KtvGltej4jDTct4mdfOyj7R8
77nPJAsAcav9F+MaHIUff5rvKfalyqf6he7fU/FpOoI6qDbG7/QW94Y8hEX5FRBuHXMVCrBTOW+C
4YPVSXmZumyvSBul1Ny2QC1zBBcGMl3cSmimLPH+MMWWU5diFSP8dnDuys2ONZt32VZUDKFH5sAJ
qXOLfwobZgjdj5iRF7V8Joyg0Al0tn1Kpr2dPmUUzq4LJDx7KjNjPYTBA04pytCbsGusLnlSUfYS
WkxqEfn4Cb32/OzE7cbvKp5PiBIssGvuIDF2tw24qw5pv/dEhB6TVzAGZXvyqcfCOsMQhBC9+g9E
NTgyviV/M0w+3zYialBmiFr8fFiFSPg7NtNmsDEAFQ0xzq5l2szARHj77AQHOrPaBWOjNvXrTMtO
SwWrFXqwha+LZ9T1NmNxmQk/fPCm7I9OqWxjqwZSrZwei+VE7aPOLSIS4aJ0qIcZSoN4MHmjAUPs
p+zLJhgpjLu3kflSzIMjeEqGwQz1eG7THfBGIUTYxbPwwhEbaBSaKmy+XXJCYU0IFBA84pkXbCRA
3axKFi7+DgudH+LXQwtbGWDDx4+ksC6YDo4hXXmUIjwjwztv3plYv3lG82ZO9i2kqYSt86g8HK4J
6d/SjWbjm258NJMBjy6qX8vBPnfxj8lMQ3eaB0urD50Hx16kr02/Qd3/X9f37wFXwJwnj4nCdOBk
nKUm8VgRAuzsDpOTGLzhpjoem0HhSe7uU9zsVcDBAJGcTrdI262m4Ttw3suheDLxF5JaWp/DHpAE
0atkMJ0twE0EhD+YCqkjbyefKh9l3RxRx69ZmbX1Hny7yt2TSpkv6iWK/ca88YWUDxYLMNYdDjTq
hk2mWApFXKWn5rGon2RirIajQdYFRr6Jp6vCvCZj9SSyn6Ii/JmQAbq9jcRPVFJaz8dG8MD8FkQO
AQ9oKdudTZwnqxPwIB6G3Ww7JOhUyj576VB0C99cOIpZaBMleOinzxBUa/Qm86SCWaqw+HyHGCIi
1HNGVkWNBCq1HtwZ0sIAQZZZp1ZX68jvUHd3REWM4YsZ1NbKMpaTFTcnHNJv9vBYzdWBd91Sd8P/
8us3T01c6D42hKPzX5JfC+rRoe3+1ETPmenaLJpNNl0EI5eDx52oR7XRYO0ZxNgSQY9bB4A0FFbW
tgz4rtw22P8arBmmG47NqIfFUB6t7cZPNzHL2nhrJoSjcXp562FRf6yufTQ0ch8b7ojAXo6xAsBu
e4xXk2wnujqWIFHzoSXJwWGQzzIU/eFbCFyrJi03jJBCOcsraqnHOalOKudFdtojMuoeHy09x8o2
3qveuQ6jehY/oeP8hRt7Wur5pcvLX00t0qCFOr7WivUyOwfyiv7LNUgVic4qyly01dD2T0FJnTKQ
eziiDgZmwQaRbQqzAGXM39S0G5aLt0jHget+zIzaasVQHPSHPVD71Az9lnVUz/tIincngqzZrXgX
9vzZnj4bEDO6U0GDBvfRqgMOOOz7YG/EnEoTsA1RTIo7sALIuZhPRXv1sLYhaGJcE/y0CQ7OrLgV
s/VniOh9qHuWkFgq1CAJoQGiPe3S/5BIX8U4aVvBs6hrgOavfLRQHRaAJUdYt9HD5WAH6uSworWy
/m0hpe53OCbrQ7awYbSUD0Z1lZO8rd7FH+UzcsErp9BBz2jLQjM6LtvOCh6n5h8/YovRP2ahwKWN
BHkOC8pt/7jQ13km+aveo29QtoaUTBbz7KlgP6p1O7xsAHb0/qsD5Nw3Fs2Cs550Yov0P3VN6pO6
tnXKs00xZtN8Js+hMLRFBVQlxbmHQVF52bZsL7/EDQxJmkOlo8fnabLOPf0RBCf8JaB5hisF0W2G
TE+xt2pwx0FVSoXNohnnDKFGnKLVQU6RRwb0TJEoRLuawvbBcyLwhsGhgV/YF4oksHnlFOH7bHrb
UsUH5Dlja52JVAsngxkEC8vqmyipxXgQs12F2AABSFvWBxKHMxpz092NebIZIw6LbZU+pxwGavKh
15u/SqXGEPaf9uinuom7smTg6jLaHp/ELqVS2qouBPebY77wX0f6DSCyCkY/WCeBOwzYAfMkJuVa
5ml8dVzrPUNntG3rIghu3Zgy8kLmYPz6bGjTA9zCLKDhi9sg6Hy9/TDwlTKYcCGPJpRXokUzjfAk
k3w2Iyn7bNP7Wzr+rpt8qma20452g+6wcQmlDavhKHqmX+Irz0SBTAIhvMXQmZNey24BGuiGDDEb
Fn3uYotPEjIc0AbLE8SFBvZEqgzKHnlVPOaFvDUjIpzul0R1DaFxpE65hesXnMWdV/ThVZjmRrjc
I6aRsrcrwInhcZ9ddG5cq95ESCCzXIFmgKXbsl6RAbqDon6uq6tbRsfEwJZTMEujN3N0Y9UgppVX
LIQ408fY91LEKPjyDFaejYmdnh85sULKWg5AnmYxwkwOupsgvwQoHRycJL5RP4yUYJ4yiS2pXjBx
IbAVvzAK9wTktHxgDhM2Kafz3jmV0YdgBkok4SyxQrSdqUw5sgiyi1euK0J+U8N8LhF2RQ2UZEJO
+vFv+26zNS6MnzJw95XTnKyS4bjBTK7l/NFBGLA4rrx6X3MeR2zCWnq6AQEoOY+AM6PDjLdHo0yb
ivAcQZkNCoLrufza4s1n+ZT5J9EOFAyHaEPl7MmYHcSO2khQ1+DtEkZYPYPRhee4nJJni/2lNr9o
eYGclulAdctg7ZBe00UbhdKpm5nIP8dsPGdC6HOJRjXWUfyNpN8amHjjuvEaczU40JqGGb9d9uSS
aj5ahNBt9Dh5SNvLMF90Hytyf8EWOzq/jQYP+O/0ciaCvrNXXfueTAj03K8M91aj9duPnAHSyHMU
U1z3ZD6yBNxp07+IKCy+Dk177HW8j8HBTsxHn8mbwuTgtJwi/ADbtfcuKIAMtXphHHWeJ6uOVtps
rbMqwJQIy2iKV6r4yiJvPwP26NJdyyR/HKBsYkjiFPaaZN+U1r2EeU/7HLDGh/+29r36aGTTpqMw
e3AGe6Pm6tGxEASbFDcTYUDeYx0ybflin2yoYtv7d1H1AeejT9Ht+aL6bs0snOgBTiSGm/WA+wXp
lh2ta2aqiMaDJT+5JvNSjchNqU17a+1o1dNse1v5KvqeigdQ01BfvK+ifES4uxjZ1uK9aLRdS4aw
V1yh97Bfa5Ka4Btq+epfg7KgobBusaB4iJwmps7GCPzOxYTFKoIBeVd8pfG6MF+NltIflEH2ys9o
k+diPxJvxRucLW/VEjzmKWm0TBvbn9K3oaHxYCXkNJAHldJfVWPOg42NttnNQbgx6ujg4Oi1yXzW
0Ylo+o6+jdXMe8OpL/H2CUSHo9NhCzimiBOJA1MchF17XSDbL9s0JpdvYbr441PwiPmdJ9mbE+L/
/riy/jHwjTBgy0TTwFbKKR/5+/b6T5l8N2RVOUwXKHw0JM3ks/psVOXfGsNDQhUKRG0xsDUDX9y5
+W1S/5D1HTymv1N3wouYDXh1WVuThlGz5Iq+lu5WTc3jjBpiYSLj84WlLPK5TPJRVsD2QVfLzkC+
mEX3Dkd2zWgJpYwYRWf9UqEshGQlPhwTPaKJcg6z37S8Tu5H4iHRQgZqaH8NazwX0M0xoY5ww2Rk
AwNYTmQRbUYTIc40+SIQU/S5rQqOKEIZmurnFDlw1DylkxhBueXMtN/X1o8eNmQjYvCNeTPjZr5y
I+jmp5bQfEbj8KqlPePUmTGzwXsErrPnDmF1Ic23HjTrwb8Ln7pici2uBY3JDZ3QUBCB7f4IaCJk
/1GxtYtYIYuTOq7BldJRoT9zXxPscColKjmtj7DZvtXybNZvxIqOKNmtBw8JaKjeqihbdbHxZAHg
FveEP3IhuMufKnjurTdy10Xs6xP64OCxH2JWjHhyl56o1HA7QrgaluA/vU7/EoRxjIoN/xG1nE+P
3NQTWsirvIyRepHqJP1uJj5pWE7CUlM6qcbQz0OFBhYuALoeRCDMt3YtWkMW0ZxJK6n4SrBUoDR6
FyMnfYzACzy0UxFa5k8xVlncyEX0rfLbzOyggPmOKi9BlsXbn/QcoxzmfN8mCcuNBQuUO9f10nWq
UaahcTXZ3nKcC48ooC9gOrdBpdDqT1rp8R4QQsW1uThIiOEQguaUPxvs5rfr8A2U7olIsrM+ZON6
pOVNxnjtDQs9KWWimoBnGM4GzMTVQcbVk8Hj2OiQl6+Js7C1IH4u9q6pbhH1TwifJUP2FvunVOOh
oHItKh/bVbv3YdO3KEeLqtlWk3bj30DH7SVAtZL/4DB5sKdM9TzM65x3smXgqcHMtjjGlc/qqkfe
zU7MvXTtW8q8uUUUIa9jJOaZL8Uueia1tB3wXxYbKipcN8BvxWUx/Itn5N/RseXiZ1iTmu5BQ+6w
LNhQs2DnDAh1qSdnj9TcZYZEjuz5IamGq1d3V98JrkEC+A5VnYFIZ+DraWX9aT2SN0Yv2bqXKKbC
amjq2aCMxn9e6qyRXG0xOZgQbrs52+mhu0lcnWMKG+o85C+RGZ8TM31GkYAPrxjP+UBoIKhXvsCM
iAhsWj7tJ7GlpR6t8vLZl799dg+iIwqIwmE8tE/CbjujBEwI0Ma44GILQefPIgWvRDDe24FahkzT
8M2EHcbJreTk2UzNrfT6e2GnjNSs12ICBpSXzP2Z4dfdc/Vp2+ACh3RfxsOfkrS90OD99CgpyFhz
HuZpgKSG9dcsj5MffFK9zQXUlDG5p45/stulAITun+KuO6WJsTUs90DAiMmQl8FA/1CqBDgi4D18
nJNWrQMWOx5g6qDLj8v4z2KW2ukfBnAc3ThElJTelzZnCC0Kkn8eWZG3ORdQjDUDCZNDCCq5WYdw
QtGBco19xJBKKAAFB/hy1GjbWBRO4GkQ09YTXpZrTgkR4Lr2FcJPKOMtaSMazo6wfMthRbfxcVhC
fKh7SkaXwQ1UgNHGG4Zz0AnZ63to6Vhfg/4FYs+ImEAx2VWz6oobTgGSyt4i4OoFY1ESF1N9Jy8B
iwHpq+UGzjggeeIjZDZVdPQZLfkTaJrFXhn4shCvrLK5A+P4rfX4wNyvQH3F3s3n7TZAE6XBOssj
ODs3t47RClqv41QTQIcSosVW7eXxrfK8HaPsvrBXOUHWPhduO/RvXGcMJ1VwGKLkyLXZm/fIzU4G
qD5EgEuSbX+/aXagxBRBtSJZUbtpp6VH0RccR3pu1FEqvaeM0DpGkSkwuRGALSgISh+pCjoG9IF9
+f2o+TFVuJ+NFx8ZDoqNdWXh6ywkbPuX+C+vywzLNSVClpNgaJO3gg1Wpnp2sUer7p+cudu4DjrD
6thPu1jLXmgkU54cGLhoIDYjx1gG2xPNun1x8i1EMyiQjGW8XQ1Wzou+gjg/E0akuftl9EYJHJP0
L3kwI/QmHRSslNqXHtzPn/WWs04rzCMkkJcFlWmeMiAI8+BKDLGNKrWb+TR4RZU1v3boSKfBus25
YT/YlLt6yUaBvndiqTvvahqHOLxgMqUG4NFc3H0CpwWW5Rzv0NM2yTu8f5eprLzqxrGghi9YdbdE
4G54mSteyYqGAlUMaEHvZJ3ieeN8geDus9h+iEKp7YmWT9vfRTmKexcagOH393E4FwTyrNue9Wma
cUOWZbErxAxkLv0AcsdCEQpqx0UJbFNb6by+acytTckwOW/LnAYPLU80AP2iShhtEquLcOPuWsCG
PYObmi2lTY2ikCZmkAYm97OrtJNLe6OToJWrd5wzq1iDK1aFcKqvxfTN19e2O0Z3UY2KFQWBle8w
rBZ4ShRpX8GI2+aLBaMoP6urnP5zBSfmonfPvK9J8z4ziStMsfhgfagLwjHfbHfX79Am4PL5ZzG7
MOFWP/GpenrEtwqDVV1i9Va73MD+D+xnAg0i8GdL/A5oeNSPbQuywl3WU/0pWeoyW3eTe5wSOKo4
cKnSn6ulfELJzyCPsDuuO5ZO/Nb8nhMlQ8CtphS4k4BSmEkYNhg+9fI1W+o/dONbfBLM501U5nyP
KDOrY8Knxi+YJxfUiDaYOXsqHxz7jZ4ZqAB3wLNEv8M/QdvQg3ilyHlo9bs13UZW6MOynWp4WIxS
4zuPkeyjQp2Nmngx0GLjvmHWzj98oDR8UAEVG09XUPWv1K6USSMlkO7RmRVgPOlTgvhf497kBuXt
9ZEXSxNkGt1mAtzlWcu679PX2N+rOt7wg8h5PwJcWZkdiVSahZdzPhZoNUqyBeelPfOVoIDVfR6r
xXlDDoOIdn4A/9Xx4LPSZwA2t2c9RgI7/OPDdNJoa9gfPXpEj86L+8vQoAlF7u+j2ARfED0Gviam
cwFDPBu8REn5TQee6+eJMz7osbN9cHS0TYRO/1Pcm27LGrFbLYhZ7Ygg9pzFKpP8+HVhJs9ROtAX
FuEtxX8xUJOxFs6nM/G6h4ZqI+UTHeseUpu3lc8iMjj36Ka76bIoAhcxy+JLz9EbUcdlPSH2guXF
enDsIhuq88qlhckZHM7/1dOJmd5Kvm2GbNS1gf3hxQqL9UFeOi3pOH6JRhmca6/AqfPpx5RW1fyj
Y67s7O2Qa9uxpaA2oM1Fb7Inj2ptmw1ExCxsnDDm1giN+StVrO5GrqaZqygl3t1Jj625C6D72o8R
+1I+2yLodrTePaP8dtqPwJR4BVztR57nmjEzVyAtLH+pCaAYj9Q0oZPcKFRNgc8taF/68dsaKd5k
jopKi3corL456H0Nixf+OD3fkGUQSdtGZ8qfSElEvQb4w9F3vHhO/ZzSpfIds0ABCxQwumnSvwqN
Z8N/Neh1UmpGumCwwgnL9kuv/ilWpfpHgDccjUImL7oHJU1SYer4Nrjoa+OLWTgH070yG6WE2S9d
t3OdTzJzjghaqXQvTnlJC4fLjS8kF2Ufh8Ns13sTeRrglXXZ/ti8Nb5kRw2Ivya1bqZ/MxCDRpr6
sn9tEdLkS7JfkHIyhGDT1ETwZXB9U0kFNX4PTJOB88WTwSMRgWxK7BV/UfnTCroffWERYOxaWgWH
LYaMYFoFfYIBEV9Cl1xRIGylsB3Y0XAA0X9Kzl6DAb3uTlgVTxmDGeVh3kezZouXl2/I0ocNcmx5
H5BXoTQorKMvCuroXzKm64BFo/w1YyfcuJQ/8su00N6QWSHbkvu7UvZVtHpFRRyt6x4MHT9Tdg8p
jeQVoLntXGtDfGBFehSi0k3Kx8PfcWI8ZWbOeUDzZExEnTsA/vmw3nRAq0Z6jey3NLkpvCvTYVCv
/CdEPQnXY5Mi1yyHc6dhJOYCKpjMYj1fF/m8QYElQISakgEhmVR2Ruhs6+5JMV2y6UZp73FCzLzD
KgRJH6PzIqi9nxB8VsBwxn2aq1Pos0BdbrZTf2vW38jxNjES/kJEvfoPLkcT2I4xYqYdJ8isrCXd
7pqOyJCiyDPW6TDfh+jkJpwwpDq1WvjsFMu7TFAk07Chpxp047+yhoe2mJRK1nhRZfzsUAB4GRFT
NY6AcmCR5J5dEA6O21+LJPjGPjgjUjBTlNC5hkXLod/BqaSQa2tzvw+iHIEJLL100XYZvqsaxKad
EiTXFveubS6hjLlKrfiyMAXkzYvWml8pMqQGKLNVm/tUxBMKtBYqq/I2hq/m4t4LNiJm99Yi5qdH
kShYm+COkL3eVNxrlgCMgmU6CCtvK1MTjwnxkBLsmGCT+rB61tVaf+E9Rz550zh6s+gQ0zHOTf8y
k81dQDTLXKEDbtDAIbb0t2hu4XRuSR8E7NZTnqnOI4LCgfX9a1iUp40ZGJmodPpascMvJGWETN3A
cG9A5nolphr+Og/y7TToyazYWucmAPBkPGR2SWxf/GV+jA3fT1UwE2OEMPh/ewaUcqZN3U1HE07D
51aomWoCY0hawOdVet+cqqkar4P+s6hbwkVhJu9tMh4NGM0ZBuwFnYi5/FgA4tJdPwNK4XL9PQ/l
ObXNX5EWNR5Na8akBZomEHD6dBxf/5r8uRmSM6/pxkMSSDMhaVPpP0IlxehIOAoDGGjypJGKnpRe
CZpiuI/pUmXOWiLVIbgs/pWC3GRUVmrnEnM+Nq0KpN7Rmq88/LAzuFq43ouIOCrJqy+v9kfN6WnJ
FAFEY4v8cLl1GnJz7W/QvCwWpHI67HYlNwUztYeR/RC6q3p0705yb5KA5gRTweAdOLBatiaU50lD
pi93dlG5+4HEZyvAgYWJfoHJzwaj4OZXCAM4ls2JCtSHxvzQmeFnrYmYgzcs3+DZJ249CWng5mWf
84PKCpfNcMJytNJb72MAU8U0wmD3xt7b4tog+goh5tHXS5R2ND3g26O6+NOTl0F+jm6RmptNe8Wa
OuH+sZycXGtt06NcIaD7VBOZkgS3drYlmeSzbS9Lt6+zN2lXpCthJeaiReWeBz2mNj6n4zJgRNX0
gwoa+APpwZMmrvpyrfKjtshg4u6L7HEdAvKb02EXVN+4sXc5Wyzb71YOdAVqeN+Yt8tcAfbnRvaZ
PXLWA3zlQDQy1CjVofaeJESaPXM9ZHst2lsiYwE8i7iHlRUvsXvRpkw0UNLGB0i7ImOHsFhHOWVw
Xg3DvTBvJM3JTZNLlUDj6SKE5iSvRiqqMN/3vMcx6gBMh0j/r1wB0p3y0M/wiTudlM3wyZut1cnQ
t46xbRz3o4meKwhYuQwZ6p1esljkdGrDDwervMugwGcglXJdzSz4s4DdHmNt1X05NRxu2sGM3Bed
CzFiT2OipyjSY80n9dsCJlcFMW2InhcaD4f/GsxnrQV8x/IvfkxrNGc1SVnMqZy4P+vs2+PhW+F2
HAkKYoVCQmy305zqVCLaLwKiaHYMcBQq7SgBgpycUJVE+d3sUS0h5dMwbpjm8K9n1lHyW/te/2C2
apv73RPFhkzBa7KOOQVhwBw5l14y7CxsIcBtHRQdatU1bNsxHrBYMgkHAM+LNaTinu5Jh45868ja
Y6Vhg2dWRWfi8p6Tc07lBfh1zq4Uz6Zi68U+2Cq+8TKIZOBhwgwIBbDDi5153PoOh70lOv1bQc6u
71sH1gmIOMEr3JjolUF4obnVinzNP0Io9QzidRYnKs8ZUC6nMTKfKjRpTLOnKti1BSfdcJOtvGfO
z5mxdWsH5l/IirrYQhPbWQgiGMoK/ZACjCi2OlEvKaq00CDayvmphpjLABm23pWfSaU2XhEiZH3o
uOtl5j9ddMLlKgbT0ibjrQuQ9LU7cCVcvPZ7KHQWs09WZfNTMbEpEMrp7CYjEiLkzy288d0uGp62
/uo480Yb68OUrM32M1g80Ey81Xliozmfl4PUI6TQ2PM+hGBLMy03UgygiC2BXlG0ZT+o7ukQCy9k
J+E+g8Z94LSOO0dimVwKaf4hD0RrEHbNNrr9y/coKr8uhw+E8SG3502d+lTj32kxbmkqmWNM6Muk
6s7RqOf/I+m8liJHljD8RIqQN7e0t9AGGLhRNAPIe1MqPf1+NRtx4qyZHaZbJivzz9+oVVhp8ZSC
uZGQ3kL5wG8XlXMuPTz5ubEn9Q6qT8+YQz1IsLwIuQhkROR4MEIviVcjE0ElDdUF22x2RsnFYqCx
OOcs506czOZG4Y3qMzxnkkCVPGikVygKPPbajSKqqFcoU4TFHy4CIwcAXvWp14+CeYrWDWcX/rS0
2qumkFPfk3Jho9NVvzXkbAGNge5ZJsMu5MPG7FjNIb31sO/Vb1BgiourxpMOLb7BRlENLJwzqtsb
eeFBfNgumPRv/qUFAspVs0PVfIpT3j4ShvKcxLYnVSBU0bGQg+D0GXp8BigsABiz/ih95iqsMPwg
XysxJQ1qovGAM5T6nvjXRBjTb4/TrzVjYcRMQfpI8FS1r6zpR2S1eVkSU5Auyz5ecpPwpsbahN13
cokblnLmRvW5c4QtDi9LLi4m8ujKDNcGJOkJqqqahdTp0iX7KdbQINFjFGcCHuFGs+t+Y7hWUFpg
vAoPxYHObar3c54dGDYNmiQ1bP77R2DLFnVSA7e721mKWUunBcHqVWjooIGT4uCrQYMoKyLFemvD
jbKQdfVCHtVxpolmSRfr2Bi+dEoKBY9pcKMb/s3nkVW2q5fXIau3MDs/PdM/RH7wFguIpvPsQ3Gt
YYSOB/XqY7yE2NJYlTXxHn2y9Fy0WVbFATPZdBzuKfex8wjYC5vm+Iop22uXA3qyvQBUKJT4xA3z
ecEAcygl+79iESAcrqk/TK1EMQsT9aYAv7BwlQpWZmksaa3PWPUoS7J0KnZWbaM6q9qVG6eXkIZ8
FZiA4BI8a8yx44+LloZ+uskA8qRsP/S/2uDdVQ+oI222xv41ydK7MVu4igKMyh7PtIwfyMD3GNQO
TTPpyHr9WtXJb9E81+wArYB/NyM3SK12fSziisrrGGer8V6LMMOvOHyqCfeuJNcofzFF9wMPdoVm
7V41eBAla5NKlNriGrXlUcmKsuYtAfWIutcoMACi0qMHBQByyDpReJX3ZXqwBNj9NlwdNYVG3rBT
LjI0ZwNEgZwAq7jEQbO5RGettYjEZYNStUsK+hN9O0mhefQCgRtCO898CYeKh42BDoKoJvw9Kv2g
2CQ1gSQcu767m8aBrix68YH4FRg1E0dsedmLKmQegRZuDqW+Iqluo4QIQ/DuICiB0AZb6DRUWAiU
PzozR/UewXbnEQ8wDqXUQ+gcyIzW9w4z0QiVxZbshxlfHIvCCY8X3saEAn66CGV/hf3EGETbOf1f
Aq5q4lgAqfbpBt85MCRdEUzkL5xJuEUr2urQ1TE2H07sInw2OoOtLTxlks9PqNBP0NjDoFchSj5f
h3vYkrsg37TyzaC20FORtP4kefVmjguUEJeiw3CI9GGoV5UXQawyL1x1ON6esTOoKw3Ns/KwCgEe
MQPKhhivJHFSGxKMmAxWwCQrJBuzO1s7hSYI04SWai6p9bytW8FgOnMg+tgiM6cypmDVjnTgFDIC
hx2ZR9N4U8e2Wmbxq1VkcpheVBxRDbRiASQYpnkG3debU2eegzw64NSzZDxADbBQQ/M03RMSMRN2
BOabwvPz0ECe+Uv/gQFrQkuhM52F2vRE0fsZpmXqGsvZOXkgNi3VyjFX5IHQBklYeqUFexB76oTI
YQ0EvEU9VwOIzrzRFCvKv8bH+hdkXD08+zqCWqEGGOy3sMBSxQM3UA8wURMFfWcnBawY8l16bQn8
G6AfHonSFJ+cmAaVM6HJa5KrXXDzxHvuwemcuX8tCipo48gCu+TB0ZV4ELCgYJDpFt0EM7iAelXr
28m6x+WPHebYrqw24EmtwZm0dxOBgcdzH4fLoU5ghuwULjg5e0UVf87L8FajwUosoqHN1zp575FV
9KzUqWW1eZsHKj/P7pT/g/h9Ge1Q6rY912OgUv3oIl3rMU+XM2JrVz4iSnziA4yqgZCdskx9XqDm
07dP1Hs6pkT/xD2Dt4JQzTkotz2m/WjjICSymzp5RAHzYxAJAmqOylHso6UTDUemUfYwvX0z0KIN
7PDUDJUbe3MisE8hXgxvTK4RjpG9D0GcdkcR2UKKTcPQEgT3JuOAr37B0tvG3Tb29A8K9Xhy2+nN
sxHOV08c7qqDUceWBmktMywSiuDyCVghiMiccO3M8TGKOYP+1Kwl8cjCESmZWJoe8DFlUQdAzSvl
aNY7K5a/TqL36y46+B3ikpDvUgcmWK93dIwM/nG5S/rt0Gm7fC7Np4YFotG9cs6OpdgpWmVAqz/G
tLWcuVr1bITPLN8W1VUzUVjFD1mePTqJsPVesMQ+ldZ9cMNVC1G9ekFLSHlt9xPpZRWbW8o8tva+
0kx70DZC1wG0NndAMT0T+JgV5EVgC9S9AITVzbIetjnpTFa2bqDES+GuTAwxGhoLlmsarWZO15yP
LvGN2iWVHs+TR0c9Wmw8mESDhLeTycU+GblzLPAbgA5JkN+JrQnkqIWHDtSMNiVsHG7SyKem83FA
v4lmgI8CcjtC7C0aojDt8zjXLxxGu4g210KvY9TyWRh1osBnWPGejfVwemqc4iWSyb4eJFhy+z1w
nsrp0k7OpYmGgwPpgCAlXAExMEuhTvVED1TmZizadpk1+K60+n1ktEXnFKTRb2YRJlA5G1IVMHP4
wf79WWp3P532PuBoZiEFyawZTiU5JA6xwhKtwdA+Z3qCkaOzzcL4PRDJLZTasXZR2SKdry2yKPG6
QJYGWeOlII0orOLnPBBkTTW3sRkJ0mjWsmf+10SCh6G/nPJv3xm/rbR+CLfcO3r5USbNdnCnveCq
2XPy1nfVWx7oCNRMFZekriKKdy9zoWdrp8jXvrUaPyKWwC5SarUczSklCOJTOq+KfBfVbIQAXXMo
GC5VqIa1aVoOEvtLFzyLrIDh5amhQt3TX2m6zzjFH+JPKzPxQ5vJTMa+Ag3dDJ+d34UZEZNwWGiY
2Ov93RpnNEOdsymYienQrfCkTsLyo7JytZVzmPl0aFc2jCDt2I6XqRo3acuYjjOURS9dlIRcvUCD
VA+vat+7oT9X7l4jEhggFOb9FVUgaIcJedKCl6TNwyrtkXP7vr53y2ndeNrfuTKyZWwlK23SKbMV
Yzm2k+ui3c9wvFgr5xhaoATi8AVhM2MeUJ6YySqeuZpqbozyZ6lDy2/jG6Mn29Caw6iICJOlfU2z
CrPNaGkEqzxynvHy/GN2WDUFNocdVitosVk7B+amczM4NmQvaN6e2yLNkc0s0kWrJxNSsPiossec
GBNmVl+iJaijZFjyi087NBDJ+ik5Ucyqzodu//tLCSspI/YMVjM93IsUyd4Y5BWb5tMsnEetwwZs
PVYL2IF4hnfH3wSw4eAnM4Gh1aabbiBmToqNBwVWfyCXR9p95ydq8W+GUW2bdZcUstDoOK8ptaZ0
PNwNFG3+pKN8b3uY+VO2kTbU4+kDhzEhv/3MWuoxWtXGvRupe2Sw/wli5OmT84/gNZnlKmJrwdg5
Gglak5KRw6qXtnyd8I9PImY5SJFlOa5Nad/myvoTEsBBVMtzQWLRYsIT6Dts/spLlxAl6XyFZFaW
JssEwjsPaEgjjqOn5gnRF0f5U8eW9NDCdA/cbNn44RXGBi0dOe6KMgRcBpLKPsAsdwacMHoPRjk7
LpZ6hmG1DV4ofYww7LO0doZVf/YMjYXtIl5XicMuXGF7wMvUXM2Ymln4s45uRumt64+IEalDOGJo
7BTTO7nOoNZIq0FhclwmsKfWPGcHaROMBCcNvN+SASjCJj6bRh0aucmSqRLOana4WzjsAUCNLazU
ol1FsOEKZiWjxJqr3XY538LwH1E5rpQjmDtB/AccQU7H2+EOWGlP3xYwT+6GG6lWLg+0dappVjnA
bHYVEEGzBHv+czTw/B6RnBuQ14tfGsWu4N7bS01761D4YPgONwcKkKNUgyufuhDyr3uNIDYoB3Qn
ZN/YBD4tJrkRDIGVfItSGwtzQKeEU83TsxdYGCwMjwk1y54QtPAGYMWC4Bo+TtIsA54NTGRJXDk3
Il4bLkIVEGvOtFpL0duwRef5R8q58J3fsL2gOcT/ou3E2gMTIHk9n4F9BgxKvU+fnznNi2ae9izs
F5bPaIxMMGWwT+gaGu0y9bgvqV/qnRe7G2Fm9ujvKYDGRkc5RblmgZOrXbENkykzw0OI0KDAfFOP
HwaedRJonxhhFUAPK5Ujm0MsLc8yjQ98pvPYYkdljsW2s4o3ly+SkYNpO9ey0X88mI4igjuSzV+6
0+LmHN1MKIq4+G2zjBA5Mik0qMVGRAMekDi2S3mAIrJYHd2CDDmuGujcGlyVGCczfJsgCUyPMVwF
WM1osbFRuuXW76++gKufqXsLC79q0b4trTx+QcB4JdoYiQG5k9ywtIb3IJi+IZlZ/VfAH89DBSWH
bb2BVCZ7j3AFae36Otty0+IWQsuoVlo9kxfmmMtx/OvDiaf9zCLULJuU2VYjGlYaJNVxJRVwo3aL
7qS4urfAiOEmBAiEhk3VOTvlFpcmFJOj6pxbr11DKf6yPYNcX6AA5GYOeQ+sBhPIiTndnVGCneZn
nOxoMbYZXDQ4+1WFTxTbg3+wJVMUr/XWtnF5TTYZ+hBBvk3MKqCbQNRS9uFMOTNyJjvcO0ZDZIga
efV1rj/MKcX8yUSeeMX1EWICmAI3MGcrLGYE/T5TEQbueb/N+vk9Ll8LueerhzbO68TxFpVzVP7c
sclUtDL1/nU031qCVfpWPLV/eiugZYsWdiYujncxStTMNY5Xbo6UsuNLAU3NdMVQj/dxWBDVGx+9
BnM2x0w3s1u/J/nVDNuVcLGeyAQbBHdF5AcPfeZp66jCJjC2bjJ81UMfKXOldl16zYvExr5y/YWM
XbDyTwDJJqg+u6HDuMAFQBSO+Co19+gMM1OuV6PxJ7akBISZwTkARWCO0Qax7SvL9TwDvmm9+uHB
Lu3mb3tG3gxVdNON9qpSdtA82phYVwHJJfjIBWF4Vn+degBfBgk/KH+zsLx7fDCLLN+g6C9BCvqh
tQHHezptjTRgpKRZLr5skxem5t7CK+m65RDlx7H39zVuHxatvFb9zUpzlSjC4jxpe7NLfufBwujB
3WTCXlkzr7bZr9rDBAUeC+ZnYWHbUyRvBhXJZQMTxOnNMd2B6uXIreGkMbI772tkuTo4M9Q5eDtZ
veQmO5mE9QsOFYS0BxWOSFKeVZhlamPsmIKB2wWDcyk+vbL6CJPXWDJgIsDFwCQOv9WilTMOB9rs
auc+CIDzGWosmjE/jcbsbHDPCCtAKQYi8lxjB60wt4YDOBu0DduZL4/KpmD2TAOuJAuwBC2rR3Np
oPLiEY3/UDwwPqXxMNmJMmCKyDk12FMTpPinmBWNsk0Q5aL7RVwYNjmpVLVK2pnyjrL8O4fwDTEF
yWuMisOf1gdbxbEnztI9WFkJUose5qBGEJtuCrKQwbMDRvUiLbBEeYNj2K4oSqJ6gg+NaTKeKdXB
R9A0TrjhI7KoYNYGzry0YXNXU7Qik9dz2F0jvaqc7qtEgapTnAFCmYrsQqwUm3WwBC6V+a5zMJ38
musHI61WwWXqvNc8me/wf0xqxkz/aqXTJeLvjVHQTxosic9tg5yhe2J6n8wOiSBacnrtgkbB5lZq
gGSoU/W9rMUuVx9Y2yQ5RmM8iJyUvoI9/tV+JKhKtG5ZKNtxc0Gx3QO263/Br7Y1FCAiPrej5IQY
uWAxe5db1HwPoQRqwMAQQc3fjlWDZqb4ESJAxtVlrLJN0IAkxiFNgg3hXr/5zITsR+DZ9CP8Fitc
403z/yK3ny+Tdq6UZ5omYI10tTxXmvsyd/Jj1uwXNOEsQpqebRdcl5IDMoFyyjw51WufQFnP0e61
X95ASVK9vIVOuCvmq7JKQwZCq4oPkYMspszHc0Qt1Ef2CcTOpAyoiXkPYPP0OWkYFsqLKH7Np/jW
2aiz4qVlMqOmTgish3sWvnsMYAa+1xtWf0taiZLrOEF9KrJXPCzn8STT7axXS5VvASyW5NX23whM
gSjeuciLkd01oAuaVjZFGdg7rxnUL0BpDXYAMTRA4Bqbkpn1Fa8ouY/el3IesiFclIil0WNsXTV3
z8Yhn5C0wjPv+rMya5VMn4XpvPd1uBKFhHeCXQwyUuHszWje9Jz6DTAtCxE1pRkmO1ZzWiuO6mg6
f9SxN4LESlHsfFRajLqMsb73CFPsv4Gcbct4Hyp/Vw8oYKfpZw6jixUBTbm5tYhYS49cahQwG9M1
vghIIWJ35ZgghHbmLKIq/qpdbC65Smr+CIb3CfOx3BzwjPn7UNNJjyRlRjPtGXulaJol6sXpxdNe
nDpbRWW0dCX5VJyoY/ZwQPkxH3/y8nshMXaix0yzmuepOAZ+9h5z1iMlgkiuL5MQDAzrk2psjwwG
kOJJ7mQVAwilgbE0oYEUKDoPbAi7s/13NjaKUGbSD+ODiNiNhkACiQNZ0lIuHWvkcYoOpi6+WLmr
9TnGelXyzj8YFgb7tG9gDFbwk7U3djlQ+mir2mLlNNk+yNyLOo4Fr6NNdbYHHf+HN0JxwafYu3p0
E0r/OGSIS9hDcMpOwzkQLG2mUNHUHYf2HlW0w6So5CuyEys3hHM8lkdbegd/DN76Sfm8YOWuTrIo
9/4RYHiCVxFngo5HZgW1wcXwVN/hX/Rvp9E2Sw+fJ2e6utGmHaK7X7VbNMmLDqoSiV8lvyX48Ufi
PTFwMk+waHt7Q3NQm1/Da0VyZtzES/qgYlHDiIyFRRf+EzuKUBhiOdvvvAoOWUQ32dUfk42tQstQ
2OPABYL4REv2aheIi2BtxvoIk/9odNXVr5k8jAGUloKTLZxB30ze0Wf/WScVL4vWkIiHG1VInBWE
HVfYAOvRuprw/YO99dQP4yn0OMuSht7+ker9IpFfLMTb2ECSHGzUU2aOIUCadpv0BiM3W+UGD0tF
FDBnh4wZbAppzY0o3SnPg0iDC8UO3Z1CEiuSnm3j+xymS8kg6jDXVwkWmehUOMKGrMIyWECb6olW
FzeSoE+d9FYZBmIBZYZlATTsf4qcDsPycOcAvWXWr3LkFna7B+N1pTgbglgdeSOEpqWBNGPjBGq8
Uh9cn5yjZg13tyo+lONIoZy8mEt1Fuk9GzI+Jkt/r6pxYoZxDBiPZInUuOyaDsmLpdiOBaNTKGg1
2HbUjvFZRN5eluOLrj3Y/GFHmooNYyafGe7rAMUQzD1kk9kZzrZEqKa7u5LoW0ACX9/YTVTDeZ9e
ZJRtLT09Dhbkl3F6DqEf+BwTc8G2N0zMc2iyUh27TYHJOKh1+K2XE+vcYn6x8ubeTG+xdS3CEBU5
bmfI4rCiOPqdc2AdH+X4wbW3Bnw9bgvcAoqN6NYlOuewnZjWr0V608zDQMwmCzy4ylAnwsynVPzq
sbmOfMKXJnclug53AX989UAse/zu7Mji9KPgZhPT9hBifMUyhd7ccu33JLiauKjk6K0rHcUIj9fU
ZgSi1jzCHu5xUlwqWE5xLP/ao4sadRiVr7G6GLYVfbcGXvmRu8axci2JqJjgMldW/yeag3VSlwhs
i2XJsKfuR4Ykp+xYbfW0ADE2jlkCC2ZVpsCAJR8A3f1zxzCXTle6cFMQmmoq7Nlhl6nrikw2HTNm
icF6xHilWER+x+yLjNpUESV0VD1zn0PFz4aKbIThjLKXI4WS6KXYGwOVzLDVYp99Wm0SAan5L6PZ
rLQmPaZesFNsjSzCSCXZVsI/hbP2nABmQr9V+kEMpOpRnAv93JmMvK4MySy0t/VU/W3q7t7hvmEM
x9gJnlMGsbIvb5rl/DECI1prnBPSHXPcsViwTmNBzz33u8irPiMp/4zZdAlKmzE6Z8DQ+q8myDZZ
AzezJ2jDl5KkpASh1tQhDBrSulyHYwH65THeRw2mEE7L9KvTe7oerjyqGan5oz2Nxa2cjXfjd6BX
xyurCtetWzw7tcuhqNVHxvY73HlNSZwy9I4MGhEulp3xSU/+E8bei5XUxDaATQfdl4aiK23TYxgF
nxDHk91s0q1MqX6UtUPIo39qUrkKQ6SNfow2p2vNW4+hysaeDkHP/jJ0KcBpgLRkasvwiOqWiTNp
ccRGzyoq8aLx3WvxqtlEAI9Nfu4aAxcsHTSDYk8qF3CWByxq+sfYAoFlwZmST4QaedlNxP36YGAc
oPqcfoaR9zcdPPAh5wyf7sySVbQ7jvvWpvvOrH5lSh7Mdk73VY+hCfW6s4mw5w+bJuzmCVpLrB+v
0z61pKYBS/JtphsQcRZhH2AjTOAXjkID46VpvJV+fRxgxnOUrTC6XHlBfffYpdoTni1wt0ej2Ocy
Wbv8BF9vzp0fcspOtBOmvPfk4ipTgZ59Cepbov5GzPDafZXPEA+S+FB5o7EsZ8KJeunHywpDRAfv
EvlHXZkJ2rnhTDvsQV6aTj9oZXBR346s+c1oPTKqOaGTiCmYgVR+axaLVWgE67Qm1NIbeBxOqPod
zQspr4icZ+MLiGgmaTat6nWmNS+9zIzTAP/BpF/VUBzodnLJbbAWrADCkeWGdOjpSueQzO1qZLaP
2DupBpxY1TagPWUGxlFvI/AUYNCX7Fj0hYUGskq9r0lEuzCu6A3CY4vtJPG05nKMik+gmqXkP7ST
9lvLeoKJNYxNem+JPvusi/JuVMEltgtS9QKsU6xh00/RsosKdq6wm0wI4l2JyXFURX9lnWIcCmlZ
z/0Dzp2PmZY275VqMuk/sGLD8ysz145bsW21oNfW1beMZ6XoH29Fi5S3YbR2cIIPRrltNHlp66K4
SsmZmjJ+YRpxdeskZ2XLEfDaWNc8IHcJ+6PY8T6w5+HdQ7ecWYs8pvr6Y3+rBu8Zi8pqGfo9vjDU
vM76EfW882LI5k3rjytD0XpEThYTjcUsXXjPxsbnWoVevq7s4jK7uLLIJIUMBGwRzvA+lN9LW7pr
0carvtAzjIxDfgWB15BDGzVyWGnSPw5xLQiNYftgSYzbky3AZoFQY9tWza8zdhgaZtqyCz+FrcAw
GwuIZliWdbpzUucy6rSdTkMvWdMd19jtFh8YsaL4j1f5WBxJnfxOZlRwRmOCDFcfyfzip4yZM0zH
gGWYvWDL9D76+WcWTqso07YNWHbcK9WLju06kqHyo5btmvirrSOSGmWrwnEPfcbeTxNptrD40ILv
5ne892LfWH6pHMkuOAuOCL2Z0PKf2sf+x+di+R4ULG6Ax0I/6ao/7tihH4HkvJyG+o7oamlz3Da2
hHTobmNXhV3Jh0DaVJGKBtKcVu7astkKWPg6ORgNw2vyUVLrPWEb/ujuZ107jCQgTMVPD8H5qdaZ
4q0W+askzc1rCKur01XrgEegBFLx0YxGzeAtk6qigr5ZkNDmW4gNG+xeNwW4JOPGL3vWv/GurMCP
YTiOt+qPneKQEuAXmPlr3b7WFmvCWjo/TZre28JaKz/kRNhrU9T00P57Fmb7tEYBRGbgrTIQ4gI4
03FABz9z3F3GttAZFop7YEAZr+f+GvTFyhCY/umkLrHROELMhZQ9NnioMc8OnbMdYwdGNV1/WN1d
xuCnQO/weX513eFiItCQz5ZPTquRg0PC1u5F8RzaGdQzxIXKLVfCeMhQs1HASEQh4RpzSgh2MW4M
CWY9VKyUHjI2cD0LyQlEUmicMCxfAkPqYc/+Z4FG0+OwniZKFKfP2QTDOfvR1aSzOQcISDhwPV+S
lRokT63Pbqaeq3NYYx5eyGXQFYc2X5oVsUEl+/ARPjtGOIZ26ijoFanM80SbvrShGNSQ9KdohxYL
JVAMAQuHKSHNrUfcTM3iLTUlFFrWTOA8gj1AgxAthQvXdJ/ql+BcVow9NrN8f+rYk05vDg2MZ7Wk
rhydINrgrWw7m/onAHGLoYcmDqZi3nxwoFQnvw5RtBhN4JOhMFQDD7SCjYLiaavjyNeQFVEkj7Tk
u84/YrQFVwBIzp0xmoMNNdrP/fBiOM6yyZaW89yG4Da0VTM0Hd4YyXaH2+hXj1i6h5LZrQrIAYr3
uvGuKjUu+SvbAHuvcPodn8hTxQn1OGUxOm1OwuAktF8P2KKkn52H+gpPbqE7jyT6rGmrOit4UmcU
c89oGk+zYSyZ1WvwUp0D2ULQN4Rb+FirSvyGzV7ZPudKJ+cIWDmoFsTblFRwr69Gt3OLmzSxyv3Q
jMMocG9ahBBF22U/L1M2SRDUvK92fI3poH0QcsKLIg3iho76zXpzc4g3zh3nNWwWOfESJ0B1+Qv1
JI/vVvubGuphgIZciUW5MWHZ4ui7HAk/rctdgXYAJ6dl100rMHdsX5+YepXKpTNZghoXUnhICUUE
F13rgmWCtuQ/66xuF/IYxOl5wEKog+ZQ5qu2e015TogHXqCys9t3+aUH2Kc1t6F+D1uCzWnQh5La
HF/VG4+LhkgOJl/1OpBdSBjb6F8KrlHW4AS5tQHqoKj4unWcUQIF9cqE9yeRhAPb17zNzkqLHeQh
KaZNGHHwtAQGppF7rSRAw3hnE+NyaMRjtFJndOrvXHRAfXkU5W4Q38ySahrAQA+tUsJacVPh5JR+
Mdat2vIMLqWcwpj/bVjdkMm4Ap+KYqM3m4OAUOlnP9ZAElVLluWwQfUTldWqhMUDuhFIXJu7z9rd
hylgCEBhqqmGQs9fIctG3UmNdOpUUOOE1ed3O3g00V8XcUMAfJyRkQIXXNlHssCqxSlD2V8rz4T+
pPJkCkjFCQ/AIHT0zxfddZHM8RVcVoK0XfDxoZEUOKWSx5Dn8IzFSXEzqZXjm+TzKlP4uj7oGo0a
lRw4yzfN5SnXwYyPWFnWHw0BAZ+Zc8B5yceIk7IseK7FFrpl7oIaQgDcWew5PYiJDT6607dd/HFJ
EKbrSFkpApNSEYrAXDdatx99WuGG/iDQjm6+zMSjoGfLsUlkwYlxQhl+zAcBqcad9/ZPUa95tNJx
ob4mewx/5yB6pK7mr3bISsZi/Bs2JXKnMHq/o0Vt0WgOTO7dW+8RMJbvyVtrmDSg8fHczPMRi68O
70BK2fjJpmfh2hYsqGvBysHeNoiHaa3Ec1mCwnHhndtEMjQtjm92CwAVdrfg+Lx6qbH/UNY9g+A0
ri8KxNdMNizdChQX+3S39BfG9GxwOkiMSY5l/0Ba+lQjibOfTPevrbv7huf0OeS1f/JwWZ6jBGEw
zHT921VIAvdMWL9qcQizGu5+s2UHJjGTT+pb4XwG+B8XYNRQPYi3uKcG4nSYuoAKap1VKt8cayX7
RVkfZgSrWr6NgdlcZMQWBH5winHed9odK3+HSLiUnSfGlBtzgJU1JPxf/2eiXTefMsUnSl85tDoE
xm3Tks9uG8+zmji8V4ExXNMGr5MXXfQeKpyEfefqUGRtSD2c+k5R7EyrP0CXi+34JLNpm6cFJu7O
H9V7am0C6En0jeivOTfb4TuGPJFe/cuX1415rWjDdnzQ0PyKV5uPUeKsKWmkYrhq6lSofBy1xCPX
SGPwH4o3E1kNe1/6REj2IG8tZKIUyNsb14oMr95p8ixYsZ9NuM3muFFFhBqU4liLZ40+XRzzMfHV
LeB/Q2hPs8UyvD/UWrL1nPydspopTxYkIvwuziPWVzT0T/mX5Ikv0JSNCNMOXspBYGOuKkDMaN9Z
jONUMm1H8TNiXJC9xlp4aiEk1HnzGljVP8VEjDlssnLlnxZ3odA7lvmFNT1nj53ITZ6PzyrGIXuT
Au3R+BGvNQbmPoowKXHxngH8BOPqTnU9bMIpXCisxzIfCtoGZFB8ulopZ5RXEkQZITDP/umah1IH
dRY8lgYBg/8NB+mf8BBWnCIwFuzu2EtryVLg2NbJC0AnxF9eO8W7ViE9CVhJ5wMB8bCzhcjUcNpd
XdqNbLA+x8Da9pwoZfXO8uTJxMl7WmFNYBcqZ8JkWE7ELvMcjGfx3rH/huZZvqTvfv3E/3qyRwrK
Jal3ngV31UIdVFC6ztiIj5w0tdpwwOqDUdVf0JIyAtX4CsXWToBNd1D6uylV/HhREyTazGt9OJko
rnpvX2EfE3o8FzBns+kDrJVbGdhrUACersrCVArEJm7e4oKtE6lc7DH5umSxANnbS4en2Zg/4XmD
vxr2fOz8txCPVTNaCXkuTXFxvXJV+vR8WoWn7ZPMr2PyLq03KAHoe5w2wPOlfcmdLbmorvfS+sOq
Yweo26s+OtHcoJ+lJP5/te3gFeu6DSxBWKD4CE5CQL1O2UJbK+5n7CG0Fw8jVAvQLSHvHJjsMN6L
+rspYHtc1E5OvQq7WHXY7Ut2aK5Jc6gxj+ytBaVQZATD619ejqZjlUPZKk5KIaqOz86PV1gmDnWJ
e9JBPeNBFRxsupkM0712+orGu92bNplFbEkhicKP1nGdQROdtM3aU7Jx+cVoleEUryZ4Zdr4/5+3
cVjD29TFKn4Zm2d7NBc6xMa4wbk43nYEzDSNgMgVXiAkNxVuiu5P5QXYktnWy+T73lKMxJ6iZS76
nfaF1LBvE6x/50NNGJdkbpk8OnNdbGq3eRSG8Wba0xf2Vk+D3i3b+s1vLwrmVEe6qE64eeIziEtO
clUCC4vNm5m+V8WhU9p8LdVfzLJ/pho5zdsEXPwPjEWNRH8QTwGNDp68CHMr0QJY/p2cR8o2JFa5
A7HE3xKcW1ZYljXdd5nVH15E9GfGplUnDw1RsGJK2FQkuNq40h0kXnitK9Afr3tjukZhexcm45K8
oYwfe5/tg4rG/hMm38D6vgerpvWjYdmgVE3wV2zm8ZlF6s7ro3Xn7lJUbFn2XOV3k+MrKBhjAKPx
QjES7V5S8dP5ox8/cw9w/seIt07zXpi3TLA3bvHrKu9IqzzyYUqeCLWFoalSmFAvqkOP3Uq4bMDO
px+AtFISR8QBozawXvQ9YH+IgPMt6WNGeILurHc/hZod034Wy0sv/2SBOKeou87I93v09RTp9OTg
7qquvIQBv/Hb64AzLr/kHLEMOlYHN8B9mNpanoVkIUEOL97CpXXVTbSM4zbjk1oYTQLQBegcSE04
ZVhP56DQagAeeP8TB+MGTFGmtzCvDs7Ib6/eFaCkzqGahX/umvug9bbKoMXY83rPFbGtFaFuG7UR
4d/lk9ypbq4fYcrBtxIdWuSkx6YB5inO4tLeFdlfRBsmqoI2vI9Bt7MHTDyQ/vESU1to4hAQrb1e
qjhlkn93BlOXX2sH/P/d7nPwg6PNrAwzp/mPpfPabRzLougXESAv86tEicrJZTm8EHa1zZwzv37W
LQwwje6u6XJJ5A3n7LNDha3Z02JcC6cz0zdhfusWxE/LS60oey6vA7CIhBy2Sr/sOkhUqoO8ZBJv
zhgSQ4LIcb7HDH3mkS3HrZ3ioIXGx4HIFNbPOUyerpof4yLdIbqHu9MCdaVrm0THiRRfrYeLC31j
QXAbgCM2LS5KAtZSSXBxhCEV8TgUjZJ35difpPW4zSYIv/DiYWTTOobUMWI1iqv2sShxt4O9R/9A
50OEEImtgYrGj6EqehTN6tBxO+uNtXORfdEdGsYrgzlJr4++CPxtrINGkqB+KbnmcEIl8apvj6G7
Nw/GvpKNEBBZ98rjHbFHoheSas4Wf1xHPwXKgZ+WjV8JzVyPkIxxX4E7f/8wHZUjst+GyQNdzg6A
4BmyjXJm4Y2LnpMBTAJCTiIRsKJxjvAmkQmf04jHUle9hC3uKxKGXujSquycGxeDSdjillBCQqAe
v8DRhe0N72MzNE8IAkZFU12+LYT/6bumHVhxPfc1xtmQZmSzWRPTAT3A6od1shTYhH6rOUczoQpO
/NrkL2Z9GpdvTI7Dzg/oBTMU+hyGOFGg6cKDES5XJCtsTn4IzI3yZnKl9hqxOiO5DXh2iXY6NPbW
tsI76Wkw4HW/g89PNwvRlS5PaG8SxXFiiMoMVgi6Qk+UlsM2V7HyG5e95RJLHh67bDdm+UeovmFH
mZAmxacusbHD7LbC7X1cpIDtOoPPl9BgKV3ofdMH9ho+o+a3xiYUKDZ8Oz9MTe4Lt9iHFhkNpFvY
D5l/gU8Z7ohzZ+7N9dxERwMq/5qx0LaCsTN6UUjoXED6CJdx5M5/Cl6flmDhp6rTVs/wGPZLPB9y
d/q3cod8wqa0eNFJjsQL0PWzqACmx9QDX0orDs9ptGGItS9TTkXXGHZ2ZB7m2mv/JhU589yx2NOJ
ZpNB3kjdszl4ZMlBGxIEXabXYUMymJp+abjjqWBq1MmTFmwtLECsurmV/XtHvY2pjKiRpltVKIuk
90TLIQBM3hCQjtCEW13/A8W1zsBWWZIa7guxdsuD+mKrnS+YfMTzMekfLaTm2fScfLkvpXqyf9uh
R9RDp4hdf7dhCLYOG5NRUPWqP+UknFXHXmeIA2SNJ3f/Hg20ZZqg8sBLtEK3jmBvDLCkLQXelYwK
OcTdf4e4rj9M7DuptvEw3jbJBWdhC6XDWfArSNeiT/TnehWfBGl3EzPxkZ6GSSoNCyojrihqmKlF
DzHE3uwRvOIGL/jIhvDXYsvXp3ZdBUQioqEDJMTsYOCGpoSBAi3aS5OItYB00RePmbxPCUTAD/fj
EJfCddZfEti57USNBYg8fCx4DWA5INUXvY4y068oqmTNbqvuFrXhDAwQ4zdRIJ3p7kjTdpKVELNd
HY96d3DjTeDConASdwfh3eg8aSJbcZ2BTMUD3Rwcn1n5lVgI5jzbxPH76QTZmB9oMjYYNkFkbjL6
bCoZ7EAgry89pvVEhQLYoA+n4tHB/JoFLgTVcm3+pIQNJOyBkYlnjE4WqgBpFlDm3FrfOfg4ouzH
YgUBijfaxVqlK0gFTa2EyZz8GcJVBNRf5TfV+QRYxZdnExjZvStVSiQ8hZYfCcww0GCOosHfx6ZS
zFu7hew8YDEFjth1WHa6syftukSCuBLD4dR9gphBjBndY47ahJ5JhdILVW5tMwlSASXkquLuYJz9
DNNPnjOnusIsptrknGZRDx2v7DbhmD962z7N9QBlAJc2dEdFtGvQaGGNLK8/mQsuP2lDFU4418Z1
iAKyiTIkSsHeFbOBNV50djmNW8OXGFrIx4KzVQD5hHS1JYRcltOIqJeDP4QjkE+EdmrYyQ+ksUcr
JvAtLEHZNQSACSastX+wJb1SCetYLTjxmnHDkZfqT6zdwZ8mmAgGYmlH3coOsgV1wW7AU7obTv5E
/5mpu8OVUqr51tVXUx1HZqoqOHdDMoWCOI4QeXSE+j7Ur0E7n0x559B2UGEPMF6JMsFe7qx1iPQz
QEuK+K47j/rZYBOir+VJ6PjE62a6FRqKXO23Ay7SooqhND5HyidBy524F2QjgMPwebhiY6g1SJkC
mgpzbWmKJ38CD0TUgMkreEA0G5r5W6t7G18U2c0BVDHboXqfHuAgDdkP9TT4UcRYha3CsG+Vt+4q
zRhXQDezYc7kP4KWlkrfhRTakdkJ+Sw44VvsoM1tG9wbe2Mb99gFAmf8/5lWWrnOGRrFtNK6TMpY
naL2uypvrcifLrPUVdf+NbSTMyF1NJSQwbcLLvVkJoLrw7VwubhQZChNcGrROsLO/9WKIzalGPOY
WDPcLG3F6M4WM9QYH7Y6qNR2/s/FSkqw5VgnTfQuXGrmfqe4Iz26g3osPPSBvRfmfBMd6Yqg4yVJ
SGDhzHSyULkgocmE3/wq8M9A1a6tC+Z1CW2xkxcAJI6UhtQCzaUxU/D/Gu8tkF0fd55rL5iEf1qH
dPqK3bfKRQ3IVK95ie3GzwOxH4pLkrEI3PI+M46l++gjPLtxea9gudMj4n8GW8HDLIOeAVamhqiR
frxiaoeB/zyjrafdQRHX3lIiV5BTBUTFNbuA8SwHUMnmGwN/YehBDBygUfAfMyWcFbmSAwzRojXY
pMCcIdKro0YNDdDhcqRilLHuCubR7qsbv8kpm4C2WTGZYu7HboixVu7oCyAuhn87TI8B2mXTaXaH
VtsF+gHzhlV5roNn7ZzsqL5J6BYymBoil2VdgzPqqDqC7k9KMI5dbV1K9XDCP2obzgeIJTRTZd3T
ndSQjbm7gVGIwSEfbsy+wTjloc4r36jxfzGKT5WBRUZ5sBn2sMMuzR4rXQ/sbgNnwqv5MMyZNsoq
PPICV8CNm2UPDLhHlHnQPX2HV7+nrKh0kWU4HCur4Spe8S+YhvV2+MPaC/ND/yV+WUAtFkoX7pDZ
127ZWfsPKu42fEBm3GX74MyL8TGh97tt4Efr5a0+o4i4Y+96NHftOfcR8/80mAeyi0Bl99PePLWf
ylv9ydgfs4VVux/OCDfWzD3/OB/mY75aL+Klf4cWH7tsCEh/PqEVs3Ej7qCYiaKEVuPpAHs/YCBG
jHsJWjgPgUhXrZX8mGh+Ox6D+FQuFv4xARc65XNxFeOLNHO0QuBpmhAuIoXq1KbLUi3KYOdCx8M1
+WEDaM3ln3B84ecF2Qe6AZK00sgjGjrLf2rtV28eBm1lwnRlBSUhf8exvH+3bqlfe8xw8Ald6Xfj
iq7IgyPsYavuMSHw2ncYJv/ZG2sfbSFLbJjrelBeVnDDNgTfnp1b9bZIUP5eo2XWo49wxHdyW0ZY
zWzJ9DArDzCd6fmfpELZt4Kwsgxr45l9tJfqZrwO1kbDZn0+ljn0611EQFUBR9wDGTMF5AkPgSiq
rNE3CQF/hsFJG7e4cUMoKiBHeOXqu15HXuEhZ19hbb/C1G0VEkpIM0rXteIfphbvb6/HlYtnB2sN
8H7LSjFjbjS/fLDADt2tvszP7E9yc/8SdhdihShW/Rc0Tn1vXZjFMQ7Jr+I4+FQ/1SdfFNq6raB1
ofOFtZG8qt/FobqbP9Wn+M49dvZ3dLcu7Dp4dBL4xHcNWytJHIQShk0Ne8Jzy71Z7t1yZ2MDSvpU
yPydamqtXwwv3Ot+e2IUUOPgsw3DYxXeYasupLfkOMrCpNon1rbNt0Xpxzq6C1oqD/ejNju14WWo
joN6DZRzbZzUFmLwXhN+RbJudnKon6k2SR+L/ELbt91uliefhMHxivmlVLVcf87XyDS32hlQGx2N
QoHTrXHSZ+AJKFlDflrI9FrF/8FpoVU23tVTGXrdHQvwn/7Nurg76qflqn6qD/tk/yeR/avxHS/b
aMEyBII3jVbD8AxYNWr2I2QcKO06aZBmxotfDcf+1f6OP+mHGFC+I4akoCe9CmuYT9KUbuKGhN+b
jxRW4272YDu3W9iLm9YjuBGVzh6J6IAPMOczlqZf9XQk5HlPkMbmdd6+fVGke+84RQKhbNBYq0cb
gArerY9FZLxyVlBZ9DWWrBcWpvq0fptXaIEPS/kK3ut98YDYC9kGucdGv9f3Cl1vi9fYCZbJczyH
z/pjoFHfImpE/nazqYySVbRLffsXaqKng/q89X61NwmI2ZS79oBn2O+CDTilqh4Yn+UlOgfuxvgM
Nino1oYSqx9+GX2vnU1EskqU3KwIOoVGSY7KDraazNOTGqyCU5gQ1S0oTMZ4x2QK2yM3SCfUfszY
UCisCs4P4KY2jPbIdGduqGzEDHAllR8jqlX3CT0Yh0MJOclbqB7+ZjFVDWbpdR3KSt82qR5mus+X
cd675iNYfCNi1Ga+FMtLm1yH6U9GXnmLm1mQUYKNl7ndNYwGq+3Q3WiysWWlUUWgLIHq9ijN28vb
yMnPYoDXSElVHHX7Q3ZALbj0+Ju2xiGY3FNKwDf1mJ60+6J72MgrAY8lklN8gQZSxUYTJqZ/ZnXj
2PUjoiRRi9LjnsYPQ5iRPw8QO7+D+K0Rb0J8dUisYckAD6wisCTM8Lcqqj1p2edaJFYx+AVin4wY
I+gfVTJbSUujzFTdQ9z5VlRh/47xgeMzMEesK6BtUYQrferB4gFs509ta/UsS2Tp8kx52VPJDjqx
FMTttEyS6cfa+o3/jroT1ORIOxb3dylp56iQF3flfvXQE7sTZGf3ZvP9zRtZtPjwYA7LoBF1zKoB
nurZkD1uYVVyrxEBV+AguieIf8r/k02C3TAtuwXJXzlMkLVinv7XM6JCYK0Ad+uE5AUvHRcRZhXt
3o3jc36bkOtKWmNUge9E/2nKjrkLcOZmaAXpTb8ZAgpwbA3IHP/K9YCHlB6uZ1JKeUpMQ5WeeRYA
BcflhHYuTHE+5YXhWzL3EF0y36GTka0JLEqKtnrG9B7ObmZ4bDaH2CYyehgToGlIjobTEyvC3s9Q
ceFFiBkmha0KzSuuFVYvlH3MAVx4U2A6U0ShEz+sTvJgz4ylI3niKoRjIAVlDAGVWtTqjYw44eBO
aR3kTMMjg6lh9mCbMt4h3RM5YXd4DJ/d8N2AWx2Kc7VcLFQb6UTAsPKqqdpeBpABcpMObHm2lWwF
3PagvAhS7I11L/bAHcuw8GxBa99sRMiD5e7c7p9iskb9TjAIX2VsoRakPwB4Y+vhgrICphPV19Ix
38RHLbnWZ/moQuOt+6abgxigMwvtKuYz+NRYGOwovwFjGjpCGsyGtIpXYGoXh6t0YBRura2BBAC6
ZRYHLGIaCqIHOT062t9HR5diBgzOcHdKIB6xM9gfAFAJon0LL7viIUdA0/yY2nAH8jrYv9yio0Cg
O/Bbjb8Jr7DPSQdRV13zpxpiv7yUoBVm8iW0d3SeeF8jySWTWzGvPY/YMu4t9ptS+0RcyIysxXUx
R6S5o34m6H0n7PYlZJgBhXz+G4Lb5sm7K6eBsI43uX4fobKHLyFMXmD65jly/VRZTxT2pTJ9J/v7
T84TFhsDZ25krFAzQNPCMEHXCjKdfbfkaIzR3pivcf6f9kdrIK7tdcJ607MCQK3Ojo99TWvdsv4l
A+eGsCwN3kyCKSha9TVuMsLuGeGuyofFe8LsYZUCew4lS32YGDcdk5G+UwD9kvjH8ZSwm+lGBwrh
GZpBPu3xh8hoteR+lNW0ztI0/BLelVkyTGygKWEGHZeHpm9eSDU7zgh+7UU5wuD0pA4w75ON/Hdd
mrt+Ts12Zge4g3l1oOs35S+OLllSUDyBZaNFeqINA9P7JvVhFQFE1BSpjAwXUr+S41zETJRxACw+
2uANQVEQXksDO5f6e9RQ8lbdWlOUG6w+TNBUqHDLaTbByODOxhucRPoaVgGCFnCnKOXAjPBRyB8D
OonpyPaS8CjCfuYlOLFAxrCgeDeHeGZOqEJeme5wx/m4HAMN4H5hfhYsroxciHQ/J6fBvXR4VPf6
b8ywN1DJcDe+UxAITYl9LKSHftvRaumYQBsYbegVHoOJvW0Mcw3cz6lD8B4j4vAC6WUjw4UchDxl
SeAKL0MiC9hOEQVqRJeuoKFgRLakNFvVS5uqfGSFdXqBEsD4Efvc4jhxrRJjBbi0pLw2gH+25sKK
DPi7sLA/CR+0fEw8rYZpfzad4GJweKj0A/JgMnHLk2ly/xIUxZfiwBWyor3Djx1nWGL4wbSL7i3Y
EdYN39VctkIFQKmrFR/XDe9qRxbufuwVlKXA31r1JSwG+LyumAlsvItiQH7jterVLeGHPnwVOZyX
52wEbj6g5uZmsmjAAOZn54tphgAy1+J7TKJX9CVfIEMqB6DKhJhJlO2Mb7CIrp3dPhbeNwVTC+O6
aBeviB/SU4hwcudvunDxnBPyq4gE7XVbZo+Scqwc2gTCXTfiz0p23C8pn2mL/3HrHM2+3LQD7e78
meO/7wpCWsTGGXvPSVvf0kkOCP+55Orzd8O3kO1rEW3Dlqm2qfOCweW44SVQHoyXkEItg0wyNsVR
aofMpdiNDtMJzTeZC2bMW0LX5tUkxyX+lQaN5l/88TBXpZcEILIjXK8EpR9VVNVrmD2Efo2nw93W
zfVIAHquTQwbP8buP20pcOmDpewCNYHMUn9hkbVqmV7rlCQKgTCNqHf5opxxWE9qTOM4prsDeMo/
elA/HTQi8rhG+OyaA868s6b3pbGuliBLi91G8ki4CikfS3vaNei9JIo3Ooxeq21b5AREfBmcNRmT
ZKynJ151bGFV3JGFQiQ4ggzId1flMlavWJZxv+LjoR9MCH+CjM6gNNdFYvyzr6soriUftUrf5J/d
8xUSgEt1eBMLQSn6WiDPhEWm1in5KuQ7986uqugSwXVGQStTRpC7XzrUoBizGdSOkQsfMn0xN04e
ektveDY8r9RBBgHnO0vGrd6m5HXnG7eI/sS3rsb4FyMOjMEr52nzRMvpOfYR4UKYzEFOgg4IlC+t
SKSRVpYis1ANFBpfrrYVsI7rkYVKqJYxgzHAdzVjseKH8gnj1QIx2oYOnBuEaEXweOdX/uRzMvcI
T76C5gcMow+tV8UijaMscB0L/Sr8VEXE/IAgR/Qc+dTg41sdhEaljmvMGFL7Xzr1J7M/a+c5mt9k
liAR6TzLfa1waVKs6ALpyyX51OW99ExPydrAEniLk03AGKZTVQ7iaGsF33X+d6HkMfIXIY2wmp95
wnCLrxhzkhaAKKjs/JDhJJEFKE2pmubqlhmAUxGPFEfeV7nq6xQgeD4rE75tFSlfSfqjzYxkcS0N
Zgo7HhuhiCsYoyle7zDvWvQpiHX7CqcJMCINqF62uiB00WJsQuPuqJ/D/Evw/FbtCoIx6JrwnpNr
HCQSKqtOgr1eZaj8Hx0us5byt9GU14TWtsKMCFHFYaFFJC9nrP5j22D6KGBahRyTT8Opt6C0XMmu
CXaBI/9YC0TozM3Le07wnWmfReHcB+4QMxe3mNJFK85ORClrvQoZxSsVO6iqUlHuLei6rDv2Kg4O
AbWn6W5VbBiwP/MUu93VEU0sbB0HAGKyryNyWKv5sccGuR0Oq0Hxt9kQO4JyH56zbu2g4l/k5K+O
H72ZejYxtkbJYMrKNrEzstfIwAzxSJDQTupPcUOWkaT1YELQJR3+iBTm096odToYOPcaJnmf0p+J
EY7rCpA/3I6QSPfVIaXqhvtJOAAX1rr28+qRIZvlASyg4TUEGEnaoNzSSCxXyEaHLhO6j3jRDyp6
rqzrOe2C3UL+UxJ8FiixJ3SFg3QUgzOVIrNWtf6lYbCqGe8J2gOePblrHD3TwEQ3tK54ZORc6PQa
OKZAPj8gNWbv2bxFprbc6lYC4gkKKHQL5p+GORQVQggtAwICVuEFjkeQc2SYSRndJyj7VL6BRqqq
OLT9eGtzhZwYwtDNc86rbhlu5F8WGEIMbyhZxlPHYRYFKmQol0HIwGFHFQhLQ46vyD1Htx7jkcEv
yBPJPWTkusmvrrYEktJ5f6Xpl4P0EhO7UTcZmnMTsVUGGybCsONrqdEDhsaid1s+QhpyVE4TqnEc
q5JvUr2pXTAqsnUPQphJvUwnKQ8ig2y8Zap49+GBQdvaHp4JpzTqeqe0fE3ncMSv1op2rgGm6Gwr
vPktNX1v6eia5rsFUYGr15Ixsvza3M/D8BWold+6X8xXqZjGsEAb/01AaQ73MLY/Z/O/WInAvaD6
zKR5AQpNBcFTVEDGWp3HVQxc1veuV3UV7oH8OsNhOwEv/x3wpG9hb82ML3pOfpSAyiTpp/1OL7Kd
Xc+7QkyQ+jM/hVFhV9EP7jeDfbedz7h/pB0s6MEz9fosrwk2IK9OrRGf8y01JBUBLE8YZXP1Zap4
H5qMGsHO66HF4bpcy4uqZOMUBD1Pc3ZUABl4iK6kxhImz3zGGTCOfSb4RAF9u+UbQraajLCS2kIe
XCxJzRhvc957efIdc91B/m00HKYgA7btR9hxArrtdcoBf5LD3JIvlT7D+C6JpXKbqCGzc/45ZATG
yWSzTnhXvaEiCD3r4BcUHKnJ+Dp4JRTcx6hpQ1ZdirTJbG0s/Gn6suYgKjLQigK+N+YF9LoWQiSB
GCiZxQmDNc4+fq31pY6LGZY8A4reeuHiH2GgXe0GBYfaXCzd9BtnqzfRRQTKnjlQA1Nbcu5lXvv4
dBiMzfVvALLZxTiMNNo+gARoM6pPxFZbelKUaOUh0TLi3mjpt6guxvSQcY0YIaq64XPiwq17QpJK
m3UTz141tFudUGGRcFeaYi+pPuRMkoBGbDVmQ+8YNVwE3ChV+SnIHW/iBwCPtNqC982rDvmBcl/0
Bm66JGsbwe9IN9jl0WemYk7KxBBy/JRH24HDjevLYaCk4m83II/CHwzDXOZ6kz2gHRJALNgKtAg0
+P8o1eAwEnq1GRztGnGEAYVXzMtskEHuywA1JZ7+9AZB5VDLbjD3xBqMmYwRnWZahbRPNxVDioYh
mTkxsADrKqxvUMokX0+cjEWOuU7x6Kw34y3htBMU8yEor5oSFzoG+xJJKmv+O2OI0wpzjck2Pda/
r2yMmDFYtGtVgjEIVWxKVoJZHCKmopn+1AN8yQgBkTErxC0O0aHATCVCAosWRBXUwshuWMxLzUwc
TLdRnWOcm/iEKfE1As8PcMSDLC5e+9K+0/nlpLch5cOJfFo4Uxbz6iYKvlHJ3yEL305llzziAnx4
nNQPlSZ6CgoIXlDgy/Ro5eoBf7KKbfbvkglDJgYgG15I5Yv0lXOBiZsuFQX4BPf9o8CRkpC0f9tC
bpEIsIQCNmH3R+LQQOCULD1Zr0iGaaMeZHPQZRH1hZMdx+YdYQJc1P9Ei5lrQ4eIl8gpsAmS09BU
txatZH4IR2WT1VAnrA2hzlgQlLTO7RlO7STIuNPxVYFHg1mIg80yfBgcrv22YtavDBaQVgOwFJnD
CyEExz4HgqoKwXYxqj+p+XdUGCpnTUe9nSyeMu8pUT6Mpj6HIWnueG3rCWBFiFUqhYG4yzqLRywv
DD1QEF6/RbazD+q75fzmdMI9YSFMqscZFZW4pfZnTlnFxkOsRYJQXfkT4Qmd8aeGrGCV5Y07tgWW
ZvVqbrdDn76XFNxp+ahTQl8K3GpT1teVCWuCxhWy/4nC3mn80j4DP1YIELkEOOkHYwDqoj1TkAPh
zkbNFUydBDicXvjSj5Qfu9g9yclkptgMIPGTzUcDNSazG4vAcgK0y+yeW68hoyEdbI46DdumU4AR
QgzdRh6SlRpvZTKfjuXQUE03Mz7L74UfxT6tjL0xjrswL2GDXrKQew9udQ6Pi8yKzUTZbIVEdDIS
CaHyMjEmWVhOHnVQ0fSZ051QkLZ2RPwK8HZD74AHFqz6sbHXaLjAXsgOdGgjqOhSyFaFoZBqTk/D
oQVIUOXHnJKvdZN3k+Gc5BxH0uoOc4OJDe7kyU2lKMWBSsuearIj1TBGldNJpgh7tsqvCtdE5RLG
jhsMXTmetZApEmblZJPvBu1TMjmJzMKwgdnfxDxRQXMHvRC+l/YZYqsENXUvn30iBYaoYWr3KxbA
wVq3hlJnsmrQlxxQ+/SEioTTFdy7Napj3Kl/s3yAO/o0cFXmrOQQ8EQfk/iB6/q/0E9iEklJZcrn
jpiylhBui0PbOQwFhrVbXG0hg93Fv+OLwwT3m3WRB8eq3ZfqbrAPhnUbqgYLoZ+0Gjz8VUCWLbyA
t9nMVK0LdxmOGNJHikZPaW/8zx0Cb+yLYwOKxHkpya8hsnccYlN0YKz+mBbBwjyGRgqkfDU85SGc
AKtiX9TS0wY1JzC6AMIn1JjLTeeASShbUWFO0KOs6m+Kd5uCcA59Rf9iQeybOT9Cm22Nlrr6qss7
S112IgtsfKyN9uhVKuKIB4JD7fkkEyegJQwM9GrT05JoXeWaXzUDSsGWM/iScwRTH0hvnLlEZcBQ
IccQPCAphiB0fodNyfM7LN8QxwBn3G046nCmyNgGZ2TxZ3zRwmJKgiPJYJN8Q8NQOXeXQeBUQ2eT
YS1460QgxRFjIb9TyDU13JU1PLMMjI5B94Ad8UlrEp4xSWDwS+DUiPh3UmnMeVyWbI4M6ORERSiM
ZeVCZdGkktOCYAnUUDAmgDkpz05ZyjImUQE0+GAKsqK43X9kcAmi4E92xYNjbJ6KdZCqBAg58nYz
HaZf8E/LxR9s7FqxJaymJzqALaWzxAj5qO4EGxtbDEgPbECF5fcQFlw7mEjZwnoTBk6KEBMSohMZ
6HAxFwnjCyf2FlyAwHaDYUNQEuVesFBxRA83v+NhxdZcJWaDARXkD5jeuijvXXMMfcoZg4wu0MSe
yd74nrTItXTSu0nQiXl6AUeC6/c51Gv2qkBeLpVwXZ37SQCDp8C4Pv4nTcOHgghdnAerxZdmMYnV
kYFHO8DucOPAkw1Si7zJld6MZO+BRFedsh2HYq1jepaBSHTlL6JC+TgZ3ZxLi6MAwKehsnZAL4t1
nHZHFcu6BQgK4I6DQ6Iq1qHv8Tif8VVsDDyQGVcCw6lde5W3ozwmM2rEbHotKFsSMFeb4ob3Kaxl
003f1fgrNWAwe2zAPmkjFeWaFHh5Aon7IozNBG5G842eYXE+BY42LhVj0Dt+swx70EnnjXNiF83f
VLmdQlNhwoyBuioNM4zz4nwrE6q8ggQYM+NE2wIadPqXNH3isvXsUMiwh23JaZngCTH9so94b6Hu
nBpQvbZqDilNbMHR1fGFglbfovccgQoMcY6p5KIHF/gri75lM4N5yu8oH4Ms4HrYtNSzEmZJKzhm
8FTktqZ6kwz4zGw3w1xfQ83gAIGeAB7WNNuCxWxzPEbgDOSCcK5QEc8Btui09AOYevMjDHYQ7H7E
kWCOsm/ow22igRnxyuPyp1wUXLoU7POYGA8l1b8JPdmU0XVgauBLSIXkthMYZ/IA6+YcDajq4R1M
5JwcBxCg1H0jQQn6yrLtJsdXBnhuivzTXMpQ/ubQvS41Y+kAC+3pgjjbSwX5A5N7TNH21qK5ZBSj
DjefjASlbeIRqWOLTOubcjQqUPKxUDS1Zx49H8E15EMLUUzRxHuyXq+j8ZFE1dkIv6MgPmIBxtM3
TybB6P/QFVrfQLsJG3asHKu1GNEQQMccNeCjmcGX5P2E8Z8+Vrf0+lJvNAAHUbWMPOi23s041QUy
dfUjDBCWuYmv2COmSOFKid9khi7Ou1k0chArOLeiNOR6ZZgpWfFllvy7yOjT5ZeT0tZJWV5ymePQ
M4XCfFKn9Z/2C4LpGQaw1o0Ew+SreUEonL/Iu1l2ZO4XfFNUSC8xeKLgIuCglf4RdJdIss4L+SwW
AgX5oFD6jpCvc6q+MC/IzgWVnKoXaWelEnlm4+Kg+g79DD904BzqPivzS/Z58s5KTN1ncrow9Xdg
M+XVj43lRNeb6KmnndocHGmhE5+jmZlg7mzdzLrMUkvMYaCjWUroaZDnzrn9WiUjnAnpNYpzP60Q
g9xR7IBxs67emzWuKA62xh0LrQ1PmfhYasyDIN9NFOx5B3O6xiZf0qu0ZAcYiZioIJDHXYFvbq0S
PhTRfstdd2Vq9mvdf8qPL3u5gMJ5ytGH0mKNMSmnpY4a9mG7FHHxuJ0n1Zc710Ra7xw7CnjcAV/g
WyA9hFNclCehj5syu3T0zSN2p2oujUWRAmYTXj5t9zpnBa0dnimke02IvTAaSpbXRHwWGlx2cJms
dFCnDkgeqc8g6ES3OJJSrA/Zhv+rdo0Hdhd+Dhxk9fq6qoDN1ZkrTvE4KWP3KY9/F/AsqtyVNvNX
ccc4mnPgS1/0va4Sgdt4el3vVCV+FZlzNsfsOM8ThzCYinjO8+JZkJ8s0HJpMYLrPKPA1CtL2g6A
Z7Mk4Rzmgi7WM/N6vLUxLDo1kOYkFJfU7l1qZDkqOwPjCvFkumsp4iAc+msqcBugfBg5Ey05VteZ
5PYkG7fs+3kFVivyR8ALxERElrFN8GH05b9LxK6NPzx/YsOfY+Ry+RM5zKyFoozz0UKHbxZ/l+RP
V+xFNl3jbt5I9qWTvzYIbaT9jzqYzxI2Tbo1Ga0muLaO9Lkl1xSxGROINZtWKibwo4o4t2W3mdjZ
aUbg3TLINVlm8opqLVll516S/rJPK4HX40Cx/qSrkPUFV1UNvGEaRJYifjZtJteENKJNpAoUZXCJ
qczkM1BsWT2RpYALn+KCkq2M7nsaxIbwW1kNmTADRoV71u79sIGBBmfchDOhfgqcLipd+enC7hBE
I2h5/L3EWDczbLXVq9w3fVFvmbglAuMYi/RRJvLyw8mrXZKE5aXPYhmgTkvHfYnBLbOLgDcFmL0G
glnnKGPZcHkCel1cEheBP0EqLXA9zWRm1oN0Om8tXi517ZwBE+letuQXS1KiFOqXvo25Xy8QS5NR
xSnUWP3GRiIdBip9HTN/osjdWRZxLbuBcwx1Vcd/HsEZttSdhTxgYpVEZrpnzr/wKauRdphMoWG4
9XBk3ORc8QgLF//6qdyjdpV6LKSffEJ72Bk6GbBsNclG6E4FIr0zJiRHHVasiz+5NCTABtwHtcEx
OXg3pFS7Vbm6eY5IcJOswy30K097Inv4/dRfXC6jUTOF+cHnOAPF1TBYShPUU8BPLTcT8xda8R65
71KOVLfwQuu/GIhcUpzpHHJodfD5jHZqHAUIfnBwQu02wG9QXQiYthNvdSBTJeFC4Sh214Ymwx65
B7vPNJsOYfcR0ZO51biWp/dQ/0i+OqiVvCvimso7a+KdlbApsB18CRVSYrRtFgAcRpJBmf5KfVCs
FzgfkG5yTiHL4x5CgUtIWvTbdgkgOEcnAlV5t8XKyS3PskRQmpTR8ROkj+JH1ri6vhtQlGD0Ytg7
FcYIy7tKWoQwbNWZiX/3xZ2FD76ilGfXTB+hQ5IZcZKmFDrI6oFLwZNDgZ5yzeELMT4JVNLrUii2
FGqRUu5VqPKyfsmHdsc+ZPjDgZeFnrtJw/+sAbhHre4ksxuo9JoQz2GNoFNKTwgSYzHhkPZZlhoA
H37BZ0NLPKP/kHRzeQtAtYqqnYUvUknXJz+1A3QY4S3Q4mcTcQqzXrhrH1FVeOaAwRbGrSgLWIQS
oXGxxdLk1ctfCZFgcWLy9oi764q3vPiknULIwNV1sUBT5Yx9XD7kPF7j9OsX1zM6SF0jDQGWqKoO
a8JTdMhXXQBXGO43XWwJrd7EfB66cR8sV64cGR2oTwRRoZRoLRrIOUDTG+1Ej6QJiwNDmfaCakeN
ajjQpc9AGwjcrpYjjpL3Ls8xTxjhl9jBW6nqn23g/tp2V3nle8wxTyUg2yKTg3J5bxCTouzH1H4X
BgpADE91dJRtk4I2D8empMOCTJM/pmNNpSVZAS4wt9bZT4Uva4L9uajVVo1iHFK0sEY0fv+PpPNa
bhxJougXIQLevJLwNPKGekFQUgveEo74+j01GxMz3dNSUyRQqMq8ec2G70zFGBwoc9orGv5Szneq
ENw09+6ayi9CySWuOyTGIvubM0JLiUYtlJurtNQuIBiZggIfNTmGeBUcq/WxoYniPHTZcV7+my85
xX8dQ1rQ2Bb41VNOAxxBSRG73jQlga05GOBaqGLQXwyeQDHblqEvZ5r4vZDmDTb3HkNKbAf0AuDK
+c1epqVyMwt3oNs3ctYnLtSWyp54bStngkuwVgqqqCYnng4byHFYsTswT0KHCBAsgwts/TfbHMRH
jl+nRAQyQDWyQFnel248/n/bqG+4fxQTeh20/ZgvGLhnN28bC8mCQSeqOo45RyNgYQ3FgMOhylwy
3d3ggDDatBvdXcbRNaTNX4nksRhMyTjwdnxtSYAl5h+8+qBz4GdMOmeFCvdOHbt1aCZtuoevZbRD
xM0ZWLNDsIWIWC7GNB7axM3gjIo7L6DhBKtsrcdOisNSDGptFccljE5nVd3n2XlAl2px9Of0Uszf
F0JyhxFnCE4mKBlxo/r450ItnmJ9spF+FAdreNGJyFYZQlZ6FojiK+VLE7pnMRMSBhwSnTiMRthH
DpaLdxd8aTcb39MNEyN5ApGy1YhxmzjVU805gEjeMuuAocbSj/uRPEqBw4kZEz0TrVcBdLFIeYzE
SCslD1UujfR/C4LTXRSRAjwSxpH2NMWZGjQG+9ZtfFrU2bsp9NvaGAtLezH7AwVcFsjsfRcxo1n1
/x/rK8QZSf/jbFGRQhvY6aTo9kTgGELFGmwzX6zdZifko7AF3LSDrjifolmejG+2dfPGXaECoSZB
SvNOrm8veE3+ivgyQTKS/xHtt1QQyG5vOJxt6wfTGXkDbudlG4slQ26ef08yb+G63yyLADgwk9+U
yNI52w1MM5rlUyXTxegfstpEEYU9AS18aQCCbFUIkNPzcRQwCQ2KcL2uX2bfuvZ3XaX7hvHzZhHC
CAjatm+LZtJldMqXhWRuW9HGLZRGLHLN1yeFkwTfGna0BZJyvtSxnuoeXcB9fBTd/VgDf9lhDgnG
7ixQdTgU/c3P5PzMTMpm0dMgLtri6gQs3HwYOnJ7tQskxrjU39gfeRgg1zUN2YHtirBzP9L344m1
zxLzQI/grfbXWk4HRUMtihMBPsSYocEP/zOg2pcZVDINO4j+26BQgHuYaaorPqQJ77GXeIxo2u/M
59jwJICadpt3N9wUyB/etXN1yG52NAEOEnfUkMvX2PUrpNdmUsIFSXjDuM+5EbjkGjeY0UlQw4TB
PRdNBfEZrKARvwmrXQ+ZAc3l9mZxjif3mKdwZXSZwoflRrSycqS6xLayLSrgVkazjIcEcKsiP2A8
Dqe4l0xXA55QmRK0xQvxaxiOr/+dE+yGGw12iiQ1Y0HIJrYZ93NZ3CPoqX5tkYbMdsVO1DF9uTny
Y7VhqKjDjjeghoxBh2Kw8vO0ggZKyw2jADsNZnYWzxJ2pkBAjJ8lYJ8B/AVS4nx/7oT81abE4py3
JNU1tfm4VVD0DLwtUc1NcGNtohPTxNhPs+V3jG5mtGirMz3cGPHlsuSt5H6ODJ4sRX2dlYtAEKau
8E2mIpOjoBL6EicGy5z9EjHtU1JrLqvojUduKj+k7hO04mZC/e2735v2ZFPTSAU5XtZAPcLJiU6R
eh2SlGjqkWGJokMs0579n3stzjR+wSCfidxBwzgsnZF3oG7jkmRp4+Zl1NxRAIEkDZ3BilOgnQnP
EQPj2rajpCZ5xESUYDL7oqkoYEdbnA0b5IYWm+hk7gPFGfB+4cePhOvYjW/X9zebaSzrtAZvcwiA
4PStdfK7r5b2UOA8glqzknFB83PrR2oRxziPKbzX/0J3ePcCsrQZwv83FuXeiD2WJTQtyEM2pBH3
R8lQQiU9JpTwogwbyi8H4Rf268vHqm9IEqE4T06U0UW25wVWOX7/GyYhBjjdDY/9BAPcyuoOo3PB
vyC8dSWtewa+0W/qRyugOUU+pxU+A2bD+vtKtNDpzgZIdgHga4+Y/NBKyQs2SaqL7yy2R2UsZH/c
OCH15dy8JxgZ5chQtXexLzH/9jMJ9F8U4rQN3Qe/G9Z/5YSNpIMzsjGeV4gWhmyj05mfpOnXWDFM
UuCuiMgaeFGF/qHBHtGbXznzDCxtqQlM7IN0Eua7P6DMsWujEvwrJ7Kixae5Sr42Ziclye0WXogS
Umkh/CSr8XTrotwxDy3TcwGvVIgxheUOdurezJCFpSihGulI5xFRm4lCk5JcFEUNpD5etNlfFm+Y
z2ufHHSQgmGm4hR+13CPixdRdQ9KtvvvUS7D0XmDY+FnTPoLS4CA1Pi+AiHrvzK3vB2Unm0EnL6m
q1Rv48OQbQ8Mbk0KHKoQGe5xTchAz4wslhQNAxFGNFZz6uCk3zeLfaYGcIspNpi6ilkQU5IZD5QC
sz1D84QRnQAkoHCcZegJ2IVtNCNSjVRVTWPhictzw5MPVznj6JVkRMdmDGuLP+fwbdP2RVFvnNxj
AIJIN6rzaXLtKkY1bNpOCU1NuU70QlDcYU20dHP1f/OgBS56TzgSQ2xWseqsnm6SpZZ7OT1Ardxf
6jIlTfodZsC8kumC9Dp/KsQdzQ7ibiiAuiPk+mSCGlgfRYXL8HOWJjIR3kfwabHUbg4N9GMh9lya
O7n9lz7DdBeOLWSEP9BzrikODHOg8PTM+ZGm3hvAXscFfzWk26hWzbcV10JAuqp6WzbsgEjlHu9+
wgFh84DJBz1QcXrFRYlabmFC8wRh0SOoc4enW/tn8LZE+bIwgRDRBQKKTortoyaFlq1GVf4TWfaW
7eXNMSG6udHmKBv6WFYojQuOUsdvl1W0VAYgLj04ZTzFq6i1xcXoG1wLBjsUr53CPVO6D1EJy9rg
iYGHRAUYQNAVtucaLWCWVd6IFnZ9Tkd0wjg4/XduG28lT6GIyxm+2RJtRY+EG/YKdMA1GorRh/8P
nFZo5wWG7DYbvgD3V7bCyZNor0RRwndioZ8crPThln6XMhgeom/jdWjFWym+dQvHGKqu22ygOuNt
bW9CCy+GRODf5qgEWMaA9IjxkCjVNYMEk7SD1vKto87neDgIjog4QMveOGBXNmFjLBanCdIxBdMW
sJ0Igw6N8cydMV8Bcmu/G8O7AUooGuhJ/p0cKFRFQnHE4K195XRweFEWetb+M7UfvK9q+XtY9R2w
l3gcxDEsxg63bQtpYGGhc44mo8SKnQ4CEGD1NMwOxSa/akaoCGINhx3eNcLoTJfnc9IyEAOVVaCf
Z8lVPP0pwJQgr1PZ3Zm+5Nrdr2VQQovpVF1/tr1xFEhwWiZ4Y64hE/9psY93eqUd5otG8ZC0TwRF
tauJ22wfVfnzPLRHuKzuRtM7GVIg1ezHsCDAWjlI+xkLHTaMe5nHWNygNdTZzZOdQ889yVo0o04V
g4ibQUvQtXTWZGxD+Uknxk7zHv8/UBeu+DbDaU2xzaEwlQG10TG7TKdB/l8TZtUNzi0sztWu95aM
CTSk4oIxpMGnVaxJkA6zNA0wyxFIU8lxyRtE4STwh3VCBVAfdAN6i85EFbhZUa1Hc7PCtfW3/lPG
WJgRBOKCGle6mkueQ5NxsESQtAXZTwV2Cd8EMY0YyDjIs7WVORrJ9nH+afpkYiAx9ITUx2vQTby0
xzIip+ER3dK8YwPCjfZbemV0R/oYYx/sv6QXdHOv9qeD9CzU/adifzuwe1cnGFpv+vf8Vh/Wh/Fi
vfTOmZpftvfFZTC8+lokpw1xto+8ysECYP9A5jlRRxmUYjhHOOCYh6mMcdYCP9Ziph4aTvMkI7WH
2xbC3Nwq7O44DBFN7gwkYKwcdDa7bSSo7iC/y6g2IP+/kzR0ax+wxFqv1ZmifHxQ7j9cGwgIVRdW
kLNDuI71FwM56gbHwWAcNBQRKfkmse5BP2CeL2eR9Y2C+7U/TU9KOB42uHuhWj4qVFDcCwj8emgz
A9Jf+u7YN9+bSsfxqPGQgsjBzn3RqLXb9dSkaAnOLFq6jwzjQWevbk9jduQNLdNDRTH7DtonMtx2
z/NBC0hcY8/cQ8DAE4WgqPoEvRjMwOdP6mWvUUiza+77IkAH1eFTUfk0tndCDXZJRyJ8LJVuvvoK
InPZXzSMSHA48iDcmcOrdffaiZD6g/V2N6gavO47R19YWHBDUBMqPsycBhNVgt1wyyxcwwXEps2H
gWde+iZqQ/2LditFW4mBDQ6t77Yc3oA/5h15uKcqORgyxiznPiGnAU+Es69B/GDqU7z28+Ja+oOt
g94S+uGSh9q+jduPfo9btpEBmmTO42U86G/Zi0T/JXx39pSr93QPf6kgVtpbf2XFfrl9EAzZ4kfm
6sQGxUT1vGPecGs8vHAYfDMgQ8/ckzXH5MutHgCOLkUCBwX/4Ln6wl0Zqxr1ytsxh8hUCC4Fo0BX
NDHsYGBRrgy/B98GvtopWtTOJ26y+D312S+0IFr0OwjtO3hOe7IjJM8l2s5df1TwyN5PAUOjNLC+
JtSrGbQk200zz/aTD4L+Wp8DvQ3HJ4xTefCEpSTUnFCJcXnQyqDqf5tzDwpw8yXLVbawnrgr17xG
Tx5ARh0Y1sIotg7p9qEya6Ctynh55Qwz0lADHJuW5Grad6aXZCJUoHUf7Uy3/9OixC8jSijYGbRs
wJQKOn0XY5rpyIsuJLGck/VgJycafjJgbyFuLbXDLnq4o4xSRpa08WOm7gCZfoIsOx2r59svKloi
DNDo4G6CyG4v87CeFeIZKCn3zXfGLh51dXjn+XDTT/pYqq7gFmqv02F7rc8kAP5qulvEFb75wMK4
KrZEbp5yKS4kryhDhnxTMD+WQuKi3gM0K1PtUzmbnz1m7HDURvVSceDW+5LNaqdAvo+Z/Iy8Aaaj
XNON/iQ2i7fsr/rDEMr5W4MinqC/7PIXAytVBsheY0KsxAIBA4GIae92O2KXRzg2U6xz834nyMp3
zns4nRIOmeRGBcsrdTSnggzY1+IF7csbR+ixVXYUO3tHDpftA7lW6zcnRoGkRIBub/9WGMbc62h5
1lx49p2rpHwjGwL1gXBtMFsYlfjMTvXFJm/CJtujY5DStxPA/Yr46yxYCJKRH+TUFmD88D5/Z3TQ
pqD+NM+iIaSRF8BFisQAfwYZRIVfcnxGNVawgMQU/d+SnO8NYQ0mZvlg2yUvwAiiZUA4gLdIw7Pt
xGuXYlXWeswtcKzwUGci1HxM4VLdbSmC1fKN2UuArVwnfwjk6DY5J1Fwox7sSsF0WslWEM2hPt0f
UvIM1iXqK1zFsLqVq1DKsQZI0QBaqMxvkrCiEZW2wJJFKUIsAV58aN6pnoRpaDc+r5Diqv4xL567
Ug/A3kQVe7f6J6wYIq1eYLevkFdorRTgEwNwXMN2Op1vD6TveuLFRImeclyCyumiNWxOsgn/KJsx
Ow2aGpfJMpCVj6KKxWRMXTNfdJOiUB5rzM7LT/Ft/AliVw+40GFKUXMICCt1WTbOJrM2R45WKvwR
lRg8s5auae7VUFRhVd58iU/DbdLn79u9esVbITmZQZd5jfOG1BeX/oIz8AEkiOvIz0k6jG7fs8ee
yhCYkWNRDkGBehZr9EpbUc2Yd+/KA8HIqd/BI/Ic9tluBxkXv5GK+RxVePdkKy5rWhuOzfC84fyC
cmlnxc4bfugAuCMJkb5yyIP8RP0OF3EVlrf7LbYdvsv+vkXDe3G+RQo1+EII7zBdNfuM9etkQY3x
qoTG/aWm/Sjxs/p3F9Ki9M26XdfxzUzfdDeBUW4eF0JNcaemd6Kn5NQ9ESsY3X8YfxjveL+OM/yQ
SApK9PjlEYYGFnSGAnOHFUv4kL9Ctay382oxIv0Y4AiCsx1yoqbAN3fzoSwCwwPdOZt0+WVE4FyO
hyCRAC9MagiZyUIewvLC+LD5u5nhkHj4pVas3FdhMbO5OZ1xwRXa454yhgvmGUEek9wrDt0tring
AehUXJjccXxeiiMO9iuhmfC0DF81SEkJ0kcNxwL8vkBZYXKds7A/MmVxkBcTXDSYMHzCBO6SHmxQ
hA7YijxqAI1/ELTsqCWajyZx8LmqmEUV5oEHfXmjsDKBj/6SB2Xw4TDzQVCKqfVX3z+A01vYNd/Z
elCHPS0XFiwJGSVRgygtqJJdNi3s8t/LC8w0sivTCN2euSN5LY+YrJjLoVEJric9V7piwY8dH2MY
9RXPVrHc2xD50AcsUnBaYizQVcn+vXhup1jd/I6gMKAQhHgQo+77JMcADMbxuHfUn7LQwzvmbdht
6tx5yUYXhiGfcYaEjxUIweflsXae5ircuneEN6gfmhGom7y0eXrKSByRhwgck+qVtptPCUWhQg8J
RzkY09W3Re7U3Tigy7dmiVClvyIbXKYebHkO9YeDpQ31ABPbG6JjW0JVJab5jPPoUenrsKu173Gn
seVzSMgY/ieUwduTUo6u4OnQ3q1Dgw0Pnhs0HAV8DSMkPPxXpi3AKmC/DvO7QLHtBY8u8800OEBm
PE8pu8p36N3YVsYFdaUJNxSOiY73gGVOB3wb0JH7C2ZG/fhZLk0gRBMtP0OoGGwTL5oc77jzomUE
zxKSgHxmTrqjWa/wEbSDo1UssyLSB0ySH+UCfhRY7A3VqgWGYEPTzp4FFeCeNXv4/Tk73R00J12U
qNBfFvICgWKgH0Axwo5nwSyDMXkrcD4qG4DeyQYYutYEQZhCAiE8ypNjRxnXDbmbsHcKggs4o4S1
s10cHUAy4bZZrlin1uov6Nv7zEjnJv/T8dTYmGRANX9brPFDvt+esFJMxuYruQMwFxJadwYOY+zw
AkatR5JVXQVBoMILQhCHQDCK+4pxuxQxQI+EAotmTXByeHmjVp512odh4KlR2vHUOkmMzNu0n6uu
eCkhQaSyRRYiR0s9Y50utBIrPqvMQJ/7ugmWGr6zythVHYNKa90tvUN5U3GmtY6CGq9b+YEsbbdm
U9mQEOUlrZas+9zsalOisiypSh56YGDIVbelfjeM9pSqyo/U9GGq33wLQyYiSENhy570LWN0uJw5
4ZdYixjpEGp4dwquuo4Wg8O1bK8qhSuBdHJu+eTP/kc6EVPQxRGCAIv3r4DffWmmuxb1uTfpMGoF
LkkdApO8NzlxoeWNLWvqoXMqcJL0YKw+m9yJtQ71MsIduZ3PmpBs8sSJebJU9KgXfQHm4l5am39t
N74WRne4s+nzaVpsMTToEhDE8RqYLKYpv0kWLMgAWoY+kHFM2zpkCC3xccQEs60LXyCT2OpZQE8H
6cN8X4Fj1ECD9EeK4gvS/ke86tq3GwbVO52N+79qJK5eNBJDienypI/SIH0PUO2vQtW1RBpJg43o
n050QHrn81fImZsextvhflELKEYeOx5+JIwQffH58cRYyC1wJ2pyHGeQiHU+AVQ6oxmUmIyKeRcL
fbq67yvvhpA1MCCmXjYyx32cz5npzniWH3ArouaSb7GovFB7oRwMYbhLUpyHo+za2HZAbwXL+kLj
TdZ9+kQafFOd+tK7kxT/U13Wo9M9sCNQ+a99rGuHYuRJCZX6tFQ/GmwB3+yOY/PJLIfy+Lbu15e7
KQ7wDhtDaDjkOuwqNaTrU5EalQfrTP1QJ+HK7SLHIVogGFrzNZMI6SMy3lgXV61p/G8UKS3D6sbD
C4ch0sPcH7eaWeYj0P3OVF4Ivt/nwuUqG/fmAJ0Ql8mu/8y3ZwtbWGXyIUjBf2kr7H5gaN8apq5Y
uqh4UBCODPKwn6Vs1zmniWVhWOyC4HwE2EYOQsNHwRHXMfq2pNcR20GJ0kgXewLefQMxactP1j8p
6OfU+rdtWTrri0JTJDQj/oiLPhguLac7WIGOCXRY3sNBdhmdba8Z/T3C1leAdw0/JY/oLWYrVf02
Lc/6fnBwsjJTH6DAoG8IJWaa1gOK0GH+ZDfE04rtS14D6my6YoqC7WFA2H6LavkkgLPxG5LSrXox
20ecEUGca9yzGxSRGVoMX2UWy6F0XQ0KMb18yc84JeVhGUNOFsUFVbHHlkBuhU2uPG6G5m5+NK+0
+DlufA9M7uvzgKb92fLsRyXk06X3MKIK4uqwLh0t2uZ/kEbTIsi+oRxO7XEbP4zl0W5RWP92D8YH
xKJD42uh9cEmFiouYb2hei0PujfN7kiyuUOJvJvZdt/III/gPcZTuMRdlATYJSSPt9A+6ZyTFCdu
Gq4QNjJX8uvvKoJ5QMTU0dKw2/TsE+EudfqU3UIz8YihBvPNvFVjxLSzCfsECkfCgk1CtltiTduj
pOTS8ulpPUJcfo/aK/nm+Df7MM7JnoplZz8UaCYgle2LX0OniCcV2iUkHozlhJMMW4SM2c5+GeFu
7UznhbhMSIFcYCyAmEEIR87ijS8BCrXk7f0ijHbJmqL0VdLzkn4O1g+fHIM4ub9O9bnI8DuePlMU
r7tFOdk0ngnGGEGh7apf4W6xQgEE+mH++5193C8S5O4/AJchbLZwOWonIo1yx1veCKZKoLJiZbkz
rWBSfL13eQTx/sLMjEwbBtn9ruasROqjHQlRzfTjqopPxk7ODx8uPZAoBU9scX0aLzmlTIR2lRTz
u/QEQF7h4kGx/cglBPrkQ2/IAA9G4WGO3rR7Q8Jol6+EOU5gWnRbjvx3E83VzvhnIpoNk/SxQmry
r/osGNZg1BGzABw7SFX0uhgfBzQj+rVCkUCsFqBlVDkRfiZqFZDfhoAZGzhk7ajOMi8JTETQ2I4J
4yXk4JdyZWB5IU1QbQRvvgTvQlNNKR7mqGQiM75xZ0HwfmU8MbGVBk7K9/jJYZ18UKkx4Q1BQV3f
FgdyfpBpno4vFYXKnmvd34O77SVcSOeUfM4Bxn24sQBRSYwsoHDtEpYX6F4MpsUORdnbRqoPuNLv
mu8kBLqqiSrbISWMS8jk9AzYaeETJhwjKZ1tMHH8eXgPbpaIPgaeEpISBwMsqGgNx8Oe4PFYliNu
03qEXgnrXmf9M1SJHR/O6c/6ZwXaE9NNRK2AJLUwQ8l+hyjDFSiYQ+b3cXWsWnHT6HLleMr8HnL3
hft4byI5QLI0hM6PFJpMIk/SDw4J2D1htRnwI5Oc+Bwvj7GDLwhEBQxvxdm2goOCWQKJLGSNRFxc
QKlYcx7Yh3IE3/BtMHsFZNiJzehPj4k5g8Igpa4U4hREgcH/s/TAYlqa1T0PFVoIksCaY/bLeqD/
7o7MP7ILQCMdGx9qPLIwJwKVLLfB+xSB7W7RLqxikHrQLf1vov2gp9HoHdye2fhuw+Q+pQigqv+e
0s92eFdUIEsePjJP36BoFk7A5cKATvMVJk8OtcqOQvUOsYJ2NqTMJCiUxpEY9ZhzxHbOjXQCe+1u
bnPhLaYA6X8UPuw5W4Yukl0JT8aH8deAV1n7rNG0O/AWEI7KTIAC4OC2PQi7k/HIVjWNRw6UhfRH
omGvvK5keBDI4NXLcb1Bmzi0/a+9fQ1SzKofxgiJU47BJOz+q8YVAS2KVO5tx1JizSNEufCMrLW/
XMfhVB0z+7vF5g3qTvUCjYQlIPni+eXpQjF+0SQWNyUpSM6T3Z0hiKdnsYNlnvp37975TnbUe6xj
+9bvzZibBgtmuspXloV6ZXUVvynkQEDWr5K148ELaX7TlWpzj7E/sJECVQYLx4XHa4ybYwHztf6z
aMLuVodG+GQ+df3TgnZs9JpHbkQ3nPjMaXZS1Th7TQ1ugown8UkdfnFemz/BbxsEKTo2HLth+jRu
0ep869N32UMRdICIQWpDa8Oj5VXLfVs9SOcekihd09FmPuVpTGZAV78w9sz+KFnooguL5rZWfWYe
TgPfMZx8lWVK9MRrk10UwLhAISliD2Oq1I9QY34gZkjXIWHsFcGDOU4+5jnJQ/Z8e21xh4lhKrPr
nDqcQlsiL0N6lm9QXUqqh/FQfZivN+ytn5sDUR3g2MQn0rRhcm8SvcF5tUVQsH7mw3MNyrKrQxpE
BjwnIE8oHRBf9IZBHVVbiMKtX15aO2igvntFESFTgHQAa8XLytjuI+jYCMzSE1q+FcL1pYVTzsBv
viKhynQ//SeXAYp28n5Y19GiIAHa1w3WMpCHMZy09tqTgwqNqS9PWn8y2MbKo8EzgTZ7wrcwNLFb
Ql/xgm0x5ZXuyaWf/ZFag3Jskpgv+dTLUGmA79CseGtMhkPcFy5wQX8qg/nOqITGeA/LxGVLvLJv
bn80nRQ0w0GLhbtEyBY5Jm4SjldgUEwVtVh6V28eaFGu4Ji+M335AjcGu4y6P0ow1pDYOyBc+6L2
uMxlkEDXDMmhYs9Oftqf9FcKGFGU2yNINh9zjR2xGcPSxdWGXzJMpMzDjRrv5kHA5ZMhcCc4kzdG
DDMC437P0PA7Fe8+mcKhIPzPY3EUHKMW0XDxSrQritK98gXXn6K+RWO+Vy/AQXzprrrgEtKTLA4L
5VnU+LBy3Owjj8oIe8d3NQ3unBLY/f7o/vyHzU2keSoywMbdqOHnY/7bTzGwVifv00sX6/R5HF7I
lxlq5M/H+ydYa37hZebqQ2bWRXLVVw0XP2Zk1sXdqYenszBd4nKUxzywB7Dcc834CHT1NcFPke2M
svBEigmkrraICPjlRKFnd1DHjMF4mX3zToMWwASS/yaaK0ZF391PF7OXtCEbC/sHf1v67f71IQUT
XzcD0gbYEU4KZvu78rsqcN+FeugqrFcqljhXIg5xm36Gvw5oxAqs8OLbC5E0iZWbS9mAMy9sqXet
is2QaqP4p0I4L/ZFDPXYjtNf45/2xrdB9MZBEzbwR/XHDb8Q+abrLgYD0fKqHzD5MH0pqmLBamGE
yDHuvJt++qu+DtceYSjK0vANx5JIu/QPLDqODw/I5oAFnLW3AsYFXFXWPZdMk6OBOV+cYHD1lQek
D77zwM4hi/rGT5Bf5VcAwTyavxiA08N8bPSVjxUkCcJrguRPe5Qi4I7u5EQKkm9IzCHXCkcwoG9W
qT0HHjcEWt92zT9TaOs0OPAcwntgXObrFmcfdZT+6tjl7Of4v83CTONU9JG7m+k3t1OWuxwp/5Lf
ArOAoOQtBBAgMAT0pOalyJ6Y5qMlVAJVPbavIAbo0PJ/THAyhtd7YDUB/wB2uCIv4AX6iGT4TtCX
R7xuSFgdGFlF9XEVbUUAHYVZz2UOt2D9u0VzQKcSqZeZCAjKUp7engUOWy4JUe22PyxbwVMNu3/M
AdRDjjCfVljGbWAvIDdkV3RblLNKrPwB/OH6ud095Y+devHBD3sHkIhtgsdMXQ/bX1v5aNIWqv7l
hSHxXIYQjxDL4P3JA4yhuNJ5+hIqB65O/g8ne+OQxvKlxFic4FqCAuONvZZUTJc9Zw3zYIbKL+yF
83gMpQQiMuRR7JaOM75w4XAtMWDnWJzEI2+qoupNftg4GE9N7QMuW7pDQitCkc+Rode/GT1q2MQr
dQXgCWbVO1xteI4pDihcV3c6ck2SHyePyKIvozX7D8CV2r/uCpNb85x3ohYNAnH3A/XdLVou27Cb
IHzdffaEPAJw3v7mK9QlhpEZybpsHEw5thgcmIEnxiBEFjH+RjcHbI5SaYXbgckcjwobDpbZDCQB
7tjpoNvEauLayM9hC1uehnl26lFK1efs4gihcEDRbLyQ1c3wh6n6lOD0xmKmWGd7SL/7b/tENYIV
IKJOZ2c83DlPPYoOGdvlv/zvs6SK8MaT7puhfFhCwglU6A3eQF3Haxq4xe0wLHpVPtfLCh/ji8Zv
GliRO0Dc+Y0fM5URJWDKSFgmRNoFcLUb3B/woMNyxARScFf72/lhy6KVya/5O4/Uqv5R2KxujwQh
xpuBac0zbiw/HI8nNrsBphhAos/b5AcsPDH0gnRRCGjIJKd9qODfb7vqkv2K/ufXBJF/rVgPf/wU
h0VAsRDC9YqN9/WLoSQGVYw8Dj33GUXAf468+S8n+8JH/Vu5I5w6fyTbGDeugj35TLJaGFPxhmVG
54/locGEq6d93Q/+SpBcTb2smNGECzfrOWS46S4ZBlxwo/ZCrMwSkAL5tTxWH9J7GkFidOBkAG7s
pteJkdB4WFjVSFIQv6X79Oba/oDuPVDZhnDy/mUZ4B6AeAOWcWwF+cX4oyIx/gTwie20u4YcfyFB
XVSu9OuxRSsgCPqx40FrIXqceyqEhTuOU+JjQaje68taRtsVF2JLQoUdMTbQUOF0D/llgKgfGwi+
0T78vDFL6ev9eW4Czv3bz/1SH+0fbGFvhueQpgQn+KKBX5NDgpqA6iEPbqOHklyUCqio0Si4lBXR
Gt+Ttzn1e+VRfm1OxIllnBaMPMU69sBKz2s8Msc5zzsNbrmpuvBe7qhYHxwtgMDAxtm+reTFe1Da
Md/+b7bCdGeHO50m0bS9nvTS7Q4ZAbKbe68+8mfzSSVik6kFpT8D2tselr60imZuhJd76T95/Zs/
FcfguTzpjybOVIzAWJ5KUMJ/uQvUXv/Rh6hTgwn9Ny7Z+BO+YuD1RT0yghC8nmE+FLSjD2xRjRyK
Uxr7MSo1zJTlR+S01eyDZ3GhmIsy0Nhvz4QIdBn2VDvr7Fx5nYFdyVVi58kC6JA8VMqQoBmwfd5f
Yeq2EUw7ePY2BR19eczweCF/nqzZZV+7MCg5rSfhD+kl4ye7/4oXDCIHxoJ7KuSZohRqnRjekT5S
5mKOhA2ZsRDuiEHCXv+8paJudvbdHRr/vkHZwIVnRs3YVNRP7JcWlJ4/7Z0KB5txz0YlGGXe9q/H
4KDzkO+YRDxKwq6ULJCBdzd5yfSxQXk3ln+yzbwAoNbWW1diBKzc3+Rvg7SSiUi6k1L+SzrIt/8K
7UK968Bvljz4AVmtY0bbYRHCefcg3w/MtxVGrI/NtaaSx9n7BIc7xrWbpX9lyOW1vuJxsZwnJK7H
5Vi/3lxw9J3kJS4pevvF76PJ77wcTGXXcjjWR6zmq738aQTqQ3lkmhghJIU0qHxvH6kX7T5mPit+
SQ88+dlT7uJq6o6eeM3z27D74IDkn+fHC7QSN9kB/+y1HWUtv/6hjdmZfBs+PvzhFE4HCW6GxCiv
eNZ9VBNB7W9eH+HaHKzeLZLi+hFmRnQ/0kLuAukEhf8h8R+p5dw6THePHyYPfogb5P7uU54E0Lk9
qhaoPIAf+5+LsrdDtjr/WO0ex91/bymL138YENiHhUdc8DPfl3znoFD+hKe0N3fXt1vUvf88fpyb
fZx4kMT5F5Hrga6bJTTsmWc85J/tL/QLQNr1qtC7LfaPfrxH2pv9LX/jlWwtu2l7XhHm5jtYsk2g
/Sweuow/61PxJ48SiztAzUgzl0DjPj7pJAI70dsem4sLyZV7bt3bZWUrXD1lP0VOQKUXXNCq3n0k
ti6RKQdchNBCEU5bPGCVujf3cNF3r+vu5+dD2VPYMoLENyyAFxHeP5iyNGBZp3uILQkciX381OzZ
n3by7srRQ2XE/PN8d+3d+bh7bnJyD13mXqnHyPvnfsYOxSMbZrfuL6ymkx3SOnsNcVuwDHco8vgv
xzTbGcN9Q2HOT/wXxmvRiBWLRkzaDk0cAnZ8TqeD6TlHRXMNPLkQPOwWwF6P7s18URa0pCQY+dwN
mRYkBibc33fk0WCcjb+Bkx3LAykuw40CAiH1npHZBmeKieXVeOg+tRcn7FyYavv2ZXijHCA9jPAm
CObZa/nFYAcXQg9P5IMRmZ56kkL0uvhNUK79M9/uz+bbQFQEsRczfhCH1Z2P85HWwWdi6mcR6QgH
yYc+AmEv+EO8kuy+GQlwNMEdJMNgT0jkywKH8n80nddWJMsRRb+o1ipvXqG97wYa81ILGCjvfX29
diDpQdK9oxmmu0xmZMQ5+xSn32Dl/GB9ZiBV/Oq3gOg1ygPbO0HUfeCnwHEZHqx397U9VjTJEE1T
APKVPxgmeP8SZ6GviVH4np7AkAa/MXXsgfR1lumc8h3Blv7wFuKQpdY4+t8kjQyP/2r96bf/zRgt
P+nNHg7iTcMIzgH+If+d0DaQTsJShV1/ZWVLztyVgnnxAUB/0r85P2mz4vBgNlsmzfqK4D6KVqli
uefLqH/lIFrRCrsl7jJRpRtBUyGv1sUPdM/2FXU5vTNI0m/Usdauwy6wFOgfgxsCWVeIYVxiulBg
0bF8KB9Q4zyWvxMWc1PgVUayqeoF7t/0NzqEVEccGSiv6Lg3S+/YQ6Nt+FlLBunkA+ALZvLK6Va5
uu46bA+l8trXq65/ivL3+EQND9kkYWk40gy5WMf2l6WRvSriwa0faVG2SA1oI4/PurNw7+RtHMXd
UMpnEaA/WwTI5JewOakyM1gREEOaDkZz20mfEJouRY3ovBLtkJ2CfbEeWLqaaR+dGWuv+nW0knhr
KlTGUAig2DUgUQdLutd8JrqgdEk8wlC49BumAUv+jf+Ue+g2kBAviMrKr3xvbxncYzji3/bl3v6n
nbST/qz+K47Kyb64W/Xy7c23SNZITk+H5qznD9YLIUuXIkm/OeVZHwbd7eIsHYB/wVuZLLACUuck
AS42GDRLHE/elR5QgYQGSsbW8hbdyj/z/toQWNZMs9hFOQ9k2DCyBUAUJlo3UgIJBaHPZ6+G7wRw
D80NBHccwSXug0RPyqdPLpbh0xPcxaeQ/9PTr1geJAGNag9DEo4fYnlmXG0kVngP6WdDRwcVnEFD
GBH1A072ZYx/l9WDUfEDudMdfQdgVSadiTXOaUo1svxyYwcXv/K2KPaQMIWnJF+xK3oEtXZr3X1B
uVGYS0auE/0VyJwa3+GRoZjRIR9dmqwOLMDJMvKurvdh1CdX+Wr+sfnHxRphtumtTfD6Ohzdp57g
VO/TJWFzO9DXYFgJ2OsN2z9tPdyn1mo52Ev0d+TCHAJKXs4k1E0Pof3wzTe24NoCV8bnt2CfcHkV
7/nd2fW36WDau2lPR5f3BqxST0TfgkMZkl+G0swvaBoF1+7CZ5qekUirRDYvnPZclojeaUAASm9u
VJT0+BhOSlE2LETjgitTdK/7PuaQAenMfdIJtUFK0+SMBjUOoJ4BAzjiqRu86RL5A7mo2srzkg3W
bA+7kdhF8TfvOsg+4ugRwlOXpIsSm7HWG6vcebPC4EXxyKBgzOD5wdYbU1EyDFSOOnmphd1Bb5xI
wcVDO1gkpfkMYdlx0DTgpaPupqQbkz+xvsn0McTiRSYA5T55uvHKKBogwLBtKoAPSOTb4TB177N9
1LjRcXcQYZiddQ8Jk29AAHipkWlTxCDSdNX8Uad3XzV0D811gl5fR7lYIh23mBrDTPFTIkupGOut
wOoiftEIZmxAi6oMt7mpr+6awi7qeyuQahHqW4+IjwbaRxNldBrxHrebLMZgRMnt1eqyGZKXovwW
jE1aGU+hRgoX0hloJeEUQgxGgIfj3Yi3AhAFvbjVNWPfxTQCycr1t2LlVegYxTOdOwo2Siwl3Ymb
wRi3BBxYnhh7D5bHuN2WBOAm/q0oQQWWW8U8z/onZjKx17pT+WRE7K0WQlBnL/JXAhmBb0KgVU7u
SKowi0EKCHd6IUBvKl97/T6Tho4DJwStMILcNJV9w9Lo0yXnmzcYr6z4C1zaaih5slGwKMm94/Ax
FN9cShg5CneOP/zHEQW+vBEjZm6+BuZ2RMvgcRPtkuEPbTizBygDYGzm2cRNgQRC8IFeS7Yqbp72
ggPvU5QbBZGXyKvTENkRAyZGAArKb0RA5O55CVlzIw1dyn2YlW2z1DMwLLQM4BNGKcFG8TIAxQWo
5ZGrhexIiDOO5W1yv1oHvfFP4SvFXrQw8B8lhqhZvnoEBrS5o+FZ4C0jBhYFdr3ndOeaA+9EPlLU
1GctGK7gMocRfZu69iDIUbZDb8wRJLHS8mwmXwUziCQ0UbnY+MVu2PE11N/w3TBd4BEOrN+cXbRQ
9eVI606NCVqpk8NQ62fLK6jmYSJUebRWRigY9JszQjc/XR2daEDvxQOIjcV3Cm9CJmyBNXB+zHEy
DDXxa07/YBo3mEcQzgRNC06hidaYqlrqKj63zvaGAouLDsQibdASW3ySAG77+ClCFqHsIqshOWPT
4AMRJqFgmXOmO266R4xfi8aS7cug4SRPQKFc5gzMKKr4BKN6gh0txkjLGznTUEwQaaXY22M0Zbz3
evMCIMXn2UtTtk1oEYI9SV33rvYYAeU95Dmq2ach/AgGDNz0BGPGQ3iS6O6tjxUkBvSogxKxNEY1
pkAQHgaFLpD22lwafErgYIPpq4JGpPg/TvzNHgEicMKHpJLEqbTmI/LSYnCRKjqLznoRcSvwQx4p
Zt1LpTqO9AQgoqRPmXXg3Bsb23ByjgFNlkR9nO11XSkrhWBB3lL0ZYbpLOf+0+EXYBGV1Er4A4eA
ESn81WFdAJMKMn9pSvFjYgXDkUECcuQt+mZnktWhho/YCbETP3ALxcvSMMjBt+14CabsKwxw8Uvl
ub2ynQpNFA+18TUYzcEA5JdT5NjKJWThKwr/wB/TsUy0TKGK0AZ0E2wUdji+ek1mEgddj6McJ9ch
pgVqQ261yFghVDWgZFKDB5BoEbD9OWDNYUqNAA6uR2BypNfvfNmEpaxtXwJssBM13lS9AZ3DIGTD
kgmQbhAHiRaAFQEDUgubys6BP/JYah/AdG0sIgKoqxDg4hCDS4BCsC2jl7CNgdI+VUN6LIkfH+du
k+cf0JB8Tq/8YYpeNKF6iSSYNpbqAQkLkNP4snA4gMa4TURZ0SqrnK0QozoU3IjVbKyyQe8+Jp36
Aiyh5PYUvcoD/JlxjcuSJwH2HbwE1oaS5dVhUt0A2gyw949pC6zmyLeGLyHa7LHEmk4GqUOZbjgA
2N4jOv7IabOxR9gSPyBqERuyZRa3wDQfM3FXTCz4fb2GJinOf4emXaZT+0zRVudHiVSHa+fifamL
61xxINLjc+ffxlpET4YA9Rx58WABcaf+gGEaaiezoQBaaaq6a3OGT4hONdJvDZ7MvEKWYgOQYXOs
kcF7mOV73SHYHhBn8a+yb3lGCwY3lxDwaNhM7kdulm+CoUZUT7c6xh/t11eEnK1CEUMpYQJv+N/m
opr0iek3QkiBHs6kiGJAUUGM6whTLVxnXrUKUH/UB/FsjjH6liy8WSOmmJiYYez6mGcKVnNYMLiu
Tdz0WJ+4F3oMot17aAcEzzDwS9QZBNk0BT9xZjZKh4XNoAlu9YhMi3ZP2YtyMlgYjP+4uA1GngAW
kcDm5Mn9+9/x2iKKwf8JAi5G3JYx0iwEEOOwzZscx2E8TTL4hMIlqCU1fQGAKcxI1rm0fCPtaomk
MyXTj4RZ5vqEOzQcsTJIEixSoiKv42AlWskW82cepWyqa7lJImMV5JPupqu2IcEO0r+CjhidrERl
scnXBVB2mRraZ01e1sQhy0SGfgiRo42mTBe2Y5flUcFOJsyKHGWYLlAV6Cn8sYnWiO6vdIyXqDr1
NPvUNXZGEOkLUU9WgIEtbHm58jL4TEhaWmsTfXOLqG6bRxakQTfBOVG6Ry8wXxoGAxrzTbZRrH99
zVSUKLA1E+hV2hHC3C081Tg0HEg1neGQtUUb+ofCqH/A9eDIlMCEOto5ufeZJgXWP0ItEAuwQNDq
5gAVMMFMifLUAZtZ1GpCXHBxwQtJlAhRU6yCryoi0b7Ut178BVMaC//Kg4dS8VuFLjsCqc+xFcYz
4GfiyBRNPYROuMb/1zYQMPZsWOXMIkeanpSEGRLlYOTB6c6cCArlyCSTXUEIb+ylYrgAzztSN+ne
pwUtUUBXAAfdgTbqaUZF7Xyk3leC7rAHTio6YhYJqTGhAB2qutgy+UzxcgX0vyvPQOvLUSE9hmMk
jxh7AqEn2DNR5IiemRmse6U089gWfQ8NE6NuLmI7ZIc+aK8A+GSjgxQkAKw/tWeS7jp6Oy5bMfkA
vavsHYQKUD/WaTsfB+sr0A8x2u4AIU2/L2FWGcYNmkNDU1yQfF7+FSPBNLy7UoJ0ij8TDSvdDShL
CcQKJ6nHYeje7JV/BIVRfVJpNQQNoAodSNellJqwqpiMmljFkkuGLSNO9hlSOQWPgc8taSXHN+RK
ax3urXZXTOzW3X0qHxzK7ZiiqypkrE2/k6VvCHzkuOUfT0K2gM6jLsXya+UkUniMbv1tfxeULJjN
wiFWMUJrZ1wyAisk56Lw512LDjpRKcgLSjqGhz2zXro9/StXlxwHSbFoJsoBUKOkJKNTnquBhC5Y
ZzPiUbQ4pfvjAuyBPcqYLGwvIPMFdRmTMgsqSly/1M9geR4ARjbWj1BHFdN5Tsd6O6TNJuYZUNDF
dGSPNRDHkMUPBodcHtCxeJmMc8GGgoQncSH7IWkUN3UtZz2UHUyaOjp8xD2lCBdk6eTvENAJc0na
2xSDs12vhsXsYJ6j5CI0DQ4jM4iXef6OwA7yQI1JuFYzPi8H4TLW+eddXL4B+G75BHG+ddHk/VVU
Amt0Pge1u05sYgr1cQFIRMUqzB0zkQsrDVMs4nvn1oXu5sXXXq15P74SFhwnOkSE2RiD9t6YNbhy
BX1GsvXMU0rZMeGDbc5DNcKTAHVAonKNKSogP+XNxypTlAysahNxNaebJtpkwO+hT2XUlE1i762o
XUsUhW4P69F0Vo7sJdEIGFKLtiXFOBbsAFu0gF08BQ1XRdipyWYf7SkB8FY/6YhE+x7dAEEgvmmw
YwfnSdk4mIVxdJpZ8zVU3Ya2EfsKzySveAqRpcrHrSDYjWHYS61ZuvquCJ33eBz5go+ZAwIRz7kw
Af+7A4hefeCknAaqsDbQh2sMDxnE8s66Wxc7G9LUbAF/YsX16d1qTYz3//clxkEVlv/Wz1Zjc3OY
phJ17eLUbye8QBMm0fgUmOoz+LaU7C+zOdqobdQ4JLWw4aW3eTE+8sg/CMQQW/ulTsMCokZzqox2
SVfOArYS69MOAtdFDb1jgr3YaqIb6wuKHofCRxIRZJ1OWbb16uroyOXY9FRSFhQ32FWDxRsBCNir
fpuQNkVBaLZKBI8+EonMobNHylT34SlOBOP5WYzOOuHsrzIwFvRSyANi1iVNNJKcBYUoeJicbR3e
giDSh55OD8IRVlehmvQd3TrmLDZKB63YeIWxl+oHOKUJckIrmnNW/0ClYN2UGBoXZPkA4bEK6TdR
343V2u/tE2AFUsxy2iThLQE9LY2JsSBU0xswBsG0xHfRjbs4Yw1w/L3H+AkDCUO28eSn5YLr1Uty
tQ4kYaIjBaeA2KNHgHeLPou3arfvA3vhyqoPYTS/jipGHaaAXUvLub2yHVRDtoJ4hHPMh7cB0HkD
M1H4apSWaJnIvuanEf+Dpt3TeW7qnzr+DYKXfqZziugO1UyBzbFQGPxwdR2An1Q8/BWbJYnvDfh4
OKGbZnqZg25fmEeqBopz96F/9kWly9m4iI9Oxr5K2ZgVn3H3oo8nsWzkVLEWTH8BKioVGoqyWUt+
0QzhVtiZuOmoTHgfMCEZDitLiNsPJLF/bMkvT9nww0f5oUJS15To2nTO3Se3jOXQg90vb6ZsWlOw
Yaltcv/NQ3HRQACcqYEi5IctqptIrQCcZlzZ6cJBOh7Tq+5MVxvJd0Nz0tiY4pn28mtccd71bWyl
PnNUGkTwuDa62a90UuF12gvG7C9r4mlN36KiaxYmWVS2spbACasol5SmAoVmz2ppogmg0AWTP0q3
DbdmDXPYjpV3daRvye/WzU1t0r5nZVJdhauZDW813ZpQ0Y8twn5vQtO/1Q3/nPBT4sI4anSA5CFg
mFO1JRKyczShHqMFMiEkA8YJzBhEp4HYO0BFyMvfI7XQsQ6OY86O8Zv604W+PCDnB8BpUfuSTLdQ
LTk3wV6itrTPVsOkTU6P1Ad5SO+G9gRO0REqYNnBtVrOKrZ4gr8lchNYaVn/czAo9jh45/+e5G3a
A3w7yrXOtLdOYhxBGkwxehaOnF6dIBTH/w24M4jdTcRB3surs0CqzBBXXZq9y/DR1HTkJAx9aGCY
Fa9U/BQLHY6Ak6CDPsaJ2imC51IDEM78crpHlO2T/cOntngwpVOVjs9Ty7qNfAkNz2QcTCwQaUI3
FcRSdi3QZlcMmgMoRm68b5FfJtX8kWIL8JudtBoFvRDDWM8i8xyV2XWAt2KV1QcCDt/75jC1tlCP
+oQG6Zl6a3BX8hw8SzkOgmgkOifhM2FFPXQDSrN4P9YKzlICrvubx1DI77Y2b2thVadqYvij0J5y
lGk9GtizRuVc9eatQt5d24yD+528uH3rHzpFWTUo4wSw2ALpDZFVrxqfEdham0lsF1qWvYkGOPwe
GTDMbyJqkQoTN4bEaSfthAntLQrfsti3lKUgPNh8pdND1VV3+WLAOzOX4ykloqACXDnOB8WllqPC
lA42FG3F9xfSzaJm4eRBfq1twQSnTFdxfQ863SnnJ1FIR9KP3l8/ZhOeQ5rHfyVX/y0QbmGOsCvQ
PlKWXoxphjE3siT31BZ3qXdqspC03t4OqFr7gd6HvApEd8rGOIqQyZ5gDy39GXvZsSdT2/PzO+uI
UFtD+G9+uGgtsPvUTNhbWSUYbeBwA+GzYnGJYRUHdOFpSrvgwrx42qeofNgZBIwxE96hoHNLjPhD
NqekxguEg5lSkw41EQlYYifGYHP/Xin7QKy0Q/4+2ib2pHbL5jnSFbFrOMdgyBmvV+y0RqexUkil
aZLDrSzD1tqCHLgrFVKiybxZbXCuEo/u61UAPj6EEOb4T20BeQCbepSPpIMYF592hYBdeJe14iOy
nd00dM9tRSYtJbEsWc3QMaFithdrwa5MNrGSEnLLw97QfXBV7dQOdL2TfDqUFXkagCiF58gmktP6
3rBNcF7qXTgEFScW2sniFaelTDwZMx+8mmff4fwL/2ry262PPNGq8RTTgSk5V/T0/MFK5XNLm7e/
ByTWFJCgptRdT/XZD0mUT0BEZz7v8tB5K83iBEDFuMsHXF8UYuho0vzVo8IzMmKJcaSxFnnuBP0Y
nUPzUGLabBmPAMXbKQboRdruunEr1HKDL4Nne7Dzw6w0p874BN+ak81BBDGdozC/FxHwwOZ5oIkq
zFDK8J4JnPi5AQFlIv7Kj8WOUxsE9DYe1gd+F3GQ+ggXdH4Hx0gj8Kk0hmeFs2tarEe2dUbKLnlD
nE2Yd7jU/pIQFBPiY5Fk5d57upoeJ2cLlQgMvCTDr1z3N7/JqfR+JBtV/gw5s5B3vF57tkve5Rg5
FG57xY7OlT+rjykAulDNmCXgFY2THgIJzUHKTrdg1ouqsQ4RHaWK2ZC2pl0zgmaannOMicrRMLc0
dYkexiD+MrRff+EKwyy+WFbvmM/TS+0ORcqGOzzq7Bx2ualFrM3b0ihwyL8mwtVBOamavuwi/dhF
u1EDBu38DCVhP+OZ+D2V5nlG8h19DzrcQiACmFTwVrUWxgLGAIVKqmBRX3R1eit09aib+YdJ+OEc
jlsAaYiWiQH7ThAfuagvhclmWhwDOwzm5BtBC44mFjIfhsnMtc7sGBSC+5ZaCl0q5CKcqNtKA+vA
mN1Rwcx1eInexiTj9f4rx2gBdIF5rH13YTNSmdEpmomMi1B0efcWX0SKdQBmACQj8j//UALQvjIW
dyKZQ+/g4lsUSHe70xpmWNyLk0mYZ0nwDAfEmglHFX0azrXz6Zi1FmkX6YZz5z42ScxJwZrnNOJZ
j+i3WHwAn/iKUCtXem0d4MlX453mt8MbauSYW1Wi/DiMdeWpoUTjUbZgGZeM0hPjPnYEVgl51trM
YwNk7cWuX4voZnq3kOGd9kXb/Z3TCh1Cnwjh1oNhThJe3F3LXKQP3o6d2URSGBCsa/WUVzDqwgYf
NxQBk5JMTpzJgAYQvEHHjE7hPC5oVXVIt3QDlKueoQzQ2zeGN/I6NkxKOz3Zawr1EDfAgUskXs8s
wBkYZQjna1q6dQlxbcNYRmduXpb81TbmS8HT2k8Tff5omSA6z2meCd6sQiovN8SwaZ5glwcEY7pN
zgi4fJSKhIaUvGjzvFO6hoQzD2gZee+sd946ijuxOX8UfF07SpaBJliGnnNTelXdbN9Ke2nUD51v
r3232Qyc6eOxX5VEyoVAXlL0h/R3G2pqz+RlxtHJY+bwrrZEdEB2B7Tq4KfimpYr/mxI4g/cqMZi
EIc65uoMn3iXZbfsXFDd+uMYU1j9xVN0RBOGu5Y2V0PnedbVTUzfedApU+i00MlVI3uj0FYEFzMV
Fpo0/BThvHUUZjcl9uBsDs9Kjc6BdUL6jm2bLAw0pVUGf2LGxS6DO4v9g6PzMqObXtAVnKjdbA4V
qYMBt3AeZZGx1OxZkIKdYnwOUf/EZjKqJ7/8kQ2z5FDcl+5vQvXWPftqsQCY+vS3KFDYyfWz6dLr
lOpO+VITIsDwihFOnH15yFHYXiN3XTb+po//xbEH5BegEkJMN30L+WhCRQt9bI/ZIKd+djuSiLkK
aChjmAglzrUz6Ri8i9DdjOpOk59JES8wv+JR+pcwqSxWk36pFJu5vzRFdASR/Rh130XXbqhPVsof
ev7REIbT9OVhZnEBJHCukfabPOc+1y7ynbPjps/a6O66CswyXu/WxZdCtyAmoSl2mf2H/cVFlxKl
jkD06ZpiwaMN2YEXIV8houCCQTwV1XOp/kyTsxRaiQBldeKuIuCFHOj2AtYcAHDHtrbsAbL6vnuS
rG+cubRGL/K55NpOOpgRFjNLj7ZhxL4acLyfO/A6uBm9W1SUlxRjCJiVYPiW1k7tXliOpFsqkY2c
rTuA85jh2LDZEv3AX4X9ihjuh5nClaNpYWDc4uUi8kpi+UqNGF+C3RJcDvNdFUQ8paBujWs5Oeb0
ZSgXO5yeITE5skNYOT4EhfNys5x1dHTl50QKnMqca2TTbT3kONE1tAGbduCOCTAXhoLQYsC42e2e
vKOtEAiqnJkun16Fvcjq2eLgmaUrzccOYYlCA2iYODC0gaCieC08K0yoPKoxoiBmW0u9sfZZMZx0
zgLDTNSSFm4LRfmweTHlsqtqsISeJr58RttffUQmS9vtenNa18wMlFK5t575EMSdhCN1TX4xcYDR
S4gatAPCKiZHQL+avv7AskoRITfFsccV6zBJZA+9k7yY0gtN1UvU7DQWXSlKi/rX75eqN6+5G2WU
ndI+X04+comJhBgbfpF2ka8wtSicOVEJelgDog9sufPqVcAElqm5pUBS55SFPiX5O8p/yl1r1XSd
JjWvHmSAT907l9OHw+lkCFnzlRX17uD8QM0oE4O8GkQpP3zyaA5InaIhx/MjKxhLkKdduag2ltXA
ZbpQu1va8KQwNLp51rkYkC7lF+kjkPd48BEItfZMwYg9N90AJH1wkp/J2XqMBeRxM4MN3v7Q4/x+
YzbAJsb7PDFHRSpSBITAVWwIL2n9Q/eLh6lkaKmSVt9L6PpHPaK/Y8LEOkkSVEs13uoIm9CsmRSi
PdkFJagrNEnNzzzp2wIhL3BL6pC4HZdm0C164HrIBLZj90kuPEEM/kujVDfCnxWMiIokO3CJAiNi
IDzFO5+BsNXat9rVzgp92wmF1GifJMe9ZDJtp28ldnmFz+xn147vGsdkcZWvOsfN0AmWhm+vSp38
XqaDbsAjFJE7Em4DooRlRRkdfUcNyQv20DjJgVeJblC4Mbxsm9CXSmqk5syqObVXlvJlG3j04EOr
xUeAnbTqCWU3N6SAbepgIx/HCT5DAG4UQkwfzWXbIcsxeUo7XFoQAzi+yEsa8dz1uCzNYSc56fy0
hL39m46K1SNXjP8SbJLRfSRHBFvaYjAwNTgu0iMGLUSNKDwWvKmadzAZa2j4ZYmaxiAUn2Ofljoy
ATZb9jMOaqNRbvv8ZNeACxR1n9TaTpjPxLksrbCJGZoiKaRnGFJM08Gpb5Gxn6KIbVJdUZokNBea
CpVAe09gaUk7x+WkgByU+QsxXdRQ8urMmvPsthUiuZoD77MZNj9RGz/7Q35TAOsAAUwHpndITSz9
kSVw7rNVQoCcY0yswiSq8qy3Qb2Sjw6TbIna5TBDY4+wttYmaasOKQEgp+YQY5EOpSP6ZOQCm0Qq
yJjZvhZ+S2GhISichurv00mFbXj9Jpi9haPHsg2pOF30jQPEhAfepWWuwXTKlJAmeUszAvdOdlX9
+4j+KZSgR5M8P+3I/RhOXQGPtrB3LlcgNz8mkyUb/VJqtgDIizdaruG8MxkJiD7J1FLshuqlT1gR
qKQ1l1IsUg+GUh4AJicw0Pn44U64wcNU7YC+by1txxPCsbw3PntJpbuMT/IVmBTy/lCHP+igxsyo
59jykcz2KVKLrcUKiEwtZ3t0KwRnSo/yjegKRYF9MbFIm0SNzmqVPfQsUHlwLZx/kf0rK6NWDQsp
CVynXk9etlZ9oOaAWjTWEfSR1VDDawxYSH5tbsikUYAjUT9G3iucgIJ5VEY2DU+6/SMSo8AiIlLN
N1FcL5lX/lQ4ZyNWD7QRO1lF5FPRfWVnUnREqD7bvtucR303pOlaV+kbO3zDkbNr9KTZFKYDVB+K
DqNiUGG9ZQh8Uv0Dsy42yMm4ADPGkT8zKD+2ynGsSv6Ai9CdROjnHHqpDxKzd37afKMSSdJJLkK2
Uwr0rYgzaHQjBKQsZCZv0cPCsKnYbzadPqWqV2bL7SCcidK1gLWubXrvOiDGzP0BrzyySsj/2lZx
a2aSJ1Zsy78z47u2qnuoOHb3gLuGkA49dWc93tlTuJ9y0Kyj5sulI8BENO3Jw7H0lYC5Wy55XSLM
wZzVJiWUvlBdFvmM7gcEGs91/TZ20eO7mypLO7MAaW1MG8gEZ0vf9jclOhARCtXiE4juNOCbJj6Y
GI6MINrCpUVA86KR9zUTWrMLMuNi8BNI3MkmqtbyryEjtRfiHyYPtvca88LTsQNrgsGaxGC58boO
/zZXLohn/Dh8N5PgqE3ThmfeBA41Oz0ed94fI9gTks55kqS2YSN4WYO6wKf4LlBZJvqHvEikEqli
q8KFGDe82B2XGEFPCDenrmEKcBChO8XapVAiBKl26NEmmk24dekANSFTYY/2ltwdkyUsMY1VGnxU
IW6gkqxoYJdyZ5W22jGxi1xEqBrzBs0Gx9kRpa0STMsGGTVnxRVn4j/upoppLGAYRn+FsCAays29
I2Igp/meUfF5EfGHMe8JESPLGMZi5bvLIhjunQK83jm20Pk4R1RDQilMtQmgNgivHUIVNt2IG1+a
zt/jz3MgJzl5OCaSacjOnA0IVVnM6WnHrG5hJhOzNHpTxVkpLtMosHp8olM0wjksmTtUlF4eYFtJ
Yw++OZai+WHmgTdWn04py1kLrl2Zc5Q51kOrqO+yBVmMdzxmjJWNSUX5rVVBTow/c6ctbW/r0Nv1
ofRFtL8LhkMVO2Vu8iqF9KHrhQ3UP6tgqQScKeRsiK9/YhJVMREheksLqi1LzaKRn13JkvdQs3Tp
yEdC1gariHY+jW02fItYmK9iwqcLpBYhzzidBsLXOaMXMJLLX9Ix0snaZebv6CH+IANssmzI4xi6
YV7LOV+nKy/Nzs6lcVJOOxX/pIbK3/E2aQXM1XWwNiP2o3ulqkuzL+XQrQVA7qu7QSCJMn9IRSUn
6AbGGEOItveXHh0vIf/VpkWv5kNhTDgHwS5qjpFx6ivlIKNTUctZZJH7ex0ClaiRzDjaUNNVBHco
ZD6oR4uxZ9ye4wA0U7M0He+Rr6CSp8r89pYgrI9gIpi/DcSIXkg5FmGd8myA3NBPJv0Raf9NKXAZ
vEQUS20slSOiWv56CQAUzY6oHOmsrCRKNeLkZbrzUtRqPQMNg8M7gamrGM0hHUvDaJEFlfi/qR/t
vZ3sHKBYDBnph1/i2oJbtYS8GFCOSdHofLRxvCqnv9AApD6gliemiGsXij9SuYZBKLwrTdnStJ5u
ffGCF7cddz2HkWhtQBLxui2BBt38FXUXPdtOgJKULV0v19qhBXDsA781qfcVavyIzsCtiAF+kAxG
hMsLhLg0wCR+qfoVeaQcIU1GeBn5zjgELiku9/YyqXDyDwG+3ulEqU9wVdMcp2eEGxzA6U9QhjTB
Sw0ofeJW7Gn4WOOmykVuVdVsy2eau3F9z2Vb8J+YOfJDekAZWCKqrdjfp3WA+5QHfloiZrAqjGDH
UjkLpKJ871Pcpzu7heBxbIODZm3473pYc7JkjheYu84VyalvnzQqgoVnnR2Ca7pTRp1trsEXWDxg
DSdX4zUz4QbuOTD46qpG4d6tMvtQO4QC7PmC6jbG0cnIcwRbEqPysIjQ85WWbXhwXtoJKKHhHL2m
2ZoHh/V1plseoONQmLREqLWZUCvloouYE9TryFslxZ7Yk8fAHZ5kaaixerAlSKuMZdZH3OXUtwRp
lh9YHNf+RMVRw6lvPGbs6XoABEmGYBLpas1XicZojauCk76zEEhGR1u/J8kp4pXWoReEJLgpUsgl
3cGIr0OaI1nKj56bLcdXg6gEQ4VVe6qzQeZ3IhTlqFsNyqPG9lPN2UYe8th1AAZX22x8NvsPI0et
HTqfsx2dGsbtNcnHJj0E3litCFdCvnaomCWwfKqTlZrn76XDgsHMPbK8vRJyjoW8H0bpJuUfmapd
TFHv6QBb2qeEHzeRFhRRibp5sE5h2WekUWcTW05pgVOMUdhRKwVUzXZrb3pUPfiOBLaNPESkBhYG
oaEy35KOEEVWwQRrvCwXCfNF1ksB9tfhpi+YGXNUnuFbmZwkGpVwBn6OazB9lYa0wZbPneYPCt8O
ZFxLEJ/HoDuMbxFBWyMNKAsN5QA7RGKTggzqrCE5Hz3owXvKxC1REGcxVpUsLutIaarTxaAlpiIC
sbHFamhyE+cSG8qqp0XLYPBc6q+kaTJwYBLH8ErXMiw/aLF5CUS75OrfQm41cQebLL4idW7SLz5R
CnRMVhcvTA+eNq59nMY0XeSZEYFMX9Tuw8Fxpr3fFSs9Gf85jbsrtQjq8/hieOrS4CI0nb1DKIYU
XLG/KII3VXubVeVRrW8O10YU0AH3RSmqQy169Jh5n/4vmXYpthpSh2lWUL/1zKcHeKUeoQijxWOP
/9F9sgCoIhKRhGwzogOBO8Hl5zXgz9Ji9/fjIAumZkcui/oo8+ygesskrku/lWhkEfRCaNfgMgkK
L0l+BzdeR0xiUoCQd1mTC14eV8POS2cAMVXj04VhXmDiVk9K44wEfqA1xaTaJBlaopC15uoRBq8E
vCfTnVaMQzzP8OkQYjj7FB7dzce+wTBtppkAjNoIynWgQrTCbEOnW7NdVjsIhaGFMqvcVZO683nX
Ukv/jtCeMBSQm+8Y9ptnxU96jtiYr/Wn+3L/ycfjsFaX95BWQU2R4zUxcV0TKjzzH1pgZdK+0S6G
XYvPlnmRILJTNNaip3KJZzX6D5G5kVRauwjPeKwKOioR+7wF88bkBzV0w4bkCUwcJ39iJmwGNeNV
Ib99+koNackgfRqHrww3qWUBNyryvd9DMMDZh36K/AGTb23xGtGRUBOqRLbInIFMMSp/qYyipreF
fTymN1WpVjlCoNiK9sxs++mGVHMVs7Ubdb33w3ofIS6oHLwXOScN/5NWjoIUZ7bpUFNNEheC9zRG
ucXmN7NLM7Cqhldj+gIjGuQQleizibDOYcoz/JHt9FXRkVw+vMrItEccoingm9SL6yWHho+Zz7ea
uRabOhr9GMvn2WJiKE0mO2VaSPt7IG2rAZIUmAsjfmoCVMFkCtEKLxXtN2PAb+XlCnHEoSTdoAuG
BS+L6KZZedNkePq7/p6B6xFFdOc9M3ztKrpEGO/V2YSxWQDQsM+EED2WCDgo2e0RRINVuy8qZ9YK
kFpVHRr0qwSu1N70LYFNikbYlAIGI6uA6GizaE6hjtDGZrh4wHzhAjHgXD2598nPNm4wb2mffatN
8ayzaAu0tfgPSee12zi2RNEvIsAcXm1FK9iSs18IR+Z0mPn1s6oHGOA2LrptiTyhatcOIC9SvbtP
URsi9/pT3fPY+2eYDTde8Woh8bdaAumWeW/UHqv0WeL9PEqeYU43ERZBCP+ghQlZlV5OmOjyiGyO
3HFkiFZNb/hHChZu6Cd6DEmaf3W0/lcG+CFm/r7G6BMeuZRCCYooyOj3jsT7YqVh5gqGigdHYusr
bR8inlEwl6j0KpzUwjrhnsHlzgu2NI303qGcPNVZLiITCqGcqzUFJqkd/ZK9LAAnToBPGm4Micuf
QRMj01nnyHSY0wyU/wn7ucLyz0zUXnMZsM6nwIKwMCD7ne8aw9w5oQ9t6Nv6x3Y4LKim74SRtQRc
q1nlYogffxR+sBWC64DxZ7cwbcjqvwQut2af+xJN4PArt5/L4qw7GwzGWOtYOwAqj0X01LJDrRQq
4HBnju3GgDbRT3cSyWXRcBnCjkkI5tAAuESgohlvPURYZsi8O0onQokTTtOWn8Z/WTjtWkudvGHZ
9QmcFdMkYxFZJlnPRRK9dcVvs6i12Sz72QJ6dszumSqLThLvc/TyngDwXHt6DjVrpB3lXqM6E1pN
RIkeC1bv9bcenieLYCFXJCnyInUelP3NeswbXHkDkCmZFAUYDPOQuZtBcX9t7t9/1pRacVxYbQpg
yevxaoLT0ieHipGdLFAv14+JD/3dqJ3LNHovjTZfppBsuvxTFrRGxAT6H37qSbpqjjpjxjhoqHdz
9FI3UNU4fUth8d92Qbsd5fplbQQWifITAmF8qsfianhnGQh0fylnl9BYihYJMXAQwTfexD//YynY
74lZ7/iryTwx+MfbwoJe5EMUhwQG2PKv+OLCSBIX1ne6CgmFbvvvQX8MX7piq9AHNpwT+AZMhU8G
GYbelOYZU9eYFkjPkB2T/DrtyxQRJOfdWOmrKavX47APn7CShmMWXf8N8cIHDm0SZ+Gee815tsRD
r7rzgvikPAgFs4em1DvMY/fnl0a+Gf2QnxJoG9voGYCRwjL58zdg5TqY+ice2QwdOreKdZ3h7aAn
Dw6gW+f/MOwZuvxBnjiD/tklW4cHbyw+40aYoVThAU01123Rku3Qu+6u84dV3Lwl/TmF/tJa0b0J
C5/63sKrpiFyY6A6UTGZKxWD3GDdl5+L57P2fTixQJtb1vyp+ZdzgXgHQ9s4uTdG6E/lIXbxMeEd
wZuWeUZB1UpvupwjhAUu/W+v//rTq6vMddSeJHrM6DFpsb2bEvmmRdzKzuR1wCu1pr/Krtaqw2lj
vtCOYbyI30+vP7OxW0jzEDzNRWF+SlBLlT+2OH6Y7cV0QqIuXs38JRsec/a/oi6Qgkm4MkQNvvem
Sdy6zmu7N0DyjAobBac/MYsT/YgByO3AA/JWRuh8cUHpDBcDuajwULVjYYFI4igtpeQ8Bc3dDJvV
hxVZUPpQSxtcqFqYneDc1cwm0Ll5YE++ushwJLfxcZ+vHAG0TB6cCpbCKgizD7BlCZSzCkLTGeXL
8WwUDJdBQs3veWkOVmKSmPZYLRUeo9QBJe4fhDahpe6OnjmdFCJRYWC1MGqHq8VTn1BshC0G1XCZ
gDxNUBDmXgEmTqKhacxXCiT5CuO1wPCEZpiDWRGERoka1D+1RM5AfXLu3QYL1fin8SqUIvBCYeHM
vzKXsOlIFzDMLJhW+HSfGn2BFFasjfKHBGRQdgqvRn3l5nyR+tcJsn0DRUSrdPh9SFEAoesBLhVX
6UiNabsJlhJu9E5Uw/eS/NXp9I9FmQ0vCSCRGrOrWR50vISAnhINZKP4NAZsCUIykJpxLe8ybpr7
aEHqXafcNZ41cACTfZnhNTl1DV4yyBwXd69XeBVYZr13puSx8+sHUGfuI+FtS8CTCyZhdpQuGcRh
I6WOk9vMiuJt1WMqQkfVuSWMw+W2miYiWnBe6/vyb3BpEQP/MQAJ8eoRVpU/qOPUEy6JwZVZbnpK
nHzG9SRE7KjfB/Q/6DWkgDQNhDdJT1duHoqxPNRWcmDqh4OkGTxBLr1LNOxZl2jjE80mGJsbEffT
hdlFpSlllBz3I5q/AU1ei8+/0ggc94IXmC2XERc8XcMMSPXds0yGkjG9lq3xp/sVtNDpW5uDfRYP
RCNrxOM4xgHY+wv7dwIgQJoaa4RjzScuNIjqzK9tJDNkD1K5FqLZZsnlWOgs011fa1zGAzWXcxxc
n4Ke2wdNi0y0k6LDX4FWshy+0g5iZFdtMi+9F+fr3puOsTj/kD7tYEhQArQ7l2gMD3J7LzzqqndI
ZQg/hTkDs4TOXThncWOeojcdxZZOxUDAF2Q8B1f4svyNh3NQ9CsbPSVMG702VzozwjE19sWYnxUQ
SCPh5EkgtKrKZWQy4mYjpx6KcjM6S7XFAdIPxJMwTGJBjGBhitrApz6zDNiPwSsKeXzLGVIbx39c
K0TZy9Ke7Uh0p+WhzUAzdSRtEWhU0ya4iFSYjZH89rT41bo2cfapht6+GehbG9rtabC2ydz8FL75
2Nf6zivw0kD9jqoJteKwa+x+Y+FI2fIhJazKyGEcFeO50sRcFUJDKJDBZKPKfHIJwpJ9GUPw0bqc
tfM8wStmi3u9klI9rh/9GBcazsSpfmh1TplGX4UcR8T8eu5y1w4HdKiKvL0yTb9zW98jhQ/j4TKT
RDg7BnSo1Nt5pfUyUBeP5nPZj/sCSrFB1+DQ65JlxnR4wAlzdlEsYyMBsoCqZQaWr+EL69N9veqs
xzDC64vyYxkBF5D9TZdo7WjOZdDsVYNVLQeuxCQKTUrKvhEHGQOXN06Mqa/3PZalEq44oFP2PCg4
RgAPtsuubYJbiAwAucjsiMzv8aqwKE98iLSIVwnNHTOMoc0xx9YU5xi0CVUcn2yYIU79OIf2B2c+
d91ATyqz+tpfgB9cjK/cO0pqPFXry5iC2LRfzIXQLBAXkxBZIGocSqwW1UA6Y946YlbFwBQJ//gJ
zupaAWnyGRo/PIQZhZBYUudbkhlsZOaiG0oZA0n4ILmcUiDF6mxgvsifRMhrh2eNU8EAd2wkrCfm
s2+mmq9052CqIhIYN3thlM9LTLGuGOvN7Oqwby6IWaWIMxPsl7IbwVTy9E14SxHyhTqkEqu8f3Et
8YiarToHoJoAopoPypb3G2F9zNw9/n0FY7XGoU0CQxsqL4m6zehUl26EvvwbNneCB3TYdDjefR6j
MDFu8gEbUh3v/5cWAi2+I8N83Jpeus7tT4931HbPVorQOtj6YD4lgEyAqbkwsJpQPZrtjaZ9EQ8B
q30eXoWfuvS46R4mQAdf6Ye8NlGl8RmKUIM+FxycuHrREVaiFw3B5NtpE4uRFTw5nqpLs5f1dJfN
ccouE3emHUDsDXEfFpqo0DSYPpUrWS3/xFRoECSZtuAt62hQHL/kGG02toIMlburwrOAHMHMngfj
Q8EoJPnudoEGbLTQNRlNmi7htQwemvlimc8zAs95Yo7UDZ+kUuAz/asw10mGjzAsdwGNumM/i2ot
iO5deI6NTdXooEoKGjKyC5VShURwsvfEuR/pbGUAJLIktgmjV3krC9w4E/hNZT55rWhRrQmSSitJ
ByeHR0ZjTrEdUWpoUt6UF2BCo2Hcz6MIfIICaKwarsLuwEeI9fJm9J/VfCFB3TPHGxhURVatcrSy
7Ql6Lo6I34CAK3ly5BvfmfE3esCVE+GryA8Tal6LGaqHPbcZXEPfX5vfyOPvJg1WGijoPyKlm7xZ
wunha/4j8yPntap5Z0V4yrLjgVZ5HnC6DHgnCHnTz2oEYgZfSx1UB7gSUk/M1nN90qXcRaqMKb7L
lT7tdLZSXbfY/hMaQeGcB9seUF8T5of6KpR3qbV0NUCMn92FEVy6k1giIRyVYU0Xqe+YeXODlVgI
EBSS47ec/C2iz6O5dbp1seCs8RQ328ZbG3RH8wDWr3aRne1xmDBCKW15Jfm8jxH6t9Pw04Xm0YZZ
ry3JsdaDY8hcsTJcnNVOGe/Rpcud2v6aY7pJJRG3j0lRHHU4uwQ+SiEcNsmXhV6wZwgomiidCbPF
wE60Ow4Dad+GUk0mZBkY3HKMO0Y4xON4ChrraLq85sJeZRLkeGhHH1ApPYjEQfP9r65R3KPITBT0
nCLYuY0Lbk4lzxkuqcbi70EDzxwJBpsPUKvnKEgWDG8clOZgwZUvK7IfpmtYkM8Y1HsXWgl7rnKW
93jx1l1d7jJ9eB25K+Iaqm4a4BlpHOgx19xNpf4li3DkLGevW+qrh/erfmdQCkBla6+BkHOGhiin
CCMBH2yLftNzzBYhdbsxTed2Ag1y8HJikwuFqgIs3duw+1pd23VM1gcdla/nftQFvz2+jNMlQIZW
pPUJxYeKgJbzHz8hY4iSqq+6jZWOmMUspMjzmN1+XQ+obSmDcvCKSv9pML4iNSMoMRbNixOLn4bu
4sPRkHN1QG7hkTqLSF80CZ1G1Ai+b5Zl36ceQNLwJPirm7uHxiWcElOvIUzXZspfQy5Heg47mu8r
mJooEbNhYyRk98LcqlBE1aTPWeJzBGXKBCBvsbHKYOUOUAXt/ipkU7nzIxwpCaScy+F2tMLDVJaI
7FwmYLQOAC/yDkPOcJnaDt0MQQp8R0c7NFCmW/dBjxbQ2PfK+ot8tZrDZOc7GbkbinRRsEnGArgK
FEiCK0+tlFKnnl8vUu4Y/VU1/Qq9IGaKWFnDyuFYmxROzcOBKT1AZNvs8Zcp7Y0BxknGjNMcBA9M
UbWDNsLJYPqp4D9PcECXnlF6hhYi33jWU+EBv1So26ja9JEdkGDPs+DnUFy9yHzwKDKm9BEzi7Ve
No+wruAkcCJxxUgZIqu6JoOhSprVMJ8Mo9w4AEH8ehl7SW2JbTlWnqtZu21U/FxjH+lIHi75GQle
/JHdruSD9lTJM+2rkE7hMu6H/gEXQuKJ0LhAWEPyYJRq2+d4xIdw7+YsXc/Ta4hNDs8OUmnqlh+T
Sd8CVge14jaFWbD0sB988zio6DJQOo+6sTFHSF0Y2+QsFx1fFd/vzJVqnNsRYVNadwR/M+QHu6aP
RIyEay8BK76EDIG4jA4G6YICEcYzZCcTviKay22sPJyQdIb7xKiE1YONh7QRb9A8AiNhDm32kEHH
4Whi2uJlOD/Bny0zUoM8dr7SxvfKGjdpypzzY+6hq/RnhUIAXANlL/TNHiwwms6C49B2lm39PfjQ
IuNc+8z8cS+7JoKxMmCDXPn9c+CZmyDGcLs/JYN7P0OoDEsiN5wNNNKzSYCy3rwtMBaoSag+VJzu
tLraZbB1QUCSTZC8Fnq/qwCiW6gQCQWoA78tCWxxSWs1PEY5+zi0oQuYVnHQsSKl99D7B8x40wPH
2ti9mSQWRs2trJAg+576FdnIx4m6uIjNXaihLkqSpzBod7CP7uwenR2G4mVHcIBlbiz0ZJYHrSJn
VBXBd2dEiVFS4SDNFjGlVrLB0m/oOVJ9MWHtiuoU4JEkBOc5gk/Ktp3+zOgZ8xdlbosWK8y6YliC
sRiPWlopru7OzfcW/GBHwhmWX1khMQhEzUlf2fuhcwA/LEg37jFvjl7+zfmJNlJ+h7AcWN5pfzYS
Z4erhwpN6bApFJ6G8aGD41azH6SETZhd+/m0l5IxdBx0lZ557Mz6FA3NY5533GQlWCe+lEa6elj0
S9MTSlldbDYRXOh4+Iiyp9yYvt0KRgpezuoVbCmCQarn1iMxVSyyoc2fG/ZgCSfAwm0WTgQGohn+
lYBH9CtuYT4sql8rZTyHJZpAZNsQ5BEh+bG90pplN4+XSFhlHAyO9VYtLrw77zJjF4thArMv4Jpj
m157wtYMjA0wZRXEcJisdWETNOa+2+VDSMzpzCTe9k6DxWJj3TRA5dYyYspnrHoyB8x2eJIzuQAT
7fUvSHLIr/5+grB9qyeEqCHgG8ZejMWo0BdzeEZacubr2lCD6rrZtemz1cVvjQt1kQmVeZlsPPKT
6M7mBFFAuBqMxsoJHoCkITuBRNPtAM9w2y6N8wGHDve9uC8eZFsK1Op2w3tq41vFk0XXauFdooPY
022pZdhmrn7uwUUMQ4dyuMFBzUrrbeF+oQu+oe2LaRxgPyCdSycdLjjA1x1Klv8PW7dmsQM+4TFD
w01pHNKrJ/aqxIimBYr1MBngyEXcXV1F4elH8OYakKYYExI5yWp4Mksn/qk+ZucTHj/JQYX9IYc4
Jpcb9afOAVc3waYOfyxjO9bonJic6u5zqV9C39mjdHjS52FL112UFbOaNxDyANA6C7x7AD60uCcT
d7c21F+XyKWCJaCxeR19m7BjfyVx2rby115lH2KHAQlsyPEUola/SYfH3od97VyhVeit3K1y3cmm
SDKcOn4yckAsxB5yRjJq+r8DTBcIdjhDasN7Zn8yApEHGaYvaiHclLaeLDijhH3boRfENjREKuyr
ZgvDhsoXaw9qy4ktIkMmHbcSWV4C/cOiwi9Hg30Iz8R6hXkEl+AlpAHQveqJ0luoOEY0kM6xi1Ww
r/E4B7OOGHYWzUaKgHqBt0Pz3eC4lOvEZnOdjzoGqgx0E3Jo3RJHyuo62slqbg3xG6EhcoJmqyK8
K31wp7R1sbqxTlL7NqxgD5sRm5/MbxdFSAkXVMpSrIOkWsPhQWi1P5o37RYkmXFarYURWgCk1u0u
CM29sWhEZFAbhMvVse1d42mvchVmMJqkPc+JIVLjIVSgbTGefEyM62A15tOtaUANzr8oI1nw/zB+
42Pp3Z3oWZM+R0YUveTkA4pIk0uPFx5QY4JrV12xcjQmSKzrgnPWwb5AJUQ2tMe++s5m4Hg5IL1u
uu3b4sxJD+0tRpUoxbN8RtLCj4raSc4RhY0mzUzbDrTQGkNA6n5AMGlwA0hL/w7fAn+QDkwnM2gQ
oI7KEVw5pBvw5hBR6ZyfegnVABDU4o5odGLFcvoDDQ/jl4nPztvG0+8vHkju4PcmFgREd7olCBDJ
GZFAkMNbzblzmbLl8JYCl74sMj4iC2sb+G+yzTwFiWY6axhwVhFJlTK7aT5tXz9H7sdcjge5h8vZ
Q90sYhUGpzPhF8W2lmPGJC+i/OhoTTmlUoSdRjKtKQdBrmnwpNxony0PqTogidwIA1F4rIgGhrAw
UkLElQKC+0ym7wYqekW3gQZ3y/zLmRhMnqHXB8S3Bh58TIrwLCea299R78isrlPdATcGaGNNO77g
SGLOr+b0FIX9o+2QW9EVD14XHDCpC19HMVIBcEgtCLY+W0MRqQZU8yyXcpMRVUooKK6SLZ0xc70n
QPcGBp/YkMl0P9IP3LOyj1DfVVZ6ozxv07oOkSPTLT9mrZnhpQjtGz8mDCbG6IB/GEGGzuAAB21A
kgDsSsc/AiJybXYjvcPoXvn2KReaW/+ZcAn1hdAIfyuDpRSUy8gVdSrm8QBUPe5BeQja5Gm3Ikyv
UeZRDS2UzuHOHc/S/6IUqAhiz55MWNMdP2TuXrvmiDf6iKfa9CKWbgqcJYBgE6pvK7mSMeZBWm/h
VxckvOBLF1zH8IUcuVXKRhHCpjFqp3IiNU9aR6aMIRODiny9HFuMgDnmUHvS1WwWwJmkyt9svnNp
BmfR5FiMj+Xob/XqSvghl5u9l20R5fqBj5iDn8eIoUY8DUyuGFUxNKIHdMOrk3NxzTiA6FuDkdKN
WZqPRhZt+qLCrTA+CxXch5ZGc4jwgPfXPsl9bwRoWOtxM7nDqYzVtjS05xZceSQJyYwhxF1kxeoa
o1M0aMNA9Du/V04VKZXDabozGctCdLpIlYMWSFY2l/l2zibS3V+zmoxzibgmsSOsr9pkP2YLWYlQ
cH1YD9GsnsUwZ/Rh2/EvdYesbAhR6BzjJX9ywONGx8UYPsXdF80/YKyBQRy9f6SYNLTxTMhfdsmV
dSRIQg+6k2XN/k0f6ytlglejwoZrLJ0hHNRFuRuFq7m8+SXjSQ4fUpeYVikeR+g6RPsjSzgrvtjf
absNlmmD6xM6mAgZdwumI/eznM5Cs0+mXEI/IL2y4WCAkpdEybZADcmqo+2XCLXtI9tRlIGC4QHt
3zpMQer6b9A/mtQ55UZNlf0OwVxQDYVSkwKBLmW8tWge0/EzhNoNfzfCoaX7slos1/5c0X9B2SmF
B4gvSgHjVGweM7IdUNOgQejB/x3QWpWwuZY9odYgj8nAhMMrngbQFF3F90v9ampwD1DkSj/k6Pkj
+yo2DETB1Iz0KoJ7+jyRHNkecezFaK6bMlhb0ZvSHlNROVHU53Gx7Yjn8B+75VVLj6l11JOQEoEq
kNkSnh+rUlRCi3EyMIsgX1hDae1X7OdtX5Q/vR7hXbJALbX8+nvOmSjG3luPOSG1O9vSv2lC9mVX
jistJCbDg7kzKu3szSLPw+IIs6qRSzPJHuCGPrQEEavK5ho2UWLZiPIGpioxZ1iDTSi1QXf1/GEd
JbhHwPm1Gcg13mPOaNNYUPdxTMA+fBoTF/urBfrkqQW3bP0HNCIraggcL66zob/bpDOFOFolnC+y
spjby1/04etAXeF/ccXz6U7zFE8jfBw8RjnckO78LgN9o7FuxGLTC/cd4dEhmb5cU1HLlJSXM1D9
+RSn5qAxMn2xZlStjNozRr0uLlK8M4tmxFfGJaKhDidZHYAwAXpnJ91MKEpSvqi2HOwexjhwZcGh
MROT7BCQ2+h7eM3rLhlfArhcZYFx9ytsUNROKX4FjKsQSbh7t8eNHiouiI6Q2lWWsvr15D1ve4Lg
8D0D5L/NOcu8Rt9heXArenMGK7e15rzHnNkJZ7dZEtzij2uY8WjucvgKBDzR31bm0aqqnV63P246
7k0IT4pJZlD+FSBTTe+sUhWfYt86gzazdVvzxY3j+xmdnlPHHxwReyhMchzFqX5OHpKBcDHmDcO6
Q27IhjZs8rgo1ef4szG8SxxVu4ZuC14nnuc13WSf+Vy2FVEQ7ds/94LhzcnhNAzkD7Q6ady9ixbv
TWpbKeQDe201p6E1ziPtS+n/mpz+MaubidUanY17/geRBNOtkTAFh+MApsdDNZVCUncDfOBZLzXY
bQ7XCGULcvBbvKT6QCOwYboZS59Jffjmlq8LxZeFrtfF0BbGWJOHYPs2AK4xwGXWNmHNgTZeWkxy
k+rKYJRSI/rUW2YaVtVcnJjkWbUNZyyFDgzoi2DaGz556JzFCW1riqygR/VDrla/Leat5bCADH1r
zu2LXw02mc4MIBrFhqFVxMoFkVBVjbtigGeTQMVblpcCiatIv+QNC1gOn3TR3gsnfc58iOWw8aV6
CaIHFyJc8zdEZwjaWF+QDTsRvmKjg3BIgY1aeHT5VSAm8wp0keru6zLD//fy62iOjNVBx/SdfPKu
Hx4K4kr7RpFVYh1H7ILGcnmaKdWhrLx646Yd5vtGQ1Tq4+SH0jTKd3U7v/mLuzLMZuMCbzr2b4y9
ZPvSkBjvVPeyX8sKXSdHqIYrnDkXe8NtNjMXqAfjkc05xuGubR76eQBy8bZSo3SJeZxxKgtJIPYY
BCmfEhJuRtDxgBbqzPzaYyrjhegntccIAvUU7AfSK0lZ3/FHrSXgnQwrH/7G0eAOqckR7Y0PLpmS
TOBSx/C55iBhToiiYMKY0cUoYAbTmZERZ9VrNXy3BoxXAu/Z6XMTf4zNn9aOVwiqDBJv4fPDV4Ea
0xDKjjUyP3QmFYTLM+rX8YDVgJtuQ2pLOqGfvHe/w/TPRx2vd/V5iSFLBiS/hN6f1WH/2AZoES0P
uShgqh6/lSXByZNHxtGzg4fiEGdn0Q+lvNCEoc0AUm6ebI7+gAc6AX2HzLbyYdrWRY0b9X3taTg5
dTPNDVAe/Q3CWjykrksRMTz1Aoo1VmzJpdsv/sHK2k8nGu+BE7ecxP0AUuKm9zCROCAxYmPy4h4D
7IcoKil9IIpSwyujfIudvQttxg70e6xajyJW1VqFwpFCve8wdPfSt6qLN34Apql+9BlvvMUZODDs
4pOhpzsAAjTVfIrj4K6H+oDGUHemx6SG5qG8VVvPb50eXvEqJdGIroBU4ek+ZjgyMz8IoRcvTOfr
JT9N1rxRdfymm1z/6d+Utyiu4VOgFnyrMcRLmZinnGluWR2PjPTv6iG/Rq77naJZqQzEDKHnX/u5
up9HsZW4j5MyvI0b+7F3TKo/iNm5+VgxYmkLyvCapdUS/FG6vyLDy7jpPMiwdda86i7ddVXM67h4
DedyK2Qg8Gz4iBmh92qPQgi1ivqeO/y/iFwwkA7hQJ056ZNYl9TWvK1wmY9wW2nS8SrqFceciZKG
+wZ2Wo/0W1WxJyqLxSC6aVUSowtYoDzaS5yUmOuCJORw5TwL7iptl1uEB31wVk30OUzfksiee2/8
N7nudS7ENmG+c9VwpeCklfHfDFibhoETKi71KHqAOBMm7jMqcQs+OIApAfP9elh8KgXiUzUCSCP3
dhraQ+of6i481RbucBiyWYyldBzJU1wUhyL/a3iWYibXM0kaoSXQYIZfTkF/hfWUn81rvcGlsyDG
MCOuPTPv3RaT19HwdyVOcQ3dnUM9rMhCsaLy1oiilzIvDqZNgCqd4kCkPa7w8UymseFuMr2lMMu+
JsQcDCkIedZSHePJKDratbZbLGK2DIaZSU6zrp2rMaBZX8ULFmHirJRP686z79SgPihiIPLEKy8x
763c/LPJr0CnuFEUgvL3/vnjud1eIuS9jIIRy4dOwR8hcwo+d1WazBThG1Fj273LCWGitHJtRnrB
Dkv729alXOUpjB10q7K+GP1yCptps8yYmhBY4THJo+1uqRPIYEqdS/XelM6LNxs7r22ehK5pFsGv
jzTXaB50jgRj+Iiz7joMZHbp1gZglb3rMsHGVpRILDOB1jLsIxd/XBT5qxzFWjuTgwcPX3GER+HH
rCOL0Tk94X4kQXPojJAEqB4CbpgPx9tInzYRi9pMwjuP/chw1QVBT+ryWZ5CoXUfvWef8Blou4dM
J3vH6W7z2qD8c9yjOwebMLfePEe7GY3yDKeYuTjctta7dHxj34zxhhpvk3r+aNRpiZlApvO5pOQO
B/grNuY4kOPrPn8IvHmnzxOqn/EWbtRdvGgfsZnubTzRYKA/BaQYtENIw60QQeTBo7yg5VPhmrIM
sFmj2aFY5SZDCYgGh/BAYziEevqkxfUPbhA4v1oXV9gAOmjv9FP6b4qcCtNOP8Ihf6yb7ti57rEg
rDJFkY2BFz01UXpY3FfvirkcJi9nrydKw/C/TNX+2QtqJN9/rWAbU0R/98ec0aFOwFgymdukcl/b
Ht1jgGhHLc1faKqrUqBxjMmA+xJgeAXha9TcQzId8onTe1HM5XX7BsfBg0vhYzUAZZ16S6vpUno+
9Um3HZqNpzUgv/x2l5RcIJzN3GK3VybHyfUe7OoOhGXVD4jjoiU9ZHG/i2gUVqn7XpnqLuho32AO
dPZiQc3HZgkKcEw4B1zaCFMv8RniQNgGGrkr2ohZ/MWEnDU8qCy6MBsGOU6tQ9K3m6rxtipJt12r
P7RxuVWVv7KIihvzO1vvxLZWgzInKzXgDZiFh5QMYopmYCUnBigtrglj5NE48Ygxu857ElfjaWPg
R8MZ/tclOE2lRzOMPhbhJcVQ3DIPq3AXIprbJGc4pqnW1Tdza+93CDLRFEUEhoK9I7nEXpEZR9bd
BzYjNx9YaIQzMGTbgCquSBAkOGMLb897p1PHqRQFsacXWK8xswWw4x1MeyaWOCphTNfgVkl+fWpb
uwTS+GB3r0wWV1HbfJE/F7rTMQ8LclXnClfsPF8b6Eu2yygZdd2hZKDTF4xQZ/K/OgM+ANb7+axf
rOYYasW1DzAF0hg8zwlRKq0H29ONt2Zck3Mu1ufO7G9zK9p2aK+zmRFV1G71Gh4UGYNRo86l+Zak
+XsN4Rtm+33asMDs//eaXboPpV1ho9yfMZqdlts+5GKcaLmz6QjrCcJ6do+ZiEe4YWI+yAEECHDf
YFhv9u7FZI5P09JtHePewy7U2gb5zkM1Zez4sdj3voA8o0JsV0OAbgHzdk1V67TTAe0UiLXBDF7b
LJhheAlzo3g/D3WzYsgNWrkwHelulMpWc6cfJtQNQeT/2V62zfGa0zVcKH1YttaMnW3Y7BfkkLeR
oqSrYbtBjjlrhSKP2sRfJA9uvQb+/OKPmwaj8oI8wlbHILhU9atfmXvU9UNGsI67KvHfNKL2QgLF
ARv8ja4Q2aJIK9EE5/CW6aIZfmxpozRm5SNdT5nYW1MBxiEZVMtlMqr3BPaaDY1myTDJzrc6visi
h/KDS9XgEmI5q0S1r9pcbwoHTEJPb22bzfZaRga1vBFtyy7bRGzgSrlr7v3JPToD0pyR2tXfuSy6
qAaCJonW415P55XIwIRsJQd0HV9Ksgthwzu0NibIvAYIMvVw1ghdDPH6VmV+kF/czc8zLC2P9YPU
Db4XDQVAWegwCGRPDJha9s5zwLigADGfmvZB3hSTJeHnSEQJWj7ERSXNq296+9q1D34NWTnADv7W
xxkV2RCE4T/XXxAr6HsjgHxTdAuG8SSoONFDFg23A9m4/COHdwXlCNBoYqlp0Krk0hkCdYgL7ZqS
lmg0+hn/yW/+1jjbT/FikRRQXkYQHD3Ha6U+QS5fu3ysShnHNG5+7VbfOX19UYZF0O18xJA/YbKG
yYhIyZOr/P9ake/OswHVwXReQnbOyJqSh5f2EEeZpCZM8xNTYrdnGlyOJW5Y6d0ZYdNhmh8sELrg
iIaZDzbDX1887n3uL0s719iT9JcoiwnIytZyH2XNXaNdytgiXSu9b/TfnHxeKQ4tfS9fPBryO6eL
TxqXmQXPDk4WWHtEXyLV1QDMG3K4jTrhVBUk3WUjPzSfcg4orscASFDH8zwv8lNa7SdANXFHV0Cm
jkGUIUQ6KU/iuRcTI2gxLwbQn45QtKlKKhzaPWewMQZ3s2Pa867JmDi6xosNAQCOZS1sA2xNCkCA
iWPLuS0XOIUALMIpjp3u2aQFCGI8jcmqyZksLcuJ9JljOTAIV4wCZu7viPLLJpXS6IE0MBtsoNij
htGK5Tue1LxubQLQkmFTdl8Nm12f8+/RwsPSdb5BC/cBsXC9/tJXKPLM+TAjCObhvqJGX9XdcEjb
/GqP1UeLxDiyjFXajNvGhgysW/qdfMyjaLYFQtfZRmblvLS1uY8gceAxuCkSbZcpGkZUnynTp5D7
wgX2S54KH2grMM7Z4DF88uHgDpula3mb0WcVfAworFySwTSPZYxjkT1RqRbF21hX9/rIMMNhv83N
U1tq+4I32GF/qR+8ETvNXjsYE2dFguCnZibjKiAnjKmGvn4QP1moao1xbvOS/hdwFY8RYktrfDnk
QekVCIcNCN785LjgiV+1Y5FkZJjhkXQlnJ5P4oIgFxY2wE07n1Mprd4CE2tSKSNdBrE3YVW8U2/G
GpzV/zg6j+XKcS0IfhEj6EFudb138huGpJFI0Hv39ZPozYs3HW0kXRI4piqrzDOd8Zx2apmDVq2G
7r5Zs9V9dNo+jnBcl/5mzstrlRZHBPWZBo7zrPi3bm/ipTM2bfKWC2vDS8GdHVflIbOiox9piw78
wpN+NEAtUwoe8xQPYTF/RjVVvNttvWhTW1ayVAVInEh+0mCj48p4srJm1zoxcmWpGKyc5/M1YXAY
MbczTQ9HPYTXqmKRQl0JFDudd240X/NXJfDsFQKR933T9IfOjtcVP7SMljIVujr1AWBc8aEENNRR
fOr+y2GeqLotTFR0hYApTOwd4VMg2HdlFOwAOdSlt+5yf4n2AlQ28yMihMf8w2w7SB7p91TXW73t
1+n8pQ5F9TvjxPmOWv1GC6J05G5gHRz9EsjhY+SqdIhGroqVBusMaMUWF6D6AiwEREZprHWqaer8
n8hCm75xio1df0RizQ+L/x1yxP2u/6In4pEN8y4V2WWMQsoBRpdqKp0WP/l4mdriDfUUd2p5j3zj
YCFez0BM8hzY8C2NtiCuCxM4mo2hYD41psT1KSAYjwq/j7EpqBMYSmMjiAWqbq4jfrQuXai32GOj
bYQEi/CvmTI/sfOPTXk0yuK3YY07mO5Xls9ioQvnoUmi0Ea/Po8yaJ4KfjrG3KpwhosZ1b9WTZIG
J9Qwk1cY6Btpf6kdk4Zlxq/DfZxKVFUR56a8DgXpfoaBUUyzUbwXDLaEdP5zagboGoO+KcVO6Tis
/gPIUi5ZY6CGbWuftHgKAFFpQ3DUzey1iLRtGjuPnjWxbk8gRVjyxZQ1BVRyWoaoava+rt8GPIRW
oK0cm932VFJSot/UM3cvqhjVNsOKzA3W8fgR2XCY2upFMRZiB2NZU5efboXN2ghY/DGorkFgVB6h
GRYcVatBmgT+DeqwdBA8MYT2h3SjtqsgP9R3jybK58+Qo12Fn2EgJiw1zlW3lFCMRT/rhKpImaii
ebOdLch6phMWaWfGdz/eKIbjJwUUw7e6zNz/+Om3wcxB0d50Rj34aDsT1xlCpSr54+26+FlGACey
wi0hURUXtZNKxpX8DX3YQ2dsjgP2eCsyqKeabids0sAJdA+Nv7Lrz2wZFrkWPexMnGZDWyWJ/ydz
0snFpeLbnwO5KwLv2Ta049ww76vRGsnmZvgIovlmjCz/kaJTlBSNCBmEFWyAJaiZLs7eQrNSieLl
u584sBrherQ2H3wfvalfzIr2FPR/+aRBCuFP5yW4ai1BEiJA/eGhpeqi/r5FqfhIcxv15MRsI22i
kpqUjsVzm50k0aM3kFEHmYU6VPsaXdKeE//L6+at1xNhZQzxLsI2w1WfCAY3+rfUU33fRf7fMKQx
dXB/5MX7K0QBXjNQdKHRpnqbiq/G4wCekyuI4P9Cdz506XyZbVEu0rne2TEQ0ayGD+i6X4VrDAuz
rEHi/UXwR5BTp6o+xIKS8ec8lgL2AFS9zj593dhaUXjsou6A5iWbtoXWPyxcJ9O5vxHOlcTxzQ4F
o25GFMNxMH/02Fzx6QOB9OhzqzdnenUnKLBjFS95mt8CAOXu8JUfGzBvYf8JiPKfnwcMEj82UlJf
cJFIXiBYLy5FYBUHLwbn99Swm0VmONavPrkydfEvNTO6hXjYyoKqIvktUv1D/Ta+TE36IHAySvfm
GnjM2FgipyvPxqPehpuABreVJF31aDiZuGzUMQQhdBM1YmUb+TKvHLym6YYPeW9hHs5ZCyU6PE6P
zMGWoSSXBRgdmNpzxF+FnFqYBBjSejlDCh+0WSWgs2Wgf+YGOgqRn/uBLoYQ8FnaRN/aGNQ+YuHv
LfmS6Dcbs82yJltSmfb1lsm+AXI4vAZzxQaQCJCSabLPYpS0i5wGPYf4gnG8mC3W7iTFtEzW+eli
5tRNDT9DiW29ufvomLQeXBHqbgojlrMKYNrQmEQNnOPhMwRYDJY11PH3az9m6u1s2FCWtirLll4d
bje7b4xuFdV3wTpS/NeFMPGb9AnGciP2ASpcwn4Vu5/ogfbPF+wZMJWGZ4eQayRxBAEj0w8Psn5m
hs3uMWHthfmIN64pQvRT+WaEwjKxzCd8iTCVvt6JhlUqRpQUkbUXEZR0U8aAKTpRHVNWvpU2PTp9
uTMcfFt8oZDw2b2QZtPN/cmISvhQhHWPj2nWCTs7TPwHmubxQYG7hIvLOTgOjD36nebTXWjBJu8x
+2EOHVPQzQE2JWYIcQacEjxKHfk7I+c9JoeZXn5gVxZQS3lHdD26UCbqPzxtNHqow71oLdNoZ7Kg
DIg1WMpCPDccg8xeuzzb9nqjsq1EwTMeUTQwhgmdDLtEs1Av0CCZOgwrmNbgWRr7jf7cHR92hXcV
RAb3FXqVg5FCwOJaQqkbYF7k01rX1i1XwAsMFF5IzAEnxwT13kVk7LE945wvomZhNd8OyDiNMmra
j8U9hXNU/uKGovuimXGRCZbt1hv6m9NpGzfBMESH5dDNhzrZFzQEL8zsUL5Da6jK99wlLD4pifVp
HzMbpdx9xrMHXTjCPhfuDeO9GK6pmZyGfga5SIDGPB7ZL6WYTkq7eQm98EjnjD+iXHVW92EN7msc
Ttto7OkkD57k08j9beXMB/SaRaHCskCm9pwi5OGy51urRJdJXGb2KaxLQVonlvslE0YFo/OmNaw6
CQR6Am/EDQuovKrDQ8hj0gVMCSwQz6V7g3i7KDpDB6TuXdipMfIUxymX74TDDNHwZebpOrUYFaTz
umoPY0k5nLSnPqAp469SVqVUozrxb6nLmMW10E1n7rrznqegROX3UUQ4DZqSv+A9yr7j7BGjGKFx
W0RRTSId2rc22dZW8ay7SLppB5EbIwYYf9GJhRSm6FIb9BOd3eHvx20UnV20h8gVnPow8IYo1Kr2
iqHRwUTP0dKCDHWjJ//PaF4kW3VTM5mSthcaRMSH6bYxg5Xl6qsKaUzWWAsO9JgdTEWKvGyg1xO6
YbsE3CSriMgbb0QTkz/Ht8k3Vopi66pF/X+RQ20GJPBUisfII92QXwG7dRHr6DfgWNBMKFmAoXcr
Xci7DG24Kojw+W8m7alw7krM90/s7l8hTHIaFvNR8cMYMEBrainxtE3M0a3choN9tiVPzlIV7Fx5
3uhAV6Phm4+64a101keeiTrCIVBjgNgQwv/WvP88pgFl5L5gekIsMB67sGOXTG+viy0PUa6dY5ZH
hVjhVW9i/TMuf1yjPVuY7cro5OQqDqxjwEWURvJox58mQsMdRIKC8GVMi+VQy2NTv9fql1OIbDxi
ZYfxMjNgjBEysc3KmJmI1R14c34D3sOKUd0w2kdzgMs2N0enChFhgQ2PCFIZPagq5ska5ErjPR4H
5BrwXEBa62jqkurdca4e/2wE92yEeudxf6sTymd/EQUhgsbP9NzDA59ZTRA07GWYXp/Mt67etCQP
qczItsIf6Z8s/61kE9yVGVYNHYjrsHGcjz6f1pYJmsz9LU1A4DHq3+Imh9ZYDpKRLExNycMgCMjN
WDTHl9bSt+Gwdp0LTumltvc4dfrqtdbatSEINI/vjvGu846n/aUdvI3eU/+xSnPYFGADP9muAXId
8UKKXK1dJv4ps/ojdmIjlx8uj62TE/0njEfWi53WK35idU8JZG59b9f3o8eBHtyMwQde3O/Dkosb
QZvVQHrwPyZZfQup72DscYdjxZo/BHk4/FzkcKjZSCOmVUMLLAic/LmbnOCE7lVdy7uIrWBcGWG8
1pp52/L2WazKWGvdceIyZKSgyAYmdMYreQ+LcHxr/fKXq1HM3AeY7GIY53/maO8s0z+Kjquua2Ep
JBcccK8O2WGaUm9P7z2kUr1/ATtq1uDAspfcEY+k5fMcG+p7y0CJLTn+EQy1ylmoEyFeZqeqdA86
Vp1/RTh58taw09NThWGS+d2rMTQfI/ldKKPWXPoLo6VDM/m6E6jVNuuPBVOs3ZjxGIflh2p2RmKc
JcA1v8CsOQxf6rUryuLk8TH39SsrxH3LGzlM54k/VabiQa4JpgKVPRfbNzX0q0GWq3/QFuj4VeD3
+GXXb1OPcb2vvuH8l2dm5xLrfXQBDGvmt46wYr1wr8SpPbOs0Cxtr+vjZ0b8EZpfViPvk70bDARf
w4HFP5Jwogch7TAxZoMNj2Li80caNVI+5uTl5ltITQ4bSlztyk7ZEAMZhTuyKlr04sV+KIGOPFXu
npk+6qs15pOzxQ4V9YvFe4at0A1xlOw1n6eDUXfTsrLt1W7SvcUOl//QX7Qc5CIFTawg+GznnwYu
Pz85mGI/TnsR7gcLdwBCfvE9YCFRmkSPd23yh02uoV2Lx9WAlSF4g3L3ZBG/lfMT7LDRmLp+GbCQ
wSxVGJ3Gs9klpsfRCWjXa+/W4DWX994rd3F4Ni1ygvyzwXqVbUW6M5k15dnHaCFlarRXN+5uDRyw
apoPoQPZKE+CZdpZm1S3Dz7PumkS9qOaKlaKfRBtddv9Ei5p3kmcPJgBAcQtBw46bjW3tsFdd8QV
rLMZGToqwbjgw6zJIoJOpKoTlqNEiCjYm0SQ4vDT5VEB0FmxY+U6AUauirtlLEoyeeIDc12qlmqf
EtQcYEXkr8F8J19N72OyrBLsF3ojRRCgrBJdipbcLRlWob9qC8xxQ4/RErZPaTy8sttEfMIKp66O
7djXNMS0OWj8dMMIqY+efUrHJ5+/AKumPjBRIkI5rv33oKquTPr4fvYhHkmHshiaJ9PqYOuBK4pz
sR1I8m6hveIXZFYa36voqhFGGcwHHt8YAdBEsAC6NuVPsen82GBePFWNmP4GR1FHuRtH5onzRRXV
URfsaFeEyiMcbSwFzPZ7cB3zr+pO2lACJSXTz106jBP86Jhy0E5uSmJlwPrH+i5TEi9sJgFMx/l4
el+jyvLJYdARx11KqZ0KAReT5LCcCoFjNSFeN0dkx4JSZt+2t6k8rBnK1de/ovzjZtYMna0fNsYC
V1hZ73x3BhvpDvtqDLeSYzCtqcAFju/BEwuLU58vUb0ZLlVBIV200f9ITa32FcfmeoytH2tg/ci+
IOTnIVMbW2wGq/ozsVEkVECiI6Ci0l4nSb123W/1uZmcWbJBX46HdaO3tK4V/0I03ypcQkqelyZr
bD/qQTHQcBpO9CgmBRBnZuGGKAFXrWZ/wiif2YZWhyQuHt58d4YvQxbLZgL8X9zNFEH01ECj3av5
Al7ep7ZJrpK/k8vnpEdoM/KYT5/nNmifSQDgr0jpCpj9L2KqZgRWsCygIMpPnZF+OHXr0HchcTRr
j6p8Tg5tNND+7Hv5akWAjvlFQ/N2JoMWdZ+qAguVkd6xEWTck/MsE0FLqIEN6nKqDq4gANF+7xEi
Z2jmWFVhVtKHn0hdjw5tBF9pr/9qNKiFvGgJ3J7Cu/h8ZgyyYPCzX/d+x/C/KcBR4ZTAyKtNGzaL
WLsDT0DWYuHqeOOMrXmePTfb8Y2SNLACfLJ0qdQipF9Zn1+dyN4Ffvweq8AXkN/9/MEQssdEYRUq
KxdBqT48z3ZN599/OW250zHo9nTL40c/ZiuT/MzCxtDf4BizkEL+F0oXfgKrTI6jsCRITD8DE9pl
fAwGFCGOTakWVwA5qtTHlddclfnIxWLeVDDhzfYIBLj0KqaLnDEZ+is1qWJ/xsvq+PtMwtdz+vvI
fk13/vzU3hbSuvLaPus+MiNJInYfPlwzRB8PnsGk5FEXIafIom3OWC9P3ag/tyFGSv+gPqN0+pni
U6olGw0xV9eZJ0+P7kotp/hNejUtR7386cIEdAuNJ0oVTwcvx4i4Th6+V22dISE8muWJPkdHqeuI
ZRmczvYxbb2rH+2ThCxrc95hnqC2z5NDCcbC4WNkZ3GUy9QP8fWhjaQEsLjMF8kQvQWhR3CwxMTa
HV3PPnWtdsStuZ7KBpMslJ4eQWHk0M1UOI3mVWsIDj8Ecn2PZbN7aJz1tFRbTC+4HRcQO9YqNadF
0hkTdoWiyQ7+0S12WVrdevutwqoyz5Kv++TRIQmWe2nyGzUo4QBoKqdje4qA7UOwIz+RB/4boA5R
SHm54TqYDNLMqNsIVR6UuJT6XXMnQiPZLYdUQ8vZ33b6yh2XCC01Z9GzWNuUGieRg2tMYAkYawxb
ErmF85TW4dqZP42ceDx0YIwIvS1RlkeHW4MGkFVDs8qtfQduEglOMTz9+XNyd2lrJo2dYnsa3Hrj
IUq2S7FzQkz7B1F+zTlP/DSvQXzjXOUXUVv+oGIz4oWYlxZ1ZbgPXcZdXP/yTzRCXdjnsvvMMGbH
6VnD5kzMA8qhh0IK+HZykjP0+0xHLIrFxJ4OvY+Uy45OfsTyLSLMBrtijSscbQMrx8+Iz80XwIRc
8qJHAyUTC+qqeU94/kF33/3wsw+tg9dNHPTNPuC3JsVfBOzGzFGesRjFbxJSyCYGMi7meATZlpiW
xslZmgH1l/boCqAnzPRj09zxWXN1XQhuoblkHFR6zDp2A6IOBZHwuOERxtoUinQ5Idnq7DhYn9rs
gbLPgpgzV3tx9XmX5HQWNLzctAcdNJfJaqqXBQJLf+uZww5Y5dJs6Y/7Y8O2kpUv2FDELfF0n0sU
g6H/5XDYlbq2wZWPQ5MLOI3/wHhYOYeqC0MvRhaufji6IXauZpBBZ6/0elNoiEI77veCAPO4Ww8x
wbHZfq7R6UtlrMWgw+5xsTDwF0eefalxFIw41PI55byhT0dR0Rv1acLrH3b1pXd4ECUZZfmeThLR
OUNw6knbPo6+WGkM+Ob+bqzsIKbEYUWX2xsNiZNKz2VmC/Iz4TbHCkLnnKXyNsyYqTnvOwkWvvZX
Ig6fh8DY+oIg5ay/qBfNZkHeVdT3apB1sN8SIqyTer5MnvfSCrYLKQR3Rj0WsYuU+wvQB8he8Nx1
EJPu+cjQj9vYp3EzrW3H5VR5/1lMBDLsOMNoroa5WnsoUjOeH70zmVawjXvpp/6QpjnStXg9qy15
1h9Jc2X01sDk1audH90yMRKmRWeGoYc2iunr1UOeK5gBzjGO/m4MCTGgBzOiuz/GH136KSPsNxnu
MRzyrE+9kAeNoYSDi3iYXGiD5yQMERnn3TP1SPAUo4yoO7mO0rdMCHJGQXwXcYDDO1cByAliHcE8
Isb8AO0xdfJtXlXJykQ+Z1Qhc1RcpN24DgLSh5XGW1sVQb8UzrvjiRWct2VGfk1uh7vEFmTNsPUc
/yqfjFk9PwxT0oHI1eg58KUnUHPAXeo5ISV0eoYTnNOqWNQOQAWOBe06lFdTP4X6NolOeouX/in7
ZuIc+HR9S7Pb0O5Y44IxgI6/FM0m3RoxXEv+gNusW+MhJloN2vJ+RS2hUgNiKtCgxphwD9t3m382
50PlTyPM5OLbT93dqp7ZfcYYY+DO/Se+eOJaDrf5xTT4T/MzMdsDR+NB39lZcgroIC3qY4vkDUWW
76jy8sZduRW5PRARmDUZGzkcYzMgA/hoVO7KTg9NHayRVhcGMgpO4OAmfbBcQkENEdAxQmDMprG2
7NNDjlXOGJ8D9G6Y2QELoflNXruU/CVss2hs67WOL9iJfkHHO7xRPfLyAA0NNEt9+qiiX6c7i3JV
awR24lZ9Cn4tMHr80CaYsfKMeIkpk4ZOYljFF6MwHmntH3Q6+0kj8cTvvxh1YvYGz8OZpBesL0bt
YFoHlMV0KTHZRHDZbQdRqI/7H1SVC1XyqlXW3Rz1v4o2a7hoDACcWt4pfFPLWPc0j15Fz1iREmD0
aKtEO2+1CqyT/JS2fTFie+U39jHhBEIE9Rk1HTEkNpqJfVQS8kbytPo/abl3WBMFV+wWHLf9MoVk
reYiEi+tHew5Y3ejR4BB2pr+oi3itVeSP2ani8y29731DbL1JQvnftl7yIi6Eq79qJ0dDg8zNv56
jGgcgqmax0MOLu8sr/mjlvxlw/OkSaIsoWO7yJwicSUyysVNHBOVtkd0XgfJMUQ6Hil5U5gsBJEP
mBsw/eT4KbUjvjYSwmN8/bh5lM6aL9u2o0fopGTFwUjTDBtrTWxcxuRrBAUTIyXS05b4DaoxG0M6
QsQQ7pJPKEHzG2XDa4imQLdBh2SRSr2LGUEQzIqHVjznjgUkVUJvErfaw5jeFds8Y4iKcrucNTZ0
3fsA0idg2YGQ7NdPmkPJ85SN5zBPtihh3kIZrM2+2FXQj8k8fcY0DtPWLYn/bt7Ro+V8fVnLe1MQ
+Q3Shv+k2oWk2u0Qr5NzSwo6E9ZFaxClhA4QKH7HQAVsv//QEYBO7WtK6rCP+KYGC9IiWF/Mmn9F
pX6f3RZ90sNiDmDqCCYkYkF0Dkxny5ktvvXczMVHgnjGKza8SFq/yaxN7fyXhtmP4g0TYjKDHImi
5g3tTlLKj6IbrgXrAxlLvI7BtYV+iw4Z6VXImgtKNQpU7rLJ4Zc5m5t0eBZt+ezNxTqLyHug34iH
YtsPf8I/uJ2+YWix9ZBZj97aXCXOuyvXTvg3ofHB/8C2jQxYkkybuNgHstwmygKGOaQTxeckYcVn
xnkiAKkOq22LBaOBYtDMM2sI+u2G18qhg8HsBwJh/rA7EkOqcZfKDHJkRwIJ0hmbhz9E2FQeWyc4
MsFy/RiicTCd2lb/tzwRMfFo0Hvc6S8ogmedMe8YBM85F6+n34uQLxsPEplUBnhpFsGk27C4rj7L
6WYiYh6mA+3ayvbkUsbxcqxHpgwIx6Uz7JRwPZxtRowUmAViRJ+iDyPEIUmAiTJdKPQP5gzBGCCh
C9ArxhgIBrs6jEht00QcCzfe5rmxqlgbUOLeoqpYX2LkbY44oXrFfL7KiA6reoB0vdyIaXpJam2b
t/yAIoYCvDD/aYiamtbbBTobGmm99qjRcQn+VUo1R3qj4YPnD/DnkRGfZD91CZrVdRCxGc01Egno
McxEg4VN8Qbpycr+I/yXHdh756QnoFbwztjhJ5QeXH++7rJSAe8EuddLHymjEKQSSx8MQw3eOG2D
pSNQ40Y9e8yBtML+xUAg1uWU0a6mVpQVMJEJfNXaz+KLOQWbVOYmG1lhL+xBY5D65dAftD2xXDLB
QTLF30EUPHukupRTiPcFhUwRIRowbigcOA9ay93hzVj6U8RuVQYIzzDMUa70xh/7aCoMbmqJ+gMe
rsMTFDEUQJqDTzX1wY6pxG22ZnD8VEQhU/l9zRRP3lVwtWYIfIMCPhCilTR89epbyCWFgR5MFUCr
ir3tHDt73RbvU+0gmZy3MU3iDE3TmRZxgM6y0pEhKMedd01QMxJVvXV0ACs5Mm7SPpEt0eeAHORf
PmDe2/pUQwB2gE90o7EG3YyUrD6KILjGrkW3iao+tBncYDihGabAZVAQEyLRNRwVqNjNKDs0Wbv5
Z/HDHGpzk4y2sZZF9nC4gswsOBsMSTEWVpkgOIVv1zaSZ5Ru/9hlwWBtuuDVkGSDMWNnIMtpPA18
FVjcqUBgTfDt4VkfGIUXGihIROtllRBQ3UHW4eRHMbTTnWc5bgd6cn26QaI7er1zRSGyyjtszhnZ
uvUZcv9XmPLc2fFOdiUL5+lC5O7GpdfuE4w4CMP4SCcWGyHYp6hyYHi8dQxUfNgOUOFFuhBa+gqE
ZcEGlsmE+vpiziLKe7/leeGAT+JDOtnwfVlDs1xK+3TtxvnW4kuRGlEUk3FKeaHMpjn4nXaztTef
bw9WdmYlLzKkezHnS+zz+qCkKlIecSK+g5VJsQih9Qi6/CMbsVka7XsO2o/s5FxoQC+wyEJcVcNi
jFmcdPt4kBsnwK2vzKyAYUsNr35vPFUDDUdoE6A4/QzVl0UCGjhDUkWstaMq092UsXjeof+tkSza
9lrjz1vVqgS3UgHFGNyPcf6dHHufhVDY7r7NWiOE0SJgdcthp+HW7oS1xSaYlRZyo+GG33pZ+59N
YLwKDE95lGwbC+L+T+W3rznNfZ+zwnC0f576asxVLAYrQLp0sBAKFuuycYv2tu1ASZCQicBPeKa7
4XL4LdiOddrDZe2prhWB+kVw5jsgoSaPCJGhPLoE9OoZ2d7qY+ZHWHxaPQv2yXoJmuTcecxe7YF/
zJ4ubcIw3r56Vc29+VNF9jUx/wMwiB+WSj7fsMRw9yMWx7GKDunMWUqzb7Voi9TUPaHFYVcQls0H
oMbNhDZSCKSQXrZnJ4HyJze/8UPCDjUydMj4tbORUlqJcWEXonBb8cP12eiUBOrK9j9STTW+MGAS
jdxr9YMZD+g3BYEZgCjXLzNjec39qCrniar3u1JTQatftxNvGc1+ZcO2tP2KYMDiOWSW1/Y4K0V6
m/VuzVwc/7qFdsrnEbXTEl5++2Z1w7YY3HOgXEuu2dwR+9ZIC33tKkINWVAwfMzGzNwvgHs884Wn
2qsm0pdgoMybo31VeNdBC17Ud1EzetIzNDvPbrFuKYYax/0jChGHXmrtSufVYMmoCOj8Ez98sSuF
D+qINu2nP+lYHxO8aKsmBJsFbCnxuWEorkPvmGnuzneqtSYZiOHKMhnUOc2bTWkatd2FvWEXEEpX
noF9T+wTUQszfv3VyzMIlTLcp8OHhSDKYY7jsGRSdlphI4fyXCywnNvJq5/E24wlo5p/GWjyHZpY
oaPc4zPkkovNLSBehmlDt1P/DFq+mFXM4N0iUu7+DcQrxLhbt2QHw6t+0mlC36qOMFqbtIMPxyRI
nOwBmyh1x9+6NFFaDoUE+Jafi3vpxY96aHAVzos5j3YdcqCN1g5b1QKNUfSHRo0pj76kxz5FNXl9
RBLZZXi1jPyS6kzRqJ74FBhTuMNuLpiuWNA7KzYimutvJokMs2ZxRI+DGMdgl9wF8z9XcSHbxRjw
xATW9IoZceXCQlAHu+SgF+X0aHpjPzIZJxpyGZaEeSbDXj27/waFLM8DJlOGTjxZiyneXztdv/L1
bzBXEfJoAPSz75/UlelSADER7g2XHYlH/I2P6vfW+IhDhO7ecZ6ttc4gMDMZybSMPgJGW1nzLCwT
VR422I4+YGoz5ayhjPmpUpVRie13rvgZmiMjNBykkmGNnoCVEzWdYZq8d7rFnKK9TRLDrEREhrQ/
7EYCNGhdT2bw1evevkunh/TNL9Scvx5hvTpTPTUV8hMCLKviv8lHNj8TpUWaGsDnje+R29Rob4zG
Hr3R4B6kSXR91oE6Z+iMzNG27Hs7Z7sqyW8h7P+B+lN25mMSqFkrLrmLRblu0PgxfDZ6sShQ5AhU
WUVQHRWGpDA4hYmUo8ZSezulN695rg3axYDfYqBj61FMSgMNKrIfjijOOIkLF+whnOMuQa6EwEvB
YlweeJL/CggK53JMAS6ioNDXbu2draI/z7QmaiMOeX/nSeZwFUv9WcMhh7bI0lBAaFdGRUvNIYUD
44LlPKMidFLj0Js6V7PKnfPVKoNIMonQlSUaQgdiZYTY+iaeRqe4u2OzK6by1JBpPNr8Lh/tRem+
OJY4lfiPmlOg8ZtffNe4Tka6M5rfgJ1sVsVfFtBa3Oj99IZeE4oXUrGm8NaKIJEZyTapiNdlV2O8
VzJ85u0nhkpJ/KmuCpJsBJnvpMTNI4zy+jWZCTOIuiNNexEa25jVVR2t86NVF6AAccvrcqfLirDi
Ny9FSs763n+aaftjBtxOUjznyVfYvDRlcC7wUKGCRkqWuVsDlrYJX6iZ0os+Yi5wl2LMTt7s3HO0
C2ICxoQJB+X6YrDA9bUsKjLjhnhpZaENY9dmgTLoWVD964mQotZQe9QOytLQBwMud1Bi062TjVrV
P0xyl17vHVyiBEMYyp1BQ8ZqTQn/1ArdNgbEL/UyIPl9BC7GKiFs+TJMdqX8nUNlLNVwLRrjHUKX
pWUDi+yZPIAAsJxg5Wl3tgQ1yxNAeJ7rP4f1Wz47m5kb0gWCW7UdPZq79QlMarrqFbXx2g24wBAe
sxlQA9tBe/VMxPwtGlENrSy2hejSIdr3uKdjXmhpODv1QKWCXrn1NolAz/YXDTmwlg4dK2I/bn8L
iXsYvmBJ26r1gqZkAo9MssNKQKqpTHNNYohkV+hxN6givSLXvuM+HJqP2v0HXdwBlIZEc8q8m99e
Rja0RRaQHl9vYtxGMVDibgc9/ylK9KtDHZtPACjN6DOirp2TTkl7n1j0OBNykWzpsyEpGMAl9GCB
O6BDYyGy1YHCB6/1ZK7QC7C2lM6rDzqlI2Jb05/4hdp+L+hyBubsSpNgj93LX1aRZWkmmIIIfHhC
Ivbnc/syFUy2gZ5tCo/SQqK60FJ/NxbGXQ15Cypb4LMcsikLWXl2WMb9+waMRR0WJyUFiHkhmjJe
on5esg3OuH7AZJMNv3Pxp9B7RhqzESR5qAsYL6tXRaRfhj4heMjOuk6n2+KqU958uYeEpXSACLeW
fn+BwM4Psq1fFWBFKQILDjyEWZjxWN4Ck2KuoeTLtHMREWPu6R/FJ+2IVTT3tgdXtvrrKJ68Qj+5
YXuqm+YYMAyYrWAvy3ljydeeNgaMxLqYoN1O9zalt7cnVCHaNu4/Wj3+mxAFDNtK5itdR9ySl2Ix
I1Dt8AiGNLaVETHImn3UzDPv+nhk/KyLk5FOz56Xf6poagS+uyYEQMOKwjI/HY9Mq4xx7JAikdjG
0Z4NwKKIeX9Tfz+Z83PAQMKIM4ZxmHP5Xo0G9WrwDvVwKThfexEg8uKSJS5GRIvezfYK36cW/9DI
d3MMVw0xcEh5ajKgquM/bahPUrT7nqMOmKNBo65sYEkVHvL07AbaQvo/PChLwJDrgSKEseMCsASE
fapRtodpGD810wV9iOpaAsauUwVpFfWPLU7j+DW45UZdGZ7xUOoR3gbOQ4+M1n4Y1p56djuEUGI1
ms/qq4+CaK1V7O/MbTiRHthmbyMtmXr9lJRoIGqRuy2gCU81bK9oYKcpZWRZxU/aWCC4DxFeWN1n
QfVnsydj06YU1hpNlq0tJ4ANNjyD6uSO9bZtgiVoTO4LTITrycDtx6JmbNxzNWLX4BgTVvfg4oCh
ZF9CPXu22Y6UfXd5OIn2rARkToxFAIA0iq4Q5YVntoB0qAS5eNfKAClNQe82oBYMXh2qkKQquW2M
ZRsHv7525/bSh3zDAjHi1G38H00VjHSdTXDxOQfLWDv4BGev4Khj+zDXsBIWLLJn9evxMsXXV3BF
dgCyRPMj2609cqj+z9F5baeOBFH0i7SWcnglIzIYY/OiZa4Z5Zz19bPbDzM32QakVnfVqRMQbIsD
ORZe5+ChpiTvCx7pMHLzXIGGKq94mBSw9yC0NrX9ywEwE3weA5Y8AiBKZgedDrynSP/WO3M1DM1O
eH9UO3FV7Vz6RaC7LiMY4SH2g2EGjAoS2+DXK0FumeHZtbU9YYS1kdvfKHA2HcabRlP/Ngp4RqqE
B0Lm17Hi3EKT+BcGDljRpFhSo4ru5OEfstAz0tEP8fthRIk8qUhuKH9N2L5A1mibdYicddm9GtxY
/Gr4yhTyC8hSk/ksE4g3b5s3ePczmBNMc75G81lPKX444StP4m2bpgdnAAxGq+wG8LGEfaZcqhMG
eDjvwo9AwhLQRoLVh+U2D8qDjS2aT6GuoxELaYr0xHxZ4ujWkDYjQSTVse2mxaSi0U+xwEQ0VSiI
Xur2YUjBQUXwFCN1rXA3q1jRED33wgSQmjEAi90I8/7pm1glcudEyRvJG7GptXHwKYOQ9x2sKTxO
ze4/GvubGZr/4nycEzG4NrLxQ3VIDX8b7Aa1cBsaJAI6nfBYGMnRFw10NVwY2hCQOTw6CZ6QZp+T
tD5WikGSORMqXHsupQdWMTV7EyGv2lTnoDN2qtp15JebcyxOo7xZIFZiVkvGRSbdSDXBF75vKBq9
RYRV5awLOmR6muDNkliSFudMLuG0ECua9UecLVv9kMFyImpqrqL3a9p83sBNKFvM0lBzCT/h1GEf
6V8g6CapeI1lnMiJWE61thzgkxeqcWkG7dX+hthu+CB5KYdxGzrMsyR5TRdysJxkVxTTPJBHEnjQ
bWCBVtbVNo7VjyT8aIg9Ccq5oBOMg6qj9cDXI1a7tU4bp0J4GxGvRKOEjU+5DrtwL8MIgUb6b0ia
eeEHH17UY1uE2AbrADbqH6n8qWoHMiO6ci+8QITGSPcdy0dHdU0mZ6MFLGrAOK5rZve44mSyvsix
GZhK6RUS9WKY8dKZS7J2COp0kZTtvu0vQfxR2u/cL5gsN4vMoech5bwyZDxss2ULVxsehmF9O7g4
IR+yDuBOEkafeXAeyn9yfaF0kHQDS2RpJQ4YhjZrTGnYF8COQ3PXs8dL+o9t4BoJdpGOX32fbxul
vErKwVNIOy2qtezAXdmp+HfqqFqkKfhVfWvRMxPBFXEjaLBqR9QNVlQRkE0uM9u0N56BoxDXfoBO
BIdLEGUx/lqh1gkZCXuOJpqSlUK/PWIYFmnkBdhpePT9P/dV2FDTzqI3FASc1LxrYUcCA6ZRJdyV
ABNhn+e7i+WFLqu7DqaSiRUhFBpY8nkZPMYETQQDW04yIzd+BLGsL+1ZWnnHID5ZUblWxKZMm4yK
LS+KDeU27l/63sFLrO0AaZiLiIMOY6yK1UHHtwioKfNUfxq4B8+ilBbLkc8SaA77qCwNu9Lv93h6
48R3gdKI0IHRHGVt2+obtYTF5QAGUCIoMJoioLuU1LeowcyF2idDfTFM3d17CvAcxmUgOZQeGvR7
bW5UjyTDPcyHLt5eImgTCq6RE1FYin/thAwkcwGwR7RKIPHE4sy7gvXtZ4g6DKwJ441Dc54l+ccE
QWEczW0R7x0oMjXcRUt+2b/lmOxr/ChVpl5FOC7E2x8xV7Pza1wlwH+QpQlPSCFUGxiqEge1hdHk
Y1sZW9nOykY8QjiV/8oF5mE97tzGNWyFSBP7vtOQYIPNjsDsUcWGH+eScwLbTx+MAy9vMtkI6Eja
WttmbQohhorXjJVTyqRyfMJBpItmuTfD9xRi9Vfhai9AWJPNmr6bQLdg3aqw2rASUD35Qs8ZYQ+M
HNsVkGMtmZuEAkk0NVaBL/RApASK/9on0cSAlwBHotNLEOfxbrPeal+hEpluA35bh1q3/ps6Xizz
5VVOf2JR49d2uI1R70s9lHNIGaOS/0wwYwdV2gusDYEcJGlYXMpTqutTgzUa7wnuhTD1YFgsB654
Qrvs1wYuTcMM9lPh0gEgWKfBxmdgxLnTdg0WhlwkywTyRuZIOxjHuKKQVYn/P9Bfw7SWaayAJQQx
yx7IfQQg9HGWqtqzjI1+yEhO8incunmE8Xp3ufuDYKlprjhYGpSDjMfh2qFbyPpuFbNB2mzeQsqh
Mxyuh3Ilto2KhSzyAEroXeJA497KzSKBKJFQ5SgM3X3L/8L7zG2Qm3mYN4eYjjQmyQH9uG8d9taC
WScPcDjdWcympK/FfGXEyA/a6tLOE+iabE2dQx6svijsjZI8/Un+u6pOgXchExmF8Y3DXFHCCTkc
b1ZusAD7LYVPWCSrIIyXExQV1fiPsfBO9AoC0BFtUaPhvcz+WfjtZewOmEttIG6tTBsJGsRQogpN
lgtEbENa9nrCxNsQ1A0xdLPbYt0BHpgmZiletuomoKuIZWe7jajxc7yMGEhZMHJytd00kMemaZgX
Q4u7mjwX3ixe3s3JVjuBvgWZ9JFGVGPyqqUkbhMqpKwV8W2oSEy7WgdlepsanBUMDOajYu+k+0G5
KSVPjE5hDkW/l5NPIQKifQPzX0CGnw/Vb4ZBT6CmpwbPwcE5BqkBk+LTLpH/Avt42BZgtFWH7L/F
vST0T1bqTSDZiwE/O37/qsASW4/wZEq/lJ2oJMsqjndKjIOJrMCjj3bFhETXdCcdX0wyFMyaYFxc
bNUVnk6OrC5F4KvCKTHWlNecI38MdhoC0J95YVDr8GqU1Wb0T04dOh209sZ1ANnHlWebFWBfCFSE
WVsjsRKG2Lz10Jq0MPmnGP+1tHpRKd0kDj41QoQwHCrTQBhPPBJDBx978mZ8iPmWwFATq1oKIN+a
MCmgrRgSYBymInjMf8Y5cGZCYcUFkUFqBlRXqs6MhclnnhnLQtNmg/mtBMFaHPNJLr8cUc6A4zpM
LFP1mZjtXZyhKSRc+I7LIh3PowUsWM782KarFHYtCBpjM9uMxXGKaOPFGEVM74sq2JUkfddVd9MR
uIhRQzPGaxM2ZzjyOox4LGRLVNxdhMkAhPcO8ZYYGGi5DBXYwFUBs/kBO1mlO6WT8yP7K80/i49Z
tMG2zMMD8YNmkOzEFCaBtTSCc2Rs/6KqMUysJoXe3K0E69Lr10okHWq13kConCl2BfVKPwhfOmF/
7FUgu3RLKQryPrhIiXHX/GRv5//1RnAsQqgLWJWLN5uQwMV+Ld5rlRF1Q4leRPAlagz1nItmaPcE
9yEr0D8tJtdWAcFftPoweJTpTeTv33AsQSs+dNZF7LsCivOr9Ev4BY+odEwB5zIziOCvCE4ELD2d
4Xu1q9mqBMFC3AkBavNcEHMLeTFYUMmotbq2umYReHTtzQCNQFePDcSwwsc4AyqCLM7viwS1R8cc
Ex5erriiOUsyajh8hUep2VFOzhEn+LbpohETbZ4xpGwQn9JQ3ay1WPCYJc/0uD14jKBszsgqKz87
JioUhU1zF/vQQNlbWwRboetgdBzgWkGq8LLkNiQMpyTevs/50PNNI9JoeqGFTLSakb1aHdUfTtK4
6cIZT/xXwZY2qccgQcRgYQUMaFTKHuMBLMX8leMUP5VaQsEvj4n6FDG1YQCxX85XA6OYAO4KCiMb
caEAdFOgG2EJ4HCrA6/4Kg1lLUjJYs/TQXFlFm8FIhdkOicfaBz+iwzF26zddFnHILJ22wnL4QoN
ZPzA0vUhdE5KhklZhnVS/BbFsDirDAr6kZuKTc0pKyp+OI0LX1H8E0egoKkzG5ELeU0XXoSc/P9a
6UezpGWQariJiL1HOZWdtGqQusAn39mq8bCJZvGanWPb8zyVXm2MCosdBFLwIecoiaqQkvTRN8Nu
GhKGsMBHgBFTysPKpN3jbcTdL3VMEmFOFiw6g4k7WIkYgNeI1Xj75fSnnXAFiJNVycbTARGurUl8
tM29Np1fCWQwSm6ohxKPyxyyRp0eNO9bTNwjCiSfzdBQkU63zhfYzTazYAJC5p/gDLY6JRcEsMIO
D6LosXRjcWrSYedH2lI46BodpBSbiE1e1q/xJaMtCKtvTHSYpTeuRrgRZq1iNiXLI/HEL6teN/qj
9R6xpriIVhzJ4ShP7nE2zmRdOzYEmxM/Ax9nIiJr2PcDKha6SGgVeAGMawMe0hA0B0d4qge/JWOW
CFGZzq6Tork4Md4Ws3R8JtGW3LOY4WOiHmXepzouB2T1edOxC0mr3vT3IvSvHfuT74E0g+U3kODb
dikLcyliVoqAnQOItArTlTYBOkQ/U5FtYdiGkQROox9Qrx9grs+E/CirW8B8+z+kt8MULETg2Aiq
3Wrjpcjtpe3ZW0aEroYUj+auZSRRxqmLtmJZasRUTFACbcE8g4rpLbIxAQS2jjxZrOkfvyRx5CPz
ZChm/ZW5tYdQxxzNT4Yz+LlK5KCBd1kZCK26Ei1YzqNOqAQYrxhKGXToHZVPx0Bq4ukVFY+DqVdK
JURJRihvvIwDNKOMbDx6Qx2mO6TrKXZFvSm+E8eiQ45ZCm0h9Kz0o2RCPfHsKanExP0zRmVHIGQL
HD1icQ3/oOUAD0xoIMEmpmlM1K8COk9fp2sFRQXKgKWgPkSV/evvdCNfYmowLzB6wLMR3QDeacAW
gnkfsIrCIL2pwnRNY6StcHOaIfiG/fGllNVV1OBtp+6SIFiZ9HbiJGQIRx/O8iQMrP7Ipl056VC1
QNL4/gz66UnGO46nXlDCBElB3CwLloJx9eGGitrMZ4PO0mIVkMfoKDrMfWWlQxAXFz42NbaQvyZ2
CCE6jbrLBTQpuMuQyWia7APrF9e6lWc0uLhBRbaleU/plaYkR9FkF50LUaJGhNFE9D2DvmXPxXd5
2hQCIgvHjXhj4sFMfCTrvkUmnvCjo4Cc1rptU39M6F0iA15MhEcZp/5fnj1u5pBgUkygxYcCjHC6
bIUMIJ4YLEUET7f6Ox20jSJPn0M5HNNy3CggjKLaURkQirGyFv80v4JAkDKalCNm8FhyLSbq/hxy
Vw7Q2+acdQOubJ3YUICGexPReOlKJqE8h5R6VwyLcQHbCI6iMmYu9UxbwahoCNdNAs0NDPYk+pQR
oleJllTcF1GT6ZRY4uAnGUq82izNM+x9iLHw1bUQN7cMnqcx/8eR2PCWZVrogTlczkKVFp6lHcRO
Dl4dt7h5Q71QZA6jzsVEaclEsFPC3TD66JZf1kCRkeqbKjxl9EixdOVcFgYmKUwq5haxg+rA33fM
PYwpOekl0IQhZIz/hZBFvOHzb58ujSvjv5Wam8SS38E7l02CqincqBbj+Ql5PJR9oVRj8wVIwu6G
2bD+0w4WfFyiaMXQNdkLnDysIcsQNyH5/Tle0X8xpIXtk1HoeIH9YyEbgcnnIXyDkTbAlxcDKwE6
j/z0hMLNwaRzvOswjAlkqOIGR9552GSYcjeggP5cvBsBo7dGe3cAmVV13DvoRStbUPkRoHI0EaqJ
GkKjeBaTilSSVsbIPJzzJkXeyJAkYejNSV86T5nEMoyutsDfi0ghB+4l9NqW8Rg0QoGEgY7GrRd/
V0Ff4/SULaYOggTUIYPkDmnyV0LSBG9vnUBeHPHjCJvDaL0TI2f5OHOPUVkq2i5cUXDMAUvymZhy
8wKqpcr6jzAfyMNMLjBptipjaVB7BHT+QpYtmk0H3rdoS4WQdZSUVVUBmZjheRhJbJi89d+Q2mR5
Rtq3irP0xI6UBMZXSEGnV5egIAwBHcwqMm4BxKJbj1k1hHrMUU8+vkZKjkqGFepwYIoBNHE186D9
p8uwwFWTqga/MHyRmpKbzwIWciYNbg/uvPMe2rPo4HKMwgQgBdeDHedTQcplM0jqM/NaGrASSEf3
k3htyR2zl02LkLBT9IuAdh1AyT+5dr/RCAwQeKtgVmjUQSEGmWWin5IchkF6YaWiDeUE3IqqaMhB
NIWQP+9iVxRewWQhuiFlu33LuasBH4rO2odP6aH1FXglFI0Vichrv/EbaqSFZAd/TNCq7r40BrFi
3ihW+2AySaEeEWgbBYuRvlDekTYQbPGbmmuxvO3hQreVucr98ihHpGGVwTHyxUgDXxgU+EVAda19
VP5XQKERVt6tI3quhEE1Zc8GeBmWnO7dFGwdJhZ9Q9jIMPU7wRcUW78lN8QPv/64LP4Ni8kF2i7I
qu3s7x6wyUSjfawq2LMVmhGFoZTHZ1VJfaZsCH87q/gP9s+iHeivg2Ju7wvpS7QOQ0+0FGYvgdq5
TTphcfTqvBHyVv0fsYzUZKQkcy5qOSgX9D+xvYOlpDxjoof3mACTqHfQ2CNsmwIafMyQB5cIr4PT
bLAeFNCTiHoQTUM32pvaiJcpuCti2qXYyeHvvVKqHIn+ENLY2I5uU1N9pP1bmfa2E2wsaka7+Uih
OI+EtoQIMUbMeVhPdY9EsKouZQTgzN7Q6v/wCKF9DN/oNP6kr2SyMqmaGbIHteknq4+I5QTXlG4u
tI6GDSGVebryk0CtSzzpmlsqm7++JeKh5/u0MVqKGsC0IsR6d9n2j+KDTPgcpUsDCFY8vzWUbsEu
HBIsVcYMu8waxiVGs1L7H8VDBUWUjIIMMyWdp1ST8DqY9xaUPY4LoVrKFHXtsNvk1X9M+ZZtA2cG
IClnssbQA3dBssPxCAF+/hFtdcNW5dF6ZQygoMasbHuXy8tWxbpY1/8KDVEDCXq1AOkCEggr6BiC
JyWaNKHmE4Cnx7XXSLNSpA/6T2ZX4S5q7b9qT3y7GCICLowkJeOAjRUCJRWN7Fj/Ux3cuWHbBtEI
cJQuiwJda8NMFAgYuv0xZrjhBdMakv/Gq4dLADAdg7SKQk0N8IGWqyCc26A+qR6cTcRXqNkddVoH
NudolmefSd+eRRMqaiY81I2o3chm9Dlm9rnEB8LSpnsdrz2hNEDFPFnalyDh6dOdjlWcdba9LZMn
V3TVdgiOqGb0JFpbD7WnPcOpyPe/2+YVweoUpE8hqf9boGAGUEpwVV+lkbgYF3GZFOpibHUYUWX1
SlR+MXfIZL7b+Ig3QEoEmJwrtuvBe1C94fFHcc9aBDI5zxbmtlV7SFsiajnRJtsmFVEm+ypiumfu
cmo7cY84nKesv2GT/8q7+kfJim0QAw2LI1em69b4/TQRKoQHPCNwAxqpHfhzCxMpcag3+nfJbNtX
dczF8z3Zi2crdcsaUmAEX0GDpTBytFRhfsywf2LWLkvEAo5/rReyr5GMsE5mkraorm3HERHhkcNu
Bat24qJ00K8E+iiOncAKkQ2VtwiqqEZP0nHWp+SUSE2IGqnAs8HiB1N0isHYpqKzxeauDyHNieBx
0iC3sar+jp12tozsFgX5RrK8ry7v54Mq0MJv3Mj3fTJdCgdhkZxqF7uK6UvRSZAG0OPuOOM4CfLC
xSlhlUA6I4DNHbVsN0b2aUyCZWXenBDxgSCoEpNIqjbDg9BYC8uQLOBjB96iKN69MuFQh2KMQlJ8
MEFpzhKUyl9QPvaip7aqd0cEtgIq1Iz/xEPnmzozfPvolfmlqctjqGZLsy32Q0ZP1F5lVWD3HUs2
xjY5dQkfoUT1kbQLNAQTlz8Wcth9Yma7EOGzYaGeBMon/F8IIAc9yXqE/PrFZ1tnF0uB71TGGWOI
51YODyuGxkjcHvqNfQLpzNSz9WRHWB5L8HO3WlGs6VtnHlZdjsrDmEsMJXs4GgTtUv1KDSToCBoO
E5UWhUWMOI/+GvOWqFgKNo6IM3fqg81OYgM7Zcx9LNrRurD/iT1YMFpL5mvgv0jWFEyzcGnJ6DSd
1s2yiSCnYFVImBgQHqDjQYM9QtNMayX9SuAvilcriOuTnuJq6HK5GHOUlmqzTcA6mMgtM6JwpHMN
ZzVzAiyrqjWmU4+KLUdUgyZX1naeeqxuRhv80yqvgvfSp2TeKtWxwF+5oIQE2/HjYl07ylowBMoK
QCgg8ZWIeTVeJEBd4q+ED0TtTVScKEXACcr4VAjnGCA7a6DHr4P0AjemybgXMh4SlZZfHedzJDsy
44AIRW1fmEvFY2smlH3dAH6XpfmbR8bGwEok1qWfHFEYbi0ouNmzKrTnQvVueG6ueJsRFBlF8Ieg
o7Dl/3pRudWhmA44BDcBhHY2CJIttsRzrAbMqjKYuOoAkRaxSs+Baj+iwlj6hSVAVHuplzV2iEbm
Vna+0rrTwDS4rfsdWjWwxFVRMgUahzSe9+kAFwbXJuDqIdxoCCboCcWorWNW3LOL4vm9hFeExyS8
HwlnfagzrsXe5ktIk9ueO0ZuYOaTOi3tBX8hZICWmeG27xq4zwz5huzcSjgaRpOoQraiY8ZURMxe
1TJxhVmRkIfYsFo0DhjDFGcnjWJYIQ4ZA/eWeg0imLAnEyjA7xpLnBGqAeUJnjWYoyRHQX8qMwmr
U/2cxf9So4Af07mxpJ7CErIhoXRXVQN6h9kUMZ+wYZQFuC4xdrK534VoZ22b51v7RQjupt6ET0lH
DnPrn1NH/q0Cn8Q0dFDEJXxYjV3NEiT4Hlqpa+IxVQV+aCLf7Rw8Q8SMIoWZa8iIGRNGKtAj5hJ/
pBTCmiYMGXu2ZL7Xtkb7pylvs/pD14msqVcTGZlJz0rEl6vNNJ55ngRiyZaTnbiZjxdS0B0Yko5T
38wNLdxWg7NsOY0SjrR6/C+jFQ0GJ8VMtF6pRTNve4X70H3oPnWAb96x8FlHPflNgCdwYagI9W+N
I1HDlURIqaiFUnDcKAaPNiw3r/D346Gn2F1QMqxG9EopXiWseNtmlKtUADIAwXnLidnFFl1X5vqT
w3Gi4mRbbBmrK77x9Ov6y0dLj/3GIVAsEEowdT7XHsHIyNMy6e0tj2M8Lll3MQhmzAUNl12J7ZGu
nkS/qQq9Xr9VMwIpJfxamKELHomYWZs8fMGINQ2UAgT9iLYIt1SQw1X3ss5voyBxjIUO1ZDInVyk
XIbRMii8FZ5qxHrqbBxZHzPZQLelMrKW0w9HYUhiOPU1zoN7NF60IIYAX21TKB00dwP4kwpYPsOO
AF8HDVqrLNJ+um0dthdFwiweGap4n1gy/OfTljjBsFCEEKACg2E4X0ftGRUV9nkwqruM2RVwr9Hu
hrzbCFB16vxrIZcwshMI7N0GeGw9lA16rHEdtCcOgIXCXM5iigd4FjAnK3JpFrGqVdgzlo5kJ+zB
mMmCwITN4BVboz/Enrrra/MyonfMjGKTNrsJrLvCSwmbVPzxLdibys7L1c3QE5AevAn2YOlb7Wc4
MEAc9GhRkas+K7kOCHXrCNze2bKPkTaQMrimitSjU43qoZy6RwXcJ/ozZkVjYGyy+Ogj9e4K9cA4
ZBn447oqvac/Orss8y+2Vt86NPMBYc1SAZGh976rsFlP4FR1lLzSBCk/BNCwo6seJmJXcvUiBt6D
nzzLWNmXzFcNABZ/aA6Rrf16GqPdJv7sEho/HApgyuHY1d3qSb2IZrBWSB8ezGBjKmA70bhBpCr2
UinSFxtdTv9TOGrFodBzneBaXaqCDN2u52yCD0Ewny2/RB8f5Oy8SfVhR+Ul9o1NS0ffmWCKEKM8
mkAT2ki8CvEoAACsrA5eBETiyHKEHZgy2RfYRkYAmM4WYRUyL8OvxAdaMCP6FMYrjOm5qcyNpiSq
c0SNNyH/yHDWrXR5naIXL3FfGQiumLytYQQsoGBbcDZ7Frp8riAczMIuNkM53VLeW1szgkcNNGEX
Y+bOX2NMFXHGtWXPPH1UwueUTbeuWDX3ELZEpal7v5UPjQZSiTZZUswj8z9lltOWWuyB1vBh6bch
ii+qfSFp4WbwjKvdeQjyzyx8RyDMkoHXa/9fN66hL++stt5bPpyHdWOTnLlqh08LTKB0sVZXHARa
R892TWzmoE+XrvMxlQum5PxEP7vEEENgaNE/6mt02eyuhrnSx73q77neILSo/vWC3h4S0LbN3TL+
ThibzI55N8t+oJQEu5gp/9xf9JfmiX8Lw2YozL+KiBgifeVkFHuSb9GqzvoWQ8ElpKHuh8iJkQxV
Dg2y3dGEkrtRLSmlyk/tw9EXKSL+A/hnC5fYOGodHw3N/JX9Cz84hsWk0jrGwvbQ6Mz9rzyekzPe
M6KFtQaSeFZfWKvRBtMklTy9EFWKBZ+NhMXUAyCYNwTTwBlSd3Z5qhnV/UdoCDolXBhJn8J2ZHpi
l6kZR8pVN4vPsXLV/FMcgQExtVw7uKmD4UL9QXHIxN9cg7FX7UL47vZ/lx/1modtM0hX4QoaA6dO
RqkwJaSvYTQVr4fxQt4qAl5hFclyxbVVkf5LeAYUk/Rc8hqnvW6cmPNFoatXzTLs/0MEDX9Fg/cJ
4s+n6U3MR7YZ5GxqJGwlHyN7J7SSjeBXQ5FF1wdO/hI9BeMvtk8usJhaI03jfc3CE6nm2J/JH8Gz
YEbQz1GtKSTh/jNIuTcxf4DaQzTDLLub+C9Cztqlv/k3DQeNkQoUzKlHeVsslHf7wISAb2kDQMd5
9ewbQshnYoK49l6+M4MRoGczVgMkAJoxcuG9cMVrOgWJugza+RYMF/GD55wK/3GgFAwcaeg+K7IH
1hRz28ztH8ov9EkOya5dYNjBKsrQTT2zN9EAlOotyCImD8Q0Fm6IB9oVeCIMV6O2CRhosBHBdplJ
kqhTCBK6CIMrfAZ2GkD8Cf5jd01ht8dzsrKp4vJlWyxIXSSXTtjP+LP6Nby9R/7Nx8OSEgyZK44R
GZ/IZm65dJiIYHxMlIK38I6wRhqyY7C0oH3jiYOTFc+Z2mNP6N8Is7sUd4qiFXa/l+yAZc8qPFUH
b6nv2s3iGGyyeXLXH3xvfZKJn9/qm3qTXagptjnTkxsRuU/5AcrvazP0MvF3zVX/jwiRbeHWe22Z
3EkJug9HrmEJ+eL+R9aYqS/pHN29+bQsLskl3/Qbp5+PL4s7s1HxRX958HN5wwtuXBjPsYrjDWg8
JmfItfwdX8NzQ8dNwgJqUZ94eqK3yaVUxCWA4fTAen140+t0B/FpuYfcX5gpdDmYGQHB4KezwVr5
ZF/TGwLRg+Fmx+jtvVCAzp0FVuf6g2vtXbkt1ZvnAee87oqjUPfmA7JDIeEDYf7AEINFThTBo3bT
W3a1X7w17zGdk4v1X3DBc3vLyi1fGJDoL/XBHef6F++KoKoZPqLKObqwUrP3uOPqeI/uQDTo1Xvx
ZLAyxNt/17f+JL9Y5CafmXd9a0/NHUbhplvnJ3OHFn7nLfNVfMpc9HRLmt5luRL/cX22DBXo9d/F
QVpw1/gCfRevnC2G5Nth9ass2x36zBUw6JboyyWDWXdYVywBVCbUwM6ZRxlC6EPYp5zkvTrT9/IG
V3PXWQRLGk0Xe7ATnM0lwMOSNDEXuHfDlr/C4PA8rKNru5MXhZs95RXFKo9suSGZZ1mtg2OG20y0
HNfjBnMlfpV2xrl5g31e0wUQ7KLcAvutunV3yFmQcA3O7TY58vVrnpdndlAf+r9yV67o7bZwfRbB
RVuOD+/qzc1lsR4O+h5px6Y66JtsrW+Ca7X2T+GpOeg7Hl7i0WkA77im0FnBsjtzpmzsU+ICMVz6
Xbb0T5SQ1/KUzX+NRXXgo7Bq2ENO1rk+8VJnC3n+oTuwn52LO9rxS//QH5wfeGagE7oXFyeaZWt5
09zl13QonugBd/ouufAts/GhPuJb8fRvjH14ktozK835NHdscChTEZq8up/6Vqy9ebTmCNxoy5rP
2PHjknux5npvSCScB1fCWk8MRF2u57N/1LtxXW6IYV5joLBq98WxcH2+yzuB5Lr6Bb3Id3LId85e
3WV3+yid05vEUuBpEcuzeAeXoZwVB06GDoL8jKc92irf7Ymnq3+UJz5/8jYfAPNiqbIY37gf8Kfc
BiyeN+zekNbeypIOlg2FWZRr7siq2/gn+Mt8THWnPsaH+cCbcIfz9WlYJ4dxSzz1LlgG7Mxkbsgs
uRL1CE+t/jC2FXcZMt6SdbFrX+Sv3+UdWpZT9eYi/z2fYgDzJtFz1XAr8JfkxVkwaD3vvDflYO+6
I+Puub2S1pPrsHSqQ7BXbtl+vNgvjtMlKXFXid2ctDO35HgywAye/Q3BjzzvDslF3pAVxGIXt6NY
54/wgYbsiBgIqQjHH/9nbxFjpE95Znyz2XJkflJwyA8gHXZqGCARbrygoWC6P343D+7Vc3pr3/kN
X8NPNgM2Pu9Byqwxyz+Ud3OH3aZe4aXuGhHGNcPRiKKfPWVePCO3PBF5/G1waO7Mq/PNNhXjJyNu
CKRUQqVIOiwb0ATmOHA82Osw0p1p35iofZYP8nTu+ZVNhVKEXbJBBE3tPmvP5DsZ9/Q2rO1rd7A3
bFjFvWVuFx3Sm3KiNNGjOeuP6Lyn8l/37C6MX9MXsuN0zk1xWb3qo7s075gzC1IjlnjF4k0VxJmM
3/tz3BqfbKM9PCvi7Xjogpmiz6IncBB7d+QO1Cqki9Mv78pb92YVAPfzx2TiUYkwRRWmazVU6zUx
XezrxVd65TjzH9SPbPjlqj1p36xgzOQg9xs/xQ+rchg4z5xP9MnwPzHLvpofLGDlnV1GmG3iuNS+
h/X0Rl1PWn0EUQeHmqMKf//IqBErOpm/5aE/Sdy+L8RLnzHUvWh+ATvnPXDleSK+mVcP71RmNwlc
72H+sz557vOTxqnEpjs+ZGfBq+KbZ+gzigwuIbs41SInFwsUchiHByuD1KT+hp00y0m7F9fxlvzg
m8KRAWmPQ5ZLQXn9SG/l7/gRLpRv6zv+SsUqH378fzRpF+WQn6JDT7ztMMOjip9avcmy5EmgCqCh
aw42qgA+88n55R85LGHEMguiBsGtBPvZC5esviFd4mydS9GCi87r89NUyuonG1tzL39ZZiTScbna
m3LgdtL+S/v6xQZ4Z+15L9Ya2dt8cfXkFWwyxi7NnbXLfcpv/Ivl4lzeLhLXPlLIukhcCQCwXHlP
juOymtHdfztHi8MEOpzbHWi+6VBOnwkHRLoad2xwu2Ztz9FWLEhJXhpbapZtcHfOXEv5hUYMg/Et
KyM4F/tsGfFglycV63z+MWWXrd7hP5YJFzl6Nm/9xW5HnWduIjaV/EaZMf5daL6EUpS4Q9fe9Nv6
5H8l7O/o1C7i9OYSpAi8+0dwAbLbxLdxK8BbsQ9xGO/GW3Egppv681lTRrGzHYo3L47fN4Aq0LNY
GZzu3FbuA6VE3Myyi/qIdg263bl9pawpnt21eg/xsnjy5f2NikVnR9lQs4gFQgnzpjLNG+5/d7df
xZslVjwpasJVvirYOdRd8GS3PTRHTvM3eJDN1eOLjLdPLfLNptMdNArVub4vJcouAbbc2MbrG/eM
j8+Fhx/Ky7JFUZ9Kc+2u/Ehn5HDbR7Kx2dErfi67W+IGl+TDWGjb7Ne/jbdsjvsg5UByQeT7ALil
bAiQ7eytM74S38MzePr/eEJ0vMbQcGbUflRk9Y1HnuVhfqUn+yW/mnv25job33xgThb8fbgf3dV8
1Tfz0b+6i1hhLlXNW6d4aG+BW72TTfam2GE74Pmc3qxEWPYP+TF9dkd+AA1Be2ZzKJ4UXTAWr8UV
kRsVN38iMXxGB9bxYngC8ljz9XxmyuPOXibOnkQXsm3tk+KGa+dSXSc8S6kt2Rw6XrbnAlIn4uzL
x8l+moN/IhKJm3r/n6QzW1ZUCaLoFxHhAIKvzILggDi9GOpBEcUBlOnr76q+ER3dpz2KUJWVw86d
mc9Q2vWmGWFS0CWMMkrkQI0+NE/Ws0W1/IaoiYRWYfTqMyQK5ijHJOW95k4Qlt+J9lJ4ww119lD3
xEElDsHjLGcccrE/vA2aeUSPPgIcFDZ1pjrNdFSHHibFhaqzUN709tRxxbCNHwb9aoLe6jaTNyOX
KnqQzN9qOKfP1/QbYhG69Wf6CL9CwvuxtKon9V9GOuamfzbEYNwjJ4y1FWeY+I6tOr0bAjTjwAym
sVg9JcGY0MG22St/BU2dPtQQ68MLbUmVVcWwDvJiCXENFMpHQszWW/HTl2m5JDSJTQm2LAS/t+KQ
EMj2viICV3Y9l624c4xG6L4myPxXdI0oXNnT7HTTTtvNG64sGjt4Lob71KXIPK5x62S7ngIRzoD/
iGfIc5nSDkqfRVsy6xaNdy+fTs9248j2dfad1rgfT+dhUP3sYgtsQKRFPs1tmo4mNV5aN/9FRcx5
fS+oNKwWlYdqPhXGzRzZV67wmhFAJPlM2cE+cX4nEYUCJWBrqxh/HUeRRS22Eo1eiSLoM33qju/l
d3GbtSf6Q8cYbvQCLgPb8o2J5MoNnc5wKs5Eb008OrH6HHs0wTD5/WGv2XrOAzqkJX9GIwuqYXDR
f5De6Qi4IIXEHJiJQvCswL0QEY8QUQwMoTNpaM7+HuvDWAx68tFqUdT0MraTPCcLACm+0u9nrCDw
z7+Eo1A3FEAA8XAVbfOJEL19P1FYaG2DyDciGjvQ4QIOmzBXiIJAHz46D9SskRScCbyYJpGn7wUP
d982AYbSReaasN10CRfn8a/bYk+sUe3RPjw7DY4Iua5buBPQc1c09I/5Jvrr8Nx/+H61WHHGPOx5
lae+n3srVC5zFRgVkvJtkGYXqFeiXVqOUAfHtHsxf5TUOegc+X4QGGZ7EzTSk5BBsYTmBaVROqlL
XtE0ro82VTGbNFjClaDWlCxbX9e2vJAxQpBKfPNAB9PCOACy0MkCKgiLNGP6TadZY6gRbxfqy5Cu
Y+WE5oY5hexvcBeLfej23BN5V4qHyb7dw4PPfq2wbAxJ1FEO4ivwG0c6c0mBk25b/vfuKOgg9PvS
D0HHBRfWyGlXzfG71lz5dI/4KLbkE+Wr2pfdBxFBHWGGZpAag+F6dLqxGzNa5HGeDhvqKoe7jPcN
Y0aQblhUNkbb3GbdnmPOQqJn6F1DFVD5xwfENtzPHeoj85mLMeknzOCcKovuiH47FcvX7JloPlU3
eIAPguDS/XHtj/9w8Uh8wJUr4M5928OVH+gofzVg9of/m5XIewi1BR8BByYhKNtJwqEaJhLm+IVj
hx7cfOwqhFeLg4pOJ3jwkDA0EaVoI7II6ERM//K2Vv/eyWN/OPUD2sJUIdwKXFQk8wSKJHTlRls+
cFPQvHEVVgncL6+3KvafiGOhQcSlrZ15j4ojYe6pCYs9r/kYVqwUGNUc9Ixv78ccuvIkb+oV5idO
F6Olehz5DyGbxHQuaoy+6XqDp4QdaaPvvjfNd1SuPRKIhERV+NicX4wucXuXVPuyEvcohkT+jekY
FhNU8Y2c9OYBAUav/9AVCX4LZGKhevvBnUVWd+JI4yp8rHYy2Gqzzmoc/M/wt6rdLC5CSgJizU5B
Bl4mHLX5eMWo9gWeQJAm47nmFwEuN1E+t8q39aapX68YkzKnV6bd3w3nHAi752beNRLK7WurM5zd
yzMmpuJcxe9kGKUu9RAhFgnac6qr04qO5jhT/yCa+xmBZ0olekFYTkoAzuO1sGLTZs9icggOJwID
UFBUD6kc7K6yvu0gBRw74sHXrp5VIQ1V4i/x9WhTEsG+l3xVE4pff2ZCBKnPd/Ehoi+IlbTiitYo
wC0jyPji9N0mDx6YmbF7ikXiKkCH5JfHivGjEtU6ANH00Dq+Nx3uW07fum235wbO4GkR4SnLlpvf
QByUkMka7gdckUo14RYREH+i/l+7QYh72BoR0fdOVfya4YsstCVLUSHQoB1gVBEx/owFw7MWSg0x
42DxA/vKBvMzCBcBnYAOiLl8vJeIbQHejn+T2q9n/Ih95MBpp0/UxQgUF0N+xBpWzuBU7PlStC+/
w0fj3ahrbYOAcqi3Be7C/r3nu9hkcSqJHz4RPhWGpElYTGQOu/EUqggYY/87oYafi9uPl5AuzCoO
Jtt0QupQx/8/Ow1csW2cN1bjWlOCKc4eygMj1w+4P2knBJxJJFG15KvgnBFt/TMEFDfDdjxQlJeQ
gMDKwE9UqhlCjBLtUD+oPM4u1uKfPMFzG0zr1QfDj30445j2A6HKa5diLZpbzel9vr4zF9VDxoaK
yZNcC4uAL3+buSSUAkPrNhie/PwlBGxTXZRRIHPcJAt0PaM7ffIx6E304/FwKv8OPvdK2/l9e+Lj
mEKCaqaUlhFWhkti+9T19cx6VntxbH40Zye/Yqh0aLvTb8rGRrPDLW/b8TBNiNOLVaH9DSalCsUN
Uv0Xcrs/QC5ZbAIoAHuisd/icNNGas9p6ZN3xtVEfGglADj9VyywGPKmnSDPe/g1CzBQTDNGix+a
t822cdEu7uNsPD2SSAgCgQMCeAGJQDBg1o2TK1VbmF4Cf5B8cKm9EveTYYwSp8UP+lNMhOLVuziR
h4MpMIxG1zTakuDnNvveiVe4qd7bJKwr7g6AdtNMkIfhD14LdXrobHxyDDNzPxH5JREl5hSMu6T5
tPAXOeSE/Aqd3E74uhoNwCGHluaQL8eLhazAcxQWWUPtX2KI3BRzmMRMu8y+p3P2+EDDGRIeY+vd
uPy3HVKtbdMho5ZMih3YWG6Fu+fYIo6Iv5rgHdGCBMcG3x+mGHQMFvRm0s24zm1KBOvKKMErzi8M
Nz4IBvvfxl65IARBumVfoXQZA6KqrzF823gLuLwjtg7pROfRojBjH8RJoqEXrgekZSQNo6kkt38W
k7eQf5FJLbxIlkO2sAgjkF/8EZlbYTGZu8XKcai4bTQCWhTjLyBX/LDORNGH3D7oCLsMGw8r/s/u
UYEN/Z44ut/QjYsNpAm4WG7ULnvGpYmZwGCECBEtynrEMsBoVdcqktkBbzMCxVSAPqGOGE9sMr1s
TJ5CP3rx1DlaoTMNQ8OZRtPIs5ydayw8x3Itw7NC1/I8IxKx+oGoJe6MuNZjb2pdvFT3dqGz6+nx
MTa8TI/jo8c/he5ZR8NzLSsMw2NoeGG0sIzYsyLdi0I+5U49Y5rqG8+rdesYbYxCP04jPSTzoEcX
J/QWxygMF8b04i680Iu8Cx5o5BpW5F4My4isVF+4nqZHhsFbeR7dsMTNHN2YG7uEruEujgvLc8H1
zavJFDId7NEIrZ8e005Qt7jGLorpH6fv/hADnQ8vuGv+Vox40equ5y0svtMwjsYERoruXqJa54W7
GT11jz+IAS8P9CMEL3OBAOqR77Xiv4swcj334v1M8ZEotCKfm+ebPO9mi7sML653NaP44nmRFS/C
MI6iS5TpUYy10UPjEsXeUSyu4z0N7y/24sKIIfzqMQtNlGpGvIFF5Pas0GMEc9jj0S9MyNAfRtSK
9/CIqX7ht65nGSyS6fGXMfUWRqwf3TVrGrP0nnu3uefQcMUdeuFBfxt/f7n+d8nYKOwa+BJ2eIGg
ysRiQL8C5KmjfNZPeigaBwVbLNCP/+dDCFCZf9ogbw2VX0imid4dAXrj7gygvmz7tMkSvW5GaYNu
ZgqTJQ9nzAdRyq02ICNOq74+bRehMQ3oXEoPyh5HTSVNmJbb90uB2oaVKiG0F2s6E7mwePTutWc2
0oE6HOVl0t7/8Fg3rCJf0v8SFARMEiquA7oU0a8FyFsam3lXumX+sp7jzu+EiUc9/D61feu/nB5s
t+Whpf/7lXIXaDg0vbBF5dznTau+4q+lLr5H/QH87F/5C0SN/limELf72T/lFqR16cI6zd4r6V3D
wc4tIo/ngWoeRgiODmNDfUZtyzPcam9MRcewKijgSg2pVRgBWVGA4NyGzKf8Ou/x26iGC7pbh2+/
czIO8t39TTnFetQylBviOE09MC6U7ZU0+qpoQcZd2ewFakpBwWq0yRpYX+z44AqNuvlGeUrKcOR9
+kymflrtbzWGUNgc5sk52e0cLKQR7o5hvAu9MDbCTTjQd7Fm0NSd3xDy4MEyhpQKUMY4Gp3qM9uX
nPlhQFWAreaA3RY+IJUKpa4eCZppmU8uTkA2N2JgJOtpQu0rGT85fyxbmPl6c6R3H+7fEfI207L5
Vb0tqCzqmK0qb3sCq1AvJZXeDNge6I8lOAPZxoIqUUqQRhaPjR+nfESs9DZGVOzr0D94uBHb1ac7
oIElGTcmTgsRWy3yq1Qi0uBApojzBmXSgtwi5yJWzFoDa9YrYW/CNTEkIC/irhUp+pAAjCamx/E6
n1YWbqhXzz5TZkJ533Vuk58gW3Gby3aPwXDtpiRMBo6kI8GBFikimtPoesbTMXfBVS5U6j307+W2
gxhNmdrNYda3A8LdnlVGp0P6pYlDTlc6MgjmZ6zTJIl5Irq864cSA5HCIQfnb7AqLtKCMqsfjXso
hYMyAmLD+aTmG38Lv5tmhAeRYMc2PIQzxhPgBjwWxL6HSv+uG09tCZSpKFy+5v31Z84tyxWcXApq
Gbfwgp5KRy3Z4HMQ+CizSKmb44r0TIbeCS68VhxYqMur9wnymCFCR9j/DnD5FPfVus7V5Y9Acp7O
ms3Q++I7rTtHtQbzX4zFntCTZp4ue2em0tETHr2BZ97FD5caUWPCgBLvDrlTH9J4CAXrfo/ERKWp
BAOqF4LbjE9LurIg7zntAQqn63ryDBls5n3D3uq7PGwRnie1mizM/rvorwk5sXmNdTN7vtfE5JDi
ct4QAXxsomYbvoLdWa3JVAeriNtJOb+tht5zeVvJJg6Y3U4K62W+g6FF90oKUrNQtml958C7cEj/
AjFBJbRp7Dk5wsM1RmacT+JyMvaGVj0hVPSlpTyh0nf7XmpusZc8Upnn9xJI5EirSnl3m4zMg32L
01k6g1Bs3Mi9SJN2Kq/GJKFICTHzfNus30t5emfe9fY2rbfX+YdOjTrN5A50QCXz2DjMlJu+l585
aPaKarjZ89hOodTMhwSE+epA0TU1TMIXhf8X0rCQJyWMuXEBQWv8q08gROSPijURAPMuvl5+JzmK
a7lnlG/A+N2ZZNEanH5CX7fyVEsyjl/95nzi20R1ROiV2hS+LG/n65xCPIsm7t7ArULZbycjG0eI
iwzA1CHdOteJ5D35zSEEH3it0rgJ3g4pYOMzlQlpr7vU5evj616bCtxAm9M9jG2Q/cwBewukkNbG
O9gLnmL9bPi/5iMazctYNT42PTH9ocMgCC8LBdYGAyNKgcR/JDsZdR5wVMnlfWNil29wm77XkvOa
juzedBzcd/J8NCun1+kP+gFGfvHcjMOvR7lKMDK1aW0PPWn/morcQGqNPRoEBoDMTrF5u7SpAoHP
wpcpLa4OTWTIhw9M0A6zW/e2H7Kuve040NBUIVwmswilBXc56ULYdCZvt3o2va7xxCArWFJAaQxJ
jCR3WHDjN5V4/NfkZjOjCIFBZzojl+OLjJKtxlNEJo8fJpWCx1RC8UiN+ZENpvCiUJsRQ4XgGjkU
3tG83IDrr1GeyWmm1Juk/kCoKTxMtAO1EVIq1CnvAW0mzGd6F/UU0OY6g44saU+QjQTSdqxX+Q7l
ziRBdAQaNLvalRguZ3ad3jvnO/rr38+oWHB+QDw7o02Irl74Avxe8+kPtuMc311nIiWfR/02TzP/
a44MASEDDn5ypvnYbZUCGgOuv/QPnbIuY7I/mY7SqzSzpMypsAqa46DaS5NWLS+GpqCuGR0FypRU
8LhyG81FLhQMjUugJtsJnst1iyVS1trmGWeADOg8zpGSPDAK0AbnR6FCKVLD8QaNESggL3I15k11
R3lDGw+B0qaUnxl3iVmpdPAXuTWqAT4qICRtp3SNPmp6viIGBEPPb2JD0uXjoniqd131l8y7jYjF
hnRZ3R7OdPJR1n0Q0nIln8naM/eWwicK20RyTklGJ/AG7P7DhcnSWCLB/j2N46ffhR1p9r5XLIuA
qVJ/PDsfw9xU65HZTovlAwvc6ncs7R/L0FsBm/5L66Dne9P+uroMptpWiyC++L8VbyaCcWV7sO2v
KZQE9d4jamKwGODea0a3+pD49AYzxWuYIGK81+8Q26zQwmabz5u1sq5nMP2LsFj3iTO3Imm4JNHA
sIn9fZevhpfv8QDdpCMc4zRFo3M5v28/5DqHl7sAJ+rTZy4om2vex+CfCxVzYT8w+MbX7DM0Wzpv
sR4GlhI1oMFu+JwEd6jcdEGKxyqAH8Vhrlog22Bsk7vT919xYzxc1avNdvUMU/+75Nh7QChi1wio
H4ticT0P54/k61Ax8AdmCWWgno6dF+cNDu8MDMSpnIyQ+WW2ZNJ8ArXPXGb5XvOfTwpiXTmfSeam
+9c83QP70C5j9QJ6kya9E+TOKUPcrPGCCrTFIwRysqlsierpFzYCTTZ12bxaTIAy1eVg0pFZGBvj
BSiF2ZIZHU2+5EIxO4ZqkkBYSRN6D6FE7xN6V5i9zX0iLeIBCqMxDm7Phglkj8J0Uc5AIBEfUm59
C7Bv2U4AcB4usjGYVlh9et/PPjZUCogw7DCKPrsAOrnjSUEU+MO00Gvfppp+Xq2f8XhxcIvwadFM
1j64TGzi9X5IIekCt8ftlq8/+Jmu5DwtQEjrM+XbZlmchWPGesyAxJCHsHJHs9ecdOosX3EHHfib
Zn92nwkjJTxSV4wt2Q7O7ZRjCIgeQzGAawBJCPjjJF1Y8X6c7p/eeJGz8hpA6/18VYBkgDbocH0Z
0PiB0tU1luy1G7FhvQG4WxXigRKerPgHzUZ0jfSXAwP4APQYl7iDh0jvsLeJyaMzSo8MCqg7fbpb
HabfjdlRY11iAsdfdpQUnL/7RN6qwSFqLrTa+Kwaiz68OHCUvP5mt/OXxC1bAarGxHTo7x3N08zv
Ul3jbgIMgNUpx37MiQBK/wEUxCxv2JtySq7kcQAGGRoFMPjPbYcTAipE5q2jXx1WBdOJ580k2FIf
YpttVOu/5ml6l/RIihFEkSmg1qam1Cmo6F77LwXTxaQxAV2BTv7IQJDPQIBFkmGTQUH5dCa3DFJE
gIaHh8YFefh8LJUhuLWLTiwE6xSADsUAXhR8VoMT6h5Aa0jxNrgdrG/JkDd4bkBmoCKgfn39W9Ph
26pgot1NCrcGVPLCyjuTx0SeoehBZiUnBrmTT+M6bLEkeKu4L6Az8GlQMLz/WwiQ5L0XUNyZpSE8
BD9kdcTBDQ8bKDe8ehBQ3StS1yBy1Z58kQA3Q5KlkGc2AE6wb9nb/8EiQBJBuGVuhmj/YJGOBOQB
giYgbAY2XjMRCSwF+FpATZCxwNfYF3x5pk3RnFuz8tomPEjh/6nWnUUihcOo65tR1RaMUmmkE40U
MTAaWAyoIF/c1RZYGEla0RaIQjmUK0TXvkhKMU5LiB+7BoeCzCxrwUr7RAngP/Kpng1cYDGeBMtz
ACLUaPZN0QzdpJkHKBAeOkoBQMIARiy4A9x81vEOLgh+vEfSBAoIWYDk4EiEBJBT+S8IPaEQMCWM
jGKvXPguBEBwgGCwkgoX+UHggnzGmMI5eU+RZ8GBJssFdUVgmeJ0rng/1JILtu87Euyh3tsaIWU5
48pE8oyer5wyVMrzQT4FcqX9DMs/NUFswLmK2uqOoFn/WLXgalzlBjKGKaWzsldHEjUOsvg/dlgV
tAbyYZxehPQN0vj3Xb8iHpE0DpI6o59yLC+BIyjloJZcpPl5dOQYQiVINnsBhMdG8H0QdoZrLPb9
zC+4aZA8FgQbMM4sPoZrQTo+1bMlo3ahSVJ5DSjPXKQ9t80yIZvsWrfXyNrgNJKVCVhGeVPtIQ3x
Ocr/WfCA7Ra5udTneEtz0u+oqvusR453QGKmCV/0hwSG55oiRcqbkXpBloXBoAhCHX7Pl/wNLxO0
3c4w4cEH2VVAV3JDp4zkJ/eKrPJwVAxwrHk4nLE+mV+j2nOIfgND3KtiMvSVyzwwCC9mhJoVY1GR
o4+AEbuEU6TsxmuCOzLvAP2EeyDaSJaKGtgQfYMdwPDh15TbAdq/j/nLZUruHS6l6LllwKG4SoKU
dYCn/qRFpoHWLCld/Rk0XEE5sv9ExxGu1uiEDwX08AW/FDkxvoVn/s3B+EXIxwYJHUKuAWoZoDSw
O8+MHAIccXKBTdFa/E1GGrQTZfSmrzEZ4cPps0P2sTWAu0iM4GzQU8usnGdCIkRdv9cMyBXcLUHO
gRpHkRt/o3oSwjsG4mEP9tAtKUtQk5xeYKhH8sWQqjX/uhX8RXwlUhL3M0JSLQ4nvodMomYLxx4y
tyN0jLxpQvWo8e8IYURaeTImCLCUJh65SNlwrOjss6bKLgFqv1EXRIsEHHzeRx2S4J+LpUGvMbqY
pJQsriDS/QgpB3uPxLJodcS/ENbfe1kA8XGHsweoU85ISWIahaGIP/MhyATqAuz3Nys89Chyqyas
G+cAC9TEXBEQho0WOmivJJwyvhBQzyk3UADxUdkRkwt5LKyGtAmDwWwvTZf+3gEzC3CuiKGTNkJ1
cjG2DyGBSza9zzOmdxpEku51C+JEjmSG0/ZOrltJMb8JN6n59aRK2slhg3b4Jjz1bdtb4f+xQOHY
4xneHtQKfN2hxUEidXePOCx8B/oGug1Jji+ZMjf8rHA1mU/pK6i6pACTF6JFRDs8sm97kV7iZL5M
zR1F9znLKfskjWJWUMTGJDFYXsTys6oc6KHEpGQ6iYNZDNJWe3IiJ+RLSIAwKsKUVuE44buK5LtU
BD0o8w7+ew9GwiLhdtCJZH7HT8XM79mPYdyJ9M5NpIqoSK9FNoLYIz+jn/FB+HKyX0LCSbLu2BzU
K++8bnkGzjb7SjwVaRveV/7xmAqX74sQhPfxB7OKxVDf9m1gMfxs8KZay3hDvwLhghI3tpkUws6I
UggEChom3Jo38waoXxeWgKEtIsPycjsK1VqH6Tc1AztoCsuwFc38htj8nD4WqEegK4U6KQbKi3zf
uFlRyFBQvFJ4Cl3Ni/mX1nMf/5sF6s1jinfXuIwQTlsXY1YChVx5hd6c9o+CvDyAcEGep9pzVQTs
vk0bYYFIfVHDQ3EbySTyTN8x89VoAmHmZ6bH9hsTAIpRDEBXJF4AE3kgsD1FszCcZc/ElnwDhJxs
DUWBzf5hiYwk1TmcANZJMZlDWFO69RBeHfEoyjKjBUxmY/8F6eVfFgZbjyHFQmPlae9MTQpf9KjM
MqN7FpM76csiElekp/AX73b/x4wEkXpD/purLSA01nQs7COpHpVBB4qJ+cPciAyN4nDOYE6jtjSq
MKjfGTBN1RLGKIRkg84kLZM9RCqHbSWVR8kQpVLCTRhYwDAaqq+2GM8GX5ZqJNgMrAPewdjuNzAO
/c/BJsOK1sgaet1aSPr47iudoxHyPuGOOtp92vymj4dZ0e+ztsuRQ2XIEwSssNrMxhPgUyglsHmR
2qJuiKl8jQkqemUavaaz2qLihPwS+ShBOuO2WDxuizxuTQ02epmEXGPx0ZrrXZmoDu3FJODvbgbh
s+DD4P4pClMRHdqn42ozKRGhzs+INS8POCdbDJKGQaGiklIlLkCOGSWDW0LLMJqIsYsUEDATQAgf
2+PBz+YZxKJ1Tqt5rA/7nyI87qNxWTDxN2VnlISQAaMYCDnEcgOolQ6EXpWz8u9OUEBVuyKjSBoN
WtC4DlA17LVwYjhbPkf0gKCRCyAvPqQ/hI0aPWww0ryWa17NBgytfGgpMeZneHekOzXJZhtpJxJ+
z86Rqgkut0Q9XOtdx/YPi/oI7hDe39b9N/9pq4NMN/tJ1TgULpearTyn6s0fjU2asD2vLlxWwYFm
KoYyHx38q+JI4Cz5m3agZiOHrTzLknuxAXKgXHj8susbZeC0SBMlOtJ31pNhW14/Vk4yN6qzWQoL
Sn9r0187lTLn/Z4OJZc1wuuUJg/qMVrnTdw1mpNAL/MAG50qdFaaUQWCH54zq4MSlbg/h3vfE7l4
tn4+cHFLrljFVSGy/GBs9uEX3qrwIYil+Cc4dsOEN0CfhbK9GJyeCUAi4VGMBcScCm0J8fBfUEK/
de6Pq0CML/bAKXj48LqKPZ8nZiFAyqCpwS94QJOg7PcfhwIlAo+gCaAh4orccDa7mFu/nj+bFNYq
xVPS/w7H6B/1Z3CqT02inaTM6gtKCJbjf25QGXUkKlHOG7XG+waF3GEhqNWZP/awqmMqO3r6i9sn
xMCR5MJ5VG8ee1nwQKQh1AUlpmyO23njiZywdryR/6V0lETfQ77bpF57woYiBHfjDvtg85oJzp/7
r4bhGaP9gUfhXZFUnmUUu4pqNx6d2BC7wW95zgecF8JDPGyiBahnWIa7+Bkyefa2CQ6I9XDnCBpk
8fjiFphURGlABK8QfcKdc3kWk3CLD0u78iQsJWEDz0MI/KGh7IR0MsQ3dltk8Qm+3iIwoQON9LLL
G41nLUGLU4TRhVbMs1H+HSPaNOpMNUpsOdhe13qfYdzLt9/7+TNCliclNQJ3n6tj1ahPyPYQpxhU
MoJmLlzefvyKHkHJD0k54/54Sqx1EYseASgLnHaSiUzfEm5rRfRGt2oAU+JKmA2MYcDfwfXDiUWZ
8zH8kS9ZOBNqPVfBV/1EpAp5LxKF9We1MJaYdeStWhA/nGDW4kCjn9lkCjL7qdvHcCG7AxsCzQk7
COv4BFsaq0UAI9oKCFeRPYIlwiQR3GrIhUTnRAqEvFQGdCYVj4OBRVj3EFRl7B18CFwcVvcbYwyq
1sGMf6l5moBzjPYUOMJNqoh9xmT79eul55SUIIDYtSZl2nSpxoSPae3PhiY43vQZeN1sjZrHf7/5
URIiBkaI4fJdTWYRA2X8GKf1J4BIQAGKYXtQEPUBfS9lxl+YgJ4SFMBRat8q28zqRc4wwX7j9eBI
mwcLBu6Pfp/k+KorZ3SeviV9pGFEh8fRaP8eVCTOJAY70Zru1SF3xMg0r3z2tj91r2rMAj8fJMYm
TSpSO2OSQ3R0g/A5NCtmFPmcVsKH29jmbypLfkz0eplDzmRmDsT8cYPJya8Doa5XZfOfEtzbaZM5
9SDWstW1ulzTHSoxL/2UTro0zPXlH/3qmKoejkK6tMkMgmimh589flKYwOGkOWaBKn5OeF9vOCnU
Kf0KWto0ITU/bfcZTvrV4q4uWJDPx+lu67I7jeW5Kk0OOY2QlmNKTdplTWxSLfqqNSJfiXPEmHu6
PNDOz4S1/RRkySvBUKejHsFiOHViHBPyRO+VggHXFJY29YID1WVWRoItNcr1GHiQOr4584S9QXCA
rYW8QomkA4Tcmjm1maha1opeS1B5M4vJTVxXTu166FaSC118ADJ49bARnRi85BdXV+UGVb7EYbP7
mTMYumqGj0elvVEyuIleafSAyPz7eNU8TlQOf5SgyShZsnMGldcWSodCRAxIjetBJAjEhGChqtHa
HMwqRtjHO07OCLRRmoz864xqpmVvg7Usgs9MnkpzKu6Ai/lNlXD3rNXln//PGeAYcu7EYeasub95
z68S3Bf8bKzqZ8bvBsRThFuoAjj0L/IMhNjQ6Rb40GLWgYLlp/uJCMXxw6qbN16/Zvh21O5N8Vm+
MaHylX5XBe1RLDwYnC+cgHaDOSIHyCeIN7FEUJz4AqLqDV8prggqhZMMvYnokjqfWGiKDN1i1bTd
ykmNmJlG1zKSrFDQDLQ62muYjBNMFzEWSXbgy3EyANzZ8a3kS3Bfblt1LYqQVeGh8Wr+ZLKD4Omg
o35vwbASTiRp8ZHQRwS4PDfkTiwgDr1DES64s8DH/o86kQpeBnLai7I8lyZ6Qn8AY5GjWrAFVEfj
D/9oyIPqsdCpBBkSgyh1LgHVgXQKHuhyRPUdhW4C/eYldLgIqkh58wwoeZKWJ0FP3GCwhBEBlGNb
iEkS1puSSEdUCQXM4p5RzxMPiA91EGgeEeah9/Mzr9xk1HzQwW+XBg+n9hkPsMyCZi4vqRHPCPg0
IURwHwVlMMEy8iOGCriRHkAnFhqDf4tuEYWaphZ+SqM99QRrdwGj0H3DJBYc3mfymkk7vlud32dI
F/RhQZkHUfXBrgMcivHfwJfm3CyhJkaMPYrbjeoBDLpQdZ0P9QHCHkMEo7CwJgNE0meRgdEzVRJ2
6W+TUbhFUmKPdBQLhJ07A+ccbUYnAb2AlUYHH4wskP5IWkQXXmHB2Ry2Rp3/XASJhSd2YnP4galK
C35PcYwLc0E88DfB5/KeJPxp9sdxaeLe5hs89qxlfeL4MtCI9Ya/X7pvB/2we5MYhVXhU04QP2Px
kd6GK1N+g2ZQiHznWvycVrYctIvDsUFC0BmyiZVIcWpgz9Q6GMzB6PniUTR7SJuaGRuS7vs75W+4
Q+JZcpZm89tw8CiIzAJap861ZYq/ResAPbUYF6hCouZoEozms5Ky19xUzZ/LQZngL8VgCEYNferN
vWthz9eWFPu7pV+7D/bmETDwyHuANcCxDu42caHLDBFB8CULwZB564HY3yhExnkOfif81c9JDoeT
nwW909QMiJ16GqgkKVKn9NdXW6U8mOSlOwqJXyxtKXF9bD4ayatdZW6q5HgHPsWss2s0NpFeK6Xq
jFmT1EbkJnO2WcjUyqgPEUkcciEGIKuVm5A2fY4oYAifookEBGqbOI1qD8bFT/7GcHPHJi1s/WeA
91e7XMmhyRyFuNSEubeIBr0TbcnPPtcEQkSRSn+PBJV6WLIR6EG0OE4VagS/GgcGlSIcuZ95p8FW
ZeP94MjhqUkQ5MGOYeLODpth3OxBmOaSIJst6im5/jBbdvuBHn2p9lVICzWiRIWUFieeA0qxGjn7
BeqI3HJDGhrqVlQFTyCkt0demewyBeSQlb/B4AR/WfRUIMzE761PHCuEGBWIkN3+uV+y4BfgcqER
KOzBK8M2OLRw93mHOEIldW2iHIw/SAiOCUJCeeeMxkVANY664xfYQAwQEQVKAB8GNIPKH7y3fwdd
+LrYGL9I0GUAIhTIcnCXUN8D7oZrckPYKGnH+mX7JgEHGJ0IvAjl8b5QsZBq+WK8RBlWgDJn3b8m
mgUbTBjFeWhR5dTKsjL/jgTuMnuAGinoQwEaWgtXhI1BXn3I7ogfwDN2gHeLPwHPiWeJ28yxHwKg
iaXJAIVo1kMO+J+fKbw80X8r9SC5IvREIjDSuYcsoc2Ii4NH6yIegx+4MM+OvsAzF20PGOFuqJmD
s4qfiwDgrbYHUYFJP0gFq15Zw8xpcdvhVtBEZI8CfyRUTOG2k+jhF7jK3D/PyDSKq5h6KGB4fotF
44oof66I0ZBp24dHQt6HBAWVJSRmeB1Rm6ON+R/FHPFhieTPDyHF8zE+BpfimbI9S4sZ5T5JeBN9
1BvhFVBjBRGYrAmaawPagWDwvXizRI+UPYnbQ54wMpBKBFLYCl9ZIJCUfeFwY6S+b1ttnRLAAyCY
obGdV1L7MVqPSpfmrPSEtbUfckIj/+Qh2L3grJjfG1XGjvrwc2U2/DE7l+Y9YUqZ9/uoEcJoC1rc
SnIoSa4iRwdlBr7QbxbS4SL9gmo019q/ejR7S+t/jeytURk1TI+tF10ddGA7bwY7Tz4yHWGYfWz3
mj9yFvyg0dD27g8Zg0fhDLnGIc6M2VEw8Zqq3Va6CSzcIuqpanATeIcVxvXerFNm0A5oq/J+nVLa
qlc9ywOLQbiVayvY3vfDAsE5pEOo5D5bdX/rMlA6RCcGOYB2PNywP2aKhM7sk/rOsDkTJKZUSTXM
tQ17LuLskhbHIB58b53Q8+VxnXCCCOZ7UBA6Zv/Qnr53qO1autLu8uvcSfzl0ASHP7rx0XpJpj9x
dqbnN0xi7wZtgGYHZKYGx1Gfg/iiKygDwDlGE8ZT0jucSOE6cJucJtVG3mOiDOJs5aovzW6aUUBj
oSlEwfhZpyo4m/aAvgpENUtNsnOw87VCiySajv8gbwE53ylW/L3ozzyCnj3ynueUKQGkXjlLB/fN
uVqmEn/dfP6Bsl2+3HFSHEnL49OWYQ9eysC450tVDsrndDD+63Lr2oYN/TC02dcf9P+6q658j10x
fdBaeoBOUXR6arZfrxjZEoVCbQDEtOBY9kB1H5woamo5GmnqAea9GWqNtvSGRFcPRstPy15LYqK2
EPGG4J4o86RR6np3GEv4aQSiTjlm1gR4a8y3KVpPwvw3q18mM5KLOU4/HbDn0Jy7aJQB6z5pqQlq
NzDv39Rob7YsuwROj5YW+5OBErToyzuAMr2n6RrRiqBKIhi7rx9pMri1xvhpk6B9KQ5qaPQA/iTO
k13c2dF1N8iG5oEsS+rl3ZTQXXrAyPh4vZstOiGN3F8RtRmzkrlYI3sDoB6GKr3cnrbq/6u7Vn9k
ATMiXAWHlFZ4h2z2H0l3tdxIswQB+IkUIYbbQaEt0xpuFKZfzKynP1/7xO46vLY0mmmoLsjMKgyn
U2yZcf/W7FsgjTIcPBSj1sHKRA7fojRYj9Xzu105c7iRMdQG29dgzJYUaDbdkEdQzCoF3IRlv7Qf
Y/kyavco+qxYc98jpy3JUK12VJvCFa59Nz2b94L9YniWA6cigzGmDuEnGM+HnkXPRl7LL/NazmBd
naJihfOAXI56Gp+7RUUYDG8wqn+4QZbTJ1Aba1aDNssNmSnQjxM2yPXkmqa1+6mmcUiwQgN/abg3
+0ylrLs55cO4AzVYZkVTyGLgkNN6uihQblMVuQr/g2Sn7CH9SxmBc6AIh7L4IYzOtNaRKV4vnuXv
1/KiIjwuJu0ImW2LWn7R05Z7tTW5s44ov1jvLqudHWHEkNncZIZt9ZfpkJwVtnjb5UXesqUXIt2+
+Lpr5I7y0X7iWfDTK5+FwvqZgacJNkN9mGv9TuyHp1AGnOCwWHnlCn0sUOjDb2tiLqT6wJ3rNzjB
ewkRinxtm1gtWdh0q93Vl28hGzj5kYsZNwbnW7Wz0jl+Rn6o6uho/QviAfVBtcHxvLyPs/n5bn7s
6DddK9wVy/EOE7w+HDWmcdWsNEfvs8W//aV3XT4cCD0+zQX1x7IzjpBde/HBNi5Kbyz88Xi3vP7Y
cfYV5zmXMq/SxjpXUpSY2/O11T4Uno5jQlbpYdYBExJ5zaZtAZUzdgYkee1dxr1xuymjr19hoNCV
Ja0v78dap8ZJUXsoDa7flVX3GvhGNn6d/H9ffrXRmZbitSFNawRLrGI60opF7TLlLDx4+BCZBEmd
5b1W6n8sDuJV5olLfW1lnJ2QPnufnQPwsTcmLzsJDEYzWZAYngxDGr+nYIKcp4tAUv7ijgjTgK3y
vQV0cSLNstW1O8l57CKn5uuu/nqBw1g3sAFPB8k0CkdFiqkvl/o15uL+MOBVGgDNzDZkMU3omsbj
9jTc6d8FaiIn3FuuO5f5UJPTF85n8/C0b9yrHesc9wkgU6RpdlUwAwvgFSEoCC05L1znSoh1zvWP
wlxMiZj9W7390ADQ9VEnxoflLCQHqJNJex90V/1SnTmehPRp/RRIMCNZaQjGixqHwFyn0NJONXL6
vls/bhsfNuq5njcdlucDJeaYVal+SYbO7hO+6OLltv9QZsQlV8A6/ZLE4/P1HIKbtm0kPGsMaodM
q0zlgdlE9mYwC50AmJJtuqsPeXVCpdb75IFHzh5atCkK2rKAEKM3rQhNpSEkMrnkt1kICXQ25K19
cVEkDv4SfZeXi8ohHgTE5fphnZzXNV0RYOlWg8uiV5r9bhf3x3qnUWEmCRbJJOICj7s7BfGaPb98
Vn0bO7EKhWN6qub12WMJpAi0Y62XzRURUpODfq0gMG+5K8XicnzY9hr/SY5RGNy8w3dLbiyo8e0s
kk3aOD/DRHVkwNePG9ZKqv6eg0Uow9ao7IOfOA6aiY3heCmZfn1ftUqRBU8XPDhlg/VIkgla8Hc5
yna/aHXHjw0U3DSryWiekiuecFP/ynXhZcvnCih7vu9OQinb0oEaWeOnmY3+Q6dlt3yFbV7nm8vn
qPpbX2TLWlorP7TUxo6zvhZDpdsH9OVJs9H12/T4Co1/XXF225Csm2UbrukWuNyA1GjlYNYcgCrv
sDeVQ86b5BCLs/vjaagGtir8o8FYFVtNgJRAr/THLW0iir/z79q8V60PtHXbDCQFTN+x9TDb9mcf
Uz2yTnLAA2U+dnt1ut+NXfNrXJ53t+u3jYpzaGI7vR99FTrcWEv/wFstTf+rfilP1u9Pdlyl8G+9
qev9wVxO/9NQSt+Ul/l64Fc7KAiNAXG6FSA3HD39jUKOpxtKeB82MWGpWa+MNCFLIdPQXYof9C8A
qzsmkMzkq9q7SKT9ebfBsuBuwW8uh102On4aBaZSHbyvmIz/yFfYPYGLXY7WGTZQ3N3FS9j2J1XR
DIc3we0lv625H/cC3nAUdUfR++cqugscIp7I3Th+eUJXevfpy6T0uQQ+hmt/Pj1YYAi4ifg4oAw0
Y6MlFQhihA268SbGOMH7HfW68UucHtJ02HpI01beP8W7VAgA6EqjS/1SwQ477MLiqc+L6w/kuHB0
PDvUYeRe+WF5E0d8/ka35h0OuZIqVlMSErH2Rq/duBKvk27ts9i/pDHQJE5YPZsYA4YDQpHj4Srx
Jy7I+Rn4UeWVtsMnEkHs2T5VFaJPf2ftu6J4/pa2fn2wMmo0fet6QTf9/2ViGMRlYtwlZtIXli76
XKTk56KSqwV2HGZcjBrWCa9oryE+cQMiFfPOJd/4FW0PNx6uDBqKtonB7c8O8JIXH6TF/AErJ0Rj
mNPup4Lk09+IwsSvvcuS8JlrD7ZIn4BVwvDsDNu1cxyuqXqIu7DPdjGS21MJ46QcddVNY4IWM5iF
cZw/QRaEB/okJRAdkaLLSbHvNYt2EREsQV/edi6pTnHRC04LdKhuptbHuVNBkqnEllpYeSh0vbiU
ht9V0jt26jleUeqpZpC2YIZ3fpVKIITPaHRLqZ/hxxuGCaDs8h14IkVxeebTv03am6i/STU/APcu
sCQCqU4BYGaFob6D8QrTHPCq0uaerWam1sS1ZJPtoPjl5cm9t3QtzF9iN2QdZlauEquHXrSBwGtx
ePSuGdU+5XnShhYoPMz7hx6tihj0M5adiiwmnydW9Tk6vOYEi+WP9iQ+OLRmS4Fb4fbw/HLdJ8Vl
ADfCxW4+655/mRRl6DB0etWf0+s6/+h8fBSi+y9C8Uk1/nD2pxCZydfzve8ZxOj5EfLNrr0mF/jj
tU1YNti6NKeB+VhDtNxEd/3X4fB7WO8sY11io2YySsaRt/nHpUp++1E92SZ6hkUc7Whr7ASefnLN
IKHj9/DjY/J668p0xLD5D6e0kdvPNlmEfBStbO2n/ifwtKQVTHNSjPGFEr23oktyf0kuSSMqxhrz
UEq6xse0WotUmu9Pmapzuk93vuLNxxXvhR2myEiBT4ZNmkAqD8Eryv9RKRj/LB73z7Qdh8dhyQ3o
so6M0T7qHBeFVu3ROdbIcgussAo6K1MeYHoGTXjVNVdj+xhZoVjSWR1K7ibfq87en4kEInLDh+jR
iLyMOpVkGnU6jji3v46yQmSQW5EJcGD6d0313UlJi/v+koQnvCUtM3L5e9YP/IDo0m95RyWrZM3u
Nd11tFvW/asVbe92nbWrAh/6F66qOVw6yi/JpnPqb62YLPy47Dluya7j2l4IBRDLSyRuOybhYm5e
m5FxDgy4YvLyYq7N8S4qxaz0p9w2yDaKAOuNA1SJJ4/6Q/rhKIKQ8CInVDDsWUMGD4Eu8+L0kn6W
s0l7jjWmcR5cQrfxX6t7SxsydGxpNdt3doW7Y8ch8bwBSj8z1Oc+icbhapKfX49fjaG5esVe3sBu
QWFrOJhub1n1mN/+2x/jmtrj0zIebiKrx61Pk1aC6/cfdP4SL0RW9V/r4UiB/Bidv8ud8rvAKJ0k
w3fPyh4eJGkvv5sPym+S1Rq5DEvxt/zNoOpAioXh66CJQhy9Vk+o+9c1OVaSZCYgB+uBMXUTGpli
PLz4a5J8QbHE5/yKCzLYP5xgTiBwlZObPIvkOpj3JvEklk2Lh7/mcpNhTMT7+AtdMp6bdcsiGrK7
n7B55ehFi2SaYV0cpWgef+v+Gw1P0esK47XHbt2RTwdACcTmcJo6NBy+jj0Wv2z4ZykSrUMv/sTt
dF6VYueXcquzspAr08RhOiX5coYnLb30X9GQZ3GP8xetEgAct+Teoh3NQHIs6S47ZCroaTWXy+3K
z9hWHjz+b+ImCQc+rEz6Ez5vWDkwQzkeTHcyhr4Mp0nyoq4dn7rjTv4djOc+O0WP4+h5qdlg9Hi/
je4/lJOtzY/7cXjITdr/fHG1U/7SdpDfvaD3xmi8d6f4ritHkvQ/WZ33dBHlx+z+/rnz0ekMMqjv
4WQ1fxlvqhqSIuuVBrXB7fEoK8tfPGR11j05IyfLqI+r1SdZDwZuHF2iLHvrnbJrfEoOMu2w3dku
AfvMjvHu75n/hR/W2I99Kotei35OycDL4bfftunRANWi8iBYJv+Lem+0bGPAtihYHUFh5HXJuaZB
K226uelMZNayKY/5vhGVvo9pIzqyUG5tGw1IlnckfOJ55x7mmsFn/ZTOoibCRDk7eOSo81zJ9Eu+
2/+rd+tdPeApTWTFtJxePxtZKTncW1L39x8fz8F+Z0b3i6v99+cSPear6BOhOjgQwR14cjonWNrh
sL124rtCt551w7ZGwbFQPgn1J6e0ZH9HX6vMYh03ouvd9e6c1y35Wr8CYRlh7WI7hhmOr/eOnPvy
0y3X2v7+iKc2lOvqwyv4desFeZfJ7d8ewn/KT/uslLdeLg+lnEspe6MD40Ne6r73035Uc6eRb/Ad
U8+fvqsARARZkTfCaKSLu/f390IePMq77r4DQoVzXkoXj3d3f+f+nRO8arVfUhdrDOrZ+Rmxi9tW
yK/2CdB4tO/XBttvmhpvIBW2dTX5Fg5UJ/EZIbIevV5iNxjtv2ka3Vc+msE3CeqblxzVVtq2/i9/
tdjjCPg82rQnX+iPd4Z4nD7+fvfTX/Bhihjtxl0h7dyiZ3iy6PkSEZ/KC6kWnIP8kdnqX7P+5Wvq
2BvlqseTu20+72bP4QSl/AhzEj2vko+vpYXaXt7Vu81uOOqO/43ydbSOBgrmolH2+vYg8yF1V3bC
X6Ln3iFbp3hRyWkQt0v353jWl5oPKsvdsi3cFkb2a9G/f7WoRy0UHb27Th/CmTSwBrOPjw+td9pF
J8a0fa9NbfTIKMbLODeRyevr9xatJ+eJKMO+DV/zXNxufptJ9NuRs29vu6eh+k/81erdN9rXu04h
8m0l+bp0pO7i+9FDNT8lb2/lh2X09vb2UeUrPObfeeElqE/Xo/T61vd5tUE9+v2ddr7D9AxXuyg3
P+X71016iofVZHiKX79P3ShfRP3vqbl8LT8pqiXTfj9/tbtSOhXp66E7HPa9PSrlef49jft7S9UN
f7/uM55cuG9N4yM+9zSBKEybPf4ol7E0CALDXXKO3acyZ+6kQDmJHp6YS6oP6VN3EycUCl7iefbA
Nr2nEPWRBRhg+qwyb/6lgis7Hm77AOwzrMGH5tPi3+Sz/H35r/k9RxJqvo1/cBMvyyclgPUyxjSr
vm3+Fd8KA+psfeLh2S6Vcr9XYudZQS3Ewav6vfwZLRwzf6bR/eC+x3RlhOyjt2xwn3WibNjvW70X
QQvX6g1SsNPPf09R464RR7LJ3C2NM5GxCoPFvy2/4u+Ymx6BQIEeMw28r+OkOk5byoXCT5J7D7Va
VL0fd0btWrryr54EZqx+yHEhpeSRQKDyfrWT6yKWdanNdka9+fdFpA5mJOvRDHBqX2tgSQBLf2If
4ng6bb+tX6jZwIDgMyyzHSdgOgyj1npoPLQe5sDQ8ppdeAo4gIdLKTuoWe56C2CWRsCjHB1PMFT/
nbGYrJ4SJk1U+Rm/EgaEGpeOxpEgsbAB8kyuF3WGzvhyD6xzuGT6RpaN4Gv5sTacDUIBd98rDU/v
Ex1V5RvbpV3aYIuvgFfxVv1z81qT9rD6tCTcfpRWnyONvUEPC++wcqjDSovyZhSlnX5Fknsza0Q1
gUImGhbAg8qscqEf0tvNRI4DUVPWXTyWxQNdiiXgFcNgyShDi51EYoPNIPQgVIyld7HJFemGoRDb
vGskDezjSbc1vH6ppe6/Gj+EvR/3iCHii071ofjfjmACgbRCtlo5ADm4V6zJS1lvH0yMw5i3gYpR
eR1LszRoCfxbFwMSDSlDjmDTLVe5y6fhYT61dMOJrmADRHG7pDK9i4Xy5+xnc+n4W5+0kpL2FOAZ
m5XOkvIv8+vvWqfHStVpofvlJdYzr7MOerBbChCH5NykbLD8Vz48NWAAZnoLrctftYu8nQTGZP01
vv5XJ8pzuj+Nqe4pYdyi/eKlJgu3ReZvJvVJLicx0xvugHwKVYjxnc+XGXdvXIBy7ZRnL+UWWcJO
nUwBWdURtcqQyVZalFEHE1YHOR+FsYcnmXIp8PFiANcHP7istYtTafpkvU22Gki/j4+dw6QD7TzR
avxXrlOenM5FYdIti9Z1M0iRk6rQWbJa+abaDFXKc0hATqTa5QvqdWngERSi6gVwN8b3x3T5jN90
fSa9oykqhvJRfjV3xQNO72KZAtcfR3kA2/wJK0zXUCxxpRhPuca2KL4yVNofBAN7br1JZyAMCvXy
kjikUq2V/8ZDu3HzH81jvNvNLRgW1ODdf9e3lnrZP1F9b40mvnhZvq6hDcZPpSkFlNtzSbkBZKC6
HGzA5zcE13cvlfUtmjX7lyL3XkQ36+mslK6mP6pCgB0A46va3URblG3X8r8UdLLt7+SWV2+XKlxA
x6Ydd5RlRntac3p6asMt+199UvwprPsqjSC715r28L3WEIQjVK1fa6BOHui0ffFMihybzWeL9sFl
8ATuIqkZMuPKytB2ZxShuDbsKaztjvcFye9N6lIAUYrDeAZynoq5X2YY3WsmqTUj9/5SVAJvaak3
SkJpGtmLL37ttk7t5aRKFn2+HJSVJGr3x2Yppcs+/1YQ2M2Z6KfJfChBvQ0XSoq1gT5E+GvPcLRG
Z2KI13U2qdrRxcNasl5Unm0w5YLj/Pk2fpJeH1XaFS9WJbKIpenyze/t1K4VHleX5ys9GBg1w3ya
c03bvHzB00CWWIUe0eL0MrWOV1vO9wsFQqpc8+/Jua0/jMsrlyrOGLbx/Wj+DBQ0yRcPKgPbllIR
/dNcDd9v560MWkUj2b/q/mKgEnyG2ZVHPA4VmQ6EM6q7p9HtsVZNJsT0xu3Cu7mz0mg0CESS6dPm
/L7lOw7c1AKSZpnpQOQjmYuJCAcaQh0Qdufy05r9G1vLh7sRIMCt8gT/WF0M1BqAdJbFL1ZLSRrn
6vLPw3lqyu/rR0n9SX696MyEezQbtrRAdq9Vkqbllx1dFXWKSd7aHVNNJhbzu/Lkfd6i/9xMa7Me
bmhl/DOe3UtyE1+3Isx5UU3xorPnuDsSxL9q6wFCVT39J9NfocEjzjGEhcdWKRsB40jegYEu9RLU
o0gpbFXuzQWr1fvt4sFamqSNIWRV9TOM5iFR5gOe7s1+z4XeRnmxvTtBF1V1rnhU2WhduoaDzQid
lNQfTWZeDESfjow/yPX8GfRBHXbxUDgjfo9/L4Xf8b1Fu5v9U9WA38pV8QBLlubw160BNVD4r362
POqJAP64dg8t67wAeDVfZ+p/72suWvNhvXoblx49OlrnKEyX2uuoBob7KMusDocJiyU2qT41Oj5p
C05W6bQqT5QqFP513ntvoU+SUXPiKNrkpro7y4+vag3X19IVtGyVTzc048duLHRg6Zi2Iyym4nKh
XSylnvHCvo3mg2bpRVthr7ld3vfVz1PxbX3UyAZapnNinWxOwwadZxWWqb60NRBhZEVw854nLi2+
CGacoK9uq8cAfs6pKm1OD9bopHIKDOLjGJzo/q++wRIXX1cDU+NiIDqUe7cgrKfVY/0OpNtUq/Ko
m0LmeqywC+1iNKTTEJ8ArgS3AKCz2nq2aq8ad5R7W8M/DQ25IGBr76eHis1fJCarYVfQOlcck+lz
ggKfBl3Cs0op0Ve26iOs5NlD+fFYfgFxKZR6pXH3Mu5uzg+wZ9xlXUefmAa3aOADpL34WjUI6IcM
wB9pyBjAT6MaBLtjczg+f9VFr1b7ir1PeCubbok9BgNfDlT0z+u2+rLRA9dySJd7avSK9fAg+mnN
nUEmQRHZ5mdlAeod6pua0hUnKNnXB6FCrYGQgh7F6bC8mgydojUaN/Bp4PUFiBHDO1sr/YcpAldd
F8GjDr3a+1F9zB5Gd+27CUARXb7Yi3HdvSTjbToq0hAMSKWT5BgESG1gsGwuLstoBUuR7JSAeG6N
lANS3L4CSmvAoTzHWklWiHTVKWdIQl1f4Qdm1+6x2lmM6AcJ+sBWJQ0Lba3xIPgVcg3HqdnfDFS7
d6qsbrQFp9FZbPpTjWxkqJTq6KqLj36BVpEKJmropKJRcvSuOXfsfGvyxo1dtw86OTe6iAI6ZiDr
XbUI1IStDXAENsraWycwVqtJ18mDPW3oIJ1YowC5QlmXnwFurSVuTG9HAHb9AyDCziHoa3XC0Z1g
WxdOaaCygocbY/u474WQyTpV0/koZfPlm71xVCVylnE5Fe89yyo0/gIZ0Tg9cYF6MzM+HA9kbmAM
KI4NDXOop70TJDCZ9bsHtVa7p2WW8EV2+qltyX71rpsu3wj2rSQZ+wdCttwKcClQzMc7h6qdMlNK
B2dyk1VN8Xo+29FymPdOKlKoITIa5fR87St2LuY9xsHzwmGV6x9m/zq7B3Fgjmaa7ZhUDuYa16NT
Pt5hChyXg5KMvYwGlEOzzyWDqwIaXBA3Ae8JGKSqUq/k9/E+VJkhekhi+Lrpqj1umoqhXbOxmvyn
QRxWFWACG+WYMupNiEmfuJko3Wh0/3db4XQxnZYJbPI5rM0IecvAmr3t5o+mSjNfmVfV27O2stuS
Smjq0W0I9Uub5fA3+FsoKDcPyVH6a70F+D/RX252zUcE/Xkpxztb06BroQXGUDhrYKYgKBog1QwV
tiOYgPLO52lAy84GxtcLHOzwSbyuhtpogHQ3JQY/1k8g1Db3+kmFtvErtCqfM3QyVhat7brP8dgA
Z1/wrrfi7wu6EjqoglDwKe94VL5pOn/cMRC+wpdjRVK0GS32L/i8OIEEndEtmbzCcA2tId8NI/gn
y+BV6hfz73M5NlbLeyujIeXBkn43QqNCw9e7DfY/N9lY/LTuTH6lQDMt5QXpmhA4LgmY50JYuO20
Btcfnca6ZCVUJtyG+JBTBQ0Pk4sLqfWwDDmz3R8NGv0ZVzSAYQD74L5tSCtUcOHB67UOotr5nF1l
Jrj357S1eazUX8uhIVUyrnD1g5an4jYjHbgqwt15Xvv1ceb20uS4txFZ6jtI48S69AlwBJxCPi0W
I00E5e29vJJ7c8SIcgu9SxWEWy/RwNIc6Tw4/a1Muo6deW2hlYfaHnIM6Wxf8Q+btQ7e3fWsybBq
zOu01sZCPNSfFpph/s2exqfrndId5RzEe2nPfdAeI5GgVgyHZMJqdfojnF7M4b8mGjtSdhJIlH10
6Q3Vt+uzCjqUuVW8H4XWcdbicpczckh55s8eA8WA77vCq3hAlm3TF6rhsIydI5Vs01IABVPzYecf
jzd/MonHWr8ozXqMiFvogOHJA1OdVCCJhI6eX6G5/JiyadBB4Lc5vWByQzh/absdYuHlv6j/pk63
yOejDIdgTui02S1vuxY/sQeIj9nDutY5bT/Xm/YNA2nTRpwKFMtyVpaaswr5d5XMR6vhb6ZtFzhN
2z4QmxNTHHV1vA3Md7xyrla50UU9b7YYCvIdOh4h09bWigClCFMROwuoFjl8+rPd5VbH/I0CAqKr
AhtFuDisV+t6AxwWlZA57QKjWk929QRbWMm4Mc42Ram/498kkS7wQoSoMrYS7HKlXXPucMclOohL
fNu4Pk9IUX51brauDwRkkdClbUqhL413BexXfeAYux7vzMa81rFTuO/1/avodNzsNiZtTFTay2BS
3BtK3kGVFunaxjaCnnX5bdYASP/494cBGJNdYthu1+cS3gJFj1Yf+XNWYbTiw/UBtNK65VVdandN
ZloEaoxxMzB6pWlIi4gMnGH6wW27jm2TCjLiLaJBoaDD5LQ8xm4NF8rb2At+/Y1vlM3fAvstgWkK
qinrzll+VqQAABg3UAedzYFJfnqxugJgoJgsa59PFefR4FjPQWVn7XOZnhOYRkvrcRzVdfwfC1MY
csawjbb1D2eHswYnM5BNgYezMhhaQNC1DYc1xSZgxGLmqhavn+k9/a1nZFGgx56T3VkC8QTmhzVN
DgGJBp3XwG3fKy1kahKVwNrErbDNiFFZvLAL0lFC8EPlwe48/jR70ycKQGeT8Mchwl7h702m7dkt
D06ioJ8rWgxk7un5Djin/vX/E9gNTkcZMi81GIoM7DShfrBEBUQAsZM8bDEmMUnrUYqmWSEQ8/Iu
c9MePa++Rs8E/dNm51dxLh3nx7fdNV2dk+siXjTjszLgNd63bO6kBKRTSm6TuL/5b7dMZwCr13Su
dnO/7CuLIcn4w5F5mzeSpV8CxLzVZZQkkpfqGovw/1O27zLY2a5PnvhBP3W5FokzaTV/wctAYxtP
3nn5Hv87fDf6t6FY6JZrTCmscmIoCurKdYqP455s5uaWwsJsLklrYvGFItppQkElJTpUOye7JjmT
rNTI8uJbYxKXZp1DI5H2lEDo1skl8BIbiGLSm/VyNpZmeqq9ggC3V8ocJRXPRYasrBgx+jfzbKuk
/u98Vw/f1/8t3s+PwHIsqmqr3t0qjbXPrV5C+x/QHiI2dBSWm5BCsVbqzchkgyqbP9sTMZKqkWx/
Zn9kwm6LkV0sjTucXdxWJYmxNERAwwMQXbuczOBT8WOZefbDlnrlfQFmn/LKn/O3eAC9rPe4GVDM
C4A4qFpUI76HxtIaJXdZT3GEhsSO2HU9Z+VdiL84Cq33Cu8sChEcBi1w5hv3TvHSoOiodxht2sB/
NrUTamndIYGzyxcEVF3G02nzAwyIzqvdXWTNgApUE4/k3RmBFGFel/jx6nn5bb2Wy48FR8R1QGau
WdB98XlLp6OVXnQJsUa4KOvYLDPEjcW/cLha682gt2P7VQBLb0F9BjSUC+es38ToEwQMtCAdXX5E
GfXFw/zQ4/FxshvalXBNVSpHMZwh9178Ilc2rTgFugudiMRUm6Q1y29rGuHVe2mSjUwO/NNRMwrn
Klb3o2CA6w8oKd1wLVpc5VJ2gTQMcM7TMgHfLdCzqtGNOfSam67wxPyYNpEOt/BGAgE5XC8n5/f1
2eyxHqXJJDD3nPwOtcYvcBgzwVgBveLG8YUdSY6hGyKGRnFyhEzn+EmrLocU4vzuEnozChKu1U9X
5tNx9UbVdpD/BZSU+naqoM9fL/+dQ7vv79mlQ1tqfezVZcbIWjCCf4x/reX1g3SGXP+bbjpWZdPy
veagdRZh89ALbjsZBQj46R962wk8mLUvi3/rc8YrOjY/LBfvJATB5KymWk6m52aXeMXa/rnwrMKB
ttZByFotfc+/S7+0DciMb3fpbptZYuv6C5TkfMyJjuuUycdBltwmIBcV73SZCwfMuxNF9rPyWWsJ
2/V/pYqr80tCldC+qh/aRBaYOO8Cm9NV9PSvtiVAnl4JSsJyOrOW2WE6uCxfSzeOXdAsxAXYt9qL
FW+jXVmlZBN1FWmWo8amB7daPbTHCJtLDMui+PB90cgMmSPI+R/wu+tO4dwhRnUe909n7h36g+2m
Za6liGtX66D6beFNtaosxL6KF3hIToUHMWP4aSuT5YNbXvCuBCRe7quIDgGR41devgmGOf6cRolR
0N/xrQ93PmZmrDb7jfCarSB1DbFnVifTbmPcEWA5w+3P6TdvVEN1s6sHewzgeNy0wuEx33Q4/1uA
4HKtw3kJrwWhKiQE22mRcLPoQtAWWdTvLD2myk+WTpBNVgVxDK5pmy7E6tI+7EIHOP4in8GSLadb
jcMuv9txv3VuO73l361UPlZrIiZI9zoS65/Kh/ktLRv0MSyS6Kgr+q3LCJErOpzu662seAv75Abb
qeGuKFj2oXINGSz+MLS3NCw0om/8Npz/BOF085mnp0m7JmuGx5JzwTnIQZNE77hDaGTggWresekY
IyvWJGEeUimZVHrEoA64JIdJN2xQaSFPAiCvPnt/LX+5eTbH9gn+Ip/COcz7px+lth52Y4erZTD5
KVDorK4HB9YPXG2hWqVXldu8gHEE1TVjbJQk3K/Xf3aibzaVnpsUUwkqXNalOOwiFjccRlcW99hj
L9huA2K5ceSOkoGXTgngHPsjM5NmJfgD8x+uZyCsIJj45hiAlGsqQoE4lBwWRC4+TouUrNpMC89K
DscNx0ion2dQPHQ4dGuECQrYF+duyjCf97m1v6vkyx/dT65PxUkqTjj+8DQ5MZ7Y50LmFf56J2m6
BkHZ7AKR1rT3tXjsV7agGdQB+eVE2rbYR1Bx+vKUc3rW1SUHKCtzT1vxdErX1OjowgbuL/uTnmsp
TeRLIZ0d+ySih+c/WzBRSu5YbYV1jt9xvWXyeK3G222V1ort6sQOTXhyhXJOa4Ya9fbd/6ajjo1c
gdaiI8cCUNLW8L3RgxVhJBZLDAr3GM+BQ5ahZFGYdZRNr9fs3KQUztke7J36pEv9EPqsyZ9qe6+7
K0+g83yq0MmNzqvxEYBT3FsJLc3YIP6bB5tBpu1+Siu7heRpXi0zX35vHJTdLnS1q1y7Ds9Fl3vP
7p4oSrlpw1KpkGSRHX1YakkKIQznQKeUn1JRWamlpWKbFA3VVt5OYZWvq/H12PVBPCK1Kg/kQhN4
DQUNmuhrFDX3k05b7dbC4Rk0duqzY1QrdT5vzaQ6yS+KAIT2WuKevHVLuVTLYZBG3Wflcui9sFol
tRcLyRoUZPJiTeqiMlhV8t0qSJVxaUl8k905XFI6io78q+aNZGm2j61fPztXUlZdjCBgrF06vGZo
o34Ly/SbiLnTnUoevb/TJbj5E8VKfMxdPIb35NCJUGttB4SYqLTpebLzT0mnX27EesjIF4P6e8Sl
JVnOe95XSf45c863fu1XU7NxOA0ozzd7eBwceY64pEO1+cH4zjMecpNFoPxumVVrKXlrU3nDwTrF
i1InHAvF9viEQhrVC8pICXjxCAtc/HYF+rLeVE1uy6F0yOT2YMO5T5tJ7FbnWt8yaMjRIaXXLuXw
63ibf9uC7pz/B6W60UQEhcNHl8e4GkEnMwQEh/b5xwDXYOeKialb7hNPqP8FPLAcdnf6xpNfBHT3
ERIvUy4n/7nAPCCkpjnnr1DEbS5aYaycZxIyllaxrw4ewtDv7f1ifB/WGEl4n1wmuxvXJ7J1mbGz
d2aHTJLkfGhv98mq1LZzhSsNmkzq5drGr/PdIUNrA7OaNRNV2GsrN1PqlyxKcRI29ejY3T9vny1F
v5BV2llKla71zxE2nZtmYqFeJ+nuJoPw5xqLAVoemDlIa58jslqX5DCNm7SgV+mh1JlgJh/7dVCk
Ld7qz/L7jIfVjKYEniWLW5c2t8GaqReTIq6zSp7gCi71GuvFfq0kGAz+y3rJIFRlsGT6sf8+Lx8c
iPBIVLoOWWGlqbvDcqk40y8enq94NNBMFLDXKa0/u9pUsC6gtMUJPlU2ayUbe2yahMTIsRtGrpJv
K0lYyOvUijbp9p7MyQjIqJDyLtg2awuqn4E43FiQXIMBmk4g2HL415fFOKuU82qz3SCZeUFga+9s
3lp6qHT3jSmd3i7D3fpvznQf4KMuU+0B9HLMFfFa69y5YBYsEUGfDAr/av9nde0Kml92cskdFdir
4QGyY4UmJLgXTxktQajOvOzXxeQv255RJmZreB1POtGoP4xDS5vzDz99AoUGOa8SMs1PlVx3B1bW
mrDJDMDu/AjwVLfsAvMxKY6Hk2uygw52i3Izui7kk8MLOyBz5oAUQ0sX6IMBsud0UeIlVhN8kZBa
lAIi+1FPBLlUsHBRPZiPJijtGNANhiCa907bJy6KnMklDHpZHR0ouxpv/u7IYTGeJqNWThmsvMxq
n8F4AUbi4qgRTHPjbloBSJj/Mj2tga091scy4HGW7/TN3L0QaHkZakSzYU2UrRk2juxh2uUXaU0n
58bTDTm3SSdIeT1KPfmUOkO+i+vL+NIMY3/Yxg4XnTdGLa0WjK7TkS2CUJCjoAPHQabgZaPYubv+
/59IRFSZtq1nemCN6d/2M+XHJU1VUhURxew92kx1RvPX8gz3LP1Gc67ph4e2E51q3L6e2r4svlVe
Lj6VVioZyf+/WqVTPZVqEW/aFB93QXO1ZmdUsmpDaQyHCjuB4LbGPbJsxUS4whFx/nMxKi9eH9z7
ShgiiuSbjsdxL0W6m86C8HaeAIWx1SkJDj+pXwuI3od4c90JmQz9fZrRyhY6to26BKAh0fjvdum4
7gFmX6+iXSogLNbCC6w/EiAsp+vIYTY+uTIWqoXM5Iiv98/c/Potm9dTm9jBt1l0nF3YzobEsrB4
LLELsD/Bp2EYvy7FyI3M6DiQ8LiWk0rGt+XcUE27Dfhip0lnt/sMbhXncZuViQSdhXJase5rnVml
N+W3bdqVcg/t0HPxjbloJREY7peAzoljog1Pqdkz/Kg+a77GLdsfgr/CuoheRsvMPlx+7x61x7Bf
Z7euNVHW3eOXz8NR4InJD2272N2y3qwJCo9IyPeLRSoPJhMN9HvLTWK9nmt82ZCOTrbjD/G73crh
MMo6KdZqTw2hvbf9hUl1fc+dcZPnax1/OZbD9IAjVUoVB5N0Dg67H4p5DtQfWsltwG+xv6Qz+Ini
AjuSQ0wmj7/b2vRlMhUdNnpn3e97u+JbSL9d2sV6jpMnJyj3pkRQvCDGhik4PJjN06ZPgWuercf9
ZvVTJYg3biKAtfaCfXPFvZejVI+W4Q/oBXzsc3snuCVUInJWJgQbX/5bfoNGumj1gILcU8wUmV+U
eBrQLblELXddRUMyd9WtTX53BF1UrIhN9Ld9bqGnIU/bomtFBCskU3GSm6GNHO0R6VSAdUnG64M8
dx1fk1VSr6vd7f9H1H0tNZIuWwB+IkXIm9sGZKpUMghBww3RdDPy3uvpz5fsixN7xwzT0KLqN2lW
rlwpg5aG0SOuwDlSDyJbAopM4R2/lDXlbA4EpJHg8TkwFuUyRSap/4mKxIf9kEu5+ahZBJQRIqpZ
rZhaU6aP8ZCywew+5027g6cm16X+KQOeNyubdDJg1WZ/DYOUcVYCYHAOwTb6isH+9si4TgKKwvzZ
6cndKOwebs2pSOkH8yMTnlt0YI8GEjRWT6spIYt8Z5EV1PoV4jOAoIT48M+HBH5Ye3P1ZoaBbikt
oDX9Ai41gyu2NmRPE05bXDrItRrJiZcOgGvxezusaronFpqSJu8Um5WWDviHxpPshSx79VFMFz/o
JoOipFY8Z73NpChCAZ01p62TDSYcxmoLvuVnAJr0+nOPXPxNmlQz456hjQHtP8qTYZncGhuh00ef
xBSKGm8vtrhE2jRvz4y+uTVLQ+2/XQHb7LfVKqdMwIJU/jVT8qrdkmWbEaTGZMDoHwNyIJ6aBCJI
6goJeUyXlY/0BUMLv5GQOuO6JhV3ZHG2C3/LvLOQfWxgqNtX/XKgFYrSIuGMMQi5xXe/VaAUCch+
YJakmgdsmYdesnqP9pr0UpSWZLHKXJdfBw0c62ZBgJR/Yh8Z01Mlwp3qtCvorFx/lbhAyFkDztny
LQH05+21WB4raqyv7xZQFg0bL33X2596eP40EqcyRA8qHcbqumixxrdKp/qmZV8hTzFKwYMFESVx
jvW6+b8yR9u/LLVqf1wkiFVk+JNObRqCuG4MuUhRh2hwBf6nMF8ZOl6ri8KXOIdBA4T7KdHoDk9Q
Aan65NaEfDUwnSqUOs6xWfnOU9YAnms8/7tPhImyl9W1WfoD1hHaOtZOPULrFDNUVthlAVhJEQ0f
4WzgSHON55YbbfBCjyJB40/p1jZ9mXgn07kN8pIldfNcyUapySOY3PKizSMKL9eIlQ7/jNPlZpUG
ii2+mPuPzFi4KrWgkHN+CNtbfy5/tpx2d9LhYD2LyV22ii29DWvL7DqvjIaDQHWVWIkmSj8If6o2
g3R3f/Ii52qzIBczudXkk/sT/+z3e586CA4qsGy58oL4w2dL+mJo00bavH90NzeTVmH6sNcptHzI
ZQdcRpUrfUW4qeXHcwLcTvhW+p+OJQQp8ItpyBwLly0kHzgFndspEftnXGqyp36t2F5pZ9Voc6Gi
S3fvSppeZUJQjEbMWFRpJj6KM2/HFyu3Oz3VG+1cspB7lMQzR6noNkKbYjeKru11r9qA4D9YJOIj
HrKo+cZv9lBKwduhST0yLQmBFM+PFDpis9r+H3cnV7jeWF4Fv8SQDLZLgFx0dimWHCPBky35GUtS
quA0dKYmMBQfLxRtlvCHX+tX9TL5/mEQmYUokAj333H1swUohbMdm168sKWEoon/wWApsfrq12a8
yD5xLYMQLWgAJUrR3BLOSDlQtfuUexStBJ5ycxtFyy376ugJZx2ekmIsz/wZYYPlhHyKWezAcZmC
YzZ9VX6gNOsPKoPi+huurTtlNRf5JoMyqz7Jtfb1x93qQ6YJuljLm3l4Rbz8130KI0gcBvVwtk3R
9jzNTGap7XC+13ld4BE0qgUt/p5bAh7jWordyWjxOjFp7dfsTwNq0JkzWNR90Fq+GNRqNeMsgHGq
BMhG8GL3gzQjHsYdbq2ICEiEork45lH0FQM/dvr5wO1Qtr2hdWaH5x7MvP1w1jaXaCAWcpoda8RT
eAat0H1/pibFkByVAzEdGI8YBKfLE/LD8A3OBaN4JHfEU5PCq2BMDhX/5didX/1j/qw9mwnv3jQj
vs6f639XL/jEy9780GSal81pb2OCUf+azzZmDK26TIPTtn1dtxfjRq9V7ZSMIVrvHrb5/q17MG0k
9eFGaR2XndNxKPaL51iz+xhQSbVtvfOKondV044yMQR9V+HdYpyHztTGA5VyF/x5ZrwatGZayPZu
9Us4hnc+UNMlvbrEdyaDU9eL9ebyKKRsxFcduLpdTljqeUUeTZdtwc28rWuy0Ga1igavTB/nvdrw
/cdP57Lc0K1nJRqJb6uf9+T/V39zKV807qT2OBuEw0VkKMKq2yuyuX1mdB/azbENi9+njvMPPQnP
QgtMw/HQmc53sRnvr3GF4t7JNd13WV/Vs5Q9Jnv8Ae6eXFplJbWmRLG3fvZRL0xi9fRQ/r0n5XW0
2NZVR/TbvL8a7obzfiHdxeio13gsv1SkuO1JATf666Ywgjb5XsMxijE7eYDI/sfQEhOqsK7m2fy7
gp5E91qPS7U9TattrsQYHahZb/o87dVH+X7pOdcLyl22fS3cNdRauCHpuq+d0drFrrADT7u2MW9t
3YMGGoHSrKYCNPN5h9uEgnnp8f5xz0QY2GjzjH6eo/Kwg0soymZFipr8U+veufyZU8d+mQ5mvcbo
km+tNG+psCYURbsbDVyXSlLqXNFK36ubhJLV7BY04iCtjGvvp01baeaa4Ft9fqYYRNVnSm9ZEXft
u9rb0fAdURAxyDXbjqk90lBT/170J0D+b8UeBKflMJ8uh+drhwVdLJr1thoJrJpACZNpFOQYWS65
TkNnwLiq4qElVfvxzY3vUF2nPpP3l9Bdmpr1ONTX85C9u3VgfnZ5A0qd1h6rfbpBy96l09h1N/Iu
OOwk1YGVSz7bjOAgD2Bvb1Wjs3Ln9ntpkkq9LVCrOlKLF8cSqvL6Kafpzbfp4qU+ktDOI+FvDKbn
TmEw6d27l96FEZKKDcvZKq0NSBumkxFNndLgkE6HVCe8vUFfsU9o8lcTr2BE4B1E8652kedGJasP
sATbmBlZbSg2NE4dG/gWisG8uAlFMYwwF/9KJqPy87Sbr9u4Sa/8fJxrp8i1S/3N66znCZ4/ny0x
qZxrvRvc58VT7Z09xpmmsj6YjISb/XrvVPtVGUzpysksvO2sjwE93Py5du8cdP90+3VJTkm58Zjr
ekHgtNL0y6q36l2728GqfcomH1sajKPN8N7d9Lai3N1DHek4ORWU2hQqH8hlDWdUmigD/4yyKmeL
TVL5N9skl306mfVJE4VO9fPntEnHenV/zB/S4zlU0dD5jLDOTiq+iBOmxdFm/mF+oEJNh1R/P/Jf
CHUIi5+9ek8Z95S2G4PqqVc49fOr7K5ktM6UUCVjE21+4DxUS2U9VHWm/JuGjaPIYvSP2T4L406P
Cz2Ro96MZJ27egw0dymTYqoAyMsQFJh2TP79qxDGz+0U6NtqRMVqy2/Z1BNMFhTL/nqIK1Ztk51g
WtoS+nLq7JJiqkaNqfpFhLoSBBsyYzQLC2PHfA8ZRhJOIvPcdEynWfQXo8um41vFdFZrsdgKj8hZ
5h6wd1Bj1c5kM6rLhKRtiYIP4o0iz36Z7kuRETJ7or+vKV0Jhes65Uk0Uw+gP2rXJvBC5CTj5BWO
97ehH+YF6l4VwCCjVPGDTKguqkYK6vzTYAO9NeZdfUp2q8Jb71ptr/pWwrCCsdaFTLWd5fn5iFvn
nHF2Cu+Gq1fbE9eg/FUkSimtVNAiDY7Rl0ek5DZ3T948GGkfxa9i1LeObns+aq+mDQ6XQ+u+GVVT
KfSijwWgeI/Ave3qnCilSEWrPjZQvpYInsXlPNehnqDaHEYPbBCByBCQLLMenjjdNQ99iYTtYG+t
HGsRdzFHizJ8HbYMot6wHLRBkYLMhvk2aDBMtxpJY5hD/IBtNzkRGQE49ej4KFSpCs9oTp4zqM96
luz6C6SBNx71TFGHOFIevbK9ceG8ERi+7/2+qLkV35SP5PuKALEWNS/m7B3N/yMvVH8USBbd9H3C
A2qgMuwl31336maEam+7J3ORaWLpcMnLIQR91mjh+Z3vfXY2OGOpDv0rHnAxkuHJ3teqh9lybIaJ
g7+paPCiEBEZ0eq9kMU8y9kgpjueX+WPTxBrubgMUin90M+/nSZdVU2xz9vcQdIfUtXTUk3lS460
ZEd0vJI1eigmsmZ6GjMJH+8WBP5mmZlK1T7D2Fr1/sKUxj/7P5uXhlcrdiWGRzHSv5vpjQ1DLBcv
xb935AQBfZ1ACxWKuEREyyELucGuqY/v9ODFYw83HcdYlTC++Hvu9fDLYNH6hIhD0w8LulL1wjGY
29VaStt8ieh369z/rAaf9bYH462flz2xSsTsz9ueQFkUOu8VC4/T3mSwaIwbrUt32qsOdohMytND
slJpqbdMZy/XaOlbdD0l+p5T4VIpOjn3516dnManp4j4w6/LCtmB6kQDV1Mkstt21kMoRxyu+4cq
UsQzVs/DxOQSqy8+KYoMI5ISDIoHeLaXY/3x1N32Vi87DotO3VG4t9pleWoEl5TG4NsUr3zT3YxX
38taUtRDZDLgsD6YmOt3TgwbBAZrQExnXfN/pz24QP33vpQIoYFfvUZbyzTDrSOX6KtGr81b6Zpg
YEGh2KF8GnOIlFFmJ/vuim2T+TyTrwvJ5YkRSS5FWsBcorimOVSfjCR4gUhOwX9gs4jNhDm3pMIX
kceEEmGIfMyHmAMIaAboTbqrEVN2/l5fO+cYxGAxt0l+8srkrlYvUD5hdiplPek5pKTVXF6+crvv
XC1VXNDWmTt2i6UugHiRy7YHSXOt3dB5V2hNFCeP5nbaEYren99aC/XikUDXTbjD/umVZJ/4T4c0
2nfIbqEnlx+3Jsr0lmOOZ5uFo2QPgu4JNZi1V39h7KAhl1JogqWbN2fx1D0d29eW9ZBKouna6Fqx
tS50hMXmIilu8UE+BRsJMoLAWXSCf2JWX0fysXj0LepQdDgf0fr+x3FDP2G+xbRwd2DDtaOwpz3v
3+kUk3ZVoCq3X6ySXHQnHTWjjoJuc/c3J2qc94sdXLBpVXxBV7W7SxuMnMja5M9FonvqVqfOn2zD
lkyyXVZIZ8NCOhmWelc3zxy/wD6UBzsS9EgFaCF37r9rpYfpQG51eK1nRVFOKGKlYojqc7QTkJ2n
+kqN2vCjQqd+MEGXjHq/2l+XW1PfEdrEVhDgJtPLpbxIWxcvbM2cIWZvMBNWfEXOABxDhS0sezpk
IWuDXPf8+1JMlppp1Y/yzWu39LvRX3cv/zX6V72fA5MvOvksp36mivV+7167mz/Tl3pWHVYnWfXY
nQ4Oq8ft/nGzSFaoduo7/VMye733d9OHdaF7bN5VIdJq1ujWZajtnEaP9j2f7rXYmTRgvt+TyWDP
JQ+yLqRU4uMwTTPtMZVB7V0cX1EMGJ8JI687gvvPHtH82kD7xjbbfFXeS+/lXgMhrktX+AVVFd9p
QgK6V3vPtR04NIf5eJdOu432itjxSsbeWqU+zSoI9IgK+86GCrEgjU5yqtF2IgKrtZeaTbUFPX8O
K30h1rRbzS77h1q3xMK3d2+5rsnfVByLvbLWoNujf2/Iajvuxd68W4IL9nPt4jPJ9kqMVLp2K/Eq
ua69PNJrB9R9qqV052NxlM6RT++1MVOxJziruFHZSf8PiRcTOsjsk1q8vH321rqxpkyFKwRJzqZm
6L6RYNyOTSvhehBdKVOHC5S8jYR/G0DjSdwZEU9uoNWOCiJweLgL5v166PhHEL7pTDWEvYcAs2un
vaNP3lSMAF+jZu1/M0TvmI3ElCjvj0H86+G43jRNS6ztMvqQfFpM4ZZocbubZhVzDVF7R0g10PiZ
jqRfUL1lgg92buHQX1sijzDX/XJ6OLQ403LbePpP3OKrhD+vBwq6lNYPb2V+PazftTX7y2oJ88Tm
8PD4VQMAq88xvkl6svgtesMOgvkKQz7TSMI5hl1T7DBezgR4QkfUpFCvx5Mup95xPx1RwncdwKKb
0SlGZcl5o6ch3vV4+K4VdsqfQjVsrP0EICk7m7UUChfnFEnLhyHO3aiDz0alcqJ6vCt/rWZ6PrDy
S617rQeYK8R0z2mLnio060z24fynqPO8tv1FAuD+QP9BD5qw+fcULD5XPWnWHidsJ6KCAKR7y/Ul
1+tits4bSzgzzPvXDXnj9ATkMwtdwUGpq4ZZgFv2W8nV014Oj/J75fDS/emiF/9ELq1zuKUB7iRK
5PXZ82WGptgvTlqU38zorn6aRvO0mD5dkVeXTYyVIm0i332pXkfTaVbfZcve9o51eR3NxMvVxp/i
MZn6g6opnpNT67pvNrLN4ekyIaqZ7QtJaamA8HAi/YQCcOoab1SaDE+FASiG6pxqg0ijsHqs/93l
+vnCgJM/PtuplnazoJeriRhCQ3taWpZhlmsTlAQfabKudAzJenPpYYfMm/2PEh0K4xp/rB1vcks2
835JqKE59mtuigqFWMgxTeWe4Y46GWflzvD0JXNE99185d6las+52pPJLhsDd8zIYXTei2/XwXJ8
+NqOa/9ub7Lx3Zuu1/dFf8PXbcelzqRv9oXUyIjlXv25jqAzkgEu6dF7giWGSKhFT3VZPWsZOuru
YjZWmSup42g+3I6vJE9X2ezejQYfKESfgGe9W9Zcmbg7V56xLMpxXZX/tskxjHpqIEnkNTBrtssI
5LZT3l7Us52UwhUiA7v/U6fUfs/UkKEurRBsV8EQVEh0Pn2C4qfIiHy8q7ZbR77bSM6LzvXPKeZP
3boKvpc+Pq/MXNlkzKlG7QT4s+nMgQgPGhd5Sp7ZzPfRegjMUy9RkIiSk2dd9SMdmrUJQ/84HX49
YvPNKIQ0zeistMU5tM3d4nukSGVmI/ChUC2K4LduaaZX88loie/6Idwv8dAnxLztRvcYS1r5Fm9O
O0Dn6ptbnm2HO6jPYpTvugr7Z9iTDvqYNov1UwfYgJv6jMT5Y58oPdCQq8ocFNaVg/0C/FLkvZFo
cridJSpu2HfXyDja0xULKTvVfrCWw906Uj5VtUQW5LOuUkZGgtXydGFjyimrQ9/x9q7IEPEVVg4s
xKhmrabXJvQL9rIbrP66vNsagWF/R/DMrkU0CyvylfJLnUfyRVrIApH5lCyGqLzNb5fTpah7LeM7
ZnEcUKYj7YrkymjxRGe/17KwXklWuYwaNNIQPlNDMe2YTf5a/sirm+DeZftObpeAQUwqXbar7WL3
nikbsGXU7G6ygnNPYSRwMwlrvoH3XUZW6ki3gkug8HgEq23+1SZimQsJzebq3dQxf6/+5gCxQvUU
wHciiv1QhI2qjKDSIg4QFkl2hgKXu9C4n+nNOdA8gkF3XZMwciYf9Wb5U1aIXyuGQ3nW6NiSdxS7
h9NTSZZheEqrUGoxwwZrCyPk+93J+60zLbUO//aJrBMSKqVtQrYxSfLVp6pN2tmk8A9zGIFBoHWh
tMxIrWc5ecM/P87aONHH4u9dH20yjpfkVrydboc6rmR+hUuml4TLUKLSmRfFpxHN/NFitOrjzcqV
sUXRs0nuQh7IUSyIZax4YgNWUJ9desivPzAEMcOn3Q4lfFjVElW3W74Ys0pjdy3t2CRfcdr6+yjz
ZwkOWjw/NmzGB2Haj/V3+WuznApmt+Pd9T9DvHaj/NtZb7I9Vzc+9ZeRqEW1Kgrr6fSWaD2fZ6zn
Bm14fB4f+DIkb5jgTFkvtMg7CgjnFtDEBStQXrAF3CfiJ4BAzT4L9KrUbHwHYF164vgtcH/WLQ0h
5RRNAstbPucuj7KraSplRfdYXFpYfDs5pa2MnhEEj/oy07QSZxcFTcrSV6+5hJkrj9cmHH/K0UvW
yyKzCrXEeBN5vgbqLLpSMxRms0A2nRhJ4R5m0Bw8ZY/m2Pev91aU7X/yw2rENFYiYJPtuCjYBF6d
wYWmnQE4PMg+Qwc2GX7aPnwOQb5ydQuYnmmVVdsbIck22fQDFPeHI8861wqwa7Ju5S1LjLMBvQiE
f1UnM3xYyXRuRuip2x40Yyr/TZ92jXZRUXf3ghb1WfnGAT8vk90/5cvj5PeOZcwlakLQiEPlX+3e
Ly+b60pzWxyeK83Vgr5U6eV86t6ftAlQk+vy0bna43o7aKzT0vGZNo0p7nkSiFEeRJt80vQD05je
iXg/FfzAVpEADatT33WO/10rzdseGvQk717VWwWNYEIAXFntmZ8aI5/unxQnHj73zbXkd88+pBf0
3qAFacWJkl/d2m5xrjnEs1aJp8m/tWaf+8Ndcv+A47n667P0/opTQQNXyJnOq5l5kixOeTDdd7aH
39Xrh7ygXOzfc1cdJm4IfZvZ4fprPa4uG2YvvZzJUij4gqZWWU3/PmTmE2IrNt5p2wj96f+2peZa
GFaUl5crRJKP7TIZ+xr0bLteNLeFc3N5EvdLf4uljzJ1cv3VJ/IEiO/L8XSoU/5j0l+JhPHoS/Wu
OmbxYCqMYvFmh3LycNHOf4w5ScP1uKxFkpDz0MUSgcge89GttnElFYgBZG5Px5+t+qYamf8IQZZi
ZQ5FnKWyY6Rwh4vtCG+4iAlSRwBxU2Wvc6U3p7CWudj61q8MwdGJ50ElLuU3/jMA+bgmt/Dz/8Pr
k+MwFFG2CfQLHBNjlEwXSRfKTnPVsfXzkjdYDvkKW8GyBdwIA2H5GkCiwbmFVYU0mO+e5Dos/GaA
CrFfJeomtxR+cXw9KYZJjXIm0AcGP9hUnrRBqTrdq2lDZXz7ei0m6mWqJ/Pe9s+R0qz6aIeDTAn8
iCKmWO9RcQ/3MU0RlOieblurNU/BcETMf27xJmXWYp9Mai3ogrm7fwSo82dJ/OZl/ayropH3Mqcy
UcAFGgPmqvpuyrC4UbvBWYGh2MU9JVe40sYe5ibFU7x/uGy3zq3Dze6aq09c8fb1VQFHPjVzVa+9
W0d0mGK1CL5kDUg4y2HxjfywfHFtrtesPz/1G9r0IEIPuxSyMHfkHhsvxedy71BsS8W1Sryhwiry
yxf3Rvgo2D4XOo2uTPa2SbaFtDJ/uisnzPqyUblgVAJkdEJYsaADcJ0mexNuXJTdKlsbJ7de9C5v
+qWvdwC48AfkByqHdLLlw8UIfG3heN1pYtKSamlUPCJMjOgxmhvFRyo9BdSOFpcfhhjMNX9eDWBu
U1gEN0pmilG8dUODdiqqwJ5guTRjJOh/QVhr1mAYsT3FoChse/XfJrghr09SHwJxPOQH82cMbx46
MbRb7C0scLQNDw5m4TlbitpAToq+AgwnfNI/XxPlKelxNqmiMBA8yko12e+FLNXAVTxOkfpDnGYk
/jbtSVf8LcgF4j7mPCzwoa+cnOgjwvF2YKO+WXR4inFmNBH3FEf3PQzngOwd9SpsSApZb4s299nc
hMKS/isYei4FbFpBgfh8qNQxm8rwCYMgCf2MaZAR2A1HQCwf/dn0sXXS9WALIvqNCVnxb/DCZ6pc
Uty9XZQRWhc51NRF1icOZ0+XH3Z32iD0uf7QpLIaafsPRPUKSQOGA3DZynbpz4kJZinjDxW4wwl+
h37yXOVIww+WVd/TR+7+U7+Tes8T+ncp6YYiBb1Y3ZR1/NBZq4gM1QbuWe1IlY6/Gq8xOFZ7pgG2
Zvb+9V+VP4Xv2jfWl6noqI3f5w/RNtsgsFB8EayfwrfqUCODpIRAVUUti8a7YewxzU3qlEtnpXEc
OuDAz8FTGD2CCErROPgrLxu6vTFsYfUC9D4zsHSUxsg/2+w4PgINfNcMxnhIKBueOc6fOL6s/1Qb
zFcMRhA/ldMfK7rS6sbNSzcUyhOVD+h7OHqiqUoWRiALsOvd7ZhQE6sMS8CJB7uP819uwvKSbb99
lKEcufjZJa8OXlJmyFSMEqABfuX2IyraQiLIeDqjxkuNVlhfJ/UdCPZmtJdl/DQy3oUBSz+EoZCL
LWCdV31rhx52dWM0zV0jXNCF/mBXf9gmwoOFqQCQE5PO6uyoZjgbdG9FKLeSAZXbBJQDH6ysHgHx
UDkssDqDDpaBcg0U2gBxuc7kkO6M41LuJXnCc41Wo0m1tR9bETZhaxkUQRaoWm9czn5c/Vr0r98r
e+RhRxqUQUBc1JgzEmbSCRPreHgBn8ZsLk8PseKeqNGn098Z5X5mANgp2WBzMjAeZzhHBYCp0/Ed
QOAmo6gtc9I9oJRfeY5cs2Aj59lipG68EMlFHnP+lq+n+3G8L09KN0OQJkkF8gBuU9e7bEMejqah
rb2z+QJCW/+sXl8tNFunwGLy2FIZ5apk9yBlw+2Y/XXBvj97/kJmMf2hZI8p2wdvJWLLxW8ZcIBd
yohJhGoeBWMowkIB5S8xu9oTvepM5fLH/c6HWCdDwRhiCj8A9oiHj1yQ90QKPT5YC1gHfUxeP/pi
wxBzH04hfArBzMfy1qbYXa2Cu+XoK0jpQnQpDVlkEmPFLG5/OZ6NRFBOG5N9wC60qIRmPntAhJGg
QWQbfz2AfXuk6FeXeyRl5Ryv0cOSU4ppwnoDvBVdDvOXQaQWdpQ9KMpmFFy2GxoOT1Yj2LNpkV03
IQJrOPB8ocLPzaZCk9o6wLlZebp0pJpQbg0rPzTQ1lSOKkcM/7y4NmHvdP4JASn7RHm+/hUhOKu+
7cJj7BixG3MrBlbGc9jtzx6JsVK5B0WxlKcO+i/STbCyImmlueJcyo2+/BUPoqdeHxf9k2xx74rF
nZZktExkWbvA4uzCj4eRQgSlR04K2/+LlQmzxJUmWeJvKoeaGaauMsiZTfKLDMQhrRo/Z34yLY/Q
LatpMniy3+uxVlt/0JAB7eHgz5TZ1AQpXGl/7fvHniVhN11QdGBAwZsVRKZVMCh929sSiOXWKeGu
o3fjhTaXu+5xPB+64ealsU3XttOn8jcsSt4iLXFOh1d1X4eA9y7GfGn/rs7eGd0Fh+027hh/FtQr
M5QZXNS/QAnlaLHcj+3gWrpfTPlX/Atk8ehk2Dt+wFurTeFPb0E7GBxDKdL0wx9DjMaamQr8W7Qg
ZquKdV2Z5QFWGpXf6iRr+J1C6CXFTZpyJWMCCaJhLz7p7wkYjKeUTRy/CGt5zFiUvtbQGNzz3Vj0
9uMyXRdaXPEL8unp3pUhDfcqszi7P1RkDKlZAnw41ZPtx2m0ZCNndT5cVbBzXX8tP8gL+WBrP+mT
C5uYYZQAv7xCdDvqkqzKNM9jd3D9cbxaTZdhB6bRjtVnEaTn7iuzKpFWyf6GJOvI3IzMZ7zE9RnR
4IiJnKB2whCOGZI3R1mMXkfox2QTrGs+lH3U2vMgAOdzcWkhw8VU9CQgBaHhFtR/eAhBq11deqDl
OmajN8Z2vF0G2G3sTR6jMhAvRtakV00xcgBZIZu4bKHuHfrbBXEB1ylK4VoftSOzZfAfsBCHc3S9
2S58QlMuXRM6UH+iWlxPNa2ZGe4IIJRiEhTQ0Jet0p/GKxMW/xHlMSjKNP+g1KTkKC5z8zEHb52y
PinikxpzSoCZ6foxoJDzUF4umF83i11tNIH/YTDxWgNdBIeB0sBOElZr7Y1+ahdKTfiQAHFG9vuc
lGdP196VaknqZ3RGvRDj/ozvMTdYVSXx27p5CyRvC2ncrLmy3c6bST7cWZciREbAXI5x+EVlJ5Fr
EJ4OyeJ1VX9Y/MktzXwfrF+ueEIea5M2Co+7/8raN7LTrFPqLy9pqfArr9khKWfVbF7rnFEXk+Xv
Owpw+euUnGute/8yVGqadWYkkosaoZLzWjXu361Bhevxuu42Th1acsqN52DCXE7fhWN/ha6opNJT
hjnU1OEfQjBOCyolkE7j5fM5iDyFJ1qiRcOJS5312NB1GlZGdP64gxgFiNH+KEw6pPPgWPUN76pd
E2JXBMM2ZL4ORB97CiGfz36IfB89bGLItMrXD8D0Z5JhS1Gi7ws3b90If39UuUru49cETcVEV4qC
bTIhohlnNbiSsoxz0+wvdAQUgX3Gk0hjRFECQMGutECkRTL0iV7AjSgLhXP46ifJqWfGTxOAevPO
aFOx3pFHu6BonWB5i94m/zyrAUd7ZLikv9R2VJIqprK0CUIt/p/BIz5fIk+v+XJmiZV0owWru7c5
JMHAl7vJZ0/LbFewLHdT73nPwwNwO8KC6fLVPdXarjXb/TuPaS0Aes41U+qZtPUQ/0pGLHIBio1E
WKpCHMGJV2zvh7BOcc/HblQxALSiws9MOZR9Leo4ReLCKwAryldh3ag6clJRJqwvss3bovC0SsvP
8xzE4dfR0Ni0QiAw97JJDQyurCF7MeSx/Fx5r72rsZawOU8D268+qI6oZUKKwLcp0ykG5Abzb9tf
effFWBu+aHy+eG1sunII7xsQ3d30IiJau/GE/YUVVBa9Oj9tHXKgUeYuF+KWO0yO43fh+lIGeCt2
RBZlUOstBmOymT+TQac64fV0s431akaaLCr4alY/LoY3Nu/ubGydIvqD7nDVc0AYxvmw/kWOa/mx
/16JrjkHPxeHh9JH/u1zOTyRWwvDyajPp//50jtOPy5fnAG5uRHJ3+8JfT2/6BvdpfrFXYO7RBsM
3E+d/qYzqBkIx1S619G2roEX1h548aWJHxWM3dJYLIYQ8pe/1itBmj/6/1SiRTRwr97hs3OdoFlj
Y3fQQvQkroklQye62j9r9yd+jsDlV+jqgX7McyWsMZKD2Qco3I8YT0Xx2MQntWql/vMTxbE+xkGj
9rSTBUg/c7/+k/FJaVajY6W3JOch+1TdKZhHnktPJgV+IULVu6fbP0tSTKURYuLYh30GyOWuqbTJ
8NzM/9GIuEQ7EJguL+ioCet2SeUURRtIjn9Kzkc+AkqJgUmIkfDO1wIjWg8yNHJUO2f8MwR3FwR6
V3E2coHgXVup/2pEoUiPhHmG6VY2M01K2m+CfrX8ELPfEzoBi5PW/2QvAsl4Gw0ZPw6nQQpkXCil
12yXe9kDnBDbVFpXI2BqAEsbbKLz7X16a9dmeJlCVGwgwhKoJj9xUFLTJyQf7rkyWxWyCzk/0qaM
Xb13vkj9au94pDUaq8OlABMf8ZuSXOQOcXb6sAqBAikD4YCqcyBg+4ybrgoXPpxLXR0RmvPawO9b
concrleam2VbPBieaBcIy0owQHbp9IPOUgObUzGtsukKxWQsNqLYaHJMfQnseSzYoHmg2bPRvd26
p6/PnqR8O/mRxLushsZzL+rJFSiT1d80r5TTUlTP2A3ruumWezkcpVKn3Ps07GNKziSR59KrJBpY
QY58OH6bYji/JZBHt0BPFlk/h6Tg/17D1ARDBSU+IiVxEtvMbC1GAvitOp/QNuIueYgMNMpiasnr
j/qXi0LxgQm3f+mJ/EQWGck1yF0/KbE+wDvo+dwSfeDmukX37+Ow9rob1dOCXvP8S/VLpaJaFng6
PMhCi6fl9+1teXqcjudj93ebVQYhyPjOn+Te3RNgSxA3g+2xN4c6iHKFewswi8YkHlr0brJ78h2C
r75IGSFdul0COC2ocwxlM9RYMQAFnyG7L0wqf3lmoGjcC18TsDi0IqE+yGPsCjoYNQ23dczkUP2O
hnxZi8oOEA5OpyNWl1e90WkkFWNX1ur3EMP4sqcfu1BKJsdoTD51gb46VKTslawwT52T83xQendn
iZNhbkSa+FnNNkJobVlUcBMgvnJo/mVc7PJNh2PnTEc3PoCQRvVX+fhUeK2gp5F2imMi4ha6b2No
fGXAkaqoULmDXjQog+ikuYpaT5/URaJ5pXp8kQyVvvUu1zdEYTqfCwIpj/NaOn3+7Ov5mj7uX3EX
J8enzfSpgEBTyMq/UYfOfxb/9thmSl8/FITZ476ncn//EEkq7wn61xzTBso47U4ujzUtFrraip18
b4eUdu2Czda1ruBjI98+m1wNLLO4RCkF0HUU3FtCpJH1kcDwFySpBQRnSnS316B+0jqnH0VJjybc
Zt+qV1qON/VDLx16uBwbSUCWp4VHEeGwVBcBzB6ncD3XF7CK+9cRg3LWiFUwJi5WFuPIq8sArOdD
vlsAwFa2RsCIc8uUOfgTqg0+BxXKn27eZaN7nWl1px486bAHECt8QpptnpxCpl/tLfQowgOBE2q9
ovw84ivKZQi4aIOtJy6InmU8RiR0EeUq31wNNAvqgmhfOqQs9Eul1J619smcsoD8N80a0mZPmT90
uQvpIZeqx7NsTDMkLVD+WiLZwr2UykyOb8CTEvuvR5Kp4LaOmWTbM90ZpOE62/1gxGoSwaIhdhfO
HQKVkCqVHPEO2zFhzKhUIw3ju0j+8miiY2dTfcpNoeFi+ZApWXEVEeDfzDk+WWCZg2RrkXp7FvQ8
6axGooVT9afgdcn8Gunp3nqN/AbP4QwQ3tp7lQ/5nFgAlxnaaGYpOlecb6pwbIlGaLReWoL37mf+
2VP5f+OS4eBEcuq5TFuk4PTjvB/3+KB36i041TdWgNdTV9ZZU3q6jKho3VlPZqqGw6zrJgod1ZY2
Q3wTtSwNmomSrAIhmdO+Stsef8EzwlwEiBGo4FNVsuLzZdW5MwL5X7k1xVFnivw9oYLfTrTt4Y6R
OqqHNNeplXvMGeOE7zHpF0+D3Bn0IAwlYruhMui8/5CCy2HEUueRqXVs8tUWRUYSkHn6dWSRNNpE
zih9vOkWV1x1pyXx81TPEPegsnKM9NghjlwuuM3Y6Y4242YlMZxl37s2PgVozUA27bIjxky/Vl8b
j8T/nliwAymfh8pY5qMlXV5EKUFqpNg3jRojTSU3xiBeVn89hBypJ/pnrHHzMroR7Duliq/SWnVW
sceVtybaWG2RO1ovY3O8GrfhMpAyEjszXjZN3x1WeWAFwir+BA2VfN8qc6bdy8qE5GVgU9gZdnXy
l3XEekopHvhkmZg7q9OyopXSQmB6BIIeIF586K2iLG2nmWCUWcHYD14VBI3dD4kfQaNGw4COSksi
mO/CSCw3QupkjYZ8+ef+B5Mf8PitCK/PSpKrjqyhWo92pY17pc5tV4Rr1zb7gmSyo5GS6CBw5krf
TvS1wz0Cg0gVDb27sgJK6z7zKZrooZ2MC953qDx27B1Z08hq2szEQZfAD+PdVrqDFqFAyF18AAeo
ZsjZ1QBaxXmiKtgAEnfIiAanX2eBp/ZrlcU3lnuRQqIh+qAJqRLxe2zTIEeHOrBfPGszGphuQ/Gl
6CCuYZ2IsjDGwW/EpWq7duXcOsyeqxbJlue330AAhpT63vynu7XS1ndtR/5X0Ym8RRoHSKL1INIX
UIDYtfw8A89Ec0HjEcOwIJ6ewY7CjztwNwT9kgGUGJg94ri2A68B6IjoS4MkOUmNDGYYcxtuzNgR
90P2msUJIMlZN5T4h8Lj7zFUW4YsgBRAhFK7m7iJICdqUitxQlKjaQWP1l2x6ag1yDnW5okJ7VXa
gkDQ0c1YbItuvSP1iShm+EUMIaQ1QGtTrDTGMzeWJNpY+xbaiIJ1mDoUCuiYQPLg2zBuR5erhuLg
JwQ8KteDPWs4yfxyYTq6NNwI1KOZZEQkrgrmES6LCzyWFROMqAGAdwlsCm4KP3p3LkgcOXjO/Cnn
i02fOkCT6aymCMJKZd8uT4Fq2psCTJm8FlgJLQCdOkBdILrnG1EKcBkxI/KN0DSQnxE1E6Oez0IU
uLaYAZDHG4oAfxRGmE0L6mvwVvVtuqRb+nj9huifyhjOIfwQQL3sncvGkSID3GiK1FiOebKo9rEz
QjeXqCOBGZJ5514IoEklkKs1o3g5aYHRwrO2aBGF2ZNvkRJJPsWU5nKVklClt/2mA8CNnCt67g1X
mHzTxL99UZ++fW0xTB9zQMqmHgrjsRnH8p99dTD/P5LuaquxJYoC6BdljLi8HokjIQR7yQAa4u75
+p4VbnMhHI5X1fa91odQQkBK6LszL0Sj2VRdC8iUtne05XxrwRddYECofYIYMHy5nH75wQuxByCC
Atqvt1YMlK5C2AMq1v3mX01skQuNa7y6y79lj5yW+rZglJwJX8NV1MxVmH6vdMedXg4s0ykKl1pd
NoltG3g7Ck1+CteQiw4Rm9qvnZ7FZv7uMSR3eQkwJVb1RdFMht0eQIQbVpiu2THpnmnpybq0/8Dx
XPIEWx34v8ioxpHqq7gL0Lb9DxBt2I6Q86rVniHiPQc2a540R1D0Rhz18hXchE4wZ17BMSrjXOS/
+IdWKhMCo7CiE2Y0t2kHynj2wIlkj/EsV4seSwgO5371REg4xHb3D9aYSXcW03TXV6ZENNs2Vopn
vAsdRSPymqnKiAfwzJxxFyIA8o350y/K+yD9Ry1W1pioYacBCbb6yo8z8H7cELcN2tblAMk7c0D5
RLo+QzVQmfwDen/GK+MoDtnsvgyjlLA6R+xZOAZjZZ7cXuOsdgcHibBODXBogzDS63/9MY9XFV1G
MC6Av9vPW+UB74TSsPGM8SYOn6cfIhBL2VhGaPAoN7s+WYHL3r7gM+xUWwUrNTSlDV9m2uHG1qua
SoLtcqNBJ70p7C8jej0/WyiKrgBCV4YvrAZPI17APCtrTwNrD+I0oMaHRLvSiUwMTpICHeknONXB
1u2mdbJzHmiXhf65sSZ69vXqUj/e1KIcQu9Wo5lkHeuHC0Gr/OuM31suyXbZzt0corz2rFnUM0CP
c/Fh8cYPm0EcuKIl6B7mysaBwRZD4emUcYSN8wgGrV6ppFeV7uloUi+susEwP7YO4vnlD69FY8gJ
e1HurFmmNyG3R4BBQaUYPWY9WUR0KezqSV2b1FqGKWKJ6bAeiCNuvVy1KFIq6oNeQdqq1KKtSK1Z
fdQ3lsOUWULceSSqeZqyMQXZA7eLR/wtd4a1Z2uRzHZi/WccrbN+/yDwPDkTyaonJem7y5dwFh1u
oQcclr75aLlf5KZpvWLwDgZDdTGZ2L5iM0IdTjrvcRA4kyARayIkejW2oIYeDLMQh6ywJrOH4fFx
PSCTSHjLPkTpRWZEtC5fZPDxDkK4QiT3aJYHv8bfJRwFZe8gEbdqx9T8kKcPfs5kilnFNGrps+EA
CGtmv2SPzfmMEtLEJcVuLB/P5A1gEfdSxrMXS4n/JFB52Da8dit4zQw/3MNuZat5y6Yhabg8PCDu
JlwQN3h4tyMTPYbULwQFhTp3UV8Un5GpAK+OrockQM4EG8waMg6zusD9Bh+7wsG42FVoZVfYN8JH
IkHWv6vtf6YpPt6fvK47MmdKFl9ewexKRo3ejHIYorAOgw036ct28BFXMbe7Td5M00BNraZk1awt
9QsvIcgrQyoipQ8gvh5D9PGjOGN7y27Vz4uv6fHBVk5G/qtX2gy00I0/ErzxHZIStLxZsKWmQ6kG
e4a+pu5wKN8fHkfLGOl4Jjmu6/SfnCvQp9hEXH+sEmLbIaeOog8pG2Wyxa56vUv5Du4RN3u4bfhQ
YO88w1Bd9UV2l3cmlvVoRoby3nwzZMziK7Pw509sWcvBpLo/ftCiplZ12SJbe3SkW7bnrGHRGvhM
K7g8+49Qo/xzHYCi68s9ysBrMLrS/yr3VzFVS/1AloLYm2SbOqfak/KtAkXbz0NOXQO5vN4M1uhx
cFD0pQ5QIpNwtsYBaeR8vjFyycQ9GGHi0yKxjdkPTTjkvEuDALoAwKXn6WWNtj21rgzlz+3T6WGb
/8CupwtzrxpQrDSZDXuSPYdyGp6vKbRvUbFX5aVdagA3sC6tHCh5YhXTQlKPTIega00YEYHoF4QC
8C33qQB2jXDt1LdcJ9/CMOv766S3f5oGXi66lnC+fM1quOiYdO4H4fZmeSfaue3BN9GpkEuViMQy
Ve3Qq2XANaM/KqfUXjNMMRQJNC8Hl21fP85sH52KqIiz2DZT3t3mVa/FMEYVQ7eeIiniLHkOrGL+
Ye7mv6RhvStzlT39x42VzjmoA9p+/WP97lS1aPihEGcdAvt8Z8ixAYgfXjpTDBt4qI6AaHqMFuN2
akqSWA4gzeeqhQfrj21vUdcTMVAGLR5EfkgRhISh9OhAUESwkxoXALX2T+S5PzIuE7b/JfsdEhwM
rr36XkGy+Ycpsw6SbNbHKuZUIbwt7BO3y4rpeN6zd9aWgYbQLN57A6QsTEL62Mp6BZOzVNDdlwMA
1zL8DuiFiptBr2j9+hw9xvoNq/AZ7subZF+7F6CFp/qOHyKqxOv0kDRgU4wVRFxa/Xz31D8gOzP1
zZT2ZJ0wJNRnf4WyGhkIYgUfELtuC2yLFF4lV2VO75IcOvIul6dtppmbNs7nnuaAFZ7W90ruLn+t
qx6tvaw/lnfLIxdNc1K8zDT2U/o8yl8Cy8tmJgwsWqoJgtYa1Z5L071IRHdT+ESDVj5gCcSQMkQn
KPPCtGDsZa/YuzQbjTg7g8uaoTF5z9eez2ppGDK02/XY9G4haofo/vkfUpP6cNNgDlZPCjyrbeGZ
0mAaqtghIYICBTihF1LIU+HjON4+cRPawAneph3x/tpmkD39Xn8E2ayVBSoTntuqvJU3eCYQhgX4
Qo8QvUUINn016aCqz1CDSo3xxxX0IPkbWhTLm4ZbJhuxgoTCltzLVdl0Q7JMkDDHwpheGrV/EmbT
9SfqriLUVXZc7svmFahyzsq1K8lx6RbfcvfVRzyS8HsjLA3lLzQ7sivj4922eC/htyg15P9Kxxaa
skt+oJkLUZMJMqz2RMBH4D1jOanF+UVVXbkqOB8VSveXwoCnQHJhYdjpLBQwYfIy1tdg69vM7/3H
cdoqhuocqma+eQoQlm48rI3GddrZQjNBvKbDSD0oSqdiazp8OVy/wbvXAFvBND+f3ukrPh+UIR9A
hVa7FhyzVQhSkGFeej15txpX+IIgwa7CjMXLSwYxJzWL7BDYIBgwPiEagGvlcZNX5NXfVT7Kxzou
wQXey2p6PaICmgbus0JNX3CP+g8O0PmUbKZi89fuptYrsSYop9zTiL1/FX7Eyzf5mStZNMG8pOtc
mzJ0iOl5RQpXmJfBKWbSLGYPNKJIFzrKQ6fq7XHRRl0BG1BmXMNaqQ/Pjvt0KjekvPHwCfvrD9oq
LGOaCK4v2Vund2tIAIFactqVFsJjyoJSXmKP88msfTOqnmgXWtU6tAGFP9YKeB2h7Xk/eA4+G6RB
Ut+khd0DFHKx6lUk3ZUZLOuF0xekQSVDs1NdcQegUU9ccUHFkYISP4HPKaW9b2QkVOH5h5hijE57
jCtvRkBQXk8tvxhAtWOHXXBKSTizY9qjosX0zftQ7mr9SLQqBBLrYHnQX7anAg+QQALOO7hlkMw/
qKKmH5QBE1/bi2mtSSRe/vjhCJoqcLGR6sQLQ5drxXSjASnjQDhD4fmgrfGHx8UxI9hrxyYAfGpf
8U3mKPErbRTes/WL49Nr0wmVfbIjRrFpO69+wIVTeTIyjIwm0rGFQbZNeQpBU5noCvXEbsn4H8aX
B+WOUOuGXl9NffhllZ4ehO6cLdL21l+EjGGpkXnkI7rsfMCIY8gydcJDhkg07rPLFrBoS5HsYE0D
BEyLKHhHegLtlH/ltg0n7z4K73BDBss428TrGvI11KUwlVlxZbAaxfT6s6gfsslJ63pI92iDvdu2
5ykTVyBx8q0uJKQsImGMXYuKFSgBabh6gBMYAo5CYuK2SoKkWyGZh1aiWQi0WMwsHL6eP4lVLmjC
4I+PQ0SQy6XcvG+KToOBY8q5KWpSc00b8ncm2GaCR5V4/1E6mwZZkvCVkZVygem3vZiuBjFwpYRY
VHkBBrpXsxJgkyCcpxCpNkmbUXp5voaWD8C2hUHlU9lY7eXSr73se8uAE6PWYzLuVr/khsfrp92D
iGQtV1copqb+q5SrmyVI8rRrlqYNXc7FhLngLZtLnHhF9HWTiSF+sIB6ghFVBRGFZtN01JKXCY5E
8VXAgeaepgAcReOkoxp8Hb6FhmtFOo/ns9Vu9RohsntLaYhB6eEaRYevg/pipBP5uj7f9vUnGwDk
td+r8EsHHhsTXOuabj/ERMN48nmg8gEpE6g+Ma2jUO3Q3ja4dIdCDNFwARDt1Mi8fD21/Neot0ZR
C4f503PrKUJkjEcagfNjFHUjhN5oS6N2u908RfE4ai5jvJBxMzExfgOpbp8aj357/XXs02+gxB0H
BvO03exjn+83MZ2MI6nUweCiWslgZaN+W8TG1kHfjpgY/bMx3LdK7TS8IdgDNjb7/Vm93Q+7NvvN
gXAl82Ga/v6K54Vztfu3w3BE+7sj4v7vwN7u5PcSgZHMXr83s2f18COe++Vr9aruAZwmPE5B1BDY
gv/nfTM5QxzKImvxHzOl+xn2iHG/vEnzIsZmo/ARuE8kZA8kVIVXJP8DyWyW4A+A3mlq6U4b8H7E
bx+UfEC1JSYxIQElbwR0eAHV5MS9ZJl+qwXcPInhTwrp8UNQOuNBruc7z7uE7wO5QMj0tkQga+av
XQpJ7OwhVEtzP/mWJMAs+mUuK1yvv+vFCDxL0jlqarSG8laXH8nm/IP9eEAqXb6mg8w7Vi1MQpcO
7jdS8AH/E+OCw8Kt+cm/Zquy9qxBaSJwk3qL5Pmt69m3V7ZtSE5jDsRjuBw3/cWRYhXBKVEi7c9Q
qnjUTTGLYNSLkWsq6eRfBTd1C7RZwmafZeK2d9pLQo13KDIERDmNCuAfhsIZ34yVQ7N8n2ltmWcl
Qf8or/Ft/jF6O/7cQrhq7oB3PLBcsiGPAMh6H4Km10GAx1E/cEGR0uTZaRzTKJ/IBcyyyYBPLB/I
osVCfaDuKCKeV7nuSKw4VutH25y7Z2IPcBMA5azVlyknzk/JfpH4eVs0vwqcyyCJiYm8krSa78b6
mhTqrdYuOHwdZROeCCCfWnsbzVWeNLmwcNc8qfZN46eZ9UNOgZ9m1E4PyqxFajlDwqhBwiZeZkg+
wBgWjhJ9wRBzxdKg5ltkia/8uu8VfkbfJUFTElIh9ffxgyv0oyZTxFS4NkSodSqRzKMjFLatFXeS
5kyyyeZ5GuR3hqUdb0GTHhq1/cd21oYAc2ek8fAxBjuTt8W/6VP5bfdcfM4FN2Me79UZFs/twEqu
Qb2SFrTBIDlF2sLqnJy4k7vOuixTieauOXkQlLhQ5ESlN3oK3rE8v5Go/TDcGFjFbLJA5v4tQL2X
/FjUAxScZsrthwUm7IclStPqhZkfZQQ9MTLMv8dn4ovakMkQdjhjiUIfg9JBgouP+AVDdEjrSv+c
6zW5yHOA+IR47TtpCsQUoH4AmbjxqoEHGVful8pez+mWjaWx5yxm1ZBOwyl1GrYCQOawMQWGEeu1
1IgOJ905YP1vJ3eL90Duo/D7hsW+eFe3muEBFSnxAAy+v899ssLRRWnvgSUdMOEX0nQI7pBrBtD6
bD4AvTsmtLJ/AlMRYtgK5oSKAg7YpJBoCUFjkK01LknlF7ZdBo4czgC2/VEHTmBhgF6i0w4kZKYa
21IuxDrb8dIVFgmSB91B4ya8RDAcF02efPUTLMi6NbvavQpP6zXYIq46tRjF2Pdwxc4SlWvHc09y
j/OFPhuhje+kjJAfy0t8ldUgq80HG51/jqVXGlG4tiSIxwuQVtJqJtoodOpDCDeKtvaq66WX+gmj
EY4taJ+WqM/dPCBRxKt0mxRO+uty4qXCQrtKvFHY/qXADlFKu3y/fCunSHMZWvAdhBG0WN2rMkDk
ouxZBKWkmIRHKxktIaP56pyCbMkOmycLQ+PdqqUUYCVLJMq5miDcVes40FxXWkR764TlSyWL2FZE
nzpV1wG8oa4+qqDX2rYupwRsyLY17GbgEhXonGt8bO/q1ecqY8mAK1X9yo3E0OtH5gvfCoQivM0g
czoEHPZQpkB+XD9motw+mVwDK2tljHVyrwa/OSs0T6v2cZ9cLsmGBXVgIiWT8yVEr61ikm0ZcgBW
EGJn8VdhCmBMBkN4TZdTtnl6xXO1uDnKa767YO6N0hCPlTpBMStgeqIgBLTAiW49JU1Y7Zhfm/d9
r/yUbRRYbOaz0snSq3IKYE/0Cw2mVha+eS06PW+fgBGJ90llj6Myt8D3V2KSqTLHQa6Pgz4bnAPs
t1W5/QgVDeroBpN3yyX3mX3mRlJoek8MFZRU2Lg3oHqCMMQIhX4GVtm2rSR/8b3/OJHLHxc+H9pB
+TvgupbqZPk8l0QFxqeqCZ6ioovHxT+w03wki8tSmj8VBrmfePhFQFq6hU8y9fCgZ8D5Qh2CskRo
qmKoX97sfNAsf13vai+BAGUtn3v94Y47MifQ1LLMgHb9g6747pn2jaA5NBFbrQqGAcHu9j3v+TyY
vJEESzEUrxY2eLF+/rR+zw3KelFfTn8BGJ26CmsUzOy0hOPwunLfc1EgtFcswV2Zve8ej2tFSUJ8
nJZtj4Ya/Vu8b/oXkEpKRfAU/s7v1YOIBAB5gIfLWj1xFx5AcZyRi9xEB2qngtz/pTt73Dyu7/Pd
YWf/OX8iRKBML6Lz5/qzqpxHZqnxCbr3a1YvfvGvto2FaIFItnrGDURHjdWhIX1Rz4ImEq5kRWul
9yGIONm2GwOpeCYLnsER4PcLAs0BMy1QQFLw1JY56Z3VlPUCCqYylgG9SXjJDobRvAgpPtYE9g20
O5rCkELWMRV48Q7yIgqbjoP8ndUrtxnM+GtA2RUncQ/5asTldKiZ5mRuiT6hLyiR4xNmBXvpgHJP
hstIAYC+jOFKhV1cyY37cge+nN65Rf4gD8N2p0GdSVEXiAD3ImHnPO4IXYXveoVdwX27BRLdpKO3
/vmxWFPUEVgDf/i7Sbekp88jOK9377DKj8qv9FzsKO9xSVv8yT35Hgp+ZDwUA47qDlcY5kbtvFx0
WIIuPK/0bfEFIICmdRW3ZUQ8GzBoZzA0hX19dAq/apr1PM7sVOS9e3Nm/aq2OJUvz2l/G+1vZypJ
a6k9Db4zlwxLffLmpH/X+xt189UI+ptfldODx7Gru3GX5WtHFNwD2OiBw81B9mE3I0dh2t4u6fs4
27jee0C34RxO7yUAfgj342R2PCcGwwl8uWeYZVvhtn3iHH9TydUMSRhrPtA4HO5Yh5gAtvxV5rqF
8Opu7zM8waiuU8Cw/U03x/r6u1lzwhB6UR4cnUM1tAs52lnD0r6Np4uEV6ta9wE+ibirl3O7W5fz
+W9XN+BrdA7sZuFVSRShKgS2d0MVNkbhbZ/qnhFdjrFzdq/K0Di1Gwj734bSdzf2dxX7eIsexK8K
zpzWF3wLh/yNrAPdorEOL5vtSvBolPPLpRA4JaB7gbwIF7gGVF0fxp18CNlZQ8bcal6EtILLmGq+
nMvzKP/xEv8m4lXjg+FZhINgaHseT+WqXiXzxYzxQXGMd+fkzuDufYBnyFABOEgizxaBHefvpagY
sifoAAU1gdA4nAUsmNqqaxjSv2cdnuoAynx2h64trPHtPXvhVqyhdyOYdU0MUdwjSO248GmTFmm/
uNajDqtk8T4g/lo6fRePiJ5qv7t/iCTX0eodl9ttwo2+dYvsP3PBszcl1+z2AOs9C5caLEbJ7G3z
juMEcZbwQONw7hSlLFZ0BoSugLuVVZdJpiiXMvvbwhUyfitetJBrSqNtVj0C+YK7ScWJHHQujHX2
2WibxaExjrO+f6Jqds+VXzbZ4t/qn5CkpJLeFkWkgfNCjKdKAwbuE8ZaKBfk6+8Hzk4NM95MhdHq
rnTpAe8PhVKJ9bfYokbUYlM/7FvqTDVGF3pYwsKiJc0OkkuElsVLI4JSAsg+ks3KNSvK0Ufh+QU3
SM39KrUd84ELlQbMXy3101XqCOR/1T0ih7AwF/tmZVcfwZ7J4JlL4eVdUSOMU/DqeLgO49RoVCow
tXBOyQElJUjMsNgxlxXiWrY1EaAKZquC2foaOc8+ZeGWS3o4UrBNkMdXwP1D3Wz9rDw+sPSsRp38
rV9+h6NLTyGkkeLPZfgAtin/vasPnzdMqm2ExI3Z8WTqAdIf7gANp8h/tHgrxFfNWtrVDwsecnOZ
uc/5PE6Zy2X5VGSptd/NHiFre3ZszY4QqRG11FGxgooHNXHYNaeaMT3gqIHmqXhG1hnOxto9tHGm
jq6vp4Mm2Pah1lqiSAhwvukMo9gqyhfi7SZWxnAGND6WJ03WJWWeyRgcxasigu6hP/yafa3fyjqv
5sl2hEqFfatOGKQ7kL/4mIv2D4fGuOTP0RbG/ee5ky/nB8t8AaHy/YSbWF5o59y+FYcftf1greHn
0hd/6FJ9d+X70cvKixmjdI7XuURRWeTriECBbY3P9iiu11t+7+szGXrDJExdQNAQVRgn5r2CiKIM
tia4loSo1srYEFdrz2PGbCabg9u1yz9VD1OtDv9G39lych3o0srfb6PPQsok7VQSwLpCPm/VQfHj
/CaIvcOblxbHKsbi1W9lj1WCt5iUpJJySdatfU9YMuNktYlXT0pAsshoTY2XXElOobHUUIYg9n1K
IGUeLjuuXXIyhVnfr+Pvy/2DbAqeHg60kBQeAH4zrngLQMgubn3tH9aFNPM1ovc/vqv/rkA86MUK
cRgvpwp2QG2YiPHlBGK5MSYjWcfqWqS1GFrkuGCOZGRnmWReV71aZwQR7+Wc1O9yde1EWth50qg/
Ksllke6FaqrqFKLa8j27kDLXkRhd4tOiMaokhVxSBpn8u0CwSaV1r7v0+n3aRhv8e7TBOBwHcGxn
/95wsH2rif3kkm3NyRhcAXRyrDFLMPAU9zV/K+HhrCj1X7Wzl6S2rOsQy5ApUj3i9TAplV9Ij+2P
rdE1EbvPThnT8Zm9/1xS0llL1GRrEth1SuuouI3eTq7t1s6lp0upns2kK/XTimuTalXZUQImUTgo
wkKcVgGMID+umdH4jpLysrHeJYbEu2DsRkffD4tkw3+tJst/H8vH4kttEpnIhbehGbBVhQNFJpqc
k8Xn7LPyvf63DcpQvCPhhGVX9ZK+EKMiGLiq88/y08ZxiGhWbqS5VVsABAX8wNekGGVH7X2habwO
gtvXZCVniupe5ORrTW9GU7yhGmXuTyNlVnEmJzzVrhRa1VNc1Rg3qIrYfR4+ynrGtqpHouW/Ql3D
WEkiTpLr7kjSP8zaokj3Yy48tV5Iwte7ybnYU85pLTp3j91JcEHqRaUQ7Hx8yeYCAudf0Ii9Y/10
8aj1DWKEY/ThPnvXzqG3CLdcfa9K92WjaD2Nc43p5/H3lA8u/eUtYqP94gPBKjOkIO4OReRrUUkN
H3eLwQNirBrhc1u/l5HLCU+DIcFcGQ3n0QpuCgq6zxGOtN/ibxUFxvPqafv4r1SvtoW39qnKtOdz
orQxHjWP3fk/WKQWST4e2wLJIlIvEoUtOW3JzfxL+IWdYMOkOQZubU9SOc6mqkPTrzsdznFh4cCi
w44tRoUTbPvHaiSInwIFTS8KEeJKs5CEE5sIznVNwHSnkBzqSgCbmejwUbRPHp3A7R7AqkeHT3HU
OsGXqxfbWZI83aXT1uQFx5t/vOVx/BaYsZN9Uoq2SfiH6aFLmKwW6ei3EG3r22Qan2KEo3EhAiyo
JCc+zRM9s011kI+mA7Emkns3ed3WM/Udpzypxs3sSOBU305cS2otU8XBmeY+OfiJ6Fnaz49C5Jd5
PPrS7FgEjhf3CpFSx2jTtPSHzQmPSlABtmcmqj4pffotD+W+iLyncaZ5KTZmxQdHyo1kYhPlYZxK
RAJxvoW5Z4IgD1NJlTbbToF6zJdMRJOaVLr18GyiRqUAkZhXDRQPReBJkhiwTPJ56l5uhJ0sqHxT
CVlH/WeD/K6+wmLwT5ipkAaSCYFNDirfentpTE9NJellHmZVi7fAECZSves/8kcf6BkIG21Z6yQ4
6sJHwoxHHW0J+0a/OHuoKNImEDFuybzxqwWM9KKa/gQiovLRbwblUE4NX7yXybesGqeTrAv4W72l
eMzHIJ4K8eySjrdicvHyO7ePM8gac8ml0j+Uk+FnkeE6TCsFgzr6PZ+l0OvlRWda1I13v5j190kH
SGJmH9dAxE260ws6p3Tp+/BuU0Hs3Jl9CuAsFipMGpmqPvfBqNDOb+JKntoXRufDxNtdckFS8Vlj
daX5l3wMij0Wk20pUTC95WhgjT2GTcP29BFdjPBVOpVPbsiumPCgSJrH1vJx/Lj6fKt5okekW9+q
AKPKN/bc+3Oy7RIDmX7xEh8DpbuXU+tvJ0FeHBMAzC/mUO+QHpNjEj6Rq3jfIojEMQGTYOVKSm/0
YVR5y7qbPKigz6wzCa7Us7Gak9r3tT5/PiZ3d4UJLTtaJsV4c58tR9Z8VrSqO2pW2zRHY1aLd5+1
yPKNz8n4EbfgW7hByEK/4bd5a2+1XOJxa/4WlFD7Et/Uth8v4dqoaGKr7ZuO65zfq2n2CYhJHP6H
PwYOp+BT+JypI8ZIsUUNbQ4rSGsqtier5u/XA9PTYZtmWSVNPqtQye5oxyxWpA/2p6bCYeGYcMXr
g+5CUJtxVWaGAElLUSk6AWqMx+DIon1Ce4YFGta6q3cOsdqW25IthZ9t0oCUuMTwGh5HuU65pStm
UHQCtFor0Ylomlx+uDhjH4etUXvW5oc3t0317fVa/D1MwNOk4rrvx0jOPjrUpek6TIu62pSU6Rbp
wWnI8Dtcei2SE4hFHKRvwvIsCf4XGucYjLW2oAhXms6LiPeZjAaq7B6P0fVJruMpiFgurfNvvLlY
5jxGvreMMz4s/FvuI6ZIvBZOdDfh1ufq9DzDJJ0+rO5mQG3bE3epHuJ1I3/rVvYyLclBSt5nht3D
GK7ya35AnFNpZG2KxyzC4u3/UnccT0/Rqn1tkfKJN6tigFAvxrNmENmgC1rFNCgC8BO2BrF9fLYt
FmTRkifabMphl7f31sy/pBsbg5axUGiQz8XElMvV9dcznDmYL5n32vf0GXKC1XGth7lPPSX77r6L
Gjzd8FPj2sOF5WHrxYRdmPOrl8r3jnsXZVldtl2smfATR18hhkccPu/n9Wx7n+x+g8xhjuW+L6Z0
1tQ912cvdABQqKR6d/CBmDnFh3b1rrJNxy32FzfjoXgXFMo+EckweS5BgbR36fptOFilY1P8b5aa
hiKm3+PuLj2wXt9oCAq0UepvgU5F7GpI6ERopj77ZCzcV9teyUt5Ex+HXsv6+RJMB/UTCZDaOYuK
eLiw14Wau8uu47+dL81gRWPVm7bmvia6aNldvVys0mqPAoxPv+dk3XJxfylsk90mPpl9Ljc+xrW3
C2trFREjR74bK6HWsHmHi6q9up/d75OR7MCbC+M8s67dy+1FBsmQN1DbVt5PVuPVOz53DZ6JsvAH
i7XqRzAgECgrYo6K7SAahr3rW+4tvPiAA28CvzDSupYdQN2PkdceXmWmOX+DxPsx7Z7r+7fjmwe1
OxE48gib32yv7MjqIAxNDZK1EdC6bV1L2RBB7RWRcmkUog7XptLP967fq1mzZHjHzwW3sMFbkg2z
5SoG64ThWYIMPbpbk6sKwT7OraIwRxiZ8bZLmD6EO/+TpX8/Mw9hRh0nkR43O5qD0YwETao9focX
Zb6k5pPZtGJkBHF5im/Pac7AwjV20BwOPCgiKMyVUy/c/u0RotXcVLLR/3//gsza1oNzNTVpsk9B
6l2VscY1ATu2Ybx7PXUOgLjZ5R0hb6H6wmMBwAKkcIF9dkaw5FFPd644BVZyWO3pql7lzh6OARxi
XOluhzCozqc2rVxdtGbh/0Pup/hAGt3NKZJk1jUtknJfMaTrJSt2fYwIIx0T5Q/VyMyJ2ZrdoEPj
4ZvcXMgjskDEW3sil23of6+KfL8mycVPLsfTSK0yUuc7T0JJeBnBDDvdhqHGVFXMHsFHtDhx5n57
n17Gpjm3H7ZW2yzaJLxnKuTuJrYbw8GO4pwbjMJDmDD7xOrygs2qcKKgsWQqCAyjMh47/Ggolt18
I2zf/coadQUy7Me13YaZZgTn3SAVwl0FuzJolH3CuPggOMiU4d3eflbk6H72Wfq2wr7L7Q2T9OK8
2+T8EMbvT1NaZ0Uj+Mz6NXEm99a1ezLn6tXGmUAqFV0aBAAwKOucp5eNpSp9r+mviGqUTjp+rFD2
GRjaYS14MrsGlbu4Z3Q9BdM6I9jVyhG+lSb4fv/mhDYJP7gpoLYCpST3xSScJvuOAubm9FWNaROW
UoQNIip9FCO16sYSDR/Vkjf613gDiiDL34z1BaScJQndVZfhFNcamUYwF82uVpjE56RIelXeFi/Z
dsmU3jOTBc5jOO2pGmbzIai67f3208RrifHTUgqb45qLzVqrLl3UCNoMUVcyoXokRJs5ilRe2u1p
Gm7D2Yxz7VUgJnk9vcmdzR16SuAmnvBoyJtGO9XIJuY5Hn/OWhuZuMnq82htl0muP3fGin9bhJUa
huhmKxhdHuPbiZW0L8bL52XeAOVjHRN/gmz8L8i4y8sw2IPLx2q7+hv01bmbTY8Lnol2y3+VI3GN
Lc8Y0HNQfOPDfbAKjQGb5QWib7xq04vcl/3DpsfzarAGDNKUbcB2Tujp+vU2aMH9ITCT09OiXaka
PcGZRMdCmosuP4uPWQ9IYHRtEuFOs4snxnrsM0fMbz7FU7crIZCsHzb0/rKO36+9rldew2zQyZIA
dksOus3aShRZF5knpkE71wy/a42JVx8sVyfauGwwcILlWuTFhYuFYJOBebLN0IQZ58WQcqsPT+Mp
HHO7aKGZZZ7w7yZRuFKqFln4N6mBEGN5sD1/iuHvOpLCQIfr7nrPy7BLuNqMXzdWguBFjGPoETYp
ttMn5EMwOIIdEt5RMD/CTxOlw+3siDnZI/ikVOc7J5IdEtxNlLs+j+O6x1uobLBxqZK2lSFlMvaf
NP9+XiZ6Q6N96xx07+xpb/lxXkl3rQJEevgUtoTBKzQvd5q/4q27C+ZL2C/oUDNn/HxK589ht0Oj
mO5bFvs1rnwH/RLUyd/3y69gjeOIuJvWqdEjYVpuW1uHalEhCMaPQXeeXo7d6WMuT4lmHqDqkDo3
A6YS5d4uIYYkLmTFGYZDWm4su7MMq+gmWJLjgZwptusV5MQR9U2OtUWNXsd3c1ITangv3BCDNyib
mzEeFEvJYgb2GFey9U1gd2gSy73Cg15ZOwWzW0SU/K5u4xUDOkhs91TvZHsv/OTg/OLi+jdKmPSd
paqc5R2eJ/AxusIPX7XWKDk0h2kNosbQac5QaUGJkQraNC6dwyu4v2g8UDFd9VdJpC+Rt1iHg/aF
UCcyhwO420f4IEA6yKqr5nESURq/nCJ1ZE0VZCdO+USzyYl2YS7xe4WkW/ObpMKl5h9wr7gCuAPJ
DH4WAjo4JOFBxX652KqDqK7qt9t/ZVJIrO+e19HnuLMNtYchrk/mBaN9GKmlIjCrSbUlw9MO1vOy
fo2OHUHMhMftDmd19UBNvYJaUbYND/Ps6YJaCI7GlCMlymoVWQONv7mcERk7tVedVaekOKvwKUfm
QkHQqs55I0gbmj/BynpHXhwCBtj/zRJTJL7RDgbiQQng5vJJEbXMTJRpoH1TjYWaO82oDimQpZOk
EOdewGg5axDKN7pC1T0daeKCYEEWMo3UoBPnUuEd+4EdVze56eNnUPuRb86QUlE2g9BpEmoNQknf
KBFnVOWIJ+jn0vTyEasltccqTX9QajbG4TeMAdTUcH/8Kx/qJlaYcOKKyeIrW0vybDMzrqhEL861
wshwDEUebnYPctL2mjHdLvR3gjS8EBqwgYWEnd6nxkWmwy5jaFkbWvrPmQvv+fzAOngWJw/DXCwn
UqSsL0cPlfQ1Dm3Z/3awJ4oKe4KZT2fVmsHYCPO81hQviqYWcbAW0ORuKLVrf5XWmiW7MO0T5gMr
ZC+QbTwZE7vt7eJmHwOYixH+ui7E12+L8o0Chzyt5ifNtoMRjOqOBcaTGd1fgr0cbNFsPC2lW5cE
/HdVS2N26Kxoz/+RyxHm9pvUW9cPjeCzRYe7eRK0fO110Z7WVQXJW0eF1+DWXTujdK7jo75qXPId
GGBf2uLuqA8/y5Kx8aIxTvwLfuNYGVc9OIzTvi1/v5xfz8GJhKV28x/NcBFWGaygql7DkSrQH/mU
9gmqbHE30vjBUXgP6mzUC/uHfY6vFyu0dZ3GlPkCO8++mUHxklyb43q4mmykGxqlx47zWUcLt+j7
zzBZCcR39ErjkJwH04WGCb7ztTPrCRwuH4JDPk8orw4O2l5QWAWKYP0Av4JOzLwGG6LAYS1rSuKX
Eu7ZCc0tTHP5vHrXvJaTxKOQB3dLecrRi85mm95yMqzGi/tyu9oIQRfWGIbBmfiHfnFhGtbbd7Ap
wlhlY2wnTLdh70Q0B38rmBYMz7CydyEUzpRjD00FrtrHhHME2w1KevVu8XuJi1jjivXVxUza0eDf
O+HLeReOVjT7HAcd0AqG7iGWG7vLvW2defRyfhiSc6fEscEKXf2Ou0EKQ06z26Vn6rZyrVVqNZDt
YUrfSIeCZA6REi5CWFkhZLIGgeKHqX/3t4jyAOSCYNIyzOh4E0zB2mhp6OlsCMFYixKFIYgSLPXR
SyjisFoOFEF54PbDujuFpRnUyYrLGHwYsmegwbJbAI1tOYXr1p6r97vOzZZ38YLVy3ueEIfhlRUe
rjZIQnwgY6aw3ILZ41TqXDyREwc9FO4abmE/7LOvZ++DIyghVrwLDyCdFd5acBMV/y/cSLb3J+W3
Vv9fwIeP4N1MXtxiNCOVAtR1mYXEHkkzrmT5dwHskRTz29stRUKQbFruvUEdDAf5eVLsBX9++IGA
0po+ILCOz2+lYXvdXXzydg9cYvAx97lxcklX98WN2SUIz7ooAmqPHqQPSsNoWaDZL7to+hYi3/jg
2BLH1vo5/3IIAfBRx7yMt8d4QUWKqBdfQnxxSRYwOT7Fv8V+blZJ2DD/l+MXBJPn/Bz+L74EC1T4
Vq6RVaB2+/PArBdHiytSnp/rVtncvaRAkKhJJE6w7Zklx4sAyPlbzLvitQbPLITCX4KjvaBbwbYG
Ob02IbZBf0ORJim1AuqlgOl3VaajPUAN1UDfBElfeK/eS9hPAeIhbf0zAEbJqTNKgKFKK5JQVPww
DS2gDYZDOo+1WAQjofx0DY6hsT6YO13RvpXgBr1/L2sYF+9y/eAcGonhneiIXlUrlNkuVBTWZViv
nLjP8H6gGPHxQwiJz2e1Zv4TdWZNimpLFP5FRggOyCtsBnGetV4MS0tARRQQwV9/v7TjxI3Tp7sG
B4RN7sy1Vq7k/gUUYnwXbJM8+OPKw8nfzia3DIGC08SsWuSFgGLEA8G2SPOAV3EAJV6DUVsfNz1w
lZ9AKW+ne4bEKhXnkF9yYXhJLjvAr9QaGXJGXqTmnYFJqESARzrux63vXmsrkNaNme0EbFeyQYAc
JPbjfN1q8dQc/MX9D31g5gC1qxwtH6PHF6AXQTjnKWiTlx93PwOB4F2DrrzVYygcm+ClkvvJ9oU9
LEGKIeWEJHmdG7tMzmBxlnnXGyVr+Zk5MY7XsWSyGdH7ABzG8T3XJpWtgMOcR5C/qk9kJWFgsZru
v7KDvNpEnDuRQqSlmNPU+qbAgil+HwBmmJMSI42G1elydqRYEjoJmNCp8Oj5gSvwY1qY4LZZtqEv
9I82lDQ5WwopJTEcISRDvMnOwaQjpX/sKrFvJMrPMffCnPx/mPjveQ/KE/6NTH2c+F2qW5UC1spG
KXVK7ECw24ZJpqaxwciucSV3u0/kV6BjIKM0Og0oVGgGJ8tXvV2xqZDA4hMSsEcGqd2ibsKa/k1x
dZFNbb+D978ovlDh34O8h52vvbtvBL5NRvsGlRY8FzpIyqf36pdTllAUJTeKus6Acn3zpICTbZyb
N7YhDmidn8sJb5NuqCxCVW5xl3J59EBKgDtIRaHIeASbkKjLyEPrTtfDw8ZMn7u2IkJO4w3+/dOe
IyC6ZOQ6AKx6bqI/HLRtHRgp8kzSmzZoGvFxJvFZ0negSsInFHLrS2x9M+YlUqOToPaEcOA1GRTH
Xcmby1Plqxe/EfROmLIG4UIe8XQwQlKkXrhswOTbrUWHL4WDM59+LrGeXUPYffacN9ntW3UffCKo
f2LszyXlc303wO1LtlL2ndwxFtezFqpEmLoB4NZKtoZ/GwNKKI6CnXZISVSCi2pS/7yd5ABMcrEx
McWb0K4VM5yt1plh6x+7E5BGWO3JU6F3BveI7dbs45kIdVGS2k+qvRVdLEzjONahQ6ci3DQgSNcy
R4zxEMzE+QTabM+4mFlsN1YkFwAoSAYDJp7NorU+SbYA9cr42fsyDMWquKd43Kft5qrkngNX49H2
ZY0knueadod5agAirGkrd4FF7Of2qT5jSB6rNW4xiGSqsWjBBDZPxNGvyjU4bv3EPHbb4CWak7vP
PWjdN91+8/KPFUCA9dtCuDyFUbDMsb5LLsrMbOa3YTxi64ubhd8NXAVyy0AglE4ghQ0Nl/338FA5
n8Ozn9E7H+/EJIlxrZQMaKvp86J/ZL+hveCBqJfSa4BOAE899nWp3RAxWHeQxZXJusPJYU8FSMN0
qjCQpYIzd+9Nk9sJVwU8U/ApBbDwFg9vcabtDxaSzeB8YfeorVj51R+SIZS15xOiavpuYhW65yse
DtLkg/Wvi/xBBK9YCFur84EpFris0EtH6xXJvnU+iychUl0/dc+1tZKqbOHP8r4pTTPBguM1FQ3W
i/PLOskiesIhSuFLP6TXOq0/iwcFy+DE1LDJ/WCMczZooKsjxnksBZbNAicfuwnp8/CPWIkAY9HM
oKihKs4fsaCkpnoBGK2NM04AIrEzkO9yjj/UaSHKXmpDyqsO8/oy/mcCl/S5Ihub1D42RK4ccL3Y
b+gYxs9CnPuZw0mFKtAbpTPf4WU1Q51DMvZgb7oBXEj8rs+vtR5kfQhKUCnyXuKjYCHl8j80h4AH
/iKIk7D6/3H63zoUZEby7ffqaZu/IrugBpAQBQDEL4idBKsnEf7qs8c5xgTqg0tOHLCqabLhdMql
kcXB9EAcC7hMuBHUA+TVxU9IzZ9ZH+ybcQ/kRnyxrhBB/vs8Pfdz8w+YCQqgjMjC61raTL7L1ty3
3gftSB/ZINOWDmyTU7mBc8V4sXE+RFfW4hYHNAMQlJVMQLHwvVIaX9EACX08bzG5pY4ozmkv36IV
tJJlhgKMej1DhzJNl1wXHoYCSl3G6RLksxOkKL2ZnC53vMCUiAeHbDy2HFq45Kfr3kS+5yCDe3NU
u+Ey6dPqw67r6ts04iDuTzuc7plWw/U3Aho1LvPKyWkXgO1yioPutl06XF2NAx8++2/ECdKBxzzo
8f741hUdJsphCBLPRvVKIwcEPqYEt3myjE8fkGUK2KBcP9gBrNs4bPO4ZMkhsT5pF1XFmmpBQAA+
Yu3St3RA1EVy7eampXGFLDyu+Wx7BH6EhLY6mmSP8+aUgxib4LSIn3BU+O2q7olRgjtGjqQAyKVl
zI2MaIUccFX6dEmAqQ/Q34yvI21vP371XTEwkKYonfocXJJWbpboKnJ7/dB5kARM05jiwjaYXaJw
I9jzLjS89vEmenNf6ZP7uhVUIL6c1jViOUBevwUekdH6k4LISJwCesd+4N9dgKESawjVtIPIHVyj
HOdLYMTqF+cPuWH4NX1WcuOhkdqFKERDmw6nkyy/dJp9cCHHCRpYhclw1mua7lKYEV5Pbk1t9Jzm
mPwVJCao46t12GW+DgJNOQwUBizJi083GXekj3IVwSJnnvWKVoTViBTerd3CaR/NmenhvEJs7/Ff
OmweO+EoRGdoPdb6VtZuuMQGh1jMqvUEXkqGww3DZ1S9pR0BZB6nVddYtTz5jmYP9+N1hwSgn5ul
L5I7LSexvffhUisrHkabggLGOiIbniGQW2MBqIxVxSZbubLhFFZzUWvW61jsHaF3WiNe0RcgvsRx
oTXrLj4e2xKb4PMojPb3CAJ6DTxWRUGKbd99KD+bsCc7mMlDsofN1WuC7z+cz7iikeoNcc3WxGVF
0ctL0K+iGNtp1xPZsmI75PBlKzIkpN59dDF2l22x2ad5fllP5CEPP4ZX9OWRJW+K/pOds+RfjcNj
0CedWNzP7JnoJx2euuiMykAIjSs7kX0bXAGOiHV2dxglTmMtx5Cz4XEUwxtP3OyfjEvg/pbDEmZd
NmU+t2G/ttk5V5+Mqyf3fWe2X9RHubgvch+ShjZQI7e65ATYYEyZbypBQJ7MAFe2Au4RW5KLDydX
I9kASMN7nl5BLn7eB4Nxa9S//BSxR9Bc0MdjMcPpi3NIqm1Onut03Q0ySheRdAj6ge0PH78VIMeG
dxM6xvyJhygNOCVfoqQvsaiyXwVLiBZqaGP+oXlGwicRLh+WBJL7oSRWgM2rB7EZmK4vNBiilMaR
jYPyg/waeSpVQ0HJ1LRf1AZUNzBgUiVJFQKVRkQXcFULWIlbxNDcBNcla/csU7RKp2fFS2a7DHOi
JUEI3SZWH8tk2eMz9Kz2Ue6A7vYNFkkj1vQ1vM1BJ6GZmtyuBXomtN9yS2PI4uKXlqFtonNbuvU3
D46bwTl0uGfeQ3ZH9r6YUpSBe1KQOvDEqqHe/uuX5mUH1a2NpYeNffM3WaSG80tsncCs6j9hU0jN
fxCIzK5INGiQ5TTLDpdNRaIgAHlIhUuTRx/YhY8sAHFNUJB/aSAJOXs0C5NZm5zLpkjlZdtjdhBp
EBxs0PTp5V28oJtQPHEBW77p7vEllgM1lWDRTTzdSVb4iHsIHV4NNKKwtF30Z/JBmDPc+SbwrOUd
A9h4pw+uRRBjCPR58Htg9mldl2oafwLecxTjKoDJBVU1R4HtFxYv8mOgdj8dFC9BPgV95mONKqkk
Sc2FnRaKHXbhCLmokZPXgfB3QPCX70HcRy9GnXM2pOCQSuTWz4bPNQzmFiMlVzbTJ0tPQ9IiMVG+
y/vPFnvXzceZmLCqs/zb7nfnZT0yOk2wZx98m8eYgcbpZJ/rh/ZBArpOCy/a8QGXldZonazoPRE2
GVGoJIikPIyR/f5L0rcQVZz87tXn3Q9AoCywaA56umVO67DJyf/eMdmajqE+Tc2MQmOpEoB18oS3
kjuEG5IgcmzKre6QCix3IXOKzzfqb/ty4GVokDxIkEGqXaG2th9nA7dGuj0JFwTorSTsHcNujeRB
T/XaVhGxwPyBKo/75IDekbBBKO4ucEYH2fc+1NZEB0BOoljbem/ldSQehf2Y2/lGbcS9XhDICsuR
WElEGyXD7459X0PEu0KLtmbo4BJMPuz7WQJPOyQyPoBBnRd7w+vIT75RvDXqOB4xwUUkSrov8fap
ptMH9zUvjLkB+ecpgfhiByZmk6PzYhLwOyN4f+szY9IZv2zuCl/kTeS96snP5cllwMRQ9h106WN+
vmzQuhmO+LkVe/shUdBHuASFDbSLGgoGVMrtPWU1+QDObr9S3tw22JTSibMxKRWsanBZgCKP8hGq
JZDiF0prIOU7TT3cQxhXDFAxg0sDBpN18B+0Y+hUsKLInSIQYmEiK6pQ0ODYaQ06tHY3AY+blfWc
0cuf+Ph8DYHFgA3kbnd/DV9eV74n9+k3nYwMcA6nCFZC/RryO/m98OpCQZIHTyVp5nQNrgAV3aDj
5tzZwsU++IpUB8qUnB+Js2h42uAKXyQEKILfAuzLC3oXCejwunhuwZ3iUsER0DgOso8sWTLuOPhY
cXCbSGSCjP3GLEHMOZ+cQPByEaelnhBPDCmhaHVu7Av9cCRZ2dXuoDrDOw4wosVoD0qRIJw1HNJO
9lj5LTv7QLpsL5v3285+0XMa1i2VXIyr/55yLdm1E1Ye/kVjYexvA6bw8rWsADqaqSj3Q9mBKZHD
IX+9t5qHN+gQhacDLyR3VpslFGaslGbLlntP9gKWjfM47I9yqxaH+5zuZHJ+0jLdMtbQT4rOsA7X
knpIyhspdUKb1mOVTqOCBLZWeozCj1Ajv2Y4r0MgJmzOqGvZPcnXCM24A9LdzyNuDOLmh7R41mR6
JYbY/Jh5uhN53dU4ZKup+5hgSOZI+/ydwhGzDaKP/Es7GIa8M3Hr9PkLSzf0rfSosw0gjp0Qhuhh
J62FE6NpnalHNnUtUzjtrxufuB6ryGGnmtGpys9kt825Tqqic4luxwlTvkfd0o3d4okpC52bMTuX
Tt0nu6uU1dkKvg1DBFpt+e2LuEUm2wI8koEbYovAZkGLJs+Wt6cjk7uC1mwcZlbsBj+yX8Vsm0w3
Uo8/XhCalK/sil5hXk/3P+gz4VGJn4HAR3uxgf7uY8Jyst2yXQxkE5atGCUxLUh2GrJD02haWgfh
JiUHRxRvZWsmt601yZDvczZ41zg/++0tPak2zl2idWyMJIuSaPv5Ii8XOkFodeo/+xGkPjsGo3Nz
+gesfCgBmd7w4EJuHVLlvZGtT8xZ6ST9ekuz6IMX6m5Rq417LDBeREmUkpdn3VmHeltvwxJsmNwM
uxJZdiw19Csl/3/TISeTmfM1YFBCwRUumaBj70oiP3UVUKxtzlrgIeQvKUdGETcki0mqTQqPgxKE
Tft47UfMll10ZnzHtsBb/z+Iv8kX48uwcLJvmC6CXBFkJ5Jgkglyzw3Bf8CTUAWfJbCn25iZq2TG
+LhszcoqgnvJjBSuXuRWiApSFRtOsyWaz+zhpe15WgQUpS9cXNtQM3hRU5WyyaIzZcmD/gLwvfjC
enB1TMjv88PctOhIpfoa4h1id08v0ADkNyWwH1WcUxJIrXAlEtLu6TFIYE32fjgiT4rc+6aC9/+N
vZJOEPwYAToT3HaVQYeME02Ycwhe6THgF+s91VOJp0/xGsHdinDc7afgghdEqgZ+nw4OAyrbNGpC
B5dnZzpvzBSRyTacVwW4as5Lvy77HWaOMoGIqXZvdJMgy4BvBPw2a1XH6tRuAiEAKxNM7Re8+RN7
D7sDkgu6OmJcjuwZVv5kH5Av+e+7WXxVNmwqSHnZI/jXrgYhG5LEUWUmgGN7DoUPxqWi9J3v3SNN
WHMAnS+3T6T2E6Le3n0qTDH2Pm1bwHJePalYKIjkBKQwUSFTsbKGmLJFif4mt4F6ZwFS+J/bwB7J
9B/vHvkylVZXgt60sCTBCb8e3Nasam4oyR0bsOb1N8mGRYFff3F7y/gayY1ATxzDa28lW+DGIvZ1
UwIBIn5sPquVJEgpE8xhNSXTppy9e5cVpIuEmLJLQLiK/U6s8A+9Ap8BKoHVED8CeWn0+9wGhWV4
kqFJdh1jOUAM4c7cEImPEnJpNZC5bJKt1rQYSoghG+dACK2SxynTw7hHZnDqRFRgTVWtNBIK6dsE
GqLvkWfIyHbJpshRuMm+5RHvL6kcKfSM9vd/h1QhNUAUIA5E35hEpsd3iZK/mQnHRPsCjSGCCJ/I
4zByY/pgHGXXrYekkqLlSHacUjoy+GgyiQ9PAiZFY5GKK0+7xTXMf/ZsPp3rkRAurp8zwmkXJ2Gy
Tzm3TZ9Uu/jrgfgTI+nu/6KLhMxkwTqi+1h3cRqn1Z1WTKxGMTRGFIF1JoPPBZpkENvXBfyqsDjJ
0JbanAgiK8ePR9UN1B55CFAEbv/8JeYwuG/fnHSSKHYc3BQFRFstaLenRuD4ZffBzBuYkK1IwEEu
NwM8JUhLG0h3QMzm0oASUV/Kw1qyt/UGWHXykDcvS2+n3QC9mxqy2DLLZrj2zWmt6PV8nbptmiQs
M5oxRS1sulgRvNF3F84VEpILC1S3wRxmzf7cuPbpFYm/TZlF10WLct0CW9ExHm67subwRsMbk1Eb
bEo6Lj8oRB9qT5TAZxSijqv0wh4bManqwDLFdhI7oKMZwMKWbtaP81nlExpQUGAwOx4l6/W3mnQY
RJy2/B73K+sAofybzlbxC8PZowQt6tr4oOOHwABG4BjWMvsR4hBiZeb0SksDNl92XZKHtE2N7HTb
68aZHlye0eTuYY4BYQH5AfgFHt1095Eewsv2HAzHMOoV5zzI0Si4/EUz3LpwmqtwNMRAj0mHV69a
NdhX2XEJEUAfxypapNBhpPS7DMgno5nEvTT7nbYb0e1JxwhiNBJNktrt9WSsaZ594TGWrRJETiFm
G7QxWjQCoZPJxSdUuFISFCeHOKGxXjz0zYYfYRiN2xwdMREditKiF49jsvFjhWYntntouqBwaT/+
0LSJHKQJD9VUte62yA2hjZpumDq9pv/4YNvmwyIyv77txOhRqCk62B2qFuqMhtsl48dV40H/tt8F
ErjjyOrQ7Ml7S+sGsoCLx8g35o1EHCiekiWx+sEMPJRoGM3Q5WeFBd5xvVn7775obG7s2GDvLy/u
uileLV3WmlNz/Qn04LYgEGR6NFNSeFfqhlWu6bUyGnfdJ1YF9SpL3HfTZ9YTZpbrxp6RFfYWlc3e
ecJXPLDWc8vj4478QFvQ+rowFxcoKdM3lsaQY822LwOJefMS4Ab6VElEVWssbqzuq5/SGDxsoiUy
hg9lLuic4Uy8MnQQl1Etp5upaYPb0FjUdsFdRi40MSDyJq3jbWn0/IQVR91wLIaIfpMD7Wj76Wdi
+lcQrN+SzewEsTZtj1K6o904VagIjr1Re1TPOkuazX7e7E4l1Mh9bJZcADtiRhSpP9Kb3zurjmE9
Kz/AmmPgP+ygthaBT1Ti7Dv89c1dg4VUxAHBiQR6tVqR5a6yYHWwx7btjCtnHDjjjz0ej3fjMQk2
z1nY9mLFN/Y4sP3ZejYYqNMMrv/En9Pb8gezmVK+Otn85ftqpgJ/5vONzbdQNTPfX5xBXmb80FYj
V43WavCy1EnZyvZd102skaKl7mWvX7ZChDHgtQc9hxe92PCOPm8w2P6okVqvkZW8bP9qndaD0xo+
8sTr8FqYOvC2IgqcnUyOYnby5clqzQvNBqeBHBZmcf5WcaArX5Wu8td8ORBp8knN2O5mPAYLOvli
NgBWsQdn/6zOsfIXHGWDf3zfPi+giM4rTglnlujNPrpKsNpb8du7fVr4ME/gUKgfXcyTnUTx0O/2
do6cMxk6Qbf0Cs8mLGNSt8AgTLYAee5MJA/4ENFsJ7m9/C+qxplI52aic1wsuFoL3vdtcdJtTsBa
+bzm2wd3wr0uOMh+PA7ocbN5XaHLfGVPHcsSyGS82zk7zXac3a5ybFIPZzgcOk3FrkeAH3NhLXZ1
8uqHNeaAHclFJBMZ7xzH2uVDnu4APL+UtbuxGQ8hN9rWxvI8z8KLb7e7W/wh3Sh4mPMi1/bw6LCc
LysimGlhDXM1dCpnyBqzD5m14pQvsDU873uH5CdEu+o12vakMyyXtxMDRf1O7Ey6h2rZKvz7vl8u
e3ydnd5EAqmWyeKKAczo9YcQG+yHxnhPwglM/Q+a/njkYKSRjP4YpCu4949hpey0XaCLTa1hhb6s
w7P2C+v5KwhEJVRETT4NwJdgx2A1frQAJJT+G7ZP/z7W3Y+T96/I0w7lutXDlDJZUoZM6IGYtEMn
P9ZHyekQg6VWb/HaarPrEDJJyojmlsZ9atwb0z9KkJJjviUdNLVla9Ts17vLb3NHoL8ZMzq5PFrU
J/GKsOpCK3kfkuYJiFPQO+rudZm3eM2IejZUnXgtfuYCnWnrPUTDoRUksE8RQ6m7bm9AFeon0/fQ
nH2C2oV+gFF6Ds1nDcGEYt8Np+SnTBC/j6tZPKTemlBCMQngHK/2i2jcCZo68+P8jzFo0jFCnfV+
YR9mvSglzglmspH6RPbG/LmQOg2YxzNtHDKoXlI8tmNCHgBgqswmbcdX7878FwCEh5OjpG1hbEqD
p+KL4ws+CtL2Jn86Pxp+Iz3XoJxBLEZZdRfHhzJRL4JoamkHXVfloQHtfTQOjQC3Y5iUHkJNhMCZ
gkZ9dbApVb228wFwNb1XpBJ80fizNLmCOexI4r1cPXQyEDVoOBKWExYg2CtiqPdCm0BzEWAa2zn6
E6C3E5nGBTmZJg4xJCzY/NJejEoLoRBcBRVViVLgknqdA+kBBhnkbTUqKiTrbajtaJW1FTad8DFO
c/rxNI8JUuf2smGPskFvebU9Y1VY06mXMVDKznpujPcoMoeQjnbL/I1okKduIDMjCUOWh4fZy3pX
NnWL0fYNmkx1T18tqVBSGIZyvGdTrTsUcXal0y3dN5vzHLJ38YGbw3AK1GEUrowx4M2gSIPOPG+r
V+p+NLukFpMk6YfntRnIh6y8qapTntnl5O3tKzvBZDJeFJnThtTEx4YcqI9u/4IjDTo5BVjVJmui
zKJsJHtv2z26xGHjCmwMvE6NDCpB9Dz5wHhDeph2tSwo5v+A87oMAdScmrMF6XVRe+prDcURboAs
ACZ12AYcmzgT4eWr7tANb1dyHnU7vu+qSpjK7Rq66oHLdByDaXomhg0oda2axpK14WeF3YqV/E1D
s9OjEnpO6L7o1rgOUwwxfW2a0v4wiwNe/jYB9Odc1OTmi+tIn+qn5qKa3zZdjpPMaaHNQcH2foZP
r6miRTV4rjB2iBZtxI66m3FauqMOWEZHtXHCe/SvNVOQvD22rmDofz1YLxQ/4V95WWqbO0Mkfqul
tPFto1MzUd3MIq96cvQ3i1tuxAOSUXdXGrBjeWpFJL9gU4bqoM5CEZpaTxp/hne6i95IBrHYttpv
6/F72UDWUXwiZF8LEI2oENKFKgysNULmK7cJQm/dzUusVRzilcasJJumLAACI3O7DffDUPOQIt4L
a7cD140iLUiP3ZaCzO2YGEBgykdG518fbuflViT1IN9wmJDfqdWYGRS1cLHbl9uhDYPiC96XCnbc
Xb530fl5NJGFnsNlYxZPu0xAzVawDzp4KGUWqevNISu/1KTLNn7QpTEm/cdc6fpU4m6jvX/vTacN
yflyQqrHw3uZT98TMEES9Y+rHSIqH2oQtgbTjmNHahNu8hLfDLcgR2R56NgP9XM42a77aAVP8P3n
NG2MKFuM2qru3u3j4DTzuXvV1X/VzBw5PV8ESRLCq18XXlqP39sqc3MYajrQSdgzV8fp5OU1M8X2
K+m7WNY3aQWrOWS3mhe0pgzf2wbUKgYnNwXS3cWFNUTc7V4+KsUIHoM20t9ShTenB3eAnRaxF2Ma
MlDmIrbdJxem7XZouw1VV7pKPpQiH+t2euwAsa+dcULMhNnos2qKh/O8cGFV/vZzrG4BE9/Ly2d+
vyyrCyA7pQJzjcr+vuy/sZ8l9n3UhUl9d/r3Ry342tBv6P7+5bQMt6hVN1ad1NFSp3gfew2vWc5M
+5MGj98WEzZWxYC4DrMfYg+yty9cQxT5Db+nuel7hsvGnjJ81G5veLMn93bkUtPoGIdggTDFLdFM
VfuL5zxa/q3nmkmftzAeXgzOZaoWLiFo2C+KWydGQZm6e/SkukPEa4yLze03WrcnHc84N4f3uRY8
l8W8KzPTRj23okVz9Vrkpz27I/xwZn8Aj4fICbo9RN7iE4ZpLh6uVM+YeV4SRlqQ+LS3r8kTvcr0
Ebqdj0R4I7gMuIkea0yI9qghYHtyF6GI2aGwd57VIF5mOTs1Y6gnz20LuPE9pIUt0JGc9Kwa3z58
8obYGj3WH/u6/KKU7GjaGWNNhgKeP+veFrHAlOa1mT4xEYcU+PSsORrMiUr0Goe8cJ5LbU2NCEyX
5RgU1YWzP9ZAhdiErXHnjBndick9lin0sxoW1DVDJIdlgMNqYwU2enRuh+axt9j7qAICHdfSxd2/
+81tb2H8tCfsyQ//guJ+2WWYgZxzp4lxxF7d25MLGpa31e9RW2C9uip/879r8FjcFvfWwXDCVf5m
V2k4XKl2jDMN7kOYVX8XQVvpnOwh6gEkBkXiRM3RtXYTOieREuBUZOBBa7VQJUB1pSRF3DKYj/aB
WSiPMXRtsRF11A0AJvUpqh+e2eYvmdvQsy5/T8gj6V99/GElUcze9HxY71z1YHoA9gDnerZ29QF4
KeIP+RILM4PM6GG3VhFFo4FvA6V+r3Ai09a5SKU4r75PJRhPpSKaFdbdm2vilKczUpCp5c7V8G+Z
+4G9uzkfXOh6T2Wu4tVzpb1Wl6BLNjYoM0ajvbJtI3G0n6TD9kK3IrS2Aw6cAvS2vMbo9WXkhFEh
PI2e9UbXyJEudmyYNFoaze3jTRI1JvTUN8TMtVteA/5uJd7NUJceMGrfGImjVQXyZag2s96bQYXd
8sPr+Q0PdCtyMT2mCKcJFFHKoes0h/shShUsfJhpA3XOWFAETzB75fv0Gnb253L9HD1gDhHZLFN4
U14ct0HEnWilKdsxt+LUoqGERujYj6Qfob2njWnQnEAGNVbdbcFAr/38c0LCiadQRaYS2ajy6bi5
oaCJuK4yT/yFU9Lbo6ZuISvQGOIomm3sShuDbqCPehDZJ4PfgNfS9UHrDqnkk74cg8lNmMcagaRk
f2AvGZb87KSg0aEVmePGHgSvuqCRausqm6cL4LHsx1+IBTDlGew2SnM9sYypMW2QbNrkY4An3dAy
+usBbrSWS5tIsor/BNfFCajhNMYNKoticB1V/hwN8ATuMILz+nvigOb/SofiL8L8fFwNX+u3E51G
o9S69UtXlNp9FCaw1ZYYY9ROMr73Q9179EWJLZLTSz885E6C6uemdHIn8jpmT+wxy8vdCr5wCR6u
Pt48HEW8J7srcDOMpWr3l121oU0SlYjmv92/PXow0Tkiq0c9yM6PBiOcfKZQVg69yVNmDPs1fW8X
7yRSBxpY1YX1AYmPSKNQyNWdnufWSHVp7u/j6AbfeOufW9YPmaCHgpDmFaE0b304JDfxLrQcIHeA
nPzLYSxpWKChYftzc3Xa6X84JJ4d07R09fBr8FkGfTrBeLZOsZ4CZbY90hCFGB/xSNfeRu6I/Pft
FEOkM07sMip1UAyZg+PRnh2ccxBUeuLpdCMs8TkHoxBPn9zDeNS5T4rL7IXHKWd6kfEZGTkTOneX
btiu4htsX4pFD1rlrwISegGuMN4ItCv2MkjPlAnxQUZobVra71vzwpmZ+UZK4bHVCos2B8QglN+N
KYUAE8Z/AbN+o8ZtGJP5lzRBNGGU7Ov+r+X9OZV1xGAZgvUP0RkQHQUvyI6DMg0K1SXl/lK0RoZE
fMIZsZYldPEP/cfOMHSOYO/eeHdzIiezb6MBQuXgDP/nZR4JsS+CEvp3hOETSHsAGq7Oe8B4CE2w
ApqQ3IYCuImc04p9BtxC2gkvUHoXZzw7NwfMTGUZDGR9YPlkXbzBg4jRml48LtXoSe2NkylIwkPq
dHu1x4/f2US+Qx+2hejp5lHxLbj5v42J0mMoqiAPS1AbfROJPJ9OaDWqScu+e1TMrCmIyUAflz3A
rQv1rVQD1jUi+Gi7Cvz9IoBMh/4b5n/93P+YFckMAYayDYE6fjTnZu3IRZnArWOVnpIgwgHhrUjf
J8aOYeK0GY/b2TFmeBKjVkEJa3p7Fi8CMa+93A+vo9Bp2LvafQwgrZfEsTBlwha+lPb+VPiPX2Me
/4VPhhVZJruUgrdHOADP7PSm2S9dzisSEjY6TEWuqAmQOyMCW93hAjm/kLEo6msHEaqifvG1gTQM
dAZ0Byzi2W2S/oHJIRKi/Tr9yVev0XNWj6pFOltGW406YT8lmsCMdmzABBni8eUFer/ZD1ppxA20
jfYwsvd0GltQHiAPezrAzeDLjPc1Q//FPvz0DHrQUcnTb+qbFNKo9YfRSmNEe2PIDN55e5z8PgeM
sBtADXZOzbk+r+cgnOEmMgG5COarSxsdcwQw/O4zMYh07WmxgdYLHQKUQPq1JMUyFPlx50DeZDDn
r/0LV/yCYEU4wEhZDOURJbCcP9bzVNz6+FFe4RznDD3xMahBHGGJrI1Yyh739xc7v739b6uzy4K8
NWX+U5kcr/W5jeF1780pw3TzEexrVgfE/BXIuurQC0RY1LEiC0AxTTA9YDzhvaMAhXBbsgHgdnFg
JnlGbCrCRKHPdMY6JJGFyyfz573ONC3GJanNqt6QMnCSI32r9Raf5tVNk587O0gjumG7Nd3nQCUl
Y8OZJIl1TYtq5VPuXtCxm3bTqv7gDfa/1Z+GdvGn9xlycQz4bEP89PFJbJIuAniQ1h9f4ATx7DLQ
EB4kfhgNrp9B1ATzUCQWmMNCnGABn9I33WI0qFskzJt008hLAHixbUfMAzUaeVXX7Zzvqfdq22lO
C4uLRya2kYAf8N4YUOqUAA5UQYmoiFPdteqefzUg0HOswWFDHS2cUegZmkdm+uKs6IGZOPV+9I7m
bXRoCBO4v5HzvixyljBSOW0iR6qVwrkc0DQiS0p6/fv6AviAHhkhEy4ZW33B9q/3de6Ade6iByWP
A2GLtJ3R9DQBSRg65oewe8g36LQjQfrpEcPQwpxJmrrD96631Mad0eXc+YljCOe9H62fDRzk7QJp
Afn0G288vPucBxgNHUKH65G98QKoB10F7U6TDoqnVGF/0kRVBtncsY1lZxq3mFBufy4O0LleAz+o
6OI9Ny1cPS4eE3XuWKt2gQKt3pbMm5yeog9Yr8IaYkbA70AZaB7tVmW2pHVypNExvqXpBKDss8Xx
5k0HHSU5/YeH1+FO+3BrIV2A62jZG8UvBjk4HbZPGD/Mn/AaHOvzcHwnf6bVE5RAWk7EaRGahhKt
wOMwuBeMG7ITzB8Nl13pQyNEb52jauq55EN6ix1LaUgI6cc0aHySuUDctkns0j6BvXpI6Qeyuvqs
i3GLXidqXY1J2U//M/3FGmSjtaGveddvRoCMKQTT8bP3X/yek5n0fpKBPm8skRS6jKlfcMgcY3Nu
nF70sm2wgtFpqqMPfAhdRLiu2aQpe7DZK/r5TdV7iT3LGy0qan/f7UFPH9UEwgrW8IkzQ2PWpoG7
yaW8abQvPt10l6NCB6q8mn6omY4R01sWLeIP4s/3psI/9DaN0aVHesu/VNlgnwIdahtz3VxCWDuH
g0h0aMlYfGhqF/k0iPQKhYkCyUDx03KIOfzo4ucn9GloAIX9Tt33pJyv+HkCP3t12Sc12xpuYnvq
lbYX256H1aCNlKAgVZlOp8ON4zjjA0JSeeiq9D6e4V0KtF63SSNXnfu8e+9j6G3+7bvrVn7IMO/U
hqiTKCBTh9kudefQqXZMnPR0Gso6s6s5vVUMaHd1GvFrP2MmPJMKKGwXhRl0n4OHGVwZs3O6DZ84
1t+ccoRfHzxmB/ctUK6Phx8w1tYSk+nc6TItw+4+IAcVLGkHs46rQzHDD7FCZypWh9bi0I7R4HR8
cEu4XWh0XPV5AEIg+CDy5tZf668DhoZIF7cVHWifXAEW3ZOMgU0Y2RDtMehBQrhjMB1XpKHCs5cQ
RPJIusYIxaQeKI0WcDpChS/uzG16yGBUznTqEi15d7In+PqeVeDQShT4S8gxnyqqfUYJUduB7ECn
MgueAek9DMB4TeoyhKQkBscLXawZIqEO9x1+z4dFJAdL7MNWwcWGlwkeBa50ONmQGb+c/MTsR03r
mx/hmrtQwTEYPcVzdajGyY7wSalX4ttJMyZ/93t+OY+E0bQpn3kSWQay+NAjmkL1YnsQIhQiMYO0
pvcQ7VLejwGbcI1JPTyBsfAt0KJDdecKUJw/4YnClchMRL71VJvk8DHogvXm7l0bhSV+phalOTX6
bdwBfkY1cXj9j6PzWlKV26LwE1FFBm+VKObYemNpB4mSBXz6/bGr/tqnTwcDLtaac8wRsllULQG2
+a6Il83u9aHLn4Qz/au6g3RnFzQlKXAfCtwn1Fz/I/ppu+Dx1GZ+GehL9aCCpFd7hQZiwuenn6Xj
zanO9WXUygAGmLMwI40DGKkAKSLEivSPObiC8pf8TOZc/aZxqqfDi57MAdS5fQA6gKcbL/olicXl
BcSkh38IFsT7dv2+Tk71hsSFG1vlGt4qk42OG5CqZVwtZIpyYuI5RGxo5tPITYct3gbYEeNkQcFG
9Nq0WDZHnY5lfdvV5DTvX+SINUtyBhsmv6jeljU02/+Jan0/qrLacVLtY60NNk/JAVbD7lLirsb4
GqP3XwwtVx+73NzJCQUWGHlww3ms1/O1en7NjVMYALWwcEbOBafIa0swA8S33+h78tsrjvKbfIVM
KES7/EkHzu5n60EEACf4QJi55z8gQqQekLnQnKpVZ2Ga9doJ8/fqvVVO7SLfsPdCi4T2+QMhAdBC
OXF403WHL0v5gwaRv2cGJh8NVtmzuFypnLLytIeGA098pFfC8wR1p49nleWHN37ityBy2A8UH9JJ
tRy5iTTr8OkQ/fXHngnJB2hvNTEsQs0zu/Q1srHETQFrANuVdlGVJ9Ypz1yxrMEzKgZeNPsVD8Sd
0brtAqUQcyPQA9rbmrhm9EKZNUn3Txw0b7UdhkuZg2XQMNFd8sNIG38TklKfB13tAWG9XvYTS5On
++mOmmHxUBLpUBQDvJKnS1SnWFkqOfGfFatUbMj8HN9xA2yRgbKyOY3PHrY7HjZkSN/ilu9mlSUM
a6ECxj+kfB8hCJ7HA2jjkd/5QJH6qg1vwPcm8erBgVD3X1TRGFaEXQkdNNqvzNbqBYQ/fpgKGwoa
HtR8WooWvIaphHwXY5hwVojuTUQrWeJKzqgCuj8bDUUsZQIWAnDR8PAAG40t3JxlbXZ7Ld79wnwt
RH7ErgRdBXp+64mdO1Fc6lz+r5B57c1DKTnyoZEBwG+FQ6/MIG5X4Qzoq4RlV/p95IulpVzrlJ94
sEfstAqK0RuO7eZlHlJtKapWCnFOm40TSIzGYNMhTcemiKElxlF4REF99rAh1piEMNqE1/8CaHAj
7R1ogewXXmt9PumyOUkg9DR8u4pxFUl9zeLDSyqQ4KmNo2hzFDA6LJKYLfpd/7Xhd9vNdKzLaYAH
AP6guQUSrj8UU5geoMxMthncs324ZiQVQptdc3U9RM2j94aA0cdzqRac5ChiOVHBgeFSx1TE22bD
vErdPLcKtkvl73PJxBgbmvtnOXKePkdp/AYNFhvjZP78Ke4w8hkuLvTvjKJn9IbjuJnQBmMMBKeJ
IL0FazJd9e7zu7gSXMKwa+KBESBzxtPBD5cGzhTQic5/1VINiBdkjsD5x7HK2VLMQ8V97djFwXOx
j/yr5pRjdTZ9NyRLjbpUNXVLdW3IQZ3uJWSI0OyqnY4A5Dn9SNRl6xD7AlymTHsM0yXki7RN+D90
Ur3X0SOya7khNC84dopvdPMbzGRUEwxmQMLibxyOCL6uI4e/5mG6t+OR8TxufhCDCcsEp2eGB3vx
g/3LmIyUEzo9/PSUaLGjhHP2LhE7wo++knWXQFc0ngUGtqD9KEgnOEsE7OpP4BVCSm7uAJiJwycb
Nmp0HLUbT5z4Gocam5KJDRDdBjmxnyuUpbdpkzRLeuSemCZF39xUv389qCYoPagjDHXkHtLufSYY
5Y6pFBVymP+BGDzbDY4muuZ0ziYH+wubfc40ngHvepSKHKR8EzFih04CrJe3wJgYGjCpXC5ilBej
gM9oQ17TD6M2ZkSI1Ew/1POP4cKm6YFSIM5idRJ7Fc0rYxMAC8oe2gHlWjnPs7ozQPucAU658yn9
FLpg4xo1UULTMp7pDPrIVMI7mR0ahW43z/J5VhBFwDyRndLK2418I1WOCHo6VLiylkaBfuN0/Uk4
q5yUdKjbfHTMrF2hWldRwKPyeCJjChwXsBZi2HEjEhKnHMRCvVs+GsEzYio3iypYUSnOHWJxxXYj
nvlkiVKHKgnNDQQixkN3XAmsB7UYV1Zh2jle/OSrF3NSsmQWQk0i8hykINbGybTUH27PMTJeiF1i
x6t+DA1nGRbLmOE05nsA3P2F18Isu1rKZK36hE73DN/TVTixG9apesx0l5uCP+RgZ+XS1g9IwJbv
I//DrcLKqphT9/+/e6Xu5NdSXEc7J6NugOn+mSvKGKszfo0NGF9IYCZO3a3I6QA44F8Obf5lRRKd
Qr4INEJObJbpm/9EW9RPb3UO11LMr4gn+YWSM5fQmmg2LivAe/gfFE1IIBAsANfwq3TMrDpOZJYc
9zEnYjbOdVTKq890RV4IAz7meoXETjuLJY/BX505rD1ugvztGoLN2u9h36IRZuQ3BG8jqNoFJR4T
0BrntEzl0lmTz5pTjYOTXKi69hn4oCVWwDdrPyX/TNtBLNA+Hj0xX6gmvNYv1LwaFS2WFgUrnjwd
GyG/vGJCPLReC7bLrI4fDoy0MZA/I/9rGUobFsdXKG9j2OF4VWILmDocWRwcSIHgV9ScIJn9/v+o
Zjjt4c1mVJsQDbn3BJfTYOhcjhzOIXB6/hWqlVm7sASZCSsDzGiX+5arzgVWmJu9Z9xycbISxECJ
goYTrl/Qv7HYP8L0SV+JAvfGUrLHeyL3YBDSNWM13j1A38d9NncKGerfFBQKKIXIRb6oPxYLPEcd
zvhijbN3qFmRbKeyw61NOm3IMALpIUeRaglMG9kGWf4SY+YZKjRyc1/Zg/OJcGd+U4AcgtcfdvWm
zXPXZxnjktxqz8ODp4UiCho7QL6Gg/nBjHua/nbTcQQ0zJvf7lGQCJl73BnjKxeA0ab8OttoKdt/
bK7EyyGGM6GgELwuBGC6LGr44Zg3d+Siz9QzOBxqWJZ0yeY0pl/yWDBHiYsF/YHYUTgkShOpXj9e
yapFHAnVGqYH9yrc+As9eazTvY+TqTG6Gkpz5UIIBvdlglWR7snhQO05zMl0R6FPOJqp+mLNgmfn
wQ91CZOUq8dLReOhPujXOFr4tyVyt3DehUOVHYmWwhlyliEcQjq1zId61s/c6iZ//pxJ2PQgzDp/
KCmPtJREiwKF1SweEDWUzIklHfdxb0cVFl3O5/d2jnB35E1/ab/crRCAX72dfX9gU86516IvVg/V
LVt+1dvtnvr4izK8p5AWoYC3e/pLdvL3VeDgwqIKqJmTvcKpj54Phz5SccYdZaKPpFte08i7OnN1
+QYwWo9DEIwAMghkm/XJA5slXaqVtfvqCleXfade8xjVhApvy79kgfHH3T5lmjU5aciv/h/vjP5/
qOF+IdPezipa49tC+tXKKWV6fyUQkt4h+y5LS1y8dwmg6U/sQbYFsGP34tVzBTjYyFgjQVLtnGJY
lpeCOIGbC+uZ6RJbUqv/gr8pTG4vwEWE0JQH4w/qjzA3PWKAwfYkxJKzsd9dGNEcOMPE9Ia7jiOO
SRfMHHYs2ivyuig9xs5CO5Ggw7Dxljm0nm8EEIh1TKv9YYAJwUGxI+z+73Ab2ArZB1OItxnBUlOw
Q7peYpDoSni48tJGFsDiWMr9B2BfmEpPAjKbOrz77iL6bjjF3ZhLxaskRxtEF/rwRdKd5yUFaYVI
PD4lmy/9UD6+j+4HqpP8PypL+ri86rFPxKVrT8+VMblgCqjbQJwERHExCchSaMSRT0ws+NzvXcPs
VB6T+e5MHL8YnnP5IH/rDmNZ+iL41KnXrCh4aYm5BHRLILDVbgQ5kWzTdtfWiw4dhly1gqfBoJvQ
Srp0eisYLNqJvR/+ONs+0i/4DBnkD43RM7wTtkP8UHgxuF7A69glPzS2dF605SoRQpCQPnZ/f0YU
yLAPixWHBhoG5syo/D8B15kH5dFJ4tRg+G0YtGc/CPd5qdgemsgv1FkmnusfWaVW2NbGD54QG56V
lyXMObQgwyM9w1HhB/lXf69aHAvqb66AWXs1SIVyyfAIK9a3PqAH/7jmAkMDg83DujlQhW3zgfMI
IBNCbM2+ydZN37XVgVl+Wazf7cLI/yIZ2bqGUqXAAxY0gEX/cjnExnOv9kwGn8KeDrEQ16R64v8Q
ghfbq5Aq72MP+q7BYkNayhxpykHQ/9P5ENr6FTUOw57Y7oL3CToQfVtXWSJNBwV4hTUnXQ9bARK+
/KKWS+gx6jdx5uISbXuPwGSeVMQ8BxgJhLdND62aUwz6wiuQS6yiV+FjUro1/HvGwoh0ipmxnlBS
FTNZ4go/TT/boXO22IKZwSsj6kfwgtdjjtIGVbHDjOq/Bm3cZ/eZcq+lWS5EdhKvb2tIYbnPV9WC
Q2M18aPkkKge1b+8U7fpG/vsPr53jAoRdonuC3J6uCltdd5/FfDPoBFxiIGuuEC/9CyDLezlFTlv
6wlymlmyFhapSxbj6m3Hp27RLGuP0F+H4h7VJGZNY6tFnLiB4FXbjV/nfnxMHOoFyLqp+1kidJwG
1ZYzDfxCvL6LicuKNq7TyDfZ3dDkjEr0FIaTdfwf+sUJXddM0eIt2X50LxOmUtAPCQ0y5pyLlbmQ
VV/bxBqSaE5iwZ9wKmdPXhqFenUc4zvx199T47A1f4pA9BiY8yPSO8KxSAck0PDkYkVhE+O/AwUZ
1NN/IZw3HDgcVJKmvY643/XhAHku6kcJFGQu+bOHaCViUofStmYiCIb3XsCgWRa9xx7F3jDP2ZJh
PiAKWKlqT+Y9iCzkK0Pyn/qpiPYaFNMU8cgNU92XJd5cMhprWm85h79BC6OtVRJVYkdQyAIC6GbC
ear+IGINyRGiS/5x4mrVivsa8Ae/8HLR/4qMgVVq3GIrlu6EqZ1Ir4zGrlM84RI/KfthsUgZkBnz
4FNcLjN5C2SvUCkrODJYEsQC3X+/A4OIOzwF/ZqAEPIRnxY+8D1DDOzvkECWW3j+N4M63MlPn3Y6
MJ1kaNTt23DWfXzztWFUMGyBFYaliRTpIZGhttymc6T2R2K4rurfB+Iec5HO0sylBnVrWb2DRHXU
LfSG22RWj1UC9GtYEOQ7HAwAp36qQlbAqyxnWqsv6yc5d4QeWRQSoKySo/gf4fuDKpCBAvkR7aal
rczJkp7LVOmaFEjq6oaAgzpjgHim/ALMleiS6TeQ8qHD4uCYVr+GT4k0uTBdyByigpgzj8ojxiTS
x84ODHyg5545yaWnIx3BnEGROE82MH67bziBcHbg8IiWBIwpTq7spGr/K/gf8IvM168p9j64klkv
6HGX8NgFMT1HPW0YX/p5QPPV0cWgNaMgOHD2NEuNIow/Z0VtSWw6qBhbkkrPP5rPUG4HuLdg6zSR
vW8ovWxMrOzGFpaUxOygbJyw+9KgRG7PK5dvbAH/BcJ0rgYBuIUB1vv7TjZCjIOLen5SSO7jZa2M
NHZo6pcVlTJGg4mzWsxmqIS5E2+rCXyJDtvf0fpXcCgr24DBq8Cp26+HXf6Hisb4Uv/y3WtDXNHM
Ryphuzs/YVrSW1hXL3Pk9fI5vjKxbS7aJamDnp66wCdWWZnFXsnuHe2ccVHEAH6KMB7RVujGLqMf
Q7WGh458TJ5RmbX5kpmw7n0mM+V0+zJcZNOTP+qj52sp/U+TbPCmjEDNpuDcMjTEFUiajk9WtGCq
J38TQVej2oEojTdC4lCwk0K71D2OxOggACIzC0Sw+d21QQemnZgs5zX1gwDC+vMBPQWjT6Rzr/xv
+j7tt0SzNB56LzNAAMaqaVbhTsD5YZFjXyX65Y3TxgaXlI0REwSPNhVISDHtkGrO9cJD9UNxlAlk
t6geHTHtbRuQmKSvRMmO1vDa7JEfibu3nXrxDngaDqQT2q9j/vjssQAlWm/drgUrOeP15txsRbdj
t6ZVmEKRnnWn9Ju7nsnwAuosZ9guuWvfJUT1bXZuvktSH5EZIoBcaMyrpum9pmTpJq4ET9fBzQES
SOUCdl6evgOqi928r8yFP5jq5tfgwMoBEas8M7L8q/J9jebdbVMyMERY/9lpJPP41V2aA5hFODGf
9O0THf1IUP8VL099oTAkPEDNS6dHceIkZ+CkjBE9QiRPmXd7WmoouIF6mGwpJJKAqT8o86r5Slby
n4AJaPogFmuWA6swfMOijioV6tJaNXyUyM0pOqiSVW5AzCdz0ZHCmfY3pgQyPnkv+Sj12yUjDBdR
WD/1OCLwS+tmWTGPo5/Wg5vByJRG6wnDGvpXoFyMAyc3PiMHlVkg5CxaFnSYMNnOAgiHSd49/p75
XvuNsqVh2gypBsSgKtz55l6d0nv5DfWhnzZBS8SVBUiL5IE+3xYdSGqj2xc100n8EuYpAnUXRE5B
wE0Pm+J98fHfdwrU8qe/q7d198XUuMQKAsaGJuIXFGHvtWBgUqERD4TQkXYmobq0vwruGiP6D8PZ
RL5Oksue9lr2P3MkFF9A5JQpzFfetjFqoBOsdT9OiOvCZlgUoP3muKdNjetzky/w6OMYDyBnVRSe
a2IJFvkXn+AHhaglXlKIBbQt8B3ivUFJso0f8Z9pAT8BZCQsYDwiwnhaLycGjAgVyxEm9hVvoMLJ
6pc/dhqX1hCeyok28Q9CZ+mo5/qcSs7TSdbNljLzZWdrRAoUdbj27LADUWY4ifyM/T81ldswkOic
/BvLMcOCnldCvERgS3NmXnrEGE/+AOzEj44Km65tLvgg6i+EIsSoozm/Gy5Xu+DddS7CDaTbE33+
JtSjOcGYfa0gIBzUNajJheEaa9PiEsoko8zgpsbBC1Eyy5atcPTwIWDvgN8gkDXpKOhLf8KPx/wf
XAKsHEj7FgWTW2CU7hiPvlE3vLani+om3jefmy3FBx1YGXgAw4h+hiwAanEIM+T2Xpq4t2WKi1P0
qFfsYItawsvPKT3J4uvynQb8xYzzMw2FSwf8IH49EToO8eoT0QPRKeTWA/N7K3flbtRUCi9LZhPB
+7zfmfKqjlyuwOuc3Dy8Gvk8EwgsxbK6p6+9/qYJc5/inupjVqzqjUiImWhH6hH0q9wn3abWfahO
Hf5ZoodJAFaUjD6SK0qUIvYZBUCZaL9G8QxskzGjj0kBkxGYGHhW6WtJdDWcViDzowJJ4ZjZsEkV
uOKI5Ou5SQH3PIAMvf5Agj6AKF7GIu1q+/XxFXNFqR3ebIj2whFa0oNWtAy4fuMShmh0QtqLA59b
7xQiqw7lVppXgeQO2BCsYqd0GwCR422pfCnrsregtyXRAv8WGJLU1duU6IrBbURW8jRdPzv7FTn1
rz6Dy02BASNe2BlQTxnbicEbvh5F5VXsSY165x6e21a0oyVcYvDho5LgqfAigfUTW9m2/A1Z6nDV
h8JB3dHpM55QZKAgBKW5SLa63z+G35x5rQbhY/aSjyUCElkKVOD17sC+CKs9xJpt+0rWbI/qD5Gq
xMslVn7VxnCsGpHv28uXw0anXAfsNRYZDHUI5+O9HPWusZMUX6zeq0hxPoKlMWmYG5xU3g0KvYNz
OGAXwkDm4+twP1l9IIw1GHtY5nfKeTkXtt2XMTM3xoR9KFtm8EyAKd33I2Io7orHJDBHL9ApHAgR
ejSLOFqKv1B6OgLJPR7NZDfspu+3I0GFpdiu+J5qWnFtPaGJbDSy5w74eTNTAcaCaYdCfP+GZw8Z
voKCwYaBm2aILUQ/H9olkoywPDPxqbm3S59S6QaRjfOXeqCQ3AmGXLx6DbrpjJfSbczYNlbhHywz
UnrDFISYcRISLCZ84yTbSIMObHQ/PEKF2MxNeoxMBzzQnNjmrvhtNV9+gDOn2RPRxUm7K+UO1EJR
nNQMEqCN54qCkEqgp8Kld4bpq1jVCzfCW0CDTn9NC5QdBh1tCPwjSmqX/UQkLh29CAJDFFiwQaUN
KvzmyohkcmoP2DaCOHkdIDpw4oYauVimS23DxEu1lN5N58YhhGBHrZVsCP2GZkprKdvgBIV728mP
4iqegR7pFAZKZbSGkEKBEUHC6weoW38FusXbgTrrZWVYQaJFihyAcPoyCmfIhjtWGjwMZtz53oDZ
uY6VYKhdJCxjhjH4B6B58Hajdbp9/YKj5czEr5MFEv7RYMZYNDhv3DHWGqcaE5J+rdSwK56lsOVH
HSR7cH7o42dax34Dgtm4g5s8OBGZM2HWvY4JivI5loQ56GnMbQn/AV0UNQbWO+jMsHWaApXq54Te
Fvt+b2xNwuUeoBUxfdwtqTFNCL0PwdFG2hRY6G0nQYv3qYopNfMx/3kKDdD4cDGR4/MEPcAdHKAr
KySedyKpqDDXbBqKiOCzcU4+mUls/WgdkMW/cdNYcoxDi2LRcb/Y2pE1ALRPmZlvJidm3FxaMLcE
SZ6tJCtA2QZTenOqCjNFJhTbxQ0WXNdwGXsPh8kf0D9dB4WulruZQ022Bd8nzj55jwLGDPMXyG8g
TljYAfVpMIFs3PMAkGhXRAk5qC+jBECxjnXSe7qCCjcCQ5j+vmc06+IC404Z0+YppQcsifc22bO8
mcHp83hrcoqtEfmH4/UG7Rw8JEgwg79Y4DQc47Fyau6c5vUCHA+8j08DTmB87fZMwGHBW2jyI7wT
Ft22/4a1hpBHkvGhjx6C4XZYZTLglJx6rm9PMcfCsj8iG9QuGkTiN5X/drIAR29HOjv+yn4djDco
PCNEwoi59in2oVZ90jYMMIBx2CTOEp5vXr0vPZT0ILvpETuJef0gigMY2VU1t2Rl/AI+G5wKxwhC
lYzTz3dzZDFZJgom6LukatgN875jIo5eAmrkwO7AxhfXJ3rEaglSGn3pa2YbkBlcyAAGZ1nEHwKY
69Dhgd0t3VFvrvBfNYpewE3LHW0M3d7w8ITwB1eiitF291AfygWvkh4Wy0h5SrD34K9vzhM9+7be
gz/feEzwZ8wimEpB+IP/4FK1phx3Ls3rKgXLeC64Jnt2jWhtcEMn64nVMAilVagqdGdvC86IhAVX
gVOGLyQbWlnIm1zUJyJp3QetRRmWouwHfItskDRIRbcvM+DTLPfSkbl55IDgRzhG5B6s07RYcF3i
q3B4CzuGuqAz+oO6SF9xLyVwTH+fIDx01Wu5dEHgeU9V5w3nobRvEuCVM2sKp0Q9+b+UVo6mSSw6
UKMHAl51yxb39BXCpQ3N16rwhHm4HB5kp5brZM2jU5AjjOH0/gkTm9un3beqpyCm/YWLObstPa2B
Ll7PSVKz6wO0NO5ywy8DtBmUb7AR/RRTiVm/jK+3AILWXJmbDpMMfTd4tYdggBqftu72IGbnh3kC
q3IJtP/zmt2NECs+5dgG+JtAV4F9q1wS667TqzEo3aVH1vyJ8oLA62m0YcGELp6FFkt9weG3hjb1
EhCbUzf8YktyAKKeCpuXDV0Tfy0x4PWxABzurAmjtuQIvok3JDCEn91cwtYp55P/eetNT6GBPO5q
QImSXQWkeDsf580npoQgwLlf/VU7LHa2eOs6yUWawE7jNbFwCBdoLgXtuSPP0gd+bDZ8UgVvL6pG
W+aw9Ey7io6NbCWn0G+z4I2VpOImxkUuzvIteIYX6bUbJ8ZvevFTe7PGiQYhNJxQ6TZkUoMe02WQ
LDCdYfvDYgBvrOeULSVR/eceX53XnEqRGHJX+Hk++DzmUP64fydgNHtkUF7hQtpjQ4pmfxrw8xaL
C9hS9o2c7yWEi/YoPNgccqZ53x/PpK5H9aAt8pW2/1OTA7cynlhM6rIl7R8yRO5WrJcGN5ftNnKy
6MJNANn5RuZ6vZdgskP//9WNeS9/lfqaVxEh2WrhG1oKqsavGFiHGwQbJmyF158LpFj9CMR6n6xT
gijciY8tWIwUlAGFi1MLhOhXhyWjASjBh6x5GqA/8Po3lbbmtof3lvmyGDIb2wCkjxK3HKLee1fe
UIqEbNaHMChW5Qha4EZ35PzvmNWEG8YFXTt/p17LMtMQ4cjXfC0/Rq9wxvUj4YHJhDnxIQeWpSfd
e2n5OYHWw6EOs3GrFs05BG3Re67Tbsv15pBl4FFuxrt+oeG0D6saCYmn7YRdzHmGdbmPvzHxg3gF
RdMGz/9Ft36N6s2RNU3zp3gvzH6cG+cuZdxsdNpyqJQjEOIS5R0SJsiiqyJAyJ7+0Za+/tjcjk+3
/X0Oy3bJhzgCwkSdYjUHfs6hP32P3RwXewQYhFPdMS8lgEdZFYzy6KoAydAccd7jRX5EbIC8AEEH
C8CFzL3iNAT+SRZSMIGMsubR5pErf++ywokhjMykXX9GnmPrlKvcMpv+ANPsq17p99Z9/lbrXXhC
6o/tId7j9gA38Rx/sd9OwdM2+VYZiT05Z/ofhk7XCQRG2aWWgrsJNz2oRr0pkwgSy/icOfLu/XzF
/aYucGaLgHKYnwmbsnSZg6oBrcnoBXEjxqrhXYd35d6uqxWp0hc46yZkLItRBld53DYo+orfel0d
sS9/ZE7vfnBDIGs5aB/6gCct21C7kdqFUn0XrAXsWwiVY8opIit1GPAOXoyWyfjSait6EVQcL4Qa
CiKgQrd4c5pfmGHVZPrUe2ao0Lrnt92bctVrfdGJDI95vTIHRjCDigQmStMzhWdy5rUdI+u9rQ+d
05a4Cyi2emZIjfnkHF6ZIMBTeh5IR+QbM9kahJkZ3OM7LtOr0KYuhwGM5+TuHbDWaILyJd2ZsqKF
X36IjaOmPKAtZPzcOrpfwDh/DNhIophbww+Lizl9/A2AEF4LbBXG3SralhBfGHjkyloGrNIsQ3M/
3ouK7aqwONGmsk57TDZhJIZ4ZJQU3PhRoI2335qXU8ZhPiOsElweirFtKbCKymbSt0yNR9dJGa35
OWRQbwAgXojHCUWxWxJCiJynsEckwsYerUSsYrCuX6hjZ+Fa4lxDxTkV6AW+Vb+Ek2/YE4idhXyX
aGXyBAql0+CZw5msrTUMwEGJBpc1Hv98fLa7GyZiIDqk96mb0S/nvX/aA2r3ZM3NhwFm4eRM/Y5P
Yzbks0Gzmk21T39MRhdXstt5e7x21M/wx6JZyQNQK0Er+UCdxqgB6jTulRDrCA8R6+MDLcgQ+glj
J0zh2LS2Lzr2WQre9v3mqX5MV9+2yjbC0gP0S96Wq9upX3SIhJOFijjpr4795C9mXGjrv4wz7Pby
Ao+kuF6Ac7z+ws8yRU7VubqvQvbjF76Nv5rUitL55HaiLwplLXbgc3/gY8YKiZIEd58DRlsyRGO3
f9t1cQz1udQ6r0DaIdXs0PSYF1NZ3Vh0aJ5jp/FLF+E1853QWEswpxsnwpt0mHwVB3QM6RBElNJm
YJ6KA7OJ+rfcTfKpAq5TTkW/ClqKaQ+4Dknqk4GCjcSfLi3aVsMil510nT3/OrpyouY4UXNfgy+y
5AcmDnrkdNKYdr7E1UU5pRE5wIn+mfP0oejEjR8hza+/ReYL+LQySoXj+nbR+30j7a57t2WiUTNT
okHFDhbsHDfS3zj38l/lkQ0un7gm2X2DygVnCM4L3Dq2QzltcOMgQI+aFQocqCBeieEC5wz5JDJB
RhEH2ANUumNhV5s3+zwzYLwCoCdrjgCj8vKqeEEzfPy27111bUHy7Oc+WXOWVR6Hr0qBx62oHiWQ
8RTAb8nt1Ca2PHLv3Q5mR+S0RxK066v2iI61A5MyjHBtmrXyeO3qZb4VGnAZRkcFmEe6+0w8NVp2
mac8g26VgsEH+S5EpTVv9u2KpVf9aEy5U89hWJluJjJqpClSRpHRLkTr9ukYQE28HdKA6N7ZkUHG
KXz5yLAOOPbsep3fPIr3DzjgMwq00BFW+eBWlKDmIktXDfxDuGIVFSQgIQqd8WLi4cxtyNEI25OJ
0Pim+SWR4AF99Z74EhGq4GM2MjnFCdesmHL3Rm8Q8HvYLcpHbiJGvRAxOi/+jsCFOcEJOAWhxxB2
chBbSEdTfA74sCNbRziU0VNBTHk7I9SCtpzET6ZgdtyuUn3Z/poU6Gx0PezWUHcF6D/MXwmIqgOj
3bz2YEmv9YQaUvV0czFuGeV8ci55QCKB0LAwgofQNgcqbMvRDOS9L+mp16PNL3sq7NFykWFbUepW
foPScBXA/O7i0tzwqPxU9tuXbTAwAVoGLjZAr90cOSPFJ/nn2AL/fYhkZJC2kfRdDgWbjvDK9cqP
Hby6OuhIxma0F05D88qBnB1Zw3PeS80MK2RYDQwAVXH6OYtM9Bi3k7raYhVz4VoArb0Lv8HetFnH
hdU8pHTbAHeSBBqjpfmJOd9118cjhXfLBvrCz1H1KEnI4WCwk3/Fe/bIsvM5GgRhdnhWC3a9nn3J
3MhEppcb7Mq6U4vO/fBaRPr0RhreQucWwBgBewUrP4ZffZAdb1S2ps0hPQneBN9hGk+VzRGtLAoM
5sHwuVVGGcSMfSbFUwByHfD1uP0HEj48jGwmdr2rYLs8HbPH/HZW4TKBbQA7VbuSuDE5M8x80cYb
U0U9teaooAPA5Sbd8u0onHPwILuAFIbpA5MHh+Vjlgs+gae85okEKK6b50nLyUO7+m9IYokFX0fy
NM5Uop0YG/nr5kcDA1gMGHaPK70BzygRcz5AvLCAoBJZh0hfSDVU8eUrvU7ydMxxOeYYqNvMq5fd
Pamn8aXbEc0msGXuypW0qA7FRVtoAR8ySSe+wdXFkA74+WdS28n91cwTySX2jZk2cnjcYxNP6B2F
RBqBKl9bjxEpFeNOo/+pR/Zt8Jxnpi3xZ6L/al3jXU7/9DqZG+1F4uwH5QI1pQCTKLOYLeJHIU8V
hNUnGUUB1IlvmToTRSBhYzglayhZZsZXs4jxVmcUEwGgTLGa48PO+DEXgpoWqcJ7Wp5UZkpsJhpq
Dl7Oo6Pgusj3CgPQYFiqRwMk5t7d2xXvdpHvIpy34cRQcbIE1DEBQL+dO/nwntxlkIIs2bfzF0aA
xj7v6clhx7E9fzbh5C4xaBmmCtJJS9I9Mg974fqKjoKy0/ONmbkdbEfUGOpzWUcvp03nwx3GFIA7
7hffXeqMjuz8xxNOAbBfzg0xNSDV/gWLtl0/k0Dv6LW8zBWfv/VRpY6fOPHrK2bH2XK/ZOwQlMsI
XtFo9555f2Yb2di8oIZ9ggqLmYw1asn3dwiSC0FxyyERh27U0YLOE8azgBxEU6L1qbGEmTYwXxhE
UClxT2CeDTN7MeT2+yBlV03fiR3v143gRTfzVDlVOBOy+GBIfhcwUnecftWi4VG03TBnnFlaA+qf
0jHee6P0yRa62beI4tMfEImQrB6dZR0nDFyy4Ty/iAH2SrwL6cCooRfF9xO5HyCjBjsrtbSbAxch
5NNlRxMWCXKRYiuQ/0Bl8nq62tO+sUp6FEHJ9QMR79Pi6q99G8hQ1Gb3lA8v061uIFoEVwDUsm6W
xAGtyi9DdRgJMRw9GZCHfqp1up4cP3/SqcQjg0y+xJtQqQ2ucG0nbg4uhiCXbFCZMdDAHiHDEaF9
LL4/GJ9nF7wiivaQ4WUE6NR63fDQOrf6eg1O0APQoT7SFxNtUaJUNfYTOCGUX82u7Y7Pdpdywatt
pf3I8lzAKeKGdMUyl2Ll5NJ8+PhZvSDxMuWNT2PjCJc8/mzgbkSaI6KcSkjoJNoZMAUeVkYJKJxw
suFw1GqXNY/RqxXpcCwpMThBluYhPlVXWtHe7iWW9CVlUQ7bni6UYoQ+TIzGVtfqmlMJ2B1LG1Va
Qj0q4FWgv2rgF7vsDVSXSeaZfzWa34/Dpg3d/XibfOXchxPmrczYmX/COB7dUe1XEZRsrbHTxpcK
gck0/JPXzQlcqV+iqdW/ax/8HYtBH637f78sPaTZdjjCJdVvk+AtOhxgEp83HQzS/adLx5a+ZhnG
puFYgLXGSp6Zc7ZVHGtp8PPglS7Yy0OoEuNmIAo4ww84/J/iLzbE1NpxBibWIX8SsXiuoFbvWnYT
O9mGJMYdK91V0Ft0x/aXdLzKxEPG+EfSeS2pqm1h+ImoIki6VUAw51ZvLFtbREAkSHr6/c2163Tt
s1avbmTmMcf4A5eKUy0ib6KRZB1OLiQMQSuBuggFxz7DJn5MIPVCGFPeKPWiAtOJgUA+j2EVgD4M
UK5VHfJdLiSQBhyqE80rZZ9G8wR1PiXAWFP/4z5mZS7Co8ms8l4BjkpuC9wlloiySWcQPk9I3j5T
whCsA1E48mSw6YAdkT2gECqBKATgQcZwrfm6jzezb63sHigF6kkI8hGyuQ05W0r71A2B1n8cqowI
8ZLO/FdkZc5/xMkMmW9IzPV7QYgAuyNXxWWymqkT5ZazeSbY6oTkKlHGckAAYhlgjZsHlp9oY19m
lA8XA+SQScl5aMbskNwi82dP3gtzEgfKOKcqj1eR/dAe5OuO5sQFlHZIcOMqnCeDsOtAL2Slr3Ma
dlP4HhWlWXUcpqC2x3Hq6c95xN1ZGQORGuxeS7wgJu9lPLaWpFrG2gSVaJ4CbJBTuwdIQ/Q9gy/y
RtRjMBuEU/PzADMPbUZ7jz/f2VNe5vG+/6zS5EzuhPoNPMenEpiIFUXzSzgt+23dOhRFNFRnXoR2
3N+k+UBFhNbtIi7QOxVhojmpY71xeEU9m2K4RcaP2z/iYZDFkNXjC9QHmkak+AE18nrvA4fBptmB
HswEOrIHjbEc3LBwAgCqDiV2JdJ/d1KIMO3kW4qRTHM0sDqAqbxlH8lmCnU7ctZAJ6JTeQ9BmYDR
ZINCxC91KNeSu4B/BlEA2ClKx3xQQqPh721S9n4802CTEbiuSDt94CLZaIsJNCrvaZ8phAyOrF7A
wZXkIpZILQ91rxF5U1FkwGMFGZdesPNJVlKGgCdow9cHvyEzMYFo+hSQ6+LwoqLIPZWkOk/slvLW
Wn6uJNH4BuzT9mod45VpOm85wLSkw86wI98CeMF+AFBme6YNCo486Meha9d7pMAq2Sen0n+4Wng6
TtWrbG7+pvMaB29Pe5RQBbUZJAiAuJ9mT6oLqmIIpLIe5cBKtFFIBS8d8WESuie16ACAoO0VyETM
PQozcHKcs/cjD6gC3SPRuw70vfoBGIXUGcd2f/iArUDCMxpxIJRPoeaY5CMUlJ6wB3+6ZbhLNsr8
Mu0PVFLYLK7ctJgHqKq1rwCCq41fTzjGj4x8sDk3ZvIq3X+QWPy5nDTU+QYntnEqtjNrwj2gXKSb
cHoJnhz1v2wj/eZzgIuM8BIgvM5hzWtrsu3LePfcPBdM/WsvhC7AbFMLIC9ISh4/M0QlvrPPhJrM
jpnz5t7OFgGS6EF380UzYZTQV6hS0jmoCkCNBHilQOvI2ehFLo5Wkj/lD7BJUOl64G3EkOTMAmbz
06GCfyHlaI3ASpCU9exzjLUu1bRHfhegzUjoE9BxvE2OsCXFLuCl5Nq59UeOQZ3iQqJiZFyudjgX
Fk7YiSYePZlS76fnT59fMlHqEoLje2lUkCVJlopPD0u/+poYVfVjWPsLkArgaVET8669+wi9CUZR
AP2Iu6TJGwMzJLoRAQDx4EHTHgvLQz2gIkIUxuXyx558rvqYXAxAutIpcKD7gmRdPtf1OIduStHL
L5BrAfw5BTJGYhtU92tTAKIoJj2r5oEMA/2ENd1I4VCYo7rksxamVlBNkXZyo7FQ9kAeZ9z45gp3
UgqEQiVKD9Jfeaof+mvzTxm09Gj7JB2D03CFbcBs6J4Wp+sexd0G3d5wW/z17EOkccZT+Rc/yImQ
EvmSRyM9XO5kzpPih4Pg+0LtbPS0vRQjKaoncOeffo2FVO7msUt1f46jiY+dyjgC1GWc4L/MBDBN
FIA22orPWpHjpDYHrSM5U1W9/EIyZlWyv7w3+hWFlIWQ4febSbQpViWUgrsx/lL9QMvlsvl8AP/k
SwD5ZxB3EibjghtsHkz8UzQhUs7EGJAT+LcbkCoZ4DyAWwbZ8d6rqcILxrqobSIvB7H3ArHXaxMK
KEMOARkeqACIK1xkQTu1DrJyZLrxaUnBd7HZqeM2XJvxT1OPVd0nb97icqcOmWrqDAYAdIMeXWLo
DCbFsgD6oI3MhOnJRNCL8g6G30YFuZoNzF9tQt0XQDv0BZUtgo+o8YUYP1EXB8RBIh+IChbv/ZJE
SuqByaQWCbTxikolZItkE4cLpnl7bWTPbH3kbyaNikVhqizYtklL2kc8XtpsTLjV7b6am2E5SwTP
+iLOvE5ETbaGXRewGiFLaWvU4z+Av9JJj6WSEsCy6IHugFFWknFVzzJlwQkF+YlkDtVqo13x4jS3
Jp6vvPASgJAEzG8+Fp28SEiOJaSF28TXsgfV6fyJgMc6ec6r2Ceh8EqB7wjCPWciKpQXZHPSUYWK
CtdJHOkWEuKBlmBtwBf4ANpPHU6vC5DYGxwNth2dXAIp10LfUQbXkQYuRmFE8XZvHiqhlQGww18Q
QjH0kB60+re+lpEL/N9uA773InFRzZuQrBFQcHBHKT4GkA3wnpPGkUn51NXgrlK9JKKgxvUPRW7j
IIMTWIGi+6QjJrSh83kJNEBoRcbIQOKGqIe0LTnkEvDsOkkW/BUUCCp94AE1QA77otx/AGPhSRhD
YVE2tnSo3782Odm5AcvXEgVxAFo6yq97ETtrUAO+0yryGzKDOrWzKklGo2fk26jQcjGvDFHn7DHA
gcvUEz/V8fibu59zJ72PlJVsJchja3QZbsdWmPqSPau70yWcKSZtl9kzoS001rznUqtR8DXzWf/E
NORPwx1ats55NWojf1DtKjQ+DJZ450kQMzCXlE6X31IPnq2f0RUNdroTCQNv86c1FiGFoaT1afab
usiLBHEDeyFZFfH9hTtCP4ZmZXMvrLLfBiEy4BN8mV8nhliZAI0veyJS3/p5i8J5jJhq48Y8EudJ
KkuoCsJx7OY2eh41cLqo9XIunoayMCQnI9fU5tMiXX1zhatdOYmkdc7vmnR3b1LGS7BrcaLvD2sX
THAxfzZLiSkBo5RUja59mLHTXN93oPXxn3qKRTnNjauULPiZtJgYSAanHUQcQmbgVanh6AgwMh5h
wKjL3XMYffzMWILxFEiHZKXjGw5kZeA36bpKEMR2ASlLYUDtBd6cRG4UYAoN3A7qRXHm5+iFqrM4
OP/JbqIO8QLiAGeqnUNWY/LE+LJziacnbeVoNm5bw/xWyD5SHFWpSf48KXKZ2ISwvZLBmHxw5wU4
x+EWg1bG9ZKLSLOC+GgVY3ibMOlsps0ies+f0SMGodERQ4MR0ELqxwVXZ1iDbF3ZsUM2VfPKfJLL
DqiXyJp/8Fr8CdtV1x3e33PUNSNod0p8l+tFXI5bcnwWiZcBn2NwU/54qbL5GNvYCLpmpdKDOZkt
GhUz6Dp5TolEAxlGNKNJ6KgnVd1kb0L/zqcvuvAM7cqkaQAf5Pik4lPEMX+TZGVitqAQkdkNCs2r
AJeo3M566hjkcPrTy/TYXb79AZVqwZHjWZbus7P0JPZVC9GsF1yusAbKtY9f8qQASNFn1qqDAqeo
R9ohk5sKIZW97VmiHpPJV9moaFKIiAvWXkOl3LCADYYvR9AHM7oa2JbuF9/Yk6VRRiBAoKZ9NlJE
6AwPJlm962UM8SrFMndsN+1BkikJlIX/bSUv7w8QSZIez1qDTIjAhLXpAogY9Vn2CdCViTzh3RB5
hf8Ia7EfN1sOPNrV/zFW0S2+cffuKO2h0mxsWcK0mp9Cb+ZDgEDM9HFU2RHFdx2IBDdz0oC5D6Sk
WgOegb9Sax5gRaWFsb7KS7JIpBpdkEOhOc5whDUcRfOQ27FZT9bH0VtA7yS6gIRA43NBoKhgIUBF
kV5qPMlYlEt+uJHYTwT8SLwi3n38mdR/smQdCvMVsdPwUYCnIE0Dm+KsQ+0HCgz1Bdop6Rgi/XRI
ALGV/nvBSN0AAlEbL9LcJPcuP8ofUSkPL2WHrxRksx5cfuzGpcquAQIDZ8uiAg6E42XuM6y8NLg1
i8IXqaMQ2irRM9ke1vMIAij+ZSAAUs3lV3q2TLSBWFLnHpPqkPrQXPR4K76KdEFllM/mXZ4Um5sl
/ckzICTw2xAwgct1zQJ0Fh3ylCmwj6uzzZ07dKoEejS3wun7yavSdv72Jt/GBR+cGAJy/16gyr32
nC8/MbW75wwKaf7eIfRHb9NVvH5pLuGkonLAF50vGVuezgjROCinHzzu/9FNtVawVy/G0jLQQxFv
JVEVQk+zcNnSoxttqgRNFW4m04TxSdk2n6R8GDwGgd+1tSlTRzy2XzO+dAnDqSSCuQ7hlSOzOvOP
7EEqKex1TL3ou2UEqU2DmGzP9BjzUiOdT9/yTzyLE6x7eRaMkT+8Hs7MLCzlQBzwTvw3KybA6OJj
dCR4qYiViUY6dQTWoVnHRwoz3ENI6PNoQpAn9EoaD++egoywOwFw4IFrYkNmRnMYaOYPk4IJ2tou
y4bXa2igHf5E7504NoBQXYBinuMjH41qErsNaP8MAB6Ad/5TAQUyYB9e4yOjLvxw9kwWbd/Ou8Fv
U430v25XbAYznmMiiszEEDLVosrOkwgxIIJ2EDV3qN6cyHzduUbZhEV3IN5eO6+oDLMfnqIj4k9w
Xg3vuwRuBVxUnlmwALhICbIq8Z5ysB/NjkiFvMoRSlK6w/AGA3RC09Yh7uzPIP14ifQEg5MLOCl0
7ufSwjSnJIbh55KPhVRBbAw0jfR373Kzn/EBEmBAzlt0m9ha79jVP8fmI73zAIJc+wDQjKzCPbwh
twVqBqR9vqo3QFWgMRcCPCLIuuQyBQCvC+ITiHy4gZP42O2yu+gIc/S8zODVQfwtgDCROCDiim+g
pM7tucNu6c3bEZuhToWUNKWoRb0R9NXQayvP/hORIa2/AlVkh34ji+zKO2596Jyr3ME1ByDL5Yh8
uw7Stlizxrttf0YfAU1rWoQOZnwqV4zWtrkD3+HvhJbE9dwdyjtY238jV64U8JffWb6CLtJtsxNg
HC6KyHDh37QPj82SMYuOxYaBoKeE8qPldIGGtHJ+0v84Tv/UWXrq8B5iVTDNLj/iHL+xklknupNt
v0vUH2BRTfHissSuyQ5BFyKNmN5oLV2Tv71qI7MbC/hFEhGW/2POgmY00C+Bjgw/unOa4LuNbzyr
j3x2uA5gxtD868/QkTgO6Vy6htsCQ0fb+vN3Wd6Rgy+EVY6AcqYrLiz9lVGsF1+SPzeCWF6Shc7s
rzeWNWGxEbd8xXO5Paxe02bHpIHGS7tZDkwBYKf9WVgYmmIrMf/YxtegewfEq+sBGzkNu3jssnwj
P4E5gv5M7xXnYmL9QLMBSlw7BnEWHSU2h/z0RP9hW58511vMj0Y6OekFEytkEcCBqRe0jg7/o0Po
fnTv6iknO3QsaPfVhvdtIO1fxGnPmNFqbkrH7x3QDBEkR/swPhI/0oAWAYp9fqKb+B2C3m5r/gma
+5HflHfyTtw6dujmbl7TasOAsJa1q3Atp7eZqexv4sB06jNQUF7EoPAJHIyr3NetyMUyjeuJjGDb
SwwDd0t9H914Bm+AoDoT/XuHvG0fkHhjF2E/OUGfJpkIsmCmEKrBFi1X8MzkHc8vd1jbRf/GHdwY
tYYb26k6Y+LVV6bAnY/9R+FvOKiuXH55Mt8iKxIbbjGhcfWGdRXdmjvrV8eckHrfspCF+MD/2xJt
kjF3b3asFZLNYvBpB/OC3ktnKMkxWbhOQX2DiSA9VC9fNTt2WmbpF+kSEHaQ4YcDY1zCpNnAT+ci
z6/kJ3Yv5gZvW2quUC6gOEpUMExAukLSAVYj5JYC3up7p9eq6kBP07FyOb6QPSMYZKpgkX2mX+qN
BLYT+fkYDAQC9KDXHDLdNJTmfu+CZa8GNkEL2zhHRxh7nORs4XzxiQzOU5uzR7Dq0SyAhy+rIohk
GvGin9dcu7IjvHgQSmUsGfIJfJ95wnvQo8wG88rK1A6o0qKp4KSaIPV1IKVkjytz1Wz4M/d840l0
hMyEp18JTvmwDo0hXHYsp9mxdTNkbDVdkK3699b+zsR9lmwuUvWk/rmHR44EsJS7ahzwNdBd4cDA
eyBFRE0W9jzi2kwn9D6pUmvrarBDuCVLPa7xbHooNtmUIsjHUq+GVkW5DZH4y/Fdb/grP5ksyP1q
4DefLshsKA+kvS/H6PRehCeRkVDHxTVcheQEUPkbvqwTYFIzPF5IsD/xOYG6eO0PTFTe5KK7veHx
wuSRyXyQdMhg4oMGrVxhBNA4UMnIDxe8MIcJd1I8v7iW/Uur4fgwU6DuMPjZEAIejvDkb8nzZVYQ
ohZBzQbRGBIHGUNJUc30IWmAGkTCj19DSTNNPDKNrzfZtMRn38BpEVmoCUc+wUS1Jv29qGX/BdmP
VDeKqakw2UCYnk8RAEZgg/jZBCDOjFVie/KxitkSB6ukQmFtVHnGvpDG2lJfZgfbpvw/wG6H3DqX
5Df6TxyYAJ4qwnjT55+t5+iCzt76OctSp5xcRgAnCzSCsNjexSvt4fYIhzkkeEP22ged8V4QybBt
UgK2V8iV2gC//4Cdh1siacsblFMt89CCjgaBCdCPDQN4+ccpEfHD3Zd8Ixq3D0mHvEdw5CCRQ8q3
sEYuyWwgoiRW2wf/T5EgrACyDs11+6gf5t5a5fOIXCU9giHO4KbjSVjrVzsid4vMFSr30kRfA0HM
bZHDzUK3/4xyQGlcpai/owNJch6XdbY9TmD6iw2VGv4PPCF90RkzqafmPDZWL7zWKf3/wf5HtIE6
rhP+cw0FlwB/Y/EkHagOzYJMfOZ8QKW+g+49S347oH6kcpByG0wM1ujdwGAC0G21ovfLEcgXiuxf
pAEmGQ5AQC/SGegfakejZCfk4z9B78lUir35Mtj9tcNgF2zGs37oIeaJf7Uy/F3GPj58Pqbxjk2i
3VFHOQLr8Pdmmav2iFMoc7lDoqMDkB+TCEOs5f3eqhRc5cFhMUyGSHr3Iw/dVheuAWlNBVvtbI5L
x2jFkjLdmn1VPJbU4+h117zQr2ehr3mdWwSaB+D/WqNPMUw37SzdpJsiIFTziyBZiT93LkAFDbD1
8Su1GxUlsR0C+Kue35KW1vrNuKCAQo0AMIDTBnBhnPe0nuAPI4qPiRNvnqtwCuoh3xiHwnBbDL2F
nDcymyPjL51829H3DxsRgLvIhGDI/oJj5JNFsbMt22jOdg9RkzCH+/SJbam4krd/LoQq4cNYvh+I
Fl9yRw1dxJWe18uSdWnrx2yGkQ2kKQ1mQwKmDQjjnHXLdBzYQjUZ0aaYcrPilMxUijKlqz0oU31o
+aq7A9y7TPEDGgCRm35P8cyeA11vgs8kWcs/uFlAhEA/KasChNPAJkAaYB+mqg61C8YLmyHbI1om
9iPbUX9JyMpSE5lRBCNepeYAdmhloLXIxkcATF6RWviDZvH1xlyWege5QYJ+Cmx4SrNDPsdUDUiI
la8NFTkVcWiy0QciHkC59FeXguDd1lcytk8ODWLopwNWv79SDkJcnf8SSiKNBpqfLVT+QTP1Xay6
3Qt2cD3CdacOd7hMYCuAnU64I4LVlIAg7OkUB2ihlzIoiMSI1pQD9bLoTvGLlD01NU2sd3ZsstZ8
Tn9lJ2ZzJ7PJscF/2brRbtHKG9XwnLoVVVPuAtmYCptEFRJvhZrcV0B7eNv/E8ddPc4qn0JTRYIe
2io1xEjIAFDTZH9Xrm99x/Ze1kdSx3SygWvkrMXIC14uNXiAx2/KMQ4ZabqfKweRDk8h8cvxxbOq
DZFz/KW9XrW45iKyVptmSA46uqCzLcbsHXqciwjOkvLFY4g+JkfPJxUKPGbgEDBNqDYyxOiTEe23
QoimJK1+ba9cZfhZ+8BxTQaY1yWTz6BRvbvYY8IU7mt8cM4Pk7hPPbLIX+vGtEE0JybLzKEqMjH/
Biu3QBtkbnZXXO5FOmHuq57RZD5Xyf+MCkYugBjP/nccWyZgIIxZuTX1P5K2NvQHMcIAiAAFJxQ+
KSZ8pvSz4MZY/odDN/+D2mPmC0DOJUEASHIAni9y6dpa/R7N0uOuFcO2l5fUg7ldkNiiaPnaMIOV
ZFJctQOH9hNESMxyoD4WByl1alLiOLvROwRQGoAJ71vMmaCdJe4O9gMdfKe1jrq0BRnBa8rgDnU3
pXQmAeJ/iKiA1eyResrtIL/HyayQoWeidirtOwSGdhAqYBDkuE6/yapHrqJNiPzaz0OWwR0sWSWi
Dv39zaAhXYq18v1Nw6ls/5poP1wWCS3uhuqNJAxCTEuqRbiM3ysq/bmozNkFVrSHxv7NBiNT9hFd
13D2rCZWuy2qWZZ4GqblgLVw4CKOUXyKXhJW0nB65WVkCXmjfQ8jianGhDBg64mnZNJS/k4APfDT
su7an0WYny6lnwMjbfeC1F6i3+ukJQo2zguyOPA9lnx0T+M9bUlXkUItivqYoyhz87NCMZhaJMXZ
XMxIEOoJRZMAjdfY8nk44hDSxYWFfSEookAyRhD2tUFdH846+s4IO3GF7oiyNlR06W9GeWAKeshy
UIAHPj+VNdXxrvSJjkSxtt7b8+p7TWBpwQizkfrMD0/rmIKE/ifjhzRS2JLOETVyofVqkIAnnX+D
iSNL4FqnX1S9rRF4BmD6avsjzOPf2RSpWHz7VICG6CV/87mWsgvGftXuCdKezZUSdx6OZWKpOEAT
1yjQUFiW9v71xu+SaU0cKkNVmaUr1JOAJ0AG7Df/swFZ4rKLo+oTbRmPiuSBiybLmUAL8T9mb8r4
sUVQKnX0hyzBBoGpwbSgok90SLyY05HMoNcGelpe+qk2iz+nHrkT5Pc/q47j1QriD4J6/Juoxn4E
EMGERl2pYOZwC6No4aipx44ImKOVA/bPEH1ohhcozytIow1K1Vq4VrupTtApTT6QqhUQGAWwEuAV
HA9mfqAYjVTAt/QpUVg3Cn3U2oA0xCXWlcO22T8XbPQ4jc/QHoOZiSSwWIaQ9+FPUJ7/TlDr7OU5
FS2eS3RJMd+MfdGB8mrR5OvPtb6m1IU5aFq/mFpijqfW74cgnxANbxvObyYp3CyJ0Kh1wHjYYFis
37QMKumnjGdv7YSksHFZcty8F6SLmDhf5BjoRLJ8U7Vf9FTckh+zR+uGzgXW5H7MaRzvk++vgrLJ
dwz2A1EqRQ5eKISmUF/p3kuPCInVeTg3UW56nD5gCEHt/cN0ML0ZvvfV+KeFQk3syrEqqvKcm1aP
jP6ouJK0/gc4+cKGcwi0n8T+LEfU+MmXTzhdTagtly1hN18S/UD2mw8oEQ8DaFI8rC1YVlQncObb
MS9A6Cz4K82Pd/UBKIYoVQvJYpBk/CZS2o2xoTbLt61ogxYle0vPqfd0jGM+A/wQEnKXAveYl0FT
+gJSh1kds44ejJH2JFUhVC6AYHAXsWywZjNekmic6iOXEiWbEg7Eu+TwObyvGiQ32QeQASRFPYa7
9yGdDW7qkV1IPRJg00EItUQCV0OknSQT+HBoCT+IaTKkwa0bn8TjhFcZibkQ8scEbMgHzDF3EeCg
1+emEJF8sqkPvDK7AB0MQIGAXawo4myuGvaYxtJMXoa5TVDVFE5Bv1pIn3MFoD1PFXNHcfjUhwwH
1NJnaYmBw3EGkBqc7QUvyBcoFGQwMEQc3GKMYiwWPGLRj+TK26rtlLlJzZXLIE//cpJ+EXeehwQb
Haq5I+rCvB+NFrzhQtym+D6fxcjRq4PjZQmpF7dUYrHjC/QRzEe0178jeprHg7foH3QrGwzcD4S1
/v0Kg8AU7rY4wzGITDoquxoGHKjil0KChOfQLUxnms80w410A/+Nb/HRHdc1wEK8KB//3NDSy5Lu
CFfGkREHTcS3GX0+iMHlhRkKeoiPYfD+zWr2KJqoU0Hhjdis6HntFN7ZmayjdUT6jZ4FgUA8CTQA
SBOnYXXgl2kh4CCusbHuthCgGTSulbwmej03PvT/13sq1MNGYvw7EGeobTt0HaBPfs84ciYMjgw1
KCEOFa6h4YqbuP1gT9Ef8Fso15sCjUBqVpN9vsv1nEmgCDgMi/jJJWSRbMpdISQDIF8gV27daDXr
obgyYYj3UA+i3WCe6Gw6lg6kJ1h1dCkzgUHh42k4L806EKNAldCYsgUxyBwrzB1GPqUj/7HA2d1Y
vnRR/ah1b2CKwYlAdx3pyScxyqN/cLkk3Ix9fu75du01REiw7UKAfWQL/BhDxqtH7VQ+8iPGjd6j
18MV8+0F9Ouqr1lNPIJ31NnXk2F8xyaAKXngzJa/LCb2BbqxV9fWLbwzorQjuYrxN6YZ8XcypHsB
SvGZ387jCsL2eCl8EHyouHFLIcVAGuFljUC5MRfgUR65Odvr95UHRfesHaPMvcGx+N8NhXmBvBGy
36D/bslVLNsD/SI2Csh55L9Ika+Lg4FgEgg0khuA0URmwby4za1iut1ydVaJseK1q4P+4IWfizfg
ipTU7xC4Hm9VPYpHcjDX1lI98hLKg1XPSWyIpvIx79ITU/aB9C1+mR380UOcLS8S6h9j0aAETssQ
iOb7kAkZGzxnWNuU8DnD+OqO0rl68BN0N+/2urYPnklOJfHoe9Yk3/wc4FJdlvLxsuXQeipjU5mA
eGpuBV0yasyAqx5/bHAvBoY8e9Ep3mArnYGGAtmS263MRAJZbvrEMXxncCOw4T3MNS0tHh2h7eKJ
CBy3PjSAn9lULdkoGAa2MfZDwxqTaai5QApKvGyzWEafh3orDljv0Ja+W9YNpQVCQrzflu8DF8gC
tp/ESzTYy87ePzA9hL1Zv+FUPPAoDFLBMrF1wFP8jv+9BRhEEhuSsM+BZCffuKYSA6s3ZZ2zGKux
kGdjIyhnKacLau+MHd/FOtCgmHFojkwVY8mP6kypZvphD9bB2I3QlCmgPZD6GlrC3gfZHv44+K4t
HIIelJ7A/cxwBaLOy8cxE4EXVg/+8XkgCVSIWUcogxokXSed44Ebig13jIOsjXMd1VNovt1IGX9c
rQsgrYW4XvPhEfkzifQXB7iLUD9P5y4OTA/zWf5a3rQo4FnlDXMBNyZQu7ifh4LacjeSDsnPsCBH
2kAvcyD6Q7zuRvI2uYz0M0+uDEe9ozx0IbiCVQsUmZx06DT8bIJvI6ot0iG/YWJNiKMDMgBtQX8L
XTW5QroA5wbg/QKAWT9YGvEEnqM2z23YVMOYQI9z4tx2AWmizIZbh5jLkrYCNtTGF/JKdEK3rAQA
Et4CMyRU0RldmB18xBGS0aa4DOhrjJZIQmHGSVtRHAIRmVzFDxdCJOtJ0N961HCA8Nlno/DzgpQi
lKBxi9d249Bp5ll/+UzqSx4YrSdslvgCKUlGci1dI6ZFA/QaVt9gy2A2A5cZRyuZHLxxjTQB78sv
FimrPEWjMGNKgexyUB/iqfFlkujH98UVcOnY0/Dy0IesH/z2mi9CrF5qBhUqXawo6FNMYNJOs/wW
AWuAMQy2s+ywqhjlRzTT3oXHH3l0XCLLOtbQ8+hEC6FFAp9uzZFN5XKBraQODI9eIq1WeDxcodqP
uwH8SOpuqDuy+NjCCldn0bos4J6K7hfoJ30BvGkosnf6Gt0wYxZLFO5GzAtbDQBmf7JJbRLAY81L
rXgon4w7+MKR4cQoqvoSN7BddosIXXE1D6Tzi7Bgb2z79ZsMoU+jlfXXxrW9AkWKMNPbR3uSt0PX
c2zj6zM4y3cY3uWJuYUsPZOGBiC7hsxt7tMvkubZ15yZitUVAOK1fX3D3gD8zMTrABuMngcbnyTy
kKD7kPdqPcwLWy5dHfkRyuqi1ciU8X3csWg5r2BBWd5mCsI3KOQ7HcazH/ej46bKbG9WMROV1A3r
zvAR2bwA1l/hjk0l1nZxwEgRH40C2Oas6HLganAZluouRZSR9KSwVUaEZ0TW8ishse0M2CsVF0tY
OjTkZ1Z0inxPMQN9rlKSbMwga4GiVb+QV9rcPqvoj7AAce98L0iHUYWBo0Am9OnZU/KMayiR4bwR
IkSDO9pU0Kc/9hQXeL70Na/Wp0JQlt5AyowLmI4Y+vClBbT4BfAwI/07VmB1fj1egf/iShqhhLls
UFUy1uijk8b9AnVDgAxBNgTnR6xdE71cakDhhsfa4HtHDB9J3y9KIxmq6wLBzxRuNzS9ToPmpEZT
6z5oJhqyP9RC4B5gdVz7lw/Apx+IqHAB8r2KZjecJpzRJdIzBGDDEl4Tmf/1wCnZEy4eU9FOxqm2
qahLwaJFZy53GJZeJjPjIIkGOLcCZ1mItmpqwGuk/AwzeTBO5KEeLXOoB+RhvB6eGfYcT/oNckIr
Q/PDWdt948/BI1C+sx0pg3ztMaET/AzvCvAGjj0w/k44jPhfy95LrYcffXqMRrciSMDS5Iv5yQD5
+GlXOdYd4xPksmK45cAvtYB3sJn/3DHfweA1fg8C4FnFr9k58nvWwYBQyHe5Of7N4M80H1Eq7rRW
RLpkLcNXq4WT9LPkwr0zohUPw06keeEt5HWwHeC2a0MZC2HItRfnU3EaABB09E0F9Re1OgykUc0k
QYYaZ+aQWBeie0hQScgGI7aOQ/EwDCdk4AB1s75LrIeFfgP90aPEoAX8iyls7MjYvqfwVodIkf9h
UT3g2g0xkto5gosXPyH/bDkMeIg7anhvIeJzmTy9LO9rgm4nyBLdxe9lmaeYQ94WcEXS/w6yPexu
qJvM546pwXp4wWkkhBAMdSYLE/MCLOKUSwFMkszE9+ZvQBHgBNd/gKnMYBW1E0gqABvwMqscuV5H
kp9UcDD5CDQnBZcKLkoxqjGaVQFteyqqXXC9kHShzApZEgo9NXgMt3BspZrsMjrRHyNKE9FHZO2i
NafeeRcoyRmHwQvzuRFYeX6RxzeZpw3GSrdpsBB4ehe4wuiY6sLzN6JxP3ybB+GUQ0cMTslPS+p9
x+xLpjie1lv0/dj0oBez7WIU3v1bRYiY1czWjYULNg2znfePgVs8JeomaNGNpONH78E4xD7+dYSK
8sPOOcNp/PP9U7UhZvJMoPcWTYu9vaGf+d2XNI2YISUiaQ6Dc1mZi48yqjXfMF154AwYV76AQp+s
FcOl65Mu81TFs06qtEFF8FN7+NegJRBRRZPgoWz0fPyE2IX9jTS1FQg4NfpJDcI+TvtDz5TNnFMi
xargD405nfnQznQcj+m8E4QvWKlP5Er/4B8zqcB5gO5cB81gC01Vy/x3FkDmNBOMAZ2ngFfPq98e
UvWfzsxD0xQP4+kTaVGUnhRgWSP+TRE70TmM/Hqn7ps/VCMRM/yijrUv/3jRsJsgmPgmVW2fECJ9
tlyMBU/qBTbLN7inzC5Q54dfaaWrs/wRc8HbqVfowHzWi4InNwFwTi6kdWhbgHiFihQXJUHgjDcX
xBacS+e+dlRqiqX8lyOid27mMVK3w88KhQS6BRY2WBDTbfbM7wqVxMGJzzd/Ie4DzbilqM2ePquE
nPVeKanjYFOD4vym+6t8bYPOXYm588wAGXxx2osQp2AHpURGd+Qo2gAYg3JqgGTyFdwxrhZmoBRj
p/2sDeqt9gnO1U4Hf4w4IKqZWzZCiKJOt4BCne3R7PtpDC4aI+mnd6gjsZqVjHSNk4oL4ZCdZ6JS
29pDrpbYNowJENxyNFixp+tQvxDq1KboNeDcg+Exlhu/7222+J6ZjB84lsNuj8LUuv5lD2SsQ2XK
uaovmJYsv8HpNQiyz76E2YZDFJqJoc8G1bXir0wk5ZdC5S8mwFzrCF4FozuL/B7nN3DN03iPliWb
gjGJUVNkgWSzcjBMwe0BE91+e2jgbgsGDmQbCKQVp5qKxdS/rQnh+OjG3K+bu6B4h8Pqx1oJeUV9
FKseNGjGjGac87Pm1FyjdxiDiUSMYAMX5Ba4UURutKmgJgKUQ1cb0ypBdMcZRKYAPSSlGk+0GZl9
EEmnYmsEyeE7+wbkQLk6cFAqIj22DCW/RAfpMor3arOWBtzm+L3P8psLgiyPfCJ9D7ADALs7qOcU
xBqTc29hKm41sc9UTFEL8tlqWjBTMPYYYOI1m9LLTA2sHTx577PkDT/b6Fwi0sGSeftNOxaHDTsm
Nln/dgQ2DXbEdztDLxR9kdf37/1xkcig1oqDFZt5qngSjsnY/pyoypppwPL+XLAgdJ6aj5Yi22JR
LZL679uOofqFfxihMzfZNWqUJubhhMneMBUQlQQWJ8Qw3fIPkgMAj2u1a/9JMSgx0bcQLf0gvrCQ
QRQClh1exniKBu29GVvXI27M4L9wS6SaNCZYHlXLgkX6l2xr3MhPGfXLc7bP0HAQikKcCaArgb2A
5x7RvggWhLKXzPWAZT/OPl57F2eE2BJx1PCwIPVkcuiTwX1wT+fKr/7b7bszx+JGPiRIWEbuk4Jy
zMgu4gXrLAROc0Uotf0t54iOaNNs/yGVKyUOKUKumCZy5tA7nqhOZhNqPwGomAVzAwIqZbX5Z9n+
2F40KdEu/0XvfxnN+UfWJp4iyJFT37+XzUj7rfxupVIMBBFBfCzq7xvdl5flDTQT8wG7y0X8hxHk
GNj4Tp5BnHmuMR3wyU0otUPc++zc5AGn4guvZ8Ktl8p9dJlwRyIgt0AcnfoPYr8Rnk/DLwLH9nSg
cIHNnOZ0icYSMBuooxyzBshIl4j3xZUQyRvV5zD7DBhuSPRopInZBF9MefvvfPwfTffVnEqyBAH4
FxGBN69i8AxGCCHxQhwkhEd49+vv19q4ERu7Z4+EmZnurqqszKx0TzIyMVD+t56/1S/D0ujcvWDb
xNlPP0R+HQogpohUspDL+i0QS1+2kvDx/vOs9fV6fku1c6C9VHwdrAPl+uXxfmxcG8wHSq+0xtSf
9xd5GRPTTaK87G9nHE5a20wTwyBn8JB+qL34fJGZj/LvW0S2rkF569ZZCyTUKmrCX7GTWeyqtZmq
q9jb/MElif4fsF9Qd4dcWUtNNj1aBC9waHWFFvjVMq3e9J3WzXNBCnu7v/CFFGDcjZHsQQ4g6U8a
pX6OZAJbiTWm3vSZRH9/cfhvprvkcCmWNgvDxzVeDlcns0uq+d6z5gs9WNuVzdteTBNEI5ji0WkI
zcpy0dJ+vpRT/dRYgr5rWc9pdurX+HSJQkIT3ev5z0L9t4ZCu+Ce7ItptSWMCl7O9B30QzL/Np1M
k3ZPSqWmXT4+pDnm9T3x3cOOWVYa8wqb1/wymjRAVo4XUCfTnEfnVF425eZ6/defZJR7f/D3PkVP
53O+lerI7TiqXj6ljTIxFWzt0KQbVge0nj+fWEP0wtHxNd9dfaWHl4/ftwccccMK/Nw5BC0SbTG7
tFQYZ2MIh+EP12pRZcfmjkLmfqpwXYmenwzXj1jmmK2F/vYt/aFdfPqGtPLnmeZMRg8zltBiK2z/
hN2xMQV/UyjmzVOidWyue1mq3PGxxoiShA3z7Myz7WXeTY62vQmnmMb9b/Ydc7tEQ2c+cExxhoqa
kRbnv3w9PdIOrmQaCToqzgVB64gYgX24/cTd+zPhTt+qqdl5U9Mis4gAnIl+AWirAOuSyBVwvpyY
ln+xOsf85xlDr/7lfbCQ/740muelNwGOw6p4g5R9z7xZUQn2O5USDxYpEEtHo87MaLoHRrALRW9e
BgB9/j35MMlolurtPm4wlK5WfGycMPE4FwKMzgxYNtySJ2NnxMJh8i2nZX5r595pk1JDFHW3Hzt3
ZZ4DJ/pNB276+1GI1dhHq0rKWS/ECU6tjzdt1ssALQJiCbHa/0he1w1o7bKckNqAqvc/RKl2jwLe
eJZeCc8HMLx/zfz7bWxa7LODUU6Qshm9gpyR+Tn+tsAraCRvoXyPth+OGSMx4bGA2Op1mJ3u19XH
uf2R7z8e5bnEi7Kvte1qrB4BfUWIkL3BhPv9PDRks71857/AjrPUMASOdGrVZ/CaJlWipXvxDHtz
Z+wY8vC5qJA5PIj8SJnKoHP36rf3sBgwFj2XhFxzRu6PmvC6/kQDyEITa7u+G5lsHRmuJOrG1xXV
ETfpbpkA54gPOnOnx1tUllRcVOhq7ceF9vKH158pq5vKvZKvHhq37nWY6tF/RHZUTR+wnCYJfTCQ
hGNXFq27gkQOzfycNHRYQin+8TVKs6vZGMtuvm5qFSN+vMra4PbnRzgqmbRFntHCBPQMESmLdWPq
PK3UIVB1rWZVT758pV0jOELWl0NdMAVamUs3P7ULDZhClaPaCEz96q11G+11GT6ytXVSzh5mIefP
LXx2J2A/27p3SH3MEaFQYnG7+FN74BqbIEWGMdDvGG8HYYwXJcCKHX9w2n3OitVnzLOhhRK1/Jx8
4IsOyA63PbATTi+3skPl0KX5vJsmdayZ0Fx6aF846sIcRUxRF2Tb/KbLmcPL/MNgIhkBL8aRfOn9
9G0G8uHzkEL7NY/KLNjDYMmF6jZdjDf9a8H82KBo8e4PN2IVpqw9cmYNt7OjjESFKMX2mCXN7E63
VovG9rNY111HWqYRYH9a+lyNBdf1gNOtv8+2J6wpXe04DEw4svg0EWB26t2iS7tYzbxY0t1iddER
4JqaR62CQZzHD75EtWvNKNWaMWM6Szh+/fQoGWYZvqxmy4hninciCDS3xv7HpAjT3niyXqtnPqKH
3vnfuZIq2328P5rn2E1NjkwDQvKssDEa68SSIZf4eBhfYL0a+G0EGp+OUSlEH2G+u4zAKN9Q5mLX
2Al8wi9UbkMNHsHC2RJITwu/7DXxVm9vS0DLzMWufANn8ezI36vw8+QZcY0zw1Xd/chnG1Hik1q2
ksu3dp1FK9s+jq1MNQb+L1Oej0Xr3MGGyJc340O1WE3O25ffDyIY63XVmn9Z5ZYkm5d8WAPXOGWc
j7aV/OqtYPpGEFgMnavDpUxvuhuWFhjiF5PJMcH1uVu3l8Ei/gE8dCfienBQ1hMZpZb1Tf84nn+h
oj+HpFFz4N/oPDsM5kGhgfmbDL37fX87MC3yv1nJPv3YzLEkRU9DMjdqE37wvf1KNE/tUv/mwDx2
Uj/6fpczBkk5/6XRN/m4Mmy9VZODY0U71imomwP2Dv0BDgKk3IGc5XE57e6HTqCCaTZ9F5oOxGtF
bEysmutbfd5MdRLj9h3uGQBUFdLjI//BjtUAmeu2iVkgtPUTuiwvizH7KBLqE49gVMQxccLg0Pi1
PJj4R9tvOE8tEelN9JfviVaiB/RxKk/azw5AtFI0FvDRSL1rhqX+ZVuLCrvBNr5v9dA19Q3Nv8eT
YaQJOVZUrrrs8MuJPrPpXTMZrTo6h0Qlak4jB6QN/dSI4nzSw1SubN614egYchzih1alxbsYWwRp
s6MdYy2HcbTsbgcnTj3w//JtZD5M2YwteoA1JsQiftR/bdbi0czQdGvt2S97l7dse36r3d+dfGZn
B57+7W37jX1n0PaPe1v4wdfANMYEEzjRmDTdVK+hTZj7uTVKM62SdrjjTGXqxfpKY8kM3PvTwLUy
opGxZn5Y6J8+cnG+u2zM35JVkZRqX5e0v/p3LQR2IpEoZjAGwqFdGutDXMuhW+jmzxtHgxb+DOK1
nlEf3sXD5amuQ3CbxLp9yRS5WwCsr4/yUvesDUlsZqZglFJFFzq+64j81jKt1OhE6QopdDdzZcUx
67l5RfIFbtxUD2P3urYayXo1Zt4FZt/4M2BpfQq3cv5tKRm79xksvwENu+cKA4tydsQ7p3rS3Nu/
ZALrosS6wXrPV5dvl0GilojJM6smHBiNsezt/omANMcR0+fa8Yv3ZYTg9G9+bnrYPYSKDkc6544+
Iov3j/O5ehuYizUyZaumRTOZR+zZ+FYCeRI02vwraRC0Kk+Nay3fcdyea8dOYh7fO492fiDzbKPV
0VE0kXWix1QZ+4bEH5hrgamw/nOtL+MXVbjKTCKqUPyQb7HZ6J7Wvp+t2nCfMuDJm9/O/eSrqzqn
qX9yszc0wPKq4yz/8V1Naygvyoso3cA4/9Eo0Gc8tW9tDfHlW1F7aVKHaZdibaAxwP35KuMZ6ngA
lDej5bWyjud9hoxzGYuBcdPFtarpVWYOlHlxYscFRSgUwMF/654LZblYTTR/SbRzb8Vy+uUWWQK+
jZ9yIjj2T2RhcZGYHYI0Jo1z5HvvKNEWGKJCd9WeDM/RkVPExCzQ42wXl+rYXGXDEGzuQB4/De6d
4+uf4Gwu3frYBCFcuFy4EEL/8TXcXpSD8InEF852hIxFJ+RpuDIp/rn7H2KndH0er0ayNfYl6cY8
Xd3XGbaUpQLlhTs36SJcJ2J8/16pea/l/u3EsLBWNfgMLjeWZ/nNor6+L5d6S+e5vXK3lfNBaVTs
UOnSc3Qo51ft52AipO2atChpBq+0kuVb41DdGGDFCSViWM0rXX3evJouYBByP9HlLOCCze54U/Fg
qizf8vZbItYJZprTonxAq+hfiuV154TmSru+eEVdKFalO+F1hZ48sJeImgat+OGlkRu6wwJpdGlY
XM47WhsXum0z44pv5vwdY9ze3V6E/xsEIBAZbPGPXUJ0Lz++w3emp6JJbRGJ5mBPw8Ls3qHdufBY
kdyRPuDY5ubVXZMu89GwhttYkZl3htSY7sbINU4+r0j4kRueBpeeeuHz9vafauaWLWOsnihAAg35
nq6dM83UjylKUamZ+8HpnH+Lg6e0uRlNtiPOIuwKVJpbhNXWw27qmb3rsg5p7XCgQ14zO1ClFQSY
Kf6g179tn3+AEZYiEmEi17IOckWAVf3wURqeKzny/shguOrpM62fVQF3AjLGp/6ln/93b6cwM6vW
j1LSIHBJKg/nxsYI8subvKSTmM3ZPcJddvXETJ9SxdzLTMrASbXjq0I74NOFV7rsPowNuHWKGYKZ
XuIUnPcX1WMLwj6p1kZfAcdS96YK1Xs9AC0nPiSLbqCzkzt08CDilTmHlDw8e6iX+neO5wFQs48y
/1Lvp16xKq2Pcr1JWa8qutfU/727vRF2hhppImwVmqJFsXogsdx25/vGaSDj3MdS29UMmfqlRNqB
hjqPDGOdWt5/+7NbnJQ3j2b+t2HMxX58nZnwcLYsbg1FgJculVqmvDcyjX2cnqZH8iQjyOL1lL7p
Fp9NaTWcBEnT5uDlq3tHy7yQD0fOzxeLhulE+TcVxM+/Kux4/SUKUzPRKd2+76k6yRCdFUr4BLDb
s6UT3mhU4sre3cwKPVuQgiuauxw+1kB8Q+rkktF+lj3J0k8D8wsaFEfPdzJHiXTht51/9SvL7nkm
RAdbAE3sOV/SUPzpOcZ03hwii/or6NrkUcqXRLvYkWi0Lj3nL17VUy2fkRwd45BNJnqTDjWKW2HE
wMYEeLYQ43zRtySAz5eq+dGyq5DPj4qjdSFe0hEalMfEPlzB/eUaRmjzhaoa0a7k8RVlam5WYVH/
TUapYZAShpmFQgVWQHkf72dggE1zvWjTXO/GZsZ7F3+VlkbWtgoZThSxUV1/ivX/qpLsy268lHhr
efahBGlpD6F+F7Gvt/w0LLo96T6+RPV2PripNIy3c5XCfnpRS/uo8P5l93jxsu7m1ZMjBhrPb34e
i2dN1aR1Q0Lf2Xcubw9Rs9R8OBSCrssm6Trrs1NLwnhmrz//koPRa0XLUpW2x7d7zeXKz89w0K9i
U0wspluVRV9j8YoMtuuExXoaGEQuqoTn+rIyySU8XeEhaO0tesVFeMoE0I7TSblUz3fyHdMEmlR/
4WHlu9efkuM6FR/j48ycrNV4XQ0R61C9tBHISv3nD08yyg078LeNHNi82OGFa5u+OCE6mUFpO10a
2fZO5uYjOazMe17pwKFhcsXJBlYbrxZMS7wzhPFvAZZvk4P18H3r5mbzu+tIo/W7l9Eec0/y02e/
dmufJsG5g12EkYXePmxF5Z07xfaDpH26sn5de4KDuQW9qGRbqThVqtjcNAN0c+9KrXep31wpaHjW
uqf8CecvhGZXN2YMzd9N+W2dnF2sI2wVT14S+hwsXwtd9KvIQLexexvuXK7HFFuNkopNI+gx3ahv
xtZnuuXypey0cAYjesDyzZYH7yC4zpLTUOaMs9Oj4psK9P3eOeWbid555hICYKXmNCrRB6Wntuo+
r7gMA92bk48SMHmQdzoYJG3vG4ZgnE/lPk4BcqNV/aGM1NOQksmbuzSw55ijcqHpBhUu3eVgrvbM
c/YPRfw1zo/ctWSpr4xllZ64NbLA8tzVIk8sgpnJw/cgaIU7fhUt4GLVHJnMO648FOtPv51uMYpx
REGRan9bNz11cln7FhsvxnK+BSOYbZpmTFqGFVgdKse+/oTTVXO3usXsq/gOhnRciqGePDgC/gCM
UM6r7P2b00I1QAM+E3wnqaeKWMJLT1GCyV6P5OOCWy65PjVW9aTtZtiOlHVK7AN7aLF3a8+/U8Hh
zGTcB8Xn/NjMDAVmNcXfFDXDTsjrPKanjMbQQcz8byJJcmYuQ8WqtRiE8vuO0Jr5kdXjgiOS4s4W
fh7tzLudKxSzGQOdB2/ALWH3OLnonMPQv7AmJqJL/zrbjV1ieupuPYeK52J1+XUTJwCSYDZvohxJ
OrRPxjxHx7Evx4klM1SOE20TOpsKCIqwRHnt+41JIuiqeTE8x9BA0OQ9Vi6Pt1+eeRAMf1DLUrv6
I4MCacr2ixpVqnF582lUKuJDytAgovzvRzuBnQsO7JX658qkflwg0JmzFa17LieExKT6RUrTVo/S
PLhTh17uH9AEZ0bX6mv/uv1WsBoQIkF3Abe3OWTrT+iK1W40RPX0vf4EGrqLdslEXLhyndP1aQOv
/DgVz6123f74eq88uVXJWC02k/kO5Ks7karQW8WJXsiaBemkYeSis6r7u/ROwM1EIRMEPO5PKWTC
8aWpRqyvPyat30t9+3lXRpek8ZF/BxW+aoM/GiA02DM4g12QBZVtk/3yMClf28co80KD0zWMKdty
Gi+/yNK1O3qMym1ZYmSPpFR5hHkJy28aExy25kqCs/7YNfdqUfjLvRMqinX7L8eSVa0kYSaTyn8Y
FNbtxYiyu7XscjZxkCR98s5ImJCimQrTlTrFJkiG/+RL4hrH2+AhFxJt73Wnxeo7SWGd/o/vZLH6
S1Ql03MzDjzywcEtnLfbR6mfZ3SPOKyEcWTLAZFG0TC/zrugb1uk6uue/95/AuO1vfzeBv03MmT8
+Fp11lbyuwcbMs0gXAOjdZy+bRlbtoe006OCqxslUQ6pKi8Aw8FtuV0cQpfHCQXoFTvZTO24KWMI
YVCi9ZKgSZhK9cU4qYLDeHN8dNItKCtw+yjvFi6576+rAr/UnONefdIi8dLZQuQ3WOyPx7yosGpU
WGzXbXpYSt9C0xUv2+fm6evyhfJomt4AIIICeQ2jRDiD7QvR48sfb181xM91FZ8LGRtH7gfR3dgN
S7vzO0usyqVO8lMSOo91SNaz1UAOyrLVWMg+bkKik0pVsuSl38lPzI7sm5DjJizxSgbLttSxvg0H
nRU/CKVOSWdWXSQ9BJFKs7DjJAQudOZwc0TJDOVRmZmEhZsKRP1r/WE1B3sEaFUMRjzcqg5EpyEA
X3UdOy/3s7114T3d5r4TmEVqqnyc5afrruM1fF6UnJ71OePNWA6QnUSHfXSMhUKnK7wxJlWfaDB8
8y+zHQ6f2y+6en4t/WNfYudsOjmibxWfu+yu9/Zr/hfGKHT4HyiNYw325gLYghnxFT7o+ugzmwHL
1ODYmIXjYIIgeCA82GVs7eumsRmEh7iKexcD8bwGkvesHfuyvqdGkjk4jcMAfpadpqfg92MsE3QX
DwRzwaSHuc8xXocsuwXJPSqNw01j2EeZT+XvUx+D5Re0NzNjAZJvsGaRBHnNdXjc1OTLSWZekEk4
3owjy+DGurqqxF5++dnzz8Flbj7oeH5pwRdam/F8Vd2PDUjjnMVKbZTIKbslr5G0c+c/BPYfxla3
Ug0AfUy2YenzchgUep6Lvxjvmtcxt6XSu2Ml3Up72IeBcfOfoUKlzpl8aDwgvnEjDwlP+/R26i3N
41MY1JfxQY10bYYzmVLIWVdoZryMtZ4xD3FOC2bBKLPGoSc2cceg2eAkGXYhiaKRbanYkbePJ7t6
qWd02aScaK8E8S7xd3Jqq1kK/hhi00MKAmQI5cADFWQQ9O5KpRA0TVL5PL6yuHCx8652BU3nn2PE
vJtOluddC9lYGKXjvfX/pE5lxRWRfpU8hIVpXT/qHF+6KxRc+ALsv3pr850ZJvrcCuqHTx0yJ6Dv
gXnVsu7mIiLHj9j0dnn6/Os6UyeoXtpuSmelRc9OI3z/vLl6bCD29eImtqf89QXOc0pXZFRMdSy7
IhZV5MnlW8XRSSOxX8h39mONACmYlOY6dPA6rP4w7PzoJK9NNH1lUIsEt4jD3SBfXn4NeAXiuTUh
oL0MVRNwUCGonlnVmdskrEZjnT/c7BLMK+QfVhXiZMq92jWfACXt61Cgld4FDVDPWCG31pHvsj9x
i/fB3uLeCTV+6c+szp4Rq8P565aCKjf1Q1XALGfeHB49Q8Fq1DVOXSWHGNLzHf06YPQo1+D74u6E
4/LyfXsD3zXv/3QWuhb97wANtO/ckQtP1aP7PkdA3ofmsIyeSuIuix8ngOfZCbKwEKAewe8h0dz2
HogrH+dN8/ljCpk19/e0nAUgFxZE/fPruUOMScxE7SPuOFA59/4wmOg9fygUEseqMzoixx6u20c0
Zj+Sepav5tDOh0LEGDjQPr56AL0CgTVx48t8kJ4qNBqh1KiAbCF95FtxEDSgt8fZ2wgdW3Rcvs1z
hINkU8Qn1CY5pSiNOLkWucSPAx8hHIh1DITw/Bdspa8rDhVc/Lv+TAYkZ8JsCNGlRyM5SL9hT4Th
doy9OYVOH5/8MIjIAxxgQnDdse4ckDugU84OYRCnI3Y/k2Ua3Td7vBZ64rjWcCvkFvpIwTaiEnCo
Ugcp3rjkKFRmF79wAnl2Lz9e1vlDC0r1XfvenvQfP5fKpamsC5XxXigKzZD6SulxCchc+Kf5yeQ9
Sn9B5xJjo+B39QMnIWmLrylxqHvH0ES69fcfk9kizirDe9vucSyFT+kD6Z7hTMpVtz1lVvoDsXVV
NtJR96nU1AF0HJaalzeuDr3f1hm8aDDOvlwcbm5NcbH9xFQcZbj3g2xfTqPFjMmc9nRhV/b/iXPk
31bRAKCG4mNoDUpbd9dkpWYQGd9fKhH75tYN0J1T3Q/YMB1jG7TrlBAtKHFnTMyAFfIr+zENF/fV
SHxoYtNf959Fwd4G6vpZO5y3k848WzvwOMKh3fk/p91sTlr0UjSudzZBIu7o8ABppMkR5wNFUPcc
rdrXz/UoD3UEU+zVR8f4sG/+7HOd07p7GKTiS0+ylyGYTlFAEnbBad7nGUiKNDZY+pzj7DQUTtPU
ogn5G4YNBcDQ9L8N7vF1PBkd+y7mypctnjt8ZjKabAuWwY9zALMpjvJT0e/Yzw3Pr8vP8z+eWB2p
9qX9aKfgdAbFgIIbSdPvXtKNbZsK9NYGOUSaG677/LoabmbR1qEFcrkMJADZKUjDIf16MRyED6o8
eD5QGodorRiLsy0t5mNf+3/9Ufi3/cqoyRIcQu9mCudMhcPM5exXVreyaZRpBLRkUYdVpadMaYvh
eWTbK2nV1358XDSzU2lIODylHvhMBSXRy3Kaecl2sqUInAvYCQ3PjTFGspFEADKWIemR/Bxn59Ab
zJmUibCw6+z+2azUGsRcpj/0ABgBSwmgS6KnceUZ4aatwL7SmORLnasJDq1IvKhcbwr7fHByzE71
PsWmbGve3Ylzukj76nEmoZQYrff1zKOWns5Dg0ikFj70K90z6Q20AP430DD9PVB8h281GZ0G+Smc
xgkpIu6ak9HWImYW96rCuAx+BzIjwojhrauX6FEYou3iM5poTNZ0+p/7FhsfKm31KsSXh/A9+v3k
MVtiO9EWCNiMBwD6+m9T187slTzIbD03m1ybYWmNA+q06QtdUpn1pPrcdKBSdykXftb2S3EUQqhw
LwQEOB1+2NoyQpYOvan3bm87dWLLIgnp03Yg5k89z6yG2cl0V+3Yobsfag+1VCt8CsRbQDWl96kh
P6kuP3JD8aMdBMqN/SuDBkSgYnfrJETlGJ/aAdIAQZt8BHiS6kRLgw5n8PrBo90smfTHR2reuwly
ESrLk2O+uoRSjN7NH+bfBkyknTgGhFduDRjdegBsebWMTOlc9VnpFf7dMlHh/fB56e7iVCPfmXTg
heq6zFupndYr+tQasjQ93mzLFepp/8X0pLvXV9ajsFiZVMRaDIqaRrZ+qKPhtH6hhQEB+jXGntvG
V2KYbBjyYlh5aK4mFg2eppORtbD4QwcDxMkLDWKzQlQry1LV0pJQW+46tiUuqZDjeCdAgBpEMcJU
SFAi8NagPYFKKvwveB27RiPubIE0xNcsA0xnF/sqcXCL2wDUW9jEJ/54l8Fuluv9jtYDp+bAFPRq
8vFyrGZ6Ox2RfYwrYhe5eOl/ZlWzO+xCPR055Jb5aMrcgUD4QktLvPNOft17rm/3Vyq/ffCpZ918
7jC44E9xKO/+IWtdvm5kiSYAPmzG/Ef66/yebk9aj1ERrfyVlZD4Y8VnolWm5sk+VB/z1jO4HwQX
DeNCmSQ4ofMM6TPGQYYINRkxK1qVHzzHECmfUYGk4RkhchTF1EVd4gbPwW9Rl2jyOhpk+luQrft6
rP0+5mZKNFBGJgmDcwJFJD0ywliriVVbunovVlY2PSaow2RcmLzjeQDH/fPYRyyEk7eeNMpTTv0j
ZA0uGv/dkFhpWOEAX8tHh/b6bfWa/tq8L+nsuotXCWvph1I0//X8mXxBbjsJ8zI5ppT6+3fQY/2i
Uji+Fv7da3gKf+kRDzi6gdD2kifjqnQlAhdc8DalL0uFd3mKli6Hps27BMTtJ0oEqDZLQyBEGeE2
Tsz0OvmYoz3WJ12r1NedfEDQIZ4sZ9LN0OclXL80cDRMdDgH0Xyif/55fO1+Tl8Yq3z/Q9SWV8+/
3aWGdpeoigBVV8heIRNswbyViXHyR+2JRSw4Pw61uV2vOO0J9qzgaTHaOmSdpzYmGLT0Ax2FJkBh
A1qAlxCqjQJYsJ6f7poyWSm80S6vN9QGGR66MFS3Mmkvpq6jzoTmnXw2h4un63sEbfv24SwPgPD9
ExKkRcO3CZFL5hglWmtioPJqWKrfyrfKOdLea6NjnJrr6eT1GAcoz7TrDihTsRVuv6ah3n3zUTWY
hUtWppL3AC95bTZ8olVfvj3v5X4ub7LYigJlUibeFSokzvLW8DVKvdCpqSJQdoWndTc7LU69yuE+
ZnbdWY9CIdk45LSff1uFbmrgBfF9XVua8UaaqhBJFl5WQ5X8fpgOMXCniXXXKLCK/2oJKG2MMyWI
CoBj0fU6296q/uasM7E27VKXKdm6wrWOtfPQJsCF2c/AYesaTPe4rz7CFPHs6LSPDGfe9P2GsJxU
Dc8mPKvS2r+RE0odjpsmCfdN2KqIS0loIXpShPf13/EllDOD9qbOMeVdSrwdilzpKeqIecTrrhP0
MjKjfH5uea9boSnA2lrAU68rwgwOjErfj5RyTe+VujUmSPeGq8xKPYoHvHMzfVWG8iAgrextfev5
s7Jsj24C/RGxZvIjzS+ncxiirgw2jAamM8eeaS2KlTz3LgNUaHMN1jW38O/SFDEBPgYQq0n/uEx/
kOlxvOoDO6YFk7AG64FrdL/BGtcZzpMvfDHXHBXOHxLlY47LwMsmFy7HWxxnoWu8X0fhdru0FIQB
Sqf2+QOavTj8tnv1d82u4Rqv8h3Qi4TA0azxhEBJvAuML76EdvX0Pi8z1eaRvWmu7rz1nIOfbsJ5
zJ/8lIiC8SUcEV2TK+BHAUFofOw/eGtCIPZjYVlVHHw8z2MoBCB4JAac+5lZcXrSZ1KysiMUz33U
JV+zsrHjjv3iKKPbPtj0VZbj4khCIJjfunCcyxuvNTN6Q8tXH0l2oHoMqaKuuYOqoTF/klJejhVo
RABQQG7lW3nRCzsu7Aw9stCheTYnXRmoz5YiyfokGemvgO8lXp/2ovm6ksI/1gDM8cD7CJT3T7Lc
1ZaQh62a8ru/Vvqqd31baE/dKtvOb6fUfX7l41PzN/dyvkCE6sX+6t4q9v8mp2nHF7qJ7iRe6dxL
VkTJwxS3Aa5y69urR/1V7f6nr1tZNfOjdBuRf3gZFP4d56HlNQB4CTe/JES3+mRZPcvNVlXgobS1
OE3BxGxF28f09VnIQyvGROyrm35ekx7WLO9x99fCPv7iwVzBe4j5nhAU1UMlKGf71HCjVdnMd/04
tO76WmsyTcExO50nInmT7a8GaIac3zpyqPi17PQ+9Be6KGyv/XsTEizQWYDCwl0vjkBRsopfHLBh
gDlR6jKVPWNun8L7NbSb09CZdRfSFB2bchCx/nyvgNY0EAa7UGLcKLYurbAglpfWor/tWkGXefs8
80FAFBtg8XgD1jkBtl3h9J7TUXKTdnd989BQ/b1V55yh0WjsJejIzGmnTxW7bV6zH99n7oYfT9IV
5T6swMp2V/b4iFquFm7ypoQrpEFlaszcjKs0BI2KtCtacOUOWMu4OA0wGiaeXMctCkmFcmn5IZWS
RyuQJI/X19SQLzSm4CyP2wqie475wuLPEgmj1947GtKHbxRQDdZktrw3b31RU6BJPfQymEoiLH/K
ua9Id5amASVvsnIOXPlgQsa0ineSUPr7rcWTYW12Co2exE+AloMZW6DYcYB5LP+FdNXStp+ewR5L
vvrvKJ8AXRvkGdxQIA14xv6MLoFXsYBRFJGcmuyQSvoZ/DYelf0RpkqB2i4uXp82wba25pmEoqEr
IwdoZz/S4LpspZ1dtRkv6gsUFb5jbMDAjJLT8eQpvQApQGz7YeLtNnq0EljsDOFOIfNFratzy3lN
4pRM56fWGjmVBBQXAqkeXvx63w+VYSGCSsmlkXLG0HV3aspWpGEiw7L6273tKTLK8y8G2/89XCvV
0Xj+r1S7GrlVqqBrx89rDAEGx9tTibKMKBnsrNfa70O5o5QrDBhZB9bc8hsWEJ0q57B1WWr5Aui/
x1laa9HLwbTRqa2z1Cl+rNCqn4OiwBwiPJvYT+Tz7mlw7a97j0msORMGQ+hsCPyU9/AerlnSOoTP
5q5+7zvzFkqdORcx3VTN0zgPFDu+hkbUR6kQLb+Zn4QhLGhbjCWW7T3LzvHvB033kwkpXhF2JtB7
1c+PQnoARWviOu/jeTXZ2g0LPXdd6A0At+K9qu8EupC+jhzsf1FNMgTAsw6LoHm9709UQl18yy/x
5Gj6wm7O5Cw+n+tG6ccX+Tw+6ol3GnkDps9B4nEjwSHISNTu0F3YVSLWhwmNG3r4NYZBYBZkgpBA
qbMQcl8eo1topaYVf7pFd5XRX/d+XByCCBe4vdISBP+L5jucCmTwiFQXEqBCL9spdn5+AixJpFpX
O0IAQur1HORwYIyx/SOVLd482fYS87KbrCmaUJC3AbHicvEqpd/mxrjrSxFf01HdoZNO++mf7xzw
N/NyElxKJpW+5Ih8HxEWJyoxlKy5Gxt3F4eVG0BHhbbjRKtHwhHar6cCaJ9bamyagUAbmDrFKkX9
CEa/AvnXrZtVa6LLvMRgUj53sC6C3v8FOJg2Cz0YxwhL0uByqv2obOtshiTFyDuOBQcHsmimV0Ka
m7tOE9O6HN486LBirn1zxTQLQ7cjs6ln3XRHo3qTXVlj9Trn2A1pjQP+su88//GFbjMOVLyCxOo8
KK3SUpMQAJlsI7KWulRe3AO+WWyC+BS3yKCtXPeG7Kb7BL85xtCH5Wciymyqpwrqmd7ntVaSa+lQ
tHCAu8l34o16IAhNUjXimjjfz3SvfAqGpnpmVnqU94hKqwKuC6gjkYuRso+g4NiSIvwcWKw0i1pY
o9uxfNCsI86/VAqyDHZ5kJzX31GidVKHlhgKlW86sdR3k8gIEwI+v2J9ZRqFT3nl81r5JiMM6P/1
WtkMM1Tr8/p9VXuM8MPXGCNDPyp9Fj4prVEt9KUMBTE6Wq/pZBCl4YwvEJkF6SlZrtu6DtyDRT9s
LYlfYtUCF6YrC8vfLREeYM5K5OTrmc72HhpZLWZABvf+pdReKS88IK8RsjeE9ewzkm36jAsbXbms
vDjhu/kx+setnPithoXtF5OKDnFfFIb4OJ9u5QmlSbGyHCw0SIFASB29It+Myn+oK843UoIvNval
N+tW8mqad2WXRgxZyMBW8W/A4/UdVsP90CHbXcR3pxm2jSSjnzaFWrNMAttV3fQMtkGYH2CEDbPY
uYmXzdCx4moDx6TYCc2j9bk16fihxBz3pxWEAb86IdeafKVcCG3tI2Bz2XXT9TsKWWwdD2qSrZ2C
KCEKn1rZxDLrRRxwTaU7kPaM3z6AGJxn0J6uW1KKjEyaWFfFzslpSkS+Li/GQLwNX/S2p5q7lX9u
0z2JWVX+vlawjFS3s11/PvD452JH7G5Rsow9Ee+sVtnMLADdTb3HVnKqo9bNbj9Wcam3QTrSmunC
ZJFEvdrtWIT7Dy8KD4KJQ3hH3KJStBneTuXi+k2VFZhjVnQfOc2tFofAujeTJUIDsw7tGUw6gel6
OrfyZIITBYByQTALMFp6qriVYys9ZPujP1DU//x3Kf6N6DXajdMjVRu8U7tor7QbwCfC85EhLUJj
6bf6KzfxiGkvdFwkQioEFdB9psPSdmAto1PXBAB9ED9Ocz82C3T8CLBF0Il5shapC7Ew/dtqtg7O
Q6egEiPgn0NiKkXWBEN5Growjr/Q7Cz1WJpOAajbsPmQ3Gu0Fw+JNTGdHbEPmSvx1h+EBEVazByt
WeYYpvGlqpdDbTP89d3PIQU4uBtwUq2UVflpZUBRVdu5sgpR+figrlK+rsLvPxP1ucvgXTNYzNIG
Q/leBSljU12JZabnfu44yBPcGBS/fy8vdhwP1p5kJNHz+76flMMNhLonU5XdUJvusjFLSW5bNZrN
aqVCouFfceYNdLYid1QeGbRtNMzzevrU8jnp38jlym7C79OGGhzp2nCBOloYlgKioSWJr4OJZgej
Vk2izG+7uGtYvR7gclC3SXp+XJjXw95Tj+4jLwtyHT8O74D3dJs6bsJa9SpHTTgx/p7Y/lb/K9kd
HrtbHXlDzFdZ7HLM9V/2D7gKmGfAQ/icrjqWPFHVs9Up82fjfIlUAdtt357YjU3uEj7+62itB27D
SlZOI7OHFCBl/0HSXuEblbcDc5v2s/u+7d2uM0l0aVGHFVhj+anygX1/GIul6ru5bai0oSrQ6rmW
i12SnWpmruF4iSZ1DATtHfStnYqSKumX0iuro3P9l+gz/IE8je/lLP48cQOyg8I10dMjEN07cmL9
kEnfLO1o/mq+iEgkQVhWV/EKVzXaROdesZ/vP1lOX3uPyq2S615PFXVbvl+qs12LLa/l0+5UIg6Q
nMLQV7WM0jK0xW/I75Qihe4Ji7tyDOBTKHiRm07aD4gCM/DJMl/TkFa1q8/7kDzk6mpRfUrMvvne
Ai4xchbtUo81AIYLamE4rG3nxLd8o7LoGZPZOUKIL7DCvySunIbWl5qSsnsNJrkdJOWe5FkGTiyo
m97//lYRNz1imHUKUWCRL3qniqaJvZFvnnurXXXxS7JtmGq1VC8JQzssRDMJX2TL5zCURv6H0KBk
yk7xr8zjwA/kkdRftTWuNWhDg1vdQmsxWIrXmY+jN6ev6sxb/JFiJ0DIRHQxAod8ZdBuqZ7q0rD2
jyQpuuV42Ykw/a9YNkutqx2lK+pgzLZ8sGNDcXr9H0v3tZxKskQB9IuIwJtXvPcIoRdikMF7z9ff
VZwbo9DoSHR3dZm0O3f2lV8EzNZVncGr952BzZNyaCQVGaybqdZav00c2Dx7+a1yJFrfMijx9NKU
bfi1SD3z8QBSs17bzpYgH92gDwZ7KVoZT8z2If0brgXoirQUtlS5JZvqqs1xMq/TxqoEjPUlORFr
3QcqGdIvfSEZO+BAjW312s9UN/jar9IIU4U2YJ8PZKkAaAPt9Nj5k+utEGDoiHn/5pAzAHOlODyp
z+ASf0Dl7uqLTcV83zmio10l2d9UDq1VJdKkvLKFc/1aghpkPR1G2ZJ/Fc4f6/6yIY32EfKoGoLy
XORW4Myy42jj1c06Wv3z7D6+N6b9ReXjVIzaWfNzvvgsPCsZLEKikle/Jo1rYds+yucP/aq0Rcwf
28/SvJH9S4EL47GCcWtdfnadi0mmFQcvhXdfmD50rFRI2L4iGoWcm2g2vfmO/27KC8fN4zZF05sR
MfsN1pcbpnBtXEvZUSjYUDaEvGPfzvZYz51MJ4uqS8JE4Jf0SxejXwtUWNfS9DfT2QOpfV6+Y1iQ
FtIiqURxPZOCC5sfIhDNWUnjkOb5z8376gsKqWBBKPBvyZPNOexCUi29UYvrfvxjKYEnN1aIDBiB
5uxU3FbP/Xn/gTouZObkTnODXEdr8GK6lEMCHCYJxi660tURSVl53gmJ3kFAcgiihkLPJBFoz19L
D+RIrk+QuA8V6XnagcEtTNVV+BjQsKLDrT1LpSj/rTKjewWfpN/dy1nJlbO/11ZA88druAW68Uv5
Nkz+CRaJP5W8UwjvTvtLej88ekXCPNuXYpA7TBfWMWxFMQxWEZnhBC/T+fa67cdk96kbZjMphVGU
w8j5WGJ4cTqD7d6DV6MnDrRwIh+kVgia6wi26T1UhNiMIAGj+TjXITHoT6FU5vjpRw66ghjmPy14
LcDqN+C/4LNDX2wkBPt2FFWiurHvbTunEQKewg7kukINBMf9OSObNF5019UMagy9UDXO1HILuUUx
Mpj28JjYp08UzVIMSwj74fJVegIfLgvz/ra9GCYUlPF0AIb0+v3bXDBUBXZ/P7yKu6FnpGylhtW4
w5pCJVxq0f+u6XICLtDzwWp/zv3F3TZP/3nQbls4vpSSlkzH7icXeBbz1/4yU951M67gB39fW5mq
BuWVXFVCXbOAy0/EbtEZG2SWE6z1QSCmyWK6U9FWiHzfMGU0svsKRnTFW+1z68Kzrz+0KniVE51j
ad7Wj/3R1AGzFx3pe3eqBBKW3lMH73tlncrv29RBoIzCeFlcqBJ6iDCmOvG/yCDZc3Cqj0VjWl90
o1n+0/4vK1jzk1MV1pt2l7/4Te5qFttxSQo9FrBv6KhYv8KQME3KadZoYMU4/77Slc1g3uMsoELa
dY5f4kydyDgJote0NTfdBC7WU3FH4/R33Qd8ztCs6zMO/Jqr+OMKXuHDr2LXygWmI0UD6bdqw3um
6JDOW4xA3HbXfGR262K87CRHJwijeHE1iSjRRIXdPZJKAxQySqS1fWPCMLaQnyvZLJzbUTVp3eTH
KlqO/7fgnxWRpVtxAY9X4difpT/u/20Fagtm/1VGO7OG+NcAS25widu6HLbEcPFzgDb+i1um4am7
VTwjsTlGiCKK0pn/Pvoy0d/wvaGbSxdEWHv3thgV6kpRqc1Hl7kqZs+klIu+Q9YWcThcJ9/nRxnX
KfXy/D5/xtqbRjJRvDpAjMfZfGQpRot4aTXIMATvhct42XvSDTDawoEjI8j+Z7nSH7fu6vtV29b1
+SjPS+V1/SHKWdmUc2oOO9t7dTHILct3jTQ13evtjoQE42M4l09jKEwSN7v81j1+5Tijq/IdksTt
lSn/XgYZwVAVQZgqs028Po1rKzFbFF/V/df9yxzbZfXnuvKozl3B2gXZ2BPqRpjyaFbYvx86xpP8
vXWT23r0vwWMc1RHrObhZz/PbybnID/s03S6sdLmrLh/QeSWjm2CNPO9b8fRKTT3/ZhyvSGF0k41
YrPE2PAywhVLO9WTNkXC7evYQz+S/Lj29nh95trcD+OyKJVtrhn9nfJtRstMAdPU41K4f90G2/oC
nyWOfBFrjq/8aOUJWQXMhHAHxH5d2cgWzWsPRUhTHnJhP9qERipcHrFkTexgEIuLgSLFrr00zB6r
mA4DUx+twDx7k/Y1uVrjdDenQuJRzw5kVk8I1ntKuAoZ+EJp+X6uj28Njvc704Lwgpb7jrT4dApZ
/1sr6lAwJzwpKO2xygoV+BkUIFpVj2c0Q8dUe15atp6oaU75Yw2xbFObbtWWmwKY8+NveSmJn0ON
KRxOVhN6DdnLE1QwJNrqR+/XebwyvSO5L9zlMvv6n1ZRQYKuJMqbzlIP6fFL0EyYcxyZNuZf19G1
tee7DB+L5v0rOkKhYz/Jp8thd3fE0O+DMwToi4liV119CNwuhw9p2TcVW3YoX8Uz4ZFxWbvDRPVW
uzVXw3Rl3g9CfFHQHq8dr2m+Msh8nYvzJqbXAkO2eK3v/7ZRYjPVzfzENOCVAMgne5E0JFd16cf2
Soylm9AMAAccVZaeqaTerzjWfBH+xDWmrVpwhA6/AAHPMX/uNK/xUUPIhFMBnSrgsqhzvjejXJGj
JbojTAxizm1bigmO5zwALmFGcjWbqGwsmuYXDEx4C+5nsLBQkH9PW6lkaY0THHvzRyxWvMliu2D/
hhcF+9vT3nD7vhTi5jM7uuTyz166Nf/vQZ3Pt/nTT/LjVGM6IOVAGg1KSXyQcMXb97MX710k24cP
pAe55mIkotGa94mk88equ29fuvFRZl9LPrBx5VeYEmL59G9u/Mjm77/PEbl46lyEEgeKzXmOam/H
rzHFmasdJvFRKtRK417bI2jSDZwa4X6x0sJVWbXKXSRG9XmDEuoT2Xfc0FV6Ko7HOWj0MlYcNXdf
297qGAxqdEqXdWt1rGSBsbq3XQ0L3uFWdlyYSNX9vpA2FTcWD/pbtmFB11mPNIKNhMfo3rp1p9pL
dB/F5Me9f314gcShmBtve6qs61OxeDhqQfHRorCt7hYVevo2pGRPw/XSvWpT/ACLwk5C4lyKPkup
HPZYrVKKayHxVHk1/HxgsM0i9S36k49t5SQdAZTcYCdI8C+VzJVD0Vl+ZDon9ftaNeXvf9dnPsPe
W7EHTvnVohhfFHKCl3o/udui6G4X5h/3TkOJRfGMxjiVX+intS1eroU4urZV8zxv/XNV1gw3HuFt
FPWZTRnIf3MtJJ+F/V9yOY51kpuKHb5V1Kwh4V+yN8fPor5oWWLLsoKjIYVhYy7kwLIzxfzO4WDa
ULSf+tCy/VVWl68EIfO3/0loRVQEHX/WTv35spRJoGl+I8jE9tdN3EubhkIQ76NBzOepFB8+wK8y
w8Sl+4w10qo5VcsOWS3FrMTICGMiLqI7FH9+DxRwV7e7VdGfjJTVu56boZdycHNCuZ/0Efzi6m/H
294OF30kAPBFm/5ySDghnV6r392UQzaircg/3Tl9gE1tf44wYIoklkMk24BBuw/QE8bvv/SK6J+j
Bj9nDDNhgdMoInw37cOjebRkxhKSfDMSC9h9yUlok/zc4QQK5SWhLkIm/s10dPhiVosXQJV0hB8T
E5apGcyGfM9mtBTpUeb23+Ez3kJVuOXuH2JdRsDxY6q16YD5eEECop1QZR6vrz804ct/wRQ3U7nK
o0YIts+OYvIj+d/041g3cZH8XXzlVxV9KI7AmvG76iwKiBlKmeZ8thG/yd8muWYMlcBcTuCGybK9
GIm2WNZ449Z7NufRdq6+KinjrGICaS+Vi2+qiqDk1/on6ZzQI2Pdff0X+JjkuJTa3fH1AlrUo1+x
Y3WjikTUO66uWKi0kCEmbW8drVOFExqpMzFTXWF++l6Sbl/bWOXqzHTU8wxTHIQU4AIxxxSsJlvR
XtJ1LMqvZC9zUlCiSEVcWPhitJvWG8me+5/rwZXy1qV9+1ZbdPchvH75Pn0nv3LKb6+ImfXuKCyU
iPd25OMozVXJlIS3beqfSAPUFIKv4Ah60PxZyqGdESX6Xo7j7Zy6YwGWOn7IyrOYbEI+gKICG1xE
fzW/wq0AWPsT+QnAk0xJpB+tKM9wtSg9TsXWtOdARYL6KIdOHH/mhGd5Z0WnOq/PbGXejvf8+SL5
fr0X9x/8uRfV+XkvsaLJ4/Rf9u94ZnoisjwtFy2hrXht/5n7QoFAqUpmSZpE5Z9W/eWPFlBzHe2a
+m8dAI+SHZSxre3nJeMaDXWKuf6ugRV8Tky1GIf3iaMX+HL7iX70QIQCaFeRiOGH81flQ/im04Pd
n/4vvcAisG6upVdiOirJnQbegeUQKjTeefUC1Rx+3+9/dNfpoUiHscnP7vqnfi406FoPtaRYvDuO
AMl+bGJVICDCtDm/wHuhoDJhypU0LNk19p8rLIShrEovoZ4oglw8qqGkhrlguAIrYM+SJueGOPvx
Ja/M1wnpBUW282Q1km0eO0wX+GTfQxkG9MXd3Aj/IHzRVfJRVT+rhO0OQLnEumOc+oGxgGAO5TDl
i+WOSagXWo1dAwl/9qr+6OQEHdn+xddq8MDglallRps/s5OSrUFBseOjV3Ycv3132wz5wVc1cPH3
Q82j3othqhSIXdb1lTjTmwU/I93sEKqmrGRaCMqxIm80XkPfA6O4fgzQ1kkz7ySiF0XQ7M+4OJQa
x3z68/Rx+cu1rECkd/vD+G1RU5y6n6fURnspkrwqLFuHhg596Pi2lXgttSntm7pPXPhd8F2vIA+h
AuDUDEUNG2wWhbAr6RPxRvfG7cF4XV+oc8CYiEWXDkFiqXC+/IqryoJknFDS66BM9ViSZJAymG5a
zxkQIez84A788RzG4Tj1jeTaJAtQ5PpRP1rwFUrcAzI3B8d4b0a2xUfpJM+sfljBjeY1twB8XMPa
5fLHW14/hrimFRoz6Z4bCv//U+DWPxiY6JgQ3AuI4NxV2dNgdgHQqSd+YzIM0/gktE57GcojgIyT
LHs6jKHtE7zIsNtk2kHJxep0ho+RStt8Wg8QlRE8dH1Ci9LUD82ToEK4x2PQMIJd7+57aMG+7gwE
meVIiCt+RsjHrcdUZXoUG1wL0d6rEwNNg6fJKZUfPSb3HhnoqG//oiBJjnkHJJ4oXMQaqWUj3j4g
svyEOb0xYJCEYVFReMtEGEfOldcVESOjQQPFPN3/ZDLPS/dT+fZJccgoPkUzVO2pb7w3nvKvn1GI
3VSZRCH8NkfgwMbL5iJg740zZgxOw7SEfm/aYq6cgoRkavh3uAMypdTnXeQqh+Xg2fbEx/edt57W
IiClLzEyMGDZ4oI5ogOg/hZAEaBSydLlVM2Ocp35fz5z3OmKpiSszKLYPr6iyfL+8L1gZsIZiJaK
V+fAfgsP4AkMV5jZ1cOmk+XUNd/wL5bJ3f5MFM4o/fk4sIZbVogYbFmULZkubj7Xf68Yg6nga+VW
cMzpYmI3TGFgwC7/uaQmvp4H4aV4iyYSJXbD47aUZvle5qXzFI1f6brFJBfNjdM9oVym8/zjmPr0
yN2puv57rMvxrzMxh8T/MwcPcyxqmRa5FKze1fF85o98jW0temouYsX9suZ7hPE2L57jHSI+o4To
gTs5f2OBLMqJn5vK1FUh9iMWOjxEIPjyNyziwiPp9iZZXCOoV3Y4vsLNI7fNFR8sbvy0WtxOVng0
dpqI5G/fYpOJNa96sBM402ahc5jWU/vh/s+wwxtOS6tkab+FMS4dvqe50lF5y7z4OBZj2gJIa2lc
QB0nShtDphA1PWBMlJJfl0eIpMcGdxnBXH4Ltvnlg8fS4ZPxmR3dvpcfya9pdBh9Vm/fmeVX5lj0
oMPnkjluSjKFRAwCux45VtGRRMpmx5Zdg8mwg2zFZ353qRy+2QEMAmuzQ1Pw5VysBRUnl0QwNWOJ
4mMCZiJEcC0/JsvxJmKrVx+T27G65SApLzbypqGtx6+BPy4zw9QPyMNh27/szKup3n16x3tGz9Ji
Llq87NC949fNH0/9dE4Wsxzu17ntylMP8Zdr+RotbDMMy8JWPbKAjNodEOm2nndYgHSf/rolutF9
aS55UIr3k1EmQu2A5B9c45y3JuH7vgQPbdnmB93T/FBLqzNril52c2pt5/nGZmWnga3DvMkjlvYg
1nILLJxxBrQ8U84uA4buNSA79qn6QYJRclGsBuvQIa8r7XZRFnzdGi2lrDr/y6+nvzvuFvDGy23Y
jwC5XuGE4Vj+Gv0y+qc4YlNbPtzKBcboNVfYS9NDQibev0384yrMui/921+qc/iYu13BY2y7M2SF
SUjkjdT1bJoFligBAnEJolNdQtue9jkIE5BRdE4CYqkwoDVin7Mp2B9KtnL62Hh/DsBh+l+oPTFn
mWsp9mOpIB4MMPGz2+q68+XHy+Q2Wc5I0gSvuhoFawXd0TsA2AV/vYD7tebWTMj1bANBJb61KBvD
Mzry6vFtbb6vXzQBzBvUcVoAorhMflL3emziqCUSBORQ/j9KVpu50msQ/3oNoLL8zujirdwyuDqW
z1On8U5sV/bum09lqc0kC2R2TFbirflsdwFEc3KF8mlTKmXRSnQjjfCCLq1Z8v3stKpkmtP/Yj8X
y3kRK0cdipwaC4husbz80loT2msr257Ga4v3bsj8pH5+nuSJtxC6k10Ni89Od4ejEOwElEep1MPD
WcghUFNaJqrFRKqwRFVw9+UYihErXihcZ7C6iS6b/CBbMDNldrn3MjMRKQclsmMgT6+b0fO85MvU
XhdlSx7qNjY9mcdisk+RdWMX9KzrZ9/7m5pIQoNhnQ+UVNRWCLZZ85G8Zb7hVe2nfihVJ0GSJCog
ClaCei73IwMtu23OAZJOyeJdslvwH7xlV41RxHtYmt1NkXiRNxLrGi+AXKa7nsIvqkWm2dhbb5GI
gh8KBtP8Nt9zhkyzVfTvxchLe0QYKqb+H/OWiVTCrpVyFTD0SvGBv4SxYcR+p8Vl4F3EhsmxdkGm
wiOiJZN0HnM94DKYEiIzKCEUREh8ywtFfvYzjzZmHGCrxiINolyKTFb1Ob6OWDfxswV4mO3IpX3d
3rPbjv4udiOfbul9xSZn7Y9RoALDBkMDIEhVLSts00pNttOiL+20zSaE9cz4Yz/7XNGhCHW1btOn
JZZQoVZ+DMKVgOCx2KYQX3ikuo+pVwrz7zcGLNbXXWFlfFYCvg9egdV/rOCvrN8mRIFJyf3AMXh3
6BZQa3l+XetH3FwIhOipoTLEzgrLZLOhnxRkk03ZgqPo7zzyRv2jubwNzav1cvn8VUysSgkuhLzb
g1/XS2oGw9P0HqaMhGgtRkoQL7oqEH3p+iPZvWdC3rQNFPkw1yFeduVHC5mBAKgdUjEmrlP1zWQ+
9G2HV+juBCDmA5gg+IMMLFCs9uBzZujS4rm65itcy8dj5RYrW6s4eTmvG+JhDzZTZAJ6AbfbA7LD
1Jd54jfnA/DgVUxJV0gwJAbCcI6SUIe4n5CbMj274o3nyYJOoH8hkXRbwJzxms1BEB514CGE9tZb
8eIu3P8eK52QNq6KmZ9ENyTJ022DeO7rp1vJn9ECcRndZPF7SQw2o2A52yB7Id+SIQFzXU5fJsDW
yGSaRm13xknjAOd6dw9/3RSMe4ns/3dRcfV7nDn2wBtGet60rul6wvGc130o3FcxyFyKKNIH5lBt
flm1o/H/5tpQOA03TJoC34f5b2KO0JuTgknhAOUwH6ROX9GVviiXzj3+3y1Sjdx7GUwe+/8y4s1R
kv4i7AV2tb91l3utO+unedUmNu54pHG5VyEpcvP6w1uJYmJVOaSFHrlRGVRXuVvrtvqYLibbxGiT
Gmdure1V5B1h5sf62j2OA1xm2dEN9HBr2TbJYyV6rGxTrZ2Uc7Zs7smP7blRFJZSStomFm+T2E8y
WnJwaNPHpfXx6jz7QR3NiD2yXpkpab2EiSwkususcnsQhZ8lY2L6u/4719lsKl1yVbj2H5BLeEr6
A8CmvZ4p9vX/V9e9c0MraG+tZ5kmBFc10bUzT7KfSCR3tRcFTPhRt8ScMK7tfCvFNWwZRJqHGJCm
HGVf0jW4T+e4SAjz9A31y/3A+ST7u1g5MiQZnGA7ARi0LzbjFPJXzsex0+3nS7Jo3zkSnpGZ+MUc
HiFkesImIU9tZnc3Z6BFTPN+sr+6lYhONzw3IuJsIdhsf4MSknWOrlNjrMbt0AdoJIopxJ72OCP1
9hFFKiGChIqAoreUys041vITOtgobyd+H8kATnJPILh0ACKZHvBz+E2PjN5/kn0HUUTb9/0xlMG4
lFg9WkwNS4vXV9GuhReKRap28CtJ4GvbS9ykgllcT6wasb3V4qkhspB6GTmIPp7TRogkjZWE2jOB
TTKgkqZAHpLY8+/Tl5oetSe5MiBBzMKn0Vzmlni0LEIZZqMX4CLRxjUG/ke8x7rLWeon8+Mts/3I
0AvpjNHIzhKh5kLBYhH2WOxPLQ68D19yUUW4Ja2d7lvkIJ8mwTypZUJdd2To3O1avMNk46Wot/4U
bqj8s5iozVSXBrBu57FZTXTvmjzM0ugOWbcszGk7NnEXa0RCJNN1oKxDqJE1ogAdUDuMKYHPqbo+
oL8oqgAujmWa6gF18moFpBWYDuyJghdVvIoLJCAU1ooMlha9zVd6HPslZfYV5ZCBnyBQ68Q+AoQZ
+VeaAyjh+F80XkSNiz5Iod2lj6/mLpxdXLWVpasa5bwKB/HaJekDYBxtNqdoeIrX5RXR8v3Nf2Do
8EEmHRt4qxUYw6KbU9SdVQgVaz3VvayqmSKTnYYtZ2A1A1PmtCUcCFiL5y/DgPb/UrwduckkJzrH
P0CMdrLF9MuW1S53BPZC4Tt8RC7AaKkF5b6CTvPJufvAG3H6vVXuUiUBspNliVDYoNndQE/JQKpz
T/bvQv6UUYHBBwKx/bGgG4G88AsESmpoUXhBHAhS1Y/qkdWme9iE4cSTVxx3LaXXcE6pDkgGjMi9
svKJ17cIIhczU8u2gAcEcIubhgRTgHCjWoSKUEbTy/ovqcbuRu22V00OarL1+M5BEOjMsuluq6mq
h4mICkwWM9VpXSxw9QOt3D0Ci2ylILyCMjxgmvq9pLRSxR44CzjNo0mMwWnUUh3A4t7GhAdrAHqK
uR2rrZp3YdJ19QpE1cvVzI1Tmm3FudkC8t1bLZuVkz737xUYhPRfspD7XsF5ocwC3oa0UXwBr69i
F+RGwOF5l9Cu3aEg4LMnQdhQo0RLkDzSmwju5cVH133dAfM7YMFDK4rXrklgSqx1z/X4F8diPmY0
nuvLMYfjMcFhaC8k+1uo9sgwRNETXSbLjjBgKFCF2yD5LvumxOZwOUvynvPHGetyC5QdGVJ2j4kw
9zgjkhzO+rT0JyaUbLOZjjOi2fh8RvgnjXUANDJgZENMf1+8vgfs6ChBgz8MsGbEJkFNkNhbFDJv
8oicOV209s9ivJ0Yhr9QCEEgo6JazubFA/9x37Ct4fMR8qRLH9yVxBBizBpiQ8BSCZJH6DMNoN1A
d1VjHWIg2pnuoqdECm+kaBrqWiZtLexceMzyorXc9FJdBsS2sR5TfITzPwVzzvQYsbliYhJEOX3P
qpylKRmCmw2v6P1VpEwNZ0Q/kNWkh7hprggbPg6vXyJoEUHstY8hvs0jVZa+lm0bJuEc6axodkz+
L9snrtap1koXZ6XHeeBVZxSlMc+QwcZyeILgAen1N630DUmERESfHyJDMqEI9qcBcW1az2P/P6w+
0H13DY8Ay4a68gwrsQZ5dAywUlNK5cHOutCwiFNPSVoKjbGcSHhAF0y4K6MY/Xoo+YBlZRhM5TGm
pUhQ0kG5sYjppOxkP0Zb+7aWfL8mO6wrw7dHKQ6jsR9yhEyXycaeI3rZcYYvtgdGv6VP8e3ro+jO
c8CIMH1BEJvICIDPO/6sdi0Yce77LpPPBHQ0C1VEGlxdA4JYw8u6b/c8W7SyfUM29bSdafeUuSZU
aA+EmcP9VSbWp6Ur4g6zTKcZYC5WXo3YeN3Ffeggufw6o0Ho+cStynL457E8x6c3lcN8sA5+BWNn
WmQt0PjXGZhvhD4PqOyBJ3odYF6rGxJbEBfQheoPYQmpk3PDQWUUTC/t58xnz7KzZhzNrcVg71so
NkQfy/5CB7b222Cxh8QIqfuD5EnRIoZ4q2gAixQJEETwKlCekA5b/crU5IXdaQyS2EV7QNRq5H9U
v8yatZgwD8ya2gTYfZUBs/OTz2WKcz/MMQS6Ad6dIcsDFDQ+U6Lh59cK4Wz+yTg8F667moeaqV1g
4twjQwCaUfCqQvbWyhGer2IvU7MXYl2n6N/yohbGXEckBJ0bNphnoy6+S3SUbVsKTb7uPDbnkmUt
pjjQsI5f3LNYTcAgIMxMozpmlmPmZ1HZjdLtnPRGCOpR7kuFzpHmtnGb0PU2RZedHnaxx8cE199J
puoz5N8SoWwRd4iPc4chfMEX2sGdERteFVcjV6nqXSVViPxzrdREBOdBvK0Caq3gYXAHFIFX6fLu
IplmsBf++bBdsD+UmCIWqWUlhEfuQZw6LLJhuW5YXF2JVhWee5CM5n8rhc7UEqLu8op66k26NmZP
lUUqEMyoGsiWbA67RNA9o1hnN1q0Mj+BCMqcKaGJVK+NsLTM2N1/1/EKClvaPV4KhKWuHj1uOhUG
rzCMUOHSsuxg+lR4Ko90X2DxQWGXF7+rX0nvpnD0sr2rZetJ7Z9Gus0cy1HD4OQXEwXwf7huIPAA
NT+Ab5NedxbHWw4GIpXlQPn4bDsjcWw+jaq4bD9JW3iOyRTckadNxttaSAX1+YhMIpPdL0Fs6pcB
1wtDrzqBGBssuGqVuTZ9AgORYYA3EtnrgGDs34N8tpckQtRVgdi1wRZUfnjkqaVOfD6ws87j4PGr
aWkSOrkJq40CMu+D0GvizgFZ8I8CYN/SmknOHnGu4iQ3sUqv1UdwK8NQg5KCoB1DN7j2VjoxhJJV
APfgAG8tW25V4R75bayW7EtVOODEg7LUgXuajEBBvgsKWmRFexEqgI71tSECCK8XZ51X/Sxyirq2
6SS8cTczIZrYbHZDiNdon6EgzBndl4OvgJuYZJ2s1g0jF0Nxehmeh4B4sXd91MVJVIRMbT8IawVX
ZbXvX6Yf201vlW0SMez6ZKLqO9QqRM16cEhheDn9mtK4Et5IwxzGX/2wU2VdiVZ+LhFkHnPzqhoC
0GFgJYdPFxDlBrFy6lEPskwBi5Pk5p5/CN/JOh9wtbU1XBULoWTE57gYHBDKSLCIIknSfNomiBHA
wwGz/T7sTYrsd658oGibeTVXKa5QZxj04nFXEzpwhqKJqpHZ1t4/QniiUTAKeskF8Em3KpVtJ5i5
cwrD5nlmiuOuEYISceXWm6f2nzaZpJv4QyJoJxKYU5S+f5zVAEg871iu5dNCyAIdR/gTp8hr+f7v
HdKpr2WyZq5NSYj3sPwIc0EM7WkUWbyKmX1ZUGUVL1vS2b+LTQ71LapkAG7KnholOGKZ/OpZodio
zhQGiVXlOt7f9N4kOIIuDXVv1N9mltYryj/VhO8LJtaxJ3gX65KnsieCFgHwX1XSccEVdUcIDBk6
h6K52fy6xIUUCIXqFxway21abDCFtWbK9KXm1SAnlj+m4JEYmH5rFZtXj8swRro1Q5uYdW9Gv9KH
sMf1TbzhTFF07hoqTTTNi1R3FWutHMdCUV6ebedFn9+J1fdZQRmmGQxIZBxX9VbmS0bYUGOSBKF6
6x4fZe0hdrzBrfI/m4pIQT9XPDcwAxsSnBeQ1ypboi/eNT40cZvUXuNYoFNo9XeNh8WIqEjYjAgk
ZoMlIWw0sPFDmLrAvRf4Cq1TZF7HMY0KIRMLlcaXe8+0Wa9s7g1VcRA2VHG4nHK+7/RDOtc36tNI
Q5Mb5HO2ry3OLksCY3hoy6LbP4Ye9PfEBvEvkz5NVK2iZ1unxYihdPiNYgIZgMCQNIqm1te2ZfDW
RkwHUF+OQbD9fjdHHY1CaysJWGOOzKubZ906OHdml47Hb/J3HQebXGTfRNlj45XSw5E3CTZ4WBpF
Nu8jE4wdDDW3oIE5/It7yQKoFlqocXSZRziDZklg7i3b7Kz92NuIZanBtW1gEN+2rjXcJqsGKWY4
R09uWcO5YdiSdreWrcYhmbiCGDZSb0yU0KFMlSDI35V23vxNqcVX7/8z5gQSl+EODAvLFk6w7TFx
vVGGArpnxfCo43dtZFhrKPSRA46QUdBkeJwJ0xxn15nw1omCs4+k2Q9BtxOb9BOjI+DTr8macmHV
xCizTUQwQ9HXDhTlmUcBYQ/rWAr3FFuSUHmLLeI3bMo7U+k+M7q9WqyVArSjjalVXbZ0H6tGHGWS
RSLWzpIsD13JsIrhTRO7eM5y+i2F0PB8wOEOhn4ppV5Z/ZniOU59L+CXxIIg/B6kXT46Ew5X+aX4
aq1wv2FHBcdgHPgXDyNGs5Pl4QbI9LfJnSdxnztgaZ7d6gURhai+s5qbX6aAQTrlF7ajQwBHFWmw
ka/jMM9ceebBPe/ks+T8htHsPUzbvwAsuWNxjeJdR1qxbmEimdqLOjqjXQrOIGxjW+w08qPmStRv
uh5sY4JNbRktYOO75T0XmtOR64lboOahs43ZXUV3QpWt0lrWQ2Mx3H8cS9P/Hnh3V/2HHmCr3iW0
9MQFMaQaormhnevF7C9lr84SAWRjqG7k4uzLJC3fih1/GF1GobtOCdTg4sRiQFt9OMuoeQSqbShx
71spokAKrz5vVc+1kfubgdytFsw10/vWrQligv0F/7AItu9eg8B0wSwFcCqTLBwRO8OJ9Ysg3tal
ndoas8gx98Xs1EvOEZajY6bESz4mnWC0LgH2wJBj/Da7LR/54Ynss+UQneymIUx1vZsZOT9DuZCJ
vpdWXwE6hxPq5cAXXG+Pk1lOvo2MBKM0n04yh6Bdwv1WJSVYLTuMzLJEQUf+Pz1CoN759U7xhBpI
LoIxotnQaNo3Gu8bDAXlK+sKJi4HzR5Abz6OztSF0tNQug9PsHO0zA5mAN8xyCyaYt/czf/WDBhd
nZD/AM+Rc86/kJdy8lDmq8caWHIwfSL5sM9Cdp6BLUUgqWcqKdTQrsGusnR3QSVWwozO80ICBkR0
CNfRAznBDZqNBuigylLfKri3Hi5+Qxmr6c32V8HeDPuEA8Uy5ILjA802aTs7TwpNZJq5+7Zk7Nrg
lbxloAk3GUYQceDLCiP90RQ7W7bdk/wOhd019rT75lj+hnYQfaDf1Bqp4KQxY6Xts7m7TWhPcyK2
NPaYoEh6h0UVcpnp5V9ux6Tw5UFkpQMftE8ilGP+EwahFNjD7dBYchB24G/RoVr8uq2Qg10z20lG
mDK+daSL/6+DQi1p76y3rcvooUjp0lj1UCt5GW91nqUyTRqMBFkGvoc3zIdADJP9JbJ5DfXIYYbd
MXUYeQsskVm5LqeJMMINhwIgEB2FI6TAXM2RytM4v0YojHE72L2rmtkzXeop0vUp3g1haOrDy/OL
dGFL8vWIVc0oOQOZvKMqb6Mq2dRNpZvW7dMdF3OPs7bvW7bTyCubaeOfH0thGiWhIKWy+Vu2tO9Q
Ww5GmKRfSSNTSA3SCfQ5+UVOe4nIrSaGyaNQG244JM4+HBxrsEu1N+uKYZIkdgxLkRZzxkklpo9j
bjqWoUgTrJwol0tO5kG0WDCUPhgdeiqnxfYPqh0uWtA/GAA44ms+Y3ris8Ndyb0HzvXUFEFLztgP
LVN5+XUqbaZgVclN4BZ1JcuXiogHDJht611JX7Y0ExPuxqP3VR/3ruLRlutiDO+SX3LMkv/z0+7J
mv24Wn8wybyqM/zvKPl+wIscUpAhOGDzeFvD3u9RCn9mbjWvve1Eul7M38y0KRfHQJ0yHxhImGBO
GRy3ddaFxCNYAer6CPoi7XcNTjMOMzs8na6zYqxmeH/lvm+X1i1sKsEWB96hDC2R0DrRbeXkubFg
6IRpM5G0pIl0MZvPGfBAfOFxdA01LhkzRtyF/+hYsI1d5PybMctFU3LWGqDB/646KQ1OhqaA6851
ZpBIvIrvCAyvOLBOmIUgvUJkSV/Qt9R/W3ouihQJUw+2SKQUQnzD/Cc7PRrsVTzQQDcjsux9hM0F
iXAipNbDYF0r3d+X14Pn2HVGptJaN8uRNTL5HuhaagPXVH/qzRmq7wknLcNUknfWnVe3F1Nk+JhR
7r9Vkdc0ObYz5yqkVIubXyojtVIfGlb294DD6DBikbzTq7sRwxpJTMcSeORBtajNPrr8YhnLdJW9
o3frYijw6WSfzRUWWMn3YY0wy4ZftK4CV6++7bkKZAlBZ4eUpVZ1Boxmdlfjh5IT9Etw+618Jli6
uq0cms4mkzMgBvH/vg9aKPV8g7S9Out7shsZUK4bXA6kcpc324BmoQzJUNHut7So67GnvE2L3Yja
ElHpMhLu2BmgIhVPG40DPI/2TbG5XUvMwyAqvY2FNh/3ToSYUfOhBkzIOFG+dhcOp0YEzyaNH0c9
hY3lFDq9zou4CgaOY29eFpZWEBG29EqZY/h/ILtVz8yZ7SYb+tRElQc/Kq+v10g98t3hSulWug1F
K2o2G4F1wnRS37Ar6hTpaDWhsqJ6lD0mIbitMFtu90tN+AsN8O0X11p2jA2DEZqu4s4N4VrOlXSQ
TCKCQnaqYS56Hq2nhzZ9gRBjHyJfQmLT0DLunJab8XwazWrOImIQBA3VhsVcPGfazxais3/kDaHz
U1LYUmar90QZEENLdetFD1XpnWAdp9v0t9IBPEkpvo5zrMzzX705SPhPIMSZuz1W7x5Eu8RE6CH8
boKihn2hcc5jFN0LVyyRLC5X/Qx82VM0pZbcfsFVHwLosXZDowqGeC0mYvIH89pi+TvftRLPYWRZ
X34nt61ltnWK1XBFXQMKev+9gdTMFDfx+vxWOEZE4sAUso31qXS5dbiEiUM5d/4C5TYBRN4uUrWL
hBJfkb74wdzOXmcmz8eMJiHhVnCfNiUhRpLT2OHrXIiLQdiRDKBYwdsHaX1BX094SRY6h0IT+kqO
BMTrz6oPB/Vjf89rQbbdW1TRPrRuomdJQiGz7D9fVdK+xAcjN7kbvls5mvQtBYICfdcnUzRvDUmU
4iNimPBjf8kfNuPqlzYjoR3l3fJ9RoO1g11DxI9QwguTzV+kDCdk1gV1GSqHaZ8RhY87nCOWOC68
/7F0XkuOIlkYfiJF4BG3wiPvpbpRlKQSIIcVCJ5+v+zZiNnZ7p5qGUgyz/nPb4IHIuD5acVTnIu8
yfdPBoWfYBH2sv/OOpYQT6rY7bWAVoUdg+eZf+d/p5U4cykL+Impcm5W33IEtZnpxANLItJ/W57i
+j7m2BPdNz9M3YVysfAwRsfWmcyxeko/+s8FhHpTVMNsFeBwMzFCOXGyPH0eO6oPWiRqtAyzmfu0
2jPABGsbgUSzwfL48QX5rTgX+NFlZ3lc7PKnJlx3iGKaHY+mOYnkJMBjQOKL/Dvk6RnZS7mXbOI8
buLI9U+lLwwT8cxZcNufDyB9rghI4pYfIlmJZghVGWb8dNBvZguvMZyIYm9NBhvzyoyLbAZOa9KI
MFJmv9+L+dZLhH+wntksX1jB4fMUVEMIuMRiePxCOmOEQqXy3vLJGsUTu9fJ+SoeQaQs16/wqXy0
Hj79lIQgoiWqDeoZv8FjG/OFIcUH8okIa7tPK743Ji8yzHeXSDJMOJuZsudNhucGT0/+GtZ/pc/M
CwOy8TPCBWHOppCK5xwrX/zpsjlvhDdvqgf8qfpHvNURY/8p7HpjHi++N7xbkSTkDDHnfYTkwW5g
uEONj6/Nbxe+qOOi9AgRnyhwfFp/4Tvv2nWJvQEW1gIO5VZxpbWAVIXhSBbWdSJEtvkhhTFir4MC
8MU8X8QsYTwKOWWD+ap6I8qbmMndY0GibXpFQ8Aaw1rA1eZHtBnWEqY6UnJSG8tdvtOXdVS6pN7+
M6oncZ6kWQeDupmOhThyihvWsumGv5dOTrzHMTvkMaNSoruES2QNP75iT95+vyM8oG0ER8CHYJ60
FNxcnjXMZc+sDtbagGR59DssOhhqYmTHQAy/IphKmcesA+YRDnaUc905dWiuSfVJ2Ml5lLV9z3cc
jrTcQWPxz8iE75oLg+wUssL1jfHXsmZTbiKCT67fHrMXu21s9es8SamZ4Qh45mVo+nhsmCfAzoNd
pUL1ZFoMpxtxMCJxdkUCw+rVG1rxT31RfvTS1ZbS8gNlF2sNiu+dIDhHCiYXCgr9p6N83ecBUwXG
9JH8XH1RMTTGGR1NSl4O1Eudlg1CmTcw0c96MBvVmUbqDdkIMGaZFAwBTJBrfxZx8/eVxgVajTK4
h8bT0fqpBe9neDY5rRK//fKUI45L3DrfNLXfvRf6cJq5lTWudGxKUPwDU8eR/uoF4FMk+Yg+hMp3
0EzLBOzRdCWS1LGLY94BA2VQIV/4wE+eqzwi/K6GYqGs+SpEnHfVaghkr0GVtpvXPAv6cq4a7n1Y
2J01hsneil2ruj2+kxYak20k80ZbDChFSE90U2mpGuFQxn4QEydr9SRxQka+uf4OmVzCsOeLQvOE
GmtKY6blcHMtE7uxihtyPBUvx3zT6XHQduSTQAMewck8Zd+R1DkmlhbYWCz59hYEh4fMw1V6L2sP
5bfDAyqBgUHDp02Vnl7gLgMahQXXuDwF/drs2BsuBUadU+V9Hco8WJ13T9jCzQAxAFr0Lxo+ikmO
ZCxQpGXOR4Sb3ao/Jt7snMwcfNZ3McAKAA6FCbu/fe+yjwdj+HU/aE9XeTr9B472K8jBCWBG8/ty
/j2pI6UwR7qx1e5Ri64GhZ+M7x6MA1MQbCFBw4+O9xzSK0jhferDB6vA6XiIVsjD33jbCdYwRIP4
zL8aWeAZ+pVbiXZDhTs3YmzHxtpyCRg5W87HxPP7brqEGqPLhVxQffCV37Hq69rh2nMp+ZOYZolR
JTwBem4W5OMxfTYBP8F0BsJQNfQezY4/keqF3GwgH8XY99Yz8xM8Pl7ZrGs4SpnLsI7vN+PdeB+o
uA3Nc7Psj/AKF9BdYaqrGz40qoGaz7nCISwfwXyTr7yFNYGVzIccWCvzak2Y7vLJIaBrnfgM0pu3
GxWfm96j97jKi89jarKf1i2bywYWs6GGCfGfxRqQh8r7HQdyE4IrM/0FlaU4FpMOOMQU0rIHXe+1
Z6D4qmcJxD9T0BmHq7c8FhNTOmfB3gXQjclOC/k1LGo+JUwPKI61k7J5ArhR/1DIQfWAOYfMi/Iw
FjMimu5ky3yuo0iEk38Xsx14kN8mSO8b0Cf+REaD0MN+XeghQhumUtdU/kd8o6feG/jtd4K3zfu2
0EVhRDA8VgOufYbHRCx43ggO2ghJAJQjnkFY8lxY1DisgQSwms7qs4GhAv37e8TG8S7EGTmzdUWw
ORLZK+F4fv7PO+Uasyq4+6pgnbsZaO7X590H6j/NoWBa4HRD2pUQDzRHwVFXRzIJRAgAeK/OYWFC
KCZkZtEm8wxMj9Un2VjI1EfrI16Pd+Dl0YNbV64p4/hkJM1eZy3xIDWedcnjwz/2/HeGUY56hdof
75t0nJ5Zu+IymILFKOlRluN7eeY4WSlKUGk+SwVCOEOmjTbroCjxK3RQAW/H0WGdAjWUVlwa1vlp
RWXE3f7seTGYKf99nDy+Mj3kqzzBNVfcRw4dXvMBjswFgopYjCVzw/9zR9rEgzHJS7AHUQRmZ2qn
8v3LYjA6p2aF0fCvWMt9SsgZWx3SBn9AerCx4gngm0KlsPWmc4fp5tmElfajsr1CVot7iNgrgJnq
O+GdxNOERRuaGgZKgrbsQi7hZdlBeE2YwaxtRm0sVhZStue6cD/ecGJASlER8NQBGDYBnwnuGVoC
Sj6UETwGTN03Kp78mt83gvrXg+tD/He46SwPiCv8KCM04F26QZYmxMYS2qgu6MOsOnEcE0KmBigE
bny11zsUb3B3v1+/LfZPxDPVGQ6H2F5bVbCbDbAEHspKkA+A+6TnAcipp3zGoZVNBKtRBunkOkOw
BYllqqA3YujHP3jPvRNAX+R+MUZo8IeCHqJvAZCGh/Jj9z3tPtSlZkTtRXXKP/2fBr6PZzFpL0I0
Yde7yqGyItzjNbre3V/J05cAJuvSf7uaV4RpqC8LAlC6MTfK3ioIx3YCthCcvmeIeZNdoL9CvnLo
Itx++JNq9A0+W3x9XXh3H5d9a4QPs4P/uW+OXu47pPP5XoCLfiX+NrESvjU60JV60q7xcou/Uns0
+C47Siy7XHXYl8/RY8dGgHqEDVHz2Wq/bxulTAqMDA6VAUkLrEMCd/vPgHyJ8esMCHxG2jBNP4Kl
0PIZqlCN4OTkoE1bdEuoc356S8L0F8nc7g6JEHZiFjF8xKqiGz0aG9EY2wLkcYrOZxLqcCUZCYxr
AhCZL76dhOXX+UwQhZxnp9xwwNDM8aDIUPvN8DZ45rm4pRY9GvRKhOkrIR8yof6MU3lF4fsFOULk
taHAKy9tMxvqIabqXXPLWz++0YZ3k3s+QUxAT5QpQd6EFOwQhyjp0MtPEEPsZHRP8HBZVo+9VE0e
sssEhVlEWSHgMyepAv/TgS4VS1yHnw6i9PG1oVRcFrqHVukO40EN9decg2aojzEDbxGVfHQi+CLc
GHV1lg+u9wb/x/xSYaaqzHR5TYuh7rI8+rDvUtoCuoHeVYQvNM1Yfq0qpmB4tBNekAW4n3KaDL+T
L00Oe0Dhc8rlj92ddI4lW8RAEmSJD0YI2F+Tthbj+gaz/8AJofQBt1mFk/jGRg/I4R3kmlvhdDhg
X+N4cukFkSsQRU0KRL6PhaUZW1a5VnfAZrpoQ3zByOnC+rvOcTShjuIcf8yGRM4gOSIJsvRSiwwR
O8XojS3xxtvinVRZe64m+kSEVJ9+laeztj8r8ss38HcV1S/g7LdxciH5ZXqu93hlLGEhNY8xeqJP
e310u8feGcqw5yExH05aaqu4LxTY9STVDx5XqdcbiVd0PITyWWvB/rLzpw4xXJZVb/D0EVafkDyR
Zdn6DCMKqnVLQ69Ix4W3MvDle8U2cuF/KwIeOIkp6fjsbywFnrakhCXdMB8w2ypGRHJKj2/Ey0nG
5iK74YEjdSGclZPgWT3ozOEJzzV1Z2FL44rJX48oKZB/cEugIT9Vf0hRYIoZr7C6fQiZ6xC5ruve
Q1tK2aVil5N1k6edD8SAvWv+wOOyapxzgOZdRFv6UTGASDc1Pq3IbC/Qmh/95SndvuZkYEy0nlL9
B01Hmw883knSAkBw5ghGfSuz3/Q5ZfMsPjMDJxBd8ZCoUGSwearaQsHPqaViNZ/nJOVM/m6kxAPQ
QIdFScmW3NPMAhmm/IiYhC3y7NdKF1rmwlVlKnYX32ujfkIiw8E9W/l3YLiF/qPj5awkpMC9hcIP
xwfhSD5UaOoYj3RFRGJRnkY1dHPOuwcBGZZwgOGeppQkkWr+0iNRISJ6hfvNVMXQo3fMhuxp5NOI
KtZQgwSCqLZPMganOvTIF6KA1KccLbW9PAWQ7eqxjB4UhsvgPfmw7LLk+MBMXNKnqMmq7+Whbl90
9JAO6sHT7XQOuAGSdByHEgUnzNOq0WcD2DrEszyWahvlDbJrXkAdJET0XFHFNN/Nk89dfpcUqAIW
hhtUkQ0hwZJwstPxrjFoEkF64adcAydktFPA9oUY9rfMddjiuEiKteQnKtqcwUwbcimjGm+HemJU
bklyMGTX1wSW44WsBh7TU0Vog2B0oJuWzt860j9HxMtwKdHW3onAQcgsL0ucGhQtSsANlhUHBMk5
7PGXOJ81RchGxUSFZEA1xgb+Oxqe/CoPVQa8lIvs+QxLrsiHP/ByGQtR6gXWKTqBNjQwY0Q1MGjX
yJZ4IaHbnMHIR8JqkMODhTh212wSmuTjxCJJ2Ir5JzlCDfq6fqtIN+ftIzhhTHnVcCFclReD9qsj
sGDE09cR84HQJgaflGsUqI6EOdL+wSaEVISOMno3dkWr/4bTbfg9Rmxm8F4X0y8WybKn4TcF2Fxy
b1oSWvrZu0SNQfF85erEb/eBQxaXBno9LvgFnvfWr5qCNk764mDJghXBYv1oPzxTDDv1XyBDkHaO
mtPP6faINMbc7kfa4lKTXDG5RvyHnRrsPFc/IBSnoiwnj58yfB9ev5RuXI3Tn8FOzVDMbmev31NB
9G4ob1T17xXEPGeoBCR7+POhAMRekqqJotpVZzwo2cXikIYxRiYy74Y4jcGi27+OFaq/Jy4JdkPI
j24b2+FnRwFejOUjx1+erJU84PCT1AmOllDg8KKMXfNS/Yh+4tbi5DBuxwO8dyALgn7Q7rDV8eG1
SN7guKOsgE2+Czw58PhDgWOGbb4YrHM/e9nNlCLyVa6/c77ekiM0pfLsbD46HiztqCVY2n9aIYj7
e0eXAFlaGW7QmlD0NslFMZAXmIztlRkFJMbA6X0OX1sjAs7T2Vtyc4Klr2jhHjOYR626xbKf38rz
tzJ5yp4gXMDTyji7x8hfTfT3By4coGrPqh4EFhsQdQ77q4lkocNyTzSyxmnCXoeema6hYvJdzYca
3KoLJ1hD29/jeV4ifR2E2mM5bLjk70BtGKC/gxjfnrj9y1jLcAoZTlEaKfuWcODW1+oI7Q9TIhDc
eVO76S47FxjVAakTEdrrwJBMIgr/tAU/7whDqAIKjJoEJ2DKCYemhAWoiBKHFIzcX2fcqIhJ0iB2
rd42w5pqrdlig5Ry8tuf+x5nRz5o7PZHMRU5qVurjwiL+DpvlNZnEG0g0fZKGrruMhH4Qcr9Z/72
Oxzv9OKiZ1e+arMCge9Q4rPsB+57aR0xZsISU8YfY9IQwoMryoHHKPbllyMCJ6Ajc71XdxIeyNhE
25jx2CDw9siUkFNUlEgRMOKBqHt53UxCH6bGTvIhjU7jftTikMQBvcsXb+Fh7PQNU06UDJyu6S3u
bR714dNt9MtzUc7vV/1M31YaQY4KBCsm5nGL4jQx6CIVOjSocVLEMO05CPNtiXQX+tBIF6TFbv0g
WwuySC4UTzzqJYiP5oCGk8mFx2js0rp2xJAtU93TdE8+cJ7XKtgbvZV7v6rYnvUX6TcuhP3eYEIQ
CSXmlKfGWBuXHru0EDsFhhf2w2vxbIFxKaKGRrz0gyvSAkjSmzPXItGqdIWizSBNTIQBgRUyuRhI
YvpIsYVUu9qD1Fp8rzFa16H9JMc74G9IvhFh85dj65Wir6lcUYmF76vAx9CVYLBzoMNXJczkxTzU
+KF7pkJ9qnuZXn5DE2XQlAy9xFeACkfymm4OQKfoz4U6t74zdf34fS7wGcCWou2EQp5f8KC8D2xj
CgW4r5wTfYWVv6U47EjJ0AciA01oUMi2Uf+C3cHo+feOTzzQYk2zrs3ZOV4GFqfNkY40gbRQN8cW
PzTYBUClUrNQ2FJoAlXTT6AnUGXzbDFVBIpjIl0BmvcrhjzlU8zvG1yqVJ9eDacjp2V0T6rKP9Yd
BzmyJ22pYKuW8kdA5SpHPeOXYeKJndOzDHpv3AP8Ht3mqB2QM0izlRN/VW/rWzuw7+N40WyryZsA
kUjb9NtsAkApVQEVYNM6EsHOdNbNb8aeShRmA5/T/ha2jsvJdbDNFiDbyYw0xPE2DxRLNH8VYqYZ
ljSnOZ9T/btX7AqcpPLS4sFasgoFsWfG/FC/ElvBKc3QQ8MzhU+NmaarAOQzvSEcYpcErJwSzhNm
QXP0p/XfJzI8bUkaJEImmE7MfX6L0DgzkaGWKP9Y9SoYUHYgtMUYMuaTAoZidPt1HDRgftfunAem
b2VkzcrAfWLeZYZUkErxJcYtOrWTTPN0Kzo9cfmMTzAfoATobtGP0sh6/Ly28biYPl82I4J5tjKO
OhETLN+pzKzup6R+IA0OCwjVeZ616HWrFSfGwzCfN5fCGPXsJJMns7dDWdnNIttVS2zYnte0sJug
3OA2AeMS5Ei1DQpNpEifM89yscSnKlAPqtOzHd7uuGp4cTwSCPC8CwkXAMTrSEEgjZUeGEuP64Cr
gYYnIOQjag4YwqA9DKHBw9abygwnPmE2ICBx0r7HPTZdYBcYvODTeutmOL0p0lS7vaYE6UXPYYDl
q544yYEmG37jxlTtO4wtDO1mLLx6Y3RBHFgznP9qDi8UvTX7qZOHmINsOqE3o07FkvJFhCIOV/DV
yID0uE7yUzgsSPtiUwS4rXmEjR/yBfgHzKO9dkgv7y0TnlKQ6yRW3LWbfhiuroCJBscihCWvsFWa
nBuAPjgEML+3T4c7lm4gISCxWMOspGU1pzbhvHphcoNlMQTJn3oHTsYgNzL0MSCDHvaHgfOkfcf0
GNGYkEqkztDyrSu9ZzkfQhxQpsrJlWPH8IqgPpjEgz7trGWPxEUtsbsJE0pubD2RA1MeIZRsRthJ
/vNF8+8kT44TQX53MPdMn3NAL1BJRXBfoMx6WFKA06a9rd2oYT7Lzw4z2BdqVjD0ao9AxqeuM1fs
/3xvfIR/MAw0vY/IhsQA9hNVoyHz0Ir9Css5u4YCRgwzqwgFO+pWIG1G2F/Lx6mPp65wsULE6gUg
61V6JNauGvSr2Gm2lAjC7YRAQNAgJbx7mAjmP1Q9Q3/4PVf4UVVy9AmSQJsBkeh7/SCvi53iAtTb
xRYv4FP44ENMpagdjp/HdGccgbQ4QEie/+X4qw64bX5mHey7nUlN4GGj6rOgoOZxAMAnQxVCiUs/
d9reN4BLrMIXZZNK+Tk6+S8eTU5+a4RhDHhtJBBBqj3gNVp2HHXqyStq/0G0Mgcl8777J3r07mdZ
3Z7I5bozY7BFDGuAglWot9BG4O8mfBShn78PfevBpkdGvi5gALTTwUz1qCXiFf9SvXiqX/DcwSjf
5bu/10n49uo8qlby4hlKDI6jqhMWQtgn91uWan2wLjy7yVyCnduPHm59Tj7eYPZlVjaS2UniKW5M
wq8mXWazfs80/e9zM45EydDU+FSCFM4Ykn8Xp2nJtIo1eVpgds+0Zt/tXtPXmGoTN585b1uMLWgV
rL15jXc/w+4P40lY1d3qWc3xYE1c08FT1sUJhGmXR9Ouj5sg3uLUhDPVRAsxMAbZ8vq55GL8Ja1Z
bRSqRcFqPm2TBXEq9HL+e65FouAgaIk4Axau6dF5AAnsyFIIX8vHXp3knxA7ScxkZ8quXXKrpumO
Oyb94Nr6nibwS0c4lojUHiG9H+mXbmROykn3RaVtlzxmY8xYJrS2TOFd3WNz4xFJf7P1ifNUeBpb
s+RlgymD9/OsK7MuoLbnotGLSjfc3gE8VgSUZC6ODg4ITosRO4otyENjLLOHPxV+84wsTXrMcRs9
JOiMI/YFFpG6rs4sITfbQZGwrvJOO/dCGvwHX9jJbkSf4fmaTVElNqiEXlD18AZbNehFAxSjPq5I
TCZt9OwDWRAoDYTGwEdGlKNZG27hH5ahClk6ZHZ3v2Je9MXfkFkejmewM2zNcLC2xWRFiUrLT6RF
fV+xG38++HPxtdPMLyJ5XL3tZK3GPk0aCx5nzS+PSFquH8W5bpbG54prSdxec2oXhoxPyIT6rM8m
hbmUa9r5kRWmr0OLCzDsrkpj7r8gdJBHAqtzYhvNyNIP0lNY1T1S91M6mN7JN+psouwpKs3SG/gm
NcEZkBmiHGeSOgzwKMT2Si6c7w9UE0KPxt+FtmRuQNGjE63scTNBx2LoZ54+4VwEBlXXeMtiyQie
Cl5wkrcEHtUTa4yF9ev8vTAUfeyEtc9hsAC63TA7zO+T+yBkiqDco9Pvg/Wc2rwzLlWMXeC3UEeC
P6rlknVgdMw2fXY4XKYt2RGFEbWTquxqmtC6mDYHik0csrFHfSJpSkGfcBh2vgYtBCalwONilEAC
aticpR8uftZPi323J7NO+hksesggjq4I9pwMRNZDL/SRvD/WKGa4JPE9ZOSQJnNrnhbguwBJeAaM
Svgwm5erQAFU5opqA2M2gZn4RT7pN2zd77nqmTjvEuGle8bN0txipZ77S0XuOVSnUV06HX7F8vgV
WbMnlTEFuyfW/SoO+21jOD2g4s9TJXvUMRhT8Yhri3rxvFqwV/GLXA2hOSaOxTJDy9sH3cVUp49T
lFezMvH0p2+eVWx7N3Xi4CvJv+nSGnKfh85zMG/JhYaNdG057O2exEfp7YJjYmN+ivBfxr3WAEUV
qARetVlqV7/EdFBlugMRImABdF+KHTvKU4NdIAodzPqBu27GknSRwbo/5E/vDYPhEM+I5MChsOGi
OpRqk3hFczQk1Le3MdF/kUrAGIegNZIzbmxfBuaZbDK//F4uA+qnog9U0szi/XBLJ2M6ypJWM/6l
gMeT7jnBs617cV4lITag3OLhlKUU89ZJ59WHdEfxMgB/u93L4INFz5q/JLPhPyIaDv7BgMzCBm0u
GY4ss5m0gIj2R5nHNzpOTirh1zZcO92SeT1dCT/zec8UCT8pJnSsDYo6dmp9OC+qiTFVftI9zVyC
PwuqZEhh0ERKYfvGzySqcDs1tgqS45ChdIkLoOYbkiteIvhnDlBeWJyQCTKPg6wQ8W0b85hMk+nJ
9PAduWI6NyBLBVYP4McLhNZlxxL6XyPd6MkFRIDNRVjEMeFs9cgSk+P3B/KxVyKxUWfMYsHV92hk
2DiYQw0mCmNNPNfwdGLMAFN++YVzkPiM3MBT4iBGQzxhhsekC9yON0PtWcjuFzMOWktYiEDXJa0p
L+YxJn+dsQLh1KckYYKMksNkDLPNKHfUsBo/pyZqUZwZD6iXB1djNfDuEw5UY1sEvJd6RGmpCpMR
qjhmx/1CZ5CDadnbS2sks/oVWAncsDgLnX9rXyndmKaF8pHuT52zGz1ReZ3zOxCHMBdiusWHvLPk
4GBgAYLlbRa0Y5yZ1vEclj43CI0PcOwvk9zHWT1SVfF9QSKKci/pvsnfWemLhKGZ+W9kDYEV26Bm
KjqSRrwqnA5jxWdAZzBuz/C8mfIhnEIad58Cdny6C2QbDHJOWMz98zdiOA0aC8ADB/hBENV39hGu
JEhQBaUt7ScNt+FTuMNzfMBaJFCc18L0RW47FNURT+dqOAEX8WGcT3UfuBW2FGCLsm98zWOgyRka
lr+YdZJWWO/kKA2JogYwtwm2t5loOIPQDElb9RRh5Mxxg/lEAnzOyfYSbjZTfd5FXdR7p+kL+00s
qSevWY14H4qTt72xNm4lfkrodf1PYLi1A1C+r/lpXRwBE2utQQnZ4fOIHblNsJaB9fIE748hvA6c
VJec4wv8kXOaV9XONu9fsjbLXQp1ivnOmHTMsHXu2Ei4xYJMTzOiKx1ZNJ+mvac3F/zyfMqHDkuU
a3j2HZ82jphL6iJGhBjHjKWZzjrj7GBIsTc30mrMCcDjzSE/q0NQ3ZFJrVwfYPYS3ALnN4Tp6Zjr
eBavnhPJD8BO+WbiCpWTjD+kTOtuycL0JBcejQfpxx12ozrcED0wklwWI/UXo3BqMcVPeQ+NLZzO
wU1nA9lhH8P750DpxjanXk7LdNV7uxuWVSFzbPtGFUHhsPlI4eASxx7solBiGJqNIWOgFL67bHE+
lquah6MyVeKm/sn99jx0WUCH1qZwgEimOO1oB0hLNM2o9h67eKUtywnDQFH5jbU/6BUuvC1XkBYX
iW9UI3VNMDHJG3n46EeEOjiDGY6xpCfa8Q7Xxv7K80y/Q8u1orGibFWvcJ3wWJFFWYV/nXAoAAcq
0RYhq4Bz8BqBZoOdSzPaCLajzs8CTG9CvKnuMNfHjNyThy+Ynl/swCH7pWyHfxqeT21AfCeMUoEi
MRZzYiyhyQzCoedNAWCTPAvDrnnDQgKT6G/w2Kb6d166Zjmq3b94BBrufG0RH3mAzjxjEir7RPJG
D6h4OyNARLIFeCr9Z0ACOg2Yp9vVRnHeSwQliLsXxnYAD+wnn6QrWoIFYPa/ZJd4TKe5xJZ5rvgY
ZfaLjzguTtvTNNu9hNwGV1zRZYziXSbGvpBGr539JkVAsftJuypm+hlrTq9xnhP8KavEjm/qVUIT
BiOHNxKGhwDX5UHhweNSPm0hDYe6x4YJBfP+0wqRHuRK1Adcm+dP7cNWOWMGSKJojtTK0x5TaAUt
8DEaX1woscWg/KC/RHkHuvrvgjW2fFMud9RnDP74ytv7Eg04oVeg4Ox9aMHH7DAOTxDRgljWOAR0
MJzHuGoa82J/5IwSSAhjNCCDOIBKW/4xGEbV954+fbA3OrzbMOCjCb4sfFXAWfu5kFxpO8QuefcI
5NqtqZBMeMhER/5k0QBmN/r73H6LFJN4BWbHSW2CqvdHCFlTbYoAR3G622smO+ZYPct7HHgnw1tm
jJ6b6oYVa8czVYamR8IKlTYFFM1XN/ue0HqSuD3KfqvfEwa0rcOjMMt+9QuFCEa0gzWPYXlhT/tE
p+2AiaXLadz51IXkcO+F8MCHPOFDU4XRy8AoeIbl4RnqFyU6LU/+d/Od4BcWNGcRqqZ6hv+ecFvz
yxdeEXAwB90UV6Igng3mzwnFOj1B857w8pzBwj1FBC8gd0AfgiwDbh0eHNsX70yLMT655DIsTz/I
q86Qtu/L9/K5pIEmdtWGVuPSqzF66j3Q4UgPhW0Pc89gsKZGAl4erL8XWkXBUALRwkjXM0wn34BK
DZ8RddlwqQOWrkHZZbLdTi5OuNJsqIRUGtmYi8AhAIa9Bi6FL3Ahu+JxAwRgErYwEw5yQDb4pHHA
QhMckvv4oQWE+oonGxLX9L5MsSBGIUpsHP3dIFA/84eXRAxaYQ3rjE8DqOjSuPnTtx1EPu9zzv2y
4WQzcAvuOSjIgpnzqfYs7CKo3NfuMaO+8hR/uOxcyKsusxw3m8oBcyNIHukNT1ToKvtGt/kKHPZo
OlqhxeJJbz6OMVZ/M49pLQLAvRJ0FBb8mLYaujxSuHAwDcDyhy1r+r7Q3XOf5DlTJcMvfrvoRavD
zqqM9INeuYO1tRZXdlRPWza0dolimYRMB0Qg90gWwxr6mFxx+l183NZ+MamQ57REmHWymjqiOkXU
Fv7uA9g7gmEmh5L/PVjzztXs1FXHmsva4L9iQ4phwhrIOpCP1qaGBs8tkgRNCiHrBwEtYNnLYQC5
IxHRKW+9/fvy3oy1of/18ySUD+BC0/eCzgf+sv2CKWo/EN8F1bzeflgVP/kqWak6x7j8y5UffZfq
Mgt7cnZH0ARcdXGP2PkJbQYRGkxhvwPGQrRaW6F67I8c9yd2AHH8xSuosNMsSHf9uhgjwKOAcg1X
nRtkJlH642WkLWkdcVJGSSt89Zh6MJma3ic00dYax/1Z7LzWb7/AkkVY3WK59QkGXrcEf6f1bZzB
QfU0Ii3mOK5A1/Q+7pPVnpmMKD7jji0qCcC55mXEKMSm0tjJISJOG3Bs+nvDTRM1AJgp8DCM/wtQ
6VTGjLULMq/dYCq9pzzg1AFiY3C1Uw89HQr3YAyD5Uif+Fyml96yoThhVsJ5EXu1nUT/woqB7ElK
2x6Z0/t4S4zgqyOoACN4s1PyPODGwSIewW8iLaRzT36zlkgT6z26RQGtrDXfuhQgKbXHInxOniGb
RfAag4pdO2KvMb3Zood9jjjcJMzTttTd+qi5Ye2PikY6k7qwBSMBDna2QlP0x3lFZSL8PPLDY5+S
jPBdFEBCO1IhafiE27dSiiYHU9djTo7eB5FCt+cCjknAIMDBTb0PB/pnrzucav77Co/wCngCr9KH
DOJSs1H5AT1jKnJMnVkWCi8XwRybFczixqcfGj5OzLVsjej9tamB19hwyuPTYnhPolozaRqb3p/u
L+XhlV4OAVwMo34ZeLdT+VxE74WG7/3cHJ37Mci501zyyTD6Oi+A9mzGaweSj42EnS3vR+sAiT16
O+UCgtCb8CiVHCoLS1EYO9Awc8dEleKnAbyxQzlhlF6Gp1u1g6w1jt0O/hywIqDC9sPsvNoZYKwE
y1S+hPxmZB2eR8MmNwyDJKIPvwFBMSJG5htU/itQg++Yhv4YB4/Zyc8ize1+y/Dr4V2dCsjDmDLY
GcON4pkvndeuPNzDSkSJWWuW9Al903NKkjsuYK8bp+makdtjJ0WylwbwcQLLVqlampEInzZuJiE2
5Zzx/q0OH7R0HHHkRSu+5r83r50Wtb+Nk7mNR23JNTD3Jz+x9XMy56M//k4OETreAXdl4QFZ4Ain
z2VvrlL9uaYLadD+glmN2m32de8UefP3vFmfdoZIEuSk9sA1PivrIO3KTZ+41a6ZqJ74Hgfl1sZL
0ppSqF0u5nTCcEdnkOmrcxp/+QAvRLtBbZ8qrjzJlj1ZT1KYTl5EPHSeNM/H7zMUgtNCPut7TUSG
JZeqJESu2mbo9H7kwPJirF5gW48VHhjiJGS/9qDPYUCOUfkdlEW4NGNbRFM+8oigAKF8H3FPhcgT
kHCyLK/DP5M5vAGsIf1+N/XJPwFc9IjnRuDVlAifL7aSrjGEPe5qt+w0o5obuC3zX9oa4ko+dvnC
s5pcEFA2Nycsb0fI0ceXjLHAtC//men3923HH5QMEvGcYHTtW3NmqmCixa5/evHs8ctpzV6oEmXC
C78cXhJe339lyetXJHgAxuQLzSfXwH/8lhMG3ar8L8pVirKX82lxDGzvoX6KMtk3fJ2xxM7IFrIK
YofW0KagIRyCXJKPf1rCx7pQRfGoC/f+AzuwAJAZjCyJiSkP/QVMqe3cN9/uUBJewiIcqZfhMidB
4UdfMyH+xgB+Iw7V7PYMFWEraB20XbOoljENFlqYcRqUYcva6z0MC0LFR5bkEDSGvYd5xOOlwuIN
CqEGC55ZHSbPzGFy/LcFORlf95wdH9dE6HMX0EKo+CfG37Q+lnjP4WnSrUpqm2IH2iPXMIQI3bNB
I9jdXgiWOL0FC3isihKupdWcK7NU8yRcJ7m4goTNG6kbgmvwL5QEyYzGPBt3RAUc2KbyAc1EwHgJ
gIJ+Ba7WE6fpT4Bqga4FQiEELTAGSja4v5yoWEvThQNk5JCJBak+otCQKZUlm/jtrMYRFE7hfdrA
tl9QQjICuHKW0eKSUgqjHPzgDCLhQ4NaNfBshQntf4xocG/wBgrnKtA3oAQfgcRg9YHnMBNMIJkv
6MrJcaBE/Ht5NYT2iZOaJ5JSc3BC7FWFh2jNCU/PhJ0xD3hxpv4ENaiEzRkex49985+MwBT+A4Yr
zxmdj7kilASQyZujskJTgQYBNEt8BQTjlkNtol65RLQiTKk1SCUEP1F90C3itgckg/pcmz1u4OWS
X9wjiq0au3AsQRkwNhuFS6Yt3nBHMnbjbgVe8poXm24MkvM/js5sSVEsCMNPRASbLLfKLu67N0Zp
lawiioj49P2djpjpiemurlKEPJl//gswACyVbviO74JWTaTwuQ3UgGWNIpz/zDXX7nWgxPQ+5mZQ
sqgG3u2AHQ2X7RmmMcAR9gS776Sk5NPDH7VIcc2f+vhoWbc1VPtnTCafz1QTfOZmyKDbrJHTeqcF
d+is9x9z6ImaK2D8MUdbc2fmxKJAnz1C9gx9CE5Pn0GS4W2Zr5plcSwl57PL5P+CUWsDWRMVwlSv
R4OCKfQVQ6yw4a2suCz9Eobeh2OSbnGEK2h1UPbdsSZv8GiiwWcbhQQaLIFcMI3tFPlV9Vphg09B
HSvBd2wvn7vXjuCYMfHjRPkQ2vn64PRGzCYBKAfSM0j1ghjTGDxHJMNGgtPP3Kg4X/sny3d4htL4
sPwRd5g+hZD0+E7Sde09A7MYLo/kn+rokMY8I1+bx2gwgorMYIFoadg57V50LHB3kVOxPRGyeT6h
5ha+bj+5zd62G3Ig4YN/HsyrY85aUZ9IF/It8JtiSqWtTwjWLuYVnjGwiEj1ZK1HTxtzTzPlMuTD
96AJoRZlZ9TesBh4BGhYGlmMQg3Kmy0rZYubTPi9N4EFyj9EgAEPv0MNpDkoeygS7IdvV+WXWoC6
AMoNel5A2vdBkEGg1OAmxf3PzoA7FZ2z8ENuQSeAN1mhOUQh04J1Ub/QzREJZ5BMOMK6j8Pein++
oXkeeKKMmyPW6Z8uoiLgoA9jnu/3MI5YDTPB3dixYHN5wdYAU04TrjyTERwny3t0XhuTSlMu5cR9
hCq214RGDeWAtjZ+wYIDPvgGBZZxA2SeJwyAk/Nte3OLCV5EkahJgCPgPPSkd++DPY1/BwAkeLZY
CMukmIeYGLNYF7AWs468TKP33YcZE+Ykf8GkCdKF+Vv7ZiQLR70X3Db8chAf4I2n+o0vLe+2w+Yk
Oed/0hpvjDnYAugnmOc09R2Kxu3MANXoQtnEAfe+yBFueNcvxHWQuxEhzo4WmzPqQuKhfEY5wqS1
B/thkQdEurDKEIaFhM3imbqpXOTv6AQh7j5qYfyQm1X6JUM990rutry4oIw7Nfx6WT9q4Rq8J0Rk
Fq5FfoHXoTYLvsvWN9hPsZMneZCYPVRpqKfH2BFAxy03bKxm3U8eWstPF/SxFr0XZneAhIJOAXX0
sooH83anCotT4Fj4SIQgKnH7h6ytkp2idZrFay6dGxueOOcnNN+oAA6t/lSe8OS9kVSxyVPSOfk6
sunV2rTIxY4UKzYBCiPXgtr3HLPLSjqHvpd2BHYhSFeV+49yASBjjZq5AEs6WtIFL6A5C4Srju9n
opnZTXIc58S7FrG6wDWYTp2/T5fIHY9T6mzrnT7LZ7tuNcydgqQVAHu7g7GDYhp97Vdg3DJ0/Eix
Pd7IivYI+R8Qcy1dseZRq1Blq4A+hfL40DdiGZhOO3S1/+XanNU8buABH0gJE2AaggMhbIj6wMVF
edRh0H+1TVc/q8XobQwfKyxSffZBbPGfF4RjJ847DivydsbJull//7BVYEY7Q9hRJogwrQDtw2db
eKRhrrTICHpcqs6fL8cDDsMwucBpkt5hgf72+CNQQ9zs85yI5mHN3Q+oACgJuie8kpgUgTn2eIao
S3EX8CCCV3Da5FQjbmtxrMIxBAmaDBx732x5bx8PVtv4G9f7R+vx7W6zlFt9xoM2OIAO2PeNAf8o
EbSJBHeAOwqreZ3Na4oF7wNTdoQ3fTtvBpMmX9/kM5hHms8RtT1zQiT9Cv0E8Ls2JV/gjhnB/adl
UrD0GfWN5AcF5xRhfOGgBc7oRWd5P0SJpHvV4rVpzmTDYC+YwwN2K5cILDIIsYxUA/1yu404YGbq
gtryCyxeOAP/6z7WysqG/sN9Ru/zFYAPw3qkuYj72XDR3a6l8LlBhxVJz5CRYkwqDlf5+gdFHPld
kMAqAfyJKUaRFTEUxSSdz6yIuenyXt2nn8cEbWsjuWrKvgKaz4j9fPEFNA/uzJ4Y8/cjBkiuHpOn
3k6p3FxxDe1TyKeFLTEmUNi3oIunoDz/apjqlOAV6xuqJ4R4TfYo2t0Zfb+qBdZjB1/xdDZeobKp
NnemcCYOR4qSQ+qKvZvJzrWhnRll8ypCh1OOkNXlm25lQc/jQWH1cFrqnr5HQwWi4mQcmi7OWMQ8
QhQel8cE6D6dW5N8gt9SG54uJbQ6YbEcDw7lHtxxmroP3moASFouwOGEPAv4duCRkCO8w4X/N47k
IXFa2dXExrv304Phs0IkYlQB2kWDQ7d+MnHW/sQSaccvD9cTNz8kP2RBlViQDnZvDoQI/Yabcbu7
4CEsu5SV5dezEgEjAAr0N3abNFGxIOh7+cpY84GpM8h2TomzJ2jPwKlrR+ZenhKSSvHqDxnGID9J
lOROfRpVtIHnjMaRpu0z4rFqENBBGqpctXKIy6xOPsUXkDS/lKlft/uShMc3x4UrJ/vnaaPXRHLP
ktN08FmZTPrqgmEjNYOHEkFxrwejeg8PGapd7/LHVC1KII9bNrv9yoEdd51DffI6Iin9wZxnbKPM
Hp3DkDAhmFjeKvsaMucY2vxAHcKNrFaww//DhFPBvVnpFDvczqUL7G0wOJQTnN+zdIFPwgqa1Wv9
nDXYtoaAmB31inizWYHGYalBCaeJpDmYfqfa4jSAMjC0zzINwKQIWFBDHLO2uBRcO7I6xwrIIMKU
PyZA8VhQmbeCtstuKy4Tv72mawj8m8G02lZb43eALGR2CvRDOS8PzENLG0IjpO2pxqOwk+AwHtpD
Bc13+sJxJAu+PUL5xXMQZllgpOFdj+pkrhskOm6elLhXDdBnPbaF5dSp25arW+WSx1oCfOIt7Fs3
TqjdJ3iP3zAAlPEjki6vWJrlYbZVSBYE6Xx6rKp5Pj/P8P0Zf/XfRNo96SVTLS6kXfL5Dp+s1BLa
q+RNvGeMgr1XDlYeKM/9CWSOQLDX/iUbLLJnDYL9vvo95auvuYF+wWZMsvnEwxPn0etBOqxrVNtx
DpQvErKaJRKG5OZDIaPQdhQ+ROOZa2k+wvvBM9Jvc/21qT7TLYDxV1pIyYZQrL72b+2vRoCDBIdl
XNFz9jLEXnNrSXtJQnY300C3EN7gxasWE5jBqNuL11VKp/3HJcCOIE826ZUios3A6JXTX6fPsMtD
lfuk/rpNR3gBmyGZgW1kXewt7BUqEYsQJMnWFAIWdD11SN3rpoMZwIEelV7GbGnSZGGFT9UXZo4u
zSUgaw/Hk9GEzE98FOmYgH4p93yq8K1pTmi26Rmh7XJCggajV2daol3DlhBSR9gAVpN2ObeCD48y
rBFOlVVVezhQCaFr3E7NXSFWJ1W3fkbGyX/9pIunhIKw/WIeOLwF8OYgBYn4azpGQOMN3lDmMsPh
+Ei792EOvHvM0hD/7I7TgjaNzgYxQBPRyVKdNecJ5xDY2Tn5awbebGd1MVppFfMx8C6J7Z2D0lU2
1uAnwLWuivO02BcFjAJ8b+S/9M7QXrqCXpLLD4uzmz7+nqHgP0OHEOP6LciYsai+SFVuLjclzJq3
GVids2fDWUqYLaJeh18kRhT5KvQUj3NxmoN3AKe0mFKMaRCtyMBbGxMy6NOMmRgR7QAukICCN6Yj
QId1ui+2DXgApfUHKgqCjA51JwvBA4IFjPV72Uf8r17Zb3xHIPbt1gzQTqjhKUii4u7CUknMcV3E
9Wf8fOJi7paEHRFazwFNo3osT4Eo2z/Q9d97IGoWw7DOoJfR2Vtn2iW6727XMuNQLVZkCo4f19MG
HKf4Icxth2oVcvusDTC5FqxmtgjPS4JvCrjZe4e5UC/sBFiqE6yIj9/medaCak49ArKw1zis4WiC
/BcU4wYdhQlShXhZvmfYsv8HaR0EIasbwAcEKdhj6eHpMA3d9BA4gB1gT14X+9Dx7ZzHQr5fLe4z
Birst0gmnOfCihZRhnZIj2AY2U8N5sscwNh/KWNCrPjhLbaDkR2KEQY7AIyL1JUIW/n4hCNhTc2g
wZ1f16WPCTtgjjR/ALxyxjHoM+nqPrcf7SM92KnYM0wTXKQiBoBZPVJf85cy7uBv1j4TJEgD9yDm
QK/e5/U/YV/9h0AqnjMYAzV2BW6ZjWsTK16irD5xjQCwe/h3vJphCyZRjwUFblM6u9cAnR2kEziO
GiE4ukNySYDjK4JQHdg+O1NoaJy79y8dGkw5OCcoG++4BWDNiqb0zGKOneptx7NvvebwZvhqtEp0
YVLMZgIYAtNcrBvuxK1M9SsZQfx9hjuEM/958vhT96xgdsJ08ZexjDX16YRrg6fWTr8mfhRugwHt
7+tqrsVSQWjog9fxpjnW/qJMcXtQhvgGBfw8v/sviyjxukCBEH0P1pEnVLgF9B50i2SpEDldkbc5
6o53XIV+3xxEzKdLNOY/351GYY6ZFiRYSCFBaMWOk8FgaznB2naOlgcrUonCwcaIkQb07DSijNUf
HmCxIYNrtLsrDruTOYf+b76BEsR3S3Ykr2zUyzMCo3nh0Q7//OtxnYoZbmLc38n06ek7kPPDfalu
aIycXzFXmz4UAWaPR8DlpaF1jTlmt1EjKL81R36LgJNz/rErzsVPth2s2bDSQlBGEBwG3fW+ePBM
9iNSzpXL/QQ0FBDBTGHGYaW5ERM1qm8jmYHgICQlOw16SYKKKAO3bUktmSGPuHU4pZPdLZTRnXub
VNqs+wOnR5MGOHEoV9WBPChMS0SGSbvIVxqSnnm904J2SrwxkPg9KqaNX57NCT+pvGR4XC27bR2z
EsEGFMpkP/oW3hvtHz9Kcp9ILA7b9nw7QDnhmTDXYM3cusmZ+wJpQzMufroFt1BisA4JAKZVeZxF
0pdVNhegc9QlA3axJc6P/56Oyr43vJpis2yXpTXMPiODhMGVEVMuTxT1oNnoh7M9/UQPkJi4dPqf
8mBjqOn1fwXukPBeZjWMh37EMRTrUL5zp3Le8eloISUeDs7yttyfFs2P4DqjU5HJwC5XjQQXELWC
EdGH3KLaHOZANBcIi+XqgwJyaEi+7J0glDtwcOBhwZIkuT5g1f54I/xCHY2JPwMcCoo4vR2Lj9MP
PMkKoNGmuCjyfuD3Fu7XxsnoYwwj4aX7WJmSq1/uCLpUTgUH/3vDAvV4wnY/DCCSok9HZcY6C7dx
T9m9i9Hz0EwLeyTW2DfntlQepIwO2621bSHOv4caO9oGWDeo5+2Hvq31qprMgdl7x0lpHz9AWptE
d+rta1x5bKE+r/Fjk/1fepwGHCfMuY7SefUpRI6pbtBVtlT5vwGmSifOVR6DtgjbHwm9lBUUuNZB
2BxswRh2XwP7EC7gY2Hohyaj6gvCb/lmu9ei8miXjPZ16wM3cR5ak23xYLSCBAEdDbIa5dc4lxvA
luQbZiQWtd8ZhwGpt9kPzU8e741IaC7mEksYdVv8APfDceSPIAmXhxppF4PXg7Fu9Fnb+OEIVeFo
1AF1+LNskeO883cjjet8n5QqU5JHLviEGyq7jXumTz3KWK1bzuMHYvk+Q+CBg8SHyu9UxrZ5eZBt
lfXx9meioykmTBdfcBPz+BVXhHUr6La+0wME1hjEDWb4mAFfIcFGKBelREIfabzYoDMx3ufyfTyA
kJ0fTocBUNd9a+K0Bz99nV9sEtIghbMf2Q/MiCuGZF/sOIAiGPCZvVIIpgdKBtQDzaO1JrMNLu5j
XIdlWETf1Mc1FCLR6rZ8e49dHirO4Ay19IdEYYJq0dSvywnYOFZglVP/YSPIjenSZN2NMY3Xg6Xb
nCaibvxaB1ZaJo3X37eodGA1b1VL8HtY0X4ENZKhsPhvf9IvyUSASAJ9C97tofe7K+xYStyVpQOa
YNXyoCw6+QK9xRuCYwRPEJcdfrmPGFG/fyjhu3KdQT6ArCI8skiBGN7n5Gr+SX6le+Yxn5bn/qLy
xztp8TSHZjEyyMqDqcRwF3C0tGNtRungxIRbXMVQaOHDjOEBRWx93hcqcdAP3LeCHxs+RzyFqFvd
4hsO9i0MKMhsrCXQ6Gr4u2OgPjYQY2BjMHqrcG8h7wi43mnjxqUyYLh1Pz4v7bWAnrRmDkaS6n+V
aT5H2Jj4ouz+XzSV6fQxVSOgVJ1jECM28aFiKDQrBDD+JuNbABea189fv/kvKdBcWrFXgN5dMprH
5sljeUbrydaJovVC0zJSzvlegkmvUSeE1MS44q9Q7u/2iL2hdXgx/tEsj186vOyN/PP67tQrUoDi
O2LJNcCM9b9nuQZY1Y+YPwtXgs4FzeTPaIOnMsJHb2VZDsX31HiMzlyMm7VnIrYxbBK6SShPmL7M
0qPhgpNBCobUQ1PHMHNIuuCxVE1cLo40k6zdJM+eA4mYB7ht1R9wauorMXtl2ZWA+O/w8vHr+dMC
I8rGXBsYUJT6E+b/skdJ0V0NbFeo1+EFyFRYwsuRIhDhDsXaiO4owSb5L4D181KwJ1dHGvuqOF+r
rko2wu/pO2FU+v7axIhbPpM1HSEoabITLbom0oRb2qW1PgG1+FwGa2aseoFBXjoxJsmScwcqN0KA
3rXXvIec4xa/4nkXQawcvUSiDGMD634GrG8S4e5IRkTGQXUh8xP7kWE3ZqZIg5N7uqLpYVJUJlXv
vV/iZAEyADvqT3gUiE1ausFZYKoe4SsBNWGSMxloI5CYCqpa6aBYg4XKT+L1Gyg8MMF5uxVAAVs4
VoYuhA78xdavBSxLOWyi/E9G6z+xNjRvvGJQYtMpetFJnPGizWBxJleI5Ok7vCGdAIu9cFzLR74d
Kz9y1T54WSWfGGgqsYbAcs2YQlMd06D+0X6UlaIL+RhFmbXQtoPkgNOBsD5qI7rbMZTl/qxOOOQl
nvgXQ9siJ2U9idhY0TcgscTUjj1hTcy5KTaKsIDTxw8PlzqIsFV5s5YeGmfYSJQJ3JxwMwPz5H+z
nn3EZ3g/yDtrmnnG8hnhaw5LtJiWf2wFvuLzce03ndIWwgisgMqj11bNBQm29zyS4S1kPkAdrgVP
vPcRzO4+c5o0vgecZrpBjftpXu0w4uXFDL8UlLAgkXT4WtAImzF8GO95UYR2CxJvGmsH0mFoMOaY
BmH4C/2b2wuKZzEaiIQtPlVSyv77iN9aV99ZeG4HeRNyu1JkGReBK+H6TyzdA00qvVfjwsI3u92T
Brwjyg8TI1BAEotn+FlOaqRqnuyR5onnoGtOhM0CnhWCoD1imzQ+lyEg5lT7ZSWJOzB8oHnpyjxs
o9cVLlE1VDqUGDugvn27GMCPcAB8LNgCqBFHyZi1zPwVfrEF0IffXQXVE2tPzu11fx/LYqJDfMNc
MMUaAQPCJVIkMTORgh1WVggzNk6PzHclNoB7dZLafktFxr8NA4HXCJ2yA0aqgN8NoODBEU6mmhGU
BAaqEVIPnS4QrgRbmGl/tKXITl2wKq6x7Pabe+U0P/cr7yqd005wOMH0gI+zA2r42KKqIbrn1OFC
/0FIxLIXCTWmr2Hzx1HngMpx8Q1mLBcLnFeY4h8HOttGSuKj3aB5aqAwHmHywGGQLm+YCmNWuyQI
EmrKfXsa8lucvpROpC3dY8QZDXcSQulUQw1LJUpc43OUqUnNlyYFT7GZ0gTsZQxOw5PHCds/lyj5
q/DEjM/K+vZTe/m5Z7exsvfcfozY4MasgfE4eu+thdjYdfgH8/Hj5sjE3zPDCboF/IXs63IJwfHh
11vWmtFPIMCIdw54QEOjZI5aw8zHypV9OfZ7gv733OFyOsB8tw7w89a1ALxAawMqkBrJSA+x+sQC
CcsFlAwdIZPtBlQB70YgoXd2UQdH5jpeE/tMvY/xNy1k3pqwhn9D3jYiVO4yi52B358czXIZ7lY4
nzbWf3Clc5mwaHD5IuZChPE9my7NfcJEYZXrc3ja0QCCJb2/ijH0SDrq+/ueQx4vYpCHmQjD1Umz
DGXhvz7uJXTLjPcUNb6VDbXJa1S3oTAM0DuBt2MwrJLm8PZezOLlN+racSMt0nE+RTd9orh8hXKJ
IV6nh3zP4F9CnW6oiIA30AHiW/j3GS6HXjh7rp8I7DafHcOFupK+YbuuHt5gOzhWKOnv4/xH+rh3
CSNAp7kwey7AnXJogWURJKPBWqxSUTvOKUpkOGtoSfgMIm4SiGbgZmPJL/RLLR4QR4UKD1kjLMfp
FJdX7zNienmP6ul3mQlTrbCF3B4/j/YBYgWUtHlOixbbxwHgPdSmyWn9GXWOdJW9bt57H/fQrTAy
8R54IzgvH7beI8YFAMxl9HJZNoWcZKQMEwOHEhEeHtyaIkqZRjumlyVCrbs24i1WlWsC2czuIARq
oKAKP+jorenLSZxxQRf1+WmOajLQaaF8HfyMfdZSW3zTtTHHqoXLJnEPkYPxh++KFt9xAB0mR5n5
RSeq8Pc0Uw8nOLNuD3rtc7ZyVwIlYNPwQAmHyYzYBPRsdGfPrb4yEAavbFgGyL+yyRsyue7XAPGw
iK7FnkUcV/ZWC+/6AV8isdMg6LIf9/ELNlPyk277eYts6j3kV33/RqKC++kaot9EGreB7KQQ8hCL
w7QBMNmh5GtAMy3nfXLrKSLa8OViQWRdFKyFNy/s8KCLNVjxb57bhxCnF2BQW7g1Z45LxVNYUcQ9
FuYcB1yv2FgnYVkG5p+JJYEBHCRICrcdz0sHwW7+usosLVO3h7sKUMvWBRb8zv4rfrHkVx0d4gsG
xa9FegRBVka3MxtQC04cLSNKPjjiZROgDCuunL5lrE6YN8B53hvQxohzHXl5AVkV8z1Ahx8IyGA4
0Px2X2g5I7Y2VOGCloOxHAu+NScfC47qHnOLTPuxvGTgqDaFggwJao2AGznWjrp3wnAu5DmTRAZK
CMr8wHCXbhSDHy8Lyyn71I5xrh8rkg9giPTkgPfKdwWPWwx3rAM5kSoYwujwk6k4JTM3tQgrjT4j
jKCSdWH5jeWnN1+FLI4PMiZh1vrEVkvyNdkfNENjfvuzfz4gXzB4dZDaqaWMP2yi38FXoPEm3GUG
G055eEI4VoxMANLBUFaHWdjPWCje9838G51mhGr+EO99leMaKTxUzKejHPFTKO1pk/g6DheR7H2F
FOeNUGH9USIV4kl8gwJ6MerJwyvm5RZYRTwjTDx4M4HTI45ddwj5YvOYzNsL3858ePbiNOs+nsHy
BGC8n3/B1A1IGo5OLw5dYVWaQxksY2F/hsZvIfl8pRVTm24xzwk9J4wxjo1zh6E9MhM4kWpw26fF
pIMZLg5QV5Sya/NyoLeAFjy5m7b5VV1DLii5E2o+vdjIph8svvBs1FYVtly63xxMfSJ3pMBPqjoq
7G0NSeGpBf67GWe9r78D5WxVy4p+T6pwRScrtiK/1nYla22+phbxk7TzPXyk0fdzUVJPzs+PhEgA
bBTWPcJc754jX53bNxzm8ARij7ipU08/0GG9YIl4lJDB+wRMia7cl1DMkYtBjn3183xNSwwA+FDp
pGiEktFtX+9qSFPAPLaXmhMVtKMh+eCggZdQ2bR++PnV01UyGHqm6mpW9MDkKM/8rPbFRhFCPYbf
kYapCzOFPtLE4xNrmt8/g4ZmBZaavMjNoYFbvzZHwN4MRjYiJl5UFvJrB90abpa87mkamQNI4ev4
EaMPOAK0VyOQNdeGSM5H3IZmE0t9IGPYZbKg3qtGoME5v1jvkXkbWw9HfY3Up5vdh9wx5qK82hvl
Qy5DdGIT00QKXrT+YFIg9chCvmHfrV407Uo0+P/9YVuBbnHHGNhOoHyEfn7RoDuNtal0RBPw92Q+
6Yep6TwuxjMorzc4DZfyPn71M7Oakr+TjiThA+xBqODrgN1phc2RDZMXguS+3WeKgG813WuRxUFT
7Iff6Hm9r5XI/nt93QRzywg0fIgSesu5QZv5v8RaM2Hkr0YDTCGRSW7ZTGNVxu913hs+0gAfYDpL
6GIUr2FLZ1UErKelfpSwmPJPoCg2Kmaf0+fDRrIdvSrXrjFR6eYS3SPEzflggWPs/NUPsdOriyD/
qftZXfn24oWQrJ8ZpAnYk881Zwj/hsasSXkfbt27fRNhoagCK6REz08zVl+8+ou9MK8qczko1PHe
hPaiwhcR5TLBsgBpoCW9yzehvyu9NnVNCAGDXwsmqzSRjtltVAXp1Ly5ieoMetbHftaPJWgNsA8I
DcWRm14fBwpEXxxL//tRGjSWFQKSXjCKEGjOhsRm7C9xvYD5jDsGvpXgPcie1VgGu6NOowVDSIDU
TY3t2wHfbzigah4whRXslbPYRDnCbQEfleUUN6vNbeHhOKS/WQyNyGzwmSpScCD0yaMBQXDIJ2/B
p5lRjAFyQG44k/jKKttCSsW5h4heFVh8rC9T3PGYrVne33YQxSJZCGZAcUDEWTqC4MgLZMSCk7ng
GCOTmaEeKluoaaJXZfXFAu8tORWNOAqU2Lb8G5qwJrb7uQUV/z+FGfc+WmpMnF7052W+VRAq0W9+
l3Y+hQ3CbIUh70oAx9g6gPyg/8Wepw0GKKPwumNsNJb93TG0gAaVQE/ADXYg7z/2JCr4/sOXp0BB
FlsbWKKAta66/e4RL2ML9T8Km7wd1kwqzP5x/cPIAKkW27pBaPiNywpQXsrTuznE/IQLCzQjMmP3
BJh8os8Biihx9j05ABNL9vUjjoRvIHv80o9coXJjvefvI6sHSvT57pEqsSSHKxr8sl45zdKIvWYe
s7CFgMMVZvHS0x5os+oPr2BIWm+cAa66PcbLLMcee/koJ20dMR8whEI3ZUUDn5O+FuNPCKQGKbos
9lT8jwB899hpDPxnBDerR5kEhwkSLtg3ouEDqXH09NXEXpeLdIHKgoWb8OdgEiFceGltBiuDY+x6
+47kmt7dxZK82dKR+bKNjIdZzVhI667BwgISJTTf6UugO3nECpmkOQhZLNBDuqgUtQbClALiMWQI
xtJmzFbI1SPmQeD8v89BGrNAZtaHxAl2ACZlHengkGFWDmZlbEzInfFh//xn5d0DCGZMRvKR24BE
UmwspAOLOS7jd04DxJtizjXRc9BPMh6kHVwW3EBnODiAe8GVAgxgljR/c1TovJba5VNnYcHWl7vo
VjvkAdL+4A+HsRkrOTIZQHURe0F6fjnq8b7LYHjREyHgkXfp5LvvFsaSESeZPf0+vs1MuIz3p19H
2EAQag7sEjZk/CwGa5bKzwUWnTxa74syZ+6jPas3RNkgRCpmABCEYozfvnm4ebgbXdjF7XmMwu9M
xHqfy1hf2kGnQzTU0JiLkJHTuRbrA8K2S7cLMA2aqESo3xwecTxQ+gBmTgwYTuJuXIrk97fLxjtD
ozXsWOPxl5rd04MetetRCQaD37uQMWrzp0/K/R//Ah/LbNDYYROHUk7wKB5zgbFW3RIPjE0mCO5j
jDvw05g3u26c1qj1emRPDNBsGJXwIXaFwG+NFsCsNdf2OnMAe2nT4VYXZ9sx59iGywsQ/nrPZohb
kzAl4CXTbc/4PkOjReDKl7MY51feMZgUG7XmzEsGGgKV2lQLEw157b7pRFHyIryAcVQsn7iiU1Hi
3gc1b/IAPrfEz2+5hx/n+w4YSiBpgc7i3jWuyKJZXacb+SkW+yU5hc1pBC6UeFwrefoite7/7Scg
Me8+y2ZcsHe3ZuBbEt8YFGdwLAJpoO7DZAIGAvC220nDzTXBdpYkJyNmMBH7WpFJbgsZFPyRh6/h
as30nvzCKYR5zXu8v8awJwDkeR3dmYhynsjBL1Ur79YdtqsdL1j34ebR41rmAV0/w/7pHhhBXi0R
0wEMtPnaYFFI/B5sFQnm8ce38arCdrOcWPmabwjyrZEKxxUVWIJEs5LglGKzy6fTFla5G/76qfa5
RZHmN6mXw9mA9Ugkxht6gdOulHm3swCaaAb5sJkauJUVQEBxJaZvRBGvDcDvRLG2XEBOOzaurHZ4
ZqXnjJOGL30mQdpHYKdm4dakWvIOC6dbn9oxcZaAsM9NM+NeMQJO3heD08/tNUpWVAg+uhyC4AaK
PWSEzO+X9i/Ia71R4Kv9MrTvJYDB25gCi0OKBXePH828pR8Bweu9gERmzwnbdH4e5N4XdMzX38eV
Z/pFzIgnQtM8uhXm4U9Ub1vF6XNIwiG5LNxcxezjPzf1Ul6bcy4dsBhir+3t47CARJlYHuFUcq6w
SwENe5cBVaLBA2QPX4WfZgUPj7YpZTHnGPsePL/0a4FNDTnBoUG/QtolCntYL0qf/MUE+SnxMoC7
MyAmMqZYJcBrjXMfJiVkAQyqp8qKeCiGrinYbYuMZFVjUDp8z1ORog6GxloZt9wmYMEK5QTfVzBy
QHCespoBg1FsQDpLxlG4/i/0FP6IZ34bI050+zANmNpX7wkFytNCjPuNCUjYrRr3GK78twMDWIYI
R+uI2lBxYATB9ICseGOWwt3tuRjcRh1jOdUa2IDBMwlVCDV0AvP+R72eFk/PRHZhH+DTYcOmYzjs
w++wJYiK8GfgW7Z+5ybbekEqBZq1teonvWC1I1/mHf0IalCUsHeLKCnI4WhSH04LoolWMgSb4SeC
43J7Y8Iqjld5CRr9xT+a84K/43291i9X2riY6m4WNAvmxBAtq6t+go+D2YeQaao+TWbY/xfAco5y
DbsAdqbFMX2BGchYtGJ9eBYs6xWxQpx/yoGdzybFodReG2wIINYiHJN2nd8qJBpw0quEkiczfaIv
su2Jtn2Pa43QsULkB8DcF9O7y8AfkgM/RSCANPZIp8YgAmMf3xVWd2i+68y945XMor7HdFyPOIBp
ghDperrLet04CIPGk8OqH8QbV7fX9AFQ59Xzk3P3cUAAiqcQoDnZV16FtqNeIZsPZLbuA+BfB3AT
58uMGwILVg82n7JvG0+JNcCpX7yIrNcS25wOq4z7lK7ufXn6PIKUo/SPTIvTxv41zsCaJOBS9XjR
zI/fPTuhKq4925MjnYXHfZlFA+9xba6dhMhbQ6vanVudXHgc4FgyI+QM7Ik1Y3v2WUJnW9Bm67Sf
mMCtgP6kue6nIc0yO4SVjHoP+JY9J8sy41oc8Rhgx8aZBHzi3adAx1jM/+IhPaXEDsLPjPsin3dT
a5KdDR/3kjHJhBPkZbmKsze2H7zYZEwrCo8BH+on4PP0/QS1weV8xOkHAd7+7XZEnTlIbPCNx08J
GoQIAqVJpEPj4aFVhDD0SD3yIWheaT3oB1yUnZywYLd0j4PkF6zMYU0K25t/anhAp6CDSgy1/fW/
l06CGmodHJwVZ7wh0h7RxO+qy8CRW0+YNHj0FNoLivCuwWYBzh5ZCmBwK+jPfBJsiXEPQfRB2SS0
ddMFJkTeHaw+SETcc5ToAZ41HBA4je+I4wwSUSa5rI2Pmm6RnWm68F2nL7XgmOsOaBEuoBWoUuuq
C9YzNxVQ1JXHigBfiJsbkfjC2fWihEmsb85UkxoeGkl3EDcwKu7FEoYjI/3joZGX1gJ60i/+5h/Q
+XOqepwpBPjwAzjl6aVlFTvGKT1Lpm4ItcHSF0WBIFyRb9htsdV+1BjhDclt4lDgHqTrSyeDOb9F
609YKJ/Ak6myiVhTLHAIfOfTT8ZM3oxTffrMp/R8InMMG9DTWDv98dHmm0e+pp8k94Ddz9XgTsna
OTqvOp+j+bcwCU9pX7MZvvwW/IEv+DK9KMFnsnx+5LPm6dMDS0SDhpwoTO7TbM1+f9qE/IvOmGlp
IiEqJxxgig4XcTlCGE9h72+vLV/++Y61Mbdd8YN/E20pnrvgcZlDs5DHKmiZMdyKCrvM465YoN7f
IEWSUC5Nkhlwm+Rn836H+ofax3elDw+Zym6YjiRYKQ1+zTn3pxAfMhgPcZfgSMSYh1hbELM+bo0J
IwPDw5m0dqia+R8tuAHZLsSIxw4xO/TZtK5YIEB/FT+Nn3u9X/nMWAdA8MTrAuoefhX3HfkE9xXQ
o3aglauPbPaUyX1ljOVzHan796T8y+YoDpGEB6jLeU7W2YrbgUOV00z1LGiM+ugOsOsXM8mHAAaD
wmPeIWX3j478saI5pfJ+iICYd2RzgbGG+q4dK6uPp11gHhEmhNTutHyM1WtGF8Gug7FORUyHEEmG
pHT4/PHp9wttzfJpe+KaXrFiY+UDRLAopWXaztTHTj5jMIuknJtkRWxUgcxil7DhhY/290kC5pz2
V7aGRBXjwggokSAwEQUAU/fbP5LObElVJIqiX2QEiAy+Ms+gOL8YDqWCEyKK+vW98nZ0dMftumWV
QpJ5zj57wCwyJghExdzPhV6PzH/ZLtZp5SsMHSj1Cm1FPzQvl+T6hpAfhrMmfT25FO0BMjCEIDIo
nW9RJyLgsUfEaO1N8R+xNuQrsgFq/ntMwBWTAuQqFoBz514nkLFtFKZsYeTu4Qz7ipF2Wg2KtB9E
Hf6yi1vclXAbtrA4CNCbjjg43OXuuUS/H6gA8pa2YDaDP8XNoi8ps0tYrfhAVvhmSgqeQPXD8YS2
m1qO7iznoDRhCqQL6HfpPeqPkBplxohKPMd0IaoTPP8jfI9QNODd615COH0uXBLvAAvMxXBQ5ABk
zVTPCbwbYJcxtI25Rgxl62EtsKmcyl+bTIFpzlkHTJdHj2D495kWm7cnwlTA0jFg8Rt+UD9l5wIU
nmP9auJKALbytZXZcY/HGE4xL59VX6M4f/qc/sIlg9a3UAqcjuB6uz1fHLgZE0HNq3Iij0YdHA34
RPYHBvo1fT6p7SFdwKPGIYh10k50TM7TaqHBJrTwUoox3EOxO+PXABKMhH9H5Z28Tw5RO+7FiPt+
ORwaEm2TbgQkZPKUbPBHotuD1LkwvP0LWzt6hA72KCbMGAewM3OtPdm9RzytoI7QbbiDAVLscO08
fYzQwk9CJmmHbTAFdovmC8v5E7qPGD9O7jRAO9bBa+7gE+4iulmkZkhi0lOwxgqXa2V1k3cqCY2j
zpyBr7V/R5rDxr7FP8wTAOpGkk24gwslKYAvMxoGpz+F4TGf1+0n5MjSdVI5rEe94kjnCJjAk6ij
UUJuREhqlTQu9gacq1jLjeX46oNd8tbhKB+AiHAZkG3YUqYWDjYYb2OCo9jo6ELZh0LPuBoYWsxC
cbURtBPq7d03kSOGUBE05za7W4Y9f9njprjhjuhRcJKr5Ryji31OMCkpITlT0jqtf3SuIXVNHaAc
IJKKOUGOnyceuIhwiW/jfEZcEgMMMDcO7z4zDuKNDGGxttRFahQTkV4xiMpCXBvIccT0sPlWE6xO
JpkcndHT3SZrj+w1nCnWc9zgHej5KWZPHl2PrRPe8zRZ+UeXvgjlgNNOmxFIFoYBQlE9DMDg3ZER
oea0qqDKaa5w0MmxMjaJtEie29YVFlw31gp89CpfnJJQnr0xtia0kLyfZ0gmbA6HAMvUR4SfD1a9
x+V1WeBLBUE8+dSCN8YxPcSKzudIPpq6wyzBeQWsgFmPuwv4AUbVH/FwEFxFXBS0HS2FM22r2H6s
d6+otkeKw0woogRx7Js4xkmNjza/MESqid2EJYfI+oQopuEPXQ7X0OncU7p8zKtp6bKXODSweORX
ibQ92qysDNM7LM/xoBshlXN1uLS94DJCq0wINNsYZnFkn3PcTIQlRi/SeGhbJPsUjzMh8OfhgCpg
gYtSDUrc5FdKLDPrAqvVTYflNFUT/nB1dPXWOR2GKe/aoO8ga6FJSpFcQt7CNMOHA8r6bAMVfh7C
9zmk4/IPH0Iuwosbgivj5rZUY14nLW/0yxATCqTrghPZxvAuy7E0a+IH24A6FMZCT6dDWnaZvNK6
uLmVW/9Y5sCyYY27iuEhTiAiBK8G4i3wPTj8XL7HgNqRsoLjxwHxLY8G5jX+On9H65j+H4nIkHP9
DZ8Fn5Crd/WOjL/nGi2dYb79b97gdktJn1H5u7ecrQqT2f6eSdra1j2OFnsINR2DiHpyH/Hw1AC9
C/iYsRSArxNwCrEnALaXdte43pC/uXpbZSCPqpmBXMoCCWQiHVQHnCvu5vIH/EhOiKmnQ+u7BwNM
61TKDPuY3LqZYisuAnAmYWHtwqT8EYxn4XEePjayfR93YxWKlGBpQrr9Ui36wwYGp3UdE1VYICjz
ynAYDecweZGpINzGmheM0IbrvL2OENIay9cKqe0DIz/ia9yTXY765P+ubsU9vMHK013VV+d1xrXz
XzSIDJx1NgopkD2pNokWDv/gtvZMsW4IspkjVcAr5OFtV5BYj5Fid94/T5C+qVlqLM1qXFV4tzf3
5Aoru95Cd3G7Kx2IotzeYXRxPYw5fBbHa7mOmXEM7GHydMv4mx9jdWzkuLFmXVI6PTgSqxpXhRt4
gZ9p1vPuweUzDgzCzuxOy0/8hRm7gT6LyUbcIzELRO/mUHUqws6YWFDgDHkhkAahXHSrve7DO7aa
yZHiCwHu1/si+3FoDekmOdJOHrqYQI9BRhLkOhlcwMw4rENYroBRZLNRgKqZcMR471rCr0FVX+aK
Ea3LBTF1qHAkejOaQUv28CoKF/xSbtzDp4VKUrNwaT9BQ1Lca3p1xN1MbyhYTVp+xHgEt9I+csvg
yAg3aYTeUB8F35VevzJ89eKCH/RDRYBDBvMKpH/srXAysfgP2fXZYX/xyxGPB+0zXl8bZpRHvLdL
qC3YDrjQhIYRRPGA+AEeRlqLYgcUbZ8WJZSD51+PJgEo0R1y8fyGuft0PbCr7I7t2t37RPcQWzqx
RB0U+v4QFHzO+HJXL8sx71R1uzNbmQVo6mDI5oMJJedIjvvwk9RYSOSpBDjDZHsA1yWhuRUWBmfO
AgRtKBXhK1f7Drfze3SDSMUeEWVsEMWRaVb6HLPUPvGbLeI6ajBtXUqHPmJr4ZIu0BkjucSgF4z4
0TZwxfgzQA5zFZhH/O8LfxY4kf9gBfkL7ZWlEABHeHL+jHyQ1fOGdItPjMjFhne7S5gS4ESY0KPK
lL/Qf6mCKwepST+V96iHQag7bIo4KIApnfNcS1g8akF+F/hDOX4ClEgOvsoZ0wPAmYe1monTaY9T
ecC/Gb4FLIn56U8anbySvZ9/frmOLwAnrrL7bgZ/x8jwWvhXuM0wkbOQ+0e/ifaBJsJczB3UbBl7
kUKOTEmg3bmU4p2GBVM52jaxwuN2t85OsxxwMrkGGwl2Y6t3cSs8KK4pPusOTHH2cjZWGtiPWYMi
wEfaoqR/T3rYYxpY1RmcAU+b3zkejg2qk4Lowh3ePONjdOpzJ18zzPv5ObzWhSbBwgcjITszPLkM
sN06+/jGnn0XlYlzSp4hHLwx82SbdswZQNZHOhOzr/xxRJDENv+8hOtEup5AVeD9o9b0cRm3EbDA
R3Irvui/KajQoObQ0o6cHlJysR9joXHhBFII/4lYs0HjwAiGhpw8/k5FCRSarZktsaGwDf9k57L9
ka+In3zLJli512mDKq5zFPRVAROXYjDFUch7i4NtQngwXW0CG92ePNE1r26uOCi8e84h63x84dvO
DT7zQCBekCdv2B8DC3e3F4l4kTSFOO13f2h9LBAx3Or2zR77FxPGMGXi11U5mVRRDrG/5zhKILul
bUSX4IZu+7aoApGa8SJIhxkn3IPHsC84sjw7VZ1pB94b0BbOc3rx5Po/Hajd8CXPKZQXldE0NBWm
o46e4Y/+DNEKcIvYyTr7ASYHj+S8Ej2gQvTg4beDuQyPeR2KSSXOYhtp1OOzwTxDfvmyBqPPjhEo
I0BMCznoyzJgvipn7wVluhCItPtHegn0He8Qd2tlcVGdD5MGfBxHgJLYaT90u5zp4Hnl7BQwlvBE
6TzMMSqlHqN4J+AhGPpv+xghqWWigLlv0ENJ4V8yVtiTvFvqNaRzekDgwhfOJg7jYDSMr7/+lfnz
ClBZS+5IY285hNFTcDQEvRr53XUjNm+yhqgFsNIXnwuZ9dXBoI/L0dsNd1AkuU68X4hCv8XTID2A
xoyXUlqoDSXVBKsmzEmMEfZI4OdE9m1QCDJbFjxp/uGgMcSM5kgLBCZ4w76HbQnOQhtiZkYtIlBX
FglUo4SlIKUgUGsIVsDaJQJwFPIXAi5pgjDNwHaB4Tjly9E50eCgQ8Gm5990G68THRZmJuIrH/4v
+2UP6A4vyGgiYBHX5hPJub66Bp20GD+wxkHYl4zx2LpAKYC4sP+ZA84wXqF6Z9LVhxwHetl37sII
HiJVM66iZnTOKFC11iSB5ZrRNLkdBQWaEBWvz6NAK4C/iS4cLum0gBnyhy90hfcteLj7I7Hjf9DD
5if0bCEXqxM8RbBv7eVtUid6QKj92zdSpr/MLHkzgMFjGiqCaYz0PgcfFPZQEPvBtlXBOv3Ypd89
XQFP4onQIbs0u5nmnYZ0Ji3Of3CmGLyGjF3G6ANpKWna4g+rHX68tlzz8I7PqeZx3aSwmgCUBs8U
9MJ+euxEQHjX1Xte+t/xkab76XcOZ83aHExfCbtYXi3USAuPvv1E6tbHYJQWE3O5bxLBKs/kpeag
a+5N9usEdrHz29MOzEu7l91iHAAd4Edp9doijuhGg7ACr4fHDw97UrvC3A8xrJcR3MgggtP5VrQF
73jzwawzGEbdGWERZ95YWQhpbXBnEHHAZaHnKlT4R/e7FZ6nAgDXc6K1MlAdNHhLVhUHlcgSRuBY
O/jhIGzkoAFsL5jOdx+ki2fgw0gbg11+YSuTkiQcCh4OqCe839aaianyXJkwjWboiIwNCEBeMm6F
+gZBlyIJ4W7caXY/YRQw/4Llgn49vBG/naMNccWiC9lytvrTw0SJlgZCqfA9EaHWWJALG8tB2EA0
YPTpl1t+ZbsbeIy2b4hToVjjVsmJOwYnxcmcxUmy83qMrcxWbDnKhJhGImOx2OZz/YohFRt6bG3a
7N5M6uYf3AdYQ9FjjvbvyMcGfwFaFBbkffHkVQxiFChaFgsIvyJhHcLI7AWXj5eXc33Pp+3Fb8Em
Bf7FNmjPZHhyj5DT9sfwIOYoApivoDjgDyC9TOhxsMTYBjUhrk9LfNX56pATh9Ru7C8JlVLFXeGx
1DXnp5hffgqTIokwN+dIIty/ST+PAgg072EJhrm+BsPJW4pAVX9LjNKZr643Jw+WxClBkN1P+XVM
IJk9qlxAmBgN0VLYhHf/JjmYjUHPkMR7Qx9weY+4AkxXuX+QE4eld94yzIdcwHcR28nOIJbPXHxs
0GcMO28WIgD6ZJ5yTL8QPYirwEtIzhkzHIUVn7LmQKJ9FPUnj1+jrBn3Vg6BosyU+W1Ql6+yw/YA
WPJDDPqJB2pI6XSf01OTbcUzLgYADw/D+dMUggGDT2KbUU10FkZOEHTucyBWPiV5nODY3FLco9DU
Rp8ljmnsnXwSXrNGxllNGKDwbkg3uolU8msEff3tDCCMBOCeoKBihoBx2pyFxBMCKYXVOpzwWgbe
fNbt6TbmLcAc+fct+BzlmIrwZtQlV80Yf30h2mJEy6twS4a6g50rBk9KDpj+iLCzOf1BDcdDuR0I
QySMfKIne8E6Pa2wJo2xnGOE11l3/zo3xvryXOAGcrfhVDwRpgrrb4EFwYufqAEjBnfKXTT5UUg6
WLTUeD1XbI1jcHZq9xbeOFwZGD8vJnQC0+CWACUDlSQCL9ScxxxSA2SHykPmQIk/haBzn6/T2xTa
bqgwvvzgP99ZLxkRHED7dWuk3y0AKR7+ewPuyxoPLk4H3Pn5e0YDiGmU3BgzLMeMyVOWMIf4zx6i
DsgZuCnzUsTVBHSLPAEG4NxEVgu3mzx0XssOPxjXNBMdlm4Y4eadknEHftj+c13JnuARgvEswsLR
JX8jwDcmSVvUNtyw3p5weJixlAkRN0DPGVGCuPtfAEpyLnmOsy8NIJV4hHs+qDcINiN/ECCoPGMK
brKvxEkH0ggzgueHwMNpbb/won3bA/Z1FYNYWmoHEgvYICR1rjCd3c27FqcV+wI8Db6CVOCTs3lx
KR9bhBXGzRfTzIgfx6vOLkU1k3rcZacsmSr+7ZlHaak4J3u+Ti0Je9gtcZFVcj6EGMCQQANyig2n
yJJ1mX5Xo15wJMN4y6JYYjAR81gxm0dAC8/pH2/HYDr3Ch+RHpSFAnFQjOKsy4L3ATwOUQm2F8wP
3FWQjcKdsgQsig6dzy26KiL3bol46Ob8TJYZdqJc6gwZgGhVYKnxCGARnuNDdef4bZhmM44CnsKv
haElLT17vR4jnyGFYHnmvde2ar98mBjrtDcB5BfQXG9ygteg5r8CToyPeALF6lK3Zf5X2G95nIwB
MzeP7arQ5hB7xyJD7hSSVIEfJmMQNtlBqiKErMHJtfElIYuS5zGAHeYTiVmNeErx72Nw7T+2r0hg
f1Q+eBtb1mvbemcXS0mbbVPOeTwXKgcvg3ycGMlgFjWMGjzmsHyn4vsEdAxNCTCxj2OxXWIs+Ela
iEo8+jx0cfSzGUpb0CRE778A00OrEArIHO59NN80tIhdyDEEi/vozjglncVpWmDB40AZAlOXHJA1
NnC2jM+SywuhhzDKt/uEUMR0mAUhfPpfEfs+mwcnnYp06+GiCMEmoE0ke7Awso/T4WMHr/rZN6vx
iSPUw5m4ivQQ8MJH6pQAkQ5MZgT4FZ/ZmpHnL3GH5HkS4e9iKkNx5Cg2A1oqz+GExc2EwbykilOD
d2IgwIMPi4AV01uKyAqcCTDqhGLrvwzCa9y+f1rxSEG7wB54jXfakI2M1yiMRD8hOyp1ydAGNS0P
COs9HcclJqoQ+3gTcykifq+ggofdaG/4Xf5xe4DnhUIQ93T2xUEI/dc2pniJgBtjnwKvilkYthZw
vU7hDSPMc2b4lxVzFoNtgdkuO6e0Ld1BVP3BhnKuNkf5lIBS77n9+v8+GVMU+FioodUdNJ/WDL+k
IGAj5PEwCA9j5lHXDHGgpYFuE9kAJy3nwGDUW+Piu7qt3qsriIn5nVcruPfVCtLJCRg4HGDizD78
3PIeTs4pwrBl2iRceny1JsLY+kJUFawOkmPJpiTZRuBg2w994hc5oXCrL2efrCWQjvnPoj++RheY
vhlup10oHdYCsO7goZsYurF3um8yI6BwEr9Jx0vthdUp4PY/A1f04XrcT4d7lMQhoBCOwSH1SA9E
y0iI9CRpWwmY0TBRWKKJxjebesi57RDRBfWCrYx8SqrBsAeDtRfr+xc0pNqjTGFaTY3C8U14Cgdt
KdM0Sczrc6bjKCsJD8DCEMoWjhusnoH9gQP4DjD4+HfSCkNSprd/MFBPYQv5v1zqB5zGNv3ttIuJ
Fgl6ozL/zcjFyaj6POSjboG/phXewuaPgRyP1wWza567ceezzZiF5FEgmQmFYcxUjVnb3T5UlrhC
BfNV4AXEf7jtYyhLmUTWEvdCiiIxIaHgYZyWs7T/qJE+bAlsQ6yW4w7aCiedzepieROBwhCttqDy
8Yzs8Vqz1ruBWxOBG0FvXEPy2d48xgRMKCi34f5YV0aLrDkedbLv7uZ8mHJGzAb2vEqVw3eHvo5R
ojBFv+aXlGikvL9gUHnN+ww7Ot44KQGcOhXves36ZScCQIwPlY9kE5PsL88ifTizFBKHzYd7cxrG
Gvxq4P/zDOfgwEhoV3GHdKDwRlJ8zVmdlxCy3ga8D5cSH3s9Wzxebu3B4rHJhnU5u0pkL+eC63q2
QnuD+pVTac4vit7T2tvfDy/zax5E3A4DCtweKLCmsBoctnx6O7vLFHIUeGpm8q4L96V9aGyMyoS9
czWZIbLhozRsqoU+Q1wX3vOhh5U3tpwV8gqr/RM365Q/UgN99ZjtEBoqg47o6jI+5SyohZDEv3gz
5vsWBa+jUbRUK2bTcMMyzmc27tUre3OIrK1PhpmS4Xy36Dwc5NnOO1eYNMYzjiOOLM3XOOdgaGlj
yq8F3nWTzpmt09lpciWITsyY7qM1Rtxl1BSAsfL2PT8B/+HBFdx5GFHSgju/rWv4IFNxTivIVojD
eDnCkRUyLMGGpKm1+KjZj1WXVFlnOI/pxSb58QWYgHEoLtnYmQFOt8TQnccYQzwJ0QYkIRiegfaq
V3wh1Qu8kqTP6vGPNQawawj2lvS17oc9mkdr35DBB8zZwjNVC1CCegErBS0vqQA+bLekPKz/OFHY
9YA3nHIjbJp3/ZWGnn5M4YXlAd3IEhpWtaAEuzOz+4pkKSPttheKS2z1qRWfTh3DEyLCQ9nrHX1b
fQxLm7sRkRW1Oo1wZqC5p9BRAtYkVYZAOqGkuipie4Jt4EX3IvDPggbEYOYFtgon/B/LXp30x729
AHk4lD8yVTq8Y4pPJSCRT5IcRJlPxpxjtnLgB/bf1cCnTow7tw3XBCSZCLnHGIX4P8iEYTvuJvrs
HiAxmzMF19ggXohaQiJZmMyWLtFO4oE4OTRWFlDUVhjdJ92821aryx9efEJr1ZD3C69x+4i60Wf5
iNj4W87eXLMZf9EApbu3M23+kC7SIn8QZZMBQCIWp5xzvDniKKVxH7LtXCZicPvbCZ1ypu6w1txg
Zkp31oswqJg0uxEnMeZQKQ2g3cIRpp1m7qXEP3dPuG3y+zuFr+jKI37PpG2POfO/dsEmGAmHieDH
oALaYDy0sfO5BbRMYaCS8TIer6QDVH9RO+pUSkQfhANIYl+HHoPdJRyygVCD44vpYabldRaWsSKe
XNh1FXIhPj3ZcVYDzaMf0qg7q/sIotsvIs4plzG4HcM0Z4jlz8DTuCAcQ0zomCACOa5zY98CggL0
beUIvABmIdOStbdgpbLe5nSrSgY3L3hZBRMiOBYYC7N5CjH0kNFA5wgF8SVm4T9nbcDuIRANEZ+E
AWAXMn45sCZasnyFQf1zjK4VmzTrmNacVqP34nHA78D4Eqw0sB6YJg8V64ddPhSEj43r+neN4SHj
g296Agvg1MiUoLcf5vee1SYy5bz1dsqlunnk9BD+3e5HtKf5MzcWFBVi6mKqG4zmNmzUMPGRrMPF
TepxF0DSS6BWuN8ThpoD/xkYPqfQcC/MjTCVBfpdiItgs1/7962yZ7f9ZZjTycRf37wnbU/ROmv/
Zk5lR4y8qwQqjV1iIsMmzDQ4ELeT/8GsW9CFS34/zmv8HVAemyI4DNBMDkOOom6uLum0ZKJjKPSR
ZwrPLvKzJjTFT+SacPsFyabP8OjIrAxLDlxp2D5187VEJmTX6TdgfuLSM+M5z8yBjQZK9kQ+3Gaf
EFVQG8oe0lEVYR3kVJGdVG20BdkoLKfsshkKTi4cE2c/8Gz3nK3HGNwB6lIaO+SQjxsL16ojbzg2
3PMOvhQuARfrOpPE1IA0KcjGLnW5JR7SwWKK9C/QIcbw9kQ9Rj2PMJjx7aIzvxPQyAVGkRHzdvzn
bszg6ehwqDjFmkMtuTnPLhN8qDBdIqeAn8BH+RavoCg5JOVsdAmbtGUNVrTRP1eBt0AN74IH8Lyr
gQPTJ8IvmrOGbt8W3JK3fY7Qgc4BQxgRdkwtflmvOFOYJOspuwV5g8Ndx637shpPMZhiD5ZDE5OY
eWQSBfUYEgmfkDNYiOszvvULFPYNucGkH5N165wmkBzY8nmzGNSxSJlcBzVsWg6w3g6DSeY1eTdj
BIAnnhyXaR3AHWe/hbrDHLYqzp6wSBp1fwqKdsAAK6H0gtFI5QjvAZdvS0ygertqyTxn/oDY8dnx
8HjYeZ5HRxocalyReiCGx7gciCnS/MNF6bkHkB3qEmLEUlIcnTUMAlQjIyPRMzFCZQjgo7BgnzmR
gyx8IYkJ+bkCHhW/eeDVE+kAgeU4VnZ8H0xj1jFnAxgo99WkzcETmf2XISSSO3NBMRcfQfse2c07
AUFhPIJzzBCOPsZ99lvl0S9UDasJyV+ndEi8sBy/SDv6hp0uGKivcFhgn2qJlTUg/qMGYYIBGhte
A9GIC/xw2+k+auOWFdby8iPIEZUAUCcLToK2KrBs7Ck8OjVoNGhr+LvOaQN0UZ5EHcJ9DV8gwtCL
OCxbgkVEVzcsPrCaBHcQixDYSRTvsEH+lZ9MX/uI2oIyArfg3mM4lIoxrQWlpn+Qd1youIxeBHdz
oRgRvFmPmYBVXWzKCRvBh5cMKsF1UWi3oHGe2MBFWB4JQybzE71guJuySjSu3sIgI+9C1YJqYQPZ
1iRvyhoyeVddZoYh4t46x4iC0oDAh0zYxEuFYcOBU8ffvbZvtpzzf2raRNcpWovoPCKIGoTTgfNw
9c6JgpccFk3TW4aL1xshsvVj7p/8y+rhmuNlbMuLL4cPjwE5nCJ/49PiomWBn8uTW95gZ4tZvRHi
U3GGc3QedcktY+BoMAZjEE5QC8Y8xc8vPYbL1xHjphL3iiYW4z0oQxlaj6RuzWPSIaBmphleHRLC
DoxW8GF/YNXJqMiRPlYfS66RMcOeVsP+4tDLSopq/F36sIqOVE+0vDyO0H57Zr8fSKnOnWziWzx7
oQAH+aN+bOBtiuYBXNzB/DnqwwYAtohlxhW/N9u3gpeEVRYGOPR7qeYA3ac/jaOe2NtYYHS9PXcR
utEvwI51DiVc9e8p7ICsWnxnYnLHEOLBrRUUjSe1iwWFDTWqTmSycx1TS8FjmShxm//E2ShRKsfl
7AUHK6c7bHfg7gCylH9Y8I7as4tcgS9BlNyQY8He07FWCcazOOSN6Q+P+2FxQ9xD3tcTRhA2onAH
YP7RcSJSP25pFlHnKrh48nsYNPWT7pRdI5K8MjUD5qcHHSL7Rw0FLYn2j8XJ7oqgyeddMMO6RuuN
8RFSDiKoFy32HYu7TzPqA5MAsVE9aYOgl5+RRWhuP9YiPDaAfjgUeNznRI5O+Xm4TyafJQIgnzjL
yQ1mFLxRb0RTBUJFyYveZswyH1iVPakncHrVxYNRIMblFSjbwpjdx1cHijPCBOHKSSSSkVDpKPDg
HqIo5b8keJznp8q53kOwcFB3OOUXlI+AURy8h3r3QgoMPWfTXxEQew0gtxUUVCmAmbSiNzewJ7ky
ULn+c+UCC7oTXlwgXAUyrCDdviLGTfPhkvEW02mqL6jA4NEYfAJeDtJnSE0N+Afg0oxPIUABL1BM
Bx/c4mPdg/fMILPWx1TVqcaclgwxXXrL8OqSgIGhcZ8i5QIvtHQfW9jaVKV5M71iVyC4chR9VAMl
hFHVRoJnY2ZkPQjbY6YD7sR4FQx3qtoMaV3izGJ5UY45EiI8Mhca9+hlLjq/Zw8EpKJTkevxUfUA
ZmVgMvgKuPqVJnZa6CQeQk6HSTcd5rbRgImewC+3UYMJN4RuYgE8qj6d7hxZQ7lVMhLt7UI41w7D
+/6GNA5gBYAarnqVaOOf6Po84hskBkrb8/y+JRgFQ0bOW6HZAhBPulAlLBSvL408JrYPDlGYip9Y
hi0yTLWA9APvQlOa9qH9kzNLSIO6/RAYMYX2EOAfHfc/xDaJTCjavKWeXv8qpHJsdM1WgYbFbMa/
bZGrtxF1NKwX2X95n22JQT4oGNS4e1LPT+5j+o5aXx7DYra+lZlBHopKzgwdMkLpvCPOUvhzCXvk
Z84mxsdGzWRecnXLxuXdXHEkGXTQ99kl6MLj7LNrOAkoujGnXIfN8ks7dpzdFlrSw/iB2Rc9/awf
gvzYLxFuz/7dQ4cO1xTLYGzHqA0/5tAw16yuFX7e6IYqNSC/fdtLIe1RQLha8Jq+52w99KTXL+UZ
Yj6atd6W1gqjRTgiA+dnQwwB0w05CD5bghUTLTcwCmVy7A9YrKMBkGnSQy8giiXp7DxXOt0VFgNA
ZNseBYPi93mMaIfDf7vz1Xp48rbfw+DJukSU5yaZIx77PYGSslPPuXbiC32eVa0zz0k5/S7xGnBe
tpStJ0eqBBaVDufkmvTBapcXhgJIA+/u7e5DNctk5gD0GdzrznqjFpqf3u5xRPvx95nX24+/Xkq6
cxYqR+GIggN64/fzCnQW4Nav/SsIeiZr9guJ00hP8IvAyXPSh3D2dTGCeNrfnWY/XS2jQfZu/su9
B49Y8Wp/7faLhnTorMeGFw+9eRvJKYlK/zjCzC5AeC7hZ4q/ZC47jQWoRLgfOKMAf8is9oyobx/3
DInyco9ZpXlcqoZVTloG/D//sXuHvRW4UNzz1FFv1N/p5MQhwt+dA35ZIjfm/etqxWlWO+vWkr17
AHVjNyhQf48wu+jzO6hc1fi+k3b4rKAChAbmyeOf97Fe7jfvB6gGXak28XvvM/z4mfLVPGXr2ADK
xaBDRv7g6sklapxBwd8epxXKj+i8OtkylmDmZbPOcHcRcTneOVBDRbCHfuYt5ameNGRscJXuqvOI
de8xUQwLYgFI/xeLMP0Lp42cMOuEMh8m7snSgHCgpJDKytTkAcnZ4aYMb8LJob75/N4GLkR4KZh8
02fb8zfdRCIFNcR0ysgae9hr8omuqzq7eu12uJGyq/X2z9MBtxqLh4bjCTwCy2euDyW5Dl6uc4gd
ZAwPTtYAOt/XqsjqctewjAYEUPwWj7vbDLwXkKlz9ZQ5a+xWiNix+1RpzXuip1JwZl3DcS1OLoO9
xc878s8gey7bAy6JFlO1yQvSWfiZyeHLxVAw0tmGKXSp27HHg+TaB0BiG5jiVyScGZA2XnBmY4x1
KJEgPALDpVDywJlBRrXsmBOYYbM8GS5R1vDOUlhXGWzs1Tvibdu36ByvC/Sev9EvfB8aX5vg0xZI
i2HShgaZwqV/dT4RD6IWEwJvPYNugV+hDZef2RQwibk0ijeuRQVWJC9m5FDGEfm+lo+j371hSEGg
RFSU9dBjk6zys/lK9/HuVr08hwoD5S2orvWieFbi14gk0wjJHaRGfNSIXRr9TBVB0fTqce04CEdG
h6YR1/2zV8/f1i+EHThdx0y+QgRMdjNFuMPsnQPOSbUCnMfUUbAA9nHQ+AZu1mdbgc0xMBGofm3B
syXR/h3iqsESozctgzNIOFo3lD26pWm+Dr92+ZGE6YgE/woY5ePVD4/bPVxH5ctWa/5gPf6A9B6a
hfUS/MCiLvpOPTmxlVFgMuQVzohpzwzYvdjL8NPii5DxAsMDY7QvEw0Cnpa/GefTnMNcPc0+Dqkj
NiwzsrWtIwB+riboY8u8wswUDvRg+Z7L8KB7zB+twV+DpYQlqMhUb5gZf/zvyZchrPNQzrmSQwT6
2FH0rS6RyaD4LGVsTAfmCQEqsp4PZvn4rbhqNKDgoDyf9jnJMYWSbH2raZb2so2XjYD0+1eDqj7c
719DiDyRiCIxD5v/m56toRdvuqTJ1Kd9AjHfqaxl5lUX+06CUWvdj2ZbPFkg0Iey31O4gEsbOYaI
W17NB9AExab3zgcziF7P5MIYO9U2/SdfvPo3ILvNFUeJEa9WMV3ydVcnFnTyJcUA5fA/4zo0EHXf
JmMXPpauQFIRYg/MSPFIrh8JfDHobPCmUOSDo8qTakm3M3CorKH8/cyPj27BN/4GDpx12pSHhS8t
IZVH0dTCQb0n57NNmGGNcBWiOI6QWNTT+rM/zo1l6Wk2mc8+Ffg9Qf55fyF/4FEwlvfpfXpm6Q7H
bJYQI91hY8VHnvKPpTstMOXdNZYwC7n15erqScs2+kQ9p5rzCPUDbrlghg9MjJCvlOCkWBTfHTZR
oJC7VidZ/eS/01QOtewWCab/yzVgEY6P0zOSuLw66CsFNEaI1Kwv0xoTSrC8tsbY+7xRXV5w7fZJ
FUtKWgy2GwEMMZPLsJ6Av2Xqo36mD53X0phwRG1vLrp0IkI0m+P5PjCHZJXjkADx0MPIMJBNptYp
RYth6pgrJNiNvukuPHTJISGjBJQrOMQS2ZaXyS/i5MUoioCxKY8QFQlXFKQQR9otvGXqr+PftxKV
B2d/n6J5ibsX3zIca0HjtzihP/jJg6kcCz5jaRLcw1J5DJ2nTqSiq1bui3MKtIIa4sgEftEohAD+
W2nj/gGg4GEjaceiCLc47PgsXktTrWf4bhz9kovy9gFWVJnqht3GP5y89YaEP2B83jN74QSs1kat
HKpoEHjoQR9AwgLNGsx+sJ/X8Rl1A2+NaS19BmR6l9U1PVt6MpyWHmaxc5TAhtgvztPjaJ2zmDgp
o7XNH/oBp2bX2pxSHD3Srpo1ByoF7ez2pnytPfAom6JA8h62HE6/fqrt3pBdj39cqMZXnWEyXEm7
z2G9q3C0xUTtTjgIx/Id4s4CQ+7LjE1+IzF4KWtKC4wze525HjN7BdwXUptfAU5F/h9RlGfhEkwF
0kW9fTP4P0C3QU6GhPLj3C7e7zd6Ns7v/Nc7TvoDy+BW8F8q7BNK+9umc6WggWAD1oBaMdC/yBOw
y8ul4jeWRxLENVKOIXcA6uEazPoceoqD3jKhIbGatObkIsiNQ8ahiNk8czWkEqDa8srJIGOC7b4h
ksJSPdyZjer209YyIpKwkog00EmFIsPAo1iaQ9SAEQYQcEBGCcoDwQaRMARRVTjTMF+FT4JBG4FN
GDmy9RCF2IvhpmSYegjYDQmH840arx918/qPjB4xJbjRJDGvFawLvODRmMFVRDnThD1bzg0mUcgB
aW2Dr3/OnnMZcsGWJg1vVIBpeDKQMiCboOWjf8aOMNSSDjqJf6PthxAVMmuh76GigYkHqQWCj2QS
IYYvMtu2c0mOPcHHMsYqlCEcJCEIvezHFpiTTwWJi4Hpk4XCpaCZMomEg4/51lAqD8YwInp7rCQh
y0pMIOkoYUgxzSWsYg6/CAzLgHJmyjRn7GgM/7fKL+zRAAbnxuGTN6NXzr/7TgEMhvIcSNSRhm0N
MNjayBtPsusjgZIuMHEJ8qzY+s+qoFRJ7lAT8+4Wx4Q9M79ubd6hh0XNT5g1dIysTLGvgbspsQwd
DA7qhpuLIwQJizioAVPGT+4zLmk/HK/N64T8pfg4oPr5wegnjfI/ks5sSVFlC8NPZAQqCN4yD4I4
DzeEWgpOKMikT7+/7B1nx4mO6q4qRchc+Y+Xx+EaQ1eChdvjM25qHk2/muXzcl54QOx5hBVW9cVS
N9qm3mvSd5JFjrBleptfl9q2ZMjb3z2IZcXJL43VYzYtLUyPzs//zSRP/iM9jEx0SAZscwgOkO0y
ROBqn43RYrucOfKjNhmSUMUk8d2OkKIsislg+nsbn7H+PeGLDd+BGqqz0soD2bxPeAZSryDllLuf
yMKMGKId+vLKbeA8NymsluT8IsRpiwI4SDQv/1rSw/jh5eXqaZORN4gfwb0NKiL9dY1gE7ZvtkwC
wlfj3C3Oyma86YkJHJJn8/GY8OA0cFYS6tWajGnoGS7//16zPnEs/IIPk0P2udtfpNqocgGRe+uR
WW2SmG0NUenrfFXooqSbkiVMQH3Mp4nJPw45cPUVh/k5blK9ZoMMag5mKPiE2IhDLaW0pFaO0P6h
5FvdV5VbYdUn/81ojsr8Ho6xiqlhFvH+UZdMhxG2p9HiOqEYgW9SvuYTRo0NoeHowkS7eIYFUaLm
yPvusCFpukATwfNmv2PPehyvYX4cTVQsQkMRLPj+ugXHQJBoZHMgl/F9pU0ad7i5keSCXR/jH8W9
JGKF7E3NRmusz/nJzjsnnBuoMnhP6/u/eSr4ht8O2MyQVxksN2Pf/su2F/yOb8I+KaiDSt3jazF6
UbqCtIegJX0mg5bQdOLjhDGpj1VL/tO8MUMPuxvSzOWQDcB5na4OEj1D2zVEt8omxwfGj/6mZHYD
fiLX1f4Aeb5IZ8OMxJB8s3+AgmY+zaYYtzYabsse5Z5Xi1ReDkezdP9zVcIBdJjm7g+sC0SLfWv2
8Ojqw1bSNyGchTun9GRw05evAuT09bi3J5HxTM8TL23H6b05ylz6qPLbLeKcaHxofFxWX06BbDfw
QDSe3aInagkC6eAAAQ+YRnaDBQbT49VpSDTNLwU+TJrs0Haw9CLRBvFgMajIIjdThnIkvjyuTLS8
13+TZSMO/HnudUcOCf0qEFd6FA0LcoW5R10xvpaWMnIYfJlDuRM05lh2boISENvTcK1f+n9EiRoo
LJ3v9mMTsXx5XLjDCzHbZDBSpa7iRKElJO4QB7J7pMteOH6YnGWlvzYewEQSxBm08RU0rZ0UJpF5
PDk0AiOZd+f44VjjHDZjcIbRThN3YY5oxeRDQmvl8wikrCKYavkcj9Lfa8suTtDrzyGasb2ur/Rl
NJ6WuJytZNnkhzA01fs8Jv8YDxpxDfOE6ONYIhWWk7+ospf9waH66xO7KFZ8/T0dnJk3pZeRa+KK
0vIKAMPPQQm54e6SY6112pvZHROP2UIhcbHn1DuiOQdLeckp+HG8HQcj6+pkwifIGYGrzKtXNiXe
J0zz9s8jQm7YRnJu9mEBeA44xWKIqcVwxY2jykbJZIgHB8B0GDZLusYYnBsv51Y+9GELdxAvHT5s
rGeHMREnk+vLEmNbGvw4uV4thZ6F2s8JfkYxCWjOkROd3cDEtMJ/gluh6+Jn1QdonB9fY7S4YHH8
2gB4CdA0ddM4oMkFnRUXKLWM0C3ScOkfYXXvL4nTwJsBYfbGlF1Z2Mfr9RCFIwmCSN/YtTFFeENh
A0hmylh/joIkhDNGH9GH2ylcQT+mp9YjfsAmdOTJyFQnNiq+u4teIy7dPo4i6TASDBUY1lYOS5Ti
6Ns396FIOlH+GuiB6A5cBb/Vn77NwT9THydMkhuO3yMDFv4NdsyjglR3EBFQj6ugMKAiEOYgRJbk
ENE4eHFXDTY1Qg0YcY0k1n//Qd3yFSw0L9muKocww1+7kbUF/nFYfiTBZHwQpgd+4ApcHFEA70dB
iaXuxkTqp34yOvdjFWwHIRJlCIY0oKJjkqaIRWgwtwCXIDr/rhFhip4KKE1cL49vBEtKXOCkInQg
A50ivWUAy5oFCojVI6mx9LjSrD2kFbtIRkgsjbMS9xPJBnM5X6jqiUnWS6PnRcZuBaRDIHcI265O
obwggwoLemksRjZwBY5i3C+CC8SKCFf5Pz2PtWGsD0+jGQnzmIeIfEPgomw5V9A1U6NAGy/KLWSG
iqctO4MV0yiGqvWGVaQ4ojKurQT/tK7wwkQL2FTZKkhQwTJniF6E30ODkUyjfMuMZRLAN/tSeMbR
E1wx6mNChVQjygihygT0k9WGj2B9g2MSasWfeYPB7C14YLHuCI9rjv30557vk/MNl0e7ok+WMkbM
uDOO5hkUKwKiA0fjjYJ8HvJGV4PRmrNIhEsLLQZS5Wknlu5ugsCCYwf6Di6NMNdzqriDNvOsYkp6
CptWf1tN6kNrzUqiqtAZ4EYY0ln9QCHCyun3jG4OIjnFomvLF5wvfXtIj0/HwUfzs52KGRvm4/SE
qpWwrsKKwlwSyEPiJM7pkOxOnCp99/ieaLOvhRnULM4PG+J59sEqCFqaTTMM3gEB9TB/vcR8hvDJ
OFEbBY/uS7jp3NSTvVGcH6nRQDP68YSZebAEhQVpbVudHUL5UDBcfyzCSEAg42FYn8Dfwje9ptzE
tHez3z6JLCNjCQj6/G7tGzQHozhl9SNClATAcOUQgaOcDHdO8i8HIpG2ybu8ewF+5YtOiroy/Pas
8al3GvLAVKJihPXmXgu+vYFcI+jY6j9sgPUMPTMSTN7r4Ybo6mPTKTOAlNW42/Ho+mU5E8sTqc4/
Y3wqWa0zWgjCMjNxilbDSfEKkPk0KPNIkupZoodCF4UU6I2km8fCg5u0U90Hrmb+VjhfRVEMjhhW
rnGL79jok4GpwrJa5L+3PExGT6YqwxqAoUETsj+ZPD9VG7RPB+tXv2/mw79P38/bDc0BewisBjXi
tuHIDxf3GS+GCUXP5q12SJMa9008fulgyTKqcfpXjds3ejCVPsQ5OTnDzmHHyg2OAXrhgbvDBEFy
k/qLbkUkvPDexUvcIrzJMO0NLAEWpw77GnvcCJoZlu7pXVe4xEt5WlPyR6YPgYyERJIuvBf7maYP
LExBcLGgEwrzC47s90rj97/YBkD6Nk/FZJoBeKz0s7QYLDUvm34HrD3U/gENcIyIjkX4Wsl/itV3
eqHjsDT5zIccDDlIdFbPJx+2mJCZzXPTecnPGCZw2Tijri7q+T84oYvwOXN214z2wKbGirgVY8XI
GSPSgLuYdQHqNAzfYBWCVUDXztC7oZxSOC6LbPn5rUAamizAW8iwhYlPRRy7pNeZP8oX9p3egqt8
Q95B0KYyLSwilqDif3Y6l7Bw40gUTDT/pLegNZ3k2PC5/s6asU+C1sDt/90H7g0pwmM5no58ad0i
AIDcAlJijedJINAFVUH0DXlX6ha+HvO0CvLEYGD9nMQDayl56dYnxGUNjtZaOfKHJ9RVNgXfejqs
ryxYFJ+IAqmMIX43OlTLEYEZH1NaZ5x4r9ZHozH0c+CB4h9gK+f/S9pO51SPvUmWXCOWkg5VZbWH
Nzu5wF1aoh5C3VOwZr9W5YJUNkK7mXJmiEmO4JgJIqNQdXs8qwW8glV07PJ86/egkFqG1wEkJqqW
+Livmqlk1idKRVFYDYWWUmx/w280KXzM8Q3Qv/7ct50Bd0TUWo3vt0GRAGJEmMkfi0ExS7FEAflh
FOaYsnsZ7VkjpBSRgPWwCUuImIUwpauw6MhjsNQlwFdLIbfum0euH8ZX7u3OAOFHQcDZ4JgvWEwB
Suzx/OmjHKim4jMhIvRr3kkmxysBczAw6bFiwOGdI2a4olJgLiKrhKMuVs14RKc4y4dmlgl2OpKA
9ZYw4/lTEyl27cP9HqgCEV9CRfoxma7UX1D+1YdqYGLTL+ZkLpDEIUzX4lNMLY5A+gGtpQPsvhmA
EqHXhi+2SswNoFM9Bi0jL0P19L0UpBMhJdzm5s8EscD+LcT98OGc+grMgJs/MIRZBvLVhHmIkxvJ
EEWWHpvD/H6EqT0/F+0/oWVz7pkPpD9Qxvz9Lf5YI+SHQiWB5Qu0YjTywZlENGfc9wYAyZIBuPLB
IZISwSX2qQHxe03n4KhypYAoYIu2q0l6kd6Q0OQKP5xUw9lBxo2bEseUz/GC9ZYSKW/YyJDl/V03
BN1NSJxbJiuiPUneYgqe9zy/77vKH4SyTXTOVuKBAu8hJsfso6NeITVzwEedZFbZY/c96Xg4H/ZN
ZCFWQ5FqWOEmZZAbyU6PQAY4SUapO7nL+GZgwUnX88aET7PVMzdtYNRsaYMQEC+FdhRRv/TQ2D8L
8KrjrMSMz21VMbpQhrmtXewRJgR11aI8avqk3Xan5oQpxrteKP4KCQ0gDb+HFc7EVoV7pqfzAmS0
o1TQkHar6qRfCjKGD0ld0n1JGuHnWN5EZnDNDbhh9VZw/pFOMEtJnttSIDj5OP3Nj4CPmz1aY3//
AcHhfw/kQz59k60z5NMHOR0AF5vFGg55Ks9Kz/4YXMzdlR4UTiXMI5rPQjFa0xFJ/9yH22fsqplz
B9BnufvpoPX1nJq1g3SAok6DgfWj4a9YA8Y/mLnprwL2jCsrj1SHeGfuyu+aM+qHVURo4ESMLHKS
8GYNTBK6Uk6lxOpQBMzngerLulqQRd7T4pTM9O7gZg0YNDgF1Wfg9O74kfVzJOnIDgtTA6CALSY1
6cjxPp1l0xjacPlaDraFeSZp2yZwYgig/+KExOFNvLITY/SF4y5gDjUGhsQQvmM8Y1NLPBHd+AtA
atTojd6Te5s7dpHOBLV3pSbUKVZP/0NzH35ENpuEDp0voo7cyVMDVS5pxeCMNQKMxCw43cbYVk75
ZD9HS4kta0JaC0xk4aT+iwwoEw8osur+johSrkZE8aOdkzkHLQFWDeCDpq5C3IjpOWZrtktiuu6T
yP34qIMXMB4uh4/aUKcfizAoYklRfqB9J+vo5ozGVobM8X5BiGcecWE5CmqIFXCE5tFb6TTey7iG
mU2eujMw7nvgXUedDk+I4Zai+E4TFgpExpxIhCQ595vobqZoRzqScq4RIl+d29KXzMufsEogerZz
H0nLkdQxJ58Ro4GjBIUu3zMI6mm9rOZpanaw3J1T8zZZlSfDvvcYGyVkUKID3KFiZZXyRzDqkv1w
36Sp2YCBtmSiJREPGAT6SgKhZWdg8wclIu6nH2jrVHfucXcYI3PjDnT7qzeClunnr17WsRyIg5g/
PHymDXLeEJS7XMHFu7hK5hongrg2QaIOlMbEdL2sYJwNsgcm+MqAts7fYxVWERjlfXeNs+g6IYFw
ef2D+Iw0zX2/rGKp4sQAPh1D2857/jO+7t4HfvxH/3gNadExAV/LCDs9dDdZDBFdH4+nSTouSGVt
kiB2KKMnQL9DuLiFA4AuksIAIZeoRRkFiggmwHMVlw9flUJIwp81BgYhRmetgGKm9mf5nnc/kew8
RL1DRM6GDLtZExKYSMEPb7chEAmIhSlmgT8lr01XkU1WW2z7NbE50NZv+jaNXkZoO5rZwUQ5q52e
bmsPnqGxCpOuFrMzUpaSE3LoWCESO0WTWtmfS0oxk/URpmhM+xSs1PgMceLiMIP6ScwE8xOHh223
Ikz6+fY6gkU7j1C/FGiZCZm5pmf0z7Xi8hujyjrgMTOJrDcI/gbD6Ijz418ONi3PNO6YKa+aX3JH
a8EvGYkKooSItZ7Ro9pFMp/o0Q8DkJx1vSygFu3Xz+a72Ff07nwf0CNGjN/D+uIo5L2/9+lJOyZB
kYvgwfG5XWobXu/19PW+T1tFH06ar2yM2HhBSecosyctZqLP9Lus6DTLHDrOC9UZGtABGF6+nMCB
jE9fotoLyZSg6b18zhUUNx3ZzqPNE6TPTmhPYASccRvFQjqdkhEm2603NJ6Tz0TxW/TX8qkz6M8w
VzfioPCK1oCnw3AwvZPUMEtsplvuql1lyduhkyNJeox0zje8jnrbx/oF4Q8jekhOY/HDuou2UB3C
9ewDnClT6LI9fe3XQJf1Z3hKlyB7n21j3fRV9LUfl7tHJLbEenLQptKpPin7VIS/1a3+dvMgcd9f
2pJkpNcndQa2LeG5mvThJZFXGMPZMOzP7sheyVIwoYnXQM75Vy8vgOtP2lixSY/MNnYel3FIwwcJ
Y0eAYiY1binalsn1OA5hgOHWeiDlhRmt6N52JG+8qrFtNu5AMTh8Nhb4pJJjvUBCwQxMZ1B0DRPQ
Enhh3M9MuewLlTGW/d/XfGxY8p50FbsyQW5cRTQAWYQ6hpQf0bLBN7Vk69l34Ls54W08iW+j/FpP
BJaFIS35wMoR8a+6hG20Q9OiBT0f1SDPYW9G/0WhWK94uB65JZOhzvPJWtHjAZ6rYASE8q17juo0
PrWteuXc9k+T+iwfRZ6+oqMZfRf6DppmwUTY/DRDgDAP0f5MZAH+8nJz7bEWCCLvMSMIM7rG6Dk+
KOUzOq9KHr7t0BiuBgEuUAyTwspModyuJqKWd3yWAnzaJAigpFv14I931aq3e6zyM/YowXHhyvQx
LrhkDrD2+tkKpSVEfMxoRbpzmDGlpdTkjc1mV9n3NSmM9xkvEDErukzYw+J4Y90jmmDsibRxQlBd
zf5yFfBOYihkIDwSVencTW1ODh90lcWsSQgvJ06qmQjxYL6rOn+8I+a55/Ek43eF5MGi6WjkTqRm
JE+RE+CgQ6Oxv/QgshFlLVoeaJgjZKAp8bcvWFpKnni91ZZegAUzmNNzFn88+xMAP8QCX4vcDspt
WaSQ7ywZ/cx8C1VMYE3tk45B4h6+QuHYk2a3ZcX7IS1vhfFF9CHCmq9qCMCeJxPGnyLdvYxcthTS
poM8pL8cN28W4t6n7RyWC3eaii54zGURLCCRr6yNxQb3kIvP3wWv0Vep2c6QQBJZACu5fFnavngb
4Hzd1KR9do1uj79A9w70ia4bx/oSkhcDz0JY/NGI84DORlRpgDOIyEtob3TNYECh9GX++p1+J6wF
ZCQm++AyNGY4p8DaFET3Gtp8yeFrfySyToljjMTxgCl3ROLSzansZotYN59kkzcHEeKlqQFFAYL1
3dkPzcRpEYqvFWKzROb3bwf1q0Oh83otlHcooS8kFMb9BQMuoJnbBh0uW5zFmJnA8az0QBO5cWE2
pvQVGec02QOCiIiVyp4hT8NQxlvwSQoi3wTIVQw29xH18vdDloTUqiBJhrX9GggTe82i4/xbmCld
fuDKIvomyU8/ppbSGnJbsNSkNNeZtRKUKAuYygdvSo1N/ks/c3KJrhdJNShKGdwvJZMOqVOJ29Mu
PU41wocOB1sw2isGqO6PEBf0VwR7cZgFp6L1gqwvBN6UDGqoDQy21wHAPOAVDE4nupDoF1Op21X4
QBCMLdsJRwQMrZZ8Up16Qjb1cgjuTiw+1np25srRXMJrc7ikl5fg4h6g87XHDrCM2BhUqMJc3+Uu
IjIsxWxFHheYB+YdCj0UuQqbx4pXhn+NnGpKI0gWeNHnkoeZdd9KIuTWB46haug5YdKyb0zPPUY2
LaJgEg0xnhruayEL/hD2yC1SWCHNAKZm7K/6knOQQ448p79OgG/vJRULaBtZ4x2ylkPilWTV+MN9
CDgLjwrMPet00wYrfiC2GIWcMrZ70HhASqATfZ9SfftCpK26w6BdkattfCIKU4GjAWk5yTL7Aptx
Tz8pUCRf3+lki3D6HqkXN9KbRG0aDmZg/C8FYgc4dgGLsaj3RABJvi239ReqG8pJ5xPumgAQmSAp
nDSTBjmGSOlABtELKkBfslqx8fJyCKl6Oo+PT4NNe/M/X+N6wwFc8F7GVgeB1HB6Q/g9QClTmEMc
iq8g4znGVO4opgqmcrVIynQ6YFHvcRNBCgAXVhWV1k5zIeX9r72q3cWBodlYtCbmVZJz6bp3NGct
FrOLaq6GfEZJUAcX8nINOYgojLDkCDoA/QD1vgB8Kepeqq9Awsn3OWYYt5Gt97DMsqaSd8L5oyWv
mVYUdJgPsQEN0Mns0MQ1e20jH8dmFvLKfn/46zgg/3b/jpCYu39g0c9ImGWo/xbBYPnkjpB1Rc44
ThPkCjJpDW4BsklSHqsSuUYc475+N4VvdXBT4/jrEbkAJiDgTLCuexQ+YnA/WMc6AqhxIarpk0OM
RfXgulygYiOgkaSD4HEk1M9+upwPST1HC9n7ReAln3UWY+8Ad7xLSHIdIriG4G3AM6U36vuybEMJ
4WXoU6OEb+GP+BEh07jiQ02Oz0V3LmfFAg8e2jYAWlE6k5rAui6xJ1Meh7DgRITKdUnBX8D15Ybq
DS1StLinwGe5BPWBswWt5SDBBA44nU1EiveeEA11yXaIkkb4pFk0PZxkQocNhnMNur/BmvB+wokK
QKyA7Q43BDgwuwunQonnkjU/C2GNjtkKNwDhuF//ucZZF/e8fE+bWaBOGKshuzwhrWJ/Wg1PhC1h
8WCxb7Ys/xzSMo9DCpdY8p8FRT4wFuxrhke+8lLZooHbjhDcFQ5ukph3Qx+DELp/CbW7OxU2CqB9
oBIRiJxz3SG7mAxYc28241REjpiBtG+lzmVP3cveMBWcY3lESIvv7DHFhvJ2OhQhKO4qlypZwsx4
JMHSmYoeNjSVKYUKWy8vTVJNGc/S6Ubdxy5xXpxZ6PG871+5I/WdpgjTd1RRp4wPnNWmFtUyPMoi
YhfaTAR/yVHL0ghRhSXwuhjzUXextt9KviSFXRFiop3j/3rsVJZOMzMRJ6Ba5pAPw7vgJ0DplHE3
+azH0xvz7gzvHTI4lSjszOKEvuGAJ3GWlOxsjlXa0FzhJwdTsjEg42sjc4K5XiXcBN8zd7jEw1pj
1OO7CClskVhdzTXsHc+/BjzEyGhxYDHmYqtWp8dPiLOBjiPDIw84IADcfDoEmZlEJk+oYzijoY+e
6OJRdcLzuJmNZD5FFdt5vwbk0H3EfdIyx87zcEfpSETz1+5B3OcB7/yNI4utEy4OuoD79GFgRwK2
geGmS4S9oTUVJuGvIfPnp6ABQLva1mzYU3k+oSCZxrpszvOMNQq6QIFDQB6bWN1WUw32WGXKNyV4
6LkKXyMD+YMF4eT6tTGdl7LVVz0ICWIV2tJ+tia/XF2QwHvix3V4gjFUkcYIj1c5iC76Jps1VAbP
1+/jYzpPfxyNzfYXjgmlJRWSRYf1HoHB0BhjAVLZYP0Ri+THgu9gCBqDfiAA9fn7WrbJqWgVCiIF
uwgR+NuNY7F/NZSSW4VLmoUlXiYRoC3pFewBhaKzWCSr6oRFhyI3qIfnGlUsRv4KeAamss1jRpT7
5ZbO+1NpBqnSwd2OTGxT79S6kwlczqk2VY2KdsDtsIuGyxaeBKPa2MTv1MdQCUA1eUCjjfbVCYSS
4yChgQtMT6yvd5wMtU3K0ZPADCObIMSbg6uAlf5LtKN9CXlE+KBOk6H8uWicCy3RDhbpHfeiPtxe
SxLB7xsp6k8xYAPxCs3xZ9UgUswnLSMsziuhDcMAMmGAH7tUf6BvGIvoCOboB0nompOc2eCpNElx
AaFwItGiwNSebnjxdIMV5GANZlSXitAXMoMknUQllGYaFTg30q/w1nCdBB/Np2STMtTFAxyUWyDM
K+/VJc4JflyESSd7kdY+4PeZ1BlVtljdSAkpx760Bw0dLhU4PEb4sD6CIezowsBzNopapmleG9mf
CN49fnMvFhmPr4uw2WUrUnGUZXMNaMq7rvNTacp+PskJjmvs7ZAPhbWY8Z+HkHHAEk5vVc+WPyaW
JCR8XkynEV4Dpiukijjz2PiZaJQtej3OFuQM8Zw/A/xpLQMoozWRt8xCma1G0LoWSCnK0C/uLHIp
pw/nyUsUpWUgFtmRY5uOMYpktHff7jMEDadivejHv7hIDKaSrud0u4Yc2wl7efmc8qU36xptJeSD
/alL9AJDeskIQLIYxk8kVXBj8XGWrR5UJFsgYn2ZgMh8N2cdPi561NSrCE3IrwEY8AMLAVEkx/tx
RCoKRhNOMuBoowkHMH4GF1VUq6P/lN8OPU0ao4e2puTkvpElKkzFDfp8mSKppfHuml3fwxGU3r/4
ssxJiYEhsEWD3ChoCO9Y+0X31U9E5rGGCHiPXCUSzoWdhztL7K9KTAjCrHWJbnsFWsTey0qL9/z/
Pbcfv6zOFoF+LO8GRPgYRgxyPSR6EnASxwMPzI5eN5SMvIOxR/wSX93gw0sMigzkI123NLXDsFJv
oEScQwcuy2Oo6Qe1MzJqiqEczaGVEz8pvAC8N9YnXGqYM92Ufik8utwCPnALK/wN99x3+Ypp4CTK
n75mRmtOY/aDoy+fM/lHVJJQZswd6jL4Mx+9hfleZKogKhgRp4MDnQyJktVKAACoRJ/H1B5siGTC
yAjboVOlYaMr4sxPh8WAGAE5IGoMXZQ7XIiT93uVUhpiNp1P7BShd7sv43yx+RHWRxSFdQDGIYQX
qfgPhRt2O1qfeY532QWDylS2h4dEl7aUTJfWOxivFGgF/ghiAztqgDJFxI07wkdxkN0v5jwHWx6n
B9RF3ojLQ7IErfDsahqNIRmxfeT+ULEFLJb7Kvojq7M2d2dCIv7xX9E45wzOPu8VeEc2JDDmcX6H
j33jEINDXH4REMIFD8npj/doam63fwP1KzgHwve5gKECjKunjGS3u3Mb2Oz0hIoRNxfi9mQN8TkD
4cMCvxxhmsh8+Zif+TcIWgAyRBgW163CX0OcFfF2GxaW94lZVRDanGW2CEkOMPVaCK3tlqfHpJuK
tGOK5xi+/rX8wLDMx0saI/DSY7TPqPRh4R+7MqpyN9/+dh1xZO8TT7ND41/E70ZiguwLxzvq3t4y
h1y6bzAcBiJdgadCDMLkuW4/B5kPimExW8rOXx6KwDI2pROMM0cx5MJkB/D4kQwQDugrStfSDF5r
y91k0gdIZEdrUQGG+RvG/u29vSIn8UrEDpGU81kMDcXXxmgqALl7vgY9vx072cB5NeQEKcBPL9CW
aUtnO1Nl+EWDTlkdN626vIWXL6YxCeQyn3UreYKgyAIrnGDa6jginO7Lak0GGH6z2xwjLJ/3B+nr
yBZWIdpzsfwiU9Ax1zx88GO4DYkEybCYXrHMBjXpKnLQhJ+/Pjh2u2z275kGCLyh9hzmJ44b91Ug
thyyIjFKQjRJ24p4eEICb4aMr/b4sdvtODOqdTv50DwHA/dwIf8XHTdormtuOTYA18jS0GhWI6BB
IdGH9QAoaDMALOPDYUVmMBbyIcgbUjxQR7OmihM88ZMc+/B2z/CPu533Xb9jitDs5dXC1kChbWYq
+kzSiRArZwuR/kc3gkHgMJrkC8dGaicINBkcONtZ6CRJvu/pNd9KMgXaUiPzaVIi8YU7AXSBGeO6
bk4pZ34c0phtB8KawkT7XAOmELrD3JUOwCRt7pkX55vsD2aRye7x8cZjvTjUEXx7wjQN38h3ze9D
0s6GIgx98LEhz6DNy6eRBu/4EZOMvf8Fxy8xB0OK455mIYRuvO6rxJHkhZAcayg5M6J/g52Q7CZL
EHz0KtDSgitkC/+DH9asWLISvWlgzXPztqvAAYXX9+eV3m2JqOFH1M8DWQJUuf2bcCInYM36ea99
g93IqbGtqmzVR8j8k4x9jWD3EeQVGQ7EHcRAPE9AL3WnGWJ6qRAlpC4nMTb+O1T0g+qulyV4S2JX
gyPVwNP08G9WF+edlp6JNyFR0TXlWrxj1eU8aTUFZB/b23f2Nd7L/jYJr4csToU8SvPhJd+7BjqA
BIxNgk3HJATZSJYwexnOGP/qDIHCPKGFkAb++JT9yRdObUJum3gVR6E31t7H4ul8SYqkPYGDkPMw
FURh+TT1+UcxBlfsecKve+MrPzI2EYj8NtwRtlCwZVPkWrz9U+LYrVBGE8AupNVwheocq8aAo+QS
bSlJyphujslsYMw1kHIG6AP8SoqtmDXE/mA8epEKgXJJaNL6qF1oqoveXBXg96i35fPi1NU3b4ur
T9EFSVZ85cYKMC9wnghAhc+FhApIWXFdaH+w1Q3F4UCRJOrgTeuIiusYWcnQThy4dIdWVLp2nnMk
Cyg+JItzIp8ULrW94hZ30qruuL3MbWI9XpgNhjHhYjhgivBJKlZLShThkRh8py86eIlIgbH/bf/V
3ZacmLk1kd7UhaHhEo/G6EYIKdZ8gksmImLYuv2N/Pscy5yY26o/ZfKZhbQikSkpgA5GmAZuvzGh
AFgPe4G6IEyJi+zS/+OOGR2I1LYwPwItEKE3vQaPKb4LUZHhoVIhtxkrnUWBBhbEzCD3hX2LEEoR
w0Fy4ZiDfB+ZO/qlydXtT+68LCoQmr/x9u6iuoOmxOWkTgcXZYsequWpIt+WxCbJp3UjqqY8N39v
r6SXkMAWNBySsWYYZOACXQbEQv/BEVwzR4RruPDgxD904AoNj9QoZEjeo9mC4F6AeBAOKXAOXhsb
D/mFbIvwfUI6aaEySnzkJk9fi3lU9T0OcUuxC+d3RxXeh1AmL9tgIPLkw+gMh01nT9igkKIU6Y1c
FPTleUZCX21uP5PkXNT55+e5FwnBv8u6nMGik2jKUoES409eN1Pku5ym3aePGJlbh1RxH52y0zpD
F/c4HPbH+cyBMDdd0IZvQiowYjU8lZQrsNNY4qJ1VMLjXv9auV2vehsULCwNUX87PjWTJ/JCfFuK
fqxnwIlAEUseXkQjUyEFTZHMzznhoL7EgjagjmLW0v3Gk5+Y+Awm35Mg/umiI9UmZW8+VpJeYca9
Ma/RQnGd8Y5TJIM005SbET8IoBbJ0JQrhvdRz/E6EPjfbEZxtVHnt+PA46fHvZBcEgNQGJ8Cyi/6
28IG6EO4i5EwhAPUXwEqIXGf9SdX/3Um1f8phDcWV/DlvBco8x+L1L87JTMKXchoCOT4uUWh5Wj8
1aaXAwFo5iYFWdUrjb6EM5+FRWQcdpNVGlNomkwf85S0f2l69VQHKqmxGj/5mCwm7w3O2unjJJDU
1mdXJl6FZIJ/y1O2GMWQuNMGXHvZYQ7+okWCz0PhNif5AHXeiLwGpOMsfS9Drk1aWj4zyXosSSuC
huSMkz3JERgHLzzJiGexNektCRE8349pZp+AZezCvHsxgisHMYWhzhnPdFpilpyPHdVi0fIA0IzK
+Y30/2vBwErwuTkc9aw302cfrMBMFp2Pk81K4iL8IqDQwGtYOEm2FXJUoV6rnWxXxXcMCxKnW27q
888VTZKnD225erq8e1gTLM27OySGGEtk1Bz3UsQULNsCS6Q6BhMe/yONoRfhuyTvgQ7UheoSi8+6
x1bcmfQPGZ3bcvw4j0zQY/8WTAgawFLei07JIlZxTM7icVjbY2TsONyAlphT7LdORFAoHVMSox4W
2khIe2n6tQ/IcTwcLpdJMi0PahaSI4X2KkpQwpGFSCkuvDyGD2YrftcDR6P+2X4xleslMW7bxyUT
ydfBx06WCuO6oHzLS3t6X94XPtLhTHFw5VlR4s5LVvzOxR+OL0Myy9lzUfqkR5mPNcxs4nJ11j8/
cb+0T11j1cJgCDH6IU6ic5Llm9jJI9sQxo8KYupn9mCrd3i5sRDg9sdlJB4kpEet/mPARnyJCItY
R8TItZnSI/J1ZGKeqaFBmVObHYWuVVAg5mG5QUvNSof56m42mKKHtkzTxdhuOTOz22I/3gx5Ifsv
MfW40PcS4gcaOeouvA9FHUyF4+sZ/Ij2x9RsK4mX5Bscx+PG7+OdQ8BY0eGIbrMxqnZIZuKBjUqT
pt3ojIKxryEaM4treENAh2+BGmFSzjRXVoMUfJDmsM/p1puiyFPKkNGKcCUZYANpcBmKlUo5ETTG
CLVmhb8tASMZyoG5WfYR7WpwMONpj03i6j3k+WjGKcAezZH1xw802NXsaZMmOyMktjnDrLILErN+
g2StBnYm4mjpYHQrTHlsEKdhzIESxN7AXIhgro9CBpBteGq270m5/Zdzx24Pc/feppdhjCpXL5y9
GMBw9BDBhepzhgaK/cTrHz+zyuMVE/UXqfaPEzHUGkldbPT3MPHg7+hcBHHtcEVA6Knxx+V8xMzz
I4Yx2YOCVSkRr/Kcgr9tyhQXKNP8RD3bsT5WNbUZJo7JyZeQTt7DXZRxEr89VNmMRJMxKAMuCFKd
U2sMFeM0Ysg7AitQE0kgOymozN+bPsep4aKdEaE1lUgVJP0nY5vwX6V+I3geLxw335zucIjkr+iP
hOkmArgXX6cD3iaaohla8MMrzp464sBezGGM4z8BQate/Ji16O0GDpMREzHK9n+oWE7WFpFOc6DP
t2zxYYqsW5gOknEA64zO5gYgzcmrsEphVGBlI+FjP76aJVMi/HgP6gbInhC9lULzjzj7l37poHgR
ask3hz+6fQJYAYYSJjBaZ/a1dZugR6UMoDWosALxJF9MxFd9DsOtynzSIsYVhGpNiBByRm4cUooD
cu7IP1am/3A5QS+QleZwAKxKQh0JJjO0YMEkXwucE5wHxBHmvXWflFeCjtvUccsdkBF80QtR0ntd
sn85+VzoW0TkIAuU8yUUMcidHy4J9hgAmGQ+OH5JqhSWEbQIs/H5OX2E+YpPq2NnQxHgKbHI+Pxa
IyNftGeeK13lTGnjCFmrC7RftKqW8chHRHvVt/DaYHUgPUyTo3nP06LCLZgHQWdb4yIH8qYVAaTm
ejajQUVXjv+xdF/LiSRZGICfiAi8ucUW3gohbhSSEFZ4z9Pvlz0bMTvb090CqsjKPOc/v5leUSuX
Zs2ffUE69ORrxJ0aIWORED+EaBhKXJVx9v248VBBLoC5rQnFsc1eYWK7tok1uRxMfm1gcWQ79WHp
0Xhg0vVWNUKxZrx3afwoTStb5mTnt4vAzlftPn2kyoKCuyqJKxuX/rm9eZTUBBjiscm1w8qvOBcI
BvzIQi9xGL8EWKt/TTAmN15CGT45L+d8oXJElHeAxFkaJD2f7VtE8KgQyNV2nW3vOWKCUsoJLouN
M4PcQN2QDyZf0faNJvDWVIGjYgu7YuIV/LxMJrT/gjJplq6c4ZTKhe4Zbe8ZelRJbCvs7qMp6Tb6
bNwulRvHIp1h3Hzl69jJNjxPm86jJaG5ozWdJe1acm5ruWry99LbRsepkJDG3+ju08r+riXH3vEp
NOwcbXaVNY4a9hJn3nPVL9L3t9ei9txES+OzLV7zIMmpCAkH4Uf2IrxWZxskV+XAfC/ljv3ttqyJ
vorsYpe9bt1kJ71Koa3O186ZakJ7RtM7tLkaTGTuTfOg9f7j+YoKl1riNOHcBifIRWdBdswyX3Ux
XRD/nQfgXPHvlLGB0PYtNKvs3zpqs93krnl8RZmXYQsbmV03d268TpMwVbCnG1FcS/xuIffJdbTD
bYzXEihsjw57b1+QxCPPNs5l74ZTk2TZtn8/8+2+k1emmtshyu3KiB0TpX5ixWw+JG700QN8q85L
8ASASaF/rJ/r6+Ye+oX88YaZMHzWkp1HV7NveA6kdJj0To1b8P4x+I+k5PIjGLMUAytxwX8396mr
ghn8Arsms001pM/aPdQF+AwBbDo2L5PHZD8+IZWYa4Do04gcVF+xYWEo7bA8R2cqg9vbFsC/Jvlv
lp2vZ8dCKQzBLOjWYhAMZk1L1vVXNe5HuD/VdLZyQE11ojC/otGNAsqR6j7K5uGm08GJyHgxOkbU
SdVQvmeq3V13S9pymVwmYTgGiSv0AvHg1IGdlRddbtPR07gz0YMy/zddExuQ6tHiy0gKewqCkEeL
mzZwewANVc3EavK1Ku4g56/Ft2EfYC3vydsZvoXfCzwR6ZCVw0eGg2w+FZygGptKobloXs+Ge6sK
Wr7i+1j+rKeiE3eK71NXohGDrtnOrV05LqmfmqnIDLiSJdG7lDOTvbw15Ux7URwlqEOWKBrVjMmX
tu8ylInpYOAMaqb6T+WRnduOs41THUARibB/59A11dg9JqfWurfr3S3uSXbMtCcoH81bJm1qEAJE
cZC9U/3qbVlAMjN9ysrec4ThLoTR7EQ2uYYJjXXx+drmy2OlUV/27l9EoY3XD5bDam7Lz3H4zlXX
/4SG5GS/+28GeDzyZS+YH51ZFTx1Ou/qGl/JKFkrCBL6N6boBZ6uxf8q3ceMUEqST1FY52mZVMKA
unvREsb6+cH1+/ouVPdR3CGDJDvZdjAAlpoQaMWn6pGXndOKgyzrcVULJU4jNdyDVteCqHjV9RK9
T+djqjQPVp+HMnGdMNF+WEPBeJshHtYIJ9XQohedExhmVnaitBjuQScS9UDgur51eRpsfXMhgeW8
rd8+8IzRJJRHyelifDOlIfa0Zk9gt7uLPg433YPuge83OKOSY/oeiPACJPCfh1vkpTbickkqmUlU
tg8Aaydm2U5GpeRMMbVIlWPNZT02THLrzL9t5s/+ON02X8lW1qjT6/7LfDiY9/+V5mBMrA0OaKny
Diuxih7mG0w3JvEawUDgwIgPM2ys+rrCN5wEf3HKdvXwnw4zUta8rKax+kceEPXemW1nCN3LO/bM
7THAQyruIaTbYcfcqgbPrXs/yzeT91st3klx351nqIpeSh2JHlE4nQMhYQ0cMYc2AXuUk7QsYRbh
Yc8qW9QV9UwdVBKiTJKDz193rpKoXurQxeWHghsTlYVe3UbJ7a+Et2+gAb+3uf5TMoQLNl6t/NWu
ReG04+attlY/zI/oKQwyy+ouE0Sj8fIt5DXjjxEpjilfRmE6CdB2+CfdH3AOr1skieL04bkK1H4b
TSCd/fPWjkdA/3jEWK/NlMgYzt2vBwdbp0T1hi4S7o+w9foDunYx/rOJHhjVhxS1MeaLicGbbHqN
GK5NTTFjGrUp/5n7xKPrMCkuwzRjYM8Jrr38RsgoYiaeuX/jffNPC/km+TckaxmEc0L0bASTfizD
EKm9YkdJlWaPP4p7urAuJ4uEsuiUSvAyBJAwbNxMr+1E8Ruv+spu15KUcO2PQmFAad9YFRXV7Jb1
6zYv6DFSUbK/+JIWF4AkaQySdpPqw3NlfsdAuEeBAX1BuZvNkyZRWE/ssVFqkKPCpzNfCmMorDXP
y7Imh2xVfxkLL74cyIt4/W+Unl9t8a3C5NhZNON2OvpGxIjlD0BxdqlfB5fuDSDMqlqt/ZGicwkM
Ppa2oMZFk9hD7Cp3q0S0aiSaW6iZS1Gkp4PW2SJzTIgAjZXC6sXbLgbI5sTANtd8KOJwjaBthcGh
sjE+NVkPWr1SvLtbl1Bwbw1aueLvpnb7XrXz9XMNMoU4/Aj1HW+E9yO5uj092vxmCUnz9UDwVQC1
P3vsEv6G+/7L+QtvBN3fK7ho+QbF1d9MIbpfFE9d8qyvoIQ9DFmb2Xdf1dck2TddGRi8CIh5M6L3
aO5+1+2QNLf+tQs1CzP8n7NkwWQ7Pti+kzNJqLHZXNxnMyP3uhCFPmxRgVDridqG6DH+A9mQCJXq
idWoqdsHz99Y8c/yX3r+033evPRl6YaY1uL+rWveWZsSo9BXUT13SYxbKcjny9lrgtoNce3ZvuG4
uTlNcQwHB8NyMl6UsQJY+uZmYe6YrwWXYkpuVsPrEq0znPDaDCNSWwyNA1rKQUBTmKpO0c77m0bh
W1eFoSXzyEUUZsHbKONaLXbbjFMDEunQENByaK3Kt33VEDuPv5AT//P5Zm6r4KuGyXM7MEj5XpYn
ZljDw9v9G+esgbkqefElsE0zHLwiG5nieF/VCT8jTrLhtMAVfcNSGSzrgT3WRkghxlH6SLLLVF1M
K0RjBCvUrUPE39x8735Ca2AuNvpUe4QvAbWvcu2GhR+opHBg33YjZ8fyjXaM2P05L7jMPF42tfX1
CnJoIjiZYBS65XNP/iou1mnC6wkIo+nYRBfECVHSwiXQtuD1nzX9ZKEnZyUEHmARJqcqRBujY/Bd
RZipX7D1UmECn/BZ80a6sdLr1+xTMgGyyER4ujZ1yaXY81DmPeC5uNXNdOab+YHG+tmmPu7QX3HE
sI6Xm5KQUm4e038sW/75jsCfLAp3AHc9cO3wVw+9V3FT+07On7wBT/ZQnz9WlY7xGqaGi+/xISCB
+46w7G/6jOLUN8sEKW+kot6zQyguH7SDh94msNXi/6ZBTMSRYR/VxcANbCUb+zF5Ue/R41b+g2F2
ot9L1g6KoJOhseDjUG4i/bIQsY5wjROorXb104w4xV47Tw5UxhBEgEYtFgXIu2xB4jP5Sy+BB/bp
WGBp99ADwx5HrBo4ZivNZSI4R+s6HSJx7lxXfDVbFhGmp9GDTSrL1pwp4pzasPQ7SoHoM63LjI3c
qrhYFAWn5pp/ydI0X5OvOckMDRNk9vgHKai7HReGi10NsKy48wIdwsuvgIJoS9XkHAVHbCMMV7X3
USHsHgk1t/i/4CqgQCnckVqV/LIIiHUPAFkPr/5vVd1OoV3X379uvp42d+AbB8RAARj8/QRZaUgi
iUFaUFDL2ff9cM+Yl5SGZ0sVKTfdNtNou1l1JU3b7/5z929cv/sNnF8yEPaJhIsmu4xmTRvK2eGz
ukbk62QUSHxtYLlVnP/GpRLvggXJQtL1XZN/nC0021u0X51ti3qDt9Iddow8iU032c7OOK+sw6Mk
NdMyQp9iubsdmvrn35NlcRi8Z4zlQQILXhhno/Ilptuik6+BLuSBncrCb7trJ0U/ACGqxyH/aLBJ
eKTsnhymVP+BDX9/N8L+mR1IYuZJEyJqAvljJDxeWd4lPrgsraoIyBtwGUJxkXIfTmm0iSBaS6Fy
5bURmPi1RWdsH3K2x9qvin5siKKPDxsDvaxsQsBPsR6AR06rhcZ2dOztnf17miMSVZtpDX+uqr9E
GQiFZxgKF1r4wY0F1W4Va8WghaJohyaq2uzZWlgxFLqGUsZ969HV5h32Yrp9T1lYzkqnzGRZ+hyb
dtQlc5yKXXPB0VYshbvUcCdyw8Wg0M0MjfZLk/Hn4FNFHfdJpMvE6kgzOGKpYkOtoXm6Nt05a892
LpgqX7E9277Yeak7YkQZMgZ6Ib9IDW+zl6Nnpv0usrKcCwZ5UCzLHI2gB+7cRHFu7qT5oTuHB7hu
duFVtKGaMI76JBH0IIn6SgpCvP9QRpL3urYMdONWnhyb63ZhdpVL8eqmByEkSiFrNKYVFUf+Jm5U
NeTdr9H8s3OOJEzh5eT0dIqHnk4kP4jTG8odGUmJuXTObiqAng8i3P9XkOh7YoYt9lQPyOnkTaxG
Wswgm46tWXZwQb2PssjqGRLKbfVUy3rq2oJNVJhv/pWMWrHOpr1tQ13KXFq48nAbLr8Fr+vN8Bg5
i+3P9/d999nEaV4XeU6RR+PZLKekK3qLAL4VZJIEf/1wUtxExjwj6t5meLrntDc6lul1+vQoJ5i+
6NCs/au+JMm7tNA9lfue03nOV7yrzbKegOlfbdf4C/pGFNq16GXHHsqAuJlbbdGl+ajIHi3309Ye
0y2DsilMRq+NiiV7kNS+tC3tf0/vRyIN5R//lUt51LWzysj0NSSnDJhJzg2SKlNzkUFIY7rpxBXB
WKmsAwIjQF1dSX0sH9gPz9FfA9u8uHH2GDAeZhnNvuUZH0gEEK8QZefEyP1QkGS8jJvalODxrzE7
d46dVyDBRYgrQGbMydLuIVCUMeCmiv2TlDvXzZeCiXUuwOLJI6LFv9lsL2CI4ynPgNJ+gPA7OumC
kggLgXQpJZqJ9b4yzzalzkW0iZ+w233vMpXGVMm2mSJEwVg8UU5xM4huPbt5uI0LeO/x4vlWCTiV
FUD0i4+aDq6AgZPQb437Pt/yTXuBp6fSqrQv0yPJTz8xHhZmT9Epn28Fc8xTCyhefBbjo9RbEBV+
/vYPfbHqmP1Q4ie5DOUCqsXkPoZ7XceG54Ei/teIO5tr92bOlxst6yGGJDvGEFhigDzES2cVFuys
lIAhCR75P++hsNQbi/Lnm7VfvdVCQteztjXY8f5Ul3ptrG2HGmXLJDvlx4EWdwcNnP0NtQZZvgeI
FTouK3cb5CkeOr5xeGkUkhqx6t0yHWi5Ge797m0cHs5HuTm7SOFS0GHEm5cDWHSPD0xqPRygoUA5
g98LfwvYBxYfOZJSrENFHie6Q2qzO79MenoqNd6Bf7Xk+4xOzxaEDFyahVIrkJJwi6O58XQFtiOl
/g3Dq0aysuzHbNXqu8q9no0i5xnZsI5YfSSkq5z8BvnInwrsT3G8lc/KWCteQ+nPKaIPODnAcBMR
TCJpHrUbf0wHeitTX//ujGormXHQeqVriYnYSbiZPPB8255nllESMUhzqudHMpC/0bezrN/4HkHn
zQHfSN+u2m3AQq64MaVxkGcF0H1/VkICao4npjYzWzrwQWw4Q1qveSZYbtak6AJwcypZiTMy4evM
ALcz6GhvPZXcpxGYYbqWb4ObGMiQ98Qyg1Q13UfY3c5wb4PHJtU/Cm28Fkqx0FStokfLOrRQbLO3
6Pl+Eg2vvbwC40u3PtYWI8VjL3Cunl2fYlm6QTvZUyB6lBe1z2BqAoIwDaymnKLxpn2zvfxnFXie
7DEdg+Rq7nA/3krnGVJ3bdvdDN0KSMfxOz64NsQ+GRYYKCBE52vykJODhSPos4Omt+1C/2t5Zg6f
b3m0NDky2tL5q3z4iL/9/RzlRBmkkFUDt4w1dCIfmFWSIlP1IzgXb6iSG52jf6RdxL4/yfEhRGM1
jIEf7HetN/t4QG/ezvWFaKNrEakasMCwjcV2csLr17JOdz4K/EGhC57dITQwLMDGVifufuvRXz/D
26v0j6wp66//tgLHtrHT0G6jdD9pp2tsi2/H3uVc/GySlqNRXLzevhpDwDt4Dsbb8XmeoJRMs/IO
DM590VfJAlgZhFUyTofnKvOhkpFjLIBtN0puHRv/MBH+oDIXPeYh/WC2BNGjxEvipiv5K8H1Qi8G
kYoyVFzVeMhtSbXEdg+cxasX/02ud7fiPV9iw3BRghEUZ6opE3EVYGjMwokKgKkvoqckRh1DR2Bc
XKlsJACzQbD8YHr1xPFRFOsm/3VskmmiU88usdaPQImIpzZjb8gvoLGN2NTEzxxYMrgZOfqEiPnc
qkFu8Crm3jY1/z3EjKjnP1jdSC4IriI39r+fs79vJv2a+PqrHj7BxZYUr5mOHUw/7m2tkj73r1in
qAoTifYW6SSnwTh/bQbfmP1R7P36pnMtlJ5Tc8rp8xdM0FkciyNTiBJ3qPdPQQWLChJK9djm8Bz9
fAaydoONQjlff5GDKWaa2wj2I+OFbUOE9RSRjDTz5UJl26JpKXxrm95wsrrsm8IulpAyS7YUzLFA
p2yfl6PLhKin9QKFhpX3/FY82deA8imymh2kzr4ksBV3sLflPjDadty1gNtTobGA6OuM9JAQztbJ
LM5+qiX65It+qZ3aBndD0nFBbnlAqckc/D4/2H477D/cKYSf63jlapkrwYAopCBzEAp0zsPoe1n9
9iztesciAxSxgcovgXD8UWf3r0svJYAikIuyYPfHR0jIOjBkeer0m2kRF5qbcCQ1U47iJBePLZBg
OdMldb8LP4qmRzEdzfUhMAAdztB5PXm0QodtuPDYlOP2TIzaW3sBHD3VgG1I1SEmKeQchcS1a/PF
1Alo6X9GFAJcCzMQak0zO5tN/6qf5dN7pjMKiB7ahAEGSxWQssA8OmWL+FrhFwR24M/jVKV+0eti
l4WvQGBvPc1o7lGdbjvm2JVPF/cpYfSSaJpCk3qGn/zrdsfnpuaVgPGfrRm8JtUlds32x+s3mUZp
LP87DkcsoOcU02XK6XrQAOMcTrHpdWOBwaWRrC0a2TJ2Ej6ZCHCxn8FALg67yspSaPl8nXV12+42
A4BbMMs31825CS4nOnVXeMKfeLrC3s/hH6Y1Z2w4LdaPKZPHLRxBubJsSBU/1XSw1U7apKP7PM5k
3DNrLa1Nd4L7vWiqLmsZtyx8a1tcJzGcb9R2Xxd2/ydWIymImye3fwIRHV089440OUS+c/qlcA4E
VpdW3TelMpe2eiDBzObC8/GhdVcHnCP5LqneMGVU5Y54a/iy0SCNDql/w3OBo15J+zx54Mul9fyS
0epTgKC7Nqjmw2vHYaMjFi71asjms12iOF3okZjbVV/Rop/9uLzfOC0tavzLq8tySmaEHAVJy4PE
+/03F+0bElRQOIZroQL3aap56b4CiuG9tdEa/U8lOnu4dTcEv9c3A+BjhUMhJlr2Y9smkC2dqdTO
tW2waX17NFdvL660wS6skq5DLrVD5b9vFggo4E0cYm7YNJe9jB/E/cHTfWM9X0xFO4Xz41xmD7f+
+DtzJCsVTuVCN9+//by6TBrB2pWgfF50FmNoKaQDlQT2COjYjRZRTHbuo3oeG8VAQ+gRLJk+YxRu
J+FlYGCOdMNh/UnYH3ajVedUDw3jRc4LmyBG6JfuvvRZxZGoEKR9nLrLIR+XX7Yy36+o9yz/8pON
MhWuG/0lw/RlV45Ae6Mf4NJVLgR3GeaykJfiEdRTyrfCHsiqpbkHjkzoV91TyTQYp7K5OP82gZ2q
WZK375BzEFiMIZLkFq27R0Y3UfD+OhcvoIrU+72T8h4HC8ojbrJ81sjJdTRRAN1L/3LSwwxDoAVm
VkCcEct8d990g02pOKJ6+tvasrtnHuuRbWgseNSh9q2muKH87W3iiGGnLhz2rAlLyIdRvtg2Nly1
7uUMs9gVY61sefd+/YBWpAaFeKnQWanCDPOZ0bx4D2blpAYQA0GOuuV90Xrw1q0JzvH635ngnI2f
dy+nkcFweQcjzoYIviEBJawE5xsrtMMcsWq0HMj5+ii8BULVubqLQlxLvpyuL+rm8v2f7e/KBsUM
rZerZNrPaiCnGbQWfy39ov6p8sfRHsnWbxEb1IByDHTiinvlEV1FYR7rM8cz919NT0N+v5NM1YVH
u+9V/6+Ke9xzhQvmi5fvk67MpodsE+VKN95dIiKCJb6o5yvIA2c9APStZRHRb4C3+Ruc7HTLtbAc
nNOs3/OztH5aC5LAjLw0PBcXQUOn79cgxNC0nu8NlL/WApksyveWw5D+kSux5I6SE9ru+mKIXGNK
zUL8UIkxQCdXoTSLL8uCRL6YpbSW5+A28zD2/wIb5X+SgZuWrtyepTgO52xrEsew/F4870qJZ/nZ
ew1OgnRJwT8F1hazYTR7Oda2+1bOw3StpvJV4JjkyV9JRIt+gdtO93WrbuB9Qmenq0UpxcL8XGKr
/DjZXHsbJLtW4dhg85iX2PZHWiF2K1pn3nLZ2uLe/ZQOVRRD9eCy3s5sPo4y06cnZc8DkT1Dybyu
cju1S1D5hJ0IrzSxwoivxpGBuhkD9fq1fx9c++m39WShe+JQPkU6WzTXk1RrG20plGho2kmbo5HF
4HNVyo/j/C0GZy0SQfe/0itW5uQJ255mx7FkMfn2ROckAkR3XJUXiH2jvYnDiHtuYkTBmdLE9jnr
hs4WUwGvVrF2kx5WXDzLB/R9A9FgWJddheiM2CQ3aaeqiZbxdvHnd+TD7sqiMG51r78APl6iAjAF
/vEsF1jcpsp+1Pvi4PYYcp16iVGidcQFs3UM/j4OvUI1OT7wMw9QqRJtEM+XrxfeKLXbbfK3/D6c
y37nKXJkdC1MEpcoqy7mRvXlLRQoAyTtc7q/YPilpuaD4WWVlPlyijOOPzKphGGw0fX6mdEDdfRW
S48ZR80oGEzgMagP/71K8mFPviDuncvpVyU59pY7eG7qWzEbe7fxKFAlHB6qJ5EEwRQT7SSDADAg
cTCMWpVXu7IXzLM64k3GvKCR+PfyWDDcF1Uj9aDHDsV1ffnxqC/JBJkzDtyMzrmzH8RXJQkqJY6P
yH8+25qJhW2EXtMxlFeVBghgM4Cw9xiAqg4fWp8U9/sGD0TJtuMHfEKVAxBBYjp8IFq/tQW4qh4/
jfjd54kZ+3lwHLjzhw8VV77sZfeJkB1pBDFLvoIP8nmQ4icr4A+Hv+QeXgw39kXl/mQ6KXiDfXG6
GSyam6bv1rRNA5AyrHUXCfX8IfixOmmrJbUByOBRXpDMqpy1r51JioJLrclkHhq4wM1ytUwcMfgL
tUSid1f85/MlaSruy9Hd4JVKyS3pdFuapgDWnqLK9J+l48OO/2g9x58COjNa4V6ghNjklQ3rHkl+
+I8wz8oxSQ6zE8dDslKd8FwsTdqToCdPN6YJL/lkWJRkvo5AJE9+Y3uRVOoVkZeuO7O76G8W7vui
dv1yDf4/7UriHZ/IxywsKy854LGKPL9kPhgpPlN9/45NjvHu9VXxPXKKvm+H+Xl62U7HKrtrQ1mn
KDwivzJ0nS1vNTYCOi2PVOwZ/N9ysfYlUzE3WJJLPRQV8zU+4TUeJZZl35OeLT+nr/H8fOqB0brl
lK7wDCuvZRDIMMSMteVy1pNG8nqCzSCoCAYA8D21GoGc7+lePn95NdaPr00rfB4hUspEqms1pRHE
aDe6/3M4KPxw121w3asmJOypvQ4jC7Xju45Ntry9fpb8tHPlIyewUebKYSMU+uveNV63+h+0E6sS
If3+iz6Gk+qZYeln8U78SAISkmUv9fvY7/jx1LXkgx1E342Ws+3AnTAKOb9K/ppLROHiRprvLz+7
GDDbTiDkzwg1VvEIOcyk3cOY/PhjY6nFAJBty67lqY3NVMOtYYeUqBVQv/Uz9Um+n5hwaP5aPMoG
MK47lotyn+09oukVXpibxLp8dZyvHHFhqwi4hIce9UNHGbEfT7dfwUMBf5nJgzjdMX7MoVA7XWsE
Iwg4z0QtdWkkg1MC7/X5ceyuZX5W5+p+HIeEoLrbEZeV1F9Vt6YpMVRjjvAUdtHOUZDLDOq4ZQpi
NVyufMVJseS0tYuat/8jedSAX2twhJgQHCJ+EICXTQWpfM4c+C+4YHMjdzmLgbyx+Slfx2VVQBK7
b90P72GYK+r7Uktnipwq7oXh5ujHu6tMVd/mT5NoVEZPTyTH6MRna/8R3vRUvrg/9/Jy373RMvyj
1/0tal6K0t9b4Ml9ekGyZsx5/MZ/hsJk/Ml9D+9u+WhmuGnw1yKllXgo07vh+4hRQiM0EdA/Pe1t
P1pQF/DAprBm0ipYJT04uW7Wgqs3zCT8cl3rvbzwyJEPWFuIvKwakq1bepBI/sZf9TTF94/3cnWg
Ezcq+6pvDBnvzfirfQMdiFFmDraqF0TAyLIoFBd+4s9uhTVd1zMEgKOT7ieGwd7nzwxj5XvwwRmS
kOIaN+Il61W90jRbc2wdxz6hQQopXeDcLL6O+LbaM/Q6NFLWAZ+/dO5wy7wZODOtKAhsj3VbdnnN
DRjjrfZXO7z9tdOOM2YnUGeMlKBYemlvPms63UoXNFbfzyVdkqUZ/vBmYsJRu7Qbz2I/PeUEswfA
Jpk+MFhSW3BbCTHUd6MKVnc/2bdlW8d8jOTG9hFoNtJbl0Pi++JBs+wmTFbjQhR8j8MwiSDVMG4Q
7utER2gVwdyJiPrHZmoIzikzSUWRvkPPH3ZEwvr93A0KW66Bd3HPSml5NZnwLjDXZauPK6u92o3S
ripc2WTVNcaqv4YoQ+7wN10XNkvSFE0Lpvc+aPhxpHrjB7N1dvBwNJ7t4MxH2+zt49o0hMwP0P9a
nyV2k5OkzkNB79YojxqBDQQJv4+R/1rZ9jQ9vpNsvOitWCAQ2ujb8vXBFQ01oBiOCcvQaUA+Vtm2
BSB0DlGscgFxKXXOJjQsB/BH7DZNtlJ19Lag4TCdvxcPkCRtU/dQjQU9p23x/uUksCHZCOylHtdr
tunB2CRql3TlSvoba1nyJ+nB6WomV9+juuE2pKuLHI9ej7fUifopJU6gdAbbsVWYWJ/nz157nZpx
1PErvhUJpVxlBxk0Cza7BaRwqq+vzXIwCoqWIYDwxAT+6Kq+Uz+LrywM6gNdDGyQ7xO/cXQNvaXN
rpjurMpmMPyxbb1s7CWyIBBpXTUBVR9pvQootgXKSre0lR+e154vxngEQQB2fd90CyCY9MCihVGi
dICjCz0EbSum7o9AIOnafJY2Vkr8BDRrSBAsDmmHjkB25rjeF5kKzde113D7fkV4+se+8Pywx2Av
z5PJdP3cWVHV3Nt7iOFmgO9Nm7UYrJneH7jGQAXhYs/xZrDvVFf+QqzLEvTN/LC6vfyjT8E7MekY
TxyvwS/lPTdLDkK/vDJQQq2T2Xpndt8L/LMO4s0oCEAfeOSw77wJ7eEnMYPOhrFaIaJvaO9wVFOT
hWFzS9Vw7qTKARm58Rr29YcjqX50TPIlLy84B1WebzYGYdnc/tupUXr6+jlM0tz+z3PC/J/sNCd/
7j37fxfio3mflDbZWuzx7NkdePZzGgZjDg8ipS3UfYX/g9bVu5l2GkFSM+7fPaaVzVeg0WrHWzFA
PsjWI7ofBNaCVPMyPF7uDabco8OHq5YdPM3WAvFxtgPecWwt8Wo0UwkOdgtTZ/xfKoTYbKEPZ7TB
YirDd7u4+PrsMyXm2Uti1yaP1qBrrk2decSWvm1bcN/gSiGAgGhM4/odfk3QiPgR8INN44/kAKM1
4C7IJekKqopnUECoXx0Ng4Ktmt/DtUgGfEETSiWj/5TYLbUQLiH2DmIlXvvRvDVXRJKwhPAjoJTZ
XWxepiJmI5Mq3Z7V3O5jeZULeCht1+8Q/fy6kcApuZcfh/5tUTmyaDlG63ODpxZSE/WAkdRrOWBM
s2ZX8uwXEKFyxQIY+VhN54KBSPYhgUoeYH/FgPmAgb95T8g8Co4iMYmo3/tmbsWkRuQcAXUV06r8
bYlEIc++Fq9M0HL7+7mZ5wrnG4Zk7tfxRb6OZWeFk2X1/bkrny7YHhmEwtpmmGUQMt6z2z0YJeff
/6bP5v6bj1r06G7fCXyY42knytDHPYwfLbCKI5vnZdy9/Mbf4+87ZiqBSHYeBi5BbLbBewh0oJBI
HZCghF3Wlo12yqcX0dKTUUFA+Eh+34NxdSAyParZxgRVE1WVrIrgIGMcuhHqlq/HKt9UjV3MT2M3
nz5CkVUTz5WJ1RQw6Dr9hvdrrFbF34OGcTcCKYBCtOTMtAAxV7KQTCK4U1hEzqXREn0obeS/b+94
rna2fFhgG0h+zWPt1s1V843QNLB5Ydt0zIXrBo2dWpmuaVsnBWCq/tEnPTB5wzBvHKy+1jV8sr/R
jR3TqdVEmTczXrF1MBtCmBuFsJa8MfOlZhZEAxJt3j3sUagUio9fRnxICNh51uEGS84xV99G0o/S
b7te0MYjtMrvW1LyXOq5aNvXclioKOCVa3/3wfume//dNjYQdNvTanDvpIGec7U+ePoyuM5t3Ua9
+VIhMf7kyvZATBBs0z2egm9YodB4ZaN7TkpNi3Fg+q+yWTce9Jqn7gYsg4DUyI0KHtY7akve1/PC
a1YC8C6XDoo4d5nsTTSXJq5ANJz4FJvztYM5qAD4ZBuR1ZbYMH99nrDINlDyOlZnN/lENyzfSG5i
vczH9fv+vhqyxuXztnmnPdkP5ybZ5ZAUx+/KDrpsOSvMqxNm+zacCy8CXwFzqUNdMcVZQknSDmyB
naSPV/S97XwPArX4G+9dyxh0A8jn3PpXEU1w2WEaCC2LSvs4v1WV4eE5gkDx7qdICZTRdEX1GnwD
1GCfHiw+jGjDQY2vVrr39T/EcD8aF2vKdjNJP2WTaEryro4BhgZI4MQ7jSjyWBCVNDI/uW4OzvI5
ZvxZsxvlwqfYdHBkca3oxp7UQvm31Cx/7qCEsFwZstUEjXQvb/cbfVSgpCzrt4n6ftnzTrvRZrCb
8b2pvXDieCQM1PV28fTWpXZNoQxeFED6tWCblXFBTA+N/4OdUvbNGZtredtkZ1eaETuTiOMDju8C
zB7VGFQsyyC4dO8zDDIUw6/7ce8fE0Jk9/FcVb6dtxVHdZOxT+XcM0WxKjpHPkopB5FEI2Ps6Tld
PT66n19UJpsERU7O1ksBinBvFhpccsiwzN1XuPyr77/J4Ydq5MgQU+FxKL0+aLyc4p54CgT2JbcP
X2LH9iVlXpMU4PxYC3O56eOpCAcFhR7/iVePCINQ+R39LjW75jgLbd4Pdxnp5jf75mGikD6px75j
18rKNCuY3tH8XZggzeKbyR3DY7T2H1eTdZHr5EyWLT79N9ISv/nlG0Ycyk+wbT/V/qJr/Tl6Y9na
XA2XDwBWmSvMkkfLubbOVdbZaB0AlMbr1WPrRkL0OtW1LTophVYWpJCT6WWoTE0Y3X60FAFhsFhs
NhwCxkT2Ywu1dB0XGCms/lED1z0AD3+FW/QwL/scy7qgdTytqolUtNoHRo1xA3P4WCkJ+a5rI/bj
RPWvd+oeO599f/bODn7T2PefPCOz01c354ncFGdbhVkI0EF/NpDYGi1gdpIMQ1ibegXT3HIq4rbz
k+rHUJrTwq4NBSkYGiezjDhkcfvvwTp83A0qQOsmH/bfZE3sA/MAUAaYgcpKG134uX79zY5f8bme
LfGTvKMkrgi4kvF6GvKSpOJZZ0wwUT3BBvNELkrhc/EdeM714XJnkjbQOdQh80O8tT30hNlox6mu
VE145duy/jy5d7jjSBa6x0xVh6/q+zM9sx3q83TwHoBXL/n5HnRb4NPtc5r0l071vYvu7JKtQ8GW
6pD/0aEVjnXn+x/PNY4YUq91KTTgkI7PcMSvxqdy2dFgnWqPEnh93mSanqKsBJ5dOyzNNzHRpeEB
Y1BxH9jTupN+QbuTHNjQal+XsYyRYv/cyAwf3fmX2Jp6OKtml3aWQQNaSOgi7w7LZ82CZxqFo1UN
bFabWmWRBcuhDuI9Owz9F6cShVqkAkwN2Y9Uce/agUkYG1KJdg6mXkj7YcS6bj0mvOgKw/D9TsA+
q866jsERBB+To7ZFMVyxLuph6s5fASIXKNPYnc00ZA5K+7OKlI8YKJSZJYt4dBma7DsIqXqYDVu8
9tMy2jgfJIxxHlnLPnZQIN0mfsKyoxBbv22bw/Tk615UobfSfTtPvpPBuA7ijnx79W8O9S9pJj2H
OqXnds51jytL/fKjjTAqMsQx79NFfGHA1CiwcAYmofC7RKBRg4hqbPX2MBew9Tq0bPOV/ra3r6ca
Q6q6U/XZv0Ja0X0RA4VlPZW7GIeVQ7tvvt2QeVt/tj0KkTi3Mud2JNLxWQNZ4Bb3VyuMkKITXZ6+
bYTSMs4qgmm8OHsNM/X5ZxDNbL8fBpLTZD/hDNj53qjJMLm6m3GmULR4MbjDfJew7zVReigs0/02
Elk/X5ojdZR9yAdL4u34OP4bLQbydXTN8/g85Fq9kCP2EXI/NtUGMRR3RN19KQU3XIFm5UC4FZAV
scSv8kuwQJL9ZINHntM7CEgUxW+On8ouiUtwa0mEqmZlsqZM+QLVP9cJdjCh21M0BnqcpcanoB1q
lXMlEOYyZtGWRye1K15ruea9s4gCEjc/zpP9WPCc5SFlt4/1A7XpWV6952kSQMnmwMfqCWvA+GGl
v/Tx6Yv3XKYdC7G68mkGGClevsBWWCfPaNf/m66quu8torKMw6aUoAr0crAb5apxGHIgr+SVKet6
avIc3wnfiHI464lZQ9tpIVOOYlTAbEWwg8JC4YlE5GvsAnkGWECMkwE4chATAJmbREFr9I9o1ZwH
29/+F0ClhN7wmqS6GfEmf6bg+r9MuM8tRNrlL81kQ76UZ9UlmuV/BOp3rjhb/DPeWpTH2FC+VFHt
RDoiDVpm+NV83xNbIj/TCwcCXXJwxrE5mHFWuLfX9iNCVURZoFlC0R6sr5PYrUGoG6w5z8P76DG9
j9aVvlF9BcUNXBE6X4X2kb1fYphuB1PqkKdmD1WKHnCIMl/qcZhRLfA7x/2vDa4RNBG8byw98OGL
MzPh8tMFh3k5tTgAZcti6FbuCxVrqhoQ+XE74PJq10kukEzqW/LhoIrCLC/adNQCDZC5l53HoNjF
E3ma88ZXwV2jyunYzPVhWe47f6PxPGusOMvoGbE0mBOGex0n4gWSVaaLr7tW8FX+H0n3tZTKEoUB
+ImoAiTewpBBoojeUCIbFEWCKOHpz7c85Ql7K07o6ele4Q+L3T9iRK6OfECQJOkACvFiKPTm/n3V
chTolj3onE1rCjhlRoTNYGm4aUUaoX2GakB/Qq8lVQFeLHdgfylnEsj57eIOI7IjM8Hwz1Jcv9MU
SZrZF4nn99QP+mAAHfowozIE5omyGBxo5J70hIbzVqZ57mkcDuwskgpYP9qUnf/bJaC+yaW7af3p
CImN36RFQDCfybb9Ng7ch5cYdzIayoB9dofiOLv6GF3GgLD65LJa91AYHZU8PDEiBpCWKt8dyvwo
qjZDlZArfNvH4wavJzJ77X/sOXL38FDv9eLAK0FLvbJtn7oLRna1aRAUQSCRO3Dgl/MGzCfOSBDE
vonD/oqR6vSARba04msHw5xuPyMGFIbr0eJZkCal+rgPfi1pSZPtcxncMfaolY/nA44HougTK7oU
JqjuiHcgxGfFyxs83KBSRPyuVhhrhPAqqCJ/zyZYlbkGbTEB5r61e7E4OUAQzEJ1/XtUbJ7gBKuD
u2HrNLAMC3zvUQ/GupE/2GPzdigYYWE33jtwtc2f4aGKpLCYKZCqGrLBVhH6Sr5gjKvqBkLnx5i5
QDiEGGT4AIgwWF/jDPxVJDOezNFGeq1Fa+fdzQaSicRT732xaSPE9CxGWWNxqDwrf9jp1yH2kMKu
eGul2+X+brq912xJvXIFUtoanqrW5Qa6Z4ilWa7QojTrUeLUjfW6MCs0SCu6WO/3H9Ns2wDmMe5T
r6k+/LpyYyw4aKytnSy3u69/DFOymC3xCzX5+8/B/gldxggTeAhV7d0CB6N3qQ/b4x3ALDOm12wj
IMtL0TxoC1T4DmVUVv/w1vpWlvTenjvlLkw0aI+iGh0zC4jwob2wjAL8oXwq+2xfPP9tAoj61TUt
e5BKPRE+CX0YtH6sqfsw5FGeuPPosppo2xC6IIDJIlBDiN5UNgRKYbV2EGTqo43tLSgzU8V9y25e
zbFz6wvrBfHqWMLi6DJ81fKzHzOCWg7hj0NvUOoXlXMoTMhq3D/TKO1CgHBcN9tZsuttn78L1cIA
0GSUHQvOE6KL7VStqHncKD4UkkmJmtjPyDyypABiKBgVyPTxFutO9KubhYAQBbXAxrC+J4uFByIK
rotlA374EbmkWKg8DhZnlogVq165+ULRN3TyFHd5S9kvo1o6b0RozQW89tld7Brvl7/ZdNDV/IB8
io97xxvslduwAM35ZFf9rFuo0sF/q2wOtefOgd/nBV2MaV08vVvz8KDq89EOHjUMOBW5bmYMxALV
lYk13/OIRUTePMQhnJQVttRaZjEBAs6W+0y+LPDKHeHs9VHr64m4cGps0CHJujuvZ/v6D1V0zDkq
nbeA6deUbJ/NPdUvMvaEV0fKEPTp+egAVj6Gi8B6fYH67lvBdC5Z3SlgNdSsTy2N7cHWQGg1D7QG
EtsqZ4ldTRDBSC3Xo4B1SoAa7R+8FUoNYCLXJc7xZvYWh95P75sz59tEJX51aokuQz2/j4QE8JSV
Zy8+ATfspJaMxq79pWCHKUspEXjhIdM5m8zaG94dUhmBRyaJHCZd2XCg3As6JhETCf7CaldExmnh
ly5NrzjWL1pi5KtBvzCboHeMF3k9VjO0XHLPbCFU/e5e91CqoLE9FA7lIHrDtzGZQ/VM/GX+bl+z
+CMO61ttKNmuGcqP6Z8QSmpszGVButWYYCGFAK9o3fidfa8spP1NGc1MjGG4M40bsNl7ZfVwnL6I
CDOW0sKDXP06nD/kLF4DInEDespqdGC1IngBF5mHd2y2GW3sudiQNAWctmJk79bXi9Wu7Zm5MTUp
ablj4Hxc0ectebHFeQW92zRvVIEazyfFzleZVXFmxbLi2Q9NxL9F+I6eZBbZ/0kc1i8BBQQUnSw7
wtGuhjCN8GFYVLpVXYDvAdZBwxUi+ebllwj1dWjtFQnN3m2MmCO8KXdRGFfiwsurayJ6tlIjCU6l
ls303OBAHPoQW+8LIJVXTZeUgKB1icZce5GqTuR61k8846kkMUdRdPtijC10Q0utBEbZ+L1HSWxt
5aaZiIo9+746kG2hXN+3+nOiWlYKsdBeEEhGQ4eHkEHMx5ffiSle/x7CRtmIzcg+9Bt2SvVX7048
Q9j2L+PWh/QmHWs5ZaX19Nf9ibU5Qdgru/aibOPghIwiJFvs/KzvwhibzOqz9TMNRmjEhXPVPt7a
r+gBGN6Qi/uu9UTkjTyhW0fLxr5XuRsrznduQH/vbY2joA5nB1x+OJ8bPUAw07m643fxuElXPhe/
ncIyN+Yc1cy19gv4KBJKWbtqctQJXs3lAq+ba2VvYInCrRtHxtqlVv7+ZIsSMPZzAPsW0tNiDjDe
eO/m78+D62DfCbCivieHrDyPhBqA4+vEPmBXfW+bcJNS4NTmptOBzMx9fqTl2tjSS8v30oP8qLQ8
Pe4f4bsEjgSlm1la8XfWYbV24NY7OC8Q7vtL9bXQ+sU6t1LTgKNn/O/6lONzz+d7pyM5uFxq5bCP
r8CDdcu13OAbBPGzkxlehjnlQMIVHQtr54vYHVfhh2It83w+U6dLjYB0JYt8MasZF3Xtl7qAazcB
GzhhKeHD+1a/jcAVvQ352nxZHmW8KR2HpNB3bBp2qVK8PqIlsAU4bttPg3N6s4zlqSBXelJGCWTc
ZvH+wAHPo1hTTFNGgbhupQd01TJDg04fzxiPv1ZHy3yvkBwXFGI5sH5ceJHX77K1dD7ZvbWIXGUf
yp3zof5Fx0QwBF0FVvH2RNPm7lV7EqRVQXl4tfaV71NC5zLYnGjstYRvbHNsfKCdbx8+4WU+iNDd
KYKJ5/VIFH2gm+6PNOMyI3emu9SkgFiADzxJfPT1PN1NwNETCL2vVbqfGWZbjpZcqhvWsqvf1XkG
fNg5A/Wxnvy1me33NX7wwETd9YPS/GV0RpdZFAYboMiH92z9qJuDt73t3eVa558kl62L2rbPxe9q
jp+ZKf9Zy/3LXYBFCyrkyI34bMSL4CF7WW2bS/Ucimuq+v54Urwk1kyLo1Q5opIR1iOXBKqea9Jw
SiWlc+1Ay+5cL/0SJRXeX6qpxwvJ1NLgeKxdstVfxu/eYXDgFSjofehqlJgE2hdhMynxWQVIiS1O
ixIU7SD3lNvoh7BvI0R9Ga0r155n89HcLMPBY6wt2u5RgnPwTm5SvGcdZxxKk8JgwGiullmUR8X7
fO296xo5Vq8/a9/D4gcF3V7xVwTyJoIrcVRur7cVeqAowUU0ZqC34qmGrr2zle87nyiTgZaCxTv9
EhXp53MWoz1AGK7ItZP/RcTYjd608G+14xJq7HPw87Ib8QgV1y1An1ufT7+wNwciT/CPGv3ioBUN
0k8VfOVzhYF3axVcUIqvxQoE7hpStD97W+09frLQJl/LwpXMuU83wJLeR7djrzy7gomUgx0L01JY
rfcd0CmBDiyMkjGEUXH2k+5/Mw0V1PwUO2rmc+xZYqPrWS7bLh4m++OQInCOPPsV7q3vm7lb/1Z4
JaB6o454nIj8vibXz/bpu7UHJi42IXjOP8LH42v+1H7njcdhI0BAeybuvTI0xhe15S7qS0F0JwrS
FgH/ff1Mte2OH6eurh4xPNnjV3qQzk6ylt31+cEPUrkaqE5RrFN62JwI9IqZ3YWsMhfyTL/RBDzW
T7nl5vyWFLbY3L7jE/7RkAW15oWVabyl2pt5n0DU+fCaBuY9Zad5teUiOSjplgKTfMYjmOdn2fkA
diWjD+8N/X1Yn0aXedtxfOjiBsDBhKIWFgHxQTEByf1M8E/3fX9s3hEmcUQlNPUg7MELhQJxN3XV
fP+uLx6q2VqtQNXvxecDx2ntwf4xBN30/G1knhdDFkSARvgtBQXM4jZd2/qBvXLa49+1t95dPxVS
aFQrKoXK66g3C42JO+3Hgp0fbMRxRFkLPKKqrrF4+RXjZKYM49d0KH5sb9lGh0fXjNqG8uLszPVQ
XWJevXAJ1ZH5ngLoIBjl+5dXmJfCUP9B8PeqAb5u/o7zTY3ZXW+e5O9Lyb52fa2EcNqpybSut7b4
7Gv54UsQ2zE+tE9rP7CDVrg7wp7fD8i8/wreLA2Ij85uTYTxMLxLVa89Q5m7JF6b9EfrAFQAbPdT
Te/v7+b9Ld4I/NzrfvMQVeX1i6wEW2qLZjr7JYgAGUnDB9aG21EWxeYHSyGcgl2lMALXQewXfzM6
jwTVUeYutWsyTmQ5pCXVh6eegE55dMcESiKYtKqK6kBTq6VBZvulP2E7k1gYP2pUOyub/vNb6/lE
ewmCZGj5lC1IaPW6/C5vNOHD+uWEPweUEPr6wZyazBPIZV1VgrcP/FfZr5GxGrMTigKhbDC5o732
rkqsRrWm0L5Whs2rVc+H8140B6wQ1cvjhMo0ett81KYKSxSCo31nqVa5abwcAYOUepto0PRi9EK7
n8MPwepnK4pxhHFtQYIudwi1mjT60ZRf1347k3BbdhaNcYSiUk8HxIxTJBUfkfkBDEWjfB9/JF81
VDmgBfWhLPryX0ENpqs4OykBsTlCRNpOM4BW7204mu8GrLghIStEI+zrQQDT0Dyicqii+kqhHiJG
xYyMJT0CAJfgBMvilHXq01B+EtdL442BcspJ7UgtCRyEtp7jdyjs1q8PBZJZ81B/y0Z8TV4jzyXr
+Wbn0enFDMNKPbTey49FMKrc7LcezTYVvwcua2dWOxe9LSred4OSDfyRpbGCZsX9ln8QB1VwTRv6
Pp0riAUxAnKHZRCR6zCdo1t9BpnJ6hlsWtnq4qgSHAgo7XiV62Jye71I0SDSK9YnEko2f3U2pX4B
pTx0y65cdepLBlYcp8aZbFcNgm2Ah8gHQmer2sHWrIKxBoxWlhczVw6jayTv2tRn6FOKUQy0VJOy
bcU81uJBp1Hyx9gu1uZCKYX3Zr5Ldkum8F65QICU7/eb5/drv2h7ZfD3PcpElYiJdCEBjaCtNbZG
eOz5Q+tErHL1AxVCC4YBzaaZ3S41Tw51btmPbxwrX9m87Eimvz+fPthw/Uu7AbADGGFNesaF7HHf
WxKor1dBuUagrO1OBYbd4Sd72Loeo3UwXawe9fIySQnNQBC4mr83s5+0iSi0eQ71N8qZUnyZeOP0
mn4Oktj7fb6/n5WbNBqasUEsjkl00g665G395Nfb+CbxIiE7e4cf2miErh+pkzE6VKd/tshCY5w+
q5Zmosmq8T5iDcb976TvFZOdEcfKTylzdfnQ5DBFZikId4upThszP7VOUwjGbZBFp/3dDb8K9Bfr
x3VyeVJQp9D007wtr4h8jI49OuxGZR1HzN5vg2cmXmA8/fuqBNe6ULvnjCV/Ce7bvnF6YEHJw3ix
xYTLNrVb/475vlWfOxW6bmu+baa/739+lu8Iej+t+V3j9lXfvHdu4zIaakZvxBRW3h3LgWHav6od
f6OYBiGVxYqiCfpkt0mPMn3Dw/+GScji/e45Y36JC+uXgdl9qbmPGy0J5qbeSypE7Y/x7R/lYPpb
JAc4yjAIO9DT+e6cNgg84Y1zeEx12Grf//ADU4tuvCnDyuH2tQzAid7DqGwJUvBvFQhSaO7aAdwd
7goKnSGyQL5+vWbvj/BFmf7+NYdumhvJqfs+oFm9q+W8a6A1Sho9owjV0iCbFCTbIi5i9/gKRwlI
AMSJ4jHVLTys8p5rA2RgWWa4O9jDL7qmxaXZtyWG3u5udaurX5TxfBRP6cpYX3a9GwYGo6RWvlas
ZSkgAJg1xQOdUD3ZaBVX3h+KNv3HFI8sqwYMv/bF6ABa1bwM//SPf9UWJ+g8y6t0jv3fYF/7QY8S
z5+wo56OtEERoLKDtG2+lpoWEiLhxMDf/9EDHDofmsqxATB/HJc7+jyr/PhPx0uzd90rTCa2+RBI
50Y4FLTtKxNtg1VUSG3KdtXTYwlvjiByj9BXXWipa0BXSWvgp/q3kirc/hFAbnBMEupyR/2NPJcE
eBpt7nm7pEOjOrPc0YY1eSwfk+PkC2DjnZj1szgAoM5Ebys68ouUcPOKxnf8aMrKVyquWa4RKoXT
z0GJZaOUe2LrIbjXzD8pqUd5TiFAT8FtBCBXISxaKSrfYQGYVQVaP2q+DVliHJUvPP/Sw7wX393V
3qdrtenuIgC95ero2XYSeMb3Xuq+j8svM50n2cFciaE8EolgRl2KlbtRbhISXlSoL8O0Ca04JtEz
Ow5JepxryZdtov/MDhk94lkj+29OsDvIRjb3j3bqHj9SFyv5Xa47WAx3FJJ1ZIz4vFWs/iMnX/Vg
d40LqbjP+nn03Sg2QegeorvwZV9VvySi4emxVTuv2CFoSMxbuUFKvVRKA5TmelOS2Vtylu381Rfp
KPVtbNM83mbQ9wFT27wLRypr91/JQi+RSO9HOw2Vr+yNxDfJTk1tgmnfDUZuZwiltfpqOHTo0IJz
0V6jGesCs2wQ/ehxPfz5F3VPeduQXK0X4bSQbMpBnvYd4/Pz3d6vfl6zkytDB/q2Is7GN7/a+nlw
2lSzk7v7DO5P53Oc1ad5zH405Han8SfDo11vQyQk2zotEZPgbFF1ZFAKvekp8g3QI7WS4+STgKaU
iATYZDP4gMblkRf581siyvya3L6bsAiSleJsf6p9Tb5uNABsZesR6IJMNxsmnScxYr+gNJpuZdYN
5fy3SZa8nuFvE3/FzS6se2uyJOuA1ZeGkO5FrHnVQEh6O8lhZSW5638demJ9ZnGqkT+3KGgpKr/O
/909FXhBVy9sXWmsgx3Axm1fdi/F/mkmhHmb4ArsVkJ2Wcu+q4SeA7qcRvyYzJ9L760dFjr13NeQ
ElTMUu+FDCRSNYRyEL2itmO59dSOM68AxB8fbVDruz44o3aFtl1sGWEZV8uskxN92tZRojEFVBSi
t9kMR0iBPd4CmhdGnY7NTPHBNi5PmRfhu0vPa5F7gR1hpBbQj5zgXKD+6XZ1eb2dGr7lBsItFH28
TKbDte0ssO5nXSP9uVsVYfcUqq0F2A+uY2YUP/EQCB3qxgioj3W+dIUHe5wt9W806d9+WpmcpHLd
v7qQY6rOK+8oW7q2NkRu3MuroMLxbcTreS1LWwta6iG/6wnYine1ebn2uZuwyDsysMs+i98+Vnfj
7EWon+vNX/Jj0deZju1vUr6Lg+6uTX9wyNs6sacJS4R1LuBn0yx+1N0Y1PXvqeFhFMfFQ0Jpm5Ol
n3j0rqpwqJdyHTegXOtX75b5E8HOwrMdkNDt9as9L0sz2K8n4kXxAfuv/Wvdhz9+6ufjXwyjdlge
7a7J5sSfL7oqvxQaN6EtvgPnC5IAwPFtN9xzq+O9jlD3VlExdrBUvruFRBDeHOo7gElotcugcNc4
lJPMmOa3NXcu808+1H0YZBOnYrbYLh9rJfiCTFeAdXoH81P2+rEG5ts5imdfotuL/bbMqrX2xr8s
386felfvaulIFnT0pVTS+Jx9qNSsf+rzu/AfzBdqxdKKB1+L9FiEB/dEeu39ZOMjQG5Yu4HKpzvd
TxqBu0TrPNOaHkEN5bE/wON5hdpUOJo0LKr3y8xTqM4E7FKRvDY9CJ01pjT8b/aNO5ETbONdKz1S
nt+JIuDL9EPpAPrJdaQvOooWvDD8TYAlEmtOQ6o+dIM/Kp0pvE9cXcHBihK2eTVFgFQWF7g6ffZr
A9bmOQDoO3XvgkdUK7aWwBPUMsAdoDIERcVJhtXdjoSds05IoRMGIBUIVBnmYaIksb0bRq/GWnAh
zryIS8G5droAjt+Z4BHe710IrfoOg6F1BdMisGopwgmXp0gDFNjj6pbKxIODcL04ySe6oXc0A4GQ
3OrOCO9U53+f1Ln7onlhaof1XclAc86sZUd5iDsZrhPGJbq0iHscrKA6LrXoKZhEuT+M/MpdykOF
GqjcPOB0o5CRpS/7UZn+hDFkPI8YzTijWWRI/7KV6nT71xAyRD4SXygdTp7xTKJRFOlofNf2TW1F
IxFqzyhoY7m7N5IjAjg+xIVawqm9MycBVPLwfff8Zlxy98VkGEOnLhT32szdx73FlAgMDBRwI1WP
CRTfzYUYWnZk3FVz6tRr4IetYbV5dfndHJ6bwnZfJIji5EDrRpSMkzMcmsu4pFTH8xoRLzBSB8Ja
5B1AZNY6q/GbQ2lAXO2SZ2hluaku42BvD6YOE0IjeKhN44nenuLXltgqTSBGdAqT/elNbrt9/Hj0
50FuFL8IjEOhIc4RSH2+9JUTiKQjxO8X/FLcaCa0MmTGfzMW1pxosqk6NZwmx+5RKIwf1yJuvK8s
y60h36/qcMgX05uXbw0pVxtrF7qrTQXXnoVhhNXJL+NynWrHVYyykdEdeskK95F7xo9izKRV1XNl
NVyCupoZmZYhC0TCvLrybhl+0jEazGZBYaR6gESRTB30mMQsyPvo8twcMhjqTJehjhwP0Nc4biXu
TkPp73pm+UrnoPY+gXRpZXu5XpqLAwxE+wB8AcK6I42SHunm6zTFNOUDxmcugOd6mo1MqxeK/abp
cFltVjM18lfLl/EDE8Sm7mqSfbxWmsMhhQwt7srUQ1stkwxc8otee6+zGkKzRS1tGfnwW+1BRaR6
z7/6pd0eN4EB1kBiQIAgLcQlqs1mR41stq1ItH2Za8Nm9eHFepfcai/NNkNm9CQH0iukg8cM3ht8
tMeeqwoc06U2Pr+nikWB/vBwPCYb7tirz4YXcF4z0HeVafPePdTuH9rjld/3z4rZAmxHqhvXadp4
f4/J1KLppUu2VpF0o9Nxs2MPqzkMekd8EMzERz2NvFH3ildnMQAFAqHJVNRVn+kTrpu609RNuAlp
wOJoJvSvKktj4v0bKi8ACkjOpksjXlE+iXl4V5l5u6ZpSITfemdGeYGeWyjIePbY5/2tgpmr6vlr
Z5b06HBf3WwNvEtqpPwQeEaPPIoT/ielwAtzNdF8+anNLklv1usF9xZsAZoroEezzm/SmT2fa734
kI/80X3huTXn+X6CePWey48L6JrGzymWjeWy+dBM6BKeEu+T0yc93jqVnnoKI2y9uTh5j1Be31XF
ABYl5B8VbB/XHSCEXs+DmnVcyXNv8j+N+bmnntKL4ums1Jg9O1qv41GNl8POjeAJYIknW0+ee/3+
W9XPYBWTpN5Lpr36pK7xbfTivLPn514vhsDno4jLktOyuPt7FT6r4+GZLtxM8F31Rna897Ortva2
ojJksOJSfctFmkwolPFHYwZ1XO/0pr23SjL02V8N8s5wmnhkIMHxO8nf9YZy+a4CE9RxAbNikvT7
/bpJUaxMnWzpzJ1pL3nu1+Ga6nap2CsT3JxePM1s1YOd+fSsM4WVsxnHmuFFt7JuepZxJcLqjkmc
whN18MBdq1lMYraihmnL2sGahZEczcT/qn4/8i8ebYjcee9smXwtz4pTxeT37KBIM8qet+V08xto
QEuBTadu/fH92HBUtyG89qHIE+eng3a/encADSsabGsCZXG4chJSzwwLEng1x/yLMWrHevre+hcE
GrwnzfP72HyEGSzLU90lLXmEHzyG0HSj4fb3EhGYu39fiDhK+NUWcW9h7e3hu4PzyQIEngCDJEfe
3MA0fiwly8Pi/xV4FyLMIc/tPqmBxS7Cg0Qm1Cx5cmS37p5ir8yE7zxd49AwwSxtZMYKaMn0yyPP
wpoF4l8mBaGYQUj52wPFRKd6vIvirUWeEsanNvXEHXA8VptvLmNcKFv0ph5eTJJcYxtrwWWQHk2X
f+NrDT259eZSrKE44mIEiraKuGW6mIbZE3O0zloVPBPPJn521/pSnLVl37UEGvF484P4QPHp6+Hn
0bPcGPe7DS2j93E4j8LVWz7X/S+eqe6+8faw9rOzwn4sqmcjF2Y2zn3vKD2elQg1pkenrGpk1RnS
t2rmxykyNZTY29dGqGzuBI3cuJQiYCFVi8OcIN4HGCc9jsARh2K7ejKsbG4Y39PmMVonixVZIOXy
on9DxQkmG4aCyHWl9Gx1C+Ro+KW/4a3ER+O/sWepIxshgZkgjyBrtUBBglCov4v4E6HqX4iA2Ygv
mcKkSy+opJrPnSI66rmSenpPVmnQ+85W17ezwerdN7ZUxdub9lWrYf9As3b/cIWuZKTTPjZCZ9++
A12+Idkec3koeGypYZmvhpdiX6qrUHfhb7NrqlvGZgTyOoq2DJdWy/Bk1/GBr439Zwd5NPxuUu2D
ndWQeYpQMuIZV6YmrZnB1+PqlKvPtme2Gsa+YWOP4C77nL7/bkPUdBHBFXbbKX0Io1uHTQp9r2St
KLTvBiLHsL37nO0hFPNBmAj1GUN4idiCpnf97UrtTXpjnfapfXIbC7gscV+vLjpG9CNcliFKJodm
5imvzpcTVbM1WRBn8WZ7q6EMf2xQcbmpJy7bplG2eWxwpYJb5GHi8mMd8P2hsp4JFi4KrCVA8wHq
tPigQ0zJL7s01w/IyOTYe2s7SCeEg/sbu/Hq/IgB1cNB6XgLWsaBtjiAcWY8hUiNLTRFdzrbCGA+
vXST8EYo9xxCyO18hCdwxnXw/EZsux/er5hAt/6pnqof64SYRqTulJcDJJPNtwUfFrxQbrfFx/sw
jMdk7RpcxQPD/N9L0lylOyl23bGkpW1VZkFkUcJZK946EVR/L4reFx2fTeMQF279I66P2KXDbSVb
RuphC6/Gq68bYQmMQFAqHTtEb0aAE5WTDUbMn4g3Y4mcWssqS3rCDgn55wwx9AzNOwQZRRocFUSv
MZeWhgtoPWbaMiLKWHEiOIv9IWYZcwzrIUHCpniVUBvBxdbhMa64NKK7G3+Iw34vqLgFjPVP4SeO
J5Napib5p/LSTx991NEerZzFJ3HVE1nOf+yWgctVvL9ChRoc2DvD2dN8sWK5vr8N5+/gj+4bnjZk
dsWtmbwIPxKL8IrYPgrie/FmeJHxAaxYUNzei2ZMMlMFjPujLhqTbFr+8/YS6ySBTttArF3W+Fg8
PcJkbQZSJ3CZlKFTT3tABvuRJS4Y+a4qPvd/RB45kNne8jfze04kuTQqWkFKo2DXUotJrh56fFHi
DSh5umOSByzUZZkMfjL4KKFxUjL1rXfcgc8hgNowjUXy3f9tnHxt+yGQR2WJIXioqm6T6sob745S
SfkpBu9bW44RifELYnHKn+PQhrSyctv6g9qV/fdER7TuAv69J7lmu/ak+FZ7ZOk62YX38neXg1+9
2E4nJWqj+iakB/YNwkfCzeaLWJpzCCPk39qp9g088V3/rt8ah+SuEbben/dFclRv92X/vWurPYu0
Y1CtuYK3WHsJ+bpgopQg6aFiukFPXmMVYr9qUVpCO9s+BdJaGAdQFam78HfTH1W5JmjHc/ys/TbO
6i5t0HwZhApWLOzUBHQKrfoqZp7oMhxC5n8/wUQXW2mn2/Hi7U15SWhO/Ty+mQY0GpAaXtZcPiLU
J77cKw5Sk40+3AFylsIlN4FC7ftvTO1jciB74kYRXnt52wmRNotAsfshkxabUCc41jbgbtfK72tx
rCKnBjYp4dvIBYhVauvsq2n1mwCln55kE0tput5m1Luzo1RXTiNSFGCWBXfRdBaaliuibhYA7Zmf
xR18Rx6Kr9BE4a7KgT+rw52ag1PEBraG0IrLCpqdH0VUFNvDp1FeYffF4/CNWEwi/UhN8Eh/6uX3
xt3A2+8BScv++pbx5+k0wOxVoYargh6kDK30JfgojgUrv9pYViKxUKS2Ecql6p1hvgIh+VMT4irq
xSYTW0z0yPgA1GhqdNF1O/aQ79q0MzQRnxpdnJL/xQxQS3vUkIfLaee75jlNhcRRnbgM0EQ60t4o
D4gagQ8a2QhXYkGKHTU1yd13BAiqISyB9M5BIjnRwIH2eqlKvbWutCajbXXUGk3E79CtPUAgiUYs
btOTO5YEReLsPXYOt2FRUGMCIo6g7at7kmzUn5/Fzc/SltmsoyAzjeQxco9C7wSvGRF+LOEW09X4
GiNeXSpbuAnJlpTVrunzv0nyXO+vKy5mx3Sg1a/TNgwVpX6/9fw8m1kl5VC9vb8A5sFI7KqtFmih
GVdZKMmrWPCg4WqbSfDNqvXFZAL10WnxyAMW5eAR8wXgGhWtIhGTTLlcu7igP5APoPF1LsSgn45Y
b7V+KyOGjM8StGd9LopUOCLptoM8L/oTUMraRCusLtKa5aD+eyBadekGtLXHS0kC3A6z2+Ut+ou4
xnB90Ad5ppki+Ursg7F9D+1I6ger4VtD5zwYbEKQluvB/W6IiuVb9alZEf3X0P+O2RZRYTyc+Op0
kmL7pToeJ8so28mJxNfhRgYEj10016fbQ0PsdFl68RT9ikcYH5R4mbEyWklYCNdGVBnJ6l9K+mxQ
9jQjGDVWZF1BsDpU+sYr9KW2BiTy0V3FBXpuUM/P35UWH+1W8jzr1fv95+d0VSLlZ/G+ugRYZree
hf9GFK3m6F+hrwTtTjN2AsNWyxOlrS9Ok3z9+R38L07HqtpJjjEYP5DXR3jjQ0WOloKKIEhGmfdv
hkbaHpVB8hU2mlJYJKmLRS+icB8ohKDxHDia2/G9hKEIYR5FHUzUYCMs+GQPvb+Y/P0nUpXY3mJZ
CMcZe97T/3W7SMgij414WKXHS3B6tSJYOzPMKq+jYEyG8KvkaKLsG1dhZ1c9+7EM0eq/D/mQ2CPn
I5aYEo/CqOgz3uSoiOEnRxgRFAXMSYuxw3F4ixQoTmBha8dXlLDUTu9cx6Uf5a6o3cWersk0EkQk
27QoI8p+bzj9w7j+eOsi9v1qRMCozDKUntkDNv/i4iISihNHIVkZViginPjLXS0jcYJIkQRDAxFP
rI3n5kpoHQMWaa30VGwUrJRS1fS00qr3RiE7FuMAg/y/KKv5NsUA4QSBsRenGy6Hq7iw/7+iwFe6
L/6lV4KTOEuZt8CX+4m9SooXvN/Ije0BaZlRxF5/K7EJ/X/8ZWWOeqVIdRQBvVI5S4Ni3gPAXRNq
JcJHMScBj9ZSzadoqV/3y62D4RqE24nHAiX0/3N3vu1juYu1pz6tOO4+9DCujf3sKLJ1Y1gZi70l
qPvG+/0v9DNo+af/48ZvQcmjQmp/8yBnln6shbO+WWQwWxpFFbS4xOL+f9h1TYZfs5vCmcoVxmxk
53+Tx76x/jtkilQgCZmWAp2aLp18wdPT//FpLKOZp91jxJrUhp6Q2YVtUdI2BNxubdhl7edWzOOY
hMOIPz3PB3n5nTrWY6RFoluVVNEeHrJOxn52GUzxzN2g+RzV8l92U5GFxQuzZBW6mNdWP6xDyhKu
nBg3gviIo3iC8WEcQ5I9rKQdYsq9EkVqcBZDRyYjJRaCJUPHqf7VTLQWPha25XKXgxOUxNtmKj8Y
lOkyXP+saMsgEfHuNLEso4LczMnvozEQ+3jMTF8NbmEYuv8Ek397t3hOluP12v3NLg6y1SngoMMz
kytCfIkChdNy8whSPfV15Wch+DW1k79UKlKo9l7CtRn6vzqpCEuoLVWMH4hUW7GnbujJ/j93U8QT
5Qsq+MKmeNuG31KA4tO5uaYV5LBzUy7Cus0Qrh8Gwx22yOOP4ioUVSk667l8L2KfXq5WciNjR54k
CdJWmDraNx1F75EzjShMeNjMdVjCuJqwvV0zQolZFutLvLlB8IxH4ot2TrKJhEFGzoCX68Rf3j0+
9mTp8ZtWQOUkj8x0rV8Xm4/amXZptp7dkXWp/2L/fXSy7/VfVaF844tJ9Ll13FU3LFhJSV3xTxqZ
j1pp1zzlwFWpSrvEfqYKnF9OdZnboovUD60HqZdMqDmmgile/U7yZgAK8NP70+VlP9rfKj9jovoD
9vDdY63Q30z303Q91Sg3Provq/Fx+vmSG/+urvVUr9gglnKfER3fVVPDHLraKl3P5Ou0C9vAyu3r
7N3+2Mq0ubVviLxBknY5d+fKlXOuNtfaXR3IL4zLzzSmOuvWfFzke3ZrvE2F082nW4NEbWqYb29q
18pL/HLrg7F09fayeyrBBStrlhvFxjXRf6wfq4c+0GZzDbHZKBdhU36r13q6/t36nGZnN7p0w99t
kqGSMyu2U8MvVG5SKADN9z/zytf9CUHgq3mq/aDLds/dn25qGFDB+g8axm81yy89zGnzjVPtROW2
+91aD5jdg7hm69cEm78V+Ue2c4QxfwQUBwiucHDUzcWi2EOktPfNUv+7vq/lxu8IW95nzrbb7q2W
qxxmh4Sze7vU37yc65fauf4dqU3+nHyGC0tSqGfrhy5X3OUuGc6HmXKEpjKrdPf4EpGowLILlwJl
2AJKfiOSuJkoPAeA8uwr1Za3tMEqockeQaYqwAOXV3N/ua+KZe+q24Qsu1Q2BLMiuKfeTLaLhhqo
3wWmQy2cBop3p0sZ4D7XLtI26kLZaNHHO1v7bOZfst1N861z5dQUq9cnkOrfzjXOW8djNdPzHL+B
qP40vx68CIxOfzqrvdJywA4Zl1okVEW8ZlE8RDDjGIVSBeUUBW4sTqFerJv2thKCENEZfuYzdF/1
KocpowUGWn7eK3MfIi/entNd+a58lTDmaZNfkD2Rz0K+u517jqB56Q1Vdb2OUkThxGaCLSK5hmEr
md0DTG56nw/rfrChNjWGMrU0qhP9eHIiVI3SV4ott9n6vkjQi6Jl+22Sa+yRtenKSYM37VxnO/21
0svmpW3tXV2fvo4QPWbfE2l13eoVhhGxbRoFJaydEk8RZqaAPMCMM7THPp2agI3CUKxTohzBcmRa
X7RcrsqgiJmNLC/SE1Seizq2coiRJY+KxrkJmfZvNvmYvcGOdLLN30apWaiXG0QZqzs/lCuzcFIM
rO+Hh36uc+gHtBjQeBjr4kr0Ff0XsU7461hhLfPyjSYPY/d4Uyn+FP4BS6o9lWql0f/aao9qp6pa
84VV/PZ0hBmFyogBwv4brfk6BRESuQrQTawKNefJTjO9Cx64yDZsRgk0ilZC+51l5eRzMqdhQGus
1FjDZ/EBur8xhgB1p1kWqkL2lfaWkennc7ap8tD7HEa9yoy7vxtMo2kLVaj6d5oVx1AmNJEmVBG7
ACEhzjklskkEqO3P2hMDiIZ6PERs6Faez63rkwnaSj/U1ulwBS8cjYa+oDehu/NIlHEdzEthHvOG
S+uXxMsTBYgt6PS2cwVxoten8h+qdrd6OF15fzmuYEhw94L8Tc7dgCNnK5aC2f6jdVf7/feZq5we
WCM/XRkItE/VElNCrgn5Ad4eBZJxVsX6Q83uimSaq0roSPy/JY5R4txB/qB9fVxrvEMrgu+rncKb
/4AZAUVHHKshovFzBczHj9T6P2PbEvpRvL3+TyfMdFOPjFqXGjUB1TuQm9QL6zNB2wPvs/eaaWIe
J0Q4SZYsSBACelD2JqZerpW669Zm2r1UwPJGQUvPPsFSf/Z3w3z3HcP9PC287McHDIhKBjNILfep
lEg43hGJED6As0/VNqX7QYocWzhkgtzWW3edbdW6f08udXhTDdBTSYLWBfR2aRV/Zfe0qgEDA1UV
/1XRsI7fqodRPN8w8G389CjrEGnqH/8M9MCcukeS+QV56U/vkQFVZcGIeH2rbJ5ONCAcbjcqrfKh
//FBcxGPnFSSm6qWqy7tAd6s+x9H57WlqBaE4SdyLSXKLRkUMacbl9oKiglMyNPPV7NOmjPdY6Ow
96766w/8sB1SMi8fRDiTghpNsd1i12QferkffKPb8ANhh6fIPy7TCgjpiVOKwTlGiiXwvl+zZLnc
VyS/MJc5EkQxTilJHn+wjUEIhQh9XdbxGLbm5DbEEWKq79jVFKe1VzyVkA8j2viHmtztITw4WA/8
o1CDU/1I6kHlQ39i58aZDVPH3mkntNcvqliJps/xRl/z48XADt558OqLV1XhREsUCvgEoQzwUW/l
RCzixsIsjHhi9mlt/IslXppAtwg7oSXeBR4WZ5ExqlfFwpoCUubd4LpV9yqG7q+otUwg6Nj3Grod
nx4NLQl0KNag/Bpvn9xE+omc4pXiFm6kKGHogOim9qL7vESd5Uv6JMzQ2iPEo13SQGTua8D1fPRf
fTEvlNGwfCOMZHeNwRUevSDlYmXCFJ7p9SWaHyFs263gOSQaju00G0IFG6ES/AHjcWZG17TLcITS
gyygjJRbDTo9OOUwm1BvciixUbDToI0Hd/vQyicUgbPL+is+dORLmNG1B2NqBMw5LP+0XrG3jtpS
8wdd/wb0t8HRsBlWeza961zjB7aoB09ziP6XfnnkpP5GVtyZd8MPcwIyw+iMATZAabaMsE50IsWW
jPPoQq/JwidLXeKSabA5XI0B0NqVKvTvQUeG6awwmCCUYYmClgLlK/hAyJDt26HzymPaniqoPUqK
cFs79VE0AparT4Gh2O4kKdDxgpPT9hXSAUXsjcHudDMCVi67NvESSByxH6nRaqAFpjI3fMyk+ZDP
ScVHYi5BFpzv9A5xgaBBmnsSWNjYzlyqydaoLyGvMU4DJCWUDNEq4+oeF9fCxuhKrKGRQDG7g+w7
jslAbKo7n9mDwl5chDDJ4yQlWDFs/6TljypmMmpEojRENsiGZvo7smjfeDqQS+J84JxukCtigboo
OaeQSovdBgpO9wpMiY4R1QH8kQRKB+Qk4cdcLFvBeRO3ewHKGMYTjYX5VRc+iIFw5sqCuAcqJJ9I
32nwoB+e5MOSgfDwNi/Zp/okE7BsUE4M2rN3oN39z8lH4pf7+k7FfOT3IVqg2b3r4Dk7SYw5imAd
HnQ1UQ7PMfm7N6S0seXz437UIWNlq7KJbGVV3ibTHjMGpryR7ggKDRlsPbmCsHASkYxwSXeUOCRJ
EDQINCO+RfB5e+9E5HzUBYATOoC0yVSNTw+jdkR9QyTjxL2g0aDiwLPAY3VSmL5H76RMLukX5dAN
Ea7C4rVQaH87Xs1AlBi2GgcTBPOYDitY2xGtEb3STZyUTEpxVGBizO4Df+naU8aV0selrTuQVWRO
OQ5HLRjigT6Vfp7K9v9b+U+uIcHRVokSAz1fKIhhQ0YbjA9xlkBB2Nr/tugi/Q1prthUoDpmc3wG
+ASgCTMQ6pzWOQkS18RYCTCICNVHuodDKx6OE5xXXP7wHo/d9vaVwjnTQLuIpUF/U3AiGBHExHAV
WONT8In3FlseEudXSHBfETSMHfK4POD38htIZNN1dJXDjaoIEdLwln56m6EZ1hIn8U3OqTp+QuLO
PPYIvF4RwT+xVaMi5eEhl+IUH87uTvUp0OcSMy969+vx7IQe+w6bzPUoXIMc1nU+NVDSWLJKqDn9
FlbI2eAPFzQUNZLoi2cTRjQcEKkmDgCF1xJvGfjA/e/MxMxEOSKPEuFxWCafsBmbicGC/YD2n5yz
8I7f2wdrANksznBN2FlI7EyDlzF+ptoRn7Qu9mAFBY3KQ8Kv4wJd3ocMiuKQLhlDkjNCk0Fklnfp
kn11W9R2KuarBWU356ruE1gT+YzJA6xJwjrsArlA7pagTYJeMhT4OqNVPhekiUJbP4UI5aPOogXn
2imDCkNO1OYtbyruNG3I6sWMn6Cnu9re8cxhQS1NFM6tWG4ANx+FAY46PeA/ONlhcLe4cdkfDmax
yrosUeQIpsQwKeXwYZ/U/AkeEt0ZkbAIIzglbUYhNZvUZs0jijRI3DPEpn0zel7dNsZoHrrvVAQc
bGR8FAQ48Qdpanl315EeqmF5QJUB0MW+/o1HELMY6oAg9bWkg2ea8EetydeZdH1U6nDlxDmmAsoV
X51DA9WT3UkLLBuTADJKZP8a7j8OHaqLmM+lPBps+ojgEJXvT2w3QTTlOcJni1qodPH2dS72oQWf
Hs9Z54AroS0x4idHs/eFMzaoGDh0BzziIdt4YjoI2yv765+izf43vQ4bp+g3gyy4JlnSh8i2xJF4
3gkM1JyLt19gC94K4NVXXnO8Tmm50ZN8h+bAHFDGSX4JMu7WoI21EN5yGAm0JG3I10MwMy9LAOBJ
towoBwmmQWleIsan0mBEGe2yQOSXu+e8ZR86Y3OcgmcHzA5i3m/EA9wD0SC/pWELbjnmWPnadeNq
zMI6Tj22EjCV9QWnBpVNCoL9c/TqN0uehR3/MElpr67BhfnDfcBvWEgWGkzY/rslhMqh6VM07h68
9u9OuVl38fFSQ7bL+e5AxsEUm0pPLLfvQRtLnENJbCVrCrkk1ygJjPB1eXqkZlp8CJPJuJgTScLq
ANsACLaoC/SFcniPUayQhNFV4w72sf0n3dRz/kMsemSHmuJZ5z5DJHwtUpMsjm3gc0j1UBkIWu8D
vjPUwUKF6dz/0geyIykJzwEfLP9sgnyF1eWCyCBRR7g0Uk6RoGsgrdc3gQrJlmYCgbsEu7gA/Iwd
t+zooZXuOuGZ7yf9AzceeNzQCoVusQl+UhMznsl4tKbScO7SCyw9CmKYenfkGCwxvpQyOFkjbS+d
dbLbbWSw0oMs5OHwfx2QVcKm6pfBGW/UK1rbgl3oMGYuNa3tw4HFnfL60RjTekoWyIeC2qqMQGQ0
Naf7pEH+A0LHrYOeKkWbjGaFRpeyvmXv0KLiN8LzLk/5kKukSueKAFXs6RQZBRaUBeOeuzOdoggV
VQ0OA2GHY128Btc7Jlot6vhgPB5/7KE8fjm+ls5+v/+lFodgtz/s2zLmkB2BQqBx/fU0wlPYrJys
j1szIdHs4zjfUzwzaOEzD7Ro4z567ckHEx6LQ5i3h/SkCnMcmZxHyCp59F7MkNCRAG5Njen5SEAO
ZgoEfMsZYTHZtNX1E8uP3F/DHjzyGjjdL04Hi3BEpuFsqYQ5cCMGiDQ4kRl8QSMgi+0FDYYW74Rr
j4xpLPj6HGoNMmoYRqA37GX4rZh8ACd7fYnEZ+J7cpYg8nxg54K7anqr/ri2ox1GQviDKngSUklR
IjG5wusVFyukZM511vJInjzqA7LLWIxyF5ogSz49NFtxM7gvH147wr8BWJORyMAcG1FrwNGIOCJW
yKo+UBbhw2w52il5dsng8U+UUzfvTMwYINzGVrNAvAQ52whzyD26ZPqk59yApNRQQtwko5BUdnwB
3pCRgRZxr9ze591zhICfuI62EPx7NXQa3eNcrD7Am4giMYf/bBLxc/nh6xPpOD4SL85LcaOO2Kc+
WnENrtKp6dD8TrGuac72BkIX5wMphX2Fl/r5H77x578wo5NgiZil2qbWvKdmxs9y1D2eq0c8Z67W
5Pp12/fBzdoCdZAbgTS//KLncYos2dz+3k1UVdGvibLt+eerj+RLzATab7w0T30QJm6lCG+QpFzB
3F4Wuk2cO3p8BYtdit/qlt5uKV/MTUZgpasxgMlnmDJTBRvaf21qchpgJSxqAgD6mLbjlo1NM6BF
6TJbHHXXgBloMn6mU5NQXHn8jczFqL0Oerna3GbX4NFNMQG/WAnqktsS30W9m2ha7/PpqZ3Fxwye
uIY8T5FCCUaOGODQze08bPOLCGb4Ndw2tbrhmorDwXs9TctbuNl2LeAYHaOMT++zulH6AfExGqoo
mdGnBFec0qgfz4n2pPK7e7ycMi5BJBdqdN098bzDc0UZWB/I6TVHDAdU269hOIlZL9QmXrEDJqLI
vMagrcNhjtqbxw7QrSBdsON8XcLht7dtx1MJnrJ/EZPvYKaA3N7i+lBMkOvNbslmgd4mrZKr2+0h
Zl5fuzbEFIgUsDkkkVdkiMJHnmHuDWYIVxVAD6588fAoyFHPC0frCWam7SiEqa5paqgtuL/djffE
Hge6Gnih2zm2kg4onOWKtpbZB5snxg/YfOHExXSAi2P3Iicr/BDphRlccARFGhkm6uBWT9JoC1pg
Y/aGRgStCC9Gzv5+r/Z5ljk+YjqlUOufvTu+kgmCs/QK5YwZ0y4TquuED2ysOxrNqya2ae9IsyTN
ld7CYvpCkPHukkA+KbGd5PeBpKdV/JnD4qC3pDFE4qQIvWJtxHVUSElHRQnSR/xJm6fH/d5dEGeO
NeG+4dcJH2UoM6BFofwfagjxcNO1B2/3FHUnbfamKON4Ylxxixl4LK9T9FEMi4TbImG3efgR4P0l
7Dm4b7XfDcshfJ3Vc3Fmlk9fC+JmzCDKzeGBxjO6WhDttq24V1of5mU3rD0I8gICRmLmtRd3EOV8
Uk4emVO03ce6cLntkxfZrsBPZly/3VLbNrg6kqqH92NumzD+mTi/2cCZOLwG1+i8ffY3S3x0RtmX
VAzbmt/mP9jLMXD4+Dp9zTX8Tl7emUNyuskbm0HLM3dLCAfkmJCm0Suc7goPsCCbnoaXMcrtsItB
uoLRyyt8ultBZM+zAvS4GD4pSObnAUMJPXf4wJjORK2Hx6TDGiDF/SH5PPU/sZrgFJTvWof82JqZ
SbfP/94Wt54hQbVBPjiPG1LAgIA/9h3RPEYOJfNd9zxmrFFGFwzw0Gp+nGaej8v+hg2AunB4DnFT
CZvZBmMPKFWAosQ4ZyvFf8zPW0Y/N0+xraA5toE9cyQtrWjywOG6SdTta6SF3Ol8xB16L0xs7QAx
jWST/Ck98aPcHBjY8+AdQSH32Zz21v32Vvgvs1hVwAR4yrbKMuJXMHSg8vxyZ1Z7fxA+xUy/5cfy
WLj3CPWFc6Qg87sTAFgkaNGEdpJruKaAHpuqV9cBglz/DRv1u8uT3y4/QOujUcVGYQilm0X87d0X
jJErSkzhEgvjjMdopYFkuACL4BRw+IzB7eOxgBjs00lkfgE+zLwAzwxOim8sEA0zckSY7OB0crPX
sushnmTpus8hDdxokGF8MuH+gTkXQwmR5R4v8qBNxB9NNDRVNmkEbEMYiTnxI5I5DWicUeKzwU6y
wfqW/iC2MKllbPtaAX351GL/qV8a/nfHDsgX0w043QIVN6smbfnI/42EAwfw6zYngsK7zN84JpYU
CFQOQ7YyEsqvvuarR5Y6rgTDd9/wZwqECkAsI8xjsZzN+80Q/SVTI+TUW4p9pCdf2ngDPIdZp2fF
p2m1/fX1/7w5jYehzSaU+ejn4Q0yJj4yKP7REU5l2jE/uSsVGSyFkDXiSt7P5fftnKI2xzLU3dLp
zGeCWXxWXzir0RfeJnKcEXJWbClUECRiWoAoGtJbOc4Raz0IHCXVhnibe5tRbR0gdwTGQ6/jim0t
DzWN158SABrUsrMIxfyP/yEPKYZ6D06JjLXaW31zKmga1FnNy9Bsqsx4zTnA4GfM+1k0ieTECDje
2bdQDjaUziOs9qEnMDJJcfrPDFsXf38dCtuv/xq8I3VGgFKKDoGZSiUa26OygFmZAe7lUm1oX3Bj
HH8e4nfDWRN2w9t403tP3qAG6R9F/FLAGHzp4rUQaRA2kiRwxkcI83JCzRntmsQ9SoxarjMF0ubg
233i+J4ucJLGrcPFY/+5p5Q9LcvG1NzC2oIQG8Lk3+YS0BjjoS+WTBh53yWHr/qjNjPD56w8CFa/
eOK4puPJIMpY2/jL+s0oC0yCaSKd5gTd9ZCdhswTZNuvKZeDOw4MZEKb+zTF9EgNgSgkVtY7XuG7
qkfkXAa4WVEAE8ACpPN4USAXQe5OARUw5KSdnhWJ8ScBwHg20hOed/R5d0DiHtZZrp7gFzc8jaxe
9/CKkP5vqdXIv3Gxb7zG+JyudZzxAP8pZXGxdIhSpE8COJCwOhJwTFzx74y6RyWEsPssAxlMsdkn
ARAzb3TIf6RL8sc+08cUKIAIUUkCEbRpTWHINMvg3m6tvfj+3tcYOa2+JHgjCwowgCU1VfzzsU8D
elKwDswZIc8ZmWqkyryTpoelLjIABrf/J54vQSdvYrLRBbE0DhiBzh+Y01OAXIEvGhRpEC4qCByX
/ynIFpviHrk6zegJm779ea4BWZljGPe9NuPal2Qt8CBsgsvqwiY2f4+qqaAvpn8fXwdT0JhhFqsI
i5kMr7DkMOy3OrqsCAUZotMGqs10Yib4bqdGVE8UBnicR72IxZZHlcRYVFTXeEGRhCrSERXwmeZM
xaJXZn5fL18pxyx8rJ7JaVQkmBnEQreDXOZhNVDUfJ5F7zFsz/F9oq+lurbg1WElcOlGCuUV7GHs
pBGb3dGq40nGHpzTY6VGaM1/rBmR7wGFwoVpP5zsqAzYME87dUjRNee+UIRT6OdTHfbFAyIW/H/U
v1RHTcvW0XPMJHwBDTL8/6T1R61Tsy0w8IS5yhNLUYcYgvioJ7miybOCUvn3o1WijpMVRdfgQ8yH
QfKatTkVxHcKti6MV1IaiE1KK0KqCsxEs7mK56r0Ff0btbiCNp1FB33H3ZXBmlNtKOS+HUjbEHtg
kFM+YqgjWPIxjWOLpd4HiNqsIeUy0cKE2pg1OFDw9Lx2NbEKwAJjmQNIrQm1F0eS9TPWKKYXkIb6
NMQINSFGQdtVhy0uGRc2SIYEC9AiFh5EQXEM5zzD0pzmMkMoUy42dJr0/h3nDAGt1xq+ia/+RsrC
yYZWLFOFR+G9Dk3Jw/g4VAnovAYX6tS4lundkuLG2UfKC0olDKh6sLwphU9X2hB2e9oZlH7bV/RJ
AR4muklKDnhoOToRdfYQMwGVMLnP6jfqIAHJHcT9LEMW3AttHEfcHdNWGhlcUmE8ISsefSHOQiWp
bHi7H4vul3kf7mvcoHpZd2c827mj714ptDCeJGru6HnEdlrST6o/wRhbDk0ycAJJVrgN1aE13r99
02sPjf4v/Q2/fifepAtGbydcizDJ6IFrXRY3GpKgXrDzZYmuREjyIz1e4PZIh38mkXfNL8uPdz33
MDdhfEb7jnGB/eEsXyiAVINqZxCjtcLUkLLtQhoeE9SnZl+Tx0J+D2sSJBoLJWI4iVtxr9o9YUbv
1PFCW+KNsofEs7c4rIcKXDpIqCGAQ/+8y8sAVxYmDB98Oie4O0Oxg6057ATtv5zieHcK8PW037To
YttBvi22KcZQG2I00SvjO4jrb5WzQ2GJOgKz2LNU0zIoKaJx/fh5ADyCwbHPYzReh8awCICC4FWg
3Ew7Xfs71rbiDJIT+VzxdOJhhT0kFt8hNbbTWrYotEiR629m4LGDjjAuUC+P7j/WwM39zb5MKpi/
SIuqQoMASO7l+yaqCQLu13/EQlQS27DCDySQQ0KQK5UJzpeF/xzmr7CMXxP8GhUYb6PP7sKASbMf
i0tHEpZJXvCvIBjyRw23E5xwxzGGBuyd/n3/ARfDkneg4PVcJq+0CJl4e8SBDCR0lwjx5+junBIl
agYKwdf7Zlcczj4zU9JhgWdCbWWNX4B/n8y28EcOuHvU9TytAbcX0GmHNcv6tH7WNiMfQLEOyU1A
PgWnIOFxn6kctUC3qy/e4n+6D/gGQjA2e+AZYxjbabXkO+nYzRRL6UHRYx6K9e4I5APCNUMpRGfs
FKc5vXTFNsFfUF9aON/h1cK64p7kWH9AU8H+9S5HOab1EdMs7FTO/u7rSfmDjzhhYjj/C5PFSt/H
bE6FhVcJEqNqXxyFZcydAq6P+XaJ9AP/RKrZHb4WrYFyBkZi+LBUGMROnkkH4aacTI+0u4UohJ6A
c69LVRvf3MvkkTJlIH+L4bLZ+8F3/x03sTYDQe9bSwKJExz+xo+0I/avIrf7P5nKUx7mE2dqyNrj
LGKLwLjs2Lh6yFthmhB++hnuMkVs/j/yEd8lUhZrI2tfMBF8z+Qn6m18arKDtFxvsIWVMTwlm4gP
kVMKg2iQcU13qh7vOvwGhPAw2+GW95/wu24e12932LGDj2dM3nvD/myFdMYAdfuGVPcZ5+HPX3Xm
GLZN39C5EY8cXwwuAADAOP4wnP0NWd+s9YSHSu+SAPzfWpoceuxcR5fJJzTHYgt0wRXxIEa8Qj9r
sPUuki9rrZhla+ohIEeKHPvNhT922pfQd85X7qQKuiec95yBCVA5cZKQtZ8YwWsOS7ch6Jktj/FY
yYvh4sZcRCGE/rFrRzpaGIPrIr4PV3MX36fVLbwt7suff3I+iwvUC2BcmBi/4Wchjr01ULXznV3a
fWI7mirOl3e2PDVoMXEj/5fYetBM/Kdw1WQPXsG+uP2BPzLGw53+u+3QyG6oI/3L39viSyUg4x9f
hHrx5Y83ONayiYf8m0Ra/HQuL4/fJCyXYF8dexJsUOcYhVYvj3TialoOyi7+1IMP1rnQnhg2D3Vi
eRFLnWRuSxLy8+aR94s/KPSL91Y9jbtK/NA96x3U1cj6+bAxtHuP8+LC0LvBfsbtbNLfvcfvf7Aa
qBLdwGjQ7OXtgfl26tz7HYEhr1srxTuG8xxpnVgHbFCr5th3dNdvOAFwh+gGerRddBrlUYF25RZk
RXLbfE5ARAk5c/XTAIiyEZPVd6BCt9N7VxyBq5DNyxyrDZ07zzvRbR1ssjNSnQYCwAOcjhmqsJAv
K+ZWh3L22VWMQXBUsY2+yZjDMQfq2pp9fYNUd8Bdhd14pGEXk+rn2JxZniVTGyGWXOZPUtiZMOLY
v8Tt673iCxxcFwyk2V9qfI/c+6Ovo64GDuGHZWtWkXGjieg4bciOtaMjc0HsNHvyFfeh2oSrGxL6
53JfyMo21JhQX53CDyDKeRv2l7WEAy3NQ+V2Wgl3IuM5y72W2icAmjtlfN0XhFKQ11ds8WCQDw2B
pmoGl036fgypqKyOq2/iDauR5cdgSvN0SJEXsmwjZnXkC9yhVzEq28QWrY6EVSk/j26RXN4cdVTu
vbsOtQN1Fd9LWB87GqSZi9MsAcwJx5GXVtg1uBDSngBzocmSl3r1wGU1ur6n16LrQ2Nb4C/OiJvE
CYoQnoXT1eXygOdxH2KSw3fjK0jr3gmoaIjtAqTNMGDiNTbYF6Y42L1j4F5wZMpeLtSaNLiDnGNM
f75NqJLrgs8eUD+LPnffR3xMyXiqvOIIxLaB5tWJSZV6VSGVJdZ/iulg29pGraT3bkSqI9KF+D8n
b0qBLkWs22n93WBPCBTpPplcQXBRHESy5fEX87v8FK4VYIUouSnFL1LkJb3280ggFYisacNCbyab
hPdpyoXgeri5e5hzTCi/lYS69yF4ondWBzlpuj/3KhoI/cV061oklKi/jgdhvKM7TzVUv7b6wu3W
vnccXR9ei2meh21m25QPh/IyLdWZsoPqnCGfTS5eewqoMW3vi8iAl5E7nbiG1ra9Tz9zRREaM/CY
paw+80z3QBLyMTDWbWzOO/NqUD/t1+ARn0fWIVsB4YYbaPWkNTGARfEaYs7GgOThMxmiIgbJOqFr
5L9j1Jg+Ksfo2e94d/cSn9cyzoW/iBXQOTnOzqI1sPpzZ3YDsoPnPruTT4LLxYtXvnuMdgVtUQRz
6A4uGJzHv92DuS/4FzTHwl4pS93poqjMJg84UUDhHYx3WiGcmUh8H4FgUXDDj8ZPC+vQR5gF7Ly8
IDQp5djFmO2CHjA1Ub6cSD4CN0d9MnzsWxL3gFofiBTS6mVJoQxUBu9pZiUQBxHhiDq2sCcbO/xQ
obGF0YD4rI/2cckSxl12pvmdpPTlf74TbdEG9UYzNwWDQd3BM4Fux0V5hqgVGbOgqbbQSTNmRfcF
jVPcXTPv/k+yaDj7FahmIAdMxUfvuB2c5ps1PwsU8TsCoKIcpYuSDgov0Gz88+72pAZA0wJKefKm
MJzDPhbaHlFgkxrdBNeCyaK4EV+nOe8EU5nxQI8r+w+Do3izrdGwzs2UN2VB7dVGsmL3T4lFmCMY
56ABiSOSHcT95T/6FesGTiUPPp0BkWaQILlyDmEYOPi1NUFNJC6R7MSrdF2TieYdPkMWt7B8t39D
/ARZGljI7Tq80VZKLH3ukBLHZElNc+lqyfYYN8PLJgTY2pLmnVZ7ST4Efj9NzBVN6WeF6QwHOcMX
NhB+cPwSywVoa8AmS4JDCQnpjjZrUsZ5eDDGhb3EXAPjIaGoHTceBndweidIfhgC2X+rK288eboK
IlRqNhDFVu9ohIXbWhkD/j2CFpe8vvhg8HjDOMEitwcwPsTy3Mkm0MrB9Mj/lrNsLPmLfHjskmCF
3SXUbSYCMBPhrrbSMtZ7nel93Ey/QQnWBZwcNX0aNfLn6BF8a6++A9mPWYrAjMcGBKu82tZUgeNx
C8lQbDC5b8mG0GDG1aMNZRpBuBAcl45vYu1tAgh470e86XhvPQAC6GgImt87No/fDYuHrkdyotJj
ovDAUYMbdIuKe/SB0VkFH8U3tEhjEnryAfXp8as8fCseiH5ZOBlmrrMN8AyBRt24VXjGolqfliWk
6UlJehBBSuQGHe6ciBt/g9wSSOeGU7PTwWLy6r//OpegPbUyx5pvenloBWVfDa7kC3gNMDFNhm6r
wQfb9xPSDHczefLYzTJqx8f86b8z77cE4VRpUEmbKZ0f0LbC7EODypEPBMIuXfIU7hEB3Bv7PDb8
+5UBlg6qNqVAAWiNcS0f14NX8Jjx9kDJiQNzfn3uXg+yCj4QgBgzzhFbqlUd14eWOC9NeFtOZ8bq
YrccdYJNaACWAbUeb/OvhVKh9uqgFTDq5MCjMQTh+18Rn2bU+OaYaepUQxFxPdDI3sKi30qAb699
BUJLRf1DpsJKjx9z5NgRxJXdpv+Kf+l1qQ7oyqJX3NqK0yVt0Rf25E4f30KDbncFGbsHS+4W/val
ewoWil8znFcDK0FYHfwJp5oP2629WEyLxdVApLLzSXfycbKpHreE0x4LYjznIYH1T3hfoh4+SeUY
PhOax5iJUo8bPGMSiGDh7vwWKGtEgIgJhZ11begPXNFs48GxRHksAr5j3nvzPAa0O3jwAyW3b1D3
P9z0OjmPPsEvsg6Mpw5K17cYu/fao/uiGX5HOE3APOUTZNicAvS3/Rlx5ECF3XUz/M8UFQ+sEqbE
D6ALiZwMaNsDRmzw8LsA5rcDaiOiOcC9wcUYDkC0RIPIOsQVBU8JN8b8b4bNHTo4sn/R9yNr92D8
ctZ8Q7AX0qFD65gfAOZiEUPKtAtnAaxgkC8qSTMUK1oSwhG6ow43xpDohSnEk5Ij5d/w/7+RluBa
mJ4Wv9GotbZGt+11asZWbM4LkjK5EJwnfDJRgVaG5KyNH0u0bCf/hFkUyc/GmCkZjypEezo26JJ1
CJWKY5tG89TDX4mDgNAVqPgMOl8+Q5/+mTAoURYwwMYktaN5GFuwSwE+fCbshHqHGgU8ULdiBRoa
2Y1UWOwo13mTPrbc8h9iiGqPL7QD8W+Kt+u8w6hALMrEbqSc3GIDSqSBFuvFR44cagLTLvy7zEy3
IpwOnK0d/F2kRhFh6nfU3tWZMwGG5JggSlfu4jlW7NphyNRiTigDhw9iOBhVmMgxlqGt7hvLBsme
e/chPI7ZnZjkqT9UOtgrJOfodMxgpTPikjPz3eVP4MptOvD5MbqExjlr+Ury2rMTbCHJkr92IE2L
BGxMM6lMdciCUq68OaUZaQilUkS0eHWIC9Dwsjwd+YS/FEb7avn2KHvp/X72fZtPuRUf5A/yF5ut
MVPG18VrJZc+ATaDW8A3dNf/tS3oZxjJfakfFMakiHkBqrvBaQwyK9MeYDRbj8voGV3dElYA/obE
F+ytMBtoI0pf7jgQzx9wMhGX8GjLoCb19Y6I7OQMDxFtKwjwWL34dFmPqXHcYUDLZQy0CL4hPI10
t1QjptZg9M+k+tPgZ5aQbvTxNWFJu7kPidAa3/57A9d0sG88UW779vjMYcvckKk3YDsNGH4c54Ry
ypp+Fyc0pSp2hWrK9wP03VLQf/BRqn4IrJKD0/Q2LqS6WGorIzBh6NUwLMUS/QpPqljDoASzpaLF
kBBCVgMX8/oVEIy49DzCIW6I/he+P+2btStG5eyM0/biTFAKTEgh97/HmI7ikQzegTQUYhYkwfkp
RSTMohS7gE5Km/j68oW2Y6LHtVasLDU6+cQFt/4wNHH/oB88sa9aMPDL/LY96qQt9sEnotZsog9b
0eNg0rT1W8vzy3mTYgszCOYDdg+DYgGgT12SDcggaDickUosNRRFGOAIFZ6TnBDVks2iuaBm4ckB
o/56VEDdIwnuIyKd0wvpWxcGA5goToAOjtDpRnza7EyMQrQgG0BvyEkPJDAE+totAl/EleyzPPcf
6KFgV003Qc1mgNgdFSs2Znxxr5A8lkFZI6CmXrxC25xpEKneAHpxEbQO6hjLY1yAaY22lHL4vEGD
JtEFKQr3DVec+5ygciCCy5DIsrAMsEEMFZjObG8ersrhe7w5ErdUOBi5IncUe1BcFqo+aYlRFmpb
DVQI+iyMTtEPiMVVLQTXYTnu9LvbL9HKSLjQB7WWWSi5f3q/jXYfh0FizaGc4AUppujGWGwMW1Cd
helBB4Wmv+zVFNEl1XAHC+34zAhJLgy9Q7DL1qWtAm059xmh7PwZbAxAF+JXuPFrNkg+qqQY1Dx9
WOPCpaWzxAlb72NPLQbVfAb4MgebYWvCnfqRy8mGhrLdexF+tBajUZIwkbYmHDn+Z40ScUwn1wxp
tIrdB2JY2l7rE3ZgpcJ3nY2BPJPTGJyk7gO1XkcqP6YcndsusY/xY9ZecDoyBqC+J2yO4dmZI7Jm
u0ESj/bsSZucYBBLV4A70c5Yc+1AyKOcN8jOjpSDaxTTc4b+UPtC4noJKhDpOJs5aV99A3hKMGN4
UVPhpgIZgV7RMUgRfnqyOk1CylsYbRfwYeHFcockBUJCphmm2OiJyJuBsszAcSOp18KWp6rq3WMK
rtD09Z5QF8/uHd51N7J8BmtkaZ6pyqHDjwqo17mHUR0aKDNlg4upOEk8vu3PgSYrTfpEArhQqRgD
pN0oeX8I96uWPSKl1oVegH0L9M3OUE0ZU03xgW+v+QR+8A9qvKz5wCYWlqY+Rx/Gkj/c+C3MgsVw
XtQL2rrLrk/M2oV4XrSJWCuwZjHZhXdD0Cq+l8cF/F1mjrRkJUcQOnnxfSOUw+smzOP0KaQA5lsr
BBtWzMS4pgTAbITh0IS7S0NPZAOGEqcxXm706UjCXHXS9RCtKAOMWTEdR7vjA0THnwWZ232mbbgI
oPpT+lghi/8NdZ2DRnLJ7JMdrO0wYMOA78lC531WS4IQ8BQ4/ph2PdA2yxOlETVpjNS08p/Y52X/
xfmg/B0R7UOOeJLP/OsxlgsIZIdJpEfM7XpY2sKXRo15h/Yxue3Fb87sa4ZbL+HZQdk5smF3LNm9
3pAC9xeM4bOeudBY6hmpwZ0eEUjszLcp0Ub4UXyGuq8KKs2Q9+J1eplHh4aBA+LMA88x5KRnD9IU
tmbn2ZeWlfRTFObtxWUGdNurcZ76hdXsQo8PL+TIAS935NbHUoVuEuPHSOzLhTKP2YYHyQ4MjGXM
gIsNADW1uFdgxhV1SGnVF+Bk1kI+87E2FmIIQdnDOnqioZmQTDY+IaBD3obICpFYn+5+knNZ/nWG
IoN4Qt2vp7RDae2mXYivNwZaxYD6R3zRnWpSJjWrkxQq9tyrRrqyQZF18VveKbj9jxmBWdXYuza/
HT8dwgHWnZDz6RWq0Id3DLA5t+r97jo6KFNipQbtIWEA7Tlbi6cFbd4+e6lH7+LpTAkZ5Sge3ssd
WPfm4NaTmICHV7Mi2w6VRO2LYTznY5yxh298i5VH3HMCSRQm9cbXRyZz/x9+TXVM7e4VowaAM8N6
XoEzDMjZ43gnFmF33mEo39OGGrNq4PGm4xn0y14CRULUEUlneR+DoQLVc367FussbLOHvuw2hXTy
oqmG43/ylL/8xzHlKrCDmZGA7S1r9Em+SSjiVPdUgHB+CC/9Yr7GeAExXVgxy2mQeVOieN3JefCK
u9K9maDCQHwxnC7ogjNOTVCQwdPNkgt4qFvum1F1peerjmZgUSrzGI9+6SZsD/k67/DOd2bUrDBP
SI8fPWlncCpPCr//CjW5wHvfSOnB2pFpOq2D7rVTSbAzJlxhBOPi+z9jr8odheWwb0/IqbvMs6g9
2UzagKBEYqUXuPqDAiCTT1kfnRFLoqrHEZtNepqXC5URMKPN0uXV+ISgbPyG2uTat0a0gkTBL1uz
THXMhwN+htYe+o3CbJqdh+CpUJ8r7umP0g/KLwlaPBK5D58ZaUG/nQpzAzaw/95/h9baSEvF5u/s
zwCd9is+jA+W346JehbO0euo7U+BBmhBw6qDxzovuFOwXKzc/2puuwWoS35L7/Gdn4le5uCqHrEm
t++bdO/bzYfxifdTfJW4gQzKClL7ItDrv9Zl9Iasx6mnRe9u/6F41GEvCW47g37zaBFPESPB+SaK
ZxxBfHrmZiVZB8/gDS1R8ckdyOrIglHF/BxcqbbfmWM+gaydL+PZ2v7JfHNaTd4PP2dolli7OmKY
AWBVOsApWByzcfbNFO3eP5ruqzmRbAkC8C8iAm9eoWm8EUKI0QuBDB7h7a+/39HG3dmdmZUQtDld
pyorM0sDjjz6a9W/TX/35u2W4uG+p2uqTm4p1+Irwrcg3d42Lz/3T6v4JQgNTFWMPLedYytb7hux
AHPXr9u8bt/OrVR33slGp/hYzTZ+68vGBTSnrVt+v74nqu07htGhvwGH7GIC8z77beqpOFWdfOH1
3TD0HCWy+ut5ExXeEm/ZYbAiKEqpzbQiuqsstVV2MqzfcgnUearkBqG1vW7rnpqe4IF8l6Ej1p9W
ivVS9zclJJhNkSe50uNe9DIq69ff141siwaymhylZ5K2YnONsn5+FTHoiY2dvX6WsMKv70d/FhWf
0bKz/bm6NeC0JxY5zEH6EQZT/WrIT6KkGRya4Y9e7mQRe6hPsfl7GrFXzsPftCR8NDra8g/Wao0b
5xIpWaNkFEX30UsNuL3ZDB6At3vTI9x+jHPCjtXSxf6PEZoq8xrObiPfmzcWs+2tbISuMhh9ffGA
0MjUP7VPUt2CWSqZ7lqwEDGKuQoE46KqvDl+04Qv6BS0Buhi9VsgERlhndPAqO7ulce6lnpPIQWc
y6e/tZRcNDOT6HYxSZD4NTquK6d7ZXWL07fqHhdFVvhi0T1v/c2rNZfAXt3HWiyne2Np/iSh1b2R
/DkyBjSUY9ncPZWejfvRMCurk0XEEZLVO9666bt5RK0TkG13iP3PkdT/bu5yOVEEOpUT7hJXC6Z2
KpvX/NJguvLyXp2b5/lzvtVK78d0Zff8l5s0lr+j46W8faDalZdWNwYwu7v++hFNiJ70WvOk15Uk
dGFe2fzGj49MdP3e7Ss+KjdByq0uMPCozGyu83gnJs8r50XrwEgp8em7J5ZVx+5kWUmlK16fOFeP
UCrDBqeZcyO3fTtiQhgbQoZFQDM0E3mF7X1tIqYdbC2Un8lq5hTtv+dGh4WhHAk+ZdwS9CVwXK8M
rXbHfpEvBlfFZHwJBBEKuZ1eSF/kIKnbWiA18w+Lo4yj7T5GkGqkB2ObltXVpboslB2q1uXG9LRl
da0f973b1s1RfJ4N4GrtipGv7b8f3N61FkEdWsdr66R+FmvBUv09FGhY+o1WGgLgbtFXGvzviAma
q2TS9fOit4Gj5dseq51hmY/GrW8rKH1oIM8xti/l9HhPkTDLPcprZM1sO7Oxn9Uni+o1XdvrQYNW
de5KtRy7Lhy/ZeWBFcwOWvKWrQanFbWR2WnuXDnZAwynGwmBZyuZ3r49Tc5kT3KqFBDId5VkFiMk
M7DiNX174uC+ZLhEdP9MsSb8DGNEX+4SBHM1zY4lA7wbnafFIhI096mK1IB1x618JDvHdgEFSmU3
nVtHk/9nR20GIen8XCuF2n56Gs6/bS920GIPXJippVbNSb3Q2QclFeVI8jX1kZ8jaoQneZBthJ2Z
BPjTrpX8V+iWeCk18giAO7ZyytXp4vPwpd/+FNQ7uS5ST812sWml+8DLVPdpWQ+XNXOzP2RWSv1k
L+9gwK8obqwNi/VHupzVZ9YR7WuFPpawHAz0q/kl1V1/372aXNdP1BZ1qNz4tK2s6puujg+UfdPU
drroVSYbTsa/AKCbWnWGxlrQdSmvpRxfq6PpSZvP5KuBPae4GMKgOIYE19g13ife6TVjnEp9qbm/
FKtKLzi01cTPsmAG7dHgpkO0GN0wdS5kivr62iGsfaLLAHTLzUt29JnPhkBkA5Eu2RrDdsVlKMbJ
P/ey6hCE9tqeK+73sbfqLV8OH3f724+hf7n30j6arKvLJslYJEZcZAXEPH3IeHvt77M8jGMiwfsu
vp08bFWIUrbCi4NXQGE8QdOaYZ+im5gSaqvseA7Ow4MpMyaqtyaUjQw11IH6bGa44jF1lq8S4XwB
64zJGgV4urps0ZzcRvrA+ZnBOXHSkM9ieT+JCzBB3PtAGOQoUF6cGksz66lW55VsAlBQ4Y6RbeXu
yBStXzcvEy3Hl9fJZ876vFcL6yhZLOd2FZM8i5/cRvEUV0hu69dVE1Ht9H5AlwqOrLl/z1wlsf9g
JGdT+bVTNB4bE2B7gZukGwupHWVHE/wTQrMvJJDKs/l7DNnk3tM32ldPsWnElWxU6hzacrBUM/v6
RC6zo6lXj21z22uHt9uH9vs50p2MjrP9yPO66S663mTDTulZMwq2kRhgxNkqcp9JBDv1UgAKigkw
F5Jb6RWCVWPYmS9UtKyu8qlSZ601je6IyBkrjHS3J8vG8hYlCrXLpAoPNJi09PUU8rq7KT6dxm0o
2ox3dBBKjFqCiP7UOw40Fp5cidqGqsRpbUjs1FA+pqLEsalpMCsGKXjs6FZE1uvaoXbu7f8J5/4t
XWu6/YV0mXlGbjxhR4N/gt/exHhYhQl1oxQC+4mb2Yte9gU6cCzrj12zAXZcbOK5DOFRxXEsytoq
c7pYrcd59aKSfnSW7/ljmPOwykarXZx+8Ls+zvmO6fmcyFuRG4c8yx4BGD2JO2gXxfLmTdm9+Dmg
u3z+dtzvKJ+IdkUQMWOwQpQREHHXH1VDUCf7iuY7dqEyl/hcoraqepPNGjW0u91HhD9pomepFs5R
opIxJMrdScfzg04uLcthV196fMJi1tEOLEhDF2+VK7sfDatJ60Y4R+FwrDz/QZYLtOiKmPfn64pp
debrNFPP0n1BgE9GE2Tj36/MN12BaZqIY1tW39gKSCHFaAUUhwJejSqOT+w2UMQola6VfamefRrb
ZC5fNVcYbLf1FeJ/2sD5solUqHrTJK7IajDfNPTnwj26R3fVHhE2+bQuH7c8jlfTp7zOmLVNf91C
U8u+MUdg9bjsLG+D4/C4eVsPwrxgAVQLX3a6jb2VT0peB6d7dEg1Nsx0r+WjkvJay9AWYP0sanZY
B/c0D/IUPbL/5qg+J1IxW6MpgNFq017/RrhvuwHizv5cL9A8KTdOMTkgtshlSg1of02dGqtvW7kZ
8esFSkP1nurvILjtAxuQLAMFz0fSQ0cWuWPSP1M0+MShGLL4dkwGNRDkDZyZvjJQF/YZbxH7dt3N
t1ZlO4e9rT6uZ/UNdAqbBMQpJj0lqPtgA7ZDFc/P/GyoM530qZsBSZXG4cWT2bNthLEnJ+KrqUHM
McuMCdYL5j0j+2y+D90k8lr4XI+xoq8calUGRtHeOxsJZm7pGYot8966zi7ldhDGGdNPT8OfebwZ
jOMAaNxd3WHSGLGkt98Odt0TlswGARIwO2CE1jSI3vGmYoR3rDEvFEAmfwcTWJg7h52CTWbG5zbV
cRMTaeDK+E6xmeHQEnDFjJ8NhxoulO+Gd5kPTqPlQIhW76H0m1WaC3rY8ImQjfhBcmDkVhnM4kDD
SeDxhg91wMGjYD2AO4S/pOL0zFfdjGR13soGw1UDNXbTm/ER3WwCX6OyHawHmfgyuowy7l44vvBj
y0FuvJvmxuFqcMOA47mPTnA/PA45qXSLivvYMf19URAxgpzVhwK1e+iGz26vvlf9nSncIY7WdtNN
uJ/hwLbdbRevgEsYB442NfU038wz+NGvn+2QfRPwYCecnYWTp5d2AXDy/UgYk2qVVHDs8Ucm9ABs
e6wX3XB2EH23Mju7/FbPhBceteABFP4IV91yHd41R8KHbLtrv2DNvhJ6DRwtvv3Xv6NcQsa9GiUZ
Mq8RQdyb/nvFHfZ09nbhHdN/nx9+Niw03MrmabpzSkHWDrInkjAgMkwnOZtoGcypXCichiZEp3mY
YnlWPk7Yp2Ep+xVsYznSwuRT43UXoyo4vxll3r5z2rrTHskDwpWACElvwwowNEU88BmwI99Y9N1/
335GQU3uQvGB2frUo4ZZtHc7puGihcPNLfzG8U2PKzlj6BJlxvMBoUI45fCT9qku47vQHvAVqqfY
OVhZXVy+QnAQcKVpDL2bIYxhY/t7eub1I3rjfyfiNjvVfQMYvGc4MB8golPC+LGhFwVyxaRGud9A
FBf5+1ngfBhl5wNdLNOkhxizTV7nXn1ubPqT2rFR8tyG6+TPUfAVTlYc/d9/WS5E7PYaBd/r4JrZ
sW/T8EKcNAzB/z7Yj/EZDmeTY1AkDsgI2HaFcTCXUbhJ/90op7kceDIW/ya1klP4bbhpDn8WQO7/
7mKgCyqFzJUv1sLDHu4BYra6oRGeOPdxygOuGS6fTy94kz9dWHBF8sSx9+ElfRgx9HFhEj0fG7Ms
007RBAwoBnaaA01C1QnOomN78lLwt78jcUFL3jCc6X9vqyMyREce7TllHakiHqw8OA8/EYj//3CE
W5vUi1pP59bCR7iK6IJyvAeFSko3B67oGaCId+GecfjUcLvFlrbvtc+Nj3DgdNJVc4TDug7fuVSL
L9na3/CNYba5HISQ+/FRrDF9kmvd2wlGyC6Kk5p3J51g98caUZPEOLUqGrXD4dyMsFlmovzhIUDU
sSILYW7EKNjXckpo5ju5gJxvjJ0IrSTEJWelYTjSQaXrD5E+XysFelHwzaEKgc2GQUIhIojFlhe+
b+caI+AHoX4YiqMthM4cwjnOePfjrocRONHr1ufHbRR6GlnTF61cLllWiuB4Z6ud94Wk7taH3/Ad
NIMcS/gIh+vwKXZxuBIYEa1xWAk3TwAn7Kd5Q/aceZ3Owz00ffMjdEQymlefbkKYeTTmxuF3BneJ
1/Ax7k6QHXf4Q8fWDsBNi860SB/GznqUa4zGzoCddnnoyv13lBfU8g8/NjQQ/F4e6s+XXfjwaF9d
hq2F9GFhWs//3dPwjd8GsnehHH+SdcT+QUcvs3cIhsQcIPhSj0bOLKywsCoe2MjyuzAT6eHQHHDw
Sw+asnJcvpfLtfffMo+G8Kmnqt8+PtVdrQaYsPwX15wdA/oi9eiYHzhD8fDGJVc33xybY+RzMBHC
s+zLoe/XaXW8xOhLd3/sIXGFGQW1PDWBbBKOJVvrtMLNNIPLgYebum+MM+NOeIrDQXj131UNw5h8
YBR8nUd/H09q0/CBRc/vfxfkI465LQxq7X/t99qg8Zn3CGT92Kr/0RvMnV6tfK3U/k4meFrkK7qU
XuDmov+FJeGfnXAfImGO2Q8TGn9ffIeF5ZF0AcIrPTdietwhJxIyOqcZs6vw/aS+gRp6Xc3Yk1Jm
uN+Ucsq51sdudB8XvhCxkbi04BAG2HWdawZsJykQruPiy4e2UBqGyFMn/3LIxVRN2+lZjXNVUWpb
rgdouOFHe+vpdpRuCu4m7o6XrbVJCJB9rAHbD+6YADU+eJ2HizXbS/alM5ecg1UNRL/NRIY2uzsS
iz3Xi328/yaDh+WJiIox+kBNoOuujKbrYZzhBEc7JMuXowg7zr8k+ARpc7rZabOu2aiPH6b92iE9
CE6MD/fd9OobEiH7n1Fw2WPR3390AcNB//AlFptPy3xUO7yX+VJX4eMS9b/cGPrsoyynPPo7iyIX
9qewfSW8bD7Qp3z9TPT2jRUEpM3BqXl0MxJfma/QPwudolUbM45cQ1P99YScdw3zTqmhX2wKMgZs
i7e9N6OZMOvnI6OW2sqDrj0eHeXk7DDaTaMEt4BACnEFiRubT0MshwwZQ05qqayGLkuWL76Ei0gl
fGpogOKhydlAV9bW/SUfTb7nNZjEo5JnPzDNDPLDJ2L/bjzH6NFVuA9ww2J9kE/WPb3FLAMwlU9p
z9/+0ep2VrP7oOj/emkLFxpWhupWUjrck2r+K5TEqPepOHgXdsCdbjrh54bdxLpaSFV2zV8Jg6xl
WnoPLR+A6lYHaPWqYIhALBiKqtx2ZgBH4uT0DleCyCtMUrf4MUc5xr/MV4r21IyMBOaYfiNo0Uwj
2IQM/aQJ2I6V9HSiVFmGwqRARnCtbb4Tjxa8s0F88PtNZoOHDs7TexdVn1VZ7PMZc+mRoj1j5dI2
1SDglW8l3X42VTOCn5Hkc/GtglG7ZEdyFnk5zfTsno5W4cupoDs4ovSOVcPhHflujnjyrgjnLbyZ
teJLXqNYILNXo8mDttPfoYdGaaw/jxve9LHwBlMpAKGBbkwBVQCcKerqu+5Ti5ya3NEgqE5e5Oj8
ZQZY86mYdjeIKB4jCoYbrwcCmU3/NuK2NC2NySnQJaiokrNfhAyaChYb3fka1lFe8esKIM7uFGe+
gmEmLCY1ZtsqA3lWt4mqvW7Fh4rUUP5x4c6LK+sTJGClLxmNZOsxsuZPnqAT0m0aezfYtpS+8rNt
N/F1NrwEOMUvVFcIkyc8McsB8Kj0JQ/57/M3sXOQjCFjZILEhV/JmCRjNcQ9ctSL48uxcWMsjWGV
7FwN1FKzUktpyM9kGPlyMt/y+21dL+L5FCsMcaFx99fHX3dmN8rkVCOVGw7q5tm9IqUMQRLpVE2i
lDwP0s96It3eTqmij3/2MEddC6QdcyGmJNaXlHnm0fMRJ44cz6viwd7hom0qmGb5mm8vu6liLYfB
Rc3eptuFcPg3p1+tUajFX2x41J9ZVmaunB8+SthihrCP8K0cnDrZedqcxgXaqfEZlDneNErMF9gq
oKnMEq9CSLy3Xx9QKc7xdWw4Vg4na4IZuOjgEZCOhsCRnAX3i+/gdBuGtDClm5KlZ0hUEfLlOoXW
cnCNg32bgiXMfmbfa84nvf3Drm8WbF0ZPuQX0NJWQ0EKMl+vyr2iKEVnu38hVC/52noW1KnnSh5T
8PmFPpclQuXy1xDSQy7DZoeTZxCan6qCmY9EgVgNE2PitObkw0PwO2TM9GTMU3hFnhFpnfWuCPSp
QISe8VY5uG+vR/CqdZi0HnTkv6BEnOgkgheVMda7GGmMDqZBe4RpXzvNDvy49sV6koey/J0B3zWe
HcuvBkyxS8GPRryaHWKqsqCSDudYal/q+F7x52cO9EW7wiAYVU8huRqOglWl9JQwIvAT63mmrmQj
dcSpGIKDGHWNcSWNouWdOEqH3t9uWnw5VGdJRpCXNu6m199jTx7hy74hqxaFCYewEyBfleDvtolh
HtFPqNSWdXZ39D3P1qO7bRZh9v1gP1aornM0P4VKINEeop/gxsjhrL1uBnO0BUtx1uFEYrs3DKJI
rUTFhj6l2a/hHvkK1cCy8vXUjDg3Yfr1HLwyVz3CpaJb7TeiiKQ5Y6lT/vL4xNne/VGZaEFoEeb9
8LmebCxr6caxXjQy3Zv9uRi+HDrJS7QgkSN5+rqoZJHWxnpTz3IehMklrn/onocJ5bCYeE5GOk4Q
rMc0sYgS4823KvI4BGOZpECTBds5fpfSYSj68tA/TWE/yypUSHy8jArjudryqVUVoqjQMNl3k6dY
eUwhL4iqLy0ZruSrfuIrNU7OLDsOhkHaTr/FEAFsfD7VJ78zNau1vuKAjfEi6Az1qL7O+sKJ6pFC
5TBK0pwX6pt5Le/2Q/+t+0xFGDkeIzHwv6+n00P2PfOnSBoXMQMNymWkq7//x3ODFYsZHtn1NhIo
cKy8MnmM6YOCYIhNA5MmtdIx8nt41s22O9bt5HPUYmybv3cuJUCOleMjvBKpsuAFj7JgADL1jMAF
gaSeSUTQY3p2WTcPz4b5616w1CFGx1nHuXNNMuUvnKaSqeaGTUbm+w5UxRv16gk70Wy1lGqb8HRK
MIgZLNfNh1zAgO2PuUDA2SfPqCYIEEJAi47k61y5rXCG72udkej5vfzckG6qeqD7ggPW0eETkT/d
NQ/ue9VZ6i0YZhMGI9TOA/Yh5UMA67fMP6v75r2T/QTVppCa+Oo4KG61fGU4XXjkdMimuJv9BUTe
0MlGizL4zkpzNdR5IB4uN/O2U01X5urMujkvpKvX7wv9IuppdTfYfxOZXTlCnOqqFdte43aUCsbr
gQqf910Rh2RSaxUHR4N5AhoQ3M69gMKQV1TVLnJFY0ET43uWiZcyUuxr8TMrL1V2qxc/QwabK88Y
eKtcJL5t1OtyyNkSPfWfNA4egJ0Eyh3JO0ffpT6dx4M5uoE3mWGucQTEjX61uirrV6h0rn9QsFJI
+pFddbyK2VcqyMjNkI7yNC3MC1APLp3L25IGlKRaMGdRoqYQjhXuajJ1XbBq/9R+5wHIhybxCpGI
KfNOvEMakpj7601m5HsE7OLpgQj7NNr0Q12J4sVXH9NJDrrExWFpXvYttW3/yX4jU7dzoA5eFU/o
6uXXfP3hj0VDeZuuZGSY93r6XwD7ktMCgA86FuVfblxICGqiZztbJft9Tfp/urdqmoBKnyDKygHn
dW0G/KZ18zc+97hFD8GMCk8TR3UTu5hZeL2I8pfqB9Y+dpP3JvvnKFMcII6pxjbBdV+9X+yYRvlp
Pk5nUUW4RogvNrfTlJpQ94sxBnAT5BbfTPPm/CIddYzB/Pepdj+MVt+w3vo9ynzlXrO1bxwh5tln
NdUR7OBBszUE8OJSDdNb1q9hVhscBi102dxQWREiMtwxGO7KmiLZnE/Xs/THIqH8LKhaTUVM3TEF
6biGoCNW4eVm7lHeJjqXBfPkmfGN7knY45JghEI5FNPb7g1NtdgklOeiOc59zbs0QDSiaS2L3m60
G8mllt3tLMWovsB6bj6QxZV6L6fhpGUfLEjNg6Ce+CfiJl0xXsASDvNVeN/W0Pi/77FULMO9P2PN
ch6foZWB8C7BIeHU3TW3bvr6NwgrJUMyve3g9rPpWV6rOK11/rnpZepXinxY6e9QbOVdIzngLrub
7qiv7iQp3PP1yaZKFOHaN71EECONfLU4ubrgwkmZ1MuFSM6kA4T7iCeoqqPa/suIMxyZttVzyDBo
JVI6/uUnoy5KoetPULHVfzvf0pJezvy6AEkEAlrgFU8Y4Ol2ye4kh/DypQ3icxXjohHNYpAJmPMu
pZa+UzqYR1BvbmfbY3yYJQ2LvNTDEAFeXU3xdNUIFS22aar1Ib+5UaO0NMfyL0i0q2xVPeffm7l+
OnKLcgq75sxH84zn5YBTba+ySTDuE0Sbue/DvoroeGuF6YDPVXT7nHQXWLaGKJq1SoOgIzVnzMWL
iRMd/fBkkMML/xgR/Jdn24gx5u9bmCthtWHRdpZ46IT/tZKJcmEOZpgldyo/z3iBy41kCDzdX7Ig
v7I04dMRHwhMbJt4/B5g0ZWLceVl3SNyaY/YbpcnzTCYjRJI5jKPjcLJd36N+ds0CgrYZPP7921/
KE8G28/HgKktsYK3IjiaIWQIm9HI5tHNqJHqaU4xth1omylvUnQ0//bJVl9FprL+uRrDUUahHZxu
7Wu5yhvyzXvCSZ2M60qZl7WMpwl26n/eKqQUi+705Z4y956ACYv7rvLo4VWLHuJ0hjhRvmzfDw7R
apDpsszV5wnEBBkGWvBldIKpBT+XyUcepktYUEn3F+p+QLewuSGquCFxTjphXnlgj6/r21Cj1kQj
A0qQuoObc6KX+tImIYWUrNPNTsNzV5wZI5eJFUFp3dY/d2rchN/6JXr/IfTqKB/ZxXpWWUHPX5gg
9G/aFEUuDfDBhjJhOWL5il0PVo8yDjJBubk3/oJjpakXip988yONd4liKersh9ATkMVnTzDQOhAv
egy58WQFfhRPt0HZEcELmqVglraeTl5+GxKn0KIA+c4CppvSDzLKkeyF3E89bH4mezZbmP1szuK9
m47DZsxoHq81AKr81aO3RZj3OPKsMGgpT5PxqlugLMN/zrL7F90qIZlmMt3+/Q5p+TVUMue2oZT1
nQqxyQLGFgUvDZxjhk06Fo67seQkSkZZGK+nwbJaStoKQoxsU3OoCjtItX7jwyBXX1qb58ahEger
B1cgIiLWuDp+J0sMG7BBo1vn9LLvX7pghvew0hY99t4u0MoulolPL6c3NLPgmnv3NovX+RuGGnFM
CJB2Z2jhR5j3YTnvx7eXo0wVsoB30Lt+XunyoTbWBx4UKbA8Zv+z6TxIiSlZm0VFUBgZynCJCDK6
0YS74Zny7NBY8YUIzk05tHnxYT2zYEPt6RTR+2zz4LAjWMAeTpeUtAo9Q2X5bryvfGdrmPKKt22E
AqAdBnCuFCuvOfMCzGojCiqSVVyj75EGi3ckzbWZ55jbh5EdtxkMF0BZbCrx591WM1lupdVm0MJ5
nVmG1QYvYE6r7rbu7o3tAMbwbHhW9zFPgVYjmI1ptNDMQTbB95UeaMpO/WzdlCiLmKWUdTyvW3PD
LRsO5Lctr2SJgFTmEwY6egn7WnpwHu/b2qyCVcgsrNiYLQToCOu1Fvj7HozyJ0AnfhH/Kt9wMv3F
HM8WGyxQy0xMQbsdJlhcWgyBPNfnNvhRgNNBR1LWE65OPoTZsoEP/XmQY7Uob2fh0/TRmLVd3JZg
44OfcvrZNc+0F7jEMI12gVob/wMrk0huVTWkp2GWVzP3D2VkOB8XY1YUr6Tf3e17Qlw6VPOskWrP
cUGJnrPygXzgwkeZmyEvH4cQgMGQsZ4GoKL2BeQQcJKe2vUv78Lb4kMejPFOn95J+rSKV9BaLcHW
rToBOocxhYbIRMBJyyGU7pBG1lqc5I7TVNVT6DHWkcZxo0eyr1uy55eHV977SnhP7aKzgKyHmvk+
3ipjOHcZYiQHDYv11xSJLCFAssmVPDT0NEsHKbu3oowEBIGnbS5OcvaA3YTSpPu9aIbsdq+LtpIP
6zKLftFVwpSK590cuGeWrguwO8/F1PozNRmLItHgLNrM/EjxX5fmLQVbvMdMHHLVQWIs8V/CAOTF
y7a3fT2+FPH45CeoRtmX1FdqQ0AZ5bIClFBB1zPbty8uwykB2JQCjh0sX5DMGPV2fmlDtMBEp9H6
WU2Vak4BeSBByMF/iKkPqCUsg6BdNl/kEfwkLmEUzuy32irWHBEnEJdB018fbFJLg2/wbYIcxE/x
N5yU5//m/3bRLKDT2UKoU4WmTeiwBz3QVd8MmhDbKMzlwJlncZ/ReRmv7PItO/I0NVaUlqyYdZd1
m6REI39kOzBDBkkgPUvbjGchN300l9O79hespKI+ygTxRgS95c2zsqaYInWfttT9120ubSz/yyo8
yFU/Eaa1MiQlDeCzaCK/W1S/7SQ289PL1YN8eUPWhK+lmzcRhL6wGfIHIeIrZK95M7fDeCeOBv3g
Sx9Go3Ncrr6mGmEe6Z3Yhz1bw2UpyD0LQCFYvcCZ+CrYMTaVtzSQzlg1WmQkxBqDCbPHZv4afDVs
l/ZGECLzFEum/FGQMc9tr0hnwaMuo9SuDnD7stFwF3r6kJBYqWeJI0mJUXDLsBX+DnEU6slqfqow
wpdjCMjHPmAk5mLgRt/LPWwebkIcU5LiluyuwxGoSj0FRnOcsze+lWaRBBEw3XFNQxAM0J800dZ0
30uv+0a4VHf+KYkKChN72Mq68UU8wfMlWVU3V/oDj8fVD92mzoncXb2Sr01qJgbZT29lQ7yyMB9u
LmHDng8sFSokcox1FcaG5qbt/KyIxzL7dul91QOLOkMMq6r57KwGNCV0FcAe3Al70JzKJd5WhvrJ
92iIEr6u/EhcKqUvvJQhUpIuPSMo4KQVU5tNK/uVB3XumQCfFcMVWU/3l1qiPCRw5JGxDL6aFu57
r4QhzavkEpwGE53E1wlhLyQNnvwJ/utn4dVC95CdRgDyamEwVKBuDQNmKl9djNj1rwfX3r1lT2zY
mQef0BoVa1ikt1qoovU6Q9z+OVYzzYGqzWSSlT6EFe+cCt3lxw5VOj4NcBxiLfpygUO8LWbbPbG8
DhdB24/FzQ9OoQbN6ePDnlaZN1N1oGjv2eqXArvSdzWhy+uX82eq/JOq/dztXIEjjsf9vq/nG0GE
aRvpAnE4bNIoMUm5NHONcbDQMI03pDXhnghaYlsj7O3fQdocroUmGARy8S/Mhth2e6YIbk21+nzM
FsZ9/MoyS59500QONi/baHc/PFV+8rwY+4lPG11nIOVoPd7uDUv27djPtLXXVgIyjgs/PFyzOaL+
ZHCTPbkxxiVmY74z++jZsz0GXkecovsK0UlZWDnh6+xqPaSgkCrp1Xtk0ChNWHS6iDXBmE3r+Esv
j530ohbStiNWA9+F1OsF5iLWzjg3l7/XgbbhCoedoNT7fr0MjzYQRhiwHtWm7GuQ+ft4kmBRKMgZ
zdjFRa7t+/gAsWLoVvlGnSwjQ2CWKBO+LexzVE9Gq/rbSKTbluty4fJLUgvjChPl4fQ3jwYJFUFE
X8F7BM7Is/GsS9SdbuZ98+s54v/vF+Fx69n7K7tCQQm130YXnTa5iVorHeahBLn+GxJ1O8ctm02w
+qP0aoCV2mzTf2iFJGX7SywqXAKHaFNUP8aTjsaOilBKZR4znknPtq3+WfZfLpgxpmaDRb3zv0Lz
MAm+0cPZ0tlyL/pKIpYphys/cr2XP5mzattbhGbqclMvLCK/L3WRxEGho2glGapy7S2rmVYwc1vE
CLhDe8Y+YJ8ZpZeFgnOOuSSurm7lxCd22vj+T8MHXGw16W/sXfVmEccEI2GM8hGuj5nk+UHqVcfH
vORQAROd7kX2R7h38fF93iQWQ7nJqFXgJlaR9MJw5+rqexNNmsEbKuHXRCeQkAtfgoFdtJ8lSORo
ACWk9cTn5aWAY7JbVObvi3OkFSxJMkyWMLATrhptXkI6FZdej0Mesww5Wr8N5X62an84y8zgjWBD
Jwn2RunPiTqDy8j8rg+IZu6r2FnKedPoRM3Jk16RqJp3TBiyxWsTPtKEPKqK4J7ufabYCPuxghey
741U9o/ZfMpUkut8ZlK/siCsHIanSXljpuTenNgM3J743yyd1qrKjiDaDc3vW2KzB4Isl8942yhh
nmtcyojlWiJJOkL4OLbn0oFHsKB5mDiozMErQevdUifLUy/Kxt3o4tXaxWOcwpi5lgssZlY3Tsiw
qHG+eeueZhhQg31MhIe/QoPmwQ2bwcIg0U2QzkTr5q556GTp2pcvm/eDQvBWjNhjAbo1Rgzyu5ek
HxdGA4eG9pGayl7l8tDfwZ9cQ63pOP+1jM5focXjv0iqn63RX7dLjVDIlli+XFo7drE2hHn3uCt/
X5B7eaQML5XXlKKt8LqemgPhvZdxIfSwi29ixVEVGLyrkyhk1WTLxeooaFbt3PDSWvf2QcnFct5c
W8bk0WWc8UYZ3ZWcuQt+ToZkKlXzhkLnonKIqq5r6f4nNKdXauEVgRfs+4bHLU17Ad2uZyqRbk6r
hsVOk8iw8WCbOJy3j5/Pz5AemTta5DxHByUEFkMWUz2juiwIMXkSLKGz6uveStUTcMNl12GjVtnA
3DtLVI1QObzJrMt/esx5t/S6qa37prISw2a+bMRMD3iXz/vHyqITRkVmawx3M1ECUwA+T58UTJwK
X1iNmKpYDrXbC0CtkW9dR2c7OcrWN0SF62tR2QLd/0rHMN66DLfQk3u7Bpr+I0SvWuFrEdK4QCRE
RciDOAPrF0C4/rzVk9Lgj6SuKD8fJs5tjIjr2PZ8AIo1Ul/iL9FHWc1XSw+uX+GOGD2vwsSUBdXY
nmQDcq6emKTtwVsY0hNECmQMllCGAQlnjWn+pfA1Yi9fcWnC82nRer6CBYqZauxd1DI7gvvpfdU+
jW7TTGsyTbC5WAg/qYmRmPNomnnh2iQ/hJzDwTy2j5hH0IcexqatMbGa1/Q4Of6cGUweTZex7ps0
rfxK9OcmVdFDa1YfFhOOXy7PSqZm+ZbWaGJ8hX9BxKOLuxYQXi0QD4MXhFYH/oQULL2uqwukhSXD
CNPl52EocdY64L8H5MmMnVT6pdC+w12pKRZ6xgYG/46KvQuRBmUZM5k0BOzWKrHkSJeTY8hKNRc2
/Un52ixInIjB0wa22uDCXpmon2ZbgC70R7lNBjVilxRdnQseN7g+D/VAoK3v7WJPW82yehyGClj/
fsubGsgSyMUeB8pVc3QrYEqwuIoFDXKreGvgWmKf4tabiyqTmvTmrUOXznnTV9Ck8Tv42pBSDn6H
66m8gESS47vqsbdp5uPlpJxsL+NFs/Tj9zYqP1kEZ01JVJiwxk76jcWdE4y0p3LjX26HUUGiUJyF
dMw+ilpnDRuJLBtXeXrgL8b2Fetz7TvVQRhlu4ut8Wt32burOjnJzC5/KcK2g0NhcMpr/oU3+iHi
AjFd1jPvnsFRdo2nQVDv+oT2MRe83y+76LaVqIPto8TwUSMqOE/qDz3Ybva3aVhHob2894rJ5lF6
8MqKzjZwH5A6/K6iuaQS0MEtGb3AnrVtKWaXd47jkzh1aBiTcVsMjwnWXYXq+Up5UL2v+ptHbfe+
aG5McUz0WSEN1uBM8ZnpC3O/2lNANQp3A7Bv6Qc0nMPXfozHERu8IFxKZ+Akjj7GtHjMki8eMTcE
usJEy1UVCbiXBI7dpI/KKOw+yuxS5V52rXX8LElyEl9y+uZkpNSRYweHtgJ8iDTfpGJIYgCPAz5D
rli7fx3jUXagpNNhC00DOvL33STK/Lv39+PlVDRJ9fTVzEjRfJmXb2IrD/siZpqKj5PAUvexemKX
VowTw21rT3QeeIHsRJbEWt1deP1lF2WGhW1vI8919quP+WtmxbyTu1bQ+8+taWYM29H5azGvv6yv
I5qY0jcDfJtB7crOv7NpLlWMEim8ROnmKPFKgzL2vHNBmUD5sx8W6PkcnRNhLELinxkLTWNXJjTZ
1o4IlP4Q+up49Y1E/flv8ubuO86G8PdRME748eJK2qRLqsukcoYgCyMTf6uFfQAvIgo4hFaCQcvH
qLivnGay+lwv9cqYxEqdseRgwZ0uY1MkjtX9vjO5frAnXGZrd3pnfQMa6j3PFwuvctGhutQTHkvN
KN29scu+3Fd/v86GBvTX71vj3yRfd+ogF/hQv5z99ijEC8DHV4ou9j1MAjbdsn3+Vzobc2mBPsne
P9eM1GDX767tEqCKLvgv/5HDBvu34thqFjecjS7fXOdizIMg8X14z/1jhaEVDYO7N1mfnef1c7a7
ujX22FbL+Piopfl2M5+CnVbuSdZrtW1/8kldM4BNlB+t3+q2zyXsrNmEz4HTyuB8F/Ni7ZUKlUU9
3zNoVTdlOUWCGF7eN5Sm/O3iSU8WtKgzkUHGwosbbSo2AeUvzXCuaTfadNOtPAc4e4x0TNphjV+0
yF8ZVrAHqrndrCg5SJ621au2gRA/sDxsbMvR2oxew+WKFft1nunfonntTNC1a+cTEzhd7fVUXll8
yTQCMDbb9R9S+zAN5M2wP/tHbGnkuSrU0pJDFUwrWG/8vjx0KVftYGj8dUO/Upog7m2iUjMnPH/f
vie9dDz5H0l3tpxIsgQB9IswYy94Zd8FCJDQCyaExL7vfP2c7DHrO7db3UBRlRkZ4eHh3ry1d8N0
PzWIvQtZbs9BH+VScQss/kAMQXT62/8deTgCP5a1ZOAR/+lJqhQCn4SWV0dhkP80gSV3I4+v9atZ
r7dUPI7nlWtzU5boXFoS0ysqdjA9BdI1nr7Bzrzbw/+y1A9T7zLTd2pslTgnkSisWecV4qIu/06I
jVduyBtCdGXfTQyz+rLiY7JH+Kt1oFeWKj+A1AY6W/M8oxANNH0ekUaSbRfsWtoV33HgHeHU6oPD
Q8thLS2nEkdupYVjhdsMSE/k6ucsVjmCoVaOw2eXr3qcrgQpQcwgJhK9YybMd+XsnbYNt0MNA2nE
ppv/URM6YfG/1CxOseartelKho5ak0FpejG+OuRIHlaFR1QsctlFSWzW3PW3oQ6VjvvZduP/kWB2
tJIOyYACQQIdff4ra9F1334bG23sB535mJoksjXG4qi9muXciyTPAmcsZfiVcj1djS6BskXAoxwJ
1YY3QIBYQ+VrVAKP/wvXrD5NcGoV3B3myEkMkTb5ahTVyIwNVCVWI47/QnUc3DEBHH8yKtCUc+Vj
WYpVeYsV0lBrs3M40hpcbWdZhrAyVXIz9aS/Kq/vBe+DpHTw/PdkuB7GNnIUZThuNWTWo2xj2cQ8
8CaFOaK2RC+LaqbCNS+ShZZW1CuX4qL/LJEJ0z3cFEb7gJwFHHkub1LLKf+u1WusnAKlsVhNF305
QHNON8upjQiYoRlz/PNSQDgsJFuaIhg5m0zznDuLWcJ5HzIilEQUKxW3v0NnRP9R3LFVlott8nWg
m7ngwEUHdaHhhGxXo1ydrnNgBPT5dxoIDm9LifvSVL+SeRSq19ISGDPvHTsGuuAfjezv5p3q+4ep
Tw9H4ALDHItTU2Ra1sTPq4f32wfbMNrnNJDPjB0fzTsyYegGOa4opD/g/ycWsZnu6jcq0cNK916h
ygxWPvGmGj4q/k0gwNeG888uaVoRFlfsPf2HGOwTh4mSJGr32d60rJB07/bvzwEn//YokuSISFrW
qeHC++uUw+jbHZvX6bkWan6ZP5Ti2cHXNUDovB7KWcg5+Sq2kHTt+yGzhxy8XfD3iIc2JLiEhFS9
Gl1zIwnG4gnN0ynpxOl9vKc7k2EaLhNVQztYx2msEzLO1461SyVoZGUv/cwbxNFRwo+da05cfVlY
choPOL4DYxS701AOS4JgDJzuBlG+FhoadTGLJpRp4Pxk4TKiZgrYtqVh1d+Cu5bLtuK8mIQdonu5
rz1krCH3jJUe33EKUWY8Fc00AP/kPmiaPHbRm1u00t82A0goPsW1jyfTC5jb8pfm+w8zvuJLWgYo
PY9ScOxje97Hc0rCdgPCvRlsJeeBGk7Zs4zAZ+HP7f4wxWVUjq+IpmX5QLfo7sqfVXBbnrYnGfPD
LHqXmDYhJ6nSxAlEJ91/V9DsdM/GFCJyf9i6AhqeexOFciRe/CVaKLrmVb6X36uupymp5ucmlmxq
ZMLNx9bBRHklf3/X3ZrEQJqbCWGJlNpj3tz2DqlynviCTN1IZa6UXIbJ5SMClC6U4EzPZlE/54uL
XXErw7+ZJFOQDm8ft3ghMY2nSXdAWa4v97ioaLrNA6nsGOvavzhguXNrR4URVHBv5pyak9X7DSlu
7XW5TTkDUCeVxCD13pK4NYO1ngxpV8xsW8/+RXPGyPN9UUld69ldw7zoWEKdqhN/5STvX97GmRmx
1MKj+hjRdaBt+Me5it1T8PzOagDGG2SDJ0WtwrZxNxgnnRCDsEFwybG6/UiMZYOxlsSic0rrRQWb
4SeFqGeRUnym477JctLtdMfkc+N/MDR0fRzl65FhWcektDVg9w4I6m/BNFRKG1KI5YjRil7mV0Ay
e6uabEFAd758HkeS6MfnyKeIYEK507KgLtt8r/oBhckVRyhJaA62Uglfalf1089VATB+01NZMyYK
tMhDJRNGOJ9/gtK8j6olUT+PePBUr07wc+Ospw4V6OCD3Jv2hLPB1DopNL5fYvx65CVhXl0W7Ax6
X35bIr6Imgu+OTMTcLfVFagOrDJe7L0Qza617fu+znLK3T020/3X7N7IvFnA6443e/Yyb6fHey4K
di1sgbAUsaGs7rdjIFPPc/C5MNaZfwufbLoGGKF8fhZjP6uZGeeqp/m+0tBtIPAFrkq2GkyRk6jc
5mVCu3s71CN17bx22Iyxy6xq0AYtlTNRpZ9T+TdqZliAP0gxUqjS2smUktXbZ975H/y8B20wYCIR
qHuvd+VZW5adgSz3XCQIJfFDFRASEnqYf+eR5EJwbLigY00WH4137ThrdiI0wzlv2+llDJVeOWVK
Bsx3sobv/Jk2l8ftrMcZpDAaQ+7h6vqtJsPC1NGRz63QMA0uBtrzdkQMXe2yBi7pKcpk7I90Bcqq
elLGOz6fhY1ySCJczmzfLvpUSrAjq1Jd0XwpxZq+szxWr8bREIJdqDENtTW7w2slda/Oc5UznzAc
mWBXlJSBhxP8Ly8TzNSPCoDxMlH01cyP5zpC6M3g94BHZS5PfxjUXEg5rw9lIE4v1g2q12cDYXqo
2a8ntcYJbllPPn9urD/up+LNm5W9SWxGVDZHYBVoV8kPzo2DbB6oSws0XrtOFaabKgpkJ9ZGB6Wb
uZTRprrpDgX1hTIztNZPXFI1EjTvPevJUKFdNzMel/PQBhXcig/a6teK4xEZmBzYTb/WmMI7pePs
JCDBK6qvt/pxgnhaAIH4GtvpKw021A2obGLVUMhgYaQry0xzEnUW2do5qrib2csssxusbu8iz21S
e9gt8cLhVt/TB0JOcGxp/o79LHPrvTiJa7TR3YIh7EvX2jINbzz97n5Xv2QdopnJ9TMMQrxaGYrH
dLrd6OIaj29mWHEfqHgVo6icSFT+NtSwiMDrNxcf/OBvZdzUw/ACd2lMOmRaxx68Mg0ksE+Uc8f3
+KG8SH+kdt+L2J83990osnF/uxeTyVqabfwS8FRQ8D0XldU8LN4n9xpVNMmldEnJvycDkascwLW0
ViZ4Rn6cUEEIOMvqdmp0f61LsW/t7z/bTFqtcobd5ebl1SQx3ibNAExvFKK2k1s9G2uenScKE92k
qERI4AQssd1kW6pu3QfxdF6gfu+HISLIOS14UiOaMqHtWsPLL4784PG2nOZbUHDIVFRwr5NghDys
IluyuObl81ssXRlrV3iE+ffkbWjGsJzJoM0TMdpW9kfySH/bJxj6WTkBb6G9wuvhWVFmZdcNQfIw
ad/orZ3Yrv4rAuWB2dr23N9fh/FHmT1rIlXepyvrVzuRexMSUmpwtDxyG5PhJlYROEx7pbMlwOei
YhPmtNj2g+W2SkjYBJMxuWumyfyWX0YHr3h9N4NDvHf+4QFYs2zXGOhQ6iBIL/K1A0SnZaPzgOo4
mxi53iTBSuYsTUuUkBaaIIN5xeDYun/qarOqFLW+5JBNkzqyC5hgqCESqKqiWJDur8jjDq4jpCHH
UUqd9hMXT5AgznRQy65oc24oWfML5bo2yWeGQad8RzErBPXW6P6YftiI8/KCTTBrNc8cuHr7FuMT
8++EYP6eTFcy0XA9gkrqkMrAfQ57X5Xo6tLYEp8jtxGrXHdNH50lzbsYOuW1LLbP8iZVzB/riXUl
vazvJ2W/Od6oL8R7cXf1n0kuNY59vLq5VFnjpqKg8REXYo7L+jk+eKYEn+YhVk2vPi/x5vX+A6fY
azAXkpdunOlIus1VQct9X7Lpg0IGimF16TC8Pt+ym5JPpwZyMttL3iZ1XxfTF7BgCdJ0X9YXiVZ2
U4YP3TclCexZv4j45GW2TtZWpMEzPX/ML76SokU0eu4a9tsiKh+vlVu+n0qVssNEtrb8e/LIGWW/
7hFhoIq1JKx4nVhzybd3n9SpD5/Z4XGiC3dvnCYNshfnYDoEdVNnrYMiCc5nyEAZfvCwAYuGuh1i
6G/S7UUVFvyTHbpBn1FU1adJ/ah/Bc3yXqV8G2P+HETRc0PaXHSHaoaoWrdP5w2O7ntcQGCddjfm
6iyWi69M0RJk97lRwBSBMIe0hum9t8IoOpezqN6Tfqybbp7w2UID7ULNQXQt5sfPQnHFl2Wslp8M
g4R2dLDGhSk5xpdqJ9AmPfK/HJisFohaNDtSMv9lSQGwaB1+dC7AVTYZ+RUyv+vvr0sAOI/StT1t
Xe4F5a+8hJ/aaH+FIsjaTn9K8HQsOaJiNZHdJ+A7zUAwoVXaR7xU4uWl2sH+dk0URWploO1Z2vp+
TjLq3NmyqRrZkeOkivBaJ9aJfKGLcrcMi6vcCE4Vm1DLdloyNZ30sx14jlMeXFNZwBi/ln9wAqrQ
16YZH/GyFIZ2jk1imSqz+ccTNdSUbNWrjk0qO1SLb7YzAMcd4h/ztIoKcROmg1TX2bCUSXxMfh1+
cVFuR+4MuFU2LnCs9ZzBrkKsXgwf6jJfWFxOlPWXcqBWpk2vwpze4rM0dwJ1QCwV33nSibr76aG0
HMFRUwOn9WUctZxekgEdzF26u9HHPhROKzIpo+W+cc8Tjio5+hMzx4jriVWiWDWHoV6+TnOdQ1S+
5o0tGvsMGJ775FS0kEX3Zy+FWYIeex29xtHAofpCCq/fxvkr+5WKrD7dvowX7fwM1Be2I7ZcN4pX
MrtKvpb72pfXH8/+6SdVD2ymeGPLeWVtoZhm+dz9SFUed9o1C0akDpOV3SDVWFSYWUctWzYkKFh3
QTGscYESILFcK094o+EsarFoo5Qy/kD5htrEdKwC7FYOBovKZtmBLz9i1fxuuHtUo+339VpJLsLN
u9DQXlX9xmct/+DS2S+ougd4G3swGO24XMt1MZJKWMXDRDf+ZXsnbs2dJNpUiuTkWHJUnMnWSwlc
n+eX1EUo5kCJtLdMTK8rqWNNxGD47ZE8VuUt86BcRbaQ7mzCvEpIg94On77j5ViKf62CxX0nxy4M
qZFkPLbExWomEhurMgQnxE3b0Iv7GLvPkvXubmynq6HUx025SzK6DnqCeq2TVcUNHCdr6jNTGgof
kDgaP+0d8VRCD411N1F+DHtRydKaoN+jRuNaJ97v/htSThlYfymrQreQNdbAw9MrEveY+SJIkEiJ
ujWaUuI6mXHBrdwwUDsrA7+2gFC9K9h5VH4YA1j3bqSOh5NU3d6+T+9YS7fyU84xTJmLPwDQgoF3
3F4cHEkPDh9ji2i24zKgCawrpYs3L7wX33vYyrOe6WZ9qiA7zr6UYoCIemUGVDj8cO9kZezOpTvz
D9485ag7KW+54zKNHWDoNv/yBJCzeoad1a2cn/3BuGqB16vP/yx+tj9xuvS+e6FVEqsl+zzVtZj7
+bizZUe2jsoipCNX2ZKPM1AH6gWCD1DCaSnvK9539wMwIwycHcLHf1gyWzfVA+W0kGznB5SgkdXp
Sl0qwQva6p/2XEHvr9ebFEehilkXmpC2Gq1iL4RL3yFyMYDntTC6UztwpfeiSiiMHkHb7wQDsEXR
JXNDN8DynHGb97zyUOGiMPbo7pt3bTo7ZpYZkGHaTvX/+sZXfk4K5ahikUzOcnpRYqcs7zhME+Nz
EyK4auf6cZynukVkFeZr/Kd7aQz7rkC54LrafoG8ulGdb+eATQNqNG3yYCS8dRJFGCVmz3uvbv7e
WOALn35VcNMwShiXXJJuIMrOqCfXMZvY1uR3ygzEvqSBVCGSoQSDSHBMM9TnqffXmwRs8rtoqdvy
tcsPR/OQ1EPNaW70najqU0O9hdnj7bUrRuP8OKZvZqGmO7GZaJpuW1++qJ0TDVD7O5ofnatPZz49
tADBayIxB5bZQcpfl+n79zZXdGFho8OxnkIfqFgrxfTsZmFHlK1w/e9OfrZODD1nvwRUWMZiVXa/
KCyr5CJ3yiHQ97mTZM0junrEdDMdJrSjjN+H/LwQ3UGUFUkMo3BHgECo9g77ubScvi4l+bGtnaFO
eSvuPlWzfH6IrBOUnmruOD84kC5AsGyc88StYwPZ/CvjGxUdLJ5UpkulXLf7XRKCg7mtuxHenh56
x0XH+4uWhOODAdS+2PgzllP29RLjYzNQaVNMhxbGybYfme6z/3iL99KHYjpS6iOZ7BMEre/XihlD
FVB9P82PM3WmP5Thk6RUi2GzfNh+xn7eVkAXV+vrrX4VPufpnOBIXFRJDZbTxLJ5pvCf62RmEYG/
z9y5c9NOoywrZKpzP667Wn5m7gk7re1xnsLqXdxqqVl6W7/gwSy7y+l+Utwfqx6m1wkokzJXqA7o
s5nCxRrvr5W2nGFS3BBggaokiu53AlN9nMXvq8zfBNAtsGTJ3MyHqLmswDT1T+th4DFdMCUXFcmp
j3ugCLnOE+NXW4D2pwdEHR7t136U0PDFVo5c0/T1EuMMfEO2dtqF80iD07Mw9xbf1Rbt/YeQF6HD
z0MBpDjPToo2lVMOAN+da0nDq2qTvkvLCW/tu403pNkX9OQBxS0xJTOwiY8fPUZL0INiDv18dlEw
rUdS2kQXKsv0vardm9d9llNkhxTUm7mo4Layfuc2U/9/paNlgJOWozi3BFo7Zv9GiIyta+82uMxM
tib5R5DbeMCAW5l3ajfFr13pl7R8VEvgXrROWAUjQlC69409Rfftn1YEOgWQ6h9/PlXb1pIjmD0w
PtuD3weyNDxrh91u8rAWRqeMuXc+983lh1SXAk2D7MN3kMd6tCijoRURO1p2jCEJ+VgzEBVCNbZl
y9WmcbtR0vtRVzH9z6/kO8csIkxuL1+1g2El/Oa2Ku9lhsIwMhXXhmluFWOLBFwMWVTTLsp9O9Ol
H6dP53L8K9YCcTbn01hl0daD+2FrKE5uedVTdFSIY4ME9KQoD8oSH6Ae43YMJJvbBUU7RS7i/Ujm
lNLFlteb6bRdP8JhcA0N2WQ7BazJ17Odx9iWOzZFG+HC+1ybXDB2w6g+oQKyMqodzfAuAAJ5zjCT
/mUYYyxHpVae9WVudSqw7x4NWJCd/cw08stqtCv2FgE7wwbYAxYuQ3+a9E/Dw6/Uw8LrT36fDSpR
SiMNnXvgQfFaUR9A/88c4UUsBcI/qMjp5htwzPzXBGXlx38NhymPdZdBD+ttey8Gwvxmc44U/SzO
mB+JZnZ05XjEsQEt6fRuPPrUvc3uxNuIvEcf6ybucxCDu/Zh0px7Jsaiz53H+/VRfn7TZNmV7r9R
5TA2IW0OogYD32i11+hDYDyBAR9hwPrejpe9mIJmINhDaW+fR8dPVJe5fJnwLVze4eHd+2+mhvLH
m77P0dA/eyUXAbNLHHpL886vLrx6oWdijIqPtMa5+d9LdRka0hqlmiQJ4WWyCyel0wkOsPkU4QU+
WWn42ZaOv8QmNpAgSIMfb9k2jGs+3UtrgivE2XTdvpMg2Wowmk22JfH4CTov1PeG8e800gV6ZLJk
3h6/R9tL70J9vZzr8fhmZriQNROBHJhBIwF8u1yDtLlh+suJKJ7sAuSX3iJYyIWgsan3Z1+nPROC
9xfopH9BrwroXnPHdZ0ZpJYhiuhqFn2aFIeEcJU4NBN9CtxcNjI3NExGo9ifJrFlW8ceCg1oOFq1
yEVcoprhWzmXAuTcd6LY6FkEbrRlbYZHFDqdt00lZYKJCpqhh4FO6mleJYUhepiShEJoS+XPNaMK
vrK2KUq2NoZXvwzqz6u5dQOmzqh+Mm9Lbz6J9RAYwZfNOvVr2x02xMmEp4n3y4QCgj4qJJdLaWb/
JgwFtPk9r71thBCJEd+R1wLC96ubEpdbJ+ysulb08+8OwPo0Dp74caHAmOcfvEjL/34Y6b5gQt6I
h69a63l7RwptrV+X+jGnfvyDakE37BXgV+KskpG8574gJ0+1rUC6LRMjZfn8UFT7o4+XHC2K29F6
FLtU45nCElfeM4QLp4rbVZ2jpQtMn/vrRO8W4gYeOPVZLDOcy/mE4YXrid4mu86qdfuxWKmgns+t
3G6UVDocevtEY40MqLV1rebzqsS6BjdQ3WeAgaSj3vfe0ISal+KbkgO5HWDwdCWX6KHTmaDzlslV
LRUN4TY7jZtn3QNd1F881tTXq4aSai6KavQKji/vsqq9gKiKzR+LMgX5Wxb0ARIGa0m5HEuURkFs
BipeBUfi9kN9pelhhnmCcechFRLFcymqJoqZb7KiyRqYTE1w/gD7GrvoxVgphtiLDmgIhED2Ykxe
zsKZGPn+p2Y/zNVfOJCm6D494OgnWPzOy0m0Hp3eA/cYmyAMiM2bYdgp/Rdau6uxRXPelVIMZpAe
ihGqNPYuEE3Qf30uO/Qng9aO8bEyB9SQ52jjVA0TBQWkQ2BTyxS4beenqdKCLUYJrbiUp1S8rW4q
F5kB9hjqXa6QLaaQONe9fES0+Tx+ON7rOYoheHWCVffRS75vbHg2FeZ+i/n+5VA+5CpMEuqXP3ap
3XVrPki/QeJ1DJscb+rk/FPT/asRZ7rHkA28j6z8ce8/ZgenC3vir3Pv2osRBXX+Y5rGy+ld2ShI
+d45IIku3qNjNa9cgMlL8mlbvJrsoqf3/spwG7MqN6KL90C9MkwbJkrP0ZQ8P7ee0mWQ11kWvsxv
+r9GhhE6rwki2AYVnmXbN+UY8DOt73WJgu9C+7W7/30QvHp/Do+Na1+Wq3xovnzTeGH5qu4YAz2K
q59M80ozPVW5f9MdcoIH1XzDSaid2lI68lvL+KVMiFMVWPaf3NxX9egcCDtoe+RscvWtLocLuJKo
KZ8NfS9oE+ySyOOlRaacgaad6niEMSwABO0erIyIDUkK+hXH/LuYihSiBDNi9aqDVQM1B3qgG1M8
v2rG9WkSXKq7Z0V3ZksLHpJdwK6lixzCJ8oHyMeQINSTkK2PYbXwz4GW2gSlsFv+3y7F6cAs/wm8
nXcLOlUElCa31TVBqURDl/qS7s8jfYBzA1AlNDmP7E1UugVGwLEUKa9i7IhbydC0un3iBTyiOqRi
OUpWfa4Gl2TcKybPGngVwqfoy9CcCHzxXHtOfloMawlekKgzkz+JR7qyOdWgEyxzBbLRgmiW+U8N
fps2/ZnQRbsoLIt3oFO2fhXYsRHNwXDKU5ld4eIf0bmaISqvtnUHJbIPGYfyayuwbesqoL1ymBSL
hti9oTxRo8mbpcPPaCB7PjghtaxMJD9Lr/FtvF4HePeW6q4zDYzGrJNf/1xdd2peT03tCYUObawp
ZGC9rEzAheCOzTC/Ki94d01+gQ0O74enoVZUW0IJj5WJqZ9Y3dm4u9adwGKgbwX3vIScpajvnNw1
nskaRlqsBSJJHqr+cutEJ3e36kV3IMEfME+iB8XYkgovBJg5U1SziaJJikpwTKl8NEPilHgpPqfp
frzPvE9KGSitfr066ahkX7Hdwhwy8RwOU7ebFGRO/EgV0X8t8XhyIL4DTtTQPIC0TeSl4Ha1rvZg
7FiyxqiwWQVQ7RxjjBNVmNrcKTahtlKV6N8Sv5fkrJJ6aKvxG6nCpy5moiGPt9JECXTjChAgtNe9
eomqga2hDiLUE0h6ihdAj/Qyeazk58MYJqvJR+cHdnBinFi2TolRAlkyK3HqyYZKJJhSdeWwewqx
grXG2Ka6+9Z5V2sSEha1LtH3HnZwrm6i8vyil6GBClE8VXoEpyVWIW8+wUJUtJlJxY0+YJwGB7Wg
e3KnkyRMJ40LlqRiXnxuUBRYcHEe+zgvXK3K+3xJSQUixUAcaNFBZWItWVlsFs28u+1Zn1e2jKyW
lTQaDTgSOoaq/ykNwDyKyiDP13iBNHsPsGpqvP/wxhbM+mOtHxlQKNlSYPeDqI7T3KkJdr2tqttU
zWI4PBorrbsZCFfOv/2Y45GDf05HKV5Avt1ouKg+QRIZo+NdUzOffzYh+Q9n3kCPlPpyb01DkxNC
/b4xh9Pc7P42Ke7To+q53NSCJOPU8QNJqK7mB7GZqGxFRteeHJTtm456RvsgQAHUwKkxsqTbl/Ys
OdwxW+GRaDnI5J0hBdlWd4feLuCVxXxKThToyHNr69kNj3CWnLQSi6/zkw5QmBrafapkUl1OgvOC
cj/xLippqHjf17Hk0ay0dmY2yPLciSH66U8nP+5PzP169th8OSwONHzKegKZppQnndZDc7Ob1jlC
5Sjdk/jkL1WLWbA672bndGUbr8Z7h8/bsX4jQb+suzZdOJvbokHzrky+haBo0dFHuO4aQlb2qL8H
iKlIf3xBES0d9m9Nv0PwlGafy+fG4lIVAWj4P+tHLWAXoefiII67W7vaXGfWuPqrG5rlSqR54fa7
a4MxXkRLgvAAdGFRkpCnyCik6IW9HfQ3oqK3POQbC5H0y5iCspZKhPSHbHNTCqnFv/3TfMsORcns
MPu1cSWk32Eiz+788ZVbQcSJzCdkBcue1QJxjxZNmyxxMb6skynBFKxXhkCcTPEqsA8zIftgTlhy
CJHkbNug4bJ+5H1JALkUVIdiU6FgVlNuuiZnwL9eCLDIlrfTH/3MormLVTPXcmypaVa1JS3WTLac
XvaWi8oppjDuh42pPA6boXgZ4+SoK54lG/l/kMuOsEEAzZu9/L/olyaCxWcrrxcV+LnLjn+pl4iA
ncWVsr4Ec5ZlSR8sc45r1hfX+0YWt1HnehbMWWNNWrVimkTOnDjdMybvsIzjuQOpP+4b8K/UOE2v
9GMG2gmm6w619V+SNbrQgGmjVC0pCt7OFm05jSDWztcVG+0cQfLhoocdUM+P/f80ACgFiVr5XPr2
6fXMv2e+aOzfdu2Tr6MBEuue2qFaOjeZgVTc20vlCD7BIfplNYmHFuYmpTSofdru9Cmu5dn+HWpQ
VuyNECuVQQGaEETNbBd2bzcKDGHecoKK9X74PZNji1W2HxFjPkfqB7qaRYFom8XwOXMwM3maKL1R
/f8+sQ2LqXG5gRFq+1j+ppqvaV7yVVn9rGkQnD4Y4zSzbEHu4xc8z9JNlC9TgkPgeEvkVqEcRGSy
blyY4BkXQBOd8uSmYvzylvtWReeZIKVah+6lmxxtzWCZgyIDadx6XlUYTsAjizIu0ca7wH5bl4oH
9LYHDhPLiAWyqbLpIs+k+cobuPxOb6lCXbm1Lq/WRfI8L3fGFz83tRUqQUxE/6wbWpj5wnTxrsWq
rDEYHTy1SpeaZk3pUCEMV0mXcC3MEJ0MfKopQf3G/+rrzg4AROY7SENyLcRdCnqpFMd0qs9/6NdO
UJo+X2tirut7ib0AhlFLGMu3whG0L2lImdMyhYps4JkJGSbAvxxdqbrzP4CoZjDcynGsqdatTn73
0+2HH4T+49u+Ovfkd5qi20IPzGScqKlSawQpaSmiJr9SvJNMFRjHBnnhqSS9MDgW1+3N9Gd86hQ3
hXo9UVtVuF1cS3OMit/5b268wL7FqbwZUkM9GOVGQR0KcTnz+ZSO/t31fALP7CsMCZ9CakFhSJFK
QpHtYr6Gtc0OMBQt2w7dTZXy0bDx59NAxtvyW1jA99bw/KHoU1UrLUdenM83Qu6wKRz/TCL9TGAu
Cj/VD7JPVQktXU33oAr+LGvTFD1POQSTBrKRBgGJAmfbXwso5SSEBQkQ3AMGuXKmIqeouW5Bd0Xf
s3b+Og+pZBDgNIXzqEtdeyzpaqT0fUU1cktOYyz3UTqQqwbXk4dNt5tHZMPxsyqovyw57PT2g+Cs
XuvAjGO8qb8VI4FE0ErfJk0pFj/lutYPMs3ajqjtvQaWFikwrAvitGzb5fMU9wrTF7OXQDDb/zk1
Y5XsMMmNcmmQdsdJg7aiJAzRFkYUfxauBGM88Ld90TGuHVFIDs/VNU2tNx3Yf3IS03VvO0yvjHbH
3ykbojayEUQ34el5QD0EjRYuekVvKh/6rXNzK/dCOleig/PibbLhCZw3fm/KPwjzT8A/P3cPhf8e
ujP6+csSJXNLzsMPgBTivSIp8ayseNZcq/G8NlYAKhCkV5l+4GDYFSAH4zYOhUk5dmgrK/welJD4
kUbePvcjBAGr/9AWoSCiP7mvpcG0Ech18gXn+EdCQ5bb2FPt7NcBfSZbc9idUTYa63/6Va9PFZGK
ReKd7EDDnDafp1w1H1UDCVL0OzdiqTLv6ueyruJh0iQP+VGAqIlUKn0DNRQJuLWb4EqTyTsNl1Io
gaIMFw0yM/oAg70y7ERTedI4zATcf3o8aCZQcMVFCw2FpCw/BghoOWj8qjfJK9iolahL+bpO94Kt
Jbw18AtyhuGWs1QZxb11QBakbNrdDHDjiccHMbZl+SHla1y6r9o06MC0gnaC92rlS/saF5aP8J73
hjTFCkICIMYSToDVe6xvrPEDYlbJVhMDTCknAnZM/fgdFMXuTDBOs4hvYGn/d7Owl60L9PIz/YUN
sRy5IXv0NIOBAUfZ/TzBiPeqAkO7MfOuiXzA/Ui27TWxK5y9/eTXvbdwKGfwxgpriYuCB6RPefJZ
ysykw5IcTSnvSOb4W7sBfomuIWMIQCSkEpHJK7dTfU1FTwh08xIGyj0ewE7smnmiKBeGHSPd+VxZ
38ZIkdOEcKPJfHd/bhq55K8OaPIzJukaCZQPZP1vOrYtH5GaIQeqr5Z/23wpnW9uP3J44t3b2JdI
zEwX/etRrVgGDXDhtMZhA/FKanbLFJ+pumJKzSfHlVHq/q+vlfm+kZmNdmmsy+Lzapwy8a9l5mVL
yDYKAgA+zK6nui/sOhVBVN6fmzomsnzf8TaepBuByvUlddQdgWnr94QEIduXt+i8aEKtsBv79ykI
PWqhx3ge6fb8w9RUPJC7+AmWV8YZBWKJ8DA2U+TI9WW+Ctunfp6NboSh4+rkI8h0ejlB2fDOEKfg
avnpWksSsHkDnB7TcHXfc617svw8ll+Iqmh/ls578tXckTIYrG+FfPUbUlqavy96zMb9s6C25CJ/
bRD+t734H3LVQLa0GvCj7EM1KT6VtvojO/ofEn5jtGBE38CNU0V4nP86qveas/suUO/UcbeKI09j
vEvZrDp81kEvb1HXV1hPFSxn01nnj/NHysjaVaxazVItYohN9PSghEMAM+B+UmRHH5GDDs1qM+Fn
NI22nGe6Il41vfJAu/YfgwgoK3HHds0ZSXgjEK3AvY+YY4gJi9IZq3okihkrKl7IDpuoObSAeCNR
GKsceDH/PpHAFcv/NY/AHbdP8QoSc3Wo7Y1mwEmvjWcPxRBgmUIxvzdl/3iKgnwiXtFJ1ayRB/D9
toufhbZRcxxeCfs3WRrm4WBz/PjdG1yEBhnvb3ORz4p5CntT/XBu4Q5KE/JL+EKgS8iW1aqxRTNB
7SBekWJnujnFD5xt8Hhz7/cMv/2b2qZ9o6zUT1x0bkLrroCk6faqHiGKVuArVlimagpMa0RqYiqF
qpFFmhg6/6Lw5FBfcSjmibIupLHQeAfJ5zSHrgL0E1295X8FGa6JgdfxAl0mFuvd/iG9ifdLtpYm
dlFT312xflIBBMDskKQe7oXb4/MUEw2SZovUFvhQohoC07WMzKD/6rpUpjh2LiJjA04RYc78Mt/z
XQOajJrG7gi8SHvj8eNMAUtJKYCmCUSWR3m9atzsb5mJakWT0veOyliqusCimY76LDU4/RBVVRnP
se/rYCPMIR3l6aa86e2qGqS1o04V8JWAIPYbyok2mlsKSK02qDs2PC6k7p3eMuG8tmxdo7m+IUJL
GuPV1c3Ej0PmahjTVHP+JUvx0qG4qz7apthMYZD5lJVTBNqRY2LWxrsmqkQE2iZU+Z9/YWgjFjMc
vv5WbAWBMgPSempQr29C0EHHRIqTqkSffxsT1hgKfrgYki+auYd82tEogP8fiHm1FcfsUIgg5ygz
1f0hRNUVXG9RXTAz2jyKWttpaozrElR6gi5p3rglFvw3baZYgPctRriLihXskRtmibqcMjSIAADy
sd/DumK1e4D52aK9TtVDTaYvCENWahzK62kCbjBYf4gHqcAOCHFXm/oxjskiw8Dg34mXdrzScNUR
klaYGhYNPIOMdy14x/wsMI86orx1c5Uyw1wobxCMccpOU8JkY1481o+Y3ytqYTsQfmPXOMyLt0fx
kHERpSTLvr1JfUMb+2lgZ4shYC7HeTDsADUfKjF0LM2s8oaNNal5hUwt//n8C84O9003Zv19Ra8W
rP1QSRI4OsLQk93LFlJ+CSazqWn+4/4lx7pNCkQ4tJuAfkmDdsm1c4AkAUFAkkTH6t6DyBUSNSaB
x69XEGy+1ROGbiC8SP6G1KRgUSm+q0KUxamgZPkXph7uJflUZtU65Op3WlgT6mtUzRX8i1ULSreP
ccuTOsrU5pytSXbhLBJg8f1+1dbppr85ly+aqI838CzKsPMVvganxNRV4KOVxL9OP5efJIgnPL1P
r7jrFi1CW4VX2nHX0RPK16ADVQ38RVtiqzCra6upRHogBQM4ENQhXER2BkrbTrdTe2/+MUF5BdPh
dgBTQV7NW6yuMn/9az/H5ZtkeZZvrNQn5+Lh69Y7I5yU77sgJ5BcF5MKAJol1vhNvqNXIMcx8fHB
MrdCdzhtGoJhw+A1WP3gZa/GqPpvQPfQs3SxoNgiGPot/mEcSA2WGcs2gAT2wb2WnBIt0O6G/p0+
Xz/ZXRNDgHkR7RsmkeV4tvAYTKgGvrFSYEe8eE8x1yUfNztSiUmb1Kkk6OKfQgdVWWHnqkxbUALZ
lWhPn8EgjjEwm/F98lGDE/i1f38M893HePez+zSQ9hakhQ7vW8qKKiDfUCLqihz5lMEwGzdOi/W3
6U9KlJjSSlhHXIIE5M/p576qXdOVyw/7dLWA/TVDCYBQpugcFHS29tPXeP4By8Tr2zbF78e+jesM
uUWokpXIpvAyL2M5XexeTd0b0aQWxtaXzUN+HkhC+WRnLvkJVIBUHQQppL7eYXgnbts9h49t6HIk
hmrcZL501FsiqzhNSSaxuWKU8uDteYPoxwowyTi3UwTxaoctJxbLIAOvqH8Fa10NJgJUQToPtJ97
89RGY3/6jUzGlzEQ0Mx9RQVri2BTV9aFHyMRN1KygxvWwJqxrrMMTI9n8BqHJp4JTFBfzaReOZDZ
sIXKVq4RrCfq0Ym636QHHFDErmtRLRMm1MxHpc24KLRi0hEZWSZ4v3+kH4XBaryZ/UfSWS25ci1B
9Is6ohlexUwjGOmlYzTQzNxf77WP4x7bN+wBqbV3QVZmFmUE2jic8I5wVVB9PxkwAV4gLRpYCwIZ
Z8G0XXSfgh4shoPSG1fIXwZOnBm2xUJspqBBGMtWPdR/zKvts73H3gBODmWeIeYG1tWnZyyRM1cX
sV+L7IJgGxsVUAhW061RxANJowD/NbMFr1JZNbeQofgvrTPRkEbRWfTYsTCOvKI2/ec4wdq2M9Yu
DLAhoYpBVo3TB8Ld7MSYmSFUwrjzE0KsnZXTiF3roHrhJlT+mLFz/OjiyULjt27OhCgHm+RhTUmj
HvJ/bJViAUrKrAZaO+m9y9kmuYnQFaE/LOkh57QHhnOhcB0hd/QLBAx8PQgrACWwubWr+GDRVnEq
BceQGO+xrzuc2OrK1I7UAYK9uMFSwP3i5fB7DYwWKCLki4e2FY939ikKshRnKdtqFEU/w9l8wW0H
K82NaRXtqeeJVOFyhIz4DB6cWiSA/ATGRlwBUhj1khWA+KNyajbUcfKhDba8PPXAus5dITjaxgm4
Hxexs4Y5NQX9CS+icLZYh2vSvLMzD1QrubXLsOPmyFO8kLuxEACHFHRPGe0U6GC+i3ue5iSqpw34
GnQRgQCX38GdcUuOUV69JHSor23brExI9DAHuaKCjwaIql1BLwX32KNywrEGpxdwN4lh/pyXxpgI
JtwP1R6tSNquHHbnYjiLmFsMAUJFtF98PdE3/o1m8A45MSjNP4cZ/mTmHkvNJVmESAKzQKyhsq7W
GjMezBBifSIpW8/aBGKOPzXgmvfTGovJ6KeZqWzN1TbjHAEp5Yw9785EBeYFW+7bCbYveiSGbnRV
WM90yKuoQbe8UBtdQ7+UL9JWNO6MpZJ7ikYAsgkTTXjzybYzZ/RNCIXoeQB5GkvwBpYmRdNCyXaI
sVyXOdsKbUBAC7OimBVhiyysz4zy5SMQh0QNF4/eDWXVb8TUiCneDOMbKG3b9AwEGs2A0hzo1pkw
AxItG4YzFMMoVgSHRTWY6y7cZsGxqShFBRWaE0rlKQt6JSHHY6skXVbx4swSBOGF1t8U3+DnH+zw
wA4le5NpnOBgdjtY9/x3bE0+DTQveM8ALlFkXwXvcMczGrOF80TFbANsf/Ci+BN91PtwK+9wjVmK
sgxaIPMy2nTKVpm+msZZX9fhEnz42Q/LPt8F8qw49i91lx96oPpkOs79ebPldYZ0WvSTzF0W0VXB
leFiG5zRqQXo8xNuLYzW1xhZ4XiFJJhvrTE4yNA823Mwb87JgdJ5QnKaa2f/wH77u7HsN82sn6O7
PrrIDWmD8RJaWvhIg84I5whpZr4zLJEA++8q0fCsTDfS2jkZa5LVNw7XFSrl7oaO/nR8F3hKGlTZ
wg/unwud/0NLsAgAuSIMt81p4EENYokP7Rx5FqwK8+IjCQNTbv9MIQufbdgwCW+hU4Beshby2l7Z
kSo23WAiAHERyUflTrVnsUKNQeJWZv5nnYKA4qi4SdDZs3OSofxIf4vJ5gezDhBPvOwYSB5p/Igx
BF9MEx8WJiPL6hyzgbh8t+/Amyavah8ebYjWB5kjeLB3MhOgZwv+POOWWei4N9Y02EcgeOxoAJL7
pYb8Eib/ZBxrBYXDJ32jO3CmDrs422aDux3vFrCuAK/7Kr4gyvnGHFpRQ646Ap9lRzwnaCZpK1lw
xaoUKuRk66Mop3m1eN4YbjQbGvHoDS3zX7E70rt9A3MxIAiw3OEdUXrGCzHtFevAaI29YOpfhWMb
MoOrILoxkGWUcB135U/mTRzKWRaDechd+knXYxt9tMkqF2DE8Aox4pvuB+pRy+YrDJWQofY7/ChY
RnIcIP6eHUAsPsFFtDDf+Ds9ydPMHTM4uuCsJDcWG+AYIEQ8iH0O6R4D4It50S8+pMd6RnzX9wD/
IwuP+YQdRMSzAGXKha6d3wKGGbNUHmUPH5xw6GN4B1BWLTMMLLNbyIsYye79tEPztihXw1EcZYLz
vhjRiCq45L1SFHtMICb1u6baN6f4ZQYYfmJlJ6OnYE0RppgORn78wE1+TKgwd8VFvkufjX4unGnk
QWyTvhV11gPmmN2XzpGmMOd5MkQf1yxnYmpCXw8QKMb03T+T1h6JdzGFukW9yJwPP0k0iJT9+FeQ
hnHnpoxUzp63Nwnen+g+BMQguF8jiKS9JCl7w5y2nBJbBfa0l0BrZnlhnTbtk8db7RfcSD3kSE1g
6dOU2L8uW2yrDTYyrQodnS5bE/KZFanM3mscEfdm7XjernEmIIOnQoxmMxEtHOwL0omZnHoOOHyH
F6hg8KZJAx/i7+6vemAemzzu6E2Ct/ri2xh60gynn8OAyAQ91tb5CX8Zx0E8JSEpPzipe3P2/DxF
YnswPnzAb8ygisVovEpI90G6IkeP5s5vz+Q7CNR8HzEEaz/AAxjWJH8v2vO6GBUCNgzl1P0CnsxY
Bk3UsMidhPXeujMojD/J+zTWl3u2IuLXC7BKvt3BIQ+Z4kctLQV01eNHDJoJUQXqyla7Cjbmk1Ss
nZjIAdi+/8g43UQl6lBLYFlHor5UpNr6SYYAE42X/ry+dDuV4FTjPxXOpdkP9R2yBYDmF7yiWzRz
EPOZOKmB4i1v0iudfACH/8kXoL8p2kFU2aCb8Mhreh4Mr23anuFMX9FTuFLxkyz5uhoyL2Ps4E/w
Ii4gu5Rg5s17o3awmN43W39JHoWS0/PRJlvaHuQV2L3WCzgQhB3cEeZAmWSwBLSAIhoIKMTIAS1k
ue1PfKxwdKQdrPRui1Ngs6t2wFATLOwv0u6Hre5TeX3wNyry71s3u0lrAhH2UowzF5R9mG6wN2rG
qqBD/UmAQKhDhTe9k5hZVSLfrS0FI9ILPLQPNX0iqj8OxgFWBU9VYmkLohWI6j8iv/xw/MEw8iX+
7lt3wg4PGJFikgBZ8U3DwDYHIEx/cg6R7mJYhIJFXeUYNLI9aiP2LOjnn3ByFloRodb56lAfel/C
3X1knSq1+zdbKlVm4Ngys4cLC6vPGrtxmznWAY9CxPnBHaHYksnOrESr8xHN4vk4p/p6sUaH6gc3
qWTxh2wxmOyr5R6SlIrxOwkISdmO6Seu70zworn+5237WSXahZk8f/szeKdr7bzE6wVWsfTtCOdq
WNGsMTImH9jVmLSDzm78KNimAjeUFgo+NPpTefUHhg5xCaMvtImrn2zOvhzcEmFXIcVdtt9Icfi0
KcicnbqHC2F94EXdzbAPBzvFa4jh7/wuY6HPVBScdLpmhG+/vMvb24Bc/zVf4Q/zxfO4fVdMmRka
zSteYsQKAbHXJTmAR9GKm2uPUUh0gSgbrfq1s+1u4WLkkcyhHAsXWjC2i/gdI1bF4n9s0loV0SQF
f1gxvRyxwEh+BdkaNv81Oqj/NkwFF6ZQMO9gRDIVZFzKFMkJkAAIaA1aGl4vL7gWYK+LFT/rE8TT
oXumYe4wDmMWUKDD7FnfNAEJ5HtGijLmjdVGu2pPDwHjV/v0b2IezvmWruke9AG1wo6TBzLgHZFN
rusFqOXK3QA5Q11HwHNjrEl9D7k53MNKRV1MlUJnwzoLprgsFiYnf9r7V7Ihg57y3XZcUDuUMwUH
zI0yL5cwNWdkYxBL+BxrPMmxmmXxHJ52NGKXO1wXJFrc7egO5ZclqJS+PHkbm13ROsp/HlA73QjC
bq4EWogQKAvTkBlzf5zhUVyK+8T34GbA3POOb9YZDpuObDSeRxRLFkF6TsRrsBmj6rWnwNn74NU/
RqDpHbCC/ZIWxdbFb9TgLcGIWNUg4BG7XPoFndex58JUc84Gs2x/reIV5+Jt5+Hd4d2F3ry++ihG
4wnu1ObM2uNWi3U22o3F2/6j65+XD/cZbHLo8fbmn7EVIlbkHtqOOmNRcAmgs39DfWHTxrh4QaZ9
soGJUcyC04US5ANXNKKhvImfTNrwHXEWIHXGYwATAoGaBDz6YOWf0B/t9opA8RiF7TjcrKzXZ/ER
pOVqYz5OIffNqmLKjhFmAs6oeMLSrF3TGX0VUoKtu+ie3r5fVXvrwUSbeGC/Xlfv5lJWvPCcWiZv
+QJYw3LqgiGBCY2CnnxqntR8oj9V2HqPCv4WWsWbCwT/YbzLo8/uBWvqmhPJmJvikE+x1/kUE3d7
DXe0+BJ4oTl5NXdhMI5uhBv7TSQQ+1Fxyj0Itg/sFREZsA+JvoBlM2umfQesfWVoQTGIopMMgaJE
0NfQx3/2nx66QJYD+0/IkGCqJupuacFyCPbzMaKlNGA4CosUeh9DGezuYTwI0a98EQuNIqyBSTPw
tplkY/oxQ0PG+KHaEGJ6XORw8OXooorcnEkVwlmKnLQu5vRtmEjy6eVT2GAkAbZDMkf/lm2+GObD
BedLLKfVs7nElgUmtI2pPzs65tiPaQgUkUkifKn5acxlVqzUmm7Pw4PTqrOjQVuXQu0+sIyCORj5
pUL3RFhcIl2c/2D0Apmr2qj8VXAbvbuyVs/y3RGhaAaUQaMwnJUjYnkYQIuffJku7/Un/oaXBhjH
oPyhJGVHFUgh2LiHbPJTbF7oUYHbUxLqXrtS/fwbQaoMCjDjUhBrIrYinncHliiw9AhplvBbwG6V
qsicaz/WmpkKEA+soaV5I0QFD1Lwkk8w+nO1PTNGVGHaGo9sAFpsT1DP3PApnFFAEfeEbRCKdFHj
KycxsAWpRQE2PuHgoZoEvUSQhRgT2MXa0R7SCGPWcSLp0y6CDTi79BtqVbjk9yhQj/bSlhY9n8f7
BmkuqtsHK4AECMjPyXkdiDcFm3ZVvPUDlSw++bzLhy7G4QlzDABcjHsR2b/rT0gXe6FmNE5AcZQR
2Cj+tliMPMYf1oShuGfBxy/SSMonBIsPJKtMmi7+b/eIl9ZVEtJQrCCXzJ9wWFCQkBlX2K48DF62
IhiOdAk+1WEgcl0KiZJnl8LvweaEBH8ptoTy8Qn0CXMSFgjxDRBQ0DNgxVyI4dw9Id4/8mtp5IsV
VTCKXAAaak/E5KzczGf+b3CkCjtgP77IcW2SLeYt9U33qSDgy23ZRkIvzCmj8pk9peWw1rfhpllZ
LBAiATDMweoLmiQzbSoeiDyMeLAICCb0KTb7iDFEY7EqDSTrQj9QMC0Ipt90Bv6puCN9I3/882uC
AMuqYO/GdjT7jLlPvPA2J+zcvnp257FC5kgGxbo2u4F9r+uThyJArCKC1/ubnWFVrSxyEzhFw4V/
AT6xtM54NLd+y/R5Oeyz6S/A8dSaOtNgky3pc/COsybBbQREvMRv8wSFvspoY6axii5gUt1cHnE3
6aupxM4t1jyFDDACmCXoEqfZJb2W6xBNlyMsyJov15pFDGhcoZeC/c4es+ZOkYF7xzGNsY/KjIW/
Th7gKGSDYsP22ituIBCQkcOgSCmcA9AIzWturYq/RNjAOx/4GkNqbEUQI+KQOCGlk7GgbGJyS9NT
L2C8E2oIKcMKqwrCAshKiRo1BGxnr9f/CmIGHCKrZW/k0agAwXUpa7bZg9L+yUnK2R5o7uF/i8QI
rvT07v5OfsHddXagNOqBqhSfUWvCtnQmRDA4IdNugz8XzvP+E/6quMcK4C0NxXhUL3BuP2gsqEcS
7EexCKCPEdMXIl7yoL+hO7WY9OIkIiwBoIiB8gr9JLxd2AgULBx0Qu76D5CIicEq/wYKWOEQ8cQA
9ViSdckExDhzBn6Jlyq+CtGbvosCnussTBAu/BumpeMTvFS9ELSR5Vq4UeLncWUmzYQUWarxz46V
lqp6W6eQDd3akaoUyV/0NqFl0uXL07RfwKiFte2wthnVONEhlARljT84HQCkMrUFZuXmE4b4AwKE
PJDhHlSQ8QO2Jk0HV/HXnrN/R1rbF8ITID8AW7nozhYkA6yX7SUc13/7GpcYxbIuovye8Z8QmoIe
GpB90LtT6thMIfw9dvMgjMLPwl82rJFc00kGb3tuX0Dnb9J1BV39YkHwtPDRxrKPcAAow7wF2/RV
FKEtBi9dp3sRJ5gjQPgnbgTWGZnkkOJMOEMrC9ys/RCETKo6bHfoH+n7CI7jSVohZ/8Rp4QBOZ0e
xDMGEU9KxtS9cC5ooZAtg3vTuwt+vt7t7EMjRM6Iq5kd/jthNIzDVjpJwkwV/yFmqvxORin2oWJo
8kN8N9bwLg4AfMQiIiGPl7IVliMTPuNaMxH5YeIv/bgH9wBWLoDPNWQnjt8JzDl48+9YTeeJ148l
BwN/XiefJuQW/DiKhwbusQYG3ldvmkCFcG5cFZ5F9Za3bFRc4N28oA/can/1wZ2MGxsuU7JwTmwF
AD/krOO7dVRn3Rpr5e2HDGUU8ub8FpywTfqNNx11hqgFAHe/7JfzgUs8ux5k/MLFhAsRwlR5RJj0
E/nyUyb0PtGKKucYLfVnMPmkayHfwZfCUgYMjl32LFYEtWKFHGZaGK3mx55tcuYUDEVbGCsEB4Sy
mGIEPPkgbI5Y/XqgkryJBWLpOjnkJ+q6BXZfLM2A7Kk9wo/0CAt9Tq+y7CHEP5VLNdMop9bJrloE
OGs6b4bBfU33E2xZWKbAb/DFXgYqGPmPwRKvhyEKUZpd1fwdt9R/4z4mdOBpmJ0KOwuxH5Du9wsT
PAwAgV6ME1J3pnPz/AZHjOEBR469PaB8Jya3jHoSoD6XAhaADmLevPlN9sohmxpbBz3NjO3pUCzh
UvZMtwLhoEcRk3/T31Fc0DSPJ+gAhgmybdN9LURbTJ1KqOLofbOtQDCDBQNW2PNZPJiY3+9PYuAJ
+cLKuS92dYhVSgb5KboUd0FAhiewwAtskgKvfX3BWBK/kuEZmc5ac3J1NqVWFubZuBkYUwoSSAuQ
JehR6J4gaKUr80JcJFdzwunl9QNCIsB6FsQCAkDUKuEQiJkFQ5yMh8Rxl3YULSA+Jhws0ICO+bWm
ieEQnAHONbEYbhFfJ8YZuMme4BDsQGrSvf+i4n1qT0bF8wTL4PQmbKENikmQfWISpATtJ4NqrUaY
RTgrg0CHyBm+FqQY1PQ9xwtAp2QmmJAhjmI6BSb7gIPFuBu+NBymeNMvu+uwq6jOJxbba0mEz/Zl
falUByRApF3lzhkWkiM2tItmSb+wrkNsKPLrOQsDP7RPjg4pcCbStLtkn4c6yw5kUzD3ERPZcQcW
zDB45Z2dQ06VNgHlXyX7aENns5XvIwRLKCr8dpp1YTZSf1YQRsBgWYSL6BPORDAp/mYQKP0dCFkv
wjERkAqLKM7mRizDkj+mXAQ1dZihOCKmM6THkMMI6ApNrAxOfDjkRePkXlhRcABBIulhq33Q8Qxa
qwfqOTFgCrcw56p+x1PiifEHLQxlWE+Tqj8YiBHclBPtAiG4wRgO8xX89C58tCFP/RTFe4xk+ESB
6MDswBs5AwzNDMHYg7sEoc3myvDVJACCLFQSiYFzOGcZC2YX2Fts65Yh1Rznymm+T1mttbJYxobY
jC+TF4yy0QH0+qyzrzhbSMGdH4IkhwJYZddwtqM25LgYQkmALQ+BMLxhOs6k7yrGPzDqiLuXvIGa
ADExhCQDUYH/TpbHyqVZ4IcDHcZPMEBwb9wK9UVN6WpHaFPEYJ6D9mzPerouKQjpArL+bnUFFcpO
ttsNNQ9Kkg9OlAXO6TZ/kRzN3cFF1OJ/6tgDNvaELC0F6QGw1ncuSoyjtSzT0cZ7U+uhjO37oqbw
F/St3wQ4xXYeikaVHptfkTTiVsEFKdu5mmLTZ/agnZmtLE2dgKTp2jxOspPrUDyXJWazbbx2LSwt
oiE49FG/jiJnYiT91LHlYtJW+lY35AEmCKQkCwv+1ly0frIJ5eqm2+NciptjyT5Lhtpu360Djs5Y
/frqNiiDaSiHi2oc9yndj5oOl6ozGXIn0tkIblX1nZg6M/uDYkVrqUoPLXBMJNtsWnDmccskWw7n
FVsjSpNx528j2ey04KRb9dYEmm9HRG/ItXs+iCxH2lqzpdJrkXCWxreTR1cf0lwVRt++WiMs1IHS
nOSSRNHSNQoKU6M8Z468a6Se7lKplA13UsiUsKiTDk7CEqvxqGnUpIr3qwzNX+0N2xbRFdxIz+0f
sVqtw4QKKzwGrgUXsnS2uWUCWxl7Vyt2cvbKpWxTBgAe+HuUuc3kEsHMNmlYAEXjEYzntBJnOsGL
EpvwnkW0rgadNFEeRUg1raowsDBqrEgeOr63g3w2s1PAwteaKVtmT+SguZhtsgvqnT2SnrSAm+xw
keqUhsuPpoW0NQ3oGQo4HWwaP2rhulWzwRxnPcsPE2AzbHLV1F0HxEeLPBo8lSzc8tDVDvTeMIRZ
hduizwco6MZ+6rke0goWDcBicO1Jm2LSpWGH6syCINk3pbkQvztMWUXTLULpN5OpwmvmK+4ic6H0
5EgpH3Z28vE//646sUPdx0wfT2UYSF4AxpB5N8cMV3oT7xPJmUsGlIJx0akAbncXpTnoBP4McfUo
FZw4reYlyxDZNNR2DjVQUUwyr9t33OU6Rqna3ZzI/hR3psMLqA++ykJapdXKGdJ5EEAJ0caZXbOl
No0PsTVM6k9/LC+xxCqczptlFbBOh11zBQAXYELWD0dJRRZjt9892+kiJ8dZZiw8QJymZYD9oSWp
zjRamqrFsjXVhaUD+NjsAm9opfxZ17GOrWEMaOaLkJsizkDc7vSBQFXhkGy2My9kw9mor4K4efau
ybdX7aEJpV1d20yxnJWqBPFSrrHWtsKjj8OWEmlvrVSQpSj9znd1YMDKY66heFPd4Oh48bsr8cco
zfIQZCzKaKSCSsFfuUnMHJxM55tNt7Qd3rVesmxCcpZBF1wNLfgtE2s65OrZrrHKTszgUvuMAsvq
ZJeMKVgikIbJUWdpiZN2L8vE7Fz1IJRHeGK221oYZRZvl+YwrPpZSikaYrlBX6wns45rW+UMQbfP
XIVLa/3qusMze8otc/Txo00gvOlnw95G0cLOZzCBAnZND2s/2ikmzfJwUKmV3YzSIt04FVBRqH+j
dfOwawuOzJHsEX+yE3ZmMK35AX69sPUfy9xG18hZpTDSYibbOghmzH6Av9z4DihwKZ6s+rOtNzZb
m+wbBiQhAKb1BaCsuZfe++FQS+0eUaWOu37w0/trKdmM2sZiTQSbKTiM/L9s+DB7dH10P9344A0Y
EaumDnl/y+QDv5p3JXVrN1kYrKMmGzAGHufGX2eyP0oX+k0YEllyLrSb75HQgbXaWxKvTYg9jP2y
cNWq5tQBDcHhAovHXFhpzi2dhUZjR5m4bDGeGw5VtC6at890lDRizn3toJWfaXgj5KrqHoN+U9kM
oBnFTlEXKYZN9rED3XLgghvFelCvhrrjohvObbA+fWy8QH70uaHc84pdZyMNLpWq/IaYQMyrtK9G
tNPNrIUKQnizz13wNNkOlSyqDKHfDqJnvdWzDV8/5B/jKbOePiiKjFspULP5mWQ/PHQ+stBmnr6P
85uOLbZ1PdPghxs9+uAjbzSUazZOY/yUU1IsVP06xOuq/DKbb5E+zJqCOWIkLdyedCr2kikR3iwl
w6P2Udp/noe6eEuJE+WYlOI/C/Vx24k+MWAg3m/S6K5b+xJ7AgZWdNf22sl/QgylfCocHP9iKDV8
Cy1UOi5b9a9lEsrkkA9BJWSLEA2ljh8lt9+S/cst4mdWwXz0zpwJl31eykbJtvx8v8OA4iMFcmpO
CXZR4ZJCIFAwplCPfBCcgdb7sHhB6ofbhZS9ZOANk9VieI3VKi7XDah0/8spjOp3CoHUDH4j916Z
J5wAlFva/Wr+s62WIXuSh2Xu3UN/F3RP/h5lSBYW3b/xSOvpZMWj2dwdhGy2JounpeLiaMxg4JHX
OZKCaoNORt+Kd9i5Dx54IMF6PQTDta33qX8Io2PQrVLrOWZs6+VHQ4R5ytVvAd8p7GB5FDSa2LlS
/NrjvoLkMaxMdyerdNzL1pkn+drQDqV7IWoGAL7+sct64VcSOAebj5rFPu6WD4xrM5LWYvWa15cC
e/aC5ef4jGJzSvt97s1TVDI1lhe8CQ6rqi6CfCt3MwkqP0CBzuEI1FXmPaxs7Zt7J7qF+dPXLk32
rarnKKAzNiKab10GJYrPHFS01SjO0SXRu2rqqYQ+6I0bcrCRrULT5idPzGzXR1+6dnXVeumo2Bj4
9aq0ufCJeRVFVqKMsFNgJ9fWo2ii75rwqHwN+jqtX05+iQtYTVsdb5GC5D4nzo3hMigfqnbjshCA
ANC0ccEVJv4x+Oa9EQCU7CmioJWfVXObAhHCsoKhX8yIhPK4RO0gHl95YHHU8KX/wVdH20PzhbKk
Dg+GflK7VASWMl1YWwm9QPQVwL91JGeaqAmexEwNPdb6yJ+ttpB4TepHre6w0EUkTcyIPdZg6Swh
w15AX7fmDmJCWuzpiknu7riixtHDUwniCAgBqhKyW3jdxKcWkWrhYTnSLbNOg66uMVfnxjTr4N7Q
Wfv50xxvSmhuBufXJ8b0MPnkTt8mRbCNjfjWdx7WmBR5qMNEZFO7Kykm7dpZCHNR/NUoyKxTS37K
afJy7PgnatiNMrjjLs9l4DeMjANlX6cdKTIsT2mp4duUxwdP8qhR/c/ejoncEXKLprX2EvE3MNN5
GtBFwf823eGtBmgiW+T70AQsQPrSeWnUZyaaSrVr8bcwOT0IkV0D7XEzK0mTkftnAEr07ixrapCc
kIV7pfHZxUA6bA1wxoge05CmeZWOlKYNXj/YHUTRdUiLjay1X3VhL5OSa6rCqoNoXhrs4pb6ieRg
Kdb/KBFO7yMyEh/7lfa3aE6iajRUytdeYXjEcMo1yWWkCIn+bbAngfHSyNucGE9x0ca0CLWUS0uV
bPA+4qabZVSSI4YKNie+cQDzbNRlPiAuQEVZz50x2Dl9e7BZXVTjIzvsrOhXCqmYTLjuRYcuiW6l
0OaFRcKja9Nb/pnPKatHe2/x/ArMu3AG58FUEjxzExbNGDHe4PfJqbI0lPiZcay17oQHmmaOvEVM
BpMEkCUMJEwRaqTnCPZQdbPzsk7uFcNi204Apg/pCEvY+63rmwmqln82qKDi7Cnek7zVmd4x/Mpb
fdIxCg2bQxogfcrIFxlLKkJLXBDxGALrOwAY7zq4Gi3mo9yFDLxNCX4ojOaKjIW6gvDOjQ/i4khB
d7Slu4PcpCz8jQeHONKxGU74nRLaZniNlUNR6hEVP4r4wmc94esDcloiF3PF6ieqRKXKKgk+vLYH
tM6XskcY/SkMmcM5btviWvCqlQogIDg7bchYHHUWbJ+YyOdqGy8E/ePZStmjbby1ZAWU0MUuRIqT
C10Jw9AGzRFcJ278WgVLzhwmf5ZwWWHViZ+tY6886D7TC7kiTvlst/Kj7UD4EaVJMDDEbmklc8xd
E+fgR/0qbTcuYJnoaXqF3ByFK9Mfp00gOEq8GhRKScFidsWkMuU5a3UBd1k6J7H0aj0Xvzz8CAix
Rt9/FKr6p1EvWjHzPi+fid9TQCsuCJjtLcfMqC/CBSGvLj4T+ey4ARtEKthfTHpVaepLNC+mvPAH
AI4w02GyS492oBDoxnxruvYm1fIVRvVVFl/cSr0ZOdNkJwH4UT8iAq24Ul4KCxrdmMxDJqGXEcwq
k1l8b1NE1O6td3qQCRU7q7OWwQ9NvZVZV/uBRU2UzNhS4AHna6xhkndaUwDcAVErATZxDvphG12j
bD1byQf/HYkEXj7J9PiRjOoxh8nuchd1Wdt7AZPDQOVYewlYiKthk2fI73I/+K9cxRs4YXFKcpED
BmMWE5oMexUesuabxIQUhkjpLCrPJqrlU0udjcyzTF6I29Qmx0T/ah32oUbtwSphOWhY6NdcMrY3
ghvULjaEVTlLVWsp86ZqGhenTpwJUqkgqw9I8tt8gGkJZqq6Jp6TKG3C7ipTvBhue2yr0IPTmGJJ
pbOryAvfTlhAGvLLuSoNd62nX9IM6cORubidjzMRripC4TLeJCNfyVyBlL0c9EQBjN4cICDWsU0y
wJQcZNJYOYBPwMUoolnmTR0ECTQArBDgtqKOjHDRKfHAt/vbmDJsiFRlq/b5viSAtyZr08px+op9
/+jzbu1f0T12Nvc4qxYpE6S6/kw5SGROffSWinfPMpsqnRk6+rKWyjiyPh29X9Qg2q5gxLsfvFLC
CIoBSo8Y28E6/evRaQZWsexyhrJ2vxmqOMJYpr0mDVIqPlqV+6QMNnViBWAlQJbGiugLq+onNwd0
BD0EIJLJEnCzdD3s1TL75qj07o2m0vTUSHCGBIsE+z069tqDd2GWqB+6cyyB2iTI6AEgUp+NaYH6
Y6s4Uy+77q4XS70lcYbK3s+cL0uDhpPI1K3UDm2Mj4S6NQww6t569D5d64DZO6sPANHcjqVjiA5a
l5EcYIviYlaja5ydeZfhf9HJb7q1AS2SXqSPspg2LMw28f9a26G2Vfzq7PKLuyo5R8QbAJiLk+gs
iMDgrPtU2Ebt8rKlEA9ZiSbJIS2yN63g33XjdxzBwUuhY0AKSsAHzeEdBNAj8mZOJOZ9StxaJeDY
lBxfpbqVAAtU8Y2VLDpj3Pi9ja0dRj4MiPVR+wws2qj8oDkHaThG2THIju5wyOW9Gu6aeiMxOjUW
snpyIQtaqM3Ilo3a79sYM8K8W7kmDLQctuufHcOZq6ma2KjRjN+NxfJoBCl+PrMsVqIT3kmJQ/UR
oSegUBXYWGAQZUlHHto9Viaqycat7hgJ9vY6aUv6iBHfeHuhSGfNl+ZNTRkxnhWyEklACZSNaqCk
R/ZKuiY2aW55LTX3I8zdZdU6UCPDz6amzeaQ9E3C5WCjbV0hQFh3rDfM6bXGQJpbEtvF/tJqQy9t
tOz82LrN2jsr2G2MR4Q38R8oEI5PK6k/pJU37WKSpR4sFXqEMGOtlcUVdg0wZPbuMRM2KYKcpEG9
ffKVO5CkP47rwMDgKWIzFjsy0BWyqS+3z7XiTgs1XTQ8S1cZljFQT0CtoIYI0LRzo3a7gdJfMX4G
l5UuLGioo5dc30ZdxKFtz9yuGphmtPHeItu2gX4xM2VtkDKa9qAE56iH4qtue5ehiUFH079kbZkT
O0ilrnqtsW6VwhRKGYlKh1pOopJtdUE9qg8QwhXa8GJd8p3mhujQcsvLDubEKXTZuwCqJfK0yY6t
JDxxOTrfQrPAaMWydqlcLTsfu5FKupQqdDfkNXGhfvhPG6i7LoIlJN5dMIqCkkbIiSrwJHM/cLnF
xxCglTER4FxKOjPxM/OomRnscGzRTDXYJmm1vMftLtIZ4lOpSE2yygDMEk1iU0OiVSdHgZgNwFRQ
Y7QR70/Nl9UQzTQaNKixmYKRBB1AFYXfoQFf+Fy7s54qlmpWC1mjm5bHukYPdNeq7hpmDIgrl/0P
HiqVMr2miowMuVO3jifNe73cgLJrkv+r2OMlN51F1tj3qKo3Y99OB8n8Taz6GgYqmz6wUFLzs5VX
K10zNr4v8LpaTadKdazqEUYZHgD+CNY/pPoTOXxVO+Vea+rfOr576jRpUdPGK6kIJs7QzCgaVTbK
dPoucYBUjYdfvuTmL66hQlF4d6gHQ2jV4lWqbLIZdWkvYLuqsy4BELvKm2YbkqsPC/TGbkeo51aK
yr6WzK0hl3ObTCI3jLWivd2pE+zo5IJlWDVeO/TyDp59zTjgqv0YoseYUDJWv5EFHdwhAwzHOpY3
rdzO4mFrcqAU+WAHwYx/NCYMdcuk6NuUfT//lxGDFtnw1G7hU6kVofX7X9kMlVx85qXOIvk+n4aq
MROtWdHhm9Sjx9c2UePueo3QHeLE0afY8vvoYspmVWbKN+otTUKK2KbwmOODyxwGEkcbkRuR2mH9
0f5H03ktt4psYfiJqCLT3FpZsmzJcr6hbG+b0EADTX768zFV52am9oy3bUGHtf71B4JM0Tv9B5fw
KzpGvXUmPpWZHcUyzWHkLGrKak8dlyrDpgwq3WRj9Xtqj6XB5pEsp0kTwWpGX5VY4z5DQFsQ0w0E
0wYNwMgmwZskG78T2/6as/xQmJ9hTIikFnt6gU3i5f+WfkUGMeugOfpLgWRO5nvl2ilWsyBQUXJw
OlpcHyTZVT9WMx5txX4BTYkHEOmYGbjBDcwe2zrht4zcO8Aqo8ueqh4JbWrterGL9NOEoHEyrUf0
bRBBH90AeSfYox1UL1Xu3S8Vj49BX2dFAD4h/oNI5LJoulh+feldi7ba+e+2N/tvM3g1SIxtnH6v
+vDeLWDb55BYeac1GL/A9KsbmN248ZOdwnOhMJvx73Y1VxlvT7n9Lgv+BDebETSPcojW8ZNLB6O1
vH67v/lHU8hPbQRwlPvu2+mNt9yXI0ZkBq4NWX1XA66GsmRUXSXPk4UcNDZmyIDphJSz9q5tNqgN
nXJ0V1UMhUaMW9kJerCAQDmpMvWRa+9B2eF3MeLaE0QQM0zDQ0bpdYckKus1NW0RL3SBa1qjXIzF
xtHGKmjBmmLkWZBQOIFVBbsT4HNG7lQp5CZcRi7NS8bEcv6xg5eaMo42dy0GfUp9+ykbUL/7BpY6
2Oq67rmp+e10hH6YN5XNijz7sX7WJuPIxDh17pc3PrPIlmflvRlmzkxkeh+6aR+azVWn87eqmlXj
0yaUOdUe8JogI7TdNBEKbILXJ6zg9U+d/bmy2E0s1ZK2OAl6Mt2Jvozy3XJUJtZDBhdjAaVy7jWr
LHeh765yGVy9RP8q7d4c2nCBMMhO7b/GZQY/p3tVm3DRu2TfNDFcr9FAKYIMQ0pWvi1PumAE4QTl
xhveCwkhygvnV9uef0pHJxzJ5skwbHmnnARBOURgK31pSR3VD2lIASMaYlTKt3iWcmVkPiyYlLRl
j5hoe50OJH9k/b1kmpPaybNOrENnKbx7YhLckZsY/j9pZtkikyonG7vjnN/U1GIbTunOdvLnORle
vEhl267Ibo7v36IkvrfU9JD0GmlVA1VXWRnRSZgR6ObTD7J6XeUYqNnggm5arPUwbL2E4PDByz5U
ep77AN/u3rzVllOv2qBafLGdIthWPRlF5cD54Wlm4Q0eUONl7jH/AGl1Ur2PDTJcmBP2Hfi9TOpj
PST+qhkrgismsW+KT8sU1d6HoKMJvBorTKIZxq2cZm6OyOtjUH8rNg5Rh5qlSk5enNxMo7pv4xli
RMINWufTdkodmAOEHLVZ2W2ZLxya0G92Vdpf+tIRd1MfXvuSpLVcox6o0ZfosaR2A8QZ+/IUW7N5
C932U3vTKQ3bp9gRw5Yi6tEt2/soM+Y1sbFxafzahvE8v2fiIJiR8a+yPVqMxpDoG7dJHvkv5v//
yR8V/Qn/qWqPuTgsf8AlICwzuPEuu9SL4YOHePraR6vwvKNn9fYtiHIA/Kp7UNkyJO1p15v2Zyzo
vMwSqrCREseZFV2Ea626N72TzJgXxxVlldN4VM7AH27lP1HFuasCvZ0/7+Je7WZd+8QIeePdiDLL
dr8iG0pvl70jEUqxasvLFwMebAIEKPalRXAtaXZqNNdDxY8qhsPA3NGDfqJM6JACb4eUxn6ctiLP
z16Eo8XkbeUwTXe9F7mrpoKmNoSXDvpeXWAx7LMpyuEtySSWOhESyQQYKaWcLE3jHDv28xDhVODU
5R8H+zZw6OTDGrKXpjFR8os2p5P+kxGHD5Wd88O956KansWoxrUlkFTUNoYEKX2n+h0aIEMzcffC
D8+DxjqkirRLj4pMFMoih/RjQCgh38MGQqaFLczqWM24MQ9mfqi86DLZ5sGqqIeqsX5Q7qyx1k2g
ovorN6UXVYwQl4PE6V+r3Gb85OI9Tbuipfnb5+YmLKgmO8nJXVEZTvXHYIwfeVj/GA7mXTM+0yV1
udJ8f60+faXPaT0p5Hbq39CmGzVjXBFC2jTQN3vcsFnOITQznoo8e+0LcXHr4jPPoQnqdyO0HuYM
98IRZljFXL6r2vvQLJ8TV+LHqdchxlkVH7SD11oUB8OGL+/g1ubD302rkMEaoQN5sHdl6q39rLro
qj/5vn9vjNaqhMrRWls31aep54ppMoE3Y8MEI3m3lflrTp9ThbxjYO5s9Ps6ZeNGI/WHs3VHeiZ+
gVU7qGMhNMQB4yUso1MeMJiPsOwokVUV9sF0qm2n1a4R3VUNEuS8vwVVIw/4HTu82rGhfvNGwtkG
nrHH7Nav5Fc7p2+FwR3VJfiExdV1duLbsBwDfaq/3JL7yPDvo+o1mx2Ax/gc+UuLDgTB0lAfZfDt
ldnFHXBQ5qn0ofUdzWDnI/WzGS7FZ7DRff5U6V7c2ebEbDJ/0ClyGwHO3oePvjHGd0PTPVuMBFM5
PaU+lhzdWTT+rojMrdujzPVzxKqpRatjuReWd1AR/jtJHPMyMKDsmsz+tymIDbR2QfaZNS2FXMnQ
wIxQwji18WjgWlkn7ZV1Dlc3KXag2QdWhatB/1yHtlhlT70qgBZjkjzpiYvFMjEwvkdpb71heDY4
l0NPbAqBaojNGFvhj8+njkz10oXq0Ke1uQotAPjUxAxrKi/dwKaOp48ud3+W58Ot9FBAPpDZQB1W
/7SqA4gu4NGKeVfH1YXZ9X1e4r9jlU/JhItfYu7wPwR6D9KriYRKF/etE538sN41KV5xVRQhQiPW
t6UDjHMbGIMnIKri3sRKVofkScrq6mALWRbqKGfmF4G+ZpX7F8FCsyV+5Tr3roUJ1cf2UoeyKrp3
nenZw+3VAp+CkFZF5rNIR7mr5KfdRHRuuQXTgkCeKYCD0RmPIugOQqYUoQ3aNLZt0bDCl7+bNcNB
ONYjzo+jp97buvmeBwQ2YcYooU3Gk2RpirDHx0+8axHum8qGBJE67zoynrWEyMUZU2ZYZYr4sQHj
kGa1rpJwE9XhNVbDpxOGz4GLr0Tsios940xjWJx62UsczQ/LSnYb5oOWcReNPmbfnBJ5tiBsIYa2
474vWutuHMWv7Co4KpXHAuR89jadSB/dKnhQefySGJT83bQ83BK2Z6k+xjz4zuvxmPJyRccLrYY/
4Z8cgfg/N/1N6RZnA/Zh7CUId+nGhLv13O8woWvxvg2h0F4miMlsccuC5TADnzP8dhXzNFTj2ata
Th9hDuu2gFIOOPiEqQxzgmVUlH1wpx0tCwv+kF4XlpIi03o+p0342EUK27WNsNV1aKH/eQN9SlXd
0r59CUYb46/eObYhiQUkYKcGQGVU1+Oq7x0wQsB4H5eSoP8kaKOvEUzjni/+Agf/HVD7IKTth3Wi
LYARo2YaIhrSAEznIfWXBShJ2i2BoG1NNpV7b1FK9mmIzV4evrhQryloN3PJTWDMkD/ZcLlZf/DK
+5VK5StwyWfnmIfGhSVvuVvbW8gD/aOMAZ3i8WQE/WsxUShwBvl2dQ+W6cEVM+30UYTybYp7mF4k
vQXGeWy54mK33ydljP/LZF8kd1WaWZspCgk7GPAraSy8VyHR265LSofEYab+LLz6bUjrSzPB+4mN
GvNLLPC4qsq7yi93QzBsyzCCGelv6HtxVqLRbHJFP7OJJc4oCg6zxZ4dEy6k8a/mAC2Tn9oOb149
fYWtBWnDeiZrG6qgsytEvQhhAf8nY8QUqQjenBCAsJTpbz+Zj3ZnkWuIZVG/iWzNfovpr7m4OaHh
TveTeq4YIESdjYq+nYh+HQ8ampoocZTTrneBp2gzY5k7+Sjxk5aSLpaMPps5mNkx2yXKgKHQk7Rg
/rb4Hvbp2a399dgbEUWReKrHGYm0XMkRZYsuXXC/8LdqGPjNEE7wK9bC+5qTFqqjh9ogpgUdeKkJ
fKohTD4HrJ+qCUdFFTBVSBm9k+4j2u4VHK1kPnyTMQO2MLa/XO3CiUQiVycPNuPKu7KwbZzyN4Ez
dbse/p9kRNpP8yWOYZT/94ub1UOoamA6eIWkLmUFwuOJZG3f3/fmL7yTSTLQNGyYGTXiF0unhHlQ
daXsr76u14ay3hot7mdt7owCmmbjrq1U71pH7owqIy/EG/eTb68q237vdXDz5obmy6OKpG2Ly3fH
sCCMMtHTs7NrQ/vghE9DwkTfXsdjevOz8BpF8EhbfoEBP4NQ4mOeY43l2n9l+zFgdcBsZ59hFMWF
REE9HJok+/Pm4iM1XRzc0a17/2bD2hbO9B024kkN3Q9dwMpC0ZHHbKPEB1yqxW20usskYThHRfer
eIWFke+c0P4XZ8xKFBJQSIo/KhxfkxCXxyra5xko7iLtnKm8ZZrjptIf68lc55ZPo2odwjrZNB1Y
JZ0PJKvsezbxxNT3eRMcle1j/zH/MNV4iWrKiFxD9zMTyFcQutsGLQbRofR2K1syvCoq8Te2mMCw
/Gik17SL933nfYSSLRE5iM9Pvk25o7CHoPCcTepiumpylO2NIRf0OFL7Ea5ct2Ap2S2OQFfalJXj
gsDRhrYfwjn3Sb62fW9V+EQHkTnGXY/TSM0JmII9zBQ6CzdU/Hb00BmhGxYTxi55GAx1CFWETxxM
NKv/gM8Dm6YTjLaMY3SNM162QJRoKz4U8/MKL0ZngXPjVYuzIy57yzcMgOE6DkYnx2cIbn7b1wRf
fMFjist/TLd2WQuqy/9QCndWuwQhBkopfmsRr2RNFgw+aRlkdIrZyMKbFhtc45pZ89rK9HrmPTEd
xK+WHHnoB07g4iBLVvdsrebm3c32VWfvTuwsvAlSRPj4G2Zo+wBVrUmCnnWbocsOof2HKbzDHLZr
X/iB8cDX81FCDmwx4JVttU9UJQ9+rE9xudwcHeZO8CepEqaCgv29MlHEqx8t3qTVrKCzPU6QVQ1E
lA1z9Aw2pmbeahQfuXgMxwut+53kL1Kigiu6d/GbA7xvYGif2cuofNwWRXqnaiYi934MZMin1/pv
zrgdf+Pmuw2RDCDa1K1N0hoiAFLWLb6Mu9RXv02CThKSYUqJWHMnR+Bvy2O34WiB56y5bgdguXTJ
S+YbLW+lozYv4cKrHl4cuiXFj6+5fCrEnwYcwnk2zkDn8XwevPdEMHcpGSlgBtHhsl3Z7UZkA4Ns
c+VI+7C8GYoG1DyJi3aq/Y35NSUy5LLQ68rSgJCIvGn5pkLfKAQjSZEZNt0tKcb9kBLJxcUCYiw6
Z5M9O3G4weoZxCHU+jH35q3SxHQsKzdLsYeBvcNMIvIYTkxzuU9feTPrsZqwBOxGTCoQHy07tu6a
m72MK7wi4gX6FKLtgGcuYsWOeCgfQlllMD3t5VtLi4ZhhkL3Sv5SWTpoHG3C0u2ivBWaqQ8mXmHy
AiB8MNxgV/NFKjCemzo7jxYftn110u4Yz5jQVdF7VZonDwFH4GL64UyoOemMggB+VdWar03ylMf5
kcn6Q4Tlux/2uygePmsh9wYv1tfh9+j1T57V7bKZOk4W/cbSHyWeTm3SHFw6hka5f0Cau6LcRUN8
pB6Na7A4w3TZcdJ6K23v0HnmLV66sjG+CZrEAeuNKQCIYfPXybytJfWbGsE14U9BPbk2SAPIa+Jo
HUbxZsmFG9d92UveH+adrqVeXUMOd8uRbjGSbm2ip8gKN3dz6N63pY1ucDbxy0GL3VEo4XJVZZex
IdvOsdEvRigenPCYS3myFQE1ASBCWOQ/5DFAdeYcn8pz2rOqC8T5S5hT+TyU/tPyTWaH51hSaOOp
M/D7LFeeSdkeOoSxlR1TBEATUmZRn0s8TyczeZB1e/THmUINaxTDdFYVtlCenX9HXbrPwQaUKgkd
MsNDp2GaJBU8J5QEDaTSIErT/z7KxBNbKAuuf6nH6tiRAVW5Ot7372HCUHp5UlQ7P3XZ3IYIKTa/
weSiri+zD/zXkoBJVAQ5JsazrrDQK8fmTQfzra2uYsbHPZzxx9EcLdIotqKfThy10cI1BJzcj1b/
4tqcULwG1aUnp663lYAtnTQGdByuR6Oz7udcPRa2t42wVSyAKESo0XE0kNC9eoMZmApae7fgpJXZ
XwyegPA1bKmBLi8ddjrhPgxcJnR4lAbzQ90OvCIP/zcq2yJQD3mR33C5tZvsW9fpxkJeGKXNe4ut
t9XiF1440YMBpD4nxPTKQJo75XorqshGlISWVzSNXta8joz0qng3qvkAhEaK3lx/AMucLc0pNNiP
Fh3LUtKXAfMyVnlSmR+c+CaxGg4UmnKe77TnvNWWuk6ACGH5EY+kJEXYmqfdVxLZFzUi88oZaEWi
uEcopuVrrE5ZThJumj/YCSA30lBQ2mc4SK+V8xsM3dEZemuVSKjcoMp5MT0oqMY254nuQLxi0T4X
/LTIRsdasGbqDr++sMPpNsO4sfV+07m4Z9oEvlV4u6Cn+88na/WehcXboHE3tdrgsU8ilFK3ps0/
7CTBkNPifO1fGnSrw9S+dF1Pj0RM/LIfFm1KiN0VyT4yr05Bob/SAe8K03zWAzJGC1xP0AbVcd3D
lO/XvOA8bJ69nsqvKwSGZPT7ro1HVNJc/IxN0s5muSqADwK8Hw3G/6vOiTHesXqwOviUleTFTT3L
IBnqc073Paf0MYO3SQHz/b76asplCtQDEaq0elmMdqDEAxO455TR+zx7+wHr57DtGEDOqHN6P/+e
8uSSJQH2JhDwOVPN34WH4R5zo4dXGHPP6JiRC31e4zLQsvPp1YY63wYvia0I2ZFYBmJJavfhjyeh
F+q5egsnDvZ6PtgVF0fh2R9l3qIkn0E0I2PCW4iSAN9L0T6a3DQqSxhjog8AnYyt+FgtXPEWK7rM
uYYlQsQSO5aueDSN6KE18RFDnYSLZMIdXQz4Aab5MWqKU95X/p0gPnBsyo0M2NoF5CGagHwlCHDr
TEZhbspI/D3smXvMKSrysUTm1MA7D/PhIHV/yJx/djWDD8/Imr0e4ZDVbgYpuJZiG8TI12cNl15w
7KdjSSWBmWDu0aB1QnyoCrIY24ip0L4xKBQmWfVofMO/PMSmv614ax5JTRP+UCO+tdwzUmDX1Zr7
WoRfofb2HmRHUEPSxMMXZrA4KU3OhWX/N9TVkhDD1ZjWuP04Fvo0f+QdIEori8d8giYXojAUIWFQ
1tNSQ5al2LeOgBhk7zzPpbRy8QCJgoe2gSQoRXEzncFdpol/MoZBECBhpBBL8xS+lHzpt72OFPz9
BRZs9m1bEesNJHE3hTDb8Ev16s8Q9qXPFHEy4ndlJee+qz968zWze2cV+OFfMI+ogmCZiHEjEizp
kmRiWuFeGmMXWdG5cWoMj6mgq+VlyivivFjpB1o7VgDWn1GHtEqr7zz67Nwl+aK3XyHTPTVVwM9U
S8qY/kjs+pql5Q7jF6fq3hNrUZMJCk0L/mtpgmm07NaSay4NobUq7Jq4ncZcPDU+WkLhPMf9tCNk
O2zd8+T3f6MNcD1jGrYc6VZ/bbiUizzGIczcdVTVYxCS3htDXYNDEHTrlNY9CrJXe8J2x6Yd7hJ9
CivsoWd9mMzNSP5EwlpKyu7PzTUJaKgoCvcYc0+1qIIVPZQck7MrLQ4Tqmw//dfTzMzwZHXnHxKq
6aDJnmrwNRAnYsasch1SS2aH3o4uZTLuc3dmlhX+tcyyWhi/FtWmb3aoJ0A5krr+cI1sLRsg8KCm
4C/k2dWQEM26UZjIu4+gKuwOQ2OeDAY1V9Oq97w30br/JsgWk4MlpAdxgDsbScieu/aqoL44MTZa
gXgoDHtdTuWLDq2nTsw/ShsvPt6iaDC0k3+m0XyuS9YvltIG3b4UpN1WYr08i+XfvTHdC9VD3SP9
NvgaCjx62LIFGsEg928JthdREP16k4/jf35ZxqWwo157iY+dkW798ofbbFMk7dookVL+ZKo5Rg4m
9aCsZRvfxvk9wdq3G8m4QVkU47xWl88SoqEfMRZ0CtyK9LAZuXIreJVGG+8Au7FWqclDgjkIIbfs
8seetnVq8GBInZ2fee+WpUG08vXQY5QpouYUYMbST+Uq5QKwdPwdU7iWhIpr/8O2A7z9qpOsMbmT
75mBkU0c7Cy33zBTZag07l3fJV0Ub5Q0AYwVe2XoUzE1fwV7MxViPZXOpjDkeZL+FZ7wk+PNuxwl
nwFnXFANjUi/Ne1t1ZtAqCMhNcLlGvHx5jS7S92HDAmLx5ItXTbFFv4mjkaB8TAFNz/J6fkKgcYA
7XUZ7dE6+qG7hPQA9zDP31qT9ey/uKH8FRKGf8luM02SBvmAPE1zhj0vgvI2tNRxHepn601WzsuY
SyjVlnWZeogz9iPDjYMl3PvAdWYoSOPGddU5MY65YujvujY8WU5skwsTwvOmgpSYmi8yj957AQlV
SuKFsRyQRbVlFHNXO8YD4+qtZaLMjMqvcFTPo0GI0Bw9Q4U+9BFCSZm86UKQSlZ9QGS+CIGgBVUV
QsmgDU6ug5sMsuaoq469w+y387rHuieAOsKbu+8XjxF4uSogAw+GlUFWFXdThp6+s7qflsAuHLV1
DSRmgedj1s3S/a2G7iZltU18mJ8p9uBm1HRrwehFJmQihYgn6YAHiZzAni/j6G+YvsWwHYO1VzC8
DMxzNPS3gY/Wht3WrtS/qHA2JqAqN5LAKz4dbWxE8ImsmV4rbudlx9eV+51ADpE4Yphuehtq99ur
4bNFw5JSOo10ig3NZaDBugydvgUCrzAKqpFt1XIlxRSZiCnPihPTLPTZQm05zu0K0lhc7hS8wSa9
zznIwzp7cuPw6ifVr1W5d3aoLos53dx+xj4FyzDR9ZNeJg3UqmEM2t7nescw980cRxQJyH0gv5N9
yS44GroL4YmLE39YhfWiydbhS6Uoq+hWo1SCyEDoiSl+GExE28lxdqKptmMd7drcPthiPCiNZyHN
nte2h6mMYUaXiom3fTdTlc6hve+MaBtbxjEQpDw7GZc6kdN/UTCs55DNxbe1Rsw2B5/Bj09D0Ffe
YQpv4qry21KVc+/g25XZh9J1HpvAJtADUMVxf+IhhPpUcxq192Mo75sJxTTE26L5MzhZZuD5oBPw
B8dDgKBm4ZupaD+ZX//OqUqeHGeiONHxn8Y3rkYg06I0N54i6lvGq6iQpLxUs/eXR82xQQgIpMwU
fKBWSwhsrRHYsfdHk4hBUZF0kbVn1wov0/DqBPpJMTBQaLJ1OHD1F3gYpdQb5TgiTeic3YLM9sFn
2oiHhnM3zJ29BVlzhcIuDYLVWDsYRGZfUwn/iEO2h6OutMRT1wx3jY17TjdvIKFuZqA16GLgpAu6
mFvqOZD45gfBhZV2D/P5fq7zpWg4jcG4czm8igS/bGGdxwGCV6MrLp+/GLgAc+XllPZhkLdgr5Es
Vy2tvTSogWfKBooCI/mHpqyDykFagcX5gE97UntPmDehPusK5G+A3pJKIw2LA2A1vHpWVAqPIngV
FRS9nHyL/lln7tZl1hsGB+nOWGNGz4btfLkNwhtDraNcb12cuPwyWZVl/G5aL06cvbph92PFmHUF
/3y3xHXCn5v1LKLXWBNCZYXlrnYEDQjTjtxD916agLXgagdVAYB02WnIAUdS/8TZu5poUba9mvXa
Q1/cpSWOF0IdleA7qBLnUdOElApsVbczB1Vg0zcmaxT40cxGiY2TtsC3fYHwTg//umYOSf4z36am
+Et8csRm471NS6DxuWCdkYSkm3HtwOnhTEoNlJX+l44/yA9Mk8UB+E5Y/ntNLrZnYjXVeS0mywns
Hqc6BEn2SpJN1CLEbX2gKcCSZiAfTyIsUaMLc4JBSTqn58HUt8jN4nWPY4ogyqdC5xdYM7hs6rM4
PCyYA3RGaYshkNfhBaiAkp3IuDHa3fga/+GAvDHdAB+N4yI5+PKFdYmldWfE/eccyVWVNit0UlPn
k7TgX4cQ0pXghjSQ3q7LOtxM6EDLXj4bjvHBVbmZ5VCsobAwpPXbayF9G1XrMQiaq0qwS0txFPSd
L4vLcwzd4S5KH0ekKMu8b5tIfGq02HkWE3BlEpcFDdpIBsb2PeYBeYFhpmrxNHDu3Kb8rOPoEjoB
WupvujjuqviyVIhVK76b/qPyOmzgyYwpXGhOC7cOFwLUpYq8OYygy3Y1RiMTbUKGfmyJk6WCR9Bv
2QA4TdIVhRHxN2GC701KNe60j561ld7nRKOrMZOgx79r1VeISMUN0a+EGKehVPhmz4GCT2LrTgzA
VLtqFANb961H0coLUuFzrUcUyg+TF2/BTPhLvmo3OWZcpfvGU9MJPnKA6VW/x8d7CLCG7/HqP1nZ
xR/vATjvxMAtZH4zeSbIKirmrYb8XATHNt13qAsHri0XzYJ7h3LRXbyJLp2zT0euBYZcxs9kfVW4
DjCg5V43n3IJWgRHC/Ged04jkkneknhPlTxx7OIQAsWV/o9TKsCBa6DHij4obYlyMhEys6XHZx7Z
sJjx7K1fFW+GWysp11aM24yPxXI7vAawKMRJPxZ0deLe50704S5/lf1GpEgRP6zyKyAeL3jOXoxk
X8oTuHxL7gq09DX2SNEnbrtYq3p4ywLaD1tUK5iNEYDhIl1BdCS33VuP+xjWPCxcAm4SQoa31bvp
7eacnvzOzICcgk1g/sJ2sruLvVixoVn4Z/X8JPWkAGREidnF2rtUwT3vyuTDJ9ETZha0cHGzM/yL
Me5Gi4kIxnb4ugwf1ADhPygWNsWYGRy1d8YX3dMT2MW9M1dEWBUrDwN58KWrHeDRvHJIFMiQIdxl
z22LSouT39jk7RF7jgDxOmhhcq9I4DDW/Us2HOrivpHxhhVSYTA/0ND+dpgBiXd6OM4X4znFyZ+T
BzKod+PI7SYSIB/wcEjybmtRIX7joKRNZE5oR2B6AlUdc+/S/AbZSRAwW9+PLvRHNKlfdK25c8s6
Fj6m5fvmRdn7MuLHb3ArMrAC2yYYMeJaQpJ1hjUdrD5c+Cu4Kv2mXQBBQbrK7ejw9bgGhh+4zYr0
OvDUoU9/Fzf1GP4a6NpeogLu0nb6ZqHFgp5wY3evMD5wBSXNoHP3Bek0OYjvycOJZ9pCDiiv3RtE
YYjF8r17dqvHxWWi+sfrLJpbLjbMzpdvRuJld/Xl2ax2uO4ieWqae2IycOnn54BS2TaFwpuen5Lh
sR5fu+7idI++hF+IdbkBBQ65+HX03gqb6YG6b5LjxFtm5OJC+d1Cd9HfiN0yr76bk181vaIpNe0n
8V3YL4FE8L9JxU/ur/0Hkp6nK05VU3noxzMLoKuPxeP03XbnAAmJC2+MMoHS666+gMwiQOECirG/
xhjwHypgykZAgUlvOVcHXDU0qQcrK9iLa2/FcMgYeAHWYQiINUsUkDsBmPwi8eKFkhGd4G6jT8+C
lTbwD1mx88B6kvaIb40fXQx1xdN8QKCLHCQonmKB9uohIXYhBfZ2D3n5xDaYa/QG7HTTe4w45cbq
xfIv9vjbMLweuCypcRG5mHcScizO3edAbCheOjDeU/UJFZHZxI7VCpcQUKRDp/JlTxvzMxuYtp5g
iXjllglK+W8+YPVEzhraiHLdIwIkFwmuzuxscAci6sGLnhzEZkeOLeQNljyh2q3Sh3UiYUocyoyJ
mc2jfLOKeyh1nnrB9zJaY8vljhvyGzLP3iLzYqFoJoWhzV0H6xYwLFtPBv3jdUT6ndGx7Rm78shJ
LOGiJDqP9d2mu5reuDljLAFTOkt2NcO9FsRhCR+DcOdeq+4QjjtTMULYJQMydiC+K3Y4vdyQw4IF
/79i315aFuJ3r1nLGA6Wq1qskbEaN2Ja8ACkYgm/Ftz5CTwEQwWIefkD6H9UHZmJcVrwi8ngXKi9
Yolgm1wTKfszNYRBAEFDHi7+wfdfDdUqx9BukvMeh0pSHzEwsCHMtr9m8sj/xysnwjGFVPZ2ZwKU
U5rO/F6Yv80N/Dlsu9j98g4Mu716mGfVZ3LG1dvg7bifUrBr3muKzmGDDgwmxhJnXy8dDkQR1NTT
kwtrpNupVxJz3MsUkvS0DpEV+fTIWYhbX1W9qAyJ+ZsFWeIYt7eYEG9s8+CTEUahfi04wHg5cRuP
F167wBx+PZwyvHWsTejiNnKaf7HBS6sjFxEhmUCSZGZi/+e7j0byE3GYV5gv2OaGeSFebLxFZJDI
lJEMeFBV0arfEUU59mvUMORq7ozDLBfHSRywcMLHgRvWiL9LnufomBnHmpjTGu7Gn56e+Cg8+pSv
cpw1RMo5x+fqHz3m+Iz0E3XU8GUTf5EfW/c+b6n9e0x+SenbDk+9t8FeeXGwDK03ckeQO+qJIuZI
PVu//o+k82puVb3C8C9ihirgVjT1almWbxhvF3rv/Po8nMxkkkmyj7eM4GOtt/LN8rbAAY3ltsYE
2bgYe7T3YHgADyA9QAEzDrs8x0KJC4nOMDvcAiYR56ggv1U4BfgyQ+KQjRZdD8WG4oM6F+4U/XX/
o5CrIbuIV4vLYQcfyEXsXCW4pasN1CetHVGxA45uqzU770n9EBlg5AfaNG/UtuVPxDMLb0rfO6yV
zoVbk05EAoYRnonc08OWGh9vPhM9r50BHnvJRuTCN8crBhEsSqMZT37fUQbTAd4sLWA0YfPGmcoN
Txd56sZ1Dh2TeBPfKUhKdab8JGKPs2PcMFsKMfizGY17S7+ZTdQV5W67ONoEWHEZgJ3ZNT/iyEFL
TefXN203oGUtxSOk8SX29OQIScwLpeTzfIIgjBxKIMSvlRcMCIk9lVRxbXkTNwG/HeDTfa6vK8rD
aWzZCD+GxZubRDVzy1G88hAhiShkr0tS1gTZjooAWTCfnxaxlu62frnJwFVnGL/A4xDllbPUbOmf
quQ0+2bDM06/nOTVL4F8lN6SdzEjf7jnavHIZaRcOW2wMQ9q6nWrHXgduY65gboP+pxHklDZB6rt
8siRXYNr2iZbJOFca+NGjY/EbUHgIbNihN4Ifx+vcnoCiaokGJKkenGHaZvKBipmMLHYZGYrB7ih
9ACaI0Pi3NA20BNtulmwpdvLUVC93ics7ocrp1F2yM53TgcFwZK4WRB8W/luCax0/T+p3VRsUwRh
J6SGbW3EgSs2LyqPTiWphj8RDVEAFUytspOle+FfTqe9fOSPgqHH4tPobvx11VVQV2soHr6asLwS
I0HmXkFiNZ0IC1LntwazHFnNkPIp9jQJP4IW/ZtEr0ruPZdc+A4E/hptRwc5aDRsSLt66MZvjDoP
Wc/qU0ByTXsU74PmrMVO8Fx9huLFoPzsL3jX0HKV937JFCfR8yLz8ID24yPbZr7NPBy+AVujrCGs
g0hnUgrNH5I6xZO+JqMVvKrFpEVfrieFDsgJgIxPb7yNugkZQBFfoTuKf6a0V/1XrBGT5XY1abgI
/s7jqT0SeUfaF+ePumHvRsKk7ke6sdKTShgSMZIH2bx8hHjMZLqzzZ1+p6iu7q0gWMcN154074iM
OejRo89pI9xUonYdxcCWgpmKwvATSNyAWKs7IOSfifwEYZ/u2bSNLwprbXtIAJhM4TiJ22SlgYNW
CLz+WkBIowGvqraB9iG0kDdyt2hW31LtX2sM+1T+4f4f2ACq9iuUWUPhdhvsMEQfAcMn3hS9Ve1p
NN9XMXUxKlEKm7HHAC2jIkY9yu7TcHJrL5wmMsM1/emmHT7i/oi7Z0XNCTHMIPsVSVYib6GS3bVD
yeLOn+mmyT7l0MZ0Ku5xGGffdG5cqMTAgugQ9AbdUHr6y9dd8uOKiaiAAyMTHy6zhQ7yY+sblvTd
7eIFbsUdvk2If1/69rSLvB/uSfpAiAFbt0w1dFtu/PEWwqgrwbeGBur4h/hp5b/5Jz3yGNZZn8Bx
0E1wwP9xnpb2hL2QlvfwG6CxwMQxbOdwyzOOWHMkD0Hd+5JDU1G3kScssGBCtCvmzOa2j5fIY8AU
dN52zzIBsgPGXRgUkKPaETdEoQJmyd4KJO46EknU4c7YoL/Pld9Y/sW4WJJTTbDeuGuHo8+9Sy0S
mudqi8/RQAuleUOxLdl/WNuLW1wckuAQ3dvW7vb8UYNPYv5SRiccmBSE/Fbco+9eIhnmKZH47DOP
XokoyJzeexBkqF8IBNiojVcH1B8wv5F+g4Z9HWS/rUnYE2pHiklzmUoq7S3cpb/lb7zDnC7dRU/j
5S2jjzT/FUxXCUGYw2dG3Flnc0DpzdvsvmfNgQTO/pJxp5uEi/bH4ld7VoqL0j02rvxyo1c+V4bT
/+snNE+W/AZdqTlSsy+utKssZolD6r8Fid3vMZ4Eo5eUB0PHDvDPBPhH0gMFTDULKVSqZ6ZHWb5n
HgxkPh8iTlzaOc19dKT5zd9CxjGoM3asrIpLo628tR65QvXEONsUN6RBKKQp7skgC0h8Nr3uNhwL
UlYHye0Y/BOnJvuQwBlMxYrjH0ySmTREOTgiKbvg9lcZL+cRnvxG2N6/kTHvIG2g0deBZjOhTaCq
utPG10y6I+FP7Qiosycu7COia4W6k842afkMyh17Mal6D91L32ttX5f3bgmuQmzMS5f1XBjfyyQE
fT5L+5HNcGa7raikH15qeSv7ep1h7WuBCwIMilK3JjWg/jUqmjp79fCZ9+hx/Myu2LwEckZ7HknC
TkXqaeKAxMWLCbvZxos1atuX556tfBQ1suwHeAzkxTQpmd24G5VDGOU0mGa7BKW5MKO6YqgVEoxH
LPrknzG4Ml/X25q0Qkk+kAaXkagIxG7e5eksI4NHBFIMUBForrbl8jYW3FHFon4gUmbdmsxC8Jqr
FM8g6TwTAQS0pJvCQYkOqxXGftzFlY9K32vYl9hVGPPQvqRu3WyZrDR0zRU88eJGiA+a8cUTYMRL
CR80XJi6xHmlIan9vFHG76z9MnoZk96pCig7F7T1hETJgIg0DGIoGckq3rKE8gUz+VYkUBDxSqjA
2tTP7Fc0yyCIGOu1TpvEQJMiTNpaJi0RMtmC9CXumjZI8XP12VdH3gCB33sF+VAmc8cgqms03ypM
S2+Spj0pCHlWxSaCQ4nRpuQCU4TwwaRvxLvR/yax4+IHVCSaOVAZ5py5tgLpi1eZzDSnqRcGthwQ
doC5Sp45EBTENGmgBlGi+6QBJuEQiy603mniPgmgT7CPJDnZzCdgLgY+sCFliLYrhH418KqUHyom
dwMsZsYvH1MKbZl4FwvslcKw62GOxH2OYuWJVdp8a/LNUsOXf5Gzq6NXyC5muOGP4kAFir3QIkgY
DS2q1FR1khMj17WlL21ypq1RW/DU7L2tcsf/QqYQ/bj1nvBbkOqUMQilugWKWLxHf21lG/JWLQgH
OhVU1qk253ix2s1U5zC1QiHvup2qeJHMkS/8GeErapcTkpGIcPzhVD7CB6Un/uTEF4064OCpvjcZ
qdP7qvTMN/CQkLfusBHnQ2UcEybWkt65TaQ86mDbe8DrAmaz9/xKm0EFYCq7nYi1FE0sVls3Ayjn
7GkP7bf+SnW3P2r6of6tS0QXiD6t5p0Hbch3pBiU/jak5GX1Vu1DIqYTYq1cXI5EXA6wpH/BHzf4
/KiNC0WhjHKNpjszzAgwIluxfiBst7qb0rG+DdvgY16MlE6Pb54Eris1ZQO6oDfCU5eRnTCO8UTE
e6o8DeONsKTqKcD8lQfkhIS5m+GtCI+yeKzqdyXwMNgb8ltjENXmakA5gGPKHfkPryY20oHjYiYK
eA0HxgqVMggnu1R/UMvRcBwYjEfg7BtfIR4Bh4oXZ1+6sOXlMr8E8qxADAL2UGE/3w1yz811NDkk
wPu/tGcrdLtLlsBCRz0HYptXNH2b3bFtz8wZClW9ACDJuwzgQEvdckGWOrY5YyD+ZkpgOyxQAPTq
pdUPgwDrzqgpf4AZAixm0dZEhbWM79N+qRpjSVA/EX83z2EB/ChcvVawF8qxWVJ9i38D7qpxdcg/
hA2p/O2GxmEARngHhhBqkBgn5farEd+k8J1034JMOmJ2yW3pXLYY2naC5KmfS/UWI2VQSqIObYlu
tCHCyf9DEpZpOGb9QHxCPy/VoSglR4tbuvwG9ed/ABApkWkLdvrB67X4yqrTaBC79qlJN8Vno93E
bIK9Qst10x70c15dFwO9gM5aRZjv958t437EY9xIX37EcwVAMliNiNkcV+QbOe5avFenm4JLUYug
ZzL8wBoAn4bogoxsEcajic6TbrDDoIxLqGZSL1G2sno9dAgkXhwSJdg0eUWS2JDih9qXSXqQKFFB
oVU928UpD2CjU+Anz7sWAiJN/i18BOOkLfJnyAqmG1ImKnC1y8TWbqreWciMaL5dMcLHVbIpQe2b
Wj/mXFH8TJ7cjbTT6Ouh8hLtOME/JwHKgz6zElO3cr4IijoQaPJ+Ix7rBiUQqGe0xtw6sQvACchl
Sq5BPtLw06I2XRCm+VYAvBecMV0dWjXOEVMjU2eDVpvNFeH0SESFche6F9g/f6u8aCvy0UqJZlg1
cJhWnG1WGwUNXgB6xcuaHCKiYXCZb1A3LFyZQSi3xRWVRp4CRDr4+IvQY1Wf5K8uepsMsmCsbt6I
JfQQ/SrNgQcjKe9MwODUmskbSHiZwo2pFVqAdZ/tFq5WZsfiDK7qcZ2C5mUxYl6+Tjg6+VHJZDxt
tey7VcnXP6z0V51/EXaGqMQinrk03nuZCg9d4GsBVhy3dfnoClA0nVXCI5gady/vvBu4EcGacA/E
2oUYvSLxX9GPDtWh+IfWBWWItIllR1DPBmiMzKN88wP4jFFWpBSHGP8A2RCdF9jCwNWSMx9Q/2kK
mkSSkBXPGqbtzBdp8zFxNUAHBPkVaEngmxmRya7r6QNMgA6FqfTm1/CsExsMn/4zDdjUp+fFQ0UU
tmeck1DbZnDvB2cJIwN4IxAOnIc0W/J7+DdohhtbIcWvon6qu2PZX0P1hEyeClsWPLw1Wn9sjxUQ
EYfQQqCikePgJAIC+h68yEpIyFht5NSpUNld6T8A655koArELpIlRudVfe/njyU1E5vXETyXX5Cg
ohiUMwrtbiL7nxQERbuYZLVhYOY2KBtXJz4J1m4d3HmJl9W2JZ5idVi1J85NeKJI3wXFRykimnFR
L/fg3BFBly5VHUlwpKmCxPW/sDoCHmg/9bGd3zBJNxPIgD1tSBX7XXwwwY3nlV4KwFR8brwKs2mT
yvucqgjlQ+V3yzDP4knp/R12AYzMrU5bj6P0z0iwOELbYaPq9JbCDsyzztMChU+ZKY8IoRdKGtjE
q9GmZmc0DSxPVRG5WvmAuMoJv7wFkUt3rEyN6pK3Y+psjaHvAtdqwq1VCKcKc2cJ0avKXZhrLrSO
QRek0ck8yMyP6j1TH/GnQH6wT7m0uKMJpbdmtvjKHaHIiJzBvbKARn8zSCiuTrbUaFsrh/kM1SVc
0voTKHLVbhr1S5m5qdQ9/8UPGMRoC9B56N+w5JfigzFOws1KYZYM53+byusA/505qvCY7ihvKrcN
EFPzKuBgW/qdCjo9jklzE0k/hVXYzr9TRQz3TUQXWa3z3zLaI2ac2VePabQzINcJh6Chdrm1m1eD
yOqKKLWVPsfum6jdQ66/NYEn00053FbmukL5DCjoEhUrkmmCXmutcKmkY4Y81+RCfRSKk09vbKEy
51+71CEYVyVwiP7NxQtiuSx7FtW7XpxLMFN8ubcURJ8eDWKDm9OK4mxuC54PYccXNxEre0PIlj0Z
+gDyG1rYAkeQD834AL25pulZVXd9cmjjx3gn1UHs3wwk7AaVKfG514+VuNOnffGlSSgHlsZhkh1w
lraHcHGcyL8dVSuqIwoQZhu/JEfp1mluYFrKR1VcSvWQ19sJfJbi2cAzE7fsPIY9LARMCqTrkkA9
ZXuePVzLoq2/RJqjv9Aw49mhjZY41XXzzs+jqBUEJyXnhUWC6BYYiFVLajzCE8J5iFANsN/R9snJ
14GYNgnrzN2QiMIltn/Jj2uNcdOR8ZfIj0aLLCXY1cLfVPFjiUWYbx3TaQCr61fzhpcs9FPDpDkq
J437PuLnxFl99FXJ4+Ga2gsxODzHKQl2JtUzFMcUsMTjWuabSqePcbB86jwMdBrdL/RM228kjntJ
paEFOipC4UjL8OLICkl9FIxFkUFccP8HYS1Ddg20Hwy/GF+fAuiLDycyg3oG8TmYDulRUZ+h+szB
C/Kqc6plVVQUaGXaQP57VbR+7LQZyDUAHfyZgTwisCON6ksN9U2MsgGTJeFhI0oUhFsqYz2QbBuJ
2yZh6YkjRBTXPIDPDcjkh20m+5D7SATsZ/mG1lO+gvkwma+6JIJNs30KDOWHGp0l/Ak3oS+tYPzR
qAkYMljRa8ITPAHnAWFn5k4LCk8qBODN+9h8wlPlo8mNc2McH/iIevkY+PO8z9YF7aUceGExr8X0
qsfU2LN4t8PgbKAEJYLYQLMIglSCAuCaNHdlzSlqCIarU4apJHbEatIavRshpW6JUBVP/Z+Yn8fM
KzgjFDQ0B1H/Kb9m5iek5e21ocgkZD0tXjMcIU0Rki18xojA/WaX0ATyG6A0zz8I3QndSXRnZO+Y
6N5JeCq/Fo4Qa1OwFWkT146g/iEjGaZ8PKXrTmBoZUvg88mqNbS0ho5/zOwA9AQfxW9UOgV/VIEA
RVEaXlE0Lrxr0U8OhsW5Vyr7YHSTnuDkY73aV3aRn3vN7aqzj/fSP1fNR1KR5IvyRyROwm2A9PP8
noReqDfO3HxLfKPdhZVtWZwXyEVwaoD/lo/Lqzxx6c8rfpMEeeg5vQj1hsvQsGK8A9XQ2GvI1zZ1
tai0Wu1vxdVISOlvDbRJbjieMnGDDRa2FA9dRxANT6ALFSMnR4gtKn1glUa++gARXpojTPiU4ofC
QRK2H11ut/O7Lp4qDAuALny8TzQZ+Y+C6HElX6vclhLOIGv6aakhI6QIsj0PXlqe8Q/+EycSlTld
OflVitwVb6CRQaBFROO8wrIT6YQEh1bC71+c0e/RAMLlbT4GJd1PsKPkVYOi+vA40l/E/dEBEehR
B1yAor4XNwOHdASzpl6adPZ4D7exQ5X7EFdWxpjGoKBHJ4OdHl/8CODIdGCUHoOIgiyWeo48/4IV
lUcUyvo6VIiAbgZcjWjQpptePHKe+Jh5oz2Hx8gU1oL/p/I2T8R/nF9UGOx5KKqZzQcmhOJ7jLWI
zmico0cwRgRuDLSy/SvRR/bFg082R6dl5vbZ6iokfRt0d1R2kP7F2E92CO+2q8B/jOqFZfhUCr+S
jiA+fpcwPXDCMRyzIg/M8QrP2yCQAyNy5x1J2oHvVSxDIlSJiVLYDADvJS1QzEJkPiL8A0xhbGzX
8e+kfEUrwmtVZpj8CBNiAKSFdJZtUdwoxQ1IVSA9WvVG5UIRDkGH8y7+TcmZYtVHRS7b4YWurgF4
yjyCORDoPkJfJI5E0FKwTT4yRBvoZu2iOjbfK+3wxIqrYRPMrz2qJUaObPgFRwr+aZFdfqh/hCXO
Lmq51SeLpYGoA7AusDvSoidX0t+RS/gkEi78F+lc53RHrtVhqbgn4sQmyUdBSoSSnLMRokl74/Oa
XlnBwSCHXrL6YAb1x5CynJ06CJQl6m8FIFahYgPj4srw46hFGnaw68eKFp2PHibCPBFjc1yIzVF2
48fAnQUsu2vhbknQzDYqowqTxerYng0kQ9AvRzrFD4m27stt325JdBD0jWael7ScN6xl8cugorJy
p3kb/JUc2afFlrldmaemsmibom6neikfs0sK3hAcWwmZ84m7iIq7rDuEoJy/KjMe2SPqs1MJfg4I
E1yPkd33HpZoHmvxvfuMdgEf986q1mOT7qgdp7aqPbBLrlui2mb/GBQn49OgX53eFVTBKyzjORh/
+8BUwKov5G+mDz0q+E6VtqcC1GoEQ40QjrJx+7+8CqGnRrQ0gHkixw6LOXrU6US1HeAbcjmaZRBu
cwmfzE3sN8zK/mDDGAPPMcqmtFH23wAeeQCqgBMX7G7YfajXEI9GqP+rhAurclodCf+RidPufuvs
i2OHCWFfctP/LBjVaCGogaygoIl2sw9MSnhZUMviNBT823v2h4+wgnik0+tT2aqqJ4fUh0WGnaLs
KRTUZC8Rn2zs78bVBm8dyqOXFF1ASooNevx2IOxyPVXPiYOAxSrQjnr1iT8jq9gLhbXRMdwRfCp1
x2SIcRkhlPDG7pjXyBfYyHnpN8jtsIU0KkUJYKrCFnMwV5LggT7k9eLJ5h4HK0UT9FmyAZn5YWEJ
psDKYS0wMHjsRKw3AeON2P6Zb4j6OXRGNHXG+4oPrPCjBjxJIESwPzi9kivnTa8fZEQMG+WLlkjk
fdqjikvGlh1PTb/lqWczonAeHiK3aovAgA0k54ZBhoB/0+mTUz4e09+ZEASwxQ6dBVET22Ym9fBU
E56c2QaFXQKPJwjmMUFfpgW2eR7k3fS3pG7Nm9VRUui6MnkHp/hsfPQ01CNfBzWyMn8/gZ+Nwo+p
sCh4nDnDU33KkZNowZpaS1G/Zvpb0rlT8Z61/wDsjHwfiZvsFuW7lvTP4J051cQgUZwNIgR4BUae
pjoVmgULiR3QBuEsK1Z5KkIQAnmBElmchfxfZDCQKy/xUkfqCOvLDhUDKXHYTOZ1AZDmnR9b+bcv
EfYMpKXXOzAxdBR/aXIglH1QX2n3kTUuQUOBuE2BCBp1h0R9qDrezVY0sgEDbh/QVaDcJcs6oIew
d0lBzIZTQFmMzRKm2eLStJ0N/3Tfru8a0BiozSG8rV6IHoxgB3+C03pd3nQHPKaw/GATN8+RyVKb
Dqb/JipA7kxlyN18bg2P+hqSaSDwaT6v2DznDlsrGR5S0Lux/DNc+ZqDf9QvaukLcHZqToPW7LVh
l40HfUBpt6pfvkT88CEySN0zBVvLKdvapqyakeEa4A4r3ido2uboUj2bTTh/IEJ3G2Vj8BJK+FZx
IyPqJZqKUAlf9Sj9Q7wNf3CqmZ8BVaHMQtmtwpe/+jRAw31Lxe6Katr/AzJKIlckpbW+iNULKc8A
Rw42Je/HF3mJYv4DdNdQ/kEcOKf7KUOEUJ3MK3mzPnSmviFXxZw+Q+GO1TBJzsGdsX8gQcbuf2Vi
bRf9wQbRGqMa4uDVlQL12h7pY1zGx8iqsbtVV7+91QkicSG1G504Vm+ad7MBaiWde9kKyT8CR0pO
OtMTH5/i9Zcv2uR9JSr6qgs8buwk8j2CSVTXevLW/zsrKGdcRb7oBOgWKP332Gr5Zo3LMADMkLju
lZi+LyqOm6ven1KbLtNQYOgh/t1rV29m6uEynY0T3vTMauqLHP9V6X5Aah0VtxLCtfZf5GeQ6hdw
3s12EW3Gp0xlt5cdOn9jhih0ax5wRGbWuMG0ONCiQYA6LjyirXHU84Nn9WzW+4S7ncqDxOOhe4u6
PZQUmZrdNdQ8hdYzChP+qVBgBUFCdP/ulRIz1qmNbwsm+/TwnZdOH7+h1voL2dl+JvQuVEdR1TRQ
Ag6PFHRvbfnUxkMQ7mbpH7ngVbDVMb8ADkWHkiYgnSRUg3BRrk8GAZk54FFi4ICeDiiJsVoa/obr
ZugeNFi6UdF/kSshQNDvJOVRERNkGdubdmOKr5FrwrqQuGLTIGDQ5qfsRA4bjgm73ar5nVxg6yAn
j1HysouYEeKNnZK9kfEic5UdQlM0740tm5vesOPb6lsuj9Ow16Zu7ednjvGcvzvMvcDcpjy2uYM8
E/PWVwUAVNwEhfcwemNiUDbpj5RZLc4g7TKUrhJDM27Sc3jOkAisNcJhfv0NzU2LLxVG1R4bIqGn
4+B7SkfwyjVDqo1UJrEk81/tb7sssrimPP3pfCBqE+WnQcQjSYjzp6Bt1Hc2gHsND3wbC1fZ/h+e
z2rXXP0rWVzXhZdOTOn+h19cySLQ8Wqn75J56v1Ln/7iRQ0g9u4GB4lS3wLI0QicolsfKNBArIO0
ZDqroe1j9cwcNArZvB/jnxM0ZipfiW0JO9zX+7q98BDgiTTe47dUfh8a17yJzauUiDgkT/JCuyZ9
u81tWO0B9Ds46FW30QGBnbMP03czKOdlbXE6es/HdY09GOV3+T6Sab1aay26TJFfVVCt1cqaXgA0
TXJIhCUQe0rcGiRw2OmPvL1gryoPJkY11nsCKmpviPcaOdo3n9cMCV+3cfedWH2x5R1l6ms+uh6/
mcw5aeUxRYqpNz8ZK3u+qKNU/YMWz78agFIIC9a++la/FwdgzyeWDH31VkgUEjF9wN1C3lcH7Gll
7JK0BqLDBkLWx8cAWQOSHZLs482BrV61YY/MCfYm/BgeoUF3AWfWOtAPGrBD4SgQfY44sNUdsErQ
Gyc2mHBtnl55i0x7HbQg65QBPnrVE7lp+207ub3xBfgQGw6qbageFsCKZa5xAh2q/zycOg+QIcgP
ITZM5cZVt4ydmNlBZDG89vzzdrEsUo55EP09Vb2wO6gsOf6a7iwSePnPVDyydolX6je0OxjYH9az
Xb5N9beBXgtrVeHF/T6WntVIpO4BC76/zfeD8j7fhC+Wf5ESq3DTki++GwWeTswgcCVOh8p9cEyA
r2wn8bt22toQt2gTjZ7lnF85pRSaiL81DRIVr1zdLrd0yud7BMLc3Cj+kuVuWuEvehC+H0Y3mOws
US2w9jg+MJZ38gbdRD4cIXM0xvzlBemLXBkaHlTjGVV3I3VGt222bb9rlF2cf66wnRsIeyqQQ2Pr
TxsNvktGd0ykGw7tBgzwa6AcSPKoRFw6JqxO2uX6lgTphIvUqZ8pWA1Qf4VgtLDxQa3z8lZjLNAZ
ohbRCt9SeDA+V/kv8La8nBsIdwt8JvxOBb0rMF1Iyzp6gAqa/Az6pY8N3+lcXgnylLGglG+FcHHn
bo+dStUQ1cKJ3Wdn/vLhiwlBp+uWXAhIO2yB9FXQVyrH9DxuxPQYhn9A7Cv9jU2VngnS6EbqYfIb
CisImFogYN7qkFiRii831ow6IgrA9UE3gVcXu8ZjovVG+IiKbzLL9GHPOI8MLneIhhYEGvTovtsS
iZbRsuMwpgaG0w1OxUsXKzSsesQdV9UPKcLU62Qh3HaHthhuX9zSzRhFH3TJVcMRBbm7OAwpHgma
346PyMwzwitjOzoSQcsKoaePXLwnfUF8pC19ED2gXkebyPdS88zMVXOnRPYASvQXVNQFdf+M6tRu
wx9J/cEEyamKALipD4gcUZ30OqptmI/iFZQgnbux3o4fRXcoygvCa0n5FSY3OSUZM8xFfwPxuxYS
JZsQfxv1j78nDB3l23gMTx/xJZXYmBH2qNnOkfK58urO0xWLq7DiXMB05R5Xnkp10MmHj4rEa42c
KrZrUtQV+Ukj4preIjLrZXZWbDHj8Aa5JZpvdBWsGM0iW+FwoT+V2kC2O0rH9DOO3o56E5DTzdwd
4UWF/wb+tt9f/WIHhJTd54D2HNIT3D7ZQv1L4rH9Mv9WvifkXjkCnZDTpt0XnfRqhxybITlAD9Hs
9cGb4eIaUqAasspxegN4gF2bnsQ9Kcr2+JmQyg3ds4O7I+Yd8UMOzHMzeMo6L8BtVh8a5m6aQlAr
1zbV6+pPzlzNO3OS7hX3z0ZHawJSrXuhshuCfYgKQt2n8y6FU2rtkNiu3hn7a9odoVGhZtFMTAci
sVT0cLJ4AzWpLelhEtzZXIv52UWYzpzKpdqcKyZ+iCReV9CcNv7KKnOjxA3uKyJKRRyX8CmmLesu
LG2F7AeDTuk08EsFCuVAMi2Oj5jgmzuqt2CDTIOe1CneUN9XKFf/ykHA01wBNukC7Pq8wQo5oo2J
zvJpvvgnQJnROADCSlD2frXjK0D9kax+GjKI3nSDWpnxS6eH3n9ECj0d6gETiol9jUkHee3atKXj
AHNLEIfgrMQLqSS1x5NW/PTVe72Ezdfuy2m4phP8XvqMkocOXolA0nc7NAZE41j6Tj18deJ3i9mH
n/u5+s83QvQKt/shnrx4h02Fss008dLHQMbRArQv+rclXnIC86U14qa/KOZl1dRePXkEFLyRtawv
GhDItoyxncP6GHxx1nWg2lsjtFRP+5YIpdgguJi/sd+Jt+lGgAax4AS7PSNI81dw5saJKW7P9pj8
DzoFx6/xRfr5Nfqbv4FoCuaPZdi32g+EiG6DUt448Q1g1gU0/uMDYdLCh+1RzOJf24N2MPeqRTYr
jxr4T4pas3GVD9Ax0NShvAT7kfRoghgJKlAPCtPmF6VkKP0wHK0H0nvXMLttbSsf+lm6+58MLdAF
SEKYZ8RL/tPLa/4FcTK8o6ubrfiSXwwCfYj2eotwry58ZdS4QeCSSqxE4FhWdi0Fq2UlA/+m6FS1
x2cCz4S+ewuDHS78mYagc/l3a/hRWLjAyF4GyDAQLgloyGMd9WOkVdRi6CreYuymCCaLtX4sHSoY
z8RhtCFBYdZ0iiObFhoruSUr4I314txcV8CkBl00EBvxDwMvetMVccyBpdE9yLvmMRTW/M94iS8a
KdmzT+As3WWpM1sH15xmad7ZyVv0VlrhMT3mV+mKqI+Jxut+0tP03cBxApx8EgrDHYgHmYRnUhK1
g0FOuIomidhNqs/NGxxG8wbv+gNC2PzQybPWTwPPxIF4HogOZ35vl9JCLbdE+the1ZYa4ArbCOTI
ghyVaBE/UTBx0yKSgOJnsVmif9dlalfmOjvoExjzOvsB2ZWOEzmNS9ahJfzRqYGHjAeV9wefbJEu
TtMODc0K0PIZ5yT/2A0nGNR5QqPNJhnX2UNB2oN4Hs0DmgsGjQ+J/AWgYbIFv9kxyjMxDuHKMYio
xkh0SwoE/JwCdK3ZUk1Yn6PdAdnxkCzEGqnN7Kw6Vbpg7FZgEj8PsYEyhli7Nbma1gf3GJlLw014
BktDtQ26L5to7VxeC6hQy9XGQEbD3/RFY738IqVbiA+TCP/pVjCtqTtEpLNYUuVwscnazGWIU3gS
K5d4+xIcbVOCIJIbuTygRQ2buSORiytyR7iK0LaHGcDDZnWdq5Pi4aZWVTr89QiqVkdmHr3ezAZa
XNb7bdXdAmkbTvtFsCQcQVzIlEVU3s+nbD5DzVGwMIY3JhVE1hKhPQfQTP3FKFi7enGZCRHnz8h2
3bgjFZOCMyCw5/KuJIxR256RLnMlAnHSTcQAwT6HBwRaGICldTV9r+VOE+wzTgpOM39hhXHfoeJC
umAOjthusZz2DBKYHBIroOEWZ8sCX2DVTSGxtrV/BGQUeIHJXh16qWKDlZamZ6L++Fr63SaXmKI1
Au0iX24oPVsOTWTli6QF/Bhwu3F0vvfBjnNnMraS5MGERSwbEY33XMc1N7lkdcYLmRp/k01aiTzf
kPRs9F/lKyw5bqpDKZ253VOb0kU+Kj81Aw1KLjFQ2IHgBGY2MXJEhhOL207k6a2PT7IBnMKHJ3Eb
cq7X3or9YHwh7E5xLCRbZglM7KjKZ3ofYFyL6sm8F3E2QfoVq88/xPzap0FAR4rdNLMUPCmq/ED0
wLteyW7Vvxh5lM3gNxoS0n96rR6AOkJ7NukWZ7210/wQ08yiPCi5JJWh0xChooTHRYd33sv695X0
0H6En8DHA1r8C/F8aATlCh8yTkh8Brwz9+QWx8UD9wa5hSS4BeKj0Oi/BM6NrOQzNd3KcITGGo6N
/yEYW3N1i4KPdn4KdJUefDrg8HwtIsebKZyLbMOyQSBvGjnA9nPy2fPVtVJ10lcoRbMfNGtM58Tu
oisMSA0iCXQbVPwiLeg9uE+LEXhkuaJplhgiuptqMien5gZnINXbitera8AHAqoTVh3alBiaBgfE
I/oyEUbjsUnu+rmJ+SnZr4nBgvsLwh9uTyyIMPgfSeex3Dp2RdEvQhVymJIIBHMSRWqCkvgk5Ewk
fr0X2gO73OXufhIJ3HvC3mv/sZ6JGo8MGXpPjogUfsfiHpA34dSckjHW1fe9Z27ehBzQ85zPImZG
OBPMdKVYFuE+WZ9owxJWL4wv6dDJPdLu7Sxc4QwtbIGG0M4utbrXX/hLYTCrDBdUDLYfCYEPGCc3
MsYYfAABp4Fgv7uRodFFpvUlNipjvcOicCNMn8U/5AVlxs2iPEKRgUdJYSFB16mORs2CiWuR4ND3
ComUop0HOiB+dm6Q4PHKdtWhxT1hOhia+ZPMwScfD7/7t8n+B2ZOtKMYwPvU25q1kO6YtvcoXIAi
zjgB9CyQbm0D9v8bCzWBgPN4ngGhfKzMlQFGLThk9VUpHgGCZNYQ3M2SIUCv37LujkuO4pb+zEHw
3BbHwtc11IKcwcofaAwOLhnhMK0yEH3xSOURqWcFEG+34hW2vivmFAkaiHKHD9F47WJeJUGRdjjd
eywrNYNcLd6w7SIsVyo/UAz8wzItJATJ2pa8gV+4eI9XmYV8F8ikSu0H80SbmP8wbySLmQaxQVet
bHfiklpktjc1FMpeVF/xWwiKrbCHHBaab/CpUQGQ/sMFchDyC6to6kT9vTW1W8CNqtosDRlzZ9wF
LC+xRWHmVl9n9IpSuFpV+jEh8FdH+4WK9ESmZy+vDelqUYfVhNi6I7hOZMvn2YPHaFVpIQWetAau
FvLqKUFxelJnV8XoAwoKt5Hh6b+gS4JTQnGSFAdCtetyg5FKxHols3NaGJQn4j5ctUi95y6bu9Bg
mqAAPIpvWXIUWWDMTcNPoPjET7eg1arotxFuhnqZaHU/BqTiuJe+VDLTltB+fEIf+hUbloZd16yi
OmRbUrKhbmAGL/hXDzo2CARJ5ChZ8W2e6otEo/us0frOy3xkNYgg6/BE1LSO7PNFArQM5fEM7B/0
3LWYxRmwGtj1UqoiUkStJmlXk/XUkwC0am/yYFnLkoiP9zMv7gZnMfnllv/moUSWUMrnAC9NgnKW
TgWG3gT0HAiuP2krpM2tRnPsm9UJLNqEKI/EY4iw3eadP0Pdr8YH5mZrsC0cna9Ln/6W1TB7RQfF
Fuo/CRGSUdhahl7F6VvkNhhN3SZfhxmxFujOsJnDJWVAVz4bAk+TrSBCyxNRJAv8z7XYn146bRWQ
kO/tmHwSZQnAjuCc3KHfqRjyLl7puhNciUTLYfsOyddZEnzRG1xz7KSw8WjHHEV6ImxqQm7uKS9d
GWJI98vRHdu9IPuNU9bgZxE4LsrtJFAxMFjwGR20P5K6ZwCB0WbEgDBRf+Biw+QwLd7p6gVO0xds
OCx1euULxocn/2TFGhFeSexLELlDhmSHhandky7xbZHLmvN0EkuJ50/Fp1hs38gBsSJddPla5msW
wcVWcQPBqdO1ggOAE76gKtqz1/jWYAu+6nulEIXgFemHjl1R9CsAXViQJXpoRv2jDTAA72sBaf/B
6EIALRbPa9jiipApYNSDQ+oqnsy/iinuNv+Wz4QdY7QVAGehLQKPlXy9ycURf0dltpYCPDPCJzJt
hHZ8PBJviCb8oletxR9gTaibunaTZqiPev5mROlFJO9ydDKziobEVWcYGVDicooKkNg4zYRsn9cm
jHybpWTmxtLROA3yPxlB1xaWyStA6MjYc8u8XPxXsEzKN9PzrXNLoj77Gy65cpuFbzAGSierWL19
NP222TPCjt4+T5MKjkNbCfxKIsqx6MeS3R6FX9UfLGvLSIIXxTaxpP7x2CFVRQ2JxK9cUKgPIw/1
kul329Js4jZiKr9A39c6peFThGCnwdiGHoXyigiQd77u0IkwpXxHLiHF0Qq+BXa7TzQJffasjxEp
TepNuVXhIW+9pjl+c+X24LDE0+Sq1iK4R+9HHfAdMeT74Dx1UERoa/XlMyrgKZQQpcj8Vth8BLvm
TGLZZVZMzpzR4mj8jLKn2W10cr8Pls1vUZtuvYI8hDdDxu2JSscGc4fODSF2sgJ5tRRYImAFYLcI
ALC99vUO30sPXmINkA66yLCUGYRo8j9MBcRBc1N1D1zh2r95pwqPavjgmqlnRQfDMl3je6Y7PgqZ
q3csZ9k7wng4xTcs0bdWXiPpN5kOUR84HQrkV1FsUpw3mcDq1BYrXpD0V/LfR+LL6pwqn1eGnBvS
haduz7QWzQ5DXMInvm5BvTH6U4OgVoKPwUBnYVRnpo165/7x9qTCEaGfNh2x7jLy4JXq6sv839VF
6bgizsY/tLQs7iCJBMrHHDYHzkINt9WJp4PD/F2vLJQd6L0HEVKU98Zf4rAwqglZ42AQ2CbSpsyK
nT2Pypq4RKwFjorcd5WxpM2desAcc8ftgC6RseorIfbT1p6qvB7rUxzsJe331a0VDOnkNuVOJ67z
W33OKijAy0GmGfYi8xCKGJX/zSdHnzLDCWzjn1yuK/bi6Y+J6CVFRKj1vkreI1uXfgcckck828nA
CaSfKdwm6kbJPuEbt8jUTnJ2JWaKzTTlgQ9aG8Eoi8TpwqpJfl0ZP028oaq2ev9iZUYp/mnoLrSV
1x4GoPHbs3SR9cM0V7GQgQNyTqePjIu1uJg0iPo/Eqe5VYYB3EW5GYJvvA7PmvQ7RDKong/TPfkW
scz8y+t1e6BlvsmTixo2W4vVSkLrDG1380YnF21zI2eysIqma/OFGphVo/NCh8yeQct+gCWghkSD
oJtuP3KqHZT4nzo9oxMdzDv9l9Vg5rjKiDFzBOwHspuNJ6mzZ1LL9T3uSi5g4UdnV9S4hLVCLxFX
JXNrBqzUtctm3W417Kt0VpdCQ7e0NOtT7eYXOG2RfswPCRP1bonVktUzKasIVhbhgct/2Fj8ir9U
Mkzx+K5ow5hKBibmD9CzIJa86owMAypB0h5C6HYwgxjkRfktYJu8Tz64snum7kwCEFs3SGLYg8AR
vlGtOmhBOmyDS+tNivLFCD3uu0QjBQ9FVH0IGXHSrMpr4aI90Sx16AU8nVEPyh41Qwp7Ng7hLVR3
VrPqyM9YAwAhYQgn7rdhrS22mO1Ph/k9clDsjvVOAJH/Fr5yXh2NZ2R4VgiGLA50/lDVVlCOoKh7
oHyf0xJc0VGCnfJ2mRVu22GrN9v+jju+RU57muWkriQzqOi3ersV6LRv2rOwMQNgSsBZQgkWHWmJ
eBM4o4S5K2Se6jLkIcaKQKL3Z4vtO4eHaid8RKwm2JwiteZCc8M1Xb9p5/2K54Vvd8a3ktJkG3BM
+HxqnJYjy11RvYd/Lzq5mtHJDQkUHRR8JWyapd0Uvqzar4wl8C5RfV2+6L1PC1B5BYE+1uEVQNpx
McCTl6pg5SU66dsg3G0x7cNwyegjWbBIs/VvRmrIRZC6YB2T3HbRnd++xq8NfYKdx98X6xrhSVkc
nIxDsIthUv/Ja6Qk/Ed5Fsdpz2+cXZJL/sFuZNaDEGCzzH/jD2OPfnmb/Ojb4SmdyGMcT/zejv5X
36qt8gy++HcR1nIoKCT38rne1J/CtZtFCtEOz9HniBnFfQsLwzd87fh+zOZb8AL8ExzL5H8sGMoE
u/RP/5qnHxyXS+0fVT03lKvjNvkzT8mWuoKPD1OjWBLA7A+EELFi5t5ZpffKbiJADgd8nKhdWflS
XzPx1PcvtkIps0C2JtViynZ2zSaVt4RuovpCvkNIUunipUUIRWAZprdZM7vm/8DfYfjhuM3NtVxQ
8bLTkyFEbLsM7ljlisSXWStpHUeOlv8zX+xKDZ+VuZLsLDbtecg5vcRIuqimAzyC8ZKQet55nWzD
7rRYg+iHzcewobrVM8x48+QJwoQ5+fIOG4HJhyCtmczmMwEFRJsNNAAV+YvfeB18kVdM3ELFM8Ik
2yexLtPsbHzUYG2/DTirTOhs1vYNFMrMaRjvoe983wP9FE0gHEjHqc6xtWoDdyBNI0ahteRj9PuP
9LO63/gmC2N1p1uibj6hYY9V37LVPca1Q1ifk3/IzRMzZK2FhN7DfDTQD/YngpXK9A7xBi/8LOzE
Ihn9zr6WSBWdst+/YEx08g9nz6QepOExbID+dKrPEVlxNPmaTkAetxf6ST59uXcznbSuZUbFMDtK
QKCJwz9QhGbw4GvMJ57nYNNgfdFBhKGCCx5NpDj0jMxKYjf6aqptmZ/45U4pvyJRZtQvUfuNG5D8
tVT3Js2v0WIOM5Oi5Nj/nPB7IlwrHe2QKDeTzjk//0eLshlCaf7ryTKXd5kRUuyxpGEvYYi4AcWf
t4aFlsqyZhwlj7cxRWgZUgxDl2rW5YMOxLwry8LhZp6lm/jtguYzQpmJvqPiWnjgAdKmKySAnNdH
hs7wrqFpsYER8XzjRGbZ2uAv1Q8v5W6lftWfyRT9BJ4T00HteCGkR4jBbPgE7YxEz+AjfKfPALn8
NgUpuaiP9D2raFs8RfbHiU2RwT8OTwybXbmYltZK6GYc04zyWNj/jEcXw5wgVMkvwZ7YMi0rymFb
ZEkRazuF6C6A8vr7B1f+LEM98uy+xj16pFkfdwtTAoK/Ub2hSXqk1IrJmn8JvBRk6wOafDi5A6d4
dlr9IdeCjcMoscVpG3xibWJHKfx2MbHIjzc2IqqQ8XdI3BRLjMdTTBAmfhryDZq1dUyQ3fIZD4Fd
8D62F3FDicIvHmeHbvwz/FnXrc6khkfz+hqm3zFt7BfJc6Irvp+Zhyo4g7aaggCX6KGA3hIdDAsu
+g2caE3TS3OgCfz8LQHbwz7Qdzix9HMRH3kpMy8/qNNtajcqmyHsWczteeoGX/3JbdYJZmXLG2hH
2gHPXPNeGwNMrVVjKbz76+h0AukRKRsaMxWPPLd0cJNQ7Adny2COMn/M67rw0c3x7knlNz+MAtar
dt4NbPnOi2R1nbsiMo2JaypBYQX8UX4iugBoX7It4SG1elYhZOVQXbjYxzmncFEwymR1E9Kd2BzG
Vnxk+MgLCBBO3vLLF55EU/SLJIxntfjVxasaHCUJ8DHXPnx33MkclGO815norCYPsikqyEV2AIi1
DGnzqGblS8BKQ/OYTbjRMbt3mw7AIBr2S8/EyWlvOO5WwR5OrGMtuIJXyqUtMSexc8BseJDWH8WH
ugfXoOezSa18VpA2bPUf2TKMYx7dsDCcR/Wt4mRY4RsVVxic4UNADrR5unkUKzAY5RFVLNYz4jNh
12xr91LniznSzE2QKX3lG7xxgxMla5VF5YYnEqUbCnHwB0v9pzPXHUGg6SZ1KV55KBgDWn4dbQpe
j4LpmXYw6zUPa6odZPRsiSdwFbPeNIh/GfehbCHw+lYq3JnbFtRSxiDK7yzP8FBZWVQzSW6XXOJ0
0KzyFgQG8wkhsRWj+SuD9P+sX/4QzQNBOtWDoW8m/mJQ/wkcntn0RSJBfjeWlLrSrHPCT7NjFmhK
brwEEgtW5r0MDV99ttdJXlrDSubuajwl8od/IckXAUyrs6nD1zl3SK7Mxo8Z06HtqXak3suuaEfM
7AhM4tBcNh98qHw55cMA1bCIX3ZiHWc6LHtn3uXkonDgMDYpPfYLxjpn2VQdRnOZ6k/CYRnaeNYE
oGJJp8u29nUlGeq91AFyURgthT0RgIr3qGumIMoppSW99cWxBgVgJLR+JLoyBaS/dOTkXL0dDHJd
eh5v8j36jNcUJ+jroK10iwbV8DL/MFl2YdHGIXNFlEVF7SL+qok3oB0cN4l5QYbyymw2q768Cckg
tWN93SGv+GKw//6zNFoKLIE41R+ozANfflhL4Vd8IkJgEYJb3oS8tZR1J+GeiPfkgxCqNlBgAOmw
kPDP27s6JAqVYIFPolXSDaMPngxSBTAF0zFjcOtQwF+TH1k4V/nOnIViqrwBdrZjC6+TurQW78lN
nI650NtdjG5lR3E/8SEQi9Q6AdAfIJILjID7Tlp0l2IfPNvwW5h8aDYvFLK28lk8mBVy/bYbOu+x
cYA8Ze5r2tRo5auNZfl6tpY/Mozd5+Zq8CC0wUUxEdrEFFcLja1QcGwfwUF1zegnWk3jhWaUhh1V
3BUpnjgRFlOe3k61IS+9pLkOUCe9dy/yDESaOak4vnhy813DtD24J+FXTBnJfq84ZJR8rBEox5GN
LhoAgt+dxyIZj2qIgQ9zjVPRVL32+rH6pFGFkiV/ZwgOUqc8A5FHb3l4tdTh1gbyj3lDR+IQ0mCz
5ybOIvKTr37X4ZR0Z2gOrIdPeMNzcAhTHmqZ3kWOb2XM1mzsOCmaDHpIJjbb8G8iqdz6hZBPXxKR
iMKgDG8qH4SLRczjy8xO1SW5FzNgLKZhQwCNcd1cWJadiGfq/3inmUwVyGcD5MMtbyHnd4dphYfX
JCbGxzDJjwcCI/XTFe+5YXw345riAb+itRmfxKwFXBdY4Uq/9H7ZJCHrdAMqlQ17PCQqT0izlrYV
Ryfmc9bJFaKeCGvHrp1u7iZYgZdO+Zl9WOwvGqfI3JAfH7VF4gWih2sD6VGyLhU7RaQZ3ONHJy9n
qinpqwpjQkDqxioxfiHIkNizkP9hCAFKulN2THvgt5Rs9uaEB5SIoEHd/opcUPRAlhiOdm7PtP6q
W59zbzhqjHAASVHtYj7fCbdGoSJkg7BpPnGHkQJs8fXiYnjkCdNsOmgwBcKpGZkS7ATMGHxFTO/2
8sFDnz6VuErpe5Ft5v6AzxORcOkisZ1FEIjjFszuPMobZRXEVz18qMM/pM9syWCgqSecoDwtNJMz
Ny1EF+9gKMX+QDc9YTBrf7T2/GJHUDrGHiobJhfIr5JTdJtxpTkDH8mm3iZEK53b32Gf8NltKmC1
C2HHm5lT7AU+OSLbhGU3uuIMO4rGPHnXotYaUYRtYb+Oa+0zJGKPs+ox/L0vcJM5CL1htlJmswOa
CBCIPvuUASSqruuPss8YWBIbzO2JxpTyejrn0jdrM3pg5q3n/Iuwp1JSaEKc6JKN/4b8nAE8ZJMs
uyELr5d+aKTlb7Wa/iEDkjwPrTBXKbDvHSovdt+svVuvduCU++NiMm75lzLj+eSvkJVRQDWIj6P7
C35LtvfFvcEmCLXV/ADyUW2hljwjD3ciwgBcdMwNkBSMOxbX72zPmc1OQXrQoOPGecHbtwsdaAxV
Dj1Wi9DjnxAfGBjtyo/MxUmhWs48YDd31cuegfO+kh77CAf1eKBJ5WmzJLhhPiGxUrmFaAjpmfQ6
eUUts6sND/k9ztxD5N/yfaeuO+S9y9HOnka7vGJPCqBlYjx1IB8FjGI+Il71QpilIkt52CKoAZQF
C5ZVoLECK8duiHAYaJw2m3sewOIj+JewkFf28Ufy07fHt0fQ6qwwkda1BLQDka4D2H0Ge1UExrHx
cTgvyFV2yhe9NyedGC+f0vqYMgnoEKsQfS3EK0g69Q90IQbJrEwm/QNpNafrAmVyird2Uyv7EF37
Od0VlaMe36abDg5AcolHx8J61+QlGm5fAWFR30ZxJbuNSYtyIHkpTN2XgVdxVPliYB1yFgDSuw/y
s0UFlljEKHLaE8n+KG1Nyezc+GsKmpVbiga/be1Ie0iyFzCAkY5pcyWMbRY4Je+PJHQVJjbPfHKT
W4vac0sxgJy3OcnbqbpHuJJNV3h71Zy8AuLJsu5tbEsOULbab27ijDla9gLMeB4YPQToafJ2aUur
/0Zam4Y/FVHIZNvUIFn3SJ6FmGDq00DhyL0B3RPnAHzD3FNbp4p3deuDK4dXXZwmW1f/qZoTVXv2
4vi+PpJfLEoYaghbGbzXFzr0CAnrjI4MPmlbxgrWCR3ignMNgvi4RhHfbREhypTBF41JVkG7SktV
73XqSt4LA8c0WvmXYXOHx6E9/uJFAZ1dn+t6jWArRQ7P3kDnfoed4I9MV2gY2Jb27HBn0TAkRwiK
jea+0b8hbzBW1QJVS4x+c6mLdrOOHKyxOuYzfkq2JsirNjgzXtGqDz+H7ihuEMSPJwxsyU4WNl1+
qis/0z5f0ylOD3kN8pqMqPcMO74yDB3De0QvOdY3WC0KgtgnFRJGUg2D01xDpNc9YAcPCbXc+Yz7
WW4IbJ5DiH3ZHjU1FjwCjXSKDPbiuLb56q1lEQEPT5d5C6Y1PwmTRwfK1eEQ1MPOqL0GCsaEX4aR
LOqq5jje0AhSdV57SrThkilXLlPQbcu4X/Ub8UKBt6ZbjjA89FskV+OOwKpojSL8uxG/wpc/u8bn
roFh61t2rRGjth0sBfYIHzHH7Wfo5rDDfEw3DEFhFtToxm22mcvOgltlJ+iR6OdxrM0GT2rs6C/m
vhtd6fXkNbhIVDTNrFa6JKx+CqUHEoJNhYEZHQ6BR9ZSKz6Za6Oruwho33NICMO5C7yo/8lQCDNG
lWPIjcQGIfwt9g3TYQMEhCegMBXcWFjDaEgmnx+Dt6EQIE9tRAW6FHgZu28/Ctk3DMBUB/rZXrjI
KrJzavuv1B2AbV9fOjTUhNeDqs7VQIDYb8N761tCH1s/LbzW2uZr67OH/WcPHHxEOZ+CZmsZq4ZM
U5td/NDcNFQ6af37Frnq6kPXIk2noJW3KQKtQjkn+opGTkyQm6t+9YulVK+9nLtfJR0TFiqUFT5/
mA9a4r3xNLkEvrroaTyzApIGSRQLYnzs8IxjUftrYjtJtzSv1bgRIdNija5ty0+HIxIyCDKvey2v
y/bZMQ6UH2EPUya2+QTNDtYXxHVrkYh3c9yumCKhUCbF6DhwyVYhVDdqdh/+WAOaJHWL/6NkyYJi
UOMLM+4CPsu0qe4o6jFTNu87+YBL68H7HF7QCjMTQM8FC8SoSANF24x3bHZFjVupgFPkFvoWuyEG
Nrxc9Fu6TSbDBHhS5nS+F+kZwyZqr+517k2/eLsZ1z7jEwGZYLscf3KOGWYEqZX5eETihr2bwDI3
W3VoIjTOGLn6F3hcTrLsxViN2No4u1f5qKZ5+flGFooubFoapifNCA7y0c5Y03MEsWxO0UD3EAEX
b2NlQLxVy9tr1i1yDIG1BFAMx6Tdo69D5LILxruIOI+6Qf55xY98ADOlLiXNH854VquXn8UYmlno
pN0P3lA5XYmorfL6VqJfazVscwk7wO8UXW18ziQAeswMr2/q4VBZI34hN5lZBZwqBN/pinVSjdkT
GEm9Y/DayY8p/5OYmSUMeKGyma28LGqflF7ijR7qXP/i2AVBf8EEbBTEAqIxpGo3KS2SV8HrsUN3
MMSfmmQr7BzKJ1ESS7wDqKsbl2+tRI/wBICJdaD+NMVvQTb9elZusG2pVW9mPLEBCSpMNLiLeFgo
jZsATmhKDcJfg63AnPA69LPDiRoHJotInTW+0Mdw/MwRfK89dnKFbi5CpmmEivdP3jej1/Sn8WGS
NDSAzEpOkVksR+UTeNarBBBWfRI5VfUXPJe4Djii0TloEI/ppQx4LGjUR+RsAco6nGH80R4g34EV
MIPE3LqwVsdkqf5iOE53BIhYrqQRO187UX7vhN+MnQWdDdXXQ2GzjwWaf8XA+NVEcv1dI3D5iHXe
uL8RNrrEJ44gS71ZQ+TkfLfW5Bo0PINS2DHfsTSPuDvU8ZBCqHfu8WxeZD6dA6U3fUMjVQ/V6ZCR
F70SzJ8x3ba3BP4Suka/UP7S6maGqFLn8EkYxzyVQ5itdEQgKX9AglfJqLYywQyjG5n+GKwHjuUi
tPbEOC0T+QZfQM0RSiIB8g7ltJNvzDjC3ZveZkAZIB7bgd9tdmNAL2TlNMHsjwSGF7FOisEGsf58
HsTY6kCJMQsSSGOGgU5VAU0B/CfWarKNk98WfzKXx2sv/GviJ+Ii7803JvNUtOoXXsUQ6FWc3cdi
G4iAM2YBqMzQhKyGiGN7A+iQP+6TNTK+rirZmzxb/LPvByhVnM5FcGafZ6CvVXl00K/X6R+ghDeA
IaCm/yr9t5CPeuTn3VdEttkvsQ24II+EkRDPZK2ZA5ko+HkaBntEXUH5PXhlf+JqLpWLioIHSn/9
W6c3bKhiAV2Rz+TRL0B/gwoQvLpDY3uQ+11Yf3QTYQN/sRM7ic5IDcHpyAyKJdgSt92CeMoxPhSf
wb9QWJWgm8yrCZLUeeknAB0GTvkRHjy37zPbYDncqA8p242fvLnqPsZAfjHIMfEa0X7NowEJzs8e
EzTXHJehujbCPVoEk7IDrE0SgIlE/eHo0QXFUfG+aZWtbRTtMK4MbVfe4/eeoog9/JumisWEM7tF
eMbbS4fJAvRWuKwokDSP4kAuGPMjfFAW6V9bUkx+TxQFgM/G2VR8nnpanOUslKf6aNUVsQei/FMw
/pONkkcbt8AbXAytv+QrTCb7E0qEpPlGzVzRFyOh36vDU1OOZv+lGYdyo3Wn8IeHIU9oH6EwAhrh
GnwNV64ghvykttAv3SRhpm+jA8Oyqw2X1529KIFRI7GD6zj5nNC8xx9Bux3K/aTbjRt5VsyaN9pG
m34P4RbHIhtSbP0sBgFazMQthv1UfspNMJf1Ntaf6TaEhrRAC/DQIkY8Hyl4/GPs41IUSHZaiUz0
DtEtr075vLZDZYVA+JvhciWTH8Yl3vLcXmSmD9+oLEdQI2cGAKVTEGAOe/vaDKeiPOcsDzlS6N+i
D/ms6D5rzBENLq/RUeyg+NkCjCK7NFw59fga42RXpz5IEiDMubRCwFNy4f+h/MeRIkKDeAjKtirc
ji3EQnPoqsPrXNra3bHM3WMItWI99BupQA9J8og7LobfMtu8uZvZoDoG5igsDJBzlujzifkI/fbr
8KNay+hByEUBqgacHJbeHWEJXXYZ/phnf0/bb5r43KTFdKjXqI8Ieh34taIv/UyZ/61cijszFiwQ
+Rny9BvXOXRHhtVPssZYPrMhdBHN9Cz/2BZm8VGc4KCz05WIT/hAty+D2c73sWbPgNLcD3zAcxVC
VEZTK0Xb01Cg01o1+pYghnZN0BleFRpZbCnGMzKRMZyRn5c3Kzw3ERESuNx7VIeI9z+R5OYL6Vaz
3Icx+hlcNK++clav9f8gbJ2xeD0KYQejimTdFCHohX1o4CRfqJ+wa6H8YIj1250QUaNtr2/JeGFF
3r7ODHnUE3vpxv0bAhd5SXiIbdoAGO3o+esGnQE1Bexq0hI7T4Nci0aoONdmy1mxHf/a+ipVN5TP
tGHy5NZczmF9fU0YHhDkI+/710BR0AV6YAFv5CpfMvPwKJUOjT4PqnPQcSt2IpKj6duJBq9zqqcV
ab4qk+PgEHi6H3m5ZHEtYVJWVRfEIRAQHCvw0LhNVLI2EPjVwSNGV95nAAg48f/1D0kSjjpBdBFO
V+PEkc8bbsGLw8ILTYaTV7tS6WvJbUpPqEZf+Tnh1OxUD1m0wocd5GQUUVVrL6y1GEyZfqW7mexS
JEeWi5tB/uiT/at0E/pJ4Zmhw4fCOCh+kjxnzAyIRdQuI5w2LQYu7UoPhd4C4qyJOmTX6V8Y6tWR
vB1cQCvzayAEetGu6uGWa/MMULokH0zMU3KUGYFb1zo7wd1TKbvLUnAtJIAWtKCeTRW6jmlZlds/
eJwYV1ruGBJNII+w1BrXNYrKKVgaxxfjYYRVxfmFWo/KdZzLilZ3JQXq60FB/FGeNViNSf+ohc1Y
fbOUSvUvXfXl4o6lrUed09cfuf4VI3wW+e3TJ+CsZtgNzaUDaIQHroj/pXRW7x8oVRFMtD6kAgPp
aRzfo1cN8CKRoEhOaKuE10js0j1h5DKZgVTarkk9FjpRj8+oLuekkVTz+/daHbcsldKTscUzcEDx
Jzbsi2aJCr+WNa6t9kCAnKj4nXmS+2PBJt5VZZ9PufgQfGRA4k9Lqg1wYQK1VkMLrAAOB3PgAxwc
lT1AUM0wCvw+7FTJROMOSH41fvBX9KfzGGq4XnDS7GRM0AITF/6GgX8K3FYk/LFyJ7AFkYJKISn8
crOE8eOFo5P9HsYLQkUXmnjPRDg1TM/Kb9OSPBEA4IGEkZyfl94nZnCbXelaaY7ZaLK9lH86IMHM
F6SEP3vaEkknUF5qenErAArbY/iHrEvuSB4BXA3UiUb/pw0ePe0oDKDsN9Jjv2MBUjbCts7AF3ym
LfwswqftF0vmcugdK4svIxRakImi+DRfb5wqzC6+Nf1TRIF5snC6yE6UQdFmul7cYReSY4LbajrV
b1p65heSte1RwcloqNGsNS+avhZuOxhswZYGbE6wI0inaQx8jMlfUrGOzzcylsj7iMpIRp1UTeFX
RZ3G8J/1YmLsBe0av2/54AXTZoxP8suRaHac+NrCLpkYGyC0DCEqFT/8cGYoO32eOhZ6acZTb6gm
xotQ9GPxuqFMKiZPAijaOSNwEjzQWCx7rm8PMFPKTJgW/2JNSBbmZfEcOBXvw0uZPCLDDVTH+k12
JEq8xV+8gY2FP2ZFPgTG3foT2nDxFbCm5RtYmmgkg+EAgIMNfL4vGRm79C917gnJrdGOkcpgU88r
B+2t+plZ88LxRSnKcY0ePe730JMJCCvep0SVVlOa+az/9CRDhnRlBhaZd6ShvJM8dod9XYrgmxib
Guj66A5CDfhveuHCbHCr47tuelsRVzrFIj7XEInPsWxPFQ7h6Rb8NGxaJUjQ+BAOhm29ABpBL5sb
CjADIAC7xC+/YWsxuzu1q4bHPORqDFkqy4PAi7aUBqiK34I5uQFONXUpKrwjxibQfpXXU9VBwn1j
1AAEWccbGbH+sYDPs8hZXq5IC6wTZPErJko6Q4n1OGG0hPEPm3enZUe+QkmCajJhsmKsAlPXN8Wj
qfwyLBVBsmAut4q1lG8SRLpXHfcK01/0bj0xGIybSO1ZsAHJWQItKeYnPhsCuvkf1E97NEe5Pw/O
svMNLUW4ZZdpBv+pIi2HENKAPBfWBEmjMl4zWm0NTRx8PBe+Qibvj5J/MomJX3fGDC/gE0sLzIGj
kqlowaMTyO5av+n0/RjnvKg6DQ1UyoAgYZ4rDcQEKH81503zRuoFaTSQGYCiesaAmrOF2b3kk8Ty
nC9BG9+0vNs4Rkj1h45sYFmbIV7+xOWQe+nLQ7ZriCelITHVGQsPcYdFCx+k249kYBxNB/1ZKXf0
gEnD0dfjQICTxt4F0Tqz3/iEcEe3fkS2AfR57OZ6vXNkylCkmtlFfPKm/1miJ6PNwpk4y9K9KXTI
CnRG3e4w/yuL6i88zqQ6aylLVH33Mjya2krWVlUFtdsl70PBUjVhWxHIL+B44Z28MB9Tg3kcWzjK
DelttEPAr0fAT4AXLwtoXrSotm6udJ0nW3Ae0fvLApaP45kv2QJthYZNsuPxEsDV6IftgGPareY9
UOpojF8xN2Y207q/aC/iOMnW9RWPVv+bHmjCUZZk446x6xvfJPPbrPR4QDiXCUU9MNVtuP/inUCO
vL4KgzV65hDc1Puo6ffAWPGu8fEkJsqukxE4+RFeLukuisPAOJPXMX9HF4H/tBtsGsmlhQhLCBpL
X+alR+6IGCeYwsQXuOACmAd/VyWv04Z9tnSSwl3Q2laOlB+rcLzX0rtIcgVzoahaKdxe7FZYdUae
sPiZdoyNegK1STGHFdoGN+UnntBx/sTxCaqImN2U1svXWZgswSvEe/JSe99kcagwuHX77TvyRuS/
b/McvL6AW03ZKuIT6A9vYdl9/I+k89pOHNui6BdpDKGsV1AiZ2P8omFctoRyTl9/p/o+dndVG4w4
Z4e15lIxlM2XGxO880+Asqd8o3TTTguuyNn58XiznsRsLdG7i3aI6VnyzGrPZvWDwOgFj+qKgS3r
YdRpsiMNy+P4QfAPEbmIkl5cMpS2+vCYHIWhQBe4vnQb7Roq+Er49N0EnWH0TL0MSYoGDaSjJ0V1
5iT/xJC0Sgn0/y6HRvEgCVZ6ZuZNCYiQs9ILtXkSzS7eia+TDFARSZx/MhY3NbwjOyJHXJ/zh4QQ
uNRTxDb/VDl2kSg/6n38SytRd8eFsak5gGDCIAP4hZhB67QjaQU+8abSV1NmT4FTbf78hOuGwpYv
8BLgDFI45UfQeSQfb/lQYAlqYSIB9zkU72ORe1nnhEeyLPoFq/QPAAjK0+/W1eI152RRQ3299RWv
9gsd0SJYB85wbP6lQCnf175GhqrnDEzDMzKK7i5tqeNqukzDoY+cHNEdlTVsMcIMYBtuw+SYUXSc
g7MSbfXJhzu4T930DrtHG1xgFJeHvocz4QN6hGB3xWBOZhe+h1U3Lo1rhjrKFj6E0CeJlpgS4VPQ
ziVFrszslclePSfKvpToQ28PXNR1tPSvYWaVfOs0J2BItQn9VV/c3yWVyArgzHDp6pWGKpZy42rS
V0w/o7hiZ4Z8DIfW+IfEoHjGeGENNrH7ujvX6OEgliffWnuWLym54ANCYURmLH/n2hUBKIOYUV2x
5B87wktY3uZIp+cXx3zO/yjvPWORivvGWFbFRtb2CbwrMtUZW64UeLJgm4D3dxtG8GyLOweSTME6
hIe8E56F9KO/SEIJzU1g08r20GhjZlQegbPDWVtDDz2zvkQ2883AnGgGdzauPgKiaC7A5AALBi/L
OLyv1BgIbPDieCF3PUN5O1rVWxngAKFXMyjtjB/ij4yC6ZmJqPwmNB8vs19LB2bHovZkMQS96VbH
17j8SVKYL/QZmQP8gh0noBhLGtflyBIZswNZrTK9wdnIPKpIFhvtiySDq/hZWwjbFPEDXQeHFwsP
Tiw79THrHf6rXmypdIdnVqFwEx1E3IDJwS12jWskbsbYk6EkO4xYI7LxIZonkPDLIMDTvvjVCQM4
AHf6ZewZKS71Fb/TCRvmIUS8ReJcz1IOJRM6i5PQADD7jBs7O0ifyPjh8y9OxCVI+b9pfPAMtICn
Zo5/uFCX1NdgCHEejH/vC9vb4L9ULmn6wpkP35PwqXVIe0Ccq9ODYMThZoV/LKZFqi8OmF3giED/
ceS9QrtZsXqEHjEbIMLInkf08PcEpOIkUCw4txnJsdanm+8BmzC8q8qvmc4n9j8sZdYE5Qbcrn6f
uj400HLxXaO8BM15Y6thSwj/IiNmBudis47PirhNiRWFg/OrncLug8soouIoSlfGzzvAIZxvJzse
0frCj60fiX9e4Ce1YnQw7Bze9JcyWfA2WTdB1jijCsS/GW0dJRaDyvd9HJEiUUs9C509mYX/KQE2
/VQrFvvO4Jl2Lu/fAD+HX41Ks3OqEXuJkwtYDDdiY3UeWJffDNIgC3+qVxxFvvEn4CE02Uj9KPLP
hLeVSyk27ovs36R+augyuvHYL6xo8hZndci8Cfo3O0BNOMeQ5ZsWJgHfHlJ9YlKA/yGPVjeL7l8v
cpVlG1O7ZQi0SQ59Sldd3GhMiYQJ9L3dkxvI9e2jvJD93ZSzgMicUMLSJv61CyvJT+bX4hywhxqX
2njKzaMc/0naa+RJFY9Ix93g5gdWQQIXXIbVmkcfQMofPJ1fImr0r+A8H1a/mYVkBIYx5CNMxAUr
fjQ3Cj02KRYFx8ImQ/1ZXhPGaBobnOgR844Ja8s8LdiMSFcemMhwApH5sKZKIYxvZ6x5+yHwvMuU
rtP3l8ThdVzABrDFt0saLFn1LjgorEZEO4TZPo2t/M44lC5jhQ4ieh+FVQkxJl7dCHfqww1m49Y1
yRKdXCN/QY1qiFILsIpvjHCprIN9oEBBvRWdkw9PfXGX6Lv1nKbqL3vkyikJnQaVxgDKc1M9WCiQ
cuNk7Krea4KZjR3SHJzz2bERdoY8/97L5ij4mH1X2lVHmHrJhT9shIMXPtIIbNggOyOkR0jgh+6i
ecxQtAftmMJ68dE1l2JxrhRn1LxslgxU4j2o2KlZBD3ROzLJjtxYeTDcyq2Uafj5DTqUi3jL+JMS
WZFW6Bnn4Fd4O7otNPsAgbV8Z1oEmjQ3XODLKruaq1w6TIMKdQuuyxnYq9PZRDitC7f9ZJD5LVrQ
YSRbstAAKq8a3pbNk3rtp1Xyg/96AUYMRl1jo7rRt8IHj5dwpqmE6j8L9EtPuohEyaiW+YGw7bvd
lTt21Kp+5W03sRegGp93+jhmb4vhBqumZUJM/hb7r2X2wdeVGK2WLR2EPwam6+ZDMVzjbbOdamxW
mVbVOMklPDB5NXQ0946OoXKdfSkQEdkKnbM7V2BREyyMrpJjf0TBibeF/AqM+m9uCehZ7ncOJeCI
2F8NzjjzQnE1YjymN/s7I0HtRzv77JTSAoVShC6Bz5Gnr4U/xADkqYlM6RA9MgVaorml9811FrDU
FZSteCCTdV/dKggNn1TT3nAaPgmzUVzWi4zWSUAqbfVWEU6GjqkFfJnt5W+zOOUYI2G8OXxkS2E7
D7CPQDLZmmNS/dTX0tvBSqB3bOjWoQ02XaXYgCC+IblB/6t3AUOq7JfXl7Nes9nINW6P054PEr9b
Y3GxSKKFYJ+8rubc72ik+WNjSGuKVXi80L9spL2usZF6kufZuLJbJfDsTxHENVpTJ7szN5SR9Vr8
8u12XR3IOtANW6WJa9esX6jX/vgFShxIpNBChiEjZDl0nhy5jCoCYIXIyFacIo/CjVYlaEbPzx9Q
SZuB7xPyPATDuy5bmTck7doLwYWwwWqZK7/NhSjPm2p9DCe2nuq1f5Ahdpnl+IBaeGksIPk9y6ha
OAveToKZoPWAKpqbZDXBHmEg2f1otmleSjAkRxQnFLrtFpocwx2g5eGCSECy5tpioxLaFkYnYT2D
lru9hpK+6OhXPgOmgi1SMJ4ktGsagsf2CB9VSj+VGYUHxyU+KDxw6R5Ep9T/Vj1ernOF9l+hJJqP
FDZGOjxZ9aiQI8fnkHsUF1TO7SmKDFwxs4bUKttDFbNUo+wx5gu1uo/R0aSCXbxMIkugbFcrAr5Z
v72D3QiOhZEBo5Vm6G1mZYzxGuXKH5pl8UuUaPEWcMkHiQW/RDp06iMJN0zZ8FV08SkJVl0z87Oe
YfwPBc9iognkBaLkK01HVckJ5O0WQPHKxSWvQaPXj4y5EO9o2zIPhofEj5yV3eZXrq6n92+KPYJ3
mQ+Ajhk6LlY4mW8a7R8MzWavFk5n7kDs4bSCH4VtSYbqeJZwRyfnRb8H1UvENioAhDWajMiaPOIV
jo6x2QbGpudJBoL6Buh2xE6cOtsiv6KJaqAIoIslTZHfe9md8GPWi38pG3U2qKg+sLxQ85/0zk7O
wLzVjZxtq0t0rrQTjYY6m0qqvbgcvmT2/qdIsMXbuKQtfIDKKMflgkehMu22O2BmYHPE12MpHWcN
PtOlwA5/1R6K6iYd//HfmbLpWB1GrHUvhfRhLifLb858nSDsMUlkIF79Dm6I75eCmTyZzuoO5Hbl
2VcgfhQVWGWeUkaSw5MlWHstECT/RAtMyQwBJHcsjmozI/19tC/mPxRBw+hpP+A1tiDBPax20S8Z
VbDKAod87AIGj4Kc3+YTaNdvspC+k4o09Rf8FBaCqJ+CQ1R/cFlwaEol2SfoUGEEh5cwRiwPJu8e
ECyiP7vFcmapwPoakQ+vbDhzXDdc83QBsltWXig8qJGw5uezooDqIn4Epiv392z4jgntQiggjo6E
oB/zNqNMhkUctB2IADc5yPmhTXD4W0iMvplZ3JGcKM5kV98CFbUO7rMb7Uk4mepnN7OS4muN9ODM
2ID6KqWcmM50/iVgtVPdHtPmaUSn5lU8uEVKGT2uukXw1yxu4mx8/5JDjNPUpEgcXNMOlmsKA3af
5a+EfnqvKmsM40G7erbAHJYHbAio4llnL9xG8lo8ApHH684tZTs+2C6YrU3bFliqxTnitf+q+V00
AyR2pQBHhr3DQZ0v7hIsFOeUadYtPRXnD6xrir6Ryg0Upd10CRDKgqDEzomcATVz+JPc0cns37U7
8s5aW4Zj5C/bHQalXELQmF4LTGM9+ScSCSOCgy6WjaQC/gnwG63sXV/YHfPufajvp1dohQGAhaUM
Hd1OSCZd9bfOfncPNTvRrX+hgTLqDRx64Yy2oDMf8kDU5aX54GrT5DXu32gTrEkC8a/+hLOgB2dK
yhhzM6wSMpu0ewHY/U37L7inZmOUa7Xe6XsUdoK67dCK0KxXjBRdfF364MW+M8VbxMTcSGC9pUM8
XgZ2X94MWBcc457qz1R1c9Np1Kvcr9HT1BUc/ud8xiYfqdNra4H73jLuc8K77q9RK6oENkVONqx9
fYOGf7EXBt6JjRen9thxNCjGwV4xQgHLszXTTR68+m4T4cETzot7tvpoXP9BrfGOL//9plFX9Tqj
SJewNeNAtgYgv4jaZc8e3Gllm6zqPVrleecBziiwkGQ2ALBjb/Dtt+kaW75SLMnOMGPqNTYADsq0
tUltBBgIff0sfJG6SgfPAw3AfD8UwMAuHVKfH+MHZgCJU5riGV4BplSGSen4UI/YH24TtjZvioJ6
ybhYqo6J4hSFW5XXWD5IEPpwXVKfNgwEdTKLV6IICNCZME3rTpNsGRuauUP+WDTA1iIl1MIRc/Lu
24KpPdY9Hr7wzqhjNuz8yvg9F6ihqV0z9mnAo5W90vwa02tkMxZv25p/s9rUJyR6tWxFGzYNhjfB
fV3SGGPLlNeBfkPJo5JAKp+yBeMLpwXFBtryjROL3GMCGFAc/xdTPbDCZac9rJqLkHicoGCgstlL
kfePUGRctOxscXZB1mhWJhsI3JScOsbvLXqWJSeszsn3/pdnnqocovZG7G4E8gjY1bBNmYKBknAX
MGUUq5IeeLrwzPAS5/y9I/uJ/4Dz3O+ktb8JRp5dnT7iAFzLnzB0an0lcptSuzlqflaPhBIhqAq8
rzq/asxnofcAnCGiV8w9iKzVSnNbFEAaEYzLnNeBc2Ji9O9g/6KJYm5i9gMtPblOJ8z9QHdYPH9M
PxSQhOyp6oVQPZVwZgbqYHs+4kPHayaPgFOIr1JnHoEnGHz6MX5p/kL9R2tesulM/8mxEyHrpnXt
sZoXD9alLWSbBzk/HZKzOcJpJshSBHMTafpz3v7tuQDbGQKLMas/8zdWEc66eJtj9IOpcc8IrhA+
KJkMmSeGIkgqNhNlJ98915IUl7THtyU2K+WlPzNGR8eOgObxB8eV8P7HtwDlWeFowo0FpMjAMX7z
MWw6F0Dz9J3+A8+oMlSX0l0Ero1JpAtMiusRkrXiaMtX9lrMfSAsYoAvSzZY2cdsfEteE7MrIkOS
F4ZaZGWIuSTFY/m+z+GmrwPWQ+r8Mcs3hpRv3Fi+aQ+0Fey1JXs4EIluFofqEH8GFpIVaP7ZOlZu
4x9oIog71Kj6ki08KtbAIj5kthECPikwrcr8OOluOKhkZZtLTPGmYhesCF9z2NIJ1vuVuDVAQ8Hj
0PwMD6GPFZDXthKBz/36xFZD7W6wGMU2uwJKlrD3cn+rVke2v6Zy0u56fx1KS1AuVc6xcUTMqMjn
xSerIyCqhohe0Qk+JNg1B+2v+9fuI3Qz3YEZc9s4dOq4ebb6iiFMijHcNzcN1h6PS4MhQVVvJ9/y
qdC0GATsGdkNI+sUrZA58FwwT6tY60SXiDmy2KK+PgTI+bnkiMlofSsFyPp+dAzgqwBWWvwnMzew
S/ZAArgrIsUywp1QCY6nmNNdVviSM9jjF4hUTOY6RtCO3/AlCp8Y6arxU4/sCBH4W/EAXMIdWmwl
mCjKibiYmAOt+9WFH63asvCXTz0fPoBlqt8c/d9Jx0KIaY2k4eybEEO9JciSQKV8/ofwDNgFOyKq
ZalHv1R8V+HGZMBAYUmJb5yb4SY8xfDZUKdrm4alBkwQga3IvFpMPhv8tqG0LTAsx8NHaGeuPhXH
bLhl5g6/Kz9hXrpM+cX3nz6VLgWr0p2AhhbhhmS56j7hptZYV+FKZVcPzylBRKIeaggCAWXVQJ/X
gLCxJGiKvQ+rElRYQy0pISDJxV3HosnX97lO7d3cayw6PjYYQK4ZEd4RFPTmo0tcGfpScyve+nqE
lc8CVtkp4asav40M/Y6x7U0vyR4ZX52AGINPARbfuDVrp0U8JWqXxfAtcdkrxit/XybBViePRVfN
xJ4HNqfOQWef5X/ScBWgFKERZukGgQ4elMEcpvIGnEfxV617m8bmIVNzu3+KlNjYe4jkgviT4Vlj
FhKTM3hnfEJrwcIfrVy6p81Thc9suDBy4BlhjGS8f4xnbNgoB9DrTeExSVBzIL+S1+ZlwZffXL1p
g+3+FPnbBUnomDweF6x4AByvfEzUPrWjXcFkowi/gbo8IzIkQcx/auiJW1bPW+pgwV91r3zl31hK
xC5CJbKFDPJYad/xLODO5MD/hgZFcV3TVEg3qbKC22Bj127crufjWvZIA5cDj7xF0csqlIWyYpF8
MMjrAS3Gi39Jg6t7ooPyEfGWv4++M2lTSjs9JUZUHLi1z7FOKODit6legXmUZEwvN4FfZ01IU3+O
JJtpGkUrmr1VdBEx3FBSxo4ZL2HSo0rn1TGS1d4cvZa0lq47TbH5FAX6f5CTExl2e+jAaMw0f0sS
DB0GTxiFHG+Q94fHNiBkZnz9IxqY59Pc8ep4DPYYikwGeSlpiaSvg/HVbBHzH6Hp/zoS3ddK76jf
SGhRl+CA27z/GeIBsAnyc0n2IElCj7bTPyYVARkUldeoTFU2kJ14p3OYz39gq620rYCw/RMgL4GW
Fh2MLufcm/UhnFd7piOxp5wlZissp3+V0aEkCg9qaqnA1db6Rqtd/h7WDzInPJp+JLVwxe10i34H
acMKNnMFAHEN1yFzJNgGWGf+JS5nzDZJvMTYvqm5HiZxl4Q3EEzzOXSU2KueqgRPiAHNOcf86zAH
0J+lAhGdqcWQPmlxoYbBmLGm60gztWzT/XSnC//DBHRiU8/v0cA6B9G7/hJ7J9dcE5VZap7HB57n
lRfULqSPvaDYPSPCKoavuko/apg7jI6AKaN4CjeCPucm5wh/kAdgRFAZcJGomHYrPB0UR9pLncEc
JqsJ0yGOpWNqbmwCxjWBtWLhQbb2htWu0LK3nytrRgl03eVc46xSytTinoBLV9bhXcEIQ+wKjhYm
LyNlqasrDsYHfIy0ZzuDlCkmMiuRrIZdcRioai91QMdHkxvuuNAZgsx9ebwRVwY0q95Sae34KqQH
g43GHbYMxUMBmlEDCvxDGlpBzFIrbyiAWA6GjIbQwROTkiInGNa17Jj5802uWdA65QsStLkWL/on
UniUVVaA99iTbzpjwdW5pQA6iC+uAK1AfESQHgnVHe74GzOoJPgzQkcLH4i6tXkCZfAKKdxSepkN
K9YQ3s7CmijCvKix+Y8xJFLBltoduoHqrAiECD/yYLl4KXdUXgnCms7xCS9qKJvtTPK61gmjoxR/
9JPb0BGn1uIHU8X0aVQ/U34sh6NMxNJyICFSWr0PwHIpt0AdQ3Fbix9s3skC/rbwOQSQaV54LGD6
V7RKHgBHhVAm6o2BnpN7vkKwkTkTsv6eLQYWhlP6x0KYlpIv5ngRC0ZgZv0UmzsSZyJr0NIMq4JU
Y6wDy1Il6MNeVEdaHf4Xcr4j8rDQTmTZ4e2xyshjAIggkkqY7y1TOIQSWEq4Yrl8zQscl2OFacjN
CGx1+X77F8ZQg+MZLKNIzVRs/85sIoa08y/JSD+whFu9xR1Lzia4d3nZkyEpvBlfogZDBExhzOVc
buGL9Zt+Uw3XKgDTPlt/INN/vBExQP0n/cFCca4lGwWoIqMFJ/hu8wehcAhgI6R3w7+aWkf6Zl6J
WAQuidF9LOjF9HPyO6fQnaV6C4yQzxkCQ8y3QKu3vCvh/TFK91C1Cu5faleSePX+TLcpAGVFHoZy
wONokxlJcGoG7absNppyH9HJwIPv26tRWyP5Px7JjMV+wXLSNuoTv7Rxy9egfoBRkLChsm7GuZju
mU69lRViXzSz23CPhnOHe5R9JPJDuDc6oci2/mF4nvTSLhh2ZroBP7pJyKFZZudiXzrmrzY5aC7C
b20J6X+dLNbwCGfvIOWMg4x2x1Uvr4oP9SyDDLOQ7ow7JGAgAchnoZVaVXu4m3tmPsxR0KChyQDt
YZLEiMoVuYBFExoEVsX8R+5esULAHl8kPLWQvDaoL5mfwpLkHzlqyq2ouv6q3dZbgfYN4bLiYEqm
xqIvLJzpty1BKRHdvmSe2TRW/EAqSJD6hGPzIkAXtbLyO9XWk/gltS4/KNVc/v8R3Q+CMsQN+ZFi
FPeRcWeoZ6HkeROlhVhlVdr9OWDfsSTp3djJ9wJi6i7QLx2lgD+PjlI2KYwksHcq0a7utiABGEfD
ZPbFOUiwlDxqv8T3IBQJt2wPXYZlA+bZDbBgg8Rir8Ss8TXmG3Yk6rUqzgh6ywcNMLV+gzdfWGb7
4mvapz8Fp+5iz6hLJInyb3HnGQIudP2jb0ArTpU5TR6gAuboLN1L1U0f2h7uzpvsPRThkKk4rElZ
nM78QovIJpOs59BPP4V12WyZ32B+1EAsV2weofXZ5jNBF+KaNLxMOBiUUj6rAo886nuLtUmGqrqR
qJ+85lAYW1BAFh97yXQ0osNCLbGY9KWa4sY6MT4Mycm0TX9XkETDGV2nK2WHM1u4wffELxPF+GRn
fRONEFqaeWSFonIyV9AAzJXIlPMNGGfWCleUApDP6esrslzCluUSucwyDwgwVsFKm1vAep4EHNAq
R6aFKaYyFQmb7KpswAvp00/v/HMfdAzEKtgegFA67TBr4a4p8Iv3RsVq+Ac7wuC64FKhKhjJXqWQ
Fza24EIQmn1V2FzhJXGW7M3WouHKkSAU3xlsEmKi7HAvPSJGRUe1ZyLzmcv8NtR5qIWEh+tCO4nS
KpYtrTwnIcviFfq6fB6gbSUvf6ZQ7+q9nF71gb914tnjOOxLSPwotLk0ebOcerCe8+SckU1LLaA/
V4wwhqfoqcU92uNKGQuLY5oq3mRe0h+kbUKfV94nfbfon5OCROuDIAhOZKYj7/gmHYpPbUNysDbY
lE2SvIeWaXyZjFYbd9SeIcZAGnVuyi320Mpl607s3PCJs+897cvxGBnHBne+Rogxa552XLNiR1sN
bZNB00lOXq28FsHbSK//7v6hXaMNwwG4h6MADKfTUPrQ+bA7JBO6DHejTBSvCC0KEf4gLzc0X6z2
INusmLr9Rz5ZHg6FBj6C5QzGeoqlwGHxU6RHmQDRPU7Iv4lIgQ1CElXmE1tAkcBLAQwZQfadY9R4
LLieWdCRmIK3gTjhe3CQk12BVgyVpU6RsuepL8qvngH7rOtQCV35IhMP89lgneAV5MxCKcY9LIkx
uaLk8aRrw0Y3GQhY3hiw2JQwlK9yexvRayBBYMbBLUlBRGxye6zKO5dtnDIU4uwA1E57H9O+z2qT
anCEIcChj+Dqa5BB3Wkb3nf74rdCzLLG8AQFckCY50YEzYMeBYcCWwQUzYzfC4cfZp6G2QXrm9uK
W5Snn+VP+MUx9o4chhfmyWdKH/B3kCqtK4CsOHEYcKxmuuFS/4AcObJ6ssKteuZ4S8oTH5pXsI0u
nAVyBKzTxBwxRGM4j7JouxC3inajlh8+iwG6g0sXneBQ/9SaEwfgu7/LdK8OWK5y3Jn/6LpLlXgn
fotI4q4ZsKUtx37zxRZxLfzDoEGXztgXemM6ftHBaExO6w05P4g4FNGdmMLFlO3MKDrlIo7rPN82
O0QzOuPonJeY3xYLKygOJI0u0i8Dw6KFB0WPIE7SiYxO/V5RMYbveyo8BGyg8wIGb6L2Eih7hgc/
IsYm952odkAjsyIkuU1/5OIoIkH8pqZjZIl1gbtqsfXBIpjU3Q0zn2sfXifgopHuCu1Vkag8tgrS
TgocpOFsR/DwndJfo1/WaPtqdkIgU9SBqTl3tI3VCVm1PF1UkA+Ja2RkDF4yv/LKombO+s/ncRJh
aOj7LGN1w/CaeVrEaoqPYYmAIdTcQHSRAQlAMQn/+RWBEH68v6sMWR5O6GgtwyYYD2+deROVhmHp
3GFgGoOvKsL8uaQZNjOvoDvBHqavgmbDZP0AEnPW9JFRMq5Vd/gLW1L6ltHyCStmiQU8DW1xPNC0
Dn/5TvspQtwxH8O4DUhpSKrZmcLrUCug/yv1MwvcptxPAgcbWluf7/ZSYTImRztlAe3lHIVu1tgq
h9wCuS55Qer7TjXaofAQpF9df5nhd4beyZtuTESn4Isp5sDgtT30sTuZ5zbeYkjDLDZVbopQDr2w
TH3Hd4LLUAeLMEubrqMxrgL+3b0ynyMToMhr/tTUrTHF3oEGgKdJGHAtrEYhm8w1GyeODjpTY023
NUKZKdlaYk36HzfP7uTcobyRAkSXmDmbrWCch63PDA96s9ABFloi9SikO0MvUA3sxY30O8nWCgoG
X9s1cQaRe8s2yOgQutEGoEOI7WFW59NqIKBeildy3FgwYWbUmfT4HoL+ie3kvPZXZgBFNe7E/FsZ
XWnNT1tQ7C3YYDKRXLN3vk8HlIP1dh3ijnKaf0WHDHbTDr4lFv9w2cVoWa71HxW+Qonx8c633Vz/
I/4AdyMdC864eEm3hA6QoL848GAE5Ps350Xm8YaNt0vWoIYkxNb4nqcrUdt04mcAXiDDUGSH6nak
Sm3kbwIyK1CJADLlu8+uWTYumWCVo8s1TM+8DyUb5LVEEkBx0/wvjdWrL36MsH5741sbnCllkPPT
QMZIb2b5s2jvo+G+TTyx4MTqT3LGVR2vOSPRGePJpGEk9pFV3XvdNL+a+VHHLvPJ0W7/xC+jXhb9
eTp21kt/LLZ1MBwjKpqHhl0S7GZyToNNTXsui991dEgcLd8lV3KDEDljSWkPi+Ejb4+zRidi7ac8
+dx4TsRgk99DZ6HwMezqs8BlEpzw2tDqURPfxo8GNW5BBlTLfcRKjwgxg7/G96J7jOFdGOaQlfea
XfebYaYAA+ioz0vqCCloSJjDd00oMY1Srzmy+OpUl+GqQI6WukbbGEC9bw5NSWjpIUFdp4ZPZThX
hPnmK86q4VHqJgsyHHheoq5TBTSZm7pSsHlrDyX40+KT8USZXtnyA9USMyvIoniDEW/dc5kylfNf
gxZ2HOkk5LniTTdhcpfDbdLhTUtu6KBK1ie8FsAg2VdVHYs59hju5rEJ6V6RJseNI4L67HY5tzrR
Af7Gj63491f2FsWnUSMrXmJQHDBAF07EnLz2ZPzjOnuQtrsXKONoJgR9babPxjjK+Vf8QnqiG2jr
V3p4qoaDOK5qYvUOEsk61bHR/5EnzOi9LH/gf3BbR6RCbmeIdLrtlc+y+CFIKIcN0f3UA5nZDEcS
FYT8KTggnP+t/csUbSIU0o1JAuoWvgpRidWrgjKjXKPKjWPSSLlELTH44+yNz7VLZoJueirdo7x5
U00j7KG8Q/rCltzS76j5eTILPtSKWX4wm0RdozyNIplcmwXSxvoFKZ9rdFlMh5j4NGAMPwxp0vxQ
hqzYRbeK7qPkDuKO7EmNecX7FEJxlJwwPqoq8C/WmntjDeStXCIiSZWTkX8N1Q7p1x/SzYjBTqJ9
Mtl7C+ufYfPGckBClk+GzQpqBxKWfNegz40OBEzq3GjhOsF4V20avJTqAetmQg4nApqo3EeNlw2P
qN5DdAhxh6hL/k2hDVZBVFhl01JP/zDLEj6lcP4ylaEHfVRkvi3OejzbGKyCjAOIzlzysdgw92ag
nsJOVY+ZSwHc2ezi0JfgnQmock8Sa1IOXlo0FdA3cg6L4F4hnsVWqBlyF+lo75QMAv6jWgbAazCI
w9zIVn3FKG1lsi+GfRa35pJlCIfE+8bYpdpTQIb0v4qIJ9NpDadpb1S4wYK46NIyoGe9jVX1+a53
Sv3rdz8ybjKmmkSdYZ0SUia3BFeTpRK5Sbw1cPO92bFE/1iRsMnY1/Sas5AGj+HGBw6+bq8hQmII
kILXstyq0/381wYmBK+EdypxndWLQ91uquDMhB8HBvAM39/gIGwUh5FyVoDxmK9i+DYdiQHtSp/W
43QgD5CJyifpO0K+NQhmmI7yH1GB/U2pb0TjoWamhmICdkfzoRMfSrsIxLKQtr2xURmcsjaEbMf8
oPDYHaVXeiPGD3JsJzGWJEgv3dcC9/+wADvLBUpI7CoTiTxwdVSf+CyNm4/Tml4dgTFrpPAcFGsK
b+mCmbWNZ8jhCmu2uu/yi94eSzZaE/Suls8xTvfsQrBoK+3fQnmQDxBfS/OsACsufgmnSLAuBup+
6P7//0PsMNRPEmBIdhkyoPQXc/EvYPqWYizVorORet3bjQhPWn8Fwk7Nv1j5DQxhCGeiOC/JASEZ
JIw5MxEQzTr7rSCsJ1SClNbUB5gK8+aEREpn5pPwMPzrDNvnnFeFD2C/hXptu1OeZHZGLpB0yQEo
PRf5K2ZQVhafbKvpX40vCchCCa8FKgxbbp5mKTwOLMH8LcXfZFHwonNV1zLxW+Ea/oU4IDsjAhIN
UaOVOPi3JXXLg4Ry3fdwn5kqOOnv6Cv8CkeXWSp/Mpcha1Bmh3h905KVP/IKnroUrSkvPW9PfffT
KKe+OUyoMmCLDRCRIPhCFlrTevfMonIQzEjRwCJOfx2gxTj8ekMJW9LAbjuROIxLPDgNmKYgZItB
tqF00SBRN/ohNn5DdUlPpidr5gaFjD7N1eTXhP6oZcqisuXQkL3h1+iCNb8FPnQJrGhf2mCn9iN9
cyVxgVNDDM2/fNHZMXREBaj6qabFamAz/KuFb/m7zvYzs9TQ/zDnV3Pjfu+9P92KFSelEwLQQqzh
wRQtDnX9qQf3bOa1bRqm98OXwFdtUapLXfzDL2JJ6Ex2qrCeH/6ekGUHN2Os7WWyKjAV4HrpX0mw
5s+dRW43aLKeEq74YFpbMB32eTEy/+qclXtOL73Z+9M6Z+2uw7qxY/Wa9MR4mbuK+QnM0tFlhot6
ItllrdszozXWorwp0jvT6AHiPAizU6xblfoD0IUgo/RBTOpgDQg3QpaMDggMXOkpxXEEd6ONHtH7
EsPJM68Uy++FS20ct/d6sUnGg4YhyP/SVTx/NEQ2waeplcI0qM5p9lf6j9mmN0cbCIbHyTtszXhX
gbCj88iJuRCuIeQPUSUCQvf8cD/scoY24zZUGSLY4fN9kP1NVS+o1N1IPJEoz/hUQpwN+DGx9PS7
y+74B6Y30qtzV5wrYNPyQUwZ34HVZU7Wr4hcpQNPdnm/E0UCHZSLkZ9SAmTkC8NoduSlfAzSeDOb
Gti7xQ1YglwhI5GYLMaBgAIsNqIRtV+4StV9SyKRTbnQaf/j6MyaVMXCbfuLiKBvXhUBxb5Jdb8Q
makJAtJIz6+vQUXcOPdEnaq9TRPW+po5xzzmmdvr+CHmJVU6h1+4wDG/Q2XxYZUEiYMwdFSExDGg
92haR9+WZoLqhacPOwbqwAaZPO6DddRuAv2sg/NhTNkejNcXLuOX/Vd9CN9E06KSE8hpC0KVFn7L
jK7Rlpz76GFh6OUomRB82AajZ/q6+FbVKHbnjcdcG7wiQScUX9F5lJ+K+NWgb2athad/SSxiUvzq
4PVChg6tk/E35XDrJgRZ29j4NDJ0IehyGG5sPDSGUAID2DdHwNn8enmRUh/g1n58yP/y7EvwQ+wq
NdrYxidSwRAR6cwYRLwnCC+57qNNB8lehp8pduNmU1OTNVthHxXOidGGfOVG0uGTnKCkGAEN0Fyb
2dJJEO0vjhizxNNuQ8sWkXuKxS2R5zpJeFjnyY0tHlZ3Gph/WrQCoH6WjLZzbTXiJq/nI8ls9VYy
FoxVkHvEwFhULBYZZAR1Ez2bcV0SAI/JmRCtwIbTI2MSWzPzMrejPi+VBRcuOAnU8vYb+G5/hKuM
LYjh/mhstfAEjDdpv8YXaj+MLA7DkdcvOuPhJEIdFF1QO8RVCdVKkujyb4LH1xlxz444eIIFZBal
Q0W0i8lgiL8QrSSgX7DGIk1GTIRigGVXuMvmAV495LIpc3cBXS1ydziZrMIOPUIcKsl3sB3GjXlJ
2eDLO/M4iMd02GQu7ikIV0s4n+w1VY95kk5bCesIhXGNNxhxEvUqS035F3Id/F66BCjZfD8YI0KX
l7g3PChXwMpp6uButw7WRmFFtovbH2qq7/nnC/favnvwRTd+iUwBBIX2K2hrzkIsL01ri/Nk2yxG
c5q5kXnKJvkg/+t3UBKjKcMJZJafXlDcvrkdElulfYOWY5KpZv6PU1+33/jr+W3DOTkRPrrHDBze
MMypJxZ2FWoMvI4b9oF1emKqv4pePiuSAHAPuAFxiuVi0EY3BumBlpNohs2IjhuY4C+J3fo2RRGF
R+RsyufA1Q+9hs7/1lIhvr56sFu922p2/SFFEDlOS8Y8dyh6birTkpE5SeEOFTWvZ+5gBCoStzAW
CixwouqRTQBrVuo5aV9QbZbjiffCCi+RvuYwgV1Jn/imz75/2FIpJxlldgZG0ksctqljbeuK2zuE
8BBnGzk9Bu0VSzsr+H5BM4Hl6BD9PL0RMYFfbq8+1eBKulbufAQ+3QHBFVKgcoEqpESgIR5SmTz0
BbZ5hp1vbSm9Hi8eL5bU6v9IazNCtwTMAvVIlnGX42PWSOX5R6TfP8G2PBL9WPMK48QTYeCKQjt6
eeTpdsBACkf9qS+8ZUxXI20ab/bkAmzZRw6Qt9+1H18+9oarEk///I3EbNI4f8R5XzOhmBvhKk79
7GmA14FBfIFbGDqcjL3AZI1lfzVjPaHMX9/w6E1ri4CMnMyix1folr7XXQHn3KQVgcSAZwDzwTiH
6ICwY+5HeznD10+8CJ8Rr4dtmT66ZLZRqVeXDqHbzc8ncXmHGQ0aNnt4ong4e1D7k3ZL0vNjckag
kXula+4DOKbiRmd/t/prWXrkM/q99BbMM8UxPcXwsxV/S/nxKZiorU4qb/G8sMf9a8fD9t6N7VXd
YDiQsFlgWjHLRf9dkUw3zv6I2CVqcaLbdydAkku+Y5YLebFg6t540l4+gDVTh0VHTAfj5j4Cw+0m
O2YZM+6R/xmRKKgYAYtXUiEZf9JQoGo2iOalwrNzDC/P94/qYzuZvc+DY6322vdE+CcSkTFyYUMp
TJC+L+QKUtT8Nf2G3BxFeHp/Mwvd8hKALAAmGM/W/eYRL0ASMVInLo7sB4iIDGA7J3zv2AWAugoX
Q/5FycbCVbChSIpoyNCzErBBqii/OXuy8dOXnXE6wMQ586wlwV5GJMZCiRHDpE5fsEsFTMnzSBPA
Zhc2cKkjgJhzRuj9o9FW0NuYyXvV26cBMJbvn2mZy1iQxb0t3JFNkaeXupG6Qv9sfJxqWZmbECWn
Qa7l6sN+Di4OGvAOShLZG8yLt2LLSe6Y2IKMfbKXTFtwo97WvnsEapxM7PAjhzx33izBIdpYjnfs
BPXuiQVE0Lcc1AaYxMOk6aQ9LLm/64Qh1zl9tuCwTIcek49rMahOX3iFffhAhLJHb08p9inj0G8o
HRWj9tnk6KA6RMkh7VbTIb3MDajEcGpmabVMz521RdYN9SezvIgevtjHj772jHH7Ula1+khD3+So
+uwmksxMMh02cYYj+foX5z6ENCIWqUAw6XXOeI0mTGC7bv5ebzdbGreGVDnmsabXxrBibGR2tUG8
s12Pq8YLnhFDP3XOCmb8LFJGfMgU9YU6D49Rw+3DF/hnYQJCylxuAhZCtSOLS/UbHdhOEC4FlWnB
EYVVjQA/nN2u7toI8TEhpWfMVz0CpWrL4AnRhhv9SgBHabVmUeuK7NjAPSbeCwSchfxiC+LXCr8z
BdcroT4zHfXLH9OTAjk8BRxnA7tUtstUGfVrK7wzW6JcVFmh+yyrQfwZd44X1hM8icEG8PaEBSLY
nOvvRngtxmr2r/ySoXEN4HQdiFLVd9GynlWIcYrspLff36WwDupjWi0ImIToqxLGnPHKLiXkUcfx
BcuHUfq2xMitnsTYLy/WsE7KtTRspCODc5ZrNzY5MR799qtgg5NzJlUwml1wO1K8we2nmPcGyhkK
sF16ezErm1XoMIDtsV0hIYkS/V/rt9cCpzZReKS5iaya50PvMg49Cwb0LlsbeWrmXJFdsCmo+RYW
6Ie3AACWXJqK7qTAa1QRrHWSoQoDfQEWKaOQUFD343/PsIaOilf49BcWrtcDamgpuYO/6j8uM1Wo
bZvGYTVfo04Wvt4lv9yr8uGTz7QfUTlVz/iEBu59yVFcF15iLVqdxSeD4FV2DuUVTyq/w7JwzI60
1UvBwaV4FoXGuKLqIlLCk/ulEZzxI47JzYwXdblKzP2oQvhiqfJxGeO12josnarbAHPGUoAD/kX9
3a+q2sbLLeK6YSR0bIVd90UUsoyMT2KuR4eWJ6sI72NQO1MjwGVPjp9KRBc95hr3uOAkXLx4E5Bw
tQ+JOkJaKDkrn98EGF96M0nZiA0vRKZAsB43eUhYNG2SZi7NTdS4gM6FD00Pwo6QnGJXPliBI2uH
ijqViniLhwoWKHG8yO9mn5842YjRngGLjvZsb4FyPRqBjywwFUi+/TTvvVS5DK1m5rAq+yVSHboQ
kwyNT/gPmt9eTa8a24kebuGZERpj8hgynnI1lRNSvyBfm3fejohyDX6LIrkGrv0ayVXwG4bs63i6
O95ENhglegRahm8Jvf9KYArV/dZ/pe6RO1kghvxqmG9hTD1+gPOXZ3osdGqTc7Gfa0+O934e7LC6
dhepvWBAihB8RQSCV2DImPQNhOvOetMxiMb7acsFMbj6vqHUMyW/rf1cPY35UqPM9N7PRBIWdd/a
1N2xPRT/ep6X14Ixu2ihC8FsbA/ofdI1UyfVIOAKuVHHmmLMnz02lWTN8aQFCA52IkJ2EEJkBKff
WnAb+psKXRs2LKwr9uz75WTFucjqXnx9gfbDRTAwhiTQhgZDX4+AGFP2uZ/mT2i/emRQ4k8O7pWA
cX72bN68aakYbRjHT71VwZ7i/OQB0bbmcAst1ECUMSUh6rWv4a+b6oLwz2j2bIlUvI+gS/W/XDgZ
5blFpeEU75vCZ8GzCAVh8X4GrGEzT71PerEebRvLuwAOVbkB8iAYB36vSABE6WYx+tcJj0HcpC6r
8hIU3+Sficm+0ecxbzZf1w1OXHgY4OvVfgOXXLtmpyXPOcO7Df9RkewkeZFPBUW4AowxsFerPlvt
lks9gi6dyaX6GDhXJTeRDnnxNaVMeuU3Y2MMTqolOhp3l8Q4g4EsqWgEfQ8E+4kb0hPz3zK56myU
hr/wODoDf0T/rzCXgONCuM3RgJMRT8ngsxmC4wchl5dzvMFIh2qfkJAgCoukfGhBggh+kdBEfPRf
KMJpcgkQsllsVVIsKOC1FWzxgFDyr54eZ5TWlOJtz5+GrGFL+YQJgCFMAHgjomaEDs9WA7kSlyyB
drRd9TY4quPxHZakZt0FJL0TNLd/IJNmsmglP0n39VJ3PUs2QAj4SPhXBs5KkQCDtUjbonGQoSEF
qQ2XuKTGzulUUzZuEY+JIlORySw46h1qR04S5iY0gtKlR2oZ+xnI+PAek1BI8pCOF/Ouyt8lnW8M
hn41rkQ7WdZMIYhZsusjjQJlCNmriQMZvouhfKF3WaEjRT0xa9x+OczFQ8WhBYAXMH3rIbYYFrL7
GfZUGjwoVPnv76HD9hbQ3I8UuI7KN9OGLNf4c19UzyzjtzlpD9mH4NpJ1XkVhZJz9sYEQCiJHt/r
+hRXZn+kk8plkQH2xcAUFKdaAfuL1Y10t/435neJyioEIgisxM3FYy38dUhrc1h9CBiO3U/x0khP
mZeTXGGjEZHELc3ekLXTDf9GwdQgO070ftzlZ37DJUrWNHwaHUyQeKsv0pZc0hloy0EE2qXb6uss
U5AMO/qbfqGcIg5ZhhS6b8jzYfihOkWF92qfsnWXWGeCaPqsg+fEdfPUo/7eW48oLmwdLSN1Qh8b
aDiWU5xXcNYrbjDcqlLJZgjDPRKukjqvRplDs2kgz40NhxR25MvQVtdNaJs7RgK41nOHGRK7lrQG
5ziP0dxTLTKsw3EMtJGNy5j8WjFTyW7J2M0Xor1dWOgsFm8EChQ+IjFhL1ROnykyfP4ickGdm7dk
H77n0XYEOiIua37fgc8+SjxiLBjVLcXslZGYESB/8/h8kL0g7XvBjiVrsxTo2KsdWxXU8Y3OItom
dPKXSwjiOq76KJpf68XnK8bfcbQ+dPNzXodOI/drroQbrI5Y0rl222OCIAYfnDPgiUfo+Z6/P4fX
no6JWb0+povqwUyXZHpcg0eVmoOVknV6gwX0VExmBl2Bq5z1BeoM03CGwcvBAPBTFogLdui72HHk
hfc5aHNMogFLFIA4UfpopIVl8n5P0BwQZGXvl0y2EBHkHDHYZFDpnXoWswvzhtqJe5oBItpkHowx
36AZJp6B+AOPz9NNKxp0yaDb+n9AvrGaB086PItaLJ1TCKjmHYNpfiWKlAVMY7NN8gKFM4tT4xNO
AZUz8JFgp16yLepec6NutpN9TNpjObfAqdCF7RpiCMCruCioXPQrRcjgKa9mC5anJC6vMv72HYa1
Sj2CcUqVpfQPB/6bgyz64WLrYlLQ7PSHHbtkXlm/DJ9DjsQB2Q7o/wzNl51dq4k/lGw5aD75rjly
247nT4Vd1A19eR6s6/5Xfm3hrm8hKLKJQml37aWv6ExdNAmEb9ESJKxeXMGWBNnT4sE0Z7LOtsSP
sbOVroqJoVua9/BFgGeOVeS7ajYFwxYLY1LNzTnTDALh36yvoZDZ8I80cW1YTtvM8wqK/RyzWh44
yLHBHzNqIriAFW22pkEUHJKCt92/CkkMx4S6Ya0t6P9E/nYU4JhLkg0OU0SkVm/jAY+Asrv9l2be
GlrKodjwvrXtj1GTe44/jWhkHsrEwzuAfaHtLvwtzdGyThahHfVGBtrSQt3kT4yBzZXoo5O/HGR5
qvnYCXT8naqxFDuMfgsBXcmvkU55MRR6+DE6kMcSr8dM0Dd9g4XzrOA7rGa/2Bng9DFuMt4etfeU
iPpamwYQF8vHl6YtFAI9MONRdwyU2i8Dd/A1URHoOgKe079qz7M/2Jy7i4J10pzsjQFxmLAG0SKv
2q/6vUJdxQPLhKODtkPbPnv96BF6wNkk9sd6Aq2aZxoZBL2odKJZi3hf3sF+UKmMdxiZPqNrJMtq
zwwKs4voQh2It4zjGIZyYGhMrgRvCuUYjjz3TLfZ2u/plxmKgF+c5tMYaIGboNtg4D0UPIb8OzrI
0g+byOeBgMOu/RqMAyoQnd0VFvYIpseB3DBIg/MJgknxp5IVgLza2kO2pz1Wol8tZ0A/TWbTCx9r
QLNCeWBjkqfXfy06ZWdRlhdYEBlMfanorZUVit5g3l2rdoucO2geaRSDHN/AikRd3PlhfG8jKJJ+
8nHFZNe2eBF3eAhHJIImhNPuz+pmHiueOSGbHenEFD3Zpknv06SZeTunecTMBWXSIr/3/eZFSjsq
u+4rA0qN1TKg2iMdAJqQsXxZZ0bXPswfBkm8O6eJOdQ4krzlkOfRbqClMJEHo7WgYR1QuFZu2Xxp
qB6Q8b7tUphI1YxBoiUSWQqJacjUzGvWVtk+kFfRWSFZwYGJE4erUd4ad+0O87jeylvOUpgqB6Nf
5dfc5yUifpRFONJrFVKBNI9XyhdpF7KXzVlw5jrL/miHImyOrpWt3JS73m1s6Y5hhM2F9aCWiTcA
npKtEq7IpaiqkyhfsIYQnAzhkmUD2vrKOJXaP1FeWvFCgALDhJZdESsKHaXNTx//lFemeKwxATr0
LlGyxfND8M5lxGT8bbDLnWn3gO1A56Fm7wkdZmYYnxmRXFlHYtGZycA3bBSB3WeXTWyHHi3GD19s
eU0As2DiQMXnRLhr4thnX9Jj+KcqIg4n3UARjVYncjvjuXJntd4aBZtjhuFkItLuSoR003zyo/K0
s46dyhJMFV2+VOWfaPoodsF4ZG6pElMoJr18j9MGg2UN3Rkjg8ZJn1hEeGUqnyUZciG98qY4K16j
YUX9pt2ZvZOFwzAtgIXisq7UGLwCKBXbP4bcwDlLZqonQLafzQkhS3qKRryh+AAc+VeuiYveI5MT
kzlzJ1pQmQlICPMfRdbkPwGRwKTXKhwF5DwKiGn5wBgsCMDKulLsMiG0RJ8wZ+bLg0YInAOXVvYY
x7NdCwevgeEhu+KfeIyIV+F+3LJvw6zLmmsdWGQOLNAdKyzV7en/7+a0+uRNg2EmdtqER2iQRTdv
Xd4SbHR0fqv3SWJ82+yVhlR7NghzgIR4nUTt39ieuWcFEuNhGqAcRKPUoVgDoWdr6HY6+qoWwTdO
jfe1vtc2PNIJRTnvEk/H7ESx+/ELbV8MtzREnIId6J6BhfssVA4frJU2xoHnyMKAi8R6ZrgLgKii
5OVH30779ZO1MtyEUGoybHYs/j+Rl63IZfKlBdHw9dfrJvKqYce5asIzoykS/FjAEfgcsiUPetqf
A2p4tidZtwzlCyNeVd+g7zfqO5U+Avjp5FCX/FUaGTBMJ5EI8FrVrcdKj2UO9LtfhugNXgio2MPD
ar1UWPYIQcoNNWSE64k0bYKhffGKpitxGrYow1fBSLC+mMMj4YlchAj447t6HQkLS/F4kI6BH0j/
SakV09ENKYjZ4vs1MsS0wbC/ICmSPlPlge5GL7AORonQheUZlqtnHq5NbaLFgmp5D38oCHgaTSaF
KmJrrXHeqNVihY6LNFJR9TN0oSlU1NGEaM/2TXr9iYm6qIS7Uf3r3rAnSHp1eSJJN33D2mW3vMyE
L5VZWJOeP/35VXh6bs3kfm+WqyACqKGz4fUqBNFvRZ0TLdPmH6dOIPUCs9X36aZ9KnyWkegYUrKg
onyMkrUc05SeqOQDS2nploh2LcWEBlMaRcvCAhLpv3dicC+tdtkUt+aU2OVJBk+I2LfEP5ogvDdr
/slD/1DlDLgsrmilExUXIrslyP5cRkK4QoCQDecCqX/C5ZE8yoEHFPsgT5zIMBIvWxFVM50hVhSs
9dqX4j2gCjuy1nm6s75eiMBhG/UbDLCRvDSeeX0VeuRAKBcG7aIjachZKUswKtvpBOGK7pPHW/9+
hf80iySlUzr13+ZK9/OWd2y49xghMVM6sq+hG1eQO/PReShe1ewiouT6YN4uZIspOTnVYPv0pmZo
wjAEdlyGoTZXF1Lq60zLkqiinSZ8IOAIvuFe5N1TOjKFefmMuFsLrI6m/ySYDHsV5kH8fyI/e5lv
CmsOKAoV0BYCx2naAJuLcWMJXNfDJjc3Mv+aPP6lxVwGW9riKzB6XkN+0gIgRUJ8QKCchubKxigK
LbQM3NsiqwNVoJngLlkWx4BgkBAu/IIGI8ACMQKEImixiy8JaZLjvp2H+9cNz5Ri4kOAF8euvf2R
+kt0fDMIXQKaMF04kHG+Cj//Bmq97yD0y3CvTtetYk/hXOUW3b6Gdb3F6P0OuABWGnJicdNF7riA
OgbrjY3mP66wvno2CRczZ1YNyNDkVWW2Ibu0OmmA27rnHeWfD7UMNQ2391wBY6wd9R1Q1yiDc4vT
vl5UjKDE9B8AlRzeLORW2Q6FizJwRiQX0jXIDTxjsUIaJwq28vrYgR82pMj90hy8CjAGxOrV/YaK
T353TA5EdCdg7PgF5vmhIPagx5GaaYcPfDgKsLkmoMHhBNZlvPsPCUmgCXAGDmeITxSDMVapHEyE
I3JqErm84hMh2k62OJu8yMG0TIyWbnrmrqTnAINi8N6swmfbPZrmXgIUpZBBrAemwHJbNsceTwUY
YdnuvyaZLNMgG/u1wpw5IOiguo5IEaBC29k8HVbZv7c27b8BkmnGVEhFzY5jG9TA+PzV/pgTvlko
D45KI2v+yP8mB222y8sp/QWFIpQGgd0rs5pwUy2Vb/BeGMqlo0UevUwCLucAY10shQhUWH2xqOBS
oCVeyD9IbeSthgeBc0s8iLUxQ3SCXaSejBmy9Ss6PGMxGptTzNB3AL48iw5gMaahji3Xf9wpGo4b
m0rOov2Yaw/+cbmIFy/lW71qT4Rk6b+X85H8F1oSThV6dyaexhlzMP9L/+w0r/OwppTWvl7nmoOu
glBXTu86JGZerrasyE66CvKIIo7cZvqOF0aiST6BdyreJNahDf9Ya6iUf7FPHCMKC8/45qamt8eO
hfGQiuoVbdiqDIuPwtnL0sA6GfryhoIKaxHPcW0xkKbD47QjoCGmkaFkN5DUuuq54uDyaTeuUuBo
a/X7RZ4NAvgZJ++85z1M6EWY0AlwYlRHAgvHWA0EuoXAHn/+UmXzjjYhduo1kY1ZLXpiCKEPeoF8
BVyQtWQg+e/krH6uBTuCdKOHk3RxkL9zkXRKxg28XbCaQk/qDsmp7e6v4UseAMvb7191XVIG5Y/I
E02WA5MwnSQO9UFzBYA5Nns2/JDJPntN3DVi77QkF9nB2PPB2Pv4A+2ycU9lT77pXqC5qbkuT5zn
4Q7izg8q39iGdEJMw/T4/PI/cs/80dQV+g/K4Jl5+QwTbJ0pLjoKCm8uBGeqo1gUzmimxRW5JDf7
DR2jXyHyo4cxvuBomTlPKvS9hfrD7gCwlfEn/ZkkQjK87Y+4n8sFRzle8E3C64hSASfOsMKm8+bb
Ns5YnwCHDMPUF/9pUP0qTzuhVeY89ngsUAcCYM2wAYfAok88qaT+PHLplyu50di/MLWMd6IfZV9R
PxWt/AR4qiIufopyvvAjwbAu7HU6Dtx6SyFYmrjRMaNuBZsfATFN91N3S34ph4TNYDePevqHGCnx
UhTZ06eKj1JIHu8RwCW4b/4720iX2INfPWG7XpO9UGeNi51C3lbCOuV03vy/VONhpp4qeS6m0Cxc
NTxU5tttNL9nCwu2icTsW48Dy8Ui2YaO8YWDHXXDXDx2c2SFtDbhF/EFb2XH7IVmQN/yf8F4SVzQ
GbEWDW4/f4cwpoHORrBc6IZxlRkYm9wpJc7cZcB22euo7E+GX0jLHHb6uKYVoDMmyiW+kFvqGQzY
mZCyQjTTm75l+dYz6aFs7Vx67rCg2lm1MTM4kA4Bz9wCynl4S5kUdq87XQR4lpYl1HAsKzy/p0C+
tIC5Op6g4DuHe0RNDK5PPHetazynvHYG0jLZenxwJo4d0sPwKWB9eRsHvdpWOt7cfRIcRERG/5DW
o7BmX0pHYCIp3bZUwMxGuR2ZFXo0JHS4CI9CNnR0xAb4KZrBLWsus6xXIttJdHUAPHxJ2w7mCnNj
oqJmZfZRk7+HSmWZqVfg4MZD2b1fS2C+hPWYZ1SYeAamFeu+m/0peyxnzMWh3mWkF3BAMySVSMCl
e9TqHaThziOwCECKkThwC2XYc6dPteAoR/FbffwTnIN2F+obEuTfGCTMLe9YBfyXTg9h8lH6v6V5
iesscSs4mq8tJ+pwZPgx7XnRlwn7j2kPbJA3wJnlz/oDQZHkihn3KUus7oHt2EClc0cPwdQguSLG
IfzEEaUtZY5w50VrMi/Mf4nde/+w5QaEgZDoTPMif/z8fRsGNN7xmcRe9X3D68Zbxp3RoLdHCi7Q
As/qxkvGJUhNqMynQVwHfHntAjOCwRwT4xIX5E34/AsQM1TJQSzcAt9bv0Ijywj7wEdAFAx5kLhe
7iHns+Gf4oxc0UTkPy+bO1I/huMaxSe0i3A2OczTI0oI5tZ41gJun2avogRh3pdu+I3ymkKjsuiX
BE/VzwiYGL6AauHI47eJPrTxQHWoHKbdF64/qXN7dr93JDeMwOn77Mu9W4LyR3X8cjhlKkg9cXue
XA6DC1aRKUY1ee7iZzb5nbkOwyUDWPp4/h8fkGn1i9XFvGC0ufx77YCUVT74SVTL2p5sRiQe6WWy
67KhwYaZCwjlMG8j0pqhwmSQA6RRcjhmXB7bV3UFCNT5usdzls6tfeUTrtvrPHvpcxoaSI7WHuBU
okPvPNpi5JoVlNFjc6WjKZIvYI9dI888dMuaXaF1wZ1sMLOLD1VBhy+StEiFCyzcCQ4o9Fq8Sjus
BDM8sXW6QJS/6uguHkj8+O7uH14ppnIhg4GssZufqTskxO1Gp79imEls63DlTJ/4jglzA8qBZ7vh
CDopbKDRyYjxGdArp0JgYuqB2vpACB2t+Nx8vcx0MLES6YNowhUjN39vEHQiYM+Y+CzA4Xk1f92/
gH9ZePAMcqCM7KZYirDEpTKqSDhfI9LEIk0pzIvvxBDsC9LCSGHi6mQjgev2wXtnRJ7SrczFBWkO
pyf3bvg+5zH2VYrE1XtcP4SUtSztIz8Ukhd2W82q80rqT+LuEbnPMQdrTF9xHCE87e4oX0bFx0Zb
9g8LvM82OcHX1JItknyUfLyOxSZxSuY938xbpGZnJT4ynhJmk4m+gHQIz+YKzhmDcN6XToA5rTyx
HkPNm6IKd1XQ3xfEGFxifuxKBA0XlwaJ/AfnROkKyd7svjraNKP5Rwgp5VGwpctH46Mv8LEl+V6D
VrGhPApCiQLmbPE+MWz/GOhkeMFMpP0rwfTNaskmR1hyKvD5qyvdqBXA50CW5vM0JqjG+cr5G1OX
KZoQ/vEcJ9KF3NT3g1syp7ndKoab9a7xJlfKG1zeYqyxSPA+E3pclnd4eXBxsYGc9g0cQIq+Z/6G
8hyy7FAf3ogqNawlT/55k216nGLWnIDgYjqmlLt2eoUba8p6oemjW0Op6yBJYDIr8V8hWmOd+osc
YCMaTsVknhRclkwzQN9MBzhLwYPk7SN9PcofPk73owl/HGg0sEj0WP3SCNrmDaZvfzBWLWIiEGQz
MfNa62kwKrYZOywxYRAmY/wOi3g9kmAPYRX6vkxkHycjVgdNWYnnjzt2LpJthWq+30QX0NvKsqWY
P/OoyuouD+4mv64hOHPKJvFK61YVGwPOnLE4YtPOFHCK3YESXdAXClKXhMJ2bq0rdaOhu4abnJN2
FSQHLhmgMEX0HHgws3ly4jUvoGb99dN2Lj/SLOrM3tC4hzdF2ALmm1zwaDST3ykaGZYw3p73j86Q
lE6gJ/31Od2cWFnzTYaCw+ZzU1shtUGTN2AQmhE5gRPpws9Rsue/876yf0VujJhL9A2kAMClWPgQ
pijOCTTNVzmEPXJyAet3+FilkWakiu9j5yF05KzwCwSSn2si+AluUUI5OfE/CYuS7pkW62ngjoyP
w139zmg/hR7TOPZbVYDv4dEh3jNpkyLPg8nLNJeHPXy7qvFvGm9n4dn4lopjZR7KaptPUqB2ofyl
SB4cRrjSWkPL+tMW6+xCfpfE6Kn5kXFKJl85OAB2qfMKSCZDk/a7ri7UUIwMk5vENgCmMr6y6Yda
dNRJhBy6vM49W88KopGerwJ5qSmT09P8OGLXzLTfkF6lG+ayy5y7IpmA8GUn4FH5498glgx110Gx
oFVcVFASu3gNd7ZGd0wjRpeEk8uQHyas4JTshtiCmrEqhBR8w+YVGXa6ET8nor0CdddhgnKEfK0k
kEkZWelEBf5Y/R1iLkmG6o5Tiz+lzt8zTUeCZqxgEgQ4ubtN8j4XgE+JS9IKZCPQJUyUUWsdhQrO
7UfJOkns/4bs9oJSCu6Br3FYtx82aUBJqImjcS5BTTBt0fgDHARdQVUXwIXY3uDXHz4uwFrQLPMV
8yERbyYQpXKVIxFr7cpaXuMR6sMs02cDJRPqAX4QXgzWs0Q88dAbC7S5db8sIXK/3BLDfWknHAWd
bVokwW3FiDX7Vnk+mAxzQHKBtodOXr7YkBNIQvT8Cg87VRiDmANA6TfC/JZUtJkaudpqIix9/xao
AqxFhf5xOHK6GSOlDaLEP94HuhEn3RTSOi9WIaFnfkG/Vazy8XeCaUd32shm2UJa+P9+w/QSHXJ9
U33428NTW9CqwIbZSsqVNs/Alh5M9xMhJOAXiTBTTmH/HNnAP2AMxOoWNgjggbrz2ucYnSinSCaL
P5cpDzleoRmIyn+9us2UE6NvCycvp9YOgkAMhxsLp77CMPFWl12zLYtVlixeVNLetNbx6OHZH1We
BCcfUQGMEHNtfQWE3Sc233Bj2Vw5geBnmq3qLmjQTAGlhKoIjc5FF384YzElVOKZe0H20Q9jEeRc
ndIQtS0FAcF56YarIZicGNwhlNe8sXQMzylre2aNOINt6YG2CkAOuA+F5A+JaId5U+2x9LfLDFY1
2sQZFFDmSaw8sNIw9LpFi0NE+MAM/uzcXOT5lSso3ryzW/3Mh2dSrgoWDUyO0aBfEROAdoQbq7cO
+ywDCStGf641HA6QkJrpW9yki+GamkAD74oJ/8nPEV+Zh1b2m/EI7NeX1WX9ueBtosZlcJO49WVS
ptMtVniF7/hZipBt8xRLlM0ragXzAOVDTjRAf9OnV7fi9XUS/WRkAqV7xXAGpZDhHd5E7IfD8cEf
nWBMpEIhiWpgCUqfXveudRbgY9Gzddz37VOsrwzWRkRK0TP5zdFW06oq32Sukd/GsYpt4zmR/R2q
fc5S5fWLoZ5FDL5ApvKfb8CfzYrVnja6+Ao9vljscC7SEqRfHT4jAml4brRZbmGmcQfTK5FfMQPS
2cyvCn55Qz0vzJuAiGqWYmBbJTi1/MH835pRgWqYhqDNy7H2VnNnY2oaG3yf+vijJgd+ipgsu4k9
B1ywPWrZGvGxiUYM3mtO6C6umPlAIuQ3F6dhAAGcZxfsCBXjDkTOjh7wRi0qw+Uj4kDNfqMLxdIJ
uwzZNHzEf3SpcmFX+VJPz+xVxT1D6QrGKnQ+KwZ3YEdYDGPnj/ojHzyNN95wGhUL7zbAuQca/h+Q
NVpIMmgxR7ABYSjjs6tiwJy9PX42Ubjz3yLK5/osMlsw53GwzZjugKgifgrSf3uUFjypKuF9bqN4
HyYT6fTVMQRGt/cJ2cKtRmF9XXNjFFhaGU2ri1bc8ZUn9ZVNWqSzoTgLpcF+YWr1R8Q8HnqMulnD
1TZIFtwSISa4xjCLthMbnLNbIEZqG8QUrjzKPuj+0i86fuN2qXicNv1Su5TMsVLiSy46ySPpP9ri
8soMhQaFWe3nonVLHOAuZi9M1ZxHb2deuyPT9JfTYtK0X6cMoWA2ui2iSKiyzDYR0jFSAGdPqMNG
Sp4s9Dq//nALIsejThZ3KXkv6TcPEOK3SWDMUvVZDxver1pesuLkV8HapaSoDurru762iS+yiXlv
cm1HPfB5TRIT4Au7od/rBMaxaWDD0RgME++F4jZn6bvbqfwhqJGcdit/NiWREQuqTXmp/6I42JL8
gAAFG9/4FVkMOYJTo86r0Wf2HyuAQODgLYJdjxcQcjCcwf9IOq/lVrEsDD8RVeRwK5CQUE627BvK
ko8JImd4+vnoqbmaU92nbQn2XuuP7QP7cyscw26HlNN/cdAL5R2Qr0o5+bx8oH3LTQZWwHBZievo
l5ed/Y4SrWt6bFVGC8y8c+5wg8lIhUkjmL3e+CQhMtrBs5WIUKj0QG36tlyWMC3eiKnNj8tMD/PC
8pqSNLohkZTmC5KMSZBQqb5cI5ozRQIAzjMCDpjBasOSmO1HCUx5+iXGs5mLNlLrm9qL/jcxTvAJ
zEagbTV/28LKL2CGAs9cSA9Pv8d7wS4ADF3aqGvCS0sGN3d6SE4n0yFHJMU2UL+zDsFhaBM5Fbh4
IUJNt2R28OApeUX/lOKHx497nC3LlFDHOao6LILfbtmZtjQheEfHsEc+xUstDytmVPOR3xhTw8xt
WN7of6SmEcnXVX+J9ToGPoyczkD+firbtSV52I5KyHZmZQBwQtqcuN4Z8m3S5uyWlD2BleGUQ8+O
pwA2M3DEdkFwuUbdiBP2d3NYkU3KJ57NWaVrktzIJetkfJIbBtVhWdXP1vJ6h9cO9aDJR2bZRn5i
DZp4DB4ZINK57RY+5ck8JyZuackZh8+m2M7SpWTZnYsL6SS+/iw+SInKm32brohh7VqCi1G/zwWH
yY/0nVRguAv/t8TTRE7iQJgOmSXIjqZLMa7TirbJX8PNdwxO2kEEijRWA+q8isduKUIIYuEpyRVd
NvRZJqxMVPnNGX0ty5u5jqbVNC7z10C9ogabzOVho4LCTSOkSL4cLGsO3D0qawuJFb2/FE2hUSZk
qPrIxYP2B0fD6BWiSLvW1sL6UwYEkIh6mN/wJs7wLpLgfAlQP2jzQo8ooJNIGyGz1pZm1dGyJMSR
L3xcUvIYPtGmMta/DZcgIrgLUq0qeoBwQs8AB89LDRSJAZWHAVCQWBljicVy4hTql7FhW78oO/kD
Awu1xCW4VJEhkFGClJ8bfcD/PvtTMmIy/rrGxaHkYxXgiJmP/m1E8zSXULKC3WLwz/lhoaMJznxM
8eLczRE/24ZAIRg4MtFxqYVXstaa2EmiAwW3FOHCpCQd97Fmj6JjaAcuHin5wTGPQIYbujuHjCyh
cw9OxHsJLvet+OzPdYo0B0/GjIXxqaT5noHD+APfAtYiQphLHb1EMyyZeaLGdtgSRsKTkE8skruV
Pt94tYjbGniP4bNmOQv5o8WA3m49X49kr2vrJvD4qDqSJUB3yeJ0kPegMCGGgLqlEIshr/vnSEKy
zR9AGpJGSmNJv/AICqtbl4sxIVw9ojxudTa+UMKp4jqflhClfL2ihBrpA+qorKAtycZw+eZpVMwg
s8iQgBp24ai1bsNaztUUcU9Prlx9ZP0hqmzpQWUXvGjziyaWJHr07J1oI5qHEFa0ZdVDwpgOLdEp
DM0DJ4ipP4IJEfSRME8rJjGdBYyEp/6lEPVr1G4ivHi+QoFLvEc5Bzw4AeNMykGXfpg3TelHDY8l
ZgPzNhF1AaKsyKBSA3nCMkYFNJnvlLt7usxpZuG/PAfy077jmBCBvUncQKdyWqV4G3jXgmAeAinz
VQz0XHi4uY9gvYvy/seKFF2Jip5vHkV6GOygLJJBDJ/HMlnJRGwBFSQKQtmOg536g169+WQJJy9D
pP+bv60fuB+KyxD/5qyNOknR5cAryFQ4nufac0rMj7Q0p8GumDz+PcLCpPHcvE9RuY6y8zv66vP1
FEVORSSG5n/EtEqN2553HjjYd3i2W3yiTHmIsWSmZrLklohvLP1kEaaGroInVNKvmUazBNo3fDhE
z5m74r3F1mUUP8jLSsNNY1QxyS1984W06BqPZY0JbfTewpcF8ywFfxrglU6X1zchCcMfudagRlV3
TGBfErj+EEVloN1r8gTyAckMAMMMJ5o0z7wdP5vZcEA/ACMWlCr89I0zN7ZbpzYBg5nHQYeirNyN
28yNjuTwRAQSJF7wG5zw62DGnTn5knPoExFJ4jaEoS17dM4r3lamkXIlzuoy6OJiEwcbupKa2XUM
VwRxkOKjcom/YQi/jj1H2GdHshFz6QzkVIeIs+LEL4cEQSb/4qb1R3L31kbrYL4EUs9t7H/g4sRo
8F8akmXxRncHtIBj3BS9nPJssIm5beA9s+FUcqwKMJcSLmlLh3F9ZArDkn6vydme09Tv4fo/2fbE
X9aSIs48visyd1K87k+I5qpTY/qmHBzxnQ4nbRNQ8INmiIAIINH6WX+qVBOAQO2IoJ7+UxvTVobw
xoa5O/lb7OeCU26B3inNqMiVsLkbFKTSeAxY9TbjJqg39OMaaGoZ/oG3hIK858oRyLRzq/30w1If
b9P0bMIslas3QcbD3NDX3GnoiM9D6HlUyeS7ERWzDRCHtLfRv/pgJ/tkKmPihnhoIq8EMedM+8t5
vmkt3rCp5SsB2y6tyXb2wdzK+/wfmF4+8Wi+971+hkf94/dVrWN/Tc7IIqwLUS0IyGR/o0qvGQZb
JXPewg8dkQT26REG6Lmg3LzAOYRnNlU2QIh2oMXWwT7LeyBgm2U1432mjCAgDocvt/aQ7CtevWMP
8atNMb8TPFpBiUSDMlYik5UWf2E1eowoRHvQ2mbYg6tEdLOV1Ka+2nH7PpUz2y/9KOGa1knDI8p2
MFwQxFn5RmDLUW/edt2fuPLU9MbLmiMGXQOSmOZaUr3qXIsvGt6I86EtUab8Uv+EL8Pq3qy51tNi
o004yZnOL2CY7a2baNFgWSNUA/1Lv4bKvvnar9p5qOHeyFh8g2PsvxySUVsHPf9R0tVXQXVuf4nf
xpL1j40JC/WwjE06vPFTupyb3Pxb3bFgNfVXTWV2vZpHkNKuyr/yZpyLepXe0Nb21gYcdgW4bR4y
wY2UjXHCimkWuFBQIAXqU8cEscnLTU+sDCWLKbgxd/RnzGeoubwinErqU95yRM3RjTqXI53fLeIC
2bzIiOvNl5zMeqAFSQS+QoFctvjyX0zZ6ks01rg7iEJ674VLCgRVI/o5cPwi7rHDjwAyNVi2PbJS
sgrWqF4QM/aUWKzUG0vOLsPdZTmwN2DxYL+97mZ745c8JCEE5obwiVagHORW9QIO9Tk7EcWrTFjt
3LujBSuaMEHvfcF5P3ztKIUbiURB1nFqzfFwzJKBbleYr2gtpl71W1OD6+TowpRLFK5Ib1CbQy79
wCRU/Zfsg+dCiGFBdWbRODu9uBBVFIgeIlASZNPCea+u7O7xymK3fNdfxse788rW+xKTVcOsVV5E
fZ9DbS1AuNTpo7tYdFOt+JSKfQBqY79vprlg2QjBM2bdmbxGEpiNZJjZUYnB/Zx5relxl6utF5A4
wg9vk+TskhuT8HOrW110wvyqirsi2dQ+EB1M+KYZ2UgXPOqLFPE4oWQk0QFak8u3FCLbRzSqqk+W
pfoKAQ50hDmZp5oY2CMFQO8XmMH7Kzuoj7HaGxFxa15xaKXPHKnZ1CeLGDc7euSlUvzLptnJRlep
tKwxtyYhERb3u/mUOiQNPbVKjoHGbLxj5MZ536F5VDcEtDOLHk169DYJcaQ/EVNPKH1Y4RYxBWo0
PopVeRv6I/8Kl6i+SfZ+4Y3pWc4f1ujV4S5LUGWuq28vnIXb6mYurMqc6A8BiXipnM6hsGBLRzK+
2YXWXyHHB1yRR/l5LdW7mtyIaJljBJcqTqQNFS/hL4+3IDmAuED1ov9I1UeG+ZuxgzY5vvWMgZzU
X25oiKD3ITrCAEX9IQbcA7ThENfZVHcgF7wbhKnMXdlwRSXaA1vZ8DehDfcJIyW0N9uiaRMv/MS+
fUaIBM46nTK4LMze8Yk7HLzPulHfY14ihx4KCWA7n3Yw6cjopj1bY6HyEyGxgT/e5+GzobAkGhwT
XInjahw/Rn+FxFsVfvTU7g4cSCvKXe/zkCH8oacvDDvWvgBmQ4MNcFnZbbm0mJQIsWZ2Q0fK3WgJ
HxHLkbzkl0j6Szp9MmBD28XaJ0xOuMZK528RL9qa7E7laUA1ZiBRWCeyG+M2ZyIQD2NOnAu/K0hC
O6PTKPxFti+b6FqBaSz85rDhC7ZOFdUz3P1F90XQvXW6rpOzV+r0te34IXHWaEuOqPeDKgbtfeoJ
ZsG10hJr9g8pGng0Kp0+2NLaTsxxuRFLsCYaRhHT4dywkAO/0x23T+XJn3LuAa1HcHzEoqvzamPh
yHIi/6sJ1iQkMMbwP9AQKl1OMdihIxEnkAvn0Dz1CH4A5HNmgNSrb6TT5JSD9M5ksbx5dXFU/Gth
PGKjXtIOEs95dJ+i+qf1dyGf54y55PTv7XdOg4nyXZ413m+Iba1UQEkPbb8th2vESk1G9VKmFvTd
gasp3hSep+DY8gqw7yPzTF8xM5KUIo0kV63zMFDxm0j0nNHvySSUffNtklOg8NSA5RIk+cbnhUQt
zO2AUwbFv3SCEEyMjY6dteu9spzDsEhPrrBmsipasE7pMSUQWjPmT7urfkxQL/TCfE4gJYPwoRfr
QqFqI1pTyRlx9eEjIi+PTExmGx2f4D9hXl0w8mF4AiYvP7V2DxRJOgpKFpljrvKq4mLph6b50CHY
onYjc/sKdpw+q3uuPLmgLpHqTqhgVeIBNkxUPiLE2noZ0t7K/2B9mWQ/mpLA7J7Zs0m4uFFjsca2
n9TjNd0Oa61Fk4j1Z6nEvYMWYGEWv/NwxyhF4Asr/oSvAQPhIjt0wqlNbYk4KodsXsBBCsx7DOvI
YQocm/Iuif5BfwASxmsxpzlOeOoG1tuYvUW1ZXGeesWALqSPiAyY7pFxSOrNhhkSHciPtM/T20Du
K/1B8HOJsETWiaMQ5cew0cFCw20QbFGFMspjANM8UT2+uxP5/USvh8M5hgSypgd8f2OH+XJ8irmD
rQJXRbEnVxY2Kr7FyB0pf+CHWRa3d2kjmdyT7wXzncWHNKf8CYUH6dXc9usedcGwqKnjQy6BOvM8
z52/1nhCy8PE35Wb0XLYv0NifXO+m5UFnuOxmMfGxj/AKvtLmt/N2/tJwPSXQHY1lo6M6CuATNWw
kTKkMsnQd9yPGvdhBaD+iIDFIBLgsvV7FrvqhfCFa566HLhkdEX58r3Gwvq+z7XLwRcpoqMF72ss
KFMhFTXl4V22pFID0CprvfcwPvXduu/2kXYKCDpItZOSeVlH4NlLZktpkGg0dJmSX59CA6ChY/7Z
y5MbbaddPTggjBop4auiWeKVmx6E3aCMB7I45oC+L90NbVwMX0J59W/hnBNnl9bRlHem4E3sbUhY
vDq5Fx9gONiaK+JkaXONPt/hpebcwHi1nk9jlyhW/7PiyCand7r1KqQfv8bB8qn6sqvKORblOU2d
TjoF5D7MQfl87Gl9xR0GfOelH0gX/cnrWNBAkppbEH5BABY2EzynKnA7agYMZAvhSAymNVyLGKbU
Jm1HVveZsNZLaLZDFn/MYoDdb+wfC8LpUzehljM7UKIx8D4uUQCSO6kQSIE960z8V7dDEmAgx773
LG7XCYcQIWLvrTB8cKKyQNfbgf0Ne5uWnCdOckSri+4p5U50NveT9avsare/W+aq//deCsgxiUyD
GH3AKonymqQUAlZE+0FUL44CKlWpMAnkh8Hks21L0i8W9TmUiO5t5w/sQk+zgu6IQNER85Et1edo
XazCl1C5UkbY86oPzk2xIBtSWjXP7FrQZo4AYMWlXy7VsxrxVQLHnnIAmxtmNsI9nekTTPltH59V
arfNZaKyjEqmFekY1BmUNkpT/A6tS7A1ugKRJmaCSxeg675y7n90YjRcNXZN4RWCCjafirop1c/3
vwAu7VvbEu6L52UpgVwCPV1T/Ls4rNS7PN5GxcWd5ozcZURqo+gkdvSe0RRkuSXZV8s52cFw5N6R
6+c4rSd64Kbq0TzQSyjR9xzLkKsrVfSwfmYvAs8CbcahmHqYrFDgAvrB2mkLRIiEXiorZUf43jX/
x9NZK2746P+13Rq1CP+/E5l5N4EOwAlbFkRs12uDIjmmfY4AVs90E5sQLu1epnqG/YsmZfS35YfI
k80wOR5VCC5zPkdxLZqbJmVZuCoiyd5PFSxzoNc47tGr0wOx+BdBzGMW91clsCFWGN9RFU/mViH2
j4YMm1CsCu7h0EnEmqw0iAfY29ge/V9N+kkkHNVLdO4tOjbFbRAhvbeV9AyvUQMGhTGQw9cxr+UK
rzC3Y3988Urs6ZPCkxsfCbGe1uRIEMSD03g2YBL1kvAKuwjpVAIIdsrN4mdAB6x7qgBQ8DP5xIQY
NAb0WE04VlZZghCkoJZpkbwaf9H4K8TvWogN7qC1j9jaVNOhsBCP2CZ4T+IO8jW2txZVOmx2hICh
c37g4DJ63Gp0ILDrxOey/yXISvQsqEona67pPz16qV/6hoBqnL8JkqO5b4tj8NNC9tisygsS3RwB
AmEPy2N4ZYM0qFR1Atp+3YZAeUfbZtckPg7PiGtWPQzZIx8WHVwNIYTqrtr4+b9ePvvoZGm6qVfU
0JHuQsRuszN8L9mkfBcddyfAJprm7YQNQXHy/tJFSz13fcy9v9voAEtvS/dGZjXUdhyCc8bRZ7iL
tA3eQmT0/pauFfUjrW/trULNjFbI0Z/xvaRHhZ8+F045cXfTj/hR8WgEIlfWOziSgxyGOzP0cqJF
lC3Rz2mwElSw3q+U77QmQbMmq3K8Z6TRFwHmiw1mFKws67ZEm0YR41yAjbSoalw4b0jf90FH9SVj
9iHLqv1/HhW4egedvgqx+GM9RdOImlafXmZyUwPSOWo8Q6skoXbiU3bMzkWUAtZU6Kf0GlnoD/Aq
4VVVPLpDafbEVTeTmzQQpXYMy8GgV8EXqMfawT8C9GD8WX+SvgpCtwJK7jcd49c0sjqRabSqEf8a
2NezDrH5K9Fu0uQK/Vr8BEQBCsTCVarHiTRUZEO0GiBq1t/eLHofQFCo1aMvDjs5JBkN3IHEkkaq
a/bl86wToGRcpMjpeZv18B9naYPlghUB9Qul8TRzXSrx1Gmvdsl6/NIeyY0EFU9tj72LfJPCQeJT
PxSOEJUeMFZIV3kE8cYcMaX/klBgoG2Dc5hvk5YFi7O9pscKJFmm8qT3DMCjIr9HGunLWyqTgRBJ
zh2YmJmZ3to/8YascJ5Hq2u5ZVoATZorlUtnKs7QvCbbF1YVwtHVY8j6CuWQ5t570aCOQTzar+cF
6fdtHvgpfkxUK/yJboOzE2cXZ0d6QyNbX7Mm7TlJC1fJVuplDnujowVSwK5Pb4ExD5VKh1lg+UMp
eko1uk1Zo50T4mWr3Va+5YCOOU6NXW+4ErXyh3e4hN8dPOFDQgWyoTyMtiRy6sDWcMEBKRVH6a8q
tjrmauZh6jNFFFgDrV90ooN4mca04FSNnwRIxgLBANC9JwSgvoN4tuN0kldlcMeDJvurd3+CiAro
3VMBKwkpbC03lPjM1jw2BZzunSE/R6nw1sm4WVFP9t0WiNuxcsQyEI3vaj8ZGzf7CsNuyp5yl5Mj
ZEGn0GrpGP1xpq7FX8p0OuTpDYf43d8a2sq0EEkfo4HyTiDyjSKR/P56U+wxIZhaatGVjw2qCfUN
VFOe4qhPvoMelQDu94OK9ckmNSFDksU/RFIza1tKayGcE1AIsYUVhT7wl6vuzJOknXPxX3cApM1D
1wDsEecWJFljZJpLYuH+wY+pM0bQiOYANMGy2UkYadWP/EY5DGO0BeuyEOszUAf6hky9UfobNesZ
fCcq8mN0tOAWiksMQNDbOJ7qFZ5ZGC/TMYUbuWmx/9fSWY7JwIpPb1Y/86uG8Gnni/jWM/ciRY4+
BLSBjLd5O+eZ0tLpmuhH7yp8CZAZxm2A1xyvkqW7lIvGHjxYu4YAEcx/SLzG8BYTD0IkYPU9+eta
fEpYU0XSPSMneJbrEW4GbJ72CzLxIJh948Zu7A+76dRPX0V3lYR/uCURqlYUQgJ7v49+vdbuYNGY
7lilcQsj7H9HtzrZv5sDGXIyRBOoajidQhwJbjNtSSpLqLimympf732Rj+qZKodcO1lQxbOB6SQr
hzpYi+2X3C0l4+bnq4JsY80EFQA5vStIYriOoXZDtIE0cQg4ERySvZCoQmY6xLtdqFfzGWDj7leN
n03zN3W/BJfRffCUmRQD3pyO8KEGngQd0jYK/g3CIxS2Kvl5ZH1yAZKvROktX9AqQhMLbqjeqxAN
A6AXVa5q/SpbbNO091IHHB0Iqq+eVovRHo6OndwmWy5KiAywI73lJ6ESRCfRpXkOLPRSfuzQBMQ/
MwPWrEt6eD5kRL6PUiJ7FB2PsUCOLoUf8Hyy+BPp1KgQZ6svsz1ay0hztWEtr6PxAoJgcD627an2
cSPeQVjRWpCU4dFfQ0hhRL48MwKIu4ldOF81wouvV2BED+9kj1rtGbbQj85wb5PyGTlrXSJncK3h
d5XeL+GLRJ3hlB46tClM6j5QAhG2hLu7NVFb30pPxsW/Mdhz/C4rMnf8bf6MJfYxzcHuqyB1CpUD
8S4wsyx2PJXsNTFExF52s1lYoW+k32w4A/HiNLAqzu1nTpuM6gz+HyAAUdkApHJ+qNkRGNjhPTGg
gYOjJyKSFhc1Ih9BwEHOD8mGRFNAaMPD4do9+NmAa0FlO+FxHym3sUV8TUTLhzfTYwZXgZ8hkbu1
iX9sBh6cNrxEAeogyiv6YENy3mZY6+hEyJh0rH0LJIT6iPvw2V0m9hVb/iVzqlu8cQVsdePY5CfR
3OB68Gn6he2zxbvs0boCfknIMifP2xN8T7Pu7Ho4+SReyy3+XvZORmTq85bszdSEEygC9fxZqW6x
DnFCwhvonpJvlO4EiZjynLGsjGcpckFr+Y17WyWgj0OkcREMEuYzY9VMTvsWEL9HkvMbol1a4l5G
8G2GJCIClwEa9vGNluwRY5WyCfcoqyxIz4r9qiQ4mQcIie6a4X1Sltis3kfskrjx0GZYt4IvF4dQ
Mizx3xeLHekgTOyAnG73hZoORo3DRlzrFvZ2iGPbDjblw6/dt7gtPlNcGrzkGwaPAXHEuCm3CCwW
/XbiE4auIqiBnCwkTzKHZmDnW0ZYP1/KnhJCvFyQEeCUGNpjjZ5sxxQCcICu98lohkSudv5MfW/K
2arl7iRgQ9rAEvK3MwP+tExwEwuBNp+/JgP9tqYE/hRnH4VPWCP7LzE/ySLfiHi9g30TE7i3eAvH
cvfmU9ufAuSPCHwYRk98OUJPrhM27jW4H7sgYzQPnfn3ZqeDa94SnrkMTWQzNNNilCuZPnCH7Gvu
QGuHC7s++wBlv0V5jEZbKgnoQV95yGn3iqjZooKA+CJAmRGJxmrsGEc8QusiCdHMJoarsu6t/yLD
ppU+SvwhBFASQkuC0tIia+dRBmsZpftKjHYdXdgjsg4QcS39DYCxyVMcx9V0bqVfxGAE1iVzYvkK
xaZyl94nRCl963G9oU5qShuxCZPlVrsrEzAaUMSE5Hyv4F0y6dJF4xCfLGqyEfagG+ewI/XzZN60
8zu3IwpXIgp4+lMxH6rVstxMHtvRyLFADFu2JiieIFP01asSV8Ixw0u6IugeWoYp8aTz7BIpMgON
l1ZEUuYEBvwvmZ8f0nxYXEitoQm4dChOUOZaO+szpm42byjmzm9ZfNY0L0wf6b+5z6VgdXKLD8tL
V6wFRQXzRF0XaOSGyZ2qb5PRiIckoqp4popN7B3HvwirtlPOSl1wMEaPXt/U+dnnAXjS2b3G3Ih+
TYRhnWa5Ch9jSvxPtpDXb4ioz+G7K//F5SFBUxiyp40lUUAo5ecQwDcKI8QM5FdJjk4Y97ll5CvQ
uY3FLURgJZKpkOF3UZd6dqskKP/nyJaZo9Ycsg+rR7PvRLk90DIkLeebBTUqwbefxoGSIJL2+NzN
WzEuhT2LL6InvGtay5Dhe2rNJY2wN53wABTKUkbwbhAKyB+F0q0cDglVOP2u+aRtZJocsgz3YFWz
OJtiZppQgJ6M5Vu5FAjQJRDLpUr3rwgpv+L0MCIyARDMk1DRexM+ol5wiR85ttambjy8wHxfFSWF
wZInSeZYMqFayZdZBCijRuFpePrwWWVbBSeF9C8sXzxnHTn3S+v8PqWvvMQcbyIg4+FkaipGjJBX
KyKC44DhYfCS/purv20gKS4Vubfynx/es+SaR9/KwV9xkDdPjZQWobgadG7Z5SORkFguNNFuiI1e
pHfjkIZXDQaPIjZtE6Mu4sI8MU5wPJM6CrDR/Js0bGbnIb4K0Byj0zxjIDI/PtTNUcdVLj55HaFX
BoJ9v6VxS1tt8v72Uf6QTyZssBBdkY4X0bq6vzVXElxsXAXp+uZPX1304Tl8IQnN530QXBMpoIHK
OO1WCtfoAnHvyA1HMMj0zSpEbSc8mqosxwdex6+SBSUFn3LYLto9uBaO2rNy7VD269sWyCsjT3TZ
XKfxo2U+xRiRveco25KNXNtksp2s3ueI+kNcd7/Jp8RSTc28rfMAkruBgt3Ty4siHSLtNuIpn4Dy
LmzknYQimzHbY6UTs2UY36m/5esPliLYYrtyaG3l19QzL4rXFW+nwZOHLoK0lvdiSWBBvNNX4sIm
KPbImhWp36Gwtqx/OBJIs519ubmXaHPPYBftVPOKQ6bcdK1d1s+pQmBInC04hhN81qljrQ06m4q1
v1VNsr5XpXFRlDNqPPChzqsDTEB2tOeLA0IVXzPv39cHLDwKYpZ8rRBlPbj0FcDoQjn1LGXAOqxh
5PnNMgCShHHQ/DUAHq/ATkkuwlAHxEWbTADt+KYlu7kY5EQhgOgWDZjG4g0ET3pgeZahdd+XvNrJ
XBvhUnrQ7JfMfJ4jjC5ujJ6xraQY82x01OWsfTtloE3+aqBVPkvQScvOv6MlDxyxsREfkYNOGsUA
FmJljTWw33efun+JYLYRLJlgQ7j03SMINiJ6m/4IZRFCKGAEEzfcDhDT5Ped4KTUUzDGjniqcAOe
NR4hnAPCPzOgrfM2yiuVZoXqpyQXE2qLu01fSuojjjYGXNVQIjeLqCVYksoQ3Acfs0YD8LxsKZmM
OLJFQA2qgwVEkf5KYf8zp36hiMFqVGgpjSH5qOq5qyrVK0+VSapCAKWsVyX828HUtrJnEvFGuLTo
RER65+iIhHr79gYOZniIyFGckkvUPOtQ+MBileEpyl2gZwv5gQtKn30K7V8H2J6qVDzwdiYOnaFH
OoF57IuWHmkGw1CCSvzS0nFp+HeFtHl0vpS6p3dCmeW/okY7QOhhNZOzJdURK415botNBxtGi5z6
uwm/yOzNrq1LwLt0y04jfDoXJ+jV5LZuci2QMnGRVS7IcqQttGpfWeueiqBiJVf35NqtRZB+zRnk
u1JDihOa0+9V4i/Jg8I3DaIMgsNxALZz517iqpHIJz1JIM/+8s3ZQgJLvMyhxjcCKG4CwwDxSC3z
JW7/jPJTlLYTrV85L1fNkeLyYmeSqwy0S5E8fx84kgI7JKsdL75dF3stcZPmVBL1YejnQGbmtBhr
+AuAvo5qtCWgzZSIgp+DoZCP2tNrQjnrNqQ7XxLLAyj1AUaovdBOMorUX1FneOBL/BpZg/RlZaz6
4VCi7WeyJ0SawXxo7g2JZ7Q7O33wO8ZP1LXNNUA9QkbpJTa++uggNxReUcpH4PO/AgVDsK4+u4Vs
fVTyTyqAIyGHxJQu7kxi7r/JqMP2FilOwGcOKWStSlumYFPg5dvRFAnC3dPNDqtS0ScHV1CVn814
SfCL8xNWNK1TsnALlsgPmT1qJuek2YwVVzKm0qj4S9Dg6L/Tmygh3THE2a38JiwRv26Mla+6hdJh
LsSi1fGaK4R4fUC+5nTG8Zx07TKQvmloUaDRW0fbjS70mbZ4cMocR+q8UWBD0SM4GhcfeJKIfPSK
Y0hma3zLvuEqYSln72g5fanFFsg3yP/yGPoVqKT/eQudp6wktDXyn2zvyXySvzru/JpmQELIhmEr
dItT+Wpbl7BoHKDtinzDDc9HeZXm6dVUSA6Bnnif2YF4+6FkSnhoOwFyWNEfSCJpZjwD0sG6VRLd
B0g6AVb6s2k3rc9orTPAyxiMOFYXiMLCF9miRLpNAvmliGnjwPkTeA56JqtEwk0sLOLyO1LYTzNk
LGSugQ2a/1p2J3qKTTh7KI1/huWx78nymlanQnVCoNUSicwJFTvikb+BkBfi2K41OqGpW3FOcYcJ
S9Vfn0wBCEN4xeq3Cl4RIAhDe4tuc0I4OxQqqhV//WIUne9Gc59nOx3JhU0b2y2NnSG6nWqOrPj9
CJt/IuekGT21uW+Boesh1uZv0O4NiqHhnFKghnZwM9XVb9ZS/W1w0w27lvMjDGhJAD88zXwUGlRK
e8rRy3W67g/15A3Nth3ssRZRKQBdvisyRjKnFXiOaHYZulXIdjUhQSuJTiUvc2IcMq6i9FfWmiNN
+4gco/67neNxtgGPQ2ZtNQUMOwwcRb8JwLM6dBPHcB3thktJOmD43dWnujur3a2WERoCASOZSelW
YH6JGTcITGAl7em6vVgwYBBx8o7iNGgXDuQg3k7qcT5V2/iQUaBj/CREkWus2/Ipg5Tt5QOS1ZQ9
pmr+ChZyH/4TrSwQ5F5DpNGfzS+TRZSeyZSRPsk9+BLTBz/e6OAUYoJoPPB0YU3yKktHMZGUiRz7
20J5Pe4q62ZAqJkCCgF8I5dUBdrdyADiE82jMEDYZXsKoPuBfsuvCLmFnH2+s6vP2tPOwZlRzI3n
aji3MsFucfW3hwIHCBTW4GTGsNembWR8BuxRgDvytzggoXkEWCt1F9bDsoLVMOczwCv657QgaHdn
dIQTHLRiU9b3IPrLui0NhP65FNfj+K35nkVqUOhG6nkQSa/YJbCRFL2wrs8icq+h0KbZlwplknLm
ZDQH5URafXKeweJxmIrYUFdhu7HUXUa2TFKSjM53hCgiY1O+J+pdjFh0F/r7JeqfY/FTvn/j/qTr
h8A4DOmuTDYDfB7iOBKeTcml52B471rZQ6FXX2gIqNdj7/AzdmQpg31Z97q0SbIzppVAZ+hfKu/1
D+Xpc+4F3NhsLf02ShG0EEIsW5zFVJ3s2nuUHnSGDH6FgYug3ZnJpsPyELPZPvLo1AOQ86AS29ny
dSPG3r13QfMwy3VDnLW6DGnxfEX7hoIEslqhG8WTQhFQiM1lU4Y/RX9Pb+qLVbaE86Y9CCkT0y/C
lwrJ1HG8ElqaQETS7+67xfdMRP+2J4P/0Mc0//E+RwXzp4PlCntwp4ZhznDHObAMsHFHPAIa3Qbu
EF8OOj1tY0h0B+16tBkTRSTnIV8O3wbdhc11vPblsaOQkju8fTSo/GqFG+MPrb9666WT1EckxYYY
XZwi9ZLgEbQ4RYp/sXIr0muVuaFMMQs0EfGO/pdGJU227odV9tHmXy0pWvemWDEYk1MXME/LjowJ
qBNRpa6l9z58itcMBPoqXgUUyMCBCBIaTzYQ5y+snzBZd6nbP5DD6bUroMXc+aaXnrCmGCkIp4sY
3xD3UrYV67V+jOoldIBxHqn+gh9lJ/hiZyMYjhYHeUuWgoBHU1/55gbhOfFrPe/SsDX+ppKbO3Bj
fTWAgd7SX2K+iCuMM46oOwitMbLqjMAGKDFfRAaKj4byhWEbImxACAdQxjmHKBeveuho7U76H0fn
tds6tmXRLyLAKJKvEqOyZEm2/EI4HIs556+vwQK6G9W3cM+xJXLvFeYcs0/X0h1xELu6jrEcKpVc
INYZ7yzaS/EjOMUgWlNOqL9kJPuzh90oLPLZXCeOBCOiR5tWnAuiMTBadfja0+ztOYCDMTwtw9CB
myD/Gjptrax2g7IZWqTKiTOdzehUAB3GUw5UVG+O87UoTkJ5LHGyCI6iIWeFvPnX6Ff0xNuhXHKw
ZmFB/fRkJOcezn8DiFSA1O0uRw6GyoicdqJx71i5w17ct1B4moAMdFyEKv4XVx7f0IhBV+m7cgN4
Ad8AGwglPCS4kXBpHjX26Ag1mDf8Zfov1DR8UCExtcVD0zcUmyYyw3OYubXktpiZ3pP2xJwILfVl
+JnpxxEHMYahvW4nm2JdxBd9QtFD6LMJop4iP4fEvalfN5vkJR5FHqDpyVyrYHx36e9xcoQwIqHF
J3FIYP/Iv3DldtcQDxEjWb33mLpr99W+F4jY6tNkHJoQGdRbDSqvTt0K7UxFUV3Wf8mikcvucvYJ
4hrJAaT0xI9Y1FyDmmyhQFWdFZOQEJo3E3zp0szH4UUS/RsKa9xelE9N54/YucmUWNRtEdFXjZPo
Xp39YwKAXQ3c72eU0Pavqyeybp768h9tXJZ8REBLmFy9QftCh09kY4V2ijODsmC118FR/ZWkLXMn
a66MYpp7AIThu6m9s44zc7dRLGG1a2cXbB7rTmBogrKjM1BWH5HpS81CgERhy8HDUVV76n7hczwM
bANMznbVdz1sGTqjb8QYYbQ0bagWXMZNjDentwWHNB3SiCsSMe+RFYt4Is0gMEkXc1aJo5oHNNCA
p3FpYSI1EhYQlCIaiBI8Neq1A11keoZq8w/IsoID28Cq5hhl9WuPV9lcFz9q/lU3x6lbh7OfMB8M
+IiJWkq7/UjSrHwYo0vy2+0T6Yxo7wWytiIg415hf/9pDwJZdaxanox9weSNT3M8561V0wHkxb7v
D/yHHdoI8bBkIMmuBiU3vqrw/hji9Se6aV4mml69voAczXbVTObukiQTf7T8DqHd5+tXBQpt+NJO
I7NbzMX3hno7pjw9K1wSTD0UJmiGPd5QuCQJOv4twvqufgcaxfgOjvYsODHmbwMx73Z4581+4ZwV
d5JkySPqL1uQwXIBuZEQiCw097ZF+G8ngyM8WavVn9goUT5GwjljKEj2KiE70RWVf+KndH0dWJSN
vpfOxmI2ByREmCBeLxLLQoL7dJQaZHfiq2fpqST+gJad0lp6m6QtA2mUdopgRVcxIzQByy5hSQsO
L8fsp+85ZBGFdxTxrQWcRz0C6p7f2p/IPMIgHWgPZTr8s/xZAghqLuP0Fnf0u3y21wIuWrs1u80q
t6k4gBSKxdXAfrOGJ5uYZz5HfodhtpnsMW94+QELT1KegDRQq6HaeA37mDjdC2HIw5dKhwp1LXG7
nN2+T12gMtYVDqIkb4wHxRMz2JS46MruDBvEf5H+jgNXgZVVMM0LQyMFFa3EUcBgCQM9Zff/phhO
de3l/UDfv6qdgDCJ+E6EBXVO9McgCvEOgLhjfUpPr08T2ooCG43dM9qE9fBV3nII7zX0JP7IQbCD
7dh/xOl+eqScDOZbD+P4hzVTpA6WwF5pkUPMyz5JhzKAN1rCVb+WD1ivl90oqx5iVl5u3dzCBP61
p5unwtiZ6FUqJs6oqbC3sHAxpIsoP0feEQ2uMXtXvCO6VbCfiRcWFgt8lp0bTJDy9cVQpjyOjKdB
YcAuiG+UGRyYoNc1Pm2OnPkKFzxzAcAjmGpmzgaHGHJR+UwYHZKARrAi3N4Vqi34jmiweaYw8Kep
XbwtkO4WHZ7TlgeWXTTFzd/0J0+sy6Y3ceLvXOuIbVFSUTlVK5qVfsOL5iu/Mr4XeEt1702FVfaH
ieG4ru8nemTjs/k2f5ttIt+a4Iy1MSO/AfvU4qm6Sd8jg2sVPBGwpArKWGcFAx/+idFRpTgEshWH
giLOZNmPWXS4RwUI4/Cq/MwNI68G7CtLUsPVpb9m9svhXan8PKVQkH8FxR6ZgEUiLN+lHUTyro1u
0jmqxJnNFkOJlrjlrBqRT53k+FJjS0nDjvaQ8oh+y2WO1DHEy0KfYEU5QKQe+tAkMFdgH53zL7iE
KziJrLEL+SuBza+8e1t+/2615XVDFR+zHcua3ZzP7NZuQIdlEdwNKGe3vXAzyBu5J/1sAdR0S3qD
nBwWrbv5D40IM7kWpoLdEBzLIKXcvgFlKNPHy3qr2VrxM3bLpOwKxYbZbarvsWfCLOLvHd5XGFb5
ymyY+ezRoQH9zxmc+l8wCigsciR/PZhEMv0GQpyZo4AgObYFd9KOXToBghFjOdLtQHlaxDp2yANm
rGFLDh/wKnSIPbaIhcL8096ZFELhBMwwmU9AR7xGfsYbdSSrElNJ7QKDFdNDg3IWA0Hil3uNITXe
rhvNHkJ4Yg838132uKZyakWX2oZ/7D8FgaXDOv3E+YDvGrEUlx2uQPolFiTH8Rlh37Ohd1/nTwM6
M/0ebGNhh3SXgTXScEQplIvQVzs/ebm8ywnd7el17hnucKdb6ilLN/hrzH8t6A9Lf4JSG/oH62rd
OJjncsVo4WNaVrzCLtVIHCQCj3rrIB45+thBHXTmjXj8xn9ZfKpWh/zCdCZJr8sTSdEYW807pgMP
16B5fgS2iF3lHVeJuSOmWIIqJSCXoqp2Qh8hsLDjLAcbleMysqNxx+OiM3e1IeixhA/cjPqBw6w/
I+TDi9LqCMgtlW4f/8wYIseD4+7UR/OPTNeOG8qKam8wT/BpInUTe8YuDZdng0n8DJnLIo5onX+A
TGzMc9ov7PAycWKGNDHP+YeAA0S3pmyrgx6urUH5hAU3F3dsbBxz03RYwFfSW8aCqoslLlGMDQbl
NS98cAXRD4Uc/bCKkSz+h7wIs1fA0Xrt5K8AzNdAYDe02Kwm9kq5dxBgvhvKKj3ewUeqQqZ9w1Mk
uGdGa7brFbZv+Frj5PHQVIiK8U/YnwaGFvVKWsso+OP4V5J75OObKMQLgiiMfX2MTkIswCe8yE/k
Z/kMCkzLvRVqtw6ruelAsNb/ZX5NVLITQV+I8blBFuIUILMZz6eCfYVNZEXMdKdxXp2QP4xYNyFZ
ZycIc8pOg4mSgJrOaMJX0jVp3JqCYsCZmv1MmEPaBqZP+EGoQ9PtFnV0dAB5vFqdBhHxeeqiwDE4
mhRwMsgOwk0TfulkY3QsXXYs4aKz2n5k4EWCswYhiEVru0LmrTpGZEmoZ06wAjjsI0TKG3nwm38q
L7I1fSgV6htPozqjnFu6CJ1q654VNE3HLLYTVxO/WaPNKplOtrS8Tlb0j7FYaj0RG7Nu1cpddcun
T6HDuRbsC1c9Exyy6cBSAP/PR7/zo5vAHuq35MdhSQM87z75XXVpJ5+oDxfw3jJ+hAaywbeg4fb5
P6cOTsPR3JrXaI1hiIUobxdRo/VdZUdwDyETz060DGV3LeyJXV7sFMbjQOL7XbLy0m+AsJri0ihl
rav98VK0PYOA9l0Lf2sWXgbqLyh23GVMPPhG6KRHpsCL5gi3BIHtrLykJxYfYjY0KMyL+QUBB2w6
NXQEcuy0A2oY0WNd33gDgAkIXBexwIZB41ItoVTXQpcfSUBMWsZ9HFOwQ+HV5hZeNUOUjh3uc452
WPWDT+Dfk4gmkvL/rmWtg3NOVT5fpR3xQKtnddivwACaIZRbp9jJTD490DQ8oBLd9FFHJMSwmUCZ
TaQeyhjyzTEYdC8XFAtdFtHFKHLg3jG07Nka/y7JDJw2U7EVRpbGit/C3W8Hrmo0tRnEzUQjsLD7
g6DEQrZCJSzaKhiWadyr87cp+Ksy3DAcxQTIvun/u5uAJRZ+fhvvpBb0Ou9gj/sTLI20NAhE2SNY
Mv6vpk1Y3ZseuYXmEtyEgCQk9dePdvV75EZ2f96pixAzUTx9RE4L6/IHrGIXMweWsFmz4FQ/qfH1
8YL3iCOb1d1M4Fn8AEwU8ZIT/jC6iKr2DAPgYkkx12QKTxxpDqOvngblVtVvmokmjrsm+x7WF1AL
NYqfwnlBXwClJMQ/LNDy/AqKSpbuIZph5ahObPRaOh5wDeTBietx4dp0GMiOHO2tdua27SQd7AeZ
jzwlZPO2Z2P+BlXB3YQnd3inru+eEoVz/+DueXVHHsMW5feE/EnBnGO6EwtNWmttNW164W9aMY8J
/qppj82TfejSphRk58KB4MCUPQnFwjEMtzUK1yy9YMfKixkE+mEFKbN3MkPfBHxr3NSCdm55dOVm
9zrFL4al9A2S03FIqJiNqVsR45XE0AabeLygkuu6I9c/HF0oSma8w6k2kb8nLArLYZEIaIzqhJ0Y
HpHbrF6fMF4WfkXDhYni5f/LmBkwLFlhcLM/cSvVtm7xaCHyeumHWK24e9cNFYPmtjiuAMYCBF+O
Y7SnhbGuP5lNInbiPxh/c9TXiPxxoDsX0ydcnOcWpAyyJVwilyeq5/QhOsfxWB5kSiVm2J94r+K9
gBbUUve4B4E2nkceMxcfGhUOdEM8p/GBWcsgvJf5BkfieFA2OhABwNP0eQNZV3Coum9+ApHZFRAx
O/qVw2vIQlbfFS2lLCLlF3el1V75uflqC9+0ZEabNgz1JfnWpmSKljCtO78nKx5lieBZGvaKWTmy
gPSoCmzz7yoIyXAZIImBC/DdtEwmY5Rjv2a2mJUXsUFynw9I8htA43RDCPAwkZc2CmCfdFB3fPLB
xpSASCDBc2LUXoUO58BZVZaWb1osIhllI1nh7CCkJQIEBLDwW7PtmDIwChvjCkYDjAPVmegaFenH
7IqINSvQ9l0iZtjwEYEYgYJeKCDIYGFJ9eEvPA6dHRnGgG9eNVaKxqJGUbT3kM9f1S8Rt2LFWKe3
k/RCVttCo4BzLrHT6pm6tvi8eLaAl15jWlz40vSBzSZM0FKfA+CWbIKl9Lshq+4saWeCY2jFzZI/
GQn6JuEUYrF8Ad0xAwC48RlQY5svDAuZRJywtyCnYIlWOeNhJ83OwpbMDuOUvChSAM4CzUNq+voj
hq6zSEGqu1MV7OiO0gOxE+Qs84EI+R2xe+iuMi/6BiMqPPPokSKl2Mx4n7DGVfum3ErzdvJXnC7E
xXPQAnwrHTOxjWYX8u0ajhCda5G6JmLKiu4eRU1GOErm81azqF/pl4ZJHrUvBiv6deLoWfnqRJZu
hrcXPfidYnzA6H+TRlYO9O5MWD1mufGOilSPt69bhpeZVAKUPsh9JuJXSNLg7SG/Sb2G/TuzPrTc
AXt2cucXmsaue88xfLmr9VHTCb7yUniR+267uDtXDrspGtVB/hLhE3l8nnDYqh32zFdyb5AxbDoS
eGjZqs8eMl92WQpr5Ivclqif7vzYfEDfKzyTLMlK7AQ2/GGU9cv6iycAFc6wpsflsy//Qde61kfq
TVpJzV9d+RBgiDKNQRv5Qq4AU4vfin4iPOBeQdvGU5bf5dW2Tnb6V3TTjuamcu7e6pvsNSZpSbSJ
f9k6/s48hqx4zrCpOQOXOh/szWISwh2/CYfDKtlMaPr/FfkFuXdEo+21Gj94SmLQpWQACqUijd6W
STx3ps1EbmqPEsZB9C87JuHzAXWfWNp0Hlp410UHMWInOrW+l68cpmgU8b9CZeZemO/YekY2MD1J
bExJX+lpcrQYrgVLM+MqH41N8KWc1MwOSLgaJc7nv+yNXWCEuDc8AfqlLkSnFFAAM8SbbJzaTGSj
bKP8lSm9zMxsYnH+vNp9l4LWIUfWagDAXYhSpzl85ccq9qnhK1Za8KQYWszqhfl98t0/+fYNdw7u
2A6arSFuVulHyRLZ7S9AsfdDwBBgoUAbu3ahffJ8DxsL6gcWyW6LSD1Dv+fxXfEA8+jGKBMJOkKz
rbwzJyTsgX4URDMV6FPEg9rei1MIgMHcMULi0jmVj1e/JjnrbXKM2sKvP3jZNzB2VJsMC5kH0FwE
6KCPwu+U7+T2bhIP5EEATiyweALiVzyllPq6HdjCjaODcK/lqtUIuhWhmKCHzI/LUs4DEVcb5wzc
FltS/9Ue5zcRiSIqYQt3Mt6+5D0+1CG8WvlOQzaTVMCcr+Vd+UAIWiJXJmnY0y5m7Swi1PyNMJXF
Ohi72Tu6dR7mGmSrzSfOb8FLHSJcXqAaTNNRPC2x7up2NThAwl8DmAdXeYbY9dfZlyB9MkJH4YpG
A3AAd/OS+omx+5PL+WvFJ7rWwdJb5XkZNsbo4wVa1cKBXpMG23i1N2sv456ovYbXha+BlWR8pHXq
kKHSLeZwSxDLM3T1IzRg+aX/XInYjEwUDl6R74zDRICsHYjAodXMIQ8dkbDqI66WTnW6gXzCi9vH
PxBdXyM6rovyjyuxvZBxWLQeIA1loahdoUjhEdsms5P9aKVDIsO4wEAghwFBRkCMuKZECeIovdcR
SkgaPNMmuFAXxgWi6od3mVOHG5pinNmlcDTdyKSd8rueqZINp3TwsPCniEYwzRX8a8B1w//pHPzN
5PQpCesUBz6mGDslSj+miXeUUBu+6EN6icsvrnCKG0v6U+mEwIXQpZw7wM3gVJGSNQSd2tIBJ0L8
D2YtpMKcOA5Wi+1tSPfRGc0i62+VOcbdxCnisJdkRKwfqSpX59FjCQv5Cz8fANqXZlfo66EtTKSs
2WTUmWfpQLJ9tNY/J0YLvFiQ7NjYVBvmMcywGouh6VZ5Z8tOPb1hM6guC0Fsq34Ok4ZNr0voXYwS
QHOyYsfIlKVtwPAvPKy+MKQVoi0aQJ+wVzsJCNbVCQtUC16NKNSlrsZWFN+6Ao/XF1IXcctgJzhG
1iZ7AwaSUVKKNr0uqhuGXbAnGp+Olu5rnUt+KSJ6XCqdOdsKqTdMOxXBuR+scM9iEiTclruK+C9W
DpC14GS9BAtZ3aP908leh8bRgzsgBoZVVtcdplONIFqzQXERZgPeS2KYeQm3IGv80A8OmEd55KgB
5Cs43PwI0wnm2717p4BOThlw9qlf99jKxV++fmw2CvlH6ZYIulQ68b6CCqPwpYG8db8JDI2r7jKn
nXm0s41cWZL9ju/4rCJl0hhicViscg9rMMVCvAUPUD3UEPuixyiidQCFQxpmppvjk+9CTjAqFDg4
c3LEJC83b51ilVdkZAnzFLI/X/M3vZJ0litnAuKGTlYFZ7JDacQemRnuS9lqEnCYhrtcYpvuFOqB
cktCsNRaCiesiRTRIkAEfU3txNXh9b46cqZSFBUIxWCsIjKnoKRtexlHXXDSD6RGlDEq9HhpHf62
t17w8cwzMSNFEDcpwfaI3Fpf5S3ijz3mpxyt6mr04hOqrLzd6B4mTKeSLyuDk8WTKDUqXxvee4Yp
ZGDozku84PhjDSBv1U/1Ew+17rPqiIYfw7SF8mMcXEZ8oJZLu+9vLy7qp4j4LfPR9Zumm96K4h9X
iaW/pfvZOEm/NE5Mo/Mtx1Oif+YIAViWEJagYjTppTV/dh7/CDdgvNg9MONAGmAkiudTlG+teR28
9p+W4JhYr1iJEmhxeWnM2cDdM/myVVQBTC41AR8hTkSboTjmGgB5nU7NaotMk0jy8+FAAnOtnq9+
Ry0y3SqfH/ZAxcFu39Pd6FywvURuBVGAGFM+E/JDccEiatihe0jGBUBUxY64Gy66apumr2ObooJP
vrLh1JZrNNzHSPRUGlBuoi6wQ4rSt6B2hof2MWOm/FC6G2smfmyYwQwdBPNR6Afl5YELhh9VYiGm
bJ+cV+xRxpNtp9Y8Us7qgkhbWg//sHcKdoFylv9poE/wqdH3EtkRDD8vDEwZ9Ill6mqpW8Ugt+uS
fDWPsb5I1YGjo5yPgrA44Dt9R96QQJY7q8EqhErKWnqnE9jqCCeM7HwuoY2RW4nsGAQiUupib444
9i/KkfV2GzBWsHAD28reCOzmwQ6FHsFihJ7p6Fc3AZkJmJVd3JAhbiu49S5mQpXCYdcxUToo4o8w
7nPsdur6G1N7fm4N79U4wxcm2WE4ycX1xTjD0n6AwTd/rUH8NXefVQa3vKMjYuLuytsl2M4Cf6jj
ui448sjhZJ8xw4U7I/PR9JvxpMv/KZtDNGMwOdbdkXij1z82irVnDG5e7+oG7jRFiNcHzzn3aXYE
BvUZcXnGHp1GA0MBFKP+0argIiBO4PthdQmGWb7F/O7Uro9QZn3KfAd3Hs27zeLyXq82LaXGofrO
RDdgUB6f0UWU1dl80P/S9NDcE1fwPxtxay4h3SiPk015KBmzFryXw0LqH3YofQlTAhi76a5AAoiZ
Qsizaxc2APobmLVw1TAEzbyP1kBgC3yY/yOZFpY7SKD6llVkTPhhc5mTz3EvWTedJRpaaQZjdJKK
dTKxU/DIg8oXPV6OkEvcWt2Dg8rfSgmFa1/7DRqn3C8gXGRrCEgjNFWsA2ibFj0fBnHK7EA/tP+4
3rVfQsLzaBfc8aO/+O/vNNSKqsMKnSNiw2JFRmefeGSTfiEKVZqdNP7o6ACvKMsGeJAvcmcdtKLY
woR1Y9glwnQnAPG6sJFe++EoWU21Gf4wM0OeaGs7IOmSspo1/OQo9VbCaVD+Gig7kVGam9eDIhEf
k6/lH2G3Y2cYfiQce9CTTgLPfOsFXI2BeJKjt5lTVd1WWIyQ6G8UhEJbdoZlSg10iCKv2qj3svMQ
+Eqa3Y1exKyRGUW/q8orU+pD+5M/YRQkoS9oXhO+gFAhfhrDz1bYIpxeDuL+hOua13tlL60KkokN
4tqB6EMmz4fVBkFZafphR8Pz2zUUpj4PBuinAqxiZs+NT/VvxzRPWC/nnZLxGcrL75lcyTSUMP15
/Hy6ZgPNHzFJ36Ir4qiOmvWg8BeASs9OVfGgY24IiXsS2ERsAwqlvwDL289KvMy1TWFYOCLX67U9
cCosKWuZ7Iq6BViUAzCYbdwq6QdHwvzJvZx+ALAA9Ms3mW10vFTKn8wIFN2UxenEDObEV6ew8mmu
U+2US9YtwnKsxoSbzafqwbQKxAarbD3aN/FW+VWv+j4kDbtfzz8QNGbdZyqKLq/8Yc9F38GXkbkS
+eefGDL7BZ+eY+5tlcVXNmRoHuZ9TrsWrLCxXSU+e/NqzM/VJc9P3JpAyXg7BQ+t8+D2ximdjikH
xG9zNCEMuQWPLVsOnEkbHWtJuBnUwwCgwAyP2eSFjFUbGLZyhuSfpS4S6j+a6dFAOCm4GjPT4meF
4Fh/0km9kAkufbzF/4WJEMUnwoq4/QMbGgyBCeKd+SDTlzTwxOiWA6Y4Dbh84Wucog63/27VPsh1
m39p3U3dDb6Yb5R3WgtK/UL5VIJld2cyDhZWDw1AnvmPEQ/LPxpv/dmQDEvrl94ZcTM26SuPiPPi
j+uMAyq+1yzW72DYTAtilubTbiXmuzgdZDZMebTPsdepJ+jdLc+jSeS5iKmLf5Vxn2bLMBSHMt6+
WuV4pAXWF6c6htabwj81Ofy3F1IDXL5ji/6fdPIMiXLI1I0Jc8YnVvGKAaN/NYxcniXpeBh2o9CK
+WOLIPMbgIOVgcYo+Gd0fyYI9fHRqae2f5rPV+lp1IARLlspJJ7FLjqPNV7E1gftQXOdpT3oL5nN
BJGZRNqIH9QClI3M3/T/i8cJ44w0W+qzxRQdomsK7fLRS1siMyATicoe8HElfzORfJ2A5LOVY/JY
sxcykyOtldnfhvE6MjUWbsAEIaC1F1bnApe3dlYpjCls0iU0BwQtQPRIoks0QQWTt+2NCBcXkyFm
8haIdroF2KcmewBJY+KujHV5jQVCOQHibfD1zV9kDZV+/vmGZxg7DCBdu/gtGOiPVn0MQB0ty83C
Ac0ZDweNgv+YfCAty96wygdwQGdXjezmdpYb3whcgkdVeul1/cA0xpA4dTu8e0/lrytvhXjuJM4U
DI/CQlT/ytGtIMEGNtVTQ5SIdpcGTENE986TIAo7wtSIK6L5xeVS/B2gGShb4YTMOaffS++5xiW1
imGmYmtzHxTDQ/VHDdo8GDP0ULqynN7O7gBRy+Rq08K7kvH9ugJkBWW1BAz8Vp7CJ7dhG2JWiBEw
kmsdYTuWYIHyeqri22LoTzcT+GGK8zrf6OtXvzdThwC80EowoeXtlgIeOS21Fs/EEDo0kKx5atdg
kA9nUFg5FKvAhMERUkGjwxCrraRayxiH6TRbySMQLfSMalriDOSStIb1W9Id2Q7JsJz6EO/Ohx7v
lx9s3ph468AJQml+Ussp2R4AERzjwu6fXOnGoaamgkVyNYY9P0jS/8XFndp0WcJUcCJdkGm093x0
wo04ZFphIlH0XyxRrGjImpqhCwf/wOYFSJwN6Bs2Y9c+Oo+g/FlJJOMyfVwHsjczD5F2ONzje4R+
6FdOIO/tXsvY+LX9RThUY/cjuKqQGTT8Cw8vh4FIAK5pw5aHyepEEPUyOKTOR8H+LL41vBjhD8Uw
kECCSgaMDwn15j91FwAwZdzgLg0Dmp1D8d3jl1uk8+Ckm/YsuvN4JFqWWZYIzQbqzIa5oXnG7k2T
cp12/H/5xgPAH+F/PVL+EMEXYgZRP0qdj/XO5UoaGua+OjmDAaYbNp9yewSwvKd8Fp74fck07tlN
H/Por3Ka3+SsZBZZV8G9bmki76N4oEBBnzD8ft2R4fcLYJPX3TyyUkXfJVsoFenziWtBiISfGj80
3PJZOAa4sQYPaQrapeq9vMOJGJBJA99DiNc6eK/o/WKnhmYEJZSa4w3YbHemSwS5zriOdQa7M3Md
4v+0x7OennPSnzEgYkXBNx48DGeSiExd8mChC2YXNokGBLXQV02eQdJuHdOjd2LQ7uQ/rLsm6hj2
aUivgHUxnKIh9EyCebA0aJv2lFuQfflp6QaszqOjnK4K9x35QXB0DIdXNvxknca199K3sKZzS/mJ
uCSd7Ds4lsvYtmH+fqs/YnTFv4Lulx9wwZmIZOTEku/LAzSAzCARmRm7/f9fEw+A+V3SKV7ajhhW
hTWLdk63VW0nMNtASoIPSi8ZpQb0DkotJmyDza8JXIndeHmRkc1w/cuLgVcbkrWCx9XA2wgHx9wk
B2Ej++LpmZzhH2ImWsCs6zY9ijcczsK/4kcW4MYzwNjn2B9dXBDYwzhbWmYuPjjRLS9jQ73Oplvz
wRsH70CFV9Q8oy3hjSxOCL2pTNdSwKLhYEDgfEtYYgF3PwanH3ISCa21SP+m5mDtaUH1RwbMx6rY
hF3sleaT30cHUCJaA78n60WEfF/N7/woqRsM7Cw3PCH95SU6SELBiMO72ugpzkyOs0P+ybSyv0OU
ZFtfpl57bQy4PiQS35cW4AXEjALoAy9C8qCkgH8xYhBgY8/nt+gxWBOFWxQH4HaAkvPaFrapfufj
h5axSvAoKtBBLymFlad+mqpdFbvVfZkysiBIL3yxM/tlWlLh1GB0c5L4bYLc0dn4NcadhtWcYCvP
/ADhKRknzU9pbQ/gE8Jz+P9oAcSnAKg38sDOGy1+JdFAnO9AikB4N4ZHYRGnWuKh2mala75Yxlsg
xkQrsHDs0JF03E5wgODlLU4mZ8BMFJOKXZLyuYsHeoCdZn5J1ce0IRoBbf2jn8+IyhBOhNTLS86j
Xn2AZ17dMYrm6lG41WiOFCpKKIBxdB+WOb/H6xAK16Z4Dwma7ZFvbWaDkUe8ZNvQmpFhg3hN2LeR
yzYdeBWtJr/XdC73CPgE82QwY2Po9WVsy2xTddeYSfBeMkkWuo0JEpt9J7JSYZxeL+kCyO/iiNcU
snS8eBZaufOQI2acUYY93W/VFpeOZPzM+25FRIYPQ95ADsD47iBkz3QvUqdMm2FDShLS17R1G7hz
mc3fF0YMce2gZWbk8tXJ2oGndvBZIcgfwBlLwwZexJCVc1j51V/4mWjn2NOKHkjmwavMC2fVVLm9
8s6agreIONQ1dyxSDkyF95XqJ6qb9b8EIoHzoJfHxaXMuxCk9rpCouY0yk5h2H2iw/gFs6c124m5
WXLXGhstY2uVt1h0Xp8tTc9dZTB4l2HNKt8KQQfpIX7LAJoxFtF20VeJXsoR+C5eWyG84auP1S8J
DHy1kwHwIki3cG7lP/8rdJhz9zud1+KieVqDIdlrpmK9eiDkM6K3V7lPLjCaptxlaiY++hCSbL+r
05MxPLUXcAW3F+4gTmj8ZR/EAKzueEsw0HsNp1VCiYN4YmOQaJIRMlP+iibLAvY74pH7QN+04DuO
2PtFaDad4GUXcfWmkoEX+MhJkXlS5srjh3nM39jowXqyZ39iETIlniz6J1jIavoeMDvo7IKJNWTl
xwvaROGDC4eg+A07gMVZ5klArbAlQP/pr/KF70i8Tn8zycbI797nma67RhbR+KNBZ0NhcDOFzZS4
mfeCxbmQ9JpNcZdCJ/B59GRy33j8AXgwKEp1ZsvEpUxOofvsmxOfKSgHHrZ3hiAz+srNQoEMT90z
ok7brtC8AJgOGWcSE5EAbVgL/HuRJv+u0A/nTvmkqz2GQBGOYvShsmguvGQ7/avfCKZn/JJ4A5Nt
xVKoEFaJVb814Dg+1O6a+7SoSHdaD5Ekzp9RcECJULFx1OMmWyuMVPaTAnWdO5jaCvWVPS7rJslh
PWMNmh+gJDwY0CZDxlLyJlqC1yzZbViR8j6vMRmcS55WFLTYrVoiHgOXWJItxwpzzs6FFitz2ydc
m8RaS+IanImn6x4jhIEPk3gCthu89YdvxfQ01qjakUlVr3hGbLmmrVXbW8tZK69r2hRWIQ8kMdjs
GD0wpGAbXr6D2wYswGPwAoiJfzY+By7DDBn1gOLM37Www7gH2w/zttp7fbnFf2pMLgbNMfDzJZJy
mwvbA9S48WxyduBoNlwpIyDTZ3fEtNAJtkl0Gd9GE1T/JVy5Y7dTYX2dwxO21UueXlJ8tmdUQJMV
R86w8hL6b1PfjDKysMCDMCQc05bEByYl1EH2yh96W0BCZ7722WD3DVr93cgQN+58nktLr06FxucV
An9hiM7/rsDdt/OjruwXj/yhBRMtMrhGlrkYjwKvQsC/m7PDrQm3EvQkRn6b4Mlwo/iESIjEINj3
2JvOHRrzkaR4pgaEQTN4YbCxgbhHtSfbYOOYyayrQ0g2r0aJhW3cv5ns7ISrHD64ZMQBjSuPdu/4
s9f8E1DaVBQGDLj7YwxEjouThhyu5o3KkwmVrYyIWT5nrAXCe5DYOrSe7DD844RbwcH5NuVv8T77
TKnC5rAyKP/WMuqrO6xARlFnc00P1G5GrOPfsrapk03M5BtZm4ewCr7zEpKOxwNrO/y8abroM85D
tpfwxxK3uHSVM7JWY5yssUh45ZbxNTOW99D81LvsQMiMExvb17RV70rgF8OJcHWezYQQYxQi7Gpf
E+MrA97Ph8xJInAOEBWHb4hxbkYQrq7j3O51iEOHOM6PosSpxeBuPzbMjtXfRt6GwjZCylCbp1f5
iHkomuL8ShbG/8qGbSSBVDol0pVOydT2HQhZmRsDZBH41ITgMrua7kJdroXMwcmuym6QMpER6MGp
n6JxqW/FiR5O3ejieRDewgABjc8qB2F6Rzy0Jf5jNKnsdQq7ePUvrU8Sy72GFsGqJ9RLvKMrCCTi
Z1P+MyF3B9uBeks6AX6IhjuZhrH+WF1kYFn4rbwEnw74C84BuyuvCUFj6dM0bsqwL1G3sPjj0uqq
3Tzxb8Z7mkwI1FByWPzhgvklxh54Sxi8IzoSrA1cVccEWAdRT9pW09khoWaC/optUHgTycP6G0F+
03tLa//W7/it8+naPfFryVvsSoB086vwmOGe1/Af0ThtBngctFEdKpMN7+lCskU2OH+Uisfq4Y8c
1TJhgEh293J2pDz3AqYmOFEw0C94FaLwTWVwOPxrGL2nDNuCcAvetkz3fOyStlf/4+i8dhvHtiD6
RQSYw6tEUjnLsqwXwpE5Z359LzYwFzO3B9MtS9Q5O1St0u5R6EjZh0yIA7/X54BfSiX5aclOZ6LO
ImJ5n5JwFKz66ifAUT+OJWUIDxUjfwXHLA8oi14AjuEujYCe8FSKy6o+WN1z2lP/6FuU6Z12Ncsv
kVnVuADhim92kN5BdLLOykFthLOqDKME5uArywi53ZdXnbV5xmHdr0fE1IXwkWQ85t3OOnIw+Ss8
vZ34NrCbgNGqrTheZX5avAMXIV5KQN1WAiqE4jTASeIBXzD0DH6ERfJRCGhCGQw7WMmZakn4zz42
iat/6B/WZA835g4u6lCCPHAIKeiSlx25U42r9+wsWErARjWhqzN7KliM0nyQVVju8fjH+L0QytsM
qphe6sJC2ldgFal94WaZ+z5cYxHBh+8fpIlze1+g6m4vbWRXkDtIjcTYhkRxOZRLZdWfqQcqVLnv
/LEwCkWH3VuIB8rFNFvrRxbqq3Q6cg1XznSRBgcuUosdaYTQ6QGftlNERLztt/HVxSD6Ce3Tnd4/
kS3E7Og/7k39zcfZcNKj6FhJV8ui4H5o2Q7JdvQJW8ITj5GylWiTeF0m+Wus5sfNwMsMXF5LfYoJ
IGHNph2CzhU5sYvqJiv2sNXN1TjeCK4xzZMwXcTwLTiq1aYOP636u8gwqx7rOb2pWq1HsicX/gd7
muX0m70IspLVNYVmXfPTsctxSOQJ6KEpRxkzzOt+jMsYXdJFwM0WY7gETrlI9ReoYTKcqlV46zOo
2Kv01I0Xlgkk29Q3acB/iSV+veW30gn72kfape7YVfFzBI4GhyWGzn2oGdHLLq0yg42efoX2lcGT
hId2V3VO1q+ZXETbQCMPBiCdhk00ncOphjfKeixO1lYZkIK++GesCQn2TkuhXeH2GCkRnwNoi7+u
/K5lFjYbPzymw0fzRRjaXnmV460j+ab+nh70tQyYkDdsDOa/fxa6gsymSJ+lEyyRLgOPgAel9cTi
0vsqOL6yrdYSRN7ZFcGLD8Yi2F2IBxkY0Ii4GtCMa2/Ml2mv5r13ke2ZQ05sCNJdqjCR+Tarj9Hj
vsXdsM0F8PZMLbPMg9y8bsyCaTrTlqcEljafeei9uoe0j/GCqEqUhShNZ3lZj4qY1oSorE88l0oL
cm/cLRPyI/Ld+AwZcZggX3S5RlJxVIAO48EVgABJ49rDQChhuC2trWm1az17q7jQLPGtyrfsbVzj
qoYPE7wcQ64Dbs9ynv50Thuv/JlGjXmBe0D5MovdiGpsw8lVS1QaF6M6JN22YqSMQkyHPb/k4R+n
ZW2iJEjQaCGb/stzg8wwcWF8tb85vAwwaQU+qPOQHVKM5pwH8okBvf+rCliNOBFR37cQBMthPfxM
oVPWP5mJlYUFlY1Bfvixph8xvNUHLmALIKaxDDlL8vk0pT5Z1Rvlc4qB3SUbFFdxfYgZ8uNCFAEM
G08TNxEYrCp673TUyQvQABzoEfofqqKKLLgTyZjIHTAhS7MF+qTRN0yNsVAgDmn8mIHKMqxyMvSN
GXQ2NP1rBOskeLnmxlpW7C/1y2S+9xIUGDcz7D2kdKnZTxTd7O7q/NWFB9X3V2L82XfMFrCjolg/
p9RqpQC9bKFhjSF0aSILoL5311E/Wf1Jafd+t3KkGERD5sg5v9YySOUljU7JMIJCqI72loZXMGY5
Gy2UdD2ApWQp6s8AlvFc2lwmKg9FST44OXKE59Fm1YdOuVjwqvh3NAzC+Bo5+YNHS7fJeKyxO5Zb
TDaXErZ4yk153I06FVhLvM5XpWMZJkc6ar7415G0LRw8wqD2J5f5ip1JOligJ9Wqrl/78b2QMRc6
0Wesf+F2Jk5hEC/l3Dgoywy+EVd7CpF7hVEDu1bYXUoq1m50gvSvwg+h1QoXxjVAaFVQ7dUe3XK4
ApHJt7D9zSzmtoeqeLRMC7X0rIavDI8qGqyMDa4/rKaRv+nSofrfQSrEwtHZ75TlY7TRXhIlaCD2
RY+Jzb7BFDAy8crBN0qucWRrUgJEQu6gYgjBR9+PA0X6rWDk196xLJT2cBEbOtqFGFB1lz9IVkNo
kCEAUgb4+imtt/5mTJYhg4ijLLpheZC580Ts8NtY2psoOJQVZUbDN5Wa82W9CbnjWT8Yak0UtwTj
UR0XaEqONIgRb3i1+K5dIDwlO8dhnyD6m1O/6OOAR8b9RStdo4OdRKQ1dwbOapwVWIqAF0Jktuvv
bKdme4MwUmh3XkqU10YH1wpjc5mIq29vj2oAXolpc4nF/caCAviL2Z8/uwDCGe5KYT3oF6H9Tcqb
IfL0Vbe43KCW7PKzhu+PvMkaRTAlSYkkhSQF0W2w0FU78L9lQQzOSu84N87eB+HD0E+9Bw0OTRb4
wMK8CYc5zhed+0r9phppP6NHNp4K3n6ixvTMBY/a+2tgRUJyCBCkePcaCzBJH/jUP1lHS25+pOBg
7Sn6h4qzCmYMbdKGLka7lsWfGwWOLq7IcO9tqXuWsBHmATt6MmecsVcSxVUnbC3zrRxeEZZP5Z6K
G7yfwFUNMhvQVknmis2uBY9AeIP3k9neSnIxwuJsznhwmrBzB/XHUvY+jJlHG/5BW5H0Q39o7ui/
UorwMHlvgs9Y2bbCUdN+6081Qhgur+Krof2UfGnKbgnQdtkXx1yu3KFUlkJ59zjQRrZOCSRQj0Jn
DOkEC06RDjVVi4+RMES+ZpTKr3GpVXeT46LiFqu3onc2iMn0SPd4eahccVPrDKHwydoWtLFTOryF
x2w6+/oiFm5txqL+N2ZqlMDV1BK3FjcW9wu9jEYaw0hnIs51Fq9Z8T7j5B36bJNGy2F8Z60xgJFY
Q8guCRQxcQrqJAE7ysRGVaDOq7TFWNF9nCpM5X+zWDSwrmXrApZNjUu2yn4Th3iJPY5B/zv/AhTJ
TZDutB8DcfC28n/ZlZ8RN/eXDBeHFJ5DjqGBUfIb6rnYZe+AebAfyRy00+8kBxr7hhrQiuA7JncG
nzMX8DKwpmeA2/J11bgqou5kgHCqVnV6zyCFhp/J2sDwFD5kOP0E1CyU+eXCkNWSpfKNqLMmIxdy
f29rKqWLYzbMtJortBNvRQyR57MLQdLun4xxh44M00ouX2L/ok5cYuZCEB8K3CU/twemftUmq57V
dFa+w+kktCvicaPu2elOMQM1NnVqwdBGcu4dRXHDY92Zb337OT+cjEq9B1I/xycRYKO4rOWS6tmE
b8Lg5hEO5wq41jubcbS/ULOGffGjaURUmgeA8Hr2TqJrLK2Bh5kskWx56R/9q7XLScWghfA/zVe5
ruwBUal4Sa/mttlMe/AJa8ONt80i3yMYPHhrc88ReTLt4R3o167Ems7oW1kz77RF8ajwAeLg3uj6
eip2NbnCtLQ+sJ9rqq8V5K7p2LmYsNjlaxcJxE4AglqlJEBitegfnEA6bfC8XN4zlKjGnxA7461X
mXGyGXQoXW0mizZF5lK+xWTFXuvaNuc4m0fDKhJ+RnwfQwIOuxVPK9ZQD0iQT9rpc/Tt9iN90smO
bvUwLXQ+BOktcFnqrrlwCv9gJfMlCB96xsxx37OQ6S8jHsC9ph2oHbRpcW6htduN5BLTmWFQYScz
L2rpvGyefVo4YxZjoQT/YKnTO+XDaBxER5KBZnGhfwi/AFF8Adm83R4acxHJTs2MAbng6KrmCgUm
OIgp3Xhnc7CHCJzFXqs2EtP+JykZERJPbcniX/uehzrjX/mIesaL5wTFMWu7hbVODoqjnuDFgpVF
EHXnZvKXiOAXBSuVhU00Wb/4Y8GKXFu+ShIV5qWBwY/CB9LbMr00DZxsfIV2szEvqgY2wXNI+P4y
dB7cPzYw15xBYFAh/ViODKS+zA++lT6tVuQO76H3kxXb2N8wyytfHlCCMw1TwW+FqhKalbYLOCZw
6cbKB8QBnZkzKPkFcRD/5+EPW33lLB2Pxj3dEYEHSQ9UAn/BXXtBQjpaN0BYSNstW1/1X5UJScHB
S5TdmAzhs8z8cyOcKvNbc33kTY1T6jvFDQDvuaSsiNqtRczYfIFman3morbXbfzXtBu+EDDxFmNe
sH617ke1GdhBWV1yW52KYu1XV+xedc50Y2npWxRs9Knhm+ee5Q2KVUTJZf2EjzXhWWZ42awZG78p
Bx4/Os9oZIRLwQzqO3RU5yyW1zT6asUb5WiBMhWx+6zN3nGfcVbu6GLrtAUmeJaYVe2rtVWsxvYA
xiAz3ehruGwWww5mXY8/UCELCMThUcLR19U74L/4PiOy9SD0A6DwbOmLKpxJOGMOhm/Tbmp28KkI
AqhZkFKJQ5PaIjdfSYi6nfQ43S360ieLJSpDY0euDckYJ2PXg+5DMoStn7uYsv+hpG8Im/LpA9AZ
EK7DUB1wFAN9Q4ZYSd9iSCNIJw+URoSJIR3JELwLKOIKrlSnEvAEu90mSt88gdLTxBiWnnreH/9/
RvKg/RHvIWlvGnCQDskYM3dKBVSoW6ACvuWU2+RbldYxEi1jFmpZIa9PRTPioWHfYsXT+DF4x+WA
R2DDPESxrfgUX5T39pclD9/D+S3ZIobJiATE5BxzvnnP5sYjPOEzaNM1zw83u08liKeNJxRmEEoT
3vZC3auoo2EK9FemkPzmQ0WzzU6UZq/ds0G48uL5PRGjBOItvcp0u7xGERl15JJI0laMs/BwT/um
REsKedRwo/qQVr8ehjXw8uJpKokLdgKmblpPYWJXxilNd2P51zOuEMZ3rouBhOyJKB/GijGr6oIk
n0V85QLokDryEeE0QbXEgnpjzVQWfVcRk4Pw4JK12sL41lTGTABUhd4Zynv+qRAvq/GeAMB+ht1n
xKlZT9mCqAuOXVohC4Wj92ndgGSMiKNak6tWstY+TYgCYSn/o7qIFW1ZjMfeoehMmQe5ZFWIBnb1
a1VXxwaUu8nsWMcFUK6Lxvbqgd6LPk1y8rBfGMI8V3Znw6WHPSv8iON7Y87sb/q5HCEJvkylowrp
VhMQ19Dpe0yatDTMG/cS+jqbJIEn+c/+jTizABsbs2YSjaCjLaIRqznDquIZIMSKrD8Ms8JdOxto
Zfwt2gHV/8jgA3IeEJzBL/L972h/D4bG15ZpJWt98DXdKQzOOZNO5Rn1e9N8dc1LwyMKDSL87RVE
hpccpiRWwOjQQVLtdq1+mkwH/1vTYIX8w8cYiTvMUcxfcMVinAVmUCrrAnQgId/Zm6mcovCByRX8
YCUR6bRiSFzdPY5L9Aa4boisVD4tdcU3PWD/rdyKWwzsE9n+sapOnf6ZtLeJvIgIDSq9MiNrq1kP
dx9yJPGnF0VdBuTW4DMxQfSFL9nYix2krk2FLRVIHWcF83NepuwzETlHhK7DSeWz0jK7KnnMfVcv
jiZcei58EeTRRwC+HTBGuhyDA9tYdiLyHB5kM4p7NKhHhb3F1L0HtcGgHMPsNiyuBqtV88wYfbjH
gDEzlLBFBUSSktK0QLIu+oZISTST6Pc8UMSi48nPoUBItQdS3ygIpfh10MsF3WWzSJSNJjNTwXG/
ASpZMYzpjjp802ypvCAYlfswJBp719Zrhee7DR3ZOuEEfcJ3mqQ7/ceANkNi9NR9x9jX2x+PiiP+
ZdSYwu4g0k9SN4BstfrdSkDe0OmR2jjg1sVdGViuruCs6zZxsR/QlxTFfLaWq8G61H659jSiEl9j
eGvo+/v4FwGpwWrweM+Suzx7iWDCw69kCaaqF5kBfaLh77Yo8oVTFH32BXsdDuGiWScjKOta3tTU
F0XxYcTFkqMCUBmDlx6PV4smyjK+s0QEWsysWdD/OkPnY50Rca+p3Sqk0QgBFYnR7wW4WOhDffhv
1FLzoqfrSeQxefQf8309cITBF/UWpC4g2Cytdy38UuV1QujirLkTXBu7lrRimIYhKLsjm63O8CU4
O2gz2cA6yrcVrAr/mDIeSFnf8agvBPCOB3SWCJsMmu1oQxoQVaWj1A4rrLpl+LZUsen6+LSdhLEk
lZ6r7WEC48AgCU5c+XB3e4j76a+SOz748RqwBmtMgMtARLVTympYZ5PfOyIpi2DuWmdkvZYu42Ze
7zLqa/ePQvuD0BOxKEESlMRvvn8x5z0O0wO6LYJgOFVyQEzlQWcQ3jHM1Uw4R2gXayeNQSYhuEfg
Bxpx2IUMO8c/KplD65jIRLz8HOOp6cvZT0eqTToTjzqXfB82zI8REXzj4JJAKl7nR3WYVRAUjLv+
D+CmmP8MfAvML96thvGgQONkciV2qB91hs+GTzk1xzKojFABXYwD4duMwisyeqg+c7oTtKEQoDKX
FJaQeIiUhlyVkmWZcQ2Ar6Jn7ClGgYq/EmVVVvcou6koxzEqaA5jy8nYVcYxv7UIN3FpEAyqZmte
uyiRkkS5zQIAPArD0f9iWNbg/YJx0xDNWBmZh19ez6q8w5zjovAdAew8c1UIOTi24rJHppvc8Ef5
2S7C640Hoz93PV6opSQeu3vkfdfimoY1UiB1csuo5rEZ3WLYRWG7GJMtOUt6Mq89fOanAvk+1ogN
S++dOv3RPBcFtrgryV8Y+29NolrArUuCrvYS+rt3RDDUG68wvVucpDKFPPiw/2OqaVgOBBIQfKSd
SU/HK+2l6ybCMLwKk4M82gZKN8f/SzY+cuGiWld7dyAxfmngkgdfPKQWKpd3q394sBveZf9E8cH5
zOiGpRGtRNraMnoUuoh+INXis8suUnwdyYM4xeJpzHcdMS04RrCxw/A7GVRtqKRTt2fsdCCCbFgl
/EkkGhhOUZIbtwRhDCwaHQbhpRrbphX/CcTcobbF7itt2QcdG2XflXda+44LO34v230I1U6+tEzj
VBilqFm7givRO0zUA9IEBR1DlPT0QuCs9S1obwlShXUDtoNHtt4Yz4jPi050ZAjAAI/vZ5//0BqL
cnzR4T21CCgh7+UleGqVBDF/ngNJ2jZB5CIUKNn48AaWG9wBV4SHqozBKAIjy/BXTZNHwHRft7Rt
iUiXR8Xa+PFJrHGZhKDfcN5N7JlkCY2L0/lzW0/H1DsqqoRi+FB3TfwzHBIHKRtyU8l6NuwOZEI5
nZIsL50k757/FmFBJOy9ZhUa1Hx8R4PyGLK4sFBiYDZjRr+S/zNlBSJqZysTtYeNJFOy/sbhqgan
hLsl+4yQJe1CEBlySxDLJYrkWYArnBF9EbdOlCvePBOMz7vEj9ZR1KjJARIE0etidMdob/FLAtTZ
7oB3vPqtGWcdKqbZVnz2S7i3AAy8nG9StW2gtpmyLYmvlEWk+ZYB/XCqcW3g8Sk3PlIN7xNqaIki
6ZDw3a/ZMMzwo9y4Mo4V8mMkrYiDJL4eckfIxqNAoif8TfJclhD2BguG5YLf3lrkYKbNSJiwD+Dv
/VuCrI/Ch8tzBT6KjlGwG5A61oPotor4DswnZXmjiFHGLXFjwYLkVbJl/MdgrDULtsaWvsKwBdQt
1Awcqy/DbShoEdtxro871sqx6BD+iM64tY6WdRColfgwM3rUs/lZlp8ITNimC0RWMoSZHAxbjCXb
Q2b3Lw6JjDmcygFbuy+eAY178mqkBxKeCnfSTuXvRIwPu42S5ClCDk7ycNeni1+T3z25OevyQQ3Y
7CCwKo9m5Ro0OxpC4rnQNRlYeYFMtBl4IXXGy/A4in9oBqA1ApuYHJ7EEfATqvGrZG341tbxVud1
0T7pGrrmEFiMx6880Np44iri58kPJTaLyG4ClzVn7z1EBqtZuU6x60uvSTxWZ8XVpVfBMahicR35
2rqUWEL0IQ3n3p8tS28smRMUOwXwL8QY/NjBj2FuKMeE5IXMK4+3nuIyvGTqI7ewozKHEZ5SY/Jj
2OSEW4GFhvTGavEaIKJbdMYhcxX9wT6ZBF3ufAUBe/rLf6YwRcLeH3w0wocuEdUEMOqz7zcTFmeQ
0NlHWj2ZFQuIyo3+MaEPkRSoMeFfhT7F4JOahSgiG/ayI/fajaH0yuM9qcxlZr5F9GgA82LwENOs
0DW+MCw9dUxorkEeEiAuZ1TfB/z84dmnlMc4Ki0DbdcxX4CaJU6OqTHva0d7SOH5Phn0Rv45IkE7
0X7YwBvTXxJ95MJDMZj4KIdcpg2TUZJ/NAY3bWDPH72JER+3rTSdPZlsUsZp8Q/LZ/ZNsf9ULW7V
g4odnScOiUuNnvyNIJ30fTRZOuriJtHWPvOhgQREQdgR36V8LbRmVyhosPdm/dDbL54oNUYjh3wO
6joTRRkP9jUUdyyR6uBskQrnVxtNZS0MB5XA7dnbVN8VRP9MnxD3ILeI9e+YjS5Bbvjn2EG0/nc/
nuuGRaomLtsPAWkw2QxIAvXOLjFY4LGpoPC8lPjekuWDZBPHMNVLqaJFPTHBxtyjY5Hlwo+uEZwI
+h9kkD48Y7F2I2+jJluNFXM+r7SJSySU6JNGXRQP5CFP1hZjKTC0ZI5S5d6HrPSEX12GP4O27sgK
a5fQx4CPEDQ552UTrYkIn1jCg1xgoSR3i/xX+JkZm1g0B7gKEE0N/NOE3JDCidIr49UFwmdf1rvW
Ef8sgJaDwjeVB0XQOwceNDUnB1xAiTarbd6r7sI3ndksrkgdhGuBSKEEEIYapHVIVCgXdrxTSofP
epd2lCDy+zBcfayFLUrMJVFsFUQH1krpVQF3WIhfInaayrwEhd1p6bUAGyk2Ncx9LGB9sToF2aEF
UZt4HxmUT1YPxc1S1x7d2rtFlMJSbJ7kKUk4Oy4wrMkpJTXc/lZtMk7gxqOB31DANl88FBhfRJwk
S2ZJNd8txkB85ywS0oCY8wEYWES8fda+D2ri0PmrDCFkuv9WxN23FoCiaBT6Ht/Nki973zGkJozA
brHxK9T2PmkqEyV9BQ9B1oGddhcDm4c2uvNfU3Sg0EwoOvibyQiuiV9FSl437ZHfXVIiMbx3xEhO
A97NmpUTdLrBf5Iyp2655gZjajgbji+ChR/uUIa+KxSEJHnqBhFlRsCxsfTfi9LgUALQiWi6zY9m
urjoJXcKX94Cqi5TAgF3uPUjvnRlBfjSRC9JNy5IPwaqc0ycLBKooCk2yNqcxmyZGN77CEPPQplo
IG7DgW6YyUekMlv/CzSn0XRulFHZU8JXRDqKQI8E+SHzfwdUVz1zxyzCTRu1h37yN6JwrhmCxMXu
//m3KhT2nHwT+44303jmxXGmts7BYUz+TfFQw4oISR4hLBsvDYWRxixr2xKvbG7IKNaZmOgr7jak
Ca+wBe1XP4Iz3kcZp+OIlq5xJKSMiXcak3cSzDHD8TSPrJAwTpJGrW0QT1XhZ5ncBPa5/NnpkSWT
z5iDxYBdtcuvNNtx1gNUhkBdf1PThflPWLnQRoOf+RFJGkcx1p7ywUCq9lgzksUz8Co3EsJO9A2o
mAjIw1hx94pdK7wX92p6516zbs2zxvGCufv/3iDOd4d5oM0D/oM7smYLJNqi9dgw9/RhSjOPDa9d
dZH/SGBPqgv3PGuRZHgvNuJWw3JX2FguHsE8fU/PRNdM5gZ8Sahcoh/Okj052yrkrWSnrNWtlx1N
JJZwcbeafxaI+QAbb9r6496dYprpGuCFN50U7wu6FAxhY1fov2R/M5MyN22+qz6SYjtHrzPTFNds
UUYmXSDimQeE6HcwCe34H7r24xyvexEPJukujDiH3VCt/WmjELJAONjTW9GdJ+g4ifoL3cTHCZuy
laRwdVHY7+n+yIFAju+rd0G2BbyLC6k9RtmGlRP+fDrFJSPx/OKvijUSxBB0kVtwUZswDfV3eqfi
xGJPrniVYOzORgAtezNwvbwbUINYQ8azYmtMfuryr4AwluP+uGHn1CvmdU5XbdBwqck6yT/4xJBP
St6qKx00xPSgsIHsuc29KGtv5eLK5EkQU1KRKPs2uIcQF8HnjDZs/WjYC5/73caBxaKC0Wo4u24X
2JPZ4DNGn7tbRbQHHBqc1fFJdehb1T8S26enBt9wXcp3ibNOPHH4+hQM+/hCyFNz6vlKAGSPWf24
6dXIT5CG+7dyZRQOa+ciOBooNb6zdoXpXMtO2CWzAXsaMfan4C1/Fy17Di/XWVWDFg0O6NVgE8Tr
Qv6r9lQl9N28mzqyo8IOtwHDT1QcSwYoxxLwLfBcf3aF5+CsbIKvajtmCwWIutqoF/VVfIvVrsPW
hE1qgBSzGq8xvTq3OasvzZ3gqZ7Za3A7aXu+MRmp0SvNW83DkA1Pt0QyEGNHhmp0Hggy4HOgkvKy
c1Xeub0YPvOZMLLxV/4VefRK/DRcOqakWOfEQm04y7Aj13O8UbJq9nz5DXAWFdnUDNzoESM3w8hG
FVQ9ZQMPbcmQ9snvmLKZM9e4ehU+TgRLpZPVKwtqTLVkcnZnuM+kySYaVtkW+2BTj3yT2a9a62pO
A+7mBXb1Mx6DD5pJEUU/Ay+oWsTB6O3JDJfpAW9ogs+VJPVdRj9CBlI8LA7WU85WRbyn81Pw3TUt
5sgOa058i5RHEu4roA0DIgpzjfoMq8pFu2sbUX6rh1O/3Y3bgOcvWDHNAic33+kyYZvOCE/4E+d/
fGhE2+/AITv3WnTYNwnWiuCOnKSkNQ+n4uO33Nb5Qz7UX7Tt0Mgotj68X2UxfDM4weXIjNGAooe0
nRmAKy+9lQ+ROmQND6DjpjfhUqrWMDsE81MnwJmKrtz0zMtSBwLXdBrGIzBE/wTQmTeLUCFUIAl7
PY52ZIsNVT4TE/Ju5xKiftT5CvsL4amMYOJfBBNsOX/i3/KQeK5wHfM3QXK0XTxucv/e/SQU+g4/
INTnwrw2d4oOwRnqQ/8miTZRXNdumyy+mrUkIbBBf8RWGtQy0Ha2YKSMsegrnrifDEj5vOkf0xfq
/x3oGAB/BAP/IY8bXLUAwOFMp/iKoZ7rXWd8vtS8c0VTy0TkhS5C0Zg47OJ0zc0lPBEM97PlXAHs
g+/HqUBSkc3A8I1LpnM9C2g5qtuDvDLT1VNwgcnqr9JJP5nnTj4hpw67Fm8LcpppWnDrmNiMp16C
Mk5LwKMzRyzOVwNzRnUdFi5nMIsN7Pl19cPEjWtNU/G7nyxS3VVe6Yy1tYMzYa+sTPluRNZbNL1X
+/RzQIZhbEb9TkQAz052Ze6LMrTfZmx0B6yXqJf2+cAsbGXI+wL1EIc6iCvMX0yp0GR0dq9c5pX5
dOYjqGruF4NPuFor5lsI01tfe967ld+Hwf0hZov46IW1UbMtkA26V7E+59dijvCqDyjESuHaiUxh
6NXwcxFUkh/To/pf6sCFzJ8yT9tsEwjfejMeIxoJniBGMve4PLPeUNb5L5o6zB7gxT96BgMFW1Ko
PRdqakATNkTMWFkho4tid2bKaK7Vw15bIi1jy/iHcv02G7WKdXmFR8PpbFwZj5uv6ZugSsatWLmm
lffnA9dxxGkDmrxLr7DEddLntvSCnIAxBuYJqtrR2gUuY6NP/VOx3OoHxXTBV+eS8boRJjaOL86R
crS+aOdq2IScy8KePKThhKw4Nv+jLXjUhnV1QgxQ/hJiLP0XrhLVyA+JHSM7IU3QPyaZBA7dYcAA
QtfW4NMAul8RdWF1nwJRTmCx7ML6INTrgaZXNfezXpSmLnTypWtBNsEVJAXHcLRr6kGW7hklzrkv
/gYCrsqPRgHXmK904mMAPBhbgl+IkRH3/HxMU4m3KQHOLjRjwW2IxL+7Gday+MqHZWrtKfwNQ+FU
2oqmHaH6yedROQPsflao3yzxbMQvifCAYNWxd282tOIpnSKfcEJcgqzvOuwhG9otq7cDA7/gTzs4
vD8JrzJHRukyXJPmA9MlYPflOzDrlXXggpSAiN6+mn2Ie/2hBXtwOfUaV18McHywxRnwov95OsiF
ekPnlgI9caZmg7yStETcJzs09Ey12YUEwol+biA2vCb9+DPHd8C0zwIBl7Im5zxRqruoXIoNMGfl
nnknKm8LoVO+kyryxPJTwe3Tsez+nkKeeeYeAWt7LAo1HVggIUjqEVkYto7AypTvkcVjW/H9hdvB
HNLXRd4NRP2A6OY6YhW1q3DiXuFoGB25x7bfQxVIiBzjj5lNXy269oYZJhGVSvCp97bBtl8vltWT
B7QkGJUHLygPnnUjz2cqPjgOJu3aGF8a7kR+sgQzFKzrCQ28taI+dWBWGouGq5hBy7dByucmVMZV
Pz8N1QfTD6bnY7FDZs5Eo4031aySwj1DWsMeOBDzZ141l2rRQstgjlxvy9plzvlpKT+mdJfHE8Qe
9r2sypa80el11nAITD3SP714aNZBi/bB5GIx4iYJgEZRU2ouXx0BReRA8FIwVwq0FlQVIr0ZvUDt
sBeVx9eAZd46jCOj5+gtnbMy9R/krV0HzRDAB0TPB4cayxYQCVjdKY5gvv+pK5GDOs1+Kd/mE7Nt
lzJv9fbFhFy5pLWrD29V/cRDMTyD6UjzTcFKGnXxCKdNV6PgOKgriZ1+H9/QhdXl1xQzUW0OpvKi
TauKw2QeBoDA1qJhZiUFJiRHHeQRex8KXlY8kUosnPUZF9+C+p3rOzF/qNnP1EgLMb6J9T4q7qP4
EUX7QvpV9K/6D/jMgDGy/ZQ8YS8XzZsOIw/Rqog5IKAgl9M/OCI50nf0MpOFUPmRA8auARSjrueT
4xtc9bsBF0zJZ8STJfHsDf6qZXjHun1QfznUFL6iz2HYNfo1YZgH86n3jjUV+3fG9RLj9yg2Tct4
BPmV9m1mv8Ktx1rDy0gpo54jA0yJWXYcIQVVvydvG6Y2Wyq92eekj/vIPXxULPGnx4oANV2XgZoo
WaHTCTY5soTkNjJrizbUbbz0jAEX91CXMooCkAaUPrj2POfKd8NnMDL4bNr13IjaJo4VqhTWN0YE
Vz9e5/6F34btY8qewRteYfTuZbuOWA6Z2FGqMA0w8sKADTFecopb6cSksKIRnPyvQTxOzMab+bnT
jK+GVxjTptJblulfpvxQRXDOS9lHVF6avnBMFGWycaM5t6mTFgG63EICslZhEs7+4CWZhrh8oS+b
jSj9FUwEpaOyZ+CNhwi4mLKh54gAYxunNkBVV4Ppo19C8o7x/lCvgtM3JUHNhDs+lKQYxX8dU09k
C2y9QT5T/qFpILPSJytOqlbwqfzfUIclaDfY7TM0dYAIlYMFHOesAHYY03f28/W3xerRa6/55EhN
vQqjzvaxyfCsBCL5sqM+V3LpiPZmpC4Es/o2jrxkA6ZvR2rcGsUmRsKU8DWSQgltWIc7LId0XGT7
MggyD2GxwlcWzBvTo95eRXazOoc8gozRWk7WN392TV5jSLGeszvy0Xcz4EoBNiPPH7z02FgH6uDK
EdpyifpSORQ1MSzFIQXCFuAgvtTBMkRJHmCnHkSGmtkpYulGRMeG8VofvnvTJpLO0ZmPegIm49eK
a+I4jSAlSMQE+t754NPAgJMcZHAk0MAlFZvMm4YkoWXapAMr7FmzoJ/SkVGDMENVyFAOGbjw7OWN
4KHtbrbsKtvpBDUqk3UHds/4IgUAeAeVkZTfjQpUOjS3HSW4Iu0tBpkZWzYvfxj/ODqvJdWxNok+
ERHy5hZ5PBS2bhRV1EEOgbzh6XupI2am55/pPl0F0t6fyVwZRn7BRtJUMAi8dlrDCPMHCM/MFfBm
Ix3M/41YKes0wDy1IlJAvc9YMYnJSapXEiGgLYbSzn7iyei4GJzPSneZ0gkwobnOOBc6KxErwog9
YRF+1l3ld27OgpRphcn2K+S3CXmwwQA1JUUgZTXpbzSQ1xxtKtjRBMVT/Nmp2HJK9rmbdgbrJnIU
2mgaR9nciv2Xem8YepXVmUHEh/YMbiApNWwTdMhHkD+FLb+vNnqiYtEZi4ykzGh0piw7rudmNWMQ
aQBqOr8+m1cBzvf0ol/4uMM1+wSg4CkQ+bPE0hZipjw/irkREd8MTKtSHJQKLTX7KP31dtvzOcGc
QB4OCXlaXKM1nlDzHt3PJz5UtFo8tvMPITcwT5ivt4jRYotfrSeBqiX0wTS270ddI8E017VTFfuC
gVGJYKwpeRlxaksqNvSeDU5FXiCAGJo3ojbk9/NPF6gkJESZmNkyS9OOT6YFqcQLaxBrE7zFqfGj
vHwafODnJP/tCv9FwZTDvBNWYf/bI/CgS7sCj3tvkGSAjnovQUqZCTSlxBra0pavWfHo3jdJOqKC
TYaTpKDqpEzGeglgi46kJi/Q9OLot5gxiuM763TUC5xbeBFUTv+O/khRr837NiAgkau9MPti6iNH
G2CStcuUqmchLd4roDvq0hBuyXsDRobxMezN3Uu5Qy+TwfknF9WWKC4ucg1QE90ekL6QASIqC7Pn
dJGgRuZelH0lwKB7tQo6dGN1Gm5LtEqDRAGpEMvSHgehPzOW1CDbFt8xDObyjJdHee7YdVAdZtCy
1V9K8I/wr4L6DhcGIQ05p8j4rRqtwC5dmwmEYLL47gOpYxJPdsPvWMGOCsl8U8dyqUY/gvklA2Nt
uRolFEwZpfEr/ul1iA+8A9yirYrlEgbYa2TBQODx+5yhEDCQyj+ZSwy9jF+OVp9fa+A/13nkdvzb
nk+3K45ihGoZOxGBWTGk5U9j2hOTi2QfcGUIFgT1musYGIAgNVOG7bgJ2XG/4pAQPYtuQ8oU9r3H
IppYNoBvhGJhcsZxkL940QfZSjTMVj0ekszpsXBU8F1YN8+4K5jVss3jfdIlcQULEnIn47uKvBUU
txUFfPGukczMa1l33hQdMMgG7D0dtxdiaMzoBJygxaBB6ilAC9TmsOMGJtrVakb5YMNbpQKdUaNn
OL5bNOXE1POfeEA+GwZXPBoYFSYNHiOSQT1QI9Mkm9o2FCnWzK5CfItDIUwZwV7F4ZLjwOqp6SBg
gvJTOFmL16kHZqztC2YfI3e0pK0+kkTono7bVrXChqSDL8UicAoQOTlRdfX7Ct+oiOcfhjdj/q+i
BlxL9eYJv4bNPH6EEvKTzuLeVee16NXNr1KoTEMfM5zpcnKoKVwG5QEcj7VXuhMwBlDTlM9FHaLC
w8rz/JLAMxxISuI7YNcol4FMpjbL1BdPMSS2HCuCsIeuNjMXPeYRdOEZXSMrVQdvQMNpZEj7AvC+
lHz4ypy+gIQXc+lzWjDR+JmaRAa6CcWI7rXcLTyTBXJXvzNx/Et3FM5VuOhIkQHcwCK8P7eeeS3M
0O+TQDNAWDKS5r85bEQKC5f1f3kZ/aKcj7/pEMDAnuSAUyrbXAP6khPuC35vq7bOjD+601ZApis2
wM0tx1MqpzQ95AklAgQGmBVQFJ3IMJGX2Opfc+MU1HXmT+17V5k/03nJlYhygt71eeXlwxJsLrFT
Az1SQFsDxZ2Ff0iRKlBDfc099z6Cdv3UV1D4gphYH/38ilHspRt98MiE61PswPO+PYmMTCvqrDHG
LXSkudA4rM1xN5RX/Y23bKGnkNTMxZul1wCsN0YxxQeFwicTj8NrO3QXKjxdYrSozlw9bNaJZPpi
i/d7LaUXCHiMQPA4f4p1AyshrzPkOVeDr3mQ4DeLD1KREQCt4nDd8vo0XKYdaHKZ1pctA8r/LxkB
6f+dFHstZGOGNrl66CGYcmqfxEVgq+QfRjRM4UWv0n0pNa2EY2FGCyR4Y46R7aoW644tfcwCbiae
8xlOGe5EnY0QQ+xapMcE/1pYGSs/9nrOFJNW8kB3Gb4OdgWU7WVLc0aT/BmWYVyRWgK9C/dnOdUX
0UKluJvaP7FZdHY4Yhvc1KSaJoB6avlYsIogOp3e/IkCdzhpdD5MVDJ9994jjM3l1FNphqvguSsl
0DUe5vSCPa9h4IH0csiGT+0vDreRvOc0MHQ6XY66+qF/kWkA2qdxUMHYgECXmVv+Pul4MX8ydk4g
AGhIeWX0pMmhSA4tAxjGf1r5iKBMFuecK638G1rvPbsodAqsUQSQnmmFi4haJbIruhKTesX70CEC
j2QrhReEn0t6GLzQoRCoMcY/xn0RvxMWb05dBJWTaJeD+kYhTHieQsQ0IayNnwhB9lo+iW0EVp5y
rnApzVNuQRH+N247hpQpmBzCE5iT4/NbcSZ2K86On/jIPoUVzmKYbQWE6DCKoXa6zGna7J4ALiW+
lfP7SmpdXZ1Lw1La09SKy5llPBeR5vLLDacmOEIMaIj8ATPS+C9hEpHPYUVASApUeCsqs9mvjK57
ka4qrBgOJuIjgxCmWDRq2gz5KhdUCUoZ+CRBsSwZCRJnEgYhJlZW1YQ6ueeP1kFWa30IZxN3Yu3z
nLI2pLJHXUC+y58UHXVGhQJDcSCxdqoFrAVpha3ZbDdjPiI+/ZSJzynQflBss9kJhZYmBALccFL5
B+nWp9vv893j9MtoIke0HvT5WrTGwaS9mQJhCqv99tlutZxBDIJbwhDAMGGXJ26kRM/tCUvQWzOy
oee4jFm28EB8jqGtxTvhNiAYZYfycXXCTWKrLYjDXVaMjwQY5bNxbtbFPES0azCDQyLFki7XlmxY
ntzsJDusDBy/BjETTo1Vg+9J3JhXtN2UkM/jkwQIHpVXzfn2FxM6M4YbmBENOehNULIl8vtvsgYa
y3QVB2on9RzJ82wvi9wd8m/atMQXWfen67E+q/W6yd0nmfBUq9hiXwG7C/5eQH/4E1vg2QwPkJ1x
fwwP5lY9S+V0wIPmSpMKh2OP0okzRUNhznNtM4xzRPu5U0iktvQJ4G3F42V4rspN6KFHz3/YnhBN
Ay2c1TGql418bkQfldaTp/eCZmFQHG2PKurzByw/HM4Dm77t7C6THc8bBMukIkphg5IT0b3KoOAZ
qOWNd70fLFytr2XWWr1bPplY6uv3FGcNcqT0gA6k44qVIH8Cmkse5frjTIN9SrMa5282rqNF49xV
r/hRww3/+EQJKZcyzN+s/tekpENbo3GdKQ8ExelPUm6qG6Ju3H3YJwgD09C0s+a4dmRmXNgQe6/s
0GSr+v31/OMCfR8+wdPe5nsxtN+gk4HETEAVyXoe0SAxoSlVl9RKKiGJ8m3+CoN2D7ijUnwJFYxy
rPJvsdx2wiXin8ohvagOdXfFGU6Niwna041f5gyzFJPUUhD35Bl9sD6+aIC42enTaPl76cj2BVgE
o8IGnobQfAvyFdiNxAwNlDOP+0rG1zU5L7I/uQhGZCcviGdoBKc3r5InHTa0BQC8yb6CVAImmy62
c2ArBPzbyjsHNCtJVkqluEZBEVPr6r8R9cljtm3bQ8972eA5uL6mUJzWMj4By4RJi0jMCmHL43tC
Uu+QnIQC5TyMW5Ca7BPpCOLZOsSmhlEE+N/7Zl4zNq/IzoN1JSBK/5vdgc2gzInWpVMz73gA6OLy
FvB22vK9G6dJH5j6p3UtL2W85YArqs7qOduj6swaS6NZ1TyAVxpXdOOwT76n4emMv4N+NGGqTyoB
N0Z1RjfEiADh1tPl5ol8/RruGxPJNIIIbuEUo/XoS/13XPAKAduH/fYjkxEiBC8VZ4t5Yg+rSQin
rx3Mfo4ZnJ2twlkv/5sNSw4hWmiaY+Y3rzpItTt1XgEVRg+36KJbp+I5zKiBJa5Q4DDo6tIY3d+K
yZYI/WByruIopxvnBsvEYERBz6wI5LDToR/xQEdTQHIFm8SXGwFyt0hYx9TebkLf5s+OeCpm/tgB
qP8uAs4v0/8scSyN/xKHjc57LbIHeltMEtWfZD+ism4swSRc1hakby2bmEA5bKZvkyH+EoJsupOG
IBuQp7U+QCax20gDDxioDl50q/x8V9GyWyGWRkhgR9SM9jLcf+No6c81J2LobUW3XxgOiTa0Gaav
ue0WxmKMgI7liU8nnyH4kRaVGWSkf3BzOtmyPDX6HlFNOHDurRFR+O9ko914mUJX93AFDiIW45Tw
6+VoV0z5RlJbbCKLnkSesreDSDJp4UeR/deS0+MBtGVEbycSzYBXVl9gP+dlZ0pAoZu190o5m8v8
lDNlXeA02knKDYcfM9JFLWJ6tNn1TmGw8iOOliL69E8g9Gxr8Z78MT2mMaIH4I924rfD3OuGUWV8
9MoRQF0lrIT6nr+fftn07oB6l8LgJe46VpSJ8D0Yv92sXY3STZ9QD9sqO+VioAgyqn56/q/0mt7K
apyzkgZKhnrSZQMsiftZuKa6eIsT9WwIWSAe3i0d5LjP3hejXEFwJ0bop2oX7/HEiA05hmd47fNL
ni3y54Ktl3TTRhI/1EMkbNVwzfwETxGrOCwaqQQNyNPlaj7QDM8w1pm4B6B1FG5hHo0beEYzuslY
J/VX0BFM+TyP/97fjKnz+NIM/2Ldq6VvJfEhzIdkZ6fPbTLcCr7H0k36FS4tL8YmYbL7mjkq8fKz
HxzJqjtuatWmX3sMuHj7rfwmWt70cxpt4zDof80OMWhM3FvQKCJYBNRD8TLBNZZY2HLRbaJCpTLp
MMBB/+VsbRnL5y5+GSX/gh/3pGYvjok/bSs5/1PjD/1OuykQKbYiiXfU/5sX0BuYGeou1hf686hk
O0HfVV9lwxwSWx8iLW5raHCZHxG+O5q2btxbVFwJJj+O1akq7Ple+PhDSg2Vm5Sdmc/fgC2tgQYx
OFv2g+pkelvyU46Fq5asqOXvj5Ucb0rtwUAV7hpcEdJnmA+/yq1k4SfOWCS90sM0tm99XlBPs8Hs
RjtGOsKV/APQjp+NgvGrRyGMeGJUbZr9xAofIDyYi7VPD0Fm9E+bFlst37VhnUFFPTMFfcwxZSx8
reU9xegrWNbRXhu/P9qhYnQzSLhvF8IZkJj/8oVy32NyJlmM+IHnVwHyYYd3BvUgbEAE/coi37wy
ltakzhbWL/QibEinCFBmd5Rr7FJuFjsNS2hal/SAvEYwUbehnUFyUGEAQ1DxRhf6dAuAk0fxnsYn
OOpo2mgJ/icAbF5v9Gg+OJ1lVrjVb0dMrbaomiV4sExhZNUR9W6FexJqCMqaHTKBTQJTWFvZxwzd
mS9KzUBWAvjPbF/MiHygRpAJFrVO01riolox2Vyiw1QIETQTDhvZ/hZiRnRXI4v8oO7ULqEec5Cj
hG3y0we/TPY3vW7M8V7Oc7aeqQeJV1ydLYp0xfyPDzz+SgGQzKEcwIlN7NeZGjl0I+eDWxguR/wT
Zav0jOqPZcQtxPZ2AtOk5qhiYYR6UWNLgfbXYOelM/s3sAfk7/MydlKKm6gLedwZ9Q8tPQaz/EKk
0ufv8XY3Fd/+ZNOWH5Jt/KJyR7buL+pFpzgKwx5hIsmK57BeUWjQetqhC9mjANAM0QnyA+oVdIQT
FCCIfArdXIFNvsz33cdWhcWHTjk9DOxG6f1cZdhQr7wdFrReFi+07pivU5JaR0vX7z1qC8Viu2uW
R7E6zu7Sx+8ZZ830bTQN6xCr6PNqDTHxJXnaXRndmH0avbT5r7IQDP+r2EQinCIpArwUma4WmWTK
HNTdhEPIEQAqlsL7CCmFDrM4aw7ck8yKPembojkk9K3/FpfSTXW8aIEAH2GVaz6dFGmry6MuyF44
WMfntr7G0vrNjbYyiBdewzbJA5KFQDI5Lzbdk34JqaVGjdNtQcABg7aDiDQNEABwtExKQBAJIWxQ
lCmsrif9IJcXBg6GtoDDo/3rqF8R1IpcX9OUi94iQgUIgo4pDWEa0YQHcMpN/3ZoPJt2utnT1yo8
PTkc9cmHduzfG8TVNXfWUi+hljDmIC3pjLjru8UYwJzTrYYzVhXkY2xNVx/RYyAmO5VPN4OWno+V
Dor3/n2uwPF3UdB1SzKT4r1MfPseeMFzYcqWximK7iml782IBHCYdg2J/Yv+yDIvRP0yhj/J3iz3
MMuQstRBVmQ9UW3bHwZ+GFdDuFYYFN6egc1cv/YwdYUdy60Xhc68wC45T21cdTkzIeQNBL7/TFcq
WxpxIQjryK90Lw49s/5fzKYtteIOfpPUtcirZfz0NpEkLGg7xo5sjJkpUGy+IQVgSyx2xL+8WBDC
YQ07KjZEAi8HAeLUsW80r6n93MB9hM5rYjwY3EPzzoV7u46LFT6Uvb3eNl/JcxkWLhpNOT1gs6RJ
qoiVxJ74v1qt/8mzAGocrA8YrecXcR/P2tG8z1Hr1ywqivPIYZgMP+wuNQxGKEeE7pCIQQgCTn4w
l6NJExvUTajw0Ew48nKKq2AOd0S7jRwKGdqsgSH8oKekg6tuXAbmxLeFxAOBcDvjuUAGK5ZnGXU3
nD3Pc0moiuq7sqAin7GcZigTjaeuhh5t5aNq9d/KwBrWAXQyaQpZVA/yQ5vW1kZQhduiXWicxRSO
YvJT8F08tQNjffNqEkqjq8FYujj268wPz5DVEHApSFgWLM+48gEN5sabsxZ7D98r/SJvCydB6nK4
FikmcyyA8iJcMKoKTOEAYbbq2LMtlVNIvPGvqQQgTlU38UfRL+pbq7kxrK2fsT6xl8TW/cZqREnG
wHbL45PaQV24iUPFmr09Xn2DQTFEpA0z+5xrpcQfjQ4fXQybOK+ld6sWSiQ7fP71piu3g+zU3612
iQlSrplDG9qEACiVuUpufIZVwq0PKjoR2mvaoDpf4OiaCvWa9SFCIsMHkkW1asEpm7jDLU5AsXAj
eV0WutUjpECwrmmYrVxMUC+NGSd2ul9gd5YQI9cE5okxw2LyDSCr++vhXcJwUDuPSohSIWfIkV5h
N5T/+n/rjyvnW3bRSOnYo6aV14+nEpXgQAqAy8IymBKf2/Rvpm1n2cQykWkcwhncqnWfMuTDBI9c
Aj7ert78Bq1d/LBUBItHUnRa3psWavzN4CuejG8inK4iZgO4BN+BYyb8kpoER0yHHtdhEzAtIyaB
C7WE9P5Lv1R1MQAdsLSHyVNK+gCF/zKhge8c4JHKtDyYIsXQr9OqHPtlwR97ZCaoPZ5EEkHRgpvP
WIypAkt+hy0u2l0FpAwwwPei9T5sICC5cxt7FI8Cf+Uuyq1aZ6dhG9qOyUC+x+OMBDINEBUw1icb
QiXZGLUfeHTIcxM8A/MOeRbaecCnshsCZFKTsx7UtN2WJ2MWDJeREIWWGXy9U28CWtm3G33pnASh
vpBWivI3WcA/FwKriPvq0FtSsJ3UE0WCbhlHFP7P+lK9/UiZs44dcQLiI6R3W5RuvHjot6RaZkzp
FX3TU3PyM8NRbmD/HavYI0pGb659B4Z5wZec8hiC0xj9KgHUQZTVhikU5wsaNsazV/TcrEHw+BK2
C69kSQ6r2q5L4YTcJ2eCLpFDNGdr95cNhyZZyeRD4S1kQVwtQ2AqZKrA4gS7hdoR7tA+eUiwNWuU
809wFkv2qXF5o4DjmWbYJcoHpfsZOfJY5y5oQAtznc/xA5VTx9YZ+Eppiw2MUbo22QMKidUNu5UH
u1yofbz0ksM2FHSIcqMeMPBLgmxEDCQhTgbTj9fgs0XY1JG56YLEAU55GXbFNcrxD9p9eUZUpQ8u
u9/d7JbZ5lmIQW8yWX6QTGA4CiaF9Yyw+ASODVu0Trub7RWNPMMO47kpF7/m/4IZMKOIEWcHsw2E
wRn6i8YmjeqPxSoSzQUM4BbekHZ+uhzk+S8gbO3fs3KYh8yJ12D0x9sKaiz/0U4YI6Hdwp1gsde5
ibTsmX7OQdrAU2VULTICklmNP79rQmKfFtFjRNMRwszJZTx6KgFaYHyZyQ9NJ/v6nFZtDz1jrpIZ
R1tCmNjSDMLTyFCd/y9Y7R+0sEicwAw8vZQkPjQWLcJMfgxybuAoltM8lQFBS5ywcAi/ufKYw6Bs
XlG4EhT6mVSglK8AHx3jKrltQMmzMG/EB/GFhT85Nns2pmcG+665vkGIoBPvl7o98xldZPzZrG7x
icEQJOAFeBJ+VrLawOE1eEkcGUiLxDx2uluBSbTMAUBiO/xkcCOae13xqzKuER7TyJipLI+VjgDC
RaWAGgJbJE0S61bGqfyk/EkYCmIFP5CHHZfJYWW/extJAE6dhJuN3bDuMi8/YzFiwzX9ZASmMjli
bYJxAt97+OiOTdCtWKz8Q2JHxYK8czz3Z9mtuCNKq/r7rNh2jA8ZhTtKI/ZCdwg1cPvBNU1zIZRt
SGdj7DU1e150lE9gEzOH32QoyQd3Ac+/UDBAtWM92NmoTSXYMJKFMx752Eomyid2cfGklrIWNiyD
2XQ+adV7G8sBP2dYTJ8Rs36egNmWY2vLlcaElasKVscMuAatmOggHNzihWvRHO0olgn7MYgnteo9
gTjO+MN2gbqFmgxFTm/LtBDTb0HGkKIRm+i8yBmiMsDWuCCQ55jjvLIY6FEWnSfFM154lwPPNwL6
EVhzUW+xwpkoIlv8ay1/RzihCT+UGZWLzafkoTsYeyRUEt8PXSQgWjYpq/ZbvYi/+OwnYWZxiaQ5
TimRMFT+bUhjb80FL+u+9lzYj8QRNk6KHJ3ytkXwwebLigiRuzFKZjzDB84HUn1hJyBZmD02oh9Y
DdocDRSfdMnQnmkwr8sj8kfYz6Lfr7EJ3qtds+u/W342S8JYT0GDqwOHG2lbXJg4VIH4kXLV4JNb
8tbgrkc2qFEPo+HLv2h/GRYUW4bfbNIYQs5GuFBETs45s2cWMoqc4TZkWoUAFW4DYaNN/37uaCzI
5GOjcGe3cXzi9mpQOUBVt5odsQEMM3g0XEgtFsmLbjmHpAFMgWVu8jBO9TLfQu13EVqdtcX0HvDS
yCBNpjfAzJjjIW+0+3/vveyiAXF7Trx2+k5rhzeQKHeKuyvVe8z38Yhvk5PhWNPRTIsZ63VDoD2y
ZZqaYL50pGU4GFzOHqLp3nwaTBQOEt8OGla6UJW6dN58UcpzQv2joOPrrcqjJHq9PgdLWv+xvwVL
MIWiHoy1hi+QGwWdVe1OphMeQxAD0LFetHWwvgHi+NTEmGpVhyu3aRymzeQnvjhUnG8eWdbhHAX0
7PyIKUJuhFRzA7QfP9x0N7B/5TQgOAs2IiJReKJgJKgUJcatfKpIdMMH66Vd+eBgwEdc7PAZhmek
msyYSAuQsd8SM8vJDrYWyyxBgSM/KO0pjckRazF1PI6WFlbXXDnjYmFmnu/lX6RxKuSlKaqERYIF
igD1/SxxEZZMoyBl+uT0ypqhbk0DrXJqVqSE441zFsfMKGSwY6wDK5uQ3T61jA3ZXwruatAEOCIy
YMVO+wpK031BaSgcjNW82PC+aGkjMoioaSKHPhHVNBtotjhMTadjA+PAvwQtZuLWSI/fbBb4VJxJ
N4QkA+0DihsSWhPgdqh2OnvNJjF4++ZOYJsV7FuCrHWblGVv9mXsP+41P5PrxrX+ZqzMgw9gvASo
xFnI2YNIPf+Wtvkqy6Gw2ga6Yhhj02rRIkKKF57PGZcmF6fJ0Jtjl+6TyxiB9A/VdrPDuzHN+Wl0
Hyz0x7Nob/newFUyfBv/kNuojDUORDWw2eFDjTSLsRevnQDtAFo15mnVYi90T8Y5N07CTBceao+4
gMEfRxLvMrV3yBPmSoecgKx5eiKLPk3mf/0fPnaSWA0K7H/hD30n5UW456+03dwtXKTYRllhmHf9
ikbFaa8yggi8n8yniB7FyIaBmxcUyTo/1QyEAAvp6Sn5FE6fwuGHKDndhLztpEOhaDBbJxZtQ3AY
nPJHcya2P+ql+dU3jR+AcQhJZ0JeQ1FMYCshyINl/rKILG5sUz4MUmA5TdWNpfvpFJsSI3Gcni5w
eZZOwhSz0jnXfPalIK681Uv2xl/wPO1uXbOc8qk5LtJaWNSO6Q83jaOYjSv1zAvxPCZIMFNcs5b8
p25HJ/dSXA6gpsh6+Mb/KJzDs3lheKr8k1egruE++u1Zn69ZVvCIJOym588/5Vu9my5vnnAiNClA
ho7rT1tn/z82fBsvhsPT9AC5HwcPfR8IIqA5e8SBpGXMs3O0ERasa+pgTWss/H/zAYmLzjWiA4uj
nKOMz3OGqIUJC/qT1EeqxX+hu5gSBEMUK16lOHjJphjBCNohjpnaQQhtEo4HsHP0OQuSj8/djDJC
Izu3X6Jy6YhSxy9bI8HntZiu2quOKJAlMmWCLYNLZWFNSBhgN8g+YB6zYxH+iM+ZE5loN4c/g3WX
9wGpYlHSYAbFA0clDDsTbzkfUXx8rbgAPXvZ3MbRfr9tZCxvtE9Hbf3mKIfTK1KrwI2waJ7Rxkb/
qtpimA3TA1dkq5LMZxVcFqqdciiQTR6MZ4xgq2ih7cjBXKFf8kVQiJ9lsySyacdWPio5YPBzzWg0
5+VGOIU8GtxVa33j9bf4Z9Kgzke8tRuJR+kn+Z4kK/D3ziRj4tIQVde4hxOzVb1w0k9+MLKpsGxZ
wj9OvErkr5y9yhn4EEN+PJHg0eAnLLA+Z9Ky2zT/YhqSR9hYOfa4hXBV92q9fJ9IFnImLdK23dBp
ntJ7f2D5WqW041axjZbSGSqDQN1F9cUq8dHKy2o7bkiWWoIXgA2If4pF1hveJJYOjgSiPgwiAWnt
tyLRDkXgYuCcmuP0qrvlgReI543PgDE/sx7+Z7xbc04zf4lztIlW9EPBDZmiY5b4aO7jXvquXAH8
72K40j5dozMJC2RDoE3Sj9FF7Od7WsXxl7Uw0VsJW/NzdXnvGBmWhZ3+43SGgsrEOBrZBQsEKXL7
snoDMHB/dU4eWkwlVjhWvxI//qNKwU7MKU7pgMSPyR6pX+FJ/FIxNAloMhtPOEUbvhuUMDEnNk4Q
Rn0MTQHX8rNzpnFRUgazhopvjAD5aLXWrjMbxAaPOdKOuXrhDIUXuG22LOvc5gI0wnQENz2o2NLn
RmMna3PzIc6mn0JNC9584n0uMTNZCtZ6wgYf5qhJZ2fysJCGJUyASL1lj8zyE5xFROuAwheB/ctB
3zKNN7D3opbldjnWlxytxnTNoBX7mqhia4K6/zgZyx/ZFe1m1xylabvGUIsqF3l8eKKG4+Piuqfg
Lr1jdBjs8sw/MVzHQxWIfumVCx5Vhv4QqXbFrjsyx6FkALE6lStAPbiu0FwbdsHUCRlAh/TeZucv
ulPZRecQPI8qGmeyCXDvoBcBdjP51mTePygP64D3QrlRSABdFg/oBzah394pP1MKLoiE8+bQ7PP7
sCkRbjAYg2yJ7GI+LJi2jfMWhYqGZXy+QPU1Ir+Gc4VrgFuPJQ0iFCrVr9NPeigZclHwPHROIvC6
aO4CDZ5qmcxXWWBCguYEeUKlEjcq5CUPSwbhv+hrft97fGn/OAZSnlpYNpsqGOwMGB/yvYGZ7lk7
j49wLa5wHXKXaQv26YtyzS4FJ9IbKeb3BKNFcZUBekg7vIIQcUa6ZkYEZEAACOAa495mboyWmfK6
HLmi+aTaK0sLCRZV4oBRxKTIHTm2q2Ein7jVbM2gBbhIfgDuWO6HFWmkHl+hiADJRsGBfmPKhkAg
pf2ATYG+g0ecpL8Z+Rt2Eu1lTEvGL/87Y55qLTR4OWj6KpXyP2sxu3tNMzWxNr1jpfxVKWh8zPjQ
m7Luhx++hBDCq4AAjTljhNmQr7o4KlDCGO1hSkLRrmG7oLDjExHddRN6VLAr7r/9xErdz8D8MdDM
DqKwKpJVhz0N3wnRBkQY/U8To6qh6uHqWV5TBgS3HiJsOh8Fh6MkRXfD1GywpfcDjWR15IT5kNwq
OfmL/F5I53d+eDkw7X36L46nHlX77i0dCe/3K2hlltzTtBoJOds5xrlNtUbLSJ9LUvJ3wdfDhQi2
9EMkiQMsGDk+xGGNKl16bWpIJfVFDeQ/tsBkeAuSJ/JbzVq/Cb9bE8BTRVC7jSQEhS3Ph7IgVze6
6KP7+is3rJjjO4zzYW4EiRN/Adi1q7tR7/TQBWRnU0wQpak91wUBSgShqtEEo8CWAZ8E2eq8TTHq
ofmpiSD/mcXMzbMrLFytBx8eRPyN4m7AmkpFYz+pVYqObaqPeNMy1L3A8yM3N61Dpajx9Mtbw/mI
6tzXuEXCZlcaupWTIIuyrT/r4vI17Bs+K7Xavf33D4OKKoNuw3RbwabjCiJeymV9Kdh6U2185CWt
+OwLvvBs9fS00CI/D/oDfjjDnkgB07k+to+2e1TCdXi5dEfJr9GPQGXcTERVvyWhvf9UnopAaNmq
a3B/qTO7Wa9TES/Sb41Ep8Y3X84QXhPd69bpQuz3ao/5m+1OlfzFwzFm0LyPWC5q2IuHB0O9yJ0N
i3fPHNFwJgRZhdvzUo1ewcYbpMOL2Q1xg6TUsxJ8+bnOMGU86JQPH51HAFA2qwlT/BuK+SMjPCQ+
PuEaEUlvhZjlM6Cr8yW1IZwrHnRih1xF3X/Er3ezM5Q1eVSfG9oSlQUsUR8ROaCQtVlc8gXyccde
yZdZ4ioQkMdvxWm9wpZ/TaSdMgZSujBKl9TKeDXsSg7LwOZv3MQBU/+p2ftQSP7+iV/oNE2Sd1bR
BQQbrBLpmx9J5mTBs4QWJrQiBl+IbDCUkSqoepDk3yQ/KLYSGEe6sc6YE0fDMQT77y276lL5pyJy
rb1JZ9LaicpZYj2/6PVZQ3DZQGGIENuHi5Spz0OdKzgOkZqKKKE8xONRQTjCtCrj5sXFDO5QAzlG
PhYLAEa9e1bUXJYldkif6GsCWxuSZD+wxa0prlGDe9zgskXkYrP0nK30Y+2XvuD3x5GMiZBf5bf6
VvwKI9pcOQxIxX7HA51M9M1O+fJhysluez+ue24u86uDRj7PzwwaKubbYNWPvEEMYqRzOLFAS2iy
+Dth4XxssbFHFNCYSb/XSJ74IhWXNgzrCIeiitYODuov7eIHNDo9YT+NwOijOaFeK+phCuYEOFiK
GNRFl9sgXUzwoviSHIgEGmD8mfkF9ECkXxNqn1gFK6XLViwExfwqPH08E/nb7kpbRGLKkLhznyWa
CydXPblzdOg7sHvxX/DF2wNLsuYwkHpw7LSdYiBg8dPX9jNzERyp2p3JRM731rrwrelUKRyL4wwl
/0MOetJaofTPo40xmZem/jkW4MbYYuJyCiSSK5deZDigM4AdcNS9nw4DYeQkQAE7GtbCQVFBYcsP
Qsfxf/kco7Izlzicfcwuh9kd5wZyq6KxwFfEKunYK0nfPfvdoK9RZeTJYmis38LlsGelNGj4V6ed
bqZyj+Nzd1DJsNd5Dz5N58hMBiI7V4LTmo65xDFbPpeU6uW40LWFxP3Wo3ayCFt78lOAGiLUqWWL
1tk81VzYmYw90QNJ2aS8TMR+2IXmMbaRGG1EAciXjqeJUR2qZIJ3Mxu3yZSzSCb22wenRaES8GeT
yvIZVxpBzuo269c9zR0hDaZLoxyR9dGvJW3Heov/A/9Jmnqy4Tfpg/e4EFm8jStgpCa9skBzw/6w
PRXGPOBjHCzuAmYpBT+sBZ8M+AVojemb6BhPLj6gUBSfBLwURROX/C8a1C/kL0xMJTJtP7b+xnrr
8mM+ITLzq0suKISX4re9/7lQW4YB9wwTd7plmggG5lT7DJSBAPAbTx8A3b2lIq8sybWDDgYYdBqu
8MOU39RS04rf6vAy0Q2hmxRsIr6AHLam9bwza6Fb4ivEwgeSkF9I+8evTR+lsZ+lSkJgzZWlsLKc
Pxn/cSF/MeSC2sichokDp9iRzoN+Xxt4pOdsN/gnFkKCjz+hZB0eksbYkwmbM+1TEU3Hvia6lFjZ
PyptQpFuRDzyWH54G+fp/VUS0cKMCAtwQFWKFscoIKz6wyV6OiT4ffbYINZew/bjdeXRnDXLkIHh
9G48Eyei9gOIBr6PSS9OsBltGMsrniLx95Pg2rNKqufQdlFHoOXk/XrzinHalCDyHDJ32E2GSOGS
abRH/0M5jo/urezJ8aSvRSwK1CX0Xjx6a2A0GxeIOumZMmlFLgAN2qVpFVn7MN+AaSFchJbbuPw8
aoERHdvk1C4J9W/4H0nntds6lkTRLyLAKJKvEpNytBxeCNm+Zs6ZXz+LPcAAfbvH17akw1NVu3YI
0a0Qn5kJttNEWwsHldVXiV178o1IkdkD8SmvaTHNWtdAZuMzM+7Hzku/YtmJj8mdEjRrMILOgcQO
+Q5ki3wGSQozGZnif51OEweICj+eS+md4HZpsGXiASyzcOfkNAZM9L9jv02Hay4h5vBa0kFw2U3d
zLcjHxmTEwBEl7zLDM5OF+/0w1561eWLhWwaP2Pkckhl/TWrs01WQ0XBz29TD1sDq08W1Iq34iHv
+J5W8J581/1WV0/NeCClVkbzqLMq2DAskmr7vWJrHQUfuZVidrgRUKPwJG1Rv4Dw+Vtc1uMfTJur
t474SPLfD4AQwFt3tvoHja0osjH1uM+rhyi50JVISsQRDSYA1g/pfNiqgo2igY94oU7CzqB59YGF
MNb8j5IYKA6dCjN+dVOA/Z7Vf54UGF0grliUm0S8snGEiedjHbhJ+kNPyfrqL+YHP2Uy8DdaTIdz
vLRDW82hy9gIQZblA5koKOTEI/QVn1nfWDmltAzPI8mAHPYHfuf+sNVJVYUTSq9LpwW4lzkyyH+4
HWO4mtvki/Ld1st91BzVtwSXQxER5QbJUoAm58WMFpJqGDgKN3Ow48qpSgcufXIWINm2mxI6d3kA
p+AhDgcIH9ikL8GF0OUxQexEm5VcjH8bSzqsf+jNqp0eHNj2R8E2CLaQutI7r3qS3YbsuPGKVx8O
Tf/kxG4mlxlzAya0vGpDtyLWhAJqRqk60mfTQC4rpKdho+sFJptjm5Dv4l2WvUL28CijNVrleyZ1
TYHobUf7YrRXmuXDlj7zC8K3qxU8xB0Y6KbhtAzcuk0ebt7ju+Js4dwDF9Id5s53cmNUg3tBX4P0
mzk/Yb+r2nrtRS0O7iQeO9R+SFug5hBfGVOf+c8Y2NPG+NJQeKANmEiFRkwITGKeB+UTvuoEegi4
onkznaR1XHiLqC49YzrPrVdelA8WxytWNRyTv/IHR/nwrNePEcOCFiyZC2BBN6mwmWFLaGvu8H4D
9omlxV2fJXuTR5SF+zeTC+WQKwsRwxP9+cJbhFVNlt/sQvQDqHEL+VGb39jPxI3rd1b31S2xiB7f
DT6tnO6BuebYiRJ42t+HeXEhBLwgj1i3Sv1GhCWeO5O+N2eHY0MUZVTfyvTWB19R9dKyD3F4lBSp
yxkVaSZ9TPEP3F/cP/m4Q4VcSaih1Y47FYoILORWOk0SlIdPE1AiHw8y1uDMbmjxTxJsHtTBpzLE
KueE1RUyWKc/ZyzHQ+O2OFDTXF1H7cAfUUBg/D+uXsL4N+E6349/FW7TcgcfZi/pQMSOhsGp9ogy
tB/8FovRW1s/GrwoULqK93rVOSUk1RXGsFBGdfXcBf965SUPjzT/CLu9nhMpzaaFDya6av1HjDak
34nVYYws2GeKUwZ7pf/ojP2sU07BDHoYcX0+rCXxJ5LPhDur5oWCApHN6L/hjHb1H1EMgXkJOGqx
cQzinSh5RnWB0TikRB+d8dedsJNnuyQKMEJPUJfE7gCXZYg+jOFGjpsvbaFEriCnYyqzXUlH0Cmc
bEUugQtSUch0u9R0ucY5srTlK/eJYXypWgMaYwgDxF3d0BMJg6NT5dmUJd6ilP6Btiz519o4Qmyi
LKeLYx1tkuYBnmVOmb6o9zxaBCbk2UeDw66NJxv27IkLm6TcKcRcumF+JV2umFwfSd8Ffcp8EMpd
az5qvIHvnexAkqB5gDsz5h8TDc2eW7G6dYUr9p/DW3DjzVDbLzaCIoAQKgH6hnHH0yrqz1Tfzx6L
xnmfxg6kpAJfgcSuwKW9VsYezA2GI3HBcvRkHCcYZLXBupFWlv82E3HanqXpJqFBdtGJJsPdwE80
UO9T7FbVGyLjOx1U1S/LXtohWr+kPwrRmSTIovklhZ0WlvalwLRgdhzuJ5Ed67RXeLLBzxnRFWzu
voLehhmkh06hWsAjNHB0xajXiw6KNlvTNS5aLo5yvPGLxD48aKsz5w1bU6DZqvdqqC3tJS7tpvdi
H1YH4jC7BOjrqaMf2JpaESFL7SmoP3z1lktHRDKTfgvwaXQMOEoJ0RjEvd876R7H25AzlKA3Ize0
2USYB6VWsPrJuh2rrZZeGpveK1w0Ld0lslUGH+lTeJH0AHV9gmprVgqbZZ5N05J9eGnIcXy7CMj2
hKFLhsPFnCzJcEC0IlREWUpLbA030KhIX7r4pVFk66JP0lqVv/wAs4MNIX8F4j55P7FfIuO87d7V
/5Lru2TPGab+gOVIR8R02erejwcKLEmnXoE+JTpG6Ym6RBoOMxjbQRE/431i2scQC53ARXTFx4Mp
ZZ86xgT0SM0CNvOQovf1Mf4VFz8vsbzAaASkgy7DLo2BDZX4Eh3p1XRd3KHU+xsSF+46rmdd34Gy
w82kmeVxjzY5Zmgj6rTbwDuzib4SLA5BfPFxiQln/M8BaGmXb9X1CF4XeIilUFHCP2OcKS/wnnoc
faySqAQybtjd5qU3LkMvxGtXiZ1w2YSzMPeoSpqB8YqjLjk+1eDRkFMn6S1Ye0/HiQafjY169vNb
9MU8BM0Oh5/hH1gXbJaG9mdN3dFQCKFIrjdh4giLB9hB4eJdw5ur78lJxCU521Wjzb31TdsLPD9a
HatJqHKSsUWUwD1NUwGN4Wc0dv7kGir/suDFuIrmZ5y6eSmffAH83SzjkCMLR1Szi+oTUBmtjIZb
CSaVbJHZSo6WLuzG4qNg1GTD407xs5Y9sLblfqkv3H+0B9CvoUHSQYMLi9kTJJ0bQqdY8wGomJ2J
f9Bb+xYWL6YH6zO3u4P8HaAJ0Sbv84wUrIa5hRhj5cwCeXCp6fnJCT+9C0UdpKKPXgiaSLAExAvg
sUZeXe2mo/Ajqio78yNWx+jyMBBiI34azcX9eLXRHHaRDfaJ2MnmFg29mNsL8wXzZHM7lSxhvBYH
ObzHPC37wtsCmhvmK4wHkD8SYr0xAo3xZGm38O3ORO6Q3cubXl3ZTFfqFY6nXP1NrcNHDWc+gp7k
Bvqy8+etAyMnA07mRIqewCGHe5VTHV22PRgn56DaKxn6EZl+lv6dkKKxic/Gy8c0bglUa+grScJe
Y/bWVCe99FJ9RxgegwouwUw3eAry4tTFIgING2+hLO8QW2maF56L+kSrC6dA6l2nml3Jkl/STDD2
8trYKkd7YoDGbZbvHkf0nab/xrdl4ME2je6C8YjlALwcqhUxQwxkjTdrYBYugwudplBusxkQbkvs
OXeizo1OPiWw1RpZFbw6IGf0s2C6cHiZ/ehK6ou6Arkn/I+gvY0g4xEL6LEIOI0nvyXun0ttbjcA
GFJEUsZS2JAEFoTFslH5zJV1fIje2Jdt+Cin1E5GTyWDxdbexzsTfgWwUGxakso064FnKsnN6X4i
jJZoWlsaHOzHkEtl5p6bYK52TNQshyHlcg2UG1V2bgUQAvwLe1L2Jmo9tgxszG3eQnm1MGxhB5uk
fgcMqen4B9+Zx5zSsR3Be6BSorqNYEzYhQLsuFc/eXwoyRPKJng0eGOoBz4xBHpid1aJGmC+IEZc
JUHeFgOvCTxDt1mlRx66KJV0lHr1lSYbKihEm0uULL0Cmj+WVPhsyfJnlb7r4iVkrS5gNLXz0ZNS
05mjAUrCbaY4amdx6amlY7DLTMh6cQAqIFxUPDB0CIPDtE3kKvP5wr+BzTvvGu3EHUTMC5rZGlw2
tTVjV5gHjN4HpCktZIIBJWO37LD7+ckH1NCq+Sg8FbZYNYmbKqPqPP+m3XsCKt3Bt1TfGHBkZIZM
3ZSf9gOyf/AxA8YnVNmeHeuIhrfsPxr01T7AA0InVfoSOPINayAB4UQF7M1jKDMkqcEHwilyWvyu
2a9oF2Ogv4S+VdlOxcGg+Q/5D2L5avUv9D25eY2KA9qYoLoFtCC/WfQvIXhIWpIOYkA5FQHom1if
xP6Aa0UE5evEqA8Pmu/KId4xQfiu8Yfk79I9JahE7WH1N/GBIKY2sPuF0IJ6lv0Nu/E1vtUZZEWi
p3or2stI6BAYsO4SHHSXOLsRwQGqvYT/WWxMEIAwzMST6fRg7hKYD5avBJ3OdFclcdfjNY1vdWvX
5luaHvrVshrh4lBJmZUvE+6/2WkhtUPFwuS+dPDfSV3NeHWAV2J/nTEhUbdkv9TmY4h/Uq3ecP2P
5oNqL6yIo1Q8bHOrt9r/TMarvtLXtPsAJE11SBKYSPTCu57pr4Iz8RZhMBEypob7QN4SSMZ1mHQ3
aoe8I/mCBijch9NeIj2HxR/0rtjcLod0sBL9g5Ccsv6sxXc/2zXyEfdMBNcr5UoIGFXH/DHibZ6C
KGwZjWE1VBm/5LmSHxl23h1I4FHkU2YSNJ4U9KJ0ARxxvNSTR9+dcowyB5iX9HxvyVdsFUdKrmBa
Qo5RFJZ/7+1C8fgX0iova2GFTm1ryJ6eOPJxosHJvWn4V2anunobhP2gvGnZGeJQPm3rgBabqz09
5v3ZlL+0ead0VoiMG5+T7F6nW5VIwGSLJWo+281viYMx0dSsqtbK8KbvZgT8p44LnkAa6F+612lY
alNy3iXDUv5MmLWoIxAeKJtiWz8lmiYuKfzYB8vUHP4/woVDDpL5JiPkxwXkxE/VDcuf7xhImjUW
OLWblF6b/fi1W2HgMbvm5MoVXt3WOFAYPUvJrLC6Ge1FAirct0CutPLyHsJycC5xiZZtf/EtW7eG
zQYNvJzNuyQ7jU6eL24/23hB+eDDb7rBKbIjILcALxsfVseMf1Y+9sKu3m9lxYuh3oOuJbaJ1zoN
AlJDG/5e/VUR21ZgYGuvSktnmHfnYFmwwJTFg+rcNpkbaV71qxkgl0cT3rDfoCp86MW/De9ijogA
HGHiyvNBPXMWkomTwioQoP5CNMf7cheWz0qy/CE+RYMn4K6MDp2JAcvvwWk7y/xkRsuhk/Bkwirq
SfQ1I6wvpa4/CYRY/OgdW3145YVAQEt1Up165UQl0x96Gp/KHAeO1h1W6DbQdAvVM0nPARcGTJZ8
kdYrpxhI7CCr+x7SQUaoWIVbqINBf9L+zepPA6iHh9ZvA4i3ijHrYiOQo5eKO9hPIDFS98kaswHj
7veF/JNP1zh5FhTA5ilxriLA+SLAZo+lTA2JBfVQguFEOmxz/IH6e9LgmGQjMdMST5ShEBxnPmWj
3kUiMerdytMEZlBbKvc5OAGGPF965XQsT1YTdm2C5zc4XtlTew9MEldOc/SzGn+S7Nj0GHa6JV7C
SJVl9ZgJe7G+K+J+7rbsymC9sxIJ3TH5ns1/kvGqhIPo+jHkVKdrjx0yXYhkoHFE/Myc1p4O+bro
p8b0S84gEi00rowNLZg1ySqMkCVazatcfxfzF5l9CBlWx7Q7lkvksnoR811HKnMrv2chYcbPkeDr
9i8klos1Gds1QSfzh7XJ1+jf4nEX5rcBc08ZYcs1YlWFAGZ0zV/uCI4i8O5d5x4cjhNuz0w95zKx
+A8y+15bKQ5pckpVBpddkG8V35tFR1/UCFN30uO9mDwCNMuql8N+L3d8v0D1JhGHCbgSu5GaiYaC
YDLUCeD4gsdjFNVuGXLhuKGJ1dQmwkxisCc4SHTDm/KLlKYZUMTvd0NGK4f+qzEVBoR0MxMQWMDa
6umjpkfeXGT4QUp87eEB1el1/F6S0vyA3aJ6luZDIeL8v4KsGP6rmPeBsHts3Haz9k8G+migZrQ7
uYEt/tmXnwNjWiFC24lwG2IfF7PQifFjEdTHFO7lGm896KjBnv54fs9kNJ3hS5VOAjoVwzPTd+T0
fHUPuQz3Uok/TpStKT/TrupYyYnVw2xu7dbU/yZ/Ifd8c6I3q8zROdF4dnRE17augFRfkz5EL9hK
LYPkMuY2jxp/enpi5WEGjzK5G5TubjhwbUSBFYreHBB4QlY3yIMAUSo+V/5nGtyn9zTbDWj5hPlj
anhdoDgAfttBO/fjNUwwxutek+oYM/CYnQdb7EjwJQOiVgIyZvesMJPx0of/IvIDXQS0BqXqLVO9
Ujs18qtWTgpEoOg0EpscUyc8HsYYO0A0BGV+K1jOwGcpjOvU/9uv4Lc291naT+o2jH799ENgl+2Z
CdXaXbER0L8C/l4RforVe85+jIAdEBinxnp88Aq00PNPme3qBZsdMM+4pIQJVq4GeKAuj32BE724
GaHWQJQE6MaXxxNVIFQL96UAE/D8ICgWTuqkE/WS06gu3vJi908xyUNaX4Me/BS/CMIAbX1RhYd/
0+CE9bMsIVoEcD6huYYq3Gau9IEVMLvkhToPmammuUCtmt+mfIu5C6vO5CnwezCksSai+Ec81TWJ
5Kxfz+MpDo4Zor1VDUmpc8v4X53/4OtcEQtNaDdk4ddMJ1bif/UuKm9cyGp7rxV3jH/74VHDGzOf
bXnIvxrpIi/XJz7qot6Xu3BFo7IYHFWnUdnp/aEkWi2/xsOnNn8U0ivu73314TenQNmylBZCLxYf
inbPMsQT3DRhws7xIWIMUp4bNIzbonUNpMk08ZHFE9xGJ1wjohPoNN6YRgUc9h1ClQ7a96l91P13
mvyZRvnP4DIr0HVisvmnTr7rq+1mBL6QmJTIGoHaCvMJLg2R69NwJ6eTDSADOnEbpsJ7Sn+bY97Z
AgUEbwp95ih/CAXCh7DYiCUT6+LZlUrWqjk15GalLGn1ELdIVnQOEwk+xkmIRvOqLsmXNuu8nuso
eTbx3jQXhwZDQyPhNCm6gF1bPjqExqP0p6WvBnZCAxkCt7FAoalGPNg99cq0VbYIPR4DPcXJZ6aR
BoOtPhAkeP9BSLZZvWswcWhP1WRFhqOAAJmP5XvMU3oosBsovnMDbkpFJ2FeVqs9kH3MohoItzh2
/b+CnbFrrrjPn+NwX+W8w0SSlYS/4XUfqdBcXNEk6OoQ5ccguXbCAb/AYbYZmbjKivIyARMIybfm
Q0vSD0L00/k+EtZ8HepM7+sA99vB86nmjax9J6SFq9lH208wHWjaBFjEBhMdUrJECmFBwaCli5og
qpPpEl0IqCsB9VYrKFsD5aeEdD2R7QPPIQywMg2v3GXZCDMCDbYYHlrlY6Wy3MLFVUSolrFbzADO
mdhqZmDelWhEpAEm18mvjHCKEiWSehyWQjZsVc2eBuoja7WGADOFxghpAVfaFA/METBL9PzeFZ8l
tBsT5MRfAQpE9yL8IryH7MkL2WJKus9xrmAaYjZkwFDSP9X/SRdSRvOn4tlVsvPOfiflT1R/1SnZ
CBr+9hw9Awl0fZekdt0zsXTLHRQyXbEI6BmtIWOYKzw5xGVk+RhRN0+0hoJZbjR+dJcRjwa7HqqA
zKBkhov30ntdorAEJZBbL9FeI3Ntpn4P94EVbz6/tJq/p3AwIF9WggopH7haGrHcyTdliZUTpPeK
nVTLz5JX/2J0hvWfsujD6LSg3moIykdmtvi7mr9FCciPK0VLnz5p7tKNWEQGgUZ1NPq2HYZ7m0hT
3QSJ0AQDcmYxnsKJxd1EWWbQc4LMXYKd5QoomzHQLL3OOEK/gOQN0ANQHTn4mJB5HudPOSVJEI9q
NGmxN/9L61uCQ61D3xfvE/oDmCziJ636tiAF65IqjsgaohSe3AQW+SM1FsTlMTqnoRdBdzaXDE0N
Mu48uzLUP6RnrLZK4hNyVnDPeZx2tPTVTi5t5RcqR+nW7khZVw0n4trSkad386FH98ZCPMGn6Ar1
X5nXxXZEYm/536psd32IfRYYcresisMdG9gA9mJiIUmkdyxB5fpTyAdurOsQ/0GQxOGowGlptfci
IAZWW5czdLj3DJffqNubJSQ+pP4InPUkYVXAKJYxvamkhg1WrCretMIXoV3Bgvr6g5DNXIFDA7ak
+Avy3DhCZo2ExWOaal651GTtrOSqNaXKbkywuhGjtZYhqIt2bYfCgRJWI4TUwJhRV9cHEa93+IQr
x49J8jmv+H0F/dJiEOM0BHqBr1Ok8hq+J1RLyYTfxricLTLuP3yXawNOHeI5IXSzDsWY9JvA8dFf
io3DUC0zaSeLExmHPSCKJ2QVAJCBXcjwOZ70G8aS9gF6Dn4EuFpZZbTz4Skas78V6ctELyZQzeMk
bZgLNUHfG0FE08S4r5Lc+4YpXkudrcdtIDyG/iLwu6jaiwY/kln0xe6QPsT3kS6+vCkcDKxK5+Ll
33p5j26oYJm4JaR5vSPZK5jfSxLUPgeTlYwCiYEdk8bkyEVt2FywkMKM4OhLO0hG7GUxp2DFH1/z
L7wXXFCH1ZFMGTc8RvfpoT2lJ542W9MVnZF/KozyliRuSXFdCcceRR6ZdYsNLFrsDVKT4BMrBrlZ
7qsANkTrFah5WaDwZ/A7CJswjhgSoOphF7IWHyoiMuRTvyBY0Cun++pDQH/Ib8vH1sWO6DvaaPWF
W+P9iPhxO2oPklZnemNIO3QDNGUCPW2m47/5q+ZbWngl/dbwwe+JurkphWPA/uzJduNZgvkfkI1+
VNlJ9FsFwTsGE5DqYQEKzxQCiWQ+DexxmvDM0IgrWrxL9e+53WFrmD3hcmrVh4hMBiQnwbuJqpf0
f1EH3UDR3HBJTukuGI4u5PYBH6PFumhLXFsxWeLJkOla0WWVdGWutkXp37P0xBCYBY5YYn+DXKOV
RVuHsKBLqNMpQOcq3uG3NFLYDYqUGf2E/3Td9nm4uVBSbn8FMXQektL1xrmMfgqFoII1AwxSHNpK
lYtBuzB1KEuhMD8ZjlCNKMQgIm1Y6AobjZbibyQZo3D2ZmStBl6lC7VtBarVkroIbQzfFW7AEAJ/
LsOE+yuh7kAKn7kSG0iS0WeWnAsWkiGf9voPny+Xd59PJ3KGfcdqQQq2RGm28TP/13CSO6sidrnA
YQrqT8PY08HM0sO/gNPJXci4r7lmDaIh71eC4dTctCMgXS517Ogq7Hm4M7f1caJ3j6DhCc1k4fIC
04BnCZ9MK98BYXQ89yLMwpg7wsdJQtYwyprZksyuklx4q7TRfaIK0Q/Dt5qxu+QHzJ+vnYKon1n/
mfCcKSsHbHGjRsifGT+sVPweMNby/8bJwvuU6StAh+qyTqwhCFG9BxSuG2nc5uOC0xjKRq6tlteP
Ltu38SYRcGOgpqE+Ylel2k3A6grPTyvkIaqdULDLGb+OTQMuhyhf5RdJUbbB24ocRs6SR0JlLWD1
CI5gCWJ1SflJCF7CepXFD6338qkbhbX67j4AQMFX48wtInyJsRW1UbqASQCfm0wBJER9YsHDqg9P
eLF7jB0bWvZpFHHsB65EOFHf8e9t4WwHtnbl4QkyhjcWu+chvDWxQVrd0oBCZFukZfVLS7YpASMG
jLuflccFLFE9nFjwRgVZA9V3/IDwXgu/gfZVKef20w/ODclCOdnmP2n8Jv3oxQMAWK/3jBRZaylO
dWKpJcnYwpI9B+8NZvXCPEHLhNk3MiJUi/Jfh1EHmlgaiUWiV9Mmf0vstdDKs6aEyhk6YFmhutaJ
ASOsStpcu4Liip7CqQuHOYouTi0sM3JTZOTZmq+GMK6Rx2g4BgsUf9NAZGUOu4H9dYbTA24ZDg7e
AQnFhO+hJ5pxMWMNsFkY2yOc/nXww2+z6AAh0WCFAIAOa41HGIA1WN4PWdtlpV2oLibWhDQWbOwc
xog85PLe0D1iCsB3ad2FwRU7MGsqEHYCiTY68WAkCaegvhu4XRRMBbU0y7DeZQwWdq98XnfqhluZ
P3CUDATaIOWAK4yp8PSpW8T3gQIgw6EvwcUcvh02lzwk77RqfC2E0hCpT7Ru+XJ04MzBW+nFK5Pf
iztFMPvF0xsVIgJ2eGhIVhEV5dCmLIXINQwRF9cGDuw6+wzxFYys7BM3Wu0fcx79mPlcvadoz2hN
/uT/fkTYINTExnCjac6g8glRm9D0rsuX9Ac22hJgJltmuGmIfdvheehjeJZteHh0louog3E+hbOD
yjiw6fBalMCaQ+E2eSAb0mCsiZGYJjOwFKLyqHr8D4e3LanAB5Wb/wFT73dqrQHqNIaOP9kvNan7
5dfALYifwsuc0TIj887sbHIaZYPPEv1n/SoFu2P9iK72IGkfLfYKiKegiOsWNtKaTpCWPVykU53x
rEEWs+gVuBA6UBTYNY/oU0bIA60820f45yONY2MTOnCxjX5ToWiFnzYunk7Tb4/WDltOlpnLSG3N
f8wHAiPFgD0Ea3lXRvoWsuxymQJazLhDd5jhra0BgSsCBuVNIWy4Juk8fTSHWJ3T3ozrAi4xol12
POwFcS3BeVJ2NJTSEnxsADaLY05MHeWI+VuBfKW6wCDYOxfs1u7lG4cU61ZjD9gakH9QR/4aN154
dQS9YBUqw5bwfMMdZw+Lxai2Sh1HQAdNWkC5zzAC2qwAXYGDFjXRBuSdTqg40PHrmKGwUuZ7oE/F
DAbjPEYA/EyVHac9+eVi4SxhDcyNCHKZbwZPPhW2zma+BKjfjBvq4uodqCXmZfFC0c0NdgED48i5
LnML0CTA6CmyMHfn0gZOJL2Tfno2kNSC7x19hDwZq09nzC2T2sM3x6t0dtTkQDo7RzWhS8Kyk+Up
CZKok0+AtgdQaDyJLENljQGDe22IhwgoQ0l4A55BY/GjtGQ/1XdQGQ0c8jdiU+/p+wwDX7ZuEowE
K+wW6qyMjfSJq4JmBVK84aOAtkq4r4k9xm4mMQ9tQpvAFBPaP/cEVBOHTxO0oWsuqnjlXhTj91R5
LjKugMOAZucwRTTKWNwJ9VHDjAXRFz4LNXuAxZ4wMJdNMIZFMBZR/hGiSALZDmDEvBsIoylHPSUA
RKz80YnEsRBqsnlk82+tWOTTGcApZt78ZwLOShCgnvnEdXEXal4mw+RH/uIph+uOaY+5gTLAsKGF
m5l0ChXumpWbdF0bGR8r2cpZmprrkEU7fhTKMzFdTjxzHGbfzFnIuWav/wOI7k1AIfarHJH1+Aq9
KbQE356g4CONghjL9UYkAJJohKDgNcohEHao//HB2/JZEhfr0HZqLbajlLxqdEL1Iy8uYXlPetYA
D+Vr0BE32ciB+30c49oEpP2OSDRVQhd8W2y+2Lj1zft/7DNCuuAJQP1X+5vYNtvJ//etUvBwI2eX
y2mAB7SDWjygwGcLXloggejJfxbnBl4syJEC3gAVYwPH01+MAtGeW/D4lmAR7GwHiF/HPDsYLMLX
8E7wGYJ4TJ1dqAJ2TLfwhe4+epvrI5YRrbFW0Niso3/1eEi/UTdD6A7vAibLdA+SzTmDIY3TwsKX
riYXyju0cSIc+TJsgBD6s0Fg0Ec+AQlL3cbv8k8qvVrwRFyoOv20BHPwIgL0HAVTlt2mR4362Tn/
V5NmkkOyMiFfeGQhNeERbN74STVY1E1atgCpBSaPE/HQH1azTRYVBpCQjhdzGVZ2FRVoLT06Wigm
LgxuuFgWc6wQ8Q2eAgQykNBHUQo3PVpW7kuOVOcgIo5JiiS3hPcE2xAWrBzzcctilaDRkIdrWbDC
VJhGa/rC140fg24VgGMjbuHAUp7ZXJjX8A65KYgtsdqWwkVvXh1ZlWeNpPfmoMNbbtEISrgoaL8G
6VCkBUuQgk1dcUt4s4J8ZcQJIWFof2kJR8ltEGBIiSvnDy39ZzR4EuLtiECn95rRMc09axeKFXWm
woGl3XYCA0MIPzzjScJGVo7eVnOFWa7EF/znQ0UlUtSPvr1l9bZFa115CUIUrOQCtgj04r2nEX4g
qDuhdFXpNxYOavDqak+RjXXZvapHV+NxB3QE63udc5EGnL2J/ngO/obxX6eR0XWeZLtuEA2y79M+
QPUIovRwbo+3JiiwsyJlljAu1XzlSWv54W0czppwmvD6g59s0IjILsWtkJ8zDogKt+8O3jwOLemw
DworemmrWyy+w4QJ0em2h1L7yHnjJKuC1YmH2kMzXxUBelihJFsJEst47TmODeYus2s4onqo6qPR
ViicaE/GV9lj3o3zGwXAsMXP6hoNaLDVdxWyUX8sS3OPFkgtjnFMcOBZW1nzjX2InHM9D8h5IHwg
RsK8riKJsyf0hIFyb5BHl/nVPi8oMlyJ4cxfU/Gr4Bahm6iObXCtah6GH6nXadEAu560yWLyZTAV
rdiW5aqBHPVXJA6GQJOGf8MxCVQgW/SU9wEvt7hnqx+ic69eZnqciFfMdzo53lxIZfUji5dyha+M
fNVCejhxnyDWCt8acFwbal+WHLBE6KyZLAl44rFoq3i5YwmHx76wq+n8MOgHgxuKs6A6VNAV0QZZ
v80qBAW2thjHsLgHr1OK9w6jC8jXmwIDC+Tog37W4anS3IRjySpsP5Wh08Rv1RLBU7HqpWgjhQr2
lFifMZpFqKTsFOVIlV8WNFl+4IPPM9evfKDQm0yw78RWBvQYsgpXGFho1+/6/4YeBuaYXPbPiS2c
LeDxVc9egG6CnzMcREyFYhuFbpKf+awqpxRus3T2RjXCX7bCluTUhe+JIJHHdTfifQS3zGfVcsvr
mwKj6l1HMIm7QMmmOrBBI1cmgOESNAhZ4tMvzmBX+JYw4frfevZey3RtfK7hXp2QnXJgb719kH/a
GedyPq/1CHmOUog1/jnFO6i6RL2LvUYLt/Y/23KGK2zJDLdmV1av9p9SumunN8MpjyvmfIM1z0Gc
D96MyiuC/YB4pu6B48KP1Qg3r8RjqACe9WSYk51BAKAPpPoVKm4eSJviAq05hLLIUALNiJJq/rUj
3iXZOsd5UBq2K52ob35pCF18uu111X/Q6vjr8jY1njrj46T8ddqvMJ2r6I0bLXNzC88ufIARzFoG
EsPFAIMOraaj798axC1j850Ob351nByOQ/7K8Lmjc5thuHM6+A0Ld9g2/S6I1xFzlki/0+FnM9xm
oGctI0fikdFfThRpSYI3323VZOOjz5DBvHrNqiH8kmE4Mo9AuBwH1htoiTR6Fh9HpQ8R//uY9WgG
ZoeTz97H3ZX5dvLXCXZlMT+62IaJ+zftWY0my3pbw55kHQOARvwbBIVw2uX/Uv6yAeujHrlyqjdY
BiaDYHBOpsOEIiBVmfRxGOCkEe8H21cZ3PpnT1sD5wajA7PAQsD5VvCndMdfA/syBEhs+I/ysjXA
GwPIp15IDEa7VzW4mfTOXKxzSA9iIU/0YXyyU2MFfzDfTX/TkYA8XrR7+dszSNntrrZdCFGkKi8R
miSkRFf5bfVUn5BIE0f3QkIY9/9g0GoOdMGdZ8rvdXWsiwc4Xf2LOUuFtwFgT3vknqPkXjTMzdx5
toaLtstvHFm2zbwZa+PE/Z3dfS/8ztmKrlsvUO5SRbg1qWzw48iP+lgMo9zyILDBPif+Xj7qLDbW
An3TG8rqc+osLhctokTcMoDMsZESF5sDDJh3MBX2bBS1ASOKY6UdR2FcT5DTppGczCfBByAmnAMm
byO9+jaaJKHc99nFx8CC+APhkCH63lHcOIfqg8WtstqDjDU1V0p4Ys5oxHdNxiCZ60G0Bd7x8sAi
HVSE55PhOz8SuhT+iu8IULVhwUOEEBJYe87UrdmeY07W9NPASVmi72jd4UC9Iv8BkyX8CnRGA3Xd
qODAQ+92niqbLtBtIq6tpnTl/g27V1lSOMK/BlLflLyb9eqzawjkNlzZxyk6e2PkHMAlrchG9Bbi
9hADbi8/ePF6EGCj/o+k89ptHMui6BcRYA6vCqRyjn4hLNlmFHP++l6sBhqDmZquKtsi7z1nR8vu
p67igJA0lee4QooADFjljj9eK3FtTpEuZmc077V6UN2T4V9awQlV9mV1YmUzjkMqh4U9InMgCG9m
MiSw1xMHtitBdybYbK6UE+Cxb/+IfNLcr+DPj+0BUxmZmhyZlAXEM1tqeIHnH38fVb/kobSENq7P
VY82FIC/RRiLtuVGZOTWmy3Ku4ia23wEj3RWXaua2Z2wpih+1BkRsAiJl7G1t8Zbf5a887lKTh3m
/b1i87dV2dlXljHf8oVCb77MeOp52/qve7OhkGi+vWDNQqqNkd866ZiQrI4dnGzGEp5Xv3TYSK6o
J6ldn03Mg6vPmQ5L4UR62RyDBopWAQvqnQvU8B2L+YCXMYWSp9iPG3xFTu3TV+ftXXu6I6ojfvAp
bSoJ3n5y5PQRyTsyO4eH5CXPrYkdjxGu+c7DTEKUW/Dyo3Ey/w2ThY7AAF8Bqj356c5+i7tO4JBt
IL8jimqCKaYKT2jJQ74GAXXgO9rhSMT10S2YVBVG0sjczcx5+QpwJBybE2sQ8AJY4fDbUk7PC4VL
s5osyOiH+Z4T6xS2Y7YZKB0DDctHYtN5DHGG7N2NVvWcH6T4FXZOF9zC9tha5CubE/+L3IFwgmar
vbALW5cmBEfBjQ1OJZC79UWIHyMdTY0T7UvX2ZcfgfXXGjzlHAOTcGtip7AHEdLHxPzKeBxy3mJK
XEwr7Gt3JG2Veua+90GuyOuS8PTzqOjq8iw8EUCkaBF5RMjPilwHVNgCJm6nyZvzg2xtIlkDDgh1
V3OEo5pq5pjuCs5ydFWcHKTLSUugcePklnshX7dPmS8JVO3NIdpaFGs7MyBBhNcEaYHJA1LOD/HZ
EfdclS0Htz5FnivM23pyZbM0z9Z03+GdQjQlbAYM8tFWVmeKOFHujWjH2s0H/4Z+fCMdb9HO262y
Anle0vtg7XkR4P/qySWxkcAuxbMiE9uwEywbdXg0x8FRkflgHiljwJXp63MR4ACNUEr15DQGEPK8
H581GD+gFG2sPfkymnEdmAtJeOxso8DpwN+5FkCOnXgb88glsBKLnujief1SGcjT5uCTVgur0eEk
Ic1HzFa69JKkR3wMhJkJI6jFu1Cl7+hHIfBgusJq/qvWBd/ylxnxUzkNDKtANFtAc6BIBubGTq48
aOb4y5FtotSVJmEaOrDCwIOYXZ7+WqMwBqyfQxfVLs/mQsOWgAv2p+jp3aZ/aVn4S6PYDcKO6JAY
CcucFfwMwsASHv2o7ZRLRQaOntdkzbAUX8mveNcX1Th1Jqz7lK9C6hBo2vqJIUx4AiEJQFDiCVyz
vpiTeXbzkwVoHRSMm9iEdY1AFYGcMW6jO0kAAQ+j5V0LYemm2PmuabKURgAkdpgzWheVvt3DFYYk
tK0GtibvJ0Ogr19jfwoS2IlO+aCuT34hxqKjGDkDZzzqlv4o6XeRRHdzreR8CTOaXvEynyEhldvT
7M+gVsYxmVy9chFtAuqppvLTVCbmk0ekwzbDxSXS14g4nJthQScxXg36YMT51jwgs6DDqLeHKbvF
sBcxAgPLzKIlf+ZUX0Jas2GMT90cQewgbrTyqGwyBPis5FxlI0g/hbams/WEvq/JD5plTog9QlgS
vz08F9E+w2zKc0Bu8bUunLBfCTMmJbRKo0KNt5SZ+mzh3eRoBA6Lt2Dh/y63T7fREOXz/jn6nzSz
61MonXj21b+eYQQVBS72HiMKo+aUZ6LDR8eAyTShOoTVxk5Em+i42ffqWaW5xP1ttYOIK+scSz/o
d4QRb6CuKpVt6UVIHzJtSfvG/o6F/VPvP8o5r7eB+V26C+DSfLbBp4zsTP3p3VU+7Db6A5IQ0Wau
obMYATd2j+4mYDFyPpdqj9yp/az+T6gnRWc6dgMMU8KZmiV/Gpo4D7/FRjuyOmAdMmYpKFWy22FG
nMkS4XTL+HMfMPsSxyzQLo27AYXaUSaPzc6kvVdDh4BWE2dO/FtMjO0MvKhlsB4POD51p1h9t+Kd
EV/VukmlHj1u5IKgRr+HVYmXqU5otz5v8f1+9+hCexJ3/GNvvVPzR4y+xVRF5c//w9lFv4u2NEBE
Ff/PorGi/3CykEAQHy2G1/7Vfx4yskRS38csrWzVRDvO/BLE2+MuSYHPzpAXPVSkRClvt1KaS25e
mvS71va5umiAEcgZ/RLaJ/AtuwIyj+xaM/SgM6jjI6RnpFzBDVEITq0Oj6tMkNqoY0rJI+yeBHnt
wdXwDyOY7iBbsABwdWKMCG4K7Q9rzHTP8euGx4csjGhmuGj+Qg338VcAN6gS/IDCvlr7WzxEObli
jMrCn8kvfrp5+629sUQ6/KXyWLQwjb0/a9a+Mjxj01SC5gH6w2/WLIN95d60dmvkkxVQMUc6DWf2
kiesQSpgrIhJ87bvYh695XWosY1CoLtPca2XpEXMklGOXOMZGgFabkOEnqL0na8FWiW5a+mG4tiF
/UPu/C+IREUL3zHmRruMnqOH0jxL92ldBB0slFqB6bAhnoGCCCZJwCp2bcYayuCY0pUF7sOQkjbS
aJTuN2kOYfg01rQquFtF3QU44ntcgazdDHyMXC2EHgVZJtgVur9+0ZZnxlqFulTU1dZUnAFJCyYa
wVnlEE85JlQm29jccElgA4j2U3ldfOmNY+FM7zeBHc7lRXmW5hhYD+qTQ6TuV1zpwjRw4MFgaeeY
vYSW3jPkdlPQ0/doy+vHYhIi8kbtOHgYuPyNGIJoh3KCr6bVvlNxEzfzPiSvEvQ0+ZZJ/dq0OG7i
dfZVjNIumzKyu9LB0Y/fwDj9D7M6vhThr9GS3UaX7Vr0n6b4zjw+1ndPpprESn5wi3PVXXqB9ljW
t8tQc4oeFf+cfAnP+LcOOTTzqXn6pKtSxDdM+jNWvpU/vjV/7StCN349V2TSC78DfC/4ldJywffT
uHsGPOXFr8/0uLUO+BqsWX3XUoBfJOtXng69Ar5VriQbwEQDinnJtew2n1dZjJGarOxd9PsxiF/Q
J6rvaJ+VwSgpyE7HxvYbDyaji4HqeGd9jGkvviFbfP/cbMVX/NUIN/z8LJ/avi4GIkcdE+FFwQkM
bA8VCuAPPInxnb90ohRfpXgSrJva/ricSmM+5hQPtrAE34hO+GaUf83doTzPrzWj8JhUjAonMFaM
akGCb+Uva7ZKs9DhblejTwDo41iJ07xegH2YE8P5bpGlT4tjJeMPn3XiXHIE7tNtRFQa9Rk0jRv8
2PYthFG/guQsa+rK5ky1IPvJu6lmVrhLz2BZgHDhlJXW2LtUoN5Yniz4zbn3TSLC7wqDloNy7kch
q8CJbHRJ9FnSjAmi3WD/QV5OFLJTIpGGrIVw1ea4b7VJaV3Y21SBdrHJn7VUIECZx3caHXyt9uMb
ZM6sgD1r4auttnBw5giT7Ot2LbUzc4IDzTs23bXYId6TnVamZyX5ChE76RJmopwAxx7CAvyhWsre
roOOL6vjoB5xEqVQ8593ZYYOsFZKLnVcvc13gIkaYYrEFjqB8f7x2TVQSLlgH3q2EteJcANhKw2U
agTL7VluWZ/gZfoJZ3Ywi8yjr94LaN9c/WK2plT9Wq+o6x5QNCZ7M/4jhpbEPoycr8wARcN/Sb7R
qXEXH98O60s5b/iYJlqCsEexoAh+6DF2F2yhCcFFkfpF7fIkxRwAE/il7PtVLjnEJlCcS+E1newE
0Vd4IEgKQN9GVRS2kfgeNlNP2qu3fYCp4058APZLUecjQwWTIKb5DZ3ojhQNbGHJ74eDgAT0KXLl
ThjzUDyTuESXsp3wJKZrRmfqrLB5sYrRnt2tF4Yj+6icpu2yaDbiJgISUsVzYK5Gdwyv+ELXti7/
v/VUyCL0nmW/QZ1CN6wUvJHO9osYjvpja79IjiA5vLWq3EoVwp8gF0eHBiBXAcNt50j+Af9ssQYh
jABtSLzqfHK0/GvF5LsoJnPrTwIg/2wC7dVjyA0uhJkvknDNgs9AAhJ56KxN1z85YAPhGhyYshqg
kPSNuYMoEtVu+11MtZWxKJI/6S9OSGMvl4HxEwZHlahv2oC+yvsQrA0BkwKRM48inatkIa7QRWTC
XTQWNNEgHSBsbh6/PP7BS/nuidwWrr1LAc8WWbNHxmD9+hhvyFw1xEvJKP1HRv4cUTvRGuJL0rZq
tHOfifxtsEz51LwsWzwtdAhZe9Jwk0VlTLLFp3/QpIaR+yufOSq+gM5Cdr0aTjIx4VQgkoxIeuAt
u5npHjqdNgNy04YFHAJgwkEPdkNObQzdH3F5xs9tWQsDQtuoLiKoDyFAGKmLqzb8fjQWUf2Ml4yU
Cp2xlyyLemXwTtEF1441dbHuoFPG1CVj4mvdP6E/mcaGHCnviGAz36KeYjA0uRWdAprAn95CdxGN
2pny0P7RFUUSBoTnng55ofkRbiFgTbn3HDjiwbc7j8lIPCoISgqdiBrjqQxP5VjC1exhJqf9PSTG
yluhUeL4qb3vJvtT5CcJWzy47qQ+dORYAeTFPzU2TG4S/Ya2MoawxGmUbwplbbIg6feRuzuXGpUJ
QEloUs11EJNq625cBoi6pMtvyxCoqhuDA5DwScDcrqOI8Nu0PzXO8UeSIajFuIqE+s/4A8qltFRb
VifOJmTFVnPtiAxDrsACxS8hXOy+hIJ1dFOLu3gH6N3hW0c8RNuLDeSM6r2b+MqaPm/1lfx+kN9Y
thc4eL4Cum4IJlKcUa+LBZd/D2dNjEAumQ3SApxa0M9I8QIUAB87YHDq823er83o2vZnbomxuJhi
ym4eVGtYdZCzRuZ/TlGTxjvR2Ap8bOZP4KG6JuSulXZVt+RvQc0sD8jv0dPsPyQbC+d+1mWHAYW6
lf8gcLcYT6KrXhLAC69JrEv6Uw68dTvZ4IxMM0Kbd6l6ktOvIAC2Zw+m5FZeRcXCL2yLD1nlso//
QlqEkp3/gV++B/2uD15O3TpVOtOkV6M5RYccQ//64F4i2aDy7ZoIBRgsYQ3XgpEbLGaQCB34AYXF
i0Bq5BigNCY+47WrjC0bl2uSgh3N2bky4bsBgymAGDgc7Qiw3oKxQHo5CRY5gH0195CMcKPlT9z3
8nDsuy3tEuSkd4+PvLD4YJj9PuoRopS2NnpfUly9yVEuf4TaoYUB2M02nxg4gKvTrzJfy3PY3MFE
McOmSokUJBdkPMcm9W/FhUhmwkd3j1ZelVQ7J8pNQVwj198ReU1zbcz86wqWkUnrTW4hM174DlCz
jBH4DK4DBVfF1ThwIbX+JCZQbpq2c1EAx4TinJxy5gh2MxT6oGf6FNgVn8od3wbbU0UPDZguMboQ
MxNs0VM5tkOKW4ujiLcfP3X2pC2tUZ7o/CGgSrwzra26tBk77Eqf1uFVqw8e5Xlw+/WwVkoa2CLs
ucWWia4sF9TPTY7R64dzC82gdGgLtt0/bv/E0cAlJoJPLhSqrI2BDW8VJd8ji6tDhBClP0dMMwSr
Xt3nPag+6aNzdL0Ih4gDgWXm6GddZDEgWCH6VW4tbxlRAClwEU6LRRPPcK+tTWMrSYs429T1ip8Z
PlKrOfpfCJy0VXxKW9vLnc8ekZOaOWK3GZpzAtgEA/M5xAHV0isjmPnK72ADS5NAarho9Wc1ZRuM
BBg5Uv7OBdU71MR8ZCdQVh7hUn/tSKbEMyNadYkjaGsEKtoANk60gFydmvBUCwcR9ZEIqdF8vuLh
btm0PWMzFpwavYq84TkQ+Ivd7SB8xwjG2mBrGog9iFHGN/MMoXskpya1Sl512lxULhHj17XzHIWE
IsrG3eErQd+MpoIAkIpQp5kS2dpbFReushpbatFU6FSEjXFP1PTk0OibyAF2GwBShztpJh99RyxU
IbqTwqPtodgF8mMoz4p7ibA1ohAyNgxebU1uHolzjh44pr9LYR6YKbkM6RAd0PcsYmvUZ5V0CfBx
E8u3gJ7sMicSEIHNW/hbxvGGeKjxcezfgoUPctIqmCemHanVLXqVabem6Ol3JEXlXzPdCs1X+c5R
KVrn0lg0K4PMb+lPvpj++pNwtwvKh+jYRaBCUd2RN4rLt7cVfj/LvlzWm7LYDs0rRPb5EPp5YL1U
7aS6q7i+Fn+0I4H9WEtmLpkjkzb1SfwdHNDtKsd0w69mxY0pscbhSHrIsWVY1mfVxOGnDqa8UPOl
2a7j+gQRuoFD69KbCitErEa1kdh6UAppE+OzxufCwM1ch8l9yjV+K6WTpDjV0aOMouAjM99Sdigk
B3BQF22dzDV+EwglapMi2LqEP40pLjxeXOBnoo3Rg+kdfJXyFA1U9W49L8tj5x0LQRwlT1hWapqj
jHUHWBwQX9ANU4pE0mhT6Y8mO6DrpdULHSdGOjPDUgTdbTldxeNtgKKwoJP4XNEaOik3NKMR6eBP
NdqHWkRD+NtCKk3InCEBgzH1GqZ/urtKSGmx20ejHPW9CNbfzKJ6WklL3WYy06SVajnJsOfG9r2H
SSKJgWJ/VVtb1/tm3E8vXXNts23LXPb5Yw/sBQ7Mg0h1q3TN1j68s2B7aBfq7CK+hX5qRYtS3mgr
F0n756u0Xnk9mmqRWBOJ0E2CcsGgH1bfKXEy5SlQN+T2VuIyPI2tQDTTi/ckOWu6LSDSFfd1RHzd
0/R2/E/W15Zw+ylfhNCdoLtca0uET8bdfKiDTQ0Pi/UYH0Tp7pE6xcMy8Bwjcapvk05YIhWZdxGD
F+cQwoRH+bMTIrbBEeXiY6RkRSCoSSeOd5uoNivcPEYCf1XINTR3vU1aFV1NE2WuiA5zaqU4Jbs8
a3HJxHhKfTv25vG2mLb7IXWI9odmoXlyiqCuZDCBWkzCu4UzWCAaZWbW25K0Un4ao+QNfxqC+VHK
ijRGdursKBE0s0DfjzwCSUeyiGlYRJ9iM8qiTY2h5lPnQxFeB4rFAT9+9ka5I6m80SarfgbcIN8D
JvQftBlYXwv0XqyhZsg+sUiXcfcd8vj5w5dGBWB375SjS5R7HVGOdNIYCMC9lk216d9j9EO0RDqa
wPcg9KnFfX40n7nW46ReZxC8HVo3Uh4QNe6E8lVXqwb9aTGXs0uvnoSW0Cli9vKtqX9msPUGjnu0
Y573rTY8ir1HgFztyICJUjegQ51ueKODi9nbabkslT+SlwSW9hzJKp4vgqlq8RBD7+WkqnwQJAWk
/LUxq7v58lIC2y917YSo6TuRSNZDPh7SENFjuSLokEhE2Ym+QG6zDOGK961kt+b24RkB1ysuvXbK
o02LPixzsS1ekIspVFYw7fDmWK8436XVo5RnOjtDXlNN1115Xk0D/Jzh2x5unY4hhkqwlZX9lkwN
yl+M7qRFBumxllWMAVa6zrhqpO+I4rgHkjnDnIY75Q90FC0rsAD/YEtksxDf/ij6HfUxbrd238LR
teAl0UgIo9pnVP6SfcE8D74wlrqNVl9eO0io5KYiAuLLA+yzJt2NFPbPwYiWI5lYgoDM0P+CkQJ8
3bOTeUeZzC0ePNkvOQ1W3gFJCS8aSx+/sTnVS+sXBwmyC94hvpP80t28Q0n2FT7vhBJoiNnhy42v
AB3oCmrEPXL/WQQG/stpJSDPWEBFKPmfjNhYySkiO33IJw7c15Dz0KBYQUGmsGyuQH1NpitFOX4O
Gb3qsydXBM+fHvAtR8y26Yb07OSm4xpDV0JV5rw2EFQdmEIZTjJWY36K1Oby51HO6YTKSvpDJB00
lo2KGZ/kSiGG8WNds2FcyVrq51prVPl2GKIxCURo3DdR7Vh0RpPvOOTvcIfmGtfAh79nlKYYL8Hp
sl29aVruGrZUfqMyKm5vPfGkQCJesQxvfIDCtrJ2RvLrgjVRJRDKRxRAuX/SSTS5SwW3q42J2Hhx
tqCRQVHNQ8Fy0tbCjHdFAEHv5nJ4fcsAIXVxdIulgu6TWDF0QYaDzrfR6db9HYj/2DJZWpM7fxzj
KZRfuKl8ykq2A1xPuNPpOpZvn6XHBLnfbOAxPOcuFDF1EtC3KK6nwc/EGLYgkA/OXp6nam7y4wKu
W4yPI0kgnCXmvmBCz81FphxlYRvvAiKced2YHqg+lPkmI2xy8qz5ZqweWfKMtC8ewvSCglzGU+6Q
f/DN280XmH1zIoKLGYscLfU7xDnJv0p/AHq8J4SYMOyl6iVNkedUt/GPTmhHVLOjcJ1wF+Wz2o4u
CJatEpHooxMYCOyOWjOVcFJ3FSwryUm4NzHty+T0wEHP42+Pj0+tmQu2CKYRGqgiqHO84B/znWu4
WPgpc0bGd0LllCfXEQ/+fI5MWlZPlbjV0EIgL1It0nMOHRKjiZxfPMuZexc6cky41y9J2WZz5mBK
0GZC0CGx57kd4ZVMWAQCum9sk8Ix6O8FBwbnzZ9/6nsbpRY7c2Siq5lw2loGQJ9yYxSGyWscJgUa
46iCGQPhCGY7UMXCkvI1gM/pJakoNBvwKXrZUyFII+OLbOIzhFXfr9H2+0zQ7NSoZpVVFG0kYcfs
uGPl/PlcLB5bvzU4n1BMSXxpGQMQh5HmqP6Vyar2HHwAoXoZUyuyP7M80oTdOJ3XL7N0HXJQd/ME
UcGIZ3BauO29J6GozS5Rtx5l3LzYFaFfJCa6W184tCiZU+Kp06fK/BJoP+45obVxieWIRyFP9yL/
AjXZzY1BMHPwUuFvxavYdAt86nxKjNzuScYwymVUzONfNBH4T7gxm/Y4CPF84cE1JJSq8ONakWSB
oD7rSETfpC+FCHYZnGLrzoUGkOnc99ya4MIsPaE6S4UZvCvuTbTdJkMbPIS+JQMCfze3Ov8CtUFm
sMA7ZaBCmtacfy9JfLRrbMmWt8LckghLsi014TTW4p4tlTF7RlDP53Nc8I14RCuUvC0zWnB69YHt
xQDdnfGV+sbB6Ef3Sdr/iZZdk2RZ74G8GGGyNc6Q2GknNFZLhzHMYAK5iFk1hO5p+mNi4gHHrBPv
U3G2JvglQaqejznJvLbijwAsBo9qLmSLdkZzXSHKEwQyA/5weQpsQHZnzGgIGR1CeMjEuVj9Blyn
GLGwERFVJNi56UjHBIh9lqFQ34yP1il/crx/TEelNRppiz7zKaW2VZwGo1qc0AwSbVTgWfrZ+rli
3XFClT66t/GdTwX0KrSCDXyR7uqjvwZplfE72NwGaaYtAQbgZ9h+m7llNSvEtdg4PgibKiIkud2C
04fXdEgPgbms5KMkrZjzXHdJdU04K3KwCZqH7uRuUjATU4LOe4/UaKLqAj4v5rBJrp3mCguf2NUL
uTtr+RvlkV45igNW4QSEoPXnlNCeMETWo/2weVh/Nb4+bi8Sesh+DA4yngjRfJkk3cCNjIay/XhA
ioeBCUNpvtXeQPGwZHyL0cEPKTmv21xYjcbpj3EKdIpsxkG1h4nFZtGLO7FcCCnugxU3SCOPf5g+
CpBT15q2lbPpuIKaZI1ZWAMSEC915YBBmtkFxb2q/GaJMxzzdp0wa2Hfc1Ekcs1gwowXeoGiT5uX
wKL9TPtTssM424PjmjMJiS1QJHe1KeJ++CocHyN4+FkL3lImcNSW0nNUkU4aTnfzvl6VKL8550mz
K2fZrSPTYLDamU97Kj1r+HQ4OwNknvh2SrtDuVo+TGAmdku/2g36JX+oZ3rVUQIDzrQXLvOsRuQx
Vvrucelo2TxaZ8uAgp8Z+5wPt4jhYMIvC6eC++1gFBsTkIi5RvdByratzcyrwxqSfk/infPh8xGQ
0BXd1Td5tQ6AuowOHyygO6AGbHdosViObLlZx/KznLXFg/Pav821LxZ8lNusVQCbkwwrGHEC2Jq0
n9HTBIi6yG7S1aTMbdNiOLJR8gy78tyucbapvm1dgIDq1fAjaG/KtQKAZ2Exkw6URiB00ax9hKGA
w3ndsb7Re8DYxxJFNKItLxPMxxukwJ8j2XKYet27Tl8xZSVjmPwTydFWdUJutG3VLIBoaC/xyJAk
dIo9f8aYnbKsPDClWEQnEZShv/Q1B6jYOuoCvqg6IjcXHe0oOCN9zgJvPAN6d9/fyQ5EAyVFFaBJ
nlTccu0sGyNIjPIpAbHVU+viEX+XYjUHICBB0SZJL7H7NbbEmppX3aGG0QfIRSrzK/xkb0wBIu4C
6hy2S4p7Js0mTp6icPCJxJiTW3IVEH6v5TWOUhXT8Z6DpAL8HVulEMJM8V2k3WxsUJl94Be1aSeu
m3a0asP+C79uc9NCJ9W3osh1RXLUWSHPT6N7KN0owqIGQMKs1+Jf66khLM8eMJAJDZ0zCsrwbLUl
/crdrYK0k5LebqgB7GB+B7xzMkdhgjPeL8KV6728YZ0iQvKeRElZxloAs2mtl0THDT453S4v/YbH
ioSUfsOuLvCaZYBVGJWAMhGvKNynjJExupyb8UHBrl1kPDoVx2FPF0hrLXRvrVUbQXT0HyAVemH3
BWjrSpO3MUXVgy04CJ6RDPv+tMApuemIEQSRJUuPc6mc9bPSQygzZVswLYBs2B82PT5AVrn0F3V4
BV7LPL6LX78EPTYHJHMVWoNpsGSNldUfSmh88NtkuWQl+Gzct/9BBUZs+QzzuqjPa0LAtIqPAH+r
zXEwKE7NOQ8N2xEDlXKIVlSCk5MkLYdbsfPYxXTOhVpmec5+QwrL/S5cFhEEpLQtbm7wJbB8Hz7B
KWIa9rpzXJ5wIYFKYF3Vjl6/E9IDrTwRzLWNY4NvC9fIaUhbp+m/kTT8mwdpq2N7HI8uUlT6bSC8
BoFk5FERTh9qjfyu8C9i3MLO2351U9QjmW8x04dq17BPBl6emB7Bqj35OMwHLPMYcIhKKkBTFDKV
TGuPTSmF7WJyyiKOEvzK/CqxKozYvCOlxaSV263843aHCKprEt+1E+5e/oDwvC9/yU607D2qh5U4
bZAhT2jyYU8OUfoDXMFeY/1Xv0REIJk4IfAlrHa48oqR5l1XtDpBkI7pbHfX/eHQlIACfM5YFueS
Y5TTnUM/x5aDgDwnWbhU35/hkAZX/xWOPo4192M2EMVFEP2sT6AnrgLXXgqjrk2RtRo7ir0ElQDu
ScWK3HBrQb0tNJ2caJZp2D23go2EQ0r6txquK0SGpAsiWZCYfveiicrTOvkEkOBkKtvLB905H6fB
J13YsoKaY+w8AAvWlyI/Zn7wivcIhO+iwRtiLDQ4o6hcMafm1SJmm1a5klki2VfldodoICCz+yJF
O6slq3MJki+1W69n4kqW3Zh4Qta05+GK4K/0/0bpsMVRqmNd1Pe9sfXjn8a7+wmfZf5dGluXtyI7
VXqLaWjDH6mRkhmtMYun0RWVhps8UvGNPE8y5yn7DEM0Fd8CgQbySyLRlQ6P/maWdwUNKFm+qnns
SBkf5HWKmoCUJwguhDxxB4oHL+036qRVFy6jXk42gMsmnhDEJLA5e6Gt5k7dAADFD9e8KOTNKtUe
4rVnguf3akgNelwR4PTKt0htAPNEANFMH40uvcLuOVIIiHs86R33Fx+Ofsi/B28pUmEGB0+eCiki
Fpocf3iaeEzV8tJ1z4z6jBon9FmQbJU/twWu5Wcl4w5OoR28bJEROSb1pDERNqZeFb6DHkBXQdPd
IQXvtW+flEXiRJET8d90D3OO/NBQErfiRsyWIrItxFYcAYl2Yb5nFwQkEBR4AwZ16W1Wy6r6ia11
S52y+RvIzI8d1+sBEmBMD/3yM1Q4dn/2pX3r8sIac5AdN6V24tj9op+0eic2xlVwFfRIHcxDH8yB
HsQNUArgBcBnPGxR1zPV3rw3BKbg4C0EhCdn/RL4DhOQX56SP1ggmAd1I9ocHnq5IlkNTIt4Vlug
nywh1dasK8Z9ikBjePPUXaoAWf0HPPZhjn2nv8a32goLX3EIYEMHFIrLFtiHLZfs6O6YEPCcXwcC
Ary7y53Tw1DGdAV4xMKysJRljvCei+O3hY8OxFsMV3PBxUW2m3t2uUg36mPIXgoIXPpM5ngoFIzw
+pYVc+FjRuAsRoNmEvdGzzYqrqkrR6NvvBoRv/qAdFTKZy40G64HSXY09xx5DAVLkRBmdCIL3N6g
PpcomyQWgo9m5X/GTd6YhdKWgAQzv0SoVbpv8QGwXiAuNDCo4t1a0HOtJTNwJ9G7ttrNMr2Vr4ZO
952SJ69CH5szHuLZcGt0pkcCl5j6SHNpufUth2vYRW7dfJY5scl/6aG+VKlk4x5ALkdI3V+XvjIi
T+eRR6QrzegMctP0qUffhk4ovb9ex/PxkEeiXgfqWkXWIHMQibztS2GGgF78id1NiBFYKQ6qQtSZ
bM4iQvnKS9B0lBPQBAEWGiPhKhCH9TmpQRfwxwk/Q0CRD3Ai6pE0vHomuQmzYYCUGJHfsn3wn5X3
8NtvnNRusTDUh0T8YcsJUflzx9zL/HrtX3MLv8rS90nLZqtE9tq9MMI16aJpfhI05PgzkvhYcn48
Wjj2ifQgYeCgoUyb2TaFOfs6BI2eKSw00hhNgZpQGbYBEi7lliukKc1c6qjDV10vk8L2lE3l7ty3
gZG4fvDTJQ8GGFZxomCOQLatphoiMs/C7uPinelOYozKdalp6HSpfuW6S3Ye+R4tEVvlMVUO/ABi
GyvPQWJWH67FZ/c5DNlObh9DcgYxc5Hf8EKGygVaeIrzGiBNZGXpcLNZ+aGsH8HH9uIvJUVBz/hB
KiD/BvBnJzuW9RCEs9iQ6UDWAmqcQ8BLK+EeBcIMdSwzhOIRYg7MhefK6L+ItQFWHzMDOhWKapFF
9w/KZY4XNGz4y/p9SwZM+lNBshUEG+X0EGyjkvCuF3H98sNwgIo+DdF32Km9XeNvP/68lf9cCB5m
VLYTdXLG8uK2O7Ga425vNwQ3wEoWV8rSLOSK5N6jtwCO4Z2jMojoXvEGh+pqt4qs2b9WPA+4VnF5
3kVi79A8LVyE3d6Y+Cq0HC3Ffew+P98iu1+E2nnoMxBFTsi1ghqYc0ZGB6cRskXfXEmK7hhP2X+2
eMxNvBp4Wmjr1o/BZ8W7Tf7MRwS7+A5kYqIX4JJQEYfQgnC45EDUwj5lSyQ2ib3RepBHjrMpniJJ
hRymIa1YCudK3qjmziUWkBdj796Is5lILICudDTRzqEYAeljmWGS5z0eSG1fQW2L8qVIn6GMwp2o
uIlY8ClDNiYr4qjrX6n/Sb+8MehjbEiJzLWk3obiiFwr5zUgTYgqFNLeKmFv4hNIDfJT5EPi72K8
TjHjtJnTodhSu4LKfYTLyeVvLRQ4BppDlun61uNpx5TeEJnLZpCUywFHErOihQSadUnB1FHy3AP5
MBpHRHjROnayzN/cxXWBo2gP/hxhP4D+2OPswlxoyHtrV9EETmgqyD6VLPkqJ4boS2nWPh4rcKNi
ZliOpSJ9PQSUw+Sk4TwkWL1iLJoVHaw6PIqmjUJVcH+oEeyDvVnx7XXdPF79x9GZLTeKBFH0i4gQ
O7xKgCS075JfCLdls++I7evnMG8dHTNuGVFVWZn3nvtBYvWoP2vcWMZRBIEe37isQi5v+PMgzCEl
neG/4O/HQ+4E6OnxXtKBEm+JGThSzf7kr6pJtNPuol8BOy/ucnLhWkiBzHoNIi0IEqK6378t7YxF
zicLHXAqrpJ2V9YoTXrGVgAIje19Or+bTY3qkqhZlNSh6JO2c4idjjPJh75VrATgWdBg2e2r+f2R
vzxke/G+XdLU7Px/QBnQXvMiaBv/GsGIoEjdPdr2O1+znnwEQtpOp1grEHpGey96XXww0wS1MIY2
k5/ywHUh0F6VfwCoTCU4/PbIkZceHLdOtiLCT8FGgVeZ2rDUFJ164zjq+TqM2X7qJ0N5oLG3SQ03
kJ+IXsfO9v6148tLSB1wTKoVOfRtRVsSd1DjbJ5XxobLUKNeUcT+zVDs8J6Yc8gF0ezLo5VPazcr
f5FVNidaKA89WFeRuPD7PdBIIb8IpCSM9282gy1dqIFEIIZxtWOesJCK5QJsVrAiFtCNNEvB+/+O
ucPFr1lofcoVde3/c4Xpf6jNlWhs9O+y3XgbnREoXprETetVBUfG+inXYW1TgONO6XIHpz5/CPkm
5UXwTae/I4WUZClulbMHB/hw5R8A82Ii/9F4iDwM9JTV7yChGWM6QScyOgUjBE6i5PeyuWDaDOKp
Fl456W43uV/O8Hhnq6l7KdA2xglmZ3TiHrP0hB9heAwI/uqHVzKzglU3Meb/MW6UHhLfcvQuP3A2
Vmxd9B99qbdnE+l3U3r/smQlD3bBmKGzoLOTgaNDF8q+KD0+bgF1l8K6IJmxxNZfXny+84Jrepv9
ZOb2Q0Ow1Bvmnv+UEaAb/menb3eQh4dNN/544r+8f1fU+oK0UDJ92ZlXg0QFZWLTS/8igUYT/5jl
1Tj5cx5YsyBc6P+Jn965OZEiHn7VgnkoMLil12zKYi3T2fcMN0WlVMimHc7Qn22kAFBORi+h9rkK
cHia8r/KLTpt68vCtjkV0M8rIBgjYuq1CB/R0O4dYOmYDlWMJEsVVw1N3NqY5igmIxNlnoGAMnmN
p2rRnPweKrpUyHn622u7Cbv28Sgo52l0FrQnU7luO8l0yLK3MtrAtEtXzEjUFXLuBF5b+/nhOc9H
KsGPsYK5679VAPqleCzKu1bsINFgTOIWxLXZqlNn5uTqv6FaqbMdecoFVRibEk79NQI2f9nblOxM
VFEW1g4tK7ApQnZhGouyN9e/TDLA2CY6iWDnPb4ung9v9qE8VhIN1A16CRwk6UNcfEusBlG4iO1X
tCnftJPRA41kXwDw80oSHHZtxRFJ8A6mshhmeJQQ/lX+sRiIZmvuzMo+rEyY1pP1d6g3NZeUocdP
j/AMJT7zR694tv03gbIC4Q6rAH7sHDrw4E3Lq78b0CbOwHqSYJfpyDRVDGdvTfv1lLtBfDrXj6kB
Ufi0ZejjeNQbOUvZm+o4nx8eMaHpyldDymbIcJHbL3k6yErpKbRoZRT9wN2hRqTcl7+xt442bqkv
5c/XrCKeeepxUw5wNBXD2uSlyT8XpnK6cuI/GjkJPUi/pL/zVWh/YVVzsUJ8yTUl5gfWDJwTRJ8+
c+CjRvNwVF+Qh5iOq6bnfPiLllOyVV8lCkfNCXIkZwTYICQnvTCG9JdfP2jnDO+mGurCf8ctoKcY
vRHjEZDVf9UMqp4rjCCSJ04JjdNKwSuv/VHjwkwNec5JBscGGDsWPQFhII+w+Z5e3jpKlsV5rNmH
18WZ3n99H3qCLbm0s5+FwTGlR9LKuIFpqrgo/IFk56XViAcX+RYZnODi9b8PVBMIZB++9BlAp+l9
Q3kAjpklYQAryvbZeTH9oHDhehtBvSSJVTKGEHq2cF6boyztQqKo1BX1f8r+av4WxpFXUgJUkAoV
SpqlHqwSl8uWql65D3SciRx6nEHKBlXIpTPcRtlos0eH0ZOUJp+COnuYstuk96AQCWcS5vR0cHYy
ci+jc4NZENV8s6IpoPbrUCVcbx+1W49fBp10ehCMJ428JvrtPg9JOotxQ+PlKPJ6G2gs8YhpVon8
djt6LNJmBRYMeWaB2C0RW37PXUTRSgVjyNsos+KfXCMXlNd6xeUbg5NJxx99thUDzfVopCPvo63o
JWSZhOcZ9TStV2x9aCP/Vd5Uym7ydhn7zGfVLe/YrJ3XlE7SZ2nwEk0DQh+9WMs4md68vDUCWguK
7+rAntSzymuedT4zJLCZUeZE3t4/6rSjS5EC4Juhr9RvSIzAAazIf0N5LTvuQTrzCbGww6JdaAR4
fDRc/KiBOJuHhziDEOTlQFBDZCh/LogBLY4WdBRo6jC4zvvNDGEMyrZY/emJdinRUHPLEM1LS0/O
/FAAfQiQCOinSqgKv2rprqGBLzo2d5dRzTT91YufkBmomv4qtdvycEfvYXAi0s0aMHGK8JkG+Z3B
JQKBppxbwGAeyGgAIXSXIz3fNNU/KWXOyRsa/Iz6NRLJjrs36PYLg3auY9CocmoinHJHKoAQ0cmT
mN5jhl6GESpqwrzLS+JtKrx2tB6JMCPJZlzrdCRf0s3/bVpkF/WmUEkm7PjKFYQ7mN0QpEnSV8iQ
gdUvzGjA22OwzTnEScIQPSc0HlJIHs8Jm1xZIi/GRcvsCGOYFabfavYj72TdaVeBE57G4dcc3gHR
uwQ0fPvr4YevFKGW/xu2B/xEwhkLgH8T0hUytBkP54Ptm8BkNhaeBhr+bYupNOisWu/3Iw9A1C9K
dfh473VPvAzq8JVYYDKxhzdimaZgdlGr1pCfQqBkH+rm7i5DaaIL7/uMyEE9adIljf91KXgvfMJ2
Ak6q3zb4rOY6cxiAPS2ZEVgMqotOBvLGEM4yRy9u0Pw7zsnMIvqQpSHRD0a508xT/ypmO5S6snEi
wo78X+IgBwiVpEVCi3MVySGTkMKYF0it0O3tFa5RrHWJ6RJTTD4bYsuv+HcK6X0I7X7W0+llWT2Z
nQ5LVVn1kYNz2+w55of7bHAJC+VexZQxhDFEG8cneAWAlT0LuJGWbg0GDONCywD0TttML2wvZ9g/
Z2/P5O8C35DGU6iRT5n+y+zuAJ8E27MUFY4aQsvJ36wMDHSMR0iXhOa6GV6D8WxqbsDFz3sN6LkA
B/SOBuxqoG88BbqBFiPvQYNVq8FH6y6xeU6UL0YytE97NhaKXCYj5U+4hqTnFSeDDmyAdnECtlmi
5mqQc5jJ7um7MPFJ1fOg8riWD0Zls+6i5NdOfIe6TfcfJ7snsruw3eRWipIn8bdEdw5zGvu9k6Kx
B/WBpmx2G0R8OZbe0qR1yzUqONFdogD+igVXnq2OOUk4fyO4HgQkNG5coTwekYPJC1QY5qXsLxnx
Kjp2J5a1yG2NxcL8AlEGWh5rhjsCWdM2DiChjf5piOvlrKBoDI6mT+W9CDmy85QuOHabmmNQv+Y1
bqD27W079vFFuBu9fqFB3UonlzEFGie+hIaHvIOasKuJ//av0rjtUXrhF4jaz2Ik78YJ+LJvpWX4
tpdFuJByJ8j+WthuHUIfXaVIqAiKHtdpgUwF7hG1vl1QlWnoRMQMOcWfnN+jewg0JdBIYVhMNB6e
cYaKGEkW99GKmBjkNk1iJ+xZA/c28cp69LdGZY84+POrJ8jzWCAJvMIwQv3bcxkRZ2y7HqFlOLx6
3eFZJDhwyx6OfXYU2HWzkJYQ5VAVQm+rGGKF49pH+6yB31G5IOGr6luIgrQ+ojImKI0WCApq+RGW
z372mpw0iNHko5xDC/tSkwzCCdVbj7RtnMPIIqGFTkpkXKtV0ezxhJnxzvjU8D8PqZ64g/xoqI4a
b+Pfwuj46RZnIURm151a6Ub/Krwx/EdfE0Y/KsjqoP2rDWhi2Ak9i75GSduewEolpCmPsn2k/6Pu
TOIGAQbFxETy13Rd8GgY4pYrcildmingPTyCiukf8ZJrdchYeBlpJOYtRblwAqYkDaOVepPI3/zD
yYNFQ5cyfSqTEZJ6Vrvx6XLjzlrzPG7UNWN4avjh2KmcvFzqgg7VE7O2m5w/oQqY1WOgmZN/JxhU
AVPIzhBbNc37Xt010ioQrJgwlXn8S6Jkq12jYAeadDMwaEee0J/Qdj/qYxIAgiJCgMBra/ytD+p3
R61xT+7Ym7FoWsMzUDfEh+VsvyxFtJ3xvEWfsjPHXbp9cZ2eR2emNnSyodA5NpL3mi+TsnTx0U8G
GzixCj2J6rcPQ3lTBDznfILIDqXMVTCloEuenI0PCQW6N75Ng0Zfy+6gO5/uaZqUvFVAZoC8oGZG
Iiimdo7ljQ60QJzjFvVEf5eLDVEOyoF3kHizxuVuib4kOTMQb8d11JyH+AsxUOHZmLNJ8d6zyeFK
e0ryQtAtSgpujJfuwuV8uECYJOSU8lbdaZ0bVUt519zzD4fAlGHBchzsiECCaX3ZqClKskoX4omd
gzMOJQZcI05cWGSEUALS2jbsCHzYHfJdjUuRirHo6SG8tbt/ZNUQkWRC4aG9PaLgZgewEUnIXzMe
EpK30Cmtnokhiq5AcjFbGYdgxaRmMfW3VpLy509y8JLfDaiW+EBfLYLfI5fdgqYWAoZfp59TM3mJ
mD6yW7880xkRNl4X8DPvKBCNkbkmPAhb8Vb0mZAtFKU7e6Fo6W3iddm+xoVXWtE3V7toGsv2rqk4
vsDQnIvRnggD2s2AZPQVs3y8N7ro1rWbkx6UrBiR5BcNWzi3hJ1oy245bfB7jsCACnPSwId8fVse
vkoxhtCB0KTBsRHW01UWcCk4/CfQLW0m0ihBqt4mJiVINmZki/eh2jG8IQqE10hYjDekrOXsIqRL
lmQ3MXzH+oAHAlS3sgm6bcDFmSzM2Tw/sOG5ReRWzCbZPg3/g6RCpCfKjJXW0KoSsBhYDF255x6G
FWoD1Amauhb6teedktANqjOjC6IKJKYgIT2nZbEXYaT3xOXGOpLBZHWMcm4RC5kRBaIOMQfy40B7
rtJ7Ie8icV2Q25jaWPuhkB0wWuHmIohKec7qJ+PlUAULBt2R/Re1a/cmEEvBibAqsxX4k2xZ7PBC
Bl8J+xKYb7wvkhPPJjJpHZFzNa8vZvT2Hj7duBB+cEQrSASjn1EnVTo4ZFhavkcO9NRvFvclLY2X
OvsaxZ1/HKlL0S6cj8hdZ9sKyRLLZa1yWfAo2kGx0myMyavEJgbPB3kpGUSQEqtrsn9x2NJjQbEY
xCvRO9ZPqIQSL6550MPhXKsE0fzIumWe8mf3Yi4iEUlLLQiD6AeZTE6Drl4Gf3X6EtOKtA+iWecl
FqtvjAQYDf6/Uip8R2V4ZiAGGRYNevQnfqnSYfLZdotI2OSMg/dgXRykgfFr3DWYUNidCf3jFs9U
feIbWj5DgHgZ/9CZ0qDsUXQql5Rb4IWamgu7PDLBQHDuiHYdQ7Ne5u2CttvV3MGJJCtARsjNENap
tZVHhBZvvHeU6Gl89DUdnwCe82xTvyiSmuwNDuHU2s3e+Fcm14Wygr/B7Qcm8aJMgGciw9HqJ8nP
0jY70f2sTvV7alZ0BGvjZTqy7syTSEjP2Xv20glBMERk2pVcQ1kR1Y7k9At5SIxvWkhPNI8QQoOt
1q/S1z2stxys9MEa5B24YKj44/3UMMObr++GaikZ8HBp9iaUstIOshXZOr208WBHiKXqJIxsi6Hk
Z/pz3N5l/9cRzp5OGE0HIyHBZ8sWzZfC8udurdKp1ZY9ZwMu7Nj+9Hxxnd1x5tDb9Qo3LN0WxGLC
wJcRGAHZxTlWMfOuAQx/tIMxIEng7sTg1shM5s7EJxBJ9hswdKJhwLH4ebBMtYxjcikj0sm908fI
F1m699NDpZ5mMA3UW06O3q47+MdIcnmqTPqwcJW0wPQ/zJVhzxEG9dThRdVPKjMpNKTScpyi4K6T
sM7paNVHQPTuSg1ZCtMvhRU8dYa102wv5Was7QcEvki706+cBkGiORqToTL81qUTsNhkP3jfyFrC
SclqrpHmYHahk4/ZRvmV9acquTNjrZQn3mN+VwQZw8EkH3We/JMQC1aPqRdj2A0esXdGqo4tHWY/
2k91N/+CakHXGZAIH0AlLVhdq6iA6HeQ4xDBhx7WwJOi0A1/ujVnDWIdk1l3UX/T8MJPZ4Zu4frv
6t7+9chi+HqwD/x0CM2/KRm5jNdf/KAPYZ6+FW2oh4+MuejtniUywhkKyzZ2PAXzbrOi/96mOODJ
DYIS6NYjvg9SSjCRxs1qEtAeqAYYZaPWJ1fF2zCPKu61atN1JbYHl/u/Gj0jUmx9w06pM9P05Huk
AYmrdm3+19yzb4RvVf5bcRNXB1jQOTYmrD8O0nW47N2S4UP+i8GsBOYzbzb4v9BH0C/k89bOJJd6
6ifRpUJO34jgQDqRmsTNnnu6FH7pJ+AvxCx/Vh28HN8htKuGE0yniD0vi3EdmWtiFqNeX0zVM2Ya
c+k9Y4yUvOn0oHrBxhHMDJp6uR0WCLuQJaxrXEhLw/zWAFLQ0iBZC4tZ/o1ihWG0btojdUfO9Xcu
T6UC8TQyooy38qKG9BBUl+6nn//K//h9hmP2h+2A8h+U8Qcl3Lb9JcqrvoRPrZm6hy1zMsZhf0Xx
NljhOCJvs4IckKX0Vr+kn9C85XAkJolOYMU33ivYcrnLFt6fHsm8OHPcUnFxZox4/i/lSxjBMK1U
8iEJTeggs06vR7xFdqpdgntEkAeJgzaG5dou9Vu8Zdhpa5vsK+GJrWGK6oQ2LMl8wfDD1YEBLHTL
oDv0pWOCuxi+CW9QyTRMZJB72G3RKFIzF4sq/YkrF2cyjkTQ9yvj0y4akz7ljfgsAnt58IGlux0W
nnJR5UsiBdGzhe/wmgl2+6fUTwSk3RMkrnryDskZVeZaPvKtbkhuOqLNos0kxlhqbVwGoffNccI3
07ghdhrINf8TikkSzm9GR8qkm/5CGW43vNVn6YAsSKGHO67oyqu0MXv68hOQX0YN940S4XPFF4d7
lRhJsaPir2g8PTmxcRxAiY9Bu2r/gnFNWkPDN52ui9XwBuGjn8otanQUIevZ2rgWoNTejWtcgm+2
n7G7Nd/1lUbzeGfgz/yI7WWDDaITLbodXA4nVi/BDVz1Mf9Wywxf/YdO2cJ7l3ANub1/0cTS/wCS
4OwCmbzrb5mtu/yljB5zuIh/6RUj3sSlXyJfY2TNWS98fZ502RKqdY0rCAS90MqVYxwxQCQbClOp
1a6aB+Htbuad1H/yv4hSFI2uyaiWftDRy4ylfM51+yeZv8xla7Py2FLdNrX0XcZQaJOQVUB1HaLM
PPcn6dhFS237gweR7RHe/UJ7KetwTVsYz4strlqVgwRSZIO5jSGEaGtvYZGRpLfgVnSKiecAdYB1
xEq9M/hLxr4ovTs6+c4Da8GM7HCbd94qfoWlvOfSotvKgbxyly1R2pAB+osD3qUTylO2U/QnyoZD
dbRInEgtm/gCJkdM8nq7tqqHuQNISr0IVBJ/0oZ1+DnwzmzrH9XO21U257cjwX6N9BAyg5hvbA4k
NLAuV6Ing2j0VCoLh+7Lsuh2EGeIJLCotbdD6nQH5HCQUZaTrosPVOG3vdPK2w0PvUPVP/wrThS9
e9gVzJMT/Sj3VOjz8a7/YQbiwlAgb6CU/tWAsH6VqL4L9FF7xpj1sKGr/LkicMOA/5NIO5WGFa/2
d3YedUCyt9zfQK+irx0l62pmo9jpyYzsa0SdT7E/jRIGIDLbvFPBVSwadloA1d5zKuBrWwUzFDJK
vb6rjPBmB0n4pgWk/xSQWHqGBbl6jsxLrgP/GCiAqjOtO+r5TMZuUH4NE7qFG39jnSdDhB0dsJT3
VPE/sCZZfjolUs/VZPK+TeEIJ9aNFxDK7IzLeI0AGizsAisiSK7laBMuIDkpzu0ake9acLH6gGci
ukdeq7RCIVBwC7QCiS7cyk/cs4wdaSVA5ZivVgFWnm5VhCvucuyBnFxM0naxS9uPFhIdh4rtgmsA
+ItpCBasaMQiQQYBc55tygaH07IBO51iD+BauCUQHTIAOQdkdCGFUtbk2TbDEp6IrO4pufpg0rZB
bLASFK8kASLOJhUZWL2h/2sz2zyZsyX3fE3DY0NHFBv4ynvR9pJ4XHK5FGhi5FOdy8qrlWMSnaDc
cR5+HC128sAur9K2Drljb7lIRl8jrVc4n/qFSwnCAghY5WffGDYRM8w6DM/qEEIOI+gorKcuvn+/
fxd85era97fiQPdSGe0oIKOCK5NkFxhBDCb2RvsnswSqhxwjXp49y/xZKoeB2QVwPqXGjDTvv7YU
hcM6PoCBpl9wZRLeofq9oHLwhS0CwI/3AkamqcviJv2rh7ugHrUH5ohtyzAB1igyU8khdEKCtT2C
MUGGGDJU4YVC8zGuYHfiz53AB5OjwQ8tEesrj0wEQz+PTvTR+/aKC2bI8WVP+chRuPavzMFm/zzC
3Z3+d4aDfAWYQHGo4JCkVeC9jyoSYZa6wYk0wB9eVOJmkjFiJeccwK3o0EkS/R3twiFYNuf4ibzn
J48fEvIufdH1X7J/AzSYQvP2F3XjYopsT4Q2COKGWxiTFg0J4p13mAb1gv3dhAXgjr/8FtxvEgzz
C82mxzbVv4cq2YZnT3F0z8FvJY1bELT8eaBURZaCpWmOzgrxYGV9R/MXDBudD34oaRsG8rn6oacL
WBixEXoVGvwZzad1B8AX3UtwkBJrbJhL4Go9R/EebGivgwC+661dkyOzC4LfLnglwa+I5QjLyQ2P
6QCeUzsHLM58CwOLj0kqNUmmPfBfq9HXHDc1qgQL2qyhWWx4swejuUtHandgF3ttJSdTlJ6iuShR
yhwegVv91gXNv4M2bsJmpapP1kcGShJS7bDl1k4ihXkYwLQR6N4cc7g/PVxNzh14SZa2FAHTfJuM
oEEWLnT8gt+Ih2pXO9PwIvr5NR6NG+cVFRN6ndRhjQ6uidwabQGgWJ1vAbvWYjwyAS9fGYOv1kJ9
IDaLnFHznAiFFXvwAgwOsy0+zD/2cRMbgLHE+iLhrsw4f52y2Pcquw9EhcouLGmvEV1AE3QLMSjC
kgDaIZ6HADjJSUBRswdmytVK3+K08h/cUerpM8yiy6wjrgixIEJrovMwxOgLBiwhBLfYVjm2vlsM
8Tkj1fI6oPrw3EZfPZO1+mMEQKo36V1ST9JXj3dPB3iBrYzUuslGzytiZjex5Y66GhhvE6bsi2Sh
XNSXP6BPXoR/WB+BUGcqlwAnI9Ps1TK24PsFgnGsiDW5oHiiNPSW5fnL3/fD3qfbQ594HjSwggF7
YnigcYX9CfPg13igGGbbjfYkmWi4hy9t4rTDJQxOqrHuGLAbmKSsVljp28qK2BWw3cSrykqpTAF7
azQVtVuV3UbhXCL6YJ+0URLNqDQcSPVyu+SZ8VKA/TLdBlfkaaCmkOEMcDVJrPZF34dcRGwRJMwT
CtpbDWrbBVqSSl93K/Qo5YMSf/irv70bGR2lzVSUM9dY6jRZMSr+Sez7yk//JFAHbUrGy7hU+Jkt
iiHiSlcSZ7WjM30gs02B4DeH1fmnJ4uCpr9tHqQQhgSKSkg8+26JybziXYTXSjnQcVOjqWjl+G29
w2y2U3BnfYo3UzWCFYlpiBeABH7Gq/YnkfqiOqIMNYPeHI5L7veOJ+Zwfex8dhUFUPaj3UzThvDK
etExHdBEyN0oQrduGSeNFbvYQa5z/H8QefeEByfPkkZODV66+81/0138xYUbQJeMmBBdHhqD2Sn9
Fq8pvM83Wn9SQGkZcSenY1H68xAw9ZI+HV13G9mXsRjeA1paD9WBrW4UnyyupaI/DQLgPwSbVe8E
28dVTLZSthTNeYTpG58NloxfRldsZ6PTor7ifTgb/i4jr563VSD5jd68NZSQasKtsPKZwKjBraXJ
1zLsYZmJoMGWvltPLQbU7FPqR7/94gWVt/UtQDV2Q/r7qk2XmRDZaKtq400Vsm9HFkjYtWDnKOmO
qVtcEkuBSUyKBWIawGj+sTyX5w+D/QBZLMAXK3pJJSf23SeCaa97N6LasfPSwk3caNgE7bL+Vp+x
hnZi5Xv79FtC//rD3ky8AH6auSzQ8NvJB5Yjmg+aA/PPX35HEpitNTfdd/EaXQMxOubPTCHddQHk
2qTN6M54gkdtWeSH3knoENlTugxmmDn7Lfn1nNBw3Rq+Y2/Xo/deKCwZZQmoHme/smTB2PLgmD8R
HYYC9z0M6Z/x6X8zRVHhjC1aGkv8qGdIE5pYDtvf64cGK7DwNdUCPf+x+o/QC8I4OEq7TSXEbqrg
Ti0Se4ZNFiNXGC3K7qcglaoE95KViKoNO1SefRTCj8vuoQxADp07Yw2H3pHEFbv+QC865ewziZEt
VLZP7/P2+6kVV29KTMSRQKM2d9UYSL28Tlk+2RJv+8FwmGgjpJ9tZBoyE1PtYCLEeTEIjEfAnbta
dxoebYjuMniIz3Qv1suixUoAg+ccABYJkGy/yVc2ZYCH6/pzRE1QDiv/ooCQoc1yJmEdYaIuQyzd
s/vX+gWsW/Cu5dVICYYvtFtRvMvCnJ47+2v0bwQkqnzDnoCdJxBgzQCapW06wltda8OqGY81bvxq
kUS2lK3S5CRcoW2HZGIyUyI0I19xEFskrxTozFYSJeCoFlzKljLhc2QsauJt0HGT3TQf6KB6jIef
UtiQ7e7zgeeCgK4dl9tGjXC62p8L2ESLvZwSF3AjTGz+7IVrciODwNb5Yt+MoPNwC8kG48rNbzn7
F8mLtBvhs0jyHVCq+rMViRbL9yQgaqeAQ5cbhOjy7QvyVIm9vQE5MkQV5h/cSq/SOB9w9P+8Iz4C
/RASS/E6zrHr9VbCqcndAMFU8dP4bklW/SlqbT4XT5B+NO1Xjoeugv2OLoXzlMDFvwtF7KNk1Mwu
PVCTLwMAnpMiag7IMnPp6p2qloNzmZKJC7UuWoqH2QnPDzpS8y2smm0Y7rQTEY4Ube1KqrYKkVwA
QP4aKIbnCFkPcaSoN9SrYSsfJ7qRa2mgD12mDr6EPSsHbtpaoirHQgkYBoE/3pJdRQYqY6d9yGBg
bhVbCXbGWr+yMG66fqTIL01rjGiLL7v5ho8TvNkoO8nhmaKpwWO3GHNnhIX911wHuLbAhS/IKhGG
kDrt9EvwWvKxsNgEqp+xg8oebFEez9CSNjgJlv5ZxdrXnQm8QGUqLWfc014KXReR546MqCLvctUZ
eIS/OsSDKFeeushpY6F1GxxGx4lie+FqiE4Nc1HLR0ughmBEne70KW2Mn9lT19fSCRAnYyhkZzJp
BKfP7OrrViYgKZg3KsbBSyKcAJ5i2ux9G+P2oYbdWV1a9WEeJSYMETuMZGzYbAh0GOabXnQagE1M
N1LSehqUB7kbP4bUFphq8EYW5pqtMvaY2rDLz7Fz43ju8BRB/rC9LzTLlxYNdFg8uCkEeLvs8ciO
0foWAHFC5MyZ09K+ZGg71z2AHTjMmRkya9pVz46O4IFnmFC+ztMd5BbIqOyWyufGv1nBWVoo3b+B
Nsdaw3L3JYuoR+b8BdthHK7VfhPBEsPDTd5rQ77IUidNGXUZnAwauhQO8WerDDRKqBDHFTUff8X0
yJiTZXPTRJdaaTeGS3nN0Nifl6NlvqQdRuzP5hPaUAv3/YEsNJMTd7pgYLBLAFB9DwOqX6QQaEMc
+edzGnYVNJs14nDGGfjRKTK2VLgA3sRNCWXW1bprm+5EyufQKo6Y3rriCFfO26X5HlV9BT7l4h1Z
+HoGRZl+u6XOzr65ISwLtkSDrN3faL9SvK9oaV+j9omcfha9TfItpZ0p0VZgpphSvcjPD9An7G6+
hfYc+xPUzz8Qj/2/KL5yFskbjdyqCR+5hkLnceGUJn04Qgle6ky1KzyaAyNVIBhlZMnjXp2GKc3z
gx4wnkB/IJdNCApY7AHfEwvFN5vhnAsod6VG38/+srZedrz2wrH1DGIn9JUJCjbxwBbyyZRfNvtS
sFPeYhUo/yRc37aRANW9ZSRW8m4xZwGtStpuXuwDIGSlCPoga6youoZ7xjvVKua/CT8IYPD0z9Jl
FNLV8XaVZV64Kent4zNbNvgGqvDL2IWznWTEq2mFIFLsxtJuxb+Yl20s2HKS3wE0JC+E/MUrM0oX
fzyPAeokke6Ci5QkIS8WVukxE5gSzjY5FafeH00d/xKom8Z/ezERNLgtBFRV1SUUZHsGIoxC+p62
/rbWCgu+q96e2o4osu34ClpaO+S8+u6HvbJr36m8ns2+xdkdKS+DGZTLQN94XDSqPddIl+hkJLSJ
2TFplg30Hb/dJ5q0JrvYQi24NjMHf0cr8Snk6FLLoZVwc0pnhjMrnRzVzMy4hADkAmhD4l/GF6ug
IQqNBtezZKksnpIKyk2/pi83M0gomZCuc+Jrm19fP0VAebnjLESULiDV0EiMx6o56+aRsbEiLQDD
Q3wySpIDYDDYVW/REE0dKoSWFhg8hFwVjgQ5eLsErlqLYJL+obEM00uOwOYDZeUYVCuD6axk58G6
V25jiRux/ayTgWoWXUTjjNm1M5+jwttMa0lDTiB9ssvYAT/UUP55KLGqfNuzfmt8JAWZDhhP5MbN
u3YTMjSZrt/o4QLKfDEWEb0BKy9G/IQUraZhZ7W3/Pg7dvG1n1z6ZlgoavyXcvXJY7YUdDeSGDs+
KhztNMOoXItTYnbDS+ejOBQughf8ZeVJb3rHKCdrKjQVCS8dbeZIQd1KLEf2MgHQ4TTK9FX9CR1j
lvG2eOTyqXNRK++CJK3DqrWSZ5QEThr/tfmp0r9N3z8K4K9SI6KflSO361jOBAQhAYXPIph7Q2bw
qqC81eBZHMb/G8dP1WMi+dl5qgQPexliS72an5dJVzU+Ad6loyI/EhFFUo7ZjsjRRKSa0Q2rV7mp
p0RrEB2dkpWTrxXe2lyc5AQPYiclmstJ79b/aDZ4ChfO3CLTItn90V7TTzF6m2wrgQE0Mpf+FehN
wX8nnC2EnWJ1E6pnyOnB7dIUXOEw/MXac3JRD+j4AVo1RA1Rh9c89hRGoCFsC4LR+gJ2XPKrVwcR
uUV47PxXsItmOCilla84oQ/QiEuVJoHlBpOidE6LilK9yms9c8boX86JbQhMskhBFgn0Cu8q9WwP
dUyjudmS4prFg1uMT5UDTIDtwLIhDI2DN9gxgUbswsy1F37LOF4WsjpXZyF8unlIvFd072Ym/3LA
EOkFd02BsUJkiiWQEDpTSZ+RLtq+yL9VdSF0Jy1d9wdEd0CzOTM6tAzK8dP/dCr/zF1uZ9iLngEC
HVHZ14Dp60vALKmlPWnQOZJ9V/iQGSRAj4/2sxh+fToJ0LAekVAs2sUE3uXm3AX4Qw2bejeDqN5m
57q7ayXqgBKZkRIsyYIgCjk2kIfTC8TNpFHOJqcy7ji8LZ+0+fSkI9RFr8V9nJZsdtO596t7IjeI
L54I+/k2YKdpf6HZOyGT3QGplIVyB44390mPo1vgT5uGHPZsq2mnXn5EN0PFtIebMXjJ3Tr9j6Tz
Wm5Uy8LwE1FFDrcSSUI5WLZuqJYDiCAyAp5+Ps7U6Rl3uR0k2Oy91r/+8NoW4w9uFWhFRHmFnbNh
bOCbyPq63lYczMZBTPF74OwldovFA0OOxgd+x3HulGF1u9lnCitBX/Uo+IFkmblgm0sq9ZECDhdY
/INvxgpEZOq3PGxw7YPIxXdF2UqHnnN+Nx1AGibSYCTqd+rw1mQkr/g5/kPAPPlRlZxn7sU0gv24
U0aKJuyrQQlR1kPRmUhQsNvIty6wcSMAm5iWZ+ICsH1jjYcpb4VPEfRL2HdY/iKf156bBNyZFIr+
Q3ATyDZwDeSNyHsy0RV+jL0Ln3crAh3Eq/K7S7e18WE8HUP6fc34ooIXM9br6riPKRHYTWtaJYC6
chcZgTHjQd0prQ4iflKF101e+HqIOF6QCLWi1EJ29+YAjLezyag1AjTxHfDC8cAdcpcjvBVtFGsc
VhBupnOEKfHU+CU+DgqoMzwZiuh+ke4yeNAQv/F9GanLABq6aCA7jaFhhjU8EJ1F/GdA4SfsCfuk
ABZaT5sYXX4OHUIL3YcGP9ylJ5lBTELkPxW6TQTLxpSYUQD4uGE+MhTDTRpqMCmBIoBaGsVe/VmT
q9PU7gTvuCl2Yn/N2nVuMMIAuyYET+TKq2yzaYPbAKUgKT0WLONGQ5cmQ2RibAYAY+mIxNdxAyVo
V/6Eayl+6Jj7UUBCwUCbqaPyNPCpGYIaF8u6YebOfF1SyWt6/fTmNQ6hscEvEK3dMFGHrQsWFZzl
5laexzQALqk+W9wj3YyMLaoWTIlxe4j86f0jvBo34zkMu8qLCG6IGSGziQNosIC2jOvfH9nsCtsd
MrjfAVLCztr00b0n90ccYCctNXOOcgb3jXbmujgZs6WQcEaexai8w6bjydMIdUrkscB/8GCAIqvq
xRzsCDrWSYVX8JKxvOBA9sGx5PZbvfb7Wn5YaEbUo6B7ICDQFKRAEVksQQIBtSX3ql4wSlGARBMC
6HG74EhuxVOb7HuD3VPFEhI7Nlxrx2841TxA1kZ6KOLj+Zvj7+molykPeK8pW+XrHxxq8rpKGfEw
0wDQM0g9Gf6lH3K8UrMO+PQyaavcEBH4LAXMI3AKEdUzXDXmWlFDjZb+yG8HOrHRQN+5lImfqo6V
3ApYkbheUqOE0yJG4wBhSndmR4yItr6cLfQT3e/YddcDIaodeDDnvavBnJg8TfMKSJg9Ria1o1c7
qVvHJYLLUymsE+VDnh/iHhUBh7vW0dFJFx0LiaotvHY8sDlhQz9BMwkZWqunQrqG5Y1RhpENlHaw
9gV23AahtvUbx1f9tUtk7IDvL/NRVB8NPKxwvmnFryLbMa6m3WY2qBq2IFwK9L0U2UbqkRjN6NuA
wm5t4PpNwpeWLiVIfy/s0unbjy/3CVCEfqXmDrbGXWiDbHCbjHEWEIPsGcpmAMCcI64gmpe9aypw
d2mkP/T4r8o8a/oN0yCzcOzf8ciRJlg3X6ZxSHqAxDeKFQqDvT4ctaCRVxH0ut6Wu70hXwf8Mcxf
oAaHxoIlM61UZ5R8ZcOWZypBcXzDrlGS5fta9ruXeW+xuNBtLku10yH6bIDQpPsonPX+1GCTMqTo
M1HgIIm/G8wcsGrNfFnyCK9+2VCWGWjDYTUXCPbgAeYM9ooGm+9rrnhRjHyDwAJPXY8Tka/SPEDI
X541BtVwtTC8XoNgojlwX+KO7gusFjjP5CFBMxHudeWiAN5ytO1V3JyU6fyqL/LSbXFPl7Y8c4zR
pJuBb8qSzvQPwXHz3KrxVh+vXfNdWgyb1jJd55Aa5ECtI1itf4bxIBn6KRyGbwOGCR6jWBxCc4UB
roKNXtUIRfbpucNF2lowdXu2J9LI+pYJHgDbhyEd5O6ETINrGcubN9DWvBGXaA9MeM1BCIvcxPkW
gg4TFddq1gb7LLYTLyeHAMVotJocoVmluk3pU4a2Ymfhot0TLaDOB/jpHh6JtvQbv98D/TlYIGH3
GWT7E6JnwymsjYZbmREo2SaiiXYSUjw4vzgbxvYbQbiYrZFelwhTq5OQu4Mq2RmqXfz/4XQHbWzn
1U98SUMaNhrYSDgz81HwMttSeMxJJO6FA2fUzmF8jIkQ+4jpDHzgSXW6D3A53pgv0iR7xXFgGufQ
t27Y2ASISvGy+lABbj+3VGxIzweysuDsFnSA+w4SnPIX0j1KzafKMG1Artu3a0yQnCcUkrIjJJTm
f0n/3k47OliB7TWsXRGVGv6MUKnmu6Og3EFkQQBo2n29lTOEHBP6AtMsOPvF+1Jr+4TUFwChQC4Q
2ddni02R2d5V22QAtJxGpbVUrFUzijizOHXtvNRHGR6h3PmCvBA+u5MhLiR4Nd281UaIn6AgH3OH
elxa7DkM0fWJgPbdmkcluvQYR52h3TkofohIbsEofVRE5VK4vb3xA9sH2U4O6h9wd1WnmIz9cYNL
suBYD/yXa0dhQZLSimv/bF3h+a/apdoljz+l8CHD1aZCCLnJlA9kvZp+MFRfkfmpzaYpo2WXKxRF
yQr/d0dkarYCrRkan+mfuhxo/gE0Kp/BxQBqk+uwwNEnHtSXJ9OKHXTqT1TU9nRh81SRKkNvkrtF
W+8zBak14M3GFNl+09kfOahXqPY5pXjJsNHojscFJ5SbWkvD8FExvSGB5WsGG1O9FdoVgS8LnvMY
0tEncbbC7s6qLBQPO49Xeh0uqNWqe3cCPPps+aEnzIL36B4jHPrMVWHajG3pODLLJ/Jyg6/BZxb/
YzH2wjUfruZ4fV2aj0xAkgCYyboJ8fPFN5euLr1TRmCbFhUBlUn1xlkthkCH3AXZcdBNDv18hVNz
chIMwMBtbc1xjsmPVh+B3F9dQIaqqKxzn9wh6Dsofs5IttIAuDI5CJi2yU6/j42t+Q9HRYZopWK3
0AcWCBk1N/wbbJ5g4Vxqv1X9xN/+W8tpHOj3R9b2Z44p3iQdjL6yAdd5BmKHfUyRD0NIZq6ddUQc
BGPlktE4sRYpjrRpZ8pf5G+/WNCMb6lOw+ZRRl7K6QRBYsRTnCrE8ijrGmxPm2INawmKZJZugKXf
HyUQG2lF3j1Q01sNYBRqbq38xRFFwoSH7TwrHeC6KBqMNb/DNs9+70CwX6um3aQ7Rf/GimyhzoAB
vxGLBwU2ZoUfpMY49uXoHl4IzWeY5myiAWczm0CEoXcI4S1OCakmC9RPwn81sdwzJCWHZ6LFMb7b
jR9aetfYyxnPHWO3IQJB+OiYkfoDqkeYfpJryT6BJUPtFTz71kedHZlu38fi9N98D1lYeizPfQ7A
TvP2XBvhSpW3IzLW9jnnG4Ww9FAwivdmAmNFNYmA7BOrCDEPinfrsSP1kJvoV5/Ld3ZQRCzr/t7v
r9q66ODeif12KsCd/lSveu3DEM+hiAz4UMxIuvYRaxROZ1IldOxPWvY2QBKSA7TH1KIMdc21Nm/z
YNYLbBIpgBP8iqD90AifYB0AndZRUF74mOInYtpKUBETHnvi0ozXPSe9dSddTYWD6gkjTy6aJ8/8
bTEesYsdElegapvNjKljjd3yhpKBmdTS+gzX+j+CWolnlUBFv5C6S7hE+YLJ/rjlHJ7w125xZ1Wo
aJcRLKwU4bbwePVrs39E7UeDqnmOXX605iJam4ULREopBiQ1TTdmu5UyUAXZCfCpysgdzRi/eHIl
/dRELpKeXP2S+015UHGOTfHLqI0fjF4kVrKumxiEMWt7OSVMJOs+nz2+igD50hJLEXcrSps+dyXj
u+MWjkawvTOX46Z5PM5NeuOKz4ee/suerTLxIPPzJdqatprNMMWfTg1eME4yQpUMN4YjElkK85uV
ApnZOA+Q9tiBibEH2HGiewkVA22C/YYchjRZWJo2BNjs7Uo+LpyZDMB37DKO5nBFmd5MOJ1AM63r
NWkRdYdOhf22yOFTIjF3Q0IyP4vpLpeEfOxD+SIZBm4T++i5HaBMYQEl4GiEYyJUJaG+6LjclPse
jU90mdTNvKBkECDq33G+sxFYGePfjz0wqVGh28A6TKa7p3dnFGlyhuCTFIwf86oG9M/pCv4GicCQ
+L0k3iWPy0CDunY1k1ud3i3mMeA6Oc49TIEY0T6Jl0JlU+zeAqU6ovDqq4TcmN7VCS/bRfKj/+XE
FU1nHT67nv6GBOJ8tcKRslz8N/G4RFltR8UZIEs3KHL5lgjn9Q736mtrrvKEpFmgNcnAfhuvZqZg
/9IjCHUFSmvtwp/kgTQzgcmFKxRB0S/yD79rMEkjX+k/77ZfSMqWh68uEU/6Q/+Thif0t0r6OQrY
0uGdH7yVOUoQpoy2laqz/iR3cxmGp5EYmSftCZiMvp7I8+vsYlwjmu3Z0kFxFM7tLIN1fo/uUkaO
29uh5p4QPZd2eqS8AHiWq2vPM5UOX6QKz99CzY/hjnHQocuQJf1s7G62DNM++ATJxzo6b5lUSpQP
0DPyqzivba0968R3pfK2609PX+ZQZuTshs+lmHpMeJf7i4JNOkrzJec0lWie3nDPj8/mPzbuOApa
2QYpxZb8+vqMDx3ZUHa+pUV4vuy7gmvIIocE9GfqgeJ+Ms8SkXGzfad4EkwuVRe7OT0cQxDiISCK
4n3BfADDc+LElzrROvht0IsB+h1Ld2YACOW6EhH3Q2dazeQEHiTGbJNXdoy7ti0nkQH9ucbTz7R7
hMjYedLVSJZbeewEX5iwWulXJDrd9DUnSF7hy8TJPyvdZCOCimPy1ZEifEpjIkkQToNvdLjt3fOX
bU6XfkWzwIpv8aMw16G8ld7uM171FCFAgsQ9SDtO2HC61BIxCreJuIFlTx8ffeSYE+vDUoFHqe8r
jz2zglovK0HyGc1UWpt0ou1TP+sAFnm7EEk3jiCI8vwBVqvRysSP0vhOWbi5QOMe8+vO1RHPpeFo
Edqn+K/uIKC4o/2mEMWmjv1K59BfdaiNItQkSx7+2lppikSDu5H/UUmkNISYVE+IuXAvIZfky4pp
KBzt80V4QLqqmHBtn35db3UCaPt11G1aa7XdIgu2c2kbblPQ4U92VWZzLk1CuYp/yol8MTdpVzol
1guwSfwbsGIXDi8F3qs9daThgIPClV5n+sk0bMquZC4ousIZfzWSFvNPSwgormDMvCp0BDA3mOkN
ooWgxevhrqZogGiw/8w151Esnk3Rb6qNEnoR7iXdfLh0478QJZCwm4jZaFxmwpKHglIag0Laqoad
on8enVS5xBTETGFuYYu5Gl3dB50Im135hIe41utrnjkQTcQq0F/nrDka5iMVzvI8VcEft+BnMslW
1kN6iiDYVpeOGEEZwjrlLCiLiRdjyr4Lpfy9TzA3cl/lSujOBWRk/flpTQF3vsZVJyfsghXeGmj9
qr0Ae2P+wQ3n8RP7NyumzTG7h65eoOwAKsU/1LYW2bXLYi3rB6LXOgiVqW20foSXhq5w+ZeJuX6m
v3Fkm4LTfBiIMrPbJBKfhZk5zD3SU7S1ToeKmaWTklDy2dA+xuzqk43n4fs6Zud0R6EmqI4oAUiz
d2rI/OgGge1Ciri5cwr/WYafpaT2MhCpK2WZWfz+/tpPGGHCVAUbz841Ntp0XKS9SWgTJbdMN30r
E/SHwyNJeGTxSYfRiX/iZ0fBBn/I+KQGCRFiG8VX875W1GbCPIYZzqrVLDNClw2CNpLniSaxEJyO
Yo/iLxJXvJ18hnfFFBoBGzpDSAE1C5WKskkr2HkcrgZuHSUeePKF8asag2j35KPi1iLD/it+K5y3
egSTNSmpQ7XVX+1malTE6cw2IBKTm5Q2RDjPI2HWvTEBLGOzXS3vwie0H/NRAipRU5Y93thQlRvH
kmunjXj3aFFgJ0syoBMhRgPR3i88XC0Oshlr5H0zRBfifwm9WJ2x3YSY9Pw98U7C38xCZpzOex0T
bxWdQRRd5lLJXDy9529NNZA62DNDOdUB6FYq9SXAlKbzwMfeFD3eYbmcH+v3m2QACtv+ZGJMD1pO
RcZAG/owNHEnqb8iaVUBkIS3NGGMY0MZItAtBQHEEwoVKyBJWRwr2ZMhTpbSDrAvH45vFXh2EX/L
/QkE1GCU6pL8lP0ksZ29V+y/PFgFjTTPfIQ7IrwKY2ncjJ26kuALR/cBTUWzNNJT1gdVRr4dyecK
Q9F9ecUvuQxk4Ojx2uOhWLms3XlAgQcojM2SSQLOyLBqPO217eJPsb+LBCPPJpsk3FnZKkro1B3t
+UV0cMgzgplqY+OdDP5MpfOGOZEZGADof4mBiGGJv8erIO1AOD+fZ1O9jIjSLSQYK6M5plUQIns0
fpsRp6pDKx0UUEfIk9j1wS+rnJLR+Rv6Bi+oJAOgISVpRAfW41kRgLFNUxAPu9bymWmbqGnlpRa7
tUWGSRfXyygBg5Yk0UA/idD68WwO44TDJLu6X8Gp0cZzT+Mo7Kvq0I3XSPKfA1ZZDt2kSlP3pQHA
r9hEWxomaZVDTwknD3afoKTQWDGOECGBB2KFngPU/s7WzPbRPUxpW/9wlCTAwdCDmeD4JbWfJmy7
f1CEqh0NewMJ/kYSmYpLyxFELRpsUf8Mc2dyE2ELopZ9hcIOYzz5r7a8psSVgwkMBC0QDnkNO3Jy
Ddz10B9qTqt+zIQGnq8Sn0SCTQGa3MEFDKWYiRl3WMpv9A+EmWYaLMWacNUHoIPNpHxW7WOu0ZdG
fKL06+3ug7Iq87nyxXZQfPwkAPaKYRFRTQ602C9Pzc+9uul4rnTmKG9e7tH87Y76+I9jrqLbKrn5
9SUn72C+ehdL8zE3Ga8GzEqUFoX0E0eu/t18pV5mPy1H4HzTNi/jh16SRi339Qktxb6H8fv8Z5JU
Mi3ZPsG6JMY6vHIzUPNb3nzsJdgw+EsvuuHpK6YPtlJGO4uV9jBhnkoVxB4KxVVyAH4HYkP8zjQF
FtFKxsqyV4hlhXrDvR//lbmri1uT7BfmINz5YSBQofHF6Iij7SFcD/pfKMD6d/hTASOy71rv2I2F
LeXzmEe3tx5MiHPR31B+G/sGJ3xoJzxMdnVkS3P2IYy9E+KDmVupYZIo0iOIWOWvGrTCaEbIhutm
8ERcDTL+EIsWH2H2OvS4o4Vfn3ycT3sQReVngNgzQZlkws15NQ5XqfGL6iDBaS+aH5ovwXr0tAQS
R2UlY0YQgC232LYFFntpSJBPuuI4vgMICND0sxUPCuSFgMNBRcNWNytgeUBPsFfez4g4uL+ymRtc
FOSu1ze0QPMs1ydRxskqwpv7fe8Hl6lrhvpddYzaH8TDbJuGFnMEh+eA8etlsiaVfHqfZczj8bog
Ku+X0I065l0hVyNza5zluUrhPhlbG19PnBwYq0Yt7psiI/43psn7J/GayIHN+lz+okJWdby/WKwB
oHrD0yLeZEqYfWXsheS9aQg5ZwbsNSPSfZeZtYBwYPok6gsPItJBUA1xDCE/G71U2w+vk6EtjzQk
rS2WADdLdOD8GfHzXouLBiX4HfrhvRBP+T45RlBhY2at6KtFEqygR4vqvo54uk5x7JML76ekZy/1
23Dvn0eM4NM20KubjY/Bb/MYSA38o8WjAsk2rU1q7ZIQ3oZDzBVWKaPe8vdPDH7G4IpspELC/Ksw
K75yCjPgWeIq73zN4svYQRPB2dcCF799rPw2SYFfuvv6Lghe/L8ua7tGezqb3abYf/vGF0QUbAAN
iHF6zjiUXh+Xe0bDkMsFEEViF/hNII0Gc20UyriSc5kq2h8QwOiCRKQvnCXkGTfCzIn1QhqCF2PE
8SElP5NGUgn0BFtq1pOKQMYpukB90ioSD9DiaMwPYdhPuH2O1GAg2JH0NtJPHk2/+y/g9I0n221k
8GuFPpSnTpshPKoZXFxweSRz5a/UdqMIyX444mFYTCeGeBzyBT52yC+DkNbOb9ASwVIjLEQUvkRj
naSHRPiD0DH88G2WuoMhfn6TE6rif24z5QcfHpP9GCCXatEJlpv2lw2bcUnqJeulhXGLdEDncmW0
2c6J1Z76GK4MTWmaJcRSitcKZKLWm0lnjJ1dUvoBck4gM2S7cPoVGbLdKfs1d28ixngbEVqjmVma
bViWQh9A7xsK7nuQn3npVfr1/GY6tkOPuasOBc6LpFxqhw4f8uecvJQeBgedt3yCyot5wXjKHzw0
7fVZrQwC2T7e39oxI6ML6A9JO0b+Vh7AYoTzPRBJ3/Nmmf1TNeAoOX7kKCmIR6La+NMmxgDR0pzc
HFVAsoHbQKDH8xtW43M/NJhEgzGRqGETWd176rdaXuBLOOFeA4qE4RF0yqzSadS9tYKRs2p88myA
Lum22JDWVHfcUWOYA/oiDX6aK9RY5yzxGcAsDBobxgDD7FGv/icBFhxE+YDbLdN/ySFHwyQiFis4
5AbdZD/pVKnRiKn4BwPCwBSJAf6wNBN3xBXeIRuOft5GeRx9T/gaFn7JUpRPb2ajhN8wKQVk2qUz
TxWG2oAoXjLWJ47++9NRTPdJTpMxLo3jSMqatRzx1VNo9iWcymXWiLqWrVWRXYsfcRNzpF0AhFR7
FpZa4IzCjYFw8cUb5ddQbZGNYZQudJB/zCSb2TkfZxRogMBP2Kov8DppCNAu1jVkWwQvfxNO2e0m
b0lknMPisRvq4IdZRIYJncv14lEk1kVqD2rLcOz0YrCg+gLbGK577ElPycYjujC9fLZ1gdS20nFE
2Qu4fcLtQmv33qTbmCKlWbj9IZXWBhSMz/aHUxgEuvRxU6mH08BCwGixQondJw7NJcOIGLojRneQ
MRZiujErZ3ZTkhzwSQ5QBfpuTVjOQj4p6UZY08M+CnwKUg1aN6njdgT5niilaUMEU/VaSWyNOIzM
0SSoUAb1EKUMylHbCjIoLqBciWvKhGgach6GQbTsr7/JvOYj4UM2fyBTZ08y8oTFzN+toYPl8/mW
bSnr2ZOgcb+gposfL+u3Q2MBS43i1SAgHftsOuKYHVa56Vd+DM2EmMGIgGqDc+U6Vr7fEnYuToZP
bZMwEgNTwf9XvHLaW92qbwhcLq9tZHB5t8mb4FoEjU9KcmhWGDv30AWGclNxSsxQszn/iaQRJScS
FrZHtKsiCyQS7CeAJYDHE/ubBvdbmD0G5F/G+er0PXbcovAyNrc6w8anuXUMW8tZEIBPOauZLUhf
h9ODAJQ3CBY2E7PqCxx82sj9oUe8p7wvXf9bJwaTQqYh4qcpzU5a6xQPVfZlq8R/zOnwq4BdWFku
ysUYqVyZfYjhJQEmqdOfOrrl4gfO6la0qvRiKTOzBleLgGeyizkxFPoxRTw+XDE9peG33Hi5dR+o
71kMdbVJotvI3xQcn59oOY6d9q/C46FLvl7lKaw9M91b/CLB2lig/HoX9F4irkXdYSNLyMyQzZPU
bwZyAMRbXn8ZjEqBWmDZ4gnzYqYyUt2M4UOQvZQgVngXnfYx9ZsebCfkZArpFTDDTfmACfqtf5tk
feyF4ZiTAtESY9UfshK1S/rN2WWijdP+8+7II1TWWKGN6aXImJA2M96XeJGAn5hbVBLZVF/jzeQv
CVA/eRNPfIVMkgG4x8rzN05+MYYsefSf2b4bPhKSgbh1o/wwyg22yBO2DQouJmq+zVkGxuvRUchX
GIrIETyyqMev6BhmexMlFAYdfbUZ25uhBDn8vOkvxLSOE7o2sC7PDthmGG/sWrkUAo5Ar3vu4t3i
qP7rXvL32mu92sNRhW3bI78Xvn/pFfZsRT76ZNWz8X/hHOCJvnibOfsEa7sy/yA/xBtkKf0m+iir
+aTol7/1Vg5QJYrk9MwG+UzS1sla9mUiTvjL/DWQt1932U/Wr7sYpG79y2tZw+HmX+jj3dJ73Tlq
+W2JM/zqN4T2Hv7Dvv7gC7z8zKvwxQANKZ9R+d/8tf//epl/AcmaN3xqh4zfWnr//3fRJzeI3yj6
qFwDTV3wVonq4fv56LTz96cEIpBWvcbV0Y/51sLN1rhPP/jKWcaCKzE4FIivI/32Xsb3oMv0OE09
XK5efCW0Eer6a8/1VP1s/UY16Ff8tXDrOxoKl5+HH7V54161x9aT+G4QPHd+DZkzv4bCZZLBZ1/8
ffjloo8+kLDILRBWNVXbjVRZaY0hGp7Qs0kQRl7I5PsT+liE7Gja/aRchg/pqgu8937gXta/yfod
WCtjZdkoRMsFoDlC9CWGE/613ybIt6Xf3EVQyXXBX+S1ztbzK36tn5+th6gfxMDj/57fr/X7/Pw2
3e7MNShc3e8989Zzdefr3XPtltDKlrUHPMDbkecyO1uDDHCm1+vXsaAypP/CTMk2b6hJvGbPrJqv
xCZ8mbPecpvOk97+TpHen7iW8/XgYp0hQLhXakqXDnmBfy2yjfde+ZegBXUr13RjX3FiPwRtcDmG
rL/3ZvpI/Jj/jHXsVyttTT3Dl674QJyy4M2ffn71/6oVcmUfwv8/kwLLf2EHRjjdijnEy3mxULJt
ybMw8pHpOLkmmIRsBciftPW7ty/YuHuSc0wEz2miyMSugKbTVj40Lm71wyfnt+ZJv925xJOfG0J4
lA9Mvh5+5YDLIgZcjeg7W7/WXEIHtInHMMVLS/VlH6eL+YuRP0A4Ymi7j77VYF44Wz7Rbps94wxu
sOqzkqtzsedLeermjzzS6xFT4gA/I2ZcbEkszXqL4MpFqxGki7+zvLjthjWlO1Ga/Gcz//9l1fFQ
rnlJ7bbf4gnn92x9tAVqaePXday3PJ8hYyOTH81HDOaTI6LG9Pw8x8fymu/poHih5DGesWKy6216
zs9JhISs2PNwbbNjype02/mVllsxEIMlVJFjek6OOVRx7v3oPffPPTJy60C0YgGYA6B2jvYlX98F
wuq1fZ6Fg4UmLDi/ruU2Omu9Q0SbsXjCMj0IK0SnaGqy7TsIT9ahKdf/SYS0g3EwdxHS6AK2Bwqj
INrDdj9YDPG2fCEN5EHfmTvtYB2SrXU4GivjoAkQhjVoVR5Ef/im/NzwZJ66ABFVfE2usGJuRbMM
+S7ow/hEnaDUhk7xoGMLYJ/y9eaugc2ITJu/niJaepZNskXCvQ35bcIGDZrCK9B4cbOW6L/PNkFK
+6j48bYJlC+sAviOhgizubmEuMwLqt8LYRNv51e9wt4IbvSqC3iphypItvObwO2fKLRFdcOj/QQf
zyF18L9fpcB62XFOYuix5SxNn26y5XLwbu1uEZyTpYG2x25xD8H2/UaXwZXugCrW4YkOEEnvNTw1
HGVX8wTL1Xgt9RMiau1LuKBWv3X//b7343XluBO+cM6YveKZxVw7aTk+uhut0HyZLFzcA9s/ZlfW
485YZdza+ZYy5ITlyCvVDtnWWmGf8VuCIiLB3guHaD9/zu8C7jA/ZPfaVk83mpeKcJjXDIkKGE6e
pfLf7Jk10qy2b/TE6g23rRbkWab6WeEUgQ8D2TfYfHg8Pq9cc2nlOnicMX7yAp1uk0Eoi3T7Ff0I
JnhDAli9HxgDNh2GfQnPJJ1eNLZ2/MRiQgWveHT63ZIbW2KIkMfEYA7iQmNY/BwJqBxMRkuho7zf
2BCqrgbvs7yOFir9dg9fWtTtgmjXSP16S5csCtAbMdwzyftzsY5Plc3zR9Jd5HQ9tgwamw2esB6R
b5V9S7LfliIWSiMP+wKDwLVcOoisIb64ybGagjcKAG1b1v/ecLnVloHy25eacd0ylB7DSyYnSNxV
hJr7l2g5XHjUme/6EpPwZwq2gKdbftY+yEvKsRjl7hODamyo/VIsv5QpQzGHAyyl20tztf6oZMTD
JbAZClwnQMKzvnVHzVg0mkeNvYw45u0KIgOgi0mIhORmz8P09upkVuhVgNvKoq+/sWmrdtlnnq4m
ZHCZLXw11Iv4FJHc+94/s+1g/WhdiUyeMUfijRK2JLgf91jZMbYEs4FmwLJ8k5xmeg380RYhVx10
lvtqr8M/Ob/HxFe4sQ5xl4mgksMJ1dk7cMiosJhWdibNTOize4XEhwKZIDAGqFbWirz8gJxXvTDf
aK9gxMa/d3ol6r0AdCJ1C0lLckWKWTIfSWGphfg7kY3Z1uRx7QsE2leGI0rikyiTfwux5qgqA1Y4
gjnXSIFQazyLBQGQz917+GaJc8tI9ZCQKoq8o2oVTlfI+5LlYPSUNXvBIGL8q2GEgfaR6AIGtr3L
m4p/8Jj3+i0KBjZoMWh1Kk0Ha5FsG3vQB9AMLIudBSdwsmEKvn3G/YHwR1Yi8qDGZtkvxpWse/Ed
qIdy1yr+4VaCZpYBEiq90dOBVYduL9Odvyia0da9V7jqvdM9QfZjv6tQZFT6/nVlOV3m+ioQXS4w
0/yzuBd+p6N8+c4ScuyQSmJURWB5He44vNmQtFVVwrdx1bv+sosgOrfeNNgvh+rz9h4cnsQEfBMT
Io8EFbqmg/b9ZBxCu7Bo1m8CFpbZL1JZbB0ZNWFwhysxxPGtQgHcY1qGBwVhlPBJ8P18H3Q4fVv1
gL1s7eMahsEmxQyuNkfkCLjrXXG97kE23QbEYUFBJq8EjpXUYbuTegdBRkkxRsPAYIHLTFYkpS0U
Dl4DiAVV7hVHBTwPsWLmri8wh3DrHQ6n1WYOX6YWOb+C8b3sQ3wh7SfZYQsoRJ8wMaGmLV6/6Hu4
jm2BLJ/SnwjzRwtHYTzJza8yuPmH9f38gxOEU8IpPwGhwY5BsL8M7y+MECM7JchWC6IP4Hphz9if
VnkDvgekIio+D/EkBZF5ZD2hnADyROqGYGc4oJr8xPTkkn2pV6DsR7VvsxUREoA09DL6ttTsRjyx
F/gpPMn0MGZIYDDetSHv6Xh/soHrxmI1nsUbWNq9i/fBsVwQXoaB4jY+7YZdtS9KWzAc0FtV457x
XBcO7u7dgoKGtBYsB/voXOX0vl8cr4HozY4U5ip6ORSHs14VBtIxDs7hLr3lhPegsTnT9jgHDwmQ
fHlusJG/iBfgi6peUyZF5PDJLsu0xVesJHZDWqZ4dZLq6xNQw7jrZ90fi/1LQ4Tyle/xBsY9EcVi
QZlyZUUhHp0LHGrh8KG9ydRe0S5S9+jjprCO6Iet+LmQgZjrmF5jWg/vrWy5ZAn288G1BY16C5ic
rygDfymYkRnDNdDeWxa6zy2dD9zSI1OGSfyXBP5m8gDYSIaIHcdHD1YlA2niGfNPUksuJ14iHSiD
q+VzG20TJhsUzvNz1yxfyxKszs49Ou4O/0jUxb/Co7s2nS2cNGf4C13dxrG6xxZkKaNqY0FA2fUa
1cHqCFm686Pt0Qs9lEPrCV5aHoFucBKMppuxBtAKgbYgg0VQjj++CHchLeJX3LQf5CDqn0KK7zPy
zcm1/sZsE0+00LB85hjn8HOutkK8fcTgdDFXtW81C9JR+n/4zHoSlhHr2TwbodY4V84O0UL4AZS2
9vQb5H2Vi0dxjCn9ZLO6CNR+qUxthYUJMrIQ79oXLjhzladxwPvl1lT3DQbEi+pBNzKSksWKBAJT
bDWoHi1io+eu+PtvoIAmOP5FyY8UifbufySd13KraBaFn0hVRAluRUY5WvYNJfvYIJLI6enno2eq
a/r0cRT6w95rr5CR20EVDDxK4wPSG5gUH7ci9NiICN0FwekiX43N+Z5iZIwTCaZO4Dtb6j88nSKu
rcWa+DikYrPKFPWnZk+hC5SbQQXrDYpUdFqcGkiyqt7NCn4htlXx1We7UT6MjDhgmnyPOC0YmKCJ
8G5AiAGy+7VQzAljrx95hgfbasuQAPiWAosqigTvvCVGxHxdihNgWveFuRE0ZWL1hsaWdDfEjpBF
TNqQ6gExv3l1L5vvi+EDovhS8QLam87qW5t/WiAjFkhvUMbioMPRA/CNjInDrUrm6rxrzZEnAwcC
7mY8+yC8LnQIaF023XnFREqEGb1GUhMUbkRMHR5rvUsRyaQdwx/mJGjWNR2kjYAeHE7naFM4ndJy
HV3jN3Z6FlVvEzuZaMWijVSK3GOiWTUo0YB0mcX7Vq5M+MN4APj4F7Quj/KtwUqyguj/v/cM+VLc
Ugi9v2kI+AirpipsYgxmW15bYEIv8vyM4IPlNms+gMi2YefHUBXj2b6XKVGvOhyQCnwcHeibKZDx
+mDaT+A77DKsPhhxrmYzLj3GD4nhkC3Bcf3mpGCmIL1sjlUO1NqlS5A+eGSTRk4FJAtX1Szw3KQh
fNnBvnXgCOqAiOiTa/KqS58hEDnzHW0PTtu0MVRZxOFwkcaatUShjRoekH4ZH8gp7kW0Nla+43ft
O7vt7HLlz7ax4zZb+VLuCR9zkuSclKU+48ESk3vamFQqKmbDmBd2NoewfgzbPcZBqBxTrMncuOVU
TEonh3vhjOEnQxlUDu+D2O0q7K/7NTNU1FfoQPB651GgKMB+A8J752HnwJHOn3ncYnMIcl+WUe+Z
TMVi7iadMCqUm0xNjELcoFHE62PAxYeuiYn9e1uFfqjAqjxzo3Ye7UaHc1FzzEmP7LyJ65VpIK4U
FOi4XEgWslUWXfaj0IeOP837KVC/Zzr7CaOBoP17RZ85lWhFt1rPqgD+NkqgqePkOLcgaYExlB+j
kShdcbbancdVDMba/k8pfDBOCmSem7ZdCSJsUNXLYdbihSFZxeTrxLZTquTnZfXxkm8q37vpPuXu
s0ngFGyV9NQud28w0fxbpetQ6NcX/acgEI7e7ZvxKmMyhmVb5Ef4UeGVQX+32GjJFc3yBG9att5v
r+5sMd0AdILYkWZc11SNjKpg1WDad+oIu05h9ewYF3FQMU5CtVxl3y88OUhDuBbPmuHPVsF2lOqY
w7WGVMAIjUivSLBeObZ6m35hZhqxIRRwsA5hWeEzsuu/k3a9SiCpnATsuLh71hgUq9WRDvPN3CdA
CBPb+idgKecHLTd2VbLykXT7akFaiBvofIpbp4foluOB5AgvmPlmjq07V1bmYmLNmUuRUvpNe24E
d0jRoK77l83ROzeIqKHiA9boZ2LShxm744jXbEoskDG8suGuSNgzmWCN+AwT3iYkh5dCLYgbnokn
AOc7tYgT45+Gppfyszd1rCxJtFVRcqIdxq33XIKvgc6i/PisNjiqMgGJR+5PC99YRkxMgMCByAXt
jP46XplXw49NjoRhlfVu5b/+8dEsgzFraeIaZWd8f+Erb2hUb3grMgt5U+nBAHmSp2q3V4G5FZ4Z
C6tcPGPNzDhq/mUVQ1g3RHadNBGDR8lts/Ag98t9P2IPhk+c0NFRIB0cWdETXnqRBMhxeYEXCzjR
4XU+e68EmNeJONH/FustRpscFOaVoEkzP1OPbwnyCA+qU20IwV7r1hds8n6nGx9UnkzDqRyNxK2d
LxJsAO02WM5TR2HTSchzpDgvQu8w1bsHD8pv1edzcdszIEtDddVAFhrM8cxgm6aPZY6Brwng/6RY
aG284gmHKrDyQtrTHYSEE9HNdkKMRaVTwMnG00xCbMztF7rL+CcOPpuXnYVewKRnJwKdC+ElluCD
zikcNqI11Ggj0afUYyds2aKZOWJSAumYIapQAdAqYU66g+UvFShuIrAumDS2gIXP8QNygjkMZ+Tg
rWLh7J5DayAMhEvoFokEsFa46Kcw5LdoZpN/M97V0tpgKNZtF5qpuM0v+yrHmrIlywQ/KVNBGk+P
e8NkNXQ0s5b3TlxYPZYRuYChVaVgu7jRBUM+rwg2YHyEkJZ2ABqVqTWuoALNu7W4J8OoEg/xJnzQ
BKXnsbEmeIAaUxX2GkJgb9kiP1pHZ9JSqXdlqrzHyhCO+fc1DxwkLljCdEynUE1QBZ2JRt61QNnn
+g6TDYrHiN4Hfs55WtxQHk5MRPZS6qCkIT7xkcFIdcXvwqo0r+ONbLDM+Fgvj7VDL8F42mVmg33F
I76TNmLK31j78IGVhTXhdprzBD6m/WJOA3NDYrGYtymegKWQiQFA5PS7wLvm7lZ11FP/Wu9fssli
V+lx0c2+zXOLSR2OH2vpwe1mEmxlxbOwVpU9+kB8PBxoSGi4DBRhnNjfwRWVpbSy5PBzBZp24P9q
ihZSNAYfMa54HpamdkjRzp9hLkvoqeqn0iHtsTA6Jg9P9fM74KBzaY1HCYvfjZYsAmMNXE2JsniS
7eZwzj3qrcKYuLHIrtenr2IwGTRzepIVrM40W6MmVWyyJbz5zFJtjBvlAy0ctumW/IQeJQcXGgmy
u8iwIIldWtfb11YzjwU+xP5Sd9rMoJtKDTMGpp9G0nrn34KmcHhvcSdobvmOvm+evHGy3GaYbVxv
Ifq+Tek7RZHg0v/vw3n+uU4PKFX+YbvLkJlHhbsC+/w0FNYw/Ly2CMF7sxBBxn+OmLNwiESbQszW
L7wSF6/N+zupA5fyb3g6ES9IeN2BLRwdT/Oj1qneuE5B+e0ZkMQCU7hvspHDoU7NZPkbYU0gd4oR
yh+O7EQgbcX7H6FZPVuvGq30TtCVNc6GzfwPYqLYbHSn8qVoy+htjfH8lifEmOE27HQfWaH6p3wH
1sJelSbw36nu91xVHLpc69zF6gT0HOGcoc/+UGJxHgBdiPR8ohx0l16LLQ+D8KPsvtwBiem29Huc
c9eCt9onX4CAu8FjrXzjcrnrYW2sa0pml9Z9LeCDgQ57l2X7OrXs63omadPD2eiKbm+/6fftacB/
lJOcnWQFxUYZTOJisJkwoDIJ/wKHO5rnzGiHe0dXTddNZj83PGxW+DTLVxX8fLmBP1sxEc7ukVe/
fAHb6Mlf7haln/yNDLf+3sknjPkTaFV/THGqRktqM5ZduFXknQblnNvXDA+j9utLXTeXxwNlwfKL
1MzQMosHytwnnhuCM4hrpoVuUIKQmHgo4tl0EJjT8yK9gqnDI6FSg7B7WB36aZ17cg3/GDJ6EkIu
shG7w9rFzK9gaF5A6qKYq4aX3y4Vc2mgztvzIVsHc77Dj0Znioz+Wvunptn9SpYXfcz6NIDOTfWy
IvI7cc+3YwZkjjj7MY47KKqNbObH/CArBpqtDZRVqANmRWe1XTLKDB1i9jjCFrLBiVY/J1S/g6kk
2Cxg7eJAb8OnU8gdpA4vETO7dfmE0b3Sv5FOiHbJzGTElxulNr2SMavpruMviKTazUriWoMkajQv
c+WKWxbO5CPKy87DFmJf127qM9Q/DEGKLTptEccV+7Uh2yuGT1R8v98WWj0CCpCBbuWFScQwZG44
BeI1NyGQ6gQ452u7/HI49WGBvDHL2DDXL3GSMEQsWJnH4X+nugkpQMpsfhW1a+kmfuvoScSPkOmY
dW8voBPEEvWnerO03gg9IF6mhbfTsuLfcoL/ZdQ3ptr9WZrpUSYiU0jx73P0L/1XK5/o1ZIzNk0h
hAsGV/GaqS60ZPLKlkaVGbgdCRbEZSikSuoNjQehtm9s6JWr2itC6NaPUjMxfsRqggEPEbFuUv0i
3/mnfGxaa74Jaq+HP7s48AVc5jRGx7je8VZOW+QnsBn4ybNd1qfcGlAcBxRcxH9gooukAmo4jbMR
ukjTyFvmjcCj9HNYvwYYBUZkxA8OlZ2nDMZjdMDFN6I7Babo5ogXjeaiFz7VT3rAjWLxkfhh4gQx
+Wzf/Zk85Gj23kU50hxCX/t808p+juKGsxEWKXathnaYNLxVEOkYuhX6cF3EDfqekTpqyiYTE3S8
m52JV37OTssnUZu+0zNpfPP5TLchfpTfbzZpK26PbHTdipDgVaQum0osrENKDPXlERpDYhMAhAmS
Ttk6Y/KZU/JjQ7iQ5UkevwYKjdSWeQ06JO7oOU5UDxUW5+hhcxS9JjayOCgN7V5OakIFfSiiKJ3h
Hxwy3atwjC9jTOhM4tlxaqpnyQQ+H9YcumakD3zkqE0GWguj3UCMW32qxKuR8bxY0ynGxbZFAPz2
9G6XBURxb2Sq+QLkn8SKtyfQ5Lw+s/oSBAZuaJv6CiMLtDNUf2ue7WS9yaCERdk8AN0hHURAo9QV
c2DKgMvx2hLWmsV9xsIFfdmG5YVGrvtpWl79XjrnLXIVpsVvUxTsuQecrW3XDPURYDNFWUKbWMvi
Qy3sF/pzzNt4p5lr2MV0mnM/s+grg3l4aVJnQJujl+c8ADTFD9skFk1k/P66SLwpq6eCW6h2Lgiv
l9dj/hVtJAw/oaNNT2XcgCXhpbJWMIJBFDhfLdBs/hYws0pjzq8hNiCXnBF1DQBJ98TEUV8wNHgG
62e14OrWPRh8AAPz5V9fa92DiRKsIZVup/LIFLlDzv9X7P1iXwY3jMXxKIXZVuwbSpnGh0zONSu1
jyzcG+OVW6wxlhpJNXNqSX5u2HalEdfUu9+6TMf4Syu2+CPjpy8PU7GpGy8iNLYhp0PRXV+cbqyZ
ASE5qQPD142+lzZEnhls8Du5bEK4rPnuRs5pM1hlu4Hs1wZ2rlulRA4nz+RfPuw08Tzdooj2mvQP
6TGuiN87t/mp5zEt5jkOHQY0G2CpNCV6kUEA1JE23GYSD9LrFrg30uuW0AhhcJNfNUReLKCFF38Y
MCvhNoXRz6F8WkR+G9vlpZk6Rq0mIUgSXZYIxjukP3WPAMqP6luVUVzE6JY4Ja12/J2g/bzhHObf
8i+pATUxneh8oaSov8vCUxm9LueBXbTgtlqYpChO6f2lomnEHWryGxUpNl4Dczq5CdWs7GcMEZoL
pKwVDYIJ8AMBE18fDtMbsO0tFLaLftch/k3gWdSQE2JbymbgmExq/Z6Ouyd/AP1zOkoXeA0F7nRr
5WNBOSDboF7fg4zq/vfNODuvbyBHemHDD0vhS/8SVx0PnoQiLT+lHM64jpNaIPFl5dLDCEldGmyC
QPGAzeH58mr43jMP5Lz4pVyhprTKEsMo6I2g43FqaktUNi43BpkzbyTCUK/y15+A/wXSo9UOrgdg
cyrbYbuZIj9EZsB9AGkpqD9KtDqn6CuysNJgNJSYFfFnwHCnmQn9Zjdi+MGL/2xSTB64wrj7cYVh
jB/p2zIm78HsnPexnf2bguF3kcyjey64yBcjXwFZEEDY8TIBYAQ60/IH1XG3q7FUh8pMFI5uBQsI
ayhCSz9Tnw3pXapHRg7LQf5993t4M6+fWtvxphrMCaniw+pQ4r69cro7DDmYEQT3bqhkIco0hLlA
o86OrbDNtWMGDY6TfZ1hHkL8S92SyKKsoZXif1qbIfE78XmVEus+KCerjjDhwjDoMrJ2aBjx93YB
FOBdNifI2jwMHnKp7fy5Tk2t4tSx1GW7BDcvLSgX7LXCqyUDPosGGQ0LwF8S5usD/Jh/+kDOtjMn
GxuF4C/hYoV4oGIZkR5KiHv5LvhYsSTm03vRmplJWAWr503FR+QxCab41sNMuMgDKhxOpzM5WM3k
XFKZQQfehggQcH8GMYN9hvsSJBL1qSRGWFmErjcAV2SUI7jg7pocxtVsvgNbkkNXLGwR92pqOMki
qoiTQfmOyJNT/dTNhG0S2MNNzX5u+eB1O6jXrBi+Klrf3lc2JYd2tp/h4yWWnHjBHBS2DwYEvaNa
044clV/ymCABwdn75QyqDu8jgAHddLiEl8pRSYIKJmLVDvgJHcTbYSY9aI9eMSK67HbL/feZ6I7O
iWGs/Ld4BN+S/8YH8AeipoWl75aDDTOVwWzLXPuv3Ao/3GnQYP+GhkH0TRg2ocJCWQS8u+ZxgCE2
D8V29YQpoEWTJxtibonhg+894ZnDpUGeOCxsbtsn4UMRslThIHPJMYHAmQP1w/UVOASPS+FeWHpK
4y7h0oKmkGRpoc4alW3eYXNLl+WR2YrH/ZFocCTxlEK4NvsA7TAYs8/6H3FGZBowMDrQ1PET9/ly
DWoENXf1JyDEdqMNA2v+ZgtsDgGHIAqcG0mwYWgCZ3tcntvtiO6Wn8lfJ7dUMyPd0FFu84KJR7hX
LzLRivSDJ8tnJLWpijueLKTamUAA2P0vys1RATc3lrjg4wlMX7sy6W6hEhMKvXriPLmjigBIn01S
YTtCtAXuZRI5Gv0stKcb8xlAoBjAXEDBefMxZyPi47+k7mDGeFpSuWd0a8Z0pw+ea5bJkJczrMi1
xABGv/P4JouPkWf3V+Hvi5XbaBAg+ZJMsjJCsuKFI39oIQ4udmNkCpGpyMZkDH/YCZDh0xJ6KRs9
CXa11ZZXqBkLQh8Hs8OyJjK1H+VBcAc2TaR2zW7P5hyDRqUW7PgDiWL9tBfRmEpmx70P65vkKdQj
QA+zJQpWr/OHeOboIsjTZhbAk2/FY/Df3/DoEdfyszRMqBZWc5/fiOCpFkeI2M2dJp0Ms/o6YEXB
iBb62ml1xclg1/5TiRcIWB8SzHjoYMg1p0MBauJo074UjjhqLt+HCFWB+cbiZb8cmGQa+Tli2ctO
2pAQYqG5ZZCx77cuLB7MllyBG7/8J+kOA2SHDMzVbbXvtGtY3LyeEhpSLpa1Trhe7UEiYXuiSeIW
eS680GRwMYT/SC7kAZjA0wf5zoJmiQz7bgeurUBV/W9W8KVqpmQSFjF9kbQTHMA30fDCjCSHETkJ
h+bs9AYb3azR4dmQ0amjyFiZ7FdrMXiSOBb+hJ/qLideMtmoaMCqQCI4qpJPCEGiE5/fDQGVqLDR
AK2nW7Nj/BGlR0RE8njtSbYrzhyk8rBjG4WE26douizws/ZI5tPSBgcw4F6Cqb/tYAOPguwUQi+c
QrY5O5lNUC6D26zz5SeDSqD20eMsMlAhtsjPZoxnpudfulNKVCa2ivBzxMeoegXTZ+aMzU77oErg
OGZ0sppNUskaWeRWPJHFyOZa2tpD+Qml9THe14CEJDyttZR7FdZEx9gepSfhbpRTtTeaxCkvnOCC
OReizuwabMqDOtMXTPr4PcNOqIE/2XtHSRw+eD96j0eL/oxjvfDywp7IVsHDwWNaHQB+MziOfMjx
3CAlXovCnNZZEArQX7hFlpGjtJD1XWoalKYnPT2SJTcVdqvAz/UXEBy1dbJAnv5dCMiG8Xyluog2
4A74qi5c+VixGqoNswEgwckbfAjDy9ZgNKY86A0WKjZ9p9Drj4RBpR8geOzOt7dn9FAf35UfUsf/
zMEjudUehmxPlkjXmavB7NPt9Kz/xdjeUlaq5VMut5VcrJc9E7k+tpVNuLiWyaFYHbmweBep8OcB
SUfeHapZmIsAt2YEV5kyiMgc6kqejoz7EsuWIdnkB5gcOn1+wsB8KVlZ4b6hRTNfg0e6yH5YFKqK
a5ULqXwUzHg1T99GDUTG1McT7PFF5LG4uf4ZNBNNfef+BnaSudSCBVqQcuWEpVk1Nw1+3cpoBL8Q
rAzobiXbwpXcGIFWBmyVLCeDu5caAkZqRHOLYASxuoI+BqYqpQ7Tc0KlIpMEuyu5kmiMUJt6dCMV
Ixh6dCyXCBZj4smdgJNDdZyHqI/iyQkkYzO4l+XPV+djxBvCJczNnnYGAk52EhALW80JRJ/t7as+
P4fj8yt8dLjynaBbomQzReLOtC+UKFpzkVAx31Jdpv4kzNx/U1prR4qZtgTKjbapygzN0D4QDw2O
2B9oMnjpsfYRYNEvXMTIE7jzEb2I7pwFzPWn/nHMqYn3wtlSgwGBF/eVg1iyOccrHE4I1/qhF0ei
pl1BGlis5huE3pMO1cevcFmCF89EN+hAHKOmAB4qAF/7hYvqeh75owFihUtYsxrhlQ15kTb679J+
XblLwiMY+Nu9kJfYbt9wve7NjCPCOlKXe5oVCuf6AI11WxnqrT5yNh9X0NrpahANPGaiQbG6TFyT
1KTEvUmmVTF2RH7NEMPRgV3nhcA9WH5SHfz3Jgebhuiv0PZxiPlMzxplxrC0Ce6kmoBYvfqjaUxT
lz1D5DEymPeG5Ert0ZAwQ9QQMpy/2YiT+Id1/rSyYdP8YXAGbGxheyE4nCxcJm+PVDg+Ay4ICur8
LpHbsaclf3GZc+FuQ5Dl/WhjC0z8SyKtYTe63MRYZDF9d8DdtYeokc1lWRC2yI+treXPhI8dk4qb
6iAGlJmjm+itPnm0rTc5DWG7wCqpmVWEcNGLEAOHmIjfCw7AzDHnlxrmk172OeVgJoaZQeXdoj04
s+BgQsCeghsJlbr22sChEME6B+HiujixDXJpjta9hQZnE1Jv74YCY58ddQd0wKGWEGzeOCogT6bu
mmdnkkn0lHqjuQM6INEQ+4HQg5lPKUpL9AIyBkvQwdjWeAasqUzEHTcNZc8idRMu3vt44TM6B40n
aT8RXOWKG3I5l/p0pah6W/O1pPghFvlAeQ2znDaZtG4G2w3dTXZIVVQPhvSBxPf7fVjSMJVzC4IY
zaM/VDZ+1UNoHnaUOPz3xFwZ/HRliL/YgG7IDStdWj/cFOkyNF+nCWKAyTiFSn7H8JYIZCaoOhAz
1X8HwSX70cOP1w+ILdjw3OrVB2E1z6RzpIQauT071FUYygjrsSx5hDyHGD4LptXoCuHhTNQG/JtY
yiSiJHQVzh0gS8Zy/YpMybOCVBramqIgoIJhJwpUvjVW325Dg8ajZgfEa546AANsvdqMNjosqs9E
gFiv3iveO2aSCk+UxjT5h0wMM94FgFCw3sdiSRD2uK0xyQMpkbZcnIW2iaCZMIms/1mUqwsYCs4e
J8zFYeEsKGu3e5kt4u/5Qiz8OqeQEEI5CWYDmUV2J5JvBG19AEnAFWyIpIuH0kEpx39QbBPU/deM
XjS76uNBnHbFALb6usHjNzqcHYTGL+4ZdE/R+CzI0liZqUg9Ma1LbxanrQgOA6Ur7sUI7yz11Z6r
Gw8QjMhA9qpwV9Wy3U/HEuvSEqsm4XdpBvktjEy4kTqSyVMbNF7Y47RTYOiXrs+MrYYHkY0iQpLD
57DEsMVXMlhvzF/y93HBug2WlMKIMhBSaxLGMKNdxXgpPWQHMkHGtDxkCscoGFY563VEOo7hFuOS
h8TER79Oa0wiSB08ZPAaYyi//HKVXPuZduuJ0LsRm1vF0Ouy4TJhAjD4seis1M0wHl4ehmZY4/p1
seNpNY0NOum9cwzee/PV8hNtBI0ciJfkn4BKs3UaRkEYJL8nAjTtBXpjJgpU/gaWE7TkE2OHRqps
lXloSdzbnyBtly0qmJXAJPYekPWDDpG3oKMa1INL8Rfdx8OI2QK5mgW9KEJUlfyg3WQxD0GElyVn
3vkhvTD15LHU2yT5oqBK2NLRiUp/Aj4Ncc3AciT/OxIPnm80nI6oqt9AfUP4qPpnKfM5x2iCFvt2
3iFA7G9bu/q8EAGYE2wXevEoZNd6aZX6Agtb3CWmD9FaQdRaEJRVMMGgHG3Qm4GlLMntiJUPrmrt
8VnjPSdgfcOymt3PcuedyceMzSsLX3mW/in6t8AQZgoueMfgjwDuXfxqrROdB6uRrxIBpGPMDux5
oaoRKaNbaUSQTWDg6uhqUgOh5xHx7dPzisCrFankThccQzinrWrx5doCvTHuP+lXrIa+DjWW9iqe
HQ+oD3AJzqF/SvPg1gphYWZ15jY1Xj3gyaviDpEwK7GVfm8C3tvaa3AhyIdsWzMFY+nS/lyUcY6N
AymxRCuBv09VR9yyJJptK65L5bfiEmUpaeK9kPx6+CiSC8sruCwjwiZaHbvt93pivR9yYpFW87XG
9XWV1gruUgiJX9ekxZx8LY6G9AN+zb2GHRguWNwnf9VzhfX2PoOk8Nrqf4Ab+Zd4134gIieVmT/f
1zJYv67S+9B3fiIedbz6sRxoj2Nr9S8zEC3hOiqIhHzFrk32RPsoksdbPo+vTcbYqlpsxweBkSQm
Vhpiy6+ghENA6NjwsURBlXa3QQuNEoKXKl77R86SHar9StXW3V+R+IxSk/5CoZaa7aHdhrQaCm6/
mGU8G2sBHAMGi5CSvEKsgpabEXNteO/FTsx/Qcwnb0GIAQX0OjkRW1id39jp6/cg3byIO7uOjVcs
j+gHJhwTMHavbO1npQE2grkisyy9cTXLkofeFLoPVTwNbLhEpPNuto2lgTdA9jVRrba3Cn+JLY2X
tv7RKMu+8vSigZsUNVmabnNvB0x/rriRalDaTm10ZNfnIxdG64ycgy0D2w73NhywX5VXwb1LiLCd
mW4rWkg3wfU+2aX15p0OniLaA0iFtmtiljza2EF66hajpvIjBd06qvFOSHM8jgm9PqvqqcrdSmIh
Sm5duYGtlhtYzxCrc2rxXvxr6V1CYlzbYNdU/17ZbeSw76gDLAb6qhWHZCI5sbYZGV4q95z5qGrL
gvuqsT1whZ/ufSQduuQ+Nns8UrRbOV608jrFXjBPNXd55r3ifYo3is8ZVmVOsx+XB9KVF8ExqB3x
q7LmonmbnoFkUvKN1gxahnaxjrtvapucX6GYcyco1CC8DeIJsuDbXt2JwTWL3uxWjLWm3NCxe044
JQCjJGZQBCYz/jez0aa+7+eIZj/CPSmJMgIvf/WlqRQ79Sv/S3QsY235nq1+eB8F76eAYEpZiuMM
vaqYWSrHpLgLdXTA7WOqv0sM/pSfsX7QinH5pRK9Gl17ue3Vf9Lqmzss80eGvXG5l9QzuWu1gyGm
UewrMjclU3xO2rFczhDUM1n+ewc/M9JESUnw9XZALonICamLQ1tIy6edO7CakUy5IxiaxmhjoMzk
B76qAwCYvBOoRiP3yTHNSGThYz+VW8m/xIZ5JW8D9h5HU9JYnWwjrZbfz2nwIHAtVg+EcLjtaJsi
gCGDYCn/i8q/of4GDmIoMrHnR6zcqTT15AM/DQN7xNWuStyITB+Y/qCQpG6vyjNgXhLGp7j4p5MU
k8G8Gi6tvWpJ93g9o+DCAQNgFJPpy80fCujf7hKXcBg9K7BxvGS66atGY9p807VSoxWLX1hlcX/W
8OvonWF1bGgDX5yRzDAC/QvxPr33XC0hvJ2RtwVSh3WJgRbpEhOML1+dHDpW+QpUMIQYQFzG7kgV
rKmHkPqkuSrq70oD2WugDev03phrpacASESG3PTCTCIjGWLhlsP2Pc0DWRljO+bx2H21+xfJjiUY
AhJLQmC0PS5E+Wpb18esdMjqY/RJqSHZqHLVvdDDvaqw9Hy7DAxSbSsVdGqM0f7JDQ2mh1HzSHQz
xkJLo5cP2qnYF8yhE1y7ySmjJGUOBy3Hka0OhrL2WbSH9AsqJkSkZrEPNgpzn3iTEav7YgYLEeW1
kT1JOmDO0ldG8djEtH0kV0Nn2L7i04rebA762YzMuutveqoyBGW25PdW+VhG9ku60otL9UY3IROX
HsTdtjl2ECcXHPFfff2dD35HEE20qcx5CFSeQNfeNgxlchqUhFxLHO2wbLNqF5sMwdUC0iGIjoTX
DUV6yrd4JawHTE1HR0WyhT5Da/dVdl72P1K7h1c77iBbD7ifcrRSXkEXsFfmP9pgjuVZLBb5C3wA
oVjUjG4BFz0Z+3GcmjktfjJMrGcFTjlTqpXAW0LGje1etFIH3E+AM29KBXISnIqMtoDnTqbbLmCC
OTpTQ+bmHDs6j0nBiF4Oc9zG7rVPspHhx+2BxMgoAtnh7Sm/FZlC15FRV1H7O6KMA6IbvW6V3RHK
hxwwXFAX/9NNbgIVk2udHFXotHiOriOoMEb2zeIRHDG06oDpHU5v3Kc4UPA+OEyNa0SME+/CviPY
A6MwyMBGk9jann2AUgKd+iZkNGeGNu947BNk2g7f+Crni8N7vVPJ6LyWJX78/GpD5y7P+EvL4pbg
QQWyzWblwfzOeJkqIzOUKiq/WvIT5YdNUn/LGiD/WcfBRDgtMkgvLKJ4m8pEzx4ln+eEkYnbw6/C
sx8/tVPw/o2ulML1zCvOMSMqEluNv4a6Z7hnApiRz8LsRe2uC5ZBccJS0UgSf6na7RM6iXQCTBNc
EusILGOg80HGj5Ca8qX9CwKroJxgGwB/gSFO0FkCd9CcrnKXu5rpp+jgpTxmVojMbDmUFhogB9ki
0Wh8VXdGnoxWGw4PiVKkKMCPz6HAfrQ+UWzC5GW1/eqfY/wBZSlS7jGZt38L/UC6Solet3/PMhuB
bmrXjPtUAGKbDrPk2O4gijX+XUbvNjCoLXYL6d7X2y9ydnb1mbOgz6iqcVNHAjt5Y3Gf4wJ74rX6
Z2dH5O7RdlTlCT5g4NY5/rqgh4xXIMlHxsTPUVQOTWOkEMVubLSJp9rHqxvkfyZfb7bQUdvpWJgV
0yWhGrAwX/taxFuiVJYx09JNm3pfZf9UCNOU4JRG7H503W+/zjaxDiVlxxrsi70kfi6pN3nUdB+M
+fQ9G6DiOLcnc5rtDufsEZzURhJBpn391B+dvMX/kTw1yt0Ii36c84blrz4dcYbHST53Fv86eu2P
oh0N9aK+QYgsLBk1BvGgya/bo7PZ1nFJ3g9selNAYkGrCAv+BXFOQf8J7OcsLskzvC9787GLiFYg
s+0gODGOuaCVR5yqeOLv9wYT8NLQfFIjRoLySC2sus3q012BGIv2+w0xI8RMflegR2Yvsqnj9+fb
pbOuNy/J7/1+ZGNuGvxxEp8z3p3tZeYza/rUPRxGQgyi0R9jJJGH7kl5nTJg2xaxEHvZUlniPyTV
LlmAdF7Kd5za4PsOQpJ2NJXzYotXCs5w4pyjlnlwx7gNyF1R9sq5HukLNhpiHmsMbUI6cDZh+WI7
StDe0ODSSWeCeRJpe6GsrZfADWF8la9V7Wv4/z6TIDQ7aQ87rPdL5SEB5v+8OybVOsqTh2bJ0fE+
6psENtSyuIgiuYkfpfLFWTN112LpNgtHb3YTIbmxvvKUftsjKfFKXMQCe8VYPc7OvFXoODGmXV0J
wSJiEHeWAMREPpOU2+NQkN91ZO/ZvxHGZ1aD91N4ToQHKY8W7EkUYPrw49PeV81C+lgEvzV6OQQZ
6cLB62CMqFgBIW1FspR9t5UbcAauZ9AsncLCJFoZIhjLmSXZktEFbcmqoD9n7kR112sf794sK1In
mN7T3DHIzP4NLQXzhx58ldxJ4tLNPbjmOMBzCktX/ikecXBGd5nKH2qEmepeLbHaqg/jxPVu0kKP
CxVVzwVgmhBauDirEwTjjYTneWdMhwRAlIHdcTiWxGMC1zB5QbE8WmI5O0GKxWnRelKM4OrQZGjK
dVeYGw9jidCIFZr4r30wMqy7i8tteA6rvdr9dxxEHCLDQRHIsMR4G+rptnX15ZZMJolS0GACIB6T
2Z3KxEsmPLxDksbJY80+BJwQYEnCG0+d8AkPGsYiOyVB1eLCXIgWNNrrBVcg7qy2ZkijNxMJjcV2
JbekFm2qxtch3qd/mOkT7JdA0/wfR+ex3DgSBNEvQgS8udKC3tsLQpQ48N7j6/dhT7NmRJEg0N1V
lfmyRZNiKUtZOHo5EbMUpDnHmnqZFouIkpU7esZOg5TWIwiinoa0Jge7uPZkI4V2y069KIUt61cV
vEP0nQ69cyhg6Fcj8mL47v1bxlkCs6u35aQwCAvvOO5B0OW7ORuuNut7WDHXadDv641JLk6yJf8I
SBiKCWEbtDzqSn0logPPaQkcQj1aFz224ZQiwZTKAwGeUnEAL+bEK8kAlD+RCShYGcok7edds+Kh
IMSre0HVrmY5DUL2Vi5gmf1mkCW031IndclOR8zjWqWulRks0IJytqpKiChHC9jGIRMyPSIoIXwm
HNas+CfNSFyeCsE/1Y4/ucb8cW48FZKpo4n/r8HSYNDIwhVFDv1L+8dMkwLvkz8KILxv/c35eRPU
B69jpHGvrN3w21nsbasCDHGG21y3A2Wf+48CI5sC8w4bVSUSFs0SKOH+aa71evBujrYubebF3s1y
zm5G83NRtn81D+dgIcQoFq2AAgRwh8teHH4IuMPcTFOqp6U8ZCxMeHVV1bb+avcF6KmTn1E4E1HO
l+dan8X/cn2u7wUmesUKihlhU7gvJYWTNYK8NaZPtNM8bbzWJPn1mx+N4oTUUU4nYrNo6aGdNFpv
HIz8H2SSFY44NJ5EL9TuPKZJ1TO1S64E1El4ZP2pPpCnp07wlcXEEcOfvrY0/Rehv6vMlSguITWm
yaartMlTcLCSWd2KXM+WLuHYq300sGggq5tLKztpKNClX7Loy+rjmPtG3PfJN9bNScwUi8JMhdQC
ttGldtp4rOCmDYqgKe3KWg8RIsTokivXZgyWYI6VYlE69MGqq9eCuez6DamyuQPaACXSiPVV2Ka1
SdsY05LkCpcwuvH8mH47/8aza3lbKA7IHf+M6kmUsxlvVO4ChcJkyTLcR2vL2nUsnNmoHi8/Tmwb
/V7KV6P9H7k1txB7vMh+TKIOURDEeYTZ0gUAZX2U9mkVp6DjQWeRyP4McmWzX09gNiqw/u3HzfLJ
c1PpH+JLBCrj4JhZ9rAlgYmrUJOGon1Cup+9dDKYUer80TwEadL/c0TGnrvCPxL72BfohGPbTWfu
uZfQQhM7EOl08iUSQeYegphO+1cqTx26QkxetnlFZS5YD0btcINiYrX3wvBRKIJnMMUynR7AqVaP
UjZXgmvzMRzCvP4ageP+Mqjt5qphEJdG8aDJiOXldj9pxwx4Gxlg0fNm2tVLzinDPkNyQuFvghs2
GM7D36yIjeb5ccZhU3qwxjRrfcFe2wxAp+k+mpuhh2qV2GiX0yOnCJm+mALpiK+RQ5lMPG83Hxho
prTFLInQzWl3TI0ZlG+5WriAoBC2De47922JeXvIzk+6qvFVtgXhEBgs4TnVcOjgQgtBZnNjKL87
z7xVHD8VGLYaluACJld+J5oRtLgctnu0cnMPg5BnndXon0Mjm/Qootx7vVpIakNW08fU6Xoxj3KY
KExZslBir/1cnw0Xi6h3C+2EQE9vfM95TFHMgSfY0MsW8IGySz+YqGYcfg6oNATofFBGDSLdSqpW
u/8wT1Px/bFY9B/15IVbGeWuE1yGrUcCwj4CJ6LcBPXgURDiYVq47PhJvlPpp4viug75Y/hgUi04
5ZM838CqhDu8ybDH4Z0vz6GyzMJDCXrBuDVQCZeRaSvWj9Ix0sYBizbNXzIWCEva+FMhXddIHxsZ
KjHo3GTZz9M+m5U5rUkXtUjFoVq5Rli6TDoXdfrHhpTyFgQ6OnpIc+eMI9WkZ5gUswBOgPw3VsG/
A0ZYcq7HGwpai7z103uLDSkCbD3A/0jyZd9ujZY1L56EHvLvflbWzYq0EyIDu4OvsfwLzxjXle6z
A0wIAWPUVR4qxG+JdBPIwqttw/ml28s50ljwH8g57wRxI5mwjxP4hB7wVjPc+KYC/KXb1wEjyPa3
I2oxRnkbDvC0dIByGq46RdwTiLrnRubc3NhxycUVwO9GxaHL9H3D37MAgkSJTpiTgdI8EMmDoO8g
xyA8HD5DY8z1gtynXrmpVQwcnUIkjRZDajxMlFNqQxtJKphn0Yz3hptUy49ExA8KSWUwtiaLFRMR
Gg/5XHc2WvMylVUnQJGX83PgVY+oeKeZ/w7S7bind5Rc3oiCN5G34iizBIOsPEL52rTAGvvX8006
pvNbSAhSGyW9Oirwc5ETm4uOAiGxBTFeQ9Efheqpo8iOiTXXE+WsOgHqQbVCRm9KL6EOz5r/OwB2
ia2Xnw6zmr8Xo5nIzO5R45fmMVdY9WosTAZ8mLA+ymE6y9WDbHgn0sGl8ezRo1QwX13tEMRjHpoS
5xOj0cyw+BxfYk3mZV+t3X7bt39exDopmlffLP4J6EetoHr4UbcXMdoBQAi7YSM6DpYN/WYLlbrx
rI5+eIbr8ysl5ikVP5EcEeKIqSUWtimpxRaklL7PvzXvmvZHqyLrduYYi8VIY4yCtJP0UUdhNhCn
R5MquzbFbT7EV/cSyeqBDM+ORpO+Tn1tljjmSsLAxb2LVYXvi5QFFEGcVAS5YQTurMPuD48tknRZ
AHwflMcwiY/jldHV/CySpiqyeNTNP8ejSTWEXsY7YCllxeh/SRv5Jg3Nb8edKzhBzPzhRfHFCa5q
yPybIpXCvU+Kee6ymhMbJSiXeIR59YyKyXB3/kHlygRcxjQMRBR9XP6oOmglzJwi/YkdeVqYc01K
z/jYRRRudWRhjAKtwcvnSoEhmzW8YMAu0QRX860bHDjWGoK2svGSGk000zLCLZjKdo5yNDxq7Eev
obOj5HWBt+FAp8FI0UZqnWuDHlBSdk8CT3kztfKTVoxUeb8D1adBay0Lm7XcItbu/iqSAf3ur/70
iKn5OCXuQw3c/l+pGfQqiPhMyGjh7bJQZcIYEwseh/JdsQcqUBXkvSrSrhVJlsWBAQxH7JkouQVA
yKmO8Lbj3NWPn5BGYbkJ6Xe7ePVF+iPupbcI+SGlCWA5n3tonalzzvj7uoONjA5f4iIHhWAiSfck
nCfdKcp+LL3ZAo7iDpzwAiLit6fMzxcyx4bm30jEpULOe8g45qn08RkxrwcG7dISeHIq7M36/5cN
h1nP8w97kmbEq+dOgLubpD/8NwHDhsMtl0Mh4BUCsZ/L3msMzi34/E7ONBFMr1ZDb7AW/B8vQ1KJ
ZYQXGFN+ib9EQjrUh0DGvn3IA7iD4sc0mWa7sNJg1Opv7y1y/zV8PCk58wk8mB6WchGbf3q9H7/p
ljFpEtA9LN8G2ljCzVwCNRR1r1kiESPa/NTxHFci7HIBiW89aiJPehYf++YfvFzPxaEm9oSUIExi
4p9T+soJTpaSFBrcpHznIQOj8ZYQ1H3XmssMsagbzYVZJS+igIOBYov4hcZPG7iXlOa8gNAXzbJ5
4k5WeZEiRMyDN4UUa3KeZhVfOde3gZiiwnRRLVb48aYv0m5adne3BDg2uznKLR9+w/5XVn6iFHjW
zKX1XAnebCSZcLUTEKtBcXP7vyik4TXmHFd83FKeaxbKgGDT8Ua5Myude6K71ghWg/ijD/WiyLbF
N/umdYKy+IoFJINLYlL3DB29cXc9uMGaTirQA96fIyWcb0g15DPzUZFUhdkskSm5BHn8ZZmFO6n/
MBSLSOmRtYMaXvGoZ2nIT39VZC4K/wiSm/uHWyZpx/4xjPZF9tU1TJfUsfwWgXXWCpb8bJ/AhzH9
WcFVKmjNYGh0iUGlHemudcB9QXc2eficEX8R9kspyGYDq0EX/tZUoECstBbi1RdrfirTFe4mBoLt
ssTdC0tbaUXqtGkUf1yDyX2GXg5PCmacSMjh/4q2k2ZLs//F21+E99AVEKqmx7H9b/AVZN63Qten
pWcYISU3MAicuwjHUKRV3UVAFDQe4BsYjpA6qPOIkua2kTJC5YZuC4lmnCXiJTdaJloPfmu78f8n
U/fqSgnuDp+65mOFBpkM0dTkTgR3I+HAhtZNKHNI2cjIYSNxVYruWoRHjabv554B0RLxUiLmaIjx
njStnYjPlAEApUDCTymhNndydhsGZg4UZI/02IvYfiv9qGXlPC2hNvE0qtjX3qBUWgI1o3CzkXjd
sqAD084bthX3kr118zSuEVZNZkitsuhZMzskvTXcCERUeO4q8NYlQgTTX3AnOxAwFHp33LyA3NS2
JZqOeWVdgJlnUgKgqgkxZZHO1mmPMNE3XM8k/hgdoDztoXOlaMYb/J4QX+UdlDjUhzhdSUDMabaH
Jv0wXq6byEF+GjqmstoM6LiYkvi4JEAYAVIQ/Dn9r+68XN5L6cF4ZvhwjL4DqMKL0tpQOcZlj04o
2UvIirQWSJtME3wFJSLx3XVUvnPuFI/nPOOjxbuC5DDgh0XDoor5uWG8FOBzZ+bR0pW15lmgHvVq
Q10xJb+7y5c5NkK+PbW8VGC4BGUneV8D9l2EcMAlrjR5Vu1OaV8wvCoiVuuK2Rl/ylw1cbQEJSmQ
5ptaDzY23/WdLtMI8h0Al2S4XVp9oXekipfDzTS8ZclPKCbpxSP9qO++EleFul3xvj1Jys3RK25j
TbcxmK2CHuIA5eFSQ/eY7MgCE/2Fxq0poAsPKvzVU8MP0XXOdXShxU18KJ61krS9BqCGixHkP1K/
TiR03nOyrIDrpps7r9QxOLRoRWDCZrvbnEqa8gW40pFBFmKPOWXcKiWYipR2gsM3GwZ0GCssS6hq
Eh9Hf1EvS5QoQY4lGpIAKfBwc/xkopRvCMNpD70Fcv5NLdABqz8hvoSOEMCaMjFH9873B2962ivV
WvALAl5QBHVfh/cS6I8cwZFJGwH9oquvYH31Jz99+urNd15FZwvpmeXdhGsiL0odH5y/MM1iZqCS
ELgbxJwO3ob+Ng8VfCyDl+/918B6XJVvhRVIHDPaw+7bQovIEpoBrUthiThy/K4Y/8n0WftZaoz9
IeTFCM3/BulZJcOlwLmc0hlX+eA+1soWgWm/Jeg92ZWkv8MrINM69dW5k9ptgTgpkSZNbExl9GYp
MRoDqzFAR57TXfF14fBYSDqAtReeDZYn3Is5bmNikalSqCZKtJSE5CHBHTBtc+1b4YoJq3e3Zkq8
gQOilZsD00HKbTNamaQPAZXTWGdb9b8hQSdyh6TawxMULBxKdx40pKui8Cq8NRRqqT7EGqovoEv9
XeRCdsQpJVwuzmlLkQcKrkoLxspCocBQbcrovv2M1FyuU8QoV+IIldbDTSTbIAMgEY6cZjpMrkL6
IhiUlqcPyTnLBQLo4gu2B3MTX1ISSwcU8B1y2KDpZ4UMl4UmqxRTiNoQKYxiCdJxGrEsSGcVI45O
+k4BpoZho1a9my87MehCHYUiy2b3wnbVsBO2NAxjGEW+aOxCdJlFuLBcF0E9pyk0f3RoogDA+Eb/
CAZz/AX3e+kqGxljhJ9Yk5ZpchWqR4N9F1R/+YBaiJxc3LRM0RiBDhpJcdVBzou5y3i/yrpDw8jE
1RDpSszEcqxOe4WnElxNaAHgxpGSIgcR8gEtRX9ynIG89oYZAkNvs0HlTzm5rnGWGbFK6zxbdwk2
KAQmWU9TDbZAxRTRji8mfxpcn0x/tKAJaYwoPfNJ7nA/pm/FMxpD52bL09EHdGr5K1hgWQoJXwqU
UzoVKOD5tvzqUVjbOH3CE9cLHcVjsBn4CuiEzMPYmBnFzeS2bo1+VYjiwhVTG0ecFt2Ffg1rSSey
cfQgJtG9xNsSCM7aJylK40013sonDLK7+cScZHzXLGvxwuivAaNzfDFquDPpRFYKHC0uisLHFOBO
jOxo3YLBAsd5VIw6I5vEH6HReWZzzrP8nUZbfPxWfcaOCuFjvLbQ6bZCpYTgE0/coM2sopwLHhP2
7IwbzK/5CBqxGOaky7eI2PEkDt9gPkSQIDk0ktZ8pzpFNR1M1Orh5FQAZKSHuDg7BjeZ/AzFbXcL
jHbihAeT641NEsn/SDftgEGLq2AuQKFR2FIG758fvtiAYMb/Cdm5CL710G64/blqPdA/k6Dxt4yP
nmFkSf8YzYwV3SUS+FA69C7a7+RkQL/jemgXgaZWewwYHlRiOyvjK4QjrgWv5vKjsnrDRyrAGi0A
NIrC1WGBbXa9cFVqZELR0QKGRPZuu8/NNdcBWX4jPz3zCLScb8L3tv7A6F7gAEejO4h/U24MpZuL
Lu7k4gcLhBy+Wg/9MS5hkzEa6tkkRnYKT0Af/qXivUvo8xXrSHlGzVu23i6MGfPYZ0+3GzCHHHVe
HzNxCq4ARJDnPQz/kqMgjHpUKzENW+ZKhNaAAqkxH2vata1OwXCLxUvgXWMLBbR7D9KHq9slZsXq
z8yexmgXJtAqZAYrCXQOxC85Hzq87OqvFr8a0ltH+KjqR6TjRP+jKpat8XUykyrqpvlPqeXE+8jN
P1O7m/mhpbFdlH9V+Sc2T9n48+FJDresPavw7ZstPWcka7JszEToXEmK9KO/ueY5r04Zw3B5BhAb
0UqG56U8UQJOcoGMxQNOvXxMQrx2/a2kKhzuZXDOhIxz+k9c7hBlKtUvGsTcgQJ2NFp6MFfJvcrG
WW7bSWTiQ+4+KWkYssaUWP3o5fKGwttAe5STpWbhT8hxtdREQsDuZX3Jzq23lNJ/ceodXO1uGebk
mNF4r2rERy6usTmny7ksY8qYpHB/W1p12UHwdnKIRiK/WtlxFFx1o4Os4DMn3pLRJ3ImObzlCCHh
NrU3DusOcjZL4qvYBqOPHosWnZpKW+gtmd4vny51FawqpI+9DGSk4KTFDso23l8y8hV755ZXtses
sNiVebpWHZBIukh0BIuDaSNUZZCB2EqiN7zHsviIwKpU50peq8qXf29cUm5QA9YcKZp/FeyJoiU3
s1prBDG1FebQ9C/G4DKsy/bRBu+ADrtUfrLsr9DDheOJyzrTSEw781o5qZzDozE2rYtt8WHQaRdx
8KNFQnCFFB3ToHMogCfSX5ToDYbcCiHdwQwtVIAtQCnPKrO6VJrr+Emy7B5Jr2EcsCDrjSUWouCC
cjgO3u4K9F+bT+kVu8KiKLfUGl7MtL2A2Qk23lln0hVBMU2uSVWdU9fh3v4nk0czcJFOhfZMDVsR
Ua2wFEknLGOQe6N/oga4SNvI8j3lsSxixPXzjiatvEbGh5kzYJ1AahoTVhjIS2qI3rD9hgbtBql1
D/vQNH9qOJQKXVOxwL5jAh2/KRamF2a7ufIPlSjnuiluipwfYHLIl4Rk0yxWhkbDyR0zMh4UiVHx
Kw1vz9lHrcIuSJWVHfHnuz6jcZW9igxHfbJ9db7MdgrhDvxIwPuLy6fJfNF0RayKHBm6RWl86qIl
c/YWeOFhIBnXC9cBNBnBR2CaMl/cWukmteyaR4t3TTnKQ3spnLlsuhurX/l0ooxrOgUWknR0mIkU
kxEgK0S//0iULSKhgwzRs45krSnJsLQ7N2qEytT4NWGwNog+D80ZISQeCdT1VTIj3gdtD8uPA+rK
mawdjxQgEi64Je5WTR9nrj/l5/APdZ34DECn9HOMrtA18UASkgJFR8QTMelRxOEwF2cS+jeOrsnF
EOZNufBgjd+n8S9Oo0KbwXMMnVe4qD8c3wyGYc2ChgS1fJ7PcbFX3RTk4CKburMp7RxdWwrhva4e
mn5saTS0uz66coTnlEuV2VPzD9lNpdiQ6I4NM4vGnQqaI8fZl3WnENIaBOmR4SeHNaMO6lr6JnaZ
2lVA6iin2WauCbZhEWggdASr4FWaKkiTOb9RE+VL5CvIlmjQ9OFJoKWdrgR6OpH3NwvQI7M7hQ46
51vSvAyA5sifvBdUDI1ivFTxpqd2+enwCYnajndnYEOC7bwem1cUXkTT9zRlaLq4tFV9+n8yN1qI
HaUWNiV9/y67Sd5fyyGV4B41OIj0FewoR/IYoJ+7OsmqoH7ilEk9ZbbdlvzhScDuDKhc40TZrwEU
KpDaOPNW7SlAop2CKwk2SD6C9iXTNmofZvvtmQbhQAbPiNGcQtvAfzVC/VAd/9TpiquN8RtQGnSO
nUItppfSbCh/sOXlzMw8hcooWmn+zoLaM7C9A+kvlnyVtUtazYJG5VQiDiUVJ5L66tAaFafe+2g5
m0m43WvFIr8CljQ4MhdiPYIm+BUpfCT3GhtwaJMFphQJY5CykDmkpc5Csiie8Z8M/tpJnljgsVq2
I5bBZNDM9eivlv+lQcvsAVYNADRnC3sc7XYg2cQ0jkGS8sdDFkfdYzOd1pxfr5oNfyqCybpLFilq
CmybnJKYBzBHqE0MFcKKs1xdYlW8IFrskmlpLJQLZHLEA6xomOUWLpmpy+Dar9VlUM43lf9u5ZWL
1LFecNM5TP+oxUn6w1lJRDSdBS1YWlfKBcvvFyDv6aK3q7GTiAYzCOcFDSkV/4Z+HoKjSQcvwWor
OiBjuZ2zTlyU6G8eznBOm+N4io/o13mnZCxDIqsnC3Kfu1uBW1cfsKeG4EX8mR7TY+qujTkXkT02
Eal/wcIIUUMcGNVBgu3XZP5wTB5HOxx7u26qjiQKjr2ENwDXGXWja6FbZdE+5phsEnI/Ho1LrSbK
fmZmCUKbnQoEFwa4WHDG10beYl1gSp9Kms4bAGVBRSWwMmdUlMNGLk8OwhGmRABdHX0VYLbISWPs
bjJLMfiUyGIdRutPCApocQrCfxaqSFpFNAxRAtV0YD5Y0ZGeV8JcLE4N6jw2BuMJu5I1nRmjj0wk
J1sW2/4ydA6R8mp7IvwwK7ORkhmOYIPr7BGT6xyVhONcMZlYxqK8YWt9+LDeBFAssyHcqeXL6VgV
AfWaCx1qJeNgfAIp7pkt8LmSGwK28DTkKJJiQMS/iTQ/2jjVdOvdEQucK59ZyKmmpRfYarXmFOH9
5OpvXO9y814iLHrAA3QWIpX5k4c5sWkeN9DGG8V2wj3VYaD7FEqolvbFR/Ne5W7F1UFgCLU5oeM6
AYkYZlOrPZp04ffZZpBtHSVZt+QD4gKqG1v+g7DCMgEnGUXcHMMk4yNttqLt7VKksL5MYQzDl3/l
xUVYi3igN1xmWlEEI11E/Qr7JGEqy9FB+yGNY8mkmTUB/d+yq1fUp9Kt2BfJkiMQR2DckTT2t6P9
RSTSPrAj/wFFuYdfYWKYw5dHcpt7qRkG+StphaCYOvtGn1tS1y0GwfQAtpQlaY2A3mvOEv1ScQbH
yLSWMAZU+q3yorVOjkYiD80fwWakr8IxIWKvNg6DCx+l3zhjku6Mbch1j50+3kwotxVI5aPoBpVS
PdnuXf3XM6f1r07H/mA2YwhNMKqLwYqg2NeGFUdK0nsor1DTHfmb6xI6II8RvkYsQDbLL3hb/cwY
j1WEdRwcqeb9sWd4bzY6okbg0WZrOsxBvwZ+TGu0c1foItngeZBpIV9SfQUPD55uV40oZvEKw11H
9rJGO8idtNCNE6cdDNFahMR/g6vbpBfQYyK8MtBZesIZFREaUVReZbRLlIcq0Y2ZleohwpwenTp6
gnqHnoBNgCZ6PSPBIM1s64i+LSCs06bVSKUd0r2pqrcL0kS499mqvbbbjMSrS499i7mOs/Ewr81k
CULmnKbsoMKWnZgfJkWzOAA4S8YXDDS6ukcZMA2IF3rbDBCoXLNFqR3QY2vLLjs3OAkgqINlPPLh
erSMS3rp8YHykYNozxh8XRFKNyvudLiKqX+X6SbtyCsQVtgr2bxZpKmOiOcLRkl2cpJ+EvkkTdNj
spaYlsdTBnM4BKfSIXkmLdeOXCbeCyCAPexAZkA/UDvRV4Chz7WbgmBhg2IZwZA+QKGdgLll/kLv
Q5fP2CAkZHbo5am7CnTajMvXUFTp+gQGz/uGIxSAFk4x0Bb5YqyjsUIdJ/01+OPxEOQLn2BLf9lD
WggOhmAjtXHyZfOld1VkjJTeHuFYaFsGyuQLOqo97ZfxeGSX1X7Y6c3SZUOuZoq8N0W8RoQoz+Po
1G4Cz/5rLbqK3KnU7fU+ztamtiwxSYUdoL1JeMjpjZTtMWcdr1jS6AOH5PFAW0UnqggdmawHkjui
9hABQxTAPCKnYWlPzLlbbWpmBYdm5zun9q+Htv6TMfFbbJt/6GRYXLGVR3bxPgkr3pAlnARwHQ25
zWMmHzObGu72TJuqG8thzIdOnNM31OWWCAZCvVDEwRWf1p9mN+DoJWlHW0l/8MBROcEmbGc6evgl
1HIY4AgsFiiNkqVCs4G4yLXJqMBCMIiVht7jTJ8ruJmoLm3GM86co+h4at2calt4DTuiEkoiYD0I
WgMB7mOPfyQ/VcMazgRHvGiTbktMWGBPwxls3StD8gXyJsY40+4V/mhs79lqFBRy9tvB2yazRn8X
qxIN5FI8l5tOxcTRxfMf3GdKyOyt3Gwwey6Mv4QwJEy06DEsSGlLlczogZwA4wiTfGhsS3vgJh/j
ptBR7FDdIYdK55ANtFWDcb6Zs6gUOcdAFDI8W9AH5F8mwJOeB3rq/ZjPiKSNMZ2ARBdmOmBROBtA
tidtFsnM7KYHaOnzjQyRrCa0ic6J2XPJmC8rS3cG2704cYn5O+y1HcT0cA0Tf/TRYEc/tp8RMQqV
lRcJAfzbf9rYS4ROQN11w9zSccckc9Lv5ryn7l8Tz9wpQBgX2LgKgYT2UbgZewsD+eck+s76BRNh
sArNTWKqA88Y7TXnUdrAlgQDnwd8yEHETWzwhmgCwoB7cl15l7EdDsoI0lDS0ofz6IOTi6U+K6yO
xqqkDY+FCWdIdCKjEOY4XSCRDoL1DwKeFdoagtkRZMq9Xu9bQBhl/zHq3W2IPuOF9YMXjdpwab2i
G9JVdrzg2OcXcoC1I5kPIqYaluX8ZpHKafjg5xc4d0a4ixxsJX00I1pff9EdaigMC0QstfQjq7Aj
XyTRslWIUyoM0aFHPRX1dUW+p/fG/ZLLZwjybHge7uCtutVEOxyPOdZeYuo3VfG7M96etNDnxAXq
x31rgQQ1Vhx8NSBJZxPDDaycBZJOelbWK9tRNX4QTfQK5hzviGAR2o0zj6oV2hwUU3BIdX+lFWtF
unTeb5vNSSAoRU5GC++NYkaOd9WJo4+5KQLs9A/mrrVDVAAGWAgl2r8q+/b9AmBe6qNstytnlhOx
vbGGm08uwRildus/PhFRMc8CftPiVPD87JpZagsNIlqSG4J5bqAPgEB0lJ8QdRl+sJbiWOXGN47k
FTA/FMk1Z1/JtpQBqEwEfcbKifSFYR7CwH/dk0gH9rE9XJMLVtdJsULgI9F7oBqxU5Fo0o0m/4Up
nisWjCg+9z391RkRzJSJqNLT8OTWxxiMIOfQXtjw5TAASdgOnWzN/kaaVaVcWEzD+Fn1S8VdEz7F
KG4w6yfT6JogTNrzJTB3yh1gWhJYtrJgm6XHygSp74B4LXFNjQqDjiO5ALyIJKNxFFixPzDnS8Lf
1Hi72Lf8+ERFmTNjYkFSg5fHBSU9mGUc7xS5KORVuAv/oj6kYc29uQpZUlkwqcnEpyQ+fZ+hOzwb
A3siUTnFAEZCe0SezTGeGhP9uuQzGEcR4TR4acHYPlzlMBabfEclj4K6ci/jfLhAKEs2U0GpyUXK
grsUbAL36/AKNOBqTBgcO0WsflrxbhDygGYbixF0UBi+PGZ9ERkupDlExLMWl4jxoEfAT/dHXJAw
KxiFqrYvQMbH8UONhqKhhRmpripiMUg7EFaSyg+xehFP7Ko/En652HjHzAda8AxU/mrx6AitkimR
fEnHozARxAN4Zio5BO8Mu8N6n475Nxing30t31i3yKcgIGyVo2WvN+OYP22+vXTL+aeY0NSKGhnS
JUr1WRP8FuyKHXuhsGLmLDmdLVpXJaMrTR2o7aXqzZPLaSkkn6nzvz3c17E3X6MfseYyurTftFqa
F9g4+rm8aC8I0WvT9q/MJRFbEq2LW20uUYkCkGeAME1+Uc8rtJa0RfHLnabM+WZpvjRAGDgoMbpY
ylDDaoAhIPN1VB/cIRx+PAqgH4KAPIzVHKvhvP5wn6tbGsd8vzCj8Ci0J8G2Limx1ug6pv3P8MT5
4WHdZIhAmlS1MA6ci+7d8YI/ntt31T1D7yCu4YFj4mMzVPcOQUfZwpkjNdQdIgYQDaxKW3POowKI
RY3Oe3BMmL6rtBDoM5WctuY1D/QLrNgq/2P3bPZxNT5Eincf6Kg0c8bzjY6IDx3zeixcN1Zy7swt
BlQm4zyX474kQOizXo1LacQJdWr2M2kMicciHPwv5+HGrYkyZijIYnJGlPrm93MWNo21deyXzgni
eztvz9ZBq16C7Zn2cJGOCPMIfMCpFaxv1r3BLb4O8E1sWJTUrOCK7L0NKQ3O3Fru0xe3vGYsmc8z
M8zG/RKS6kq/quosm+vwAdpVNOreCn+J+h7OyPIe3BQkgyIBiHm4wFV9YNVGzG4+jGt5CARSOg0k
Mf8762BicX5g89LnZG0Qkb13H6pKGrmN8qt5UwdDnhPSycxNbWRUZXlhOjMFB3gDg9VeyAVs5kZ5
yD9d9s4J3FZsugUG8S3dspE3OlhR9ceigOSmxbe6xDuSPjiU7x3I86yhU/EfZHemCRYry5XPyBxl
lqyMjQfMaF7etYlyGVetMYSBvl7+sDhU0XIb5UPEw7TDL1NBdEjlgUwSBjPSXOKGcLK5p8264Zln
4NwndY7ofcbaBs17iv/oWK8odBDZzlPmnjPoRkmKpnBKGYnblxqeRjs/45JOuZxmdvQwj+E+PUu0
i87Yn23lqz85LJ/lvXeDdT33btEW0uQNA5ZxpJMFIbKBdgDtWVoOy2M2BsXNYOj+Dth9caw9fH8N
nb41ltEdn8KOhk/8yChMwek2P9WZypmtYqlZ2yR8MNqw1sGGk1NizJuZf2YyGmQT3+YtGdeaDtYR
XW6yGmbxGu9CtlaTKc3SI9473OjR8077sHjK4KAmITeBe5Djlceah6zD5bidtjg1Jz10S9Y5ulrA
z+0SeOUhRX6dck7YELoEqL7n/Lcsr2CEmekaa3s8dindlOQH56IME/UlUA9NjRvQJ0TXwazbjXxd
2D8QWxhHyN2G5qgzF98890Npt/IrWTlfhX5FsxL8JT06CEtTh2dwSkipR/QcAgvtqFzdiuNIOHq+
xXcKR7RegF/b9V8NCuKcfh/50YNNXT1zN+XuS/8fGW8F/P0qgy4+0HCspxsMZhyTU3WHsLejOfeK
njiJwCOC/8KIsdOYxL/w/nLKqG0qQGLEEJ2NilI/upJ1RNFICeiT/NoFdwvpRbpo6T3F5jLYIKAx
FvI7gsY2KTghbLt8p9OnZyUOA8Q9MzE9SqDM9A1jHpUT/6QlmRQLnbtumqM7Yt4ZRWzbfcTJhlA0
GiEs/H8ikWHU6BdVsvtkVitryfht7+VdXzPhlMC9BDw3buMzkp155qcQFnmaLTK5ZIT7bgJMd+BI
VKoBLXKnUgEdR/omkG0ZMOM5giH4dhE2rk3l4FdHqdoJInxw6UcX/yPpzJobxbIg/IuIEJuAV4lN
+2rJ8gshlWxWCRA7v36+2xNdU9NR7bIRXO49JzNPplPy8yuUbWD/k9JLrTPDHsgqLBtlUYlEJ3eV
o8WSpQ1MgfNlgOq2O6OPl6Kn1tEu6Gj1gs6t0ckEHW9zAwMWoVGJEocoF5RrwyonXw8wj3HuH4lN
u0DCkjcmmhi12ekWgvVtOiMCmc5BQWxJFzEdH0OIQKQ7G0E5j6UVTW2KtjpgSLUEa5s39bahO34j
+qpJXmNTRkybXwP5jno1jIkrv5HKA47+Dn9TISoE2zb2nJifk4aqWFdbwqmFABtvcjBtsYvkSGk1
0lbZ4w1tm9GfoS+lqSwfBaI/WeQOdlEB8v47zb5rwNMSB8JqVYd/MTgIluuSUFBintTTrH3wvCEN
JzNw99N3/709SOPAlqjRMlQ8Be4Yby3dNgNWsBPMzgb8Jym34402/vbs9RLj1sE3qKJuDN6r+cbC
p+jwag5OVUOb3Z8q2ppPe1cZfnwxIkFrqQDjAQR/XBAkeKzCukr1JWa092EhxulniFjKaCldax88
5iptRxQ24bLZ9FdoXh0e/JS47ar7rTyD4cYH/har4lp+TX+rX2lbr5JrETgf39znh9eSrR3Lrd90
9fLblbKfnPQf48c6EO+ymULyzoM1uGu20mwsRU7T+XTfL+vVlFQDjcG+Q7vKVuoBTNTaYKD5r1to
j/DEjeDmkyNhI9LIvupDdA/x9xQyoGLTtxv+qJ+BfTLUQAGvSwukQrGjC6S8WwFEKJOr/D4Fc+Zo
rV3IKDsx78SCEmy8m2LVQB3MQLNb27b2x+b+RDpDe4/pL+0XdisOtlKFSNUlD8cNM1dYV0TjXL5M
fP3J01HbU/NAaIMPn+JK+VZj6uSrXIWPmoBf+0DoVyEcJfGYrpxsdifoFKPoL0VBGOJMiD6duJAI
OOegNUfWAITxgnXQcXBEZVZ4PdqWjmn9joFexW1rG4ymmat4NWFt9UQ2o8/rHdthOYC5wvSvE0lM
NIeP5rWaHMwjN6TY/CkrjC3IFG4iD1Qn81aoir6p/KsI+GTOKzR+YcwOq96coMgNKrpBCO8AlXC9
pE9Fj5aeG1ptiBAvkU5v6ivu4JWDEls//AHi9x4IiDHJbkA7/u+TYM5ISrW41dmBTVJ33lNQziWg
vZWteOmLfwxVG+TtRQy0o/oYE+LumYsNcTfD5xmK1OXnxVxJ76cP9L9gOYhGUVxG891K84aCTAZe
WpQIERr3jZjBWU5skVIyOiDbZb6AYRt0aIA545xGwQT6MJlTQoDy1wcWDEiXfHuBg+hzeRHGIh2Y
99lnuB8nA+WHdhlGhxkZlVo+cz6SV+lLCv2PLAaia2PNpb7a/SD817Bdpt+I0OHH0S4BJIW/aDdW
LnSrqsGcTLWi02gQRMUgiS2nzaL3uHG4ADFSgXEQ2VGouQj8NGfGTbFWOoOKqaMgyxwW0TJnR1lJ
LnlIaBxTP/BAbD4QNjLCXzGHyCmlMXFUt4cUXKPnUrSjmHqmUr2F7T5ASIvaDPzLxCNcudfpxSJN
bvpT/wZoTRvHPMYh06ioWu5vyDLKA7BkZoFzHSjT7TSPCLWQ3gHLksZBqMr8ExjwGG/N90LTFhFb
ZENmoM7ojkPmLSovqnQgopf2EyX/yAUmD6bl9PoGx4Uqm+gehYYIBqLCxeQU9i1N/BEDD4wFRhLc
xiO3t6L8ksLfGK/Doj8DHRKY+aHvo+2RaY5QGI//LH1fYtyjLdL4lmFCmKFuNdmlTUN23skFbRp1
YV6dOMnH7gzjmZRfSPwhGDVqGHrPAqu54KKp9Cg1T+kkNmVOrijds3iAxvkc0+6itgzVtn8S3z2+
StCmKv825WTs4FE55TxLxaKYg9btkCBHSPWqEZdiMr02FrX52JI2RXTQUydNyAAI3YvphxwZLx0N
pCD1dWfdhLbU9w0QrS38OIHbpJkpHEAoxiXQ88K5ZNP9tMOv+jfLjwlAIcrhKTLtWifetZ+TC5nM
WeNXEHPDRhsNiShsygnSmVYj3DH2PAhUlaZ1JjRT4UKLRX1MmiX95XCF18sVa45IWYGHA3qhB2+4
RIT779d0LekTkeuHeve9IZCcEC8ho30hJe7oO8FjWwmbm34O3mewHHBJRxeFEBmt+mgipOB/Bb11
Q6fHNNFbXFRs2MkULPqNbgwCGoWhDbccYeA+Zt0hZsiTAIexuI+UDSo6cIn/zzjANYR8ASG3JFUW
7BgvrjpHfs9d16YGT5QRTuLU3+C2mEhj/m3y/glnTpyqMO+rfN6GpJiXLd7Ec2I1cx+SQLAg3SFE
Yfu6IKociclE9S7BcnKv0pEwNyQjFmI+cg6j8hhaqAE95YopP/EO1KSf/qZjtN9vBD+tPQSx/R/F
r8Lc0SwAF6kc7ZMplr+O9mjFnYA5T88xTvuaPCzG6Dcwlp9f6oV3up+CSt2M+PkuQ/tD2YB7vYQq
FzwQpxahPwxeh3y8FLBkKsTyWFZgV/g5q9jtctkar0xJqVRwehZL1hUjBRa64aZTQK2upgQNBg/X
H9psn34bNVnXzxSiqPNBmI3uIIMMkbvY8LyjIRRG+tAw002mb5sXcHVsx9jtoBg0rHihmQBNzdIi
Z7Y8w6MRvLMAvrc2pFK/MZQG764UP/uClKNcbq5MoFTaQpv+0JBhzTJMHROPCkivl0dUKn0tvknj
Lj7j22Rg253vXxemEbGIGJhv2xoJzeERyzRNVAjMGa/1r+yH16qMXMnX1KVCr7kFNjWZ9LKwv0Aa
vDKKr2Zy7PsDgBP+3Y+PUNay9vENNj/XlLIrRWSANlsmEuDzBXtNpM4vAr1QPpr8VxQLVvrsYC36
OPEkc41i6DrwbscIbnsyR4hPa/VtFPkiXpBWYcILxK5S4YhZgNENM/AlGgcZk8mMqYKIGjfzcPi6
mjwsGbSYnxsVxwjdroIPp4LElzn7mBANqT8PlotTq7mP0Rvnw8XCLu0jxvDVdheSjI3gx3wTS47M
Lrzi00+/A6PFSCSkY08MNKFy7qt3R3JLrOm1GS6CSBGQVYStwccRMmlDcP1BnPhvqlMYvogAy7pn
W8KALGWnrlPKdzSrWhsxQRKjwMa2E4bFwjIJsROu/SvOb3N6CIULN1Oa0+g8UHwwCFpWvcNhUQ3/
pOInhEdV8S5iQ/wu6cFRtBOgDCUVu1B2YnN9gVTD/C1NVi1JgeM6RQv8cchjxNe3eqGG9zpQj66+
9tnTkn1J2g6p5ITROq2ulWBHu3sSeZJ2hKjgCjvCQvAGQj4JSdMm2IzsmKywKIbASSCqiwVTt9W2
z1Bi7V6SCNMlvx6NxxZbwoG0r4OB1keYLPjI2qU/wE1OW5QvCYx5fAyaIxp/NXbMQ1jjXOtmA7ue
G98v+Aw0CSb+QMPMX0GzaZv+vU7IW30vknSbTjeUGjhSUcjnvkW8T+QIywTyDVtfhds0HD2hmYe3
ZqTvJa3eKtQtYh4WFgQeun45deg/+Eidxk51BAxj9pIEWuhVPI24iJydkCqlWloYF+HlV+IY7irZ
ph6/E746BXbEUok37HN7K4sKQJaTvyNwFpO/oxgBTxaqcjGx0lE34NQx50F5qtpLHf9jDnZSnHgf
s5b5FTotH18aQUswq9cTCuPVb3TyK0PMQcKlt0RHqtKBZw3AJjWH6WBPt5owpMLl59yxqNc1hKbm
gchZC2mh36T1azxSO1IEMCZfvTm8DSdJH+Oevz6qiC5Tu/RLinH9h1WUeXiKTXxAoGqla6do9PC/
zuV/gKMNByDVULAluwcDIkZ9SL3C+H8unwA/KFXAYB/89JaBfJm5N5t5w7hYRPI3e2eYntmQSZal
BDPJccCN/MzxxoFY5+uxRSI8txaglF+8dKND2BGql3b2GR3CGwZGZLRujQkh9vifI5ZQhDNIrCLG
kHLb3HKcaa9FeaWYaXTUJzIeFAUGZrVJGtOv4OvBsCRWLvqr6oTCH0ZB8aNspVg+NSJvQ4hm1gmC
74E9gNdlA9OX+OkfC51HCOzYXiDHrGdkXdRkCznxOSHC67Aqxl0GFD9fhvCdfpz7ajdviGj9Shl4
xe9zFugbotNAKzmLIaTDEyNdJZRzLB8RXk2YRtFtoDb49hpKja+jy3/rV/oTuiipJiWi+mFPGZkU
odUF2S82VAOc0PQ39Ppya2uYNDVI8Jk+YmJJ1xDBMJ9aI9qwnuAyFW6MnPr9WXko1cqESUb0COO8
oOPgB3MWHT+EsNnajw1J9Gl8PUaHF9ooaRlXfi/gt/DuaEB/MNdgCj+/1gx9h8Wy+5xCIA3tuOzN
i7rPzTOvcq3vA+NgNRvrjbfeTW02DYZnDw2PtisEmEUKo4C//yhkqZ5RXlPxjHZ5bZjFqObR5Dvz
5JqOjFhBv7pGB0WBkZGQSeP7hOsRvET0+TGe03o/hfVCPeHjJL8qqCLfDFUENN/Trf7E6k5kQifn
AIaJJz+9BDpWOVnkYpcTX/GIeD4juOW4fbJooEMSD9Nfr5AhbUglK9SJr4H8ZMOSIxqoipMCcbvY
Kz8OrtWkGWTyJn4CAN2VmFM5YoXAcHUbPIGI/40xU6z9IHPJiG3w7qRO2FYNQ+qLoF5NHvjMh7ux
FFHWVBXrN4S/GOdSRLNwQakG+pIgcfPUmL7bjvCUjuYSzsRkX+A4tMf5ocKt+eWoX1DQ1N/dSkq2
6JEvoM1w5Whk8S2gpDNXJfqUDO2HPWBJfJRoEz1jQSuINQdAqLjJVMP4P01zPHwuGGbwZNne5Xal
42HL+ANeEhw3TiHgP5wJlu1TSfGe6Kk+YdTe2wzle7kxwrsZRnM9vENCTlpEOxfR3MbsEwTYEtSq
xnsp7eejutWCtYmkuLs01CNStzQjV20WGaBCj2c6yUXpvmM6WYcSljQMVUDI4WebFrsY1EvI74DE
jJyhMBGC8PFw6h9I7fpFyiqnmDk4TWxTCnVwSD7+ShPVR8sx8gjXyPMHpKjtLwAYadqL18fzKEVW
VE04uL28arAp0mjIy4cesr8QZnLq5v2/7846hfISEJITioDAP71y3ou6KunO3WitTA8wTYNCloZG
XgxueAi/vJzN4Sa8A8z6z2gco9TtAJMKqz2wPUgJKeDbjqZhwNKfxzW7UMbFp7+P94e/o/mD7aju
4K3EJvX5NXGgWfQXMhDu/RYfJxWx/Oy9npB7Zr/AgEoQCKGqVd8PbO3r7sB5Qtlr9Jj88ZBpfSQA
OHz5tM8Ks7KuvUTsha/PdXgdmJBMqUolVKtJfoQ2nXSI6UH/LANLfq/41WAsd8ijCuqOkT2KpoJN
4+VF61OzYLZxsK1xoahrA+EpBh6oijCzA7RtrrHIM3gh5hG5SdRj44zJseaBKFh+ajoRwgADc331
GpflkpVF3FP6B4dMv0Zv11P/oH6CwvozR0f6Do/VX4IbDx1S66rPnqQemb0AG0tQrk1zpVNLals7
jN9D6gMLT2Xi3Txht4giSL4WktuQiYlhcb0E2hlxC0DlmteQoTKvRCSmg2YNO8Vh2jvYzRnWxupo
7SELgubt6mh9M2yO0OFiQYN19ilW7omxHuN/SYsBDuHCOK/E6JrYn18/oXyuITVZMFZ4nFgoMzcY
AtKojsrJfG8LrJ4jh4uJqWVy6/RWLpmCeSFuithzIjmyGCnBhMw8yW8MPzsb7lCN14b8m+vf5oBt
yzKfnKmYLIim/nWPuVk997jg1a0j3vcpc1kMrHjT/+LV0T431b4aN3j1YIWif3YfLKOjS3BXCHts
D4NxqxDMq/E/5DnSbVpeRwIQ+wOKJQboMB5oUBMW0tN6yuj+MuaeQZWtozLx8Kl6YQqPfRXBh9uy
vVsSVpQniAHTQwYf3wPuJGxl8zUal5qjvGlcvdkAc0ONIWORvhP8z1AOz5gnrS0MKkGWSYfxP7h0
5+fR3CRSPV/luS09UYcQPUjVZJzpR9F5vW89PM/RqHzMrucBcARoJYORZwpgYTORJqhd8Luu8Lq0
A5AqpOtzpoV1rGzM44tRvAa23pvQ4U0cw/iJmZYm5PMsK7MCn4iIwyJXSBfcBh0xhWvZ1f4qvBgR
v+jHMUUE+sFcmVyYIOAAbO5J6LXAlDfSNE0vJ5eIqhAfT2aCRoWyJnZenyk/G7wjRp4KiQYhGvT4
0lFIgLhzvR8X2iH7V1uHz+nBklhUDoaYT2ORHCYgqny+oFtj9WfWe+ntTqLddMoyXlTgUpr0jTEY
Pp2G9TVCi5jMW+L2jRilUW6vC3rlSYCRyRK1m6kOtinjkt7P9F1gdMTKg3DDFiyFKiDEfqH7MdRj
oE7mb1ZfN2FkqT5HYU70zo94hkrBnGzAJ6yYYXzdybCmF7Iz6NXBZvwlRXAxgFt6VRcguA9Q+SNb
0HZlRwJVSDWCm0DoYgNnVIgOne4BR6Riid0Q0lQjdf4Q3IqfhW1aqzdJVbmC1RGDWv2PkmF+Rolr
bSbY3CpoYzHpfoVYAn01HZZtklsPe+Dq3o11CnEEYDDp0oo2WaZALSk5+TgRpmdtMJ3DzZQICWrl
ZCXmI69x7gcXQ+dQURHAA3UpqeuMIFp2CUA8vt1ucldY5RFDNiEIVIvJh/C1mRxaeS31iq8RkPuR
f7UD7XrmtOfy0TRba0GROBKFHCgLNfwyJqTs7UuMYrIBXBb4JOywhG38SPpH4zvJp65GFYq+gxEj
IZfq+qOWhr6cb9D8TJ0GxXrkKc2FCRRM1yAYacl6fCLT7+6zer+Owdtum/OnvokmAucAdETV5Evj
g8Tptzn5CuKSJpMdl0jrYRtLod3g+RPy1iTtOVIExHoep+uKIk/xMcEdbzFMYM6cxYKeRFZOUXOL
wiX7nFl4DG7K5Azhl/U6gpMO6fcrWNEDYOIZJVuOwqhdcAgiUuUUDqHFCPPuUde4WOB8arsiWFgW
7JGiLoz3OuzXBh8gJRHlIkmLQ9bi5e3DLwV0ldDQqIhCBOl+Qd8C9lyjxuIUWpzSfl0GK7qNqHU4
9rAzSqgRseVCS6fPKw5h8wJ/FaJYKgAwt+YHj41loy5ogDCkNTWPn48/TQD3ieCSU5UtCstyQEBI
RLp4zVPJbWdA9e1HcPQmJxPWDLMeG070DroQngi113TJ5b65shvHe9L5CFyFUKV0grcPxEt3MKFD
m65zzUPyRPGfsO+xP7z9CnEcFiPBH7wInjkxV6ouuE1A4kC8keKidmUgi00ICJH+kkpc3w8PRlDW
U8oiild+0ac1G1nddjyCyM1BSVmCFaJhD3mggo8ok6nqLhBDIyveUIqpsfzhjgLmcLcHCL5qRbdp
kQrUC9/PhBMg9JEC4XQBWYOhNPaf+q25auREDzb8Jb0lUG5KqXrVA1+IhRtkYAsGZMo34UiLBrMu
ND5EleDYqnmpvsn1jdGeYZAm8U4bjqm2475zDfljki9pS7N0ix8Z4hN+AKAv8LH2wYWLWvP04VpQ
nBJYi7QD1a0xY2ZN8jHC/IA05n7fL0lFH/BKbmxh4qx7obYo2UCEs2FouljU8VbjsNjLK7X3OFzR
FxJWRN0E4gNjgUMrJ43WwnnbOQeBBSC4SOl8WBYQjezw6HBpjHFQ6dfcSZCXSbDi2SMOKac/qXWj
XW+TbQvj/uTD8R5w1rFsuEq0KHwV2vciXDJ4wUDSZAvtvpOQf5AX8n1gBcKy0qfUmk2fR2umHOV/
U0hUhurZMyRPf68NRDNBewG1530zAr9t/SwBxjipOdQYj5XXTb71mFoMR343UHQ8rCcoCnQyLRsN
DneF54YQk9+tp50/wh34gfXMH+peer6gpLG4TBzaX2APpmIS9dS8F2JxP+ghp0fj2aJwRH4iPXkA
VLbSGegAaEv8OF5IA5KO5vMcbRpCy9TfYZXMjbPovZ7Ip7iTrKvXo1tNRBfIOJ6yrf/lK3yfAaZW
ymOeohVHB8uEDpBLJxpIWQJHuPCIhTtnzQTWxGgwfKHEEjKv7DuUCptNhIULxIFgjKnwX/itCn9J
w6muRYI76qqVyVv13kT2GTcsgGmq9xMkpIFtBvVBlwCq2Cx8lh00XSQhGnMk88PQ4g7VcpbUcHSg
3VDhyqS2k43CaYvznC1FuOry/SnN0fbQWdxEldI4eFvS9GgGL7RPaTgBnThmxZdKVxiimi1ofWV4
cJ2lSV7I5O1P+Cgl5cyLREIJLIz33+rOFTa25s0QzQ5fncUaAhuMphHoJGzGwgBpVHA6RSMwFEzz
t5RFMEWFQveD9MDCWp3RJ2/C9MCgx/NO7L43CQ4v5G/0mInF1rmC+FCsG+wVKIDM6jIg9t/SX2gB
yCGsal/NQshXY9gbxArvFhF8DOmolTNUf6LCamIET0d6fVU6MiU1fYPqMHjlwK9UqAgoyXK3CH12
0SelkBbdAqCSWrtywA8NzfuvrJ4AENk1eh5x6EvyCiR7aiK3EJJrxjtUTCZ0ZsOWdHGim2fhAiq1
pC3O6Y+FmqT1mbwAqGJAwMSuOHZHND8ao29rSEguQbg3tdg3/ksGD2KCDU5s2ONRfR/ZIrgA9g0J
agzWjsafsozeFoSMV71bDDqWgA6XB5qDGQlALjJLvpvEFGHiTJDoAT2XRDMTk4Lp74FyBikRN4Bt
Aj90rpNjK8tFtxd1DJjuc2nFZww/HtOGfKts8BjpIJEE3tMKl3wiVucnwx0UPYvfa5zhTspEZIQW
/+ut0Zrrew23OLg13UOOxQfmrlGN8L0S0zGnPyRzU8Nz9jWycNNiM8aDBwkfd4eLBoJ6mULDSXOI
OhOKiU87TJdMJ/LG//f+Ng8uga+L69ULqaVCEqXYkvjLPBZYNX4YHwiUlRYNjT4DnUNgc+f4qZyU
RsIRi/2j2EDE19OD5i5ALHMfrKfOoUdNCJFJgLQxzfUmppsH4gu5Ee9fiENucorGM7Df3LRujo0X
lC0zLVaNTaUnTKbww0CQhplS6/Kt+aC0qc1/SwUQhFFM6koezZhsYYpZRXwAPjpzPawltEZiioSP
2+x5pjwgzhNe4WE8MqOD/g4vIi4g0HZSdzaZwAK5nhz5PnxsA/ESa6/dcFP5zHwCsGKs/XhzGKMT
GnxGvC4cbewEkMIcjEDw7FnZBsAP4TF/h4tGcc9nyDofzwVGWbiR4F88BXLDxJ8DEBSOKkEEUUSL
e4yMTOKkp4XgvYLdQq3BvNOL6DGiN/G8S+Yqt5J7zoTdLy8d3wEkk//ITCCaSuZ78HWZPJqHcUP6
pWO2WK1Yo9wyRJdy7ra8iqnNWuReg5SzdllO4mMzVcbMKic5KOYv71qEPkfUfA5STvooMxAlWfPA
iiTqKZe9Dk5E5xFmHrbQEKfyb/ELw443uS1OGKyqYIjxgvmCsgdJZX/X92xh2Rdu7LmLlJhfMDop
i4i5NbYAKAwIejo2PL84alAtoJnC94PagQ+NpO9BCUYFyGUAn4C7ShLdOySzw2Nqkz2+ILyVlCjc
OxY0txmVAh9UYbGaMHa4FTEjaWOag9pbur0YES2WLGlQe1ZyyzKh4MPelEOCf8H1n3vKgMzHoycu
NUa9xQolzprbxHPhL4JdYtLF94kIs2abgbPufO41qm4QrQ8vOnPPjLV1aC1Zen5AvYiLDF4uUDUA
GjhnyXPcgFgcLPB8B+QDc6hqqGj32Lew2ZZ4xRjLUnFY4hlyXV7YYjli4WI6DFjBf3CN6C8Y5eAJ
EQTKqkWd+PZICBghtyMfjS8WcVwiZkIjG2a44BOicsZ8FsoE0SbeJ33KviIKHQZJeBT/7as2kSSj
uS6Kdan5WrMVU6vF2qJYY52Oa226MYYlUBqfkJ+FDEJNvBqT92ZnaCfzhQPrWe3AB08EfzOUhexe
gXFGdv/VSLZiCgi7/mVYY7hSOXNVfO6J5mOvZZBtGi17lQS9wth/YH0bfdEoLN45SvlEFbgdPC4s
biciNPD5YYthcgAtcTdZE2fNYhx1OyNkW18QKB71hGEw8CiyTQysSSL/RckHkVj4ZrqDrkVIwe8k
eLaWg+HCx2C4B5dI5PNzju56nNfgtO18+NBgzApk3u/ZHdKPgENe8gnyJTQNcJvQCQuiLHXv9Tkw
cEiQVnEZww2hcy2pZoY/yVwicPKXaypQXHyTfo6g2oLWXbRezaEJl8SEghjDyM8k6WA3oaFKYfJY
XvaaG2HpriFIsgPmnRF1rxs3Rh4Kkz+bzhzM+1CAcFfnk10DfUisUKIACNpK5VSGn814crPKBaaS
CcybAoh1X4oYX5xlPlYC5mzNrmEXf7G1S/F8iBwAVZmkrnFJQtuu8HVnsvCubD7/kAPPEQI5DDTa
skfuNgE8TNoRvSTCiWfsPysSGOx+9q92PvfynO4l5NuMWGME9Yeqm4kdWOoEUASFSUP3O+uR46JB
JxQBKfG/bCsvIURlmmXqvbmG22WG1878RaY3o11uj9bEBGEWeHfCLnOhnnmhDljhS7Ivn+bj/cX0
/aF0l8FsHS+kX+MLiwCYbyr8zEV/ksGmffzqu3ErN120c27y5+7D6vqDx+zUjH2c+3GVyU7GcHN/
H+BV8eq3u8aDLVghak53TLC8qLSfPEdEELi4sFakpbTE7gWnCZYIn+OeMrnM4Doo0czYvBB2MdyS
2ts7j0s/qIfBVp3sR+zsBCST3vjz3hDtMI88y36elsnM2bKudvn5i1lgkIsV4za2vp9uo0NNzr20
NPhHvkRbY4P7xO61V1yiRQ9NxKzWZ0kS4s/wTz+QY7hXVsQIsWFAa5IjylO3fl8n9YslLTPPtSWW
eodN6d34E6HSLpATtJvpCqoCR5vDl0IyDxTZjLElzs4l4wezuzm7ZTPnuu7srxN+XrOD8B1Ft7WZ
bsvrZ3PamjMRDFpcwn0I1ummrrSPUR8SPf4tLfMb/hTyhfgr+DjpmX0X368/GInZnE6XGCxKcToS
xtwYTmAYkLrJ5tjIH4h8uIkf3I6oIM7vo/moTvXXwJvktV+klEwe1q3jFpv+a4fF3OYljBhoq0Rv
AOWwQD+1sM6M/POr4HYRMg1JRhHPyPQoVPvgJ4xvUnBO4Lo4yfj1n68gKsNmn7vWhZ+4oiaApymd
qaNsps5wwPwfTpI+4vkkTJKEA8KecS77Rpe2+vxKCzHJ8UXJiJQNCWH+INnst3nwQaLDCUSM04QR
rFq4TID3EqUYXoB3wzvi8uCX+T06UETwKmB07MXkx7Ls6Os337j/uYx+eWjesKYp6cZmQmRkeOam
30l+voLAE+zdFYwABSbajLcP4kqWieVPvMl25MW6gzzGf+FFJsbEOMWX+lv70Z9cCT0RkGtJaB4t
Ew0534c/hOT+YW4PdTF/nPut0AlbN+sJdN89QCmaB2e+cRNH97EHzr+q+9eDMolyhS6JLKH8Ku/R
VuI3xjQfEKhhUxYwiwG/B6JAzcApyZEQwO8cmsVnWX9Je/okUTuc+z3EUkWbfFYXvP+sDVU0Z+JZ
cubDAyg8LNw8rlYCuzR7f7EyaLjQhXxhcfZA+Iuzm3TDqeP2AVUDb0NoJIoKuk1K9FXtTjfxHxgz
zD8qDEhyHaUDgt45P/clYyPv8DuXSScIuDIZ8OthWnNuVjOVJWwwC/AXs2XhsoHNBsOnuIng//fy
yJwyN8YJ1/ryL1nDkBhufGWFiQdGif3/n8bi3SobxAMe81vzasZxfqc4Ip5tFhyIm5rDldj1Ar/x
u3nonGSvrjFhWcCqLWqfmh7inDD3fkXyafEcz6qP27ibbogyc9tdsFTBb++vY3OUH9WXtRrXIClO
eiE7wjwM+B79BX+GX2AwdI2kORj/TdtPblNmOh8MLngSVcnE7rmmYVl6HcXcb/NL74m6nnSUFDOA
B7rnbqNdIL5PyUlfBeM8X75QfD7Sg/veVVA6GO7g3sFryDphkPzSMV7D1PKMryIa2rp2m+JWHssj
87ZznG4P5bI8Gtd8Ka/SL0bNEjc+vF1sfo7Zs7ske8N9xH51yc6yK9vlD3Y7x3hlPF4bxuv3oF77
4vTyX1jWz8qDipYdmuT0OgB+oYM9WeEs2HPPqt+KnRVMqZ6FB/lafQ2//SP80Xksxuw33BS4LjAb
hJzy1OFA1FOG2gY6Jl/2i137nF7gFUYE7P2s/AVGlY7pId+gv1pqTvZsz8lTtnELC5bVXL++Dm9x
j6qNQb6B/h0c1H9Mdk69/PJm3svr19k5PWJNtZreexOPReY/52+m22n9K1pkVD7wjKjTqNFJAVvx
O4wXjGQ+In2/18rFAOePjm+SXa1tP+4n+nc57GA/Nae2TUhAzS0IOCIrkxACi1FEXuJfo8azyp+a
20paVx8XT72XfCs4HVGRDvthckgMnIgA1NzG3JLBlRQHWKjRgD8lss0OB6pOLx79GH/Az5qxM9RR
YNwNdBmDg3fYAuYoYZXlGRuGIcg28ytZQzWSVNNbqH0xMZmh0wH3Lt8IuXCVnykbjUizyANBKg1g
RmmFMorXip0Pf7OGV5T6Z6Z/Q/IhspDFZsz35avNbekzgB9+XN5DNFx0DRhvooI1UD0CJbMXJmBU
K6KQHOyXQJKQzMyQC8MVQKWJLXICoMNREyLUQ3klXuyOXZifDBTI0DBK0W+xAfvNtfhKd9HB3L4e
7+/h+PmX/r2/YSlRjbBTlr7MYDYGGHQtAD6oQHHMZeT+GPwqm/jRMd6RODTLoiNCq08cTrW6YJIx
Qxo5QyoxY4edsz3zugFt2w0u/O/FK9uAVoFAvmXspcjd9CbDsZBXYLmAtyhh5FUJMvM+wsZ0psus
IdN8SIcD0P6FFqwAi2uZ0SMf8L2knzEOUb0Dgh+JAkDrj/qd9rZfAwEPsgMonqBsfi3ER8D1uBMT
gRldPUhZ6cVgXz7ANxg2wCBEPhLlAaCPLaHeM9fLT5P5S4DyGtkUpD7MeAY8TJZAIRoFocHnyKOZ
w7bjSM5UJMaWPj1N1o6PmRKEhaZtZJqRb2IDFgDeAm1AQIDxmZjQtD4NYX7lvLbW6FAFNjeHBuhi
AkLnHORTy+4TYuddsF8BN4CbmO4Lh1q2IeFBjyIJomeB6qVp/t7vo1B7x2Bn+EUiCWetYQ5FioBl
zIf2FxWbLh2V9BChYgWxhZSkJz1q2/E5PUqLkdkDZfXfP8RSljgKJEvG/I8J9o/VSvwjrSWGzhte
gUevMUiBUnfzcgcCb6vv7ru4xPvmlPyw/oI7EirRC19pKnDw5CWYyw745BVck3FxQsoJuWsGoU6r
rhQvjAOCrfSzyufQ5VbhwU2zB4DCDEN6qelCTaKsORi91sftxFHWk1Xl940g2Q16jltwzE+GNrPo
ARUItEVV+Aj6E7LtRNUEQNAxYfCO/ujLUgPtq1cAVzMneADgIEKKcFH1bTMFkNYkAx3GCbuFE2Rz
Y6Pti5XqIWFdE11BKU3ZjyfA65n5PRG6JWS36EI0E8MBB9czrXfN2qOvKdmatvrSOJin95ZoRN/y
NDudt5wC8Tpet1T/Lzt9wsFxYqf37m+yBVin/P8sw3OLIKdamKvJ6o3PBFHhW6gwTv+F5mILpC6D
ebVsPagVUfhp22iNEc62cRs3u47beJ3dIwTJdOCc/lDFNroudK5LXCYIHw+wZAW9JuDux9zIC9wg
dkRYbEMXQ4dttDGPFO/HhsCy6Gz5wZamd4kVgDsuxTBF/zM8yN4zv+I7e1bJBVvL9xbfHVxrBC4C
6cOci8sDTlYhQhyUp/uJ3yzoPJib/BfuyRE5qYzusYuFJ1Km9rggZkTxIf+/Kj6NBGAtBja/dCP1
vThQJ86JanBHr1ukp5xrhZy8MxnP7OXHB2ScW/yXgAL4DCaXXjE5uvC798IXoyaLNpjN26P/QZ5K
vx5cKWK9ajly0r620w0xL65iY62S24QPO9mazsKO9/mOOSFKGF4639iaKEXgQU/5Q95b68zrvc+y
OEQHau18JT95R/neLHm0lXBqOKUj6l4XlPQQJG55qemR7ww/u82CVo+23s132RKY16lOyRJIlgJO
2SjLYKlTnlKFmx8RyUZcIC+CuUX1/jCePC6+TL4hACAV/AFJRL1+ZCsfjjFm7OguGJ6B2cqvxl6h
b6g3wzU4UitiFK/4oY2o1g+5iyYlReRObeTx+P7xXg6edZIw2ogchVYj+zKZE+CgYisC279GTuOg
o9xaNqerQ/bRsfQtbFXrOZZJYuXxjcnZ3JGcKFIWBNqymfBe0/ysYFZdXvkI89ts3szjY7Ee/427
4ZixNkD8HSSC/6Ze4GUL7SdP5v8j6cy2U8W2MPxEjiGd6K30vb0mN46oiYIiSCPg09e3do2TU1U7
O1GExWLOf/6Nhns0JrXGix4S6ipOJgPXSU9uYeZhi+tlHsEuHEvn+rTAvsYnKh3cG6wapiP2fIHE
vAz23AoOdfxwRjj+z7Of7kDgz90sHc17hCk2SCxYYkEXOG49Vg+XlsycOA/sf38yD7NKl9HEnCZ3
PhhTuB/zyTBngjFz4WNmM+RR2rp2pxabNMRkbsNk4sh+Y7IPQuAY/IlTWxfy7o2lbHDIJhr86EIO
qoMQJkAo6gN58KdHeCOzULNT97gsMGdCnnEq/SYeu2in3bE/dnacL06qHFMvmW2Q7tWVSDcrzIdf
GlPMl+4mMmBzvNJMXJs8Za0uX8z/LvJ3f2i81wqIyUY4H6oO2jC3umSXG6Gbs8M1IHEe2sS+8TBB
q7zHooUMfcaFVTp1URNe+RMCVgZYYR92f0iJ8vhpZ3aPDTForDGj9dAYiXFFABIoWTz0bgbcDA4I
Ty1CrKj/UDNYjA3BdEr3ZVJfbqZO5/f22MLe8/fucxB8/IZtovwFvNS9cXz/6/5ui5s3O49cRNms
ucpLXSW4+q/oYWYJTmbGO2SYiYmbgEnZyR/OLMTG39Fi5Fmm7GcsEaB4E0M2WzFfPw0y8SenuPRa
5/5992WD6Yij273d+qDDK7pkq7BaA2B+DhPUIiB7roRpUNpvtyS2mygd+r7g6FdhutNHNkQu6eoU
PyNMPDT2odoajNG5utQPS8UfCKwCO0gsE900QO5nvbYQYrTgfSmTdAmW6b7XjyR3MDhDG4lw1krj
Iu7FmbGOTudIfFh8nJySYx/4DjCwc6MABabFFh2Mfs+Ayq82z8sQsUcYcoz0iznEXF+3FoZvSf4t
vNzn5YY1t2CyQVWywjwW+xzQh9ONywHFPDeV8+SvTY1qYj2+nptZ8nCEd30dQKNaQKRA002X5Es2
S3RB7B87XNQbk/nLEYf1CaXNe80wsUkeb+POHkLDiIMjuZigCFtl/4op9rMNz3rczXIgAdkhdobi
1cJujoXfePRLypTABxLT8GSc070uph5dyZjCclnEt0P2JXGiIZL5rfNeVBs0ye6/RRVfV1KYLqn2
VvdV0zpMlmUHRDspAAimER67EIySfE8AWjD41xWK3b8HDqY/r5joPVb1A19t7itoV9HL7ZY50YUo
eJdpguUNomf2m45fJDnD1r12r9GZq85r14c0enrSEsTCFjLy6LI/X/I3XsJIP+G9OFDvd9IZ64/n
Rjqo3EMwYbgOX/0m+zo6pcckliS8yR+kLLHNkFmDYgKswn0kEnYGF3WL8rulGeQUtN+vWMgfF/cA
GZd/XIqsXnLuVlheq1bvTryXky0enmRiwmocHYph6+hla1BFGx6u/Pf2pj/KQUr+ENKw0l9xHiOB
x0pxRWDxjs3KIt4sbmB55cbUgZJvkapujJ1+MV0+NuwaC6iqzYamBHYPk4A5+Ym7McHi8+zyCbvo
ZtIo8/Vc185kBwhxZp7bThCHmo9LvSv+Wl/lEdHbnQWr5UPRQU9q3rgDY+wJnU8Avccsw8Evdrjh
OhDi/GsMC4ILOF1OYeli7X3ulv0Cyg68h+arOg+rv5jHgU+DRbFia0ABhVOKdGtHFRG7bDlkumqM
FuVddRiWo1BatDy5U3e8u8bgFnRQ7zPIAE0W7alQkD3MCVh647xQ+EBOE7HaVx44oGF+t9QvGNSF
E7j33NIj3BvxmKgO0ppeCGH4DG2hcYe6ghsWzR4eTrOjB6iVjn9gzGIAQnsG5DJzaz+QFnBBx8uW
pKfGmZSkEZAmO46J4UTZC8dFwZGH6QygsbVTWhFQzeKijpC+IO49yQ2DgofKx8KJkzevGgetAx0b
ewyemUSBfQGDAWcRZvU60UXxSoB8/AkWG3wpwoHZrenveIJ0e1hgQXrKtlf7tX5+g3IxEqVPARii
+8h+UdRTKBg8Gwm/DkyeXgscW5DAkJR8IFNAWvNh+TQ1Cx4KwZKYEgMWJ7Dv0wKZnP/d5ktMe3i6
AtbtmZ8DJH7w9nLxWjQl77OmKDAaD6KXocbFPrX7X18N04Tye0vulg2Z2Cx25rA0laQUub5x60/4
XolBVWMzR3XGxiS6CN8LRikEJ9zml8rYS0Yeatb+6vX+eM4GY6gRrArjfbh53V47Y6971pNyU3rZ
ovlitfxRPSUcaLYEMfMqVL/3BNrDPtu2J1fxIFkvhpX+xcryGXzhWYWEWNh7sRuyfykbHnqj9fWP
fx2/IYa21udw/bnGiYKZKZR1mtwPdTS4Nbz6Q3adFwsLqDlbUSP/a8ohUjA6zRbClae0ZSyK2Kbx
MnT+knY/WzyX5AxTSo8cjRLnDXRmToNb0HqfHW3QegKaOXVHIfG8LvKuuwXg/t7S2zAWRA7AkNBg
BhvdTZL+kkZM3OiEJ/AZ18xe57dfBB9UCwO1MMgfYr+ryVrus8WfZiK+N14uC9WcecwfX+4kzoy/
zmMCYPzRTI9CurX96MLqbFVKqzYQk89bSFKoYY73JdowUg9ZnVRiCehlSfLD8URL9YwAPfEb1jY7
sgZwTsQe1WPLeS5kCwqNVQPe7Tj1ropuwkptMEpIxfHAMw3PFCrL2yZnE2N/mWIQGGN7YOkcLWoT
hw0eD0NOEv0CIrmt4pZsg1P/mUAyfK5TSzx165/RQePZy2PkoByKuI3rpe6q/ninuZhoJ/26qs1W
jtplt02/4cFiD76FCo6JyP27ZB6JPS/zNY6mx8MUfcR8jGosKLY1T3AmZ1dv6A29NrurTTT3XWTV
mZhCASBhKnKYfHNb71TntpksWdAwUEDnoWzOW+6QAiuj1q1dMaw5Rp/DXXZ6WoX4GmMJx5nSF8z8
worNEnqNW1iUUIcsJG4Y9l5mpSC5QBCiAchCHCGcKuTR5ab0KNwjjnj53r5tYFs7+U7HIyZUv2u/
shFwxz2VlB5e94Dp0gIeZNHC2hTgVnXW1pAPB0pyygjvfhqFYl3cPFAdf7SYkHwChjInC8/g41sS
4M4HAzl8W65/2gbiPrcqjDnen2fNYIHLsia5XtzHvV0ErN9xzCPUSBGWr7OQncdJTaLCvmi6qB8V
SMoTH3hoHvDYY7mM1mzwZChUthp3vrqkRLdu4ZH9WjwWqYL8B1X9zL3vibNmimDef0Rh+f4C8BrT
Ss5MxSvZTGBAssAH+qLUFicXMWh/TnlJZQOvi7Q4OpnGUcORM2ErwrEfZ9fW/alWDwwj+sWwpABn
aLAhrTR4CLM6PiFFglWGt0tJXTvB3B0Hu4lDSilnqD4RxUcH8VzMTneLvHjzZvO4CJs1mTEP5tzf
Q6SYn+D4dd92kYYn5hzkFngW4/t9BldCMlQMfUoTotKw5ZsuZu1JwZT5dN1mJ1w2omYDyL1WcH9T
ha8GzLw1Zrr9WFRiBQ+zwritVUZDoMHOZKFAP1DneETE2OA4Uw9LSaHPoRrGHGdVbItlGmBzyfdA
SSgJZsFAAFVm3AHdUUvQTnJ31liDEa6FowEjijn3mA7t4uaMEbCeIdAT3TI7KDyf61jd3t3Go6Pa
UHyAS6a7fJfzJ8lUgjaq8XgUODl11ZUNjQpr2EGwpH3S52jcsI9gpI3oZV6dGqjlUDpo8zDe0a2p
wmR8rjHv2BZnuImOtrr+4j7WHo4uQfAYs1ZGvxx/FQ5RLisKI/sVyTvYwhGP5gTqmq0c53WUbmFB
w3LZtba8mK1ey9Sf4Jg1MyQiUBBUljiimIpGXCZiSvvugvpzVmmbavwigP+9ciP70FwtdITe0Sto
IVpaCcY/BmXZWl1crcym3rYKB9daxhZHT7NgntjNPzeUu/8JGvcT4I7piqhhMNreuM1s7QNrYP5E
us38iNwZfN4A++Hvl+ZQGCD29+/0m58uJWoq40bLBqJBWMlv/nuPygBaKEXjJ5R38m74obYPsqSI
mGBHt/WdoUKH3CmRXO9DFVlxAOin7NyRAB4NiTcEDyT4LV/OAsmtnWzdI15dSiZdwA/RMe2u/ik3
1x810jfACkxh4ThkyyVZV44oiO9z2JMGELgt7T/71L8vX2ynfb3mpevf+/czeayLLYUjYlUWKdw8
FqlUGw38Kp4Wie5OdupPF/PuAUNMn8ltGSPXsfCfMq9+vqrW462059Wg99cyfgzujEkEj070HlNb
mS5b7g6YQ9CaMY+N6DkgER53/UaBEYharjKmE+TIkDHN7OjdFHO8oyvo19JGx2iF/Yhoj9psQCUV
0gVYhxjdhfeVTuegINGf81Pyxyg3d6b/jJR59mG4RH1Egs2fTMd1dV8rcepoZxYqCuIs7nfv+Gk1
MYEW/dj9PPy6JebFURv4NgyLHRmRBnIs2i2VWemQGjmU8lyOhmfvT2c+GYu7ZnyMHmD/LeDOxOoU
Su7n4u1dXVoh2vqphx0i27Bq0OLMmEPE7/DqMkpyWuZX2s2k34+fXhrUGHXMeepM/fsuI5A682At
G5+w8u7x0c9dbOmZf/5+eByzbO8OET6MqugIjy+Ke7va5CuMqZpFHdc/uJKDp4DlSIePXXq5lbtw
h5wcapFBp7bFSRlP0FXuFL8DWw5ZBprzoeLdv5ZlZfVtwPX+nNgB7lvJvZ1vB8Zvex11zr4KZjHL
47YeraoTI7tNGo1Wo/iWzGJ5cQ1F33yP2K3oFAtsC7yCrEIezmaV8Anc9lc/MRxjgtfs0yU3BRyR
X4ZjRIw/9rixzo7sKnNycd6wwBm5MlmFYu9qw0XurJo46RuETYvZWj6zXmN4c0ZFTCgAAY7LVH2H
YjV83w60aljscLGa3KbVvX6w6nBZYgVgGJll0FrnyqH+QVH/9fy6u1NsNFOzR0nyhOkKrdx6zhxa
L1oRbqoHpvAjq/pnd5YXv53k8H3aOLXDPNuQbub76pB+y9js3RwkZacc+MuCmTfuvKbqP8zcPfpi
AEc7STp7z1kvfjE5SH9eGBOToeEwgFzinbOanWmsMprhqQEne3pk/OugV3q0zkS1IUmplrqkgKXJ
FYNzeTmJtPVsjZUKOxktX+60nUn4GnUvle7xG20Txo4fCm2ZkUvYy+FrEGryq4R7hEEdATrG123T
xv26WdwRkY1sBHddbmmS2Z9Haw7neUM0gLcXuTUIdhhCW2Pi7DMP6A2VLCAx7TwMYkMn8Yk0bfDA
wfjUWMnM36pFfHjOxJ3YE/7j6UgDVvImsziREJd5aUb6KIR+u86tWbFJK3tCS7GjEUQZXwEaz+bA
BTtOG1gDGNcwWD3cosEqB/tRJIXsI95kNqc3fj/yrx8Ll1YtC8tsSyj9vbYLCEXIkCr7w+cHi5w6
qYzSIsy5sVBO3RF/JbPXsvrEs8/ifYyYdPYgQvz8LLo+g5ozgZ8jDZFqdeAKFS5sRv0MxpU9/bhT
GU+a37G87Mko9m+IxvO1dEzex0TmuI6x2qz6fy8/qjyOngyaweaiAplwanjY6pgZtxg+2ERv133S
TNwZkJhkIgnk/Eu1VZKfo4SMW4fMG2bxp9y8mtXkvT2+t+/ptnisqwfkKvtTeXlDD5/IQvrnsTT7
VNwK2qEkr2XEBDaSnWdYWxXIROXeZm+zlb4q3Z09kwbL5mci17TRATpETJrHhOZowUwKrzM2o9Ox
/cnlTTskmnK5XqPngLDzVAJnjadrdbrmPAHv0Lvf/5iuMuLVe1snRqi2FDa8Xec/W+P4TdvPvaH+
PS5KyN3X/UAoQGOMXBQ9mG4QxHnX2dgdnHybp3DnUiqb9ICB8vxvcsaNOH7ZKj2xHI1jikwAIcJN
+pf5qH0JmHuCgZB3V+0jhsAMB46scA8zQdYPvTzyS9aUPDFlNKw598WYDXX6g0TxqfAW8A3u97UM
vJ+G/CgCyLJBFYZxsoP1xxu0moU4sjX2eQZBd/tWuc8ueJZRVUYKpTLmfBPzDmst87luUpJ1wG4g
A1f2BAsRZEomfF2cp9y0Kb0Zv/RyM9XCEoUT83D0WzB9BW0V6j1GT85RwWIo7pptmq2RLmsYqxFt
oDBUFNNk8kygryAMpx/uwsfE1TFzyb0U3Qih0yVEU+LL5591gyM4MbgIlYkgL6wR+VCyB6unby0Z
64yRh9yLCbT6/cFzA93vGKEkxlw2pbmwOO8FlKLnIYNTvq7UXg/GPsanhXANzdvgm6iXNcVEr42N
owZDgm5OTm4YBTHNhTqEnFf/wq4LmsotDd6k7gmOkynx/uzTeHbdYOQsZp0QZJJ3glbjk2ID4SBo
QMX1QLPMY39s3FAiAHGmDKLJGRbfLJ5u/1UqMe5k2GMx/eUFkAdmgEgNvfphNGOwGwwNU8TZZQSS
ni279kj4bmd+2s1RiVRiU9AOkYbK9sd4HRhkZuq821tYnzDkfM5WI6pAADf6/fiebnQAWARaSFGu
9K6lgz7vKvRpcfPcanLconwVVGSXC6GnfG6epJ6a86gJn61X4oeu2lwPphJyj97JfjQO0l/yyT6t
p7TuRPaazpd46wnqVQuomFwroaxDEoe1WchL8sdX7vFiUxQhWMxJ66rdyF2YIsP7dymnM0h24vpP
FYcDpOXsU6fkvLcunswNc5KSwTuSDEvpHKHxaV2ad4hE6f791dMklswIRzZbK/gF/PLMuq5Hm/ue
8Tno1E2Jj/XiyEOe10oDaATMFUC5nmfWGo0thwRcRi86GsNGhnpN7qUJtYKjEroTxHfXjimsWDtQ
sBjMcxCp0Knhdi7OPAfAkaEghHNAw1xnggDF7/Nj+CagZhdrE8uLihLUnOL7BiUJH8ks4mNkbZSp
i0casGxv8vqTo7IlTw5vBklImbh59sWwatTFkG5GI2j1wVMK0D4hjkyfXt+YzPRbHtW1tMUrIJ/a
Ou6ouLIUbOhzxqNMvG+FPeocDTv5cKLb4Hgs8RFw0NiAB/BAg586nI9RoK81Rqj4LIfVonaUPalY
lLtpa9pUGxBL8MaAuXUacMwHE/KfvgqSmbkC5aGxhZ2AqgkBG6NDIeQCNcATmE5yWB3hmTTPkINF
6MaNpuQ/wz3KC3+WBkqKasiEbYKFX6646Biv/HO6+9QJdw0UCT4YGKOMhVMGc8yAPaHJa2gg+GQE
GZKXOsFLvuf6UNLl+LuMmB6JawlzjhPOi0mv74w4gxr9WR82whpPMDNQWMLC6FDP3Wyh2GP8Avcd
MoC8VttfxHmawo0heHy8O+SIog5gWEjvDf/Nu8Fke0INGEFRRCXJ9/QLaxA2TPN29TZCoXdUkqL9
eyMUyh8HIRYd3ruXgFZHF7yD+SV+BpMHBD8tsRdoLCjIP+ZNnXNwDf4P72WdbSBm8FfV23tT/I/a
aGiYJcLEyoROEX0lJxr35urqd09hf85Vz45/RROPcsyQ3Wkf1lokseNh6j/FGNxC5HNkdxKhAvBQ
fE5W8XKQU05UhwPhhLCyoODAYYQeeE2wvUVVg1E6Je10p2LahSL16svZRv6c3vBBsGcgAopUFV0G
H1jxPsDFSN5hkMAsGUqL09HQw2a4JZJMZ6M0RaP6QSKk4GZgIbHjYyPh+rBW0V9NNx3mgFeXH+7w
wUE9waKY+Ohy3m+rhCRSB4Sh8OKz66XB/PVzgjEDooLgAmQTPR6cRGguch+m49ORqzEinhMNE2a6
8HEQFqJ2wrAVwiRGRBo/y51K0gxAHAwInfRnjGUtbH2YhUtCQhZyFHwHZDPHbGXi47rWZLs7RsT3
zXu0+mCM3PtoZcC3MaBHZzHGxReNv12pcasmuoQv1QIzXwLQOjjhWaDgu824SqLXD3BlR3GA68Rb
Crh845dDIg3KroniwkhhLeCSg/SfU4MCp90jExBiRjgMj+gNro1OIVvwAshqkBIVMG8xFERgiXcc
emtGgN2yZIxYKD+jJrnhiDM+cTERQ/E1fQlxV3YlEQkeHwwNnB45xyA1OFmu9UUWKagzyWqVA1Jd
w3L5jFgPbKwNnM9W7M3IcYG90J3DS8J3RWgf5R8dTsIIfqbBacPe9kUNh9JLQl3E/ZaASkPphQcE
0akTf4F0ht8o3n+wisipm772N7LZO6HWgokzfttoK9DtcJQ6owr0rKjb/sky+W80x9yOLequp4c0
53+qE8sM9+y0Wt+U9eP9hZCOzRFSFNcY8pUiBWW3HHFDzjSDJStGGcwvwOOgCaNofmKmCQMu5BoJ
E6buorZ2vqeyQQjNWDuDiO5l0KKaRfmmFPEKhHxsmyMHhSGbCGys/CXYViw27gAW9fMdsWzTOrhq
GPP5CHi5x6aYVcE+VRIdSBByBLsPS/6Ia76ojASjjmqOiwnixbPlicELkhSfW4F7i8gHZEfYgE5t
bkRh7oPIKg345zMLdDS91Xc3nFmh8KXZDSCljZ6hSlGEwA8Z3lcb5Ht26o6R9j+dGJ+Xd2BJcVFU
RvvqXKUyhfKKCQlTrt/hNNpcd6+dSi9DVwFmyqyGiTywLsZg8D8gp+3zpN+2a6YDiKgvrU9TIC/R
uCbK+W3z+rwdS5fnNHVs3wXUyTiG5DgzQfjjWYZjexpDToPuR/j7Gy0HE3n0/IBE8JlrAgTZUWy5
8OXTAyJI4zzQBBcJYRnLziUubkWsB7Ts3j5GdCQf+xuaFTaidIBRx1AHsc+KdccjiXKf9bXls3PD
QKEBYq1PTPZRPM2+kEOxygQ7DY9bYEjtf5UXWwcOcSaMFwhdEM8hu3UuODmju4enUG1UHNHi7j69
YkcA0xLlEssfdCNQmTPqF/yqISqCox+3mMyIZ6d41zkzLIfSj1kYrCRuM6xCiKibY92AxVd7T+CJ
CYudPYMRqzrgrDgIh6HjbyZsJuwPXGGmtjNxASZQwloPS6Yx3AvGh2wbT+8NK7uNH7iFAbjcN8jU
MABGKjegpnx7iECVtyfYjDafS4VLiY9sgXoB+UIWEH3XgHlldp1o2xwbU8iGyIfwvUYbFWXfMMPV
sL0UDOjXBN2wYoaXxSWDjcUNzfb3crVkQmxHMMNMKWd2wPiehBqQDj9lyDz2me+lOZHPsIPDgTjK
KuDxg8XAHVUiRRBlN1foxMyQvQIP66m4HumalYvATfOfZxqyal7/Ka2YBJeLfj2Q2SdwPyb8NhOb
G0Hl8+rAPC/kV3jkvItQmBWgcoTEcsa/Fv6sdp5CI4buT/oupEfiu65cnMe2JkuPsg3XDEgpT7uB
D4dNWr+izP8klV380exhh3MkUORl0BaCLACwfFTruivc2xb7F2fYdMkrSdeckdlFjJTvPxwQ4AOH
rQKXA6SgxhngUEW8ACY7kILptARZiPVEVh3YH9Fzd5v2kK6HWrS6IsARvGAOcrRhj2Nj6EDGCcaG
hFJaSNhuSyqz+kQVxbCXTAzmLQ/aIoLY8dufhbcIYeU2D46k6dm4aNHuPs/qErQufi4eJNHB9rgu
Rwhr0Vd+TBvRnA3rjsUMS5VtS98gO4CkS1YMBa90xL9io7feEnGFSk4VfF/2LMYIHEvpQ5plO+Fx
we1E8ll6QMhSb967EhN+1CDp4n7pLThS5GlIzEumFhbs7ieZrNL9mCH75pYcy/ls1Qe0DQ5TtB1s
EZsIn/gNw6YJi5jNl9EShkEapmdMky14EAfOGegO0wH4Q7RCxtiHngFRqmA23jE36vwWvhORAfOR
XwKVgqit71/0NVZDzhfTmuv+uKVFhd95B1lmk4NXt+S+xSB4qySjQLl8EngD21vIlf6ljkLTz03b
nl5kkZUWezBFIGS6rnRail7ifUMxhhtYOAz6eZXoujtuJ98TDSP1eYN0p19o8Em/e4Avc0yQSGWx
d6IoWU23LaE+61HCdATcs/PvDNEoDTeYta+fB/bh/qwl0vn9pcZD0AUEWEU1YyKmQCh6kKAxFRJY
CY5nnAtYVyitdu+w2VSb4e/mHQ0sQjYaweoYijsvMc/iWtMsQmj8ERkGu9lmGqeJfHolUtThMqB7
kxU+XbZ+5cY16BBGSR6DzpAUvvscpMNt0/mfRY9dAOxNJqsDrLXKVs7KAVXcHz0qsz9YcmLzvf1K
SElKB7dEmKbPCLNRGHLTOdthglQQfiSo+Pd1rWEVKJYV9HT5uzkr52yjrQlN8CbxAN2HaLdIje+g
70wXuK+zubZG2+kxfZ3Oh0hjbyazxRUzwKsQymAdQgOW0rvoiSDpYN9yYCQ0+Xl8ja3KwxEp7PEY
nL8IhKHSBuypNooNuIKlErO+MYiRge3C/p7QA3j9VxEw6zvXvoyP5DPkct34/fqv3WWXdyg4ZRpc
NTIC/DaBWrfiOjlSQqVhAsasy+/nb33K98OyCG4R3uYhjBhmssohX3UxRkOPcx/iDJpcYWogftGZ
P+rCpIi1M4mGVbGX4+OP+GCraTxdcZ1s1F+2YkDwB4t9uZ8La4TnxGQLfzB+GNDy6cA+X+VBZVgA
HAwB9uNKsCyJyvrrdWeCouykXeh0oH+8cSVJbR59KKOx8CMjA+JDtZPtl1f9wF59xMgpUabN8CVS
YUqsECf/8iQ9xlCWbJ5nbcBN7Q4iwVhejZ2PDdMMQ3z1u1uOl2RgDA7SbehMVdREqnujmSyCimGu
6ggiH2oayElPrmDpaev+cIyKGI3oNyWDKaa2UPEWJCtb7EwrcoIa6I3cUGNf9kXExjRik2XiirLj
gPk8/NCpg5TkE6YxpCRYcCRXJ/LyuoMh6AMzXlOj2D3CB3w+AB3a6CusAsFixVJTbnCRG9uzZQ9Y
R2EkQrsLpHu63+yIK9IQS1z63bZjfownzw1/KC7ZqtjNQsg2Tp7cApTD8FjJyDRv7sfSDEoYCL1g
YZArUxvNIJzYh0OJ5FP1ATHPUY1b0uJ5RobrDX7n19wmGXleqxFuHMUez6ZD5tV/xU5fl7P5+0CB
n/6ogvCYQMm3iF8LGRN7/C+soYr+O54Vg88RRd2uJTuKfWgS1cgjBD8u4/7apfHrb1hpX5KHeDyq
GLVkhMgRrMnJPmNXxp2eXPfAaXIEZSXhwQKUPfyh4IGuCiwP2aneIRiC9t2ZMzilnQmgDj9ujEM5
kpRpDALhQ7jGgLP6JcnTGjPxr7wezuWb7bwPc1djQtm4uVMR1yB74L8uowo3dWr7Gl4dJqNBv79/
jy3VF5cQsxD3uuyD0v04Qn0r+dPzdTNZ96tJqMVQqL3cmcPHt3gGmjOnMBtUoLXXW7DHTKFeHXt4
GOydhgKMy80QFjEWVQT63BPv40OWEZSu+DPY7HVaAid3+FMOL2Yi6U8N02Hiv0NKAINhLCpiqzNf
3hPVSGdEJ+iKc6LHHUIIy51WxCPSFkFiuYNF7oNbwMcd5sVhGjJgXhzDEjCB3hHkQbLfJ+bBYmBP
AYZaHkJYUiEGZXzcErnjMhSb4rFeQrVUf1/LpzTvZlb3sHJ8Rp6G/jYmM+PBVviVfeVwulOjJkKa
1b1CU9YVzoSViF+WjMld2LEWbxbG6/epWTJJx0zwzNLQlVB+OhRuTINgljSjaPawFexDFywDugAj
O8KucYoawEFYGXmj11LT3a4I9Bq7c6vLTRQ4ILwMLHND/cfhrZk8iQx586O7mPjluamB4PMWBwYZ
bGxV43eZZ04qeywtU83OuPhML+4+s42Sd1ctpkGlHN5BP3nxwUK/dY0nS573xDBQSsGWI8N5yQBn
0IIP5m+19WHfVsdfJFHUs/29XuXT+A6RaeJSTwHPI+Ccjh1AcG3djpfIr7SjgIezhibaGbPIsoOu
LMbvM8hqPd6O4Hw/hRUXLR9tPQVXLouSd7SQEM3OvGLdI+nYE88a4L0TVasZN8Rm5NG5Vr6Mx/U8
8wf8wIBTZiYVzlI5qD5JdsK13Cx6g9mhFnROGzP/nP7xVAXMe4bNQU+iWZL+PLihH5fH4riExv0z
+abKYYYDL5h+Q2yCTAW5h1f64RVrMkwDS6TEURlDDph6tx41q8PESf7gEkVkGMmU6ElRKTmTiSnV
PkOAl4WHEzGxIN6T3BvPmHK5KFXTGyAo5uImARfUgiBj4xUJrBuGVTUVMGRGyowuYAYx7S2eNVCE
xrqBU3rxR1Xc/WnU/xS6ncnU64FqnzkkgW1M7nSH0RiVD0weJmByubvf3ddfqRhTpihXQqbdK+Q5
HoDp7tkkkh4S8QBMQJ9OOzi6gK/gftHD+rsnOeUjXjz/0DhstWiX5yq++rwnI4TBzkY+E0DepHom
xcdjKIJF6RuH2DeWFQSMmVPaZawroidzqhoSuwLrEZtTOKSfxb0OKbzBfkEkMRhDvPpmJLEBOmI/
vkFGDWjeGD8gu9HdfxwgiAqRvCc8I9bxAph/zuPvfE/tQVOBZotyUTQVyPOLefZaQhfelBsG7GEh
CK+Pix6U6z6YLHAWh9QAxwZFKvrIgnigKV60c4WnZctdgQcx2LyYH97YTnSTkRUs02lUdcGMZ1oG
3Okh30NP90JM2FMG6WcZgsMRJSlzISwo3OrFPg4hDI1F7mlNBOzPY4+0DZpK8Ri7itmdynL5bphe
zebMDzknFDloBikgVGEtyPwHRXSeW9O3yd8zPXsNbi67WKwyS9CgSKNifgcsLUXBnQyrSosBzw1r
ExoKZza2U+yOLtQd/OZ74la6h/FoM4P3pXkw4K/4MME9MXVcJjShcoRdSqJoTGYXeTsSWhub0BK+
Zs8Nc4+GLgnIFKcyVXhqY+8OYEIpA6z3P7zPFOdFtA/Oe20kq9EIuBpkhrJTnaNuBiGArEodP2Cr
PLpQ1oNZwCREzK//jx1YLLvLuxN6o8c/DTOYIegywOCHE11ao0n46J1numDwwzSIv0IDDkB8zzZg
R6I5UNxKQTsTCPhR8ej9AWjAXgGe8MIDeq5bG/tJILa0pqEUVkbiC7kx61638VEFa+Z1wM64GcDT
PiR5MKR4euBBQA5jyUKeiF0beMUtC5rMwvOSug/TFzSUxxWglt4tsaTBc4iFKwT1eyYFVHzAvSBc
AmjnWUS7TrcE1IUNEtjHx6RvBmECgcIOh+Pm4OoTRn7grODIOONwXsBxIW0CbV3x68YOCnHOv+5o
tOH0AHKDYPH3Am1lFgI48g97AW3F5vCuuMC4AJAYUfX3WESiAO9mWMgYHA1kQdJuCCjMT3wqSRf2
UFMSGOZPanEAz1k55598eHzxcKBao0oE4k3X15dVn1p3ycaAwh2kj5MGxRl94KgT0Zt4Kr1OQJQ0
t0jIgND5Sz4EX0BD/KxYHXi0ImV7blkjjy2QzxZBPqvkG++g7Bd9VH66QW+eeS5eVOCYGC0RCi0C
unlsQ54i95MwNgoqScjrsQNufsekXmY04hwSwvhbRPNylF3wdnjYAvgH5gADglnMPRIh00uyqHap
ufB/QPMKXNPOGyQOqJbN2ReODlhgOFO2HNwv6DeOkZaoy9lGF+gZFBAfsyqnRliQCxnTqjXGq0n0
T7SgXO4nTs9JiGGQ+0MIE+ZBnHGGDhwTX6wZsW0BMSAXwdVqSSwEP/f8FYf2e1sWawnUGOYUnFrM
jn45X/98GeQTDV4rpMD48S20xeyLiV1IQ7LXFoBMC1LHtlBGmSR6+GWy6EaX7oQxjzhVVMPUOuu7
WfVwOoRREVBZse+/sqh0GFkH7eJBCgWt3zvq0Sc2+JKSVkka9Xm8ydxmV4TyhlCQ/TXEuEsIGuep
cwwnaBFfZBWYMyRThQXrL+EhjSi8M2m239RzVLDTZXU4bhn9KuthqWMuDtl8zYPd6hcSapUO7a/H
OqDRJ8h7L079tth/FuABdyimr4BRdnjfZKvBFLxwzNF8Orqv+4neFTCLxaJvbryaxP91OqQCswJA
64NyHrngOBBF14Cri/5MFQN3UUoK3nLYF0m7uJ6x3k/IaRCuaEwi/ceSC+60QbEnJAUrUpA0yRzd
7cnYqaGDAspDcsznQjmHNxhxUiyVFa8W3PwJAaI/ZKYQUT7A33HWNN62RKNAhUFzA6X2tm0DfJDh
hgupz9eVt/4MTokVB+zgRbfX+TeEVR86Gbz11lUWNZMKinqUnC6T76/rRdpJyNjo7PBKIpIumKLz
hQVrV1RHygXHXo/hIrTvmgOaClEF4goak/jlawGFkGByXoOXj2kB2Or8+AV977lG2/Rep5z2C5Rm
+EoUFdfdnS4dVwysGJGoqyYGcID5eLVRb5XfrYc30I8ObF17+XH+2VWQTVET6CFbFP2TKJDgcNwM
GET4eMBbY1D6H0n3tZxMkkQB+ImIwJtbvBdGgOCGEELCe8/Tz1f/REzsanckTHd1VebJY4oG5t1L
ZVHKFXYVHibMePC9SeuW8+Vc+VsX27AsRI8a3tEit+nvSFQO3X3/zm6XuxbH+Gf+ir7/E1Em+7Tj
A7NjFK1LMf6UopjiVZ1XkMf3pSSzkktelU2r88ZtQvk6F49M9OPFU6R0z9ZeEho5FOT6mDxnJJ93
FZfIGax09Yk3u5IqN/U0pvIGpeW/oMmKkLDjqiJeMREtG7ljVOxp0XE35RYhlxEcxauG3zvdYqKm
oiGI5+UZZqAQz/lDqC3fDi2q6QWnOIlkj7x90a6b5rma/TRjWrIKfFZAxs68fydJI23gweRLFlHr
MSIhMbU4pfxoj16V4d1VyL6zir/tiVQKnBNjfKsfg6gYeGFfM/7jvRZEIUZe91akZrff/74Hy2X9
1ID3GrE7kx6Rr+eHkUOqTxtLZiJiVghwcAoJNsAVZQtzlGpyS56Zayp+IOMBmtFTrzatExiGI6xw
oUoCTCV2julRvP9E4lmtPshswZPHPq6Bb2vik0NlGN8gTeNgbrJ0eKy7zlGntS8VUsHNC0KvbrLj
MhgPHwztHsGlgFttlDCm7UduoLsRUNsUjW2fOZnU2GDWEvkMvpmfjnVn7+kKvDF74mlrDdspYDxK
lnXFC6wHwNeb/LFTbnx4qMlUg7vDtbTD+u4YsHkZkl2ZCiY7/8YblA6Vy4xVPQZAOAEW1QyfddPo
mgN2nu35Xx0hhY9g7+Y8O9PEdulwK0JBPrIl35xJEg9RWamLfrodqynGuvwX4m0PmIGZA5AsWJNP
kxQpmpkYh3n0lwOTldzYZuOQw8LgFET9M1621i1Lgclo2WS2GpTlQGkjhPhk1c79nMu5zzSzZ5tG
N/u1AgFnBzk79Na91CM0aKKgkrjx7C4Ki1HclOcEnZKyMngPEmO+CQVsJpGtR1EjI4fYuf6cXFu5
jjukxqDzbE3buc6C3eWnsa+QX08B9lo/XXIKtqlXvnVWfxLmIVbS+AA1JzJphckuaK28fz5aXHR2
Rwb4YTOrZKP51QdoLbxkZv7v/oX7zV/gN95T3qfGBtnuqINwW1EhwP4XZfw9lYkpOlnVibefc0Nl
E+so/eJtvkMoeYyOA9N/nhmnvcggnLEtFSJUWZZGCHg2zN3/utRe0IW+0MH8XyC4if/gU9N4E2TU
hY9k9R5wpYFT9Fadsu0vmB+4vWD48mtkVFayJ1evre62heXYPPgyHjXrTt1Md9E6fKiKoIV8rJU5
v/sKR4jZkblDOT461vffuSHzqGpTgVY+F/q78robp8vBVLNsx5xHJtcbryHbhso9+BDtC0OFK6xW
PVTaFfs2g9JwjQpZvTXOA8WYsV5ekmmr60ydgc1DycUojp4ylN/5xUy9m7Fkz71kY9k1NH80Fsy+
utnZoS/v2/f0AChcKJJUsByfWiRgz7IW5UXyqFFpAeOfY+YsUQoL1T7jFYPrQlqDPaA/V2W73JNk
iM3zYhDnRz4zJ1PhIrL6BpIq43PV99iDowcceJZYPqd7y3spW4h1QsnTYJcW4iZClYrkVfMAVZdd
N12AQKao77DfTSn03USWkh3by3ogtkv7lTcHRSzuC8O7wmbqpu6MIZWv3orb1vpjWVKUVRNzURn2
irhvaWAuKjo1fM18TmeftslAVZNkmrVIecwKYTl2B5cG0S1eBg+a4DuZq0U6vAT2+UFS4XSsiJ0y
K+tzajDW43/xTObbLkJjyvn0I4l1ZnaZq9rqocggbNg3lpqtr6bmx65brprQUTRr63KgCbbmkfMW
1lvHZF6B/VBA59+uUWl3bSvhN7ONhqV2G6WpsDytSign5C/M2y3+WHeFtpWxHIihH3Tmju9IJ9vu
2uBuu9AImRDzHdBFqKFq4fdvc7U0HVuuk+v4r7c439/oCON9Ev0Erhr8juMZO9KAKJa9X4dKg7cY
qzDpNaEmjph5zF/KDixfPFZzGWWufkHjmcqf26sxcs39Vz3lqv+bGtjkcvM1nqMIZfpjAPGpELOX
Rjqnj33pbf6H5j/xfHKywIkrXcvH5hd0xFznIxP8TjxN+XvvSSL5eQXQHyuvfINpT5X5bCuHYdzk
3Vgzv0OOGKw+TnObapichaL3/X1tcyvl89qLd+NdkC6kOWiRDrCKXP8MtT6QgjhffFYTGmMwqlbA
0XRAafUvdsr4VgKrnS0xdjccjwzrkqP9L+eYReHV4HJ9quIb2S61kMdivGFCU+f6nOdLu2whOiph
83fib1S7zNxcAc+qfVh/bJfV1whFZmEwnN/0n6e8HNaXCvHFLTDjdGjw//00C/AgNPxKMM6dFuNE
J/JUZhitt6JnJxy9my5qgkungYuLJzFuvZUPM3FXqViDn44tXUMZaD2qBcY67DQ/Y+dJdtowkpc+
juL4/6ZViSHSVdi/30XEaHQQfJCNItNesEv12QRKfPytPF5eMUF0aS8SFvTMNHMM41L7b6a34KTL
tS9TyRLaXz4cxtNSFiyiJXRwTqWxGUMiR5HeH3orVjWPqpY4FhzsdWeeK+/HoRlMRBKMBKP3u2AC
PDE0QMv3avI0UvzEpaZJYo2LDuat6jb4JYjLub+Olz310+LLWJ63NylZUQPtOVmMXT6NJcZnV/jd
qW65xWgb4w3X/boopIqwtOF9wf80uLD6y+Wm86+Rzpv9HkAIATWVeuU8/Usyv+xd4vXDH6jG14qU
g3NHbBB55XMVSYhbidV5/LB2bODjPVAmkME8t94z3kjO4kFtVofpMdwzL8twY8DAUNjqx27gizAN
FluT7V1bm7kCPF48nguD1O+l9v4GjL4+pThcvxefmUHn2Zuyqtlni+vv2xcDrix6s6578Zfgg/Oz
6UENl50wK6XgBNmg6KaL76w4PjOrV0PvX1vz1OA8++ivLlKxxC21r8MHCnkeLkw7cF+WHulGZFu+
1kyQ6dYTZZrsV336DOtaCRzYI+q5fyOWGGYYF2vZsSk9NxRE8oFZe8A6tC8819KFJGilC9Z99aeJ
wnOQ6RiKaBd/eZk+Ww5CTB/U0uXvtbJZld6Tazdw226//2oXnPswJC4g2iUWIfnsxDa15SDjqs9j
lokQBk1qwWhmGeVx3sxVNuMIN1Jcv9L+FzsGY+Jw/cb6hVPZfmPqKh8yNK0flz8byeZdyhw/qA95
8ueK8Z56YYM71T+cK7r1c30qrDcYwSPw2PXLWD7T48dhLrUsQeERklvxF5r7awVKiRjCCtVJQ2dS
SY057DJ0znK53hRUMc/LhxIjLIepiimbV/e7Spd0EUi1EA7bSg0kveaG52T+OnmZJYmA2dYYCuWY
qujVs+UoQCBh3GQaECGvWBagv89MLTuAsB1G9l6HHrqq4n77hSifWmgG63qvPfPodElQQCi0Dvyu
Q4L7cWmqkmeQyw7YQ8j9/8UR/R/tMZEjZ8LeWm6MSp9CA+PfPmyWUCRbklzFyGp36yhUL8txSE/3
rswdDAggfZ8AESTKgG2heWL8YLmO0JP25Msg6Q31wxT2XkRKhW/h7kXl7b6s3FNCurXk5WlvIZmK
y2OHAfLrMd+ug56QgeMJ7M11dvQO3twN1jF3hsPl7KmfpYu4INn1r5He4t4J+xgf6Vli+RMmD4t6
ik+JivzSN0gAvM0lNUbNHQ+ZUjLVSkROheoG4cgRdCSyMY697opuwRkdIX+sH05FuNmvVbEbsU5E
kzcEjv6tP1+vfOITPKq0Rw3KeLGYQL2KksTOYiu6Yjfyo8NFPG9kdNPKHXKV9D2vz1bW6g3jyiwP
SQLjWjsYkrXsP6B8Qgxf0NhaBFJACuFp2woC+cagQPam2cC2aC6UntihuGVjLOIibr/vPX+ntMMn
uRJe3wvvgY1UQ6uVSaw7bwy+WCM5kY5JCZsLNtBhy4sVCCQ0sFMi3EOTu/NuXV4meJ7LqGBPUvTY
IXYf79Uzz6RWbiGTu8TrzQx1HcQQeQ4QdO3KohjKWaKYeRbu6qPfNVzT1ClTCCRv9OPbB5W5TLjt
tnh81mz2d6AcI59H8UpUSK2XysdNfww+B9uvC8kwDSv1MjSQsuGQT2pYH0z4JN/m83dFwpctMUyG
oL6Roh3EUc7PYuFqd4xxSJO2X4Qdh/z7XTiT5YERdYXktbh9qFNOx2RHmZzedAnvnSuvHu1HJnQL
SP2E5BH8rvzjHtoYu8vepPzQJnKKjXXcAV/VG9kiosVHusXv7C4jEf9HoypBcVG4CsJhHhy63WBD
SNY00VBrtO8grF0JXJ+bszCfZEeMmBjpu9aPO0gbQVFFJMrMHTxx8WRhi7CyhN6s57b0APOrcTTf
xpXZmuIuOH9KMKW/2QVQTpkY2mi+AJ3HUmIcvUc5ezasElYR2Va3XXHqQIOEggTF3CBbyYIhXsDZ
QDg7YG6Y6uNF/sq+/Q3VHWQ7VwR4x/3uDDiWGls3Ftn80rCBrzu3wXNm5nprR34W34n5+nfxz2AL
mSosnH+c4sTH6lRIfDnk1rvybiInEyZ11Y4oZm114u2edNW0FyUDMyKMt5KqS4n2XBZff2heejEn
oj8B/Ji3Ym0V4tU4/kSm7zGUQLXnKKKWVrpSiFOQmDxNXg3o9CH4/IUqztKgUTAgyzXd/qAEOJbi
M/5ziBpAelTOpJbmVnRUw9bFDx0wfVm2YPg/oJbiWonLkgWYQ1As4Q0cf7yjNkgdFnoWTclnDP/o
W1m9ytQTYDynQT6uQqgsnSXj+79Rif5T0RwkZN/nqd2f2DUPOzLjjX+veFD9puJo9yFD4qh8RO/f
FdZUNobV7Th9J0z37z2Gz2hYLMC2vT6c8OH/SVZtFTY42cvfVJ+mwBaQbShDGrhFgOAcdJ7oHhgi
1ZaN5zPUfqqxUNYq1jnf/h740Gy4bDPVXuUTg3essibs6Kd+sVhSHSo+A6Uzd04Y7x0NQ5RuOTvZ
DM9xfMHzZK2GHpE4PX98tktVxZ7wgVlRf4Q8R4980AhkR1769bPvqr/Q/Utr09Dx5Sf5tT8VMt1o
w/jMjbIpeXBezZOJmy4ixV0l/9ChTRaJQvoLFulA0lspMJnQR4urcZwfQyDeZiAbmcLK7aDB6WmE
w/lvBVwXxcWfMIGrLpGBsjw5OR62cgxb5bn+8lhXWXpuo3J0MjLOORSefxIxEzNOu6ohoyw1Nt55
2LbhrH/MTCN0b6eaKTmHU9qww7pqNpuLDg+Rr6l5YDLZonk4SxbNfkIEswY5FP2ZOt7hkt2ET6Iy
y3kZqv0yTE2BGmyxh3s2mOEBJaqJTkBRxCxpfa4CVJLZkX4zSFHRN21EzE502S8dyr5um8ISGS8D
aSE//YrOrHIdrsTBdzN3Z38pb0U/r830CAe4KZlPffsqoJDM8KLdwQC4Dcmq19kqksTjyQZU2+iZ
iXDOQccjVqXjCUxP+hBTG1TfVLaY3ZbPp0JOQYn891Kt+/fm+WI1ooit43tXYyTcF8hHEvIe63kf
J3GrxRtKgHuQEFldnP7DErACUtQt6boj8LysXw1gEuWkJR3qxXNx/bdcFuKL0tEe4ojISRbPvwfa
3ByyT24cmx/+FJST7eQqL+Tr8fmqbdtT0+LZViTRm3/A9FpIVQg0Smh6f8efwJu8V97yJvPpn31d
VfgPxz//+KLt9CwxHO+r2f6ppmZ5aE3OlffgyOqYaw22IbPUeD4ZpzBww64Dx9Y6LqInLHL9zg05
i8Qae/cfNn34jnYzHVS22opF0+erYYVpV0lXi6tm5PvReeS8yuLHYKC5+Tv/2OwOVbDMa7b9PWXy
29q7nPnaGJIM43/7T1OPPnXsKFHDO0wE28dKfHZsZcbXsQkz3CXG+9qyWSU/nvxVJpceGfgln/lB
znpU0t8ISkhiye9p5YaCW7spIRdFA+nMzVMc69vRqcgsR2zfsIK87T+WM0V7KH3oaRJBNBVsLDPg
vsMINPO77r3/kl+67lwTKpX1AHUMQifr7rFr037wOzaDKNwnuw6KrD1y+C8Ddt917VefuQlF5rHt
fF6NI8XQUvzDGrOTTH/Boyf3b/ruuJtpRWfnXyokNvk/YdGl8ncR4b4WttirwRK3EUho6B9JZMHV
7DSb/k4H4ejI2IfsDWxO332xW2iBZGuNyyhalELY4RbxvQMY5pPdu5GSitT2EijTry760tT5ojGT
p1ujD37LWcAHfFfjq1GKN6iuXU2C/fPgRdBOJTv2pL2w02gSwDWyauA0gHuIBBZJfjftIB0kXu0E
TwBpCtH6KSqNq3U+yYZtaEcUzVobjG3FMT64rTDsvOn2m0w9xi7LEKwTvJ/A3DVqwjrJXylSo/or
fD2GyHzR7qWula6JpzN6KS8N0pYdzCQeYk71SD87SU9Ws/RA+fDmm7n42ZUvzfffy+kjavWBL5/r
7yKlHFtCviKs9Ni1jTK4yoJQPyLzM6u4dYuupPJGK2RYCLaZ3CfrhsdtKtxAHMWgr+svzHd5IMYq
r6mKi7l15oAqf9f1a+/WvCILn7gFxX6QiAavGQ5jU7jwyoqpBArkq/fmpuOrR7Eds211ipMi0mBV
ZQBnbCmWK45nAU/6uZMCxnzdaw+P4Dfkm20+Bn2xPfxNybyloylPwDmT6K40waBhyh1mGmq2L/GM
edeor6LAouJ9AtX1BOR3LArMSFO6OaCJivoKDBSRGmf38S8qY5YVphVmvXQBuc9tbUkI6DVualVn
s+YP+PGqqeQUkBddjml9y7BKe5RlSSGwoesQD6PwRuKXN7wH6TGLtpHk8JJamRo+GgkoC7ryq8/y
P573sclkL1XuaN3DiIvtJLrXWjC8RnOgnnj0snZIW8dppG4FPue0kF8pI2RGRKU09mi2zlq2aXtO
d9fjS7SmYpo+nbGlxWw1dH2qFADcYVL3QHp7AOnQ9XQpfx5lxRBk/cmPIlcKHZBCZfIS/iIdxGad
T2YLCpfsYPu7epKm6RVsyVok8DEQGQEShQH+EmFHk48M3ljlos2wzeL5HE6sfqqUrkb5fc75Vn+s
3FrnFQM9o71p0AWw7HBRF5yagjND/vqDI2VD8pDod8BMsd/b521m5qA25aWFWYAekJ5dzBzNCiBb
+p4HsxT7vb3OAx7tPtVtyUKabbk6KdOJ/Wa+rwObsXPkxuG36Vg/G+oSoXLJtvPNhXOJygICQGYl
2uQgB6W3TE7lhnrVxMVX7SScice8bczR+2raPSyej8Qn60JxEKt+Frcg7d2Foocrm+Za57KkG2sX
ZCe6PS8wcLz6U8hF8HXf/e5utPhbDd/czl4jARFhfl15daN/ronJEoZuYTOONrddKTgWKRDy/TH9
VvmmZ0fmNGycLkGVu/ylczIHATOd2TdcytMMaKMgjfR4ZODOiiMzS6szFoX3sUiNX39/RkaJJKrw
Y/gImiW893c4EHKS31+BmrYwEM784+e0dXPIHY/y/3N9HYkeJ1MT+trJfcYngnqViwzUPc+L8rGu
H9RJeKa1P5n51jJqwXJo6s0cXPetue2O9Ka0v1RjkRZvrivT2bcOVO4lOWT7vqxsP93D9bJkGz8z
3A9O1GF2c6tBNYmchIcT5p5oF+NM5AHsxcB/50VnFvgrdVOH3XnUDTLtJ6Dik7Vym8H4QDRVK4+I
BB0ydalHmvS1itNVI9kjKcuhiDmNk21VfqilXeMMaVTE6K3xqKdO1fupqIL3vrsQiOh5IbVajU6z
e2BpOChlOirDvZGYKQ0nC/VIkyr+6XyyQEjl0ZZsC5xyXxWb7VNRSOfzv5r9N/Hp3Ujnr+Xpqmto
8cA53H2Y9qYKoKLnRzyN5hy49h5FZZHdjrTg62wY2l5f6ybdLM2EZ+qLMzaakuILSvH80GlprLBV
j3fmJkU+a+aFtM0LcOXdwpxAypU86juWwe9O8OVk+q9q2Sdtmq+71FqZ2sN75dxyHI3eKd7HwXA3
bGzjdXfJ+pDBwubPGBMP9/f94bg5VbcVrXjPJ6GCcVGZXOzVyUEt4nzWv+Gd0zwHpfOjMPcLe6bP
BonTUpwrZJj5uZou7puoxu68bq8f0iXIGaBcl3U9dy7dH333UHy9EO04KpiMXw6PH9ipPqEfNcZL
Qqq19I6e1te9gpGRbiyPXfRVc/0M+vOtu9q28NCg6GbXJJJ+gBgcEgrN6iLd/X9n0DPmRBqtn61L
P8KB6t8VjrbPCYYC/esP0fp63XHdQzwsTWeiP79O/y6OnhBArARXWWU9ppmg4tPOJOoqypfbBf6C
ZubPPf7e5/L50X9s6G/2g+e7Qn5XfqwmDLQi7UVzD9DoLX+n34rOaTeX84gzamZNBPt754MPhjwp
1tfp5uo+TA9eYhWyrX32I9ekgESqQj3K3vMHB8jE/qi0Q/1iAyN4Gu5Apyu6MytmqnB/l3KnAlx1
3bNrv0Mn+Hboaluz1Xs4Ok3an2wk3kHsFK4szKYX7dnebrMF2wp4G+LhIhhQKeXX1R3q5C94lGSM
EuZ5rU8pb45Lji61G4+Db9M4mAfpz63zTKjO72ssKv3Eald5XZsZAwsIp3y0RXM6szrd9eutmyxd
HkXCtVvw4JbCM8t1pt/TaAln4IwDvywzlMiZlqTzgq7eoA++udmwG8WMKt8F/xxv/PmK1K37Q0/M
2gsitmg+94Sitc2uYL86tjT45u68hyXeNJPfNB7IlBBvmuD9o8b83t9Fq1k4fHz8zMJiCMUL8X//
LIP3UDmJFF5ItHSppl7H+jIspVc3PQFwdNzFjX2LPIVnn4NPsbdk5yXlvJNECaOyhl6TVen9Ii2F
PKYMbitsIKptThgbhOW0rdA238nk8xqVE9Qp7RQOA31NhDPCkwU2eR/QIhyudjaxcKlPLLYVdl8H
FL35UEAANnX5NujcR/xVWucqz5/916P76tkOjD9Lx+HxTzrBiZHO5PIJakdgGzw7gjpSp5oyKp1/
/LlKju7z3VgGGRDr51zdasxZ7LVPM+CeCvoQqy+zH3C/eDf1Kh94yjN5+MkO3h2IsiIvfivQu7mI
l2XRHx60yXi6CTGzhYTKonQaGVQv+JVquCDwFH6aQ2sPcpgs535ebTiWtj1sTeiC4pByqGi7/m7u
Vfe0hNf6UnvWxmge630O1f3kPlx0BK1Xz777t2AtDw8Oy/XHwYS0bcFDg11m9uh6UbVXLA+XQo82
Kov1l/iBqHL/gpwI6ZPV1Lt0H+rvVDOIw73BuXLq7K1mkbpBiWjA5bF7s1dDJmsY43FwuhUi/Yc+
jIEIZCqTn8K2N2qSIJ9V43CWSP7zkVTlT9w1UIbWND6LpqrZWyX1e121drvCZn7YNONFE5kKt9t/
UJzylpNCtvDaF2/fpk78kHwrHauuszPN5JFzHAxTxgIhDrH8rJh4jxCYsURSAnxu3s6Z+e40AuiJ
WjCTfZfNld+ks+lyzLEIncXePJW1MAlWgBqgdQd+lrDHwA5VVhJcFv9U0jlbfnRdO+OEmMVDzxxl
IZUdU755O0Fjiwhx6WATQnEqITN1H0MF7E7IdEYq264Q+3cM/7c65RXyZvBVnZq7aJdsK5HeclOx
me6oiLvvbOGsmBflZEL/ihYDByLb2n0vsEB6iXjeRbmsuzYTCDADiH2kB7PfPqHuqks69YTk7+0M
wAcYZv8hzcOpFKK179XLjvUzWzKT1n31vvAGBsxw/ngjO+IXR+GLDgGvXyfbJhuey6mTieWrAfc7
vxNk2xDgvLi3byOJ5q/YYGmEqlRP15Wbm0P1mG0u+oE4cKwnueKdfI1serJ9SnstnHOlTd9bYvti
XeCmrAveKNgEGCNFZBe6DxQ1t+IczzqJnKXr2NDiMEQ91qHViqFcQmFUWFNJ6W6khAYJ93tTWb8q
V3NPTNzb4y+9HMvyPG/bOA7bQRJ6VofC5+ZW7SE0GWZnDnbAeQalOoovtGJe6KoYTKcCMuDhNAwy
Onr3hKauA+PLhFcV+biXJUUuA36HXv29j1RD1sqinsTQ0PQiH8dijTfqlW4RLBQvQQ0iz3o3FYHw
xonlXnlG7YWBrMVY/Cu3HR5/WetYSEAXNPcVK8XXILfsbB54BHcsvNox1ljQchNm44puu+kX10cO
K5f+6d6BByK0yaPNrZVHYKrf3CJbTAnti6F3mB9c8VHM4KxKMg3eKXLjnYKYpEhtqcrzURWvGTsI
7soykP2x7lbv+bp0uzYuCYKk53yhPHaohNC+7S9R9HRXdctx24OZABLd7QMWGFtWcVkOj/L6WdKz
LE17o59WkGxnNTamX2bMhuFZvuWCe4skGive7BPWO9AFYuY+NxWbMAyXp8tSZLCwWr8ULYipNcPX
OyB5TEeXeWrPLzXQZrDb8OLWdfFJhNNnBd8if/xxru1/4j05vQxGgHbPzU82Uz9cC5nc1zSLqNxL
N5LVeLKZynZW5Co/x4iQlP3gFDfFrjliJLjZwztqHzWxUpDRzOZY9z1tYtH1iBovU7g09PJOEujW
LlrcTgTxPlUim3Hiezr9yGrck8H4JeTHefY2eMkJ3IwaVtWD8SgExUThwVDgVEfJwaNh4oFgie97
LG0fn9y379gXz8J+OsysMp7dos3pESlY/BJHmB2tgrtPbF8GzKbwU1/147H8iIgvKttwIliv+1r6
Fs9H6B+ivfc9PAb0BsaIQkuPjJUcAeX1tkF+WlX1nGJ1RaqCE1ym+Md15ufMt9VD/Gt7dtuD8F+x
agTGLX9ZpNoxZot2uT911Zu6cEdldl09RoCoQS2w6oMwWAc9pag7lEmHbFRXg472+ectw8q20HgO
Uu8CZcUIsdORruI13lXI7Crs+MBQJAzMX++1zL1lqdhLjaHPm+F69Zt4mPdUN9FiVCJICIguLjRD
aVz6VTsadJxKcAYdpBaZRTXyDCHNNiLj4tOyHGMNZEyiBg/F7T9ZC1AllAj3MMU4OSwiIRUGU30J
f9MZGXOQ0jBcyLGwygXq4/3ZXgSNEV3UYl1d+MmSVadJL38kPjh/vJOBv8Fs+07HkI83DRnRE7D+
HJbPTnA4wI/IFbPt2Jwx/VJxb1PJPb/cVDoKO9nz12GwHEQnDFlM7JL3RqIeCDMM4kBYb+hiugcf
mf6iHaDq+psEBUwhHNla5VX52PLYpSeJbH5ybm4al2lvX4UfX2erdGHB7XLEnZfG8FT63I8zX8yo
oTY7cBbBVgU3MXRjQ4RyjxjIDDobJrbd+5eq9p/eyyWRa3BvPmtlllD3vtZyaNSK3Woso/JniW9W
yhdOrB/bL4WlQ7/DciHbzfwscixbj+NE89Xa8/DcfhwdiRUfDJu6cZkAHc/KT//ZSX1Z+2feltFW
4lLbRPoaeZqy5xeZdqaqLpABt8QX5PG+mrB29Wj9g//RA1AQpD5fGuZE7pxh1dRUJ+P0R1NLzXXV
ACaWJ9NerIMqweGwf+mm1/TPBQbJdYrVw9kIM//e5T+5I0YzhiTUrdaIVAEyJ/v0KRyEAW0parQR
qFNmt/8IMqRC97H5b33Jqbq0nB++Eba1FGyWsqlK8mKMkwlk9UsISEzMkzIPbi0VTPf6cXb8nipL
RPnW+gurefO9GIraQanRVnFLr114y0ZSLQbDK09EPhFR2hSvnVjxAdKP51Pl03eyLlBdrMyrvm26
4MIBV5U5Hd9itv+J1UzYooGakx0YgrYMM3ffrmjuY9oVTdz3EG56YLPddxILjoq/di0/ptaLOp1X
hHkhbMciOTaJCIPEr/HO1SW+9OHQm+93Wbe8rlkZ5yap7KPkmX+X77zTP65f568WOHz/w7cPAGAn
edTpuLqPZ+nLQs5V6UwCrhWvqEzvX3vm4kt+x+BIUvjW7tHiaWzaGc2/yLepP62EW/iS/BS6zPU6
D4/uMNc3eJ12tQbK9gDZFkDJq3eJcyhnzhw3+mQJvJNsRbvLGgi5YvqJaCo3hlsExIGVNa3I5PQK
foyJzxQ9eeOQrCjZnCyHkY1hLoATpV3jFPkKYHIgYcok8/yRIsEG06Vd48T3i0t7wTLhh/CSNuqZ
fwHHgR2opNifgRMdJpaNMNh8CwHsoeAuKypkPkC54LOVmh+qD4t/XzslKyZRYbrrjWCQQaQUJIs2
HURZWhoA7ty2IjCUXFx1zewkUwuyJ+yOzFwj6ZiKfD55VYeI9WJao9bfP03CKkBNJh4PYy0+NLZ3
eMallPvxxAHXo+52AbFP0bptMvKBJ27LWFTAZW+iPAKrO2XDOWRQ8YbQPoo20uP8GilkswWChthc
JJIBvnk1hGJsioGrwvQw1on34CW7mcaVfQaGqs5OjIAt7Z93bOU+Oz3z8SFuGZdNevUU07nNMLT1
YgxFHWuem9qWeY5aMHjLLbvTj0fn2X18yqPiqLIZRgu7a/kw9NQc/mgnyvcvc5M1OLi7bJ3KmN6d
YzvtWZuwjGDv4rQBu13q01+wHhJMG9DXSVlmqt3pYFdfm2CkZcM8y+aG774Vem7qVrUULgXJoUMU
zNYGwdgXHBs5ql/3ixKVsKyjAIBBHgPdsUJicRguv441p268sv7k50YfEyscvh4PnsZQ3UjokF69
+/jSOM3cQnsEIRHwC0+m+xT/YmAoH7IhmZ39agsTKzN2D0MuF1nVswSxZBGc/dOKHo0AUVeQx+T2
jZa1GBfcD1feOzIk52LzArDb5Xd/6e6mupQUtGi4+WfpV7uwNPlrOGIEGLkqtk2DIh9HHBQ6Lvgq
ZNGz0gj31gzN4xsI42SEbnov1/mj4AgU4NsocNfBjVpG/z7oRrVR1r9G3pasPjP0G/gVquNgPurt
LES+T5q5FlNEbJ3gceNI9BrcPnEVTw1GVdYnlvk8PQAocF90/DKCtqVT9lW4eXor74HYF9AC09/N
DDccmcgmfapme6nOumIHztU0D9P2BaPA6rQpOseg5bO0pXgZTdsI7ZboXHfHEmOXH6L3wzdWIR4Q
1YVBkJ6oHetgoK3Oo0BA5QW2HKtl2r5EtgdJWhTVKR7ZdeXpPbczFMIsPva1PaTGUht+Imty8kTU
uFVxjmBChlKkgakJEtteB5vjqbHuiGvz6LLE07qqvEFfsiiTNFO5YaitdbU0msGpr3BqDG8NJQHo
mJNDB8GrbIcq6a4i95JuZX5rDH0VH03mvM3LkqSwWNaPFYBAHcySnBmnebpR7ozROOphbxxG6LTD
XPGQJCTHeAnBBf3cs0JR8iDTFLGoXM8GPy1Ic2S8An0O14sykL32hAO3noeCxmkIMt0OJCPWFcJP
YYyXr1d5N791/nxwV1WvMCBraj36sI3Xj7j5sMSRero3I9BTKE7YXUzJQsG7pgG3fOyXJG/E2+PQ
cd6gFj4F27CHloxcVI7gdBvzm809RibzXj6sX+Q7NhsNXLHnL25jsqoivgWp4r5FFYFJ1VWC55n/
1TJ/6ca2lQktQKSf6sPF60sySFRKHl4UCmyMWM6+UBNTHe5/Ppb7h5AAX1bNUUyves957kt8BpP7
2vuD3hsBaiWBuHrnMmdM7B4Bp/IqqOJxbrZ9Lz635RNTim2ZsUGFkiLZk3x9LMU0m5NBrmafRyrm
E7PLcUooOEqIcRXf3Mcs+Pwj79MUruXXqmZ/tO84eSrvwgCYZk51GiMTlYTO7OynagvzoWuFQ4fZ
HOcFvAqdhn1N0dL1sNpT7BwEDRFHaces0/LeWM82DdXRMh7m7Cx375kK3p/Mb/9JaWZ+ACsjQRp6
vIYuCbtEaMOlurq1B7rmc5b8qpoS6yJznHxeOKBqiTEXt7xkPlfc4DpPY3iTRVB0kjQsVtAWAgUI
EsweFteG/WO4KL7Hi0TtPUbNQlpX5fSG+OQeMXRJFFmxYLPNzDORqWmyBq/RtXUchEWWf134hzVg
DnYH7K7TyIve7y2POf5ZQBXWwRlz+M+l8vqs/7uteg3cV8Wjzer6qsfeX7iVOZYNx5oj9TnWXSz6
1xYCzpZd8O8dy7v8Apm7L477z60ni1LzVIoaVDqbdTYU5ypF9G+6ZOMtunMU9mTfF192Tf8WzKGS
Fa/t59etDaJYM2XTM4Uodmm0mc4c7oEe4vJlOpl5uDHbyjRbDhpsgL4LQlCLaF6Kzuydg2X3LIXB
fF+0d8fF8xEWfoejrnLK8V6gzZ1T4kv7SkhBaUv+ti3jZSDXpDq2r2G2PTRo8EGej09EsmGaav3a
gC7fGnIM3L5jCWGrjlMvyppLC45hYYAonT0WE+8K8qcmLFK8PMqMBGPlFxyQROZK5bctHTJ1souo
qpihkuBSDo2MIWf7Vn23Cxca293Q6lakiKEMDD58AINIDYhECjS0Gs6Ai829s3g1Dx67zNmML1Mf
7F/h5EivP9NkcC5DxHgxU+eTpkUmW7DqoB6vik89eEa/prxP0609kmh8EDCgVGuI6mu+AVr2oZIY
dLf2Yds19hiAyFaCofThz7pN2d+9HsHCowNEud+KT3nGqzkl7+JvsJdHRmLeB4dsHhWba0rj+hrG
p58gxVW6lD0ozjjGSAirBCOudAMN7zwh2aqth/cXNfH7Dw3fBVGiASWcYbawXKf/aCQsk+LAgZVh
Z+FhwdMOO4NtqajPpfpS7WSaWB3f8ZH7ds3Ir3HArEtDQAYAoYzO+KcJtSmOn2PVjxPBJc7SPJxK
fd9uOuLmUYj3r0OJEQxALT39jrGEv3BUA8X8TJ2PvDqIt+JtFbKH+FqJIhkvylAdRMOVlckKyndF
aUSAgtlw7CDQraLZau6nmW669BybO6pmkamJNk+NBbQPM6qQSZvzqqHCdh9pOMPDyLVJyZ5sZ+b4
uKH3PXD/ulbizZDICevtRnsQjCtGHyNMi9UgPVNY1tUn0XYMJ66CAlzNttSCU1K3FYCxcPpTCGVZ
RN5RAEE7qa+TivaZHSSlkEuGiEFb1+yC8HyLK+UpcI7Mky+CdEi5j/Ia8NaenOeSob05f5neMB0o
JT6uZbdlEkf9UDw3w//HNKV2q59DSRDrvDZddpYRdIFbPRqin8X71E6luLfz8VDcOd8Yq7EPuf9c
i8HOyvGxGPqds1IyrlfIErmqlhzk3W3zHKmfiNoVD6g/pxJwY7gIf0pA+bcY3kqLoc9X43fs0Pzw
tSOM9oLr2Cb4kiSTH6fZYRbtUat/iBg8FdKvfHpbzQYiiDfvhs+cUjbeQk6hpMxoF8w2s2LWlQ1f
nUIUtQIZkF3RKGjbORelyk6yw/mH6QxDQwONc1EZ2c9agr5wnMqyESlbNKXNiAUmSfA+JYcz1b//
JD5YTu3+Y+nMtlPFtjD8RIxBIyC3tNIodjHEG0ZitoAoIqCiT3++lTqjqnbtyk5FRNZac/7zb47M
bt4pox081OhguflKCGr/p9Fldoz3kZj/AkxQLI/LGwCmw5lKUYfynFnFDe7r1echVZaIPD/HlGgJ
xSY0oPfwFTq/F1BNcowWYfZQCsPcZaA0CSYMF+k3Rwot3Cno5rC42wJsGXipNKkIjOiZ8Lzt95Dp
VtDgN0UZJiTf9OAnTFroJm8cYp/jFnKEtJn0CSoTlcATgFrQB2ZZPCenhHN6BWDXzWqetL7GrDWU
1a1+A6nofAkvPBz1NydQQlvpCK2ntiYpROTOF9/nLkQpOodAckQIw3rY8KQ8rUUe0Mk3xqFQAym1
Uvp0uEqPl/+iTX7dDiLmAzFmS4WcdNf0BfGmV+DN9uG1DvVpCO9YdP5MLOEs4+oKhuOfvmTJK4hQ
rsNBR2qxxkcH/yAYc+VaqRPDjPPK6c7pFVMIzAZmcEuQNDAcnGl6SuoPkD+jK2YvtyGZ33p/emRI
b02SPLhy5CDCIqJIP0KJKAxiz2eALKdqbWFTtGM7KNnuKEXnYyoWxSvSKaaY7nYLecR4khgMF/NN
LHvkQERvKMFFjaSNGjFj5z50ifTyuW/adNYQXIYKCCbciGMiHDzy6Uhw8bhr5GHKSvBqKMzBKfzL
TtccGR4P2Q355ozP35vwAFfV3es0ueyHEJwEfgeUrRWKA246u+kF5s1tPsXei9C212dNX3iRZ8oY
Y34mbvYzxrJKeS+wweoxNcT6irfRBJBETh3OM/hPBSpBmMzjmJCSdVxQ6NChONYQiUGiLh5XXpEw
RWgW8mrImAo23QoF4kBQzClPq4Vq4U3+29ZELsRDMsk3t0WXTIN8lZMK6byUFU6NZ1HTvWheeSDa
kAEaI0aseQCB6EDRMeLElf35ZnUUzQS+oSp8Rsb+lAD0TqL78X0PpIM5xVbBMT5OAVXhFSQmeS/R
GYrpK5uGuiAuNqlEHuQZxD19opjlQX/xgE6bxeNwHj+xmSKrBfEn8p8Z4c8cE49Nh9yS3+DMt+Fy
jHHNQBJfBwixBxioYAUomAZfR5sSkihyhQkgJuheaaUkcghDrNMbgiCeTVFZeGCPBbRM3WEE9S4i
OEOgKnRLYDqopUwTb2BQoCaPchRKqBhWwEKcXoB5GwywqA3RUjiTJh46l+3hNHg/F2U+UYIfWCk/
WPMsmPmJc7bGtJvS2smni+LI58MzjufdadlwSPLpoMElZDoERcPOicqGm80RDtRrRVhNMOKChD16
z93bF3kl3D0fgi13CXay9BeHoW0wlxMkSNMKH0SSk/58ZQTK80ImxTPm4TOmeNu6DxclBVQMhuJr
4FtyczZQP24uxDxkKLwO+UimCLnBThEbrG6mdeGphhlCqoKNwcWEhFiHdCMc0e2GKvwTe+XavbCD
3f32Exj2FjRfTHMJshqMY1ch0ollLdDIG5LQWVWOboUaOo6Lz3e0D6wd/2JkHz3/fqIODx+qS3Kq
FJ2k+Y1WYXz5/bCGTkWMAhcFxQrFDR4gwHL3AGyCj3TMyAdqtX/Vt1R4mLKoEev5BEZ8wxUT8IPB
9ZhBWj2RFTN+EkwjLflRJA0STgyLXLXLTIkvgU5yMTTd3oFD/lWboQZJA2kAltqx/jlxJjv26J/+
q/MsXs17fZXuwVieP7trJDeJCvNxt26ZnvIgIZ3DpQuyRPSIpW/SetPr0ojJhAS92+YpTtu6/frV
xzWcTLd0GZS4h+HzYOAFhPP3ygJ4iQYOf7DpW6RM93eyjfMxvKth+QzOGGLd0vs5rAG7+/kE0pxL
PuW6Nvyu/niNU/f+9rTJsWPNjJN/bwbiKraZkcHe/eZwU013wIwX+I0ZX3mnmRdcMm5C6b2hgV6v
8PAAtXLvpB37/BPDL8lE+XndTbE94Z7fYQT/SoRmVkGxIHPsukPA3ZLwB7TVzYod85gX9mHM2aVD
r36JIwWO5QC6hE8dU5oJ81dwWioSkeLU+YWyvbwwkcO2c2dcRMgQ8qCnvLqUqVkA1KwR51jILqCZ
EYCe2891u+lr7znnpjQ617yi6KHigYDxJJawqEIGze+nYNxBWTtTDW36uMnwBJvsKSneE685UM2C
8mDUQhvNMnqr7milhAjlEx+nwMEMq2IODA2A33DQPwJIKSYpZrAxhcKdQ4aKqORdUBsSgCPzdDua
MQP97jkIpvjCgx45RNSppCECKH12AxMW91wG+IWic31iKvOsI5KECL+k0LUA7qvkj7NFc11KkdrE
uLJ15gfp7rTfLF8Q6osHrHm9YFIW6GYAZwdeaClOq/zjhHFcx+E447nWlAQ51SDKq/Ifo/fJJEak
xtWi57j/xXbpk9/JG+e2YFB3d5hFlEaV0AOBFyKj1KYBwOM0X3DQgzwIIi2DGz4fPfPZh9giyGUi
MzQq8fbUhNqlWICm40FkzpC/kppcjA6YYLGGl3PfWYyIFo3q/jzcFLZFzFnocBLvRzeF6SofmRhA
hUsAPvSbm89FbfW7fSxJRCeicMC7UOW7OJ0JY/mJnjMgXz2E4KnbR2Tt7O2WoNs+vpRUsey4SWIc
mti+7FPyJDRW4MMSDg7gPMPkF6MD9m2KNSQ76ej2bWwdhI8yUqZbSK0OElu4dPHYcnSb37MDUUZw
w2RohsixBdvABc6KnyC1dNQxihwNAX7uCd4QaCVYL5jP9gocaL9OUYPlAImVNiMxd/dw+RxlwKyI
lXb7TsslNyN9eVbKOrjuUgJeGxuAHAtyHB4BJHdGsCPmGqkVnoYHnOt+OCxmoPfeV4mlCGJJ78jG
zzeighW92StmOBoBm1PmnrPJ3uQUgSFEPOndo5SPq2/xK4czJzdzDl7+R9lW4pPyegfnoZKr7lJi
tbfUTJofjkVc/hbr9Lx9uDyyzJH+PF0f1rzHv5fzP4DKeJpx/yd7moE5r3fxmD2c3TGLieTCl92J
CU8rnastt45e+w93R1niTVc7YxWL+2La8cONjaDXfWwn4mIRj5m4SPFdXIwr3gJlL3vlGWW1ON9/
84/8n0Tj9aLowKv3ZadtmDK5yVc78b8OGe3Ur8yl3TzeNq/IS/EbwbQCCQfYGn0wkmhH7hQ0SdYv
RQ7VAyjtg47BTM3N1RaXQN0s/sX1cIXnkN9ztedk0jomsiXe5px3FXBYM82yf6f7CnWDTZf4mj+r
kKkWtq3OgyDcWK62Yr7LCb5on2R0o4MOx8ZvD12mUQ1wSWyU6aOfZdWCASjvuaRlwX2EjMfEpGnj
0bU05j3cfgy90zlbETly+DylssMXDGxk7S0YIX/Ov/h7GgEO8uBgeJRRanInIJVzfUBVlFjYIia7
+5F9SL24W/BxJpVHMte97sAOUfPW8DbORAnavBeUf9kzInkOuxs4jjz+YhUAFdFAY2YCKCTWw9/f
//+NALeBSxHPUAvRFNgjbxSDJWM14Cg+FYAujkAPVhPceQoswAcc9an8mpAF/1PYjAiwHcbongGY
83tKYE/894nw+V2hYKy4TqgpB2jTGrrJIjDzKL7sqHO/zN9j+0+dHT8klzgAcCU3etofLAqK53/v
L+7+AcIHKLbLT+QzzS+BHBlBTDURA7n4z4ghTO7p7m9cflhf9cZDTep9M+kKgJxIKeY9cR95Mhmm
7IFsj/9/02YYMxTmnkydI948MHpJYbN5Vjpf2Fi1WbYjKwmkmedfvLMy7DLu69sXQ2+bUsmZwcHC
jmkgDgXQFzCDRh3+Fo5IRwvDM1OEqa0m+19OINbA+qY6xw/AoqUWwlaCao+gmSnKnI59fYIqye1+
MJjiyXxFuxXA7QFIG9iFG69zAxBcMvoYfMAF3a++WYTPiN2SaS+TRE7GewjMDE+a8kCIidhCtIP6
dFM1SscCozCHivTtI8nYMTUTH885FItMvDF+R/xQxtL5b/nxh5Pg7w8pTFlbrDHWD1+97HYcD2yG
HCnshj/cL7ojYkvxGuaZJAkXHmhws7e9XcVbsikogPdmPEIbgA+Hti4Gs2enpZP+FmPeKkj+JYfp
lzaDGzovOVzgJMAjsdmbp/Zo64Qb8+tsX/CDrqyZqzOFMBFSBWEbx9peTqK0hwq7JInb869Oeps/
A2niPLZoBWo0YWBTn2m+TM+gCrbi4pqE9s6AwcojCp5YBBSSY8JWFIh0YjI3Naiuub0toLu7KNCo
t9mrWt0TS1Xzyy+SUu/o0/jiCVkb9Q2VFX9C3vZOOZCRSeuXTqIfjopqnUppio0/x9jd4fOiOGDn
Z/9kCM7YFyAxeJ+/LkzXJ7y22DVPuLsMPiwMnkTxGRV8PDORWsxWxkD0DnuAr4ot7FeOftmL+Apf
OPeiiuDjszZsTe178d8Hy/M7+MRoAjOJXfVX7NA8RApPpriKvw8/ZhJGhDj/IX4QQDF4xJ2oO9HF
GPIWYjlzcLvJ2Hd19+nol8R4uCs4LEYIjchMJ/CxDpwLz4gAQWi6XKPYgi87zmyG7UU5x3aEPoDX
1zcZo/Y7YwveFJmD/f0Dkkbx/7du/J19DAzhl8NJ6SOgMZ7hjGvl7OEsE48calYy1wk1hmXnVExR
a48Q426wl/hqb0c7QALu5G5wCcg1tS1OSJ6mjofLcgp7SVHAP018DYI2d/3CJttYnnd8Tf2+EGP3
oIjpLv6P9NnzkH3qi3fwtWTUNa9Wl56oX8pmyiFKICoRkjpz3HhzUZKwoYNw1FevhkEyKVc3tBG8
PMKZlAxtJq37ltlBjLk3GTqsmIdLpAXp1RA22D4l1D1het/hdrGbYFVPeQ04f4TztxU/W8+QzRov
j2DSHcq+2EpjgkiJoNwDPLHxPwU9VKNtC/lmJTvzLFuPmI9t1BD0B5f6EzEgGxR9cpLviJcW962G
IlbzVuznx5CaPtlbHq8LO3k8XHZV5fDCPnQMcXT9vT1s87ajK9Z6Cn6UUhj6k/f+dl+jgq8W2cDW
AAXJdGRMpT5ezgyaU0rfwSEhZl9Pe4LFBXWSPRvZqUDn1yPaHSV9uCIA1tVwuHcpLBAlQtcHB9u1
QwBRGfgGNXeJvIKO+F8hoeZy0AXKZBrjTeFJZM7QuEDDOFLngsBeFjwzQpQ+kK2MJvxHQgdPHME/
UojXXDotXjUKWGJb/upiyTfb01KgMqYLHkWx13s5uyyt6ovAkYy1d044OjALxwwplNLzUkXr7IK5
VawptJCF9Ukvi5P+Stua245xJxUmBScyWJR+F7KjAj2lGh+gZRGRHSilL0GE/Hi2yHQAt4geJw7c
6X7oJNybM2x0H9Gv7u1L7KPSxj/DAf5QLYScTo4ryBwzm1kVFXYV9fMb3C0MFjTCMmdYp6KHCht6
JUJZF0ZzJKlXBVpmNWaoanegCgJY/fNbppLyRJwAhzt3+sHJAjQUQluCF84Ft/eAxFf1GuMk6fGg
P4aIBgaEIgWqRWcHqR0ODbFRHoX5joaeQ4HdI9bZOjhFuGliPxHyJPg/WOzCk/grvpPj5Yexqobo
M6qNOAbpPEPloLWRl3QnvRKAkph2Fr+znfgPGChv42S/aGwF4IGfj8qwJ36OPJakHCNK7MLzctgW
M9WB1XTGWQbKxm50R9fMbYh/lwUiI45CUmiP/hyvTXqOpDaJmJi+RHEGTMKRJpgs8Ans19u5fz8r
x/TZ4B+/1/sBUBC/fNA7rDmV0oNBNLqYkqMY0v3t/MIiZ7OmVCKEKhv9MYNhRKA3dT3oxKUOz/RS
RDLTIL/ttHGvK9PyQTJK+jDn+e+UNny+pfMgaQKqdKwa2WX9SCSoIt3gATGB8XGS5CtARwz4CWtu
t/13vWZfcq/rsiBAASxzenwhiCmhhX/cpsR0YyCODWknoJhcCVilmhSB5r5YLI/EgvPklc6czpdB
BifpY1bhAkH69W0+4cytPBmBmQ+aa9ewwFIt522427Gx85qMU/H/DPiruHc8TwFcwZyW1ZociR0L
/al+UflQcvr7PKBPKc6zvRGdAcnwR7KnakTlOwwZOBv0OyAGziuJh2iiNTOELCwobiUWZnUd3Rme
8FT6jNtJY2b9MVUBrzdcUmyvR3IKGcr3CjA8N8rVbQr2c4LgmHZVdPH5OwTZi56oFi+OL6WEHajB
5e0odyHOA2VFR6kSmh1xxCsiAlunHmC/e00B+Y4c77/wViHsiOKNY1va0KzHwnaNnqxz4dgdOfSm
H5RtqD6nTFkeeMlUXMkDs7yDcgAbMVZPCtAQq7mXtGxCgT6vKIBRyazYNibBOA3ux5eT5XtjWCNx
zhm2E6+wkLJUPorw5eNFDTRzNoIcLx8JIB5DinphBOrxJkKlKBwEPVBLYzh0072QmPrwhYBUCfXk
NxgskZ9Nx4rHUnAG1TFBch+wHzGqk53rD+aGKLEna4awHkb3yJlLl7JF8Yv10K3mcIKy6Yrs6tPM
mkHAwMFX8KQ5GRAg4oH4S0bPEp9GMWaT4sdBZYczgnMyXdUU2uYBtCdDxSwUtgicFSJ5b1veiqJ7
yhARF8E+tMUFLdKxrZrxEJ1/QQV8qHey81wzO3FS3pLHiOFtFyjMLu7eyjh35V0mup68xaUwoWPb
s9oVUHSP2VE+ptZmfvMyCIH360LRqJrN7D6SihmKMu7tV+sJPPJ61nIh5uG8nJ43PZDOn8O+P/Ee
qTGxoaFdsZ6E0zVr4TezoyyhTW/lKRfLKmYLLkC0YuXyh8gCI+prwko4bOcYNUzCgYk8p3+9sn4U
O30s86hfqM7r2CbFN91hR5fAscCxNTPiobe7D2MhiKOavSsTMlcGYVhhMP0STcrleBdnCBTa4qju
CVlmQLVmCdB8bsic93b8CTVUjZfyw54/yc/A1OGFgwoR5yxBiNv4CXPOnaBiMNnKbpPV/rZ4Y/4g
ClAK+Jo9m6EFhSvUMZo+51EkvbOdNJxJszc2T2+P1DbnhpmaaxzBeHwSECH3pIBHq/cnbBZm214e
AgpeHMlyc3iBvEmIjnweXh2sH5xTN3sdjrPHJ78oswl8PWZejUPSRzxg2DWjXv24fxSrB7KQMcq/
JmOQL6u52H7M3Hm81oDTt48qesF/AsImYxzzHIQWsr2Faxve9zmcUyO4vFydLU9zb+tiEp2+LLYY
ikRSwHn/lXdn5fktkTmJhOntG1o397XtaR90SMYGrrmi0l5QSuXSJwOyFhig2eKyH+xf7eL09t9w
YGEvoUNGa/KtQSzhK0C0VlBpETssACORdmr04onvLvtrx9ny3w+8QF7l5ESNphYZe7iQpbn6gcgX
vEpCXhjm5O35bZmzB7UmzJuLETNLfWd8iPRtTCbIhGcvVe6BZeU2sDfR8PAk25Dzi7FDj3Txm/Qd
9hoG8vADb9sfjjUGcQXbxheEDMYWxMQ8N3r6mNI0c1ZzxN+PNOHZ/D6oRKm+yrUl+RSTzKk0BQ42
kvtizc/nsDUZpUt3xyTOS2Gekqk3R1Pt+Qp1JKRRLeJ5Wp2X7W17w42ixbqgJr6HxCXlYPYRaB6R
cyqifamAJRJddtRzq+1qr6Uglc2W0yIOz0lzeK0ZbudeR58PhXt2KjBZqBdnNAc8g6juBP7GaWCF
FG/vTIU8RT1MH8OmjFTW2fIEy7OReDSHHQzeAEVvIqFwZkOb30UTAkeZ2r8MdwxyBdpYogQ++xZm
q2qEB3jCsKfwVUfLA+wc2gB5oiGKPBS+ecDXyFPipnCDghO9uzx7xcMX0m7mLHtor/PBvYOtFD5u
hFkhHFKr0nbrDZDJDKjALQAK1lasxQyOa1Tudyy1IDkX6+YXwbTTUb/FIyHSsNkvsiA4d6SZgcZO
iKjEcGxzDSaGU9njj7TIAZ5gxsBMiKnGC2XW77TSvS2sjI0DxtDxik1WbrMGUOdfcGBzsn6nZ1R0
oEJULUwObjuGzrQF6ORkQhmlDbSuicjmMgI+L1SJKRSrwgNbZ96kRroN43R2bzBPv+xEEghcMPgC
r0iibNWh1aEBAaN6ukazGNV/zAC9+ir2JjTcHIRvCy934lYI2WHTP4jTkrQQPjw9bQhRQ0RPD6gL
hxPyuHl9gr7GFOwVpaJEAJEnBq7ucLDGxTm5VSGgf5tdjvyZUE0jxpN8akio5AZr4jQFe5HIiP6t
q887UgKAdBOUhvPtOCRsiYIXTGUMlP+J+ubk8pml+teu+ISlwBXcTZ5twe0AqunM7wrqFJBkcWzd
Rkn0LSlBEP+IL9M2I9QFOSCjT8AmCRwVgtXVxRTftL0ujNfxYVf3/MSHFalsgZ1PSp0GB+bPJhtj
Nx6rYQeBXNOBwkSUzFJdcWrv6IzLkD+FCSGvOQv0wemR/WH4OwfFhsBnQzmvmyUDA3Q3dP7V3XcJ
SkAQlzDNmKJkZHPuBKzOXsAcBuUVKiaTYAoWR4gVwphOgIyseFxalwQmtXKnZ5msDQ/zORwCPH2L
aiD7I0+AjUw/KByK4R9KcG6R6gPPnYkNxEwbm2AcxqJm+U4UUrxeRDPSlOlsE3raYwkAQ+9DPtPZ
UQeN7pzaWgE855QXlRXlafMlf7AzizPlVLlsKTy1OM2wk00b4jggm/ndlh0WIuXSCJhtTecMmDjF
vpGjQBx1NXbsGfvnm0BWwJoMn8eAQXhnu3s1mhOd6M1jH2OoG/IllMUXr1aC6l57JOUwrNdJjeR/
0Dc8ojCq2Mu5Tk5F4XZn8zy3TLl4Cmlm6DnoCbNixpEQXnHi6923Dmf+uqBZ8E/KJxQCOiImHZTG
/H3RgkDFoUn/4oV/6dqnwZOOk7kkwpCCcR/cchdlUKK3tGLgTUBNL8IezdKdRgAGvd12cybiGfoP
Z15ub6K7QikCfORed5qaWGRRPo8MeTMlJdrSu+yKxe0MIklqzyp7+DyyfYQrBvbA2BdQLotacEJA
rQpgqvjyrn3Eb78/cgip7mVtosmYCpMg9tlUAjirwxrerypGlFynNP0xqZdu6e08k8Cn8UBma8Gf
5h6I0vgENa7xXtSqD+ZDd6Hzkb0rMn+NQAsTmhb3UW6Y7Vz5sJoY/5ANKudXxzosQ6tmgBioL6xL
nwKe9ECpxOeRMjW8MVxCn+zT+zMsN5j9mYRl8dcpzPFc4ADEimhcpPS1iFlG8a6nlljH7eEOV7El
EolBoRoArjEcBGrnw6U/g8GavtaD/yJej2Vx9dLhS7nNMFnTVYdwKEl2uVGUTQaOxXZX+yjInTIZ
RPTu47q6tYHJFqYkmPEJkbJKTSqSuFDAnzOsPel0hS8sYF5xZPnCbCpEQNZr1RayxysYZ49twGrp
YGT/tSI0yTQ8KmZ4v6xTuAZo6di14isCCMjvxsxstqx+3CYAsDD84PpZlRMaPMZH0PL4iTDoT2j4
aT9eS7ZV7kOlkzod/1y8NbVoUr7dB4R6a91/kVd+89+LstsYD8+a+nmYTEOroAyz82eo/nsG/JSb
p8fn+istThi+OtPdKJNA5PjvhMTxB2ZCQfl1XWu+9NrMMeQZfhXLtz6Nf9gh6g9aa5514DAw2S3G
P4LuwlB1fZc88zDSNO54sCm4j8btwGpmaMtHDKhnBJgoWhtK2RudDUcRI5zp41t+pTmWTfMS+Axf
vj6xzIDKjXt/qeekFuF0uz7mzmyFrIY8aUeEz/T4RokbCrtuF0uYUkP3qbwnMiLWLrSOh+YNYR70
dXhZUM+xX9w1EuW4Cht7MhhMC8my2W7oG6YhU1f2CsoFOAm0FVw5Fmrz/rzBtGib788hcAd9FPIl
UAg41aWz2nOiQaFrvpjmFrC94OR1PLlP+atzU45EqF6xATskqsW6xjRWvgT96fMk5FVoKRm5aWl6
zqNqkoF9mPYcHgau4mC99B0FCoTPTuj2gZOYAfOCPjN6yF8EYDMN8+e7fK6Sc8qJy9nGqj/hxcru
Ysy0DYgv6wqcOr3Qq/9uEYJkzJmEUUnrpIhoVvsTexVqG2ayIkATGT58QmoXT0b1z0nOZ3NRiELx
H4oLiQkf7VSWktL8oK9BVhz/ZRThC3dd8XdJ3g3MlD3GgrwpAwZbvXuiHGPmzBllYgQHUqjrPwpb
rjivGLnqBj23hz8K2XpMb3F67zGgFaf4SmTe5sd3OH963fbNtkVaJWFouJ8gjqIJPYWcYF5xVErY
Eb6YWrG5d96WItCa4dL2md7lwJqBnp/YV8HQSezDNa3HoNYjPKTU1vVpw1fkPWepBMtU+rPaxMuT
xffOGF+6VmbRQIzuNHi4HX6qZgox5VuO+DToxXnVZ6QGbKbB1VP3REvnHgGvsNHOEKwtzqxLJPqg
6bJYgbuWrXt/bttfugoWB3hki1fHRGTGDGmBlHVqN5uWGNIv2th+srnVgV28tt00avqgBkVAcX7F
NxXw+oqK7UWnIiNPHqY/lr422ksoHlWJsduth36NfBKActL85tiYZVW+vIzp5bRi2P2UaQVnnGJu
/ty3XQjlRnM62F9n/wUzjrDBKikRXM6Vcn0mVHM5IHJq25QuWhk3nCI3JPPqF3srAs0WaBK57Um1
FWxijzxvBZuaRN1nbtCJUTfe3xBIidWkP2FBvR0aC4So4xOvsR6UGN6ctYCq1irJI4MOBALZtKlO
USRrGBZ9KRMc2yMDYBzuEku5iPNLZFH+Sl4zRPOOu2dCDnxT116+sxF3ZgARV/9bz4aAXghi5gZn
QCaoDTF1zaP79xnjWsGmebg0BK9oEsjQw0Cpzw4gHreRNeAC2Zg2aIw+fj53JCp+dyiJHgTKYAsM
ZgjIa0sMkKCbTBzpAMwO1U94tomwxgtd9ghZCQuUl88OR3rfI+OZUSMoJ2LRMwsIbkdCq9lAPHYo
WGJJJXm1kV3Xj+WdyQn8jgWvLr/Dm/L1hmwA7RDyzTVfGsM3U2EUKYzoi+tCnJRkReIBwc+47Z+o
kT5YJUGb4WJnRNrve5PDq9GwNbzcKuesYJa0xdbDgJ3aJCio0CufCAi4smiYMmMWsXsnmvsnh5vy
URLGqvnPb6Z3p3so/yvAdZaMGojlZPejGzqF6DTF+7nsNBA6PW3z6AwVa3ralGrCHPTEApABUsBB
5qqwkucqdKipqBoUXCdSC7AIsDVoW9d4eueWAewjgiV1/r2NotKbYjzV4Cpjxo8JdG73TPFcY1T1
Y57SE/qAO5yCm8tn0fwqb/9O5jnYPgfg5B91y1TdDsPNVSaVmNtQb6mADDHCD6ZuMxxPqZyPPT2A
iZVduX7gJHr3mqoFSaQfU/WLQ9miKlsqFAWQ8ZzAPbjpsaVgl33I54zcOZdhSHOWP+Eqq8O3XH1O
n2BmuJgwsLviEojDBhxCZXIowG2H16Ki3oX0/w7L20qrpNkEy5zie8p2KHiLfF4t3HA/ZxndX2nH
66nbqrtC6JgScjDggUBgkAsmAGexkMNaXc1vCwh64N770+99x4R1UgDOoLROW+RzUx9/BGtbcf9f
yYh/3GE4JYOKlkj7J/PusPKrqR5rMpSsz3cLsnTFFmrAJIS3MQC1mYAEInNKhgMGxEmxd6+ohe9t
DNWEmWoKWns6iXNa3VNN4VNCr3RQj0/u8281hatE3GzFp0ehp+3UgoNaGr1XW7l4AGibKxUHt0+q
XIEEWHZ+XebKitnDvfcfg/eAR45QK9RGus5QL6hmzYOMLoKxxesJqDBdifZCR1Y18bQpnQjYZ542
TTrc5sKtSdlIPpbTlyoEB71Bnd8LmGD+Ztz1zjoyxCE8PZ9rK6NXoY6SmS0/3IzOoMTt6ew+Mk7g
wqT6oN6nYJDGMm6kcGIqM3zWjNVoPUMYPC3jZRhqpl9SW734vwfdQYtwe+wwLG4otvvxlI5fb7bX
i/xh4VmK/+b9aTk9GEH1I6g32rIu0JNzPI/Y0Ja7/L4zhP4rHqoYY/EJMMi0G70RKwn4fANk6rxe
wKgijldHz/xMBpgPfKvJMSO40Nqv1snOy+hJYoP+PzyR+gljJupeylzoIcRrUZ7Jc+jIKn3EB/Vn
Ymbtttzkv/nvDZeBd+vpOOZTNJdiAAfKh6IEwgiGFB+j6gHbGE7TfaLWGaGnoCMipnNCV8PUuD9t
7pNkWHUfmFegA9kJScLt2JQe9GWmB/SYr7tmAz1PZ5fzTIYuPjKkuEcDHlHdGE+gGNrEAV/rT+bH
rEuKss59mzOTGV3zr7IWGmze6y/M8NHnuBsyiEITPCGEXp4JAZqwqNdj6uIWcJVo90RLVSwPS3XX
337ULrk3y1qJJOX39QJgdEAyeGME3gv5Sr+8WTGWhMN9qwzzm5Dl+hPUDB35LwkPAY95y4bTSsED
XjJdaN0kF4V9qeh9evc7CQbXFgspagrj9UN12ucTt3uXs6kVy6avMohEu3HqfT6RGo+K0rSQi5y4
7rpeSdYaeSr0ORvzh2QsGKxPAj5RaTZOQVEbbMidy38isyp4nJi2lTD0kMY2M5J31G8KUDSjfBrw
SbQvQ8fH+feSC3NxVOU1YP611IRBPgmeBv3Eq0oH0Lpjrz99VDwDKNgCAkDpP3n/PIi/WrXQ38SW
WK4l4yCBR+GaX/CZbrhe4TU3JiSiKg1QTXo9Zxj7o+DCOYUr4gCFolcirXDweXnrDo8oTgoUfFJP
EmxQ3zZnJc5rCMpmog8pOm2yee+MIiGPFwGbODHCsv/E3HmK9f/83u/Uy4ZeBV+eMFdj5Biv0+It
r+EsPwxPxWAdVBphqMabTljQd/wT6LyfT7v/pkZo+lB16sV9x++LZiPLex5GGhb20fPZJ+H4eWS6
B9XtDd+ZzGqs6fX4OkAfu1VuTEXDiAlJY8mGqaBZOPGM0ZdHTGKsDYMQcK4mgbS6x7xH2Bk+Dg0N
orxSNqboHvhDOdLp5C1M8piupBKujKjbz3QGOShS/q87iNifzheqHXLaPpSNuprMXwFhVx3wiwQC
SR7C7LXSt9Vn9TNZaFt1Lr4VTCB6Axl8UHhN520iSm0OlDZjQ0U2WoYFjKsuoz2FvkgMcmTMywT+
EeYR1kya3SMmPswnEYSrzHYwjIzRLG1UvpF3uH8cxgMGoRtCJyPTCF9onYrdi8sB6uTF+dX0wZjm
700fYaYZdUiIkDKAcMkEYPCfWvjEZyO2Eu1Xxfb4EivY5j6pOWJ5jXMIs1nomQyW1PV1Zqx5imML
efUaOIXIx/qHa/LxtznZfVzOy7mxEHmjpDIljOxFC24lA9FzNyFzWmtLPdRDk8C5YuprEK4E0iVk
DFJMUc+4UQulGbqyMvjF8Ipswy99O/Jt9OGISPbKBh5V0gC4nJYinfMVQTLeVbNma0T1AhgGKcG8
+BbwsZh/tQTbt784U5Kq+c5gv267cEpo/UgnwZRUSgltWo7hM2iY31s/xF7iBIXD+X1dz8ZkwO34
vBVUBPgFb6eYIekHxWX29wCcFtQFvPNqhsMltiG3HZYC2/5Ig0Y1glRsZaa00dJGjpiSDwn9bJuA
enUJMO2GJhN8l6uCV4QvMqnQFKVWWkPWgOp95JkgTpz5YwTLocl4pCICrvkk6Q+EqwhkzRF7gqlw
Xi5Dc9MmyhJ3KWRNjEDzL72hHbPW9eNr8OTHTJrgvO/3lOcG8muMYi+etZqmdSinl1CJirBK3kGR
GKkU9fw30FDaz8sUiVYszUGGknZxw/68XEhz8Z3Sxys18OBxxjUOl96VsmDGcCoYV2fMIcJJaC6u
H5f5ZV7M9bk5l1CbBQ9ehWySEHu0OE8moZEU4T27sk4jPdIiCZ2tp0f1sl523+PxEiKi2hbLamtC
Edxew7uYBdt1WH6/sLVMjfSSaKsxqsOBTvnwzKpwZL5KsZiM0Wl33lWhvtIDBoD8Y2zKXZEUifVx
Osppn2nzJj7Hyr73B/qNxVPj8s9U6945xsd2Qdf5Mc7ysIut+TWR+OeaPI4Vozdgz+9bwv3aDkd+
7N+9a1HD8w3vaEJHk4zOK1MPw7FH0rKqEbnar+y8644IgpJiW1EC7/INM3m/XGj4yOzGyJpL+0sy
Se9MF9PJRgmU1TuouFplJW/k9I035xUAa/36fS7vX9zqkpzutbbIEw0vIXG9nCoLdamG07/P8L1S
uC/mvD9cLbv3i1BN3/xE7sPoceI1MXzDdZ6oy+lvO0PivpbDG2UJZkxrDGXDNn4hqoT+Jy3Mhe5V
IB1VXM207H8kndmSqtgWRb+ICJTWV6S3wzbVF8LUFFFBpBHw62vsU3HPzTpVmalIs/dac82GgT3F
GEqfDWsvRey8DNJVPZVwrBEWMSU5tkGBQQZTjjqAM+dqU9WJTeRIXaTORJAvPbyygUPpI00aBB3G
HmiDcW6YwbefyYDWI7rxASSa9+yFqjb8/H4m1GoyHy1244sZxIdsFgfSSppzZ6N+4g7lHsVvdS2t
uknnZ//uuddWmj/wVGPSPMv+pFUcPbZMNT8/hul+JlA3fgDgOp9hZcq8NDkm4WDy+kuXHVrb4IvE
4TV+bE3c2wCnZrwKvz9Lt/VvzeF8fzv/DeWMSpF345sm6e9WHOgHoC94btJqtMLhkzv/A29Imuv/
/j74QdcWdngETRQoZ4+ZMf9gT9BSwFsGKDCvECF8JnE3dRjz+hj2BcpMDRKUP3cXdzI72fQA69Ez
sXQmxftu/DPwsQ3GO5rZQObGYXuKIcvAAP5HBzLD3kn5gTJ6z80lrf+H/mEnNrZM8NTSVR69T9mc
lni0ztkVjXW1Q1fA9B1JzCzlIih+HI5cXNFCzRcfV5xraf6ZlD9EkMiHt62umz3mGApoJ0ar4/YQ
5b8yjNkodrkrHd1mBPsUudwYPRDiCACqLptruio2XfAeP7CCSsbJ8h/7DrzS0gG+3g5b35O1pLWU
NbjjyUD3CVdhm17JKGHjfcIuSK/sYPPXT8VaJ+x1cGaJ59IhWci/pTecVGuTEIb34jPDzHo9nLT+
8DdHpi5P1InEIqMRmvByH2skJ8FwprMRA+qF3O0M0pRFAoRaBxWbQ+LnkR7SEMGJOSUrxBJzRhvZ
/Ak97bl5nyBfdSxdgFDJnNdYyggM98xe3zsBQvFLc/qIHmdXzJDF1AOCKUNlVnLKJYD76XfyFXAS
TqGYzSqCihSHeSDEkswPmcfsi9qJPY5GkAOhoZRTrGzt9w4YdEZ3WgT28b4pAipx1IYhgCdCHnYr
WFCxVWygYvKCnnqtdhDCcGeCgNBuEUTGHrwaXhN4xmVWPEaSwG50J5NCvGt/RVjbX0FfYc7TZmMo
B50VIH/d0J5d09092LW4VfCZoW4gO+mt44cJHhgJAAMLAn5zdHlTAQJ+zx/4js2VjdHTke9bmY/Q
lGQlS/ntZ/T4MAPqzbFkO449GGwQwGzIwkxmkhUkra/L3ziVdM1zAUiItDxGRIyIo3jGITHxn0J1
t6SFsWAnRcl25YQzQk1PFADPgC9wwuBJwgHjpRnTMjVRr8KwnK1IMGGbnSbPsfyCF+tAiaqnzW7g
MjUxzmzvNpcOQjM25yJyA0QW2tRcfY/hX9D/LlEapv5rJVkzYEkCxynwxc9B0+SzjCEhNLuutAnJ
E6pfTLFwymI2uwP5Ay3gqaOZCYVR1pWujrYN8AUsC5skm+nxTMlcgqdjXkrw6JjJXfodWsYKjlwv
DhdUMuAqAtShS+CFjDPVRR5UWPODnnz3Qn1eT7P5QxBYgUiR6rmgfELUgnygcvYzafGa8+lOEBXE
anAyFvlUOQv2wnDsyidB4v5OSVK7zO5IhfFOqwUtaFcx3psqrszSMkNsxAhfDxsiREzP9PjMgphB
bgVkDGmvjvMI2jn/HX1VZ/8yRLtzIzBNZCAmgEKUkx/eggO+qaJ44rSB0qkhMQAml3aWQ2mNmU4i
lNW99krL4XyZLi+EszMnFnRmB4oFuP5FYIEyXPw+sy6/gHSOMmC+B6lhR4cAMIWNM9jbVD8ZbJBS
aGtrmwhvfDkSB5ZNRu3OrQY5UnCaP2eVAQLdKkA19GacY+xbVGxe88e8IDYFvArbZ2bazFw8TpZ+
bXa3C0A8ICET0ZCJILcltzPkPkadGu92xX1UTPR4JnteD24dz07vJnOtcng5uyCOy22sPSY9eKzg
T49jwXBJkScH3E9KuqW+X0KjBFESt94DXznuCzjBG8A3cZLc+MqWC1SPnxksYfgTk9GEcT+27uQW
VFgItjwfLFMvy6YB4ox/oHJ96KYazKdgSOjC2I4unVlmySvi5szLesYe0Ijgcwo6QhDyzrLjrSDJ
QR5hM+EaLgBjO6YPuw55G9GbE9QpnMaP+zCQZpHxx1AVzSPEsCMPXCsYMvshlA0+hvZlARGvIcRN
E7p/HHiyH4K2b38jfaqvvtgwTSqCrfwbPjW2Rr0g+STn2jeNVHY+KUu7nzL/BOYemz4P/shrpmmk
w826HiRWXp7qaW830ZaINilgk9ChHP2zNCmBFIW47Pn3YttBm5JNSttG08p9kk8Bz4CZgYiNBfeY
cK1y7uBEijXB1IqKnfEbKyN2RNcnqeyCVIIjFr6c6i+Kz3GMB+AWh9ZxSnAr8WlusYS/ALqL5ZV9
IncJN0UjxAtadu++Mj4ZV4reQ6kzw/8691VsDZioW7nuqi4i5XlvvzdGKINJohRK3GT/ZdgK5vJ3
47YXf0Z/ZTmGmGI1G3hrmHRzJiyGjrHl8CYHwrY6x7hq0F7tfqpxV24TBgVWAZUWX1Trg/OCrRI0
AtTuJYeh3VTADuMmwjgKGxTuSAbw8CcZVS0rO+6jdCwRfzNr4Dp7I5AWP9kMMM04t/x7vsszO15g
tZ1t5i2Un691Vhe188YMJbNhXGCZLBH2i9lLgl2NYQ8uiY2NDJdmpV3wp8GZ5CdmIIUCBoIfHopl
wNM64W/KyNrvzdm+/b1mrviIRo8j/RhkhCHlQn8HJWgeqACL9Pi9kV39jJU+5Th+30FyqXVONzsL
qOb4HhJdS6PJQ8fMQcf7m71jT5ulCkC5D1E94yLf7hZ6RHE3mix+1fFjNbjhqMeEKacF2LGXsNOy
S8u+ds4D4jW6dfU5fciqmQmlljnprjxB/TGJEnxK2xPG1KynOiwE51PRe3WwxX/Ls4ZRIxM/fQgV
qa/dAdHgrN5AxwUw5ltoydgosoYCe0BKtXMbAIqUGnSBlzF5Rql/g5VAA5ZM3sYkQ54MT0rDqSBg
W7+6eogTI1scgkIHKhvhuBRidjuX8aDzCO+C8oFpgyPkkZheQGCGTwkKTJYephun5uUYN0/NEcdX
6gbitf6G1+7fUudNaTQcsDpXzxAYGx4n0C40Edri+0Ebsmdlq+8wyvptosxSX2OBRKrwGXnveYPW
/oZt3K/59zFDjWyXneBK4QPAblnyBeW4IH0Odwb7002kYyxBifIkQltfxMGsY7YEQF37nynVDcAz
MBa+tuj8IbxskBUM8QVBuWM/N8Z9BSV04BePU38qtV2Bf37zWRVBZtrYVijuv7dFlGCnw1l+XzHm
i1FGtbsXjnes3gTkAb2Fr2YFfA4F2fSYADGc5vCwDOgqr04iTFMXnYbacZwlkCzeq+Lwje0Gt5vB
qmF9pZlZtviH390PC7/xWDxCBAQYX9v4j4yphKiBIUtWnU94oVLYz3rMcAUu2hvbZp6PT4iVqDsq
ghb6kJCmk5pJfF8NU2jRbOP39JM6/Wud5+5309woTarNY1XWfIk94VZAHMulPzH4f6hhpYSfxxTC
a+JxUyHZYEFmrhbPCCKGiyUjHaJS/QIVzJQaysK07M69gWsR02rMR0KEYyDIbfB9e9/flMcegfX8
L//JyEB92fHLTR7RffgrdZch39TxqnQxKo3vlsbAFX4KdkkDJ03WmEbQbJXSuO1w8tkRUCjYnb3j
6g80LxwpwPzmffPf93NOd8jG3jwmdf1zSw9Izsw3u9vCkFcF5kVWENtS4SiZ1UvMUy55h44wp/n6
AIJLTj9wB8Zy2C5NZX3DCFOLBgOWgxt5EfxG6+vYYPuVx2V4zUwVW31GrVycjpQs0hq2vEYpMyQd
kyK5FmNfEz/1MVg6vjJ3fCXv41pDUAqvxDGUxf2nY4E9mBf5gFf7rGbuxbgKsuxonn2C92fZ5X6W
7rLP5hWvCvxnaKBQ0/OH8lELdbwjOk9z5LXo4WN3hBkE+hPRbmWz+gf6ewod6xfbBGi6NIvFL1/K
H2M+mqez4UGDyGH1h5q7cKoRcdE5o5P0hDo+LmHcvGyjnJQT8FVtnsyUkW2sEOKvjDn/X6lR/Tta
9ZKlKlYxKSa8lPg5Y65GyVaPPj/cruvq77moPAWiMJcIm4pZPfn4esCZT2e8tF9OGhQxvV1Mvow6
JKviss/fWFMdyokelP4QDeZv7acz8Q4xgITiZdPGhecWVK7mgAQBO9Q+rzqBEx4+ZrELo5Dv8j8W
iOB1Lvznrw43ufS/8Jld4lc8jPXCNGhUp2NqzDYdClhmEMYwcabVOQkEhJLtC18gJKX4/0SZ339S
yQJCQZIBfQQ3V/xm7DsLpOI051vp5vAGEQix/DI+gZfIpou/vhrx8b44GNGwYTeDSI6P0Lo8pzZh
nIGySv5GI1sicxcvto+TCZ9+T5cnej5t2nGPw999Y6izXDveaiwhYCw07o2+ntr57g0JZcKC+xMM
DaftPKOOmDSD1ZmuGvujam62eGBhbKzYqeGYKWazdor/Gpm9FCvXZ+8k3FLQ6PC7mVM7VEMePU+i
OMy9AUgSpRPcUewrea6/cC2i6m36vRmv1V4YqslcXjmdDD7bhK2Gfc1ZscYljoxHArJseF3w83pI
XH+vafI6jAj70Kw/bESmt53ipRI7KNiX+XDDv5CUzII+8tZZT2v9Hd9AuarW+lJD2OaZvJJReR5p
ViS702iEtTdck1cktZR2kblQrkrYORyVzQVp98xF8utPAX2jsKwa9vY431VQutipUH1ZHfkZw+X9
VLdbj5ACJpEV1pc2+/uWf8jlkpCP9Xto/zxhhZSBbk35lrke15m3QncK35GAWAQxQ/t7PXxgoJNq
kng/2SYfrSsBPV3KLwz5mcgVM/zXppQDDVKKdbcsD/RvOY5Ghv2R8IKMynrVP90GDLgbbh684Nc3
mUQstZIahD2H42H4Mfa+102Re/LetB4fK9Iwmks2La4l4y1grBWfJcoOTbW8kRd19PM9KbM9tAHx
7XN8PkRJZEVEWDnqeaTycHCu894aM5m06usjGPULFj+qL4OCRhpsFBzmEMRY33B+3yUIrsK6dMfj
srRCxEoWg8BF4YyRR1TnT9iNN3LnNkpU/JQTFZX5n2lD+fvR4E+Mbz+kRIgaa0RDamtEov20EflZ
1zmQbsgUmgLshvfbSZoN6QRwewq4fE7xmqvFrMoOyAMiHhj4Vp4KwHvHTX8xKMcPDt9OCGiCMgZ0
+kDo63zDZp/BaJ91xLayhCH3d6d9+6N5iscE7YUSZBzjAc8W8OFJzLzRdmh4bcQjLSnHXJ0ZDgAm
9fzxQ+uJSHX3eC9r5xE0JFzhJWnRclGnlME5hLrjNPsx3i3LlpKeAZdXXLn5tVmCxYV1/8243f+0
FXDWa3RV9E2Cza2nVH88fYWfeB0+m1A7rKz2GheYNqEO7Dm3xmyk2x8o4SU9peEpR8IVrMFg8/Xw
SPXb1MOx37VYbUJvBH83KKhIrdDEk9oIdHPxwWoPuNyksM4Gdljjq7FkSR8in8jH78FuQ9BMdok+
iJEgOZDD0wTJx3/cHWmnGeMHzhyyMq+aQDpKf6XfNCLXMMPHC5Xd2WCTvx+5+YzYoRJt7RH22JDK
eGQ7yJvV9A1DB/5D46XFcoTKDth+m8Ch0LpfmfTY28AgRAVtPcwHQiFMSP+48zCYX3YSJeWTzoPQ
T+HSPoxYKyMzOynlhB3KgeU46EdjtXms0i/R0cw2ymPb77V4UtPBvKE8JhqL2uKBauzFgMIcuOrL
Nb7ASp/rMz0YuQ+X6E7nQ67wgYRMClyJP36pBh9/ZB5y2uOXK0O2dnvDGXRTJMfSSr3p/35rgG8n
8eeI181DCqrMdN6/w730zaHhvlHRjDbyy4WGoUt/g/Yv/0T8MWCv1bS3T30xVCbFIv9OU8QDo/Rg
vrcKXuF0XzgKMVpHgQxJBkzvYelpiCwmx5WPj7V9rm96oE0x+1BhCULnrz2Id61TXuCb4T6QR4IQ
waHIYPPdX3bz+8/idTftRuh08Nw/tm8iuywN/6Q3PWhQK/59R4h33F2MNJQb0XaGNS54w6E9vGEs
bN90l4SV7vRRN9kQb2BiEgc93nBsyCbig9p/m8xb3wsFag15wqQydzgj9YQVt5HWewPmM0tSYkg+
mkOEsp7mhBScQrejjGn0c5uPxvLG/IQli0E5jpg3MydzGNMmc0K9Ys0JTdOnU1VGY+2v5R4YzPva
/8On6UZmk3Un2wddMGJBC1Apnt6hVrSHYbOU9INueQv1Fpm59ascURQ9b+5gXjQ7tVlmgDXIiDDr
OJ9QK7OatBONcNWB7ZmfCbuB8ycxzYkdEytFVJHjPy5OQ/9HDX53H51F4tOWmhd6m68DLLPb3oEn
KKLKdFH8jgz3z8CsvLa7xsV860Vsl8MMnVk4d/14QwR9wRGn4c19a/ZzgeWVNKYKnqBzt18A5cwT
fIYJTC1uLnM2J2HmlXh1CO9oA8OUWDFqkHSa8s86rFyIVU7s8jAxCRsGX75FZnHLomAVFHSUEDAL
XzckZOayameD2G4LlyMwdJow4lcl+0PmRDPTI8hDr+0NjQjK/26LEFTI2McrdS2prsIk7HVOn650
rGz29fvr3CQOf2Haxvd4jk2MSQsWLX14UdjVw8eUZWKwVJbtvrzeV+XIrthq62lOsYP2A3XYBQIE
hZDRU5rlhv2gd1M3NbmVFJNqgY6f2i61v1MGLyueZjTP7R91eqPayMe2sBjMXV1Hog32Rz8N1VXu
xGpk3GjGoI494leobxSjhf0s17QBnImbQgjG3XJTh4IZ8U43Bqh3KHVmoxUFeLpkjFNB6dehc/n6
LkFtImB3L8cyo79fpE+oMxgFSC4PNHq1FMo9NkA3r5QWNPIFB+8gK3las8nbmtmCdaC5v+Rg0LHR
hcElfKNgWdnZHNpzBf/M7U/C75BaDxd71gZ0dRAI35NXOhm5+BPQVjfHYk3vDglU28ONrgdTOJ4j
+hKnZmt9DklrhLdsm+04d7NWZAJhUnSUc9SQlPXA5bT7vAXlaYrrdLeO0Qh9jyir70PhsnDXLhKT
bdOOd+3XKzPao3w1NGC+hHGoAWb36ptykxUBLIG5Ug+ncZCpk1bVkE7gxJVv3u8I6ZmZJ67Zw0+D
5IcGBhNW4zNRUcukmIJNB5KXfbYSDleAsfnfl2XzQSDaTbtkzMRZGPipZ+N26vRbgNv1J7ha4FpM
JNu5Xkw42R+VzHA+g/+l4AqHjBfr6I9JV7d++IhJP4M5q7W8fmX+/SD00kBWAIHvnRkWbnXMst+v
/NucFPfJVcjlCHesQRxiKcANwUMINVl2sncEup7VdI3PEEM9FWIW1c+dqTThJhXGhgt0ojz/n9/7
Qpmop2ylMS4YLZJkVlQIerRzqpM5PMwvMJH0e2ggiUo+W2j7w5yNTZj45nfaQErFb06HxGZVKZiU
r9qfdF3Ke3KQSBpvVf+9uN0vA5kjBZAjwkrB83P10I7dx0lUv5b8GkJcVEoX6DMJLYBMff9yb3cH
2F9GI2mhWCah5TWaDKDtX1uNG0eN3uWkOI/iAK1pV4UVBSg5CXo2Yfw/FKtEqAQNUxZsGf4F4GSB
ttFaT9J3TxM2IzXt3dg94FvVf8/RA/IO6DBbb0Gz4+U1eUAuG5KBbBsyLEUTjSACrPvExKgR7AKH
mE0+bx7TPPPLWb9pmYPRyJmnG5JG3SKTbdPoiAVF6NTrB+Y/r10SV1MvyF+JCcqA1RowexE+bwcN
aoaJFo7E1QvZ0Ql2VbBYWzFyYbpHiIbsMa3BBRamrkbj5RuYFdvST37BkRSrTKh6QPt1UMAvLH/5
D8yY+mSjkscHssdSV8zgBaEjGihXGV8ArAiQX24ADWsmE70v90Hv3akzeOqo+f6GN8+IJkO8OTtQ
o6G3g1hKUvV9Kdn+zSMSFEA1kH4xrfGh6niYpmHKgLMClBhohIPAnKEZEsvBDIuSR5gk488v894f
o5qkx3z9cJhsdRu0yEgec23aIGhlhx4jASTc5jUMycCrtH3SsrSTUcFj9zO4wAiTYfIR6cxEEpSL
O/0BFMa4Hh4Sbu6+RkNZ/AA/G8a0uIXN28Hod4iWFqN2SKDI5ymlMBtyXr0bL5RdB8EUJQq3iSYY
hYjXuHFQwRBcC6Su3KP+V09dmWm36t8YeHPvXxkQwK0yH2TphWYRoc3GWuHDIAr2obHP0nEGco52
nxlmdfrKEdiYpJ3v9y1P5nssLVAz4fc4pawcCq8bQCbwdSWfpu1Oikj/HMGzaMP87imwtmQLy+ti
NKZvno2iJ6qpLwCMaSm9l8Yu8atnspFZf3awGUFp3n9DR8Mjhaxh7os5FDXlUnYuTIJ46MfzGLug
WbPevrTpZ6X/4tlEqDkjhjnX4LHCDGH+xk0AnLydIuIhtxW3eqIY/IKlbfBbxYdPO8Po3riFSjur
jNBgiENu1MeHh4m4EjLOIBK8PNnCdRUGTU6Onel0bG4Dp+jGH/TpxK0FOL23IKU8RAoA/Dh5+Qql
bOLjc/+8wZfzG6Eu+RdOQMgsxv8oCT/ypCZ+SHY5vA9iAYgHmO5eEDND6ocjyFkbXfQVURN9HjS/
7694T+nQYhlPgOYfm6XS2C2ixnm3e6ZjBZ/C3MM006ZAY6rw3rQ/pFjjU62StlPvhzNsu+EKjXyZ
wdcTTnrmKHAamtndLVzCYefYruwwgcnwaaqDcoMZy2uu90xaRxSzemiGoz3ED1TtbHSEGeyem3gJ
OeTM/ESfGRtjwynArbJE/FwGcKzQRM2RP1CEBu/Zzc1J/phzf3NlPpv3qt6MeINVvmFqzfJ+EvRW
kGguPbcZjfU/f4F+Rz5LKsKEGPKqV8SNNq6Z22qrTaplSW7aqlsXzCxW4BzTIRvHw6+DelMcnof8
wE8um5X0062HW4hik2ZeRK9V5n+i1MrCfovB3B9ft0NidqYm472NuQMuB9X9bm5kDGEWxLFTzxyL
Q7euN8x99yUb3Dze9ccK7yHwYn4ACnRq3w/1BoS635lXDlybfhFh4p+wipFa7dmvOJmgsFRhJHs8
XKR/IZyN96lavo8QUZbd5HVstnXESxYXThBOzQNQ7025wRXDNXgH+AgA5piF5Jdu054+rKwiYb2O
BtjYaFA+ktUb1jRKBqSJ6aoMBA/ndpYZ3dn1Rt3VG/n0PMTi6B4Df6hb1byOtOlDdpL3ZASpAZ8w
zYVw/VjxhbWUQzGv5t8/h1vYPJ8LJxHflFN1whsJbfSGZpFVjmpI5lpTYHHVWCIOlGP4eIi3wS7s
Iv2MSDTe4rKUr2vmYY72S2GbMS/Bo/GXip1/mlE2NSekNfBAwR7nESPukP09Ob+jknRbFp/677Vu
CayYm2g9r2SL4uYPCnWjjoC9SClBtTBmQDQpw359h0ozv1FtLHW6Sg4Vu4Ww26n7QW99r7cVyM6p
nUrebdITM96v48mdvyWHLEovzfS5E/wWGZ7W14un2qx0wH0pWEECakwoxoOf9jVOQqxYVuZFP2CT
avw0cN6HoufA+lFU5DeremOQ4zzPuLf0xwdpOsLOiluFfYrJuIxIHRtCmHnMkwYVBE9GNtznnxHj
x2r38JUf8+ViwsCrM456/90WzYxOEwU66vQn/0L39PsK+7/mOBRaP7FYX5mTMJ7G1KBgIE43wYRQ
HUPPYigAv6S7vMPbQQh1EPjy82ymNZY8X+vIrslg+cu4rQoqXdhLMLphF4I1kLLns5vjOwAySHEK
gYc9AVuDkaXD9WXqSmh5az9YSgTh2KeqwPyTVbNBEsM4gCkkWaMQRjsUOZiVj/Ef4L/w9ZtgFGKj
S+dr9cTjKDJHDuovFlB+/ZtOGSrD080yB0FM9p3x64xqyaJGf4YEE0ue9Ee6KFG/0qBA5tMPNFj0
EnhMpZ6+lmaDFeQxEJjbTg3MTbzR5hnqXeFuqAuDP7w97tBDUJGeoUjcpBn9AKsM5D1UQaCY+KUO
LT49I28YDkysOQfskSWckH/qPiaVwhP4jGHMEmabc3PKuT6cQlY04AKl1hBvNqu7MkcFgyy5U98E
4lmfK9AMP1Oc6sp9bJLLazOvdwW45krfV9HobWlstrz3adSjU7H0M2AuCGjV4Idqg5LdvkF1Hm1v
P/HUnCqzhDdCqnqt9reTsuzPwzO93pul5tyei6vyJA2I5q493+RZvwfqbSvnRZGJZSVQFYItq0ss
Zhir0fa9r/bF9cEgkk0cViWHnFL6FGMQRKJP2jONj4yUks+D9lezQN+f1+f1PbJUWlFo98dqzz/S
qTaPA0XM/8jjRuor1ISw9JzSj30gSH7/MeTkvKFNajN64Q2MOCYRcvSdf5fK0UyAgUl9mcVTY25A
wLz5FVkUCDZ/iIPCr+yC4BT2zps2khucW1nIUxFz6Zqg3r57oXVjP6IjqAiJhgEDdwY6Q0loidBr
ov15x86n9lDDNQxi/+28yPCr2xh3PZOMiWaM2Wr8pkV7ouV0SOcZQKS6rbDEQ9YCbYffrGKHlEre
IEFxA6AHvReBGV5W4Kc4tlMj0vphRQW2TqFKs0LVi0aD537HvsLy+lrd8YNVQ7G7cmmhdUnYloj5
HIIdYo0glfGv+KfxzKEAhJjA6/KZgHlRW7dYx7VrHilzW0PuRlEWPlbPi8ls/JTt9COugByS3jnl
/gbliGXxTlQjOvaAw2e0xjaEIJOMLjwsKXOKfbprXhNoXRgi4iDBQ37nZgdGxu77OebJH3Irb/g0
X3go91DHxJZsI9BJpuj1GII4ZYxZ4mkiojgQUOjEqUjiD8Wl3LgxLpmkQYCjc1Jn1YScknqp+pAW
UOq7owhXVAQlbO9HODBMDGBdpad+9w3ID6X1YtpaeWynX0s/ZQxptxLhNXDnig2MOTFjppU4Z3Nx
pq9InXmIoengJ0TnwNq6p09AaJ5Pqx3cLWmdXoszEkD/vn8d5T+qhOhxEueDihYizRDRi7HnGn0u
pLQi1LxUIyfeYes2mPbHksTMMhKccKgA8g423ZjVtCUKBJCNXMwT3SD9LDc+1wYC+iadcy05qSKK
gKYETsU1PcVvl+HkTHUex+/ve4sROqSOTQ+7WdwqfBpIcBRckbqlJCkP6klDvwhPA5bWB7A1fHE/
gfjjmfBEBA3fyK1Jrc+EezM44xPncCCvAXUUjBFxjxcjIXou9t81f2O9xagXjS83SHo1t03Y0+M8
GBsCbQb3yMD/4RW+HjbbzGhSRF92Wk48RT4rBo4QX4v2hl1FOCzIPvP/6qReOWbOLcfPGeEmpMQD
K+DvULr4RGwkdH0mkDdsVB5RjKOxPjkTSFGd6mm7OzY7+frcEMG9p/CjzGNoLp1vFxzzUGfciB8x
Yci2f4mP2GXBk1VdB3ve7HbhaoPncJW5xbHKGeIQTZISXtP/siUaE17Iv5AJyng+Hu4rvXAv47Tx
UEPHAw6BBDIoffpM4cV+5Tt3SFL/GH2Y9bMZ48zDQ48qFBUOOAOd8/dMKcahJUFHJ3bblWz09PDk
nTJepu/BWCWGVAuNB88qCvIRRF1f5kEZWIzc363NH5xehCv8Pw4KxwHnjFWKZwsnDRTnDHTIyETf
zWrKo4vRAIo3kU6PUhuzgf+vqHjEObV8bjYVNujRv0YPriafT0i8kiu+GfmZ5ZeLzg/Qcb7wdUmF
Opsf5uaQ2Z1VV1KcT+KUqJENNKRjvF1u9BFgXHDSGS0AVys2rRbEXO4ZDqOG6t6L24uDQZ7AK9O5
kANEY7Rn2X081ojJG+wiWHNHohRgjajZIMh28KCAY7iC+0KJEhe01VJfDi/sD4BgYx+9B71djg2P
cTAawCKoVXMkTF/iKVryRTelW5lwmnFSwg0nPqX1lYh4AG1AlgpoBG1XPwyG3Qo76rt5zTRyyhBG
AfyasxeqIuc9RMuJtC6r5rhfaihyskmXLwQ79xsovXtPJgaxNPJsqCEr9YDjoNwCaUHgFALplhqu
iJ79ukd2q0x3IAi9Psng2a+S71F9E7C3YAkVLD95pnrgTZjy/uGqMCgSJv7bW+VjmklMilnj6wIN
c/ehMxINLb6ZE9YGzQoG5/euulJscI9RyvPe+r7LCCpDr5BamriSbGgLDckNNpL3IB9tK3yW3PYZ
ooFXMB7JH0dVsBnz+xZToAUyc9Z+9RXhtvepfAryqUymyVLPmWo5wwxLzJDXHIloHRUNOaRLVL3k
Uwx6V4H/aY6Z61xxMbgHgpOIzcmphBnYQi3kOIhXwb+qhUX32vFsvZ/rURwWuFF16amLiH8WiY8i
6E47kFcyjMeoqe64kc5AUwzFrkINI1VMd+8+IKRZIs9aGDj/F2NCdhalPMBjBs1UnPo4FYhYGeLI
h4Rl29hB3EaCeGqG7gMiNZDX0+0gE+IPAcESSjOsYUJxBFkLzfqOVZePT0uJMP8W1ZVPO40NReUv
CdsrDsvmJD22IMKvyXL4+JEse7gDkeJlczD5AhScR9aZyY+QfARm8PQdmNBUUO43z4CdasxaARx3
w1CiHE4T6edrBkM5YOmDn80PP5rpnhsf4ufuyFZjehkY7MPvEcAhw8evW8L0sLgOcVLdCY2w27I+
su9CEYIz9l72sGHtep04gGPqA6ddPYcSe4K9uy65hajjwbq5VHBo71MqMxjd0IywzZ0iyQRg6yqn
Jet6vTAanvx1PriNF2InP2IT+ylgOz6j3YbaVsM5bxiWBcQDl32L+0iGQyCFpelfWkaQiEGx8SVJ
DlMhPIxLG5LecmQCo4lP7ehUT6QbIZ4WywmlBbUZEnP9KIDMhyucpcY0irYBMUW4g+64TtxJH5cv
yv57ZnGVRz80MKzLt0qshgvwSh79x1WfdYaHzI4l5aNEhjalGfRTdzLYUGOsnoFL9UA2apD+cNo2
H9gHmNuC39wWrMvmsbrjVkBAOSp3jszrnQpxKaI9IogH6wlrJIUWtrc4QxRnDb0eJQg3Ia4U5oxn
Lk4DQ3LjIysGzTus4QyzJdWBkd5R67G3KHAwAnolqWEhjxG8b3jQ437xrfa4y+O/hkFJ1/0gm+as
PuSA55tHm1rj2ZGwAKWYqRGngiAUw+/OyeoGP+vIJcRDace1oy5B7swp2FPmUpUJPTcrKvabcFj4
dh8Ve3KzWMypC7lpqE9Z+2lyaq9DZgjFGGoFOoEO0Q2qyb4XMWl8BnAxrPXf8uaF7CHH2tPB1fym
2tnP4z4mrodv4hWCoQdyMwLEX43bymGFyxaRBTgfsNfA9uWiLpkXsIhC4u4RO84ZeQg6Y8BtBP8w
9qCwAwjRk7K2QvA07FEVKmgn2Ule1yYPKSVxKiCUIGImoeIkjglyB1w21UqPWdLwryvsL/5XxIcy
B8KtDfInW66MlAJHNthkMD/hqjHwLylm4TPe9rVkJ7L3LewPGpouKKGwoxmiHNYd2hHse0bkt44b
2dGzUOdGl4QBqTD6zhc6QyvgCTTYLLlTg/8UiO6YzC9WRoHBJJAQa//264wclXn4YmDtNXQjOLFm
foWI5OFQqq5wuYWQaDUmk0JEz7943WCdaZyrUNhL1gHAzd0eHsiC4knFx0NaQO8fQCMB4dnjwQDh
UoGQKe8YPzVzWJnfKsCm9ZE7SsnD0kMRjTLIwqIgJgnGk1aGg37LqfzBojtTnf5bM5oTkKco68Vn
aOeMvpznzriO5uA0DS8FZkwyyUUUsw4PONntcoAIHGuggMOH+KjKM6GbxH9kZMGNN35jDp5tAO+o
I6qRYlN8XaB6kmMwGH3B6XuSR2B9KhvjHqoNyca3b8CsuPK5B3iyGzJjl822b2wFb64AQxIf/P/a
7+Ive6qDJxOcFWh4jL6rI2Vx+StvBjjuLQnoYp571iFPxz+m21wO8K2tPExpPEPjBJbOZoBNrm4T
WegPoJJo4WuvhOW6eTo4J5XEj+qOfjIkmzNWnQxO3aOjyPUgsvZcjDhodItR3uxeMZcX0CUJRl01
Hvy6PD2QBegBMejEeBYov7+yq8T/UIP/eDqzJVWZJQo/kREMKnLLKOKMQ+sNoa2NoAIKgvj05yv5
z45gs2ksiqLGrMyVK+PC6TZY2MePzwyg/mXFpPZkeNn3Rche9OY8v0TZ1BttR0A+dicwi8DujyvQ
L4HPUYh0MYsg06u/IVEKaXNcCfSAJaAkgAsCCE4NKQHvBS8FocGRWmBOQGbgwBhpI4xxxRTRHlwj
PwoJDdOABQEyD/DXv0MZaTP2kNAzNgYHWzsmDAxRnJE4OSNgMh/iUbJnz4mYh9iKBJqBSPluGRj1
qEw4uMN9xi5+CxDruKqH43Atbrc/IjlmtrRH1OGA4gEPZoYjb6m/MXUZDuwIUftDghG7QG/jI7M2
JBOoingT1wiXXDCBUTou2LQISZjsauEoxuTe8iRwwUHG4ZkCMxuzIWAocdAs7DkQ7TlfcrFF4Jr7
9GzuwHrT1hg3K8cnfCZIMbYeqK+YnRBKHiMMV9/Ko0K54EDYZWLlHfBU0fs5yItVnqW2oa1RZkPE
jRyXGfsNDcEQJHP2M7xLrKV/Mh5mK9b6EuLD1x/l23f/yIGOBK881jhcVr45cUHb0Gac+Xq+i5dz
QVtwcEEVIzfTOuwFaBFqgqMQniBUdl6LA6gpkZvIA2C3EAW+RaAsXLCEoP+i9Hwv39ZWAxf3AyDX
CVsbEHJ0oPHFbXx0WdVUeGp+q4bW4KPY2P1XNvifXmssVUFxYE1D1YBUSg0SsNvAAWTSMFN81V+A
6FB7IWxCj0FrUXw+ovdLLTMS7oaIkkEMHKP8ZZmiA+JHIroiPYC/2wp4s4p9q8SnBfiN4nLQfal4
jCkw+fAz9Mgb3E5AjiXGgs6YPAzML29qaqVZ9yO+83aJuIRFBsprWI6EjQXhGp4mLpAY8Ap5DZzH
NzIxAa8w9kh+b317GPxBRpxJx4W4RseLfyhuHXRdIjUDZWb+RmG+rdblw8jxCwMo/X0DqbnmTPbk
hWkHpCR3pG09lI4R0Qe2VAvxennxU8x1WIUIMgGTgS0Nn6O3OxhK7AiFEz4C+ZT4Kwt9BPgPDwpD
3iFb1cPPJEZDntiQBmzQKKVzFAXhX7jRAb6qBBGAjOrcTPFP+qHTSQumqM88E9x8KA7wtIP3YUNr
PG3CbFMrNRDUSbK6HmooMA19/CxmWKLioLdhktU3sWrJeIPgySABxfgj+vFcEMYp07KyMb3Bh+rF
VmccQ78y+IObgwCSwJ1pr79kLHRDduN27Ts+v/ASxDQ7IB8HPtlr7CHcFyMoMLFaXghJCjXJbdJ9
uFjq3mdCxKMMW+m7BJ7zbYK7J9HJni511p0SzugzTyJiT5rv3QX6AAxmUDgRsgvrwvkKmmdUzMjl
0iUxDkEP5NSd7lWTOOB5eYeZtSP5aTWElaCGZxCMJXFQIeuEBHqweNl6QKSAKRNLdhiAcPA6P2wN
ujAnBEhTbh8PTzzmWGXZMu/1FftcL0aR7CNiXzzk/c7sjidYJTz3mO77oZAcVc0j0iezMXBF/PDY
aShEPKI+2GQlc2RxePiv1yHepWb+WEAGjBKQMYiivw9brEBGwHiEYolNXJF4hOfDVDUwVo0JUJsN
x9vswlF8uLq4LISmm62f+M7h6gioQh1eJ6DDtnd8lAH+eyWdyygJIIvC37zi2HIJmgrdPVNxbh/C
8TVx7dt18d6oKIFBLqzeOKQ51eGDLhyWL+M9yu0VwhLYZWUObrIz+TXAOlNsXHAkhzG0e0yvlRdf
3HhSwu3fBStrJ0cNSzrJMWjq4DoIOSlWW9TTA1o+EgFi0LHeCcaLN4ESWRh0mDdr5y0gi+4Fr8dd
RdbPmbR+X82XWwYgFqG8xI+U6oHDYwPr0hP8/yompq2OT4IpvTHcjkQYwPFzFp8x2A+Mz/YZ9HpA
A/u7h+IUL+t6xeyNiIByP5k9XlY/cUOv6o8w84AxBS34DWsSEw6ch5FII68iONA5DR4u4icMi8T0
ucGAz7IOPZRgbPgAgWW+gJBMNW65o17ty9VVhgNECyxDhKwtTCiMjzCTjEBx+5erfasXRM0MD6hF
nsS0x28LehiwJW8o67DX4rUHjhZkAg4WhFH5XAhr6gDResj+i1DzOdCTaR8DbrLqqF4PitS+iRsE
RKuqNsqqGTVxZfjJvqDJ4iNyizuc++LFTgX3yH0hgI9wcG0JXYyqNRtKvQmxVTtgqt1kdNHte7nN
/CcQmsT9XF2pO5RfM6J9v+vVm4buonVwVIDMeDUTrw/blPVhqvSLaqjJa/m6SHouzEVy5VT4bRPE
/TZNtcn1PSEKyrDo+DWuNck8KgICYRgVgcI7S/m2KDDcLnDYl1gDzWdvxgeB7owSHwssqrwlBPiO
fBxUHvba20yncgDhR3YSskCg5eiYTZDN8eTLz91turjVhLsyo6sIUH2B6WFXAPiPrrMPvM7E+Bqg
MtWduIMd3yP8++06jUs/zZa3/vxWe8/+vIYefVhaDNLcqe4/F3XN/kTHbsxy4j8OYoZ9LAYjhIgH
BuQAP5/XBYX3GNn2uueUEOOwBNhmAADrmBr+jmzto6BTBB3iOxPL2Yun6g/stPLALao1Gz92eloA
3wwa8op42rPBe9N4tYoNR0AhIhPT6YY9Kp0y2zZitwe2vfRPG/SLlzd7xZ6KXhVEIlPMewFBO3Ai
QqSwgqL7QdH4EJFXazjO5vSOt1nTaappo4ADNTrXVf50s7eJ3QLn5Q0+Wn/s+8jJ4x8qFxRIkEFx
fv3pcCwAJvfKLQaUZg+G402InaY3Le8L6Vxv0MMOFoLcLIEx4sPmNRLBRzVDWlbKRs0X73oLj8/7
p3w7SjgWvGBwrtSjPv6tjPVjNnBSnGor/w5G7LKJj/q7d1Alf5Dq83s9lrDOaandYWTBsdWFFLw7
7z922WcwSU15B9itquHRTXF1XF37aDtvxCl0GlY96Gs0Ya2ooKbGbgzzE7DgSIRZT7tTxKADlAa4
HPRzm2UgxT2dYhAz+z1mITl1VgJHA4VGSVRNlmOoD4rcpu8DjNJX6umGr9RJ7pmROoxks19thOhx
RIL7dIzbpDkq6Njgha68CNCnbGswyS8/6lYaOOC9QEO/UqFI4/dnNNI7HkSroW5Vla1gWlFnHWA+
iUvcAnoBkPld9JrftcVDNnt4D8F08bGAnUApBYvTgF0p/lzmNXYAtKmJzcWtR5de9OZ5b550p4Ts
fkHzL/tRxy9Ci+/SECcVP1Uc+n4HfpCHHedAZRaPDC5coiR2djeIqP0aJKckRE5E9B6K378/kH2s
QGPs5Xjrv9GYiOKRYTN8YmQyL+ccUxFyqCebkrFYgA2xM/iQM/MRdEU0hkV6N5LhNPEvGPhDb4AJ
MkWOjCyZJdpp/HvsKLl9GWn4pzVj8FHAchi0jM8uIYi72OIIb+JfcS56EcVy1BNz+oQgeV3JuI2U
LRbkNdiZt5verI77RJZnorJLFEEu5DGEwfqpQdghvG/wKfYzTBcFu0jMcLiYvRxw30vQfz6OLZFV
/XY0Jk+7zoYoM2eNf7GD+IfM41/1PDhWe2lFsNpqCXRuXgdNMNh+1pKRL2R+RJAE3fDApo+sgmPB
9/p9ThbVub9N99UkX1vYzGBLfuPOjNMvkoWngVxYq+vX7LkgJGv8E/2Gxzp4u5BwdKz3BB8K2C5k
nE73MSRcyqHcVBtpilVph7jZQyOOxLdFnOV/mhfRlDO3X8Cg0PN/b4o7iYsEy0UHmRA0Um00zFNU
wVukbO9wkwuR4AtK4ieR7HuHi1zBuhfNnpO77vATyQB/odfngj+5SDBhAmViiUeq/ubAHYbR1SnX
bPodTM3pvv2BFLyeskrby2ggL5FBXLhETUKX/xQn0PFdQBrfQz+rwj9aO79OH1juUdsjlUAzQdOy
V0MDCfoeoAtW+lWjGFPJui2jXXn4IN8I/kt4ephCdrf9Y45jNCqfmIT3mQr1z/WEEJSwcWJ6p1Hx
9z3fregX4PxN9YedxkVj4eqbzx7EqHbWDrzydaJrUTo2CfhpU4wI7ep3a9BWO7VH1VFX1DMHS1Ud
0Ms96oefBEovuDpPd3AMj721JLDx9mOGHLJ4Baw569u0tPtBOIR4f1HPGmR0MC2G8D/vpIG+Lw/R
DzsJ4H7Dq5MFLHCD97Z9Ey9gtyGMLMx6YFWYMkGvfC8++MMCtWECxz31fP197PhTP99/+XSqrQko
Lgfl49kydzhzPM8J1tx8/8RWzyz4zYAPf+yoDJrk8DgVq9uSLDgeYKbZx637WER/1D1Do+1f36Lw
+vuveiAZ7fHBvXJ2PX0i504sIC8hepNDRd6+267XKZ3oMww/0VHMdJKBzE8/pmxc0L8HUJARLfw2
YbUCaviHYcmDT8p/DakDklzWWhd1T33G1JAhI+FdVV41I+2bEnq5D56MeY/1O4R1A1eAgd3HyfCJ
vNE8RlLf0zK3AYjykR8HzYQyz8JmjoaxCQE2UrOy2cH0oY2banNnf4BnyJ2hYdESc8mSfLhrWG8W
+X4wfWkOG0aKz2aU0Xc5A4j5fgifwAWfw3axCRgB+pxNJAX/9518R5uoHST0KVJzcJ87PMZQa5uH
IrWV0v56U5zuVp50xzzCeKX+Scn0yXUcREhL9Etxj4pLz+2vsS5ami7Cb233bMcxZW9HM3+SOb/y
LsYq5aWHcebx9kwyfm1fRO7/5eMTTNp/zdntf0vfJuLcPtMMrzMoKPiD5HRUiiCu2TU/ojGcAJNk
X665/2LmxAiJphASIKeYgwh7bwQ3BCv3pr9Kguu6t+iMkDfGqDOm0HYD577sxeQbDEKjEnQRz326
Fw3FMN7Hv/EPfXevHZoVS4OMKGbnUw0g319u1ON0CSgGtib2F9YdA8DPgEgDMPYcB5HRDDsWrXKh
FtzFZV0faUR20oNtvha7VsYS+55zuXye9RVr/xWlCHwUqCDOoEzpvzQe57blmRxE4/+/kdq2LPEH
+Q5faoJR2w5ffqLeyaatpM+ZJG3jMqcyptqBQVvwp7JN9s3TDR7dw+OKwXh0D5JhRLDJTTlRswNF
7PvqmtmKuTI99/fSIsNzA7MXexEzMrGjzk6sDmj4oaViWnPec7ovAgBnvoEWpsSUpi1C231glAz4
m0aGTJB+QkeiXZlimqA7vh55jOUI3ZO053+qr60LErb5cMGHcXAhrDtf1Q3lqdac6IJUGvd47ZPN
75G/qImrcw94gQJybC/mMthGXoY0vM/Ig5cgErcjjqqmjNzkMc6UjFWJKlPoUGzcQEKhNZuBoeYJ
WvUlEDIoUrbgsIcVuhpHgTSD6nmsIsIXoBxDSfXQhHKzrRIusDijrCNKAJq6BCc2vJo0bFn/VVib
khZS9g+7XlC2/IziD8JjKPPtLLhBeHVxkekGy88cJlErcUsHNeKss+r9fNCjCy3x28um8BhgFdSC
6icedm3I2xwRvAsCphXqEz2ID+oqXgKbAR3Y++kF/XWHyNvoHqHw/ikOaPzRp6HEQxGhCT0muglU
kqjWlL9KtbBmEGfCig8SUS7ycR+SmQfxtKRNOr9PBxPE3vTcFUHHyQEuezYW/pH8ONBuaP5gj+KO
rQkIALSTam5c7RDsAE4oizuaO/YDFrS1HkicVsHHmxG2KZPAg2B7m3EbqESGr7YiikVEI9D7rEeg
N9j5o1EU7Dz/qVEpOWr4hIZBYSkAG90RSuodRlIw0BDTAdtlU/pVQ1P5HPEDplHRHOieufighwY8
/21B9t50RroKcjvX3FRVY9HJReq2w7edlxTtwUTLBVM59/Ny9u+6veDMfRpb3YU2ibjiAXG0nR6S
/cv6NYRi8zsJtGe6/OUM+SbBe6bqTpufdA8tp5oAUDBuAlZ/w1RucosuTPdJGBCMMnrsN3+GU3vR
9nHGIO8imW71diySPPM6hlP+awdAe8ET/y54jlezkE6iQE5c7jPGb3sGQ/sEOXJBEs5/TG88m5IY
KPp3wrsGaD77W/RxySR/QWlOcPd8Tw2SjrIxw1Ee8YKvopQ8+L35Jj9TPAY9CwmvIAXqkjig5DyC
HjQR/3OQR5sBiUjKdMCZ+5yZEdr6YIS39xnepNd37F6+awli99PN3RyVlXgDWXDB0T7Py5GgmINw
qiC7BKe87x1y4YLVQrUfDisP6dgmndNzu1K1zw8vo7fmf+wGheOr+O3MCAZuLnTrbxQkrE/qTvVU
GG5Tv/fwehZBeY/5OtmDl+OgbjnTkBwUSywbGSxl4q2cA76d2uKKYvIbZ65JR2quWVP4kzNp+JMz
n8wdPoKvEff56O8jbYI2E+qDn9rc/mXCTXB77be2X9X+SVZckKwtEA+SM9m2D/Kr2M5864wX8Stv
56Lznaz5sy0Jj7Tl4U8OHm/P1CbX5C9WuO/NNtu2zJzb9GVt0w4k4A6JuUlhONPRnu5lxC1+5m+K
wms401CtoMAzLPikpihtQUlJLu3z/MqfPC5+/eZAYiFefM9kxbUoNyiqIw2BxP3dvf09Ah7gwD8K
MZgXk468OPMna3/7Wez5kgVQIJLOcrf9pLYYwqzwLRh/tiXhTx6lzJSnfS/Z/CsJWZA998nkYt8W
8sDmDw4KSl4c7beRXVviAHmHW+1D3CID8fT3JbwKwwO/csGqxv61LQ4P83Ieab+HBDz4GYjyc0Fi
zhe+R9TeNyOyo/DUHp/LnfYmZ54ko/biXzHbC3Jvk/FKskMCIyUXQbrnDhkmi2Z4D9r3tdlSVg6e
IkHXV4Yk4m8J2Q0Xbbytv83GNYfI8XtQAu43w3zy7xYZUIQgPPIbGbe1yzNZQFZtNbRv5d7rWxQS
cnCT58Qbmdh4KkSGGAshkkT/zu3XtF/AFMJjH3ZY3+rVgeTQGZk4oMj93pHEJkvc+H55830XbyFV
/U3FmUd5KTdFSb9/kp6b/84xcL5vZtxkA8f99lnypj3b6wZisu99cmi/QjlmluoCpVjtPjbOpwS6
qSImPeIwuvd8Uz0JaRFiRhfIFQwasWRxPK8halUHzHdErMKu83pMwJt3jc4aJX2Nmd9i934HJGMi
KSNH4kazYtKj/sm6LSQmtM+3CSlPW9p/xabHc5MSUmfU3ECBeVw0DvXHs0JAb9uDT+IHPoM6R+3X
1jw3yY4zaThCxeaanyLV5n3UNooC+YYH3bctvh2FHHg3WQOMEM/wPD8rArlkUHn0BRqEM3e634s2
9/Y1ZNc2As9SzeKMWMv4KXFxIwkv5UyStqH5kyfYGyNfkiU3+ZWDC47H0+YlXJCedyZEv8P+Ie7x
EBWINoNi8tx/eXyblbRB9Ntmxv2YhTESCV6ztvCmEGWRz0D7Cy818Rnc0c+8gDe9UFGK//UzFk1+
uumitimmfuYJWkk/8xgHf7Vlo/B8IileJ17Ao/WJcpGCDL+XbL/agvZQw5AUDcBGYWtG5dUnsnmJ
9LyVo81aP5MLeWlnblHCQqTSz/qZnOCvq0UmvK8+URxScK5FqfmJ57/fwl8kaIvBNZ/CL1x8P6z9
/v9KNVUs7pP/tyj8zl+Umg76PqC32fTW2e7O5gbrDBLxxe2h+iZgLUheo3s3VRg4q5Hed6LQ651D
vwKzUQ4z9OvAeAlk5KTT/t28KF6BqudtoYjp3oXOIsnsAr77ASGshPvjPbYkYQq7EiR+2nmYeN3G
thxPClBycH1b0Q6anD/+SmOzmGuAqBFJ2YViPNNhOJum95EEIqiw0EbVkO3BGJq5iTJ5wbIP7OBi
VSkEcF7d/63jw4WY1+q4C8X+dXxbvkKjxK8HpwyQkzqmBSOeJ7goIKX/XT9O8phDJ6TAzZLaT+BR
bCSg34SxB9l90VlADvAhnu9CHdUOgg2MKFevA/n+72ckOVJklXDH/8Kf/fSgG+hAmD9CaZng9nQL
VPwp2B1ls7s2lOUFjjD1+F6ZPXBi3XNvlAzLw+PlhoHWwBhnVcSxqXCUnWSQtM0eYw3QKvGp79YV
vu6pjPZPWfSyuTbJQVr+5ktIDbOXCzFNQlhr8BT4N0HQ0INZpbOWQDXzBcQAJQZWENPN0QQcOmZn
GncxA14X/VXswh7NSuOkM3zx3JfwucocuJxtddm1KI4vL/DSPOCafLde5QiioJduCAIW9nO7/klJ
zWkdqO68txCEFwYHfBnGZRrijnI3r+x1fiBEGt72r4BGeo7in3efGDCmqMTqL5zh50PSj/2UhvKm
Wwyzu3OBJfbUG12WKSbhnzeqRydSYYKw47moPBbdAxxIsCwWMKWMVRdPIlx4cPFRwM4wBlygcopb
uBoOe0ul8oBkQFG9ujryaPArg6hdZk87W6FoG8yanxSwDN5sMMbg2zG+wJj3Jy/4dn0BFQQv010C
QtLfzXTEctcdVpBkm+8DbEu32yic3aB4mKoH+BlhWMp2XYCzlMULUJePJLBmxEQHhvt0YMbwMFna
2KPXjNjrrhi/PECpmYN55zAA7PNLp8g8inCAMQql4bKxbovBwCixwWLjdS7379S+763lQ/jLHJBr
JlE30OdaDD3iQVwAokB5g0udmeNrzejqO08YVhjOd9hL8J+2GMnVlHupOmLs6ChyKwhTnI5mYRmq
VwxLeEsS4lJk7m0pgwbE65wVT8HhCgYI/3GxGSQy+BjM8UPNpTYKNE6k0l1QM52BGaNV6htyOKWe
u45G7O7lo0D/2MF7jqC9fyRV/5Suffur55JOYF+jxpz2V9xNRjTIfFc+9H9Ud4AVvfGE4gkaXw44
vcDL8qfg8aTKeVn9A6XTw+u4eHAQFfllfvB5GfVnyZEK7xHBTgzcir2yFYLwxSxzm2beG0jGy4U7
CptHiZF03Ac7e4Gg1kiWcs8hW9HDbk5/4NExyw0fzNjEMqottAX/wYXDTt+DUw0hwX5YNgz484Sp
tT9rnLsnWUy2dAGGfMFX4CS1KtCPqTR1Dgp2RZ4cfMIbBkvm94v17MEl+vBeXs1wx0GDQSaaosRN
lvcS6+hidmEDJtxe5Mbx8pK6FSO6IZyQywQjwS4gG4gaMl7euE10580u/UPxnlMz0eg1wYNTd56o
UF42I4bdHgxdhwKfR3AlI8IbNCaDh5ePcatVzRc6PTy/QoxsBt5u2r6rmEwZoUJ4F0sqdrftvQb3
TTwDZV6s81l3XUw/UCn+PCZjnNFMdZgirNwnqkX0878MKzdKiD3tSlQbC7TvbYbUakWPlc4OchHh
QB0Aa0TLjF5v2Tso4+omthDvPT1ZRjKb4eafBYh96MzCKcYmoDYYSVJXOaLl+m0+Dlw7Eg0CtLDn
yPvKJuqCgtLaVMbJCKGkWj7d4iT/1TOdRpOFJiyCd3Konp8TVHMotnHJmBfzcpnNB1s9MtNFtWC1
ZqWihiA9KzcQrZaEQ6ZJ0CXJ7gN/tT84ZKPOBBdHavI2hMYWvITqUoG4Ed695CDNlNkgCEshCaaJ
CReKLq/DFRSXVjbDUv+Ep9BUPWKnGLjreCWetTNJmCgUny6PEXBEtEFngGOj+CJtBGFtsox3/afo
Xrfp2y1RABfMDIt0GgPhP2rgLQgcaKd7akraIjt2HjiymUWQkpnCcpq5TANQrLXdT8dXBauFLjts
xtiAawiCOFSwO8c4e0aJGP9KY/ooxp49OnOnd6jcl3+1+n6Tj7o4idWTAdwAwzAEdT+8/uTLuHKL
eXwb309iHcYKOlVtCvsg/JQYt88Fs/7Arz1903UeVunCTdYB8DLOa/tOFMk+/MUqWjjrTnAsdVX4
4fKypz2Y2FjvWQpVCJ75VMQW5rL3RsH9DRS+mU/7zmPGfNoE2qGPWPCcpNMwXA9wj7SEtQtTLGtR
gAemiLsR+gMfTC1S1atr9nBAAS+AWLAoTnY1va+YCWOcsQZeByIqCDpgh8BRCc6vLUPyPkc46N5A
PLjFOIzcokf8jhAve1ioYPTDY5DgUYXHnRggSXZOiUpICTIxZcLGVhdD6eXuJOpGZYk318CN/L/F
bdpZXNC8wWBjhjKuBJ58C3ig08f8PAovS0n9y4kSs+lmuw/4gc/shtNBAXsgvswrpbcMB42hFWNt
/5HMGkZBoNFQbbMO43cMhYLzAJyi+ANoNuE3bDxVsw7zoAbgD5Hf/EnkplQgxYhHuryJdSZUWOL+
0nMBCtTp/Cn4ktqApqF+tsFTiHBNTnhMhunhPq7HO+X3aez0BfZ9B1PNkCkQdwbBqYyoTDsHPQvI
l4MQQA+mtR6RO1acvnFWR+PlFNK+Il4yBQ0Aes51EPUAo7q/PbexMBMYL0vBa9o9pBvFmQePi0XO
yz9Gew9+Zhi7gUHekJBkYqLAZgr5McyQn0nvkCBejIiQ4LBKAe0ItxIBHG/DfFEtX959hTl+qFQu
LJF9Y4ev8YxOM6uJ/2jT9JWpji4a5gWLYJaIB8KruIAVhsWZ9d9gLp/PL8eHRSlY+HZ4NQh+zt8a
fk/gZZDuUXtQdOmLX30j2KxjDx+GHwAKPIx/MdsRkwA15YEJDygZuwILJ1gcI066Ky5ZO5FLCqs3
+pj9gGUOpgsL2ZP1DLCcTQGs9BDjkmYxwWNi3eW2gi/fCCue8xiLuRSSa5uh4a4fDjGEPQSVKSbH
hUyGPZPF1YRE1KmdnJHW8eBSMQnSZtwMtsGNhYEVNWMdoLWijxOwZaJDVPje9Le3EYIECDsPhg6n
2b6nrNkYhoCdzZIDcxwL7uMXlJ6hT5gQTh87HxXb0l1H84uPKpYSPpdo1Jqg9pOFKQ11K1mEdmq+
cGcpr+6f0PrZUaCtcK9tUM+mIC2ZifTVy8+OzRDNaDGtwVYPh122R568EygV4pOdhCkEPz1Th8zX
IheZQkxxslIIaTwXoTLMyEFtum78FFyv4qPVWff9h4NzMaaG2zkE355gZsCRw/6cP7UZ4Li3Bjw8
KdefHWN/nO41yKRc9KPpJITf6xijRfVuIx1+kQgm+6dZi7lqVPzpY+mo7fhCN7I07P5Xuw4YBeMe
Qm92uvjMhijPd8wzvx8dFM4QLpQC9LT1OcibbB6dYBVUzWiXTmGZe1vVtEcM3ZHu5tN4jnj08Brr
gx/Dfc4OyX2KZuVHHMVX9bjCdxruE8Qv1ZQ6Ewn34I59746jAVSuhOmlGZn6yw1yZfohurOZwAbR
YN4h3FYfSeH5/GVdkJwqnxY415WjdNO7BYhsOOOTAErTAh8+gN8eAP389IETnyXW0aMJkJAHE6Z7
J+5Az+HujdaVJmk4ba77vrJJ800UuWk+NXvAS563IOnM6wYn8c5c7RKpuZmpQDkZy0XVG6pwkAxS
gn8C8CyvDIISQbaZ5T3Ebqlkp/ZXkCN+tDGOCZ8HFITNE2+e0YewS/KISRH683A4AP+fTe/pLpF3
MTPSY/L4eVhq3yoRpHmg0Q+JhKIhYvmG/7EcIaRkOGrgd1i62WWJxMXFIzqwm0JEfF5H93CSy+4z
38j6VGmmb+iOP5+JKo8UrD9NMdKvMHI5b3xNIV21pHmXve4lm5bFkuiPGOGyFXxThuqWT6cgHgzU
JNEl9HOWN1WfK0F+xyy2/jyvwED3HTwuu/lC6/pPnCjDeS4v+vhlMEmUiMoqQI0rQBCjwOde3vGp
NXEwP/r2iTY9A2jG8OBbPsB93nB2sktTxv3gPeqGugk/XnemsU2A4eAFR8CASSjFYa0qYnyYwLAA
YnqygbsGSpBBX6RN5IU+qX/Sv1cdsK+9AnjuDxERqZQIkdSpRkqAIZhZmKWlD8OLBmzS6OwRtuFj
6Oy51ZWNLbhaEc5z1/ywaUDkfxSwVQtWByRMKFXZe8HLkGw0wcaHP/EvUn3xA/duZ8+izeaswruC
ZRQRCHl3BqHyGKlUXiSb1y8SpDopdpGYw/4oFjSIxQ+rRpKYhhQgtoY4YLArwI0Zwa9xupHYIn9y
kzciLst75q4OPlOo7FTzii9bBS4TnCXeApAnwH9mdA73H+lb3dxqXkbNEB6TB19EK5AxF9yGHbWZ
3SgA9rj9hfqpTW1dOBWeZhakYz/yHnpfba0EfEOIwP6X6QaUqfXDKyKrIX/nFnuJZtS4dJRmwwTy
JCbSDYc29GnwMMHS1bcvoAiIc1FaxMeCBpZ36mttzVMwWmRAvLz7z0NmQyHIqZvYhasu1wwdl/WA
SqNBUBOBZURPBonUmPhNueAvfe2484QjfFcSOLFrycv8ZkmnUHJKjboBs4l+yuS3RwzUmc6WHKUd
bl+TN/EUzYEXu/jxGRWMioXlRp40H1hXN16H/N+1erYKI8Xv+2a9EU6gw9p2Dv1xB35J2YISl00J
HM/QUGc94rUSsUCQUd+7Vkd1e5J5h1yqWsi6lUK/2ggOy5Co1fHotb45Pf+Frh1N/lrVjPTYoKFA
1gRABaGNi/Sjwe03JQ9q6tnANkgwTeeR2M+MGM5GGtKFLcjCHyUaDSu/OPDKxl0rI24IfE0Zfnvm
PbHfvHnLE09Aw84Lkx2Afgiy0HiduqsXlbekNqghbVluo7O0I8m5JioGHU7ZPYkQEsIRB0m02cDU
1AFGjketOVjRfvDbpn7/xJ9yZlHBlF2F6xMyIVQdq+6pLekTDQJAg54Z9syri+rLX9LKZJaHOOab
JYUk9FuyumF0xbfcu2HCOyYfK5p8lhXOmsfLERg8BXxAurqLJvo0OocneUp/+kyZ4gkJ1z+FgKwx
vHkXCyey8S/h6thO7JJt99RHRoB2vTTOTx/e9mYeolTqGueBR6w46zo5g0X4ye3c7lpn2NFht0AK
3EGGuQ7HDQi1XceGzKc8RudHx3j6DcswnPhvt3i7oOvDcKhBgYkjK9yeEAqdlNwAV6+gwiUsGYZW
MyYg2AuGjVWPdTMflUf+Twszl009s1BfgdGN8Y/GNrCXt7IPjj4J3tsSYyxaRPQ/nWE0ihYf8ow8
3OowOw0hI4G3NIHUNHOvo9SBV29Szhr2KHwoYUxOkDRAqdn84UmiwcEoHEfgdCDS5+0EDLiciTif
GT3/kxG+wKj5LpxBEqsH+Lc/lpEbMaqv+zQ3RElXMx6I4oVWPGSG1X96Tu1WQW94A3+9BVfJN+RY
GYPuLp7Aqu5qa2ZKWTKl3LhlIP9tmt4lJEFTE9fHGayknTLvnxrU2OCfE0GnL8fQ9Qr+9Ju85tWw
5PemAofMNbW305YwjZZbstChzg/nIbHbrP4uJOZduSVyG9RA1zUeEaiVsPivdc24Tyr/MhCR4Aaw
1BfUPnz2kPOL9LBZ+hFC8NX8bOPIzCbex2epnoGaXWTreHGbJcHHf016Po3xe+tYl5hZCM/UaqWg
sZgVyi7WYRHLCHc3sPqXZTx/47R52YXzikhz/Xm5pdoGGtRJa3n4WH+O0YKOQNy5c7i7TqJ9MSlg
bcsW6QzKuonqq3DSwgb7cuGiyHrWoMfeZIgPZXd9vXl4m1REyIBezsodGNIkojawAsKabt1+xcTR
GQ7m1bY/FzRksg9VlQYAAaF61+wTxE869zB1ooU2hcLHQanam8rT0GEcp3BKQuAviHvg/vRwK11K
AMb8ciTNSact+2B2jhDm+j2fkOXQyJxB0Q+h271YhPpby/D+X738byyotcGMEyQgIgaWERGkkUyX
uuALZ+B3PcYNfQEa445B2olKfK1dO0YGq5TIAtmPiFeo7NRlJ3eZF9ItcH5iB2zVaZdgjk+f6Z2Q
2FvxmghSr5yAAqn/hnVIMEMRh2BOVxHlntU7ZiEmf22KI4cveRd0Fh6hJXx4pN8Gwf98AVihpWKG
OnXQnERIRak2iP4HOzyN9N7GC3n4+SBk0Yv6iXWfaIyHWX2GxHYh4PGlf86HIt4ihZlA3kqMwz6x
KzuTHiE4FSeZFuDK+rN0o08u054rjzI4yT6j+zgMkk3h6PsQLqXOhqkXX7K/9PslH6JsqpPLVp3k
8AuLgI7JMfepGybR106dfuBonUuBCLiApmFIwmlvettSuzBjLdWpQGKjlwkdSLMcUT0EHgjH1BRN
c9mKqpSXDLi+l27FKEUvMI3X+hKXh3KLOwxxGaci9mEJ83fEWUREDL078SDjoYigOoCg6DW9E1xQ
dOjsHM4ZovpUJIcvakVEyylu7ECm3I/LDDChOClDIWYUlkeCiS6ua3XglNv8+Dyy/EVsLYdR3+wt
iSwhWog1nh4Mz3efuB0VamRwMqdoXSN8TIkgMUcbCPCAr5CYOPha5Dv/zWgX87myUxAq5vk2XD3b
8pykHbTQ9NUtCye4/rnoO/TGUswAuc18E570JYnvxmCu1HRYRpBPuSq/6FqJbDIXEXnE6i2ZqQnX
sdSWRAz5H0lntpw4swThJ1KEBFpvQfsKAozxDTEYW0hsYkc8/XyFY84/Z4YxWrqrq6ursjIP82sC
TblO3JTxHuF9vp2hOFl/iZ+ZK/l1xTXnZlTPiJF57TvLAx+PGVX4fHuBE48l2ECV8ocdjF2sXeHe
r/SVUJtQcrYLvsYvnqhdsckyCBimyrbJRC5DZrxkA5SBMsqnJfvnIaxSFdojeAUo1I4hzCCEztnR
0bvQxlrQK0yh9FKRfEW3q4DoOXRmu+Qei1opGeOiP9Ynh1AtlBmx0z3W0Pd48a0tCh6kYgnVkWOl
9bQgLXgdGtk17hVQHF8+KZyQUq3c1z7ovskjIyCwx8gRbjWg4iUIJHK2J9SKbAoqXEkvBhtSu2Pl
Z/OLmeD0l+k5tNADVUobttYMIuIQUUk0RIh6CO8QmSUBSjUFdRXkX/9JaPVNgH2Su70CnrYHQzST
o4/w7PyOCALSJoQ5yJXgEKZw/2fXUMN/iOOD8hTnvh23xFvits5JX5xH2osQGkkIX5hhJk6EW5aj
J5Pp5Hb0ouoC1beIkFQsS5pvcDFLn165gITCPz0ycjbQsJ+8Eos+xITtcJ81E9mN7Mgp6XL5eSW8
Gs09k9aneSiHoHVyYjUghcqD0chXKmUVkyVDpOUF4eM+tD6PuSEPiBfAM4T7yutN7vGLDPchhy4n
VeI+hZeTT0H0HO88UgCFnbRjPYGwOFCVoeBm2qwulrldbtlJ800ATK6X0znpmzlNIhloSXK0pC/O
GYjOuJ2p8y4E8xpVhV2a5S7rR6+Fyklu7kyhQkXyebGZaSS7ya+q4TUD6wGzMAmE5Jw9kgMKxJOK
21kjWrhGG6Tg9bGJrrYT9tCT1kZmeUtITIBsi8g7lFDOhE0szwebLXkNZbTLlOgwe8wfkjbeXoaI
UJc6HjdzeCKSEBUqi4NeCF0zdZSD18QQA4d38gXOmFMShbD8FPJuGbqjH8uxEGrTNAeTJkp2yy9r
oiSn0M4fySm5JORcbtAKDczytDJzWkgfQwd276zPvgSUiNYPGjdoTgECy70dOtO0IcN1STbm0IlA
9SXUWEDvGQ8yntaome0y0OjzZSmP2mR8oZvXYHrgOvDNUIpFZBSZPCWzmJQGdWxUuROT2lATPn+q
iVzTBA4RqUHFeZzqghoDCY2WeVWYObeF5s63c/Jb9NT0Ic7sEtpWCwh7Y1pRu1gf97JjqCHKbUR2
Dl6PKerNZYCrQqTubkkXovcdPVZqsp2oYe89cnpy9BnH8BbVazEWvhO2MSg4H2Lp6JJoowvPAQ/6
aAvdq9stPThCQjVf/jxHWnTZ01NsTZ+LPYrgwFpl8OzywvQ9NMiYQ+pb0W1+IBWFyt5tbpeAGzez
K47rMUQtfAp80rYEILgkpQWSV5T4NpRtKzJ2/A3UF+EP6cVMGfFqRS9TfMh4uY+JRd9WzMgBu91S
H82MH5XhdCIzf0FCtz26tIJZZNytkV06YRfQNw5WtJprI2utRfv5fn5a0fXFkjDzegKQkVtjfQv+
nO1i6iuTlhoDv7z+zy7exI9ERM5Pc2OBeUeM5FLeM5TU3z3oe33vFul+SxHjDDeWzWa5z5WJQhM0
5PApfAostmVpjTY6ZqEmbQb9FddB6Ru76RKZrPOsza6BnjSyZifKiGEBE6qNuuCBfHyLujjStr9K
0uOEkW9YEZcEFPFlRdZQFrjNZ0ZEH0KTsWAVutmOqxPPeUluCcDLivbviKedLXMlNSL6SvNlTkNA
9pizmHkIDHfkjAQVPTOiU6KXj6Orl1hA4+5mPAtWNN/wc4lZghFKteiFASjpJbHLqmDVZnZ5ZHTg
P02d6d/l+V6OYdOyQ7PGbSXLgqa17WqTWWsIfi5D1uAlucyfhFxrXsNa8IFdWtBQsMRIdU5tjL9j
mM38lrBMyQOtlTVfQfeXD+a9XIugKB89ksf8711ZeIK0luE4rYDQbn740mVOvp7/NjP57kpWPxBd
WQziVG64mRmElKVd4ohmTdbnxs70NN8wSSZmbZZNhqvkAhe+oiwOM3k4krgJjPtTOudliCvXeAwa
/mWJj7uRMsUP8riRy4woKa0B+Jl5fyTPTqvKYoe7rCaoe45pMYtVLoC22YhgnXkV36mkJ5HKjJrs
mPSLTcrfEwaVpzmBGRd/yJ/oisGG8JD5ayF/kkUug8ytmcxqwoMkzogSI+sH9PniQOtvB45ViTYD
uanYnDi3Ljh9dLCJ9MZtCvDaZIUf0gp+NgRPCiXEeiNoP2S+2T4cDoLJg6spbu3LLrAtVHAQly2y
jHqyL+TyvGV4SmCmODJRT9oBGStsKRTDwhZlPWN6AfyHU3F/iKrAx/6I93TzyHM+wgOOqOZS+LjM
Dh9R36MdKabXjx2DXQNTGd3YBShQwyJzoHPw7OOVcP/Q/XNxOpv5asso8Tc86CZTcAX9yAkfsRIC
U3M1HMWN29wDjZWLl0q6uE07FlqTNszNbkZ7UQJ2J9Hxqgqf0boyNqjZevUIsaOUKKhAekUcerDz
dhnNPBeWLunwQ2aw/THWONz3BDKYshMt43vk+BqktpDSl0K0fvYdvNklrj7+1NMvv/CAHENc3Uin
CRorxR422ZK3Ir/Mrg6N8D+kWkZ1dI95DB88QtTFIuBusHXW9BbUuVOw48JJeUBzshdXeYektM2t
q9JgLimG0kmOTWApnOXJUkpLn99LzJChzHd5PT2mVoAgWVQR7RyRESfdEG+SA9Doa9BmXVhNQNLQ
rNMhy31LKE9UE7FhekEBTjzSS6pkUvk3RsfERhD+GDojvHnkyrLDN4Xw240lDCDJH+2jNpa6hMMY
KZMKTkjcGHF2zAFhLNd50GF5xadyy3SfXiKT9rd7pnIpJ2WbD3HueFbWPtrpSgFtfaxny3+3tOeK
T1yW1INu6TnHp8+kWUSlWiL7RDM+hmf07Ul+wN99SPcfh1QrjOkxPOFr5Dkt1oUTdWyc9JniZHNt
pC36rFHxvb3ylLCkZak/hPZD3AgLDvjeHL/NSjRGVsTmveDuFIiSzZi2HCt2Ib1VfKo7+HU6gyEv
YgAPBGnMrEu7qSvtgcQMOBr+QUIbsnYe+BsfTSC2GFD3sb6ir/TMiNi+5m3gqhNq4TtFfOAWChsR
c8n3nOjtPEA98heWTCgeE/0EWtFrJJD1eBfBGxReiAJAz4QctPmJLqAHvIs3kfwDAPaQVxQrvBER
Uiw6U2vCNUWKv+fcxKfSQqBE4gJ6obmiTspt+cpFjMyI7shF4qR4S7xz+PZyIe/WhX94eGPNPo56
H74Bj+1EtPHJZk4w0vdYOcGGvVFMqu/pXJaoDqZ7hdmBViDBbIG5YgnXH4pW7HryS/EfEqDecDJ/
28OD1ScvT2MZT64wIn8g+y68/5yDPTbMiDKIOjAgF36y5BjuPnl0qFz4JttLePY30YGdtxdDBdt3
de+wuEK131G1oK6EJ6F/pYPYjEk94vF4dxn1TXw/Eno3OFh7tYu3VJZlZBDQDR5Fn+msv2U0ZA4d
EgKvmOw5GQFmDz2R2IjenHXiGmQaxAzE+v+eT4WPhJfjuB0BZZdxVSL5j59w5as4T16Z0iIT1X6f
hYMhoUPjRPyjBjWFhoC2Zt70HCj8OnhdKIbe8Czs9YynPJUMy9ElpRxuxjC1sNKIlWnzRlIQ2QzM
OhKoPBuhzAnuJd5kb6/Ng9C/8kjQPfePKDfCCR304xfEN0QlVOt8K2Lu59KeoXAZIrMIn/nA+Yvl
jLuVBDS4Wp9Yjek0yW7L5WSXduQnN5lOWMM1erhBSlq+BZSYUIpR4G0VX4tOXlL9ImQcXDBNWT3y
Ouxz/I32lC48EaHRaOw7jJNB3MA2klCUZS8jQ8E44GEhMHq/J3khuRltdY0HeCeQ98WSZXzlU0Ag
oSC0ThDPy9ww5swFMUJ4XahfZ1/9kkAVklDWhzwA/8rrSrQo35d9UD6HJI3CKkElRv2+Hc/M1Mj0
iVGf/fq34214NWN4YqPAZX034u/hb0zV+ExVinsAtFmwv3G9Lebzt9IZRna64y/yaj4/IqNxpG7e
j/sUV3W8CdMCejDSAlGwuqDFiYonQytvQAQVSUR75UFwb6QQIwA18s5KIK5I4pO3G/d2+HyFvxEH
+e23xvMReP69jkO1XMPUO4xHrE8JZaWLU2Eg3wvzbdc6zpF3bn9atlwl6oFCwQgUX5Ywzje8m0NZ
t3KNv91DljuvCgNMCJhcnBvDbsLG7Yll4GR9nc/wHzz6ewNlJJEfj89fO0+sRqaKezEiLCLW6y2B
aGiT3SHw40WhO2Bpjd5z0bDVm5xhCAcxhlzmTlbte5w3g/D8A+04tiTbIo+RcKYVkwLlE1VzGUYX
qwdPi6n1kSJj9jn/0lWVEFVLXMmqY5w7whlzBaL4C/iDKpuorAjZfjhSRibkmsC7hvI8I56HBYR3
la2PL0pUjbPDwb7XqEWUA7wofxupRIGybjjK89Ay3HJBGUnZ9/d35pBBI/oFsx7SNMrEU2cecvLi
uhHLTq4mjy7exFzdOC2+vUo4ZDd7IA3Fu8qUKzgTGXOVUa5WRJGYufhe2WpOYgwGby2njgdcONyq
zeQcJU8nzyRPuInZEn7PR+nXYrhZf0Bl+SWOS2ZODQGnyimfMBWcCKE0K6f9kTXFuZB1a8mOQ7zP
48q4yBXDxwUui0fCJTfx7jlsf85iRh0nUq7JOMqPsRWIxclrERtjIWIldMFsgRHzwJxnfjjC8huP
K8YkD2tF0mZH7hrhGzlhEdW+I1qDuF3OA8TjTcY5SPP4FrElyURXNnn5BwxLjEBOStgULTj4G8aR
//EkHT8sNivDzExwaOfBmQxszl4OsQBOZ/mD7uEf9j7ZQpWRRLYPQjF5LgyUn+H4ASuv+BkWjKA5
GDAiEn5MbIVbMnfy5gyTnJDk8EBLGlu4vFzlk2/hDjK82KAS1QUBOrUoZbhp3xvDnx3JyHDDiJ7L
Pv/39smy7mS8ZY9l6LmQHDo59kAXDEmPGCwLIuHhmB3qm7L03ocXnLIcZOhHfOd2ZJLIreAf/x5U
wgsZAtYMvzDYTSzPz6TLvZhLacyH9pM7cNn9hWMYK4VwkGuMeJe6qFpXHpgwlUp6xuvy9rTvMyKM
CW/6CB0c8I5DG5QCkYBhmAv+ZccsMs4bThHvbfbwHqOlR9jKrcOrKVwpPApLTuaSgf5zDAQkAT09
PCj3xsa1oy8/T58Wn7Lx4bpkXYsl8Sm+QzaWv9MSls/D8whvK7z/sFi+ruzQYvsywH+BEa/rd1NZ
cIzie9844aBkeYuTPXJO232iMoUBdxTkuKVEMiCLZMDFe8kClJf5201k73cg8xowZTZHKnk4MQ2G
FOvgL5iErOwCM5IX5D40idgDGow4M1nBhX0CWxSJBjYb1j1XwCHpJJhkgRIA4Z3lMR0+fUcsTME7
54E5WMTJ4pVUYg05Oslsk17jzMyIyqyJ6WFXEr+Jq5UwQdYHDyGekH8X58Uaf5vrLcSYxG3016SW
eAGcH18lusUFMtHituToLC+OWzOGJOzEERBn4D44ofAfRsDdOZbjWHhceV9i0vex5s/xy3PJde0l
ZF7sQERwbCvL1Z1tBf0tWk9YZFg79pjRaPK30vCUa7IYLqTZsNy87V7WrFzpbXRJjwOo+Dp5THGT
f44Am/l739qfyHbFdiZL6YZS33tq3md9MXeMmAO8WAh5MnGyvDUbqjz9e7nhsuSwheNnDbChJaTa
xCfw49cNGxd3PNAILDaJz3/IYeUdNWF4spzEKPg/CWBl35XU6AG1Ru7CFL93L7qteH02MZl3Ov1Y
Hz9I6sGZwU+8XQk4HznjrM7vabRXekhIxciRo8ZIZFXwpIwY7BmsL74jC09cvgykBA3vUTv8/Fnw
/Ud2Xc6D7o6gRuI5icCaWI5FFK8imCDg8dpE3SUAYj0GRjpi490jIqRD9gLxHDlqbOucnam2G+G6
npDPJk5hfqTPWvgOlOS+/SCVCf/gcS4bMBnoHzB9P4c61udgO2bOFH+DW0VUA0lG1g7gdLjRXTJ4
W5e2ig9otzhLperzezy+Ld1DvIe7JGYOgSw9LNrF46suMYcx2gw+lDtcYIDrem7/498I9W8nIjxr
nc8tNafg9UErjrujS2pStZ/X4SedVdtqtLwFzT+zaMGfps6PasUXO14iMUFD3hGeyc0PvAQwbQ42
s3Z2JkMBvfmE8lBgzh8TmijoezmiXSWa0+d4697m/QhWKlh+Zy0BMxo4oYbWzdm//msGM/ZO3MSS
eMbVx5tvuL5Y+tDwDqFpyq8+SBqg7sMmwQTBNEWnBaDabg1BkOIuPYaHc6/oIBQthYKuL4eh0QaO
cZo66LYC4E0zzCmFQV2gETcSPc9t0uMkfZzQadIDC7GAZAaYZ4amTgcQlw2y9j+X5cxWPddZx2Q3
XYh7HsOYszVkCnZA/+8GOOvwAL6OsOLf/p+dXRcade5AAj66MkP1qzfejW4zsDo/S5eafD2+3L3u
i+IbWM1yB6JRHRboZMAF+0GnJBrL/usbHvQXIOwTUCWPqzEHtad8wxzcgr0CEri2dSAZwME+DlG7
cS+/ymDNNb7Gy+CEHC+NixAegGMvlM9m1J7d+9XrtiFViC8oJZCP2ykhg9UFqFqgsYiqhzN0AEu9
MnNmrI2pDXEUfo8we23RGPnZy3sbdOgHJ1AOSN48RXTqAjFRLUQQKiXqCLEAE0rwoQk5Le0GO8/Y
+vAPAF99eruDNwNd1Ay2A3cTwckONbjhVpBxgQ+CKOGBRE7xMBJ1CHZs8AhgEAN+Drs/EEVgByJA
suXGcw5SYS+/DViDiBmIBoZBpe7lWYMsqxATHbafmycR4YHDNKkbMx7vfkiFhk2gL9GEGNwgjUNw
mfwMiFW0Fxb8toSSXo9b0+9/zKgDIMU92M0gYLxACTk9B2YrlGWknu9C8tqH7wvBTt2vOOOOnSmr
laZMOuCtQb0b0zQACBUc9ilV3Wduzu9fkOeWRnD4qNIO2D5KkOSchry17dcTNqldb0KGuhWC204d
VkfXPPkGAEwwxP3IrecHGzXzYWN5jeYfYbT4vk6YDjNAZ5MQbAavAIkCxKHAQD9goAwQwbr81jks
7MwrujxwXWhxn7UJT6nbjB8Pf7ILfingXPuiggSrxgV44Mk9IISKbkK6/z0IY/l+F5i/dWl/QZoJ
tVsFxxd3zU8ApVdbSik5uwaH8/OPxBFZ07gfzlT8P+kaQmII6aDlWoFAxoT29AAJe/Tz06kCNdOg
E417d2Fmn2qAS1LHp30OeASlferSlLe/7mSNHjHKoNb6WRy+T8lhtix7+W7GacxYcBuOTyrUlQS1
XxZqvwcfdjoy+y9jWM/5CAY2FlF2VkSKCKCmU7xu4Z6GHaCGqEXzRq1/DB43d2eEeg8B2QDDyy4i
unfM256LEMy2HWnfdfcFx+pyTGOzVG/kXCgnDlY+B102AMDk4FeLxikA6Fz+FXDEn8reEJ8A0BVq
Djg9Q0V1EaNAzwONMrZUZXpbtQEZ7P0WzHXlusDiLJ4VvCknqlmvHTKN0Hp/4gOK9vug+L3xNWVI
FTQCSJc7tdcNH6KvAeq/Hd5dVHBeUMmeQV0qwhV8XGmRnpm0UE4g62+iBO7Elt6wYNt5zHgEh35w
htXrwElDnaOZIQQg7dVVWKeiF8SFTdf+0ll1efsJHScEh7lSPFFxogSIKurGFh2ga53z+rw9fTho
jI7uC56gbTxj0mCNNCsZaHlaDDQqIlgxCjJmdkdIKkZoqBfUq0e/6NcjKMC/aiswT4hfwkTqbScb
6MDZbVuhu4D8wvJvXl0Nbh7r36lzRt6gq5buhqahVawjQlJcifFB/A3JyyfEh5ovPMGw6TyLHnWz
LvmF6GSkrV0e/DV5QXmeXMEMestxB7stniZ4DjbcvVTjBA2T0fLoPgFB2IWtBmDJhoZ/ew5WIJFV
oG41BGJoJt6qMQzEWwcJ6G1e5Wh84Q97NCU5SCjCJwuNTAvFLsVs9GyiDNJzpPn8O4guoZoxz/wR
zS9UVjSUf2aMJcHwJdmz9fmcmGBmHr0mEM3cReoWJk7996RFm3UbndMGZvzP5MpmMMVKpORdzys/
3s3A8j9HaE/cYiWVyB9w/hhn4oR1YaxPqK0zMMJ3Y/gdHNu9oEnfR1+CZjmUcRQjGGviHhGVRLGb
mED8HWDyA5JnQe09ol4cS6lYChuSrazgCrpHy1j9Z/9CdAw1Z7V38dWH9Ph7SK+pJH8P6fZXNO9S
FGT4Sxf3SDPxEc1u2S3epJKvkTyaZFxvqBsrpJM25CV36Q5xPniDhAi5hmCSJGgX43PlC5Jr6mLx
VtAHIQEBuGVsiUhuYmvT+pA8mokx4WWve7hF9bNvjvEHqBD5oDmamOwRAj7Ipbm/2oLyxSt8imgv
YIyz92AAQa/Ts0k3OXNdVuXzk1kr7kgr+/Yu6FTvBip1UGkeXKEXKoLtQJlS2381rtLe4I46XSZn
iF/dB4oQM1gmx+6FvFiIVDvs+tGTVzNDC8FaJzM9xx2j7HDo/JORPJyRX2+GRdfETzI0J19vA6I2
0g1nWCKH3Ir4ZigrXBu2VWiWALs5THXuRRJLTn/SQiRz95YAKgv0XJPltxLYwGG+gWxwDPMuH8QW
i920gvcoGK8vcqAxw963TkshIHKfvnKQtiRNtYfXy63BeQofU7M4TCWKQMwgliHyG9OjGYhIxR4i
14L+RHoFqJDtXB9d5Sn93dPpPrBKlUOOOuye8QGAHsRFXQzG8JZdjIm22s82/nGIZMdJx/d5x+/7
uQRFDDSLHsrtsOr5e53mMR8q5b3tNWD5QpV11k0Pimu1btsrN89cHzqkiik020iu6/FVKWjXo8Uu
RwG1Lh0iqa9M/T0b3j6/HEBEDjbfh5N7JK+MbjuyUICQkeZoI3ucINKjx3uyfNSZfq90hKBGanj6
w030a3qEsWlgECGdx53lRsYp0z6hiiZQQ5cVubFzZrzydjmrjp6WqplqDqs2BbNIQKcMxuyjdNe9
xvrV74DLXDLjPLaRNmHjitHLbddLjlTHUptPi3Nx5kAs8sPNJdMQwmh59gFC7Wf86dYEhY/mSnam
fBBd/fsn3K9xpWWIl6ZmlemvsJkaEogmm2l18GSippRXE8OJtrb7eZ8q27Jvh1+J2ea9X8KF/rQ9
TVXFy864fHOw6XwzKFAVuFaM4T7YuE+6K6+DJwxJP5fgYo1Mmv5K6/Z5Oo3u6QsaGtqQ7VWlkqtG
GWrj03FiB/ceNh43I0QL6CzTps8b3gpgvWedgku23a3r8xCpZQ5wu4FPHyFdS93g2v/YbP7BD5Kr
Q1Sn7p91eMDWFptJ820+2VtgbnoSkRF2tKDeYSH7Z1CyvfgIxi1jXx/Wyc4NrNUZzNk2eNCHocTL
4EsEEeEzdltntoxXzaf+Yf/74r56zAYK6/8r9HFM9tfykBeEsq1Lv9r3SyPyPelfbsxuavbC7ZyV
UGtI8ciN2xS5HozfT3SVQBrGdVE9MIPlZYWmEShio9QDvL1KrSbe/1IgPIzQbm4iIgBRmfQKqJMP
i+1HW/3bpc7kwdZP5Pt0eAwF6mLQy3TWTpB90+Dq75dMTfPp1C6xKBo7SydRpjsCQQ6hGq1DsMCt
evnhAGd4cQSKZwO+d589GADDHYIRtLXRc1RlH/U/Y7Ki5owaXXwyBwjvJgo5LCw42aJ+CTEXvQOT
ve4tfUD1IxTJVH1Qn3zrPjSPweng6rSjORGQbhTOoGJHn/bBVkZaju2Eg1L/144RAcOH7vxVP7zT
GRtcN16FXLuUrzgrmXTUtQPP4fw3XFP6gxTBPdL7ZibK7uvAdglDgFJoQEZHjKdz+bweC8iAvRp+
EuUc3QjCnsfB5/4V1vd/951/gJT7VUD6/OIMD+yKzn7Oed90fECh4WWWHEpQqaGSdnl5RC4Pc5CQ
TLh6hrV6oZgZdeZnXQ9NFOA55Vh28Oi85uyiYnVIrYKJFuuF1NOHOk57+qpg3+u5v++YQrY9lu/x
WRztyRZKwh7cz/VHb6wTk8H49yH6Vg706lDScVJ6FSptkXNb/accv8Ca7PPi8Mmx8RKfzxGyeC77
cVXagXldPTCsZQdrC17A73nPCSzhu4Cui6H+g3cpYLRTUI46KjT/BLoAHdthITJt1inijHSmk+7s
qh614+j8icwoh7zT3uvorfIv3uGzPgDYWt/Ccz0iilrD4oyBdTDyMeLLX72XPS8RAraozYPwuqR9
DZtsIqvQvsVSyVEUm0gfOxOnOKTLsUlV9+YB4wisAim4z+enPr78WlTFSS5m+w+DT3epCIg36fmT
Ax+6CBbHehJXn0qof9kzjhPahKJ6pgaX2J4JnIzcXeqED3Rx2QfvC8ghV73yvqD+XR5BdRzB0gGo
Aq9wTG7kDanTqGWriLSLROXsr4ANESrXRvuVVAMq1AlwtKWZ9ymR9xeCs7Eolxsjh6CG36fAi6ZK
CjyLdQ7O7J9U9NGeLVAhrH6Ry6KwxTEkVinDG1OqilOghelrcvahQU9eo/38vnAIRQ7f9VznJ14L
5X3JLXAeY12T5jhSXXZSSDBjGgod0EFxQrATq2Oi7S36LVnHDeS1LzFFK0G8pPKGhrtW0ifIDj0n
1zn9GxepYWujHq/oTJlBJeU3HXCAXmqjU8jbb+c6sGNelriNKkDkgOTZA9x7LfgzICi49xUyVOAF
RifqRrR5cg9uXFoppV48rowpg5ITgjJeby15QFLHFdHDyiwBtSz6Ua8EYcRZTEkYAzKcTqqXVM8F
tmnSyRPtgS+QVeAktp/b4j+3c6lcbFdgNEF4ko+CLZy8V6nTfAiaiHOuMVVLDf2PgBieUVB5Z8VP
wCER5zWgLCQQBCuDLXLavyJuBtV7F4s92hkco4FWaIWKKmXcpFhUemPGFPLAKoAVMguPMbbSBfZl
4PZBFAAVqHmiGjyXmlcrgRTu8eZkb2B4lTdYCxBNWVskKe8K53+pKoEkYli1EeeYqbE++7yFtmAu
yv3qNeoz+idKqxRhUeuLKNEzayFpAikw90qGLMdI7wYoROJGqpPlc6SWnFPJsmwxPV5dRkhlMF7Y
5DGxpoTbwBoAhuk5hhxI0YdZYWas6XbFs5F/SMy8mZ1W5HapJEYC4REo5gm1Y4o94P1I1IDxJJiY
CRRMuoD3K4F1Kf6GT44rILc5q4NFxwpQUubZWaslExEZaw77pKrFrpi4ec1JHtgB6Lv++oUKSlKv
EO3F+FyLweiDCeNdBQuqjZCHCTHANekQsdxN9lxw5KWkTNFA7r3ulYD+TlSs1AOvzHPMBd1nYDWM
omRgwXae5vDZywSAKZw/aYGLTivAb1IA4i1J4VAmJXoH+cyQP2GhH4od1vPngjUK7lJwToT3eulM
jZaMEQ+PUZbOWkjs8cgLgYzA7sGwvBbMPIhSVvNz4aRixcTVUmuSQ88eG2ml1sq1R9DPIF4hmZ/O
fRvU6cbkXkltjRRfzfvTfsTpPWe9kQDmQHzwO8by7QTH1uT13Wuw5VvMJgNsQNRdJ7cYSMd1YaWC
6NgRbQCXfg1IAGElYqV0p7HGDjSojsmVwSLby9lQcIFTljLeksVcM3x6iY2BF2JRklgi4QKaD+MU
3s9TyIGchFdLwmRard6rix8ihcbvJgg/Zn4qSMALeYn0ve4Zk4f8wBEXppegZ8mqKJz3+FfBcgNT
Y760lm/znngdaE2XQ1YswD0RtrHxjw9apNmIq7IuUfUcaalO6/QAum/vFHMKduGT+ijaNRry1+k+
3IecwMmGg0O/5Bp6yPzUFbw9DQv8wif6agHyjc7JA0h4OgiKI9CKDhWeOwjWHWDi5SeFqtSGnuDo
trH2z4mtYOnToQYQ7RG8QiW7RLYPYikzC724g6QnyqFXLlHXdnoFIRhe4xYWl9CO+knrsy1DtsFh
FY0ddr1vASl1ZEaw0ve6jmTCyTyhLhHTsVXcE/icKMxlS9qBaBKb1hn9ZrT5jMzR8Q3Ip8Unuq9q
acFoaAF7hTSmxDR6HYevUEM1Jjtm++eAexencUX2M+SUco96/5Cxzg8gIPNXqv9zfMT3TOjEIg4Z
P4TcE/LNXWZxBH8EjTZoC6QY5wRuN2I3rr6dbSa7gpg71t4NDrQWlCbt/IhmoQSzMEc1rWv0vKyk
fbBHdxNND1ckSakPh1VkeD3a1xx64e6hk0vfDvlmRl9aO6xMQV99C13LK64igHK+QbrJfYxeY2lr
UEd1YEb05d2TpqgZom6me333RbZgX8KIngOdHIszr/JmykmK2BHBHqJQiGypklA4wVpzOmeSF92w
PUTd4v4XnUWYA2evUOP3V7iMaJGKtsC4aOZoJu1kH5PyocPhEG7TivtfE2mJ2BXH2Ta2/N2ooZWo
9R9oxWxDQtWYnDmG3BtXeUuSQQLHXkwOb5s7n3cM8ZE338rcwceElwwuLDqQ0jqkPCDfp1sCWOWW
pjdphjRCyRMkW7xM6PhWaPCLhjny7vRxjQ+T/fgyQx6NKam+aD6Kj9lh0g/3sbTgngtS+I8MwFd4
CbjYuJZjcslbhnybprovRmVX1GNpDKRNZcwxb7LfetXXCYIA9xk2xSk7fqEayCwjwAQHNdNneNd4
R3dbvzTo9oD6P2RG6F3rFlpJExftY9e5lV9D2u7oXzs9BstQjYyyzupZPdtmtFaxYWpwWLm0FLbe
eV5lD3p+ElbI9EWbpbquMtqMq4yfa0kFj+gqtr3NRKOBtNDCPUqzvB5L40p/jFU+NY+uUyunNdfC
lM7z60op7/Mj80P/44S2SHNEmyXPKn1iTk6cGtAIXtN6VAUKjA45DUlYRGjyiZ2aUY+LXi0a0Fhi
PMpuvlzvVtJ0Z2SbD23ntvSx9Onmwom85stoGdHit1ZHrHp6+iq6pM6rDRpMmbSy0chW8cZn+ur6
JZ2do0u2jx/ZPjRoyPmhoQxHET7jFucm3fXftOfXaTO3zkOWhninHn1xr4CGuVQFiGbyb0YurVK0
KNKjNaPFp6KHh3ap4jm+x3ZRRUtgULtVRwope258XvBELxkGW8ugvpuE8w5nPzqH/RIHqEf69BA2
q1dJx+DNo0FnZOS9Ea1MdAyfaaetkiU6YcgPUgqhRaMut/RAczaMG0aA/Aipg9rVie6dxaZz2X+X
qsdG4wycb9UjuzO6oJYBK7s77nrhox99gOXD/9AH7zaSJAupeYVDAI+bLGb/o3VFG/SerrPqHM/+
MWmx1xLrFF8ObrHafNrc0m/6LpxVGpnOuOPollbO0PiEZce2OGRzCIza6ckakjQDk0EKfX79JA5G
2dslOwuLEj0XvDd0Bo1XuwQ7txU7HpCUiqTagFIqqcmKyhQYCmCmQA/MiYZbDCu6cBq/PkWvLWLB
Pr09FL4ReJH+CcI5AgyBJEkvgoCmTYIJArxNQCQh8ReBPB0QoIkIO+k5AFiXP8bduPf1GCuJlRJN
kqKlOg6UWQBagBgec2TlQIBLtlVKx0IRLtclP0WkS3aV0wrB+kjA79IfAyQ4bL42MRCio0uNG22h
ZwzGTAA2TyEppTWnB7IdKAPxZosSUSnBaS9HGULaSYgz2Ol7nauzE3P2aYY9i3ieUA3Iw0g6JjbZ
a0Q8EUKs8ovwOwfEfsHG/GmwMcvm/FYAJUerfZP1aUFBW4XIgnJgeydtSZlDH8F8cgQiF2FNpB3k
Rq2G3P1RPu6C3pijJnlBqjZYmh3XicNiZ5NJLsEeT+74p/KVmh+W32VtcQnEF77Sdi0es59oyVH8
ZYISHghqZ2KPqQdMn6nlW+y824a065hyxZnex0vCoifXbyp916CC0NFnU97V8gGjVZvu/GY7PVLQ
Zg1ed+PeY3FFj2C52LWRopUPcrSwsXwp58Vtx1H580mx05buZcBJTrxU8hdUDljmpuJABANXq+b6
Y2aanVuZg+3Fv53WFsRy+1lVj5cHb78L78uEpzo+MuglHmzfaNLRUU6z547gDM4mzHETWrA6kHJ6
eWzgFfgIA43eAdkVKAIqAPRID3fgEzqCw7jSXZVDAT2aX2akJWa6gfqH6tFh2PBKyJydQHciNqmu
lNbrzNELrCF5mR/7FR/2aQMKiw2kntGLC+UPjSHImB7CDZWNxwdDVcEZ6lBa3GePbd6c4v0X2wpb
kg2mwDvX3vY1sIj4T5VPg/e9WC5otm6GNK3ugAu0kxsA+fx1CmpjfjHgKgycnne0wAbO9RlRxgvq
EbKfP1S27N/jmHbtsNoFTxLLQwYYlbJevGIv6Fmp0E08jsO76uo/DBEqzAimUsa7/rxmzs91fCxQ
kDhQSOOwBPaOGZr05sv5S4e+dkhtlA9J+qH/9KpiEue3JsQ6KIgftZDCsFUFyKYimn7fUFf1/5N0
VsuRY0sU/SJFiOG1hMVofKmw3baYWV9/l+bG9ExMd7tIdXRO5s4NKw7J2IXxLK5QIMsTMFR9FJAu
cuCFpE+Qim3szPTyAHpmpBPjLcgVN+w29JQOGyhMPGzCDLb119XagK/aAB63nYmfIyve/2dMDxhy
gspx5ADeCxqw53aUjs+W993Y4nh7yqCGD+qXpjiy+YZHgawY71s67XBgSQ8kGJ5wqcFE7Bj7T6f6
aIGNLAM84NhTArFyIAgjRWR5AQ+I5D8vGA0p2pP4albdNoLmgyvyvdP9JDro5oUM+/7a/w5gWvaU
ECGd/QwX9TX60P9WswUSraW34p7cOSjgHHDQYGbFOPZaHimzgNlTHGB8UhY5dv7qNaNYIEqWUDbW
+CcR79YGaWC/bLQ9/N1PffK3jGc71Y+pbW6kIA5v1uzkA8kNXoPJ7sG002+uVb2gh9BvwGL8YpOK
K7A+h7xPtkY6S5pOoAV6yM/whKsDGB3gNq/NmMuqnSHEqs7vLGzFOJUaRyAdDmPFyUnH21g4E3Eo
KsStoPrGrmItzIh/fRCL+A0faR08UzwMAfGI3GgY5dZd0Bj2+A+HZ5ygS/5YsmkuSUWLv2mo4Clw
F4hAErRGLcYMZF0+Kt+sfQ3XQDrP7pz0Tg2XaNkN2X7KfByUR+brlxzfQwJpl80TlTITKh8LYKRP
KxzIrdXZDOF1Hb8khSkw2EpPAKUdDa5pORYWqZz6vStruzg+1+WODb0uHS3a6C4cAAZQ4gmkjLaK
TpV2VWPyE6g8sHfH+t4JWC0ZYCTLHe4FCD+52YoVMM6YBvsJI+GLYHLIKE9i98jV5cvDo7TbDtgd
Njsh8SwLSuHL4Ew/xF8Qr1ETTM0JjSzhL/rX/JNf0yBhIo2n427G4Xc6zQBFI9YT2+LSfzUPmAEr
wkw+01dPHV0gbT2Gkl/xBPiZFl4uQ/fdmq/1L9Ulb+q2DI4A3tkc5H8joYHzcSIFhJOQw/RDOimg
hf9N/dk1yG03h3M5bfXk1yCSO9rmsxM9fyws9QqfWStDHLBrvnTu3PrUclgsG12nb3ZDwwsrn2ai
eHSqHTb2Ov6GEwXEm3PFAXdchRH4b1w4VrQGiqt/PJaLxuSSZHYBqwt5w2ilXl2EnJaZwT8SWxP4
Qul2agPWKAgyew0DhfZI+Qk4QgAuAJ5OFYP/ZOjPJfJ5B8AdqkCS0R+6MOefWNM1V1JW5eQNgg4X
mjcNjP5fbDM+WtxhtUH94wjmtobjh5CtO/A4oToa6ObZEn7aP+QfquYlTNy+mIVG2+Yn/5tn7hKn
WLymcxvxlEEM4MVxZZ32jAB6VwyPvJuZz45/B5bBeLiK51g6js/7AiA0fknzW9i8qhy4gmJnbaAm
W1l/L8WtSER7uWdAM2e7EsvozmV6xgSpGnwZmn17jdCmLG6d78os0FjmoUwHTUavt2xj4GSdYsJ5
XlkP+VdzaF/53mn3qEsr2TVKDAKwCGzbG6B6MtM12ELxMUKqeZqcN9cnk9fuYP2YX6OyN8mlUSm+
K5aI6Okfxb/oEUONOIWfVufRcFCKi5eJjB5SCfHaNTc0MAd89KS3qtuzQsUhyCWvVl1sHvpztHzH
5cEyH4nF9N6OJm+ScWTYZH/SrVzNVcXahsWXjxusWUxpT2hoY0dmkFGlvdX+eOP8kg60/OBqzHns
ZiJTERCJ8lTIDwgEMQ9gLdrWSC3To3Grf1PDHlJb5hknW0k8yfRaRqLmgTT75jDM79l7/5ddYsWr
08v0mGavxOwbey7Z9AWM5vhyNxJcIqyf2gu6HcxR5XabFXhDDZVDnT0iCqG7XZzxpqPSu6i4f7JN
H9ZA4QYSkPHcRKOX7lvWBg6y+qasfAMvTQwW8C+DagDBcw++A7fQ4nR5yT2DiqNGcN9L8CKL0puS
V+UJjCQa1+qdpSrxLWd3YoEO8X+53WTXTvMh/+xPlrI+b6/sqIGMYqtC0mAUAf/jkz77kpExiLNb
6g3jI4MAaG6KzzR8Cc8Mv0ZUWK1vxdhbUMiSwStcjA8Esai2r6LJQc0tyzSt0TBpjUjsciqg5emA
skCtdha15IrnwYlU233YvqXpFdaL3H3l1QnmFPNHprYZqvg0GJvNPwyldkL1F2fYIzK1T1DlSYNP
jleObFF8F9LXCKMo5T7ON20duq1VV5DDGZ4PU3jPyeeiQMf2vMXmt8VJJAmybIBhVEB420ezseng
wBzjxFsxvB9QNhUb/ruKgz3eqX8qQNtj0i70NaYSgKs+i1/GTvkbez4WwQdsqGPwRhwjqf2Fd6n+
VIYgrf0I61SNLo5Y9d06U2Ll1OHHK0mgBZ0HNcx/lZKaB5ASktDNWjd7N0XbatyQPVjuX4ufQQXY
Q/sm7gn9jGg7cE8jAI+f0uUV82LGP8tscPKDd4yD4KZr1lwTRxJhQDflI7xPoz3Id15+FiFaeJXi
NMKePbsmeHmdGLnPQ/vC/JrTBCu8SK/0DWXSOYvciqdv3alx0vpPaF2SwYmAwjVUdMrKiRkwQ+PJ
+RK4lyAgOrrhUJ1lvYvJED5XknxO2PUxV4V9K9omvGKTAOW1amh0SlRP/GUNdowszhSQM96cVyZY
se5xExI0BVrLj49Y7bjyaxgRvE2hoW3/DT+F7oSCXZof7S4ajrpx5x3yvK3PbYj5EWMfvHgSdzxr
nG/qRoCaDBGkePTkXDHmrh2SsALrnaIFukglOh3WFJ/DD1co620xRM9n/OM2WchigMdOKiG0pcYp
cCiPd9v8hlofdVcT2jOucbRya6xgxlgXlh0AKta0uRPhLL6N0yC71J+8M6b7nH/kAnk5xIwE1mOw
pJ+djCYpPXCzMxH/bzOQVDh4xLGT34WBdHGhZh5vBFhzeVmW/K7/IsG5wW5jmzyUPSVn9TfgFgv8
kr5KjxwxLrnsqlOZ2EIfMsvDwb7eSbpbiJ7x/E47NtArptX1suHbaD74bMZ0R2ycH7Qf2bDnvyjy
Ya5S6WEaMHj1q06n+ZNC8bS1wPyHr2C8b/sj3AKO4id5CuISaPp3h0Yc4F623iLltkCLlG0SuelI
OMrx0Si2WYwF6E4rj6mJK7sLeVTPrqqsbCyCbaVwpw+T2yUQXMtdr3y15kevkvKokcb9WG9o6waj
cNRilxqsMV+t+ULe+/5ZujCE4olzrMvszIIzYhdAQx8M0CHeDuN+ij+1s4I7I7wOx1zgaccMqWuH
Sc/zVqXOs3K19tyrPsAK9KCopwt//jIEfl4572fcYjq398uXCafZSbLBQ2N7vWZBOroKI463iq7w
w+ScxFLLckbjmqgbMSbF1C8UJCP9N9IRbvHXrt2W+DjJhyT01zadQR6kZdxPtSTQzxlAmOYShIsW
jP4hypBsy/vcqb7q2avS1QoeHWvv4caamxt6LCN15mXffBI6LGLlbeCkDQ9QsiB6VLjHmZ5I02+F
ATfvs/1in7HoyhhsKMqJscnc/4sw/7H+qvyr/F4AqKKfbngUw3Xot4yWuWBVjSPxNhQuKTWymQTY
i7aHBoi0p5d0ZEQZwpcoXHTep+xbwzt8Md2DYmL0PkN+6K46e52C0zk/Sm2gwBTIn/c5uw/Gt6Le
RPPUzZfa2k9EpOO4GX7o1X25wDGWa8/CaRL/zvN0GM7KHrppS0S7SUC29Y6VgJ9c68ppiRBWj2bh
8O4HbvFu5QZOP8mBdoRi8vmH+AaC80nG0QNP7+/qM7GcHJx/IGxYfIuAydZ7ZlO6OpvmEQ5NqHlC
E2TWi8C0OCWze2ZLKr/ohsdPqnNuivjLoPC+DWtgJKovsyczw61NgvsYeHpMofRDk/hk6FaaQxPD
T8XlFa4obiZz5OnyuR4ZItLC566+bKmgBsNXYl8yXERPzG6emEKK9KObp7ZfzgkyF0HCzjl0eKLX
9NFsZK+6TQgJh5PJFEl9azDiWW7YoFSGnf32HbBA7RuDS8sb1hRrAvnkQfv8kPvLEr8i6WM4N/ky
/HzVYQYk1c4iOTQTS+rRUvHyUrJ/Si8MfBn1oHUhbo0sEFiI5fcgbULIePVeUi9QyKXsS4sPbbJ+
CkU6mMtLjMgC+nTOMYYTyLv4Gf496z17em9QdcFya5K9NBwjoCugJCDUnChObeBjXHg1oX6XoWXn
f7BGR8qg6D85T5uc7ZaKhOE9tkT/yaPYyZFG0oJCFZK5aPuxZouE4cP07FGGB/DDhGAIrJ3xn0c4
ttgWLNWArAwiBhLDKzJ3jg5WuBoK6H6fnKHaD6bLcc+UWaq3+Sv09wjvfoaxqSvq7popgx+x4RC7
kv/w06YOMe6UXE1P+WvPyCZinwF+tFteetY4MyKIG/WxQ5RP9KiyUU3czN9480Lhl/NbfmEFhsUL
GkIBM8tPw7QjALZ0LR2s1E1ZLWjfNAfP8bR25GGTvg+MPj4FRpP6rpp8WNx4BfXhIfpchN8i3WOA
o+CU3cFVgvMSxB+F7IugraqtpvbQ03w6yYSEIpN9Qn4EAdpvGCSgr8q+Lbfp++rmjaf/RgMZvKGa
40zDJUVwShNhy15djkv83j6h4K9uyrqvM19RTb+0mMzl/RV90HI0ZSC0zbg49XIjgf0zP6toBnWb
KOrMNUHWgJXHaw5rDxtQjDotNlpnTB6F5HDkGomLordXgP+8gYiQ34ar8fH8AkEsOExG5Dd+ZhwW
Ddrii4UJI7c2Tf8EXxknpj7ohgA8lg1g3A/tpkp8agkWAFN784TdfTTvAM4RHv9Q9Kf1bpRfuCrm
SgV9h2ztZkizQxtT+3vz2qBpsqjjeL74rd2jRyLWI7kMqVu98E4rXzpijF5TKYIop/SS6UjXuXvi
6ke9lZ40ZoEvcrmlPrJ++8GWom2a3mSczY9txUZCAIzu1qNv9LdRPbQMRk/QfP0cE9yq+iv5Pc6v
3TZUtNM4arScLEvha+pvBKI/oaG0G33wzP4UYfFgucrig1UM9po0DpQfMvutwfWodJ9+0xx60SH1
h+yDgfIOBQMiTxwSS/hg7ph9yMY/Q78rJYHfEMQhdEb73jhb2Y6cZcmkASWbpf1mZSvtJ3ck8jMK
ItqUbvsU0HhE77npUBE2+vdc7Jv4QEOMBsEa7z0UGojMpg+Nm5I/fzW6gFphBBbCSpsE+M+yh4RD
3j1+6eg7KGe1Dx1SSkFmTgjHiLKamoAK+XkcJxdZRI64jqbTDzWgudcy8iqgVmidhjvzXu/pl3o0
PoZfkEjxxouWAR5NK1TVu1AQnhyPcL8GhArXrj+yVUiFN1CbK1uKEBP4Wvg359tWchfVmUpvNq4a
kNhT5GwAtBNWAd9L9dtC6GDYAEn4HUXaCysb2zF464UNBpUdKZae3RLI0ryR6ZmbT6j1BDaowiPq
PmtzJ8me0L6oMGAtt6hsXfuqGfngCMrOR/IMCbvvxG91fkhvS6yp8GfKjgH/LWZ32JTWLpawHb2k
+lYwV3t1vXJy4bv8R9gK4VJ9u11eV6v19NJssGBZJVYldUsXqJG7iJzYoZ9b3ymYzi8J1lG0ZYkn
xFGRJQX9Iw6WcBu+688jT2dSbNb3aoEGfyv6w5oFNe178aT1hyrfkYNl1KcoKNpXM7mpOYHZOFw4
hWWbxCsxCyne8vZoWr6Iz8i8l/ob/ZOwS5rTVx/uzR6Fy3emPugv2PcSRPHlB3E7JP8kBQX9Wehu
BNBE4lbt7aKC52B+p/N+oMuETNgnNwGzVeHbKFwieiYe8KVyGkYV3fpP9SUzZEZOJOPrDYwWuYbO
O1q9zdm7xeU0gNnH/a4i5LvxJOkjfKg/QrJdsl2uueQoCRc2alyvsRJ63q101wrZ5uNJToFMFhZc
9OaaWbb8PrxqPLtJh9vbEZ6FtOazdZba26Tta5luN/7M1yieECDWw047a09L78UHLLaL5C1asI24
Zf0L1uDiP5U5geKId5A1Yd5ybjSRJ9KMCx7e2zgxk1/RJy5IG5bHrDPFyS3YBQRpBNNEwhyetN9J
a2e1P2i7qTsNRZAlu078UuO9pjAXBsAfUSt56iVMydA6mvDmgNTZtT6zexjeNaKhJKbMlVOD1BTn
Sj6NwLJYaG6aZGd2H9M6CIW5nWuOnOxTX310f5SR3ZdicolojHYWsdjx9kdDZ5xvhRAa7MYc7P4d
w/mQxUQXizoF5I1Wljb/YerfT2vXiq9JjHzbV++z6KX+AjRfbOGcy/Ir/uh48v+QBxLHB0yk+Tvj
Zr1MO1zQpdlNZ6/PPLndVasuF69KwnkIKiAy64DDOWlgfMUC8YWvCq67KT4J7/yP8XQJGqqjG3+v
/I3FOULBhQdkmZwaQkzQNFr73HAty+EvcqzZzAcwFN9xpJ5FKP61b7IXaidd2DAvECRX5DBGKodR
OXfwxPESzP82C4KYb40Wv3IH3jT6EsYR3B3v0jWqTnX1oBsGW2k36W/6MgM9wSWSd8SAdID4SRr0
41tJ3QAZ2NiK0itsjvgZaCdj+EwxHjIOcvVSSN+i8AcVJIONN7i5nX3H4WrVrX6ApMmdzauw5qQb
vqAGyBxsDPwsDLdG3ZG60vLdQ6qKnHC0a/mAJzsPf9QeUfUMMAsXgyAFk9VklfzcqY4TIYjZ1tCG
kANq7HSmOUifqLslW0n9PqAkjCiR4faQhqE5UwiAhnyMKg8UImA0i+ye015KOSSwQERl22oELjvY
wFR4xY2yu8heH0hIucIteT6UOCO+RnSu0y+DpWg4MymOdR8OGy0NwV1Ydkt2qZ+H6bog6hf2C6La
6bUcLhS807QJeyDUX2ncKsjQs1PUIGj9YecgZUcja0l2+f97D4pEdQn9Vfcrw2tIsBMd6pfWieAC
tBeyRqz6pnZbDdtqgECVvJ0wPfTv42Viv4dFLR3J6uHHCKZrTLsYHf0n6Tyz+ihnD2t382wJbt9Q
UiIg98rQH1Ommp76TXmD6k6ov6itEhtO/IhY8ChZmFpAtWbivqpjG3tGJRa+CDAaraACimhuZUyk
B01b68SYmI5QDUYxcp7NlX2XL01uHmy0Mb0xx2FK1pnyOtG0EU4encgEJCAmpU04dX95uzVQDo7R
7an9QNOI8m3yN0CZTnF7QWbUe9l7u2whCkzAaMLasK+NAj4JBYM26h1WRjO4NQSM2sUswMIEK96q
XGAqMPOVVgY8SYTI5oObQSNkgkH6ifArwrRiFgOtyHRZSyqmXY2dkfS1FqAd4EZCMx905W1BWjJS
wqlvckK+qAMYxUIgfHqksv7JDCdsd8KniWMwA7Gt9SvLxCdBaN8gDJ7IBvwy302Ek8udo07+ZlSl
3JF/ZO/UkIir4xQLAoblkyvN/pL5YfKhagErKdOcRnRL81rRPnc2l7C7TS98bhpdbPo5UuMzTc0Y
rFFspwTB/YFal1Ppj9NFQXeR2GDXqrrKm6PmwtEdZWRmBXQmZb+V/wn6lcvP11HRsNgr0sWMiOr6
Jaf4/VgUr7jRp5DGiNg6XNZjsrNsQcQrLmBnI4RNoDzDiqrwBCqZixj5pAnlP2LtUgqQ4CSoDwNz
mmqfTyDLCIt6y2/GF6LrJP19tM69/JrIH5WF63r/PtFaG9CXgATw3QXbaIIk8rrupMdu9rwUCJVg
EhcOtsEY61ekDxBGgU5L81jpIfkoDD9KvntlO1V+/KCAiJsrOQ5W4xHLAVwhEECffIrSGtQwJYxJ
OsR2a/6EO0G0C4El/QY7MgYdzgg8PfqujDuN5NAWDxtIfa77hAkxfRJi0bqHUo03B0n1OD8xKK7+
dAkZ8U2QHjM059ornzeVsILWLok8iFYJUgfOWJzDhqXpyjAMp0sZv6qxn03np+F3GgkZEKaZ8ONE
DBm0SQLphsOdz1213DinpE/a6CepFU2+WfCQEvwY8SuWNRKXdXMw4m2Rk5kRtPU2QteBDoe20Yd/
eFSu5KRVr8+79lkTjKmtw2LhtY99zvQRBwCsEVfMeUPiyvCn4QfYfcGu3VivCsx6RIWV98SHCjaM
uaEkV9ccbARh2RqHjjMEDbBoM5WlDXky+7QcPT12gMHJPh6YPuyXiTiug1bc8FZoftU3Ij8f7b9e
caZX8dCe9f209lXop7FxY7NPSX2y07P8pr6Ruztj67T8wbuwkIPLa22I8Iyxaorr37hl526wPP3i
dti3/Pl/+bsmpB7ufJ9jQVpx3TVwrRG5cyTcHz75WwKx2d+B3RI2ABtaMeTl/XJfZY/FO+gUEByk
6zIg9v6UftN9TxcLgjGKtDf2mwjFeeLm5+qKy+qRiWnylqUH0GF01LR6KzzPVYtXWpKg+0wLS3Lx
DFue6XoZxgcLFnckwTlo7ECU8tJJ/0QRbJ3iGr0JmuoKrw3ppbUc03Jl0c/fICQB7osnNDuD6Wfv
vERf7ZTt8EMvgR3DYoELuA1CF0qRMLkz89YPM9NLdeUiIQy0lvcpcdsd8jrAZo0RDMXQFYBZeX8e
Q+LicoSb0pZni0HHR4/zVaqY7ccvRWYDieHDE7u0LlMHfoIPyNwcsoHnS08GSQZbWeOmc1rEfukR
VbdVHiuEX9zMvV1/pV8Qe+hzaEZoi9SnM0DTqBcP3AH0iYE0s2nzyhviCgLNAM7lHsYBYMpMhSEU
harHho69yEOn9Ma4A/XDdX1KBrSLjb8AHHOER6XTV4hiJ8mZmoCVqK/v4flLt9+XwYqhUCnAi0Fw
AuZnYWVBoYQNDKNGBE5GgOJuYvqK9XQHY8eJ8DsGvmCY6wnklMquGa21GrMMVh+9anE1b9J5LCie
ILCV1KAHgoNeUFkMeyTxyl0BLUcAnxzEP/Grk21xzZfZPV9YWl330SJl6o/x4vDONcXDVxhKFfJw
FkgBQQCu0g+nFdgIr0a86hcZfcsvuzM9H7xxRhRUUkxH/uZl5cbUInpU+dqzFSLorN6k4YrZowTf
yB/gbU07weH46rkrfuhNGY2smF55A7sI35+wtAYwdXyx7LVk+s91eHgekShxBNCy5skVF6TIuik0
cd/iNT7xypHkgPco8HUk5vtYkA/HUj9SZonDegDCY6AuQjvat3s+T6r5KD//hbnPQHbQA654Otsc
BtAULM0eyauG8rDnXmb81i43AQ8HPeArXqa9/FWcpQcTO8YSuFMwolghF8njfsDMQ18X5gowwdrD
7/SB1IWpFWhAXHEz0YHeeX7Aj6xab6cZTdAcmOM/DAQW9QToU3+U55YYpG9UTdnsNdwbqPhvWcuh
4j6ReYBFJ2Ewq2dV+YJYiPbH+IeTgvlSzKdR+mBWP9+4EpX1mpiHYvgw4tPIWDVxUJ2b6bVEL6v6
Eb6CKg5OhLGcgdBiSgNq8R9lfntXI5u56hM6GYM1wVcV9HAcl/1G6swflS+oOGa/M1RHQdiEsAQd
IQFZeB8n+A+EhiwYlqjcpxDtpLx2OyFyhJHhZ4SUpWFXuoDELuEd1L8L/6T0UmmnhGRi9U5J2vVE
urG8DIv7ECsBfadMD928Pp/7HLOBJ5XgOSe6AbaXuaF+CVj8bHmfTxf+VHSA0LN6Xica0+AgYkNu
DZKh8abCyM5wO7q2jtqlvIX6mYpkRtBhrW9ejj0h9RlvDMwbWS/LrTNdRbc70GBwjXAg1Fo7yuYj
Sk/qsycVdC+EQbpiylh3Oy3werUDYgasYFZTIlrmT5Xot2eziKZHBvKs3pVkLzdrFi6PZ3BMlwFe
nTghy0NAzSuNj3aNu+U+jpbE5uCJMmfR8GeooGMcIqN1OpZV3VGYf6XSTRPfax5qlLeM1bVE/7oQ
txeCA6Xvzu7be60GSwKWFW6n3lHLYJ5f9eGyAAcalzy/pngJpK/DRGsCfxZGNikNEGRq2qI3lfRh
4nRwz1cCTQg07WRm1yEKzCgEEqZ7JFWWMJUjFd9cEzzjs3gs7CHzY6V4Zuw9q6BKT0yQDe3NGM6T
vO8FG4OZ/h/6BWyNjmuXMzLFxv2UDReUNe3/OzSpTPqAWbTSo+bwLZwFgQgT3PrqvRbu+H6s1KdX
wbWg685T8sOcDMrkQlqC5uG/UvSP8M0AQ6aKwpKhgJsCHAkDhjkB0qThV70p1qsB49ho8dlBagGC
xTfAfWGL1NEJBkncMOme71flK56O2hgATyUmg4TxWIxBNXzIZDncuCWa5b0sdTsL7yafY6QK8bhX
FBzJ9kJPhs9KdxoRdsMuJuqxXiviS6beI9mbYGh8xl720sT/jEsDFge4zcrqKCZMske4SXEhSK+m
cWWb5KnN+i2LfrvxkXzK6hmWINswahfhMSQuGw/YzPeTmc921DzpedZWiisownwZyisaWwbBCEoB
C1tX3C3leqKFr/INfl/8jT6e+Vu9R76ITQ6aQdSrV1U8oiO1llNNWPhJfGGW2n+JcGye7qoZx2vC
CtDYPaJDybT4nRRGZhm95Bp8c80LNucOUZ3c+8zBGI36YrYTIKYs27H5bsmeYwxCpddwcd6y/jjH
5x4WaGO4HOr6cuQsKClBitUDViy2DIw4AOiM1CvGHhH8KSS6JVKRQ1ntr7W+6xBEv2Mjgicc3Rwt
sXxKaTsid90r28MEDwsyaFG+FNNuZsunduxkT0FZ1TlIXbDxKSen4Axfg4B9gNIZYDNlVrnRIhp5
FFns2PIxN68USZF6gpGhzFBU7NcC8h27fsl0eTMJAXXdU7CTdE+7FhkuwDznZs35YOBkMVyM6KOC
T4FgH0rnbFuPKTmJNTnBuHSRA7017lITcKIwTpZ1D/BXvcK8oWCLTwo9LK5S+Rbi55MspepQDafY
WA1Moner2MKQSZhr5/8VDQ6viqiLyoWPDr9qdrFM4SuPngGtalz7fGiojlDpQFHoUNc+bXylDGLY
CdaL00crnuGRoLAWP832VC5wHn223Of4WqbXpjysw9HaeRoO/EqpDLoKPp8/TxxSXsqwJGJY/CVB
v5SJfGm+qfPG3IfNBTergkyP6+GCeYHdkpa7bCE2jEvQP99kLqJWkRaIAQi5SzhzZU4tuJAzZg2n
n43eH0LZn7CYJfL3uYONCu2MqyQ9+nGrQtXMvYmyqcTK3ETvRm51ixoMzm4hr0qigUBAkRFhuM90
sAvG8IMOYEOIXtBPZ7gfkFxV896o8kb6gY05EPncYtuENJjmRiDz5caoXhUfFL8UwkjzOZtVtSJp
Fa+W8tiHKMkMtA3t1zh9huuYH75qercIqcfxLb0vRiD/oeFXI0bOhZD9pqits9cq+VUbvvDPmZ1K
tJ6U3zd+zRJFYVhBgwFCr1y99hV29uwJkUdGmcJMnbOjw0FeZcogImSOYPolr/A78hUXDFlVgcZw
qPToDCbjEL2w4METpslnKDbGZwUDD8Nt1FNT3KjJqpVPQD8HcNBENlNSOqNM4V7CbE2BwYQTnra6
CCoco47KyPRDzI6TwTIGMsDXnKoukGNYf8Oftf2LABjWRxp0THN/mQrFbwzZa5C+9dGHSHNrDRxK
7aEVLbtUqIswBw0pui5l87ZSkTge5uhjGfhKvIg0Yu24MM4WiluYkYZouk/5ZeRA4wBn5+0d5qOz
eWWMq+qfSXpJa7eCnGd6GUVIXLsNznReAY8+9RFTgJXgQ8fhb+JpADPTSvxp/TmkuRr7BEclQrRx
y8Y7N/e03JbGLomCCelFPf0L8cn5nkMIqsPxjyM+x/CeELXxWEMEntZnhy+f2iYSvOEPqgTnfIff
0zRuS6I+V4dN/bNrP8v/XFOy/DvWjw2DxWodURXjsdTOzOp4DoXur9LtdvCYBNb5sVde+NiFvMeC
r6IsMps3zioj2Y89DubQA8nVqBygQvnbSHyuBz1Mq25H5SsZt7wtYbwO5qGpDgskCWM3alRJ+O9I
N4ajCCFmX50Pzx5w9y2brsZ4DXUD2Qv01/APo1dAJxJo9OXHCImY/ljLKWK4EdzAA0qd+vkhglws
0ypa2c7WI5lAbvclJixoINm6ng6fcUJEgdwEW+oq9ZRqYtrI1WasIvH2aqwZBL6L+VlQKR8VTqU2
wsgO3S2x3xGjQ3G4TDUDS3CrAi+RXpAJWIfNrpGFPkLsDP/a9p4vPznPNI+/6vRakFvDo2LrWnFs
rxXQjkUPJ5oeIGfDjWCdG5/i80OjpEOjulZU6V5isNP1dKxBFAdWFDAinvUjV+0/oxt3eHl+L18W
Ln++8svoIHWf1qMbgynG/KQKwGQr8ton+1kGqRcuB238mFbP8vIsW8Q12YrsSZWHkQsm1TykK6qd
/j3m1ykKyioAFpCx1CPjwJYX505KMIxKy9O/7wzp77bIdPArp02HKjVA42VOXUq37HrlWcFBNi0p
1tSbs7ELkQHLgVNhSLn6RX2YTJzcHDI1Aag4VQ40aX6+X/4oNCaXQaU0rZZcLDj4wNq5VdAssBqK
ytOZ/qgpAHjxTpg36yQomZAk3IH5lp45obdtLiIWGf/mrTh6eXEkHYk6nHPvV8XWQedYAmN3QMsB
OXDysUGyY+FBLZq41J7sCrnXw3uX86sUBfNmN7TCZhcBi/zN6ZeEmQ2yYdNZmheleZGQeYV3tiMw
lUE9jQjGpDFgNKlQ1OY7mekcsxLoWMWeaRkIEUQPor/JsIUt3xHgWGH8xnh/S5Mh4mNLDhXcyvFH
L9ihz0nz1TDoRcbD3Z84nU4nAjqmcdteOnqH5AQVZE4g6NF8BxMnPGwok7IYmj7vBNNuLPQ0VjGN
o3FKOHea1OEXwCWwzvA7HAF8+hKr3kPK3lPSPYuym12VkRjC16m6AawuFGplcRUyxovkj/rVFUjH
w04yKO8LDX3mgnU12HtWWKNWfvYJy/Slva8/uv5+jTn4v3l2hkf4eM4d/vHWf9enWc0818cBjPIn
xTVzcwdgNXPbO0CvC/3D02zI+bbMv6VDSCQPStz//9P5q2G7DL7LSLN9LAqW5+Uh3obbNcds/W/K
79b/j7fLrllzEwxf2+XY2ZbrvwflP9v6fFvzj4TlubaTsbO3fMakX4w3cV25SbyH9TOmHm6jwFyr
0mxVq/3fABdobzVfbUgF4awHKv/tkPS5/dNfUFa8At6uL7kGAYb4r4cIFPP3cGscF18iME8j7Rn/
fC5IypKruFikdPPcUCQ9DAO42XAL8TV7+LKAGde3Pv1pPm/3EJ3yLaM6fP0xd18JJt1pNfWHtrNv
z7VXXygI+YuT7KD88SSO5gvnX/pRYzgKXOlC9KgZM/dbMAUuETYsfHLA+F25ZZpDJghx5wF+hVyV
xVU9GRd5TEzwCYtP2ZYyetyt1v3Z9unn2I41h2KbwMjkAuGAu62ujY9pr2edYTBss22Cb9maM4Ec
bwvItBo7YMbLuYMB3moHO/Lf/68eiHEECvyPpPNachSJgugPrSJwAvSKFch780LIIyFhJOH09Xuq
J3qnp7enWwaKourezJMFYLmXR/WNSIZLW4QRt0sxFDgjVPVLGmb9evKZ5hQbXfF6KQZ4zbqYah59
5yzgJi9xFsWfJHiQw8jJJ+EXS3S/9ET2AqXjKZs1m81BSBMJuzLtU1/1i0AcLtVlhcvpfnMq2pBl
SMCbEytednOe7CBAZ5kAY2cruMT4Cck8EOetZXJlGDCYWyjEGLKYDhgVAqRPjx00dIzggtHzwwXJ
39xEeI8UNL2WX+d2S0QYhIVQXD1vdIxcAQXjHAUK5zsL9Kf9ItKxwnfdWd/8ijzDG5EEWUAYSJcR
9uIwSE4+14YlKOq39wzoROkhLm/OCVi+QNuQHu+nBFpg3REoj0CMWPz6s4oa7QvqN8sRsh0MYNXi
M5iWAGtO3ScbgnmajeEw8nWc+GgVv/IAlCfFFmDVYPtxei3ICORwcpUyBDl50G9fxA48KA7/DTis
HMwG4Fj74HLnXN/YGzhKYFIgjEguYmaGC9u9MGfsC+43mwVIhS0KXX3bYWro/eUo8F0fgsOwvN6O
MbbTPSNtXzVWsdCGzA0uhiouaxF6IOYImqZ/8waFH+YIdGtcmOBQ/64vgbyTyADqRQclrK9xQCYP
tz4HFUhwwyCv8G+Cloc7EoQeqkHM6VCLxFA3fY1ibh4YW2GtEN9trxpUvhRnPQ51l4aTi6EeA2K/
4gfEtcEz8YdplBZhHbLiYGXKaWFqhNwN316gqts+Qiles5gBhHuVhBOeO+UoiAeO/O8y8iXhkcsD
5crDesD3eGnvQFrjzNHhbWm8mNtY8/O/45gGX4h/IvtFvAe8QX/UQK8XiPmXOQtCVcrlq1+p8eZD
+rMhL068Px6TFBRxCJ686BT8iwDASPzfM4B7q4WfAzBbwG16KA6Fcfp7fHEgGCFijKigpiqynWEt
OVICNTHtjPDcZGNxjMTxY23DSoN9uHjVkS8ghV9+VxxETABDCSwcJZTJ35H37vPikDNsxffEAzz4
W7wV+k9/Z4dUDOZgr8uPi/MjXowIBoLDKGJlRJSa6X95U0DHrrzqIe9SACVgHbK/J3clOhBBcvdj
dsykSpnwgAT8UNqLYILooDISxQfucyawDj/BtQVDEagiLSBSMjkoYgDx1HyX2iIzRQsG5w+pKK6W
kO6FyPUQSTrigQC2CxczHzBYxGXGBog0AyjJeK7+Brm48kS+gfgB8YF8iZU+LRYEL2dB5ImHN7qQ
IjkmEJCnxzAmzQi+ERijDpEkf5FSf8/WgwkiXjRF/bEg7/Av/D9DjZIEr7Dk+vp7zdFIPJqwGvMI
rMv7sCHFaxahMhRVOBDClf2CCQRJCc5OweMJ0FMBDkrEywkqEvM+/8+t6yVEW4IkI0zZInxFJJIx
X6J8FlM/not/32ZvxiWLgFQm0lz8G2Jkhj+Q+T8zt3i7HEQuQ2NC+gmnOkcrz976b9AybspDNaQ6
9bLvcD0jP7MaxwQIIgaVydB4M7bfgc4pR/nADYFhAYGSd3e7KntKhdBh8JmLcUDvSmT6RAeoLeeC
+hN+CA6U4M/AuxLxRkL6zYH7d/o4Fd3zn1md4BJBtedsncVRFkeMx4freRctre7k8Tc2xPUvXr6Y
VcSb+Tvi4qz9YaiQnEvwPMXHgzmIgYWvN/w7rUjuQ0FR+htKftubUoq6XSloghSiciIw/Ci8e7T9
/L/T1griqrhgiTDCh/c3aVB8/Q71ljmDySC49ZlGKiik4joSKFPB3VDC3kQc4hTG079Xyevk1ssV
z33+OwRrLC48Ms181Dfz2n8hpe9Cy3h6yyiAqBLcw55neOIKFU+jhBHsrpdjUOrkkmCoincj0KES
1FPeIO3J8m8y4q2KJxWDMONSYARxPlrx5GLO0zml4hHFaYQIUzDF6UwymnC+kzPGq2Ivz+vOOb7i
vpHjfouZl8RLRSgzhk77957EfJ4PaY7d+ZYSVvLbfTQDeSK4VpIPH+3v4hQXjRgK4vP7FEO7enJ8
mAgDrJtB10O0+3cW2X5m43dQDXEk8h2+yMHeASEMxfu/jQV3h7E2pPQhUt4EOEu8P5Hgo4QgVCEs
MhLT4W8rXqP4WcTtHBleN4JxpkIlJLSLaURMR6yARIEUbQhHjrfL+eVbDK86zE8qByw6SH50QYrp
nqkkDJl+/n44D7hOxGu79btcGky2nsD+9DzVEe9FcsUlI7n1mC7elM7OXHWgOrK6EcBAOkDg+qDJ
ioOqczDFbQUHjzjS4lj+zXxivuj0lf0nNATsiPFfAm7rMbeIuCOV2eLJQBAn78ZTCbwMHF3QLy84
NIQ/8+TimhWD7zv8BW/IOd/+vxt3F3JQQni0wBl8/HuInG76nEDr6d/1aTNQ+4WfEodezD6ifOEY
9AgXCdoGbOix87sje8D7DTHfJse723FaFjB2zVQW476Ov3bqQCHFLubqmbhNFxbVv3RRNn6HpJ6F
0RmoPU9GuzH5IY/qUwmKpD7UzgLV/wtjs625v0COKZgFRag6ZeY+VQEaPeIJwmXkPSl6LlARsLqE
CpC5CezFXZSCSxx+qGEkto7g3Xt3HKlZZnv8vUU972n2b9jcHUyJ9aWl7r3Kci9AxgHS2o1B5L8h
KVpJWEVeJIPOybhDsrcYwrtpx+a6pgptg226U0m1jJetUcF0pTVWVywd3zMNhDuhKbBW0chCiyQF
HkFjUB++8CQpznZZvbUH/drFwV/hrYp8kx8Qvb30M/qM5XIr4zPCW649Q60EMN0MpNR/Nc42W6uI
hUE0HQwzeKqIyiDSUDobYxN7y2PQBimNIau+MbDyiJaQhZVjpIXytktdqxp2t9Cfqac0q8j/9Ezh
Jc4p2f7s0b51DRaGW37jNuOX9DCbf2R4AB0amUwLQBIjDEPyiPaumTCFMt9h2QLrIHj7NF4cA4Ag
tWqdfT5s4Z4Fr04+tckGt1ZG6LJ4kJbiAhca10xvUUHe/AxlZahFbpMva/unRxYWX6jl267R71kO
r4hp8OfcCaByseXqfq0PkkN5VU9kIjhcykxQPm30ZlvdcH9As8wI6hOuCj5DSJaRg+oYgUvf0Nx8
GC+jbErj40FYKLVcempwq9mF3VzNr8Arfub82nurt5SW/Y5yrtjqwpkKEQdUPTJBtG31oqDq9aCl
GgeD7VxWHNNTB9s1dar4hjyZhNs67C7fvEnoZQVSE6app9/5kqvbYFm4O0SJCS1CzyEuFwpld/bm
FjAvG+rzVI5Re2AGAViV4eRDkqbt4d8buEehfr8H0feKUoCbtxH1IaJyC83LUVl63XOuDyEUlzM1
EO4lEM0PLigXeo167sVTliQA6QQ1sU62MlgYegLIYyoguR7yFxrdyUzCzsAT3nZNRRMZbZaJZB2G
c44YA8kuXeufk99PFOK60185gqb1HpR0O6zsiLAtsr8y+BizG8rpsJI9pfRicha6xAoUm261pNxs
fCaGRqaG96rP9MTusNERAcW4bREzLWjSIzoQtB26LjBccKK1OQ2fA/uzbPj7sD20lftkhjwScRrb
VxWuP+sbHBA/7B88FG3E5I5s06mtqnL1ObHE33Fk5xW501D9AFbT5qtYLKS8wYIoHNBCOHupGOeo
PqiTWqyN8BGTvwzwiRIymzC2GWr/0zPshMYU1XFzrvyODs/Ea2hSsXyKbxdKOMWxLKccxk2XqOoN
NSY4N4ZL9ZVYKbTYhU8eTjQn6YhqLP+AhYPiLKtNmo2q2JZCxkEmIpOL3UlsZvPpdTaToytqBAIA
279Ne59WMorPhxPNu1VAVTbTJk+/u3v6j8fgTMu7LvxrvEJPMJuZ5CBQjXVuNIx5dTO8Qr2H2/uS
DcKj8Kz8VM4bVjX2eMCC8Lw9R+e+Xl1IDH/og0en43xvl5bM1bRAJZPbN95/Ws8etN3iBFHs1+2J
JRtsfvVOx6ziJzAjfKEgVpVlgNJ4EqQqc0Ov6OTgB0KpEsN6eD+++DnDTrF6J1TFUm2WtMPr0++9
S7dMSBLCu5O9ydjQTVgOmJmo9FaUkxVwv+8X2Ef1EdHYXN89dqJKffkYaIBzlr4RmqAbic7mby4h
GpCSJcqCeEbFOeLh7hRFE4fWdPQmNTFr7C8zEHyixDlT0JXQKEbqi9tVGM/S1zFPBnRhD2cqdt/a
9D/fgbQhKUd7+cnCRGSs9Kn8d31CGTpi72HSI0pc5Sh6m+Mb1LE3C6o+2hgiVhDoJguZN5GzYUcD
It4LsttisdZfo8FHO/BjzBlpNn9fbhL3EwOBbFjEFolA/HtqrTkgZ1H5/RK2hcaSGjI314Knu+XB
IJvQNZdFdTEdLRqWKffvAg1vbF0fP7+1BpRY05WMI+HLOpmKepX9rIdLMFnH5tdnqTtAvUxGkEXx
/44dh8or61x9jNliXUwQJnfpsAMOIVO1dqp5ufk9HBNrIdy/rX6kiKn3aV7BBjBd1BNIAgwisjLR
95Ao9aMCjKHSsG36zWii6uzSN4MbLJPnHvOdEbYbGgm9G+FLeHbKglHlzORmWVGXoQFi7Et2Ae2m
RGSBATPK8R+svry+vA7SJ/fiuE8jjPjCt7T9/T52WBohVeWXdlDoivdKEEogz+lX1EzLQ4q8iJ5T
iTAIbvWPSZ276l2kHOcrEgP81wIcUsKE/Ti8FEvF1ihbP4SGqDB8CfOs+xneTZQ3OPm2dHVRqNkD
baNpAX0Z+tJS7splcKOiO0oEBgYF7+s3xGv6sMRJrNrZbyTj+QzRM5uffoVjY5oJ/agoobYYoq18
rOM1icLbUme2qsbqKrZsQ6eJjDhh9qBXE1vyqMtwm98i62kd8OdZWYXQsM+xMMLX+X3zamKyrOg9
4pBzc6BpBNJkS90+fTnY08OCDM7IQdtJyEz/dbfppVIJTyjmB6VHr91Dncwdz8oPxj7HeLEqeZSO
lXZH0bCXnmrSHtCAYfi232sEsKrP/PywzQDBK4YGWzv/QmV7m6bU7jM63RpHxpG5WspF5rwxbdmd
GfCSANaEDL89Giyfx5i5njlwSqHwpBJJv2SaebTMQZay6O3lH8yZZ+MixMOzwTlANFVSvung5eoO
6+kDjQCQPrYu4li/94N8xjSOd9ldU2n1BljKaL++7StpcyfKEj84pSgKIHVC2JUd8jjQk9bhHnIJ
2UkNqy/uLG+HApi01lX/rhHPYCzYGhWAWOgxv2mm+nG7lXeM98hGtCLb44rbsPtZcl1DLDCGD1bh
pHLlDuMjoxb68RmOER36r0P8BTM9WJIdV0ePdpAHW9VV32KtpJrBaEtsSob9HQuJJNQNITCu7/Dr
TEZsMH7efYwqoXntaDqfYz/PDgrqU2OYQFhll/nrV73wXGeY+mczrPVI/tRRjTgzsht6db/hdzWg
icSkJVICz+qU6RvQe478kjULZcl4iAJa/q6r/RcZV0xovQkPd85ypOgM+iL2hjdBqomLxuz8wG65
KNt1E4NOEUKgJg6r3PuuaOcxd1bdsWh2sWOIxYzFw2mQ10GWDH47nn1HmRZxTLIgFs1puVYmCYYG
DQSCFXJjRcj3RiqDW1jalnfH9BJH/xA1TdqxcKpSwxZkJWq7uDdBKrFm0JDNdmvUKMYihnlD3By6
+BRolJ92x8xGMfUolkL0MiAOWG8r/ASFYjX2rj4Zq7jwdYe6LVf/lq785EUrggxwxCEoxI3w3tJa
sikgY2NlZQXQTA9vzTX54u5NVDdXwDOXYEbm0alx3VA7vZ7eq2PNLyZJZOwFWTj58viWLeFQmJxo
9GBWPXyMjUf4cUrn95nflsPv9YnaAkvRVTGDn23Etvrrszqn4wN2hY7KFDdZvawru9k/30O6CtI2
gmXhvXYvFgSUs+IqyDbFQBjxkU5NJZoGDyTzgHWFS4TFBnY/9P7EJzIh3GvR/AmVI9oBGoQodDM5
zBHSgKBcPrZpOvodFSwXq9juDmHnmzMDxxFhEe6PnBEnO6hUet4egB1DoNRqECmypRX4uEE3iYQg
5qncRk3d3c1QXAt6vDkjXaAXsJJms7XZ2tuw+MyNr60unRX3iTrIyVgT+Xvko2BzsF8FlHiUIHit
0VTCXjRb97vtWsDrzSuoIlAVlDiEIJW7hPKydmi7qYJjoRD5lkzsJohi6jQpr3+QrclTQ7SMD+oM
BYuMJ5ZuLo365+XKk7aD9CKh8BdgjJgIGESbBKftuDEfKKzhVew6fJYGrZVMTPmIkEBcwB1xQ/9R
WXJey91wl1C+cTsoaoY05p4urUU3Hst2f6ebaEGYAL9jZjhdgVtAoSjkxo/RVjxmeTTEyO9Ny0mH
mQmmgZWhWWKXNPyhumKPHiZL2pf0bafYqTs6OXjVjCEgTEfrRXtEzBokyyTIUxfPQ3f9YCtNSwdY
xizft9hchffB8IvpZ/II0dChk/7uP6VVTiuEwuSyCCQldGqsZGd0u1OhFvoe42nP6MNFgl9RUZCj
mAC4/7HUo0WSBBWdomSII7WDgvGHQAUZ3bZx8mXT6yMmQlIRVgrbZfWkz7Y/UP/5t//zzD17BK4/
h+YzkdjPlTYoE+GQoZIsil5kMxzSjvdVrBSHZ73++PHua/ajZPMq1r2IYzZIfhPaKS8W0dhmfEAr
P2B26KqUPbjGXjPuGn7uUCSZo93EVS7iYu9HrIs4PU41uY0vBx6ORoDajnZueQSaULOc80X4GKOJ
cAYDp00gT9DUqzlil4x19JF90W9HLhHNJEqJduNla5Nou3iI6cTXTiZUtDaIN63KciRsNl0DJhPR
gxOSEn5ezviQ17iUH7lrsgxW7Ps+PXZnr+V99/vZnKqCRuIBDcA4UPfc+W7uY2Ec6wuqJHXUdSUU
+8CJiKrRg7YdG7qDLqc0ApmbHzkeyI+AYaUupnkccxj8JKOf/cZYSjT0wodiV0xYOjDJptFcfoCk
gDNmP+VBqCL86FESGapTyBlMou+9ie8JPSEbg0fzYW5FsU4vqLNL/TJZsnpm1ItWf9wXEpjXTDkO
128WrzX7TAc5CiocSSN9FxwRfu0NGpdXbqWWuVBpdqwxfQrvF7rGj1sLGbCT/1yB/pl2U7+AEeXp
2voGGEV2xiEbzzMHF9m32rr3dtydJbF714aqMrpNBVWDmOxPv37Mv9h+VNve8MZbygtf3zz1/Pbp
oZ+MSbtbRlsjxAbDdWkghaY+uJWW5N0MUPqW5AnhGEDGyaYb5jl74ngY45UhliSeNBM83UKDBiML
ohLVi/cpczuDTMSubWHog3VF9gGq72UPyoOJg5E7SjyXQEIA1KFD+FAhq2Ojdp+M0iIY8N0N4mM8
G63DIRYqAjKvkMBrYxMKJeoMtEfSHBITwu84/F4QgTz37HOQWvWm8BkwM0F41e2K+AqKWkeEFAQ7
puA+fnY5vO8QyFOZERJ37P4F7sSWTSHfRCsbxKDXUUdMQf4RBLvCjS8mHzY8gKfntBYoAw2TefSm
G9dbAHJ/dcNKZ9VH/QSwWvEIte7MVCY8Rs5cTuzN+W+KVSc9bigq7itsan2En7yNeF/Rd/T02YtC
nk8l+ycCZ74e2o/LbXFldsWHsMRHQa4jiNGot0A4+eIEAQZlCaGytoN/Isk+UzzEoce0CQzRge0D
ZsdwoDhccWbATGeecHBy7YQdHMpcNmo/xv5DpKClT0qCWKZYpV7MvD8rQ9Fpa07ppX09SFkbsuva
aMv5D5om4sO7JRb/VnytVYvaZnTGmMZ/GnhOwP81lqYfkXOUi+bqnM04i7MEGtn76dwCtscylsXo
KNCjpiPFg4453X7ifS1vzHKBzr2usbaMoIygNnq34bc3RF2DGErpYxOjmGNjAMSltGQNRQaX814z
HeisHXR6ddsuIMwEGV9fLElKeZpB7UKHxxrCl5opjEJ3QbB0PdCcz+l51ADVPty09KRF7jazohR+
vHoYqXZTs9SIDScqHJX9WHGN5+TvAGa04oMpD2UsBpRXavvJFll3pSDbSu9+7RRw7ssd3k0aPhfK
NKWT9zN9WCQuxuQbmU+IKfTF4w2Q2VSBcD82Mr6yxpemhs2qOO9H6lipQ9n0YFlnrwkTVjSs+lOD
5nly1iLrZ6ODwdKVc7dGGMHySB012Eyo8npgZaao7cvgdeINe+wNTEdhueEBIHao9bqpTrP/7ty3
yGH7P+tu7ySvPLNhZiLSKasEIGiR0P0pHjAY7CkEmGzkWZaym0Ml6VJg41+D2uu2lltM6sHXVykf
TZpRPGuRajGv6x5XlJi0NLtCrTv92v3PQmyAuPW75sAU4mhX0VhUe9i9kFWivgBodNbFbvp7ATdS
F25r3bzWmlEi1CyZ2IsNccFuM2p82f0E5NJgoRDWXSvB7x1WozxcvJtAZhu+aQCX++n+VYQ94mtY
lTN3kDRMO8+5gh2ZsmMzXcKCGUcbSDHIpnCVwW37Dq50y5YOSQp1SA4PcenFgoRaN/VrnnRDPCS8
iT4zH8iPy9OvkeKzVp3eu+j/nAcV+tGdrVnimyJOwgG38pihh97cWTUgnbUJ4V19V287OT2g+vnX
1H+M4EHweJ9+vMIKgfmVgHebxRgSB+hxCtprv1je9XM25a6AjumY+h+QRKgnBrftq+yzxePxFFcF
DS8woOXmnkzYFNw8rA2kNmywvzKTZd6j7iMa1bRJNL+ibES2oDmYnXZdcEg2lXVofrMX+pNNhiiV
nME9zB1ii8hF6IU9h91Opq3CD95L3hSXteLhv+ju2KPM0j1LZQQCC2N3FaZXjxoVccFAE4CSpDTp
u1cgx/kEGVoehlTNNKG6wAyE525fE5uDMDcNmVmVp2e8wlhoIXqoAO3PkUPaok7xqLcusjx8N26x
oOJHWTUa3z0stK21gHuBHR2fDS2VEFnwEcUCPwIUABk7SVM5VreYvQETk/09IQnn/s2Zp6uabNC2
n1v2mV62wdPBNf5cUeZD8GBlHMoBTp1kwab07l0fPnd+aZ6RyN3DP+RjXse+bGcQJesl7LcuhcKA
xQ6daTxsN/R7vsfi3qUhSLmBUhhGA9nG93v3uAXQFxU0wzuLTYrGLOWeF56Qd0Yon10ktkPGEF0x
OJPjGB5C4jOUWFtRQ2y5LmNX6fcgk+O5QTHz6cNgV5dsWh54/fs4iiguPbBbjni8V9uX8RfHhA0v
ldGD9Q8hAl4ZSjSDKUCl/lNY6eIV5eI98jbMTSjBWgdhkvOZlosO2mDnMyA5pP87QYcJn/Hp7Tgf
F84ocDH9NcjbacucOOGw4ZTW+2T/iZoWwqwX6YUU5AWX6gYP1KvGDELM5sXI3KIxUl2T+4feer/V
fzep7vXMd1wxnetOzzZsk8+mA+TeRgDMrenfn7sNo/XvX+jg2N8BC1rI+vdRvulww7A7buIn6I20
xoEpPwBAPUaGfxQxNEJZwFXdE+RNtkfU9RDnkD03FB/3NeUot/Ea4kNLtyLh7zukXBfcBreBgj6m
nHF9OUJQdaOx47Ki46PlQ/bE5x8dyX9/RFfy30czBLo6/vcT4qci/44XzhdfynQTZa9xsnE1bJzX
OBs3oO7MsHFEfiiJmXyGZWeJvz1cBXxhWCz0nbcjTyBcjGq2eOxJecx2LSRffy3UPCj5H/H4onde
H259npD0znU2V73vUnIBH7uara/Z59F/02yKQXQVoUB7oMH5/ODjieSAMhcVcOvScS/ykUgMmy6u
g//O5pbN7YICHx26j7WfmCFlBUt22KiiZ+AweDXH8D1kH8JepgJhZMfprOaEsOqCWPQLmwDHJBkl
n6d/hwwfInul0EtTL5s/cucl0izUvnr8dX0SOSmT2yxBOM8Nd3t0pIyBDW5S+4vijc0BGj9tI/X1
ozJIHIrSNpwfi3UPf97QSp8+5XFk6yhIbe6s/F4bfG2mSmRMCN4W0DABShg7IZMUxXxKVd4/AaRQ
XBK3zY00Xz8OTWu1HtRtr3Q200sFDAVpot3jY3qBZ8OxwlFniwYtyYuc0Sgkq9QWf2gHDepRl7TB
xDUGNHNp6Op8/9j1PtaRVZB7m1ECW9HSXeWLbJYCva8WhIGIlGZvkrjH5QRIk1fO7taEryaxfZxU
qIuELE70xIu5GIeiOR354rs/B/+jo/HkIkMRoyrnmFqbhQDi77T9rMvlctqcxNVEArUN4cC+AF2y
bxxmrmcO94t3JP4h4RK8PK0pNQw+dIu3Ls5Dw8kXP0bPhaEgzg950NZRc48sDizqMHyUQO//fVD+
BosuhrIY2rWLmdz5p+KoSPTLh0QD/A11BMb8HJ3rAXtL7Idgshwx2om7c2HmM9b/XQPiOhAheF/n
d6o8cckWLrUsMsIRC27xARPwJzjwANNsQOA2Gyb7GZh/qq3Ir7nw/l2v3wDp24E5f55PscvO0+mb
6+M5HQlBVwW1txqKr97Ba/xFsEGwMYoIIYeJRuaoOzH5bI5URBnq5HvS9to+3SJrUPqs+aUZ1XNs
0xiEVYJ+1sz976BzEmIJyf6shRhPHAsxBfybG6gnq80AdCHlIsItI2YB00+X4lBtW3uQWaPjxz7C
MbFug643mRyPZPhcYs4szVCO81LtL5cfexLQ/Pk7rU9rg1neGbJF5szh02PNaLKdzJlsMZdZB26z
cGd1Klr/PoTsU3F0pKwdP0Kk+hy3jhH2rh3fCCuXe9Sycd9rsewVHwpKSc17IhJtHVZwnkxYe8NP
NWLwhMXsvTAG70l8EuIJ1UmdhyeGFGQauAXPI4iEgD0Ak7QZaLt/kzWfRwDprUAMLJajfByZAH2q
g2S0BbSK2lBB/tTrC+2Q5GNVR6iiz0rXnLFNIIwVVQtzJBojN542jvgA08eMDD+Udr6Yr++D15wQ
ki7SQYjzh3gVuV0nxoHfEunzGHYXpF+vFeIlbgfEOlSuK9VO1jw127AcrTCaf9uYxNNy/ZpT7Ogt
bgf6FbPyintuyLe4z8J3Z4KV4D3bj22+LcM1BTZ9fAMbPaCeoo37BGUPFCJi7OoOHthZww8lj9gX
szlt79/iXfbb3CexOyfVoOcayD9NG/glUgU0PSDvgbE8WbWhg6BuKmg7Nevi/g+nqED+K0ivocVs
aLhTAZlL8F+s9nxH/BO8eoQVEADJLziZ/5gUKwlBik2M1IuKxHOgmJRCaGY70FfGTf/+9LS3kz9D
tkHkX2ypLtyZ+NafZQvMvbJiBuMZTFWye+uWvDa36Xwscd6WOvUDOKQuNYM7MvfaiTuupNqAzHHp
ETdPc4lmyI234fGFbNgF5RmKNPQRGC8MI0py039hNxfYTMY4pqoy15bqPC7Xag5UzDFPXV985cE4
YZli61zxzvHVL7gJVayL7GTACyMQ+GV157IAVNUswM8dEDVTfSgtSMUh6ag3umcWP2+bbCjPzytl
B3J9CCxK7AKGL2AmsI3NsCPZ8wpvFegEgDVAjln8Ut8J2fpJ0GfZBY++qOUr7jC6w7a3vp1lZB2s
ESXWIkogzzlHtdVxY6hCvEKgFQW2Be6n6iZiFzbBzgaUXyhDqCDQL1kjf1O36ATBORODgtbl0Dly
lgsfRovTnStnk/N0yrafbbbVFp9TvAGDxzg7K+f02O6i5XcTk2LVHJfJzNjkk/dCWekXbIZIh5Ad
KYfHNkHZ2P+MEVLRxBm/l+io0I0pNkfYEwuSfMnQ5n5y7xPHc7fFDeY1ZoK+PoMuYoyJHLxQey2J
r0X/lhV2jGrDIsZ8S8QL0rLsgCORhbeksUkZJdR+QdWQjGheqLF33q7BCKDay/wmH390tWW75tqJ
J6+9glYvnXKNrlWFxthIy0BcEwxDa5NUsJ6HLOq+Ty4c4ZKVOBbnfXmKWASgHwFldTsoX79A4cPe
PLYTbPUdYJKwPO3o47SG/5X8T4OqyEk4hbkNi6Wzjj9IE/tKhytmEOHKEfh1RpT1iOiOQ460U6Q4
miedpB7INegMgAzwVWGp8eqeH/VWPYwRqW90poU6TA+dFwoFzIdeQyojq02KCMi0r+2W+Iwl/VEY
bBcuX6rwmFhjFuyg8uqOczcGt1TkEJxe1Fjur0tNBkYCqr0npqHnruRKTSwyzOx8kIuOasA06kB3
DRRy1pLh171jGqMh4XYuxupNTYxQCtVaAsRGzQmFBFH0TCGUNKYW186Y3ZL5G7AtQObPOD/nU4Rt
WzSGhA6zEZRFwwpBMogNKKYOpmZ+QT5RsG6x1i5/2yT1u9vaV0mmu9PKNGYwxlxI02XPLuffZU2a
RBJ0tvmZJQnrexEsUSH/jkgre9I/d6NAQRDBUowyQY1Ms9zzVbuitco6R0MNph3KuTHoHT8gdTEW
D4Gfg3ShssdGqAlA3CrHPKfqvTBElqNBJCekrxFILZyreLAa+mYVdX9bGQDHg1wEr71BbUbfdxoD
K6UEj2WWlQUKDbqxmPeulChQ3bOM7CxzpG3Wa52zemBOJqUZb+WhE/YoGUMWZe/RdehS08kH0moO
pGO9MBji9DAo5rh3IpC39yW26SFFa0qm6iVb9AoUeBCw4KPTsYtnvwsbeabUDyhDFAY8EqgU/psl
R2X03UJNITgYGzeHHSg2FA1bH1E1fbE4UkaQYqGQwji5XZNIZK58Ceul5ESBiG0+4owuOhGXWYTU
biIfmFhrfk+K7WxtTPE7fnFjP/3f+RPbFZaAmBIvUc/SDK8/ui48xmyDWK6d0ARjz5X2jSw6SWXs
/ejC7ek74YMGd9wART8hp+PK14i6HOsA9YRbAEfEVQLbbHW398F70cLnoRvX4POlxmtBTP9wF2AY
Ub2LXbT8xMbxCPsWfCS9QuBuLNs4IXwvZTmtMZMDdWWPTnuqcJ/sI0Oy3oFiZ2BPSkeNkEzutPyQ
4RHrjo0B0UXzz7weA6Lafy6M/2aDsfRwn7MQm7zYbgBCHslzaSKHjzVkqOk9VA08iPZ3yATMfEh4
SEsc2rolB5BrEctsKybPdozu7b3LcYSfb2zZd4SEvMmsYFAgQaCjNCQZ5OWw2Pscup4GmJsDi5R0
9QofnsZl+tmVuy7NHsFPJIjxO0V295oTHYi8c6KjvnCjEPEdqSk/1nXSCmKmjYFuQfsZh0Fnwjw1
5V7BRPlI7cQt5wRNsfbaJCFZgZe7S1efpdnbVkbaHrgYTuUCS8d7+pUWnzSM6zEi0UCizOm/1Npz
K9flfrMGB7XWttEWep14bE/B1x1Z73FGtAMGHGp0whVo8UW2fMwp8Xy8egtUDFiPw/phSuHeT+4e
q5sr2HPubF6pgxOevzn/1xU/SDW2HeRsWse9i7mhSp3i34M5av8Mm3bejKCywICZ1a9m73Gzfq/0
DZ3vgg3HRmHZeC5pV3CVsJpXrOx82+YzKtnVpeNER5Oa4ap8eHhgy4Wxpqd3X6briBKyxYwPRyls
tvQUGMcgyzhvl0rUMXE+QjyPaKnTs1+pq4J/xK3AJom7dC7wyJRMkMZ1G19/I1Swml18qYfd8Hko
cdYz26OcpLnyxxlWunuqXdVFRS4BvNR0OFa9jGaCYiKFAQ0HqAx1Sv5jGwwfO0hZ8UsiONNoXN4Q
/WzmBePSvXBTocsDQpRmNaXsTuuWhHdT9mQwPIWE6MfXhoOgtaEcvm1P1H5pWiWK5dKyYRKjpd0a
fZ5L6HtYKFL9JatHITrIpYTfzQZImaCGYKttj0jmfn9ZS6JQw7SI+o69YGpp0Lqee9EmEfUmIJ0w
xqyFgQAB8cXLNg4RG0DGH69JZFzR7cKULF6GvjD26r4DIZZDf+Xvdmq4xqqH0BMEi3WKvJ6LG31C
o2Eu7eINISXNHD9718q2Kr3DzEIzQ6j7mJvlbcdl6A5l97brMXXeWaNT0CJN9n4UNEAuNoYUtD6k
HrSfaS/SeMD0zHZUhY0oWiEUhGuM/ZdqJg3TcU8jXodQJIt40HF8ZN1Qs0VmKUzB7ZhudJoeyx8n
FwPvCsLMCrkGoX+09USMgPU51pucei+Qqpx1/R6hFn276qJv8Hmy3JypK3OAnfmSMcnhHqZWjxVZ
UMJqRApk+qyTK+gFUmhcwE7qDuzId6cT+1uKF/7FYgcuiKaI2kfiJ8SWI6ZAJkI0B89ttPoWgeaj
qI2IsLMbgqyZdVG6wyvFhswEofn1dc+yZ496Een2hpYXfXmg3ni1s7vHkKbwxQAedkmxJEWbRAcL
QxxSs2P3THTLRF5kLrhkioNruvyIkMkQaj4uWUBKTAuK3vGkx2C2uY5iGGRIqw+9SXvVGIpr0CTS
OqbU8NpXx+Sic/DnxpxlB+l7IsqydgnGeaLeHrTo/WCDbrgNFJf3kZ0KN2Grd3zvVJLCYg9dOQ2h
j1+ExqYB5czjZnM2zGgYdlSD+tm+WCUzEvT66su6XVhKv1l6QI8ispeFhyfsHdg8RsBkF/Nk9kB/
fw95loZM12Smblh0sEFSj0iQO3NSEba3A11on2CyTdtHi9wuaHGA4Doi8KHRgMQz7jq0wVEawJFB
6XFj9M6LIy269sgI+8crZ4Ln5tfbKj/7f6LOq0tVaNnCf+g6hgEUXsmCooD5xaGtglkxIb/+fIVn
37Np7d5Gwlq1qmbNmgUPPQLzyoZUI0CPL4ntUQXDnU9r1PibzZuJX1WSGeU9nGROJV2X7iteS80C
QBYcM4jgpXPHAi2JFczUy2n/7dL3aEQhHeFhEyTPejpteBtSeNHJuyzDRL0AIJTHEUN9SPmiN0mf
COqwGvOlvV9fOjZtqmk6D5GugBDn1x8eUC1f4SibDkw6aORAQ+7fZdJyCX+OPaZzDUw7t69/rzna
hNoo9yWXQ5PkFFKGZp2HjVVR2vhChVtQn1jbHTfvh7OcnULKelN3vzQOq4N0muqq4JWsjpn1HV0f
1gWQY8dcPAVaUoYftLfQrhx8Ot49s2AioiNKRgEpM/K0OEntq0Wlcn2Na0S+F7CdtDiz4zl/088d
Z2Dp3GhHZnZOsKARJjKyzWHzxaees0Ie205zsqa8IOY/S8U4Bp8JlSwM787LaEd4t6Q2EDo7xiUe
zo6KlRo+Iu34qJqCsLJ9BZhCJHBUaYmNgTmur1MIDbSMwDXBPeJdeqKEbZj54m4dsFsjFUlDkjr9
Yqt4aCVMzqOm9erRmOBFQIy9JOVKbrLeREjP24v4tamA0AwR37si9kUnBBo0mE3yJ4QfCOF3hJmj
UkBMSpj6EGL5UTlM13hi+90LHB+OOfVjo3x4SS18I9pHhYSj/dq6SJbucaLT4rs1vK71jajrSeP1
Q58RwSECvXNfdyEFvXZ4LVfK0MM0OHod4rdAGT+Hn/4Xh8TCZ/v221tcp4jG2z0amCRXuMSkTLBR
nJPpaaxvXgiBzVNYcrBeINRQmbKnOIOzwwm9T0HcnbaXBXr09vVxY1H4tT6SymRGGOrgkwvMPuz3
QR0vav6OIBN7R3yMzKOVrYUt7zLavWbvMXyK7u41wf8Pv73L5A194CVwAkTK50qZ1WesdIpMY+bp
H6xFqJ5ITEtqFWFmznrSnn9mEBhYToEo8j4rIWrz2s2C+YgcMMb9Qys/WL5CqLtsX2i4/bW2DERG
PsRacs48Tt5xTNIGqfecaiNi3nPcdsnEA9sxe29wkzI65ZoYge8OWQnkC88TqsiJ7DngXTlT+ikJ
JP8tEeJ7coXGb33qImYCOkSCjUGNi4dQp/sFIyavYRUIcZmk93Hqa9579tgxGFDXa9Iys2lgv1DM
6REQjOhsf6RFS681wlc5r+g7k5QDZdGOQKjW6EA1ZjeW3QbJa3PG/MHVoT9smSzHH8PbBVFA1cos
t85G4PuZ8TKiYDO5gjWDNwskPBrUDP4eccqsvd0KRqkR41YaI1TBwOru5gg6o+3wihEvppUWYJIK
2L2G7muD4o0KI76aMW+T7ezy9lE3NbryIBEAXL8u2Iig+3Hsxtt4m1lxvN3u3dgdDjFJrnu3jDiO
h8PY/XPnW15UhkDwbs3EYsVxl70Z7Y24Zsd8rOzDaMT+rtfSW7hhxIUBgA4KOFjIca4Hi/VgtFjQ
QM1YLERZixSMMZsp7mzRnwmC2ARD5AnwBbsveZfSWfAMn7jo64bUbArICNHJ+gIt8wqUJkCddHkP
g35PHsSX14HZQj4d8KiAUndj8DAGLes24JtQ7TJmgTUJIBGFpN9O45NJfBYkiEJC+t680Pc/GsGR
3RIYe9YyJh8z+JhRakW7CdKx1OLcuotZv+3C6Zt9TNXggnWMoH+WZ61Zf/a2JFXUSdqIHfAaTFZu
sY4PGg7ljjbRgVxR2U05wpyUFzLEHDu/3XafNYF9JJ6LOCtnYzaBXsJLJSMmxwVyxH1hLermov+x
5dgl4yC/r9ya/mKxVijA0n9HzbUBOgCf5oLLUFqv5QGGw8EZrde4gYwK4XKUAQOl3Y25tF1+GB08
xnO8MXYl7UA2ineNBtx1C+NPHnh7V7cIujJiBD6TE/uwJ5yJWcc4dDnwFns/ISY2Zi+T8xhtOlaE
rGGfqt4pzT4MDo0zHUyCPaRJiN/V4VEqaM44/ZMgd2ZR5DFpb2aScXEOxrhljq/WKkQAO9wcjNwY
h+HN8MMxS7g1Jvnk8cLdxdxl9heqoZcZ/D8Jgk30MagskU/zdySWo4CULx9IHUuLkusPtaqbNnD0
zWrbAWgvu9V0KdTjCF7sSBTwFm8SBIh1dhtJ1iWLXfwtF01ELR4euIEXWTABLcp6TuaO7/KiiHS9
iahyTKBlI4FVof+kBHrQZuHuWrAupw9rPp3T+daCdWy3eUUWX4wQxIjNlWzBfGo/rI/TG/4Nkf9w
3b3pDqdbyQ1thzppWAIu823ypEtOCTqLta+SYq77NJic/LRh2g/5F6f9NvwXyv4t3vgX66Y7nfYo
EOjBpDamc3qOGTwwx5EyejzOHkzYszm70PIPnGI6XC4Oq97b7kFKsuVxXjXvFaY9nRocihzhXON9
NyP0V+jYmfOQijirynZA+OcjxjQyssZZ4Hfcx0hjXTqOyJLYvJJPCud88HS6ndrj+bzXs20u9M3o
kUjp5UaImdkqfC8tE81rd9pgL+eF6So8CwLh9npze2nYIb843DBkn7bbXghIIF+6YpQQPn+RhyF1
QXetzK4b0Y6UogwOJInwXmwZL7q12+0tuCI7nozglxmg5M4uSfBCWMWjIKIYYJzhO3+MzWYT8WoH
kCc4kMWmAJIxw1iPLGgmJhx+0/M30ZkUrcMklt+LwpH5MZu8zEAemQCghlf7YEabiH1gkO+8ZHew
d/T4Yuymg7AXmhl6Q6KKFAS7MSN7l/i7ZOftIkuG8sVMEijAkA68iMbl54MH9mPrGC5uYimo7nGC
l/01+9hDMTujNfcdXjDrY4PF2i4WWA9ymTTpcTDejz4eBAYCO7HmhsHAULP4G3wCx/G0mNXoLjND
ZCNfLI9WT3xMrF+gmRMO7mtOJiRf7jZHeTCZfRAqPngHkhvOmcvEP8RJsPk2S46/A9Fiw6qHoYVo
KClDPoIT9SLx2JEvXrC7PGRxWJLlfvck0SrmTpKRYkQXxN5kFqtV4J+N5CjhCWBJO9U9USc7opmb
CdwjC61o6n40vlozg2wBHuL7DAaiTPZTzj4nGgzBWp28FYOWgNhchSvIEvNe5ikOyE3dIkYJOn6J
TEkB7TsB+DHk6vBe4hkDilMUZOMUMPRq8J0vA35ylPhJtJkE5Ell20yoyIbntXlwRXk2YhmKNhtI
e+EmAgRpw25sPekdH3Fq+WG14QK8JSe7WvqKrJRLF5NPom1xjmWZA3QC81pQrlItCXuvZvRrnBte
IAwBGhkbXNM1lBYWjsWzW11cCOmyfJLq5FLK6ZQbJpzvxEwGrJNcWLnMsiC2jIDVbiELz6xw+jB+
5HF5dgGJmmUp9b4TMqhAZoCQkvQmGV5aLD0sPKMuq0k8jCsXpGE4I53MoOyQkBhSdrbBrsj1/pqs
ovDKmTaDBWGBHPqEdUKWhf6Cr5LRPYnAc40VkzzBkaLKNuARF4awuYkmbbvVnUB6dYINp55TamOW
scdmbSQVmpvdx2CWZzYXi87JSHuNx+OmEaYwFFo2H3mneI9sdgKs8B77xAvg0x3Ggb9XbfzeY5fO
sdxjALFRwz+S+vN5wyzNHoa0F4ah2CQE3yxsn2+r/hybWNjhKsQqhSsAPrFNSWSuVmGCNgNzgx2h
sBRGFmZos0Gbb6ii+9FBa7ttbyY1h5nVhi7HesUqqtkHFzTDSMY+B81Q9X1Gn4y7ZFdDc83wkhXf
IiGhYVJzZecRxEDsIDo6/ht7QhCC6Tv4AGxr5qWHDFH1yBG5NYBgzkBijufTEDU82Bq8UizpnYZZ
rQlFtNDyV+MVhzaHsMx6liMlB7UfDZcVrM/rQJ4pbFYTcBDytxYdAKFu0OeXBj0sDe3BlEIwPQIm
smgaQr77NtGulIdd2Lcn5R0Q35GzlRMB7m1smLsQ1r/0d4PMtchhJdDdh+3SZTLQ7YmBKFQc4FwS
+zfIBvQjdhHMJI9fWPTFREBB1DIe9sOmtSWEBdScnat9xQBEYgNk44RD14OPSgSCoA5/oE8v+6BX
T9LZhd8HTjlAKIlo2dIQagOyKHSbqPwEecXSTp2aJXZENiFxUmXGjSVB3COUWg3UEGV+lbCEfoQR
9rInKcCfz9aGeySOsBAzoFz4Yr5FFwJ0ie+kQt8R4yWfLPfyyYRqfHD/bfVnlbPFHJnJ8f6oG/Tq
4lRJqbvMp7qZxsquE9TWqJbaTwBc0B9cux/XCCe+MLbANt7Z3UKy8eIanh+PXc3C45WDNnOoS2eu
fpNmaUQNsZBP9rjyg7qJLfg5cLOZnGcsgkIoLGZELBc5hB4FKS5zsrJkiiuPkvZnheiCsznQThLt
amdUGPFaDi+aTKIJsx7bgnGSBYzVCkvEBIhYDdbo9bJMDcgWcCZk03tyjx3FIaPNpwwdqsk2nW6A
SxeJR7aEwX4a7zzmup8kXuJJU+HC/aybsRLumDZiUHBApvNwhTVY+Uxjd+X7B8On8Cpcza9dcX1W
0/l8acxL9A36HzKMj6t1AHeDslFLHpucYLIWUtNEWaKFz2OIWJtsNxfqKomxlFJmWWf2etNrFKlN
DZsxhQyPH1Y5fbSTNaZqBMrpy+SxoQYvDXyrGDq00WASUX6AlxWOJWDEvR2vSvMO10R8MGbeDWfy
yZbjOy7hbzgP623mNupxYHw9yp4qJojQi4QVUoM8BZ/YIpCUGGlEGyBjsFA5qRK3rCG7EDHGN8/F
ySy50JTPGvFQM1bhUOI9KJTytiqmGE3n0ziziA7gAAIVHl2QpYC6BasgVJAvk3v+NpAc5YvpaCg8
GTGkHL5i/D1gS8D+NPao7z3twnzBaKHowNKj/eg2gQ32JGvycbAms4/zJEcFEJdoye9Qcw64JZQC
GA0WKVHc4zIEXXGeN1N54ibLRrlpxWE7Qv/eu3SAmKfjdFyz6aclvMWldRzTK9OWfatVJwdKTMb5
0eZkLGTgV7tPjHQy/m62nFZqnR4WPWvxTskw9+DvG6Q9L7C2rD/i5+n0j5c+DdUeKt0/PFZ+MJOw
hIRaicZqdSYy7jOIFDLR4P716fsCI+xO+qli/DHHPvhleGbu2Zf5JjcoX/xk5sslZQcGDDGV+8yc
ERjitJHwJAhkgzYgSzCTp1kRvX7xs3hJiwGggtO/Wcww2Sr3CgyZ2LzjFF1WZvkWoZHJN4rvwBfK
Si2cngfSZfgR+BNNnA3cB81dLBgOYk0o0mNXHQowqndDTzM/Y3p1AktcKkKSUOKEFPcQBMP9HQ/s
YAeKgsORcBTAYzwuxyNsPaF2ise36OCSiDlYc+y0gjKXkcS8coSyVY7qG5+xxLWlTzJu7d57xaqT
DZbWFJGYaXv+9FsLJckRsDdb0X3WHnwH2brh1rt5KnUTtZU2ao94qXnsgZlFaALCng8LnG/5EYCA
3xI2ZMxrJh/YVbXtkvE4Ge920S4iF82KCQ/GEz6kLOl769aX+FBWNf7m0d+WnGWtpukkj8s9/yGM
JdFqynpNCasnmARLbRXFsJizDpMf5HnxpCUgBmOrfsujWgC25Mjy3OwJyxIGpnUcyDfBzaxW/LEn
75F3gmCZn+6rK94sxUcqOphk5GsRaqFwLmWmPZlpjSjnXnURtmRIk7cj+hIn50NFhhgilDhIFZER
gtdGlZr7M04nSgfpKcvrpqwlGbN/e8ImFXbd+Vga634twpEmIBSJ1cxYET5OLygtUsjtfpyWr/p3
ikbvIwU6nByzkOUkbsjN8dMcd7ZawBHifkOpZqUli4Qt3aHhKicjbpm4cBZsg4oRJ98qzNHbRIik
+UR4dNVjOGPCouPiluhV1pEsFLHQJ98EaRtbnVWCoXS+4YKo5js+BIfgNaQBDN6UbEDIZt0hDCXS
lHmLlUjteIs5kzM1xcuN46lWzXaDRjHGYaqbl2DpSYDettqWNtKxMpc1/+tiiExMhBBZC8NxhKt5
X1VKeWjnkb9jfsElNXWm04MWnEJox1Pmb5k4eULTg2o+NKxp2+gNh9shdplZyWRNWd6hl4qtF+uH
oWL3oDkSu5eU7FBXhCHiGv0AwB+VW2ySUAWF5i2Eb5By5oqsIYWZTfaV30tui/UG5dc/yvXFSuPi
DV4MihelLUX1PcAPPzBC7JwQyM8m5+jKhG94YthadfZN4CdhvgqO+WB5QfrFAYyyU/tnDcX0CrtX
VgshynIYleXsVKb8bpEEMQsfEpesJE+bsy8bLAlDQOxPT5ZK3E0OVvZWDliOo9m9MBwU3dCg2rgq
Yw4BjglFLxOWy5abreSBhn9EL7UBWNFxkXF3dO5RzHTek+XfnS4PJnVqqv/oSTGSeLE/zq/wfjHI
wdE/+jfMGbHXRIIt2RpobFLIj5Tmi+uHAeMCiUkWSPMN4ZReJpBCIV9A4KYpw2RJ94+R8OHJQuHD
0emb2FgiYqi6+LmFlQ3FpstXyiZmufIY8RwRcjHxp/gt5hEPCe84h1YmniXQuCf34gvKTXBFcaa/
JkWuEDoFZZTPkVeQfmXgrXVDULwXEat4c+LkCfYo0Wb14YSNOdDGh50TrvCdFrsv8xd1MTElKMFO
QgCUqFhwANnoaF99oBCH8fBTuqz9XGZkQvH9LHx+cW8FJcCFYVOHv7d0OKzfqQA+AaIT+FWgxKzL
GiT0YqEpy/6Ltyye8csQm7zB6Tx0cTajDd1SQlAJLjVvJMRjO3UpHMQxfzvFH4XCXUEwxF+WQ8Xx
BHmWcyGTkGtW/chqvGfcCm1/D39coFIZrVTe4E4IH53/Df43fo99GcO/7TcjhN0tc0xmCQVYHiSa
bissQFW5GAULHtjLSJbeajEfrEcjXDQhucNU5h7XYFusmTCUBZC3ZcWV6ZRW06nX012Cr3AKcOjG
NQ5BEBwOZNZ25cJq3H8oFZg1iLF/Prs8LdsAH1te/AFGEjBJzuU/cT252HImFpVduZuD0UAwfKL/
CCwsAuU946QvcAYlKcAPdqgEMR6s5cwt5AQKPiGj5kvFRlENPAlrgHx8jXuBgkBofpf8d9lPpowY
WTsZQJDDmtQYkLhhKJ3cnVRpyaiS8Plks3Y6v8EmAPDFpbaal9JCilcceFYi5ETi2a9R6+4HMqhA
ggELAGI20aph4k0zTGU7oYFEsZWEf1GSsConHuPnyRxRZbTyng00KsLJksDzN+Cau9/k+kJ/Lbh2
sCDELUbHi8sjPtTDOHqSjdmmNowPr4HJ+5VytPg7Y2CJtyanVy6JBJQysr/QnCVN/osdUZSsIilw
Lb+sLl0ayqvlm2nNzVn9zUcIZrxTHD3GDj+6mAzUL+VyogWH0Wian4nsp1gfADULKiKvEj78dyL7
IWuLEMEJBdm2f21cVZYo2WgqxHIiG411uG+zuqnx03tWHr7Yayy6n/qHROw4SSs+inwQZ6NhcUIa
jFCJNySfJY6elGmQgxkKYKWYR2pi7vFvnDjXUP5Api0Ujdy2KVR2+t7yibU1JPeBGjzGDG5o/VR8
0yoj0YYEtKBOfVIJqZS6Eh109Rj3t1sf3jzoBOuj27GV7i3Q6f1Lc0aPrhROGY5uHnXANuwhj5RX
tzlEaF+YvvOUQeCnY93W4yauE3v95qwQJlRRFPkPEx9/T+xQs9U+cgDiJVnusnemuDSlFjXt0z3X
aneV7r1a+D9OzfyTL9qb89J9ODeClhONDl36ubE6SQxBQajNl7vn3tv/shBJqRWKV8RxfxcvROTD
WH2GCg9K3ETJufNE+jAl3tHtt8+3dhvuJRBnbd+9W/tugXz14R6idzROP4bmvTXra9znIDq2+Kgo
SxGX7qnHQc0Z3OOD1hDyQu8u6QsXuAx1shqbTDpxIuvG2MYVQ7xjaYAviRcEDQ1kh8Icid3+GCRi
5BTq50Vzenp2BUtAfcqFgfr/K/hvJOF8kPU4ohki+Q+J7V7Ww5LnTlNCs6F4SgrHK6v70QSiKBk7
Ej6KPyObBE3iKBwsCS5EKPJo/3MfDo6ETnlysRgmDJojZlqMNSEIgckZgUnxotQgfxlPgP5FI8w0
Anna5ZhQMVYIKLlSvfGypA5JajikUE48YPElYJOFpxVKJ/IS+opW7q48JY7Ry6rjcYrPAJmqQfM5
H1aZ9nftiuYFfjbu9qP3YbZilnvnbhZeeyTks7CDK6LibcgXyru/Vgj8RrTxJe6g/BXSWj05Lsqg
K+MQ68EMko3UOTfiJomTfmgrWifUgv1cCySS3fqudGiwY5UorL+t2kCwMpn4JVg6RHNfvAjEdIg2
pQBtH+0j8cMyJ0vkN0Atix7KGMxjFpj+3cW2D+GA4hn+gQGRVm4Pifsg/WI6NEq+KC3FF9eFlPBs
WqfNe/igap2OgA4twQ4Dbajf6E4P08fU/86r0xDFdiardQlSpNZPq8v0ONZ6RNb4aC0EVCIYbnsi
ltGbDnXkPtEgoY2TLpyyozSPtwrq208WFRY3QAsadJb9Vv/QsL/D1/y0ayen3RdtEBdNHS5xxyOL
hCw2biDdSF8oKBh1WhIZ1159pkfiJWbhE+jkNBFnNh1JLESTYJi1jvi5co3ftlyp5h+dpxmyFHdX
1wvpKRcyhFw55w4M/LSvPRqehVkoA0Ymyc8dpXK8Cjium3ovNfO4aWiOQM5o0Qw0es1KcEeJHL+Z
b14VaA4OEfOvmqjZQvEUr+lBrPZuqMgfFtIwQRSJHKSbUEWoblSnMrf/K2ku7Qj0SeE+hqL6iIS7
rJUwUuFsMLBkgeRmJ6QvP8Fn/VmnYJ+o56Ew019SZR6I2n4W7RPpCqoEubC62VmJjESQ/GCnJik7
CXx608KcAjAtmNlM0qIaoDI891TQSc3iP39fAh3Z5De21a4PNUsN6WpYVfJBv3IYThC4n6h0Newr
aJ6TQeEvcfXFkReM6L/mBLhGggVAE1eGrsxwffpk6aFDV808wtjCnqzPY2XenHcUV0c2DPklFCns
+uD8CVJMQAFlXOLmeDkj8m1CBacfJOJQjAtDJdt8pauExKknX66H+BomOABXrgoDxQTKsQPdMdhp
zyA7hyGUhfFIscDbEABIzHZlGjnkPZVWgrqJiyjhD9MKhbBqk0m9N3CnyCJf3CgC9SS1NVjgaQGt
gJ9x2MMYn4pyM6ZazchHsopLlZXUviLryk3ix5xaElFWl4o/mfJrPEcB4LZ7wLEPfXoY5p0IY2ur
1b2MaWIY1kAqe4iACIpmMsYlVobqHkM4g/lCwPwrPatbuv/qHrwPN4nDr/PHkNWVEUGDrwFjKgLF
p7xN8ajKodSe5hwDJP45je1pbmprRg65G8k7MMBJeuTg/XS6X8twrtaiAZUhFfIuSTqk/HD6lT40
XhJ3uSNhATnDQAIS1MKQYCZN1pU4gjxbFXE0A3EK5ebjAu+htsTuCjcOFHcV+mOBEQQ2IR0iILF8
DhwuUfRkk7w9auoUDeEqigdZwTcIjogvKdcfChcfDKyy/fecTCFJqtB9gTlJ0b+5EcAbxD8HrJcQ
RDaJb1KLiYwH+puf0uNAJrkgIf8FZjxWgsAXJEK2JvgDnY/kDHP2XkmLcynIjQrIga6ERUlcFePK
lJClV1bYH5Io6KH4nidL9dRAfjPCprJsQLnDH30cAd8IXHgRhYsC4YpDerCOCyR8iMJlWT33Bb35
h0LKe+8MVgkyGM8qplLATuEKrFZMCHZNgCbxEw705zNPEWRel/RnZV/kCv9QqDYW5JE0vefRePfl
BMigOXPActDycoGq5BGNVH2bGz07+/L/+wBNgsp6NfoX1Ang8g3hqbECT6fw4WEh9Obk13BL6Ejv
Hzy0D7tiYZ8xKdxVBTZxgbBbV2esyhSW/xGSkizcTMjoS0CQ+P4qnNuCj2BrGr7GzAZUZ8HBQKtm
3ZKPpVMKf8ntW22sRZh8Ko7wE2jUSAEnVFAnn0jGr86jQFCgEADzFHXe6DRCWT4+kwZgcgJG8FFC
pEgvFi8jn8ATtXEbCuaifLsg/dT0dwX33w8FXmsBQMllXxpNPqhlXmJxS84jSrGqZ+QeCijGTDIB
X+vCl35JQyAfBlCH+i7FYl5tV1JPU+MkUVVDChsxI+RJmOQVyCGdbr6gfgKDtFzBfnKg7rslm2J1
zP/7XpuPbHnNHygFND8Ig6lo5bh3nRqvuwHrF8fPRwkF+emL2cind4SsoWWfgjMiUvYTymVBdyvz
rppqB9U+A0VsGMdn6iHpGmxSndc6UrQVfdDaB0toBY0RPNLvrgQFBiZtey0CxN3pLwWmPofKNXq0
x4TNrw9t3EwIxvvSL7sZDZxu4xJyD7UJTe9zM7875Glrp0HZe6WOhvdyGl0VVHJSFqJeC5Wl4cvc
6xY61nRKzCiye7pX1SlTt4XdZd2814wCSdImXkuXOjUq6D/E6epgf/rrnGfsafEK0se4/VwcMyiQ
VJy0hwqF7TQsa47VxuqizZe3xfPzd07JujVZWBEPhoc5LZ97hK5X9Tv1Xng0Oh9VttGpXeL0UJj0
olmV0Z5/ByW9w+0ypeucjurCYX1aPzs05TbZsU5OtcF++H6G2plQbN9KrhAhof+QqRXFc5IdjWBP
S7Wr3chIccJnNg5rPe5QCxNdKSOBJq47udLNa8HjCf86pgUf8MJyvpx30HReP6fPdT5Nt8q8wzJd
odFisKRLi3gACPfQfKZlM7LcB05Prd8e1PraQI9I8g70/tsv3affrGrlUjrrSLSYsVw3pgcnXRyc
AiLZsrvsatX2Cz33AmXYEj1IZkaaHz2cJpFb2k/7+77WlfSkvKcIikDizTIoA6pq+42AEXT0W97L
RXudKkr6GTsCkkFLx6lIfVJTgUadSaVTUcP7qIXnPjJMQTaoxbJlg0f/4kjx/hE5/HdXg0RNfwHa
rSMNJWljqXqnRst5W6nXcc5wZ762ROgfk+cpldBCDWUPtG5oZHHp5y5yVZW5YIm0pdvPhcY2J55/
BAeaXhzE1aIvxLgz78wfUyWGHTqshy+/TX0BfJyonO6jx/bOVq6v2wycY6unxvcwFNI/tZhxqTmI
lgeNqRp8w1bT0v9Q7ZodaR52dDpNctR0f3ebFJcWxP3wAGDV4uITTg8+bZP6z2X3imA7VDhy1fMj
8buOFp1xW9fi/SVm2C0bFDtv0kZwuVqZNm8oroIN1K1tnbLrN+3FKTgilDovnusTVQJmsQza3dbu
SQPtwkqbVja55EaJrAZR7NPS0APvsFhMmaNnWtEaKpDkDv831nsUt+k9faMgzmK3RrCZT6MO7EmB
yFfvpqegOYgQrIfjFBe0ZuqAqTeu9mW6pNoFHuPTQFyLJeriP2lxbR9KWvuhEU8i8NKIrr0PbD2k
Mi7OHh6f4l7O3Xq3/CJzvtpq1jbGIXNiSVEKva7HGkcB4ZDMkESkJXm7eheKOGM4o8k3xjXgcPiT
zpr1+RZprultejzQNKqVosK13NCmcXtb12vsUuZcgrt1mbCW4LvQV55mcmgR5W8LXcO91ein+Ae3
7nG2nGpe21sGeSfcz/A8G5QpGcfCof/RPocgASrZNp40YrhiJwiNM3SaKYFpjLV6sn/ZrYnmwVSp
+WXq5DRGa/Qf6ph1tkMQ0Wt+LDWpL/Kb86VcbA3p+v7rwMs0yhzaty9jEudPZdpeBkpVyHBcI3N+
oxiYGgGk1rpZc0VRSf+JVqzTatjtGgkzwsa7K7oIzd0HhbzBFc0mgD0KI5TtJbnUrHt0GVIisOw3
+3Cp6aWDELlLnYyvswx2Tp53PQJWfaXA9HmF43Uj7Ovs/+hsiKicPnnV17Tr9aRdvMiDLFEcnt+2
12dQomWTecgCvVvByYdkebTOyXlwBcEjEdQZAuKdhlRS0Wj05OULFJAaH3we6fMAJeWiJh0qQRR4
aTqSAfQkbAbnenzOp0pxGSBph3YJrHNvh0iqWe9dabp2HKlj5GEf4LwU5enQ94tBnWKzi6nV1xoq
6RZKggr8IsDKg8EfrXyxx9EuW1ONgnFNcZfUPc5vOPv15/BcXByWvYuHxu1ZxGmbMfoZh3W96VEw
dJod3w/GOAUgBYRxBh4i6LSaQzOH2qunzMBXTfMudeMKzN2afjT8Dt1i/t7Wp5K+DFtinYKqYIrU
Wh1EGFukg/GjEM2ymnVcoofJDL59Jt/U14a0STcKzcRAD8vpcp6ydqxba0qJFkuHuvYXgK3Z3uxJ
BW07S8T+CPOvTeeJL0L+FkAV1vq4OX8HObl86kem+21tstzgYV4pQCpoNWE9a6ZGd86PV6cZOdr8
E8p1fErJS7RZlFU5aox0KoIUVTjE+clBVvhAzfTZen1trFhj2gSkOREle0dbD5qs+9N726yDlRXm
9Rh8kRvAefCaR/pzUrQtgE5OKRhaGBSsW2oDpINSkXyk/y2/xm1IJwnEqxHhRBVh954qA9XV+SJC
5jgdfi3UT0VJQcP4hLQ7d4s4dV9jSB3DFEUr+xWehmRL7CZNWHR6YsEDitt+Y4C6o9eItV7mnBD7
7XWmb3ye7XelTi+Dev+QvKfpeDlUA0RpzeawPX+vL4PrQp0WWKjp/tbDKRrsKaE6DAlcb8MO5AJS
KUJ1Sqmi6et3gBCnFaRSe39bF0s6MNNxw1zWDLATrgGXTVEsHmTBvtF3Av99XE4VpBlGx3e/eXVy
Jqu6yBsmoObV1V9D5RJfv368BzRTB5KxqgFMAuHc93P15l9y95z5DarG3g4nlz/uqtXioqPXW7ce
W2pf6Qw+fiEj1LYe8Svs4K7GDcTGKBoDsjsYb6BgMjGZddtcbkY+fAMDXI38b9lPJ8cVRS+L4+JG
mWYdTW1Olawha5WKI2nhUiNBaB0uTjlSWEI0ILzbRlmdziY1b/kI23CZ47SoKERRm45qQRslJvrE
aMaTrvGss7Ozj5QRtb+t4NG/RmUvXR0nSEQeknMxOr+QwbD40kNOwxjOBUve08vX69TP0Cm5G8/1
dayeCZhaZI04x5sWILsCC0RdBgd9rlmF14pBHfE0vqifmneaXP1h5fSv02TUqs5zlvVrIww5yltN
A2mCtRIeREaNoqrrqd/Wg46eJfeaDyaIu4+9fbYmzea4Vu/rzFKfUp8TwR/afSTXe2ipASDY18mX
WnzVaqdSXvlaU/510U0KyofqByrucqGESrwM60FniIDc+tLnhdfBPaHY1M76OoWGNxA4AHhoLGXQ
oQhMdahlTPFEmmpfuQN7NihAp677ELbQ4lXNPWXXU7pWUxL/jVki2iHflMJYnzbIbyQf5KHqVE9K
Y9IOo18dplaeenUaQrycJ03pUUufvXZYyesa1bL+xQfD6p/Xom5Iae+rblKP3QrISuVwTAP9jQZD
kH+CJcnX0qOB9utrPrGSB/NLTVbVJ0wdfSKkxA/ddI8QsqmB0/Gfy/AKdWNQA4hhlWRwwIHqKVHr
77CMacneDiFT7mnPQRUnKT/mD+0jRsW8McxxrWP6mNQgk53J6MM7o3ibE0bmcHhRvibdx7ysr4Qv
2LgscLyRrmhIZbjQQxHvimsO1bEk91oDOtkf10/ys0i10WsGAiyZtaWZwm/BvB6kyBQxwE35kWpZ
hJyJAHBz9A0Fh+04fZgpqcO6FEATFnBKuXa8Y/eCfYttIjQVohpaWSpFknrHPm1fU33OkKLztoaY
gsmfgtMhP9yvU0RLY8mU1g4uzRPazC/WbQCIBQVP4/SVKIqXvQc6nIaj+wmuufumF7siLURaB4sC
VfYzZQBSiEeVKpVkQRswI0sTFA5pLEIZG4teruf0Vu7xngNiZrjT7+7z2lNJdjyHTdR6edeDfF6X
gygPdqcOS/5DbvNp1XrfL5Tmbx0hYCh79Hq5g8stPRrA0AVmxJXgdWUL5Vmjhoo0ovXn+NUG2Cls
HaERKL3t3gG2MAmVM4I1Z0I4DVFHCto+N1QROYdHmKoHPysK4/lOTgl24jLA1uJJ+a8+VoFYgP65
QdlVUCVS0Vih55W/pJPgT3BKtNykCVzhtEm84+Xj7b+dJ8RRUX67UatFdTD+v6QDJX3+u4nekWx1
e031JLmqNrhnyzpXCQcKYxMc4+g+liglBSE5muXeOW9TFsntAeSIn+Q6PiSngQo9osoXkhK8AOqx
0NkNi6ZiaGKhqE9zwrYrt//dl5WkljCkYLPQHQsRZZ+kB5HQvQ+XrF9O39MjvaXkmqpSK6g/fKUd
lNrHLG7zjNLQ2ro2qzXI6D0cot3Liwgd3UD4HR21n6N9qw6yQox3905y+uykjcX92zS/Z5RdTye/
QwR5w2B8L6NTB8ZvZ3x6tyxlcTzt4TfCIDoH7SK+PcBQLhoU0jrBPjm6q9M4tr38zdpVgy2AAkd+
66m1t3PR9N5jcytv27ZkSWr2ixH0+ZA1ViDqsRiKHEyntF7z+qYkM6WY11EWtRfnHUxc8lnFShuk
3Vt4CDoTAmPkDoDYW5MS0loTvfM9wosDlF+j8/zT6qm7rD5o/kHt1opk/7Qp1LlvbpR7Uit6OSre
I4t1Go596UWzLg5IruCOIlJRHhM0lgqALtwE+ko9gDj+jmmgN6i0rncPcN2OVEo/IypvlVOvRauM
EqjsuKHjxg0BSXROvTcrHiKjMJb4UnpRG1qoqN6SDtXHoQpMUvdSoMivn6tWip8LqM6KR8l7at6T
pIasaGud3UFtlshFlu4butudcMp6wHzWjAMIJFEThEfOQMvK0DsD3i0shVNAoDbZD5Gg3W/+Q9iZ
LaeuZen6VTLyOhVHfVNx6lygXvQ9+IYwNgYhEOoQSE9/vuldFZWZlbEz1vbatmHZQkhzjvGPv8Fm
GKfe5DDtvrIRMvRQ2xKI0U6x6vrBByi6r5tjTY3JmjrsOGtA5aaCmS5Vp9sjfvliGMMp0ObaXJkf
ljBi2Oajogz+pqnmK2vqe7O6S7HluDda0KefXQnO8go7OL/iDC8W0g8Ut4IfeXAz7LiphVitzlgF
HB6fEgs1azLKSgbikxpJ+fpG9iXrJnwCZgKNV5AsgyLkKEHioBQcYzCCSN1Y3Md0ySU9LW7f+OVQ
/DJiuE4xL6lP9YkK/B5elpn/Cqklb0tqriUKel4tYWr3OTcPJVsznWbDesE2klQrBuSBA25LuDJj
RazdWUDqUN7g5nT4qTBgZkfYOUhb9+XizXRy0W1Emqnt8sD4tbmA+m1yvr9x2J6eg7uPLd1c3tjJ
YV77po9F9zhLLil1Krn0pSsthcmARu1eeebFVYVPDP4zw/a7wb1gmy/ZN7bS9s495ZXQXEWbbG9a
7IuAUSxPzUNFc1EYY/+tE0WwypdYTWGnqXYDnRCD6evkbItv8tflZqSBI1dBhR/TzSX+qKRq/shz
Acu10xZDRPtEfcYS+joZeGUQifqY1BvhzUem2uunYQ7ExHyRTijgo3RSLzA06lckYNDEDQyWSXxq
WMiHNCHnT1pYJWhiQfwoqGstWCFQDfxfTUq9gfUE6HwJ0LMS3veOWkzE2NewWNpOtoLJ1gylBVZ2
J+ksrov0g//b7DO8zduz7fdbQAwtsjALRfLPNCgD66Ed8c+CKn5D+1mHeVBj6/LrTKBsWXsPe2ki
LRzs1vrhIyy5Dsr1ZfkGGTvsi6MFLvTeVrg1TO1RDWhbAn5ePMfHGBrHiBPXKdDc+cM41mMJBLL7
fIXOsGCl53uL6xbIDlKRE1ZIkinzJhqT3iuGh4fE2Z4TENUVOAUYv05jIy67ZqUIW6jnBLtcosnp
C71KSg5Q2HR4TTmZL0Lj8ui4QfyKUaw5sHbZBGHxFK6KMmVVAoZasmG3XyAnz435g5GEhpx0LCf3
Id/iQLiWLFhfB789++rBb7AzgVMCmoNT3UeJ7UEV9ESbMpTLB9a3Rdf9TQPGdstopEJNJrZBp3Wf
EvF+vt1+5O9Ao3YDo8agAUHYV/ZT7TB8UfuBAST9fS58wt5afs6KTRs/BHZ6W3YLy69FRFmUP4L8
MaIqvmWexkxq07j+NWo/dOwGmD7gxZu5KMo7HOBqj3B0E1+nVljIXObFSXiBnA7bbpXt0y/WR0oe
80jzfj0V72Qo6P4HnxV0f1kTk5bj6KATioWIJLjbwe1K35JopJkLrxmFwRcAPMFqzoosHNMISxJS
iM8el1P9GjSLYvHypLlQrYBE9lHfCc+8GtbtAzU9cTVu9xT/tYwtah/3sap0O+w68Gl8hvYOcYsG
7RLQCE4uK9dO+6lXT/oD8tkB1h2cHBT8GwXdtBtBqp2k37cFBmfYNxCzQINAE3Gb1CPMf3CySSlz
IKHAVYBXcPFZ0VnaczNw0MT3waMPWmsoczhAGAPO3asF4xD2D3XjW5/vz7vuErOtjugdOlKv4Xq2
7p3q8J4Yaijz89oBniq62xl+N1I2DWUIfBXNk88h/zSXo7wO7GJsV/H1MGkIdkK/QSXF28NUkdyC
Z6LcfcqxeiRDR7r4BREJ59CCg6gTGBTgQciecQfeVTeW5d7yyd+M5/ORmdq7Wd22Fjz2owU9H4oN
N9qXw1AYXs6wGDJrgG3MyVCNGc6V6EGp0SJnkWV+JQ8KVAbby7I9sio828iyABeqg9cPJcxD55cp
o+BHhh8Jey6eVBRGYfnLKLkCnbJNiPHYALCVv5UjLpq0CQnDZL4UH+fBIjyF4ddsC215wrSp/iq9
rwZ5BtaUEHiE0JYJOERmwR8QFCL6NQ9q0J7xHMMkMSpjOsxz38KEn4s5tCY0llhKs6CAtYegMN5j
LPiDNDUxIvw3v1SshoLhchAahADTFTEVz3hQMKsE9U/Ir+8nfGiWYpDM1y5JhGsKKmI/PzC3hW31
X8UkyNtEZx62diY9Fl0NIEjuAduwBz7mzdIB9By9FgKpqBf36L3K90/cCVnD2dVYWOTNOSp0l6/t
n27z2jhfxu4xKW7rSlrjH/b9en2K/AViLeSIXluJn4wNV851hF2ONL3OkHosLzusszTD79UBWxtP
qD91qo+f8lPHp0+OjMegWLGjMs32paerMqgCR9tUq8NPG4MtkTk7qnlrEnZ4+FgaMrWj9oEVE1YT
GxIXPsTU4T6609AzYscIp4asa82dsTJ3Pl+cCW2gQ4vv8HplqiT84rSL+PLc+jUkhrEyua+BRg6G
WwLkF/5d95RnAE0la+PDKh334T2WQjzlRofv9/EyTRcH4m4P3m2ShjkjEyZOIKLeIUD+Ed0uATuC
gR+I6hAd+xpl9lZR8ck+9CGOjYPD5lUPKoVBEEZkWgusScvA49OUdTDlrgzu8PZoRwEDU7zpvezp
GQBKH1yZTxYtJTirwYU0vlBRjgLy6kc3DCs0clfv0IEgWqRe9wjV3qWghynghKTG1vOWacCKaZZS
0pfYwCBYbU5IbcTxntBYBsoXnMQ8wP9DAXJJpHZPBIVA66nMDMdrIgXT95HOmbxSdoEA6xRa8vj2
Ct9LY9SP8hnVGXsdySa8PGQy33wl/+CY0zT+9Tsd1hC+UpfYHf0HD6RNilXcfU5SjiiaDrCyovKj
mxCDh7+rEz4pXbFuoVJ4iE9AknrCqFkAmEPTeuDYBZzM/clViTKz9tkqWzy8NPBTrNuP9N0ppCxu
i2pggLBXgQbPGEiBahCXYDjDv4mrijJQ54pAGEW3fz7aa33OSOLNlbiswD2QUCQlnrfpD6b8AO89
hn88vFeJ2HvACLjObcBzpF5fOMPwU9+s1ZRWjKh7oCrdxIUbK3rnMMDgk9puh+XQd+m4oNFOEdGy
XhiSHgaW7FXEFlvcsEBn8kkM6qv9bY/nVeO++sGR3YCMxfPAOgyMEY667pHaLr8uuGvi94ibfYib
qbNLF+SSlHL0UMMH5AphME5FaozueFIwqrpCgJ8dsGw93X0cyjcFmwNsOIS661R2KVTb1fWbku4Q
9ov86rY/GX6xjcuq3DL7YWDDQmYPxFS1PdrfT0aAuz9urfvNLb/6xXOXosBav4qBuuxhyESvoA8f
KoRksCJPPDUfSZ+HAKdXsb7laZAyu+M1g3nWAg7qJ2JobA1uB/eYue8tl77hM1IhvEWnr3BnxbY6
6slz8/pk4tsvUoU77gEZkIVcch+XhOMSncVhRvuLY800e/lMe4UnrQj8ZAQh+ZYV2/OsDhRIr2eP
TO+wmxtSyLuPF8eegA4fMOZMQCKXvgBJgKUAMUL5tZH1qbZXnlG/LK+7VJTz9RhOUSUfJYU16f6a
Ex0XNVdyiyJAb25Wm1b8omYDauo2m8qne3TPvLahiTjiI5myAsHsyPbNOANRQulCMCMjEaIdhhUK
RMELacK37ecPFyMspZmeifog54jYI2UHbhSUW9p68JgcaNzTZrIwFGjI+HlC+NfnNpgkd0TLYZzB
GG+jyonu9Szf90S6d7RuFF4sdl9c0zJGj6QhUi9ws3J3pxMFsAZDLQQhwzYAMZ8CrOSGC36mV1gJ
kxA3YCCSr8ucMLm4YnMuAF7cZg9Uh1Xl9erdt8oeKAgLpRo48g7jDLNZXuR9XrwILSmSdf5ZfFa4
p6cR90j6gycHP7UGqDBdkkK7YXrBtdZf3goOgjYbnU6BkQWSGA4xx98NuOs1vc+YjcjkBDTpiiQW
Bo7AisVHTzYMtbLroFnUBr7FYAnxMvE10t6CxjdTlmdeUrJWbsMSvJnJmu1xr93dAvgz291T70bX
zGh78GgTsyW+Bz4GBmQj7k/MzDZIiDxh253u6hVF0z2g7aaAg5xHulF+iV5OYLH0evpIWZu6y1OI
QaMGLNzH09dHh60CvlNTtcJIqackP5IeSvbfY5uhtjCTjVjdKPLgDcX8n52Ru/+JAkhPzg+/iXPD
Z0VMFw6DC0w8jcD+1NpdDgHumbx8KBPtrKPiIfATczZ1I99IIn8vIVtcGT4uKiatgTYqZjI2YD+p
GvbVWGbZplihJ02xbzAXz+QcmbgtuayOT8YPuL5B0fgpdkJxLTQSKf4VapROQTR5P/BHSo+kz7xH
9RbnqxjAmCsBXJnEthllOrPSt2t89uslbn28r/tPnKxHKlzEeTltF83kPqtjZQNNZvRcKWN7WCTt
mreLLuR6Ijg9PozLzeX7MdFIKRS5JnFZB6zUDRygjjTIgJARScGCCb+lrMOJp8GOxcF7J+LyLkRX
gri43tQb7PRymJaLcvO4RYycQO6x+H5TgeGy6N364O1hCa/b7lkmmNurlvSJg7OB4iL1Sdm+vAfW
Coh3Y97D19wic7PfCXMzLiIFQAvOKhPXwEpHDG7U8X2b5pg2f2fy0cJGf1C9k7TwHSksm4F2nsqH
EA3VlRk19gujEjvPSTMWRjY5QQTwoaHCUBMiOCSXmfPrpdPHFEId18yKIEZI7MwbqhXwlbmzsqTC
tZZwQWQUkCywisTpyv6yxiL7CFzKraXYZlIU11+vmbKADsM9Hp9jY37dGHQ0dijpwVOHQ26O4O9c
YZsDcjef5k4BOSCdNWp4Rcjtgs4OFZYJonNqVijSUZw4C+p8XNdhdQtlr51ISTsxgxIupUulNQPA
JXqic2sKLyj4KaVvGl4Fs8QIWRrfW1CGkbF4z+sgRWLY+hWiZvhLwZOW2I50QgVhSKnBRApfB+Ei
dllkM4dYyymiD6ICayC0sbS/zIW1Kdu3T5vVrYpJDkbCEEQml23ZfxYTzC0/7cFkj1cNjjHVwIdK
5WKTMNnjUCMILdiTLJ1u8MXM98kjT2HgAHmMJl0d7LGp4R8KqpVQPGLlcHZ1yj0AQxhb4OH4I9Qr
J5lYCcYPiuuPnujIsPMb7IHGGK9w+hmexXCY9a/7qqznOLRB1nIPk3LrUEezTzEsZXcuwygXyTHK
JcG7IdGHpGgsi/Dmq4NmwUQfVwp9eGdDnZIsxCLMCIi0oQtdMdIWLhaLPGfv8na5cFhMSSKymErT
p8vCza9jV6FbIDqRpXZ7CyN57kQ1NijK6bl8Q57ZvT+sT84ee8E0l91spgePmMFDfJj2vpbgv9r/
vBW2dbzXn1IADmievSZRWk/35H7GFcii/gnN4UYzt+hG4p+9Km/L1V2OpPlrRAewKeHiz14eKYPp
LJ1JAIhZ/BiVscxJfFKusDSYXxjIwf12PqwPayyt9WWHMzbaP+qOM+Xxwc1LMWEGkwEhLBB5MwoB
GVoDC0kLatnacO/vsOMNA7sQBPTKnEP5lT7J8W0houIm9HKzq3eg9oabwpV8cOVv06uofHB8wIXv
jkJBwhKjj6yxBZlynEdwhzkm7rTbMP/p3sFlA628ucat7Zok8E3wJu8un+xCbBnWpmcXz4IScja7
xrAB+id2NpK3txNvF10ywocQOyzvqgYkE6rXKb7jFK4lv/sQKVefdbWGVPBtVktndv2oxu2JgjTs
RnfeY4/L5QzvGSZ14ZFK9fSoVEjH2svRa3tjPRe2rITXPkkXknDBw9fq5e0enxTNlhhgPJEqm0NM
rq0pKB1QfV2EeAF3Dpmowbw+akAlTLOkAUs5isLlYyiNntsCI/ooMSNpzwUE+sOFxRH32FymvVdu
cbycGmA9IUs39mrVKVuqR/l4JctqoNKor/n31YmLtgrxHZm3KF0IXx5mU30C91xykaowrMLx1oAc
fjJbJpEq7AuUt9ObCJJK3htQayLm2NArbjQYE2uKFI6igangkS70QQkjfd321fSxeO9S7Hs51V/M
fz+KHcKEdHuGDQa0snO+riumqshLbBdwssLrOymeLqbaVrUzlmisHmNt9Up27+n7Bfmk8DbscMaM
IWu1vGLwHl1efmdCTwWKwqc2mz2Whku+1Ntg1WczwWEMutfL7RZ1pIno4GKdwv3GHj5+7zUyePBW
9kl6Vccth8/wcKRPiEkj8N4UgVD9TJ8os3ZPtzaA8uHSYGQwn50JY1onHanzqhOfvh4T5KIoT32c
EJFS7e6Lap/6yhYegLnP2+DVjk19kn0QAmQV4AYO6CQTKPo9QTeJ6FvfW5Ndlh1p8TijV/EEn4yC
jNEZQhuDbYjhRnwvRooxta7TBznRNOKPMawAU19emmUruYTsgLB6tRZI+N4lmDj6FBuvRd+Gyooe
hAkSSIJ6i0wgrOjZu2PdBX1u+uAya7tgnAq7UP1TRoKmOSEtLNw7kmApx+LbDHTBvMZ2Bw/0/Mk5
Z/r3xc6dYnRaU/Og7cw+qyquKWkZy2QBzo1N2LKgMQQNLM1/gEbJYceG3fmexcFX+G+BSUMFgkOL
siZUllwSbOPK0v7AlmR/hQ76+UxoHM8bns3gmCE1beWWUTCBdQ/aDVF3016yTvNudUMKHIKd5zD3
5WG2JD7vPtUjY60Cdf2GnTeuFGZUmIo273a3hXkUSYrbdyiF5hdzlTfnCwqVMZQPCVs5zACQDdZY
0LRmU84MeF0sz+MKWmE5hPVuMUKyaQm83FeSfnEl2cv2JfJJShIGuYO0bFAwhnILX0fYQf1gbrOl
MXsN4TltjZg4jeceBpFAjJShHnM/+vZXuboyMoKxqNmu1U/BHQ/4f3sFGBMv6H2L7jO6QXn6oNSB
0PyYkfFsZ6PiuUDkVIKYpWg1Uvhfz+C6VTXPAi2HpUc+CsKNAE/W2dmMH5QmrAFr6XwyHkGnx3iZ
esyQH0f1Qs64ZwpfGzgRHDPsJ0iMFS9+qFs4empNaJs0aNwzZBDJm9vvPYPUcZLPum7wEHSE4e/S
074BPF1d9W9cJjSp2wrJ4eLCGWGl7wM2KdDZ106bIId4DPaosZy73z32mHXDoc5GZyZd1EozZf8c
eMLHNbPxitVO1qZdVLeYZqDN4guMQBDOgSklHbS7G2jPoElQJ6nL5qcmlB0Etnd98OF3Uu8VRsVg
5BF/EVKAFU0z+NLZM4WcXXj30TAiiBH0DDuuhjxLj1PYrg18BGsg/FQaOK8QFOHKXjGHKL07uIg6
umvs5CwtE4be85JS5TAoW865e4O8p6AzdOZopKQxAjLMtmmz74gulzV+/W+wzRWRA1QJDN+m1nNi
sECXvhG9l9N21a7yEfcW99lb8cgwxVMfR23TciHB6XnipOG59zK2hmNvT1/O9v6T/gAhZGVQ7Ash
soGVkPS8Xtl74N2fQkxzSyE6va0gXw+ci8dMSQLdntRY3h4PI3tVsNeR52qJLFTYbxaWlKBPVjYY
XQkwP/gae7DlSo5/xu7N7zPQlPRUBxBPn5M7ltGMqD+M2hW9N24k70GJeoepxRGwtYSCgyrSh/ym
Wj541uQCMeOyeqGaCy1UfxDgzMhm2TAg38CuhBfWdgNkXpqb4gvxabHzlJDuQcQNSEM/ZfxcMc6k
PA/wr357QFLIZ6i34exMuDIyej6uElD5mJqg/ZTRN7QhWpkl9yBmXxRhz6EVO1hFwx9kMcDyPXeb
ItAIPU8Yc8zn3SBCF4O4eb3+w7ODwgfPMErST1Y6mlGo2E7C52dXfGBPyH+TNTxsWP1MIPlTx58y
fhj8G7DrZiM0aMK+Q3xwgRabLfI07ChTajE049tfHZfz/CGTBXxcCLljCA0KwWlHzJZSIT2ClY1D
1HkgfH1Op/P4dHL4zolvDoWq6T1YCHz6Pv7FzVdpskp9WGXu6r8gdjTBUDY9vA9aTzSR4wx3w+/v
3J2j0Fl2Q+wZsWksxs/tdf0azoUfIyqN6PsbP0E2YOpd/givOiD+QHY/dkIjjEr41yHnmA6mdMN8
Jw+MoUZ05Pz5y3Fmp2pK36SkIFgKjgO0hD0pNLU2eqBYQ1f6Jr0ZY38NQkE5KPoRfuXvuFwAot3q
KM3iK93/yzuMCYH4vJH9DoO+8M4n2qHHxZMBLtR+8v45TCFRRm8ow6u6d8/0bjJbzAqetfkIKEzJ
HOwh9BG/M8nQFg9w6m76D82yfH6KOUUeyew66LkLvzEz8DA3Li5+dfa6kNA2T8LzLYAdttC5RZ+E
dg3vm3QL5EI8QDZIN/a8352HsuS3M2YfLwu9RXJXgsoOWC8geFtmwuaFu9nL188JNwacQOA2Ipau
LLkYJZLhi9sx5QAeAN8kakOxOoibJNI69B0BqwzchGqt6Uv4QtRzl4S/bKw84LaRZATrqCeNwnsg
5t20E3bv9XVNnUvIKHwvBoiZTAhX3cyuxEIfIkkeyiB9bn2sp5dFcY2dDsyfAnDwdgKToKYXMOro
IdHbOi9fgyphIiVjUlh8oKqBRvmVheZ7/kaRgB8UfMGzp+87XCjgtoIMTQyU09qQLeBgkB6P6dev
XsErCVrYsqkgXiRpmah3RKts3cdy+94zpOwgdQk3AsH1eSXgvVPMfCkoxB8hRKsTCLuwwIY2XHWe
yO6PLx8635kQpdWRR2HompM3xGCX4hiar/Cn2O2E64JgC2FX+XBj7isxWxLyP2GUAOXBWzEQAgr9
NX5i9CTw0T8Uz2IadGd3EJL7wwqonM/gfEBtGwCGDQUrnYSHfnLdpi42sMIIVoWr/jU7nRbngRDR
fzhM3oVBpjAFYEaIu7IweRQqtWv83254IiBcHKwgN5nzN7SnGxFv4k5rGFiMGS8wVSZy230N1WE+
P0Pbo+ot/aszIh8W7zxMGtbEyXLH5mthaCTMG9DqYJBbb4UnG+90BJI0gBsNA/Db8r45VX7PBqtO
tLjwxLkaUula4CHfE7FOKai7hLp6n5lfDFbVGuN70ZQJQjWaHNqwDUr5mAn+MB/K35djw6yYWxH8
kjM6PATlVw1iNzXGSsisNTwMgQqmL4R078ljn+7zj2pRzyBq75T1+5Qn6rE7NqcXXkqVyprmQIi1
cOhgrMfCWPn30SHqJ9Lpb1VlaaZTQG65PQOV/mcNRM1eAxW335YfxCWgeReRG/fdiCCrmx3jAM08
LXpvuRM1pDEUCGzpZEUDbvtQ0VU2HcW7js5I7pkmRbcRUV0ptEljee4GGsHFvgUtI3YqWv6gcpIX
li9f9s97CdEMsssDChz5t6uqX+gtJJgrux57HnqshKnEJo87/BJfGLSuiUucs6UDhaPIEOSNC54G
M2DBEPyBEN3iEs1vECe+r666EGYr7PYved7sc2gHqFOY7GKowRCS1IFEzF4SCd0rxAdclHAmIWzj
o56zq9sQZ/IVS9ZZIh8wnTDT0xAv2jCZXHj5wlhEsHmB5bqF8U0FTaNaYAzElJAw9pIZ1KekMnlI
FLzxkBlE8gQ9AobqEDuZeaAl/+IcEGWWcs/0g7x1X583EGhmyirxvVCEcLFGJfM6n66SS+5X44EY
cFLa/kgdZLLVCr48ZRYL96JD21Z6FRR0zj45oUd8IBVXZe05R1nm1eJKH4BoI107devLjoKpfg0A
7UC3nrv85/JDueLQJHQDGVuhG175IyTq9ZnoF/9OO9yTxsadS0Vo1rETkuG8MpfSRpreN5BWW3Sf
tVdfxuTAjRgrgKEujNENJl7SFB5snIPHnOH1gnDg6oiiBWUagrlEpe9fpxWxWPA5XeXI0HvaIoi9
RBlScG2pw9SMKpvt9x29KEb8w4ZB0pJQXUYqKSFbl5W5xuG+m2dHKm7tW/6AbzyAA3JbHybKawCv
g1Wf1iadAjCs6XUuIj36jTW/rIcSfkHV6Iw9qSqHINWwlYBRc3gaKET5dQirqYBnrwWcPwLkJhaZ
nx3XJL9QHxhbaI/2DPJWdpJYIyh9yYEx4edcmIqyuSyLqbblSqIXpH5kGixDgtmgFWRvPqNiODK3
tGdc/fX6Nc5X5UZalhNeDJcUl6j2xYUtmv50c9vR8cPIDnri8Q5JRXn12FdA6SuG8fPrMCUSjHYE
TKNYH6bNSRXbgbQHSQOTIeys/Sg+0JdMVVR+zJrArmH9A6zvoUNfYB3NGHcw/3jQj9H8MQB4Tony
CfUAFEM7vQpEPcx2BP4RsflcP4h5HqtDHb3z3fvsUs8A+ye8E1zFa8YEUWg2AutLxfgHflCkS8PL
JTpPeX9yZwMx+Lws7JG1PyxSQGGN0ahHewJ6AlMbwch0yP4k02fo3hPaubZnrqXsnYKb3Bo1+9tI
1DDKTocJtpSpkBMqfa4mpsuIJq7Mm+BTYvcw6b9sy22+Wo0dC4hdY5IvwjK7hKXJNec27CTQSNjt
ViQTmjqGDL23ZlDEEWk/6SAS+4uiShXB00PyNd6T2oydd3SwB20/z4vwERTs4g+/Xj4VXmmHAjiw
YDhqCa5sj9ST6iADyLso4yujmeQQVZvLAizO5mK7ufK0ZuCr+6/30HiRdkIWWZj3voEPdB/d6ACz
kVmOe9aHMYVZRduu+6kgqeL1EKmNe2Gi1qLv3LSfsGckAwEozbZHrZ9RZ1ku0FyehxpLCyiF+9RH
YH7G/E2tjAkXqXvnULai7jqqWILo3xgiYC+O2JsR8WirzfuJIoboA5EO2M/1bx2wYPEMmonyYxjE
9BG/VPl//cv/+X//9+v9H+fTY/a4dedH/pf8eZ890ryp//OviqL/9S/FH9+Pv//zr6ZhGrrjmLqu
yJatmI5l8vjXJyK9s3j639KicvS6RdBE1s2w9a4wkTKE3dOauJIyspZ4LQH4PYZiYCJueTv3CrGi
+Nm2SkNKnUIK30S71gmErcnue4keK9HAOGb9fVqAYw6kJ4TcMONNc+EnNBFKVC6Uh/eCL/+cvdoY
6V1NpXrz1Clw8OLras2F2O49pYMFZnqlEwDUdFDOcFYTRWcN69CXxnrqPXddFiBQbQ/DGcud7t+b
CPbQAeOA5+oS3RBi8dz9GWvFXbd9o70z3ae4lb8bbyg10+45gxw/2Z2D+/E21oqAOwNu25+fY9X4
l+fYUlRbtVRH45N/PMeqVGua89bIfgHpgHb1HhZ3V0UCMtcYPwtZMNyFLItfRI48YD4xViEKpIFA
ykgTQvyyiJngKxcyzssm4IfIGBoNb4RrtrilNm5XBzmWh0IXAfLFfiEW90IiCSkIViIbvPMbTNIn
bytJ5zgZkRzjMI3Qp3CF77MyViAyo7CGHcVuqscA42r+dsP3dtLoMYtldGW8dicHs4w7Jst6YMpB
fR1W0awYPkSrK70HL3PkXAJ7pA8msGpZIvMY6ix8yWNfhkSyntcMZdzTfX3PfOSj5DYpYD6Rvu+H
s/Z4mFnd4oWUxggRQ0HKVK9hXobF9oqxEAJkTJTn2qYKgYGfGLnEtKpcC/DgGJM+WUq85VibJTvI
eCgRnz1r9W7OQjKsGJd7HV9/pBBlssnjELyO6538/sa5xF1v8rVsQkZj4GpzrZAWY8AvxjWAdkW4
WvfqcHc7UZ5SrniTazhfU3LQgt9Qjx2ByYlgOV7XOSYVDG/dcju5D7AjA+G2Yv0w3CXgpwNMxsnn
IKdv+ODNfjDNY032d4k00li7JJC/Sh2i37jrUZWDVskJQLgVZ0dndpl/7p5HtNXZ1LYD5fvfXJfW
v7r1bcVwZNOQbVv/p8vStHLZtNse4tbO/HgJj37q9WxiBTKEXtv7yPyWwcg4H6gUZrfgEu0vd6rr
ZKJ67Rzc4c8PRzG0f3M84vG/X4pyq3mpObcJit7bGcoT4Cn0AWXKxvkJHYjL/JA8Zd/+oSwFRJmf
Ix1sFMYQagP4bKgYqaULxdVnJ0kL3nbQDg9Ct8YQGTxFm9Tjlgqd/r6F2/tEmTZ6/RS5m3TzX0IM
bIt21mOFcnUlNaJtBMrzz5ZfIWJ6TpFeQfy2+WXPjjxO8sZCpHSIc7W5k0hMPWl5Bpig0ESYnjZ/
BSUpRqA3fZDNGIFypXbC9/16S+7voBuWgIzrLqoSbX4PDID8jzoCG/jBSyTFpBSnW9p3JxDm69ZJ
HQ2hqiYvhhCQaylKqNxD22JxtWJpJrIpmvUD/xPtO/PorIkOhbDgJcMXJpWOuzaD9nQlRS1GL4DI
9K7FXFMNzkP3+M/fQ/1fv4W2bqqGYxuG/k+7yU3rH31XcklBKYGhzrzr4gkR8Y4OUh/ZbI7PhHUo
VjkaisSEOu5NoBuKlUNkpv5jxflN9MjEw5VEXnnEnJRGr5wzXe0/lMT4Mc2P65oWkOSKS0D59OfH
r/zLW8JRbA7eUjVHM/7xEqzKR1FeL/J7dUFfDu2MO3nIanQ4R1Sah8Bk4g8F8sLWSC6AM1K+ndG/
OQL7X90Ef3cE/3QGH23TWPmVI6AyfkPvYdChu/cQiYNGvdV5N2ZR5WBLCFmRujjxlyGg/p8fg+P8
r2MwZFXlJMiWaSmarPzjWbi+X49nr9W/NcEFDSEMFpXEs5G0w1sQSiyqKZ/pnT5xRi0mz/D2zyjk
h5fYxsqe0vrdkTPdegie64011NE9DAKEIZXXbWS/XjjBYwy2agtHPy+b3CGTwKzFwCVBJEoTPDbs
4KnGFJfnDyZMOuVQmbuUbqrutwRzMTGAGzzPlZD3Q8NfqFrJ8OdSJD1GH9FJ1e2y9r6U+R03DAbQ
5xA7FQDWjlTNuOb1MINO1Dvbppva7DQBdnbUvLyXmcCSQqX4NydUt8QZ+8cqy5A1jVLLcAxTtn6r
sL9b2g6ZmVeXa/peAQRRoofCF0KKOhYuMX66jYTHaxN0yeHjGnd3Px+R7csfPUSDLIIIEGIaWMHe
4mKUEy6ZTujDitEZqYmIAzCTYqTSLauJykhKZhT1iC4hKWNxjRCxBl+6hETbhpRgkciS5XfwufCd
KKOaKX7Js6wYoSAfaO/sxS18HK8keGr7Oip52IhN/xKWfC4aood/OHFpVkG+k6LD+hJXgbmWERpY
I0KJw05E2xCWIPObmJI1wZWX90uYS6pdE6jhJeaBEdHS8XWk8iRmbMkFm1v7Q6ZPEC9X0HbkpEuc
acGZOE8Ynfz+feUxvgN3gEC1+DAnS2lq4+WY0wDjHoBrnfmbbo5PQ+x8gV8kasLLBC4SR39haE4E
Roh9Bp+xfV/Ce9AIggSzLoNXIaLRkcwRf6kwyhQcbzp/ofLo8Rph5hXiToCm4rnGfjPiSUN2hHOC
nUjUHqFTR+U4RYecoyJ54m3TIR7Eu7xk8mL45CtO4NOGKlZvRkL5NFJwahQ4VBZ3QRbLDl5xWayF
EBpEsCr7SIKbYKKF5xjTiuSdKOETZx0Fq607SeIQXqAVi7/F9zP+Lx4DV7iPXsGZh/OfP55e+ErY
XNw0dsZXvAR/f0CBQXcfpvHtp8aRvub58Br5RdL6nYgfKj7g8vQcwR1fHyuUxh2/+4/DSzkecVQF
lJ86QFzgF6CHKXMmOJT4N7ZD8VmDzwo7J16Z2Oqv/3j0wONV9MSyXxzx6/fVG6GSsK4LmvQYszw8
X6C5+9z8/MQiShk7r8XTIRJFUNd8TC79c2gw5PHBrDzxUAFR14dA/XsY1rrg863OC73H5hchCF/t
xgmZpQqDov/58/4RromCMSQckcSfHjUFZJCJMi6Xr1+3FSNGphtJAWpY7hUpoI7Dx0VYh/35cquq
/3vXYXUwVNMybNVQDfOfCp/sWZuvx6F9UYh1IRl/Sfslh+SLkXAhhxUfQMncO+Iuwt8IPZn4bp0c
TmRCRjduQiIwRrIQnHErcTuhzfoiOz65MCkPrmBlLDk4w+iJiVwVNTcWNMIXVfjVyMhZQUssqIAq
5N4mJgPVtxMFESo5rQCSb0aH7dDGTYU19/f8S5tngE1TYPFO5EcxWiTng7/PSXMUb14V/X/CzmtJ
kWTZol+EGVq8dgNJokrLF6yKLrTW1NfftSK67cw5d2zGsCogSRnCw337dvcKA2LA0DA9+5FOnTKu
/YuvI+PNIfTNwPXdgXUMe5PZAo4NkBX1TelOWO9gVmRF3bTs3zFZUd08YDS8lBi2l7ZjaNs1Wbvp
M/PNzcc8XX0s09Mo834d5hjMzqAlgVgDRuKJz4yw9uQj01umeUhY62YNkUfaneT7rZSWkA6KQPL4
Jmj9SS0lpxuyYpaUEKQOBWQfpO4swhPl7MUhcTj+6GUTUEc+2/TlRrHngCn/i6Fe/tsV5C9jRBvz
LytI9bj7PUYU4OUEsU//sXS1j2q4wBfNFaU8oWUXn00eXiFh6dqZ9FB7ckLbzJUE512JNF2gJQid
AnnKx0T1M/CL3UVj2oQruEj2n4rHSVJg9G9b5ARg7GcThf4J/PNfnqqU/7t1sVTO5XKVWi1by/v7
X55qMi/la7PT8fzomvA9LIPSJ4durrlhHA6SRfNE4k2Yg3QzZZNGphY7tElYkVRTEuRseext4n9l
zRHJSq0D8kpBYSftJXwnprEKs6sgT7T+l5vPVf6/rua8rZWKlQqGfb6W/e+7X8y/S9/FOXd/bruu
ka8m2XRBll2Nx/1NNwv/9WaaafCJxXxDFnf/ag9wyE3pTg6CrksO9XpGKw6Jn7NtV3/X/xkr/aI7
7rsnSXCIYl5Rp6jcdqoSwRcixQskqcX5W980gccbx7sDFSsPN6v6olml17cEn+Db725vTX2Xredg
HudIJFpE4F3rJVYg1x6bVWnuUvCdlN6dK0eSG4a5pnBnxkEGHaDqsR9RcS2+NmpP38mWQnrbV2qo
8D/WYagOS20TmnrWJX+es1ifvUSx4AT+btcS8nPWMebJHbxKji3/m1F4k7jN3puR9EFnm9vsxzNz
kkxkzL9/Fr2VcuHvdN1COV+rFirFcqUcjNK/jMD9+nwZfE/K50eizJpRgFrnCYHfsldVy9RY5iNl
77qB6jakxC1zXtl8bpOZBAXo0CT1J//VZtBrurOuUgIBnB4Iw2+e2zOKMfFlCK/s3K72VPeqaDj8
QO8TShD0HzQhvvu5dIPmklDu2IHgLipMeNJU3RwVbtpDGGmTZoXhMkVBuo4ADm78YZJSFtNR5U9U
gQqfHFsrhuGqux2NURSrCbpVClU7XODKOFt1VchQMYPSOUsLQ/XNLAPZO1QD4wz8mEcr86xlPql5
+c7luZr7e40FkRJqqtk2UJUXy7cZvh7hKsSkYBZgs8aNHoQK1y3zF2cIwFHqE037HqAK6NK14lIk
JebktAY3XRi6jTrO1ZDZYN6vovPNcNJ7NqSHf+uPbLuCy5JJ2T8QpNj+bpZ4qlW6664mSBoeh4Yw
cwOM9TJfd92zk8xXvCKOBe6kyNz1O8okCRVIsXZrA/qdQG8Ucq9mU6w8E83hfTNbqbjODp6Vh+Mk
ZLFi7mbbxCwVeQavDbTJEdQf51zzPhef/MqSXoKwUx7jEC7qhczFTPwKgYNcA9U/O/Kyu+6cwz2R
TYYOjPb3ER+POA5ayjtZpAQlaTVM+9/QAFg50Iv9yW3jvjdwHs1p6ninQcgc+KnKXXmQT7Xrbp+5
N2+UFmYQ8SsttukSKkIymB2p5SHlxVbLt8/cnOn/GZ1kqQk7c3DP54gdW+Wmdt3F4MaL0pejzI3S
0p6lqiTjpTAch+tys/sGjRqe1VPGR9LQ8cZCIy94CEZBacjTR7mbbZ9g8oVrOVTMubRKlwyFOD7H
fbJqMfcc7I5tkoJAZmWkegeewZHorr4Uyj6N26buTEPhIYJXCbSRVm4wNBDQcVQ64B3+5Ne/4YwO
Z09gh3gXtrgXWKQkouTUVR0iLgA8q2RaVwNn2qC36lZumMLFpHIzeF9xmiLjyamjIbTCFaNUMMN/
fDybpXbjHkdkgGOP5sVRywY/civu57zmzhUYXoXzKxyUF371zrmLWXrmxOg3I+WQosS1SGk0wz47
uWwpDC+op+7g4qRkWnCHgyg9wrLmsoXDiCX9ynlJJdhF7s040yxsquEGbJPVyVNhqjbUa5WcyDV0
1fBkiiPOPOWC7LjoXobUz0Xkehueu3CjKCQ53Jhp1sa2TY8I6wlF4Y58OzRzOexO5TievR3bD80T
UeboMS1t1h2Cejfcodkr9DOodD60nwZPatBH7gHRT+XtuCgc21GlIxgwheeBoqc9gLL3pKIXXxkK
xa4tKElaYZXBLVe5vGVwLGA2Y0BnmltsTNXIfXhX3fSbSqevApxtDHA1Tq3UfYs/rG0N+Aq7oph1
ji1Vs2OHyHkg5mP4nvkVrXT11HghlZ1yH3VHs55tFrUspATWLz9LfAAJYJnTSi83aqAB3r0Jidzu
nU8/tXbKT8RxxmWQvQ9v1wQWQbCFcqmtcuLJfB0KP+BVttCC7cZMa7ZjJw8FzEDhyidaJ4CROQYW
EEJXFXnGkrp7hTx7U0Vh2o5KjF37zvVxPgqLJv3DIvvOEssQzCbLq2QaOpYoWK5mV3vjGjrrzviF
yGFPzthyGDAY3/N0tGPZCxR7YdFl5yFg8u7Vox0w3uOBTuPRKJfhEMDGolM9i38u26TY+/3NmwPo
csPve+VnlvBkOVIRcPh6gLvbEqzBo8LNbuhM9TLMQBQDFYTTkFHrxIjX81oM1xtP6o4TYaAEsvHm
FZMuXNyR6Rl9uKhklHsCKTUeAuXC4W537rmQXcc3Pmk7RpAHJxKUJNst9wDM34bMwW04zO1gtRTb
kYqUaekx26cnPXDZgUDigwknoeU4uDF+y+82AHPKy57ChewYTxXtTubZkbI63kH8n002BEuqSVHY
kchtOsTTOjRK5H7l6fnSgstiv3vyOLMV0EU1gimrjqIGIffIMuwCS93tTco6xRkQmn9eCqrJI0tS
YvqVVTq5ZWVts/AUwYhYAqsJrIm+pyiy0mZQfuCX3LtAK5qjYFbGc4Y75dcWvgrLF5JxllYe0CMe
FM/VO2U2UpNxy7rn7opOhXhcDMDrXA94K3Kaa3uLSJ6l5btxP/OA5vMfaeteg7sM5d0HSbVtPim4
L2ntdYkic+i65sTFXR2hN2DlndwWmmR0ulkJTlWBlkwUpRGY/TpiKeWApGCCJdAkyBfVOn4d53UC
CtpT8qJM3yFNEPePmW5BwnFbpMZ8uubVxah/5I8cpX5H6e+UH3et/C/V/g2a/uyzWC8+5rGwgKZS
8lbUYewhhcjwFUSHnV8GWERyIegmYSyJSAQdOghCwch9ywx04GyZdJP4R+mQr2vr2sqk8bVga+bN
PabNZXNZn0IEw1LJY9Vtob5UknVaoHTWFasi117zvu2u00XfXNn7x3P3O1g1e+wd8wlPWvkmwXIp
xdpS4oSS6W0F7C3EERFcRYJLoa1pWgLGWncLSYkwovLNPK3d5chqNOuvnqmswTb/QMyADcj21juS
2npwMwe4m6fVm313MRJb03iq9TzfAkxJM/vC7S2DfT3msl64kpArCZNIMGIXDC0tqgvJBoTPRDZI
RQvKUXkifcA73OunYHFhagnriaPUeprvh5FnECwr0RyVZPWxIuFBXyhrm+5TuL0EBh16cE5aO6gS
+5trumpwC5j7xZtNA6fvOJm9ZJ697rRL8Ff6HVIkD1oafiItxEbyJ7YDzsJWgDpLGpLQtojJpzHH
oACY8c58YShyLvejpkz71AaUufMz4F3ncj8AtymCHPGNwQSgyfFAmzwxMV8PJMV9GSf5FM4/pme8
vuCgZ980buHIQXU6tfOPJS7maPSCp3aEioAE64V3wUGD/7yNxQjuCjfnHgET7Y7pPLJngJ1a4Eaw
qdK78KvQp4BnfMTaE1FoAYyKIKh28Km9fvVsYkye2wefEvRYoXOErNwCOZ8z+quAlud3L4Euv53a
l7v8A3eNLV378Be72iYiJcSrV9o3s+l/N7zP5LHxivncD28lXsab9nY8TCN6/2aDuNWbENUl0fWD
LWefeim3n0DefFQbiIiBpzGQKkEfL+WUnCn0AkH6mefLXe1p1coXwHy3rx6tgZ/liMwzSCtXOd/u
3y53h7bYKud+Kz5SEaLCD8oNIMAONj07KkvyaT7IEmuTlaDXdYjaTKpdAvf7ZFSESt7adSr3Uyr7
HDoHQMVda/pEXlMkz65TInSoB9unT4mopHy7Ix20Pxi+ULyt9eNnSJrUjmoBM95Pe4Xlj1qf3MLs
ESFnmNBF4jFBh0TEhIYKrWyPTH2YHuiSWJwj1ci45oqeoh91iJRCCYu6EwyoAh/R3lCe1IrGL9fk
8OaKvgpGHAazrI26JhpqfVJ8Rx98Kr9TYILVmrWQaHc0/B3LkKuUyviBoF9UVZYn1QDike4GyYE6
yvoFKPREG4inBCHQr+pK6FzfYIzS3RHSVhRMwdXnPFZ4ckSFEynz7LRxWoKFM34VJKHrW4Qobhrr
V+IVWrV+ph8F/7gdSipBYGINqNKwU9JOTxOyTe06U2D5IvWmkEBIIYpeuSjUCW106vIjTI9d61Dh
q3LKTp8xc3etySdBlcRduJ0z1GFdF9Pzm53uUPPdI4vp9a34a8dpp4nvnnFDl/EtCAeKnjgi2EIN
VZwu3x0TrE5ZzEiqhr8llF8C0fK1J9ncb9Tv0xGHZEAcUv8K4SsavGcIR0GlzyFIjgS4E8m4IYF6
xJPmht9yzI77M0LG6x+42zFnYBFIojMgk1i5hPWn7qc1iZayFOogaQMppV2gPIdCPULb0T/jVLwg
or+TFU8nKI4fhGm7GuUYjIMkPyIBEsLRyZl5QqS/x4kaRR6wtq16IWOxg4cI8KF8W5EM8vS1cH7e
CtqTc5X8Q5RYoqlc0Em5f6H9bNVyyIWPDwbonvxkrVnY2XKfwMP1fYKKwLjTQZVr7ROyP9C+M5Bi
0uTUj/e4rlApoEuCHmefByCNu5Tca3jWYG2j52iBR2s8GsSnJuoZyE5Q0jQ1NbjKjTuy3jWKTaKG
frhyEwXcXtavWCuTpLMDszKdm7pOfEatV1GKKWa5SIvIyiZd93VUTHnmc1L+cgDMuanyTxwXTdLB
2Bym0a/wfD65/ezSa7u6VkQp5OgiR/vq0xHuyL6+2UhjOvz0Z9COe45Hx+nipfx4DWP3Siw+Q8Pp
UeXvwNEIKHbzSAftoeW7W3y/vk0+Hf2ua8Snv/ip+AiNHPcUK+kTU5vVc0vUlmz76MUqwLDBUafv
b/q46kMVMaAZtyANRs5SwvtKbaLYK8DeZ54pingijt4R569zjpzcU/qrvUfDqbXzzRw6kKNUD2MW
DQmcP2LmlTA5AuaPHoPW0NXhhg4BCMvgBgwOBXNRluKipuNRrH32bEO68ueS65DKpmy7Dmvvajvo
O+/+96Uz0HUpAr1hiX1CXaQFbO/yY2yxHQNStVOpbE+qt54eSLHN8CItYAKwpTdXiLxyU4FuG5ET
gSdxrgVYJNEEEaUQRimKLC37O0amuN8cVVo1GZsAn3g4mCEZcU/NiIDy9PMYfwTXcU7P7qCrcsWI
bEYDwGtt8CTreihiZTgYVcKvo1VAQ6PpgpsbK10vkca7hvP4xYF/FSiiXNw+ce7hLw5/JLrne9xy
aVlzQi38QE3BQ2eAPHexUgI5xA6tq5n/40qHwG2RBQq1Owrh/Js7BCHJIb4PKBfguL4A41eC0Jq0
9o/r2xylWcghh0czqsC+D14VZkX6WZU6bt99bHGCodL/VrGpV0tW9yBH7VZTe6pI/FH4gkrIoFYl
KJGTbBMcsrvfEYauTT418xG5jbTBt6hUKTWvH7n6lHIXOhed1JDVeS81KaDSJKZ8kDiVD1Dzx61B
MrstjnyPfkjyITeO96TD4mB9Qr7m/U1aatYYRVuamMbE3ezrhNM5eiJtYD3yFPlokcj2R8zWBq83
iMNvs7ltGYwebr626MmHrq+ldPmEXNKGEo/wXCfwElmQfTRnvNcIjCX7TYHgIhl1zsEKh2WZptEp
ohzYN9XhXZAzVmqNdpYLKxpeokigNgT65aAVVw8n2P41+vudYmdUtiN/rv2c+4iXHruDcFo+lilz
zpzbjZZkilDBdcnZv7qQlMlxR5L4cHP+RpIQDAa0/xoWUa6xrLsGYmLhb7kS8HoOnpZl8wSjPM/6
NivBJS823/QPOXxq7U0/36whV5QphSTzPk+NXODqqtFqlrUeTlcYFDVuOZIABqmMCMZsWnwlyIaM
Ii6VcNSpZ1LibmcfOdy2KNb3ePQYpxlkXbF56rsPV+9Wm6GEVb2MYVfDsKlAgsi8q1xra8VqhzV8
mJASeCiijHHOHuHQR4LHIrlSDY9C3xx1ufOYfXP7Gr3GqgW00ut1WEJIutBXUA0qfNZ5rEdUVgB2
HD4arERNulwgTrBIx+vHzlLuKR19xXdU9WL9ABW6MbuitNtA/hD/7Ek/68gscagGYb5JBVFyVvrQ
BBVRIcp2LnJjXpeuJew9UCziiZTBczR5fehxeJSS2Qe1SZC7WrGF5Lb4Qw1kDO3Da+nldnf4ITS2
At/DIn/jNLqyBcYJpyx5jzynPnKGEvgMdqqHzCAyUsuaGuQfBKSo0vgQ0f1nq44xcuSYXNooUawW
lD8E8ahRmNMWZfX6uaMnar/EOgEEP4EuGXS75EwQuBIo9CxZahnf2vOHhjyTqE1FNkgWwbShqLa2
rXfrb7QOt+DMsVv/aE7nIfHj2kn+xRaCAha71+Vu3b1wvM++G1GBvJ0NreykcW31rEuqD9nxcnHg
DhCP67LpECvAPqU1PJxuu3OTNxqpO9kmvOlzMy6pyk2PL7SXXc8Z/+wkF2JfF4a6YrrMas1sQ4OM
GqXzsJaeOyC8YL6VFI4VrI6IUkYa1eI131uDU7rOXCn5IU4pxrp63QG+gRUeeBPME75cYIeIsk0I
OWCvDMZMjX1z4J3SV/x/5SqldArDa8P0JIQCTVh+j+alBqQLunaojz1NYd5/hwYUe7B9owP4O5lg
t0drQHvgiF2IgYwSjcH75KBXEXfYK4lM12E3oll86BYWedF6VVauWptgYOyCVqWZc+gow+ZP0IWC
kYjRGFR199BUQLoj4cftSRNRjKy2EJTmgil5SeWp/qvpKlTi5M4jUkok3bkgx7z9y52X9VZV6YI9
Eg0fVJYxrYCixhibvCh9849+FzLxuCmYgg/mOPTRVlASeDBm1/6VURhNjwgEOA3Zaej7akQjOlGt
3Ip2xg+qZMtuhSMp/trM9KTAfCNUa6hPwi8yqSQ+iglg2dEXThklBP2EQBMq0rZafrkvSimLj8LC
+2KO0NRxFMt0uTbLwwqcM3VDff7rLhWEbQhuZA+r1Y/fiU+7wlqJa1TxVpuIdZ5OVzw69E+kZeQk
BaZUrs0cx/SnxuZL8U0tWSBg/+q6ME6zN1Sf4XD04180M/WE7XFwCLQV4os1t+hXeEVcoBY6IprA
3/fQw97GoE07wEaVX8rccvuKLqeQTBDHkFPWR/RO3O58VIzYwH8ExoW0GBzm7HMnAbQa2rMMM4Yd
6TdJ1dcsERbWInPVg11ieySVXp4TwZQBXbRPsEO5aXqK2HgSjKDQ2y5gpDzg4gUTeUeTCYbMSCFI
8iB4f4ummWKnX5ofPn+eilEqUeKHTCc6XdNzDolPQa1AGxD4RIok+GfLJtUi2xqak7brKkUzeeoc
e4iKRLNOTZpKLSACX1HVAQLpyKyzG8IEZDTn0yIFqmcjlxFYVJRKQJfU9B+/CzvY2XZ6XJoiUuS0
jxCUA0nQNwwFZrHD1XatkHSEKUQ726PXYeU9l5Da6mNb+LlpkQx0sq5D9iWMqX+gwNrpZVI/zH+W
Po/nxvKO8CyZvhh6zzNzov9Awxgd8z+mw3Wtubwhv9R3JiH5zZFSMcn0w3w0pHvdPh+xnlXmN9gK
5HUpBaJa4XeVhO3dHo2TEm2YFmrWFtk+dAh6zNzDIV5/cTfzHvT9AiWIyECIXbdMvwGAps3t3ZSa
afjX0JYPFh35zv2owXeq3FFWY3cgowuekoY1QvWrXRNdj5F5gYvicYI7DO5X8KPodRHfXiDHKX9D
sclMQoYFFSpAg+YxGAmZJg7XCk5L/C6EihfSHBRcj5fdo/8AvgU+oFWXBmiwBQe7tkkevEjHj+5E
/F3UROmINwEk4XUNno9uLs2+E0tO8r+erNno0MX9q59Y/5RgVxk6Rl7L+u7QrcCbwPPAjlRkw8Oi
m5e0nyP9N64cg96GI8tJ5kGoTOAqi59lC0GpjDvD4yq4g6kU1XzFKYIbRcKDFpY3hPOkdxjiN9m9
ziCxiAngaeVuz+0C3j75HdFv7G9lQpXP+MfKOLzxDmJuaQMIMnhd3fTh+vqyfYgqj+PCJrvGNtNW
K8poTORD5bE2SMjV0JEiYCK5Yg7jQSJElTuc0s42gA6YRbf2sMHPBuOY88nEYisPp8PtoP/sLtOR
C6SXDs8T6RRvpORUHujD6t0mlXO87gtOFDFCZjfkjXZOKc+qADDzHnHdmCSd4q2GyQ6kk+qDyJHC
/RyA0zk7bVNPrqFluKQqoRNTO7BGngXO4asa7L5Na54Wh0JQ6sYDlEIU5izzRh3y8qwh50/q6/tH
CqRQdPiQzBok6CYD3JT/VwQJ38kWWkajr4VprDhRKrhiaNYgDMI9Lb98j3YN9E4uzYp2bkZbP6LL
LILgHMrwIvXpWT4BTzRoXPNVHOJiUaVsucuuHgoXLZcOZbgLU/nGbSVIh8WwMFfYemn/cHUdsygQ
O387p0Woo6SYDXXxNLzEtaziWOGOtTt1IHj/IPmsnoqvDPLdS5DdpnC3GendwR+D1iD2o+S0gS+d
dRHbz5eImO2/aIoxgiPdnx6zjKJ8Q/5NqelQ3GGUWgoSej2fSEVF7ne+VBlczqFyIuUk3WGOurdH
R4tXeFgSbaEZKTEiGHECbpjXBcbn+flbagzD6AMUeVQ81xdLLjVIuAhXBevgklUABblRcpHcV6u4
BCZmxRkRwYifRYBE4ESw4rsJCLJwkv28/ozyKhCmHN1slTQR/4pBKCjVHOMzKB26sGUwUhkr+MAv
OK/dUr5zn7jtQA0/+BbIjISM/ZxQVonSANbLR24YgRWmHCeQEqboir5xJYHgtzN6kuaGygEmGqd1
GuqsVjRGdzCyJfzulPQ4BYtwzYYJbItIpxKA9IxjGDFOaej+sIlEDinURpQYVEjMe6rCtU4Pdob9
puNYoiQc/URSv50VIXo5WJkbkSjJQnKARCfXeIsF8n2qCWSCczs2SWwwmD/RPQzsKdlG+pgCkPfo
QU5PQlY+MhSlj30DJwDyFU+BCwDRGSnp838SMg8TYgo0FVYR15ECWUKkhsjsqKSLXrAOcJMuevCS
e2fs9kxaIwGQLGW4y5yoAgq1eM09uCwotG0sG6g2rA0zw0JzR6Ncn3M4bhnGjNXrR4H/DuYaCUay
gM3Lfrm97J+6vkeIxaYUAfb7gQGIU32ka3qQQOTy0CKFhbxI/HOI0Nft3NC2E+QpMKkokNXZ3xUb
117m5ciFvChpuQu4uoMjHmcJtxpAZZY8R7XHigc5qZxC0/DZW/GGAsGvzLH7DzsoTAkwQBSDtDpy
NXDK+Bc7rjYUIXQCARe6/oFVhyWJQQVA6GrkIqsL37E87pPbhgOA/ZjIVO3B5SDGnutQQATpISIX
XS9aQWr1+6E6nC+xAFx8Q3V/v2OZD91HfXgNNiPAr5DzV6Wkuq3mqCpqJMqGEBC/5DCplc85RFgE
MPTs3M6BkTR8s7gFIfQhLnNJ/tEzFh+DQHzUUSovX9+q5k9U6TeN5esAZ5En0TdLqO6ihvAUmVWS
a0REB8gBpVY1MuKPqpJHAlEbRXbz0V3BJkRtBezR/8FSA6N0kSOLDCaINF/XBkHDzAfG08P61YdQ
bLvMuWZgurxHOGJfA0rS4nQ9YlVD2SUva1vFV/X32oK7zVtHTkAtDUwB6gcnsvWZJ7APxi8obbvA
uiFdITJJ74OKkmb0uUVYJalSF+RizqNFk/UBZGrNIndqrT59HL6red/l+O2bp1VDFuOjnhHpEriv
HZ0FavNKQw/xZ76Yn+UEUiEPQoNjD3TqywiTkgYRSHwetkL+VZvO9SjDo2o0s5bSs0dU5im4i+aM
/XwauUS6UF5ZDFX03Tv/YFfFVglWYjopkyVW8jaZ9MhcKR369wvQ4Ez7KAbORHlBsVjAFpt9SSib
8F9OhhsJZci8zd6JdAo2iIEzdufgl313CO3hu2uuHgrHUA3dvvYODKzlqqWsw0NPo+1SAH7SKpTt
7WIvolV9hWHB82An0kZZ/Bp7MrgLB1WHp5HGv88XUTCpEICDM+DPc3M30r7Qmpv0I0qAZcnpOYvg
i3bulJXaoKo9RTWXjcun5poGYoRjiq++a6JoxAVAgTvVl6M1pC0Edh0QAc0w29apuA8BLI7vPwhA
+XF5wNVaIeffywGFIeLZBMLUsw2XXiXp4VG9D12zpQ4h8KAxe8L+skR0HD6URsbRYa78SxeBBiih
Whfwfj4FDk6PoNJ1T4UL+dKijO1NTcMGASa5dQZYA3kLOo3eaF+uGFly7ROWIZ+PDdM66aQamiHy
+aR9SdFavWodGFa3bqBT92owqlwUNq++R1rbH0p7JKGpgasCjz+2o2sbDVf9QNVbkehCHWMUWOUo
XSd32OVRfwuaDzo4KhAyFPmpVuQa7cbAkma1dcVVSPsqqdujMJM+orkzjA6jbY+TV97S/svqTfFF
FSbCrrHlqM4NuD9tUHqE1mTHDjt1qGlNJN404PYc+MRq7heiYDmXflFX/e/WvmfoXQlvEx5TOmvZ
0Pmp74k0OAuriAMaxRA/wSSxFkWz80+QoYJ2LchsXJ1I0Y7+jRLQJQBB8VisL5goCBDGJyG5pXel
XhxWyn9PpJz3k4yfKQPeEAnt5gvpwYLUi6iwnhZnlK9vfgYq8iZEsIUu+OpiMetPiG2iVCgIkOM8
Sk5F7hj1loH0efnUq2GOVYq7LFFGXUWteqlRc2puIaItUmnk9pJLpr5U+8h1Fd0qjA/VPPdTs4Kb
iTSV0qVaoqoolRmnDU7iZYMMUvSh4SYmcMWEZ5svWWm5xxUlCFWjdfYU0Fmz3I0+ncmvcjvbkOt2
hdhdJuTHUaj2d+L8K+7L4of7hNItM/Rz/dUFcmCxKPMgggAoEczGLHYeJ2KieLgqpQcz8LjYiSUc
J6Hj0kMczuOPGF8g8VzlKP7iIN+PQmtwz7sbxxCoBXJQ6gL0oiCs7EEFl+iI/Xu5Cx2uBHLE5B9c
8qlM1fy+Zxlmt/+8zs3Mon4lw3zwJ8xBlqNhVMWk01s7ftPLoltObLiKFBOrxK4j5TWO3QxCNU+Y
jmL1e6S4jZBeDHhzUOQCpqr0jIi04V2klmHg8gmsD6noykJJpxJieMuyJWdM4Vy9OZKqFDQwg+Mj
j+SuJIyw+0JACTcfXlIndPk1k5hMndPEQSi2L4jIj3fHrsBqoaETg/TcXGgP7236CL1uiWKzefaS
lbYrhOuDnDzy0y76a0DQONjjgLfR1J7ifLG9dV7M083z4EHsXf+m5p3hofTCKxDdjVClIl6ihaQX
X7LPVCekupUf5l3MW3wCAwT/MiWy8PV6SwEmFrbLjyLTF5iPUtXqTKbbcRpJcxFK9RXXQtZEfIjQ
OL4sEOIioiqktgWzrQUqJ/LXIm0eYKL4p9qhe5Uak09pH5tGgdzftQ/pZacSVu6SygJJqScNrdKb
45hQ0bvgMsBsLUPfmlOvAaoePdqWe6j6IVy7Q0Dh27tVUEXtBbAAjE27VsoMojLc575XQMYdbiRG
jFu111M3Y7DHoxEqNXKqYSzNn6s9RX4+ubxK5lfKE9XxqIWbQ1QS8ty63NtwpUY2ldvFkG+XaP7g
4imNltApHZc6MXQTyiDg27k++Zjgr/nWf/XsOAqxhpP7bRgZpGhHf1FF2jM0LLmEqR6UpMhPkzAX
A89KQYrSixSF/emwkIamugqiWTc7H7HUrM7iFOR8VIcVHpCJ4TsaJlCLi7pbFp/+x4fwS7z50FHv
Iw92Org1HS4FXwREy1DeHHIlHivbPHdrsCpO/VWDarJhaAu9OMTnb7P7UluX+fyWycMEYRacIcTi
Wmjtb9YAfwXaZF0/9AscXEX79NBqU/1z21zr8AlBbTpfDXKj4nsmnbTzKKowagF9STsLU4ns1I0S
Cd9o2wKhmVvDVMlIg+6GF810a5kfROyj7W2h/JMnhpl5pdn1vUi1Cu2HuuWMMcicYj/p9rGWLO6d
0PnmijD0fHPBf9U2FDjkiF2GOgsYCwVFlu2xXsY7qPY1YUd1q2jy4IYOII+Ew/+8SshBL5t/VNva
Yn+5tCyal89cneUGrGvMxFXjVQdU0bPzXRLVAtGDqQ+geKvQoMpDiqmT93nFoy8aOfJv4pluL5ub
9xgdSHa1LDrwISl+7kgs9MNYQSrI0bQmUZvRjjtzaeOW5vsLSWGxJjxgDVJN9s5sK9sSGtvhjfT/
rJHvzNqzNmlT7IdD79CbtafYIR45a1BXI8nrJ2/skvxnsE56AVW7kIHFD27SZOF/Y9aWYpbtaLx4
2QxuvSvOvXlzxUHTm2sHk8YPcMh6kqA58GnTm3CYpwgxkL3ZhRKbP6pVynZQAW37RM6xVfHHGVfe
ursq/zTVP/n6fy4hg82fM2RwO/Y3X6SJ2TbuJu3dsc7BIypAjEerL6o1c1HS5aPWkQ2OxPrjZY+q
U5lZPXNqCC1QBDKzeVp9ZerZlzrsgCMZOPeLu2ymw+i8ZjokrJuce3PqyoIdkw+IvC1TqtT+nJxb
23WLxEmX2dArbuEbkye5OafgxDX3OWmQxLNUP+Q762VvVyRt95UgohaZ/NnrUP7Zuv6YDh53y0+u
sju3pnUebL5tkBB/erMkme28wzNS8nZT/rlkzSRoadPO3E5vKIDQPHNTd6Xq8+rUyt3m5z0qCVVN
+V24nW4ak/3y5/T0i/zrl+7ypdwg6RKGIjH7nWI/0xWoR3kOPulMN9OVM7DlNwJkSA3GT6QwK6TF
PsT2PglBMJ6AYbpnUvyIx3TliRpA8/3mIUEtZ1tgj3Zyt2I2/i4LHm58H8uLnOsyhIp9VHmA+9xt
jcQcaxR2Yx6ucE+nL6pWWGgo9F05p6r3ta4xODkO9DuuAjiv/UrK2TADNG9h17eqVMkgBD3G8wgZ
rUktSzJHEqKzh3tF4yHfx/3OiQ1LoiE6hUe9D/lr3af3obyuwUIe4Dbjkiiefq6QE9XaZlJkCQ2h
1bLcJoKHD6QiJ4dhL7BmEURWeGCb56v82raIeOoU720Avf9lnSw8fu7WgIEc56HBNiHW6Rd1NuFu
eE0bLe/5oQtwQ/sWF/P5SZLlEUo7GrdiL016sVUzXfct3HLr/UH256VCvXpuwFNX+7m3fQdZqUf9
yMX1d8+4Pf46xlcZZSWDa5GQg7nG18rtDHjt2NENv+iRnnF8o0++lo5vMLU/yZvEr63K7fjm2MFJ
VbmNaBw7J7OvcyucxRNTiGrQJ47+2OEQyky1+MxE0VwHwZN7g7mOWKBSy4QC7XwByuO6g74MiS3w
Ch8WvSNNJ85hvhWaiBMfWwSImaogtFjPTbbqn2iyfStHxjzivvZ0lk8JjyA07J9uZUxaWZ0Ir65t
qT1p+IaDpUBZCds6GpZXhuvpzZkSI9nWjAv3yjTHL2GfxytHrvHdwIquMXB3/OCpiPTCDB2//FuM
dqFi0qX14krqwj8pCgmzL5tPqlwrkqnwf5IE7La16mJdOp9JKiWeLI171T0Sxgye9ycqVJMlGrSR
pRdjm6pPW8xgnVFCi4dH0f0DNoSmiYQy/UK6tSYh2kvTWRPZl3BvxFMxfIxK9BR5bMo9Rpb8JrUN
/6RszzhVxKM1Ra7gxBomRmWKXIpl6h6gDBe4Qffa36CiHVEyIT6QiIW1k8gU8RQ5Vtqc52agIKnx
qg2zdAIZoYShpgiV+TkaH9IUyHyvbTrAnT7/kuQ9bk+/RDRURj1cDCniM1oZok3Bjy8tDLIREFSt
9CMLcFl+iKu6qpeqhA8n2eIEZkHBRk1macNUbSWFk02oTbfD5NJqU8M0bikLDKvTLUT/Cov/hslz
Q22u4NKk/wIXP3oeDPOMhqW2XRH+5Lh9gIs7x6mkNuHdlBrLMcCTTp8cwRN621U30LjxPqmoannX
nkz4ITRXxP9UQJW4agOBrQHTv66oASVZVq7Zd6MwqgDVaeSYikePlHrs6X4BzduCE8XmrJUNnyjM
0lCV+BOpRF7q/hEI/kB4zRpFJYYb6XrLoSyu6ye0CtSU8c8rsZpO0ZBlCPoN4LzD04HmAPWhDdwz
cFHUUjlegVh+RlG5tijOhkqw+BLgPyKdSwjtf058UPz/KSn/e079T8qZbGl8mGc2pJzR3scZlOCb
t9soBCxJdkP6pB3xc/aypNYLlo+ERQcoihrDSMacLedfLZlT5BiGE9oxKi+ZRCB9/fMN1/42/8lf
hMD/5D8hT9nuPDlzwzBtSZMlmGUzigv40rB3iEVPlTCGKFYeA19u7gSwY4uxJHZTakgeWtVJdMOD
/3aMJ5lh+aeDentvxqa4pwaclAjmBZMvMEmknmDHR0Pc7BlV0okF6/gbnyOMsHa1BiHim4RjRRR3
EkO25Qn/W+qR6t+KRJKz5SvlYj6Xq5pR6C9ZK8b56fZ6yR7OCOMTwkXWfpY0kWAn+L3io7WPo8ny
Z7F9fkbWYdntxSSZzZiQ/tEG4fVJKdgAFul4yT8LmNnZmK7tIqCzRs35IY9NIln8zBQSu4icUOMk
wBB4yjzqbh69e970k2o1JU7RxAOe/74CiZ4k/zwecn+bt+MvLWBulr+0QHFQ3iznJXKv6IKSBb67
3T0A3dA3znqnd45cMFSYY4X6l2v/fTq3v1zcm/vLxSeZ+aqQyXNx6QK71x0DsUTJQ4edOJkEBeKc
WQNM2hRnvCiXAzUPFyLuZxx64dElc/BUa42f/cUlp9zIvwcaAp5IcdN5mH8G7eCXEKCIvDVRSBH5
uBCF2CBqahxa2Te3zj6vvEskcHUQzgBCAO4X4oCR0CoXftR2uMZXnxrLZtOan39iK7ODUySPN+ly
F/1IF4AtooFYmISq7HAK+YRsWcpGza0phtOkoZQMKlVKDiEUGJQrNCsi1dWsS79U86JmMmic0b7O
jBQNMQ+W8KRbY2QeVpWJf+6wAokL/06HKNbI6Vgt5Yq56v+kNKwtvufrS7Zojyk6UBbAPQtA+uKV
e6D8CipBNWChegqjmxBPIJ5liSQyz6lwK7ZIZWLQbyFtieoFln4/FRCUBWaU/VBj9VRcEgBBg2bf
VBTsN1dlVzM01ReJcyS7mr1ILzzCUdaTuBuhB+AIZPxqEcvYMMJV2rSLnH09/1oD71KkhnKxvckN
cC9eKUjyArArENN52+EiFXL/RV2kkI3NQALgD0YB0XEFytR1VGEAjT5lTY3buDd7a2CkAfcuGo4m
0Zv3iMcbgJkYkxdcF58qArJbCNHCex61gSUKVb4hgmyrVRNDJWIqoyh+I0Ar0qqX3pB8t2yYMTsi
yKOqdr1XjO/SOTelYIrZrEodRFrAiKU/jbGIXCkXrwYWk3fAXoT3xOdW+UllT+Wz/BSV0DAf4WQn
kCFIk488XDY2zSzZ+UgxihjUoXBpyYSb4miwuSgOivDXVcwqjaGgLTPrnX+M62rYmG5ozoYx635H
C/9CV0eH1qDQt+ZCP/+cJCsC7c0gob5MWgHSBXCjWnyFx/GLG4XSOXWn2pAWFjR6k1QF2hgzqwDS
uX8VUM4SOkosJjOvAptWxLHSyHyc4diuiF+S2qcOFIIJ+AUcEwajwLME0QijOHxchIScKUuJEoQS
6SADgsXvqn+ZEcr65mnA+t4EN7+J6jjfzhidxtOqmQouKfGpTF1Xtcm+CGxg8fDQtXT7ieEBYoAd
IgkBO66DMYvS8unsnryfnqhey9oxawCQPVA6Jfh2BUmmTZ5bz6VtvTiTWUyrWNbzBvlCU7mh3JAW
4buZO/Lv05GkufFL6VFLJDKepTQXUArmL54pkiaoGKKA+aypUf02uPAHcwNqVEqn6DPVvvfcqhTK
BNJsjSwt0c49KJiLlCOnA+GpQPmTH0fVgycUC5MVGJOE6yCmZBJQNQ3UHycE9DM8IXqe9I2YmEuK
mv6vSEzTXyarRAWEZCgSaFQN1Vm8Db9xUbaYXOJMsmFaZIfpT2pwdI0pQbbGl4l2m3jrSMfqoUD3
ncDjtsf0EUmTVfMfDDOshIZhqMja6EhhmqrcKMFjFEKcoGhqodqvDmwSraAvXaTD8NCM3rRACKzL
mGGwEneymuZNsQ0xAMf04Bsxf8RgBlMC9wLkagajWFa7qUW2S7KeqvGeyOQSVf8gYwPlyEeXCFmE
hFIeTeF8IEybu8f5PUYb4pUkZ7SdSc/0kmYb5OgMveXtbRuMHid/llbLkONikk6v9JtQiQ8qzCbu
tw4kuDUKDTArFDnBRIhyDM1DoMipuH6zqtlYou+7kZbXKQDhMikMMcw/YH+c4UTo+YtWkiQIQWgd
e5Hg7idnjiEbu5Gukxose+oPBFa/OTkgTzGods1S/meUXTXAIAecY3ndIJ442AQmGCzVnQGOdhuZ
8o80tw0aX9S/Of8YPDkpCo/Vp81QgMUDnEDhvUE5ek199lHkKsJI44fzuEy2fVqPPDtm/cnSs96R
9+We8L4uOIIdhGot5i5zYML6aUxZLpRNwri+UBSDZSbXbnuGDo2//UFcV4aEIsko+BIc9e9WCTMx
6Nuh89TO46j31F7KJcPRX4UQahR1tO1rQyNQq5go5sOSngOfB8dlpOHph/Yl60cPoNogVBBeEEqZ
T07q06ucNg1zFxoTCP1HAXMw/knN4riOC5Z34jg3esIxbmrcBcNFdm8Mr1MmukprDGlEGhYilh1R
8xks/+jAldeSZ+iNb5T7Gnl2n0lEQ380vBPc7iMXQ7rCHCPmVTEDke3vpMPhTp2fIDB+c2zJJmLi
HMEGbRuTqUhRkwYnn0u44ZCe+2Na3PQitovPpY0kp9hl7v8IO9PlNJqm214REcxN/wUhBgEajMY/
hC1bzPPM1Z+1quzz+tPjsIPQhKDprq7Kyty5c2fuGh0qqYI+4lMOmtzo6pq5o/Sj2M7mxRGDsvdl
z5Ie346RLtfNcxsUtktblTo4nBswr1YsNa5F9IFXwC6YEgZVbRcaXr9Hw3ZsI9r0C2fRGZCmYP2k
1xJxF6ebE08qHQ1KOU2HQ8Ghn1tBmEFSkq1L1q1wFLi/b37c4t3zMH0968w/EGrhd7T0tLfJrSCP
p8jIYoWLnhsfzG3mv6VbZMtZDJ6InEQPtkPryt/CRDBjc+S6I7PG7cMdHrXW4PxsWmvonDvsZjkc
2nn9v0XkXHTBqWJE8H8bCW/yS4NjqVMpc8KbZY2rq5NlwdR30ew/TsgOWvnqVMfX4sv7pSkpv+UQ
FkAt867IgRPE+VSW8Rh6S1ukf/BG+E9WEjQ62ZCtNTEalWUTbSQXH3uas93x/SXfrEVQ4Mo76p1m
HQDhLpvQTjDjKiiNOtDaAZ5hwwf0OwLWAXfmdc4JzVk0HZ6sF1XpqkTkf/bIBjmwTnW21XtP0Yf0
yNkL9se3mrJEAU2mpf/XOYsbvux7z2GVYusrj/r0fpD0VcVo3Icm3YhoajO1lwKr1gfqcRmnTFiG
0eQhss78lF6gI19gj1ld74kIZN461hS6Q3rB4ASjcA7QoMtJV3tze3zIoyUotyCyGeUGyyrUZAXp
v46qfFSwXkkg8l55J7jfbZ+b4xOE+85kBkWEPam0J/RwHHmrXjctzgPv1DhFToWojBzkOM3Uo0gC
J9gj71An/MW3iawbAxSvSfqS/scawrhZwICNLehOqQ7CtnMg2j99COjQzZVKQPYyqHHpo9VQBieK
sphyj9wqa4SsOprg1OgpQPIIsohS/rW90eoyIP1Ke9nL1w9fUk6baU3kJENj0DhzaZEeNGwewUMV
NTB2MqU9RPSPFmhqw1AKRX93xS8MoOTWV1qDVqjwKgPBytGTWpN5sxRSj0cbbAFjjP9FKdatNQU3
8vGMoWJiWIofoU2uJmhKwEMhNn8KoRLbVDhwoIw9rgi5OIcQQG+IiwUki1fp1yAqUV+/iEYC1dLP
Fn8C56rcJBssuli3pLYYcMTy+zpfJV1HGSHjLJVH+iDe2lsiDHUDs4BI5EK18u7Gz8t0LTOa3vl9
1pv1Jr31Tyqhl+orjBdjJdWYwL4YzlZ3PbodoYAv8N3lLgj0GNsUvLYfldbo9nJDQ8QrjZTeFzAa
N0uCF03RgtK8q00FxrDuwt7gZovYYieHI+GSdslucZCxGCU6bn+4nbpsE/jX8ca7o1jCH2nvknGd
2YGJROudl0UHzphWzk3JdXtBkhMkX9OXY+kBmPOW3XXxfseyZMd+0zvRm8mQWsK155HSDt3FrLne
AJK4/A6oYeIFBE9gijbAsYIipUqW2Ezthx/nTlC8XyGODdKHOMzi+sSMC7BKDNLLqKAUIRx6r538
gesBBaFIqCSLQ7ZCroFuOv9ZUDnmT0V8lAwSqpaPInHCiaYQyuKGlskecH9dXXMMH5AQ4YzIE6FN
b4Boyq/ObOvorHwMy4AiCOelfAWfMfI+3JTv5KYAYj7yySxKv3vHPSdzAtbiGuQpfOQyLt8O9lTB
kWnnRVCHv3DKDdouSYtUPj1ymogcWD5WZSqmQiFzM9MzPqZ9862ubhHSjFeYPPIqjhppyczVEwcq
U5cRgCmKV0QNoxKNJzBl4npackJ0FOnTKdNg8uRCnbJspdYV+xIDXBXz1ulDZ0p2Uqz204HylVta
aHJikuHEYeXIRRaBQc/iw9J3nVAtwBz4PwvTqAR/wPJzkxxaNUHq7PXiq9mVJTWcUk+MhXXxlTVK
HvNftGpxeLUTFTicGGECkUCjI62x7hWutzDndy0B8dntsD0WUcX0M68oi4oVSfqi5UZJ5jke7HLN
HASEoGUhzDakJHRw9Tr0uax3qkiPCJTKKBd6JgWygr1jIZMfjI4dRV0qVLJHs87cgXBZKVSKssOu
Rjdsaf80haACUeUt56HEGWLEV+8cj2Y2zOsyPKUisyoBSioym2CRv4EmcI+NcGRChfvdAlqEDR7K
lqjx2cB+YlZiAyFBdlffMj1hQ9dG9guzIHepbpnrTPM51aQuAKWm5Ncyx5D+uUIWik+HYYW9GoIn
RcItaR6Oa9HPL9xx2FgSz3AipHO+5ltniie9K3J3Re79D3PsXMP+MV+sRYTb0rl8QCuDPc4fW8hG
NG0HsZCRvYd/nDT2L6Pm4F0pApFh2oBAXoZnTCE4827bKgb6ja69VhwaQ+DsEAe282gWyOfJ1fco
FQSiHKukgCGnVhOkxrk6+Qq/iYmWYO/dVy3HsggrSzAN6eSGGBh6AxtAiIkNss9NP8MgwjgzE5Im
Tu5fBGbXpNBMHF93oDhalqxqL4qEm1mUmbrjbhAA4akT7Ni9QXJd7Y1lQ5RfwlOFFl+Mu7dj+TIM
wZgogYJoUk+ZIY8u0QKf5idqN6Lmy+Jcy725Ihx1PhQb6RRIaLfZoLiSvAEAIMjh24XSCCG0yI01
DnabCqz56yyN8/i0I1oCW8hAwpQqvyhWnq9Pmd271uK7vxmw5OvnpyGVTfoq+sGuEWMHPTfZB+I0
hraZpqGc9YIxlGM9CMHgoqWEsSphG+AIqBhArjrprQQ3Kzziygt1RIZZQjC6fLFw4PJFwEmGRK41
/LZCI9SYJ8mBWcjE3r3q/8fwQ23M3Jch+55wjU5t4d1FP2weSC/n63SvQp0kXz/25uRLUSm5p1Mi
DRcsWDFH7F5pvs1rnPbMDo9txiBPeYRyo8pXJ5aEN5otSDoXAI/ER3l4+jCrsEx1SCyKl4GsFctB
mXQKOTmjGdXjqLzL/yy0150SPMzCh+y11Vd5+a4RCWApUawrxuekdUrh1NKOepLKtJbeQqeGdtYN
zw0nfdPvckM80ps3qNC5K1xK0Beth48ifpIyyd2+CJ9okJxP2thfzSOGDZqmJgemutflNqMj44Q9
rqr6WsW+L1fMyTf6Al2+pNZAEyXatS0Xz4DwCm2ciYzSW0KrdSyIBskCD7fuYNz6o2fPJpSggNBP
EG1ylC0EMUcCpZJRH1sgAtAtzi5MLK1cWNpMuG6BRm9TzzwqsOaudrw+fASHjt8FiPwk+IQ0KKnp
QVhIydk/CvzLJZ0y191SSnjjyoGLdPm33bmjSFeB1zgf9PV3fSOG6MnHXITzJwZKW8J/oQMra5Wp
dz4OHjcv5VVtCBOIiZ1pOpELedtIER0h3BLwsc0LEkmtOXuYVdPkAX6462lkdC2wt9xIKOraCEuQ
BLOQJXjTUihPMGzQnSN53L7rfuB6AFcHcvsVRNb7AVp2p/vMo2/V42AmvI87bkAL2sk4BRhCObls
GcLalwbceV7I9J6jbxPtUgEuqM6D5TfOLZ0K6okerdTxxo6eEycI8nPP0RkWjuLNyL1Y7BR/I25h
43H+ZR4vdOZsLGgcFUArC07U+RAlZeVw/s493RD/r4OD4onon5RQUa74wqClY5debPXmA43PJaxu
zan+je8tNXC1/EV9kMNHkS1ntq6pJeD6cfjov+N4SocOHFrwRsVALN81KnMposDkxy07dg7l4Lo7
5VsFXHhCKrCoWtwu0sbwgIDKmr2JWINl7T9G+BoMWNLVChtqoJI6QgI0D7lcITZGGuUscKoSPX08
f1oPHzEEa0LANTtqiX2NfbF9YnfiqAERjVzfUg3GLwbDdBSKL8iHcys35IgYPhVBWOwvm1l1cHv5
4EL6sr0vdTRJsS5+3rw1uJXnMggXM6YntmVxY2PNF8dH781X6eM5gG7O+nLTEZTTLItsTxjndg6F
hT121BzB0MiF9LOIbrk5qcObIMo3UIjQpzjAtrmAnjVqH9l153Qt3HIsToeZqD1xfL0XsJO9ao7O
FehderckmsQV4cqQTOyWrIVyonpz8B/hyqbtfWA9nGglhDsR9F0uZMql/0omOfR2DyfkjXa1Ci7G
/u5wjzAAZGAZpX4JREe6qL+NQj5UZSYL30TrLxmQdfNbQk0+jMMMhBbd2duGt+prmFjh5zqwS0Xz
xStNy1wgwolfBioJqSzodrSkFoaEniKXzALSCTj5jIIxM1mRFmf+xFBrRhucFVRVkrM32W+rro06
TBQIg0lxgejRmnTNqEwIx/zQ+JVynMEDR+NT/PK7gZtAqp9y5FTwhm72ZInBYorkjDIt+kTPGnzT
aeK/MOjAGHWgrG6bwJrWf0qQSKM87/aobxWvi9d4/hm4h95xWNIJdD0O24Wqx+v4NeVuTGppi+yU
LxGJ9deCpxTGecGlycqLBXXCQzBctwhV7Jv3UhTBtngPLM5AGs1fQJ3+RerIpeU/Jan/RysIHJjf
aAWH4yw5zwdrepFAGxDBFlcUDrRQRcc/ooni1yKePuiZhvcTp4WZxh3C7KdXyZJmZkyC+L3YoC7m
boq9/1X9LixwfFSsRHDJ3HGQlrwvNMM2BOkgZJPr7oFz9jWt/Pl60jMvvexjKl70M2SIG+ud91W3
RB9ukKcJ8S5WyD0djoLVUjLKLC395c7OvhmGCGEMu9NGblhdfDu+GjTAWsdRcH2GfAI9bLATGNaw
2xrf6WSj7QEr3PSNKyfzynRjCsb7tGwOv5lMibCt33UbZb2Gu8hvMWcV5gFTC4pCwhyLD8U94ecz
m1JWBcPY/zsT4c8NjyrZXLlQpvFqMf1MW9nmB5tRZXXs61l628QtY0MKUxjpexY8UD8yy1e8LVuA
ti35dp0RnRDUlFqFj0t99ZCrD2FgP8HuI+0bI2AxryVceK9On/bvp58v/ZFHUaHpUVqqpEkltKn6
bYomq8kiSUcb2+WId4ovHntMLaYLcAoZT6vC9HsX+Px+ya1QhvQC6UBBVOPICk7XT/f1h1Gl/p0O
2yQUdrqpstsdVK5uZJf/v3MbWTmfSNnh9sw6nANy1lk9xXWGbysVPDlw5FpIJIgMB8kKUU/WmAXw
UHdORIVwZtqlv7TunyY++zpuSJTQFfJ81uyZVErQnV2Gi8nTCSUheSq6qJL1asPVGXDtiLjtmRcD
H10Jf9c90jFxm+W82RiUoTX7qP4FOymVI5YtaNdikpRO7OboDOnJwb1F0oPJQDF1absaODF48q2P
KPW7tFEPeA7gfEjGntwsfplatQSwc8Q16+bulWwjTF4SguX6VelK7D8m0Uv9ZdPEYmAKwxUXFBdl
L/RjjuBIAsF+CjLHPQf572Z05VXF1Mnf51jyJ2pisVgq0kUzR1fiz121KptxfnI+M8VcIgKOWjk7
AIRqU3H4KE5QACyM/MQEgpvUUdTv34SRXSXRoR0jsILaQ6C2DEJ4GkkNwAV4ET+3aMza4SMGQ8Xr
wcsGHuj+1l3VdHhkMZF7hYXPJvz3a81n/9RCrFgqJaVStmgvsU+0xsz6nB+P19NjPzah8EKzPBTU
MXG1/tDHj2wkB6BM5Gjic9FaIoFgvsBkU0yCphASAOL5b/dAW1UDhpjeO9NPUFPjQwJOrO2V5Gmy
wxBDyYX4G0ZIsNQtxbxKtFGm4kJMzRvmgUEjG+0ErSisPKvChWSEEhze2dcKzu/kqxbJGEk33qWh
aResdKn79ofDc2VRG3xP6kQBbhgWzON+4ZL71nFQAduCTRbul/vaLwQ/FuC5n7BrKNtLjIVEJo63
Ma0E35Di6AjdyEe0PmiDc7R4Q1CLJFC8qe72q0a+KcRDr2G8VUstM40zPps6BKFQ6HnULhxrri7S
YA//Mqa59L/dkrnrpTSX5rJw0tJgbH8zpuvdfD8fDxbH/tO+lspjItlq0lC7Sn3t1ZbshOCKF6tI
rHN62viR1iY7NLcN/odYKqNkQ13BMUPU4ysD41aqGSPwDDYRq8g+K9yMXVxXQ6KF3MMQ+yuyLD3w
AMPLbATrB2Gx6Y/5D1FgCeX8xRqSGKZGqi5E7lvueetPLGEwrm8UIIeDS501dtNbj6lvnVzZgdJD
pf4EbxLXdtGgWmIIVziSnn1i9cN/kqSDZhUo16+UPpF2HvGNvzGUs4aemu4npVT+6T49qw3w1CoI
85pkLy1qkwbFJEmLXrZT27QH+whnCLaErJfypWrJgj61d9YHtUz92cs/iaKhU/Ln0oVipZAv5iuF
XLZU+ESzXkz3p+FhkqItBJyVrVUQ4hr3hg8mJTYhBl9zT+DfQaEzg51tZBGIIc2CbXUJks7sWqy9
oKRdVE8QLTgFmDqVB6YYN7l6brmlwETUJB5CIapNGA5N9jtfauiyB4nTyiFDCbZZqFeaydcSwoil
p0k9143WUDLv8rrwQyY8lC/2qsCVeaNKrgmv+58s3iT/RwNIo+1SNrH1aemTAZweMuNjZVFwhDLN
Ivn7M+UIdIFZvDgcmWsSwbTteclBkwLVUJAo84VM/hmJpAUAmslwfxuT8bElHD1WSC8hR3BP3yiN
XYYeXaIkDifDi7fF99CPz+dGrTWN6NIvB9JSbDGdA6wAcUdtLlkj0lKih+qeHd61zfpq4n4B7sfW
Dnt23uK8Qh5N9TQV0pQVk5bD3jwjRWbG3by/93Tf9hT8YPPXnoK+PN5qUvPpwzuNixBF7sY+YEKE
JuMkR9nojLnDA/WFbmZ4JaZpll9pbGz9xr7IZu+kwIh9jnsKY095Ux4eQQZ9qPSWol8ydb440lYv
qCVp/E3HWq2/6biDqL9+fppuq4u+qkDm1srtyZ2CU4Xr0Z2UBHvphTp78m2Z2w0f5vZ0rpdJbe+J
VZzpnqAnA1Xho9wOzeB8WZ4+PeXG4N7dTBi28C5q67YUr8fEiSMtj1IuBh27cIbcfCEONEvfp9VJ
jUUMMUc6jebc+LI8J/alaAK77kOLv6KOak/0mxALzZ8NiRa4QL9Ya1brhZo6Ssw0EKEwLVAFIoCQ
cr9ci/hPfJj+TvTA/NgUP0jjMf4GNy6wX6zU0ityjy2TsIkU4tCnqKKq1xiot0A+SaflQDJe6K/4
YSPBeU+KG8OCKbJB1vh51KiEi5Xf4IS3YZaSfZIUMrihpij08fc3W7lOZEjzb84nSXSVN1gZcDRm
L+dNDd7sx47mUvRy8lqiqdPkyWmyMg7jicXN3pxpumNrnsDs6S66rHTY+7AFp9VZm3YyNzPKYKeQ
fzJ3mt5jk8AadEGyJ7+BNOywxZrsVaN4Y1jm1jqnr7roAGGZqdodlXHeqklj0PNJIAOQCErkxCIG
FK4ld2IS/stT8Z3+NzzYDkQE3LRVAjoDFrhdWKA36FkT/QrGEWCGzHfRDnzgagJ117tq+qDQmqN2
u4e5ZJ31ikLZeDBcPGAJ09q2+bPEa4YsAjcjelwirSWMyhBf371QPXGTHxRwcQvTZ0zx1QrTW4QG
UaSPIVm9De2fbCFlasCDuAZIZtheMg8rh/xD0EXR5VLPzZVHfhp2iS8zk26iWg/XNZplIuiko2gE
Ic7zcsWw5vPVATqEkCM7MI4O1S0KfyyrPY0Uof+w9C0ckAhCApG43ky39BGDs2wdOgnOcg71dVU0
FJNTiX3YJGc+rkIC8KKP7dwtXKUXa2fIleMQJrf7usmUWcv2joPAeB8TGIBV564uIzoPj6tbJEHY
yb4EIY3gDKBJehcyBAjLBkjAsA1ec1t9aULWAKNd2pVbsUulcJViNv7LsldJpVP/sETKrg1hxRSe
0oeT3iANRAr5rfR0QuFW4EGslzQA7se4EXT0TzflSVCSOe34odrOslGgX7WelDCE31c3qLOGvjSi
mSEfMNtFWYAJP3B8TtWHydW8XboJYmB01oJ7fyEzP6SJltn66Jc9nGH565KZqKAVEk9H12nK5Bm0
S1jN9ZPpXP3sPEkwHDXO2rQb+qZ0Q9m/KmihKJcqh1RmkHadZUPDHGIZON8GuCYYLmDL075p7VU1
V7OGrfx+oCcyV4Gn9wjD/1CdIw6bPDD4C34x4CYqxifw+Ks62uJrQFbdcpOrepfOaZ0IJXdQz7nJ
EatbFEC3Hd3DhLwIWX78dEfInInjrCvqXzqlXA1nTbjbOFN/y1H9Mp73rE37ZBlrP16WqL+BGdNm
TIh+QVcOfFh6zyzBMiC88+bXmOsSWSqS9BFeNrljZmiHfu80SOfadisq6EtfSGjdJaKd6YqEXNo7
lLtJPzDLAiZldsqHWU+znQYiBB3mqm1OdaGzhhPUasklWLQT00SviV1yZ42ePAsZF1nEuRSRCugU
KdckBFAKz2TJX8Z41AjJYffW7l+A/IN2AgcQETPbhNv9lgOdMCmUteoSFO2IJEsJhga3mJxfdOVN
l6NxQVLm++HGYh1ngaNnkt1ciIk0/46IGUknMypm0IYcw0nBZZL/Mmsn4cOEr/8nkkLdM3u9A9ZY
UMrgFup3vO4QFpuaBl+7HtWNkRA1CO0kEsbEGMx15kdnW5NnT8m7T2hCxtl5RkMm61NYbuQxoVbh
fxprVLj/U+ZCmUwdN5K7fWIN6dI6Qy70iDKP4F0pvHmXlLFXolSNFU77a+5txfVbi+JHOgXh4jCp
p93zsbZBbNhSDotRKw29a50cTan+lgif5RwZ1HXpwXuFcivsWXZLDHGJZLR6XAYtyr84n02yuw5h
orWtfh20ttD518Fo+OGu2pgZ9wQ0AgIOZskFsvyyX5PTzonyixHjuDvDhq3Rk1QML4SZTdokCkg7
78PyENcKuRDzIUJ9Cu8ERjmjbuWW4ZVTm2B5VZNa46SXZm4jOJNHFgAYdo96qgJlr6mC1UI6bIhr
PUtfc4Uk977IFJ8FxTke+ZeQL8KgiLOqZld8yRMT774WiY7tIFGkMHbfKhNl5+rTO9VQzHdQHQIu
nLB2zDjlyIksWwvqliy4LfCeURNlWshxWGOi7cp1hcLZQr30ZHZk0vRBOmeIIHSZl84eqNB9onjy
A0bFuTq925L4US0pMTvd2ndM1iz7KZ95hu1x4jx4MefKa1C56AF/AhGvSTpZl1l8dwHHLNm2deyY
N1J7dt/PkZzK1UfNExdnoip2TKHkqj3ngGTj2udOEShgSyJn+Dp/HTXPnZgTmzAQggsWR3oJKrSU
r1chphrdrHnGHNkJRRYl3zUm1CJ3iLeQNDk0is0T+re8ioyVeZvADEGuRKeuVDM2c2l6/qrJqBtj
5Jwny6Mzq9spfTYldNhBnZUYJ9V23UQlwuyFPrCpmzUvp/o4uE8mY6IfLHKnQwGO2PZt5A7eZErL
hLDRsH2gdUXoWEnwVcLViuokulke03ekTWsKxOYWL8ULsZrdYf+FjeSt6f8cOCelXL5YSdJsIV/6
FDgPk90lOypVDv05SuGnt0zuav8116f4vjqg5t2FMKwud43NR8GMadoojuozUu6L6oXkx99Bulzu
T6B3UiqWK0XKbXPlnHmb33Caw2i7yw5PmYOgNy4aHaN18nS1tmB0qxejEdMw8H1bK+rkVQSYtrcE
64WrfW/TKn5QGYf+NwAdfj7geO45dMqpn6f0vxH3P4Ne+mqKkvk+r0+u3bbdsuP+lSY1cvJuC27G
5c4Bw+GG69+nh/QxgZBBehgPKcvcnR9qua6Bu+KXTt/hq1DnqTu/zj4jPIQL76Sy8nL9pXJz/GIh
Z/E5i1vtXDEdeHr91y39Y81ypULpZSlJy7l8wVH+bRR3s8upMsxW9n0hrtL7IAR/0nIWrT28utyV
8goLvCNpMhJ1FBWMVcuJSJ/bfzScOlpuO+MfU3Y/R8QCtkN1xwgNk1b+9ni9+9AAYEDgbYG6z0Ge
LMSeEDXsb0V/MWWsvynZzDO5xeW36TNqFvbHJX6rh3USIoN/TKX0D/NaHKicKzqzy4VPWhaV0i5N
j4PBqQ8pwwV8mIFq0K4XxEDH26Uns/wMhykyneSuMjOgm23rk1J9WR2Mapn3cz1LQuh0rmVgbY6u
kpvGNzhwjTwyYnsS9ZuHDRXJZUTtu5n2oFpbw5pu73q90upcpadJcr96kgKhTJuGX5fJTUHNOzd4
vSQ3Ll1isXTxP51hZcutky1Q0+a8lfVkUY6hpwtDDMUH6gEv+kIUo7QJKoxNJBSLBPDijo6S7Zs8
LGxUU+p+2uzD9iyxZYoxwJwZTRE3bphumT/d5SwqMgFkbkXQV4aGV+D/c23yRsKO7FcAXMXO8np/
V/ymFZQtDBEAb4fZTV7cqF1LeH6wnoHqNDVP/n6z838o0s9ly9lipVwslEj4fbrX6+1pd56Ok1Pf
eI7YDc1DxZQt+ZD5P2XeStKovEu7yrHBQRWooSPV+Pt5hNrmT7aU8yik+XwxmxaT4qfzSIvTZWlx
5jwsnRB2Es83nWyVgmFkibouxUy5JSLB0J+417gwpnyRwqznPiTTorwXpROCdIp0au44S7REHkzq
X+ZJjQ7sEPp7K2QIu3t6+wg4ntjIdjXtjoQBUQf3pvQ7qErnwrCbfwKdePx3duXzJpIklTwCCQx+
WsyW8p8szjkZbIaVzGDXh+VX211lqpZ6X5pJl+a7VVuJVjfV5fX6dlQvPpxraefv4174j2TFp4//
lOtdrM6r2XA62vezH4erSwfVuR9IdNbB029GV5Mv2bsDzsusnW8muC/J3ay2qkFZqBH1sZ+e66yM
2vrmH+f0H9mET+f0SblgOC0ck+x2uO8PP9z4R61CtSCzH/R8/g2aAV76iE6FdyDz6ypdXDqwjxqH
2hiJ0nntbkwW5lI7XlWqvVE9c4VrDcjy9zPM/Sf993/PsJD9v9vEMDc759YFblrmZtbK9NJe+jB4
3dzkb8vN5DW9G3Xn/xiTfC77h0RMLpsk5XK5wHLNZz+NynK/OVWSQebUt/FSpinj2rGxksosd2lf
M8mG7cpXcZEINHJjdPrnvRK71o6FbQ6NLfxu17HeTjroDiDV5oa+uMBzwj2io/G/Zewg8A+mU/CH
3+9xD3yb68nyByFtMVs/NHmnkCYclDbmPL2kkYgBTrmxp9o+26aMT6xn9B0qKQlkbHIZI4snwX89
W4+lrnA8qpD58AEMCWR8wzbLMYWaNh2k4O06zt+gVZF2AhgGaqsgPMfZVNPbSR+gOyhunEGBrNiw
uGMKCD5Qy1313wlqk3ZXNxcpXnW6WlYzt+rOTriKhZ835vWcdOa29J6ny7wbCBizH1Mq1MaEZ9pL
E5ibDh8fwbCQMeGVHnz4ICruYHEU6+bC3eCbrRr8O4rAK+0UXghyNulbE2dNyhBpRV4QNOFLtDjA
9gFPOzaqPFTIpvrJ3m5LTVXHHYjfUslU5sTXTyLrlKiOIPa7o0WS8WlPdaFK+M4W/yEIN3zwaHlK
B3R14hEt+/P+prfc+Bbj643xCXdGr1GYfnWgGCbfLr2Es6WUhsOZ9jZ3FG7XqvOzk2UcZE7UmxPQ
RXbcMo3nOQurACmkneHWC0JOWvsPFO/7DrZnE9tncqf4JM77UBWLBvpnZDYdf3fq2f1y0c9dj74L
VNpcQcwRxJqpyUF4tQvE3IRJBm8cx4DRyYU4llaphaqHMJsZRae4D0/CF7hOctyAwjVX4J+mF8xN
pO/eBUcuZgyAMjsz1Wx87+hu2ds+8fnDbjimVWZOeN84fCi8+JrB/bFOp4Lhw8aghrdlXWAmVouc
p9N7jEfiORRZJpGMjVwXQ+M5OR2YRqzp0d2svyO74aSKt9DLKp852/NHtnasZ1iLmw6JIus/nFe+
2jNh0s+4GteAXzo/Thf7VKhGzM9RLb01kLAsNdtePo36TiKXNO8nCWKyn0SXr2ZQPYSvMA8kthwl
jU1PkaA6c/+1ClLGBJ0N4kSUfaE/h73ce2ZPqWeGXYaT9HJi0oi5eqDnEHcxXy3eU4JcOl+Py9c7
ijpH9ZfrDKVL22/zRb38Y9l9p+Xb+uqISlCldvpIaXr9hGJt7gG5Mng6sjRFdfP2i8Uj04OLlTzE
wPxlx0p/Zrr5lCIM/zX5Ksc8MgRmQD7CdNG1k/Y7QAgcj2KAdxFy4DelntIUQoHCWmJfKvkKR4Z6
qtBFzhoWY4PZs88H/VfiKEgDZwqbdGWLrfyryJq1SzvwnhBMdHcT1G/OIBTCSgEH0vEVBTqA76R0
5hY9mdeQlzRVfmOym5KnMcrAcxPrIMHKuYnALAMjVxdUlFb/Wr9VVOIUsAmCVVi/0mOlHlyegLb5
g3gFoeiE+A3Yhf+Jhvzi3AquVG6l4lv1koDwVKh9ifCLTCIRBuAXeogJJXoPfERCmHLmwD0faWNT
xjc2QERNHHBdhFNJZdnQQvC61oF5S7sl9JnhAnOLoMGCFXOLwif43U+LXNmkQXWZ742oqeUw+nt5
LnX11ZMs4NbIiJ1B1V09WEJTvJ3C/I18kCmTwcudgBQdPnJt+cH0WaNFhZ3w5Nhe+IqzwRkigva/
7t7CgpFyRVvU3uTBz9NZjXOJGlCGRdRKYMeBVgEDLRJuyuUJeIUzhV9GqAOgbmHulUUYkRspqo2m
Qx9Mj9loMERPBo5MQWZdTq0IiiwoisihcKGSdZV5zAfUTgizs0UpifFrG196Ep6Ud19Fb6t+9rf2
BZv91AeW/U3ug7h2B7vv3AtpGmqPbctNK10UL2xolX2igoShiNGPcU/CKckALPIbMgQMjdAibRzf
UYxHRMiBFeUWQkyAzRTCihTg7LPY1YWZypBSWyv8SVdmep0M28bSLDuwZUFOuezHa1jnJhnUD9nd
L+/4WOpHYJXDRDdt44yB6N5zinuvQJ/7kkCHpCpEUUPuIawxw3dxUzHqWEUSQ0zSAt0UWQkKg/Ci
TAiLskQxLEvdTMWr0ShqYGg8oL5JDPTApQEL85un613y1CnQpDKBZwCV00dAkrfSz1cAmzdNMdHS
KuQIXCCev6z0+NNr2H3EJoPmEqYBuXcZOaBqOgiw7K0v4wZOyZGapmRYyTErgCPytkHJeQ5X5Sj3
Wm1RxX6kys1eim/ky9SxaZwbQQyChLEwmgGQigT+NFkJlvfdSE1MyWgtCxtCuu+ksyUT14UP11En
xy+DbSgGm3cFP8yNrzkSgS2KqbLfTX4KfC+btoc7kjwefPWToPyRU7Swf/d+bgw/ynyaOGLsJ1F+
HD9XTqATlcefnBROM9vIETHvh+jj2nOiEM6QZDfqCD4mnYhISuKQliwiYPI6JdAz6GZgeMZnfY4l
xPlFTrtkQ2+xm7F1YLaM9qdCnSbLcPd6sgF+KpUEoQIZGLHeXo/PWNrX+i4zMvl6SnydrZdoMb1j
GxWXUMNEhMJxRLDhleQmGIUeKo29yK3GqqyIYVjHLKNDt8AdO3pPkxYiypbZyN8wLyp+QObkxqx5
lJKBfn8EbJjAyrcWXKA6Q523CUESZAhtzYmx0968c2ZncOJFTIMOD3b+1NbtSTBp1wbku4ZsfS5I
ZcGGrTTM9B2huXRaG6JegGx4PZuFgLQKTWJ8QtTmbsQ/Cjwj3F1ihfphsRL3Vz0uBSxuvm4D0Wy7
Y2UB5CkXk2SNZbEqYnpd4g7oj9p7i/w2wOcXZbYqdThW4cAuPKwPqUWWxvB19dU+LjJfoyk3TRdL
gEHDoY2PW8mjGQs3+2UKZKe9wI7UY/FlNJPrOwF281ClWuHrCRVyTpUTHbfWL8jSkdEyz8VOBs1g
15izVQqgFxhDxP/hFsoSHLLCvcDV0xprbz/b09MMpt+s5z5hCeeabMLmQeueC6PPhsf4WfACPZRk
hHmHPJe05WaW2rYuSE1GLw9YxTm1NexTODraQoGo5B7YHxcolMgcqN+ZtzpZegFZH+Qe6SVrq2xV
YFaO6hl7FmiufJgvKN9ax03egDGjEwA61jxpfsaaZc8ZpVY8rjbFlel9hVqaUNYDfDTh3NRxSLFT
XlUe92DWs4uDCnIr/usVWMCjJkKpbcOGPaL80ryoU2kW6ifApxx4sQ3kTWuY7zEhE8YibFkUtkIP
O38pcFf88rv76gTl+gpjtv3uc5Nm/go6K+M4aq5bluvMyRQdO+RroAhwYqZyRDxeuQvkimgR0Apy
FMrd+XzxekMWx6mc55Z6IhbS/Kr3ObZGzf8lpNjI72S02VlALdZdKMIxGZR8KORv6imW27BMybLk
byy42dx7qZ4+GZbAMvA2Wn+lh2MxJMoLD/uOK8NJwpxFGN/TVUwiB5uG2ZRj3+BjuckuI6HU8q39
ZROE913L3C0WwORj8pH9sgRSAayErWdZvY1o1nyHl84at6005WAh/WPp8AqkUpaS/P1Iv00x4WZq
0LbC8pN/yVUnHS22D+nd6qEp2CNJyZ2g8P38DwyxmPwRIqkUS4VKvpQvpoG1/Rt6PyxNz4VhOX/q
q9GjwZdcB9mMYBN6kZmofXvbnmPXd5NqrrV7LXa3QCleARtNc/CoxZRUfG6oUyWH3esTg1WYvQT7
UZa7ykhgg1wxWaqbZYltyD2DYK/Gor6ZPEfvHl43DFk06RmYYrfyWKC1qk4D28OolTI+VM3zn4Cp
k9zqTKl3pDcpL4BLNetEVRq3lUgNJDje8J4jDoZ7C1uqzVM9oEpUtChlu1CpWIje5/2KDB83LuTp
3YWJ78ARznUxB4SLHsuPla6HN6UQ8SSRA2Mv9ylTzgc0Dofwf2D1sKk4oG7q8w+Gl/PfvJzbUwmI
Uq9NDXixcOHZlYWmzJyApQc+IJgBxnnTuUhf5EECgaj2co2Jv84UasJD2Sd9y1LIMkUu74VK0zXO
brVIm5UiZK3Irx3Va1kEFHL1XoEyBTeBWPbn8kjwhUw6Wbsz+7a5uTxIRlBuIIudTViAMrzkl1Xq
VOTcKL02ZyFHm6jHpZdmHbMpBnc6zZ6+fnRgI4sc6061j8lTM+Fx50LHhe1UOxtAZlafLWJC5g/n
mjpliP5DUm5WtCqbYTvWHVGe7BR8UWkDwUcPMhnY6HlgeRg1/FKNmfZjdGQl9BqPVlUvK6OLS8Im
LYOefNKgmY6Rjl9elYYj2mcN9pF235RG/uQuUJCqmVAb5FfGQtdXjHwPZ8cdkxDX66F2hR1dusMG
9TTGBe2dcWeIUgV1s24YbpH0nOEfBTJ9Q0pqD2073ySPg2ubopQ7eRQBdRl0r0Fs2WX9TLedUwiA
JMH/E6v9U8VaLvubVTAF8ptV2GYy88J2Vj7B3nUtyVot3tPqgZUF7NA51p72rKnSLXYKxxUW25L5
vPhZlh+gCVYXNWxhJQpWuHZDa159MF5wX77PfMELk5aX3IrZ0FZTcmXMlPkWlud95X6KzqTAW0BO
dCb9S2zFzFPkxHnAmFmsNCC66dvxQ6QnqkMLMqyaxhVJfd6Aaw1tZQkKAGOCueAmFGUbii/7jlEA
dVc4SLa0cZ6M50HfhGBx1c+zaThZVCIyHHQWGx0bnOuT6PipU2R/QOUYXA9jCrSZQmTdcG50AXUS
9gizTzuwYdpp99JesslYKptrj3ry5GLcp38VpVGMCrNXx38g8vn/IPKl0v+5yZ/S35NxZV24LEqn
Pv4+yTtLAqX4IRh7levpotq+cX4FpZQuJ3I0SStjwP+eF0DZ+nM2h9NA2Rc2QDabL/4nC3/Jbsrl
y/J46i/eY3ARhIgCa55N5xqIS44jyahhE6cdk+qs0pxHFnIBmSEfJFSdBmLj8o13Qrd49O+yP4NK
FVPKtNgBRpHkPllUUUGH6BLtZCGl1XOZ1ESQSIFCiFIuo9Cz904McN3sQ+YelIpcGM4oNC7fp1Yk
pKXH/Kq6uCn2yyPT2tgmBD1CFVo3rf2QLiUCMaVLfSVYsgTpD7ErqmY6tqqyHF4rrHGZ4/NpsULh
8jhkRHU/xXx09K1Fm4MbaQni49TevtjqCD+rA8yHQ7exnOJm9EMqbGDjWh7bVfXWMEdKMtKajXVo
S27NkbxVlxcbDdsjJUWhMMMKZNm5pPZu3DaFMs0tDpuT75YWnfpKikp0FnQ1pjMWy+C3lFr3qbUF
HCD7M5IyPS8dRqDEojsEUH9GA4AX1/MhAc4Gqou+HFXfbVX5M3ehc4dN2wnHLUw7P+hO/H0WhnKE
z7nU3yfhp5TiJb+cJ+tpToNnYVrUybcKzZw4ug0QGGQKuwWNuT3aY5KN9xJDlTrgHgqxwExQZrTm
0GdaQ/ACC2OMI+Gk4xXpG1mnWkJd8V9p6VLxPznAsJDK8GrSUjZXCNyb34z2JrMvrQfZ/akvjWd3
fcrhr+mXebtTksOh8CIkiV0/eeDq6PkIKSMsQS1ZpjnD/wglYfwU/y8D1GuWVUgSx7GYoBDU9A/M
XEUUQuE+1pKf7NghRmIDlGCAsBVorNEufyHBZqnrjLIi203YzDEaHEk1sG8JoiXyQr+FLtocDmu5
Z19ZAMOTQTJorCHcmF0Q3nYXmtP8L/arFL+X87e6lqMM7seNEscdBiam90V/I3sdOt6J2pGdBy5y
n+bu0TsMZSwK16QLwlzkJCN2poyGZEdawcP9sVBH3jFex0E2IeohKQRbWZ++iHIu8GR9kiFTwvng
tSuLIUM3IM+Mhq+mqPQVDZ/wYdoD7YccPotVHSvf+8sZRtudCXdgygGN3yQ9WYphRLeIj9kuTTCb
6i5Q6ihmEj6AN/iBuXkoJtNMScfNPMFI5nwkZm5xKUYfmzrQcwdlL+JY0TMj0fggpu5IPvUhf9mH
pJHjqx5h9PDGLTtXumlJTTLsmlBRYWWnrEx6dBH5gKphY3VvsHMMtPdhCWAqkrGbVgntecJQ3okz
JkDVNNjW3hoD5ZW6tNwKNWMiMSWRXkttebcFtzTrIC5F4onv2y8BL7ja3lqWdv6G8QocuRkyQ2hZ
67uyo4iuUTMOVGcFLZHYEM0EyVEL7CKLsqeVifrCUOmwYbbbCVVmWh6gv3Bpw6pgnroBoMWhU5Qx
3fTZdT1CRsjYZ/YiLAa8hW8SG5ibBlPyBXiKnyRAab0KkYtec+BEoBGCNF64NgMJhm9uuNam+JGV
npUdAZmxOZJhltUD/m6zqfPDGcPi6dh+SlwQOeAJFcPWslgnwzEgQ3Gcujh32i9gzsW6/cvROQNX
Dn6oCO1Fh9oXP4QrccO3CRUm9x80mlw2/ZPB+t3L/GR0F5tDZpKZZk/9YlcYEbMroNcaUGVRek/J
mEbJQnd893sJVXHn17zNrAMLMWSjsoJsVcal1AO1msGU6QZJVPeqDrGjm1Io/sLqIZbaIh2G95rj
AMZcHrlwHcje+BlL1uPiBqkavLnFR4riyqCJAJpuvKRyl6NL3kqBE61ZQ/8cWPWaqiPSvCYdVIra
CgfQe9TKSq2HpXzZbgmtTpWBQEExsNvgVbFHwxb1dpd7I6LbiLVKnyPf77mvUI3wthJOkuB1OxIM
LfOC44ZLUMWeYm5u0pb6N+BckWguTK3GaS93LQlv2Ez4GpCQldslWcEsMtjnx+BxzZwBGX6cEXQ6
FLr5MUDGn8LtJgjmedORljkUqYpJ5EJic4ZtOwikG3JnZM8CTxxNCapPdCNIj0KlVM14/CS+yikF
eS9YeIQNQht7uKqWd6bMz+TqXowcJuw3J3oCvh4qhiwHNX4tPutFjNqWH51RUZHTeA5fMr/2wBPS
n0Qw5PoZYruP/aLexVy2+VXn1i9YWH8wxhL+PEL5lDyVbTCYWAtw8jdhffdEBwYVy6sjCZz8Y+Fq
RVKFlgNdpBsoP4mtDcbtJGhcKuprpjemaOWq/1L4EPtwPcraXXQHPe1FrM4v9BcvbtrOTrLQOFhm
6REYjCi1/ti5PXwSZnEiM2k7i5fUKjqAGNc+fhwHVSIg+R5DdSXPKCp7ERaJi2b94XrBbtA6LkI4
eZY9R4RxG9QBNCms9pLtDV5TBjnfpJnZojHpqhjNGoRlj7IKSDVkWCTb1R1xw4y7GkuDHc4dsEDw
YEGAO2GJIJc2BrQ+nbbGh2qmS/T6buSr/6RXLS3fA0BLmqJ9N238P8LObTt1pNnSr7LHvme0hACh
Hrv7IlMCzBkbG+wbho8IIY5CAvT0/U2o3l21qnrVz2+XF9gg5SEyYsaMGVS6EOCPEe/kHckVCkaV
Ay5Xy6P4Rbz6otvMbwUYy4eCX7lHxgIsBA6rqEWH1T1q1oEq53rB2ygQ15upPKTykoPiXwA6pKUK
XqI6BF5Tl1fJmnAUD2rTyjuxeHQeU2aBcy5dRBHui+6CA1PKoGIq5gSCtZF62yoyP3UF8uvTnAcX
B1/Oj+p8vKEuXYGClP44n2/lBajTflWGjfFDMwyGVCjdrAqBwmpQIMHn4Sahv4H744ZNFsWyIwZM
9iJfW9QCpOyeitYxFEZWQ2hZcy0zJ7OGGPTgQNEstPK8uwJ6upDhpyC1MbiywAnryZvcUk3Advx7
4o6AH4VEKUOX0M9QZ0djqEZW7CmSOmpLLitEWwZOv6ua8HHQDbWR74uaskEOELb3WIeK5KN1LLoP
Dm0S9byOFR0pMvVK+MEJGalNq3wVjdPd+bkVnVBPUqW3r2aUV+iIi++l6hJcqSviIEi88ZPmlSIf
3JPTzWM7now8MU27ZHhPnepDA6HhhgqoNKsL4SrMBhFaWCX8U6AltilfODtpT+tIgnYsNRwhYBrE
8YT0bEBlVqwzBYtSMquNMmZdzwkIdtvjk8k+vQGLkMoLBfiCiZSvqL9lrd1cWQGlULQ4FLLdesAp
etM/goFXBx5QU1c9BPDkn4R7n1LiI574VD58ecMXVO6wjTIQeEmKKRt/+REMdC8Qke8t1N0HMBfJ
YKvYCp/inisKbmibMh8C3e/xVzZSDQidcefKUYlsq6/GSLlQMDm8kQv9rmr4djTCBUck0c2ZmL4X
P0p5K9lctFUFQpUGADrJaNASyXYK6OdT+pfhAVxFeQTlenagJHVCVyFsUA3IwygHE3RrABtkgnD8
iolSAPKEJI9c8F+HMokCnFGR4qZ1HknTQQDmmWxOSe4nfhSGqa7WIkuoAbEySQL0lLlZTrP+9jHo
xp1bMQdY4moqZFF5HV2JvmOOuvXudkhKYXrLSrVKuPQ6Ye6o6b3ElVyguk/qH/FA5+zvY88bQf7X
2PPPbtAvfNJ1npV7r14DAOnLwErW5uY94EOUHck2yYcQtivUQfqmJYMaIyh2r80935xdtV6RlELO
nvv99dFL6Z8gGidAy8IBo3EbjV94lM4iSHer2FNkKdyeriwYFFAjjkjCSvLLOodelM24Hzv3X5Pf
pi+hM+vh9QfJ20jRcPDgIq0p9qRSwgMvrKzooChxIaIhHlojN+E2ZrPebZomFCSlb4jftEgl7as9
Kux0+aC2N8pTynKz1XWUKJO6ifbjjwu9h5zBvQFcHeVFofJSK9VoujRJEhij7tGNqf5a5YiCve9W
QVtZXwKJFKHQWZ2lo5/Fnhbcd+aVG9MeqyDKA69zNqSze7ikVlCCgPW8LIuulVrI+eIBABLFd49b
X+IoQUuTbLZSCPIYVN8m8BILKXt+qx4mWKd7DRkCcjLE4+9EwKKNUbp7hTLamHgcBfKe5fFIYQBP
i+hCCI7s/IPOf0kVxIT4pDNA0CZK5t+r0HV0rH/y2IZ3QQQ8JrXBkVPsjfgxfSg/776QUFYwNrlP
N7BNv49HThnDjU4obuj1R2DBjWZ6/RHTULcn9pxSzFJp2XN+4GHgXXkj74YmAx7fsDxdufwzOaAN
ZToglfpz/eWO3gvnH92MEGVlSDRG+gqeapP4ofFGIghyKz7S3YHTW+hidZ3IGeyg9J2ohE7HEGPJ
pBxeIGve+/tAPWGctVg5Sck0qRwa4XHdpAo3UJogfaQh1GTsfiSKfvpsUK+PT8e9y526yTroB/nT
4jTKSxYCTdaIBzeDS6epTbg65Y0uKYIQYr80iHkkgwAqdGsZiSPPRtKUCVrX/cqPFWhO5QrbjDkV
0n5/6XYBtzdhUEhp6buAeelEUKROHflA+05fe8Qvbj8xHKIozsu5ZkgrSD79Lft/o6eKwyrHVUVj
d2j9/l2jKi4HGL+WpDtK+opI5CcrfJC/oNWbM+O67Rt3mLepMYt6c63N1Y9cjXvKT9SYmLvS3bqj
K0kEObfqDcNyvhV3Hvmc5U064n79uiDFfs03rVk1GRN0qZheaVKpNsiN1WjKzdgTeYuQrITcTckC
T1weuFYxzYhZ/aeWQqMTnFcPzQZVl6pHKUwx8C2YsEygMCaCnUdYuRoj8bXv7FqCSqLSR4VEt/wD
950yvnLErgi2xgRPugUlOKTwIIoFI70cku/TEpF+ANRklprcMzYjfB38MV2c+6QBWc4CBLkUhuOV
y7SKJlTFkWJL9hfvziRjNKHa8JlaIfqUWx5W40Dq+PTqIhpbweNjPOY5cv5NVqu8OqEfqIvEmBEt
YE0e6C9fUhzXUtNVJFgKqc5qOogUGO7b4iPD0yAu1Rtv+8rIVtvczz0JSssXrcnaJJHGit7jwR3d
bo1NwUhf0G9WDKu799nxKwHETbiqWnmwa7F18zxaDf2RLBdZnXcZq3vUpDXRhN6kKE4XqkvQLOtC
dClxs1MjfNmOc5gK0Nj624VZIge7GV882OnxaUBjBn+QwQdbthZXZCG7O4j0q/CcmdyJtoWtpWaJ
5202fm+9gvRLAUBfAfqmNFRATdU2tCothBtvadFV/Eye5NFvrTurzml8HtLLjvr6+swlxr956yGd
wUhVuLdze4OkAEeNMEm1pxO/9K6O6Ecqkb/zYsUD0aGmCElf96pg5WNLnF6hgyrSogL7hsHtQTPv
B5WQtw2VG8fe2n6u6hbOI44pfuuRRGzlLSrOYaUOqYVqHdFaaFLRj4x7tec8+rzhGXjWqwMdObwD
ZRCHDs0sPBrxJd3N/BNI23/jqEBJnsL/mmmc7GNqHlzfoJKA+FAUhxsbj3b2cdN+iCEENnP6hozd
xJo4XIR44mQ+2snH6hRePVMfrtsVGLZhHJp6Ypvh93LwmMyuK6CvMX0Lz5Xvwnw3V72LWYzjolXE
rcR5D4rPHVLKm/eD+8S71cbLnXWS9nGWuFFeHfab/QTxBnpO1lCSHVM1HTzNxN7pp+b1FDVHp8W4
/QnThsPUXHHwPiUmVlrjx7aa2/LnHCLba8115DtmO5q6nf0HsWP31F1NI38STCAD4aoeTf0n63sU
8G7GptLtDvOv4IWwCtnXqrk+AXqaWoEC7GHshO/23H+PO4udOTx4B/7BmGchksjNLSWMpy5bhbII
nBT/vDXpLrZUuzdbBewHSmI+atNLOSAtiEK7iKOv6czxzL63TsJtYnPkH5z37NIq0vAwT42Bk2IT
aS9DVV6ML7M0XEaAmQe4B6DUEJ7Pr3sKS+lFTnWUvdDqfmMAhN3HcebZJRVKd50Jaghdi9fk2XT4
6vHzlaPD2AY1l0WYdjHINCl2H3rHFp3Sq3ZtKv6odHp1arzCzUfTsY0gbD6GVzMh3RF2KmFlvLDe
OOug5hOENHA7kbbc0zWZdzLPOO6p6b+ePwPLsqo40Tkxj9fxagm/FUQ+MaYehOUlapitH0I3D/Nj
2MD9g/h0DAtiqJnEIdozfCroPZN4ZZkk3GGrvYAQtPMah9/TrF3vl6EkjjDfZJWpFHhsHcw2pHYN
EYzDd/NsLma6jDyH7tf1j6RqR5WPVfRRe65FpOVbo6kXJltTzFresKHmB0ShF/6+lT/Gifk4nSji
qtr9tAxJg60oGKl2e0X/3I5tXSHoerKaLKN0H+4s7vtgdH72OgfLi03zkcw3IHHFuGHzx8QzS3R2
uodHUisnzptbB/N+YM/jRmrz0PlcPKGQh0DKzqTX6GTy+aJqY3iBcWt5Co/X8LoMr5/OEprGOfwk
6Ui4uTMXC5NMGtevyXv8WLv0zuGy2WlSMLsHDX2B3Gaj11ocNucLczlYlil9w/1JBPV3VpQP19Su
+yYPq5Q4++3qyS6yMEcqOIuRPifkHpjal4/8CErds4utR3zIMA+3769B27hsKkpziR37VCdbWNR2
DHmxVbxc+XH35bKNcA9JCzgtm6etnElV9cCub+DII5VBV5MJytXe5GKDQWXQGGXhotOMqY3FgqGk
VdrkvYmCaNk97OAoQsBKbRM/GAJrdAiT9/Q92r5HNK2utkzElURN8+oebP6AHFrVFBMnRDagwNL5
BJ7r8bB8gbbGxV3e3eh9+dpAocuckNvgOiGl4P1CxT6MFZ0eSE4oPaFotngW9YyYNPS/d+Fl6MLI
lOyk2j+ISSDamtNafO7G6q55shmRK30yb7/hoBsNo260I4Oh9qASDU2RD4CHrXckcXuc1Ig+8ZQf
VFmJVtMgfhM4nCLXLKAYcdEwf5Kix53TqEgauYNhzieoILpKDkTybtWORE31W2pjLlagImplagpi
Z5FHdKV6D/2O+PRiFSJnSoHAAWjiViYADxKAQkeUkkOiZkq9g7RQp3ZTklceVFibktiKpBRPXRC5
ISEGZnM7/L4BSt/S1mnkcTaiqtSVCj4b7A/lJdXHL4TtzCQdqbSgjknIdHxJ1kidCZXQW0UXJeQl
OSKgTtCbwBnBMArFIORTPwc1454dv0xEJK2/iX6kXJ8UM6gh5mWcWA4JETcEugj6cGk245IEE5VD
rEARQHdU74pqKcKlBqh6mzzRw5szDbISUBDCwxMd47UQju1qR6QoPRy4wnzvSBdRie/0bQN1d02l
ugOm2uhsQuem7X2C2ruY/XfPEJbB/VNIbFlq1yNF9Ep76a+OyLUIj5Xa+ZH3qd7eQc/t0ZqoYPFh
pvO2vXNPCgDq0r1unQb86UiphStsZoe4ey8ixzPr6I3f+tYf67fFs9Vbs9q7m5YUBu5rcxPWaHDF
4hTlWBtArEv1S9Eo78DMFBHLieFn1DSUnDuyPPMHqQxqI9Ra576SfTzHJro3GxepNL01qthCjtQI
6U6dG+Ai4r3I9qiCk48T40DYopqZCn3xx+IxKPWmtuOiowlQv6GQoIyNu0okr9/kz25MdCHjAtiF
TtzBbe8BcrOyWhvSDMrW6el7FuzQIQOx46Q7ApnKF9dDAYUQFSXt4/Z6dvv1G96pa1AYos/Qddy/
VwhN6M9wNnpJYLv+e0dPY+Ie5dnkwSoKVhM/kfPlYisAkCoXMSff5eUeBO4T26QDtbMDZiUhIlF1
hNT4UumB3h+vGpe79qbfF00ieDi2i8HxD/kRbAZ2Q6lNDSLDSFgnnEUJbmWuLzSEOgGDbHFX7+3E
0paeFxddZHldidSF66jM/d/bTEg0qGHpHepVLCeOjtKRogkpW9l8hiXaWv7oPpWIPNxymCQmEVpl
kIhN9F9lGSULp2QFSm1Mu7TxtQW0cMTCkwVSZZAAFHnI0srxnyUjtI/iD5+2ybRsvYG9QKAB5pJL
Y73sQKGV4tRbBirUEBMDgXg+OUV4TbNBqoQlFNC5XFonGsM72g1DtXt9PPRCJU61avQLTBZBo2Il
vr8J4lK4ye2GvHxXHNfYBnBPlfdVaYbCN62s+gM9lGuS64M6q2HTwtPH6yf1v/n3pGqglOmvWOKf
eSy/EPd2+WHjFzk8lv1cgZJIHYrKBPPck3D371o6gjgU29+JqHfopXBN41nrs4E8o9IJVO+yXpqA
9LK3Mv5qGQKvlMImkjbd9TcSVgD4SpooYgEwm6soQLMl8yqjevkRv1M8AR8epDBrzafmUVZcv0sV
DttMOWl98r+RnP8ulEDpecN1qyib112JBvyVzXiuFUGTF7NpZU6FZ742q071pzEB3MGnraXh6dyj
Fas3WqThFaoZhZJ0LBhDUhnFMR6vyXBmZ1nNbPfh0bXLdZiWoe/Tz8AG9kT/NwIkud9dnJ1K27NI
z9GZBcczM6v5+iN4PTZsbVYM/UltGv94b/kTRmj1UfXNdVb/iQ829cPSx8E3JWKXY2eOpPGLN8QF
PfST0qxocXqONsf2HrCkiFYf/wbv/hO6W0Om1Q38wHPr9V90JDa7zFvm3uEybTzLQAEXvN2NC7DX
rUM26MRIWICevQJ93QwP0O4J6a3mG721KY2VwRA8qVSqqlRVdKywXfiaAC5tPRBI0ohuqNwxHgPx
D+wb8mCXTgzWvW0FPWXJVbN2pwoppXyj0xD6ZiwUBcjKsmXU3SgXr2V5C42XpgF59p4A3NM2SO36
pGSnLyXdxC2Szbs9EMGTIJ7cjHWbSEmZJ9kRLWAlXZQdFLas9ph3IrPzR8ZSGHHW2szVHEcPUYzJ
4dzsj2yQND/qt9KN+3PyMmTG9j8iiGqZi/wiR7GKsRPRQ4eyRDOwBWgNXZFmvJ8lO4xH8ZrWrUrK
7jiXOh3oELqfW6KjyNDxpwVbR8eC+ypzpCfLsYyyEnVq6ypr9fsl4/+TlfnzivlFxam5vAb+ymXF
6IzUkXbvryscSfXpdxDwJiaJr4de0huDTXytPJzmE+iD8j3RkjSLgBzfyvopYbwiayqWpWZAY0Y6
C5cUdtAf5Bh5Bzrf78egz3CgjK8aPSW/3VuCUaftv5JU/25C4NbV3JoXuH7NaVZ9aYL8iVu3XTbS
xG3ulAEBZYXAQ4E/vb8cICMAo4GLwpMeN91PKtzEs5BMBBnbG99CBLVmd0OuWZJ6NwIZeWoRTWm4
SpnkPYkuWpjWtCQYtx83s0qA+IDbqzpkZUFvXdqoNumdFlSOFixoUBFAE9TupM0Hi67rKbmBpE9C
6riK+4zbPRF/VrLeNyzq1uNNdSqHdv1D4vq7pUXre2nvpWySgHde71qQd91GbZBkpt1EioULVjpb
HHzdAL74rXndng71VdzUdeveKEaneg7nSEK+miY9q3miuYuOelXTqWk9aFOrjnG7kb72k+OFkAvN
NN5IbqlIXqJ16XEYnSZ3j3q9NXJ69bXWy1b5QXXekSqW3EyJX6c36estzxS8lWo61bZPeT15SVzJ
WE6lDmBxm5SSFuwJnk8Zv6QtmrefZMS24KpaUfJ4qFzBZ8Gj4bvccn2m3FtylFzPlrvcRRn+jXw7
nIiH6gzH/daK/sr6/P0m5Pj6h7O+znr0naBeDzxHdv1Pa3K9847H4OyqZ4dSR803ZT2U94AZQOMc
vD1ONblx9+IWEkhvylQITpWtlrgDQhvK0EgbgUSJiJSllDkK0Hs9e+esbRE3gEuNPsiRBa0QTVzF
pbwzCBwnxyrJLcKjVqwKM7ST0S+baBfLghKD3SIu7WQVnTQBZwkllL2t8l1xp56+b3blh0UHVDCm
9g0K6pSTVvm9isxcYnKHqNrVrLNu8HYj7f7fj25NcjR/caR83682GNmq43mNoP7Lht+vLvujG7uI
/LwFo14e1Z/OP/EpIl8wPWbhulfv12pm3V0ZXIVwcwC5THsxJXnb4e6rfAFJKMmev2+RRtyQiHbA
Egj8Fh/bgwnGv79U72/r4HapNa8Jid6v/20drCppcdkWRT7trV8aA6RXLv3DGzsJowCLJrB7cJcI
Lkq/VrX53LvKN3neD+svu/Dn3PNM0a/PgcpoBTL24YRks2sv6NfP5veXWa3L9/x1SPG+PNf3Pdfz
ar8M6eEUn7N6vsmnLzvzxv/5KsKcIc2GzW7NrjfmYHZd1IbD9I9HEq6QzMO6OQax36R1AV7e2Z3N
TGB2Zv4CXhR+fXnjr7N50V9/jKYfB4tD1VpPsHaGUQ/Pg22Y3B76S8SOPsfjcSP8HvHxvbqhk5Td
mPnGOLYIHRuYj+n369bMUjMGlH6cTh8QOu6/uvZVz+YtsMnbg3+9DvvtqN2/2IZ55X+u7Q6HtK3h
MZ7x6tE8V01sNuHzU2+g++316rDcTK83n/tmXu2ewrcinM/nvd7XsK+3u4ZaQOa1aWavO545RdH2
zemtwz1h9Xm0MaLmzedfHtpvpeq4XPtcDd/f+/1ZH6eyacp1iFEEcv35wsqaSa5h0T3SOIsbpOeO
+epNss6Edqy2iemTnDbY8L9M9d9LOliR9UaDxeg7dbf5q2VaOJdaucnSfOrxiTjKfPrBZDxSJuJg
0V5eoNRVGtRkrVIJzdfiIw4rvIAyEXj1Z/Phux31X99f34fPT1fz8/NDPzsQ5c7PdnBmUH9iI+kD
mBrmp/fCTU6AETqTl2P4kthK/99uyP0bU/WXG5JD9CdT617qWRZvWLo4svYhCUvzuGR1fI8pLzSd
p2U4if9tDG+Vl3/fLv9vEH+hhfjl5bRcVXb5dM0Unj7Pdi69pbc31+jIJ96Idna6MqM3do0ZsII3
pvfCTkjtsnU2P6vR3k46k0liJ5OfpxVr6Cuxx7D3sNTAt+NwOh2NRhUzukag4xl7x9eC0erk7dhL
H9L+3obsIfkOVuuaBE24NI+P08cP8NfbzGp1Vdss4at52ts4ihmOn/NtsmjB1F40jByN0iSh+6G5
P2jrc8BuuOge9zRweOpjGo+UTpqyY73ebdfzq29cyH35vo0+dl3ouoNNV91TDhata1vSAUMzoQsk
X4cfX3SrYMFLZRSLkH62nOjaM3PWB2+FWL9prW3lMRnFlgiv4tFwgG8T6dUzZnSiMOHLPuzNAzMa
uZphMifm+/t7aUYfFQaoZOSS1g5vCYbOIB3lNd1WLx1JWhzyyODVaMcDVpvn7juL95V6IPPa5p2W
JBz45WwgU6S3vUjN27RnNRJUZoak43Bt+3uw8z0Y9DUsgK6b/PFsbduPU9V7niPVfZJbMm+P/XZ7
vAgf27PX9/e96ffHbV0i9Biudjxrv/Zfh68N2TCs2Def/jiaX+387W3ALYy/x+NZP32pDGYcDje7
INN3tXUzX5teK7YScbSjh6ku8vt7Z7zbLLzMYzN8enlBJbBe8Mp0WjGsRt/kk22r/f348KG1wh9p
iWgKZYgfdSX9dp87/X58fLytvYc0BAsOeh8uE+JqSMPpbYS+SQMW5pOhYjVqUXM9CFxEXwv7tTFv
g4xRvDDx/AJ7wh9/KQ4oWxfiD5/31x9+xPYjs9ODzawWW8JpcWBsCLfRr59ue/VBYRdMDpa52qn2
qtjW9oWXHxKWjcsP1MxwBumqvttjEjArjHvTuPyRZNnL26NBjqXB0EIa5KfiaGZZOOtnG+hpm/Hu
6303PqKfCyZ6GMcd1DrtoPc1efe6fVIQBHbPTQzd28o18g134cL+fPVe1iaLuqUdXqKFcUz1g143
D1mURSfWcRbNey+Tn8lzhEyQ2b80yV6bJWnrSzhgTucDzdtk0usiefxOmi3BJsVaO1tzaW9tWDe9
n6fusGmeEsT9SFt2asDStd5xsLf7Ngbia7K1GNjYPD1Bvm131Uah2tuiWxgsO1ciMMeEP117VM8e
knm95QhDkXNwYisO7BXfDHAjJl8Yn5/OE2/z0+Hw+ZpwvL70eFK2+4pdkqhKJQx4LEP/YWEnXy//
+R//43//1+flfy6/d+O7cfyPbc4orran7H/9Z/1vUMYvdvoXpMfzU39bSbDTcR+Ygm4H8JNYXtPR
29to9Qx1uF+xszFbY9ZuM/GPLPB2e8ZRG21Nl2MFU8k58jR5Ohuu+2y6q1C7+fdXWav+w3GCYG69
CuhEd6ig+ktznGWSVY9uZZ1P8bZenJf4a8Uq+7m+nQf0vAz6wdlUH+Mprnj+4u/Maeyjz/IUfFZZ
cy/Hp+Ip3tnGoDGhxqPSXzzWZjG9U5Z2waojm2lInUxoWjGug00hRExzpIppnG0am3WPjY5t9Lg/
pmCaozs7xaKxyQCU32iPaXMTdK6w09LXZA76tWpY3uP8Tq+eeoyOrt+61sypao6eWbu2gdr+OsrZ
8Y4JYuMc7PVgUhK2F7ty7eb9/LiuRMFXyW59LXDWPvdjXOVdySWWizDbR+uKTb+T9t6zjaOpzK5v
Bcy453RtNmu7fLlC5vBNMyBpbg6xgUb8VXPMAQrBjESy/+7trPe1ZINwyMxLmsBsTW1pzolVlPmJ
TE99j7ftdHajju3YsNNZmxp6rHP/0yGpO6sOj9Plm/+ZDx0y21dbbb94zHkVnz2JHNMYbl7cjxKX
82Ab1u1UkXVLx82v6/N+jmbMYUj+eEH63zPkepPc7N6LT/djc7HLi2kgGTPkwOMuvpsUCjqG0Wca
Foh/uthXd3p8gP1CrChODuB+N02iZUwbm8abB9kbdbivKpfxlLfXvcUmwjvu8Q7xCPAyGW0a9jou
J3TvpOz6kVx5cdWbb+GPTzeTJfVJn9uvslOfQCkdbXu0OIZ0QO8MFkTZR1rv+lxgSdFI/VwWJlnY
IzK5wzgzyZBLvw52gA4vxQzYoZzB4UAS85373CEZyn/KYTBhSTGN3uD47Xx61h9XwuXYGYNYOka9
234ImpitrcFgNDuIiRF0cDx/0Ah98wzfg+t0nqD5N9+zb6+/6a7zMHXtbmepAbhi+HYhvJES0VQ/
zLMoBsFehT4Z6YqtdZLH9cYeKcXfRGe3X992y6BHhhpS9Xr3kMSd4PjWzIcFtJjS7sbBtn3YWBe8
EnsfrscHSc8H1DqWRBvcdoi8XY06odKc53AzaBC9hjLdtGXDbF7zB78EHW7xLNSEhsdFp6UtcF/R
l+0G/eUPNMJt/0I+dGOaEIuqBm4mIUSFvLoJptuN9RjO2WZ0aF1G++/zNJvGNVPuTfnFanfnqx82
9HG6egR39U1SY5N4xA8f+cf+YKh7+b3V+f8YnWajUQsaKFS7v6QGYm8d73c1ZGsvn7vH7fg0zYbu
dDs9NEz+nT2zbvPJhg3lW3+yGG0RNKt0V69lt9orn52PYh0dnw9rS1ug31/W30XYAefpB/nfl/UL
itFwLpt85yT5NK2apLDOc7a12aJD61noANnDvrsflJ91ApWvJGL3Lt5///l/R1H0+QHisWgoezVi
/r+69ttFejrvXT5/Pz1B+Hxz2UVwbhzjsfXZGzQygRX8dPkuJtiX8hXbUuntPlYQL4w/d6doTOey
SATMzfJfBufvZckSzfX4X7VRpaj3VkH3p7ijkZ/TuLJHNHcXXcjdbSIX152Ss7B4GMnFhbGKF+7Y
KxKaFYP8vAXqHgdDfwiwvbZ1KnFqod9Vlh86jWcdI6nmxXBSm3zRblnoWYYiU60TRzRnGuf/Qm3/
JxTlT9fPGP91cHf+9uxWg0BKzY7dP7AtYDW64XTeJBSZI7Pba+B7vi1CCupuItWQTUB8rsC9h5bT
X+B7nWm7cL2dwoQ2g+a/QNnuP+A8aEkD6Tq1qlN1q9W/XmFlVd/tmmf3NN38eJ/5+/o7eE57lefD
6JzZf1lpf5Pa0WT+6aN+Qc13ZZ4Hh339NH1xR/Gnt+U4Xk5IRUAamjRSU/SCwO4+9y+NGS25H7c7
WyW0elyeOM7C31/KPyBGf7mSX/yPirfP/cR3mJa+8+J3oIk1e9lTY/j7T3E1dr9EsH/5mF8sjnvd
7suVx9iWuaHKaG0uPQg79BZdPByHjDCkuNd/+UhM2S8fGgSO36Azo+M1Va9Q++VDF+vV4lBND/vJ
YW/drOsuBvu0RYXophKtS7sowsbjflDkISZ3nXQC1J8Cw3l7zcweuchzVMWDeS0Ds1rZIKV95wWP
DJQzCWtBmKdhlXrmINpQ13JpF1h6vEQYdPVw17t8FrlNxl7/0C2pdHtCuSSBFwHCDpNSM4modveI
ECtOxt6ez2HjHF4rUUYOyCTQPGjHUw0b604ah9tlxBUfT9112k1OUfAJezWFroWM8g/nR4Zx+ipR
fPU7u8oYF3eb293VbhGPu3TXx3YNDt6lfd52qutBumtdTiFFfc4ZOke7TvFFza4OrT0aw3tTeNEq
sBuYeCna12GTIrydLePWntqjZbRYhS6F9rmNKTqqDYraaO91atnoCpcMlgR8sMQmZVirhXHTxI7B
TV12vZPZuvaws82V3axsvWqctTkiQLcMj4swmBdV41dN49vNwmtg02UYL0x+aNdoDlSHbGa8iilB
Dki5wtXiYH3kMMxdywQcuaKjxexm3Xhn6k9pbrOX00NlN3K8SfP6fKX0kr4xvRhJUCheTB7stb31
QAPdznnRbx7e/froQtaxYjXRzei65ewOvWNYHsPGIrpQauO2D9fIJeil48CcDLF7svVDeMF/Ohl3
XJ24n9lLNrw80Sf1YNymqefWKR+SGsm71Tk8HsMdU4rWf5Ybbxt656gOZ4p+IMtmq+p1KhUcgsrS
HgMbgNMFreoi3FA8TN3rehTUwiPkH/DIiq3nYVI37trkVesBNG9N1ZcHfjhY/AoGEADj+n4mbJAL
8ZY1WsXCZEcr3228O5hDZhbXaPMDzwzUDaeMQLVi9pSwXgGFIypu6luz4eiH8OhHAaViVesvW+W+
t93bWvK4WrTdVfe8ChfBw2UbVs50U++mzf61uWotqq9pkT5dSxLU8euimT00YSUG61PbObJYj3V7
KV17TvGmjvhyRypGawA0/nRx9h/c/HV9HW0OvUvsh8skxnNqdoPtprNPDq3Vat9KoLtW1pXxdc8S
2rTdKpHLvHl+Xq3K8LLCU+MW3aTvxLPTYm33RBB+MN9WL3abgoutSb8nAbPm2fP6bP0TRPHmwvi1
jwoEea9frcyOtEfdvSfLn31+iPxkafIKDjnLzkmesk2GC/u8rvacayPMin1rUSKOn38uNtTmXeMw
q5bm4jZsPYXduPSitdNeJ0m/uYuN55PZrv3UKJIpjk/nYuB4ZWsZI2QARXl1TKPzpQQBSBd7U682
RvumWQfuS3poLu2hSZi0XS5o+0FtLgOZ4yPXSfaV7L8Egkad3Nb1YVHvnBtMYe7NgxLyZWnj4sN3
CdmIR/xykhHlrfL2YvVM6d2u1nfJuy0vX/npFLpVmzTJrm9Li5gH7Q3Hx9Fm85IdnuNDTlqRsxUq
f9aE4Uj/pMWkqHdq8UVjkZzZveP1oUrabZW2mQl3D3xcur0mvNMcADd5whiPUhz2jRctg0sYlIfR
Ae2C4tKuOS5g/RKTs0/GjnN6I99iUvy8pl/QviSdZgkCzIdhY0fB94a6iAoaTdmZapd2czvL1pfo
SiyVe8P14jRoXuLweiWjlKUWLT9YNbVd3FvX8ab9In5MtmjAnyKc9Br28BQ1aAXqh6uss6Z3ypQ9
neDlbKMV+T0mnW1JF8w8ug6PsIib+48GZPIVy6BevdB50X3Y5ktbTitwL9zrqptTIgBRvl5ycD8U
jWBQsL79AA5lc7I6nDpl5oW1xrZzqa/tqZGZS42cKup0ZLlX3UVaH5VLx2ZbGLu1VSe/Tk9HEMw4
aSWXx92pEq6cggRHDD1/k4TVwg/rGU4RMXV5PEbbzfbRxyMtmg1T7CudxvZp446qSJbta9vp6hBY
99i0i+X0vI4SGE7XYZ5A+vMgv7tru6gfzH7fzipM1Q4i8hYgnf16qvSOh82kUaOOcE3n6CQM/PdG
PYvS9C3dUTXAIZSV74WP/1FUbLzsL9f7cJ2hYugCu5Y166TNj60HufKasTqBhQqYXLuVTRtQzAPf
xGcMIHbqsCijZVJrFQVoHmFX4veTqz1CYI4bZ1NWoROzJ1Ze2fbSTTdJV1FlObns4je3hrksEX9h
VoNlc1qh9+k1r1jMTbSDJBrjjy+vNssmepNqkrCNkSw+Fa3DaVI6pTnm1CjFvVXqt7crFFGWrl3t
uIK4Pj7uT+a4gQCyiMMUO2TpKGKXy95uDfiKWlkVU1Yu/LCSz/yzz54jPM1qneUVaUk2e/p62hLq
XePodAZWRNr/dKi2qOhJ9lOntjZlbeivL51822zF18k+/WSnetuZs71y6MCX9ql7LksOvsyuti5l
EaAIxdNp7UQNNkh9QYTfrhMPL3yqp+LI3WPCq8cWuRbjwcN04tCZO2NI2EvwHpomwxL/3LxWn5yv
NU7J0XpAexQYTBfohu0xTWZPxmTeACQCxOvC86sT5j9W48jpJ147aYa1jV2ucDxMCjL/Wi5bXjNc
VMP9JaxPkMWkvgACfhLm61aByC5dUtGBQZiBTrOBPa47i5RjwRSDnRNuL9gzs9yHOEb5GvjILl3j
0CjGNcVzanLwgNSywguW6DE8VSKf1U5hRNNu3/3UnCB5b6PkYD1Y9suoTkOJSuScon1pq0geUpb+
fwg7j+XG0aRdXxEi4M0Whl6iDI2oDYKSKHjvcfX/g5qzmFMzMd3RUe2qJQr4TObrUlsZmWeYTqNS
odEi+r2dolF8nu9F5Oq5PRHnfjOJvaf0UKkw7DMdu8kRNK5Kw2kib5opXtwKtJnJ5wxeg/gjuR4g
elhgh1qze3U1hjwqT0Ty+xyUdnq19vqdeajdU5g4HLOsTP0nf04+qkP+1VL6ZAvGIn2GbCY7TJ2x
3o3aZqmzVkK/K9CJEGkjrwncZ6xTj/gF4IU31zGDwhXC1dyfpx6PQg2Qo+oOY9IcHgXJ7jrvvnLq
yJGyxc5jMRWt8YJ01ZcOVTvADX1yQOcHQ2Q6GbQg0yw+BjTyhaPpTvxpBFtdcuSv5Gb86oAgH8ar
cAfOeMGWwussBofrtsYZodn6x3CSfZtTpZFtQmkE0hcDVxptIXKUxO6pKHitBPsi/e7dHLARSKVf
8/EKZPqyy28QEyetyJ0ZcIuwoD8nTANQG78xjvnGfQ75nieTcjX3SrCd7+Apx9vbuhh+DMuTiMdP
3lMKS4o4fTN9yEfsDO3kWdmaFZapzpiv28GtzHVHEEfjUMb55apCIHouPq2vmguKW7hxgMeEq3nR
HQpcpHuZaiuiA6SkNXZRu5gIdFgUtEYntV2P3N8h5asb8U4Ml/akJb23dnDEaLvhSMev+25FPfZI
coc1ZeQeG0QX3aTzBJ3yzdYwjoWfBogNoj+f1W+no6089I1PcpH8FHReR2ALjK12Hr7m9/yE5mLE
VxgtMOpS+6abJnKo64LGlgcXI5uFH2ZwfbQbcKMgTqFXzfxQNv9mKWs0u5qcKnXNAi1g/mjP1Y9A
wSeBnfFKlxVgCuxbO6D/H4DVXI0lYjph7XI86ecWQxZ6cdHBiZpxPWorxgzPodtmjqjbYuSMrcef
yz/+smJpPwRS5xSnAzgGClSWkhqhJJdLdJ/YJJPTfmeoJ390w87Y9CVFkB2xU77Ez5A6tbG5nqO7
cupoDFS7eOf0NFRbNjmxjAsH17wAkTiU5tjBQFbjB4OEmZyClZ+57HH2cCw6ObVt7yS40fBO1Y6A
v0p1AOimyOUNCPNyGkSwNIRcCV6rrRiHOxsLLsgxKMx2bywgnvoe/FRICsYvtacqcQqZemUFmt5y
J7J9aw8kemmUBleDnbpS6CxaSCOEf5WflJ8mdniGILb9jatEfJ7fk7vReMB4SEPY0oq5YWQHsHVN
iFnnBRdhMzJaaHT5b9UvTUQhLWW48BN+KpXNTuDoHhkl39mV7EyYyihvIy+dtrppN4LLDqYD0EuX
ZRgGTlvZ4qm/18hWeQVwgp9sRSbBUf3Q6jJhlj4GET52LnWTBtvuSp+owTeaXhetxC/xWg9eVG4q
mQPQRZqsfMc/vCF/tENyB24ROXYaT5gAD8B7LqnKonRdlYhl0R3Sj934gVfFJdlPkUMhrkJFiI8E
yQHBIRQ9SIcv+CsnoHGYOsMu3safGBpQdOKP6QENIz7Szs5/xDu3Jdk21CKCZYc/zZ2cEpYTCzu5
RHft1FzDaS1h1cddQOctrYzOGzs7VpwwdIffYnaWM5TTs3a5oE3WMPNgg4/hOS7tsnf63uksJ4id
dFwlONQiJ+QWgP29ph+M5WO1gzTmH8Uv4aO8F52ZL4iCm9Vc2Nhaxc/5ZmFYEO3wMVEmEi3FaR54
LVx2vTIHt4FWZE+kKwqEyHRpcdnNyL0O9KkQZWngbIAIky/j3f/lC9c/Bqgp4rrYSdjC5+Q6wUwr
DtNZxp4pkcJHsre+0m+NYVx0tqarAALAe1xo68V717BXnBA7a7sqbzgVSVGjNuFq4Ef46U/Vm6rb
KoWkzV+73B3f0yObKBQcUCUZbjlxik+ZqX6CnaJFgmX8FK64KnngqcMP3HOZ0BGYzsDFUzrN5CyN
NwdDY8PdcHTLdvvjX/hGl0lf4Fk8sljMy10LNehwN0A7wbeI2JzU5XrwS7cfHSqYzuQY9EwMR5or
sqSRiWK6XQ5BxnnKPdWfw4llkf6cYE+za/oPmV53Z0pri3xiHKuR41NKcotE3jB7ACAi/gxGW35y
w9cPFfXBcTlYLMcnFeVudbA/Hj8I9edA7cAgtnlVa1wkVENux88IGjOvptlp/YWdGeXldlCd4k3C
/foZUv3KjtR5TW2nJ2YK5Tf/km0ivIgc7FAWzBKn1OvWpC7zJZu7LG7l6meinF5Qa87xtRbiEnQ1
4akbXZUWo3R4eZ0HR3KK3oH3DGRqlmPep0d3Ly68fkZrQVzxuyuuxcAOv2HWGtPL4Roip3znZVef
AAdj65StY6p2pblBuIkoL4AW/jT7fDZzW1oc3cslN4vcv65f2VrmlL4tdI65V+7mJsT2yYun/gsc
HBHDa/9d3NuPZid+FQn3ohOmLmfMxN/LjmB6fkUHti6GlW+t2nP6OZ+t2OUm6Y0D50Jxzb+be00P
225YqqrJZmSZOM28fF+GaY0f/ie7Rhg4BkCWFtBC/HOVMTWFRfbthfb4dGsv6rH4gITBSEDth5B1
ekzP8q39VWYnt5x8dCMYIsGtfsy99dL8ms/ZO1Vi9sPJTfkXZ+9iulLSnTC6UgYWc4ty9hg/pjep
3oDhQHVq4qlgEYDnvPo6Gquuc0ZGfdMhtqvE2rSYy+TvxtoYpoeuHhYTCkwW7BZuHHsOxiX10Ite
rKymeq0Umyyk+ucuWFWxawJF+U9WsplhF+erRXxx9Do1Vz4TZQxVGo1niRnScnAmFtwQoVfUp3Gi
LnuJ84cuH2r0qN1aEbeKsW+zXZu7BZYTLjMd9gmTYfaTIzbXllq4IdRgXgvJuhroCVYyP7f17EsH
Q9qVlZNEb+N09LlIy/QdnWVAZ2pn7bYl7IZIcsS33AnNU6UyJJkrk1q8XUraDQ+Zz89jmj+5YSW2
TeOO9EPFhuMvpJEkJNd3WoOeyuuw4yJedlvrHNavIykzolcVa5mnyfCFcN3O74a1bU8pMhXLYU1Q
v+qWF/u7RF2l3Rq2mDPRwm1OESduqb8ayofB7omTbLh8HeaScHGCwkmW3ZROD6LYOROmXtKNqOY5
iJYDYgXRxjzkwXfAhmbo0QDkzJ5zd74vq5da8g1L3Xs2ryR9FTDem+l5yjognNbc59LWJF0WQHKH
65V+OqUdfK2xFEQUvy4H14CBUV5lkJQd8lTwB7oWWpqAmVlbGgiAl6JzZOlAg9KB7w0rBaX67LaJ
JyfOOHLMuUlyE6xDp6/94BASumq60sB1vo5wAJurmA+N6pjcP8jlao22QuxXAsUqFfRLJzxZ8xGy
0yTVIFtx+/cV4MA2Tf6Bk/kznvTfUfk/ALmKhF0ydAYwm38RXklliZZsieXrMHqpvyvqFXfp9FSe
iE9oqBM5yGHQo7WMvrY5ZGRdE5rtew3tGMKrya2ojk1X5s4d3Q45MTsVdBn6kDgJGkRuF0xmMq3u
oQIjUp+T8FESFoel17CFMxUPBct86bSDUgCpqrZ47V5EoNzvXiSpq75P7Ub0t7L13TSngPxXCp/O
1dp/oECUv6Uifx6DZpmWBBcK7fcX8ZPEAkhcAk8gfkYUwOAeodcA0QP5lkB89vzNvZ5iTl/o8pYW
ghG8VA40IbZ2hQjPv6YfSlcs6pipU9MNR1cx3BYJBNcB1FrgUpWL1/j8DwyH+BfBwYhhkZdHxi9/
kJct/0XeyIIgd3kyF8davAJZhsNrbPg2L5Mt2vWm2wymO9OMxBz8SnKoS8RCher45gcsJxEBRz04
pjOu3gj8kMbOSAf2IuhYcpK0p0GjoOeTB81nm+0T4V74nxlrItJ/8+ohVC8WA+ryndBuO4Dm8iXJ
n1Ou2Ww/D9eBMxY3hLny001fnQz5WTW+i+Jo5PSOFjIScnrq8pEQSDFWP7L8yEAWiKvQN5JFzUyT
JlA4bCCA+3ZbkKRQuSb5flD9SPapVxG4pocs2Ze+p3VvefZslXugQCN8VYaz7u+nydXii+qf0nAl
lbtUfwqQzZhXpf6OQUklTgFiR1pq772mvxg+WHm7K6R93B/ZEnQfwPTjsfdzR1aP//DaJHGRN//H
vjNECcmPpsiK9Jf8GehHsARxLF+bX0oIrmfxUv/Et+ZioMLDHh8+yajZT/ktvZmXkF6BzumCnqZ4
bV9IAv2g8wiRjRh7CbAJBc42Q037AZTpX+RHm9vio3xv39uTvmue+5IAGSeWqPfacKn74GNi015R
VEyjrZn2+EOUwXBvf8Kb8B3dOQH4duI9vfU/FOk98rFjfh2/yhPV0K90GM7pz/hBvaUSQykCptnj
yIXxImI5aA89+OlFuHY6SLmblKuBC+yZmosC1zQdU7ODyqF3pMGFd0DmTWHab6tfSqcGoQv1lwbM
R+qU/mR+9t/1N7PhB6zeEPGZHdD6IEQEc6hs+ZqSv6Y+RZfgrd2OpwZoGSKITs+345vE6PH2WB6b
s7KPHv0XivECJBeQ97t56177a3GOP8xfmlwergW9Q+TMwvjv1M/8QA7NeAx+DWrLbz/hIimu43fM
pLNfnjaCJSpSmKzyNt0pvmk/FHNbZa4cOuM3V9ZSq1fwQOSocHLawVIq2/Ivn0z4lr6TC/B88Bu1
dvReYj78MB7ZN9UN5QoHBS0t+pNyXpAS45F8x/voBlDCKTIQbsGvJ+Xsf3Enjdh06IwfjGv7GeTl
FCWsg4ZPubSv/VmkvEche2x++Jq6b1c38TScsp/+LSR8gc6DM57KN9hTPoelgyQLzGzAjonmuvCM
e/PuA4g+1ANSvV33K31ToXYTkhT9qz3Hj+hrBPT67H6re3jD+aA/CLcZ3ujkonvAxyfO48paTb8B
EAbgDLqIPf0FnMKf59mSekXP863deKtss/gVUsvkG352gBbH+HW+Vdf40e1GFiNYCKyaRjcLT8iF
hFAWwGZTvnJVRzeZNvtCo8zTU+7L8+EhUPBw6NKJUY8DlfGPt/Ep3YSf1omFNH/HBANFTstPVFHk
O1TexVv8LT/Mi/aBAov7nqC27+7aP/Sr/pU+BiLNBqAD8iDOwRUogJZfJYoey/5neobqJYhL2MKs
nvMnhbyi7l4f52t0FjI7eS3eWCI0UMnevOfM5gwc+Vy9Bm+TJ3j+S58vPRivD+WRufQS5YnlVf4o
X+VXcG6v0+CIP+2XhpSqtYczYi62jfYRsgqfoYDTn+nC2oV7DBkjyz6c3xHlfTMkl38rgdsBTyCb
+aVLVdmtrNXTyGdHrQVXdqPl4ThIb+nLcJ7/bA86R+gOGFpkdFXkJFTAtCrvyq3bjwz/XTEQV6Fs
fimuyVX6CNGV1ayiXyjEarL59jxe7cd8puOrvupD9sZ35Oku2+oXnCv+EB/d58BK+aylZZEY/dKo
JrXD38MPt1v5rnwE9/yleZJVt/+qUah98RGtr/jdAIhDs7Lgc913fC2/tGt2IEm+4qZYjjQyWZDE
HTn5eKbJIsZJ3oZnftqEFgnc7sbFp/5w7Sif1cf4Nqiu/lOh4rqlR2UvvJk//QYYiyRfhq/spF+R
m4rfL/+UfH4WCD/bSrbgXBzfsgPfVqDgdZsrnhZjBIJG+f+so8Gl2KX8oS2kfADWe6tfw7fxd6TD
/hQeBWYFmnZMJgxPMhZ/rwnT8UAlJ5+EM3+ffiWP+kt6JhQXtTb4XOTyneUPhHkJq4+38zMMtvbJ
UAl0Y7CpBh8BmV9buBOeEAZH380Dfyn3ISNqqitQgb+NobU5xLpuLWV2DAqPeEGxVX7NQc1ctYXq
secG2sVtZ9e/jV8CRq1+ZdXvoewlg4dkEQ2UNoNyHsb+ednIl+DS3EWWyrkaIc/s8X24SN+AJ2xS
Fmn3ieYTknaf/0BlcGZyCNS90yJcJP/IJO3FtqBlD8bX2DhIAXPKE2qBHVcUC5F9UzeOqoGso1Pc
RMiYdAdZIEICHxJ3dmfU8GjTEnp7W0JZir50dMarfwvQD4GpSYglFo0rKj1+tKxzTWFZHxYTMRtH
pJrhw8XghjYYencLKnB1u+cVTVA4Dm95Sp18siPQIEJC0uVdEzY5nKii/K/pXao4nB3htmRRv6GE
nWAbeCn8nECKGQePXUw207IajJrcqsQ1tTa8NAcq7Yl2L2EDL0EGQW33l/otvovgfWQ70R9S9UQO
XUbw053IwfgEIK0fSF1HsGL5TThVx/pZOWNhvP8Lk7cAqGDdcTEMdsxhXb9FN0pOFqEAJkxRAEsQ
QsDZ0Q28BTYn+M5fgw+Tm6R1hN9a+aQ5IoGnE1ypf+JW1SGfAvEwZmyT6aYZHFbU3pkzjKLNwqsw
7kCe0nfDmvFJwddzotERVnqa5dWjhy6zQUDMcwLWtxz6F+6unv79ebac+VLqgCJQ+q5yLzBETrZ0
79/me3nnS1qfpHOxcdheJZg1rPmnihIZXJPyDqIKU8WjjPcD3/NuqKvGtwuYLBYf+mJoJfq0d/HZ
JKwEGO97OYru0904qk/AKaw81p9655SxqEHu9Y2qB7kCf3I+oKEVvgBRLEgd/xeBdXMvwbmoTb91
WA38UINDv5k0DkIUzCHZb/SW7MZr84koZADyvkfX7GocCNJ7dF/kdV6swNrETzO60OUiB4weGzus
bShzYBcfXMZuqboey5V14SOt8wubvPqYmP1rrjLTLky708gM4xHQafIU/I/ufbqWADbL/9QByNrt
eX6SP4Q7y1b7RN03Ukfd0vf5CtG9wtdw1W/G0voDspj4V5nb/CGcw2PzMA/WK+iAuoLHAjypKO/o
tlme7JvEA9hFCOifswurDb+8BHbgzMiXQXT/BWiCMWOSP9BeN+XCKyw39xdMj8V/eNSvGAXOwiF8
IuEAO2+1YazDJn2Vnnihyr0CVOcgQkNzLl8NQPbTP5bV/62qtkRT0oitlZl7wn//N4Vkr5T9rPdR
+Yo2iz6u0Fbop+TUpR7LNrx3iCvTnp4t7W5Ib8HoZQCHaIb6dVZ46uyZAILaQnYgx0uZmiN7irqd
OtfH5QMmp3BMuvmt7R2D/Qt5DypJ2UelQdlSrvQYiMflyp4JpIY/jJ3lXEZJsnQQrs9Rm3hZD6dD
hehVuFC4z73+mn/lV2SG9/q5wAMbueKprFZJ7TVUn8na0l9i4TKHmzbc6UTXMC4oPqJubtHgWCvI
OCn3oGqzn65xEacEYBGZEwMBUgSTYlc7ElZmEGOOnsHjq4YjFKIdj3YhOGg02ECCU4DxkWQh/oNe
VRb/TgZYumqDSU6Ykk0ZyepfzWkrl3IcSVLxmkqAig78Vk35Rg4VYOezthcHR/Gd0VpZAJSH+AHO
ZFQAoBDFW4sZ0uJmaFYUf+DykuJwnpbqUv43YN6la2prkAAz2sQIZHyPBiOxHAU7GCGn/Lymu6BO
NIvMXx9sTiUl3BXFdupXCoUxVnAOqcETU49fFQaNkwfcrAUaY22Vh57mH6vgNe2dRZTWep3gjfPK
DFZldh7ip3BqvVzxoBbAueSLDviR7QplN2PyIeC79RRSJXWOSMbKOXLCMnTrygv9VWytYmYWC/Dc
pOp56OrM3pknZ6hdDRca4sDAzS1X0nZasRv5PeOOQEA5fPYR4CsAEGzzocZELNWU7b9x8DFe5I65
8RsREl1bcVPRXHNgG4+6hMn2EHRJjTfFDrozyJ852IkkXgcugJIyvhpYK2bLG6VtFOxFYdclh4iV
iRQPSsNwdVJq5+dFOhOAmTlUL0q0MkFVwVZlekg+ihs0GwHwHp0+YpSziV7e91ISPUe+xas8rGrT
M4m3MFem5CWVBx/ISTiyb0AaFWjgNRx83yOkciC5OhrNRyHazRXtdAEnDOMHdh458h/E0ZAds+Yb
oeXilvTMBv3mSqV2uQ0EBYqrfzhM/hbo/lm8CK1Zu6pOIsxf0tHcGAY9D4XidTbPJmxKhICl0ejA
y7Mm3XRz0xlnlCthzAgBxGYaT+wfPsFf2I725xOYhijLuq7o5h/Q6t9OszzlnfeGWLyapJVBNxjT
s94eGjaIjjsoehUYNGC+G+NdyB+V0q1RLNTRk5C8tPl9mn6G4B/0tPqyX/8GLQxLVDVTV0iIMZYP
/G8fKJ4GURNKs3iNCOaQFa/USi9TTuquQJ/c0f/EhmsVlDHT2xwnh16Hqe5Ed6IJrfpwLcNfW9aX
DGBqcARM42eBAUca7CKkLG0kBFeqPejys4JmJp3ppfdVeBHrzrMq1jeyoKQlJEgIsB1hA08gUynf
WN2Sti9U6nIpeesC3O3wSWnX7pQS1SdKoZpd1pmvTYVosuOEXpTUwPkpZ/qi9Mu0YR3J8ifrU7aA
hAN9WxTzsU1BTkCi/vdL/dth8C/AjmenSTLiDd36C2k0ix4rryHkx3ZczUDy+V4OVlLlieEuC5xp
2Pg9uxklS38qfGiJ9dSuFz0Ft9OHBo9PJaZsKyLI8R0Eh3kRBm2EyOv9zT980L8O7//4oH8J1K1y
LGJlCoqjoL5V1sEnnqF8M4UNIrJUdqF06R/Cr5bwDgRRCnyjA/GMvlQZ3sAhzOfYemrhcSdHaRcR
ALeVRBn5vz+k8tcm/X8f0tRlRZZkQgT+epqW4BuN3qvFEbQM21yknfTRaUJSIzEWpq8J+ST4fQhs
9sQRGH07w32zlCwEBuTrQOBQ28Sbut/qXJnzxh+9eJ0zZVxegf4m0yGQPTporEv/+3P/gff+bSf9
x+f+6+FGuuErQikXR2BXWV6NVzI0Xwx0Z7cWBaA9hf9wmv33B4X+3tBE2ZIs86+reCAGrND0qTj2
Iv1s4Ks/SovrKgyLQ418xIJHCrgqNEM9P3EBmj5zoy3TNhrU4Lw9oUPeKU1eSJ+omhSPlVv2utuj
Ca7GcZMr+tPctQfkP5mMZMqP/X2uTydVuYy6/zbEXOVq+08P0fpvS9QEW9VlTDtg938Z8csklnJx
rosFm4C/VwwEwtDmaEr84a2RYZUgJVv6NkH/UYVLDweZTNRcJdk8WeXK7X2OREcGPJkf82nSXnPj
0Wjgj3SLcrgpiU2jazLMYwnZGOrvQv+kQyQBOohgI0Jx0/zeU5F3SD0WykLeZdazIuT7lrK60z5T
BKUDymFNyZ3EkOlb6clSwavK6TgNIE8BA5JAcc31OOxHADBKlmYqnNz8DSrPivcjyUHhzsKPKZfO
CL+KxIPGRJvh/NDNRAArKFvYFvbQPooJDuUQAHSJzwPsWhT/pNHRp8MWAxMrQYXYjM2omKvZelZp
4TIdtXu6SNwTR45erClxH301IyUiXDIx0FsfzPajNEkiq78UsUBobjkjOj5JhLqs9xP9fhVy+6fX
HrcpucUCwrdufFe7/Sy99uBE1NGC79thQ6NtrAz9oWSvY32VYPtGAzt8s7TMjN7VG2csn1vj1kwf
uvoIY8I00QrFQ2ur3YdIyaNGb6ZGdMm08I/EhfJyp3l0h+SeL9i1rYLzmaBViflqzVgHpveQ0M3y
JTZhlZcuFxeX+hGQgVudrOowYCfy+d30RwnYZjXuTUCAjLTkVDla5bs4vgtYLif1XOIdTLuzBgbX
xW++Gtpl8i6Jx6LEhBgfUus9SVdWQEEN4lmXBAJfalR/egW4xQlpLRjccIe7ttL9MO/b+fS/jxL4
nv9yK9PtyBqltqXw6/9/Kyd932b6mBWvcXK2RvFNzFWn0QyEEvDdNK2BuU8NAN8EUDPSVziRXS6h
pxz2AN+1nq6lrnLRdusKba4c7VowNlmYngRKMF+cnmrwmeV/0M0PtZ92FUUqhAbmEHRHBm88Af2a
pP2gAdeg4dQ6cV/wUydjAoy0L+dvKEb8AxhZZAYDUM6FSKwV4zdN72b6LSAItFpQctwFYYxA6Fwq
lwiFqyXKW/9SmB8Tq0DKaBQYA8DBPZKxUBKsvCjBIJXaOnBbmoF0usnFR16eSWtshydMAan6VTA+
PGjXhkXay4BW32Lk2kDAcswxNjwnGuHyhekMCA8tERssga4DW4ooFfmsxi2wkoGkFpak6Lah6Xui
0DtldG7xFfjFj1rCtxP3G+1Ttr/at5dE4bHiJGlpAwyrf2sKHNcJqEkR7kJ0mJK+jatbFvA/JcAp
GcLB5DsqmEBEjdMsInnxY0Y1hD9hODJhxTEIgqNlSQbLVgWIbHHTWeB4nbVV9JRTt3ZmDQQNHb80
mjd5Rs1A7+GrA5cZLEs4n9qmRsz8lZnIfppbhqzOX5jL7rnklOwqDUgQrQ01rTkkT7NROFMSPgk+
oX3Ud34EVyGguR5Dzhk98ZGRIyqsWkTOawH5ZFUg46UuU02ko0KGCrV9SeAV6yjxtIR2zvd3moFy
K81daoFuBv+ocez2bmkpB58m1mByBzJzrX4xw1vCuWBF066GWNLIkTIz9xZgpGkJ7pJR+4yZp9Ak
aEjE6vAoNeSI5m9TNW+NhImsC6QTJu7cPucFMg1OQUl6yjgsRuTaWkZQI5AMBoOO1kUvqxfqEmR+
Vtp4ovqVmDQVGH2aGmfRqcJ+MksK8hBhWxcGB5iyzjNuhQmTU00f7+ORKEUZ3Hr+pbSE9ChGcyca
iGekHtWTaJfBu0QY8GT9yqQILh1vNNGZ6mjXRYIj6ZgMlAQGnVabCfaQEaoeXSOIq26Lq4Kewypu
hXYy0Zw3yHlfC6N3YgUUHQc/u0BhXBrWZuT7kmR6JV6IHFDPYrKD/mtZCDgtpphC583PoY9QySBy
f/jSEbSg1IhkUnOTDuwDXd8AG2y1SB+pvZeyulhEFNJGK39VQNYeSC9HVRhurUjYoa1f1PeFkmIU
k9eVAKEjkCgIkxCVdgxap9bjWvxOVTLShvmaxQoqxnsgIqCmE/XhAxeLBsNc+WbLMwmZsNCMtumf
FttNAyqL2KAmKtv/UUj/Y5O0vsia5mFHb0M1ezEdVzG+pjAgrcqD0WuE/PFE+xfvMWWo5AqMCnki
UuV21VmueiLMq12Wta4azEypE7PyOY2bkzpXG0kjaVTYVpYrIl1FmC+EjLKDQs6ma8xakfm3eoBd
m8XsM9s5JLBzOsoB1fAXGyXH0gHIp82vCQeBEo7bZasvXyMOSqTvCDHZNFmxiqwctgm8NMN3qFWY
iDRXU9FxRqwPQXZ4Wnez3EU1IlJW9/++HjA5/tfrwcJZKxuGqKh/uW77UW6b3sxReMSbgZx8CAsd
orF+lvsDt7zabVtlK5k3/8dEFEyyJ7IuzYVz10n0bK9d9lymR9M6pNlRYRIvj3Vu3yP9OhL9rG4K
JvbiCUociIK+XkeGk8uekT2BhwHl96SHE0M4ABo7wAI9tkQA6es8uVP6Fkfw+CuRxFS6B5xZaLih
ekNPZrJej/sDM4GXvAuovqaNmO0NQn2lvWUcDGyF465GSLOKp3VDmnbpChRGLwOTTlh4yj43rq32
nvdeLGzq8TT5HXaGm8juMcpDAc9U3pLmKdefRX0nMViw20b5JjJXebJXZVSaQG3l+n+/B061/3wP
RLKJoqaIKrmz8l/YZF4qRZPJSfmaZrdZfqQI7erx3SifjOKpFve6fxis977ddfoqVc+9/GUaL33t
zQnTGrYv3fDaSl9WcsTXKJAK45UtT2xTFzdfBVxZM90TBg1bkAobEv/WzMTSXcxJQXnQeEupAfb9
Mtdro3spGPCG7Fa+k1QBN6MKL8mAB2Vbti6PgVpxIFKMJVrtDBI6k31svQbhjlyFKlmpTJxUt+Pw
C3LeoGAy7BQYBj2pjB9j1WKBKzxMJayBqljhqkqBmxLPkpDnu5nhgIo1j5RAv87VYXD6VWCRB4/F
pyfu360IhE9cVAkKrlXkj/NOTdaICCTAZiphsh1R+r9YNEr+rYflr8oRPhiJ4/wlADINCw7Fr/BH
4bDKB1QfLkcE41vQiiCAUEN+IBeOScNmyYUcr3pGdJM8QmWLHheoLnYn/FZ/WKOkPbLtm8WwgZdl
r/P79TVGxvYPMzUMS6c+hZteXye6i8WjWbBhxFAhPFzgpLEtmm4ODslO21B81fM7gsgRm/1KJ+HS
9OCggNL6q0GPpVKhOqb/rCO7Tsnw9JJgNWJjQVMZ7BdHgLwOkq0QH2qUgpKLLGEy7Ogruo/AcBg6
sVTCS2q20S1fSEEMvFDDymEYMXMsFwYcRzJtpXpXW5s+8urIMzYsIj33dNPViHjJNqGxNk1vVrd5
vR6I9RVco8L1i4zXlRlXY218oNgQemUX/NH7JBbbzikhy4WFj8t0V0R/IdqW6oCV9ScmrAUOD5c1
1rY25QGsHMVGjn+CiejkBnFQT57KxAbMskA3GvKyjVK+DCFnI1rdfRtxvKykeRs023z2GnMj5GvV
3IzRkwUrgoU4Xcv8ajEwbleEB9TD0CqEwBT9S9Y9RyAk+s4PV5a0F8adqq0V3qXmjmjqhHPcfdPY
Sek6YV4G47NJqqzBSG2K3A8IQA5/cj8ge2uaClTp5D4pyz+mmZsvViRkrE7xjR5zgaSghF7JMQnR
L3AFXViAuBb8d7SUKBJRco5EPM8PTOFRvKr0ddA65PLgQhkc8G5+tRS3B5EdDtx42Pxa9q/gwqjo
0YrOVVm4wqhzjNFDcJhPYF02FDPuhzYBVbaRa+WtC01FmYqcH1JGLT0h9nLNHcwdkusWuaQXCiD8
rgD2z2094UNd89xkY0eKCgSagoO1AxB2CmPtI4tGmE1/M79b8DjCDpUsLjmEsjMyynBv8CspkQzL
0twmcWijxW4vRZveOkjlii8oPc3KXkr3ePIgmEIGdWR7adwYiTcU28HYCRzfgs3HDVNQ9XUOc1g4
vCVrQOO9aY/GBxqPgXqJ9sIx3BFDMqm+sict/BecI3xVziDaEZDZhvOEHYPnSi02oY3vMb4vATcw
8YhsQP3+j7IzXU5cabr1FRGBJDT9Bc3MePYfwkO3BgQISQhJV3+ehL2/d7e7ox0nHJ4wBqmqMisr
c62VMwhSEMUoovVvg+gCEZBqzStXxwLiVYiBW0t0h0By6PCaJyYcQ9q/kpJ87+lnudgNx8ctsF0q
CJPTE/ouMAWsh+06fSfRYL90ApomIkIKUPcsGKbdxLi36B7fKHS6mjNLQ1rn0tVFD9VFBnDxOBm0
E9pqPMedV8Iw4hRLQ9YzzmtRlg8XapsIIhx3y20/22Y5AHTf6jeqMT/v1jnVj3ODNKW1SKtZl3PQ
cl/A4UzY5JB6PBvuSCeOJqdjgAYIVLR/BCELdCgDO6ShgKbWY0qoyeDHsPksh49/3+C0L8kYyVZb
6DvqNnlNW0E+/NdjKInkNlXaEvUKXaDs3aKfbhHipXYrjBxP9BTotQazq0I+iVAIOstr/mgxA0+4
awOZX3rnbkVBrYK5geZUGzbFxrisam2qoknS+TVCTAsK6v13aqT6H2Ikrp3UGJlE6lRfE9td15l5
bR25dvotUwMeANia9D09RhZZ5W8h5wNot8JMdVRKJoRuHKoML0sdiK+i5bRzDkGzAKu7pGPkCbLy
BOIl5fKDPj5wOLbHEHQoXRP0AS/PmB9qUzQcq5z66KrAsDW31Dz8zyD5yapMn8oPSjPfqtgqfygo
/Pc2rS+hYAtl2shJuKxhngG/IfFCtd0hjQNA6PTYEzMPJ/0L53ikvGoQOIhooSXTCweEWjjax5/s
4ZXJERL7esgrBw418LYh6HjLycg6XBwAERVJoOkAHWSaHhUOS/MAFJAEj0Kux99B/kvmXT270Ipk
EDUOx+rL1k1ypAnI7ExaBB/kLElhSuBL9MiL+rm9GpB7ozHbBGQg6gbwPCgvaNs5qRtesKdwhjAM
eALOIe+XnwqVUwBGhqvKgnPUNxXEm6/RmoZ2E/j1sw+czOZXOGOA3TGQFES7AyiRoILtc3iCkO6k
gBXBahzkYvY/zSXlRfZMHQiqil6H2/TOALGdO/MV3S00sLqFaLhgnnNwhh1nKeKW+7gEvOoCclIf
utftYwUZ3ZoM6UNKGyYq86DtkBaBQgQFCkovVfHjVPkAYIOOA8yU/INr27ILkcTMvcHJYayNYcBZ
z0RzW3dbGCvEOnQhYuVQVaZ8hjJS8axTSgNfOycQg/YMBV2nwBuY74BsQEqBqjEOMEjH9sK4v7CB
g+eA8UUxmBZodcSWDHREBefxs/1ZPoKCOfMrVCvAmrknhYnZ7l4DI83wIC6KHhrZouXhEcQSiI5j
OHq2t09b6yHOHigOgqJiwzrsXaA2ag6MY1KQbAYMgqG/D1G3nFkvw5cTWB24ioeQlAEwqBbpAwhb
RBVw7lHnYDsBnQCNkd0sbFGjbqltgUuenF+5pQtCmnTDRXBpANjLLwFWQjoCy4Ca3G7S/QDuZpGZ
u1Oe9nNtrf1EAyyHUvxIHeD0ceH6fhZvIGlO+Eg2dkBBUMKo9NLgA545tUeIBKgQT8D8jHbCK7TI
jidOTB8G271onOJg6PtAodP9LD2RiqKSMwbFcej8tr0fHD0FXUfFxRLil2HinQun+mz91lef6UzF
3j4AMtZPBpVX0aeOnu3U7eHTUuuO2dhnnCBBw4MmgxzT6GQ4J/Ahq6NnHb1D7+gzYqv2qfs0lv1j
uuo+skdYj2eWNTxdWnXEjLYLguNI3xYrsi8uQRJKbJT+QQypKqo1YfGDIILHtqTGrTEagqSyoHzE
A/L840sPwc0lNgACAhWFp+2RUjGkvLwwzoRD4/YN95VBxAePsyoshyOk0k9KdJHRUKcR8wWHx/nF
4fK3ZUD8xKbMUVh5xAOCKOG9eVdz9fetSPkDmv8XP/flqGUU5a7tSRKu03qjFj9OROhF2PabOI6S
w89MCc/NJJlWS6q5CcJZ+nK3m//9Er6W+W67oamqFI+RE+PA9+tuqJBWObT7RLQX9xvglBbFKXwp
4Mferw3S/oFmeyW8M6I/0omiprBHBZC8xbF4ztr5tvSV3eO2iLpRANmnpSEOYDzOWm/fXOgf94T/
XKiM5X9qusl51NjH4RZgGEp3gCR7LQ6a4hkOALi7TFkezWytHEvY9/jXHoJibr+l2CXiOtvDUh9F
Q5Vma9TRTFLF6lZB/AFXUR+Hr3lnBBc79hKC51HZO00RP6ucggZ98011S/lDYdoakgM3htpQVDS/
bGxNYtlJZrOxgQvBCdHJBXI3jnacrs8ADSlKosII1HmsfEPA0GUp/aeQd51nhaSKboheGKWoX4dP
1fu0RbyTpUYyGI24U0jdYnhw9u0cH7RvQ0uddsTittBURXCj8YuLb+Srur4zzddCfU+VZ3N3jzJM
gaAbhMdkbgyibbk+7dEn9Os5ckjWyIdyl+4mJv4tjQ7mZGBOS2va5tSSAqObHY9Bb7lJGsW7pcr5
PJseBt/Vg6+Jot9v1SS4kxHWTAmi/rNSypHWJ4UyOKxRinFR/Fz06ATHgRkknH45RLkjxNoHqovO
CZ3C3gkp/N2rMq0e+ukBHP7pdbfWpvcAW+6PG0CcDhHSomRj+TlY1rPjIlsZPnoYEzIVY7Z/5Hff
gWLSbrVcnQ5OuUppnM0Z5zV3YFL6WmBO7ffRjwOQXXrCTZUAqpxTTdhMkYhHI9OlK+t0F4Cz2kb7
jRVBruUQABQV5GoOkUF/TlbHt+G8eoTWsylCIxKpDES6RJGSqkb5bm9g/5skhmYEqSAqi7EhyrCA
Ih3zEQGnsTZ5GM6AN4QW/fSQ9phe7rtZtjnT0AzKeMSOUtI8VKEjDM34Astr/XpBW7VJN67nNZs9
jfmioQMvE0bg+LxsaAFXTvaOFSgPgAX7hzJSEedFw/0uXQKPsQIjOHl8paufOtalo6JLnoGfkbhC
Ozh9hqo3XqD4C0qG1hkaPRHqtf7Ame1tB0WJDYWyZhDAsvC7AE9+GQcIB4cQgB4AUI3PwWW8dW0y
pSBw4iUVTScj9Mq/yYRdYSu/raMRHBrTNiyLmvSv66jTmiZNu+y45pBkVJSf75MqRPtMyWcnuJiG
dyIoPgJn9gzF29NAPYf9NjmdI0IOyJRFJ6oXHIlJ6iroCCLvTNP4MwI+k0Hjos6g0EoTdQHh8bs7
uudtJ393mdofbf4/N/DlpANeRIl1G9+ug0bF19GRT6HrAzBZqphODOexWPR7z7a9LY14OhEwPWXu
BU3XlJ71YFXTkZhr3bqaFsXsn6Jg6nT3cPHRA0Da6+/Xex3Qvw34F+34vqwNY1txvQkKGkggE8VC
Cj54I5C59NLBcFAUhlsOCjci9qOaRKjBtQ7v9PlhowB+pIayE3FfnR5E5jfO+08bkDoyRyONhLul
jL6Aisrtdj8Y5dVhXcJdRa8gPHJkHSHg1AUwciVp+/fh+OP7Ab1RtaFq2Lb1ZTQO/bbpBu3hsD5C
ecl/7CD76KmbqA9F3Lsl3bAhav79HXVZ0V8nQDUISWzyv+C4vmxP+qXRVU6XhzViachbtfShE8IH
bn6Xzk0VUY4CzGmzX2UJlKBilDr5Ze+q55emQdjA5OBhlBNEy03w/hrJ8l0108CWH4h/Sw5E1GuV
Edja0b097DYVGeOs4+gAT0mppgr3l9cU/9EmOEHSVOjB3LK1c5AdVu8xjnH/o794cM5Q5xzvIVju
KAhCJRywHrrjU3GYbIeDTcdJV2+WahEkfP59fP6UOfjv8HwJ1+L6VFi5kh3WmvY5NJ+3pHXbdtkW
JJfj8O9vdY27vkwFNXJNkDAaOqpfNVT3eX+iLV5xWFeR/lEO3lpzQ/ZzQGBF4thEwJB0xabQXwiW
uYzTd4ClP4WmNs0wLB3GraKMvkJibc3q9/tTvV8riY7MoQndzZz0KgXb9In6fXtZ2MnLSS3XFfTy
Tv3sda/fs/33E734JnZRvoCnJHYh1wEeiKBpZFv6F+BAlXVxv6u4loGSQCRnTzmsLzt/v/uB/GXh
K2hptcGJE2Ax0Ekxf2P3v2n9Xt/eRgZ1aNEfhPjt133AqLreQNhrv74Un51+nwuRwkY5IAfHmANS
Oh8SImS6Mh5wp0P9OaeHc537R4qFJdiLyjFp4vf35aGJJX5dHoZOJGmNQC0DIv/1mvJ8m7T6Pt6v
WRr5ZfhwphiOHVj7+M0Whih6NoIms5aN+VGS0i68Noavoz4XGf0VhxTIWbVaTKOtYTE7XFDPKlTE
1XZUqgpHB4lu1dlqoFDafDvaw4gC+N9vQP1DlckGLTo0RprJIrtCOP8TpKHE1vb6yMiJhGkCtW4r
d8cBs3KREq0MoYW1d6f5YLG9T2f2nJZ0P+GbnDjUAuUlm2DTPDiJ/n5Jf5xnQa9aAFlJD36NG61E
L/RtreZi3izxZkSjWVjuu2SRxJ+diqrUxZprZ+TD4FrlvY834DxkfsSW4GvzJPsmALH+sH/bYn5c
ERK/UL5/nWStVUad3bbAA/duSeeq7R2kZdJDQLQUO0ip0haTGHWcHRJMnHuCAR136C4yAEQl2qYD
EBoZR3xUZ4SZFKPMqaIMzYF8ph8DUEPUuRHOVnoHavK5Ci65VwznCWmrEbo4oXVyyXk3NW2qp+gw
dKDIdcegqRq5Y3r2kULgmXWgNh6soxTBcs5dPxen9xFyQ+/devezi8yPvPDQFyHlNYCm8EzEM9Cc
IWq2Iw9yPliZRHcSFHQ06vPfbJ9XRvmvJoJyM5h+jjysL+qZv45ekveKeupTpvOcwHmoHYM0ixKb
nihwXvqwiReKvdZN6m/Wvd0sLvVG7+kRNrxXoUw15TE4Jo/Gdruy9B3j+oMTVFCi5XehPPT3lfeH
SBNwoKbRU8G0RypyeL9earZPKhABzW7dLtMAwWyYz6C5xyAOmMMzmNTPHFrlClQ9tTjtfe9TqXpu
NsUig5RUrST+Hr5XTxmH28/jOyiE8odJ/xPkCr/LQF+Bql9HVSX8GUp7MY1uSb9e6rDV86TOy3x9
NKYnbZqDPUghR3QUmY5m2GrPaUsjFfPpciTjVn6LSv7dJJQhTVE1W4IwXbsec//jNmy7SDqlHe2Q
LZlVbTMFeg+c9lBANOUEJQKqA+gE3ZC8uBHa6n1+ea8G84tGr4WSkB1kQYXWKjx9tHZy45uAW/nj
6BgjroweGbplXy36P5fX7zTURututx5VHDyNadLUrwmiEUPyf2dq23G+3xw+FTOb5zr0qeSkjBMY
pSfczOA4nJwNEEZgwNIOfbMLABhaHQMCOpxFyIynp81kT6HSBLpTpiNY5qgs8RIxapBKssievcsg
2A+CeBA0JSnY4pXQDHA0Aiaq+0NBJ7+p5/DvWwttad6STRfNnftWTVBWVLw+KQHHAGlvdfW1s2l2
d9C9c+a3cUdVFMFTdbvapq/Gx4CeD2dKJbLpNdQRrd3buSsfUrMFaRJPE8j1aXNXRBx2ErSQepDv
HWsZ40p21mrUg2AZwZrXiOGLIVj3eHlIkZ/u1t0BTRIyTGeLw4fajfyRHc/yDsEatQwzLnyAMlYc
L1S6WiQhapV9V9GXpS7LebNV3WOiBh262WqOdg7dpsuZ4JaASHTJfmVYl++Uwn8Pl5WRZVoWOhxs
xHSy+9UWynqvDWzdJu8kOhy047D2YWwg7kASBfwlrAKiirFqn5xd5sK0IlZJdtmnpUEkfv+7C1F+
Dwi4FqDFBO/WSCOX9+u1XNqzaStbNVufMpz/2RdkYm+DJ4UtiRLoECmfZmptv5Fl+cOeqegjHW0I
VQXUbnx1suY+H1nprs3WcXaXxqjUHJcG+lopZehkqdYUV8yS3ievWznp7vv5qJtWaoMA04sK2cG0
d9+YoPZ7ho1ewDoWSOrHInz9Eqz11bar8qTK1oSsCSrMBCAr6NK2Fsb6xesmu+E8TtpZCd8K0JW2
d0/bbtVywlVoWJPRQHqnOwUilfpIDbIzOGT7wYQerqoF6dDiPtmfH09J7O/uRS/VrGlVhKZyUsCL
KFlm31JrZAl9cbdA2RWOgITALLQvm1ia9fvkMNomIL5D8NJEH7I5jYx+dTiGun1fmz8LLs+uNhkT
XpxsP20XBw6mSoJ6p/J4HhXfTLn1hxE29RHEEBUVHk3/uuoVs6usg2kOVigeNLYPDmdXTEUV4ODC
Rj182Me5hf9DlGparMnP1xSsV5AxUUk/gwkgk6M4FCjj86YrVpTEQIP0tq8hnvYI3h3yY4Ty4NIG
OEcZKDo9x24/w/Tpb6xHIzJmiWPcqfdlMNhQwm4mg4caeVHTV0F4usX6I1l+tGvKOTWluzKsLD9/
21Od2kZbhIUP4OkBYIoiI4yASzLlHJ/DQm+dfIOo9zeL8Q91TEZpZNngnWXIRl8OjNvykFuof+tM
VuZAiTpp9ySWXUUvCafQ/YZKFO/D03FWnC8HwnEEMaH9UQobuKqxudSJlxuenbl/9xWq2MCvi4pG
h6QHyI0SF+G8fvUV8UXPq8vwoK2Qzeu9PtxHbcA8pR509jrIp+gKw/KOgK2NZ+cX038YOCB2TGjk
dlhkTuzt383Z36/J/N1/cU0jzNammwksmS8h0K4/xVZrZdrqMIs3Gg02usfGUcKYLrbUO23bR6KD
tpioyaA6OtYcplm9jD+gV3E0DbcrSMAzXN1yPzn9oAiOCnnydP5IfqpL4xmJ1nkWJWdncD9w8tfm
9bD40OYXEpJ4pWJCCx6XiGs4RpUkQh3WuTzBcRg4HYnIj2wOx+/v9/oHH8W9wgQBgkA0Mxx+iaF0
w+7SY7bXVjL82QuydzRVuAAf/ug9gQwbAQVdLKb0CpGkoPgNyPGRYgbp3n7oWpqrG84OEazKpZrZ
0SSQGj1lQVjDcylTfXdW+93if73eL/tcNYjtVNWPmlS3pxf3/BBDFH0f0RGDjkd0YULyYkK1zuum
JDaRmb9MORg9auNHONrm598H7w8h1q8X88XBJ2mZNBBVtBW6wuTXzQBv4n0cw+30bvj/v6maJvk3
BcQIh1Uac/xqKHhlc6ADDl7VM4P2rLG7ij8z2sl916mbwsRvJmlpnPPgNAjVTjO+pDiUwbDsdu2+
X9Euwig+ys6rUOswAxtqxOvwVd2ch1S/JyrYUwSXBOtDMw8QD5AYm4F/gTlezZB7id9HndOuBtBZ
wDvRrwM0sz1W18CNtfsL7Z8yMrvhECEP+Amw8V+ayyQGVpFNisZtkC4k0/oMwKHeRhlqL3QAAC+I
cAs6qDlgxB9pN9dewchCgugXUFuA5XLYCM6AeRz1IfFITBljCLgw/YsArfjKGYb5k1mNf+znhzsq
IKhCUjCJLeSzAQnNz8TqzZxS+BkV9Azo9xqKg9LQ8As9hAS5RmQOECRwaffUl2F+j1ryZQF+Pqe1
btgiD+CWgwnCbQtyMvUsozYPmFH0QwFQgn1QHMsvQDiBZXiJo9xByEU70wqTo4L1QjPoVwjxhwGS
fc4ZKSC3n5bD8YJtFGkUkVWdIA+HOI2K7utkf/Cqzxpe6xhGyQvBOEVmYzAFBVMkQQXeksozReJY
BCDrxZlWKiVw8fmpe7JO88PbcRAVEId2QYm6BDItrgZGXFCLAUCvy33/hgmTwobLjURt6TQLWi7/
3XCAUf++xkakXY2Rado2OOsvqzmPrbyu9ylrTHGG6DFnQbcZLI82ElBIq4T1c2kyk6GmOCU6UXRy
hB8dmgNv9waxXaeLy1sPzPfDoqpHy7oSoSw37WfWe/NaA8xDyXkXnX6ayRheYKPd6axcsvMk5DjC
YjIzRHcg8Gn3gNbOUGhpwuJvCzd5GKKoH54sUXamKQFA9eMYyb762oGlp3kNwFjh4pMVOqJDnntH
pLDuAcBY6M3SjsYvV/HmotNMvHhWPim4vB0PPrVU+r+gfZo4pUfGpA3BhCIyClOg1cDpTRDfOdwl
oNagHflUk9t3ZVpffNE5oq9e+Xxxk0kGLgjKlgNVXUN1866L/T4BceO2Ni1TEJ0e1y7U31Hna/V4
H90jSiJN6fEUymSH9hzgvyUHGg5sVInMwYQjEHoM3RzSGNmSpxwQMj0+3lRnANNhzHF/RasBEB62
D/TyaTvV0YKj0tEKR8EpNlsEEJw8YPnUB99QxruwP/j7GcIPHsKEhDjL5Kfp9wBDaAs407PIMn2A
lGAw8ZAIK9URGdL6ETTrIThsJ/ec05WNDgT0MNM25itytoiExM72MuXZ9ho8mNAC5ki9IwZK+zD3
TF0F6XawS+hnTY6EUou+vNs62XtJnPxa04KgnKCRfVdXM1ToLcEMclU5rUioGrxByOHOXpsHTKWj
Yyy7axLunmlIoLjVeYKC6m71ZKMJkwBe9hRKoi1nhfEDNznNzhObiubbga0Qs9QnoOth6kozxuRH
QoMuNku04tYgawskbMMGODWFSCRwJTUOVotUU//NTnS1l1/DKEvX2RuIy01qJdaX2LzJq51GZqFb
JdtIheVfK4gDWcim0aaGE3aOkPYe1XZ6/SKilgAHV8nlI+yf2iMfAFOn/TSRkciAFA+rb46mfwgx
JHM/InGu0soMJvyvO5fZbtVEPVvtKm2QQH02WxA9O1+5J6YmiNBdWJPaZL+fAPVxSN9RtyypjcPR
RAsGohk8BNBmqBncrypicLjGyANvaWIwhmVJdRYud5s9/t1BQfT43UEZJnlXNtoRO675JS7tk315
btW+XalCVLrY1eKoiujJ0ZByPUC1ZuvBJ8p2Xp0BTw+AiwG2bz673KUNFFqdp9G4OGK0wNAFuL4z
Jnug/VeJpD5b26ZnHDy9oJWS4p6kk4qvaYGRIYhNy4RpU0/pREI+lYZPcNvBhKM0BQNEKVyYaIQ6
9snftj7MtDPEMcpeaGBskVEZo35Nvlx7bLZ3VRXEVMKy0IgdEuxb3FEVIq9bIM2ELAWkIR0B9PYV
x6fAFcpQJQjS0j9cgvaCEFdQxqEShyCjS7Cy6WpHF9spvYt2F4/WWHsyklzjCBLMbLRF632q04Q0
iQaZA7yW6MA6whGIlO65BIUDBqxSwjZ/txr4+0ioOyW61ewuijR4NAGKseU2bplNm8v6VE3rhoxo
YHXO32dV/b1oxjGcKMogLWEroyta4z8psawaUFLoy3Z1qNwjHPd0HRfgsYhlEC1+oseBsoBde1ll
CMQ/XD72s+zNUpzDXvB6SOQd78wXWksiDA/ibFcl3xzRKKhJaPXFjFHgob5Ert0yf0spjrRt1vZJ
raxO7vYhC8HTRQe68HbRYHn7KQvRi4xoKhDGi3JWzho+klU5SxfysV/Ib8mnvWzvL/PCE8gH6i7z
OKoD8sYuosDIi68kDz4GYEJrDfk8zXfzJrDC3Txd91N6myxBIa+O8/08XrdTWL5hE4C65LsV7nlu
S3/x7G4XKcQfU/O94CXAKlISQcN2rIIiMT3oTNfPEcAWSieNf/lpcM3lLL9nj6/Dyu+nZz+vwwto
DoscvsBJD5+XByuqwzKsw/wzDeJAPuswDXRPfiJbHmYv8jsoPJ5RhzqPUP+fpYEVqY/y2+0xeb48
l7CVx0xP/iKvkr2kvKa8VhyMeA159u33NEAg9Pq76cn73t4TfDqP3q6BFhSefFpRGcpnyivIX7iC
R3l1eT9e9fqzvOPtGuS5RhRviFpuL6m617/crkn+34rkqzyvmcVchRXtF7zr7PaI/C5XBks7Do7j
n9tN0RTLEg2mLTLnO/gHh+2DiYCiuWy8LDzM6HtBX11PQfvR4zA2rXxud6O60IQiJTj7STeFcr8g
YGnC/QPgJ6b87BfctMUi26KmsIk3fOOC40092y3kc7sGVbnYsbqsiOjmrVnRqomJjgMg0VQfa87J
yUqet1+AjC5pibBOeX52P1imi3hT8Hd7OVjuFvLT7bd4I8+Xd5PH5S/yW8qqHiwzIog1X2RNyysU
PNZ1YzVCOJ+lXsx4Cf5g8zGMnpFHu9qE2AUKypHYSM1jGDi/197IN17l55rze+3Jx9EljvEAjgb2
ahiowIz0yPD2Xrw03GyWuODMUY863UFgQiJxfgDRQwysBrW/97Ioez20gXaHSNekm6bLfJ7TJmA+
qqb2JzMxN8PzFLGWMPEhJT3RdYABLMFqyVTWYREmK2nasJKVi6hzBFs+RP9nXszPU1kJh/AUoARO
j08T291FZ3/PSoV37tlPWqAFGdaZWTSCjNfHuTI9zZVAme4iJBZ4WswUic2hY8ycnn36lUXiAuL1
NjRCGpm6Z08+4A6EZVC8i+HvKW2202Q5WJww7dO855W3IZGoq/lnD1lDPkwXNe+wnSqsFWx9i5nL
+hfbOLJCZE6LWe3QLMWt0HE7B/m8mpIt8ewl+497G47EN1y0RlxSCY7qH2Yya5RzZwfPCuugDpqg
50bOvjgPelcw98Xs5HbMpzwvXRxmoxJA/b+TfXQv624jEwv+hKmXiZfPZsaaj7LldpUs5X5i1niy
PM2Tu567ZOgYP37drlB5GCzkrugkxdvXuEC5EPlqhcd5ysihwgrmZ+jqd/SnYD4NFhDvSMDNUmy9
jjtCPIy7Tfz+xWBV1V4ZnhnGkXu7LO6CIlrK3QyW/bPqy/LdYd9i3XFwW8BD7NGIbs9DmutFvMnl
TTyKeCLxXcMHjBe4Xr6M12KyMul88kg/1QIaLP+omBaZcJn8wmtWnJZ5X9YYxyb8Kdbb8Cnr6+bd
2vuUoJVVMnIPeG8xZhaXM3g6eFqwi+Tr2Wf7cGQ60oDwwcc7YNSjaIf08lJ2pQMLW1aBrNJ4Ha/3
DNkQwQsWQRcVbES4gqsti5WOmPCCS7i5M7l9effTXF5f3l32i/Ze3HXMdRS8vxbIdZFtYuqTVcz1
pOs6GDmXFUGQk0ZmQIno5vMNRrCWnY8P8SZyqbgPWZSybTaYfOll2GQ1NUN7BT5PbDZenqe3jyqQ
9u0qPJbbWyuBDMTITVZ03b1O+2Ut009deppFuVui03eY51gsLxlUgaxs8TV7dmCd/zuxd+7nx7nG
TtXMjAgRt5jl/KsTgpzKVRmsYnlpWV/0STmxgpIwfrzqKct9NzPZpGS7KnhhtL+8SuaFzEWULKmD
zWVPTpZ8srzF1GUVMB/s+GK0pjtYpIA9t2F63f9tN/bzJ1ns8lcZzrPX+5Se8X8Dv5qNnOrFfD36
+Wq7Ft/PuPL2svPJAlGIDiQuEANJ/TIwJ2gFBalvuwZX0UybqXyVV4X/NjvOUIQjYeOlfhNsV+Kl
ZE6HDzKrsrBlLZDUkdXPYmGXlPmTXUYiACuS/VSswEJL+Ob0rybOYJHy82TYdk8GJimjL0OIwLFT
M1/i/8XO5H9UXw91xwxpEB+cA/pDML74HIYdhbt0KUtAzNb+zOfpsphfppDOfFnWcsOyrJqZBEni
Z2WQ9+huX+9SXKHcTj9t/m8sxSXffItstcz9g7yISYQh9tjQiZ4RvNpttjzOofgShUEssVb7OSEY
Bp5GeCvMSEItWUA06POPEzra4DdDEgDudi37L/Lgm/Ll9MbeyT1a7G1gP3GD6GhCgWHK7KVsdobL
rSW+jI7cIgYQIqh33RVVv8QXiSszZ/GUwipuQGIqkHPiIuSyZbWJCYiVym4ie4lYpXiGdpr6qX+c
Z0v5nUexV/kbVxywKNyLJ9Nvr7NFtlCiyrus0HF0+A8UuwEMb0b3+TtdS64eVxav3DlRiKddHCVC
xhCtUHkTK4TLzjCIt5bhP17XeOVLzEXXFrYyxWdLm1RsaEPPvG5W2xDGKnEuZxofHv1ssDYj6JN+
FSqIfCJh6JK9CWtfdRr/fFe+1j7V3SwqfYSpAf/qUbYg/4Fs/i5E5AfjUHjZsydmgik9jJx+Y7q6
K2YkBiS7IpoL5O9uHwBvebQk2BZzPOEAxJfK5cu++u93HPc01R2Z4oQhFDcn0S0iCNwj2287TqPr
7k0/4et8626+kHuQr3KJ9BtcnMKBr3HJ55XGXY08ze3ueleJGEa/8hCn8buV7hr34gPkc/uZ+ohX
Xd0FcCYtQDSG+YX4y1zLTyBKaDIugdPRzULw5QQoMvdyD7ITkEW5hr1iuegSMeuXTbMSdyexhmwC
J1xedidOICFI6a/3LstfAvZbNHJ7nqyVI54ffyUWIX5Fghh+YiHQTGCZiT9byqXeNuQaHyPeqp7a
uMDTg/hXscM62H7WWKAEMFY4oFc71sjiLNxdeJrpET1OlSheyQLQGJjynaMMMYAy1RxmAEeYngmJ
tGuoQx2VdygDg4VpsL4IiRgmzjgtbyOx08lJQ5qdRLBQGHQOyq5K6KgG5Ty9y3/Ed8NXQuvg6NDf
zq3ZIIa0gz/Mh9NhkEXy2zAo+K2Y06wpXQ4DWYm1XyCyvsvetqNHky7WUN28HSv75NBU25VlOeQl
E/45iwYrWjiw0xC18iJqsGc1H51mrbnQR7gU6FlRErE/sStdeEYx76a75WE+WMV3PIrkrEtnH4JY
Ok1x7Qb4+qN3WfIiBL40TfbpYByUPn/n+/76KY9els06CVQnCW4GdPRoasLzKfAc1Bc9bZzOk9Nx
dJppvoz6LjxzD32k+YCZeETz5XGZEfmehoNXMSn5mZ0numBcfdR9SKj5vw+xXglSb88U45NAdLi0
5/+aJG0veMbgQQy0xBNUmOjF0wlVb8YqQevIUe9Gjv1wYjcSj/C/zzPPPDn69bl0a9tIgItCAs+4
fWI3/PX/HjvgvfBdpArEvsWkbh+yWGQDtO51F2ncfwxNPJ18kO15in15hqwe8Riy6d68xu0Z8may
tOU1dtevKYuwe5HnUft8grhCNGq64gjJdiI2EqpiweIWrZCy29x06TGEB7oaxz+Rq+we8nl4bwJ2
K07+8y0PINDIP4Fi5JNuLET+U/lxzx9B9hB8Y0h8iNHxT4C6/tnR/93VG7r3jmtGiXBRUgj/xprV
K/CaawgpcacWyF/EpsVt7H2I/u7uSjbZRbfvN18uX8XixdPzPLf7If95wFnI68r5UpxSs5JYRuIc
8QMcYxgWGRgZNHEzaEpPxX7FgnV37xfv7MER9ze9DYvhGAyf/PfejzFkbBrmPgXdPKQYgxfC2fJC
4qOJPqcy6XSw5i90P/SVKA1j9iUatuN0ZIOUWzvN5VxUwaARv1C6Ax8pkXETXVYyBxIjSHB0m+nr
T4zplrNWHTCH17PUPlSd/R0EEgJIEyIJrbEw4WMoC4h4Sp6EAMgsXp3CKhTeipiq/iggHn5JgpGH
nkLyeH4pcGcSa2m+/ZqGOqPQs3veLA5rjLrn3rfQ+2eRhNVMXq1iz6hCPQIhSaL1ZpXHmXZzBjgu
CDpBDvh1TONNXIx4K5g0qMU3noS5EiTLRzavJ+rHLtwutShf6JG8pLzw7Q3OvFUS6Gy7VXieHTGN
gbtbwRyVDbXzuBtPxzFXPOl2PSPPxKnyWSHvNVGiZKFj22LfMrcSOojt4g/Yz/oFoheIabtPsstf
VmLtYusEGZ4Yy3Wu2R3kQ367xbkyRuKbksV5Ju91ZEzpB87uaTwjDAuNB/cii0ic0m04ZSDlZ4IZ
6Cf85zFMFqfZiQ2FvPSJ6QFjyk4c0fF2Il7vyF/2+L2b/5MrNt2rXdI1AQuVEJkUG9b6v69YpwQQ
t6+3q73u0Fgjy5otaEM/e1d2Hdl35M0ZT6bopx1eptsFGvmyEUgwc/Sa9YihpRqiADKB6vDPuJG9
pcBKEz3WibgbCWDE4cBiZuzOz0T71yuV69jP6wAfx+bDtUpYW2NGqd9uxDnvWGDi1hn8W8RfsvfK
kv83vhDXJkagE20YznXV+bSI5b1u8Ydc0S2lIDd08a6bKY+Jj5bzgsxPtpBFY3gjT7abJJCPlgal
KN3HoXo/pL3BP8MnM2uF/4yW/Hgbvn/9F5OPDNb0yB3Jn66RltOOT5xQJZiRr+KhUvdegnKJbeW7
HJ8kDkcsnOWTQnQlgWCEgwe5g8LNjtKR7hrG/m/QsO5VtkyWuo+ojoQ3pDsnP8SfSwhBPN/Sm4/y
rt8vboHwbUXeNggZEdmJRoSbSdRN0XNgtCRJg5bAdTXLT3p09IZUSPDLEm3e9hf5s0yaOIBdmLGw
Txzebq4Rc3g+M8Bn0IeTlF4FrGOZQxlkZIqWEhKfQvl6JkgyI1oDMPhHfj7PEOFz1bvbpt1ubBZH
97IND0vQceLdt7yofEjVRsIic8KbUyflPyVgSUD/Kq78LKkyiS0AYm1uTswgRJWQVdZpEuA36YkB
rdymBOCcGr86oz6AJxj4ZnSLcSUELzFJWSlig7I2Bn75Ki/CoidIgQTo4LOwZnlRg9u4uh3MRI8W
4kBk0cs4yaC2m9uWv+coMPChjKMe4o1insGhROIGGSCNd/w3irjZMCLg7i3C6HB5N++KD8DXnmb5
YrukLEg3wNX/I+y8ltvGti36RahCDq8kmLMkUuEFJdkScs74+ju2fE9VW3ZZ1afdPrYkksDG3ivM
NWZy5Dci6hGxuUZkJsI/EfqJbbRa4bdLhi0+uHinYm2ntRvcVQIQNCeY5w1LJOG/UhWRrIjHADIs
3UqxUQI/ZLtiyo8PKC5FdMz39ecR0e5VN9o2K/Ejy82vrRy14JY4k3xWBIH/+zU7AMLyXPHHItWV
eV+/glPzTQR+IkQVX8wQI3uLqGmJQqaocFDLW7c75zkR3VKx05Tnclme9T23rCFxIpblu+q1qIXE
j/ALOCZEzikt0eh/1lkL1yCpELGr+BvxX1EvK9fWg7HBz+/zu6SldNbm5sk+mWt2Nk+mLz5v2lmq
rn1vjjgqAhLUuMBlrIf0zb7LvDt92Evhj8hwI+GY9SInF5rRzkOW/OjK17Dd2QTpnRuW2DhujdhV
cQTy12n12J8swuHpB4LALqObSzf/OWcwVATUuGGgGZ+JE0IEyMwfPhV8QhHCSxu9mS2ZQ5NmzqZ9
o0qLEEbaBO/+8telateIjBxxvRrxn3csTU4E3uMapgzXk9/266Kc3Tj7V7zVDrXJCPSQJCDgfmUr
bJ3IRn8tGvVNfav4m4ZvYpunDs3Lg5FtBf/GuRXy3HtsoLnheJAyiIVQ5EUAO12MD0/3EfmACOHj
5XSFDUeSMrIG8UD+EPc9Qk1X/oTLegL14xqYtfAYiWc1Ed/mmm8XeR2fPhiuPhSrOJstk1V2bVkc
0LvemHAlcuFzrfB5NFzxW1HuTq54JrFK0jfqDXfoxbjhb/ZCe8Y3dS2KL6hs3PztM4wQIYS1sefl
G03zz1VjsQqss/Qg/p+xsdzgarnRKjpgsx29fK5Ba2OJFfQO3YjfiX+iFVf0s6THfVhbzCLwmg5/
QbmHzggvW39+Z7327hzeZ7vj33X7hurugI+GtOGmoGjjT8W6Td4vYrEnB2lTP4Kp+PxyaSM9i5eh
MH9q19KZbxfH7o6XfRY/TLxAsiof8UrgEnx+qAUCgIPy7Pxkib9r4k3wD7iYdLYz+LAl/w9NLyYD
+udDUH5eF7BIp14Up96oT7qABsW1FPUqacmC+vUzLMro0rN4tAw+Lk4wP5MVr88F45XfeGdr3g7L
cG098/7qnXg35sJ6Fo+a+BpuC+9B3CKRQDLeFM2IP7l0JIzSxniWWLYRN5OVaO9p2MoIUVm5MoVG
1gH3fhcj6XLFZkI7ZINJ/fzXQpA2JtwRLmJyoAuO/aC4zrwxzJ/piog/5ke/W+fPr47n4q+5moyQ
PEouTxLXu5ld+11IRNyui/eXz4z1JAHZIPH9lT9jFAaH4II35JLy1mcxSl2c0CM+SSfa6kflpJ2j
S3fBwBY4VfcukmHtNt3IbE9iaxNZrchrP5s3nzujeGO/roq1EfckokxofQZVvF1UdSeJErHY+8SF
E1n3r3UqfuXiHcnExSLYSKxnw0XC5i/FELh1jrbpZyZNNu2KXXjkR4BtJvWe3QNXZznzU+2FeQxW
9gJ7CCqZiMOo+lJ7XiE4fhAlFtH5kE6iSyYKkKKyTf+Qfz87aZs6Xou69q+Gr0NTTfxeDDWdqn1L
wk1ZlbH7FqLcDk8l+SJKy2I3NhfiERb3zz+F/PO/A0KhZkR+sBG7f7/7XEOfD0K7Y1uXziNrX3xo
0QX7fA74nQfcFSIXP4yBeLEepLN3p/EEZnNzobHstId/N+5t/S96MbSIzOdhmIKtxNdhllGtJ71j
Tu+M0j19DbHGUqSDNGYPZWIvpYzRU2pojEDCiDlo9UIalhVzebA/ygxYVummDjBjRsa71WC/h7if
PRZoCqdj1CPYkYjZ6eunKAWHWz+hzGBe4ocDPStZMSss5joGnH5miBuosIZvMcMUsmvKgnWkRwwD
pxvMwOUSwnexUf3HdLDgzcF32hUq5Uwf+vkGj+22QsPUgIBBfFBsSvXoQfmqiXwEIHmNjbeNdA9P
lW7tmMIh1DahSm5yBzzHvMZILtoANSxUOiy4GbsT3mKcF3iDkbb6CzF/jPBi3DoQ6rpFT68FGxak
5UxgPMEHiBpUKK6Jce99h+UYrrvRHGY5+kjsqWR0iriMoJUEO5YyZchBtpaCJTLflDJ4d/EJ5Oi6
yLsszV0/vESjsyxA77cJL8XwPkbxJhPvh7E6DsYmSQ+FuZKY+0wu0fDTC3+Ezk3t1op2KpqzVi6N
dK1gXiMJfqEhLTqao86pja7QPGxAb95Sly6mdVWsAtcaeMHDo+yd+vqSJvvhVaOz3mxD55Rnz7r2
7jD9nRU/cu+076PrVPyE1K5JmC0h0DrL9dZmmhPjcG/b2ffdcLJDfJkvseAk0NpbZbmrRwt026lz
KPyD7h3Qzyim6yPX7Fegg6AvGcjWmHKMNlN3hf2URm4jz3V/YQPXhGEI6LBeIOtsA9erRJJQ/tBe
gAL3Bqc1BgFuV8ydF9SewrNvEU0uqEMd1Q5WwCraE1hmrkbc0S3hfqr+FpyT36/Dfm0hDM33pX7f
csY3UYYNNaGQdItwSmZGD6sadpafk264dr0scLOAWZVzE1c2DHET3uhTM8FaAAk9PiSC8H6XDpdG
2tnDpjbubfmpjm89SiJHmO7UNK/8Dw1CqR1s0crG6HmWHYFBi4wHtuoGN1jPXjDEohXbUn5S7IsV
PBfWFn1+g8KPGi76A2FZf+ucS5Ov+QxgOgXqP2PwSiypyViZxtEv74LpVk37mCGtfhNHOyzZJyg/
/gKTPSdc9v0iLOGnriX7Ihtn0PKT9YDwqyWG11Z2eOvDfUfgPiyN0U1JU6nitOe+WzTxAVmWprwq
3c1WlvB4h0bYaApRlUJmvG7aYztsE3lVQSS2D9OwTzB3AkPWdXzUda8dY2UpZ8ScEUBbPdGWveac
ChUQK+6QqJuFBd8bOPKjcjGOqNf09+ERJph0046Zi39acp/s6gNjkbjuaYf6Wd7IBBpk1LAa8TO+
2j8rvvoKL6v7kF71U/g0UepnGoW4F/oiIl0WJ3ZagCfPzMwxzp3mpwkophfH61EHutiPh6RcsFyA
gyKCFrDTmQI6qOoZbOXp8fpLRaeVmBBd4xlVqGW0M32D2AvKLfKw8afygkaf4o95YgbF1BfGR8oY
VN+fQjjFjGvlBcosTWe62XoJhDnW3MqxMccbZGH1pF0ewlcJO0K92UU99uJdtZEnfaXr1wGYrlxt
sVsPoUSU2rXF97L397Gf49K6hKmZMU1S3+ocOHsD4hzW4mEQk5LTunRuuf9aKIciuKjgwhvmEOrU
4pGoF3pRu7UF51lG672GDy5tQXVN+Myxs6frKV1r4XpUZ0xC63vrnfINROSTKbs+4A3w3sAZfhi3
YdU/KK/Wq3YbSbetq7lX98SkG3XNPMZOe51e8XdlcAEol5QtcFvquzkkM42Rpu2cqwDSHDvANevn
6P2Iz+YT15AL76GqxHqEeIew5j4qSDs2Mmg5eZmtYQNQy8r3pLr0jetdRihpLnBOPpdsBNOVjcu7
60aOkRM+SPW0BPvFLVPgkaZKtkGaWzZ47+GTCJISiTrCdnnmPY9n50h9Fnk4qjXIb9zZCGtttkpN
GA5Kc/+i7NRNSO/LXNfn+tygqn7wf4To7t99hXnc5GAfm6u+w6gVyC1h/Flf5fa0jYZiboDhi813
1d5MbwWX+QK9bjxpB3NfUQ0K7qVDQ5nuGeko9nTpMz2nm/PeXPETDJ8kZn5fuYbxT+9H+cBcU3sy
y1WFXtJHMcvwGPPardAHVvRe1WDl9eU2ru+x3fJC9hgMEeZEhIwMjzir1nOOaSwyRuZMqOVErgxn
EaXxKBCHuBAhv+etGs0sQe2NqRl6e+Tew0yRZ8ab9OYJ2nKF0SE/FqoNYSGD1sJ5swcjy/zCMKt1
gXd2yFUy7Jv1j9rB9WOSVsj38SHOJuMhHSEKURHLgLYpA5UTXMLiMlka3VojNQQtmmHRclClpzaq
FiNPb6DdpfFjrl5k6R4rNkdW3IKZdk+rXBUFkVa/6PaFQVzML+YIJv3kUsXY3CG+x6eZa9AtBh4x
bMHMbBFARcJpJCCWRFoe3UvYl5Q9mnZDf8tw3glnGEXWJ6TqJTCp9lhazz5XuoQSvYZk2yhLpQNZ
74ZLh9GYAuA18YoLGLTPDl5OWLLWhocI0Q3VNxNkqhvqJ03aDGy1+qYBN8X/esyp59iVYCbS8PX9
AwJRzaaouyqbnVkuzHpnx8yt7+vJDTrOnFVXw5z8DnvxSdX4ootkxFthhFKM+TGb9buEWFPLVu3D
dDgrPxik9a6xXc48Hhd/AD2wVLx5rxEpAFJeot/MVey3l8lH3G30ljPh0GCPBhuJpxJSUENQNZs+
BL0wILQD6gI4aS0oSCjlhWjVVah/Fgt4LyqdOpRSntsX27becWVKbc1gO9/Se5gEusyhwb9VH83r
v+NdxfmLENSSZQgQhq7rzOHrv3/guK49abKV/iyZGzXj13XLiEFxG0veFXIz1VhnxfRi5NHcqQ62
Hhwa01o5Turqw0GRXNVwEbxrqeA68hRgDJv6C69dtI3L7pQZYGI3RX/u/fvaXwfKTB5XDaISvdVn
KYB7g9+PxD1y/KNCoqy/mtFZ7fLZqN3X+qOPLitadfqJQ771N37/oKMjyO/S7lmX1hx4xri3nIdi
ZLJwk9DU7h/s+tQUKxMWeYZ9yqKhX61sdRDN8bqsNzT+VWs9SEDKH2vvgHsMUwYtLp8iQtwYLH9r
7VnrUINfejSSLbSlktCW6XMfasMMAbJFFdSb2+XS764TAhwdWsjBSF8b7Yiw2C/WcbhM2SuI4/25
nx3CfFPr6zYkOFuOzqVs5j2Ax4FR5S3S5ynewbMHIRhN29Zz8WoVQEh4QAi1uffRUqZRHoP6djUm
9PSNT8ydImzflhUeKyKt7cuF7y1lawsZ0Og3EOegSg4ouIYFTgbo29vNKLT2IHpxtXUDfVc765xR
wmST1wQxK4VLAucU7hDKTXo7uCiFSwPMurTKEUdQ/rOXSewaBviNBUs0/NFqLoL4UeVoXsCrLjus
HOcao+fhMugWVvsdgOjPKUlhs2fpmLLZUMk+U7b/iKlVZTQzXZGQY4VMZzGczO11QRmQbHjxWhWV
TchwUGnW8O3jkgBgZVL2DKlS4ZhCF91YKcYqyNfW6Jb+OvKwBlo0tHm7hacsLWXB6ErzGLwRRzvE
5JYLcqWcuIsA/FcZ3iIaAm43Ll0bg8da0Dc1Al+E+ZiZwasH/kO+N8yCd2oVVsOY75LnnDvlRCud
gLfYWpDS+CZc+Gj8kFANDE0vv3mQ/6bo/u0qfRmmC/O8qkI1G86N7w5AbwdxvoGNBEtLFgv+No+J
3JayPoM3xbyOrnFeQXObS+UKEDsePbipMZrbr01/TZQbq0sg/Hm/IKZTGwaVXHjJdS8GevB07gpX
fiYLIL8Dw+Jbczyl63E1wWvAPCUTuwE8fotnAWmM52bFVs73ZrcJI2ZaV45H8rlssdDB2ZTJNErf
0yy7jcICXM1ngH/xYmaU5Ul3o7sJ2gVM8wHOD367LlE0YwIURYZVpO56kgFKGzS92x3MdTwiPICL
FPbVJWcKaDRJxSRg4WAwpS5lHt9xZb2bjAVMK1NdQHT3PFeKVqTYzIfBU6Zc5hUrYODKewH3lhDO
WuLe58hAXRe9/I0Q3/7r7vufpf1l9/U7TfdaORzOaQpEf87YXgMjnvQHzjwqHX3dAH2QmHHAUsYd
Crd+Z/QvogOJmQeeb5y1XDpvzh/izRCy1MPlVK6AeJOLMF2oGmIQq4xdYEjYkmMLxy4ui1GtRplp
WIkcgDZCq01IC4sF84XYontP8XO1zS64PXmu7M3DcsFkBdvMFKxbMNrdMhjWNt4M/obDnTPaALxB
duetK5IaSNIvzAmyUQZiM9pq/cVrz6W0q6IV45dpuSr074Yt/jJxzgZhqzrjFib8sK+sqq6UmMNI
5P6cDCVLivTUHg4v6egm1quVZlgYYNcc8VGkM2UVn5DuWQbUiYVGnKyc+HoIAmiKVEB7Ql+tWfeE
o8W66xVAqgCsLYpApARlnLCrOjOwHMCuAQnVJJx8U8YEsLZvcwCbUo0z6r02cDiKgJckTIFlyeBg
nfxoo599vGvDnx1tRpNgr1DeNApBVvehMPYWnmAx9DSJ9GXHyDcRBb6X/S5TnjPq3/BQdCZOJ/LK
e7vemjJtiL3XPkzTW6kfuYMBzzR+xMbK6ZYmeGV7BnkZDKOPG4lBXYLOxTFMl8CMbfQP1E97cAGb
cfxRRT+YqXG6B1k/tNGDrb5yMiV8AbXdXNvFaNXNRZLCtd4Q1AEirsiiaUklp7Ba2OZK1jdyenH6
g8SzinexOWfbYxa65G/WTrBlssei4KQSExx7+Y65vt5bAS3OJ9cKV223VKkQaTstPHY4iase1Ine
WUrBpc8RkfhPfRHs7DZIoTrNAxCTNvg8/J5dUxUoZbZdUgKApmgsXkWUipugNLN6vLlm07s4OfEu
gVTHgB4xO+U1FgJjiRBybTcN3ZT6NyOK0k7noaFl3ux404lKAPauNYwxrlIgUmjfEIi0LsGtlOG7
N9PDB1W5Kt1GJZfPt/wK1xLYDOdmQgcNYxJg6s2ixZaDK/5O2gYRDR+AQdmxCRkNFbFv4AaK9ici
iHEjpvKI4DQccb+OvsUQf7M0Tfpz6TBS0Gwje3BV8vRWuziDdtItqhIdqF2pZxYreq0zbeMM6tLR
netQhRe7Y18erjr9inLKNwpG9Wn3Un7Sx4slyYaDKbHj40dGjFE5yXUwAlBHNZpaxnqdziAUT3aa
etbJMnMqmL3whE1fjA6H57CZ5gWWFmmgLDyHJ2aAO6yp+qZOMR1O84NPfdEf0mWPvRhmQ4DlB1Kz
uj3HKnoAcvyxsw9hVd189dyaHtP21hJjtHm4tPJ0EQp/lolhED3ZfpZeQSx6gogPJDPh7LYLIHbp
S65+AIB0s2EkqGF+gDfk29lTom97/zw29rxJcayKOw4kNCPhqze+N6a3LeBnG4FMSkwdE8pXox8z
hjszT1qMBPIYE6wUhrz0wHFD0vhu2tbSw9Tn84AijkSgUAPMM/i9R9hUBosKwmNU3oBRLhmn6znW
YAdkGgdO9xKJUe2IEhKjqRSMJOWi+tey1/dGeE9WhzQMX5eatVQWx6HFDIOd6d9hxF+gXMx14gsO
fkWGT/cVsWelaeRJ+dSdrWZbkpnYAZWxcjzW5LFMtKHLMs/BAMSfwcIXLTsE1XaitNmSJ/pBh/k2
vQrMHiWr5llu1xX2XROy4cY/1vqHyu7Z5yNGdONu1MzH0dTwkGYmpS9X/lDPjKTdlKa29K1LZQbf
HBPKX85auIGGajFuaRqq/GUSfBz82h+ssjkr9usIb7e0z/jzbazuFqsfFXP9BcYF9HX1a8oAc0Yu
9+9r+yfVxgEhhrmrocicUp+Ttf8JY6Pej/MKUM9Zl1eNdOjgxVBOYXK3GSiIrP79YsqfGwKvhukm
phlg9MDW/J7XhXrh2Untf74aeaySvziFMnfaj0EjOYPbyvq2zXA+1fY3n1NM2f6eQjvYUDN/a+sA
YzXrC/9F6YshgfhQURN/72SKttfvp2b/9un++xqii/Ofa5llUpHpnV2JZVp0W7UsV1SkKqJ7tb40
/sZW3upIcUcz/G6n/XNc9/dP9+W6gmyxrRqWDWF2RiRK571FVWe/tNhxiWjBIOYM2JGoOjZ6vGTj
0Qza70yRRIQRhvQMG2o+EtDp1uXft/zLzCmAOBu0CpPEQA4gselfgCW9jWtxCU74XFdvQX0QPrBa
+1qmVywQ//1K2pcm2R8v9QVHEieB0RtlLuBR6rLH+zalggGE4maNI+5AyqIqrF2SMkvFhl5mUAaK
bWBR4WuuVSWsNfqZvPFh3gaMG465c3VUbykxDDtiypr5wJqTxC3YfrSMzqUAjFdEPPSlrEb+Jrv8
ilYRZs8WyCxBqHd0Derr70sp8Pq6STIrPfn5rWsNGnLXQCENYbw/5CpS30ruQigN8VUvv1lMX3M2
8dr0GnlUwJdxbn/Ohv9nGWtalwRBk6anCVsr+9qMR4WxIZAmeX5s5bXUPIrZy/FhyLC+w36YQ7pc
S8OLjfJVXujOrJaPwEym8Ghm31wXXcyd/+cx/v/3hm0z4Aw4kuaXufQujlNZGaL0FLX3jf1S9tDZ
J9qNww1+sRpSkwVHgFdsHbseKRzwwzFdFsY2Hu4xgPWEo9xKk08ZmmbEVx2G7oeyXPf0LdsVBZiC
kV9SOnvJ0PfgYCp6Z8lLmfkc85hVV9+AXHYqurVJh4xQhaKDtJOdb6heyh+PDJPZoAJgVekcDVBC
fr/3nRQWECpxSojll4ylC1kAyi2sBXABiY4ZFbEvSEWJsNFDrOrLN49eCfGMG1boZJp0bjflN0TW
v7wnIAa2CQ0A3jBe9L+/J8sIQg8WZXyqnG0WX7Fyk4jMCV9DQs9/P8ef9/D3ewy2UcOa3RIG3fz7
+2tpSuhZwSjHp3JB+4a+yJ528THejQeYIIAGbFiG/VH2cUAhYp7J5Szf5he8wg6am7i0a5Cyl+4k
7ZWXbFctzPsJkNMime0h3LjyrDow7vIyiF5Ax0TC+CY/Bi/9I3QpCim74h0ZEjIKwvcmnjXvGAKj
SXqkJB9dkbRs/v1ZtS/HEutZJzlUhI2UIXLFL8cSpECdMlKJexfkHd94GAc8AHFDr7VTm11g2JC+
dnR8NIrOeE4TO0/jz5GRqOGhG37kJMrN+MNIVpZMGo6oJbGftOFVwdbUL6CB3qZhYxN52uadjx2R
8jZI6GExxtQev/kgX8ph4oNYgOi4c/DKTeMrkh3AQdEBg4pOqvyc2k9VW7owKWfNQPZlvTp2MrdG
fAoGedZxBAwQSWS87LD/Wo0ppRwDEWXrY+lFili7ecVoR47PQaRRPEE8SJ2oxt9qN9mnQXh1Lmv9
G/cV7Usg9PkBSNVVnjxRcP4KfpXSui78SgtPgUn/IIKLsnKipTLuU2PXK4cBqF11bsdV2lE0nY2v
Hgpzf5u1K9xm8/JI/g7RQhPs9U1Bn4StqJ6uXvDTVh/zkOBtPA4IUlRt35XsntIh8x+KEONsnAeU
5JuA+Su+4/PDENJxSyCf2trX2kPTWFEelm14KrWcbsqPVn7q4qtfYDDLzKl01DoAScCDimcjhfNE
J45IOk1vAR18sn+dIVbpoBTnRhSiG3WVlPhbP9kttmvPKVuRVzKiHjz/ew2Zf94D3q5mWjqUZRjf
lvFll3FkSdcaTWrOZIX7Pulfpr48NJNyTPS7tNRwJ6pfjZZx6K5cd5CJWmgdffVhAR+CYjKraX5V
lqBmRS1H5bmgO5jhe2wxvaW+6PJLziFuT8U1Mt/7HvtRzvmE9kCEtU92zRxMa2j6Dgc/xKuKxWtF
r/GAXGAe4YIgZeKBKhd0m3RcGiMVVUZ9B+547njdc9NARSGG9Wt5U475YeyBZWHQ5QEuKRGvty+m
95Eo8MHw9xpbKng+IwPOx0DRsQF91Ujoh5Vxw7wjeBCpN2ex90GJDsb8RdNkdNSHgO5Wy/B+YdFA
/GiJPcgIDg2W2jKtbTQhenuRWm+dUwHysBSO83TXljjLmBEtNNJX+grDOO5bOqs2KtpC4pmzyEqJ
chwF56vqyaDzGQK5o1KEH30XRUuPV8tXElw5TSnIlqB2ztsaTBSna90BjKWeWhtPKAiag2kisYr7
fSMZ567zcEZAkul0N0vZSuZ9UuDSAr9JwkfKKn6k+UPPZNJA7lrSrI9uEajAMULXWV1aaoKTslXS
FVBJPDCkchuEOiA1zOCz5NV0ylOBnaxxDZn8U/Es8x6KghRvoiP5Kj6+5jEuGt9KMRCq+2usdWfK
SKV1uHjee0oPcxYo5X6k6sqLCq/r6mi05qy1jFnAfzPNwSAdDWZ2MORprY0MnauHFEx2YQdzeURu
KxU4a5dL05LQ3XLotqscq+nJH98nTD/TogEcNlmITuvoh5/W+Ev2pOH9sAzyk5zBixu1vZBW2CXO
MfRkPMb0dbfzi5Vdv0jcz2IyMApZsMr3KcwbR64xCZvIXpjbk2nFaAzycxAW/UvoXFWN+mskHwJF
O5aUjMqgXmhSeaonc1FwdNU50t3OUBYdvXRbQlsF4Ex2KEiox97k3ls+OqdwBMqdFgufunjQxHNf
gX8pef26ipMN2fE9j0ccjMt4uqTDsUAFpgxzo7JmVVedkA41Xb/qHWWfa9MqQrw0BzG8kAIktUsZ
0ElH8600BDgPVxwVQpvWvST5a037zSeiCZsUhhSG9QMNPbtf9saVGtUU/QwQVgTxbQxeVFskDgMM
osjQ3WE65OORCDi0DgnkvA62sVm1q171FoHhbWOk5Wn2krGCuyrDL4PiWIobncUyGy9FzAhkBjUM
apFe3E0WGLNqeOsZ+TOuDj1fb/xRlO+VjWVs8JoVJm4tGAXReG1VByXTPJXLrelPdwH2gL2xKoDQ
a9d+iu8bGbuhMV9rercUbf7CYWsIVqqWIPqAzxAiDmHudbIfLNhYsu0fRUULE3AeOE7nlnZ45quX
MPWxgNlBy82jtyGuZ35NATXfaRbLnFmTNHPpFiMnAHInp7A4wnHpmfQvMNH1KVqmWOLVFDMNhO9c
mUIu9xP1qAiGZgwIizqz0dJGb1cy6tIhw2aI0LjVEIM7h6y6E8+tvlWSBgWTDJNPwZwVeyR2hRwZ
tnHQlVuoKLOEjxCDG5sS/AChnGOLYpIZiSwqkqhaMidphjRTo5sGVrUp8W2mCFNSzKrGu0BBfMUe
YfFVY4eMWxmPbJPaQEMa977AR89ascmjGmpeK5QavC4ZrIkcj4xyVtudW/s6FK2jmrRHL/CWo/TB
U10Cdwj7+JSW2a6NrEts3HVQPX2wRaS9GVleHk8bSRUmPJRbgEl18gHQlpxc5dR4RMyjsZ7kFGNU
P6Jz5+NpiYKCpkujja+p3N6IlKnpJtkPffgIRjy1g/cawZxk6jzdl5rCHHKDVlLoVypu0AJSjOpt
4uO/mO2D7kGUyIr4lktuxK2weusxjvWlrLzZ6BciBI5aZM2KFDIba2fKXnXZ/wjw1+7CcxTp7yn3
XJ60g0elJAFumIXm3kLhZfHDivYlpi9PHaUDiNgJ+USrP5s+ZbzADamK1ipX9A6lUjjeqh4VS9LT
C0aihrSRJ2lQoF9hSRZxU43w1mIf7NGFYfyOLJ+FfnUETREjRWrPiSNtWK6UYM25ptGTGw4pJ1fp
MTRmBjsyZXnqNve990CUsvTKbcPJ4fNIZFW1CTqQj+TZzkOEQK4L6CTRs57nLXBnKuHNS6s0GMVx
xFgO1B+0nl1w1aV+W+MLLpVYJCGsMpxg3bfKTwnXYm+y3LmahDeZo9twFmW3cyL/wyjoC4zdZZSn
jYMtfOU3OBSqCAp42PJYXXeS9DxhEWtM2pzCiGE8i0JURLmcB9p5HzGS7EHN9MlKPD0lqeVw7/Cg
GRMlVK64eLtOGmPlgXNhNj6YWXNwHiygYq2VonDOUavKdvwemNJzVrf062JcIRSq/t5VKz0sXWc2
E1+mszWRA0xB9Apqej11/rNCVZrMiw6gctYU9WwC0sipY1JK0Wu86jgD8ir9oNQf8+wOSfj+74Ds
M/v4LRMT8Zil41Unq8hOPmUa/6kEEKlj8+I59TkoVPJOWoC1crHqaKGF3lyIMCqNPpYXuWJHKdTi
wc77jU01pFBetaSeeYlFI756a4dx3jTXzqt4/6//fpOGSAf/fJMUBAAWk5taX6puRWoWTdt79TlV
x6VtI1KzzXnRC0tOpBj6gJ8KLvJZ+FPJvHtTTj4m6lyoZ3Zip4ztYEesfl8xXkYNXzOJxUI5Wclm
fJdV5RWDQLeut5otLcR9V6JoZ09WAj6b4Q/vSSXIRnUWYDnyYRVQktGD0iUqOcIw/hDP5uRIbjAc
GhIf0RJuX3rmJ5klf/LoR8dwSWzvzKFmdN3Kw2pJrFADrqOHS8iAKEWv3/I+/CbX+Szqfr1k6GpI
PMWvFM5+z7ClJKqrOOW+Km25k9NVinqzyMNVjdqsQz7dMNxZ+8j6GBrgydCGvSmzITcVcoHgQuNr
yQdBzdUPtyD6hpf4Z+mLRacblD0sqk8wCL+k/z1M8zzllDhXzmuTGdc46Z9SbzwY2Am0OgoIxbzX
EKoZ5W1K7fsxQwT+7yX113Wvm7wDQ+OdILn//fpEpZJWyJJY9w0+zI3FM6/R76lDVFIHj4kD1ael
eVOyyrXq+n4I43tWvEWMZjrXBAtGP2POhgMvyLN1G7eXIfG/aRx85kJf76Ehg5W0ZA03SetLrqSX
TVxnIe8xxFPGS7a0lDctLipitXt14MwcVmCO8t1Cx4aylCfVF9Ipn4Ne3g464flwI5adV3p6NxkH
pfJ3qvHcNRcLhbWo05biAEphY2hCTsETTAm1znw3cDNHW5QhkHJkKtnQsFji+iKimdRPthw9aZvA
qA0denT1vgislEZjS9Gi2WXDs2Sd6ymBf0ptumexJWGzChCtjrl1p0/hXQ9CaWz071JiUQL//XqR
CUMzF7klS+vrXhbWdeXrTVOfCwcEqIp+MqGT7PGIVgB0FcRYGYdNExt0ApnxQItTInkeCvxqNerD
zQMU02YgKO7cpvcfAiN61Grl2unDdzXOPzc0al4m95U7i//RV/FbM9lqqelVdSZLa0v5vjA4QCTv
WNYimMqWjcpQbGHsQ3lctojUxxyZSLtQI9tVph4UOdCPYm9H/V4njDBj7nFKHCW2vaHYdtN07BP5
1hrezPNffRC1qfUica+deGCx59g5M9sfVgmVmp4VREj6IAfaOQ+kdStBNQfWRq8xkoafWnswEmtR
6wwLt+ZLaArT4Pbu30/jXzYEcT2oBsAh5V/zS4vMSYygKfX0V3ND8mjjahD+CKF0+vIaxTCd08iJ
FxLNMaKv7xsLf1k6jmxijmWqbAdU6n7fDvp6atpR1suzVG/t5k6ZdmawtYvXFL1EQ8OR0bIqAM2R
Xcv8ro52jbkds2WOz4d1Z+KICMGEeYHi1WDID9MELCbZQKMd0pBKRu2/6OsPtQRYulPNh2+undgF
vqz63976l1pyrapmFzpKec6nk2a+ZsweVFuj2SXya91vK3kVT0sPxPVwUXl5+zKV1zbfNNF3Ne0/
qmtw1mUTOwGVMFExP3s3/4kkdLswza7jfQz6neYhQnvVGPbVSUC8OxHZN8OpNRB/x9g4zriDCVdx
2DYgoMxtO36zoj73769XRRgXgZQ3HesPc8VO98umjsbyHFK60H86FQYDlBRBD0HisCSACBXSsZnB
yAbWifhSOI+9dka+qXYPMGjb8YIF+cZ8GjLXWjXRxkGw83+EnVuTok6X9b/KxNwTIyoKE/PORSYI
iAdQPN4YZXlE8Ywon/79pf1/num2Oqqa6uquKksgydy5D2uvlXgWvIt7m+BkZshsF6AEa2BEF0mH
V8xog2QJrpK5EZUhJR5sps87OWpvl8RGYqPCYwNmgv37puE8NWqDtOKtARjrsBbbSWKDSd7QdZ94
0OwAraeB6AAES+gVkRo/7H4vVMaX0amWTb2CIhyZ+Lfa0/FRHHf72fUcFkBok5ZRahRr28gDkmBl
+Ko/q2TGINwu2WDwMmxKWdbqth7vmVWb1n4Tomlc1yi/NA7PFuit+haNyNNgD6X1jq6dwYlObgMs
n7zXxGnW2R+DdEMpLiAlmR1BOfXK2VXkrCmqNcn0+/VQ+5oZZSLCLUsRuFJic3+vQO/MNcn4fXoO
6dHgmLeHO9FvrmZyWKcfdoizI4BIO3hiSt5CTNn7HUow4mE/0B+uymnuGA29paMbrFSFz6IqH/6O
pLoDvE2WZaWBdpRT7xtUL+qkjC0Sh+Lp1mh3BFIgcwH80T7Irf1Ebhe+MTkTAxqk7IqIZNMNRydB
Y4OXqG8OxwGoDKn6dCP1qdHw7UbbhtPA3iK1dJA5LYoDCJedew/oooQfXywOMlikYhwsMOudW4O4
TgQk7XgfxKQad86jQYxa+ID1G/vGFNYqFJjp53JKSz2Azm2EW2p40HT6xSdtP+ugNrS6sGpiae3K
HJCwkw4OjXpvFpNRErEO5TI9uu7WuboPyGfW0aEP4QOUNpA7gLhow1lCy/6mk7Zuzl1+3uEugYfA
rdq6S9tg8zQEuwttFSBe+xLQ0bGDQ06xgKkmHt6FFO5sSJNMNk33TtY+dHO3aB3Ci1/mMRhw5Gii
5CA92bgKi0dB5GwbjZKjHg/dipJ6IIyQ6mcwHC+qsNGpr7ZOKomcxXIn8X3do3t2gQOY4mATrMu1
WILXC7YBPXNQ0lZllx5Jhn8T5w6iOr7eeDpp58S/Z/Wu/GvCfah3Z9NZe6PYiiPUSnJSv4MS3ay8
BW9169ZHJwwbQC+N2Fak0XOw+bRK4ryWdGiqJk3hihwetyzee2ZAfwnyy+tJphjc4FqAkyEo+bMG
4iJiVIadlE0XaowjBVpYwun86ZKQzCwll1A7geFTAEtSfQiUIuJgwehR7QLUG6chvXTg/q8wUvOC
5XlxRtiXaIZs/ud2A5hSkq4jrk0X4J0I4C7k/RHsbt2aELFIxVa1801UfZrGtDg6J+86YQvUO0e+
83DqzWsrt1eJc2pSrQ723hNyhhmTDbh6DNSZr6vj+5DSAUJUx/jQtCZWSPM3rbO13nb0jOqtzUCL
KTJE9F2f+wcHeet22q2iREbXQX/br4cVv9rhxY0yxGCafYDCttphoXVv42r76G189Mwax+BOH7ao
26ql3Yohqm0/PRrMAxSsbUOWPRBxLJcBdaUYgYSjV3L3YPMQ01F/s6AcaH4fTeMIuJe36MslGSNx
kHs57E6D1XAvodJnORv2Avw1BUXeUi1XOk1Z0ogSBnAqMCvJi9qmBHnAjGuPdd9q7USkTgxKXUD3
7MK85/SdSUkshqvIe3pysFrJm+znIvIWYxuhbS6b1zxF/yBXFF1YwgP6f7gzgKHSi8hRoY2T/WD/
68q+f7H/oA5wdQxdJ/D/090xH/RBrq/JOcSVphzRXG/Lcl0vOWt677I6CZDqoa8DryrDl103exc6
KR5UGRDtADemQsdZ8bjRO3FvznA7dXp6z7uhTnuOYfgm2JvKlmlb0Dawhhtvf3SqqOxk+ml6z2uu
njZrW8B628GxQmOPcydGV97mfrd8mjTu5mW7+oT9DMxb1brJyoVShLYLHjRMHsuFs6cpRqW/dKZl
iROXYRh5HmdkHnkuV1mnb+X5oDkyh8Clfu0CcDqyO2nQa9S5MO0yeAKa3OPa37bNzRraeQst2Zxg
D6i2ygpZxj38fkd6ITneR7us6wS8IGSo1L3vtttzrhXH2Sm86CuDFtIKDvkJCT76ZTNzaCjyogqX
BQVGu4QHXzshkkJjy/dX8ZeQw8IzM8HXVXXgYOU/H/nhSvS3rRiIgB2jojoj17aGZqvJGrfSVbZP
5Q19w+9P+QXJwUZsAgTDnUbBDMG8P0+pXc+mdT4W3Pct2iUdgBjXiwvQ/fuzvCPOyG1wmhqghbKq
Tn+BoN7T0+FulWvHsL7uHU+LA3Jk5esA/+6wb1bOcr8lG/OgPPuDo/H1vED5kIrlwZYo65vvLVvP
7WGbozR6DHez/mnj6kUD0Izx/NyU0OM+iHoluEh4W76/26/ezdtZ3wZ1/XyWjoZWOoabi51sHeNi
7ynNpD3a4NlELaNrVYMKPbZ3eIlSv5y37/R74b2U0CpGzYNqXZtA6p6AMghv5sEpXsnJ9nW+J15G
UPz7y/0SFKirJb4tU3Eni/vOanC9nS2EYM/HsLhGxZUMwH2NXMT8QgtLDsr/9vS/P9/XtfZ2wrdp
fisMbZZl12NoQtrxyJqzmyYOuDaGMd1QCaTQk207qvJRtM31VJmEK+C97y/ip5tWweZvkVB6KRUz
HUXxsGKsinsKtB6s4E5s6SBO0Aj8af5/iV3fbvnNvBhJdf3Qj0c1xk45tSman5BD3dmk9kj601lE
TeBUiHOt/ePjfce2AvFUWBDUHEqoURL8vQXuxbMGLKS8O4bUaa9g5Iv70btS67o96ghfqZpCpag2
Dezshe9WqS/cHz/gll74wj/Ma5kagWWU0W+vINz4JXavX/QcPGAa7i7iaoh9Ru+VTFM7Az1AqeKB
4DJTQFInX6MttLHr0BU+JwVeCfo6EJYMEzolK+BFBWoi4LEtfrtlRCmuOwzb7MBU6VRjIDVG9ImA
FkytMFPyv2gtkU961sFnCZp2KvH306j8lweLmAxpIktZbjC8f86jRL8fKfMd9uG5mCYAFUxEVqjm
M3sbF7qRSWEjHU6+Z1YbUlOxLvToXN0bIuhQBqCvNDcvNDO0t1dXX5ft76/tS9KBjaxGAlell03V
R/TnpdFFWdXO2X4fPnRKLKjC4ywU56eoESNoq+/P9bdJ9sfJ3jIctWxXRSxd24W0zJQxG2U4dCkQ
VdtM7KTkQxZZAGfhi3X2IKV5cb4//5dt7O1e1Vj8tpxP69k5P53W+9AyK2ID7oD0p5rNz9IPdY6v
SXt1JgW900sGWLHXQPx2pk05ud4yoGLkIQpSlGU3s+5iXtc36AJc2yWUIw0K5Rc4C563D52mnc0M
/lWgMTQx2Hq13j/Xrv666q130NGDfPl+HECHvs1IVjg1mJpKmtdLNCvrb8vdMo/IEydpFgftM/HS
eEzouWhDUXSVXYppxMsQPW3FvNuNVk+x4ehvxGrXp/htW4ijdKfzeE51XMZHWQgU4Xi9LiDqJLSO
510Vm+kiJjzrua4zIngLW6YYjR4yHB9FKtpHTspSdFSYNt3+88pw0pqw3zmQlDoH0Wq57pKmyC5V
IQI9AkSnEKhCiW63O51O+b3pVRBL9h6e342nRH4QwcLdToR75vV3wrTlzO71uJG5Sh+o+1THuC6G
wwA2/rugvl9e5cOHP49jomy3569FrO5KF13ug+jzX4fDvaxFL3V5u/j1EiYpZ4hTbv8h1k7Mr2qM
hqgLYpFosVgMhxlpgSEnnE7PoouSDW8WQ6XiwKxpSU2C4pKpXIYjtzWaTMI1Py7EK4AtyfHFHoMh
6G9FuBduDygO1/8o0Gysis/WqOXe+K4bz0lliBqXK5I+i8fThe/TcgklJAzRihVarmG03aPdl7oa
ym7kSVzN6RVzmPy4Q6AFdnUw55x8cKHIv9oNi+yB6r8kPI/njJzFmccM93gccVtBEORyDFuGHD9l
EAxVfLWXi1zwiTkUkPEl9MlFv28f+dXUUY/Q7tFJK3sP0Xs9P5WsaVhYWzpJBVS9qHk3Zot0yQ+b
zBr1mquYz2kSHkK2L3cdEnseDZx0vTXjhHFUM22+fY2JivZPPm2XDl1R9qVFcIiGuZ1w1R4pS5jh
zuJC+HjhMiC/OMkVxb3oOaedtoqxbytaPDimTHEiLCyXoP+QBH6r15+6vyKs/OegX9JOIlokueEI
vUKSQi8WQvlEC/U5eo7Kcy0krmzCa2EvkjaTQP1vtbUjFXp6K4/3jYZMi/GQpE9drYFpt70Vvbin
5oLfnZPL5EYXa3sRBQuGOXPajYe/WcyiNsl6dcdbh+lPnovNSt4bQRCx63HAqygGA9boahWteAww
/zCCFhkhTcQMOyMbd5mb6nENo7LjqyFmCH8tCK5mR1xLiPoUq4oI2uMuuTMeOA34ov2wp0HkrZob
8UH6Qhw4HQMpVlHE/S14w0wuLjbv8e/1xdQtWH6pZIHxgMkj9bqUuJhGXZ8psIy7vLk6UjE0bN6B
qZMJLjuXFO6aZRdoCndYIkMHY4tUT5gok+/UBfUcOx2SG2s8Grm82c8mu7XQu4BwnQffe8pV52nz
MDnU56d9Eh+D/qpvRsHDTjttxt2AcW8nhn3vIAnZGRBIdGTEtBZRf+VBpOcTlEL4KKYWZ2RmR1cv
IvPI2WQxhkRcluSB61JXNlejixVgLMt84ylRYW6QKGeUF6soYPHvOuOS5FE3uvMuybz2uObebCxC
PFfWUY0Pw3Ploban4/G4u8SKODQUy6W7k26szJy686dMmON7RGPU2/PsyXAm4cNWY8J3ZcGqRdYV
Y8pj406YdVtbY4jUMN58S+x63aSxB3J9lRCBSQ3FT/XbXKgph+pPyu/Tj89P4tHBs9ASzlzuTVle
X+Nday4j55H+E6O8sWvtxWgvPvkMbbZJxpPGitdlQQq+bn+Kq31vqvzXzsdcvaaCh6Uz/dftLZfu
qCZaB/HpYlSdXoot3HGk2AjOiI4EqHhfkzNmC6YVe4vB72JDLfVI1HDUXHWjpHen421VtFz1uFu8
YThidmHvuQk2JZFy9iOXStKsof7yqg/LnbhJI2y1nAlAZR9kniRa4tjzDOC1EbljupyG5VbYa/f4
abYK985PYfri8+ggzC7g9BZ7DOsxDiGi4GCWL+OZ+5rjrDVlynnec7WDQrLI4x+PIcnj+lqTVsgg
XFn6vcyuiVFPffkyi3Nsni4ODX6DFc5EPXIRXEbZmWOu51NsAFPkbrMi6czkQZUcMM/ompGyf7pi
acneyOl8dCat1sQdhXfxmSqzcpY9P0TiWTx4Hq4buj5bGNfVZU0yhqBGRTJax27vE21PARkQz3Tp
M2o5Y2Z2ZySfVXqSdd/J7ZnIW7o8+8oOTFqF5GPCQqsJRnuNL350y47emG8apf6sVaPRXsw8g218
0yhEkgv/taHM1Xo++Gpt/FpDrx1UhC6D0/LdVLqjUUtv1tkWb2LU4qHp8nXCAQSny8oKEBW7qD/S
o0pbW8IxLKmy+GWfxURPNMTDM18XZLWsRKo9MXdPbKOp6VgyZqDjbiH2r72YQeDPa4UxszT2RhYH
vxKvHSYdHbiM8ZVHvObC1AwbYANvbWUl+51OqzVS3s9WMJlbkw4gL0HzigROQ85QYo4/Pn4ZIVOU
x4paCSSv4Y4gKjkqOnNFv/to3psFDF/y1px5Bw//l9s4wYeELjw3cwqyu7+DohmyvG17fRbbdqE7
Fg+vJtlU1Y66ZRqpeXJ12Lox1LGLX8AUpVDPXFX3xxT95bmM+PZo9Po95UUxOZlmv0w2OTalZ97Y
dlhbzpyiiQfT2E4uTwEzHTY7O7NHN8f9x2ozVsxKnLZfm0iXSZm7JAU8dETI5vWKJnw/Gb+j5neV
8Zkyl9Vmd2SFcT1sAUzCkzebXCP04XRReFCA8TGzmXVVG9sArJe/gKds1vQSz0r5cMqUUcO1x+Pp
fA5rtnvxGX7uzg+Z1TTci1j5e+wuv24LgIAdrJ1tgN+w7e3DE0I+UI+BjfLrHn5qxLpjawx5gMqG
1Gx39AlpAsu1pPw2PBmPv6kIWHJc/XTa7WKnz7LL5CkCbCnp+bMIw2WPUWVN0Tsuu9mkZkNq3nhi
LRyn0+q1eO9+S7gYG8u1IIyGsLDx9Gse0HLcpFVrdO2z3XeoaEQnyD9rhKLBxomi4XistvdmIjpN
fG88L+VwGQJLrXbrYWfnjzB5nU55jUVkv3eCxWqjDCH83i3abtCzASfglluwibS2IbnZDlVx995J
5GoyyW3n3sGlb3KC5qCfCAmWG5xFdGnfXHbl1WDQHDSZ8Zrd739UZOdJgHB0yJcfHc/rsO5ZARQ4
wrB17qPWwe6XikUUHWR/JfuDzstDbbWg0oKiFB6EbAQpahTxtvuBdrNf98GcZepR3HOQq+AWXhNs
PB4aIlDfGKtCWgmjx3LL7ck2fDgWpt5osrI+mmTy7YtoMnCdzqRCaa7T4foNlomiRMbbihYRfj5j
1vwIzzYmZefLTZCFWVf5fIh8w5VaDzMu+9ocnqEeJdeiPIFMRAfBOgqXIZvdybk3z3h18CDi7rJF
40XxnkOClEIe/bujLOZkYmEjJg+HrAIm1BStiVJAXstOGeViG6qfMZD74Nw3qOmNA7VrK8tXbWZD
qg8M3boHPHZ48NUGpLY2VcOMBk7ddVp1SLqh8ZNwhPYmM6yuLvmq05H4ewwpZYtF3fbwT4ZD5tHa
znBqVq+YDc8lOnvKu9kJVOWVkzYMFrUO/uuTu26/Njn4JggDVP0trgQx22Z3qtwj5Yr+eh/m1Nbu
n9xVRKk17cyeXByl7xa96KKLAvbrenF8OKrRhjq0PLQutnqwyg/65WxlvCPU1xDJVibX4HZsXAM9
F1f4WZOl5j+pp5QD5t1ya29QfqGBk+PJaZVrvbOh+xZVj2akgTXBMxxemS7BQjmhUBjhWu/siwRB
6AwuTAtzJxmVxeogWQtyMKAyJy+iA+E8DoLjXdrq9whjU37pJi/NslAHvBGUhkpUnAqnZD85Hs7D
uTtq1yxWZb8WQ8XmfpbHHzQ7uVwdtR4cz0RqjZO9WERqwFmkPJIB7628Snxa4r/xYrFSIQTra4Yz
ylTwt6FyS+vNNDT5F/ZFGPtoMrJRF2UPGeAftEav7USVq06cihK0O+soxtvnSA3MiUP97KJKWYOP
QUV+NCedsk2Pic2iXB6lYrgflmCUp1rKpn9tsc5Xa3sVKbeXUWKtnERnoqapePqTC1s7TH14YSG8
MEMYUGaMPRtZ1Gw2P9RWhw17SMfJ/dfmt230P0ZXu/X0z6iSVSn44qbEago9RPfl/BL95kQJqhJH
jEB5D/lkoeaLcpfZW7vzceIuxuP2vDdOZEA4FY3HiX0f+Sn+5hCLFi2GNWdIid9u3/y4m9hLjU1Z
VYBxGHkHf8s5p+3Ent9E7+VlsYGfkEaxqPSqLSnDJA25inVjxZwSPIVogfvNhf7jUkb8sG4Tt7pc
onqYXd6fs5v2MpWcgl2nG8/HYyYchjVaYZCHjAdxD68nlKOgT5lxxa0uFjDqEqWSMYjJY9lqu9o0
1GnUTjsdqrXpMR/YuJBfxle8zXlvovek8Sg1rE/szjAwGQYLAxkMA4bTsyND2GNclY29XPZiNaq+
aYO7VtcFV6YYgzjgT7sdN7pd3JgGu55yDO82zfkcV45742LnREhEkiJiBDDkM9Ek1r23VzROMr4s
8dfETSS1QWRDu3lDyAmpAoFWGTOqGeDbEx0yk5WRXuh+wImVUCEsRzzbnMH5ZaVhyxHjRR9r0Wey
s6kMjeWRNcYavLlU7wgb70gLEGADmVCT99pXfNcvVSr3JNUWwjpZsduQpOCgePpaSat1g3FZzEBk
WFR86WUlstk4uy5c9Ark3cRGuNRgA++DyI/JysxmUxo5J6mFcMCwz8JW72jMvjn7t/Lw5hZxpEWG
R33Mp2MMyKBf5gKbHyzvZpPzrgJl14asgf7reqIfMFZVlV/7LdWt8m+mXqvW4GGBT4I04Z+pyMvl
nGfGlfzbbph1Dmhcj58fdB0ZlLib+RBtjzPzhMw2shPP8XFBJxgWNLCCXVSND71q/+Fk/Xsvi6tz
WLsZr0hDv1BSdx9HybKY/Od//Nf//s/n47/Xy2P467L+45Cl4ZEumuv/+8+aqrV8udq6XiWjWSqR
J35LnFY3xXV/y/ZZTFG5uY+rUcXfdaHOfqCLOGvD6uto3vFjH+akk0jcdvzncIcyXurlnVtAlj48
eEpdEeQBnm906qTxJkgbuy64bMdq16P7cN85hgixNGr2bbjplFvqFfRmddOW2DXOc2PzQwpUf+/c
/vUEfrunt/JbcjaSNK3ssvj2eS/j5ydhMdY8aLKRBIWduwWF5XOIcC2edvM8tRrr4OoC9Kb5K9Hk
lnaJHCDO3d8QC4eXCdpLvduo8AwUm3Yf68DwriVpBDs41LzU2z78M12MFCfEtoXMVu8+15YVMjTR
ZajAG5GuWPaw1KBDFRZtBmHvuEbQ0shHuQ9dEgpC7Ktc24LCtrwNn2UbQkC6b+EVII99yn1Dg99b
llJRbtO6NTQaRQzwa7cmgVQyIZYhRXCeIzLRvOMOjq6sgxEM+tFTUTnVzEbRzvzTSSKYdpVW6/vp
Uy691dFeY005FzaYqkkJpPZW/4A3oTCBWl9jbQOznF8j67uH+8t95s4J+bx7uN2FOgxfzxYKX6Q/
sPJE+z31X5NciCZpf+PfTUPrqR/u3FlFXEblXBHKaigcmrwMaGlILw9UZ7bRsWTNtsAN0RsoAa+x
Cd7lQ9aEUyLJ08eMN1VgMuHffp+kz4oESCZU3gQjiQVrruWg2ecDe7TClegD8nJ06Xw0O/jKvAAL
oYwf5E8Y9sRVvpLaaqxwjX0CvABk5IX8goVc0lNAyZBvKHu1YadHkUrc2PUvqGQhTyzwUUxOcMM4
YvWebJqHQc5Wn5O9XKkNRm1TipyfLZxPEOKrn+1xDFB/kAlYkzpeYB3X8kWdz1Wl8/W8oC+RCNHo
7teIgXTy7If69Xsvx+uh1qEKgWUAkpZK9e2hZtb1vilq2TUesv+w+2oo3FKiDSmnqVSlytFiv8jg
aI6KViETY2/csDuqrA4PVjidThPXpznI/QF8u7gLJdFUDuCv0VMuIMPKNpsHP9R19fpf6h/QXcGR
ZBq0LlCt+dP+5o/DeZZUtVust+A5RHA4pfRi65+wHQYzvCYLOCCVxJuqwyYL6Lf7FXo8p3Wpt0p7
smlWgy4BIM27nm4bgT56dqBM27g0DM+a2Sqox5XxdrhH0rfSvfB4n2QOjx8bWoSfjs7WjKUPqvFx
bMDxhUmYNVBYhU8MLd99Yz/ajK4gBOOLl7DjXz9Kbmm6bxXjGe71RhZzuhET0n7BvQ4IU6bePpyn
Lr+B/tXo6KbL2UFWc2mGWiJvgdGro54cnhw4the10EK4TsNPyz/r0RZjhiapFc0+a1VZDW7aEIWE
5m2AyKJ97N8eYjeuNdaYLfikxJ77J502SbwNExfBC21iQryvKMDhOLXYitktMaSGC22fbzWfffgu
aKptqB5J2DkIA08IUNDsy157YMyJrelJjA7tKpnFiqiEs5+6U/5mdn5/yG/19Ef+XMP+z0MuyVPj
2CQToJ6VZzg3oje0kLxTs4aGTX1y/Wl+/XTmt6rq4X6q6Nl6ncVKDAO9LuRr4cUAKuvuA6ULSZzY
u3dmQc3b/1BEfy89/lqWv83stxrrfVbdY2+56dzRRnA/tu4csyapwujW1HHt6RNqDNGEQNzup0aX
8ls1WZ1csYCATcKpgVlCjctvdc+sSPOZVqpj6A+iTEhInZ3+7QnMzfPbvBw+Iq1zXFbWTF4LhGnR
rH3S6gX3abs0B+p4nGdryr4/bPXVt7Lvl4tSgKrfLuq0r5yf293sGlcgmCd6YtLTnw4h6XjTgpyn
8Qg3rVo7QZE+X1njp1MaroPD5DC5deF8mMEZCO2nR1k8hbvvJrW9DX5zQ4rqYZtHBby8DeHIat0H
cAKHlbDcKfr1H3bQv7mLv4+r8eYu7jb1CtxftWuckzbAk9UxqGeOhwfrOlsfO6Mz80n4Wh+Qu7Hb
nNx8PnOq7sX2yhhVIlVyOjewiHi0Kjj9foev/MWdBdlAqwDwEbMChurPIZ7VZ1ejtL5fYzhQ6bCz
SDqQ1f/UGJ9J3i5IaJDMhtQczNyMUGBhdK5bUcokTc53U05qFQm3VQEDQG+2Ffg5xCi68cNFAlfj
Kt7cWAtSsTqMSdVSlf/9eZXbLC1b9/OBiQDc03gFASqTbjZVNr1KYaQMAPmAhTyjsrdz9kjkbfl8
6O+moH73fADWiHZTeHB3U32eZfZ5mWxEutR6ZgjAnnqm0iq9g83GHwzS5qlklwbqeA5u5I5fH2e6
Y3eiPsoH9ZExr7wOY359sF1WSdOjoXVu3frWSP3aQRcziCcf4oQCSCbMj8vk15HRJy2y6NlBVMC/
L7ZBGbh0vVF1do6aFmq3hT/QTvmr3CcumwPxPpIYFycf5w0jqr8Os0t7VGcd16gfRTTh869m0AHt
W9Hh4FY/76vq52NV+1SqcXuU+1B40BBwu7E3q1yEStHAbkjW5Bzve2m8i9M46Sm9ZyXUV21kbARa
M/H23i0qBvrOLgaX5ixIxMG5NNGciU7RuX8f3Aa77q6/ibZ9pXdvdjbtc1Dxs2atbXSrEeFGN4PJ
IzJ0kTeTVt58ujorbTMwe9mItAjicCo9AqUOyYgrDVfsuDjRlLTI/pCGmCfT8rw8L82hV9D8A9Lp
v/SgriVhhRVNzDqclrzkur8GuLyJdt1EpUHb1QDc4bJKqPIMlObhCZlFnlP3gI6Q5SdLKMVRViOB
wL9IbCHNpPSXak76Q7RYrqmd6ruZ+2bCss31dLyazNwjoX0BiB3G/MbaW6NXXR1WWhaRoTqM1o38
Y7vUvjOBoFQuDW7dR8kG0R7k7Qufz0110FEQPPy7P2ve/EdL6Tid/BoC9xf06x/sFep7x86xk4Rp
Z9e54MWcWs9mqUm1tbnxlVez96vNcvPkX3zMJYduI25FW4GORrbSjf+XgLjuZUtdtRi0tY7WqeGi
l0PLqfQqlLwtDuWKAGhj6elirqotFk4keQiq3RbVC9xISgnu3lbOI58b/xx96MEm4Bxw1P516F7B
eRDB9eDJJiPeQQOCea9K0OslcUHKmawOfGFYy3Jo2gm6ffG2vW3fAmS42xcEIm8eECheuq23iDDi
GqlmcAOzYAthZ3TsWqZzaxdsGG31lfKFurf2jFTGQ8HPVf7+2L32T9G1e2FaQ5WgvngMzv3aaF2W
90F97dfm9+V+ehucSFk+5GVw7Kf9Yx++9MAMasH99cZ7muIoAZjoZPDq6nw/VX/rj/iqQb8ijHIA
MXDJU0xXOGFlEiqYB0qTVaTgoc1VOPprgHKHf/S+N/IAYv82C+GCBCKrQ5VcefNqqvX8YBbwwsSX
Bj6pq3llN/GhSucw3TK9KVsHGs4mxBOqL0QpmQLQnquITCNE0xzNqbwiM6NjEp2pyE4BYKoEN6rq
jfjpZVSdrAepS8FVfPLwZEiyjLJVqzkgq01m/hdGoCJMqQ7CHgdVRqnY8mVEOw0FfKIzoroOCc6J
ylkilGlDHEK0tWuo8Xp6224/9yyczVmnPjEmlclxlI4qSKsdPf0HDOs7Ov/leQAV//eAvfliyfpW
uh8KBozkDdeucA0q2/+wVbRERxgHPFReIVgjIqFGSnDkUZZS1TtoaF51MAVkMCnrqGragyD2VWw+
eZ9VO2RgJq1OZ7BlX1/jzAGiYJNwMoH99KDEwflTfQiqCUIN3U/T4ctsAClN2IfYBaz6NOu+7aZm
oZ3XZf0Y71tV57i8z8sTRM79Wc/sYX1/SiLoX10Mdbo6QEUdgoMvGMprDsvhCWphNu9HhRpe0q9R
JD51TKoHP9zZVy/2z1MpP+I3h9G4VE7rpFY6xqiqtepPWNTl86MyOl3JxemgD05i85GkovIQtdEd
yNzo+/MrN+RPY//n6d9i0/3dKs5ZldMfocdunAcX/Dxqregufn+eH4f0LT4yi9LJLBecSAuM7szd
d4F0UymkdPXDBvZOFsZC4JbA9NPRDXoR9tw/RzQ9Ps6nxzM5xkaw75uM30Hkvc2Y7m5VRV3LnGzh
52UI9ZO7jbeTW/s0PTWZ62h9IsmIDmKCCM5NfeiNCqj8Rq2TzWu9Sq52/B9G5auX+Oe1viU7rzeU
f2bqWg9x1l4PYDyKEN9zNtG6sT2I7IehKSuj+eVp0yjN2BiMzDuFglbfm0l2Wh8xqng4/fMKbPO2
V50WNN7AIngV9+56itxbdx9chjM6HfkODX4bmW/FpUl28AeQrK58iW8u6J1c75TN6rd1ygVRxwNj
95nEWn8TXxYGBX54sZyzv5spWa59Jw3zuPTDpPzL2jNoZi1DXlljsb98+N/W3tHKd9m6dD3Hp5gc
YLl7c9c/hlN/Pwc6ICSzmY7v0VTV2O3pOD6e49L0HgKo2O/ZvH96sH9ZxQZ5sVIdug26s6y3zdKo
JncTg3WOi8/NpNLZjBA8vwyKxQ+z9eueTFK+WqP5SxFwkmH9c2XpOWRp9Vt6jivdCkm3uEQ6fdPL
fYKpQ7tuf3+2v9/Tv0/2PnCHZyW57bU9glnIhcOB6ZPd6R1/WBF/fTr/d0fGW16xVBzNZFbnJCU3
7eleBc2znyz8y1N5m+Nw9ZbodqCVywKh/eeoIeVgbk6njdqYdx8aeLEcztKkfw92uFG+5ezaOr3i
crkPDsOPh0M7gu+hjEaCUpvUOjpbdzhzcCGAvj4m349x5S9PlEZ3qLexCVW99irG/LYC7mUoAs+a
dokBAJ+H+8VhUW+gNQHNafsxT5eVE37UKSgUGIAidccE6ATaA7WN8pxKOvXMHe7MT86f8SUCMVmP
MJyW2OhJ5L9cnd+vCkqqvamdk3i/pc5Y724WIKj72+kWrSDD22tRQY1314XpdTMm7K0td1PI6XcO
hGSWLs9K1IFgFNp8lCPhKduIHOkrxIrQHyFruEVoo1EHSYfCFZ0mR7kb66x+sgWINCCQByHeyES7
Fw5P2wrrIKuoe/xEJfPahf6YFW/3+LZkz/fiVGzup4RyK5pUjkWNeSvjrDcr5JZ+49apUQ8y+K4Q
nuhturBwlh7w6eGSi8PNz1A4sK2A54R446yOq7spCMCNzmGFhMFFc7K7sKCEdQGORA9SuxUNbrau
1in7sz5Ntoj1rV0NTAn6AQeJrsShfVLy0Gdvr3SRQZ/qMm08Mvtp+KcBCtKauHyuSaoUct1Z284z
SAKIcBnZa3fv7PqzmXwkwFdHi+0n0OSHa06vw5OrTfTBrv+DFXr5em8jx+5uQAUIAXa5WleG47fZ
cZ4hOlAr65v41ijJOpiaQtSGazEuRkjeUQ7BaZ0rdk/37kh6ipkkRDwplRGnfJX5yPypW03/squa
OrUJmvZo5WARWW9GpL7R67eHddb6XEmJvnIPxSEL/i9IzJC6votaC0bNG9LqU+p8j/wHH+LLFvp2
9jfzoplWfrglJ60PKwOAmAdADvRTU+U5GsAAsx/Msm58McycEMUFA1umGMDeKZ83lG1NM71bfQVn
UqC1FGjVE/SvOnJHhRwQ9Tgqsv4VesznMOARXM9B/MS+31u6/Gm1WjVBBwbIWBVzwCUhCwn2L7NL
41ar0+oM+h8n4bRGQBIULDcmZFdRzJx+DEtcfPBbL6xz5qj6uglIVyUrfx1zQHuE810ge2Arer3P
UAESLw6qW8AhVbBzo+cDMNdAoabQeb8Bz6Eypvq0E45dg6Tmq6am8k6qAKZKYKrRWgGctnNTZj/l
C79EHGa5xKw1aN+BrgwP9s9JrZW0PDUOhtmHB07id3qGd3TrcoeqKsJAAAwSGSv4Vn+HpPb3m8B7
S6oBuTHnNiwoPSo4Qa+E0G8LKtk9gA2cy+b/J+29liLH1jbMK1KEvDmVT4uHKk4UFBTySnkpdfXz
iB0zXZXUDwcTu5tmVzdIKa31rc+85g5udACmbcsmckw2zmpf9fW1PjdvL651GfbUUcD1kWsN9Hni
UEc3QmeOikgyi2XF0TB3DtJgpPM3uVhvORZvTV5hGNvCE39p99+lGZ+3z98f/qJakApF7PBuMO94
7PQxdSrfl9T97irS503z92UuEn1hXkg0My4Dz+HRYCXjmuoCD3r9eURfFFBUy5DoO8a+su79v0Pl
31e9DJWagh6dKfG04S+A4n8zt2ZQ7eXguXDzrRSC/eCAx+nBwyMNQOE6qek2K/QR3DNYFhgtmLR+
vQRk6x93RRUP93IVcwbhcbHWq2XpdfWUaHcukCLBfj57Mkt+JRWgBMyBv1KYnn8939/7gKMyP/aA
IbFGEjfYrM0aNrTvg5VeqVlAi++HwCeqxEDHN6C31t4gHB+Hf9PBVSJwbID2Ewdo2DELXnFdzPUB
0UIQuAVQatO0uw7saxsY8B6Ziv3sfYSmyd97x8XTnOPPIwSC/XWQOsHa00bDMujc684HQFzYjJXs
63Xa/5Rvfj6BUQUNC7PsJ7Hr4QNLexei0ADwCZitsPkYMNtAjMBIgTcb7Ef35u7hbsvQ/929CZmx
r5DW97d3KDk7wE4rAvSH65IM8kcuCOHdmwsCEAibtVlxBBBUiL5ro+rxDW7FOWC0yf9p3f+FZahd
oIkPZ+8A/vKw+D/cnRu6d05i89eKi1LDFdH4Hr653+TVyvoOL1YeRhFkb2S91D3SxalUamJCXmdU
98ZdzlAyPdb74md8A0S6sU8PPZ6i9DQflAO6xA56Lg9p0O2rbfLcXPW3wrv6dIc7IfZsFtC+A+KD
6dPXi/CSHbrGPFnhpBI1EaasqV/sx1helq5LlIokwtyiHRPGQUHjC28mFv5AB/7/5/UudmJflHXR
WXoFqgkrDE+HK5D4GltO8QqS+2+Ljn+cJ399votSTT1XUltqXK/ekI/cACYqHXFj0anuIdas05vm
od51/uTLjGjTu+rh9BQ54i57IA00j+df0a32TebwuTHz9zM31nv+85yphsVcTqyJ0/tyZexRIecM
mKFFPgpPw2/FB5qzVTfWbfObxTH2q7+z8KjeGTene3KpCb1TYNWNPwf1Tc5QFej1r+Gpe5oMe7n7
5nX941TAZwK7E/ylVrGTi7YYahxSI7ZzRV9ivh+eMf16Lh9QsQ6s2x4MqjvetM/Aaq4AvvSD+y2Y
4J9vj8yWtUkApzj7+0lpbCstM5rqPn5Mj7KXPtc7GDJHnVnS1x/0Y1h6uU/11aeUxAPNhY9S7I93
Ai/esNpYLO6bY3/3PxrQPVjR//WHf5OlPQWwDn7fRj8mBlUCcOJve2DiP2IFjHBzTT1kVcLL+O9P
W0ryuR8yIWNvJBsgsC1z8tE/b1GgC5DDBSSHXA51SbKvmJuDAwxmX9lEYJIWj8hokavRja42ALw2
wisnya6t7O4BSMq4m5+yK+0JeALzmcjVN/pG3ajX+rUJdTX2EMjdGs68TTfCQb9qYDMIAS2njRKk
G42/5at0P/krjlrboqINtgShNbClJx+vpCeGe3ZxgC163TCOA6ULhFrYGG5CL0Twv35R0pqHXLwo
4Js4Ropr7WN8JFZ/vCgUDKp4EPMcHKR11TyBkH0/3cZILRVQffqw91DWwdLhO1jLd5e9qG0UEx+X
5sxl9W3ta1ftVYdAl8UjG/zZM2n8y8T29vfXH/ZSrmSNzspaw1H+f7T8L7JEOVK6GMFjJrykRot/
rtx+V96ivNdvDGg/tnIcw9EjTfTqx9UpIIUdcXpbflfPdUBPgrK9uZLo/Krfpa//fBw6uEJcC7E1
uWygGnrfKSdZze7x0PPKA0UNE0lnuEHZzZeQS4Nrse1d4DcM8+MbkFCTb0INnD39RJb3UrrVdp5t
5kMCa+brh8bh9Y8lgtcOLojI263SFn/vI7M0kmlOzjloHOTJtoo/BUbIYOa6Pgju6J+IJMOhO6Qe
dK5tds2M1Rt34nV6XdzSYj3/LK6UUP5ZHoyn8hB74AQeKCbHq+7WfBEfWtRq7Bo4N2plx3kDZuFQ
hcpRvwZgfoh8Y3t6A6Ei7gFg79SbbN/6xmZ8QCVdQdVaQqgfd18bjUMgtpCg79SQmtjaKo75et6c
mSIOoejlWyoCIL4DXmCMuo2fOPbdtL+TrfXNUUSH9/OzQvkD13SUCTSDrubfz0pSSjxYpya/F0IG
itu4I2WUobQK5J8rtXXVr1sgp1PSI4EH3/etoDCjqr1F1dDJaX1ti628U8PEAxq5kbcCPOYKEIeK
SJxKth15uase4Q7D4V2V+bC9ZWkiM0WZoTFOR799UwP/0KCNqRsDqbuECzKhRgIPDycnhhVkBEAh
UMzLdt1v8cHyZbwRQgzbPn5FCtmQU3wr/EJpVvRQ/fern9q+ugcLVYFCEyCVEkablXiG9ShD88RV
gYPBgocKm9pweyaXivgMvAdiMDVA79XwFs9XZ+aY4xY1IDzGtxEgGzcJ58fTnfbQmXbxKIHAQOp/
/eopjg7BTAajBy2crqW8w4r3RtyJTyXsJJAb0MvQRw/b5zHog/YhJXDODx1ML176BJaip74ofWYw
QXIT3TJtlsMYubX0CUUVN7rNvlW4/scmYTRExmdxrq/onL9fvFjobY40SHY/vspbNWg8+P5bi4lU
v19LbzUYoR4p4UpliP2eCui9drONGdDW8PPjFHQHKIRrOyOEJ+2sWIyVPBT7rFpHDBDlAqUQBaAZ
7GhL74457NlDC9B+ZQAdJGAsVxIvQAKgAbx4J7seWFyreGB5LL0TiB7wyHSxaj/a5E4d6m7u/aZr
SV288lrhUsPSwDqXAw3TYt8CkDw7EYVS7uXgj0H7+TGVyjq+jfyG94sWPdV06vQenfp9Sm2Nq4OH
bqC9eFuJ+kZxRH/m72lf7mVOx3rH4BH8cEwRcWaeTcuvtrv7DKqUQU2uOc1uPeoYUvHD2RaHW8JZ
BOSLIfAhI8qlUOVqngZjYPd9/eP3u1XZ7m1lQVUB68JhbMzfU1g8fBcEtX+9XtpSssY4B5M06yKv
74YhPaH5zhzpFeMve6SsXNh75odw56ryWPKMOliVs6v4v277EMAyiz8NpO0qbDC4KOW8MHnbABEO
ez/ZUE/BYcoQFaTrQxdoRhVA2Jjf9H+s7+77IgeKSoSWM/p49/ph1RsQaZ9NxA2u7r1DwbJrRAIF
kJ0i6zIL1ptZZQGiADsR2Jiih/2Mp9n9HoVSH7VeXweXFV1H4bqvcdzy1q+dP1LmVIxSauAzrMAf
KPDRcwaqpUN/zQkQMXKbq57jSgSkw+zlm/xa9RFE3GC/bL8T6gLF0wl565S/BhTx9Rmmra/nIsvR
tA+rMNlk/i5flI35rKSZeC4yyjKOVFvbWOFIjXs6otz/8SdEtcqt1lYYfT/UGVwGmETNeZUI0IKZ
ri9iWT7h1Eaw2BcOkf1Sbzly2AVruU4fsIZlKrgKiPj0TkT+8Tuswuchq4k04h+f4aJ20Ewrnouk
zO4NO6IgB44NH0h1fqEjthnYnbNzgso+cCasQAn6BGfQ/N8tqH90yf++i4s4p0Yt44WUuzAfNB8d
K7qxyMfwileYE34j3vVi/6Z0AfdvrmobhaPBVY2/eaHK+mG/eqEXOUnbtpoRG7zQNZVflSA4WgHm
/2KBc0JFPI7Ox26KSFQ7eP2A1J8d+Nh+5bzJN8ROXlMbvH29yj5W0aebYuLF6Jez31Ivnk2U56c6
y+N1lZ1JiXg729K+QfVmxRDZMWoYJJb0P/sg988fJ/zXN4BxwT8eiw4fQFkHqYg7XqTV3VmvrFOc
ofHMBsfbiOj/vw7YR+f8eMZIA8EiyZ9Y5WuHe+J7BV3bVcM2eo/DHn55vANID0cAg5297owbJneh
SlqKOutV4qDK665qDgB46YSvrbAVrvkbdZYV/cmgxM5DdPk9thVNQLjpr69PKAMtHmztETaq6P+P
Lrq2xqGPOMDqwXPPjhRUuzrMg5WQj2MQnYz1fwlc9t+vUOGOx5cHImm/snv4qjjF7cp3XbvoK4UE
eiaR90w0NmyYjDGN3Yrj4+TLoC9kl8GRb/pZOIPR8zCqhR+LedbHP9ffVjDCy1gk+DETfCTn7JeU
aVaggArV+Lf4GrgPD3eokXAgr2yVr1/bZ8Q5O5uYtIYmU9fZ43/nDmiVn9OiV9J7JInQVniMdTt5
42XcnWkMugoPGcP5zlmCihiEHxd82ffCck7X401MT9IzafxW3xSG/+qoMyOln7pm/RgYrCfLH4Uh
lnDSDLQmvUep5efzO2MZr6aCJgDyegzkyp3+rnkACY3qgQiQS3s+XyeIO2PEYov3LRoztTsCNpX9
4Zfy8+snpv6j1bsWq5RzCuaJyNL9fXNgyRejb8cULHl6HB7PBVLCdkbukdo1+W62j26Gl+m2I3Bj
QFb5w4/iSb7ClTylLSuThF/hKPWKMnhWhEYDFXlxbqC5KzlRoURB4CFDRmJvIsURhXH/TbX3Mcm6
iBNAwMAe0iWUdFT+/777VuybRZvF5B7ld6rQlwlkaQYf3RZfU8lVf3RX06/kAI9Ahdf/HZWADgi/
/q/L444sMib+8PslUl0ECdTe9C7VTvKdeTCu6pM9nTetbwGx9Q2qlZgeL9juHeZjgNR+RavUdc/g
fl7FrkOFYmK6FVNkvJszwk8r2trpjg3w84UMVaVCPPH9IIWmHMwUhbRcIoYw55e29DEYhwKU70pH
1/Z582NVni09bJWKXcak97Z0il0EU7wZb2TAgoKtb/gnp5uO8HPO3nBmAxXqYqdxRpM5VF51GE4u
jLHZk1B4xEnHzn+x/TtnIIfeFb/PO95mH4g7YKqg3Ui4dj2c+WBCLWtrjn4NmPZpusNVRHRSmDwk
Q/DYTRsF4vU/0l6Ahm/Np3rmYcT1JictyCFdwIjUHRE7IjvCzZEJ0lj7gLT1YxK0vv6cbbR7Vo36
TdPkAwfz6cVxrKzTaU0H+fH3ujFNlDyFKJbvNPIUEs0S/IDTwSucMX1yElwARM8qrlBArHvnV3vV
k49gIDnb58ElhOB9IsahNhzL+vYMkDfepKD/+isZ8jb6OI3Djm0BrGW+koQiZhEoZCu7nDS+2XWK
Wyt+0rywpaPxeioPrXrXI0MufNNu+AzQXVfnfx/yA/D3R9zBEHBqBl2Q7kYf3o2KJ8qL/pK8wlwo
f+vXyjHej+/VS/xT3Su8VNBsy+Qk35Rz1npSf37STJGYI3Ev4kVEphWT68pkSnfLVfMYL/ZJOEqD
U6c2k/acil53JZgI53BUvWgJ5fr6DIK9i50CuLB5Y8q7BnAniog01Z6ww4XhALHftvyFMirFCQ07
QGyWUZw/zSFC83MdxkWgJ6Eme+pEC2ObslDVQFEDVQhbKq0X5NkFHbycG8O9ql1dcFdjtfsBLoNu
y/BoSftQx7qpzoHaBg8sZh2GRO4CUNDM/anZxsZBL+7PvYP6anydvTevBEAkD8et9aiK9vKAucR4
q8Sb6cMXgq6K9E3U/ozK+3i1/z3Vi2LEyvtyMHNNwmHGWziZqT/hDM9YB2LD5kJGhmpc/TQ3/aPC
wER1rNnpqoOJYuB3wsWfDxBuBWQFKHBMn5CEvkim00JU60rTpTu8OQmx53fM2GrhpdUeW1IHxVMA
D0ye8XR+kL1J8QXZS17NDB9InCad8+glamDJV7PqTyM1nrE/kz+JnrlLCldnxA2pFkI7vN2Hkxrq
PcDXiKE3o4cMwPbXZ+HnDu7FR7nIOuOoVywpY8MkG8SoDiPtsM5hFkbvFvang+nlTQu8/uG7TfJ/
PEOV7apYBjHpMhxVw9ylsyTdGWguAvGOcWh1wU0NUGVvalZnEkp4yGJoiGj85GELK2auRHuBKj73
yBlM6LFvFtnidXlnivbUE7Z9UQ0XjMjyQAKVXLtzHqSnDY4tLezLNlhkP538DoWuOfj6Of5zzyNH
/v9+nI8WwB+BJ1XmspmBp9zN6EECdqdRYaIF7wvtpksOsfkjy24jjYx6eJx7Ba0M9N/H7gZaCztT
t5n3uJrmZZ3bwtYenQFwsBCAD84dchNMVrHOZrrE6hncE40vWmjjz3Le6uLuhOdeJexl5VUSbzrz
yqpJW3DPChYYSOZGoTuiQ6LCAtQdFnfpcf4Jk5Nv1l4m+0oW8Fxa/F/oL+U7zXIw8sS1SVG2Alyn
Bm3hmxaZBfHYN9dR6qr1laptSB8TMsjm52SGcsoPugDUMJ6fTu56cqEU+NqfbjS4QZrT9qz7b3Le
z+CQj1X739O+SELUOMl6kK3SXf5YvJ06e7mP9sVjfk2nF3egbzKuz4CF9WoqnTkdm1lFulRlrkwx
y7BKlu6iM2DHkl5/58Uljrb47+JO4Saim+7MF5ytFIb45prwZJavZ24VuafX/K3pHYyXJ8HRgHLw
NUfw105GN21cgH7Kd3CWz1X2xf1e5Lc1mg7qFHO/7X1GGhbZC7ESxjlk+NElGBkN7gjejGcund3W
thYnQ27y5KikLuSUM95/dkyTR2T/IBfmwy75erd8rnU/7hBwD6kkD/RyEA/CXE66pJfuOswvFQda
+Lq6I/wCsHt1TvQiqR3h/2Se/pZeQ4ccf1fId+XurLny4g4Q/nv363v6DJi7uKeLoN6dVqy01kl3
uCYDKUSueIJFuLhd5loItWDX+0Mt8e51ysabebffLerPLZqLG7gIxZqZF9ZkcQMSAwhzBVy20C5Q
t32RXxbUmShYEVySbA2TRwuLaOxe7RN1cOp2IMeYDNBBHB2NE3Fxq+qbLfd/LKr/XtlFzwRvW2PJ
Re7OaNxocmG3dqUbgXAVvEJ1iFqaiVK7LZj+SQgFlJ4at4Q/GgcJRhfg22JmLrgReyM4zs7JG08+
f/MGjU99uosHeLHu23mac63jFuHgJnDOC9/EabC9GcVjKhwb5ARxqOlCDcwlssBwjkAVaR5+Wqw/
KfEMECo5Wa0rAy9GhYEOfOsqiIYtHtbLAl4eciAAS0DpqHBbOo2p20dQFJzzYrfseskBG2A8A3Gt
62Os3/b1ca6P+GyJ3Ev72HQbIQ+xVEuVvSLfRM2NHh3y+ipTbhaQBzp3F6AmgAEXYtnAy6CuIrGH
lqC5HZa9RZk3bYjSM+mD9d1+XJfWZcYqqf+93IuMdTjppZ5Y7EeJ2oDmFvQG2vrdmltFczBqwerK
PlzBR8CQesIxRgqwXcRjfp68bPIK08PWFROwZHLK78Zin7t1F6/1IvGLT7I+mwI312MkwzyDyQ+i
IWyQZd0TMgIGaOGTcZ188sCcxg6eZhTzkSNn7jQ5NcQzXqLskhYuSBTizzNghevIETkWdhpYw/rx
Kawz7+uAsiYwXz3TiwSnVeu67Dpu+/Se7iiK6SVE++xYA/39bgJMc+7ri8kX/ZZaV3NFLrlYRDkO
u3cJC3kfiduoCHhqBXqe5ABnryvsGdXRx+V1iT0FMwBmhzweXJPlUBq9cvQzRO9R2wnrk49J9glN
Fbpl41qkgx1OvZyuOzMjRIsab+R8QAPv5E0UkQi5M9Qdtz0NMeh3rzI0AiQ4Mg/4s544AyIIbzoE
VCTfOFNOfs01AejSJsSbyHBF5kPSsaf1yYaUNqv2u7XuG6n0ely/YrQSMLDXTl5U7RWUQucgn7jH
MJ3C1ZQTN0AMpZuAzFCTPCnFRsePhDBNQjnGuA+razeTmadSVt3MyraSD40V4ut2hsBL4gvZ1zjE
XUD9CsYehL2k0WTAQtVOF09QXAnAFxpPdGBjBKrI7Gzlsbu3UifHjF4IpSxQlG+C2b8T8/+25Eel
+0dCOc9lpuHXK92BBrtHn0lv7TKMH4zcNu+QxaqP7Xb4JT+lP8Tbr9ftZxTax37DnNgU14HBJZT9
vCjSfMpa6a40CYuuNrJ/HPSGxDe2Ut04rY6JFx5Hbv3dEfgBtvq8Z/679MWewerHrIt23TMaFayX
tZueQcqbijwYzmtctPcMmcQrmFndhiOv0PagUDlLHJJqjclotsms4GQ5OL9SPsyWb6V+xgzd9M6S
n2prEiQ06LW4CFn0DaelTSaLh5ABJbXyVNk1af7LLr3IsnVPYOKE555+f2dj65SIzpiubb6auXbq
SD8jGEBotA/oQuPMTucX87CSswTFRp1RgfjNGSz9H4vi/3s+l8w0UclkDAo54Vid6eIg4SEVTiu7
NXZ1i6/1XqO7g+bmzOstZz26aHIBm+1CwcCo2dc6THY2J41d5gs0MyETAtORHeyyOf9O4kbNw4xf
BaiN1tDizIkH0KWX3cl0G3J+PiuuraOTI7RGXsJ/4wHMI5ZaupN2jnp2CMvrH6NjcX8SHX0mxcRd
0quVNQclqYlpEwDWuR/fGgwmc4fQTRoN/DITbZ4jZm5KFRiabzCRXTyEumRXKLZzcqiGfSteie1B
Ftbv03hnRMeJURrqa/oOZ0ZDuNajq84MOX+xOSlMZ+px0fAaQPwNHlpBqm/O5nYE7oAVG3o4hkOJ
TbYkq85Jpnz/5kxFSOmfMfm/l3VRpFSxoraqWst4pequWbwPeWiUB1F4LseD0MD0Hit3KsmzF5RC
RN1XtMgzUgCYURkYNXI1lq8uD5kRlKNrRJtCseUpt0eFNiKRtG+3Kj8PMh3Fs9gX4PmLvrKXlxer
ukl3lS/N1+f2mtJayJ2h+92/GeXajAVTkBzT0AhRxqEdbzC9GVoHLwgmgst9GmpEWuzmmc1RO2g+
bdg1xMcIIt9aqKSmANt82UH7aXYJ+sNRk2/HsYZ3pztxqKBtCAk+/JUlhX2XhuNVGhav4MqPZQlC
p/0Zr796CGiuB9z3tACtXjZr97ehkAcGfcu6nbmCsIplDzf9W4q8x3RQ+ht24E+RaaUzXs/u+jP5
TkqC9ZuR/6jMABO3P/lNdqQDg6A1lO44726pfnodrAOOt1L7UzzdKd0BmSr+LFG8GIweCBolkLrD
2IdVtJEVv1QOp+WljK/qys8wxo19cdwriJfSqm6PCtPT7nBuj1hPL+OPhElShhnRtdSH5+6xUbdj
fltPPzA8lqRjEj+a8kGXNvlJplYMG6Sqxu1g7kQptMagXF4U6ZhrN8q+TXaLfK20P6OYQzGMT3e5
ujW7xyKhJg/naDNaYc+PVneV9sgdLqmHQ9c4X08mp3DKrrH5FTw8XjJbo2R5/47HfYUGcrSJ5MMS
BXq5jXFIS+0JNSRy4Wa3NFdCczUoQQ3jD9CY7mtjoPWhpe4z8e508riHpd/I5s4o9mS+J3VrIBE0
7s/FZrAcjMKMxY/LMEuDlmVV7k/S1TxuRfWmqJ7V9CAID/z4wBYft3K55fFaMcTd+CiMgShtZn7G
CrmztA6G8ZfWHbp0NU+8IpSJ1g8zyR0BWX8B/MsZNG0SjMa7bv0QV2Hz7iD1myVDzkg+VN1hjo9Z
f8MlFeN2UG/M8VcHj6B7jHu/7sMO3nIZNj0eUhtuiN/Eh+FBMWewkP22QlYAfxKfNxMQlsbrcdhY
AjkJlfLQ03ZFRTT1cYMa8aMefTIKfTwopl8raA+1pq9hSNpT2+Ps7C7YmfdOg18A+KHmus3Qy7hJ
zUMZPw/TsZyvuxO97+2Y3ljxj8F4Hc1dpD2mzFHkid64cNWWR5EWfK5uCprptSswPMDzQXc0UpLO
EU6OhlquRrB0Gr/TrgbyLbiRc0jJYICcBi4FiQMhHzAyHe1iryt9ffFV1RmakEMr7m/G37SDmz7U
BCyHwk7YysI2KUKtCkaggGJYap6Aqea99C4jMzpssY/PcLesgpx6qfJoJRVnl6Zx3ew4CDk15fFH
h1YqB2pLK9Y745EAY5SpSu+ngyf2oQj0AyE5MxRpcbVQqmNHpyuh+0u5fVF0XypCLIdPY8DNWsVW
0LA3BqbVHtQujJT9qGxlWmUGx79fF5saQweCjOiPsb+Ybqc6eb8RKYF13xDDan4RLHwW++pOAE3B
ZRpHlO12cdTCn062mT/HsMuZNaW3ybBXSW87unT+NAR6v60ED/2e2U06vxG2VRXb2hKeluOYbaps
U8hbrLSSxZFAgFbvZu6bs08bNx4cDQEVybAZYD6WuJQ2a6YwYNyKKjFa0JVXQCDCPqVa/0owIwXG
pdtmdlv2m0hyBJrDi43OaeMauLWgoD66CaZYdSiYbpuGTbs1lqDnm2jTnoK+CNHQT3p7kvwsIyyt
V+BneR1t65hIeROeR5e3IJPgFkE3+QrJqsQWD9JXEV1PxWsUrwNfpZAjYR7vc7Wk8c+IB09876mp
JxPpFL+wvKQ4Gmi2SzhwVG/tj5n9KHmG6sKEKBkamB4dxIauLDuFSqr1zHT9mhh+UbmRZA+KXS9u
i+s4HBj4wvQL0CViWVuezEgcsx2UUEiaeDRgBGevMpx17IDvRrym3AsyVEzi8XUlHzhOgNBQgIR3
g5r2eVtNYSbvTos7ncKY4zL1xRorzI2pk+P7aFyrYQ+YRrJPoEzVjXDalxYs26ckD7p6W5yDKfU7
hKSKyYPUAb80WtkdrN2QTgUPQ6R/zyC69sdDubZW7BMMuCwLtYIjENQRDrlA7kRXprfKEXUfsWHe
xiNbYRftlgc2Z3ddM4kdkXvqb2VfLf2GmQvuUrerxtfovJ9w1gBFxx5AadWNr3EQ7rd0CIRn/Vr7
RS6l1D9r8FJXGZ8ckWI0MmMoox7rudf97PxwZrWhHAZDG1IxOodjeNv5wOjaZ8TgDXGznO+XE9C4
5S49ey1UzHajopzVeC3Z2OAYNzMwG6R3POtGeW/uh3uNtj/ah6/6Lvcrj19y8vlSeQjLQ63VHtnk
GpAdCxlw5XE+ynBTil2sMX/eNVcMTDEHN4R1iNFvlVsL8WPmweDZjG1Es48J0QCc5VlfH9g6PNeW
oGMalWMsHJ541AeaHnQgtQcih96FZmqfzMNC5yj1yNsGlvDwNE632inIEG6EPo09cm2D1EGMLv5J
BGzaqwUqJTBRqJPEdza/oxrEZLIA+ZndezuREgCNfEF7VGD0uc6/xL22vOTSk9L56hCcOdVQ9mrc
CjISw6bKE5OVvFwQ/GB0AgJFlzOy81eGNTRAmuVRywMjejtLr1rxOM9wfZetPMu2UbyWHYMIMbI7
yNq5hG6RAHKTwkmSpG8STmVtb31RPF1S+ofFSoZIo3iSBpvultzaCXnA6Bhw+UZHL90k9fTKo69I
KqMALzScyvL79dHbQ+WccBJvXUvwms6NkM1GmRMkKAa4xUZo7PxKulMZQVHqM6GafFqwX5edHxjX
r27/ov9KsixNTG8/bt8CGTy5be8VEVWKV4L0gTQeEaodol5Fy0KwkU0GsKY6qeKyDiYkbm+HXyaK
29+2Ptcrf3VnF43ZoSkHTdK4MzHCapShitvTmDWddVoT2dRe9KAkUKnrX06auDXk0Y8y+QxqQXUS
QA98Re7quzv7DCxdS3UNnT9UCeikf7TO/mwSGOmoWSl3lnACAQQFQ/Wje6nexMfi3sSitFgtw8x3
SwZTNTxbv9DdU37pIFARpkdY6hcPc8RRJLYzJAsP0la9gtMUIbfd3+avxM4D8uUBIqXzQ3Ejg4VY
VWjEX6uQXHpXPn29AMx/NiH/+DAXj3leKnPohVq6S3V74o3Ltpg4p9X+ldGAbeJJpzjTscWWxnSp
TPPkIJ527bzL8n2b76c1PyFSBW0cUMDGYjjQn7aOy3IsIlANR605dPKNLK8d4bMc5DAkCk+rQxMn
lAFokr/2iaqwUkIdrH3isvQnhSiFGSjasleU9mrrVvKWZmIzBMPZr1E0GAK+NyJym0A4X/XioVqu
hCWsyDhjV288jYZt5RKgGVxwpvazVzKBt8JMCQrQhoBPALQuTh75083Xj/NjhvJp1f7xOC8a9pO4
nC0xOTGRfJUnV+58FBbNyWaQoQ7IaOevkeDU33Yi/9mDB48GwARgFeAv9tIfK1LXT2XW5nQoFNkt
2gOavlRgRerqL2PtpjHWlrYBlhdDOJDbiCbSFVhzsm+CifSvtYTRqIYvuGgAUrpoaKtWElmVyVpS
sdpDBXu0VfYfBAZE6QSbJM4kOiN+ADpunXv53zz7D4jH5cP/8/oXPWukQIWo0eih1dD2z2v39QdL
U9UoLLwxDtQJ/AdyyW7+XsDKAJcH8yLe1vJuqsPECK3GLRTndPYAFtDGmYGddYhfUsybqUOBy4SY
qF6lLt9oYKcLV33h28QKKyukMtJST+TzMoREn10/NPkRifF4uCqGa3U41KetklxNw02XAhuxk8SZ
dbfDZSPy0sLXALgm66JkrJswhWYGf7DSDWmuQaZrgGjbZjnwp10ubDLM6MvgBMlIZXbnGiffssA9
p4EgupMcVgiDCzvF9MqIaimQ8HqaPxquikfHSADdjZlIFqgUWPn6NTsH1uBVkj+Um6/fyGd9CCLl
ny/kYl2e+sWYzjPrMlL8ZfZpfBf7CaVFMOaA52kBoZ5eeZyKEe6bgAtoeKBX3tut5aZUXgrNDpdC
j8FWNjIucPqINrBnIrd4CvvGW26xfy8w/YPPbrooui6RN6r+bJC/OUsW5mff7LxBs/XRLXLfoImj
BimMDn0bVaT0+1G/1q17FoCM2H5/xOv96wcgfRb8Xp/AOr1mlG1Bcr9oR6Vz3UrdlDFGAYu0YcrT
oaAo+XUXgkzSfsw/ODCQrUXW8nlEewUeiO5WXThREFrO0nsijwfh6MUvkN5vyWP9mhmC4p5OCLN4
g2h3v1CHBdJZI23GMYGnDosCbkPp5g8NdlrIoxPVka9vHsraP8u7/rxPBJoVG8oCstFs8Ux6rhj3
FY4quLliS+hjkvUj/G+slYTyHFV+pDnQI4+EkgHAHfzhARVFCR+i0PiFqNpw6BdgJPZSheUBpRMk
aE6oFqF4fHMqnWlDg3HxUBDrneR2eZnA5k4AfOsDjYmiC1X4XYpdgQmjQq3s8kr4uWSetKqr6rGN
UCWyBFxEeFyQ44jx/jE8stfqeboat/NTi9QoDC2GZj1SSr3d/ObS8QNqOZbHMERErf/kyobHfNs4
ngEMPkKO5KmiaNPTXvJjPyyYlYJ6J2MXNgrV1F0mPELUUh+S88/WWAuLnl2JixAEi+84rx+g3E9B
648VIv8duxEBOalnKecAxt/adBKkicq19WuVzig7cw+IwNEEEB0OZOh4O41hW220jPXttLWXZ26L
+/SboLlohBINKELTyhEJVdTTYFFJ1STbonrk5KV3Ty+qtlXoFEDcxW9yYVVf9/Pnz8LxB/ZYtuBs
/v1ZCmleJGnh9JvEYNJ2Zrqhqxq/dIZrtKGMTUXsddkmLV219CLagOjHS9u0DMzKPcnh2F31hhdL
HN500ryq2tedR+gm9atKn7htIDN5dpL7jLFxczCtoywecG6meLtdIC/SLmFMgXqV4cbIjFceOuBw
ytX3hNaWfNPQrka4RfOr9jBIh0Y6pMYuVW4keh3t4dQcq/+HsPNabhvb2u0ToQo53JIgEjMpyZJu
UJZlI+eMpz8Dvtp/n669q7rdbluiSGBhrTm/NNWTNbgajHGMRHAvMS5BO6DzaU0vqTbkD8nQUl86
+HamTOXgptMnms6YIwAcpLMZvTFSbYBBrU6tH8wBqOOghW702T/TcS8SkGzaOi45ySemH1IUfP+x
hjtpq3b22nYoIwTaGb8kyB/Jqy2P9cApPukOaCYYcFT4MIAF9ojaUVZbnt2uOsXaORzOqXbu0ksm
IFvS9gWFPFpHzD7hfj2N76RWcSJnxcY9EC+WMZ8TzDLmtfcNIVgELzJiSd9lupM0l9jy+dgLnws5
/mxPXxaeoNUB5wH+n8/dYo8aQkg7xM/ZogS2FTZu4mIeLWFb9a6gnY8d6RdDClTElWzSzADA4whH
KOw7dcdVnW/DH5UEbgaNfAoPjTnq4Z44PFjjhnxh1RUZokUBYe0iGiIFnZprYqGVbJMoGOALhXbA
i9m8VIcP2id+ZfiT7qXlsYfSjG35Z/UqfSIdL1zZOjddIHLyZE7WBfx+anxj8RPDl6VTY/NCncwK
4UiPAbmQT/hKedESv17PPWa+0AYFafG3Qf+T+SrsZMZeLPYKvsbQNbq08MAJnlPcKXaPqtmAeD1U
DMb9hlxB/p/K3saF13R3B0lyM/bC0NZSNwTKge3FRQpfbjqhHpiNa0WeIB3X1F1Kf1k2qQsHdRTu
S+aBDY45QFXsJahdtwqZwuJM7Hpksk2b4s4gHjg/RIAIlbuuhwozGDAxcS6Ae0wYwptwGQ10fD8s
6aVvHWH1geLW4sDxGX0k6Fu0TY+U4y6D7sAhFLti50Xc9OIw6silGE2z09EqQxDwfpCZDMBlO4Xm
QLhRjS+mr7a+brpTB6q1j94543q8cgiG1A0WtVgLaIG/Sa9v2fzxBtPQLztD20YNsZUh9jEw1i62
gPxy2WenhkFiDKhRtrhTkBzIvwjB8zejabLvCd8wxet7/Ilek0gttfHlF40RehKPxW5+NPkGFDa2
aLpoQRrtN9RzM+5NttNNc82OsB/MhyjaQuxX1xhyFaAFDK0E2LqXv3tXIC85epafgyd/DSSFEhP6
1bslc65+hxf5mGXUaAfjo/GII2YTQF4OyMDUHZpSAD4YpHknj27eEvy1z3/Hu/CrDRaRp3y7pePk
jkxnYZpPfUrSq5Ac4/QyqOewu1jiMexv/EkU/4/KWN+6jv9/XzYNWcFJR17XP5o8InYWsVlC8Qn/
TmX01N0c1pazTH3o1UG/tOKbmtvzu7xPT4bhbUM9qUfhVvcyEVkuYlGtDxrcGdRfws4oLyHDPmlz
i6DzOyoBFbgwI1mZ2ZrSUSYlq/vomF2goWbZFYjtBifEiPSnfssfYNYmAM4r6ejE7Tndj8zhIqMU
LdFvZvh5/nsF9q+KV0Oy8HYZkmJi1v+/R5KY19bU6hxJVrlTgO1PyZvC9lgcssKeVcqAnc6948li
gbF0mZDCCIm3ItnDoLE34tpFUzFuPLZibWCDBoPJul92pNan+lG7MxS2x4KJzMXcA92r+G+VXUXC
8mB3/wuu+Ve53H9+mn+0l6qU50NS02HVFsfHvpZtMCeh2KdP65Mmz5R2yy/6LHkEC9mZ/+vH/6ub
gUVEEANBIYQw/6NW0ZSu12aVWkUko15GPX82erLA/dz0JCHQ65uinHLL1+sL6i81clACyOZJs5wx
u45GYM0nSBxdeMyET+fo33dp74SW3zH4Ij6PchBnfmH5lXBeqqsWxXtjfJWb+8ysJWDQyl75FckX
AHJ/yebT2F+7/KxXgTr9j8EXxDf8yxNDFaMY6Myxd/1tdf+jo5bSTJsbMROfxKjeOPq73lHUGNEp
58guO1qml21HNxO4sj2qtNj8nNHuk4p+NfpdXfvSeGOudFD9ru5TfUIVM/ymE6zw12Wvw6twGSbP
9HMn+qQ0FzC3weZTrG1TKqrPMN0EVdlvjsyaZAu+Jtsm63CPEUY8hsiL7g1nyI3jpnEZ17b7JaYu
9f2EaOzH2rjUyvLH6tVfSuNKwx/zJboPqdvsiTuvWBW29GUpXu6I0e91PkmyZ/1kk09BK4hxF8gE
ePk1nPo/1nIo8mo3GF79R2NDHXDZ/armY/jLKrDi6cIrlIb0E5S4EmzpbGXuACm6vozL3fQq87MF
PjYDqXYy7RVMpohP8286UnH9HXb0ARlzOGu3+WF9WBg01AHIMd0Z3x2ZhZE3fRGdQgL1a77JT00j
aJ4d4wkJ5dtHX7Kxb9Vf+vRptpBTmcP3VcVRZLazhQGK3KzZFY6RuMvfR/3EIuIU7ZmuMe2F8X8A
HrLybwWvaSKllVWeCkJK/+/u0htjF+tjAW8b72sOl0V/iSlAF1tPvd7wutXrUbaIHmUo8s2Q5PiM
wonaa+t+oTPWxFGXAEx4mfxyPeW1V3buXPvqGmSxr9anbjs5dguUx9bhtaFTIUXCZrkE3Wdh7GvR
WeBJnqyf1gw6aoD0XdB8k5beetGZiLS+yJm7nLvMRRuGJkFGB6bvN0nJAaGtCLeiEzcNxGH8EEt7
jU6IRug8eWJ7pI9O+xQt+CMXxYL4E84aHHAEVrL2zWVc8WVxgO14Oqpyo8Pl5UMkdfHMzIfvgph9
BuXeltf2o4yOir28IaVQdJe0UmR51IJCeTe+GNWH3xB2qHka0qFjzMxPcDIhROB6hfpIMhgaR7OQ
31qHLnuoEBO2SFv4zqmz7Bi1BVp5GISgQ4fzMySPTcPlcyL5BQXefBa5XJOjGmdMUOWKlnKXQss9
rZmMCfBVqkj1yHfAb6gxYx2nKytMhwxnvoByXk75+tr5eu+NPzGVFQ6mnRIqu9tFH9pPESMXnUFQ
Sz6C4Lj/VaJOTfbQjoV6MuQAIB+HjLqHbtXc9lL5c+6JoQskzQtYsqut6E/vGXCl7sqa38L5ZTsq
bSgicziuuPFbMlObH+VviLzfwsmqThYZ2D82kodWe99ld2xrgyNfIifEIkvNCV1qL7vmRwub4hTt
/zhISdb/ty3xP9b6P6iCrAlFKSln8ZlM3NtTV9+08NpE9+xSdU5tuciStfQ0pH6R0vYdwMkQI8nA
XAQ3SfgfDpO5Zww2pVKF+EG2u/IQ0aCFUMSeYXplTPjKrJ4EkOST1p7n+kp/pgpU+8euc+JvHhpg
Ez31EVbdUECN5Pz9bhjo0V6XwZGI6VAd07BRN7Sw1ES5zC/Z/JIXd6W498W9bt2ajKLXmmmr8z4O
nSUJlNov9WvGmMScWJ59rl/H6TbpF8UM8IB8xe85k3Sc8MNgh0OAhfsAModQEkLrB08lSI3SwfIt
xFvlTiKI+FgPHgayWeCoOvBZkWzm7YG2Mf/Wc4xoKOJsjLgzuGO9CXwQRaexW457nqFZ3ouZOxsB
jpy4PVjrd9Y4FqPbGDpi2vF7mzKvCCbLbWPHeFDtzrVdEPoBb7S6+TvFO3zoOnsTCYofDJZgqnvh
07skXsmfkOMl2AsUH6I7YlYQN9QeO0+IVSe3x5evL3J8gENATs60lQv6MRJpvnHzEfKDwpzi/BTr
Lo7SPHVejNHpOvZsymlnPeJL3Lo7imiYGRrwclOWWV+QBdyrpL4sMvOmIxCachPMiBf9a/Bq9bCI
ro1udsoCMUQw9TKbbsKqoTlg4tt0nOtzC+YZXgsJdvKkVi7yK07aOdxkJYMSmGT2A3Jthdhu/ZbP
jOpZ0dam2yxNjcm4hU1frUtuHrl6FuTxoUDgcA6f0SGj6aBNhLyX0eHZpemxWw2ds+aOzPphL4zd
Qd+xqpM8gNUwfmmEvtT7hqRM2s55g+DqfsOKy9brBSenM/rSsEf1O9v6NjUXUl6jKf7smXCDCT+k
KOQh34Esz61XYJoXnNbwQ90GJJfK3Us2bJ06cNmibZRbW9sTI/gml3Jz+VgtWzKctEL26wvIgQOy
lrj4IkT/Lpdoqe0I62dqm6HXSUDPh2TyQYjkOTDmk6EFOcW3flCNg0YiDPpMqqpPC+s9egTY/L++
30RkjmcANq6prKdDjbQyuUa8MHwfISBIGDnduFyRq9HEAg6Me4vJfBG+0z0q3dGEuTmg39CREROU
3dsy+i5xn8LcRHvcSBAtsPzTdS1tkAS2zBDI8kduINSgEDi0+/m3pG/8ACnFcMAokCfQ+vRkEXY+
7Ec2zM1Es8/fOmLNVl9bz1MXzOVNLa4l82AKD7t4NQdFaneS3b1ThpGZMCIqCPdF5vLUCOfoNGc7
/ReIqPJDR4nu4MIJRx9n7cAjEHvUpc3irj+AVUCX4x1+Lvr4cSEJSZ2PceWOj+KbBhs9o8xMT47b
8dpgAX1PzSNSFg4tYp756UD1SJEs/KZhEE92dlLwLrPjSXaqunHFWt9GulGYRZOP1R24u4KS2eso
DJijyQgwycZfPYuutHjFsFcuyWvm5uAjCHvIF+NwVg/lsstOXBiTUQ2IgcBZ9xVdGZE2KUptIG9U
3VQZNoc5tG2I3TjozScXrk79hcCePlj+SvOF/jHT3pl+JN2a9qWV3bI+1tjIO7/OfJJ+LLQb3W5J
bAm5CfCzW1sHNXSIZBBIWxHtBj2hw73kSKNLXwGLYtuEGfw7Znz9lGvi1Te1dm8he3ek39GvpHNX
omQyB6VpfpDj40DS0nfcHNP0nJeBogax6GbmeVaPou6nLX7+uzze5PaHOVCGA3i7hnWu8SO0jjL/
yNu7nnlh6ssa2vZjFDmy5PIYVxO65WNl3L2yfHTF+2TetfEcpVfRdPoYonA/hC/zeDWsk1I7aJzi
2kl+gZXisQsRbAJ04ZwhDkvG1Ycmdp99Mr9s3PeFXZm+Id2X8LyK56m9R8tzFW5duEOpotdXljHc
Itb7lmbnvEgPo36YoUv+FTHK+Z4vUvEEjjtyIpgTe18+ui4w11sp31f5rvUPVXukxfNghiFd3XOQ
EJO+qMlDbu/t8FiFyxr73RjE5TOXfB61jGWXXXTy74t71yMVeFYsdKRy4mFI/G07xP+9r1swrL0S
sD9JBCMat94iJvuiSM7IwDSytfDnS44IVm/el/ZHJj669seS33vrbR7vq34Ku9van8X2VA1O85VJ
ewM0vt6h5GEbmBqS9W/GFKyh1+MGye6dci3+19hXWfk3cpGEFEKKVZHhqdo/Wt+1mJtFmoX1WaFo
6oNWOGtYd4Al4nNuuSDFS3igswdWVluHShugFwiY7QweVkLhVTrj7IqfiHGwSirGgbZAJyfjpez3
E3GNJM1QifoN1rj3/Nd6GardyjA80tPL2tZO2olydpZvKyuih7DbHH0r0Boi4itXk+K+KewEC1Pk
WoJT8pCW+wZjUoImm6HI72ALlMrSycTE1doQjM2EZ5kCYWcdkR4FWrVbztU7gwmN1xaZ+XdMTvBD
/0qPCLQ7srQIPkhQuqNYs7Fc4xoGBw9vxQQWfahpAyHQU7fGHCnQyuFsxYu1IZAzMYTEP/VbmEBv
7qweKNDgpdG9FRRndsjsPqanUhiQQoSwn/BnHIr1fqJJ4JHOURFt1kmEYcBaGKzkHVgaMkLwvOkb
6k3AUSLuQHD4ih4K5hUSJQQ2rXFc79nFmz7QgVsQDoN9/gpVDrRE3kkPrXBBUqppz8rsenskL5EH
IkK7HOZ2+Kck2I6CRoEOO7C/W/BjkLPAuwDbVObSHxDEAo1lCbVxQNM2lTt0bIiHYtBZNmtzcxQg
r0QQilNP7JCtbdKCkY/duWnhjdWBs4eDEtM6MURc9bcUmJsJYk+d8zaCY3K73KbAQMnPeiLYIx8P
R2v0gHUWZgSRx6OdAWr/O1pF1Pq/Fdn/scr/waCsOcG5jRWLzwJoGTGOBvbsGiRFcXJ6S+tUBW4L
3Df2Qs9YfpOSHO55ICxS7zVW/U77tbK3i37G6G4apHi/3NY/REUsHGbPtt61X+w+qCo2+JW46GgH
yhdpu7k+rOK+xYOpUE877aaJv08CWjsnLr1EQvS6T38MKf0lRWAAlkPOQTIHFBqr6UzGSUwZDsLD
AkpMRdN/gWGkyMMUr1H26osO9kkEVnJoER0DMftVRB3E6bcbISfRjaKx3fIyh78MFZsHTu7xCx7A
VOwoguxxfmyly6eAFjODCvWM0ha/Y2l7vdVw5NBTDKcJvYmQpuRUJn6jHorIrU70Y3RqElqEaNMc
1CNfeEgJ0tCDfvRLQtBKv5aOauww5o7IggIYvj2UggNhrapnXT1r5Ym9DT/1+hEmnokbqD1ORFKO
5zo91nRlpQNpZRCeN+1MkdKIzNctPwfigEATHUw7OU6lp08ncmn++2qR5X8l2MmsNkxDYm6e+s9w
4jgfzLDQBfFZgozkOyJwrHEv9W7K9DCueeZAO8eRq6SnHLgpOpjdqUch2HrQcMjzJMNXq8vMREFm
CPYnsbp01nNNXhvr0lhPeLQcsQTim/piVNdWOSnZqR5dCdaZDCFyQUfIH1fL7hZEBAROdhQSZxxR
SrQ/0opWGbnp3Yz8Div7NawvuXQj0pbZvChBqojx18T/ZNmfBRXs7OArmEjZy9j+Dol0rWm4Lbhr
nCjI9nYSlGB8EBnolwWWQUiBPfeHMPMg/aLSTWUbjSAH9kjJJdsZEraam3rAlZKve6oSpHUzYZzx
YcyZErtvt5CZA2xkzByJ4aDo9Oa3qTvNhp8afo2VL3uu43Mej8ylT9mst9vJXLarQhX/zAFpSC7a
m7GtP+FBxsptl3MuX+XotQPrN363OY+oqxvfGHDxxPA2kB6jKNaWF3bDfnvkDiTpbHyGsosIXmOy
zM/ufYl5rf0kH9K7DFWzo1DuPY7fJ76zRwtpDqr8ZItOGLHxDN0Fe+wGT7eMB2J/+gnihiqz9mag
A801iRxNrvJwjlVf6i/IT2ZOrfJIAZOF1yQ7zfCh0tkkxmRPJZuMNytOd8r6Li6nSPWqb5EQFEIb
yDowLzl5oiRjVrcKglJIPnWCXRhg0NidFli6X+PXolVtyltiPpvqW6tf8ErJfG3CnGsygiRYPN80
bmJ+i+ebmd/K8Sj0d2k9RgwX0l9k/Tms97E6d+oxsm6Z8VTmmxS9Te0fub3p1bOWL5bmjRqg7x33
DOBrG2jyLe3PsnTF26Gr91m6YOWYxR9V+I7JI0YY0N+V6Ga0H0v7W9ReMsavxkfMB1qM4cJXzSMW
D/jYUAlmywuZyQnXirZeviXpGetEYR5pNQETFMuLixPmi67EIRwo+cnEZ9G9xPhEIsiTJy6SjIgl
9T6ZxwGjhwS96Ev5KY2PIsLx8rPX/0zai65HsJMYW6BzOwaRmzHY9quiva3lpwmXgl9FUk8Fi583
3t2j9pabD4OYUdwZWEbM4yi8Jmowo4pYe5T73Kegl29t9shpB9ejMbrRkf/W8i1ejwIj5WXXFC5Z
iz3s0PBxe9/MPT4E2gLcZyVkNamgSA3gxzeLmTsVTJ5mGpADzl3T2TPWHRcOs2Vzr8BWkPsz5h+8
KX89KxV/Uh0EbQuoo7eX3yBLzBWtictnXgtnVU9LEYzdmYlNzXVafvLzMPgwWxAjjmkcM/mcjac4
vhQYQTTK68cQoxQ8y8l57F4S7aWLXsrys4U/617E5eecFBCVb93yukZfy/gVjo+q+YMZuUnOA75o
IEFaU/C43OeNW8sR57jEvFxru1KyEuQESHbnfnRbrp18Rkc6Yx+qXFKv+pd5m3EUxBhnou3D80/D
aNfCQQcwqqdO8vmqGCuQBPPsglbBz+vNRRkCBDpoAFjjGH9k9aWrXOrDpbmkKJ0kzqF7LV1MAUXJ
ayjhX/F048jf5ixdyxMsV8HyDhq7HtLksHBvWHUMAsarpGy/KRj5vTC7XLrqwtOk2Ux/ZssrbqZQ
vM44jsRLkZyjaLvsNX6c7i7zntZnHl3KhqSbk9GeDa4ACb6xS5wgEgfWxEr56msGwQax27Dq5LPY
XAT1zRS9EP0m+fJcw81u5GmANcaxknyt+Cyjiz6ceH8rP9fErHxd6iORyBJ2C4kLa5csn/UQMXKa
2cQcEqxFxeVb8u48Nbf+1COn+4kXdPOG5Sfeq7DQOZ9n7pN4ZUNuhEui3vlhvGgzA5T7Fjb9nDV+
BwEE8KnGB++GV2yil7TfVlDBu29uBhxkcxPfyC0TTI+7nGEeyz3eJy9W9yDMFzBFPos5nAbJV0VP
VQIdZSaSseg4yO7UfsPnNOY7Agh2VJaNob6pHHGZdK34z0o+R9F+1+FX3Xyk4Zc0vIebLnf9AQXx
NomfRfyOQWxoblX7zWeY5tcS+435vpR03U6XnKuBNGPwDYNNf1yf3NadSgx4BR6WNb85UpsVXx49
NL63yXzXtN8K+LfEjnwIo+1/k/h9jL7W9Qd4VYZ2YwjW+hpHFxn5Svi6Zq8kLIztC/egoEmskRy+
b8ut83r1ZNaXMnxtGoybqLoeCauAm5f/GJOfo/rGiiCIIRtOcn1Z2/tkvC/Ru0RqVnYa4nMsXCPh
0v2ciGhQ7nrx1MPLoNxb9Q3gt21fFqyuUPDUdos9WXbTEjydbw2/E8GofwPlad+4VCaF8JyDptgC
+oV9RgtjcD12k0FVNaGemG0OenI2FjK3/mBNxZcKkyBAPKNutFsKjM6VkqNeQ2sAj3GZ9gkAzSs5
5MhH4udACDH6txHfrZPJDrVkLWBlZkRAwbt0G/NkdMdJtStXe9IFGSzFzbzpYgfkV2MMcFamDNAG
AySaFLb7y2SwQ4iibk8+ioTCEIfzl0rabn2QGR4FLQG8ijxxOo6Fv52xJv0jPsZLYxwWYIrRb2aH
HqfGuQxyGf1cJWyEV0Qnq0qR5E1W0CSntHBb2RsS15hOU3Kss7M8gRA9mARdJlc/1T7N5lMwP/Lp
zcjf+WfN3xUJ/xiZh+tjbFxaNKt56omrlbapk0nmiuOxTL1O90YSqPF83VqkC1Og6X5kOoS725Z4
xy4nGJfUvBj9axK/FcKvUj2LxltvvGTWn3T8FsDKANN6CmAEignCKNqMbz39msm7lJ+0A3ypbv2J
519x9JEzmTyhoPgqQmq6TdUzfCjjt7I81ntCh3oXUZhMWwNR0VpCcQh/5PXdrF9z/VNVG4R/lD3T
byH+qLJf8fRHzS5KHUTRs1ZexeS7V15V9dmKj1zz1zoQ499q9MfsPq3R6Vt3mu9q8xql31PzGk9U
Qfxbd08V8kgDdFvE98IEgAfaP5tptotRiBmhsCtHxxx9CTQIzxJvea2fzXIx1UeFmVZCjh+Xf8gu
CBF9CAEuWfC5aHDN+kVMP0fpRWTig/QRSx+CiCMGlK9p3yP5T1d+LFBUxKXTVtfRvRAvhuhlnR1J
F7rS4cVaA2Ow1z8Uq7jvkvVoSd6MoYhe7gWBdkNeJ/UfSDqhqvnmvkmIzOucUrkvyaMUqfdAM5Hh
nLX6NlO77dbqGHE8jW5YfygMjC2eERurBPPlGi/RvNm+EbaFw0P4G8hSDu9Jg0yARz3/jDIfzKcn
3+SBLBzqi9a9IsGP6KHxYprAl2dl9qlGUauUcTBQUjLpG9lZiu3djgY05nbBfAEE3YihCwfsq2VU
YXYslSPfyLRWRu4RT8JMwR617yNXXpSfw48oxilwR3uZJe5KsLaOP2uDx1KE/dEJUg34F5MPz/lD
yg7LC8jxiHPGtCnvO+QFiz13zkcpojBHnLQDwSwZDqNv3kskUZT+bKzjb7gQ7Iri4uSe/oiwvJOm
MbmK5AvmEUgPt43cMICI+DeDvBfGfJj74hemRRIqygfvKcEmy97W7nHn8MEGEsG7LSAuZAAZSARo
dYl0llwPeis3Ra7MVoMInMMTNqGzVdFWSAqUblIeVFAuzQ5TaM7TSjkBVHQjFJ8eyGs8+STLO+t3
8kFMxviGEPnUIggOCKyKqaacLPR5wZYkHzCrvXjrvnFKpRBLN/FrJEeW0P1ym9Y4TG7XbWD5wliG
txyHl3GQd9EL8TnMDvgdcfifFiCmHgvbDuciHGp5zrD23IWfIE0iu1e4JRsZN/lrfCvwrvt4rHRQ
QxLHUCgiz3lsYjKmAWg7yNYm3Fj/CSAzIRDQ62F7GZDVOfMfgIbwCZCJVQROsjlkiOKhOz6J4mzf
FAA3QO+GcITdkJ2YudnhMIvo4Y+aDLmMAdDGG2r+yHVMtRs0gyXUYsCO0J9kDYKFVtBrLwC1Q+/X
5gbs6BhGCQOUbU1xZuzHkwsSlWCfFy/Rcsw4foXzWB2NldQhRADEZ2BWQyvrAPDlP40sCJcLGoeO
cVRdIKxnRaBq34vSCTwf2UaYwtlgvd1pOpC6N0sBugiL0j09yCSpAPUVtkDqgcTBJeV+L/qVekJK
ncb+0rrVx1D5BfIMp6ExwymLHyV04sVTLQ/bKHQHNhep2RWofElYzU4aIA49PFOgqCyHYFH30a8B
AwVN/c/pJRLc5QWtK8clvhjZxhRXaWgL/QbFRYGA0SsRt6H9Yc6Etd92sccAuI4RYo/XVjJs7c26
D3g/0eMSeEp+Mweetv0FH4rfcIUGrg28FCyBRgbe5qTlAYgwUhmbznAEcuZ0n7yFgHXZ2WgQPpF8
gL7urX1Omkfh6t1Bx89Q70RSqxmYwTwtkyEYYn2IDJzswQqHeMZIbWR/I+z6QOKthIcBCGmvY+fW
IYFt8h1DMuzjw8K6R8uMDfBdKTc4pSRlCtYNTWbqRt0RMLoVvLl8DMNtrFjjnorast/J+Tlsn4PJ
uKszYZrFB/tE9p1pPhlYZeXw5gH+aXMDibNh9qU1qBj+1bF4XHHLkXQURorGp7pxytwtySpedyUO
cgpO9STicqRtsNAAO2w2BeJs5oNAVOOgEmyWJY5DSC7M14gTQhTFFKMVL+Jjvxhqr9lU3U7Jzp9t
6bfxJ88YO388nqboLZIPJvNJucMBJaZeo6QJVAiEy8AEjwRKlCQsp2T/fi1Qgeo+Sz6ji5H3leVh
ciJfA1NIQdSXABLuQbwNtR9RnLNieeRqWyXXCjuy7leNV+huMW9mcXyhfG5+Qlf50gJy4LOCSb/E
kmzSGhqoeE4is2JKx+idKXYxW2AchcghUwydI49ugoUgdEcESlvADxLSkmh+cvcQNyXQ/Tt5wS/s
yJz/SJExUWe7RtolApIMcoxA1UBkAERoTTk8g6LbPPExchS6LcU1iqBBv4OzmcBceHpy/6Dj+Zm/
tiyYAwrOLefhiM9lXvHkbxuXQX29xazYw8il3cnSXiVrClicSKGCmLsAx+xs7sEmAZ4Zk2vGj2Vw
ETelRNDnTjjuMI+CawtQgvlF9mT9qhOLqV3j4VowU2EKKtFN/mD57NACxpvmm9QyeLiNryP2dpY2
Rp8u23zrb8mDkEiYQ4bK3bo/ERJ9kPkAQy+CQbBwDl5WkPLWQtTA60IuKDZiaxAroCVM62yscYNt
fyd1DGgT7BYAjUGloEra5vVGMwI7C43GuZ7mh+FGeBPLAQUgUTqcUFyBGEIOLadow+Rhu23M3fC9
KjDSPgcsqDhRBh03LaJT4Ho7/XLPUqd6AicBnP7c0ttJJASiKtJdwuCf1NW/KBgW7NUUc+y0jCfh
9xa2qSPeOkEJENrCLszr3giiadfpB+UGfrYF3R7yC1nZMAgDI5VPCow8MfCdk33zw8QCZPcsixfk
x2QDcequPDifXAKUzOhpqAtQDwuP7LiFr0Dj/A0MyhWCedFvOIiLOb+l6sjqRNGzuX//jiUOc4or
VmGDxQVDtrrrELDscsIc8ODWm7EWOCX/W3ZhiF4nqMp9slVWhGLsNtWZsNG95D8sW4LpXirs4lV9
1nAl446jkSeLb7PaTQ9b/IoETArIMjY4WRb25tf42sp/3fqlb9IySHiBCSE5JLXNr3pFUDA7YxBb
h752JJRgV/5vrk9aDfN5VuSjMZ2l7Ki32JYOGIBT3Ub0tgjcRBJNAnm69cpxMsg/cRXtsiB0iQNB
dnTVM6MTu3I8e4J6wQ5WzW/pdFbHG38uZTdeX7XuIlbJyC+Yx2DaMmkn8b1MzvX4UDiI08cMIDy4
ZIQRWUEhFKOKws+5gogfu7/oYUv4j+DEhA+ph748aqvfysTrBcI57k+K9Qx5qtZL3znGBzpujrn8
ZGCjb+16spfziGQVUmirXQlslQOCIiirBstd42m/zEf4ajxwpeSysEkSS4hWbYGHgW52cNtd583V
cUHFiDduvWTVVekeRnhTIGPbOycypYomeUQns2+gbhxtjq8tKRkvM/HoqBGMYDZPTXHXMggx9PcA
UIEGfALsIxAheMwGL8WMYfCjfJL3KD8Qb+Uz0wgkl3Rn4gPE7c0DArMjL08SC4TA+BTOq7kJWxs0
ublvbNJz+gfEKS410haeJF5wtks/t7AFtGrZYaB27Ilv3xP1wHbKG406l6LbIo16MykhWy54kPzN
mIW3mAvGc2wEbeoaxoEnW0I0SuBpf5Rom6qHaN11665O6MgDi9OKYJj8NEoetQntRmJ5SXdWxCt7
Ko6hJUZrftMQ+eBIQYkLZKWexjwwidPATyPeVKjp5ZpCYBJvm3rDdLQAyatLZvpcfRl9DhnucHLe
rF0E/RZbJ230poql6XRQP3Ro5GIOxzRiO7xF2UuImkhJ3+LoaeZ3jmWdbBfzZJr3NLv0813Xz0Z2
M4ZrbNzy6ZypP+eKJgA4OOj0M4cW2r48xp6zkeskq6CUC1nmjdNop2TwCRYgayU+ciTRGyTxcVmB
DPwqvE/RqctfpOHaVo8yu6zTvVsfEDNbQ6P65RzMhGhKvyuB5pkrhynQHg3Yg8ekXMPCVxW/Xt7j
8UWPr8N0WourxLwy3Zte03fAVXGle0LzgUwTLg5p5R6fESkAEHB5gDQgGnH9bYETlJxps08+tD/x
D/WFTAQRpdKOUBEqAdqcnpJr8PBi/neaSLL+lToXcWJiV2em4t/Jj/8hZk7UUOoLsxaf8el9YjyZ
8j68Vfh9kn2HE5NYCSqs+IDr6P8Rdl7LiWvbGn4iVSmHWwVyxoDtGwqwLSQESEL56c83vS9ON6vL
3tV75TYgpDHHGH+qcXHiyGC6gf9ObSMhCV47MDcrF5j7OJm4NRHB2Lug4qkQg3z/bgwL6FNZguY+
KPKdi8AFgTYBGSTvCcFWToyb19JAEz/G7YqxrObmEBmhg7M22nsFaKrFI8NkQviEG7NROgslOlZ4
wPUhByMBERhj89dgPUBSErsk4V/Lm3X4V5w1kK1Zi4Ec3dbs9fYUaZqq7zfMgjhiR4RZ1uQxuxCL
wlJ7as2sFczqiT5v5+zkpG0BXFG6EcoHw42/jOl1Yi0R1hmYbeYuKw9iPhyAKy+pEQ15tDv7s3vH
iAorCt9iFaV5HTZ3uC5+/5DHm/SZf5Wn29bq1ycmPGRJ4E9QpGCA0NwBO9fwVkGtoCdg/2AJp0yK
Id45LG1gW9OctCR3bEHoMQJCp8XvAMtEzEODzknDX9AvsAtAxRXDOcGGjwGWnoU7DMZOBb7mMkoz
7+G/iVkJTSGUHZ053XE5l1oTeqyLSiffhHMIjMSx/HzP6f/EsS1CAURMioVg4G9itHWV1MyowbEL
sF1ofje7r+t43NBUe2XrOnPjFS2m6L4QLJ97Uewbad84z9ktQWhg4wZTS2chyFN96+U7nDLO6c7y
7DnkBcoy9AOaSc7oMAssP5pLBcQxLCV70jjW/f0nxnLVefHLZ/qX3af9x2d6wuaTpNWb+BzJ60c8
Mpxpt9bw6NxHrJH6sR4oIafkAO/OGr4f09bciNhPBvKoQqQBcjGn88djRfDoH6uaQICpo4z26fSW
nlp0MLAK0X9iJvRZXft16e0dt3xJ0XH9ogVy/ktZR70hEkxsx3QIRnv6FOf7OTbrtkWSyC1CF8S9
x37z2/GD551H7sx5S7iZMK3xobPAWMHFBM/d2weaPlAW8A09gyAiVv8pJjmoIPBY+hDFjxXJA16B
h22pwd18YaQNINumtMOdr6RB2pyQrTrcoTjQsXZgvg/d8CTvbMtFAgwFI6XVzdhY3D8UZK0VxGYM
SVlLfTe5dzd8DB5nv3zFPOPuuDD0OsxiNJ/150Xz4LY1X1hlGq1ol1GM0XVckUpn/uWEnf6DxELS
CSDmKh6WZ0nJdNCTCLFTAvxHTYXPLjyO9sh8frPYVP8rJ+GiW6psEk2h4R7ypEJyHkZW2xoXXcKI
Yluv8nmB/Yuge6P3EOybI6IMNpcQKBRRRjSMhQ75qtoU7xUXBZc/hlK2Md/O7j/f1pb5L8tER2QL
m5pqqcZ3WPMfx4Mj2Xf5ltndmhvZIA23w7tzAtdkj2/GnVkE5zMv5xZlnZ1D8sdOCGZoAHFEkt1m
DVy/Z1PaBhB3Lmj2atfwnYmjeeAxCrm9l8H1MoSlZyDpyZfWZRJpoxTIRlpAsMU+waYdq4fwqmBF
a0jJAmOCc8p+uzcBKH0wRehMyvetih0g6t4aURousf0c+vGxmUMYPovpo892S+7v9Z65xAjTKj3p
VbgYpopQ6IHqwB6OkO2hjz8IYucYlEHZMUoc8BpfokvFZJyimJIBtheeMS6q6yiZybqvvauLLBwl
WX8vyKNANhBSdsYEbSz2fRz22q4bCg0wrm+o3Sw2BzTzLtrt2xw/Qg7VDcKbjJwEvl7sSNz9vEw8
PKdlxddPZT6UmgBlq7GCGAPGX+0+HY/V8bt1QYF8ItdCkSeA1KASUNIR/t7hYRUIp8Tdf2PF8x0z
QJehAU66SPnTVXEf0ypSKFlP8Tpskukv0tnlLEZLvNmaqfHBE85xGk/adoiElyEGgznzsWu6fkQw
EL2b7Wbg5IN8xMR0Y5kNfbfZotkPPY6QkAPu6rPPS1AAoeuvAfDws3L3xDCoXk6f/nXeasuKB3G2
h+FQe+Ywm+IfDDUXTT5OAWHTL1PX4Iv8UNAl76kq7rV/ZFmPIICMm3znhHPYq8ibxnrsZ6G3F3t4
LGmcfKp8a0gEqUACBNIsDniUBUs8u3RY1FO+ExUumbhxWnaEGY72vgpdkWsywysA0RquXtUim3J2
zklzYU6/AHIh7/ABvs6I/LfFa/eBvxnuNi6qhe4kEUt7Rtc5qwM6iap3nSHMrz+5LY7NVzK2ZmAK
yHKAkUKtx5s8f9zLFb4O6ug+kFAd2kM565VbHnp7qybDO9MvxsKp5jbFrivc0+UTVbldz3ENOvVu
k7AVqpo9fcBr8oG5M++aWxQPaKxI+U1d5eKnwaac3WsPppPVg9kPoTsT3AyqXo81q1jNujJQ7wjx
7AqtSB8P8eC16eFBAUufb/7qV4K9+GjJJrSEQL07pYisr5AkmYj57m2bJal/OzWvxms1hO7/WCEA
4I0hfMM/Uob1NACBO6/VEo2YYvRogkZQ/a7Ic1lYrsLNJah21rHaSVszDCQYzdCdm344gpvHSv4y
xiPYHirHBjczNbiM+apIri2GjTPEurqKNqhHTHlET41qvApnfL7MgQEUdIqHDur8ik1q2a+AWrFL
4cbqw3Eaw6EXO+i63ykB9wUG+TrbZUw5XWmVOD6PTHHrJ1v+YHw1wYlmK9MDuq48wP6Wp6Cd7Nl+
cMxdOOy428RNfa9HfAUIPs5zDAcBJ4doJI7Y1rExkXx5VWIAvDN7jceLZ2y7erbsquB8o/iOC4vb
9u4LM5mznNQAS1aXIxDLG+OmjXvJrS/7wqx/q7/y1mhAa98Z8aaEiaTqnjBCpGNQe4VbTrqRlM/O
W3rDaBEfcElkvZaMus+S9dY3tZf1BEBI079GfvMOCA0li9QGweJsGPAhGy2yXtpXBSuOl6ZyMMXG
h/wA/OHR7AKZrKShfuS/RELnF4QunHjYNSaFh18cWANgJdEgQeBw+sINoUQxPkZOrVwGyRbJIJ9b
FABX6dNNwMUiP5FCDsQ9dPonbPiQSWYei5vqUO5x9qQ/CIwDV1ouBrCp1DEDXofv81u5SAbCL1yA
L4AHwtJCOZDhJUO3SXto1ZEPsj2lN3K7d95dlbGx67PG4Gp3W35ahbNl2Fe2e2OQ8KNobzK3Xec1
VzQwPrEdZJWzD7D1v8GjNIZnrrbEltaNWrYOnvTOO5eHBY0qplPA1UPulVMyQxUpn4wvUo03QC+4
C3fAtDUgtgu+1JpT5K7Q8wsWrWPsdRTEgHD2uWDZoCh8hI7Yf37HDOV0rWuW3XL3Fvo1LQoGAPXc
xBzZM9kPuBvcFPAbgfLNJXpp4oDE1SPbWHjdjj6jAHhF3Efk6Ay7Cp/2gKW8Tr4JuApSQTZVOIF0
rC0xiMQ8Y4KlQNqM8OxmvPq5cdBsYV7zLCt3ZFuE+lm6879oyz8ah1o+x/E+c6Bk7wPF3CBr6U48
uDjbINSqDxFiL0eUKNhB1EQZBs1+yJMsKGRHyogtBaKSA9NleFqXrHOajakM2qAO7ri3Qaz56qA+
RJ4IWEYqk4JsvBIGw3RT+3IQzohOmwOKNmtuYzw0qHMRDoUaB+QeNZrPasNxi15SuYI9ItI8QhyZ
iIQJcB9isKWDkQ8hp5cw4p6JjI/Oxxahh/sBKGf/wrBLHiliZHWKznLPeNJ/YJO5AkOGKUKTAn8L
52AUvuxdySNEj3Njuz3iICA7KQyHMou+d3QoF3hW+F0FjcG6wW2OOaMLHnDgJk7vro6xv5Bw5VhC
Dlgb3CXI29Dpe7Ud7M8jrqXJuhONJUXNEc8V8Ft8sGaXEXX1HWTo/nI999GgPHAYcvMl95l+ZG/J
s8q2NkM0CkuzJpDb2GCZqPXE7MlyqvWT5fVk9K9IoMBXxDdFR1PwwCHjIAd5AA+cTqg9D9CTJvPi
yOsNjAFcgaTHF8F0/ugC/TxF2XoPkGsxSGquc8ph3chs+QNo2lOVfTVx0MTKhiA/jED8gSbqKg3g
K8LDMA1koz0bcyq3GXQjhtg7jC0Pdrl/fa/fhVVx6t7mhfOivoQLVvybtAEbd1NXEwLqy7hhrMUS
EkzObzEKObK1mCnT6lNa7KvefnVZX0/NRvw4+g7JO14/43RwBYK47XT6D7xmPuMdppG9+0eLPVAI
UKqtmC6xLoc1TD/DLK1kn5nmEzeKZysyRxmn0o1jIwPBA3UK/sgzjQojwwAGuniK5+C2fFGm1E7J
j06gowobf75CF/VHOqMIUhBWzfax4MTBLcMkA51SejNhEwU3iM5CfhJeVhh9olxFzNGWs0j1WJFs
QM5JogMgCYw36d5DdAXw7NZHiXySQYwyWudcgv9PK2ehpQoKY8168Nqrx6yWTQN58Sii7MKLANgN
3/NpaPX5B0X3ImcjgVjpY6Aup+uXZ/dm75pNPU/ZbSOWSK5bJ/kAsVd+mahV/Z8VBOG0biqOqWvP
myk1PNut0cjdupnjPnH1ofechzyg3aTE94eJkiUVGRFs410Mlsl/cJOhDVD5ap3UfmIEZl9OfEoO
9ppUlRZdD1iH2Q8bnp/o3QDlx9Uc/P3YzpAgfJXbXOP38JnIkMNWp51BYmyuG0Sa+qWPxRtNVEQj
Niwcv+bYH0rvqOFhMiWutKRfp4kkWrBngSVC+BvuF5QLCCXzlANvwQNKV8PxDxFzZ75d3qPBPXgc
2x1oVN6z1m0LAIcljEvg/AK9CZMOdoZ2X8MFDE27Supyw4LSy3bNnCeM5pTgwjF7OnWLoFSwkuY5
08RKO6ZoszCqAC/07M8atTaGVqyevjK6QMRnBSUmRcVgoPW4DSyqywH2fH0CLkaVvgU75k3G9EHb
4kvtnWBId0SXcsTz+VeXUTTQxpgRZKfoBW+lfFRtAJ2gCfLZMVlUpMDa8s8xWKyWLJGQO7HVUF+F
LIyceYmtGWXLR5lxn4fVGKgeH8brHAeqOKhp2x7EB0OsOqmc54kHzge4wyWlqHFJKX4QtVseGqSk
9wBL5oaPBMO5xs4bnxX8UYmZ6NXHbExt47lLTJI9vcr0ICzTJQDYaIsNJsvy0XirGve8ZNPf3sWG
/eezD33/v86+P+5csWb54+wrztKjaSsTMh8pXhqWzx4W29wHDAxjFvdr6mLxwiSig8gfsi0kZWZj
+L2Omx1sbr4ve3QZXwD8RvxWZgyOwT0zFKB+GOTgp/YKH1EjOsTYm0cMnNqRmknrGcYWbRRRfEys
yqo5Sl43vk5ZqbJsz/rtW+hsw8ssHQPe3wZK2TNrzxUWerNijyBzfQcCG3UzUYiJ4Nb7qiRuWhjc
OtwGj54GH2JaM8Ta/m2Q77AFTkcUz8sUMt1LMrY/EI3yDJGVSf2ObXh2WO+JScvZ2bXHcMw9qNE7
CgUlJ3JzZHILlypiR3FG9jka7XTyfVK6+kv5CtcxxyHGzVQ/ZY5CipTMmpxOe5h8tTVaPz+eny44
sLyFU2fD0cVq09pi8d1x2vNYEZEivZnmHJuJxzxxEDyiEL4QIJ0ZQyKnL+OzsQbOdt5EpeT/O/Hn
6xxTBYD3xqPqTfETtHuW3+4k1o109MKTWok+aGAU/GkgLNjBQweLcSp4JFR/CnAJfQGppT5XzgM8
JOPggeyBn8MVxr+aEu2We1+U5I1MROKRQeLOz0030BSgHMCyqV0V96YVD8PPt6Xxz3qqOppBDJ/l
6N/19o+7UiqlLnm0UEyhC54gd7PEb+YcGuqMRKHbgi0pzfBQA4dHm/YY4mD1iitfRDfrxng0aNgc
+UQ0FHX/uqRFaRer64tOKCq4wBs7V5bMsVsEuKmbZ+FBb12G4GytMwT3FWdPi6WbwMKISd39/Mm0
f3wyTTYcR0Xoogljlr+ft0dsxnLe3bs122PesBT68oFxnzG/zl0Jnq7AJHRmeGQTVGE2/q/52nxh
H6/Q3nMwC7MSJGOg0pzKkNMM0wUtQt4GLfDn96r+yyoBqEXGOsYxTctUno1I2zBXLZs3i1XC3vHi
cGVHBCfRTPjdScmD4tVi08C9yg5Wx7SjWLRX97yJyIwa6AxYdEKvYTdv4CRY/v2A9u+BNxg2wyEg
R+VC/SZOAW67AWIHAavb0LzSwxVcj3aQmAEk7rwY3px3jsNmjFmjYrscht2gIu0DIKUbOPkEz9Ba
Gp6RdN6wogquuq/jwglOcrQG5ZIVGAUHh0Geczi4jM9YLe6yE04WcPUO3QxZtXPgFCnL4e0gmFmH
dtJ8QYAIvTO4tiheyJrdemDu9mMmKm15H9q0FlBCwICA72FBwEgKnJU85JyacY+xwIJqdOtcvpoR
dD88upblazlp4faO8XuEXPP5OObkOs/va27HO83PnR9D63YScaMjZudvFB7CS84gDyySrDAkS7/M
chBCC/LDDUoXVjXc0mxOfOgXwJo2BEC4Fx7bOy/jgh3R8ZL8OW5WTLq8gxcNpwda3sEd11o/mZU9
TuZ8x95zzedyphBSSAAJ7oRD4NICMYMbDgEons6MwpBBL68Mg7xT/0ET5hGLAIkQ4guOOVjg1CMA
v3sM5brv2J+0/xrtBi49K7R2fGxS4mEL+dd0jbmrzC7k8YU7YvKa/aIl0/97nglYQMG2VwCFIIV/
P1/SVaqN1roVwtS6c0R/z36QzUuV9JqzTzQjcBs4AMYJjD9EcobbyyHx1WE0tV9wcbOIKANuEyXZ
ze6ogz10qwCftL0NpiTc7FgZ4qnIuvSLHSjmbgys3YbFI9NNy/Rj/fIQ/uMZFB/IIL3KcUwZQ+K/
P5B9y8LsfJOLdfb12NYH2txPY1d+3mDXFsJnSf32BtVfrHdqxP2lOZQf9do83rnvaeFOVBXEuR3K
2/51XryrO+fl5yph/vuK//8bfCoSevuo6vCioNkmgFgkLQj3sRxv1cwD0QQ/cThYNZGsg8EXW8ke
3UXyYrCcwYCD4QEEjEoRcOby9BMhTF6X+lHkk/LEFgYwCYYpAyO3pPQV6Hwl7BT5UWfBC2R1w98q
h4Igo7fs7fJar1v6KUVgL1CjAEjAYe4Ern0yDICbCAItVPzI//kSGJbwjHnaIFAocQtF2a3r/9sw
/HFeZbWpypUutWuOpwYHVrlXvO6XQOkGH2YWknlGEv1FdPjy4RWqdh4g82fyNgbsi5sP+qf87prJ
mmXgorSEWBeZSTTTSa1vvxgUlFeaqmx7n+FkwiyX++0WGRs64hHeGCdALeCJDCrZjMMDsyW3pQjg
BwJu9wjO2Lr0LpiK9jAbxVGk3NIuDJvXPZY2Ja2D8Qpqz4abGSXz2PzMaO1Rh7Ma7WzsuDwVyU2j
8af4hVxMxg/74cnNO2aoGj6mVyaN+0xKp1W9Zt/xWDnWpkR2a/XlkUSm0K5OYOl6ebgqjGPZDqVe
K3vQyIxq2MEK+YQeV6ygV5RovBmpsVLE+gLXLCDwQbZtA5iPs9skM2gw2RjHbxUU0QPga3UieDDb
nYfpCwafMrjMHMQevB8aLBG59ijuSTvOEs7R8vwSPTY3c2hkI/KgTE/GxPuTtUU11nbNjrA4knje
yqkVo2P3ECYzAYOdKO5lyWDtkxwgUfMwzaw9fC3pY4/qh3my3q17kHwlW5uOZFDt2CAX4xMTSfiZ
jCsCg/wWSxEsAQe4+e8wN+sGyBzEWcQpNIg2MR7D2fDuEPqZTSwvtlldiKqbjKWZduwqL1nrQw4P
Z4rgIx3T4KZjC3GxKRJuw+88+mJnfjixpy7YTjw2BkRfFvE7bZe/0VPMOQx4tuiTGeKSY3GMd3w6
YMX0izJGGE/nwrfi8TqR8TxlUDJWzqb4uuhetSS/BMJbPrq9h2snEhEpTH/+7ZPvpREMe0eoXaRx
BmGHBx7f5Ngr+jUmo343Q+y9DNdJ3KcBD5JxwsZiay1lGAMuhh9RNGapFxB2Nws/mxU4TwLH4YUU
01lHxkfAQmEsr2BLIH/yHWHECRBDJ23GE0hzEKbsebHFMp99pqGSTYUYHwC2tjZRNmVw5dXIiqny
yfnIxb5IfV4SaXbOw/MYXcyBMTOZdrsZ1WTfo8oMuEjFOBlHL3wDO74wPE4eENQfgdNnX43AnP1G
9kJz74zSLb5EWA4cVcyXy97F+WDLvT/lAd8bLdkLIx8JDmyvWCGvODU5Pi0CabagTtMcF0GfQ7MW
ntCbQjDb8R8oJ/Ya9oBTs69yIV+93IfcDEN7TAQ5nq3qzEQks3yMpbHZpwfrPfDF7z2AmBf5CC+m
lfD2zHF7mIZrZcEPrj3V6cFKx7oHTztW43xVETWwb85APwHI56zE+StsIusxNGS6epLDBPYGQI63
EiJmjx4B3u6YA46x1DhgjgOtlyKrn/Y98w0nHazckxVjcbrFVGzMpNHSuuIIdPPA4pJFMmFFA6kI
zq8PoSs64d9MP1R8tuwMpoLaC5UKZTM7eRiJ0ou8YvIiq88esPeBrTtmqcfVkTDFlUbdUooHsNDK
oTy2sLQmTsQr8a40B7fTHquF2AeVqC4B3n86wj1fPYZrbVi3DAu3kfl6C+zVz5Xe+UehN4jLUA3M
oWUK/dNhV5Tlvbtd03at6+O8nWH5fcGaL2UMOScb5TEFw7KdidJ8dTq04Xq6N9aP5BTWc/wj2w4F
1U6vWAQKj5x1Ea9uH+gl5Str/uF+e4WVF6Z9RZhkj22zEetM1ZzhPRyfe60tyMSStG7yraQKd6lV
mb6Z0QHWe24DpN0cBl48HXXPkqf2jQC6voxytVnA2VbIqmhHdJplBZu3fz0LHmqXzawaNQTEgy0B
U8aGzVjy+mD/VOAyjJdjucAKmQ3gOVrGyff3VuHu5kM53etbLN9o8nQ5yJUx0dOu1bEeTI77mrso
zn5pgpz/UlYE78B2NJMDVnOspy1F2CTamRajWFeOa4Lcw6zCiOaTCDeMHgFQH+8KVYnJDZMm4Jbv
hT2MKn6ZNjkVHppQLMuYK8LcC9nr4tYASs2uiZG89Nk/Md7zSy19C4KCjkzflSrRjJxxdsKjHYKp
EuCPDN+j+YKC73xFH9LXGW/chFAFl/4DrjVkX5nT4T08QVCivD4YAxzotbCqgDLEv4Z5fIGCBqtb
R4YgqB04eeiUegZYhydCPVqE5QBZM6uQAwQAAIIcgnCL1GsNa4rfcst1cb/+3bj8dWHtp3bZrPWq
M8KUdpmpjv0FlDkBFvqgsixzoB+072YjciPURgg2ERvnsJ75Wza9eAAiqDiRvIudEHt0OhZWlNvo
RDwG+VKCuKVA+mbU4yJRKpmViMQ2cOIIYBCk9EIzmdpByWYzRqb9b3Ei1n9nbT6czZit2qahYmz5
d+tcXezCCKVrsbb7rJ9Dd0qf5ZwAYigj9MUspuicStjpqWAGIuhF6dvrxR/xB343FeT5Lb+pWgPj
4wTH0dKE7u1LW1Zf+1O1NI/68b6Ox16xxRp2xRjZLpx39cQSZ1a+hS96r5g6i/ZIgdY2ysb5ui+s
g7KhJJsy1C+v+qyW9fxyYjkdb36uUrbgPv3nW7UdVdex9HTwovj7g+9pU8vGSIq1lvk1FRMueEBT
VasjQlyVEu37qL3i5iZc6UNyyeUFdv1EEV2xw4I3mQtzQxpzgCWFPdURz51rOQcAyqDEEIlAsj1a
2EuAihRLPVXnARrEdg+l0R2TC7gQLxaoGNKXu3+HCfOAQiPC3lCXQMRnQQu7T7hX424xU5AOnYMc
D2MIiTgfBlKCDxy70wD9jUaLifc0IP4n6Wkwh3midOAWcKvURcxs7oiVVAlpFZNXqvR6JbzrX3r7
f1ijOoYtqya3j+5Q9Z8YgGHl7K3O4gnZf5ZwsjA/wr/xTNviXRlDoHIxMapijKFg8IthpuUZvgue
DKUlXBrvyTY/FIwpaOCZYyY8KjUjjT0wIPZsQDHsIyF+jckpIgj7WvpL8fzHyunvT/DElIusrOqs
KCvW4dWHZ0243gAvlUZQeemlSTYgh8CGkN6J8pkJgJtaVkM/81tCGB4DJ5zimAS3VpB/wIjmN5aA
YIMfOeyOXy73P5CUv9/s07i7j+tbara82Vbwn26Vy/CkOW5EOcm/V2PpgtUsu9owWrefDX6Vqa/i
LZdtHp/Idk7WV3gqF+VandwX3RT7+yUkPMb5UQj0+EZQJJvXBK+7UbT++aH7xyb973f+1BpUTpJX
Xc07l5d0ICUrFxQbV1+ewpYjYNSt30A4X/JjvivQMq7iWbPJ32mkUAV+r1J/fjuK+VQETEWVSa8A
zYasp9jqM3U1zQzjEV3taHFv5oK3jEj9NZd61f5dfb9C2bRn91tfY9lzuEPvJ2pJsBiRVLmvlP0O
T5cH/YZG/Xav4Hbs+CgdxgrCMjiWIi+0iKGjWGX1RkuAPbxqkn/U+AOU9y+KSW2NmclhsZO1mmC8
RvzPZE8nGA3wBAU3FqN+MnkcMjx08N14OGSKQbJDGgQNyIvf8LxskWsMNWIZvfv7dQMOiziuwiQX
ltTIUnGFc01fmjn52HrMmPXfAE8ht7C60ZyFbrElmJFQfFLNo60gkvXRXtwfwa1YWRaHk6/hBYcK
73jdtB9G38RjmQN6qq/b/UHswK5ofgiToeC0w1hfSrw/R5qlKiDeNHosCQ4sDhG0I8iMj3rMygwC
jAUJwuwWkqq7EYDuCGsFkRfGY/ZBNyBZO/Ipa/b5sLTtCU79OvJkFvV4oTUI3HH05VwwfBWSMFAC
cdO8oqsVhOoRo+PCf4BrYaCewNfzt7z453v3P/fKU4m46kmUK7YVLV4htwwNBtEXPDQaZ+OEM/ve
w5vKtvv/0yQXM1pGyvsrTQ/byeId8gDRpb8VAuWp0xZvyRBcTkcxMYziVv77DMtrO4nLhxItlHW5
dXbg7Tq5EIzor/LpugAwo+Zj9/fzU/PsDP/9qiq7LMtQ1O9G/+9XvZo3o0yiMFogHgOx7Dxzi3Qz
XTvpqN6wil9AGdYPnS0sFaIRpMQBBEsFTlUM/ce/TMGYtOTl8U4KVAxXwt/PuUxwAaxoQJSloOwM
iJOIbqBVfrFB9IYSqt2l70S2IrHaJPttaU5//kzfqWl/dAMm0Ts6q1CZDtrRrP9cyUe5r81OUs+L
m7ZKTWRb4yrHV2FBEgvGt8Jpdf+J5wTWrcl+nOp9aatTdptR0qyUCobVCi97/TY0k1dpP5DPOFRf
jnK8NNPg5zf6369cMwyHta1uOfxPfl51YueoS2fZBgX5Atdut1jQFzLOfW4NV5FNCEsgunwsD1vv
l1dWxbHydI3+eumn4n17RMk9igxp3tCx38cZ2ii737aBDBtQGuEphq1v9wGNkLG5Aq/FBQ09E5Q8
4CNxZEe5oAvZI4pWivwFIHVnTWw8FnDvFQopy0QT4yOazMbsxdgYqb5Md9ODr8d/W6LEZ9vmqjbc
+/7lgiMONKMeZ7GR9WF9PnqcWsWh20avyEDvGjijiwAcVbOq+Ii62UhY7y0yJsiALfAoJoICGEcg
3yqoTEn7gROE5W5xsBW2oqgGIQH1mEgRhYnpPEdzyAHlV18RdXgbLh5D0O/ZBXBfFsLOFc3MpXca
bca5NyaeNvd8Mqvd6xpE1Wc5Az0X+4sgY7Chu/vtyxEd1tN3w9hnmwzcPJTWd1bhH8vVx02tUrm6
OPOUlMnzIYdUTrS9ZL2nEtaLiCgjY6FdCY3ACs1466hIyCZkBNa/3CT/qUiaqRiOeJJMSzN15akT
PJtFdDHyszMvZbS9KpV7amZbw/ystakdbS9yjpEDArP0syyD0nz/+eWfJjWe4r9f/alEXx553HR6
5MxzFDdEZdN4C4ehnPx4mLDR7OdXe+7Dvl/OwsBRthQDOEUTF+OPi661unHrirs9x5kOOlhVBoU5
lW4G5yhyKxrWCt4Vus501GGiiEC2GxXZCAvyEIsghG1qwwH+FV3hAF7Tfm4a431FonabjWKjDR42
juUO6rS4Amz30m4U3pYtQ9jees/VMb8qfJ8lxXMgu8qvmAH+/PH++7ibuio+noqGQVasp4tZZE2T
PeKLNY/KAxdzXy/ZEp7l96Qd/fxCyjN+Iy6kARzlYGpoizr8NITe0kSKk0zR5zF414L0jxKq5Ne1
C7BbB5mBaInG4EL6ayHCMYi7gBUKuZ6uF3EnW3iMLDt/z9oF2jvGFGsZLh+sKLBUzJnhEQHAvSht
rxpdP9VPeEcYCp1tF09mSgrzmm34j9KP2tFZEfmVUIyzd31xOzKkFIs7pQp9hJCAsdBLBjYEvHa6
R0x6xmUPg3FBZGK/gYWeNLV30D2Z3KZ0INE8OdxmiIeLeXHE+A8nYj7IfglQinYyc+/j/Xt7IP3D
GSNJJr34vlMzOD/tF708m0GsLqiIjHCsvFj+R4v04HxaONy7+hAgCYnZHENVgbwSR47XK4RqFrnT
5BPcoWPNSnYBfBnkAPsH7ShQU//nr019Wjh9f2uqolmcl46F8kv9+/aXtTRkCOn0eQhF0yS6w2tH
INeAh9Cw4GJToO3YFy0Jyp32RMS9FC4d5kNBb/9lgLP+UXiAnFCgAS6hdXpuhdKHmab1PdHmyRC/
iWHeo1Pu8yS+YEvlXkQoB218tJIm8uDcvwfm9jy5vejsrOfRimB6z4JtFi/OE4govXrTjM03Jv+l
1frsZcclynZQxPX9VVqd59chzgeRS4bn/tRsMYpb7E+a95iYKCikUTIth0ZfC7BFH58Ddcy2dZEA
Ff188f9R6QycQA1dZ3Ejljd/X3vn/KgUKzfUeUa6UXlomaByzJ86NF5D5/JL0yEev78PF16Ik0U1
oWRwyIgd0h91LtYVqb5ZuTy/JiOgFXVuS5/s8NvzO2SX8PpLL/bfj2YZ9DgkV2mqDN/iqamN40jl
k13lOQmZtjwqrlN8kGvIlDLwhdL9UuVEFXv+bJammzanJ+Eiz/2UJt9SRb0Y8hzp6Y1Wbl8RSzZV
YYT//IXpv73Q0zdW11pcFGdeqG4wMxWLNe5JBHUPKv0NGxX3iojnINk97TaMy5l+n2T3SUoAANQu
u9dCk8VVC/aSQjweFure+XBh+zbEKIP4p33hsk9Fl86hQ62g1HAKRbDnKAQErinjRrSqAKYBEdlF
Ofj5sxn/7T7gEvxxEZ/q9zWCHU6JkOdQdVgdhvKgZRexFK5jA3l7j6ZXnLq/cCCGcKzRtl38OumH
MTFHLJSVl6u+RhZ2h5HCJIPFeDOQGQIUQhp8iimuLTrep/derI/CV+tN+3zsCh5eAj52JgCRvK73
Q/syL1h15f3GWKuIxWdthQ8FdJlfGpznfSlFj49qwmIlYY3j0RZ16I9nIe3udaWXhTyXt+HYnpp4
1cH8CCcGNB2RuMFeOKU9HsBpA5PBMPF0mzIfAlov74E2wecWqmtKlgpEvMsLua/DAsmw7cfgCSR1
sNOB2ApedXQ29w0yZWZ1HZ7nZZBOtcVjAfUlOoHfX98gyrDnk/esZT1gnQpyE30V5h2+tTD81Ev6
mq8vBazGyP3z9639817+4yLof1+EfSfdc0fK5DlefY0yUa/jqBuwKcnBA+iCSTaeQEUCsIrHVfhW
FYt9iQhw0OhTrZ6Ul14MnJrS0Qxi5Gug8nMJl47z4ExLQ/zIvWcsimaEhaCtYb36yzf4fRI8P/E2
PBGFW5b56ftB/eMbrKTY0W661pFSxrg+uVz7JH1kOBMKdxQXAbtcgyPrWwtui8axnKHdLNjFRNcW
LzHCx92wfLlD0oihs9jVoKuAATalSkpvQhQlhlGkja7LGzroGynF2K3pQ1WgPzb3BUCdWPq2flr9
UqSf/aG/70xogBwHZN85hvHUr6n1o3ncOrmbE5KSDuO3svbPqM6pD+wj0Sh87u2t1ZH9iydHz8YE
CVc4ZvL+A93uZZa1I2By+a3ABP8I2XRPilfQfUkAWRgcIPZlI9vLsR9FGt/2kJ/Y8UtiT+DpJnAo
34C5E/LOdkSGAoZjcUHMtlUPIJMoPLgY1N0DvZ8df74P/3Ub/vmJn/agLVP73ja6br5XRreon0oT
QLzbb6ffP84jk4WA7sgmd4z9zab6436puxri+oPTD8TdAJTQwunlPMNDrYaBPf/5EynKf5sq6uQf
r/Y0QFWhsm+yGA9tc2qiiOM5npz7NjoF2GKMtV+AexoNJmw3YDbkeR83GFalezmUIyzt4XFpOXKm
gMUMpUZKsPjzAG3ArLqXGEIsvC08hYC36RzvEM3xFcOeihBoEELURT2o2pYDF4AVUrO0MT/k7iUU
1NffzkcOILT5BJRcajd7RbdvrkNsMlwDtwtsXJDtH69QFxyf4JO4mIUE4TUjfOTRkDtvCLiiNaaR
uOEk7/Y4XUmjyyt0zPAUvycb8Lzy2xbFHEhvqH3jMxv1EVmpcjL9oHNVs76FLfudgLk+OaqZNiD3
Sqezr38pbc9MLfEU2QAZBt+1CoaqPV3/sMh47otrN9dUv5DhBI9Ds6fa/oMwN+ikeLIskwKOtnDK
3fvKscpYCvloCWA8m/UAyi3uPyg9CHbxAAX/p4BpVxxf4WUbJ6/ExDrXcYeRgdMnr8U2xc4LkytZ
FUuKZoNjAzUdL8hImSEzqW08BXoVF1EZm/GLg5ElwTH/R9l57bauJVv0iwgwh1eJQVm2ZDm9EI5M
YiZFUl/fgwYa2JbdFhr3osPpfQ4lilyrVtWcY8LZaGk6kIaIsRTDq+R0EXnKK7O5csT9pefDFqdT
hJmWIYk4N76v9MVJD41eHIYtIwaLfvTWuEk/aSVMCru4gdC958TyQUZrsCgPLczUA5gkcztufe/s
UsheIu7Mldee6/4s2vhUuq5isVcp3C4KUj+rzWNQn4dt6ZCSjt4rXQwvLM/iQfFtaIgYb2bGQ+IV
jvTJAj3DvB4yaLjtV0RXkR+0rl7LD9ly4uSp1SC7jqHp/OtOQHTUYAUm9ASjJsw+kDhY9x3ZGnku
Ij537MPNjI2NGZ7D1Bk7REtAktd/qrSh4AWZb/ijveIjiN3MA3Boy644Y3EsipVCoq437PrTXBhD
kYad6Yk7UrN023AZsLY7QkycgG4R7fJXwcWhTl4mS6qBEMLJoYXMig9kwBHOOohPk4YMs8Spr5Ry
v5yj+MENEUUzAxFquoutXTdyRU2607At3nDkii/5i45tjF6oBPyLSIi5oc9acSo+Y6whnBhHJG29
4IUXg9kYpU1H4qE/kaMZUOgTA9PSxr1rjJxRm0FUHLsREj8BoJytjNNQOw1nOXmIpB+PHIztYMzJ
NPIVuzEmLC2IhdBoHOUFfEdYLMMWLRjwFUVanD7B7AdMF7xWomNLMjc0ri38LDHZ5tq2q5dG71Hs
MnwwUNFduU2a/vO8aXDI5AgGSUG0FPNi7wmqJjZSiRfDmilu6zVbqlsKBdZVnqX4tNEqj6Q0upbB
Ovsslgx9kEkIJxc/xOkrKZWMOkUApMXK4nWwakRmtZm8QI4rrNE2IsiogWCO4shGmahI4hjqfPqH
pJ5qN+TIzfVPYs949JXaoWyJD0gDzNCl5tWoOJbGXXdvkeLNZo3qdrSbqC/+PNuLrNUbEQo4Dmne
ioY8shUT7XwWPCgwsdlgMEvqzOWIUOZHQPx18pQxbYmsFpR22FIigr5sGZBoT6QxWQPnHRRmILGg
oFuoy3znYEbUZdhhOlgzvxKhso6fkH84UhNUEmAeeAbwmjCpQqLG4YYhkwgv+gPbCihidiEeEJo3
/FMIFMbTpBGzmkyjDi/4yLes1PnQ2iGJR/Sj6CfWnlHY0W3tKcDKxm748IGEPfnAOY4mYbS83Ml7
a9c9ofvWtakq8O0m6SFYR165MHbdmlbRA2bSV+QLGgxbbiT9frZJKA7iREcd+Bq2YEddRA4o5PtV
szXfUS12ucsNONZTcljZVRXMn8SkHRhtKcoLpW//qgG4NCYwUIo9ww+aISSet9jJey8DOxTb4auA
KgYFLySVD+ALoEow7YW3AUYtYoocOLkdg2iyFPfBM5VkFfH6bDSYmjFJVTahKWWGkngiv7GLe0wJ
FwF2sX1xq7rZotjl8+imfwk3SEp0DLHggMaYB1pC7KEgWlawCGHXxXhj9qwmVT92ZpR+oi30rbGG
T6Q+0i5/YUVv7/B3e8aC5HUPn+k2f4oglUO/GtPEpUOPrOoWHyXKYVpkH8p8eEXddyu+ch5jv9c3
Gsq7GFQdzDNs6xqaWkSSs0DaqQWRQdPwOf5AWae+4icbx2XqkwnXrVlp5IrFB9BjWrMCTQpDCSHk
sFIW6lzY0agLK4g12ISItJrKqHKRcbwJt/4jcHXlg9TcTenC/9WwVQQezMdCnNetF2jOUV/WBGG8
QeMSDvr7+AvzQDDr31mLfIso2noqt2SMIhmm6l2dP0fsxV19A6GJbQDS4w3SgNvWPS7FR3PWrLNd
codUR52rzPxW0i2ojPM6uwWBjZ6aWphXUyPuNObEMKI2Cc2LP4R5tyzIjxn/uzBLh5UgzE7DIsUi
2s8IMGUO6iuvp2dghESvZeWqjt2uc4fOhXl5Dhd+PO0RctEHOER79DPxAWlw9mYhOQvs5okRzYks
P3T5qFdfs0NPhh+ohufg89RiikHwPVXJN3TRpyFbhXUcghGe9T0WN7fCcXD0jmuouhv/Vr7F+A4k
In6OZ8XLsBdfRbLeWZKMackAGd7ZhrbFnA7asAH1PWzP3V6Lns9YY1+SF+zrReLQ8gTZutMfm5fT
Lfp06gMeL36m5C1kB+UwscxeSpd98Tm4RxFuHvrHdCcvxN1x9DjXi/y+gE+GIFSmw2ijsLGDbbwS
dwkmOabh+jpk4YclEHyGHFBO8hJZO+/ZI678tap5YTA39UUVLDjjQV3fBQBIlt2yu7Ir/Fa8m7ql
iLqsapaCEu97tSQ2naGc0hjOmGK8GMjtOS9l6i7tcSkJTyED+XAWZ1cCrI2fjXrDZPJDucroR6QZ
e3HVvh8SK0v6Lc4NmddCDdb9CZriPkkKT802Wr9vUw/WUaa+o0arGBBK+o6UHxroGfe1ZpgOwiZm
ZJh2T6KwU+RDz9irXFcj6s7tMyJz1lAfOZwggf8wmOLlGhm/jwrxvrqwRu044t7LxclaNTg+xrU/
m1uTwSDkbEMPTwp2gbHoonlovJ5opqai1/HLqvsjcSDQvulvEKGyB+2UJkA01hIRWIA04lXM6aZi
TdP1GxZNS1yU/UNK0x+xVDkkVzoDknghhhuLf4aqlD2Mt2lrX448lKAsz1lRYlCGe3N/nJ/2Puvz
Qc5v2Gi7l3oXvo3mSUjabISFg4sSYRc+2XJ/bm+s0lOfjurcj8GUnG8VJK9Oi4rYRR6tUQONAQEG
60YOIYdkIk/FQD96i3Gs46mZWs8Ui8Kk1iBNzpojjY+lFE/Zg+obfFVOO1NimzIA3WjlnVE2QxgY
sbvZM4hJR6H+xO38gBU+Yxg6pQyoVJu3Fs0v//VM6pqG68TOohtBdOOPcpkocz26BU8Sj6MHFgZ8
fDQgd7pTfQy7K6fan/W6KYrM1kVV1TVR+zpl/HOEjtNECuWGJ5TuGBU4BQchLlrjlB4JFtk8pNCU
8aUhIXTUbH0iq1S99tt+yV+/t31M3g2FDq+kKUwoL84Mje4fDdVUqBH3wrL9rGjELRIsStJEWLL6
M0j3Soy9CBReIRXmD5qdLkkYlzeixxHPlm8xS4k7yikKX2OC9jPClopCj+LqaJtr1dO94x20Qkzq
dHiRyAPHoP+PaH0Yx94nGpmuyX9E4n+aDJ/WhKyc84pwKwwvPbhaJ11QKs4yPHr9dNWuAMXQ88bD
U4LANt3TjPxPggypqkbijqgAifB0m6O4PzOeA1Tytdu6UTQxDuh4nhHSqdsxGGRkSShrBao625V1
SBjG7Dow0HfdjbQR+smwlTx9XzAeDRhwMAcvH4f3ZkJs0Si4x4sw5iGAbULYK9/4LgFucmM3r6oN
2gBYurBi9J09R/vAHZ82gtefZqIBdWJ9WvdPLO6WaLfGAkkCBK+OKuWjfIDG9indsOEb70tmZ1K0
6vWbk3emgVBOZtAXb7U769rS/HVS/fn760wVJNlg1njx+3exaXWZKrfbmJhfvxdtA8zZ2IWEdIe+
U0tXwXFNsjSoi1pzT9ZWovRIOKkt69OrxCMQPoVpRO/vWcqfW6pSKbvVtGfss7GsIZdbRFTbd7F6
yLsOvebAjR8zwsem4pPVsdKW5qEgCTQdQc0NtZi5lWXAjMoH63HJjwQYJYH3QoxZT3Hd3mckGx67
jxNWuoyJVEzyghB+thb26hdTQVlgMOKrDz2FdA7aaimgrEGebKG1JKp3mJqkFUPUR3fcToDGVIlT
jD2MiQmWR+uewmwH3rk7uZEwLdgBOvLaR88yobLCJIEISJ4TaA8Db/ATKr0aAFUA30rCn4id1LVM
gj9xmBJpK/TxtKrR92CH7sB0GAGSgyKYJagthPPmOHyoZTOJTErawJqdQtUuz2dHLObYE/5eaL5O
pz9+ZBNZDHo+hoCXL3l5xpMQl2W7bXoSAu45rgYPIFv5KbtPOeEMXWzIIdOgWIMU0ldnf5lpz23+
clQOVr8amrVZ3MrW1oxZzR+GenFSgFCu43IlnR9PJRzlWReS6/nZt89d9tiRU8tfF27jeFkZW3IE
K2mOLyU2rvR2vxzPP74X0knOnCqyq8vTZtqJZZ30p3brD7MkWnR0VEFMsvJjKSVkQP1Mw4fKf5KJ
WAHMMZG0ZxpOxvk1Uh+GaNnLs/N5DdQZBVWpryEOg/8Fllz1s5Ahdr4rwbUIn0XyZkZEPTnk90Dc
L+Ur7+DVb2F+L1RMQR2kou7bbTFvX4THzAWfjmv9C3sW1x7eZQ41ZmP3xAXRYXqVgF0FC2nXuufP
dk+zMBJtkx2OaTkV/lMLQm4iIvonypNwmwmC6mGgKPz7mfp94fjn3l+UV1JWhEZQdu22u43nEPZn
AyE1dJFoXoThhE2b6BmOt+8CvtlF/MFGKl99rseu4+Xvj8Da0ETF4ue3LqZOflIFnTrk7ZYer86r
/4CHMn4cn2wiN5/zh/QTE7GKpABvuVGAoiP7EFvviHDTPPm0Pp9cldeO9z2byvHojg7vJeQE/ivF
d1JMOOBYngyiBMO9A5B+UyFSpSHLgMN0r9zPn50TEzQx/4/ylldVveiwtn0UnLXMb7a8OKiChLyc
FGfAdIFpn4+fBW20rrxtIIfgsZJFklTMK7XAz3qZD6BToRuo/3EpXbZujscqrQK12dapg7Ym4CJG
5tUZQJ7C+/vLjs/Gj9/tn0tdPPGMEq02ibmU7A1TfYqZxlY8GCVX7ulv9dW/3+jiER3yureElMuo
DP2MXbuKD39/j0uFP5Xxt3umXwzl5WHoKLiVhuqpGpnCU1ok4htkEYwNCOIHUmzecwI2c15QsmSW
RFeRUMXpnKOP/BHwaD7K1SzByIcwhv5NPqsLByJC0izrbN4DE7UQn9PdJ3oXggsn1JKp1TVmxq+/
vPElEDEwi3819f6pQ+ve789hLDXbAgYZ+rDuljAdtt/T8XhljvBL45wb9s+lLvqovV6LhQAFdsvh
Wu63ZTIT21clesk4zzaCnYKhJ3rwPOuOLCTzqKKluxveALXTMpBCKPQENkxkCLigTifJ66mjLPr7
N5V/eRElVUPchdZCpNN78SJGXRakSndugKlMmFkTJTvconhnhk/VKmylFUHpLK1exjGEXCd5qw83
Wr3Chl6O0BOKteTh7480vg4Xr4s0mpE0cMUYxa2LT5RaTaC1BUPWtq8drbilh6xYOiHxiJgEGwHD
35f7Kf9XmAPrnNZ1CkKkLePz8s/zkMq+cVSsgvem38rWpopXQfNa6bsURpLllDQTOzekuRC5fuTp
kgv3mOq/T5Clk2T1OJx3YzFTbHwSPkwfhxSe2aAGdvtScUMVpkIibutIf5COj2a6yvANSqR++TGw
hIKQjfzphDfcF/vJyVjG5b3aP6j6Wz08BCZVfvii6zhOwHbBllx1pp22N2ayztEy9urejLcx4R2c
jZs9nY26vRHau1pOiTBcCtf63b/NJblVSKMVdDkWosCLWxWpSq3HetuMOpl43i6LFSK6UUF3Ypxi
YZkkQ/2t9YhHdmU6vot4Xs84+AMc71x/bji5BQDQi7M7a3kirEaFmIhyYX5eNrFbH6RXciKcnXij
pZPqU933C7p79mk/brDjJSfnnbwXPDDu2D/7qeJZn/4r6LZhHoKUCJnUkcnrVaZdPWOxC8VZbNix
77zRdNiLs5r+sTBT1UPHRk23DSaP8T7s6mHMiWEwDUCGPj1QkJn1Li6O76iMAeWlG+YreLMiIgrQ
dtpgmeVZQ+NctUP0g7cAJBkGZ1dK2C950/d3wLIMZAljqafJP3gyfWeWNCcanskCIMXwQCBqzvac
h++nDlolHfTj5KiADgMwdqw//eigBhuVDTRgiNLS39EtFNQ6s+LsSv32c5fhkymcnkVZl7EeXOwB
J/Fc92ZYN9uOAkeV12koQgXEDHnlFvx6HZ41mR0aDdjlKh0oQVU2mlFvI3IU9MxjpY7MTz+7Ihb+
0kT/uNP/XOdiifbFNmmOBddR6rWafQalcz6tS4m0WC9hGKEd7ZOy1ruP7P9feVWR2kfCciky7WfW
9n3dkfSyPsESqrdnZCUDGh80XHPoK6fHcVwTThH15u0dGc5KNS0QQQG2bpnKOPJjRT4Suh9XLhwy
OP9eDhFqX66/fC5kPfikLF3WzMtjhqgdxSYe9GrbLgSXU2I48jIVW5od3WiB0cbO7G5dermHZMRp
sOO3dmlD6p/789TLp/WajCEXBQ9/XoJUhudpGttHl4m1By7fi5wC1S2LwETiv/k38TbccxrjT2du
6pDUOw1dlJTJnEmI10/oSk5B3zmFYzi45D14nCAsrSnHBIbrOO9s/uZp+5i9FF7iii4dLJec2Wei
n28RKu5QWNuw8CbUdrPuwd+ZG2WePDAwsd+ryX7830lz8oh1mTXTT6DXE9o1k0958jTOWhM7nDer
k93uQ4cAPNt38u3RKabire6E82zuT3OgjJFNH38WrslUubPswRuu7FA/NsSLH+SifrQayDFJZ1Rb
VaRAXZTHypU5AhQgdyI4ZvAxrzwCP+QnKL3HZ1MVNZMW6GWdd24rKbNytWTNO5Tdi2HszA8JGmSx
z+jbJ8LBtO7+vuQvz5wkomAVIQZw7S9t4T97cBi3cd21ebkt4oMfTbudITonEjqQ/MUuCYJ/X+1L
GPvtpR+/4D+XGxeffy5nxsfBSiIuh/mQpm69S5/TNbsHtJkCpbaFkRbGR7hL3suV7qY3FQ8IvYLt
+aMDOsEZlFbG+Zr99JefWeJApIynOwC74lip/fOhCgE/FXtvsSWmXrqjh6yg08GQrXlt6165Acq4
rP24A7zb1D6yofMzf7+YAUnO7HwuRlIUPb9P5HrlDssWfAYAAcryqAAEt2XDtjSnipyW9KPH6AMz
5h69xx2W7/Ojvm7v0TqG5TwG6cp4Vlv1c8ut5uq9eDiJk/wDaEADz0SzT8JUJ4qJqSZT8mxLCq6D
xJX3uH9AM7LwFzIOsXwE0BHoaDrt4CU0xSComE4CC+uGAE6c1eoEmT6sN+bWygMz9moJNv+QL8y9
ch9QfKxJUMl24qOyAbZpSFN/FX76K2a05aK7l8spYk3Gz2Besrt8gxWNf2DCkIiROssN8AFiy9KF
JeAFvxHrGcBcNZkaHXls3rCP7gLYoOeX6Mm477EwQyCF+7LrP8nATEjDwJzWwXzw0nYj5wsYzjnt
tzcNpc8EaA6KLCbf3ad4SxO4WmUflCCYc7pH0N1bfaOuGY0ji3xSX3G4+oeQKLnXE6k9NIkreAE0
+m8IJD+og5O+YAydHylAXGEJy2Tmr4PlNtySS+IC31wf9/qNtknBfpzIZUAVNOtm4K2w0inz/qk+
Eahln9e+m3RTIP3grTGU3zO5HXUuE+bQ4AesHTE/3RpL88jmLKdDM+JdBNoeBHyS23TMUbH0qAk/
wugdbd/fj+aPfX98Nf95MOXvD6Ze+HqH06DYtrKXJirIjmkjkUIpXbnOz42fzgM69lFkjpRX/XpD
/nnd4uF8Uo65UmwL5V3wt756G4SMYvxPf1h05GVrTksXFS0h59G/v+Kvl2aZQ5/JmcugAfH9O5Z9
kvq+NfAdj6E3nLjxiA7E8lMuXo6cDgqWpMQ6ZCwyIW6bWhquLPBfb/fF2487y2LSQSOQr3+5/g1m
kXAw5QM4LWMN3nU7cIGz2sgJHMVW7NQRHsA/ORr6Rp+/Tr42fITeluzeFqfCRFtq7ojtlvizRze2
Sd/i/8rpaYJEY8p7heyNvvB0Bd5mok4eLAZcLbuz6pYuR24b8jz/mjlo+YgiSuyEv1JtZFuBiayu
chex87W65pdN7dt3vji75H7X68eMB0t6JK2G+C+EEznpSQu6XP0HR62/f+RfdrRvl7vYtFtLijLz
yOUCyAZEAfvLFqAAhKsIS9y0udYc/vLU/fhJdZSpo2DRVKWLnzSUu65OU5XdQ3BjFOf8FgCE34xH
ZXZ8Ne+QsJGIG+tMjtzkGhz3l51Llkm7QbwMAZPp6ffnuQv6Qilirs1+4d/HjIqMMa0KunR+7VLj
r/Tza/73UgwUv19KNNq4LAK5AJ+PHnQqxvfMSobQ0/MrfjTV/GWL5EtZGl1frG/WpbGvysL2KChB
sY1p7I5Bk3Cxp6aGAtKW2qmJ0HP8d4LIEIkWqFJkBquMEEWgICARXxpWUvo2BBCjaSMKjSYKxKtP
A20GQkIIVzzpoCKrKeZEHUDdJ5QMhkYtKNvMGTLPB9LW4422o9zB7m+NyGSk6Lh9uxFdz3mIvdrC
ZmVOMF5r7LDj0H+kkRDFLo+RHSBJsif5i91C8lv1ThYfljFqOcRXR1CbJDRhGpam7W17e14RKIhK
hy1aBhI3UdQZCe0C9B8nIUPCd1X2v+3RoxJyVXATfA5AHXBw7k+uuFbviSHRUBelsICnqGEzxkkN
qimSKycxTlnM3qh+sXk8FMt0Dg9rpgE366ARuNkn6ZQvggep9UCwvJMtvsae+jIjSXLE/pRPsH5K
moY4XJCUsoGa0wFgasViPUnf2aHwXq6AHxL9wEwczem8BOkPjfrOf0oPEiBQs3fBxgE3k+Ab6/Zp
IODVQeIMh+1I6oM1aWB+4bcrbalyGbUpmYONjhQ2xE2CCkcFnirSFmDWzrEirm0qkaAmOWXuIl/D
UPxmHZDGMxhkXzSQMwsTi30DMjQKLaJ7tuJTj6JeHBXS3I1grtzK7wM7MFAlY4VWrXmw0D5SWwqz
olhEyTLSNigmqUMr/ibircHca8/Zq4COrPTqblagNsbVQ/7DTlrkK/OuAH8P0hVeMcUpMXTDDW7w
6tW/G96GN3pTe9x3Qe1EB/2GIFibsnYlbtsnfRWto7toVc3Ex6xy8Y4DOC3vkKIVu9Om8cbsgEdz
b73w+YG+8X3Kk4M7J85tPplV7qPILg7yksrAXLZ75ckEj3cjIdeCOSM8iQ/ma31jkgFEtQVylSzW
B+m9wkgH7IFeEUahT+09CskPgHs6ChwZ34gP9U11Gy+LZ+tGfI2XCC3eKWFQNKLDSF6lG513RkT0
jqUFKU/PZyo98A8q+EHuL4rULYFHTyd1ArZNAQH4aKCHBKz6BIuZD5asEOmlZI5tgJFCXgWoyN+H
GdE/2xVZGomn0jEiKR47Fbm3o627P6DIOyPC+iJOIXORtsZEeI+53bEtPPVMgkatxYSeEp9Mex8H
MMRBvWnb4H7YiYiYBgRH/o62b7vwbwnneYYoyQqRPnS3wWvz5iO3OEMhRcsXT9mLaFaNAy6DIfGk
A9yloiXzlxLWUpUvgJFeXtKEAoMO8YqPyoid/0xpR5wZbi/A057vCCuU1yGOILKS0L8C9RgVW0ym
ONFL5FbwfN0pxI1MaiLZHo4fsBby/TDTd39vhEAUflmz6bAo4MjIB+RQ+X3NPqet2sUnHalR+i5Y
jPr096S4D8E+9PVTRrFLt3HSoSJigQpli+jdGFDSPj9tz1q/yqPUqepsqqQIjMrlYKkTedSNEbaU
YyozktjRi10kK86ZUIC8rECyJRsJfmcQ+rbW7yxm1i/sGD0a5dba1cRI85yHKhLRVmICfwTK/C5W
GcmuvDssZNZAN4MO/JG0o/wxlxjYwFCODMb1CHMgGll2pT8JoFxUfZucPqV405GFzeQyF7EVhxuD
85HK604QMtmiaS8zV8v4Ja1+FrNuI1mXCDDCHBDuY/j/dP919M4W7busXaJMmqrn2G5BeCi80GcV
VTVWvyoenSDgsNQCDDTJPO+txd9rvtfVHTmFYFNyOAzorsL3+hi7RzM7COFHpGN4jYapXEaboPRn
ldW6IYzSUSPQIDTAJC2FH5VCy/nxFHwIts4GoouhV/RAVuA1xaxM5zB3iwipbjzpa2wHgPfobFf5
PgM6L2DC1qR9it7x7wdHlX88N2P/k+kgAmsZrPZFxRalvmLmKaYG2cvvEcgUBLCgxNdtFI05e5A6
lQJPFecdSRq4JTzcuR0AI4C3UFg4s0KGR1TPDNmYoGh7R17B2jwgkHW0A0bJ4BFbdYqJnE2TVlu0
5cQkku2zTV7//iK/1GYYZzXGnTJn7VGf9/0F0MxzFIT5Odwa0F/IGBvImcpqoqrqde/blPiGcBOj
tD26xRGYDqtJhMT1mqX2Z1MZm4SkjKWMIQJVv9RFNBYPt1Yowbawe9UJdm0yj2BDnlcEbB0jt3hN
OC/elRY79mx0qrvmacO6Vwrk9FyRK36Vo9/rOIa/Y8FoMMj+SU04R1pqFIoIKUhaJXTyM86bc0s5
NI2TB3Pd37WS7aP5JUA1Ru9KYDfrg6pfKfKksc1x+TEQiqBG01mdCCX5/suc+iDK0vgofM27TAf7
hwXilbJDX3ZblmL8R4K4/Ptx+OW51mhxQbXHT21iKrh4rhNDaE5dEgobX0sXfbMIC5Z9UG9JuSm7
dTPs6D1HsBPBQA00Bir93TeI9vBdSfmo2EIqfMJ9KE7cGr6z4t+p+b5r3mNsn+X5UREXaDZbqZlX
xNwNReHkgzk3mUllGN4p0Mvjs0HC5uk4HwTWoiPQ/ya88ur+1MCqGjO8cUykG6qmfBlo/zlcy3Gr
xoUQ+5uT7pwgveVrWLwsjhb5Rp27b7qnv++p9PNcMF4Q+gmiH6wrX//7PxdsyyoppYYLFua8yCWS
/erbqtsYhAmSrlc8BQjU0AQjuXyC+BpXK5XFHRLD3x/jZ/OCT2HRw2ScyPslXhz6zC7AVipF/sYg
3deyecXTcGkW146yPxfG8TIKuAVmpGgnLi6TK+c+Qn/rbwLgUkRjFHb+nEj3qWQjPeqKNeGQcoR/
Qrry9X79WdFHYoCUjDGSYfxg/9zltD1KuZQ21qbEYIp6j5IfBo8erUKYvwE+ZfFNuaZs/mX1ZNT1
z0Uv+qJ+roZaKrTWBgh9A/Wk84L0fnyoapFqYFYlD6oENttu5KXVPpfRtjzv/v5Zf55v+QTc7fF2
j5zIi7N1G0liLyiJtYlhEYqsS/ZZdYVkRuVVKvO/r/Xrk2wi72FRtGREqherg9IYRzPIuJhuPOa0
2zE4Vu0sZffKS5e1UczX2F+kI3Q1J21uhfymUR4bgBbna4vjeGO/L47Yo8dREMYmhS7Zxa89CH1n
+X5CnfwOVOwUeqfIoeGrdxPAk2mxbXJP+Ugj17g2aP5pLWclBv+AMZv+GO/SRUNBb5OzlEe6vhES
qJXgoK1Ud49kdaFUt7U6WFmmgrSPJnyvE1rFi12Ir4Ius8NHlO1xRADtSXmP/HBv4aprkOO1BMv1
4Twtc1KyjGlhnlY6f+x0BvDbBpz3ctx1YYhaUz9zw8dzYu2Zse5kMi4JtbkpRO3K6/Q11bi8wQCD
dIMGA0uWflEXpJUglOcq0jc82NQ2i+IGA9SD8ao9RM8My7biOlo2d+Yn3D99bGE7/T5yOOXHE8Zg
hEPe9g6ALIewXpIYu3oOJnmHJGwCNhqUwAQIiG08kScRQAIA7o8mbQTwynblXVGRXGZM66hp+Br8
YHwb1aJr8n1hkKpIRRw0qJvwziDRcmPMTtvyttoT9NauhwOtDDDz7a31YDEX6LH5T86UxwjXCRTC
jgTTFl3rBtUQjWjOwQb9xgdzVDXY1iZ7JUIaZ0/82j1huHkivh23k/HcvdG+K+6r++xeuKXwbV66
FT2DF9Ddyicek5f0ndtxXy2kw/GWlAfEgaSk1Q+kqUEGfFeeMOBLCvIV7V17Z5rTP0ljKsuAq5LW
+TsHJd9wNeJRlElLP0sY4e38xYBj4U55T1/l3bWR8E95+qiMl4joht2s8QZcvPsdQIKzeCwIuyOk
h0lU5fjmVIIPT11i47I/neZm6zaIFzKXPErM/ajLR0k6583WIde3zogxnVY0ckwHKLbROELqmp2D
O4+yEmKS0DhoaY6k4gm7XHY5jYi6WxDmE87POBJjry3HaNYx0CV0z/EiWvnlTLXWR8nDxK2JTppt
o2rd6yZiHBSFz1kgTUpy+7BFE9PG60MwsmbrxaIkuQtEJdAmGjZOrc50fyofx08LsapVZi0Os2tN
168jwcUbhYpJ4xkUgY6TMvH9OexKLWqLLlE2BM8zRefAMrZDx8Byx8zh0NLZGY0HYgee1zUTUv1W
GEmQUBLGwZ0VCD5TprhhKL3OCdKwGcBefoiudiXNocdWJkvtRPPA1UxXqmiPrLqO9Fp8wrO83+v9
wwlVfHyAaBGIN3p5FweuLGPOw2FP14mmioz15rNirCZ6mor0axoB6zVRUmHhOiOdiz28d4S3ctdU
jpkx8BtnGHZZs+WWSdGy7lcWc+lrqg55XMu/3TgNBRgTAbxD1KQ/jijKceBP+6W2GeqIpsJ0QERs
tB8dbjqSNQGZRaadZUSTprfxyQT93wLre0a3riid04W85ykYQkThY4YKnZErOCDtR2VFhQ5rErIw
42jlhyM5qs4nMaorcxMVb2W+rNplCgi56m4G3EZAZqKPkwChNa3csZFQhncSiS8nMgNS5n8mjtr8
SSmepPRZIJVpIDh+GIWK4qKl4xPh6c8yL4vW1eTk6cyfo7FkDUev1N253EXGOiH2IaRbatIT6GjO
VngFhY5pjdOqmyKfE7CLLU6ljH/DfXPub4/5S4GWscOpg7hsIvlvf5cJP0qS8X6YsilLY+4U6LTv
D7qQpEpZDqm5GbRHSaZzPMAj5Qkz60UlL4oqvrJX/RRAX1zwYmmSRV+McyE2N2qyT45Lv362mImy
EKuokKOOdVHXPIHKsLqT0jd0aSjYJxr6zf4ojNDTPGOmQ//279vwdWb9/tx+vw8XL3wtZ0GSxNwH
IyWXTKJPxvapnj1fZBoMkZU5bVRN8XC7g4GUOECmbRlzv3yMGbJVdUuYGEhktbGl9LXWngs89X9/
wp+1zMWNu9gaObu2SlrzCQMyIQ0v7EiUv7svWFizjRXTZSrI5DLezwCjE8zYJwYnjcLkLxnR2UwK
SJKVGczWx115BrlRL46gJkxh0QR3cNthBQQQSJDlRJ+NzmAcGwPwJV8+dA9V7AWq9/fXkcff+ccN
5xAj454aVejj1OSfI0A2REpVFom5schfPtF8z+atDM6upRuMX465U6ag4cV4TfZ8SE1VtYd0AH1J
7oXCNMCSM75XYhflez++UMmTlaH7Y7jSgacDEWPcqZiU//7UivzzUxt0YMBiYutTpcvzaGSJWWyM
r4sk30tpNG8K5UZKj3POktOoeGmSyolLnPTc7LN4UE9IPBXsh7xY9Zh2oBUswhhLTzRR+RP128lf
aciFe/B8eWRueqT1GXa1uAKsLkrzdmBSTvDqwBZM5fH3l/k5PsY7J2kS9x4Nnkgf4ftPEJZFqQuK
amx63cuDBcy33ryLk3VHnnDjyv1Olxj64E9PZ39f+Sf9+OvKFOcYJBkyXg76xFOftHooGtDot0aK
6JPXbXvE/q0Pd30E+kG46fHUtQxJQprufcmG6+Mmo8sYhqET0HnmpDVNB+BEKhIyhfSXcm+JjxqL
yN+f9X/cpf9+VkrT73epOwlFqYSdQcK2N5Q3SXXjHzdHRltp9yCAmw5cv9kYxxtD2V+58o+m0re7
REH3/cqSWClNX52NTUrH2RhWZzYrhi3DIqAGU8SZHmyK/imVDn9f96eqieHriD40TV5PILAX3/ho
ab2a+6EBxgn9i+Ai7YaxeJs36DVecrgFLfBs6FxH0p17fHrt40C4h4FA2RTeS9KkEPNWhmjrNedN
ABq0jaNeY5/bCcWqB16RRG4lP/79qaXxaf2+oPCpTY4PJmde/AsXnzqO00CTWUM3lvphTXJrEzTv
R8p9Fb13LtHBIfKccJ6JpU8D6eXvi/+yLkCQwe+LCsMEPHqpdAMepQuhX3ECy8kA+hQqwkzbj1NE
upZl7bO6pkSD7CxknmRJ/+HszHYb17It+0UE2DevkiiqpS3bkpsXwi37vufX12DchzqWo8KoCyTi
JBInQxLJvbn2WnOO6UjxQ2aQ8MxO4fm7LHvxBqegcUvuSyJD26viTeRdwjY7qKADOw9jZcV7aEAo
My7q9NjS2q/7eBfAOv/3D/kjFr26ijTaiPFTZsUmraHvz1xUh5ZXW4HmSk/qJb0UT80BS+PMwypI
vVy0d/6e6Up80g7t3fCG28Z/GY+Q0hl/nbsH/VK+1Ix+kaFjTGAo7A5v/Dcsyfq9/MCBv5MgXi3a
Z8zal/Eg77MLeS7FazAx6Fz0RDhS+D8w54PvAKh0+mQWVn0CIGR2JSOEus8vwj1jdNk1wTEUp4Kh
15zYQpIvdNU73OLM5QJ10b4Nv7G01J+rkfRQ2JgYHJQZL3v1/jWCpFEUQ1Bdy3Da1BbV9YRstVoJ
BNbUm8DaWPGhgPf2WKDFmu6ZlAMzV6gVCN/GwggJ4y1ZA/ZFn0+kmOgvjcpRm3XwweS/qmyoIykG
K2khwhCKbYZALf8KVv/eJiYtwz4FtPEAV7rmzArDg/RKrNgGMLklFag5KwRIY15DtDVAnuCjRFXA
CQBgrLSx9HUurguUtMRj3eWWQ2lnqjbHh0CwBRG0jj0ZyzZZMh7KDKSSC+mhPBlvnOHqzwaMCGDc
np4ZE2HiObEBl/mClQUwJ/0z+cAKCniDDeqV2zB8MjyszXXDdwBKwoTpTRqW5BnF/EIBgu6yrRzf
W2EjZ1zSFisxtON3hMg4yjlqDQ8MjuBGjNF2qraxvheK4xSvO5jF4AjlpcWBgdgx1E00RWW7an85
IfzFnECf+f/eaBTV35eAklWSSjGluqDgcM2gwfhKPjgUKO/eZXiL96Qu3BnKMoBN9TLcgN3dha5J
8kx2zpjDA1e7TQ7DU/zqHUvyBEVoHwxiaFRkEDnR8CGnKS9DhdF7ETxP2wx6xGeENxG3Pkdm3vvh
skR9QH+F60Ck+Id+7933xBpLF+oNhNDqdrrUt+Vzec/EnLIYaNTCfAfLIj/Rx5c4kgbLSrDJDwUj
QiPKlxf6Q/ZGQjdc4afywT/UDz05pC/Mn6uXzjUu3bE6SzBGWk5f99xC7hELr8EBeSfd/nuDkf40
o653mNlepuHfn3nQV82qsfayLA89GbVivVPupXvlxjuHFy41jl8JQDGJk/vaFu6xI7yEF+ldJIZk
/gNdW7XwXox7Iriesm3sompMODos6lf9i3+Ml2Pz0L7mdxX7EAAlc5aiol0J9+pZfU2KxQxVujNf
NUinR+FR/axfhEfrjWusYYriSs9SB1p/4bnYh9voq33mcKbZ9fP4oXJ0b1bKXb3u34fT5DSMXGcc
UPGItMI/yx8Jw+F14Q6vZKC8Kl/+s38rH5CV1Fv/uXrtLuOqfkgbmxgxRHjyOyX3l/6ORALU1xMt
J+9msmk3qU+oUvIH/6PemhvxAXrNTrHTZ/EwuPmHt2dmuc/OFYrtE9r0jfZMI8QNzjRtojMEkyO7
0Fl3WxTkxkF6LjfWxngQ9x/yXW7/+yb+tDqxRLAPc86fnV4cG78vES8QemYXnexSpgOeFb9ohBAg
yfus02wBfRpsG4NG02ICqUrC1QSs2RngR05z88M0baQ9IijZYE2GyBit+FPFEBWtdIMcRBuLgvmB
9lZnB8R+8s4ML5zWfrOZxK0FGJrh+DNcbyCZvBpEhsgcA2KHnYGhbDXZCWL6ZCb79R4h7w7uBky9
ZbgCd8qmkfEXEBTyEv82tPnLGZIK4M8A0OLa/DgciGMUVL4m0XVLnXkeHq5Ey5YJ60XnSEi7sgJ+
IEYuGA9G71m2gvcGTVtH0oLUIl8P3ib+TaBNvcatuFpu8wgAqMusmaCu+36rajosQt9zqyBmEhpY
bstg2b+m3j2xfiNxGvi7LShx26o8wpuQwMfKD/SJxa8iPQBML0DydOR2b2EdlDuYXJN4BycYQzyK
Yrp9GziQWreOniz2cpAkNszhSr0xpW0yLo3uczJeBo3iYVOnrnafICSBkuHNQS1otJsTCidNd1CB
qw5k7xyZEzsh+dAteKKl+JzseR74SrWNLIPxeyQ6BGggZJqwK6UrHdYCeqsNXRMJrUqww0mXYtKI
l5BKpugD2U5zo8mOTtfFkm7Edk+XTBmd0HCmZBvfwFDJjoq4jiuQwY5G7zt98KdDHuz9niJ1xYol
fpOpSZuCVtqg8qgLCn4bDCrqPPjHIEaO2oeE4hUbtLfMPv+9zv4fN8+QZVVkCiqqV82SyWj9oBxK
2TVuSItlRIdWMEXalq7pf6eJrcg2TVkD8V5jk48Ce5M3M6mFfbom9Wuc1sTj0WHNta2sO566BOj8
72/4t92calvUeU0CSOAg+f3xytWxEkarZh8yts3oFu9TxSzLAc3Hulf8PbOmjD2UBFrjZBAtG2M6
dJr6QctecES2uHND8WkAih48lsqa1vFcUn7WKIIBu9GA58CcvaFBoaDfGsiZlQOx4WhRIlI0B9lR
W1rMeyOzPYGoqb2mH4puq8OzI9FS9/ZKsR4Vu692SvqGgksFqNg6kbThTC3pGzmjebzNp4OhuP5v
4uy/1YvfrszVHtkKlYc9oyKMOLVRycQuvWMIfoVsj7HdyHZR2oj+0MAFjRsQ0X3vbckw5+EXyD6k
z0FHEt3JCvuh8jpCamHBGX9A3DimTZi5y4FsJrKVmdoQVwsQzk4M0pZWmfbLPb6OM2OExpyWJgEz
YlxeeMy+3+PUEvqy13LZRTnVEUQPhbFaR8laq1YITQHJkmoe/KHqtdEqK2wWddrBGF3OiXWI6SAF
EYXQLWAAy+mSU34p0/glMX4lA/4kLCX/bbD9s7k0G19o0nCIYcR9XcLJyuS3UpTIyE5OlXeUKcAg
F0hrz7sL1j66/J5smz3xePV4Afk1WRf6deWvZOufRwYWBOdnfFeMEugXfb9w1lj6QRCZEgfpBWwa
1VwGD22wTCugO6vhCeGXOdkMEbN+rUCh045Q+RQysoKlOjeWgSXDADlKAnqLWcBKR7+mZBudvFuj
YkRu9+/FLP+8bPP3peNDa5yW0HUOQM24MtY6Q3KtcgVoiGIVFwHNQEYe2TNtGSXArErwKXmlvMgo
37GUEv+70uINNLucnEp2ItJmG84rnGxZvYvgt2wGeX7avr/Qvn/Jq3NYZkhVJTXzRa0YqS2RPHfI
qXndAshDuMgyoXr1FzmYwpagqG3zKjY29veUCCk0kYrzy0Wb1/H19yHrkqgkXCCAZK86x2ZWRORX
sTqseN3UiAd5r/Fs7/sjuer6B3reYVe0X4AFs8f0QAaj7znZLgO6R+Vq7DKY2b89eH+pz1BHEiID
upvzzQ+lZD6pSSPFuuRWa4IoXyiUOW1MDbhfPEprwED1sSThI9sagHbs5hAdkkP2UWsr0JTpDBr+
Q8l8IxHmi5L2QHlGzqRw7IMVZwgVgvFiPBg7lTqMpNfGMYzlcOd9YOAuD7F2aQns+CzhwqCX29MW
7/ec9cTRTg7dc9HZCi96PPBLxlTxozS46vj/v/z5yfx4Jj1wTojx+L7uxCkPYxNlkUvzyiJKOdAu
hAX35UWOdq1pj/yu2q3Gm645iOVznh50k7sWbvzfUBo/5WlwSQA3iOxECLToq33/JqqQeUqiV6Kr
07TPeDezigKq0YjtcAJfigBTmdhAx3NoHiOkkgGAhjJ880oEXf+LyyKZxDlp5BQyNdGu3tWp6vdN
E/mSOxhOV2+8jPoNWapDX4c+hZrgLCBwN4Ln8xKF91J9kcynFqvm/2KbkaGnSeYMTAG5cPVmtKJ8
bEcrF92AxlBF3vEwaYsC+KiWruvyLLQ6cM9qr5tfAomAE9uhVXarkQFF4RMi29jh+J5mZCXK+Fg1
RxK9s9+5sXz24xNhZeUk37S/3cm/FPfUN5CwdBJuebVcl2JGXaSxNvSkpqNVoh/6KKSL8li/kEJf
2cqZPCb0Cu8JWndNo6pEur5CWvNrNNfPcv7717jabUQOz2Oh8jViNwCpuxUxfbTMd5fAb+Mt/Ldm
SUoMonOwhjfC+pe97i8viG8X4WrvTeJq0HWfT/dehJviY1TWPnk47Yvsb8ujZus+HvOFliyQ+R7L
TbOm1yHcdv7aGJZe55BepG4yKumd//jLF/vrZZnByTN1TwPB8X2dNQpBWb3ZTi4HmW3/olBC0Xnz
1n3sBOTXPlRfnGOQTwNS46ux4pQH/4YsyFZelmuuGZR4YoGn539/rb8MO7lb//la8/X8z5ArrcxR
teJqcgNhPWZuVtvNNmhAGz+O7TbGFmEn/QoKtSevLKg2a3T/gWFrK/E35tNfpoffv8nVczNNhdGk
MRdI3qlfhCrxCHMoUzZCBS96P/RfiKDAZcIlrpJTOCz70anGA7KGucHx6W0YAcyCKM3t803XbxuT
ZI3DSCgZI2pyTKujFN9izpBpLm3+fRH/dmtNECG0o4kp5O5eXcMgL/ShyUe3rlH2ixxN45SkEhzd
7eXfn/RTxUtcGLx+Cl2YBSgErjamyhfbmjx10LOzm4l81Zamkb7MwKrUjPuH4Mns3UwrF/lvryxj
/hVXVQQAB4aK/EBNo/n+/VdqUTmqXsEJKrkVbhDWg5Kaxbv0o+BWLaW9DwgBmf3GP8l28kB7tADN
gl2aTCl038R4KdVeBsdIPHy8g9GXfwygzpsDvUD8Rrjg5WFdmk791PorDvRd+yVR2tHChoaxUIlR
tWCB3DBp0Kwjfe1ovMWnS/ID3XncJRkT+dk+jLWMunBKqFsX9WaIHI4cMmZXxDAM6MlyZ0QvbGRY
CthvkqP2yxvsp9t8vkH/uUpX+0+YB7IJ02t0mzW9C7VfCdUqgnuIKbouLuQEXuJNvEuPoQpy25Yx
pzzQhmjCbefZSGs6Qq7p0Nd2f+CAT6WK8obWNB3lD/OcplsYKf9+orS/FKtgyWbelWRQI17TdAWl
VNO0LUaXLN/xTA8FwUnSur3ilt1RD99hcTaANr1d6xMQjqrn1kRBhtEyoTPjyP6dMd60jFwQloTL
mPToZmckO6vfVP2GgUgYbc0CpPOhgck6rBWamxUk7BOGwSICR7ahueFnG3NAxNcc2Vp0Yzb4iLi0
f0uM+TMtvn6CZ8MoAiBdww99tQVLg1E0MvkOblUja92oPHaC/lIHmwLwaLFSypukAa+9wabsGRfA
2bXKi39H/gC5sjn8+uQ90AgcxVHlV7/Ntf4yHcTQSiKXrKiIXOAzfV9frVETSWZSbRIlGZcXP/yK
Rsxp6UkO3CjfhfVRrnZkIWb5qyif//0UKPPivbo0qGtoDqqweCh5rvaVsciyXpOrwRV32pM6uzJX
kXboJ4dOqLIn5BZy4YyMoL+5AOpeRnaHRJBKm/MT7WKFweojQO5SdcTiESvsEO2tbqPnQAxsacYG
4Q5cDyxPlXRgupzS9t8/4E9leP0DUIqzKYoaw6/rH+AHQ5Xlajy65Rf8f+HGfGlP8hmmf9KCYOlf
xs+i2WvFjpEfbTxFdWoUxk5+mPciYKTY8Qp7uqNn3nwJ8FM4aXfwh6t9yaD4qUVtxFuw4oQGQRzS
AHv7ZB5EuEkER/sQjHlvz4l4a/+Gzab55SX9F8ka3SsJDwUdjvnYdNXeEFvTL4tBa11/XJTmssWr
fkFYCvgoq4/1Mf5jzkzexHrntYvuVXywMPeNDjkc4uPYgI7898Vmy79+XHRSkbFfMyJhGf0AiUlp
LuWl7Hku0MUcrzzH2MCRDrRLk3YzZo9gdEbSLLVzH9163qZ5M29bXg/6VuscP7drjMPpXmrvZYUu
6o2RHHq6DQQqwC33Lmb/nDT3asicqn0sK1eKiHP1b6QSaCeHZHpjvpuqz4Nmh/r6plKxzyDuTHP/
LFnxjYzaaczlXZVo5xH5qwA2q2AsE+JKk4RdyzjA2sblvk02uXKqxRtpvLdk6LgHpqPBeB+VD/kM
ujgandMHx9qYO0h5il12pSnYIpepuSyNlYTVEoYtiQ5OBw0o3aTmHqnmwqgeuuTsC27D65//+/QS
tVgslyoRbhMNdDLSVoq0EF9C1gbAj3At8r2eJX1bafacIVLZPeDidh+Lu17Z65prIVAdLlg/C7DN
Gl3MdIEUXGjuyeMRmU/jJq0IVkl7MPMfmvmQCg6ZbYhynNS3E5pdwXgo2y0NAFuvd/pw3/v7SroJ
x72SbE3fjeSMouhtkumbIKU2jV1FIzz8MuKPYFzR0Ql43NKzAdw9HW4H2Gd14GbYhUOew0Hc+sIR
D5Gh7wvZ8fmJ0k2X22JxE2QOc1wvOijiVvZpXx6k7g3jV2TsNXR7BXE/jywcud6kcJqDVwEctHcv
N08R0BGChgNw1LDKDoW6+KIjdyYmPTKWkbJvvZMKtkNZicLKLHZj5TT+Nm2OaruLilth2lqf1bhj
nQ4FZT3J5Xbf7lV5JQAK0PZGi/d4laqHqNiTkCCHIx3OfDlq70r6STibMN40fbGKwAiYTBkEpaPd
+VYWp0yA1Km9ZZkrVzbKfAy1jqGdenizBPjlmz66SeJL7a3GfJvSWAiatYC2fsSEp7xitdWIfUnc
3EM2cGySWxMRvL6qyrVK3pW1nYZVla3iclUkjjQ9pOax7J0yfUiNmwCqvwHXFtQd9aU+PSJH7lJX
ok8RHor0plHuQv1kGDjTZ6fIm8D7Ocyfiv5IHmpergKJH2WjAoL6Rgeo785J9BJU28i6iesDmi5f
PNeM9drxrgME3C8KwE7eKp+If6Pbu/WKHQ7jwDZ+ccb9cX9927NnFKHEZg0SbA7cvNrWrAg4kdoM
Hk+bt2xxVaoiUa7Fcup4FLn98lcqO5V+LLqdV7cPhhitjXGkvfgoLjMc1BxdGN99KWDTKovScxJX
anrXeeom7HexVPE8myuT8DdzV+r60hJxvXr+ayUWSMcIgcmOlsoc2/N+KQL/R3F1/cuoMhho8ds0
ppDf3+XEJNdxBj3CxfqHxXVThJcGw/ZtPKyywU3k9aYn2Ct4BE+Q4xKb0GFI5gvGMSMKaBqoTl+b
TqAWxyyY1hNUNL97kahuNUYWKCx3mans9E9RMJcZwGsrPQXaV2nUS6ljXmkwNi9p2rJVJa6k31FP
dPJFx1aq9XuSNygMFoKp3ArtY+z7hyGpNxUMXfpnlfkKzHoxWsS+d+nZDJSH1kycBopuOLSvWVtu
g/itZcWZBbldtCz5izXRWgfPFT0H44k86o2iy2+9ATHvlMy6HLBqxVGrSa3A5j8S8KSsedUWTFXS
0m4MNAGAk7KixVGOb+NNy6W9Ch1JxVesHsbUwHBvrPXsRiSfiXsMRVSoCSmAYIu/X3FKgc3FLsaF
6h2r5lyp6BhqNM2hFDrJoO3DsnoUBpGcY5wZOvaafK0QD27khxwfvFBb84SiLcqlrPccbuNlo+uL
SWEjz6YVkzxLQFK77Ug/iISjLNE9hdLcYTe38lcPgUWV0eDtpz1sbBo7MjSInmhMepSEC7Km4uIx
rO7N6U2BXJ2/9qGyU4ZjarzECaL73M1HcpClkyyf8mBzKxIi4vcwYYNlXHxVpJ3oXbTzeIRLybgT
eQAClChJ+RRkZ6Um0p0IChySTfxc1+c2I4ytOaYAKyt+Q0jmhHmqwjs5uM+UN5UDSDyG61iMdigV
VnAnfQ5jwqdElygSpeX0JJD2FSgThzCa0KQoDEG9HMNHU6BAavXsWSScVOUqmVLzLsnSm8BUpBIv
QZC5aXWnMkHpZGHpKd2G/5X+3iEzXvXMLhSCsFLFvMmL6Z7xmeGPp1DD5zqovIJHHdXiU2kItiZZ
aO+XmmaP3VHkgKfHnPSfNes8r1I+gc0AjtEii9NTI8POiD7HzH8BExc0LeyrY07CWabPE4iAYI/X
WNqV0jGVX4Q8feu7eq/kbPXaMWytlcZRS5gCZztUoHc7jXqkL7hzj+Mok/mR0O/2NN71cqQsmjI7
ZIlF3KD8AP4nxlyTjOJ7Z/ZOJmCvGvR1IGW7nAxXSSILivuS5ndkTYKtENqvTGUFVMtMeLJ4Hoqx
fa4gCrNBwT/t05dw0k9yudNq4zlHTQzkAweC75bWsIJ6pxrpCvHxKK5CIKLGzuiOVuRC3oLHQPhL
Wj2KGszqsnto9z43krUEo4UTsUqA2RIt9Rgi4vXZIjraSRY1fHdvJcEpM2K872P/mMPABkJeTPra
zF81Gt1FCaa4NOjETzbueN6U5iYl8aRUMW8nd0NmOgnlf2Cea621BcUEa8wzzF8wJMmyGcneJce2
sPZDtc8qIkfLxgkIGhZgeCYa5TKVtB5j9ZCTNWsJ9cG72ZRORkYIs4KFpp5zUVtq9DDH2dY+khWB
pLAzT6b8BZ+Ljpg3X/XgNE0W6QETNv6YN8ZXVLA0EJkzl/KqE/+mUZw9GqAq8AM5XE6Z7kYqdeO2
Oo7Wmt1iQCHfomqWhPhWhLqhj+VWCnZtezH6Yp2S/qj7yTbvg/0QXXwluq2phXQ64x5dci2c1TVz
zkVTpBtFOHidsouoa5mGAfLsmaFUgV1zF/uBBBNoRI21wnNk8hoakBV6ipOBQcu+RAXLyRCJbkGy
dTW9EOrkEYIh07iK8E1ben5RMgQY2UgtFbbb+Vur7KvFnUa1GZmMiU077DmlFeMmqV9x6r5JSI3i
KV0lNMs7iGJqUTzNNylOhTWL8M92JxG0FLNvNZCwEkcfCUyozugLQnqjWrzv6uBomdwEi9OydfRw
Csa8QETLW6WiuBp6YGJQLXyebC1ubkIr2RjwXOaN1CgPibGU6Mv8+9TxU5JNuYDveYZMMzv5ccSb
/HAUBBHZrDSGMtlhOtbfk6Ei+YD2wyPOllUODUP1L0olS77VCGOa9Og+UvSnOhlXTVe+dsjy1Pqo
MUdpVckOZXVj8rahYP5tJv2zVYfcFrQosmzqgDkv+nsNUDW9VPm6gGSeotfo5mDZ3ZCKnKCRR07P
XivaFhHIYOmS/Ffo/I9m3fzhHM5kNmIL3fxVW9fqBSvEvWi6kUBPtF1oMxhG8I7k92pW70jDh5V/
lDEMiUbh7qtOBDeisBt9XP77rknqz6MigYEy3AELEgAZlt8vQxP3UpuanemiPE0JPEpvVfZx+X3E
YefpPNxfjYGqEG1xDw+IiakRyb/UY3/GNVflmMKM3aDBZUqYfK+m3EoXyH7V44nQlDvSocRhi7eb
s8EHTw82rwqoczQ4XYbHSX9pqU0UqVwmuNICr3Y4WDJ2OyVWsVXbV45oBkc4w/OdWg2WtfVVxpeJ
djRvlmCkomFqWYjk7EGm7oedyjKAjb7Un6bCZYdZKLzKaIwSzSaVRxm5Qiwodsgvz46AS7aqtTVF
dxBcWYCCowmfHKsFBibt7OpzG5rj/lEXn0Pz1CTvVdf/cqVo+/24XVwhphPkBIgqTearS2VQ02Re
0Zsux+hJl2xpKhchaqJBO3s+Zktxn0rAQ1DYkveUUjaIyG1TCOE9pyFKpiwnzjVrOG/LR4JjdEJh
quGjim/qcOflr9Z0tJJdKHzizVvyem67cJkHX1UG8SbAvdTPHQzSUrrSlThiFeCfSIBLyEcAxkKF
EbEJ+VW9SaRp2Y5HCgCi3KplySxFN8ngTuwZMJjyN4rQdXJrp+rCyheTw4RkuMe7FVb6RqqjjWGt
vYDxdi7sY4x8UsG8OblTO4/kl4uQgPOKXjXaGAFu7MTbeMpwSIB1FmpySMzkpk31t7ZhM4dqZgoj
gddHJXI1yMY8YkILwh2EF6DBYpHpdoFyNOdMKSjvVa3aI/F9LTwuhfcaq5cjGlcm44un2EYIU21f
KhNBmnqvMJyKhdCe6FtTxPu6f0pLgzdc8ZjRftMrypSJ/a+NTrX0OsLAToT3WjyN7UGA7U0Q1zHk
QFziKBDNZch0aRALhC8AR6V3jggJ7v52I+i/NcF/GvtxOEBUZp4jg6oAhfR9zfdWrVphqRluVD5l
rZN75rakBo8t1baEJyOh2p+hO0E1PfkY7BmbRl68jGFv6j5fUNh7yi/i+J9tbjj7+POwfuoKaWfX
Y25ZrMpOMAfEp/PRQ0ZLzq6T983aBIrFEi5icQmMZGJOMRaHoG4dKNkSa1QdjrLZb3ufGhEhZxgR
huU9hQLuSMK/O7wOZOtoQn2KKaJHEEuCWLhlWO+E4GT4+iGRhOdSOccVECu/P81nkzQneU499sjI
c57jQmyPlJlz+U5IUkyFUcuT7VPPhDwdkvnqG9Mv79L5BnzbEE0JUxWMB0lGHGtez9mVQW7UdNIs
10rWGAToyiEwRkOhNzs5OFBc/vsl8NvHXb0KYyYMoU8KgpsSPj8ftdZYCELDTquTLq7K3yR/yo+3
3/zzLAZVCn8a2rXgJdLLIrIyEg4U6WuoSW1HgaMTPEHFEqjDysv2bD1Bv4MH3CaI3Rx2ag6ShXr0
mge2dImNLMo2HVAB874AdpezgoXqljAqyqOUd3nc7CojWWnYnpLOWOjdHE6co/L894X7S0QfPwUq
PjlOfwZ+f5baf+az8WBF4sDJxh0qG1J6MtC1C7c6x0a5ulh+6Uh06z1ySA3KdvYXlcg977XPb9vi
tkcblXM0TtAUR/qbl7phjsO+3HTC2jAnR+FX0ZfsvdvEcxhaEdp4Pxp7vfjQcuK12cdFOCu42MNz
zhmwV7W1qe4UMst1hxiugMKJcQoiHdMlC1tye/KkvK+qHVYllXJsbUePrGTjkmOKLP16Of/T9wjo
nEC0GcHS07aciUnLIyU9WUmYEGIy0fCwJWeF6k7KvrL0Cw/2KjaI6uvIb+8aR9AfzBLCjkDiu+IY
6lOkKeuO+zBOJDUMLzxTbXPsOSiGvC+oKcTIWDXhrkQhXLUvFIFOzPlaR+bi0RoOq5mC/++79mfY
cLW8ZHHebsip5O79qWT/c9P8QJ5UiwfPBWigJ+K9ocdbRpz0L4YWHzYZ8z07/7quNsW0TdQnM8RK
dRNr92OE2wgUM988rlCcB7djvB5TNOIrdbw3m1PcDouCGVQkZJxuTgnwaG068yv//Qv+smBR4KhQ
ew1Es8yFvm/g4pBoYh+bbOAwmyIiKBBQrtXwLSXTJn2awrd/fxzI9Z8bEoYuRYMMIurUytfDZaWM
9WkSDBffpIDRahxfhvi1L3g7Fo7I2gp4QkigIS4mdwbYoBVrWhu1RVpaf8Q5kvcmMoyozdsCXkav
bApRdajtlLjdEFJXpuHK84K7ysrWgoK6ERR6OKzoGoTDUamZz7Kvi4G5EmhsZYHEduwWlr80ByQP
3A1NQRvy4pnGR2AUO3XdhKrD+Q8sm74e5+qP1GCSVTBR0Sz/IDdt0J55eKUs/whwwSVwTzeqfieB
HeyF5eRB4HyrO33x5ZmMttPuwi2caAAbYn0Q+hMzvsHiS1EOWx6BOnOMu/861m+9FK/nld7VYCGx
eVvhO/pNWvT3GWa0+nNqXmSaidH43OsvEb+pYjwXM6wkSm/wv367bT/vGv5LxaRUnJOtxKt9XZfr
dpjEGpMsx235a2p3lHxw3ujLJVgZJ4yUdKF/+dD52btaXN8+9OpAUchxIcnB/3yoQLY4DSBJO9E3
oOLM5mAt/UwtztEwjty5XCwGxPgpu7lAlfQbX/onxwTO3H8vwfwq+s9SL6qs0yt5hBxkQFkOYRN4
qMZp7aZj4zSCh7vyzW/lvazQjZkgUXqJRReSjpaIaY5GWUP8uVk5APGUbqXmoN1VY201jKDQYSft
VxBn2ykne9UDYdJRo7AUCcSplYMMSWbegwFoTzUNU+iHb0VA/mE/LKAp4UchOdyP3bmlXsHV7bPX
qhF2WuWvs+rTqkhMwSkcU5sld73JWCqbHlqVhl4iL6ge9s1l7N3p2N7j/BE43DhKfxop92tDsif/
wcLXZYThRtSO/FyZM6RIo1oxPCepylVJ/Z1QWv1y8+eb++PmsysZsy5PM67F/BHQmMA3ATX1jGHS
3USG73wd5fo8GEjzovLeUz59XJm+vM44GKQlbkuOJr98jb8UGBwo/7CrePLxWn6/63Uli3Gomror
k36qgctBYWydYb7oNQ8g064m/+rwy3XNl465N6CHnkp3v6WU/TRf8PDhm6FCoD6gmLsSNMhRQy/M
93TX92yTxrdZf4wMpf1gp+nNpmMrGxm+l9Mpp/oWzdu8Jzrc9mZ28YQsJYUbEtyrc6ojviY2tJnO
J5yM4FPHfSf3v2lNfh4uoT+p3DWUBqQNM67/ftkUOTfCTKYNF0qnnleXOgm7PplPd2gEU7fvXgum
tmUHsZxJt6b56zQS6bZ/TWx3Q3lu2uChbxyxji6C9zyUz7q6yxjBzzupx8ugmOpl6BebitOawaZH
F1nKo918Ru0g4AaFfta054jjbBSRXPCbOOsvLzGqaXAFDMQllXiP7z8vyNpYCStVmbfDgVOWmNeL
1mSIselUpw1ozSYXDq/rXx7GH0d22PaoVWW8iobJwf3qKYizRDJbI9HdxL+jx1SYn2LzItCxroqt
BOLF17UFO3KtfSKQWNFsLsA9R2W2Cuc6CBprf/rlG837/vdVyjdS4LWIM/j/R/nQhoNSahmtffa7
ULDZ7IiNZUo16C8cBfCHr7vebqBKgLSdSVW/fPzP+8DHzxZ3lqbON7hanbnlV4Lv0fBlBMBkRUx3
QWmjQaM0rOsdkyNVe/n3R1p/vQf/+cire1D1EeLFodVdxi51X25GCLX+V8jIeZ67NcyLigGIzAjG
VqBqYEynYMiKJVKpK+OBdyfbRxGC6J4WmQl4jke0L0046OOas2oDoUNl8iLQ0O6Nfi3qzSGmDSuL
/mqSyz0L68/NrBvwOBnQ3NAWZHJx1XzZDQTcmuPSCs1lXN4q+p2pCXZJJ7kMs03URXvi2obkgQ3f
Ddm8/IGhaHEsxk9GFFJ/8VA/VCADhnJegqNFD8xa9QZGyE701ml5bGoQ6wJ8slGebpIZFY6EVVfK
NYfeuQI3OtDRWrUuoyZjsoJeMC1ss8vXTOwDxXqSeb91ALWKimwEem0MKeOlPp1MadfFTNHpdYd0
mX2ZCTeEaHDQSHxXYgN0moHir8/uz8r3+7NzVfmGQ5nqzZDrbmNwtPpMION1S7pWDJYnMpyAavz7
yfkpGJxX75x0y3/wQ+hXD2ssF5lOoIDuivlF0nCkVTu93AscVelNmsOq8el4hcuiMcFzaQgeviYc
wCOVsdpBh6KdP2vmglXvnT2qHwHUsVneBxaY3f/D2Zntto1sa/iJCJAsjreaB0u2bEuOdUM4scx5
nvn0+yvvA5wTJ4iBc9HoRjq2RLJYtda//uEXhSBPYDLzn/HUHoMeE/BqeGTvUw0oEt+89X/yz+WV
wCADN9RdlCZfCrOaMyUbBFfCXDOoD2rlPtx3LtHrxYd8CfjT1lnk8dJFhG9kaP/PdnzD802WZ8My
DZOtmp0oW/99g//+tfCPQqCIZkh8PXQ6Fp9ZIDU5JmnxFHfAUNAGqhAeWH02rIwWjLtWHXO6+pSC
JW/XEwbuLsAMRkQefJQS6jXlszyk6g4aCdDbv78i58NfNkxB9p20MtHQY31ZBNaYaorZYI9YxOFF
6cIXWedP9oAz+3nAjE9ObwZGeWX/IeTwRxxth/agn2bg0U6Di3yFklQ4UKOq19oTL03QnXQpAtD0
uwLO20erkh04agvLNPeeHq9cDQew5iBPSV39GJpyo6Mi5Z1XLCLQDD6ykMG06jYTlxhgC1c3TmhZ
2SWKu8uSiSrDNAA/5l1akH/BhCo9de1FgmLU4mpQ8JAJUW+HblNPpyl4NJjRMKwv5iGBfkp4SGMC
LymebA7urq0eGlM9M4mY5QKlAg4TSnarxESzX+CZ36zUbeFASqGKrhiXWA06zKrajWW1m/sDXIfS
9Z6Q+8Q16l01xwo4R4wuZ29kasl/xyJZst5GQJRPskg2UaIzeGAT8eonao65ExPIha2I5xJylNz3
Voang7XthbZN/WzvQ0uVi7SvvX04DsRRS+/ouvAQCDOS//eSsOw/DjHwK1ysHdtC7Sb9UX8vJsKh
wWpMqwra0IPcA6ao3MaOmCdiWjqgy8LMgLurdViFK62wfxX+W8H0y7WHRVu7DxMgtKjQl3o45JLS
0WgfXfYm0Nn6Du4jRb/icU5OsLKbXZxZi6yrHvyuZm0lr2MMZgTRxiimeYXHx1gTBc6JFDAVCcgP
BBF7k0WannvL3iEIAJC/Add0RiAkQPQse61htoiheTQQeqiTcx8xPbbgbrtMy7uU+HDmz3iWrsKg
v7ONaNmrSMDWmlAwETxlZkBLdxjUU1gHK4cAeQGn22mGuZNAzlTCTcizCGVXq2sQy8SSi6DXt+sB
C49ukdZX6JIrjz5aOTdMaeSZ6yFC6TlnUkHwVuh/9AaKj6HbK4BgQ4/Cp42f5EXr2UdrUEaWFxXh
eAfNuRsJ9qPIHpBnJQIMq0iHg42YJu1oNfOrnXUPSuMfJh0kLiCvqiRczHZPplZCzfG2WkQ8KNmZ
OfYkXZ9upj6SVyn7Vs0F5/dBVg7CgCM4HCzlllnewg+gdjInMc4WvuD6lC3bJnuELR4M2ipwEB4T
SGGzoodNqLBcR2wnx3OLV5VVlXcmHvmTgAd7LNl3p2aXV8xK9dOQGyu3ntZDTuRXuYTtx4y52HIC
I4hFJJ/rB0DrsQ7g12DoHOukbTp8ADx8GRhgufpPN+CEti2+MoMHi0SRKVOXQTrOnUhsNTfh5V7E
GeXHpG1jWkw2Ba+6td704IzarlKxawmGBda1WysH2wHJSpJ+VWMKOdXBXGMrlv2u/bNnKl6i88sG
imdILQiolGD4EXn9E8D1zGwudgChxavuEnYh+d/ytmlAH7bHrAHfT//KuXpfmWtflIusbc8yVXci
p41LbAQ52yiEq3zaiZrfnK8L0e5VQeohJIyuNd+SjMmdNDMyxrsws9dCP7m4kTTERlHzyHgy5JLm
2J8qHMaxQxzDNwdfiCzBaRuWN3ZhDhqkClOh4aRwtPTVVRQd6v55yjaTniz9rFAAm9Lbw47WjWE9
q+ZGdYc72Td6GRvgoHNjoLKE1q5m7JMY5oFXuG6Khc2LZhUQ8yVDKMV5HJtKpjiOnu3rRt1P8I/k
ldqFv5P0A2fM5rGMzdGQlhtY5v3P+1oP1Vx36GCx+ai52TYcqVJB8BZb70x0yZV9BTOQrZjmXzL7
KmUteWSu5XsmRyhaz3hEP7TyOppLitUAPV3EAA+3fy04V7jvyPK7vjHhGxPeFajSXTDs0+ApJ0Yo
ki9wMxEmUy4NGCGVot6N3cmEzpd37D6wLyJjV2rwKHiHB2yi23KVaMkD3l+HQXOZmKFN5ql20bQy
YL5UEMOSgF+StLtpvBbunRM2bD/uvGzeTH/YQ0hqimwRGOjRAOsCdsK4eZrwayBkt+iw4QXh96G1
sZv9sPh6FGazZoh+mhidpJgVUbMEaNmnKV3WEDrC9NHNivVElgJoT6hqxzBUF8FgbAPDxxYCf0yU
JqFOynV+Sqi7I4rniHFXbVLEdx+1855E7/g2DNO0kOe8M15hP8xyXIimdtkYyqqFhuOLN4n70ikv
tPqcDdDgmvNEUT422CzlKUoTUqHIbQJBNxmOAvRRSSUA52g1FyQuALQbdrIZlHwRACs7DLAr56Ev
n9PCenGrG/iqV8Dk4IUt8+5x8LGqyty5iP0NfBYDJrzDsepUS3VAsUq+aAPsjJ2o3slkkl8NQgoI
aoT4PLptsILzuJCdSOmm+xHwPRwZpLfZUxJGe2BOFzC/ytylMeKzamp3av1mQFkK6xY6My+F94kj
yUrbpB+RPWqRjUsRmNwd9s+VOhHLZur3+L89le3Vr81dx9Bd1ds9734rTl6mLYF8ffYJhy43jW8+
0wQrZujB1AbcuPLKU5/j1UHlopeShjdpdw6DDqNEVpw/anCH09J7aLOeMRzK5E5fyvldFl+6bFwM
TDV0/4zSetfDd+lHEFbbI8JTI+ckxCSXvcp/E+qHz/kpAQ15bspXtlV+KMljatu4cJ21WoVrRZ4W
EnRbZZSEyMC1zGXKzlsFxSnU+u2EmsnvCL0Kd7F1w3aaBXiKwkvM6MmpW1T5J5srNFml4AL4feJX
YXfLNOE7EwTlT1DR6nQTMcfu2mZRSXm/eBQ6p0Kn0VVs3UlHLQY8kENNwsoB9iFsxr03wgjOgUvj
Ha+MTe9g5HAQPXMJDDFvy3idxDct6xYua1HeGfnpUAZnvUq4k4AE15AXq9h3Maw1/nfOXF7udG6c
L7OavR4XFN1OiaFB21Toj9V4hhJZD9luZP5agmHS7rGxRSOVN75bEX8/ZDo8JMqe64Pyvk7C7F0N
q2f5xxCFx1bcFYR5GHW/6iNEU+Spux0opLI2ARigMkH5wIJYWdTlDubpygnclTrGi0z2t7HxBqvy
2CX7Pmy2SpLPmTTNAu0+LqBMs2wV6Cmxn51cNjjYb2s8pWaBNewNuF9pvTF7G+q5vvQbAB/KXEaP
S5XoqNJkUseu6PqsuZs2OD/lVscB2gXKNz3EHx0E5aIpTd9gGxt/Gver5lQyp5iyo+wcy+lKOYRr
MQRDuZXCJLS+S437k9gjP1EnXFazyeHDEv33AjXOG78WJppRJpN9CrjNTKXEbcE36h3TQXlYCBir
U5KsODI7yi25FEbokd+UyvrX5kl+EWwVMQEBWfzDPygvjMiu/DpDfpluTStGl8OgTRvwdHHuKyc8
jH2O6zVfJ2DXSetDG8dznw0qxg27Q6F9MtO3Ptp68CGq5kT1SEH+gD59Hf0czXIx4kGtcYh0/Fhr
GChzU/txiBCp2edkwPNueIFTtQBfE1jg2JCyJ9qYYlLXYbjSmS1ZFH82DlB9deh8gu7wGh+92ZAT
ywNfWB7kOcRwkJcxi+4yreeQVOdjNVyxIEXbUWDfaZ9k125+M0v5A7WSdw6HW0KHDOJ4v0rOKtHm
VUEmy1Hesdg4UXSb9QcEHYHM99tP+5MRx8fRgzNW1MCAYWL8vmLSMtS9qubjNNQe1EQBs2BZflOo
g851XnifZldOiPC7tfq367R0Vdr2c5GYHPz+wdVECFRB9MGRPUVCEQ4WlqL27vOanQz2j/iWrPjX
t8PChhc5HUIA4XyBunPF8ZDTVdkRzlgCbyQBb0NrgAl9dyjIeQofCj/YltWBMoDTvDS+gT20v16z
g50ogDAChK+asb7uqqa14uwoK/SmdlcaYJIR3ox8WE6cyrKHlOy0lqQ7GJRzOzxgdjAvlGYVW8aB
LTlDbG1/p43Q/uxr2aBUWyrZwDnUryB5WbTCHYGQDgEbJjbbHHbHQJtbMVGh1nOPUytyL+/27z3i
j8kDfgiYWwBFqzigsEl8wabAG71sUpTu0LnWyaqsde/3G5f4I586MsEPX3Pg92jgFXG3n3w84bDb
09KNVdZrPXuucUOqkq2P0iHHe+zimk8D5oOhex3BJmOlWDl4yyoN8cNj8NRm+soQOHNRNeo1he2E
FivaNA0Os0TOUk9H32lbvz5teX3oAl1p7crT/jo//wyVmZq8P5SZfxLE4zVaNfcQIbhi5RnVOnX7
479vqfbf7eErzI9SFVANJSAA8ResdCp9ddIH0zo6zlOs1HNz9ASiKUx3UrVcTq3Yy1o39RYlBKbJ
Dn4FgP8WZvNUXLJHa4ZxLkjR9MEnDNYeNSReLdQwevCYo0wpNHMTgSRr3UcXuOQMYhNpSBAunLvg
QANOooF410mLM0vrRZ2SR5fE5jDq51h1PNhp9S5fdoFoMKva3aBAxsb/V6wyjkjP8SUCIryDKF/H
Yh+kzMZo/+F4zRy33I6Qs5jOarKtoMOWPbKsTTyY8JmKRV0EgVjEmCScU/eImWAXeZABsBEOMWoh
smdfVwDw6YkOMXFOUpCRWORRT+M8AXmbrHvTTd7N8rm3xbqt4L4rjFOLNDtY+bSsMFlNu/sstdem
H+O/DRxnH2rRsczEpondO7532n70DfsJQjUf506DdkWCWfArDgJvwbhYKk29jrlhGYbCthkQJYp3
fXgi7ZUvQ4io4iG9G+5pjhwDRQ+AIOBdjqO2/GFXH5f6dGOUBX47ZJiktoRQ0mWwW3kgHEacL0xJ
LczfJHyPX8C8hsWZwKyuqAIyEwN0X45fNOeg0aNmb0zggNapn6Y7BWwjfRyjcum1a8M4JwauPaa/
jbHLFslLGfTnOsmWnHmffU0DoehXrnsrRyjPVWUcDBEu6kkcSqRp/bMaQIjdpcHDFO6y/K6vVpm/
dv23Xj/kJKMnYAL31q5Rj35wGjCyRIWPSazeX1vEfZGgxSalLhGUMGh75BrVRbyK2lPv2s8obRoL
9P+NPp57J7UIbWIxab3+FLHz6NNOyWOMZuyTAcsKcrGbTHLlTo7dw+6KDfQSYMcwMRqJXkHlEvyE
zKv8oci6Kd2xvCa8EkmHWINWTmnCed+dQkY2A1qchGGKyfSo8Y1ZyCzbQztdOy9x+dNHCFB51zh6
UaZ9ONwJ8dRV196AjGbi4JMVs73BD6REh9bNG1OFQTyJ8HGanpQR3wbf3ihg2xmAZjgWD4BROk8u
DXY1raWBCWZUMCgOV34yPrfGQKL9L6pmqTFS2vQduRkEixatQwkP95NJeZLM5xqTNdVSkOEwsQCu
dfHAG2nbMr1a6+/qgAFt288S2QHWwP3pVo3CTRa5P+w0usS0KXyPCNKjJ2He8sVHvMwkjZJhgfin
CS5q/YiVFqeogx01F4ekpTI8bOXw4IwvCRl/JaJKqk9g9KAPVwEdmKy+tAaVjCBDNF06nPfEToaf
CEDuv9nmq+GS4yzQ99OnMfiqVXs31IvOuddyQmaAxWuHg4PYHX8tyxU9bE4mKLzcwkqr28UUcERL
zXQIuH1XLJJEzOXgLkFKp7TRqoOv05BUwAjuZ+LWa1vCLzagN3GedLiy+ZXT6YosFF7cLt2JcBek
jLzGm9JvPNgWLjtQm2mLvp4WJHnOSyZAOgVsnVjzOMLsuDmWAKr+YK6sosCHyJnZ7i838YB8MErJ
1j2ZLuQlrqxWzCoicWL8QnoZJzlrxJmYl057aMm9jek3XZOd1d0q3S5VLlXxA731mGBeCHv9VfU/
AOMa/KpgZZXVWfL7MmfXdceOwJgJkSmup9Ee6VFYmEzfiQVGZ1pqF209UQbhk6nrd0s8f0GfB0wk
OtwEmfYFYAcR3qkmxgGpE+9z1134EV1EhnQbKnlWv9hNsE2K4WhNZ/lA2FYmNmhPihWNYjPYYhXq
+VKfe2q31XwkD7xeEjUfG0JYIT/rSHMa/ahJvU94rEgqKNnORsRBUf6sN4+D+Zhh2jEZ2WNqjABr
7cKy6CLI+0nhfnW4CMDJSsHejZekwz1E+QjtU8n6NJ3u1+Dr80LHowHHvvTVoFifcASwYNi4T14v
MLFK2a78pZ1JUBtekj+caohZktgmv2WEiJNFPWb7yNmq6kEbS6IZIa6XcCq5iSkQNrowymZaXQDq
GpADI9YGgiovQsJmxu+s+4OjX03rFtNpo6tUU2/mAa91wM0ePEoD/qOyS0bElw5+HTYDj3JfG9gL
cVINKQFQyX01tHcN6YqiT7Eh1Rg3Q2WcE921MHBHAweV8OxmdPR9Arkqx/nA1mfIDLO4XmpIVtuy
3/e+u2hi5bmb9FVu4xaN9rtwl11HrhXGlk0J254D3+2iV42hQq4ihLRvEbkYfcLkJ+wxgMNfAdHG
L+wWPPIq5O119Hrbu8/yLYBkstYQw5OcHIlV1eiLHtYg9n5lYq5L82ZZN6ZbK0v9VWJcbNbXCd8w
H9e7vie3W70MzJpQKT36PSKHs4rOFQm9NnSI8zBRxhouZl0qJXgT9nwGglzT/0gaMkval3B4ENIT
uXsMpmfLv3LWj4QNd9araT1M3kfG+lIr0pHI6MFmCoPY5IDoUo2fVepDVX8ILCj9AZrTWYYTtsFx
B2u8BXGMOTWq6GajLhwFr1j7UBNwkwbBSe3heAU61WW5Gq38EPfGooP6VTY2AR9Q1ms4UClWAqk7
zyRuqiuzxH0vlZe81TlZwWtRLPacFmbISjs7+rpOLo53pATeWTaaT3SeNluyOxVrm43X0p4D716x
462qvDiYIARzFb6xyvgiaDZ9sm6T9eCsdeoAn9SymhvUjMtce05qlw7nsXf8l6pyZtPY3Y3Nw+go
iHM96EblUjGeQihbXo+/jwRh2b/lVLrRtV1Ko6z11cYY1AUVF+oOdTvgD6BNT437YWlnRRyzQSND
ftxnmAT7wMSF8WFM58lkVhBfege75rznlzF+6bMZQTKExA/49vrl2Z91Q8cEE+8EmMEDAfJeydzc
fye72A+vNhjFtEnQvgJBRcWOphBw35w5FAZ9+eHX5w7qYES+tGtuHI2BJ3oqQ8Pd29/ribbqcBA1
xuwpaE/83T7SCIDmpcQRh3ApQ0aGd/cJRp7js4qOwPT2FdDTUA0znD4pLFqwQCWVT50JryHHUbPC
XWWc5b7zAW+kMQ4JWe22YE80i1lJn2IUj3hZV2Da0fCSOTeN3GiHn52ap6ofFuzx0SrmSjysaxJO
1Lh7hi+KM1XL/httcz/Zeanz6OGK1M38zL0rpYlT1ODPmn6kNTERfFFdtioIZ0RCenTEK42kReOd
iqd8OxYkxFMklJgyhECtOvuwCJRD0+pXgxFqWjTPATPkWL+GySVjU9AZsZCiwIvQ6N1LjyoTqE92
TzfXYJm7JAk07aIh47hWtMXat5j9TSjcu4vIPTK4moc8c1EfI3lUOmjPyPYitKO8eq/4cs0tUyHj
MJmTivVccoLoCiZgpBIYQlkGHWaK4SwlrK98qLdVfkzF0fE2UTMDeYDhEZo3Y3xJyrtA39jNY0iV
UkF5D4BrNLiUjuXhis9wahzmqolAw9020c0v47kIb7WH1x+kntpfRUG7GkoHMNDZkY+MA1mBlchM
n8pXXwfLGYu3qAlXCj5YpeU9MI/cWAEPHPUF8Yho9jdltW2rrZi2A1mQZrxTKUl9hSNCUmwCBts6
XHLFvXOtBwMfiqnGw2pnkUahXzoTlyJyl9SajGdQxor8oWwYVzbEFQcIYuppuVzlYjxhvwiXZ5tU
Yqn1BWQNxGq6H50tgRKgvqsEpLHQX3RY/HcIleQ00g5QzzWXTuRHzXGXLtFywjFOwux2BW0Fdc+y
Rf1dm8lqAJ2OLqpOxjweuoHTYDoKamwoi8kkj4KUiNJ3z+p7vYj1dy+ctoZSnR02oAFWSNN1+6R7
q7DkgBAASXYD+xb3R3bTzr3P7M5GIVAvLW2CJBvjn6IuZj5shM8ccSdA0ZmvFLIs4acs/K7D3eHW
VDSEyciLDEZfEXFutGtWwsiN9zo8uHpj2enlMutwskfaS1CjY/T4BCrxiwOCrqMLnlpll6OiwNiB
nnKAaDrsc03sQkc51G10VCfB9PDdM6A4kB/YCYcu9WkYrkH7s8LeejSoj1oXMBTXnv4cTi+wSyz2
Fqe9U7VAplW0oANpiXaBL+htMQKnmg9wWBq9Zxcmm/oS+PE89FZh4i5LMh2HV46waIASxcDAMm4h
skH8aAIoAZg5GB9CTe+rBL6IO5EFhBIkiIJ10PqEhSNGf3ECTF0PnnFwIlwtgwAs471LQcwFIej2
D2zBlr0PatGdWvtXSuwsmCeMugar6/ylokpXbl4GC8G7TRZhWPE9Z6BbBnSI9TzDPcRAWzF59K0U
xh2GgjBig7VnW7iYZutCgx1pF7gz2PRDuE20fYDjgqmcBy3aMRdEkyyeufHMz6qVrzjL1GMURjjJ
gASRuEKVPY9LERrWEWa8gpaxCCnvc5Ih4gbHk0FnftZQsj3l/iLmtLfmQfKeOgKyC4dgdMsqGoJp
nybnOD8o2rWTMwfLwnXOu4vcYevnznZ0CKLFsMe8eN2wdqpF0/5kPogt6MKlhHdBiPqfzENnLiVG
urHNp0kwNbfxoXXIiaogS+gJAVk17/YN8GmpUxir014oDm88Uw1Hw6avW+aVBk/AXHplM+8F1vLK
zUfV36QIEHeC+aZf8dpA4klenQvo1cF96lySX2cFASxISYmEeCksOEJzEgfg6gzR0n4gQnPCjyJY
BebPwYQX06GT+OE/VtvmLif15UdNxEAef+jG1WFRGuPW1C8x7yvOTjCYT071KwAjANv3wHI6/C9A
pbdTgmE5oRWcvzVe/ASn28yL8+qJZIDM95dxIOZD7YE5khBmHCucboaDGV5qZBFBb7w06UtFMnWT
bgxTfxdRvtaIOq51TATgoISgC/7AyqivroaHQF2fJd4DZwRPLa5Bx090om7t6f7tZCCi9KdB2+xR
XJhEFiQQ5xPyDKCHE8ASLjT7YQiePAypPftjtPgXx1EWo6fkM32vndfB65hdYgVUiO6pwcQsz24q
nYJHvOOIUUb4JnhpU6ODVsSE0kgxuGNrhHEsKHVy/Bz6+qPOLxFpfwm+UE4hwwnSWUGQrtJye7Cz
4P6AkA3msfJvjf1QYl4BEXJg8ZT5j0k8Ke5NAFw1z54Co6S/jBOtYPKolD2BHlTiGOZ5b573VIPJ
Yp8aAydd8hwPIB7TcURrUkFo+g4v/ZOQhm5OCn9cXZOkYuMLldlKy9x08xbNcor+H8lWh82t0Xyy
aIp6+lCya4a3RTVeQu3i2oIJ0DUYjRNzUb/HogdjvaNEk77BHP826lFxeDeEZQgXD7/fgfyw1CDU
TCihWZeGve+J0aAyGdedsTGjnV9T9+yDcGeNv775YCl7/g3qZHTxfz/4C5xvx0mV5rWbH53syBRZ
guew7Jt0K9G3YNl7W2WEeK9+M9v6K4r/v5/7h018b6L/I5evOLJQew3DkTOYqEu3nWJp2uYrbMQx
aWW+5iYkk2wG3Wcov+7RkDLD7pPv7HX/NCmU94FMHAGMKJ3EvzyAoowBuPUyP6K63MHl1Mn36qMc
Bwo4gbvYv2Jh4VLhoFwfFHtW1N/ZxP51iAQWbeGky/AAg4Pfl4CTt14bWDVlCLJ4/VSh24XuXCA6
pJKzkcb0pIZTqFffCo/+tvj4RJBMXgn++TK+YnRXinEQCE/0UxNGC1H0e3gGpg3EiVVLfVDowEP4
DpTb6eh+M+D960QJg04dabWBUu4Ptyw1AaP2s88LV2iEMtAuAIWsiLcA5DwAiBkQPdIqnhfaj8lr
4Hr9f4ZKmBcjRVVxr0JJ/fvNTwN/pPlAewOzXrGLNcXcSkqLXKyr4Lt3fbA28XrMji0Wm1IChtmR
x9w9caNFc7ZHCrru49+v5t8G35B6HXQ4CCBQBv3+lXzV9HvXYqhYw1iJU1I4+48Kk1+eR2Grm4aE
nszf/fsz//oakJbAJIvph8wi/P1Do8gM+s4w/ztNnLBISDmv8JOIMqm0cHp8y83ylbG7ja3EFOOL
9c3G8CdtnIVgGKaB6M6WfrxfLnsaQrQTOoOUGBwrSNWZ+auZ3GNhajjBIDXvQdiB5FNIkwmTgXo8
ScKdFVbrVhykeFe6K5AJ1aoEwmcXDnmMwwq2lXSj2++9eQZtlbC4B7g0+QB+VbSZwvA+gPcVnIy4
/+6CPk0Bvm6xluMKF9t7lOnOl3ta9GWDBlSRrFSsMEoGJA0hEwjbxM5tyO9uw72KkU+RqziKepSA
7rpyziMwuEhWThMuWj1dyoFPUPXPDVBQDqxYQG4ZxbAOzWttewwtLOLIkrW0kVML4oUwIfEZiFaI
g2PaeupJCPYwh15aka99tV1aeX2OsrXkR0ofpVq+9xnarnXaG7u0hLPaTZcEH8hyXChTjT9atqzS
s1yMkrSnpoiS1WD+I6vgDxrQAC81XAE1DE9gvYQxrWB0aUO/MKCOVI6+gTlUA1ZbciObnEWDpSfE
SDlNgewTODGEhooBmXTL3TkipRVQN0DxA/EqfZitLCPcAGFLwpNOCnkOodIqcY4IXhAPbIMUIpk1
Qwkph1A12aVWzCAJklwx2aAjBTD/LURJWobOQkvCB99T90iIEDTGYkva46zBChwGqVZaDxpsSXnL
ERt5BsVbDfgMbUAAZg1QotQx3+vwd0b3otfTztPrO4WdoGqteeI1EIAp0kBr5CeNpQNP6TpgjqaQ
yeL6d5KwyyIdCm+B+YdbneQTN1iyVhc8y0MFuQwWIJ8TRBRXOGnqoIMVhotYUnqckTytaoMetdD9
DR3OxgWvUYwDRrXzgOeNAnld2DTeYFuZ+4S9XJyqa4qXxBoXGnS+mKRrGCOdeMNMe1W4p2F8HwHZ
MIlgIAkIztdSroG2hpelJFQf5is8O3vIl364VNMR+k+78FwKtgGFd3z73IoaRJk6oYTcIXcSr36u
LJncLftmJAcsp4QUxkMd+AtDvxHXsHbg3EnO35DjVoEjhCyRB4MZcnVuzOrJc4knZJu1aPU7y9iT
mTJPU24We4HAoWC8tyvQQNNmvuQ8TOTP5sLbOrH/mg8pzCg2rZQiGyOrsdkVmbmLbP21r3+kY9rN
SmjOWJ29cXkRLpaIuQAfrpqFIbV4LeWcJHKWusd/MrwgSjisfsL41KH+OIQDjQ2wCRSpSdX2kpQm
9ft5rW9DjDS0tllDzpTKdR3TGy3dIRFu8G+RbLmYPlUnRcuN1QU+gqcYwD0ogkPrLXT9DNGWHJcK
srAkWZUMmw1uoQJjYUg1Zk7ZrFV5/jE4KG2DWiIqYv0PlOw5YTQizFF2DEt0hAVONn43LEwtWbsa
rbbZfjIcg6VqFd9wbLS/lQ02McYuOR9UDeaXgiVLmq4yqxHzBVYYtG+7WpF8shucE67Ok3pAlFDk
6VqSKHPmqv8+qb7yAqQLhuRa4CkN7wU3lt8PKpgIqsUskYMKMrh2gGlDocB+xtEE0ebfn/XXCsUm
dU+XHvi2/pVk0XadP4FW80mWNNDNyl0aHzt3T6OPSayP0Xe56JDya3vFvMuU9Tcf//fPx48YJ3ME
pnAhfr9YN0mMqGuG9Fg3GhaoPlmGcvjf19pKj+IXtR3mWZtvMNtYUDHVyZtEyDhd762k4FxhczKu
UhDD2F7+nAlLPebQ1MHsTfPGSMfrF934Qu3D7L1m79UOUtEntVhELNABZktH2TiJvhjEIRr1+WAp
2Pl0e6+STiLpUleD+xRsO6WJrdNqW7jqGwRBsArEqUyWFQ0iemCvC1VS1GFk0ceH0Hxh1mmT+kMy
LnEhSLBoFXBNx+DaYAgrJTFZVhxR6O2R8iARCRwcIwDFvYBzBdozzJUdpgINGheTXwf9FcYwM/Jw
hUpAKqEEu5Cdw7VkUJlX0PQvJab0Zclofl3DWy0vVZ4sckiQtZKfOUXcQqzdobkvc2uXgIVgq4NX
vakxPGCOlwYZ8Gi80jt3q4LaGcz1tIQQNOGAUtyZWrD/96P/zB74WjtQkArDtFh/hv2lLq1Av9W+
6lPqzuZslgNzc/Ts002e96E0Hwc6jO40lADoyyQMJECs8Yj8VLfw+CThTnCnOBklIRQhrR5Hd9KW
VhZTrpbdp/Fa8cu90YlNOlU0wqYOqtzsQuEffyUAErkjFuGQY6EzzjVP2ZdjjOUbo9IkaR76ydwo
7LScMLIiKbW3fqRX2FA6zovKB1wSSx2ypBMnK6GYW0n17WyxZav/Vqv6FwYWzt0WhD8kynRwzpfe
PrRM3U+gmhwN/cSYNzPBEDF4eZNU77uixlsD8c6/H9CfjlAunwn1DksotkDq5t9fTdS4ztiXONBI
jriBWpubwSkacBRK8YdUJMjba8FA53DI0IuiYMz1AS9QpPUdY0K8C//9nQAD+dAvq4adimxQmRMq
1Ze/fylE1WNuRdiXSppShnCKuyGpcQNzVdngtUHykOKfIxNsmpVkRUyk1kKXeFRsYylYZhZrq8qC
zWRSRmJD63c7KrYxznHbAjTRdqY0nVZOcg3KswwWzNBxXAH1l9rSJKMG6Ql/beCQdL3subEjjt5p
VjGEt8lN/mSJxD2Uc3/v8U1KSU1mgju2P3V6itwGS9cOstIjWWbXALl3o30fhe3BMl/ZhbSt5dTH
BP6PJK5wNH86VC0dUaPHhQdBMVhL2zF8qpXmSFczHzlqJUUic7QTziK/igkkHACsE9On7kfLnaVZ
ANaCe2aAb3W/FeY6Hd+CETdMVW1fhJ1iuqzPkWNueZmeYdy9SiliGDKAw6Qgh+GiIGjOkB6DXRm4
EPSCJZgfqrIBA2Sc6mDc6KQ7q4g2VL0I4OT9keW0qYxHzOdfmNQuo7RbGWP6o1XjNxOP4KLeSn77
GJEkTdomwIQe9Rhs9Tu8tlSGMjBwBrApucZiz9vC3oTxl6wlO4oKcxL2mlEcBdlFlrC99AuIHkfH
WZe4d4bT2eX5TRHaFIhRNS5CFWW2fo1o/kj22UKIkOWtMeh3dQDLJPlpmNi7QSABmEoma6HRr9j8
CqeyLoaLJ744N864lZ4zLtVKYvTr+Fy1cA9SjHSHciflT9TAiFCTzloHQn92ugjuWrHl5BqybS7E
fAzyU9EE8xYbQgu+MuIeB4BCHmIDccypO+8hnoTefzg7j95Guu2K/hePXUDlMPCELEYxiJKoljQp
qBUq51y/3uu2B+6mBBE2Hh7wQvdHssK9556z99rtumhQXTxV4FNVrkEHypdyiZNMG1bnpBFBb8Dx
/KFb0bwBp0L4RRuEG580A39cxjwYlClpC5w0PA7FtBNqfovCMIy5gP2ZiApl3rR3nm6g/+fbGbhX
lUeZdoSTrrBIbh2JuavdbI0xFbKuLObfSnUT4/1TMq5M6m5VYxNnJ2FmkqryVSyXyriIwhQuhb1C
NwEw15MI6IWojljQU85i6/J8ZiboV2b0YFa2ccNK3yYBufParWg8tDEaBeYc0Pd4khyqewNjmqmv
46VpVkC7Pgrqf72T3CYnirdgmFVvcXYuI3rReIyeY4b6yTZRnfc2GH5nabL2gdP1tvOQjvmR8njA
WNH6KrOkoTsKB9kUq+wnOGoi3ErC88PiImrbft5CEgMwacOaFKrjn5ez76ofVjMKL6JcqI0vW7a1
Hct1hkbxwIyfpRX9PX6ExwrOYTcPio9OeVH1Dz1cpKUYb3P4vwaV+5p7yCIPC8iiIUIKvWxfrKeW
j3FaTRtAHvEW4zwyNiHK8sGR5wt6dKORr1rsoqIfQRValh4htkxPqg8DLQAdw4z0w6jFv04/+crF
Ec2Df5d6vAEyVRibm2Kql10imXg2+MhRKuTYvOxlvzexOqefeXVGRGDhrhoHzE9cky7ecqkqepuV
M1ypkL9W4wKJITThxEWxvVx0Tw2r00buX3JwtA9YGHhlu+78P6W4Yl/pi32z5bK10TvGnQE3l2Tl
f3c3s4O6mutTchAbh+glIE6oC2UhFgch6Sy2PkIpnxVKUk7CIW3gWlBISMb5IzkWiti7n2/Cn67Y
5U1QFEV4muld0bj69xsFaldnjWQmh4wKYIrstTCwi6U7EnZeNkz8Wyq9kByrrji5eaDZY46yMjRO
WgSRET+reFH96TbFDx/4Z/F3OpmWnwL0SHVF82cszyEqjxRbFEf0QtlXyDA13EsGWSCsdxaOi2HK
H9s+vhPmQ9ERGORoI46pSToxXH7xFWXWnWSFXOBA+Kw5T+fvU8lFRG2a49YKKWGVfcQ+ooUIRUV7
oRseRHsig6YkkV3U2bFryMiVcUo2Y7z++ULyLn3zOOOhIC+IjjC0hQtDg6yyzesKcRIKc9MgMHal
NpxFHwfz+hLcInof6TRYvO4fmkyCiW4cFaUknjjfZjsrCNZ23a/rkX1HIo8YPVHbIa+WNkpYPw92
jXv2ziwf2fREhQBiAET9qAKlrTwG9AjHfGrduJzlps0YlS6h/AlZalOZ0qlNrTmtqbAMDqLJhsPg
T69JNPLSWHqPkTqr4OTgtPXRY9Et6V3UzSpSX8VjWYW+EAQiFyr+ILIapSElhjkHatM3Flpw2LgU
po+sCDc2804Lg1VvPveDPK9B9YfZzUivBPU1EE7MvhyBhMNYF/mw/OlJ/qX70hKp8V4oPZu6Jjhk
FYKNTgk/1+jwRbHK2QvgLc/VH9sE7e0BOZGZbDEGCecEa0c/HmnCCCcJu21kbQrtTokQ2vendHrr
2zfbt92i2/rZp2L5N1NaMw7edNof84einhX5VQ229oTUHWWwFb1ikRbpkmLDCVGbAyENLXPNpCem
XIObI6qLIsoWQtYXKektCTtm61Cr9K5QIkvlVoW3LZpc4tKJxRU6pJtq1rLtVy1vRx7d4J7Exwqk
XsBOGRJIjIlH7nPrcXSFjtTCFZq1Ws85l+mlI+9SHwU1BZ2w17Y1WQCYV2pQAAUbIN7SurP2IyLU
kk47knm6kv34oETAXxSc2FXzJmUJsfcILiRf3zWlOmsCwM+clTqcr8J4TtEgBScJIVHStYyR3vuW
r5hEu67QdqLz5U/mImLcWQmjbtGvQ/puGFuFdhiw9qrCYRhlry26Iq0z1w29ydwJn3yIyq09bHt/
3Cfq9BvVzxoTs7/P7R54prkamT07Fdl14oWPYNN45YDjG2Aguk/irAJXONQ6FMcN0q2MOV+aUGzQ
KVOwtcsqBudoi2efkuNFlCESvneTAyXlkYSGoDNTsEulR+w7XVxybnRpa6lbR93yn/12K9HX1WTC
fqgpx7abVzQh/eHT5IRsK2eHXF5fNIK9NfaAWcGUp1KYTmeohJ7zalU2N95AIdcRA5FSfNP5WWj2
J3saZwxDlha51dz+vNYo3+2c7CEK408VD9WlaSuIE8vv0y4+yL0NaIBWpTSuY8S2WRjNIeTYRbJO
Q+z48q6P+8e0HXeZMcC/apYoZH/+Mn9yU/7dQXSVM6uG2Y9+mnxpc/H1Ian0MvVhqi/a9GChtagm
JBoREnPKuQleYmDBv0Cpw3uvHzT1N+Yc1quA26jsLQ4eS2OoiFg5mEiHezSXlEK2v5N4MTroXO1B
y9sFMtYrfbhv5jV8c86YJO3qMvzhi73PazpddTKSqxIwgRqJhS0u6pZOAIf/4NZOH3I7m/v8t0ih
+4zndWyY6EonqdWW6XTvlynGix2dHH1i9WxI90FwBtdPvnVYH6oBizaUBtQjhgR1nKIvKjizffrG
cZSDK6XmN4UeP4bRq0xErq4Zfw7Wb693YebX//Ufyn8qHnkBTe+gfeLQG9GDdsaDlp6k+rapyUsh
LA7BnSMTuB7+0gkvNJH6yVq0lPLHvlvG3q0SyW4NEiQnYPj/8YhwKbEz2gyTtMuE8AAiLR0VQ8Kz
MZHNJmOjyFBP/5Z13xXkjKpkC2h2ieZgArix7a3zir1pjuxlGQE6jJ4T4zlFjNurtyGO/4rtoX6q
8SEE0TrC6ZBSrxkGgFD92pumftnUgRpC67dhKzj86+IRiYJINya18Q8jth4jyGdyxCSGoFWjAKLu
4QNXq3XkIAnP8KJ2PPHS5srFE3XD5fvFeFc2FVBTkGfEV/zrxnqcRIdYLvwDKI/ZWCmrnMDJ3M+W
qeO9maxoOVxDDuye91F11iaWJDcfrSXL5Tw8J8YeGXhmRAxSKOKaJzvh/NZS1rVXdRGieL38omTi
yabISvza6uWgaqt5KEv71EIXlWUzehYvqZRDVaBZG00gpdadYm2nBBlg+OzhKbRsidFoduVd+KbM
5mnTYNyxQFpYoS8uWQ+xyfbqxKPF8FgCTqgMe48kjnecPi52C3OEddIy92CyxhIV8hJbCydAmM6h
20geFevaWeeba0PWuwlGFzM4I/GLY1hf6cHkeKO394pHTTpXkN0yHRo+cuNhnbYP/aYVzgifBlfV
7nz5ramuXZVvVgiRCsg5kPKSCfmfq/bXg5QUdaombeTtI4wyWow/zaqGNVF7PrivHJ2h3r1wAqHT
EHfGeoqJ4aCdlnFS0fSHlo5XmbGbobQ1Wtpl8bWj6tdNzdRpFNPbN5ngg6799zl3sC0YcEHMvYKI
oS7VrZy+OSGr7s/v0zcyKj6HgHtYl0xivhw7845ooS7wzH2ePSYqEK5NRD3IFXvsowRMJUfOeMVZ
uKOPbxjjupB6VIbNzudUkk17Og9OfOXx+HoGFV+JCBUL5zfvjzha/HVn4sqIEX7z07Xg1aMKpcJU
yhX5HS5QWCy/V66AWLT+fVFNxAlgzTimWDahEv9+nExl4+lDY5BascIFiTjRm5cUPXH9SvhjY3wU
MtY1FpbGvhP8KCEaocAcaP1AwdiKpvjP3+ib3088umoSBiIegMv9IWnD3HIKmbWK02KYrIT53LJd
xDOSv1Xq5kqXmVv99QpARkKbwqaPR/ZyKtVpSt3pvIR45fylmCvxLGDfrJx8Lv5bRSPejodTwdEx
R2whYnVEtk3AaFObDo5Q+URnHTVvEBuISXB/WbxNI9sBpsxAw2tlvOg+1LN+WxD8LIJwQN2B5GlP
Dp7GAAKXgChaoGfqelfXd0OxV4tw7dM11utPOjarNNmrQNxlMimFsrUhvsvY58zSdW5aepYsYqrO
KBgM5VGq0C+uFQhTuW3heeR44MhrLYcfgHE15HCfjwUpQnju8pc8oJ6lzgpExEm+SpSII97oCrGM
OsJe8aONUBHgkuxwZPRWCLqJ8Km63ahpeAyJN7EGmqhUuMKoHjuvSu+dasNajgR+Z8tEOw6RMvea
5Jjm2Sq0262eqQvRqp48Cwk7U7RzP1Zr0h9mJkGP5ljcU9BsmpzcHXHYnNR6S4bSWrNcH3VGVsfM
cfylX0NRxizFJZSUbunYIlItYPDzeU4LWwzgM8bXQaItxRi8Kz9ki7/IGYGUdNG3lKTy06Y8Fuua
z1/24U0JRITZSieEkqUX79IBASl/A3zpMqu7G42PDCz1DDcIbemxnTB9EnO0FqcRQTiLOAxa5H4X
bMwhIlBRtoL0FD43SXh2+g+FKypGgx2xJrLMHg30S9x0RBhXnulvXiH0OewxFOJoRL/Ee/RDYxNm
Zu5F7wVHnjhgg6gmdmtixIrk6ec3Vv9mDeHzLF1D92aa9Bb/XUP6KZO6vpOMfcGv9eNE0MtcVjFA
f59FozV4QHvI2Nib2kEhm/dlYKABjg1+E57VwNPOVZLudf/RaMiDjKutnTvLXsfza6FSJtFKnCkL
eW6a3cnCsz+EpBAZz+ABzimEmhauc1e9t+DXwCKbyl3VMA1ysDHJ9oJ8xLWspyu1ZXJFyxXVvt9O
HBKza00fsVJerKSOzTGMeRXSsy+YEy2P48KfCvaS8JfEuFmB3TctNNO1CkJ4+w0hPOO7GX6SsMKj
1kNfJTo0+JSLlR4/tfl77LRXltJvDjU2McD082ShRGOK9u+NMbQ+kwOpt/da8YAr2DKbBaEHatZw
IiOQQTtTwCZ4PAj0Sa0StFHKlI+j83g3wqAWRqK8nVVcOcjT7jieSrprQd6vZFa6+K0M9GXd3FvG
g9WHiyhxU4IJeaBTe6tEV2gGztdV+t+fctFRs9U6sQZ1sImFuzMHIlv7Q6HcqtUrHQAjOGdNsswz
2EJNw6QEMC8H/qXewnzwSE7jNxWY6qtem2fZzsMNDx0w9B9a8VaMGDdxYyNZZfN7U9K7IXmISSLT
i70iIRrDqJKhLMt4j5KaAwjyoZ1hEvRn9S4Cv1nAN0hkbRln9lqiTrC0fWfpa8cHnTkRleNENwgU
vJjMzmh81KnyYgu9vOO8qS3u3TffqYAscdQM5Xux6CqjK69NZa7BbnLYjT0lxJs3V5vdGO6pc/84
AEBuuZgy5haqh4RQJElBthUXs4cqkBCDraWcvotWzkr6LSEIQbxyU/7JAlk6VxYbw/zy3HNnNMG2
1ihZONP9+5DFoVny1Rt7P0rKVpPJT5K0eZS+a9AGYu4U82OXsGl5fJ6815p2YdprxOUdbDV0zeGR
YN2OrWfYdEW/kKCINeJOYYeeNLfvQzDG7MjFdOg/rKnhrHBgEfZ6FjTTXNces8mkpsOFKYGwz9ho
IBseM4YYfdAvttgGPvwBTwsdy7d0GCijfqX62ZF9skYLJpbprvTrZVsADqqQj9RXjozflNm2ivjV
pLT4DvJi1qnetk5m7cG8Knl/JCXwkDnNAk0cCCuY4/lc9QJXNfx9Ij2prJBYIXybPIsphHQJ95E8
bK30ltIoz+ziahDP152C70fTg7mLBoPki2a57PK8Lql/LZBkYfzE6ceq1372pnOPzC5cdMgdlfGm
17Z2Y211ml1Yw2jEDBYTmZXfHcg6pkpuTO4bGiljZdLIreVgbWTvMcI3YjUDGF+Z3Lh1u62LB9Ui
B/SNmI+VbymkHbIMhdOVpVj5o0X9dy1GwmA7SJ1AYCFnuFAaGY3fhk4o8bswI5ErzJC3elNLpvet
Lx+ayMFQtNIzSptmKXIhTG9RxQeViiPXjhHOk4hHjfqzT9tlQuS3wWGRFXZuJE+y8m5WwCoQ62ra
2s5aRAYVpgaNVqMBYIEqJSN3tcTr15AcHFtvZvmWsNc1trw18RSz8sIyXkq/SfwGCTi4aXVbZS92
zUQEdZvqZ3TlwwXPBCE8Lf8+yI2C/4+Ku48+pqx3YdTATPAMbEpJSScJRdRIjisRaxWEU00/NmSW
ttmi9MgwDw3G2x4sRnyCKGoLZgp9QNQ4NLnc2NjJ5Gq1jiEND7M00MoMXBbvdPy0Jn8eUIGlquvV
9VJXDsNYuaYXH2l/i9HPMSreeiSTBNUsK92YV0xrppIYNgypAro7CYJL+DQqT6W0b6lSs5tE7tcG
iaEqOuxJPxUG+K0nvVZmOuIOo43dCFthT6IlkdrwxknSANvXYEq3QCo8xnThS65x0rqZhqVglilm
MJssIlKrA533GbzJraGfzNk67zAfwHNpzfrFmojJTcaTNKxi4TG2x+NEL6/ueCR1Bs39o1MXR7Xt
Hko7CzE5ilN/klQoN4aFL6d7KWEBrgBQ7ke5AcVlzQZa/czKCArDEZat6HRyf2mRY50d136fr6k6
XhEdzUg34A+E2LeACQqXfJAtcN/N+zxaMuUJu9usTK6UY+Y3C7JqILUSfUwKEU38/3+dIL1SrmKO
ltY+jo0tTALmTMQEpf1HGNc3AArlkI1LPcdmeFRCwVaThw8OEoL4BTPCJ+Mb0WgjM2ohA8pCamMb
ePtei/REWC+ayLpEn5ieShr/OTTV/sy2quDGqrweA+VJJYiecRGTrGRLw65kiMLfsW8Zc4tklAq5
tJxsnGZd0JZPKZtDKXb95sk7lnQCUxPJQzcvgH6GcC1qAMpUS12/QlRq4YWeHobs9ef69Y/u8XK1
MA1O3TiWTIsB9L8XLKoCs0/xSe+dqj1I/GgBTfbavdBhglHOtQ/dJ/UcMUwbbqtQ/a12ezGOjjn1
SKVQ+A2zDj0S6lHFg4XDhuf1HIgIMkBm7vQfzNs5VOJdF+7yqUCAXWzRMgn0cZOyfiJn4TTSQlVI
OPELRPbITEcC/eo9tfojPU43TF4oJbvIX+YkNnghwGSJoNnnuAR1y0uh9VxIrhTWtC7M559T/2Cx
GtRk8YZTPw+RzGjONfWq8dXcYat/X7mLAtNCyDnITWjtSwQWsQIrOt6N/ikO1q10z2tRDAG+3UOu
IP2tArei39b7dxHRqhkqY+O+xLJXII23FAi4OOHt+s0IHkb9vjGKeYlJCL/voC4K/ul9uFast2Ri
+NTPRvNDds5leJimAJrTgP9tAyrBBcSyVu2XxlSYqr0ONl216CYPWs5i4H24zlW1C9vPEKt4RVAP
LKmQ0oEM4QUZ1bO6iJYM6t2fHy/9azNLXCQ2WhotsuHIF+8jAmbfnFQ2I3Pi9EV3L34ygsSVzRqC
j76azA+PD+eUPPOpx4PgxuwWJdZtlmTK8LkZPLXSSs0x7Ey71r8rZXOuUeZyQp/141lPjx3Uezbk
jar+boBNhJQz5nSv++eeHdjJdm2akdFAzEO2kw34qHCLqQc1736iH9p5nz021Z9/8x+9xtdX6n9/
szgy/rUG6XbhybmXWPuEDbhKJehscNbIP84xucvo1XzfXNX0zJ0KqEJ4l4zqIpse5RBdU/dSqsbC
4RHXqoeMCsFrjLs4aN0gdLYq/ZbKWsJDHSuc7uiA3jr5oaWxEvnFIouExW7bTBXAq5qXxieJ4aD4
nxlWZxOahzH6m0l5gXWmqY8GkRnx8CiqSL9F1WQAfbQhhPr7ojVYr0muv0EzLZjTS3WAR1rh6pKt
udj1YgXKTblRnXOjkawK8oyJuhL0cwzNU/KMvBeCykOl7kqTZLNxWDTlXSlJYDN2Vy71d8u9iR2H
47cYTFwe8lBAO5GVUMMp+Htx9vvvTVkgxlDcmL6xlKIkwzuQPFZSNkd56Fr+ikK3TDzwTLw10Y0x
3lvRQ5gtdGXl4EwctDMhUWp0sBEtT7s02zXWi9W5+fDg9G90JsPmcRhRhNAmpBc6pTtJkvAqkxYo
zRumTbyMFjgMf7rhiMKY/x61SpcdErbHBBBW+l7Rig9/KxyNk6cQNkztrAEh9irRqykzy+PI9BCp
An8+Kw8UjWUOCpcFFQnAgOmFtbHP33JqDOIzlgTeXbmiPJtfnl3L0BUuqWNRG//77CpAU3MdbN4+
Y++U7xNza0fw9SNUifOfP+nbW/fXJ120ufEwlVaQ8klTh2ScF98+phSrgPJ+/pxvlLQsQX99kFii
/nodkxHob9DZ3DqSKOsGkSd7CAGP+qnU5io9y67KMWVcW/nElfrpSl6sfKFjN12W8LGNluHL72im
vjTapxPc9cqDE7yWcBYHnjhwYvPCAZkj/zLSFV0T09oawSkWlKdxZ/p3o/Heu8rIGh8sImNnROTS
3jCZidStpJ/04EaJ37NgUzSvkkYX9L6TnyprY8PJKJIVtUXfbIqrc5yvDR9xUW2wvmLIBbTy34vq
VWU9WLJp7nv5YfBvedd90/Wdzzxi4dY5iMrzxL7ytn/jbBRaaDF/ZA6JlPBiYbVGdWj1VDeRN51T
rbqv+lU+bntwXr2KEout0IAXhg5yhowkpA18FSysffe7//4K4lD518OkaY2ntCVfIUSrR4Mi4TYB
G6hbYudSjPs0xE3E1RMbaouss2gWSaqDrrsTAowyvZPiVzvAkOutvOB5wpY9DD4As21crvP2VwV7
KhqAEXvHAaZWfY2LqX1Xs/BaI/HjVK5zJf/9+oBTzFbtZF5voOLBLy8DAaWOd6H1lHVMt2h2EcIO
64EMSs5GDbRgHdufptKFp51nv2RNtk1a0w2c9tjW3QFxhQ44WaJGgRowt3QDCRNuU4MjMSZfTX4R
/In6wwqSk+nLazjEjv9LiCHOg94fLcTzP7/t3xUc6BgV4n4cQxeP6L+/0FQwIoPuNvdl1e8MZvsj
EwnHWKjdnUByRscuqY6V8yJB/oKWZXotvSKY5zXETUpRaH8tLTHeVulNnvYSne6QMybrYAJvwFuW
b3355IO4oOWu5Tk5EDuNUFS2CrQ2NYQrK36gyrN4MbMXLAdzv8t2voWWUa62pXP6+df+sUhdLDL0
V1SZ045CAa9erG2+3oatZSYaDWRn5dP3D+WtMhGseBv6k9s6Cs5MQHmPE/UWCNbFxES6Aw5Lpbee
imvzJO2bRqWpEqOHhJJ0M8u8aD1oRmr1MpOCvU37xJoi1JHPMRAR4y3vHwYlcO0pmneaCJqbZdFD
z5tgqvd5CroKQUaD6xfLkkTWs+/IiF2W4lBp50+F8yoSR+0Fmq2EP1wzhXIehvYawuHP9PnycqqG
w4qm4PM1/pT8f73dSjCWwWR36l4abz3z3o9/0RLNVM7xTH6Y7HTUbtXOBC2Jj8+yzpVWr7T6ybDf
I07GnbFPwSnGsPiGHrA6YxWoouOJBpJe4EBy4J0TQilvveQ54XDkB48VOJmwUjcavlYHc8+Q4lnN
gZd63dKzPUKBHq88MV8LcsfQVP6Fzgc47p9b+NdPDBuJ4WOqy/u2f7GtexnJOw7YlmzfGsOEhutU
xaLZQADnBF/cY/mcR/FvA8jjz1/E+boU8YJijTfx3tCk/1NF//VFCvJRqiaZJq4lShYk0DMgpYtg
SJeRv/ZR7HPxJKhNXg8xcQhczw7Wjo6IkHXdGzaBOPcZ1s7B7CDYIwH4wLheV2EIZauDnT7gcALr
M/AIxYW11hq6UNY0zzw+KcsDNxasP8uZR0O2Z+a6tpZx/9r4d4V/O6q/CmZ+uLDoPYPsdVm/dVSZ
Tuav465cphTKPm0UFepSXUaLQdhcjo5RL3w67qHykVO/K0BtLLxz5nj/yu7doY0xG1Ig2o2R33vo
7oKgclsbazgkSQWrDxAvjmwAQyrGzEPdzmglDfFH1iLfx7fo5T4x6EW6SIto7tOzl8c5lN+5GjwL
Z6qjUywS/NIiL915urrV2oiBnbr24B81iEJ7/Yp5VKyk/74spBdSJCKzsnXo5RcFXKa31VBb3MBp
OuQq1LfhNdbuG2UbDNwCYjx+fmC++ziTtqLDmZvpuHGx+XtmNDXwmcc9g515zpGmj35X0VEl6iQo
RGrJNR3GN+pChCoA4UWOAIrwy6T2NlXSaZK7aU+VHuJBNgN1uw+LD+T3Zkgoyd7oyABJXsjAbsqP
xEiRjPzffzQzRYD0Nj1dizDff3czoi8aReuraW9nEeFAYIrvjGHnhTtyZldx/PTzJVa/KW/4yai7
DNViU0GC8O/nTfkQJp3UTsCLb4F+0uMpYRwJIvWc4qCyj+Wjc9OegREm/irPgNy45WLYoXmFNVi8
d/mzpH1muyjCu03Y8Kwr95F1lsp15bzKTMGZX1Lpwr6DUXBG72QUIMcPQYrhZT4Or1q69GFsmdTn
+yR/zj/tdJ3TGoCrXd7gnS/GGxTP44S3qHK998E62sEmTzbZs/ph9/suoGt6G0yPpXbTFsvc+GV1
S1rDUJb76lap3eo+yzfpi10dWBU078EbnuP8IdVuFf3ZSF2kue2mT4nZW2SHbKT/S3j1bIjuo/yj
4594IioqNtepeas6h/Y1Ntwg/wBUMEaP+Sr2ZtLz2N9L1d1o7mptTr+3yF1LdeNzcIfPtl7wjqeV
SBks1RlH+lDal928BkuY3MjSMSJA3GPx2/LbuvFJ34d37He4ERgpNeq9brCLLNTfg/wyyceydhtS
7PqTHZ1ykhxoYYIVoJ4BrfeU0/6umRi7ZF5V7QkthYmClK55sQhqoGKn0d53CUmc6GXPfv2g8zUs
QoTOOvkRCyxbdjbrj7Yz6+5t/nB4GLKDQ1Ux3g5zrI86kMT6bSwfLGAV+dp8ZqsoU8TjL6jtzW6Z
rEp9H2S7wd7lTH/CdWku7OlXUN4EOAmldydCBnET0PKPFznhKfD+3qJuFmygsStHARbgdEYXFD3G
u7P++RH/ZhVhRk+1BB0Fn8dlhaInQygXU/3nnfZ6UBhbKybid9umcxn4588fJpakixWSD6M7YeNm
RYxw8faWpSWlvs7bi6Tbo08KEAkQA1P4/Npa/M1mKsotofMTpa9+WXhJpZr5WTjtHUYbjbEjdGSO
KH2m+adS0edVRda3dOVSGmKBv/h5iHY1ln9qPpBLFz9PHssm0mEl7PskZNyb3eE6vcFD67WAyl4L
yz/aULNHIs7JZDMz0PHNfaEqS8cAnNDAsrQYxyj3wUgDxUtdhQYpgzbe1mnVMh6CqTkBKYlhpjOx
8GWYpAL3y4mZFBK2dpd3gONyUTwydWYa4CpSvtF01iMZxwT/UNNgWxw2snUatLeieilE5ID+NmVA
sz3wUIw5nECjWL5y2/9c7YsL44gOCk11SAOGc7FVqb0flakeDHutMdzEKd+rDh2BJfsfJtTgqUQP
JRT4ak2IX9m2vxiiLQmfPkSMdCg7OfPXMsZ7is4I2Luv0E4OKQmoL9pJmU3FIUy9FYWI22iY4rOP
TOb4hf4gxw3QKBKaRp00QvGfN+LaDVDjJF0m94/YZ+/D6dJFP6LJnuQtWV9z3XwztiVMjyZUFmb3
CcRq8fN78GeIcHlB0GEoqFAtsaFeHDuTSLbTNjP7faazbvRLP3QQFT11TBfDBC3DnESDeSnXrt0l
7mi9ihTsQnvp1Y8MP86r6d+Y4EZDC7Re8PbzdzPElnb53WzUj0I1xGDocssbyir0xwBA9cDBHY+i
m4LlVmOA+6362s417RbKGbPgu7zskY/oa8l6q2ErNuAZcNDbpIS0jbMOQwidjOzHZmK3DNaDsa+H
ZiO4PD3xIQEnHkZrRUE/kb6MaxKUFT2F4WekYvjXdIjJjOiAHU/8YEUq7uSuR8KMH7BcN1Vw6wcw
ziMqWLQQDP+C/j7tlyqBpY2pLo3yGsmMIJbvLouhgK6iBEKrLi7bX+U5KJ4Ux0vb7yda7q2Cblq8
pjHSDuvkQ8VMu+BWaFEYN7heUzwOgTe3YFJQmFlMkRLiPlOnvWnZ4YWcvSAKqzFIyZKOsXzuKVOT
WAeD8jkqNbTRbqkw+FKD+yxRVzKQlR6mnwRooM/Sra+O+zbrtjqNbytL3CBy8D+SMzyy2TM81amy
jYpgSJskV270g9/TVmf0wIaYnZA7q9Zi4hUhMGaWRA+FYlDYzC20Fan2wYzPhHcoKfWq5p8DqsSd
0mfnmJqclOm4lcVnmgImrbJlG5d3aSghIqtXGbOXloc2SPqZOTxZ5UTYRY2e7WZAQOzITyrN3/7I
273Npc71aTM2qTmv48xl+YLbSc8eZXgWjPPR3/rFg4WlqccnbrvE685IRsl6TESWNvdIuJua8dyV
8qkaDIY6n1MKJstCZJ80pwwJTxnuMHHTkfA4HLcR0yOZpdNcG/3ZqF7bLJuPXk17h+78BC/H7kkv
CdeR+TTBMOqIOlZ4FTlr5jsPOGw74i43caf7vyVmMpSgGxFMK2QOOY4+AA23rRQCeH9QORzqKQuM
8iQjWsENMiiLLgRvQqoJQGefdmUdHRrljf/dckAGxAxVW+tQMlQwhV5O/lV7Jz4757CkxOUTNf5c
I4pV17yZBRld7r1Fw7VirjUla5I3bPRHQjuI8bGrUnfq3iSiN8pShtuq0nPq9kzwpfJpHN6ymKFJ
AgEF49UL43Y9OAwORsya3DMq1EdPPRaNPnPSHQ7EIvg0y6WG2iF6lAxXqpc+tWaAWVGmgQrVW11a
FdKqYFwEoIwb754MPFxkFH2Gaxr7VjOW3YDpKHv4eX263Nkx4iKq0zQWJp0t3rx4D8shTtuOcfOh
5J3BwK+lTxHJtG8qa0VRnbGGzH/+QFNs238tiJbAb+iGgUmb+TkW3YuJsFlxFmFNCE9DDWJm0cYr
edgGshvuvWCbFVviIPNooWNbXCXILfKtqi3a/pdEPk0791s2JsJqFskxb1gY5vp4qITN7yUpdjTZ
G3QVa7kjTd0lC+LG/lVHa+vN/9XyHqyMbtEqJJksgxKA6aGTD8E2LVfJrv6N6vEddQ34gRKE0wm5
R32Tmvs03fz8641rv/6iqGm9cTKIrgxP+Cqj3dQCWsP5v7Co3pt1/ZLs2niTJQ+VNC9IKSyWdCMk
YzX2c0Zlw4xVoZAYg90nMgkyC5ndG6K35U7ZSslclZ2vX0bjCgIQcJWoPnN45oV49W8zIoDWTv+g
bXIOCeSk3PCUt/U+1NYyAR23P/9Kyt2Lbc+gWDQsGnU4avCpKObFlizFke3p/TDeD6Ur2b/psCwz
9VaaEhC1BCBUHRUEgIqXFCRuWL8rRrlx6lOZ/jJofiTInnjxl73T4WTjUKBbnON4+uPnwYeIrs+O
hl3C6vlIGW/JoOaV6NmKJYSE6qzcIgTVVLJjLAvCB8sX00rhlBOJHVNzEx3L/rmUO9gNoiEI3LxT
aRDFK0otiO+Eg1h4Zm1r6cQOBDdSpxtzMRTmtvBOWq24sq/hkZYqojqdRR1T5MUaLtnQ1RemUcIf
rVmw3jzUk4E5V4e1afkEld6nTUP6nYS2ZVVP1dyx3ifrk3zOsU4JrqzX8bDQNbysCvfDAQ0CYD+D
3OV02amsPpNUgFBWpkrTCCZb9d+Enddy49a2rp8IVcjhFpFRpEhRFHWDktQSMpHj05+PvXfVsXu7
7FVabVstkSDCnGP84w+YBTD6bFGCQ2yYyPKeTDYMkZCm5imcP1r1+Y4OU2ElIabBEHdq/SNC8O6x
iay2+rRSPZFuYREmRCowjlr/ngRckDh8X8LPGWKGqDwvAuTJ9kVWnztRYrL1JQ87cTh15IEo7XM4
XwQUYhMc+MbPm5tanrNiI5AwqG6nfHc3Ki9fznPLrBYiZ6q/JoQ8KVA8F/8ojFjM9x5CdkPmOaeM
RtNbBql4nhYyBVYhJv5x0NdbDbEg3Aa9hQF6lYSRrQg0dDXWW5ORKg7BOAsaJ7k4m6iWRfluN8YJ
lyele0ktPKKTAh9h35rPD7WJwpQxLnZJ/Qhe+UyzU00cVL5L462Vq7YyvMW3GnW0/tNVh4njkqut
AtvfOM3ZumeeGk6G3SGcb/YjL9EzoL2PQZwESXlOIzNI6q0IV6mGkGSqXKSQYdG32GDfDh+gH04t
sDjq60LdZEaJJdROoRp/POyEaEv42e/v3UrLLynj7ciWKMJkBM64IoK8OQPq46FXUGnuivki90RQ
N1xJrMWrcHG1xy8kXmRus/FTVjcMSUZpXWk/2BukpEO5493VxXcjekpAHNIkmJVbITNZOxiLP0Bg
1k8pruvThyitF5VhA1rfu1e2zOQxkQajSDyYdOwdzlDf0DYhNn4zja05wX5BpuFH0yXm3BZod194
gJf8gt2kby0+JGL+1JWX3PhlVTfyf3gerzyimYi5ny01XiFsm/YANk8izmNmit/W4EJApZnNPKqt
KF/p6ySxy2+ATMVlskrxjGFGdhHXyBvTITBRglvn+aExdqcFk0Q27RZ5OU8weex29ctIDwBFED0a
67OVVml9kC1nZm4+7QoVHYJsSx/NN08Oj9VyIMxDlq45ZmDI4scuQItUfqWEkk97ck6q852Xf8qJ
hiIpLVohtheVDZpVOWhuxGBUiX8vPOzVoQ8m73l/rPvVpB44dtxPQDeIlcILtoKO509EPxFr4tHP
Liojd2I7XmTJZkQbt1ConfzUz1cT6s4C0pVWx7DVbImX1TjnsUrwVjoGilBj7lm4xkAQZ/N2Vypn
SDejarnVFst5MAFt1UyfUvGrk9lrDBE27rNQEYOkbWto2bU7JVfIBMNTdp6gwSBBAcTGkp92yo8l
n91Q0o/DghW+H48rMpvSaocvRSHshBD356cUDaIGXE3MMSRwrzNXyjnhksJkpYYSHKQ8woDu+BH0
MiGywmPjqJEnDn2CKHXlLLKMPUA8OxR3kKwzP8frtA6i2EHesbRMDg5F6GGQURPkheADkiiExNmP
96G8w15m+pENYrTcfLtIQfxJDM4dkbDqJfGlRfajiwwXl5tV0Z5u9Ui12+hkcqcnu5HQk0J67aAP
GiN8SVC46qvEPb+TbxkipJ4eOsQmJ7r08UmpIFMnl7J5WSD3PbTpjMLhO3FOLW0rW/tO34LHlcYa
LigJuZw+OrzkYsyre7sblBf6FZgiiYzvyJMIn0/CdwymZTAXQc923N0PeewOuPH9wNRjONrFpyq9
RChhh+oF0VJXP7MBjllwvzW7NmfVc9UZoyBXiAPjTbsfONs09Di711feeiQ7zDYkF7famdsXC4fC
1SvqAj+xMMR1STXiWVMiiLvudAC+YYxnKKRFuMkVJEk6APKphLjvScooOucu2NWj8DpRsbAsxYcW
r/Z2LSxQC2yGOjKcQ8GDfSsdeBW4Dsu3AWM18piKpjvhV8mhKhCnkPG6VeErd+Ylrw3kcLiy3zxE
xI0o87pN3yWy+NpNkftjOZDZ/hp2m/l+uDef+sK9gR+diJ9A1zv5z6BvHloy87OlyA/zwYcFS7XO
CLVqd6q+RoqLtEqSXwjju0k7cqOqX3rKUjpOfmNd9InMDGzflGdF+YkHGF/9JkFdkJQ/DfQemdi4
suLmOKT1c0i/3FgHc15ZXcD9VN0POilxa9hdtbjVrGPcbGukZh3uUhj2++Qwrcfe8iE14MeiUEPn
BJLIGOhHdpgyvu9PVsaWLbISSdgYwrgqjzLpWxg2cpOo8UWRB2Ar12o6NiVyyZKZBOqUFeiqLVgj
PMkVF0G5WfKL2OO0Ty0X7rHvG5OLQAv9W0YaHpU+gZ+4KetbL/F04c1Bh4U4qibqs+vee+2jz6Rd
PD+bguwUWAAxhaygRw4bXMEwbyq0jzxPoZg/JtGtG+MINsx77HTjPBjFXVTUbunHFF5G+chL+SyH
bQPklOM4HWV+0hzGWrIr0aThncmvAofSX2XqNh0JxRi9EnqVyYi5SZgvg2ShHJ+3ZXFJmA9Cze6k
w7hcm44GbuboqQFG/qkU11bTEIUBdrIrDSaRiMkHrBV4f3hQyPtIR9eH1nhH54bGMqMrfRn06zh9
E/EzTXuouAWmCSFloT5/L0weyuUVvr0OjNA/tYdSdZKvFDMNS8boxvRyZTvkX03/bhbPo0k1sYJf
Z0y3PnrX01sqbrASJA6LxOvZm3T4mJSgvxT6lFiPAkJRCj0wo8Fup8VFRT7dz4SR2glzQ7Wl8Fjl
hMtphO8V5zo6LlG1VykdFsFNBnmtgkqSwpevFOD/hUemoo7qBUKPkudIv8x6gB+uIPvKuC8xcJDe
lAg2np47VZLBq/4aaEzzNHvGAckUupVVCoGYv4QpTrM4AYBOJDX5P4RNvWvG9XHRluRc8qCmhFJJ
862Un7RHxgZOaVISeUUU+zlYoolqSbiXnlGzJOS6q17DRA7ghlJl0YMBu3aZeWymm2CYTpO/hvhM
zR28NUIfmtHr+uyoTdhzcqzxRp2+tfqCn6XfEAx0/xSKhCiv5zxt2F8WO6olt5YzHoOMthmoZVpL
3btJSW5wJEr5Wd73seKn4kAA+2MK+o0m05bDZ5WyKtJ2jXmVouvS2vDjDLKmehtjGKNiP8LDzRey
rw65+iPkl0U2OzZIShXtnK7aXX9oU1/8vJteyxCng2s/7sditGVInrgMRyO1nUtWaYbDa7HP2ZkG
/o/VeAVfu7+/tSGwy/2zAQBpvoec8nBd1FfQNuk++0221QVIYa4yOSHuQLCJNQmGCJ1tuexI3ghN
SvjKTULbXOHtnMMx6q59dhPJfqlWmNm6Urgr+3MlMN4Aho6eWVOmzNUlbwrKXXMt17Khk76bue0B
+CTOzw0bJ3QI0ZubTSwHxpPMXCgMgI+N+5mUN/0InJu237yFtSKsLpfWAtlh+VFCtaEeVMRqxHLc
482iXhesQ8kkC8kR2i/RaqQWvKOCPNENOhGcGCov3oqDZrbz1KlPzJBRFi+ZN+Io7SmvVrUTpptq
+v/eb/5WQf4FU6DbhLIFqYJ/aqYBnvF3NHHJ4zBLLHU+awfzI8u2Se2DEfWBOayBFVJblVms7HZf
7Av4zDwiFwnbwVechRoMyc/EQGdedqGNKsk+83FCx3UQgSOZTrg+OOQ/7pYNNz96KubmJt8m8/4i
Xy2BBAonSm3QY07i/YSvYHbWt9mZrbWpXRTWW6r48TB+Zp+oxe7NGsNTsAYKn1INYmEFc66/qsrh
38/HbxrlH+dDhcr2oCVCwqIR/fv5KMVkqnNLns5j4S30JtkqbdfkItJI3aOtIrv34/AyDKCsu4gs
LG2FO5C8bHJWcQUs0x1FL1WIOPMtsutgippAs163AHj5SuwXUOah4tdrbXCpbbPUK7lVJXpX36xs
4gc6h1UjMTyNe7NhsutJT7nE4M+n7pl0qgBbJwELdiSIoh3Dbj8zQ7wzsay9qNqkRH8689Yq/VLf
y59qQr6lo2QYnmOPjn3T08JXtePBWuZAV9fLuOIZwnmsupiJP8SbXl2xKhI7g4ldPqzBJv/99Erq
HyjO4z5TcZjjf4rJ4O1PsgC+smDz0jSd74rTY/JoPSBN6nT1VcyvWvOs/lTNSwFtYBH2c/TWqa95
+6wqzzF9KCtgAv9SOuDyiSn5oK/VZJMVTxoLufUsXKdqlasXIpmLGTfVpwceEL7o2nlcNiLPLI7d
OiUsiRd7/uRXcWhtc9DR7d3HD8uwnmVM5uJdTsLjtDenF8O66SneWFc06+aa7GawYks5SNk+SnZm
5EnpuhGOmDQO8jOMvEm4wltTqqMpbCSMhI234SOuj5H4VBYOOsdFeXkSo6DWvFZ9VbB1eMqWMyUL
WxY/W00XTTyY2aUOL3xfVF9blUr9qQzXjdJz359G8ogZXutr2dzU4o6wr9bYL+NNyj+N0Rm1Pcar
ffqik3PJszF86+bLYOwIFtKjG9JYKdqo7TaUCJnYmyXC89qO6ws3TFqeUPtn2YsIao7NObHPypl7
S2z/Qy7LqvJ3BPN/rj5jSUBMmI7/RwEnNVVcGWE1ndPhLBS3SvklpFAXMauKH5rwd7H5KvAFUE93
jZpT+MB5lBVob2nfA/VqXGF9ReAZehWamid5wrN2l4tbGfmE/lYNtig8GcplFmIvqj+K+UVYdojM
WdJm42hG5276NZkvJBBpzVYYd0p86JPXRTnc6yuBjsW0uXdcu3UUrWa5pp27RPfTuLyJhDFlD+sV
ipkJg4Njw5YybyJAIdkfPu/6+0DnMe3kkIbHCweCJrDj3VjtdqnPKbHT5j7DlqfByOQ9pnsLv/Li
vGhI/PYAkJp0K7EiVX3qmMXkaX/W2tMov46Nm9PiaJtxvlYRGkhcwjdN9KwI5wIsRkF83m9HVOnW
qo63yPPIYyUC+K5uWyqU+0ZRNz3GxIAaISz1tYCPCoFw43G0nlUe+HhjIRaOVtWezjRllyo+R7xW
S/2BWqTk0GEzw+qfHIbwBHdWEgJoSnDuoIA9nITrK/oYCUt25ZomT9nsSRIjikAqL5V8VfXbfywb
vwezfy7LOJSyaHDfiGCjf1+WR6GQIrm+T2c5kBDnvNwb1wy0N4HCb5M9CUgabVoqZ1m9ExDtYMHm
3lHx2YS7Pd/XGslZdvqaeP0z8FNQP+gopJU6hHwEaKe93K33VCw1FzSQPjOv/y4u2jXb5i7ahSDx
wEsrd9zXGzqYY+52R0wVlFW4rh0M6TGl81PKCRtHABqhDdizbTmxS6YCKfaX+9nwBVtDx5g52bhv
A5IZKepBqfmXhSDgbaGCKgTddtlARbeCQcf9z6ONkYLx9r9bg2LHV/O8/JDZ84NF+XIhG7TwWQLK
A6hZ+ooByOSJcGksFBY++gfC5F8pQbXakb/atYYTna3dRHwxyxWGlmLvs8vqJ8CP/toqq3Jx5Sei
MijZcqrfvbiFJRkdekgpwXZJvZ6AZSLO4RsGkV8csD+gdEVkYTfP1aXf1tss8RvNTWSP0VL13eLg
RfwcYM2R0Xf6Pu2bgNSSgD5u3hqpq8EmoODcxpvQ0379x53yB9H19wrDHgPPVWHKD7z+9xsFO504
nHStP2c1Bm5oCSj7mHs63UeHWQrped74XyNZ3BT+mAX9rp5kNFRYtWBooP7mPv9lJjtgLzEuYzac
w+4yy2u9WGXJOiaErQvuM1HUqpcamV0tOHO1J6l6jgmPHM9WccPwkBAMo34zyv1c4HlA3PH9Moqb
sdhaOnGpjJ1dJLqJtOm1bSg+R9GeWmjUIV0dFGHTx3tg6SU9qQM2yrcR1JTKxCh8tfqRP/QKoOkw
Jqiiy+M93MvdKaxezWzTputO3lXxqWGX7XehHADgmhJenLA2kKVtIHAV1WddvM4GzTMTU/lUtUFZ
wyTZxP1ZsZ5LoybT/qlJfViqJW1jHuSPGRJ83HdiIBH5KNv7gcfvADFE4sHI/cyTVgKpycVwGOgL
Um3dB9onpm6RcdSzYzbdOv52mX9NNdEyO5Onc/SMedeoK+R6afjSRmcN2b74NmmHITv02Ws07nPj
XUx+pe21W75KJh7RjqmxWJ6W8NaJJ025LNDJyFnWDjJdQvjaozWNvzvxS4aXNjxJ0+vQMt1+mbLD
Yj2b03NW7fR4U0W7JsJSadvDJ0dkLm9HRu4yRO0NXxMNTPiS6sGikgxxEPJnszzp2lOJn/rdzgVX
K/YapFKcSNvGlqN1g9tldojy7ThBNLbbLOC11HhVzy9Wub6ntzpnGX2OyTZZKAfemehxSrSSxOJX
DoUXFaW3qoJ09yRWu2zZEHysqauEZT0Ddlrn4zHCtDda81dhtl2wfXQWtr+Y7N+1QdE9HkP073hw
03AWJC9Yu+EIxV6sfI4FNSM2FQ0XL1O2Iec9fyqsHa9jNAGtpEggT4x7AyHpu4x+vVpVNYjWKhxX
eb9taK+qXU5XeSeSZV2QpMejHa3xljeiXYWAdpsLLwksMmTh2TaK17X+FNUn3ieZ+HEGOHys45wf
BXVVgzbQeufHtN8+4o8NfBM2g34YlS1jPQlYhNxSBru6U3XY17t806hWIKYLFoK9m8qOPnoqEwbR
FUcGfyt+BqYDqusQ5yQunx5UxMpGDh/LwJQl9SnXTZz3cy+y4Lx4aeiHutNRwDcBv2hUbie4WEMu
5uPdBxzqMzcbXFT0vFcc+hKhMJYXwjjE3Y/6n02E97VQhz7egkRocXK4xRNI53h+yI7FfvP7LfjP
0PRo8Di/DAQsj6dmqR8/leBGO/qcDA7WRHEMAEhGvYmO0K+qNT+w5jMW00oevXoh+3wFo30ZkeBu
OBhmO/AcYAoQ98dJ4BPdZYcvldNC/ODgIn1MG2+eSDlxciCsnD7H5mjvhNUTgJo5wPH3zqmhJAHg
ETFde/xk5ll4PYxem2zMx3Du9+tl7kPeL709voNa39phYTFAI32nfIKaSq60CWGH96I6ZRbv8nYy
WAB7HydzPOKjNV9ADzFuRgzLa0YGJgNuCuKgMSx8XMmZfpo+mfubJWRw4YFIpCfrAPjoORyw2Qlf
YURiko0V2WOq8/vAuTvY83l/zh4vSw3I5I0X5Bbg7HE4/Mlf9SBNlhehggQVkiktHVLEw9GTv3X8
VR/zVo/7gMY2rl0Rrtzv24tFjrOTEhCLap935i4kGIb7knfjB+Ce84HKxxXjgwN1UnmgV8HQBt8u
h5QW7hS8kLkj+KTcvBrxvNxNv/9W/e7oieGkDI+PwttxIzxGdfj3kx+ePY4HcvFM2Ptd8dSZlXYJ
hMplLMGH5N7LG4/7kweEU6MI3FXw7B2B+43AZk4HbyyDqjL7xpIE2HvHffugwU8YEQQNdgel8zli
YSI7voVCyldW88X8/qwNqKoMlrHT8PgghmmLuUeU9l3B0sV+mAdz49wgulPapm/mByYInIUpcZMt
8Qb8XmMEOU6PGoNLcFmHmbIV2qRxQezhB3ueEMubmRkxkh1tEASeVT41Y2JOI5+BXRzfBM4MYzMu
BJ5hIe5KlseAmKvNwph+Uenha/O4uhRZ4u/dSMMnC9dN5OqE0DmY4Xxyj+AyzYvwZQxoCz1qPj4B
d1ZzaxqPWS8GX5xJzg8M6xCVnoL1gDP9qm68Ab8FfJbDD1BJaoEV5ne/zFfMAJhfIQ9N3IZBnLSG
SM2PMV7mz5R0H2ZFkc80lV/5jT7bMhlriTOpTrggKuVIcFm309GOOUX8ruJK1Ld47+ueigklMADt
PnPMbq1W20r39n7/gZ5t/uCVe6hDg4121X/4lod21635boxHygfTBaNw+Op+ha+WbIc/+uvETJkm
y+uO7ak/Nb/Uj/TW/TIS259IvNbt6swRMvy1YAI6mCcWyZ4LxWPC0khHwznGmfvC0BtuTdWSQzVy
3TlfLHxwocX4jfOg8uRpgcAeWa2XxMNUhkKAZ0Fir4/PhCaVIyxQu8aqmE3aspunQkIA4VSOsQ6f
8lXpAiMFDFthXD3pKxWp8A8Iun7otuUOzdjyGkl2/1LhZvw0XHCY9rpVaOPywJN4KVfzatlD92aF
vqZ785pfSvBDm0J2Jvb9V/fTAigUzN7t6BbdmEdpH1Qx5ufyrTNIRYBeuYDfE8F1sS1/5pnb6dh1
QfmwXosbMdX6lshe6QPD6DfIAeNL+Cl989M1ZuMmEBeSQayvN0x+Fo6AVYwHNXcFBnoEbBQMdnx9
8aW7p8usE25fMOkliRacEJyfMDab+MK0cSgXICAArRX+nZSPwi1gr6FgpElmghsChWE3z3iRNKd1
OARi4RTH/qX+lbxN7wBqcAIMgt+Zq+h29zzt42SDU8+oeIIU4EJULV6/UxvY7xu+B5QpVpv7vtcC
cwEndWXZNTS/koPZhb8HcDfNeLc4wj3gYsWY/HGhQ5s3Z5DfyjaJHVK2kgfCNvDnwe7BFl6mgxC5
sMaxLoKclhCI8WW8WDeuQGbaBY+cnT5P37S2zKZEddWJ3rj4ihRwuAbIfGDNz0DW9Q1yGSoepzYx
I4Tn+EC5auxth/qUTfhckqdH8kBTBmq3MrAXiE7KM3QSFEcYZPcmzD0XFjsqwOLYndAXS6z06mfL
JB1o20x9HI34FweCJ9g0fwmcEhZ+3TME8LkKAks4utlfBXgyzLurJfl9sQVkKU17/jwL4JfsmuC1
n0AC2WHqdjogLWFds18or2ScaBTWdjN7arMSGyJR3AmlBqEoxNFJOOM4EwZ/OJMo7NlbLlgjbmLI
7qrDcENY1hD3ZUbs/Pml/czqV1kTLo7PDNfD0QwInLjX+VIRZJbdkenVbcLZ160Ay4hZtjnmqtw+
fHHiE+Q8owwMJFJ0AW37VhtazgTz7nf6tC51Osqu/sknBncDaXh1kr4weBnN8Hy/C0+FNvkTPKjc
vtW1a32DmGOSgP4V2zsZ4xTRKRNP07dKfRzFczd+LuYWB29J903VUUy3REMVB9z3M/J7EoHYvenI
K8Sm64mrafnD6EHDKBk4ITUYVx0ErDmoqCqzrTCAg26wBa41dnt7xrg83pNMntVBqe1VZdWWK7XC
wWQf16dK2XbxGRpTCoGLWLa59lqBrE5X6d2FDZ30Bqibj5XX6zmmwueZUmrwVXBdj1ucDFOmS94E
eQpBKgzH79JvV8XrcFt+jxIqXHHcxfSmx+gD9qQN2TeYDH858UAierRISvzApLqUCAd6TOaRTgCi
ZSJ5L6sSAHeEHerxV/fqEss8XxR1j8UFy238d3r2NhmtMZRNcGUqALJ3mKPalfHIvsPxqB/hTb3K
GlFf4abXV82MRMcrGOqzko2w0KjoHJSlR3FHy4/qqSXHnIKdeHds21qXJeslNRnXrMbkBEudbMTW
ChrjbboTE7eCXqRyWzYrNfMtzClq8yJgxMAU2URZ6UgLINOzSiUU+vG0ntitBQez9kc61bCN5VVB
bowR26rwqSk+rn19erJmw87b10JBa+ThpoyP52h9Nuots9b5aexWzFFmSL+dX0Mdf7iK2Sn56EAM
VCksuumB7J2mbAFCvLv6ZK2VAX/kY0fLRgch3JTs9T6uZgE8wavBeft9Pjz3zVYu1mHsm+VGDLcW
BYiKV846nwK1YLS9ldnlyGTn3n9iGgFfsZEJ2yFFFcY/RllbYNEKBpKoUgkQuyZsBxoMiLaYhUTO
zITiq74xf0IozZRf5EGrHms8SiRGthGE1tSvKeQu4WAbr7Bj+E3q647MBFuBZ0b1DeuSjYZdoreN
yZFNYExIXmfpg5cxvk2qF8nO3uqb8WFhIBg5pgjP2s4tzIoeLyRQ8B94HeNha0Mi6GOGMlCQ10HX
HVLh2/huJizGSaTg3DkM4qb4V272+34rwWFMPQvKb+mgPyC83oKwLMDhcKBw8fT152UPrTekYYYJ
h0uYrcBxAM4ZnU51TQ1CwUqNfbn3YT+zh1ZfyxG6NK5SYYc2HUIOLAz0YLhosVs44EMEjUqSv/Aq
qUs8V2RipgrjxYazlNzZ41z2V2Ot3RgygG/D1uZYZmAmHlTek1AJ2eHnYtoQjIsAsaEkSg7Ebhnv
1nmnqmu1fwJ1MnnqBAdnQgZ3PO2sHxMAGI0e2Cx9HMNIGjRWcIm+g2URjZqLrsRKXVyzrCS4dy5O
p3gRmbM7smGBjHm9vtHuO24opV9pDUVMANkZl1uNLJhbJDjkoDG/Q3bK7VsoILjru+GP+SF5w8MM
9htsqxdV9riEaYH/+fmx/NALY3UTbxqYwXdf+9a3sowLzOPpTuvZH+jgfkiLzOCY0E8iHCjsZB0e
qidzZTbBzBLDetheCw3aq8viqeKOQdeV4HW5nTJ4qz5LiDAz1vD1x8IIl4tJMNFj3mB4BgTK0Yuj
1d3wOEIWe6C+TILT64mQQyqvHfwG/7Ie00MsDmxmLTALeAsFeoP1qGYIv5w/GSC16kq9zp88pWm8
0fjXweeE3meYD1Q5PEehM5c0xw4ZkDgbEtvCiyc+bv59toeUiSwRMgJmzvrml0AD0WJG4bG3IqDr
aIVDH8dgp9rnl36lrFEbZrYpBiYJKrpz/9HPfYlAHqM6G7JJv0EWQpGxwP2AdnPl+QzJ7BIcgeUQ
Oxywc0aT7DTZtgQu2jMFpuJgICtdOKPpElDZWSaWnd7DNJROgGz0TcewHPRr+YBJUTGQFWyeuW6i
uHkupa9HtrBfuvdpFeceTrKM0UkmxTVN4XzgdERgJQELHTQMv++PRbjAb3P0z2YJph6qUQB7hsDL
KV5n/XYRXpd41VLZZtsJ8Um1a4t9O+9YuybztdN3hXjRlQCPnry4pcqTfNLEbY0s//TviKnyhxbu
N3aJDxT5qzqGmfi//x0xlcZMiOJ56M+x5CJyjwzXiqibXLVwGVfjwY4cBLlXnjoNLVwRwLUTGw8h
YiJgmmkTOJH02IHa+POtCa/jysRe6MmnFG9piHdOAzAP3CtyXdz2v4wBtD+kbv979LqEX/hDZPdn
RCSmTZGq6FV/Hr4AWkcI0jFWQXZrudo5O0VbRjSwv/l6QAQIrzIHWpKRkljoFiweGmCSo+O5l7o1
bKp3Qo1+GPYdpy1ElE27jr5qXwjSJ8q0D0oINn9qUnBk9gOWnP9ZSdOLtV7SgEuvSX7S/gfrnwwF
LsAfsw/SaZEaaSoSYPNPY4BelltVUMPuDDjascQ4Ji3Hj5DDtaNTxK3ZdufNlNgdnILFKXU4lCsc
i2AkVl/DFx6AC+STNxo7AGF6EZoI1lQy2h8rj5vlD3QHJAk0C35l3AQFvXfl2cj3+Y/wNmAVzsNX
bTBpkiqvxObrsRj5/Uieiz8Rfwcdjd2wt2OmGbQdM6wo3twdKHDRwt49BEbT4lFYNSZ5hm6Ml9XL
RY0DZlbQlirkrbjoO/GWsCM21PHXAhAAnvyFy2/2RWGAXy6bZd09NmHM9mXRZjlhC2KymbJFGviR
MUO1i9nu2LtocQ22Erv8bDTaZtATqCrU2fb4HxYfyj9eF9lAaM8g+zFv+PuDg90N6YeN0Z3THSsR
FPnyQzskrzWTbNKvbDro6fxwLmFb+ZW8l+/yi3YC+k1oZ3/N1O05FRLrVvf+aNmwPAZCXmHfCC8k
Bz67/vtjbv3D4F3TdWJUDRKl+d8fvkC5khp39V53ZyLJIG9mr4lBZGegWDaKjwF/3AKK7WpRPROA
JfQiusCZ9FIvx3XCsqvdMvtitsG/K0WHpZCP4iw9Smq3azDEhckFsdKTRzSC+Dfgz0j56xStz8/M
nI2VybjaFi5gz3yJEi0zaC26OxfmHono4A2DXa6h5UEbTmu6O0dVHPVRm9tws3q4NmfVxjUQWmIS
u/R/EE9lyV2IHlWccfZleJKy2+JSZbLLsvgzN6A2g+eJb/SDVEM3JJmPuhrFgT/+R5Kw/E/zn7+e
3D/WUH0ajEUdyu5cpBBT1q3hhjnjW1vlnuw9E0VFwkbm6zsLJ2Ygpx9TAvW05QPt6To6dq94MUsf
GgaXdIJP+Z6S6d8v/z+u8n89wof8+i8TKkUJ8aLQqu685Ph9OgAIPbRGPOAcCXZ867FaJD/spuUm
3ElMH+yY89fzdFIGkBtAAohDA3r/yTlGqLE92LuNwyZZSHB1g4VRMbBEiBCMpuo/VkD5Hx+0v9y6
f3By7lM/QRDl2PFdfSxsrBMoXc7CCRnifBN/1V/9TfhGtcoG8KbuagoU46ZSL9JU4qV4bVL738+m
9k8Pk0kULR7FsqLwXP39bI45IYjjxPVO0vXSrKAmleXWwlpqYSCyIccN5+3F3IzDwVKJZcaq7ajp
m/ixwW9mivgsaE0vhXSBoG2BP0dDABvj1J2aZ2lP8lKCygNUEEPu0/A8vDNnfab8J/uBPiHcpttw
2zybCeSjLNAXlx6VjBhrDP79U/7pOfF7bzUlPJgfgnwTwfTfP6UkCAthuhmfkgaR5a3GBxWGAJRB
G3wHm9ABEvgKWrPiQ7Gun+tL9EK+3CAFPGpgR3xhfIDykqMGMcNq6Qy9YP6vAubPhw8TDk2RFPVh
jkEN8Gc2RzmTZW6qc3OWCHG1jXOxza7lNvmQf7ojGfIrTEHW+dY6kaIeCE/9BVbbXd8kzMofxjGu
dqrZNg4g74BEdDSi3XzDphdXbDFIpNhn/pN096fE67dtCMkmiLxERbLMPyReCgZdfQdF+Ryv83V6
RMYbKJ8xCjVq/80Blc0Gjgq8eFv/sdCRvwyHkXHNdlphLRKoa/HQVI4UXO4BInHh1lySs8ek4KUp
We/8ItBMf518V1fb3NVueAjtjWhXwf3R9aETfN4M3/N5OA1BcUjOPWTr7Z3u9hodlJua7VFX/Zem
7f/cSP/zeS1iY1QNJ+I/E0zFe4Gh2r0rzr3hhBf5OfqYf0hc4m7Kj4bfBwSPBdPO8LVVfkY/qq0K
p6eLPSAKw3q53Y97APJDyQg5Ptf7ft8+18/KdaLUv+LMHBSbdl/u0zPcpUMdDKsWQ+0bTNmfa7am
lWHk4KmCHR7ZeTXa723FzQBHXCDdqbCnz2FrOb0v7HNIwq/yW+tWqyKA11EEPFcu9ie6PxwLjx3a
RkPxlJLrLbs9ONiHFVDxe+0RbIon9o689zAy5GOnSrd3juw6wsCDXO/zHyxGBJnImFFhA3B/9N50
pRSQCVomqII6+AMGgzbfj2GgfhpHku//K1lIfuxDfy0lf18IzA9UXPGxWDf+uPE61NBpLZQFJUu0
1SBMXZJ3XK+JO66/p2v0nX7mn/MZT6RnCfT1O/k096YjeYqHlG6bfdK6/8cS8w/PLoLA/39Af0ha
LUUrc+yWHk+CANfmUXhX5+IdyikT+223LjYoiALDC9fhsdwLT8Nn99ms7tf7prpEUHY+6dwGWtWn
cgWJCacV4zh21Pf/j7Aza04dWbbwL1KEJoT0iiYEWIzG4BcCGxtJoAHN4tffr7xP3Oje3dE7zj5u
GzSUSlVZWZlrrRTO4Z/GsfU7eu333hOrwl/X0HunGkXxSLf5pgn1fRt02JPru/VRLNOvdE0Gjqwq
6UoGGWK3hTk5HdEgABqEJi51lLdA14pvZRYHxmJYWetsM9qb8/gTYMosm3VBtYhC1bOC4rV8KV/u
6/L1G8w2Y6/x5ZcKpJY8NXk77UvyVc3NcPi4vyjYD/lVBadzf8HtcLOdAi4q21WkNiZX77aUVlTU
nAk9dF9aoPLtxsth3myTmeR1b6M/TPSfZe8fwwuxBuEMGyo85b93kJ7VFOAax5AKX6XPNIwC+GVs
Pxb9LlsN56cjBckrrPIddd2teUSVhHcyeD1Si7xJsp2Eaz7AbtzWpNvHYfzavpGgBRBF6kZ2mhWV
GGelW7qP3YMY4uOSe2oYh4hMzXH0w2GXHu9TgKP6B+5zve625gd4avbk8pt0/O9h+4Mi+q8H/W3Y
3pt0nHcWD9ouRt5tBhuJcJ1rzrNZulTnWvDftxv97gCJgUe5MVGLmjJ//9DGKW9XimMmcrotnd4z
/fd0WiyRuiXvNlN99aV2VODWzynoaq/7lF4pk+wqLoWDJjf76+aOp1SEnWcnO7bBQsyaQJ6AT1k9
5q8kKgN6cQrEyE6C3EWV1GuPj3n19ie5rJ8am7/32F8e4XfLkxjslsz8mW7x22fSZwVL8QZQeVIE
rVO5421LhPuohpCnJuXcXGGm7dgvpo+D6bQTxa+n1KKYwDByTm/KC5FjbU8y9g+O5r+uU39t5G+v
9aZXclvLNBIGvN1Dm7zeJpU/vChOjWdM791W0kxzw+Cx7sJmM3ns+lBfNMH1ojrDhFzjH8bZPzzf
3178+DeLU5VwdupONGhR7UmU+bpLINi/rilvP4vAgYMX98pXV9lk0zMZL3bvDnrKf+iXH8r5P1/e
mEAK3iBKLMKK/8XwFWO9TvWc8ae+jLbx2VqODuxp2Nsph1JlR+coFpE/N2NTN+uBa9kkHpzTrgZ1
yHb8ohH+ISqUwwV0CCMROnIXQFxKW/Mrkj/QxdkDlvuaDMokmTaXp2UTOkR0nPQacP837QjC4JNd
foYE+XzwEeCzR07u/vcsU0Vn/sdT/u6VUYfkpsdWn273xuw0yxyciS+gv5ILuzsEgeSw3qeO+kHE
NMzn1Tz5g2zf+N/WF0sfqRoF3wBIW7/t0fLaGlFyUbhJtukDa49xj0AAGSTRUAhjQAIxGNza6WaN
C+NqcpuNpzpCcJvUTRzCtOsn4UEHn2ZsW+/1niLJk3YKhoJVEQSzD319wh7Us/a5V7+WeByB5dwP
WkAkZzsjMmTf33TnOUvC2D45kbNQHaj+bjlLNtIsme+BNE8f89PmD90+/j2ExyC3cIMVRPRURZXl
3wZ5J8dFD0kKNte+IsO11rYsXyqsdJjnnzxf97QtayLDaTNYKQDVsBGCPTZJLtmKUtmOsaY0tZct
yt3gnyBOJqfJe7YjMtZSPGeYtItshYbQh7TJ173zmEue6uez9AV4zjexCZi2Fevn89MkjQNmlD0k
d2cbjhI5WzDSiZ+6QRATNBIEPaeUYa+ShXWs5wSMdG04D5Pcgavs6q382m4JdQRk3ENiQKJ97a7d
Nu+3dXtJjsSExsSvv0G5XAE4PAV+g43sE4ojem/fPLHxrUIzYqf9tKvv7jumLgs+KZWKKwEeAVgD
tqgNQANfqjBZsZ5CeXAIbOpfwJeA4QAsgqIANapUwEaR5Z4U7miuzZlnAZQ3MMqXVXXo19L7cGDn
XoT193CozwS6rwd1Wi3H+14E5+BjWGykzslgGxQMxP5CkbUmQNBJOVoU2T7qIJXBFoPRp9GABmHt
Yrm/23O9uYOvoLT77vapvN4+ASpztdvxAQZoWn+PsFNgN0hVXq6PgIoDr92FIl7ytP1qAEIdir28
OgmcR/siCrPaEkSg4sWYIi0xf0yfK9PVP3D9sMpEeRHeFCAH2vc8pxfY9Ra5cWgyEaJ6M/mTD+TD
k+1AarfrcvZKO0nckvcDVNK/RyWiRiARbp8m+PkJmGUdV42EGCxLnHppooaRn35EL/lUjPr8DxJt
inCFfjM2fxv0Yov4F5M6GF1RDRIeRO6CaGo2qit3k+pivtVrMBL/PcWMf7FslkKwgqifPjIU+Te/
bKjSMjaLK+4K/uHJr+bRjq27QR3RPaFAtvN5xYSygSmB6wJgV7IzuYHPskXZNfR8SJRArjv2H4z+
6ysFFdHInkBFPqMBUOwJsMVEZYDhlLbx0d1sWSa4TDwzmT+W0fv9VQuSl+yr/mrYlkcLa0pZo9cB
GuIker8ux39wQnmuf+laUdpKRz5FVtC/+3vXRvLIqKOivm8180Vhc9fOdWhS7etTIc3rVYwoDTkY
B2EopfEFPAgBksgV2UhY9vcpUVjylmPNIfvSEt44LS0IOlBK4hcAUBF60tWbYq2f1famA0ee3yP0
hYDiL/pmVUEjJm0neUV2nVTGZym5+jPUjIOkHuWFUSDY4nXESZPAspbSc1XKq1SdZdIMTPe4QeII
9uj81HiqNUeL4MkWEuxPNzcauPmhVIfUbjZbgT0obpS9cprSuQHZ+iLZa5KVRY53DytzVK8sAdny
tdRHcvpESjp1dQAo9ymoHcMMMsPrqW/Gpj931DspbwcSQGcB2iEDx9v7w8Kq/JsbQ5BDV9URWQwd
Asff30ilGPdrfk9vW62xn+NpAYsu2fSRfytXmuygzgWrHoMOtLIJtc82BXIWaFWgkeIznecwv9fB
NZ2eMph2tvkFGHLcTsDIURS0A1CNIQbFe+hPQYyMClv0irKc3jjyFGuTmEFpBXUVIG/2aDdqs7gp
gHFerNZfxoaTmLMebnNHKXQKrxgvPdg/Q0dT5K3VqEO6OtUvUb2qx7vko8Vko+3LTuWzlhZErpE0
UOSgf+9Yfdi5AgCDGz9etvG0zQHSuMj8Q8mJJYd8f3F3Y3lhAqY1oJpNRhDOCbDaqWoP+rS6LkZf
VYmoy95KvkbavLTQWpmao0BFITXekucHUYDVgsCjFlOR3gUYQzK3c6Fnq7z29kt71Qa/BDO+qS3Q
dX9wAHVhjX63VqZC0WNNJc9m/USX/2KtCt08dVFjJduC2oAQmqhFBJYVXnMSsFZn6kT/xlt5WHa7
Gr6kEHhtDpZpMiJnTiF0JOcHh1JkMLIxzqQKCekjOhCv0t31CPHrNJ6B8QNHoL6R6wF5ZX1hnus1
8c6R+YfBaAkf/r8e5TcnK72VVlrI19t2jCygsj4p6/sQpmMAcYuTtU2fy1Ze3Wu0vu08bAY/g8GJ
BgJPbWkLEmuxRjeHo3qHaK1aeG12OC0K1mnQHKTj2Yld8IXR2yUZL82TaqsjTpIjPfEhN8eYekGo
W16nfe7oF6V1ko/HpwVwlQgHlS/u3hWfYxWt+zZARK8GGumpK1kBkUcoHmwympE7wVtWX5rnnFGR
ln61feZOt5ATT+mnFKIhCIJaBdV4+9S9b3RQ0uqhfK7r5/pBKeHxS5FcpA4aZbtqFe+/V5mfksT/
6Fmk7nHn0FMh2fD3WZ6ymhUyonjbKFl0OQHvqaTsE5WV4O6RPaqKT7wZg8K1kjeQIK7Hk+z2rt+m
ueGdBrdSXIVsUwsV0KYyT0b93dRFIK/L4bDMmPsKSLLF+PoKPb1eKBjvjoJ4dor3dZtFF/DBYNEf
bHyv7viAIBxlc1D4Lbf377gMoM7SibLq4CLUS5UKVFQ3AiX1g8sxvCfyvVvyklCoLPaa99mppIbO
8o6rA8ZRWatkp8rbts5XufnajDZxuTZKUO/T4jYdbvDyqUjMCMq/ise+6J3bx3/3rCLG5D96lgS9
sJ2KSon0v/eslF+jTK/zZIsCvn2lFlTRQTCToRQ/e3gK6HBYoBDNAqXzMaAoFbFHXLin6hh6tklu
gI+SIl5GEHJgpv+hbca/2oa/NO63CdX3VaLpWZlsgcq0yqKR/ZHs6chhPinwaZef6I4IVRUA+MZc
7i/xM0iubraAuhd9xmow6n3c+e58fawihj8gZwJoHtlqC5CqsXlavgzHCU0tBJmvgshg4oQjLEgE
AdFZXhiC8VcwiZNeIQ0eHW5rEMpphPmEj0d1ILZHkOujdtY8QkjmGtW0QRgh60mlJ3ghQO390gLA
PMc3L6mBqbxcgcaOgC/5VxLRrd03fopgPF5mxmEolNnSCboD+W2/LVwTKS9zApx/HLakQfmXus2h
q9x4hyeMrT+VDgVGtLDrdqBXyEq2j/21muYCPwjTyifJmZtTqhRKKD9QzZkYIQItR3I/DHNUB5p3
tD7YIcv9/HRaXo8gLM94ZthS3G9GNKIePXs/ywYoBlatKsg12lylfAcK1Z0cUnOIVbG5KDSxb6LM
LJmRjo8XlIxnVclREQfwDgEDaRpc/AyxX0tajetFfV1n6h/2uP++kvxltPwWSlAGlXpj2iPZ3i+A
1tmhqRvKk1g76m2p30aK9Az5aPoTnPQEogYcblADFnvwBCGYGWyCxysh/RS0Ad7ZJgbbS3fFl+bq
Jx/pq7YhYcyGIkNQZU3qBhj2IVtrfwjLKIKw/o8piRut841IOqnAT/4+Jdtc03r28fctXmWNeoji
dIO9Z68OBOWBdMDVoSQXNL/66spx0CUAHt16jBviNVko9WGiQ5lFyKm9Otlng3weyyOWnulNVcyx
L/VerbtMGl339BOS9vjkPiKvKA8TdtHAVfkEXFpPHk2E4PoYBDOwTTx4p2NhxQRhCCMXkecKz163
zaetP+0nYWL2kKnQcb/qM8gFRg6czB23CDzCtsCJoeaBMwKdmUE9cA2uY85lk2rDiFB4dY04gCen
b7o2u92DB9exQOH6ljkdN7MMRaWGSuouh/W1O4blbjoGicOnjdLZjZIzjC3KK9bTcmc8baGLxuDF
HbJ89BuRrsN5a5rF05zmRN5G1LSZRpFvSG6XuQ2hj9qldiifXCnLy84s93+d2BgeLAo9hkFt83us
TBtBUlEdVhUe1uxxkpG/ZQ/j3MaCH2J+8T/04dgtg9Nn1SC9/fP1fewnCCDNB1zAr8esRyb37pjW
Ii18aEFSMR2sRfc6+qAAoMhRyfBd7DHRZYBvCF/enDsakuP/Ma2gJIGqQcoaBlbGJvaHlTaGHwu/
C9pf4SmS3eF/PybprBydKzxE6iaOHL6Hd6Qi+MV5tPju8jm/8AnfWg/3FyUqUjAH9vXhQeqCrwb9
ixMhlnEkNKhfF4E8gzf8EJQ2voe5BScNYhF0IH6BgcYvvSggZ3dPFPjAaXqwjSAF5Xef28a9ayCg
T46a0nXQvai/46bxtgOr4lBPim/g1tBd2mgKmujRu8gwGF8d9LnPW2FXFmBDJ3tMYWTLDqwaUiPc
e0VthgCpbUfzT6D2nq1/b2fLFOg52B4jGMGJgqPVByayso+NIjvV2B5CrqdEE/npV72busvRPDpY
WAzDP0Eb7AWzadyFWf4Cs4mm5lzdFG8UZg60cPKGWA4um3zy/ZXKJM1WjacwmMqjeRdKfBpQh0Mv
e+YX10eU0YiCTnabdDpCGBAkkex4lRrI6dSIp+ZXzR4S6kbvUjYTfouq+Y32gh5dFoWn7K0+BXny
IiMymCH8hEV2itFCv3qUFTWUaRKFLXpFaFHmPkTbtITSgNrWxDDnA7pNHACvHwWj3JdBMFKatoab
fkunau8oNaIPaATPtfuivW1aJbySGGpt6065LVThwqb27o1bWSDzt9d8i1xfq6IZ6mV0eMp8nCrt
IWazjTodOpFKYDLxEPxUpmg+SvqifbA7WqSP+ZPJW70stdZv6+lA2QcbbjDqhvAwr1BC1B5lkQeJ
f6P7VHPF65LUke6v/TXf9LeRLUdr3ZTeE63HYUOgb2AMEMMXUS+AozU1X8zSzZRyr1Xrq75GPYVG
9wjjfQ36nThDcq4rxwA3ljmPzbNa5xGKtY/o42YhQofkGMOw6A7IS9LGWFtblRlQCoThZ5eQm9I3
muanGwj1fXHk2ZhkqNUVd4BL1F/CNCN+m5xx36GRReW6VDN4SejWki+OexhfANziSdagVDW39AWc
PFJUKWKzN+/0hGOxeEhbU9+hMW0Irsp0JIcNj6ayn5sbsEmW0SnAS7mPvk7tB6QpK96ccr+l4GMJ
SmmnMpSuYCOM59Vls4v+Qz2zjG8DjvhVIsw4zCH63S+n7+GMiGIPX4ih8UDvA5bVI0Scf4KlmYC0
s8VPxXtMCLq70uTjow+A3QWICu2tCbB6F5Ip36EFOcEyEimW+B3CSIAz4tcLQqmEkmUgQNYBfuKE
MOJE5jojrgjuLHyHETVTOenXaeJG+Aj8lf/vv1UIMHb18W4RjAajbTrRZQwlTNePeKIqr4XNbWlc
kuwd602chm2W4RuInlqvCsYiPYUsCzIKJjW7JJnNo0QuGvgiTDRpPFVUiFTlaG/AkyIMlz419xav
Kd86IOV4XUdo51TuANdQTd+ydn7N5zoxlbsvD67JwpeDsV+ihcq+QiHxb1JkYK61s5O6liuCBzd2
22w3EBlblBDlB8I9SCKKJUztO+olU+5xTbQAfVXojcWF8LH6jZwIUehRhHmZIJUyx2KY+6dYaEuI
XBfkEps1i0Yb3EJiyAhuUCsYmq/TL3jOGBQg8xgU5MhFtJw4UnIZwxy4eleIMgwDwrCX67xe8Eq+
OUx9umgNMgBwhIjKcSinsKpSSpsP61agn3SGSL6hMEMTPjZgttJNhKgDcMLURpu1Qs4MnyFk7DAJ
T7NuT8Q8gVFI3fTaHVl+wbvKXFRwr6VdHPEJGfWE/mB2ACMSOMaaQiub0QLxNAY5nfXYa2RzEd2I
mZb9LmWZhUJlIlLpiZEBgo8Rw5C+Tp+LOrjx8xFC4F7dwniTbuS9UGHhiunmNMs3+abYWQcNr30z
7Id9dx72tP/CFa1DsevOVG/Z9AuHA4odqqgblFDOJb/Ri805W1VhtipWSOfRx5oHX9kZXJlhiNqY
o3maJ7tPR3YjG/0Mj+0zo3y+/9XInzkRUuPXAT3IqrxUvDJASSdERy3IwzTsF/3i6bQBu2/vucg3
8fRK7amxl63o6mJX7Big0RG/ZDhDv7zcj/VKPsfgTI6mhOjrBBeJnwyV4ZxcSBjyajW2MTj9AAHv
LHeT7MK+ho/RC+ZlEvsnvQC18r6qg19DgZfOdxyJf8PXHVgrNFlgPh1l+io61sFySXI7qHfmd3d+
njqkUDoYt5MG1C+3Y0ew5zz+YkRwGSJdfNbdp4BR+bCKKeMsMhtcks+90dNDZ4chWvLGEewiH/Gc
8EQ0jk94BC4hDo1FoR8uwU+uwof8zjHS4fRNPOEw7KVDurmvSP3tbptyl4fXaR6K34vd9UpfSgce
o18IODnkMhp3pB+4wP1CM7k939Icki6iSy7G9/0ipgU8Yd4coMPrnO675T7jlA7iX0MugRQwcwNw
6q9/7P+eUGM50PzmAZOLvJcicQFCswyP6/QRChMp7+80OFtZEwbu/SIzdsqA2xNNW/EoWNc9PcTd
5X2xO31Lh+7MNbhNd+aZh5+Hx9O9X3guDuQ7jr1/tjt80rvgHVqBpe8VJOiemEfMei6FcrbtF/FU
zIjoctuYM1OeRrnQU0hgPxiupD2CeFMG6YaLloFY5rTRl1KOxEw1vvWU16dMQSMCnXbYqg5Xl/pm
iEqwEsIwVZ0RezeEg9gBrzRpaRFIZQN+lpbNd8qMKS+In16asDszC1lWWvSVafPOXNcAWOqgXEhb
5UADdtlxONMXZJvYcpJqapgC8Wa8HGZZkO2AvPyMxRH4W+wILxLzBCkMKfALCoSA0UX6LLKrPfHB
+ulFGJjcTRFXp7ZbSiGkJS9fF+Lq4HcpnOAyneQnIGExOTCiDM6OrV4EWB8uOPrMMBJtqwoeIpgF
h9/mXH7i2mO9mC74JogtYxexPJhJ5ijHS9JLtsJhGkw0vj3Esdlh0u08LLm1/XBGWZXNh7DIWKRY
XJImwLgWr9v6TM93Si4RFwJnjuQ41h7bz+a/CwtPRi5Imhv+QKdGF1pUwwNXBbae0SGC1wQvTIep
Um3QHpCwZddqwnYturB7YWiIo2qXByjgeKLSatkaBiEmwEv1KR/NQNbBw1MOsf45ssDUxqBDSXiq
6Jc6vDBGs3i+yImn7I6YpPq+uKBFha0wPOP7ce6eLsPxrpOfcMQCrjGWwENyXe4rn6Gk63uism71
LS1pZrp5kA3tif4TqQHY6fF71cO0Eo1loBnsIy1UIKiQMeFdcBh/ct6IGMLAEmR+Fxf8I1qmeNWe
L5g8rC/0/vkZlFvpzSS35LDNu22UgzGDoz67ubgOEACOGAjWmrFT0WibG2U7nM9N4rRTE6lNiAwO
8ALMASkafvIKK5wBkyiXjwAf29nkUi60T2ubYbc/lAWNZDXgMOKLlLKsjAlNZcW7/vzMOL6lxofd
UJIINq8csLbQXhpbo5XHQpT79KjoNQYYetTpO2Mif4Q8MqOLA7gaHULXVya1eVzLK5e4/LJLz+AS
yN9ZVtlogv/qLloos4azBwWDjmTwT2B8cwU+GxK2PJj+yWfH8wj1GUntMWdys18NpZUPClKyX+aV
7Uj4Eh9hU3smO0xYNNqNsWr1qgsf4ZNaZaExSwmAHZ6VQ+kSRPQZEkx9Bj7FCllx8Ad4N6fv6KIC
WmBWw9net4s20M8MPJ7q8Vjxprk1DZD33IkBnYfVHpGcdzZXPl1arIjFVKzgqC8uErT+Fwx3+pM5
wvjlntWmXubvd0b0ov4sFiaoCQQZxnNMA78HPWGwMNsxkrkNs4oe5SHpJ0ZycmHTXmCXhNElww+H
CM8DNAmTHqYzx8C4xf71DGZMlae/62vD7zDX6JAG9G9LpGjDda0DTzfsmzMLC0+GEEUTynvxgD0i
FmQh7s47AGVb3UhT3Td9j5F2xDhlFzQcmNw0B6NHqp6bnX+MHJULKKsnffaMaMalqB0OXSZlJDMs
7xRwndBx3ICeYPySv6/2vCByWMXuNqUu3gZDR2diFJBiamzcY2+0YF3Pw1uYb24bINRUyqMzftkB
GsAiiyuAS0a7+DC5VGeu8bzOMzahc8bZqRNmALBNEfQLRB6U3WlGC2hPI09pnbonc4sRvRO7Ycpa
KH4J9hamRx/Po/uCm4lOjoQx/vXK+b07tzu9nJjCSHIWnjy7BBZbMvvEix4/G5Cn/djoZ4R4PJCZ
HrgFdZbuWXCyAPesteVm8Wu68XYJNWWtcEjoqRDjh4tkuNhWdnPJhYQrWtbWAZPdUr/lSURW3AUT
MYTttuVq1B86JysazeCJjqyYIaREz1w/vfEB1nNIh6JHzSw8zTDNjxl04hUjJQsa13hvvh/7ZMUz
YWDJ8DGaCCjSyXjtoj/B9P70tn6fYSA4jPeb8sQAf9kyPCcIOh/KXXWWXcS18aCBLOLkhPke5KS1
LRf3FX1e7KLLnYphIpTGmVzXZAuAdgXyHMOcCcHz/Pr8/3+yTPD7C335TsdyIO+Xo/D5hOeXOWJ/
xlIRGD5lFzeyAGt4vCesE22kwK2Yob8MP3OMq3AxBh0TmvazDvMn16QJ/MI/Dh7zhn8O49n5nNnG
6ZzIS+J4nIFVvUQIgEEcoo5vzKh1gefNARyG28RhGHc2tvxZQFwqU6F8buKQGQA9UF08y3tej1hC
ySQDK+QULK8gnIt/9AfT8FxeaBU9zxDGzxv2D7xlRIrm+UxbsMGFaQIOdRPVASfytDhWHidzOR6A
j073mfFdpOIKNIyf/zMJZ+wZ74bjcARxTtONIi05hSHFEWyTWOq4MS7sr3Anr5BxwAzF9P1qcdSg
yIxrx8ZhdnqBtuUzgSh/oDBTd+a537HPxyPlJtKhliasUTa2bIO/v2fZo0uZKNybN8hUw1FF0YHG
/OSiuQF3VWoXtwSb9vZjosDw02+cx3sQhg80c+rwqOKl0fE/NpEHYJRg8st6yu98xTVvqdCT/9Ud
jzC5YIsZpca+XT5s6O2O7gDPwLUFQa8driHh4VuIzecETuYnl+bVMABY0ojz6MKt42PmHN+Laffj
eLPP/OkfuggTwze0gpAxQ0+M5Jy1nKYz0sQ3DWqpYkT1C4Dh7MAYTZwmfBScpR9HSvj1ZPIBT515
IJqv39Cpm7QQ/n+mOifz6LwUXi0Wm5bxudLMaFQD3okBxGj+ORJ7httIKIjBIH3iQ9FZHMtVaRef
cQa35Ce///ocu2N+X0X/cR3uyxgZNbNfniOt73/aQCdyHCObrsFFxGdktjBy6AQGLufi3kukCCNq
2YmptaM97uCBAQUNuOJsWkJScKFTz0YMNIwPIQWWrNbBC8NRo4doII+EA8ddf3ULbedDbBIeQtH6
FEHhsCFlo/fjaIp1NBGKPqzanMZ3tCjBUFQOA1PsTKhMzA9aRb9V5/FBrOo/thmPU8w2wt9MNHpX
gAUJETAeigA3ixZwYxohNuusW/hAODRnRmB2MfZERUmbsQFbsahIFrrgItDA++SfmIOg7X7WPN4I
1iqej6cAz0ByAWo4TRjyxj46tIHxnYaslgxy7BODhaAAzhX9OxDOOHchB/aBDH5WBvM7aLMYdWTq
D4D+qKSwbw5ScVTg6BrocXjKJzKuG3IIwv6iXVS7+DXmDA8cA4EnIEwnbiDrmhVE15AXPaQzeX9C
NKYUk4ov2VHwDumgPhjNlSkSViIGAIxwBInaw94KN0SbATjpzvXIbf73K/sJ/AnWA4IjvFS6iX4f
VB/jyJ93Kkv9vBhWEewhVxE7oGZGG8mg8FBUpsehTDbNeXRgU3z3khVD9QYfTuTiAPq5yXWuSi7Z
THqQO4m2KMFwpreYXb92tXgsONb32chjhkAJ+uZu9xLVhpIdvJMy4saDJVwa4lkJKBTGUS0tMyIA
NPT0rUBxYVD82ENNDnkDsRKoN8r5svd6B7rE+GFSmN/sFCgXFItg0lCSjLSCWwveTQ5N5YWUSY4p
kVBtopvl6rM5i787om7XeQos8uf/6O/Tz/QWHzAWTsJ7UCz/9LgYEUWYMTvJxuzGwpFrT690d3SX
xWI7plgzCR6lWJY7Zo8knTmRMdwu2KlJxVJo0VDviCchxML4lftXHok6Q++KJcbzj8fpplQdjF/G
J5T8EeQVxp632EmI9YsQDIuzxe7mx/3Kc79vAUB5uupr1w+KFpR1wCc8HWkHrKIKHJaHicF6+GMc
bEookF4S+t3CBSELBrQfWRUCPFAm9+1lcJciNalR4GaiLepLvXuEeUipHJy/1sE4jD9hymbElPoA
oYEJorIOZUleyFMnkVveRWXmG2E0Ebt8lV+H14Zg6DvSgy/Z/OSV34qvrnQHeZHvJOy/5c++pNwa
u9SJRgE3BEPJqxyvujMcKQVlUWArsyMH0tgNxcEXsiAJFPxPuHo4fRNC2d3XfdsWszsaIzefkDg0
n/tSRjbRFIkrqUIaA2GTCRmse002jiJK1F50i1rI9oEy0L8G8RFabGSaWvIzaFciuSZE1kidRQeR
EnqvEX0haEz2EVo2pR9ReAfHKcQEURjsNLxeej2dymTb1w0ho4qCw3Syy8hRSoGpZ8PGIuZCHFxn
CHTkzvMDpcBUBkd0nayAsh6rnWKbDlJvaOYJHfpyyXM27yR4RolHakg/95cRT0K9zRVDYtizq4pZ
AGb6mXgn6Od8htTtKp59Ue7IiW2W2jlTgfUzgSlHTJz9BcElQKuBVwTRriELj2a2k4a7T+JnE81h
Po49irtOzRVv4527+hlUC/i9R4G7RgrnhYtOLe+GwYlnksuCuGCuUHcuE48C1GzEurkjiaWdvGbT
PV9Ru0Ne7mY4I9YwzUF7T9mVYjdFQJ3UDyk28AfydlxPgbiNkFhE67MI4OwXmmPuC0WMwOEKxMXH
jezO+gyB2L0SKMcxYwI6iNgXa44CZeGEmznpXoSKvaO6S6KKvuVK5AduODcsehcipdPMKQM2muvM
U+b9R/xFKsYMHr4yR6vXIyxI9sAe+aA7JmDqFNwpm1c2QeFpfptB05oo7EYJYHvJQlvKM5bHXRXe
vRiVvpvb1+xd7NOxnH6Gucf2e/lYNLhQHiDiBQI4w5S6S5LdviKIsoiP/T7D9djFpfNg2f+OBndY
qmJievJlAobDu+2qCIU4KheW3/VA0ROhPFCcXLB5oxft7jTGtDrGixTNMrRDyPPsRy/S3tJn+cF6
LRG3BvKoTZLc0XK019xr4jTHhBWimsBHSGtKGdvFYKtBQRl7UJe7OMdoTaSvE53zA/oeYxJQW88o
U2qraOigqT2hqgfSXMORSvfRmzY4/It7v6odnbIZaZC3QdqCnaYo8sTcJfGyg59mLEg2J74FQQl4
DxkPdtrZJtVMsoLPOUxQPXFAmdSkxahQynStBLC7/vkdVhl/3puQrqV0wLVBccQ2KZCFfM6DUV8o
AgEO0EyFhoEyOJAVVHkKV2BXEjbW6Du6KTA7RcBXxqbHfSgcy2G3L64i5Y7ZuhGkTFxgZDzRL+hs
8X3smeOF0UKnlcJbQ2VAJ4Y1mEj2Fe1NamBQRtTD0nBl/oK4+VSE2EaOBiWqLzksc0SAyEQjaSh+
5xOaL749EW1BmVkMFM7iFA6ocpsL83l8JTiFvBvCQEKIgkegKRyTCCUP4qc/SGUG5c+JqFMwQNng
UG4V7DIH/FxQ/KS2Ge3JxjPIjnd0/vRJALgERD9gmspAldLWFJHYv70XqA/fxGccidbFDRQKre1F
kx5QdcmrIyBaTyjwQO3NjHKTqAvx1chBm5giGVyJUziYcweeEeFgNJceCPay2bStJ8dA45426Oco
lJ1FcdCBy9UyKXkKJAclGyFypDjQgm1eWSogcIADhhuHShrqae+m6T7pckIaZALAaqNRi6DiDxYB
k46yrU5dULRWQcOB3r6J87jAmMbAS8XIfgBIQF4UtU8WgTKa5O+cwxFJjRwftCxACSRULZ4CHUTE
0KmNK0qKYpMoNFrPlyUzPQryWa054zmkg4jky8+DaPrUuLkn5cCt28Lh6lyE5vPLr5/gtzgYxdYb
BpLUzY/+rEoJlk6gFKLSBdfAn3SUadgsN6OP7pWG8VT85CoIKvfIpkHOahyumK+7d5PQFOnLF0Bj
yhuhwwdSr462IMfjnQI+5K3HMxRc9a9ie98qJzEs89erW4MjYDl87V4T70v2SON7VOVZtdMHRM4E
ndLpc/78yJYdeMpt88WLM8gOIyl3c+KnDxIsxeBXPnuD+xbsR/PebscfaEGzlgK1QOoWuAZgMekD
tPMF3ePRW3RAKh/UPMlDw36gBoyYyyXdECbxmq/nG6WVbnPaBCfBk1/Gb9BIEXqZCeHsCjl7D7hF
PGfD/WaNkQoVqxFSdAgMXsqAffS2J5VBbWcvWaYvoD2caBm/MyJ5RfjAuTsiO4YOlWvYu7sDcm7S
e8+Ap8i8COnCiYnbMY8Iayosq1526XwgYe3DzbzMJlY5qZeF5OBTxG7vrkhyT7LdDl7eFMiCgjKs
y2qPuiwYWGSc6SE8BrSMAYHc7g6eAV/xvODxrHk8bdYMMjSCwZvgWcmv6Szg+ehmFZm7F/T3Ce9U
a97g8TEDJLYkrdHADWbpOVQ+oRsDwIVXV34vOV0UAPhAHfk6BGo/RfX4qiNFj0oElaAQ63LwZBC5
UeOZCj+buuWojIFboVwccr+gZ1uHgQGYhYHHTwBCfYfuloDKIAnMt9QoOZarIZ4C/0nIQrdCWBmv
hpuilcwzA0Ps3uNBtOI2QhZjQc4kB3+CxBZr9InUukZFAV40iz2gJICLY8Sd7z7IAh2P5ljcNyj1
EnFS09VTtceUYHr6IFZwAKLeuw0vQ+4WYz8GmX/gY8pZShi9wZZHa0AoPJqAxuBrjf1oJDBOahTQ
WvRycWe6DbXlu4dXGwFf6tdlmr8BsMmpNsTSScLIcMrOh1DWXwhHl0egLlSn6L0Wapk+M7plP1r0
JYWawCUKDRN2mcaZUqcUP8wpH5kJv0Ungx0tGsYyzgkThQ9Lt5JdS+jhug15kw16v0Xmlfn6qi4/
dD7RZ+0FT5t5e+Q6Zszud5Ic2uec86ocuMvE1P6PpPtaaiUJggD6RYqQN6/jZJBDgEC8KHQx8t7r
6/cMG0uwXJmZ7p42VVlZWUml0dg/Z6CrmHzZ5DpNoG8ZNVQuqm1Feiyyb1AMgC+TGKVRW52qs1gn
LSw4n1e4lGkZYwBj17gFKJ0YMANU5xAVLC+fi9j2FHbv2mQNLoIeUZRTwrraNxBrsA8srO+aAm7z
eqJcWpifCO14iD/lRz01F/u1p9s3/pgr1ySh5ZIeOt2k9LR9PpMvDx6qVqUuBchJYyCcJeQ5jO1w
M43Kk5Svdo6B3CUFv1OpYMRGhIMsML5QT7uJ5jo89FWPZz3SL/YIb9//runkAGCZAotCX3UyD02v
KmQvz7ECrSIvvgdJq4XsTm2zRXte85LhLk4UgIv9CyPpVsZ+Mic9p/Og+lOtPtVg32UWnf/fT4lr
4s1xufMSMYWqSNGxgCnPMibRTgGCkwV9trkDL9jspc2k39tu49M8qmKrgKzV5uu7uviQc69+7fLU
XEWj/oIP+4Hr6XHxjWF7+7vMP0GmnSys5PQ6Oze5HtgXyh+nEQ3hyFKpXf6xmPb5phd0jDWtdZKV
ezYn1e7Tv5HCcIr3g1KbPvSG739qgnMHvjZHeMm93z8NXXFCiprv51lYl5uzEsgKgKbtP0IHKmk0
05y5Ne+fpTbZ5Nv35VvslMtuAqL5qp/Wtq6PgzR1D2NoKA60E8AzhwWEJqd1G2rFNToPGOYmcG2d
cEkNtQFAS2bBWyc2s2xn9lUeQtPTOTwCLskCa30cLCmxqFPzWKgvxRtBXmKlAMFqJB5pPVkg+8Hu
O121ZUh1j9fqkjYQsZLb7MkaVfEw3juMdCu9OjjHdBi6kgdq/0jZnRDSlSrflrvtqgweWkW3Zurw
HkkiKuaQPmC/712bnDDD8PiMqajTtg7ZOJ7heYDeZkxsMOZx7QkDsvZu+0EntCE5PKs/WsWHdJNc
2+xcffF2bcRvuVdq88iVzw5zvuPymVnD2Dmguc1aR7qoysYZ5USJ8g4mXlTo1N5qnfzXPSmpDq3u
dZjpnFBUCvFtsGHCE0tmzu4UKwtPtQjJf8YE/XU+d0tIEBx1Mkd2wUJwqbDPwrUNat3M2n2iVLhO
mtW1vt3Quow2FRBIuHrKeHTnYPsxP8ZpMTrRlQ9L+bk2ubRqyKD76P5V+Sw9F/PksAAy4fFAGTHI
f5CcKnAiZATdIcxCiKJxqkKn6YhTcRlLfhUez0h90e5XCgzVJ3pVTZqkr3IdF93sEVs3rKh2XIxr
sgEFBstulf+aA9p6C7HxXDSTol9lhdAUDoiT0r/K+TzW9JfKQnMg/zRuH8bvyuWuZ1EWoHdI3M7d
ayqtXp8o3N5NDejWNbp+lKv1ldSFGj2KsQqBNLc29fU9yXxWX6SVbapENqOp4PYhuVE2Yw6520Ex
MZM+fd1YXIvERc0dNaLTD2eras/G4ynzT8JWD25RWddJROVVjeyV6ntKXutYw86FcInCsY5PvxXV
X8ZxZdxPZXhWIvZKugZwUYlr8jDc5VhIxb10bTPcI9HTB/EmCtU43l1VkwtrRfUNE1/K10BB8IZw
tqnLSCQelrtG21l0V7cVa+vK4yOGCghDoEiMspSb3TpaqIJbgegxE2hkRvv0kXqhckjWs/gs2Cu8
dqTQFLveNh/NS/EdhMM7LcU1otjH+LKO7ilqqq0WG9+hs53FG4RldRhTstgzCbPV3z8vojWUoJXl
TQHnNG3Pj4/dwKXXaPXo0S7TIv+8SpW5Rl7MHCgDR+YXTel0OsEA6YUq4bqpL4FJeN4uIsaJSVFJ
b6fHj3tsMHzSaElAMBLlWpAvMlxMVXposQHIeJBV1bCD/nZaXx0TVxkTrt0GdJAzayd3fN32XM5F
NSJLg+1LmVDj8H+DfUMJMu30wcw9vk7rJ6OojvIV3zW+gkG1nB71IVrA9J4fvz6629T/f9WQEXiT
WiOXeJn2J/2pCgp6QIfId4725VI8IyA8i71YUhxLMxRWM49FvUTt6MARHQDRiJHpBpS/KgyNbZL+
vSmMfFKtNe/6p799eCyWS6Zslqq/uct6zXYbaIkrezzH9jXT2q1a22PzUC05mz8uysuSzK6G5H2n
3xTZ7iIC2SaB61eihFbrVslx4+7oRHv/LaxaBVKZuBli8aVESgaB48OfNrOEWCrB+UTj7t7PNubf
Ve03x73BZlk2p+RNJRttHvEGPGpxr5ItkHR/bF4pC00eJMWoF6Xe3Sze4qsqQzc9tyrXc3gQ1jH8
mda0PEjn6bhDFvVSYirVT9kmhGQ37haub6txN/cAWoYnZADrXb2g+eAqxVrVK8W4H6GfnUDF4fmy
658zLQ+zVLlHp8Lrsb29vxsjL8rtPU7rnqp1MiOh/bEttJW62xeGHvmeIIe9Rg1pBtMmnVFjAqD5
c7pKcsv3zTHJAvq2T9Plmwveiz/vo1EYC2iE9e6bygBBn0plEHd3QXiJ37bNVvcWzxqHiRT7uD7q
XqOR6rrBvn1PyAleVEOjwaDUVQokuYa10z2SKSi1Rt3Rsb1v3uL3rmttgtFI+nuwfM3UV93R+z0K
waBt6Ed98r4h5rl9pabbl7IZl4NrFHbb8aILmYzHvVxY/BDQCCaEw8MRQDFqtzVw4WqbSan1CNtV
zT22S61aff7K73XVVdfZFExgcr6zb+6C90f8TqsY2N8nVdMlKE94YTQyz6PMs7oGQWssvY/XHVUN
wS7oturdURiEdf9vT9515r2lHkPA5QzfR+3ql1pPYSp/YmLHrbp73WKLJd4FrXprF4x8cdTtBt3J
JT556y0X7oL6IVgE5/ZBUC6IXZGuQTQO3s/tim9ApAfndiF8e8TdiUp4Pv/WfrNUglrLgmzNGvco
7XI2mrxTNDROrhpDOwJv58LWImi7STbqtrr6rh1MqOilSyg2bNVzYfjuebYncTDphi7c6i6Cfmsd
teK393HgC7f4EIwWQXAK25d6PR9MwtbordstGqdc2HVR1w+7B1/v+u2BvlVpreC/IeEHp4nA3W81
wZcI2i6S5j9emzZ/ega7QQuIo2Fbn82+hnWl6QO4a8j6CEbrr+5b+xTG3ZaxpnN+EYmCLctjyTVW
hBeooq+oR4j8b9R5JCsdbUsNRdzzlJIBNMH2nNTKceXWv53qxWp3PX4/5NvlbOexeKs68wrt2qFR
qrwpFZjbN0lGP7avMzSNwqCUeyfou1om1dLz+DQ8FjuX/Pux1Fps39a5SWH5b3aKVufOPve2mJ3D
HdJBhetwPP8+ajZ382h3Ee1RJ+mrlKHkkXs7LZ6KijqiWZ2kqTfzuVOw2U4KG+LCXMR9DRDMBr4K
C3JP5kWG2oHoeKkSTCXkfpEChZ6T736tQiRLIHw1i+0C76szEK8iDNUpLAQfihlpHHc7FdU2gscb
cZAikUNVhx/jA1YrtDMHidmRSGMjlJYwq3I/L5lldazYnJ4KamndfqbUna7LXvaSnMmjrl5Lu0kp
+7Fb9u/j0bK3XT/PZq03eau+nv2nCsXixlALyjmWYUiRnPh6UXFGWGCK8kfkd7O1xFvpP9mK4C6Y
Xc/7h1mD9PmOfjyAQZD6zcV3kQ+4wjwTUlW4QemYqRAg0wlwyPaGhJBms7YJBN+CRzksAljBXeMo
VXpWpQi0ShVAaYIfMU6llV4UrjC27lGEYhZV4ZaCGpDNpqGndoiGHYCO4MNqqhRMiryK4VVLtEQ1
imW5PiUuRxsM6PWIxoTNjyEdhPTzMHAJ01UGlJJ5xG/cx2vG4zRtalR6K3hONXYrF6ZXrweuepDj
uJRTHc57iiZvUxGAuW3lqEBI2h4SAu6bz5JGi7K5kN72aW/ex2UlyNQbeD9r+1RxsnivxNOLL/i+
IVvvU5GNglLL76vPk6CRKJXdQJlmoQHiyYY8E+r6FsyzbUrg08IVWDMV5/V/Y6pFrr1MTsz7zqpz
fl+CEQwv0BSsKNXbD5GSv9H2JUPtHsZ/fEl0bykph84y3WGwcTk0JfR/v0u76vI+fDqr3KDPx4bC
tVNVyWy+rgUsVKdpnKrf6+fuGhsIr2ggmf+FQd1Ltkyfn/q3XjeEPvw4p9f1uknkuqpjbiBW5MBN
CAMjRnF68uEb8FX62JG6SPq3sU7Hl7A5oGkcnfNxVaUYRMAdqXNUgXToTUMPykRJF+a06Z+GxY/y
FC8FNdKA9iBypcXF10zGVbfiWUkBk8BBcPeqNFhYAk1LFzOrNXoZzf5ky+kGVBRJerQlgdfol6sC
oCAX6Ar/3jr3dVJVYyIPCrMxrIPaLtkJ+yiqNVY/PZ6D607vaqLQFFAJZcM5qnZu117l1rge6xL9
1g0yKXcY8TxWBKV1yjfHnv48lmV6WVDfSm4gxVMyB1rwmlQBmXVPBChz3fy4noNMrZOH6DyQZXI6
Jao7XClsSCMQS+NmgnyAE7nGkrw7Qr2givwmvCPkglEGT/HbBlypRoqQzrJCwdEO+w1lnpaorD2O
p6AXL3bVcP1FCqfYOAQMEHFTNen1PK6iix7TtNipzB7iC+mnyNmUcSPXyWrVtPFXabXhvTNUQGqM
SGdtLS1GTdNmzMdBlHHV0RKdCpfKtXAr0Cr7Y0F2QAFnGk1RKPESSggHMj3iPSf9kewGWnNvV2jn
IJAi36CGbOtl2iij4y5Yy11NVbDi5Wj7rZRPmvILb5+1K+XuDWz9Kem2mWlnB2cakUrEzGddbiUL
cK5okIQBBKyPUvljNnngSaLTp/YAq/PYXrFLbpMSZnE5WWzrp3KSXytv4zszQFBKHAgObOTd0xzf
Zrg7JWNQmrTJMrr9XyEiIfvqU2FYPMWPyeUWSZYJMsumkTvBTceSiNP+FMpB7feRpSZKdscXaVcb
pSIHtZF9gue2ci2WxsI3vCdDS9Cdr3R8phe03I98waOp/R4F3yEW+NestmNyKwert8UTr4RFexre
hsV8sBKoXzVm8AWfrQLdYwXCbyhIuDCjx7DKPcT25gZkG659KLTKHNWQlsRmoIPXdlz9qLXyaoCw
Whjvl7JNi82hKhQSFg0xwR3pLrSYkZFamyE3MHewZhiZijPz6aZIzI+Yt8GwLxNYAXyKsz/SKlWl
R8wjKNze2t5Yn2Kns/pMuqIhtM6lep/ZqEiB8ngEmfnKEJk/Z2GnFSXV+hKugrd83kVd2g/tGc/p
/59b5SmT4YVFB+FZjhxYDm8SVxE1V60wjHZeD04Wc4QpqDIPQAG57UMetMEupqVjfCJtsj5xRsxO
6uvuSVzC/b23gWTyjCUuVaMD9hjSSLD8vr5yDaNCkEurxhK8WUWLyWayx/EHpJZil5F7rlc6Wf0b
Epd5YPVil6RuX/qjrPW49nZEpiPVwGE1Wqnvl75VLLR5axptyDKSt1/5OoZuN5ljMNGC4f9UnryX
5Xdr8ym+8guJynkyMuf/3CvDYDjd0ozgLC1sGTx4zBqkHR/gbxoww4+ENYtGs7+3XULPeZQ+akh0
u7Tr52SRrZIM7rkE5Xz6hcwVrojX3ZX8fqHX41uHSMP5j77oXS14cHFRe7HE5VX//dNvXXBLLVOU
LFyFL9vIUOKzDEu/eq/fFl4BsACkg8jgc0p5AOJkex6DMlyG06joc1rWDAPfgP0Nm0H1YW+5qaHh
M/rbBQ9/T9h3PXTdsToelsZtEZ8Qn36rH9UPxWxwf21Ph7TNt3iL2wYIWafu7y7b2GM3XVMP2JW0
a/y1sV6fbm8UaAtQwq/NkLi3yPv0FRzCC+J+/31cJzcDtcKEjaqfu/YOrgB/wWkDaIbj8AU5DwE/
0/E5f9zLA6O+xN6SZ5LDIveIAxYjUzKV6tIwy8wDqj161VVijujs4jww2lzGR2H+BCDZ6ZhyAdnm
eNxRmcg2CI+AcNj2YB6nfdohT8sPL4ji+//uvbWbXiXT4a5y9X3S2uaRevGyqd92fe6tz+z4439w
g7vkzAOtQyC1We7Fdu0kj9/t65F/qdJCCtNAfxYaIpwA6FF4DzOBRgl1sVRqXhoPuC0GtEFbDqd2
9sMNgEVXqUm2K6gsTwuVCVlSuxEoM4pthiAUnTwhVnJMxEpIZlNV90Xz395qP+juYc+lJGuAcnXj
wrvPrxL3BNPokdevWPOyAAADyGhceyJs+cjP5g9tQaLglleLscsTgLF5ViLo1ekXPLhA9avwDkld
t1hU7+u0qsi+QadFlZ1Ms9i4DVGw6uOXQj3bLBeCwuBRnzY3QwCSZ5F5KPsAPk6RKrCWU0hZcqvC
mrGKuCrXanOUTfJJprWKhbLCe1iqpQwp4h5EOnCh7iZXhbaVbLI4W/FMkwqZhIwwZ5h1xj2vh98T
tUT09UvDiaLLAPkDmda1utE3hCksh1wGY4S5cpDk0eC2HwIDD2/yT78NkQYbtyzo4KCoMD2Uht/t
FKgw+OaEhFdwTjqCMdCM+jOwEOwGrCp/eQhFCYOdS8oz8bXtq/N3NigQ+qOI7yFkYo/CD+gWJHco
paChQ2QH6TskYLvVrn9c/6FxpW23Op14HJVlq5pJaH/40ez/sRGgib7UWvtm8eOemCWbAfM3qvXd
swn3fq51COaVXxaG7K8bihhCVOBSZ2nDtEpSyG2BCydBoJSidDoO5dQgcCDAFpyZtsbcPjQt0a8r
Iab2eZWUi3GeXrAN7pDoD0S2ilB2kpV8pSCZApUziJWZp3/SYozFITksG6tSYgzcIF0Q9/RHv69/
UBpyW61uncIvTW0va5KLGSlfhTb65/8N808L0yMDPXka7gAidCVNkh7t2XkggEKvW56LDSAznVq2
rlRMHtL5Cyd7yEs9xiYJvNXQAmTdEHqrT8YjXQemSaWhOYZq+vr/a54y7FT7/N5r7t/Y+aAFmM7m
1Uvx7xsFUrN/L5onxsG7PuMKhgUIvT/Xqz1DcsvVL7/pRglL+8OZAcEHKUvnOlAebm9i6KVL6Lpb
miT5SiNbaYCpCcXA8JZnCjCRNWqipaD0GGzadAM1Fc0ikDX42hVS3Htah45DxPNfGnZaNOm5QW0X
rM30FsxN9pMp/5HWySAAfWi4vMvA280Arvm+0thIy8X1eqhGkEzhg3BT2l2VhkqFIgGHXF0rxsfW
AuGrEC7wxewph8YldXobubtKVwO/NxZbpSGCIJxxM+2GwhjnjxsIy/H+smxeqDNzmOPV72xycDo+
+kf0x3O4hc7UJCTbn8keEEGLVrWXAuhspnKvaEkK6Kt4fxmrwJcIdygydkpf9sKsEs0FWe7hXlGZ
v58thATSLVFS+UMlSI6tYyYZu/GKk5icT/WlvVBsZd00DZWue5m2M5OMQGNYaDFNh2ovLrCsncSS
UFjxSKTY13Bh1GaOAMgPYT6fWrLLV5GCdApTIOEW9BkLPsqgA1pbaUIdRxlCVwRC0sB24OqpZYf0
Q98mLZZp+zKP/dgoFSKxziGqPrThyMBbuABDc9A55UhyqP3/k+55osOpNR+AttMburI7+G1OCCt9
uavACEvNvigWkRr47GM/63PLqasvfvzhgqmNcntyHSac3oGts3N2fI29MY8uXLEjf4aRH7iPex4N
BqZ1vj7PFvUZgQUBL7HJr5z1LMM7takU1bYSVxLhgED2g3wL8p77tQmdhjYwn94UXm3NlUVT0/3h
t2OxUi9xXHBq4Wt8MQ9JKNcuBzJnNDOdLgE/wG+BDtPa39Bm4acZM3eWjt+OeCOrill0ZzFZoVb2
d+HXXywoP0D10m9JhRJkx4D5f6k8pQB98Mg2MrtujnyavEl1d8W5DqmVzpRXjPUy8VVjxzw1NJvu
6twu/e7mYeV3/u0d3z89Yr/dzftOASa+6bEn68bwJtknF8bgiPGXA6UBcOdkr0lAFoD8M5/9wYhO
1VJdffldQwXsit688JE3T48G8RRyKKfhn12M7LpqqIGUlj8aqXiPoN8oha1sdBmcv4tMwENbUcBp
KTzSplCB7BRc3g5iCMu0IhysaVdUjBCEp4SAMj5pYcRFRrZoeKclOTpkKGzTC+w+eud4K+u99HQA
oKmOh0aXCQt/UjaPp8sTndg8mRKifTW2dpJ/vkrlk31Wcpx1761y5yRmqmLge62/Thbx9Yme51Vx
reCI0DO4D2Z1dbCUX3F7lUlyCydUcLsoRYcAEBQH1cv3ctOsfOfS+tGdPaK4WOyGvRLO/z36d5oZ
8Wrh2BDnH5XJVGBNkNvBQDQub/tceKvEx0qQp3MpMPCPJHRh3Ljv6sX0UiXpc5qCb5UzKgraA3c4
eygUAbUlCmHz3/3vAqefcUQFbBaMf+bDx9fWFnqqV/Bqe+q39Y734DrtXP3+PTtnWDC96qcqSRLb
StX6cigjTO6U6OujMXvdYL9H+GZRlaZ1Jl4rVoA00q3Ul83Mc+VZUSMcBfkXi29pFdInlxzQpvSK
kwwQ7v092Upi5gyZ/cKLXMNe+VNCSTMbRp79+fVOrB1yIOibkLbLfW0nla9Mb/Ga/z3hJ9/s9qk5
XvJdcdmeIfg4Dxd9NJvkoc6RehPj7nEMDYqWw0V4ox5/odFQkB/wlOyl7sryfqeSFVHIiVVQrPXJ
4C46ONi/jw/SH+H6Z0VPoUhn/hkGRnIO3DrtLTqF4Gx84pR8XHzetK9hy7aZqSPH9hZSLutlnDNE
iZ89r6HWyL1kCWauwtxX0Xb6Kp1XXkr5d9k9Z/9d4mJCKu3UtUxY3s1LXbmJ7rwvKQRRN36ZPa86
s/ruY78OfoUOhtc2R+tz0aLyvydght78vKiv6iooBIVvjqAAcHPTfKpF1XgbV76IYignmUyHm/ZJ
eJZhX38k9/q2MfsZXuP14PQtWUQF5la+teCefCmPm5nq8CMqPR2f0WPZsKbu9r2K2im47eQjuNxV
y6My2r2ljRCfez+H52A6LJCkr75vwurg+pRtTOQCheSi/22wGV+mUe4xUdTn8pz1Gn1730TT0O/z
X6Bw1qBHnIuhHzt5438FRS6d7LvIkdrzwbUNwgJhvE77x6ZypljTmNOdKvO67DmE58b05foPnD39
OtQzUXVQ6+cbs1amb+X3tw2aTr3r06yeebK4wvvT+uVl2RO6VJI0zCanVqk+7nE1E+TEAazuafN8
D2QYDKYRsYX2X9jl0gXtvtWitREp0f3IJJBATap+aV5F+YpVDMkm29m91QtvRDLaULtjb9eafkAp
wcrLZNHaFxua0ak170+q7eTfAbMGp/hvGh0S5Vypb3QyTWxoUFjET6pfPnbRr01KjZqlYjWp4mh8
r5d6+folHevFM9pPuya5MxhLz8+3SsHz7U2kojt23NU3dVZOezpYYSZ0ymZDmjF+jRWTVT/Puqk+
44MHk2V/0VBz6dTZdBamcCmUM9phx/aE0RVLnxFOkgr4sREt+9kntzrsPBMdWwprBNemM+HcHr/k
EzG0cJoANqJZACo0lxPXMfd2Tada8Hvp4AsFUO+eQmoJcyKZq4chJNS4dRateZIjRKxCUq/okaPx
pnbr5FAX+cA1pYioaEzz0V+p2bPrXNWuaap1Alg+Ic1YbhiiRZmYyfzKljyE59FOrJoQFFhOSs28
LahzkivxwgRkhbGaVr+pczKLpv3FgDPuzOYxo8N/nPv5pPhlRQqPfZaWUfXfAYidxg8C54qQSRqZ
5b+G65daVGtXP59Ba+YOKg4M8xZk1REax7meffd5n5CbMgb2ikNge2rc6re3wl9oY9WCpO6TOeD7
LaMUBZJQfH6df28GJ2ZPg40cZzr8La7Q9X1njqLteUJOmmTR9ESbmcbwLZ8wM4fL/v4V4Pexbx5f
4W5Pqo12qOfG0xeF7L6yLuzxI82aq7MuG+HSzcX55BhVOss2CDzAz+rJsgjXyf1p0ZqmaEOphTuX
lh4NbPqvd4FleYzhWaWH3Ju6otsXMQxS4uKm1kT97Hwgp33+XU6W3XFL8koqRt+W3WTHpwWwepVn
+50PDz/FxjKRzdEtPQu9D87N+VexMY/G4bX1fDcN8k+bunn8uqnPVRm1DZxMRXtcuZOl2/A8j04d
LNAoi6qjtp3iC6e26/4iToaPxqI3bmZHPx/XXxtuv9SvNefROslAB+WfvFnptx8RlsU+KCj9Kufg
6RiTB7sEq2ZIYlAf1nG2l+ZXmAvr72207eXfD2FbkCiSuBjPktULEnjpfV+fd9Y/xVHlrRyVhLKP
bXjw/fXSSSV8GQOnzqTQwp9NxG8CAOMzrKh5G26/5SK1Nj+VUeW78H0f1BqNXFGSWpAWoVKCGJLa
2Nunwmyz0qk9pwH2AsNHYoTUJTPp/rIZHAa5sP4gvHD9ZL00zvsApZ20182+8VQTyezcVyz+RXfW
sKVKfLk01C49KRhUiiXa/OZ+H2Ez809wqk9GuV/hrZRfKnFmsK6Xv322Qz7yuVCv1OuXf/OOKEdI
GSGdP2kwrBS2Tw10s00j3+OO5L9ScgHcbDMQZdiPtv0CwcPg2jg2NikkVukUPmFgjvyhoIZodQs5
4Ff625Aj+Tzusfe2fb7Ky/KsopsSoxP2ZDERIcjFNd6wG1gAw5OBUwm83CCHH3HWnx/PfJgu0zUr
6Sg+fc4/iOnjaI5EHQ6tw2cprH45Kb4rcaF1qauJK0XrYwN+W37pxPXb/HavW1wZlpPqh8UGBFx1
JXM0hC2biBeDxdPx5UZeLcj9XobVL9OhmFwGW4znp30/H53SyhyXn7msGwm24Aokm2Ly+Lwt1bLc
vlwpoYriWTm29s7x/dw49wu/xaQiGFq/TC6d248naqTKkjHgkQHL7f3aLoX2R4HjeDMghsqkfTtT
dmqURPCoxMDIvLdW5TNcPF17197y49Ep49s7YEpnEJ6kBQzlYJmNcgg3aZKG8NLn9ZKIOi4JHWZ+
M6MrPZ3nZU/19O5msuk+httoES8+FYO+NkiE2+TBIre/aMNMgInc0PCx78/HzSre5IurZ2qF+uZp
8Vt8Sd31CqCQWvXx6SBjZpNG8Q6fGXkfmoAr+SLqyuwqVLCp6yWxfGl22odT+Fc4Vmywdm344ELi
IL6i6s+iIpTSRnTAr/P43FtOo90uLNFBl1Z/qVfFv3HdV73d6ulyf739sCBs/wKSB6HFt9INrS5U
7124/RTOJVncghc7VUlc2rmMpP9c/Au1ptFopSx2kZWX+ykYqUWy+3RAl7QO3/NnO7Vc1ZoXh2nc
061OlNYJc/03ww24BhlGO65kf/pO45k2SnxW/XHl9K+JxijV0eZNctWEVTASnq4J4w6KmobeQk/x
Ih71zVWazvHrw9vEtMoF5mj5aU8UXARcGoBo5T4496ZXPm7ssChmQpO3OX+N79GqUcbZkbJzszWO
oE2x2fjpPwHxxim0wgAwzXLCoH05dZQcTOPjaUFVMG356fLseLuiirenX4/PbbLviTSvk+qTmbXG
lUmF1lXiGlR++XerhlXgOupq2ILD6j80AAf/7acUYiK93oaYH41Tx7X1/nv9LQJ4GCj9rgaTyuz4
rwLIgt21TBrs3v2w9kjSDy8TQTEhNqHHolR3VafNCEnKb+f+uV9sOACkV6YLZJonxU/JrQ8NQa+8
fkAAkDqrPT5xyoOyWUv2uEW8dUSPxs4I7SYU8x3NtefDkIsO+cXB46IDCNLgkkN+KMppM5p/FCZ6
CbXp3rozsdhO8b3YQCf52gxs0wMCPD/OjImVx9PETkgcRdm2IgXxui/q0jrUb51Mfdao6U82evys
e/ta6ggqLLVj5VRt1ivm6ewZJeLl2Jw10nPv9CZQ2NbHfyL7PPK+EPmuU+1m1R0pJnQx42Mf9fVJ
ocIWUzE+sDPw9net0nFYbo4b846cux2PSULyh7p+d5YnKAD353UKcD4Ns/R8nnnOW6Ijw9UA0Q4N
zWEuAHRu3rCtBEkk8Js0oouN7evyO5veNvWuaeROxIfTOSl7E5YTnV8Pz6tGpmUgHW+mbDnZ2a8U
hTTPHmkYYd3fJ8eXTRoQvAzh98Wv1cThORTi+UMobfDjD5HK0+Tevr4UhifySmvpceFlAnuY9k0F
KOo2EGM1vLPgWVxt8sE+AQ1JH2S2HWc16qYxipKglygh7FPg9IFbXo3uQtGzuPugVg6cguC8Qon3
7WJyx4RyEVAXPEPjWaB8O7GoqFj/5rqNts1HqzYRbw9EwJNjAxOlUfu5twVmDA8o6dpm1ofFz2n0
ko0OEwOdaSnp3hkPKqoFjfGsBNwvvLWwMNTocn2YEqxOE7ymSKock4jNV8eeHF0Gwn+n+D6ato8f
yMbFah0wCjl2poCWYfAQqsyiCTRKo2V/tE6PtPyhT+IJQosp7gvBEsmpRihKZrOoWRr3rIt/zO8v
4g3lL4gmQHdXAuskghwZQCrgPGVORiJB4LXqviNCkcJH1LxK0r3TasBopmiVKdXx70VQms+AuWBx
8DnvihZ5JQ21AqO4I9YbFwlF8w8wrKZV6J0W0287Hsxuf2wAoUUU7X4l+lgymQwoIfCG6JKFWj19
6IzY8mnc1THNcFnMVG+pMs7MLfE9onf2RGNC1PxVOuszwF8HT5u6UitALzqmd0BnE0L+/6WAc+Dx
FEiXdEziQBCEGCKvZRZfjB3rj+gAHq4gKiEb9L2y6idtT+/OmhY+2wXjR2LyZ9tbKSdUR76P/drw
3F9+A7tsG8AtkOH3mP3sit18e6pVv+kU7TpDu5KWYKSjzSa6dXOTs+h6PI0q/dOqKbH6CWIWbrqC
LR1OZVDs4fv9zqNso1tpOZPb56SCKCgmeGRfWxfRvZ0vYRluMBt+mUONTP19Wl+3AYBMeyxTkKtQ
jYA4XR8qAb9phPGb93WaVOretwbE12CBhRTy00e0kXPz0bGXXqWGhUUi6qHZnXIHtpSWQswsnMou
wr5tQtDKdVfdFDefOERMtE23NClMAG1nD/oAnmwCw0/BugnnSD00fOLdxFvlDzMsje42TVlUDViv
OXzpQlYNVz5Z950eDyuDLWjei5Aa6Qe6PcwBEgm9pUmK8SLvTupMOvdwHNff0+/arz7xTYPxlxYL
+tqF0ui9Hs9HHkiKVqo2GR8GOG24DFQmpGBFeCt9wO5ylOdkXqPDgPXWnZQIkErwSSCnxXbhLXv+
ODWoSKxfv1T76i+/1iPjVfg1Orpe/jqOe/5cDHiBZgn2WZfVaEgc4ymQrIgstfljb/FZTqbfFoQe
rxSpKESnZ65UDeNA8DFkzNJit7Fu57HfeDJMBAQYDcW6ccJ+4/ksOW7bc7r6mXUGrG3jvL/eFQkq
v83tocAQwOYfWovWoxO1Vk730qHNCUQFBgzyXKsTwYMKp1QjZwDI4JCas05QGTiPoCZEPpnWqDLq
jK9vBqk1Ka0Mmm8nvHS2BbTK9OaQhH+jg5w6ubhOekYXK3Mpl5aoNBSpuejeGYzFxuxm5wreWLnK
J7LMyvXDT3ddru9u4YjdkFok/wpIY4hYLzhmqF67lOSY5SJYdZE0tp9q4ttQ1EV07I1P8VeKBd1E
Kfjzy2jT2udlxau9ymNT9/mdNsNP8cn79wZG10MZjNR3XNQXTVGvNGyRaVWGc/V+/82kiuYCM/c0
DSfVd6ZHSqSrX+r+Jz9G5n63DB7odpa/oKzSCyAvr2jBTKHQ5fvtK0+M/tpMWf+Nx4+H7vOS59iN
KdyRVz+Ox3AZCrJs24iGMq5GDE3T4TSoflUbtSj3knk6B8tJFmvBSCNuvBmpzIhBdLhE2aUTtlJn
A6YqXtSpeeG74W5o5U77SsJf+8v26l0e7qdyDVhLPQoXB7mp965kM4TUi/lvA4qmg0dz1pv98xVB
DfNP7EuEfv16CC+f+QYfZfyEdtVM6RCN/euieyKnJrekaQU/OhS3m5VbOP+6rEwM/hVj7R+Matxl
zU/ThZNcz2mFdszzKN8+vmxf9qP7S/sIzAkZeofBbZLaeQz774yUadkAsJ2BR6cywV6+DMXfoPo+
7z08wdIQ/YFXWoiL1aDa2HRBaW27QaWFGoZtPyhNMAOXX0xe8H9peO099kH26XgUhwvQP2qAkHRV
HlWJQEGSjR6sR9la8yrIQ2Hxdf996W6/PRUPozC8dU/qyV6bWDat3Fv+fd9TozKBrR4G43+5H0a+
CkWbWphvq0nwXZqM3z2+40vhp/Rz+Dz35l+75/G/x9v4vfAmvlgZFoZW48v51dk3t1QWz+encVfR
6c/dYNm3cc2/LdhZ4zGxorK89sOk+pEucOfaqx3LHrbqTkcY3TbTjZVmLkAgTKlZMSgAUYFKHS9M
JTCl/y53r43F5/Xl2N6kpocdC7K5b887i96md+pVW8RIgSupVFpa7mHF2ni//JMRXRyNyRKs/lX4
79XmhULHrUnmrDF/llN9a3DdiEse64/mvCHO/E+pw+a9d+RcpsfZ7KnytvllWDtaxr3b74FlOx0Z
0ttw5mEJtXzIbG1nGI+3mJk0/74Na61r+xaf25NqcmKzUlFog6Ha+2T64qk0pn9wktlYvzcP3UeM
D9EA5ZpP6+athVJR742fVY//WGpPnmpxjhTKPS4kNXmYUyVli00CEfUxIY7/ODuzHsW5pM9/lVZf
DxrvxqN55wLwAmZfE24QW9rYgI1tvPDp53ey9aqrc0qZ0nSX6qmqrEq8nBMnIv5LVG7sqTg3qk4L
x+8HSDU1PQyR6HPvSRNjwQI5aJPk9Dy1F/BtyGDu8VAAh7wwSwiU2BgpasMuD5T6AcbIdQn4qXwQ
5YG0aISeSFk4y8iM+PckJlBcOAXhHYnewf70Ys4pM/am5SfQI8+MVgWRN5ima1BJ8OfbgdOQD+QM
JRbDbYAvAJ0Gmxyy+AYXuV6Kq9QXsA9nBzQyOFNii39Abk2XmIWM+xZVPkZk0Ogw9Zs/EJkjbUWN
Q9sNYhBEzJJymKYJxRk77WCuOZxYoeU8OMFjhVbK94BiJQN6CtDdJ7EJHoK2yHlA0OL78Trpu0FH
RUlF4rBWB9dpsuSgzi7wXangkiVoXbIUyp2rQBBJ/gQ9iM/m2X1yyzGcVvKk0iWswNm6zdGygee8
IcFgReSzOhhgyRkKNQWDOAieVCkYQCJBxr5bcI0E+Y8EggfFL8hCsrXyIQ/gGIGE8uj55HzxOiaF
2Ap3msUeLiZX9ASo1z+5bO5dHl0f1Me8guu2mBMzGJA9wAhrFQ/e2FXnuG0nLgSeWeRkU3l490w/
8HOMbQG5wKys03NWekrfWDBy9ZOUxnr4IOIk5eTHtwOF5iJdx7lgToBN58VA/m9KBkkWNQL7Wf3k
zOUxcx9gnjxmdr7OLwA/H/RqYCrZL4o0wgtY8c7kKMKkZfP60BZ7XIpgh9zJ696uMdTHOWU31uUT
7ZyP4kEA5PtRTtvrr1mZWJIT/XvqTvoAEU5JvvgBgfELVId1AR0Dhg+VWGWtSA2B5XkmLFz4c+R5
IonjkdKIgwpFZ40/x6wWvQ+8YCQMQVeG307Eyy7SkWcNXCm67xxkm8rnnKQ7JcVQ5zsgNG9MHnai
9kcsQF1/jGG/H2MI+EWnkToci0Bm5hn00SBvqLr8bJFZ38koHZ0hEHsM5uzrw2t4SksTo3+8LB5d
IEz5rFdYIYr2PgdHcGKdiibeOjwYJ9Yh11u1XAuZHhaTZ4TJmCQwped1qU2WRg/7GXh04EhBRx9H
R3n+2t42NeP7HijfIMN3kL1aVk941fCE+a0FZQgjm3BjrUiycc0JefmobDvquMbeJ6BdTeGHRwJt
HAwMIK5RCqPCFAnnfSkN86Kr1/yL3vUGEQRzlF6D+h2EFb5u9tmAvNL5xiP8AQGfuqUHNVxBH44Q
mbQQo01h2mengCDk8HEXCjv6Gjjr9O+qNrNFRapFykPaQo+HU0o0HGn8P0Q7iHOTQ8okZZc6Zl/t
J15794Jy0gjDUY36B4I2QZNDjb3WswAiSXMPlo95BHJkDFCingnXvm0XQsGOPUvvX61v4v1nsjYX
yRF8BRAl5aNoblwMeu5HEq83I1pCMdcv/ih3yeK2o2M5vF07JmI7+H5QvylzobRbneSTQbpnFhJL
iD5mTfObkROTwIloyOAvwTPVO9fPFlkz9HNa1RRhAi1/YTf66rANAi4g67TWyllKOwWeY58P7DZP
KajWmV7a7Zhu9tvAjmfqBodddWNB11vAUfgKiuZnfaBLHA0eO20TDt+nYM1knk0xynakmf5dTJ6y
RtaOSJJ9QmbSTpadbrHf/3xBx6Xi+pAEGpavrz6a3tF7/J6rc2V7vzx397iDOApHMsuFs07andEj
Sqa3eTamztI4GsMdpa9Xk8xNCnHJL0feVCuU4FcKQ7IckhJOE/i3RCa8ZWTc5rgfIvbxtWvAObnX
rXLgVeE58qRFfbnXHVXITMTUYgyzTrSrKV1oZgbdN+NqAMfI2dGvEAZD8YPrumNnIOomE/4HYToz
4DS/7QpnRHGER14yhX2BntWpiLbSSdVpP3cenjYRzTE0jVCUyFPVLqkkkR3CNVGe8+hNAkqyiwP+
wbqguhpFu3IGP0Mm2/5sfRIDie4EQ85VQtTtQALBuSqE3jigh11k2jkMz/0Ipfi/whaBiZOW6A9q
CtTfdCCacjJx1MB7kWCTQPuKYc8uq0kyyVYQMllSylgZ4Vc6kIe1mE3QqVfpqPHbc3m6d2OCO/YO
I82tHZxaEOgcWcdUHxZZ6VdzmOqpoC2NiuVpa0dG3SpHawtChpMI7Z3KVowRmikha4FaoQm4JeAJ
F+IXAP5hDbfLRlpDnvbatMnrlur2fmxmL2KF2xJ2Q4+FdWwdiwWONRibtDbJgF/xIl+12HxtzAHY
7cz4WZoQZj4RjWFJgI+FtpLYJ3RAqbiYoUZrCkkV73xcH/NV2X8eCalfFvHMPX8eSsf6BIlrw0PH
HRN+S48GOCuATHl/JEJYFxQqyAwIvCy2WOxcxoi8RZv8XHWj5X5Wf4BA3pbpnFJJCdz9KVuzZWhC
8nQg0txxSyNvX3HmLYpZWSMVgKHVAy/jWeSUPhJwqdjdPAMv9+9H+LJsXmobSqgT6/wxTaBTb3E2
hSdT02Xg9OHE5cwiR2YFQeileKZOh48gFDHULPiYCLeJEL9Blv6OnWLRD5wWC3PzNXE6mrx9eRPs
9qS2+UjPuy0G8fJmaMszAZnHS6wESNhgp8NjzndAYQVt9405t6QOk/LeXO36tTbc90KeSGNtrE6t
oeTGnR2MDsy9tXUxgmtB41YgotRFrjxvn80xjE07RRHLhgH9olHuFDsUWS+oECNJLKF6VV/axEiB
YKQ7XsOT/HtDwUwC0GykIx1d/3GpuGAshAFpkLrBPRk9Jxx1PMVM71JkPoGpdJ4ddvrkfwcL+h6N
uU/zdEUrcTA+8eJbtz7w/uS5Es9LnIXErd9XTKw9T6SRhIeitcFQQrrEqsMAFlx+tBUrSlvdzjmN
EohXYFKUUl8GrsDN5Ci0zsk35zL4+6FGn0t3gRBOLmrRweuEp3ynfLkRsYRxkqEktu/jPet30Rx5
960zVhIkGXDKyJTX+G8uoRGkbF3+hNXVh0rEC8eOQMZSsJfQ5KAtxX5myWWd4hR/KrtgcwW6IaUg
JC+CuYay54OGQDwt1u9PotJrW7BZ2GiH+wdH8X7y6mM/5D0hV7ZmGJauYYUi2hDJtEizRcCA483q
OqBRsfQOxQGJIouc4guRErIgAxZw3Oe35aERygFrR9lGJP8X7AEosSOI3mavhbmWDzIkBxCW2yB1
sW4Yl8t6+ZxffSymHcgarw0HFzss5qEhtjqlu/2mWTJtTwByKAkW1vp6ZhsCXl3A7S/50Fopi9vh
eX4MzAvwDscp5SsB1vokK1tdRQUZjmN60rILstUVDeTIJkg5hIW+ZddY/tEz1ixw5gwYGOhg+56X
8L6brsYFCmJplyHjzMN47zgDCKnccW7YtKfbQFFoJvZ9hScxL2+uwHeIZ7XIuAAGm30PuKWVOFeG
+bDJeS2IZTfixYSnYoSodFJ5rR5+lr2W4zPE2o7sVg+fEUhie/vhBpNwxJ4wh35IftFT5iqwO1Vs
OOJoT5hWbg4ZUGqs5PN131WXr6j7PIY7uBQFYBB5jS0f5SM7eb8tjm7q7+l7vMdP6CfHm08GUM+U
M6C2tKXGJSegv4E8yWv3Cg8juJ7KpUS7cGdtOSToHUOw4wd0rxZZpQiRZuS+9ji6YGcroEeqbeoJ
KbXNE/0TVp10UA6vOb6TC3kTTTQ72lofrUk1wBPfT44ml0WnQh5lHDXpgH6Af9/qa8Duc+gXu3KE
nJY74UeUOlnbljbNJtzFC+ko+XjAgMKROi3lVbJVhtmcHiKH6HOL5G3vJ2eaePmUUM0fU3xBwES/
jSAJYg5UCOBzsib7NhhDSnLIyfvU8/ylZGl8JJyL0pJGwjI4158qcDrTVlsuK4lvFXo3JpJTlXGm
0iWhBqNhQQfQZHzKFjjbFB2K11RaAueRTdIWYxmQ9xHQ6Yklb/zp6T600ER33lXHnLIYyoihn+T2
8bE1lKcW3W9YMFN+Ioi1pvcF/zGXwSZc3VaMu1u1cI1kbiJcMfprZPrRKoE406eDFvQkP1jwD9u0
N5DLDW4z4uMRLtQMTSLwCqgY3K2FNYVkU230Pi81u7S2TKMHB39cbqvWlgXnBD1y774YB5KM3x/W
ULDsWqNqeD+/wH3yqeJTz3BYXR21tPnHcP6GTx9Gm4u15krahDNMGNiXj1XlV951AjbJi4xgCmQg
nvTvle6CwM6RWOo9up6EdoSmumimJRNKIFhnIUEUzjIFoEjjX5j20aStHGlJx5WnDeRAHOJ13Lfl
gXQHeCf68kABiSM9EhoOZ3BbY30z5e/tP0C02h+0IGDcPsYAYeYgXaNxsnKHCg7iNR1vGNg6VhgK
w44RNfNX1wlIYdSVIPJpg9wONiYjK/YrseFIZmgpjMst8sMJvLfubaf3KsL4fi1mQVFBjcxt47H8
JwLmw4ax91Q7rS4tfAwjljQR+uZMmwQQfhS+ptuXo2LnnSWJFaROCOjaSdh3kPXN79Okb7mA5SIu
QyDFpef8hAUCqcNBLSWQjZvd9vXLe4WmV1+r9nOi+PpKwcuWL6Oxtsm3ylU04y00vgxdkQxqlQG3
1h7a6WYBPrz3Xwu8YWiIvJZ4FQ8Uv9yFTJm08/7qStC5rvEw6Gau5vGP4YhUqF7cF3kR1cdHdS52
T65FAuSjR5H06kt5oVOVd1llrw0rDkLkOLKvzpsAMSANBHidre+d9dXh/ZNWpbPbLHh8IMF+YUvJ
+PYe8mYoWU+7WFH7QqtKaEiBbeBrp9gki7S61dhGNo00HXk0euaywgludsdz8urlrB7WEwSRcsVV
lKSbmGI+OtWixZlP0iBBBKupfxhiCS4LWWqbLJhAyi3693X+Ce+JzlNXuWg2plXY0/LzGYthLKR5
Bd1PQf3CGtWRBoZb9DDk7EV9GPw9UjiCX2SnLvUzB/QwHtOyxwYqmO17zfRCEwyGn/qhhd39Ds/t
Ye7jAseMPLpWdJ8BDfiWb+c6L3sz/GEFE9KNumXP6lQr9QyDi5jH3LtRbSdDGhVaD/5NV5+FnNXb
B834rj7Fswcu0Wt4W7N4gmHqWfM7SnyP2g6MrZ/OS/c1oRjADlJZ5SPqkKGx1LZXd4NK3qO9zu6T
jsZR4D2vIeRA2noIF/s0J7H0sbqy0Wn6123AOb23wajNAfWLyOHd57QpgfojXzQsAYPc2sXURJvo
aGURCbQ9+bD3Kazi02JOIjkp7UC8k+3dYf46yd4essgHF8CKCAcmA0j2A4zN2256oc0+4DS1BnDF
aH93k0UyKVcW9osUVwNlQzwMBsS/ugNaYiWO1nYwD9Aj+7lheHdQOkWF3MA3h9nHfnfdtKG5oTY+
kCTH8/uBYyq32xBM4LFNBYRNV6P7PBhuy9MpBnG0LPuwmZ16asxppCjz6waxeSfvfCg2WXKKTSDg
jG12WD8QhwgdXMjAIwY7z344Tj9daVr4V85Fl64Lu6MZQoMCnZCoQuygH0wx2Ep5PT1EJB1a9WDn
QFnDYKiTzruFHc5pfEMACu02oEJ65D0qQvYRnFtSPzjTcgfskz9D2uzgq8QHWiAcgwCpAjurL1hK
bFiZ4dem5kAYwSGiLGOeWTd28uPVIasuR7jD+sUFpCgavCbUJcWKXMWEMo+/xfOJ/kzQc14sDp/9
RsbFF7cTfn/HbwMb4BXAFV+Q4fgP4PjsN6bY1QjdemnXrCGlUAXeBl9HWdAi4YvgHt4GlIDS01Y8
a9tTfIjEEGKtnna8LgAq7hNCiF+suLpoBgHJ2mar+4SL8QR14zHg16kweRB/D9ZXSvXAqKQufRmK
gVHhpoNyJQ4YMF5OYhk7AQHP0TMCNQDkchtPEMmrvnppCg9iqQu64bQVu7wYm3Qmj8hcI7vxaM/I
FxCucgQHGFw5son2or/5nnylXwFEFYYzsUVgD3uvTTR6uKHLBMMFm86x7KuLMHskcky6Uo6xxuLX
zQj5QsMUjpGjCa4eLT8CpzWgaUy5uAQTDYjx4fzAUxFuVAXd9CnWOJgxOLd5eZA/BY+UgfI2A4hh
FzrRHBcFH4YvXH6wv9AL58S1ReECmKIZFtypNnNfOynHSZih9BVkh6qP6O0cWcK2oK57qPn3tH5h
WagOLTEal/qlWr4PNbPLqYUGuuB2coyzaYG+KA6nHJ3F+L17KbS6u48UBCyftI+KH6OKcGFbn1oo
jHYmGxX+LYN1F5z7TYq5iS86APRgiAPHFNUfkj/xe7YP97NVVyrdoBHddjXulUE3m0Eg8UNxoHAs
SBsYwFcQrquDvQm9p067s2JJ0DZ5QEQn+SHRwVAW1azNdgNIiwYwhfsEC5pta82TvJdPhS9DVKhX
j0G+QBTCizY2dNMeK6ow+OmUJeKFq/0HSabMOYU3qF2z/qJBLHJ2StAFFLuSqLR+DBp2J8t5RjsR
ppqPwoG8MqaaQlE4ebjEp261zMY8BFfyeRaqDSVlhbGgnY6K7oF+14Kojd4AGkov93kQrnp+sEMt
jBpAmd0ZwsU+NGj4eBOyaxbTfXQlnNz729XeNrlKzafT52RkgKx+0c40L/Du7aSHubhzpT28kJAK
cC5GXt6/OxonFKu7zz5Nui/Ny6A54kEDnInyBQ+TepwiraSR72Id3qcYb3cyAgGijDeeTZvs1QsW
JK6NJ3jidIIkr9iRFGqQt3twZFjO3ITPT0RkYo/oecZ2dmEOGkUD3zEbxQumLUCfpv/BZqeJQafN
Z0O7Zj+cSV+VErBzJ++Hfgx1OeWQvS9u3TXRfFhQLLXnJozhI/nndRG6lrcXffL0Qh9rT0rkN278
CTlT7t5hfxBMyEWW7TFLmpFoH6SLfWsJzcMRx7/iB85z03J0iKC3FSIiop4B5jOiHUOSm6ZOBPud
ZfhVVlJ/qqj/uvKFVIWzSsTGDGdIB2phNMPvhTQ834QuxPRmQPkO589h7sf2NSUighxAUOCkY/0F
AL9Efb9N1GTUNzGTjuWFN8Tn8ETQHCyi1ZOmCJgHOS81DcXFk4QXxIaf0aw0IrDBIFDAIGusWHsJ
N9PqmhreBliKdCJawdyK/+bN8c0bPHLBDGSPeEyvmR76HorRtUfZSqEDi4pU3oWXuwKbrpIez26f
2rfQi3Aof9oRk72Z8k2diuwDF6Q5HUu2p7hoXu7uzhOJ3RjLVFxu2gJooM8XcYzAgqaZfohmpNIj
+bzn/KPYancGbFSVlLgQvS/6N6R5woVpASWYpF8D2bSm7a+S87F6QwjHpZ5jhkQjhubUpVlYQdzd
91JWYkv4DXmwIDHB4UyAl0stqh0fMAf7Lz+nkmC5UHhztnFcOHQYnNCjoW2DvvcstxpSdE4U7+lQ
hHr8fxMOwOHZ6vfJJ1cmiZYMpa21hR1B8bUfxwuulqrl2Gwqbz8XZ5xEWIFt2L+t8s1+HrntOT/D
PMSWqMZSvkcizuOLALBBF4pOmyYo2gsWZooL0JibIqm9Ws4VgkA64KawSmIbsqyQBFHyYcmEbS1Y
EFxczMUxPdozZ8VNeMWGKZq3iDKs0nsnjiQjacT5x22ZTIF0LX6telrS47fa0+VJKvwWhkLp8AIY
fGyixq66AEiUpWhD+FZ0HJNNyVd66rTBz//MvAc+3NfFf8CjaMG3UjRQ5lk/J768VeZ335jXLJoN
DypmkECCE7PzbnVCZPHzElUearevT2JN1ZSaWOmC4TA4l0/de6Hbap0eYPXY8NBQwby3wZEEVHmZ
FYz548J6dasfmfatwPTDuUW2WbmW5LxwhWDy+aP7wllOFV9F23evhv/8x//8P//7VP+v4IJtzq0J
ksc/Hi+qqOujyP/rn7r1z3+k//rj/vm//mnopiTLkmJqqiIpkmppJl8/HebXR8Dflv+HoYdynTbP
aCHNAq9k5DBV8evANB1G0DB3WIzEZiJdMcWcumLPBah2HWypH2rPSH1VG2IuzVwT/PifJLaaRxsb
H61ze/E+KJiYwHWEhKh02qAAI6AvNXBMzvW6Z322pFF0MBP/ZnVr1Fq0k9jhVHycm4mnlyPCFHUy
swBKp3X++aY19Zebbn+7aS2S8/DFTdcnppSrkytmK7ldkVGa+exmnZj9nkmb6s2klIbhFx+pc2d0
BSic/6IrmXXrFPcl15jQHiPBM66YmTt6bAcBjNcicbEAonTHqIm8QZmbF+qMbBBqgiGtSL2f70WX
f7kX8YL/eIHVNUxbciuPFgy4eqJIqBx83VvYX70H4d55Ph2smvfwnWA5E2ZzEqquEXSL834dnt6t
Hmk6yXt5hNxgpJM69SF3JZID7AjBK9MGAeRBnoPSTXeELc1+kPxMmdFGGKZTzSHKm5PLSZWK0llt
eY+qD5Tl/3yTivTzTeri63/c5P0dJ1H7WrBKXclu05Ud5TvVVy7m5r25E3ImUg+GfzNEgEaU5Kpo
tIO1/HwVmlgWP+yVr1fxx1U0hXq91i8edXxQ1u0v7OG2NE/W6eVGkxTewIgcAzePAY7LdjhlFLhX
CqnLbUB9QQeSzr9g1itDjeaRie1Xn458PQRbHWUzImR1fJF0uMxAeixbSwMtU7D4+RZ0/W+3oEpt
w7QsTVHMb6tlfwtj04xqVr6jfrxhQ5M5N51YHTQQAnB+iYexMBdjkvPLwPLFoet/nZU+eMYOLhte
GlchMjdhEOsjeHDO29XHZPyUS13VRQ+G8C4jVZVHyBIO2dzwVUKlNIFZCbLUMEtoF3+QaRcuHfCf
b83869v59621v60RowqDIHhJjDv4eIIski4KLvgLcgMd7p01SdZZ1UXnODRmqgfUsN9ljr4wZtew
qy6C0GnvGB29UsfpUUNtrI4AEmFSsKhZUABFTDE5EgFl/zGJJrWv9VtthyFiPeb70Jfa9/LVLXON
yDVaTAXoalWHSVN04nJooc17iCUhsDhmgYhFyGMoIeoxCQ9MmIAugCWYMCh81vQfSAJ+fjDqX6Kd
JOmyIeuaLpmqItbEH8s2iYPqpQQKZefCPGptsEq2+lAyKDeGLw0y5RD38JTJM1cnxIVvq0ddheLd
LXbvqq+RdgZ9nQFFsftilkrmyq8J10ibmoCIPpCRIf3/rwtua21TtdqaZIiQ98cFX19xUqvv5rpo
XkOjOrSOkrWWK0BukJz7S+8mGNi1o/OzWd7ot+OMpwJCwUt4jbLXuM2Qsc9cX+nMchT6TbKsiuId
VVJGc1KP1jXfoYT1V1ezELd2it/c+/kGZHFofgsUEpdtKapqKoomaf95A+bjqUftihtg/u/8MYkb
97a4156EvcBmanxQez8nlHlBcybNa3d/+XTx3b9/umrKvHBJNnVd/na6JWX2vOeKGi9wOO4dYR92
50gbO6I9kyHDDu1fPu9vOYRktS1DNdh+sml8u90waYJHXrWjhQabFNuERxdDf41xNGE/pK1lDTVG
gGc4tzAdmGjQewWbFi4e0D2f+HSPa0afSI5ljhg/sE99S9roRV/MOqd+H2f6mhikIGdFb48PXKuD
ChfCGykyDBf2IFBlSZ8F+J+SlLoXD8+NitG70jPDHtPCJDrC2th8z/XjNfZT4PtknllYkNtwdVAD
YL6f585jKQ+Tgeklg3Ri6ZNw8aZfB8pFF5+CYFom/UfqqdpBwvoBI4IWo0kKTvgOJiw4GdLBRVeJ
OcVrAFMOaC4mvApvEjeUvbqcVwtwPshwNLjTxL7WFXXmTIHO/djdqvnjMUC1dSVfnYaPQVjbiICF
nWTbch7MFKimQdqnTXRT/etjlMKBNbtV5iIWUgOvnfTLuPfWN9dgqFZdgCBS2LvZaehLgbnEYzkc
ULRKR2pmyoMbXiR4r+m4tXf5TEkfPTMX4CmJJ0qDAeeHFfSumyD/bUlafznAJctSJbZDW5Fk9dua
bB63pAokNVoU+M6E2B56L8RXkI+eHakSkx94w7gKZDhJwv74gOnAH6i5pxaebNgp2P6uWhkkndC8
8VvRcQuC5DjEZuCRTp6hG0lYb9kJ6HeK1amAjfSPLBzcHx80egzUM/kI8hpYZlX0YbrczG44M5nw
5L8YxMysbhfutjbG4mnapL4u0wuHB5VswE2gNLw2cj9/exJIPtY9qFCC2dPqRqdW5aTowCWYcn6g
Dp7p+J1udSQk55u0uKKlk4YGfoiqXwZkJgtG/BTmpF1Tt3PMw0KWyiFTQ/QG/hpVzt4hx27Cfn7z
s9sE1jZjcMPAb+g44hMATxVKWGybWr/AbBUjCqrPowbht6GzM0uRiVleog319wRLrhB3I80JYc7Q
G6G8THpS4EmRn72miTksM8bX9KtG6KjoDuo37y3toPkwnICVncR+EzsK+bA8RVdjZlP9Ppbv0woh
Cw0BKJs1zatRHfbjYHW7j597R327qemUwaSNsYLklPthHg6RTNZt27PYL1Lo7uWpYp6lop/cJk01
tRo3yNwk7anvD7rZ+02ceteM2QU8nF/i09fB/z0eWpahS21F19uGYhAv/zhO8vxZq/JejhblUh22
0MxBwzdmXzSq60rTu62xfqz7id067+cW3Es4lPGhPsE7SZlWgDvniF8S0TIvnlo7+QHpvhFjtWA3
BB4VvzKQBD3AgUC40YNOCr0E42wyY8ISxaSJwIlX1VolIMaLaAPJZL/NQf8n9Oz2p+vWPMAUpJs4
TWdNewSBD6taveo3m1g0im+xKyMM3Ubd1P0lcCvc+E8P5lvtJ+9rrawUI1o0LnwRD2vGmRhtiLsP
3fbJ65ck/quU/OnjvsWAwsh13bwqfNy4WFSrx0S6WKWgdOAawuNsYq7gOSPRKvyHOkjRm9bYUeOO
TcrptjZ4SCygMDdCMySjlswXlCrFjpQfUG9Ob5nljU+q/UqhvgM8p90QpYEtb397an/JoYll/15P
33LoQK7j8PqwokWEtcKVBrKrt73Q8hSLNrDzRr+31BF0Ft1jSW2v2rD2mNaWbsmsG9V5IKRe5Gwk
l8RLazEmyXlo/Ws6VIxpEtukmFc6TfTSyz6uQgwXvEfTDIodSRluARVkK9nO0af3VWrxwaPdSY8Z
WpMDcjVERfqTGds+ojkYKiD4DU3iubQEaDbwR372WE/0lo3U1hCsznLIJ/18ItF9BEmIaWzaVQsD
a+mYjiigihW9rRp62VjAUFA9lE0yMQ9PYYiDz4vh5vigoCPrXj0gPGxEgFC+kBIPTXXjwVxxbyO+
bXUfAcTGOtOtBBJG86zFYXeH2veExvnz2/lbgfPny1G/VQFvTcsU68Yiy3c3HMt3rXE6KT9aw3wg
Oy/X6KcWNtWw6rrRJJwAXE4rQMBpy3n3+LPnKhnFI0qZES938oT+MccUAMYI7TEXbIK+N51M9MrA
KZcMLSerkPSDl5n0b5fo8mKmYvjb2fmVr/2wb9Rv6XDYvG9R8iJ+hXi3ElAcjMXmyvqRdkz8KrRt
7AaDx7Ia3P1wieB5rZ+MWdaXPWqXq9cMwKLWxbAaBQy02/cZoHWAzhcwrQgJ7NYgDaE91okHD144
ULjmFstgYW7jOSzprNWV/SvgRT/qYk524slh5zN/ufkFDiJ4rjmRZrAQ8911UNI89+8eoKaxli4M
a4xk3AtcBmHIs/YEozdheMZw4tzBWBUXYxQxEEuF8Be66O1gYEm4Vg/Z6jZHPijjGyAmzvc1HT8L
fHT62Q6GL3UHlTQNwP2YuerRL/Hwq674fx80hTGVsWVYyrc89n2/3pS4KKOFDCaFaIExFNhMLO6d
4BAi9D1UF4mFwIDW+zy5d2pEM7eOoByrZucKVdeBKgIDnsoW8D3ckie4wOTZNr9Ycnce6D1yUyTX
49SPu4JVIyq/j4fiWp9PbYiqGctpCULho5fAHwAAAPIYREuavU9fPv+8TeS/1QgW//vvW/1WE14t
rX5JbW4VJIGJa/TgJ6HU0SEu1vMXyCGcIpgdm+bq/PLBbRHlf3rI305jRU6z1mvPBg0OZeC/904O
8lggLgWecer2qChGJE1ZOGaUWIq73jlGv4v8hCY1JmTIEACXMuauuk06rky/DTsQvAC7OaWTaAOV
pU00bLkPwSEtPoAowlODANW5tZ1nMczUTvAUZPdX4IgZ9tMWtDReS+E8mQkNhFHT1kK/BLtdjCNN
PY3mNnP+iMfQIB4jyDdxZT/xice4PukqZ+TCgkPAnAuEW29Xleb5e4BwBX5a5jJlMrrNINTh9A65
UODp2eB9DLVJZdpNZWfH5hyHB9TYjxsgNvPTndpu1GFmYirXw2U9RrSE1OyijRO8h7A9q/HFECar
yXJvAfx7crt33VV1t72t0EiuClOoDpD53EX/0S4lG/uLSsfA3jMKhBMpZE1cHVUkILZmMMF7kppq
V33jdjeJguGtmpYM2AH/afZ9oEKtWAKl3B5Fp2r1XnB36QTWvQdWvXJfgiTTtpH/wROWIgf9XpuS
KfVg6cSQdPBxwRMfVJ7pCxEeCzb2epXhAumILgIEI2sIp2XfnpWhZ2K+Yrh1zDR6p5Hxg/3lUPgK
+j+tuW+Jjlq3lFZQNAT1JTxi64QV2sAYS7MnL+MxCfyE8YXj9tp0tFVCPMPeMlhiWMrcbCoBgdDK
q3QWDdLeL5vhL5kEzXdJNyQKI1PRRYL2R2aq1m1JbxXVV+EcBePoPjN1EDVomxxWLe+d2uWgZC+a
sqeF2xD5Qnj65RIMka18ezb/cQ3qf16DfGtVelbTETQolN79gE4dRseAALPWR/tYlD11aXn0KRuj
SyaG7iOEYniS1uEV0UmXcK9iAoWImqKK+X0Q+IKeIXtX/A/eMx17GGqB++kFGf0+ZNZ4DWkHsHUp
qH2nFODA7AAfxI1XPL2XGCXqkkVpTz9k8VYOA0+127p+2oSG1h4fXIesUB9LjEnZM+fcg/sTQIxG
6ZCAnXiB7N/Ka+fWQA/HHWUcG57BUNdGmKZIi3+59OI5i/pu76BvQKeHMW0JjwkfgzE20wzz9APT
wyMX8R6KNB3vXmw87h71ONsQ6JN/xYJ+8FBggnCCGiLDWcMfMJkfEQ6p2DFaYQfcj/UBeBisT1qC
RCJ4ZRlR2dOc5mdQMV31H/thhJ0f+8uc3qwhuGiSeq2ncFkhU0PWw6QN8EOGcMAJYUwtU8XrQRF4
OMeADamP7m15HzNMR9EZr17WA7nsAxICZBrkjMYgYg5K4siRXZ8EhVz/NS35O/Dw78X77bTM61ja
yxo9eXAwdYGlNIT9xjEau17uUdiegmNjZ2dkNm2k302PJRTi+kdiXDnaJcflccMsXEj35Bf7aTlp
xua+V+AgrfQQt7Y/SR94yYboOnZCZMcXsFiIJBjdwXNsDZCYMoR1a9FqhVbBOTHHwGYmPHswtlnh
tdFlHqLSuDma4C7DtIXfaobCvat6AL6o7bB+1Naq91ylfkGHSKhUkL5wLOMQSoA0V8kQpXzNRIuP
lphajo9DMcdohunEiBQ7BI3xdSyBCI8gViAJqm24Z4si68KAaDZa+ksV+wUu/LRPv53Yoam+s1zl
xJZcC4kFts5Zn2y6PQ45WHKmhnYe53yX+bgj5P14UJ7z1WNqTpo5IhLmeL+Y/i1RWRks8+XtaNrK
R2vGMHoPieM87yP8fG4ZbQIrJfLJ0y2sBGFm++wRaYE6qf4lJMu/hZ1vacDtVrYeephFi+yk49+x
VYW1kS26Q4T/8D5CXJQdZdXDuASHiX28CnCva3dqF8D55xCo/LaQv50OTVVI6r3hUrSdFSA5/4zD
UfRyS6ZBWuMG/iw10Sgnt9veGJfbctALlNmJIRPpfaOv75ufL+dvzeP/CMjfyuR9qVlPTWZf6ZPm
EwbmULSnpEW7V8ITPWGmhOUSpBzv1/T3Lz06WfoDQPlWZ9TPvaFId05JGl31fpJj0MMQiR3IIeRu
2A1ZD1xFQoJ7Y/ZJ73GF5mFrI5xl+fITMSBmOiwmtcM86DvznYEHaJ1dmECeLfJR6d2HxuSFfgya
OZK/RuiiTfBh6vavH0hiSXsMmM1fXhMgxTecDwn3fcra9oldDl5i5C48DybaoHH85bFLf10Gf9z+
t8O4SisimkgSKtpmrbEUzKR4UMD6hkYYQK7rpJzIe6sXYIxKVw3jWlRv2CykkxfmQVjehC4DmPV4
1WYmISJKPIiZf8NIznr0loYhI129e+Fkt2Gae80nTxMMqmCEy//l7Lx2W9eyKPtFBJjDq0RKonKW
7RfCciDFJIpBDF/fg26gr0vHsIGuKlxUukcURe699lpzjompvXpKYjqMAKnQBQzFI35McmfFhTb3
DwwtLmxU1oABtHFxMZ3KFgoTV802VrQTYG8gp2YF/vKnE4UAWL7McFG5EWUL1nMcVAYouBu19tFj
ld7WimNx/H3hKIkuAtWMk06Ydo0YXROIjTyIqM6RiuHenylYZBgHRhOz3ZF8E0oTGgi/33elf7v+
WdcUVUF8oFPuGA/1x6W0IvHScdsvr8YAow9wX5xMCf5zoGb5KFPmKY4vanbYhnzN26ICx4Ny/P3K
sgGwEaMvuiN2a1Z37IEY5aXr0g9s/g1CUvJJonVzxBrY7tXJ75cu9Zf276UbTKksVbJE5eGJaWM1
jlKZ0qneGucbeuPLBpE+LAnsoxvxhNbq9w80fzi18Yb+94EP9yq4VELp9wfU8i1zr0uPbezQTuVj
ie8fyTK9CdJQ+g5B95YsfZ4nGM04g+z2+WbXC5LqGaWwIePmMlCt4QK7UpwPdERlcwzP5Ul9Ftfi
ToFSKaHfhNoA5zYftm61l0fdKd9dDyh+EcVO9bX6lcFY742P6+oyMjftFXyjOUP/gxYoHObvsRtg
c0t2+YHlQQWrsfVgCcHAB1mjHf/qyn0Nrn/7LR6qkSDWulZWmc03q0sNuVdfNKwy85uB1n6IQ85b
JBH6yZvTreWFUA7xJxXHCNc3xyJC5DH+w5o5WDPjxGAnnWDNypc+hG8SzufXTbugiT8EYtF3KTi3
MxcoRpcXxhW8p9xoGsVIZfL3gsOeA676uQEuBqXqtX3KWExVV9ogAoHOU+1vKxOObnd3kj30SyBF
broNZvlLcY7Ovz8u0o/Hi2+Py0PJECvJ7Ra27CTlE5Y9ZDxVM5DZ+d01LwdQqmJFjXo729Jfs3jp
p/7C/zypD9t7Zd47obR4UnMFC+Go88aXbOwpU5oN9IsE7Cr+SGzsUhoUWAFuhL2RHTTMORCYsLSI
J8FwNQw6uyN0yaRaHuZP5CdGhKEwGtM4wc4SZg7qpGvmWTXyLrNYHSeSrUikqAxIiRVNlwlfqu5L
z7lag0szAQqhWQ4cg7Dto//MLepWTvNoPmN5JN4Ht3pCMBu7epG88PvRKL3TdwWWPEuIpKDlJA6k
Z3Fjke+NGnFLCGErQCNSFAhqAyZuCIEyYr7XHDOQIEuL60z8pJGfoIm6L+pwGMFFg1gMQI+HRnaT
yEl3NN48edx4Z47XgezC3LvVo1Z2EmtSl/hpHT2e4w1CpvnHkyH1S9M/r4sqMR+2JI2T58NKkiVq
FoQRrwsEXDYClcw5p1+AjQKL4zzVjrq8aJWx5q9Lqg1xFCRk5Tjqfctw97Kp4WVAiMJRFE5Yddf0
BdgPU1K4NgLRnnjPMNJ/5JbrE4V+dTBVA1szZq08bklyq+mK3J/M25qM+z6yvd0HuntjUQrgRkrO
7WurI6qjIAoU1x0TFb2POAgqeGyfmAeAn0SX10Jnpox0HMESgu+hrH6qwlTwdpKyT7KVl2/goWCp
VFiFqCxkcPu7wj/e65Uun/1yZ/iTxjpGqqvR9bxPjOzQt8StUZGsU/QZ3VTJJrnumDdHyOZMY5CB
Bt48JwsQr4EyIlOQKML8MkX1xCP0+88j6z80ySQkG6qpmCgIlK8m2rfGgJwnWaV2KWcrCdnr5uat
PXPXmYcWpfz1Q74fqtpWtG0hrH1xURLvFE48JEcwCNtlcT/I5q7FFLyT2nVEfxXZmvYkFhBgnoz0
2WLpS6C46PTVIleWx7m0VHoZMe0wKruDhIuLGgJM2pO5ZLONhSkzTRVvr6baSjpKvZeUoZnO6Otd
8l7LfEFBWMlTyXTbdCcSYgwChjG+tFaEqcwuDBItmjPwj8JFhoOD3RydLr4YUsUaW4dYha6bjhXP
h7pXFQQ32crIFzmTEJlzfCtvCsHhX524rulfBe0M36WlHDkoQk7thFct31OPZryy5X1MK4Lhiw4D
u17TsjNAByGmB6uqzq8YX9mpo1dD2urBlP6bpblmNKthusjBRDBeajBe+cFv3AJrE3yvcHy9vtKt
8yy64elIJ74wdnSGYwTjQTwO9prFMI8d12yWsbnsxOdSmvrFkxWedOPMY9gQ/OjRhZCOUi9KYxPS
36z0ExoP4xqeWrM9lQRREVWtOXq+MatxbblS9kFoRraKpHXE12nFJc90weHUZ5OOhIWgza6XbQgB
EWAhJ93rSiVjhmqx3FJZx5FrhnAAoMx0yGw7BpxltxCkvQB1N1tH2aqDglLxrvpnqT2AHJSWzXWH
dhG/GbBHTZ3W0XN277O4RQHR6Sg/XFaxgZjYX0e62yxyy9G6vaSMaA5dEGTTaiydpIKcOJYCF38K
vRId8bG0VSHam5hpO9oevQQO9Vje7GWQhrF96wM7dyIT0kzbJfnJKDl8ToK8jyMMDdu/ki2YvN8D
rMhfoiiDGGfargS/+nME0TcRMe9ZT+BpLIVsdEsWhDNY8fb3N1H98UykqZZkmehkDevhTJSFluzp
gXDZycRx2BL4WN4ahHDkLG3qT8468rQjb4i89WfhLdnyJhhvt0992pxM10hm7VM9ukIb8r8axy4R
aPGV/YS9X9g0R/0tIxNtkI7lPy77a/n+Z3n/dtn98v9t/agj+VJeDe+yK29uqb6rui0pQ6YUAAC9
RZWtYxNByGdVnk15GnQnrz548jS+g7V/x89M/u0VBuiAFFP24RaHXBSPfHjaJrxA8s/6mPvivTzG
yqZjnNOODBCDdxOHjDEhay7tODuOPN8xkG+/RWtORwCEnj36YQSI/KXKlNS+lvj3y5oK02NTtRTx
4cuGViIJmcxeFqUz31p63cLj3FBMjJtNXVZoo4s20tWRVEw1IqYQUYeL4BwyhnUF3F0o7D8gi+i8
eqAceXuK2DUJkIRwWs3lAG8W985luqV39J8IQxnf4olUEPvj0Ops9LGVAxAa+s2Q8VBExtbo1kCv
Gl16XIgDcoo/tRAnV0AYTPKpBDOHjtYFC35oR3fCFO1IO11NR/BoQbkpRl9Ek9IYEBpiApSHqHUG
fjS/gECNJoBqMA9hL6LNhxQPok+eTQscAeUMkBOkvRB5EcI8gwmBvu3KOTk8sriGLUlcY4JupHY5
OSf1Qg+RQh2bfj1NdtFTfZbJRvJnBfmyqM+VER7VSNoyBGbu8H+nmsJ1VfXmKthQMoEWbw3x1cdC
mCG+D3TcxSB0R4piGzT+q0NerJBVevj7oGHzJ9O/K8do3fTW1hP39peK3fp5v/zvEXgoZ2Sj8tNa
uPaVrqA6IqYk0vLMyZ3ktXiqx9PceJP7Tuv1OtBAeN8Wl4Om2yk5J8AIlD5YpmYHgYBLnDuQ1tWF
E5IxEnCuK+EmgedzcU2FgQyEEJvMLBK36GQgMMZSkACL4kt+xRoiEhHO+jPNQqhfZKPFr9kyh33y
bGwEjfBgWnDkFdkVlKdwcYVq8CkTecowah2Y5F8WjKjeRGaPU6GndPvcuBk30Hvr4TpAWxifIB/C
3oeCqc9mJj8gh7DlErJdNpgcgxcdYwGeHmDWjOLDv8YVP3ZItP/u8sMZyxB84W5knCcka5rNORlh
MId7JW09/K0rpv+/L74/CVepgv77vIfzS2Tc/ftNpTGXPnW+U+Sj26e30V/lZqjMuCWl40/5ad5B
jCCwEsiz4atTzt8JiKeoHYpv2qdx9FdlPFPRw4uA4xyqdH7/y+73K9X75+u3JejhuGMVspYq/Z1h
WJma43ajvDeojpG2fNK2vhGUFZMKZqfY3+8QnRCHyxRW73TGxY8MCsI2PSENz47MFyzssIRhJVAE
BtRDQ+IwMewykqHkQJ6mcmwbNxN5L0153RmVc640UaL12bTpKyGzIFVIMZLGlOY+oGMCBpjf96FV
4X1CaxUnyu/fXf7xu+sSe6OhmYb+1eD5ttd0gdClYhnTr6wG4md79LVR/JHZd5ovr/f9fVI9SRsi
Ils34bpAjkwbOgvyxHD/eDx/7Ch/u46HvqkY3ZKroCTh7jrtsNGdy0+8JO0Jh1zyh5Lp547xt496
UAClmdyYmcpH+UfDIi8qXEN4SYb3atjM7/sYeQMOJHbOAbB5Egypm57lc/Zx+/9qFf93HV/Vy7db
X4eaiq2H66AzdnvtSKalwFqVp24T4c0Gw40hPduWR3WULTT3j9/9x23324c/lEZm60teEXNGiU1X
QgA0vSzBUgEL8lxpixiTza2PDKmByyxxyCsHned4R5rXJyhVUpUMUsp+vyStX4D+eQ2/XdJDJZAH
pZZEApdUgu3fX0L46xpxiVAL0x2QIkzL/GVlufEcrt1TSP7csXnijRQwLuJ/ODZ7aa9gN9x1M/NZ
fYbglvcpscqLvpOrgfyWfjYbtnOWOxMtAtTqrzgBwsfsakarmoZAq68uuKVJhBWGv3+5n4/suoZp
Aw2/LqoPq6+P7tq3gv6hg0z6ibf/5b7TX2ls2OhfwW42i98/UP6xM/vtAx+W3yxvhTJUsnBHzdtY
4wvNYUwhzNOI9dIdtSNkdCADuGiOOIjqJ5iGONCrPh1+Ultj2Nqx6JS3Lc0Wy58gYL5KCCP/uCs/
jfYl8dtFPqy8tV/lQZWz+gCDMqoBIbhaNc7cDBZ4gO4VvlT0WirDmnYTi9+6XRLtqcWgW++EyWGi
lqf/l9FYAqeyoSAxAMPDF9d/XOfPveJv19nf7G+val6LjR+Y/HrdTv+Mn42bcyXPDBFJaOe0WDmj
0leonb/LY+XndfG/5+ZhXcyEQvfFiJ8xl/DDCE8BGqbLnKFKelAqlCkLA5tYbVOJVIhJjCEVDjV+
5wrGOcz32aq8ulI3b7RJjsA4m1XxiZ6VGWwi4BH6SortAqsNg4Z3KRhdXysSCyHFftaw3ie1PwBK
AU6AIGdK1edqg2xG3UkTpDe+DzQMfNugM7AHOkh86uCUbIQhQh4/tgNhXNUr/25zjEinIvSi60KV
eooriSqqKz+bpS2uSVPtPqPnkKkl1oZP7QWaFX0AXlaq6xIWy+h+wGhFwCpHsIgelv6GG/G262nh
Rp9FjfuQmroLFsk76UCfHMOLcHxjkp3Y3iq4zki0tawl2ZUdKekG/phhbSxu+soDGCAMOFhw1jWZ
JTcYVHB2vnkleRBvoTVAdh5coZAvu/RVIg9aGf/+dmp/vZ0Pe5DmCX5rJjxQsWTnqlPUtk6WLOMc
qc/S68tFJ/rkzOUfL8tg3U57bhUaq5hBypAXRST/F2owKnb4d3Wzr+RRhdIsHbKV3G9OINrJAfIi
pwomsIDtZogIWm1ICSw/McIjTRiUVlFRZrhqsGUqKj/djwo9dGuUyaNrObj81RWTrD++8qML8GbU
d18W+MrqpjPHTUhvdFC3MBGzlUgy5kjuAEklkPgA0E7NfGDB6EcupXaT6wRv/mfPMXZEQBL6hK36
tkwmHk1ZkqDG7Rz6WTmGw4EMQPpMtx0ZMDebhYPoyvw9BJFE37FyhHpIt8c/32+u5U1NuNo935np
ExL3odz3yRDEGFeMBjyv7BDD23s8DdycEQyoChPb2ZRXyMuWRE7m+wtjicT+CldErBY++SAGiDWf
0iGGSFiu82SofinNcjTh5A2hMaGiIU1vFgbD8jPPRxewsrC4MQe8MrZnZ/LH+ZJMOCQuGHNZAcWj
ySHyqd+x9Ekq7WXCiWmeESPI2r1GrU7/Raxn8OpmtMp4wag6Y29dFLjmYKyYe29EtjGpwrpPfA6i
iz5i5BwxVOKEmbtlPpA5/8zK6QVs2go6FV/bPEHOvG/w5VPZXqfyejs3XvqmBxUqKI7aviJXWMAx
QPh/2fH6Zxx9+xKRgkXSRk3kXvvgHFgByCvyxaWdl9JMVRlW4G4d3s7MYe+l/ZcY60ts9W/x8P/W
yS8BxrcVOgvbOGwCdhJlF9+eWqIxvUlcODd9VvRN5qUIakDAD2tTLdTNgLYXtoC+iYmmxJ+JsXtV
Rvd8nJ0tmMgS1uWFCm2kak8+iXjZ8u4v/HAut+sYITFwMdJ01HEI6MkbogI9GAQUvPpPeANzpLrC
EOVP9uVXZ9aMvej3xUP6sa2lmzrVuqijdn0olBIlkP02DaiVPxmPyRyF6agJA8kAPUDCWJH89YE/
HtAxoymarqmipT1uQrUZS5JMQ0paxfvL7LZNwNqmA2HpL7SXchpsafKRlHDQT/GL8v77tzV+Orcy
5UDuKsq6ZH6V899+2eamxVqh19jxCB9VnNZchvEoI6mkGhq+UwLOS2cBjGzSsvlvzLG+ucnTElEY
MU90yVNh2tgh8fKm6zP1WwjFRFT3mnaMy30TLCWIwNN00nxWvIypw68t8g51zoEkE1QrywRAu+kW
dAPoi2mw2QjpNMcl+JpiG7VLSxwDzi1BS0KEr6axP6IKuSj0s3uybV24SCVIu24n4AKsfSkMwDb9
cX9+quQlHbulaBmKqX0pI77dn7ZuFNXz7pedkjtXUHiIqKxBRkl/XbIzX2EB9gQ5O/Uwty7FI/bg
miSQip7S4DZGdBoOq1FGvusV2SfDtw3+IjEdmSi/mJlq7MIDRRmnLSPTu4jOfFhVE917C5st0jym
PVbiwLYHiM9tMntaXQ7DxjoIwkkd9ZAY4ogVBoNQEFh1tsY+8CbM29RkEgUjcJA0ae5ESlZOpGMe
GZjwY5UlW4EquzfIFcvfb9ZPanxJsniaVO5V/8//LeS6QOmUSxUymvHHkm/7cNHk6R2KHPjtiXI2
WlfDmkagGDk6iGKO7Y5twF/9f10FBlPRkHh9Hy2XjeVXWSVZl50wqZzyrfjEylswmK8O1pKzCUQu
2KBpH7OAyfH0+4fLP1WUkvXfhz8cDFQ6baJZ8zJnNu6Jbg5q5ZOh4dOdntCVbIiKHHBq3GAdzYLd
BQnKVG+/BJc5sMBwRnBIH70KaPP36/pxVft+XQ9ngaTJOrG7cVMg0IBTX3UnCepL9yKehL+6Hl/a
jsfdgrO1zj9MHdnKw2msxZ6cZ+bXD6BZVLnilN2WrWykAB9mCHCfF68Mad5RXGhzwUHDpkDVpjNI
ri+nJGYzg+DIEHHYvRbv7R8Nih8n/zKvdN8+k1TR6Cupb2/0LTLS9lLzRhfwpSkQNobjTRqswGMm
6Yt6pqxLqFV/rSM/dYJkJiWqrmmarMoPr0YuS56sNHxqNxKPERF7R01CGmpush3OmmHieNN8bc3S
93jE4FFzrLHwSXdsUY39q5O9l+/aCTlKSgeVY4EE6DV0zL0AlY9kTVZAi7wOyXnlPRsyoh9KY0oU
wm9xDe6QytJ+5Mydv4DXpP15G7w3KyK1LcTwNn+Nn+oJ0Py3Pq8S0uAfT96PQBFZUTRLVDVRs76O
0t/ud1CKoZEGFSsoH7XH0sYZPZsn4JPhp8PkZOxZOionToLrmLwR6rHGKG2d0KSaNAx7z0FKUNJS
fWMoaC1oLt/2RN0xlYWzTxP6SCRVA1O2dC2fhCcZ6/TFiUaa/ccbZPxUGHz/Ig8/YXQtDT2SS74I
MkOE8IRmYDOLbUrdTt3S4et8+/7k4XoGPvYpfvqzcN3vB04xZQrAPvYsTLCyET7FrpVjdhuYsPc3
Js78obnoLMh+A5Ft7ciaMBY30bJxw3edtK5pQQXsRkudEN4ITfcwcy1ExfBoTuGT+eq/CHCvmnF1
J33qLD7LkA+nnoaeeBCNTXKUcTAmEyYvFvCfgf5s7rA7TdsFfxcZtCvTBbC50vEmzZtZrQ66kwBC
0cE1x/iRTrEC1D6YhUvcHR/Wlg1LAjRN1+OT4Qt9HgRmijgWXtDZmdbAwcjJ4ZCPIXybo9Ba2GgL
iegaqpvXftQ1bqb+vrCTj2gMI5Fj1wBXOLJuRifGV/gddS1QumxjdGN5BuhGtIluelFnML/IZqip
MwG6u0xNkBFrNsl1gAPAMgzUbhCO//TMfRnI/lnLqATZRmRVVR7FIGJoZbcy4+lN0SES6s2YUOVX
I+7mqdtpODYckfGUHeyQ2TeosKWhzwBpoDkSEymP8ACekCFL24XAY6BPfo+DstZ/PJo/P5n/XeTD
ghuEcSrfRZ7MysEQEGIrsSsbZXDvXYGe9sen/VQyyt9uycMWJ8TFtRP7F7p7gy0BdMC2HMK6ys/X
7GD9wWD6cT/9/mEP+1YRhrVv3flq+kvmMgE4w+lWB/5LVgxjkLmMmTYMBsQR5KE+ovSyZtUbVbMu
GyC+td51R6F0d9N6UG/+uA396/7PkwG/Qpchccj647qWSIkqBS23QY7tO7bCdnhuZvEnQajnzrIZ
DcPsHIVDAHjNqvxL7vh14vrn0/sWti5bCviSh1OKUnuqVCcFRc7sslQ/qW9I8X0tdwwaS7pL0VIc
t0Pj6bZtyAbHIY+gVuX0v2X0SkpZHxEPHDnAUANHnigUGxPqnLfaWvAiIvTn3E5YJlOZpXlOF9a6
z1qe+qPMrpx2THfn93v58x7x7dv0u+e3PcKvb5pRFnwbejDIinmvRLLuAZ1SsL5dP6INPpYLWF8G
uLQQbGXbGDjNZbce+WtyzA+48rDgOM2YlgBjFfUdEAZzStUmW2oGDDhZMclEkQCnFbzdXwgHuX/i
f/sxHt4/tb1JRqLfLrtEGxSfzR4g2gsqCAIqm5m0RzhkN7EtTaFckOsbkF3M7owQc9T1gX1w8v6S
q/9YgSl95cWuC+xEfWiAXZtYCbNrw4LwisaZbKb5+/VEWo5jvkbIhug0vF+XGMyj2yjYmcEAI0/v
QUXZCt6Makyep5eJtOjzrMbtLPqjSKYK/+GGfbu+x25VU+eGejG4vnBOr0jLXZ+RZTHRAc+JyLIm
TXvykLqwwkIzKeGMTwGrE67ArN6w0WvKoNe9ZS+mWqqdY/RzCqqJ7j4stnnp5tIAGVU/1Nima2he
EL6WGu7R+zB+Q46Qzbj9ql1sw7WgUHn5L+lzceQF/rwj1HlP36VRzonuHdtFvfRZSpf8aXE5RDKF
KNESeKXtCx3aea95mgYjglYZahNEh5OGQlbe+DhmsqVQnjVCfNnz5Ck9H06/woq0roKj/JExgE+s
Cje9G32CZM2VcXcbaccWaFpht/exdR2TaNRIk9t9Rg5S2romTl+FccYsiF2OwKGIpIFGyqBaW8+/
v40/Ti0ViXYAmhGTEXO/3Xx7G9VL7hdS2e95zcgo+xZIkrPUTopx7MEAHMrr7Dq9kkNFvHEIqXCo
GUOKAeWzPl1RcBBHVY/N7q814geUjmpwTQgzVZE6+muM8O2y4uruiZ7GZVFKYfecZG5cOT4aDBLO
qUQIoqdNcKlZbNedtdGRRxKSyEMgYhyY0COsoVXKDjrfDja2MU1u8yxeYcHwmwU0uAsBnYhtw+tL
8BSy/qBEpiwGmRzbKD0rtG195qbN65Po+BYGij+vP6pgiu3ZKIYprV26kM9N4gYc4MxnK2Pn6QOh
sIfYxpm6qmTYWm+MDNGkg/qlisbIdEsyZQ4XdDYVAXaIbsNxazjYGyEc3KlwudzKBo0k+jtpZp1w
hvE1s3hfRG83UJW0L/Xl5TLxab0f8uZ4rVZauGqzOTAU//IhE3SogU2ZFBB0602Wn4KVCaoejkm9
ufmT4D7yDFqP55wvEEuUo0Pznb2L4K/b5Wjd3+W7y/X2/+e7E+A/zV8S08E1xkukqqTsTG59xCan
+2pBg7w+JAgwoiGEKizczHvBOPhEqY4KdE4Fdgznog8z+sgNeYa0LFO3M0ceFR6pWShFI7v6YFhR
wj2RufeOwf9xH+H5jWy/nVzJwxpeXxAD3Q78tN3EB1Ml0VHWm2kdrkttzMyoaseJuouJGuue5Ao9
C24/DkPnjC3R+siiJ71Y5cTH0ndJBtYL6vNxuEGUF4AtYpf0p40+VIQjNNKqOXrnqhgTPQA5VVOm
QIE608b0EShUs80R0jYoQ3lEmDmRHumosib5hp1GPDEMADSPGOlVos3MVJ/sxnE1S5OVGj6l1ULE
KNXHbwOBN6RRCCmOIIty1nzwsVA0m+CdBCJA4gkTU9U15QMHOIzACU1pnqAVkNDbCn2tftqJ6aLj
0TEx4GxJlCMDOHuhV8oshs4GSw28WBr6GjRKpiADIL+U0/kTR3KB5v4Ar2SdulkzFe9YIW3Yn4ig
sBcyrJXyg5ohKRw05RF88SaYpgsB5sYUi3L2Atm0awYR4xDSmzjCf+YiZ8vyQ6lW4E49zDkA5RF1
S+B1hgbnEA2BM9bzKSMvSeFYYEsVEFU4APxcZ8ull8u/DIjuQBddRFU0l1uDKNeZWKyTdnilmuqx
ZLBt+1/KuMAMmnKncFBjxO+6J0iYeI/ycFYR42LngGdYo86ErN376CUkXwiFQGXyVX0eBKCq6VB7
x3nhX54leRZGdlLsEEmGvJEjqZv6EjNOVuseIAxu85luPGW0VbyAqGOMXVQzed6wX72GfVRwte4x
HmdOIBnrw8QKHe6nSqxKmqHGX6JEw2HEHVInYF8LbczIN5G2PGgysRv9+F0jCXcqwbM2TvGEEDgB
GdjCBFbdktDHapVt2IvDZlKIb8QZmBn2TjeISQDQxpW24uFotbGJMyBkfDcx/jpa/NvPYgsQLVXE
wmOZyqOMIsqkLBItOdjJDSRtFGzWitjEm2nXxYiNcSi7Hixr8o4Sh+MOwlpdJg77no5+35N+mPBr
iqEoEqQixbAM8aFClI3IK5pWU7eFkc27W7pQC9muo2IqX5i+UG3fY3Vy88lXVpLRLcwnOobf369B
//eYhQBOowVg6Sp9Lf2hc6RKaZP7ie7RmkYA6c0VYaN764isrdtQu4/q7CD0FusMD6764sk7ofwo
M+XTQqDfXScywgvh2mAp6gadp5L0CMaM6KYWbiq2yYClpi2gKkIj67xlURA0inxJ7l+0CuJwZsv6
9OqBHNlU4S6LtG2uD0l8TJtxGp2D6yFMnnV0mBERFdWzV37eSU2GPWoT1qNbtiCMNflUAd7S5/rl
r7PQDxWwpom6ZaiqjvzCVB6OaXost5EpdOY2H8Vu5iZb1bEGiZNs5A8ob6zc4KtGEYX45nrDVERS
y4RjXKva3cQaRcQ/ocY+Y2RzaBHWrxLxCPhvB5xQqNoGITY/p5lkjves276L3P0UQaFY6LbppieE
YGtKODvb5ZkNl6ZeRBYpBwPxoN2HuWtM0nVqB6PgRBPMFT7VuTENZtZRP3FEpLsQLtGBMc3VCaxA
vzpnFHjgsFCqtr8zekI1aZo98AfhasEogoJYnJAsAEjDIXdgQaG6BapczzBT9XknCMWhUrF8o0K1
4CAHk6s1qrRx70D/o93+g76DdpqkaLKF/Jpm68M7ERm+r2V5IW1TYWSKY8Ucp94K5pt12Sos2tYE
kMdlRvFqwpM2nYRAcTjQ6tgoPi7wE4o7NvKUqNVR0Z1C2Y1kqGujNN2q4kGVV4Lwx/vz71JCO1jm
MKCpBqQ79eH1ySj4pQtewW0rurqyqQUGhdbw1iGxd4TboTOPv7+vP34eK4bCC6vSgHzoU8RhcfFM
zRS31yyEZuBe/cug6LnjWyFwWxAhgvv7B0r9U/6/50C+4bdPfHgLLtKlaYKOb6gZrlCms0zm7MI7
7dUGaY0YtsYeVRekJ2HL1Ce0appeFQfT21IN/5iC/PTlDe62KLJ0S8rXPOBbsewFlzwHDCxu5ctJ
U991321FnF2eK1o9mM7Hs/vHl+9/vscvb5iyIemyyj34OuN/+8RYyeRUji9gv++njK6uwjAukdqJ
sPKOwKT8CT82NBcZdF+ZvTciUzJm7fVT7T3/cSX/NqiY1jGCYp/QRX74h0atlZi5EtUmzQ5xnGvv
zeWs0N/3wnHZnI0+XAnCUtkSDbv7/YPVf/sAhsR3NzWZ0ZPyD7MkuFwbSVDy+1ZiBfMdC/UJQith
RGP3PsJv9QZKjmYVSMmBJA5uH9exQLV0Z2S/vNKokycXaXRFe8MET7WZ+hoFkHkyJG9MWDs0SJ4t
yZhqwHAJ4yx0cuK0yGxYxHc3yZwknaTpPJVPQfnHi/vD8MjoZ8QaIFMVjulXZ/zbTysLWVrdrla1
TTyYXyJnU5A3l7UeoIQ3hZEnoIIY1sH+99v548cCau1lBxInPvFhwZDESAt0/w4mlhN9AH4ovYwl
GQH9OmhfIgQa/JDG/Y+X+AdNGGupZTEsg9oqKdbD6TcPBE3TUe3uqTNca6YTEdm+FJsrUG9qa2KS
3JvNYexMMOrEWgbsIemw2/ZpTO2cgJkQsaTVJ4GXG/lMDUx8AGj/9EUhuA2ZUTjkr3r61y/078tn
6KYkIzKG8GZoX2P+b7+QapV4Qy5WsVeejF1ByFGx8Kf6M853fy4/1yMsDQtza4Gr+f03+lJW/u9b
/78f3Hd6vn2wKVSCH+Resb86OCrsaKoQB86kb0JTdOJNciccxETu4QuzQztxbmMBiQ5UZfs2x5Dm
tmN5TEzcupkmRPSpM4hfO2/RbsRlO1Fn3vD3q/0B6MPVglm1NJGNSH/UicqBIZj8r8U+IM6SsovR
bJ9J0m7I7IiTYfCOKcZboMrLRgQOWygkq4nwrJPqIJCfAkWL0flr+5o+Y7O7vZoHesySC+TsdD+p
brvui5HiTd3r82gu7tR98kHM0zBx0bRkjjnpJUJ7GjhkDRPxuSdUkIjejBzg3CY8mH4smvwbouTr
nyPPvhL451dS+hwDyOaGYT68SVmVW8FFa4q9uCmf2vFlmc2FXeoy/2RO5g3Zocb1tB0ATEDOQTDR
sJqaL7dj3z8Tp8ooGStLbxRRIQECIwkyRDIIeWGIHRwIJTM6/wV7/EpdlbNoBlf3qT4y/aA/222k
TbdMTx7hwhAG7XjbuuXi6noIhBbtq/mZPtcLVkOmWioBaf2IUzt1rnLGgM8wdG+sFB6KaHc7If7k
hCpv03mx7PbmdWgspbst7+WdsinmxTzap1tzAlBsFm/MmXdKD+kB/qB6ahbZIj8ETrQLptpaW/ur
9MNbNVNIstuY7DBz2GeAkSMzl8f4c2kan+WR5KhzeVKfy0N5yBe3nWxjHSkP/q6YSH+csBAk/PDj
0Ka1ZBlSggbf5H9fIToidawL92KvLkJG4fEwWGOiZa50JO19cABmNGRgSLKgMkCCYyMjIcQnR+Rl
2LeZ7lyddmMQmeeh5VcX0oppO90UBgI5ceDeIZir42C4kMd3RvBXpx4ivLABrQ9wpY5U5zYtqYNJ
OYB4zGpOEg4kIl2e4QjmjA8V2dbEgfnM/hkR9kj/AGj/Z4Ns9W53sX2lCdANti1dQP5gukiwPL8E
knE2AZrY0vXiVFz2dCz+o2WNko1CHyODDexYyiQXB1XNw8PKgPro3BHnN+NkdONgxHgYwbFOYAO8
lX56AXa2GmpPV7KPSEgkh5X7kQ0RZd6TwZU4ULteZ7ENcg4jJQxsXq47Ck4SelEevZpvntRTL5B/
INAM4+kNWAGs/k31Zr71oZEonJDsmsOWjJ4+eQxC7UGW6Cg7iM16c9jdAcAGHJeehQ/TXhiw47Xn
DD0tM4XzV8oL5wOU3D13iCCUjzspvyIo4wGTbYAXFIQYoAgW4+84tefLuaQmPfGfEqa0wLpxjYc4
2iBnDfkTdMgLH/mLSsODXa/H4g8EBqpbYZ8e5Fn84a+KU3FqwOmfbvxt4R/rpGT+8ExylqNIp1q3
NF15qJ2bXK3r/0PaeS23zQVb+olQhRxuAZBgjhJF6YalQIHIiYhPfz7oP1Vjyy6rZqZkybIsEml3
2N2r1xrkpn6I7PP5pbBfthJ1TJDJE8l+QwzbLuxt5qBtC21S5NGJEybU5l1cKJNP1+tut3vfPcX2
ExWYyR1IR+3uGpsF5cEtD+mG4FB9sT3+ePMnhGj5x/jJmIh9eN8VLq9ubI/52Q21r9l19/z8erM/
L87JnHx8fAZTeKb2Hx+K/cHs/OwDKSlv/znquqK86LHs7I/9x2Xy8Zk7m83mc78/nRP7tDx+otNm
L88Zl/Q5/tbN/tDs/f5jD+GajSav/SbYb5l9OiF5eTq/nM/nE2qOdksEg7b9fz8uzidHre2PH0LT
1/bnm482VCaF2EDLwAC/cCu/RtJYkNRAC+sHtsAwMIDuOqjZUnB7zhT1sFE+k1Pw3Y8PDj7KWWmQ
kvaQm3Tv6SpeaVwBTAsY9ngtBupTGp8wI7qIqU4aF4fiqAsRidIE1cNRnWq84os3/jaEndPxb664
d/jTuOO/xw8NRUTpvZ7onumN771GLM65eKwIqoj2y5q535Vgb5FvsLcP2ze+bh9S92F7c7bcTG26
fREQUZ9zNRUk247ugQmwwdC5xL6J6qxfeKe3N3f64q7X04ftdFxr0/V6LZ9etihn29uEBffA2OJ6
+8ax3IEe8NvNYfLTLr7WEAtnSRo9oT+47uzrbdrZdNvs2xTN3ekh43ceICSzA/uBPzgolxGkt8De
6g5f4QWbjl/z6ZvEwYi9x/QI75kDK5NTr+kqcF1vXNX/LnnL5qTeKFaDQUHdc+ArijCYAbuLHSOw
s3EZU7llGQceatj27nA46O771XtK7V3g7Xab1F6tcGGebnfOE4JZ0YTaOsQNI/jxtd3DwtJP4naO
VDejxbk9TJ55xdPufbVaDQ7ykU+7p/f3CLsbD0S1BzI3n4tnvICTGE9l/F6YlE/lE1TJXuBdORcn
cHZP2CIlEJLPFUIDh/HsKGnM4RDhY7TIxr7C+HDgzfGwnB1MHqt2CkbMkZzHHHXF20REYE62UZ63
4WWZqdNXWFrt8XNw4OD/+qimd97ZmIDP4FiDh5se9v+9IYBR+6n8BNDCK5D/fK5W3QQJeIlO+fOo
YceXRZMDYXCqwgOkby8Yd3DuziPzwdPxuOPxUQ5xIpesm+/RvEIG9IYhh/br45eEg/36zD1+3mx4
0UKabDbPymLz/Ko4m1cONkwu9iuuZLR+eKps1P3cz8/jzR7/jBbeLn204PqlABkPXQbFEdzxh58x
rG8olaGi+7n/rGfACcZP+0PffHx+tFgplRaUAv1pO/uolyo1bCzVR9MPS12eTsloWtAG8PGlCwd7
LfzVqX3OJmNfOrE/ltXSmpuT2LvwiXeijGwH7qeIMmZvHwV39AOfR5RK8Xz1bL//PH629v5jvAzq
n18+ihQWvzQmC9CPkcuNiUPomA4lj6k+wZV9fCCxCUw7Q7TRVgGl8lx+gk//h4j97sd0xD3oHaq6
oVrf0hk1zVMjTJT7w3p0P1xhYi9flv85nPPypNjnJd6YH3JfPlr8Mt8n9rqe4KTPp/N4v/gF/IOz
Hj2SW7pn9zw67fV5XYxx52X0IdzHM/+f2S/n0aND7OrifLDTt7fUfXnhd8DoTl7e8Cfbl5czSFp7
vsUVPMDH5uAIiGfb7WDPD/N54jxcD4eHwzxzMNvDl2l4853tGc47Nnu9Xr05rmXusaQ9z+vsw+Eq
UJ2kdm8fPA/z8njN/Gpfr4x2ONedPj/sEufK62GDmLxbju7urqO9zi3nsPOuu0PkvMO3fRjfpbN3
YxAdVdcf5j4nxLbJvV4Jg5FzOHBgz9vxwR/e8srRr2PoxK1l+B7+OvwXOjOHnx++/u/Bn7DX5P8S
h9NdeZPVZvU8WqeHE9ms7JXdOJun1WiBz89fpggoEDOeOGO43GAhm8XEWTw+Ph6P4zr6/CSEUgsl
/M4+NLe26bN8XFiGtrH7WnnIXAJbwzqO48J7hNTOftxgeo+Lx5s9W3z9dbMXi02JDT8uJguscvK4
GN899T4jd4H17cf1/IFx8Qpcjf25vzgf+9PN2++d4+dx/7kn7BnuJ0dt7a9fBdsDK+sEgLU923/E
yFruT5zZcvzB6YRx8D2xfU90P52hYHdQ1xwDOwSpKL2MUXT8h7MPnf3p37H8T4anUdrGInNSJKiy
xe/bLSkeisKSwvvBLxXkJDv/fVDiSWE0qwEiz1Ku59Zg7pScBqrV8PN8UpSFkzWXmaTUP4wq0hv/
c39hGDK4Ux24Kx2cb7lc29e32y0L7g/l9Awr7ZypJC+e6x7Nv3mz6lbSyl9KKwh+J8ODMZVc5Mg3
8oTccqY6FLGxrfHzxbIxqjGvqCajWdsl+qQ05/jBlxl+/fd5zBjG3xC94sueR9MeM5ETegNgOMa0
RfUg3eQ7YSavT/xPMSkmy/tUWJ7uU3heJ7iDenxWgCKdgvLY5vJ66raQrOMkAZSTkJk8+NGlrs8v
Y16DdDabJcmlqDiHGIsP0vSvr+MVELDf3khQgA1OXjoXEe7pmMhQaOO8Ydh1uZTxB2j4TaqT6LyM
KYjskPIqU9o8k9HlBLMxZeFfvFvhjHmwcLgv78tymSN2hUaJv86X+YzhMSJt4RrETqDdR9VtHDLZ
9+sVjhMC8+FBwi538Zedjv5gNF1v1Tkr5onG4Pz+tHo27Yk43axWY/YMf9TIgUbAZP8zD4A7lZPK
heTa5l3f34nXTFLPgPE4V929mg+jT4If0IFQkq8IVV0TD8dz3VkTKhE4HQrv7s5yroz1kYTQYnEg
63DUbeGKfJaMKY2HQBJmanjiNJvDfAiA1R21MnPicf4VjiGImyiPTFTpy867E59h+HA0PkUg7Oy7
BE9A7kzwhkmCcnHvDsR38GQLEE9b+rVfiQUoNPIbtlC8BM6B3fjeY/z+L8oj0TANXyL0i2YIoRxz
FKOJsIQ+Bgkv6HWHaNOOH9JzhYak8VFdYI+w9Q2tVJRlb6gwC9MfTPprVP97WDOYz1EVrFpUzG9h
rRWN+jbUevVQgKuDvj/dVNQzYkfu1/WiWlQkDCvpqAZzdc/cQ0Qva69Hi7PCKAg0PWe+3Oe3loSz
fJZfA3+qM0VJEcnuN6JjseDIk0krx3T2drzMh1F6fjssgSQsB0wVoQVswxM2xd29AbApVyZNtXcK
S7Xq6s+wMYm4uDcY46dgwclecgHEBpNSB0J9TSn5EjvFHJwSvDOXmabZouLEJ9mye8kV0EBG7n78
l7o19uq2P9ftsooZ73bk7TiZpk3hRiEDY6sKQjwgGRkfhzHX5gof2WwsQkBltpWOOfFemIkviOGe
lePlUdnlbt5M9EMvbwvo4yDr3N1UF864H0d1JGN8BL8/IjasEN3QFJPAROpjX+D9F71OPSqHsqHK
BRa7Y+LCXDDoV2wUOFKVJZiemkrW4gYWOkGRwbXudoLJaxuVolfplV/QkyzeJY/KE+3D+HgTHtTH
9LKHuPq1wMVcIa7nFSOLDfRmxaRiTLduZz789y1ydg5+IJ31zzdy3GYBvgUacLi83Gp1ocnb2BL8
2LPgvZj2q3ZVfFiLdhu/FJPcPekAma0HOPSp8YxRKXbIiz4/PqEynoN3pM4DGGkyJqAke9TbKAkB
xRwjZ+nQcJ8l/A3dG6n53QFljC3S1lzoM/kJobAnGIoXMqMEW6oJyRbR5/tL2a/1aUuwPoYz2udf
U6Fff8fJMhz2Q0HMsqM7GWmLkO74mTq3xZhnsv0cVcVJKyf6RJjepzxuRtVmAh5cf/Qrx6S96F8F
GDN/JDMS/yxK8Hx1QGAqAnKUadXfn28VDeXNvFQVgUyYIUTGKNmqdOtF69zddF7Og9l9fp/Hu2JT
UBy0wd7f55cFCixTxq291qs9acZ4xYQVPZXscY8H68a0fiy89pqSDKbTcT8HepO06kq2xf7tHaZe
O34dvaHFcOZcnlr4tWEiMvfLGuZjdH903qfhTDnlh/phmFR8yi4z18BqoX239Sn50Ph0cGsuz8qT
0Qu+LdpZxUc2+9FV/dH6Y+2Pg0/j7KJmGOK3Bkbat7maN/IARZHTVMqiYphQzDeByMZJOCT9QjcU
r/Fph3enBLSBlO6F5t3QoeOFXr81ZurQXaHv+7cH/SML4ayA0OsQhckkIea3h2dqZTqEbdgf1Ppw
12mGte8mGIYA2su3H1tHf7sFzNjgrE3LwCd8c9bVIFrdIAjdobygyQDbT52ZU1XZiGrr1Lm0VuS1
Kb79+wL/aMGMF8jQG6KCkjlyR/6+OoU6NI3qbnQHvz5cyCRu77d0IlWPl+Hw/3egbxdX1reuTTMu
7tJuSxN2qlN5B2ekOM3lh0RW/qOTyjUZY0madu5IYvOtkxoXRd0a8tAdKsrnSCOldb/Sh0czvVy7
chldUMfrClrKN7SQECfuqSCDMjBQac11OEEVjyV2E6JlMVRHLRC8IvjpZkg/neK4FH5x+pLe3boq
Fv+7G11IV5956xda1I4vAjeU1q1xpdoLO/a/n8Lf1vMvt+YPSdVabnU1lLsDBwRogoiG3XfnSlhH
6uuFLOjfR5NH8/gttv3+JMxvq6s0GrWP9RYFmvtbD+uq0n32qYzeiG3RdmmvYcxYLACDgAmvOCVp
GwZXgP+oN1+M9sGsdzEPJuyCeSj5XtiadgvRQQbTdtn+Pxj6rzfm2/LMy9ooWmbdDjLcmsyVicJE
MwW7gL6eKlIi/rC/kcf3++PO0NUTtbEzbX53LKEU6HdZyrqDcnnV4BsWxmZsnsIvVabXJgaGJB3h
hJSHK4tRGJYydAWReYPPfrG/0PfYiNk8h+bi/d9P7G8uyBytBm8qqdb39ZHmYVsYSdwdGmFdCq+d
9pjqi0g56Zwi7Gia9ZOt/hEdFZ2YiMQozofcSP7m9qMI1NrNunEfqnDdBKndqNB50GlrS0g4of3r
YxTniWeAmXLU2FVATj6MDOE5A7k05jbCY2iYiJMWMCHCp2AITk0jQnoMigikmjEPDOOHRsOfmO5R
F5VhYUNTEI0zvpO53vqkqaJb0x5O5tpgn2X1U7Tu9GyDkA5C6xkTP0+ow2r5rAaSub+hOkUblRpj
4sVvGboDxwY4z15e+buBCsVMPoezT/D1s2ha03SleNfszTOhV3Zu+wE8Fv1o8x0Ca1IcCijgMGB8
IYWA4ZcZNBo4P7Re/2a3v13gN/fkG0lm3vSqPVzqFSITmu5FiyIjCNmDaHvpk7KOKPWdV6DJXf3i
ooUsZAjENetgWoC4Lp7+vSr/nKf6/YZ/Rze0lhqZzZ0bLp0V+nK1M8D2AVLeZjpiYKM/zMp2x3YD
ykXqhAEouId880Rb743d7KSB47f0QjY+1NvzuXn44ez+pLX7Oj0sRlII3dIX+e8v3rwzWysZZX8O
0jYH+MdsKDPa60xHU6R9tOAq2tA/VJ3g1fTyh8yArVCd1CfzpX8tt8UjvcNkZqiO+Mio6XubT2Hm
abNDqIIIXrak6uj4Lf0JSbtI7p4hscJMPWhaku4I9dn5/c33nRRJC99ur0qA0rsb7ZG4CMwJI0dL
SvTHzq330ctd2yY9lCj2bUvin6wQBnIRlWtHBnn2YlBoMqDCUODbrWHmVWHuNt7LnYdwlkWFZHIJ
aX+Lqis+h1NrCp5+fBemM41s0bypO+Utf7tTz6SfdU68XYMar6OuEOpJXFrRDJYjbOuBGu+ApCTr
x2TOnEMxSfHvNom+gqSMaSvNJJen6aSHTK49wnQ6QrVhNLeFrX8s4aKRmNJwAOPXoE6dZiO43VaY
ow7jfki4DKp4B9g8YBXwhF0A6ztTbFdhLh+s53oR5G6Fce0BJ+2FpX9k7z+XHIDJkJiyGxdcsOox
4g2uufwU4D6Z8YIwXgYQe/al17UzleYMlfiWbNifGtQMmxfSMxulKTd3MpO8eWd5iCUvQLXfGKnS
tlrv5SiM7tAx1p2YUQHkwhy+BbiODpvwQzNO+4svxWr/zzL8ZrWlqORxEmC1RT82XrvUKUGLUMI7
1YCg4Xak9SJOaGynR+lNdwrfKZ8zkOOLy8MFhqxlNt8hymbSr9ldnu/p7G5MZXjUqM48MLJDf9jf
GvgmLnau2td0VgANRimtsdtjuMB1c9cGhsjak4+0x9tPRjZGgm8R89er+w7n0oQU2fO+bA8QtELA
uqmQEh+lNbCOwC0YFmP+OiBvru3ihbmOevDEwcYbD4hmbpAO6mgtFVfgzDl1kAJVCjdYXGbZmqLh
tpmGDxAzv1lP6inBPmH49LBhuvcr0AAZvELWk3jyN6YXnjs8CKPSVEipIB2a8zBtHm60TTCIqdix
Vm+gisLH2pHRt6ihYwIVUuwbGoiD00SH+uUSOFmaTKAmb3QvubawhvVevZZ57SNQkiEZR1qGZTmj
lpXbQjxjAlkDug6hj+a2b8YJM7pCeITUDzW7SZ7qdnMCw6Ut9ITZndn9cHlCr4jM7m3DjDrwfYco
U26K526irAEyjJokNnK0S5D78KxP7x5DHJ1nec3T01O4Qa9xG2yRNLFzSGt3dzvcdK/NocY8wGdQ
cLs+opbAD6ilUen7uO+zbfpo7s+Ur0fYAsvCnBoU1lYJ7aW9PoHPoxqFh8MD9txNhB0jaRBKT7AF
OnaFhUkx70g3FqE5BPkqD+24dKNTPZpWFA58xx+N6wYKJ78yXwf5+7QFXj1F0xJnSycKwoBlI/4Q
BKU/R+dx6yDn4ZiBBBOA5Ld9hFJEqmTGSXsQnXhHP3kELSJk7Ta3Cbv4kvR876eUWmlUr7oSeMrt
yPDDAV4TrMYZph01W8VFZ8IVwbbFsBRAGj5NFdekADsRTVcKGMtm1sNa5gxY9sYTJFFgK5U7uMTH
7ljQGtX8VVNMmmOue3r5WMcnMUd5BkB05JTHonxs8i+ttCJcBosQavtJD2XwpvInt3TZzOJlU63M
rWitLXMD5XOAK5v5D9EHZE/iua+95xsWo6Wu9AqeJCXHS/g2PymnZEpvk8cWPKCD8zoC0GXRBfBJ
ggNBiLmsxSmsVCbToqMqYGRDXCy+3V/w7+PDe5RBPU0fWWHMFr3Vb5zdiPupHF9fAylsHtPIq5B/
C5ZVvsjCFg4puHu2TA6ljsTEjg9p3FyXH3M69iumZ1pgUJDb2eGj2Xx2oUePkqjVOtUTZdTBvZwT
Sq2K/W+Xo/zN40iaZQBwkAAofmVJv4T1VA1zkNHoud8AlFggh5zgAIjuKuNyjBcm3eJkXVJHJB3t
kVGwR7iu3ZPCDljivkSwTHPF7qPXF8aKnsPEQqjk36co/XmKBoOFjHEDkxt1H751STq9ZAQu1uuD
L87ZR2n1ppKPIciiUJ/G0YmOdBKefzjmn3tIjonA4ZiuQ47xBQn55bZYsdFfWk0BVxsU21itvNpi
xoAh/vYjQrwzuJVksYBO21N9qacDhAysLS1HH6pYNqbFLNO8atUfcnLpz+BnIENPhQZLValjfNtq
tuAmER9O77BTunJnzUU2TLWOkrswpbQhFOifpmeZfeYdIWUlpaZsQevaxpP+5v2IY/92MibNMwYb
TE2zQCPpNJW/be+7PreCMA5XVbrIZVJj460s6AFSbvj3w/i2X/s6kElhH1IYxqYBsf9+oCJLhEQI
jGAlhrNUnegQ0eSvMeSJ8qwpTyV1138f71u56Ot4lsa4jCUaGpf4LcUY6jYtrNYPVkr3xLWl1TIb
kJJfmD9VSP52Yb8cSP22L2RNJ0VUcSCx2xr+pmDdpBYy2Is7Yn+R05AJ//vKvrhsfskvxkszREnn
JjILhETHeOm/LOub6SvGRdeCFYPdcusW5TWAHrExrpSqFMY0b/1JDva6IiNygcpSGU1z5GUCeNZK
9Yzf5JkD4BNccOdTi5lvK0CJuvYiUqvxOegMrDd7oZ79+7T/cp8MkTqXJH91bb/vjNTAMqtKr4JV
C/Nc0z/pCFXqzwk8daWyDypPU5ofyC2+jQt83SeZJy/qGNw4O/X7feqFXDQzVbmtolZ2LBS52IEn
1Q/B9y8GZMAsh+mIWDMyYr8fpLVkuPv8/LYqyzOVXv++taj56v+X1c+va1F0yAYgwwCqr34znz5V
7jGN7dtK4rGHr1X4WZoM0VvaREve/v2gvrvqr2NR3TUVBTYletrfjlVIUaRFmh6uYnETVp6gL2LD
LkmEWDM1ZUl4pZrwh9v4ndvsv4Mq2rhE6D1I37nNquyWlb2oheMFCuXasiic99q7GjYLHYFq/4IA
qQYkJJGYMOodLYqmd3p2Qb3RtGe/fKor1b2FzY/sgd/qn/+dF2V1NswoxVH0//35hp2h5mXLecXl
LFOg0GT4eVQjfgwrR2Py7g5s2VjffnoIQMd54+9WDi/eGLhkUYHq6/cDF4FeikMI02hxIXHLW5Sq
b0hdtMdLAAERpMLS3b+KWrMcFULb11AS0KGmM0opRofPIC1gwK7LGa0C+36hYiW8ZuZT3wrLNu0R
RUYAJlzq+ZppSDrVFIIi60PtnuhHG9E1hnKIViwZvXzz0qyf+iKk0zStKMZegNrTJ1aQwxY6gMUQ
tVLV6qHFu418kaXoqvxydX+UrGER5+HUV819Ft7QM9wqPXSh1RkfbJGJGaPsfbCF92klZfpuaKK5
1vpr1c/WuXHZcgecYWwiri+YcLlmh2cl83sDJwOEwb417LpMfEr9y87XYIbuqlnD+GcECV9Rba3h
YKr7nIyfFq/5oArCc5S/CIpX+v62I89nPuU1xlLrjiw+Qga+hH2VEQSrA1Y1IDFHZqcYuaNk1bRs
PmVh1unWRISFN1DTuRyYAHZJ/1iOfgOfxZ0hNJ99pT9Va8FRG3bRsu61SMznA7Uxa2dEYI4zGNHB
f7cZNFujqO9VG+h6beVRxKo9q83xIjyWZsJezLwtx1cIaTdJOEY+ZE+JNRXIWm5ljl76WfXlXQiJ
bgJJxLskXWDlehU0aWpPE1w6cvJOUxwrFAC0fVZPivtDwmxNVkvLvB+WzOAAjaCVO4qBKKSG71Rw
Kx9C2cumjS7OMCz416TwmdRo6Pwn2XHMCjLNQtCnRwtLuCOtC8kGoOvxBxf/BbxCDINzpANHGA63
rDq5yX14lqtuFfc5oPoy4sne1wbCWBfrp9nhv7uPX6zlW7hvrTCoLnoernhI0YXtL4JUvYHwE6cj
e/OkgZagfCrYa0Yl+zdhkcNdQOzhUaj1D4Oj0t9C3dimolQMSo8pud9Nl/bNrZLUMFwZ2qFNtMm9
9W7GOk4g6xOCSRtSo4rt5D5T33rbMlc3NtKiPjf6xS3oDlnQ2j+VSb+4O747E10n2YQDlQDyvWcp
aFkjixnZF7ML/dDBKLLVoFOpLydyFbKCWqFQIazvG3gjf74ff3FlpqbQ3pJEAiV9hG/3Y+jul8C/
3VbQ8NMpvUTwDO2qhOZ8AhntYrgBIDag3aPH80Mo+0sKYI4cPRYEUpA6W993HZUq1eG991dB/OQv
7vWmDLZcdNN/Rv3iLjqoXjWFj7Kuiyq9Ge+b7oc9yLctyBg+fjuB70uhlvWwzgZ/JTWeHtUOG54L
8K10z13ubz8MpcrKnzGDo42NCqYKTIZEf7/RumbGgyUhdK6ZqE9vOov+E72FcXsFctUKZlF2iGrt
RUSK4y694NDTniIZvNJqlTzFnlUh76NRL9R3PqVa/44A3t399zP52x35alVD90aO8X0jIKSBUBRB
66+IJQnzeqmM0DgqX7Jn0DYzhPSHRuKfCZqpqtrIs2Mxyq0o356A2MlFOtxQacm0ZXnfizItjbcf
4/WfV2WqY+ZiIQJFXfN7tG7utawIkSYsSRNwODV5dIDoiekp3ZoO/L9vIbQ8fzxoJqtV3dJ52NR9
rG9bAGavgUhK5W01+K2rRvAnJeKkycKpUq3DDrC9n7qV2s8KSObFvjwiKJ0NL1UCkRI4C1MEw69G
tinkiKO2x6yGUORdghCjaLVpBk1uyjWYRTp7KUYlD4JeXNzP95bR2jBZ49VqxYBbNZpaOjmBrywk
TXOjG4XuRF1ZAQ2uVFolZCJVxGSCDBPB7bbzSQ98aC3gVXPUmhml+4BaDp1LmSkWa3A1i3JjkEJo
26JqFjsRQoP0/GcVddus2mo01kqFRgovMwjyjahOg4IqdmZNCgTYkpx0UE0wMGZ/a2YB8zycdWq+
ToBjtQXSRxZTcL6/8rvSqcr4nBm32YAYX9UqU824zJBvQPK58oanuKL9In/c2HfHomATMe0aANqY
h+bdRyMhthYley2SZ3KrOZXqO4MWLfomXCkGsE0JFVr6onAD+WgG6OBCsrZ0lMKcR2FpM43rJDnA
dIaOcEJCME/uElShEJBLFZel8zCLhXpbcGqBUi5H0y3heEahrkHUMzbMqaJkTqO3ntDVz3UJGrGH
AIZN/ptCPK4pf1edNRkimCvgEtGeCsFYFtAslHBr1RqiqBdwPdQ9WoWR7T5xzT5gREKapVXO0Hg5
MVv5YPYLiR7vaJyyuCzlUQ0Z2dqKIZdb7poFxcNk2foam0dIMJPtJThYlL9u1NQS1oQq3uebVDZd
IwQ6l71c6vvaN/NNaNLoSIbj3UCez7hqbQQ27mSVmwa191BNtjUEzb7aLU0jhVCBgMkT1+iPqkO9
0RWk7gXZVf2ZMhwqpVwnue5aGVNzaj29icVJ9ClrsrzaVJ8PaeuKluCNPkZqK/dSlGQeSQb3l04F
CLp4wdgJGopWQmmLl9BVOCVI4vsYWr7bbdqjZk9xYV7VEK+Q+53gpyQ2e7T33Nx80yUm76z9QPFG
YOxtXOyITNbqIoSLO7wR33WUH3jGQyIegiABa9qKnhiDU0zN891AjEaQvOzC+INsLcL4GGWVE6Li
FXfDwyUSGYm7b7AENTzpY8IAX0kNwUJze+ibGLsQvBLbUpKPsBqQ9UuOQXCZtm321GQw9qXnlvRP
jXtPZLc9VMPWNzrH6jVGQ+Ongd5Bw7MhU43kF9O/O0OVemXr9ZQ82cT2tEUuPQhEMMUIxEWnQXpK
gDBV0uslvC+SAR6f7KVmYQ6mMumaZqLeUTYmAQ7TeF6vzQAsgDJrgnxyD9FxbMe7gtRIgUJnifmW
uZ34BSi23ENw3iFC2/O6umz6y0fDhOG9V6GPMu/oPSMOG74bsNEYmhdm9aqmnm826iyTok2koMZN
2tD1CBqE0Sysof5EQTT1rYmu7lsIXkMEbEn34P+2iO+qqp7lttuNzvmuyY7cxbBaMS0LAhkXWhVj
GhIuImi+og5KQ20eJEw4+gEUo10RzowD6QR1fAg9TPMdlcNlJ2azsDKWbCY8QQ68fpOw3qv7yDZk
zDSVpkAuoF+hwOEmZcehrmB1jRaG2Xo5wnxdKSJxfp/FvbQe+upoaMkyNYCL6sw1NgW8UQ1ayR2i
aqcygdiYqG2Jb3IvOi1Jt4VkcSmgfHCRIPhCE96IHqL8cCkQjXf6ToL+I2A7dyufLpLKZpnhyJAy
L/IVUZBuQVoxcK/Mw16fNjLca7HwXscyZSKYm/NkkTE+LJtU5d3hQmOkyNw+Uzyp1veByAahvOwa
7PCeNbscMK35EUr0UTsLwG3Y0AppFqPV1spaEvRjjeSEJRXOXTQ+aqny4SKEzgdPdA8LbDdeJnD2
lD39yepZRTJWgGV1AHWLvYvFLO+qhR8g/tEwPGpUW0OVvMCkiaBstQCN2rCkwB+vTNWNFUw5ZlBV
bWf3tKL2ZX1YDSKAEFI/3wNnKHaqX0Pn1bJlTs73DqAI/vRohg3qyN1bnaY7cD+BMBtdjxYhWQlL
/KhZa+gLP/epmiVjR0+GhE2y3ByuHwp08wBr7+nJDhX7Oe2lgMgw6iHzy9UnrTkM7IzLql/qTPKa
PQPhcugZKgqmnWG3TQc/BXNwXOmN3YpFs642rkq8M+6iq+QNSt7YotICTh63l+iTZuO6SUDYVtRj
gsJDBx75O3+ONxXvo9yH7sVitmNS3dZ1pNsUhCGDUvQMks875EVdLM2PZgZVbodI1gDgPRLe/bp4
U2Lm2Iz8OWGbokXiWZYnoVyQQMKYd1PrpSglGzkQXANYQB6jSHOb5YFiFyp9MnacER3EvCX66p18
VkT9wYKTc8DC4jCdqfDtJTeQsiNyLBkDgo+kKbviKra4VyluhqmW9E3KiglNBKKuurf83LKNNFsH
ooREM3TyUDzJ1zq8LfXo5qpVjbw6+2EBJBxOv3DkFrv2lfsyY5fH7WCNQAnD0GHxKuU9NH/6fsQl
YjVJfDneb+FisKjXAp2TtJaVFjxbNbSKQXxfiuJlduHGXVKJJzC4ctzv8lxfVRqeSbjR0VfyYRXB
9VOUIrq3JK3JIJl2YiL+UkhHgawaQnhbbUDuWyKylAJUieglWgq6bJYHWKptmEYDDZH3c5/ERzQP
SnC2LtWHUGT7tignFtxzrKjWKlapNOZsb0WuuVA5pwjgDHH/QVDbsflmKiAqVxBRSZq5RaXGnokj
7AzwTmfVx8s9peKuTsqbumt4IW9TEsQN7fJYkhM1bfgY3ZuJmVkqGLsL5GJyO2N78RYNwJ8bzakb
wCGU+/L22aDEQhw2bLnD7qRYnJtxcQK60Fe3R3ajXAS3j+axFeULJfQfaqWf1xe6z7c+xuHp9IdL
AZaRzLvItI3T3O25aMMv3Xs1oCBTOQNiHehgWYF7V/WHTDbmevIw6OpS9QMvJOe1y0Sc1xS/7ePd
NB2Dm9SJzKME4bytI8m+DAgAksQmNXVKA5nTTKDFrzHQHy2bCHzaJkLi0JSjaaybM7XL11KuHI3a
9NSIifhbtkoz+KoymcSNFd1aLXoQCOykWo9ufLVKL8XRosbVpNnu30n9F4Dstz36qGIIZwbbIg1s
7dfM+C9l/URsS7HPQmvpQ/JdteEcDkOlZ8wz1h7SGmmDfo0v9zWEvwOYAkLy4UCDslD5vCOQTeLm
lDoIkJyZLbXFyTWzf5/g187sjxOEeIeFBO0Rbvb33eVdD3Oh9OkBswHIonAuo6SdUrAKw2lgrkqe
1C18zXpkygELEZAkkcysmg/RqiYiXqRprrWUFftFOvaQUeqIqaTFoIf9i0gS0NsXUrWeomAUP0kZ
BMWpi0LS+N3ljnelxIWBR+H/kHZey21jXZR+IlQhh1sSgZkSRcUblKSWkXPG088H/3PRprukqZp2
ue12WyLiOXuvvcKS8FP2+2iqtklw0kYvmj4XGLISdJt3p4rewQu12t8KqYVuJLWV6LXCX0T1L2Jz
3/lXGTkgRXQotntYphsjjvZSL7+KRfDQg41+f9WUpee+vWqYSBtMPjXg7dtxXxCOleBPhrnXgPdw
XQki26y/TJoWCkURqExwo+h5khY5zhvoyNzKnlh9+jy3GlMZZakYpyOggcarPoDTfA6BLdXk/0Ds
hmMXP5dxsIF8nRYnIbw3dEQnwk95qH8hWgvx8V8nsSA8/3o2K3WoxpTpx75oL6BZwAg6fNcm4r18
S9gwhuTl+8v29wfKDLSxu+J5Y3qjLv32vz5QjsY+GDRT2wMZUcX8blfn8CxCqlP1L1R9SvwDaif/
BoP+vFPAA0j4eL6B3f8ywO2bOfPjIjX3bYnvaR08D0zGo7bFiZUBFdYTqu5p6mPM1iWpxElD6aMM
BupbtyYSMhVzwhpuTEMq02AiFRp0W1R4HcbBnQ10gNK0zutwn+HAHSkD1O73UoMME7Gy0S63ESaY
xtsU6iSb4FzM1Dpx/AICl79tDcQksGfS4IPF3SUDZRVqTzPr/ijFd0PtL1vwsQy1dZHdFaMTB7ju
RetavMuapyArtzksDGm+Y0Sp03KFGnAA3oZjQsXcOFZ46DKbm0F/w6H1wM6LJ0imrsMSL+Kw2GZq
cKlq6rZ/qrrdVANKEM4473VnGt9r39rNiwtorGy6PHBnuowC0FsdX+cGLlcK8SUpshUgD0NvHp2x
LJ3aqo5GPHqlEB9rVdyHQUZnfx+wqfQtxTBGKcCUY0hoi4WjWPoslu1dkZbHUMM8ONsM/kvDoWvI
+UORUWaUXmb98hsLYKGgq/HNYDcXjZ0Xr7Oq7IQqg5RXAXeYvDSDhh/wrHKBWLbeByB5v808dniM
a/vLcsOyInOQWkDe+Rz8p8Ko8P8ieoFY6Ui5rzJjIxT5Npk428i/pnq8gbbvQwBWFhb/b6tc7CaH
tVwipywuZXqBSyVEF6HfLWVsVb0vvxuMle5DWtMA4UksKi5Gbthqym4D0STr8EmFPNLQoUfQasy7
Ib+XrbdAwsVxMSWerJ0R4S/Doj9ErSsJWE+MD0OI/AMnOrN9K639cmpjvJHS8nH0sYxSRFtI8Sdv
e9MVxgGJJN9Ns8jxCVFuUNdSvzH+hWa00rv8eShG/Fv7LQWbJNdHpqmrkHxoK9Xu4/hrlpr1IHUb
M39r9XCj5cFhptvM6nhTWuPVTEV38PWVlunb1hxgUzRrWsi9VTU7HbvTpdBbKlIBg//Od6dAfAIl
9qjMtz5RfnWtwKbky9VoU5OIHavtazBhEcMsW1RCW8qsu1iAVz0b9PSxcBH42fASidg8ye1hQvui
h6KXFcGpHudjWpKIRvzJMgPAsXCtsaNPUrtdyvyR5PFWj5jo1bOTg9XI+MPhpSfjZDtCaM1BrOTe
Toyap61zzLD+CvscX1QYcfVuFJNT1TduEbduB7Ag6PFWxCQzy1JPYPAgqh9jxcovyD9RSRbg/GbF
UiWWLIzJ5CX/+GZZjvooSS051/dGeY+Zmso92E5QcQUXMD8smVm+fb8sq7doKrNZxumwDlg+idux
FgT6X+ty3yWxjL2wdpiTntfzvabCLdNwY+i/BmnTgSTVgPq1udWEq445Zjxvh1lwmrb5J556qjrP
8ztCqlQ8Jui+jBn3T1h+deyO5mGUH8LyisDTLeaLfD+l0JTaTaCTJDQ+GewEnXRP+4in5bYlgUF/
L3H+a4F1JKiGUIy/P1dO6b8uL8WOgSQOdfctyhr3MpKbyCd8r0GzPGrAnI5CzZFWMXb+g1sp5LjQ
6HXDWgQtEjuuQMUYsXjroduxa2TwJpk1BNPkZPJbnPd3w3xO+/FdhoUE1H1pjCXVUgq2ozw8lwnZ
EnPr/1pQjpmGUhyJ1qInr+jfgQCLtnqIl2FgYq5LivaofveH6allIFpme8ZboaW6Y964c9/fLdOm
MaXsTqJtlz1Ny6iF5a+MWO5D12/Ce5nyDJmLBeAQD5EnRr+mglBRqnFzUpwFIGxNyVF6d8YObKp+
GTOxLIHf4PFcxmch9K9t+pK38spQIGpPw3Y5f6PqDxq/r5X8spR5upbt/Hq6RPySquuc8eBCSrGK
czW8d+1E8CKaY+yq8Lnb5lOOWzeY+fyV0+4aDKkJh0F+bkyMWTs8uRhARkF+ZjtxpPY3cLFvIM/O
leoOeuEkmx4geTIVT24ea1/yYjyrlru0fMdI3/V55YpqcZEMlOlq6ohkcKIXWUCqpqwui8jI77Zq
9i7DZ106WsaDTEZFw2c5hnbIFqBn2G3nwh1U124eN/7oe5KaOJ2O6V4iROuSEbBZsfS09xULYJcI
dw1LSboMZBvjQDbWWivMh4GRL3dtTWFlB6l67iXIiIsVrvqeqFhPmhDbB/iiWec2XXOOL5XGpqmw
8VZMy/KuicBYcWmnRh4npMrtsWmG1y71d23cPWq+8rC0RUqNjzX5Rkn8nGut56f1YYEYYjivCX2w
GVmuKJKmKcpklRBEYfq4YFXU65mJfodAuwzQqXtTpeHTzyCPW4kbUHArRehlWMJPm0aR3BQMX8im
M/SxuxGwY+Cpi8E7o7g/DI3oxNMm0Rrc0thqShHvQra9IM73i4n3Mn3XCQFosWcYF8bm0/fv8F9j
GbiQdKt4ROgGEfG3xEjJtEa0Mb62H9qPhb9ASQVuXVL7LHql9Iei9TY1BodInKXIq1ElnVX5rzTD
LDWlSeStPUbQ9sJpBIy3m3lXCI6UkxkIgyE9dPAL/flFHdpzrzZnyICbEhd2jSSpaTqNtWv6AavA
7FaG2xh2JBwo64whXGn6uZIPrWk9C4l4jGUszGXw/mAUnE75ykCSCUM3IfI2kjNZNQTmyjNGLzDF
k9SIoHPts0ACh2iCOPiDV3HjleZplPfVRETKHG2/v/R/NT6/LwajN2JS4KsZ4s0wUonpS8S4Jv5d
flrMalUFn3ykEZIIH1k1vVGsbNdvxTcsc0fZqQgLEX0T7T3SXsPyGpg/RckcUwaa1gMnTX8Z+n45
alEbcZ/LjdcM2shKUAy37F+l8lDiTm0xm+kHhCe/ZNH5/oT+ilX53+3VUX8tVo8iY+U/N7+mzHPN
KLPy6Gfpupao+0tQgcLYsCB66fBraD8Lhl0Du2CceTVjI3O8g6Wf0EOI1VdQYiAVYakhKdtSOFrJ
uRfuBR8v00qaPMBp0DjRfJ5pdmWQ48RM7pUUz33tZdZlFp9mLczapvHNVbOURll2UCdW23J+AmwP
yuRaVdKusr6MwLIpk1djp9JDJ25W9ptJCD/b/lfWmJ/1R4FV8UjzPgfNURmivZnX+0GMMecntLoN
nCmCD5OhDbMsBxX0BjPgV2vCS9RXKPqDQ2lQtWH0KN1rxUkXPDON12WHrEL4GstTXTz0wyEN6XOD
D9l67DN8wzEnLkdxPQ6BV/RuYNxP4msd95tymI6V5R/HJa26cfzuK6svger5kQaWd07E6jClyVbH
ZqHPP4D+vXmOwY1rW8mC+ywszlKMt0/81Cunpsb5anjS2wzBVeLFZv6uEdI5I7Sag1850xMR+sP3
D4Vyq+FdHgoEvISDweiFX3HLxgysMR7FvCyPYp48GWZmdzhZUOFLTlFG9ADNsYHDXiuarfDwi9p9
Mu/aKD/EZFch/2vb3fxQDJTEaUz7SN+j6odZc2TY843uSsYx4DnKEa7lsxvKH6ppx9C3M51aGhOW
D4pzHra19WA96PfDurZFD4eetXghqYFq/j09CgfhgCmutB2Ig2ZMgOOBj9+BYTd4+RArc8bp8Q5r
xvXkyE60lx3DJR0FqxfsaU50whKWoMVltrFoeKqvwkuwiTb+DnjRbu39k2Hvy+18wOYCew3SsTbN
+uNs/ra9873wLjtJLoXINsEzKbTJUyRCalz3a1zXTKT/z8/Fcd7gF73JXaQr7sd4tbJ1sG9O6pPh
Rht+5TBkZ3pvt789PE541GEyE99NjuL+z2rmuPwVYeXvFhOZ4UnCYoeVE8uPt2O3tqELrmBCHLJT
cZqAJl98z/eiS3RJr5LrA5/jW9MeFts960XhD+jOWvjYT91T8W58zhjJgvhivqQ8tgi6SrrIAgxW
na/5gL5C+9WkPJJoTaRQv+uN6CXuomsc4WCTpB+YjiL3JOTYCt288e89JvTQ64K1Wop2kenE5ESO
OLI1AtjpCo9uET93leVEeGAm1ryG1OSqjA1JrCnq5CrJzDe6tBuB1hDpMWcWh/RQRvWmqaKPPuzu
heJZGcuLAnM8XVI6pMizsuR+MKKjTLptqnbsEpXXMjqTTfV5iBWaOdlue2k3l+HJl5nkYZ2n0lVV
T5GcsZiN2qonB64YcRhnKGEkxA6E0XOWY4Ya012WT73mu6d4ChyoLkxpxGOdpi8j08EcPE9gsoZF
v1qdk8BTrOEwdrjZ4RJqtvlOKytPZ0aVBhKd90bWvNRk9FiNFTMvn8WScMREOMjSh4TFfi7BkR9X
xZQ+BvQN37/IfxX7v99jMjBopAimxgPjz8VdVAHvKzkEEJYhkeGfGl/AuxPpPm63Be075RCjIKdi
wcqi4q5gsxmQ+7SFtjNaRsI1kS8JaknCiRPuewObIpkumYK2ZOjl1VTiv5N+kjb3BD3sh1XIvOWD
LAdPEBlEZKgnxBXc7ExaWqbGkPXFMQugORMwZKrLczuHDsXl2hjBwLNNJxwqZiJG8E9N2nLF1HWO
L4OOTHBwZOOposAeGLyo9ZtkYskUn8RExxNSk0e3ICtTHexchDAauF1o2ILU2DpMYEXcyuZTX3yO
XXRps4H7irVg/qGQl46AaIr9N8l/gO4jCqTSNyyP1UYkc6UZbT05sVFYkbRS78o6hUwyuMxkD1bM
zqo26Eingy9XewGBW8hkjjR0ilAtV9d+/G5lz0GEPUj0gqzMpnk0c9kLaV5iAl3jxDr2ybhtovEU
zam5qp6rfLZj7SdykXYrM1guvIr0CjqOJS/imz+fmnQW2izNWy48IaLZ/DiIFeSfyB7CcifFZBL0
+U6wDN7E7qGVVKJGTGZ02iqZg7ugsDYR+dGD9TKpbiY+6PF1EB+U6ElOtlkSntRAcUI3DfQdnFMK
IUz/+RZJ/JTGAGBnpoq0aLYFo2fW+o0oYBM8HuKyXue5ZxmwPqF8WgKiH7G8MxnfERx80IPQKXte
Oz9yZjIsxqxzGiU+t2J9GjKyC4Uh/Ee0hvKHR/Rv4AAis6WRp2Ea0PG0G+BADENBbRojO1ZRzWgF
+wAq/8AzmKX98CLf1vzckoV2R1GyZNnQu/95S7RC6eQiKNJjPp8EZINUcufBhIwVruFkfpK8+dr0
2l6dFoF+fFQyDToJrmk+8YEDsd9FyxB5yhZI9YVRxj/JJOApB1OGxhjZW3usDJSOFRtw2u8C2bh8
f/z/VTfDfycejhEL7C79hrPYGWlsJq2cMDpXISgOp5RgOlMMHJEKRtU7yB9nmDwx83Wpd8Xgcwne
kA1Pxq0KEV3TglXwX/1GKfEPF6lMK3ZGGMPsdo159PkCH3FlG9GewIerEU0LXxamqGOR/HAuf0kJ
sMwXVQy9FnTK0pTf69a/4KJCn+qcFj45skUAnkzqgzTpiKe/pPioky+fJvggdD89atot7VOSF8UX
OxhYPq3ErSVfkRjmREy0f2gG9NeifxkmxyD2nThII3HnBD+5JnXaIPU0Ee09Rg6B2DjxbJx94yEZ
fWcOgh1Ug0LMnBwx4OCEQbeHRr8qjP3sIydsZ5LMkq2vQ33XGIOxJ1vasSgXHY7kSSAiUuQsHpi4
Zr69yetjf+683C1/WyCFmMnZFyYFR8yQvHJFviaVGs50K9yfPzqvuZdWxW4p7xa3QIhPa0Q962h1
bjysNa/XEAde7C0D3MOv5+o4r9BL8qVX1/04u18rD0AEN2kMeakP+YQLRpiX0L6iCj+P+8W6zjiZ
uNLCjIcFbmKeWe5hNKzLDVXiSd62K+MRay3H5GM+Mel8ttZ3XrIkCzxjY7tuHU+3cbM1saJOFsNM
LNT2Gpw7TOeoAWusP5VNslMdxJor67k9w0Y5Zs7w9jHS1DglRoiQ+tbNar4mkO7m7bxlryxf89fl
LDNqQfjByxm4sPAoKT8o4PiBX+mbu718wbdyFmdOshvf4M1xoovRX7//inaLYTBsfv69ePYul2X5
wTrHARYc6e+rNm4oIdb9PsRNu8XIb/nq64Uh//jRfFXelfHqunpMsBjEG674ojrdRbuKvzbuSR1y
F0PiDOdQzOL4Jsu3Sh8ox71g9ZVgj+Atlr9c4uW64A96wWT0C1tvPjq0uWGLA13gYOCNBBtDY7yU
M2/xVEb/vcKL9MJt4i9wArFdrWEf2h/XzPmIOMkr/2Crqm0+lj9O+WrKJspclgSuFp+Ouel1S+PJ
E3a9lvz/K0fCRwYOH+tc3dz+wA98u7ps+TR3v7H3Liavb1hyn5eS/wNGyL5aSdi8Ijk/fAR7uIPK
Ie9IXSJjbsDQK6biCSkvKhYf5LV6zFMaFbad5ayMtYDkuoDbkyvye4ruoNah1WlvTbWrJ6La9Ad1
SHblRLA3YL5FGqQ/wGZhDsAoTDZbumJQRBmBbX8eEQ+Lb9ZvpJd44QGvPuYIxiI1oQluMqTkY8xF
YbLkVwO0NhADmahRjYA96ZCUdxrmwjXwC7pohsx3c/SOtqE2tuqi7dQp38tPeDHrEjGcLIFeqQb0
EIVunfsWic7IiDmA+aj5KGcDzxxpXtdzcVBxRGggVvJ+yc87pEdT/9mViiujVOnx4VHFfDOIEG8B
a2ZP9eknQmsVqMaqCjB9kK4ygaXGPiu9TmZXVlCrhDxs7aGWSe2qt63lGjRMxmcvlEfsE1bzdJiC
T6sN9kGvuX4NE7Q2XlgYMunU5gjcW8gYMWG3AMzamOwCFPQQUYgEiFeJmDuq4GYHhCn0La1D8/rR
555ZvCx1gYROu0lbN4/k+x6IIuVj4r3k2+Xwyx+w5w4VL7CILjeVq6rhSF3551abdkOMaEekbRwE
L4qkPZY25MSlDwWmBwDWlhvN7DOF5jWleOnLE/PUlVWmxzC0ZA+7MH/lB440E9M3h5nmVa03AK4r
uh1FJ7HDSSBiPpMbJi5LsCp5JvzyRaKWrXrN00XdXXgyChGGbNZkUk+KsSrNAicRye6jJymjl2nE
ew16XKpAGJiZmSrxtmxY4VDPQfmr3NpAd5uLK1/b5hAKOgXiBLyJwXSkkOaaCVMGB7caPgPt3GM9
1Rp4YWbRwxSlPyBKv+HHf89vln1qcS+yTHzbUL7dQGRWbYZtVtb+IaxpyoMBzxARIi/AIIpk0Y4s
EkMN2Q7xjlNgcteGO1qvptG7aXTF3nYtY+NgwpXrryUZanUxQ6Kia+zeZFxWvi9LCAqjbro9WJOp
uASfnkpXvalLoOElSahF/gG1cNZkW50poBWFG7Hrrj5ymtoniSlz/bT7mHNhW+WgBxkOM3FjU49t
6lri+YBNbTxJ5mNahCD3kSvpnFfVwtwmknIYdA9Dn9046szoljA1MWHI+qlrtS1oFMaqLWv+URPT
c54KnojrYtHuBRKvCtX/bMBcSyU5CEbodBqbdsuG145uT5c2tqltldJ+gsq0olxhhMEiNhzr7LPp
TovCDi0P8NopoUE14kuYgf+LGK8wKE7b0pHjmrob2q6rxYbHrGldsVQB4zhwv1bihMUh6yfAo8Ue
V5gBIctORa6tmrTrRmw2cs3eVFbKehCNVSFjAQJPmmalGAYyrIC6EgxX/HV9Jfi4/gd2HiHzcAPq
D+aZOsOYcq3W25ilo3VKgDCvCbxAhsvJDlkQAqrwROPX4x9bmrR2eGqXVNM3WqgULxedwnfBIv3g
NMA1rJmXlcHZH9stpMWtoPW7eG52SxeBLihqN1Njtcwm0h3jgJVSmm5q0iLG8Z2YEHBtnIHb0VPJ
z0a+PLLQzuptHeiOVIG+UGCZMzgu0prKFhpyi83ey3mwzeSgZLUbR1+lL3pc86mnk1loiCLjeIXt
oliXenoYaoGpPHYceXWa8Cki0mUltcjio/nKco2xaOII3qhMbqZoG723XNYhpYHpNykHxSL0NBoe
FCKupaG2ffPRr85BXjvzMi+h0fz+nfiPUh1NE6pKtF7A3MZtqa4wGOk1LTAP2XyUQpERb3MXxGxT
EC4Vfdgs3KW4tU5y+5RAG1dTYqxEBntSjONKNZNB+lYK/LHmSuNjJ7xO+rxpkrdYLj7nMLxPYUcj
u7ynMSZrt3Qj8Bhkqg/jTKVBpGlt5l5QFw/fnxW2kX+/6aYio5YiRhBRs3LTq/XwAANF4LSqJH71
VaRz853gh+tUItNF+ioj4QFmL0T4g5wJJ/pxUZMCu4DKuNCtBEU5DvGXrLyNuMm0R0XQXyyFlOFm
XOtVdeGJ9ZIkvYhK84iXJiH0j4ZZ2wnwsA67VoZJH0Ii9GEwSiHjAniqohGek7x7mSe8fovsGoXT
oSZ6eOrvq4TNK+5POSN5rJnwbWSo/NiT2zq0xw5n1fGtATyycIxKhbtAvoMqYldU8n70FjVHsSPx
Fl8reRvL8U7ys7dwjDDlRcKB+oR499HTjUPfopYccBnhgmcW+2q/ieLPUTkK47TJIxUQ6wUhcEaj
H2EsUnJMYiYdUdJ2Vb1S6l0Yl2Q6cfAmzq0kWFv94AiG8lAi1EgHmNkyaA0q1iGGO8GL8DySFrTc
3kbunmoLuGUM1jrZumH01cOlQFVom+mx0t8U6yu2uI6wufEKSmry6+C/1xnFj1oQaSdt+kWPkmEf
GU0II9SDGSq2oU7vkUYZzEYZjcYlKndRMbulr2E9thMmqNkCMKmoeD7nJLCNfv+M/Vai3WwmlqHo
C2xuIZz6jcb9uzFUSxj4baYfhLQhqfE+7qG9l++SdqjgHckAaFF+6mDF+HOwjU5p6KGho9wLzY9J
Hq8UEneTCEurmeymA82AZGwpZCP7dxX1ULIQICPQFgq8ZDY3C4G6DX8ZIZkryVMFVGOop276otYU
CxybiShN8SOThxdlEl1a7+RjwgypHnLHx02GWHQMK2ZI/cW1oKITBh82VY+lWOR+f13+o2EmVdFk
UCn979Lc4ElCmfRzZcjawQhQaua/FIlq9KhJ9zpJSDilQfz05R9kg3+pQylDluhB2KcLdogIn/Xg
XzdDyaNxHsOC5BJImV1urWMJ7zLzICqRpzWfcXbiqsX+AhSU/KTdMX4wtfwP9BX/BDL0lsRV/iXe
nDfK+9yEhc55j6dertz8n8iyNoofeukUHKVpGxM3pan7XolsScw8Pc3tBbGxRNGWJx5weZdQWObp
UymdBZ/BUvQwDNVBhcEtCfmpb0nojvcyCghJ+2HBNP4GAdH6osKTeaCpkKxlPf3X9dPEIJa6WVEP
fgSFeMbvuY1WplTcddYvM9nPCcWmlW+ii57WngmJIMJfDU76Cd3ShnkWoeRwwnZSnXgyXLBCfEnj
a23JOyFem41+jcP+IgQldR7+68zuZuNhFpnGs6dbqAOKbNuF+EOb2DPD3EArAYNCwaPgYYgPIcOi
qt1ZMWPBf8byH4lQCAC+DKcoFqhmj30FlfRpeokAIcYE+ItqidVThgteNKz53uynZwg2KcGqgwIL
mTJfeu+FzpXM0DHzp8hgPmsrCnuUmTszK8oQQDkjt/n7d+O3BcSfawaXmUtMYBZyXut2W4qHUfKl
bFQPitbbOiTpVP2IKSGKOHUhzEmjv8+DtwFKGHvwykeVVjcxzD7RHvvFWyd+B/FZFVBoTQMu2zIh
vCsJjyzn/CEiwGzggiaGFzGrDgkdH+d4y2Cd3HBTTh2t/Uxx/irMRyP6MttiI1KLfX+Ct85AoH4K
gKWIEQ+iTlEzb5DLzo9xjdNC6zCbI7buWI01jlQ3nkkiU/lrxLPTKioEs6RS08I2dqSYG2h/5LGF
50q4fn80f0PbkGFlKOkiSavMNm/JZULiG2qn+MYhCnwGB5gf+PI1yJAEY6TTj64BjmN8FAJ8fOjd
s1Dewy3ZxHW+i7BJsLOCgbzSYR12ZmKroOhCG6pMdsSUxxT3ZZwfEp7exXQpGSwiG996ht6RFFJA
BzFIA1KJhCALE8N2+oNslF2MMX3/fkJxMKecfiFJX4PUWCvTMn+p/dfQ3Q2MjWf12Z9hHTC5nHG8
wnyrE8mz5/URCjsaYBB11Q9OM7/f8D8eTSYvkAI1pgAMYLiPf64AEK26TDIshVGVuG210pPRTunl
yWoru6niz4H9zKrdSnuAYpWN90X51IW/yuJ19AGQInO14JBjaDljPOG4qLjC8nITBOnXj4uBGlbX
DJ1gFM0PSZO/+lNEGzO064VyKhaYpfUIGsBGClgmSDCTRtmaxWTrgfFagb62erKpEUD58Got4dka
uquVhvcF96hnSK2LD0H42hFfoLK/dDjajYcQz9KktHY47zoakh8DtLgkPlRnRENzzrA6t/SjZGW7
xu88bAMMK3kMuwOzpCi/jDV3rRQPNN5uZx7Bo5XxM4C2PJQpNX+KJ2uZEz9Co+NfeK3imYPZh90u
6ardhKIspL1JRqP+YQ2R/yptuVEm1A16PBnLnttpvZ+ZipWhqj7UKqMouJ0JsKXQE+CgoSZROhcb
vJrlGmBAwmXaHJ9H0mRz+AzVqaC9jWwZOKyuJoa+xirRjl2let+/eNJf6PVyjAizTEVUVf1vHjrw
y5yFqnII1JfRP4aN4IgQTgIJKgHMwE6j81TOCrBEoMsbVfJB+QdXQfdazq/fH8t/HgpGZWzIHAhu
an8+11BLi3hsZuWA0RDjgXUQ/D9ML/+GQSg5WGwQSIDac+Y3614a6QblVQm5qbIVSD5SIq4nGVEy
TClBQBFn97Cty1m5KClshqk9oRl3xxjxn4BOvMn3EXWvXhMRI6UeDe7DUqnNpmCH1WCHhWh/f1X+
4ykCalqqtKVi0hhw/HlZJHHKmjJr5EM85OsCIz19yJxSUXYZBLPUUl9l2Kg5lbOiUbmQLQYyoNa7
XgWWhFqc5gAIOFfZcXz0c80OZqJWdXnXCMVPz9JSN/25MDERVpdj5R5ihHcz1Y5VuU1HIVAOqnyf
IDBL1LNQoLWDBSdkPVXx4GWauJnkL7/OvZT6roLkI6f1JeyLvZiNAInjU5yo9hj/tN39/S5ybGwv
Ei4QaJ5uLZ+g/4/8L1M+0AZ3Beyur7zahc0Is5GCLvdEEj80Gpe5fTPKx+9v4V8l2+L3TvS1BVlP
kxFd/XkHxcIKRGlo5UOSO70FHcum9BXwQB7uv/+gvyv6m09aXrF/FYf+pBtlPPJJOpiA+oWBlAKq
iS2RHjmVdDeFbwmMt//PD715o5q0lypZGuTDIO4Gnjox24n9kYa1qvD7xRxY2/bRTwXa79Xg9mGj
fgEJIduUsfiNaEdRotIo/Fo++MeBlOHwXWIkYpa/oh2xXELpgVBDYIEpb+bFKoTVnTzivDKUPzQT
y8ndHgbZFJYCLgNb75Z46Bf5KEVtjml5teb5brOjmD4KwQ+f8ntP/+tjJBiVFhR8QNGbRUBrC1+N
h1Q+SO16AL0sQcV9IbUb5VExHnt/okufHqd0o5bY4sbxqaLBz8rWZQWAf0zSiifgvSWHtODKCjzU
ijOnhS7Yqq+T6VlaRsef2mFOgaV9ddg9yK/IZWzUvj/siv9ReOoUJBiIsgJjNXZLk00CNRxNQRMP
FXBMhRS+Z+4Zk6bu8bFhcAS1wAsjtE4ljlh49f3wtC4v282V5OMtuLMqNn30UX++ImrqmwzodfHQ
Eq0ehW9Z0MJ3chOfo9GrldiecxEGkLGehHlTgT7FPk7BavXTW/MXcwA3GnLlFicXZGfY7f15HGDb
7E8dl2HUJ3jQ6iZs7GYwQIGRJWufUP0jqYI4XntoouSowLmIOEntldUp5EIta9XA9Pf7q6Mtz9Ht
1YFNzLWRoBTDPv3zqFQrm/xoNsRD6qu8VNrWMjt3EOGQwhBrfpUQNAVB9qQ5ORs4ZYcV9H7oC2pH
inNUfxk4KyPKxMTEy8EMFXhIifSVWYvCarrTYyzPkxwviMcZu/7YaghLnqNzP8iP4Zjh9/Ko1iTh
lvqbH2Dd1ebdVW2EcxuErM+SnQk91LfRGaBsGXIAVNRcqkJgJid6pUhku0+UuTwZqARLt1+CQnQJ
mDT7YS/5PXz46yLpy7QfI1MRgOTPi9R0VHVTL4kHCqrHNmkY+KmbUj+GA6S9VnUyX91n0F1n+IBh
eO4zNGOdtDdmfF9GgnuKfgcb45F141UNhs9orA+SgvpCbpjuBf8otYa7Y3flpru8fw6wX9zIOKqo
d9ybF2w9jmgoMFNn7qGMd3GRfxia7LSMHeYst4tgfoyy3mmliAY+vc+16N2Qnr9/UP63ad1eBPRA
y2yGNEIe5T8vQiTN//c1LqVDDX4U5Puy2aWt13crwMcKe/3clSFHMhmJ8k3AtNPY9um6WJgxhPZg
z2Nn+r4jf9mkzVylMPJfpJeAkVLylgBG5l7UfPqoLDqvNB/Lyc0Dr4KdpY17qd5mwkHvbcxd1RAO
oYEexG38qwj5j2jvAcPh6VJaTxJAQaNsqKorndSu+RQbGzyaVlZ3JKAxz3EzcP4PYee13DaWRdEv
QhVyeEViJkWJVOALyrJl5Jzx9bPgmYdpd5e7RyNZJMUI3HDO3mu3gUdLY3rPbtUPEge2Fpa+u/oU
JU79bt11CsRv8o9SdbvP5S3qPXSd0NItYV8uTk7GVLCv1lg4xGHPSecJBCqam0y2Tfos5WGUb4Z1
CZeLSXyLmO7pSs/SVc097IRqdMKgEtIQLG5Y7CZiMepvUYXZbxup35pmMzSbsfjMALtr1LAP4eTw
VQPNQgbSYrjzaUhozUaNtvGykWRP2rawM/H96MkTY1iEwLHcBtJhwLeNd6zCLr1J500tfA3KlhJR
llE6J5HdGYebbHgyR5v0WcIp0jYalWRZOgjBIV4DwLbztNH4HCX4ufI2TzzOMwsnFD2xU31Smhd5
8AJygtl5dvo+KXb0Vy06NorbC/bS+wV59mD3WwRhbgAfXnKtb9FPkV5sHnpLsa81hPoODUX7XpwC
D9wkkoQ35SMKaQEzBzitvtdGjAmOmFzIIuBLt26FCRzSk6RDLTkhdJn2jc9eUl3FNrRj3PgR9y2/
QeXpEVx1Z6mjPOsqw4myHDg4Vd31oj196IHXsPe6y7S2RidU7nLs67HfgkVGqqDRBDyixIx1bzFd
8SbdM+282i4dJkeE9PCPKNebJC0uwJYgzg8kPrKUbA4WvYpdMGLEcfTyGE9Og4SKDOaL5VNp7vFU
avY6hnHiFjYNvV4+pLrDwafp+4lw69SJzP26Ye/o8JC9ZEOaitSdRJUOWW382pa+EflGfAsHj3pD
H2ybxBELwAopf3zrFpDPdKj0PV9mGrr9/D7O761ek2f4CKb3qHvi8+ELGVepwGVzWoQUSnvMQuhJ
O4nTFHgk5mcgarYuU6DmKjjziyMvbxiSLDYg8yGp6Lu6GrGSMtoW9Rhmx6J4ETFBCZ6lH2YySmvH
Sl6CBj2WJwcXJbOn14rkjVFDLHUOSqw8N1xhRBT25Etn2T4SdwLS5bzZsYSrUO2Q90vKK57RTL6Z
48uo/ADX3iS7aLlQSJt47AjwicdXph+QZkiMJ5Mbf4zUMndMDwlBE+NWx/+KgCFl6ogPcXsww4/e
9PFSSOYrQG7V9BPt3PRu0eOimclZPC3GsVHmL8rnQGz6TdAcQrSiKE2RAEz7Ydg2wrY1FrvVTuJ0
LKV7Y3huUvoalX+rvcTduUG9QUrRn4fev1eAWTmwTTYgtdLLZ/X715FXzpcSfWgnHtuAQ0jT/DaW
PCBjuPRlAc3IyFSqCtSthAfdmvVfrB704VFL15ZBa0D8rBpoW5cGWcw9Dwmgir5VlChKLXTHwDiw
X0ilyGaT57BR6ZoN1ZaAAazJ5qO6VwbMegkZvR0YpHYjtrFjhA+zv6Ia37J43Rimsm3SdNdVcBJ4
mxMdpUNXv5V9qNgqi5pEqzjYFlBe9SnoNkqj+FLM/MC6VlyAhY5UQNK9IkElN8w3ePNOxPMtBhNs
l/ZRMIX2w9eUKJupjI6RBGM+IL2hojinJaCxc3J3ZuFfihP/sGw1JPDulPfAHVLP+W1lZAT9RL1t
ko4yHR2U4zZvWoID1fKr/udoHI3uPNDWV6CvFpuFpkJ+aJfJ64KvP3/8/7DxWZ8IBwAFAXDT6m8L
R0MaxrrMFrRHUbsLAfmIPVG8dAKDQMPQHNtaBMagurY5YxUmpfikJrMnWtBTk69QkPeJ8C9P6R9K
FIZssSBSVRmMs/g78bNtK6wsUyYeSx0R/jRiDcNdWKrXjjVAxOSzEKKOTFHvMzc25d0wPobohHLJ
pNZoNV+D1L6aicZt8NALz2qOvxlh5J/fuF9a3L+uWAykJNjwMNCg2P19xdLTw7OiXOaNq19ryhHB
9JiCe1cjh0IqPoUTZ27kVRIjXHytgnQtCXuxCVBQKCkhwvxxW0b8gQASJSWo5JqMT4hKd+ytYxNv
FJCgtgiwUzFu5sm+oqGxsqZqbXYw8F+WAI0Ja3g+EEG/oxSCWNQ7Xot0LAO2XJXJSwKBJSx+tvlJ
b8xT787WVkdRnw5uhisiHSL0xafeoIiIvnO8NgNnSK67Ic3VtFaep5RJj7c3gx6nYYfIDfI92wfL
bpbI71KgHbEC+yIDJRKCRcLs/Lokr39+l/+hOk1Atcn6lXqHJim/uwPGVNLmoEil41zPl6hHA4bY
Q01DP2bwvGP4sCSLkX0b7SUJP/V2DrxhLnbIaJ9hgZMgRH/Aacxyb47dOSm050xv/QwY+brtbWrp
Js2y30zxrWzLg9UMP8aOhnxdP4m1ea0LjPJx7iXaIxcP5QR3cXhKLVLb181KRWyShbxpSeLnSiyQ
Op3K+l7gfCoRFLLBRk2HTJCGetwF5yA03fhroYRcdtTJg2hbm2+6UwgU+zNp2ufg1Prlmhisrcbs
gOHOY+/uqGl0CkbRJpEKlKYTwOsSViWgYHiNnO+0pvmp9axOEFf7RaS9R3HCFr2sTi1eSUqvP/I6
eOpkZseQVpvTLuU95FPrww9esPwvu9D/LtP/elKYmDlMDQTJysr/5Tj7v4oRAOZsmsISgmaVevo9
ZLaoeWsMBrhiBl4833XIYDq7TZ2DM17pEZKj0g0XVXETojFRVuBTelkGElcqEVjaQYqM/ajQyY+N
w4CIXWVbHaco3BQnacTTKkzJu8mJOhze5vCU6PmmhUJWNjLvssg6S9vXI4v28Ra2yg8lXi4tsTYt
prS0v/aGZjfddUghQ4sDNdfinsScZLhHEnWm0bkTFPM2xbW/LMVTkymHnipHRtUrJJFrSdKdIBwk
6bOfONXSaG8klpf0KflNmr7QnDiNVeiHEamw6dWa5KOl2KOlbOvo6pYpGJVsl2MBGUuM3Nhbhu5t
MRK/r2c76fdA0qmijPjR1IjOj/io1nprfF3LjICSuTW0btBos3aTsGn3prir0P+v47VVqX7dCcCg
1gX5zPwxAC0PVN1RZvOgTnjyl4dcQbArRmzrmGnWLqgKy2K54KM5JQlRuc2ubXazGtPH2knpHsEV
3/m3CFVOCp6awvhpZsoWxstKmQJZLjBEzQLYLErCKs1H1gzEo4kIYbIAMW1jtxl9CUSY0DqJ4Ez3
6zGqp1iKBrAfCQXcpohuFZJbjSZzbgrOiEgkw3oG4y9Eln3Jkl3ZkUoM0T17LMm8WxLFV6mDVnn8
0fMBimnNmNWgSXI5/e3Zgmv6EVK0/FWcimIYRiYZbo+R9nsK1wxZdc1Kc3luMBm/UfKle5dds/Qr
yN8H+bCqR9apY1JAjQYlWWrjQeguYATtQteg46YfOSwFkNjK8CgH67xy1QnFkvnoAMZZdXBWOMZj
ETi7wD6bz1oesLV9xSmU+iJ66eT+sujzSX4r8sCfGJRo/lY7DWCEoUAlg2P65wGV/ifrub+dogq9
Pmnti8AW/ut6D1ZeQyluoNxwCl/Ln9Kl8YcP3RPPwkEh5ml0RvyUuHxsxgzylUhPPlbH8KxezRO0
eJctiI+USd6wr7XhzdsYJhs3Pw+uwe1lZP+Rsyrk18QmfTP5s5PbpS3ukxu+eggTBec6xRoClHpk
9zaVMH7layF+0hfv/CBzj8+kTW1saxAO1rhmMDx8l9cv1sA9dwTCJ0AmwI4Pe7Ld0pzo7OgTPyL7
d5JwolcVPiLmqclmnBnJvUMWjTyBMYfvvx6WfRKYO6qZNA0q0RaM9V44IODDK6TymTy8wyXDmoKM
mstGWTh1eCJR6KzXRhSbEEeraHjXh+APs+9ZZaM857YG/jTxf4/Pi+Qup0/xhSZlS2UC98ADlCPs
P/QKg4plEXqYrXC2pCjPXesrZXImr4+7+aJXKg/gCJAF2FAcUlIkZLvK7OI5+EzfWcG2gB0jW/hi
XgBDC18hyeEh2OMPFsbcJSkBLE14hJSni4BVXR+WB+ehKiSmuU36+ArNntGcc0bYMPgUmoW0qQ20
5Qpv/pbv5q/NDt8LVGpY5H49Wyf/zvNq6A5XdvAGREl/0177y/hZnYbX5VX95CHRouF2FGn0Gvvm
O7bdLYAAk6Pmoz+wZzoLRyipz+Kz8S9N7b/LAOm9KMiT2c4ASSBB9K8HudbTJ26bUDzOJTmzaQUo
tfJLC6VJV7zkVLrjdVbicMm6aSNa55KlLfOAxtJnZdtm6zY+nk4hck5dO5endEjP2tzANFXjS4Xm
tlnUH8EMsZW0rszFCwAUf9mZ+UNTP6QChucCGWiRcNkssJxqdCXdjg3LvlXZtCDB6Mr7n09s/e+1
Vl4y8US8YFPG4P9bTZ9U3yTt80Q8RuJPRZncmS13+zyDcRhEtI+U4yWxhEq3Wxp5J2BQgFLmJoXo
FYN4CpqvsZD3VOc4ETHqMslN+UNvCI6sdTr6HHhop6Y49Meh8MxqdEN2yrO+ZRMYyj/EirGqRjAx
JLsmy3dJjIaR1L9MxXCZQWhfOwtSmezVFaRtdvg5D0IFhxtfsjln6yLWEt9/ijX84nE/F7hLdOs0
Nyx5pT1dm+0Msysdv5hHqLX9+Y37h2YIbxyiFXTsCg2g3zfAuhZRGZ6E5Rgsw4sKMTkvY7fSo29i
Xh2E4rEuOPBrfO9EerqdiGyTGVuXfYnNemh99T0GC0oW9G7BBdOSi+F2xghpl3uuiPt4yjw1fRQh
PguVMwV2ed13LdtSvNIyORRpfirLfxvm/y44Wk+A/3tRv9VTRYACgyxHIpk0ose+wRs4REVxmyYg
1gTCjUffEN9CDvEUP7BNEWhtl6Dkl4HXPJs8UU7foEMVnoSXSpcZgayvcTD26wq0LOZjnJQEIDBM
PA1959azcPyZyupZ68xLNvWuHkPWkvzC0HZ//rikv3dceGVg5fHnrS5D5Te/cC7hvUgNZTk2Gj2L
4R6NM+xL6uAJamxWObWwTcZ7Gy2PNPZUwNLVfvjX/u86Sf42ifIk6J+jGJdk3fqtB2sN9SJX8vok
sCzms9dX1tWckg9ZQ9+J7phgazBRefCzNCey/Vrzw9A+MiYPrMT/shFV11LBb89FhWr26wC2kHP/
duKrYzEoXZBPRzy1ETr6gOzAQT0NSXDojMkNQ+zKOIUq88uY4SOx22HCixDZzpY94NRJxgfpC7Sr
sOKCboWsFIFQCra9pd0BXIUqddla9GrWQgqZtwpD4/D1ZrIK1JfMA1VeyJ4o5S/IZ0rEpkbpKiVi
u1Jkr9qAOEvP4yd4IEsV3D8fCgxv/zDoob1QcHxoFipQ47f2W1JnUp4rVHiiAv4BCaHTYCFVRpU0
1Tor15yJrrNytHLKe8Gez8kF8dGH7zEi9m0oMrVZ/Y+elf0I9tsNUPJWsw7+Cuyh+FXH5n2QXmVE
GGaSwg1vvGRiQRfZNP+f0Sup0WtU7SSmkQE3i6y8t4CgNbHcKGHLeAlddh5cJbqJA1v4dxExqrZk
O2bWIIcCy3HsBZMK+e55/Qq6i9hTd+Q9U5qFHDtBOdZF5tD1HpeZVe1wNxKRInz8OmQcdWnXIrKT
wf0NrhWbjqas0XRf9G1D860qbjIJig371HJEbN2zbcxRTxkRhH01etaK61S9rxlQROZgD2ZF870x
Gg/xySXELez7vvt5Wr+zDLD54V/4enAJFzz4iXMMU+PpUtr+7PknbnDyT1x08rly/cX1H6XNZT63
4Mv1y/N6IUSnbybrIFhaun06ccv//efHjImxze++TPLQ7rHeA9cRfniMfnBH5ZlLuPtut95rbZ8e
/McTPT0s+8TXeinfuM3D5+k9+HW9OT9hbdvZD34qMi/l5PMKAHuEW+5k9iT39EC17TxWLgg8jtPi
8rAXqsTrI3D9+lAQNngAXii9Hlvi3vl7iQeqbb64fvYuJ8FenwxwG/szci68dZ882KfPE7lc/Mjx
fcn2dzw21/g+3tpP/3PHv258w/3q3y5+a/OHj4v/wPxa25fP1l5vfhHsy/ogTOfO+u/IeXw+uIRn
y28y4JNfPx6//vJzvXmNL1Li4+ISfnvI69Pmb2Tvk2ta+6HwGZ74t+r87/4t/wH6D9TJRXdO+fam
uP4nV6YHXMCs77g74pT5vnpyeVKXT8W9+KmHn3e9FqOwgzsYz+7FX22wvA5u5O8uXLK+NF7g+m9C
K3kDdv7t5v+6fHfD53m77XB07na39X+YO3k3bK5ev+/Wy0vHxxy6488Wmx/Yh3f8Hnqls8Miuv4d
N5lsLlu4evWqcluuvPlcvVpty6/VlMpFpRPuV4sq7trdpnRuXJ64v8yv//2rZ/5w/evn/93f6q7d
3fC1ro+L83T3vBts/3k1pk421tlhi5ac29zWx+QReO78wp1wB/zy33/ga7Wx03KRvbEdm/98/i/3
5Tchgag6fonJZ0QvK5knb5Zb98ugdCjO4WbGOlhRzQypwS0TSLkvRbsK4uRU0TVfSCgekm29UN2o
gh0Qz/ZnpIiU48pdnzxBjXzWcVValEC7eaRFWm4qObB1CgLh8jHN2R6fmB9J38fc2oqT6KcV+e4x
RQH2YUJ6mhNvyL4yI7wuI0cFomSxfsjGE5XptgzuxdownwbznGjfgAzQnVI7N4zyfdjExyIWT10n
3/NJvND4dwZpE+ANHVThINaUIrS3xPywotDPIvZmwFNcq/u5aD0lZuypNN/N/CCuqSpkhRjj95G4
NHkGFz3I1sYiXipThfcBpWyrFlRduaILVdqWft2oXjQ/NyqoWYQXbqKo29DoPmINuFPVdYfAVC9T
pQD+oMEwKU4YdaljBNGboQF9eRllcWtR7C6QJ6/bJYoH7B6jbam5i4kYYcZQJydHYKE20xHUJuBW
knEXZ4IFYOHhBWSXFezUGCFYQD5IQkR9PmGll5HQtfSwdXEb13VG+YMkG0m+pPXFzAv2EVsKTmRN
qL6QVxiK4bsR/PoMMvDQxL5imD+ZgJkC2GslkKZKuowSYVg5M0Dd59uBdD0zXI6zLrsxalqCzFwt
by6GBbFs6s6R1BBAwu4kin3L/Ozj95XKWMwRapXlJczGa2DK3pjjiFUHv2I6QrhaqY+lPWITwTaC
G6BNSWtsHI2PHGTCR5u2T9WqmQCLrZUiWzoaojP6c1iQzUhGi0SCS7lblO7c4ZFui+/F/Lrr+WBK
ad4qFpEMBlTHhiQDkmHTOLwPsORawdEBMs76NUJHPJaQcyEJ44RLm3A/M5caGKOjRHiqpGCjV8a2
LoE5rw39ESJwHVNW9ZPoMwgrP53ql3AZmazHS2kqP2SBDntXHtPDhBd7ZuNf0UWWyQZs+VQovh3x
5thZzTvJEVjohmMGrymBzSEN5mT+yoDi6tNpGVkR/AgVyyupSQxF5eWPWYZ8MlDS5whduvMUCZ+F
Up3IDMKzHXipSE5vA5CHPfKIBlfKN0GI/TdAu8c6exjtkpa1Iga7VspcHe4QQR7rSr2JzhQdv8OF
94uLYNS4suP8VaDuNGsSaTPrGZWf9fJzrgVbzJRdKJNeYqAAaMv5IFv9u0Z0i8phzspej+F1oQ/A
8vcmjJQaR8QlBtKseK22wOiYfaleYIPc1b4G+Ro8JV3MT4C61kXsTAeH+KlZTsO+t1jqE58uGS9l
bJKW/l7J1AYoVSgsXQSl84O4+FZSdtSCN0UDuRQFyKQBWeioACSFwBN124ENX0x09TgKuWj1dw7V
d8lk3n/q829kB5E25gFj+hj6+aalL1AikZvC2uylUwUrvldqMLrUjZfovnSAZChkQ+N1psLaxhrv
UZXkx1gRD0FAAjZFDsmcXaCvrln2+M7IMtA49ePqORx1PzWQeS+GJ8HBYV8vpjT0y1Pj9bTikrZy
u8jY6DTBLSVjq1q/TNhjA6IPxZaYzyYZNksycvAIIjUqBTwMsdSJ7MfT/K4aHU4kGsYyIdxyfVFS
Yhnrs1Z/5fX4bARUb7q4fm4U/ZEDJ+O8HcBXCNaWc/1qAkbTl8hV1iGuNM7L8F3EIS/q93l6MysA
lmDiFHntfYR+EjyVM7UniklwhcYpgjNIFa8NDjW7uDwFcWeKjhD1lyB60pXWp4c0BhFldSRh2DBi
Z4R0JLsT+U7IDpQwPpUNmvL0pypVdi9N9iSTwJvUR1ImEO4/JL3cDNKpXcMwdKhiqr1YhleBmlZ4
I9knLJSl0+A1XiGPwVUpXsDnvI5ijIG58dE47cbpLaSjrwuWo0yxP4vNMchbTHTDNmMOLKTHPFJY
Z/oBsFqH8lEjOKSKgJBY40mX0UQyINM6TaziFMuCrarv2fK+8gMUjMVqvq/bc0iTWUhbRLK21O6r
8h4xxdb1q9JTaRbpMwy4jqbE1Qy8YkbPOfk0I6MwBAI55sXTq2rTVHd0P0vdXcy6xtHwxox1MVtr
j6/byfZhyjnaydsMH/+cDIQox2Bmla0Wh24kvfbwyoTKdCJOK5qBlx7lELVyoAPGUenRukWS384c
hwIOr3lgG/utxKMdCBwwYejJanc2qeTLsHElpb5McuUOVn4RQVWN1SrDEc+iKtGMhfM8quco6h2N
uylLauXlW/gGN2YWZzczaLcAguuQvoSxJ1PnE5J2F1VQ8qhUZhrFOcyTQFcro4V8WJ8lAV4IXSe8
+H7XoWthV2iGJZkkpz5koNKsmziOQMUqu1TVjWx9T1JQcOh6JPFRUzPjSh2RRqAcNb3/UA4VgSgN
axApq3d5rHhmHPvaqN6qpnAGLq8AworIauv8NVM8otjooT2jT0GnAVwcpZZuuWZUe0Isvazi9DHH
tIueKKcHp5vYxCog5NGrPuF/SGbch/POsCInxm285PIGZ7seNS6JcK6Q11cx+aEnP5qQDhLA2Slw
e3H8Xs3MkIvshhQ3utRCq0DdynKh7VAwlZFMgcRMBOYwwBQtVD0p8YVI2owNixWdEjS5KPQZlpoB
dZJw1bLDrOADUI8lpcEFA+qCbnOUvuFQYMdWUewlbSgovo3xQFgMJu9hJpdldhTIHzqlRYV1iAzu
oi+hhCrvanavcJCHeLAD2hRtFG6K6qcZxG6fKm6nD05FzRfGKxGoXm3smurZEEoEPAoo888lzwlH
+z6qlH/JbNHmq8mJknO6rhRn3EvrekY4tF0ESSr3dG1fZU+qkh/qOt0l7bDP8WoocPAJpJQML0RY
Vj9zoCJ9D3eDRq5aZkFjV1/6mqyhNgTpXRP/oEjbMe1x5UHVkMTR6yMwc3LlRx0ObZlsvrTZs29W
AjpUaeI2dKZrCBkwDaGDyXinjPBJNsONmNxSZebIRx5SFzLuSqSgjL9xdGqE8AymeC/K2UtN+yfM
IZ1XiRcldBCwXOZDsJuU8Q7enEPF9IkSfQYSMuqwvotvM5bdiSqJBMQ/03+YUrzFZhWtzxl2FpLj
g0T1Xq99Q5KdgRZGWA/8HYx5OA+aNcAvkeypka4GutVcklyd/tYAvWoRb1RhnHUN1sWEuwSnGEau
0D7C9DYFjyxInU4O9kkQ3BcIDVNPkcE45ZnhjtPx136dQa0iOwSQ2rSkzwZoiKpVf2qiAJffUtDz
7WbO8zRDMhts2zVBhPWT1JChsQynpaFoOVYgNnR/HohIQCKpxDmvnE1+vpYT1MuSvpqVa9FrqCuE
jWm7NcWXMnuulBajmeCbY7Tv9fjUSHiPQ2MTJgY878EhoRBRAL3IWnbHXLpYtYEfseFvCjvR0x8w
DLwxRdPQ5U8tGo1c5v3txPcY9G1AI2c92BdRtQuA9aykanVx1mk9bwo6hOSEaaKvcz4vSrMJpflU
UFbM23QrKi/W3O7K9qFSbkLupbzENb1anpEmcuTA20gfWS7RU8E+zbooSfprAc2coEmHG4xS6aax
QVqScuwA0DZg+gbjTYxZ8NLCWhKBTQkiU/VnSg8Vfr/mDVXyog0PdbgqwVtTdde8dZXl0lnSpV9Y
ci7fTY3zGWNz3jkFyyxse3uLhorCgIkNe5fx5KpUdqoiO1Q9alrUk0MrH1qOGoF8yoj3QBRO08Sq
TIOBNpUbGYhMaHGCizOeOHKkCIqqJnjU0BmNCgSpEeyR4jsRTdRpZMABldw9igatcl1tY0snmYVq
ARk2g+j2RKUtS+WQ/0Oy3rZlTG810Rt7GkFNgV+Mo5CgC4kO5rpVDEnpsjrxtK4cAxYJaVYeciFy
ySF1p0o4Kuv0qJD4PK9g89eEc0FtkmOB1FGTdaCS0cZQf0zmDrM3ROT5AN3R0QX0h03px+v7xH4u
Ea2nUBdc4IPuhKE/hLiBrIy0KWDghOXJC9idJd73wdHCXEyNqnig0LhTIXtuaqgsvUZlkYFfzcbT
wLAjZjT0clidHIttqz3WPdAEQYBXSKXuW0U9iQii6ltdHkOEJPRrz3RFsumV5C6rf12Gc96f1E6g
TCojxEqMY06oIrSG5GXqcKcVVHJleRNbrMbFJqcGFFUHkANRfm7zB9mY44IUdRO0AuhUUBlRcSVF
y50WNhIJO6nRx3pL+Nc2Bx8ty4BB0QmrHUqg4iil2n5SlI0e906TH8VedKJCZU1eojqMAH+8WhaR
g+wMmqY9M+ZIc/BdYL/cNxJTMp2IWoSYjDCwH/ddzno3DfyADgUOPa8bAH1FlitEtV/GX1lrnrv5
q8dY1o740RPugaDSCPr+XPhZbmy6heM/Bf27ZmLE9Q5kCcdlwtaXURno3ciEkndYp8diF9aF/aUV
I9uY1654UguZPlHutGHoxt1yBZnitCZ97/I4lV5AgJZWuq2oncXwzB5mBw9A3JOs7Q5Zvge9/64l
cICK/BwN7ZWlwdbk0DWWh0RkYBp2fpkctf6I/WHTA0ASgSNWBj7LqHC7ADCNZhLoU/FRALOv0vX9
s3Wsf9Ijqp+1OfnFaemr/iMoO7g3tZOO7zkSMiv5Xsu9Hw8HaZy3ORXZAXkvCp9ReV2hg/lpocFB
pSIsc9+y3qoKqRNDV2i9gm9aqwRtGV6RUyfUkkWLpQK98uAr1zmP6KMZFFVm1NyxUDjSs1G9TACv
aL9lI6Xfltp6Ibt9jK6bz+YlRPLCgTCa24wlTMWGR2sNmt2d17GMWQv3xjXWwC5L6wlIeYthTRAZ
1tkFBGPkZVOMoR4YcfUuEsZC78LBeAy1eprgdr4W405BYzCIipcwvM1IUSq9vastvCtJ9ZNnVJSc
0l/GD+oC35Tv1guCAP2OA4/+78OQkzsn8SHmA4+pQ+SQvBAbG2LidiW0k17aSyLt9ED2jdnwUVBu
xHHwtksDnpeNixIRWzOCzrQU9m087/OCJrhiwrTGzQCWx1QrToZ2I+XMe1LvFeG0yyLYe8yj4Bvg
AIPmWRAFYe31JGEXxOw6CUoEjrFt29Dr1hZGsQXYbqrrPKI6s0g0M536hJgGoyYxQXl02EVaLadl
LX5fyBqk9x0dioTjqCOVS/UX+pitRQQhU5BB4y5GXjDOaeYYA5UjJX4JreWstpVg6xIvJsH2KcjX
cdF3WVlspsZyO2n+2U/Wtukp0sndc9yBjuyACXVEtkzZwRrKixir2wl5ac/2Ukua/RLTLiLO27IQ
SSlu2jY0ZfA3I1WitpCyEioWeTsfMqXZirDPdSNxLFbsuiKgxm9uzXROdfmUqWgR5XZf1gEJDH1y
nsGI5Np7ZXybqeH1OTjQ3i51cmsbk9xqsC49io3ytR/I0kxZ6b2mfOT9Pp4ZBaXXjGYmcR2G3Gx7
dARChHR9INinw3wc+6bSPc/DdwtZRFKLTrMUr8Wwq+r0llnK1YpkEEZIOgB/IKRbUiRD7MTC9M2Y
Biekcyqat8U6BfM2kHe6wY6g+EHn+TSJMu5Y0lMGU4QyCF9Cfhn196K9FBOpSyYiIqXdiSMlvrLQ
r2oDMydZhdh4E0Px2heZT+0iMGqy9dzwZzDxnAzhzRhYneqRN4sS3VDOC8EfsTPoVnccgsobeGSF
kqkpEz/IfKevfC6VQqEg7KZousDkr/qA2Oh1GH7Q+ntXOjbEM5O5oSPPisCwVVvpJRY0u1KmLR3s
2RlgX9hdN3K02oqxSg1ypx6+ZAz+kTZcSUJH5yGNL6T5QAwabmnDnGlFtz83yf7BxGn+pUX2W3tw
1NJFAWY6smznDL7iKtTrRzzpTp7eS8FNtQe4oz8/pvx3GyOeWARGBthUhEbSb2252RooYjcKW+pB
dyvaS2u9kPSdbwLw77ojFMIitxs5zUCdazmOqEJisB6Umsai3JOFak9EKiimV6GGYVdlCvghhskd
146kAtHrYv7bc5b+xqHGx6tjUgPRIaFF/91I2KcydPK4749i85l0azXlUk47eblL+Xbd8Ekokowc
tyOK3j+/Xf/gmjehrxg86AqahV9Fh/f/VJMRcJAkTIOO8JI1PwPUWsaOQNuWyzcJt0ZaEoeykCBU
+5p4KRm4BTrJckk969+MoXit/t5NhiFgiVChRZTNv9rv//dc5rlUlyrpliNd5UuZQgI3zX1ePxk6
lSx8YVMhXINmOIR9dmsE9S5cyvFbIncveTZSkUj9vgB4ZI2OFKPSE7BJhR5HfaF9b9BGcjRi30l3
5RQ9KWJyOtXVoU9+ApTIiD+W+57A2NqhQm5GPUk/iDHM1Zv2yxuY0Kgs3VoDI8Db1EFcDNvxLJjb
crhoGrYD4dtYC4+SopBsvRaTgl1cs62ZLe+YdG7X3GTzhSRVQCQbscocwVzdh8VzhqBLoDy8lMI2
WBGbwphvBTmicTJ5Q7OOmchZmnw6yCN71CQePZ24oAHCKMneY2i9yOaTogmnyqnnXSVBgRsOjbVP
kfqEKFqQH/2HsPPqbRsL2PQvIsBebiWRFNUlS243RNzYe+ev34f5sIudZLHBTDxjx5JYD895K3g5
6UPZG8HfenNF2LrHnbJNJWXXMZz6VbTVo/FSisNXEBMSqN7oaVeKxRA5rSWhJyZlt5hyA3/amfP7
UueW14AD5hNTx12Ey0fKx73Ws/ileyHV8QyMsCUXXd03irgu5eBpHisvjoOjrnV29itt2YLR3Nfd
q9z+Ept6LUYvEcEXVIU91Sime+UH3eMv8s/2aSMjp0YuCN0Tjqwuh4eu59vZSlw9+dbMX1wm0sNg
JXLQeGhMSFB7tkRFQbOuBygOiXMjgAfK9xkuWyfOOgaBagGlVPFBaPq6FPFXy8ck+4rag1xTpYao
6NiAiy0iQPVVsT4zTmIpZJsl/8ocyJOu0H6YrzqNHyyLFIxKvfEVYs3OZez/ekLkVn9IdGaVw0s7
XxKjuURxQ64aGED5JBCvUPDEUBXQr4Y+g3irBHsylwd/TxzIlN7nBl1cS1m0+tkxfANnMGC4IQ/+
eHyViLAeWK2FUvSS91xiwk4UFDeN8kdEA5tBBGe5FJwwinFpqZnkNlhh4nrCtEUexowfMLNchDnb
3o9f6SXb1yqPfbRVBrL6oxEWjpi0S/RrVkdbIc/jdSFFeyQn6zwDfCqwu7wICwMDCWQst9p8aUky
jMWtpte2Om5Ty+vQg0PeDEW7RWp0EsSLagFN+bmXtZ8CsTxTfRppcKrKD1In133hKd1TPWobgdtA
Gwlt0YmnShAOhf5Oiiw7Z8qXk6QAKJ1VI8v2VDl2bf3aztBLQnCJBoB/OhhlhL4GpqYU8EIv8V8C
g2smUbd65QX1IQW811XDkedfiE3FYzXBm3I/hz3pkGCLJo/v/nPKv6qI6hGflXx2UhqYTBPJJ5lo
S2J4r99I3bANvHI1MIbP5Vs+0wEAPH4NwuSJVf6G1fZqRHiR+SjnBbJlEP/JE5Z6wY1DCL6i2OY+
OkwgYgWKr4LS++nhfQx0+gOqmJ4EG4P0H79jSM4LOwA6GhBNyYU3sOYXJmxM+54Elkbv2EeCoAe4
s67HBoostDu12nBvNIgZAPywwBIY7kLzFinX0IwIYJGeM7KQzJKYafkbiBn/9kqi5DiFSZKsXRfW
q8wi8+ulrh4hVvt58Ibkabl+xQB5dfvLhDDRioqg1ae5D22K2xc4azCyVVw8zNz3Qkk9ykX2imaZ
8RhAlWx9Sb/2cvOTSdFBtip6M7meWYBmUWNn5V3LvmtWklF2YRNzJoG6Iv7U1iccszX9mPKxhi/Q
jGST0Hs++jvNTNysntd0su9Kyo0Cgo0nJtPkhLgQYKh18CBOa2rkcczx7ZdPjKJKplWTmU9RHG1L
FW/PMG4TASnXDKcmVPvCinDxBgSN4OcIYpCDjt1FbpZRHqNRNrf2m6Xh4h2bpbHKYhlJLpEFdDmS
9fIWKYVrMpyZk52wjifXZG8W2j73f0km1hplCwMgm9AN91KnxqgnctBVh4Eba6ApAnsaXnUhfIyZ
4EFd7SKfJg8RuDl3B0LcsJOR+c5yHCZlBuXJ1XmbFEsqmatnp5KgztHvcaag1ieVj+QhFltYC2ci
UyO30NOj1FCxEHuj8UmaySrGnS6SudQnHvVLIklelJQxU7z1k7If69d6iNwmQICSvqRV5Km+5kRA
HX1214Z4T37gcVzQrnaPAI27jCG1tCdlsuvphs+DANnEDX2ecQPpiIClhnxrmuX5TCpW4Inlw+q5
sbmLXvPplMMTSsDKUYEcwqDGN46cPnvIdKYSsbNuYmmvasFtrmenD6uPwLTPw+z6ZQPGiikXaxAQ
wUjH8rpUrBeUpmsiVJ8lAjYFqL5ccgUlWusAj62sHrTeUeKnKblQw/muFS81mZmlvF2V7bipK1Zb
rA/qmA2azr2PQlvg+VvxXAlIwxQ5NXkUHFgmoEP2l4i4pwzYxqyOLUjK8a2zfsb6Rdew0EWnWg8R
OlUPlp8XkqVcpee2n0y75l017SGXrWuS1pMK5zBAvy7B+aK3HopTTBy01EMQVGh9+eV0UN28Hfag
FUf42EOTXHyI9Nq/dyEk3JhtmiTbzdjOq/LQyzspj129t9Xcd3RADqVtbRkINs9oSa2JG+/JAqR6
alk6pBEKdQY4XO98sD6SgeWfJKY86ZjuzBJAIXGDhIvQH56NKN4aYbgxAV9SC5cPBVFTy9mv8Cmg
DGhOraodwT99WiaJe6KF96OkZ+eslrehbM9DtW3a11GCsQqog721KVxXOh9mFjwjlFYX3mWwCplU
YN/3mZ3obtRO54y1eH5SJW9ZCMa9LXcnnvWBMq4LOG8fG/k5Hd5g58T8mSdRPL4ULUwjOXdBVzry
4tMH3KmAElfaixifwjpc+0GLQBnrACleg0hgu0W0fumM6naKP/X0Q7YCTEL4k6frEB5jHu8dmL/Q
uL5yMTuctWBTSpR7vTzvmiBhNU3sf4UQQBmTzUR2GfiCEZEFD5NGleOmtvbEoF2ivj4UeborrelO
Gm+QOipRGXrzglB9aok+R6wea1hRWTHrRHCDyxsa6UzteWwATIunEvkkQ30PIKGUP0IKV9E9Gek+
glieG/mW3Keex4/mTJWFeEFcQ9+hD6EQORTtMIydRNDtGm68ED6ziHK4gdET/V5SHbJQ8WrKDUXN
34000Ojw/op+NkjOI1eEPZo45hRiIBCY8eYKqzRjfIJ566PwQMYvyuUOTBgNf0MIqgJvmjAF52rR
KSlI0WmiR+kw1Qe1rcvfYvmeCONeFOqTwKHtQi/AtCDKJBflFzP4DMRX2cBLxM5Ob3KkfoPtb9mv
ViFBAZQSoDZZzzrtyb2CQlQjsWM6yAMs4fwOz8x11s9HU/4SWiTvhs4T5lUMR6ca8lOmTuCJFHko
Hp25VFz+6qFX1CfkpqTPYy9HUCS4IVHwQ8zkXC0eBVBcKaovUr7tUvEntMSDNlSUN5MiRhA91+0U
RUcGCDtvjxbHbpjRVTzP80kcmAgwF80ZNjPtGOvfMHlS8yoS6Gdm6bbyo3M7XBLzDPG3kD5MQjP9
OKMHgO6hpc04B8MHKYwS95GJ+JklTE8rUatjOzdeJtDqMNjH8nMaXBBG4z9Gc0kaZv4YVa94z+PQ
Vid1lxZETFj0hYKab+epc4IEmnVwYuRfKZM1spb3/ag9mSawXYV2duH6WH4p1gMTYhrYQjnsk0Dc
EihaaS905aVycBixJPRo6uUA0gpstFTeCyjDFn5oIITRLI1NDWSY8hANCJg3CfGbo3Uh09c3bsbi
dTaMdcRMPGpfFUqGfdoEwvAnMb7i4LWK8uOhIAYkSZ/rAvYM2GmuCF4oWb4tFpCcJc5XH+DJiYHL
2RmAoUvWUGFBsoph7AXr0FlUSxH+yDMRY9rCRj4mFkrGXq4JNDSldWcRc8AcogfMVU1iEWZ4LK1/
5NlP61s8zvJ7J1KelfwooQkXHNW7CPdBNL7I0k+SxayuDinTtLr/MINfYwOzOp6TiFls5qY8ske4
K7Un+YeVBEXSZenUEZ6D+pgWXyPXV5H2hwbgO4j2hhCje2bSGkDq0p0KcbXU/DaZG6X5KiGMZkhA
C4XOsxRnuRKm9IxEmGc+SBtc3VaIqPbTGggA2Sak5qSkudPPnEbJHoQ3ulhgd9HyvuQdrX62nFJm
xnyodju6wqbB2i04NcgJwQIYsZi16T3aFVMZXlLSRmZp2lsEoRlfad8Q4iK5vUUecn+LRGB7wEbV
2iK5wHy8K6KMoJ2dKaibrKMmtla+DB3RVMQ8Qx+OkoCG7wqlvwHVXJWrPKGNeojfmAaRzTPuCKp5
wjpA4am+nb81udlmGlSE1iPQbcZVOXEllLFjJszbF7mSxvRQLagnTzEJl8xjUyTMIxR+TYBtw8yn
sUDYEaHEMCETkvEOgaEwz19GsjW1fP/bllh2N9rDt1qj8AQY1xBTKyR9F1mDNRGC4yCmrlk+auEw
LfurPHqr/hoXRxN5AxnGMEy63aOPuoMei55eFJdKSnj6o95btjGryku0VE6VJRnW04YGqb1AOG83
UjtPbMaAQTbtSb5VQxRqk3RU1Hg7Rpt8eO31dmM15XbZoahtni0tPncaOWF9t6ES2iBaO4t8B7rD
rvJyFwxvDLp6urbEgDBqg8H2Fb/OsS6+mxHj9Ig7zJdemgwwVMCN2todl2bFs5+P35gdARqosywQ
Aa34FJCKQxo3AIU+W17yeFS4oU27ap4Mq1ovw1AxfuaFsYoF2gHUDBklSJUWXkSTDkxROUgTOSNG
9tA1OWL5Wb+XzHFS7uS4ZNphzdt8Dsi/fxdacFqs6Fq4K3B2BCAt3US+rMZgqBReP4OXEMPWR3dZ
oreAWP3a1w9hCwATI4ieCXTs2ye94Oe6T9Ex3RbBaEt961pNi1F9jcBvUwbmW10fLHgEU44RohC/
m11mnNdBl+++stJwpQHEexHtEztosoxTQNzUfr4J0vQWa7iBJfXJitur1X50vvne6NlDSExjFWg1
WhTWNdYUryxQ4bbKTqZJlUFmnIsidfVCflENf48AXrMk2KX+MljTCcv3ajZJpTWYbfBZUgrSTip3
Tcq2MIVOPMXbWKDTk/5b5vWGRFlE9BYBkUjxjEAQxZfo73C+QEZwYnxwngGPwJDgJU4dbJhbhmhb
Y7QNDBnBLVP4xthNCfO5KRFJzWi8ujNuikG6zMDgFTD7jHZW2doTRSK61rDei3ay5bumJoDDy6fA
Ut3BxwPY6Q911He+UW/HjvYJshsyxv5k6LD525ERA2/TvUqDZzN/6VxDNSBNUvaOVaMJJXNEDPur
GR3qyNjScPIsTuORRKBR2QlUKoirhBieBHQBVnFjLL0rapyS96jblMCeLfGI5oLaBmvcJJSGhhbT
hlTbzTp+kGkl+tkWLjtv3vk6tKS+PE9Fhy4jxYGMa1MRcHcNXj0p1KGHr3bWxbjym5MczuBVWCRZ
4ayrZpPSzDDqmXMT9WInjcwJ/MHuZ/GQmbM7y9paMEBt2gIjvswBnZb5htUnsKJYu+uDYkJqWca5
EfOfpKUsjYeV+hRI6AI0xBLoKRbtNVji5HbiFzkiPZQJlpBtnBLmQkqIPIFFWaMLLw21Q/84bUAZ
PCdxdjImUf1Vkqj8yWwtvEqtTm3FXai5U/oPq/Ed6ApcyO2KDB2cm8VOa2+5b14SsfUM+bWAQOwZ
jSPrHJuGI+WfPqqpITZd3NBe9DmMl0FamlPTDLXvcz1FrtK+Em+bZ9aW1ljBRL6lj95IHJgU7BTT
2kwZKfv+Tq9mbjdYkAwghzWG7OXiXhUCu9Hp2IleJeEo94U95cE2RxAQhgwfISK/VHb0InWkSd2L
kXhX8eBT360kp65LvBKLeJJa3JhP/gK+CdjXAOxkRq8+jF2znl2dgWvwEiSCC5Ix5d1+yk3EeD0c
73CJRGttfU0GfL6ZQPx/DvmXOrKkkBDnW5TotAEKbNOW0bo09CDOAYGqvLxCBa8sfefScUpGPGrE
pxrJ68B8vSc93YKH01TprsY0Dse/pmHY5i2os9xtNIY1dJAGjX1pjTx9GSZkvMQq4ghFZx8GAlWG
6+ICb1MaacolAepFVtcaAMSqPs7qRPDQlzlfdTz1baCc8qlndJg3Sa4BJgM3ArS+Tot7v5fxEWOe
JGQop8PYmJd7Wrr2eI1FAyLRupHOT1QSZXhrLZRo12bWznYIqUG2Hcvf7JqA00GUSJ5BWpMpOxO6
iA4djBWRcmFyZ4p0evYogvJqjTnViSHrBh5ZjcV9rzhFpRz1rMbncx2rljiDe0lqTuHHl7nUzoZa
Pi/SymCb4VlOywVJN8kRSKQNNRznjGl2KB/nUF9TAemWRu9qmLmWWPE4ovo93aV9sa5VDUaGPptl
lHnTorshmasaamJZv+licsoj4Vj1i+xJ7F8iBUWj0T0sIXTzOr72+qdlLLxby705BYgMWLSTpYHS
rzavOtQ0+saI+HB55tlAp/PYFG7BdIYU6ADBSs71yOwSzr62h+lh5P051EZbqERXEEyMpoqt4biR
8KZ8ONm2+e2gqbCr8O0H/8XschygUNorze7i7GJHwXtC2goGkf+xoOA7wVLCn8Ubcr85sbN4T+5L
Xd3SncZ3/B1GFMer1vzq76IyJ97wXy+w+YtgMYb89pvwsnCzut+W6jR+RlkaQltvtdhJlq/ebXXL
sLCsPL5+L/YSvjj4Sbybw0swj1Tu8rf8w2f7mzs+EjbK33z/LlzjWbFaLfaZaOXhu1k2635ftvGG
hWXeL9u//BSvDT+/L9aZZdsWD8vv7eKvl8Y2/sXP4mGK4fOWTeOjljfhhTTvlU56xptwjq4cJA4H
lpkbByB02K/lxctH3fjK3rHpN74ux2r5wrsv/XD3pViOHWDD/udHy6FZ3j2gTxlF8bJnt3F5OeoK
3qpYh3TkFe6yF3wzbwMbYT9tcotFaDEJRcshZmfYXd6Tdz1zBAgNIA9oM3risbjWZ7DDG6eaf4M9
pieVIuUjNjRrhUkLuWsXHnOPRPp97lRucRROfrkqX76/OS79anWDj8Se461Wwtr1Vvx0cf98e8L6
xrcC+8nuft++2WsK8pYT+P3Nifv+duj1u3F+OTwbDqczbjmsnHXndudIeWytw6ZXj3Ev2Eu33rK7
2XrFaz3PMUiBOWIR0/b4pzhh0u+DhJOIPfz2PrlSuIxuN3Oz/PbyWo4XFwdv/Psaun3flg28sWnL
CeFatdm+5ezwKfidVl68uX27y4u5Fc63u7tcLTd3tTq4XJPhhjrEkPPBZi4vcvnDO3LN/34Hfs4V
tfKXjbktZ5Vf453t5Vt+dsNgtV7OIR/NTfC/X8OP+QFb5PnL7eOxdRyY2zcX0nLilh36fXFzgWDF
uv0+mMM1E+JrhMQwbJ8iHOAExWxFXBwjwXFjfI5bmLT8YFSsguyxPOv9tckJQhCrTd42xNFinAKH
7QgxU0l9JeGchJl9m3UKs3HSRPL2lqEIEmFPevWGQedQs7obAKFnlHxGlntVRESAZKw3dLTFqAW8
1FNnEt8wxEoA2ijo8kzc8fCMpecWv+cwGGS+ZBsFwWtPgoTEQDjR/JHq6GHEmefOeoE+dHSoBSKm
rskAMFk3j99hBSlD4EKro9yJliI75VhCd4ijsZHZKg2eL9NyL+kRUgpnnfScEk1HxUo+BlHNSdPI
mO0317RDWZw/KeXtd0pcSJlqXZO4svQqIJBEaR4NCBbfZz1DiYp+cGlis/zTnP4YQ+QE9Yhwcx2P
v2oCE2vWE4+hBGCDP2sz8iibBtvEU6emTjKkxHUM4vbGLNit2+9B/UwXLHCGmB8FuKOaVKbeCeNm
PwTac67QGdKB1Bal4yOFmbM7SreNHspIzgFxwyXf4gkfcRLgPwUtTurRMYXxw5iRIvrKkz9PR37z
OPvZfkYkblIPTp83JgQB3u1TKepTtBQH6NgKRX+j7/T5nbQWsm5SjpMjkZU2yN26ZeWOocUpZuJB
zC15mgPRsgK4f49oRbZO+NPz5CazHDNBEarmW0xAVeC4Fq5pam7M4j2ZEsVKUD6S6bZImUSphlEC
GvJDyohuDRpUFDvePD/r5l4hvjRkwhSugvbQZJ8CapOsVXHoLpV+xIlIrZdUppOBLqDdai39Is9b
OZFcjdAoTcEVpHllSr46M71q3A4TfG1vuao2HQ1QnIpVdzxZziQViOZfxizmmk29oIfTjqJVR3SP
6ohLihc3R6hUB1+XcL/SXaybHsr//ZB1no5Bn9pCI753vai6CnC7Hp9mtDE5AY9981SCSdYsYov4
YmYyiVrmRm5ku2uvCbbueLrm1kHtd1DhO7OLbQPyVjRPo0DO7zrr4xsA/iFAEAryQn6Ivq20gNiX
nOzFCGMtzWDFojRK+6+xjt4bokJNYdsD/ucLPlee5nrYy/0Wg3PCxFGOmouILjSQrIM849aLFNYy
pQQNReHDTPL+/CAHCy2NdrPG0Yb4coMqIb8QuGBBvxbka9bhlyccDa3M3Z4HhBSQAMkCk8RfnIks
y8BJDYD+Lv9Qixxf1gQnjaq4Ne1iqaBSDakmv4ZDrL6wwUlpXuM69Py2cjNQ1Fi2Fb7tlPZX1CNU
xgSmhnvDuqT4kTSGMCnwLyHOFsRze6ZVuHPosu00Ti4cFAFsGhN2OcCu0LBwR34vl1elePbxTUlt
eUznnJoSIjH4bSbSJM7Etl+xZqpbMoz7faGNzqjPRz+D1ZONE0ukp7jCtjwp9yBx4spA3LeE5LPQ
MKftOEqXvlSe52CRJ2AOY9U6yQReVm6sNEddtx4q32sRWWZUdYx9eSicpk6eYlU+sBQ/lkTxpuip
tIki0ORVhV6RB/xuVeOI1nQW0g8zfCMDlbRrcunR4E3ZOtEwe8n4iUQk65iN5vfJ3C2q/BbJn8Do
qJf6mgq1S1Jj2O4M5VGIXxbxSTIKTV09VrOnM97RMV6A+YGo1mjFY7vh6u0pSkEX1Ckfrb4nN3Ka
XuQpXysWQ+O3ydLewPQHE4xY8DuonzT/s42VFU4qjajg0txXaQPw/FYJmC/n3hl+g/8fJlJRWkBp
ywr9F4pAmX1bp4Sq6gHuUZN3dJ5wBa0M+qlDRqsJ7SAmCRXR6zSHq9pSvEpI3Apwrs7R17Ltpnks
AQ81lGYdcuP5SQkL+5oC+ZaM3U2euINBBRN8DOuyyWpWQIDkvR1yOpsF7CBx9ITlAbKeSlnzNbIQ
NJKlxFK5Gymoa/2tnhKmXRO+y9JtzHGDEYWLYaSeP5PvocIDTDpuPFBR8hVLyrrvro25Q6xhIi6p
w2sdZLcFjPVDPAbWN1UtPGTIMvyNRAACzNOuNrE7BNNW1NTTqCpO/+5/iLMjjGjwmHKZn/m8wpA7
gxLzKdiW3ghPpQCWYXnMdjWzoG6X+QQzOOOv7oJQvX1PgZ830xbx9Ma//TQfzUdAbp95823A6Ed8
jI/KsPohOohwuJVpx651Z7kB3BUhBL1IF7wna/moMXisiVhF7LyCBDkvSVbh989P6l4V2781v+iq
6j6i8/IhLFdt426uTVu98X8b9aZmZF6i83FSN3eVt/p7xzBnR45wEbcILj+efkCvXCqmPn6GVe7u
HsCq25ZU6dWDGKeNzD/+nqX0qkb2iiOf522hbEauuk6tecBinxw2GkG8/Sw9hzr8p7aRtB4NnIw5
dN7RNbkKImUdMkTFo2KLHUtBGmODhFJFNjSd7IAJiGr8RDwAWeSu8pYxpRscjCVp0iKNAuMuukPc
X4MUlyi3VYKOVb8KHDzA9m1MSDEhwwo2qGTOjlLwRGP8oVWnY4NrVKzCTSnPH6E62Io8nCxF5fER
H1WGz3SEN03wL1jxNYUXKGsTL2Kyi3kWCjBWaQCkyXDMH/xUEA8EJxXE+GlU0qYFGiijeyOtbzUt
rEgM9+XroI8T+bDzymAaB9hN53v1TDEerO/4Jg3SLong5LCtNEHsDMid9AWj8on8nXrKSlJPU7Wb
SjqtkG7FtNtKLA/j+VUTzFXThE6aEnEZ6k4EgZdHw7Et0ituy1zKbKmebcNgKlck5HPicEUEFqnI
jiWSvHjAawZseIRq5FOdaKquEaCxWjQRJ2ok+KjyEn9FAHskPHLjSai+VeNcks6ZRj9CbX11TXXp
p/Y+sB4V8RhT5rfVsnYV+TOJnAi89V69V4EBerHJ1LlZMWgSU4reJ02/a9TOVWPtMxWLrx4AZeO2
WFLsamim1I/trksxnEOiaA4GGNtKezrdmRYqaN0BYTsInM40gRCgE3Ryk0rTzYvQqXyMzfK5lX/C
gPjuWkf40txgqkpffxNpuOxJe4I+WKvFK/W1EEy4Fr2sgX8vMfUiiggphRq/0aSNlo/aqjgPgcgU
kwoisXHa4MsAgJtn9lMRcDGRatAjTmp087meaw9ytDPsRqR1SXsSpv4kkH6u+elOVNDgv+Q54UdK
ltwq9jZJsmMTX40QGyWojBGmr7gJtAAxFVBNbG0TebYbcFhTy/Z1Ob6VkuikosWVDQHcYmApZuCJ
SzxBTs62RRL4lG/D4Zpmi5EF2DcvtlkJUdoxOgDzTomG6ojjHutfETbv0f8JukuaTZsE4RwoxiOu
GAcgNeQIDD3rYcknsORwPxTK3u+AW8b0tQD8R6xK89pqQsrQVvpzRY51IfasVCZnuRoSGogUwJys
CL18jjDIXANmI7jzl8JxsbmN/tekDkh6FGQxdqA7hMXm3AApmG3/w7jeB24TY/uJ4UPtmFmMyaII
Z4opnGSDwHztVRuvlZhuNUqzheqVSZmsvBrIR6pno/Mmvd7ECcuR7A7Hafj1ZTRl2y9pg+OSetao
9GJxPHqV3HtNi81u8ZfTUFmhapaTDyneT9Mc8NgjLMruGWQTZTEQPHLcd4uZxtUGcZ2lNZ53gubH
DyHcNeO3OAsoDPXXjjC9Ob5MFMcWPfcFeNpMAFajvsvMzIWc1HVEVQxVxmBAyBM9SLQrdxxavKM5
kmtkfUeIoMrjXCrrCDKdid7HGM2HSryazW9xGZLQlGcP2ZvqkLkofCxruXU4fFBEBgmV/Uz5F2dW
NhuEVfNaxSJE/UVi3pH0KOEpiXfoY1YxZ0masCH16smq1N1IuiqSiCqD8lXVc+wXO7odbaAuV+2g
JLU8JBi9jw6CpaIO5lS0/gPnGZLU1aA8ZvFdlDnD80fSrGXePyE7C5FppDAQhST3DoNtYt4rw+Jk
FuMJG80o+M+VYL3MmnYkDGGPBmGNE2ob8pFQaj1GxNrDVC6aoZt0NRr55BLnHYMZo/4kDhSfqecp
IYExlVYY2BmC/QfnPQUX1ngOMSH7aFPWJPhgaihpVo1QqkK+IYnWRO1g3cxZfq/ACs002Cei/A+V
8d9dJaYh0x5OjYSu8r9/Rk5PrDRqdA6HZhen73K4gwIHYfTp0/H/ERElLUFc/wnH+h1zSReZRsy1
SWPSf6XVpaIXVhdPBWkW8nfddFu19Tc+GptgaC9KftUwh8nhCZv4ShpQo/hJc4eyaJR/xPP9FdK1
qOENkco5oqog/P5Q4dMKLE5kU6AyNn/J+U8xYFVYOlkIYyj/EfH5t5z8j8/6Y5/jutfiWeOzhnhX
pBGlDVeO90cadkc0ktide9Wlx+uZS+fEnG4bgCuzuBGGf/VH/X3wSewix1ujY1pHV//HhoD1mxja
wI+z+sZ6TIWSr68TWsoQuqLcDK37P6cdKH/JaEVg+g9h/SKc/+/Z/+8GLDFu/5eYnUqUKDOxrR4K
m+uA3N4dcMRwlWhgsB6pTIuy22RHhth/fO5fInr9v5/7R/wk8fTWGMjseAMv3a+FaUa5R0ZuB+aj
EBG9btKbH/ySTcLDKG65ZkjSdIKL/30K/nI1sCVEqOsq4f6aysX33yOgx0Y6+SZ5A5SoQYQTsO0J
1BQGP0X+3kBpZ9mV3jCr/8eR/zvD/ffnGpqkWQp1gOofKX1TJZvSXHHkEzU7t6mIbwDQnfyDphzI
JoltnRVDYuZEIf+EZmAP1TukxKqbJvo6wbbUnwoQph2whDQI3OiONnq0Tuo/wh9/h+P9eYUQ/Ph/
tvMP60UxJ0JemCELB52iFOvB2eIemQkGoaAbXzykxF2Xn0khHuI7WRH/uFCW2/6vj5eJMrRMuptk
64/yBSHNYNyEwDiIBcSy3zhC0BxwztyTW0bsut4S1FFdA1NHUKicpKLc+9m/7tL/102CFEAULQZI
kUzF/14itKN3cQUJeNAQJPq+4snpsuy/8lDSW4Iuqv1CYMpEeWQdM1jtH2ahvw1KOuUTXCGKpWmS
xZn47+cnUxCSv2nIB5QdYWSPJqT0Myn4dH6YqwG5YfaPi5PD+/dhpy8Me5JoGdTyin/cFSQQxG1M
ZNIBxXKwrYaV8KxTsfGd7YqAuTii4PiNJXTS0iKyFj76Qwx2GiCfWinb3oBiCU5wpx/BTraLBlk5
hs4VRUVoQQQn9KItIF2vX7FkOAT9M3M3Pe1dfGMNDIsefcf+JnIBI7iyNsQdRLgz1yNvJz6ZX74X
eZZr2Mp23EJps+5bgl281CUTnSFapY59S2lLjv6fTGBbA0/fWcQSb6D8Ghl9/xpRseAa904+j2+A
e/lrvhblX0iKhNHNdfTsp5IZLBFLxBs8Sz+Sb8Oqu3LplkdlBIpCsGtrz9OTHKzSAw3Lwy55YXww
BLcxHJMAa+P+z+FC/SuUWldlgBFDN6ylWN384z6gJyxXMp2YFzVPt4YwfkcGhGSOvyGeNJDW3CmJ
klLN+pRUeBAr5BMGywAe28QdS7Md9fMrSRROLWOniSc0ytm1MtRzN7i1TMFBvIQqyjtMPJhZedpE
/cOiqrbqGpLz202pNJ8oik6j2DymgqSDwb9KWvOB0BiGWRO3HesOqnj//3f/3zY59loTFYWmSEkU
VeuPx0SiFLKEPUQ65J0bamiAZgCRzMRrzY3Wte8Zi3rf75kvdk9lInxMBKzpb0zK6LshJ+Dbz99n
4xJZEcRvaROO8FnDuVKNcWvL4jTUlPbQ2/f/32jt73tHlQ065kxuHYvkzT+SZalxLYSsSJUDsn4y
G9FZNpIXii8R/j3FVu1eO5j1JZPPVnrusktrnFNxgzHditfhOWH1KjlMwah8A+320K9oGCzk0eUs
UFywI0aBbHgFfSqakBXJ0X781kGHVzst2QiBV2O4yI/xThOeieX0jV2sP3VDttGNnaCvERSGyTNS
lH9OZYxlt/47Ui+7Tb+1xESSnr8/RqnUn8BKioxAG8dIz2Z6ARuz4/xavY/WNQhepuoXX7tx66Mi
mO6dW6fnzDgliqOIG8G/NtVNVJgF2JBVRMNGzUN+1MZRBAfS0dE7Gpg+9VHVr/9F2XnuJs627XqL
kNzLXxdsTA+BlD8o1Qb3brP13+G80tIzyWiiJWZSSAgud7nKWdLAnD0NhT9B6JWXsnxBBqMNF+n1
vUnukRwXa6Ty6YdQQ0cYhBVHdNXy4dzA4z+I9XIcgpuE1MELdWw8QShmUu1CeKEBsLWsGggabtg6
xkJHtI36+cyKMS58z+WHS+NMys8rZQ5AjjIyqsvgJ29kgT3FcScGlg7SZElublEHnGq6NHFV5718
LVeA9OaNF7YHrXBunLGxE8ApEHkyBA7crk3G/rlFnFfLHdGTgxxkFHV7UD5W+jBBcprPyJ+NEGZe
pNLNi4Wm+NlzR84ozfMQpO+izhfjbKkp8MQXl8rLXw3hNU32s92QY6+xlNm9JoWJbbZujb3auXqH
M8Q6R6OLigA4Lt6pkJYScKnNeF6aCvYOJNC2QgMTO7TqgcyDZ4g+bgqFKU/P7tSCjpfqDVfvN8Ve
DDH+NphwhJ+mkIBa97flTi6aCJrQVV4BeLhDRCYt7B5gEGi1/YiKbn1kWLAzqAiG+WNy4gml21JM
zKHViMJbmSxbro3iAxRCBwjqzGac5KWBpGJAMOmtSS26qX7N7L8p27T3L5Nj/F7KV1ERmEw9UuZc
PqSc/3s5e7+BfzPu89m7lFFSWwCXbSkp5ZZ8FI9tttZeZW0T548UQrPHInnTVDwU7XP2OI7vKsMB
cd/BoD6J5ADpJzhbv2GEYVTG4KsPzUd6OCO2c9migCHnKx1ADYN2GetBFuF2h0w6BqvoKCxQl+dV
zRhwQ/GLVIECAoAEVt+NgRyGVivBp8BwA7HaVRMGAtj/bg2XCz0iBSxtPgfAS5It0luUMenz/73w
icbPWFrBaZRYxRRFVWIB/DNQya9n4ZyEJuaskd3D24hoeaJm516GIxYUxowvGP0n0EdwrSR1U0iv
kXiHoqTc7S6qE8feRVqW61xaFnqAWnq3RHV43d0QCsAB3bqdnZxS5SJDXpWiSHk+NTfnutXuOyY1
pTGHzE0+Y/7jiH7GwBk9oghSGxpU69u4KoqgUVlGt5qyuaZrCZ4cqoYto5g3RL+7cJFdp95+czpj
38/uAAIOwIcqOgwZywZ2dldv3HHjG5+ookNQaer4ejqu1BRrLgupgcXgJOAPLXJK6tfK7AnoFk05
sLpQJuPhk7Zi1fsKCfZ1yxTrl6WvjRZ6yv7wgiiDGMP/9RoPVgNN9VEmA1sqImqTFrOvRGWpppQO
8ZI2J1Kll6cvHwKCmCVUPwApuAc0d92HTfmmpmZEALaeNQ7jncp3ESj1UvCHxiGloNxCRsku0IhL
+Kf5vBUsP6ckwh4pLpN1m/uSwhIOeTJ6Z2TeYKQGmjE32InQjLhizEJ59pWGgMh8aDZn+Dq/OaUb
P6Nuwn2oHwq+W+THXwnUf1JTUJAYx1J9Xl0X4R37KD0grtUZfD9sUsFHSG5SD6j96WNupRt4+zki
sfgc6XjwrU0d9ZcP1v5BOjKq6pmvoSXnNeZTE+8HTkTnF8537eVNnL7p3iPpaBQWLqznZSa6V9G+
XD1kquryGZ1HxiB43JviVT4dYwy+C5+uFZNc6nb0xa2z2VJW5s709MjQ8kBZ+yDIDV3S9XUyi3Kp
l5SFE8PGqqLADH2lP4n8wW4fvyoI3OjuDdosKlUg4aVf5uVPqXuSW4EUk4BPUwTV+BZF1WPdD9fh
Rv6wMYDOPrSjh4gERGj55ogIs5zhju5N7naBs0s3H8MABsDMDdmWbi/6J2qlw4fMDtMsRWAX0Lvo
6tB2LUNMmAMgszJKg6JbDF5x2cHZLH85fvFrtf8WWpAi67gHY8Un0zn7c13pW7kyznIkrYwj4Oh5
fyeS93TOmfYZrUdEMxEjmRfNOpFhL72F9Y7SLPwpUPLpXDgmMyccMefaXHIXemiDhu5rm7gFRcnM
vhi71ruJd/RTu+2MHjjogeYwdBtdhKTCzZiz6sT53YwbfA6DrghaZQNHrkr2ceSHe0OdVi5WF2VA
pKeabKhE9FPgnuYgvvfhsG/x4gYmwDBUS88EsyAfevNkLHAE1UL/Ql2+U9cDnTrWmnBCYkpHOKoG
sFFWL3wPRbfNscREBXceqc/ovCbGvZwuWIxMN+zuRQAFcO7Fo6qs+d0b9asBJhsmLGCn+TNO2Pn6
BUChh//TpX8Q4jmSuuFuJFA7cXmWVQlNcwLazma+Dnw0RMLsNSLremXfQasN1cNJTC7L79TQB3Bb
5HeCsU9orEO9ME7T3sY+hLEZe8qtv7/QFVc2hbYLU/hB62m1mFYjRbjr2m0IUB5gbudWoOfAGccQ
4NfNlRYa3Ul4TEPAz85MTPUZQV02wXnfgkDZUaRHFQ5LrwhaW/paxhStKeXiSxoiQpyzGOBtL1jp
K6ZaUXjQZz4mJD3V2XUd3xOttAgFZ0QQ86l5ypr1y8anTeHIvwbot9gX8fxa6S5kZ5mCAB58s0yE
dF4Craricgn1d1PkIwUbg7ZmtryMNOlT+4Ye/XlUl0I1VNBcNQdJ0Tk9q9UMvrYBSToDAJoJA2So
CLKtHBR6/BS3KD3JBTI+sxfVRMo8AnGq72VVfGzbfHHtzOU1yx0zUk7JtaBDkj1ps2ip6sVbjgtc
f1OCtEsPMrJgVjNIe3OmbFIUe5tLvSo68d7oZqS/H3EM5wusQmaCG6ZzDQI660qaNbg3IY5IESLZ
t+cSZ7IShlC1NIijTYi+0vVVomukwjobEghMmLyMWKakDcpvkzIBCGAqe7IEAjd2bmKPNNmxBLJ2
LgMulzV1sc7c3CQJ953JdkU6NLtGQSgPARVU2BWU3Ml3w9HcNEzPbgqx8e4QqZA/D6CHJssuECCR
0iE+sy+j7igJPVuUXSaEjU3IIMfuVJ2XtCU1VKOLmtxC/ihbw06JtEpOR5DwX6ue8nsVCuKVomTM
DAkFbkGZbwqVHhzXVcEHp0I2rgdy2yblvAeEfb7OzyHBgLE7hxpkWuSPxnSuiuVBwS3SiAawG5w+
4GS92ua059MUce0q3BU1zVMAGmxUgid0n8JN2nZCpcFFXAPZe1BZu9lpjf0gLkVdK2hl1XTAVaO1
S8QdVIynla5t6DEf0Ev999jWp83h+9CeVl1dx8VD+pGC30RQM8ihiKtm3nMAqIQ4F2hJQE3MTSIh
cgBMeQlFUWLQzwJctQGC59akkwvG9qF06cES9fUDOqF4a1g4q5C+E3CxqcLTSJolOS8EdiqaV4o+
oTRvlskDi1pCEAOaLfMRl0KHlDInYopXmbKNU6/y+LlclaGnB4DRESGB3auarjhdsTs5c6+ACQ82
YWAYDPm8R5sY9cblNUHk0Ga/4sjGu39fJvNnnRKnFRIVEn5CFV38ZldaVOfbbBL6wQpstr2MTApM
YLwBmBC22xnxUb5UK7dqba6Hgl4h/VJsGk9ZjMyiRSGzIBU98OPI9KSU3jzsN5QHYIuCQuda+J0z
fkrdMZ/Ujldjjd7pCioilJ6ksxW3B2L6dUlRFZT1eTuXKwvkgzCnY76CUx5WQLemnKX6lAsMeuER
PJjcwsbLKxzfXJlRa49vIcnExVFHK5z8OGxRWFye9EA9b2ZJgH7apMlm+MAPuynes9VT3uwzl6Uh
bF1V3Eowrtfq5ZcKsKT+7AwpsiIJOsROSaH6+q1SrstyWoVFL67EBmVNWz0A7GAISoInw8wSHZEQ
kU8z0xII4Ph0S+2sDWC3JXNdtGJtupDqsJRnED9s4aWXg8k3MlncMA8FmLdhx+rw1bWG1fmzuqE8
AwHBITyoLi4FTjHyBgjk9bpH6ic/YGl9OzQLAlJQEMgdcJ8K02sW3AqCK5muc5C8S6IPzgPoQdF5
cGSHe9QpRyve0DxHnOeCsKk1vpjyqsM1KnqRkMMkYBRs4xPwKrrWIb6+9jWbI8LYgb2kF7NEjIyU
F3A/2VKv73rACay4r62HlXkFlnKf6ZyVXzVLggcBTUt5cSGbLB+Ue8XREBvO8DnxBXrwW8IC8hcS
pex1yBYAu4gZhMQeZRtSitIyqbj3cuaFqBGnTvweQn502lXSzGc4GCMVzTou7tL3DNkb0LVQATaM
CW2OlogKqiqybsfxDek4lC3DxwlxSn/AUk+A4Qr48/VaPJ6lY/dRqwt69OqJGgpQMYTgKJ4AkIAx
76RPRu2bCFjsDN4OMcvQk08IY92auaKuUOMe6nlM9gNOMhWc4SVtA8Y2zscbYFW6w9sx/qFXdg4I
Eljs4jZ9IisTDbc/8FIxoL3co7z42YFcSbbieSUf4fI1nVPOKarhgjhA9im8elGuNNGqEZNcsfiw
3Etu9Vw3SO9Y4PUS6Cwv4tcMGMbjAIxrcLUa7otV+ywzfWNRmKtUu16a7/9ebr60tr6vynQO6Ujo
Cq0R/ducEGWtRh69FldYILOW3N4YQFKgnNTcGg74Npyx0Flk2F9SObD1QGfUnRG4s9tFjsyy3y6F
XxbAr/7sv45oSuf+k65dxHjUYxNjU8lLN2jqMn+SixMJBOAwfmb2xYsX7aq7Mz/R6ka/nFEKcwfB
410OXfYXDyz1L8VIRTCoGCPSBTJJmAK2/xyNrEdSKcPWX8W9I0IURrSF1g1ct+wjQ43GWCRcr9mK
SA3oQDVnx0KNgUFMgpm650/4OzgqA0eiWGgsLjNcLuxYvpMvVJ9shW1JRPkWZKqvbgA9Qf+7CAFU
UxK+cE+aiWlHgYX6hgEGJUDdN/Jjj+p0jAP3GnC3OKwxc6C4ppLEvxbqb+Ho306efj5iDYYuGNp3
4+V+Vg9Kneviqhc9LLPb6we/DTldhb7upLm5rsZjqa3Ps+NngmuGCFFWpOFc2r32HKMFHVa/HZHy
l5o4/lvcDxxCDcAG3zK4qh0Lw0DrYUUv1u6p/pTiJDQQtXuj+NSbYPK/xeD2rKxzwsz+OolY+nEF
ebQ5lSrS/OFLpEheCzykqQNEPJ2RZSyvuGVoP3DoIzvDGfWb8FO/nC41JT/ALdnsGGVHA0RHmoyv
CYCSRqwPOYbmxvkzNXiFLHjj6PVIfE98s7B+NtW12pxSrDVMuq0i3Q6UTTV3CPe33JULfmdgqX0m
48xaP0v36eCBz5jcq7XbsYPEToCo5kENoXcywY2BXoEPw5WjjU6NomCfABjeOA7tCYoXKLrPhjqS
ftTavZCjwI3y40mutamupPQENYjrIYvUU4+svKaPUfNNwMqhFlTb9Dkx/ANRBVD2mrl5qzsQKozm
/pp5ESjN/EWQ/CKEHRwVJOdAD9PUGqJJq3Yvdh7e4FSXgavuygqO6vOA0Aq99jPq+HQ2MaoFA1BH
bkyjRWHNvuKFXdJFeYFfDdO6UkgTW82eflyb8vE8vSBmTqtU786uICEos/n/XvMYO4ImqgbEQGKs
bytMlrdDgnrGgMimpc6RSWf1d3WKsE65NnSXur12L6MetKoXmUvMns5ssEbotmgu690ybn8JjX/6
Imoagu0CYZ2sTvPs26BGCKTpexnhyAq2rYNEFxpp2ke3YBEGgSZ9An4EkE0Nzb4sSML9S0B1ycPr
OEXUw6bZCdSSNXl4qd+zoH+NcxJ1DwW1f183UfgZQHGc9PBpSpl/UU/s9KaSKmzsVyouw8VpYGZI
3M8bYbIwor8Bc4AgqQg3Haral9uxubz0Fb2BHqZIFoxq61zSak4FlwAsYupVCQNp9nzr1kV1nOwa
wbdlBPAaFSQ23mkuI6VptrlTKXRNmRtS8yzmz7cMZwT+UpFxqxAbCBGSECgtlOjiNKLuZMbHzIBh
Ho+2Qe8KZVp8we1pOkCjGGhIKsE0U8/aLrqxjE+46w9MpiXUZBAIVsITanoUNnfY3evaZVuZhLp0
q8fl9XZknPd4Y0fmrhduC/jEG5XVEWVvI5kh4kqBNjfQd9oLFTItJIY5snUkhnqOFYSyvkyW5vxS
mdJn2Mx0JHovF69ORpsFZ3JOFhqcC5imac2cUIgeQqotKgUnAHzMxOqa/HJXv8qff+63jD6NHBQd
SlbVHxixYpSkrDW6FXuXcF3E9Gk/ARc2GjPAg54UVJRRMjtemFCmzMWs2CBLEQWgWqli41v0axHk
5xL/5wF9C0lKWBbITnJAQAaEwLj6/SdAAXR1y6vXP2XoQ7j4dsFpqPF8+GWD+UvzUdO+JEJpQNAi
N75NxVkf9tk5VbqVBCHsQvDXvrAAjTRyYBehqVieOkCfbf7J7pHjQajI3tU8MtZpM+K5riLznspL
TMBcdfi8xWhRVvDV2XYCNLISai7dOfPYWehDQx/uiHMphbBC8pFiiIoRVFh/hr2Cukjq6JfKNegR
Kd3ELac7D3Srlnq3NFc96P9LgnjY6TY+z6oj3ShgLJjYfMoEDZr4Ad5rGkuTJ3jPu3RIfdDENlhm
y/NbXfoFbf9ZtDfG1Vgt0QiCuXMl3TwriR8N6wmDIg77jq3l34vIV8zwfbgRbKoimEQW4S9V1P8E
VFqnpsKsVdrVIH00s3WqaA76O+bZicJjwhYssfgnUOJmt5eZWq5ysJWXzTSRpm2sbdYNKbpUetPO
fE4Xl8YqLqdpf69ltAjS6UILjBYNn4xfDlz4GQ0BmMDbEXSjDsbrKzT5z5GbJRDbCsfVFWT29AWE
BoYCSaCbQDwQyEfueY4YZLQbaZAAKkdfwD5DT1dQmbbz5BF3qsemD8TDSEKJLIE/SeYfpMES6Qi4
FUrvk+Oh4YkHxNol6+KDIWOkoc12xrqextN1Wy3Qem7ilfEZb8DoQlYvKANA18AApXaFoN93CGii
v/QICF6mj7O6+AYExjkp6esNlQLDhimR2lK1ac73VLDzxKUoTbeTsvZF9jB7ByKrAVd167NPK1tC
ctzvW0C6W+M8bzS+K9e1bKnPl8iJTS9dJcS9cPMTK33SP2sRnVzLDCqPZjHUw8w6EDjgf/Cq4Yhm
i8HsCEy8yR3hCdCR+QLZnA04QJcEUlizmDrsR+0e9SmQ9YVv1kswJIj0jE9Q2do5eljaLGhe8vsw
BL9LWoaakBTbqPDrAZmVOdVHbIKPS7wKdzJByalGISd12jk1H4OeWtDSAJ8DvSG1jDoH4fvXKgbt
bY+GNWjI1fhwIHJzTrW4eCZMekYCsPY/sfWCs8KGY4lPQ+dGJp305Xl0TNWmvyoIkGVcEs4o+C35
+FtcYCDFJIlgdWQKQt8ClTinkGZmdUPniiFxRWuOruIyZ2+VlrflwFEL9BCBLeGUoDgUwlg+opP+
Gd8DLsCaKkJzlCzbFQ8SZZw91Jvr4OE2Im2Li/fv6fEXKKzGscKX40ARQDO+Ab0KBQW5DGbCSm5s
zKHoEJ1QkGTONj42BzODCGGebMTj75fppy0vSzb1RFVSDZCXivytZBZ34hjiNdOsiNKKlRHIkDrY
bSs/peLV2t1iJAh/Pe+6pUQLbW0+m5vrofXEJTFq/ViuZcckCLfKZ8obXFzE1EfEU1yVRWUhkeAf
SOXpTnx1R0vbmIcJ/F3AZlP/+99XUfrZ+P7zVL6lm3V3vZpos6JPLQSZ6WG6c233M2Nf4QMjEzbg
eI2qKVxzJdr08xipp6igpRZbETET20p/Ge0rtXI0XP59ZMo01r6t2wQIEtuMJIsojn/r/bXpTY6v
t3NNXZZmAy106wZv+6lAQ3aKHNINdSgIT/AYnq/bPLPx2q7AVORrSkTkCrIrHehSGfesGLKC0OY8
2wz6RjIsNd4Zr9A6oIJma7bKLHaxAZFjl6T23+cg/eyuaFOQg9oRM0qQ1W/zSR6z8029SfUqY2xQ
92eVNQI+qfPWqz0ZZailCAHnnkrRBbbPYwHQz7p+KoyD5vm8Idqgc0UH/+6X4/rrtYUsip8lmyJ4
yT+LDN0wyuexFuqVfBjvBN6cSmIcXICLW7d7NKCOOpH+eSUd5IByabevPAgUy38fxF8XG4xf/t9B
fLvBt7OkKqbEQVwXxArpRp9f2c0ouVN4bhbdbqrvodRocjFY8mt8iSw5AD5ZWZQHPSrFbg8DalW4
ET3+qJzypcvDv4/x5w6sa6g/61MnX6RW9e06VYARxxJm2OrWBs0w+ClBNXH7jARbLkSEjj+us49/
v+VfAETTe6Lxy9av6sL3ZHGG7qmS6zfwPGUEzgEBa6NHaej2monH7pw4DdFLDzyqQscZ0yXMqaX6
QHYQx0g4DbjgqSkC1LNf7tbP5VYngQUZo6tAevn8LU6tYadDUsc79AYEiTDVM7Aqsi/U2G28DUlY
Mjjhc5YM6GOEAv++KMqPGzG9O4AKU5QYsYyaPwdshDHMUKUdAOqTeOgxYHhM78YX7QQmkuJXdnHi
l9ub9qy/jZv0Q3maUUV5LZ/1hzMWtq8IG7IjCG/tY/YSvXz9tH9sD9WH8XB+KJ+MV1aC5OMClxYC
1Kv8cn68vRgPl8z690n8hCZzElSQ8CLgNCaM5Z8nUQ43YvE+rVfd27V2BpTen+RX2iKQ+8KPj9uG
qvbefB4+ixeQRnvjdZKLeKpfrx/mu37/72P52qL+WF2RM1NUWWCATY2f7ytTdm6uqCgX5WoNy9mq
T7RmbNWq5qOHcLG9fQUJOGmBuITJ89xLPUScbAqStuhiPGpj+mIDM3ZgXFmCNfvl4H7ebI6NLZYP
hqH8qE4M2vWcFT2WlBKN13N/vOrrM2ADDUUCMlkZ2rjy226jfqUBPy6ILpOLgRpnv/kWTvQt8DDt
FnJBTvQBndqF1UI71UsWmDYIgeKVbmtj6gJUKSERnc3NlblSd9pGu1M2e8Oecen6IFkJXhuIi3IZ
reVF7ps+nMAVhHY+dvPSHe+ixXVR0WvTvNtcCUwwWYthcVmaeIhZwlr3Ie4F5QZt2+VtATDwUG3T
fbuWfcQFsTbtdupS9MVlvh+P/Iy20l5dmct4H22vh/KY7uUloBBHhmIYBvG+PrbHbEv9xsengEe1
a/jf7bptdej5SX3EbmNR+R3RXYwurZXxZ6JDejQ30k6+k3b6nb7RN8bOvGte9btwXSxVvjd5hl4x
pSGIN9Z5NQ2QmX2eSwtzg5Nj+MxjP+PXzrty3a4rcGsW6pxPCFA3FNcpuLhYyPnyUuZdCfsBeXyM
BG5wrDnLxhJJvRVLxhfAsKiVqeAjBosUdUTWkLWGESdMXxDrsR6jXwkln49UWBW4qZS+eQl2q830
8Z4Xk8nzt0QwTRgrAw+hvApwbwJITU+Cx/vfv0kJNLaSyOoephOOj9Eh3KdHBGqP4XN9HB7Ou2YZ
e4oj3esA7kKvgMQwC1RmQ+Ji5bEFATg3g2IT77pTxeP2WUbu8NlQomU6fZ7fbp98QeWXZ5Q35e36
kpyER+HtegIsvAW2tp3ta0C62hzcb5AvXNUzbfIF60NxVnSXFpEvLc0dPbRlvO3WzRqUHMz63j8z
CMMDwqaHfGss6+1wVB6u+/OdcafvzJ1xF62hBq3KZe+LoO4DYXnZZgF/4Hh9BoKJ9MM+PowP4Xb6
7eLYHMtDuY23tJ7jbXHMjuPD9Tk/pIfyYPiDd17S5nLabbtLn+Kn8j1+ujzV9/W9eErf5RMCiu/y
Z/WCVSAnScDzHr4DD6J0iOKARI+HrjtlnzftoBwMHj0Fqa3Ispdiz/OJqnR9sa6s0ig8I+K+1/fR
xjh0QeUbUO6taommqG+uk9PseXxM7q6cbHHUmYWzFTvgtjkCbEuek314mM65DeStsY5WwkbZtJRT
ltpaPjSP8enyIr7dHsMTuICdviJ5le7Ep/LVfAIY2L6OPBCeiZDm+Yiehdfrs/QqvBYf40NxTJ61
1x7jo0O3Tvb6orVrF6XQbR/IyCow3cWFuRIX19V5rezDDfp/9+f9mTLOHrr+IX5BEHt4M47a8fJw
25n3Z3i1r+mr+T57527ZYGX5xzGc06kHxw7EjgQuhCPha/5NdHykhhiomFnjdHCYbs757nwXbme7
i6Pcftmy/kKnmfYJyJWmorL+qd/pNGIc9rqSsBY76Ke4t7k4N9/Q1Q9uc3AC1QoCgx/7Z69adKtk
d93Fd9EOAehmNazqTbGDkLJL70SJMgPpxWoMxiDcXDbhXbyhorApT/UpuU925V216zfyKr+bXn/Z
zLYNWRUa5ZtqVwb9mlqWj8+Wp3rkWxYsbOi1NiOn+hzfsJgHv0EMwHL9qb1pj/onzdn4ffZJkcCc
vp6siT+NN+VRehQek5O21bbJCS+rO1B5y3QbH2Cxrbt1Fmh+40m+4Mfzwhv9zDMdnNfcxr7Mz+77
b+gA8e9b8H8u7beyI+Kf10ZXuLTRIlokK4RHipVAYPkoP5anlgtTQBVLdtAR7trTiPTyXXRfESwL
XjU/v5h+umwDFCJW2FWs9Puut0pKMponecnK2F/uwPXQnH6UbHBAbuLk3sWFEumJfr1W/d5rPXTg
ndj7QBnNxkfDE+a1A5rCxdZ9US7yRTtXXZB4ns5jnAMcciofjtpK3GDF5uq0mPUTQGdbtx/wtnBj
QgGZl+Y8UL7lxZU/LZLxAtFRD/waz6veLVC28eoWoBN/d9lFd/l9hxjVrl8Y83KO9I/HArcQ2Tj/
He78JCF9G8bf4sc6TMUew/tyFW8w7ZqHfug3i+nj2RPnBoKI8MKyRbGYRl23iBnTml3b1Ertmz24
NDwuu3gnRS6kl02+qzYzOmxu5C6bX0iLX8Xv72GIKoImA0KsCeJXIPyfml+KoetYDwyKCtHoYi8O
yty8dKFlgp6/gPoKC1fQcROkn6ddqvUVfHfZTe24RVYdI+WgmFT5ZgupF1A43v9yFdUfXC4uI6Wh
KTab+Fzfo8buCnOqiOVihTLs3eBEu2qRbgT7et85UN29swd+yo7vxLn+OLoyi8V5urSDQ7vGRhFr
gf8f1REJeft8M7oYtDmDY2571pVsMbq9e94jKOroW4MVZiTqGm0+2gNrj2lB6ZoMQ3m1YIuPCvUl
FxEknsJE8sXcIiu/4aUW9UCeKzcIB/K2nXO9nwJbDBetR4pqVmwtW+u0fnzc1+77OzB4nqHvyaO1
exvDV6txRjtZ9C7eFDzg8/LOIA5XxA7WFmG8GhlD1CptCoF2/4TW77by31h/eIj22aqshx2afB+T
Tt7NEn3CEPkVgf5t4qhL4OdBbROl6LEdPV7fELh2MaNwXp/PHoH4Y85JmducdwK1uLjNcUHhyGr3
ce20lrOeCrYI0jkpB/m4Xj9O3wsuh/W8dpZrXv1cWo+c5mSf0rvPj8vRbt3pguR3ih0u4cFbkGLQ
5bs6iTPpPhpIAEKyCUq7ZLjnwfbxxOZsI6/4SgV3enYSEZzZzVJbYJttxfYbECALMgfrsGi/qPbL
0wtmBHPWmmlC+DNveh7hcX7D9Iyvq5JYXuHzWoKZt3H3UM+nHyDLYPcL6FMeuFzrBRs5S5hT4nEp
OH8lFxMM5kpyQT0EhM4UZJF6uP22u+v2OetNsW88yqAWi7atrBI/fRIcmXfOF9CTmKfwXN/FE3/D
j5+mI2sX8RN4njmunDuDAAtbQl451RIqjrhf3ezM8u7ud51LkmPP9sJ8cNsVHkmn6b0nwSBQ0U5m
f47WQXZfXgQkFUgMeE/Kya4ZjCRD5mf8vkHkwZ1WU8xz7qkQ31cvw4k/6IX28XPvn/49JcnASRq/
LxjwvzUF6XjdEL9nxlXbpTdcnoDEM4JT66Qf8EPDbftqJzY6uCx21P6taSgNDrEvj2oLf4cHEHoH
OUOr9HCqcGqmpvglBjpDnBNjN75jz3HTr8EyrYb0IB3c6ze6i4LIDssXrrNmdQG0PYeyA1tB66AL
TkZwWfNTOH/tHGbGvCdRpHPhZGylOP8xRxqbu+qaTmJPk65l4k+zuLc/D8FnYp+YlTbMNTucX74e
UYBaJB1Za/SjPfZBnFn7S5foJ+yGlc00cQgEUIJh9ne+phT1Zq+GRk4aXDLtSwuYHl+RYbAzTB/D
u+dpFWC94hLiimUDDGKCf+wYblyKj9x+A3fHgH1CzpYvCgsINJ9fBvcptElZnOs6nGf2yK+84Ctk
v/97JHyRM78NBKCGSDJoAjAD+ftAGKREDcdRyVfasXBAotjdfLqyhA6u4EJEcuFUOYAsLdkCo8rY
GFmGa/6b1s3BKd2RncgGqebcnNK+IpBLLXV/cWFqO5qD3fH9zDVdnf+d3/npesr9pnteO1By3Z7g
QbEeOrAjVng/znV8sBwCL4RUvuaassKAgflztpH/4j+j0wsJqyaJLjod69YWPJWfEre7NKB+vb8/
26wAL7jDmjKVYhWK9t9qL3FaXioBK0CV1o6bLAjEpQDjwlVKJKoEEo+CrLxaAR0AT5OSgU8xUhzk
63ifbS9B51d+tax8QIoFRDiFvkgGaGqt3Md25hMoEfOgCeQqc6IdVK3mKVHkFEdWNgvUHLzEIkot
ZWX44yJaVhu+XQ5eEvzvKiCFQGXdo7WGCNrVdv49Nn7S26azV1EnkRWWCFaLP89e0WK5VforsiG2
vqV65shvxeq5ZliI3PppeGAttcCfgWHS0UoR2PUIEFkyWlfZTy+YttPppzcGCZm9bdosAkxw8CFB
uAgXIoFevBjnU4iXr66bcAcPbjGdN5qVjjI3yGpL5orBYnt8gYVoTbWUkcIJ7BT7f4vVv09anGK6
bxNCFohS9KlXowBu/vOkBdwf+os8y1fpbQ1Qq7+CbR7j+6LwWvVDj2i2UAzoLrQ6jbli/ta+FX90
ViBSC/SHkAZCmwaczZ9vL2dpqisZKwqKXK3wPKTb4f4m0+eZjI93IVmeCfHx1yCNqujfzvs/b/wt
r8DNM1NyRFVXXSWwUxuU65JuJ8olen069knHTk8XOeKW2H6TTw8Tz1OT4rUkPSMv1vek61iwLyq6
3RFlld7Azx6EIHAZSb8smiEL5BTkmm44OH4/mfTvY/JiQC0o5Nih4WdA4ao9+itXgSCQNlFbP7XV
GmYCwK8QRr9E8NpULPjXfdbiogiDQMAsSn2vKrHHAxKnQBU1plAL6qZ38pxK4612RFn0ioFsAVqQ
OEaeIdBYvAmuhgnbVek9M0kRKQf6mrzo+ConhejGt83YihZ0+oGYK4wB/M4+zPpZHtZAwhpU67Xk
Oas+oqbBH9JhnMRy5mgK2B4kzZAtbtXtiCuzXMp+GILjJ+AWPCkEEC0jxZCdOkVYtOe1BvCdv74L
AdqCi4gy2bu1VA/aZ9yJ5oje2RP3pCgXyNguYStYzaVbyUK7EuL6UCnRvB5vthy+55L2OKMdM8ro
Mt/Ut7xHHRPdp0oE5nyfVZi7F2RzhuFML8Ah2qy2iWTYKrXKOB7gG9FoH6CU5CWwD6QgmsGfehWK
tJtJwi85lfTX+fWfcfZtfsWp0dW4VLGooHcMngBxlSjR8XVo8dlT5kmke0UFzu2CL/N5UUavVYIO
2H1ff6rqnXg5CnjjiKC7UwXDNByaZ2n9Sw/xB3zs/zg7r+XE1SwKP5GqJAEKt5LIkshgc0M5EoSE
Agrw9PNt+ua022VXzTDH7XZjlP649gp0QU2nkq2qHQ1Y90tx0z5oSVSoxNTj1dMpgqwOYCfe9zNp
DT8PNjKAfh1rtFZLx55JhBStL32uyngw7M8u2HmOWodTV4WJWpDVpqKp/PlIj4/66VBfbrvFyd8S
DbX12YTWbzwfLhpsbaIoqBZAe1sp7WFsdrnnLK4bJ717V/N5V5NZsrGS5e7pVE5a2TYyENXDiccy
L8+x7cVOGsYRAR/5pZthnatUv2xs/3XrkmdhasxBrLRwgvly2kTdXhM9Uy++pY2O5lOhdKlCuvjT
8Uh0Fd6oSWlNmdaXIGFbUz1Ht+iXZ/TtiCyzH1CWqusw0P8ekZVzy1KLTsMaT52dSa7d5R8osTh+
S2HNV69wKYOJ1GSrn5/Yvy44XLouUwFiEIpnX3k8atRqZ6eSSzdhFR0w3OGqYY7cwDjjMig6H3U6
2uXGL5f7TRXlr6N+udoIwc0t33PUNiLuIhlp+goSzKX1cSyCc7GNf/Vb+gYc+OuAX1gR6km97Ksj
fmzZ9QUPyKKe4faktZj5vFzpplF/p/1yZ/XvOvh/7+yXDp6WnSyzFA0LOFqQnuWu0pm3bIx6k7DV
PEXZWjWnWoVyiDbegubV+KaKLePtjp3xzu2QlKLr6CXoJ40JE4xp7Yz7d3SeHc+I5LZI/HDQ+rk1
fHvKkIAtpGcmZagvp2zvGRp295pTvrqsSvZNoKSIx6bQpH8+kC7F6a8DBas+U6diiwNT60sDqDtm
Z5/b1YXocZJXEPhSI8dUu4vc3EbJAnuU1v8QRJ69dhOwVOpC5q5bBmLbETM43cGMKk9tSVT2toXz
/O1Kcb55I2zyl1P9ZhPb0jXIoFqrDd1D/bI6rwysxAqy03zrRCApysZ98ik9VEm2KVoVpYNLehX3
7hh/wkY/5+S1ZiSurmBr73m2cTY66uFJ191LfhrkF/caESP9y/38bojXdWrPJs44rCu/DGBmu74r
TcQOwrRXkCfpwLkWcAI/3wrtX/cAHhbKGIHXcOKhYvz3KEV+d7NLsiLxCSFs3rNR+nwftl8e8DiE
MC+fyqJdZ0+XzS/z6zKdqutdX3lqgbWR1tXLl4K8tXoqiSkq79qdgYg6gIjCPGfXX8zh+/IpLf8W
Hsc6KqOQNEoX6w838XZrUlQQOt62BzcbJR6ebsDHsDzHJyABdCX8JzBADBb0NlWHd1fW8wJ71f4f
MCSaNmyC1J4OypPhljG8ri9L+RFz0w0YQO/locG+UND5PKzCFhoqN5t21ih93TuoipSWO+5hvGfb
hCG/Vw51HzXCM1aWJwd6otP0Vac90J3I488NuU4r+TumMiO+jvVxTtqB/FseAEmPj95pdpjhMto9
LvD29VIXdN/lFUQTdaOO5ftrIP9+6i5Yk/9fT9OQCjuSFtwMvrSaiwIxVW2yxGdVB8YhmIICPglu
55IR5XUmJRsuBQi08jS2X4cpPiMkCgA83D73bE1tiixa7wIAcfXGMXCgvLN5svrRvAPGijXwOh8K
hK31YIVqvWguzUB+cHm58/VM1MVjowvbYCiQIm3kKRkK0PrnHAQx3U5InGFO4kXVie2s1ATMQLb0
dtB2Mo8CXdDkzq2nzKDUk2PmQUucw0rlaSPP795Au+Qhy8+Jie2WAEKlR3hQ7wo0kHapKri3Hn4w
/Lxy0X06gEe0nTvwOmVCRyDFM6+G48v3xEzRpnYAbHs3fq6Ht2ETnsansQaMpPqHsQ6ERLXA5anN
iPJzCZEIxU0cqSx7yZ+f4bcLLmCDNvxhHUhe/TKORnaD5X9Dx9eTkOi9dt+g3Ms+7gJGdAk0biAB
sMOC/K16g/kOAjbmvfNrZ3sPd0eP9Fg8x81nuJC5MrAw7KidBmvZ6y97/M53w33HYAHaxmXNpGb3
97hRRm2jdb5YCUAg6WG4SEhXFezm4zUZ2rS6cl488D/BABlHJr1J5gqU/YYrPL1Y9uYxlV2Kdc5G
oCzpRlceAOZc3r4n9Z1DF7TC3T2+/nyTjW9nK4gx5I4b1Bn/gSii+GColcbpZ90cALPogjyAzi5J
bqy8ZCkQYYqdymFp9C2w+6J79SCFOSQeejgnuMeB5pXhfRkPcNgB1uwJeK05AO8LEh5Ie5pdgDmb
wYFUKLIVeEXddIH5tleD9XVhB/bAQLcEDS3sTdwtZojjuoJ5xnwOQST8knwt+GnSu05wGwc40enD
p6H061sXUzZOsXDmb5u286bQrFMGrJyb2XY+PpqxDJ4yiPKV+571BVs9OupqmY2kBkDCwazdzZ9T
5EFt/p5T56QOlQClP3d6lKPWp+difhxUQ8LZRYOLo8XLdbj7JFu9fvzl/L6HhH2kO1+ciQ10g9BX
igNQ+njIfzB/AX4F4suc16Vg+wLucjeoBaDMkppAT3BNJbz04br1Dz3LIx1kavGvLNfps2SaOve+
9GGAQHKL5Hdkhvhzo6gOUNbgh0RN8FEySVCU5dDgiXyQ7eqEHO2miNof8JFUEiq3AWvHxIN3yemY
XdKlMmfp+3iJ9afUHjiufAgMe8YDYR4JtCptNX/MBxBEGFVkDNFAYfdLyBWP8eMwF1SWRSFFhZ3z
YjibjdRm0PDzUfImROqhypBU88vTu6Bdj3Kf5bxI1SFxBatchOdQesKL0ZNfJTJ8rgFdQ4cFhLZC
2LjlwGJZ6SoeZQGVqUlmLyzx3u9dqWRcpvhV8XOZZKIJQfPIzDFu8djSO5/mdNc9ux3q/cOda3uX
cUZlSmEw46O7wuuIJgemLgkmkAEO5PTdemDmtscOiZ3SWLql0AF6MAOiye0xl524Kx3KIP1+n7IH
8mgn7a+enwkD4gK4EqZTZs6aCwSqcJ59yjH+y4vqfL5LDayiTIDekppYC/kJiGTAfp46+N6zp48T
76Zu7L1IratFEUc+MWZKrR25W3IbYAR6kScjx8nhbc/SB6jRjKnhMGWjQWRgpzBCJZh4hVEYPo/e
19feO/Mvg8uhq75Gi2OPUJNZxMecu8QvMNJD4GWEIs6LXKv5NHFe5C9SYdrx6dxZT6b6uCdDl6wZ
9rx070XespEzfc45BWuzwJj7Mby13GKY8iMOMZGfIHLkc+ST9lwodNzHIoKmNoKoz41ixAM1v79b
bjtE+MBN32N8p0z/oNm/TTea/h1+99+RUHYQ/ykBq1Vh5srVTHy4lAwtyoRN4xCxJI0mAS0tqYlK
PVSlH9vOazywHWMEZW9iMooztEt98uDdxwgmqFACUQ+b2ZXKHfajsxMRb2+tfjNKPqV7UN2meiNT
sUy4OllnfSmfbeQJTfub6T2EcebYXYazmO4pAXHTVe6iLP2sOZ/acV98ywkXpWO5uw9lrPTwjfeK
0X1C0nqIwSNtonQ6UxD/qUC8n4fHjc56OU0G/vsviNS/K3SmODzc+D/kfO3BKP/PjTP1vNhnjXHx
r2Yf2mBSrdnFsO/8ear6ZjvPYawWBF0h6eqtLwv0RlNwuGyzgyOkKie81SAKcZQS1MLq6drDSRF/
tJ8PKU/8750cumMACybGFsiF/QVdKs+t5tLUHLFpdLCedcf0CnObn9BlvP58pH8XEX8f6ctytTyZ
+BK32DMWWFFYmddusQ5Q3n4+iGxx/74c1rwIvHVwOdVQjS8LqqK4dOrODhwGMe8lX8kG/UzcTiBS
XMITfj7YN+uiv4/2pTslu31dIoXl5imzq7VSzjZ+N63gkppuNLOiy8e+Vj/VFi34PLpqhkNg07Ha
6mfT3V0Q/mGkX+9HGVLQphXkUdo3QLXvOovw84xgjG56/UjqVYdFhrmHo5YWUxzLYLFF873e7jUR
oVX8G9DH7UpE9PZ+7x8Mzz7Bz6yMXtFB5VnvfcLLKmPbKsmvX1WnLiLoTgwpLZqpCU7VsXe4l7/w
uVv/brn/vi1fcAjsldqNKnhchRfVXVM4VfZsrB+MlMEgmSkqmlAqYdnlRBYx2vLivs7O68KcZmhR
NOOk4wzDTTG2QOLXE5uYFDw9s1lzXsf3u9ozUO2flN2YQkAFNfPYXu1KwrU0FEMdbnZ9/2Wd/g28
9/cVCSD2n+5/3ll2nXboJWJjhbP0rj2zjKlpe3E+6+iw1n2izQzzl/b1DbDZEYocu7sOZWMocn8f
NjnZ0WXXorZ2vqKoTIKjHuxg6J+66H4PHWNwQ9ajIlwu4iBJEg/qfqf85Rz+1ZmwizSk7gt5GfTg
q8cybgJHgszN2E8K3HDIzbjgm8xzPNyhUaSU/tvwWqIEhRw0h/tlUqpDHrFVu6y6vcRYtdB53vSP
i4GJWwHsgFtsXkMirvCFMbXPM1TQqoQokgS0zl/657+jNuduWXg+tAFl/9khl+VJN3T8pvx9G6mt
ss3vJnlDfcHGBCcttvI4dYPlib3KjoRYAKIq+1ATyOwmYta2+lknN493GvQ0hYYFlmui3eWK9h3b
63S25O9pOzRD3J3Yy/R50dhjMLcTpd3z6Gaix6pnOFi1k88rNcEr24tolNYBlhKEFcIznp21s5ff
z8MDlZYzvRgSjcDnd9OtsL4Fv/35pujf9E4dGrrJnhOdPszLvxuVakZRrlyqRIzTW+arvlukFd3p
xl3AkSvBMDtXGKCgYWRPR4YKM/o8spE5UreK1TYuPR2ivD6b81vWei0j9MP2TLWXP5/kdx3ur5P8
MrLGZVlfb3UJtgFxW7m7OGNgP0IOHSPlSV/mu4UFC+hXkxCZg75MHzqE1A7FBNVgR/5l5ErVW5Ub
2ikRxXSrhPDttcjau3kqWyKzux9W+yegy9N++PPlftNOEaNhKKYT8YHv75dpP99rqP/J+fG5TIwm
cJNA6EhD/fko/6L2HY6C7NeCZ4dr/pcJOEvRuRgn8CJStwzTvaR9cHuwRkqPhrG9/bJi+ndhwdGA
W8EMRAjyYCP+Z8g8Nmm7OdoXbqU+ozpGeMguWqGH+/Wyvj0Q4yToCaAm6pe/2/PtrmDMr8SEvF5H
mJBgHVLaQxkK6196zvcHguABhgDe9rXGY1hJauj1MfERyXNFVDzo4TiR/DpuffugLF0lDcS0Wu0H
4/Q/t67IreaQKHYstUU1xjZlS2Wdw93VoFVgu5pvf24Y7e+GBOpWTDC6jj7l6+p2X5adVnVvx/6h
rQRqjXFFlI+KRkHM/3zDPiw54zpofuzxxzhB9D2/dE7wl459ve5raTfrMK4Btjb2ssEVW/kgA4PK
F1FqDg9DOWeunPtti7y/DVnp2nbNzlMrJUYpvk5vh+0e0dWJnPDshOw7pTyAqKFKn0vsQn9Z7H7X
zzotpG8Sa8JC/st8Wqqna0IOWOzbBiG+IBfFqNICGuXP9/O750cdEDmbJVYU6pfDHEt7Z5G/F8sI
q6pBSmaj8sEdyVUcKXCZXf18OOPflTW6NUPaP2JlrkvO5z/tparrtNlfWjGmdorTygcX7IGgnlZu
C4s8kIQ2mrU4C9NyXLacOIp6ZXthw8A+hCYhkcxbaWCUuP9MtHOok4zQDPdAwNpQw27Bwg4EJzhH
25R2V1lNj+RZjF/u6fims4gPzmg8L8sSQlKrd+NhF55ujMq4f4XGvWDll8WYvfROcLEwoo4cO/Mu
O0+PBuXICMA5CSe5TjCh+vmGfEMf6OhQc9rsAcidQuj79w3R0lzL9pHGmuWI/NlpvSGIO73fVuUs
ztES7d6qT2V7emm/UU18M94OH2RVPLd/2e981wogW1OLIyCF+uyXk0hbe+t63yexb8H9oPKnDqqy
ewBoO2+Pk+wy/PmasYz6t3VjuUMDoCMzzmOD8vdVX/VI6VwPncRfyx4eHA6U8cEyhKk8FPIxfH42
/cB4bLhBcCHrCi526R+A4HbghwK5URxgXw3eMgS1oYjgrGdSXhDUFBWN155FzuLlwA5btuMQAXkH
YSvAJTtwFpJSYXVx01MABvbxkqapDPjqnGbCyzqD++DyABhyCGy28O250PWIMfUw7QR31fvG7DwU
LYgUE25d+0lKElAN+T3Z8GMhxKvgdXHWGKg6W4GdNf72REIa4BKmrA/qZAPDmHtwc7U3SJddISYi
2+ZshKxdirjVa48EiyoGJ+iKKlcFxxV8SlCRhtnfAeHc9W9QHIW/xq7MkxLXnRR4LJ2840B+Kpw1
gsZ9RXjNlZ9O2yC46UQ4sHHXWqsB0Wi9xLvMEMpR7gL1HbwK11wwZKwWgXnrUBhy8klWX0iU917D
lZ+HRp9c3p7If7IuoZ8TdG9rxH9cSdZNvWaiB3DbXD2QDNM7EEgbjRJMt34H3E9AJHuqEI2a9qlK
9ZBgUX+SF4541FFYzHh4EGEoKORkaiuIpEoIxhfv1L1MTl0BrXJ0KftFGpAYwn2RJ331qidpPiDn
fWHVQ6rl/P+w+9QXKQdKZUjuFGuLtcgbBB/CDJmGhpEJgDT2nhMRi6CuAX+3kCxZfaH112tCz9Vu
5efDG9XGPx/TQkaBZ1D3yK/hsUUzg2dM21RdCFSAU+wfqDUKJCU/E4z87l3mokYRyDjjtsKJZ8Uu
8LPAyEkvnskzaHkkGfP45MSj+a17nDMyiEbgDqEVnYy3hvGEJWXJKZY0yBy2q3QD+fxkKhdsuNm8
DDU+U56yoPa6+/gMabU4fjrv5QPelMYmbbLxRCVjuLSKPsGdcq4cgQQ+PhUAHVRf5xOkT+7hRheu
OZZzJl2sJ3g+NQbaTZvro6H1CFBAwiA1WsPtDE5vAugfakfIpPLSV2nP7mWjso/3Kf/R+HoUA/qU
Ajjo1WsBpVVQA4HuH2XZnqDpcVf4uXLqwtkVFrc8zJYXi2if1yXA5O0h4eyMU0oJUvBt/JI7A2dt
o5sgbRbsUn0M/tY9UgXFJoaenbrZRPRN0prY5dC35LaoW6YZxoF3Ka9gIQl6/7pWgH+xoWZwaA2l
M8pwIy95AgwvbzIE/KlhSjvgWaDJ2M2kxklozwx8t6b/y02EU4qCo/J7p3c8uql2csf4NHkSZ/+K
YkMangwBhMrSmaqeDCslwKccXb4j+J132fxOMabhD9kADGyw2BNnIy3wHQL5Ax7tKmhOpUJzcxN4
r/DM3ftCD0We18Zyn/vMpLoR6N0KiSyg3JVuM/xj2htqxT2dr4fubSAjIC4MNAQizKdFqHZjtBQE
lI+FNC1NTJqC3Ca29oE0OCkLSfMXar2MgXIbpbLCJo2EF9V5q+hwHcTeVEG65pwJu6vMcfKi3BL3
LUb4CMFfr3r9M9TLJyMBpgnDTaGfVmOp2cDjAZil0kFBhemhH6+ozK/uA6lsSfGKLjYr6MtFH28L
aSaPFyWsFfkSDHf2WDpa4rWlEe2dOrR7MmyKRCWj5iVl/jMXZY7l8s5UvqTdVwNrKMqA00R0ANdX
3F67l/5JkGWc9bsCFVN6keKt5eynGrqIm3cKGwTj2lolRVnK/1LRvzKstVEF/NECaOgupCLT9qax
1I9ITEFuEq2sIXhDNwvk5qJEeLyEfC/VcxEQye3HbFGqftJ163nHpxZId7tOIDnMIDsx0JAtNclm
CbU+GdWE4XAcUxztPmYQL6a6jshF5t+YHsekBXLuXifS8SDCMHjdQrlLF/cDSx+KUHgn8T7RFZl0
V2SQLva2jC93J1inqHJEeSQPPwulii/ygK1MO1IWFDU9RTFuXxzcHR4qLJsxoyAV2A9axAd8CkNq
U6GUOqSuIVA584AoCmiZlCj2rlS8WswGGygdkU/12/GB33nzQKf0AcGed4j85u5WXeBOanWZJ/A+
lq/celHdFP6ff0X7jEAPl1dqZ1THpHu+L0KplzUjeYQ0zZcj1P7MawW7ntTr067vuyHvfan9m5eG
6HbcJITYOsWgxTvA90b8gTBTxABNN4LysZ/uJpZTdSkudP+wQmpUhnCJYAkgCHEzv+ras1tP7eXr
ip/Kbx6XxyVeH9j6La2JXILQEIQwILQEoZzXVOzkI4VoIN8JySAUXQ11Oml3YlHwIA6MNEj3N3//
jMzIY4/TbUZCZ6A0K49RKhkAhGib3ixnJQWsd5Q9B2fld/ov1I5UZ0UhcCQDIpOFjA4slMrBgubr
UOlbUAHhng1qnpKUrvK+/J0FU7fq84vCidnx3I49fk/KNlg88EOOtCgHj/c7UnGDeAKV5TzYu1Wo
P6pPWBnz3r0Lo+XmrJ6lYzwq8SdqVTimcZoMy+3+rJjwfj5PapNU5XnzzXnh4mlxrty1wlOEvDGR
7/CSoVybeWTE8Gjzrmi3aEhd+a0aH7akTzoDdceYWhjn6XrU06jeIXy99HIEDO1XRJkDnRSo9jhm
Fder+s3W/Gi2UIz70dt9e3xq+k2/fkeClfT2tWOuo5OTPcOjO4yt3nlwHrReEhwmu0bPXJPXjlAM
WRa1SUhAuk5AjVO9SLmU2PW5iLC0vjCFbjzIP+LLM+Nw1OOOeEmY0uL++E7Y/cM8Xt4ZXGCEeMIL
0XvPz36X/zlu1wlfRtJbCE93Y+qJeGvxvhtDjgiRCnQJbWqFRzd6r14QWNIqbxCPGJiQhzFAvVxf
iEgqhkpfPzrYjA1PhYNJ9Sc60NLvjBJ1YI74Jdi2Imq9YSnGHyOTeHSHgLmp/PS/r8JXe5chgrJP
wqv60u5vvfbbnzavIUOgHRfeGdoMUdP9io4TDx83oFsv/5wwN2ctpKqbZzwZT/xJV2m/IWdGavan
BirFWpqwyOXugc5XafbizyGMK7k+ckZmKC+kZglC3MccjYqc1cVTlYqz1KdFU1WOZJ6UUqN8XumM
Ts7qF6ga7QM7nL/hO9AL0ig11Gow6b5GLWXFDUzVyhMk8oflcR5Uw/uQiSa4b8gkQRgaMKMUq3iU
jZphimdFNpfXMfEsIo2X6rp8OQNw4vMNZ3mdLqGGrLMXXORG6ud+riKkWQuKjV+PDqfZTZcnFNRF
yO7YWNu9duNcMdWwx9nIHmv4Ly3MsTngG3OcT66TanJCRj1iFgzQ/QT5OB2kmHg//RE9On3foAdt
mHcxplPCHSVxw1XmR6IeLp4yb17jVfwRfzSby2o3jRmfNHLxqs1+e1k1r6dFMkkmnXE8UvGnGFQT
ArlHnQG2G2NrWBEmcFoUH8eZmHYUH9rrqSaawVFZWBruZcuf8ayzyROnXJWry8zc2K8kWqJMOk/O
iwMmHp2u1j8OY18JDuFxmWFER67DRAl2C/kJLgroru2XZFA/2TN80XEmnZ7mSShjcu3HRNXPD+Ob
r4xImwqzZe1H0+P0fHTRPS+tt7Ph8H9+DV3fk0iho+llGU/jqepnU9RMc9XPwzxU/ZQZdHwN27F7
G1pja8wCcxY//CUyasgo7SmasdngJ6ctFfSFPRXSlhWSYameXAOniv0kDeLJha+dKeGD6KCddnCf
mLittMPs1Zjb2OPNDRwd9kyiIaz2+QXqByYsECrm55Wxc/cTrNLqDYS/2gXBSlb2FE9VQie3CY6P
UP9yvBvixXm7w2cE7X8ySnmRU4ivHzS1Fvcx803sAIwxpRKoPLPTLF9VPIJFvoKggF3b5raxoXrN
MwR0WCLgm2FPOejgHOzmh9Xll2LdvyktcEJNVSVnmtiolmUINvgf8MhQqkTd64fED9QRke9PBNmw
b5pom9PBiVfK/LBIJ/txvtzF3m0tneQARyVnF5S/F/NbeB+mi9ZGe72sjoE+RRhjB+bsuNy9IafZ
PbWgI7Xd8jpgz/l+GCPV4z91WfCs8hWUto0e6qEaNs/2ssRWRMO48OO8jRat4fvP8Mh3Esa/LvML
GpPcW0ZVZlxmDmoRwF6su6dhcnGsIF4TcTd64vvrvqtNtIk6U2cGHhu3z+IlXZZr7sqb/Va8nN+z
+WkaWLODbw/qkTGKsNbB7CbAS4L7IoPBear5nQG8MNxsit59ZM72S2UGsxGIZVb7pb+b7BZ2YNN1
Lr7NfTqFUadLLEC+VoIbcrXFcWnBBQqrkT7pzJKQeY5Z7jRI5vbI6lkD0tqghxx+UVBY2jcD538b
wRfoqB2fUqvSuDs1UsXd7LBUJunw7u3TTwEsNJgBL3dfrAvwNvC58EGEB0+Fw86RPJNRNTbDPTtF
3BGxdygYJ1oBUCcXuF9GfsKK+4DFyCoZKMFxiXtNaI0vC2pbBTGPWtD270G5uCzKcbS+PyW+RfDb
maxHYptYuh3CzqgenkfxIqXBlBuD5vJz02j/i+tTN6A82IEdaGCL+qVpHOtz0pxjij4Cr5zwUBJH
pV3cxT5kmQ4rf8dsIbvq3bPZpTDmoVlndYv4+Mhjk/ky72ZCPn2AKy33MlVGMnOCt0BgQqV57hON
6/180qbx3SMj/hgTNwO5Ca5ff/fbOjW1naFRjRAnmjYNFrx2iCcrBh+nZcZWC/rr8raOQ1r37EaB
z29N7EXrTZkoOMc0pSsOK3e/41+YkyrcKSIIgHYvZt7Il5dQXsrEmp2Wx5BS4bocHWgc5uSwzOgQ
l5cTHaNeJ0tg5Wk+7fi3IGegENuleHD3Gz4pec7mGAOEjZ9yI83ShTWML/lTzd745bIWy5roBcHW
JFrjmoO4vDUxFzjbrDM2Jn30rEEx4oXlwEAPC0yv9vDQKuw+jF49bA/SmTFAXIk/X42NoQZ2sUkJ
9Qgr4log7OJktIG2RmfZzYHDpik2LAQuPzrQbVyOi7HCoK/Oy5EtTlq+vIzACqqnXWBO5Dox15mR
WjO3347z4zyeH8clGSH+Efus67TB9Ja1xUAmWdm8Zn1j1B6dpgdeIvxNMdPCAysogtbY5Dda/F4n
Zl/W8uWe3EgAckEQAnFQ2JK2Im4MyUNM/xQQ3j2SUQqUDPMbzRMUpxlXgwiWadQ1B0UfvumIwDY2
LyKRFj+AdNCGctW40z2+EEyUELSE9ix0aYS0NFh5szASZWdMG8VHRVotZrTKGnta3mB2+8N0rE93
y/Y0fSXRwSQ43LtujKm9d6KP3bM1JQFWvKuOqzYkP82158ePFHLvtNpU18dcEX8AKS9idvlbfK9A
BNjjY561wmGEBUe6wOW1s1HY3U3KVbQtP+JZvcoXGcYoWZiFB4wvwspPpmRrO+cp6mm0GCy89lj6
JCzG9uPO4LyomFgxI6OCPsZevZxr+AFV/n5OQkzun5fx3GR9wqqs5KUG1aLDM8pGjF5hAgf0KcBb
cJ4gUbgPcf5XLOdK40WwcOcb+bYMr/xyEV7mRUhLHsYD+semwLHYGhqes+8bQ2yDg3qFMfakgHre
8eJt8ZEJTLbBGHD1WGZxsZF7nhy39w2mZxOCErktbWe/jVe75ziwQ+5dkA9KUlcKlkMK4bbR8D6K
oabuh7iK6sNkrA/RhI/tUJnH0owGQDATDqKSI74bimd+zFB7JHAlfGxe1ml4hms6lMWSMlJGFizE
Kd7BuP6QycmUElWsshh9M8wjlFm0PMgK7DCv1ru3lM15xp7bHJGuGu7eSrb84V0f7Vmh8cY5vwen
j9UZx7rDVC3947Q6O/IPu8mddTEj3iT2ZUpTn9J1TIrMLFmbs/voENoz+WHmnyG8MgMOy2E9zHoN
FmMEmiKQml0mEFnomXeQDDqpgXRdHMSqoJxYA2MQv5kwSzFq96vQGlgDMSeLF8dJyYhgzXNWWE1/
j9EtJj9tPHPOI84dmiqhPfhzyITJR610zJjiRcQcQgTe6rgQs6s5C8Pzar9QGB0scn9k/aY81xvl
hJqsq0zPq86z4sdjm//a89ZU8Q+BslT8C8UrK5Bxw3Lfi3G9eSz6SApxGuYym2Al1ARNaJCj5Lc5
6dbLdZ7Pi2kxvc7rZcmf7L1eymU+z6b53IAEPq3C7L1e6jsnm5bLbJpNU5T9BKvwRQuu8yvvNNdN
2IQ7lk+H8QuWIzhdzKnRqt4RGG8iq8l0VgUXvNuSUbGoLWfhjljAwV2F6Aq43x6oY3FhM6edaes5
/mUV+e3OiyxNgknx8mIP9mUO7RTRTbtcqazmlGu0Hja6QwocS7tH92NbwnoSDHk3NIYMM212slQi
2PrfeCXB5yBe/FHfwNnjdM9gpFb35/my82+Jm0n+Pyf4ZYVTnttFO93tOMFePdptYSOw6KP6iRtP
sNSwSzxMrf5+Tpx4v6ICE4XWCKkMFMx+QfnoxNsE9FPcshfjOnWaA3gx53f6GIFTUbo4yZqoKGKW
1Ce6zHQ3PoyKXwgVlOK/WaX99xq+MHdu8fF6OkRcg8457kOmeaZ6puCXPWR6i2Qez3wqmZuh1nnM
0Uyx9iJa66wNbrNiZEuwjx5qU02cJUPz+bg4smuKJ2w8aDbVrAoLGmQpG6TVmY3GbaaxYohYCKR+
gf1kFCpP52nqn7lroLskd1AeWMlmFlY/Xow2djDJtIL1hwUTckiefDrRV3Wo+ZfwMLWZU48MvVcG
8nhQhjGObMpkFzD544jBSEsrsaadcOcnrwYekDn2gcw1xjTfoOkOVZD6cU19e77zz+MOegR8JJOx
5aups+vtfbH+ao1KvyXQiTLTRh083ewtW112XZ3ZcXjESEJ2scbEnO0W+lsJ2/kpZqdfuu23GjD1
6bhM18mL9RZj4Na8qH7VF9FXCVY2ao8ZZ4L22BgbAxAhfCeu/eOkGGAs0oWiPlmwc8QYCWe3A5bx
7Q0kN5aD1Nj6yrDkXVfELfXg2AMSg9/vLQQG+bmF69+Qh5Fi6pSaKXnDBPjq71VWB11NcjXhYWH6
hntWQ+p8xBzWvFO5OQjUvcUgoq8XzlVzEmxYLE8dpqioBA27eX9kcZqbLTU03h3wsuuIyLtHgwfy
ZH2Rs2ioHnxtRCuaE48QuvSQfFIYoI7EYI62YUDjwCiumTAxbi6ss6gRiZephuUj6+Yxt8kKrfAQ
GGGhAhMqQ0LVQAeDNDgudrJ86yQUho3wMr4MjFXVU0e7/nHQ7pZ9qgX9cqU5Q52dNolFzLACaWhj
inuLy+wyO9BGJumkXt2YmKGWuvmiXDFJA3swhe5nS946Isi3b9B3rwB8mHcPDQc/6sV5XT4pq/Yi
8g2gsm38FD8p6+Tm2iv8tw78oS/qNywj58qIHJ2+PTwHjxcTSIShZb5SSdOpghhJwey6tSL3HpxA
NJsgo4dVQTHRVqhN85HFYHfYnlenlTU35hH6Qv7Q2P8eN2r4m7Oy8d3WxoaEJQQsxmbry6jXaJqS
7KJGtjZnzM4d+uA0ezGf4OIenjs+lZyZuqqBfUqWVOYmBk2CGZO+pq+tvZNuds9YrkYfEp3wSk+k
ofcLbFkK7zlfdwGWqQrg3q2PLZZ/XGSzMsbtjbrJqYjAyuWhku+eejY+Am5ChQS//HR0GuuD3S9t
/9/L/JudLwPnfzAMPUuS+21vYpFAHZTSNjWZpg8L7FeqzWNX9R+EkbmN/Ra0NkRmGD/8kyJmE7m8
L3C8maOX7bVf0iEIGtqjdE0YZ7i3nF/6tK5+Ub4/DmjDujXamgkjTP/yBGtrb5XJWS/nCt3xgKMd
GW2F5RIuYvQ1imQDe7jqcFtJ6xha27s9Mpd3qlrPBMoQgvp27dHQ3ASEckbExqWbrFrDCiJ2FznM
mtUo6R79c9RTjl0riPRZYaANjcYlznp6n7gmsxfjrsoqAjUidZKP82SSvOOYH0fDa+edVtQcvAQv
6QLX+ev88lnA5zg62JncFP/6jMc8jQCoHCeG16tbrasAJ2ybfYrh7hHZSGD6rX+lVEAFYmlPmqc1
H2xQhCS29fkya16PlJvqxW2wOuD9xNnc1pQdg3hkEvOIK/B5fImZlJTJnU1th7WG2YztHlugrcaO
h2JMZ8Cei+CYFfbA2rVLEe5+7B46bk0JAh8UhFWNV0QOFI2bY/aI0LqjxOzXCNqJQOEWWOj7Vmub
eNGWkwCFcGeh+saed1mfwI4IVnq/YldtuTVR7PjfXrt3VgH5YEdNl+oJ1R2gTcStDAVvDXobfRDV
Q+UyKGw/i9lfnIEjc7fSQhPB6qnX0buHXsk8ZveoUKIXrMkz0evu8T67kWt9HBQMqofPKyWBqne9
feyJd1Up3CkuYvrmvr7c+xa52zVO90Pllb8lncH97pd1F4W95bff7BthAP0zQngfRS4KfYccFSvF
oh8577OGhgdjrXb0rrbwzAPOYrMDqB0R/bjIJ2DL2uudzVQ5O0U9E/DSmHByp9Kp6OoKd/mE+th0
DqnXUlGueubdS6H2NK6FjJKkif8RdmbNitpf2/5EViGowCkzKuI8nVjqdoOgzMrw6d+L/E/y9pNK
TpJUd3q3wm9Y6173YKpDvYj1vMHShUNVI4R4sB9cC1krbtHIeTETUq0BuWwMYPEOy/r4FhD7TNHQ
wVjfzfBwlgenioSZzSs3J8vJVvLe8+4X2Tcgo2jQ6yxDiDrpHqf/coXAcXxMRO17RC5Ekbb+TmBD
fLBpDTeQHrToS3KX4rWxUXb28MCwKDOySq8fKUj4G2Lz1ygI3BrdUvxoEyK1z8JucBMCt4qsjJMc
sdbspU4FftILSyHSEqEGj106v1IxJZJhRkaJdlCxWpgxSPqpbDGdg03XJ8ItE7qwQHtdjNdnITbc
SsnYfkfLFOtdTyJGp1mNCPggDEPPXtuy9nJlvmbx4F6UklZZjvr7TwYivhgFhRcqT5HwdoeHQ4Y0
WZcCIwKc2rC6vhB5bkB3z8cGD1+Ck8MVS97HomYSjOktc/EbdD6MazPMWRC9v80vNJ5QFzcoj9rK
wLEamecsiE1iHfkK4VCvhmYQ2R/ieUHpLmgByFrX+fXg8YabEFoiwaoROZdoJTR51VyJlNo4PWf0
cAnQy+U/hJzdpfnrokEwf/dmHk+Mx/VnQE77Xtb2r1wrhR4BhxgW6p2iCdfMAk0oVdw2wJjVU1Zu
ytb+EqcVU3cxNXgtWgW+W/NdluSL689uGgPh5+xZ/QnPX0M73VRaxBDwxjNgTWVY6CVa3uifHcyk
c7bJvcvHCCQ+B443ki7vlMpQF097bI4Zni21G0ZlNA94H5lwQxxV0vYBRmPSPV4Xyxxp4EqIbd4K
/DTcMKDSIzzsnzfFERbj9uBp8TuPkVnuFPiQTigYCiySfgqzKD6zMSeAI6r0FInXDLaqlr1wUqeo
4uXRHcF1ym6R0YRojYxqGasmiTR4jEG6U81nzNWuJdkxLuZi45zxaJoQ3tCeyslJRF8t66O4MNIv
a82cMNH1VC28t9N8LSlARcQMAeNIiyf7G9TmXK7CoTbaPV/mKLY5jZDi5M9ph7Hv6PqSp8VtJMxY
scXFeEKJGNtFxe6wqgBzbWJrI9EdyJxShtJYbbPoQzTEYzunWHiQSHdTxnbqPyUzwt/fCt6IKJFJ
16gyBShnI0dttidEqOfE/lBVTbt6LZf7Qlel6bDUouz2apyFcqBiVKZ5rE+QFmvRGWECsfeacHi1
p/QkEjBM7q5VgXMARNg7VuYMBgEekWQT4zkoLMf6ffyLgYz+8V8AGzAdmFJUuY5rMUNSYS7biYgE
Xx8ItrouCQKRTbY0+8IJznKn1X1mtgESMkCrDQ2RmwaWYaodRsfyon0F5zJCBDxVIDu/XNgLGCaH
V/liTgq3wKTrxfogUW3ascjUofV+WhXGnl6dGV8ETPhff9cXCwylH/zSzTRXef89wwQgElCbtgiI
2UcwYxjIskyCw9utGS0zgyoaPRjA5nhvc2uIDULPkEgRouaM9N+uQg0XIsOHswkvK8SkdHS3uTjs
xMH8u78DA+2e9H9quGfKNWPMx2Cb0+Je6e0Bp+otaa9+DMEKn8xePpqDUTABDaGPiWwvZu5P7Rwu
hdoQbdF78+WRBl9jd7BDj1s82NKh2XiYqPnZCJKACATzXUzefYBV9hgbVAYKk85lm2jMwt+n1J28
dLkFTSn9ItAHzNiIe7PeW8Ui3vOvHKt0A/iRYveHLAT1r1cQgGoMWfjAjWAfKShxfCfovHjQ1LrR
bHxVjpFD1AlJhIFRF0bzO56Gs9eUINIZJgoD9w17xWnAjyIoDC8vC6bqqVassLUlogTC/savpWtG
RUGkJzQCXoZNZcBDn/SxXtHibV3WKUFW+mSrwqm02x9OW4bucJ9JQCa3S9+xVncXv573JhPqS9st
awPRWrFI8axsrA+wmv4Bo4PzEX8QYB/TK6ea4YOZz8It7FHtS9DYkVIOoq0ezXhEYA4M/gusbKei
kaEdsQDb+Ze2I2wdlJn6JDMGm+aFv8LTaBa/xfEVGrcK61iNYTZ2lcR467UfvQGOnKIjWav/qL+T
WU/hVe9jbOpYDRAIeezsrinRvxC8ppR3RsvNyyb2xEX4IAvbTQ1KTOgCF57mC2bdrthzuG8yBNIS
WUBj41cEhhQ1zoJfwi6wT088Yg38iP9fxkYFTNH4YrdBJDiCaV3lf8nhaiJKx54h0nOnPIRTMjrb
2aWy6lnd04/LUA9+cTNOT29xWlnKxUwvJhS/3q14fB/jDos8s9WltdhYlw2yhPBtLPP5OPlF6LS8
4GNByTUxin35M6IqgSrFoVfa9SYlALEw20PufkJtBFcXvz/9SwtfrAZG95jgWZJB8bJaZ9S7x0tg
jUFPqMGcGKtRETbrb2junqece06EwwTb4ypuxnYe9fmnLPNye/HVR3ZFxwcz3g385/7n4rU2MAJY
Tdj7obwWpC3z84RD3K2LR0VRy4nG6dDCsIGCcR/uk57XZnIr28QvWOJaRVqmlaQAZOw5+9ZZg3lg
UYUarwXW1tRgBmyfEB/Rya2G/yzvW4O4hhxsDoNvdqiIutunqyDEW3vhIwldha9FfIyZLoGG2ZcZ
7Q8vt3vaJaXKDYlfuiQqDUyc9xWa03CVWiCbcFMuruLgfyjxeVJzYjPOQZZqq8a+/g15kLVLFXWo
Nf62nii6T+bVvVkyh/+oWrwtS+MDJsD8tbIw0BoTYwK5rTKGbu8i2kERxngYZ+8u46fuO6tdvaht
JC0dT4eSQW9kNEvlZeP574OJwa3e5BAsoAjH/E2uqsHToAE3u8LwR1PRG7jqT+TCvYOdO9hWFmzj
/fBQ/xJIvfhQ0co0S6MUd5BYuwEWFnpC9KQ/WFPQNbMYyrPZzCiZOEyp1kfsS1PhdLzL8K42o9kF
rWSg1zCByClZBPcARfvEjo645mAPqY8I5WLwDlWSCYffXuW7chbN5thAUqRMw3AD3qoK+xWKoV1z
5c5bvElyj9ebzuC14lC+/9wIemDqAL+w0CoLearBXjMGbgHw1FuQt7R50Y4yz08fHYlhvXezgGsZ
7unBlFNNNrrjhBkiEJ5o1zPR8xujT1y5qka3KeaByd8W3ETZgHcq8VcJJixcXIvXLxFreGuyo3vE
WeWx7+Mao/lzUd0lV+bOgM8twfjLNObmfANJC7EyhqLvQ2PVFY8nEbDFo1pXM43Uwu6+R5dmPXm7
zby3nZEHWrjCt2pRMFyy9uS58i9GG1xVE2z95c0LalILg1c1ZlFsjkZuyLf3g8KezKgLHIKe/7dE
5O3T2MUs1mjFLcmvjjnYDYhnL236tPbPJyx9POa3xL+tBySi7KLF/47+/cstGdEVPFX4xPbbV13u
seA+cPcZTOE3+oU+LyWvLaQu3ai/l0a3oQl1btluSCOAC6U6XG75ErSkdsEZrRiWrxdvYYAVayyN
IRIyXZZ12d7JPb+sxw+HS0rO26gzLmvBgchCnrROTwiriOAKJm1mgg1+yUagl807KjsZDu+mXjSp
dlnkfgDVWcvejgL3jED5UV8ocZo8dc44olH1CmclbEP4b5PRQGxkHvZXgkaRPqKE5jSm5fSbRbI6
VfZnpOdQowJrxP2TsM+ZPU2sZBobwXeppI5yaG9iBsOtr0/8BFsuBkxkxrZ9NgsW6tv4OLqJYxvK
y8coYLxEloAyyrocBvBhknXwxsm3LG3+CKDKsrs+JYo6DhMiq8nFHCncoDrliTgbwB/dfs0LPjIE
8UxbWkqKvYxHVt8KRkLkvbJiTqGWQ7d1GiQtm8Dv33aft5HvlfOe8mA8fRpvBsQSlGeehlnB/9sJ
fASooijeRDtbcP6tMSxzerTkR8AqaMCoveq3Rne80bgMrRINNMXuYmyJ0Iw7H3FDaYXbjLnrPodt
LyHSaO4EmpK2MTGzCYxp6cK4oMdg1c4KoXJmepfgbgIe8oZacFJP8CCwLZ7lOEFbkcm3QpKsFbyU
rZrb8kWHwz3stOK32bcUJIhSJlbFTyP8iRRZmlDKMdkR2JRwLzrie17WeIBTqt6dOX5IAU2tF6vT
L4AruBIIzmWNpoB03JPUwLPxBK9P5xKaHQVVijxBNFB7ZVCVx/NMmMqdzl/FwID3hNXtl/gzoz2E
3ynD8da8lddcRVhtifb7FErTJJ+VI+Jv8UKEom6Q9lGaqVvjJkLG7M/4V5yPocYO91jtWAmmxfpl
li3eGWYh8bEOyQyJFunPwB7LejfWFKqan3IZnkdM4g1VNjlRwxgpK/Hz+3wWtdMUEGHFBPBApfzO
XKn2s2nQzWvVolqWc20iaNyryYMx58RXIW6SZaRdhyyQYw7Xc1uUP8xQwXgLS7lD+2z3eU0qw0CX
HuVStDCXi40ThWt9yxUtim2eJkU3+z7zkhU/OVvHP7nFispv6RD/sBG+ORNHtsfEli567xS9pJjb
snxfkIMUano0OLZ4h9HJiSQ4H/QfxL4+9tSfDQF9BBP4cai3cAqhnhl7GQnHQkAPoHMd8b1rmVjC
5gSPgdABt/HDHb34Lj0UNAG38iDSknl7LlOOql2y+q66py4pxtB7nSHlMvJP9CE0g1l7g44zrVQ9
kIzXOl0ygG00YaBPuM6zFZflYMu9/R/Q5qgfCf4JpeKK38OaKpkk6h+g7TMQle7yfX3WuNARhoac
cMVZis2zA/tQG7Vm0HMC/Pz89RPF+ZyLrT84wNta4zKdOaE/MgZDQKDMQq645mvsL6hEtgDbQGZX
WWB3fqFl4AOMwb4zvPeXJxl0OjQPSnZqS0OljbPZm+r9Ixsgfe0029LjvSxh/TFnXLX2+Dh0n3sV
76R7sRxwV0UbZXWBn1CuIkO1GPA7AnvKnzxSOnwyNF53JhPY4ww1LNzyaeHGGAqgBOhwUVrQFk2B
TEvGjoqs38gSlVgSldZBwm91EcUJNeG6pVIbrCBTwjwu9pPN/Utk5diSqd/6XsgN+QqQZyXGCItS
5PyE+Ov1jV4KyOvDCCB3o7QkFEtApj/yCnGBOQBCpFPuE8KmucsEZ5uiD8v9cknHAJec9uXNouLQ
vIPXOc8DNcaK0cyPzEEa0E1w/bYOdqIGJnMfv4HN78RLxYl9esVjxz1O1QtzEYogMkCm1cWV7upe
G9foTKCv9b3yp+msJ85VsHafGVMDR7VbqJDYPHk0HPJpP1nR8//HXGD8j+j539bYHySp+DtpP8Py
/cHbjaOaxo4Cw/qmbmxWh+5QPkR84hUzpAO9GNBqvOyiCz/RAvjZT+O5U+2/3JRPTmy3sGsnPsAY
HZJHdZe3Ley4O3c8Z7QOXZCR9eQQ7drbZEa78B+TXwJw/u9ewZ2nH67j3omZRT8A+duAg9CcUmw+
UrV+05YOidlAifLgvs8XaWo2glHjtelNKqt6GqVgDo6pMgN5lo9PyrNtdBSvk98RzSJH9ctVJIsi
ocp99TgmHGcr7ssO684ak/WxGS3rda2YAFPoERGoDSliJ4g1RSNJrI6kl1LLliKg1NuCHtdPFZ+1
HzNo4w5JdZXbqTYDbhJo/6qeXAxwtvhjsNS/s+qmnCJy1nhekc0vRmM7y8yEgx+hZ2J8cYrdyt6I
snL6egzdydNvRSfahXYE6oiV2/JJ54f4x/xrdFB8jBTSOoZqs2S3Sxb0Jy7F3PTzwxMi/zBf/NWX
m8OreOS1H0iRYcSLy2OCCVu4Ys31oEa6VRwJRgt/kEauDE3AiA/o34J1C0nluYkj69nH+Bqf0ogZ
++2b2kyDudzopEYy5ZO6qTrSnrLdEGmb+1Kx6LC7rO3xc4OavdxwVzLxI3Vc+o/zc9Qv3T+OT0nA
kUWUSZwgfuIP24PRt2uGad5V6w4JEg7uRu5lB9kM/Ut/Nl7LHUs6wnCPF3aoDgJDcgfjHGBNXaWH
+MCxeW66ygCLXgxPX9keETlIVx1AryLczGFHv2nNQ/vfj/1//tgElGKcjps5I8n/fyW/UykZhM+8
WpcFEMdk9slTfVID8+88ZjCSE5JTtP90fu4pTzvcJFmvWVPCe/lx5N4Y6Xd4ASRG8vpT7V8oiI/h
OYpd2BgkMlONAxlLP+3QLL+/xfRzMTAwnyTu6/jv3wI3kH94+vyq0BtiCth+//E15NdQKN/Db7Xm
0nATawC8iVyOHC1NMtpf/G1/VP+9Lh/h8QsljUzK6XBee+I+Msq10iJU7FEXew88jQQMlD5/vA7t
cuTCyH+/zOARWVtw3teGGcDwkCM65f98cgkwiEaZcx2bwRRlnZkjaSvh+AgWNdXbwvW+nnWk9e2Q
fSBnSk/Vg7Kh8IQtNuQUvZcKopfW9gnQghYDCjHS3bCfRoeSf0AtQ1TLPBMUEaUGj/Ih3v7jyUn/
dJRhVaAO8V/Atnz8B1NoUkjji5zy5DpLRYGqXHOcKgdjE5/4zMJnYAUyNZlSGad7Wj/M6eJeV87l
az7BQhFHRqheGwe7CWZZvc7KlY+0P33tTdCXDSgBx6u4M7KJMVQ10/271Z9k0Kqz5ibPultFuM75
YyMOjjC5TSwBC0jqf4q69YC72JGtJwOrJbO5zXgexvotwm0GMS4TqRfNxzL4eZnJ4kP8A0Ql5Gjz
fBtRQUsesI7VWvQiBhS7jyUciaH7QSvG6QM8i5++jxfxFJNE1YH6X2lU71lA8KqBfXF6+p5HtDm+
BLwBOqq1s3zshnQlIDiBDvA1Bhz691ch/UGJ6kfL0t/fxB+jZUxOwlh6MrcFc2zlWXbxS2JMTFpg
aX6RZiEd6E3q1lF0YgDx+rhDvsuLegIO6HboXUSzWsdWTHqG1zLKaPal8BN+7p8Lo2BN/c9Mw/7T
/Hne/f3T/kF+ir+1iONZUa2F1gUuiYR5M3KGcIOjWZc4KoHt2vu1bhGE9f3lR/6P85ZZ+z99gCFJ
61ja9F49f9Srk+Jdit27qtZYHONdQiNZIPv9aAXibTNYM6IEDmFkh2xbRrwKP2o92lcbYuVZUcwW
p1I2JRx2xIYXd8hct/im0rYuBBsYZ5fjp8qBSCWl3ybgTzFcdwlpMKD61xkvcg/9vFuuu1mKn53P
aLeDRsztOvptOHgAF19IQ2M8zGm/cNU9PM/Fpp+/nuhTe45C4L1X5WOMk0CjjR4Iet0hLd62Po8y
6z02BjgnnHqi7659VESgNwdq5llY6ukEKXGO8ha9qGC3sfWQZUJBKCqlM/EcVrPKXtSrfEZT8alc
XYAnbUJ2HZzTZDaeRs74NwvQ8xUPnEHClTw2ojdr3/5+56Ah39hEEsJb1IbT0U3Ycu4ki3bWeM9E
4w3jEAw7M11yG6UMLdZs7XwJqM1E48sA50Ws3xoWJ18QHuYA7TWl7dMHgG8uuFujT2R+wbNkvqNo
MpQQfTzoj72a4YSLC/0aw6suMuioPsVBjPTv6d+32F912f9ZtNzQ+KYNhxRvf1wTyqTOyqpJqzWn
W5Cy4etZLhvVNl9x/sip0a0z0VSRWuDSwkXYRXoz1lIQu8YbY40rGk/8R6VHDvA50BuyBPi0ZfAf
S1v6x631t0/Zy+r+Vl226nM4EhvuZOT21vDeczqALDOM9PRIsdJw+sRFl16bbKaY+LWBV7sIMchB
NyEfqHgd+s/bW1nJ22RXHGO/A8sn48bkGKBB/vcnKovyHyK//x1bRBygVhph8fgnpyl+qc1E+Lyr
tVLM0/asIFEO/fHEBILssRWUGYuWW1mwnruXZQ2wFfATFyDjGXrn4qKRSqDC8qidTDCC9+Llk+lg
DZG3ihDysYP96MLVyq+d68WJLexwTrfGbv2blQbbHYpl9bGzJT+wZVs1zmj6rftv224yrohFbKER
YznLo0WJmirymvEiDFyJgvfwxrljyBr7+BWeyA81xkkfRIN7SqshnWYayGnFwAJORqCXZzJKuBWx
lkhBLFwFBTKWsY0uTsCHGQMbMu3ebshMBFfWeFFg8P4mggYWiySTPxoD0yxJQx6aDMPkZWHxdPhK
JCnhX3IzyMTMMwhZ4kpUKJjEqzgFIjYv/JxoO5hFIxDKgUstVuHjt2/B6vTsMdl9nlYG9R+K8QjS
OT3kLL2xL5PYpsOsIcNCMf8antv+JpmL1Q4/AFBs0jCruiy4ZaTa5vkI9e9zMEvaqXIxgF2q2qu+
PuNfyrUR7T+c1hq5vfVBR5jpRW0J40UX6215HYFbYdpe7mpV1UrRqsOpZHwmusWVBa0XECwAdyss
+pncm7jBlIZ9CQBwe3IGPiz1nnLiWWCrrzMDPasRSEX3hGwBLUiQrDCxwpN0DwGgd9RX0HIkXAJe
BzQbkG0b8NDZcw26D2pjfX+S3ETlga+HxYugOmP5IHmInQHGGPBwtOGWsx6yxzPWusNo2U0ZPJiE
InDUx3hwvzYKid8TQ5kThTfFWq9+cAfAeiDtSgMtYK6PimwlLXJaJ5opmJN02eQhjNxm2PM+algn
mcb1SxGNgWL/YceBIUNFsS5AiscnCgYMe6xgLTKIALCH3w8znvG02POewhNq1A8GCheLOa4I5ndU
VtUxOX5mPJ/6BuhDhSjeJodsR89PBvjhe2x/lWm5Lj3lxHWRcbQuv7f3CsOHZfHVqNja38s08dXF
cJ0ghIjP7Y5OsUQKF12T63ePKfZx7IWHnkt4OcUUvSyzXUV2mQVaEm1Z/Nyl2fF7VFBbDdYlxFIr
XL7cBqn8Ce4tXPHM/rjm0+W5GDkJmsx5Vk+g7o1w7EUQHAUzPjnI2BgykyZt+7hiREf1b/kL4+rG
fHPTbke06EBj8pbUTb/wyk2+RO5NNh/DYcbwB+6I8sb98zpH09JP1mCVxM8dX7N22TK0vXW38V/5
77wmNJK8u54r6ajnYg8GXWIWQMAdY0RmaWS/eONGS6CdcX0TRCRqg1Bn9MftlF3ZnogoABqPbxE2
ecdsjl/+/WYAflxvyTWB8f881jNuqfprMX4Glhvd4Ew0RMUfXl51ppgPmD1sgmNy7nYROAQ07f3z
N90HMGx5FKI1XAz2rS8e38vswZuUTgwF+RFs8QS+ABUtefc/8ry48/glLs3Q6A/SO3LIoZvvxbUM
Ho/+azAvb8CNTMnl0ws5XOYTsXsne2753HzcaPq5ga68sD5ZI3cDdXvNBRSzKNJg7UXLHAsDPJUg
Dv5Co8t/YSqi9BPW0aqyJr/KLy3TQtwrD7h4bILm1p7E5fA2nAUukhTzOZVnwok4uZW6BqspUCf1
0JkIo7gX3uwmp6cjb6X+lQ+XEBM86RY7uZNvYn+y4DOFOyRZODN5hau6356Ry1CxJx5qw6E1PoW7
z43hkjfxnkSfrxAmZudwReXNXEDtuVJaBIHxwMb/3LCchLLQcc6Ca93eh9r56IMNEB/ADFHFroUG
6WMIzDpp8DIX95ljsC7Z8ga/c9mfxSmnMHnGe29oUYco+v6CY0iyFHdCL5J3MMbtmTzGF0K8Oid/
HkOQZtNLcRkO1jPGOeaNb7crrdjzA2fgT87QijbJbuwyd9fyK9NM0kWTWPdeW2UlTEg87oBBQ9xb
rMlU0n6hAKwDIPOzssQL6a5SyGnNHNafzpGxGIKCxuusT/fINK++HonPTLWeTHR98rEQm2s3Qcd4
iprrrREAo9iEGh9wl2Agm3okGLhsrVll0EhaHw4OW9Uu+2SJe8HxgztOz8ZuXAs/NNRX8Uq8KrlW
OJDZaJ49OIXTkEoP8yAO7AbDZrhT0i1Yld5lWXqfAWELo+0Le30maEukbbCWYKI4qQSVAizbHK6y
64Qp5ZvzzIo2IGWjfQplEtAdL6VZM5U8BY+yfYkAiiG6vF9+5pEDeKrnurAfz3DyQuVHqJ05YQTk
pO4OTe6wNcih/AFUh1C0ra1kAgaoyV4z4x6F00l0SrnvsJSRZYA1jSeOdnFbibvCCaYQZx/B7HvA
CQdEzfIgSM6egX/zBH3/O/zOOS4yu7JNCPiUUvAi6F3GMmA+GAYLDuquyzCu73+lniCxTckX7Tbt
lPVLNDZDbLghPMCLcQPaVkETZLk3AhrOLydeeDVnu4Q62sUFDgcf2I83i9Hpor8VQAwnuuxc/qLp
DSFfaXym8oJjkbLCo233hfC0GcbG5asRVsxw1Qn6SakIVIZ6/dtnjUxurIIAb7DQntgtbr/QwYeQ
YXbiebBhaloznq+nzGGR33swfDLzMxO54a00NRindoAlFvebxaTGUEB/Fxm+OycIFYgCL668Q0W4
SPUbD5miYToiNmvBTZ4s0f2VusK2vNXHiyOtQwbPIiS2mgCVZ2qO58EqYUhySxi9wCAmiIPL8+1N
tnjq8vP4nh+G1Fv2/2Wh0vjPRPSXvdD1yQOljFD2kGzQTQTTJYrlExw5SKiHi79sGLRWcxjQK4GX
boanzPUlJBYo5FdwJAfwANbMNvHFD0Qru9Wt/c61taq1e8nfV5G9T29P2lS4263GBH3jnRXsb/zn
A/OgRvNZTtMX9g9P04Dg0DOAeBHMcxFrLOPZxbj3iyRZLAl0XIxO3J5ib401FfZsIvoJJsLcYYl2
j4AjDL7lF7GvbBkWQ4dgPXA+5oWDuZtRtGdfC2rpgJSQ7PD0xB8kguiXL87AfCUAhanHvfvEdinX
DVdc4UIAuhJg6IRNWGF9HHEdutwEoetdCu35m8xBZG60oZu4bxVvnG23bjZgSHmD+Ziv4THGi6fz
XAkpiM9X+97kRdlO372Vtabwwv+aeiOZgRADh4qc7HvJ+ATK0XU8tDcmHy3S9Ne1WuuLk31ic/1e
OIyNzEF7pbiwG3FucofnPtVr3yL7u/i7DomsOkvXlBkXWG1YdN/jebClgtpNDqkBEatblUa05gfX
5LaAkrpx4PPJyYc+4E7ZaoOeDz6ypYwuHDEVa9j+Jdz3PlpROZnpLJJ0Fty54sDS/MgS3bheNb2+
5Bw8hogQbI6Hr3G5cmvK8pzAC16SAOnYGYI7valMm7dlXRKbgfJ3PqAq+xWgabHJEn3fIdhE/5td
GBtx1towVC5IlbmiG2IUNTj2vfHgmHyGjw4LIb/RglRMrEnYcsc9GYZO3GbALaArNjRnckx2JZYF
wTpznw6Om1R3dkG12N9LMj/jp2aQpUER7fmbLKvEKNxkqBno4oqXXh2HR5ms04JW5cssHwLVkuLz
HG3L6WCbZf62gLZCT1JfZfhpal8MS3NOHL7VV9Rfsf4ZOADRARrzN4ogYQqVRoVFM6KM9IRF/Uv9
2Hb8dGxmEm3ca1Thhb1MuvbsY2yy1TWaGDkDdA6tCuag+VXgFg34PJyYz01qmPkcxVhgdovgqye/
k15aO1K1SHBEw4RDWeGuAwfPHODZ9DkyUccLjLGa3R4wsNIEjInoXd+WyY98bwANsseH221XHuiA
l33lshhu6AKeeruKzHauyx7NI/yd30An59XqaQp8CEW7yzh9QLAMbOZ1yVk9kQimFSvqVD5nyAGf
mx8H3XzkDmg26Bo0DxbPPEB1GG0nOnu255fs+/dMpouwwrG1L9uffOIlA1vIn1XI2pHniDkGTgWP
Z3DkZ3RWtaXpiR2vUe0LXjangVP49fUDr3CL/6GKECqGDYdfB40RR8BnxaEa4oFxrh9jy8NWT8a7
Lkk5aFNFg10Uepi1jszquM9speMk/xn7tMY3b3xsJH2SLeknwh8QKRbS1x0NzPIqy44Mr/ijN/6A
URGStxoXJDNZttCU+6ylQNDRlaTT3B6jkC/PHFnpg2piz1WCXgjRbagt1F2wLKbCAYQo/rnMOujw
kPCQZI6NHYSUIMbYwPiQLKwzks7Nn8riTbELjV6TONqhOitgUU3Nz1fDiKYxs9Xr/PGhrDDHs5mB
0TASyuRFF7PiYTNd2N0DxWR2xfIHLlOs/N7o9ngBoAVCE7k4aJUaKccMXLFvQvIAJyXzmA2Z/P5c
tOABQldw32w8aHUOoVa+uKiZ+xNKr6vbRC/9gSG5KAO0nvwpQtx62ZOvjgu9ayLe71bvwM4UfRJq
EZ2zBC2b0HC73H/O3vlzfoGmWMgqQtGcuJDXRZhSS3RqnKKQj3bfaXRFe33gx349dVrsay5jf3zo
8XG8M2b4k807/R5g9iRNM67DHeQcvBO0bgf1A6u9IqAcmubzHTe7Fz61vWoIFt8WYNHoHBWHay1Z
1wzeTMx8ihtuXzxXDYM1UwG78tDbMaDYbVToCwy+JUxWD1/8BHdPXebA/GmX8mrwCxFZn7h2yz6B
y9PX0yv9chcOwyXI3PeBDyI9kpfhYOdn2qhvd3q54fsBIJraJfgeaGNm//AcUaPomt7iR+LrxV7d
MZqNcp0v/8uR8VoL88nMXISxucNrR9abkt+iDQ/1/jrTiu34CCuN0hSw5H9z7Qoxa04p1a5U3++r
IwrTkmMPuabdANdtvje8TMFfn6vQpyy7GJiYSE51gzxhAw8Y8T3fBJvJOmG/MGkhEEkf2w2BNJg/
9rM4xfzeOrvao7A8qNRqui0eucgZz+B4Imoa4+UlQgQmdu4LL0WXSeSXf/C2ciovgrASBwKobWKF
x1HzWsh7ZrhMgbBou/XrK80MSt/r718PzH7dFOJ5FxQd2SyfQ1/i3qRGfnz3MJ+Mwbxm5CnyFgSL
hb+t+L3xSPscBMQWWrZjC65GOgdD/PuZBS0mvhIXP7X19NprJQGxFHx8+MDhBpnAHG0Adg/9OoNT
vSYBvRqw26AOq0uGwzbWm05fH384oAczlLHT+qA5o2OEqIvbXdGmDDoS07QxSOZwDjV9kW8YtCbU
nbw1OqpZaF51MhLgNeNq1hwEH531cKcv4qMA/cbJRXNq6sPe929lvhaVF2YWU8xuw/XX849plrfA
ZhQ3PXei278wyIN6OUXpD6M96k+6Zqc5rXUvH19G/hbuBhxBPYR8rxq88kyo2TDcFtRGyDzH7uAE
nX5O4SRjp9DTnz7bySw81wOkvf0W37XWx+InRf3+oURm4BbAhD7Y3EDlBjpbtEu5jXuq04XjyBeN
KX9C8VDE5UvAKK6cxQhj5Kt+2QwXF+w4Mm2qLl+mTkl0fb0MWnfWxpd3SN9QrPBJMmWmewlOizDb
aj9FkwWhC29nKNl2t0TkdwxX4GrSVlzBaAEKUfFuHWJZgZEy4dpM90NoLYo3mu4BB4iKcZmJoQjC
3TV8wK02KeKwNIkMXMX7bfO9+z1F/fZXdQOwoid2+dvawi9Mg/Bk+V2leeeeBzv6odI2AFIFu4+4
EqaKydGDoBx+5lZGOH2s9+WZEYaVe9aEcgUeaOv34xOcqGlXPSDKy/myUyXMq1uzIanqvbAsFtQE
JzOV6Cjmp2kfZLdCccSFhTcm51eJ+hvwaHgjLU6hYTXwVIbUapU9LehJhfqacc22XPMm0xH5EMzq
WLOogSK9Y9iwAfs6dBgee82+v99TOOof5/8Rdh7LjSNbt34iRMCbKeHovZE0YYgSBYCEJwn39PfL
vpM++iu6Jif6VKlEEEhk7r32MrOOcBlqAN0PMjxFHoWrV2wSxFxi2hgO82QKw3VdHZ5UOAYvsQAe
g2RZ84K+3yYossJ6lWzOE/7+Pnri34L7x4cV0JtJSKoLTFijzYV/YCA9GmheFs+5NSkX8UGwlpAN
UK+HFP7h8fHJtkXlK0DI9CAvIyI+lfGFPq9dZDCQQk6IxD+zBISxMDo4GElBxohp1fBTCEZXDm50
T7hjbiCt8Ommefu4baQuFABxYH3HEwBnS0cwXaGvGXGFC56CtuZOkKkKgNHsRXs8pVWBn+z2zWi+
Q99GO06+G1gKC0bDA1Y/Ilc43pG3vbi5AzeSTT9iK3niv8z5Ky9STvSAuuXYs+jhIKAp6RYmHsR9
eFugHgfcJgPFxnE78ekQJ6JnA9GW6slt3QPaumd2RTf51lrvzMiBJDisoEVOrGBycPbCqPu6miP+
YIa7ljShI/UOrWdz82CI+WgQVtoa8SbFP8Qrh4UxhEiFbhvsDCfSAh+OU38x3rkFFOabfC+kDjri
k3ZcIJWE68TEKd7S0IIYMITOxypWkPnVhnVicHLuIsqJ4LmNpwgrlPXLl7eCZ4rg6IITt+BgcqYu
0EusXuAkSHohqUk7cFkbMJe67CchFZfnlOIhGAcgUX6zjrav1kP3K3+g7Y2+AA7cclu673QqE5Y9
hOkD4KLj6jBzQZgB5Jl50LMlH+nMyTApzY91N8qgSlxQKC2Vb/QtGAR90fLPGxIKF7clGk68lRKK
ln3xmPA30AX8hzX+MpbvAO8ciHwoXnS0MuoFyteq3UUIIpZio9tlM3YQbpjYowxsfdf5D9VKcpXf
rQ32m4CpGb7BNy8PFR+JIhvL8hSvysTngkvF72he2V8YxLwNk1vAKH70pQAkUQOcqI/R1qfXmb2l
2kIkgwy4pwZqAswlmtE23Vdb9TqcLucJWKwQTdZ+Mgb+iXf0hJSMvA3VkdjSavQVe8ryIUhzP9Do
hMAJZtBOGaO8hS88fTa0zvY6RiSHgGwQFrbq2yEKzC0Dujmrcg05ICBVlq+CX1S61zzqHWt8h3Xr
R5t7mAA/CWmCvGMvwFC5Gb3mKRKSlvSad24QSpRDjRkuRmITi4MXsIMfW8DwwEbO/sFhbvWk3rgv
XqwkNrUxt3kfwSN+a5lYOhuLo/As+g3mCjSCaCaaELBycxNKJU5RlSMIwMpP2RJ30GZF6YoUdXaj
vWHvZVVgoH729dPrUgKjjHWcDlHHYRDto1p0fHPef/Xvta8AJlCo4HK2lyhIpE1GG5rNooDKcFcf
qRfZLqlZENhBLOTwCvKxgRUPuHk1o1nEH5FZFyxL8viQ13BDGx8ahNBTG55y816o8nzjWooHIi8q
HVYBq0VvIUQzxoFOIcNKZDArexayO0FipHT5itD3GVM+/BBvccqhPRx9dZcvNFCPtRM2W2RuvKQk
NEGggAMDemePpCk7ABdGBX7P3HbCoBm7Fr8nTZQ99fkFDYo0AWRMPq8Qno6mkMxDR0VmAph80acl
lTyUY+bvL+6dbWCHj3JpXDCz9gs7tA5W6K4Dlh6uTuukGb1P77uakpdxlpeo3ppDjY19jb7tTeIx
I5t0nU0XnldPUOVq116ytbIFiAfRoHbwcEtxo/ltyZDGgttWj07iF92WhsvGcWa7YYL/Jba7tQpp
kUn2HEa/toRjR0IRG/6MuQKWgcgqgv5kX3CM9ZIdzoscPeROhg2mhTbY3fy8rmcc15aLY9GWpdYs
v0q4caJ9Aqt7A2GcPV0J4ifY8CU9CJyb9h+Td32C3MsjM5WNhgV26MWLjyZPEKr7GZO9uz+wuwqJ
AEa72KQQIcB/UrLy8jMYOVyMtyHykpOxhjUZlGE9PY+phyhQD88p3RTFOZKtMPOexzwECC18jN+W
aMsEJBqHFsfXcKr3gnglCEL2EkkRaskoqFJPgj+9oSrmQTKHzhc3HFosmH2ih2Zc10CuaTzaDlW+
OOps+Mjp5YCLop2oUdg4rlQpj1P0nDH5eG836dXay80PepZoi1N9KYRxTviAWidcG+OZeeH0gvz1
ia9UQhFjhob3upB6JrxvEZkUrrGTeKaTFLsjpj30CoJTS0jDKoYFTBUPu5Hz3KtKr3qHSsGvu82r
T/owVCp0/uBR6aTnpGS0gzH7gnsZkOTx8vJPcCqwVHvcPyY2z+iNxYxoFcOBi/UFGB/KYNIXSokx
ruJTa5f8MJA39mkIvdslA/nIN6aOX2NJjwvaVcVR4Irics5Q1wOroPLYtSdrv0mCdNNvgKDX6UZs
hCi+GHOLhrzzD3csYXCJZrkzmuYt3cDdiFzdCdRswTOnIWZEWs6fhlfqI3mrHsWWLniGx3hNxyT4
TsTA7kuwHZJXMZfGMP7RIGB/j3q3OzUkR9DInAOsFITAQOzxHK0ZPV5g41FLicG0ezzgDIcHEsNM
od1GZwkKG011Yd3ezWts/HXqw4TJyelJBXT/tPHBKULngDebWws/Cwv+GVkPx6z+ah7+hTIZOg0G
injmAday2tqwyjxkVkzUpsZbNdD+wvbBg2n+ODPSd18f2fXhDgzPBNb6pO4wvduVRSjNGUzQe4rW
esK7hYAWMivDSB/k44aNcOigJ6Z2Ngt659XNY2jKoYB8FwfgTYodgkdRV+ObUozbeyjj4mR4MuXW
iUFZRjfL9/FRBHEKARLBXG7GED9DfZUtiOkAhQshdcFyJsUaSBXgUkikjmbIYOJw/k75GWLnhqBc
NytuJgMTt9oY1BeQlIDG3kqghJaUjpLEFvjrP/EbdBAnUC64YdEvCiSQAfsJys9KW3K08s6HYhtz
ltWhQ2TDOsArw8JxJKU2ZGsJj/rUoHQ2Rht4hyXE/0cIbj5MWLsERVLBT9UpV9KNrVPhfr2+UKcn
V3HhzjiCkq9v5J8CS80a/lW1GcYDGgfedmYIDTtKssQ3kNYAqZ2nH7KFECc/WC72pv/MJyZOzrp/
2/Hgtj33jkn7GBsRcCi5n+a7KhZsfsyMMEFZRj7008AcMBIYqT86ts9MkNDpqJcXRo9EsZzMUDiV
mBMKFwRj8/ZyfB0bKjputIDZA0vFY0k5XZj2kaZTh+m13AgrKKwKvysY9O4dbFywwbRZFAnpOTdw
BUvTL9+Q5OGVBP8TjJ4xyobq+XXE5gFyGIXVxqERo9JD/8Edzb+MEYEO8SrhHnXrlwWImk6Rw/28
aEuPt/WlWPzDKLP2kEI05GQ+MoOZzpFPufXG2dcvAf0NXBNX/BxUsEkD2XTUYosp7erJpYaL239H
d/wsKFeYae5fFynIuCIZK2paq4jynQcHPZO5KLMCnN60RXIg77c56uSvwJwI2d51NwcHbfAyr/2H
YOkogbphAsaIhzoFldiqnsFQG/N+nxmSr/reHYKzEWBIe4g3la9PpZF1cb5UNkPexPzNxvKUSf42
35QeAC1rDPobeBsegzsirmk2vmuus/WVjLaypS5dx2Fs+/RlXRAF7OWv6et4/wDURxHCb1w3X8xa
g3OA2P85vyjjZJnN7piRTGs6IEiYnEoekrsoXHUn6kpzdIScytgb7t8+qcEWIeWx8hBw+2DDbJkt
FRq2lmwlrCAMRi7tguZRWHJ/H5kqNMyx34Y1osmR814wzFFdhZpm8FLBcnWjbRPIH2DjxQ/RMxwS
95Hy9p0zplmL0drtRo2cfrM1LZ67RvgNU7LxmoXWVxzqU2WvvWmTlFB31KsuLBEZG/PHyCQCaYY/
Ch+57vf9+JgQPg81wcZbyABrW8Qf5ZQWADuC9ECDa3itNkZ1WQTP5fnU8ODEPAzB3P8XkM04ozyo
PxAlFipADgfxDKk/Vd9IAaEOjt17bGHY5Z+ZFzfv5du3ns3aDdZA2G2vDexzeNqB+ZgxNpZmMtmS
nn0waSQ3N6rrdgOvAFyVQKJP0yexHLgZkT+Awo0ZtLnBgKP+GgKVqZTBQEAKrfc+QaAo/ABuYE7o
XkrvjlvMaFi/SvfRs1CcsfXF9EIjhMXNlvqRSJNx4Qh2z0d74PwYa/LotTQlIALYlh9ILTEVGg3o
pY/ivEX7W2D4Gb8TfZkWeM4w3vTvRTCYU+xqnsU4p8jrXOgxFW8teFMBGdXnZU2QqnFTPp4Z4iAv
M5h2MquZ5qqPCkWpw2gEbc1uFmRNKsNWVWZSFToAThQlORTiAB68Wh1uQZ5tan0soRu9BbjUZNPX
nT1UA6hMpv3V7BmhQ5name2YnGpmDqfHIfcUa3rB6cWh9afVwJsEkoocPUbSSYZej4IhmXbW4onn
bQ2sHuJH0qPu69/jDgeofaLPBnvaifjvKvVNcBwkRysWXw15cfxKxnirMGTLjjmsK06Z5+pxuyql
B7Eb6iVRNLegp2TmFe0megQBAO8SeKwfjw8b0TFw76vmCsYqo2yg7keYwiGmzKHiZ0bEuSpORLH1
8CJjvW/iizlHpqVCGrEBE0OMYfCoAUh5IneBtsrsly6kGuX8gs9/0rkgMxiylx3WIOF8P+KTLsyb
FFBTH2nL7Zt0CfyR+AUrLhgcemPBzG7ItNFmdJGMxu/TitiY7nSfEV04lxfRh3RNmKcrwhcdr+Od
ME85UY9CGblknP2v0X2KV6sxZ9aG+dTjo8Sa9zxtjxgbAcyID2RUX0xvQfv+vMC03HfjryxM6M/u
TOhafWScvZj94NJGrlZMYmg+sOEggnQjpvW4dZQQNmo4Ha8N+/MtVDh0LxIXxy7CGLNetx8gLS/u
ckpIzPUVCrk8SztbXjo23xe1/I4964F+CMbh9LU4zzkRQCaPz33BSKVzDdJOpgkGu+KRph5We7C5
PlpKTy99J3+qHXUoBnjYtyAKiSAI7hgjvz6MuTIfxsmCsoVoizc4eNQD5gqW3MI+GvkIZjl5PIuV
sKjGPJyPzCDjQC1yS24Km50AfT4gtmlzC08cL98rMIIKGmbxjEkd4olYl5aHxSsWpitIkeyE/aJn
Fc8GNHkwBRiIG9DpN+ngraUtW7qXHDiGcNTt19h4s/dxWUKPP1KgoYhAhg/uuKio+CWjp+ylxHvg
hDKDlMura651rCHVPfAROHe/GsU/2N3Ye/nprXOUuRP+JU9kas8xAYCWsmQgje8HbmnKWBQ3Ge7I
zsnUgn3s9StI3PD5pBJTLQ1QLv2ml+P+tkL9bQMfvBA1SvBh2HJ4f01KQZYymOSqZOANYmlOC2gC
6jrZYG/GIYaHAIpEIOat8UV1CUbDQJs+do4bQaB+pusLOREwaIg8+mAdh9WmxR4C8En1XhA/ix9S
0CZRP2aJ3WcSu9eHelD9PT6Jbrws0Vrc6vClBkRR8Mpf7h8VPtJ3H9us++y+KYPHojv1AHDSCOib
Ta5kxv/c3b5YO+wxi8cHldU1ORjb4USdymq+U2uxcQ2XfPfxoITiHr8+oMSuuadZeJ+y6rPObcbF
l7TF4BP8n0CZ/Vx+m2O8g1Kyj4gO0vd3BmBhW3nR5HZUptUXopUVmyXQp3VJ8TIFpGHd7btRmLkG
WspZzZCgC1P1LS9diwLsDVd+3WI4ziV9My98rAvPhPaH1Qa55FtjX9FLhPap+cjRlDEmf3uqU5jw
kIQ3RnhrPaNn7/toldErxyAFPkTpN881orbYa/A/XWbRFBimFvOir/Y2S0JYKWo0xsHj1bp3SDwK
LAwxjxR7BJanN3queMzexeLEIYg1ciIr9etG8Fzm8+pD+zzru5ygp3M7VvUdXUKvArb4nTZmT8tn
MAudrQB+Og5MEmz6nXw542k/igEpA/UWSnDNpBk7G1tjDB5MFme3OdvzNpniLndP15rsIWQSZDaS
HG33fNWnWhvcGQMaNKhHLLzwNeIon2lvbH1kYFzacs5LU8zt8fOQLs9nHO7IICWAp+kFoUPfyVDu
sfkAF0bizCj5qpGrJ4YIEa8ehxtYRMwb7NmNZ0KgWYE0OwFfB0wQYSE8Lsb9+3TV4BwCeU57Y4dG
BQ9vSIDtAJd392ZN7V3BY5irN086ElLignB0Z+5jwpIDzj6CPlCBld/EFHBWsRPq02xWfMYuRucF
K6Vkbz/vUK8Wk8StrmcrvMGOaYBvx2fYpwQEtUdTcO9/UAoNFMHAYJi8UTczp7Y9WJMdP9a6PSAi
vFkjoBrul8Whhc4Rww8zEQ1NtDk+bu1CvFig0OSdiP1Y5zuQe4Zg4i2tdkwGEACk07b377NuXI5v
XzWFTjQukjWJ4WuIt1CgOT41YC33xqKdvi72hq06XcW4y5HRNJIn1HjREPbJptgWWzwx8dljIDSx
KRGzgMO0vUIiNp/e9X7zNHNKB/NEymselcfJIhYrnQ+4/ADnpMEDFjuOZVNwWxGSCDsvXW1LYDkO
JdLjFMFPUvbxjsMg2eJ/pwU3KxSUWE7XQugPuUWdUXjxq/Ht+k58d8qhTnJYg3WhRdqJkWAXRi0N
86RBw2bpzBnibJwkACF8AZV+WXrQmNn3QFWTccyL+3jQ/JnJ5H7PvFecuo+GM/NOEVAXceI/dcwg
bI13qzewLkgxby0T1k7z4sZ2fswyqJms6s2H4rQLXaLQO9PPm4CxVsW3ULDM0y8SVWJh+mdp3EvS
urNoFQETpfsrcJCZE8/sqnwUUPgN4JVKuM63/eNJsLHuycMD5DJJd+Ydn/lHNj8lBLlpmEUU0HnB
bnsZ0R9QcvecxC2dG4hi1GHkH9OrKERG3TVmXY9hYjqEHRqgeX30Wgz6rMKurknaUHupbhltZDae
4aHOZCDv4QmMZ7wPOoZn1TRDUhNjF1JwBL+6YREP+f5p30ObzrZTBC1HhzVxTOEyGfW2O8MgTREe
5NwUXvkYGo01zdQPR9JdlbyGDKonlLsko4OTDmfpsc6rqflwtrciX5k5HsPpeRzxHlfocRRdENHx
d8HlpmthJEYIx8rcv9PQKvDmKMfamAMOgIY7nZsH8cSjhrHCOUFF8BOpUaBa+FLZqnvXV/KQE7f+
ouOIV0Mchbz8ejXL8GUkxnrc5lgiSu81BhVFk0Vo95XxrSFiTF9UZyYFfZ0dzIyvRsYk3+AMTsQ4
KcOehcq3oxfioTvD9iW9plJr4lQ2dOxADbObYnOmDy1NSolsydd9PFeVUdzHSQckUFKtKxjBjmK+
Qjo2EQXyJjRS/B03cGRrIWfloE+4kfUwTtVyMwz2Po6SDdCt+OPcqr2nc7p1vPntZ0L22dP27rEa
2LdirWSmXyevTVekQaPLyye+F5X+VdKjnMk71MnzKGDIPqH/YWVPOL3mKNPBaqZPX//OJBiK9Wyd
PaDqq2EEtKTzoRbZub3mlw4D++ZxiAAaH+19Ierup4SOsrHcjGLrzI87LzNCJEqjcMyjm19JCLZS
fFSqZiqdMdZ9arsmrxXECNle6qupjZepZIIqYuYogzatO/EMoLNoQNjGfVOxGzxk7JuZcj+eG/HO
lGk0Vm1Y2Y01dloqUeUOL89kDmI/c9cuFsbzYMhF2Gj7fPNUi4maRG7MXMyo1Wnef7pGzYgp25nd
bkDyZjAphBmk9hMjxpNvo9ydMDPK8I5TR5ZLq9gqrootB3oFd0qCQ4mXnAXfskGR84oG+Gznk5My
UKj6N00NreHsKRUQZ9SvU6tZZ/rEElR5FnjByLTgkHjyIjnnCsnxa8PCW3YPCIhp5Q1RNU2enDPW
uqiffgl6CGcEL8ThLIOzaTMUAVlNHSLdCMR+jmRcB6N9Vz7WktnCj2vl82gg9eI1fDl4CzxxDqmU
0ZmTGVseZDlQwh7+4Mx7aNXlVtafcNfY7ZwcDFqJPqXn48tEeuQozwCw2GldcziPE1Oe6ZC2siGZ
Ft0x0/EVwkHnrB1MQVdWTTZTKGXsK5y2OWRFA75WqntGlb61SRfU5u3TBrWubz+1bS6jatyYTRBL
VxUREaDkGBL97Ge28R4n5rW61zUTr7hok582DtqRJ2ej5LLpWVMlDMJZfPOsb6yvly1vGQNh4uyf
3lMJIm8munlprjw9iDSMSp09Zl7nng6Q31N4M2NtfbcI4EbWWjNcu/eqWUNe421ZqQenmTxOFQLp
ZgEic8e6RJopMA42UOMZUIymP+blgZsWTIUmKBhXpu0Ear+Ja8YZQCNIo2nUBHY2mjG+NHg4NFDR
VFsbSiB4ESA/7szB7/ObAVjZ+NVFtQOnC+MrkoP7aJMVXjtCJQa8njley0j7qm4cBTcvZwf/4SrN
U4JoeARz+g5lY2zeD9a75UGRJrlmom87bsoe7YT/c0723AzHK/j9noar6eKBh9S2uEDL9u3lzX3k
eKQg1dfDgawE6jdInMJWHXZHid/s7DFWS78fF4z1/MhjOF9vmuifMecCN24GH8w0GWUCvR5ep1vI
JsnYZCcNb+IuhJAzm5K0A/knX7+OnEcQZ7Rj8V4C/6SYME6sdxRQYtwfYU8Eh/aGKc3kMY4PXET3
vG/FFZ1xlUElwq0SGQIG6rveP//ox+wz5tQ7SHNBZu+Jx2WUvgCQsUODc2L08zmNWP7+i7RIZNPU
cO8hCqPeU5WRPQpPjACxeRW0mzLk2aWHljsDDAnBCajUZkcEJECnjPfoSBa2IlxuDgzkQ4a5e+rp
oDBrAMun3A7sC/NYmEXYlROXEY/0cXfQKMXpRYkwXkoo0ZnzMn8XNn6j53VaAAvw7+IOLQiqrbcU
k5MuBIaxfYDSvYnkZ3pH17/SJnBIGPXB6TqGT8yOKDlIDWjgs+FlZvtMViTdi5w990ib2LBvjOmA
8ZwcOBivoDl4XjMqFBFJbIos2JwxVzIW5FjZ3TszFZtP1aU1YNfs9k5AV1BtKnYVv7CWe7AqMCFU
VWRrLegx5YMBs9jjZ29fBs3aILpRegXs3oF8aQ9nEfMwGUYXcsGPTg+M0FoYMPFc/pzcwQGbbVYx
ds88cc672Wsco5aAsdqQ6ej3FC4VWbXsXGOZp9n6UoPXDU2fmIEHzBtmPW7vLL89CG75IWO/ZBO1
493AoH0yFTD2xl0DL+5ytLvNYlaZCHaBBXVEjozMYo7whJKTkxj9RLOqthgoLZu1MRa4BBwUIdcQ
MRP3KecayAkfT/+qzVVgMfwgE1zFVX9x35ohdc325tZiMhA0qwWUbRDuUT5lnBmcl1o52siQ8SiP
RsOGwUfj0sL0Xnc44Mxqu+8ZBARz8LCJW3ZiYXkPFttKcVxMot6Kd1h82fe0XBSMKADQV/oCYrAv
LdJP6CRez+D+x/WXG3X0Ax1Zcbf8zdZggMrsvv1WfJ9xLS3+9A4q3a0jAtsP7ju/PBfW+rM67BbD
FTNOyEbJyLnesGy74QPKkUgmLLP/u1esiA5csYvLW/vwRJAatGRscUipWCqBE3nI+MIDqO3r9BjP
kldgeDoukQlAp4Nbaz4XUwDEWcfmq6AlIqjzvIByblseECHDawQopG2pXjwuKPeP1nTKa/ip/VT8
EcEYeZgunL2F2+MsRr7ynjYTznE43tGPuWA8YIyw3+YjzOkFktDgBe1xFXBwJwh1MRE8h4R/bDiQ
0aIw4WDyMlowkW9r8klkAnzkEy/sFsT7rZ5bo1nuwvojoXXC6afiFrPJ9tBwfyisX98KQQuE2E8F
QB2K4MZ+ax7wWzj9cGSQtOD3W4Wc0qu9dd4tdgZmwszoLw18BSi5X9mPtDNLhrWlsHyVc0bKRyn5
sgByR7eraXO+YJ8zTh8fDnYMdfses+3xk1T9dTTpizceY7OhKKwMYR3P2IY95EUfD5VeXZyXN3LD
o+lNmgyH6MiirwU3ryHnM3FzjKTF5uKmuEqQdCY0XGGC8oNkEn4S/R8X+4SogeoARc2S82WNRTlh
iu0MK8tA+3pdtJXDIIpZEw6k4/yA/R+tZxVSKeImcDFcV/wur2S0b0Ba1Y4wLD+UdYOdeIZjDdFp
5lJ1xCXVG9fG6Yg9651Ai3N2oFb2wRBwidL8CGPuVcxI8eyaF74oZIvz2VVpMA+NM7dpx7PRzsBD
EpQVzgdusmtphuge3jYaYzanDdyQOmD2zP81POMKpxv1Wuik6wG6uLksQWDUtZOd3Ocn7R4/+OKs
uC+Mx6pygjvMAer4bgJz07kzebc+ZQbuzs1/HHvhQ6mS38ZKb+GeID/vRObBw7+9MTUX9/1mtLhO
WvNy8RBBotCzch5eoEW+yUnQ04ag6CKXiG2ao/0H/zzKYgaeEwmLzC+sfwzMmNtZt859x3aNz+5H
f54KG3oZPw8LnCVHQCgnR7rW2WKjiSq4BtjE+fLFwpdiQnGi6FgJCl+PKkhJUDE8npBJXjVCFe65
3Sx9r1VH1WtUYEp34X/ELKYMBsSRO5im6wiXRWjQLxi+rwthK0gpCEO4stCKi7JiqYiT4xZiw4v8
8xMf3reaX8f+8Q993f4Hp9hJE3mjAz/Q5fRT4V/12MUM+HaKOqs3NRt0giwZZH5VyXMtAaLUDjbq
eTo5dET9T6qDqMS8I4uhDyumdjsVB/y0msfWWsGcZq+bC8okGVthmL1qQDnLRZJQhYW3S90FlUia
4fSJ2lLXLjnJygbBOfHVgjzSh7hlIi9PqxreANDNi6k0FORjDLZtCAl5/5xVWI+fzsg72V2NTJ4o
a+SOHxkEPMwB7yeb3T6AZ1TSm9OouhkOxGKd1cR6g/fhrU2oJET2CeEXONmvW1qweXUR+ioOeg5w
HiFE/JQ+iOwJA5ON4nke6TncP2ulLnizMHOcEIwaqDjOAxR+ZBLXNEAQPDnKTFnwNDR4ZwR1U15A
KqGmt8fYFb72oi7SRdXRQiq6rUsW5NNjsKbQHDK3HbNtpPH0fjIsLE5GvDYSXali4WRkkTJqGZMb
k5i0Ut9f2o/cz7PyuYCB2Vi8Vj3vS3eu3wdVOda9Zfm38nNIg4LGYRGltQeqB98EwScFFzncHzJZ
9upn3rNbrTgjGJPBPnDtegZbQ4qvFU6Yz+j63xYOyp+8kxxVN23Z0hXTUX+ZYlSa9bznvVVvpWwl
3T7bbGojenh1gal4Zene5Usf/8Xr5ldAzD+eEf/+yF8OFy/VeFjGnY9U81kWOUBGM8M5PftFQmv7
319P/YOvoW2apsY3BIMwrV9ebVaeycmjymv6syBS4nGcDShhO8gCjGhsmQamQY5W9g5y9+42rXUS
dKB1vXxuh57xgMpHaDS9sN20w7PUuZphrWuz3+naqiHRmir7L1f8K1dM3B3bUsmMUmmysWT6dcWx
KfVJ4RTVthyoHCtiMAbegKpCM00ZFDPlKPPbxHDipZqwaWpfRpm4Rowo3kBnVJ29jrFMlb/d0BBg
wSDa0CH++u+L/INtlG1ZjqWQbKXJtv3rGrlLdlXIz2pr9Hdo3zqN5FS6c/Q67V/Wilh+vzxb/ueT
fi3PfIjzSJIe1bbT06ArVF8mkC5qxlbUMii/ZtX0v7+Z8qcFY+u2rimq7uBq8uurPYYkGaxeL7ft
+ZRGyz6D2NHhLE/x6+QwPCERJbCQz0ytStyBW9h+zQcHx39fhvqHO0x6mGk6pupomuWI1/ZfLjC3
Pjk3cZ/iYVq1+Hhs++LKjhfhP9rW30UdJK/Pu765W5iTdMgNmGYrr9lzUFMvNx84aDmgXudJZmz7
+ONZonO9mTbGvfaP1FD3617ftbe/uMFof9hKeK1lXPBUk9X7219HSV52XWR3eNBSQHE/FOokjS3i
jECVDdrTfubYYweAv37SxhFgoZFv8lzoj9aTnq/riwIlSqKv+Hy6KQoqMYUxtN/QL1n3l6spM3XI
Ax3DI6nE7R5hXZyVf1ltyp9uu0aYlK3pquM4pjDn+ddt12It0wa9LbapeWkahOUiZAOzn+GoUkkY
hNCoBnRBsKwGd+dia8o4BwB250MTVslfrkZV/+/id4SboCZjzSob9q+NUq/TwnEeTr69tTNDeE1b
EyeByIu45oHyEkKSopzHNYC61K4SMl5sjXFX/fmSFncmJuxbgQHTGqEjU9pXVK8yMMP/Xqh/eD8d
XeMqbUt3LOOfQPN/3bC0e6a3WL4XW5vJStlMc3NqINTj5KhSiN0YZv335/3pvPqfD/x1TyJDcZq4
S1FP4lrKC6kP8FP7LyYLI5MZloWSuYtdQwr/+3P/+D0tmWVhYL9k678WRmmW/HZDz7dn3n5b31QZ
6fHaUsFg8pGbvqSe/vvzlD9+oK3LZI2RKK0pv/ahu2Q8H01sMslgmvAi3cNKvE5+TJJODgQarmaR
RwJQOTgTB5NlC+NtwfNeKCVW5/c3oyIEucjnf7mqP73ihmLrugm0jePir6vqqqjrI6PJt0n9aUux
ryvlOJNwIDp/cuyc1XKJR2Ng6cZfbr/4vb+OAeffn/vrGHjJUZLdsle+bVBnZgJHx5SMBe+AxTj9
X86APxQNtqwrhkp6o+Losi7M5/61qBOFaYik2MW2w3GWyRdCfIQaZWDZm+QGbbe5Js17p0+S9NIg
QdTDWJp1DxJ//e5qk+Oh4zSizM6atFXTNyX5S7yrItba/96M/728X6aNSppoSa5H5VaMdfK2G9nM
w4sHnYDdBDWv+i2ux23Zf9y1IxEa+gvXS3rGc579aHX/l7R65Q8WYLZs6qosNinVVH+XWBxgL9O2
jHz7RlUVkIb9gYYyg4V026d7I0i/tTlTpR429YbOBzXN0dg9CS7Q1o+p5YElEAA+vAMvm1uLiIHH
j8EE5t34Pl+z2flT0UbjdvSdQlgbAFKe3kVoMiDHjGEC0Z+h4kxECKYLs9RFHzt6V8LyH7oo/J1Q
B61cSWjDMC9pseYw3xF6BPVk0cFRxfybIpCMMlRGz1kRKuOM1hRJ9KLYoNSBD6QhZIaTIdiyEFEw
HnJIURZqUHVfz6IQ3sESKQBWDUKaos9xOsWEDzVnyBzT8QkxMC8IpkXvugK/g/HQe+5nsjZCafHE
UujlmbunMUqc0RSxw6K+yjMTyp5AQHGhDu8r4QJthsXPsHsQZtocAP8+8sNrXAf//V7/+RlSKFuW
arDDKb92Varw8vlSeK9nZAYt0DaClc9ITJnbU9nvBXP5qH6CLBK+9VgIoraF4r110ajgxwCMGwjt
YDadhJ8TEUULL9ZH0DzRR/oKo38B5M0S970ZhdEa66kx/k56UE8LopK6z8f6tXpMqvfX5LEG07s+
iYt/zeBQTYy1A2kx/cte8n93Vlvh7cY80pJxo5Z/7SXZTXuknZYX4lQdGNeylYnhbnaeUMb99eD4
wyHOx6mKOByp5m3l12aSvTKsCM983IMJS3lrjxEek/nhfD+2+E00bezGjEBaHXcWU3LVjjwD/PGe
vRTW8kcOsNd8YKYf0Xq0JOBow9NnJ1z+9/P/p2D/taUoFh6jMrdD1Bq/7kmsOHX8SjltHAgadwMX
O/A+Pw2gbuWeeUbFuNkRTuLDRcNGoocc2yNcbZeyb3+mHqNUjNg7A0xM+ywYsCGhbsb6WmdKcB61
KzADL7VdkfFbjB4IA9FoQIuukT5E0KixjZS8+iCt9ecoI+bCT3bqDAYJxuSmB1IIYX/UY3pjj6O3
FB+NxGMuxNuMyGHWo5oUoaf3HQM26KXf/31j+Pp/2G2xABdB2iwYFb/v/z0MmuRevHS9z7e4RfyA
XYfVkQGu4BVbWB6UHtrJ/0fYmS2pqmVR9IuMoG9epVds0ybNFyJbFAFFGoWvr0G+1LlmRhpRFXWr
7q0jIuy99lpzjhmgSV5hKgBA02pjDBWo5g3Cnpgx4AY9TDvd6x/o5Da6LsgEQNMw7zX3DKe2KlQq
3GtsL8gtkehTpx+JD0N+21aI9TFD7I0gXRvKDNYPkUVQX+nfnNEkLfGT06xES2mDACPNB5sHThL+
ypGWhW9+KLS+fHp61zGdFx37q+gC14LuEsg7pPNbJLetVzJ2wu5BcHI9Hrgluu79XLNaYnUES2CG
0Nn821U8CPY2xOfnGihFielyJp1RC3mDD8zDq9LXEe44+0AYYRkkg+MSNmEX3oKzu0JKmGY2cyw4
/sQLq8GNCTRDKV7x/PPqX3iQgDNBYkLhnbKUQGLmW0mWgKyIiZxf+ic4BoHAjd9/kPgC3gjKVZgC
Gq5fn5+v2ITQOjA/8hUPT6yH+nhnoEJE4TppcG1sifP1SRbwKQynUglGxroEMD7xBtDEfj8/A5V5
TlFm47wwvORDGV27Cc24CSKM6OZUIFG4LOKq8U60424w7J769AdKn21ZM7Uq8VLj/cYzxKo88Ol1
MsxonhPRJsspiD75FuMIUxHalZG2yIaYenaJd3jD0h0AUeBZXpDEpmBylt6EMaMzJrRnu3yj2gMc
wL8s8taO7sWjdwXlHgE1geDwIZiigabj6S987ggApHHKaGHvwA9EBYHGByU40VOWGHBewXMGZU5E
ofZ0dK8Sjs/bpFke+cdxjUZ2vSWrYolF7NZP1RZMxQBJlGPsf3x8TSwLDmza1i62Koue2UzuL+v4
RHeWT3CIZA/6Id+BEWq/19Wo90Wb+AI+H1SqZ0wIuUfwhKUEnwUqsF6aaOS5X9NuBFmksuRQHXyB
rwivbHjY2L9Ds5tnEw+oDGAaBhtjt2R+pNjGoIH+GASXZCElY7206gkb9qTxLx8pQo+6nTRGtiZJ
dMDahe1xMN6zlfOIlw5i+zkMt6nm6OScgH/pLdKCkwQYsPgnQV8ggnOL2SD4wCMno+Pk3uLxGlJ1
FNYbv+uutiSAXINQmeThfnVlbxTtLshtAS0eQk9UcARc3GRvLzF/vIzTa9+2gacDFbUrv1C4YqlC
KUTVga8fMyZJR7WtWyUm0UxD/5Gs1HGBRQSXLMfOYbZA29EbS1lwJCfqkT0OEvEpzUVHwecAJ84Z
OBomRgSQ1sWincUfDcyYHjYFizLv/1aJPVCxiULCGAAkCZ5QiVj65CG4HHYWQOvhuzltKKQQFpJH
1ovkY0ycGB13l/w6zOR0Vh6eTJb/Cu4Q+j91SNinHWEASCZEuXIluX1d91w7iUHpdfiuYQXdczs+
laFnCEC4yqdLjPVePvrpvmKI5yuIRoT8E6MFNgns22lP8oMXkXho6IjHndKIpfQ7NOTwITXBA2dV
vDr9I5aioGsdCiyeHMY6O8bwpI4x90CJPqsYwY5aEDsnXsCOhWdf2AMJmttQtJsPbmXYMisdDMkS
QwJNtonV9HXjnhIlZi6mmBtDtNGowqyzeGP4+wa7T8+ZweeJFjTc+zsWl1fMOzgKb+uLJYSYcfHl
nUl8i/uAQ4NGvPEmknzb6yF7ITyi5iO1qTHrrDW8ntDQ4llq2EuDuDusQhZbO9Wh9kxaMQMHrNjM
PDfXMFsRJMO4do/stvd2MpxdHEhuVVYDBRBZQ88yR83OeO19CwrE7yzN3j99olhhRoGN3ujhd7xq
fJW9M1gVW6oOhxQvVN+GAymDRDbgtwYmGSirjuS1IxGEFeMHDEVvpzc94CdhzmwGxIVrxscg37an
/TjpAC5VTo/VmO2XaQkhCjeKR0roor4mk+ija6Gu0Ka/9Fn2zpUpyw7m01CYc47t1djDwUR67qv2
joEtbg2bQC28IbGbTm4MtvFrs6fxftZD8gQPuv0s0apC4KDP+gKp6vxyik6ofk0+DEAidj5PdwCX
SDulLslX/Qup+/I24xUwZnqfIOpGz0jRritxc/xQXPmLBCaC5qG0bmSUXjlEihuD+LIlKDrxY8UW
cZHwvhzGHDDVJaOVM8tpHqjT0uAcURoBhN29u5+lb1cR7Y152rV7hhXnaX8iVWLPAJ9wGeb1q6IH
HfQcqLpTkhz5Eah2bOa8gw82eFHtwTEIldHkMJrHW5KDUrexslXTAaHYY/xKJnN4ROwzm9Ub9MTV
dAVfUdZR5yaXqSipwFkmx7DcMXDa9W5x9jaH9AuHPjGA1hMS6upTIBuQDJAJ9Rej5H5ZTtct8krc
UC8Sk+hixm7gCTiHdgMknIHmHpmCixOePFcCQ6z4CtpkNNH94g9q4bBEjGzRAXHirwH7lVNsY5eR
imnzdpJzhw+6w95LM6/1qeCc3NPn7Gj9bK9noPJNyEqMmC330yC+VDu+HlxJRNU4xJ6KPMQu9mFU
SIHyjCdR9VDHiS3vkBZELnJTKqDOgf7k719MdCaRkyL5RTZjWH9Xfr+dEgxJ51yr9uODH42tSm1v
B1XLljnguUO9PHEeow0pVToy9cmZMe3fnyf9bK0Y340VYixkldPJXQley5eI16vIl2ce62yjHSYH
IRpdqsa5XVg9zEWUoMNHlXs7HT09odlz3qgo2rXrjeUaYN4F/xO94Jgc3C6q/b8vT/zZi+TyNFE3
BFlQNPM+Y0OJT6VwqBJ6kYbXKZv8JrmX882uB1/ZHk28bu851lx5xQ4KMegPWh5aX2Tfn08M01R1
Gqoaf9H3bf/pyBhtXRhiImfLE0i6/GhYepeMj3t5ws8S5cd5hpZuz0ManwfYc03KhBtZqEbaTPZV
DzSgkW9SW/fqVhVqp4KUkl+Q/y041yyaNKJTwbBPyOAMQQ3bwun2+2mmrTPx6XzbGNjhMqH28wNk
bhIOW9IxRSkoVafTEKpC+TJxPlxQiDIpKPPWojI77ESjDRE69xJZ7aguCmN6Sd80wJNHsYJ3Lngn
vscJuXXCEOGgXuyxQaTIJaNrQZ/5759P+u3nM/npONqbTPq+W17/3MCyEPM8zaVsie5VSLCP5uOi
flHkbVKyQ4MJQJ2MWJn2rX6QlhoaI2rBEyeNMyGHKJwPI0Hz9uWbBt+cXLu/r+77DHz/8/57dXfd
1aIb0Hk3uTqo7non43pY70F6l3ipKWXkqX7aHvCA09rS+AnL7u3B5/9s+xuiKWo6mQAGEHv5btoi
JFGV1deClx1WIRoDBE5JvLkep6mJBaXvWl23/cuPsuxyfbsRM0X3gDzNQniw6vx6ITR9BZ0oG1NR
7vqre3pp0U1Ks6UUQUomBDslH5W7flIf3PJHH3S32rSi2iRFdQJGWy/Lw0hM0IFlb22aP/hCys9x
piExxiIeQFS1fqry3zf32hRiUetxuryRQN5ZUuYIqEjw2kTLKl7z9GF70/CQDiY0uU3Fz4lMBhvG
yGjAhodkRPWaLTaZTliXIDGBn9zQbVrlhR+m8GVtIurjevCmi8WTfHL3Um0Xt01DDh1gO2CXjoLR
5e+nxfjl3klsDZJBq0QyZOnuab1cusg4inKy7A+PlEyySIUwlDq/gvf8dHyN39Bjai+nDSwDnNzm
O9m/kN1ioqjsE96vT+mMpM+FEJ+LtnTBbo8ZtJ2i7sLp0U6/+WfpLUyoIW6huMjYwsF51C5VKgED
hNm4hdt8AlpDVTeKwVnRnTanOqrEMN/oX0LjYfWmUkGKPSDHS4SQ7CKH9iRokDit+k+7cl7ndP3O
Q01L5jAnyw43HRDX60riyDR4sPyIP/v3hmSohiRKuqjLmin/9ynIupaJ5u0MzPq0K49PFd9DqC52
qi/1vcOvTPrGiUymunCVCNlpb9Zltg32CnPU9dHv93MvkYmqIOaQS9Fl4+5lT2JWAeHWZssUMe3Z
Y6EpQH0zO4oL51Rs/35Yvsf1d0ubwiBXICGD0aB0v7RUShXjRZAI5aXttbi8R+v82YTmC/Gu5dG4
whkrCTub3iROZgaPd9yrSWMw/tmLCT0BKtLndd2NO9S0LEwE2hztAOY/Glf+YSRXLQ1+RCK2RsDA
UoAXGpwAaq04WAoMjuWhuM4XqCWzIxo2BxojIRFbTnV/f03ll3eC0ZimqaSAGCxc/Qb+z/5yFa7J
QTrkh2VLqyUPJU9bHDZJOAAxqyzkWT3i4OX1mdPG4kp37DvPzssmBqDYAeegyxveLJzZyRaj5OiI
1/W5WHVoGy/TeoXQkbo3wqf290VLv6xNisQTIMsEmIiSeRcidJTqY3ZuhMOS3MlSXgyyiGRTyobT
ctCM0n6nYZUpi6GGCP9CQu4ZHAyAKuEjLunqlyq4wMXB5PwWJd5JezCFEn+/OlqOpsmuranSf2+p
Up0b82q0h6WKkQM3+RG6lhenm8ZY3Ih6PkwMrlCn4vv7rsj9n/vjiWUHYuDMKyt8lxL//JRHXo8o
39/woQLqbFZ5mH4qKsEA7bTZHgaEox19g65NmEBB3YGvvi0Pe0cbUoTtDuXE/ESNpaD45ES/BIkH
QeHRYvJLpazIimr2sTN9y/ruxhjMvspIi/ZLQ8KYzQ6p5pPTdVHRnDsXNIs5SkNVPT54xH/RBqAK
6eOmVPKm1B/rhpDmGeeBmDdZXWJ4ZN2QMiK36plx3Og9sOYyjQ7JcDXKmsY6ZQTd9U8PkfV//z79
hnn/88jsO5ooy5qs3xfih7bYV6c9315CnsQTwaNx1kaR+XoxwGsVYSs8+MBfv7jOaE/jlvN53+/+
Pw/EWVCESLvJoFJYJC9dMm+MfGwWuicioc+V15PQWDdQJwoiD5F0hOtTlBJZRdRbkiDNLbsHAxzx
xwOgCOiidJFfQyVy8f6olJtS1dXnPF4WnAauX4TGUDukqndRcjusKCOaR7fgx03vP5HSXxdMdjDx
/hbIanG4xVmGDkcaifmiTTYDY6sl0yO4Gs4IWgtA/0Tm+Egu19kV1CFqkYgzmgJDBYsqLZfrfvX3
c/Bzfbi7prtaUTgq3fmmck1KjrVbRv1JFkM9vYivy1welc20iuh1GYu/P/bHQn/3qXeFYxy1OUov
7n01GJ0HSBIc6o3jo3n/b5/CUY8TJ4WwyBT+v2tffsgiqan4bnJdAWzhOFd4SF3NQnxwsvx5ruX7
/PNJ38fyfx5uiRt4ueoHYOzdtAQofUIke1rKIvTHZNqdIdksLi0tcbDHyoPa4OcgXxFU/IAyOw//
gY7uv9/yIKeVmu/TaMG7xY5j1lNJRfmO0TNLcaiA/QVRD6cnmw5OWPrg6Ko4cs6PNpq++PrPinJ3
GXc3+6bqt8tlf4hwz/V6q9E5faXOODVODcJyX72ZwBhplDXxl47G+dEDJT34+HupW9opSX25chcu
Z5o++YGhWZaK7mDfWE3fFC6eL4dVQj6FqpZB204N6qD8zE5Yz8/tumI2ZQRxvj7ViMrEF70VRxRy
Dx76vnz5zy1SSfyVBEk1NJkGjX5XKRjXUjueD+l1fdgABQdn2YTEmC9kOrAB6VXMyxtQvlcHQ4Zd
4eQR5iaiBB0cczzSwpgm3dkBGThk3m0N0CU0IzwJK3NxOgxlT5sBHYcZhWPMPQaXiTRWpjRg+Qzo
nJRF9G2VKS0IuNgfevD3N/s53rz7ZnebaXZJotOlPF7XyqRmlIMLXJuQEmblT9qIkKml4gnUb8qk
2V2HzXs//BOxVQ0YfRwmDRwdLEb2m9BngAZXTwoa/zgZbPJxhFmCnE7J6bxjKNsyqA8ooAFIsinm
XPgP/X+/WY4K0RfnSICd1oXjhs5cmEmzxG/9wUpxBxt9GT2Z3mmWbY+Qi1fqXFv+fQM4gTz4bfvn
858VoJKT2tSv++tan/VzQCXxDxtiqybNO3YJuIAv+lMTqu/yLFoTWTYfa0TL4Zggv9AFq39yiG6Y
taMG3wIRUiGTrONrthFn2BeVSZ+mLuKwkd3DRAlMBqdHwGwGcUXWzQFzBPpgLk/jAFDECGokWpIW
dcghxFI5TScXpxrLU3mabNWptBp4ypPsyQyAzV38JHrGR+y1824B1wFW9uTgCjPKIUYIeMZGwvgQ
ygsFqmU6ZrOepGN5RDt8pC9MQhEMrDjGsh0zV4TzKz54pvQfb/TdM3V3GIhvgzyNs+S6br3x5V2d
xZs0dJklTM4hU9ghd6X2zr48NjgNUF6CmNanhzXwOJB6M83GPjBVX+IJKSIkxsSgE1e0lxHpEEbg
56C1ct8Is1BwsQRPwe8D2OhD2hdYpft2OgeoeCivaLFry0HY9f6ALzG4uLddh+Lo76fnWx7/c2Gg
FKE2oCL5Ftb88/CkUpFTLsRMv5zD5rC5vUceoPkwWpHa6Xe+8sGX8drwAq4Ba/BoFIMsQyBAXkXq
6Q8K458raX/fZUVgnaJANb9P4f9cTHvUkuIaG826mx2mZA/62WTgEPsNbEVdqpP9VAvViYjBTXSE
KXQ6bMCzavf3HZH7TevHHfnnIu42NeUQKbUY6c369jx4yr6gFUIRnp3fz6E+yzYMC4lU0N8J9vXm
KhKp22LPeHNmzLCWzsWpuRi8DBZlmE9Uqxkpz0KIQCx7UMorPyvIuzt1t+VlZVyf5DPvfPUt0ign
KP0n52Cw1KdMjTmqap79fHN5WUPOg1BvM3x5TYjtaZrBiGxcW1hqcILVScHYTHcJN/aUhTZKnrrl
YQIYBXGU4CkT4cVYkw9jLKI1qgaEYuYUCjLOSflJmYhPUD7JQiu9c5i6x8VpQv6Bf5zebNXX5lBL
RnjEPYWdQceePTYXe6BODX9ENT7MNfcyJQWdKFmFOe0Z3ks2Y9I3vcEzaULofZJNzkPI2N5LNufN
gECKZKq516ANgCzi2TS47IxhmYRVMwZFlM+qcTw6j5UgDtKpOWJE5mLsC1k3XHMkMMo7QXsrpvtd
BsezwsvJzMG5LWLYtbHTcwaNecvnCvPrnC0vJLAAdBft8QUU5OAYKPSgjFk8i5ZEajOcU+YRqQXa
vJ6kT91b9nkRraNXjfWpuCDWzc9c5CIrZpDA7qWdvLiGDBWng0nr6yNCx+JQmgnPJUtADTFI945B
BgiVDBqPHYiU92aSLNQ5Yh2kRfGTMCa3LwQK0478G4HRCVjyA0bF1MMpxSKhEDaVhlBZN6Zfj1jV
2wXISPLqpGX1XME21IPLOpwegoiAAlDXDlvT5BDqXt9Wq0mMYXOYFL32Yopnft6TFPNZt1URLHIO
sIgQmrO1vSWTwbjktpEOhnaBzLJoVDhYvwhlMOf6zPCkRdq7SBGRvKm7wer0BuaQ6EtCL5rtxRfm
mDxm6oI7GRQutjf+v4h4RsoEg+isek5DcCpAzrFBEWEyNYObRdMvaLktEozqjGhyHSxi4l5805qX
Ns5ZYDtD1UGOCMF12nLTr2NtuveSNS5LdU7lMcknTCJ9DAS3ufzgBPMtmr5bKkwOlJKoCLqpmMJd
7VHFcpEOurpet7D/Lp0LogppL+32nJj2vmhIZtBn0SDeApYRt/Mjnt0UJKOluNFYGvOos0dgUvV6
GQNiGCjVJn/AiLn8qFwBYohT60t+sHp8t+x+XLaqIs0WOAwyHPxvwdC26fGkqWW9pulGak81vxDI
1T1nrxcCyLi9R8+0RHZbQCBfWHSZvqPRkmck1jEnlx38ow+u6Ps49OOKNMPAs0CX8Yd8s7xp0rFt
LvXaRiIj0v4bl9jL9WWfg672WQopOUVNOD6PbtPy6e8F/7f6ydT//+H3J6h6r51ulXCq172Qh0Hp
qF5qrwJPFnI0y8QGCRRqWwYK5bmGoz9+otVc9Oo+WA7pBM+V9+CI+j1T+HE7dFwoWCaYORh3FV0h
7U9ZdeKKjB7W323LTzQolF02Rbh3BrL9mo+aNVLb2LbVENEV439bsZ4bOG0Cw/j8kUb653CX7RjD
lIi3S8EhY96d1ZVKZLtR8nqNuCloAsC9L2cTCUH11m0BWL50ATKkhhCNHFemsE3WLFWsy/ythUjw
CyOOyRXaJOyfhe6mkE27sdSrk2e1MozmmbVsLFq+uNkVoq3xCa1ED6yK5Q2oIPcobHJLncJc28Jx
GBJNZlXOup/Xn8F6O8qciSNAhWpCrMp8Pxns2i1aMEvfKQwYrsRdXIaM521SCRm4b9I1DT7hLXNl
J5tJ1VDCEI7kbDhNgC+U/sD/3uYRdpbAkl8edSe1X2pLxr+YsxSlt8opdy9fo15NDoBVRcF1PPoK
ucmyVRBh7BQGCkebYb0ce1Hr1Ec/J5YJmDPFtq8Q7/5MYAaJHKPMQ28VmkWvvkIxE3/Ga90hmsZE
mAIuRnjKnpNNhLaFPCPp+fylLwQ3m3cTubYb+OYufiwN1Bf6hGSTEd8Dedy/zprPnkb796ul/WgB
89j8+2XvHuSB3EUnrFHV+jbbAzV734eD8OTI8K/cfF6i8Apk6M3a+khUYjw2RvC/sqXuqmPcMBHU
wzls08OkByu+6GtTcAabzlPpZwzPG32BgkfEqHC2yGajgxvP8RGe5gAq+K7SFkpruc22wgtVIs0s
02/eTf+CgOTBJvCzu3j3He8OC3vt0F5irawoxUjNdpi8gs89eOUOMQtqvJq0ooJwqr/vrKz+rFK5
s73ttXf6MXD97xou7etjUejcWRA7PuM1IMzZunkzQFMq9ifAdkvYfapO7b4qnEUN8nsHZIoY6JD2
BC+UqHkAmfvFWHigxP45L+pvh048PdZDw/jRbE1K8Wzi66jWDXLewqLyi19u/mWroKyboxoclV7i
DqYiv+lUW9VocXoQ3oiJqoJ0ct6+AyS2VqIrwrKufOGjR6Vk7sFVwScgn/YgZoZHG9jv7nQa6fXE
OE4Mh5MTQuILE8EWCBOiTJiCf9/wb8/M/Zr87/e6WwHrKqbP1PEzo4gYwGYj/qDGvE1Gbjp8gUS/
ql/yWfyi7VSiK2CoYbshv3lXvgszMD1CAJLNFWyNHyNamv2ihCX36xo2i8oTtgjUWJbAaKAe+/u6
9V8flH9+j7vjjHTFzFR0BeU1EVzFpgJaMjsHWOAnzdtpnc/2KDq9fI584xYex2hAkWeqVg1zZ3ob
qmN1HL+QSDMWF2TbDC+fRNLNpfd0EwfisoUNAgLSL93almw0VyONZf/oZla30CjmiQl7qgHJnjnI
Jl40Ld+6Xa/0ZVT/eWMQA8NtfnKyL7UXDUetjZk5rh58/19KC86TNE2womkK88u79baD1aUd9X21
jr9iXBuRYxBo7pINdRnXhCoAR0JzOuqsbFctzsRlaQ/WQOXnGsgF0HM3VU0ScJ3d/QCX/JAe0mNS
rwlqmJ1tiQhOczgrRpyYSEisbBwcUfgO5Hc2QFNYOeWBURQ53sOadKCGbR1rkCM+6SSnAHEK9l7q
7Z16nrGb/f2oqD/GEgw/KQdN5A5s9Mr9qFcuzEi6qIOSrUmd3VyBwxWpGKxpCptrv7C5n4zfh580
1+zb2/HTtDi9kNwiwvP4TEC1c4wiAonDTDhA2gogYNSOVfqLyaLgu5SoCWYEaMtzyO7Sg3Xne2z0
3/dToXdgMtyTmYWq9zqNTkxuXTSISvAcfd0m+kcoQns+XLpYgPGAIyG6LUYiYG6dSONxRnQhADD/
SJRW9KHtYrpWQiB7umfqPM239dWnfCjfgKJB7wBSCGChrxmupDOizbf+vvc/DSzc+38u/8e9H1RK
fEm495WLZADGFacp0pzwC9yegVD4qWVfCXcCbHnBACZugeqblFhsoHbqPpMb5mb+5WlvaxyJVE9Z
RTboCyI7muGnzkNFYRVe+8IV3CepTshPFyfea90pXWoIygRcyYQgO54wH2ykp8LuDWE5djCUYlvB
cMEIUecSXDYjkgfxGfhjVw8erLG/HEy4Cb1xmT2t13ndlQvX6GZgk5TK9XXEe8HIH9mzgEAbIwI+
FTuZH8bZS69txjXnFPQHGprSdUCaDyRdcLzT8/rj799F7XfvH4/VP5d0t7sLChBGuVGZiqH+x7K9
H75VvcnPqXZsow6S68ZtEQ2gPs4cMnXdTbTIXpHBghyOwvTtECp2ARGHTJ02t6DZSitx0T6faGNE
s3jeS12PrhmsiwDH3IQQKQ8N3+nRje3bQT+/hYlBDg0HOIm7RbApD4NLXTf9twACPhSsYsipgeM7
rCRaNMCYIzZfpPJe7KD19vZP2xxYM+Jfp/JQ8OpzZIo0dM/eF3r3cryfnIC7/X2r5Z997P7X//9F
3v36ZsVc9HbjIq/W1RkMVzoeAnN7CaqAmrCHvTNGQ0RFwtVnZ22J6KzDbNeS13sNsA5f/QSLJY4U
csPtK34WYfn39f26kzCs7c/7AnparZ/5/dOdjCq9Sc/ypaTk4tWzLqQwjyXk8YX9nk2oRUcy5hL0
wjRM/v5k7fvA9+P3++ej74qPfY6nP+1ZmzTxiJ8CTPZubG4r8sVK2iuzvQ03fAbSodR6pxJOLQIz
+4SLg8MZ8lUgy91825OdOWqIA68nYtiuD848mnHYJQIBRI1/I/7IINTs0KeOsbAoDmQ3ngQg1GjU
EztbANbORszXhoMXD+4gARmYJKN5+tQTueFf0jJYAq4kDUYMTSBqxRE4HK3A2YG426fbPNuidV4z
96Isbod9alGkD4kNqmxYXl6O96r/1TFAjZAijGuLYA7UY1hNyDSepzaFiE82A1TzaoZHKuxs8x1M
uTG54aHSQ/S7Q4GsIdCvDsOPkQoPSiUXeeDnwcvbLVgBYF5gyVrCwiY5cRjtXIkoi0tA5UXBotk8
+sMaBwjSpnEBAApnOj5A2e/okVREuHbEHt3s06jppW7tRiN3QME9c6TfSspkgBHiqcXWs60nmYPf
BFsp0vrwg6bmssRVdSVET1hjLCYmAMo93hvGLiQ5mfaZs/KzRKYy+Oa+U3skRuDovCjkUcbOy80m
b54BSajCKFRtWrZnjkY7RCyYV+hDrGF8EdOGYdnKt8qQRXodZmQ3EHDqRkMCrkaZPUiHu+MEWqZN
iqwLLx+jxXvfe4VnS1sB9R9WYoOCbjdCxJ4Mt+lY4f9hXz6PbjIWxpktWjqoi5EQ0H+Y7h0BkRaO
n+HtDdK38xmeR+mIUMlPpjrW+uASVDAyCXgArpjHQ33UePrrGXcSh3grc/EMBBeWFsxCL/3q3YaI
954axIOvCQ28/Ys0vj5BHJsmL3ywc1rhLCIGKTg9mxYi36VAbsacYhknGcfAdbImuXDolDYZNEQQ
0zAgi/vp5L72XoJ3ljOvDzeeHjEmwLSFSEu3zZya1paG7IJr4SMjkh3PXNn+ZQqtzI9IgNLs03P+
xTCTFssIJjytasod9OsOTWVsEHQXoCFjex4mXw2NitqGx2kXwd6nQcQPq0wWU9Zyp50V3HSqO/iD
uB+/nopwlFp+wfBHWEHAAiE2imd6QGf7Pd9wiJ9Fw8LdGXgFKigQXkccro4Xyicbr2FExhT1NBZ5
piIMYei0AwmbMUW3V7QAk/FzQhy2e3+D/L4ZgaWyiJQ8PTOgDVQv/zKGBC/ujh6ZOcSaH93SVkd1
0L0c3Q+C2B2CD54J/2sm1QLBRzo5EtFWEzJW+u2SV8DWeTuT3SVgxi85uOsUv4p72zfX9Uoexqze
Y7/DtIkh6mbjlewzTxHPvRPAcg5e8Jrxbl59DHhvuGO4GznvYe/zMp7bAOyg3Td5N9Gk3JxX+/n4
I3OPNv/4GacgTlsvgt3/1v/Z/R9sUBNrI+QhfRhbS3UE5Qaj2BT7Gf94PaOXM+z3uvR9MMSbld+G
BZhWD0yXZ9qbB8vzrxvXP6vzXYWvyjfG7nFV0gaGvmZHLCYb8+n6Bd/3QvOLctm9jUvijfonccnK
YQMcdckl5FhFjvh5DKoP2DrafTsdbg8M4c9O5aBrTV4FN8YP+aXOzzZWXHshEfY5GDXUc4RU+Dhx
FppbLS7rjA3v5vqPJnI/FR59WfrPV7ubM+lits8PJXseVdhGloarzuZU6NCNfD2uLiMO4qxhf9/O
7xPZz81Ol/loFW3LN1nkn332gnfGTNSkXEuMV1M66RXphx1BE6cF6PNF5s13ffZDUWDR24KJDrvb
8LxsVyw4ZDE06+N79SL4tf/owqSfR+n+Zvz/wu5uRp6q0dU8HfsqqmmGRGNEI4Klkd4SGNMvAgRR
q6NiXrjA5jj5IPmMh5sq3Iy6B/1Yva/X/rhF9y3r5Hio5eLELZKBVFzZTWfHjfp8C4hdQ7DByXKU
TXSXctV9Y5SMXbIZ5+5Kst7Uced/1u6R/JSQboxhe4weTq6VfZxW6ZRx2QdbBuVDsY2WtjCcDgu7
JJkPn9s4cfB7U5ldOZSeMR1SZpD8B+riUfsbldSDr3enVknL7jxQyqx/6o5TNj4skwgyA5k8Lkt8
LjcnFPhfhIk/d898a7d7bkJqMtzA7DDDDUsgM/nuDUCgH68H3TBetzu2WzHQV3JwtV7Q5wtz7Lt2
v7Q85ds9TUaYeUjRjaCwK7/Sh5Q9hL6zl7VD4MbsDuwUqA/6Q3nuaSvglcNXYcxIv3cBSnY/ETzZ
xvD1xiAK11cyMkCNspGh+r1ahjPwVTy/GIh9MKbsi25vRAdxNaq4+axM9bgePniLfntYkfbTZNZo
fej3j4h4iq7HRGNRil4owDRmbeMzozrOcyNEP0xrJUd+A0fGWT52MEeCH4FOzEZxxmze2J06NNhX
GPpzPJkbS31X0zU8+X9f5S/dcORrMl2Zb0SQot7V1IP0qBeSxitVYinY98ESEqu5aB8oos6L+LV6
JwKRRhv2WZn+mKdwJsAA9FksYoLYiGwh08Ktxjd0nSyndEp2RLqUnBpn2/cstS5wwzYSAwP2/UVU
kqaN4rxlTH8bYcWDRNvjGcDsAmqxrBGkRJz6dCj+/pKi8FsLCA4Wmk9MMYy47pq1saqV6Vk/9Id7
c5auOiZJlcMSwmtUb6oAcsYI/MFw4kZeFeg0x/HqEysIKrc/aVKdkYwIi+b6iiEj+iL8sJVH2bLb
O7prPlMdPhOD0P+ShGVXAY1T8Mm0kg5B+yw9p6+QbUNjVvKhnJmJxvXypSAB8SdlF2KtEz01YGc6
q5Zswz3ML5v447Y5fAgYsUF2Z/iDL9a6+6KMI+vB2/uWs07GzW0ovVWft7WwoqvzoBEl/jI3gFok
KjrksN54YN6ttJF+rZVTpl9IDkrtJpgwx4EjToDfbm9FHFngXK44Fjo3tlfCqSeQbsbyuJ+dnyac
doI9w+x+tMmrBmrHBIyg2n0x0aEW2Ac8RjAjUi+aYIqlVmr6sed+HlnEKkKfGMxiv/YOk7OjkM5m
FR7InWm0iifxRF7iq7XJswhIYSUus6UyvvGZA0y6Z0b7wPzH5DfBRO9drPkIyLmTTQ4LgpuWB6/j
jycfdkyg4gIGAlqCyhOd3NFHRYjNmIZ3g0eaWofKS/AbD02wc6LNVzL6zlmDOWMgSdPxVHOGYvgN
4puBbDLRoV+wgCjTgf1OfJWTuTBIH5zOf+l/85MwmwWThDZHuVfVS1GS1qrElpMEpl98NyZ7hgH4
GQazgyExYLDSSJ894frn4QiAXo+SV+pDFpErTcKTTaK6B22Q/+VKw3jvE/Ur7swQQsHq7xdOEvrn
435//Pdi71oJR22vGWnKsiI+qUPwsnOdKMnWwSweJKRiNjs9hLbB2S+byG/Pus2J2ZrIIY+RT+gq
Pzp+k2/uNVl9KbglJPrhfn4Le3y4k/myywpuq8OPdltxVKQIGvDvDOENxIehuDK3kA88WAMWoeEu
TrgGGRzhyB5xODwHQLmIoRKdkEEHDQ3LdMAaJPbRu7wBkFndUF52/rIGSnH1IerTKFoq/EkMdzlM
Mb3DOWrDaKUKdgYfJkV+MkrXGXvTeL1FhJaDsXmDYkA2XX9kOYXk6rCLPSUWlCqOObJVzgn1Jjmy
f7DPDkkn/sFjhfQuU+zX1m2E4X+x1GyOSHzfWemnE9LqbWajnG0MUsRT6zke63ju+3Fr632F0lNv
li/CC1cMicVKw349+uCIP74wSeXU8oW8p/TlIX/JgGYQHrd//+a/yLb++3zeNeo6+daeVYPnM9tc
wnhqUgSUU9Gf0aoOTkvacRxruYUEeB3mJuSrgYfWgiNpSaNzmvqLNFjU/yPsvJYUR7Y1/ESKAOTg
Vl5CBiPsjYIqCoQVAmGf/nxZe5/YVTRRXMzE9HR1k0hpVv7rNxejxjaxdN4exuLD/52PTYQXaH/x
HBX13I+S9pLVDquzmh25IVwX4p6GD7o+fqRF90yAk6jWVuRHnuMyuBkjHUJtFZB7G2ParIRKeEq3
XgaTuiuw83dqFPlVoYBiG9Emzbqm+nwENzfqJcur5nEgJ9XK0D+LuIzZW916rNv74Q0vLAXB087c
YA22ht8qAgkeNiwQU/QSudUFxFjCjlola/fvd/qCB8E7/TG0J9hrfcvkld4Qx0BUw7dLTFSe1GBD
eGJtUgXbYQYni0ssCdAZJi4F9dbWLdv0eTFFLr13COW3Zv6f1/hjPE8Xvcdpv75vch7VeXEPGl1t
CvnT5xyYrFPCKFr9RrQZ5WH9c5uuPBXfF4xsI5FJR3M/AnR3ly6lufsIwAsIERRtNdhLrmIRYmvi
QdS5tmmC8VOZk/XrwYnTWA124TJVg3qQJZK7D/JpE4YWgIov+e/uN9+CrL++3tOpuy629fNy+T0T
iAeJVrMMQl82hdznE7oNUxhoLrxgPNcyhekcJim0D1amYm38GRAHKwzi0MrFpe6/jjCVt8KEgdxM
Cg1ZFMjO1m7QCXpbMLy6MPyYKNpTgXU63GT5KEZeT4h9dgDaceG5AMKjiXd3FIlaqEdXH4z4zRT9
j63BPw+NKhv1NbjtPx6n+T7Td61qeYJZfwxpl00wbznXwE8PZIrDfbESNUR21Brv4kuId01/nWh+
btFOCm7QLotu1f/SwOI2wc3bmIcP4ldJjl3C8mBL5ZTkNBjLvUtQFNRv+1j5JKAvhmVnzwSvpfCv
n5XNPu2JM7bm4YCE6fgMIxZXgrJHsp0t9fGYYndPllylWhbBwnbDqQd4mwDBPSJldPbm2HN26yWI
wsGcZM5sa1fYAcF7wo/fl95UEtoLmi/LGoYv4rc6wtLv6u/HbngtpctKVrXjgAYKiyMuvs5IEFRP
GCEtu8XXKTpHmy66lWQTqO1D/+Bs8ExRcPLj1HF0Z93hbhvQtYYoQlatVW+TAR4eUTSoYNZFJP4P
tFZsYC7UVCfccIDpe3BVrUeoUyMrNjU2uCrCYrBbUES3ZiwKIzqByzI5ma4xJZbV5K+IVr29v6fK
FLwFYBzKA/qG7HrUoFhH4e0TcDzyE3uqymMoxpEFhHF7tIbsLMY8n6Nc9UB0g1t7xZ86hGu35m59
LcKgySRr3MJsFhMSXLFZWJmrBUtv6eHHRhPwCHd3B+V+j1vTAT5qOcQcxsP9ysb9COMk4XO29Ukl
9+j1WdqCSFsYsYqZkUwqxTXahVAlIdwuoyvaBFyI/LOHZ1NnpLEj3do7AnFEBQByDx+RkBO/ImsS
1JtpSQQrOxUpe7goSYYMYaMS7KuB5mPhF+/bDwEJ8M+OumALoYQpRgUE04VtVwrvXKxuAWo+n4Dn
pDW4U6DiB0aLcUWLBPMx/lat07KPtgwxF4OZNiawE0lE/wDkNgFyaS2DvNa+A1y5ggDtw+gijlfi
AdThpYOVb8yMNzcRBHG/l0MqWxF/S4cDCcHBXSXYbIMfclwF+FGS1DyVKJ9y8N6ahz0OwaAP7gsb
NuKb3UyOIFrkSYJNHt2Malu37r0cua94M+gNqJ5YjY/gbgGVyPYl2iX0g1sdJM/s4jiWUxVKVE4a
dlRk4lo6XXoJV7nZxcbYCkPNJvgvBpvcRngALp5xZgG1TSMRqILFJXjENw9LGVuPmwCILfHQcbla
2Yd2i4em91octySSgDDA9cPYaMuMPRqTHSg8XkkcycIhiexrrgUo921CqyyVgHoCd0LJ4ddM1srJ
g5XT8nIo2rwjqp67Q8qFpfiAzWHmyFxxDu2Gr0Ynp/Iy9nXdhovtnijr2IhurtbeCtowFeWdjsDe
NrEEcpX23t75BedaEdDWwDNp49fG5xChBhWMjlBgDVrOzzDGAvMgIg65AygWOxAdZCz3MNghWZOq
68CDzeki6FjKgdFMm+IiRHTDlqtxhhch8sypoBTuPN0R1zmmEdr3Njp8S6Pvo0FhA9pnMgi0CuEJ
4py6mAJJdxsBHzGX8iCzhe1h5QPrtHfJLrkiILka3Wpt1Jl7K+4pR/Qp4muKixdzBwugFi5wWo+m
BtzjB93Qs5fFxUiJmzHxRfChhSkg9JY3Lb//8FL+OVd+bJJPJePmcTmvq4vKkTbOO2IHucDf18dZ
cOoJJYI+lpL7kMzRzi449Ddd3dv2M09LQI69JrsMP9ve9y+J+tFq6x/7pBQZTfXRrntINtNc5CYz
/yOAHrW7Afm7WzNo98YXUgfa7LLjIFfbxTvuQ0V3Fx15sW2ImAmOqD7QGCTyNWFHpVWEkr2M0DgZ
lzj36PlAt8YtBtb9LdAH984yvAy3/N8GC1mGnY/As331G+1VUrZXTt3PonV48h72IYYZbjEBjAaz
TDY4F1h3XHCMg/fF4umICxTqAK7Ha3tNo5VGH105EfRyZG+5e7wDZEBk7bjsJJYWr9HN5HRPRIVy
ZJ85EQGSEWH2TTtnk2SLBcgkPbS9jbTeHRUP2ULm2eWYcSXe+dqFucLlvDKVNncCR6IRmjkqk+ox
vLJ6HvyNiP2YaDiesbBz5Aotv2l/U+q8ZaL1ZAwitfhKG6XR2/FIPCjU/lv5jqiA/5olTxfd2kPd
HK9N5TigRsdVso4wqRhI9sajF3lBJsNsdoroFG69W1RFosnFxmHevY1z9945TsER+nc0WI02sVHQ
IOI0nkmJGLmfd4f7vRzUXMmo0528iXzZvI/1VUiS9daRDpZcGQ81aTZtfQx2DLjnPbhuxi1nGVTt
HbGipKbC+l73KGfaOSaseI92tD4WL6gm6eHERFeML1MtvRM9fzNLIqPda0yzmi/sqzDub+2mvwo1
59KDFQir/vMIIGyCtcigaZiHeWy7IwCXsNZukpMN4pdFaKHbRSe3Ue95NTKP1u1zAjoB5X1PScmO
nN5D+jFYJcjUB/uvc7JJTh9rn1DeaS1Q4mvcIrTW1DtkBF37cOb3I2F8RzCj9tH0YLfV2rp/IYcU
w8epPM8D7toGTmnMwWL0eGcQ8q8vhKpwyVQVGfN1GdLZUyG/P90v+ba4lYMb93BtmH8q5rpPevm2
XXevrIFHSeEouvAqZCac287td/tX/cWN9+cQniHPfLNjb1sxBOK3IQrQrLawfzl12Z2Sso/17TJR
dc7Xv2+M6gsKGx9LYYnBO273z8Dh8njZnar6qRxgvdiuf0AlFvZ0QMJGRfHhPQy0QybhxnQ5LNrk
Qj4i2UxADbxqdok7awe6g5l5A1iMoonzcdHMy9f9Y67RgTjgR6vPC64Xw9K7vimLv8MQnpbyj6HD
GfyNEewaVSN/3Co26hSBmZf3me1wMbuXTu1mSC1n1T30yT/OAWGmd5KWP+qKC+87QEBlICy0dRxV
HGWMMAneqQWh8bPlYq8GPfNIczq3H5T9nNvgNcBXbJrLT1YITSqN5xMA2UANJykWPjWGF3UwImQ0
1w8ZPJgLB/R6CFYoyYgf3PUbFmT65OJK8DTAMrHQrFubXiPQpqzdBrtLvfP3a238I6dXARw1Wca4
jV0FJ4ffz+Z6yNdYRjzKQRNSiWI3llFVBerJXm38bZqR2BpK3euYFoA6pWuxXGIVZOAic1q6F2oI
shVzMCztDeXwX5t9MSrcgFQ8JTBy0J/e2HFXV26767UcXO3zLFFscMJ4NX2MVqg2CD+Ks4SFdosw
uBn19zadpAjKqw7g/ObpfPtFPE0duIM6dhJ4o8HuesK+9Puu3NdW+mGQc785M1ucdUiNBHW3Gew8
DGU9OX5QuH/U23svgyVYCrue68PECjpcDzDWpPyRfFRki82whHeoxXufP4BNccH6sc69xkxzdbhD
a/ZqvzJWXQpPCvhbG7I7SOmSGcc8tPD/QSf8uQJZhVfMulLjpn8B1AwEskVKuLfvnSiiccmWupBh
KuqSTfdGWbJPQMi7/Hm9t4+b7e30EBx7DyjgX7URFm4uZXYfYPPqPiihd9EdFsbFzRKAdQDxhlW5
LRKZAciqKfOAC0KeNCbbIZeUYcU1purCg9CSo3tKsZNsKRT7V7gaFBx0AR8j7Cedwq8PL1jlwB5t
3I3cX9wtfC8jKm4agQ8c9D2JHjuxrvTtimHTPASyu+tszE+ah3sjs8uSLmHpICxp10kR78tYE0NK
CulfPZwlqOhmXECorWMDDoBaJBn18y4TWq+rXfbz7ubElvj3xJBf9J0gPqtkXRA+0Wg8c2J3WqPc
VdeqGLT6q3h8sU6DJpfPdcQAvjCm7a7H8GDNerwdqdNte/txGC3DokOiDUpmX4Pll/XegUyv6NA/
x/RMdNWzsqxfaqdi8Airb5vkayQ77Cle085A+Y6w5c1NVz6ZFVe8QRE1rkSLYtfaJS6lg5AD/MsF
D6Me2/mLNUlopILqyAZ7x0iavBOwvDrG2HCAMITArwEt9ffGI5+xxFoe82Jw8EkxoJFefC3xZZ1o
aSs4igxMCFPq5O/X9n02Pi/nnx/6VPo3s0MlyTIfSmvrq0U+uVHOCL6RdEyLzrPdVzM9LKqbtZno
TXvLq8KlBwnmx9+jkMWnPI0CUXgNT88WOU6q+lREqOvLpb7Jyv2gObiRHg2n7xzdScjFYB0nvBi7
B3I911bWafq7EKYDfB5P6WPcq+MHcBkeuCCIvNa1p71pGr+oMn8O7Bns06+3+xFfw/1Aos/R8POu
BBPz7y//r6sKxRMOUkTEoHoD2RNj+AFRLYvjunaRN2RVuGfskzu3jxq279xH9oM1YZjq/M3nvSiX
fn3eE7Ks18+3Wn4Un4d36mKJ9FFLMZErdTs/mdK0+alKhpp5tXd+jS/kOooucP+aotS/TQF/f9Hi
dNIv63q+G9S6dxDTZQx66n8H8A4lOmXnHvWtXqeCUoId1ER7FxLq3STDwEQF3tcmDJKe/VgeHvn3
ebJMT7hMx+yUuPChJJbm2oOuOgAOAMDSIhTFJON7D2/r7wfY+LeLodZII9eEC01NrX9/zx8vrJ7J
Re2cS+vBNtzMaj0ZkaI2gEEHBQsqm0i8DJYDLDpIj8XLCPeFitovkvai7rlR7cnqmynU/PeV/h7R
0yutX7P69b5iROWwudgE6DgU8/i58nIUTZK5udEsxeLwCp+vNQdpCs8x1F7FPdB/wmt/69884PNQ
4X4PntcnWLxT41LlbtIN1FPZqw0K984zdXf+hc5zZcpRg9Xo3FuwIuukxRN6vo90V6mg/2twHNZf
NIg7B+ZuK9w49Q79Z9jod4A/zc6m7KQK/FPnoBnntPahvnWaUF+9IVgeIB0aXorQqJ9m2mZbHqTr
ccXlkGvf8VOiBh/ocOlXcQ5wg27eOmEDjUNpeO+dOYb3FomK6D8FHVmFzLTihr5NpHiJBMtZ0nU1
dwU+7ev2cQMZYenkkUI8QQQeZKzv9JhZrHaZrKf44Lesv6ebLu7VvzdHtdYSaSPEMmKn8/3yf0y3
o7Y6VPl1txqsw1a/ZaRZ52GMv91n1vCzoRbjT9kubJg3yxmOW84BbokPcwo5zQNLQUJhfMrW60wO
S1qSLCLBiNUxQxAXkbtzQX0ttL43G04krKMQ2korynB5F61/d7YfKk5l1+bgOGZFR9YqvMwcSN0B
qtU3u60m9vmnr0rTnwQ/ER5Gi+PpvbWyXNIxTcPfBJYJhn0Yk6vWcpDPivQw1OYkLZ9qgOyY6/vL
rS+d/IcPfA/fGeylgw9vicdBFp5T+YEJuZF5u1RzapVxn6hwB9zW4ITjMU6h3p2reFRTzBuhCty7
aXHThC+8e5vyaotThSl95XH960oqAIbjnUOUzdZs/VgdJ6QhbPau2qnuYNx/v+kXTTE4Dw3E8rXG
t53X02EsScf6koCcfLCJ1xOp35o04dbS0MnnjZt1SKU2CdC9KrzbkNHX8xrszo9S7quxHlSs2Yt/
qRk33bjUeKsybiFuFanBdgardd/NpyAU2KgT0SpDHQ3u3D2nR9QWQyBrgRtdIJPCzL692Szlf69T
lIOopOpYJAoDg6dXmjcxl25lWj64WLLjf/vW5ElzJhkFS3ENREqxAWeAni7stk7d+IRxBEMXSCM8
uuUc3hFwG9SkQJ6Xb6Ybbtgv5lsDs11Fw29XpXr9vU+sG/nxcN2r+aAOPjTG+JoVArGS+JQdxiDl
CL0A55Jdh0GnktKAlBEPXhgn5rIH0fji1Pv1SRlvQMJJHEhlECZ08QbK4lqw36MIo6kpQmvvX8KV
DUFUG++rrVPJpnLk6hzvMMcqsewVWRgcdl7LVXx9KsK5lDpxQHVQ+5a99B/4/uNDs0BH68sL+iu9
+kh5kP6SOTuEAYoP7B/XsAC9YmI659YEJ58sC1Jae4RCkp0xL7FDoyciB1ryTTP09iPMTzELdUuY
iHXk3fNjJKxB7jBsAjUuabTcHc07cXmB2RYjViPboE1z4ZPZtKKd91hsUiLoaUuoA27s6I7qAJxk
PHMzYY4VzjklkOtKm+88l7rbYaMEvxS/2aTtPLn3/l45L5y5VGyF8CYlAJDcoe+N5cceWeWtm16u
mvlAg3N3NyBt4it5mqkto1i0+rvZOYvJzjb2ILiEjGRAhUbzat/mqH0+gT04x7YmaQ6QhnTnMSdN
hbDyB6GZuL88Pjj6Vi1s3Q7mvuHtF6u0bitQ59P85AC/XS1KEjigm9yQ8CfThzLmwpwvxLiQZXOm
yYH43TiAINYsBd+Tr1PVRjDOxqKQEjVqgDt/SQ6VTx81FkYlhUmhELXmtV5zqs6vH+Xo/O5I0V7U
C7joaYTmAtuxAJ7mvXzIyCY8n/OBUpJjVIWEOtu1m61jbzwsKVumEF4BrYmIRtjDIqXjh6Qaxnge
33qEPRxGhK9geneAgY/idgWRFa6SrYkQFqlXL6w72jImhUbegpaQZKJ2q+E9fUQFrKRh8+P+Qcc3
D5ZnY9OwIf23KfZVfbipD+pnf/uVxe8km/qrbUhrwYqhaMMJ9R/Ea7lVD/nqshxUqFzp1XcwhKD3
dzLo9cQnG3pmfAVIrqzFIZB8sedc6NmqH6fhUIKNlLkbD4E5zVASG3rLwJ1cfUTgNgwoVtuUY3Vp
thxYU/QiRW/9BhehmAAt04s8TgHHvM3ZuNHyi0QRBnRAz3FNw1w0hOmTO38vhxc8G/yaW4qw6xXr
ovW06cqPjbonfUFK1yFcAC69vBnyEeaOg9MB8ju2MOLEXOEPRg/002w6/ZVFmzFHA5EAN+yDuwGr
ff6uH/8CtSeZkoBDYjoVTGyUp4lXO1XHcx3db3oQ2nBcrRuZXXFafTYWu73Vci45lgYM8Iwly7pm
yNF+eAyqXqu7C4936wYzM95MipSYp7JD1tk5vbjkuju0ZOLamz3lxaWUsSIPReELDRFvzd+Hg3xo
Kfn5fJXSjTFUumM4aIaTJGsHvpJLTZEANZkIXjv74S507dj05nugUuOdy0FDf1HNMhCdmGu6HVBV
RYH4Y3O7bHfrvHk5SWmtO9TRrzlTHXT5PCD+y+Yc1ZwiFrK2rIvGDfJy18u7i/kZT72LhbaN+7Rk
eN6hu2JT3w4WsDfZzKII/oExvozbbe/cns9llD2LTb/rtTcG4QoIwhBsOsfwNNyxKLDOPkMr16ID
2YsWybE8C3LBLB2NSDzdwyMmcpuyAiWagvPQ1YqKk5EgKlshB8QPeqJ7F9nK6M0ivSIKD84CNHEO
WiO9ffR6OUxoAY5vol6jg7WoM2ptLb17M0efNR+1Q29nVh9L+nqa1RqI3iF0bNwclM7N81FnbJOb
1+pR4dmoEJKbAKVZkF/+V5bi9rIbfK0/qnaj83Vy1OhCaeeaNP9MabJABFajszzD9aSznM9msTqY
KQ7xa+MJBuRWMCnDOAgWtPJGVyPYWYOaN4hp4WN1UULW5DaKocnBkIJJmIv+eFgNZ1gtTO9GdTOr
KRb0hILxK6VuXnFArrPor9781NZlYzfqWnkw2NuB1nLjNdzLCuUc/0kzGMsRd7Flp1i78zfI/4t2
DaG/DXoWOCLXWsozoNHUl2qt2m2kFPVw3Zk6AGB27+YRnGPaE/PuN6wBlMv53/tR418Y5fenPkFb
y12R3U/6WkqHFyt6hNowSVuQDK3UBeAN0QvcjfjU6Tfa/cXVWKzRov89gFcbIjiOqqNOwJUaq9zf
S2h7e+T66sESSuCW4UNKSsfZyD/zTo56vwqJ0sOV85PMN0TtW0OQkuyZRpM5G9Vgld7DwkE7DQ3g
3U6tiE3k6cbza2BP4M85q3KpvDEwIbrCkgfaUHN2fiA9hJh0nKD3ocyDbALT3GnV6QTrwz2UcHDy
Udbm/FyrRt4VXJY9zKy7MUSMBCFizXX37yf4ahNiwpDyS3VV1/B3/f0EyyYOMMWeiWNFsEmtyEIp
Y1pRRPxHQsycSe8KZafeTiKLHt+wHUVFHFEL++ya0+XRSHwkpGKacQH9MowQ5GZt9BujfmCHqmpM
jkPq3fg4C+5pIFrzZAMDjd+Mrjf8+5soLy6Zv77J02Rs3Fq1pbLhmwyj8U1QrIalMbWidntxwH1M
ay+8bnfs5OaH/pHSQT4je3U7rgnrKBjENWdSg/12nff7d8b299Dkd0N7ugCe6xU0NvGQAXv/8+hw
l/Ufhk8hGvlnVx3Jo16e9HoVTzAerI1gOy0Tb+lwerPP9JeJ92bDUF6UitRMNSi7orTGWOT3e78r
Rb7bcy9Ph2inp6WRpNAwIOLvAjrexi7iDFy61HmWvUOka8dBwwBzWzrz9lScMHdzGQ+t7r29QCc+
eQfFvRBviIruf6N7Wj75Sd9e5GwpZmXLmIpjpRlMta/EL78enNaweKLEWRqFi+Q8Tb+wSHXtm23P
ZBvF1NYOvK5me7Bw9Nmg4Qxmfa9b2l3UtQExyn+/2xcE499Dfa7JKDaKoi5l6ZCkthlPUqwcn5e5
M+U7AJNrxnvOJZBsY+/mBtpCa9Gyuu/aDN8uq887Th2li0JlI2MX/jTHaq3ztjo3GYcsUKTx1Uai
n5ZuqsySg5Pu3HRlpxzNvZsB3Y/f8JeR6yqGHZb+hCV7TQLTpXLkH3R9xkiNRvEg8ObFBx2xvdvV
rfZq0V27i64XoMzue96ZRlc2e/M0X4BivHhyZfCa10DNxbT9URMdm9dKvjbVjJXCvHQefrJ1/C+I
0aZt2LFqsnlAx+q+eYmvakLsQrDYoUEskoeeXuLhcthnNTnjJSrT8RgaqBHtLZ4aZKaNnRo0tozN
yggfJhIvDnt4e4tFkXjdv7/9d5n8zzv8MQyxj/z49tv78aFJOy1LRUwdF0k3mt76KefpyUCTpB0N
VgMTzEsMgrdMGsFwD92wvpjYlDW5IW4h3lzped7afkw9781TUsQU+mN4z9yc61rO6/qVl5OHO2Nc
MzFaMPFgMy6J7qWc+IZDGZh+8Mao6UY2SJ0xqeIY8MEObu55Pqiw3tqb8/O7RaiKvf2vkT3t/WrR
2hJWIWfpOLpZ0RTSxjSiJGlr6GyjTTzF2Sbxm1SWbLq3NqdwH5U0Avq4ZqnUKDOKggHb24ozzphf
PcR8f7/ZFx7J7BL/e7PNp9XZKO/Nx/rSZIJFaIHI5YQvaKSbIO3hnzoSSy7e9+Kd1V85EmnForvx
NrxDTOJ/HxKwGK1IhbR6cR/5MbvWWbO6rBUekuSNIwhsmJMbvjGagBBbg/67E0Z7uZRFyvh/P+7p
hKndVpv6JWt8b0iCdgyPwU+YxggCVlxs8sqenjQccRB84Zsh9TauTzlEj4gb5DhxfKhxvCRcoBqf
V1GOlw0Ip48hrRdYGbkNWTAwPcjPuNZWHEtkKUfvvsPrBSkrENJQEsKKeDqHLuu8kWmnW5Zq0+jm
RNNV++M6xJnDyR2fIzwtzCJ6GF+c2yGc1oItagC1dX6wPCuAuRsvTe8YHYPAelNRvJ7wPwb2tGGV
13x/WBN1yHxSEON+bLxEK8x0aRjNg8EZ+UAVkCqIF5feB0JDH+Eg083mB77CcIYB1SeeF00wRUjO
OpgNh7uLcrUjfCD+nvovQCkAWBrAJOmAS9W++yA/pt0jK+XdusXeenS4naaSqDYO6RJfl1Nc9hpD
TJrsXRfGyXf9ATE9oh8dZb5GcG/YNAKo2FYQmFluDaBcGDRi7kY9mqz8Sd0+UhKrVJ+W6S2s+dkc
Yng8fFeNvKAO/f4GT4fSQ26c80wcrW1YeOb04jdORjZU7GRpuG5I5Ije3WDYu0WIo7rbmQpRgiBx
+c1l5/sO93v9/h7G0/rVahftUWxFpXENiJQG8no4mx7KX3vdaQYENhmN2ZGbj+4dkjvTUvhpMw9M
3/BtwzSCA1ftWEhxBWW8Ya0ORnyzuZtuZ60uoR8+/Yajwcm+aL9bR9/Kzr+G/rQXyJfqeK1tGDo5
7ern1CnxwcKQxSBQ9uvbZQbnP/pUYtt7S236F2b5/die1vCqttZ3uvjsqg7EoeC3cDex1VjFUeQI
E78eFP5aC43kzQxt8G8EU3+vAPb5f3be30N4Wq2bMj886neGsKP+Fw5EtRmeKjT5WrDNKaVna0IX
NJf43ouFY2vmbjstw1FDRmnIoxwAssBsaWXk5NHLTm2IkRAuCssYxdiF/0SrbjuOIzZzJOlWa7oC
tCC9GScLEzoOKm2kjOao4xq+IwuS/DEOZLufG4vuotnrenaHBgUiLA5CDUKTbBOzou3FZDHOItW8
sKQASYsxYJt4V/PUxav/Z2rga6jRcm+Ahj2hYKtSrorrpSW2h72PGxW7A0huQMylVQ9us0lzvINS
//cb0d596NOKri2vjaw68aFDlrTAvYDsTX1chSVNoJo9TviVMY24QAKY4SJ1SIVh18NKkpP5wQjF
fQm/KqifowoBCgJlq/CbxujuqG4Z4jbUuQ1P/mxAmwCXFZAG4260u9bf3+IFw4Rp9ePRPW0IxVEv
surIzir3odYVuLjevDvuBcbWKxIIp28+TiyU5zelcwbqeBAQFfr8pjbN5bZelpsshWOV9DSzR5QL
rayZZgQcw28txv+tH5oYT/zv457e0Z1IkmKt8XFcBIYkzDPRdWMcpdRN5JYbqWFA5jchLlmzBjBO
sDGwwgjeHLTfX+qvL/30jJvF/dw6HBnFcCzKpQia8xBTBaaGk0bRmK7eI8T6/CPBFIvfbUdO6jjR
2JqKKsHvLW3XsG1zYE9GoxiHD1LNbUDIhz1j9Q2QDUN1NWNzEQ+sdyXni647D7AJU0LnDopg+GnT
3e6Uc1XmeZZiuWLW+zif0A+5IRzK0egmen/80duDEKrIyrdtybQ165OogfUIVJYMgc5I+NGo9Bn9
xBknvvHlfn52epXXAlikePV9PKAoy2bxxODoWXJH9z9d/8P/2ntbw7XDzEDSQ7/VcD/xCxu5X+mK
49KedPyG7btQ+Q0/RVDvj3BmM2KXV/oh4S3W6YSlw2sNv/x0mrlTIEXzk1L9wX2iMjpcrq+ISKe8
DILQIVpDjyDq+EvwL0dxZY72Vk+3p6rBkFv2Frdv8FukZObGp5Hnb/GPalnbiL4hYgtPQsWDuyim
R6Jb1Seo1FcnS0e3+PN8guNQUpBrSDxPZRuxcJnFGUJwW7vjyF8707Hsd/NgsTfbV1DyoWYLv7ga
bm14tdj8crmQjXZTZIZ3C+IwMLGyuqaxCvH7U7C7C8P+mzXaenXaQbSA6YxTLQmfT1fI001ZQjvL
WsAAYmcbT6crYzpEldb9/21uSlRRyXbHBYnCkdXku1h6ZYZmhKh3LobzIc4m8dO8EQGkUebg22e6
IUQZIx51lkBEyc260XH7WBrTMZ0HbIzZHznPcAoSfntrZI5ZB/CV2nh0EH9xaPfJe+Hp340g/BQ2
FOLv1O0vPL2ZISHrYYX7zh2GF3KqBWDEl3sw3HTLuuq5E4T3e4OttL83F0G8N0ZfX/yxcAAcYPWD
wPVLbCSENP+rMwn4oa3ZRzdjdhcD8Gg0e3t35QAD4mshGuVbszVBamgA2Qzny3cr7wWaQEQWEoK6
oD4Sl/f0Dgppre1vpdwC/F2TmByMSckk7wRTC/M4xEjHp41hQsb7XLaxViLiSBNu9U2SVJZoG/ue
TiXXewdJv3BE+jkq0DW29x91+Kk4F7q6VFtpjgvKKT4iB/y6idTcT3s1yR/GqSNzRYshHbXebKKv
DqofD+Q/5jY/Prranlv1C53rtF2jndzq4d4HINYHByvf7XovSq1fH/V00V4XtMUlmKhpEz2T0sXZ
BqvL6bmLb0eHxN3CbYaXRROlFW6bOADq6bsF+O8h+evzn8qZ1nq/bh6kRovMUKpN7jjuKoAkgr0J
uR0b+Fn74akD2wwH5jdFzQv+4u8X/HRgHrP96nKHx50KpWNJLj1gC9itvzJ8ojrhW9Xj/bBpnMa0
pLYnY02kbJEgR0Ge/eYtvCrqfj2Fp1NTq2e7ZXXQWlhmaS4EStm68oEoPxuZEaCM1sZNZzF88+j/
BYF+f/+n8+60z07H+o5XfzUbGGSKxuJoBEMOxfqbT3qxyWogrRi44oQrE5n+eyk1jmV+Xkr1VopD
p8+1+tLuUK4KY5ojRiroa988T1VcEJ6qELjjZG1TIHOmy0+z6lKqVfOhH6W0fjaAmXGXBgucXnvT
LPiop3jQBOwpyqQpuVjhX7z9ib017+NV+knT9X60LguNStWodCcElLv7Xl8iy6774J99tJDmJ6Yo
fBD6ZcCI3kMylF7+NX+8OZ2+h/nX13iaoYfL43Yo1JKmw/g8nG7aH2LXRqhspj72qpQct6YZQnAD
BVtaHuxvmu+13tt5IibCX8N4en1FpivlNTtIAirXwFhVhzJ/2Ysu9BD1T4kG981K8N4oTQ6/KpwK
LPjrtjbPsgFP5ARjNvrq9dKP1H+0WV25ydh7umlMJjEe2VAurp452vgdciwphUYPE3BIYaO3XeAh
5Ny0BjpUQk3q58Fl6nE7oDUraXbhKdGw+GhZ9KCOpimkCV7N6IN4eMPbG2HHd4Pnr4fwtFoaD+V4
0upMKSVal0i7MSSkwlYJcSe/sUQGxdmUJ4Aydi/bO8cdpjcg4Ji3f4YhbJ8tPqiKQUlgm+i4sUyO
5l3J6Xr8KgBLos9ymcy76wHv+u/FJ7+4hvxaC+L3fxwmh9PtdFf3TKLl4jCmwhH4Ltd4fF2/pF6a
nt3U7xH5RHVQc7CLis1zos8wwFw0zfnbS8q/U4nQUjoudCqaCKf0J+B5uS9P2oPYGxD78Ziuwck4
OOLWXkBHpp3GyiR1xiDxMYzjhhHQMNs5Js3wbh6dvNOo/ebhKP/ugb/H83T8EdC8Wm4vki66USCD
pRFtP6MjFTc+GDSBKPBqvjTYUzczHLPV8QLb0PrcWIF+AMClzuKCxNR4+5z+bR0wLo30H+zYVNrN
T7PtcTjutUPjoqftqWIm6a67przu0eZxO7feCI0t/HntY9Ee0nyJ2rv2cO/e3/UvXoDwvwfxNHPq
x8txq+8YhMwmiuHdFjvLpDnkXpI7X8f2o8dite34Me1fIrRsdLve7OOy2OB+L7rfI3gCglbVSdlX
tYee7rfmkDtkQv39oNuqHjB/IBP12ungJmGSqmYLXkr/Tmhb/2x0lYcxz+zum5X076nCLZ4zhZlb
qxHk9fRS1KWkK/pWVtPh0cIbfxXXFtPpY2dS/298LrVAHIj1Ox2uWD4AIbws60YmMGStWazP+tjA
YB8CJPTmeH2xwpkn4pgj8J0D9h/ZUK40dpKWi0VVgW6ipsPJYu0Ih2ysw4c7SK95/+uzMuzZDEeC
YEJbVwoFeH0gewNmHscY1zsEqn8/sBcV1q+BPbNsGi38W1UoJ+B4ycNIxC2RRX+imn98U21KUDcY
EA2jfx0JI+P535//omnfatQbGrkGDdoR3Cx+b33NZl5cyp2qcrFYDXVDSqZ1y+ntR67gEowzAE3s
FXrN+YrLGqcOkF1g352QNoTZz6e5zcWo+7bz3HqxB/4c1Tf6+WND/j/Szqs5daVb17+IKkUk3SpL
CGyCcbihHEFIAkkEhV9/nmbuOsuT5c/U/vZyeS4HTLe6R48e8X23w3S32W+YVT9/eqqIMeJTtPbi
zX/qvsbcrQbQ4yK+9tInL5IDOMnyQL9nQnKudI/vAm8aYie1YjVpj7e5d+3ZeU2jfHjInerdxKd/
BGwWxqpApjLBmQEwQ2x7Rs3JY/517716XJdrd7qGlgr/PeSKxeFPDglebRc1i60NKsstXfKDKfPX
VshXir89UeJTdzz06MQDvGQTaDVe7vCmZ7NmYJejMoTVGNxXDG7ZIXpKrmrgflhbbzq6lWG5uQFX
Sr/bZXrXK5q+qLyn8X42HhNyGNHquHLgcnwiBCCAVXru8xkNvAc7KJzIx1Xn8lSmo5fFHfGce8N7
h10y0WyBUW6DNyjM535C0+rTjrRWGJJ50Q72FLDZGAvSTbz3MzaBF883J/dDd6kMornjaRzOq/mX
gKy9mb/8gdqDJSc/fyHCUTX1Sl21arrNi1Mj5ExkxwcCsdsfU9wwm83WwadG7QypcHNO0siLyRSR
aV7+fgB/UgB/TeH6BtGNxpQLpvBER+WYdlhhG5JUG0w+U4CJHp/7r2fnwRGll7+P/ENM4e+Hv7o5
zK2+69aHVl/svfGo8/zB2yLH6vlc+RhjGcls06ZcYxpKsw+iVQJBiAIN/dYsfjzq+D1ENiyJuuur
GMJmf2zLdVHq3KCjp7EEa7WjfFU26HUAriD7nE4Os3OfeCXVl3DmLV/pQERiJBtsHOyem7GWf/v7
rMu3GV2dw/RIf/LgvNcX7nI83nzUoFW4T8XXiFytTVr23XhJDlDzTTyCR054KwT/Q2Lr7+Gvjl5p
nLKmUxheZ0GIqd3h5/tRkNs24coJXVXhrdSvov3bhvjria98wa5aUcWn7tA8T2O4HCgPmQVSdE/E
1HHwFtwvw50ub2bR/m11//2gYlbflLyUNtvGknJshUvph0+bu/NWxMj+TDztZBJby9gRhca/C/5P
Rttfj3vlrA21/XBV9qzwaHSJXIODB8qxLKKS0UyfYD86hAZP4pKbO1+jGzaSLlbzymL7a/grpbOS
+n49VFht1aau8LBs3adT7L68vOD2A35Ko8DjZz+5p4SDdH/sOKOlKKTuYoJoBBjn8y3KE6MAoGji
lx79ijZV178v0QWL5bc5XmmlYn/qB01XsDdPL6xKdL/Gu7TnzvzjtiV/MQp/G+xKETWVJR1O0mVB
ju6TGRjogAGHX9QcRFww9/YzCPaRqKYM56PpDQ1881mvTKCBNtCKXjxr6SL+vk/A+v4zwLsiM3lr
YX9W9/8oF+tK3e3SzDgY4nSTzwESkFpDfzYjK0ItmjOp/BBHNyT6/ft2/ijxigWQuWyR3TPkq6NW
Kic537YctVO8hFGXOiYf3UqIYbB8FKgsz6ZNaZ7DLetMb5y2yx16vbuqTJeJYcLtC4vW38ecdvZD
qygDTdTfYXrjooxJf5qBmEGEtN+zwwc/CZ6fKxplRKkvcXYmcrLd31fhJ1dJ+T6Tq3Pfpbvdbn3Y
iHP/5I8lKHEYHut2NnQDsgmswByk1nlMtac7/5jevOp/uuq+j3918NP1bq3KHeOrtouv+PJCTC2O
IqxQLHzP22Llxzw7bRk3RPxHBf995KvjvMnZmHSdChEnn7iH6A+LjMoew/PgpaECkf53+9bO/4Co
CbPht52/OtdSTVeBrqzEzo/HdzvAEA+OT1VAgGXhUDAyd3bB181VFvL0m7xdHWdla3B/Zlv9Mur4
7s1vCTpFXNz3hJa4zhi0IYJ7sv9Pi2zg//4t6FV/lM1uxeNa4eiFhPYb9VJ7x56ljm0/J6/qqzMn
fXRrVCG0//FxGfXKWlH0Qjd3qzXWyiX7NiCJjMKm7Nb2SKWixPDQMFL0G4fpR6X9/zeXca/MlOMq
r41SQ5gvuuRtkYpg0Cy6f08cym5wny1g8L6mHzfUyY8Oq0pbBjhvJpDvw6txV1aZt0TkNSHKPLFo
Whs3DriDigOhc0WjcC8758dLZIrmH5F51r1HSruQ80nh06XvHmFmCUICU3RygpYe/K5mflTx32d4
ZU3V8i7fnDtdW4i77AXwJSK63uw9CJ5PwOzY9MpTU9CEt722H1p2xIH7Z22uVG2qaOtS7xl59LSj
mwLZB4vrHhfCmUxQLFP3VhDuPxzxf0a8UqnK6rROt+h8odI6Z/yyIRLHpR2AFxB4nTt5mA9c94YB
9R9E759Br/RoqWTbnLJhjZgJtbiy8Jbo4cdlo9wgoWSfMiQCEzlIjavb8VlNCNi/D9w/o1/p0qJW
V2Yn88gWKXkcXjw2stbqSA7X9tvm/W3WjmgzQ7vedxRB3Q0vvVprpwdadw7K66OoV84fiGaDrX3L
d9F+8l2+S8CVyjXWHBjtICTgyNR6H6MavJRosZ1HQhFRQyHX4qpz3BDwBxIiIlhrJ8+Uvf5+Ci5+
22/LdKWGgfrb0UUlZrIcr6ZgiKwmL/XiDGtiZUNaN74DYSl5gzXk5e2OnoICUGzNTYEmTJLa8wgC
fOxHH+FX6HmP6vR5aKcL2ucCfL/9cxwn3iNd8MQM6KUkohnOH6xl8Uw30Bf9cNvg2FAf8fvzXLqW
fnme6x5Pxdy0uVaY4jJjZcdj3AXkTXMTh+Ya+oBuDijk6F8DkqBTgAyEJfhi031zjwbdcV9apYQa
ESWi45fd/XkHVK840Qk72Cyob4gzfz6n9WNa3ti+H/rwBCvxP6NfbZ+x0Qfr1apn+7jLxkC70LtA
O6s9sxPigB7hpw3Ig3PU2I3TfVHgvzz3NRRXTQmK0h0Vcb6IJgXigN31bkkczKdaZxZF/vk+8h8f
8YLqWfycLkSiwSGt9yFaoXR6UEWn6pSg3eQxUe7IL+FJ3qxF/9Gk/rZA6tW9u7WghJUzFmj5RIWW
Ru0pSXEyjwF2Bo6b4zliZ/Aeb1yAt3bmEtb5JhfmabfR0k7sDNef7wOxS7iKSrFgpnv34CnSULLy
vgABC29FjG4+89XNZgzXO4MGSW0hBfTzYWqI1q4NVaKGF1BxQnhC+Kt0l03NyS23+bKgv8nF1eW2
ORw741Ay+NP47jS5o42GEOQf+92iQ91OSLRQu02oajNN72h5wKT9+O8uvH/OxaV99NvqV+naOMq9
zOqLppA7HIjZwAksVt4GBlhUvIeAQd5SPuLZfnv2qxuvgakjM07oAiJSxzsSBXZ0bzl2IMKSNBvi
NBIluek1inf9bdSrm26/UaV8BckrvirlicTRSeDsfOGTHym7m8iiOQ41MHdHt+jJf7ahvi3z1T12
2A4LWc9Y5lJkRIS/Sr7xEhmqXDvZJ8+T1xjz7aY1/VNs5vupvlJ7WapJA/PcafQjPT3d3S0WM7uf
2Tb2E5cLAnWrrEW7scaXC/2bPPX9MW2lnp3lWqET1oyJvyk79217oExOIg9k65C8LvCUg4SKuklt
v3r56zNpKsntQaWyz6D/OtThUxMcAHD2cesiECv9ixBc0sPfJrirlLzPTdTxGOf9hSgZivhM4B+e
sNBOhIuBpgu/LsUfN2nqf751/5GDizH2bfS2qeCH2WpidN9H0cEdPgsCm6pMzjk1krfQon+Mvn4T
gH8hKOx0edieeNzlWNTUi3wlEA7CbJ+0YP3Pv27ddz9bs98e8UqvHcGVSJuGEWsKJp6EEV0R+yLl
TyvIu4c9W9tetsBAu3WR3JB17cp2PygHqpHoUsJPIRbVBAv5UYSZL7mOhzh1szt3elOT3ZL3K02m
navNUdqL2wtVRk8W0lQADR4FjwBjUHxNnU7uNODR3njaHxqm/zJotCtltlZ7LR3k6uWgPWWT3sdh
fDnBjiJTgk9tRYtpQfo3SboETPckA6iD/pXSPhXYFtP1ERziWybezTldabn+YCoH64C22XtPqLg+
WpRzQv1C3+xdx8PaoiI4snGpSTs6JMzCrw/ovX+3bH9Mgn0X+Sud1zT6IV1T5YeuHbtjzctJiwN+
61izGcAqQvoJTSL6x3FKn1Qzmk5Nr9Wd8MY0btxx+lX4ZFcZ6BkwTbBrSLtgT5Vz+tjR+fsHTgJB
FNFYNHmt7Ydwaiw+QuWRqiiMnBvT+NGD+uc46ld23d7M06wAQ1koZKLBFC7ZL/BgL16itRfZ+th7
3IswJTHCkkJ7ahVuubcXFfOLxr1gv33TeQMwI7X2wJUwcp9WAbcAdZeAoDgUdtS0dQIyAEbx4m4z
x8X8JG5ccwuoOxdgWp+U/LwOJJPeEBHFPE8ewv8ulvhtga6NwKN6WOkyQosFxA05Oz9+AjiciORU
HCOgg0QUTdzYlRu3kH6lJAF8PeTrHd4kJ+WJPpo78uJbH3Y6zY4++Wo2VO17zX2/WGExxWMUa0Rf
a5EfpPSZQpf/zjgCN5KGEiLbNHhzb37bpVwuVugTlmHZOGPolGhXhp6dbCXhXMd2KCDoHusxiDA3
zfCfLeFvQ1+pjW2/hqkoE0NDKBU/0ZgvOcR6yB7B+uh83pfhPc4x3I/2xPQfYKaebm/7wz/uyLdJ
XGmNoiv2g148v+uWtHP4ojhNHUWUJM8K2i2prfBEHFAape4AVmgbCp7fZeJnb+SfGVwXiVS9vjo1
pVgG98kigweRMDB55Iy2LqHtgOJIzKXJqwJdIEbq2l3eEMqfg1/fJnClKpRDJzeF0WqLDncIC5kG
6AhvCAkQdhGhinhK7PWGgvrZ//s26lUAdKO3yqbQGZV2kCes8jFHAfMPMu/Z+ztJOtmZkCOEVWf6
dWvoH2PNqgVk91DR+e9q6FVaGivJOoto376jXkKkEnyalt+wkiJ414IiOYnajpaCzRu7LcTpm1IE
0cqkRolICGCtQ4jNrsSN+i1Z78w2TWortg40NhhDxyxy+1w7eksJfHb2dpn3u4RdRWCux7wuTVCN
Q2vI+yZN9s3DQI/MNtjlMTiJfXsj5nHtBfxrpGtJUsqzKXVKmpgV5Q+F5RzMUXUqI2MPxN7gCKLg
EaDxvPPO1SHYZs3DPvN2dceJG64cY7PzBrlu9+cvSiWdVX30tT1IVJpNXXG1Weo5sHzhuqFHtTQc
pTq56XnjVPvzQ97FKn3vbfqQZ7C6neGY3X1JVSBlW2qfjtFJV91aKjxDf97uaabUgfKtZGetv/y+
0NdAO+L5SYmbRJw0U1eAnPpbmcrpuVIHucnuDl6NxnKlcrkfeHnhW7sXQ8HSb+4HW+eo+xu4hnZO
q67soqT5aTCqFcKcE8qJByoW6zE2Bvf93lsPwbQ43RXaXNan+lBytsWyRDFA/KfP0lXOomLDSAeH
mdnq+nUo7dyTcndYufL2vldGMnBkuclA7XNd9SAw0lF7HBfZDcZ0+TqY/OfBoWoA+FTXNN28ukUa
ZaNVbVGmSWPsp9K2ddVUirsq2elAmWbzVRptDLgwIAqxIFsdvvb6Lsp5jOEeTLkaThB1DxLrUtpN
5Wwib4B6uGtP2uwEWnNR2UbzkUlPefm4fRyojmo9KJm3KfzhHmrqF1WDcoDH8i3FPQEPK32qdG4M
wkpaDuV3LYfva6CFxnB2NoKt9VCuMviYHxvjbOfK1wbsZtk+tBY933lcbwhpH/bOabtLyjUUWLU2
6s7Q3kiGOzguZP0QrrN+poLAtt7QsXYOjwOQ6rUGGgfF7s29I2m7EG7c+30eG9vOyVdlINfxeVCO
cgvqGxPcolXpZCakHnlinmfGbsxqOpt1EaaK4dTqgwUbwq6nj3+dBiY8F+rKY+/lBp4mvQXidODV
wNhmVBUMNdvYUEjU9WG3/jpLca+Wsaw1CSA4iX5c5ukwrrfhUXpW5Mrf7dd+WXazrg6NPSyjleSo
+2NmrzMgD7TV3Hppzw+dqd5pbb+0ysw9pPAAaiuvP+ustI54yU4ph7p1HpVnLQZEmJNZVLmj9fn/
XkkqAogQ6D8DvJ5rBN3joeqO52GVJjn0fPW02wfoiRqs0GpabqY39eN15cQf6f023pVSNs/HjOg1
41Wdl+maXe0np/3XqXbalbu3LKwzycva4GDFG/pLtE+xnoMM5NNpLul2u102GLa/q5LrxrA/c+KS
gMCRpaC49m9VUqwKM1tXBaq0mKyPSWGMjGHmynqw2zr6iTLQO1oUgAWM21uJv2uy3+uhL8GMbybh
qq/3xqbZpYkuL7cr+gilbqQaedhwfsEqCKtz6xhqboNbbaOk9uqnQunDCfu9fzm2lXfUivi8OQVm
byV5d6dahQNpzK6ewRG/G7pN6RqVvSpDa58M2+TE2tVDDqAGVPBgajVTPQX3N+ucrarfWNXrvNLl
0YDZ1iwZDCUQkK/1lCynilywqrqUBccDLb7Fk9VqoB74NS2Jqm2dZds8u33uazvv0D1U/Qstem7d
jvqVfQI9GsbjQvaafkC96AAow+0o7ypPGxaTPWAFnNiTFZDtcFfwZTZeuo+zjdMcz3NTCgwqTE1x
vCHjUspQyVbRDaER98uVdQGTzz+PJ4zdbzt31ot8r5fbNFnBCzd8qWBTUsNTE3QAndN/0Yz109Q8
ff0+6g/mBUQ9YCwKTiyYla4c3mF3bNKhnKVJt5tU8lhPvaaNh0fdPgxv3TNXTu1l+wSCF/CklAH9
izBEoNgdTsWRQyHHSvsgHT53UJVuwe1dO9ttXHfTprwBUXEd1/rXmFfGYn9uh+3wfEiTvloYLYSL
7Z2lzzbV1IATSuuCtJ5sgEgvukDuR4WFPfO4Hcam5Gfy/aZKNNI/6etuD6ddYdp5q9pmSgfx0VX6
G8J9Kay+3n1VNUBSB8RIsa4xcI3ePFXNztgkm8byTxATGQUkBssCGm79c3jeusP1Sw8WC5fS7xIg
dNH1wEidomkaMGtgLP8tdrXc7Ddw4cCPdIzF/YoIVNkSk7ZPazjJH3bNDUPzEkS5GpH2YbAtJWAe
TPNS9/1N0FeGma6sotklx3f5veXzuBoroHm8gjluvOlvRBbOVPp+Zpl9vj/M1NQ+zIbLAX1+cCVD
kv68feupk9745WNB7z+/PnhrM8olp60AOLaPn8PCLjV380kjoNHY2tFW3iCzqCBXPYJwCr/FmTrP
4sYWXpd2CWED7xCYUgUUY/TT1QHeH9d6bWSHXbLFAXyHy1z72kue0nhMvYbhTfU3tMW8tW8WeLAg
TsMO/dnPqg/trXuzTFjH9kenfRm+qa2jE36dm2/MuDvaW/Ecv2866dt/b7tpcBh1MJfZheuY/xbz
wTCKcse1yT1gd71jUcsJmOyDTuvlem2vTdGN2U0rdPnZTte2ccboEF+svqpXv6UZjAaa5e59QEb4
7qDbxcbRXtbLbkqLcm8jPOaD8lWndveFi3RqXMH4sOxmGI1D2vCQa96pdKTGbV4379lgXu8c86F/
P+Z+rvBH8jt/1pBbOInxJabyRcszk9zChPW2ODFP6eGEffl2UvwK2vjPEvjaR6O3rQeptNXeHqpu
BvhO7zWprb2Xr5isKg3aryeQiNULrFVL17pl1wWg0rtXvtLhE0ptqYP5z26hVIXW4eApB0/F7/ja
vJ5rW5pvv6BJCfqJCT4oxWS5oNrIeKGFC9Bilxl28yw9Mzam26JpBN9hYRPD7Ne2MpeXxqv60C1W
pl08mwDvI5JvUBooBwdCvcybdrKTfxIt2jYRjIhQyzVvEEWsM2f7uVk7A36xd6q334XhJwfANIa0
r5HiNxHiK8HNi2ynpNyCiRV28JhvF/lie79bnJPt/SrWYRXejweTIRgfYQFl+P7hPFrQTgHPDaj7
+0jhAEanqJ40URtooxKi08F9Om/ezMn+hvP/w20F4ge9U7jhkgr1xt+6KpW0aqXrTHRdOZoyrrKA
+1ExI2twiwjiB63410hXSyIN90DO14yU487txjKk2b6VxWXpDM7jwY2r/7pORWgOC6BskMZFocW/
bmGr7IfQtLdFMjiDnbtKP5p8iIw2noxbtKuD7AyktWzZmRocQVFaBRpFPH2YGetpDTVYOrRJ37i7
VvHb1cPJ0uy0h8MbKH8ZX0U6eOUh2XYAlptF1EvDu8OpdE6pGpzSzD9t4GIBkXTQZ3Enw6KtPPRF
Pi62QHbTgGFhURcwphbZQ9+9mKsXvaXg5GjZWuYf17W91j4JRpToqyN2oX7ogvzwcpJiBRfLAi1/
jze0H3bRCeN70DRuBipbsx/zB95hy0EftWe3WxnOoH6osjJQ1mCU9I2rr9rHofW8Ht5JRu1kdW2n
K4zV8HfBh/tI+bcaBCYWo4vLj7LkS1Dg21103Mpl37Wm6OQSLcIDOwuPAIkycVt+l2gZtPipDitk
7/c+FAx+6599JTjDQyAYyqUXaJvHpmM6oqfv5J281hXvQlfYnpqRzukcOBwcg08R/oRbg59I9F9X
DvYHL2xdnY4iKIUF3pns718HQAceLh9NgJ/oysCRWP4Aop+Gj/Z/xoWYwa3dg6cF0rT1tUCDkVt6
OTkMM6YERSAFHOANgJ/8PV+cvCMvPfHi1h3GKqlcCYJ0zdnPNGjSxZtqgTIVj4T5/57ZB8CARCtp
6x4TBWpQ0Pbgpd6A+SDTFN541XII67Q1N+Znv/K64AynAozy+0eDiPfGy1xzRP9iSUc+QDoQG5IM
AAQFGD7mBbIACCuWvTVamErE47R+tRQLt4v+LO4wwG+MxGerABlmBlwhWizo38sI04wfKHH/1Pq0
UDpWKBBFRckNLQECYQVCnIGbzgXKpGjNwwUnVXxgScHv54kyKm4Ba3HWzGZHjUjpfH0t4XFkWkMw
5Cu+UoAdw1+OGvZTcnomK6ZZs01iQFrpPZM3EMP27+JR0pmQDLp7O1amZbtkmqQXQgKgteITjHcg
OixPsJWrE/6lI/b8KBjNTVB0M8ei5ozfglKUOmZiQMUgxxCVggwLGD0fKxfSuE8AlZ3efnuD7Al5
FLJKRuhzsXjjP65qW4B2fb4/PuqeTiO+Zg/td917vz8zl97egEQArQqtnFB9AM69cjPe7sifodvZ
UdXVlkLoxCp1l9ZUwjxJz04JaT27+cIMOq+HgeIA372JFIlHa/n9HklQ4l0kfcmXIyLzW9lvliop
qw0Y2z3wVtms83g/ZK7naPxpqlAIka89kcaHODXm514DxxWCDlQ3jA+xxUyoufLBsVkuR9OPcOma
hqPKbOK4TrLJ5l7jnRpIL3Rm/Eemigkd/gnwn27lyOA9k9V9s/xsJHDXBmAwsW7Q/N4rzipmVyYg
ziUCgHnAAkCypds7H+4b9i8L6Q5IQ85vK1h12OEhlVWaoyt2MVtBuC4OkHggIKfYcP2pAQRU8tYj
8U6MOX7p+YUEVw6bNeuT/L5PlNdzZBInjjIo2hVP80pfeyj9U5B5h6Cdq+757nhXeKorpnAGjE1m
GeSEwAWGVLjmY99Tg6G6f16xj1Ob8gzYBl3ZF2i1q6Bc1FH1qvo1DHXpTPYlznWtcMTEFlqQ5NoN
EHs6H2J2ZbSe1YdQY+tAkjE4FQJVCAogW8AKSWRKIPSF8YPQJuJvTvOFOEuoJfGApAD5F/5dyuK6
WAfZcBv0A7LlJjpOYHINqEntAji+xA8E7vqJopWU3CCw31CEhh+XIyeg/jb3og1aQ1IO4pw6uQs/
FktSzjECkTd49fhIPR/zGVvrhfJ9X4dsMQNuZ8diVFPxk9yH5p1XlXP9TX/M/dSTH+VHyFofqqAC
rEseyaMTZlOwm0O0DF12eAjUMIvTWAXU9wBvahZncQ2Kzds+s8Vvd3O+KKY5orSBU+cA4RpEfw85
PN2p132KiTJVvu8e1NGfn+aumGpG4lq8ZksiTH48VADzbO/4zJy9SO87+6B62G7sPpTfmIy/nctQ
Y/ThPhBVZLwSeH+Y5UdZLI8MCaaIbJrPYXDaw/a5nq6hoNnwWj5QKlA9rb3qk8+g9PWwiolWxNm0
GvejdrSBW3rKtJnG8Y7VYuWgyRTfgp7J0rGwo/J5CAV6Fay9fdAeKaE7P7Zv5vPGH3hgl3gDFJPp
GmgOzaUX0xFc8ZVLO/OYADYNFGc+KrefiN9W7sk3nMaHXMi3AgtaWSqH3IPbQMUGxax3ck+8CmJc
4AQlX/Ghy3LVpQqp+Bq++uaufWnu8H3Gexd6lCfFhbGIV0l+FUG1sJtpvgqO5pqi9ZaCLwn2WRkC
gcoXeJ/JeUYZ6Ei8F//novL397pTz8Dd5M3lMaxUNPiDsOtVi1Ok+X8+zmDrVZERpx+Kn34cX8EK
9gdQISuu5kPc4kkAHurB6anxT74cnPzaOzyd/Cwy4BQcvkv+eanHdeVYgXhekx/sXg3+oPN5YqB5
eOzOV97NeeeXywqkSpLhfuA574KPGqYAt+cp/rBOS2E5lsD4BcMNwxkGgTUlxRjRG3h9duM1bOop
YEY5X5VjTOvPHf8SLPnM/MzHKiwgj9yxOJJbAxuosDQK0GECcqx28H1YhMvP3C2M9/JyA+foJux5
vfhqEAz9oX+KDpEMOOYpGvoqrzDiTbh+PuIrLcXbtvDpbcJD1FKJYsSDQPP/rBXbg9HiHV/7pcRO
WUH60ZNzE1ujuENfZ4cVV8X14n8CllXbiPnZYk65t/W2lAweYa5bkSokK8DWipnWdDuKxencsygJ
1+DEwwd0Oz7Upe6cJ80dwJPekPr1tW/OQJAYfeSwdEm87xriL/FOYnqwGUVC0gRupRWs3hW+t4IT
mPBVxFs5f4SgnLWv6bPi7j/EbBEUv55JgDG3jJ8uOl96KpdiwzG6vdLTOAvdvcG1nHIWGt55IsRZ
j03YxKtIYzVYKhmZTNGEwgbjgwtiGMAPRNXMIBpEG2qlAU4OxObVgRae5oVf+dbnDsbmyt+zIqa/
81oKb7Sw8EteV/hbOJAhqgTdlr+DXvwIFk/NMwtlKizK5nJHn906EQaKyk8Yz/4QQBEpDAubF6rR
wzgUPbTwtrPRPLD48OFwDzd8SmH9Yj4eg3NAxNGTCRPfQdbMQThwXLrEREKseBBzIl3rcmbJR3g6
WG++taye92zyFmFqX8EpQIQAJuA7GWKZJhLip3rW8nTPFZpSOW8Fkm9wZlpKhPf3ykUTdFE7YT+e
jMDg9/vFftExtpii+tlsAGkVew5dFX/65/OIQjlAzwa5yPiAkskplaIpmyVZu4eRqIbBYAA8r6Ua
hJ5CYYXWnBMBkyckRdxwQsoIOnLPkeYDlRymK1Z4CJSeuAdPzvqxvf9g3QSoO2+4sR+IG/CXOy60
Gy6I9EPYl4yoAJCRZMANtatSFrlTyv22xgPRsTvhQhT2p29BkCRwDP/HGrWb6fLpjawrEBH6SNhs
BowftBcNwKEEdQmuRG7PHiOwnc5Sgdsxau1jGKx4es33gGBx+kBzNfs9eH599SbPr0RnfE5NKBZt
jb4QPA6d/cDG2186FsFgXmAtA/DoPHGRizOWuQ8CSFl2HuhIvlXJYlxl9S8e8PdVuKqtacF3THcl
q/BURtgWYMlv3FWwn9DEMgMqUcAq9uK5+MTAxv4RVi/3lg1eojB+eRlg5YCCmPbzK3orOS1Mu48p
0i3thwexz8IMGbhip7lYg4/pC+QDlCuvPLgDMXeEO7Bj+2/V1/0QsmBrqc2h61WWgQr6O2TRW2ll
riUlT1pYAi65sCH2SRHntwoFrgv5TFJtgqpYVofQkdKaJlzdb67svmmy+iDVWrJLseCMc7jedbNN
aTdytN+RVCZ6lRbhXjYejgZJ22zvaECobYewvhcYbu1LbXBSyDaocnzq43U9NZpkUC/PVPemx0HY
rEj71kstS6RDXPRPMnGrdAvt/aYsR8V65+paaZdbkWbBRemfKmKKtw6LOAx/hY6vnvHqsNSW2R/z
bq8lmvE0VIlI6cv2oHhdRUi+g6R3hUdx6u7kg7s56A9q1U26Hhe12tmGBKGDScq+vk8Nr68zO80m
pby1z5YaN4oZnKXUP+1A3DnVbtn2RPpf9qeFkuPoQ5q3sY5uKW28veLzC1l+PRiQNuIAtElrAIZ1
ftHJhDcV3bTrFzowPW3PJTHwVGpUUr2xzRo2JqNxSm2eQ+h4lhoPmppRT1g6rcIDui2P+jzIao8w
yhGrSw93acjK614dssSZU2Iot8527RaZK77FMVw5Weadhs5w6OwInfcUbduq7q6Oo0IP18NAk71C
j4Z1MOAiIscOuKkcbTbTPn8cmElDlk49nGaQRQZdMT33p2iwT37fMTq7RKTsry0TUXGSoHRdkwyV
LlyY38RSKcshONj5Lql986GLVzhwIFhClV5HZpyG5f05Kj/qSDj3ZcKccfOPSRlBehXn0dnfBkPv
SMQlj2r4FY5JOhvG5ySlFpE3UfiT9eTo177uZm9VqFK/rBEpOEb4Ob6IJGzuV8EJ/SVwtxoIPwcl
PaHiKj6EQ08K8mQ4hUI1nQwRfQXkoWFcTMQAJRGI/atMyxgB0TJZjYfTTSRmXyYKUY2kTkx+IEYe
hMWXFGyi4biJt0zavEQqzFjHB9bQ0zo+GU6jW+L44Wl76UjHZxPBpKFjPO78dCQWoJoYGBAJpQFH
lqWOxLBSLLEEeaIEW5Zjx8+O+L4Kk9hGG76XPMMXTuQhIFNSbuwqgBj7bXsnPBjrTQ8tv5mdgos3
ITyMsB9tNrY8yn01JEYXKJp9CoxQ9P/jBMQXtwRqLLwJ8YMiSIPTztE+EL9RNj6P2pDXzIX3dPGQ
djaDpjHwO5Bwa1ubOgqdpMykGJNthSaWweaU8PJHPd9ngTCgjqNjqGNKpVEHgOPQPfgZAwv3pwrk
kR6eoxT/+MB3oN6tYaZsH7cDOPJwn4SPpo7UUA9FkmjUjWE6jYwwG6WjNpITsnLHxWlywI1MLIV/
+uS4oJJjcj7b1aRPIC+qcL/7ZBXvJ9mkGHIgbfXpvA4ymFZrV0SuxIdwYoee6WmFrT4TUgu6OJ2U
yWaRTvIkR4QH4SA0xxaFn8k2GY43oK0l5nibKNMmNsfiQ7xOvROfq7HK/TLu4uF0lxh3g/lqfOrs
QwdKdRfvEKDBXYZEb5lm2ts7Yu7H5CL6ALAnm/tzsp9QvYGrR6mNa7B+Cj1Ox5CyhqB/XEUZ5Y0a
jtfJJ5LrV0/HWA5UXBBhJx0iBbLdMy4cFgL8yq0nnINN2HpFtAcpVqeyxYZdF15qP40G4zTS+Kag
4ryN13Q1JSl5lq/NlxwcfMMbRtmYuP/nKjqyk0NXZy6VW3rrACDqoA6VaB3A+xtsuUh5sRmdRwPC
W9jLWOAKNrHqHaIC3l+Vtzv4iEBovfbBZYx1tI524S5cJ6tw5a98C4umHGnR8AMA79BOof1m0HE2
NqM6LMM6NCPwbje+cJSboAh37hp07RahRIbCjd8HWSRDOdfgrZFgQ45bshbr2PLECloeompAiKgG
0rtYnjosQKUTc1xBsKWFuYfpeAyOOATCBLYCNdYDdePUX2v2IcpzO41YtWj3ZYz7AO7xA5K8Yo3K
kJIfVwBAA0nrbS+RguqBkrcXvHH/HJ5ZOTGDEy6iGuNg4HjgGU0Ul9IlDP0cW7nFgfp/lJ1Zk6Ja
sIV/ERHIzKuKIKioNdcL0XZXMYiADCr++vulfR/O7XPinLhBdw2WA+y92Zm5cq1MiXUkdDF96ic/
XX8eV917y6wRwuCkwXTwxXmlrfn8uFDRXKmBeMcngl+JW3XC6SO1oCtCBWI3olDa5BLQES+DAwbD
kuq4H7pHFC3XZvu45PxVfsb1Xt6/u5Xxk3Z9xLkj6+ruC57I3PoNQ296PVrIX6lPFTNm/tBGuU8L
ev/IUbMJVdy5zVMFSqXRlF4wLnCJaPDhdAUqvCx2IkFbZP/IwzTMFslWXgZO458/QT0CuqmeQohR
J0CKjK0hEfyBIcuXR2Iw01fW9eq4JEFXrybhnXlJKYXOFBIPSIAme4kgHBm4ahIYU2gtgA4ud4yz
7CNZlA5L07WnlyhZ0glufaQudIRo+x48YCGWl9c97iVZ88rs6xJBImb7EvxID4CgTjvZbGVvu/MW
t6CIu3W3BjoiuUuvUVxz2aSUg/Y1km0O70ud2uxAD8s8GjfWD9mo2IioXBy1W9SsK3sBArmZrFJ2
seuGvKbLsGER2BJPDK0CLCwJtxMLS2H50jliQwPXZIEOJKPMej6ruGVI0iR4CGrceOefd8YkXWb0
W/+mrKks1SP/B2469loKoenHMHl6jCSl0FfuGrBCG+SfvOy4anARKRm7nNBXZ4zzmRZ7C2O6NT8H
dgmesiqjdKU9Nd5Im9YQVsWuD9Ulv3ASDQV8ySP/UqjdZULT456+c7oItNIupmBs5BAXr/RN9WZu
moj/b+bepIFqsrolM2trbO1N/5a/9G9U+SVB7nwcX5S9USC6nbmbpJ/3b2YxuxwSk27I+Zf1UdLE
cVtMZsY2fbH3zRu/2/uJPZ2QbtmP15n1wVPdjbWVb3vrI1/3h/wFPqW15S3552wvByqZJtvTy+Vw
ebsceOAtoSHyW1JMk60slLfkQ9krG2XPCR1fctbUWtlbV17qbvrD8QVCQjY/rrF0H8UTVqqIS1Yd
T/vsXo67mhIPFX3zZjmoHOZMTOUHRu2QLLGTVHVVbKqC3N8EGtzRCVbKPybbtpvxGVtr2771HPKT
u3E+rA9OXU9mjI6qTPOX/IXccr4295Zckb3J1+2bDEO+5pDLTCCrmPypUqnrm661rblRSe9vqyhZ
cSMnq5St1Vra+5ZNVe7yNpCtlj5LLR/KQMon82J5ir3P1+7G3cgufIkuyB348ONsspG9gXdNmNcy
0jfqVt+QxKCO4Zu2dVbmxuDj9I1M8rgtI3WZrOQ85OnOynqu4V5u+VJGI3UK1KXxbK2Kll+dVR/2
YRJc6XMfpqsUu5TzEP1wwelpUIuZSbAYVcSz+/AS2usU43XjFcmijLRlB2h3I/iTHWOop91KIxtH
yXTvsmn27V7/cQSiEjShqnw6cTmxE1uldMu5gg3F7tqIb9mseE2Hmb3WYnOtr1W+QpdkkY/xfXPf
HBVO03qebIYPdTvZjFvnedCnDcl/sKStHDoFLPti5qqz5s34PUdMX/5iffRvDbs7vF+WuPORbNPP
9LOg/Gg8OUzeqhjgt4pPu4biBO3TuK539e66tqNTeAoF+wbVXk/YgOp1EbOkdrKwTmuqwJM4YQGf
alZ0ERexvMew7p9qgGE8p4gOtjB7qCLs7s10Kj5dFvNkZyurzWCGZE64Qe/T5jQ96zIp8UgV23Fr
rZKVrAB7I0+5bvOVyh2/NhmUdGWvi1chXU6TJwM6aVy+tt/mToZN5+tYsodMRr6oMby9tb7Td+Zu
fGe03V367O6cOH1On4sfPFC+avIGBi/MXu21y8HY76CJ17Q3jm1ebPC7vnPX9jp7zdHVy5JI5WzS
VU9pzVkVVcw+E7NaasgIoyowYc5FNlcoi/e4NpZJkGNM3PUlbAIoGW3UvqW7IoYXy9oxls72fjiv
892dOzuW51NXP7xBTsMnOq4miAvqlbvTqQRWBM6iCWlI/0uwMQtMjK67RBlExUfs7xgU4WmBJwGq
dsFKnyB5BFZw/l/EVcBmBb8DRqHiH7dig6VDETA2r0kms7qi7WFGXeVmPbIhkP/lp2ZNo9nI/KFg
s8vACKqwjuunkv7nZdivy3BC6OiDK0YlkpdjTJVdcEdOJVKWUnHXpR0mzVdTktHl7Js8KXUbCq/3
ifgBzE+0weBdi+i6VMKW+6TfEH7WW+W73tqkkuEub+rL7LS9W9MGTctpe9yen5tNtTluT9uWR5p8
diKrnPDnYl/sjzzBeZefTs8FhPdptqcZRLaHJioJN6/cDKuStPfKuEyHZVrQmBoGScoACZGkCp2g
QT/GzRA6kRVY0W1tRVZk3mZWdFkDfVdhw1GFl/VtbUQVP1nROT7HajXNwYhiKuzIg7fj9EauuZoa
Ub92oAgBmoOq9+t+zQgy4oo/8RxGH/jVL+mzqkVFCML+0qyP7N6O9Ng4zoDgv9L4GkFpGKOjEYyR
GoEqlJ88K9YicRzFpwJDpS10Qx+W4sXelsyYwUTYy3aR+QMt6q+0sBR4HOBtfY1KUP8xysJsNwQO
fIJiKSFfsSTE8Cg1yvNLv1pX/GcNAG+MqA1J0uEAqtPWmJIeeEr2KbVH2pcaeuKu5Zpu+E9P/Uu/
TpV5/3KKT3Gxa77Kq6dsm5f2xXjTGL06LncsnN1lfY7ruPmU72kPb3dWx5evcnfibyyt+PxUP03q
2eWrA3AAMN2Vu/5FO1jI/GILX5TMhbt1NpOlGxQrY1euTnSUeTd2egyPkfBoCLPVKdI/TJ5UrCFK
bFzOf23sz5ESdeEQSgzlrCEfvDtrXutY82NJol3bDSEYUzTRpzZv0IXqJiPMqlZurMTd6/B62rjv
xdZ+t9+P++r5+tpp/vXVfs8gAz9Xz2c1uJ7pe3V9zffQH17H0xwtRbrvXqEujJ4bn1/d2I210I1P
r/Shj9WQlmPVSofWQqjmDuQ1EwI5jfCPnnSczP+ezhIoLTI27jP/V9na2jibbH1SaV89oeEjmz3n
u5WZV6qZTD+1avdC5rJm0LYS/v4BqQuVOi7Nxbu+KcYcZlf+VL1UxrQExHlRtqkzzRVIRh4MKib9
joTQBtcXINjyO8/yugAGHeuLN8/YvjkFa2/tgXk2XZRshkP5Au+KU1pbXjSEwMqxEVphCq3FAdcY
y2m2FfjiRBjcr1w6UD6fNw2xcgXra3g13zuoKa+qw3Cl+0krA1eeeER/t3/mm+zZ2Tk7iWmvIaFw
pAQyItVPUVuagAvL+9bYyLAU647lXTLnOryONEjCFJyDyjskKm9LN6pDO+CITDxr/KTrywCdm2DB
5FGXEOISV3OCCbCJcp6jO53gGw++2MBu/Rt1UPZ45sHVl3cFhOMotiatzgS9OVv0teWk030DEiS9
Sor4tMYjEhsgHpKxVH64PyB6L5d3ohHZ8SeSEd4dgT0UEqQ5ShCICOdNj/6JLs2CCgnidFnMa/Ao
/Unz+0X1PvrOTFvXwTnIfNogh2zbp1gL5IC7aWFEwmotEJblXcFyNFAdUvEy8oJuVStZ0fVrzvoE
hkh2x81lVW3dBZ8OhpUCiEgYRSUngsuGqNX2JNwCLll3/pWDUIJ5ZXR9u5xZD9qMTLYFyOF890t3
UUPfM7nAClDo5GmekGjkk1Xmr/aACj0K0WETSt/hBA2/WVXLbJvuLwxjS5kk2rtz0eUSgpAfseVi
zrAXwUg2ywZCM5fngLkOL77D1ie2RxUzxdZpYP5aHjmT3yKzFdd8JR1Etdx0cYVhdI7qwA1qOlXZ
y2xN14DIXl6jPMZ6FhgveZsxOMVqBGi/UGE3maAzQ1BHql8JXqfEJ8aKeT5vPvNgspI1wNjG2RYO
CcSO2/IcDusyznfp7vhJU/TduB7X53CkdIm+um5uz5NV2UwFPXJgQYzsRP2Cxs+eu8x8+UTLK9fW
oQjJzgYwMLPQhRIkA/TAChlB/75NPGQ5/mlBypWg+ho3e4tcqZMTacu1kmLDusrlYEU0WQtawGrg
WnN1ai8HTDP7P7AkWbrHYMmA4S88cnPy2VkoVy8wFPjjp4CL9CjfnOXYJ6HAhAISlvm0WF7DftEv
7GfHg1gcYC7E9He8ul0MdNXMqEOWLxLeqVg6Oyu8C+WLdxPsyQGLBV0lQSIYkaRvNdLw8rNJ0vHI
FZKb9rvoshD7xFn4zXu/UEBm5zJQV5YShGd4wIEanr+h/rHG8qDmVj0S5t+jMxFyGU+iJh787P0Y
yOIG+8WNByuFetwycfXGXsgN3iweVAzARXxXoITo6hugnHI3WGH1fLTYvY7sXCBn9xldgAz4wWC0
zBg9zLzz269fhU8DiseoNfN73C8EpLU8nYXK44f6MPAd67NSi1nHTStPF8PcsdASgL8u6iLHk8lJ
NmRpGQKqLJN5Hfmr6t9+ZktntiMKw3LnOFhZCICPKW5hGanyr5AtQIvaG19kCovQCC64FSVuCtxY
8CKYLDgZVdg9gdY70c13gpvf0Ej6sjkWNIkxf5wX41IOY1UE3S9xTSRrz5raSAZVQB3cUdOn9m52
nwnSpf6EBC9gjqTnJet9XaRLkLi5gHM2oZ0BWEfABJxz1aHyCfwFCgjLQZ4s6EDj3ULoG3wHbgHh
s0DKUj9ZSKzfePanAALp8gyy0hx6NiP0N4Et9cEvQcIO2vn2Wx6efGl8AdvlQYG5BPI257lkzzkj
RvJE1lu2GrrS8R1+AiBWidslC87gGQPPzmGayNkKe6T1mu/fVArXF86C8AvOq57c+3luPLW8qx5q
EDqEg3HxMIqrnMEwfe0dkJM8/8g79uAkdwAyFj+0vc7rIEQNJPrwhnzcF26+IXKXLTuXxmQWO4tV
jtepzR0m3573i4YkLFt9u3AD6J5sgxW33PAtlPRwDHsWRPtT9dPv7LHuOjy3Ak/vTMFHNpLMlxsO
fpWnxKjDXTvAnCqxQMqwGuUNzHjyM1nbg8DCD/fpTte50A3an9aL6sPHZutTFv1Huxh5r2xZrLjd
Db9DLsGtyGpcw733ChIl+lPtsXWtziQ2+sXZu0BVhVvpSW6kgSwqNMXB+80PWOebAQbp/SPzz8HZ
K0lQ5AEAXSAkOKh+kMQ0KGx3Oga63FdsK5TzYuNmx2qxc4Psyr9wb5YJUVcBvcHGHMhx7Gayk3d0
HzSXWkq9EgXInA1imeC9oYzA5qnZTNIoMgjHTb45ba6v9ebGFnDB2DjhDYx+AjRmLh5JIK6a+mt4
LdzHAseL3wEMv3BIBcNXzX9g9vBxMpxmuMfvykJu9JEabHQsRJtcB0h1XIakwW5PYss7vkneh0a5
5+9i2awYSEbTM2D0XhbJi3wKcP4y+ew8pq2cBvVbfaBI4hK5iGyp4vergXM4Mhhi0w3ml7Mrlvl5
RjKJyXc8GimuOw/i6lL4kP18QglOqiDWPySTpHE5tXf7UNiV6ogzPLNZqVylrIX6Oxtm7K8ktZwd
w0NDs1XGLLc8w1lT8IxL5vJkyQ58fLI+vrbz3x0RIQ9c2NRVv13gknkVDkazMnjXiuQVMgqWBCwi
yXyNsI3cZeHjMnrVe8vjbtAv7qzkcvXYzFcylOyhzbQLdIZRWXQMuix0fmIoFExKC1XUH9l3DRWH
3lxiHYkwqUVCYCNjJFZPIw7tfYKyxc2/f4of4CzIwI4oydkRxyglUsbCFyHlQtqHncRS4j2VRNUG
4a0VGRxEIXEZOgh3ZE89xRdzTvyh4SsQGq2T/VnFncAldjb2loUZpU/yF3EgLtdAJWjicsVd1res
ijMVIORku57o6YTPIqSXkf2/9gYs6JmhZZZ5RbXOYxUvTowwDJEjH1jQElPOFhoMjY/0sNicV8MK
1tAF6wBNRNac3APFV+E3c8Nv8aUk0ykHbZC9bH376ALJPl4ZoCNZramsJXXa748/Sy95Kz2ukkug
rsG0ptrgeUoTVWqXDm9UI8L3sGFkPxok7yvud6Eiy3obImET8T4cly9i0pbBTX+KyeECIu5WOnQK
k1lj4+sO6fyJgNJv/MyDqs0mh6QcVkS+OMbfTBoTWJ1pKOo+DptkCTezssr8y8d/SVW1f+B8oDUR
pb2mIj3R/1BzHDvtOtq1elpN4DQBw6lEqlwnqfky3VxaMBH96iV3e9ajZgbRtFNYx0146dc2DJA7
VEFaSeMc69EZxLYC4Dra+8ExP7r/aqzs/qNO4C80jj/LMFz0Ur/WV2gcMCaWQlefsEEJ07ODsZtB
tndpEyqGouEefTj6BB72g4ZrxqSi8XhUb/LIjORBuyTjt7fGabHNtsUz8g0lrsg+P1kZ1kECUkQd
obMbRD51W0gP7fMPHHto/oAEvgK7D209zrvJvo5iB3BBfk5edHxym5235r6VSDGjx6uEJs5MFiR7
UBpALuaA4SN0I/jwbOzSUSidK/PyS/rTQehl75pgAjpI0uorqZxHoyLJ3XDBodh34dUi3sdcELFF
lOMjTrkti58SvbUfzeLq34n08qj/ZS8uDES/HH9AX86n1x+PuGLT4LmyF+J5yz0i1H/ii+vsla0F
wcQAse0WDw+WvYx154kYQRQSV69+hSiBKaNfOOl0GVEFLvtW8uv6fCTJBQFjmkbGTF9p3uVZ9W40
v5Ze4jr9yUUTQDu4UBkYVmCKEo+g5yP1LWJnKdizTefSiZBsA7xnOM8kX+kfSINHa0lVHYj9BwyH
8LyZ8/s8jQZyy8IF1+fdzvphQIrnFiV8rGBydzOTUxC6NTQR+Nz35/scSgEDO+GvFXxhHZtrzY4P
PriF6I9fe+Jec9V+CHNedBpA0nDO7DnTIpQBaWL3Wx0SyzmKBGTwLBgO8h9zdfWgm/NCobyfsOCU
zVhQx03Y1ffpfut/YW8gL1esgnEtDZ6E2izcaTlKmlHFJFxi+MsQzYRmJiISOYqFEKoLoSw/Vr3w
iHN66OU7eZm8pZDDpe7NM72Q4JtP5TyvD8FIOZc7kxsF0tO8gzTdw9bmHKAZ/P7aLC5Q4I+RNZNy
+COtZ4SgXFHJRvzKExFwtSgGrqfhIRXO45w+frSg80yh+zPtMpomnADhh0Ebm5/ITUBb/mWT/ZOc
rHTWIpW4UZA9ONtkDhAgD4Kee/DG/OdMiSZEXeKxUl3hMrNWW/96nf50vct0sslnk10+w0PewcVB
WOqRxZ4f8TR7T4tvM5qrfXiQEYUkLAm3SXhepdtiY45TpZ0msbJDWFhs8tNsAGgNBfU0w44Mps5B
plpyG2Tp7qGydnjyeTmshHp5JuNr84zfmVh8dHJ72ZvkJ03/Hupkh+FTkJUd8NnVpwnt2Wteo5DF
hUiJ2KP2LUmYe6ROQ5fAADO1E870EMM9hhtANWM9xDE26WxYzy/+8CSxZ+8PYp177AMM3YWQkEts
s/joPanlyrPIcv7oZ0QqOqCpHOmHgNE0S9Sm1ycJVgyY1LBp9tdnbT4shRM6LO+EMG6ITBAFp3yD
c0zSOSS+4ZTtUIOivZLg5c6r+fVx/VxNO7XDniKTzf7u6d+g5YC1Qs6WxK7wcMmmEGMIK7f13shm
EhJI+0mYqtCN60XyJqCEFty+jAg0HZejQVCJjyD2fYy0CXy/fCE2vffT9/7z9wicFgD5nyei8AHY
oqXDsvtR+YV3goyLm+L19PQ7LcrPwruRixfC8X02zK/zCWN5nBPTC9WQrfU6k2KK0nDajK/sZQ7k
XNEOFS9SlR5Iv/SbL0kTFMSXBcC/HMPT7+/1/AY1QMi65JMWxDHebcacp8BTEs4lCyFD5LO3W9iU
0yOcjhq9SpiS+SJFZcMam8CDMMnwa8zG8CwZfiHVCqm4wfyXvktQQIDAXYraTbRrM8GcbbaUnr8k
kCRlwuXUKt/FZ8RbKcHpItyps4whgY66kctxkHlIfIG2DXC7BQ6pgfBlvRSeGkgqRC43xUfhGueX
Xc1PjY/vNwb5k6Anx0cQWM9fmOgR30pCvRPjmKC2OmPWBNAQnoOATgI7SYRVPh7DQ1I5IXlYHGLn
P0ovmf8kDtQnmqbbaGNpJfgHo9Kw7l1WmaMYffGtDXx5MUFXdmWXzvDn6eHCTltgIoSDosBAOPqT
vb7n/iOb5cRJLLKHnvUBUR6C8cPRgmwrGRiGyx8e68EBnTAZvn9n3jl/Nin4Tan9y9n/wZVMuktW
XizOXpRpw6tYE9DClQiYdEwJjxEjVisYZhy/RWzN8rRpQVrG86xfXVb6QvmpwuXIA8O77q+Xub1Q
LlOJDHEKvoV+Zr0eA81Dno8FkHYeCNW+FKwFm3fYAdcK+ngiAXkKyp+NDvUB+CdqPzDR9oIvLt6B
SKLsBQU6bMgP+lzA3xN2C4uKLEh7yMxSotULBlkcFnptsYDxWkrf/AA6A0NJuZNIpvgmBIolvwm1
r8ajl5BPYmJZ6AOm846hMGZ3VGXqp4ObcVs0ojDU8Yp+W+kJPoX6qiFXk3OQYtrt08MwAkS5B1As
vovTowf2W4f7I1wQ/SHYaeKOtNLjcgdfMq6i4hnkIbghenCXL9WCGloTKmXzTZgiAjjrkQlSdg4b
2kaIKEk4TWfeBhEbIQeC2oC6RNqXGWQ/L0/QnUI9EAIfXldwwlswg/HLjKx6Vk0wtnK0UHAX5c9+
a7xA//sUQgk60s8jsPl5jYgoFCl3QpozIZHfk/l3PW05fshuUgEVSUYUGgDkMhh/fdQIxQf6THuA
QsUSvweSYra2vHzbk6R8oWzq5vhyfMme4CjAQnC22dNJHt3fVFRL5JfhPFwfiWkIDvBo7lG3homI
HB4akKionOuy/rz1DAxEiVq6ikOxsd+axUF6zkJtxAkQYiNNXoNMtJCeeCaHQ/LKGmEwHuQcxk5I
RZN+yjtlNIt8sOMw1CLJURfWe7ciZQv/BY3lsl7zpBtsSDluwSWylkLPoh4UV4pG8k2EX3Z0MFfK
4fppzVqcpT4uSUec0b5nc7WY+m/0Cv4oUby/9Dtzhv6VNjbgVgKkde/KC1DaO8qnB5ZlQ95LV2fQ
LBX7JfviSVbww4vHkICBVYiZ7uskqucJsZzArSpYlIgzLl/Y4d9h4sPmsIFmkdgc/bUIkKsgSvgh
GhrqkWoIgRDXWPQjEJP+EEmtEUVgvmT3zV4EvqGfMb+z8VZT66AAwyXs+cm+wkZKrhrTM0/frzEq
EfoJwIPDY6ByEBb8+FHwXfcmP64kvjNsedVN3W9rIQ+730K4Lzmh3wwzeQHqIqhyHwX3OPbeBiEJ
lNAOnZpUr2iRQDOZ3023lPSxSRL82w6rTSleU8Wj4hSkW3664AGUpJPTrbIrNulWPCvo6cCWor0S
T0LESZKLV5/FWI/YgxI84oyFGlEeC9bargVT6CrSwdj5nwbAPAAExukaSeqBonqgVGd+FlyFrNou
BUDIwlwypwIDEK3z4hIkQPDcPBYI2ZxLpJVsBPVI42INYXQg0NKXPV0ygcwK/3wYegwlhgl3I6NQ
azOT+Bq1DSfVIwK6v1x8mfqCMPzhmQgw4JzYzBQAyd4XqY+KPTQE4mRSBUAlDQ2oKIH/CDgoeLzA
aKngiWRs0kBfVEsJDMCZQ4O8ag/4p09/oT8nnSw+T8YlCSIiF4n5fThFGonxUzwG2HfOi5w12ERY
Um54JicquOgxznbZTlZikIl4y9MOCMxYNcJxELQ0Y/KdhbiBlQfILeolFbssQCGQ22EEoyuWBMY4
XPLpsr5lWMW/FLRFcDVlKT7B4eEYkPkUiBhA/j8VBCIk+YOO7v7Vpv8hNNHM+zBcS7VcUekGt6wl
t2o+YikRyt63on3RwhvhnUg+IVqhLDk+1JkS5IgmVbTPJ3TT9Hj32N74f+d5hHcEehTFF6X2UYR+
QkCEXUrkSH9f+qgjx357e2umkCKmiFI2eNEtyiIwsLmkBJyF/F6gqtKmL6LAzYFeqy9E7ZEsnR8/
NowOz/7+/vXvjoL9z9objX7JE0dHOuL+4SjUVUM3hwpso3pv8P2EbX/8QUp8aT8VZMbEOTDfRe08
WYyYUSkZIC5D8imVECo4+zdWnQFzQf8pz6eS1vL0DRQZZhRa8ZWgedc+BZHOls177bnBjbSMijcl
cAnwo8ebkOKFrD/hfS7vgsfCBRjh15PvFvY+KSci3VBZ3LekW/cFaIf9IX7nMDsjzpdDqgJYiAR+
J0GHb+Zwof+sOPViK28t3huSKp4JdPAunk/73gGBkyDCuxPQRm4bqUWQ7FC8rx4YyLs4BOKIoLKg
ZMMNvnuBDYQAGqTeJXhwnDcQ5txHMAI3ZiZKfAoCey0hrqi4NRTBDy3wAduBCS1j6u7VD05nBooi
cbAonX+LhwVnUDxod8Q0v3WGlxllAteU82BJaVS1PRGKn16ExpU/xMYSKVe8A+6HBOnzegbNYF6v
MYQQRjdSVcCeUQmAEBaTZc2Hj+xACIuA90MqD7gUAUAXRsR7CUVrqX+OMS3KiNFQANP0lHVLxx5I
+HPYjZQNwGdAagUpFdLlBMVcKHrgBoqwWL7i25jfH1lqsjNYPHLVnHUVOUKHpjJvx3nLlWK2V5PV
76C9Q8ZOZW1KItj7R6j+rNPPRl5pyBh4VAqNEeDuWo/aj+SEJNjVnkxvjAeKosNURIG+NebXLUVG
5VUavDu5LIoqbB1C/mRubaGuU3pB4ZRxT5XZ8vkQI+f3DsYMZw8XVg7cWe/2nAfFrzQwXkW5oePr
ijJCnDw9GF8qCOfyE7TfCC0EB3kvhA0itk7JfF3wHcRv4vjgZ9Jnzry7ouSBKm0QiOd8tb02ApaA
LA9DUmGp8FphFyPJhrhseAXcGLYWEXUIyYFqM4+Pdw/QpWGQIoWoKf9JoQIBRES+fo8eGowaJt/v
85Azu4hzA1P/AFN/SR4PcTYs7n0BU99mCK+LEaml9i6JxPxXs2mQ3KrPkuQEAeEgmy1h3O4RAc8n
a4kC+z1Vi5DtdiqhGu5L7xtvIkzFZ3iRuGw8jAcBlUuwZsl+kWkFEDew/Y+4LPsq+VP2JXVQnFmk
7i3izMIn4Y+BDApYImITsHzKUrTQVGoWpSyWPBAFrATlIlwtxUv6vOxoMyHujfC1dO+8hTXPFUzW
+izfIuLlfB9qY9TdyXuH6PfMfx3dsragOC8lGB4Ee50nNRAziRxI2w84POTpuRxhw8nXEZieQEKg
VHMuIKrl3bbGcUqpnDeJKmj5QHJQebZ/kVtD+DLPDxI7F9h/Y2+SFr9vL6zIubmUrCMuFvJCVKb4
J5IDFRPqvJ3h3v3+/TSHIL1rQxl+0cPX+ICPcBehasUI0UanFEwe4/9I3FA+C8PKJ5JT8JXngpEf
A+0NH0MEwwxVRbR5X08A9uViKEFLHC+Wu/WbXUlsLS6oYBk8H7MvgAgZkcMjfEo8snbwrFGs4Rri
inwI1ty9FWTKTUCCf7c9k3+yxoZuujoV77DKf4rD+l7NacVQlKtEa0JrYsblhZrOau1dmQ5KHU3Q
tXUGhWic69xAhlGQlEqoGvhfhQJtsXH/1y1wVVMnHaHSts821D/qPXWn5Ji0bVmu6j5fXJPrPKFa
2HgEt7K+bH12L9gfKcLa9jtF/0qP1BmovnX3q6Gg2MTEob+50yoZ/BQqT3O9TS2wWPPsUBvM2uc6
TkPZvlPhCbaA/lVVn/WtmU3qTy0dp+eCAhwt+TlnatXXbXt8ynowcGqSUTm2PJfrPjNDfJZZr47P
vUZ5mAR8q6SiwtV3O/BmfT0OUseUOOOMwOdMuqbEDlxP8+vpM8lGzznv+smn5Vxej+2zcgysyZd7
hoCU1MGxpz5Uu60TSFRXTsnJFs3RmheaNTWz/P8/2TTX1qmtrDtoVOnDyhz8RQl4cpKL0bm344qy
sFn1omc/mGUKkJ5yLJO7zKv1ud9RO5nZVawXw/yPAs+Tv+ebXNW2NZMim1QQpVj3//38saKo6JDl
x5Wuwfip7dmAHMvVqQqpj55SmfMLRarc9LO+7ga7/KBMVT0xwbSbLjzfJ/9R8+uPHiSgMy5aSOrv
cR6646p/nIxe5VbXKmaxypJ1V4XK5IXpUq7/UWvx72XMXDqaI76kFDnyywfC9Zchp6DwqTU7DYgZ
DlUZNqQ4Ji8sGUaZSrxt8vXv97P2j59HHdGJbTqma+t/uJLHq1O4x7E/rpQqHvqDQgLxajtTlwpi
99vXBIVPU8Qk687HLbbQDjpnWeAEKE/GhNIwp6e0XfPQma/pyigWnLWB6EpZWnqgtf5k8h/15P4B
I5Mq8pZuTLjvJ/afxS8nZdu1bjrkq9yuo/pKXNfvrhZqtEm7SG3s2wnF9Olp4CER85bgkHXUdJPN
eYDCdK4idaRszIUnDyVVpimdnVFdcFA/247dsmynR7Xe6r1GaVryHSZUUip5DhNznpZ4r026dvrj
7GYSddyPwVCpM3k8LzS0RqTEbFgktyvaVKTEFI9Jq/d/n66/ZzWpOEetStdwqaP/9zvicilOaVur
5urMrnfRt1bzMxuLxai2vkOS/YyesrxmXmJ31IVzF5mdUoax/VVo6qudYj8Lcu9HiiJesvkNVGvM
IKviGE6QVZ8p9pbVk1nWVXF+qd8UG3nQKi9gTbfR6ZTO3WMbZOYY0w95luckw0Cc7RIac31fqCOZ
+enxsiyJwm6OlOssuq9bDsRebu5U+jDBVNypmkUA2ncQf0oy2hCvxhrFquvM2ZY3nV0xKzeSPVTN
UIjJz6i4ueldF9IE55jrq765vUyqfjrqL5Xert029f99gP+e4maALUbYcUwV+f+fndpGik3rN9M2
VqpSzHuXSlVlvTBIoox97jk5HDaTlI4sqxE3NnvPzthmcz+43TRBRKWU/ezcUTrzrm/t6rpQ1LNn
69Q5ndReelrp7Q9Hseb/fs7Um/3TFmIFNc2wLNdy6LHy502c20XuDvlgosUZglOpP+f2SOipMtFp
8wLTyOhIJxb+pXsxKbwI79n+KIdZ1y6O1CCqQ7j2qQNgUs7u3fvJJkk0AY9oL3NlbKZ3YvvT4Hh9
/lRTltqpcE4u0AzVcFK1U8pjTHNVf8qbdpHcPq5U/DzWMHknzaK4Db5hOB808g6zDAEiIZmT/0ip
8dUDqUOaQxufX3bD1kGBl5GLYVXq/gRiwUQFi9KK+Xgew+NNcCvrl6X+qu9v4731hqpfUHzio7KG
6Rlxl5VD1KZCg+KQHFXqr9G8vJ4m2rQeQPO7yddQk27NyOoUJJ0n4/Jsc/u+Jbo3rEb83uyV+gnH
MZtfcu3bup/nmUtt1OH+0Xb2fDzSF9hOns22W9nX/KCfSEEapX/OoF+nsPv7+j/yAPrfClBIyYQJ
Hc4xNMT+f5qA0WxV495Yxuo26mGvr3TLV04UdYHZaBRL0/xWKTffj+78SouCkRL43bC699GV2yk7
l4u6qqnsnS9Ojjs/uzdmxX0t0m7ZDgl7wbyxEaMoin+h9oOVEdVNuIMdA7J7H9C1LdL097KGT38s
FvXl5iWX139frfbf7CiXZ2saNxiVhDVd/aO+hj3W18ldG4wVtnQ6aZ7VU0F9inKTDTbnq3H7aNPW
fFNLBBpUoL05jd+P2hPMYb0+kabWVgZFBse5Ul4WOWAgk987VNwiHBkoFd58ZdT5q3aFSnEQ0R6i
8kqu2vzeVtOk2zrVV62j5BogrprK9EL5gLvpqx1OtAlfqSi/zNvrM8rJcdOU6fRImd+TmmzPQzbX
EnDDEqwhgc2EnVSOxqzprHmrvOXVdc6czifZ8n55bi7zIn9PjurMPumEvICezn1xzjw1V+nR4XhV
TqBzoYJYDm2Xxey6+ND6f/grlCH9h21ByphQWcSxDdv8g66TZadrNmqOQTl7AIDR3nTM+9Vw5tcR
2b5yuGjnQ/0/nJ3ZbuNIloafiADXIHkrarFkSWl5y0zdEM4sm/u+8+nnowuYtmnBmumLRlUXsirE
YPDEWf4FYYYmPqYdAw96WxDrpJVX2NverVem5cOGA9CeuU4hqzmCwYUTBbgCGE7QAsil1Ey9bT+m
P72kO7Tas1v2i9gGwomue2CiZELHSM9XPqzETJaXphWjYalKsByBFUjp1oOFEaGgDKEgjXInhgTi
Is7gZgsNGQ/F3Ew6KJ4F18JybxqpekpVk6Rv0bvJbaklP+PRLJap8o+CaEff+dui67eV+auizdD1
wbKhoox1p1IZn9XImAJUErbjN3c9IvIRzBbLp2kX+yvzNhclz1huG/fNHNDmglgbdmeLDmqnwM+P
CmfARDhFTN/mGYBrq7nyQ5Ph0zKtCIpdKswfWtos5Xr47fk9OIKi+dlK59Drt7LGSJjbTxUnTx0d
f1Iy0Gim98mTn1VI5UGy4vS6EWhhdznq7U+lYiMssA9VsLCabSwSJ1Be5faxihEGUp8GcZN666EX
i7j+m3nxMpOSRS/qU86vLCchE8U7ej56xNku57frmUVkhPEhH9z0IDWIJMARg7KC9IKFlkxdwvO0
xptGt/lQaHzI8VNuFa8tiiNeRImdMa1ujoFxUqy/Q/laKI0jxU9ecEqKiFLAMZlk/G51cD2T8QVt
9X1lO/E/JVqHYrIiy4MlpU/3Uj520FPuBv5Gfs4AnIyrESKI+Sv+B1lJIKWoVad3BcjS/DE5Djzf
7+zeyBbSX1qa6+pFPIvCwf5Z+jEyCdxVYkFQ4wh7FnDZ6IYxaJo4ZTvBsx7Dx06BWRZtLemnDJk0
I6/NOdg/kLYuwpsB6pZNPGkeU2lRS6+R6i5qAkxv7SUoyVxTWhFslKFfkHV70Bz6EM4k33wk8Mip
/tZ0i5pTr/8RjA2qGCCBiwBUadzhHLGJehxibPQ2gm4/YtzASzRjBVnfuyFF1rdKljr6G5KvryIX
Heo0Xbm+2ORDtCmHbN+l3SZQt5GOgHcHWiGzd50COEzzdzrjOqtFalNh2qlwrgt9GTYwgyuCkdVu
aztwQsPbK5jPpK63Iut79K0eyqwMjwLSiauVt8JD+iFC5MAjpze0GyGylaoDKSFeSv7SKo8uKUFo
QrgtQICbd7k3cnfU5u+SWr4wvc1IcCutcF3DjBo8uu+d/1seGf7WK98AaZmVOyn4Y+n04OE8CWNn
6AjA5Mxn9R5o0CpJ3uIA6m6r33ghat58mfqI4mPJVJCkMdLDJymCqd2uRiT9a7VdhNavTq4dXwdc
UpkLl8itde0hiaunimsiUl/pky9pjC/aHlN1VTyMxGkTcxtdD4+2+xC57e/O8N+Nn5IA9i6vrVfO
A6PelD8ZWuqxgGDitlOev/UHGCP6TWGMq1ogYygeLC1eeWCnBWGuLZZDljjxyCfqcvoGdLtolgnN
iZL+0HP2JS9ZSjbCFSV9LFMwUTUTgsaAwqSXy2tXOsnwlbTepVPEGI7OU/+kVxvO16Iaq2XSiKOW
bCVkjUJdQua928g9/lU1Kib9svC5oKV2mXMQwlRy8uxviPJNPtRLyVVuox41UjSeFqL9mRrgRHRr
G7nov3Xgo+JHgJE3A1ObNobd06VPnU+zLZdPVshAufG3GbOWvqp+tXGOepL/twq5PXvuyg5tYbKp
Tnowh1NdncMseozGdtnRaK8TxA3Q4JSz/h8TAIHkrcNafdQapipcBHWwaYHyJOSVnU1/LzxK8t4e
f4W5tu0IvX7XrLrklw+AWs/UO2nwfo01aTMjZs+VFkYz/NL1hoQFOrncOl4SobaOhgFi+2l1FjAG
81fsKtZxby5zirECOrBNqqCl+tJIpVs5LpY9NUimF2sZldgS5vJQAl4Ac7HwXDByKdSn8L7N7E2k
ZD9Kv4NYz6yU9HaEtxFZpJhmf2PZqH+m2pF0cR223TFGgyoJy5MKQ9tKQbUE5j4wHI2asACWBvS5
bL1VqshUPxulbZysKsgSkNrWGeYlyAdyw9QGty8KVXIhLetEWWb17zEenaKTwQo9NIWx4cA5kfcU
cFOo1JwSii9671Gawyn527bbxjyNWMfUjAeRac4lf2Hx9ZgBZG4RHNW22ZRe6bTczKFRLOzAW9k4
lMTkuT4CKW0HOjJWl0n6qwl6J/L1g8VzZ6a28CD7+3V8G+AUZqu3jfZH8950Cw0Pud1g9rXMhLao
LPPGIN9PysVYrzspWQouyWYIuOJQ7X8uzb0FFEeOt5OF2GjuTc8ixQ+XiZrceiRMTSbuemr6Edly
03iwotRpzHGXMo4qaIsNE3VAeqq7lT7YmyGnJe9pjm+Q3XenyjoHGi9bDvfTD7biX/Eor+IAAuhI
tXbw9MyJh+gmj8gD286J2/rRgoiS2A+djICMee7JDEvRPxa6dsrkte6Xt3JKKyOBKp5mfOi/+j5E
vgtbBdW49fTmZkQ5QjB7y/ZVgiJTd+jsjIyogBco4UJW3mQlmLqMhNQLD2MKX/xH2HdLSaKdLp9a
EJ++dVsEguHxr6Z+8PpsbYT/jF51V1nVTVBkN2ViOZKtryyzIRWCgBwi9IhugxXmC8P1yU/WvXGM
THTILdEvpA5wTMPYPij2lRE4/tAtr/qtKV+EwcB+q7TjFFqBdGHemxMfelO+ZgyR5HfqJOaft7uw
QOooMSBRnVtwLGnvpDXVfPA60POv87VXHXz7TsrXNSSuyFhed5L6osTIDzJ0Exn+94aZMktwM7MM
+qH11H0eBVs52dEKdJtD2L93J8Ga18lfvoTuSs9M+bKsTXNusn7BN0RVhDJri6q1Hiv4yit7ZaQd
CnQiPivtxmxQvmKW06E6gsJ+6P30vPBKqf+lNlQtVZY1AG6agf+Lpszcf6za132/a4u9XWJzcV+o
j+XwMy0PpDYqiqyQxs2z3vwQ3oNt/66TbcVoiwuBD0nSngoAW8z99WX65rYbA+Gm4rWGfdndG8Eh
DHdVdxyVX4H7u5D/BPajhTwD8or1lfp2foqmR6CvwvDA1GwDL5PPTd1AG93IqOp8b4LOctVFny+7
xknLaqEiKede6WFfWk3FLsW0Td3QKIQ+r+ZafRkUQ5bvR4JcZd0p3bOBj4nqv5jBIR2u2RfNa/fp
4ejAMBoxhKpgefF5Od0qjUh3vXwvmXC/6GHe9FJym1l2slBqwGy4PHRGcytSebKJWBc2Y2KNfTDo
b8UnzVsXCAVVDQoaBi0WC5sSnVKnx6kl7bNbn3899Nxl3JPZXznVXzpf7z+dBhLViGxbOHZ8/ulG
1ugpuEqkmhqpcfqg37UeosJ+EW1JNyrDu9O4vXEg800mPwMYxchzGMys3OR0jFXSUKt3qpyma8eV
FjI81+BDy9QmQvwYzFPVXnVtu/hyP/zkGdyzVFIrUDw3w19McRrd+CUsoBcamJas+N2pxYNm04JD
56IN1lkHjU+89jCD7EmExkL2IkLeXmFsplzTvXyfTHycTk2bqWm6YWOdpeLRMjt2gz9aYdGJDIEm
aRnK4bpCmkNwQSbKr5LLyww9KpVsqZrPiKPJAVVdgmZFDC2fVufk8kF6XvTBY+6/lZJNx+3x+zbM
pa3TtOllK7bBlGX2tgcrUluSs2xfUv2mhz42Ny2mqMbvnoJKT5Urn6E+70X8uyH/WW/2qpJCReaz
NbJ96gW7jmpMLeStofvDAt/SoTduSwvQVBFuhjp/FFr47NfDXRkXW63vb80iPzchVWeurEqAW23Z
PLqdRS07rJJMX0iqjQUWnQFXWtVnTwsf8Zdc5lKw7cV48L3gJlDGU4dgue3dxYPC8MZ9DfiwxkBs
PZysxuDP99urzluy788rVBnfLAIdQ7TPX1MTNYYotQioV2kuRhQnRqPbuU2zKrzgQVXKW8mnNxS1
4sZo+2MlADbo5k06nddj60l/c6naKZbyHJBfBXJ+8OQ/gwBzkcKoTTI0wrzk5cpPnk/bpp8MqQsH
SGFPLcjZT05RafWSZKTnzyw0DF8kt9hGxC3vGP8e620S3/VkjgtFK2nZ579yBRqRqTp+ZN92lLq6
Dtq88xwGJA8keLfczg7F1Gr0xV7vot/lUF27DecX8fsvRj5XFew0v3t6og8JSdN2kR+LItuPhlhw
+TPfWcZyvRsRMBTUcJ25DVx1FWLrudQ9uaHGJP5Ww9KvjlqF4WSIuN9WGfxHPwoWQwvDOP5bFMqU
CQ91cmeE1S4T42OhQOAwq0dcf3gspH1Caf395n/JreaPMrsVmzqmg6+TUWqQP7PV9ENrY5OLcxMc
g9Zl5FTftA0QzngnMX3qLGuNdknaygvjbojylWRJV3ZXnT7JeQzTDdxnyTZIdN7bix92tygyTS7U
lCSXRmiI/CRTzwa1mtSOb+pyvGeYfSxz0K/EsVp9cgOsQoxgJYWCGg1Iq0CpMzpmk7WkMB/MDgqD
7T/Uvvrf/NDJDVfXJyssyrrPx8C2k7HRevZuiiuyld5ItnrjNaiFq+CJ/EFfqFa48iXESAx1E8uN
w5+zFKCy5WtTFIgpdePPIrVXY32O7W5hT4ZIVwKgdums0ozl5wmiAcnI7EeKVKnLLEHeLK/p2knL
TNmUESDurMWFmOzeAJRCTViXq6yjJZyc9A7CW5RuJa4nMxwPVaauTIFPkPGaGIhzcBWbNra5ecXb
2QYU0HJ6l+TKomRCVgcowgTgB6yr1+6lHOfjk8yPahRldBfibB9THAbjCdsqcil72Mm86u8/i0u3
FAAPbYqgpokV5edNk7qszBo3ZNPwdEB/YOB6h82SdauRllIU/Ph+ufkwfPoIPy43P0gDaWTs+tm+
iN7oEFr6MoP9Hr8gsdk6Urf5frX3ZH3+gX1cbpYscgkNvmGwXJSuym7jYloqpNdRo5XrnVS4Mr6E
uLyprr5fd3o/3y07XV0fvuskbvyx7iLE9qoVnp5WvxHiNdCfvl/lvfiaLaMw4jGxfadmlNXZ0wVN
JmdaQ3BOKkZmXjNZ2pBp+Gsr/tMjqlEzAKlNOIkuWOxmZaqNQ3ADShLoJiZ7bX0lTFw4S59+z+yx
Q7+QE5c+9j63dzEm3dYpct+oUVkxDI/fP/yFTwTXVCzCFS4mxXxHMXzYYq0K3E5q+ERCaG+A7NBy
BWvUVVh+dNdKjguBRdVBjEy0bHABYlYS5lVeRkkLKdsMX7qqdySB1QvGlHZZ0uneCPXNoBkWmsMP
y0QBUj0FqL4SYSq9RCMOHQnjEPXGg5YAzRS/cym8crVd2HdSdFPjApEn28pZWuGXsqQHmIzvc7FS
7X2C+IKtT52BxDwXjbf4fueV6VjNjt2n5WbjRTXq2qRPA0xrfZqyHWOMV3sytV4F0msKMFU5DHDj
dcyI+oNsXLPMvfAyPq4+r8/rUih11LC6BKso3xST42byJ5NJYddDtx4NwCT9c9hfCyVfnxrnaosA
KRsGZfX7rnw4cGrRF5ErjGSfmnCJcekk42Le/aN4gh+bPMrVTWuh3Vl7TiMBoQrvvt/1r4Hz8/Kz
b6sd1NpsWh2bx/CnUe8E1xnqbsi9o6gN1cs6fb/c1yNFzmdoAB5wlMS1exanBWC1dpRVjjwZCDKy
qX2ifxwxXTW41K8V9ZceTmUQj+ejqk83xOd4qYTB0PoZXo8m+moaCXC7SaIVTcZEF4s+2xBA/v+P
Z9FkszUwYMB8ZhespAy2W7shcBH3wGKi3+TZzwCT1O5Ziu+/X+sLxk4F2vdxsSmUfTg5aUGhknhR
stflTQ4AI4LmM4qNpzwX3UHKN8QtXqGodxq3U71Lx4157fReep3vtYcC5E3WxOwntFiHWqodJPta
OnDLJ8OOUpRxuag2uvlfHJ2Pa81eptBiX44i9nZKallvGDZFfF9CVVcOzbVzeuGGZ3MFUCJSGAbw
78CdD5vrmZoplSmbm6IbYD/bKR8n1lfMKLAl7U7ZVMsC2/j+lX69fHBqxphUZuKPUfgcwpTg6jGq
tpnsR/+e7cw4q9U9HUnj2i13IdZ+Xml2UGWc17VIsJKax05Pxx3xzmZnx3j2JDvSQgbago+S4dJk
oHL1O7nwoLomwJDQaqNcFbMMIynrwjVLgl5tbog6xbipgmMa78Clfr+jXzq+gCQ+rTSLb3KRuAU4
ER5UPcURLh76iVNaegs+Chbs3Ke0fE2SK2f1a+DRCXHg9LT3ftx7M/jj6eG2APBHVOX5/k2AiTu+
+sKKZbCTi833T6l+7dF8Xm/2bbStH1G5aFOgQz2b2asbW0sV0T6Yq410TJX+0GBzyxD1OFUtHZ0i
cDwrf9D2nlY2Czl3d30FxstyMj29Nbnpv/+FFzaExqROrQ84T7fmgJa27E1J1MLfe82Lrp4wyEu6
E+DYFm5ushvat++Xu/D5cqo+rDfbEDW1hAR4xN8Pk70MnCb7XHZvKjZo6UZosAsmlGx45TW8l6uf
MxhWxZbcNHSKWsOcrdoHsS2npuxPt1ugHlQUEePnqfZ3i0cEFkA5A4zU+hP48O+fd/oPzxemXWWT
S049oHnGHvpVJ1WB6u+L3HGzY2Mtp2StK05jsrsaG68tNvuk6qIPq6EZeErvvg5eeJcEjDapFrLY
/jeRYmrE/e+TzYrvpNcKJZi2FCB7WG1K8Y5aj0+VfuXlXQhJnxaaRcS616wqM9hCzKP88L4UB6p0
cOJXk5KL26drE35OZgI273lUgl5RnYz+dGf2EF1acebS1IxH3vhCjq8EwAsfHmwLEKaWgayCPo9E
ItVDI7Jc6daskf44edSl9JUdckuSac3v9lef70JDDLzGBHVGb0oj/M5yPCXogbr2qnTrYg2pjEtT
/9P26FauuM/s5i2g1We5b5q2oYe7kNWFQEQA5kd1Xhb5lYL5Qo4EeBoUHYm1Qik7zwD1xB9q35WC
fTjeRbC8hmPTn41WWnLlWOhF2CjplDftLs5LJ87fYmPJPOL7b/PCXctvoGOP47UBJnQ+dOx8ZjOj
b1NGBfem0q5Q5c13lXrsYm/JPdug7iRJSy14M7MXKugrkffLueaU2YSjaXUNOsYsJtUUGOCBPeoa
pX3iF/ARkZZST0WpcSUKfY1/HDVYrdAtePMyYP/PGalbJm411ETdoHjOXNIHf1d76AkC1AA9gjc2
d5BGi3rwz432cmWbp0jwKQbCeNFJ1BSF42cS/T8vnjZxlUGEQex6dEYQm9YkbHbrbUJufGhMP8MM
K2p1jfyzm29uTelK/PjyWbM8rXdNwXfOsk1zVswPWlZXhWtItyBDyd0iq1jExgZ6hec9pd7VYvnC
cvRn4JuYtM91851k9SHDiMIK3HZUu9N3rQ/ukmI5Sgtw7uBEBc5L3l/bBP2tPVetvZxSOJyoZdup
UNnIx6dKbrdW+Ov7N/Cu0fL5DUyue8Q1hbaRqc6LO9lM21gvR/e2Nf50JXxXrVwZXbGs0ScwGmvB
rViJaF0V9VKDBQkBgY2ScK3nL/0IBXRbNBARbeH00puPKVgGNAcxpRFo87CqbAROc0C9OXw1OMje
/YR5tEzsedW3OvyZ9Ipz145bGhmPgfXEoKCHURywEAIkGhgrFVJ8rzpeh75XQEuyGxxXWg4BPGPM
vOjUJwbSOsWvYDwUBhImdz7EUWU4uX8o377fqi9kPJV4ZBsESFDiIMYt5fNh9QrNzKjn3Vuvw2E8
RaYze4m0I5cQmJznVtno7lq05N+7EBH+FLUl41pg+Bob6bdPt4KYunz8ltk93gNA9wytcKch9VrS
36IYzb/ImrLANYQxzTgTpEo/3EcklTWGU4zevURdG9eqyK/ZGm0PIrTMV4ur4peDk4fZEHh+bt+a
pu9Epgd5BDUtvGo09WWqRJgLSf6tO2YPV17D15jxnjdbsJEAGOjyLLtoglA2QyAzt+o4wmzxtqUL
CBZDkox0Te12/XCmTTCh41yX/wEpnCBvUowW2tVP+uvkmW/ZNrmnqHIVCASzANa0tdE2pv3ePOCL
CAwPtBvy7GpEBntOzbPUvMW+snCT350GqJZAqtYSQ31cXfAsV1psSa2DovzUZR8Y6/33e/X1HiGx
5T3RFn4/NLMTCzp6AABbJfsJ+Q6hpt8MLjYG9WFwveX3S73fiJ8DybQWCCEyWQ323vRbPgS32E7C
OoSushfnEfB0vNSG1+jUpoAOwZel6PqWqgP5EYDVRjCPbzy8ZcGG+N21u/vrATGp4qCsAUJROCaz
25OrUypFVMX7QjnQDp6y6hGUFqO9o22sE2OLs22DUMprZmzaq/OxCx/GNDqxQCrxgZravBsdVMlQ
tWMRT7KdHmNPMqggue9q7u+D+1f6LYVXWHpf0kUOoCEsm0cFCwh79PPOW64Ln0Kp46kDwTDz3+dF
o+oAAMME+imuBcLp2Mxf9ccFpx/04VWXWqcqStChvQvmPfVe6ELwkCSH5njIi/yQlKcxfG5Hdf39
Gbt0nD+s+456+LBuko6yElhNPDXPPPmcI2EfHKeP/GrL82sLYtpTC7AZjUiLHHy+p4M8Ctqs8b5W
adBpThqdIYdaAc3kswo6G8ykc7UzNwWLL/sK1m8SGVEsfZ6KlZnVBIx4WTR4YbUWpQ/jVVzryV08
Lh9WmX2ostuqgaT9ez6ZSREX6nJzXzZ3zIMa4tb370y5ttxsJ22ISZkk8TXWCLrq4/CoF891t6m1
J9XwVwow/aDbVSHGWfom1WBMjWciBO062jDyJD+dIlhQ69eCxJfuy/sL/s9ez85wX9Xggq0SN0pS
EPKxwn+zJAQyca+gKmZQZUegt6+1VN6L+vkrngqLdxgljsSz3fDVPM0jiPR7UTzL2maCUExoChW+
nFyfhbKGE6A0uF1mSNcjWC+8lUWWY6Xpgo3hn+SMp+Xq1IzNui4rtHQmlIKsXdueS5+4kIVpaYwa
wNjN7rWh6OG9trw1AEu0Yqb7bOjQZgSqFNGG4YPzqiPOzeurw5WvoEvezMelZ+czKKKsZJrGFo3o
nDZ7v4c5hIBJZR3jAZ3alOmD7EwICboYZiQffIByvpLu/ObUi3OevRlITYxPhfSI60/taasxAiAq
39jKSqomS7wSL/tiW0QMSQ3AvojIITDQI5iP8YN3E5fGld2cXurXl/6fzZy99CaNMzn1CCasgTpz
6FmO0r7xMqk0WoDY339xlz444MIafSUARhR2n6Nz6o2JyOsUqYZyoryta0ZQrEoiMuGGLLXeutdA
pl/RjNM7+8+ac/lnr/LsrLeRhzBbp8F7EHCSkH8M3ujw0cfFj7E6ZQVcvqZde5TwlLVAz4NFraFg
Q3HXIoTc4ZKmIpczPLUKzc3k0RxeBpil12eWlz59gVg1/Q4TCMu85IEsFJdRO4lq4Hef7MaqWotu
B7QcwosGnpq5saw+ff9S3ivZL2dA01VyRZZV3xP7D3eXmzAGkSV2KKSnY4ot48pee0uzl6Z9ySKx
jiWUMtVFYSKGIW8qccCYGxPecpFlP2MmX62G3yJf4ZRRmN5xkA/aCKxNPOf6W4NgQVY43P21grG1
u7fCYwxEO0MJu8dxJ0G+Hlqnt+gIaDoZKIhMEqO+/JkAco9geRuZsVTk5KbERQQedRcbv83uSUTa
DiCsw1gQHULkviB4lSTdWo+YkNrkUyYpWHgoYDv0bOSrlL1YI2pqeXzl6r94qD9s3yweQdTRC23k
nZFU2Q0gqJMbJzsSWj6hWGHmD4j3+zd2MaEVkNOZ8nO2jfcU4cMbC4dStqOR70iv6030U/M0ABQb
DoxK0q5XPwKI9grGrQUcEBUNyHu7/ksrNY2up9YXozEm4fDkOT7oRnz+pJsoIovvs3jf1vo6Rw3Y
otbI7WGhJeOiq/Jlq4mF2cEm9I9TbS7RHOP/Ncgym/eRGb4qqBaIvPnhp9IqLoynCRA7hU1aSnEo
75NMBqdBTe+hkynOvv3kq5SXFNsldiLmLxoBHCt/XboPvtQtq6i9KRpkwjUdQhSx2DqPwlpTvVt0
mOVK+gHHYjm+kQcGwD1BHgTNSQfDXKZIgfFXO33OfYRZgnupxJIO5mmc4unOxdKC3SgLXF7ZRanf
WQVMh51crexxCxeuateifJD8kzRuUZHOEVkbYMFEaLILsVGZEygtBBY7dOLKvYnzzLFDwHry4Ph5
cih4uqbBKUvfgUXx5QE1TCTm8L6sfB6C2y06dA0MC/eshiZwtXjR+PViUrqJ+3tXe+3S+2pAiyw8
jsm4SpO3AkSZHwM0YKerTNzoD2aATppa3PcDEsTN2ebfFbBMhcAfOkcR1JCdLEBITzLvvN7aTeVH
Vuz0CDGI/hAYiJkmykvU9AtTHpfTO1RieUkWWAyvKkHVybvDNEr1ahx83WDtl93KF9JdRXELqo37
xSiHZRqoywj52AT4Wu6rGJTFi7KWuS/LVYmLa3qlzLxY8lAHW3wm5jRBm/XRRtkrRppbKORZkC/V
M7IqDz32eRQ/JVzJDbDRpe8bV/Bj2tTsmMdU7h1qrEkzh6vu82cBY25swlbCl1dgfNSFTpF3EPfR
sVffMkSaMKbQEETTh+cxzG9EcgzScV1XuwHcTtyIRUD5ohrgRsI/XagvzRR3s+Tep0Zn4FdZ+o0c
2Et/fJr+yaDbu6KBgqkhiy+Y06mgna/JL14qAD4+0CxR6DqkAZTIRR5GKxeSfmD3OP5XRQHeb7gv
G0d7mX7vu9LQ7H0poxK0ddZg2Om/yObdoMFAaHZ9Gr/GgTiVfvSQGBi9pw20zbeemr5lU+W62w7x
WlEeSxP/P6hXoGKLzAP/GS8Km/5TGv7E5UPk7k0B/t5rk83Qv2bI2QwxwqwNRrvVFeTXhZ6cSdNF
0WVmaBOyYnYECuSYGCHk0R5+4gLkkYcuafSnzkcIWs8yhVqOjzoxKHK3lBQgz8prkI730ch8My1K
fvguutDFO7D3wz3B2Y4bIzaiaW7sYVNUN0yslV1d+2tA0mHbL9NKcCTZpPjeKk8TdJ7ZiUjuVXKe
doyn+1yR33gDUYCuY1XdKLkHU7hg3ssIgD8gN9kjV4yAOeC9jaFyW914JQKbIBkrpGil9KmRfud4
flJ2+8qz5labRqtvvr8QL2WxH59zdgnJej3KlcJzZsqJX6z2Jwo3cCMkAdfr7+k/9t2mzvqcUqUj
TOHq0V7OnlF1IY68xSRDOW6beVrjDTVk60BF/L9FkXiIUKKKtf9DK+lSqki/nukEYDpm07MPRa8L
axji6D1rI2PKWtmJlWApm0/EAfBsMRg/0yiu9dIudbBsQCOCdRXQfLOnD2TJdLlGcSR3z6X9kpcW
cE500GzU0977AnEOkwM8JT4oqL4hnOQgEJZeU8e69MY//ox5p7UPLFnSCEdtcTJauEmrobAW3LIw
uRTvWhHxdQZJEYGaDsjFSXbpy8zNlPK8tGuWC9W3WOGuBjY4jaLoLfkwNcgmkvTMmRsEckr4Kinp
G581+cr0h22UdhTz+cqRv/giNCDkwprmo/PES7Izo2zD6SeV8WoU2VIytjn3uO9He/cO93XJd0wL
8XQT7XroC556oyGA/UwbwW5fWmNtG2gb5C9chnXCFNEvnakDK0uY40TACshB0M937KHByvTnv+Y9
Gk7aolzcTep3ifBvEWVaT7laZh/K4clSUQnxtanY7ciVhBVBEcG4yYebG+OjVku7NN9MWUBN7jIJ
YCTtc2ofGu1Ee7k09R9qEDwO2AsSwXUCSKxVC10oKyVK4PHWi0hZhah92/FKwpKzPhfo2jMrXdZ5
/cMiMWlDBapMsQ4B96fu8yDbDyah3capx7Gl4Er7SLv4BaI8yDUP44R+7uyO9+s+HwqFT8F+Msmi
BuOUKlSScX0bmifVDe4qRTh5BP0TcyhfPoHwwBrqwYKIb20NrzgzSJt2STOw5uAiRzfPlzFZUKtt
lx5LgvGg7kLmUyp6EqOdXvmW39u980hmCyYkXA5Acuc3VJTFVRQLIhlpIVoaIcI36oqH4S4sURUq
yqdaeYu6F9iSzJPiuNkoCRHVRO1bQ9W3svd6fKauEDGpeHwSHQmvPKUFVbWzEY+SpCdLeiVvsQN8
d1Be9MZXO0a6ltp6el8JSR89Wp1W+1QkhQV+tNbK66PfQ4An4rXm8Hup/+V5TQBcjJJpS8+ra3UM
UyFpSNxFCUgBjqaNZBBVUwcrXG2l29HoV3JLrgs3PVu5FsIZcCZ8Onyh+jJqwS+0X5PTYC4la2Pq
T9lr7Cn7skPAVZx19SBD5XcCXuB0T3Inwh5hO1T0a8BpibJaG+NTzH8UAohD0qyj4BiAd4+qjZpK
a7t74u8I33D1B9dlkIghQEQqWMrPHuxz7m11IlypBwV2BXW1VIVLNDjXZWL+HspNpFswCH9q411o
oheKgJ2Xn0oxLgb5bgW3jJLYVpc03SvUwKh7DGDeQe1SyuToNbx8H530S0UxU+sJ8qgZujzvKait
VamK2kZ7USP/krl3qS5+QHB0VbSamL6WKJMMin3fRCbT1+agCu+4CFx7WYcUAgrpZXAes7WHAzM2
1cBaItyDIn9wYg23Yb5+upOV/CwwEvUT+8VVeZgMTzVJW8RNcizgUHKKfXhzlr715bPho1wbPU+h
uEogRpvbZGjWvn6n9ugbAJQH1fdDBx7//T58RdJNF8eHfZg1B4Sdm2Gvk84OUyks/Q7GpxyWlM3p
L6Ysinod6U6nj/VHDgnoF4dLo6MfMrEvK/K0mHsdddGFFGDxYP+/aTXTzwMtLoN0mOCTsxA2+mUU
JH5F4lS/0Plufdyi5BdazBG9k+mEfL8dF04FV6hC9w/WOuO4qZnwIR/Nh3JMRYimJUUhvEIuivod
F0UV6aVPZIjfL/fOeJh98J/WUz+v52UjemlI2O1p7BuBtxxDLgIq18LASIQWlFVjIqhk9zlUweZA
3NG6diFM05mOl0Rq00fN1qbF1dQkz8Fx+scwREmHxxadVeIWTCvhFNI/QYVMcnUcyxCV+MRdoGSo
4oKnL++jzEEOtlnq9iKL1x1GDeMvvnJSJKIGYcaokKFnDEijihBAHl1GxSrP099+0aA9iTdKe9N0
ytZMkR02xu33W/ReiM63SOH7FJOUL8CuWepM/qYoCiSgfZM9j2gWu5gwCmS5lBxFkOqpLjy0eTC3
to2/oy3ve129bbVu7Ytgifzm/5B2XttxW9m6fiKMgRxuK5LFIFISaUs3GHKbRM4ZT3++WT1ONwlh
V+3urRtbssUFYKUZ/rCNMmeP/FFjh/sosHe+3QKe7vdGM2yzDFW3CkZgne1q5FlmJCUFpTX9RL3P
DH+UFPgmm1s9+VFQDegDDO0SlJQysoe+3/dQoWUjpJzRMg2KGe7hkU+Wmhyb+cpV+DtHCfYUhjs0
h4H3Wqa7CGv9Pinz2mAjUOH0ekR5y1OXTr8iMvcyrm9o5sU4aDNFVE3GqD9pClYZGQCL9zr+q46u
gSnWzo1Pz7OIb50hr8c8qBHcDX6FDuJWyZ7YTa6jElFGu/7RTtW94rb3WjofQKxzC0suSZgZzdGj
0WYHE9ETN0SNRi66y4tmrQWpg4Iz6SFb8NasxdeaDUXNhj6julE+BxzmwzG0HzJqDj569JrQBJAC
CIggL4+7UoOAQ0+worsgrzA8+LydYytSlM4j5E2Dr7nyko1HaYhRkP6/DbN4O2coELcuGYaknRiI
dyK4vXo4rX5EYRk6rtBJAKV+fhtw5HpmpV5yT1ospXMIHhAtYmaR1VZZbwpODDSH4mtra+0Q/jju
4lAcQif2ubGI+pSH3sQhLt7lfxCJRnjOV9o2vUYOkDrH8oT5ON5i1iiZ+kkY8DmRBG6MZ5h/aEdL
jMWavTxx10ZaTBw18a6zfN6MWImvCYx46qDnPKhX8eDyjX57J1qPnP3ozgAz+jx3ehJqZh/OCUJF
uAIjxOHo2W0Vms8DVVO4duDQHVq2UvArmvgu64aby6+6OokmxzWwFNpFxiKu0BLXNe2eBwhcSMv5
V+mfGYSHevhoKU89QhGa4x8vj7m+Yh0BJAqUBlXcz28d+W7sx3OR3Ls4JWIh7pW3ASGbRbO4fmY2
ixK3TdDAPsfU5aFXZ/bDyIs1qyRJFoVKSuBgPOstRdwT8TX14jG/ErhefcfFaq0Gb8qUNKfOSWJ6
Rsi4yniwnPKWtQR4SyLy3AquF+tW0K6IoX54x8Wa8qe4ddDfO+9LywskEOus8kYZMFrzkbTQqj0J
4uBZd1UhIp3Xqxwyf7+tamqVjipKJRCHPs+v6pXhYI/UDzL9aFR7bb6XUrRNGCicVbzKtj5R+NW8
7HeJDC5fhEk1VhTHIZbCn8ftvNkv45jLDrDD8NVpkLWrt6qGpzVFRhleycgh05MD3MCyoyO1aCoA
z7LmW1npMBzrU9c+tvMjUUr0V69sXNTuLi/BlYqTTt0LcQFAB/xaTM+o0e6YDT6OTiILr9HHHo0S
mzCVfUwOroSu+tpdZ4jmPTJCBmrsi+F835i72fNR+YvSt6TDnZjuaBC/phV917r4A8Xx926sH3NU
KDI/30+N7EAwKycn8g8RjZ0hrPdzTEh7onTxPUM+sg6Kx2ayv6Te24gmmWlH+8vfaG2bEhZQGUTQ
1yOz+DyRatCCWZIEG8C29KaIiJ0c1Ne513Z5qNXt8nEsOSE/5BJdV+hoOxKxsVgLJAdiSoBhJdwH
abzBcvO74magNR2W9o2bJleWw2rE+O/xSTM+j68X0RBYCotWQwgf2ERQPuZoG2akr471hA73uaTj
u/mj9P4op486XokmDukVzjJGfaQ2f+WAXv38kKLoNQgR7gyF+PBJcjvUK1/lBIEDBwKNzmB65tG7
18Cba9hSnZb3v0ZaXD9BPjptWPPxk+GFU7KlWWnOL1PwPiVwNh0E0T33RgPmO/5FbdRXXsbpfHL2
3Y8UTcK8a4j1NRRuo5P0ia8sDTmjl+eYYboQFAQB+5vCRjyYQ1mjDnjfc0LQdx5Q7aszbZtRjHXG
n6r5RtNXEFSeXUFe24FjuPIEK6VB3RAQNBLyFJyWia6fBI7fRDEBcv1AjTjGNYhbUscWlk38TYuf
OrBRV8aU0/m3t7Z1m9o8tTyUAD4vyMRHQ7QLOTFA1FKKb1BrR9rpHkRR+rNNdja67lU2bOLpNNOh
uDz4ar4C+/Jfgy9CgylX8sipMOjgZAzSPY+Qtj+s74lf7rgvKGNSHLUIbSfV3pQ2pEKcUGhkDypf
IkSXFDKh+1whg3nludZO7Y/PtbjSislps3Lm1EYgff6Sj0+CSYlOVfESY5ccUXw9S20Ro3nDm1F2
J1YzUEqp+dWGfeNjyM46pZLHMu6qbEuRhj9rsXwxreimN6e3CveEyw995uX+PpOoRoi3gwPx+/NM
ulVjl0jZE9xJv5e9FbT2MUYq2MqdhxLNzbwd3+es3dvG06R9m0IUzLw6RQQIF/jSvKP9P5oAFtB0
cMfkcK70IXMNhgEQjHTbU0vZC74bAIB7wmzBQUbOAvybwqpAuH9f05lvk+RKzLrCEIDFAaGDjBEu
O92Uz++luF2vtCWTkaBhYzzbwApQGKaU6VPcd3Pr1uOYdu0X6iARmHOODW94DugJXP6+61cHUSxH
g2Ma6hLM6quOHZaKG997wa9Af2C9Wji5pl+lrWFRxAm6A/lrov/yqDlcGXstxsJEx9BAX7uauXRo
cEajt4aaXeq5OKeOIK4MBGlV0OAIxe677pW+GtFEQaB1eeS1jOHjwIuAQg2DuG8SL77vlZNKZ9z2
d5X7wvVMrzDpzF1aXgH7rd5GEgpYqDtyJS2CAb2e+rmZTNRYi0eAX77/TmmAzcMavPxm6/P5YaRF
KBBjBqI3DoY8Y0Uz6SHAHAzoQFF8bT2DMADtACD2YPns2Louu7KGMIEPKNRzKOjUjuQ2+nDrjkng
uUgmxhK9wlDrSX46FlLnvjr50Y0QvXfgbl3jh61/3X+PupjOSc+zJrKMWFBnhfagJo/UEkNdCkGX
v+7aCUp3iB4j1AkYf4uPW+Rd2ybQWu7je8Bm+nxCyzTK75EusDnPL4+1hsjWia8RlQI147JcP3/L
touTrrdQ8AXn1Q7v4ExqtKc5kAFGAUoFNym4MIm7c8CX8AhSsz9ISgAQJSFA1iqQgdfMxNfgdp+e
avGtTW3IcEHQ4ns/fwVxrOfvuv5QFL8ajlL+IVGu8D0fTf+L0j8ot3OjbtzyqjLcWlABuQtQEaRs
QH+LmVBUtfHqeYqFTCE1SkCVaBfZ2S/VJivTKU3Hr2PXH6/MydpK+zDs8tSObDOAWzbE95lh36N3
EJsviB/gQLKtle8jnao8/SV978jAnovqJGl5jgOfNKuom2V0Oi4/0Gq6iCMKJBrA2MDVF9ejowzi
PccDucH3tH+18ejgLiuN7wNGMX2EWlYEH9CJ0SvRnzMCrdRP6DkeaExSQCY4FYqR4+CLk/xlhM3J
rEkS7OhkVenu8qOuVhOo0oBn4ryHN7G48cLAbYIu4SaPBH2DfTD5tFHs3K7YUHHzaMoRjhGMXtWd
WkMfUR0iWcU+huWyvGfsJlbUvFDi+wrTOdj8NCxRg0pOUsDmSNTCE9IJXr8di19a9HeHXUfU/Ofk
n0+PsNg2YdapMarqyX3tvmRDuqHXIwcyLw4yiEaHYP8uf+/VpfrhpRdV8wCwnTkpvDTFG5o0dlph
94OqqtNuENy7MrlrF+rHL7zIgaYgV7NZQkupo86WvJ4knyCCpPINhGHurxSmV68aGI3wK9F+plu3
WE4zWuuZEXHog9TOY7DpYB5aypsPcfkuOA/Cpesx9FrbHIlpTOGIR5FX0eWrf7jguibLzRqV9vsE
vyh9iA6x+RprTzZN9MJIXlyHJlpLs4HqTOU9TDGdZhGH7LId7R4IITQhtnb54AxvqZ8fLPqu/Ln0
ukJMfdRno3yT2hLLIgDrccZBoHhX0h2FKUE0SOQd4LhQkzarc7k3Wcd67x+swXuRS11r3NPwJeru
4p9he1Tu7S85pF307r2N3T3fCuWM1AuAGD5ByVbhdtapnFUtODWd+vAr8nJYdBo/tBb9X/JSxTA2
XoJHS/lset3PxqPGWd5Gavei5F+VSLlDSviLqTW43ZQ//4vlSz0XS016K1yCnz/0YFeVPnvEpRl+
f0CKaQRyzZotCRKP/X8ba3mIpk0zWRXhIA0vSvI+8s2wH4Bq2dN/LIVBec9ERQT5W89U7aXydh4W
lpJaM0dRtg8xJ8gDqdIkIMaa7MoOOROdl6nTx7EWd+RYJ/M0hSOxitEdp70RenvHVzb0O0CIK0wq
fmPKn71HCz5Lj2U2frcC+1WbMJ165lbramuvxc6u02CBqvUu6I19OfTfJW2N0vLksbMD9AcSs/yi
mcPBmb8gQTEGz3U1brNG/SMXPDPgagV/bBZs7KBTyc+RCoRYNyCxilcDrrC5mm4DjY6p5XzHd5Fu
Jys7++rAKOsDDT0ZgYf+pLWlGP2T8dS0j6Of7nsz2Ifhl7IvNqRre0FTKW+Ki7DtGN061KnlSFUA
W+YB2jAkjkUB2XV0jzOuPVWL0B6AruAfJXedo2768M2D+X55Xa02lLmT4XtKLRv+xedFHKaqlWs1
UUoGvsyYqtvSxTkDf0WOyS52jkTJliha9uFtVGEF4zt3WE/uNG2CgosYn0OZ96kismqzB7PCKYde
/UDnVbJYu5w2tvk8Gd4mGh/KAdls9ac6hLih5nto3ShXHEJv2vWo/HEczt1fED/q0D5ECNmMhXqr
B6+9G936dC7G6j2FMFAmr5c/wPrN++EDLPKeBlahq3osQfp6boNlG7XzAuePremjpkwqwj4TrEf+
kw4fdcqr2vPmWo4JuUqEvyD6QrD+PAV2SMmjrbkm3Iau0IAoARoWqRUexz9AZXbOVnhXQVrs4RZ5
xvdyBmGHGxU9B4H7hr9c81Q4/cacbBxdtua3unG2Uzjshnx6TMyXNnzg9u6pzWsR6le4iFPNpGfJ
BOhnUB93IR1xOEVb4QJi6xUyd1e+8mowjBicZUMvRqRjcVbqMPi12eRQofwLcoXESxhE/ySutQiL
22eA05VBJX747XT5MOji0EQSOyqzisizdV7wjwnHYzpsi/f4SxAfPeVPcCBwpDTuYZnkA7YJl8df
rbLRbTS8c/kEHbnPE9v5ajuXPeMPXJsYLHXPJXCo2HGOvn50vO/ABg5ei/ux8aq19wHMMUrvCOUQ
k9BKpsKmBj9Up7syF2eo6e+fha4gj0a4uWQkZ3HeVYkc8MBsuEsI9wSy4IB4oyjseGC4ooNqRkfL
PqVe8NoBFgnM8oYEL+dscOlwFwn+5I2ybXzkRWLvkPlwtOdXyjIjHluoNNHUTCnCZUA/+3hrGelt
12YoJ2+HuHqhPEcM3Rrq3vCQ+ACMbYKYYglAqIiKhLVL8F9hFEhaEitvhB4Cvwsx5DsSXEQ4+RhG
v8nfW3enJbhmYYjI7bDJqf4UXrmFhpxRu3fAPVr6u6lY+yT4OcTjnRLjfQLZc4zO0NPZCK5M+GqT
gUL2v77s4jqL/BkzmbFjwSkPuJZtTfPkEjhF82OCTSBH4Vj5t6WK5vOz7YwYs+4NboN6Sr63bGUh
2VxegeuHG57fsAkk//IWMX1L48evJjGfAjH1TwGB8aSQ6RkCx/DaGa9NkfkMqFbm3t+Ywlx5ANli
y7VG9EuthfI6IekiBDYjslHcB891Dw9H7v4EMTDR38OD7+wt9UgdrcVJiUjy8sBrZZCP4y7OG98M
s7kKas7U/JVAAcy55Tyb4aNWvk3X1CIlc7j0jotjpgjU2kyBksk2z9OvKXwpvT965pUEZnUyEVji
hkCuhELoYjKzwG+dQcF1k2oLNyZdI05S8fYQeCJ0FUpYcBhz5GQGFVwznkze98tfdTWjkaSCX8S7
ODl/PtGqAs191Sri+8D/hlVpOeDajdz5RtNf6F2ZanKK7Ox7HP99edy1RPHDsMtVlDpWBPSFVQRS
JIz2EEaAtlOtKK4pN64xB8Qn6f+/4BIzAYO+hznQczbGJ3IaKCI46czaqcmUO0V/obQ041iR7j0K
WbMDTDbX4JF322R4VDwPmzK8d/tmXxkvl7/AagsPyDcCU2R0/Fqkr5WvaMU85PE9RppSiacNlyUT
wj3pjdq3B8EhQWhA0JLd7Nf2hpw9VLFFADxs3TpeDS7g0Yu6rZo+OPY1y4E1Gpg4DYBBADwMWHux
LpwwsLENKCm5kWVOQ/EcKz5m1doJi7ad1gVf4DwBiit3Y2I/KXR6Xf+20JId6lhWTgeBEMU7Uj6k
96okxd6NB8h/4DHbbe25mzB2v7WmuTfp2/omDOIxvFVxbm3qY+VdU2FdbXt8eJflYmMHFr5hsc3Y
YLNlbk2wla7/irfiH/ADEiL+Iz6nqJ5X3wttAGJ4rfS/enahCE21TEcg0FpUVVGHmqqmCs/1S81/
gCwD4loBMg1w8H/Rfl0LzVCmQ3kI0T4PsZDPe5rGUteaA5sLJjgHClVCdvOITWT5yvRMtEBd80re
t36OfBhzsZrDqih67Hy5KKvnXhm56vHEsI6OPe1IxxqoOlVNnnvlOlzt1CH74iLwLiS7peDTaGVt
GGq8alO8Qy5t+uIJ4BkstKx5tc0MBkSxUQ+K7W7m+dDb+1T5EVP1IHmpyfdEyBk/Tqc8utiuD86b
Mbk7D50Cu1bxL6ZneqLinKu48E1vk79P5yes08S06Cpgf3WJfHiRxfdrvWFsoPXzItm+saYdb+Fj
pUrYNeg5MJLXy6fP+rEIuAUYmZRxl0oQJQt16kEI3wPQvq2dZEO5DmoDvXJyEiG1NunXkGS4q4RZ
NVd/z9A3wfy4D8F4xsdfeR656n67cv/9POca2Ica11Ri3zTOPE9e61TVSdS68JB52ZfonHaGB6Fb
R40LnafAK+FZRFBMWM+4Ml1+ktWJQK+ZWolLp3SpmDTYWmQ5HQ8itEvj3WK1AIalXP2sJMOfV7s7
qxGm5TAFNOlgki1hLJY6hvSoGM8gOy1L67ZqGXH4peDja+wsxOxyfnsbz3sruU0RXORH3SYEvVP6
cj1zXY3uBF2IcRoSL0tSW6ADHax1OammvWO8O+GLSNCAXt84yY9YxIi1nxrerMT2ZatsROEh1b+5
boAyhXlq+uybPT0JwSWgxADKXsiIHo3+Ov7lm3/gpb6ZnK9hZO9yF00PG35iDPOptW+ikKpB/BZ7
54qlaA21fXWMmXQzxZgZ22bFvBLKnkGiv6050fLEdkvsdRZ7LhtcL1bHiCAkDoPNNz+K97331mkw
wJvhbhq+YuqzTXLuNklxUeLRK8grf1QwcS3aP7Pe3nj93xp4WvtnVJvHolHo5Hs7znvYBsVmGnHk
jJLdaHy10FpJ9sIpKUmfWFr9FN+MLVUmGmtK8RRy22tY0HqF+tAp6te5+DuayYLs50bDBifRN735
C10FyK3Wrsfh1bbz2zosDyl0LqP8u41RS6P2271o6k1SYLerOycD57qB074egX809ZXPd761Ln2+
RaFJceIJV2rWSqeeME9BRr2gif2FBYT7FALd0R+KAeKKVktSf3XApaDrpIJOApObdvqmxfTX+cFO
3BozpjlexUzfRaqxdy1Aa/U+qSmJZNqm4YfSm58UNA+crR88OtOPRnLa9r4Jwjs17jaJPRwi+pFk
YWY7bcuNBiAD7nHVjTsr0GFiPmLWuG0xWBvRfBtIda3rZR8JiX77HsDuAJTDUEUz9fO1WziD5Yyy
k/kesX/QBvrQEmSaD8BWg8k+SDHm8mG1fu1+GHMRWdhGrowGDS6Jo0lMFdpwiEBF2S/ObaowEspI
3e7yqKv1LQDI/3rTRd7CPvBHP0jpuEtEymdVymIXT8ONN37Nmp+u+eya6RcfPMUkLCoPXzjkqzKi
6qZt9qkzYEINFIlGBZaQyC9Gd17wUNE8NGxokM9l/0Wt9gUvAjmVH6ITnjv1G5fgrJh79HdC29pk
EOelWDChNAAIbKOrf7uGf+VNV9MUbC2Aees2eL5FJKV2+kjBkBOCbLvBbyGrNlN0l4K5A2Z4+aOu
tirJp/811uI08oN+qNH0AphSPwOr22ZH6h6EUBwQVX9SlA12aFsDW+bL4669oo1CAeQzKVguL16/
ReM3Gu1I0hAwYtN4Ctp9bX/vrnUhEJBY2SBiD8dFB4MEVczPG6TVZxwhUYK8t2J1A9vnuYXsNf0Y
Rth/4bs6ChXaQYxBr/dN6CFy8d7QrqQ/UuJxTmV9zyUsxXlhPAc0uqWZmwXNrVjfYtcEUOykJBS4
w/kmCJXXDrJYgqwnXEQ0Y9Jbs3KJ8tEoqi3qk116U7vJ3aQDFUiPk2JR/Mq12xRWNdDKf1SUrQak
KXTH2jRTs20wibcacpzyOAwutsqYScK67TJ159Cw6WFwi+a0RCkeujIBJsPqgDKDduBKfSoU1K4y
vBeAlJfG3ykY/biA8PESuHiDTRVKV8+p/iOEcy1Mt9k3b5z5zobLw2+cbqvHj+2IcG6IuBB6pWCj
VPv7iMK/hjyHgPdmHECn6mXqyj2yhfgbUW92HgSOUygHq0fhZ0A3vx33WvTk2S+BeZJmcDtsJ8Ak
0bvt5G8VPFQKDtL/k/wzRAHLxRxV8XvUcfxbx6L8j1fRRgl+OfOf3lMb7FvvIUBNo8o3I+R/gR8A
mWMv+hDRBZcR7UcIZBmU266btu3o7tHwOYsLnUHl2NOlyVtART4Bo1qrQvqCNYXMxVuOpn+JWlGb
8ncJJywMO2NKkNH34YewVDMfwRFavGKr1J77lghaQnDfdDPaOBQgA+d1DBA9KvaUMaA9S1+I/x/I
7Kadnr3o1dBe9eDeC2/mCmENjqmw+5Wq/zDTbgssuzDfcYTWPbj36UvJgyqij8NftvQHO8HTrnng
EtjDEsrp53u0LeUkRJQOPJeTG9Q/nYMER2bzCM9SJJhmAgPYYVVB60XExfQXnK5hpD6bUBsoh84A
RzjDDPWnrCGKeBzfES8iYSjogQwNKdQ0QwPX+y8B6EjpNnE8zmW1xZwGlZ2nGdHY3n4ycGs3bGWf
292fds2gynAvmEPbfNFIb1StO5RGjJ8kKFHWmxE92BiIE645CAMkk3eX+u/N8N6IgzSW8hbvZ9I9
6vU/4G9v9PokH2zIs02GPp6jAAS6d41qe/44EDIB93a0xX2u48Z4KoG5g3dDB2trgFk6g02LBNlM
4GH2a+H+HdYjr/I2m28pWkB0L6rppWWbJifOdVur3sq0P2TdY0GdvbKvQKtWz74PB9KipjhPijmh
NcHZ1/0i6/tn8kNWeLWguNo4QARPZ/MhFwL88vPRx4QlZpcxkgiW5AUr/SEVFWar3hj+D904BlTA
jCMtR8IWwkn6O1TJ+UMW8KyfMCgS/ZbLJ/9q8ACLD8VxDmQQdIvbLS/DGHazHt1b9g0+8wXdSgct
hJ9+WaB/RNP21ruWsK+WPD+OubjlMqUI87xizEo7UlzsMnMLRnhT69T/6wdjui8kigxvWyQBreDG
Ahd5Dbn3P7y3SXEE8QiIL5ICfsg1HZ2S5xAZcuWR6XvbAGXqSX+NAusYcl9APzxbAkXalat2LbWk
QWOhYALHBj+Zz+Pqpj82+CPTtkNM0H/gKtGsEzsdUw+lvxJOrK84oHzI51OmV/VFAQ+qCexrq4+E
WY5MyXamS2tmnL71SXo/Tm4f+/Y9sL61OcKZxKosP/ro/jBsb6SZkzWImozberhSKTo3P5dhMo0L
NCAMm97hUgSiC0LPi2eYcz7HqqBlaK3oFYNzVQRVfSseeQCklPAdVC7BM7dkSNd/wi46pM+Z5c0L
4YNUz+qCjpFyg0E6hMq71tP3ZttssB7e5aidhVN4c3nDrM0fOFM8pOAWYAyz2MR17AX03GHdog27
GerhYCnuTpR4uaDcLN1RHrk84Dm+/O1bgVHGPQpo5W+OfbhSlSGySsn9aP/VTJyh/gPgeQIk4HQv
ZQ92Od8N8VvmPLkpKtr5rZF6m6AjOSp78P1SKv6jUf9sMWOb8l9VQucOSZmI4GWCLCziFLbubUYN
MVWFDBKcTpdNj4M6bPvMASwBWYI4C5tGpMc24lsn16goAQKMqAsEDzEgOFphuQOuTUsdczTARBSq
83I8BFZzG0yUOmmCiZrB5U8Ddo/d8vu3QdfLwJkHf7bF6aWiMG+6PQoXot+Qh94OM4wMkeDRsG6I
KkXlQQtefR7YaMjd52ibxdQklbsQkZWaYCxVTlnyJsGkjUZGhG2SbX7Tc9QTkYwjeLtDUf82RhKG
21ZgSzMYFjv/Cpd208TJ3g+djeu+ZhM0q6Q6OMl3Fq7ENfBOKN0AqKczT2MDoL2qvBOoyFXtKS9D
fVCSHnjyU6Pp96aNCEWAgm1xEPkeiRsVDQdS9gbtoZ1JNBaTOhMZ5YhLOQQExSTtUoqRRL9u+eBT
kyvvQxdvaz2GUDFtTcR40cTS+fY5AtgAspVhfhmTX/LD+B3aOMLcU6O/TCLPIjmapFFCtJc0lZ1G
4EFdGmgBkyrCwhLM0TihFFlrv/og26Hax7SPaSbChAmP4dc5M8CqiH4Z5b0ajocwyXZDCkkPoIfI
y0jlIySGG0J3a+FLQNkOwQmbqkHKf0np7upKdd+Q9kCmBQnFD00NpENObDk8oH9yCIjmotS9fKzb
RKgFcSsHWl6v/QTFpMIJjOmJSGZIJOjSH06fUQaQsocN0pSTjd0pUgax/16P8U5kBxFb3vTjrTPs
zdTaxtmNQWBGZVc0VRGbaHBUFmUdeNk9/vTu1zJXzn1p2e+RUX1FcC3mnRKi+Sqh9NMUGxFziSAb
XV7sa3EK3q0mGTcVSbQUP18cRdZ75kwlSUzP/OZ1GOXWaLWfdIYuD7RWjYTWjxItCEdQcGd414er
MaUtF3edItgZkpiCNCTAN3qPJia8LUJ6WTisH3Cs/2Qc+wgROj+BcUl76vKzrJRTDEDGYNAxvkYE
Y3HaUivtRk9OW8B4INZqajkAvWVlhqcSfur/onEiF/DiSGFIyp+IsYiN3SJBrXMH1xkBzNqaFMOT
DI8INnOAdMae5d+OFDKCNyW4cq+sTC/ldgx6CeMMbpfF9CbRDHq5YlgvBmLWPfX+t8F5KHrRa7rW
ilobS3p6lo00ItWGxSsmneFWVs2NYpFMsjl0HzZgAGFNe5Dd959P4cfBFgFPqneJ6aBQe6bsojFd
Iu36gzIPJPm4BSR3zR90rYYiGir/ervFmnEbzx9yC7i3SOJRPoGqjpq2iJ8USNhyaLH7WahX2cJr
7RT6T0j4yCQi5bJ408HMoAsb7BtWjjjzWdbPEeC7bfgnRPsPBcAXiNJ5rAGMyPfu8Ob478X01cub
+xJb6ch8uSo+udb2/PRMi4/RmRYotJRnknZKaKjfCbQcMEF15j56hE9x7+5c/AuAk6EzK1e0ZOOk
YNcPsP/h+5gGsBUXxsAS6UAbQEv7gGcRPWguMw+7dAvhPhB4UFQtK8eZJ69uskjdzY/U15DJaruN
O7/IhSQ6t86k/xf4cb6Pg4UDHFGhen8+Ve1Ctbuyc/k+KgJD9fY2Ud58EdPHi4P2/zW5urXUhxgO
Yg3UO6LyZQ4Io13zQxWeEhUtigIFVzzEV/puqPuLBCh04SZV9yERQU7oNhfXZcHW58HSLNMUCiD/
+PzOelJVRj05Z4Rzq+6suymwbx2s7al5NG4GEe7Zgjltey9E0QGhkR4r91NAUMki7Z86YvTLR8RK
TA1P1/RQsQHTBFD58wONvtM01sgDARUjzkFjBz4NeuvAQqEUXR5LztHl8f5xrEWxfCjKolLgzUiz
mA4wrywGIf+NNOanV1p846A1miDT7BjZbPGY4ZWEVoleRqHshMx6+aXWyHefhlvEwfWYJIbvCvmO
Di7IHWBR3JOSMnFRE78JOI/V5dHLUq1rkckaNevT6Iu7K9CcJPZ8oK6gUYAbkJNw4Fb0uNx4/jYE
5s4T8T18YBGGCyNTEgXZ0iYiSZe/w+rFhoYU7Tzqy86SJteOlufXMdBMy3tBDwlFgrZ4F5hsfCWz
Xl1FpPAc88LHMBZHvaX7TamkDARQt/BzxM/bO8q3iNxffqE1sws6k2CDbIIDiMCLdQShCVEOD0iF
xZVhmM1tVKK5x0tlj5KhtL63nfrqBv1ENP0N8hat6PdeeexK7yAOAVh+p8H93LTbLK/v+iYSOtiM
dIdMj8TxMhGdKc5UzVYARRmH4AiRbHDLW+JfOks3MRdYGP2j966RyNav6g9vt1i2qM23SSPIStip
rNyp2KLYT68DmS9hhLNoKJGapF6Xv+rqMvkw7GK9YnCj2GXJsEDupJ2AgjIQO2prgCr/m6PNg5aK
rJkUOxbzl3e0A1HFOMOO2BcpmD5GZLQmCrZXw+X1c+DDcIsPqtXOPMY5iK0yxPqudg+4MFAKf8YS
k7zezEiZZuYY9b3G/dvKvl7+rr+7YmI9wJ7419suPiwWFr6TasDZkLqGDztO96Rc3btT3fkHJKDM
Zlu/aUgo6sOVz3x2D1se63SwAGWLHAbkrM9XSF4UYWsFIPwcKCdK49G6gFrYfg+z4ChH0gDrDfWP
8SQV1w6AuBfuh6bdOBGd9bKmCBtvcLc8qCj1D+2dN6oHUg7yZbUykQR8jwqakaibkHw5hAc5nnYo
B04kzC3nuqOgp0p9DTPkPfDrrEth+Xn0GsztSJhHo7pJimPcZZtCxzykfxDX6jT4GTbjJnROUgH2
s3ZjTMGu6gaA2IFMV5NxHwfvOQ5oJpkqERMNDa6QeUYaEKnbON/3419+8Mur32CRS4TrGm9G8yIF
GnnKBL6DYKjJsp35h+1/Ae6DeuwJvDW3QwLk23BKwN3SfsICITw1lCOdqaByNKOqZz+IJq42vtRh
cRQVwMurZW0XfpyyxU2cm0nvx2gO3SOzy0aEawUhSYDzVyl7uvyo31YHGj4o7GLfjU/G59XhBbXh
djPrstQ4M5UHwwMvEEZYBj3p5qP/Q4pgsifro5ehntKIi7hT/xzuQG1SHYMhh/kPoAz1VJkQ054u
f4jVXQs1ywTJ7XhoAS+2TZc7tD/9+AynFrUJjmCq/iYgcuqxff8C8Sao9kP3WkfulchhdRI+DC3/
/UOuH3d1gOUF2AGcvqgq5v0rkS8lBdRdL7/kWoxHWgSoSMzL4CV9HmhQ515rZ0x7OecpJmhow4pq
E1lA9Hq9ur824R9Hk6f58FrhWNiJ2TJa0v3CqGUD4FLYX57xZfTvREJEBK7Lku7us8Ee5tNeftvV
kAhZC95XxMpRn/38AGWXe3k1seKq8pVevpUiIFttK/swqJCiNvUfRnaMmtviNtOq8+5j7V2NHlbP
449PsfgMRVyrWdcKsLuSCjvrCvozZUG/+YmQGgWcZkAN8IWc7HpnaXXCP3yBRe9h8iBd1xpjA5uw
53THqTdnnijrSo3uKrLgyhf/TQqqTpPGxowI5E2P3E32bNEG4EyRA73pfjrFSTBzJDROWd1IBQuU
uWLG+4DquUC8rsy/3OvLEwdhExYAemqUI5YlFjUrHTS04/u6OeHg1BU1MtbnhU+MJgViqQakKvcQ
myB9VrF0E1+IK08ht95vT2HhW0wVD17QUi7NQhjXyWY/ElUMsV2J3jywEdpZo0Ka0BbcbL2Rc+/6
Flz9ArbU7gjFbczGPu+AORnLKK7/OTYF52Aqt5MSwoL3RaMX9CZ7XwRcpdgg8kPolVbXrML1tWIe
LgnIPwFlJPxaTIOq0jHqU2y6QX1jpxcifY6NF5YRHnptj3jduyVkRlD3k/5WALEoAftTJJLUG/0e
uq9S150DfYtM6JXrz12dHAz0cPnTYSOen/3DGWXMQF07xM/vwWDeiZw4+j8qlW7BJo+1eW+DfbPM
6MnKce86kcShMGnFv0TK3CIpp0fOwvIh+8jlSW1evrCPpn0Xxmc3ERoxmPscTW+8UyM67S4uyk9c
KGn9RkMPsX8mALgzoZGYKeVQH4gt5Fym/HuQJUq9HUKhUv/hTJS0KHdr+RFTmG/+X74DtGSedvEA
h2Jq99lgPzPsoZlRTQan40CDkn9HdaoAwEHKoffvWQ/Mukm2lY9bN90r2ZnIgzMJ0tuAfE7AVUk3
qg1uUvhmKWm5CO5e825fu/Jc6AxUXzAFYnV+XpjZmKlohkCc1CF8dMK7JumQUiT9rCv779pQi4s9
9EIr8WuGEkA3GI1uCzwjDJ6IIpHO5Sz2s195uZezAFdiQVukoZhDi2Le5UdZK6S7FhZIRCzsh+VL
t/qkjOEYRXIaB/WT61c7i2Z/WDwiVQX24qr6mrza8uj5OODi1Y3CdZQZ2aj7wFM3wuSmRyq8FQtF
tMuvtvqRP7za4qptkxYB/JyRQsDTvp8hHvCnDUicjlB2bayzpOvvr4WjFD4+gAfOGe2HTesVXqHV
OdAFxBVTqqV1+1xmzyPzpaIL74jiI0i2LC62Fs0TOn2hOd47qi9Zn6VNiO09cC9uSww9fCuEgwET
BSEoA8epJDYP9QjlOjolNJcSkJEQziBPABPLiNRfxXJdTDsSwZj9N/Y96Nj++80W53Xv1eXYDDNv
ph7VLtm3oX4DgNRA1zPY6fW3y5Omr51+SPbSaSFdQ3B0MWuepVhN5wFNIK4W1M+Z/DYCVB7NW4H/
S04kZGI8A7CFwt9Gex7J03XSOomCKZ17ZDjjgxNH536clLeuPKIcBL/N9YdHXERPtJTDOtKnSJpP
YojHHSLA7ZiOEJotvV7uKxNThGJ4NmIA2F57P03ulrgC1xnxABYNAL2Yd8JYoPHIWUesJdVGF3Ag
tJLLj7sa7H38osuAyymMOPXGiJLjyDoj+qkfaH7X1jF5y7m+CucWaxaB9hW5hTLh+5Xx5S698LmW
IFKHM70ZCsaXhrPObqBhhjgUOStGPGX9onK1oAt7edTVcw1xSZC5oo21lGBWLHsGvj+QVtT7NJg3
aJxVSgub4CTQYXJdrpDLI64Gmgg708JQyWN+wwPHePINhlezUagoBLmzb4ubvnduz9T3rd05p5ij
bnzox+85XDgj3dZWjtLhlxwDoCvP8v84+67lxpUt2S9CBCwBvFYVLD0JUuYFIbVEOMIT9utvlk7M
jJqtEW9M7HN6m1azwEKZtXLlyvwpyPr+LHenbB2HM2Tf8PUR3fMQIpYBHxSlGkxx73ISaKXgeu/e
q7RaQWVpP/T6azzLqEDhpPr9WX6K99ESz+soMGha3Bcwo3QS4Zgbxiv4yIBGIYoDUQXYDyPhHnxY
vP8+2g/vHbk8hoLuADrc7tUVVCFMi1nHOQy+LzLK/5hUI6dByIYm+4dFxa+W6rvFzbEDicuIAuEy
7oKGQQ5FOLDidLyqNISRDi+PYUP3deOnGXyEhp62qbguRBTQWidDhgPUHzKXYphdeOkNgDS3YzKg
wARUurq9VcbAoI1uVBcVTREAA/EGc4AfXBWigIlaBecosB1AcoXvZOssitqaa6hGGc4tg//CXp+W
kZZalVjxzKrPIbUzsUFyJnnh5R1MdbvnKkCRiSusqhL6P0y36pvtJLlNHoDCrkmzBUvKcyh/6Lln
GAV8J6FT0R9weKkww0Q8AuQuA21imCcQMj97UKtK3uEONdchQmcGqlQl91iONhUclHJQZJDPDs/p
8Fa8laP0FFWilXd+qH5yM8QUUV8PDT4O6CrO74vhpzBfBVVBQziHPn3xHvfvQ/WqJyIuk0zyiqnz
0erIVUXluVjPUO009aOY4QXBy2bWMIfRWwsDQFguw3BophPaD3gEzGc/m95V+a02X35/wJ8QHl6Q
htymDs7f4p/ScDG2whhWiFHSAw91q3EBeYULeObA4pRkZOhJ4Ua+4SV/LFn3kw8QJH9Q4kQgJKJ/
/u5qRyEqSsUCJ/MNFlNVLli3SbWMec29kxGKLvSBzNq0GpTSyoqW9zWmZulIKZwHRYhNXbdlB28o
8OtbR4YO0hXLCxDRNZd5H8YCSSwP29FviXCnUzoWdTMNryn8fvfxNaVJdakHqMwW4ZoXG3RgEYi0
tfwNhFsDEHUJxrYEcrGBoSej8Z7zGN3PiJaTEOTnaSkJoJ1duSAUwHNRP3GtKTDf+HqH9saXB2qx
T0Kou8W7cES7ZE91MHZunDqBYslUgMglXb08euvzBdRbHZBPIXicMVHwoySn4Nqj11LeAZVCeoVc
oLsi/ED9vvRgBOZcE9UR8LHcKCbeLPrck/GJYcspo/s80la9rPnY85xYVd1M1ucpncfPRal2UOY6
TFlvKwgC6tK08AjDzcCkFgzpnAI1OmiFLSaczsafL+J16CHimuBsArsu/k+CcmoxtVM5bsLKhJNL
ZS+0GsaGsc29GzRQOQWYHNQNLvvyidePOVFyPklRtLouSmdhvJpZSgTQtzsVhDDQ4dCkxWLFPCTR
aRahWq4trCiuHmzIn9rCVM4phla+KENS4K4+JpVy28GtFtdytTgaZebfwrWcWxCIgZoNOoDhsQFs
nRPczO6pH2DL69Q1iPuxOxRviTwy3vfKmYQ6AwdNQzUcExaqI9RvZjR9TeA49iC2pZ6JGJynT2aL
Qm6OPY6CmAkCYFL19DoBq3/pawXdERxp/Mrq4RWYzXB220n6jlskQCDP+lIXHhoXC5Krk6gwAvt9
//9wN6pgEwEEQc0dB9UdDJFkUqvO0w08XBRFsjee+PUUcnFQaVyUD2ICHjj/c1PB2I2zuflpczf1
kWz0Yqq3X1FrXOzr9B0KqEB4HgfIX0o390NJIGUaUMdH5nCvhakiyPzPqcZrH19sGyzKyEfJAzex
gloC72K4AntF2AyiUce0bpMILcMNmM8t/Ij6L+NGDQU+LhYFR9YbLB0hYZJArA77DZXAShVZVL3E
UYwu5Jw2sAHipQugEYa8E+EUz/I2WsZAaLJIYbqCF4rFAlgjXWyEasXZC1G/cNABz4F1fhOjuhAW
rxPuAQQKrVh8CXiBwYcIfQGd5kqfPV4jCpvL1L63cLBWojd4l+AyS28fiJpDMTnCniVDd1qFbc+9
DxI0TiT6/vc181NxFJJK/z2794umFAXZGOYsWYXSXiorF8ZlArw9KixaSd4fjetAbkpu8+bOByP/
kPj8NfLdEsq6uAhzsUDu3sEerIFjboPmkAXqSS3hoQ02JuCsldCcoEyh1bnXTCgy4Wz//3A5+iGr
+OtZ7u6ueJqFCWZAX8AF3F1ZVeh2O6wh37WIdFurLrzhB7fn71Pw0yb6PvcKNtm3ND8aJsMUoaa+
UoeESw9BKGBMcOpr3v+pAwOEIDj0cYti5BR3oWUVZTLCS7xn3KDolsI1xHm4ENFCEQoD4jZGoPn7
1/upMeCvMe/yhiaamjpTrsDAZNhCiHaBqINTnMHb4LFoB+UwrDHcJPoAh3Vcj0BnOTvA4BFqsuGd
QpxBnUCtDP/6+8Pxsf85VcChgyccOvDBdP177vO8jYVFjAMMUFUl5Azgp1DATv0RUfB/mYT/Gegu
Yb5pXTHpPU5lAMLDoKA4eC6EV06nR2uwp481BH2r2NWbxB1GrPpmInI9vs0V7OVQQee0YqjZzpEC
bo//sEfiS2Tgf5+Hf0QBxFYZC91AnnnjEGz7nIrpoava9QDONYrMRbqsMy/vr5upNewQJBR4zxPc
sHiHKB4jA9YKcRXFygr88ym/bTmki5Ixb5NQe5APEAsq3Qna90TC0u4v45B7tSjYw1CDqt36Rt+4
zWKxRjMS0Jb/wztWuIELMDQIzNydMFITVjo4kUB/ZBip7wCO3ZS9BMHu34f56d5Fcvjfw9wdHpVZ
FlI9Yxuj/sEBJQR3mBeUw1HiRUX198G+Mtx/XhjaqBYIeJAm3vMbaz3FTmn4oYGrRpA/blf1jA0d
m6MfazIZ23yngEI3ayZ0kkMom82WnvZ2h/Jub+hbeLxyHoHcTO58xf3X+KEyUQGh3VUj1QBlP9hs
lpt+/DMh7F1UpBM+x0yiclLRXOsQkiskv4G314JBcL2yQVHtNgGMj+JK3ZnwG5BZJRZ2k4VWbQKg
xEWZAG1D8a9MeiKjm/kmRVbV2lc19IdFYQ/GTB4maz91XuGtIxpaoEkeNbK7lzJkAirBIvDaWpz4
QkZjhAxyJy774eag+hxf0YPUPMALvjjN/7wcFcesDJKhhkaav0+VoY4G1bjhHukxCGaFN4tw2Th9
HijUtliFagX4p1J34nUUUDMjOGOgi4ADebdUPSJPyyGmO46T1Sku+HRyG6MTZP3Fj5Tlpaw1Hgc7
oNpG+kKz++qRwt+PixnimSKOAlAZ7kVCoKHdhLWAecNCgYMptLKyROT9GkLkPzyEv2xq/p2v/xnt
bocOE87ckY/GpUjyEDLjX0a1eh5zvXP0MNeDqzWxd53ewZxAxAkYwtEFdGiaxZmLsoAXQ3jx59rk
VKwEn3dFcHY5OM6PsUf+NL897d2amhUtam682tB0AGaJcLVhxN0/QfwUkSieD2vq8cX9Y5ikoaNT
47wNaDr9vaTgaSKZBWgkqy/kYHgzu2Uc5uQKLRA068poDcJqFsvXKddY1MAU3cnR0Yxq7+/nzo/r
AmxiVeeVVuj2//0YAjo06qEC8FZ276EGhURO+FwsldF7WE/9ee9+G+vuymzQZj7eZnxloPZC79dA
ddMzQhUgvChb8G37kDjyYyj2P0N+PdK3UKzK56gOdQxZqBcI3wNtR3OuEO+x6n+fx5/6XlRI8PzX
RN7XdkqzQKnimiZcXZBn8XD9hGasJN+IGH3yziPuWIsyFsqkUKlBkzbf/oh6gdr8/iSPvvLdwoId
rIr4B18Z3WwIPkVMK64tJIs8BPt9qJ+qBirsDAwTrqug59xnGf0M+Lgu1XglgNUG0QdpJ0Oifpvv
0dUdhWShWS2kVNAbph9+H/mnZQtHNZg3argFUIv9e9mirb3sxOstXmX1jLhqYiX4rPDIhr5NAeeb
3wf7iXcPfrmqqFx2YoHr+e/RpvAWxQBWEAngzPwP23QMGQhnvDFskR/ATgQe10d7GbDR0J0fanv9
9E6/PYB2BwEU7XVCSzyQerAx40y1ivYd/CMkTizXnAdf9qeciRvr8Cr3gkvV//1lsWVuWnpFBA12
MlqY0D+Lr7cxZhvpxMMzQfvpRX4f7e78Aed1FhHkJSsFXuoTLCnN4lm9ymjrhTYUIqFJgYux6mVD
UPYJU4p8nV7Vk6CZqG2+CI3gQ+DHEQAFycjieef3ON5YItmcvQ7mDnpW++tFgYnEAooCKC0Blg4B
D85gY6JpWgKLQI4151bPlDtncz/oBtsWVuIJxAL2M1R4dEGC6IzpqXPG9kIK42h0RyaNDvmsknVF
DyBcWesdNnPuisCnswvQFfeWPMo4fjw+v0/V3SqM0moMhwR8AN6MDeV7qXZaQ2G4oHArAKQqheCh
vsGD13O/wYdmHoSxxJhzfEClJBos9DxwmBD1iUcN518iw9/uYXS1w8AcuJMMEjAUDu43tVHEoaTe
BjWo2Npe1yQ4ZJ8GC9b2ebnX2UDOtcvWa9uTe0ugzqogq6fZWb1srJN/nIh7kQRypa378cAE477f
/J/n4nW0b5dIoguTOdSdGiyZTm4rtLK4tmkry4gcTLrbvVw3lgXZld3xOBB3WT0ojX3xrH6blrvg
s9KarsiVHsOv1+uYbm0vPh56svtjUXqi2fbqXJbn3w+Bh2PyNPvbV8Z7l6QiwavAmMnGVuk2ZQeS
YdZX0c5qCMVX3X8oD+6Te83Qf2b67uzJzHhShRrDNvZyLdLnrcS22vLK6nV8jI8ecf7sVtZLSkbn
1GX0ktj7K334uvnd8dt83x1JSSq311LD6z4/P1fea0xNG9/euZFVRTYy2xju0aWP1hif0H8G5Vw7
jffqa/cs3qyujLEoC77GcvJqEpUG757nODurIFZFLP/k7y/LB6N+0ejuRuXIEXfkhgmyeF+YhJOo
ACfCXA1uNlvmZKJrWyLeIaO76eNwmImt2O/mcvva46H6P2dQfoI1Or+Ivc6WpR/Yh5sLJi61ViUe
9XDI9p5uxU+i9yTtVzNdhe6OHPKTt2uQHO1lKJYQy6p3lMKl/pjuLwLbY1ebhX2uK6deahrVPJjG
vX38vpq/nHL++Zoq2nLxPQ30QN+/UXE2OyGK1ACiX2Qp0td2I9ORbV8DUKfw1+didSN5SZRXsllt
btSFujkLLRw65XJ4xFy/rzfyRQ7A28TtCuoKOj3v9vMgy2XRllDtZ/ZWpXaQWFA4Wo9E9RzSeafj
Ht0Ei82DV32fkv0z6t2OlkYlXTQxRhXcpU7A32WvHpw1LA1/7Z4yz9q4x/0e4kCW8SB8+ulc52oX
8EORZChi3rchZYYcqV0jK8FzSQqvxDuw2dYD59BS1c3n4iVzoDcxkpyON0IM5oTun51j4S34xvQH
XZ5eSivW2B+ui4OnohcoF1DUo9zfV8lPZx6kOSQoZSCMh3Dx3TG/KCrwcbNBCc4aWdcwvUVQodkw
lrG3HnZ/y1a6uYk3IzRHbN+96OxBKqbwAe6XKfzneOkFAJBxL5151RZZn/aREmCR4vW8bj27PHnv
o2fbB50mAolW4/4J997mzT12T1iidBSIxlAyfLRj7rJTvlo4YwHGEzpAD+2ejxFqIwjBdSMH8prv
GShTkpLAj4G+XoPnaLO1Z9x+OXUKdwWVfQjkvqDLfWLdql1tNv7i4fn41VZ6NzdcigZ0FagtgY58
l9WoMbgyeV/JQXKp0BsDAwwWB2lgEqhD0G1NA9yIDuzErNmvn2VIwhCBhkxUmb4Bu0Ehu/zGdoTG
5FhAnpnMgst1mtmVah8ICh9stp8OHDwth4uwnFCxv4vXE1nuJbGpZUQyz2wtkO0WhcGBGqV9CIPP
7uWpfs6G5W6wJ/ulW218t3ZR2Y3J1LNUIJD8egT/KDw4vJs/9OpK4KAA/8G5czd/4wgPlziUxSCP
aU6eowV5fZUCaPbYr5W3fm8pOXih/ecpSRCFM5yGHV29dDLBaRiTih4je29+fDS2/Kj/88t76q8n
Q78leKUS0mPYU+Gf8eTfQo05mmMRpj1SMDkDvdnP6/V7EBwOt6WTULIS7Y1FU+LS/Z79vt/vM3ZN
57qtKHEifUQXJqDqvwfWDAgDR+ksIcZhr1hEpcMDHMqv9/2DeOreFfGfse5uoGhxjSf4d0tB5z+v
X7cJFCE+dSo5ZOVH1HX3D4PGO0zrnwHvkgWzLrtinjGg4J51ohMbUgKU3+zOyrGynX+i7oP5/Pf4
4vOJlBEIqQSayj2UVM1d3RkRhuQyS/QZ8ZtK19t639JDOJAg872SEhzulvUCglNKNqafwvXddTt3
/2ADIje/X+9I06FaZeLSB28F//j3y5XDLjGHchaDJZ4F1gdK7YHrCQSm8TowpqDIvDb/VDdrssKL
gpyOLVATIVBKhlTJ6NZUwhvqIJcE3QeKXgfPyxcUlBASMtSRZzalS7TQ2Y2xBxCQIjwEKWqGbiPF
L4YNmvYxPcqDlyDpXOxKGgv4DQQbGXpUceVCaZfpkjVCFp82NwIaC7z7Pk3VWYBLU4ICwxY7FA1v
iqcWdJEi21E6CB14ko6COM1pCuXekJpWPLPQSwR3vsHzxy5A9hDgJ8VZJFjJ0419ir2LTwZ3Cqli
+Akfzgxz4WopFRFDQ+9nXPXL+bruFRefOwkfMnoDX1ROFbEW3gJuwr1d0oPXlG4lQhLXV1L81GHR
uxlKePMhgedbuzzkVO1dYYNUzVtEvlR41xyP/SKmzlhZMHPs0R+EHjTcFzH7hG9XEOQntBSFzNjF
LHzxEnKIBiyO7rOktxbTbHjAAUL+qMImyiz80cgKd5VEw5QcEuKZlRVgNicwm/unsQaGTUYXpKyQ
LQT3E39WsuqSpjB9Xh4SSyvwcRBOCqkXeA3//BY/E6YbSSRRRvBVEhIbJLFgQcmpdAm+s/Q0ul6Q
4Z1b1+Oc2PiFxAXWQlfS8R3RrItWg8gHk+1Ve28AdsHDh41PWAefaIXGgplJ94mGITy4ObP2U6jw
ORHUrlfgOlFPKd16XdIA+0KZWWlAXRTmYogBa4qFJC3zktaVjS8gobGSZD6XfGQVhoFkol1/osMT
tFG0AMVkREMaeg/ohA6IjMV2RBTxnc8RnrZ2ylMAY64IAeaARVjj701tfS3VMmNX1mEeSpXYQdA/
xczLT8URFHIQPzF7MyYkCHdeYPeYJrxDaHdB9AgD5Gs++ZgbGddZNjkQ5tX53PZLCLNUwnJIl23v
Dr3VDVAlpTNKJSGQXbDXqJrZYs125nplkOatIiIzbpZ2OqHXHNR1FRdNV1tYafxf53UMXSconqLL
iqHzUutWIZEsHWxE8CCjhGWmVwYRFVfDR8nKo0zeLCvxCqL5FUlJmq7fOm/q/zMGZOh382f0jK9C
2w9xpZ9dv6A8hhO82KInIwQxnmQte5Mim07sRXfijbB/8S0hYziiN21P6NvpGMUk3VMF6l8uPkoi
MUER+62IbLDrAc9nHYEpkeEq1fJNcCAwejzmx+PC3VgvxrEgA3t5Ox5Lg8CIZSJ9xi7yzOSW4usj
ozXstmXg/1cLW5YJaGxDD/EgKHiTN3xbZ6TdiwPC2RI7mmhP9mdlOZZB+jeIuDZkcx3ZRsFNOSWM
6r4aOYhTfZyymXQUY3JDfyAdI8h6UvUdIbSJBg5WoFmZxPvymLCjvCz8GPQ62uNUKjB/I25+SJGC
2rIgp+YVH6Gx2Ic7OUqOJAuZgtU5kATty5lV0dtnVpCrg8gKPHGVXIBrf4rv6NZwwY8r7eQ4udDU
cy6CB6CmOMHKI7bj09WJJwd0QDdhbiks8YecmIQH4DhxZs0CKiB2Ry7i00A+0LUcQtiEarsBP48E
DW9PPSwzLGimdHAIdJFGRgvfgCcfuDaQpTkp4mVqaC6eatAQm2XrtuMKVMSczM1WV9gNH5Qjeu5A
l6gdtPSSTMcv+/a9B7aRfg5g8dD2vQQJycGMaSkQKBAarxRP8QHCNoEy9kCi7aXB8VQQuncH0i4/
TP5zaDUAZX6GtB/r3LCy8KMXfCXQIJRNxJ/C/NBTZDFzscLYpqe9DOQIoXaK2ON60r3wEDHMQt+7
EZ/lK+0gJhMdGzxUZJC8wOqJbLxBvLnLFYfSwpdTWqfBXk/JRw1Z9N6VXkIqmRcjW5cLX5QsEb3I
Ik0k2qeOCphUxWPqDIBuM5COaArrC2rQcXv7oxEJG04iZXUUQu8an/QEohFPanrMUwhAutcBops5
O08q2g4FJ1NeJ5Bkt+H8hhI8evenfKnkqxq8xsUqhPiodExp1ickV51MsjoSC97vkdyXD/ldCIkA
jlPZUTxHCncX3Ib1WBqg6s7BUjuOdtXAtZR2FUZs7dk2FSrZlWdcFPt2sxDoQcMP3bSvleHKFCRe
2u8SoiwDO3ecatnZZAVv5pxVpF1NMatX8Zvw2tN4YE+w1TPJS6jQpnCsWLPBaYqtunWlS0H8K3gt
ZHNMLShHo9KOPHXA2sdawV4Ylkg0Jhy+9u9f/KcQFrEWSOWAFCBcovAo8FvsLKkQ90i1eUbIJTEZ
0swkps0x2JUySzeDfbMU6obQHdz9Pu7X5/4z4d/GvZtwvROUtozFOVCd7jwHsJhwZWvhd9b8PAI4
f5NszS4woWi1ocBVIk9zQlK9KlbrmTqLXfMsLk1vOvz+WJDFwPf957kwFegIUqFYem+9IQv6ohWV
Zg7OgotUgvPlCXxgrW3mZxkrIwp6FJk9uIjSmc0ygNztbQf5//FGqxf1HEluTRaFU4UE/z0hwo3A
zpJpNqTTN6gIjKtt7W/RORQIm88B2912kIxvGjp/xkQFMlni+sm8VRnjYBYa8oLqBDmZiQ+TBt9K
QpJ7q9tkCeuCRLsX3X/ze+d4xab+EJj5con96/pY+NjU7un0Vnsb31gOXr+Xsd0lFb/gpIG8IAXj
Ws2JHjxIUv7FuYH1cVnV/5q9u5xBKOdyLK/tHLBn8QK+SBWMzH5XLQ8IGfx22Wpg2ADzxdqUjKeF
xXrfPVzT/wJVfz+Fepc7S/GkR4u25mv6edmsXt/fEdsEQNoP1ioLLBTdcPVWdN+5HXmAwMgcBPtl
/XzZFnzbT50A1R4ZxaDgWSPPkr3Gl09Ih7js4JjInNrVi49W7P0Fx/LHA8jl4dh3e2qC7a1ujNUc
KGQ90WYlUsNvgvhl+17uPY4+5T3Z1LviAOsp94gJeJS//YP53E08T6m+fXl0ekMT3sSXB9i7Npy1
cXlVT8HsEoc4vQWfVUJPJ3dwj8eU+FgLmzeR0Ecg2H2tlSeuWIRw+Vbg5WNAbOvvp5B05JEShMgx
DbONdwB6P5KZ0C7IbMkIWR5M+09ZK+rWSFwh+QTE5j5rFQDFT2pznVFyWDjyBWr7fo0zIwwt1Lpo
6WSOchB3XYpyIZE20HtfL/5ofuxWiIUQ66yLz+h4pcLyuh5cw/r9QLvnHX1NxveHu9uReXiT+hQ6
WAHMcI/jcwGilQFxmFN+6HeZBXfdG1MB23TPheSECCcuOGNA1xcM2iHpOvtg+QornBW1Cz508ODh
fkixv8/cPbdCGDpYt6TZHAw03KcBuk6b1c2Tgqsdb3nK5rc0PCMfpjC3XIkRG+kbZFRhgvAyuD1+
vyOyW1ixKzgo2j/AnH+8GcGX5yoK8O7Q73mxqCNqqizIU2AeO6BKr5DCY0hp1iprrNLTHYj1IOx5
eAPx1Xl/gHwflh8w3/bQopGkGN36UxCvZEe2NFtin6Nv0j9PiEh26YNveW+j8p/1sYA0AejzUAv5
kq75NpyhQiWkmIs56ADqQfT+ujqPClk+Q7uWIKfwtsjhRuKou8/SSV5D9lm4Dgp4G8HPdpshMJ5f
TqejG9IHN8mXP9w/0/Dtue42sbrIblncYxNnhJUEDsRrCAlhM7dvwNN118YlTGL7M6N/FOfpRf1j
ObtD9ArQjxDr5S158TMm19YRh83+kXwp5uand4TDBXse/MF/eg3bcZ6hHpQgWkxyC2LLlhwCkmFc
7i24VWvZEXH4F3D8pgm8BSd4zwJsXsYQNkJEiYQh/Ny37ll8hWOMs0RprCTbHhB97WCqe2RnwRWp
dQDQF7rE6613Zd5ntD5w8Ghrv84cSMenRNZEC0/2ccMiuCDvmgsUxONwTbXcFRP7szPp56Gktr19
1f8819bSXIVv54648eeHyUyNImy/kXR9RdSusYqde/t5uqy3dnHkn7TTrd0qS8jOAWT1WUHPC5eo
I9ADkkcPSMwh8gP9ICOfwKtIyBb78bAFSIjfPWSnQ5C7dvYKzOpw0BsafuAPjng2exuekboCPJ6B
2mQ+2hhJ6OV0FypswXQQCkmGHBXQkkCRNwHCRUAUbjcA/ODol1SkAvJuab71BHKqd1gwzwliQCvB
+1ZPEMK+JkS/EcA1AGU+P4v3Gyq+idf7T81EnpwdWLFk1VOVzH5BunJbcGsnMtnOCubpjZWeoVxF
pU0ZoioZruLsObkhFXB6Wj/D+k2KSWdL+44lMlFgqgw2lj3YLf/Xp842am/4UwD8IBCOhpOAPfpP
ouGg1R6VzP+gFbF7gqWaBY8vaF/f6OmY+sj5IFxNC2dvbFQAS25+20CnMLQaGEsLYH6vRgXidAhV
IsM2A1mk8iZfjjt028JGJCVnRWFQBv5YZp0tHgrzwOnhRNxrZOysDxV1gGv4oM71xVb6Z3OaqO1A
zYqXIe8CjWZxy+ZWkqZAxRJ+nm34ypPXyn6HipUDdMcpEls48L3pKGuHWBvAbijx1KsV6l9U3HbM
soCA+GAAXDoC2bJurW7mHR68fHT9cQT+tyflO/nb8TZ2U9TDb2gK0DOLogXigXn1ikxyZK+B9g4Q
Cg5gWMoAM3eVS1AYixP6sjnO62I/IAkj7n6Pm5D8fu/9GCbL3+bv7nDTUwOGthPmb3LO69e1nS23
gB6AQHoyKrgrCyULjea4X1wTKMEjeoL6U4wKRpSIUIVTR++lvDutNaDlMExBGvot6MXP1bMGzCkj
kx8H+abegBKEtXVMNKItu1NipcewoNlnelSABGZOuALKHK3j9+sFbYpRDvQjgFDb5QtK2sQaUZ8a
YN5biLm9KBpFCPH7/N3zmL4ure9f4K7uEqmhKc35OAXROd+MXhW0+6udfeB0SNsHY4Ggxysr92vo
+2h3lZeyvM1Z0y4mxJOxB/CT5DqD3sbAbriRgaBvynNeOAsH4Uvb2ACHbA3ODDiiAY8rtAek5qmp
C8MaY32urzhodZxjFpJqBX+VUB7qwfgx6uVZWC1TB9YIIvbE3vR4SzCAmyhDVyG7AP26fOGbi3es
i/1xWO7j01n7kLxxW+ZLMCsMlFhf641JunOyeVbxEHR5e+EQE8T+qB6EdNn65yvKc3jsGo0tuLiA
V7W2SCfaXsBJR2VdgEYMmS46CraAxlnhiTSGPQrpDttGYO+ztwW1BCiB6q/rzet2OIDoDz2K5e24
Nd7gaysQEd2TvoweWxiqMNBQcLxaoc56JgPbgQ8fn7x1fbYRISNOTib6Xh+42jAIKyGM2IhIo8Nz
uH5GCjHbr68wT5Xpaya61Up61lF/Wah2z/oO3+G5Cf2ciD6ETwByCfY6mfGkDZIPLLnnc4f3cZmo
4SxSD53pmJAZvhI0B5pCIxFhQd/6DZOxyPGuKpPUVoK6vQachcpQj7BnDBe9wTCuzp06B8JTu8W4
MQu8tSS2ReiUFraIlmXsAMzV7Q+CWMDvVuxlJAkt0810AhYvtDfstLQHOFzYMBm2OkT6SzBhxu0Z
sqcIDyx9d8X7iUQc25po4z+OgqOh09T90BUCHqyXP+2B1e3GPqjfDSt//7ioeG8cZufvVSFn3Ab4
TtoRL7xiH6x92gONjf1juDwCNr248Dwiprtcd5eSLBmjR2MJeJu8FYeG+HtkRPEaABuvHUOLmXyg
+ejliivYQqQN7N9OndgxrK+nhSPPQOsYjHqqQEgSPZQ7QwwwM+jzaA/mtDvjFUnsefwKUs5sDbpb
iXWEV/U2x1eG3i1shMgE3ruCsYICYiUx/B5iUxxloeh0mjC9DbuxEf+f6MJBC8ofmBhaNzbb72jd
xk8tUOaFcwx+RLJnpiwT/DeYs3nFCsvrrTbYZGUb6GthCY6rCJ3dvrSKK/yQ8AePb1Wo35VoxmRx
D/sWfJ/ByjeDpT8P1m2lYGlfEGLVKBJAT8WCUleJExFlM+/qDdZwRpPTLYZfGa00WDYQ6MGUs1W+
qdjwb31soR9YM9HVS4ughwoqu/YkDeHMwqJDtLnZ8rq1JNuA5hrRt4t1dFH34brwbqtyA7ikPYdY
33tEiWZM6ou57d4wkWhclhQ6wCtllWzQYMB/2y2Xi43kSdtwbW7xh/BUc0IW6APDTTvbV0RQOBBw
BMxujtNAuFLFRp98Bntvormjh/1pnWF7JXjmrsM5dSyecRLlk1XJK+wtIJ9xwyrVggvTIrfgkQpl
GUyF3BB1n0BEn+8J9PzAq8IEB2fica6xYK0GWTCanCVs+8ZOGz7D8sQnG2siNdCsYesSMDEqoO4x
LqvVrWEN/odHRTSD/nXMXEnUBauLDfjgV4mDyOGpscNTpi0TnB8vcOkoU9oopGtWBfZNZsvwzMD7
L/xJpAN6fid0xqGt2VJlt0qtVED5AeFRXbKGq+2hjZWD9rPgyAf8qIHKR0HBEDYZyxi6RxQrs9Gs
8SKgVPGBsrct4yc8gL97+K+f67cFtAVQefTUz/fB6vzWvRSvhaOz6H1yaheqN8mTzgQPhWCrh+Bi
MGzHT5igdNvUHRAGCqfcC5+bTbsakGttbr7KZr/0qg1QOiffAr+jyrFdRrbsNjrFRYAyVmhB9MfT
txUDSk6g4rNZ+OEeLVJWYysgVKDPoyfC9vo8b3sbewKFSTI/4fEwo1gr9WXw0T/jpGvcQDYsA9Fv
RFJ0LqtP1ae52xv4GJhLW+laRKl6W9oiu25UGaWyeOlLVmm7ldMuY6e2wvW4NawQNgKr5B3nz0DL
c+cLLlIfqSN5Y2cDA3L/YhyG/0fYmS0pjjVB+okwE0KAdKt9A7FvNxiQifYFJEDi6edTz8X0lLX9
Zd1WlZUbSDonToS7h4eHX1H8INGVTfwC9Pisx3qui2a0KvU7zs/mYP3YTW8MRJx9XFZDzHa7hde2
Z38EVTRxVUEQK6p1oTbawynmJMM4k6mD42SeXqtGHy4SWI5Kj/zMzy/TYHSoL2+nCXK39cSBWm4f
Fut8E2nJOtPJ2xX6vRcTl20q4CARq/ykhSXBJO/xBGE1XDcDNud30VZqt0zv44CtFhmZ02QaHRfa
UO9t6jS2gqsE40DeyjOwHu3h0o7F/RsgCYSp7bl1ptxB5ebLdxB6NTPIX1o8MRu/Ensu4d0fsCTy
GJqQ60azqf7kiB2Zoff2yx2pAgePjKgGuzYMftGovbbc0+ZGpA3vcCOcXXKlfYd0iBrP0JhGGPra
4ul5aG9sslBwPp1B6sGZFcXUzcSkSBNnzDatFS/nTJ+xw9qAETLvRs+HHCVM05sAPv8otfUeIzJQ
3y/1fZv63x+Ir+Ima6NEza/vY+THnVH4zAE0a3e0AIA5a7BEg5/8yi2cVmr81aW52BfpwxvC+cwZ
rRVW4pIJatBEMWgj1voqLuzraJkZ869WGfI6mYsvbcigxMV3J4tYjqmS99wWUl+XNqWJbXoMaswj
CgTui6Yc5fnDe6musgwXz8sEDYY92QseHkuR22iKxTiRaD52wyOzRKwXfN2TVEEBgacl3wgvOMU4
tZqfvjrxkGcKtS43OkROMuvHFXmdFkCFl6fUG5njAwlQfx2yFdtguEb2tNAbpL/VfnLEnESfWC9t
vHknqrwKAwl2whiY6Z1Eb7CunNCeaK9Q+4x1uPzRnuFF6mD9ZpwoK31Hsz8ODxNjeGTh2IzU/GdR
pF1ASZ9eiLKRqI9u05eaoPH4+aiMtiyByrfR9nON2Z+SWeZQvKr80j7+YzHSzgEmOw1eOKYQo46J
efqyJtzOQQn9G0SX8eml4wB3ad96/ZOfLcWaBPWhsF/m2MKh2aUv0+IJbYHUYJbDoBxqGXaU8/Hb
loZGTP09Hy2imUxeBVM7G39sYQ9POxnZ0wWPvviow2NZ6qQOxL/nrXz2Gi8PW1u+T6i1bKKRt6Dl
QW8x7YNvdcP0Q6fT0piSDSfO0Iy5X/FpaMe2cohtEsjlVyH3ind0s5JwQTDSk0Eu8lK/P9+gedqc
MIJbOcJO2DUiJzVHCE/r/y54Yol8iu+YKYw26CKszMgXE7PSdk+dmaH9D05O9dep/PEtnW8Hrmhi
ilLGarFLN7QB6bLdDp0K29a3OqrNBtMPJAC+4FeX+gkEeQ71OlbPikrT6hk2+DbxR3P5J96yPJJC
zX9lByGuEGAGcjivB2NcRfTJ7fMkqgr6w8yDr/E6vPR7ZJX2nfhu5j0g4bR249WmtB6OQSAGRrRG
ZjJVzxZxyBn5Yy8JJsdiLzqQ8EbSt4irybzI6Jv+3scM5PKr+3gmLAo782jNFZ0Jv5A2poeLtwWX
3fS3s98JKG3AL/HY/pjYx/gp6Ar/yDcCXYtuYWQzQrY9wNNFQwtCjOJc7mibgE5Q3NELW2919AOr
Pd18A5LsFCKfcwCnwZ/S/gajANCrnPY5dXF4Ifn4IBPSBj5OPiFGCZow/3SclKQJcWLH9/xOuBjf
pkHZGfm9uPF5fkjZpIy6fUACq6NNtxwFmTNJbZ5bFun1ncD5YC5JMFxEmEg5Uz8rVYGxd97ApNTM
91GjFweGW04zbbIkiBK/m38o+zM+NlQ0x7bQ6JxFk91Zg/VIIixQAk9xbxvqXWefc+/Fu2AiZkZV
q83C1eDGZLLJh6KFgL9sg7NgkO0yEn5OhMTV3Bg7OErDrOkUFAcGsJo9wx/q0e9L3XVW5PR1GONo
l+WFiZYrQXvtGILRMzPOay7t3pux36Dm636Vfc2h8Vq+162oFYCBGDNPtOc1nHG6a7fQyjwGaxiS
GjtogNyn8Tlgonlq1HALtyAtUII9QltgDANJDnNs1UmiD96Mva+1ATP3nmv5o36lANWNVJocUUil
+Uz7jyQKidD4rBcVbjdmOUu341D9XsH73rYCLIEoino/VVtshF46P9fJ/gNjklprY3Mcmw8S6BTf
IxMr+m6i1amBkQ72DG88pRUT738QuWeqvbBdOb0QYDRqlWqInh7GcKiNroWMEEKrP/aZK5CN9m1i
1ZK/9MdDfaR4fgUhpqRPK8VzFlSBWE9AcqpK/zZeRXogq8U6PTXnzZNrZXkONVja0X60ZxD5J7XI
eXl/w0b9TMgFRldgfM6hVEvbXlPHhi1L7bx4X7l44aV/kEk1Wr2sKagUUh2to0zH0InW92NdMwtL
zTZjnuNctBKRv1iWb7O6Kb6yiLaTOTBKc/i4SBlm4Vxefl/0CBSkHRtE1jzk8byyh8vQogHrqXYH
wkh7/xwm67Od7GW2bLpFbixTmsEBcw1eImojBE6pniLHe2rPhQAzc3huhrUz6VQs9Z66TNhfRs7A
ZOdE1tDpc6KBGepTRwIFXCXWZ684hGfvgUjyvBotSjvziZ4101gC8no+5FdU/nn5dJ5v5tYhHyTh
zd5aN8/01pN/RqunXXmSA3s1NoanCpfQCmdDW/x5JHq3oJNrJ97aiLyFW6YOXSJncZkcnjuiU+s+
2a8x2jFIbWld3FtGAwahqAoHouKUhMYZ3icKmjRVWRoP/8OJBJIK6oyA6DJZ5/55XV0IVSvZlzcf
8toEKaipbGMnGhgKFT0pDrCv+7xcstVXy/0IeKHSGI9JhVPgpqNm+8ZDQYhiLKVzXW2Xr6lVdep5
qH61lDBdk3Kuiv1X0DgQIaMRlvZag3XsJMwnQIR3zBEObYarbqgyAn2qhf4QMrP0mXwZcGktE6rV
r9UuJ/7rOJpjg3F7Hb7WCOAaxb/5OSb7Dl3MT0EveKIKZ1ssTEwVhk/vn4+1wVc9f6wPmde0F1Qm
QyMr7Io/WbHjHgd/lrq0GKLKw/IDwQCeWTSvMamg03MEWIx7RGeS6Pw5EDB+td5nLeLMrTWYvec+
AyXIVWWewKRB+4dq+Pu8TviKp5Tu2Z+uRkCgV7b7mBU2Q7wpDdTzCCMx8kyVOEBtwTBxxoTPJlpj
j+MAxV78y1m1jyGEnIlOrj3oXyCUVDJfhKIMqERH2ezzLaHjfeWLBIz3flo458T6lRfnY0sOzatt
B/Pm2mtXAdbRTBzl3k1Q7QZYzarvUuddCG/je9Z+zz45148AjFWp3Ce+g4tF8XqGazE+CdciHr+F
3ZUmb1Q8EqsEFPDoRynsuG1E+tYi3MVBNdQ+yZwpl831/DMq9SlaRPQQ3K0vzhTqpLUExr+Qzk7V
gvuFBGzaJ4jEUYEJ5S/9K5uc8crZCwkZjc71RvkhXOYaP0CIbYYMHOoDl7JSpmr5UJs90ZUvIION
mFWJEhNNR2VEGNe0GsLeh2gSfHrhKHLRt5kE/YeEKyQmIacPdYRWVmZWYJOhPrbE1/qh0nXKaJ2M
kdcEVILltZZUhJ6EZr6J7JWgSeTlG/v/5f6DsDILTvJZiTYTuecI1pLXlVR+sP59pDrhOqswO6Mn
kIjO/NDH9rtnjvv0qxMpX51V/xJ6W0Eldv7WqUUofVZ6HTKNnSNKSOeE1wJ7AWJWihrM5APmuvfq
0DWXyav0oT81iOlEay5ifO3fBchmxMBRTSltIj/nARfO2+fzzcNoPS6mf1PsLE4IGuDTeVE6NQuv
+9jh6fGboSfDndzJ2/43ROvylxuT/oJ2aLnFkn3yOIESEyPSU7ebhd5rJUuqxAso5vAaBfEplo23
x2JUMbAwvqvJ4u1lpjDDkbI2U7syY7feopcdnPWSG7utUz1fAj/NWvsL2Vz1Tz92f0P3LaujPQZz
XBMd1RxKffSOT5xonLE8R6S50ZpdwN5T6EZlUbI0n/t2L/VKaVYHbxUTlAs61+zaLca1qgojjiK1
uKdOdzgHcvDykxUuW/HxfFbH2weR6/QKxrGdt+bAle3cHLfqZ/0+5dDR+wz1Za11e+GsZ9t4oL1I
pq5hkM1qnudDHSwmEG6rTFMWfBtaoBm6zW1fQ+k163KdUgAUqsKcJx3nz2LGJKQ9nnTJ7wDTbm1K
5ffaZ7OpMxpgIKO+9nwTc1+Uj8bvRrC5Lwuk4qw8VXha6DrTNRpV0ZOYTU9RHPDV6CTtI0P0qmU1
KwOJecl7gRlB2J+zSFEqrzM3cmH2J/s8yAPBa9GerypMP3FcNCfc3aVEW9d5TsmirwWPAmXIgWll
W/ANrEpTPTnFQAaR+g21x1pB1BxgN1z9iiixWhUYhAqGt4EZMK8WnSrSgKW4f4bOYIEUtTpJ1wFo
6XleWA9ZTQd0g6uvH8mOB4Q6rVyjtERbunxHtmCHByyyr4L3PBXLyBX2nSfPB7AE8uylYYzD2DX7
vZ1cx602uTL24+e1YEDyyLhIPklXUMyHl2Q1plgxEwN17bzcoLkDb0GlgjCqvN4pIHUlVSvjbbQZ
hYIEFqGPV8U1oNwhkWnsx1irdZ6Y9pz3qY+AsjoGzB6uI7812frLIQD0mG9s1GPkfWiyNAhSZndg
v2lcMmsliOaMvEFY7ryImgmkerWOl8RFNiTGiHC/rM5di6I5Mx7wldS5fBTZst3s3gaPng0XBZwX
enhq1dvZP+urNwxotZvAq24rfNLU9QXbLq9vCkKJ45YzXqYIHqdNqTERwObVXNhaBKcrZTWYo6Rd
Rceh/1i+F19fuDwXuTHyJeMLsfj1BlqfBjMgEVX2y3zQO3Y2ZZ2c1WX6LkzEaJ//kqqOuRU23QY2
Cn3yTXblJLEmiwntInsiP0cTWSRbMv+dLMSjUnOZJNvhrPVIhc9Oco19kWEE6tebLMLt027dxhUd
yMLqyn49H8ersZHtHnoBFL4ILcGRnIbXx+vSAH07L/rJR0a3EBayH1rhluvSKMwdMkmDV2XW++Tn
dZxuJ8HLnERkHGf1bZC3wC0fJvr3yvN4esTosx5a4oYcyObgGxvKtsUKDQjDz7z6MPitFbWjnj2E
G2VGbjaPLcnJ7uQtg21tFvt29dAFk5XjJLvvclzogx19F9B3wrHtj/0y0ZNrtheP/Buf1N/xSnZS
aoyy73p7oytPrNjNZ98rkwOREHuiQ6JQ2eJR3rRu5XEhgtPSyICnFHqFCqAtudVWbikrzizpNzG7
Wf/PcEsW8t4Totd0f/CY7dfpob1VchrzbE3NnHj/9KYaqE1jJeqvpK/QbvvtOnXD5fNaeakVL6fX
+BSQ0G+/Hmfmy3oxQQJd3RBxJXUSITwz4yW9Hi4/qr+BZ4XZEKRb5ER0M7To/shs1+/F2ATgnx4o
KSMtvEzcifU1QxvXmls+fzHOWgM9Yxy9njOG6/Ld5CsBYHITrx7z+tJsJHegPtet89lJ0GemcOHl
PSYz+7J1BhIqAtA2l5XqxZ7slivRSF3FxFJvS+5FSZat+0KDc4+OlPPbgCsf0xBBt0gWYBxR6mRP
3Ofz8fFbzri5A0gesirv7PSlD9PDKKRoD7omFGt0w7Q0uVDA9I+JCqf/x5xqXOPltHZPPZYu4+VE
YmvkJ06wjqYQmoAU8yWpuTvmdIKZWXBniqMZPFah/bmEnFCH1H7/SDskNubUfoBwjg7p/O2ndgNm
XKk4wTDsfRZ7jDrA6tIcQYbOvrSbjLmHMmAolRZbdej1T/Tp0RrEV2Lv6UgumKX+2jbB5xfhvD6B
22MdI+xi4y27rbSVdi2jE5D1bNjFzSKKdYyUAAcYZXYYmd08N167t9OduHULlrZXohKZah+Q4niT
/nwv8mEsa505sr7zp1ddE3qDfCGgOOjgTkDYAA3cBjRDIWIRIBpbdELO18Luc/XO/M4BiAGAcn88
i/YNLBZ9liW3xxv07S5kJNvxfGy83Zc+dR9UCFLw0SUE3MpMscoNmWqPIqjjsTpYJvNJgDhECga/
rxu4nDRUn7nBLGtLdhi7RFTP5g+TBDUkzn+IZaSK1iugwFPDn6pWM5qNNtX8tQHkG7gVig/OhFjS
RBEuyByWlhjrAjUqmB60y0E+iOBRkf4myDLlbWqO4Rmg0e6jf/bTROWJWxycu7ZTizkHTq7Y+aJc
wKNe6G75XsBdI48/yiMD4G3prZYLWlk653katqroZ/j2kQEo+pN3HRm5KeqTg2wyyYn0I7Ffjqg/
1rJdzSMvm5eLZp4vHsdspVjVpUFumuF4gHFnswOEDESdd11gQAfGV6rVnFLm9LiVED1UWoVZHl7H
8kOM6QsQ/bsS1kT3SsUJzc9ZVl+qLfxYF41WnGRzcoBjMAlWKjCkLiKSUQH236biJ9varQ5P8+WR
nViS1bkDb+hkFh0mJCTbV0S6NHVH0BMf2lfcMmAuU7dh/u8X87QJjJcWlT3I9joDV2qKrBUyDpQq
mNv58N5Nc3aqVjrN7gNo9tHfaMTfKqbjzgCmG6ANsYkBJvfSgV5d4se9QthogHMrp8KW1YYDRtFI
nnyAuCDjrOx6bSoslzlevW0OoGhN4oiBvj6aQ+Egn8lNxaWbyS2sXFfcts/ZLJD5AXjixwHwfvcq
DFGX9402dlOnJujPU7PRnhfxkM2rVVFpLKrMyIyX3zmdXvExaY/9nX2cf+BPTnf7u2MdlU64CTdU
wU/Dra8M3OlPkAtVExwV2LY1doWDyH/ciK82umPRlF1SlFOcUw59NEt5XcJ0QGVCygalP7JCZ+hy
H6xszq2J5sJLmy5H3Byz8rDx+nnoEZNEVQq0hiCYWsw+1MAeIMdUfy7aPCEn/OH7J0HjtsvCe1H6
QWTozBHyav1rVKtslS/Ycyyv+pbtskvz0ABsxxM6vbJ5tEIRQmdVs4rsfteebaEHy4dLRrpjidij
MBnwxdftAuCKaCesX7ezzeUs3hqk4O49o95djLXpLnO5Ff7Ze64Ev911pGjs/SVYAuNWRGD28zpM
T8xwIg6Ml6WfXFAS4aH/vqdgR/M4tBTAFmg8zEA67QyfRIC4CYdmqmdMpsy0YgcELdSM2dO+H52I
xXpJOCbvD5DFECtjvWYqamYmX014Ou/7c8e3dYgdRNVop3qS6/1dhe57aXKQzJ/9bn/p/Sd85Glh
aFVfuz5k98dQn27FYEJMMviWCTWD+XAye6i9DnIg1z1tGW+KhxZhSFOCk+gfoioIM79BYM3zaOKF
shRL9Yuogy6X3RDgPcKxXG0uaWPATWDwj5aDCTPBmE1GamsNDbrMiFNA9f2TeWzeq84n4gh6xLQX
sqJWHW0lFNEZVc1Af27jYHwEXB4fky2dT9ms64mePexERBW3kvBHRghA66FXdro9OAl9Kts+NdQI
EckPKVXotC63j7BfLtrdYCmakoie+bOpFwNLNnOzct+k33X/bsGaVrIp2aI30FOzfy/w5BPraU34
t/79LQDy6K5IU+1NkXN6/1bbx1VajRdK//Z6qk3xJ6tz3wsHH85/Qyta0TPEREP14YSL803U02M1
557xeoKv3OPjyBD8Yh5uohX7iW13nHgCwKpdaM1s4DzWlXvev5Dqs8rec4mchcPNSd56paH62LaG
skw8wY68syfvweEhqp76w0apwTLtCLRfxjj6cEVsYcF7U7BRv5ATB6JoiPuKbR0uBL1ywfYhlw2G
kVKQn4Rra0H27ivtItEpYD6C57amZ5SWRTdbSlfRHs46CANRm/4yu9puqNlTTdrLYAoB4RNHax7m
hE/5/KsviqbHyKhOFfrspK8YmD3jheg7vjQOq2+GemrpGMt1Na6cnuIyJDuP1O7KQ85mgt03BJLr
cyce3B47X1cyYhkKaD8imAEh3fhR6Zq4Y+27gyKmoumZwXQh+l2uZfYDTMwt5sVOYQGK4MS5OqA9
djG8P0S1MRQt3so6qCAtusgiaI+1X7cscYgK4u25i3/O0MTkRCDuOtr8XirLmW3GCQVhO7LG23b7
GqClt5BlsfR0MSDSrYoLoCDoIpnH4GyMxoAcKvZfmyEO4nwh09j4bCf5NoHeVWjoHN1ZmcNd+TOv
1PfASFZMP46YG6CXm69WfLVjdNlPM923plp9HGixSy2xsj6LqQYkUBss+BXzvdWz7R+PBpKnn8tl
+NDcJw2hfafJuppFy8I6r+A9pIA2Wme0gAvhxY0lHTjAOtvLZ9P5cxzQ+rYcd03qSKNlFKJKpTru
1I5mGesOCECXfbYN0TCdtR952+umJsvqljgHYWgdZGw+4v2uQtBAe4mm2PRlZjrWb4tdfl1+vNc1
XnP2sjzfEH8D+nytJwg1TVxoHO2YxCLV6bU014/1+n6es7lrO7PogPPs6HRn6bIwaI9X76yKe6rb
7xUuO/x9D9fjxXchrh77eznmB9aVRbNlCOsMuX2GaEwkddl3KDbITWmSBDinF7XaCjaXdr2LttvO
55zubue4fOpzZQtuOy8271T6CYItj9/Y0CUcqa7kPwWNW1IGvMsMhYV+/3hwPdvpQP15Jyj7PrbU
ayuUI+kSDDafjn6/xaoW1DvNq0prheb69V7cB3rd+fby0agYUME+/6DHHjtQpIml6A/AA62lOmP0
r1t7dak/zlqFtwVdccdkloT2UibejN4GKyxR9QeVgVN7w8VPrugQr+OBM9WZJaL4cbrM0ivvDFq/
oeOo0GDit9PL+t57BGXWEjuTzOV+xag0ItopuD0IDekKtwTdeNLQS85Io9DP1P/fGk5R/C9p7r9l
lX90pjwExsHlmOxthsGnFwQRv6DvnQP2HbWKX01ulaF91h3zIJ08ROxDexMMN5sNwXK2ovDAXPWX
6eOLWHuZBeLum2Pi34cAbIYnUq2WS1L/Wq21TaKnDAXpYYBNYQ5xnUmCljL46U2cvhWaHnysJTzJ
yGH5EzMxI5Me6X+693tBOYMD+poK+7DzAoF+amDcZoI2uMjOmysw5Z4a4WvtmUnDfuT9ICjmwauL
wmvU/X5kFSppgAxgUazmR3Y0iTg646FGW/pa3gvqlhutWcYqdX0LmGJjYRJmGOu1zWIn8iLYKaET
Ib+1e9/mjLBmoId9/27XO9GgxoGPtpFKnGkP1GEeR/aHzmhrPJp39M1rP3akaoZhnU0fNZFBzxEA
mU4P8Hot7dcDJ1yzsz99O+AHDwN/uRxDJv3vZ/2fzRz/etTKHw15SfuY4mGMXreXKfa2bCeKnBZB
WoopESYZyLE0EN3tI7WkyO7drFaW0XdFamvhSjqsTuwEjDGAahYITpniC96aK196f2nfm/xXZ8e/
3+kf7bDiKIvaQa8XTwVrrCIvpo/DmUH5AifV1L7TqxMuVyv5Z8XCodUBHdttNhOf6in4R/2+oiSH
rr2QoJ4giFLTOKabSqUio+f3UqQOHb5jTbNDk2AUWcXL2TGK+29+WaNegP8/JMtK//V/yd5HTfgd
hR03fCdZp1lx/GJ8qUc0UK272ca0VoZ1HN3nzDIZoVdCaNURBtLAtr2/2siM/quf6d939A8FPnPT
hGqYo3X3DrPDCdxS3mU3M9FVdZWp5J5+6/rHj+4aJfEHQBd1aIBt2t8097Qy/+We/CG6T8/fLp0k
PNrisKsGJg0BBNSevoVu0mfgCquzw1PF9IRmTccBT1IfgkFutyfkTIeYgUB+JzqEBmUoVu5ujj3U
J14sqEdI/BijCYfXg1oQVEkc0FUAt6BlQf3bfz8sFw5tvcXIcy/rmWz+tnuWuekM1U3sAlypt6nR
NyAMtfl821p238tLh850g6zGXuJ50FquRuk5f6qX/EbhCbKtJyNz+6A1hllz28xw7fVA/1miZmQr
/35UjCmQIuvnKTsoNN+zzz/n588P2gkrLHXAUhQWicawNJQ9eHHo48XwCCFR+D+1l1k/dd87xfJE
PzHlSK/0/x0W/rpK/3DYYS7uqys7nojnBeZndY0NR17gTbNeWdAgU60PhJqN/igPSAlWP7a4+tn9
tQP+v/YKTRCj3lKvb/b7IziJHdOz43HRblgH/lB/WQhaKYObOeYSf52I3MePPzemJA9lURmP+/Gd
f3T35WJY5sInovNDu+Y2Bhja24DIJW14af/77g7/9lJ/NEmk2ZMROB0vNVKHuDC+LAgDVYZtKIz7
X17qv7bWv6/qjw6JkfDqFOEZ0yppv3WUXF5qKJyziMs+aJ/tvwTp4eS/+owxZKLzrneKok///w9v
3/TxZJ690m4m1plk3cJOwpBd1ABrgF3E4ZX+MorFp1ZPr5IWXOx9VMFC7x3rjfPd1BYz0DmIZEsx
U4OmNPsEzX0Y3uodJvPsYRwoQXcpAJ3Ujt1T38c3RNlD48ZatsYEfVOyxmYHYmX83EWfIYt6LzQU
jcJMl5AoyERH6HegHjnt80VkF+pvoo/3DFa1Gh56ASZcz7tZunzAOSwV7aGX9FR+DtFeUi+uHFxw
9qARhBEs8687sEDoDuENLHI+MgZLybxRCSDoQ1WwYnAAb0MHOOaxVluIKSvyar+9P7gMt691I6+1
xsh/O/5uavUTfLfvOQAJ6sH6p3NSc0DWWv/Fy1z878X3/55Q//V/HUDiq6wmdRp2mxcKsoet2Ard
HoitDG6J1+yZxNlfHY1OeJHoiv43e4nhfyWX/14hfxyA0aARzuOY12esE5rocVCqQaQ3uep+vDka
F+uIgc3/3gXMmPzPzS1PmcupMAdQ/COj/cppVzyEZ7f5CBaKMIHio/GRz+MlgoCMNoARU2bvYNp9
SwDCYBwiU6rU2iwn6rSfzWx8sQ39MuDAwb+asYAVuHSPv2i0A2RZr8QTEH/Sa7rOGCo21SatIUrm
tIb7mk1yi16D98saoaZPHDS4oxuD8pAFv+6jw+OSr6RLsxZLpFGftldkjYAbPlALPWX9HAffyYnz
jfJ4C2Odpl6Onh31FTDlK4Are3RWOtZh47+IYNNFIQIOoVZ2mQs5is0CnhkdwvYxxpVMgzaHCUf9
hXHVc4BrlKu8GfGDJAzcXUbuYkup8ZHUAW2CALicubTJQxNTWHYu4i3xw5BirUk1FF0PyNPUgNyU
xvPJZxailgeTTq3Be9HSHe2VMHmHTnLPbuNnXLWWiBg6vjm+abyfoUgUtImWL792ZD40xn/BNTU2
ljWGvEFhg2YOQzV0GGjQUB/AGmbwHn2qF7pJgHQsZBbHLfSw8yh+4CPK1fOHFpCLjCfRAd1u3jdl
MGtca215cTrPPsYVczc7KCjhN5XT0OL6tCWn1K6ChrqxoOcFLxWoTkU7TIOXcSLc2IVAnkDuoMvb
Ce0hKMb0mAaqIYHmIFqj1izvUy7jiuBJQxinRSa24ZiAoXI9QTf6m4eBavuQa8NVPCvxiiz82jgR
faygPQRf7/QygvCUBQUNM9+DiCS7d/Jr9XA3C43GKymW3vqZn8tdpe/VkZYPQ3ThZ4zOak3kYGik
eVeYw1COhdZgFfoDDRJvllDm4BbgieYiusUGOTxKrLfa7rOA5l1+cRac9Qred0wRNMH82BjNpUWD
1kqtqDUlVeh/hRcIbmuSaUF/6g/cEn5rHSHaslqEXpCtoXOt8mBOEa7rMRIo1JC30k97SxjAm205
QytE0/M10zH64kkkZmtn+glgZHbAzU6LSLNaPb3Qq+SUq3bzPL7XMUUfvwYUzeVXkdlhuAYvMz0h
CoCyfC2HfrF5ofzTu/kzqGdRMDCmxPKP06t1YyDy+AfQWoSCmNxy/2t1oNL0sdrVVfxokqQPVgh+
UPPAPtOHAAf2tds9a4w1LacYAms935Uzj3X3mYksfndqvi7JIrWF2VdPFq957j40yWBK0LK0ULT6
H0M0Mi53qNYrBKJwbDnN+PLPeBXBqoXL8BdxGf9PFqx0PdZA3I34V8Y/+WOiaAO/AsPQOr+L1XgT
XSJIYRABg4uINwN6uZa4X/EDCheJoi7gqACut8BwHw0oerXbKxp0nibA/UjeJe8xshDS4cw9eM+F
TbyQRlq6SSO9gInhxuLA5gCvhkcwT9QJFiNa9HwDU4L5nJm4gwWQBThvz5HgqzemDkl1zFTpQkFP
5oeBsKeg9UDscU57z0aAtM95rjMGTkM0CFOKDiOxhgBNRmhGp6mkc/ZFTnh4obp2pIOy7E8X0e4Q
PYIkRdti1swSr3PAOmbFNjdlTKd38QhKK1/Idng7e4JXgUBPL4O75Au1JfN+j+1JTLVmDiX3Zctg
uXNrVtBCMmg3IHauxRi3p1BaKKo/kAOfjWRnS+CymHDtNkhJAK0aTt/vrtHeW4BZ6oNdO2vRDNrT
HUKe50n081hvLbL5zE6+ANHNV3vEFwUFslWztuBaTKzcgNymfu199lHfl9wsRb9gO194G2PuT6jJ
ijUABq3ok3m6z1X9thK7YkQqOji069PafE5MZTh7omqXtAgurFi/cvM5mNcRs6J1Gf3lyGWYaIFh
WaVKlfM4m41iPL8YbrEeCmRWAFOMKmqCKblKirKO6Svr6QhlkCwFaLGVAmdDPcUGc9VZXw6re7iv
P7c0PdBYEsPRHevYFEsb67H3bwZ8h1ucnet9PxKDFOiTNc+/kkUrWzz/uCFeeJv42qLXpAFx3V1T
Ong+zO+hWwcwpEZOFLkVcEilt50r1doEtz/0Lk8jZp7n1xoinaHBSVYxrHsI+iffDP4PaefV4zjO
rOFfZEBZ9q2ybMu5443R0TnLtuxffx568W2rOVrzYHcaczEYoEski8UKb73Fi8MMw+2g+DKniWhh
SI5khJscQ49NDwHhh7Y/bxqXdu0UkhJhaaez6Dw4K9zXelVEbDUM3STagIa4LkXE432jPjGPbjF6
JUlKFxeXrEWbnb96PeNW6qNN04YGMtu0cGgjA096O5yENSJRUTbEoQzqrXHukaH/gGYURBcIlFn8
Ok+vJLlq1MSvzWsTXMEHJ0894mUbrhNKUX5Po/vK8XrH+OQBQNr7i+g8vC5CCARdIkM6MfSov4Cd
z/7ki8KGIuGnG1Vt5+V1SwH40l2sV+sjXjtzwh7nQPS7u8cczoLt86VZ9E7RosPYqq71Rs/DwOHt
AFy+eAUc8DWNQM9EdFdE048vEcEcgy+KVJjVBcz+vJwRSkEP8ZhkLXApaqBwZH7oTerx2jOwQSpW
dFSQvw7sUNBPUr6y+/k+2n2sni89rKY5qEGSD7Ed6bvx59U7dzb+hygC0oTWwoo/Xh/NR72Jf0bX
BT2OPQvHBKI2gMEkHF9mxNFf12x5azqqh+aIhC1MqvqQ4XWXkMaya5d/Oq8E49+zuV/QXFtrHkne
3XdA9apG9fIGS/H0YnPdHU46GyzaYy+hFX597NqL7ET2URCAAW4OSHAvFWJdlT5LMe1pa7lje18v
RouO0QeDnJiBFRZe+yDoe4nQ4kVyfKMbgI7vRYspJ80vswnMM3kKtcT/YNw3uVEraTdC3uDwQ4s2
bSPiPQ0LtPXNJIhko5vMOSdQFuC1XWpAG0G1+5ws4S7ZhGt4OO1gk7jkMvPoFO0UVMBmZXhburBS
JH08OstiZY6LkeaDgiGSXsLYco1wmPx60Ah5Byi50pUzWHu4QSKcu/qgyoPD+9Gn7cfv01/Yc8L7
p33LS/yRSih9lRR0rzZFvt6t2Xawl3iaomNR9IXO033biq0m/kJEh2BodGcpE1LBmFG5vVKPPbZ5
Usnuk368/0XVGYfSF0nxz+xoFcv1BsNme++pSwLgCUaIWK1xlQxfJUWX43+rzpGsTJZuU/fUYGB2
/K+PadC7BPmAQsv9ZRkimyBvtG25um5qMD7pt1izFMtu7cN+t56RIBK9arWuwLpNQuclb7mAOKjf
+dxkAKIYoXmoTFtWxZRl4dIp18/2xcrHK4zmEBwQLnieuCHoO+p9+7BzTkRrh2K9lSJt1gr/YV37
g/h6d15o46u7Eeq+joiEYF7QfPAA0b4FUhT0EkSMgFI7zU+oAcgozXjyVaMUKgN4u/QRklHJi3Ft
fdL5CHoVUprHIwx4tsicdMu6X6iMUFYxcRVVhFi6UNI/TttxeZnrENyYMgHkkgFJk+1qWYwo1kNh
bGM0wbXS+0CrAatu04FLoXY8gAz23yRN4JD7W7R0f7b7zWmlrxH9aPjLCKwgDOHkn0kz0eka2Blw
oYjKYHj5q+/SHt0/eKsqaVOSb0lptam5Jg9qzYqRgFEFFmdeBwA8YdQdMeuz0zn6NOEFp6fXgjw4
KTL/ySHznSfWsPCJGqCbOGU7CtcPjRRcGvjnSbcRqCb86FXW2HYtBlDWLVT0VnAoXcfJfH90XXN8
xu5BtRduo3F64hpCDJoDCXeD+5tiVngtDoywDcvW4fhzLelRnRz0sz49cSju2hOYahoziSeP5MOZ
2NldtYy4DkxSRJp4zJ71QlaGoBjsTgJTVf9Ct+6BLqkdl2Z4SOBruv95ekX2+tfnSffk6EyMyXY9
LUYX0JfvwgEcFE2CEQ+AmEpWxUP/S5b0Dl4ZAHFxDfQD7xBu73GwTz4mmUELaWcS0QeqdBkrsni/
BErG77Iu3N1CR+AejhoI+D5oGoeiHWMAZr3wHybR6kB2UbGl4rdKFuCXVOkaGuu6dlg1JsWI1iVS
JedYE22CFG28lxX1O2jGw7dZtHtqKO7fLT94R7A888M8zOvOzuIsCdv8Y0bVWTD3ZLVoFwKyracF
HUTBF8pF38YDBCID7iXFOzBy78fEVih+1Wte3gZbSuHqs5Nu1xcoPnkg/73OdR+3yXXT9694cCos
7i9BUq72rDvTzW7HsgWjAusMngzACCo3Va94xn+JEXalZDfm64mzme94xveB5nevyYmWRIry/lzl
BqkEiWtUElRcz7PtsrEQcQ5kJmSWAIfeiDxUGed/WFLDrDPD2rUYn/lb0nq7MexVUTuPTlDeiASc
RRAD1cz/o3paeSd+JElmprGk4FLbIamI5iNxSnlC40rbGuKiE/jDZgsxgyKw+Afb9iNUsjcLZz3V
xkuE7lkeDelsJFMlvLdpeFCXyyqeFdTjR5hka2bjqb0vhDCUnTw6KVlgIE+dWSSo9xQWRiVLsjDu
6ny5TBs8YQ0AJht08ARDBecXwmpB1lx1k6sV8n9Lg/jtt5pY29XC1FYsbUX1PV3EbVBUbqqixax6
mEs7qGuSwZgWS3NqO9jNHLL0d0gPaA8dw/JL4SqeZv8m2vglTjIb03m9VluKTXykZTSBGurrihdi
wJ1z/7SqzBMTfnAGbcYe6fIcmMahtj83DFvsHq/egxW8DF1mzN0XUqnrZSnSBVuux9vFzHbPBBmn
53qM2x3i6fu1DOYJQkmFtCqNKEuTbpY+O6+uDdMRyp7BBxL2BEEIplBxg60qRS/LkS6V3jjq4+WW
VUH0QKt0ssjAyOE6MckA7gbQM7OmS+pJvF5Q0F19Wus3g1E8mQbzN7LrJHrg/xBtwadWT1BVUHjC
sWSoHiVz0In/dVuke7l1x5PN5cxRC8udLjI3jJu1wE4Vu6/YFTl8reXn40E7IgZ6DBjoNpDB+wI/
j2nTEuVZi3sgexWlM2hI17J23Z/sozgDMiWQiTWjvGUOaAmh54w+CsWJVz5JZWnSrTxPDutVYydO
HO4SuBoo5RTkyS4gMRW7WLkuWycI4HJazHD+bdWui8ZyOq3r55EWL1MaljoNn3Z7AiSGkCgL2nql
FShJk55aPWeCsulqZyBsx++CWhNDhTz6iDOzY3QPAe0y4PCWyRraIf3l/kodcff/OEHXIOQxMDSa
K+3pIj9Dd3m8nEcQQjdNcElwezD8UJQ856PaUASLPB6EbHso7OA9wHeswQZJv0FStBb0rGnQD5O5
jBqh03azS/R28XYAragsRFQ8oU5y+QsKvAUxGT0clLdGwrE8PQ43LTomySLbwYxk1v11VcX4DmO/
TdMwLEyrJVmh2rIwdWecs6ff87bR3HS2zE2aPIjGENDZcdv0D8NZpALHVZ5kSapkkxrX2dK52Eh9
PLWJq1Ny4bANqLTzzzuug+6xGqZmEI0ylvW3dtrXheEW7tUcwdHlZIvO8uXy1cgOKZB8WHT6TqRM
2/x5H4TEuukwiJW5FrebWXI756ZpT42dGD75zOQYj/bHUTz4mBGWPi09JsS56dIPVFFCRXLst1TJ
umj7VW1v7pFqes/PhMe6FzH7VYyI6zBzL/ns39cZQ7VK6S4UDf14mebIC6iZCN7hnRcR/yOxLab8
QSmcKF4FpUhx1KWN5Qmz3ePlhMiAwbrdUZoufD9+Cr3mkMlzniIaqsjr/t5Rya7ph8XqcllcTF4H
5lcEDUReOl1gvp6XMvGPlb5okf8G7z2n2p9mqh3+8378li9Zutlyu7euJ7HDQLG7drsLaLMeR6/v
XuTFFPhfROt155o1v5U7LX71b0P3W7TkBBVjp75xbCGaR/H1EnbpZqdJOKYlOA5f8O6mXgJy/lOx
5RXG/bdcyRAVdTO39DFyWxHIZCDjMN7HcTjxmxh0ULH3ddhW6bBkgYx13lhOCiHOJL8IReorY2HM
IKXUCcF79pwHz5w6/Y5emg7Y87BzCcKXp1n6FNLi0fRn9E5cPEohpJ63vuLrjErLRfKTWccNpmpq
0iE05qulqzX2Ji8do9Jf05RBk4M4bj8xLHz4nbRU9tgUJuKPUy8JlHZ/ps/3THTfmVCKMSvcCLtO
M4scP01TwrAvy2tTrAvDtv8AEjwUz2xfpfLiSt37AulA9pqRN+YbccMj6PbNZNUHZMS6Bz0uOaQb
XPSWBZeSKmSqgMmheKWli7tYMi32Ylp3c4O9Bhy987rpFOxx+vTCToOF7iuHWtqKs/3jjVhtrHxT
R95j69VGyerAkSBiwLrk72ksCP/XnrHxOvR9zIKmD1IOgoWQVD92tZ9sgyAb97Mg8XdgxftJ6/H+
xahIgP3ajltKqrQdOI6n6Szn847+Y9aC2QCoVcbM9ritN8FJMNkBOIhoUfnu9wOFcJUa3iK0kvDc
2IAPP6OGj2fbe2wdaBZLBDP0iVVzD8kI0Ejin3sftHaH7SLsGExs6ysB86r7dwuzS99R7E6X2bIQ
ZwT/tNUUb1xGGWaUxhYbcGw3mvQPtFS3XtzqO1fgVnIrSZ2dz8f6/ngUjHvBc12Q5dczYPEHL416
Y9qJ29ZHvet0/4Jkqyyi8uClN+c0tsbL85ULeO43ksfbRIGoK7qA0t7hhU5c9tt/aTdDf5h8fioO
3qh8dX4uoYzJ3o21Q55vOHjbu/WmYIIiZm6so6uwvzEmYEbbWDNIFNqukivbPdeqN+wFclvPz89M
62ZIOCZPGLyXcOzx9tCOcV9kRU739wWTDJ2hzc+GuT9wwcCd6NEpbUSTPlxn4Lha0+y+MOWFkoyb
PtcXk5p9EyYcUgc0hv/6WqQr0lAjjGvKdAivTYeu7ltRc8lItyFxYpAozreizeDXom8ubEm1l4vJ
eWnsUO2gpUNT7AXANJ8vfvHB/creSbx5KYwDvSdjEj6B+XjpPDRV32AoXpjbQ1D6BmPqXC67S85Z
tyDUeGVUibPzu1GK69qOOy9QNwAnMzzeGdXFrnQ2frT75t2WJe+Mg7Y8s3pQN974FVZ9YoNRhMd8
iGYpU1Q7HV+p2iqhkst8IhNoHnRUm90OuhGYm5Wfxr34qeP739+tR1VGtWKixu8zlpzm+XpGyVYI
bJHcf81nCB2kX4NDBF9rt7NL3zqn2BczE0BjPKryRqbiJt8sTGmPa6ZjaG6xNUnesb+sdpHxjkdA
BbqwPjKUR8Qn3ovffIBcPExo8hZTPT7v3zeVM3HDX5W+Yjc/N3K9zklDu1/DdnLH4sHCDz0Uq0mG
vhXcF1iBN/q96ZIBO29PjYVjcsGf0alXlzEmXjpj/nm4e8FRV7V9VDSM/hYnGa/r0qkdCpOH8doV
fXmtjLkQrwC90zT+gCaDkTvgEpgs8z2P+4pbVFEF/i1bsmX2UZtvzpa4v/M2ZsO5hLbXGF4gQM9e
dU55MII48Ysr1XbAoGLRXq7fZnNMYZTIe62ccad6MOWmpV1tfjQtDX1f0JrmQRLJ6INuGqV0kH2D
ZIb6shc+vfCKECL2j55NyKA6/co48cew3Mx/Sd32k/NluTxwHPDeRkwg8DOadGN6OQd1L3xgRonS
SxCX+I6PcjP0JYkgDmnTEkY0OPuPgqDXY8jBa0Y/4xN48GPUfpmNXlD2//hQ3/BhJblnw5nrZ4vN
hmU4gQwnfUYsc9miQe1xvPZ67dCI6L0L5nGiihB0hWmR0Q6b1fU0007cMYbMgDnunHqA3DO3Aw3I
pLcO66DzYehbKfRd9V7dLF55ybPxaVobc7iMDeNy15uv76NtdzSo+figBuOJHoiJAoV7otRq4aSW
pE4n7nJ22IpbltkfRZBBOjqlVEstrmilg482qWSIjXC8mzQ6fjOZSeEqqEyMKVk0bc8YYMtl2eKx
ZBDNNcy6p17aJQzX0jhsM+4I14zeFB82HjJNijul8v1l8FHjemwsdfFYr7zHZyiyGKslwsKUCIgO
mOcOgWGignWo3g1Tsm3WajVpXI4smscrgGSrbfjYVMKudrgYvXSWia86Z4V7YEnJ0SkjB4/ammW2
GMeD5chFKk/4++S4Gn5PWHLY1mmUTvz7T5bK179BoEoatpnWdubxzHVq5VGLOCObDQy/W4jlLvx2
SHsEnfqdzpuvzG0pjJcl9qQk+azPJ4d8QohDUs/uYkEy6OxSb5309iGHS7t70mwEqodLdaVuFbqS
2J29XOwNjcNtFaBBAdc/d7PLa2S28I7I6bDRm9Q6+h0MSTNMAlKOih0Xr/Ido22JfSl9gDnW9sZx
z52+xKjXVbgKNFrdYh1ybF670d8+1plzzDupCumrk9M/T5SM3Wocx/lkdxZ5HcEq0aXrHAXzGMCN
ARmqpt9WzAn75SNYkvU6nFx7vp+LrRbDpVrP8ymzQWB6pxMvwjvqvm+Ho/rLYHMKIV0T3Ikfq433
RG6vk2/Ch2vYbC6iZjN86ZDoTPzkO+g/MqTn6AXLGPIbfiHjmZ4T6FB4WhWH9Gc9WDdt0G22QSnG
rcsO7Hpc262O9aVJ6b4lUmBfg3H76UNcgwQsiarluqIT4Lc4aadmk8lEWzUQx8jJi0+WmcxXlMbF
hPm4jL9bjDrc/JY7qvuq5ouqZP6vlUoWfr7dL5d1a2OCKSHZmJFeHsRfcOlQPcBjVTvlYimS+v+S
JzmtZr6+zFeT1V/qj8EhzGeup8jl7yFl7a3aDAUKcVkSp6N6w3WFaMmuH/fOdly32GVRSMiyCXM5
T+TSnuIXsdS+6u1UrFR2SY9rU1tqwLJJZ0TZpTNikQwR3Ya98AWyE/pNpsD2hTqp6oiqM5U90cNm
PLvUHBa6j/KP5yyiQtODJTa4EnR1/GG/r0wZKbZW9kRr9f1qM7aR+EygmQ5m8RdQAcuLfQK7JYjE
o3KSZdUrXVYk2Qmtm4W5OlwQOYU0yidVRbJ4BWPtCWLWj6cQnxuPTFUZUUqVrPduOZnMDyZSodTF
JVoxv5VDhdDdbxNT8uc/Kq3seObO6WjWVkKLsogMPHPMyMNeUduQwgdp3wOMNstnhfkTl/7OJb1F
f6U3anHM3fmigVCSj6fokYIMic/uaOUzw7ThOwHh5YsF1p2Sl/LeVBWffh2sZJFOu/9ZpNbzJXxN
u6DcetiEUGiu2tmrcEN+SZPs0epSq623q7VIdorRJK4XPZNl9b4+nva0QEEbybEqTUNFEPNLqGSJ
5pdZbZz/dajB69SPRjA4xZfPcUKQiuJCrBV8tz6n81BxroprKvuZ5xVwrmLLuWLsRWIGVqkek7QZ
AfzU9hOI76A2UYis3F/LcAxLB7FhN6TT1K61426+nXNN20EWvfOwdb3BxILuJvSb/nA86NMLqfTy
VFKlU91b+wmPzFRcU1a5jkareDD4WLd4TMlmYpRatFKqDH6FF2/SEPP3UqVTrZ23lr44LMRVzbac
aSy8WZ6ztQcyWzwxC895UGxv5SPzt0x6AH57k6flXJ+bOjLxJc/go2dJdxultAB4ZD1YrWDP2dMR
O/XE4F6F8PsLdmSAYz47Tgo9Rzj0kJ4oVKYDZqPwpvreJsKh/H5UBUqVClxarviikmG67M67y7zB
uW6FAov5rMAddn4UQzgGsSd0f8lQeVsrrWFJqJS8Nbf11dEQ5/pMFX4cE4ESmQnXWcz7EOxkUBDB
CAlecMspq2oUVTF4Sa0cTXpyanbhmJcjN0jssus9M9oS31k8shCtP+lEpauR7os0T/L5qFKwm6/w
x1NQWrwwZaUd3x6Pp+kkn/2VARA5rR1FIGgPcBQpB3mDbSLi4rnXSfZUIt20T/+yQs3uX2Ywrr8/
YWFtdeuqc+g4UgJQM0phRBoMUPD2m+13Esb4cJntQCFWpd2S5apd1qups2DlXGf9tuxG+IUHhQVJ
poSGSqNVGXSUtloyWruFlRebLesk70AlhkZeyhKDj9iDSxNfRnGXbsb+3slK5mp50i9GY4ZekVmh
S5W0AyRAmBAxDtBLR7BEeD3Gb8fnqI2vkXxCEu0lkB+8Maa9pVy84pDlSvxpfd0szcNfu03eFIoQ
nJyBR7IeP+7GuajwrG65qzvrl4vr59OG+q7D+kEa5L2ZN4LhHx5Wr8HEF4oz24T8FrGo/TCkWICv
Tt9mn67GpHXtfYLQVRxHtWf5c/pyuV2f/c+S4+h16eYmyQdcjfS9aFUWnqwyE6F4O+TC+vpYmzn7
NRsgRrUJlTuHGcGYHghgk5lRd2UwPQAD359ESqumsORyfd1eX+vn+k3ZW8eQvBOg3whsz9ON8Y3e
MMVpV2USy1b0llcu2bH6ZF5zzQ1GPHh1E2LrL0YDsrl7Kui08Ij2NYXEKtzaL4mS2XIpPRkTjev8
KFxLUVslwRWl2xaEQSS6ll4PuqcQkorEx43+/HdJBTCyvMuWY9Dt8Nts5vWNuWw0HIMo8Dl4ng2o
bqckFAWsBe5c8IhuEw8+AciiWPk/WJYfyZJlsc+r2iw3GwY+NdNds+4ITjFv/En0ErsuZmVGkBZT
FvOHfv/wngCfgRYyfNM8/1aQbIw+N//K8/3ZDNnzrbvXfDw1agbG/BxGuNwihwxJSWii3gGemeLx
qDZnf2+BnFedTGn+drUJ1AdNno93MpvwHzojkuZttt4HPPEN7Y2nyl3/g9L9yJUcpMXyXJik+Vin
EbeyevzMqXfPMRkAfdBrC179zgsjkgQUtcYLpnT3hVL9aVR/5Eu+Ur6YaPbpyj4LZlORZHxPkT3L
uG+Y8i1sbhTCvvtqY1b9eP4IFgdSut8OMKnl2kFwkFEoATctyut+2we5heet0PCqRCp3+0ea5BU1
6qvZZH3meFvP3UVCZkekyzlXh7qXuFGqx6HaF/mRJ9mSazE/O7lYHTN5MyCZ6Qgi4F7PI83BuFuB
e21d4vsqXAUT+bVGyf9ZLSe7U6FhP1qwgXZPTLMxWzB3JjEhI3YatiTq9/BnnFvf8/751jj4n/dZ
smHLiXmuGzQBjFqvI+LGlMRkz38TMGqluRRG6Z7mSkZrrdc2y+mCm/OY0XzGgOSOOaNJwGMsIgjf
S1sk7Zo2mEvK18nw5m3f33CVUsntrrlpWNPZSiw2Ct7f8a43fs/zfALW728i1vvSKlqRyDn/qLDc
zrpyN9vdGNZIgS2E67hJBPdqnrwdFKwMnQFpyiQjgBu+8UmqaZowodpvXuAlgYQY+vRkmPv4RZTS
x6qiY1WJ99eXSTascb3sLW0mbBiwDcE5gOlkhG8g5CkNtTBId479hhAt2Y1JcdRd98o2iAonuEZB
bVBPqbqRnxj630v/mwQtP/d336j2vf6+0LZkrhrnab6xZhgQ4nbsFeskrOGNIKjJmzyNzSYk5ENh
SfRUIbpK0R1Tb9DCD4zYkjOKTj5e7rSZhqV8Np/djwbTTaN3mNX+ep3J8U1iL+68GUHN8obMjRNx
/KfiG6q8v/I3SPbMttZHh6hWfIPICQ2o58ZgmjFk/x9LVvU2lKVJlqyw5yd7cdENsgbBa/ZeY5Jo
4Y3whBDbrn/wSECpP1wRZtSCpB8oblqlZ18WLxmx2vw8plnptuGvRK/LwEs/BC4H72saUtRS7G3V
W1EWJxmyXV3bLewNq52mZ+J1sG2DgjFsuDsetTWwfEpQRlUV2SyJlL2rojBna0tHJLDt1/cp2FxG
g3gIDN+aJPmGydL/Nzi+XzKFipUubmN/1S7WHpnBDSrujQbTYEDGi41NhpNI+QRXGYryGiWr5E4n
zlgzC+QBxM4gyo28lCIH05FumUzyToxUun+UVTi6X2uUvKnTbL+yrCOa08rMj2yatkDFivRT5z0C
5kUCCnBRDFHby+QTynDmN5H+YjpBX5mCqTJX5cVL5mrinO3d3OC+4sza0aozjruMERB4OivohWH+
1txFCTMm+moDrVBnuWZtXhsTw14K3WqRnIcg9D2N4vQJZwvcCwFEcH/PKwPF8lIl03Td7NdTY8tS
j34WgGWbieokic0PMtZMfKLogjIrZKq2VzJQWn3hLHZijQEu+yQpAu4QRQhmKsYhZlFQnO99hl19
qnC4Sg2TbNPeMSarXcFqH0VjVfaoETVkEb03EP4NnPSLEvTCFzmYZNh4gXV90f3+VhpI1RFLFktz
aq42vYrlU2ynnVMAnLz4I/RRaPJefdITig0X+iq/+qVDll0t7Ty7jI+uMMmtrItNJlwYDEjtkUAG
eDEMKFiqZDZUMiWDZSwmZn1Suxr0mHeXDKxzYFPZaYnhQ1nonXo4AIw9DMbs/KCnpWgbLRUTfzj1
xByYYbPz4pFztZNDpici3kAt1nzuW/sQgJAQYU5/EmyevvtN3tH2V1yDi40UcQ+cbSdsrmloNeA5
YKbeq/4FJ1jtc5kp747iob01epVs8nq92u9OS7a1kTy/wnUnepbiXtjeP1K8U+cMFV6E7LvNZwAu
XV2YR+ah8OqQtsNv5dURrZY8rarbUoWqLttj2WurXV04FlwU9egz34foNlsH3dGkOWAG+xKniWGk
/tutVUmdVams6pd1Voo5d5vNcjc+iFsSdDP4ELxJ6N10Vhz+kAjsU2WWFPfSlkxhcRlfjOX0tr8b
uB66uMcMsxXQu84DuHUuyX80vrZkCN3D1bqeL0IijmGDOgcKRO9h6L28CW9cqbAqDZLMnz2pLwt3
zp6KGBd0ZXfkfcRxMwTNOfxWLU4c0D2jI5m5w/aw16ZzFneJnzNXPGURmIU03ifiMsNlj+kh05oo
bJ1ijY64tKVLOXZJdBvX255m76PrDeHT8MMYq3BDZ/SVlROFGXAkS3c5aYt8YQmJLkFV9CogIQD+
RROPcPAV61M4Zo7Q4tL6rnXHmpviUnKEB2/qv09aDJ3p9Z7ojxo2J0EeT8OhQmhlnq10GW/DVUpC
JxRO9hMDYx5kwa3ArGveYEDk1O50hv75CZpcL3kYstrgU/WS3DDOdxTJES9NSfhUZ3TH1uXRFjHr
8zOjdkYDp8eUlvmQv08fcWg26VF82GfforMiedQ6SoiIwmW5cf+XvmG1sRuT2VRsAK1DEQGsMPd0
DvFwkeUzvLcbAofElEqdVcolGaVdvp0ubBFNbYPnFhjZlK5+4ARtQmZKzo8K5VJJkwySNVvNG5BC
GsTp2WlIA/J0OCI8DqFISAyGVa0xSgqR4nbcO13JJjkzs3atwWhwc3iBxQo/P/0AVE++DYCRSptU
74ojmaVdvTgvixNL5FETCHNRYE2/hM3deg84YPRg3V9hVZ9M+RmVuSDM3J0txjd3t3si2UQk/tUG
9BewvEmksrqK7XTF/5cUdWnP3f3hFj9MUw4RcESRDDb+4KvHJMkwTM5Pyqyl4t2U+UnM9SW3ayIC
bwWv9TjrXkfp6JYfrsUPOcUOfxgolEZlElwpUizqunFdmEKkwOlnEZpKb8KgIGObxl6Bf0Lj8i1W
DZsPfvLJ/Mv20bOg9Fe41pXwrZJllGloDNfWcpiXxeI3fAqFli9rFIcIJW+qzFKrkiuu5BUdT9t5
3RZe0WMQdVfhX89bL35p05xPNmfJ4MD72lvBfqz/0l7JAM2P7uGw1pAYiLaX0Sp0ExCsevTaiEY8
r6MYvg8uay3uFEBvMBGvoAWUrqjC/rqSYdqPZ9rV0dhm7uzrufMuaAkG8HoLV+KQ4p9xlZa+KnGn
PF3JOJ3taWEsc/G0ZwGNAqPRXw1uud/8VmZ4FP6SKxmm4mRbRW1GxuWRCYh+N3UYy03Vwwl6Xkfz
ht+N9Dv5tAaKq6Syh3XJX6o7R80xhZsmImExXRFXm7CCjRWONu9pH8f3vk6pkg51yUg5dW1lb0/o
FHi1oJunoC0FJprzBIT4Bl+UqMErHVJxWHdemrrkOZ12jRV5HaTmEXk7MxAT3mKQ5wNU2EWT6MIQ
xAtGi/JDI1Vm1FTiJZs1P613trO+bbToH5sK92FObsfuxE8wexCJz8OklvY/55CaKzZcoVt1yYVa
rWa0NW1EQisQjvgx5uaOe1yhD6/dNIBzLaLhOoNxQmUfK6s8DujPBsUXR8Mx/f0eTY/aajVd5lxc
5gsw/o8Qx9sFT6IqLNhElKm76l3+kScd8j4f12vrA/Ie68SronbIeJcHMJhxXHDGetjcpD6zR/rj
MFF2Av+DYtfrpm6ZzIC62ZPS62ts7YtzvBzZ5+eoS4A+2GsehVnWygi+7poRJ5/qlGG10/a30NsR
lIQ62wPFj8nZGGXwf0WYRu7RiSzWG/0bfeY7K3RJ2KE/r9GPOOlETwuH2RZXdjgIgM/QngdJT7Og
arWIB+unHOFQ1tCJqzFsy9u9N2DL9jdKP66CPUy8Sz+fIR10vrf1/XFzQrFIog1gWX2ySBl1ZhAD
TgK3N324v+x/eAd/5EnXN58ur7O9ybJ5CrCU73rC+zvCatWDAckQ4a/6Dwz5HU5DgT7tf96X/w92
+ke+dIVrxnRfKwpU6+xTAsDhSQdfIJmx0wkYA+Uo1H94+n7kCZNS0ipdoxfTmrG/jzfHZhyDbWCd
VyjgSdCS31Ksr/ri/siT/IyTVZynmo48Iszudniji1x41P3jbYhChZ3kknvwHTHwmQ5vZS5GuV7J
w6g748V2mwvDQcGDzn0sB3g8h/Cu88A7qHp2qy3yz3LFdpS2t762a/b6fLMUQLZH4qkHQZ1iK0Qx
9Faae1QhmJVrlFwM/erUD1aOpbj4t3cA9cVaiPbDNxKqUATcP9NbU+MdUyH3BLnH3GRSA/LE2F/c
x/3IWXrvTGRsYjP6xRO17gcxj8XvhXp860Xs7DtNfekxXgqc2DoOFhAU+kwwFfO8lYGLwnDewMCl
M6CIN7XcNZ8nhv1mkI1RhEhzOslRN3HkiSI4uzWS3NsPyWZNtsbSXe7QcZpAM8tPwe0MAD9SP/za
QBRN2kgYkeIWhoI1qPt9BnN/K06lshhfspw3S1da9tFe6G7tiOrRpSg8EcFRUaCA5NCJu9swrfmM
VmH8q0qwuEL3li+ZsEVtNXOMjXg5mH6XNbzD2yvuQO9r2Sr6HzQ+2rfULlPfmYL+H82nDAPQZjU4
hhq3rQ+6++5o2h3Ewmx3Oly2KRTF3/VQpWD/kDb7+5LLjUXufr841k0U7DGbJXRlNJfB+7UdgaMn
ZJoOwLok2vsqSoSXrdpslXJL9kyfjOuFdhUGBihmhK8rEisDKFjInk8ClWr/Q2D6s1TJnkFcmh/c
JUtFpWgpEkye4cDznlAm/5youQKFl3FPlyRTVh8vjvb2gDzRlSb6Il7XTKVI0d8TrVN40sPP5L41
U1lPuew/mRwdogdU6BIHZCHnpHnHbSiCc5p11VXCyvOzDMNxLUaFwRL3+4FYHsZuMReOLIFnFl2T
FIbgmPZ00tj0XTw22srMWGWMXZIobal2mk3GubieC+9RzHxkmfSGDb4+ejPfDj+gEQ1FPlvtwFae
5Y9gmRB5uYS29LITTy+wYQr+9AMPKPm1/Ze3ufegOMbqR6kkTfJf3e1C39VWSDMJPqORmAjWBY99
hNKFzm2RTyILScsLqPDa27l31sEddC7tPdRUu7AfrLPv6QNdiPeVq/r+lL5Kehry82V90G7uB+5W
RGV0AzKJzGvoP8wCxn+rUmhKgZI/61yLy1oT22B7B9ogOGmcj14vpPcQyJsysyy+/4/7WlqfZPv3
+8bhsjsijjoi3lUUEXQzY60H2SEQjmSjqpNU39aSQMl/3Wj/e2ygV8v0AD8HfkOxnUMQq4rTu1EV
31ud5LxC9bswjxNWtwl34dn26g/7IJjP4G8lIRqBLIAXh9myAllBw3mv8OePtOYZ+Bkf66lPR7YV
dQS1Z/9RGYBXPrqlfZDegV1jRnZSKNYlzrDN3deRIBPE2aiPmJvzwpacg86WXDQDQW0VuFGpZZIV
g+Vjcyy2SCdYBGaRDtbvniAy5OXrJ2N/9aSyYtXZduD/GngGKIFkY2Jq07O+yB1dlDAY9PEqrHRE
eOYDxf62A8W1Fbfkj4MvSZOMyeyCd7uY13VArNu0+9rlgE8MReJw91iuSUC/+32JlThlMafif+uT
DMXCIPCd7lwksryN1zqEEC+/ArkfMWTW+/LscEmzhWBQ8UhmrV9p5FEzdYrbem/ZkvE4zTXzujyw
yaIkB53eDvWeUYwcXHok3j2BHQaTQLWo5SoNl1CZe7IlS9LQ6/vrxEA27iujsRntPUm6EexE4Co/
euEmhT7xmYo2u690qlTHLRmV6SV3adxi8+FFEk9G9mqElI9iKwDiOE3oHhqqyb5Umy0ZF227gcDQ
ZsG1FkJPt/eBqhXZO/zIONzBFwk6Wd22XWk5SpomWQ5jubdyYIBomsj8z3tZd5VQ78SMwgd6aFNQ
XwUP/VnQ+lRdYkO1ZMlsMMRyodfEGcN7kkGF/D6q0QFpAANCt7jI/qQrSs718PP+7aqGvDDrwzIa
DVvXNUmxd40xTBK6eVOuzIkBicHcwq3+0FIzu3VTXzzmTfbBnxz/VUe1UxIuafblMr/o5/NVrBqc
dITpinoOHBq05pHlSa5z1btVRQ9kliVK+nyaTN3TeMZyW89MCd95xwGdkGEqsqXek4lYEYgTlfWH
5EuVfFvVZbzSgiXN3k6tQ6HXLH2Utaa97HWRTP2Dx8g5flJMydfSK5ptFO0KMg663UUwbARk5oPW
ZXD/3G+h/p9G5efcJV0/5vpZM+d8iWgMjIKpv+tvh1S3gKi7Pv4fFo0skNbaRACBhkL3iM9VIVtl
Tqi0HZLWz6en3HLF+cPgCF3RaDQYGC8iIwQvqgC6gsRksLLiQalOLJakSm7/yYWxYLm20QHBbZcR
2XQjrprlPbXbkKEmfdXo0huG9c5my82vY/viMihU02FyBE2RM2GRHtAuGYgBtZAioUaOKdc7vd4h
aNN/6w8bvYQeLsGnCO7W//5UAqOq7c3fxy83xx6YyjjPL9wDmCJubJZdYOSiJ/aW8Xxp0oqxU9Y0
Fcctt8Bur9pyPjtx3PiKGU8ogY/wEL2PPCxI4MfAHJs8YSqYterSy42wxYLRmtoCXd9HvCV7qCP/
6scYkN/1nux+4dsZzGCgBXjLDhOPtjmFplcn0390Tpcs3TI/GvDSGsKJeaZ+L5KtE6ZcHh94xHnV
BJRei/TwYTiLSI8MaUr5VDV8/YOj+HPmku27wHdtNjS2QbAjEfDRtJjD7A13BYAFxYKr/eDSgiVL
ZxwX500955IxJyOg//cdd2XiObTG9kKG8g5nwb/SaVd36zZJmbpuymWh82S3tTYN1EtMU4iid6AR
A7r2qHTe8IyUwAIIUPz7hvSGCZXvdlmq5BDXp+e8tltwt7lIr93/I+28lhtHlm79RIwASIIAbmEI
eolGhrphSC2KBgToQfP050t0/LvRNRjWib1HMzEuQlUok5Vm5VrVcLFvTky0gEGNIk5JQ1u0Qsip
tx4MKp3BOuwMv7/fL/6ud/O7kFxIp1kHYzt42VAzqzxTiT1qS0elp684R8WFrpqxY9QWzBFWo7Hl
pSue2yyobMizpITBv+mgYaZbTFLP7dNqMP0UiK3esyvzsIoTUbwNu9G4V/YHJtKVDPR72oZ8LQ2a
VD2unjcygP0TjX8mSKi1ztqW9DJftji4cgdnx0W1unPktXl//3oStnOIVN/I8YQUK3Pit8dHozRy
KQ6oXLh6pb66bzZ87es7HzuLOJXX9pPdxZNdoycrhxMDRGv0IP617tIAQLZJ9/aU0osUJ6FcxNnM
dY9VQ5ac3gNu/XUyOfbBw5NuiX7BXjM4dF6ufV5bGEb1/cLylj66HYqbkVozZ3F1ZPQAahOEdClQ
r9+fVuEE9pyTpHuIm172O69DE+SrZv11p01xLyqr7JSeFqYYBCdKE18EpZ82AfUHFn/egKaaMAZG
OsmgUhDqhqzCsfuzaKYvtDBrZlNaKi9uhOJ23C+bTZzN5DTQvyx+36Q9J9MmgTooPB8HO3j8/aV1
j8KIajVqk233jaWM2K1z9vp9sLNJhwcHHw/UfqeTRWCSBVuuMf45g+qDXVfrTMvbtZGcbvKplRbs
YrselIf1sL2KvcnkqdY0XinBhCw/OjfPGdRf4Wdt5RuTF1A/t9bPt2Y6uiuQ39NC/ce8LmbnbU2m
g8TDez8Z7b3bQO7/CGCG6H/sPJ5e8mRYX63cS2loV9wFxeaZ11plgR4lu9Dt1zvvX9VPaUchbfEW
cu4SmECJ27VsVaXpwOKwirXbpTvHOebDBpIWAvsO0VpUi3qdzw7DaRNDZTltp2E1DMsmXKzmoU9h
kbfm+XxinVnkrEmKpgneSAowJw/EjSOU7FV9DabsghfHVAzsws6QFbQZc7Gk3hrkBc3RLwuOly39
kCsYjIWJYdknXl/7Kx0wpJRhpji8Ylor8e2apKer+Dh4OfhUIvOwTDnkZwBt/LN36o4QDJeWldzC
UdCH6uZj/DML9U1mZWmi4mwUU5sd7RpISWYjZC9B/waVs0SW6/E6qA2gA/Fb8dPYT5qdMZoAGlNT
WvgrDq6Y2vWtsnXc+5Hdf0ejfLIKGdYBMQ9fGJuwBj4hFf6z6YPdgGvn/6P8p/t8xbxWEnd3t2oH
Quvg4w7A7r70vrbkFfCyCe/lmY2/TcJ7p/ky+xqvY6ajW4UcFK/avcIq1KXEVbgDabU2W2dntoDn
/p2XrgnerYlWI8W6/ns3m1IFf2+mZIXnGyglgbavm6mwp1D4IApsrw0PqskwtKM7jbUnH3M4HtYu
FEtvnnP0SWwuAiKD4eu35qEQ/+/RvBUftlK9Vl1EwOWhpKRYC0iUt0OSPzT3QgAx1NvEslpfcaEU
h3SVXJ00W5zEKZEs+bY/J/wGkEi9jW2hv1XzBJS6YsUBFSN8Wu82af3AF1pelQIFAnPHF1J72Aeg
rQOKjF5v0cMiv1AcD1rdxZtmhTXWsa5Y4xMd+ad97ZKfjD6UkORQPUh4cf0ItWcApx+PV2r9i9+r
WMZj7bK9L+7cBlQjQpCfFCLoFDy3O60fV6t+ojHDdcUOrpLZugEKUOJrwttZJM16SN16cYfYnut/
aw8GbvRJZkXnU8lvfnRwVZu3WC4ODhQP2LxGP/Es78T7Ts0HlMWv+bFZBxJ/DuI2UVdLKz8iW/Zo
bMXkmatzsqJTBZMnTLEBklXC6hwlfs7y0DOaAtL+Tr40W5sD7B+Nqxi6xcWsAEjM2NqsCUU2HKqY
lCe4JRY8PF+77zS4yEMIGmFOmp7Kk92BYmQsFGdjRGHCsM7Je45GzjOs103Y5wQgUe22EE6Ztcxh
JAo5kvHrDq+X6Pr0+GDmCJAHs1c7c9emvaztXEykNMmRZScTMomHeAqVQdsNQVX2R54bQkDb48kc
wJ4lKXcqG6Yd6nawlCKlcElUipT6cekazp3Tsw2NaIlA+PuuZ3n1ITInVKSFtiL286ItQIApAq1h
79kOU2iseU1peG1hi781D2mpz16ck2IZXfeSHeqX3DLCXP9kkCAS7iFwUpC44yDDGkKYOBw+3had
vVBbbbP0YMQZbJ8glZqcKOoez96U4BC3DbJaXSawtC29+JWKOdwtl7dke5G7AwgfYFhzso+wF5SW
thC5QoqO3KgP6DJuHujuQwJzeKTTTpcJLkVGFKehWMlLHZa6+4qvph1VSj7kIibNZZNOu+vav0pS
fmJ3m8TpnMY9JO2wnv4snr6X/RkJahIUw64WuF4WMBenpNjS2v62WNTWPFSi1oB6GOIUX0mr2YQj
xwqfeaWegRfz4zTHYOe73zrIpPYAKibV2dSrs0sqE5B+Wett9wSgvD2y8WGrASWBzfAGSyK8Odr8
jMaDsxSDWt+e6gf4Zhn5EPSfLn0wITXDw7AB+yWFR0ZqPF5evXHcRBBRB58o5ThxqJ7X0RRuuECQ
/vbdjORWO7rpXp4StBjhA6W7naYBqn9edODj3Yj2vGF9oKtvl8aHxYGVu3CfmafazNz+9tvrEWkS
6Li8OYoJvzIf6dsOncpEC5Xm4ytfmhUvjqsc/uW+mtqX6s6cVD+677u29Lp/gbpydyHttXMr7FF0
9Dv17gGopIQthKmB5v0uTUwW56Cc9t2xZq/TOP/2Yy6803/6gh+ihW7E/NCN/fvgGXpSSZ6uIeAF
GPQTfGfTmre5eI9XozyWsy1XMPbQKaq1iSuAkayBGA0WifUnVUJ+YN+fHID7C7/OfESq4g2s0IBA
zuxLwpCGneXLq56orNRVLMxEOYjr/e1QrWSpzIS0uaRnI9dnM3wRJdVZ4nLDXxhNOX0zbNEpvjHa
qSmwQsExjrxnjH9vMO7ornj5fhdGU87cfmdcj8khEU+REImc1FMfk99v11GgrITEyly1CHf8pQ5f
Oe19306ozcPJmfqHB1KYg3LmNu49mR0azAFpMxQCh9h9RJf2kfgekGfSMzM4Tj6li3OlzViU4qac
wuCKdV1tK/W6tWG5A5w3w58d4Humwnn/FqQDyORJZCZeJPXgrb+PDilwdYFBTh0PCZfTS+fS7oTJ
jITVpU3QUNH4lui3aBZHscGb+74OgpdrUEPkDIZH4IlwAz5hCBdDvFuwg+G9uwkmq9aX4Z8yWCNq
Ve9pN31yj/4lDuKO1TrNhsfY24whHOsnPpzK4oRKWr8aQDEc83J23Ll/5SpZMMQPSffdv78D4szW
S9V72U5honN+LRJ/ilImSUqaAj2fNvc3uvw/l/CbeNvAF4KTAFibZfnfswTHFm6U2WjjHwF16dI8
5S9DYc8Uh9u4AMxYn9kzQP0faPC5zbYkVka/iG3o3utcozGheVeH+yl3T/+Mq9az4tp+YzUq+V5A
AwBYoN/ooBPdTOYUjO/ClohjglA0lEWrp1bn5bN3egXKOP6REE/PwKm5N3nFr5Dc2O6QV0kMlkFK
mD9Av5p7eEczgccAjnE8BH2EBf/caukql3nu8MGVzSv6haFvC+g/G9e1OakT5EED8TXZzyeXBfQz
xFoxWF3RcbZBFYazLqAFwAqV5/HZq03/O9iq4zSqVdMCgVTLD0thKqvN+lLfOwtWAbIuCRMmI1kB
8Gf4yoCFX18fP0ylyevigIq5iuPUWS+TJQOKPLNIeKF12X5Cb5NxT94bxTq6R6TfbqzDuJe76YWP
VazV1dmktcSaGZNXEbPiEFJCQksrmFhv+Mbwh8+aOGa8iAZNpOPQd6MB95XDp1mD0qNXmIdilY47
o3a7phWD7E3wtNtBJQ1mx7uj7UOwKgzaSQCfi4ubRGrz8djlAWthbOX21y+rGWxSjM2xBx1VDb/S
XCp5GeR8RCN5sVJvKhpbWwwc0RnkdC16S7VljNIs3Z+ZqOUcJ4UJxTo6Bp2lKFXzcLYXkeQLexAc
kuAItKKImmVXyzjm4rTdnHYMKMwR4iE+0buTS55GU84dyVTstyQKHi95uUdc+FAlBj4eL7vb/cyx
24Zd1G0RnsQpafTwv2jcEqCjAIO0uOHS8KMwquJ3pftTdtof5bC/I7XBW4ygbCjeUCPogU9BJA85
nBknbObrgn5xe/5h3wpDK05YvcKru11zxvp9LhfVSXR42Ns3Vhi2stSnNel1Gelule6DFWeMCt1t
Hc/4YElL44xRi5/AOwwjHI1RmNVwOqUxi1QQhM66snTOTv7okxWztjrxpjobzlYFJmth7oCcvp+1
KwhwUKS+I+0aNZYegPkemw62eJCRFg/DdRcspACitNsva6xMqG46pm1aNSjVXTWJCVZ/udgebe65
6Hk9Qfs1HDkiYyNsYy84o6J09fr4pOe/9NGgioG14t2BHkxWQcTu3rvLHtkQZCHuXlzPXUAiIc/b
vr+NRssx7PnUinGffirtH+Ai4/EKTKiz8LRyXzmByaNpKfb2ZMdLx1iyFmwFrHX0ixj9NtoJ3XVQ
ISInWWdDRESn6gjEnP9y6PhUlF0yJp6gsF8G9B1AudpZBZt5iu827lZ6JMsg62gMhlA2EcoEQ0Aw
4Jm1nQllZfa/9lGx10sEiRobsZLd11cCDB5oYRgD3zkddKQNXpdEcktc5uKAakazctztYiDSDEgX
GJKHPAzNZhDEb90xMNIurR5dKr8k82CGnVxBBtFGvSdZO6P/5LbGjbtSoyPUbAK8BZqA7sobrYlt
crS9utdDxoAjSCQuVIk/6/4w9VfB2JyP10Cvry/j8aa/8Zf8pRU4KGs4/+vD5MMLrg78HLNKdctK
vkpKnTIa2fy8dbbVsjQWsCz8/mssxeSnzsxxLDEH5AORGhZ0/TBXZJUsoHdr0lqXCmVGr9M5ePRv
wAXFbYxtTRqgDLb21zyUR8CcbZxTCqv2BDAqldxl06nQRMi9Gy9hvPfWcyqXHObHZqAswvhrVMX+
H+qOe6vmZoC2xXWTXpV42OTdgdG3g3dD5MPt4aHVWeGyl5aBLRO6Kdt1AYH/vcWxvTRmVuMuy55n
vJrHCEQmDTuRD/L0JafY0aZdSxcZ4U1sLGPiQyu2v7q4HlbHiiEPD1UA6TzHiXZzShJoFIhghv+F
R0FH0J8RFTt7t89rc3dixCM86O9O9ARRs1AJtT2Ca1FsCGuUHsFhaM51veSN/WtgxZLSeXysrayb
IRCBMxI82433/hr/JAAGuqJG50RNwaKa3m4spFVe2n2T0gek1aGx8XsEVhiBiFIIUGAy8XSYBJq1
KcvJ/DVFxWBuY6tCWylrI8oKH83DjspdzpeS9GMyEdI3zPqIOPEpDjqHIWmoLup1mqdQdyhU7/Ze
OWwvM4dpnP1A0l5JnxdFABxS8IAZUjdeSQmaz6YtvOo2kK1zlZseb29L1zX2HH3yfVKTj85NCFOo
ffnfen0S3WjKDV+4tfhiuYwGSqUWHH3oAAA8RuHnYAPot6UF3pWFLX99nuLc1ZzjFYoyBozpduTM
Q0L/ZQJ9EzOe+O3ztB7w+DyDz4FLSwBotEj/uN8/Erjcnx/btzJ0yF+TUS68vVimx9vqwFpDz34d
u2SQJMU18natNxq0V5MewhpAQ96GYETohX91dRa27JEu7rZqAGrHxXUP8pRDTo3HfKMt8Vk46QCc
QQVEXrWrAwaXGvXikMrVd2/L2+1gy0dTzaj7E7OFa+BRcvUwOLhAVJC+guFZ299g5qKAqvtWHFm9
0ZnjXO9X9p6OQIeWnierBxZlx/Pprpp3wSZLbUuOoLMltJoj59roRb24J/H8PCYT6m76V293guNm
LgQJA+KAzqkfB6e693PcougDivmw9l6/fzphOiD0rQZCSAZQZYH8Cx3Di+Dc/RmvhWMKaCf94t/X
1K/jq569SvP72J35elBJSRRVOGWYir8fMzOurk5HkBYSrhLBYUQm7WgVzXrUuEUHycd1gBlPY+LL
Muh/Dau4SYfK8rreWXK03j9c70uIB6Ke6SM8xDJpYrYyHMtfg6kPduO8XywrDMY3Cs2Bi6+0otEW
ksxfiHzO2buIWgGbdaNU/LPpB9+P73JZzfSvGSh2sxKvV1vLZpUvaMpdf0n7EKz1h/ZHZeVVMu9L
mn7JE2ceFZPoSOqXzOAejUyj2XhKPZiiO5/jGBjT15n31mprXrN/eUb+z6w7hmJo0122XG+vLBAP
bP+DVJkEkjhSYEzZED3GVhb83++aYyh2dnXe7A8JxL/CNC5EEHmfIuTmYHs+/1vxrb/WX7Gl941r
bRaU6+FH3WPYZx80smVojJCbaviboC1SqMY0k7bYrjN5RslnOgB6ue5ckYaA9cPGwuo7+R6/b/Tq
/n33AHTMZjt5TaFpFHFUYptfGA4eltZw5mvOYGmM98fAOYZiWhv1Vbw9nWXR+x9OAymfg4Qn+As0
d2evDGpe/WqLPJEuS1B+/2oN6sSOY9cdR7ns23NySyvZVpJEyMaPVv0RhnQIlg8gN9nPaB/I7fNz
gKO70pgaSwz3Pw5bYXTl9t+tVWbvs5246+KqgXK6tu4tGFbrfj/rPeHGNCfpkqhlNEK6IgSD1KFT
VvheYEputAYD6khmZxri2KNysEEWD96utW+RaHtsJUoDi2phpoqVSLOkAlCYmYqmqnD+EzxWANPM
ej0KuXj4KIlqJT1zfOWj9VEu//Fwv99Tk93JO5xqQQPOeLBQ+6GMXwlRvnk2xhHVswFo7x2ZCWls
9YNlX+StLrBt6f2wUsejsBCKfdjv3HpmcDUE6ULjF6ho0saT7d4DZFIHlEf/iagE0s8MQFbaLDdR
99DU7Ias9qN1UWzG4bi9u8vGRk7tB/29+LqUOcWpl5oFb7kuJ1Lu+xS+WjEHtWplGbvIEJFMM3z6
S2l3m1y/RiPepoHIGmCKWXotGWJDd0EUw+Ds97ute+ZDYwIsUCQpSetZ54nc1QjfC/0ATuMW6QcB
bNd4ueC1y2kp8YSmTs2bz0jG0BUCcNzxptJ2nfq31mZPEvQTRvX6kwdgE4qWpXfCxcHdWUavj7cq
JxZ/tFWK73baujM7WedbVY+yXzzys2G3D2r1gwLxuygNNic5PMP23zavDa8OvNyLyDh90GPUh8Gf
lqJfb5n/tvOWDaF4PrcHcKmse11AYzp3pNwQ/9lnlXtid0+Xp7Uhs4V06V0CeWLqEaQqqKqRuEDm
XNvMVtaxXi+YljwfV0hLnUzLuC0zOVtBwI2adRp+0ppE6ReYlWcMHGUYUK6tWTisrPUsU2JCHuyP
q5jgS/VuZSc35YvBmdPUkqIUPRo9/wp7Vg6zFJjMcPtfhS+FdVbM6TlF/7PiYNiq/XdKP18scm0g
IiLII4/5Us0pzIU8Hn2lYkgt67Sz9ivGIyXNuRKpHFKAZvBktSYnwfUTFsg7t5TiW4cwDm782Btl
3hsEY2RwnC+Qirig3BEUs3lmHt+SssJkvVqHhBmsFt0mlmJf6rXGrHa/Lo28k/jofdFEuyNJbrba
IzeEPNF7EcpTaoLpy5Bi0fD1v7NwhRkolmZ5WSbmDgLHPF0Bxrq5bi4+pFb0TE8dkQZ5eozHhZy3
1tnKxUX/sTuFsRUbsdsk9ysGVlxAbBy4EUhmry1pLGwjOIGqT2MCLwg2litvf5Mx7lS9ag+Jn40W
aF7+0P+Zi6o+sZwdFqk5WxsQhNDWVgOITGKD5yWEoRs3ozMMdIezNGGFrJ1r2zXbMExV6ne1Sw+b
2/XMFXyVZuq9Z3zGLUwPCb0Q0BySOD0yxDvPIKsgzzykMCBmX7XAvTKftzgP5VWNb7fEjOtcErrZ
F0gVAEcgzEDVR6JlvXiKVRbfOqZRd0nYooqpalKsDvE1bdQ2t8myR6hpQiJw+zH88ys6KodndJ2X
JBI/jHD9TOcJBNOTNikOSOGfehkpxc2IItoV6RPTkTJ9eKWq5aOjRjmJU6HN5unmqhiQ5Apiw96t
b3joDr2HT+hHhIQmfq67TUJhT5u7oAqF/PmxbSjDNdadquEYDSiJYaNXb2a2jJ3DpnKlHtOv9T4+
XFGVPz1/gS6eBREJL/KrL8k5XHovcbPV0oYIZc5WcXzldl7srUMr3PKG70MtY+m38ffibhNpnTlg
GUlp8kCtgkqwCMatKgXeoY7wsrRyU5iCyjexMbfnGON0Ay/TDSZe1vUIB6klEBFpXorSgKg4lBIQ
pdnZTE1ndhUiCRxcV3qdEtB8s4rIeo4awUJaXEXLCqb84Q+CJd97PUdSDkVQTWJxGsqzvG8crVNi
/f7ifrUjMYc4djmhyQhK+bcz0sgWa8/ij2H7jPQJbM2+qwDiJDWoHJkuK9EUZ6jJo2C3niL87Mow
HMCVpDe+YmEefbVyy24L+okdGbL/seie2ijn0dYNCSUUlBCocMFdGig6uhRQGSSpeMNUA3w/rrbn
uru44WWLOMwHnS/0nszaEXwSRODwuiVBC1roVtcKNJdbLu+jL1ZsrnOwro3TmS+GyzChnnLz03bQ
pM8l8oRB0JsT1YiW7GfQkaSuZnRxKx6Nrrgdl3t2mrk7DjvQ0S6ueaNDhinn8vBIMj33krbggHYe
MTfU8prBdedLsWvn02mxMSqsehcXEHxy3qhATy/V4QNvnAhU/q9DKqZsYeyqR+cq50tqZlhQMPHe
dN8j0wjNqYCcdD05paWCwkWuKklcd3aGmiYT65l41RuYM0HENyJ8bWLIe7dNOhfE0zQU/Cjc9nqi
1dJ8bnEGikWz08pmezOYAWg7OubpnAMKE4FaeAlgBdBsaln6sDiYYre26Exd1jM2tUaZRsIZxuOR
gFCPSrv/QnAeaIYsTZI4lHr5AexuGsr33Y5OpTZbsandU7N7f4e+kUSudL98faxWfv/9GPapx77B
qRe3pwl9oLtwSaB5/eFeI2g71l3pUlehMB9lCVzXSTdOtXElVSQBucg1RtaITiuRFDtIgaZVewbM
SdZSs/hiHv95nf+shNy4QiRpX2rGfX9yrtgxg6avdfvmZ0G28uo3cM2/k1bPu7C3ar9N1zEkLo5u
ArpPV+z3qp6dY+fEVkCTMBu+o/NFw4k36NU6vSgjrBJAqe7F/pfz/eerZVKFr15ZVdM+ri32v09V
kNoQzYJSpzn3PtMQDKnmvJXRbfFa/BlPMdnZrHJKr3X2lzoYiaAmqKpnOL6I0kQOCs4R/3/cVsVK
72fLxHD3vwd0oXpqtiezZ1GOfIumJAfGtFFcyAHpHE/twioGenMyd/XkbsvCdkk8ERCQoI0ib+oK
iENnm3WHV7HNjfRaMc4phxcv0wiR4MNQQWF2oImZapf0iX/rXl80PR7fGNWxPMb7enLNxHZsvTUx
RzOg+CDakbWtV6MQcfxZ2bTSVVxvkcKx2z9/mivvCWCT2YWC3KMjNfWuFGNGrk+cuMUxDiUXuoZ6
mCc8FBBtDmkCUBYivXxchL2IVkvD+/YDeFt/QaQ0CJ1mGB4DVEe9GmHmpUlObuEPQmMLCHv1vPCX
LRrV8HrOiFLff72bZ//j3vsgK/PVCvxBmgakIL0sbvXsviBnf4bL6FvXZVIKaCqcelOxsouaYbnL
DbcM2xpIJ+cX/NkpB4ISa9RreD0gXaTBW91tK6CeuoZsCXYqzU2QQR4YOLWp6ZRVz7fjsS5Xr4l2
B4i9du4woB3ot8CS6Ux5uX/0n6uuusCHOLvH7ozxXrsfuzZh32nnbRdeDW4DQbuFvcpw2qkbAYDt
5njoUol6/MG6K2gqBrWSbJbO4cb5lALALCIahg2XzvfBedLRcQr8ixv852sVQ7pZ7o6Va8x9J/4X
nOHWnz3PaUjokdMn4yIuuJAMD6v9x19ZmnMpni3Fohrbe3w3TLHgCe05ZiBJYfKu1L9wjW7BJz4/
9ZVvzahl6Y7iqIpZ3cyydXpY8bkfk8m2Dxk80HtK+z/AUfXSv2K9Hp1cxZZCmWMebxWs25EOqQzH
aHv3T8vwg7GlsPwct99oEcKY+OR6dt71czMivtKdZ3E9Hs1CsbGLsxmb9bu8JPJyYbGSF5rTezPv
hcHgc07edI+lHNAHI6ru72ydxGtb4ptDEFOfWE5A+gMrjYz2rxO5fkQbX2h/0pOjawx7XlYvOAWz
eF0BlsfNDbDsUMcQX0y8CE7GcEreoCO9eJpPLSPFLPoFalPPKd43Ls5d3hIY0ms9gANPjW0TZq6o
NrAO/nw+iT/m+MHTao/mlg1YQfJ4Rzq/4AQ1n1dv3e7YSYjxWrripe6Vy6sehcUwTvYlM1NOOi/I
ezzAjpFOg6Kly3O1/QC3dPVWLxZomjAX4A43JBspsLYu3TS6dC9fPwizXrz6wvvWVz80Jj23DYW5
VWb15EyRCBNL4vcL5tIJQupUq0i2kmnXOBkNjYOqdjvtT9fzLENBlJhztyIMg7Dvw8q8D0zrln+V
oOGrCaZpYgBkhgpbdCDJ+gfP5x3xA/BlgvGOH2yioZ9xlNYD/uOTICP8YWM084eov639o+1pzta/
5AD/Y5qrioV0q9vNxRTH+vfF3fbvXgoPkneG/h2yRV8ULIbGAh8QnkFcJY3hKE1RF2xl/nQUdilD
di+zNyQKAnqG6Ky4fps4vr/uA25U/elNNKWonlAdW/s7ilTBmhq9NtIrrcIWZ6EY0V0jXl4aK3bv
QG9v1xq/i/CSCEnG/pwKYRWQKVF8oKMQ+Jdk3J/VV8ymubaz1dbFmLx3BXYI9o3bwwOVwP9G2fs5
8g7eafA566I92/pG+uZ/DQFUMGlSaZwO5w3777aEYALn+NRdkYqTypBcFH1zluZ1zNeksONXd3Gv
zk7i/GOweSj8+rRCjIOfRxno296xvY/fY52vk2dmCyPe9wb4avlG7Ce38Uryj2aZS4ADQEL/8WCl
cNLCUcoPfGGw1T5pGPs0D9IhsYM4G9AJXxk5z4lASisj4dIkdP2M6f8gazFM3gBy9rvaqsu/5Lb/
c7hq8oIWZnJ3V+bhkuD8PDXmortL0wlGBrZqpIUMjT+pi11VEaWstm1sDhLS0aoCmOAaHD/vpBuv
PnTB959QNI3x2x+vdf7GP/AB8r0ofGFjS1GtkshR6vdFQpKkW7sHVyBGvgOHkmY0zYOSBzKF0bbp
rLpYOKznFl0F0i/t+RxUrnQ8sIvafJfmQcnbwgqjWTOssjXj0FYIkoWRkqaYdIyrcVyTKPcpUI13
faAhjq/7TjF2j1ZVMUru7bI7ZFm+lYeAoIxM2+jQHcG6RlQEFReeldNECAYFh97jJdbZwzwjV/jo
e9ywrN2ajw4oV3JVkRV4Gnnrk5eSL990o0WbqHYM/StegwUsJajTDue96qxiGVVx0ePK68qFeRwr
ce1gXVgCERmwhPOju+m9v69GZPBH3GIn4Bl/Pk97vTMdNi8tVFKfOn4nnL7RDficdeFhIb3eOUhT
4vHkUbpbfD1eKmr3j7cph58W5lhd1s63w0Jim373tvFA1Forj2Cy/57C2/2eNHhOoW2Hp+n90BNR
2SMvyyo0aaFogzsUcdtfUXieVMkXhKt2r7dt90Dakx2xBSgHm8d5TmORF96CDnRzA3IGb71oJC39
0gTwyxPMzOfgUzg+uAODsHYDstQZy97YwZByMrCgMIPXrDe9NXH84M/NwUwEs8fE0wHXdeYu91UL
67G57m/nRszZ2RFkosjcZieYPRkPnY3XuQt1xbJut/blemzgLsjxqP9sB00yBgA7oghweLgeSQPK
eDHWjfsvb4vdsKHttuuGyvuzx0u5mwv3TsJdbiakJ+gAXOk396MR7agd2FLhOvg1p9IheLX4aRmm
gBeTr7OnoyfLHcN/WIkavBhASMwq1f2/X5ftwZw1Vuf6Hfcaawh4OPHtwRxIbdSY5IiXizcD4j40
NQ9sKZIKFd3/DKx4rM7dsJO9Y93xH0CWchnjl1EcceOA+BB+tSVnedSTOpTGfbW6ZRm1GqVyQ/5/
4Xih5VNf0Hsnwzb7yRDwcPv50AK4y5negw7VAgNKA/vCgMohO28q9cbeYsAajH0CmW5+4ZAunyzA
5C2bfwqiEVq+pDEGEugugnsWoqqrCxBK3yHLtGtG1ahXbXWfk0t2Sda19A4+gdQNOUqBjkxEuXj6
2XqRxZbyoW6TS/NjhVGVTaaxMDaM7MjpokKMV4o3PqKtlzDpTeIBMgpakXX5lf840IUhlaxNw7yb
J2eW3PFgBLFMfRhkfkRWGvMoGjrCxPr62IiXOzCFMZW443jbNtb3C4vbpdvJlNCZNPg+mPJw0L6m
Bcfp9lJ52fegk05Wsr+DduAjaUZYID3ZzhWwV+1pZPpTyPpAQenOUKnL/+cz1Wd95Z7OFSeTMwT8
/gOM8wrCX2kYB4Duj8fd4PGy5r/vwVaqz/eyvnRPqfn7zArXcBrQ+8GxJTOR/4i1oPxOUXT8A00g
f/JmtV7pxUF3/PFcci/70Vwkc1awGwcrjRewg/Dt+IxVMFikAp5ompcDzXnuhXg0yB2QszEE5aPN
zJWakcLaK3Zrdr/ZC2vFnstbBScPdSVAvtR5wNhEJCLgoyEKAmY+RUCHCFeXaS7tMwGH9X8GRH0s
q0fkRu/wB2LHmEITrjzKPURBESMPwm2zo1vyUtxrcUTlaRJGdWdx3t3xBMRRj3FncGhGlFIYVJRr
TqAAgDySctbsdvnjVPhYxW41TvGhttljt+iVFG7VeWUwmtNgAKc0fhEYR10KoTzwsqtQsRl1u+qq
KThzs81qizQ3WywuYy68DLU3DFdINah1AT6u+chSTKlTGFJ5mazLYWOZYinBTPEmtK/dbbQMEn8Z
wIbRBu8qFpN7vRLM3JCkUaWn1Zovv+OFSSibnCyr2fLkbn6/x1LTo6AwH01GBNv5zYrCDmabP5hB
QC/bq5ZvqNSaFmag7PXCvqULFJN5o96bwRe14WuLsTPvGelE1CqGy73nwoWxxgPT7EC581UYWnmr
LjW3bq0t+XgoOJpkUWiJRiZ8PscBlUJdjq3+1kF5y3Rx6sWNV56rxWG1ya6y5hSNgAqC2MOMR+QJ
Q4Bieqp0OUf/MJ2Fr1SeK9uRFpVbPhyWAyeTCwX3nO8Erj+XLH+wDyjkhoLikvdZKCe/Xxsvjy14
eRHpzzTUFJmR2M7p9nufmQIPJuo87fkb8dB0QFpuyNnS3mrN2VKTZMdz1crutmxwE2aRL0LvK9Iv
mbeK4FLDA0r7vFXOYBjoQJk5CceDRVeTZfVkvUpnR0Y+d/ah8N2I6wUB8hzgNCnJxG/g6bP+GTAB
+hcwqFy0MZokkrxr2+3f3VJnYAO6l6Q0V+wCw6mbcL0JFcPfT+n2YmdubM1uiIPRlPIErEwIMPI0
Ld2rmTdrbrpvYFCw8GJ+vofraO07fMTjA1GK5CzOQ3nSrXPVsO0KF9/ycu8U2ARWJ/tieXhTeWPA
Ffg7fgS5Kv5xV+sflzmrxSkor7qRZNU1KhL3HEzaRMP2CdRs+znzeNFDAKQSaAsNzzLS8WCWvufF
oRXrb1v2YX9arLD+ATagTTF3tDawAgtoNxfN1tAKdF3xpW5ycUjF1t/qWWNf3az5WpEl+2jyliOB
BE8N5VuI6zTuY6l1LQ6nGPZNPXHsZMUXikYvrI5wGEpHXEQqE58R3wFaXxxGbQtcqeNSHFgx64S8
2cXc8p0CXOxDrCJO4hztmymVGNhthzSFa56S0uR4cUzFpu9qM9cxMw4zLfC/+8/o/5OmWL4VPeS3
//noKlY9TpfJ7rLNVxfci01iERYVQbABlOTgih3Rcw+VdosVPvMf3RfVyunWWLO0Nc/i57eWdy4o
zipLXFDxJT6YRyufBMozzxpsD3Z0CQ6UYF5aY5iJKFC9kw6F9XjYGvvQnIVgznhxtPalLPgtzlWx
c7XLdXneZtg5t7VHW1yyK6Re56MoO/igZ2MfeP4cbFhjFfzaB5WXHjA4Ypnv7+FyNbgc/MfmTnf7
Goq525zre2t54oQgl/2Bm5OrJoMs/f3o6mrKOvuiNm+clpWqeznw9dC+bOGwxMQ3R3QLY9X5yECf
2dEtt2LQGk5lc0oPHA3unAALW2tcWm9OAwI5XBDaTfLNF5oCz56WN7DMwynutGLYNvXGYmnGmHE7
5UjSo00eLfPI6NUnOZUMFbjh9zLSPfJ5VVV95IvjKhbuwCcvdmBjyDsgdQbNitf2anL+k5fRaEXH
ayf7eGm1jl+0ILxqLI72PClWbmuvGsdtjY8GzSBYkTAaoX0UTeEYkXqYMXh8fu2y7EPxYxULl93v
lBRuYlUxcCLcS11BaOvw4+Ti8zfYL0bseAIv2+hZqivke1KON9g6UuLM8N4lMUNJdNChY5IuqZdd
9PMz3PRnYVdXrSwN6IrTVeyjtXRvceWEfQRfQuYLmn/y9KK/gv3//tZthlzeBychX7xieiJNT3Ya
54tDck/Y1pIIYhNxYsjlDy9ASPbaVJvm2NuKgQNX26ikRm5RcKhhj/TmtXNzTice0BAhK36urVHw
jh4fBN0bkJP5Fb71skRos15jWJjL3+WqsemjNkzuv7NCWQsKZsK3ZzN6m0f2QGjVeZeAZQyZE0WL
7rHlhFawjBzfIlMiHm4LP5NlGn4PXx9PtjTWKhwDW/Hw7rfqIbNtmSy8X9QauSNRT+AgWoOrOwKK
/budtrWbuec+1kUPi1OH2FJOOdQ1B7iyAoGEDVBz8EqhQ8XvU0yfFc/cw/bGMceJBs0vEgpoHToX
OpHM7uTr6B0yRAjvEDhPfneiTQ+fg06VNB4qORBdCw1TlxD7m+q57sXTnU/FPKZxai1NYykWg3PC
k4ed6CLRRsekpDZgO3enWnpEnfdnK3ZxFsf3+DJjRa5Pku7/QOzjHJEpm9chGoveLgJCQYRwDbnq
2VuciLAeHzndy2srhvJiSDuHTADKDqnoLAO6/duuv2ut/Ib3Akoz+bKDQ1MzrO78KQbveNns401V
TJAUkiCdAp8N+QRPb2eIpLc0NGhG1LwIjvz/giG4Zy4ssnX2Nwho56AxaUJCWNib6CNp6Te2LJhH
LsGy6cOtQeKnbOyldl9Zx6N1AyVHQP3RZ1cp3zRHeBgEaz7SkmSeW8G35ivl1/7TtP8ZVtnOk3Ne
xJsTw5I6qfskqMyWSSo0ecHqidSvtFe+nJCKgH305f+DBl327Z/j24ZJ87FtNvIie2GVb9bNucV1
5yaZZ/zm1YC2DW5SNK98OrTbCnufNFq2jl27/arFJv6LAf0zvGJgksSyNssaw0O002y7g/mzkOSP
kUrQneDSUrxr/hlKsRdGsqE9acZQKND5kACEzQ/s1grnYgQDxfPd8OVRiaiXMwOYhc6eufNeT1PN
hpcf6z/TUM5ZcjKqjazBNPah9Nx9SC64DbYw7/RDrj3QjFd6cakK1t0G3dZm7skUNni1rMZVa1GV
lixhRX7KpTORRQ8h9ZJ4dawF/MhC/uNIFUZUHsWNWT/szo4pR1qUM2Gok2IGWZdNl3zA23SKOAIQ
yqHV1orA6IZWXkmovBqr+GRLKydQSYLzTbAmNSbdjLcnXEZ4aVqBAc2UlqauFP/rFr5aOcmr42W9
315/rzPxECVv3qOWyJjVyDiPno3nX5WwsfPmb2+81iG1tc5bSMOG0E+uo41/sQFkmO21T5ShOQJl
IJTi1JSTf053tYOZ/T/Srmy3cSTZfhEBJne+ZnKRZEmWZEteXgi7yua+7/z6e1KNO2WzNCbQAwww
mOqpDmUyMpYTJyK0EX1ZOwvfH4jFh7g+hNsDZiWy3wNvH1oQeVPLv9zGTMu1pvbLqIJI4E+xfY2P
0XpmX/s6VRzyuCCP69RPOjc3o23sNZjNigZ9jEnDstJ1Cqjx4yCtn+gLX/r4W0np70UXtfS2Zk5R
7jC/QCUKNL3n8+s46gX6MGZVbSlY9fbD593qfzvnHOYuFNEba5NL5APh+GDRkwEODfYfb8/oHv1c
HkO4cMY5yF1pTT6UMfQaa6zgGEU0o3Mok7ctPAFrM9DWx5ATLpzzpjf+oz9zgNuT6qYORDxklSLO
sUCMArPNcU+JTn/Z4HKtfofooloCr29yhr68lCu4/cVYGnnWYrAp1OgyYkcAD3fXjvvxC11btq1y
Trq1xC64Waf7KnJmsnjLAJ4nv9/O0am/R1DHD/vohjsU6jB1bgT1C8shsLQPUTVfI3QFNfuFF7Rk
v+YUkkRLlIb00Cx85B3WocSr2Kfk8f4RQMtaesEvSbE3ADyzAHyaQ/rs7gl7qw9ndDCE2HFaOcC0
IkZeLv+jJsyMV56IkRnH+F0VMDb5uQQzzvnoI0w6hg3jw7Rp+BDfc67J8kqB21ZMxqxuBEaGch2H
/EUd1MkodDKK+Dbckb0j5HUxCwbEKZQNVkv73W9DLtIfaTNr0gd5HqgV95sYmo+wAChniS583lxn
ry5kvfTJ/4vq/UfgfNQ7TGaGPa78eDBeu5IWh/fUXmP0z+mE6uj2Sgc++g62GW02mD0D5vdquYh2
2zn9+RH8n3+947zGnAkRP+JSWRdOI4K6rU/TCeoOi2YuzYe+WShEAf7/v+l1VtQXeQMqFEHXQx7H
l4El8m2NWL+C9HXr6mj4wJhLS14vhfm3/dMfqbOYqIyCJCplSAV8+SqgVohSuIsrhvGE2QZraUng
bbP9R+DMrKRxkY894d+WA5aIRU7o+79SLUEKjhgwsZ/f6e0SxZd7ncU/hp/mclpwgUie8A0xAf0X
yH7gVKyW5rwvyprZhDb2w8Ev8FIu8LtACTkhS+FTUcEYWczQFoyAOgtlspSUgVfiYAKaL+75qGcM
CNs+vXCwD3nKYuh0W1V0GfiaZGi6NnsQQqLlihBDXo9xICXn+Cb3nLSBcXA1VrdwZ/twRDgDN7Cg
NDe7fE3QB/9fNFeqL2+jk8NSGSSIxqaa52zNIxrt8o5U/0M5IBv9tdWPtfVkxpjEhB3TDC2vwB4/
MfeQHAZsA/9Zo27SdL7+mtmbSUhFkkmYeOYCejSCK+zWY2v3MCG8Ym/o1Py9+K1vv5o/FzB7NULZ
aKYccSWGHerPeDZrl+wxBI6Pqu9XgX38vZSzEK6sf4euf2TOHk7bV00xcJkXEXNB3tdu9MS3BoA+
v/B5b4HWKsaUGti/JSuKPmfcNXqZklasuBGyHM6FWZ+yO84NAEMCk/h/15uFL3jj6XwTONMn0dCH
ZsKsdGC5DnoOUSf1d+CkggmCXZOLmPyNh/NN2kxf+tqMtDiGNIwyxAgBNOnz9iyA5Hs+lZ6N1+rQ
zyeUb3y8bzJnChPpWaTmHq4UBcdnQCfv7S6yjAizANbFfc6w+uIE/j5mxKIgkexyPrstczf1/ZWq
+i9MsCryLW6gmYF8fQ3xvjxfDdt3/H5oxsfnHXqa8VRc0F/YHmnIspW64ba/yZqZYN0gRanKkGU9
IxuABz25xpbs0Zu+fziSDAzFwvr5rm/Zg28iZ4ZYEZpKq4P2qr7vKAdo62b1wdnGqAQl7ufvyyJm
dCsk+yZylla2hR8NOj8lSv1r7FCCOumIxm3Umo/HJUtwi7LyTdosAIyiwGy98Xqn2L8OaArg7to/
A0dAUrnneSXqb6DxHH0C3gj2soExt2QjFr7rPCachkYxxbCDBURhC5U/gKAn8Md09oR4jPF4bMmb
L33XOWOoMIuwzCYcu8eqDLAbQOXAap6D21oaddke8yQ0e+mYNy3Tn6cyjwJDX/SDKcUxC4s3T2G4
iYMv62JKEc+jj/+Gj4NPi+Fl6I3SMOVxZuQTOQ1GXcq5JUTMiYIqxmaoNuBGvngdnUeL9aKbxvCL
wNn7TPRyMsWk+Cedw4rJNWep/MI2WttDPQxDXf+d8flzwtnr7AdNQup8dS6YUc0ZX4DrXYr4r8fS
qCVp/N82c5rf7nP2MD3Dx2LvEtLw7ZwoADGE7xNjqyCGhV2sv95+FH/ONnuY0E0dE0rx9Z4RF1w7
APAqNEx4AY0zxHrEpej96ol/ON7VLn2x5HEQN0krZZxcAvV8BRDBLSzIcyt3La+wy3n9Ib3ErrlP
2XjgJBjRwTxMvlmWdxtOuu2xloXvi4AXd2c//a5ZbNr6olEqKn7XpbSBjwBgxQbFU7XyHPflhb0B
nLhbtg83fewfVZ4j2BPpOlk2oMpIZcD94E01KFDw5R7cHG4wlZkzfJYYCbejpS9iZ+GELOhl7/kQ
i8oIkja82Xs0A/yCv8EYrw1e0L+zSf/RsvksBCnt+lZMEb88815AoJhYU4+dSZz7L1kP1uL0/1sE
k6+P6IqGfdEyrZO9SlXwNe9gBPExsYOTopOeUws+OLOMYeq0h/2Qi6Xb29b3z0lnxqmJtCb0UFjm
5JLrMmZwPH7FjLPLHnpqrhdJe7fqTN+OOrNOciAXvs8VlweijyfBhrFHnYeZa7wUevk5UrmVn36T
NrNOiWeYcluUeCaO8/6IfPEOtBQ+/u43JyQsCFt6HjPjVNVYoqLkuEzetxPaOZpbseKTD+DPXLjr
Bct7q4z29WxzBLozq3jMCTcB14ZCTkVBllQzzEJYnT78XZFbPD+D6mQ+sorkY7X0E/5LVPYf9ZlD
0iLworgVceI743zZwdugswANWYcKszoRDC6c+FbF/duJZ1mMZzRdm2RcW7HbDavVGar9T6ifsVUB
ytmyb+Pa8YORnYPQU1aGo1RCe7Jn9dotj85RjA/kM/x5ffD4s/4s3ia3+V+swKQHuj4CLQJwYxHn
H7I2EA6+qNGDS+lX+uJIjVs4+7crnYVDaj5GeiNwmbyEMWG1Oud3wcEdQpTb3ypAHNpeX5dLzblL
L/Oaz305rNBgNGPfXO0AZnt/SAdUuNF+/GCBobyU/t4WhpHNmoF+VE2ds4OGrCbyZCLIROkV7BnY
18d/joikDGtN0Aj6bz7lF4GzTylPRkC6AhkSBDbW7hFQ+RosWUzU2b9h1MKCmbv9ML6Im31F30MY
neQQV1h3z8RBhnRFyO2ngbvllfXz6W71jquijrsEdqGrkjgLPtTYKDozgEPGsFwLo9Cuq5u3Lxja
tXSyW0DYN1GzJ99kppcJOtfPEGm9dN2yiIWZbMJ0YLDpP7TDL7zIJ+PhSfStju2BhiE5Ao6LZgb3
92Lmy8X9ZRG+nHwWikxhVMiyd32iCLrwVYFBYvJeQjvEByt09fCx/Et52W2f+UXqTJs8Q8sM2eNx
F9qXkIxiahfyMfT18nrx/3zGmTKZGHMu9hKkXTQshXi9d5B5uuvxcKDT5gU1sNVxevhZoW5boS8H
nIUhfRKRKA4hMuYMZuce+494A48PeBO7ZDb/XCwPf5Z89n95OX9UeRaO5L3cFwn3YO0GneoOD/VA
Ufi1BV6DCRXoklqM3G+GXF/OOgtJZKnvkZny6708T5jCwpNs3muJCTv7PW9FWXAri09oFpZEXaqU
ookjoqzzXGxHdpHvOTsfcH1oo/wBXPVX+8vtbPdJtV2GsgvGp6ovx9XCRza54nx5PFiIqSsK7K+m
YYQ+VmLP3nKfFi0YVmm8VSIjpJKXMcPMH5Gs5qyNsHOsSmgRSCwnR1F2x/EVxSEbu7JWkfRZk9xu
nrXWX2cNeO7xU63L60JVaScUjEzGndQPjtdrTmJiF2pUrereTbTgrjIOYvfZhO1aj/Z+vRsF+SJE
4AP2oUM6N1aSe60v0Ursf2ah24p2XHz6Wmi3Qbyu/Igm/kkibisd0QZut2a+I7lAdWXvYwBpjF+g
fBYTIkmlvSPxyNQRkyb6wSqjcaUTkzXaUWs2flFSIapoLuuOqWxC86xOnaW1IlW1DxIXtp7oTtea
TjfKrDc95oPQnrteFLJ2UKjWRU7SalRoU8vUBjqpGsWNjOmw9cixCzIrznQmk+6Jnzeb7LTMrLQU
nSTWXaJOFK3GLOnPbbOTfJHJQ2/FGsgtwuBMuCz8sdxmMe3KziJhagmBuFOwcyXP8nUa1Ru51ujo
NSzSRisRMyua0Ek41e9eW7MEXyyvAkd71M27CSeJix2RztjB6zbyuQ33tZ/QSChdfsqRtJ9tUm28
TqVi/hqTikrDUVOOg3EM01OXEjvuX9K4oRp5HJDJtp8BuYipslKjN2NwfWVYeSH+qYy/36Jw1h/5
b+mThJJQ3MWmbHV+dx9qoVvExDbL1CoaOoau0YhuIjxFwlONzbPDKUsTmio703+Lp3ciYW1FbCut
aeUTNmVV2CoYXYzqGKUTqxuRKv1mmFonyghL8/Titb7bxTGLsAQpJYRKAUjy3qvZJSdDXxGCuRLN
ayA9tPlAxb6mCDyoaOyTc6EAC5hkNuF6pYQKSmBLSU0LJbz0ae/UXebkcXrwxnLTN4jlh5BBgVmo
oXE0VV0f/1/8ML0zLLRBWLrwgekTdMjwI+WzkNeXbCCsNmVbbEMWNCJTJ2XjS4UTmp5VNsda22WZ
R1967dXMMuqbLyOxSWBYRvtZpg0ro+5eEEvWhPsON1oFGJGODxX61Vvoy/fhkL1OuPRG2AVQZ1/a
Dd1RTGJrSBzs7uzUvTCtjLSjptjbmeT07Z6In6K6q5ORpW2+yvXXMVZpUGgrzVuji8pqtXClBoWl
VRWtQ58lUNsiPCUp9rlXRykR3pumt7GoZaWrgf2zLbpOyf3JFM38eAYoOR4CmCKIgrERyMQwXQ5j
ii54oXX41oy91eKzp+3nguRZkviPESQYR2Oa6MqUrkbyS9zboywS6r4Zbbtc3XvHyLsvuk1QPfmS
I0gpNbzPtnfjCrMF2tyC9ZCHXZ8cVVVY//xDZrnNX79j5nJ9bFIjVaNHW1M7qx3LY1sQyAGKL8Cq
Grrh/CxuHsP8Iw9zaFTZAIMDUeP35MZX81wbEi3aRs1maDdtuNH6o+9/KuZwZ8K0qT5N1JCNSUsD
aUeCTZiaGzl5h71nvWK6avq28Itmsdz1FyF4xQ50fA5NvqZjX76EGSvVCM8fbUdx11ZMCjalDls+
uIoCK1tjw43vVv1uVDeJHrMF4TxkmyugigKvRkAExczm2fV39Yje8L6Ntv043uWFK6u7MjmJumCJ
4btfXM1PQXbwWrpAYKw/8vxp4SfMkNt/zi9j5ZksYl+6bs5CnzSb2maS8miLz5HhC/S53Wt3Zv3s
K5tIOQfiSGvjXGk9zZJNCtOVdbmrUPSZv3Lb8/Ov4UHIX/fBqT34GjJfvvRdPZQ6kKdOTa/qESvH
puLde/rw6rVuX2w8ZWHUsXolC/wlUENbtGZgapA4X9Ot+klAyjaJtoZnwwdMz3FmD2iWN5hoj4al
+SzHf07cV+wJyKMh69DIPTmqzMKKCd59D98HyhNZhycdOXJ4X8b3Ub+rxk2WM20v7aRjG6+bx+ZQ
PZqHNL3XB1a8ig0NzrJmSydTZbJMfbiS6M6UD1VkSRGLfAa/M17qU7ovDoXEEBtVDzJh4073LCBK
H/5r9q4cEoDf8Z3/Tn6j9Yf0NG9o/RQ+eHvfamK7HS+d5ISXWmSSzzKsw30w3zPZjjSXbJVze0Zd
NI5tLFxL47skeZQlO371T+Te+zQN6qFaOtA6PuijRVb1KQitCUTDytLOgqWJdtezIWOi4aTSOXic
Dt7JOE4H8iIcVHInN9ZI2CCsKhMDBvrjs95So2L5fhz4WbTI9Q6Dch+2VnafGnYrnNQn4lmTdK8d
ggcjgvrv012mbYIHdZ+YlvKSS85E7CJmwl4+IfgTLvGuPEf5qglelJcGazx8KphMldcervAFhLTh
2J2MB6VF8OgKlzE5Ne9RYXm/p1N6SB/rlpkB6/aV5Mj61nz0pndhZ4ZHBfHfsDFFFjyJ92lOA9Xx
Tbd4y06Cz9RT9KCMrjiwONgIyn0UOj3Y64f0rN6V5+4gak5dO6XBEBre9+NauE9e5Mhpz1PNCtNR
on30pHlODUWanDG0/MO0N9UNOZWNJfqbLmKtvwmPiXE096NB5aN3X72VMj1EJZPuxYwJu761xXv/
UUWsdxSO0arYJMc4oPp6OCiKC+od5uhu6/cB9JQhBYFK+qXvzILhj4WBRk/F03QXPWTlxrdLn/m2
MFmVYEWCm260yGrVvVE4Re8MPWjSxB68u9CwRcNWlL34Mu29x2609IhV5RO2u8sFG05JvtEyKC8j
x6I+6KdSwnFRANJkKuzrs3DKzypuoLXiftU8DaHTDsx7UUEoE+/VgCkJdNNquzu43PEeF1AVWOKa
gXq5l34XT5WIOV4Pxb48FMdu2LRPqNh7DRUO0D5xG118YqXb8jA+5AdZt9KD4dFYYcO+2sndOiY0
vScv4i9oQs0MNGy8qxHqM8PIRJnJO+2xemoVmhHaPDr5ZHeP9TG7j2KWxCx7ipJdbNh6eO9JcEdO
aVLzGMA0r5PKSYhbIShrrKFwk9yq8IsqNjQ0z5mZY6Scb9pabMmlLZ0LH3uUo9BKRYa9Vbi7jtih
sOo7O/dXXkHrgY6TGzx3vh10tK1or7PGpFpFhWfl7K113YmJ0xhOQeyudSZ51xbIGKxspAhUk5Qm
z4I1+ax/Jyoz9rAvJR0LqygdZB8V1tc5EmbM1FSsVgrCd4+ZJvPevTvof/4Q3ov3+kbA7pPAIQ/m
w/RQvusREpdn2CRFe81iK4fb0ezK34iBAwC5Ce9k0SmbvRnaSsRwO6IdTtYkQGGU5Dn2FNVN9eAo
jf1OjKM1Kp5Mq2on8Vf4e+KxalfK0QtYMTpmtWpkGrRWc+5FWj9kJ3y9NqADVsPHbiec6twyKxvh
5iTQMPg3kQgwQFNCBopGjHmVmxghGTCPMNyqAS3JrjpMeI1NskEIBBdcVjsxO6ZjSavpNew3NdDB
YjNVdjIwUp5/9nq3XLCG4jfSYZGYSI6/e71Y9uogKdVwqzcbBAFBaU+5LfTnBiH4z5JuhXtfJc38
q9lnip+1SritU7s2DpCEQEcXDgi09PDys6zrdta5b9XQw6RLIiYtqXN8sCtIXzYKhPHrVdMDJsBb
fo9lOPAosvgpd0gtO9+KkMm17SWQqhWScDdpPEsSPyexXoNrRrvCOxjysRBiqsTiNsw3U5bQOtMt
/1ccssYjewnE6JrssvRYJxVVo2JlZq+13u6aBhMLYCTCY2WONCrETYk5/yX8IZLNqINjl7xNm4vr
RgGReniLyboONz7PSibkeci8E//Vy98q5RWxj1qP7kRWetY6pXxOmnKP/0KiRiuk54qeIuXTGMSp
8MKaULIpRMpshgdhTKyM9Japj6tRly0EoZuhOpcqIocM1k6TVqGk0TbKdpOPAyvQdvVV72MGjavF
CZlr7eiD+/PXuZn76KKpYN+VDDr1dTb7l7hX6ILEb7I63FbiJZR2Y3TxYHQGBN+VdgzrnSfGFFnh
COjgZ8m3YjydSKaIDjdTwfv7ru2l1PVh4LfhNvB2AF9KxWcEYW9gq9MxHz+y+N9keQixTVVVsdUS
+y2/C+wkuW+DXr6+dDl4K6lcr6X6rB20Fxlp8hi4WfD5L85oEhOZDqbaKHOMq5U8PUjS9PrOotod
kqMXjxSgCOwI5rIgTFEXbvWWDdG/SJylskLfl2msZ+FWko51tilhfiVQsmoXL+bns11//Pxdo9gH
7M4w0fo9py2i034qS88Pt4W5U7RslTc6NYOBp06wW0Yy2mpzqVJAt2Sgvr9gLM1bORMXy/sjkTlf
U8wvitu1Xi6XYhFtfbmgUbXuMFVYStYledH9jhJEBvmEOUJB8m7Gga3niTX0tdXKvh2aFc2QXUtD
shaBSenjS6cJtjACQgpcobgURm9x3MwHDqTWPi1j4I3AAY3AYMX02sG37vW4Zz6JaZ34FLrayDqr
O30tNc++1h2De5C83ZhItKwq2y+xGpRULFQZ8UNHSj5lP2FTJzI/oDBSMvlVSzKdwreyS6iXHpL0
MiG+yYSdiHA5gIHrw6epRutjf5q832V5x/ERLzbp1D6jUki7eqNUIe30s4RMKTAmWrSYQ1OuoyRg
cV6yMm9hmFIHhh+XtSO9bE213SHE1qZtU5/E6clTdRqYp5+1hGeufykJymyKpGmSqc1bNQaxrKvY
RyY3Shs/ccdhkwvnzF/QxTlF75q9GrAjKrB71TT0mUMjXaCTVvXCrdeYTAl71gk6IzmhRbmp09iR
vRfYmKFG+mNaTe8C4R0jqyPJqho+0WOD+80QvJ1VIQAc1txFmyF2R+VjBDKdHdtAt0ax33RoL/eP
JrTs50u65Y6//nrpu2XKQskYyxi/XjXPWL9IdfWVZJ9T/VFX7tAu2MGbua6hYwyyqKgof853iwtx
Ik6+oIfbuEAqFn/ALRtpbEsasi9yCYBEV+NZRiQAZDBtQgZceszCiJrVsc/2mn4kzasRRg6QuzqL
mY6kUvDfvOoTI42dpKtWXTPQrFbXctgxoUAyM55RtGNKnNo9kI0wqI8cUDGywhWQNzdpjfVNndMZ
vp12plNH760nrYKS2HIEH4oUQ6vCt7RIWRESFiLi9F4FXaFEzO2hlh/kbudp/sI1AWe4pbqGQWRD
1lWimVy1vxgYtY9MM6zhL9JpvJPz14w8DPInwiWo8lSbFgBYGNl+ehSK9iBM7UszdsgE2m0N+5Cq
yN0VE1BdwNrurSwbKqfC/TCVDBCS4fUPaVTYguHTvrpAq39FSPYRNRhd/gi0XOg2XY4lL/7K1y9B
jfmmMpIk4N6VSpCs/Wor2IJmsLQUZgz3KuYyLYt9hDUJbUpL/VgMGw9/TFwO3GhaU1BzkjbJlNxV
KvXV+D4dIT59KKgcylsvR20l9xHQHwEJN4Xo5OkxRHrdtv0lK00W+gZLUW6Qp8SN7nI1Y+X44eNf
bSibRvsEiifEtT0IzjQSC0CvDNCk6OOVhHitDSIHC4dgAaWtiDAC18cBnbQ869luzGvaNbvIIE5Z
XJqudJtw06OVAS5LlM6NIVt59emPMgKuXVj2jhhWK1xZiciJ7HrxSBArSUK3bkXtzdcxayEkli94
wMShsB+6G3emJZJ46wGtUF9/frc3gyfDREgrypIEZzR7uBXYqqVEpnBLGoZtdPEeqFn8OnqqC9uO
4Kkwt9hg6/wsdc4Puxo7U1RlrOdWMDt8TpYwJ1/2YkkMOXgKuDoHTjnEzU4lxYsMQD8K1gQpYX6n
4XrvMsPGbsSVgmpXuQM/kyrGJ+o/YIRaSr7xo+mc4Q/lQrQTwTWNkcVJuxBj3vIBJpoKVEVCnc8U
ZwVrqakqP1SGawKQ1G7eH8Wa69nP13Ir8kHgI2roJzZ1XM/351riAaVJhXgSVQnoiqofYauDxMUz
/d8EzY4TKsKgSwMEAarniqygvHVEjI53/bOgmxHW1yOp34+kB1oBLmCDI+lunX/yR550AVMb2JRw
Lw0m2nwzWOgkTO2k1FY/i7/llb5Kn9m/NO58JWtwzqGyFWnHQWHEdYDBNTVngKJ/lkZuaoksYaG6
iBnxynyuiKSXUo/+YohbNw18DLagpOZzgyJWhYoUL5f2rccCVMvMZGOgTKS0B/SVKLSKWiRfkbXw
e24eXzaRF5mGpKP16vvlj0mhaNNQXZ1yXGFcaheycNgVWsg8Nab+WDBRP2vpm2KeQ+VswDpiSjct
iEbN/lj0ug2kauE3STcvSUHXq2nKIgbVzuKcxqsUNa7xTWKyQUCj6aoLpMAwp72kH2AQU4S1ApJc
qXn1kk0RjAAZ7THTaCi6EcIfY9rJ6qfZsRg15LTWWKu4efqp9DiUkcOChR5CxImKU0V5ZdEbMxte
ByFApMQWESKUKhmBUZdQMgcy79Wvkn4pUGfWUmDBKIVCMi/dQ10T4D21LrKY2/6cA2OYiNM2qKKh
lNDvDAW/inwIdWUVtUPCY1NOQKj2alAh+XVhSf1Yo72ob4K24niIPxx5jbVvMYMw/gz8cyZPNiIP
br/K3HBaw3Cl7FNQ14hWnEw48zq51GdrTUztJt2RNAYZ4HcygKlc70O9Z0F+15mS1TcG4xlS7x01
E7Wn6WzUcMYohwOAkIMYOORFgTMcFB9rSPOMohhtogIyIkkmiXDXN4gV5WKXRIC0y/4u9qXnsZ8u
ei0AimdDX6B2fCzLgpbbwC1l5SnImsefVeNWNo0s2jRU2Ffpr/KVADfUED0Kt4rodt5ZzHkyrcou
KibcoSbHn8WRW8GRqckYmq2jdGnMyd9SpNSpMozhlgNViAOU6YywxRNcIf2Eq9XDYoPi8YJQbu/m
ycRXoTMTT7pa8pSmB2QQnQqUkGUQu6qnGmYhwyo/rd8gxFE8R0x0N0JgVISYIiM9aNC7hR/Cn9lP
P2TmAqq0xYwrswu3mbmTG3tALRshNIWGIvtShcMY+2woz0P2tiD45rUboimammbo2l9LTJKy70QV
rh82uetoCSMZW94UsbKz9eKTv17UqH4WeoVA/zrtF6Fc974EwmIuRBiMg29dBLY27EKEDiR+LeQ3
Qd4q1TnOa6crEktMkrsuNhmq+ixITZiczhFRK23j2OpjnU5Bu23bBAlndYe1DbRvalbVsA1JyPzs
XCc1k55NUGOS/lhFd4i1FRmwumLxOBMcFzU95aZMI80aPc9SgNv1SOZAKGFGdlGTiA3er7E5jM2+
FcStYCLuExfu/2aMwUEHVUNCi5nx328CteyoicCp2FbGuWltv7fjdpeTg5AvCLr9vr5I4t7py51H
RRtkmQYN8yeO0Ob5GycLaTU1/Q1sdk9cE+yXnz/0TefCM0OiEU1BsPZdJrAxo49LhBtQrqIVLAUp
cqh9ZOOCG7tpq0yCBeAwVtJfxX85iaoxGXKgYvIxMz4S+HI1XTX5ZxSOFHHhIlQ15/X9EzF/kTgz
HALmvbfaVOJkI6pfiq1sxOkVjgIPNjKcUH7iriIpCxeWHrwwLKthSE5BUWNx7eLjKimt9K0GKOhf
3DiwV+B8AP0BEn6/cX9EAiGiz24rou6WoqMcdQf9NUhPP4u5SbeAbxCRq8g68hXpu5xc6fTKDIAK
DtJFBmjFWWOCIblIODnmLKEuJhlrddgl9St4BpmyA/UjTEcGx6Hg1H6WL4RXN6OrL79o9kUyvykA
xuMXmYbre1voN9KTomA4/iLicTuO/iJsZq7NQIsrTEEIt4n0iSnoKGmVKChMViBjucmgM2b0H153
4YDHwsUTfo6Z7VR5X6GkqoQAc5mJ7vU67pIGug4jiQAa37kstiUzaV3/KoE2pj0YwqbqYkS+leo5
bfTKCtT7eLS03FaTky++ThosHEp7zUocnz2ptXLTLvOnSL6MxO20nQEQsTbRXdIHjpr0NJQwc7sL
HV+rLQNsANHHQPl6opoC+FEgrtIkbGgPSpTQHl6bCE6umw+1h9Vk9SNGzbjtKNJW3HTZKe82vXEE
pmHX2boCNNZ0Pa3ybC9FIw18xRYFieqo+ekTaIQsi7W73PxQw4ABcJOaS1wJVJDwwtoX2Rsso0yp
LIeW3jeUM0k0kB9V8zCKD5Mk7Yvg04hfhCC1usQlxoFjDlFaUYRWblEkTq8Md/xvtmXMqgh8P7W6
C6f0MKTBXgQvsQEbITR/AzbjPrAUQH7oazbF2SoKc1sBOzBsj/DKprCQ396wZ0A4VYwukQAF4C1/
f11eWWmhKCH2wrRcawpOSm7CF1ljeDf25Zq7uEUTeluvvsicZSdRJvZ+FUEmSHKifuD2q2ixK1hO
eOnZiM+pHFMZ9lu4A8lx6PqF93vzzCD2qGCu6mjOmFkU0KWEtJQA/qNWWQPZTi599UrEN1gwDk2H
SNMWntKN4A/EHNG49tADSphZjKozwi7246vEHqNOIRhJTYJPDRiE1EevGdhQbFIZPrL9lDN1o2kf
4DwucIVuGK5vP2P2oFOw00N9+CfQjkLg/uc8oijnIOgFBrBw5hseGa5YMpALaYYmybPIS5L0pB9L
5MQt4iqD8xH8N2COQNxQ2EElApSoftgk6C7taor/MZUjlcXXQi0Xbv/Gqb/+kL9K0+qoBTGBA4W6
eSAHFm46/h9n59Ect7Jk4V+ECJiC2wJo300nGokbBGUI7z1+/XzQLJ7Y7GHHm6vFjZAhgDJZmSfP
OVU7QLG0Pubo59effflhCwePLAvPhLMsa4TBXfkGMTOZT4A5LQQdEPFUJ1hH13Ej8NzPMZqP+8/z
lj//J9dKqrwrQoOzqNPy7Ui7TOszj0pyiod1Ma16JaQBnDkzhPI4frTy41C9z9EPrXWChtJZd2tt
QbRoH8BVpABItPTYhYSb4LullA7cZq+ZuPKji5x0fCgHw/GjVwGTJaXB+qSMtldm95YheWqSek0D
Y+xejqcNqLQ7ZSV83cKxithVi/UY3qRy7zVlvBksfBpD3xVhv4tzf2fBUKoXjOi1mgIKV26xCey1
JqS70ceGf3qChCsNj4r5zBlfL6ZgunDs8RYCyWi8at1TOWpHI4eGRig16RiB9YSwYUpWn1nq21En
8gOB0AQ36RuE/Gu2e90SaetTb/yobmn+u32neXU4L8eHWLJ2k4Su3JNS6TpUOtgMYBPEeVoHVEmj
fC/18ADUZqfFK0t0Dkg5nRm1F4TR0jHlhyjddcprLZcrLWidqvG90d+15vskZBdgr26eu171ctjn
8aue/Vygaj2r1y2g75K6JPTxgtdZ+yFk0xuL0f1/LFRTU2yVRBZ/j7OF0weTn7YSsSDJOALreyH2
tjjxZXlF8KVr9/Xj/lZ3Z8mEoVgy24I0DqDsLPboQ6PqFteHLIlzw2m3FD1Lt1WmL+jvFnlASwsy
zO9bpdmFgOGR729mP/6WWRz2FsSguTtM4/g7aSMItunkJeTeSfBKittku46mS2osKf8yrXW0X85R
ZnJswIpBXOCR91kMRmM5kOQXCUBYQ4Hzd37wVj7Jfu5Ugm6jeBraYVsagDdNRGr1JiWIsfyM3uve
GGOnkh2aB2NQuzghHDXz+etRulCjGZxJQONiYbKeZ1yzUqaAs1J4NGr2jnIquUgmNlfsAOla2/HS
KfzhWWcnf2Hmkqp2UXTUtD9jB6VRcjmMiM1G9qAms7MJiidb+0FeSy/j68/k/pJLYeufDz1LAZSp
K8vCCqPj3NzHEkoATvxJNdfY6e4WaUgyvFEAF1ywKYaCW6vfoiH6Lufvg+82Y+oEhAWEFXVx0oza
g5ruzHnmNd0rlYIbqfU3U8qdRjLchE28aD5KCekynC09Ws1D7032uFKDQ9TtLTN24rjcxRz6RWOv
wd3ZhA7bOx0zTwl+TOPGqLZN/k1N52Po2UXvSKHqldYvK++3WcfrZm5CPWbTe5ibEBD11AzvWf7a
a/2a/GXpYDfKWzmckIWEP7vq3oyoUSPbVeDVtqcFIej7J1zA1/P4NCjDSbJPWQzBb9Cpbt4Dkr8l
k7YSd+nA0engRw3+U8fu4UK6NZFWzSp3QT2hMGpEojY8cfXfarbq/+2BDn+FOyp/IYcPVLfqipbP
EuKq9i0V8BTt1s3kbs1zQwq5r+f60gEFNV1RULOQCZyfvmKOA7aUHx7zbgPqizoKgJTjn9B6NZm9
lHJQmZNmkczCvD47fBMjCvpxtMJjVD2n5gnOG92N/Bq+cWmTqirsHwO+OzTvs8KXqKmYYaj/fYpR
vpvmvaW+W/nrVWr3pWYZzxCLj5dtGjzq4+E+2p00mLMWLsAoyZsjGc8Ks6jl9xx7MvC+1luPBYGu
LF78bdVUTuGzj8o9ihWIAEGx80OFO5dPFiwWzi0VGU/Q3FRWsAYh+gvufj3ZxsXZhouIx8XCbJHP
goo09LZZ1My2EsB6TO+AfyzpT5qy2OmeGqFXyrdWeZLEKaQsN8wBoLM5zUJZtYnp1eV4o8y2W0ib
NEcllOle4Fd/+fuaeivKYNMO7/6zOR8WrRTdZQs2jNzIpCk0MDruG6SZUrw38c8FKFhw+rDfmzHb
iJhBVROJjB9oew36BBjOFX8o/dFBW81aQAFNfuBI70TQ51XSHqHaG1uLNlFWrpqYusStyhkZnuRJ
SX2ou/rUxOJRm2Z6xrOjh/rq67H8699zfmKqnJasMI54eoMfZ9+wrGHEqjQ8ygVddnrR0X6ejsF9
FZTeVMF4hw6Tm999cikKSmRlNXyHq9qSizOKzMUS3L+mf/IrnfTW6PRpCI9q5dKaBOyI83QNauUI
ztSY2k1Xn5Y+irxTpG069HAjTkszaYghvqKMkkhwrozM8uWfR+Y/73RWWlAtWbnd8k50khYIO70P
Yfp19rNiqq7V7gduzBseTT9cJeoVcPNvK/aLZ5+bWdVByFFkTYwHOygNbqrwfQFGwj8ZyYI63TRD
f2pDewv+K6UkG/47KtCcbuvwPsTKXq8smjS9xzh28APa1nBCaZOUk2NC/TckcSDcC3/b95GTsMiH
fifFJz18SdRFTtWBN/ulvfL97dhq2yy7l2sTPnq+Cpt36tcs7v8yMbMIegoAZUBogFMxDW40Ta5W
XhmNc/38Ak4awEM4UC3RULHPYFejU8uB7JpYSDkLx2ZEyVfu6+JFhmfTnYZFBxrVe/CxyNzXHEjc
kuAIrXY7tf6LjX+9Mi6G5n9e52zLDPLEdXFaFx4luM+wZs1nznOS6egq+nn1y89KeisZNamsWlI1
eVO91dJbNbWOT5lr6I2LDgsONoNhJ9+jMoVvT6lB+VAAN8nzFTjj4g4liV+Yk4asn2fyVTXLQe3z
0VTXQflm6MMDOYiPENAQkO9MceV5l/B9Q4V8ZWAFSxftUyqfRIlayXw6bJh0vDPVNxFOe03PCVFv
o6gcXUDaEOqVbX9xck3VAjnCiBCw6mM8TJHj6f1yukvDN5ULYIAv0vpbm+3N4prV2eVP/OdZZ/lp
GtuFiCU7PA72S1O+6eI4DBtN3FrFfTb/oeS4ivNfnEU2k0mRpJNXnK0nfaxHmUr+71mf5ouKsVXe
KLkB8e2rEVRfxupTFPvnaWfVWBY0s9pNIjyidd7WiIPRf5MZ0MciA5bdwtcPxFY9lb3atI6hhBIn
lF0zey1UVOly52nST8mO4b+1K1WN13oQenn2TqFi2dto9J3IfCjSg0i6VRvDLJteFwUygVprkXHV
8FvJu8PsVkODEkQIKVArVUa3nsAplhYs8XChSSRkAdDJcmtbjeA1wz20ILmj1xA9U8WBXLpREl85
dy9OxLLCwCig5p5jdXZnd3GZzOExUzcLdwv5h6NVrpJgUIGmH/7B1zHLuABHApP954Fnc5F0jWrE
icr+zd9N1d8Ude1S8dBMgtI2S+9JsefGT0fVlS2ZAMQdGQmOlCFwTBQv7Z67oN3M7c1ozI5U/B5A
uY1FfKf9iZocOY9Aiyxcau8tBoVQ3/b1XO3N+ST1zxaCWRgLGOeQOFq7KqZ/8TZFEHOm3UIIqLLv
ofxdhntAAjr6T5BCUvVVGMoqLY9jBf+22PsQMXhVE7l5M6I7gf3OqTOUP5I635SYF+RNs83qGIKJ
7SnhW8zDBO4CZnrN7uNifPhnHM/iQzCU9MpGTuZEfpSIxdEfuT8V9SmRf389Y5d6MhCC6aQiDCGO
ycsS+gd0m0M1R+I5hsdOWWoaSObrpX7EtQAwFaMG0B3FvKPwWCgtXz/70kfCnlnuweWXpp6lPmbr
i7TtebQZPBj5AuEufPX6Hu381w/6G3DOQwS5Jzg5Bzztt7PhbBuUpmqZECJ0g53LbUwMajmkKzmJ
HqrZX4suRVx836KLZ14xp9AG4ej+awoPlgJE8yfCw4lDyY/3sSq5cHKgtltuaFY3WbMOhxKzghQO
52rUQHgoQo3q3kZxIqxmXRv3dCZcv6/cMsWyiiQd4kyQvrboYywldkCqKh3/hEB1yxbZS70AMznd
mwL6YrVQ9fg/KF9m+tBUt7OhrY2/SfQNFTjFZ+oPt76+wv/HySAPDn9gpziKtls48yN1RAZyULGo
4RumU7DWUtMdNJMWb+ESGZvW2oMuMeoaaqDFiSK9qm5ZIv6nCdAtpC0K+pZPJC5aVHUl5jA8ViBa
cgfBnW1TwMvJW5eiU9UbZxygOUlPLejZGLxff4VLiTaqE1loss1Zf85+tJNp1ANaYsfSug1gZqn3
UboBgysMV4Bp5srCU1wCdQaG//X6u7DQYa8JMCIV8EAWZws9LywrHgvDPgzJHtSG8xD/iqndXaUD
XXnQeUKvxGVhUnzalHSwnu/r7FTD9Uqeru4oseyYswn995PO5XpGU46W1ln2IZKOerWVTVrGI/Ku
qnZ98L4Zm4TcMm9jpVqnuFGkuVhzeViJSrtbpTLITT7cGd3otPPEoXtjBQ8aPDkf4wk/hAX7nAKc
TT0U+Np/tHwZwP6ma4ut2hxtsKxQ9Z0sKzZ5qbjJrHhJ7B+0VAD8nUQJeaHW/KPZF0/FAI1Myk8p
1K//ekpBBui3KUJA0pDPgBNjSOkugPAtyj0zuMkALvzehRGpXIWbL6XnFvFZhdcsNDRMZ5WArkAJ
1CPYLjlkAPVkLLEqfFBb1aX3xnpCK2bVsuPTcWuAFZgGI31VmqfMfNWv7eS/hLKziedlkKnZoFMm
LfGP50WbqSPKO/CaYpEMYKuDhHKrN6dwQDEQ7ePEP9mdvmpKa6tG7wVhrbLBbNDPdq9dhrw5Hrc0
q1Txh8max3spvYbS/R/j9Z9XPEt4Q0Ozo7yBP6MY6br0FZxX1JU6PJnjMahzJ8reihgFSv0QFsNa
I0Zy0k39OxYxEEYr4/7rlXLphLV0TVaBPeDyMGYfR6xQWon2OG0tlK2zoD/Y7mPzNAhsktgswRvm
MaSJWbXn6VcefQFEJNShsjM0jRuwPwWeUsrCIiD1l6yTMZ38Ah2Y2+PdhPGk4mpQtXBXab6H4drk
fka5OvEKmPB8/RYXklAc9blaTaDtWJbxx++fMxFrdOvDY0vaHYl7VK4QIltBd7rZVOXq66dd6gV8
eNzZAtXTekj9FkhzDlbG9JpKe3g8jDm5t4j+5M37cIeop0sH76qIU70QFbk9QDY1nDsQBJzvVDmU
K4pMytcZ9WwW9J7ap65o1u10iIKXKfxmNtukcax576d3/ujm3UsXr0zth9lxuG/N6VaKvs1B47To
/FMSgBj/pfxq8Lq4JC2UzZZmAb2Bh32ckqY0jSkE4D9aquzM2jtGK7D+Bs1wenkPYZU8DLIOnexN
KxlXDsNL/RKLYxh1pInolPH6+HAz1qI41sq/1aHUbVBHpi2sq5tCSSmSVrxLsphshc/xQmjIBIna
lRV58fsp+VVZWyiEhPCPr8DvtmIeMqp+KDTqvZrtaUAMOp089MyGcNCaW+YSDfprFdmlr7dlbBpN
RZahj58jHJ1eZmU4Bgw9mRdOEXTGegt50isj3yf7Rn6WlHsROl250CqCq/yNCynCMuqkIyYuTep5
D6OMFQVjqhSUS72vq95JptZtYowPDOwltl/vxc/hx+YxNu5yChUdwOvHYUbeVsuJOkgHxjib9oS7
zt6hSvr6KZ+/6ONTztbTXCjJUAczBJvJFSgshxPZFfgxldzXD7pAX4RjLdONsWyaAsZ5t0RXqzgx
tU5a0iuWaZvmO9yKvDBtT35gOgowUaBwqWFzK3ePg7S2oxeoGTBF42qIHLnMjzON4KCfNpPGBTW+
9/X7/Z27j2fz8n4Gu8tWdEv8PRj/qeVkwMshkkvpQDNsygOnN15TBHmCnn+E9VxZSk8BhGjFpTxQ
7ZvA5i1yU8LOojiWItxNHArjmO+4ItJdsgw45fyIpSkRpWviEzHhIfezbxutj24VWCEG/lip2u1C
ETxBIsOHc1XzcxJhwu5EKb+Kw6C68pXn0031QKmKFETH1VwV54x3q/Fnc+ok6wBIjXGKCA8VXj8T
2/cK6+f83Pr7IFsXyNRlU6j62bmdtth72rVsHYrsMHd7JcN4Lb6h0VllJJbXKKhLyPl37pancbMu
zT6wT47rs5BU+SM5SzVZhx62ay/Dh73GHbr2hLOD0U+tOp4yniCLg2o/o7P/evmd7/bzLzgbL7sq
F94yro8UzY4k3UJEi8IS9z3tSu79SaL090mgpmj9DHwSz2OYLQ1jqeSddQjib3hXevJ+KjaalG3k
8k1WXuwYz5kk3PTpTj3imDcf84VoaoVXVuK5gTGZFXMGL4pwuigPz3uayWxaUSo31mGotbU00XeD
VJnG/SKt7EJjbVogikWM0WT+qmYPwp43bfUsZHrySbOz1XB0CiN/QBPYXpMofSrQ/r4bMhRuMlJV
wL+z2Zhz4ceFXVkHK9rKs0pd1bhm092YIDnFjU/4KlXFs7OeIxa5DC8+FL8q9T4f4MTSX4yHYt8H
9qtI9X2jbCuF2qv2YL2shZA2xvxUlit7yJwuXWzqnilG9FXU7KJoeLCj6aE2ulU4rxIr86zwTS0F
bjLpOp71VRqXz0am/mY0bmMzuLI2LkQHFYcHlGs2BQr5zccjR8I10/LLzjzkKeyr8mbWT6NdOBEk
RfO/PHcY4Q+POqvqBT1D28pa88Bs18ZJaW5oVaTTXm6u6G0ubKx/H3S+3Ee6lmNdN3yT9FSMspuH
97aEPOOaHuBT+rp8ERRHjhAWDfF1Gdx/zo9Gs5txErl10FV3xEkKkomgqg6FDez0bKs4rVjPNaZf
HZyTiVOsei+HdyKwPAOcfreKN5OiKlIPvFqXRY95/GuSf01Sd2WSP/Ho/74o8R8i9yKzOr/kfdak
IcK6xjqM1daUsjtYweuRPBu7YqYCCq4So1tfhfG3ZXn2akRx026UCSKNhU5nSvCjUNaUXFci4IUj
g5C0MDY4m0jwzlbfNKdJIIraOuRx4czqeJIWR5m02Q22cELTcCx2jGknXp7j9WoAyvevuYE3CIgY
Kj7FF2t7rWeNG/WvaZgeU30zDeyvPqTMfullsdXmbDNiEGEX6SqT9CV71jFGJPAJwLu+3OfRCzOj
AJJgdKLpmdPIjdcaCCfCarcrJW3VjdJqFDjxtiGcswWz6TwJ3mO9LfX0JKXhxljK9dxfjdWw52qe
VT+rjwIHLSWU3sZyxqXuLTDi28RKGndUGw/4c2sEzXfYScevR/RTpr7MtM0MKxohVqFx/3FJ+qVW
N4UWEcYgSGZGBzeTxuv8R59+moHqpE2887txw8A7XJqB3e21e9H/jzegSCDn48w5N2SM+owp7wPr
IDWroMM+ocTzTF1jNCQ9h9lOx7kJN2Hs+arx+euPP796YDlf+PjFTANnLAv49OPHJ5EY7HT0zcOs
J7vB8ifPgtc0hSo81Bej8XdyYnhpMDtxd9OOXDasoTjA/q3Uo8KJmwjWn2kcQNQDE7PG26/f7pPo
nrcjXbGsxapS++zL0ItmwIhFNg/DSKOgPY1W5dFEwKvOJdlnvYbWcD+ShkpX67elFX+WLC0GI/wH
oLwUch8HhhFrOsgAxvLoMNxwqkzlOm2/mWSbPFj1T0ALhV5dW40XUiiea9m4YfLlFHAfn5uMeZnl
JuoKyd7nauvSMJkFLCUM+/TxQbXmNSxMgh95yZIhxjH93Levh/1CiLH4ZpXjDTKVIp+dOqFp96PW
WvpB8U8YqEhIogrxLnldfBv+11pwppgMgs9dqPaadl5QzJlUxPGk64clbllK76TaM4Lg0jBhqKD4
xr5YBeAID3kdASTdZ3CqA/yUGAIxPnz94RdOdprieMuwIWwdQtbHsQ8so7N829QPIv4GG53Uf9T3
YfVcT9dQs0uzbFGwyqTigCPnZKXEHwYI/5F+8KkilTA8RH25q2fpxQxe9ZI5lrDORl0eiU3la05t
ySsN+Sepz9PXn/y3oDxb55joUN4KIC3DOlcCtogntQE3n8PYKnQZYxfQc6VUxfflfIn0gMaTyaUk
tUK/tHlbUjxVlw66/6aN4boIuKA651AhA2IT+mAspGS2Z6sgnjgTYbPu1f50I8NzaUoMGfEnTFy7
wv3PijEM1e0dC6wsCmLuT12vXWE/dE38KE3aLrSNzYjPIlPQFYE3BRm2qZjF56/LiTKyAG6XlSnl
4lvda6sSJnlUDKZjqtO6JlLlanEyqu6mKotjZb9BNEIw6yllTFMK0ZLCNbKNtFZhY4wPgxTc47vm
RHxe0PReH2OrGiC6vYX/njLwc9TeZ/bj12N/Kfgy8Ay7AD0VyrlNWV1XkhyMg1jSO6ltNiYed03Z
4INceFPhwn9alLJx1ziJvVEh7Vk9rNWic/35V4lAxLHUu/ikXGOsnEOMbEnbNsCN5EWWIc5DUIsY
lDDfiwN7AHBtPab1Rk6t1ddfL5bd9HHlqaQvyBSJNDLkkbNIN6d2HxdjLJYwE4/Gi+1H90Zhb0yY
oVErtkOZHSymyczylazDSI7mdq0UrwsjvsJTKxq8tuw2bJVRsxw4V8clEwsi2Wuija9i51ftO39w
rHGl+/kqZtEJMbvl8OCnx1CfVmWKeaeWrNK5um3zKgddaW/HmvSpGW/TrsQA6Frj4G+Nff7RqoqL
zGKRhYhM+xhilCw2ROH32gG1CdhHRls/LnA5WCRzaeRQM/ldcmdnNJywE9Xx5Iz6U9i0J6XeawYk
T2OTK2+1RdQwbyqsvYxWPHDpKCYI4TrRsctOe25xGLjuYMqMlYyVeztqjpLe4Hq+F9nV1sNfH4pP
XyTosAt8Xxbm7ccvYl/3Ri5l2pIo+zFX4Mn5TrOkrZ5gyYrfnxpi5AwkX/ZwW4J1qVuPcja6k/+e
tfZRg3GbFcqiFvCsxoA6UWm/h+ERn5qpcUAoHmfEDZbwHaGGv6UpQrFr7GK93AWJdBgpFGLuZY5y
d9SCd6tON9agPIkRs6FuN+fSMcOHVteGjc6xTcpQq/iy8rhZDzex6FwuP1gNA2KH0ADj+R2VYKaa
K3ANrpRoF04/RdU5scfxMw/Pvf40RCOc4j/LQxK5vqnMel0lpaeopZv6/abr/A3i5tC+6xHqqwOQ
AJFEtl4nfCdGjKGixN6jeXLGuN3oAzcK0ISe+MApMVbtps9B+DpYkIHhBio9xtD8gZEhRqyDo0i7
qC62vsKLF0f87X7SryxCeER25VWiPCzAgG5WXmLfB/z9tDuFVnxf/qEK+xXRxAxVRaYIH/ZJHu7G
gVzSvovQES6/1fTtja6AH5qQhToIvF10Kq0UpgHg3YTrc+pg136nBPKdVXhKOhKiwu0cp9/1GCKL
yNxCL9d2L63CIFqMPLYi0K5AIdqyNc4Xmo4PBReJLJHpHNTXq0yNZqTMh6T5aXbtbuSO2yLMaALv
7Qzq4L0d/pTzn6r0TTdu/ah2uuwnHVwEs7+qAM+CzHclGpeJ/qAk+wQ2sKgfLR1S6El0697cVN3d
qB2m4JBoK7tZl9dsZj71NTGO4u5nEnyFVhViyvOAl0dpH/mqemismzB1/eIBiZ0xPo36e6nAAQNC
SbSSQ+iPuVi5xJ0XP/gKKxxmJDA3NrmyoxZ7E1Nf9Tf3aDlfB+QLtfnH9zvDc4ZUKmgOC/Ug1S9h
Wq/y+d0e86NqYU5s3c6GhY/g6Jnym9VRBHT3mD8Eue3klnzbk5iXzSrW7pThxdTui/4w9nCbo62N
MDczrzp8XlwMoDAEHpMc3Twr2kwbTXklFPUgmze9eKDJk/WYGkftJiVowg0uwpsWE1mIjwKxTGVc
QWYuAHPLYP3nBZb64R8gI9e0cFQlXgArSMhmj3m9XVhfGMXbTYxoG7L5QiruPS196WdcldFLWca8
lrpfcye8FC5/Wx2bqVt/PYv/K0X7tE+QwC8phcV6W3LPf95MLkelE3KsHbR4Whnz6DYTWEtuuU36
zRAb7S6ZA6+gK4fzhCOPgzOP29C8y+Ifk32TxjdyVLk6NyBUmuvH6n4wcMFpMQ83SyBXr21ifHty
JOGlmx2yGakeDrtpOzj29GIpYBIjh7CBs2EKTY4VpEsr+oOur97SRXE0G1YSLgOq7KmZco+s+CRV
kpdrERbQiNryBnE7VJnmR872HttxHaQrG95qTrA81gutsJF01+xRaHDMusLX6ZP8VnLfjbQHnTMo
Tl6CrnTDUXiN9avMD4b2vJihpcFpih4k8yUReCEtACn1vX/T5vu2PzaKFz+H9k0vkW9FI0Z0uhMv
TknDS4P6pxyekT1HhhePv7oJRp7xYhTcM3TSymprM0BV88fQfuj6Q2Lpa7HY3MoVCsnYaxR5F1Tx
xqiNnWwFO1vWj9gyAcqEZuoljeUOuYuN6zpCXt+rdwmYfDsl2GAnbp+ejLbZ+ZK5CrJsIxm+E6MU
yHIUm9lLIRUIOCRP1wmB7X1u38rNsSHFwc2PKEeMrsvvfYoJuZS5jY+JvDGSNOluDjt3ym6n3thI
ubzK634tWY/oOVbUmOmvafZdVUK/WiNelb/PfITwzZUhx/s69ff1+MuajNVkVzd+Odwa8uik4bAt
suLoY733vZzf9OpZVrwqLF2RP/TDWxbe5R0X9kRPdn5Qeq9EPyYSt1XcXJG91E69KtoUguOn+JGH
o6POXpE8+GBGBZcuhBybCWG8F9ZLXv7Wip2WPNnyMeBHGsUReNxDWNJIW6VeQwU1rEct3Xb4hAUJ
a6LdNmKbTEcaeK6eFFg97ZtqJ3f7qEHE/UOE9iprPAnMWdaepnYFS92tiwhS0N2Mw7967FCwleF9
QTSup3gjIMVZSLOAiGQuVQhHj9avI+QbWZ7cJsScXcWqa9/ljxQsTljPaOoYy+ltMn/OYvG9D06V
odwEae7U2YtReel7nX1r2m04PBndpqhue1FgCQ+T+Qf81DD8o9dvdReAlNluErC/Frd3GK3pdio3
vn0I+4fB/GmYmwgIL0lQN9kU0XLnzJQ6ulgH9a2hYSFzVLQeScp7jtjXupO48UmXtol80lHh2j/1
3pt7E8oGhdTTqD6aFp4w3/L8l9Sdmnlb+46OfqXEobs9GbMrwN2boyU2c/QbQ0dHhmLY9tuvQxno
24UjH+8dm0QXT9lP2rFSAx60Kkk9ZHW1zWPpLqy5Cq7iu5hb1CvOYEsHQ+7woLBWSIriiCIThZ8d
26uBXHqg8x2rK21onNzgmqjp29B1FLDRoaaF0kPxMrL2Ltcw2R3hyvSaa1VcwpPdZCugCorEbtuk
1VE349MwVrch6dFUY0Gc3yAERM0suUrTMNiyp+TtXSW3rprIzmDVD7HyoKvLBsXmO5GcMHoclOQ2
UGmEG64vP2At4Ph65frhJlDkQ5YTKpoCb33omsGNLN3r9nRQGgUj4nAlhz8C+ug6nmtpZToTpHAV
f7ZiHNey/Tr0qhPmXFrwaAd/OuuVb7cibhKzJNcwkt2Ys1vbap2HOdeYjK4d3JfRe5r9mhvZo6vq
mmHiysYjV2y7DJanR9ke/+GdaV014P/cZaCgBFaBZYb3EO3jjycTDtJBXeMjclBDgfP7zzmBHGCp
ZEK4jOhLPTQmloNRd5eCY0f5WyMkF+0m6CWT1V3Jd5S/WPn5SQlhasG4IKjo5xhfFSgTUmYSHrka
jq06r0MqLIs9G8p3KQgobS1mfMkw+srrOx0ZEr4bwLJ23niqNK2SiTu2GjL85qbtuDmrJDFamgNC
uW0eappf9WR7KeB5RwoXFpWTeorCrVncshC2yx1hISamT0B8gzHiZfGtl6R1hU4+NV877T4WxKyS
W1AwpKMfybafV1Gs3+Gw5YYp0lnpUE5Hih2oQE4bm78mvdjY1d6PQUC4rcFPb6a659aIRHVywdUu
ko/YpOJBQG25dm/G8z41kgz3Amsramm3GPSpZb4Z5sFR8ZwaoddLHDMixzJ7LDa1+p1DF8jlJUQC
3SYvabYLWq/Lnvv8sc7q22h+NAttnZvNSsMPppNDZ+Lfdynl20jaHbN9oA3DnGxE6kSaupkzlT/W
QLe53NN+MuBMSVctLYyLceSfiT6ruoduntMB8cKhEDJmtVw3kZfbccD3CqcJf2Nyk0hPNAmi8hAG
3NYz6F44q5vKDE+l7hr5PkrfSzXfLZbuajusFf9+yP7Ygnvj5JlDtXQKnHhU5aiOL8V8Z5LoyN9k
7CxJWcpnM+UaupueuwC0P3W2Critpa1AN5NNlN8Oqv2QJ/shuGvLYiWn/UaLW9eKq01iPWScgXOh
nWSOyyHcFBPLy8boxkrWFtp6S+ySadp9HXU/yWiXMoXbAYQJm1izPgmHbDkr5Uma1AMu0KP+ZJAG
6U3uRuaNEj21iPvrlo5uDDkFHnooPYYFeYqx3A7jilFD6v0aRHtEvxhjYEJ+E2bgtpOyjknKYqqZ
Oo8JyteMeS7m4/++9VnxEtmFb5jzoB5CcElFIbIGg1u21MZD+JCq8HkLL6PRROLilH2z1kxaFjlA
YqIefP03whydA9SROQMasfl6SD9pUxlS7raifQ/iKyBenAU+vVYno0S4ctAhZjabPBKrQP6uQkwe
/NGpIuS2JbkxO19MOVdZhl5QSm7vP6jdNW7cZ3D/L9YIq5YL2WDYnhVO8dRURiTJyiG2NjHzmEOQ
bm8qghZKjGx++PrLl1bBxwi7PE1XYF8qMJnPL9tSs7D2dalTDiiGF6qPyPelsV8AXDvp1uO0qRP9
SgH0SYymqTwTQg1O9PjLyueaj4LjJyrbWjmY4w0I5v+Qdl67cSPRun4iAszhtpud1YqWZOmGcGTO
mU+/v9IcnJGohrgxGxjYgO1RkcUKK/wBRzNd8pEd/1VLoP/8a0ZVqfF+/aKXR4XgCf+DQEWbKzWH
pUmzqM8VUcsFMA1GCs+ray3dZyNKsVRraaf71lKb+tL8gnmlY+RgaI+43Mcb1TM466XSlkUNdcw3
WWDsRUO2RbvD9kd37J+i3lqaYLFa5x8VGg8v6ohqjD3rD/mUg9rQKxXRomKCteieXrI83NUIe9nd
3uGFybfpm9Xx8yhvPKr0X0/25wK1JuSCAKA5XOqWOSs5emY0IctQKyfqJywnenHGYl/qcy/o4xiz
Pntcy2NW541yqiV2CX2BdPA3Gcri0XUfnnzn3lAAldKnxRHDIA6cphUQax97HdpVYfHw9Rt/ghyL
Ra3TMbJkVCEIlGcfmr6LFo6NIYvlRbyQONi7UtIE+bRKfva0blhiZYVwLnWkod934WnhAcS5MP/o
tEFx8LU5yKBcflxprdOYiVpnioCqxQP0Ju+H9NYfm9rCvbK1p9ZeaJK9QcdnQ1pCC0PlIkIAfV7w
66VxitJ8UE4yZbtK1PiMgxyY2AKQUw/nIc23XaU/oljcSsWxJ5oppO5RNUWxdC3jfhcl5Ih2Iq0i
rTvkoHUqkFyB2j5r6R84Z4gDIyBaxtuuT44RMxp3D6KZXOvGtzB4beWBYmp6b/KV0Qz26Gnp9a5K
hse0KX+Ct8cBgGey1IMjBRus2NFIwXzIWY2kgwuzL2b301QI9QxdYBSACXyc/TQP09jp2XJy166z
g5R/A+yvGy6JOf0xStWkdvig69mZvODrsS9cGILSRpPKsBzgkLMPH2Z5MqCYwhFOI5KvLqL08R4k
oUuquwgQWhptdlNWnZe0ncoxChQCd1JasBm+ccGP1LmTi+ev3+yTyBKbylLBwKAYwaEtz3W/myDt
a7tlTZfNveond7k87kX4r9jmsapykNKU1LNfhvndCoc7ezwOEn6Y2CZ6Ei1Ge99M3l9Zxh5Zi75X
enpOe+u61aezN0QviQOyO1tPRuLCP0H6NvauxPJzBLSN5pQBUsjHKs2Iwr2ahqIqfwJXENKlygzz
flKsv5L30IzVQy9r9LGo2Uf6XqDZWhseORynuk6vuwzBR1z5MrvbRCMANK7x7J625zbwhv1ig/wC
IEODW0eDHIYj0Mg5J8kphlCanEg5ZelNZtxjB4wsucKN45f6UTK3dr3OzWCn01f4+ltdKE4zskGz
HIQOyOg3DM27qmbWjqkW9gFGkyFm3YH9QlqH7xw1JqOj6EV2E1DrkoNDVO7j/N5WfzXo6QaGvZK0
HEWgW2jKe4hLV0lj7YdovEnNR+IxE2vipnGTeElh99JCZrcgwYrTK544s4VcZhQu4laTT3K0J7/N
kFMvNna3BkmcTQvx5YW7ikgd0UBuRKZoPjetHFdOZTIWlwPbsw1PeGu11WZcwsFfaGHwFd6NNDsM
JF9tEQ1ipB73IpwCpMoNbSSeAKr4mEga061N2aWhTS2R0Jrag+eSv8spbn9hsM+oZ/RkXVr2Kxr3
TvykOU9fL5PLs45iNk0BdNrMWYsFWcVMjiZVPln2jikHpkYWRnZXTLvlqP5zVslk0MXVBCIe2qf4
LO+WZK3oeV9bvXzKnwYN7Xu308bVFoBcVPwt8zuRLy6E02+rZn4PAJYBg8IONNS5loSUx5OWOpN8
ip3bODpKbPsppbI/EvNJeLPTDIfSeEiRHIB3mk2Dqw2S6xXXYXRs6Ny1W3S3fkpm/Bj23b2I+nlQ
Y4qvQdEu5JGXImKLkEUHIsCTImP+cXqqMA5yreUoLylI+q29BUgInIfoSXFwCtJytzUp0RXZ+us1
cPGQIuXQ4E7SZqMt/XHgErswGZwjVTURelNkY1Q6uMWPAS/RHN9ccLp1uauXQiSVnzv/OEL7F8EN
QXefLz6nCjtrylMSD+0pi42BdzzTNh7kTdOrtCfKNXTkjacA7hjVQ24uQEMvTvj78WcTXop+mG3H
yqltfqbqK+1uIvJuyqj3PGrUIMZjUndL5/Kls8cAqCbYh9Zn7KKtV5NTSSFfeaB4TlGbalcUG2hO
hitDCbjjsDWGxylI6xkiZt3R1F8SzUNj83dgvfr1b0u9iSZpJecFpU9/HYEhmlI0fjHiGKVo30s4
/fTjwnNffGyH8wCqjUiEZ3s3CfQW0CcHGRk58u6YYhnlCcOTkVLxwnIU0z5fFphiwpUhU4N2MVuO
djL0CobbMohdGkVtv5U8nBpq46r8gUrya1BWd0ofvdgDhV76zv04bCcPVaTU2Ymzs062Xz/Qxedh
TxKZElRzXXzcHm1l9J6pc2x1XrWbIKSVT4hiadF/gLVqLAmapG/aZvIcWqZ1uqOUdcZhpRU3hVxC
9kMVLE/gSdxh31za1X7Q002q6IcarIqOzsnXb3rpIwNsdUwIVcQr84MgsxIbJrHDA+DvUVwDJOcC
loK7xaj14pGDdC/taDiHXMHiaHh3FWhGl+p9I7/dwCZFYc5lElMHOS/lTsILNfrLmMZS0evSbfd+
1NltjAxCJpUR7YM4/yMnG0XzVyj2ApsCrqlkv76ezAuUGMDw795xFtHkGeY5PmZU6EDeW1RwPLLA
wYvdNn4OIBsLj4SA9LgDukympJE3HcmIBUg1X2TgXrp6saJEQQuxZBuTnI/z3epeWA9SLZ98miyV
upqIQ6a7DNDoMGwIfpqQ/uL94O+/noOLC+rdsLPwokFroI74zmJBkaBARue1UQJOlvANSwPNjvJc
kvQ8sRho0jYyQR0SlogahOdlq9RLa4glC/adHI/iwqyY41VRPQYKI+nZqWru+ipzu2xcewLyQ22y
L3taL99gGlXgHOLoR5JamGBep+NV1d3ZcbUhPVk4MS+9vCOAJrAvgAa+8Y7ebSYYkH5VeilxVXrq
4FZbZ1gWMJi8xWV0oXwGdxToobiuQebMjmYplFKkWhgJhLXjgTGfMBTp1kCQO6t+wx8jhqBiEa9d
s5Hr8EdbygBcC7o3zQpAHKXb+y5eSPYvfhHybVEvFjCn2SKTaeprPUeaeCjx+tljGgkColwdl2Es
YqPMLydxPgLCVPCHnBcQpXgyx67t5FOjVxtB1ZLrcGvkw5Ywvs3u0+hnHcSnEc9uURkRAaMQElgK
XS7AIjGrgPtAPU+DazMvbzWhLmmTMcinoPxeNeFOjhtgewou48MmJ4rzStCAHU1q+p5A/YZVSiem
ytT9tKICSQvMp8Qrzp2GxlRsg/Gt6m/RpK0sJLHEuZQCsyAW06IHSKQx7gpJG60EX4wu7UGwCTXg
S18fFp942JQXsNLRKS6A9WJzzUrtpZ0nkT4Gb8mIKGHZ+p02/DXzH+xl1pIWPYvTo3yidNer4Gj0
yv36CfQLVz3fFfYgqjTU7OTZMVJLWZI5KlAgeux7iwJY01IVmExXV3w3w9NGJvAKmu86NvZmiqBi
4uzi/leU5Ug3H/MMOwM1usYrbENLp0j/asmDnTrb1JCoLyRgmurtFIBWVzC/RXWspQ5pZ8ZhKB46
8JsE3/yQoTlwIKvIs0Wxq2Nga6nnOFupoMcG5TetRsofC6nHpTSJ90Y1hUyQXsC8XJboUow0Wqid
TDwns2g4DViB2Nq3SLrRjGY1tum2rHRgTZYrVJGgO9N1xlqKXmUNDoX60yqTUSuwWmBDe4MmeSJh
l5gqXHiktl68EKhcWio8MERP+m4E0XOtG2oS02AkvibopiOBX1LsQ4w47rUW7AeKTNQqCbPWfk9v
EaIZ7eZg3H29WC6g0cUh8O8zzGIYJ1E7ycxZLKOarTQ62b3Uu0VUcqdDAQKcHFTAUzG8UMZ4UyN6
b3BG1H6GnOx1IZpoSHVW5zygpmWD9gGO+vUDfpLYYj85+CDAjKGmQiF8FrhWQVGGQwzSWN4hZHBl
9VvfWY/ReUrXg3QOr7FvQ3iktV3qbsNVeA2ANQlcooPiYIIZGULqwj+86abHwg514BsdwBBd/mP2
G6GQ1l/bh1TaxufgGSZBt0KAE9DEBjxccY4PVu9Wyb5knbdrqnZa77ZXQfowTGtbdXO3owWyVv1d
ra2xSwkPdLXt8RTVK+1Jl85evQ9IAqeVApOAPvdDs21U4CM7ZKlPOVhj2UV8m9pZu5SSvp3fs/Pd
UU0HLVq4PBa/fgyUotGrtAJ206lFBa+mjdF0ByN8SK27CD5B2f/2iluB/KiqcFcgkaWozxleyMGh
rqzrHh6alh0U/+RF8SqIKW2POxt+RQ5sWgLfeRdnhyR78eNnefqp+fyq0n64tQGqUCOsLXtVqP2q
hGe4muSn1Ln2zG4V0ksBnSbBAASROBlPiQdX8iWJHtH/T6L7vj/7090gX6fDwbMfpeY6gMVRh1Tx
r1J9p45uFT7qQBgSC+j39EcZTp78Ai8QdbVyTIj0Tw195vTeGx79ul3RCF0ZY7CVB207AL77M8hX
auhtSgpXXfKtH4Uv8UEIAcqAtVPtjGNDfu+MBlaYyKNkp4IQFmAn/f0cIabgIRV3TFqvqt66qW5r
RdlHiPdJ8X0lUeztUFqMqcoaiMlCWXqptG+Ft1G5UbtkE5IZ28B2MiM6KrmOSn+PFFm0tdhq0xCe
Q1W98tX9mD5X2l60SSeThecDgJIq/MPBdwRD5WYAQeK+u5V49CEHtuccIs/Y+hPrHkFzyy6OOpiK
Sn+xQwtgGxAlwLED8TqOeptUHnZW/Mta0j5+y+c+rTXEo7BkNUXrdbbWuqo2tDZ0AA5wH0TezcRW
sbiWwYcRwPV0tXtQdD0uboOkrvPmJU3QoqYsIoU7HxvDpkYa3oNqKP2qgJF3qFUvnCCfgx28NDFV
oDTIQTK/Foai1vQUoMcpM3+ir87xRZLWpYBUgt1iCH8htmQu4OgKdguqv7PYEjHZoKNxq54GTweN
fAdzZcTjGa93wU1BmUpXlmrOylveM/8EGsA3yFxoMZHif9zuVNpKOsWeevIN+ZAByIYvTUZWE1ro
2S8ZHFEtH0W447U6HvUpApeF2wA+6xv/7c/z3LirpEo4v+TQdCX7oHsPIbBao5RunMRe22l/Xcdc
jnaAAoHSPLUsekfPDm0V7kWfVDXxMzE0DBqHc10Fr3Y63NYmyHU6pJblbXIvutOj7lym1ibJD1aQ
bGweUVN/UK1SerD38M0K2/XBYlHOJFyzRNPD2PRO/yzhoyV1FQbi33tmMgqT/SRdBTIi0ABwKPKl
fri2pmQv9+XatJCJfowKfwPx0G0nw00NPEsacx8E3ybNdwfOcwGt1GFV2ta9HLWwvihhoU3QOskW
I5z1GNwXabXTo+uqsg81aoqOnR1xrb5uk/Z315wT8GtVjkPB1G3Q0/znsfNxDVHfqtJbwjt5AANo
3/XaX0QMhjJ07W+l91t0JnIw/PyDrPqjxfW5RgGyyj1wuofWyDaJWd6EYFnMsboyQUu18h9tjNY+
l4oqaWtiiG9R/Mez4t/0mdwh+REZ2a7EBIFplOxonaq4clRkb83VmGxhTvZcfZoMoKs9+OhKlhDY
QQ+Rx2J90/+dIiFetSQIcikAJY1RyGMQh/0EfJGTIoh0j+un5+v70LyrZlOA/dZybSF8QeXs0u4G
lKDqOi09fZ43hUDcAcN3oAul/LbDFT0pXvuGo5rb/leooHVv/KlQ0VRG6xSMnItKgnJvferg/2Bo
wyEQr4EtY2TSQwSP/A1N9nUrTgfZ2FikCt7QvJiAw2Vsx5BWnPx4H9RnRFVQv0yuo9sIUJlUBqfK
ajYSPjYYhm88WJzITYMJBeWc7/2bQL1SrVMZnW04isZY4meKHrD2NzMdZLIyIJg2znDhSkOpfcK4
vSKkkNUOwo1PyfRBwrMI4cKNxDk5JNG2yIGapS9OflTVei3ZylVgOk826CF9+hNZChZxvwyU9Agu
xukgqfFKigzEeQBKl4DT3RZYJRFT7jeYmMdbtOxMV2uGq8DJz6UK0R+atx8AVi3zHGaDd848AsIm
cgdJwVkR/97xtQna35MNOBl7oRzy3bgf0ghdjhhGV+IGEjSj1C0BjcWQ+afir1mmxJBcY4jjehlk
lnXsyMgOdCdgWxEFUuyBz12OWeEKMNqxsLx1Yym7UIm2qnxt0tjCEvxoZbe98XOk5ZIBp9SRThd0
0Cn/UyKAJxmY4qX9SgLGmQXP0rCXVM/1quqoKI9YUrsClqdbGzu917R91Ee7VnkClbZ2wEoGrbat
ZWvXgQqvNGtdpGDp/ZbkpdvraXKt6EwB9YE4mm59gVCVuk1WBit9y9aNJsK4UFlpRrVQ37+Y1ZDT
2ETp3F50Xz8e7mMldaVqAHFDKqgnN+s3baqvRdKeQdAXvlVFMR383ty3cX8j2PriDG3D9iR+73go
bFlfTPtX4LNibxwid/QN0qpbSHzfBMbmtxDVG4tchjD9U189kWnqJF4JFi8e4d/GKwRvaUiY0sYp
XtISYnn3bDt3XLmmg3yKuRZcP4EmrBGSiFHgR9h/Z0IyaYnDp8LeqFbMAoo2Zlo+iaaRn+OEUd6z
ZBZqL5d6KEILAvSYjEAJiIuPc2xADvGtikNEVDcN9Ka6V85TjzlGDoK6fec9CZLd13HJxWsbq1kZ
UhjSTJ/0CyOpl/s2azgm5RxEos1ttmstjqTe3xjO8MDdbZGzCpx0aa1LsJejmrgpAczIleOkFZW4
ETn9gpsYXzGg62iQrw1NoqNCb155in3nPDnqOmuqFUzSDGyYkZ31vCTJbF24+SvB8dO617jPdmrN
6QH9sFC0behPt6l8K3fPhT26An6QUmTtuThduwjdke5Erv/qQ0oJ6qaFs7Js7HGhHua8n5xZPUyP
6efmyPmI3Lhu7oUYRUV3lQulHc/IZWk8LpV2OXsx6isPwiuaCA1ZmI1SAFxUbBG//lr6BSjUm0IA
eTpQiE8EK8ppdhM2fC10WtjnwQpNNJ6F/lYnuUHmEOV3zE4GxN3fyQN1hlbfUOTRgFQT98EmEXU0
Xb1N+h/AEumGCFBqHz0R7hjYiyXheBMb42vFUVJOr3B2qdCuIhl/dqbcbn9X0S8n+Bsm3yY7XQuC
StB2S9epWOjzPQyqkPIJRw6M8FnpKLESGLVNpp4gK/oOUMLUehyoSFae+gY+F0FsyxEfczE249ka
ALHn58xfAn5cLI1A8APlJyOM90npP+tGOQlpMZ0iNUCMJbnqRs0FKPUGtHfSOyYtlwE9qE+qVm1o
vYdCI2PJROVicvP+MWYHg9pXsRL4PEYC9STpDBdagJ0RMSiKEFikt9QRTwSTh5vay303jiuDtgeK
TeLsQui/bNvdYN02es9pdvf1ilQutEMEzgSxSZkz65PNsjMVZq6y7U+FEu5a9MKDbAscNHXUTVab
bhaZK+GQSZNNS9OFa0l50wP4tFTejT5rQ4WaNtSeZNICTndtr7pTeZfoKmW94BsEsw6pZPxUwn+O
VEd7Uot0F+rJbecHW9QfrFbdDPXeI4347hujqxWOq1r4z1Jp8ygX5sGJ6DmClg3asxWiRa9JZeyo
0csU98x8gtJAZYy9JXgPY4BuQgB7MX2kxRimyQPrw04wiCXbkippHThCtnHcTLJ0U6MrQXl9HMJ1
5nUuAsuSdXDQTcppUpIaJghvkTX0oMjtQlujTJW0SBJ8F3xzWW82Gx0XRwsgl2lhQ6/kZzkbHwRt
sFcUTuhso8XJXm+mQ40Bs2DwwBhAO931e/nJ5KwQP6Px9b3hs0RQMwNVakFKl7D2RLTHlbNq4/PY
gmPtjz97vd91nNjiGCSfK4T6mPojIJUqJgVX+uHP16tKNS9F77RF3pA0Mtqas5N3DJIu0SO+nEo5
Xmiz0APIRPUxKmR3SjaBdK9Ha6Es5av1sYaZANZ7Z4yYUOb+2nS2XXItUo0mfUKkhtJ+1kQwn34O
eb9G/BTQbl9ZazV6RnVMJKS5RLqyNUaH/YuMOayfBNT01EKpipJrNEd8yau2Nn6UQpm7L8orNZLd
BjGIUM2/d5F+BQoZ5co37bkAqKLeu/xfoWY+9ZRMPOBHqFoLorvTUZIGtgZgClak1JgU7xDAokjP
RCueujG7J9ICMOptfxVo6xa6Dcx3FUuTEu44pK1i+N5kw7rrsrUYIiWIDcbTEEZuZZ8LKwD5R69E
BBEoG1R2tOlSblZUiSfvxu+VY0rgbsNHGIJxY9nHKVZAGbd3vR5sRael0yUIdULWJKbX4ZHN+asR
jZXBh/FZo3KgbTIGkX3YPJxCkzbeqyTETbYxYuXWt/O36pFiQm/R0DPp1bXe8qSIMARCXiYzryoa
8phUTGCzSrRTgk6BLUhZbvxjjvVe9/BF11HAuNblV4tabiczegzSOfJ0V3RaopH2FPXCO6V+9KWY
VaoB9iBIPifsQ35rkeyIqXWJMlbIEqYW6aJQ/03Ie/n1WabamPBchRbvG/heQk6RLHXUaUNULwIy
huLqzzgd0Dk0tkIy/6cSK2gjeM9c/7LZPE1ms8Y7VOzoIrYR+a92bNoe7HtUopdFzKtwMmQevP9c
2Q/UbIOC/0OvVn18nanf/Ni48hsHtW5YlSGMs5p0qRk3Gv/q56S5Pk0+2BoJXiAcIpXubVVf3ucy
IVT4EiDBATR2XYUQmOy9k+34tXT2QUgiwMmvpfHKG7nWM0LY0rhr6/EqU+VDUjePNH9AH062xs5Q
j6T/g4T03RbjArhemVvl9abp2lMgiOS48lnMukgB1WBb6K5a+/sw9G/iadjYUnqQZArcqXcSPB0R
PiZZz/pWfwnlCVZd5WN6Im9R8xKF2wQRsSEfj3nVLcSwl1p48IXQEoKqCcjlLT1/17UN88QzJxjx
p7jTtjmAByqmtenjsdYj2mNexfEfQevTf9QViAAOWCo+E0cHRZsS5ipnH/KWrvpdaP5YU330wvic
p+UhB0jI0//Tm7wOG3+vSRrC2t3ORtbOUQCBCwUO5/7r0+9S1EkvREeghmqmPE+28jz2GlB/byQH
k16h12r7ECwZLVg1vuOJF2qTb0JX81tU8EeQxEFdB9mdj5lHV4TIoqQEGAY+Pf2E8yb7WbFJ6pgA
sL5rD30V7SEXxnJhelDrb8Z6Xxo3hZ0fdXRwvn79S4QDGrJAOoDwYZk8bwxDSNSBtHTwWVhTaUjj
wqD5oX2rxzuwfKtAfywgPhYkKUpOWaUVglxfP8KFhhSyzgLdYXL1GMCNP86IDHKnMwtbOenlUxDJ
xypoDoXXrjoLRjjw/rojbFBAPOe/q4ZiQ1mCJtRcI4g3sf5D0E7Im5TIWgm584Da2dfPd4HVxfOR
jYMhR2jhE8Q3abweUi38sUFLcV+HNh8940PXDBFHyINOM7SCDVAX7UZE9VB815gRZDmoGXnJo/1C
3kqfGdFiOogysLa33tm73dfHpoliJrsPKDvmVCg9Av9ja4nLMQN+BxNocYt8Lrh9HHMWEhtVHthN
xZhV/4wHF2qYwKtA/SCM9/VMq58DEUaCfkDlg5zLsmcglcrWvFodiG95O87PIcs26aCuzZqkt/k5
JlyjXopwVLgOYMgj4+TmVrBX8cymdreqCpUz9KWA7yypW6+IdzLF2pIDPEl91zOsfYgEE99m4ak/
p1BoZ0HWEdg/FspbPefdN0EUSJI6ET45NNgaui6tP1x1piy4DWpZfuciRfXgAK13lSg9ROen2N51
AKun8G+ph9+b+Jq7VS7tA/yWndxXt3KgI2fhrKN+Kd+7ULPhYUGPq3AVLRbQbIonpw8GKXCUk91B
PE8jtzNMDCm77dhpuxh9W5sEt61GtA5GAj/g7OUxaa0DAAtk4H6JcjbWJF1ZuQIolN5aPXK/KjVx
C/Oq4YXy6xTHd3HZ4s+zVHD6fFZTOqHhhIIlWmJUyD4eFCn8bqw4e+VEgQR1kU1QKa7SFcjlbdAL
uv4v5DBuBNQ6sXSC1siN93FAx4+cbFAS5YR94kb+4ZgIkeTaIXPMdcWykvu11T0lTrmjfaDJr+hB
GfA6Cin6Gzf2Jlay7ddL7cLlwQM5gA8REBU+g7MZ0M0w9agbgcsndpycZmMKvItxbjOcwWNiU1FU
swxXyYWyrr4ZEbdTdejfKGYhCngaO0zIltTNL9wh2LiI4wh4CVtgHhIEBsl7MDBNoPEFITKQ/C0d
5KoGhk5UBnAO3U7TwNpy/IkI6NopsoVb9XMTTpiwAvFFXN1mYmZHVK4pii9N8E/99l7S32ISQrlY
Q5r8dYivl1/5wp7nquIUhimHrPt8wKQIjVopAW8JMCY8UE/QPjUiIH5nm5Sw6ye5pCEFcC4/x8RI
aJu5SuMtXZ4XDmca2xD20FsQpL1ZUl5WZlyMKWjNf7Qs69h2zbANViznrVNQqia3MasnobFJDf1P
bdfPzYCB14C1IBCYBmGTbFMhRhjGyU4b7KOcU9M3SKxrtxwH/k22Vsca10ysZxa+2gWoqQ7zBskP
5CLEtp49/DBGBn8HRFnt3ai8yaYT/hnOIIQZC2pA6zxa1e1aGR4h2udFjn4Labi3Xqz6XCg+ce2Y
SOPSbqKZO3e3ScpssNuafVXlKARR3BEbaZJ017ZRNkZYqN1VHHAJ8sY9QKoXyYrXdZ8uVBwvzgdQ
akw9LBCaPMzH82aiNp43lieL+68Kf9g2BCcexGO/VIVxgp0oSLdaB8sgWcNBhXvbAdnDCGmNNefC
0roU93DSyrCNEAzVcan4+DRqEEOAi+Giiny58QEE98NTLhm7klYObAe1CTYDmSfbEeUedSdZ0qbU
m2OCA3zkhYuL5cLxz9cBxa+DHGRdzA6/XlenNDSd4XQiUl2dx7VrtKuztfreud+/G6tzvspXJ8Cr
q2mLFsXKWt0oq+/odK2cVblS1/jf8Q9eXfHP8tXN+cZZ3bx+52cN7it/zn/8LKzkVq8/vd1rsP55
c/h283qzPfzZ7f7c1u7udnebrW5RI3J1F0jJ+ln/dtutdoH7hz8s3XD9y3SLve0CSV5dvVw/Hh8f
Zff48nId7H9Uq2v5qlmX22JFqrS+TlY/1NU6WB2poayOL8dgFbp/+TVY3d3d/b17ajffn9zf7Spb
P7ihe/fw4H59k1w4v6D2cYsCmBeu5LO51Dm6Qi1XB6H9ifw+tJGFny+27sc0R3AH/x1gFmeECZkF
KdcguGpivSRmizbIuaPpEQx/RYlDOH69IYbym0q+JYSvjRgDI2uP/vEgn8fB2uqZ9WzG3tbQH706
PtPQAfXDYjOCdZkprq39RbJ36tJtqzpI5nTXeYVWkIF0Tqdf8U5Bj6xr1biKhBBK9SiheD+pGlzM
nARzWGiHiSrZF288zySTIDBQGGVK2ZWUE4TPYrIwxAV25IdZnXM6Biey484CCSWUdxtkS2WNqjg9
UEoYdXPt1JnL6NUA21FHgCu8Z64drdhEGeC0YYfdGnJ1zzW5ZZtIe8owovDWcDeIgr4S//x6ESzN
iPrxACkiszTTkRnpvEcqNkAlFsnjF64/sLdEstx9qJlos2w69SUjtzyGQOYC40+SIaq3tGeb7P7r
d7lw+HwYaAZK7OugkxuVgbiqKEq2g6AEUBtNUMhfAsZfSIM+jDWbt1b3cyuutbe9A0BHQ5wIz1tR
x/z6nS5ETR/GmV2/QWMYOQzcQSDQ7REc+AbuqlmC43UH/DyXeiuXvxVFBvoXyFDPPU7kuozlspre
vlU+wvYadkI0g32KVMfXb3ZpBmEGOvSTdBpK86srz+w2tdJmECkYrEDyVUFRWYKzX3qh96OIv3+X
+E1jG+NI1w+C+8teYyB6yLrz2CQ//2+vMzutJZRj5DplIFhs3nik49EpYFCThfVwKQwCk//vtM0O
7aQ0ahA33XBSHqaH6Jtxg6YaiGRvjWRcF+/Db+2JNqi1hPh90xaYH53vxp2L1aSgKwota4cTfjK+
fvSTJ50+Twc/RSiPQ5dnXxvYvDLJknO0aOCM9b1f/606gFhD4NYEqwZ1UT97LNNoq6MbH6Xaw9cf
YeFrv3UO333tNK10qbPr4UTHAWkOyiCcAPQhFwtil/Kp95/hjZ39bqTMkiuLAthwghgztMeuo8Og
0lACxHEHWUMBDGeuwuzcKa91NS1EBpcOhfffYnYoaF6rZEXH4JIsMDvIitVIMvwgw80QWRX3hBP9
/Xpml4YUwcq795VCS4+alt3K54dnsOK1CUuySFhQoHRp/qGJ9PWIl24mfECwQAUCYrDiP45oh0pv
Kg4jsqEk8AMjymqL/goLg8wrvSkdwaGsGaTEv+ztBEIl5+v3uLwm//97zKHythKnTimxJrGR8yj/
sU8YySr+ZvHT1yMtvczsTpLrqpORW2LGQtoRO0ouxBtfD3H50P73ZWYrj4Jgp3t1xQYDEjTG18SB
/5uQYWmY2Wor0l5Bops5o9wMJoPOlnD4WOKcXYoXFKD43D2wuyggf1xhmZM0aLkkw6nNT9YvGIQc
2tL06nGcLmkYXVwE74aavZDewH5udIYiB+OFUG2hQseVqo8L19DFNfBuIPH37/Zpm8jVZCjZW9KA
mNiQ7ygU/Ic1gFEeeR51LuVN/u3dEGGhFnbclINgXnL0MQqF5sUT9uIS+HeU+X0jQxHwO6N4exHM
nwQGQKLDgfjMf3kb5FNAbWiUaWabph3MSK1MJiyI7sVNxt4EIkJ5bOHivrjYhIvM/xtnttgKePmo
vopZw8jQuSvIgqJMQJGErqW1REe+uN7ejTZbb17T2/JIUxx4344Dh0IbpwHfaLHKdvkz/ftas/XW
RKZGeZfPBKkbABhFGFTsBmX79Udaeh3xFO+WXD+o2ZBZ+dtti+lQi0aPxO3+VFcLa/vyvY79EwVD
7h5okB9HGkK7UvAa4kyYEHbM/lTJVvDAkn739tE6ACPl2gaNLNiMSivEt5+/fteLM4rAmA15HXDp
XKOg7ScCq45Pp3lHZDrQlMLSKcnvvx7l4n3+bpTZ7Wpwl49RwIziTJr8FRzyUfqjVD/7/qGVzlwk
C8t/4a3m81qpntprYkFO4zWZN2/FvbHYDbg8Cj1b1E7oFc9lYCw7Lz3J5+txLqEOR9MNGS5tqR99
ee7+HWUW6rex6lt+G7Pma0Sp9McakADHBmetQWdT6FH3xUKhb+nFZp8riTNDLjF7ONn5NaEKOQyj
6UvgtYsvRkkTG0mcvvAh+rj4UaLQzFAVHE20+6s9uC5aBFJ1jddY/rLYSrzUKEWVCYVGCt06FdXZ
PMam7hdFJvfiIqk5C9ujX+PAgG9Q/uyBXaPjBcbq63V/6STBvgwcAV0B6MCzY9gvOmfsBrV/684A
eaOwFtmUnJAjXzJyvKCDKt4N/Rn0nkBFWrN6hIGZZiNZRi+MEeyqOzCftf1sA5OTQToRCoZwGq2z
miKRpaztXyImtAce5A4jRFgrAGbiYsHU7C1snudxGs6zQKpBOMC8+viNYzXOcl/XenS8V5pOKeE2
CB7j5irrMJxcl/4xVL8XtZsnJ63a9aCWW7r5t61+bKHMJXtIMQYiAMq6mVw/2dreYz3cVsp+kpEf
c2uHTuPvtDrb7droqnV0bUvH6KQ92YCDvv6QF4CWzC4AF2FAouGwMLt5FGMCkh2O/3xJK/rRoWbF
yULCp6IJ533vo3vQx4vRz5uC1+cJ/Hfc2QR2td8qBcnJKU2Oev34ZhvkPwrjLCH32VcUvpE4ROB+
N5bKejFovVhfBJ+uKBBvhdLVbJMmftT3g8z4tJHq6xppuxsqi22yk5UbP0cC2krXpErlDr2v9Afk
vTa498NdBq3E9m4sE9b9N5qj0D61yNUOX3+VS0AR+/3Tzb5Ka7a9owKhP/Xj3tL/BNhFhP1Ks14L
o6IwjP9k+LurHoqOrr/2K7Re9XBc2xpV/VR1LUhZmg80Y6cU0n9aL7RsuFhVgtf5zg8QNVJYSnw3
ChgElGZeQbFx43N68OTcpVvTB/rmfzh7z+W4ka1N94oQAW/+wpWjl0hK+oMgKargvb/6eZLfOTHN
YgVrZmJH9O5WswkgkVi5zGsyHEq+X5KzYQ6HWkAp8P10NKk+f3F1nZZGVc0sCe5XiA5bplsqPxb5
mhLHK0pvAlVwObiKQPZlmwq3YhUSO+6BJyfGqK1FYeFtd5jboLMaVwMn4NhwT8DkCS84Mxn3WaUG
AvfFBDbG0EvDa+n7Z/+YsX69CwEIcJhpgxn5/OyVMXa5XQ8T1GosYcYXFAlg6R1ayQ6x53CrEb8S
I9pMwH45ktykHn1hiCpGEJr2UDCIpstgVeMt24RdRJO1ajZNPHgNNuVW9EuzkyAFSz0COhpBSA6K
tm2Hm6KS/ckYMONoQggvarzH7Qf7OkjzWr83rDeoU1cJw3hhMQW160rKtKuoWO8TylrRHWzwe2tY
tLbwjtwXQ3GmGJQ5tc4/xG8UpFL2JI0dnO08VNJDlKRhV90f538ZM/Q6xxMse8WZmA6gfNNFR16B
daUeHz/wPxawhBYFstqCtoAdzXjXxpjedY23ACmdeMoIfncSFxeMcoyvbAlCJsgEReF0B4hxshOl
US2N6NhOhz4yAysdRLOuBUY8wCE3rMqV443aAhjcJZBOn2PlRmZ00x0cvdsJBL3YQiBr3XGOER2/
YVSET/Dc5cGC5VACYjMrmwCJFk7fjQ2RksaQMz7poKvtSncb9PfV9b2i+ZfUuS+QgiCDPJW5seCy
CCfAQXuhiY6rPX3uP5N6Z7cl3LgLE9wP0ekve/I/q3ASwB1M7Gat7aeD0vcMs2DoTV4HvrcZ/thO
Gijygrx/G+qwWnLg5uuBTSAeTJnccgZHOwIPddJQkEhTt8ne6kEFD3ojr88J9g8SyaAjnGubFd2/
Jfj+g6LPe+67/s/diwTnP6UQ86shVjqOvQo4sqKx7cAFN09YP7bt6HW4IU+o4VrvoJaAQDt4be1j
GrUZLulkOGv9Eo9/htrh6LqOHCk8mugKePXwZ06WQ2yoIV7fYp5tYsqXO9usD7suZ5IHag/xG5Gz
OOOW7Jp2o0DnA/ImyaYSyw1JfDh6BASXj48b4BDwBQQGU2RX3qB+dtcNL13DqDxnVC3c4mZEfUmG
9OaqZ9CLEWg4r+g5sG1GjH6E6aUweahUnDo07JHG9DcsK3o0R6wxp97eqo20619q1mGd8LlfxORW
Ot5WV3XabwWsg4Zo4eCdgAiFhQyqGFwilEkBjhrrGENCTJ4r2YAoNQUp87YJFQoxB7WFsA2xAvy1
Ifc/aHULEu9Y3pANC4w2WYbDr4O11R0lAlQOTR6k0/ouTOHJKW1YyrX9Dj/Eg3hd0ApXLDd1oHZm
T3DviJKeUxlgJjBYonnbACqVgZXHaA/A8BJQFZDBigcmbcx+QkZA5eIdZ2RXNgZE6tHHkVpPXmqc
jrC7gSfGBcRPtaRqKDrK1t3Qpjs7/TXqxsYaf2KvZtvD7QLiRMwjNCAwa/+nhUm5zFS3fLbHo5/M
nT9opAWqhhVC53crpklI8UKElkGUa4N6MJ3Czxp5a5Smv2i9ryV/reydGq7ScUtYNma/+HKUblJk
BERBiXPofmn0XZy9EsTFJBTXpqgf4OiAQJZcB3e8kjgdPTnSYy6oHvBj0vFHwuqhgknLN6oDFYxv
7I7VS5/dQSCeJAdC6VMm7+yCA2EMo/ZRBwmH5IIGWxSzseMTwAy6HlURhWlvBo7k2a0WVJOftTdK
P1wJv0EjZcIv5zgfPsWgVI+HHrdABZCvY/0R1NXFfiGaRw3QUU6jqnMg+q57xuQZAtQ0oTnGk9y8
wpwBgSpA8k0UZGW/rbCf+p8YBjRZEPCzHKjBTZxG4n0BHNe8RKw+e+jImHeecHxhoZq12sX8Mzaz
mzSq9wRuX1jO9v1jniM4hkG4vRnyV2m8s5DoXDu81+/m9jlrHvnOnAYU9LZkQ2kg+6N+JqRWD4WX
/u7tZtcBiTHh+QKBX9p4o6TQ7HPXluAErYiG9V0YgwaLuvLQye9Hs8eD6l0bj8FiaX6107nzelCC
Um42KKy6kXIP1RTYD7ZQfHYfN68anmgX9ImzOx5LX+yYTn3OoKUsIyj54c+alCGfZclhLirlIVmv
WGbxc8CuJtweoc6GSztv1aFlLyIjdVy9BP5DdvxjwZ4SSyGwNKjARLfVcQgxE6ih6wuhYIUmjPYr
Qb+k5rXVtRbEQ3KVjZFbF/YT+oJ1vNy2FsZrfN8JH1sulz/UNPszZYjMWH/aqQiNaLwr+V2j+bvK
ZC/tAHp0uDpBsiwEFjRNgzZ/68kwMtgf1BSCPHghrJ/N1sBaOBTfIM8t9XNUr5rUWmvGhwd7xvsr
92TtdqYZ2c8b7pshy8icb904jHtqBxmJF1MQsWdYGvVLgpwrlDeLxDXBc3cEZlEMv2pUVeiwCIlV
o3mSWrGTxPOLmiRdHzte7JpL3veP8eEh8eVodVDSAASkKlS9nx+jnmJLLZ14Ohxv1l99giKKq/wC
rGpsu+vs4fgyvmU3dYjj6v64xXnsKh9ABQdNjejMbs4Pgp58Nza/MdZENsYdt2WPskuotk/H63k/
b6k370x/E+1SH07Szco74yl87d3xDR/Us2tu2z/drfLkbOa9ftv46L76yr1xb93rYRUu2yzMt5wb
fn+f3MU3BIwg0DbjixniI7rt7pQn5al/qX7GuGz/Tbeld6kWMERx9t0CnbQ8lEJCXm1KKUKwMFjm
2kf+RM8BwkBdnCxtNxQ/kHUOEohsAtGFUIn4qLMFCelXqwMoWucchveCXCIjuD3I+Y4cTKSoUmfg
FxXQ9TISB18t1AVwrjU1fGqnyB97vkqkMYRlcyf5a4SmBYE4waw3l56HsfkhQhWBQkUPWLTB+1nF
owXNA3PeacbRywhzvaS4S/XbwK3uaJneZF9oxZ/rzQA2RG8QTyqNDujn3dM1SezUOd07GiXiUcgT
JFSJxt8X9aJBNn95EQals8GnhoQ2xfxJKhxZ09hqozMeOMfCLiieB4+T1+13ZZgEzYZCw4OIFqxX
x0OyRXcsVPzZ/wW1ysX72n2KvMibgLFRz3rH7eojBBLMu9LvNogZb8pw2NQheM2tGuiB5ncPpmeE
5e9kS77LzxmhHMw+LEd32lPKBFVg+HZg7OBQeCZ/DyZ9o2+WvbPls9/j4fvL4Dq9uIPY+1l47u59
t8kPGPi8Fh7Wnr4TYFHjJt4IrK0/4PLoS54V6L7pt9vK+/lTDbqb+QfJVMaTrL5y5fAgtodx1O85
VPdLMIe04Fw69/yv8B4Y17u/4p/1rt4xvd8uQblDBWDTBMjmualn7Qb3X4rIQrxNXdlNQopY96lw
XxU3TNzXPyyS+0v2LBeNfTB+tNdCKgYX0QPvz+L9Mje6J7mvr8Cj3cS9/fmauNeNe4uKhivvnm9+
S5uXl8ebu9l7hyfqFRt0wHyEivjXEErDyGf67B3d9zfInm7p0p18vrvq3dWDXeou/svLs/hjlKSE
M7n7Bp3Na65Kd/IjlwTJx1PAU/bW/eiRn/p4vLk6KyewgVFIeuu57h2QQbEM1H4Bp4b7igWy+JOH
fou8mfse+T8fOv8mdlP3R++9qGHrArvwqRzdTkAMn5/fHE/80mfLe7c87z3aVfyyn6S67jOgnaAM
yfw8zc/5H2wUL9phvsYLfBu56ZH/NHejsA84p7kqDD2ed/OcuzvNR4bRl1zJ7dxqI175G9Kg7tXj
2+Yu9iFuBcfgf26doHhoPM6NHx1/zXkrM/fe8I7lgMady23diQcsPOfGBA1p7rINxmKBeGwe9Ohu
3p/p+rq/0cvZ0UwKHyu/vIfR6GHWGdj8m8VHZNqTfWsvh9JGDZ39clX8tfaQiq9klvroPSre/gXg
sptvp93yQwuQArpSr/Qre2tunaNX30fP9f16bR5QJ7rtbtfrcl/uzUN531/rh3aTBoXPgb1/3AeJ
FwQ/vB/lxgA02oZY0PlTYG7WUPml49jtdsHEZp681gfwFU5P9l4LdQ9yxBVpsb9s4F+7ah6YvKj1
IZ12k761M8NVD/Vm2U5bx488O0A3zF+2UdAdBvfpb+7lnjhWvj8h7a8x7nPcOSk+QeAXqzJGI8a+
uCUjfLOp+61EfHBCa9vvACS+RX+kH9G9uU//Om+ka6C+VMN1YiCzuhd7yjYLED7dxVfOVfZavUp/
yVGGiLcz7ebr6BVrLb8Jm90cLKGjbozfUnOd5LvYuHKc2wWkDt9Ji+vadLPqwfjamVcw6tSBwuhG
ig7kZ8kMghnR4G06BlCVEl5qeSiu1NDy842xh325QVfnafiVjyZ87F8GPEzpfmn2CDp9v1hnbOk/
L9ZJOoEWjAILL5kO2sxNASTqj+z3wXYL3fLQCRce32SWsBdty/bQBxmxH17eszb3CtzljtoSigE1
lcdHDrmMQgqqnV8LE8tagqDlaer1KP2jFoYM6EOY32WkthPyLEeg7Bo+qw2F1YRRJcWqyDudTPXH
9Xc+RxdSJ4SRLpxIJ6dfvqy6cZSP0wGUX0CqLLQ+b5b96HNh4NErf7Xc19V9eH+H+UtApCT3UKXg
T8X2x0U8aPnZcrcEjjuHczjx/4hE+Arw6szlETwRly3X5L8SJWbsR36xKd7jsOPM0g7aax4SKYIs
iP3qnd9MpCKFwnM929PAIupcowQbcjRuCFxh7r+qXN1xh0Dc8UxYX8Mu3eKlN+vu0XblzIturIk6
2evD6VryqntOqmpb3BxbF7kgkgquERG3kALw6eP51ebtgYTeNz2d51/9/E6cVrrHdW6oz4h9cjBe
OW+jv3jWD0qJoPeBjAcDR40S/lpYhCFAauCGf+UlTx3HGn3eTb4TCyqCJvoQH+dQwwXj8H9OyWQj
4OCOJxH4ENbk5/jIOP9E/BiJJ2Mo32fuL3sjnjb3xS/6ye3+f78LFSW341Uc3Ydg8yBOpve3B0jQ
gbLJ3TtQS6HtKoHMKflY7VIxSXPXgNJ9p+2TnxbfkziEmisY8e4LQvxBGQSDb7pvdKY2LSfAGPSB
OA8I9Mer5zesvQMBZBeHBBNHbwk53ojHaqjxm2bvpt2//C5d6V4OJ18jWMcuuHbco/kpEn/3XxXy
r2v3MXVb7+MvmS/+tvSQSXTzXU9WsoZo4vLYNse04q6+QNzDoiJDOYaS324KvwjpBBBnVN/Z19zi
EpYv4q+Db+xRW+dYftv93N3qvEaxhiIDmP0lUEKI9LvXnw/BM8ecm2z4P93VNtYGf1duLnX3R04U
dCe83pPdGFMvi+MDxS5f2qzc/8jaGJvJf45YQEg8vvd74Icf86DnrvTn2L0a/OfZm1nNlOSetOSZ
yH7hU7UvfaknrfWkmEdEbYnhM3HPw6qVRZOfRHCGN+UuJJKCsIAOeiOjRya+Pf7wqWFJp728Sa/U
+/wqv5K22u20H0NzI3bn67vpHzfGTS/fWDiG1QGVzT59im6le520ZQzEU5U8csrbm/xy/5j59yga
+Kmn7Zxt4T7xlXmFHwcUU17m1xvxg2K5ZDKJKfw+Mn90ij/XMSIyk6VDbzXpzJ1EZjWJoyGLCVZN
07kGMgZ0gRtGUDBvm8QIgLQDCxLI4RH+h+ipZZDfa3ODeoFqe3X+h1YaEA4TZbV4eTWgv4EgNaN/
LYE9N6dfaZmEK5oimbHidP/QNhqdVmTbGEka+24scASXN4ryJGe6F3EZCdq6KJqk9FVgsNWi3Wqc
E4PQgdEeHJqAfUQhnUJ1KMN2vhcdi3YlshndhQmYKUYan5ZGU1QDqpRAE1FenA7RJyWCwFUi431M
4rtmyIIFlYT4ISoTybUo4KNjfD8o6mO7lAc0726iVrmvYTNZ9FBiOABx8WuK821f3a/VNXoWkXAv
qawgCbReusKCqx1eIvWqAqamjz9kGypLEaj02pBMDkZGtGb0mmP+DtE5zGVol9MxNPoscErUkZS7
uupd1S8jWkW4rNJFFRrqoFSzCt3I9OU4olOjqg2O9P/i9T63kEaUivsUTbWxuWPEa1vVhe/p6yRX
rBjEAE3IErJuJ5spmdJ6sZJYPtg1t5m+lOPfuHmdi0P8TzX/wqFKdV+5+34HK19mIR8XRRuBd4Uf
hXwC9FEXYx56lYumkuaa3Sud2grvOFt9E4BWaFyJw0nXX8BPftDDTncHzChY/EIcEYTP5xpXHbM1
00ttPZRdkB9vUtjOOYqScva6kOKlKw3rJ3wTaKWDdLPpaWnZTQKPtU8Ogp15YRHO7dX/3s1J2ylV
pbrUZ3090ERQF3pfPDOWYgIEp46bFWJ/RHNa1x/TS/gjRaQzXxYCDCHMXYxY6Xt9XojOzmU1Srk0
jHWs7JQOy4hHrd5GddjmCpLEL3n6K9HqTZM8zIAihNYLzesJq11EVhK6F9+vhfalNQOpkCGtcDtw
ULg67QjMiiSnyWwuhwy3WkwevTgpPFs+7qI0cgXF3QLdbll/nLoPlCxB0DVeWtec9uaCtkia9o+N
jaRy19tXZmlf83Qy9oMMt6oH5FD2a6Ptm+R4eCrndjt2zBkRTw2KNPtrD1GotYbfa3bQOPUTA/wL
U6OvSBSeDeNA1lrIN0CJ/bzYVWXpo6xay2EY8KM2I6ROf63YKQNAYXC0VOMWQ3BXbgvWGalC52FQ
VTRvXoTh93ovNBsGXB0vkpLPbD+4+HClLcBaGgT9z7cF9OcIO8hGNLq6Qb6TbhdYRWHVx6SVPquQ
WqXZztb//lWfCzjCpxVoOTRS0EdiK/xnhjZEZaoXljV/CKoBnhDaQNbxj4nvwNF54ttTJ8NVwOhc
NEU7t+11hTNT2P0o0NZPwg6WFmjvlMl6YGt74rqz9oRYRjq22HzvtQ7ECN03g/ESbyHJq7A3ESHV
7hGPYG6y4C3euwnt7QsrciYawszTZCyIRFzUtM8rInFM1yU+q4cjGtsJao7vBR1xgiFtY0FpFffE
p3fhqmdigC6AAVwTy1wYo5+vmhbIrMQJ2xJ796y6ES6iiTy4Jr6PNQ1MY3kac2H4wVLY842wVgW7
5MaG7tdaznn/NF1y1fsQYT8JS7Qgkdlz2Bzw1U+/lBRbN9uWZt5PdaNbsEf46oWnXov3xlBV22F8
TGMBNKqfk4J8P3Ou23h80MDLadSMcYPXUIucb9tc6dW4L9XiUBuJ3/fMoSge284MnWINZYkpQwHQ
ajEtNJx6MVcoZCUUUhhWAiylb4NGpY0iAkyap+4YpUFEaJ6zBOQ9+pH1pF4pqUEIsX7p0s/UsfZp
jkpyh3wS4HImUM7x7fsXJhLbL4uD8ZDiALo6o3pqtWR9OuxeS/0XOT+cGV31DFYn+bl5d5zCqbvw
pYpD4PSCvAyI8wYfC7C1zxukWlo5H0zEvJjZQuYpAU1TwQupNe3SwXwm/KNVjDeHSEF0XTs5Cns5
XpTGYQjO9md8mBub1HlmyiLXj/Co4XIBuHTGYNITT7u77OZ57lMwCYOqhU6rwrn4+Ukdsg0nS1ja
Y3VHcxpHgmzblAVizQzZx8GvWgqt1blNG/s3+HR4cl3O7igVj35SKKGJqt60dnwhzz+3/hZkQINj
A0rg6bkxt7MzlY0Bl1V7wskTaU+Wn511MSSfu5DAZWG1g7uyJp+UVE5RmcqSDh+RQHBEs0AptuDj
MVL9fgt/qd3QcwJZjeo8zo3wDk9es7ziMlsVPfJwGRqA6KYw0OWZLnJxzp0xXAUtIpSAWDzn5GxL
lVRW6qnB1c7eMGOu77BJFkGgl8Xpxlg0WanQ5F/fP96580WAvnTUADAQAeP6eR81ESd81EQrfN7M
j0YUDOP11saluV6mTdL+kZTKS+Yi1KRfk/MIC1dINY1md9Wh5WvKPTieG2edHr6/rTO7G/UIQX1A
pEUnzfp8V2O12Nncq+tBFtZvRxdbVBTScQKNEIm7lFacecVcjINFVcRs5/QVG47RGMeYJZitRzTW
DOmgUPos/9eQbGDECKmIg9yUv4KpNHuYgTQ7Kzw4gHQPdXy9ml55SU/n/MP876ucbCOgb1Yt6Vyl
Ao9TApbbENspib5/P2evAhVK5kHIxqyTqxSWWTvDSDJeLAGAIYpMVAH5zr+/ygel9ySco01KdIPQ
B7VHPcn5U7Mq1vYoryLGxmm1O6q3EhKAK/mzbMXBSKI96A/Dkl53KyLHv8AliiF/ZRl3llNeeOZz
pdinuxGb9j9ZIJ4QpjFlbEoFF5ne6lBQ+2eF8w9pVLzZWvdgq9Y1ducYdfYWGx7DdlvFwOCvuI/E
yadp3oX1OZOFcUdI63K8MgM9lSc4JhGCTLayCqs5YrKbtC82YJPmsKRXR+lWpsePOND3Fz1zpgu6
NxoieGLqXPXzKsTWZFn5qn346CHhO5Lc2EdcWpT9YnLgLYEBGuz/4ZIoiJEGKzKV1slZZ0dZv8Jf
RULFvqH8qOcnBevL6066Vo7Ia2Sb7y93rtQHK/2/r3cSfY6O1UVgvOgvkGaqG8oMydwfVX/O8ITE
KfxOvYTnOLeomF6RSlBgID50csUkXStoPC3SQ9EeQBgsekPZVDsI7tMWOM+F5zv39aoEVuSFRDLt
nByeFkaQNeRPjOPYxFPFaCQ9qNG1Oi1Bompb85hT2D+vYGQ/RFwtGxRJiUmAmm+7klFqa1/4tL6/
IfKGz3sq6xW8juIaNRomhqO4HY7yi0fs2auIYgrinJC7PDnK015ucUdD3wlcFu1EDlbYZ8lwITE8
d3QhvGjBMcCzAtfez89itgVyyADuDwCQCxQRYG8eo5de+YPZYGlceJVn941NQ9Vmu7JnTy5W99i7
lGbCm5SuyReKyXbhM+Qqqk8YW9LEvFgKn0m8PhqV+KRa4m9OSjAbgePSLDO6lRMDEvLILhMSwNKw
R1SuGIHtJaFFvZm0hieVCNxTqTt39Qp8KIW+in/X95v53AqIxun/fz8nL1XLBvrHOvcDWN6hLALx
STLo0AoSPlKSf/H9nkvUeHBhXErkVZzTHDde5rKWR9acJoRQVIfQJUHmoAWWTi+aEYVKcq8ulTeM
zoW3fa4tgyoYwvUyzUBRUX3eW5iKtsaxpgc5VG/S8YXhXLSDpllvaYh7/cKAxWQAo+/G9TWufwA4
7ph/5o3D2kcQz6iWu0s+vQaXPD2ihTeyKpRPDVLyz7d0tNvjmJsc0azGJP0j2fi/14MhcfrvJU7C
fzq3Cu6wnHLE4ig9sMHJBfHtuJgIftzsl4f5oHLS+lKU06qiqcd66aqafGN6nqOXcgoT50mrn+L1
qq1utGyDzTEx+fKeOneQm0K+EYIZOa9+muis5tqN87AeIDGk1GaAmYy7+JaaBsW77j4tXr//ar5K
RrKmJkepQyPFoIo8OXCyoa6d3qjWg1T1OwNJfGm0fOmIV6HcvVFEB2sye5XcbeVl3PQ1gB/OvHks
Do6zXnO0gEEt6DHgZGLb2jVch0afdoaNOB54iOTV6MNjFg5R51rLXsimfn/7yrldBweQCGTrkDdP
qxZoH/G0Hgu64u126ZVAJ+WJd7W9j1YH2sGvJH00kNmukodO+l3Q/zAZriHRfOE2zr42XD90LHgp
Qz9CxX8ywm6u+EithVXsAiPaDfmhBEw/RA/wPSBvrJgDDuulV3emCYr8jcrMSGg1g377/MWNsn3U
ZdKFw2hKXqRClNotRe1HVbGT8+JqXEE+Wu8ccKRkY55bbm5MVyuabimxUTWCY/4oGqUAp3Ns3S5H
5I+9c/oVsR60jw1BinZONvMw9Vl6bGe+ovUmAzWvN4I4orxW6wuS4G6+ptdCutC2spAbFbLvWCuB
SIlVWsmTgueG85pMx+uox2VQsfwEpGpcwTRwnufZvr30DsV6fbldeIFkBThQ0V/+vJ7WhG53ZnXr
QZxm4giRGAMmQWmunnZ0Qvgpo2bcdHK5zcd53yfUVWtMkDe2SiLvi+bBVvqw6J1t1EqHVkuuF3tG
arn7aMNEFZ19/X7RQAGr622l4t1aA4eafUGQMem/6StzeEBWcX0ztI4/ocGXqXvDaINqSHexPnkC
nE4/VV+Hg2CA5VbrJQurxJ8tNPmSAfAA6upRlmHilPisplP8q+xbfb7REb7POkDQvXtcj14i/SPS
IAXd+ZFj+AQ3y0DEE5SD+rw4kVutZSCDapc6MAMVvsHqRgVKPknKFa4Qj61cf6C/q14CoJ1ulvLX
qDIyXpXH2rE9pcHoI0vespUgHeVby0qf9cm6NpPlLpIzt1/jClxSEgyWdr20zl4D255jfCMX0Olk
fBS64sKJ+VEhfvdyTz4WXVmlRe17RCgn3cdUrFuEZNRUJUF8fACV3yYLCvux17fDJodbpWD4JmhL
o/ZC8E0aDSA42BTAMkMaqGrlz0I2s7T8Msd2l43ZzE/5pRr+7DkvApuKkKZCJXLyBR3luZ4dSVlE
XUeyilUd5sNyWfxox8kbqz5Y2tsFjwJwSLK+TXyEGvqZDeb1WhVOEnhg2Afffyfn0lobnrdQ+aLr
KZ/kfbXOdL1pjI+GPxBzkfgISQX1Gu3lWHv+/mLnkjqqWejGzBi+iipoZtkuy3FehFiSNAAiJlsH
HV7DXLU97K+i9eH7C57tNAhTepkqTDXoa3wOAse8ko55Ui4HtdSCYkIoVDMDMlp0PQLRjk8g6pva
Dd9Wa9+UIP1JaoVVgFC4H5of39/N2bX+z82crPWs5Vo7KdwMzBRiNsWnpm2oVToAUhef/NxxQslJ
c1OklTQBPz95rqXacbLYaxbHJLaQ73PzEU7m7oFJap5tMHz+PxggnYu6tDuRFhYS/V9qelWZtbqR
2E9w+Ws9KAvsy2uh9CBaJ4l2EzG5aMMVTDukj4s+7V9lO8h/hJClSs/Vkmntfn5qW6lUfdF4ajX9
cWSi50AeaxZ4ZtMGyTcx1GSaDC1kY8KdwBhTffn+FZ/7xIVUtypqKEwWT8fZfWdWY6XXGA2PP/qx
wY1rpX5oIElhC9Vitff8Mb6C46VUPpQ5tR5ccnqYc7YRrB1g6kKHTmleSmnOfHqWsBsHrYMq0BcR
ZMxhYaIrBdvBBSmLJ6mfmg8fPD6IY9UDvntZ+6ce3yIYgcykSXSIAVSbA4JmDUFhZekuLJXIRU9i
OENocixa8Yao3D+/KxRWtFSFxyj0IOmdzpDV89yGnadCBXyq2n9t86yAxFYMKpB1S4tYYjj9/U18
AJS+3ITFXImZJ2zw0w2jJ7U5rvW6HiCALnKz1dJ4i/+pK5bGMYvHmBwalqjrJK7tzMJgMuz64mrp
8WFL7Z9pcbzBLmgfl79xaWx1Ya2bPUokDdUPI2l2UydfIW2BG9i9RXK2QtvgTK48fcKqnT8nm5ws
B4V5wU5i1lyt3phMXh7ZuGssv/Us2s/kGCMuw6nRBLHRcZBbKAqouE10G7WyQilx7kY0VGRkAKp7
MRtGRbWzLizUV0I/+TgSw7DXHZMk9ZRH3i+9YUUWpYwhrRsT63EaBKp6PUnR42JB0ytedRkcVfKX
ClfU6SOUT+v4s29BW+L1GFFKpylNXjE+lkEoff8exXf95TXa9PllVDZgT6mf95KslNJctCR7tPZm
aDvgB0i+Cv2fdRGwcqY4+GCwm7aNDvUXvcqjMZeqFnOpLH82NEb27BbdeRJqzwU85qZ4pGF+Ucjp
bGBhKEZt9EH6PdXBahInm8aypTTi4JSs1cfglMb5tVp+KMXT03d7UpsuSikezI3wtZWD1rCC1Xa2
mt2G8mw8xYgyqUynv1/8c7FF9I6RBie6wO7/vPiMv4fMMpr1oHevQ/s0adfsBvomtVX6CnTJS8P5
cx17AdlQZfEibMM5OdtsOa+UOQW3YWgPUGWxlmDxzeV3asEqnlxzrV1CGVbh4FueAE1w1Ig4tuqk
HPGlQuPM1qNQlGmas/s4ek5uhtMgVaR6QTrQvplF6VZ8CM1X9Yb4BcoIWjEAe9rpnDwTfGZgFHZx
r1bDfccYkFzj+5dxroZ2DJ3LEsyI9h9H5H+KV6d2mkZOj/OhNB7ETYiAAMtaEECj1M3bZzW6XWLf
gpGBcohAdMQ66bC+uXAfZ8I7qnAqPR6LeYJ82tTqHCsbj1KMVNHixTTt2Kt03GH5onPDUgyqUGpH
MFLJcSIDqkme8v0dfNh5nwQFAArgBVD4AeZzuhIM09KssZG+yEwr0LoU79s3IyrupUa7twakP0q8
42LbDhI5JQkbYGHI793sd3ZyOxlgH0V5JwjXJmXZZM+7oelu6hSxVedWriBslyZsunK/ZDCcmA4N
xZMqldBXoRLNQMnVxW8BEuI7B2Kl79IrQ7pz8h8t/i+dJIUrDm6Gs/wsLWcrjSOvp0oe20IQqpfb
CVUZfhHeePazbva6O69JWJjZxqy0+wh6qt2MVy0WZ61uXSgJPrAtX9ZNJW1mhQzh4PH5e56749qQ
pk9M+9+cNugtPOxbDREi6w4xoUd7KrD3vpPkKkZUUMYGrAiEgIRTeUuTbzFvCcV2j6KHUn0R+X1j
2bj6StvFiFwhFsvbFznGjIOJrmcb4TthEkiNWfoDBGGbmlmoDt7RQalAaa9yKb52hv531UmBrDSe
bMPWfR6wYS0LKmA8Ui9sm6/zBMoT4ZmFTbxNuXaSQ/aFXqfaCgQjJWeLKlghr4p2g+dKEMvhGF2b
TRgzUmk1EAPNPbmmDDvHqGB51+/jyKPlh2K41mEtKsvol8QkZ4aqKo8/ndh8XQrzqXKyP3a0zaxd
WT5r+ZNJtQEbyJPhIg09+hfSAKMZxzH0Q8oOPnMPJxG1FDwZs2rntKubqW9WvoQJwhhqj4LPUoF1
Dvt6M4Eslq1/+vrg1IeLstAfus+ft4bKiJAWqkF3jCb5SX9Rrc1YKRRkqIVbX9Zp4cR7mI1sk2Nf
myMKUM3FH7uPSNto30nSdadFfwfha1H197PxmJtwz2HutcbzuEIHN5orc/kVQ0UzS1CIVkDcXhTF
B5AwxE54RB1Yz5SboUyD41BvShz6ptRmX9hB0exJdXGFB5O1PArpGnHIyZZv5DIuIrNrmWRilHRK
11/pw9/vdwnI1C8pByYqwkPIMg0gi6fzAkxMpGHQ9A8tQrM4PsO09mLyMaFVoZXyfu6nv3IOwsuC
oJwGYsGET659NL2+QxmhlYMlUenpAf+gESHIRVoOGQW2bjW2ZFKth7LEUt9I7Y9kBYrYXfOVmVJO
zVwHJdo3kfPbKm5NcHOxqm6NbrxL25+TwVc1X5flVsKhttde9ArXW/57pDOmJPMkYkcua/dFg07B
lN+VGJsPJA1H/bhP6YvUBsRROiXCXbvMNQ+VJA1by3iAaYyOP08Dbu4aM0i3eBnpd8mD5Oba+sjP
w7Ezr2kyu9aMYIN6b9f1hydwRnRv79r5CSX2KH0VTS/hwaJTey8RfFOdXiZudCpCDKsIEXF9nc/5
frXKh6GOIEFHjGjHu1mGZZS+0jWJIbDX474BjK7AUlH4WvraBZtkEFbgW+TZ1f8i7cyaG0XCNf2L
iAABAm4BIUC7ZEm2bwjbZbOLTYDEr5+HOjERZVVHOc5ML9XVtksJSZL5Le/SCXeynGhWT84Ucccs
jFaanuMoiMYM2iF1/Q4zIdYNU5Lwhy12I6VsVDqPBsMW2LO1pCNT0k2U2pocUiSBdz4Keg/6XtcX
EzQ7wksxm34KVWqJSeDQKwFWX1p6PHWaFOpQkVijmEWSvIGiHG32oOtfWLPRImWatWCp1qFF23us
wINyxtRQfesHKx1kXBcoRHbGcfR0jseQTSy8ac02SDQhd4p1q1AFMUbX4phQJ7/3s3KqAUq4I23k
xdniquK+zvkmo9hxZSJgD7Q5bpmE5LeE01hrKCrhrCpASuiaZYozM8oBvXh1BPlCu03eVIE4F78u
ycXE2XIAbDAKIhF1mBcDQkq6q0VgEvFezYwluX0S0jjItVkrTH6j2MdrDtUCp527j9hMCe+DWf6a
XkZDbHtkOKTgthFanbJ7X+BmjKosxTymoIzqoMdKgYsgpxui+JEzcoPlnvTCc3Z5zu6BKUSczDEN
uvt72+FhyZ8d5WYCo7KG7tdYU1Lmo3QNjdNRvaU2FFvgquvJ8XZ3r0ozw1YBHS63rkLn1vEGEDwq
lABTTnrWtlUoX5XxhrTiXXDgn4y5MO6Qff56Y/7KqvSQkxiNNC8jISOGt3WLZmM9u8IBmwlHUsFH
J78fDl1sDVhulaiBTKTkVYIUM7qajdIqGdna0KIGQ6W4gxN9A9LDMagIDRXoL00xvADJITrAThcR
OtWBYF4oH9yj/Vgf7PEey+rPoR1W9yC34ZIuh3jVIddxm6A9dbj29nio3lDT6q61FWDrOZqBSYUK
HgCNONpBfJIWBTPtWtpanc9UXKxHB9GwELxkAn8ktzUFg7FMNLn37l65o6K4CBwafqTUQNEWN630
To5mTsPX8bZxyDS7PrOufGp5L+3xE0FQp8mbnmc2TWIzakgaqTGO3wVWNMVCc3xuo7vaeFXDFxON
LoHAZ3Ypqh+33G0L3apIqss3ReE1aCsbUcQSa9RRgaOTEp8q5TgDAcSe8bujaSnaW1cNYp/x2wk1
l+QN4BWQUixEMcPMlicy2p9WyPVo+TvReCdAlGKLS0pKwGXn5NpknoNKuUZThzrPQh2qzaTcTKJs
09XlmmrpXI+VDZZZ+2CSEPqomwSlq1ga5hJWoSQboyYsJxhSWJak31w1xg/74iq8CcrEGS2E6a+1
pGFJK48GdM4IrYmHwlURW6oCmPWT8YRv2SwlU5Ry0n9WuvBZk/UFpWbdyfiF+wUwQOTwiqh97dR0
MGMkasQg8qYhgf+4x/LEZPVLCFVLVJ1xa7zk+j4Hay5PhA3dDE8WMku6126jVs/j+aMGl2USTeFe
3L6yzh2Ua2wn1+QYZWsySQeVn0GDcYSWSNHcUR6d2nLTrcuKHhS7FjIqcRdaPxpEjIqG389aVaOQ
SMWY0AOCEMW1h4g0vUQAMwY5fOqW4S48UthLDrnfrLPt1E/XxSlZAm5cRV62vPuRp+8mfnMqn0K3
864HSo+rZpXvSkddlJvLRjonG/1F2yuetgYO6dLEcEVP2epe+Jpt5LPkFjvZ7ldYeH5WvrG4OKp7
OYQ+5PxFtwhcYTeSn3tvWCku6dVKPEd+uqGqcXdFN3cSP3Mj2rvaXPMbT9Ah1l82uTt49UZys0O1
guniVsvCKVeRP3HRjnSTxQ0qtTSbOv1y6lSO7l7n3RwNEz9yJf/m14t7zw0HW8Kufe1OuXB1H88V
2dTWU0/xPnX7yqXFu2auOcOyW0bb6xJZHfW5fIpeNCd2hY2+C1bKLh0sxU+2JfNYrAO/9gzHWGAW
wd9qjExFuEgX3SZeMG9e+aT73ZJoIpgn24BPBpOwjNbRPtlH3GHw3HiKQ4znD7PupM0VL9+pbuHn
s5pHU24wnV6oi3wnu80rJe65tKD75+f8XfiyK5JQzWNXmYmny7bZM9/U2+eye12gkDDvFs1KXQxL
NC+W8CVJHD1tWS1UT/WCT8zqHGEBrGkVLZOl5FWLapEvwKC8tn7jG0t1K2+FZUXMsVJW8kFZSZvf
33CTI4JSVrROPWGVL9Nl5U3s0lcWgj+KwCRr44TAEf8VVsom9jomvnlWd+ouWiubKWpiGER7haNu
p3vVGy9IWeFW8pqeVCZ3vNJyqRociuZ0l59yvhrAwIzNYBWuhYOxidfpWvQN9Ive0rf8jS+8aZty
qfjFKXwzDvFbufwfkr9xiJ60TeJNeGLaJj4JrnGQN3TBlxHiG4v4lC3HH1Y/6iWyOuoHxsWnchms
+q/4LVxH3vCR4rnhDx/BSt2Ea+Mg+snvF2O6QknkMF31CMGZiXdZcvkreSPuomXv9760KdxkiajC
oXaSJVY5mwtfHz9E5J1CfmuXLINPwRHXxaLxOR19fZUtx2cwXmPrDxskvfKFshIWyVLcSRsu3JUO
jV8+x1/SAaUCT+Zr0Cj01S2z0lPm0WY9tV/Sh4hs07JFlMi/OdOdcJjuLsvxytuv/NR8lfyeM0Hb
oG+m8x2O5L7GG4nPCV6JEL4ST8N9iym4PV84s1b8X4zW0CF45QrxzXuuvvjp7hnZ85ox+FJ8kg/J
crqDanfPkB9RZpiY31FGWlP2hd9d8rA6YpmJ3cPnLS52eyq9Sn5K19XbXbfuX4pPFB3OJzQMxx8z
J8KsjmdiYXHUnXN8xgp2nWq6xcwq3kWHGCJ8vwvNC8GoSS8XncSQgzafkySVsleELnKKQz5rDQ+1
hmOF7q7mijiHJwTmxJ5mLnjdxY+h/+8ah/pBiQcGRjapF5abcn83Ne+e2Sh65tCiEfk71J/9wcjM
F9GRhFmwqd/q4SniHF0j5QFDm+y6M3HmSr2hNrvamR6kfF4t9WZW9jbxSFZzFUDOTD3wwmVy6u1s
MZPPt4RKjtUqdpjMxN4cLf8+JHDsmtt61AdwlZ/CDkXttz5JX+1S88s3yR98bWW8psvQkxkicQsU
mHSn8S5rDR/Grb7pn/WDsiFk5wf1jbYAd+zILkFi7DfHeDe8F0eSrFWxuhzURbiovfspdGsP0+kJ
59vMQed2Iwx2+pl4wWturrKnGwRz1al/jb8261E1AAUe6/7WmPcZ9Z2csGiJyRwKKKNeAN9FeZ8E
2upn+NDLBToK5NvPivWav+k+DJsnh66oy59+RSgaQz8qGCbRxAyhRXQLYxMlDgjYzvCEmN0He4B3
ndgTv7jMRlmEcehKWONfj45Cu3oXPxGAkfhp+mFkhWskF86JE84yxaUWsv4tdpW9l7Dt0SyASE6j
IHOqxjsbc9AubTtvl/Su9Y/eqWAZLvXn2+w2e5OhhUtWmlsvL4MVTc1iuRYDf2KgMyDCx+9OBF+i
jE5A6gXkPFDo1dHODmGZWQ690VQ1e+JMnLWGfMvd1uGMW3f7ihQBixBF/8ZWJqYxJztI9lVgUuee
mnMKFrWn0CaxJ8QU7HZo7cyU5+sp0xbFE58Am3n7MswKL91yrRqbJNwVS/sapXeCj8LrbezPWSKS
X3+Vp44bIHBqkTJ66714K8z5QxViCcZO9pM1a2edP+XbZN8usz28/xNb8nzwjVW4LJ7DeefrG8n/
n6UUuBNPXkMrcFM2+mIpPusQ6JN9uZbJAJ1ie18KHOLpk+yX68tMcS+zG0d6hECNNOs9eSbP2sN1
PnGLzXhE3zjq+Zkdv9/VHNvlKt4Es127MJbjhle49I22hpccp9Sf182iWRSuslY9cV+yUHxxfd+h
lLkTOKXEPeVhzqxyNXF1BHPKYzATXu5uLNgd59PFHzUMOhRwckdZDCsSef82rzZozjnFRnSn5yu6
K+OVlTt0HMeL4lB7BdFbONWGf53EbbzGmzrlOtvHvyIUKX5l61nlKc/Rfvqs+sk+3lJW6pcUFnjW
MsNd55dVf9a22XHRusFa3kbHXXLUXqKVVprRJ+HedB8dlT2COC53GK3aBUB8j7hceBqZyVvu96y9
yC/NWfjVLrKV5lXnZhGs9X3vSt6/Cy+wI38IBsd2xB8F7l4N7iKGQ+GTvivYp4uTzsE22dXPva8d
7j4uF6c755bGuVUujc3Up23npW5HFDaZ8TaeNF4flJWIH4lpXdlNX2/nwEtX5UI7xp6xkv3rKd6G
2/KNlfsUfKRPhZcj1JGsw60xD7f5E6tyr/oyC1fZGCtxA0F+AVpzHa9u59DXvRvsZELLi9s4gROz
TI0VkoVe73VHUDzbYB3sm/N0z6Jxifo9fV2db9vgs98NG2rBznQdrQRvqMx63v7ApHukN/9PKI0x
J5RTkPB/VTcjJZNLNbuFT9NVsFNm5UZeSG68w8d7Va06V7HllbyT5oHTOOny5hfeMLuuxgUfHsZH
Ot0raxSM161fuD882LFN9EdtkTozfDssN3TgZZCDpg9tpGhIJgGMVO0QHLWP2E0SU5sJaORjvMGG
BSAq+qHS+4gO+T0ihV6yihHQDRP/+0qqtFYZ9IsyPVw+8lPGDhVTOps3vdk45Qy5DaxJ2dx/UTq5
ySan6w83/ICVGIenP4NM4m+8wkR66BylTT/IShOphxBVG4RL7XCVvYmO6KzLOZvFv0ebPJS1x9EY
aezeAssAFPcwWhJhI6xMA+UwWY3CJOinmg0yOA6KNfDo0RC7b+aIi1j0zszURiPCDO1i1vzQXHjs
I/91GQ9zDp2Y9kZujJchosZt5utuqfFiCvu5Gbj9c+5NPxRHcfKN4f3kdPob9PKwxL7NwQPk4DK0
cgB5VTmgPndHxqdAryfbPH16SMUtC/b9w/GEPJL976n/e8d6mPqHqjl2yPe8ugnKobVEn3BjhzQJ
+KPFjXOwO94X2bH56WX6K2N+GHJE2v6xSSaRnuukzerhuqRaxtZGXIkYUONyaP001kP/969HOq68
P8YySnYbLdGUg/4qOeWLhshnedZ/BU9o+yyJOH7VfjePD8X7WKz8YVk/tjt/D04XfjQbAOClP2oH
RPmlR8RlohwEN23MV4hadwXTX9AbnGuiaH7djhTLfnp1/zqDmN4/R33oEfWqpCdaIisH5XU8Z1Cm
BVKEmla8oubnC5FVIKHww63+3o4eV++fgz5UQW7qjRFTVTkgDYasYui+lqhwjZKCGHSay+F0rM3D
19evn4SOfm9E/xr44cSt6jLP2FeUA64Ss2hrOCoF4eWA9OP9XfvBmOSnwR4x4EGEvfctYmo7iSC8
Q+P16lbP8s6YYyr+QzDxiGl+XD2/C09/LF0Nrf8mTJjSyau6yZa1V+37VboLX2UygNDccpvxUli1
CFzdveqQ7O7n6lwnPx1E//UG/fFkH48+PFiFIBUk5UApz2hmsu6xM/Zv8SL0pb1+4FQI5+vJRzox
J9RjgBKsftyj/ut4oIkFBpS/oBw9ICXLqpMCLeESrrDEJragv6GSnijLDMFB1RzouZFXtvNbPqM9
K+jruKTg98M8/PfjgNGoA1CjtPpIlkZsPssSoVUO0rO2kWzlVG4rKztPvMuXuotjU12HRw3asEPC
Mopc+Rmq4A4y2jRbftiz/2sDHQnv//dSHt5wGKpKVfU35fCcvl3pP2zJ0M735+lH95ae/z3Wb+zU
X+/XH2M9vNiTBjXrizSMu0nvl6hK5FZJjIqw9oUOgVWGduM3yIRkNurhaYD+gX3v7fKXsKYzw3xE
9Hau9vQXNfnnsjID1u5L4kuz+zJ500TL2GsXr14gtKaEdm+g4D/PBmtSu9fBbXEq8DtC+3/f0n/v
VfIEyJhmYEv/+0j848VqW63o79FFOdyewfUJNCvn8nOJ3yV4zPXNjeconXL6dmYek6FcX7tdQhdm
mdv6D7y9if53mGUQT44xD8I+wFEeZre7IeSRlGl/gLmnZ9glm+jboLSlf5W5NU3dtnFydHvpRG3v
/DKx6SrfvyhHJWjyUiPRTPlJe8qoLCHvRouIlscXxWUcFpZXFOqexZ2IJm69JNGo7SkvyhTAiNl/
Ga1ZfMnb9EyRULcmlPYBOVcWoubI7evUbJiK/eC1O/GoLsXKvG7a01iQzyyFqmJ1kpaXX3hz9J+o
um8nb+wIFJpuLVs/Ol8llouWIdkatYrGUUiEM0fpsWIyOyK7cJZQNtLnYeMYmTPJ7R5PETQWv4hw
ddCH4ICQ2tMAHSAqbuXdLE2oLJjZV/0VK/TzF3Uww4KBShAl96/yDY2EuWYl7y2hsWInookr3YJL
lhfCHiGai8tTpOnUyHTrne5uiQY8A7P+Ug7Fsx6ZtUbv0aQFJCOTZ5h4EVHe6KVxLeqS2T7LrzXa
rZJ93zQE+7PmhaWhZNZEmdWo9Uq0f4Ln8oR7CpUQhuFTNM0CeCBRqRpd+OA5oGE9DtkYZk0XNDSp
aCGLTbU1Ng3VrBTEzmeVOotpaKDKOPbxzOI9f5/ss2P1rh+py468TgpS57EV+W7IplCa8abd1rE1
IQn4QC+hiHA2MbtP7QUcKj3Aw/B5rUyFbuYhf6l34DDIwydnWknQl1ETo59Ghxo+1eR58lG/iVwK
ylVfALHKr+o5+8rO2RlBuLO+6CNTPNcVv8ge/RlSEYXJkq0KTUh8Vj6UVZtY7Tl4V66m/BZ3vDIJ
RzDahhC7QNIo4/1wUei6/vs9/utgggcpw0dCD0gEPv87m/zjNe7kuh7UZpIdeGvANVDOrD6oHtY+
VUal+WGw34Csb/sgoynAS8jG6AGB2voeSGZNkw9pE2UHyrf6PPsoAc6elSceYLcOneRT/dXv/vf3
9+eID0lRVlWtIcQh99eawe66FRMTeb7klNys6f7/b6jJ95u71FqQ9DJD1byDlB+2WevEE3NYhRul
nP97rB9n8iHRGa6KXkEAyOgldMtRwlXbp1M3OVmAShDfJKG+/q8PzIeH95DkSHV7N+KIhyd/tAYa
quq+L5F0oOts3c3penj59y2Ou/a/1spDghMYYq4GBndIj4VSQX6MWytbj/KE/U/L8q/Q6OHOHvKb
WyAHYTMwVGejsnu+3yxOUtPY3WbCDlOcwhZN6l6m1P/0FMcY4897RI9whKSPdRrOL7jQ35eMWoUR
EWyaHia32aD80n0J1VkrVi1tpVAl2lDCZQXB4qS+uegkB+mWf0/yI3MWD4qR/IscHlUDwICPUaFW
pnp7v8TRYaCJwx7QIJiMNmxmN/ZlLYVWC5rv+f9pTA3wnQTXEEu/h7tG4iOQgig6IDZLwb5/TcFZ
IHGqH6RjsioURxOdH4Z8fMLcJiBV2N8KSC4Dva/vQ16TDK0lVQoP4hyd/84OPLQXc6KRQ7tIXtPN
WOAcBfl/GPYxMhmHHW3NDQVwKkTThy2hyZLJTejlYE8Igbj6m+FcDsHLxeWMTAMzOGerYfvDkONH
fl9SDAmIHIa7rKDc+nCnUlxolaDcgv1w+N00y9+CU3IYcFjI54oTfoQ/waMf4+jf9/jHgA/vqR5N
avEq9cE+PsUnetGISgdu56szZZEffri5B2j+uFq/3dzDyrlcWymNRMZSOPuPhS8ebmOTg5jNvf2w
/fwGwT5MJKuF0iHcKh2ZhvHd/eNkzLoY1HKbGnv6iP7g5Itw02hmSN83Pom7zOu8eK1isvNye0q2
8Wu6Lz7LjfCMWAQYg3SXbVO00s16iy7HS/Ar2NLy8ybPyua2n2xpYyyixWXWejBXZ1PJrGkDtHQy
1Hn1LNFFiZ8aWhfo/DqNXyxsbauhAo+0xjHfXBuzXnfzsDSpND9Ru//3HP+2R/zXfT/sSfEkrrt7
lBt7qMkV8cdyuKIiYnrSeyTtu/Ottm7DSnTwg7BvK9BDgh1a0E4BzCgY2qk/PIa/yok88m+PYQxg
/ngMgowtT1tmxh4+jp+CHLgxufGuPAfOZV0CzNDXKRX3+BQtEbDwfpiM/1hwUN0ULHKxO6Jq/RCw
hNow6LeKRZC189oDxXMtfNC44Blrn+d9xt0qym2D9rZfzkOabb3ban5A1zH+6az4+8VGsW5KugUd
Ygrm/uHFNmLp2vcTYbqnMY3DJ4CRc67S76Pyhh8ODHEk7H5Irf4q1egTzgVeOQNFr9Fb8mHMZlqW
tyqu1D2pav7W7oT1lXZctsYwaRP+sEerf28kDKaOFRukvMZM7vuTvnVpS2VbUvZ6aV1oPtPXxpkL
XQNHK2fBNgYZjKw0u+gow936E4CGmS3M4L2YcJFrQJZ7BWw9+7qnx+srrhigfxKMskz6lpT6aYoV
HzFwUtm9+KriZF9RAqDVqTFQAd6WzIi/s1VED3UEdf7E2hjX6ffXCvlRUaa/AYqSRPXhKBAz7X5J
W5G7e+UouKEL3nzRQtbsLnZC3jPs1zKLZH3ippgafEwXAD7lX/9ezsp/TfGfFzGeV3+8TNgA1eIt
ZorVD6gHU+CpDkjk22Bf328II1uXp+oECh87IMMCZ25ghyKalwBNTCtFcHywitHayyaDak1MeGdT
N6rxaBjXnuq52etkOcIsbe1/S6xm4/8+ew8LsS2j3lCmzF4Sm65YW/0bhiCf/ef1vXwPnKC3RrXU
1hrgu/RWKpqdc//J8+qv3gICthJsCZ1/Id0aj37t6V1t5UHFoH1QPppT9hK8kFerUIBEcyOSU+BC
cppsps1GXcXp60RbZUCILiecNfXTv5/jf7yXXIoKpxPrbpD6v5/zH89Rut/C6zSE1qkO6/opko+Y
G8bGGxquiHPSsU3xks/dfw/6aCjNMxgHZS9A6pBQ6pEacJW69hKGwmUvFS/EyiPrtv8SxflNmDeJ
dyd6A75W29fOkhaitCiGebhLIV1mbzBzoHMh+XYoNwngOnghE2oW5MldtCroqIaL0HiNqH6pI3Ji
q46Oloh152528/NF9cOdTP7eStlCITmg/gHAH8eP769BUF9uRhuHxf5O80RYDrorTJb38jOrNl1+
LG+flbLWf8VgblKojrdjq+wv5aLWrKpbV5ddFn4ikHK5HP89wf8Ri3NZ2PhOxVEZClWZ75eFdkgx
VKpx2VN1EhRwnUspX12gpg5eXq66ybwMwS6/qcH+3wP/13xwsEwRBiYtJ+R5CKvaLspFOcou+7EW
Ec3iwS1wHam2eTfynuZ6Pws6EDCQeGaXO3LYN/xRbfU+z8N5AFz3BhfEFGAK/MQ7fLTAHpfctwt7
iMHaWuoKXrnLXgBQ383bcluOTGvoF5viDMwruMzuKh0patg53soxxmZPIIQn0ACprSDuikQHppz4
hqqH7sdIadx0vm/pxnSKBidufswZEgTfn1chibnRI022B7cmFrOrYd6uMzByBWC0Ggu3oyyi3O9O
2UYLcZFB08PjpHKHEpyPV6HICTy8czEuaPB7+MlnRtL/Si7JrBC9Rn4RfpwEZfD75RmBlmfXfIBS
Ujk9tb7s9z+OGOA76DRYS7QW3nTydR6qjgFQU7fI//qvS25luQUPWf7Qnm+dWZyMDbSKKHekiV3R
RybmBRlaLK78iranYmUd0Ktuc31XPPkV4gn1zemsvtsJIsW/lKcBWBzo7Zfpi65w0MSf8Sd0zVXx
etmEWFB1V1OsMOm2Bjd+VZc5nVPVTBAEe0V6ZKqYAmpoGKDpJj9Yvt/blfhy3+ZLPC9ACcXe/QNs
Uk75uZ51pdVLpvE2ySx5VX2UGKlCOIG71ttFf5hSZKcrDh2Fqm+LIbR5dW+7En1jamsWdUgDTRcA
Z9gm6ZYmzNTxeaEiYleDEwLkosRC7fWteYKyrgLAjOxL43Qq6LRZE9kcj1QzS90KiZAyEPR7drcC
3gAV3TVsm4FQjcANS6/OCt9B1kh8bQSrW7Js0jatBcqBZmXYmTZj8hKzWsTn2wvSscOLShmQmqT8
FOJlAU8gmWFRPZitRjHWzFa3rSJy/b5Qb2LtJZ3gi/3Dhom2weNSx+KRdaTIxtgVRevq+1q6Ti/V
tQ977KKP0dPT6J2TNN4A5pLiPiAD1KKcemKyHERL2fH1aW8DW32jJI1fR2V22+fuucOOjvWjtfMr
6hHrVpitKCFTIJvQplcP+ZrWbv0iQT8IAC6A2FvLDuRC8e26xF976jujvMeFinaY4WBXI72Q472X
EqNUtlRvauB0JY1Z1Ai78ni/f4TS+9BsKhUHhp2hx6aQvqnTuYhbn+xo7032IQsvaGlX2VbRtioY
tMtzKSCGQzSISy5GUTM137XHPp1p7bro3Qt2VJirruBtPQn7i9sCYmy5Eg9aymATPRVshKHVJ1vY
8N1L37yy3ktM+PAf1u4WGmFEemMl6/VJoeDxWQe2o3ereAZBtbhZMMckJ8E2PaKu7F5gG1pDCzBQ
tUs6dJ0TTSBoWvFKpMd+bI4SxulnGZvfGuovHkEL5Yk42M5e7ivoZL4hu/1LtZx4+TwMAa2Cakx3
0/DrLpymldl89ivoiJhzv8tnhK5HnAjqRlBc+8/6IJ8xDK1Vr65mGDQY62wTg83biERZTu6nr80r
5kq+sU53cmnjRjl4zVy8+7iqAoB0MHlHXsZC6KHwq/kUiCbGSp8BR9cuwVMXMO6AK4l9O8ez4QzQ
X4Ov0r8wuZpEGVOPXOgQG/CS5lw8dLPMSQF/j0tHWrQKqyL3a8Op7r427DHMjD9zxYxAyAGNtKT5
ZZ8cJp6y+WRNPcnLysop1U9JWG25XUPoV0zpvXPrczb1kQW6Rk4seNkXum2vYWGWg2vUTjlsbvhq
Y61otuOr3iy7nXYiUh5VmGwwkvSp6QLgaW7KH7KZ3X73ByC8HADzH5Cfw7ErtaKdvgfe0uO3lMx6
UypNGhFzbSttr9Tx97/wXrox35Ydeb/AFeK9tWq2QOnEXbHQ95epVeLs4xdP2H2yYA76fjJP5tSu
NvSpVl8FvZ1kfkFK6hk8oB+mVoF3qKNglQiX+Swu6sps2TM/2wNElKS1xXfk9UdpKI9ccQCMvGpm
hYkDJuZgTt/aoT/aQK6SijajqVMrcmXTwqA2msmkJq+R7BSQS/zjwXAn78AScxsI0fYtdjIwr05t
SSu4wV1l3ub1G+RZzOPNYnM/6+LyCuEtX6oSGnOLDjoWJoftTBuserSwsW54jkzMJluyjqfStgBP
OpKK5mgA8/u35te09cNo3nZzI8Iwx1YGB95n09j1SWfXf8p24lOySnDY6r2Jq3l4VvuFbGKnzMwe
4eqZ8q5cYDOpu6KtLwzMo9olmXrsiGa15HPudIw+ksY8RiBA6QTVO1hDt+PdeeuOx+LX8BlaU3rD
dIMudnhxYP9cMnsqHG/XE44N9ZpiDJQ9qVqjyGcIs+KXgskZpwmFEGzGm1W2NyQvfullW/O7Lx7S
BwXs22v4ixJva2Pe/tRsw1G4yKnnJA6yE+BHYKZ4Y7lSNws3au9lfn8xcSkZjii0fPWmsg9uYLfE
RQGcl1PxK9xixS5Yd2hkH2p+Tg/FARSrdX9ibeqGk/kifjOU60HS4x6YjuvmuhL4oKXcuYK2vBxD
qhdHVHO1XUJBUqI1BjsRpRRzojtYFGCa+NW6rWv8gAT53e3/FkCNp4pC6IQP8lgHfog7a3HotD5L
4n3KcUENJZypm/ZLWKgf+Zf2THwnFr8k9YNDYHqbhalbvL3y1tkBIP/jaIsZ2BXvFh622Gzfxv4l
n7Fong22+NaK3Ba7t8wGpESHEaKap+5v4He0+Xyy3V5nxcfVbeG70ECk+6mBseZhATWWvvy7eZyl
HtbfTz3xD5B2eptnq/Aofc10KClfOMSb7Sa0h0NOy3l/2/YI3VkqFFWbA/r6Qw3s78xL1ui0jxKT
E7IWSFLfT19DuV+USM3ifZ6zVGxZsic7jQ6km5/pmI1FqfEUbgykSswQSpE4imTkokWC05j0f6nG
7qoniU3FMwAXBLOqtoMPWIsSuxemuJPF8Fpth9NVMP+dWfxV9ODCVUQVRCrSY/X94cI1JQmJGup0
D7hh7FqbgQzv2CTZcols/j3WX0CxkUH252AP9aM7XlyZlIyD3Tbyc7/OydJsUbanpkolFaD1/G7a
P1UIH7UU1MdRH5IAbIynyh2O8L4z/OuHUO5URAXuAAZO/fyKHa/pibPp16jHBByg3I5RJ65+tenD
DHwapDm5Cn3CW3W+9EsFNkDKo3zGvOd2NwUonXdKLOtmI5ajJVrZrxIC4nJ0WhTiefWTpMfftd9x
CskBUYXAU4D2zPeFFinB9VKmWcpxoymzVPbJu0TRRaihLu2r9qqm1uTm5YUVvGx5qa66Hd3h+n/p
2TFDdCqdCVdbv/3wYH+LqH7fJr5f1cM2catoo+EDk9LSoHqnE9IXxBFzMbaUt653WvwqqnmwHb10
SuNiNpBHrib+2EZhS9puM0z9Dhqb1W/JpSNxFeW+ni2D0r71s24l4G26iUCVSxaupxg6s/1c7VRZ
JQjsXCxdWUgUFYW9CkZh9sOKHZf/v27sIb0V7gkUVKFI99PX6fz+Kaxr/Fez9XD8STb2N/b3XyM9
FPWlfFJPujsjZUsNwkoLV/K+7N7Vc3uf64l9Ed+nkKip3yNbOfX2+i/hky20+zLAa3DWRCaYB6FF
GZp9UoCQPtKBHWXiRsEPqcZfUNrf79MfS3DcUv4obQUYWFH5ytM9tkAbrPwgolBPipxpb119RB5D
+MIoJ/7wJP5K5b8v/MeK0HDDYCUoE5YYjrCocDukFapmpiumxLhhr5igD+NnR+2ngceJ//vB6Mj4
oRkp4o71/XZDRepC5SbAlCcxnfjk1MV6iiEr590sPVJwUefdSExIrnudSm1KaW+OrOG/b1/9q085
3r6MciOw1lG68mGfluqhGq65kexznM/KlbiTkefgt5QH5KXBdj141eAVLsrNqCOckxlBFqC1DqyN
HUEJR5TBbFZ6/5QET6ringRI9Y46nZUvKI+mJen0JmIZsYb2MoohlvKRkozFVvgSCYk1CLMWi65M
/z+Encdu5GiwpZ+IAL3Z0qf3KbMhJJVEl3RJz6efL3t2dwa4QAGNalVVGpLxR5w4ZsWYhLRp3PJk
Pv83DPn/d4qS0aJino/HGWPs//iQDeeqzjIpPeM4nn+le/WvIgmZmzusbnK8ZlKbtMOcbaIXHIPB
AOluRCl7uH8t622O2Dt8cmfch5Ol2s3lYmHbirEjHbCAtpImingxNagiN47cIftf6HaS8n+jcf7H
rYK1KEGGJKsY/y/oO3ejTN6Jlp3jPxdHLFuzn9uyC8l8hrGWp8Aw9ginbbVIriIe5XzdvlLrGFXm
dyu5a/oK5xUTml6D07p2Meqwe2yLxVNjglsvYrF5ZLdS2gqNW8ZB059r9Z8C3U1T7Xw5COlWLzC5
do0ri6fiPD7PgnzX4mBS2eGbnwoODZsYbpMA+QvzbR8J/1D69XuSnHvs09agRkvu5MGP2XumRlk9
1v0xzv5FmmspTkJQJdKMwpPeO+Nnqj4MUBS7Ys6aEW858eblMFCwg8B2Q3Yf7S7rvP6uBqBuKppI
yWmzg7BV7PGkF96DGFSuWcULfgI2VDIWFds5Xz+FHey7GDOGyKkAWghTnnFpPWjMPNbz8OgRuOmC
K0xBtqy5jjjCi9XP8t6zrjED3WALcpQAHuU1oZsLayJPZhV4iInLXuGH02AeIVR2cOX/AnAr1s4g
/ByhqjuQ5fItyGfxl6dEdfsdj1Ov85Nwk0vk1aOIvMtBLwbG1dyzjYoa30hqhvIx0IhZdcYguuHi
MAUyrgHVUc3X4xlnQiRIx3Rj3hbBlogROQ34CeW3WPSM5FzB26hMt356+GMOfv9nLp/zAsyNbchN
hk94J1DKwGqD08By9RPn/QDtuXaEn2Zfp96w6tNdp7ht4T6xoFoh+s1cUQ7ZbLaZb4WqRk6NPVOl
6GDWAjYitZrYnXpPAUPIrV0/I9xLvIp6TZ5vdmsFR7FJ1l7eybY0y4vozE7+IrSNoq17CXQ4MZRa
j++Nt2j+STjgZZ91+tneSfRJLppvlq9cBusI/zFb1SU5WciRcXnoKBrPMPokAGkkBN2vRla1qylx
h95uQxzEVfb2Vo+YXBzdxQiI5sULgHHjrxLt5VKaq6ZwWQAQJ4/rckCy9F2WA4oxjf2sov/TkBgO
qPOgRBaHXts1YClbbml88LSH8xSCx8NBIqzOnmGuNOObXryfV/IftxaSZiMkvKvrnfpHRPNcnlWu
YL6WyRlDAhivQDaMVb/R0dza/fqxYhH3D5fcTxhB+sObFByM/eatUlcN2YDvvelOPBUeA/x4ajR/
NpwqVDQ4Ovsn+tzJR0RdcBeW8wUHak30hegX27dcDGbrrUKOe2HN0RNezG3IffXKL9aLffRZa4Ij
dKMtLHvR2rfwDwwQjHpX3A3tzLdbvvffoniOLJfk95GB4S+Lvh6SazF3SZqjdOTFj+0edkQx3rGE
rnp/PPEb/nUvAeoc2Mkt+g+NZGsQA51Q7UEvMQlpa+y5D9z/UQCQOCDGfqywKZjcNHUAoCeV4+cn
hQYe7azXubzmc9BeFvTLAvTSziarz44xEMJkoebxdNvIg7bbrQzEz9sGQifvoSHQgQoEj6ssPvHf
wmEqj9fLa233bMJK3qWtj1mnJf9T5N8OZw2gMGtlLl7xdJ5t4zQPz9DCBlsDSDSlfiYT2p2tmtuB
LZaGLXUZZFeJEPb4Eb4qGN5pTJwQRJAaY58EvT3eyriY4BhyjwvXV+cw05wIVXXpyhil2+mXWLgl
lhunWAgz90wZyR0j2bb4W2qXab4XSuoVhGU/rw8zs7utlt1qHmDqTBu/K5atxB6hywxUSFITXjoO
tTBex4bHaKxLG0DLYg0kCbJCCkLyq04MvFvA9fHGW5snSGdfJnWbQRj6Z7mQUGETPM/Xm/5iKuJ1
2J8IGwxb5OG6IMnEQKGwp5Bnt54c7Qkptth1uBGUSPmiu1S+T3hdIH+2/QaRvUgxXIHe8wqFTLwf
NcHhBebqNUlM3eKmS2BKKFwQagHpxkzUKF/K7+LUBL0Kapi8APnzBEw639g1QOsusHuyEznCMdap
u6fdddeG4coysb7kznil2ce2Je0TAicIeufLCweUUfNNkY5Wzg3bCiuhqLG8rfyoi/0FNWK9Mccv
y1xlxtnEEiPPBzdNTmQUL5qnYG8heBl9TKtWtq5vBIYPPKlMZQ5jcF+hGGxWJnIZ6N33ov52/QxF
IwER75yROyRROsfCZhbFg+I8qg99xqleQX44mG4vn2rZVYhBHeyaf+epAL1mW95mMMUPTATe3mdx
92jfQVTpf/PPzPjO2lDC2B2LR2bqFhnf6IIG1PCuxTCv/xYe5c468BxXHArxufpD0nttRapLvVKz
EGWtvWTkSnsqmev1b0ol4fabNTt/cuBOsZtUH5a0zXSaXukDPzx2Fv3zGxgXf6f6GeY6Z1prQLXQ
nZ5tSo5fgSxsxye84Z+bRXjNlmNfXKswn4XtI66xp8E6DQufMXtDH4oJUw2jG27+TkknEmmP5A74
k3ifflgkKxctB/WqOJj2Fq/wFP/a9fJUPbX7aw0fA4ix2i81aR4EJp4b2AjWcYTQPm1yWoHWmYQV
JzklA4+uJmyUsEn8RN9OjWs+vMzwHnxPd7X8Jz291oQ6wDZRc+rigEmxiDVL/SY2QWPYPVh6CnD5
cqMwzJswXbQIEfZyoCmKIYpLrvC4Ap8WKxkHFsrycEvrY6JuJw7CdvHu491id4Szv9fOJySoETYq
Gmsk5JeJa9UHEBsc9E+NvbSto6crascU7aIgp2Lkt4EK5qveAht0IzuK/+AC7no5eHx0jP+5Myhb
XA64opirQPgXOJjAC6f1w7oWkq8sLo1fvplW9QdtAK5jyZOfhk3jixhdpIu3iPsswbTRfa5o4IHL
B/WfBc8ewgx+ZZ7ABlXfKOMmwdlyEPzE/JLpN+Gk3qLfvgFArULh4T+VFzMIEbkyOsVGdBS3OONu
DcxYgvDa/b2SAkXxrN4Tyxf0PFSOBIMDt0uCYHz45fOJaGzQN+BwzPENt35XjpXGymI74Jr0zqJm
ZGeyak3HXAtt2EyEz9OsedYh5mM54G8ISxXeq4twYTwKMvfUYtnjgt17qAbLRbnW6T1L1iqB8icE
E7XmNBuqZdeGcfuNrUy3r5U9EpDs6RbLwdBDQXSfTMQ/1ObKU2yRI4SDwMcHpfWWS1y5sStdzGzd
uQxLeh1MuDlXr29lDosq0BqeHrQIay0j8XUF6A61V9uWNeKT4jyLYSKsHw8uJ6EmfQ6+4pUxQoLM
IX7TMV6HttwExE3RouRoOh3xROe3lcEVIVjmV+7YiXyWv0b3B3ZDyN7LoJpd7YgvSNNt6t8++VCg
pmGlPVwGBcMnv+4O0jFl0EeY4gIcZZhUOMoVEDlT/jEzxM87t1bH2mZ02dfRSuZKqJq+VJ4h80Ds
6U/F4BvmPasc5jJSzUQW8XeanIbb6vhk80d/04YZF87XpN/2vmyblwq2Q3nE9fDgo2ePIw6EvfnW
kzAlnrUhNCWHPYOx0tlPROtkelOkrdZ+xEXQw2zkO+smXxaDJ2A+ISRYbVr/VPP6WN6FajeLL90U
x7Z85/rsR4wMhhcswSOOnSTHBxsKDTiI49iOyVn2BMFVcEFxyXvP1ZVIQO9e5VEXv6aDKQXchtWb
tUrMrTCxFnJK9HE7tXVo7Oo0oJvF589ho0J5MfGPaPVTnhzoDSMWO1YIYPDEKmt8YpBhTx9PZdv/
vT5Ld0Bs8irQG7KE9T0zyrgZX5lwYrGy6LUiUkku/XMzYA1lsNA1NVtk1RuFbcdyWAiE3mskD6qT
IQHlUt1/p/76TI9qGS7GndVxnR2l9pBgJtEd9PzdaUrWV9TUxOfvQVp/4wgphjt+Dgyk7Stre9qW
xdmQL5nkt1XnLGLrGtF5rt5qdlT9nm1ARRoP4972eYPCRecG7I76RTxPjY/h4GPXmnjYciG5R9Sv
+PDyOAerKJES+TgE1StZ9qrvJ7Md5hcRdLafR3izPh77nuULC6nx1X07/JLhk9EkOtpgD9J9PhPk
oT7A9V9VOv+aoB/8oLg1162XfqmYn7m4oKKCCboJqMqpfxXZid5iPwGPwTeqdnTJoygIXdAaH9hx
JCi82XWIJwabbI3GaQ8Mbvp0fFMUWHQZXgOF9Mnup3aaGt8rbcv8QHILD6e4ePgc7mSHw1F3xFsT
aHTnZ+aPpvTSvdC9flA1/5IrreeldFqcRFgzPY+EeNnLDaOwi/Gn3VK/vHVTYIl+42mMImwwa+wn
XTyl1CDCGfSe/hf+SNezbq7FivQal/EaI1NHOUDfAk1N3OKlKNNxne52kfZqnNWHJ84e4hKl+nzZ
GdQHRO7il4gULYijS9rscf9v/Ke1W6pD1rr8mWfnJducfcBoXvT+9iAo9hmKlkMuDq6UNkZNGSjP
0QTnCt27IWHThCnDMRPWWYxvDDYNwmpOfAqCLmz0boN9fvNWpFdmHqXYSqr3aFY1GfKKnRrrScPW
1E/FG4eZ0IQqzMEKGVqQlNtUcsTWURXgLJxsoUZwZmD97wn15wArvX47AS/BlqiLc1+uNOmfjImw
tn6i9Za85m2O2WWx7GFqgffQF+xM16WF2ykPHaASqzEtC9RqnbAOtu4Tds9YyDEwf1N/jsWbIKya
sbX/dNFL+o/ZuMLxfDC+IC41JIyaJ8f6N0cO8+VFxf0PG02cLrV+12Dhkh7nVqeETTgW+4IQTFOA
171s2AJPcwGvrcTjBXXh3Fxi64P3xQGgizd6HJ5SrvYyeMWCYX/tNzITnXpgFKSOZ7cxvOA8UaM0
WQnHUQnraW0NYd5tIrAUFnrQBUz7cWIb+Jqt4yvCtge79q3ZrZIb20YZbuybmDn8NHcfn9XgRwXE
HHeI3elnPrFCnqSt4uNsmrEaZW7y+joYSCgHukgYWZfQ7M9CKH4Wve2OmzjxwbCK3uNEy0ffzJwB
3rdKgda86JducSPTzLsUFOVqgOExSAblJ1tVN7txLBryhotBwSZ12E5W7wVenKzeax//29g3FJcV
CAJXwEsLT8axmdwp+huqbWNeLcOTq3WqxkQuXKdsD/uu9wF2qiaQ8F/MNilcHgUV6XjSol/q2kIA
gumPQPZkkpMy8k0KVTdiTbvW2YjuHl59YqdpjPS5XgNtSHQKdeViDqkats7k1QTi91iGEFoQFh/4
vGXmPn7Td8SD2pEL0uSlE7VHk0nE1VHgLu8GR1a17tVd5EkG1f0jpkxrsRcnMExGV79ZjF9A1jSX
fw80g5WrYQLE4dGVPrsEC5qDy4nEJJBnKwBIKfuOllOZg6U81GOaXZr6CSrW2xNuyePJctVyFffH
vj8WmyKB3rMRaUQj/GgonWXAFrDlWsyvsUEsPYbAFuii2kjvY/Gn0/je4+kGJjG8S6IPWeJdM0Nl
AnYREjhyfhXhjOsu7/FLrbpLrMOgemN91zFaO1Az+vYsNTtM5Io/coI181Y0dzybE3EfQ3PDlErf
qI8Qn9r6KFaX8j/RL1igLO10xFoULi0K0mzHTDaeYba0QBbuoOqAVwF0s6jcgMWYTNb6ZjTf4ZaV
iis1p6cVsHrmYy/2IroG+YjRf4JY7Z7DsvHLo7pQSoOWBvD6+B3LFY9gk+9a3V1+MvZOTCB4jNdX
JknRQ5XMvaY49CSVisuUifdXdyipMcHE4PJmtttcWoP9QFctvkoEs8lqmP1WfPGTHsulHT7Hv8hw
3gfpX+QRNBBfQOZI95idXV3bD5+NxEoeeehtAIpioUfxC2GPNzHVWdfs7+dKhN56nSS3N9zsH3DE
uuG0SryyOqhoWU3hTTJCetVkS1ZPaW4txZZWQLfE9V0Uan+N/wPi30k6ArZNOBnSXDMa/BuXkGCE
p/6P3rq8dgmhJK/OOZn3Gfdx5ec+gPwtx5H3Vu8st9ddAEz5Vl++ix3+cvLoyDqusRzza64mZgQM
FN20wWSVm6C2zhaXBpwOSLZ6YkdG2rX6TzYAS+jbcZL2gKAAlqUVsKPBYYjFXeYa78vKgptEPfwa
yIVwlWiXCnhYB8yqRfWXf5mfwNL0ignBo39aWrJVKYlQOyjt+6D8QwkbmfBr3tr+zO3WLGFHmg6W
Tvl2Hr5QOzMdtGnpT8zUf6N0HdeTcLKm9xc9DrkyiWjjPQX8lg2XkWbQSEBy5iKEKSpaF2PeP8Bv
y33abR/6tlB9uTomLNNHl1OLYVlUD3VM3wUDKJjSy0jHvVBpYblkv8vjLKjn8U+9M8LKsk+HrJ+A
l4XX0z5muMY1J/lsSJv022oDQCsMu9O9ss3Go+FvegqnWXn9RgiN+QnPyU1at4NiAi0Dj0m3Bih9
lwPrIFOXAb0G4y9XTl3hDyuy3U5QH3NynG41dXDD1hV/Uo4L6DBeY3iW+aHTjeTpvu6OFgrtW8V0
ZZdaOCob2cBNO7JJ7cu0QyJ8dFogTrTtYJqedpJlHKukBq7TpknXnfVjxlct3uBkKyuRmxP8yKRo
C0zHcFkyBa27jq7fzS6z8o4R3viSItNiR6VdPO7xI3jNuMDO0pEQRfFP6N65f5+WrT1X2WPbJZ4I
osrL2FiXXuk55MWb81CeHZL6SkYquvLS0zER+Bm/oItBPsY62v6OQ+63hIbNltmFX3LWFnc8iPmv
Jp/hH0dr2sdvCT8uJH17nHc4HFDuD/8m2evjwyN1BfKpUvfJvQtZCFvS2HJiQpNnDg9KF/cIdo+N
U+qrh4+6RPC61Jug7OaBXJ6tymsUgJIBnz5x1a/gJF4xSz9WKMTzZBMNDH/QF/PwCWjykbdwEKEl
olx/op2MdnNyS5bW0xORZMCNdLYsWqG3h/gxlet2MCD6fc7KngARsxTsCs9RTq3FTRI/0giEdTHG
MhwTWp0eio8zib1p/t1UPYUIMIBWCJTZjH4lzq/yYQS62bgWgN5z3nbfAPvR/F7BwecfzjZKhJ4l
0AZsc4Q/kuFhRsOKGADaa6/FzMBaziq/a3KEnsZnE8AGM2E49thSpFgAsPnMi5Oa556Z35X2LZbf
Sx+OpnlnS1CC21sXwAMREI01wQUb9T3H4puC5ywDuKCi0KdUBaXsccLd4jSsL/EngFbNQtAKRAAM
yqXRrehJaj2Y/vndcVpxTJTPQ7sEDQj5ei72gnKvl0tD0JDxq2PwprlJbxubh8+Ye+CUkYn7rohf
3Bvzz/S64P7AniAhosjOLF+Zf+j0Cp6N3ClTX9o/aH+w3fyFyhlCmqkQbUAM3DQBa4y0vsVro3WS
0mHzQJmMBoeYeMty8+w7Xj0yX85dMSehdK2ZkBFiu0jWFdxA7ym40EthNI8xzpDbbN6KHEov1YMr
fixPEFXRVtr9sMHlwBnUVZuEFmy+9JClhCwE3caSbpK+fuBROwBD2fGOC50U78quA334xijNPMof
5ocVuUqxa7N7nTm1l3wQrSCG5T8mqHubhoW8w+FXcCHatMNOHbxe8tXUXQJrwlXEXoL5WIfLm0Hj
jXsnjEvieD8aPZxKvGB2xiOwhPfIPxYKnuTuk5pYWHzC0u7N32FZJffq3dh1Q0B+MZ9I8IYNAcLH
JWxVW4ZAAMkyVKGXcblhE9iD3W1GhuTWDgioyVwSNwAS/JxvyQNgupFUmWg782rslAYhkmN0X615
wKqaMkbwpZfv8H7hgWVE+8B9L2oAK1yl2lO6BimI8Y+5pkG/Y/wwidig6fLL1s3lFS7+LX1c2AQP
4Yr5+7SBPdDGaxln1A+598gvAl7EF1HyTFzhGZ3ZhTkWIIzEmzOwk2pX4r05g4wR89KpK+kt4dOe
rXOB0iHhlEuP1fOzUw4g6rnytpx/DNYK+L62mMD+pum2dVOPJQMgHreguZZq93HgC2lRlns5pbW5
RL5a7aaT9nDHdwG+pF6BpoXgxygtQ+l7fH1b5hUHVinyHhvo8WW+KxIXgwFbibZtdasLAmKhOB7w
EKUSDzg36GE+2tH2qRI7ElrnVAfxX1UBwx+/mt9n6i8gOv9aOOTi6/7wqs6tiaWBYlRDMIQ/M/RQ
Z0N9oC+w6/6v7WCybwblUC9nrcTYH/8MFjDmRzxQLH31+PwuQLykbt/SvcwvawUeoLLdFDwYorSN
d4JztgpEoitLv4I7s/JHMWm4nbVRxXtrrHLEd+B3JRq43RMb3NyfwXXn8qMz9watO4wAw7pEIPK1
LX3xRyEr59/6cUESuJpBj2rssgGqVdVt+5W0fFB+n7WjDhsusaSdCiHImGuGq/o4DwzR8ejgyy7D
R3tEm0bRbO17lP2Fpose65bph/GcSofk2qU3RfVAuPIv0TnUR91hgTGav1V3UPapE1Q/lQABlNb1
s+6+0ih8GtcJGzaIEtXBZIH+Ib49AuBos/9nZW763kFDowPAGCZ249UienLvskeRSUVhGxR9Nhjt
lq7Yen2+VV7CCZFpBf7RdbbW2DI1/WlSVnEwg5xTvBAukEM0wsJx09hbTsrENM+BPrDaU7CU9eSr
iId5HGbiKXp89R27bf4E1eoBVwC/xYe268LO8EcEki5a+CctV+1AOIMjbXIRULGcafpYYGMk0/xU
2xJQRQuSg8FamjSpHzSw5eyYYAcSdtOL93yCORn4fst2/lLBnBFS9Ppvr/1yTCbPf9ZJOMXXES2D
fim2eMEUxk1fjg2esy14NUgD1Z3tSuJ1gudY66FYw5rVH6OnWU6efwi4rwkMCEHZ0EC4l9QFbFom
jENMyANnLX/SRfAgvNfZX7cz8uNfSQfpzPrdeN4Yjz3ojnXnD5VXHMdml0kfTYson1p6ibRzPjjN
scJIt3lJh/gwTo8rOsObixbTGHfFRWUFdsAN6JwXpBk1a0jPCgiEY8C6h7JFzkUE60HbK2k4nOHe
hln4tLNzl68kMJzm2ug/ZhM7kVKuDEB2LXrr2KAQ9GzrbDerI/qlmdELlg4pDBv1R4U7s+wjoiYS
6K7SUajvArmai8fVxAPHS68DenDpRWGt76K8fZKn8qJl9/HmoZ1iDT5r9IS2ZLF42XdssTRIcda8
0sleuQs1JxDr4WPHblhypfJfLa0KgtMbDgsYtTudbkDANYkocbejiayDbkyddHl4AltnZTkkTHPg
Dkb7Xek/LNIc8ZUMspakIAE1x4zoiUzhp9KDXrKTF/0jMISjULR297DJEf7RuMMEnbsS9onKXiPJ
3ioMXodL47Z4BeUx+y/Vf5ZNWGsbkTprR/5s7bKnH1E287853QJksmQGtPxRZi/9V6+F6VSSyYRo
ZytVxwdOaiLjcVJfms4V/+Xc7TKoTg2vWNcyHscEpr8tfhjgka85IHeJ5ooUFzpmwcNiln42bY3Z
bUg3ZounpwSu7R5vRn8nF7KgFCb62iJTrPzqMWRvJbrllYX2KK62g0LGi49lOIbOZs97AP2FSQ/x
JZI5xMCNBvQd8W+bbeirtfhjwOerpdnuNCJEseEd4JDy8P7XeJjX33R6Bz01vmK0V/svddN+J+Ql
FTuq2M1uOnKStvDicdTIZRZ5eNyo5SktT4C5SpS5MrAGlknw9VxxuUT6v7TwGWF14PkrcqUIkKjy
EJyQtBx9MB++aqQt/D0sbzi1q/5D/KfjREw3xMt9jazvI3v2Mxx8iD15fMXj6hU75+v1VtgzYu4I
2rW+euFny3gAdBjo7zgzp6B/8GX8+uGWYEUY56LxDI3zbHj0xxC32SFiXmYIW3RXSXebmqNieRqQ
q7jtj6oPEXv6xEUpabYJ1lI4+eWrtsd2tyk+pCw0Xlx//qZQ/WnosZaj0eAJdbAifOsf00UyD3K0
TRmS5C/WS83zDdVEcVXG8FHeFWyAyfGIsYHiTAZ4CNq3wjzN6uGRhIIGBrNHooFoZjPW+LUfq9Yp
pzXDdkGzH6uULAaZzwf6aAgs6eeL+8YJw8JH9pqABlYmC2Tfrcw8ZIykP0yEG6YRlg9JYb6bkWcV
rzc3Gte0CmWUHdDK4v00uHnnVKk/KG/pU+fg2CnJvtHXLV3QDA3quUqlYDCCRlsbrNcgYdWekGwE
4y5V8AZ3//SMxFVCsdV/ca46GC7Fj9+JA1cNZGM/q35nvizmj2w/gDlY4AZxR0ljkWkiNfJzuCJ+
29tND3da+4huE1AEYFUWO7Vgz46crwAdOuvcDdek8lmzsDxttE9FrCGXuGJ60OllcZGvvfhHRQsE
XOzAks9ctkXkNQXtABzqjYfy6SQvRjgXTOfrwCPd8ucL7W8KOIssRqQpkS/wLfr5By1Mf9GefnuV
XR36DvSODO+vbRnC1aygceGG3c+b9qBafpFfAc9axFRulW8t3OIRaS5Hr2IDVq4eerCI32YOAdCR
DJ/up0Cj3O+xVcijX8Ug+B2wzRXqPWR/nPYeeJJ54haKC+A2itgMMeBRGz8KKP9Ypqe7cjnkWO2P
1k2BkK8AjEGimtynhs2A7tK9bAcRVSN2kwmqf9bwVLMgvqrRrmWPxw4dySjEEGVlDp58qfcqM+yx
6IMUW9d1t/BwElXya5qrpNr0P2mLFZ3T1W+KeZWPZfunqMy/gs3bF1VXP5Ibk07IhXUvr67Pgpy/
z/Lt0e+ltxlyBKMu3dkzDpgypmwksXWvgZ8mNJAub2YOhPPUbkz8VhG0BY1yGWjofhm2tRA5V5X7
BkbRzaeqXKyZHDEOZN3Y9hBgwN6/NaaKsE/chBH7+d2ycaWqdikyKJ6b5HWmdxw1wiGFUwA8YxwM
1f0bznse8JbduAQyHD7/ZEb0tf68Dt6SONNZorlqjxn3UjC9eLBFw6fyMkQszfRmwXLAX5tnOL6g
t5KAUf4in7k9q8LkD2FmuhKee9R6f2PKZnnNZ1OFM9hKdARkZ9Socel9PC4VjgccmTEiJBcgspe/
5WI3kTfz8JiWXs7tcwDjDTRcZMXYBMZqqbbjeJ+GVSn5DUJ4lEIFeMld2JDQ+/q4NgKxG3gSu1SS
HOEUpjXhpfsi3vSyw64S5Er7QnfaPpnfWf8741G/jIwOH9EznNVzn9+0am/kl5mmEQCWECCELo+W
UXvOQaYvOlSPnt6ZHT1Sl5idvzI4afr7vWLwaJ7HJoe6Ak0JbrE/7gwEfeotQ2dZfUbxn7Lhgn5F
LRKWwsW1UMiIw3KarwXmtz+A08PNU/ftyFQRWqn/zFjv7l9baSkwSFdQdyZE2sWx3uHPwcefHyEs
VKI2HtsR6JN3rH7GdImX1fLGSFtrn9ML0MHatFxNJAGAEgI4IOH8acwQs8qs9ZfaKUaCnq56jfzT
hCnovKYHgjb2Bu+agCZULbFwAesAeOUjFqZbfogyK+jNkh1Koj8LBxYP0oCZJ26GVFa/PkYOoRtt
TC3+asZZeF5N8zjrb4zJMtrIjEW4XUlhoX8ICn3U7Tmx7MVYEQZc6iSag4JUW4EaJVbY/1f2pNkX
509oOkp8HoywHAJ2c8IQaIDrUAsfa6BZVdiyhwQJbrFufDFp8jDhiJB/ETAkXajG3MEOGWeQL8ZL
xM4ZEEbS7qYIl5R0B/tz/gM4zu/s4uB3aYdx5mQo6aIgs/w8QPEYuw7Kx2tHVbmsbiE2iF+5cmDl
EL8JgD/bnDZTmI8xXAh8vqV/hcL6wV3+gbBveGnBXroju41Nf29zPDW2yXPX/kbm1lBCQoihdDOt
I441GdcfnrqcgM7Ig3zggya68OiSeGMlZzneiaRMnDgMHlDFZ5qM9ZMEwidCFq13SrDOAlfbpVtL
3CZBGa0z82ucd4ZdX9qT4c8eGSxwfus21JWrIB6Toz7TILoFbW/fb5vyr8QpC+PTl1OKXcTvubRb
lPuL/sguzLyQA0D4IEpvex5eTg6s3NnwNhAuy7/5D06sLJ3wyiTiJg6gBxpbhZ5Ad/m2X+hwSyiM
/dIrk9o2buRANffsEcwsjHMEOZeHEVZgFY3gEdMYM8jM6F83Ms9KhQxmXcyneYGZyWzK4ziOq+6t
gGf6QtebnfXd8xXIL3UvBOD/Qt5uYrZ5CWlo/5qg6391XDvaw/M7YnyMnO6xE4cT5PE3wEi5QkfW
eJIeqEg4o3wDn4cni1ttQI2hQiZ7Q9sadQeDZRt1hWmuUqGHupTwDjnv/C5oa63dcDBG0qat2MI5
8Ro4j7rdz9DF/0YdeohG6koar8iytaue24Wct+g+/Wtv4xgWO7TDpmd0KKk689qxnAVbLHZXP5L9
3ti3u1IOiQSPofqrzIELGTjM1Sr7+BwaBVml0oy/FV1dk95G5oo6e9MYGevdR/++MAeMfo3RKUOP
Xl3TFXPr1G4nRvQUkug6XW3b2Gvk35rACx6AdMUfVgHROf+FnRIIcwhP6CqRG3+ptnW+HoAgnn8L
3UE0uIXF+hsfUKR7kTe8Ws/naFMutioncPx/ODqPJUexJQw/ERECCbfFCuRdlao3hMoII5zw8PTz
MRF3MXGnp0uFDiczf5f6oQ9IwH+x6/HyRmTVkGpTsVYNkTlzTUg4w50YIcZ5UUIezCLD7xb5BGkD
9Pjlv9cKAumFgd+MFRO3dvwvZ8/MTRodZcvjSDedXSpWfU2KTfry3+QlSegDSRNAvywyoXD7ajdg
RVHfTMW+GQ0kzZLMMobPltS9ErYqLypQya12IXV1YH0IUhv5u9QuJK3KGGNpMKfUSIH/msCgXALr
a5WtJn5t4WbK4pvKyqO3pcC7J5cKalZSolumsOKrZY0l1QXyoiS6o+BZTwr4rLjON+CgoWQh4eQi
iQqfdBK7VtnJUNyKRX8bEcZXMJ5JD8ROh0eGa8rSpFdo6enLDPriymbGhuwfU2WHChI2vT4uF2as
2mHOxTni+vgCLhBPnzQ6Bc7KEMJ+8gL1u3z/KPgvc/Q7NPFRuJt3KYs81nnnJDsaheha0nWtdCOt
90p3KRdXBR131Cb+S/2QwYTrkA5WdwL9NxCB1vptvvSCiFXoNK77bkrXi+M0fVfDjyzesNjr9sHr
GbXYYTmLXCHaRp9axP5K5PM43FFEsO2+2zZsEEKwJ9mH8AR63+6aY2QtPgoOlcknYomrwMafBumG
1z5YcWAIrAIarHZWePOtWQFblPwqwmVdu5mfOgDT4Vr/QZghjxfJl7Ekst/NiH4gG3AVnIdDOrgd
7Mg8/c6pF4mFWhZfvw2LhKm6MDXTKt93SjNRrfuUo+KoqwNETWz3rsRkHj5Wp9pXluvCXkOm9h/N
gSmTD7PhJd2QLK3yBpO+0CBVJ8MDo1dxXwIu6K7M9pPFFaxtYUXuuCmIBkh9ASQ3qDwtYgfdAqkX
emcE9yzufIcHwDAarAGFUIqpEW8PstvIAczixy3k0zQiYGBPvZ+wsMuTv9Pwo176KYtNrYXfDweE
6qIjXtuXTd/S/OLJCOffudgBiUzI3yxJ3zA59J8kXWuCTX0i+9It1A37z0wNnFExxidMUpjZyA/Z
TQcaDI7JwaQ//WuRTOwo6+QpO8m9w1zO671FkjaZyVy5jeSehT77sIzSYW8oZXJe2aO45JiwKCob
LDTvYreJVpZmtvjkU/ppBnxufCy1GTpCJKTQ4cnxW3XS0IpBXg0yVLqf1sY4AA2ZvU3yUZRpPd3f
2CSa5F+G3hGPFP8iCaicrcH84Sxe/oI4+EtNR74M/HTai6u/pYIfgT9QLvZihv/zMX50eMmVHg+o
g4mLbv03tOOXDdJ+KvgbFuuYtiAisiAxltux2ivVPqYNSv/vR0S09/zwRnAY7XK+5T38OVurx9HM
t/xjh0mrQWxE1nXEqw3VF+xhblA+Fc/OSSana+799K+kyLdU5JJzOTDnhDggAlYvt/1tF4pEXxDj
XG85mDWuCLIQK+172bFrqN6ueFXNihU5MUIyro4QJbV4hF0uyY99IoWdSDXiV0fd0IR294VnoWk9
nT8d5n87WSPy7RxB3gSPjHIJ3ZQOG7JoYm0TU64XHnqyZ+qxRnQlg3rs31yZ+j367cUdCcshcSQk
1bJ6+Bd8hhPZRuuUwMLMCyVEWYD/TJeHdMFmdzRVn6pM6PEt184FaGJ7y04hAnbdQTvbRp8C2sm2
r8ySicEqD/FJet/AvRroKbRxsq2ghB2nY7v8W2abhG0v/7Lusz9qjOixu2ydl0AtYoxbry5Tvs8X
rgRcVF1gEyjQBNcNzGBZgpTD0sfzoBAiaCuDz9SYp3DpHPvkG9A7jn9F4mO8LFqXgdUmbrVyxalA
Pr9OvondyettRU/1/klyNs/xULOV3eUfw2JhgfxOnLSitrv6TMZ/Nu61ZU0dWYflCUC2aOD9h396
+hTd2WGL3jZVertV1j0qBjnYAv1mEI/hK7fe0cuJu2uLNbb9ew8++om22E7oyhSG8mwWGGzK0lsG
LpYohaSw6kvonJCVgjGYI3cbC8Mx5t5TiG+WsN67AKzHoiZEsgVhIzswyfl92dlLD3kaBE8LA560
Tz3YYFSdKreIvH7Xvw2vghOocvZLE97jSqHTv44gJCCKaBpCFnEV5FX9kzG7vX1Ir2VhoY+8SWTP
QiwV5IADtBGOIGlIFtyoOsAjhpt+sOrh0QQBkdiYMpZu9cp3MZkUXPgaKSEshm8Rp6gqMouTzk62
RY1WFDP9FNIrYyWmz1U2svz7lli3SPMftDcpXY+pLwLts33eYFB7fQbVtwYVyQazR0M1F1s8H5Jf
FjT/aAHG51xGgWfQ0kVITsTUKWoHL1FDKnoIdLoMH4OO5mE8vDG3Aawn3XJTV0hooNoXpx6sF+uK
AhfOpW1oSPkUEmFDZqeh20kd4mskx+Ww2qigq+zcZlEyPjQCj9crtB7SxxDRWpa80rm9EF2lRKS3
Hz8kLFm4p9mHUt0S/Z80rLV+fmqxsDC1pf/KNlXlv5fsyhagB1n9l87f3x4NUMuCcvLs2f4Ggh7m
1rx5b3x5CisWmRKIVS3YBUl8qof+tDrk7BXG+5db3UXuHSAKBDFo2EaIRoRJwyc9VyLvVs0BFh9/
qlMqmzT/BePFRBOgnp+W67Q9Bi2kGb0aVt6MiQFBpvoF38LnTPi9dvEXLFo5ku8QbSARSytaswj0
XqePDFYwdXRaOMF+518ssTMHFlK8CCB7NotDOtn1dhJdobuhc5XgSL1K2XQfec94zap1MsikZ8QZ
RupBZyNOXszqTfisCHQoQQeUH3M4uYkUH4wigLYQLX1uFq/vRWu3KWCmdKBNk8/lNwurQjj5lZX9
FW/EVH/acFolsS3Rv6edQ8Vr0zM9ad951bcinEcuug8BXegKTj3a5Q+ArwwmfljsQOcrYvfYBp0h
+DVf8g8Z+1NIa0U2cLThA+g8b9kY6SIwINKzLn56WLsOiLwR/ZHVVYIbcY8PbrwbC8Q8TrUBXKiG
raL/KiSyPoVd8lCoJu13ss/3AFgguppIuR5YoA5yKV1QNahusFmQ3/Ov/tXmaP9eNx5ttY4ydzAC
xWbHZP2HZomQVRN80iuDSw2ogg6YVoMdz0jorPpL76wcv/zg43qQPM3oL2W5xV+m4xkv9y24pWqt
BF/syQVB1i6eCF2ra3KfH9XyFLEaXC5FzKHGaokSerf6KYvQqeGJRwQrn36P2ruEMcm4c0X5Xinx
pWK3REDbVZNCo+AJ0oqr+s5QMDWuOtan5ZSa3JEl//9oScKPCCrJxBoBkdXZ91C58fCd1q6efIVo
z/90J2F3JxlPa3EdskE0uiidl+3+aQVXmDswfX0PnwJztpS4wCCR9iWfxYUNb4sp3YaVHi1EZL/5
N4DQOyR8iTPIC2gE16a0oXkn0SaOsT02mAZuQf81/sWp+zrVWKZKv1sHv69ZIfKT5We4ddGMb7X+
Jy6IH9bhEKGmU1aHYsZhd2N70xSbbk85iqU9s87n0FT/BIvc9xxK3VQ6ULXvYPgsZ27tHRx6FBmj
Q/QdYsjGlw5kW71nTo2GMbksITWye1OXliK+XF6z4KJcYhbxNo/xkOTrInGhL0vooeWAagexp1Sj
u5tZji57xhyVfLlCZ7mPMJaai9ZUDkj5CKugi0kAX6Ib/0Bqm4I4zFPZ1DoeRgfRWTWfewgkqFW6
nFpZ0RaZ6eKm9e4L04r3GkNzig5UkwF+ATcJ3RSxg47Q3PR9OD933rT5C51LIP0/L0vOUSRDAwJA
NRrkvVIy+plAiFn3GyCbAWjuPkbYH+A5rHM0uvP6VvwhzRNxkTpJG3Ehoq933njRdSBIGG+Sb8Nd
nqw7bjMuyY7x8yDgRcgLflSqrWNx25WYTFhkKNy06KYw1i6TT8CWPN+DEKbFx6vvgBL+UvEqhKBe
NoVY3rHtSC/42pP03iDjxpuSfMd43r+TAOklwmknXd7kdFek3+p5Ug1V9kl7yDFaxNcJvifE12ho
ljvyYNrdqjosY92U832grFlpnnJRA5zW61z0JeEU09MMpIGRI79yO8MLx/u8XDy5q/URplyZ5wbd
XmF0jvmirfh9UlqjM6fTCvY1KK4vwqZCVDPohnea4A1IhZG8AQTm6SlKrjBVWXuY88X+JAabm47m
nWOpvz+T6btVt6DsOIKX1oB5gt27U3wYWLyKw+R1HfNtuvLgzxccI/TF8p5LGFlM4WmSoRhmZSvb
wBo1m7+4eHvCcGjf1nKfJLNIJ44+kD3Eu7I9YlsICOo/j1iQgAGINUzQ4S+xwk5Gm2xWx9V1zA7g
RazH0bG8GeG80hv5wzb90B94oTEzrB0kPUy+oDX9+5SxgJI1uzyZv+xOGtTmENo4zp/7N8oz4YOq
oEl7PvKkzqtR2uhGhVX3LavkR0b9kMBQvmySMiZkXv8i5f6gQKu3ZF9LEC/PZp+g3zoUtUXfp5KY
ScaJwcIgohqjBzdsgyjlpOFqt8nrcoHu0/2tdCXLSPZLvGCe8EF9Yr+vmV1K4Cw3+Pxgesa+Tcnk
kh4GK4R2iZmRHPB6qXFj7zPD78cOscJ+3d/bFtMUHq79gNyBgODUZCxh+yjn8LI0FapEuW+q7Xgw
qGOENaVunj5LsCGThTDUpBAkEfrePkbi6Y32/QRbV29+YwgBp/LLDNO+PfZ+CKeAD1Sl1mEb9Ogs
g+2w+ZEVZ3RY/LNmfuMvt3/aH8rEvMvWZHsdxaGx9VNJWG28UdHHHVTV+tIgzhfH4CuE5rXQ6pCX
1pif2eiMkvUS/GCJx+sQ1eeAhcasMCZeSKbuEhwDQs+S4AzpHcLsg2zuSRojqgmLIcsU3nYvzdmS
NF4ZNR/3HT25uRViDwqIaNUu/4UHTRJPT9bRB+BzYuq7liVP+riTAXU6fb/9GiFuOLFD7gJDcv/J
Wz5dhHPkrlPWNeZo4FVWHBA0ZvJcQqhZg8RibIyzOMVQNHc1ANN+aIID/qWyq9safxEOEcz0KpDH
wlyXlYtqEpz+GuPpOCAbXga2gvIFX/13gmgP2OeE/k3GI/DdsVu1W5+lwVU87gcVMRMkII8g3GqV
J2KxCXymMunHfAxE9jQezXKmey8YA1zLQDtYqXlGNmwU36fJK/EF7LJCfrxu2SS9nfaQ9QFg+6ms
jK2AhmOGNVnn4/SFMwKg2eoLw+seYc3iQFjLn/6J2kw9R72VwZd/gONpHvaWldd8tyylB/Z1YOdu
TeO8eR/bdi2jfFvYS9LAqfDG1+ASfTaSjuq+14GdfTW01+cJy+UBxjv8JRBjN50hi7hUHsc5LtwW
/wWIID3ddsNb/omISf4sTA4yCG65DrGxs4RbcTLQ0OUOcZVGnMg7dxb/Z8XRZkrXlWAogJy1UX2/
3PardsggyRxuIDzHfPgTADbSp9ZEdfAi+tQkvRUKbyPu53xFWi6EbLKb2jCDOH4mm28zHsyVhQZK
2AWGuc9VM7IrzcbfRDFMwcsvAEANx5Twv131qK/pKThrxG7OdrchWms/2S/SD7NmQUYF4csPsEkv
bRd+ivjxIlk2PbvqQsA88pe/ZZmT4OIbYlW4F195t+gw8YPT26nk5aGel5yUSxRXTOa1rQHoiYmD
TekMUg3LFX+HPbAVLj/ZBcHkqCb7QUWMA66+lRIi7od9ozh9bI1ediSIJZpHKKQcMmidFSHo1ggi
tmDCNKZLY8BdZ8aDwbgZKNuO34crapy1ZQS9qgRUmK/lWX0TB8nmQaE5JuKja268L6o5tnbWXrOB
HSGGMi+D7slAlCMfoZG+oslnfyq4EYBiuxWxmZjSeiQDwR5xGDR20PjarNks/vQbv3BwpUuLDuVT
a43ksVdGh43N8q06IU56f/GmwbWhGBD9BdQnIXTzCGlzgedsodny1TD6A/oP5KIwOu0p+6seqBWh
Emu5RigRi+4xZoUKfxIw06D0MBhyfUxMGNLVqO/qGeHZWtNIHJH3QB4vh7IHXqAkbksZmIXNRvJN
PMB87NFhCG7bWlXOVuOptfQn436MZoU7FT02L09yr1aHRi5xmHnUo1r4Qw//+nsTHfDmp4/Gcvfa
qhrJoYYIVg0jgLTgiyIIqSDTkJJ4UpCtiNCLL4P2CiiZ46w0vB1OjD1ZtmuEJYgymHqRsR8r3Wxq
p5U+enyxc2iDt/gttkULeeHUiNIub/aex95CvGSrI9c7wkgWzpp8bJoYs0G3gGmt26PpFcFELBaV
/YyemRiXxZrhA9Htle6T0a11WnCIdfMh2lxTEcmJLCT7QNA9qZaQ7BRth3aWY1zoZ1iIkbt2PexK
bqZ1spdCC7FT9raQ2aaLK//lkst5apxxdJhk+EVpP1fca1G0Kz8Y9lQraMx8dadbMwdx/b6iuUGP
ZozHAG6uh7lxo0us2TqCE8GUEFBAWJ9DbwztHIfWGgmRnNzF+MoXxkyhI+JO5pLp0pnALYOhgZM7
e2nLigiUFQYbkzSXiZdJkQwKJ8WueVfZ+k4Ob2E1rA6kdSWemgFDN4+MKgyjJMusu4KLTev8+WD/
gMiuRxhUEg4Di3I4jFb4j2YDEhW64+3zL0LtZWlLloiRSbA5K14Du36VvlicjRrnKzNdbAWIt6i6
CDJIEl1Fh5bDB34MlMrm8j0YyeOXKAMzN0YrOOgYTln55vWH93c9osIx9a/YgVkw0nUY2rjnjItm
5zucq6m5MBo384rY+HEXb2wU2xQUxYb5QlVcb1WCw25g3Fy7LFsh/YddQ5b4r7K3fepM+/YHoQTr
ZCsT2Uqt+sB3nDs6IMZ2xpL8Y6vwwwQ89Ls72JTBxUNDdtIV3AW447cQRUQH+wL2BbdCFdjQOE0i
X5URdZa0Af11xZ2IcedBVABWb9lfAaFdZYJbP3UivobZlGqhztkSYp1/aAgtHYWIIHX74tyBEJz6
l4NGuYQ5OyDnt6tz9l04MhtonYQrCoWypXPTE2fHA/Gbf1BDLDa6Y8VbfYVHEsTA5pYb7qDlCXJM
79nZ0nsYB0hf3bxKB1o8wTKoORI7BaHzLXYJ4rQlgNqj91Xd0sS5CaGyAfJYsqJyo381Dc9B2UDh
z9tKG7ykmqcxn7zX7AJubJYwIBZ4G7/S+V1vBH8p2C8d4ZaZbuSzIKF9NdVbaTO6geQR5ynbqOzI
WDEGWBZv8odT4mjWmezkD5ZzAI3/Mm+TweQQkGQJjm7hXO1QCeAgN5V9jDfbUU4LNHofpU9KDR0c
QRMXZCCrg3SF3vjM0JKjwIV1ieyk+SYEM4OaXLMdxEZNYtX5Y/xN8OI/kCgz3m5gpAwi3wQC0DKr
xkkAE5Um98F/K3bmkKCK5rPL/5a5n5xVmAykhC7kKZyuN2CXRWDskWuCIJuS/ECk6cZoHec0cFf6
1QjvJsDB5an1NN9kx9DTY7QpHqR5RxsF9E7jpWCZoxEdaI30167/4rwiUakvpQtzy7SzT3Z0yEC5
h4BCZ4n25KcPEK2VSGKqAfG6qLyZiTemx6qdAQ7Ee/mf8sm1uhZq5gamkCepwF4YohOxctV6QC9h
TWN9hKE+aX34wppvwOvldq6deKD5r1402qjLcSrMJ2rlIZAEQyXQmYG581cIAKGd3OmffOqSNUno
JAafuYUYhY2V4DHnKlsmniUhS8IZeRw2gefCegvWNKyFP6RGycI4i/jgt/lrzR4I9FnjL+gVxL25
pno7SJzaA700OQTgDs4A5TDwUVB/FWY1ekg0KVQEtuHiwHYBVCobW9Ev/2HiItBXu1B9gAeHJ9Cq
jDYFDMCUKntqH0BdFBL4B6hi1Wplm8dVcu4UlJBGtEYQ1B9xUs3K6N49ah9gPXtCqy1kpgiSZnyM
OBBDIuaA0+bYPYuaG59/YV2/M3Y3Fz/bxb06K/wAqDpCKccjdxHpLaO1cMLcRPAFVQjg7gornjKx
x0finFsLSLh3YIvmWOXI+CR7ZS6X9zbfcm+/R9J/e6ezA4cPgHY4XPOQBRouepxUIRCdsZD7PB+R
KF3e3Y4K2gduO+j7mP3r9wE1nKP90EFxe7nCPxW2vNHgBIjZ2ACC6AvO2QWTMQ0NMJgIrKU9azpA
elUyKzChIppAd8jbh6ic3CLxobbOtMWU1GChxKwBYYdPzKo+c0AAQBRCNBBpLv6W+7L7EIrPjMT7
HbTuop8V+gGqhhIhVEtkt4sw7KsaDiPkDyJGEsZUlvpkqOTBzHY91h+XAjYjD9yqNBfsIKcAvt/3
8be3VpWdTgeindVTQcaCZm6BQzQHxGaY5sqOf0D7yzSUXDOSKWASRKVT32kfAYlLxNlkfkvdjg0g
aeH3x+4ZAZ+PbBiii6TReuNiUzH6GPXCmkzSISUQaJ1pwcUntBFok9cLzYC3UCy2B8BydAiDrOqp
EBjeMppaK8mMll7n97AerPglNy82hL/GDn+zlcWFO5hLShSfhS4tWHNKmf/RNQPFOkllEuIUberr
6ooSA8OLoc+FR3XJ1XdXFjcHFSMgH0R1R6dFBYVr3fgcjxH9B4mokG+9BxJ0LBhS8y33wgvTSedM
OOpkPsQALnLvwEqzWTqex/PiVV4GiiPzFhOf1f4Qj4zTgIsKJIRdYBvNKzqbae1SW9vBfG/JGDai
5RpcAfCY5kTlR9A2k/zH0V75YMVEjtOiB+FNTAmY82jzo2FL18s3P7mxCYYcse/JfcFsiTZQZiTa
xChRACkQFaIRpd/wHfB7Jjyjiv2IlQXcuyQqAZZ3senfkGhwZit2NgBUv61m2k37zlz8voHCQLo6
j8lN2SKlYPrUd52fpBc+43RStvN5eGShHaCWUD14MfombpVYWE/RFx7MbqMdF8oRC1hBPC82e5Rq
Bh6QOHS3cWSruKUYsYUPXsjXrYYTtgVaoaWbPKLJqHhnsVHxmTbqAzGM9qPvOP8NypH2LrvBoduP
gTPZygVEZzyKYKnEgnSIHBEL8RSMEUM1/fEOycQnNy4GHY7SbHLxxeeYOTY3BaexskS81aEFjJa8
1gMDwU9HxRQ8HuvcyjOn/dPlO6IcMMPFLwTeiy1FqBvh5Jzk0vdIbhyF/QMcC4RVHkdnwiWyPKPG
x0cm6KbwxyuX81QpNSAN07RLwh2kYgHqTxYXsVoIMhBMoBanXwhnHqGI1wGNMkpOmvTyKXy8cYEw
24kb8AL5PEVOvtrVudmjdCDLYCuOh1pwAvbkQjNTSZDRhHnthgVtUIdkiN8aKW+oeUwDJpGeNEeG
RC8UkQDuIAzqQI5xYnLhw4jiZGg/Blxk4PztA+9fSjQI01MB4hHgcyTOnXfNrtaTyz04KHfASJlR
mpsNX79ocaUOH6vM7K9sB6eDGpDZ9OQ9tj9MDhSUgnAzTFQL8QNlbET85BO0WvohbRAfJn9gw+1B
9/W+Cw+k46U5y1gxgAIlkKA8gzEXgA/mIyY+4V+/+mXkh7195p9l5zQ8HSoDv7ebP8mFpjJnk8OW
giH2gLlyevUPzBFH3H7c79LP3FVwLzcuY830LDkP9+RD/if+69OH9DtDuEhcuytCnTdhmfH2JRg1
cHa+1jBI6A/WQTPDuSShTp213EngXypaVvH/fdKJWetkRhx5MMfoW92/fC/HsmYTVqfPQlELyxoN
Ar7ECfsVIge02hgQ+rXsoYGg8/wqb5WLppuPJfvYgf7RZHRUtMCHdMDXi/cOi/LXPNjSUzBQH4Lf
c/TZrcd/EOSM/f78Nf/Q6dVbLgprBCaBfJNdTt54r4lDcfH33t7RegX8EfwyfiLb4JTm5/BH+y5v
kuIr55GONL7S/vGXccKCtzXkm9EJbYkYIKo1SO1ISh57iQc/OKgzukr/+pdvGh9NEUjaQbmGL+q+
ar+31V4G59mCR7J65v6+JpuFZI/evrCEZ6QhdT/P/qZ5Cfu2qc8hkzFgScA4C7SLainacERl0eeN
z/UNCuAmMJFWseo9IMzkyOHiJQXbiJ41/S7ZIcEZQANHb/hvetuE1X1zh2WyCcQx7RuYZQs4u9r8
TWcx/pRI/kyYgc54KHfvXXEmO94s3MURndz4NQuhFmA4DJHG5+I+g7NQYZv0n0jffdPJ6LPec7bo
yo482MAzoF4TIsb1UUf/Lu48o/mpc3BpoBEJngsWUm4H/EIuFFrf45bz2HMkICDf4tlkwfPwBPOj
JLKARxC2tf7gvUaeN/K3oBGnr8XhE+0pBINCETwUI76qTZ2f2R5EG1hveQ3E82p1pNGmzZJRcNrB
4X3EqbWkBT9BFiyE34Rl0uo/5Qc71/SEe+U/ilDH8ks5yZP7mvY6Yjyv4cAsAEoEQ8nqX75pHaaT
WD0D4pUntCWX1F2tpS3+I0IJvoLMUeM1PWG0WfrzmilTJE4ROQIQHQfm/DKPc3OlrBmktWPmr97E
BhX/us0fuk7U9HP7BPTfm+i2JW88EqNe7EEa6pfzBlFvEQ/Pi/+A7ZqJHBTShilOPeG53AmfTYnW
pCV65l9yYNkdrAOoGdLswVj8bAVgxw+OCJSGg5cQ9bGHNbb+Wcx7uiylshF/DPEn4sBp5QD3jnAY
NupikRF09SPuySrGtcoNeOUnim6671nyZILemC+kgD5CEnCp+Jpduz3536Xfb2NPO6YH0kR3b+Rp
f6Fua19pelKOM1Yx36cvyidv56RdUWF/tV/ahbCB9w/gliS43Yhfk74SBITzw3r7zF3+iyq0YuC7
ONppjTjbO+IHSgaWryUn0kbbER0EKjYtUOj1mjs/6/AHn4DTZFZMxoHu8R63tQ+qyeHI6Os+eb2h
RhbHmFyw+QJVts2axgdv9jH2chQcN8pP+v+txTfCZOGyKmdpo3ph8l/B3ge1LTynF44IN7/p3uoc
Y3+8yl/tDEGgCIXcg5F+xses+AKdpptnb02GcHLTblGdl6trHdkvHispyFbALrkvbgGSky4NTCxM
xnn6AEzZK5mTZuRV2em+wOA040X8Lm9UEiduUdZV9aI11Oc8I7fOUH4zcSPvp1MCkoSCTAS8BUIE
wNo20g6oe9D2obQFES1ajzoMkZ/wroNkCq6yJuF9HxdW/Z3/y/3yPEw2XXZ4hRCIPmbkGh5QA/1R
z+2MaMkujxuzavMEPsJCMd+uhNuhqM2tQXJf5WGYDovG7+WfPEPfOx+nYB9SurnQf9Tkk0adC4L7
B0kywx63nUjJQaanuT0WeIpUtRZuYffJP6I94g6AqojB4xpT6klF1X9ziBniIonPEUmU0nBb3bPX
0uUaJD9G2sswJskTfxM1K/FCCs4jZs76kn3l3mVWsd2CQDZEO4rJrktOk3DPv0XSBep9O/gDdoTv
OrT4WJAMiaUnVz3qDWHpvW5BgG/T6gWkFxX4J58W8opX6DPGG+PQhFnxdyqbvXERjsmJvTesw/EA
q5JijyldF7aKduhIN67mx/K1J4suJiV8YE/OW5sXbgBYqKQ+r0ZyfZgB14vXP/gbxLByshNdFwjP
gPGGxtsF6vp1VH1RZlSoM1pOmjeQdTNuPIE1fIqR0pOjJY7h78TsT1udaVcU/SBM3EwQ5Qp/uiv+
hieSlIE0gwQvqr6XKD/8gfnxce1SgLU3LmymKF6T/NpjqV4Vp1fvpwVxAfvhROa2cpFdxIJOJDuB
yO/T4bLRP2OPI1hbqGjTSz8LwPJ5YgMSa54g7PyNQ/NQUaB12cgEdVi875jdU+2CvmkMz1HlgHvS
iJ45sPI/Vd0HkumOhxDMGr4BiKVCPBhbC5hHWvdwyyL0IrnpyL6ZVxZfiRMRQrnYoA0HCWBoC2tL
ozup7nqwnWQyunHd88KHPtaV1RX6pFtn/alFdDNa/XE8lAwyA6GM0QIO9FV5aPLeZrFl/U8JMbJR
Kv8H0r2Xzy1ZZIPDsyoBB1Dg/kgHLbZT2Y/Ur1b384addeQoGCkhGOAbYDdM+OL5r5wZdvm8OiID
QC2w+FolrH/LP8LlHy9rN+2q/MiYSN/b8XFRs8x3mky0Dl3CGlSdQkqyDhbQBPHXGhx4aqCrXema
gk79NPbwugBx4PpDus0in2b/TjbNNEMrdezKw4FIA6E6YwAhE3FE3Dr3/zDaGGzehKqRNfZgZGrK
j4Y/JD6ZwQexMvWY+XUuqKOzzPcFpyF831NglAir+IY0zjkTDgYUuTpMzfT6fA13qiu4tiw78z7I
xTPkLIyvbahxutANkWHT0+pb6ElGG6ipM8eDkKOCMPieQYoyZc00ssw3Kc0KOX5ga+jAedT3NiaT
nrrxj9EevDM+slJQcTBWkhlN4hwnelz9CR1rqlS2LaKeHQ3sO/v2kuPDvFPBhD31q7O3iOODLc9c
gmUhaeOf/rLezTpGy7DYxoMj4VGtvYL/ecwfZ6CVLHxQl7kEZzSlwvqBc5YIL9ra9DHYNbqIUee3
k9wqdUGk4pRUOtID3xs5d0UfBJYwrwFvFoFYAe2GUYZeQvlJffVRSN9gXu1lRfYOscChJ21ezkVV
iZEUyWAAoguIYdX8ZU/OxkH71nWkChAoMr3dPgkP/M3K4icbjoG+zqqv/iqR9JT8pquN/3I0Mox0
zBB8/bCXMa/pQ1/s3CVj7udc2ZxmP+wuF+1b6L/4xSlPL0R+serCLa/mJ8v8iZsbGgyGsXpC58hG
r/7oyIxJZJij2BOvkTcMgC2FeKaPxN1Ss7rouZj++gU2LAaQYObCou47lvgrMrpwQTVLkirwP5Qk
99K8uYzJC/Y74VSzV/3+rbKO6os3fsKEmnK1bPG2kTGIUcpYrb5jDN8cCrR/zafEFz/9qdNjAQJc
X0Ui1ibz/9mbSCYc96oVpv/A8ZLJ69FMlpIrEqrVPdTFTneBSoKoNfx9QrJ24EiB15yIRpH30rRV
qyM+PUypE0ROy6IxloVxqS+fI/lgONUI85PN1wFNpsXqrslbPtg6bm1EvuPsrJzF5X2xMvvGwwJ6
iKZT8HqAz68ato6CpHOQensVbuXUG+oPBB81xKf2MrXs5OshIqbLovSyblNqG3Yo4Wk3JCg2iiFa
g9rKaSn5f2baOivYu7ZdoMaZdmrDyBXa7Z1pvyiver5vR+dde/Lfs5HNTXIjhhgPPuo6cvwz9aOR
vsZxn5Hq8iE/5b/mxj2AJJd4jSOekPxTCFiwd5SL2G7y35X0bJJPKTqHwS0t/vwAyrNnyYMKfRMg
sbTagOQ0r0lt/Sh6A+y0maJu5CsGvyKhklUl1TFd2O1hYaQ25zd31woZ0Cey8WSvXr8cBdnTGSo3
YdMmUgxO9Y9w4om3Dne2jQ0IZ89SvUPHAZmswXwRNrDkfCvAM94w2demvm4IPCOTdRhuRX0qyYYi
4wEHN3mkWW38cDHX21Zd02qnjwArbeCCtsZs2sHoHJowCzj+8QYqJwJTI33WaAwBUV4A2S5G36L0
095nr59ofyE1gDvjvEqWgJieqbLcLdkqeuWrahGSM29Cy5Nop627B4MDEVH45/4j7DyWHMeSNf0q
13o9sIEW1+bOggRBCGoVjNjAQkKQEIQk8PTzoWZTlVWWtWnr7sjMgDrnuPuvejz9RTQVb6gmeHyQ
54+os7FUKZzsqBQ0yBAkCIbDI6MJN5PzKgOk7LXDc7pyFRQyWGQZbCBmxgiStBVHnlgPs8pQWfFL
s97dPvgua8jVz2OrOnygOAeWYpCkL4MF3jwfpuBZXD6DuoY3wMRRcw3Nrqmtq/n9UAkv92LXIb7o
4HYmeBRvoKOIn42vYfcAcRVDUXh0wHWYOds4s96vVDQl5uX8cIAXjA35N7+iskv4UIzvCE92fxSv
0zhGp4YKSgRbGX8Q6l6+BENdbkThfcRs6blJzwrENbDAOV8oM71sYs9fjb0S9/gEA7KZbvYFEzkY
ELsygRSD8NzYb3TG5vyCNSQYjzJJzxbJRwl4uaqZwOS7DsbhO/2BX0DYIwXKNnB25Y/p+56hGazR
xGnKVR9QYweETMvJlozuhxVMqZt82WjlmDyAJvBdnfsPS7PT9UVo93VASVzv3kk21xdAC173w2OJ
z4Jj38gSKeysWuTfmGeaCNqrnACOPyZdMTxhIqwXGcqeGS2lTtz7zNJ2icowdjzcy4OOIiGQN3cA
+l0/s9BIV0vN1gccFRDxIALB4SHFo2aHHAUH4T3zUvD9LSK9RYnT77IPyOmzsFNxre/WzsF1uyWE
Ngac6842XnsXafO6PUUhPO8ZcFMA2JgzA6VWc00Zt4EzgO0FGCUXFzECmsSxoCV5ZrKNFeJANoOb
fBpwmfkUJyYM3mJQt2JkAiXcX6b56tLEDAUdgrpNsWbnxaabGzZXM5blCzXmtmts4RVaVIS/rIbh
FVtWw5TcMYQZxvP4OfQkjHbpRW452wgYbNlDSng9MFdsBN0pv8Ocqc/JvgIVQoJNmTZLrhkUFmHx
zGwTRoNtujm+xehHSQe4E+hiP9e9K8cOmPHodSNkSHcie9Ga4lHq3MlKJbqRCcVCjrhOF9b1iwHO
A+ISPQNj2duQV1MKuYvxnlmvlbBUD+feEz+FtyRe0aH12oJP+RHj3b+Cd0dahoO5tZaRkANd2M6c
wvTouEQk1QGExro9gmDpEPwgmX6WiqN/SERGgs9c68/0wrj2dqIkjhtHFbYcChFqFH1ZQnKv8GEj
HoSRKSTIzpUASoh9C/p4e2forVCALRD0smDKT2w3U1JW/NatP4j3qJwG1iKCD70OUnyrsMONmHU8
TzFhtim2D4HJLJCIGMgr6pTBop1x4bkxGKq92GUowYsJen4xJFfF70Gz8Ep+vcWrSEKOcFXXj0Vl
C6uuW8U61BHqMDAaX3g1mHCTSGuzYPL5uMuvZMPQ+RvYxgvtHLs87Jqfjc0uBYmbj/jmyKsigoeM
tpdyZdeKywIpOsMkNhNAU0/bxas2n7JmrukKQ3/+JqZqTEqh47J/sjV8MqmULmK4y3vML1gAoa+z
NoovogLn+Hv20V4tXh7iPgtf+uZdR/qSfaODUJflKr2tanoTcy2zh1Jf7yx53lCX8EW+ZffjM/Sb
54uoITyZBxMMXDloWxsWmLbjAiLnfsZl4qGuE92XU2kGZYO5gGq6grCRbexLyHxo2Ar3AgQJxVY3
6loD9BqXbRCZcxwNZ/KGXX7oHKHbx0Sy1INXSj8J6k8LH3p9YSmfFV53kVvg3G4dzPGsL6TdoK2o
bSFRwmoI8qX8gARp4MoVRz7h0eoTw94HAvtL9NNOD8LHU2N4wQg3BrjGNmNe0ugWb3XzHY60hIt7
hNiZmI1NdcOuYle0mI0MRIN6CUJCEZ4ZCl6CTCb+1Km57VCZ4XbQFE6HR431eGvhrKiwbEffFrBv
WeKYW0cUcPFeBRat8V6kw4/CUw5DklJH2qCN5fSNwCWDlAwMivYY9+UdjB54PQXf6/et5BUuam0J
J6xrt/AyknbHzmCpmxLHNHwhedCfWm9bP5OyF8JaseVOVbj1jJvL3uUffODtMihng02F4RQWqm+F
vq4QNLYbVrHWeUPhP6nQIEoU7ylODBC9sKrtlffh5Q7rhUqC4FkDCiEQD5IipCSPo+A13716lrnl
MQLkEFyhPD/qo3b/0BrCiWHIV+eIckbvOengBYOWIPsb/AJuGTpNy80JKsDDpbTbXYJ+nvtwJHzF
mN9y6dqaD2YuR285kxaEE16IncncJl009cFJIkd+MjRmIkV4M+SUD9YYVKYTBbfYLm9XKuT6gzJD
LDBzTo5yzQn8YTabnHzE6Cs5sknVQfEhAytzLpRPD3Jb1u1KTCCL8ct8Xm6am+5J/1CPmfiZw400
YGPaw+0U3z+l+2ecUcSc6vErfSM9iLoCfOrFrb4pLAhT7MgIJtMcF9sbTtbKvhpfoxaRc/fxlNY0
k9Kybn1dgEG8bwuXtBthO1EBETa+iHcyHt4hffEBjBCTvmtXmYyzH5yWNqcqC45zgOVB0nWPjTXt
pR2LsKCtj0Ym5cyVM+RCnvQGHUnDGrWekcxufsr6F6yUJ7x62o8Z3NT6FRixaVZmsWcscGvtZzDJ
ISanOIYbMr4eE0YL2zFcjAjtbCBeuMt/4K7Pt2cL6QWb3jv50jVyz2XBaia9HU/I26IBi1kkqVOk
ezbRvWIsrJUIGh3E+jz+1jdTqBePtv9i6dTkzGHRzmSpv2g7jlXoNB0GSiF6uAuLL/bYTdlIEWc+
YF1AkguaNlBjFArv6a70EFfGCx3nQ2sOeKQFJiaqZKJ9aUgQlyTeWDN023Pa/+c1qecpEwt7xKa5
nhGnQdc5e8Kv21mRGxa+tkvTTfE4fmFpzoncylzlaRAX6WSF8Lz2oitDqF4WkDHaqfLEukJpEXct
FWjfEb025Z3sSAVM60WE8ZOy6Ne3tfmKcCtqUXaTC3Kt82VHEMQdFjCGzszDbdomjSG+5MgbFVrq
rvPC25KQA0YYcBCP5ZQJUYVuhnexj1L/nVwU1e0wyCcYK8uDJ/529aKmfCZvpcdEFkZi079wStzq
A+cA7KIGce0UHZPTM0itK30ZgOyIXqE1JB8PjeSeh/jVwOpiwmrlZ1FBWpChfMIJnoE474N6cC5r
U9zB7dreV+gbyvd2m69FyKLFu75xpfizyL0OIiV2lnBwfvJrHh9M5aQw9KzhUPhReiSEJxbe2tHF
JEVL3p/GF44lHyilm69+eLsn54fI9CMI02OEPDTdlmxP/QX6FfUnNk0K/GOYNQDa4A05jb9HlAp9
JhMiZRGyRwCdZKj4p9AZPhOqgtSFm1M62AYCHCfMlV2YhRLvEMb5ireAf4iEFMbYielFUc79Jmfi
jSsJOSK8jvhcvDSQOWP4G4vbB3+PiabNVBDEtQI+WKDs7G7zJy0c0EfuyN+E933K6hRdUVsvpDkQ
BBgNb2p6zFcEYA0BEIQjPj4MaxY+zzGbqrVA/nbf1zdYnvSlM3sIprYa5wJAsPSc0mtX+O/u+QLE
fiq26TF5yHdt1wmzgNYlQkx9NhTEDLPyswgUcFu+ZjmcK+I33DXOIZqBZfvQ6YkcQlqi8Q1zEHkp
xKv07vR72hVs/m/Epp3war7lbK3z9kOzJfQluxZLc5syBbOndLZHzVVgrE35OIdnGOFoN+UC9OI8
1ALCz7TCIWe4UqSZKb0Liq2Y61DGQvxKXa2qa6pgFU0KzuD2k01F6Lz72sTQn0qHLAoci+6+daEW
7mcuPSfv+4j1f8uAay1vku4c8wtOjW2r6CPXubFI11+tbzgqRFtM0QlOgwRD9ZrOYxvL3YKtc69R
FY32KXNDeC7JOsbTVJ0PTxuFaebw1FCf3jaOuTewTYXZVi9JhApV2EMU9zRUCXxHbsbqXgia4zuJ
NppMy1fOOk+9WJCXHlR2Y7W+vQv57CI4RKjw6F1hm37eHrMC33HXfDPf4GhRBZd8UijCZi0EbSpg
QJ0bviDL+DsgYPxVmbEnqWt1WXndl1geQoxIv2t9p5ErdMf+xS9TQBK7UVdEJGIPUlyK5lBfWoLg
TljPK+VewR0JGCWjTcfFncg1BohoipfjVkrt7hXFAllc66wLHehyenqNKIqS8MT7a3off4N21+8t
lwaZedcyIFNCBRYoF/ojeJZv+LnV76TrYOiEWnyp7cyHI/TLgcQIvM6pM2fSZw8b/ZJPZIslXzcx
ChqZ9BVPbVW+pq+hr/qsFRU0jyrXcAQSESW44uCqQIv6eQzX4jKHroX5957KLUzXtzCYvpO+Odcf
JZB8Gv7ILXZob7f+0yCQhBaF5J5NHv08zyEnuzOQJPSEprag6mzTbUIs7OQmQ0YD5yQOGpRp+MHs
iBpEdovo3kCLA7n9hTktHatrNsdW9xPzpDRbomZu4ukhXBMqNmbU1BWPFPUSx9oCKuvDen2iMC2o
p9aDtgbNoL7kXLnXfv1B2UY+CESYjU0yAixudGzile/iOI4OgTmjbU3TfI4Oh1COgn79scCBx9rl
dCJ0FLNwU5orLeZy7x83GVOY2xVfgRRJfegcqzV3109d6U5liyxZHnTbQ3Wo1s/Yo6elX1enUs3+
gjauY6v9Xd42lxydLCXzveOYcPfsLlj96RuF/CIUEKB2WC7a0aYogmdzTaE4grNBAUSXSMgFuPpB
HjwMmZAFzzXTvq9VKL60+D40zqnX6ewn4hSNue4VrS7t8lMJiK6PNfuLbZIwBryF35XWHSsk9/MY
niMajWvlGZ/DgeafEfeK05hZDid2GjNqXMDEZwPplujcZbZ8ySkMm1WK0bQEAZaAFvAx7FcWz4iv
ii27Rv6B7mSAggn7S9kMMEqka9TtRL/xtKtU0P0rIGItnlxExRDUgg8G/1yPEvokpZx/AjsoEU1F
siZ1EZ9yBfaMjJ0GyKlTmssA1ykCnmo/K4IS6kvFHNF9QgJN6Ksm9w3hE5em+7jrrWOyyet1f/M0
xqmjo9ImASfirXwlG5pjn0RHCG2HJvRLKhPdtlZR5zDUUV0a5/mTxWq8c/jwYKm0+y8msO24IjhG
Ezx6FwVUKnpMobXFwpzsDiNeGpP4eBNWjvGwVT8xNuIPWQOPHw4uOnqLufcF4fv4RQLsQNwMPgL4
mOaft0sL327F/v1N38FnTiiIOCdqZlZk7AJvjoOZGML3GqjcP+nwb72A14K797hi2iRw1DD/qam+
98qJI0/6gpmZX7tiW/B4umqJMZzWLG94TXtKPlMcDtbsELmnhlXhkmcH94c2nTgA8acifhy1x8qi
dh3cx+UukdxodzRQWADODCxyNjKw6iV5J8CjIv7mETDCWT6ng51eWvQN+GSTeYXsEw6itNBB5wRJ
sY+gL4DQiT/E04ETtBO0BQL3KykqJvyzfvVg0N+D68ALAw5gJm8CqdviAOa/zVLfiBZDvlEEaOwM
jGFdElYpa0GDhQFBCA/ZFQt/YFQrL7kTTE9VkgCZcN6aQ7m6Ci3tDIEa8mWECHUK25WDAxD1fE87
b+dnVUKUh23cfCKasIveaL2hpjKjKdmc55zwybGlOJo/rkbl3F5jXzmlDBcpiKAIE5cTSOpm2Kde
3s6ZSgOP25jUp41fYI1mLPCfbAD7XIOQeI5wFi3a4fyt+oywNq5wGyBE5CiD2jBnfYPPsUzAeZek
vU08GU8k5MPYVHS9aKFBPGGPEayDTD2DztrYgasIzFBQ3eCkOXXxDKceHzhZumwErMXwDUc8UugM
9M9ME5lWdRKG0k4T+2G/ZbLchvNpP47c9nkYBgYkFEJTXgwu+/B2MBNMwcboYb0HUfYNViV29V0B
VLnkbz7Q589QS65QmDMFHvYcsaoxFWqpn+vUP3DdIec828XA5rjkR4Xi9SLjIAtakzG5q2D4sidb
hm7kjS8/NpfGw3tchgTzFOuTGEacv1hUM1zS+TaxQfCRtGDDE1mwnr0Y9zLqqalmwMzBqn2qr2Fu
q1jkzaytciQ50kL++1Keb+AJpsLMkSGA4ZBryBAHa5jphWFesIzEV3a2GnpJD3rAFGKmeHSrhLYW
4AULbNokyim29A1mFYY9fGAGzZQ+dcjxxT1pKv9UNCQrdv32ok6lDcVdlKBsOuIsSN2TRkHJILpl
aggv0Etf0+3AcId8kr4neYieapF/YfY1ugmtNWxF8gVn7LgZuHOOo4KTvOdPp61XQmAByzKafKyV
LbMmFlE/V5FKOs94QT7tQcSyWNrdxClqmpMHRxhTmv2Ef6hIHiqt0wwe9MAHVsuL58MVy2Nu4sG/
lI5kVfYkyE2ShrGBBz6vKjdjJPtUVtwctcaI2jJ+I6fJVjNXzGyKNaxj2Fmk5R/k/wHq75O1jdkL
ZlRLit+HMNe+cPShbH5knv3Vw1m3OadAC4EAm2Ue2+zr9aWYhbld/zQMNZF40f4gRJ3q66R8CS18
jnidthpgh9IHeyt3WpwgcDOZRz/MZgEVrdcLP+9XFO5RtodNZ9jMLMjLSskKWrE0pK3EZB1gF6IC
DAmRqBT1DZgqo3JUFoPiSi2Cb5pbh22eEaD2im1V6ydI8hKStDlZoGjlQbwTZs7kzFMvwHHY/jVH
IniGuSYfkuGJB2yfOO4ZxN0cVXHF55a3r2TYONhN6lQn7KKsD+hS8Fla97Z/4JV0koT3duD9E7Gx
uF/j8UqdxL4iEYMzt44S8JW55F/B4lFgsyMUiLfAiIHdIDYXIZEapBQ8vJHQMWr1eI6dIHRSJnoH
YxcPUwakGG+ZpvJ8aUd5u2CG7YvY7viyUdVjve5Ir1HhMtShYqJq029XqDgDQrw1xXfcL9Bepsy3
kin5i8lr+8GCbxdSP6/OrM1+KiKazgWiiOCQT8q8hWzZ9csP03cjx5OX03KalYyPN5rrn3KZHBMK
7huHyixxxJPQvzOYtKK1Ifv5wuZvdcMJsYeyIL6HmbiGEkhHl07w8GzKr4JTWzrC6YG/NZ2M5hdC
wKqvmP8vOfb63Odm7fBwx3noKEFpZg3g99fYAJ38I1hDxGewWWXROSQwXeP2StoomaOZgrqcnELv
MQCwHQnk5NDVgGYRP35Oo90BZHbK4GZmg6XaDRWpR0saPBaCLW4YmPrqGd+j4gDexENYeEgn2r2I
0wzyEly3aH0sqjyXoQhl8V5Aj1LbKoy91xATtSC5Wju8Mekxf97+OMOSDcMN3GIKHF3vs49158nf
CbjMhRX+Ru529zzxGid5snPbCrdF/RJxKU4K1GDN1rjOwGYY5qOTqHt8kOcoU0JGiQ7lrOgP+wRn
P8jC8ms8RYN7YrRmrlunx0FdSxDDQULv51rzBOwqgW0yG2rrI/fipzfuQubzKPw9EfgLL1rm6gFr
lQHOuodhxAXRc9/8qc6SmFOdQlALaE6f4y2wyM7GQNS+4+5Xu5AXsyEAw7k/MY+YV2865g4I+Xbx
8kfiYJEgi5Nzik96pRyYI5GDrn4N/oDHGhlhBG59PrJv4nOj2mFvpteJHy7Pi/9ZqXPyl5uPA8xp
vHELd1S8krou9r2eECcoYdXmWa2J4ZEVp6chf4VXTFvxTjiQRtKUin8EBu1Bu/ZCv2dtRrPbBzug
jqXf9blVhl0DsvrBIiAqldVp3pfcOaMoUG6om9lsOCj1IoQ1howesGY2+FjWT93YG21Ehc8wUoyz
Qtvy3Rq7rJx/iIsH1AasiIF37G5L0UhtI+MdP3qtvO0tGzxcyFa03bCWaMs0WDoncAKQdyIkbLBq
iVEaPwvPEdbfwMpeeE5+LIwyPqmJ+SLu3gNmMkIFCz56QLcOgQy7QHheL/AATHJZIZEcFGVeeZh5
vuQ2trnhRUA+VjhMZhRXMR0lyF+124p4nPZNx+pNc0jBHIljIK8P62iKpu3IEYUKF5EpBk1s4z5P
AY+0ZKpjr2SRtZMZKwQDFzCFiIm99LDFN4zykMXwbPFXTE93+SeHlTpQPXIsDjPCLbuEpOLZCFYW
x0CmHPf2s53L76N6GPyMBfUer/DvZjCjdTRCcwrKmf5+x4x5csOAvFIyE77crRdNC8b2bHGiNMaJ
Rx1i0MOgxZaLlQd1BlYU5NFeJf0cnBxETphT9cwI1bkb6wifnX4p4ePqbpEmepXb7+7vaDuBHxbs
6KNim2QJOIzWQwnnNkesLMK1OTfnWBy+w1BH98pj3+GIV60wO4FFR5eOyjTc3vm0RnbmHYcqNdET
gZyKf1O2lLv3p+DLIwgFllrEEzNBJtarvODFiMsv5nLhuqUopO4ive+B/VYRUBmTS0bpIzw8zjcd
C0FsZznxH+sSjpyhuw/se/nBWXBZrOWV0wTx4oo9GkxvVriWvDE3VPV4bNK43I7UZV27j9VFaB6j
KoEJeX40O/CagS75uasmg7PtPRcdwcB8w5fii5CQAwuO2U6KRw7ECt+87dN2JACsq5VQV2Up3C0H
7AfvOqIs+cdgONyJioaL6NwRTGkECL4QGjfCGmig/1wNWzadobuEBR7uk/pS+1YumTeGi/g935gQ
oG4z0INuObJDz8hY7hzqBYCXBIF/AIGBaNYYRJ8JMMSOiAkvtIHIxtfGmPvxoqe2KxYUY8PzDK/J
k98q48Lxk0W2SshtNYc60RGJfdvhbkEnpHPUkD4B80alYZJRd00JkyrK2mUs2/2FibSxfWBHwRP3
SkSRyxIhO/7zsaOgLmVKhm4UMpdhN1e2LYnxC9xYhFmNi7bRuECfD7TtTXQZ+jAbJzRybF1b3uO5
Bhopm1gK+RGYUL3TvsTbehrshw4bo33swJFZ0hQsrjKfZ1+tuw/n44TzQ5f3VRKpDuHdJ8CeY5RC
ZC58MsnqzHNhHpUjhbw1InCfieFVafdV66bd4gvy0vYGu2aa0vfteSSVjpgTc8NAmTO3++6+wzk+
zQoB50REzKzXbvAljCyNV4ypcz+cB/dz8bwAuKe8t1cUVMknSBfNV4RivkbHv2w/mvsHFQ09Le+s
CCrxwoRFutPDv6tXOT4gClPgFoAsMd2L7J5SB9MpkYAAxtGQl+PWljfGKsbEPMN1ciMeUI7SGFOe
dKE77Mnf4CuX52yKpgAKjBrLgW7FsYZ1Itu0VnsYPqvtoYzfNVjJbEvxuabcBmqw2ukwFTByID2q
mwPtYK2/K8eNcndUsh22nYIJx5y+sS5ecno9Sixa+fAgavBXHAAiuMbL7IftK3mHcPVjfApb0Q/Y
wo3z3drq1YqLC+9LGeoznQm3uHdN3S7jA11cdrvSOVmvgzsvzzgqQpAqbReLcAMp6re4F5uDmHoa
w/2Y6PUT1dL0Wf/cHGCpEBdBtAMjHqwv8HggZHXsSpRAwORps+yRcp8K85UCT4BJ/cRZn/SCaksI
NE+VSvJOGthcegZdvywW2hfYV63ga1dvUrYSakpwVexQmVvxUQPIWhT4Dm08ckz0PO+YfNPLUnTS
UwbmQqU6UN+FbgV8UWP2TVKSxYVNJrI0K+3IawBNW0kZVeMaGHO4k+U0q653oqQoORSbWDcYR+UW
PXNGkDJ/gkHmpt9rX21ABysGMH7tn7FZ0xZ9PCrMqdYDuTc2p4uGiNgbBo5l+jLKJDgHrPkKsL+D
/Q3Vktgbe5jLe8blMhpwIqqV7c0ECyMP4ZWNSvFyc2ut4G1n+FfTjxLGmC4svByYY3e+ldMMUfnM
hxcNdBmr1NuKWrFZUcCQtMt/Fj1PkBnCBBWwM9MhZ8yV+lVl/SjKRpZdielZWTSUbl5lwCo+T8NH
kdJkj5L+5uR75RwBDRU/2edddnLecs9HsuZFqRzzDEe2FLHVyQDR0hxSkEE8CtjYHIZXZRsDlwzr
iN3S/NE4x6jbUQrEu8F4raCZf/XVFCqZr1mNJrHGOC2FoL64rUZ8Fh3Qq2+pJw6vfPFQ59X7ALCt
QQs8hkRCANeCHaZzmxQOLGW4K/exfT6Ym+300i22E1sC6sVPihUhon+KBfPHTPyBlF71y1w/sNi2
7AGU4ARHLkE1g93C0QAA0SLfddkyUr+NVkm7x08FCkiKpx9aH3xUXZYC/iJzZt7GV4s8KwG7gBVJ
noWjuum6RevarUfpC8cJw2MCVS4LjRFF7DTqkaITiklGN7agliVRvou8xEEdlARDszHYlNNhydlj
3Q/SawOnKylxc+LVz5I4de/f4m1/L1d1CsxmI2f/REAW0aLgJYWhOdTAGBnES4h1+od+gwzHuiLg
VHmDQlT2Hphyry/1bqd1aym5TecUJHyNbFfIl3yfwiFRUMCUCAI8Lp6zaxorYj7ZB4Vla5BrFq22
SsnFtBmLMUl9ER0kjFwAy0whZHHerI13Qpy+FMCUzzq25U/ohn29UD+fws4EqMWQhAaS5fS4SuXa
wo4hnjePk4kEMo02XYyE2q0gmkLXf5vGo42dHG82LgHG2tJeuqfL2Mw0HINQEGZFNzdiI9wlCXwb
Zja29phV8Vr5JtSpOD3i7QiMR8o8jOELz8tA+zGV07unQSfNKHoC3YDbAPPmoG2SQzPDvolob82E
rY1fVUgAjMGNPV9DJAOJQQfowKeQa1JoZt1GZ3XzD52H54HxW6a8t5R92g7wMkm2avejtRMV3hHI
eN7x8LGCQBf7Gn1QNNY+24GcvLY4kQxXnV3FxTLrnhBmwOjJN41ZLDnMK1r4+KRNsylkW84myxZO
zC5vsgtkGFI9HkfroOs+e6zhp36DJ2vuGqfwQEyFBI/Jh5Ts87zDd3rJ5AUIkQH82USRZ5sfxKcj
ZLnkjMIDeBCt5uOtW9qA8YD44WZCUD4kj5xowPcUS3zT6QN8+tLUT9+EHQEKubKpsicWLBEAOLJg
dg7Ke9Rwt+xqqS8GBZCQLke8AchGL4PW4s0+be0MD4kWbrgod9A9h5NSJcaVYL1ozjign1nuf/7r
f//f//P5/O/ou9gV9yEq8v/KW9JGk7yp/+c/kvKf/yr////tff3Pf3TNVAxTlU3J0ixNV2RD5eef
74ckj6Y//b9y4WE8wjyNDsFbv1fPBAGMuFYsMtjBnMz1ZCTx+98oi//wG3Vdkw0cDyVR1/W//sZH
0d2KR0ksL1muyqfxcGlgcsgKzVFm42u/umoSAm7KN/Ojve8Ne2QFbSrn91ehSX+/CstQRUMxLF2y
TF3+61UoZT4q8iMW9ujXT+hOiKmYt/u024SEHOzRngub/Pmp9F/q4w0VJ8YAzXBAZYIBw+D4vcc8
Cv4psuWrzGexhsCSwG+ObCa+GqxwFHn7iVF4QaEU9MmJ6SGpb9argnBZIcQSr0K6Xe/3N6Va/3RT
PFRVM01FtX69qUQ3ddPKhHDf+jKDDnLcu2MHg3rPsQ1FZCuA4C1HDDL0mX5xsnPYLshlKjwsEk28
N3YkOj5dM0e5rc5g7sJ0voxEY/IxwFFYbHQHBQMKuiYYGCw0t0DoKW2XJF8RpZod+jr4/f1I2t/u
xxQVRTJkTeUlSeovn0rbD0aVRZ21p2P3IHRm/eSJgnfge7HtZIdh81SVe+H3v/zevy8Kfq+laIZs
WaJlGMZfP45bUxdiM0QWEIKkzqe0RQYh675Z5O8RqPomuXL/1cP+/a9Vptv561o0RVUSDU02dVHS
pV9+rWTmY1qFhrl/LOzqU2n8R4jj3mTzee6Zy5NL/oH34PwAk9Ip3Xoa4trppentfkB8glRz0DD9
sS64wYuG013LytbxRACAEtA4iszFfn/B6rRIfrlgyZK5VkOR5em//fU5dWlxS8RcNfZMVvLe78dF
RGXXLGNtkZ+sZpHCDFmaxMIh5GAYSX6ouIM5C9emtxHx0NlHcKieG1jSzGWXWCggMLAQ8FBW9USe
X6BYPafIFNftnBrXPfbe99/fg/QPD/0v9/DLQ9fqpDezliAvA539QMFK/jtB9c8V0By2Fbb8WuqU
4PBsVt1e+JdXrv7DlyaLsqbrIruvqlnTZvmn7deSw0jIrI5z9AQpSp/s9yU8zkFLJMDLo8TXBs3f
Ji2Kibf6jmE5dHmfGD3M/4hqwZSEU542mEHc6Qmy5XY/mEWiak2QIQtLxpiT4mCtCDOQET8BdqIU
/5cn+Pddx/zLPUxb7Z/uIZcULZVuvbEfDZdQqSFdEopoSfirHUFVzuTMUAnB4IdSmCpBRSMBJ5Cj
8/YvFyKL//Au/3Ilv2zqJfGSovAc+R4nmxCHaimGoU0bwHQG5KraAi4TyQNWkOQ+XgRGwSqakzqF
4X+z+hDfOhTo0Pt9koQYamnDpcDl/cPa4Zqn1yRFufIHhIM/Rui0uigJ5khYIiffTbFLs3CPghRH
jQE+/kq/ecRQ8Bat0AMEeL3HpCDZN/ZNkn4kN0TnadGr+Eb3jXnJQHtmrm+Ghx5Jq1fE3Mo8IB1j
CB98Pnwyux4hX6tbAZyBnzx2Oum6qBYIao5ivzT+kFpUJ0RTITx1qiES5+cIlntMINg3ISetI3zj
wI0EX0Dvm9m7JlsU4g6rvDfT+0aF2UPd+9LOOfhNd0ZqLPiYe0KhnHUHQSNoGo/nNfls3ea57G4z
8yN+E+BtrZjCv5AgiXT1e2AyCv1Xmo9MOTgX6T2rOebKs4C8a9z2dkzcKEsjurCVHnDiVC5OWdS/
9ala3uXAgtS46JuNhWMZd3BNMEQvdsNJQFfi/+GPo167c2S3ge5McigizoGzLzEsSXOeBhBZow/h
FtyXpkU0SwatioKpD4bH1Op2ufP7D1+ZtoZftj9ZtFTFFEVVlKw/tsc/ffhZ3Bu3UhuMfezBDNGf
BCrNizO56O238RE/PEuw1c4z1HX4qgnzMegKfFYcja2FD/B0Hxmq4gqE/f8O0d6I6QWSp/QrDghP
LSfirvWl7Hqq9/rfdp2pqPv1wmXF1DncVElRxV92nchsezXSe30frywI7tmCCjgygmwTTylM+3II
bgGYwdxaiEcknYVyGBl+oPkh5H3DTGBmOnCXi9U8J3HgHfPRJVIWeOZ7TmTGHdLTH8Fimpn4BkEm
Czh9hNXvn73+9yrSlGVVlmTdoow09F82HUkTOy6o1fdjsc+vA1MN0D+G5akLo7P2RNknEwHg3CaY
THogLCMWY9Y8VyFV2y1IdKy95qRPKBInVPNBstZX289IYESX/GKOEaygKVVn1l/vBxEL2tfxe+zX
bb+rQwdETY9W5FvWAUyVcZs9lpCpSbQlAgBaFHaMCIm0LS09JT/YzO/vXDP/6eVpsqqopqJT0U1F
05++ulbIs6QYK30vLq+3g0SU2Uz/TjL88TCz7dcyuNu1X9dLaAU0y5i/wnh4zYOH3dOwogKuX7EU
lD3i442FfGqdbMULzGxielev5+RzPFfrjK6P0R8EhxDJFlGAjPdo0W0QiS8URDuQvnADg+xf6gn5
70W5yUKSdE1RVUmSzenW/3Rropg/7rkcq/uJJfUHdlF5RLiNUaCEs7x3ouIAc1vuicte4JJKqLIe
7o2nW+xww0pLR4//ZYn/6xVNZ9+fr2jItI4YbRXlH9D1opF2goBpjdtHHoRmBRsAvpqBmbqtkUyN
JoepLLZPxEy+FjKyTQ9w//fv/48q8JfFa/CQZI0iUdQ19Zf334wEthRdqe2hJcCtGknbhLSFZwsI
0mDn7m2FurpflQjU9DkYO4LF31/BPz0UQ7QUg5LPoGP8dfsYIkUXw1xQ99nGwgQF4qBtYTh1rhml
4u28i1aUd+5jXBEIXflZ7qC+cqvYHZa/v5B/Kpj/ciG/bAJqZ4iKrkQaBbO+vGGPDk2jnUsntd3e
GPEfdQMvVHHYYZlRzgoV7YSn03oNNhZxjrGW7Q53eQDNDcrr6P8Rdl69jWPrEv1FBJjDqxiVs2X7
RXBkksQcf/1d7ANczHga3cDBnOkZjy1LJPfe9VWt2qowbgavRAnf93iCLfuRLMP3P79kzfjN7WtI
kmiJkqmy8ZR+XFFRIRiqUtbannoiTBOVCZjgWbgukgex/wviJUIlhkOa1xSVBdJjv8IwvdXPpfQE
K+8q88ayAKoHNnLFNzJi3TE+CRBxboQRn7tF+SEmlwcxhQGzJkaEZXjQhosuuPVpKzn1tr1IZFnj
RTYRv+fZOoNPJD7fX2/Yv+N9Ez2H+RKXhek38v5hfPQtYskz/6CtXXw493DLFh8VPKw+Sx2gJZMX
FUBlXmzHgaGNsBFAOYc7IxY9XCuqMP0+stzbUeTf+FqL0qf+PsPWHg+gZCn+WY/yN3DiObP2D9k8
A+PRSZKy2bLV8l00yZpPP4YdGHMiLB71tEO7q2t8YeFmmixOztmdJVFMT5pbdsVuTeHInXI9kheU
vKBP+QkhKr/6bHX8R6CcJy84wTZcTB4KZkBqlHM7Qypxbh6npVc0ZumFgY0Sfb2ZgeZiNQsYSUtw
gUSUMT1U3DGHtrG1EDUxnODEqQP6QxHAMQlQd1kqO8lLqDtZsTU3tg/6mEHY0F5CdHZWP6M1PIvU
QeOnadHCaFlaZl+P+zO9HlAA026eFAsqUBKwPAgM3aFWKRFeWR/JPqJ34/PhP6Xf/fOjA73OgJom
hHAvExxqV2Q1/LR9l4Rzsos+S3iAOuVHVwCuqzDcakG2qL70/rRlqRyX9Va5dPi8jrx3hjhDQ0qa
5ZWXwOFLfW1rVPFFuj7QksNNLRsuXLsJZyeeb+/cV1fhm79G7Zd8P0DqnGIy15LYC6S5qcPE1mBU
IG5mryMbQo4r1j4ySEq4GUl16HCokcCs6DjEjuOMEus1SyZUdbfcV/zad7tp/Lp6Vx8n2mb51DIf
1AmwrfszoBrLtSxnghHHrLqQICcIYfjw6rPKbAvIZLHQ2aJgk6yQbFFax6VyW+qBNLnoZg9GCjgm
Bw/4D0eqdi5qtnwaNxEXrq+uyO7geUL1xYnt3Z/pgYi+73O8iBDkyb0E6MZ3sBEEnq5VIMmLoVh3
Fp+w3e+JvevznOO26YW63b2UKjNnByRbSTgCaS31wTp8DfPuxKOInCS8aJNJcGODCyFslOVbBdZO
RCXloqJowKLokx6l/GUUdgbT/Oa6AETTNp6qQjS7hgtm6WbHa/KoPRZ9uDB1vqRrIOHIjYfRJAm7
0FvP0C8hJoOYg0JNIGTRu5MwjkqPJeOsA5sQFoPjMr/cyNtxE/sUaGQEYtcv7VP6fFXJ0+AnorDz
SOiHGSKyS75GBDIfez5HhdIDUO4zCEIhpmnGgfWBT1uWoTXAUKdCDPBu+n4j13shnmrMs/s60RCo
pz2uuuKnD/UEX9gyz8DGHRMBkN0M3ffhMYTCScffF8aCAdKg43vzZVwzlfTZvk5kCwpS5HXNkQtp
qwJ7OHxJFu71iSn3S6eRqJ55+MMSD3xFNm+DG+7uWF9DdRHaNTGHY/9dH9ovoL/tq4YzfZWvm0DZ
TbO9+RnwBt8qWw2wMop5Ga6FMZiOsQnZrgPFN72PVB5elGrxeMaRpc1HoJzym8r2rxOeK504SLKr
xaX20iORM8dwzAqgKGwPX5YddgrRAr2+yBfpuFIAt7LjPLXGsplfYX/TV+ZeDwPKofGXDY36m+XH
EjUEBwVlTdPkH7sHJa3SqtYLhbVbf7uTkVtDjylaV2IIwPNiFVdET1zisNg8i8Udja/Y4qTaljjG
wJMKuxrnx+IlOhgj7s06f7/S5zhTL2j0INPW4TEJOqwTfJBbfIOfWMuu1Yz1ysDsNvxtK/Sb8/6/
fpnp3/9jd6aq+thId34Z0dcpT6YFeic961/XXUMVK3z5b5BTFgbPkxmEfzlDSb/Zq/7rZ//Qjbqx
i5W2Jr+Ib1xxqInvZ1CAlEW+IOPP9LV++cvO4fc/kCObJSJbm+aPjUMWxVkxtjdlP+XHNA8GqRyv
EukMALN7eSQckgP66iUlUDUcj5+Y37rrgfgPRTc6DzP9DL0wW9UERcLAbF7A8obPOlHX0IVtIYSL
RMSXM+fi5K7kkjX7Facr6/HGZTqCIcZK/ngJpUXXcHeeB+N0vz2PzTrhRvjbOeDXHujHFpf39v9/
1Z+qWNnURRI1D2XPdkig8+AL01hewyO2NV7k+FEku/B+AON0mdyG6jaCyaAljiqd0/T5z2/7b8YV
JghjnXGFaeia8Uuj/sc19rhqXRIKvO2V6xD4vkPEIq9BHmhcQb88wc2bRU814byabsNXZbRpJneG
w59fhTndlv95R/7xKn5c6V1hpeYVqtkeEzOO6ue6P15ftSLoCFBBfhig2AqrKF7+EliYm+v3AAOE
Wa4sHPa4bOCi8gBtbG3YXIsPfPAkPk2fU7CMkW0GiZwT3dUT0iOEMaBouwnFzsLwYazzb1oVStwd
tBcDNx0e25Qv0Z2GZcGkyWongS9n5wxDFobTUt/pQNq33X3befF1K6tTUVAYH2Qn9/WDsNR6ZsP2
SJtuYuOnD+V9iiblfpJ+4SFtEgD8+PNbJ8u/eesUaDiyaSiS9J/7Zsx19tzqg/OSKwNVw15niO/C
BlVtJc+RvVK4funpLaaJBrUAnnbsaUzwtmO9Lf6mlf56vP77c0SuMA3L0AxNkg1pUmb+cTWVmhaL
ylXX9vlzQeSR/s/51ceByLB10TOzXNOcA4LyolONs6VKp6RrghgFrn5czQ7mWfMvz1DtN6KppXAS
YV5kirpsasq/X9JQpiM5Dg7ddyiOgktDLuZp7J7Y8ZGdxytlITBj7Z7jE3spZnYw7lWbeeV4ui5o
1Snd/30BFel6h+/EFYkaMYsg1PfV0daAoaxHc5ndD3wFAitfETPtJf6N2+fQ9A7Garpu7xsS241f
rSHWllsanxeTBwXHhmI/DYdJQoJAvLzvizM0KeMxPySM/xnrk8inG6+yBYV+yVnIika4hAqaLea2
DLXyFBIIYmxL7G7yL7q6tFAfyy2xQfBUIH8BAcG9uDqUQKPc0TVGVZdSLpP7PNKWFBvQkhhScjLN
8oOBJLhkt/L5xlOeDfrx/kbmNREdtCWDpZ07kWI5ej8oZYP0UDs1LgPzxNELoCz9g5SmtAiXMxFC
mbGiW6vw+X+xh3R4GpnzZucxp3HnMYGveRkJEJbwRVAI3Gx0Mn8J54SW3HSan2/dE1v1K9RT/Nl4
0QbqyoI4Jy0+SV0tub90WUEtQm42FvwTBXB6Q9E4DdsrbO45lgbCctnCoPFNX0x5Sjrp9TW1HQL+
XN2HJN1M0M668hPq6fQteLla25pAerW1ySFfdaxhxSfBL5918wi0BDbqFzouupLd8s4olwwV2ZsW
KJscJXi8vBSgaueQPzOMjJodlnOSohOsG/9xRK462fUkfN/Lx+EGswiCU4QJyO4AbVGejuMfAjoD
ScPmPxKAeI8bgRXeokTCRXt+3HyiDtzAMSN5mXKrmUplgGrzNUXkFxSvEk4bHWwxReHeOekiO8e2
wncY55TaJHgKkNB7yhLBQ0ol1ykYL68Sd2pE8Y4f3sGdKqjTRFb7DQ8NSGKK7pCfFuFGAFu5LgXm
DcpcwxvSu/DrQFN1RQD+D5J8SyFldUgh3Z0swIigDdj213YkzVOiH4BsdJv9n5gzQ5szhYqf4uNU
zVdAsnKpPGMapmgO9QhSviofSHHOQJUDh3RsNuPUdaTgqvuCuwoqQyWbSpBVgjLECQBzWsbh9cvg
0k2p23HwGZL3uK2HqclvQaImJpuO/ZG4CX4QhkvvRAjEx5yIMXmJYTwUtz0vcOJuRJ/TLoAjR8wM
YkmaCGMoQaJpcYGUSkSaEWC96PN93XuQ6OQ1djYjdhNlo0dbAtqd7jxSvJYuVn6drArwt4quWVtB
UBymfy6VczK7Zen0Lxw5IBFBN8Dlg8WH/AJa1xQFenjpY35LNlg/riR0JKTlzZBR4Lm6EXlQA6l3
MmEBWUERiJDgcychP6sWJLl7AtGgmSCRR6T5oCV65OvCaCvrDheaBBMJoUDzydzwogk75CE/DXYq
FUccAq68/TaGFx7E9dcE6vzEnmWFHph+tKUUAAskpT12uBL25DAjw8f6ym+hfOqv9zeepNMb9076
qtjiTEEZ7kyP9Dr+vqpaWpydiVY3G4sxd88JGXuRxxusDk7N6s3qhLoISpEkkDjBzbhKeCl4/P68
UEq/2eqwCsjsdFCtREmWf+wwm7C+mm07KntSf+0znwReaZz9RAYqzeOXELXnB0mslPgc8+lkhfNd
vMHRm/UfGJvbj/yZOTQpUIqDp4OpMOMRQEcz47Z7aN/xzOVei+WHNJ7l4RekmXpsNkrDiWuFCAX/
VYU/RxtU75agHFj28tkvOzg3GA+s+8CkK0Cp73xuvWR5O9w/uM+pg6iRoAbPuroG4dzKhW9dNQHy
DhI3T1UUpBSGpeUouBsORNVp44249HDn0xbO7q20QxJvjMxoDc9dk08G7PvU4ojvyubckjBZWhNa
QloA66Fm84ij9Bf3FpYmgiwFzauGzeV9m/IxGxFjPkgjOj5wggjzqHVr5nUXJfqLWC6p/xk/qaIi
6YaMYcBELNd/fFyG3nVyKaqodNJKzu3hyXxLPqQLz1oWtezCfc1VZnziB8cK8AzrqyC8D9gXmyor
DBGayZBJcKH5Sl/D0OY5r9GNc53J51ywWbYHAQ+c26Qb4bZGq6oGP0s3ozExcVViTLFfVS4uLh3M
OpwwXI6wsZj5qBRng4pOxo9rvdX0RZefWQ0eyvwugANhB2rjfpPSAMxkIk2fDgJeR4KQQGDiR1fn
nvGfu5luj+n0gvILUwsM+FQ2QtsRcfsSOAzGixzaD+oyGwcbnaFi5MdnNWuguuCjC+2YtKa85NOR
OAxxIeIsYrCvz+5vfBrXaAptFerkbSdHykUEVdBknaQFO/OTwpM61hdANewUKY93sbgTtBpMG7s2
BZQkZKaoIcsSFZeA4hACEsJFSFkPWz7cKfLGVYrNE78CWFZWgL/tIvmQf+5p+egVSbU0VdU4mog/
tpHV0MQKM0l5r68JbrNRwuOuhU6yYroKRAEOACgmcT+V0AKrh7xX29NsEv+u6FBfyx/13BtSXwZc
19IXOzMufApMpm8vPGk71QNnoe4f5pw/Kd0yhM5F6zLuEmSkYZmrNumVBsbz6U7TyDdBWXZi/9sM
6N88ClW2Yzzj9tVTfCeGRgJl1gp2mrrlO7sfaoSPfKP8uW+mFkHpI6W/kv3dpernAMy5eEU24iG9
EIvsC1Y3RFeKZSlqATiPlVenwXRW32dYFq8XHpzcpzmN2wQLVuE5Z9UC7W0w5ZIGVCwBc8wnj3bk
KDXmoMZWlJdara/KLJ+q+6LDjY3kslvdMZNTC4/bh+cX9nIc91v5OT7yRHj0M/z9EEg7yzfJEkSO
wsT6NnUE8tLoWChqH3A5L5HKTjzXmJotIokz5Stkeb9OyzM+wkE568Lypjmgsrhe24ZwDDEjFy4U
Pj8eHclfnufWdP//66wxXSSGzqPcYlePQ+ffG/vIEh5lmWvSXmCfyhuuHLl2p/QHMjulpN6UfqXI
UGSzN80OiqttKQ5dKFcIE9IMhh6XBNvxz/xZXiOSoYrzHxP5Y/F5JG6B0+AGXt7jEhl/pV2FyOkO
3WuWOmxK2Q51tXO74kXHWDCDqoy03Y84KF3aZ/DXoTPeuStbp2HJZG8XQE4Rp8+zOCkHdtksE2wy
2Qt3dATBqleZJXg8OXjLb3RA7Po3YIPkI9ng8CMERDscD2daHKlW+oBZ+ZZRRtzM5NJvX5N9wQ5j
xnLu/nnNxOX03zdZ1TQJuUJUONL9lCqsPJL7e8ObTPpei+gsvMTq3JJm3SvSC4en6AY8l0rj6fmA
ScDAIgMwhF48lGiLSsJAEx2r9K8Yjdg3hA69Kgw6s2L1aJYUVKB0sIqFOEVp4NRt3r0hIltPbBmg
ni+i1UZI0NMtzs8i5ZWQ8OdTuXqYw1oj4LGAvoMl1mRjrnp4h4HbIPEVRDHe1a3yymM+OYrfFuW5
OKxeGJS01MdJM57lHBYqHNIdRvk5sVgqYWJbZMaGuRy8AShH072nNAbidpg+b36lczo9WvhwZ1Q9
syBwGwpARkioc2bhrzTDsnG4MwfiXltQ+Jez2yaTpxEfCoyHz2Y90mZt57IjwlHPmQ8g7m3wkaLY
oNUYah223rcLR68b2/EEtRnit0N3gDSLEC1bmwsp/uCklJ5Q/vjW7PeoP2YnAr8d2j7/OnrSiQH5
g0qO1s1x4HB4M4Ob4g9zfMzTHfxKAz0qryk5PB9YHvRldJAZnJHMIYJNum1EMjnCMB67Oc8l7Wwk
PvwTfLoppzwluGdzECTXOGAZKHEbsD+5ITtMt80v0/ok2GhkWGqbw3BK0y5/pHVO8uNvttqhTCvc
9ADnW0rNrPxk0Zq+TnLJKQzMPADi8PjDZRTOKsHmAcIu/s8XtTKtHj8eHCwrlmiqlqgbovxDEQjb
hslJU3FNg5QCl3zscLHCmaaZ2IEPS8RhIj6RGhzW6o7HLQXk0uGDJkZKpNBA89JLCAvZIivuB89v
fdv7ysv02g0cIX9+rUxO//NiJQVzqKrAt5ZN5deM+B+KShTlWdeXxrDvFlzbNcRjIwCKitzFZDzE
MY5T0/TMU/RMdnuQ5uxPdbv6kpwHwzaHLK/5FY0rqVjESAdnEOkSh/IdpkoGTMIGq8FUk9jPi3PE
bp/0IDNZLPrrxylD6luxFWIr6Uun8X2o6bMnWe/WlyHeVOyJNL5yQ+qQ2RQIp6MoudcWIh0su+iQ
PPyMo9Y2fyqg3zqMm8hlhLjXbVJyWM4c4CbSWfds6IU9LuLrsuYMCCmHEsXQ3wy0MfmsIU9ABshr
woDHja/OCVWDZJx0WzoIuX9VX/vbI+83ew9JMRRd1hVJVGTz17b0H2+4mCbx9dZfh71IJQG8wXA2
LfXKFGWFnpEQH6L4FvTsLVCe65qW3IMmrDHo3Mlbh37eHyP0QxlIE/VMi87HOMeNQ5PZ9YRhFFam
tBY0k7f4456v78We0mzqkniIaJQpF34OR4RVbNq6BndY8fIKsGa/hOTNHX+F6NclbyQ1LEj//Qz8
1wYoV0kqTZiTpAq3kvK3m+U/8iIOKkOdlGFRVg1L+zEHeNwMLR90cdinScADPrwFRKB63oW9wacF
Q4J87132rRhxi6ftKEIOel5RWF5w0rE293DJIJEMF3422pguHLWN+X6aQ/35RvmvV3d6nZpuGqal
MvzRf3glDFXSGzFuhn1t+NwJ2sBAb5FoXzfm+zVzvNt09pqhkLL5j+AjFAHykDQ4goLzBwwuZxsP
px7dFvLjJBbPd9Pnwd0q+9vDV2D4UVFbrRnDcZAS34FhQYQiHdWk1Hy+cG5l4ggI4M+/k8RC+9+7
n/CCxqlVwvIlSz8eVVUnGPdH1Ut7eU/wuGm8DEZSt0aPSzADEuoxbGo4SE4scnPGpi8OBv1EJfEs
W5RYULdIRXhDT1euNF94CbcYZXNm5+ueqaRTa4SvObAGAGFmJvbl2sFW5URz1UdYwzp2dbY7LeBs
fn9LLSdepH62tjreJnsMJi6btFUcenQXCtEtQAZITjMKPdIFL08Kavr5ZE9+MpqZtE1e7sEIFG1N
1gDTL3soTtK7EfXRb1eIrqZ/+yjg3s8JhOaxC3pcXwrah0bll4gA+oKmR0WfCRkO9oQSJEcO0RY1
i7487ARgVez+onmbBnF0oNk8Ubd3H6mXjXSOjYsJP8+iYZpgL2NXeX+wsaI4Hsjyw5gl4wqzU52R
Wacuc6dBiuRIZNzP5a7STkZy0PRvkxWqd3i14pz+lbFe3NWX5Bld9vGOvOqIZVAPzviY96T4Urpw
7Vh5FtKDeQfmEgzfIKUJtEHYsetLHyiXamqhIsSP6j06VmWzu+Tq0ZmaziUJGylCMW++ru4EN9ly
Hsh60reemtnWFG91wpZSbA8bijUATDAegV50nnJMSfHf8ErYTbdNMSGzkQlv4MTdhxIgzmogANKT
Zb2I5FSr66olJtGdo8+h8EJprqi2rttfhhqkxTJhIq1A3NjloFJnt/ZTPxUrvbn0twA1iKalLj3X
T5vBy1Z4F3gwn+6RS6Yl4U90QyvV5hbPUUEp8UqQnRN9QW33jY3TYHi5/NaCUZvRmUjkJGiXEuWG
+mscfhmgb6jeq1vvOkdeQbOVqmXqP7io0FlwFMtL4ZIO8wLFhSmZx3neQlL0rv2+AaHGt3lHRYnP
Rcil7zTGHBO+8IqmClbMlfoPAw0UsPWkotN1w7lcDjnybRVzn7WkzVyC9BwIcIeYXNR0KbM5IYpK
E562Rwy2x329pNbrbtOyV9jChg2rLzKV/9DZ61SzVp6zBXzQ+7VGnVaYOR1aXn3qmyd9R3vVknsi
ItIdXLFj8Nd5+14D+j2DICABv4kXlIqYOwRvKq+5R0jALkWLo7m0lKmP7zO2uq4pgObHLwuikG3s
KoNeWx2rqR9X2ESsU5zZcURiGQJJtY/3t23DuxRB2EKT+nXa+LKIY1KCxr5ayZzpmFnjEHEpPJkp
t/WYwYiJ2k3SRwgNzn3PwKbp97HiJb1HU2yLAv+a3/baO90REh0RnUszn5ZBfnIaftXpNJV4AwhG
ovExJJUNPV/mjpxO22yMEdWrTMGX2T2rppXNhZwThfCiAOiDy0/g2b/pZx4f3A/U7w1ovkcdF1f8
jOZIAo8zOTXTaADhMoHeD+oXCQrgKK5Ay8vQeAHyGe49/JRbl8LMQfgcjVP5rmnE5xFgcHgs8MPS
Osz0HJGDr/yqoQ3b7IhOJZIRlbMd4mOK+bs83vTSziBdgrqFH8FVcuu8hBnAmM31HhU01zmYwDgB
MdIyEpUw0mgkWD+zqUJM4kzQTJWZLWm5Ad+0p6uuJVx6FPCcvVozxalg5yfFpjXv9qNBIX9qOS8B
pFc+O/UwiCxUj3Opvkr1Ji/9kKx/HRQLjXPecykcb/jREizWsjM8S/I2uy4anMGUG8O8ZzhJlR/m
O9jn3wmyJtc8drOZSv4U3tdcfw7p82hntUYa/0jBbkffgi+PHodOQ4bh/Zmj57ALM/YNw0qSGn4X
HQT2WTxQvJwbj8bXal5BjPAGZzWsWFk5Mm/v78WlEUFSofeuJEAt71gzTTxhM94K+PVfQMJ9gqAc
auhD+iIy+dLzLVcjLJ3zwybSg4wFJwLTGkdxQv0cBx4rbfuYx28wVsx9vIlOsrhWnmGOfLN8FUlg
0klPxQC4IJfUopb4mgopXdnF77I855ioIIIr5yI9yPWCEGlu0wsJstQ6oqQxcYg2Fe2P9st9bnz3
a/IkHeYUmEyffCiwp8s3k8av0Rtu55zObFaHXF1e2ebHVw/PAKeUqHkpkVe+0MdFyn34fTFpGzRc
mfB5LE4VQGupmnXMJWUj1LV7N8wEEu1Jgcy0XYMo5gFtM6ytBSxiBY/JSjAvrPvOl3ZSstPQE2ft
CyBYCRypwoAlyIatwjNH5u1G4GwFYm/pPlc3tYzhTHVgUfaDjyYh+hFGduYqFFMOG2sLIHCsXsVs
3kX+oLja00PYyas+PBIgxw6Bb6je07jQtYtyYwYxYg6ggllEALXb9rmHWMj+QeYRUwqedrpnTpn4
hBiE/A0mJdinuCRUwloKg4W+2NV1XT5HE+DpHHpF7ujgKpfd/E7Y5wD9ioHOuWVSvUXzFpakZwmG
w4VbphZkHfjULF3LgAqF/Gt6Sbc1oRr4XsK8owbFzd757M2DIXpFcSwzJqOz6hjmEIO41EJHrKMZ
EIlo/cCMVrxQOtkdtRfy78KkDWTnxEeKwsJ/K8/dsBKYiceuNm+E5XSNcoqDMCuzkgAchk6Cg4wP
EhbhVwgeyxE5tZh246q1VzwhRcIAA6IQb9u1ye+IKp0xgmPenoEi3BLIgLAxQZKMLpvlEF8N8yl/
fWzcZNnqErwLG4gxgwjQUAZEHX6etRvpia5nLo0Ic+Q+IvwO5tf6TAV3f1uKF+BnPp0iwA2l+VBc
VAuIbL22vvVnTKRuDgCPVEkz13JPIWCythwr9osLvwN/ui+rzyss/snOvQCi4uShXyNaKXMLYBRn
SJRSsjpBSFs0OAI5aIVPq1vElpcynIQKAHO+UwI+LTh4bfWqdRAhvqe2Jvj6HfFKjwtcvNDMAxEK
hiMI/01PfIVb/MFH9MkwqV03lhcaiwoPM6MFs9mIypmxp5A9kYl78Fxh4dXcJjyzqmG5BuDHus+p
3NgpyhHtgBO6sIv2w/VUoIzHeAUJGd+PSWx/PRzqMXmjVWkm5Dx9NCI9yynHgS8Nvtl7tLzclHn0
cBE/Rhxebr7AkRF6zQkePvNwusfR05BTzKMZHqz7zuzyWc+gH331RcdPDeJftTnHJdH2PuyoJ4M0
yNxoCiXMHvtyT9oF0dOG6AGEnxlkUGIb6xz983rCexIujMl/Sy/EC/0VjRtu+o+Hz8JecQx5wZDZ
x0uJh4MFzm0NrE4IMvLx7waf3HXqoBDzQEhmUCCo5khmuIAmaILC1bsqvx57/ZA1XiX63+rzWUkC
Zs/oF5jvMB3wPm2v0pnoehTQ3OSPxtGs6Ujd7MYZ61RDC4nNEIsLgY0xAR/K3tEtyToFE+p7gtdF
ojs+3kOs0bQ/YiTpAFkHve3TJ0QHNvAhzMQ7oNUTgZYJskSk6VO01QV0eZ+ZjLjIvukZmwNPwbBN
AovRZMC3LXhaLEhSkoTHCL1GOoN0/RoKi0Z2MDIm81SlqJiVgGsz9Vhn6ZvIl0Jvlz5rM9iiDckE
ohuiayw0X1r3mMn349FyutmwLHu4Ej433ZkVvYRbPEOjcpQF1QMjlvnzaEf4IZ36fGez6WYXpKvr
gcmwmS/CI6A6wqh8qnOy21rnxk7dvtzcdB7vmGKXwkdRLcOtSIrduZXLhur6Yc4ehsIXxk6aAuhn
nxuQxm0S+fmMJmvWOojOZ7ohuJ4pKzTf6XWo0N2pZPyEDjlKPCqENsi8+1x4q7wa4h+2AemNw1p/
BtvOSCdJl0yw3kQ47O+ge4nAlTOWEhJVqIgIxfw4gfEBWx8GDH6s+gU3GBwhjnt+TYHBK94DVPGB
BJMTvnPfsDClxQeIMyTy2ggYGrWzcc1NBuGwwjNu8J3oafBK4eme0bn3AoAim4tcrYUStMwfgOIa
TmlNqF6yy9wpyEHrW73W92AKNqThJK+l5+BNTj9v3K442MRdmCyhImB9wHkK8hZYf7adFnkpdMLv
mpp3yxmqQ/gE1UfVT5yn8/Og+8wRYvMlxX8Q+tEc6liY2DSB5TYUx/09pd3dLl6Tj653Oubudxz0
jQHKcImAJQPtSBcIMrcQWNLhOjjFe/iSHPqby5w6poGHZ2W/aFT6K4ijtWQfkw1tIN1sPGvq4raQ
mMNqF64oKmydUSWBzPxsIjsWyUu/4zp5o/COH2NbWOGZAnlPTXrKttWOZY/BjUipT7XFQcw951J+
w/9oNcIMMs4WLFe6b81zzb6tb65WeQg6FGIpAOoxa9+uFwDEeC2Paf0dWp66hqPols9J9heD1G/U
UEm2mJ6omixrKjoJEsQ/9C650+95Tc55T+6AfFd6qRl9l3OglsQpmGVdkLw5vIQLlFCyVslFPsmf
VF4C21LdcRGeMKUcIVpEcFF5e+/f1TB5J/4shcj/8fUi7xCUN3RFsVSGET98vZ2YRKaiCeM+VAlw
PEXV3MTu0VARQVUAzuz5ZPkZV63pUdQeGj3ROK82HAbhdAk3p1jeYb9jpWgUZ/yKxYN5XQ7J/p4f
//w6/zuT+vfL/OFjTNIy1cUqEvfAJhblyfIeuEsfC/lDal7+/JMIA/5XG1JksoHYNy3MDD9BE01c
XEWj4YODxses5DvEcNJWL+HtkzFiItmiueqoVSLlD/3dBfXbiXhEXBw9Isp+SWfNS0gbvOCCgBWl
bfl5FXB2HXpncJUSKBHgQmm6vYnn1xV9Bf7AVBRxHB2UfJHuqcYzT6oEueV4dZCjzCepcvvWFqaG
CoVJdTrvKYBKgChV3xbFE9LjRHxYB5J68zTq6HhGsNUUXHFd+PS+h8pSlpbxEKTCd46bHttElSz7
pdoFBR1bWrsbUVZMaDSgarnaiOOTSJH0LUvXssffvREfB1n2VNzv7Wag9Cle9+Wykzdj7KVfHafn
O7Ik9CI3PSffdbkaoMcxukdpFYIcJnl+lN1XUMEYqWzhICrOFW3FYeJmqUtN9BtSoS55VrxyZHs8
8bOrFnXJeS7Q1GXPc5RWyIthuY8Y0QFqKykRP6VOtdM/H+E+LG6LbpoGJpWn8LvrkZsZbFqMgz7u
Ip1xEHWS88qCd6kFlGBxynrUbNygna4pEuKdutwZXtrUSOAgGD8470ykfm1tPVYNMzlzxd7xsejZ
E2a+ZKwKNbDwsOKO5hjC4eSGM1RWfQ4wg1Q6YIEsaQlnamLi1Y6ugwfkBxNW8gAb6cv046E07BWn
nEDq97ALGEQv013hPW4bIzrGgj+sGAK3vghjx7kifkWBxuRhWJGPxqBFEiIkX/2BxRkfjZqA918x
S6Bg6m8YDeV3I5J/3gg/JOqyuccduJNxX1gXC8b6DSjIygL4vUAxSdf5hSlrVO/SdUMoacd1kPkj
naseeZE0csyaDXcYvme0MXvYsjhfVNQg1n8R0qGU/O5+BVBiAIXB7fLT4N4rZapoysjLHJisZG9X
BXbhMmfvIN4NuwRVlW0qfS9jKu1pAQBfmVOtQUmSurY+pSi2H+0LbE51GjCTaRrfy8nDcZYI0zDY
UZjOHMwBdoKDvln5Y3nsmq0KbMyYFf2ibJ5aVncpOeI/VTufsnoKGdNlrgE/OdWIbPW7xtXxgSgV
LbEH8MljfcRp9iZemYTbPdoBHlPGmeyeKVy4zt70iBLm0EZ9BAxFK4AC2+eEe41DxnhkNMtZSGXr
gC4d4DMrcc5BMnpwJMSqcXVSmEIBuEMSR1q11SE+xU7Dr1d4cb8il//nx+XvB2ksIpOcznAHJsW/
17lq1MYwu1XoeFN4wjdxZVYB2DLGBNjHebdpW+um5BNtY6tawBdMHxu7+nwVhSsYBy/ABbjD7+uq
3qbppnx/5K7G7Yg+lIIfAB/rqqw72r67eQ9kHyZdqFpbLAJiM6+y1bXiWXeoMTKZXwgw8eCZwMte
Y4JSsGdvb/Wlub0hIA6Ar7BguVckSRh/u3vtXrdhuAtVEO+ezBFlq5LsKso5bMyeTUpud8uyPSXr
OMGtAQZNhHRIpcZCledk3yFS59Ox9wl3RJUtsokO58qcjJr9YHo6zB4Lnt+Jgoaasz5kyPrZ4tOb
PT6+c7DS1Ubb/Q0L8htXAbF8VZVFDSSTBIfm35/FMMSaepPDcQ8RnOftFcBEsqpZL5k3s8Pahpz+
qbYkDpZtSCJHkHtedPjYH1RXqBJzhr+YzYzfzFn+9YJ+zFkkrdLlQknHvRxNPXd1hazIxRBLC5la
QmFjTUOPAUEAh6/lRcfkPUSKqznZ9pvR3AyfhnvgQyGAX/UUuM+y2m8+aJzGbo0s0+MQpB4K36AG
q+g9H1ZIwfeTSHlHMo/T14zIGldQ9fC6j3KTvQjRp4QPvLMR0krZ43gyDETqRioyZsy2wJ2V97eC
qm/jBRecfkCxY6PaS8fQhOEcVEFc/+X2+e0zVtVUjRtINXVcef/+xGKi2sq1kn6NAfObN5Z8aMtk
oGVlLdTBw/xIZDu0qKmmd9ZOGzsEtq4vBryM1wtOBG16aowAAmtXt95julBrGzuyEgZxsu9U/883
Ozag3zxrVVNTFaLkCjHuH9tFMdOlotS1YW8xtu0WbeOLyZqMzzW3OTYBh5iVH+1z06jsJlA/yRTN
JLQi1j08/LAyb4GhrBQHorONEJALnEdY1r3/I+3MdhvHti37RQTYN68Sqb6xJEtuXgjb4WDf9/z6
GoyLwo1UGDYK9RIngROZoihy77XXmnNMDJfytdNfmK3EhTPqG6Y3FlpsgNtXnLjKk9zYxcy8/ckm
Em60q+RZQRV9zOIFbk5jv2PUxGMC6t92iTRBTQHibkqMn9NH5ziZM34KIcPhX2TNTdInBlC+S1QW
LlMaOQE0XKoH91jR3xWrXWEeIgYCu7jbT2qSYllyVFQfUgtRk3aEv1ycTfAr9FLODLmYuDShbRKi
Q2+uXaFXYyamTN1xspKUDcEbjONoL5crqj6SUSp50zOcs/vLCD6c+LkWSbKDU9hKN4a/GMIt7oQh
fnCDTUglIxNp4xGAsK+KhyknSXcPBnzM2iKcLUPH2js521fLMdAF3woRVYGP0gdXzOFe9guae9yg
rJvJNFEVBE7KgRhYmCsrFd0PjDl6mQYJ3x5KFWg17bXvt42/RwRBF7Rs8Gsjcu1v/kXhF+oeB4mZ
+bYWrx6HlRJVxFpGLaduu0WDhoYvzxK7lpaNfi3cJZTHboH9LyMnxi5KJ4uOsFdK8VgWeAdpcdXn
iDDg5q0gb+1ZZAo8hhuJ0QNzLNFO0nct3zT9WsIIutWqLWE1OudGa9Fk/JrHql1nUOEZX6aLUdnT
Pqtn8kXx9qASA2Unak7UtnP6OlCS0Fy8JSbUI8eNF+yY3brvHHB7sT6XnzggJsESVW/ZE7WzxFPj
vpfaC1jzmpBJL15KtJ8zqmrl1Mv7ghwOHAO31tyVVx+BWxG99P5Ty29ESLTp8ay8hTzQY7Q2V5HN
34wZHDZEEUL+oGO7RHxGNyo5es0WbzOEvjE5mILtuchMAaJheXExggZTS6NTPtG6Wv2rBMHZfRvT
wzR6UKDXrx2BCy3lNe5jiSY9HeolXvVLl72SFai/4w0I8lWBNapex694YWkFE8TX51Q0T3r0KAeL
MoC0mnJUrsJHGl3fLxXatHD9VwzEVmRZkgmygAXjviwI+7H3vLzDq01X8rc9LtJHwV8aGq2lg2Uu
i2AvUSO+aRhGmB2FW+OQSNuI+eCDhwJOOQPxRqzFxr5CyAbUO81YbW5ZsQ7MZU2fSt5QTiPCem/K
5SBsUUdWsFtrf1VZj9F4xilGCm9JF4R1O13BRCzUNTjb77+l/FXtqcPUQC3JGg5Y47/Ld2qG5gAq
kfWQz+bl5sd45OVlxgcVjDQWIFo2YHIeUqpgDEIJ8cEP3SUeN9FlajZBmZgS3L6/KmMque7vvYFi
Q6QIEPn4u13XEtSmUjvuvWEsLWNpJkuVKCei0zlHYuzcXsnqxKMDdnwwn/TXgcO8t8SN6rVnNAMs
Uoa5FFFPcwwFpnuzWIM46LImUU9y2B2zjXVmWdaNXeStJcr96tPEXN6ualSrzPrmwwsDPKfYNcKG
NkGdbfVyn4prH4Z9RibUrqNbHK38Ys4RTabPF/WTC19yZGIol+5WXjH+GHEZa+NJfJe3wzsQ2fEH
ZYsy3YV/7pIlTUAjU9WRJv33twt1QVAGoR5OEoE+TWsjwcoB9rxbh5TsXXzmiKIaW+/X3WckbUMs
69jU0t8Iylt+5huDLfpTKvXsPu+R7j0E7SdPGgsC+RjWC82+739V84vjGB0aGX6KDqLREO90+2VT
eJWl0qoxr/7a4/A9kwoSJOfcSFt0Vy4+KCfy97QHAukYEETCCImJ82c1MjneIEVbaqB4mT2nH8NV
IfXvBTpOHM0F6Zrqr8WHcKV2VtXPqF5RVRSL30zI6md53oHMXhFeVnOK8cQH0NYZjG334D57c+VN
x8IUcpAdyj3H7PpAl/fKNDJbaNKKzTTrHso9zekXvZpMLiT/qABLl9yl/qWyfgA/cub49zdVJRlM
iiwZCrXT3T2SOjWsEo97VC/KZGEsgO2063aRuHa9QLonkwpBeASSy9n4S6225aLbQP1+6M6o5o40
6nDgRKQ5GWBn0F9TKNABMuVjVUPoAej4QCSbdtHJlWCEoy1GARnghswG0Q4Ascs01mG39gIV5/tU
qljLPgGIvzZpkPfQWP0ZdY2B2AENpvcsMUeh1/6E9AA0Q7ZsPjX5bDxNxKT12N347RAoYPj3DxEj
VnC34RxRogqTCRrDK+HTDIgZp695RpGfLsNtHTlIbJiQIaUXt/2y/t33TpPN+luYz+MT8NHCboaF
Ydqp5RQPxS77cB/jYMFsCNOSTXowhqFXPkYF7uXTpXL0lbYxQdivAWDghzNdkCgPvcVOHzKM3heE
secLq9iMBYjy7tTw4M+ZDw3LNrdR12jmoqCzAz5XezV/yZHdfMbRoxYvS5NMq5mPF8K2HCQNaFRQ
6LIOLDTVvsYbkDHJiimKns2kV3gzL4UB84RnK90ippTO5ixe0eynYfVb+8xIt5h9dNo8fIpXcPow
p82Gd9+4MAlF93KtyBo2nrSCWKotA3i61+tgyZ3nSKeu6mzOADlYkFLrJB9YCB5oy6IxmRlX8tU7
smhtWUAKCFtyYWHIqeiIUZ00UFP4FZtD9+S2nOkQEz0RW4n/3SY58dSRH3IO+3lVbISFePPO6r55
Z3rEi6GuGmFJKbRgPJM7uIGgxdNtK1+L9w4fBT2hzyxCy0f/uiSghn2FbtP3KwnT3a9eE0SHaM9l
U1bku6XPH1yRxiHtVNfby5kjEdKqOf4jObCpeaWrjwtNZTxGYU9TcyBqxnXpDUKg3oflc8beNqTM
3mdxqXGlhA+honwOxjmag9DOHPk33UqSKeholv4S6H46ZSttZJxyDFhzynJt4eUHitOWxHZSs1wE
6NHCVZ+o90KA/0c1utHunWPcpyNQcPSed9atrQ+qxJZVOhZ5mpC0dzojCWI58c3/MrmpwrO00TWn
esTINzB/2xY8qC8RHJ9wPWjnSnNa+tM2jzWnQn435AE0Y7XhFWZJWzxoCcY+MKJ7X0b//6xbR+To
g7zTDFsR8X8QM+ZcC3DWri0HtiADGG0fKLmzH1Yx5atFTBahbGjUTZRPd4csLzA75Mn6eOI02Hpn
Sk2c+c/CMQLn+DbEa7ryY3LyUTyYG42TDKAnJ8l2KuPix5F04is+0r6YJ9IhpjEb4zrr9iSDEfn9
/XP0rytdleg1/O+F3j1GjdebiarQIIR/zijFIdsHr4SxMOj7QRdLj8jcdJIcuVssA47Vr5KLYDdP
/qcVPFiTtSFzvr8k6U/Fdberg/ebCLyqKqoY+P+7q+t5X/T9MIyniskmmkuOpLHvJFv/ivhdo2DM
b5L5kUDxZGA2udb6NZ7u9EFnUBTPW992f5fpQv1NP4DkKJVhr/Fsjq9l8Sj/jtsl/8ZIxveRsxJR
imuNjQAWUkAskJ0LJ8086CIYt7XbHjPy1OwId7K84h0uCKCMZrOXHD0SdC1Sz9Qe/Z0tkKTUEAS0
sD5LYxsGJ1fY9+MxjleBsAnlVWg+SkvjHDi0udQjSedpfTO3GQogxXKiDyE6ELak5ysmxoHuNBek
9sM5SPbwH3ENxARExST/9MRabr6/01+1ApDPqpIhARWR/qcv+Nd8qzGVThTFfDwldPxwRJFk+ZBg
ETySYBsQf7MrX55p+JN8+Ltdc/zsZwP6WhsYU030yjzuic3ihIzY8PaS5luOhOOcyMmPii4rDJIt
u8z3V4y4/4tlT0b0r1MW44H8c2b565KrMQxbU8jGE+5OkLkbNXryzXWG0+loInRhger6lYD7u3xM
1Vv/6MFAgsHK6DvgPL6RCKUJZqn2K3zwIHLOJKwh5rg01ZmkHvMnAFyGOCuP4TOyvGPvnzVrxqsg
DBfJovjRb4kjicSSbJPY4eX2YzrCm4po6OyVdvpqNPY9cLJWXxrvDJr6ZE+/mY1SYViMTslcGwv5
2qMsuUxZyM1+sgF0jy2pdmR7pQuNX+FW4jX80InrRRHJjAkI+jz6FdQnjx6pHQuOdfJ8O74Fa8CD
+BNKjOWb6jHdVnb4VkeXnFLyoM/y1Ekei2SReXBB1ubHaM5jg3P3NOTr6osLoPUDB30JwfsgA0iy
Nmg8tCXWtuEZ2Gd5gPdRHZEnopDh2/jkwKDDXRSPo+NQRloHXsENvvmYshnggZ0xJGHTxRQ2D455
c+yznXlAI/wromu7xdukrmixB+ExjD4QRUUaKiRR3Vkjq9xiKsNF233XZYfMQDHeR4INqKpa1v1J
yK/quRv26Mj9T68jjP6Bzhi/tPKTnF/+ojGmylAVRUVk1Kv98Uj/9Wi1aeL64RiMJ+Mj5ZkeF7r2
RPZXsAqFpeHtVCKIi2VC3gWHK5GZznMAVvQVthMo/8E6GY3NxZKiStOZXWkmrb9/9v+lf7JU63i0
VZZERYKB+t9lsU1Us5dqZTjp4tIlmBcpm5gujZV29KNzrzhBf5KxlgR7NVtie6I3A8LLxsKtj8sq
YRw3ubf0ljBG5ptbS9sWw7aqVwh1EEY2lIYGwg+GcxbjOtCmgS2/bzCjVTc8jdEvMVnQ6mijpQpS
V16hF+jHB7Q8Kl08vLkzCe9fi2Ds+y/9LzPx7kvfnYOlIhfHoVSHE+4S9BgktkNEznlW4dEEq8SJ
13TiBWPpjpyOHf8FOk6MsghjOoNeoHamzeO/7ARHqKht6FjXClwS4MY0s1BhLIOtceTAHCqEStvF
wQIoMuwoZnhlU2wADGLIhiIbHeBCvOCeqPnKIITvgwo4QCYWr/SPBlXRsGAN7AAntwhnQCAgJK32
2k2SFyaGsBzNHNA4sA+kJy6rdlkY++yl5GdBr//Djv5l6fH3YzKtoH89xmkadEkV0t/V2q0mINfZ
Zr9DxkrnyCDUfq4i8cpXXvZOyx6ZdOY54PX6ZCM/CwTfoTUl/yxfELFFbQ3x1oNt+C6/K6HjfYzh
D2WS9MX5HUeKwpGYx5r5391Zb1D1wm1yeTiRs5eTPI7QNlk0NF8ydKR2q013XNPpdmIe/aHDIn11
Fv/fz4as9d/7ZGZRErre9NmHmvHPfjpO4Od/JlYOZsAPJ/+vpCT/4xRSRTBA6v2QoFcYEbReNZzU
fYGvrnB67EEELYRreY6omNYt5hEg8CHK0Q3acYISxzM8zOn/IEmLPYBVcqBmgOzqdQv+Qe53SLhQ
VpZo0OwL0+PvX70/68l9GaZbKr8KkQiGptzVsKLbaH6bZ8w1YEYd8trBJ1Rjb93LptPWW0VZjfkE
AtDeqmOpLIbHFHHbVmLICkwFlbL2w5P9L3dtWgv+uqC7WrVPA1PzpguqC5vAcMWfbAM+Y2kcXw5p
SBf0R9/fg3+Ju3wkgRo04hRdNQz97iFxxbiTTDVi+Vm30g6KFgX8cMiQKR0ZcKL5wWMqc0Yytqg/
n4ti08y/v4Kv1D1TnAdHCAQ+GDLvXpGxMVNfVL3hNPz26epMstyFYp7FbnLrCFsdbIytoeAbZ271
Il+ImRnqjfsRPUvgd9DDIYWQHEFBNQ1K85qDifj1wxV+dRL96wrVu3uUxoDSRtMfTqBhIaCQyAtV
gIYkdmXrPdqXwjw7QcUEiwQiNKziuUdKH9ShmUfEIa22x6mj5DC5c6sfZpfqV3s63jCVp1e25KmP
+t+XPGn0UAparT+BBtdvob/tdxlRFePRo72vCCQ2niSkwfjXORW06avcx0S0+XbLsm/yV9J456mP
QrwLihuRkrQHeLxlLFgbQu5gPBs5s8gNudRqCbr3YK3QoeSIDfAvsbwChU4eg/HmMrhN3l3GHwpn
XWGlhYfcIAqAVq6NYJGQbmQnCl5SOq9NSt4vcpFVl30QJEf2M0cWGbM4d8k2f9XEHOWnoHlskLYz
dfMuKBXInN0HsRNqgJyORk6r53EUIISu2dbCwBGTBwM0BuzJN0lbWeOHhcLFsmPRBgDFOBfUh3/x
mhe0ORbKbPbTZJlDw5E2LfrmFOk5neOHNIWjk5xa6J/qo5ofQvECZFfwHTjG+QsIYVO9DOgboEgR
m+K171TcZQ+e9xD1qAHsflWT9Q2umSb0q4+sGXTJXHvmRYbiWLmHBpV06c/a4dIWe7W5QjBegA0z
3xi6JD6INKydEF4hsrxgT+qCbRA5oQkKdU25H5K7UC7D8gJqALOc+VYUh9BYRiacPnxrLoonOT17
NQAjh2IbNonA4ZXxWDo4mTkNHo1Ds5eSq9wdddMpY4pnLD2wT2TtiSMwkUCosIKd6tl98NTh7x/3
3aJSfpOXMNgKvomEezRwnsAph0pqozZrpf+Q8YfnmwL5eaPPUvDh4nMG5Tg+MiVt8Kth1JKbHT4a
BsXJSgVyGJ3hYKDixNWG8SwYbPFC86Ki0gR9BsziQ6/JAnWgP/Ww+6EDb9gbHsOD9zB6J0Ui6Xtm
Inu4OvW8uYgrg5J+joFGoVFGl/DqKvP0wPn3Wgwo9yWUVkQ+veUjqpl1d6Etgqqe3VYUz0KIVDuT
2Gb8eQRhN0CatlawfgXNsi/n/Qy0GehbJ0NihpmP7uRbS0dvPJTFQWWi62gbiFqQXZ7Up8RcgLvy
bAT93pGwXswJxHNPTBpU55s6xLk7Tyu6yv5nBTVEW+AyRy5soVZ/4mrU6BHV/qRfbqZVIzim6kFC
sMhIDMe02N8MFPr5MjWn3qCcvCagR3J1o721Jz+fVxcgHPWruKKaMSb8MfHDZ8GwRXPNAZboNlFf
qs0Tfn4MuQKgg+EzH/BJHmq8aAeB5iumiDbfofjlUIuKk/NgseJP1DmIUsVVrF50DJCXGklMYa2D
wO7ilw7FKOccPA5wrFLEZtCVRarSmhMQw96M95xk3HDRMQUwQCjMsvDKWCK/KcPRIJN60XOdKvpj
aqECyIONQ6HLX+TxgprI2KPFpUH5/UL+b4YUpx4I/JAAYZMr1j0gVnK1sI3ksp/6LuZJaZYF4EjS
vLGz00xN5oTT9LSPqYZ3SCPB6u0rRi4km/9q+SvyTtoFycp4KvpH7GRItSC1gJSFKChv6uhJKz+8
8SkBS5H9BiMiY8jKHpMHkL1g4hFKDeaGZRNfBp3+NHz//rtJ+heNAwShsiYSr4TM7M9B46+ymP2p
ydqGM5JLbpR6bhK7kdYFeUoYfMAG0Ht5owIld7SUDhNNo4RDszCOrkI8Hm7JGQeMwZjCCNRXETYx
dgybGcJoPapXWicdalC4F2DXV3G9GhCULagrZv3zsCGZ+cADWSx1YfLawTNtV+hhkBosgofwLQsx
SF7T6iIEnDigx3g3jVAHmlvZQd9kzKyLW40NDaMLVjVcCJjvJpJlxepOq7W4iOEywpccr2MC/2J4
0URUM65wSryW2EujQ9AvMeDij0fZ4cjFaaR3QL9AdTTwASo8xvc6eKxzp8Hu1aHBLOf5sNeEctZe
Fe1ixYdSgTsIRnEmFid424xIOK4X8NM2shrPs+a30p1EDsZwC3qISkn3yWjaVZfUprRBiTLFtQNQ
nH2QYZtP+2MHd4P3ikkUeD6TxKjmoyKgTJ0BAtkx/MA0pEEeSeF3XxpCUbyF/kQkoPle/eoGaIaY
iRZDZQNg0nj3iNTtfig19S801RqvwR9Rj2Wqf1jKfz0tvaoMUivK/SmCrVqu0qSd6xoIkYL+4AB0
aNvGr0J+6gyeov2QXmqcjzurcoZygVAkZhiJ3xhsCPOnZhfh0/AvyOaUAefqPM1XgzVx13uARQ8S
ACJ95SLz5x3SUdx+Wirhfw9RAtpmcKTfwKHjlZQ+RZxtOcACSShnsLfi/BNuSrOjvQMAxWivHidf
iBLgnuh51quudMRt267JFv3+VeKVoWi6OxgQHiOrKANMXqZ78E0gy10RCV1/qp8Jyo0glYsMF9c+
tUrBu8HD2Z3jakXvNWW6Bj1Oq9fMJ5CwILBl2LUllpUsZf1TIwBhXuzJBwDxo81wtyO2jEokg4xU
mq1FdwFXkZ0dkoklwhNu/Mq6c0jqKY5q3aEwMmtctti6VvpbDUNwVpdsQSAeJwu0GW6xyiruQsTK
yjScBTWlBJKLQ5WsGC2Ke4C+yhaApTFMrpbkMyfJt7YZea3plDAIV3PE2EROAgaFUzbJnUrUzTQ+
35JnCeAAR7FyRVc3wm9r4QGb93NWdgTLJB9T8B5Fb1OQ2cmQgn4R+rRq1tB+7qHngrsQKT56W7pF
C/G9epcYzpCqgrpVIGQq3iB7I5kFKH4+RXML1HHMHzsnXL2BTH06y+vqQ2K2K62beoPhVdEXbPgm
rFgG7asBVbt0rseZIK0BzivBCol58EJuSumv8Yy5W7Vaja9sKgdfmYMv6Gbis5jN4hjwDRTLGZtW
eMJqhjdyIIwUUj3GjouorDp976HMChbd8W1khPOszDcMY1D64O+3+wPonk89eZviZzLbXHMqQYm3
GUCMzZkYiw+sW8h25hgpSbmWAdBHx5JkgeQo9Qfc0hec9yi3VhBJlzJRFfmmZdVBkc2rYZe/5WAy
ng1U6ks8X+OVrMVsVczEk7Y2IL09f/+gS/JXzznxbBbwCU2x9LveEyq5oKiCsT/p4SYG4ZE4wnME
JQNLtA5P9FDfhkf8Zv+fn3rXv0Gq0oVJzaeyGWSAdd9iDRWWY17a3x6jR0t7MH5qhUxnyH9e6L++
6N1JX/K8pGtasT/xBgvYFV9MfeYya8X6hDqLkfeJNnlNm3zBwBD3wU6DvPqUhT989T90oe+u4+6A
39RW0hYSX10ZFnGJLgpn4dQoQY5jvvVrN1xSAgN7aRhuv2gOYaUFNt9FTQrH6IiPvbn7MTDrzxz1
v9fEuZGoJXlq3+hUR9y7v3aCzupSoni85iQv4ZyWjLVNQnVfWqKXoM2xgz81/UI7VAyWd0ZsdwS4
7ymfpy42eeYUsIQnYOm0kNr9UK990Zwgg0yiH0yMKxWbcXe4baXQ0/Syq0+gb7xLbj1yRRMXTFhx
kkMztKhfBUSV/oqNWHnAglcjj/jhaf13L/jvNdzN6tRCciVJ4RoG41KuAf5Y22COsBseVH5K1R+e
VOPfJ5UvSpEKj101YOHf/RpFH+nmaBn1ibDGeEeYHcAC7SOtnwdxP4kfsb719VIRF83KEybsbUk3
3DZsElkaH4jVUgnOIiToSqGAug4nOV/SaxsWGLPMk8pJn8wNZnCaTVVFGirAlD5ZJjKxFhNmzFA5
tddUwI5fbpPwgfH1rLCzHbMTwrS0eYqGEssoA+m30KmyVUMugTkTd/nNXXFmbKxP44pgAIzmlWF2
z383qp+rZjOg1Ajn7cv3v4013Yy7R5fRLsJ+NHw0He/XL0nqhMHMpfqklZuaOt49qi7mH0Y5S2sA
U3Uubml+NE/wBFChhoT+YZcAtMbv2FPxVhXpgxtgKCURfuGc0RmeJFVe9O9msBSurrF2V5SQbnwG
zkqRWb6D94jRWByMPYN4ITn0mzDbGrdy8twY7GqffNHa2EaeLSy9xqlvTbPJs2WyHufZsKAWHPjw
SZjC1B7pZKDAbdQWE+1x6zFmuTKIaJnK5o5cnrujPCOdBcrbPGIXUM8WqeLNBoUswDgOEtUT1Kf+
hVH293f1i4aczMzUkKCj4VdRzLvFMvKKfDT1vDqJGyHahd0sQ8GFCmStoAr6JNjUqh4q9UmU8HY5
OWUBQItfbU4c0RzlJsE5++C9849lftXVPQLH8df3Fwj86IvfXaGrjsZMlcFS3e1bbRd2dVIL1Yk6
i6FIosPRJNGdFyL3bUGyJ7gewpC5DpzaWxa03gfy1Q5DuELuQSqg3jt6PnU6yxcfL+wISd2Vp0rI
e62CeYLTLZ+DDRTfxvfk1bPm/FsA7wJ95pXQMx2OwVhGsDSH4kOmP/vKLfCJNbnJ8SVArJFbS7+G
ZQhphw64k1artlrBFW07kHPooqtVFmz6YceZZRJFSHYh7yxxE4RLsV+iFjZLh1gWhvDW74I6ElYw
0WfZ3O/XpTnhCZoYcNWsJQbyGSdyIdCXNQHWINtsHoUrgntmoUHJ7HVjjDCTCFbaa8HaqinZKS2X
aFO18j2ONrK+yrODoXAqmaFIjhJyFuYNjmXiUDr6UPPuhCe0ePLBB2P26W0IokW1LkrQzSt0wPHC
9ZyCgWq0i4Yno31TQMMTGErPAYa+MvFPExgHhErhqKNVCiJBcr5/FNSvVgDweJpJYKBEI3+qcP7a
vCwjk+Oml6pT8LuhlafNUPImnW19WM+41quTB5CDsEnsbQqJtwMDoJuy0zf5I4JyzEkkVrlzoq8Q
03ALC9/WP1piuMY5OhwNyiLG3XEGciLd5R8Tm+IdRgngZMg1j+1PSpUv1MiTEVfBpYTXFafFXV2k
DIYQi3pf4RFzGuDhno2hvsDRCry0nXeuU6sOkRdCtGj5h4omr1PSKEuXAVmBqQP9qcL6yTgb96cT
CnZ45PFkIXN3kbRAiD6wZVkZxEwadY5rrIihmh4QYQOc46B6LIEzPExp75jWArTr9OEtOdR2wUnd
+Glbnbbu+6X77y97t8gUVZFEbjhWyNAcPUQBsyhfUPV5Vyb4C0XDCjQzpKU0wCjCm96grdZ+KMa+
mFhN95udlo0WCfI97A9jbZ5bY1cRcdoAHpwJK3OPXWSXnEtUFQuekV/6DVNLMedGHeQHdY04a0Oj
dfxN0MAueCjfeC9MmdUP9Ed/rX4Yqf1Zxv69R/97gXelRxNXZe0FXCCv4cjvAxaf6owEomJR+KQN
oGp0RqZsnLjrlQ7h9+bS9QPfEC44z6n0p4R5JTLVmqk3vCb0noPOKV9Sc1X0zMydkiZHjkxj4lPD
hPJ/c9Rm1bCiVcE+WC4DVAoDbEKIpkx/Ya3Q58CaYAlOY6GTXmBUbVrIKkv4wAZstGKe/cqZR/c2
Oc16tfQBqCOLUNfAeDxh68nXAOw1OVs//ZRfdDP4KXVRRk1rTKf2uxlSoYmRJLt1ddJrfJATf1Qf
1jGGXxx3U4TMIgvXNX+a6KXm9J9gyCarzOG1YuPAVkJVxc5hDAudTIUezsbEk9bhYNEG+6OgHGZG
DGXBYQURqhVKA5+yqIdnNO/6ZQTRlAN2Yes0j9FghTt0UdZkw1uAWuJNkwELNuxGtsgKU5yIIoq9
U6KfRex2eCUS+q6cPqb8+fqqn79fIpVpCbx7ilhL1Km0l6gqrbsimsJfr6pCKRgDV/w4dsjR5owP
QFsYgi0VTl1fPGsaNJTjTkwi2t7trBcBcMyrddCwQgoHzuruNgOPKsAFF1ZxfMivl+H80yjQmh7o
/1wqRRw/ooHL30BXeL8CpiGP/KDk0snw7CyeweLI1+abATkWCNZMaiqmkkKx8Y9Vtoh/gfA2wEDk
O6hfvbtdQq3m2HQLL0S+0ofYM9UBuEZe95r1cJxpWxoFKOHt1BbINtsWtOO3CiQZdxkojyGqxEv8
wNgLZvjG7K5oYniSYkBJtvta/8LzZNZ7BLeAN2hPGWsDWfNESZ93NtX1znIPwfDUQzN0l7nVIkSF
n7dgjMB5znKYTsj6TeFNwh7YLZCteuMvnbgHfyMVjFdUm4zLiQ0xADgi2aFu1t8/BX+SU/+5tcx6
idiSTKwgd+cKISmkzowS6eReZdeR91hzhR3MhhXpFNU5XBThRwzGHMYKNCth4X3KD+a638I5O9Lj
gwN7KxU7vRhz0OOJRW+F+R3cERIogJlQEq6NBx6OdBMhpKL9MrVxf9BSaNP+99+vYCmTBcKQ0M3z
v3dj2LwI8s7To+4U0DK5EpFThFtXuVjCVtzDZRrUl+CtQfJf3HT4OvHuHVOB5K6tyh67he5Ruc8q
ELhozduNChxFZEUkMzS+IHKEy9jhxBV3VnGQx19SsEnFDRZ8l/WhZe1LjS0LHl98uJB46Bc7lR3p
GnYv3sUXVr70Qw3+j27EMkxdmsbxHL0N2rR3L63RyEpo6WRLsc+jvct9wW6Tjk7z3GQ2LyWknC2H
5BQM6q7iuanqHwbL/7SG7i/gbu8Re8FK+sH0z/1wEHOSHxzUklJRO7Tze3nTji8pwkAR5sLb90/q
PyKIP59swt/VofDqhFvxGPxV0qnCEAhDZ/hnDI5V9NRlTqnvpTidR3jH5JsaOIJV2Iaw/P5z79ee
Px9rTdZkDfEZbpv/fmzut9LoWQqKyHqTWqcmfre8YywvaxohvvL0//5hsq5bCsuxQcLFXfVjIWu3
ul72z2W7ZcEByJEwJgTlG2/8fv/9Z335U/79YXevft3kYhZGkPym6WRzFsec5IjfkQs0Pj27asms
dZgb3Rt3ttB/+vDpQf37pZ1uKz4gxZi6Gghx745qSaKNjd/VYMbhtkrRnHSbEAneVMIIoZMC581w
nZuYcEAUWiSqjEwy5WTC+VnoxIv+9sPdmD7w3wuivlY4LtBduisVyopQ+2bkgiI6z2V9KvsbDxZ0
sC7bY19U/a1rveVk0xaOiVfk+0+f/uPffPi9ArOok6q2jMo/cxQ1lBu/O+hLrdhGys1Fydb99GXv
VfrT3VfEaYbByzSJiv/7UCtplPayW/hnN3hKyt+t8gYUpc6JvvHe2vKm0FCnBp+Dhfv+e07P7/33
5CBDK0vFdGjeD1qbJJFd31C8c1wec3JnmqXfvXz/Ef/I2/58t78+4+675f7QlaGiekQIn9FJCzxK
TDp4iURSLFL/xLM8iD+cN796mqd3VuSExi4k3X1mJcem77b4HVTaQpz/UfCSnYNe4Kf47z+P4f0d
1DU0uqC36S/eCwcpjoTRFSrvHJp0qap61oDg7LVrXNV7OTSRau9rJp4VsDCLQ6kIshFgtC1mr32L
5XnwlmYG6TZ9zfQfftuvFsr/vbJ/EtLNxPdyr6rxfFBok5Lzf9eunj5X8cNnfXW/dZ2KEMQRozhx
qm3/2gs6oS6l0ou8M+tWEC9xabH38Kb8+KW+vN9TywtwwFSC3ucCmKXqjb0a80nBusWcpeHKBpIb
uIVtGa8SVY+gb0Z12XREHr+J7VKJb3WEPvxkJKrNJeV++cMB9avF4u9LutuRzNy1BlFMvLNgvYnJ
RszfKvOhTg+6RwXQHkMAb9+/Un+ay/cPnUEYqKVPWClDutv0NbfMFbfWJo8IgvBxlgbnqG3m7oDD
fTM0HFkKOwdoEY7M6mDsDCS709ntBscyy3mMnmfAfIshBI90oK1SlHsGtVHWbjoEcFYNhckY6TwD
M0JFFD6XLXk6Axst/gXYbV6wpfX5/Xf66gn6+yvdLfeapQ69F5nCKR85/sDi26r1JsdulJ6//6Dp
1f/m3t0v7UZq6B66duHUyZuwfGJRQDiv9cvvP+XPyvndx0wr/l9vRJRGUl5HqnD688OABmDpy/Ll
9JwK2ugECRtqS5pPtHbJCpRqxCnGS1gzd83pYV5N69hpx2A49+FWcMFcxTzOTJK1Sfj58f21frlC
W4rCvm+R04M25b/XWqh9J/tuzLWqnZ3V1LJzniOxPIqgOgkL6IzPHxfOf3rDbAs8uJMjTZTY+Ky7
gqMYPK1LNcs9jeNDRrtdfZDc/YRmRFvmXoAtGN3BR6FFPCPoRBXbCbL/iIPCPvQfyil3sHi1Wn0x
lJNiAe8gAVliN5Nyh4umO1uggYdIKxLOVWzyySHR78lx0cLPnhZL/TEyvfPOfnnLjYOGMM0AM0Qs
Iinv/Gli5kzP1EA/3Okv9nkD5exULxsKwqa7pQJ+TeXnae6eMhJogmWb04rvgtlQtqtQetEiABiv
Ki2LTq7WP3z09CPePZCGMuUwcXQXWT/v7nfQm1LWD6l7wtUVc3sh7jPXPKIZbjsb2XBTn3L5KRt/
eLi+eK/5WIXaUjVg09xX0JGS9UKkBO7JEw7u1KQbD677f0g7r93GlWwNPxEBZrJuFS3Jkk3Zcroh
HNrMOfPp52Ofm7ZsWNg4wGAwmN27SZHFqrX+9Ye3MF4SSvf7L7x0pbMzv29Fk/tp6DqyjJiImJzy
xpsE4jT5nfRfe9xp9ULGxlCHoSdF83Qz/3zeo5vHUiNNTzO9ya1wX6TuqkZcK5nM52DD59ijl548
l5oe1lCC2iJahfpR15wAViaZyGVycvNmEwn3qvBhz69Mtj4S7ElbVddmNC3ER1KmkUAzSLKtU9cE
60jDBiWooeezY2nOCIEz0QiAbLGHytZDJ0C1pEU90HFngilDi280wVap0/Q3rdSCHT0kRENEuXUM
8W3xfOPCwfRTC2MZSOZN5j2sNfNsJ6FjE63nV64TEhYBa1Tb06Ip5O9Ja5z+MbYObWVmZwtFu3Dl
bwYM0wuhHyQGBacQyrGzL0tPvZ5egheijwVG9LATtpL1ompHrV11jIK0bWZnUDkwCoL8E5RzPbzV
7ZsGb5dViIue0mFOAKmdoT6uxZMQDDEEg4rPFnJd6/qrtJsHaGqQ169HVNu/r90fSgiLtCPqGkJR
qFnPllMY10g4K1U4afhStbBN3aeue9aVxyw4hjnxoJeO22/FoS1TtKI1MZjOwUE8qyByt+9if+R4
oijX0mrxf9Vhi+CXOkBEFz7NbwQBhBsGOx6WVFhg8r/OLifSVA/SihOGdTEMsO3x+XWRb0MManHv
Qu8VOHRYdjv3808DeoMeTXGpn0niZJdmUd/2Ce4F9oSiobmxTXS9Xz/dpC6M2Kss1+E3k+UQ+/hb
zH1qSO1STNHfOuzLnsulLJV2GuYeWhvzbEtSuopYNt91HVfuFjIJsC2zfaowNfUWLM1K2lOQYovf
DcexvDHEg+xjq4bgvFIWFvhRqd79vs5++u3/3tDZOvMi38vaTHKdrp8mUy5mP8WuxmewuPDGv7nH
TW/83yudvfGyC7JRM/jp1D1B+2JCniklexUr+LNnrxrsdM+FUBctY0L4xJR2Kk1fHp6CsnDaP9DB
Kx0vGEw2jEUAueL35wCV+Pw4/Ht/UxcBqgNKeXYcpj0y/NwuJUdhi0B1TAntdYgVW+KktQepKIhF
WSnSm01McRwEJGE4g/HkoSaJ8veuheAX7DxRrOnidh0uzkU+bK10r48vPQycWtp71WftnnyvmaXK
nYUb69CzeYwnJoA8Eri/5mSfiklCu9Xc1wgvHVXf18bBH08dYWY1DN0SS4MQ+CeNHtTqrUq3uKIO
6jZFb9RkhxYPV8N6GwyHVaWkjhhhLCR/6n6rw0p00c227rtCv6mmO7yEPCc1bjJc34J+r9k0C7QJ
LbbybbzogdvN7lVRVGjE4OBkCHvduywQmYArJzfIw1wqJNEQhAJ/b5CgR+Kl3tW3dDhWuxatvM/v
ErzizATXDXFjU1IHuBUl8pvZ9LOG2Xg38gP8ucZ3hoY9zVCcFJRwZFqM+moqbb0uPgjpVHb4BEFw
cwPIvR50Fgq08cBLorMsmDUYwbKxEDJ364jAwel2iggf9HkLumr0nz7+ABnCsFraQXTAPEsWK2KG
iVw4RDIJZVHxNmJPEqX7zETVXsWLSNA/oXHu4YFkeKe0NhlFhKQr5KnwxmLzrRheWbJFnC6gpq2E
sZco58usXI4kJCTcBS8z9A6K4a975nAd4RKp/Sfm7y17n7x4WlSCTwAEiId8ElOGfUFMghY7Ch6J
hd2vFIN7z6B60l8N7tqIwNMyc6bp0UIJb2pyXm0BsFCgDQ8f+asSm8Bys59JMJRbn5fGZNxP0Max
g5Z4R3UhMlJEKsZRzmCmZek1MFZv1wtZI7gxwb4dTZ8idgOJxw0Z3MBNqav3s5ue8MQ0z6/cCN4q
WZAGKQBeikyAXhLjXVtS7iPZYs1sKtZ2FNRr3hiyfVLRH2wd0TVKDU/DoBjJrgcgHj66CQM3wSiK
FIXUevHUvZaTfXNKqK1lI71tS/OmhJE6uiYcvwC/ueQ2M/Jlp5TXqttcA1aMBFhIxlbD7M6uPQLB
MYgXA3YuzDR46Qkvw1OqbWnpS5n4JkXaysCTue1R0gZXQfkoogWC4eSDkf26hL9LP9DYDgdMaCik
zRcL19jY5V5uyJEzrmr44IXyYeLxkVUk0GjLMDGXERP3Abih/SRXVjDkJZJvm2Jpr26seZWYixwo
OthJXn+rJNscpBK/oVUUwA9BlN085uwNNl6jWW7jvjcuarJG0T4hxBj66oOmXf0EAwq7V28AeOX5
Be1UmON4pxXLMt3yJbmyumAraav8JkR7KdQX9gWODd3Y474uRWsYAqlhrWryN4PoRonLFZ8NwCwg
aSGhie/2qQ0/FWK2HJPAMa0UZEmBUS5099Wkd9J9sYlZz8HE+aUJHPIM0T5OINILiN2EAWsR7gGY
RLRMrM0ehGNYgE2XCGWnccf073T2q86kTkp2bEmGIm/lwLG0Vxv/ApEdZOgmKTJAM1HvJWQEUv6A
rDs38VzDktBFbAOD2WTtdrCtDcF0ExNX8WhAUU6SN6Wsac5Ow2g6kfXiWwJY7a5gw5AUaJp8FHiu
XntY/qkG5H+iQLRgXTHDU3o2NM1eZuI1gbZr+oh8YHUNTJhk4kBfh24SdiWArYhZ4fNKbcUXs4q0
owHF2/LvG3G0ULl0fbmVOuuhD55syBZjUdxY2aue3/GQ4+iPkrVXFmNMVStXcdujm6uvc2xj4jCb
JRZxA7LOxJNay3Y6zVoocX4t9EeahljJGT3jbbTiL4oEquNQwN1hhNMeGUFchd0kuQoZ739wVAje
Ax9xNOW/oAkJU6zpYPjrI4qR8VRqTo4GNiEt1CwduZ6rliMw1g+5CZsdnRHApoQsUpruqrLZVXBV
sybi0Jb2EAdUgsyfNMsZG6yPEV4wjgt5oClT1AAdFB8WwPSItY3i61ex/4kQcqH58RVkz+mPuITY
kQyrR8a2hSNtVTc2zNiQXYZWRfmMmwPbCCC6Ir/EyRvms5j6EM/B+29jdZeLeAfErejBukayxZvx
bJLz/PfIJOub7C9dw8ST2VbpfcbYopeGwu8xr8QE/lXDwsbrGDTZZXRoyxe9of9Wa9+qOTzTdEaa
AG/yWUljxGVNyyNT0gDoaoTbRQSyZ4FYJzbTd36uGaE9SLIto2+jDY6a/KFOjUaPp3W9jtADcIjg
Zcd4evKzNplgUvlOh0wtzLewRWiS4SogvymRuYnY34U7zNtgV04uLsYsUCAap/uwOeTjsUi3AsDZ
h6oWqPcNVNOIHbaD/55n9j6XzF0hgYzC2+F8xnovUFcYpDa8aT+mK+UHUIpoCma2FTmXcb3sTP+D
OwVQHIYejY68DqlZWoZqVvdUdmuP8F17qK7sYAp/vWJ7x04q2LL/a6K+0tyn0o+XkruzgvKqc9+n
SRHREgmvAhOATRYxUifbgb26yd7HXiPJ8dNHposuc3oI06mfNXvVIBKxfc0nxixKhcZub3LqnyBp
2WNxLKtfjV596PGdU5Nq3vf9JgZTLzJrl7zXefcpcv7ycRIgS0tjeM58wsl9F35Z9Jiqt5xXbIT8
DDZSiu5aeUmDfKdP4YXDwiUHbbS7JXgg4M2UtKEpN4P/WqQyGsLjiB7LTTBihU7Kvx5SrhVwaiLO
ZW0kgsSolnqO50Wk7Lua1rqMdlaMiqnETWAR+gF+MPqeDmHBeaT5zcbOMYSF2KijwelKDcfY/UA1
gQvS6vdK9zu4NxW6Bh52Bt03FO2zdmdIzKRtu5IUDipCKk/c4CJjbhT1bNY12wIhoTL//ZLTd/Dt
O6HTA7MFUBTnw5dBkr2x6wABQFhp9GgyuCBHG2juRdj4W+PMr7NlGdoMsBptrPG1mWstJR9KIwZQ
q48cOGZ4SIlK54Vx6DHyjlAO/P7jfuqgYOFrkPBtgz3g7IJFKyuD4RoENrRzPguN0o02LtBPtXv8
/UrfwZTpt2FFz1gO5Qcqva+/rTc6w/bUUUy/jRqSI9gL8STnQ2zfOEslctzivX3MrUsyjB8f6j8X
nv75P+CWZtpSZQ+6cLruRdXvKgEdi0aNSFkCq+CW9dElFsPUbZ0vGcAI0GCd6REa+a9X1PsgKboC
7xrmrjPgf1GNCxzbXe/KgDbZONSA9EXgEulJXHqjP/1a+AQ2+zoUQxx3vl67Lfwwr7BOc4CalZo8
Ttx4nRKlHILY3qEp//21Tj3/t5/6z+XOFtBYmrmsd1OT68kU5Bgsuac0pL4Jn/5/FzoDH2I7MrIK
PNjpval8Y2ODOFBf+jk/PL2J/IJmB5qEEObZz6nbUQ4Gnw+QBlqF3JseyVXk+xP+Z9RgDHAJeP2G
oNucvWBWBoJQ06aA/Pq27NpVGjsE5W1MDD8gfI8W9ay6zzXjkKWI5irPaUN5XbpEgfH1VzJoaM/k
j6OnAIBQSUVMZbK5cnZsa+I8x1DYCH3MA7LdOUxqPA0OBvy6ViP8Kty2A5o1Cxk9UWgcnQVCwpSd
dGqNOnR4MeYC7G2l53JIV1szRTEPhGak3NxBc8erqOnuJixH4hOycApwWzItjOV/ftc8FUhj7Esy
E9izNTyKUBoTiBRO0L2iFfXknVS/2fkloc8Pm58JjqUZhBDpbExnG4OkJEmu6C4WU9oDg+2iuuFN
J4iy/Jvff883GhzwEUAoyIwKFw4c+exK0H+QfYbsfQXAkT+5D/g3vo23eRuurBK2Xwd1jWzoFC9w
E/QFqn+kW/NCuCs97yDon2qzOfZedue1jjHSJ8MeDaABj0m9GJW1lj4YzYNH0Tbw1wyhCjI1jzDP
bDx56YnTZP1oEdWMOkClYU2rFKMKddmSgmrdDcVdnB3VSuHO/vz+w7+pvASzMMVG4yejpzIgAX5d
3yAMIlH1SnXkCXwYPwEmlyZEuiDBDA1rgKxq+JRZXUpNHpyL6jefT/1/yr44EtJjrVOiypVgmNWD
xp8O7lP7IaNu51Osc/egFxrzxeTCkf9DlfH1ts82cIGtEJBFrjoQpboW6pf+abLoax0fCGJtutea
xruynd+flvJ9N2Bt6FQAFn3LtAl9fVoMNDMeiqk4UXOMaUZHSimZOjRfZt774B9zEsk6ez/hBBeu
PP2gr9s4VzYFfSvDBlSZZ/sQBSubkJaoTsOmETTHFOASlg4kms54479lHFRSfLU4SqqLT/v7camY
0Fsm1o6OL/df/4R/Dmg1UruutQrFsbtXM3jy1UNh4egHtqZrk+P8po4O0KRGbH8znXQE4wJbzP6+
EXAD2AAx1JMFz//s84zSuAw8Q5IdpaEKOiTuteW91O3aRT7SfwwMptpqQU5V1r7q6W01LNvhaNV/
suS1LNe6tqvTvanf8adRUXjFrd2/qB0kUHujSIskfov4Zw80QEm476IH3bzGKUDKtn0C/CTPOszB
ekiWWr7UFIc+NhyuDWObhNc9lqCTyPCo0H1X+9Tc1eYuTLae8YHHn4aFAQPjrJ5DwBnda0PBr2Ct
u5sq3Qvtseyu/OhTqW/q6iZQAH5xlJxiR6NZY++H5tBIT1nzR0mPaXUKFRTYOYiA5ZRimwYPXX53
YYF9rxOwjoBcDa1oWt3GtAb+ecfFGFWuZGmyk9BreGQu1wxocZZpnMCD4t6/hcq2CI4SUduRce3L
L3WwxQxbT98v3MhPK92GksZmzLBT/htx9s+N0LiEKC973rX/muCtmZyakODV9h3qUumUNWK4+wRB
0vj2+4V/3Apt1dSR2dgT2XxahP9cWOYNeDqBaE4dGtc2XoJMzq9gYertixy9aRgbVHARA3yDC5C6
GPTeKB95Plb74AJy6TLiBpCs0SOxFc1lLf0ZA46IgTkDH0UJKmmE6eL3m/5h5AOXQcGyhO4Azcr5
XEHO077TQPicUu0XFoBSEG5VctWZvCwFCF9zsPtDCUA/uPsqeA2AXQvxEg5bcFiGMqYaz//7HU1z
asaLaAs4Xc5qA7cUeuZ1gezYya5lHDGl+OTMZTeevMZdtgqvW32l1vuicfpom+oOWVV+tsyyTdF+
XLiXbzZYHG/sGJCWpoYUw7KzmxnliOIt92QH68jOc0RwjO0PzX9rxSnDYptZnPespM2sk8kQ+FOX
Dhzwojrl7SG/9UmtBVxQnTC7aeNrVXPARrP22cALXUmfDCYNrYG3Z7FLy3trvO0QShtO1IEmkpHF
2rGRx1h3dvBeIYXsVKwU6udA+SMzywgTTAY9mK3tRzd6857cnoFINGl8tVBIBvehS1zKwu9ebP+9
wlU2Hh4SEhXtdz3/7LtullsBo4rTkINQXGuGY1Ia+tWhUB/ICh+RqisEhCv+Pk5uRflQF3itIBxH
NthZ76V91+HegPCwv6L/j0dHinDGombhFvvwdjQPkXGK1CUu1g24j7UxyfmD0h9Hb0N96/9piRLK
+g+mnrgThAsRA0lPYfLmSwl2T9qoRNMm8C+tDr30MVl/VXj+hP1e0cnBuOm755Z/xZOQvgQYUUNI
+f21fwcEqGUgq02ucaphnbNbm1ZSLc+rCG5S+TjnFcwa9WGMl0wdLzYIP3TNE6sIjI7z2UJBcbbC
Etmyi1xNRicbrvyAQt19LYIr6bGmBvDDO7MmL/mq0HFEuzTz/N4KQWRScWuh7QCNkM92bFsEtW8r
/uiE3Y6KIBaOrBDMeWS+Cn2KBK/fn+p3ipmN7QkdK4J7NhrOibP9MRwitWKbgQOPHdJMQu9JXi7/
Yd5EBi3ywknbSUz6Alakd1+ThizmZFTRc8Li6+6hFsfzCrk31grjf3/lQBc67wFSho1U8uu9jbrV
5lpRYVvTvY71BB/0xrbTPomKDdoLHfU3ORKbiuCQFBYPXVg0Bl8v1gxm1IxK3TlEqKcMla+yN+h1
f8HTmUYt+iYehxdGLfpLjbUmipJ3bPaHE5vzlB2AK2C8BLRmJhI+octUscOSZpo1qx91CD1HXN98
LGyxD0JdxQiOKCkUsj0R3zP1uXm34lkUzKQT8QL9K0we+4nvh/1FpzKKZ/VD8sGcQcOzbCaB4Sb4
DiLKx83Ye5Kx6jGnFGHvWVCuPySgyC/hS/oHgor1UcmMM5CaF3d4+ZJvsDdBcR8bQnzvoxvtuX3m
D0T2rLgjhONNu/99bSl/aZBn9S3qLtrJSYqGtc7Z4Vv5sGo9N+mcVMywu/XRo/mLhXVjvxTIqvw5
7QgWT0/tfbQ1roLZm3YlzXGtfU9vm4fkmBy7o7ZzH+wHHrL2VN8jlj+N99Wr+sr/ET4PD8PrS3Yc
7ws6G2Xjrr1j4XQPI4Ptl8CxP/JdzESWDoccSKxW2IyfAmbU2pw4PS0mp2oxgbBUjH+1v93Cm3Tc
2NEt8mGGNh+jGOxjEoaveKm5M/6bSTLhjOSeU4zXFA5illAuMGYf+WsWKqk63RzXBvh4LAOAeJ1/
PlfQS9WT6AsfVhSRPO1Wn+ynMYRBdNsgXkOzKM1UIsIt3lgk40Z+4fT+YesU2OIjfWVfQWqkfl3a
Wie7RaoZrWMyP2g3mjsZ/eSv7qNbX3LQ+FvIfX3l6rSBgWmSxkZXcQYYDZKtpG7LNq0XD/qgM9Ig
gbmMmTS+2124Y84loKu0HcBnOtleH6HYLAdUpRFAQ5RAgPMFVkTtSmPdwjPOw3CV51gK4uvrYc2X
iGONcYOPfFhYj13+ZJXjXEQPwdA+Drg7BmVBXlp2zSCH0g2E0y62g1UcvZQwsAt7xnce+WQtB/MJ
Civ0HI6lrw/Wt4o87qZYo0jwfcuHNmxvTOWJoaZaYJbiD8gsh00vv3lIBz2d0OpR3dcBuusQfXmX
3LfRuAEZI3eliRa/f33fX7rKjSmUa7INInoOftSFJ4VGLHqYjBuqqHmDUW/endQiW6XK03hJlWtP
i+jsxdPJakRLT+emcd5O2p5UxUOndA7M5HVJBEpBM1bgPddA0+lby/G0DVwZ+CjVqYmfxrK6thoM
DPUj0rh9r0QIM8mIj7Fsa5+8UlkRVhOV6nEwmeeHDal43mLiiFQ0bj6m6V7Uwu/4cEv9T6YF2xAT
+Fo+VgKPahys4rtByq7Tggi76kjEmzseOQJxOkoXrf805od8G1seGTqMkdv+qfcE74FBGVlnqqLt
PL/Z+22z8qpsV8rvY9RBhHhKMUpqK+VKxvIj8K5sLBhtvSM8fdx0guKIyM7O1V7oGa58HFdSXB2a
srhVtAKDb8JbErErRwsecY0roLorZOvYjcn69/euTaDB2YsAx6DZwfTdkPGh/rooXdfVYOminKxx
NxAtCk4SaAyZDZcVYOMv1w3ybZqQCiEXa63/IKAIm0n2IfSSwCOAnbhTbKV+vIrhwDJF02EuCenR
ksMNdKqlkKrbIMB6PHWPHfkA2cQ/1oYLe9ZfTu+3nzEJmsBFbDD1s28LN1Mp1uysd6xu1yZz5jIK
W7M7FaHBjUXmDiX8qM1MY+1VO3vJDD3h3P39Wf5AOcScYeLcQQzlEPsLYfzbPaadCKyQA2yorjWf
Qa3NfmO/uCpl95Ia4orqe6PIa9D/ldn3C0i+s1zbjZKEus7F0m1z4Ya+Y1Vfb+js5Vp5pZkN4lCn
SNYqG3lSnWhe8mzjpjcdPv9emVGMFHM+tt+v/F0uYrObgyZiFDNV4Of7SVoEo5rrfutYHHHCtjal
JNDRL22NCBPj3uwcPTl0zauF6XwxvuBFqanvlSoTsEhQJveIgjgxqSH97DRAKIvGagF8C2WeKU2O
i64fXBXZNXwDLLNwzozV/egZ0BfUp3SS5+sb3e+WFWyl33+Y8rebPltpNluWCdsY5Zx63k4OqT22
gSa1jpshiM+eU/SKIws8IAMzrKVFUb0zMeZGaWsg1USgw+ltGcjLEPAGuxIsam9M2A6ThyM+HkT0
pNh3SN5zLa7ch6EhrjHwDkaR7WQSP6V7RAFujTNgb2EttaJCWhh5O8sRH4vkaEefJVWIZaM1MIjt
9FbI0+Pw2qq2Fd9iHT8LJOmxF9P0YTTtwx0jMkZH70EDW7g1jdEp6DFvIowi8T9Cq1sUSb5QJXlt
e8NaMp9DpAGKWs6LkHVMFic7bgJfpW2HWdu/S1hcFnj56hCYFYwDIsIHJCNdZHKxsm80PAZ7K16z
8bGV694mHd+lwNha+TpsUd1zKgeNfzU0xCirRCWdtPSxUwiB3lWFcRfd59iN9ZiOaKM1d7PnDksk
W1r12nMFnxtK7YTuWvzN2qBeqQNFtrUpsIIO7BpK2admtkA3bz13CrpNm23NGkuau/1toeAA85Bg
ztg0Twn2+2p0yl2oJ11Earp/Abn8azTzbcXQlSioHTlZz886sgyjkfFS63jluzTUd23ibjU5uA3E
ddn6fIvpItbEbSHlRwIBsHErb4RSLDQlXDWcME0drwe6q+DaNk8llaSOVlb2lxoGzRncScDiWUFa
OxtKSdUeZUe9h62I62BkABw4KdzFPFmnEmYeRrnUEnup6yPZ3NHMHjS4Rv5LqtnPBfQV3S/JlUG/
iJ2TXlqzxEChVSyJxQ76l5pDqwgtGGR0dW23SotDbLdrj8SHAT/IdFxmh1yEK1UftiLDOtJTF7yg
KL3PDH3e4BA01CXEjxKS5ABQXcwjkc/TgOi9z1x+t9NgjstGUfFal3c9rHnTxGkGOlG4mV6yCuWi
43MI4helzi+cH9p3dFnF5w63f6Sb0xzkDFtvYkY/XW6AdCJVpDzTMXkhFW3wHU3FptHU53bKWLq8
juhJEg48gzDAdldwUE/fQIXBQZ0nh6YB6ChOY+oWs0waHOjI9AQfQl4b2UM6WXBOEUvJ7SQjxHrS
TTZ195xT3rl2vmvBsNXm4/cN6y9oe776pihNUN1pinm+X7lp0Je+kjeOl93WIseRBCtzuyJ9Z/Jl
mWHaNtC4jsaiBWyOo1VnPtJ+doRbDmX8t2pBy7gwtfg6H8lSa8WA2feVLkUkkRh/4moFyf7gatej
0OZuAqDnyouQ/LhmG8M9qeV8jqmyGQ/zsb8fB2ul5JRy/qeq4p6N8Rz+RKzfhMUZJf2yonXycr5z
3SJqOTNWQoHBvk7iixP4qUH//lhQ6qp/cd7z8WWlGBnTjrRxusBcGY28G/G29TN/FYcErgHYJt2b
WZjrXtnFSgKBj4Y9vEs6aG06wTLq8+jpENMakmdg7+m3anOQ4IUV7S5t47UPbTiS72ACx+r1MCbX
mq6ubdmFe8s811oJtmA+tCsPW3hjLLZde1OtO/pyCzGkhzbErDWq/Gs0PXgI6ZiNEhDbuLk6CwyG
6rjFSQNxUyulM4n0Gq/R9cAUhluzwnwuItOkX2Lf5yk7o/kQ4jB4h0Y5wXiY1/aNJDlFB2drNhDe
alkbtXiLiStgSx3J/2P/LeR3i0LVsm4qf5MQVtfae5kjQHELmmF6VdAGAB6YmplBOHKt6DPPsg+p
f6Fhmmq2317RWU2XoCRSCslvHD94q/0bLTlIwYVL/ND22HB5wOwwlaAjO+t1R7OyoqG0aqcaX0T+
lBdLrT3VdjZj16PH/v1T/MtCOv9BANG46lhUDxTdX2vtoLD7JAq7xoltUgeSlZpQAgSQ9OCePyQY
Zdoe+EN+olwS/rjuOwzZ8Rty2WDS/xw/I+wpFYKKWZkYhPR+X2/Gq4Os9ZS4diBeTxom3PHtGAvC
bW8fbeNgSWQuuNrVdANtYryUyfH3p/HDoxemYM7Ec2fWdD7Ps+vWELWLBNDLH+IB4EYliIKnHyiP
00nz3y9mTecvh7CG5ukMWjKUUYlkEWLpIL1Y9pVbMt03Ji98zzvpoEu/X+1vdXv2ogWdAMUjrBHi
/M5g2dG00pRBf+1I6EHRb2SGYxgZNZQ3K2AbZcwDS+sVwDbBDbCJYNLK+BOmmA2O47wIglVMy9K4
OEjh/uQ3UD/DalMTieaBMcXVeF2r5DbKJyE/WAkpZOICFvcDFwJ/Rw3PLJSymgwz4uviMMcwVlHK
QuW0broIXftkawWDszYCNNrG0sTEp9TLuVRDRyGUSi5YLWKb2E+qku3tbFybDebN+OiN3njKimZT
Z1PoufWnzh7ceDhYev3Rua+B9GbWI6HD6jyNreWoHzy0cQrjA6eON1AcUcmpO8FzU9KIXfe2oEd3
FaKw8xdGczPP9i80xD8UArBMwCawPkZnea4R7kCY09guK6euNoz1TXoQsmUSf6fKl3rvn5pWrgPX
hL4bodq5PlZU5A6ZnVY5sWLORvzDzALzfTL0mnRFk+ZVRNcaBy/UZ7kLwYLHInzkutkyDS+x4X7o
FL/cynRc/tO6QvwrK6B1bDM5r8SAEgp6u/5G3VjkxqbNRnwvaavVndI8//6xfLO1nTYiW9GBHvAT
ZT539m26ienBasCnUdTyg69ct9Cqew/HSHMG7+i29nDQ4kAcU4PYVmYOXQeZWJm7VCoFgpW3MJ+W
BM1GMRuK90K+NxJjGVpTRhLpAOM7htI3ajVeGd1jayAHlgt9gcEMI4yA6rNZNrDaq/E+lnGmLLxl
64+rUcVEs82uzJKCLyoWXoRKs5+FEGFUgFmbBEgrD+Ze++iZ3pXCpKeL50B3yMtyBDTxFCAaL3Nv
XGEsPVfKcl4CPvRtthjqTYiuyfTkG0tulp1+iBGVuGpLAQ3OXEQzGUVoInF+I0T3SeHp4AO5wl72
YPf6cGET/nkJ/vPwzxCC1HK9zFSgRNTWKZAOCgWGylyOTBTx1ouVYT9LDLmt7pRp8bKw9nduJC7s
lhPGe75ZolUUnMH4HVn22UFUi5gQ1qyoEO2y4cFYI+7dl7B0u7DQfiAMsdDgtCKDUTUgR/XrGs81
jdwRrcUzUXoxSixr73O8fhsQwjKMFh6ZEdNJKxju/77CfwJ+BagqOwpjQgPbg68XLi3b9+PBKp2o
vq7ojOTyJLMrlu1G9iALCMrdXplb7YEMaqq1WmLri99dfQC8upObA7gsq/aSIPH7AazBYgZ2Ivdx
0opO7+WfT16tcQdqdaV0XHEgcoNoEkcxdmJs5j0JeOJSNt/fv+/re56uR4M18QVl9tev1zMqxW2L
QC6dqeCv7X7Ru+nKbaOlx6dkFt6CCIMuJ0Ckf+m9DxU/Zg+hVtLMM8tY9eFJ7oo7BX6TkhSnyPuo
C/jBWIzEA0GkUCDpUJYCiwP1NHX7FYLCrqgW9gJSwKyvepJ1pGVlHGNg1mvfSwB2CbkksqlD2igD
c3dVOevM7i6UFcYIJCrie8EsHPPfKvtjJNaKo1AwhAjjgKQTfW5exJYED+DbAwK/NGQG1oxzzx6Q
qbdxF6Vl6XQDAUEsAkG6g31oEjxUPGkFm/RiSfr9tOOd8PbB4VUY+/rZOV+JyhosOy0duzoW9Xgd
Ul9kJTI6Tb5L3Us2tj+uOKiGEFUYNbC8vq4A4bVSb2BD4iTR3djvmuLksd2PG6/e19qFE+2HGoyf
Bh8G+JFh4jfCWtwEaT7oeTkxALBOoIwaF7B7921eHkKlwZM8pm05WJajo1Nq8fs1coskokWR2+uI
l2wb5NPzkikBZpjCMcUVNwpOFlN/x4ZNqdwtk+DRIIkGucMyaKqn/7xvTNU59Rd2JaCp50PmjOrY
7GMfTVVPSRhdx2DK9HF++wRsCkhDd3doqg4VVzCTSQIgqyMlXy7aiLKaSbggGgQ2XAKV/874z5cp
dgt0MfAvubmzbTQ2m1q2EqtwbHGosEHLQJtU+zazDmBvJgkdFDDQZoZdi/sixspipRKlKa9KCZ/Y
2oMriDWScQgv7e8/3RibGczMaXlBHTs7SPzEBU4bosKJa7HyOxvJP1S9EstgF/EJMUHATWBA1wA0
YthUPrFpI19WutU4oDWSuErGQTnHwajsZLyV20tDth9OW8jFlHoM2OgNkFh8/QDUMkkTpWwLR8aD
H1egO2ENTxEGsQXRTPp4G48u1ss49mN7VN1GSkXjF+fbrOv2um8sLiyv7/01dzN9+2wB8Cr/Fmb/
HABCCRpVYOkOS2udE2hhkWHZBs8SIGKI7kgG1lhN4KnxOWkHU5id2OjOoNhfuI8ftgVGT5ORGRw2
xPFn20JiGX4Rh6jdhcdHxRAdwFLx19HgrVhFSvNp+s0cwdjc1f/o5HBbMVlcCjlCBNwN4Xy0JKZy
l0bTP+yM0zzMJoFdkAd2fjo2rl+L0XXz6eF0tjZvumffZixazYuLFdCP1wJ4BHGD3IoXx9dl0eqS
EsP4zR3Gm7FArhc8h+FGr+57ss9+f9g/Put/LnX2rANd81Qq6ylFESMiMgmlXSkODDkteixfv/Bq
f+DeAaowL8ZREcImx/7XX9YpmWol2RQWlX+Eoj5k7oD1ibsuelypDf0GRcWVXCtHfOhVTZqP4Yhj
VQEBY5hXEek8uByESEiM/BS3VEIacWm4yuWL0rMxdJEIhE2WqZKfAqqF3x/UD6Su6dahVILYMMky
z4q2FAVsHHMsTEVbMIAQFZ9196Lw4VYyWe8xaRHW+n+cnddu41i0bb+IAHN4FUlFS7Lk7Bei7HYx
58yvv4O+Bzi2XLCAg0IB3Wi3KZGbe6811wxF8l7lVC/NlZr4p8krs/GvV7/oxyy173NB4upNn9mT
/5BY/lIGYU1Jw0lloGK4f3p8FIlwnNdkXkib6ziG9M8tdVZeYA+tyoRpXNwELfa0PpGt4qRW7xVF
uTgaVIav8PXgxGA8LygkCgwMp0K7xRBLCqudQW4i84R1gjdQg+NV0WNgTX0dTuVST48RFJkBqmwG
eF5gKcycrybeUx/dBOcCo4RyDUwZNvJ2RhC0INykmfQqjrqTEbbIUCNBBq11zMxTz1Y635ab4JRM
7wkmRfTMKZMNnaau8U9KFGBf/5AdguHV7KCeMhAZApoYcRto+C5HysJSdvNdVJ1c6bC56BdZPgLF
MUi2RaDdoG7tDj5CXlbbkrCIKXJCpvMhMb9Diye3kT/rxkck73SygAEom9IV2jcEuIjyGb7Rz+vv
DQSgqs9XCYePGpL3VRWPRvEWUPjP2AqxxzG2yhqcnpw9bCYBlCJKbJ0g5HiTeoRCE7GtRrorZjCJ
HhM5fYjN1hXhoHeNO1C8+tYpUMpVFviPOpmzs5/NziBgQVePPdDR76/Fz2ZNkXUQUxA7XUO4dnGC
eaGItDxvi1NiPcwDy4jcUeRzkNt+v85PmQUsFKgoFqAdzAR0V993Ds/MAUcG3jtyPmBFvUXlS5Dh
PlIMjBbg9+yr8L+GbIYw2/x+5R87JBeGyQnyAoEUgedFFW4kDJRDARVzPLqI+FPt3rJefPNBm05Z
9/L7tea79a2UurjWRQsW6RVev51Yn3IcpEqYPob1JojvbewGgD1dkqwBfH6/5M8ueL4m7EXwSW4u
DK/vN1Yiwa7R5y44qnEnaF0y4hAfQggA45pnpFLiTtemLT/PgYuLzjfiS6mR6Grrg3rWJzPe1CKw
i+sFG6s7mNH7sA7G97DC4JixW6gLS82lZi2IIBIfpPpIuYET1aAe4sKtS3LIYlv1bpTbwXBpiH6/
Nz8W9/dPaV2cVqEk5xKZ7OhDTJsPmhIS3MjPDf4Kv19HnrfNH8/9f5/BpeJKgLfcKjPIWAo3XUts
S+87Re2wq2bznEkQGYQZbpEJjk5xbTH+T8PCxuOhR4DSx688Kq2GKAAxQsykxYiEZcC9QMJz5PdP
+qMyubgj8vfnJilS6IkCzy1TXeo0O3qe4SA2uauMsJ8qhs9LoSNU4TKTOnZx4oHZxJ06RwvpHkPl
SrmJUnHFmEyHNB0yN5TbF1MgS1q2ViL0vDQ4QEwjDNQ1PAkrmt3oFSsRDPr3G/Cv3QDDb2y7ZBAc
9oTvN6DDWINzIQMX9fAlKsx5sc7Qn5KOiwma89W+VfvXLf96xYv3U0mr2MrrtD51cvXR+CR/kn5b
RQRrTPc5p0be4sYHkUoHLw8idSl4L0zjd3krkhEHjUZ987SYo/BUM8PTRVKtYg3fvXCN14aBJ0ZJ
y2bo73GymoZXwTDv4nEpVG+x3jkyOFMorOdTdpT/C/03r5vDfhQ7pzPgmGm1/o8wmaehLt1YCs/o
EiVIClFeMwX8w6IM5eYuwY6oEkkm7qlb/gtYklJWrn5/Kj+yfbDnVg1Kc+xbYVSKl0yrWAyiPC3l
6pT485wufiw2ZIc0i6pk7slExVFAsBqS4ZBV2NAZQxMjH6eIbBFeReIkqYPpHrJc7844WSf8/21x
a7onxswBYdGw26g740X0APNWuyVJPlvFd7260bGNoNO/lv33eWpe7gdfv87FM8/CLO7LhK8zusp7
SJK67OI56qinfvZdWeg29BWqqk35V1m3Z/EvBKD8bL31H6Zt/DdnF3zI9/U7XjYDZB86tnZR54up
QpxEavRCfvfuSJHM7yEXYjr690CwBak/hVv1V7aLf22gQC6qhbsZe9gn2fDLNu/5YlgmfVuBrW88
z1+IfAbfWobwPX5fAP8sD75e6aLXL4TE6LJqqLBYPg5M7isdIzUpXQnVTV2RZLwr8hsZQpLY31y5
8r/27q9XvtgSZd1nUbZ8x9BEkf0JKozl0toBbS5wkPU6G8Zy/4TdIYK1K/XCv3YjYDqkTAZyZGa3
33cjmD5+NkwT62Q40pcynwrCYwzcySWj7Mo3/efFdIo9SdexGdcvNuQpyKRRnfii3jhPwhLuJiJ3
sBy6sauEwX/tegyDZ+r/5xFweVflAvVnGBC41K7i8JQpD+CCofpmXIOvPr0VLt819KOzewcmArT4
3+9h0AtBPyYx9U8u7prgLaybZaLpx0l7VUOw+fKm09ZllD8UTMDL3lhCqAqBIkqMirTpfTJe/BjS
DxUvKRzsEg8z56dnlpSPxrZM3nMIjzE+UVBx7IGApMQnoL6pXROeJXMpxVzmH3lMuid+f8Fdio1V
t5Fwn4txBGiAFTEsCpAUgG+9C578NPnoWEx0low/s8w1GI2n8IvVKj1IPVZ+PaGP1rmI3FhJORtI
XhpeBPMWRdKiZprRzPDgQOrZhLsMzJ8yjm8q7Mi7WrNziR/wS6Bx5Zo/+T9P8693+aKKxnMYN+rW
AuyPN2P1kDO8CmPFlUnD0yHlwkxdBoQSw0A4zNxAJrt6ZJ7FGfT346PQqrukjPdFvvw/vL1ImCkw
4KdiFTO/3V92qGYQsRmQ2WnVaJvHm17dmYHmztSDKMZDgiZsF+A/VSzn7h4i4u+X/+cq/3L1i7Xn
BZPVVhmk1Uw9x1CEMvQ0s++rt/y/XIq1rYGD4oCMOnT+KF++aApBzcdkvTo1zWrMCW5dKuZB5oSQ
rnwn5iX8qos3iuvgZgKIB4nuskbyBRDyZkiqk4J3ppl0CJ2XvtY8RcGfjIxMhQ3ZIzdPask47N8Y
paz66T4UPcca9XdGtkHAVIXjOSMvGhGdOpR3OKS4dJj6dIqxc6JR/vwZoIP5F6Y4l890piFe90+z
LgSkdhFQnnDueY+lEv3p1ImfjBajttN5oWealkYhXS6rqVsKev8A/2rN76+rQysTo9mZTGxJi4zM
GEwBgGHmZAihuhDVe6MPNoHfkWdkbHILZ3KpOsw8y3RU/tOjcTfb9clSt/SBInGuw+AU6gZhjN2z
Xuz4pU4Gt84I6rNBNI8MBziCStWZ+iKGShv4DxVY16z79BtpgUssCkx10Q/GssvNjVhEWzWEw45T
nEmUJY2apQm7yIDzwXgcJM2uoLI0I/g1DJFU1t3SegtIA6ZcwB0NChF4fP0wtep2noYr3V0zM1LC
4xQ9wjdK4PkGIUSH6CZryr/zEESMrbMU1RjiJyTphrDT/ljGYBcSEa7SuDcHot/CVSBVNtsgnmf/
CfrdDA1PfrfrGtJOi8OE6sxSlv2T2cqLMhSQ0lTbFNYcxDKGKp+oXiOQjJ65EuPyZqAb7IblpD+n
uY47BjejF97zink/RUqjdwtROZNkzrbbNFhKd9TeKLMnFRAJFAVguJRvmSikRoHW89Tl7Sb0bwr/
WeEVm+oINzxsNdBwdRi4cSZ7PgOeTl5BbojlcCVrnpvlN22Z3XB9/FBRuRavUtlBvjpq5tlo3KbK
txbOQG1iLUigAQdHjtcb2EtupBYlMwwiE5MWdrGES2pyuLZuNcwOu9h0teT8+ybyI7WN4vfb+3ZR
LZah4ikqZqCnVHoJ6mSbEH2sedthWa9L877j0Xf0CEEtLZoClRk+wJ3g1MOdVr/N8EmIzQwmbEq9
kKNVyQSUORxdwwRjAcgRnjTmhuhH5Wj8q5XnMvJmDuTvX+FfxwOQoiWBr7KfkC/9fXdqCt8a5FQu
T6Oqb+SuXOuNdhIienrrQaEK1834QcK2tkuxY1IwkR1jO4AdLME7NlvUQczM45SgZ8W6hvv+o77T
0KIRTQQxhwPiorKMiQOX0l4sT35UbAoEMQWAtC6kdtmbjkEzNGR83GlYtoCP8zDY7wNXi99/v0Of
MNOPTfXLx7goiCJJzKopHMuT0DKotLz0qS37JdIg1PuRWO5mQqnfmoidzPWAcBsXhU1pvZTsTIkw
OV2SLwqf4HJeViRdjYkpMnxuf1NLFAZt6xiKcMbCbTuXIVpVfZhsYzMK09Wh2+PqMTCla4iR9I+S
d0gL0R292MmAZCFwCQYYAB05KYczmxhyDaO2yE4GJK6Qd2qD6fnQ3TKfkTCG90XZRT2gtAcPsYdS
h06dyxiM+ot4xJk9gz3aQirVRkcFRo11t/PDpcR7JKXKfsx6R4nfBdF800y3g3Zm8gjK63jjP6pd
ymd6SZLFZIZ0ly+VXsMFlaryZLDvoEgBp3YtGZ9SdVoZpWyXnDPqiLEhBq3GR98+Zz7LQk3WPhir
1Gcbf3z3tf5avfIPhJA3BN6EzIoUUWN+f1G4S12DNzHLIHwIAmwnzAyyEyJSQP9MpG2N5PupGtym
CEjPKND8dxvMDhi0FqR8KjhKYwzKbQ+huZKfVdu/L9OflFb2ImaZ6uwYN3MWLoC9vhyzuCn5fNTt
ECtF6jyF3XDoa0d4lEgnrjrDhn7smcDylg2ttkJXNkTvYHm/f5R/9J5fP8kllcEq2rjEK7E86fpO
xc+gP47+w/Wd6/OOX76YzAPnWGEYkrBXvz8RvfCICPN6ngh+H+qCBMomm6XaRYEmjt1zYb35icME
XEW9CDW8XQxQrh3VcjTN1iXXNJeFv+YwtkInE5ZRsiwne0oZbi6wjWhBmSI024uSKMqKZmAbTUtM
ZOYfAAugt0/Zjh2ldgkdrWQnrRd6bktPHDRj5IjSrpFco4Chb1NQlR2D0XUwOcAfRHmlVLW92+EE
/KaCsD7JArnnuwkEJFiSk1mES8Je627PPxM+3RBuwtmQ2dLsJMEZas95yMxeIluR3OA4IEUXN9Fj
dMZrM1tUsVPzC/CQX3qFO0qulNklHQnaFJWXBveYVRc5s7wZ31YcLLk2H1mycYXg5xvoDA3+oE5K
I9s5MPJ8QuwVxPIO+naoyeV9aq06wymEWXVdsOHoLmAGo4AigGB3g3+rFzpK8anAhh2PdtFcGPKy
LdYT+BAvAyDaCfss/GqAjoPIFSt7ymw6jNBaglWl1+IOpH+B3njpMD+W5wkiAOb3lZI0aT7FEivF
aFZdSyoUcRwwONkQ0X1TBS1MguxiZnew6h2WD8atRejyn9D7m63Ta9gZYfa+VLl1RMyoTiXYmoBy
2Jk6O5T3LY4pFlRcOLN2n2HzCePR4ULE1Vq+Oyk20TpsyWWNkfFCLdn9ca0hD3hBSaTTgGbAija6
WF+nmHGLwhn6pdLsennJJMznAT0m0j7GIyTfhc2cCo0po7krtc0UO5jcMNfLeLf5AuW2GjaC5ghQ
IkNXb1wFKc+jF99k8qqkuwrcYcK3zFZoa+3hga0reMgY3vYLRl0hIaH88wsh9woe64tCdRRlUWS2
9tI2C/NNYHZGDOrkKoPTM4vDR6l1gs6J7yp5M9775PVKtuWvOVM87MuupSp9jqgv33dUW5CBQUF0
5XJewusuBJWcw5IY7cHcKCOV+SK6qYStY0rbQnUn3xGsRXWbrkvullMa89tTYJ/sL3Atl6UdhtKx
v/EHOARrs7hRyWCKFizVGaxL1rK1ycmFpZrPVpDg/MgBT5DvvXv/pnEBIWPoaECXDSp4Wy1XFnnJ
6oao98ZwR47Q47zUn9TxP1/fG/e/b6k/Z+Ds7szfZpLI3ENe7nXNOBiB7pXlqbDeYAfPwszS6GCA
V0vElzNrUhDX4TBucgx8Ro6h36//j3aZy0PURGyN2Ygxb/lfetiegCgNp9Vynj4MWFUEyqbPj7J4
p5pXgLWf+q8Z3Fd1VRJn3BI9xPdLiemo9lKcFqfuXbljQhWPq1Fn7mhDRMnnIt5J7/OjQW5GygaN
stetsXgnrnfYNukm7ndo+rzaSXYyB2C24vUwMpsFTgFeZWfB25jBk2GsBGHVxLftVVXqv1rwrx//
onoJ4lZshiyDrPCoPVvP6QA3eY87ttoukkeaV3zQPFtsl1XkCFdKlB9Z6XM7ghmMiYp33u6kC1By
klJNnIS+ODm0QyNEoWIBSSe1bEoQbuBIVPbs5MqZtahfhhpzdYfXJClXsbA2RLv6ixBeNTc+iqPc
Ntpje2yQDsSrXF3lyFCVVa6sI/FKB/KvERwfd8b/yO6RgIO+P/BwUuQxaekYkVgt1ZZNB75CCEVN
ofAVOLWnCrUTg3tyQ/DSeW9QQFhlYqPKIGEvx3c8Qu26nD0KvAEBRz24akPDh4nVNaLWvxYniDMu
M2iUOEYuo2wyL63MzJJ5uqmrknsh3vreYRwwl3TH5KAGG11f1sQo4JIxHcz4TpbYSRYtY4PeZj/R
CXGroLkvSwRiNE44gcspLAFKDrsOVu20lMOzhIP6DT1vKNtEZxjO72+yNDd0F7uooTNCQxrPFwF+
+367qyIB9ph4vyrlPxENtHFSmC21SLe90VtmwU1U9jfAy2OAlbawn5Rn6eoQ+tMB6MeHQOlkUb4p
snK5UskaCFXD6mAjVVhHIKrYTI3L3dHbFoilhbb4Fxf/sV9L441VrKt6FxNkXD1Av0OjN6aPnbbx
i2VRriKPsCxn/PDQfaPpGVcDPqgdAe4Lf1iTMNPk69hycR7Rphu5P2rNOgpXQnlUk1tom4QVtMnT
FN80OmefI0v7vPgIhGMS3OTYdXfvmnhTvATYjorngphz7RAKjyFPunzAIyWKj0Ox5uVS/J0n79Pm
0Qv34p/U3PXBM05klr6y8jXUUJWGqVmLBLsHK8z8CPAGKqnPzW0z7UzoBXiJSq6quE1CdIYzJU6G
BJohan0MG8eS10R1WC6vqhgd+voVnVFGIgMkWoWCbHZ5igO3wiA/gZTEJgc9BkeTTUnMi+p6T7r2
mre3sfKQtUezWqF2nyPJsMfLFiN2tKZLVrYwur25mepl2Ky9dFnqmyLZERCgvsm5G7FwawqPXTeu
PHUdsVyx0U02srdKtccKAgiGAvUSURTp3LrqZhyl7dZrYEwdQYoway/8O2RJ8HvCaDkEhHG9ltoa
9q/XgJTZerScMhIm7jVp08DE1Gnmgc3dTjt0yWNerr3kBv4sxoeRvtTrTfyeOzEOk6bDSdTR++Xz
NbIPME+vINDgFvgfw7TB3/TtIdtT7+pvyQPkJUcqqVJ1Lgh3bTpX2c1o3nGiZdGqGleVTA7FnRYd
pPix0u5yY0tM2u8v36dB+Jd1D5kFxg6bNHsdGx5smu8v3ySA7WjE/R7Vbf5qLKOXbNMstWg13BKR
IT/mr+rj2G+GtXRGiE944apesv1+MJjo1tMZKVr6MTIZZfaMMHrA6M0WlA20JFDKIkHie+qkrUwy
hreA7Avv1pjs5i97JCjos7Uxx5vyLXeTTfBibWgTKP2Tj/7oPScu9ZBbUcecZXputz1pS3kVrFRs
AYBg1+J6UBf1mvHMRnbRueIiS4aI4YqAsKffb9HlBPZ/bhFT5Zkcg43YfMB+KTVCPU4nw0yHo7ca
k3W2nPiru8qLR7dD6MJCXSZuu1aprV31sburP7yXhDbrQ3UEwx7O6p16z9uDxx4vSOgzGFzwtZ6n
1+QDr1a+sdDt63RRDCtvD5JqrvqzuuK/+JA31r9/lUsXkh9f5aJqCgh8S4Q6Ho4+PYF0L9dnFJ7Y
brTAKOaLLh8GRj5jXhAceBvBEUjCu1rD8fx2vFaWKPPC+rHwJHhGMrFn6HsuPkpeWEM7WNFAzthi
IOUAfH9czIsBby/9VTx3y2wTrjk6pbdsaf7NYtsiUX6BB1pJM3tnvUoBDZMt/W3+hC9g9emyvdce
Zbqlle62u2tqqMuO7fPWzRMTjfAuEA3rorf3A78s2pAN26IKDF76U/6qu/56fKgPE2wCcEksZBzM
NCqnlB2NOM/bdGm9iCvCQTY5y/laBX55ZP3/TwQdDfEqzv/qpY9hQH3sV8LUH/1HZiZbeSWftQ2v
gfoIG8ClI1lrHkZiDNRcH6PYLTq06EyskCnYgHRmvahCRiMLXipj8fs6uzQW+PxogKSzCR73y1Av
oCno3PI4CX53NORHtT0XjYsxhMerL5y8/qVExiycqxmxSGQ0AfSheynZV+VKTc6D/JBC/lSFDKtA
5DvarZLeVdpO6Mkq23vhUpu2irwz802ru1brIEaSC6gEBFnkf6gdcuXBG9/H/qNqnYFjbdp6+drD
V21bdC/tOlSPXrz3mttu5nxc2U0JSP/HqtYtHYEOgCEM+ouCNzKNPislrz1WzBFSwBUbNS4jGNp8
c5X9p7qY6Wnv2tPgNM/Dsb1vnOFdu0sP4x/9JX0djuEf0hb/4Io5OeOp/9P/FXxHGZ8EYR+PCf7f
6/Q1nFbT5AjNgUzk8KNuHbXCcG7dsnFMh+APNl3P0iMy/OSP966+98/qXfanOxWv/Zv0Ip770/DC
W/Y0vaRv2otMoZI7BISWb+kTy+h9OMZP7Vt/rM7Zn+hxvNXvpzNo0MtA2vKCsrZ7K97iD7b76k1+
KZ6yJ/3evB9vVf6Ot/385zn4I7xOB/6c5LvxWDwNJz7WY/0cPRqv/a16198yx7ub/yQ7/8bzNtZD
f1u4weP43lqLlp9rn2tz1fy1UgfTY6PYmXzRfBOWq+4lbhbZa/JKQFtGbTGbtCy9bKsDOEf7BIuF
WRa3gjD7+3qWPyf/X3creW7v5+KQRl8z9ctcgaIVNLFtlPhQW7djByatd6+FNBBZhUhUtCcxsDv5
Az4u2Zg9uSv9QvM/JiT7Zf/e0XKFMVamUTXaOQPGaiurieMT/BtHZLtEpxy6ImJt9AO99a5Oe7J/
R6l0Vfg6SVkQlLQb0ifB3/bjXkRu24i3VmrCsJYxp1UwIjkSiqZX6U2I3YJ48gJ5q5WvTfzqgfJI
o8+wqnO0atrUYPSSr1OyYQ2ji9tcH1dd+hBFZBz7DGHTdZqDVvpvZqW41XOcckLhE6viIITyBK1b
FSbbBvlcbt4xR8JNuKfbj7I7KXqVJ5kO4iXRskMGX6wuu4gQO3GVKCmksmofV1jZug1aiaSFp/ti
EJ4mRrNrvPqsa+lTFu/HUTxq/UxuBfircXEjilHwblop/yuY2q630pfQP1cS1hTCrdz06L+lVWHh
CtPxphc1p+c8KS06Ythq2ls5B0VLguJB7qMDrf3R8IhejVUI6VZ2SMf6TQW5l0lYUwnJKwQgt0xB
2gyGI520LIOkrWgrPNcXkNf/CLJOyaFL92JS34hNuMGtRvQsO1CK81OWGY++RT541ZCojbdpFq/l
CcMbWWQkUiwmxVxEmv6BAnLhi7qdp8Kmkk+y2iNQJN5vZNByUxL0F0WDm/Ydw694UcNwMQh67UeN
EznA3BpOZ7Mr+3g1hLojtNZNO7zr6fSIYcOh02WqEXPbDK2jeB+iUq0sE3A5d+dHofrqkiqp6SI7
TYfXQps2Xg8uG0ebPMdnWbqpqUNnlfIpUg/q8D6quMaSQupXyziJt/Mi/v2l+kTdf3unLioAncct
BZoUH9TaIiEv9t+zelgOGsQ7z3tS24+ohzw1zvlp+Lj36DdjIG3PKpehxgRe+E/Nk1XSYqczDZgD
8kgDnRwk31honAuwdW+E19JobyI5f5wyizU1iFsYBPB3O6iOuh3gi6rw9hamIEJB8Z4tNbmL5gYh
ZN4uQdaJ0vbqVnJxQnzuJDSZWGhiu0Pj+72arMN0isSgjQ9WeqxJBNTFfSuz5pu91X9Q9Z/RAC0K
OqBOuk/Q9kHSG+/EfF4y9KY66Qr7Qn76/VFoFy24zodScdqUZXY3DD4vR0kqfCZoZWF8wGOTHaoy
NkmWw/8psB59672bSn1X3gPlL/MHVvEik9GCh+NR73y3BG9VYXWk4GD9xAEFXp/CMMrF6diq/j7H
osDXMTTDADcq9dsGu1q9fJ3gQZTFXshyANqA3LKVkVNYM+lIhFsDunsnaPaYDHtiOp0kf+pHaEw4
ckoxg5AkcON2MSqN4zOAVaIIt32CNWm72CR/vzX6xZTt89YQGsWw1/h0frio+zrDywQ9myBqmRgz
6TVpI9gfeJuBkMCeRnCruyZJokacOBr2rTKi5CF9FZtXtVIXmw7VnhQVbvckeMmhMj3yOPFvxMnN
lGI80ZQIpPhOG87jkBwjlaB4ndSPjDF3NYmbfMIBLVtmZrisS5ARdTomEFgLPXEUn1mv3+8N7cVq
m+OYPftydhQ5UzQlP9c+tkBBepDFP0OFl58SrKbOTb1dVddvivW3ZEPpdX/OthcWYwBJmuM9iYYN
zm52EDmj8dLmlSOBC/ioI3+/pT8KV1YbZyiiQoSiGE+JF0WSmmVVbGZNcDB7xMzMYAwWW6QTKDtt
rfF96r31KHDes49bJqJ/s1h65nQq0g8piZ3eOE/CIQLtqDzZzVp9/ZeY+EDPz4oRbozWA6d6mMLu
UDfXQGccJ36+vYiUIaHPdQBzvotesI70vs0qOTggikLxx1SiuzOngWzKR+wOka7TCrQPqiZuTPV5
UkioDVJXYSV4ooUMVjqb6q7B7jcYyg3GWsTOa46Eq06Ab5svq46KtkNHDtSaCI6yTYyvUXXyw3RF
7+4MkbEMwOH61LolKOipHqpNHzI2C9JbY5Q+lFo/lt2453HfnbvewqkjZMMbFmqjvQyc5LVyE/Kv
cunbLa9lSBBaWbxQOYY6zO6tLtKdhvcAr4b+gpXVomazHEMVPvnrvN7GyjVgiAdieo9FVJowtzWT
XQzO028S4cZQlz1EgDZ/qEoYiOKbKrc7Ky3fmi69jTMdsMjD14ykVhWLaoLkF+qDIBM8+hj7hd1T
QjDWkhv1YYwVzjpa+hhgrXoT8QHkCHvmkTs5k1NTerLGwR7yO5NQjsi6L/UXWVhnHBB/++hBanVn
KHI7lSRbH8uNSiLgoufdFdLymCQMVCdr3cjDBstIHCHcyLLcKjLbRUREcDzpOy2SVlYirRbQtg6F
mawEEQXOpK09Bl9tqfFDxiYwApy0a4ApiQB2JGdqzmHPczGK5RhNL4pSn4tKcxgBol55qKOTRmym
LDYcVnDKSX6wWhynNfpJsT+P9a2cKfkiMfpND4WtyTAqniCGem7d4SXZ6cppEIqQlA/4msGhElZV
Vt9oJrZofrsMihvyBfvk1EGpRyy6DOLMaSyq9OjK8XVJrp63Q312eNdE5OcW1hDfjy8DE+6ibg3y
hTHf60tKPIrbaQUC6LV7oPpUcUJVc1rhyhTmEiX+ceGLaqENvFBqG9M/jJ5LrMXd7PSsFvD/QM+g
paR2ytxUVJ0JFCqbEMpOsm1e89S/1F7++BQXs6Ah6MUCtp9/KAucIB4kb69L0aoot4qZukQ8ojoo
7ATuXe7U1er3ffMSMbm89RdQnRkGwjRSqAPSnAiLF4mfmhxu+azKuubI8Yl3XxRn357zfCx+Ab2E
KrP8+e8hK/Z6c5aFJ6S5XLUoVnlFPm30EGZXzDAve+eL7/fpAf/lkmKry3KZcW8pQtJwvx88p0lX
HO6/38bL8c7lM/wUtn65Tt/2uIUSJXsY4UjjVRijdBNoanTBs1V5XyINrV4NogK0dSUXZADjOutt
clW3iYy0Ihg991W4xQTR+kgZS+X0Db9/wsvZ6o9PeFEjGkOLLWPHWpd8op6XVH9kRcDZ3hjKUc0e
Jv8UZcyaS5rjh98vrc2/+pfn/nnzvt4cPSotvRD8Q42Q2bsXxLM5Ppjl0lDvOt50yoWCCUkRdctK
7F5SfThXw0g+Kv6otN5MEsRx6WnqAjKC4RN8Swg4/goI49sNY8epwGs59nd63ixNIb8zNCZ6BKZP
MGGivUD5k2evtYmmDddao4a2rks8BTXEORHM2LrX52SE+tWCLRCvh2LFfFlk5FVKi7Z96ummVfla
tTLvaL/dkbkk+HJHBEEopQYB4sEfaCTx22pXtXwS5RclGF0JsbdBA0fOjwflzR+IdxiBKdmSTH+F
+yLneZIqrmlBqcw0Os1sr6XnMtvo8RWc+pJr/blqAJ4QyaFfkBTjoqzSJ85YygQMgnVOjFpbdOIH
VttL0AQpHm2hWHXerZlhspE+Ybdli/qm6kFNrqJgPzcqnAp05r0WECCw+cUZ4Vtl4Y9FVRySZluP
Dw1Eyb78YNcy+tJOMvg0Dy1WzkVC1gRjA7zk+0TjTNwXRNagr8ZH8vdV/Y9T69NAQTc0ERdp4Lnv
z1DGtjWKqMMPDHU1hWrdfyURja7j1WMQb9GyjMRwYR13lSLyY/F8v/Dl4unaokmLuDiYLUzrrRD/
xS6jL65saT9wfRkQGM4sA2B012DTF99PNdpEHa0oO2jDboAXhmmOsFO9c6S+ht7ayFbRsJ7YqvAH
jZad+oQesutX07XJ+acN0fd3xVDYpVHeqYaM3crFxlX7iqdr8ZgeGtAmycBPOiw2Ot1cPrx2AyNc
6WUSZTIBodszCkml2O26j6AydwE2TPPbFcWnRL5PvY0ECBwn4rKNX5tsm0uAJMJ9VK9M4WPEAq32
ejuhGJXn/2/6KIdsNxqxMybR+sramV+b799pZlfiG4MBCUfUpRVKNCGB6XpF2OvIQjqs2qRq0fSr
vtlXTQN9iqlwY1/tOy+NwXib53yNmWssQ6JQLtX0pjRMjRjkwr5NIc4jVuxJESHcLoSaPqmZnYgB
DaAj0w8P4kOcAHWcJ5IlFVZ5Xt3XZn9vmE7vOb/fDnmusy5vByalkkEqB9ZGPwpAQNLa8EK2QxNG
HU2/OVRLrdlqDZ14aywrDJhrptb6rd4yNjawRoGQZ3OCooOy+j9Q9RdW/jTb2SWKuEiyVYeVjVju
u9llJ75SM11aPRGKSIwvTh2GxedlynlRNHnTYAptMjT7sSGhvXnGRDCp13HyyAYK681EaEIiYfU6
RwJAlLVr5FlGniwL0nImDaQTBveoM2oaNv14M423IbP3bEJgjLN7tlYhzWsjSdmcS7JZXLvZP3bS
+dNbmLBJ3HJeq4vtI7S6zOwhUO2nVFir2GRKJhzBfOfrjgffUo3+xvFjzMqIBAwg/x9h57EcOZal
6Vdp6z1soMVY9yygXCtqcgOjBODQWjx9f8ieRQYjLFiLKmZWBAGHX9x7zvnVdFKnyTMmYHjYX+FH
WlRMRRXI0ptSIF9Gypw5xg7KAGefl0gKeA7ZTTowRfspnv63Q1OnPRCX0G1CoQjC/vbYr4WYiUMs
tIer8ZEhOM3Kp/knscPvu/o/F9Fh3Ep8z/J3H54mieeQkIr2gGMBAQml7Iq5gUDmIls57OfXrh1t
XBo7MfnhPPlO/FtWlYTsEaCHVwD+9bfqOErjEVQzbQ9ZflQnMq7yYNX3qTc2KPWRWMcD/FTKkyta
npl6YcAspL4LitDOVNHOB4mYdlzvZySTn1HJjMewc/DDKwVPa7wI5m2jutf0qVKZxg12Qq+uTZdu
vi3p0CNl8HLwWANixgTttW71TT9BftfENWlBvRlByUshV3arrl/XwX2Lh/R09VWAFyGyo+EyI/Iz
et5JQd6N1rA3xoMQqeciq706e630lx+2jN920OVpkd60WHkuA59vi0Eo2+EqDBUTTvaIlpGqKtA4
gkvUY7cmxjZT3kXYnTKIKsIYc4Tf8ykaFIDRUxEcTPF2rN4qYauwuP9+Z3Btf93N6A7B9OF4YbjF
hqv+Q6/6V3HXSHVnVZkaX/Cxz8u7nYqffrmaiG2qHHH2Ug3CJoJxRxe9WOdFclC6amFnEyY6m/fm
eOrVmywEfowO12wh9anJJlD98q5p7Ogjmb0JI+8ZPdTaknBSXxisWON2kyO1MHihGDsl1rgsEnNt
qWREePXsmzOzjeeqOBfXTTK9XAOme6vK2FX5SiQasDlMyW0sHuLqIzF2TbHSjV1RHpPiWH3NwdaA
ElndTeltP8NmuRFx+DZAUXeF/qTUBySXenC0xtsJ5yLrOBorJTioBiMlT160HMdwPoXFZxCcI3ZJ
nb+1U1i/gjeCxAnbDD5Mv6pVODakSboU9iWZ1nAekXthZPpkpfh32HoGjwfzTLutDyGpEfOGP9ho
uzb0OhPDmk1XEeDBgkVM5JiOtJnRgcU+dBgcdfn7PEklhkHVHCAbc9Sxo5Ggo9F87jLyBPM1oCfM
O8JeZ14QwRtugi3/YHA0u+0z9JkJVA3TcXnJfOWBdsqWVK9+wjEeTv5KaFcyQ7nqYOarQAIL3kfB
fSBvc+sNoLo4IkBIt1Z8T58zTJvgUyDfsV3XOuIOP5A2XFBNblvyJGqfHTSvTgFiFlZG41b1QqMy
JLz2UCG6MEHFq1cRbAPl+gotawXO0cpkccDWtYXHZd2IOB/bVbYuIkKB/FhZMigzEll0t1T29bRr
XlXEp4vJ/qrK19DTkxSj6htD4MYAHdXSsYIDMRX9k2RClG/wORC2sbiWxp1anlt47z2iM7xwHaHe
5I1HVppc+yOhZGCRXxiNB5p/lbG1s6UP+WiJu/66SmG2GVtRXYfiPtNPcnKnxeeixIVpOxf3mbxW
zFV6hwdOhIhe3DTV0TA3sbxthdWoQF/iJYc5juFSuRGuuyLfWM9IlCUCSKw1Hnt56QsSrp2u+AKV
D1qhwWpwJ9LY5EMsrbX6IKbrYDzkBAvlXiSeRUaRfVIQcbbDhD+ZXTHgtxIuvCYtnZjIBaBLHSaq
JHVBrDsWcAk6F40byLgWAicmuNRuxPoRdrSuonlyrqQYyJ4h3IjFVhzfm/aYh+s48hvUDohiGO0W
K5V12az6u/xjKnfEvfYKflVnSaXtXCP5go4vSThc+YqyoSbAHmoN0YLcDTQX2iPWvgguwnCb9OsG
8yt1hZ2vKqxh3/XBsor7+CRe3zMADZwQy72RP+nRuuNupxYjsccYbxnrYqV3pJI0GUpYSPo3sPeE
ajtGb7N8huAno8DES0s8WogHXudm16unCoIisgmh3akDTBp8cLx29rk9afCDgrngXd4d2/6skJAb
b8uG9GNSPCB5EqvmqqjO++1wg6S8FWiHoDsyJN1hY5xN26n0reEL5mJkALC7voAQCy1C4uqaex1W
8v2wJCbbGpGAC72xfeQ7xYeGHavq3NnCV2PVvGfDzoxfIumiVuvcOoPjkQ6ujR7ZVdWiSdhFMiAX
W9Q2qNeNeC6shTqoyns9dSAQwggUi2ejfBDz0yTvO/ZeyS3jTVB7s7aTEMRKROtt6/w4Zc+zdGdl
HwmZCeZKUn1+iPJVdDPsQ9Xh94o1yaQuRnIYeU24mrJlxJ5ludfYT+7Za0QgQIZ4yW4mUWXw0gqh
AkqMFQ5/YuPJHeHSy9SRiTciledquk3lLcVsi3aNOhTDidBVceAywsFZSl4xNhHnYwNRvteUAC2v
pV6QKHI36s+5+GpixxEIuPbcsogaHSczRPs+DxIv3M5yAt3pwk2RHFH8M3afRH/6AH7WUz9uQGm2
lAEGqmTKVNK1jCeDlMvKIcNDBWvS0UhszXxTq0ehPWXJXaYfOoXgnsNoOUjqhsHv66MZ7sAc8/gQ
XO9DEyvteJMIbCaYm8b1IcDSQkFlYYfviPrEGPvpy0AWWruTsrfCugzCc5UfugnlR/soSxzd1T5C
eSO4kXKomJYGm0okPsjHc2ZoPX7Ar4C3s1GdUCc8HqYqbFevn/C29ZXBNdc5btcF7QNUSE8ZHKv0
EemixuXZd6lvvvcpkvzl7TY1pMvrUMXrYj0Ez3L+ZGaXdKtOD52474yTgJlUdTZJruEnSaFWE25j
7dNAOixD69ZMOGXJy9RVfDUPhbxvmxuI6CMvaef2GAY3J9N4Na1DKIKjhJ5gIJ1y+JLR5seiG+H3
yoE14znEVmgbkl9ed3O0VYYDG6Cl3Erl6xDcQVK1tNu2P2XGIa1uYmPVXgyUwJkra15jrYbgxFqa
c/KdCN1Zy5k/SW7MycJKoUiHKBVsLdWPgmMdH7LktU4ZJWwVXqmWASlpeE5EcuUHqqiUoiXbCvK2
BwEo4Kbss/BFDXwpumjVsYMf9mRkW6kCVWYcYewy601pfCVZw0A15jXGdMSscF9wAINHAnaU1440
G3kb7CBvir0fpbseQZDqdjhvgdPlP40yvucLLCUZuBr4IKWZjr/mtzGWlqrVVChWfDGkvdr4BuQO
PxEWAQGASPhm1Z7wnmHt2Kzls2Vbox9JbmM9khVuq9at6YzzeTmHwTVVfwItEQ6h+ghTEE4OoVbx
SlHWaB49odgkWEfWjwlHFMIa01Eq12hRTK/aLR7QqBXYPIerW4bA325keL1CY+1LzdoiCancinQc
kR+HZAe6LUKc7gz51ahW+rl7qWVPItbarVSQvof2EbCQpktW7Z74UHjP40vXeyN/G9vE3EGF1zVb
sp01WxQO6HYxEAYt61cMimLJG++186R+zsVeSJDausUZw9zJSW8IcFZKcipXUuFnb3zIl0nnbk4i
f/mIVB0BWwCV1PSBkwNaP6frVibu1OijzbV27leKZ9yPTGQLp79czV2ruSqYE0Im9jRW9Xhf524C
Z/chEDDt/aE1Zy71e/FtwjqGp6jwv/yH//9fxXfRBqZYV0Z8sdDQouXF4xGXjci5siPTlH9WOBzy
lqKb0B2G8N2r9lYnzvwYL27+bJf0vx6YHdu03NL67aGe44jJWQv+0udrWmYBAwRt1eQ3NFjV1oDS
kOza0pMsF1fvOKE8g1LvVZ+0TxJusWjEYN6x99n1sxU4y/kOVZwMXrIMSTngmVvQ+0mUcwJ8+ium
Wsww7FjvD7jQFluDjOyeF9ZpMGKZSRPzomWQsCFhD6BuKelwlWJo0vj49uNomV0YLNAd0KbXso2q
OTMICLZrTLUQ3y158t4uvBkfw5fqoWcjh3TmRrKL2CyNXPJ364E9bVGRhjCVSIcgiABdP+cMAg8W
3qMo2DSU8i1EFq2xyzO1G7mY6Dg5GmwTUQi+UfhKkh3gka+2t275EYEgX8LCaD0MX/pLvMNX6p2+
NXqmA6g+1TtlPX2pX/FN/JrnNk8M1ho/mFe3AElJeDwcIj51TbFtnMHEbgnxiGeqqB1c8VN4G7in
F2Gy9Q68252eaYMrgYALG9QZxSb7jwxozn93HnamMUU0gz+SkSvnCsA2+kbKuYHA1ROXBor3EOan
c02WE1I23TIjK8ElDzAVXJHShMj0wEW5ajCoKxzyfCfzs+pt4Uubbab0wit0xR24bIMaHt4wUj0M
Diwnf4BcXHzQpQr3/Qsqu+mOOwxZi1hnfbIjN6mjQEv/IBMvlt2QDRz7HtGB5Y7IGcnP9TW7xZyr
RNZULrJECfAicJurDyiIHzj0RS4KckmiEiNQMXDg/PQ3WonE3i459GeaG0Z7Dm4ZnC3AKTTOhQm3
eCVy3LUutLPpLXgfyQXuMSHiwMB61VY+OCk1XDiwZyYo+GNqnJqQiMDFsYTc5PKI01dl2qSl5Njp
s50HjCE4b5APu/jh9/Py7OWYoZCLJ8tyybh+4EYj+A17JhqIQQOYj7D5sd0A4rw646dG4DCS3cQG
BEGdEORrCKW8z80bMzWNiG8kzolPGrXxLOzae/XN2uvb4Q2v7wq6Gu0ffRvEoXSpVkIgdBeBvwYp
0c7fKAgxnhbs4VZ94s8gLoRnk6sWSnLoxG56MBtnbCMfNWslXtqrG8XHLLkgJU4mNJS2Pu3DBODK
LciLtPyW8Hksl7BMQmWsLRrJZtrAfv+K7+AVYZBOB8tHKXhcOeYr9kzRTM7rx9y6ReZ1JQ3UUoxo
xg9DiH9GkP+aqEImhwhmShhekDZl/TbpFYshl+b8mp3IGfwsZ8FvFjuUJ50z2hhlfyblAWN89BP4
YLKi0w6RXJfbAYwMlaaf1PRB3xeTr0wnxVLXC0Nowi2rRQMsdF8LY6Mye0DDp4bTTEA2SqTBWu+K
dVkBTmmQ1Yt9Yz4Sb6wI0QG3bacZd41YEcuOwgH7XrERNkr9GnRfaR3ieDDYCnvQf/7H//l///U+
/t/wk0lFOoVF/h95l52LOG+b//7P75jn/38KYBgLyVb/zTo+ytOqIGMlw/eWdxPRnREjjSFeDrd+
G8nCJmjIy+u3Jg39QGOmNaL/91v4fhwt3wOm+sj2mQhxE9/AC2mM23zSuQMjoVHaS61nSR6Ptmuf
ZBQoyvrvl/vOaPjnEy96UkvR8BKR1W/Xm9WhuQ6tlOJjimwACzGzSg8KJ0vaTPsovy+Tu6Db6NMV
cth4iFgOgxj50/iDl9t3pGG5D0kiV0KTDMzjyDn49RjWJxEbDjhEp3wUXKG5eiNnfn5N9xgQ6whv
cDmupRtf795ExOKc5LZs3C+zcqpMuLKdzvHw8119Gxr+c1cqNnYUgHg4Wt/jvzuCnTIzDdJTPG8s
WXIGDE3EeUvrE8FV7iVKWriKP452/7QOYXbxbeCybWrYk//6NMpZHsWaduHUBedKEVaixA6H9bLF
1kx66ZUEcj0goi3iVGhuM+n+h1Xxp88N1xz7CHQTKnrIX68f4THFCDdMT5Jx31d30CFqDRNo0qYN
QrDCp0og2uEn6HjBB79tQRjaYMqIszil93d8NJ4zyxCTODuFCg3pShKPVfsmOmw248NCdlvES9Nr
Ht2mPxEO/vDS/XLlb4+7IPbOws0/O7WYSBWfMExCLMxltJQn8gv5sH9/vH+6HCInifx6Zr6K+u1y
nUZoTFmzqgp8OKo7LlcLO4RqZFRTb9fd6e+X4wH+/mSBJpYcPeAy5DDfkNnE1BLJyuD4k5zrqCsL
/Yf0VHR+t2Usc057e35qCoZ6LtXbYk0OcX41XZLGHvnjV1gNbqluzE+a+Oc24TR080ep8MYtPSG1
SmU9QEIV3gDVBazJRGllNOuxuoMFjgfG8JQ2bjy+khauP2AaMouweU5wGGEHrEWGbjtJfhgxCcDn
p3idGr8MYDfYxo69P50+hvalLTaYEsJfFdSViWSGcvdVvtqYBw0uRUMxYdITnEbyi49i9FrBe1W+
ovAQUIeF/QWv4ipcW+NN3hyj5BLlZ30zp4f+LczeqLyT/nCleHwsO3+8ZKROpw5GxeptuwuTFdCq
VmB3THW4wuhJsDw8E4Yz1Q8Sj1XXOtLAvMqFhZMh+8hPqfVY9J5WrVoKUHIqByjBMS6zdtWv9WcE
9tD+1pD8QvVGvkvbm2WkCJFZdzW0q8d4M8hHRszqk/CKV5JgY+Y2nQrGA+KqT9ZYrfGH+fWD25wL
V7RnJof1Kt+iRUqUpVho1D2RMC35X4FzJbuX4wuF2HyTZE9QfAHYnqLNomN8quulC0jh+U6HRbpU
bKRTAgo5nyVffk12nWe5wl03IQ05DaLTDrc6rve2TpIxs77iFG2SRV5aTeur7mTmVnBvZX07XegO
QBUiOqPShd6IOdFLgz622M8KEDpK+5fi6hO/zlgc5sWqOC3ElPsFiyXh2XFTjCSe1ZSh0xpbYWGR
kY0K8ISt2dlOnPYPw3Vbd5uUSWKAMctqWhWPbbIKAqd8J39G8Rm4BqIXCvtWsLNXVBQ9/FXHerYE
egyc6yi7DE+Ldhh8tKot3TMX3/fWUfsCtKdqNTZZe87KrRXtAyZyx1j/ods0v+HWy3mCQAMQDBhK
xt3xW7NZ6Y1Z6+J0vSwWcrhlGy7jPFTx2PGgzd7JK+uJerB+moxbYnxnegxzY/nNYUMz1Qxu/dhc
yUrdirAq4/4yVqQXaNuAzF+3uq6ygXwwVB7YrByw2i1kYAub2OwnMqbJThVpWFBQ++12afhrj4UL
VZnFXptO7umPbbjtim10MHku0Rr4hFJ5ASuWswYrFfWmBPpnsL9O3szrgVksZug2LFG8Wo6hi1kO
nr391Suao351KpKRmx/2sT9smwpPUDHYMk1Cahbq3r869XKq20iCDXixEGZ9RD5+eIMro0ZhxPGT
MvRP9cgvF/sGFw4R5uqSaISXcKIkOUqKk8irTN7WmwlTeKZhbzglNrlvvRBCIz91xk1Hy/jJ9/r3
zfu7gdWyZLCu0NBosG5k7TcVIw5btREP14uwi+Dm3kHEZTQsMkRwJ7KNaKYCm0EcVjWPQomE7u+X
NxeR5LdD+ZfLf6sPe1QWehi11wuTA+0EO7i+iz4AtZiNqCkh3rg4un27wqmIgStwSoMB07gS7vRj
RnNZ8q+WWcTwVZ6ReyUvIUxzydNZ7eGallgbPrWY6QTABExjB+OCyPSNYxv7MbNWbYUyKafgHuiJ
2E3t7Gm+uX5Zms3Asr7JPgJ8NjdAx6YDlecAP4Vm85oAifjh7HJxxk8RfeYL/LhyZqqxjEz7l/wl
Hx1wTxSHQPQAh39/ZN9Fxb99Y99O26aQpILYhOUb0y+q6dCuMKcA/npivpdrnmC7uR9fgufkXj5L
l4akZls8D2flRT/pt+MKVEnc19vmTvoa9iBfT2xdfDZpwCzvp9W1LOO/fb3fSpEGU3q9y7rrBTS0
PFs+pN7PbBsid7ql42kfrmt1be5SQtLt5E27+/uTkn4bs7K4kQyrGLPySuPK/a3OnKZRQPAoQyUN
vVEj3xqzi5lWe94wjoKAr/VboujDlQTN1NJv+h49MYOrzqnqQ0UVI9MHTObKxG7fe0mybQfnp9jJ
M4yDQ1+7MdR4Fml8rzyVsbEL1WcQj8FyxvAeD0qnIeGP04259Zf53HAUVLnTn/VXSTihHQJbCnrP
aG4hB8ilr4NcJIeUGdmgObH10Fhfg+HphQ/AiiNVu8Xty2w4UMAshm0TPRi8FG49r9JV96YX22kd
GC9aeaP0h0DYcR4zR6nz9057UNJtnTFf8oTyIbiNzFvhIVinrQ19ZpvAkZv3OJfauGJF+Id98vHP
5jM7fp2sO55MuiW2kzfnXGjeudigZUxcy1qnJsMjjtjD9XFwo9xVnBbYl1NfRNMXzg+I0xhNNU48
fXbGi1lS1a97IAwwTLlckc7Szz/6m/yhq1BprDE2hreC7Oy7IFs1oohmKbwkNU42nhCuUuE+t+7p
PM38FuqBXL4zgGOqyihBuWmFEFe22r2KL0AsjBqN2P37Avzz+vvXHX3b3abAmLtYyEIwsHcAaOld
AMyane6LU+7qSL0XeQGjVvjGT7OffgSaO4x3jbUHhGSKGV53cpraakdl6FbjytykmWeM3lgcMQRz
8i0DMJmxdzwsAzRsZIiwyin5sWu6eoLimvEP3fw/78u31xmPY1nVlvqCQKtv9UUm5Y0sVWF4maFE
XOHU+HN5sNAE6fNzNJ07zXb1VXzTkiLK5FbZGCGjy3sdzE87KJjuorLGNHD0a8B/aqLrfEB1mb5O
lIbr/qvNvNkbV4zzxB069lB7Ucb+h93zuyBz2T2XzleFq8NEHoPRX0/5JEmnVk8k+l6B5AxwYYet
PFiFod36SeAEF2lfn7AZoxA/okwJ483yxTW9owWrGCHQ6Bjaoem97hmqnemU9XvWQw8JGB8YTsSA
A7Sxv2Fo7euVHz6k9+EPR6a2LJpvX4IlsZnpVHpQYr87dSphN2MaOkUXRXhpsb6dU1+fSUWBMLVv
iI35SJg1Wy6z5rzZ1dmBRt7SVqA0YLvTtKLnIm1aHzzSNWfBCZ7ZhYTIV6zlvEfsNU4OaBiFdApS
ItpZ5V4rHzxT17zE2hb1ShuonNfIfoQQHxlvnLaggPV1NfQPERhN8oNi4g/nHds3zSw2CwtR9DvN
LsqMLBiy0SLyZoV9xlV2Bwgsg4GA147ZVSk1TTe5yVuGm/YT2qnuuokAAdfKcUzdqbyz7kc04kin
VHKQn7I7EE1zp4tu0+2YFCvhJ1YwsrKWr3gDij+cgL/hP/iCLgxBeK6gP4b83SwhK8ayJNbUOFcB
8vU39qIIXx3Gy9NaxLZ006prXK2V4f3K+AdMGfG8rZ5gxBb2pL8LM7DGitXF21IfFO5TXY3PbffD
iw2F+rdFhY2wys6J059MVt23nUqdhVqX6tA45wLGA35m3MnTAZCGbX6St1TAj4DAzCzlNf1VVD8V
xZG5bAieWl16qnRzXXDOOVJAMsA5wzyup+unf7jmm6Bfx5rd4bYJD6ZBi6atpcfQ02kPP0g1w3l8
b0xeqH2O4kHpuZS5gkWtytgQkHWU4+nF9vCuX49a5ItUNsJW89Q7CUO1I44KlKrwG8A9J1Y9KWDj
PpBQjzvtQ7SOg9V1cupLpb0qrd9hsoQBS+3WlldspmrNwAtxNLsn8ARDGFFZKxoUBFzTsbPYFuTJ
fOKFhj+H/Ah/fvFZ1w6V5QbxOlXh1byU7GvnWeLtu5FOxkrXcbl0FXGZxoML4Pi4izzhh0Hmdy80
9i++JoaFhswegMT02yEXkuygJ2gdzyDC9AujfpPqX40CpEvYAWwgwJEbvIjD7U11qE07MrdGDmSE
U9Vxzr+iwAvWbFJ1ssmH++Q8j68l9ZeGI5HZvBr7svcCUtu2erAzfkq/lZcG6teNS9PITcN4grmz
Qo7ar1uvIvaF0RoTvB4bzfXTGO+zYyVv531AHd/DmLwbnqPIv1JZFHs+AzUKTg0E5FnPRu9xWiob
ST7KNwyIjc3fT+o/PdZf7u1b81dXRWBmjIjPmMXA3W/WEiA2RelwYNwiTHtpJ3gWUT6RE6V40J6a
+D44kbM3uOlWEz81nL7gMLhg9QXI0d5cFTTApIr6hcu8qXIU03n9+vs9/2G2vjxPcxGh4JCDs9yv
z7MUCSfsr518pt4RoIwcEZGP7xSZkPfVPR6lmS09a7DQfoy5+f0I+vXK3+pqE/+AIZoH+QxkEx/N
LUxG7HobeCqPzWcqe6UJWQS2a5lcoJ608Lbz9NAJa1m4+cSoB8JFcgJgsePoucYk4AMrebwan2BW
veIAKm3bFyw3POZ+Z3GHNwwxFf6o7CDakNF0MW7pxi7KJnhl45ngIkB40w75vNUfmRIwWIBO8Pcn
TWXzp6UrE89KTuzC9v62PU7KHHdC38rn6rU8v2RetY2ZTPUbU3m8csVi8PSecI9j3n3F8Tnqv2TG
J+x68J3FbgOQnYPrrjWMwMSVFEGfhkxrXy8ioOJKXFkdcHW7N9q1/AWMqSSdk3ylH+aDdieaju6h
agGPNdKd+AjhilGhPagXdSXdDgzpLDs9WHt5Be5fn2dUok76SUe8JJhD19mNoRvMXgzrTfBH+PGF
r7nmCxQNZdqJDbk9bKClsBPYQRtgs7DLnHR4GMNnOitYUaJTjH5AhXcdOzB3UBIA3Oldj/AwwA3S
mA/S5FQqpoq+8Sxe5NUw2f27CIkRkv4+dItHOM5N/dgz8ry6wao+SWvIg5i32JDKlOdZd8Q7FDHE
e51QbYeYyYleyrxR6g/TMiXS7vBhv/rDQ7ON7uNOtwvtRccl52rDEI89kQvumRERGhUs7Ad1vUSi
314xlileW+IRss9m2qIfmTDAsxUXhkoZvxsMZqGdUPAMxNEYW6NfV81tQM6anQ17zj9IAh1+ve50
BB0ZjFv4nYFjyuvssVxMlru9/hZB2BJ3Mhsl7MHe73bSBy2iy/4Bb1Vf+rAMQsnT31ciGN2fViKv
+wLd6FQV37r/URb7Rg4V+ayRAond9Okpukvfk0NTAldhxka09CYs3pLF6kb3qyYHcXglK42Gy4UE
mVxCek47WMdg0pdMAfx1zMKWffTW4iUJbxI+L2oqOPrlY0P4AG7ZMx7U+1rDZ7CEFnKBUqKe9f2+
/9KfKtfUiciwS5+1JN4TRFxiWXFOHzPH8sLmJXDrHalj46W1ccyOvQaTE8osw1bdFj/2LVPv7FNP
PF4VhYCLZdfFfgPrJVFiLOEqJ1jTFUWqMzFexH5sfmsyOxG8kqXHdHU9cJ/7ed5V5W7eM5S9D+8L
7AnK5XfDNNLv9PmJKbzGQhjXjMyJNaYvOfVzYsc4gHSOEj7PKgaJq/ItXCF9b56wkIAg0Nqd5Bjx
Q8KfEeHlBM0R7CGZ99P0hluNdGauabPi9gWCnp2gX3oMema7c0X6MQgoom5nko/BAabhSG7HcjNC
c/uHWTldd3Ekw7dcR8JODjf9W7ZSVoZui+lNBqWNoaqxzbAWlrzC2KsbGYC/hqjDVwh1ao39NUSw
ewMf3g/oOdpboR6XUddaWItH0g5IXME2yUOOYjnNbEPzXS1W6E5zHAZXyO+7+ARhKuJY6DzY5Lfx
NuRd2bePgatAEUaQwfy7NP0h34u3iGj24z1uVCOTtnP5AqGUQUJt+JPhjdUqrPy8xLlkIWby1BLh
+UKSDARBhkn8FXWtn2ClMsYcr3cjtFxMVt1sE63L/jRhadlgGXEkgwlmJ97Ke1IXBsNwEb0pzW3C
0KFwJdHrtDN2nDVW2KZXwi/xpZfR8rSvYmMcpo+lOdag81ZHaurwgUCyEWtXxR2f8iepu1OWxdJ9
cuEbXvYMh9LBKQmxE5x8Jyj3V1+AO3QnXNfS9pn6+y7zS+shi5+jSwzXnBBcT7m5uhBS9Y14KqXt
lYAsZGnVCoCo3XXhluhenFIlKKjbUQVbe6B2xF5wjGxSEWKv0vxGd6WY6cq6j8+h8iLAI8p2pfWh
Z7skX2mqJ0YHuk9QLx37cNNtI49gqGxy4RcpCCzwpFI9Uj9u8ZebjuN4srxcXU/9JgoQDxJikww4
b5HGK0/HUu2cIXzvIN3uH4kSjQqck55VqH+BrduqTeif2jzlNCGwj4hnydnvLFzkm6fweiPjUwZN
wr9iR17g+sAWL0uAYqwxALP0+sDElfE9TKT4GPdQDw143fClcMPJiOM0bdIYap0cgPslH7h4JUJe
LgnxvBl26bAuhF1wYy6mx0T1JJRE9w27e89ai+BxtZhON1CLeFTvbbEf7G3qbKlfyuijbU945MGS
SmCPXcxiWxTbRHiyTOw4lVPdb7QPanYRfZ3MRtLji4aMYBLv2+JSM0O70kCo50pd5dUL7PHBHuOH
iSmbERlo3xxCi8aaqt/g3VVhplG0BAJSkZ3a+V/X++pxWA+sNAl9+lr4GMcVjJkG4znjIyQCqI3P
I1706XUXfSrheuRW+a3P8XQjND/NkpZq7lv1jEEPU0yINHir/NNo/gueyMRWilMCas7QNL6m19R9
wZXCtD7lfk2IGrtC/VzvrxzE2VrYd80uoEpmSMN3CYqS7FKMST1eVkFbKtq6O1b3QK/tmmgDVXHx
KsEJLD4rjpj5uuAqmgtP677jPRnvlnB55dw157+fZeoy/P3LJ/pOgo1ayeyHMpTPI/LJUtpL0qel
gTaoNzGMR2Q+QrMdp2OOKkJllKgQ4Di4GJBeEXy4secTAc7oggkr2CoRsaP61PBpNOuxGW7H5BaH
Mr8dr9uuYQUzi1ldpVd6oWyfkdnkBNM+yzeKvof/wyv694/23Vli6dJ0Oh3AJGzjCbX/ViCLM7Vi
PQfSGYNkBcmLN7wX+yn1xb3+SBX296v9+UFiMLpYlpio9Zbm/l9Lo1RGWQ06HmSvoLKidhGvNHlb
+asltuCLALEy2UfJq3CqXTAeS1hDpoNuDZ+NzIMGC4TnwKeeY+Bb4obqM4HINsSGpphQ+ZOyT9H0
SCs1WunzLnum2b5T8CXvQO4er4QU/GSs+b/Dht8WBiQxtIfERyBL/vXzRPKUlZ1qSeeGRYgzeuCN
IjvkrWVBSH1opx0+JDqWbcJZGOHeqfBZEaD4CJtKQs4xDbLws7a2OlLxeotaPBW2KIDyTX6HNCwO
jsg3xOs2SW8r9Qm9HQGqONRi0JVuKt1HmzWftU00P/Hvse80Gz97UG5HNi1QqMabCR1ZBw8TTkS3
+md+VtSP6PlF85PevbbO5IHE9NgZjvs+e53Gl1o8E6A1A2R5egMuijLJ7uF8Uz9Mj8ysNDiJg9/2
MPw200xrCeJvnxJvfgzIPW8P0SP9VIWHNO/yyJASjuYAYDPnB8JsyEsI1HchPEXUPG9TyfdmkS/B
pizBDoWJXd9mGqkY8AIo/a/rqT0M2vuwHw9ye5y1SzRd2hcLRCNY4fDcbZIOzVD8ingEzqbpGFB8
GaKTRLQKGGsABKfObPjQFBheCZcQi+c9XP5DQ/NZ2NIWqUaBB3Llaqi3t1fpVEn+9VjNtGt4WuqG
Pd2Ra+dJ3I5d8WGuWFnw3Cj5OIzq0FekVV3uqm416k/J/xB2Xrtta9safiIC7OWW6s2qtmTdEJZs
sYi9k09/PmZfnCwniLEXNoIUSyQn5xzjH3+hie1j1H0n4VVu1025Q09V5VvTXddQR8Y9Hu/I0DIM
J9einagLqZtV53+/WH9DxfDAEnU2XVwVwB//uxALwZST3mchltEW13bGbNmmz+d5uzK1adNd2zWC
iShZ+zCahXwq9CiV5ooIZoeYcdqVP7zo/0st/P5mSAN0jQMGIY7fDXplTwx7vTOknbAll4y9sDKP
TkzM3iBPQh6Y8oKPaFPkCQIw+blEW/A8sPg6eMXxzoV+es45EYKtSOOXT3CjqwnPNPBNsNt14R/r
E6/O8y3Q59oFTZWG8EAeF+1HBsvlw3+e+3zc6SuGXnjm53feRznMYU2tjHl7pKClM1UfRoBMauLp
B32JA3NMwT8XFaYsqHfHzjgtYR9X01JFqzg25bXgz/PnknyVMLJF9zXtr1Hynmh39AHqrp8rSCYT
LGBLxiW8Wx9heTNtfoRrw6MiaIEdod/5xTKj99Y2Cw/fbEjvXyGmwMY6tvaKtmHpCocee9wZmsTG
XzILbmjeYcVXI0sbD/U+Yrttu4RgPQ1uIiI5GLDNG6GgTx60fzCdZQjtxLN5+JSoCJ6KFtoH8uNk
TRxjjyzG6kYTa/ncMQYYjK4WKJMsxuWR6YPIMVtUqUNXUgq+ttGELy9Y6d08ld/kAGOjK9iNdk/X
8RrjjFMOtI4i7VyInymQRrESqjl0XDJWmH8LqDWjC8bp8ksvfpn0mp8tQUrySlnU03id5OwytTsn
I+vfL4L0F+iOFwFC2SBuNvC9+O+LIHuyrKUMI3ZJR3DrBcvD6snoVB9do70TjOWTCHHBXyvOJE13
ytdPrkmy8metMLyAg9+GqOHi+H3yJLQI5D0NU1j5ikMYHjMG5xDyg2gi3eOcYaedvaEi+5BqGzk6
VWXw2TwY7g1ZQCE2ZEPCVLlTX3HwcZ+fvUxTUGE+Go+rfogkYnJQfJTyOKN+3eVb/YuCGrKadJKQ
h8W2MW0/NYJ+cPOgVh/hhRDe1S9lBeWe2kgfZcwixm1tD7oJZnyjGn1yPsa+ls9GugBGQzlM4CRj
5EGMcIT/ajEfst09gUQ4t2WvNcyCdJy8snpFylG8TAMozLb6oT6QEMsol2lY7vnJuMmgy0MC46hO
R3DFRbxgoyGNgPTFUbMT6BjOCCGKu9KNxIvLIrKzXXXCNgCPh8SmzYck8Bbyv2pcma90BCZyvBEy
Q0703pkQgwBBnj08ZrLNIUVPgksb+aJXxpRFuNHKMTYLbbOgzaYkp201HsoSVQOj5UM/UW+Qw4CJ
sEHyRyUs2gEOxVtvVOPSC+rFg3Am1lVGxPxI32jQCJEeRSQkjBrD9r5oZ1SgsK/+VfvSPsLCDnUS
NO3w8VyUk/alb/DTRHo9QrlDkGZLBAghp44tTeKrfstfdWUebjwLHlkwgSYW9WONASTdDp+ParJD
LWR7FO+eTcsALKp99p9OYVc9wOkIIZIIRwSX4nfxR76P+Sduw9vD0I7R3eAZ9N3lQs4qg7C4Stxh
A1XmhAKM8mLSdQTt2Npndtb0SWSRWshMcRaHU0MaDyJ1buG6DWEj2BV1JCJ96hpgOLr6hH5e2VpQ
Vp+2fMP0G1Ihr+aJxls56RMDRrGNvZ6L2oeKGknOLF3IOhp9G0ua5BWBDJmJ+GD2CC7akXRzGts8
OZzCZNd1iBRsfh3e2LoUDP3Y41i1mJFWY/85xL3h5fpsmYri6Ioxiz2YZvMDFHrRK6A5m2thU5AX
D5b/+Lla+NpYD8bUK005Vk+YFrN64w48bcSSYGGgTo2srQ+2AKbCesYjf8rAaWNyVDAvO1AKJGhg
eUfvERsq61RcknXbqBOBa2Z2RNL0wHDgUzhARkAx4BToQMKD/8566VG32Gj9WI4mbFGgSsbjc8pi
fQ8VAXXyV8aC8OxjOtPewwvLJL8XC/WeU2pNk0U4r1vmb5OaZBNuyithbg5DIvT/QB3VpNZGNJCO
Nc7BMILhj6jz/Id09xbNyd91a5Xm/weGL7bcbLj/LQT+u5y+lchWFviBG1NcBgrWySM5moshNZHt
ByNKSZzGJCqCFQ8Bli27oU/5zPXiQAl8hj0j1t3loFspkAw+OkKq8emgcXWfo4Cm8kD/UF5YUsFJ
m2rn0MSAcmrSqR+rr3TrVtfulc2qZDzzazUoyNQnPW+pjF+mrV5h8uyEtfPqfoDJQJ1rzkwT01Hg
TXweEUs+Gl9YzxTaHYOLLZ65jjGiIVEfYDcECGZX7ZYdrEtP3LG1KK0F23cjzlHgr3LExiLbsjLF
0oGfzr6PfoV3Il5LHVASWeB2faFUS97UBwqaV+2Mtkr/IPVHfvQDuc1fOgvhzXg1P1HSyQumOUE3
CbtJQesrDTsrxSh7IGHHwofwJdLtK7YRLFmCLCtrUGjZyJ+iE7PajvcL9zd3bJHUK41bDmfLjsF5
puzf7Mg4oOS49Rp2da3xyrctY4hQqCNIYwMLhYiiaG+8OIDkPhjic0OJnx7NDv4hMc76W3lsb+E2
38ofaNadBwYYe/8qv4dn4RXP5/UaAhWxRt1W2+MgKFHpEJpn93vC7aQrWq/umJzR9vWToB0nJ14R
ZMk5eQiIaYbXg00yxrOjHqGOIjCmRABD6jQ61FF9xYZkiZqJOpatXjanSJQ8eZrdBgreu7nXTRgE
CG9tsCyXUwAAAp2AMm+wd2UFliOyZBTq4ju0znSPmLM8DO449ch6w88J0mgyZc92EnvifnLrhKuf
YChrF+/iJwIsWZx2W2vPDITaSiVvAiixnvrJyKOme+/RQQo2v6KzgEPdTEzmHeY0vmUXYGjlpQFk
m6F66zHZaMa9ZqNyb9AM8mJCp6ZKOJmrbM7+jv9atuNAbB/Gslnzm1PzHJ28N2FjLM0VJn/J1rzk
b/olfZHrkYq/EymWNvrcd6WZweMv6QVJxfjsDt6X95pPE2wb7EHEXS0YCzD0AC4mapbKz1nBwZfH
z7u7TW46Ttx4ZfBgAMpRwbDgUQCFo0Qj6A6fsAkwWJrZHF7pT7amfyFSQG0dcnAUVAFgSd+KOFDI
RNedSAQmGLkHeEjGkSg/ddm9OSCoDI+9u8wraofv4sdzYIfB15pl4P+LQcBItCJ2MbXNGupOysR6
MJXKD/WLf1Hei1XALfh3zQnB4y97nILXG98W0hHchP8WnVaoaYkZPsVdvOY+pQtlG5zgheofhMe8
io823uYX5wuanvfa7gL2Dd5OdRTWM4cCoCIDc+S1q4a01TUpZi+cU9YU+yTpXj1kHIWikXzrziKm
RBthzTgpXKMxt7ZqO6nYEGDOU6qEI/eBUNdpB/+XEv0tZ+aNbTPT7CaBfZ492t3zphw5l3mebMXw
mXkpYKlokt3eqVSdq3QsIILmEykbD/X5AzksFZ1y7LdsgOALTPiIOyje+KIeAU+cvPiGj/KavKox
FFh27q4YqsxqQ8fSvDs7KD/IBAIS3mHpvpa3mvzjsXDQd5SMBm0SnJ2rdS6hVD9cCiiQXz4kop4Y
zgKGAnAUsfvgXjmEHNvmBz9bW3dvIqPcBykegTAVrxGTAXI6ynVyoHiNHsGa08CMJ74/eprDneXS
hGP1cBDod1Mgjws78bD95nMVtIHZ0j2FAIKq/t23cDjFln8Is8ArWqEUA2FZU3tES+SMI0R8MZzH
cVxj/IBkecQ2mGVD8QtJkgEGCFpUQiljvjzhcMD9iT/tEibqQ+os0V8COxXg9luImvaVsgTmXA0H
GOUrOlN6R9IHhtmmDRLC9vvVvcsNpQO+zNq61lF1YKMzSqmQsHaYIGpWmLYAkjEYQxhQzLEljU8+
RcMD/5q9ymYE75hnAqQOlgyLktr9NlTxk3zOiKEdymgA7EF/+3zPezb9cfxRhFMqFXboGkTFsYuF
sczYevag8P+rVzA6AD+Am/J0Z8j4NbSYF3ddXKo7Pto+cO4Eg6SpiPXfGoiPsrmDKZTPs8bOmUh8
emhIX3sMdSb8RCo3xB2mj1h5Whp2Uo5pnsmx0KwVKn7yzGio83SCZiR1hjuSslDnGlwB4G8D66Vh
0hSi1g9miJwNZSEiyUonkbwCpAJyxv0l1maeAFFpElDoO2N+jau+v1TOKNaVlUKK7Z4bnBob74KJ
TP7JYEMjH/OjgN4HNhWNSeqAvWLA8p5LGBtIDK0QnIGFTboIkfsMvxsJiL62u5co++CRwwFKz9Yr
Z2UQjUN1iizIAk9AGxONnSP31ieDHFQP3gbvuzAhbBXtDASfjucYHnuOgm5SMlvCBIW4GnfW4n7U
2USvhC/6gqeKyJubhu8J012mLtUFRLzGqgDyz6m+9cwCEzzpuF0j8X04vk/WtQVToaa61+JCedCT
PN9jZPUzbULJTGkcmHaNjCa1xS0x2riJAwlcA4oBl8OLxza0WVwGwWIAfVBdeFQyNapGOvkI6XLA
l3iuDUB5aolrPMmv5d5EVEOsJC0XZQ8+KNHEgqFI2i+sFGnD9uzvZNTtoIQb9fZkMMdsthl5X22w
woRLXMX78gvOunZk7CuVM+aBbDcY7W0xD8pffWFMfSu8m7wzN5yveRdMoL51eQFJWZfZRt4In3gM
8vf7d/5hwf1LB9o4RkMeRVY3BgrGMYMOEXq8067pTjxswOHlb5OK1EW7uGnCDKg1HvxQJ09qOYTP
vELQlPbNsfmUvso95QH78o0/hAeKApj/upuyS84tR+pNvJnnemYBEsIg3oRXKhME2HRyIaGy5Pww
fWmGn4rYGd4QgSmItjWcCz8p/5WPuEDfDp+MWFCOhvFQGNUj7hiZi7k+TXbhIB4fnFOp5+49bDYg
P/OBEEy5KhveoKC0Ge+qJ5Me3zbefPIFTu0ba813BnW/u6vfTDBW2wSQpOOAu4QP3is4ENm+5I8W
GA6cxZUJ7LbIOCJYzCx4zK0AlOiGgrl3oqgCCqJYBZ5/OJSxtDIhllt2sQR5MbJxfg95dp8cRNx4
70uQRwTdh/yDWRisfWMcPfpPTsTBpPhO/YarEjyTJaaiHIazdBYuvT3GUXAudGsmNOOkWFCk5Uh6
2rHBH2Jzz/ptx/I6yEdS9usZ7FJ9yJkWjymwA49lsBEKkNHTguNWM+NegnKlV3nFCI7P5e63L4B5
jmm7F+mVi0Ysj1KMARMOVWjTFgL8LzC4LTecCSBs37U87daAWi7dVfqD1pQ64S9lBKJnwj803YR/
9o12JllllyeS0e+cV4Ed8QJ6WbwNQVOH54cJdYaFxfnNxnDPL8Ln89ZBrvZX/s0kCICgTjT4wat2
Sjqb3oKb3e3Jsgrti7Dyt/rKWxH6fmZcsECcxm+X7/W7PzRVIS2+TSHC72GgxinMKRMh1sNaj5oP
8wZGqli8sGUxhRlatPTT0W2tZmqMfSAJKMPvcfxRj3FgS95AbuVQYvOkZqDTkvFVA6E5IY7hDX5j
8Od0xJ6zfDi9JAW/H+bwNkUe3yEBpEfNWNjNAdDJunHiG9aUzZpgt2FDt7ETqci7vkXSquJBsWpL
mwm30ts1xz6MFmlWMdbgOjgisYcYPKisKz154iz7F44giweJcPIW4E+T2rD9X6QXcYHQcmruzDUI
Tv1gn1I4XX91KRHg3aZJp8UXbBDrULHtcsKiOkAMa4ukGUyYO3SX+MFvI3WEzrjwF5yY3qH8sJbF
Lt7nrwr7Af4M7EbOEDpsfDynOE2kV/xe+pEGT+hTnkN/2sLpXiX+BPom/k7HHE62tKPGg0tvS5hm
4Dh1zLYsxkWAQnKAHrh9e+mFMx5aIhcFmdU5IaS5mmtzXC+cfbyoZvrCXZhH6WrtrRmrP9mGewsM
eoC7UnhDHw7nPzWMSYNtxyRoaeNw33/5d5HTjb8tyhO3HOVX7YuAgVV1dA7FucMnlmnGl7eBZ2to
P/BGpb8V0yq6f+iCA2HwF8L724xQM7uk1U18g8K1exBsaUVHFXFl2JjN3NOkfoumzdxaEPoA7fen
ucWvUe53uEJFnEiaCDCy/H0e2rTqs2oyWg9vLfTkGI6xjlEwrvPGFATguBz4dBwGQCyVOYubwxpu
XwMdwc4p6RlL4lQGMOiMMR6kOPHYZD97YygFU8hCRH1QOoK/vOE4g5GjhjTUeaFybL1JHY1qMtyx
BNJtP50VhS2csZW1DtCgcihC7gA/ufCASZjjP94+pgvBkAUL95iSutmJd45q75ZZbNlU5bZyjr7i
FfiosC8u7Ij6MX+jGQf8XMfLcF/KK3HOwddRoX/hXoIJiUvbX9hP0p+ptiAhcfTgWjJmesUSwVm5
zLET5oCqZBA6Mu7t6gYRQTmp1O8KWtvhhe7O2iunHkYF/MB6SMca0cmzXYcgfe1Y2OMykmGJTDf0
UyP2tw30/x/edwq7aQhmLz95eMrxV7M6zV7Y27wdaI51CgD71UO+xnhx4Ry8jf/BPA6+1oqI2fqL
eowTzYO4OUpwpzxR0rP5gF5aN4NvWow1dRS/g414WzaKUzyX9u6iC0fdloyPY3VXj4wHnXu2o6iR
1VG2EO/FHfUFumVtovOsgZzWJMiBvfg7k3y1cQ5+xWkLza+1iWA8/PteaAOu9sdCVgZ9EYYWGL9/
G+w3WZO0MkThHbtwRyWJQcQvi1DaGg/rnHhF4zdAutvio5BntHAgJa6ypEehmnWpUL+UM0ZB7K9A
G6QKvrsb7QXDy4Atk8LdhMFNgqVAcTTpTEyVRuJYQIVL1G/3mkbL52eE185OnwbXKhnA7eQcbMY/
GQhgy/Lvy5S+MQp6WavjrBQQbB/7uxvP3DcoTNVSCbE0Hwo/D3xp4K3SVE1bmptiovPirrsHCyM/
RXhJPlAiDjanxpzOUXwUGHPhI+pNrAsvZPqJISjGUtlVIICH9vY5Ks90fOFnhI36bECVjVHwEBcY
5KzogOlCL50/gss+/Ov8vT/w4s3bQ5VuygdePXG4jE4924jHgA8IeTygFQKukJNQZDPtR+FEe0fC
PS/f+HOwsF6YUJQrj/pDXft3N7AprZPtc1x/YSOPGdEw9G7kNeUg79XF4tAdO+fkWNJIAuLt1Zd/
Lyt1YG3+sayQ4aoYKKi6bHyrUchhs/oiYHdWUPkmNjcu7abIL3DHZX7EPRdH/ou+rFfeNBnOTHrc
ZIO5VmbHt/g8ZE/6i37mqdP4wegf4KzdF9M2HZnHJ5Yr3oRJTZRNmptVDwRpHH6C5gdPO/lPBQlh
b79dwjcGfdwZRpbWdb/L7/DR3XN8l47i0pq6E2+qLpwpHTiFRfGub419BQr3E16k/WXNDhm7mv7L
5UXUv93DMjWEpEgxGUiZRl+S51zxJmACKY4T/kTDBBYo9B29bIZh8S87iBQKJdsnp7xDobQM+0Vz
p8a1NjvKGO/Gt4U6CvnOBxxgS3JnuEHCt6JBwS2TE3wLD8L2NUitE3rAoJy6FT6H0ycELRKwgx/o
UsZfbrCOVwyGLYigVGxTWEO/neCsj8jwYurY3rLVffRwNsaWJbEmaeOlXHRv1kV+6EtGi8FOu7d3
NuJFvDMu4kOZEvZeo0z98N6pA8U3nDNlFBd29kKb/6LMbW+cT4oxmfQUXfS0IC7OVt9GAMUk0S6e
Jw/Mgc6ITIAHRY7U2SRCy7wx7ri+wt/sX6Fu9xvOPcqlH0Yd1l923P9c9jcOhhsGdaSkTPmfL9kH
drWUfWye13BnDlBaf3Ee6Qn6BVCZ/MDUttDtnI04p8tN3piUsSEBfrWyzREU1CO934LoUItLfP3e
bjB++jDmMOVjcNfzcLirCxKFkflRa6BB6Q8MqqC8u/hnjfIPGvMqPwnMKsDpqIv3+S09RnTBK2wl
64YgObt5hz9IU8R8MlHo4aHT22CkMCFQbpIZqmL7NqA+mHPIBnaplCa4R4/9lJgjG86kC66FFasF
YcPOwFeSEaMp0oicH5SQv5ji/91z8ALnHBNlzSLr4NcL/dt6IlIzzlJHFnfYKMfv8IPUhava1ZRN
D5sYAcB9abznP6l0fxWaf3ysZhjYQZnGMAv97zLOA8MStLAVd/Qpbb7fhDu00KAW5arZ1Uv6ym76
LBdKjwL/ta0W/95oceX/Y6flqqmBBwUSQSni0C3+dtWk8Al1ZXTiLgQEAkAMaDR0BjtnOV7XyPNW
eG6vDTBPZ6e1RLWp+DiP5SuleVGiENBf5SfWLBMV89WrlG5MvMPXOvHwSJNGrreQ5k5MnBzC6E5Z
NdkqBYaDuj6P5pJyc9NZddC9TW3cEgaZrviRp/skP/D/mkC/7e3MKz7l7qMkF+4UQAUAnc5pFUe+
OmMIBGRxeoId4MyXlnMwapf8tXt8aZJlFhzzeG0wJvJfhrdwnALp+HOhXZKKUiGg0s7okSQoGsa8
tG7Ri1aNAmUNBCTqZA/7U0Ttfb1yopkfgyq9Zh9wPAz+ej5/JiuFiZA1d7xjLYzdbo6NFszvhKFd
hoi3OOnRXRe3Tn/V+xHy0q5dWNDO27GUn3x8fd2LIwKKEmcmb4qDCOjVFG85/QY05xeBKVkFEgHi
IeQgJREm3ph8xy6JdBLwHhcZqnNFiumn3YVOyK/RUyPIS2qKmT/6ChghWme3GgYmC9+Hsyy/OdLD
ld4MPZqCcypVM1ArAmfK8Bt66IsSLZxF98T8AWPcKbQeBwVotHl+ScHWMpbkTndfVnGmPOnn7Q1v
6MH/+py186Y5PSnZ9eedXA83nMElUqASCM9XKd36BwtEUsQ9gtIoxn15MB38iJkIckMZVmClWwUW
WQiMu0tl4rb0owSoF4/nW5Zn89D6AO5hVWGZJC6f4MIDhFNHk0YpJooM19nFxUKbitWaRglvYn+q
TtjDKloMf80xVr2xG2Kbx8CAwjfdKEx/eXkrg6E886UcCJNGP74Vr+JE2FJUgAEyD6hek1dMRuX3
51q8tM2YEAdKHwWoAIYTWrwCLgos9mFWr5/owNojH+rHM3WfPCJvVAFg4POUToD+YD2WwtQSphjL
IqTBadzdpks2tf4rzWz/DFbl+IsW6aQy5oG30nKAEvKJRQGdT1UoiQeii/3q4ym+l/F7g+17hAua
isVf7691oD7DhKvOwuagH2V4D4Gt6JUx8qsU821GvqwNxqhZ0o19F+NgOIyMWI0JMcQRSh3vBWtN
HLq75BSBQNaZYgtqyRjxI0NZXEDDEfG6rVxxAOrT5zJL/Zmg9y90iH3IPW9WFmqjwdaSv1L0O4MR
IzyoqW9upb2pAogPESAbRz0gmUqUL6H88MD0NQwP8GBaKtmsodBU4w/tJYkOaXpMgom+I5ixdHYc
CYKwa4Vd7uNaqaxNZ9MZ6EN2GsrZsc4L0WjxQnueTWqb57yhUSUpIZD2BnlDUyDv8gBTBrNpipkY
g07g2Q5Xba/MCBYDitdWOENJ2lRRlmS9GGI76kdiJYwb1kTkHfD39NpXVdVt0cNWFjleJBDOmyI7
GHgTwcIIjq20TwEvGoFn4H740dClxJBmE15RrTyghHE2ZM7ZxlUBYdOR0auXqtgWFA6BikSOJ/mW
Lzb6UhTO2VuMGfTg1uK2hDnM0CyZ4Yu3jjCMmD63z2PQLyG2oBVwp5/G4ulvqyUgaNme0+aswkug
m38jJmmRoiQ69SGkBxN6CyYKeEh5ZKPO8p1Dlu6M7MKVvBT0G5BDAlUxa0/RMvRnT3eKl4dMS1K7
L47yTnFTTCDwnhzOwIN6TO799PmCOIMXhQ7cMDeVjqnSRJ8xpoNUST+nTfEUfQj3FLfII6a1nYoo
ZFlDT6+XkBMMdBUiamYqESgPXrCm9zEuHK0Tf9WuEvkTTa5Xv4YG3EO6O/zE1M8S+Vh+F83XsH4l
EzxgC/LGAHLmOih3EriIW87M4KoFCHjJyUDxJhCsDC8oDVrbcYjNE9HC31y5xRpnZ2VvUfrOm6bn
8qKIEvup3eVtqFwbdSed9Wbvoe+/0EwYL4zJsnSN51pEdBrKxqLeMApiwAWfxxh4QrOhpdBXObtW
E16fDvpXqMjzhEGfIBGssESNoaST8rkxsmOIp2txRPXkzPOHjsB+Iyfvjddg//byBMHAT8vbYQEn
vGMOVsQXH/5VF2aY/724+Xsl7s5WdgO7zvdMbzweZzBzzVlKJIX6pjJHjFdev+EFrLwxLGYOkVNC
ClfEFfaMqpeu5o1yrFTJ1YtH2LbNa2zcX8WEtNoRjnvk5WjqGKGUEb+GwUzwVsEX43q3QaSEk5pw
A7ggCJWillh6HMh5R1qSUTlflJnvz8i3nz61j0Z5tRied+nSLdtxd5O1BQMHB7NehkTWSaOFwCcG
eaYtqgvCbKpojZGQuwmU/cR1boK5csujtcB2oJIm0CtmRTd2G1SJO+IqXGOlmbMqmOfWQRq8WkDB
lDOAP7kVLbytCkj6S5BWjstAoEN4426rfm00XNu80DdUDXl/qYOVCkBPNxIDJW19yIiI43TmVP0C
wQMymDC/NuaeIqcHpOoJbN6l8kqDY/uc1s7934WXNHRff5R9v9VdQ5n/e90lh0URBhnVJnIzzW7T
TX8PF8Zddi+B8MFepU2GFG0Zgge4TkDrOvn3N9D/bCSo/ExpiDISVRkQ9L/fIFCtJFMSvoHzJr4O
it1yqr45MxLrNOaYvMb+R+cQEATBZFeqE515POviia9AbC4CEPtTJ7xQvemz9P5gweDSHeAQP/KR
OLflLF/LDHWYAhhbBgUpNgpjHGeggH1xQgkE8yJC4jRnWBKNVA53C0lbn9sylYuIK4qA4i8erOba
11bZG/0VKZUOjAkSkI7Um9i85T8RQv5nFfL9oQz+mzI6cpxE5G8Mi1wQ0i70Qfac51y1XioYMRO8
unXIKP2c9Nd2Z5w8nN9QPlZTEqEpz8gwYYKBWQ11AMgPUIITL50vSp/w0cGmgzy96JqIxuZY9soY
14s6X1QdGxDqh+jLA/zRJ8kHyBiFkmyukpdW+fLUt4haKNwOsOmQPS6KMxmGJL1mPTMuDlZ24YPT
Xl5WE44TYfPsIctiMFjyrjtLuAT1qqr3PjbaCVrNYEWQeugvoGfjICZZ577qpoY48W4EQal4ECJ3
ZU6ITViMAN2YFoCMrv/CIYz8MDj0D1kZKQy27Lwi53gFB7gUbfgVCuFFOW5OboXH0lQTJpnx6VxM
pFXtirnxs73g5c3IAysD60NVDqY581IsDsCT12awVofqNN90sJX3UvrgIC2LaVhMe3yi8zOQcEqn
wIMQppWwDDCbRDo00atVt5Lwu24fpO42a1zG+NeM0tqRvIZ2Vc18+l64eF70CWbO0FdeEVMNW9yR
55ghw+mdQ0B5ej+45cl/UsJN/GeQG5EbKGnKd8hKrRotzHqfIAJSCSPu5JBCAI6vY3agTbTnukaw
CMyWvpABLecXg84bITy5FuAS8QQQQed41abZTmGGb80jGvv689/vvPS3dx6yLUtbVFVF0r5hJr4q
RygA627XRtsOxUgyE3DXzM6uu3j2zKrgayHWhH+QwSy79RVSw/SH4ccvX9lvL5kuwbYilxTDDvG7
72xZKIlb5km3ayAyJOnOyPc6Hhe+g4N5eA3BpqSDZNqk2ljKIiJCNrya+RjTOSN7eO2tMANb0yHT
eBspXPRy9sP3+4Xl/uv7feuIn3VdACxl3a5kaldj97XzK5MB4U5wz86g0QSf+Gn1SH8OZdGui7ox
mByKyv/4rb8dB1GgdM824qbU3QuGOGI/q7CENyYkvWMc6aQnFS3RoqzWTEdSeND/Xhd/MbLi4zGs
JUAWK6j/Uc9++3il7bTM6ONu56FypYEy5a0IiUSb+tArazLupVHtrrWWCTgJIg58eBS5GwlLNWYX
Xa3aGeYGeKSJmyfZTvVR6U6Nf0BHW4bobmFcHyuOOYkoLhQ27rQJpnK0wajUK3jomEc90x9Ot7+h
Ob9f0XcNYKcUchPT+uzMfNoLm649Pd0vvdqYBhrjKfzDjJQkxiOIrFt2s3/fzz+GiyaSJDTteB2J
BF1Y35ZQ9MyqQjPKcAuhp7CIk/bxcNjLAbluNJD1S4ud1r8/8Q8Y59cnquKgShliVL692LXQPV29
yPhEca+r+75d9yIHB1bms/wn5PXPxUrNIIowJnU+jK1O/m/lIJVpg9nKM9zKOp4ZX313dMVZEezk
doOzsuqPS5BhjmmppdkW2KB//AZ/udz/fINhfvDbei2FQNaFgm8Q49AgOQdLrOYmx2KGKN98Epa2
qsuNAe04yDRKOMRUjHjljY+Lqxxsk8wc58w8//0Ifrwt3556L0RKXOa4eOdD7T4vMKTLsfBQl3V/
x8K8xss7RRmD2JQJHcoOA2Th319BHu78f/auX09mCOKVNMS2v/78t/uiIcUuDcsLt4Ww1gFM44ax
rUXL2syUBD1OHc3jemm4KyGfuf48a8emt8H8O0MakBezqiG2giQZLOzGogA/+qcH99fnJus67wXf
8A+7/U5wJbNwuEUk+8D+lGVyDQfnb4shif/+75vxl5dQlmDLWqbJOaNY31ZpYjmJKHvuc+ulW/M5
cTE9YWniuISR2Axn/xwe9L8/Ufrb5Q36ZqRZkqL8YfwtdGkqpKIebIVUwaiZXlk/AIr63t4r4VWC
cQrmtsT7wd8aJrNsqDZtm8xEx5j5A5O4ZNL1+Pd3+qMusYaDHo9CAOZhEPQd1q5jN/a1tgy2Zics
TVkgKVxfhh4JWNEH07dV8EynJYoUFUmBGMeze+V160RWVgUCEjWO1qL0XmG7xrqlWyQwQqg2ri+v
nsHSk1eBfPUgK/77O3+/jf/7ypaiESerSeZ3hlIV5JoTRRlm2PJeUT4Z/qBqPRbSUWrdCe/vvz/t
e+H269Pwa5fxpWOY9H2dBJqf5p2EBpQrMixiHzcBTouw7TSw0H9/lPr9mB8+S8ZLGWN4Edq58m1N
amLuybXaBFtV68ZCPpf6bOFnmLh53aJL9LHxfJd0psSdZBfue0ahmufbWmJIhZW70V4DGJoaY24T
tk/cwl1u7hmnV964I7c6FdlWlM4CqhsLZlcjfaToLtviGgFUNnnNzLdkOGokM7IewufMVxlGN+YG
v5s8jy5PBG1G9vHvK5a+TyG/X/G3nVpQrNYXmNVtW8a3g84vOBTVlmiDAmI0Wgtfext2xOiHwcb3
l//XxxqKpWPMaUCy+Tb8zLJWrgu5DrZxChH0RKwrG41vHVqCRpriyCzh39f5vZ3/9XkWUmQ+0WCC
9O3z4qxRysoIg62WLRoA2nYt6asfl+ofR8z/PoakNI1SEYeDb0fMUyfdQE24LAqLvmD/ht7+EsBp
JDdE1UY1S4PTDnOsotrlao1N1k9HzN/eTdn6/28wdBi/nTCm30ixWfANahmPDHTy2pk1R6URBEtM
A/99V/8I5vh+vd9uq+GqneOrw2Psd5ZEesATWuukiT9y6d13nVGVnRgkSM2p1n8iiA2v4u9H6fDR
eCUTxq3pw2zu260u9TxJBKxisFQBpxCJo81Osr9/SpcsJpiDO10TG9roGBQnG1/7IT9Z+ttWwRdg
bC8RE0NK0Lcb7aGzbxXPx51IxNUAq+IUFJo5T2p4y7aRNgIU8iiemZWJWtwZR5016qF811Bn/QgZ
dEbvIJHa+aWox4xiLG5B6ZJNDwM7rrBjFiDy16SIOs9tqjL3nigEvmkyXHiuN6sYWJnM/mGTqcjk
PWs3ZMDoGeaQEoRWPBk67/rM4VLi4hG1n1VMsCj+wcHNBY3lrX/1ynZmONL0/zg7r93Kja1bPxEB
5nAraeWknG4IqQNzznz6/yv5wFuiFkQc38i2Gm4Wi1UzjjkGdKVb4t/SeXF7RqEafd82j5gyaB0v
WliGA9QL/YaZXkVD/UvbR1myadxh1ZnVIsxAHncyYq/G0QVDjkJSbS0DopgEEUbNJP0HwT6iVFJT
TglU83oI4Fqwnzw6mS0SUEWoXylhQ7NwY6HwE8IK61bSlVPQQlTRwcYHBy/EZimpVmO8t6q35feE
Jfxs3F9Dc6qrOzolXQpVZ3MqmUXoBuZ30WIvACP1kUMnSKGPAxjaaRByhvpTs2BqUmG5yvcqKH/U
gFG4hlDX/5ONyTo0zPvMzA8ZvfkOsLcV+2tfu+0gb8gE1zxbasfdUmdOK7WZwUMgWR1g/UsfxK9U
6d1Q1vjdmXt2xlxS93IcxzR1+ICnh13RPCmSLfoKQoipCv96sbYqPGfTWMrB9GC4K+IrxLKgrBvc
m0SHmeM2AOLXeCnKnXBpAenqAE5LaID8h5UJXjeDmEq3iOO+2hsnMwwXcYDgZCiPcD1c2vDWmpr7
DJsMfEXjYhxAhLnOxi6dZUvZv7ftCzN48MIBkditm1wn8Z3lbitGKmdWdsaz6SYAH0chx/s+PlYU
eiPpA3uGYXDIcYn3S9wzp6njOCOdw6XBA3Azfn6wdiZggQoGnAKORsVGTCyT6VqpYqSufzIRkXTB
DPce04og5OGLahKQHWC6ijpfcuKpqjiLnuFXX3myu9cmYUjEOylULq28ROiSyUpK+yGdjZoBx4YS
55CiGEyb0fbL60rZ//Ipd9RhezCyvwMmo2qe8yzZpu2TTtFYn+E2PuNcdDJKBME0WHuI/75+bH3Q
Pc1oLV8kltj5f6576N7RrY+Dx5+38Zxv+fKwSSxWDWPa1Zl4GD0fxQWX7z2Xzis3n464xMxl9cjd
vir5rHNp0Dk/rjucZ5S3LEsk7V9ftFP0jqhF8k+1ureQI2ZmB5WzXL4KMpg9D42M8ofCFO+48rQ3
q98aDPjPvP65K/95CZPXj3svbmslDETYm8OQgNOosj9w2LdyC6UBcHc3PsZeseIr+NXRKq2jWh16
1EHtzt5UTCBVdJTbzJi58XPrmlz4NCnh8Ky9gBzqObGeCdt6bS1bjxIIL+kKfzazD1MYGX5ed5CI
EaxUHL2PcuCngCaQlYqCHLdJr/YG0zDSLqFY4He/GtTUUe72URGyZs6eeiYP+PLQyfc3GqNFR4mH
DsQRCZjgij73GIoOPCpQAI2i1wLogTs2V2EUXZqQDQQm0k2av9KZxLKROYpAh+fqS6681hAdjcDX
awZn+vFBVouZWOjsJ/m0RZOjMliaFSuu459KdR9Jx0B55pMQwpMPElHMfxLze+jF7oDrEwwnQKIm
Bo4Oel8IQTScLwN02nUx4m4BC1fje9qisltfRzCWecHD0KcLu71Ls/cOqFZZoGM1zljbbyUVzoch
Y2hFr86CdEVszqfzERtdLcMs4598Wv/CPZqAtsvBAZpP0Vy0i7U/hnVQNXVhNA9hlDHeybFJ7pQA
AQNqKDBt5auCDDtNGZiomLqE6vDnQ3zGbqJDIE4yg8yQakxaeaqZG1mmj/6JG4wsWNtcY0QC61cW
zQfG584uVXvVtsnNxQcSi/m0IUYUygAYGv+Uxg8j0TfsnKOR0pm67oJXs2U4BTqhMV3r7iEvntps
2zcVoymnQIKNCU/V/YnQhUkd6QoYRwRyUmL0xDa8GTvyrQL88eE0DXZicm4Vetiv66xUOR98S/ZP
WfBEXh+UR2I9zaYDrTwl43Wd/QnQ9M2eVLgOZyX9zn4Rk4L+R10B1ruvD9dyx2utLvfR+UK4Zy17
f3ikFK35Imkz4zXPeRODcuy/D5u8aVx4rW/WPEwG4ikfFPm6zU9Fss3aq7wD8gM0QDoALrK4s9hQ
1vDz8fvWMvnYakcxCCBtrshUkiAgCe8atcNAIHJV2eumvCQh5QxitCNgQMKHNjNlm3OFLQ4g/hOz
bZqOPnEUcmpaXhj3WAmGdJLkHbJtQcqMAacOPTjRm0FdwT9GYkCZF9cLtGXVbElwGPaCfmGbiPQH
iTOJNpy7iaKbOnqVvF+5/JwSic8G2eeOxOf1Tqxa4MSq5tQtNr99oL+cGifh6a21hlLc3JTfubKL
oVBkYnsgX/zGbZCNZd6Z5BbiSLREE9kI0+gf/HiAMHRsPcMcxDHgbX8+CWc8haFopspR1JmtmnYG
HC2vYs1JiKno7dUoWbZC2lG1HvFUHAIwGj8/7xuMQpw8hUorvQhVgQ1LuJJPxkglSs6anm6uq6Ez
8NuF7ZdIiqDBZLS4S9+JxlWiXD0A9QYN3fgQeHSPD4o3F0ac8ehfFjJpwKSh7Plp5xOUJ0cRThFM
KuQgGcQueoINZIQyBtKlMTZoSqIjImevxexFFDd9UrQwFNyVosAKZlEM+rodbhmppSI7ngjqHBM2
Awb4KNJE9oLStwy8wmaawsqusXz13IU8++0NnkmVmZmDj/v66VNkRe5lnatDvqjdtiBFOpQlG4ga
3Y0rF+jGfpSQf/78Z6/Up0dOXJHbJ40XRmQ0Qre1I3oCO8QUDPU+czO/ucKgfN9c07aRa5YF5+DX
zfVHzdJa32DAMvkrfAruK0Qip+xWNPcaIOkc8qBlKBaEhgS/2JxDOxMWOSp0pkREGmygU/WurgUC
Woc4Xh5e98VSVm4c9U9lwhRu7mKKgInOlJQpL2C2LePi0tZ/B4l3tKUHm8GYn3f+23gLF+/zYqbo
ISszrSquaubU4Ljb915365c6xBM72kq+Mi6skNKNvERjtW5vCYCElLGH9AgBA1hQwkZSY6O5+XlV
58weq0LKmZIZvfQPzNOnM1gEXo4eCGavhTKpDq7s6pGzzxGsYZlF4VrcfsTp5OeZ54pPPzkaDiLK
5HSybGncsK9HI2rCWHPH1BPl39b6RTs0GbcqhbKdB+gmhSbslRkCTkWUixDANGaiVPPM5XOg1lU+
Qh1KZRNnOI5eq+aF7J1UYPjaH085oD2URQdOoRSumJn3EXsfGNfowfejlxVug3zXUfkvWDMTuw4o
ZhWqTjRboRfbUliOc8RUVqGo0EFoRdfQ6zc62K8QcsxjZW+aFolAKD5XdbHzzWXk7XzIB4ONVCy1
8CYsd64DKeIrby75NRCqHimQVV89puCuT555wBdoytpwjwO6oyr8mdZDbgpYLsXJSj9BXeeXl42z
jMPFzx/re/nkw0CyV9A32gj8fP1WjdZ4ptIq0pFghfGXWj9hG23nhMTWzw/6/k2+POhjCPjTYbR8
IyuhF5KOQuu7uGAAIGECE6uRLH1nXlt85r20Scgp10ylBqFo8LlL6id8PHTMU+sZzsyf3+u71f36
XpNw02/aMRxHNlCFVWw8yZBOuRs//ev8mW0AzG3h5FiXrasHjssW0s+mYDqM2wpSkaw5kJx3OV4l
nUl1z2QN4uUQf5J15OABSH49HYGtjKot6dIxG0E2BiDDW1JLKF2BLqrmRoRPdfSUQilHo4X6wM9b
eyaS5vG0IinsMYyk2JMXTu2kDGMFYCV9q5FBTdToiRJDiGRr9yjBuYxjpyswY83PHp1PT52EDXkw
9kUWsc1EUYEHYi9a5NGBdvKS6vTPb3j2i9KmYrQT+sdvleaw6SqCFPbXTo5M7BQQFuhbt70XXUvN
28QzfZSzb0Z0qJqkqvxjkhmnchiXhsFZJRjN4l+Kv8QLaP1hvqT3vY5ECk7DhvK5QP9NGVkj1fIJ
f7l+PbGP7sC+DEDKX5KFpxDkIFB6SaCPRf55O89UMb8+VmzAJyMjZ2ru1Jl4QXWvQWVRH+hT1PIf
0RTEtDXOygJu3Vkx5IT3Pz/7I4P+6vUoBBDpfwAeRKHm67O9OvQCt3akY8LMlvELlkRdXpnF4wjI
X85gL9H3VfSkhPuxvPHHO1qVgQmV56VePtvSa1r8MvP8opJh62d80EB+MgUoy1QGjiJG79xfwzKW
63euDgzw/z+YQkWPlgI4LUvhaEyspdpFbtqGo3TEgkVAdDZU8TNYGEhdg49ouShgu2EQhAytyG5q
b4AVhQBnNqr7HjoIOT/KjzoyBiYTeF83UQF8kPkBd2/sl6CZaOza7t3oAA3YG4g7VCd8qpNdp9q2
aHf08qBR+PkzfqPCoJvLzaCla8PF6qAG+XUFfRQUneKUgLlBDOlUtARkzQkgvnbg06KlUTfXhHKW
X16o8tEVaQXFBM9YEM8AxLqM4AwzdPjFME8zSzu7OWjVQnxvqhTgJl+paB3f0Isc+5+VV0X9bjFc
Y0FmVJJhGQxg9BXKBsXloBSHmvE+EWSKlcj51oQ34OfF2N/jb/bp02Im+wSyykC1ryBw6O6G5G6s
7oMCWbi9EyCoat9XSGvYrUfBEiS4Xt/l8D1V7oLxgpL2YE8H0YWNLIEyMIdmqTeKG3QQL5tBEAiD
i1BQ0em1raeYe6ZpYvBCtnwaKpCDuaBdgk09qxdV/eDrfzK6s4Ot3KpQ5zDlzYAhqNQAVgmrOsSG
eokPObp2tFIhKYBZwXbSY59CUahlhyax3m3pzQh8HgG9MNMwmIaWwZW+emgRadJ65skg93Gr5PLW
if3NAFaxCPdSeldBjxfDtR+l9wVBmkFveAAKr+WPvbmsoCUt0KyONlENcQFs774BDRZqKMq7FL/r
zePPX+NMqM/XAKtq2mBmMbyTr5H4Y+6gUUc5OoSo855wZ6Ar3SExTX2PnhG9Ex+tQrlS5w7lufhH
E8Vpw6FNBeLj630ZVQcobxV+BJBYXQGCHBfo/C6A9e7pAlJ9aMBdZF5+xVI6BDUCjqxjV1egrxed
8VY4M5Hmh5Tv1BLjdGCFtITcvTXxApVfpG5qcU+YNmAxfb7V0kPC1PRGVW9s91qzDgksXMxhjQyO
w/k7Sq+wMoaUtAf5xZGXJuNAoYLWC4wvtMl3vrXR3FtQFbZ8b8T7Lnka+98SpF7ss0gU6pssejSq
pzo5aM6LXb0qEfAjeHb1jTygS6r+toWKwbgovLfOORkR+tY7C7VF/TehNqhUXXujBNfk8kVh/q3s
rTEQAuwN+yoBmT7upG6j7gvtaky2BFl1P5MvnT090JUoFkEeNfOpaKxCe7UwlJQwL1wzgtrybRr6
nHiiFQpDhrzx4J9xb2fO7Lng5/NTxZ9/ctajnvhO7nJmXRSCio2iX4VQL5dADygW7RNw9whdKA9+
c901m1La5/ZRhcbM2zFIlapzLvBcbESViLaGhuP5BnxT7VYd+s4nPyG8lBjBcZ2cKYWDBtCAeiGt
yNAxLiEQpFRO7NILk8f4drslde/6ucBbxJjTI0wtzyKJtVTnn9mcT3sTKGWuxpLiHqtyWUJbxJFT
g9+B+7eFdgsfGKlXZnEQhStvW+rHvnNm8sJvk/jCD9LRtx2COMY45EnoX6axIYPqkI6WwTDGoF/J
3rPTq6Szpzh8FgUNMnksi9MGUM2A/EhfLenRFgQiZMsP/+WsOCYEVbQuOKYT+2YNvW32quMeKSjS
mgzzl9G9IbZTstcweBHGpURi3CHh9lUQrUyXA4MBnpml5mUEMaRvR5cDzaCZZYkEZPqZRLhg2BZk
AYTUkyNshJFW1JZ7VKyHtIEKBptLD52dAQPGPca2GRqsPdmavRnnyqznjuznp08SlSzy1d6JTVdk
Z42p/1bbNZFJBLZmtr9w7lGm7FgfIEId1PPXF01rGkiakiPIlv0qit+Jv3abjcqwGjHYz3t6ppYm
2jf/e9TEeie96kFEXLnH0T5AOmqvCOQjhB2Q1yogoO6h7B6RMQVGrtGnD+V16sGdEaIaUj8k6ntM
mDZK0tXfn5d1zlgho2rqIFwAG36jGy6Uwa1GNuCgmOvcum26NfkMLKGR+zC72+d86ueHTU67LEdD
1fiJK/Lednx0oEjlXUWWnx3kLJo7xWfiSmZdaBdQI2RiYho8GGZpu0WPsUFboKIG1K2iYo+kMuY/
AGllb9J4oSq3DSPz1oIB3VKbYTj6KMhN7hFBi0b8ImNt5GlianujncT26B7l/OiusoaqEEk/Qz7o
58ZY4S0TBD0cKC958CTLj+7S1N8r+W/hbpPkxa5XVFXN4gWzTInMl9ahvVLSpQ19SoUQariXXyvl
slDnTOSZ2/9l1ZN43CzQ2jH03hW1M7n4RVhRlA+ev1XBgVUXZv3cwSaPcqGyY9N+Po7n0hQ6jGQB
1HZxWebkQg6qV/UROISj/Or5z+SWkbJJITEvniKmQg15ZambroCMYyGOjb7p5HfZYBx87ekrW5vL
u8+4qy+rmdzZ1grqogPCcYztFaVUKr6ZtpIh7kSZOV+A4ZalE98IFqS0WxjBTAnuDCqBJgtwSBTg
KXZ/S4zKru4MWkDukTAi7KC9oj4LCbTsHov4CY6fujs2KzdtNmZzg8viFtHPHOMFjoz/xG74PiUt
BqDnigJnzKZiaow/yELgXdEnTtS3XDM2+gb/wB6AIKL+zQNBDrWzUORv4xY47C/PmoRTWRl0Udzy
LHAp8CaO7ukqNx4JXXjoXq2eiaAEylTkrkxCgX31/gh8pTe8/3w0z76zzqiJLZsUlD8Ae59CF61Q
/cwdMV7kZkBdqdkxRGs177Ob+21+8+ONabBTt4AazdSEXfv0pK4a5DJuSvcIWsu0xNkqL2gnE6gA
3ALekCtvvZAGdTeizuzozcJVYIdBa+rnN/7GnT9dyOQy2kWq+PmIy+L85e7Jzq4zaVGmy9FYJ9mi
yXf5uORfkpv6Hty2q279cTdkCypSNOiMRr9yOiqoHvOmNfhtkymUqxwJVTTNbfgL17J9SwpZS2vb
2I7dJrBvQBZr94O1/Pk9zoBZRLPyfxs6ucYS+MjQL6mt4newE7RGgNX39db9wNdn6GwKlW4Y0RZS
tkD1AweBobMUiBDWtCtIyVN0Rhiej2+wwj8v7owDZm1M74iCNFmuMMafPnZbjUZt0UIQe8zuUpni
ZIFNjFUBep9NIs/ASMRe/O95k+BKM5nVi0aeJ04VcAUYuXlzuLNppSuk0X6DYAyYUl9LtjRYB71b
9YCzZ1OBufeeHPK46YZA8lkH1WgON9aVpLM2b/5fFXzekJy9v59efHKYtaj3g1jmMGfx1T8NDQId
uqez7YwPbNTU69Mbt4ipqGlp+iTMSQfHHVoa48c2kFErgfRRM6/GYGV4cJwiQQJqhh5RvwtbOAAg
GrGgb4FyWFlF6SnwVgo8P+6lrlBQ2NrmqQsYHkeLAQ64LuygS4eAePz18yE8V2AmCFTolIkFWx+n
5tMp1Esv03wF40adhUk6rGsLVh230rlvQK2rVXoZdgeUEmdMzJmI8MtzJ6egpyhmREnqHut+R3yW
wftOkoGpoHjgcRJnXvNM+Z68E7iIQ1/bYDTr62XToxrMqxe6xwbaLHOp1AvVWnDtqVlQi054Y+fq
50eee0GLB2koeWDOp/i0MDEkx6/Z2NF+I7wGZovXwFcCSZrFyahit6YHD6ehIpHI0O637NqSDCeS
Kt899uUitk/EQ0m9F5OhEcls1u4bMdCHuPGGn537N+73KhyGlfs2ygf4++B8IgUv6yNKp7q2V5Vu
q0va4ucNUc5+AwPckMOHcL4l4L7ihNkwKM6RUY1Ae8GVjjVc1mtcBreR2pTIbX9+5tlAihgcgVpG
tdmhyd2PhiaPLFtyjvKwwY2yKy2cHbCrKUIplVAcryrB0RsH93Z2ULKdPNyF7hM9cEpTvrasw6NU
nwi6f17XuQKVyA3+XdfEMeW1oo8O3umjJecc1eJIhkLNjd4nOM+ScnACK6M54w/P1UC+PHYSvlng
lfq4ZDuGfoEcNzgCZoSFA4y2JpFmugH5axlbOubwxarFAhPpNdf/LbwWZhJ9OJmDMDWUrqIxz+6P
Ds3smjgBknBYR6lsgu4jIaodEelokInbIxqe1q8q63ZS8zLzDcS3/3ZpgPvQqYSK9lvzsNMMye1l
TBDpO/x9aOXUSBIdy6iBrGUh9b9xE3Rn2+yXIcUr0R8ZG+S2KRTNYjzPGguHYVikVwkIpuwiYWlK
gzVgnnLvzVYpwcJXvhQxHrfC0K9nXly4oW8v/ulpk8M3WnbXyRLWgsITRZ4yu5EZG8M8wS3sUO53
CtFNNK7s/L8cexu4qKkT8mCtptexiQo5AurMvEFxITqpYnSMaX51k8Bq1g0M3K0yiErCGTvwkZdM
XhlGAQY6DL4zKNbpK7u4QDjlXKi8D4zBBPkjhJgUwk11YyHa1T6gzda0Dzni2y5CwdotfwaWBgOh
kHJ0i9zcSgnGaqfBjWeBDqd07m4y56IM1w2jkgZ8Ll1yqu07AknH2CJbORqHBNWs4Gow1lDHSvJh
RGIaGqC2hjtpEUJH1fwlOJl5Ve3MsYabQgMdyhw/XYNJxzHQy8KzPMPBooxwChkMmv3u4BZKhrfc
EPClpr3FzUMHW8SLNHoho06RjNxy1Ih6PWigYRl3bwjQEcXQKpgmDkkCRwsj5freacdLugrQ/UJj
tgzlmxh2K3pdfjCni30G+ymaMODdmdwQgwKTTyZpvTOETu0cbfKcFkriKM+XuNHOdZaOlqw8K8NL
MWIPK59UjofMeMRcyXG8NO1kESA2PXNtzvivLwuaGE8divAySKsPm83NsZXV0D1oxQIUstQElzEk
t3OAkbPf0pbhbbGovFBL+hq2jFodppF4pGzuXOPIkdPUg1zPGYQz1Q5VtkV+i02GUWESHVWGNtAc
z4Q5Xgo0k8DEEJeTknTenWh2ubSDebgYrx6EhKQXgEK8/3l/z9jAL4uY5CdqWRAwBbyrxhx5RfAM
HEhpljr4XqbtZoP1cy6YNgB9eYrdlD/tSbGrTtPC8qzQEdAKzBD4aZOLPUbPDHeIXrcZHaAwvfCd
25/f81wipsJBL8asmeVwPkLyTyF3liplCGuf85GUpn8jQ75SqIHaV1YOlO8yk5XLtC1X4HjFMmKM
ssyM68wizkSM0GeQrHC6PloiX09Wr1aWHXosgqTIh61ytKWlW8EFKARU49esB63xRzSHnaS8sLiB
Gbm/heLQ/Ic4d8jpyFkMBso2mh2T0+co2iC7dEqAT9/SdrDA2Hp9uAHYDIieFqs+IJqlHuHzEEPK
4KOxog8UewKYymZ25ftSmDRg3BgHxW1wpuUtJ1biOkhT7tu4oP4Yuw99dx36exmwSrYnRu6S10jf
S8m2H7e9caSEgQf5eREfwc9XX/V1ESKB/nQ+JHswy1gtMHzuNZVixhb8aA+DqF485vUmLBeu98uH
OyIefkEkRYu2ZSN8e0uhNgt3LaTJ9oImdRW9K8OmdZ8i7TGghqg7D6QfVrM3pfes3KrjvuqWRngk
wOuCe8djnCi9LP3oIsuQEiM7rWaK4mfKWwBx2FQqvBpNhylrQ05mmWSlRyIeiop2Y131jhgmYfk5
IhYN8yQ7rKibLKnPd5CJFjOn/oxv/LqCiU9JRyV0R5n4d6y2sruwIUZHNQh2jTd8ZfRqvkbIlZ4E
T/Zd9oCIL8UgVH7eq+7CeTMZb7/RuqvmGlJz7SGCwO1D7Ua5BmMLifCLequ7M0nkmYCdKWAxhUXo
Am/hdArGylBKkHzLOXY9Weo+Nm41983JUeO7IafT/UeitiZ46LMjUFDoh5jfJJOV+3pmIR/ciF8P
5deFTKyzm/u1bQemcwzt08i2UBIEezCAP4Wc39mJUhqSeTqzLhCIQbR9lw+vTvdAOgUy2jTYzJdk
nLOkwjJMFwURj6IZpHaANSafsy6toXBN/JYJ2iFAJyLZQGTu6ssCDcuy/509YM577ybqYd2uZ4r0
Z4qk9Ec/PX0SD2gFRP2ZgbFI8qNMhwe1bcfbOemy1fZuvNH1O9l61kkbZCUgkbQvgvbW7jfdajCO
fYj0rYAB1Nqp4Df+zkqeIoSlYZpt0dkyAb0cw/LYwsPbrBjdpwW4rusYVbW7YfZifne9vIngwhAD
y5SuphY4bTw/D7E4UfWGNzLBM8JesGG2x+2ZoXsIoLsyoGtYqNmz+w6JkQTzcY3UsjcHVT3jHFmK
g7YGKAFaHNOqKFOETqbbRAE6+Ij0pGY76KwSf4NrtgZoeiGrXQ76XwBKSnPV9nMGQv6eGwmOPFAj
sqNSKdInxrdWjTa3M8k+9pRR+lfFe6NxlxTLBEgVyxhNyHsVD4nYmxb9oxwO9oEPhjEG+GikDF8h
XDcislHFC6W7UT2LebyD570wgoi+TIlYXWzdyo9N84tyupBsck7PfbWu7W0JnqgDrXIThc9dd9KU
63jYydYVMmilTMxVbJN4Z/eI7aF00idw9hu4h0PZAM+L95V1zXgEs/4XnXsdlxuYRHFgkvXe0z0z
byIIj7h/oc0nXIOOdYulC4MccGe6iVzeOKEidB+92iLYaw9jIV2mvpgWcIotuU8nQeXOa1yn3r3p
HX2mHi9wNzRi3FxMDzxG/Yp58ys1vuVMkxzhlYJoBdKFsQI45Dz/3vbuEg9tG21VxetIWQFlslAb
N1fUPvBpXb+t9ZfKu1alLbnv4P0ehmfxy+Tg2NDpG9eVe5u07PoKK0PU7eibpl5iClPkl0Ckkrvg
n0VCEIVXmf+XEj/5PDX9MUMOBSTyUnceC3mHj0HairJ+V204RUmNtBVcxHBkr8AF0Zww8iVxPB2Y
CDr3bJ0468FZS/GjJ91X4y0k0dENM9GO9zvv7rX43ff8C8Y+nAymV0bhHmjh6q2IUCji85sBIThD
RuYJoKnzhx/IykHggwMm0xqKA6IZkBRjv63+IpD3frdmssMSAiwrRA7aZqNZ8IXfBg7D+rcESLQb
JW1bK/B4BEgTLs1+Z6krWhSgdupubUXEkruo3gbV1egtBWyzY2bjOs3uUuOaFeNWxd0pLql88v+G
ysmNHsp4zZ7wDWF9cTMqiIJVMNSf+mjH32zYYrCm9Q+eVC15GKwg5RakjmW2l+wXe9eqK5w2kjEk
vBQZbemRUpZvHsTkRbVxpQdFQuYjptV+U2bhyk7UVc5hZXcJoAJr145PNMYBpUEDUfHBjWMe3PT+
hgkUDVa94LVCgkBVT7xLDultd2DoAdqEn+Ous74WeLdDOgDGznQmV98ZumyoW+JQCgRMFFf6NhgO
srdVkrWfrv1gKcfLli7YVSJdQUu/C5N32s8zi/gel2N//l0E80Zfg79mkJpoTHX7yL3k/oMUduIb
LkQjreVwlaM/la5a5xLkZhCdwGm00owJPGuBP69gkhcFnlMrwcAKkCkQl9RaW+4mYP4Sqdxg44eb
pFpztDSY/iEhKuey7LMbgF6JGMdXga9NvGqaFIpZUikTlVG72bvZpefsNeIte9E1CLyvEXbnyIX6
zlQuacoF5YxfPzMjQrqtyrDF2YydfsNulGammENl2EfD4tZejQ0g363irIvgMdc2Ifxq2t6Lbntl
l0ozsf/ssyeb39SFaACz+W1+g7ev85Nos/rrfwwwO89oFicQOw608D8cPXoksGLZVGV59a9Hr827
NHN6dr7Ql7RJafHSKWmrFSdfZeyx3NEXZWiLm45R4OICn/l5BWcjKsZLmdwSsQjoma8r0NS2bAq1
to8a4GrenVWE6nUAXrFblMptqT1Qrgckh1UnW8j7ky7dRISa2SOozn685GeUvSG3ibiVrSMXu5OI
TmXEN54L5ZdZXaBhr0cIIXohDFnRZaFsgeXn4dGx//z8Kuc/JEhhzg/g9m+Vztr26wFicPuIFO3g
3bja1uiWeDvuMaKflfOAs4m6a0yg086AV840PQB0ySjAfhBWw//+dRsl36hjwCPWMYPf21459QrS
ajQy1O5C7leJt+ZUC7WP+j5u1iPzR3+zamsNtwMg1RShUmhzF249c7Q/ZrWnwfrnVU2OtlakuZ97
jnUs0Uauq1USnMrq4Do7dCfKemtrKylBHN4WcGu/hzGsuXLA20vOmk6NmMYV2Xi0lDO0XS38yr6K
V3J+YyGVqiA1Hm11uH/Ne4qvTXgELBTLL8QsGIyItma9ttOboEUhZrz2lNvReYzbk6QdEZ5q5CW9
2Ho8oWAC8mpIoRNFz9Q4Qq8jpCp/Phjq9xIDH0el8CMINjQGjb9+nLFWsO9lZR8z5GsTik6Mhvjv
HXNvEXLzmY9OIqfT1I5VuBiMS6wdNhZbr+8KBExAuYwrfKDRbVp0c+38yTNem/aPrD78vM6zybrN
+gRtGCX7aedsMDwrbvrSFt26SkNzAmoFqGn8mwBRCoXygzaeTBt43a9m/FPI3FeV4eDlzCrOZSaf
VzGxCNXgjy6gHmwxs0SNfqBLU+TXhfQ7jU4KM1AQh0btXRg8xcpas3eK3V4k4VqtjsVAgD2Xb4ok
99sR/rQnE98k2YEGw21hH2U4fRz9lxxvVWUdd9fmR2xKWkwDO443TnyMotuonjs74op8e74YBIYC
GC6jj/LGp8rQ4MSlFpmqBXH5jhCaBgW1qcrZI94bXkNKCUckGVlp7EjYMnMhsDUcFy60rSF4cBXP
pUuqSAynC6LLAFKJeXEG4yZVAWYd3SDONesYeWL0ALtSya9kI1Z8gjSHbjIhZkEik64Aa9EfiW3R
URDgGjTmAhQEr0FWE+KF4Uy9wpxbmQgzPm2V3fvpSChhkVtsI6gKpPCNqhMJI3VrSph6+FJKG61G
ogCis2I3lL+16r5BvSdOi8sCNMLQHeRwJ5dXcnayzVtmoJP65DJ/0qdbrbmO8uai67aV/SgHNI2X
Na7H/UsrlRCYqTwdmGlH3r5T1HvfuqltdFxWenvdN1dawH4gkfo7fNMPpbluZK6VElxVxaPb/HWd
Jx+tKr+7d5vHCrVBJ3mbuVNzWyMs1KetMVAmkYOOU8SGyPZxYGHyhkSKnhVYOkb6GUqg/Quphm/M
fZZz6TWslxAo6x/wxokTkNymGWC34Nl5/uTIj6a8dYeNZb7rLTwuGlLp6kPt70oMv4zjVt3oMi/W
Q7iyml2XPMYF5rCCLziXLpM+vUzJdxFeSsvrDuCMfJfmW6W+TciyU4dsx2UEZpfax0h9LBHocJ8K
6nsehEB2uRrj9xwFFsI/FFTfVfu31z2i5IsWXonAKJwqGjIpsfG3qm7HijRZeTKshaDXlOzHJLxr
ilPhrqhUsM45/PKHD/h2raBqtFUHundY2L9+IbtP/C4JOr6NTr76Av0FpRAmL7nzNVRxOlrc9puW
3TNNiLN02ItFlr+JOLk+9sa2za4pwOELM+tRpYBjPVXlG3ESKa7foCaZMZirXIspGGMBE15UXRXy
3WC9gnQguZ05bWe/+Kd3mWRVgTLWTPi1JDTeAphb64m2UtCtu3olcHbozxQL8jpmQX9+8BkwlkXY
9e8mTicvYzc0I2tkE3mq1K6C7iWJdlCqOjQ1hh548SozLwZI8ILhMgY3qmtPQcc4ONpYe/aGJJ6V
kSUjKYURJd+zOooGaK539wBIfl7smWbn18VO7kXmd/ZYtf1H0qWNS7d4iIFc5SA72/Y3/CNYFdbk
oqhNZ75N32rtyHB8Ls/kPufcrWDLg54NJhJt6mDqqHYH32HP6DgokS7a8yJgjSsgQgQs9zNvfeZs
kGmQ5dlw8BKsTt66U6qhyEIRC0mL0PqrVtEFdXjSzX+4nTpIV/rXZERUq/tvj8aJAmPWgUXqX6+Y
b7Rl6Xm48lQVqnnowC6K9kWlClP+HdQ9wDeYteEzm78QwvNMLjcvDZ0WTXrwHtP2X1u0gSdJWCVw
n8AR2eIhFHfhEokFiBBhmRvCB/MXODFHAqM10FY25qLQc+kJY5V0PsH+YYg/sFqffEDXe2FtdNnH
IiLrmc1vnQ1Kb2l+FbxSthGku1LUXbIP/4FgAhrGT8+efPUoVRvIyIVZDrddckdKxwNzuA7zeSkJ
YV2+bfanZ4kT+Ok9q8hs1Mpj0C5FDDF+ZbORveRxXv6iu8tMX8+c6DO+lXczOdNsLQDHqbXzja5T
dNI+TfugVr4eDOOgVZIYdwGGXDBunSfOJu7tCxWRwSyFQsqfs3xiA7+/9L+LsCYphuZbtdepsc3w
wrvFVH5qXeQNg1zSbe0du2FVttdh98dUgw0lZGLGDGrxtyxhyHe80PxhHciYGfn/SDuv5saxYEn/
IkTAm1dYelHevDBaUgskDAnvfv1+R7MRt5vNEO/GhqZ7ZuQAHBxTlZWZhWC5r6/c2gW6Ke8eiRcZ
EJJ07dxdsG6qlJ4dvA+6vHYKbYCXYL/sy6TzyHLYZ6lJ4nMb3195LxeyLq6LQpcj1YZOcTbnutZO
zHbPnEN3A6ymNbeTBHLsi+6o05K0D+hg18xkY8Y9YFcPunWV9XbBUIGHZ5936NBkieLG35MxkUy1
xgPB3sRPwze0tDNeUnkd01GtqoTURjXRvjuvgN9dd3Dn4OrUcWGFN0XjpspvwJd9GiEKIlzGklzv
fktooo/pExTW3fR0CrFSIDe8MnQXp7RlCcMluo5QjPz7rhnWsi6nhKGju+ZuAZgBX/cAJEVbIHk5
Wu80oIcshMRYiq9BsmIX/mcm26TJpMuEjefJsly1in6qbEsIn4XsSaLKOEvSG0O/UYkJdwHOQoCB
oNAC5r52+YubB7YJgiOBJOmclefUedLaKU8OP4ydA/Y2vGjsx9ioOAuvmn2YF58WbSx8YUbVOne7
6xvHGbuC6yEUc2oU2msw0DITCHnTupRsBDcHJCmz11SOMM2Y9oAbC+yfLCcCbqcqUilb/CUEWwgv
wOPcatZOHIGYwaWZ6numGDUXyjOotcdxU8kREm6CwAR/tW7ZZVsmP66vlA9q/a4aaGe35nvgDEOQ
Zo5RWAGH7P5TRwy3UN6K09IufGIjqVtTumAOoFf7ef5dkE+yav4YlbP5p+o7a4Iebm/aID5GlHXy
TFR+qDPwQiioiELG7u7YhsKKEhWzTWPKU4BDWNbd1jT5vrIeLlAJReaNMYCQMgNEn23xspNzgkl7
e1PRHZg2uk1N8Lo1cYWTZ2Ru9nhzPARAqGnzjhDaU7OZiVfnuB6rp5NReKK57zGodu+l5uI4pMYB
oyxa3k7qA5H+zQFtoLIggefVyPUDjgvNYXBVhJkQUApSQjoT3lJtYrbXNLqn2k+FCHbAvnv4eeAv
7tX4zTqEZ6LEbpydnW2aFuzkMQjQsM0VClHYjc0wDqpfyQ4pGbFfcjenq94tl6JCDegd4xaUgPK3
qOePMzuW2KcPJaACMvpK9SlNopSEm0zGwBlhOxFPf1KD6xe+tNMh2nTgGwqq6D+HU2cN1gk3GRGY
QLzhcJq6BcSa/psIQlZcqLdit8H9Qp//PNiXoG8hE1BtLGUdUPizlG8cmqqumtHaULuFnM4dcAod
cvrMmvgQ4ugu6QH7gJpHVR3sZMqvFv1fffjadjuf5Hfa5pnHu6xf0YmtHoUXLZU3IRZjMk3515i/
QmtPETPCWALQO/gHJzSOdyQzyjX7a+vSPvbns5ytkKbX7CnNeIH7VhCR2Lg17S51n9LxjpoSW1q5
ZTslXcVFk5uW4PuMpbs/vrAzHQ3senOwFZqAaI8MPg9dGJ9IU7DLof5kEJ70SxD/EooSiBLlZhzK
ZHsVw8I19Z0rmFGTRoar0k6ZxuzKULLFJS4rShROpN908AYDGuJPhS47JSJ7/Bb7oXUZb/ayvH6o
ujfiAKkmRBtu0GwnMR7h9opdrqxNNDwnfKKxV3UY2uXxKLlIta6Kwy4G6HTMQ4SKnoiazNl8yMe8
TJNDa23Y3Z1xAykchIaSOgbTRCtUa7smJB7AxyIvrpy6hthRz09d/F0pwaCLxzjoPE4Z9s5g7WRr
kx8/T9oDvJC+vjtkkdTeng4vUrFotUU+znfVgr7hxnE2HQy3Ob4UzocBkl7r9xBHjGaDniQdt1b+
rpxW1DlIrXh/Jo3bvnU+VN2pvQt4OxaQKciZbgVMgH3yUOY3UvWkj76BK7hRfOgku+aGX9SqMb16
18pEN9NHWxBQ2vV+uNUtwUG4tv1dHgW44nTWgodyTkvs4irDfBRffLYhyBj6kcJzaFOihoS8PO23
2IngoEarpf08L+ZU5Mpmc5UM+C35/Odd2GRowouLfensXdilPFhHmXkwQS2CDGjNpd7dJ4F6mGXZ
KkkVl/IczMC2fKTJIy2z3zoZO0LuMFlBlBjq7SF5aQ9RtgsLPcx3jxTuT/nttP8a6I1Yp6/tvvQH
9UXSn0tneYwBJo/ulb3t0oYuRN2i4ZciSkB/R5CnnYbyMD9ZAs4CWGgwRY4fWUvRvsuCOJnjTkl1
V07escNKTlt5gp6ypiBzigNKOWX6RADD5i9NMzgbbGtlLErBHJtEnsRi4/A5JVFbXssZLh0HEAGE
fYxAkayz8+8QZ1bVVzlYZeazC8FVxP0HihZYDCApbAcYGMxiuIpX4etLXARF2F/LooYnTBr+HjJF
XNeKuTaBBOgsKo0mf6AEykiI0tBr0dw15ZNSbmBJ0HGSwB84iGjv5zd3QT8L7dz4Dr1Fw0HnLPZq
ZWdKdp1ubo7a5B/rwrXid/OpPrzI00I7vDr0JDb0N/kgezLZmx6xGZhb+sbLgK9B7qBfabeNOZPs
mZ4ZVLtOV6bWpQidNoMoLWlxDZ/5bJiSvjjVh71qCsMCgnT8UNAOQVSnDMM8r68ZMV2Ax2Dh/8/l
zpDz8TjkpkSousH2HeB1kO84rQ7pimtxpPw89pe2H/Zgiyqh4Kh/HxB/REHH6RA3qZKZQrHI7k+I
ibMSGg2gy/+/C52tziqtjlXVcKH9XuTj2OEQVGOinV0zFb54ppFGcaARz8MyPJtNvTUpuZ6mJswS
zR1Tuj0T2RIJiH5LKFLIfGn/JHRWotGSY7b/Cyv7S2v6z1s4O1adw0llN+VhbcNtlciKNzyvwGZM
X9OXHXwHvDF7DwthEICfx/mC4ABWCdbFkArBV3GT/ntN900qJfGJEI+ACGYF/HZgcNhrNdaO9DA9
Cb/R7iqr4xKjEckTVg1QO4hrz3U0rS0VhpQ3lmA0ZtQ06CeO6I9hB2RFe2WnPgU72vHE8PXY2mza
jRTl4Jb2PjRV4AWrdeXxxTw9VqKfZfu1Lyp3t/vUd3dZi1+Nh1jRQj5YzSBgOL+VwYvpEVz7qb0m
HeTQtwyadQcUlwibFoSf0Jio0QP4wE5HXrdzFgQ0lL/JMeGVHMvQVgJo6fDZCrHzb4lSK65VPDrt
HOKzFioZTWGj/4S8/eRhEgI7iRThmLjkX7w3NgObyJfyVrbDwykyqPPvZ9ZhyR4Jt4viqRBVGLs7
s6sxOoQc2GwauhXDsB0WcrOM8SsrQqJFGilerUtc4lf99T7OpmCbn45VsSuJ7IguhzA2wz2VQjJn
dVm0GIrOSHLGeoZqTFHD6xX1C/sKlyd7FTCYo567evZJAb0pLawNxg1SdZti51B5gHDQzCC6ETIY
ebTTA0w69SQUIjA7sMwVldorq+HyfdhUjr895c81R3mcmeZw5IRDmUuvSKuJlAfbIBKPkMhD96Qp
vWS4fRxNHIJqcFA82pPBAfz5Nr4xnLP4iuH4n9s42/1K/dhmaU9sQu0aeKmIAzRQoE2MS2/es0Rw
viMCYXtimHThRQKv0kcQbGgeEQGiLHiwQi0C5IBQH/oupFeCX3jwPAekKWHxeVrC1MxPLkksxJQp
h7I5B3AESmKwWTyUdmR5w+ynYA+Dk60Agh1zQIghMBU/rVlMbA58lb+BALvM4z5y0LBc3C4zGSIi
M1jpXvHEgUBKHMoigLmBgT0vkEl8PUS5UMdAP0VwQvMc6HrnuGBW6VZjivjYHNdESIgJmcRwhff5
mpoR7/E/S3QNskoRkm0Cyvz87i6o3i1UEYJ2wPHo4PX694Zap051lHKmUMz+0tzh8ld7lTknTAKo
cOwHPA05Uyz9BmYQzHEo7AxxMkQQB+MRZlE/HwpoN/jrC/DqqhP5BUsj7g+rZ5lKgED1zuZWM8jk
D+XB2jTxL/U4utXhjeZqYJdZG5jSZ6Vq7mSHyjQvxsEbC2GAt5eeaF/saJs8X6enK4ndxa1HAd6A
X09LO27s7wEz7HTIsm4PyDDd05628/e+rIjWh+sqmbfVXBpuSYG7/aypAbGu1BYvxbRw0UgEHAwY
wJXOUhlTyhISLcskWiWT3uLHAjntNAVNJ2x5u/IeendJBsCaSZDdhhAQmO7Qln+eNpeYTX/dx1lc
7/TGYco77oPU2kD7h2P0wcfQfzS9GpEZWQcA6BCHdR8xRdIjJptXdp2LoYCJOzbZEM4vxncG/kdw
Z5xi1ZJkEwGZOFznHGdEA8xf0DUmKtEreTF5xc8P/o0ZnO91JuoruuaKTPIc3zqN7dhXCvNxSmr/
KE++XEC4GBsonUvR/soevpGlnqZl3NGhpW8TPKfq9FBX73RoVY43++90M5U53lWFFsUCfmmbFw4t
heNbz+7kY4groa9Jg2ckis8iBJSm5p/oK/5j2nnIoEHRUKXFwzP0PJ6WYEAx1pShajr4EAwOS3Wq
6HQ264q9Z0q3gAYU4mHu8PdY3bKrYEFGREB7NeaGQhabVW8oLBjKq5D8dwLx75ChQUaaj3nkeT3v
eDSq0jBAH07ZlwCJbPHniEmBW7e/9PTeoMyHyMJSv6yDqzCiNMhCP8GJoZXM7UhIx9M1XqkO7HWO
CFrqTc9EXcRBREMivuKpmeucBtJuOVRLTOA09UYlRDltjOMnwwWbiMhfKt+B8URHUjYzJA32/g6M
D/8xNld2eN4gkY2gNxU+yDDUXJLBdqwDNHTALH3l4bvJyUFoMxpr67TmeCAs0rRn+PZxH8Jkbtun
n+cbnWzZT/4ZPYfEjNRR1QznbL8ZspE+YLVYaaM4j+CrwejVdgvCb1k42YmercXrqfykFN42rRdD
urAUhAEpXqQzw3kE+Yqr99q8tTIP0q9u4EejPGbyrdQ/gQ0eixstjmIEFOX4xvsXnW/F7ynjwUXe
Iogfu+VxuuPCAKp4KyR0qW6MgOibJQ97r6gWfXEHVY1tCJSRHgTO/k5YrQO6Mul727NUN7PdOH23
9S2FEJ3TbFiiB9rLvpGElA/b4pZypl4UbgJ9QRU2BtoTIiXBo4qDQn+gJCEngvxGcV+nmypv9YTP
pOidpX4ZNLaFi+BGcHb0uHXLjgpgquInULu7oXLz6lZA/xUmhuVTBTGlXo1juN9QtAEL+S9nAPwg
QoOQTdmoU7+YB3oqpgK+v6Xya9eFsbJt6d/hbAXwE+P0cc/fVHtglRIRX3vplwI7Eh3VNKA9wyI5
y8l39N6YYgiw4lSGepxOXqatqAmLGieOxRRwRO6RhAyiYt3hGo/Ai1gUSwYMrnmF9AAWRvNUG5GA
7a05v4aZyrzGT3dS73VU/4RCFKp6ITrh8yQIHCS83cL4sA6Pjn5nUNtqelcUVhFdgZyz03e02dQ2
wL6cPqJ9laP8TpoFBU2CNxbkfnwn+uY/4n4tnKZZ9XDRAqYGUAe5jjAyY2GK1Ji2CcdIsu7372rh
8u30GaN9e9MGfBEPIyYKeg1eP8Amn3HqO95e3RwDgDqHXpfxotAtWinf19kv3jp1OJRAkAwh3rPm
ofhrzAcRAk7IeubIdHlcHd21Hp5OTwJ9JqYD78EAm9iQQaAE6vyGqcd+ThbFVKOQpKPP4yZpv0KM
yQaCZIhQHgSbiqFureOP6o0s6+c3/91Z5Xy105QKbgtGuzTXODtXrdPQNpkxAsYoWy2VvcqSfCXP
PevYLlrVnKV27VG9bOG/Cw5xBRPDnIpZQVtrDXtzqcw2albOD43hxutmvCu0t65Kn3b2RwLWT/85
12qdYB//LvGYq19/vvuLsxavJrJzWrPK+hm0oxWlbBdHmY2e1k87NkPR2eq/No8/X8gQ8//fYfqf
K4k7+ePsH09t0k9Ob24oURpZ7efJbZGvUnV+VItAH4SccNXWaZDUN7L2hgYRemp9NG6lonN7+bYa
clJTVZRM0EJy3LYwxneqMIxF/VcisJOD00FeqinCA2UMZKmBR295yQlD6irKJlQQKnL2ogv3Sh30
fTHrujgwqyHc7XRAPsNL9AfLfjE7Jczgux7ggdEMytsZmVfWXci6907Ny16+KY29R8uqKzjJBZCN
3mb/Mz5nUX02xYfcKXkTUDUERkLD3m9e9f+GHqSIE+ifl0HmQG8EuA3/tIGf6lI/1P1gfjd1K8w9
fKtoom330acX+A5fE5ojoYX7eQpcKvapPCACF2BLrD3OkKBy18lHp2/NTZYnfks2l8MhNez3LG1p
vL6PHBayqaVhnNB+nhZb4nXvHXc3ErKe3O64OB70YDoowhOygarKFmXCCz3ReGCsqwDuiad1u5mk
veDX6SsOgEzyOhXIDh1hoZLNbMA9OMDBwX4k0pT75Aoue/Ed/vGAZ5lPlSlOaum1SaSJgutrGu4y
Y0lrFpR9V2O0i9fCQNEk/oBVfJ5lSVOGQcyYmBv2+ZJmBmzcXG+cNtahBZ2+8u6uXe3sdJPtPmts
EwCRvDtJV3UlWgpDm6Y7vRdrbz9PlMvTU1TBMUug/eu5iRwJk2TtU/FsY5ghJKXdW7ptiEcaYZWn
VJN7XYF46QnxvkCB5ajkCf+OZ98ddvvSJAUVVb1js6Q4o/ZzwloZdQrkOeqOnLm9NoPsgQlGWt+3
7VY0JLtKBbh4L8gdWKCcKbZxtlCcJuv1Cls4UYLZ5dGkrpQdTTV9CXws2yDoJfqiMsShmcW3zGRp
P8v7MFlcdfO7RNClyaxMPMO7wC/s/HAzi6Ro8xzsuvAAyieswuKlqobiODcXVRmBYwK40TtlzjFL
vEv80l+TJl4od6gYxgsQGc80+Ry7Sx15LPOjjBHQaUvKnB9mh5qov73rh+eG1zVq+ZWFTFJ6YYe0
bYyIhU89ebP4+p/HVdcQ0A285jqIn6ybzh8DK1RCw02/2sBxy0CPjvNuNQadb0eyl8zHhbyw3MHf
RfEs26Z3SjjwM7KnuUj456cZVJfhRrnR1/IbWqz36V677z4qqjULZV6Fu3UX1oHm5m7lQz+NOn/g
Y616o6dGhm/407297l5ABj3xp/GXn6P7+PnJ7+UKFh9KeBM+QGB0+SXPZEYekb77K/Yw+fO83oX7
GSIfC7CSjswAcffCx77WK7353e/U0/1I2RzWzaxaPiCr9mml4Xbu/Cb+harHBZPwLLcJsSAIaHrs
KtyaHDzgCMbl3vbezZvqSW7iz8P3gxvezX//TvxjCHna23snD/tc927vx0ESAi0HiS95jrfnG6Al
+PFbt4QdPyOE9zsfkbcrxiybj57Mr6y92pX4sFzZu1G93stWpyfV63w16sJkvhxCLLJ8JcQUwB29
wi+DOgBjisT4yYwiUMs8m9NDJUjv+sBy9ahaJQ/DyA8ayzSATbTpXNq7BIeomTVL27fnu+0wg0ER
gTYum6W5jde7lennniucioCIP2khr8MAezfuiufDI6F299ztvHhdzX7HruLGQed+OF4abXd+436U
vu6rW3Obr6dnPAzy2CupVgcPb6OnR/C2wj7QvZrXMLj6K5rP9bAcGJCTlzFUaKxuhuf4t6m5tPst
lgcGLp43ruk27o7BS27sbbG8+6DHhfuIbM6NfRqjenh7RtA6g9u969lh70Mm8JKF/DzOkmDn/tq5
qk8PU1+LtFtn/VwENJN1tUCd6TN9efIxJHRpueDK8+EO/w0qBrnui1Ewgnxl33cL3AZ8WEJz6y2e
Q/JdAxotpkXpK9G0Oay0aPJsdwzNlz7E5D+Q/cT9dXR7X0ZEns6zp3xFYuGShkfTF2dw+Fp8P48Y
4ySM3d+NO3jPrX90h6AP01W8AsfkA0l8lM5pGeDJIQ4YgbIQv24My7kZogVZnOY8RigeVQ4VDwkN
nx2C2FN9/Ai8zLvdBbH/9WhEdWgsnChfFcsjILTFN9ZzeVWGWOPPEPPP9kESpP6eP3gQsuwyzwws
n/w5GLw8tMC6vU9ndZpJM9wqQ9vrwso31/FTMidz8sXq1VzDBw7xcLj1sI2ba17sZcF+0S/rpTaH
yRCaQRWqzE7s1ZflTJuPkTHfBc78ENazdmZtMy+LYj+Ljuv9ouK37F3xlcxbEJW5uO945RL3frfj
1/d+7Hkyn+y5scqDUuBXXspAjL7q88ajZD3OUAxFzjwN1aXsvk5eF4zsDe1SmkMgfWALCdqlescZ
FxW+45Ouzftr0N83beQ84oRRAvCH465gSf29n5ZDWdWNRABhUXPZvR2a39SDyI17F9cHV2FVZdRd
KoiBmIiMj3A9j+yYh91KZdvvVqf9R15h82r7Zf5hV7brDDRMcU5Ls7sv89ZPdRRJBpiY9GSW6Fss
DBbzwbPt6crJcBHDhAMJL5DqosXffz+IUU3FpMQCw6TpsB4/25mEswWZ8wpnSYL1pnnUjmEKG+VK
UHQpVXN0FLS044NkL5+NoJaXO+JLTsGseK3kJXKZIw1ZD0/deJfWN8O47qWPQ+O4B81y41Z1Gysy
tRurX1bltfjsQi6HEz5UXXodUlE7j5V6PTbVPJmMzbFJgsL+lMgg0vEhV24QG8RTJKkWydnJc6qn
xDy5x+pLKn9lcHF+HpJLlZC/7uMsKj0gmleSihlSiDmk39XKjSwp7lje72hVKDqsnXpohFILfe2b
bFpPICD7431es//KLJnE8ooMC5vM8ZImgWGUB/IurKvcb4VYypKuvUURup2tA25ZTCCoVdCCztLg
pkmkse16wkd6Ae4iNf5tH5+b7neC3qlFpLZ35RR4xZHcKX2/GlleiGo0SN2QEUCqhDXw35O3lDAa
KrqGJWXcQ1GERlmoot1GbT8cDg8/v50LUdtf1zqLoCSjPo251LFQlCelmPW9X08BLh9urKFE6yJN
6a8M7rdA8Hxw6X6LkYNNdcHQztZm0zi5eSB72PTW/dMBxS2C9tbVOf7jtd7PkjjC5TQ7ap5RRfL4
lkmpX9pYItB2r3vux3VtLlvDb5BDNmwl+kyCuZMOL6ZFwahbKw72j0hk++Q+zj4gPEvW712h0vn3
TW3WCvrYDnr2bFTgRhfY51ehLC0qDqEmoM2Hm+TLU0/Tu8Z1pLACrJ7uJwpBdCSsoKUroBcTBAPP
6B8y3c0mjkXD1cvey61XsK5cDitrlZHgogXwps7X3YbuscBrph/r3jG+AkdcysGg36EhQiUlaBRn
OYiWAHYl8U6nSeFvgm6IOCP1D3wJQYfk/EXKmaFAWD/PGVVkyOdvkAaxXFY2qNmcq8TiY6zrVWLq
mxyu72gzZ5J5Y0LLGH1t96Eoo7fvep786OaKFlBPArn2KjtDT6N6O/t3rGZBnuz9QmXNG8+T8tal
T03r2/ntz3f63Rf9pzs9G5+J+r5WJYyPUwWlYQt+CUlaVz6o5acCNul8aNPKNJ717pWKuEQnD8r8
sPfhVvfZtj3eUQxPcG9oXXBQGDEdlc+BVqpRka/z9k2Zfrd655lMl3q3x9Utu9ViY0n6a8Zvia2I
z6DUfBiMUOlx73UWdTuzsbBtlmN9DzxMJ+tKnv/Xznd/WuXaXB3nhej86cMQoSqNitLStxQZnP0K
Lj1SW4BnDT7qaVaWESA5RRO4ELAxUDnQq4K2LZ4NTmeOd+DuooRM85XZQHNFKzpdc5lTL5x2bJCi
JQg2nbZ+3hOktk6H0U5SLOPqxT5h0w6cMazHoIm99hDuVay2vEx1jztkwRAXvPyjBeWTKN0tbEFL
CIuRHd07YeRrP+An6CXwF9LyGmp38Qj68z7PANR+qNtOn9hy9gYtUpBUuimch8kDJKEab+IevJ3K
yLajOIn24NSfB6zo4Vuf/NgM5AdV8SG5d8O92rlKH1yZo5cW0x9jeLbbd2nVUO/NjQ1CT5hOnSas
woCjpolq/P87QKQJQoKw0kPDcN57an+M7ZN9YBwmmvKAyTpZHYIPIavp4jjQ0yvLD8+QSw8nWBhC
RAsXQhw/fyToJ6uR6axl65tl790Sgw9+KJEmWi7JOckwid689WpSdbJWMkYsvl1Kle77G6Gae8M/
sveyvL//8j9zd/m2fpI9lZzTcs2oelHmlnucn9zlAjI86QQtLAi872dL8dtFspm7nz6Wmdsdqb/t
if8v/NvepcEoSWoDIrD8TEg6Mu/r6H2Kz0v+7ZPIT+kwEDU+v30le8N3ztv45At8tGQM5PQ4MLj3
QRf8d+GWTG1HQkYW0gMEdKALeNW6qgcSkERPy/tfr498LSdDFoiB477xr5DLeJXf8iM2t5CSIZRk
R2M4BOJRXjP3SLSKw39keF89dy6+UyTNIqvXvZYk2rhpg/wX/Um4ZfEYPemFyKJatw5mi8L99ZWQ
+DR++9RwPRnDYn7MXANx/N+MXPYm3klPOgadfaF4UjSSuuFa4KrugrERrwaA/v7E67GjPXn+gacS
KbHAMmTPIetXvRNZfc93CsRFfP7Eq3t/f3ubp4vtxxZ3Am/VuXv/Q3d19zX4eNYi2jCHsaeQgn5s
ka+AwRzn4DR+upkYbXUhcIXBz3yRYBOfBqZveQePhD/IwiSUAjDwAIPrD5Fmi4x/mJ0iAIGNBP7x
3M3yNQgBnyzJVffAAfFiH+78U3QIdv7vAwgHjW3DPV9KSejReiwk4W/MFSjXBnTBdAkrSHTpnL19
FnlvH8Zb2SdQ51H6lc3/n1bPpR9toe340O7Jm0XKK3JAviEsyEHFhIi9htRaZHi/pgDtywoviA32
ye7z85Gpmnx/VG4QBE602bzu3Ho++lg9rBmm563prrZ3g+t4pjuRQeIz7W4W4AtuxoftPvdMFScy
FiYJJr1x+GGMsZiSQ4AXzUoPlUB1f3EJmY/HzWJDBk/PXJfUldT3vw9gMmCnz6+f97P/qEP/HLqW
6B2EiBwS1BnAvjPzLmkLR98YzJEJxExMWiz1QXvE/C+2mEbzhpvV5Ct8vD/QsSx4Z9VD6PTfVaYZ
qncwKfgcwEsl33zij0C0DnzlA10ZoytmD9CFJ9b86+Z5+1B77yfvrmGKrTK3ArMYWZaKB1F3NfFd
tJdmpKg/eHU4eRp5/2Pqf1Gt9PzZFxjMAgSk8O533u1yZF2yyEnTH1nULD7aEjOrX26BCIpNCnyD
XyUTvw/Cl+Xj5vXXvcyCIZl3n64MpcgWz0aSBqmkITYkD0HW+nv7TPJMLmxJg8dHnRnQyZlTm0ZZ
FSshQqmkWKbOLC9mxyS6cuELuSOEelq8AbUT4jlnaYHdceLXlIk2FLvxziFsQlqLnwm2ndho4p1D
TRj6I3o3TZ4XhYdu6codXAgt/rqDs5ODGHOq7VH/jtwgkOB5CO7wX69cjEHlGNXDzKmWUhnCPGAk
OK4hDgxXKco/3wedYf5+BdKhtPY6BRC8hSNY/Ef6rY7C9hUOIXpTVKedI/rTENo5X3hxyhZmYXSN
ufZCLoTcfwyHI5/x08rs2NVarelC8CMI/qYLewdp6TiEdetJa0jNx8GzthY9qK+9i++M7Hwa4rJF
syDSNQ1q2N9j0DiJ4UyTqm9gP7R5AOtMNIaVI/go9PtTcRhm58GLr34o29moU3e92/XPpjTP2Y+q
Rdd/VNNtiYfDUQj/cHppfdV6j6Vlhmryam+Gi28MIqEouGGSq5/dbdVjlE6tRN8gk2TRVD2y4fsJ
508SOEZrEA6k8KdpAV1kATRwqBsUQ2D8XZnBpogq/xm2P27kDPgwCnkc4pgbgV6U90Qi6SqPX1T4
P4f94Man3yp+9qgaGFVhCLsTFGPMaOGgH/cdyfc7eYqhAFCeSpGWUGyGegxGUha/Urx3xnvcf2OM
2lBYCbsOaZVm86IRWiCeHGYcUwUOFVwr6EY4c0/jPaWgESxK+8U2otYfKJWz4kVSVrxUfHabPpxQ
Dcn01qC5jtBpUT9Hyo4zoAMfBhRURSZnhG0T0UReviWXgWPE99CddhqD0wqCCTQkx1vlJZ1ptpCA
TIcOlbeQxnFoZadQ5c2ItQFyih6V+JPZ/Tb1GxSzMEpgGtPRjteBvBHLVgP1hRDf7edYt43dAjZN
moawx1jk8EqIWAfYZ4pr2w+gaGYrR4X1GqvPRLPML24XERy3ijHBrptRx2iWkPF887Q2D4/8Luh6
0FQExZNWcyUeU5GirrkY5XRJeQYvbufS+OL0t2RVZnYTn26tE8zzOY4rqC2nkzfmt6Vyh7xxZ7/y
SXgrdnZL1VE3H643ZbgwkQBLZPRWMquPyuff608d4zHdZQlZvrQqm3er9CsDDpgUCC/nCYfgEl6G
f8jDxulmJnk17VNsV7/WBhU/hX9nNBpgRDK0LlecfxmHmixpdn9SN9KyX+xPbvyUJvP+q//SXuyF
8kD356X2bHrGS8L5XXLCn+4OOcFUGyXbvTfMzYXwxJpbH1qYz8CCvf1D0sF2cvcP8V2zkhy3/xpH
90X7wDphVmwhBuSerC1KqEfuYdltS9Qwq92tve5H13pxSKkX2BDpHiQ6G4hh5542zbxfixAvDzSm
MxGqHCRbJ6wjfCPn5XqqPdbWjTo/RDF1kSLofWeB+v2Bxtuk6HLrVb+szB2igvAiI6ZDiEhVQ1un
8+Su9etQieJV7WOTXFFW/Nr/6oJa9a1bSdQsiAzgyIs4I3M/APDD/ZP8clCxcyYyO6lu8esIjX9j
LPaz02dRuwtsEz6d29wgZFRfsinQ6TK099u5vtq9a95+2dxWSOt73yCsLzxp3njHX+2KZPTkizwh
2WhffGpR39AhyD/Nn3c3UkSHhNtxGfsgW4usc7vVYXN8AG3eBfpmeM28+LnHguzjuKriYPiwb7uX
6cbxwVLnxQKu8f3ujkqxi+B42bteu9xf2xf/gTcB/RCRyzbiPRwczwkmY3M05abGyIzwMBjm2rK4
jwP1u2pUhlQ73OROxFJ2MN1f2ZHFIfnXhnx25bOTwVSTRk2qctrgpDd/t+epl5H7fFFGuoaQ/ZP3
nl3pbOuXoZfR7J0rGe77MIvJMey5Plfn8Vx6bIJNPUPeFBrbOMRGl8wOtGd25Vn/CR3P7kDsKX9k
3kWfquMUM8oNyd5xW1C1A0V3+5UodF1rzW79AyMbECoNFX8CYY1LYPj31ezslJ+mAQ4QDP1QXRTz
bo75RfjSe8m6nuVLjqSwWY1Pu8i+3UUTFXrxyOZaupduyicZXhme/Ss5qL2YsulAmdoJ1WC/PczY
G/xnJyqC7BnrnaB+K0kE0WqRuikMbObKoY1v0eawLSl87p8g6zXHiGLjl/ldLSxv7HDMvXqbBTKF
tp9H+VtHcjajoPYYdDeEnIfi5GyUjRGdxNiqI+/ZjsChxwCUYF4BO/QbTbARmGgU4z3MzG/SQFth
OOBLN2PQPqmBEiqUh3Oq7KWne8nWoAQvCsZ6QNdaPONd8YOHyAoqaqg7ir/N20iZsl/tNNKQ4i7d
ufkrhTh5Jdbtpwa40PifX+bM+DWujhvZLxj8wv/5idULawi1CEeDrnEQwfT4+00PR62Xi7wbN3s4
ga72kt4lD+3TsGq2tZdHpp+58fawtcm78e+LoIi5/+/SGiYbHahR/n7zto2zkHxnpL02FPW4Udcn
WMhfxMNqAePiRFYWCmDpPQYi2JFkJ4sy85SIuCY4LvaBNVeuAGrfGdjfEwB5kUC2RCt3AXH9PRzd
LsFl1DC6zegpYent5kkIh9HVyGXJF5jPNL3+lN5j9/AorW0K5OMnbARy2OROCzRAIvLS2Ug9uZ7F
T5orfWaPzlZ6uIaA6t+Ogmc3qtmGajjYNaCJ+mZ+/rEf1LrS2M5UdvB43WK1346e/Vgv2mW57G/L
pebSenQzLpZFhFodkkzzkuGhQBdtgdKB99xUq+ph90UKtjIX8YweZrfGbMDj1s9uMAkmuXcyT1/Q
mvL/cHamTYpi3dr+RUQwCMpX5tl5yi9EmgMKgiIi6q9/L6rfiNNldVTGOfFEPF3dVZUKbPZe656W
xVHzfokkp0SGQrpxoHgomsuO2BmjDMjjXzTJc1FPm68yGNjn6OxLkRJmyyI+WseFFpT2fpwCx5AO
EhZmNymjW1A5WDVNeXwMxTERy8dV9Y7u0+TwdjinqEO2Dx7xx0Lyej2HZD4YEOnsQ/VL4XinqrSY
UDCv78bT001lxviH+BwekaiZxx1Dimz97RBrk9Enm4r5DIZxhcwERUhrKAkgUZhvKmu4PkxvYfk1
2O4b87ElOTY+TRlNdWQm8bz4uq6v8EZmSYZzbmTRoseyBv07fDAOsTT7OgTM8axdPFRz3UZDMRds
GX7YGG1Rmtx3w5me3HeXxtRnt/XVO3sXj9uB4NPgCI9GbpM83rST2SzTbRMruEddhBGiQd13cPO1
OKYaHNoKxfqkFwdJiTK7lIY4hrYQPygJpgcqltRAgxEXHPAj2Wb2g3FaS8yjAOGQgP4IOLWgN2Ke
f1yua+f9+k0Nw9jNGZKyoHQYoTFbp4g6hsEwYJidc37bv+lWHQqRyMliyd53OrvEgtUEWoZtbdUC
4rmYcke6eVEMkWh2O7mYU4qSWfWhGtK8MOZnQ3EHYwoqP/UkF/W1X6Hr6EJcv2ZpDVBiHKyLrQGt
XF2dmtfcu8XuBqXVAdsM/TxWfc1WQSC9NiT5wsuofDr/aAsIJPZuyrQo3UqXLcDX9mz32pfj+515
ggSkWL06A3fpwCHrjYR2n1EG0Vz+EKbnRGHC2+L8tJ82Y073xnOpW5OneU0Gzh05iwgFQOajPfK+
9WhkXmaDUAyRfbgXt78hqv8tO+ek5U/ZZC/EKLmaQLiajBOPyYWKOu/sXgAMsdGwU0V3m5gUC3A3
SO+2PG1WsisGXSB4BIsTo3Iyrn2pco8OISowY7TMkbhY2UxF4yW7J4fA+YmOm8docPq4g0hDGHM0
99FTMgZvR2TRiEyG1vAHG8U/Pty/bSYvx16piceUqdW35Lqpou77uSkSgTJfsIc28L2TsQuoHoj5
RPARDrt1KM078zmW/FN4+s5K66mYz01/GUxvnqbbkaUtlCS1dufFwdtPRu7Vv86FneKdzCe31L6G
gvmYDIyu9zcZ7PN7YH/S8LxhZqjJtTSUuHF0k3/T/DQabNNFDR5bmulEbUwm1oaU5u5H6l88G0L0
Y+Dz2+4eRFiY0exZqaP5z7CJL/O9c/PumXFaFsik5DnJybxgA0vcqo0hTwqXaavxfg2i7EvTZnsL
HhthOqR7uHyfv4eu4LaLfyY/kC1hE3g7UT4Lmklst+ygsnne1F6zSyGZ48Na8uk5xw2qn5OD5nlH
btxWX9wYshSMli3Ypbkc8IIQR2spEzlWrdJXXd29JPW4nDPWRaf1Y7/IreGWCT0d/LgBVjbBYYVU
iZdvHy236RyKyzi7raf6fy8DFK2v6P5YAkNUzWhsQAhf8xKKoX66tEp+SwZv2vTptMyEEQrnCCfz
SWymScCLdQSuPRoMA+McWWrLYuDIseDdtgMokuv2sG5w3KF807zKbXaKn3493LtkPcfp0FTG5N4u
evD3/qHTt7+J02LV2qMgDXDSp666uUWlp4T1Wz0l9m4pauZ9p88KF4zYuzujt/RLmRerbFaiADZG
QMYUXDeEX3VYclYNQ9KpnOvHcP492GW8IA+31+Olps6eTwGn+Mi6CqOKU8ByVrOjTVEtckaL7miJ
/ar2mEle+ftg6OufsLHiulkjqZ3eIJ72Rhso46OvbJhGswO7TpgvFBSzQ4huH+jWvlsnQLO3+yRL
NPfIUXFz9I/HSoHwgNwK2tXBK4kk4X06BGWAOagwD2/Fl3qyLh4RJotjWLhlPExGPj2/X6EN7A9h
tJt0oMpUmekA5weDRRpnrky2VGY/g1OEoS9Spzdbmxc+4fBOHQkxwWze8Z22lhNURg54mNxN8TP7
wn1rItvjh0RNBFa3KKPDzWiYKkq0miFuzu+NNYqYbOZLM0SHThmn3jA+hmcbu3N08wZz4a2Oug36
xOjklE5p1ePU4BwmkeEJDZZUNJgTHdhyNGnQ9zgl3Ii40aGfWO3G8to6nI28zhevm1zWKl9ajTVj
T9U0Mic40FLsdO8cTnA4H4M57fGbsGwdlSYbYefXYMyNMR+UBsKbuJE3z9qU+TvhHuJv2Szuq5HT
TrAkkG1+SU7bdl6MyWyy8VCtSksMybgMmU3BEmYZ86ztpyMiK+7o0sj5DnBAWIM186XYtv/+Uv0q
XF/eKULWRlRoKLaIIHnZVnOlG5z1/NomnGlnHsLAvAlWzVChK/Ox/Pq7ftc/7jczywMVkEAm7hGZ
4ZnsVuNOxqKYNOxCJc6ZfmJhvpbLMaTumfDoOxP6HL1aDTRvuDfb0pSf4V3ym9sm1y1Fjyq2O96A
EnOZT6gD7lkVaapMLeMowDCd+ffr/ANFwn/FkHW6f/RN/KP//X+VogfxeKu067lNCk6CSKjdvHRv
TyOXfjB197fr9Xb++3NeYDPybO9V1/I5z9a4itaDye6pcf4Rmv+z0+ZyYABoSvrY5Fe665Bl1a1V
qzY5353T06tP7igzB5JzE91LaivM+ECbShX9v89s4T6SPQrrrhNxoOovTXd3uChqjZEkyUZmMbKy
zNnjguIIxrUr2E9Kiaspic7fH94vV/HvdxUmoDfqq4w9Vkld/f3ptXn+vKtq1yatOXoT9oaGvvFo
PCWr1ZP24pz4tcVcNQIoaM00t4Qc8GRC4Lulsr57NyaFEBNqnNcieunvBzylRpFaJQwcs3qmVw2O
xl4Ec9NaY+iScc2WIMRIxGxI0JBwhAUo3QPzzHT4Vq266GJeNfPqNuPkhpB4b/805eM/oI2e+cB9
NSQcTGHy3+/X+1Dq++2yP7UJgQjOgOFyQZkIYxmIcPGgoxBMlYERqBmp5avd0Rks1d1+fFiKVDVt
a9ynmnUP9Kk0TT337NWWEovj1uoiDUXzcwlGkcDRhvlS+BzMztb14+oM4s4Y7DqY5fc84E5FVD0U
6GFqf0pzZZ5Tqwuu8i1SZTdhTnF8sNq1wPb0wxn/j1j15VFT+0HiguqAPr8mbFWnTNIqjai8vJfn
o+sPw85Gp8c+eqPc7kl6yVKwBLQm0wed1B1vsBosFk7cU7b9L/lvsWrET2tcm6RRGeN43LlObdAq
MzvLYIysX7i9taFHfYILMOjRiNZ3Ewr3I5KmTyTg6Zhq2YGmgeZ+oBM/BgOnl6nDlXOKaCG73Lhv
oLtwkNTgan9f7kR2/LGLMAz+XzfhZRcp2mZYP4vmmtwcaEjMFpeo8K7RDnLBHvP/t0lhF9NHLHlE
x3lPS8B2a2dv2rZcFjS1zxn1o984TLGwr+siHs4Yd+TRyPLfEDAMLC06cI3CdGDcqVOfK9WtQnrE
6PbO4FYQlI3gVvYT9nt5j4nWsx6LbN6F0paCCf9IFTG93aNwsVRjJVhsdI7yy34CQe3i+qXCyl0i
RFyaHVPyya7wT2uMQh4RErhSRhRkzwlnn3v5YZ/4D2iM+6YpMiJoYklxwP3+3rR3SUrbB+lFKnoT
EYtMLzzASmHm5qbFmDOa5ghv3F//xhQzvrg+loFzVvqYKcEJmpAJ8IhNJ9PbLIK9hfkCrIxhPh/P
BO0lHP/BvweDcWMh0bDQAsDnAZYjC7DrCM4ANY0a9P9cnkC3CfNDIIPFYER7+Pn3RfIL5Xl9UbBe
sS8CSxFj9bJGTvpTrA5a2yaDGEkOXwfEdeQycxV1vJRZozflg3Tk+j39xlE/voayfw0G80N8ojp/
GE8ShkySnaa9SKV0UZPud3Qhg88qlN4kt1hcTYXEOnKSrYtbOmf3GB83rXcCaploiWb//WJ4OH+u
eIb6cp5g5eptAC/4mlikxZUc+UtCLXv9kD7k4Lh4ULb2eiXR7sU+qn+yBe/B+1/YdS//MdD29cX6
/EQxnoMI1abkobrxD8ZuaIzBaVHqLKmGVUPwVGDSYZhR2kpIQjJvbyqhaCt9ueviDijdxcitjb2T
uQccPjl/6ukgqAJeVEpAIcZMhSOfo8RD+XO200iw714LNELaxmWdxZpF6J0pbs+eAn4yZyApLxO6
GDXG34JSR0U7VER7WBgRF8Zj12HMgEPyiPiyxRPo0XPVLmRL2XvpbuQILgqDaTmuAqRVbuUW897D
cR83lIX9suXdiUfUityrm8NLZnxn9FwHByreH6G3uli699yOZp0hrztDiCivjB6h2E8HNOv7ZX2y
Bj/RDzyn/3iEhCICkPbOzD8GZBUnioajziNk1vCDJJlxA5DHcrygmEN4eyoCaS4G6gfiTPlhrgrw
ENAjVxjfVLt5z4gKMMhNPU9GqzrolmDUjoTZjBA2sGqCT8zcOo/zeUpT7wFsSWER4BubZ9Pz1ejN
Vh4n/HF3CQc+OBQSbDMfQ8Rz+tFQ4FbaMAkGGuu8GkL0fFSrYyLZ+UxTzDri1NfmNSyY1bHjI10u
FggyR97IQVMA3oyma5Z+pMZcxxCT2sC+AOLbBA3j5yDsNVdlmH+pliaa6fvoDTH3LmfrBGbfQXop
n8ri7y/LsH8XXt58ZPr/c6NfallmEpIodONGj2Lx+2F+ivh+QFBNYrOhAk7JwasmNKpA0+/7T9hL
/egw8KlaXCanAGcborPB+BTd8Iz19EdmpBEh+h6eJ7P6PpGbgY7c0vlBB0Mla3darXB7PdCjAR5/
VW/SwUSWbOFYmpC95V8+BA9RRe8ufHilNf37tTJj5T+WFWb0PpytB5HhgX/f0+vbSL0PpbxJVMno
WEtRXZvFuzIWwjQm6NhGYREDj4JUDow97dYnJgI8iv41UsfKx+n7HKHvDLskDQ4zFlkPa8EPlAaG
ww9pcRmfHSDlbvawSfdJgDfUHtvAcLg3i+luuKn8h32ZaGYNl6tN9vObZBZfRW3k49MUtnl+9dl7
C7Rm74/v5l2SKTgIkmYMnPmUjduCmq1dCeB9CVlyk+qzeQ/BrNfE0RY8s7279zHPtj2xjIlUtkjx
Dhj7bvCzhpbYWQ+oDZJYMG89bTnQ4uH4CsCRwOPRnZnY2edw2cy9iYbj50ZWHWWjjlXj+2TdpgAj
5u0jjY+EzLREGHBsI72gtqV4sZ4T5gkCEDzhUMS4Nq6WFrBsPsHPZzhhCJAFIW7iEgOxm2VGFl7m
6UryGnDG8QBIBOrJbsBhn2NkHgYIkoZos/KF+SDoVm0iLrmnuqOESliBZoaHJdMDk3JZLq/hfnwD
LRbM5y7TzAfACoO+DIFTtkHBWjJuhrLtth6CmEu71KIIf8uBUsZ3c+DrM2mH2AA/mjVM2LmXI8SY
h+jKvq1NTigwpeRL8np+i/iwzYBW/gpuHRfBc9G5yk63D9B1h0W1+uqFfhwAgJhvJxeM/O3uPdd9
lC1uvtnZkaJhWLPxzG5mDcJIFsFUmCqoYo7GzZ7Azve0/3XSufsPXWQryoLBdrQtvxQKRqyrhTHq
jCFqVTbgHIOId8cLquact4sa/llyntZ5zsyI4DyHdJzlbDqz50zzNX+wqDcg6MPp/v3IJnZpnePJ
OlFDkIRhaXPZP9ukVVoHF8jFPo6PbJlvvw6w/bxcKgNO8gPetok+6wWL5CLxrg+JgrP2TqvSCeFP
5RXJvp4ef5OPHS0uYNPMczLlOfcxkH2qgw7gchjgDn0AnaRWT6TcQf+1yXEnAKmzWXBXD0E+1+Fg
bjwtveS393OiNA92TxfI90BlrBih9PGdlBukxfdoRJAmWLpTAm58FW91QPQJcoiaB3zdccO0CU7b
AFy0F5aAhS4PZhGRXKBZGtm+Bscs3AODqu4NDlpxoifpgh/M7IMgs5lHHhfL3CndvQM9sjvMgHFn
fQd0A5Bt4rvH96qNcootFqyWDTB4xFC69oB1VfeI02OizgafzUYcl1Rx1G8nQ8B32praHN1vQiZX
YVwANea6btJgMR9GBKOl6KsS3H291/JkPSgHU0eJ1el9ulaCfaKNR1dTg7/osMzeVCP1zkNDtQfj
G6pvXLLT+/fxHVQJZQ3MT+N0nTm4edVOsKXwtCS//sAheByLIxthvof2x6Veg85q4tpV8U0LM4WX
6WN2pB3SN6KdTgWDE9PjcVzWl/CZ3FrnxqPZpBG/MOXtHZbMzaG15An5J82HgkjGOoPFFds8lFFe
rGQgx+PytJOJVcAsXl6N+YhmjyokJpN+Wq+7XVXzr8UWwYfZlxXywVgi+S6tobU/gFstpRUzF608
rthpHlG6Ub+P3sOXEaV/N/66Vz803Nz49l3Rbt1pwQ7+48TsbpQvlNjzQeGoU2pq1uW38KZMi6ib
nAkWx4hVgLs3zhkTNmtYQPT8cEYbxMjjjzK4Q7JVRrvYAvC9Pc3laHZ1GKbdO+d9GrmJ4Kbj7cVo
IOa7qI6GD6NenPHEo4DWxlfky/p3to3cAQp8VkXpD8CWKeBPTr3gdHXh0cgXQtlcoTmv/Ob9YVIL
mMdksm6i+6r12cYoSEkuBWfXks5A7RWeY50n71WBGEpfB8C9xwzwGdbqZBFp6TJQ0IVF2Ar+ccqI
ROjO1jhS6vXqjEdwtuaSLUZHGxLMhuEz1XHBjcfVRdk7tD4p8eZt0IHVn+nD4IQ20Kl8z0QztuL6
uuxh4kw0ALb5SFr6L4LRqynX76Fy6UtHXFDRflHO0EQB9TLvBF7PPvFBwmL/NexMYZLODuMTf59x
8XNh3lxAoHvpfgrT7HfmW/nWukB+n7qxGv7qEahkqUFHM7Rz8C+C84BLk2dEMjl7V45BT3FJf4su
/TJrp133xgUqxNU+vn98UhP7ovHZ454D95OrpmfherhHwZ3m8mEoFB0kJjm5/V0az430cY5QIHLo
wQJ9jDD9Xx0ZYsbPnOsSAGfvLjOrPeEzuCfMB3eZfKh5aBMwEnCfqJi1+BOqExwTkdOmzxe4sILB
MW3Jx0XmFrjk4RjzJYvIat9vFpb562zk1dt60i2aOaqo+Nzffm595wGnVKaCOZvcXjdH3qM5TEyf
0Di0bv+BXu2frO8VURGrJ1dUJhhLDtbdlb3rtCc/cYesB3CEmMSMS5D3gtVIIpSA2h2U4uSrvEsK
+v5rUoJMMWh+zuI4eucEFeLaK6x7ckuKLWg6a0MdUw/ystqdTyKqdUf0abEQsvF9aH+fDZB7Jbmh
Y1fNFheBwmrHG9FZRBTAr9sUgnHm91p3rFKTo9ctrtPcrsBTJPppHn6M5K2xp83nPaH25U1P7dqm
qT7CNh6cs/V5daeyG/aUIC0lqYDfF8nSXAWBCc6UvvxQVwV/jqc6hp/E2q5bAmVJ/34cI6T6kRpV
4+Yt8xr3Nj4lzWr6DdvJ/RVY18UcnSqRBYXTQSZ/l2FLa4fI1VW3ZjG/8HuDDPv6Psjx0JxsyDAj
fdNi3bt/UDdJDsC16mz4JHe4vbFCMFVyQ7NN56PK760usnuOMq9AUgQN+imjcSTlAvOmp7kbhXeh
Iwuh9/KMluqCHc8+Tyt7VLL95STwsbDEqCM3gsAVfdLwNhBxMKSXI0j7i9Vl5BN0yiBRrPk2hE9D
XxfR8cSC//kwy6RH+4Py8+hJSznMg6Pd7ytkhES/tpGv8/I2lVk3DyNILnyIfTGC5fM9ZwFkTOZk
x+27xD0vTjBf9lkAn73TyOP3Dk5ScNyOJiVxiGy0Bz9fPfvsgaAc74G/OAdxp8F+LErKwlhHeEHX
dvRHMfvOJLMGHuG9AECj2XBScE03ez/b00xl5vMrf1PMZeVqv7Yy9sSDJYf9pjTwGr49IX/r61dh
IT85xB/Qh3MFd4RE6gEaog9ANuvqMtOFb9DHMWTkKnTmnVzgqIrIwuQa+t2TKV9haX3n7sNLbX4+
NPcjwlaCggRDEtvSgQUku9Lm4lOn03zGG1J+v45xHqANCMmRfVsV3Eg+qBONx07Ie3OvYLFW9InM
8yxw3i60pI/IYGuDWaumYFtMVMDudNu0xmE8BYUItOBuATvThMAyam+svYiUyF5Ux37yNpjeLHoJ
X4Tz631TnXla51+6Ylziyj3tnhwdFG8OS94SDeBErlZGMEFJQ9InmRDsFuBr3+eAi77x0aQ/cln0
0tCXm/xgrC4ugy6WugeJEmBbnC77y2ZmkquMVw/DyD2SEgC8tLf+VEChaZ52Vwa69LvtLRE5W9gG
CvrRv3doyp+MB7Mx0f70jAChw9oLclPkcpsr0uOSdAHiHX0j24+YSEP4xCOqktKBVRSMy+fRobzW
IkCQ9+zztDiv2s1wepictpqM9IGpCK4oGh1CGg3JKYfWD/qBwZ8ast+/5gs0mJ+Pg0wnSDURUfKO
XNqm7GDSI9/xQBVe+X5eiHZPIgxp9BJ1VuEjxhrU84DjZ29VMyslUIkes2WHXwfX+LY8WN38GV/c
jJcLdEX9QeclD//rO6sMk2bgFI58NF+/t77HKu+nFmaXpEC2TFcZPlCRikl/SpLMeY2gNf1VOlU5
kPtl9ewM1kao+hxZthbAZAfXs/UgJIhqKW7xSk8fX+0SytdOHwZ53UfOcRErHwlBh5qm+eBx3EZq
qHjZGwCzXfZ4eU5kUec2mG4M2jeRUr8EWTPxsL0VSxIecLAdjbUaPO0tD9bPvTZ6OKLV4UPPvoac
KES3kk4yBsJ5J07UYUCIg8wSbA1AyDt9CTOK+yI+uJqfTalC2q/sLaVhGUyQTpOAQwDQuoKDwfFI
/iAHWPBgi++8E1Em64s3yUwl+CqWKXDbwckGhlQaGsPXQ2CAq3F8JwAtRi42pBkE8EQeSClwWKgu
jgPqqdO8XRSfdwbPLzL+97QffhXwfInMoRrjRjKEINES3T/HnBkTioBE2+3fjrgwmcIFvMtx7E4p
gHsDYW1TErqi93kl/UXoBTpLEYSPcR/BJRAXV/fgpDZmFdQR1VTcDUqDMUw5p05rPrclZxwXrzsy
mxEJPgNDkEJhGKEACGv+082zmp3K1Fu/rwIL9pBmMXQbv/Ephq3r8jgVPTRTeYgZwj+7Cldw/TGj
4k8xvkrwGEPOhn2IrcrsyN9XZJ7dNLkdDmvWoERx3YE2fu9TDtXW7fvEgVFkfXTSTkMUps7SSPQF
8xyq9qNXM/FQ+s4RLfyJTvCG5JaubMaTBoLWLPS0I+eWuCezcwskuPfwhgvxq41P5gcLKqL3p81D
gkv8bOr3zRwLa0fWUi9krzxmd/rFpNwS1G2PNrkne1TO3FnBKvH/h7elejKvAA2+QDwk+CmVkjXE
aZlQwGET4FTuVYQ8EHUy/MxdFDPHpTzjyTCfC3epdyds3z1GhH7N5KCxm93+xHH99730n1l5L9Ae
95exnCpzrshY7jfbf9HUjMeV9aYb1dQCKJIWPThz/exc3SlmZD56Jf18s+nv3xEY5j4X3+/+ZTz0
kDS9MXvLAglze3EvwX/TLgHHsLiPxsCYAYl3A+MwJbmuBN1O/XRLZ+wU8Taf8dBMyepq4zgueCe5
r+te0nQLNAK5wNDzXY9ri/OSxgmpYEHjW/pz5BTAEL3yIltKSenyR2naLt7HYXE0dHuE2ixCnHQw
iskjKp0Dcv+++sZqFAihMgaRir9R3JGZ5dBxv5+D45SsnGVv0+WsovucV0HnI6DNgKv40wDbx1gO
Gacx2t2+njSXta3tjl8o/wYzBg2oSFo4gukVZqiAkJqG02LcevuoMyn9mGO95aD8eG4G0wJ5poNY
zx6+85MN3dOmvD5BHo4o0zIn/2Fm0C8d+h/PVAO9HDLaoc8Q/P2ZyuXt0p1Vpf4lzmQeh9PPXKfG
BPiG4tQNeoQHq553gnkdsjFYPWhMke6MwGp37Nrd16JZ8qbUX2yAVzbVy+6OyZqwpvpTCJ7vHb29
hbhyLkfrkTFc9dXj+W4QK7V+hDqdnDohtpkGQnSGLvlec5Xi72rnhgQmAqF5hi5Cs6dzl/++nP+L
ERj1fgtmCKItGbw6Ogd6VWRafbjgB2A+3eq+t5spJ1INcoJGDt0b+3lfEgixjO17Us+RPtbI0b84
UdkMf1LO/zl/gNllmIOJGSU9gqCmlydxuTxGDE891YnCahcF2S7vNyMXmDLTCdOsRdjd7jWv1LIT
+61V16OZcs3dstx/PZ7X4PhUh71SK71czPbBkDNmHf1ww8Q/iqn+G+rkFjA0SWXQ1ouHQ7/dlKsy
KupEW6rzPMpWQnSfHDdHJsryJq1O32AGydlHXuIX4SF88h7fw7Nzdio8e0XYLu8oBdMoXaQLiKh0
Ik6aJeyUzzQMfqOl/sReFg7YUO6opesECGFo1Y3wS7qFSzE4BMKaFEVi98i8A2a7Q3sV6KMVR/Vh
gMdUTFUkB7qT2VVI6EaooqEFnKSxop19sgkMMbrrIJwj90jwGfn1EFJ7H6m3h+fNP+CT4qywjnit
SBaA1ClwG4wmpyPWI52+ke7KpiZxhFC3dKS28MVobRGw0lrvpy2NwMERiY/3RSTsJBf6ql+GBKcl
gs9gcOsWgM/B0brIM8L74WRCBsmL51T0850WkU4eZZ+jzSM6Jif+UIuZuUXHwrCdX2Fs1Oge9hyX
hDkkvT2GUnstElwpyCYXlGBwRvRCNI/Y4sI2zN3OYwBVOErKH2RE0h+sBxGTDChSNQKhFMJ/X8rV
YabWo2txrxPdI6fw60KS31ZDmNxEkn0JtJ1gPbd/X3zKH/6hl498EdlcRtqwfRaPOkmXg+nhvXyH
2KgJZsLJvqhnJ9g2jfQBZcrbkaJ1u9qpzh05TZjUw21tIx3MmeImBx2kYPmhzZD+IIhfvt2L6UFq
pMHh1PDt9j7sz6aaXBckue2q8BlI36T8LQh7AWqSZ3+/K//9uRr9jcirydjDlwfx2MsXTX10/Yms
ucNflj4iF/cp4B95iRTgDE7pDKCg8if/hPSfD+RfH/3yQK5l9SgZ7cgDgejKPOCt2TEk8NBK2KvD
4eLvV/prhN5v51R/h5muyTwMfDZ4i34/p3ICa8pcP+B7NNBEYHCpV0Ui2ngdiUpT19UIpB5cX0rE
ceHvZ8/TRHnYz2+WRHKmHs62vWZmSdaQPZrB9E7vEOjYiWCXdErX+wBN8WF9IdXkJ81Qfx/+9cV5
NL1WpjeLEx2g4wT7/YsLw3s6ENJGitvgavW+y75MAk4mcQF/4Q+H2uub+cenvRwidTkqb/KDT5Pm
tAcB5I9NZUsmxgNkRMYDOfrpE1/awD8+8aXoPtUdj+3GJ16csLFrIknciTq90Pv/fQVIP9xI5aXf
PN3zRiOEjhtpU6P0Nkm2ZyoN2l/KEOjvHz7vZZN7vbDXd+valnr6HF0kljdpMXA/hH+TRAIpkWA3
o3T/6RNfK5I/PvHllXpelYfQDq9SfLWe1g0zNiylDOCOygdmIfVQtcIUtBHkC3jwwwWCwef209f4
8Ua/bGZP6aQVp5wbfcE+19FKcRpD9+BI6Sti3fr7ff713P7ygvyi2P/VVcja7ZEpB666YseOen1I
sWJYBM+2Av0njfhX5k6DJKbw4DSxNaTezS7RAb5L35TwtdOX4H//Uq/F2B+P4mW7SZlPnF00Hn7/
1ja9kwNpghgPcc4PUF9KfUHYb+nWANXn/+WzSQ8nNHOIefR1uHRx1y/H8lFLMWns8am09ov9pFo0
OMsOCNqF+Ho0EJ/vZxVA6+XnNu/lLPvn0lUR3Z9GJiHBp79vWPvrMdtfi6K/9ME0e7fK5JQU6PP6
hnf/Di0LMopgw/37Vcv/uY+oDC5niDLBLtrLPtk9Oj1Tu1yK744w1mk8ep+H0dsob9YpqWcsB+gL
RJN2Oh5tZHiiH8ual/r2/1/5/3yFl81T2deH4qDxFW68fzDHyehzT7blomLln81RIiAtLHei+NMD
V/5za/vXtb/soderchh0F265NK6Jccpi6YNG/ht9RQ83L/LJk5Cpu9lMH29PP0+ddJJ+IoqTuT+0
rZM74gB2pxzgal55g4XsD5Ew4NkLQDgSgXGw+GZTkggh3+8zqOJbDI4j77oGES2gwsmD5oCOycYy
dS2YD4c5wHqxubmMH+bQkI3ThDCsWMST3ljPi0nKMrQyc59c8J6A9M8iSr2eipVZJH1MdvYlT/I1
L7A1Qo5YYZ9Ad0b4E50sQhiUXhl8hf4pAGyPkmvczCFsxy188C/qSbCUBRm5CUd1bvEFAaP0KNUJ
Hf/7ohsN+0PjX5sP/UxfVtDPIMccDkE2fl/s91IZNDeVKob57FBpl8XQw4wJ+oN6tCEZiiyxaGCW
wWlGMm5nrypX+nr4pQUZeMbucIlSNz9jv3l8V4vjorWnMHBGA3ZGGlIFbHNDi6pHGgFqmqt+XNDC
SHO2OByMe3IVfvFlMAAM0tnMJW4ebRKQ+WcvWmXWZCJBsZWEihEwBqcCMdhnPA9m9Tp3hRDPlKW8
977FPC7WStqb/czO92iDxnsikTEVfRCEHkHtktY8l2EneW8gaHICnG8O4izMuMCq9hvTyucj+C+8
ANiu4d+QxkV1oK6hsq9swQhdYCYwVuG9yq37VJ5UoTYH7HHco1M5MwRHindCFNFYOubRJwbJFQni
vngmQ9f4kDw6qCWyihhFI4wCyiOfMaDDNWCOV4WID7T5/l35bn2FTG7GAiJhl+xrHDFnjbiJKaOo
ENDJPpoTJOBne4E4aTWMhSXz7xZoGt1JTdiZvBVa5xoeYNsPbJUDuoFePNJrqPvUK/lIpFk/mtl5
Zoa43ZPzDhc21nudma1M682E9gwZ6oXw9A6BMtJOlDc3O99JyXN6XA3mo7lK5EagzzCnryqUnNlS
/mwwgJZYEHuRTyShxqZOaJx+pfN68Mz46qcp+BWwlt4LvJegjuPHWJxfe6EfskuEQ+SS42jHrYer
R1sAXKH6ZNb6WEOCcnuYSDzT6DnNrdGq2irePcyWd0QUXjXOAhxBXWU+3ePRYGClEKtklN+8s61j
XLE/6GpVR0VNqm7ooe0uZiYDAgXVXgt8NQTDdxSpB7ri7dXMw3KCjf74juDzjGfowl3c4z+4er2d
doigAYYXlpcXel6tfHhWYq4DOLs74YJ8Q4x5PfouIfLYm/qOTJq4CltUL/h6/dOmZWUoboemokff
+gy3lKc5SSdnLnMhWUMnCx59YDtw+xPPcosi52BVqlGhhb1ZinvymWJnatbZfuD4xwOaHIDIoZoM
gTY6GHh58CAB3r5wWNuVCeMH0PwlkO9f97kvsGka+vhZTetv3/jhyCHtyk3+H2ln2pw6kuX9T0QE
WtDyVgv7DsbYbwgb21oREgIJ8ennl64nnubqEmimazqmurqr4ya56OTJc/5LyZvgs0PfUB9c+GhL
F6Y8ZgLvkXXRrdaacmxroAIZgMs6NPBHsU6Q5ESZtaDTjZxT96datPr6bPNTrlvU/g0XBLdP/zpx
E9ySaSW2nNa6T5cT5jOUsyPth71Y2cDu9IoP2GbcLJL9HTvf6FD8yLzYE+KA3MXSeNgGF3Cwy1kE
W3YAGxnIuNB66czO+whJNlqqw90kmCIjMSmQQ6BdOdZp7n1c12kX+SSCT06UyvveashgGzCimZuM
r4Ax1OXJ6dIlgTTK+5AyJkRccDFW54f1O9OqrYY/H8Mu4OQTPLFFsCxtyrHHiTNw2lMEtWhqVwDV
RS9MmmfEMwGt13qUrhU7/2kb9iYhL6cXLA2BLCJN5ozedf5QUCh98CIWAbKrDdFGhJccvsgIK76m
sHfNoZBHgEIIBoWAINDI3iwfSXNk19BtHeTADiEQURaNugZsdxAUqDqceq25aJcA63fheZ73VHqg
/fXefrAe6WsxkGqlK4OfJYDANHaJzEgs7hZYK+wF7b8ETgAiwfJWyhxgiE3UHmX2+8W9wt48bXfo
c4jTBAys17H6HVtHdTDoqp/pdzXiprJ9kB9an+Z390gBFEyfS21pliLmd/mphoYtmAnXma8yRDYD
XfUV0zwWSoAlzhmAAthzHup0j6WBP1bfN4YLqGVmvPAY3e566eBgLYqp4lJj+o4RI6BmuloA9xgJ
DCVylJB/ThY9VnmcDEUXNoM2jR4Z7eAFl8XrBQSMpfcFghRAME3xjeL6/BTMmenKPb9P5Voi89d1
WusQtI5pIZ2yczY1cOMAJhFB/2Dek6tFO17r39x4mdovaEB2Xzj4DaP/TUypXea1FFLrlIfT5cTo
yQCq7LYYcH8SlOwe0k/jGNMZIFUNpTBNquWtv1M228jbQ/rt4EcmnpF3zxeqpLudZibZFCotWHJ8
usZF15iQAxx+iv3h40RqteMjD2AEAyEY6Gu/ZXFMjwdX4IN25LHLDIHHm0gvzDUGwvQD8g2elZvs
x1whKSLOEF3V7W2v77eRsznA+50ho9BDZgQ9JxKTA4hj3t6uPwZ0XVnxGKyILY2F/IcH2zR/9Vb5
J1kdqKsNiYPNLaFRWQezSDZhrs1xqx8OWgCS0aQAO5z3tvq8eo3fqz7GEYDC+JKz1xYCrbR9QEFA
siLEXmiMfh5fvVk0C6DOeJ8G3RBVB+WhVo7ylaPzCVvYPm9WunOdC3+IzhdfLEhhkAsrg6eF8nXq
6qtOxgearsj9LPSx0y3aBXheGFPl7fp29njedqzZwUrARZlOZw2Oyi9tTGjeLkPOPRit/Gdr3FCY
WRjdFLhibBGgMIwZ/XhdQA/vMwFoPSwTMDMp82vNPo+9WThvu0tS4P0ebWPbn2csB7cQOHPRvMp7
k38AG4Jog/AEGRKEbmF4Qtf9AB8970NNH7eJebJdfb8TkJ1P1UWVHnuKN/IZA9cRugdYjCwDsKfq
3BOZDHmGDRvD5IKBzxfQ0m6hwQApf92ef38mHB+h2CKqWjy6AQDnoO6QBYPMHPWiSdTTSB2iQTlG
1TCybgsBDIy6b/JgjYFLT18oNLnhE1vL3EE4wkk+ZEBFmzYF496n4CigJMQfKzQJSMch3fgG9IU2
WXq277wvJdqWQmY0hRstNFSPPapjm5QUgkLEXP3poOe5CldHaEeRwLSCbMVDfhG/gtCHaF0MzUkI
BHnZQVpD6bUHHgIEgMZ+gEpiUENbiA4y6SawwWMX2DG6RWTVdPpIuMDprpCDmfDkd2+vWmnRHM/I
4NbF8Ehw28ZTxMG63hsgM1BFituxx8mo9V3ujfVvJeBLGyEsIeRz44/Y4I2aUqRfgci8LQEM3xYQ
BEB1qqvrsAI8jN/LMKc/gA8b7d/MNgbKDewmg/fktTQ9uelPZwKGNtnZ9Py/yYPGZebk2PPts5NT
nMc5NGBSWJeu2BUR1WSq9RH3pqPYcVPwyuBvekIuDLuYbbrE9gmwgUzytBep/BsJda+AaJNMI3yU
12CRXgAhQ2A4Dlo9j7xldJvIXXPxEXG3XcANqaDZgRyKpjoay060VkCpXSxptkA0ne66oOd7juMD
JjKWLfogXtfrwnzzaFRmoAgvAMQQnyKqfAWU6adHvtzOW2qfKA9XXOM+pmh8stxZdog6x2qq9Eh0
4F1im4S6M71l7WRfU6vhoqgVGUTUFA4cCtVcVYOTU3tqm6osn83sQOHaBewSr5P1DT90O37DXyK3
5+G0gO/a1SB5YBTFGrZYDkXAxlFm/k0Qvp7/IOnBQ5AfxBNQFlZd0Hn/DON6kvtGlIfZVJTbJGc2
j6c41Fwa5v1wGAwsACig1sSNUautSUr7IAUnytjvNMA4ciotziHv7oa2br2o9ru+9+PUbqVAU3zp
FjIOfrJLeXPbwvkhsouAYwx0t+Wi7MwHhwIgjxVkfr0VoEiMhMgz37yVibVXw/qK9as9tIWpMNZk
7Q4AjXbtoS1VqVe1Uw1UaA8u2/R44/e0gKRTHNiYE3S9+z8rEKXzsNdUz6yXVf9Zi7uha0lJpV7V
6qQpKc0ZXhLoZZtLTKlQjKBQAe0hpB4vKlpU8+wXILmwEMA3uMfXpMnoQ5LF9j5bhVqG0i7MS2UE
egotkvwVIfaFjtEHqfHsQDjx0YCOxxQGjj9XwHUvIKi2MRqJBGGEobsQxxZc0wTpz8qmASsQ7Yef
AP0J9KckEtoLyaVPYYxqzgh8oEVwe8OacvgJuITXHlA3Uv6ke5jq3Gmg9623YvN6WBxedCi5p9F5
WL7lb6plzKZlP3CmPJUXV5yfWZAfr7RxKJU0R9GcBAepqg/pgDB69W3p4Bqro8n1VmFlBbJqRmZB
sAImcYIY3bYAtlBpioGeK2+dL2iaKBYNcpIx3eI2bzWdtEeh5f6k1UKLd9Xa2c7npAUfRi+ZfwIv
m6sk3EKb3omHghj9itae+/yAGw9SX9ATWIR2NATwgBv+GUA6V+qXSYH0b7FHQQz3LfCfIqUB1kkz
ZNUaGe/p1h+0+tKXOrniuLaBW9VemDNzdRpT79RnwfQ0AOyHvR3ynf18Avboi/cycAzeVlSBBNEa
HAxv6vz7+gpzZoCO+ywsulBEk2jifyq6VZa2xI0Mepzkr7A68rDtO/I2dIFkg8IuZxXMT108Q1ds
ThbZl7MNCiN7fb4af2siEN9loripYyv9t3m9moSpmUsSyp4zsO9TxK0+KoFwAV532bSHKFFdaCy0
3cQBCPhRrIE6IL0+Ifj/mDPFMd7ibrSAgQWun8pF9CLBUtLGpE3qqr0y1jiE9MJLV7ivUaEFIXBS
kbLqnGx1hQJIGa41nVftgetrro4Sd/eK+9bIVK1wSDVRgav7fLq/Tbw/v2simrg18ChSVN4Cf25+
u4X1lX5JUhyr3VPczTYhDWh/oheiTOKf7cP7pxqBLbs5yqXbxnsSU3pUHaRJ5+Z2sIM9jzIagy1b
4nm3c9KirzeRmHUR8es/UUOksMMjhVbkbyv57p2SH/3gcruejyL0LFQ7sPq/aF9l5UEUhATBg+MI
tiHimBk94BuAZLNv4w3qC4npATAkZu2oEUETu47kL+MtHZ14UMAtPrycPuFd0YlTej70zDl0mcpR
MUZwzt/yCOT5rUXrsepPe+iUC3U/pBnQbLIFJp0iAoU5tzU6NXZe1b+DLe8yeuM6t6r4S+3KOV/C
wpAPKTB9rCG8afkBtDO3SrQnv7yRBCBwmL8kM+0Di0fwYm/w6ICJ4w6oL6J1e3sbyjNUNqfXni5I
Re1jP57wbqZOwat/jowXxgUw9Bo+nM7fYeTPH127rGSzuJi78/GIQm1BRbncCJwDAFX4x+HbJ3jD
oc6T9iVeKSPcGwSQkXpa8J3B/39tbbDRRRVw7y8rFh9k8Pj8bc4T8GOn9xRBgcyKWjbKUpjXW/rX
QehDgE6BT0Xp4fkX8Rvu/jpuqPSjOi7+T619Edcs81tXLT9CA5a2V2in1m1wHZTvGe+3N5OqceKc
aBvw1KFnEXSh4hkcFM4+oes770mjYnThSjQGkCE/j5MAbrzpXkoEMuC4nj9vy50jD8o5dS0YnFDN
tlRm3dbHeYOGUbqsxiHcQrCyESduYg4oDRbv1+kOUMRZRL2yX31G3Wx1QwJBdiFsvFLLo9rU7mMo
gHaJLtKAzpqyEyR+ms1zZc5z98Q5nj5fJ+XvvIj9vlunWkLolcdA2h35LDtIGP+cu6duPoSMIouC
QNDXIAgyKeD4yCageQTfPHUMp5pr4+O6PYYipKGaooJmhu8Ngyn27BNMS+eqMZWKwlJTpPsNE8/2
tZZYXhDeSVLQaFMZIoFOwiJZOdb22Iyc9S71WuRJ6MieJ8nEcMMmiK/xd5YO+AzkmYmXBh+1XPs6
WrfkIh1b2XEaD8J1TrhSh5W7BvkG9h2NEGjWEzIbQN2w8FdreIluvAKY2qeVQTOGv660N1TBeJJh
9Dk4zH7VrRA8zgfSxAC9PhZkJn3g94KlZsvuee319e22HMUUJjsH5zylTohmLmK2G4nG9JdojAnp
ROon8D74g6h/NPaDRcJSW3IkVU0awqop7IxrcUxuHzMvPejxVEfvHcvxSdSPNvo27/EZcOOhugdb
sTXM1mEfLyat4YT+PkmeDV9b80oublkpawyPGg2Pzo2aTw+IZvl22Z7sYscvR0HpBPRLt+bnbXD5
MLe7TfatwtVt9W5t94AOMHVkoW2DVh3YeTjOP4h8lCcHAfDjFgvb1QFyrTbTTkJFvDDsK24tsWN8
Xb4lNOw4zmJ+kP7jj1d2KaEaC/HMKb4Ray3Hqbd//k0+gDbxPrtb8FqWHhz9g6JcWXB0J1Ek/jI2
0M1Vh6yKH67hUmllEH1z+18OW0tcNb3wtDhn2HO3/Ln0bmerjfNti7oP4s0d0jSMJVylEVfzt4YB
mE5saXRJ6BtgnlcL1ZJ6kQLzVMRTBTz2vMDYD2jSxoAQYMBSwJfZtysMNmgjmRTbhHjGF0VnSD6t
tbpoQ66l4JlNwzlCuGcneE8GCM6jgeINIzR/SBbW5GetG8ae1hHNd9v/Ml8D1bqJ7mJsdD3Mz6AG
Q1J443+H6fyykwHjDmmivMbr2Mlpi6GMMI1QZ8MPlkeDPznZpd4rt5STJ20YHYe3DHnc0jHfDisd
ihYECxBvKny5YlxOlAspxvHSv0BOc7g8IyjhbntbdZHL+ijHFbUcARaPrd02e1O8wSFzYb9JuAOR
+1A30qyk6/Ok6fkTjCvgViHRG06us+vUW6tYuS1N7rAX/Wr7C71pc8y/qsu0pgl44EAkWUNzqnYU
zagdVaebF04PP3Ry1/pMpl2EiC2bgEvcj7ETTQrmV3SF/v++PUREaA4etwsbXeLS1WedPfIa4Zrs
zvY/s225Dw/ODkKCkNCvnAytpTNc/t2K/uEe2jmPFlZjfBV88n+oELQJkcYdlyYtO3SVbrPL8LoH
xkrnQwjx4+BME2hVdPlV1keAv8ALkggectfjm9B1PRNRr9DNmlJuo2lpap8LBnxoynshiv/MM1/K
L7AmWm/KXJ6KZvlEQ/Lwh9oy4h/a4kitb38dp/MysDPEk9VNp48pATh0RKqvW15CObUevJkAsh5f
Li868OV8wRPstwnrd5VXn48eOJ3xpmA5lVj5C4IbWE1nzm6Wdw0qV5TddYrPQNEm5zkF/WhUwncg
Tn7shmiEgaUx2RF0G+xi7aPcMIT3lMyOPZqnlIFm2RjVHnOqu7poElMH71/xQheH2qY2ivSD/q6i
joXoKz3XgF5UIsq5o52jOeW2qKzrJ91R6wPhNAr7yF5OaHPvEAVDfK4n2OfDGKjGm6ZY2lfqvqn9
j7z7FpSWvjlDlQVE9hZwHopNglAvTUsNRbWwl3MyoAip3ZyupQLQQ0fu9yWaxYvw/dClpz4zX+JN
m38UdCHX9QR9Rrz9YxdlYMoSzhUWYPZJarVKJtqS0uOebyo5Iu5RDDoon6APfeYvt71fWDvK5vhR
R4CbABGibUlfEUOdlc/3uc1+ZFaS8mVos7nAW3vVK/VLJ1i3JuEG+eI5Xo8gsiVNqCD36MNuvXU+
+MGlcnOxVrfN0dEogfSgML7sZoGKsVtJAd4lzUIq7vKJ+/jvURW0xOdRXWs6prXCohIb7fJ4i8Kp
9wMJmRI5B4mKyTsE97lKwX+DUT1V7o38ES29UUg6RZ8VxVLIEGeY0DBK1r9EPydBPEh3lUm2LxDu
mXQmxVCaBgOh9/cSI/6Wg3UwVjfwHUsuSTr6lIzJ+JOX3ZIHWMCrof98auCL65kJz0hVgjeiq4aJ
mHo9M7l2Wr5sSj6SL6pu7xD1UqllU1oeIu2z3JpjfRAf0VzGz2GmTdpDYWYHkZHT7DtI9Vqk2d0A
ORpqU4Wl7OFqZZvT4ARqvr2UJ8pqxyeNqzdl6DOaeocpoVztAEcUjge9K9Q6YheCEcJSbUk+poEK
Pc0wp4F1N5K/Lz3F8fotVBm5usBRfUkIqmWVZc6CZWsLbOd4suEokDu/SBACDh83fhTKalq3GFyQ
Mrf4Rzsoh+qQ6+4MNoLSs3LkM+C00LyMez4a+kLNlQaf23HavXBQ/ex62kZ9id9uDkPCI+xlL/AT
MD7obLVhgnA1V8rJCeEQoJnwoS1SoBTpKkbgXajTnkaAGVbCh48yHKoLlEnwZkO637l+7hxqt6v2
Xt1r2+CLGgJ7jqk9RT3UFRc+CiPZ+LgoKKq+RRANyX1bsDJ4Hequ+RLeBli3ICvejT9Pn+3QAVUS
9AIgNso0Ly1w0wrnSV6X2zYqlTzgQQphHb8MN8mGnKyNKmWO5Z+xD1FjoYtCzy7lj0Meg49/TUN3
fFrmgw4dlh2MObxuAHBqwH9GJ5dKzVQ5WTzIjgOQ26A1X3A/3ZeOBF267EMVHIT09xaIw0MMhL/N
mWVyyKoj84dUxStxhP4VwgzHGd0SOBblQB+mwB+jdVRYxj4CtLREoKw7P9jJCpaIT/Es7t5GKJJM
jLE+MSf8705u66WkJYV0APj0yvq4gcJWDm7ycfpgMfkXKnnrFqI0b+gvv0eRrVD4HJ57QJBskB3k
/USg1RREvy33g1k4OSKWhI84ENzwW5nf3nglrjQgWMIH6LpPxskgWgovyo70+5VreP1RExwJYXSF
ksILdTdzYEwDR7jbL0o0HGWwDNFMRtuy79Gqe9c+q1dzQMqnszRzYBLaNJJchK75aceGTvbvM+KP
PL/2Mdfy/JORqX5a3PwpBnckEq0ZEZkvEikL1/vxNsGHtKVMeTTAoCA4L8h49BQwLH03u+LfZOB/
sNxuXWO4pnI5uC3llf5uzODjcVPltB+zyRW+HuVLgFdsA5m+dZiggjeouhcAQoKwKuqUOhoTQpRe
J/pJG8G71+Dd4N2YolA/Fc8QK2KhPpJlAibi45WG726k9uVPjZZXU8n+7+YBFBdUXelW6dhJo/33
Z2VPVlutpNUuUC8DlZ2sI0yaskkyO692mn1EmInJTVAsmHrzyneLoG8CnARL83praFD9XWI0ZZX6
Ij+Htpks/6qy3tXv+Bnn8HyNQQQjHzlAhsumTZp8iprnvAQRjvuyw5NhNy/LnvQTzDseL4ah0FdY
ATuQbeWLQkZK9XP9/BaQfls3fx6cP37Z76P97pcdsjA1pOK4m7RGQo/sjNzdgKIhCfXi5lQfh367
I2o9ymuOgl3RjTM3eyleqRmYaNhBqQwdZKmib36/944OFVU49I5Q6lQs2rc+fQnJvR2F8pKBuNXx
W0dmfIZwFVR8zEVfAn9I/Ru0WWWDaivHUWKf0Q+ijzsxHXOM30EIiIiE5jiTJr5nVeMcEYt4eKR5
orz4SC/QdhKKMv6L39MdPq4LikHoXQef/A2VoCPOCuvW+shzCEgYAi0v+vwG8vZNFIrEEKE2B/MA
nAf6iSgTPV/fXwbms+UVCcbd8u5KvUMOcdj9QtERy6IqyE24NRZR/4qrazY5vCR9fVHt4x+SW8ej
c1kNLl/mHGZlI/VLF1d6/dfIgmLN90Blv13LusPyFsUdWIKTE/fqQm65xs9tfJGxMytdgBFDECUQ
gBQu7CPNxcV131rRhSEP+za+doAjzSU67WiSXhyKdvxnZMxnAvmqfhY9cxhPL2hVcu0FY9xIkP0o
Lf8VhSiE/lCqTqZTQvVlUA0Efhhp/0nnI9pikSXYEIC0ma/nUJQFbJP3nu9CrUwnoOGiaWvKQl26
3anbNqdhS6oqM1EmZ7JWTvaGTNpbd/Aau30/H6m+3/WhOrWIY0qXqpUpB2XSOg1QqJBIiq72AaNV
bSjFiPD0PPwfUBpO7dvP+VtIdLhHFA/weMH1VrfF30NLGJ/ei7NwCIErroTO89/YsBqd2pGUTuUx
vIWpMjluEGCAe8eDBdUMijINrzyplj3/tRi12oTfbu12RcJIlx9veRsUeBoblD5Pm3afUtu/m1W9
FOuVbck7H1l42gEb6ROADC/Z3QwCstT0sBfv9rvP6K951cqovq/CyC45T4Zhd4iJP9cf4Bmx3P13
U6ol6Lt2ogTegWF4NZ0Kq512jygyTlEMpYfxfKg6+u6vKdXyB/OsG8VBTEmFKBO8U4DgaZsiHEN2
hiLVi/+d90tE3l6fj/vwLGIPIKrCqlDh/DM8XsLspF7CSJmYpMcgPPEulazzR7UOXygEPR/rETVK
xdQKVoymiqdPLfrp7TJOpchXcFt0D/3oxnAWtIR9drApBZUzYKwNn1r9jfXPsvK4AieD7oLRrs3P
yMvEPBihMokPNhgZ+hmGhSxg4Rq4pOxG+YyWVMOY6sPTeTdm7UtItN31XKiMqVAMlB0VvQSeVIcB
d66cdvGwlcDPU8KL7COCwmh5bJHlDBDvjBw5dFu41kUjg6cADIiWVcKWi/snOoPouRRuhFzC1VXx
6D6PQm9oBtMCaBPAPPK6Gw8tbcJz0NyCO8YUJDMsX+m2vp5v44Mj0yGgo00NAEeGU/rnkTnot0Nl
+jovzJmPvczkRlsZkaTIrvoAEp6PVUf8iP37Y7DaWuZJFSVFYsiTiqdB7KRfbXB/H0VlgyOTcgQm
no8nTmAtsPwxXD2w3HZmdm5p8kR7wQvVQ/XpFXJAcqWI2jCzppFqseWSezdVCxjJSG0Ue4Tr6Bdm
GqBsaTU+n1TThtVCi1RpV7mTMVSJ1NvFPoOpd3kDtPedjzRrGOvRN84K4uwsA1Si21TbMCPwOkbo
KYgCovAtKId0NuxgnM2FRl8T5+zRbf/HaLX9SpNjLneCjjw5bakti0rFjHo75VxXj8bCOK+w5v6H
tkpHaR/gIrw3Su9raRgh5k6tBzwlPKXnq13v8f2/I/ufFajtrOoVUZgl/CZ0vlCdGKq97my2vlrz
DP4Nhc4PGl0NQ4pp/n1s/zNkbYflMiiSMGNI7cCqd7szj4nHlrw9/xwHQrqvYTzx5z0bT0TAu6Ta
L0PjeNyxyZAqXGHZEHeP9ncJfEm0Lwnlv2plzwetN1r+WdeODEJI0tuIZsl/DloG1elykU4yQslo
Q4OD3gADh9HoYC+DMHBIEaiE2DADNaJQnEDBgCpqgOjuFUyvZ9O6cPxJLJCeOGghppX2nv9A6eEu
4CUpnMJ569breXoeKYmU5gRG4DlQIL9byE7PqQI7RU+QODwMJuyGMR9keJ323Zi1nY8UWZGUijFp
Kzg+khvnEdCSaQQzpGks4/H8IOEbEuBTwJ5/bkB1OUm+X2R8bODQYTVjyUVtheenfRleXJpFLlYL
eCzH8xZGjGs87T8A2HcCeu/ubnh6u1K/K+B1FCCUPiqlWyHepa1FdKD0WGEZhaqndfoBtUz/A4Vy
0HFYGdAGkXiZ8t0WcJZbCxAKl8F5WfQQ+RMilfocGLBh08Q1ZopdvLcR1OrnQDJa48Mnwoc0m95O
k9YXjEyn9K0UVP3zPXgUXmVsMEHiwpDU6hFPO8n69XJqiy0oxBZ0kz4MNsy/ng/zmx3VP7r7ccT2
3H906VnxCv0mT7afk0/FWa+Xy94rVZ+su4JO0DRa06xqUUy5yLJXHHAxh7s/jEafkeu5qIlTeo4g
KgqKHl2KaSRDNmi6rxpnWjvU4VnRC6kivAhnhxyJwUP/c92bX8GofyTM+GwvmuZbLxD9Rpf71a2F
NKU8y508VeXJAbhv4Tu0/kAWltiGgJPDEg3xXUpu9pqSqfPqT2M0IbAPQLgKmIigc/3Lza59a8ZF
49ouWALUb/H+9OiogfidHuw9xWlSPSp9RvcEaSt6fT6y/Cii3C+EOBh3x+x41I5qmrDxEEuhIX22
MNcBC+tZS1J1R1ijnCgnxpDRvv7txtfLhXqkJqofswnSbLeI55eNOhQMKBZd1Gba23x8WJ8hc5VN
d/ajdwJ20///I1Zrb/KL4unyNWLk61bImFXIE7eQqK1wCcH3YbcIvw4xLxbXI2P/AfMEMgZa81Qd
GpjRTc9fqouPoHy1sxcFDecRpOdNSKjLrVPYxdMJhz27sF7RsQNiRcWaeIWvur8El+BU1OYJkCzq
9ftmtxbJ9IryzqlngIo5DnC5m+Gc1zrDhZF6AsqxKIa63algPdwgjkB3GHrwNN7jRUAjpRzqgGX9
XoZUnmD7njYfSe9EgQ69ayrkg2J4xqQvW2mfZR8Hi+dnR3qUF9yvYv2KPlyigxSyimoPUUv8dTQA
TuvlmfYBSE2+2/+F4ILCeayHRQUQmISkEnJkSq3gE1xPaqBeK3lyG6N+SUGyi583Cj7pNJ8nuOoV
bw2TFJ/eswHrR6WlVod2hzg82uKG4EawHa/AIgIbig1W6Ni0Qi3sfTWM+mhp76dZW9qikMrbUWWa
4byaigrxdVwizEcX3kagaZB18xVSvA1EiEeXwP2gYu3vYkF8M8DrhgyKupgQ0LA5b9al35RPymKP
ni1p7WoLgnZ40E4sKR5fp7e2LdtiXQdzE6GfxELY82xjbI1BAT2kf7mutXvucjYKuRP/Do2XujRO
u7Nlz02n5+Ww/9XQJHpU5MHaG3c/IaaL4lRtE7OjlGuqV/6TKtx4Hqkf1VRsI7Yt1CSo5Ba9xjf0
w028G7S2iVlyy9Pj7SzSUmV2JSRxkQ9gkDdN7uEm3o1T28TDAWShJCaHnrJ9nguWmjAEFQXmhj1r
Gqm2Z51iJ51zn5EwAeO9E9MxbU12v+fj+UgPP/W7KdUSEUU7noNMLF0FWVHvB9/5oOgFDdNp2p9a
5nGVS1m/xb/rxlzov7hgUsdCG+T5ZJrGqaUUmCyepCi7iP2B2k4iR5wkKDexmJuGEf/8Lmbop7zc
eUeGubgmfqqYPMBm2blNiPxHte37b+k3ptyN43UCpX2EMsIbtJjlCwWtrs5wZxW95D2YPV+5xrFq
IT/KA5yKyBDRFIpwCQ5ZOqFChi/mpLX+l2PVYoTX2knRqfO7fi0sWA5D3nTgGA6YOvAFNwwmvpS/
Aq8wnAIZS39Wq52J8moEYVl48iSn2wTUf6H3O5hjpz/lGHDP/mTLGAE0jCnO87MxawdEDQ7XXA39
f97x/leBfw+qtU57Lu93exw8uoLSbzrlomHch1HjP3PVxT+/OzCXi9GOzxpzFa/VeCakiVToFEKj
p2EkcRyezFCvHZey2pnmIWWGGTxfc0pbGSMxIXdlOk1MgYdXp9ppI9cMRQMCVW01D5EalEbRkiZA
vwrezI68Uc6DTn83F/JB3g4sFzyGpZDbSifBvsD+omG26oPZ0m9pi34mtYjfnufduiZKfGi1Kukf
sa/LsDNDGpDoAk16uBOqoZDhGkZ8tL6aRC9fMtBTNurXqJqfTP2YlGjLUf3xwQGGKNFQQ3j3ZnrD
WI9ugPuhapdn2VGK1PMKaZIPxbQwTWJKl//mwNyPIpb4bgnlyAyMImJClO9/9JHQOETsFIhoiLbU
88V7+L67H6t2eZ5bl1Ijnv0uXldaIfTdAxABxIR+cj/ksOq9eCqe2lAnf8Fnz8d/+NK6H792p5on
RbomN+YqriEcqdditkIPi9kK6FJTiBPxsv4x3itI1uJpcavyQ9xGj09BZ+A6BncNIuxqnxCkoiLU
SJdtGq52YOJW4J9bNwQdUV6YUanETkTEGwGO852qBHOS7yW74Ha/ENdLR3yYDSv8KNDdz7h2mo6J
r6YdIb34Dkigy+XBBYzpDXatDQM9uj3uB6odpWoXhJejylzBq4BSwi5g4c9ktHpDEF5CLLO1bhrz
t5r2bDtrx+eWSEEUCx1LbXEbX3H8gwIPsEt7qcAxgtX20OYxMSQoe4YDRF7HswtiRAm+E2MofShe
hsEcsBW4s8ab7WFcAu9kCFcH2dBqe1+UNzX3C6MtenAQjSdoJ7P4IjGF/Nuw+I9uUU0oXsODl0G3
17NG/3w8R7HeJs3Cx8aWt0J67vn+Prxb7seoZQe+cvTbp/PvGOfxFaP4pUi3fQ6yjoNb68WfSvbx
SxSDcJNeNg3/MOu6H752tVVGZepp8Tt81E+hTOa4y0RbYYrVVP57WLu/G6ueHBRheZQ7HmNRbevT
hnMEODwdSVRXsxn1mmadykeBQpcMeu/IlUtqHZFWRddDfutkbS4xAmEBd1kkesb+NvlaPN/HR3fY
3Uh1hBkFmY53MRipDTVaKNrm47LftIJNg9RynpMZdQK0GcQCijZE0m87Sa9pkIfdxfup1IJ5GZ1U
VabYTjDHU82N0GPD/BoJn4FIsP6bb+x+tNr3fDIKNs5k4f5prcgD3A5en+/Nw+vwfoxasA7acRXc
glwcg5uD2ARbhBvFILApL59oIjR1cR511DVqOoqhYfMB9LAWQHMVadadkrYnHhI5JuZRMHEFCLdx
JPF51iL1HwPVItSlulY7v2Kga/efoEFqQfmoMeo+uO7+GKcWpZTwoLSzhF0qHDGlwE1HGIqOT72m
vL5pQrV4lESq73mx+GI5eEISFAqtc5k1VeCbdqj+sk2TQs9D5ffYXRHhQsKSEp+KtmhjbtSwdL+5
4l3e2VIKUnexdKgGMyPP9SbxEmOJxpEeRIf7PZJr3y0KNkLomrNQURRo2fIgRQWuaX8eRQdG4VKU
cVhp/2UnHB+Sg3ILY6IDyrfFQIQ6DAx4feHc23xlPAjgf4xWO3eqvKvyxIjaZHq4OrrQs0HtJ32/
Lzsg75uSuge5xR+j1Q5fnoRq0PGZm+By7LBYRWwTyRChjN8U9prWUau9lMtYScKOx1jioIu3eYpk
9M0lP/ec69v/PQACI8JirN0BUQRM+8+3T1Ycg7PfCUQic5jiidAV1RXImyhwwKrC28RqGPDhWbwb
sJa1XiMJy5bCh327EDsnUCqIey2iF2RtJukI13BYEwivNH8FDwPI3ci10JuaxUk6h+HvHg4C8mV9
EdOhaJqh+GP+Crx3w9QCb2gqQXi8eW2YzkIp0x81HRDxBzwboHby4fcaWiizgqLBlY5k9KUab/qH
oeluErXzbvjyzTsnjHGF9STGyTCbMqhfNE2m4TjU+0dFx5OzQ8mmoNGDdCryADigN9268oOn0v0p
V2rpkR4di7gqmU60AaV3yACzWcFS9HC0NZQ6LpOAXkcw90f+NP0xAHXHfUGva+Nh9e/Of11tRc13
rQA7gDZOeXhPXfudT1Su0aTGn4/+FYp383iiwi+DUNBtOpoNJ6eOlUh24VWp2hxNBb1GzGanuNH/
V5HyPyfnF0d0d6lVccfIDwVjiEgJmhYOV3tLOZMXd8NSPv6eMXLRVFCt8u8D5m6kYseGRmIkWNNE
kd08sI1uu++7z3fs8ff8n2Fql6e+C8xd1GrdfjE+qBegDdN/PsLjlAPhJYTVkIWQ695EcqUZRqZo
DEFHpaQkJO5ocAb+Im8QDa9TIAwEzGh88erRAXLJ4LT/jPftw7lKE69VTM6YiASDNJsEiJ6HY/U4
usrY2doH+n8d55J2w1QQzsNkcsNZMHN3MPhRbUcqAvttZRpBjUQWGrHDHqS1RZT9upK/JPg8Jl1v
gS7CMO9iPyQuLxrm+HO+U/OJDjZOP5hm7mD3KZZ/sFrQrVNETy4wRjd00vPANTNrh2MB5iblwMd+
2u+3+R4hYuNppAHRtLH1LMHwag1HF7uqemQVi6MIggglXSEA9efiHHguXuPUKCZQF+1t5job9EZH
I+S+wjFK52AywHl1gah0ZeiQmJ+htDE8jyc0TlFMtbalPWphjY0xqbNRLKIyNB1rNEISwV4o1uhr
M9o4IwA7/Mmj0ebkjDBjs7ajzXY7Gl2728pO8OntWBOd//poTSbbCf+fDhA67sLGtJc4CYNl+DUr
cm49/b1EwHvswvG3YGCnlmVbLowy8q5XnM9d2hbz3usA66Z5D0EZG4qzNd+BQljapqu77mC/99Dw
w2IFbM3+PJR6FwcZSOzNs32KZLnpInBG9gvmBeVOtP7cqcjm3Gk+4G+mJ1iI7nRq91fAp381DhMe
gUgnoy+cwGIeeV2xeg2fyt9lid89Ej5+KrIPSPL9uUfns5kci53JAe5qk+v+uPGW5r782FFGVV0E
P8eHJdYDSIfZ6Ixzk0QoRQrLyQqsJNcYutIn5wvZJmCquwXiZdt0rUD8E9YdMHod2Z58Zvw7r8G+
LGxLiWF4cTutaUhqlK4PwCrYBDr/iMQLBU2rJ2gWwdrsVVDNjxhhQf+7uhfW6384O48lt9F0TV8R
IuDNlp4E6JNpuEGkK3hvCODq54HOYiSmQpwzoa6ubqkqAfz2M695q58luJ+YDtBV7CBp9pTCxAMo
khKLXxEkD6I9MNfNYBKDQgk36RLnxAf2rP9j0vNHvIA5nqFJkqjLGgS8H5Ycnur2qlg3pBnqcsCI
/L/iP2Wfo0VSzvTjWFc3RjeaiwFpmL5xes733Zf+PDjRqXkW8OKFxHhsMxZ7wvZ2JCjwuHadhtew
WGM7+JU9158YXsQTleVcTuSjujRwOcO6dUbq9CauI8wqUTSl7f1lZfMaEVoKsXb6MYrZowv6JsGM
yxz0WVF5wvQrmhi2/myZq+akoJD+Yr1kVywww71MVe+CZ+Ja244ey+YqgK7fr+tu7r76pw467HMJ
GmSZ42Ltb8qtXE3Ta7av5FEorrtK3aq8She/nJijGQ2UuouEFRmObOTF/VOJWhbG2w9uj5+gnHH0
dQmmuQRawzLv490Gm6nay5ttDuEWB2R4xU8SIjBbGMdz+TZqq4ufyBLgFh4s+0dVPPXnkfbn4++2
S5Aold8VWbOVYTpAMX6SAnAI1MSR2jrK/+nQFfYaNduddK2RwfWeIFVv4SSqT9oWZt7GCifY1FQL
SIyyPNN2YTBr1YVbTU15GnNKvaFYAbb3I30Vr/UjqpY2Zh8/lu5vg3d3W0k3qZEpazU0SCk0B/PB
AeF6EGCGe3N0JPx9tUWKd+Vu4ifEMGCa41bquHtrE7zFO+uYAOqiuQElr5qNZWd9FZxNQjrIC/w1
JqXlTCpZ06hwfLknrF9HwQ/cRB6dWpBcf34J5BvqVTKabiIqi38eWzfr1raqHzakqznyT/mTtbhd
ENer85klzVHIar5Vno/s5Bvce50SOWvSmFUwlrPJLZm3n0aK6f1EA8ocY+U4b8SpPmC9wd9Rs0Hk
lpNph769MOE/OATI1qxYpTRAhkkH3e8j+1DesAEtPqyD38xibYaCHbbdSTQtv28r84pUhWfn+6iZ
+WcJCaqUU/2I5p13Tb6FfB63izRdI3IDgSaW83X9Em1VxI3QjUYX0FyomHxyYoafyW0dYdbgrbNo
aembQl5U2k7NTrG21k0nzVdpNPXQpwPjV0C3nRVHjT8BHB5PLWBc6JU54uiLlxA66Fgxo206pwyD
FCgJAg4cTbY04Bpsmp3nFEo5wR6ZKXYA8EzoeTJMyrLcR3MXG6byK39LvxIC3WDiYsYYoFZuvbaz
bqGshUW9EDfhk3jFYMYXd8lOxspTmQrWZNT0lUdmEMIeIprNn/46eEaeVD7eINIjn41hqg7G7jnY
DSpDX7a7kCsBSi//dKujL4DMwFv13OEIqW7Vre/4Dqy8FrzCq38oHVGYC6MzTvbeyuNF1aNyqoxy
ujDLl/nz2LbwiAB1fquuJ5g4JxNEIbxNbkJDzgA5fitY+kRTUV4U8TNqRXk+kpeGAN8EFV63tIrh
NiEFLt+2wVHJ1uJtC+9KZtZRzYbohL0utGJhVdruwnzDCeSgnFQUJW7T+CMkA+Hi/AgYwnXjbZJL
8u1918GiReQB3GWwQJ8haPbFNwxDlm1wbXFpYINN8kW0yfcVvHp7YFNeKxNB7DRbR0cem8tANisd
aVBsNVcFi2xWLMOF9BJtGq5b3pcfsUwhE3Q+khbWx+16w7BqjXrjSmQCnWGtv1u4XzZXQJ374qis
VFj3xabkCmZlTmB0xQvcsGHpWxRTD5YxKjNVGXpJE4ZrQEYdFbqXUc7yGB3FYiLe5g3WLOPTSizd
66mHhst3c+x3tT8p84l6YWHULCKQH8WsMKYFdiVYlwIyp7fG07wZ/4YC77FBDHaqc36bkzYCDM8l
NjUQ4xCmPSOdrTQC3tqO98NHdYngjC24zJg1vV/yeiHHqMQnWB8NI3ANP4UXDB7QgGB49vg9vySs
exbE0bvyA7tVeB5eUHwstvxXra747BvvAtb03Jmoq/FDtJfbBUab5vDC4aeFpcMy2EQIin8oInKD
Ek0VoiATfdspUyi9mLgUMWj2h4F9KAK7cxHVgw2SjcUmmmfHYdJsm2t/TVb6d35ov6qd/N5IKxEV
hKcEk9kCi5PJEMz0dF6YM+FVGs8R8ztv2frbHEUReVlADsKld8rSmDWgTQJtck3f+nn+VZ048YYn
eZ7ps36YmOz5g8u8rqutzJchcIgBir/yOuZgzlveUCjCTvqjexnVFssl43prRh/2fG8UcwbSLzfM
Hc0yy5+VVB6hIJkoTlondpI3pixQ+GYuxsXZihVuAhoObXaup80sZeXd5i01SwxccM3DyR0LCPD9
8iK2FoY0DetpDHj4myE2mKxZfOaIHAh0xr/SWWBHc8VWUdXcJvNsIz5zVvkHQ51zimBvuc8PKszC
CYrFu3rNKCwC3GVaZOYmcU8LXtvhxB5tOxsLTBWlk3aKHglmeQQrxOeuE2AGf5AI4eV19Spdq1fy
0Jwz6Rww3vLElzd1D85XqSaTkD7WU/aq7puF6bCvce05yyg172+IMzt5MhHTaaHOUhG9qLYiSstX
3gGz9tfm0K+N5x40q/ZdT/NjWREmVXvT7rblpr6OUrT50T9ab5o2VRiWo/xSd5PQmlf+pLuorP2N
9o4b+9HNZwAckik/AO+tZ+m5fwLCwVah4NahkHJtkDLJpsGr9xoRDwG/RA6aYfq0/ClHKNo06qj1
/j1c9YWxiW0BvY0O1liKj3nvNGdEVXYWontIbbA4vqSxNhoe3ROx6sFkwS8ArEbTop5K3wUCO5fe
3NQn0SneqoP2XDLYz8FB3ce75KlZ357KFGV6ghx3Ly+a/TQ4awQAEFMJIPxd/2phTkCEiZeOjAqU
paMU0C1EhMC5p9EGmoXHcB5gWqViQqRsigNnM9hncFR2uVyFW1Q/V89ISU8BplNtybeIxsizfHJb
fEbT+CVf1biO9eQCyrxY4M8975bJIp2WJ0SojzcbSYd2ISCi3BKE96ueY9/ubfFj4NjnIF7gw71s
kHoppxmZBBDvTdQAxcFNhRIWqqDL4MxUTpwQWzRCY5INW3aMb9cu9jK2L6o9qiyxBy8SO41L6gjS
rdjviJCQ7SeKWqmL4K16onXkyDO83/lDzGqOPTa5yhu+GGudJtludbOFr+ZjDCwoBCDVf0rOGQ/Q
X7Izac21vjZnfdQwFokqUM4Vp+T90dvw7r1liFPMhku2kL5Fe/iON8N3dW4v8SrHchZldXNVnetl
vyq3CNsRat744YK3ir9xtOZ3egyRv6Nz/V1zlhYT/zugMZSgxuxfBOxpjEmFezL6aNjbczR+J2/5
zvhOuJBUdGkmvjYz3dnw7b6qLSKro0BSN+m02YDzFTfFZx3PzWQqE4MoMwsmar1AYUy75OmM8SxB
PSEGZU1vLmziiZAvOnxiXlhxt/3tC1mgHjH+5+opPyWL9oLD8qq3w2+E9sZCvruLUYvYd7d5yS0E
AIfj/Nht42ClELC+G79mo8KY6oRV1G2tryx9ksCJfcNWoFlvZBhao5TQd4DPHQWTbJHhp1lvc1hW
qxQh1au4quE4DO+UNG1hg87nXMXwh2drNzwUSDfS7+ScXwDLc8ahW0soCD3Lm8bXBsN5y8mvyb79
dl/qa4lOVLyJXjNA7tY3MxjaqjrV3k10aIUvWZo3HxZxIVLlKHKfs0M67y6tPlVfKmomH7U39btp
i4n8NflMPhHuZhWjCYuZBHJRqHx1EyP86qKZ+dJ+h5tk4V/FF/UFnVt9bAMwNBwWAfrNZ+8TAll9
VC75xv3A0fwsrNNteZEueT6tl/G13CYsym+m8dJem6/61F11d0KlSYQqJU7EJ4qQx+hz4JvzS7LQ
RplZ3AuyWfHif8ffwWK04nDt4Xk8YtJjRjARLXm4uSAaZE1/1Mu8m2b74Nzwi23GZgFbCyT/iUlp
n80Ini2vyJ7bW7dVO3LM59WekeWTOLhfxuWxcgFdeYuWUkQ+CQf4mn1LY7aZiYsXRmqek4AE0OIF
EuOPrFxK5py1i//3N9pPi2KhcFaIixBcdzgqPcoIhCsITSE1hXu2/23NOlRfvxqm2v+OTOJVkr15
7EhrZLLJO0zU9t0SSacbpL75MN5ZmPVJa+LZrQ/d/Yi9mIIGnzR3Ty1Vj6d06e0RI2cv26NbH/TN
ebm4jS44GAd2M4Td8Sofay0aetjIGLHq5BWd8zmb0N8GqOp9DOZc3gXPKVpM8tXdWntz8+odR4xH
vfdsSIvrQZpEyOCOys7xBdG19ltZW8xNtu/tYC8SweHk89Z8JC/9qT+62/KRNu+9twFlURUwAQZJ
Ejop+DTfFXnVm1FkhZXX9NxwxaE2VGMfK2NdOxLOkH45GPMKfq1OZcvFOSyYwet5UNkyf7RCxneg
TTFmiSbCyncpoqT3Hckj7zDs9f8IqgiNCIyxQ5Pnzam6potgblICJRd6Gv3oiSKj6+0b0TA7O4Wf
xkseLppsWlwJicVvOZs2x+6pf6fT0YKzC9VRTNJjgIknEDOa5u6Mgk+9snaUYaJl9wRp9CVzPJ77
GuIyQB7MTKorTGd2cEIJM0wPDVLc4RfJGu9BGPOgy7O1slQSwkpiVGHnXXJQ4AEiPsaynWP2il7d
Ul8IC86kuXWUjjEIAQlnzcQJnrQrzOA36cgV/CGgBX0q7HSTzLg2L7cXouaDesq/u+/wyGp4U87q
Udkrh/i73Zp2ePJPUTsJo1X6HK6Ss/Bmvbmn6sXfCo68U4+3/5Dk804YVOz7kzbr6pn1lb567+2r
fASlayBu5/jLhLrn5VYDRqtQH+62iO/E24bOI0rZL6p9wcT+HDHh3uzGlYvIpnlyT/+e9L9NOaK1
eG/JSKWy+P6sCgyyOhiZHFbbPHtrFLyPxPWNvB/GVrRT68O/H/aj+8P6otVvKqMCiIgN+Z8PqxJP
zVIv4mFkrRXXitsAzluVGFxiDfXvZ7F3+Gl3pRsNmg0CsJqi6NYPFLZvKXWb+9XWUr9qoXSqMSsu
c467j8RHntM8GII7yVRxZqX7pL9K5t6X5UnVawc93KZOLiRbI5AXktQegYYt9MhYidM0wTNTVfby
8F4IHQcsx1lU2rJeLaNbvBY9a92lxVeWbmruVzmCDN86Ffq9Zr42ERSS23xipUjp5VBwCrwDQ6R/
C1Q5C9pVQU4GAmhRwCabxWFSXahibXmrt6aXbT2pWcoKTGpk1Rt8Gz3Edf0kPbdav2kN1GhVZLtU
c6JbiBi1yCvG7JNAOWS1uZKpQNz0j6ptD7Hb216YUzaonzP59hTHw1SsSkdN3uvbt9vOWwIVVSai
LsCMD2RiyjYXlHlT+IuSiq3lA/AsjanUkS/h6ej7yiQqVvIQreOB4oCC32KQzOC1zI0Ce2myYV0w
Ed4XpiWRDdR+8vgXqUQcOMphNLbTWvX2cdDPb4k+Mwz+MYEa+SA5gdSu+qpfd6a2xvDI9m8roahm
oWBNW+HTUNtFmDpRq888KfxwxTfxNtpTtDzEV8p5nOL/XboowZ5ANJykvl20OsXCSNvJKjr2ejCt
bxJWC94emZgHrcGfKhCj3rClIzhuiQYk/HHj/dYbzIIuTG6S12/zV8hz+36EDH2TOuHo29HnBZe/
QCsdG/J/L/uf98jdc+86SEqS6JXh+z0qCRUmKsV/WNns2qf6kGySVX/x5lTNMMc9ICa3ZSZkLtTM
fqRtqvzYe3++xT2EKS5KJYh6vr6euUfhc3AGfS4FoIRHNsRooVLRh1vEJE0Hz6ZU8Qsnu9fEVbhq
h0kMefT5lzk790ZNkRTFEgKIR1jtnziXu7e8u++8tKlb2eIt/YOCt+eq/o9yxLbejtDl/wcCyg8M
wN3j7q74OJctXVB5nPttHjsgn4gb2Ao9n6Nw9Q7SO4IGu+Dl3+vh3rjExFvx93X4a738tg69SpTb
2zgTDVRqYy+0Syw7CL2uRTyPP813tZsgqeOFkKhAcO8gUdnWIsAuPVyMFle5rT6JZ2tr7mUDrfB0
VyxID/cEfi6K3aOtt7Q2j+0sAHbtk1xDvgLSDpB/l+roSMWrbqcSJuzJzSU0hhHCOPg78zN7A5DO
fYuL9UE3FyHX5r+/WxJ/AEj4cBTnNGMUo8E8a7yMfvvwFKkKz83ajp4pct/U8b6et+3kRFeTau/8
Chx+Vi7OGBF8YVeLZeuUcoZD4YTUqELjukKqEizwZoTQtxPGBs16KLAIU+ACXMy+ibdpzQk7+SBN
3pLp3Onhxp8O7y/95HM5P88phy/O/13exgadw3jT4XyhCgjacsDIEMY3fxUwvJPZJ+nxVHvQSrbG
tfvH7ffr83VxRHpiI/TrfPrt89VM1pvYrbrtrJgIxMbm1N4n8w9hshen9tcGX1OMLJ3df+no2mWr
m2e0FrDQ4s+ryffBecGRvJsgQsavsbFBaXMBu4hKUD0nSUcOnXIiytoj75kvoxeGcPZoIytSsZkv
IePMy8nY4Qhw+n01Js+XyzGd/pdP/xvrEP+e618stftvVUTUN0xFMUZXvD+nWtHkIo/iotuOTWtU
f6CdV1Tr5Xm/U2bDK7+9rSa87ulpgSDl5APLD+/r89tJ57vpp4OGyBkCPZizZPrCm5OzzMiYyFzG
b4IfxlEwuWxAT0cTspqeCQ0n/z1Cxvzl4AbIL6IGDQIDba1f/ZvfJswSjPCmCUO8pbPPodhfNOpw
ODwpdrZMeDlj7jnhfzUplpvg1NyvaZ9EZy6yfw+m9iNIo0lL+iFilqFYox/Tn4OZRENYFEYTbzFm
ziYmroFbLvkBGy1rhp1qTVWCmvgx2PWnjsrVBIedKJlZ9AlgZ4uvJg0mbatJc5y2qZXCsLv4b/6X
9ul/FResIa01zjoB8e+KApkWTxrUxP/zxJn07VHC9ed6O9ZMkLxHBiseJuUl+UjkFZWB9ho9oHX+
bO4BgQYtSjwK8AU9m7t101dSW3ueEdIgucFbc480J0fndjs/B0cNsf5s4zbcC64jv9X6prrcurXx
0lyRcys4GOgbGLt2Y+7dfYLRtEMePdAIjkmN041s5xcTjeZ9vGlRHZLxqRROyhpBGm/fU7GodwEY
qwen3k+JHh0TChgoxNajNeT9IvKswPCCSMQNdJvs0j0NiFs0L7aSXVwku3uR7GY7/j+K9n78BILG
M6E1Y/9azXq8kbLLWPFPX0wnQarY8Q7EqL0jO6Mo2aZbmi9kp+mY8W+8g74vbZxZt54TP1tHPp5y
PT7OSoFirrnL7NCREGO3Q1iyyJF3e70iG0d2dEMV9MyhvxNs5NwTu0an2+n2uIrZYcjJ++/VrP5c
zX8OyNid/m1X6YanZYk/BFtv1zkI2VCERASzuNCdCa7+XuKy0+QJfT07bBBrwnnVaSSyberu6b7Z
ttJUO/VgVjxHO4KYcNQVdc+4m6bRPLyYkTQJ9uMvangemtaoSj34gF/I6D/PNp38BUCzKBk6ycxd
0FAnvlF4WRdsTUq4BCqdMziYnR3JTU58BNV1z9H3wQEHmwWFPIqp1kE5PMJw/Lot//Uad+MYRrlu
1vot2I7b5DZXsgmidf6T71iOdkAdX3Cqjf/kbpotrT/h5KmT/CMXJ4jQli8KAJXAEcizzZW+6tem
uR4HkhoVGsUPkGz6z8hTV2UVjUnRQI0Jy58/JzzOZFXp5cbfWmdr38IQu1VjJ2qTbcz3wB4cNcbo
Qz+a+MBnz83zKKxDf3DfBYsiPY37I4wW9OTSfYE6FcmwA0QseIqc9KTaFCrjY/IpbHxbp0V7KnGz
oc4eb6haZnuy9TUcs94RNiZlCwSUDYfakZ1vjcOjfr42TvvdfPzxmXfpheH6Fa55rU9YJ+yLnfs8
kmDTs4W8P1iEQ3Cie49PaL0I7AzjjXCvfMh0/Di5ce3YA7U5Cdtm3S3H8jam8ntz4drKe4qtajO9
rdnl5YUTbKNdYhA3y/KCbFY4FXf/H+nKn9N1l650hjjIac53WGdhX35h28w5FOyy0205vJS2uE9Y
3RxEG5layUqmo7ONt/kjZVLrB8wDCCcAdN1UMZbl/LzLBIAtBakvuR6XHrYwR+m1eY5O0arOJ/Il
xE/ttoDKbRc7/3DbiDtlrayNvbWvn0Y1AMlmN/Knyqe0t1YJFFPHWqEd/m7BUfJOI8pXnn+UZxHl
JjvFYME95HaRP2WOsO027lk6ats8GZtkxlxV+Duizmg9HXPsQDYgifY0lFImINlTA45XyD6lyFEF
h4CeiLUB7PDamJvsTGNmYNdtzdNYhBIeAEh+6mONI4TtLsqtGlTz+4zuhrSPKNxUb9sfY/Y57ixb
b1vaXBdndyNU8/SpWydHYSedsMTBQWRfPt/QpYn9tRHa+sOF85f8+s/3uZuxRtKlNO95H1wuDma0
whRv7+/Vte54a+8p3I0dC4r2Jc4p/75SfkK5GQkVr+NRwJta6a87+LcrBRmixOyT3GPJpg6nIFYY
np1+WYucM4OurXCq7XTlORQWHTOEPqhFpESyHe3Di/SgovbXafn9Ze7AXVrcmkpb8TLADlcjnLxd
528R7pPhPtoaW9WaCOPf9j69RAOaJrrmpOQ7CLMkbo/CD0n8y3WLzZokj7hePCPv9SQsI7hZUhp5
8PMkHI+OubDp5U3zrIrrIsaZL3uXrR1kN2vVbLjNHBmfsq1JaADoxWEmk2mxiw+UC9aGXWx9souj
tjKQyXE3IVYmz7+85pMdmoIJCAX/HF2CrXSqNyEAmA0a2s/uOX4OHIxcNuVz45S7XFneRjdDfe//
5zrWiZgNqsevpeuu8pW7opDsTyP8axysN92Jbq7ik3cweXk25rD0n0fnJmKUI0vKgRpAQ3xDGyXv
Jqot24UIASzeqB+PWAl/Xd+/j+Tdwaj3jVaaVsgqA0mBuS0y8dvoAoF8hDP7u8KJd8IGRQeu3gdb
/Rcg8P5u+e3RxphZ/7bANV1DUVLj0TJRfn6wFrU81TBMsD3q/Ilh1+x/ABI7hSVXbBr0vTkBMwIm
VL7WHoZMdqNPWqfHJUruVhHxJYrWmOvSZnxRD+FLcqAtnxyMTeHgPnbIDtZG2DT4mNAOJwkoTwne
WxhRNdhxsToW1nO7K2n/phvQAcVEBP9KgR8kd7MeQ4pEnocAK07BPr3mAydmth/tCP6969Wf+TSK
nrIsaSInoI7c2J+DYuRDNTQCg4JZISuVk30HKJBoOjzXNPyvEXeAADZpK67FVwIDysNP5l5vJhYr
R128FwuUgwgRE1tpAHHfNnREtiInI74S/37VX2br9/OH/K4Gw1PSNPEebts0XSzgHyo4mEiMepv5
osC5urSXgOgQ0hvQWiBeWZRb62Cs//3sn2hPDsffn323bIOmUcOm4dneDmxZdErpTzeb8OAC0R9v
v2RTbCrc7qxF64DgAYUoTBscQQZyE38Pc3M0MVgXwzkEDrcqXFrN1ZOCMVeyL865YkM05+j690v/
LcbmpS0R3iBGTKp4N7dBUYRSnzK3uK0S3mboq2l2tNV2VgYutbS97YALDyUtDtCSvnVG//pRRAf1
9i8h3e9vcRfpm5pfumbO2SlUy+Fgkjz30w5bNSB8Y2AxgLuEornj1yl6T95Dd0Lmkh/AJybWVNhH
p5IyARWZXQUuMH7qxW32bp2HV2HvO947BiyvLl9FC2p49XbyEcym75TkOtsWKykOuc1tedt6xxvL
VQCHbe2EeEs+eCKuZI4u5LuRrQ2UvEo7AGYeHQpiX+XZc9cayCpOboQA3uvUfuG4xG8jIyNxt/2r
/xw/+/1EBWNmi2uXzlssbzhf5RLzt/K51W3tKIyebelKuCo1Pzn7Uh2wDoicg2vw7ezJXBD/2cpb
ZhN5ldwE//17AfwtS9QMiQKAhRC+adwHN0qit12RK8J4BTmoR2ARkuxAb7kFkM+EVL/YWjtSLfXg
koAV2DaI/xX6JPwaRgEKjgFuoi2kbYf7Vh2IzQikgV90Szop3RL+iLnIlIlIK3nMEsvbgx3/6/3u
drw+OoYb4wJGgufuxPby+lYbvkSRnJtq7x/aNf7GRzpGBISrcdBxLAd8JNve3t1xLjy4MZS/HI48
H3sfU0ME90djz6oaMy/cVnCajb4VzhgdmVzultMvlf1I6izIK54NKj4zPPsuwi63603HpW0U4WQ8
/KsvfUV6dfEf6Bf+qnfcDYwpoUhJA8bA8ta4q/D4gktKrekuMbm307w5tSwAAyfMxK1FtRujxmxj
UZIBkSkA2lQAt/n/Dfj04RGQKM5opsQlPzhAx0QG7xFj+eH73WWrnS4CyjYMPFo2sWPSdMSXZmeh
8V/si26ElEZbvD1/3frwFaiXODpW0BvhGO9CcwYCZlGD6Cvm1sHdEQq4wBb+vTX+trRGbSlYSaM/
xI/a6jCUrq/TRnNCJ9hpC5r3lP/KYVZ/lC/5i+fg8mHXFxrGsbce3vTLI23In2LAqJLJlmr+Aq+T
md3VIwVLLgs5rl3HgykQT/WNi9LzJqGqBTMLslD/GTkIpMan27k9ycaDrfVTspHHj9RkjeIyzjz3
fbwUwEQjdKHr9D6ocdRFx3tKKKfVpwCc610nN8Or2fp6mBn/ZU9RmByr94QdkPLubtKmzepQ7j2C
VkClBwzXo2hZbQUD5C06wM4YjoYrnQsxVHF2BNt0dgnp/z37P2VRxq//vy9xf7A0ejfkRILj7Ee7
8k2xnm45VC8diMBaxwSFCo5rzR4Vcf4+6L899u5CTqImT0tRsDAPTHYZBpxnCVgswiUYhn5J6PgA
VKI8rM20r/hR5/Zv+R0tWxV+l2UAi7iXcU+zTtSbTDMdLAbHOJYSuH8wsQ0ju6J0yolFU3ttIQQM
rwhhBkzLMGZRbRLziMWAW+SDSRgv/j8PMWRWWQHjFWXpmni3A9xGqtwozpE7KmiDU9FR1YmsziRe
Y1hIdJNnoMLMfP7gsT8baH8+9i61lN20LYOKx4r4eeGWrp5DYArVPGinEsyXbm3Vs38/clzSPz4U
14gRiWKKaMz/GWN7cRy4UiwPju/PxGe0fDmTq3QhYHaIoof8oFT4k2xpGpqlm5qqaiYSeuI47r/l
OZFfBLLbhpFjik8mtZWKujbWwIli6+FnF9dTCxfLod947S4qiQTd9EHj6mekPr4BFEIiZvq0kny3
zksTmn6t+BxgHeYF6aGPXmdVRnkeWXswEPpwMeuRapojf7sfjWN6EOX6XM7baaN1E0XMp3nuLv49
C2Pp8I9ZuHupu2Hp5FTxBZWXiihyqg3SIP0maFeS381v2ZZqzv/6cRxyNJsUhW6tad1VMuOyNUuZ
QMCBEBaSVKkvmTq1CFryOTjefz9L/kl0Jrwbuce6aEqggn7VuX+b8zwutKoLWGJBOemsSeyU9TpR
vaUcgO29jSLennFwlWbWJttA76eJka+ysv4yYqfP5kItr02h3QxuNyuNU9zb5VotdkNbzEaH02rm
RhstN9c3SD3AJ+n2jmS3rjgkfrrXMPpqPgV9SY60EvSTO0wNYSsjJBO/YJQeARXSwquVBhsdG8Di
qapPsndstH6phji8cdRXp9rd8j96vLST0AlBK1og7+EZDvM+TJadkoOuaHEPhxjAn0TNh87A8lJh
O02QY7sZM7P6MEEVieuBlB4szjSgzyi6tpt/6vIx4V/0U4hM5sXyNShF2rxX3IXh7QzxI0zWmvZa
9S9lRzYfvavqf6JxSoLbrEUrPn9S62LR0AVWjXk+TAjJ0Fpz+c4cmnahzAck/kAphYDQx+/b3UA6
cZZwd1sDZIBM96aVj5JvnziCUS/inaed8IQIVOyvK0heuJwvKyxTodnjYWktwBX4pN5pvM5gXFTW
RIEVAHrQKrwXLT1UATCfWc19SbcGDuEAVw0dPMgble125zCC4VacUiy3zXzWRchIdu9CuuSnNqJo
N9xsjXhW3WJtpPNGFz5vJE2lN+UreGm+wMCJky1RwU+sG1zXnxvrI62TV7OTYIxM8gGC3HkYlrx4
gcF6tFblzwqaDDwuH1A7HukEnoN89W7psjPCWWaAm5yJt91wOwYAwhJ920/ylu9RhVkdHlIoIYM5
8ZsHXdC/oGDYEmTtomqIJkbpd62d2xAbcpa0g9NLm4awxluK1HL6WYIdoTnt66lrS8omNB/dL+Np
/sc5M27F3557d9rDqtTNXm0G54opEYQZ+aJoK2mYccuE7i7qFuX3iJuXpvWjXrv0M7YaH02XVCS2
HGncf578stv5qdqNcb0/teRnDV8e88hSYRGpVI+yZd7gRfKglffX2w1dQBXsIw/+BVj57eip4rrS
E058J6w3NRYo7Vy8TTwY0NAlqA51Dx7383obx/e3591dLp0eFUatcX9b1fImPrH3/XSBRUGC2TfR
k9vt+modb3R9KxvHB+fsX+cWr0cZb5qRdXw3t0bSxHoqphRyQdlAFYjXHD8tbO3wJYiEBcPuB6c0
X0fZhb78rLAwPqghb+VToSXzp//WTdnNbHRjL5WYFT54wb8v+t9e8C64UTqhCvwmoaoqLhkZd1lT
c3RnYbaSXUir4B7nijrp8Qr/98j8ZGOPs/Lbg+8yUt01SkvMGZkoOnf1spZn/m2Z0pW81QtOKvit
qGQFtC0U/omTaGwUY/4YbT5+3o+999tb3OWdfiANpWdGg1OHV+4UBdoubJ/hG6L2TAOPBau+PvV9
t6SFomiwo9bcUGp4BsDK+8BMEcE3s1uGBpDmRFIhr80eDNS4B3+8okUAjtWQIqvqXU1jkDKrEDxe
0awc7toaaiVxr4CTtgUpdjRxhrFEgpzPzEcSMn9Jepmk3559t3W0plcL3wrZqgh3qnOxAiYGkzC1
1tDwOCcGzeYS4HKKo814RbXYefiQtsDEdev8kQ3lj4BsXDIWQhOqyhFtWHeZYB3ouq9UMf4W8dTX
5pm/0owj155eTTP30bD/bWWolJCIjeiDavdySEQhyDxLfDp7j8WpN06f2wSDbv1eVAtWCWxro6Fd
GTgJtf4G4l76+mDq//IOFJOQPzEUiTTgHoLkZW1Z9TpTP+Twj6SXiohFJfE09XQqjGiC0p/WKGTE
h54tG9lhJU6r8FF0/nPYqQhTEKTLZ1H2v8/8ZSlRlbwqqPdxGZ8gosc2BcvN/975EzY+dXpSENR3
JHTY/7yMeq2PBMsy6C0x4rfzMAKn5jBPfW2ZlVcCqv8JOaZRvRX0A061/x7tX+2APzba+PyxVaAg
FKGT9v75fAU927jpfdwxIRR3M6rywf8h7bya40ayKP2LEAFvXsuzWPRGFF8QpETCe49fv1+yJ3pI
VEVhZ3emR+pujZRId/Oac8+Jd6n2jEeb9xsz2UYwr8aXZXhjGkve56bEVm/DCsO+zrvnL6fqWake
B9p2cAQzf636b+N4oftP3I0mWA0XbgdWrQpR/rpM62HVjM+uMm/Vjl+8r5k4BBE8Ovw1CSUkudOq
ZpS+VpKZ4LB78j5GuvEfw5HU24jO4CJcYjdG7eH8Op4eXQTq6BvDxT6tEJVh1Oid7wyHbryxScQa
tb3ksvAvl2N1G1WrhOZI2qw6fymPq1mbfuzUiNk7eFQENlBuOBODKblFlZqxCUepvSS20C5zOI+o
DijlstGWvKldvjKoaMxM+yhNMBl2cnwNnMeevRgOvCOcBd6w3N+E4KaGpQ7fCx3Kze+ZIY+qzJMh
J+7baCbkSWp7ECeWdQz9FYKy7DZj00oUbAvnvqQ5k7wBzjd7nbZXqnvI9bmpHz1Rk++YeM5JFql1
GPEdlU2ior53nK1rXFf6KgmeLPe6Umj0+WQFZu/skSs5GVj/eWVDp+3NWDWGQ+6teBG4sml9GaX3
gQbVyEWbzZUUT4/H28PxhnL6C4XwzXVt0zE05Ephj+Frs/bECtgkEdg8uONB9WcSEMdBOtNTERMA
ZmIDiZ0+eHkNBLXxtK+bRNVY8zcFTAoEePQPfJDrMrrt+RN1an7/HZBU0M/1hJtIl4eBAbF5Fahu
HXdnjfHy0g2XZvbgHKcYvybIA0vGwyD9MzFUnp/2ctuzngyWkyIYRMKB3nnYunLAr3BgKkuslZeM
iwpcnb5Px0dCTlPrF6n2ko3Qnj0oerFoukNe38SUmLK32XjlOPlLPCiaEXXTsumjmqbjiqAL6jAd
+kPur16a8hY0FCoFdCjdornddIte3ZZxsjK9W7z1eXsmDvHkXfox/ORdCqHtVxVf7g9mT+8ritEA
VkIai+tyEbcfmJdyiJdi4dzrJj44xjWpsvPH4rgkO1mBibOeVBa5H50VqHVwH+MGH72vVhxJY9zU
3YbUD89MWF+Y45InxhlWurn757U2+SLew1G50ex8Qc+2dWvMlf2+tD2OVojuPWjIDJuk1uTY+nLV
mXrCCuE5lBVMTuS0pL/8GJcXEu2Juf5XUSAUogOLjzf0EoHmF/JCRGT8yBnjczlWuBjK0CxGqVp2
ZrjAiHD0ZeeqhHaOlV4M0sXg3BS1yOowuyhecjsS0bMPqqD8igN69BATdKzfCGeGizQwl05+D8z5
/H6csPuQ6v93vpOnJq/DKu46toP4kYVnvZkDzvesxz030OSBgVm4HWqn60V0yBXNvD3Wp4Z+Ym5G
px7tH1OaPCFm4Aee6/f9wYCG5cL4U9xZONWcGKRMqTvc4WmfX8NjYJE4098WcfJ2uF3j2HnH3FjE
Ylz79aNoSHXfONuspqXjnsFfwnWrt+V1CzMGjkN8V4N7OP8hR+7113fgdxLcqNoR1aHfZm5SGC3X
2+I8rXAyB29PByOBb5PM1IGPo+6fg02jmkbpEt+UmLQaPWC75G1EEd/eQyPkh0vHWCTednC2HO5q
FHlFgsrs/f9rul8l9G9PqB+0TpsEbDRPjBxfYEM8nLJSPDGz9+TEc8YW/7u00y6AMRlVJ82ZbTCs
3ys4jdxVGUMWtDaRdmpnLuVXNHZkhfA60WBUBXXl5DGz9dItM0RdxMy4lZntLrvAuIVtqrPkRa4J
Q4O1JqNSGht2N3UfauehDH/l6bMwmYBNOpR1ILXR953xkQIqsdYBBN7JvUlnYHhDtWmESI2fWtyA
3fl9OblW375e/Pq3fcmLIA0JQvsDZ1Ak7HHYv26fMCu8anNPyinfBlzWv6tlT2y2ngSxX/SMVyVr
H6NMRhh2Y+AwsAHCvdasZp3F484icfi/DTkxm47ht442MCTorKUh37JPUmZcJPGFcNbhZNc+M/++
tB5a69FJryX90qR71tC2drnDe8bdwFTwvruVuWjMYOb8nF4RUBocWYcA2Jl8nqrWY+3Ean9IUD0d
Hogh+sWgoOdAvUvb+zHUTXP+3nGBWSwJiSVV5ZqQo5zsehRmjppGGB8eS9gorBer2Q5wAETaFcSz
HkchfjXgWSqTneBF2bIG54/dMaxBfAEsr199azAIT25N7sadXJniHBAOdivd4+321y1K1fATtSDA
0LYOD1wXzJFS/incnXCAm/sUisluJlX8FZoeXWGQzPRDwXXIN/28BHrf25Kn8DFYRjcd19gMakyN
Zq6kGoYTNaUMuzLli9DdymaxrpJrJS2vqbNYlEkcO+GWPxWmyIzxkRGtNoLsB8luDo1+OQ6PumXC
jMxMMHgVFK3FR0AtHSqT6CbpXrIg2ZRgfQ39sW/UvWYvf+NplOPrkCfLWP/N73Oad7EOcxHcV+By
buKTs1eN4ZjXMlaZlxBLRQWQHxVrL6xWK5JtJACxaV5yAWMcLp7RffYSXyf+vrYeuTwlJTK5x4V3
l5b8kg+xCHkJOM8fl2OEFcdF/GXpeHvAcSbHJUrD1IPXGvJTbyU5N3mzVwzqX8veXNv2ITBvDVXU
Trg8Zkxu37iWuzvxnOcf5Gep3WTuZeBszIGCdvKLdw4OKlGQsyksdhtff/Cd5/NfLD5ourLfP3hy
w2p57KW2b/pDNF605rrM93axo3kfaoMynAnfNBEKnBnMmJzfNkgbLXUZjET1SFaSgNh2tW3uX7NP
an3DqSSxzpLAEUfhQWRniuJe0qm+vvAE+clFYKwtqG/DbZ0dUushyV8Cc9/A+AqlrASrmosfvzSg
kZavQohA5g7iSYNE7Y2CtWKYqPhN9te2E8UdyxLqyWJDPQL3nFNYwXtocZgo8zrijYAsVu0+CQdN
53a2JPIFNjhaRCCwQC+oGgH1+mkE7AIZuqxjEVtYzJDCrSlxPmb6XWocyvjNyHaNseQjSkS2cPUH
ZVWrd1olACiksypr4dD7V0tzBZNT7zNm+t+vElv/7X2WzNoKWu8fS11a76Ozq8JnOzgUw0Plbihc
nz+2Jx3y7+NNQr6wtgpf01kFTCH+ABdK9nfcJDKbREXo8/7fPNGn4o3vg4pf/zZJI7LGoDPq/pBp
L9xiy1niFuJ+ENafn97p1UQdhRS/aPGd7HEVIebcDxmvTv3GMatbUXCqoBYKgc4L7+P8cIYIX47P
1H/Hm+ye0alx0NOFfkj7jQFLYmr/Lfq70dvi+pDb55jL0SXw5QZKPDNY4Jk4zhOXtGnfc7ci2rzl
D1g6fbKC4ZAu5OoB2+tJkK7d8GMIw2C3HUjrOlvK8bH8VMH/pu3SdgO/qDvgWi3yeF1nw9bys2UC
sDKQIXaR9wkdyPwiz5ECQ22l3O9qfQZVfvKFtzDYpGSBGenOZO6Ol8bkYzlJvPCsdU88/tjC5QZw
jaToL18XuX2TIjs8lHxnD5cbZJCPMJac34STtsUBR2ijjeU4CHX+PF19mmtaXmTkioZrJ0hxJ6iq
pKLayGL+4+1qyu7ak9786s/oLN2Z0OfkSnz/gMkrm/WZOeYBH4C35aVr5cUu/lbZtujWRXINq2VH
0XNYw8LYdUBkHmr9kQV5gIBtZiHEONPT6LAXQL2ghuA/PxfC9zIpc/O4O3j4s+GhQncSl0TZZO5O
Gi4AooQII8+Wmk/dAQf/mwuuyiaVvJ+jShLkQ7IVdSIvL5y7qBL0PfAIw6TGPypQ5RB3HpiyZBcr
qt7nZ/3lvB3N+r/jTwupejH06SAH3cHIcmHYLRd3ihAf8i2OQJg+6i18dPlF3JjvI4hWg5vjr3hr
eGJkkZyEpTY0FnQ+2T05oAy6yK7dtfGFm4gA1lCv/OKvCZ+1PPPlpxKQDg4pmEeHhKnmTGyxH2Z9
n+gWrW3R/j/WKr6EfowXHRSRqy39e2ncZqrg2gQcdH7dTpjKH4NPbLJTRkZpeB7blm7xBXkCqvY/
yT2evGoWjageH84f4008gNSvVMUtnFbUnJvs75CspeoCezYaewKBMrusodH9PZuBOnp6bIuV1QmC
aHw5fvUzr9SqysjDgwYPf3apxs+hukNOWJbvz6+n2Kwfx5CBRInRZhQSaFP3IsorM5CdODoIbiZP
3jrj/WC9V7CanR/n1ISEIgsYGw13anrcQz2T/FHXw4Mn48d0MMzJy0Z6K4N9O2fij3xcMSVg4TY1
YuLXaSxfGQAUxm4MD4VlLDNtb7kXnU7LobHW4q0zl2g5OTGCABQUKG4CI/ppR9Kg8IvY7sDzDWsb
Uj3JBJmKU0YmKfyfMWHMDFQmgTHgKNL/wqZ9c0haxajTqgRjmEi/RL1Xj+HK2jbus6w+lBG8Lv6w
DMN9QLKySOfeqy+1mR9HBcYiuJBgPeBvBIPNz9FpvKX9MVNoIXTXGCyobuVhFQXdwumvewcyQVna
jM4NmVmRfk7g1XaqS/ymHKyaHG5ddWu4v416JxFN+yupuhsgFkeXIf9w5GXeXLb05NJCiuIMf4Sm
votoT4ex19v7yqIObwAwtvY+lui3AACHE+htBcuYVrzY7TPOrm01cEBsq/CBYIJbqlfeahx/eXSz
8MJhqQL9JVc1Abk0nAuSXt2NO25r+wpoOcz5ECQo6wzAKStbB/o6G/djDfYVRY94O1ggpOJLuzOW
Y/SWgYBmBUQO2odiIr40uhdS+Z6+9/tqI4NRp8qqqNuwFDjKRDAJW/EvpbjFMMtBswg8eaOjLTL8
AutV1P6GkL71gU+2MEoD7Ik0k0YsMJEWCDxAkhW25jWE9gTeHLQNaatobypolak1mQO8XSk83f4u
SUQ6T1RWybwLmlrgS3Z1GUU3aiE4QaHgJRhbtPQfOtLtrxyEKT+DguQ3Gd6FnAvoSgyaRSuTRQvd
ZsB71Grb5i9VcqOAld95oXhrmp9mBmTsRlFF7sCBgWBwdrr2dN5gnPKP6LEQxolWIEHW9vO4jZEz
aE6YdofIAgDxVFr1kkrcv45mDl9NJ+ZHzmIw7yt7P1vrOvXWfP+CiVueWJJB4MEXsK6kh9HKeRco
o68a63zq6cgSc6sMOmmoykNOd6S4F1itXssVDgmOqU1LofGrVp7SLxEFHAICAnahs6+A2DL20Dzh
kijKTJx1csZEIfByUV48Sn8lalGCZpVagRoY9QPp8H8yr3gfOeRRlM5mNlk4uVObYnwbcOKFVbWT
d6HBgPh+3FCCCSEMAdEmHEtfR3nW8ToVSqK2ghmlIQ782lTpqszBD+GSt/8JqAl28LqRrGBrJeMS
ABcXaL5qe/RMsLvfR508ExXcJ1KbMWoV/nJ7bTPQ81sKT79uNn9Gk+rlQ/IoK6CfCTrGNekfyi2E
7zPrLS7NdL2/f8ZkvVMt6Poq0PHd7CUQX0eF9H4d5ms2mJgH88Twqb9rrMfzA59KY3yf/xQG02cy
b4fN44EpJqtnBKNAyIPJwcBuc0dkEP6JfMLxRkppNWgRJyH21HqQhM0+I8TUSf+S45lbklNH8NuS
TBPdMTB+XC2tPfBqAJ8KyluyU6yHrKzS5MEIXmYL2KcwST8WQ/1p2sgwD6bmchgMOO3Y89QwyTGv
R3g3QcyET+14kyM18lYrO0zt+Z04ldhncAi2DJG01L+6X745EU0QS7lny9xxNly94/zTVEGeklRK
4Ih8Lkj380MeMxh/Hf5/h5w28g6C3gUqJZzo8sWurevKRrdEkBWZL7zjTrSRpO2oXfOgK9IV/dIk
CnleneJqSLtXL96VSr8o3ZsY6tY07HAdLkpbOaDIu8FOUTavnQXhgB8/kRTm9/ZZu1CHtyG+FWkU
ZyHK53Vcryoa5Drrrzn8qlocpVKY8taJt2a3T217M/Jesu+9SdJlpSFl7WDznzIbqplDP6yUwRF1
KA/UY0r21gmcu5oECRm3tn3TjI01LEXHg+PgdLZbSbmJQUHEGooq3cZpZfpQ0FqgA6FfeuZONDh0
QbU121ssHN0D9CBkIeCJ2Ta1k8fbssDtwMSnwwDy86w1ptIVRsRZUxzw7eDqF0F/UdjPbnqDnZG7
51kjc4zTFdv9bciJkWmTPHajkbsOj0hdrWX4DpLljfxRPLkITP6Gn7fQltGwUdCka1+fXFj00qUT
zGS5Tt+y/37GFIcxxlLjqcLkoEdGzcCxUZKp+qWPsnYjdgtfplEW9BTMvzEiiXRkZlFUs3BbEJKf
UthlbmtWFspOhyC4cLwVnAvmh6yvWto3mguXNjGCSX+FOIC6q6HdL2cCBVMYkJ/jw7xJfM4n0KJ7
lOSKCes6v8thBh02svFilvUutfylcK3Vux5eOfHqScgTliBa5fZ1gArI243Dez+8j9rOQKcEJ7aJ
tmjUOMZWMoJlZSxbGwKq8eAWBzv6g2+od5clZtqVYV0pAdxsONjlQMBq/hG3bhXIt4War/F7Pe+Z
yq1S6itcTNj7TQk+q9CHt/y1VA5N+MINoN6OE5803ZLCRx5uBV6udT/kYJaD+uhKEEER7NJDq8hg
a6eZN92RYjuUu+TQ2jcUdTaO56yZflndSpAuB12MJfao+5kzJ/LIwxPjCv1IkySXpUw7G83GiWup
yegWH5Yij99cj/m12cxkOI+v32SYieOcjGNu6XGeHBp3nZprCTfZlT4GzWDzoMlU4wWhBG+NDJjl
zocE0gIp+dg2v7XxxQLbNlQPyhyh+fFlnHzUxJeuXUl3ajOFZuIvfUw+/H7DIQu3PH4NCtPyCrmQ
VkH2b9mG6/Ovz3EgwdAkqky6itBLhUD/pwXsKysaIV9JDvRlJrK9tRqkhoi4Qu3JlaS1HFKdo5Gg
2IxmeeUn/hI/ZekPqK1RPD3/LcLY/riX4lPIcqpwiVJSnz6EcKK7vYIeuuiqVMj7VQSIqKMlh7rm
6m3PD3bs6eLW0NFEVkKxcHS/PIFvL73USE1FjB4fQnOXZH9Ni7qt77xm+TZV1gWhNd7+pz8mCG3M
xBHHjTygJy3UCqB+Jb1KFubnmpu9X3uKI/JXvchUhM21lpa0Gj1EPhk05cobnn3YGwri/04b51w6
cZgmy/xj9MkDlHSVAen4P6NXg8BuleN9NryI3EzdrOnVHao7r1KWDWBlnuYaWpfza3+M7mAByKnh
XtGsgBEWNujb2gOocCPDTsPDGNHCXCAWpiLaEQ+LHuLUy9b6sLN7sjY98rlx+VAiUdWm+CR8alte
Wtl1ZX46aFv1bv/Xr6AqV6xNOVQzBumYYgdHEP1JOq2F6K92RMsYOqY3StTtkiFYm422Tf30IlTc
C5VMuO9v1q41rliuEO6nRN4XsrlrPKHJFGx9ZH7HAZKDoFhJqY1GqOvc5tXMS3biwvz4wMk5sitF
y6FWhcKF/Kst3dvQ0rf3drF3zb2JY3F+106Zih/DTQ5OaJRBqloMl/cIv+kI7KZXBVVeg6pH0ewq
CHJ6RIKaDlUg/zEdSTipr+0YPgXpXJ/LUcD4Y2sgzvx5gMyoM1vekeAg9zdB/CumSpajpgKvL1M/
P+2Ti6zKvEycA9q6JiUx2+zaMjH0gJZEArN1MgKqQKa525pOuhj8/5ct/TbaxBxbnWNmg24EB8u4
dxHCESC0aNdn2zC7z5AKOD+3U8tIFz+IFwc8I//7uYxGP1SmNA7ihO9igQEp9q352Kv7cpiJco7h
4/jXiqIpQCe5TJCj/BzKCcs0k7UowemK17h/a5ukhp7Uq7QRBb23JqJMI737Q3I1jvp95+26xj5k
sCvHQbeU1PYlUT6k+p7q5F0cV9emviuyYqEmEXyXnC8Yc2fu/4nzzidz9QFcwesBR/fPT5aABFPp
4T0qMypQ8d0Y+OvaSNet8VTY2YYErakRKRSXisz7HDc01DktAZj9eX6XjuGvYu1Ie4FyADNNp87P
D7HDzsRQ8iF5LWpv7WIo5aXioKUE7z8vFMnjGmQmJ3jVRdeNqCyhtdiY/VqwLegi4e3NJqfE2fj5
jPz8qMnZ6eXSb5wBx2HIaFtJ4GfjS1pYZZP4ukx3I7IadgWeciSWKLib0v35VdGODy8RG/vjWI5K
k8cXrdu3R8SqW4rEthEf/Mz7LSn05oq+i0xeDPm9Y0NCFkPw49bQ7oRWemlhIuIaQiWcdkAGa6OA
iYVOeSmTYRSDPrtR1mp5ZWcs6ns8rH07WMm+B0dASzvUr6qDNpmkc9nWv/Is20J5cGMkAMkQLHRS
c6UqQT7joRwbnp/zmxy/XM4LifoiMlT1mradhZm8h/EDpqCVUQqtZpySU6upKTzG6OlQv5AnZk44
33Yy4g7hkzjQ1mDQbdQy9eY6Ch7P79yxpw/hvWgdhJZQNG1OjXcrj3WTJ9wrae8l13HIK69udRb8
fx+HQoJMkEeHmTbN5fRaVKvaEAj+qXVZ38EHYhv3TOj8KKcW7tsoU681SCJdTeswAQez96Jy6dU3
RfKUcuRna3figZ1eOch9OO9g4YFpTB6HzswzX67dmGrajiJXBlFD/KJ7T6V2V7vP0v/uXlg6K0ew
rMLmTcvPT7PDBYddt9PiQzv88so3Fy4ZcB8d6LJAf9PmIB/iT5tODj4Hm/usMeK0Blr0eZ41ss7k
4mSr4IPH1bPk357frBNeP/6cIjKaSAZoPEU/50R2V/cqt4/F+2obwHFgvsDxxYvrIUFySm0tdm6g
CkRaYCa+OXVSDHxbklywu0HX9HPs0SsdB3MYH2oFLgHDghwEyQd7y5EMvf/9aReOK9eMOdJrMyVg
SgY99FtFYaLlDlieako7NnlltWu7aDbnV/XUxOCH0EXjFcx1X+/XN0s8VnViV0MVH5LmnXprbT5y
Io3wTzp3Io9RObyEsN/xgy5en+msNL8MXL9lpBQeSaiGHLVecbVzeF8GBFk68oaWhDZWAEgJ1Fsj
2H8kfbikto3FrEJvk6vtzLaeOri0GdL1rwg4+Bft+bfZW55W9nXjxQcjQdtU/yUYmGZjxlOPATxy
uiC102X0wX6eHTWyAy/VHLTjjEvf8BYakomAHnirmJof/jm/oeIkTu+iJSiaSdKposH652hDkQZV
aFngHmw8anDtaG2tzw9xckKCJU5AuFU28+cQFhxtkVur0SEwXvJ270bP3MFIJNjHvTdno09uERce
o2nCzTG1LV0Z6EhmKNEhQf+rNj89IatrGTNTOsb+cDptukmgATA0SggT+zxorRN25QgrIsxcCe6Q
Esk3AmcRjE8YGXdAQjjPNoHfbuXwTa/u5HIPZdT5hT1xGQ0aXkEg0FJNfmOyd3IUDWYWZuxdCcMR
WQ1Wtxu2IEqs3JiJjUyxS5ODQgaXgqjCbPEcJjP2S9uIsiCKDt6IZHgI6L414b0d5Y0SqTvZR8x0
8DL0QBHiDh57A+wHicMh+WMjJEb81Ay3zaa1ECZoDvAVqeG2TOEvDflarnXUmys5vRwBsebjdSj+
/76x8aBtDlXnQuQLyjBbeYF+26neVvifoUlLDuoXKaWNAXYrGT0xRFlSnhNamZaN1W0SjIRMoy61
kJHOTCfYjlmN/qidbpOoR+AtCO2tRpNy7cprTyiKduOF5icrz0Ov2p/LMugn9+vbEopf/2Y+sqrR
VL9gv+pRW2XOdWjFG1WSt9hSs8lXriDQz3Sw329eUVGEildm6K4DFgDuNwFyUV172Ye7EX3x0MhR
XC92Q/8mV9rabs2ty5ebMIP6gbazVBif5Gbp2khMgsbR6ux5NNGZRRdcrApQd1DWV7qH8wxTJHCW
g+R4F8I1zl35Jfbq5WBFKxMdXKkPZszocekNiBBFfpDcKkBHOCx+LoRfhaZrhFJ4aKU33Udg2ei3
QJN4SnI/22lrwybcw+ydvy4n7ND3UaemYSyIgHsEHg+dugculPXOOnUu8eAM3O3Ampnkqc0m5SUj
UiTQUFMXoAo1vylr7kulwMNdvPnajZJf+3m0hgFsxv09kWXjUaLIIgMqwxWYNrl5sl72bgSqrAzy
pfVHzf/KyT6MpJUiLyJJRba92cIXslPq4E4Fa1wsacl10lWntuteRV8GbdTENG/EwsvG5+C/zj5r
x80sbDo2U7hjDsqD+sSAyEpst/iCIN/IJ/m2v9cckCRSepEbMWxGT7ynHICqkLca/pJk7XpveDPJ
rBloHtPkEKjBIfXRDc+Ky2Io97oNZrpcO3CSZXkGBCb2HihdbvGPz5+bU64IsSKdD9SSdAGS/Xlc
VaVVfcTawoMcf4QQu5NDX0rGc1vIN1pCTw6M0oGaB9wULlx5V9R3ZC907RexZdbSHL8NhplX+9RR
/v5FE8vPm6CYYw9IWHdQG6Bok239BkkVJGzH/k5J3JnI5ysBMrX+ONNEAbLI60xzOmOR5WUZg+7r
nXptyu714Kf7Pm+ubITrlWSNI3Nl5ujRluqFngaU+pAoEsGlIkcrLdA3qvZLhmLel1afgTTuB0iD
lQIMnGNf6nZ0UyaWveAAXxfAwnyg9XF1oWX5c2L2CynSNtByrcLZ7Lw4ckezEr4cKXroS7/Kh98M
sq4XveNETXgQGTFJwShrKZqpEHpmr9rw3OZ7p3yoi4fKqhaqpFIS11du727D8SkwtudP2aktpSqD
48L3gEmYhAxph8taVyYa2eWfYLzzm2u8JDe4V+LnqHw4P9apeTvwTSN2KyzwNCzv4d/v3HKIDrn9
LnInkrcRj4SLstD5gU6EsSTWiWJFWoufJ5NSG83q3CqJDvJeRhbHT58QcMXowtOquwFqfOeHm84L
Wh2VdLEjCJFkOKkm6YbGy8k/C4bGCA0aQAXkcF2YOmd2amrZp6NM/NmySMAn9YxCjyxArSSCbQBu
SOr7M21109WbDjSJYE3XsVvbYCDEtaIKHO3WSw/aZ/7aDStD3pxfu+n5mw6m/TRyrqk2FglpSnDy
s6feNfbK87Fd8ULpn7p8xpucW8LJuYitMrIlMZjUbPt8X8KBZF+MIC3nWA2PHPWvaTm6RvGPCAca
qZ/TosvVsxqXDJRjbTMAn3+qCjmM9J1aj/823PSfAzAblvPx/Gp+9fR9Ny3TccVR/WZaPFsafZiA
yHyB5H2WPwWLwZ/MXCB0DLaXv8Lf1atrLocP8n12CBxEf3ReTYQ8X9yN+gfCi5ALCTDhWb5Jf413
0d/uZvyoP5Qn55nesgfz3fmd/Kpf5E+fJPGdjEP8AZWU83duJqfuFGBn6DuAZNL5N7lTfSjrUqBQ
RS+dfemvx/QxBGFN/8X5BTt11r8PM7lUoZFU2SAzTGxvi3hcR2221IqtzdH3UJpII/jmy5mLrJ2e
G5zVIDwdKrSTM687cp4PDZvU/jE/bwzoBje5vyhes1f9wXzs3sK/9UP2Or4r92zOU/en/czfot/q
O+Bo+1f+yk/Vuw+OCcnNj/CJXlxekb/n1+ULnTM5SCw+JWQRZmJLJ9/YBp4URwpXRf4EseDT/f+m
itMEVjlYeG/9H7PkVEsIWPrutn/IUbNEZqN8Ge6N382nvPTuh7f21nr3CXze1d/mo/p7vC5epNfx
bngxjIUCOOLN+gx+CwXc37B6uH+GR1Kov9MPZC2V5+Cv/eLQ/f1W35X39qP6kL9Zj92d6kF/vSh+
Kb/Pz/eLOP5ovjTUkC3mMdSmaidlmePZtFVyQA4kBxUOpc9AqzuMyZethDo9/XZWvIjKctFG5srw
QInH7lrvryBlAsH2aJMK6jN9g1uUAW1rgBYYo780+2Fhds7Xbw7sRwtVLP0pqJAkREMp2hchPbmI
FVBmkVR3bQrQfvpaW/rGK5dBSrUhLyj38m9dZSOjmJfEQPGzVdvfw56GzngKt6Il+vcuNXjWHexm
Ej153lOq7jv9b2P/NfRmVWn6RqZV24DCzk0p4ZT+zgLc2Eb92jUuLM9e1YEz84qA5Zm4OdgiED60
0Ri4rxSWxN37Zot00w38PqiTg4aIrrx00XDNFq+X5WqVrZvFXxaXn+7s5fOlgRSv9lCuhqW1sBYI
Dy87/u7q5ub98dFDVZeAfS3+l6A3XC3T1QaU7EZZvAulXXfVII6XrmL+Cyh+oSwuWvR8CPgX1+nC
2Or8Q3+vr/I1wvMv8mZYCanhfGHs88XSXSBlcZBX2lpdtdfeUvBGo2OLXuEiXf5FNmSWa/vEe8ei
kPairkQ/zhcny7dFaepAG+uhIJnfPZnPo/SOcesFCqx+FZs7eigOKw+qf22h+I3+y2j+pudfKp9c
cOlZzDpRBAfTEEKsadzEzY0eXyn9Plc2qbIK+xlTpYu3fnot6Ks3Yc+jQwmWs5976AZDVhopRdVS
ii6IXscgXQNgUStsQqvtXNofYoTENL97jsJxrbTbSsjayK+QMF3oFGDb1Rh624beci2/sXprVQ1P
Yr6t9Nvt7mg272ACFKkJ+Ph0XqhIftANYBpmvowNHRZqdQ3v6Mb145Vce3SroFNKR25i249mbs44
csRWp+ZrghpEoh78yDQLOnTRaBQdZ7aN7F2TffZtv4iUeKuW13CFAA8vw92Q0IDjdrtQqjZ6++q2
9qpBnz1SvE2vG4vckneSp10Q0NxokU6DjHfvy59aBY7BSlblID/52bCWrQYqexCw3a0MULOxgwtX
rQ6WGVxBfLtLHPVPDfduXdvPpfakhv5SJXZVEW2TPhJXX3j9Ts43pU7ITBZOIEGq15GLxV0PRnVL
TzbsOuuYLXCsakeD/QL+Nqm/Lbp2E0jwugd/OhNOxJqGaqkdFtWYE0V+jE73V3c9UPgfZH8S9zlT
N4n6CiSxafwNPY0Us3cl6W/P2sXj7p8f6dHQavNKdzO6YCoUojXpl+JzHCg/lNmHHD9pwYeD6lyS
tPeJL++tbtfK1S5p1LXlPjSR+HpjN3gdePxsmQ3tnRMmay+Otk1sAxGDnrlakBil7dxfOSBYx5yu
Hy1Yi1sRpFf426ly5f6JeLfbKlpoDs3NYw4Z6hY/0rK8C9+5Vfq7FurQ+rMb01UKHi9K7mILNKjn
gHFHUC7hwkvtXaonK8xz2qF47QfQrPvLwVZW6mGo2/UOVp7SGRajfQUBVNaPu6ZOVm45exS/8kJH
Vw/EhE1jF7nPab1U6u2xcG28hMYzF5mn3Fp/ag2pNAXSxtD6U0HOLvlwVghRqH7Ym95L27zU2YVr
IfpHdOBU9pL3CdLeRT8ai7ooF7LGxSttWotzJlFc66q2UdNPF2V7U6muB3UfyelqBB8pUYlTr9vf
fnGlK3vepEGzNnbjvIw+mU/d4M8xvA1Hbmiq9aOJKfA6iGHKbGfGr0H82pnYUJ8e7uQztfJlVK8H
7UAhQRVPH3J1NklYRYqXg/Ea93elfVvVeFpxvFaSfaB/6A6dwG5yJUPZmWkfdbLtwrUGFRD5Jbvf
Js647Ol+vR2q34b65FW7Lo7pj6E+AxToaoAJN49g2c8vQp/wT41ubaWDNEne2Qi7qmzei9fCQyeH
F5kWLnRUGCv7KZbpCCkQMFUhXWcNIg0iMGZqu9naT9W1IX0QgfdjdR3kd0rubTKLKpAeXkWYNcns
Vm6l7b5uaI2yvPuaRdmaWDDtnixchS7BYlMBbI371LtXNHsZ9uUuT9OVkQ8R/kCwk7popxZIo1rF
8rx7c1SVFG8xaToFKTWArzRn/rTjdYTh8v8PZ+fZ1DjTdetfpCrl8FXJARswcfAXFcwYyco5+Nef
SzznrXfw+OA6T/mGmzC4pVb37h3WXiu20g2OtAHgG0avcNwBRDWEe1oWkz5zpxyJhPga2pcq3QWT
ShXGgK+Za2Ahfx86ikVtSDVQFLMTAID/RnYmT/EVX3fQLERH2EvdyEGP2Bc9ydWd0e197FPrt764
L3+bTrRAar1aCn60kB+aZbSgz/FR9zTcCHlxQrgNPt6FvlB+o67nDg4SBc7og6nwRn/0588dYvUo
KC7EZX0IfSbe0XAzJkYz/NJvdqVvvudu4+gOgCFesiO5iit7qqdDcZ3ciLgjnGM+WgObfcMfDp6+
ONITbp9+T+vel3fyYnAAiLlJbRc3prOLFy/Vctcpq852E3gXXGsTOIGjAAV2qpuAK4gdw6Up0xPc
0A24vnQRL9CheLBc6x7GYT/wutfQzRc4eB689OXi6AP+WQlv0T7xj7zyRbe03oalxRsI/PmwDO94
Kw+RFF4Ydsf0TD7kh9O9BKWCV7rG0YPNx0bsEzKpwBUcwTFuzVXGZ3R238S3+BW2eQdv1TvyO8HJ
FsJD5GeL4D47hF7s87qL/NALvZSvU76K3Pm7YhubuGmoGrqFg2iDE65JgLjtR7YNXGTX3zLnCbV1
B4SLPX/+QCbIE2zg5rdkDl1I1Jn5CiiMw6Q7sDt9PYQGXy52R/sgP2XOAY4eW1lC/YkHqDr7XwOr
aV4w1YPEmrJsy+48kUd35EKCVeQLTsJ9CFzduGyX+gp/YVV+9EvB0116TZ3kOXYTL2do0Zve53Hr
+/mhN7fzBSnu7FHGPqS9fGTPghe4gcvd4nEenXwJAyB+5en2cPj99vxcuGwhF/JIO3QmN7AVR3Na
Ppqn0cPfdObP8cPJaTZ0riM1KSxKO7c3vYPRcnJ7/gZNpXXlovjBYSO+ECq5i85vPRrPXzq/+y3f
df64w4f1K1daNP50BzVPjlMLQsOTFrU3+I3betrCWCSr6dfkzwNBnvHYeqMz+CNf997kT/7MkW6f
HIICXlQJ3NMCJAI/eXt/fo/sZ5GbAL/k9978bqTp+af8pSt5EN5v6nXmPvd72EOc6VHajrjMCi/t
RVgDxNpIiGieHJM3kLhLGnTwuUWfvCbfTy4EUrfCbvRMRjs5EGqvVG4fdmK+NpmCN4Rm/dqG/eTr
VTpQOfF65tzihQgC2wKWap7zvIZFByAVEUPFKi+8gs+Bp70Zq3yR7qJ5W/nW/90JpVt5va9uG0/e
0bKE8Shdepu/dgg7k93D+e/wwtXjlbIzzav2d46Xz0/zWQTQNOfaE+CM71bQjCKt1pMZayW52Wf7
K3xv+Fy8Vh/z131hj7+6z/5X+NL/Dl/EhwD87774KH8Fe4UoO4dk9jP6JbzKz/2deuh2/X1o2NFv
8Vl9yRpi8/xPf49ySsLlExvADEuCEO/5DToL5A4lyvmhnb/Kb/kHOag/kjHTD8ownD6kr/kr/VnW
a/nR2oHf/GKtPY1Y5HcQ+KfP+t38lfw5vQuf2dtwNzySuP2YPghKhzvlhZRQ5Q2P0ksAx6n4FLxW
kS1/qK0NzTRJCsyW+DEWTn2I9vmhPvDb6eHnc+0LP/rPtJLAQSeKyrt+XhBv6inVhRJMT/F5fBd+
d+/Rm/qpfpLukl/Gx+mZW5tie77n6H38NH/hIgo2eb/0PXvrHk+H+W4ATwt/pofrXBnntev50FUk
2B1EUYVX7xzeRJG8Kum6SDeiuA2b5/HYvB6799FofNxLZESV2K0y0w+h+mnUfcJkwn7sTaeTd8zR
MIRnfs4PkEguAzSXSBNEpwMpZlkCuoSjq5M1qec8s0A+ZZAWagtUZYQ7ebiPkAOU1Xw5e3a9GjmK
+Blbz22LWz05pypzEVC6HcWTg0ttmgFinPKiSaET0Eb3mL0Tot6qFLoT4RDgamkt79K1m14pV038
W+eyjZWs01CQ3Af53kx9fbyx4j+PdimOzkTIFAkEqm27sU7bSUNYKTO3OtFT0y4kcYFYphMeUxdp
V1zwYl3RDZillmeIk3c8Ka/9NHmCJoOs6ajJDSiQXXWHLkThM8U0mUWDqBZYwffdmAp11RjRkG+m
k+iKBFVl+C7lyDUfjALTBbL9JNOXICLfig72uMjTNXHSqLmSISzNh0rf/byOL8XZ3y5ozlz/lRaQ
zbAJq1rJN/MqiKL3dCwXp2FcCka3DOlKfMol7Dkrg2a3BZK4BMAV7gTEArHg5eXRQ4dV71CQqkdX
PhqvQSW4Y4UYa4nElLg9pciTkLC7Vyd6e/E5Lf5cQLCWBEc2WquugLR46v2QXF9rRd6gt8vidLpJ
xPFzEI9bhT3y8x3/U91kc0CkgZwgKV7qm+ZZZkEX2mkMmz7f5MlxkSM4phah1+oRvEPkXaVnST45
tYRELNJWJ0m4iSFm6JISze2Dlubu+DsujotGTq5c15chPrMoEKXMDfhQAeC3nnvKmSh00anJN4Jg
Qb8VLjuWCPF7huOSxg7dNNO0iLU9GqBOTAw01yqEkp92mi0iexVH2756EfPd1WTMxSnTYaWh7wDl
TajKvi+SQahqraqTfJPJot2LZEe1Z6mlc78k4MCmt4gG6VJ6N6cBWbHaaSfyWxOuCKOAwDis/FZ3
tPgafdqFnAnFL3gisMMWD/XsSarylAlxIGQbbBAdBQQVZERO18ger40if795CzSX1JwYJZPWWkOD
7zORvahdyVpeqAdwH4aoADZCek88y1m2x0Ich2OQbSppp1nP3M5sJXu40YimO1qTw2uolAv3RYFf
nJkn5qroOR9CRstimMvW/8yeSTaNEFoTrtm8a+Ocretjqo2aIjAOJ8i8iPttZ62s4YohuzB/TByK
PCR96fdTzpaoFjd9hU5othlrjykkoyB+ljcGLW8RuubJlfTkpXv6wiuiPA8gzjhbE7QtaHmsztlJ
MjJas6WmF4edXweHn43VheOCnCANjLPsjgwf7/e1VymTfppKVoUIbT0V3vkhddELxcMoXajJNYDd
P5gVbCNTB2hxhtUYQJW/jzcKoSmdBjpkKwlqgNlCz0TPMEWIxaNhPUMTghRd/KScDiQDhxhtD1p3
QwW1PmlGVYF1N1PhURRfxxDaXrvSWpu0s1fQviCKsTecJN8qSHbplv/zRMkX3FzIn8AFGxKJf/O8
30fR60IFQvdVYRURlC5GdcfO/bJWZvmZB7Vjyr+6uKO9s9/VDZ6/kjv5TKRLdqZPUfk83rfqmw5T
Tida5DxzKEgFOuDMK2vnn+abeZK/mgRpGZqLcGeTDNqkVMOTlG2kChbh2ymGp5fwMHhu+3vFeJJi
Yst625j+GBtOljCN/W16DeTzlXg5O26+XcVZobhoExHEGxPWRmQITqSKCEx60nrdfYVCAVl5X1Ei
e2xepza1i3KiAPAepqNdBC/a6FUllYzTY9Y8l9JaAkgRlaZd6QPilctU45QI/G58au8G/TGB0QWY
jRMWm6h5OBofZbrCp94KE8jJt4bssUSlpV0q1LcG9lMCJVMDMLKxArtkbFkoV1ZvcIDIkDA/SPVD
l+2OChptJ7zqGNYFxpqaK+fxJYPy91OaTcBfjlEKoE21Klp0xfIGldAGzZOofjRRSo9Iu8NOX+9/
XsKXbMrfA555Yn2Xo6GjMGDUbIsEXhBnTi6HV5AIXx7m+XMnpytTY6DASpXs+33FtVyF1rEHzSHc
F8mrbLji50l8BLNvjZtIg2+5WpzC3dR96sGq0Fvn/Soa4h+h3XkH4OVoEnxiqih9KWn8NbfWCbcs
iztqURUpQdsCxnUki4vAipdQExymZKuSAE8S4Yad0J2sGwOgXkqJvDZIKMPhoCD8rFevWr/6+SFc
MrjoflF7Ro6PIvnZUzdHEaHKgCpZFGxnoJlFb+4JyrF0rYLYy65Ba+ZN9s/D+Gu4s2eupEIsV2qN
KWh2uU5+57g9FtcO4EsrmUQ+ZwgPXPuHqU6fkkytY+5JCN+D6HMu2XSKCNXQWjX+TCRgQU9fMcc8
yEt3RocNdHWo5CFf932ZmWbcFInBCUnp/Lk7qJ8NAby+Px3t5pAirLO3Xhs+ukOx159oOoaEtTlM
h4oa7EH7CMlLA9PK7GzfPcxwEu2peK1/yS/9o/UqvgVvT+AWsgr6MpsWwITmtY/5Pcho5XMqwnit
+fVIzzU/Bb3N2wn7fofb9jQ8GS9zBA5MnkTSy+m9eiPl+xx86B/mK+kD46n+NXxMD5CpP5FKCN/G
9wkle1II5SEjW/ahvgYf2aP+SoGHEP+j33WP0we5fFYyzOvGWzwnH/jVz+vyEkxAn9lKZVnV4AgT
z/wbFdkb8asXixkcH7ud8Kq+AGFT99W79YoczsQcvFFz0F/it/ot/jXso1/NHvT3qL7nxFqVfTyQ
ipEexp2x1x+FPVGZ+FZ/6E/RC0b4z7hvHvt9uacRMD2kB7ox831/MNHEJeUCOv2xu59/xTetXR/k
V/WDWnBZAQRJPvsdLHWeTNro55v+Bzf9ZSdo1eBgpwxMPer7IpKnKc0zma6w0rpLQHqriVtSFKPe
Ipsrs30M9G0gv/88qDpHDf/syf8d9Oui/jJOtMNkkZKa6cxYhdQSiYzjQ615x8IVNRCnNghzUP3U
MhJymceFmENJbzeDp4Zry0sWPRFRRv/+Y9M54njbKbbhmMtyWoSJH+3N22E3WnfqbrzLGkcKl0zh
1DjyNcIvefYMf7qLs9hIzM2hsHLuInoyEp8CBd6EnUkOcnu0kk+wcGU7kdC9XqF5mxQ+tC7xi7Vo
/uivUeKplvvzrH71kv9zPQDSiHC12Us7M6xKlknHWEa3O4YYqLaPUBCRrZf9vHGwR2HsmGSplYXm
Q44SLabniuIhJRoInaJ36njG4FrryLB1Dl7dF0KnAGLRuinFNRhsbHpzhQHRjisgrS+UwU9XfWaf
j8cg6YqBLF/cOZW04NELxaxbXVV+lDr6iya6uQ/SSHkISeMr23hy6R6oAvuUL/odChY/z+IldN/c
I0aXmIxmOq0EZxsiAkUzGKDG5OIlz/fCoK5SqYfIaN9Xh1ME7KdZ5CTlyAJQJA6rj2GarlzDFwDr
nzn56xrOnuRQWk2rNZSHxaNuWzpqnFrjjPLLaYJps3uv662ke7ko2ykkL0pCRkswgAGya+TBFo43
p9gbm/UUL7c12uhKRNop2c9whpxiMIl067moMzc33ue/rTtqyRlFIbPxQzq/a2ufkkmEjdQ3hoN+
2o0JDkGu2fAn+1qys7KTEyWhXbParVu93FVT7oWDZncGpEvqoZ22KOe4M1gBrvKs2TfxpzCbFKHw
8rC8RfxkE+cAmwrNnjF4nXhQNFCJ1Ufe+CfToa2JZrlVCVjxyqO9aHb+mtazpaamUd1pOgFsTQQL
CCLudmMDfWkAc2f3MpG7rZRnqXm+GjnPb3z+PKGxVSnPou3Hkf19TWmd2cSniecptShT7r5CTGul
jNurft8lb4d2zbkrjr4q2kS+j2SMelGnMj4BKWEiZtKDWfXfuLdw7AAq50PF0pyNQaVbahSOjHiK
/Xy8PVmzMBrQCTScKdyuFWyMZqfNR5O+B5mIoggp5mh7NWt08ewilycaSH9as57O9wsRi6AIE1mk
nxOWXNwYtLvC447bLltqePI9nKB2cfX2L04xvF+U8U06w8/5FDJVRyN3ELj9yJsWAk7O5+kmk+n/
+kIEpOuJuOrxsT4of35ev9rFZUSVH8isNjdYnjkoNYTyclopnNW/ek7LxrbugDJA+MPxKW1CYEyp
R6rdycZHSPX02Es/pEVF5e7tBChOdN9Km//eZdtc3qJGa7/V8zfD3ePjXIv7/Hz5jLzPcosFdgsB
YTD39PbzHaDtwSP5ZydAnkaHBORJpHa+P7JTEZVSHnAL9enemm5o8t8q4c1IFGpt1QYDdhSwVVCw
W29T3m7gZUBPwBanvWgaN4WoQVk8QTr4dhI6exioUsR72fBDaDyOY++m07CSjzsxOdlgE1cUITZl
drqbcVD1qfMTzbJ7ANOhQODXSWz8VQwXyHSwVHp9jhQMeljyQy/pSqfQqMJZkFDcWPfQOpxytLzc
mvpqXN573UBNU6/dsZDtcdBtafwztAtVuafRCeSYOxmdbYVHdwQz0MEzkiGXE0erobNsXIHiMIOz
BCklpaN5Kfke3uZUdRjZFzMgCTAi1gKVHpm8YCb0y+/MMvK6k+kZoIWkNHGlplxPACdE2ckzyVfF
jah1TidRh41+s3WfxBA/Sr9GeEhj7ZXHd2ZexLxP1dMkp5uXDLDB3pixnQBA5/9n9suvfGXZ+8r+
mCv2+35l+L2f2Xf8W6AJ3k5Y0f33Wi4m+89gd3bt4xXxZwSnIAby+8kbwYrQeuncVYvUf+IZ8vqo
39p7bWP4AEL5D4yCO0MRCDzsyDVd7aG3w8VvOLFBKPQ3o/1wAFQwgiWY/8XJfhrt+9vbt9XDaP9u
7Y1pO7f3D35oPzy0fIm75se2tzk6i+PiAWzpvbxq/FfdXjhr0357j23NYUXZz1+7g6ue7LmG/m5S
1seZsymqR/ajbK9v7XmXvb31XvQprlT3tYjt+9eG4vjrXAHPeYk+7JnexlPdlL/9TyEcFQKndKYl
Ne3VYA926KZOvOgoVMuLlwLrkti/9gXlcPwPZgp2d8rZf/7cvOxu5mnGbf6CXOjMGNP48vKy+/OZ
OnvF3beue/OHvJIdedTaPfFmHohkHIXx1Jkr4T9v7C9T+8++/uIvp0OaYsGZKe7jJhqlGC9OR9+i
hDHGoTqbw6N9191O6pMCPtnWNtLypC5qlEFSu3tKsyX9p4Cu0+BezylyOvlWyP00XA834xXDcylU
hq4SegFqgrrx5YT+FXAkVi402gBxAwfw+CdtFrLuJAClzcfT3mr/v3lv56Dq7+HOtok20Eingoza
gKglxQF8EqxYjJqmAIpoISj2MbgGQri4M6m3qZqmWzr8d98Nq2XUjSGOPUgsXMbW+gTfCsn9GsZV
KOtdIQDPJG4bsq56vtVbtmy+aK6JTiqzX/rPKoDlay6+KhxUZ75z10+hSGqHA8pcWC36cktJX/bG
MlC3k7zMppUu+/DuHhfD45hS3nR7uiOCXfpRMDfNYizwSe3jL5iq9OxBVR/odgwo8Uvg5KFzc2L6
k429FXpqASXF4uclfAlGR9Pe/178mdMtK5kmtRkXrwO0QghWGX6Fx9+m+ZAHt8pklyWx5GRn1+gv
/h/j0kc0C7iT+jo7EoU6CqRGrb/Wplo5FUkVI5/LHawZ0JYA/gd9H2S7/+J2TVGaVTBmtkTt7FlJ
PYxeRV3AJ4LfK0+rzPrVCio4zYcZm11Pz/TGKMl9Xy1/HticV+L5Ivl74LN5jgdZ0cOJ+23q0o/H
Nyl7iybdUdoE7so3q9415QvxgKDoFMtAQ3Q6RY58mRfv/E4w9kUTPsgDnl3x3g/7ath20n7GrKtG
uSJmO1LmHrPSGWv9Bsg6mQ/SU9FWFRdytta0wkmoWkyHUj+6VrJvc/0m0Xs/Qe21GddqfJAUkAsA
vpr9AFfbU/1piWscXKW8HdIH2nZtQwHzWv6CN7kMBtekp98K17n2VM04y1a8KboKmeG7MdwlUWeb
+hLM14iUoAbophwayvihR2vqRlSXZRo6UhBBWaFTvMn9jmJOK2irn2f8H8bI2Rz9PeNncU/QoFCa
qTkzzswevTHdCdmOuZG0bS6/tSBjk5fwdBCuJcIv+at/j3t2KHTlUVBSOUs3srwDcE4eQgGQLLj6
tZa8S4X9b3c42/+/7LtVFokqZCzmk7yJzYOhQYKqkOdEfWIiDQkfqNOHYMpGwmkidkQAjxPNGNof
+Zgss1zYHmNf7D8Dy42IoH+e/ktnD1nheaeRXyOz+P3a+Emj9xJnj5wispGB7gCCXS5i4T6St3q4
17UrVY6L004KCDF5TDCnwfcB0xq6jS6ASIS+t5ze8WQBLXKoXn++FwMwWIJMVN1FiGWMs2lvqXHE
Zjrfmrw7jlvWExG/WG1ZUlW4QRZXia50jUuXipB/DXneO5go1QhVJEdrglC1hAKarwCNK99hHqjA
QKKoBvgwBUHuZdd4YC7Oq0oZf2aCgdjmLN+uIy1SmvV8t3P2A6cqfjkOM8j6v9s4oKllDnQ69M65
x7TMqksa7+HOAr+bb0HFD9k+B35xrQdo3oH/2OL/HegcdaKn0UlpyhLLkH0BB8JP8HNis8P2/1dj
kVYncKXnU/mHw9FsyqPcJ4wlNHMnNVaoLr25CgtXsHoF6nHRIPw92Nnplo9HMT3JmDzyIBK5KfIi
MNIaTl/Ey6iwvDmMlDg0hO6TNms1Dp2ho1NtehtJSQ/FcYVzJNFiS2oIldwrbHmXZv3vizvboOMw
aoNU4GkI0txWgeaOV1IGICc2FqzrK/bnYjGcdnmoFpCrlnDSv9uDzFS6rDaYC6CKhNlMdkapee7p
MEGiSNqu75/j7vk07Y80OApuT3R69YlcvgqAHHDpwVcDNu/7VYhiKJRancLQFpfwtFfeSW38TlyP
wfPc4KEHuv0f0OC7CRwHbowla4MORs79n+3xxQwvWCbCAACcZFLOpl8kZ9RC8J5s5OwxyH8LgU1b
OkDAlFjEsiqoCxxqCe1x/WjF91H88vPwl44DKNwkWJZI0fPV93kYsq6AaUxINmO7CPG0ZMSPyWOc
thgSUXQJg34e7xKybB7mfwY879Ho4HHRBjSYqLdCmL9RkUeht2dOzdJaqC7Nt+bt9Ck3bpg8y7lE
TuGZpzKR8y2uBSkXb32mzp+7VOAFO8tfxVXRBCR/ko3RrtvjLc6uWT5z81O1xSugWPPznV/YZsAP
yYLOPc5g6s4c60ar60jOIAnD7RnZ3TQkWuM+q3cMZlyzpNqFAOzbaGfruzCsOALDDMca0D3dm9ux
xO7oAzSjtTLPS4pTKE9FawzS8VhAnaMt5t47HNIC0ZZiMLyculY8e6/GoYRNXtTeouj2K99V7SwE
scB0KTqhUORpEuLNdF/RR8e9WGhZdQOuS1PQNbbLDN4SEBMFdSVSVkel8mHTKwUBzivvZJaOGe6n
dnSTSFmLBKhzDaCVPpNK9x5/fgBfiLCz4+XbnJydmGWtVKbVahCQUDqKpsizjoDdqUOXg2Vr2p+x
6+Gd3aO/XrMT0jRASvumoV4nGI+m0sAfSr7sbpYc0RwFnFn8ZzTdQL1rzUXyMtLjMCFLeC8cf/98
3RcO+m+XPT/qv7zJoqQ/r0xOPEr1jfhCAZMCDSL9k3Q0/TzSl8/w7wyRkIDMnPrAF7/XX0OFtS5H
xO3JxlR9YLtmtk70VxTSkqNbUP1K3PFRUj3zpdgNQEJJk+ZbVb6dxDljIpIfi5BBWcsaZbzAKT50
kyjIlnrbJHn2SzCdqSTEXvx8zZfCCabnf6/5zK2P65MoCwbXrFcvYbAZetJhcu5zmh+tZ4oa40Cc
nrx1fUja/4r1vBQtfxv8zHwauU4rHOgVjLfl9DQbEyibyXPOiTZvmjhfBNV63hj//2IHhFF/D/3F
z/HXsxJqUxwqk6EnccuebuvF3NNPe//Yrfk8tzCy5+TTQSkPvWI4Mj+4yj5ywYaSx8KYwXwIWvE8
z5NJpd526Jdu8m6By41y8Bi4YugpBvrV+yFw/4uHDUEtlgt4JC2GZzbbGiQtH2laxnkw2IMIXnc0
0ol7UNJHSVnr1APhThDqxBWSlwhT8t+MD4SPvB3lLOO8xtOE4Iiatv3Kjijm6ihvuV9T2+gbIfv8
D71LLvvhFSJ1JpQ9fr4xgbqK1ChwwVlT320AaBtBjkuc/SA/LvP6V60dd1N+Y4XNXV/tWgEF5qM7
dIDBT5Stt3m/lnLRGynQ9qXgKTI8Dvm4HKnLWsPMHNRQfd+CeApD7U865IuJSnKYF54SPEWF8lBp
ykqIRA/Rh5Uqb81JWvfA/cPmkwLq/GxBBaZxASF25Ved7ogFSov6DNZbQLZpp+EH3Si0bqi2QopC
LB4koVhJyr4XqYoAd5LH51OfLBplBxmoV6qHEPRpe1pGnDfHYJNm8hK9Aj8mKm7BDqh0heQFcsnx
B+cV2PT7TsFyC/dWam2rFuuSa+uCXUYYNGPFBP2lterNECl+cpq2FXF3K9LqAstHS6d5Kng9pYsh
h1IG4Y8yE3xAsnbbNIAfj45JRFy3hzz7NKtiFcZUApI1fbi19K4hXFc/owRAAFSsOvLKWjm3DEvy
c6A/m+aqELaMYM4EjrGtKOBoldEx4hDmCyaY7o+5L78Q6bI8Ro6G9DXppzV0aslwSFV64ygVRVlP
cZ0STL8tWwVIKiVpeZEmuxpkpJYrC0V76nioNYw4lLXcejCcNj4I9O9Q/e5y41eajA+tCeSCnAMt
zaWYAcAQnSQDKNWrgg1NoDerQLSrwhwPlZK41lT60Yk+GQOhlpwGhLUOBm44juuJI7mRJjtIrsRE
X0S6/yxpKLNlVIuQij0HxWLQlUkzGpIk5nasdqaMXMtoz74EzP3khURioulPYrKcpDXoH9KOnZaw
BuFL6+MrztklO6b+dTFnAdrQDfFwnLOAwfDcHdcT5ArHZps2exLTbGuxunJqXXIG/x7vzOmnk0Po
DOKPTQdyqIMx1iPSZSEF3WIwr+VWLxoP6tI0TCMlS3P0d+NxappSjUQCPMwV+4fB6GeZm17MbhuV
hyla1MNWQ+AzfGDRASgphysP++Lt/nUFZ2e0nufWaE7EfPBuzZweE9nrio4r12qRHk+unMpE8RfM
JXkElhUCZbTFnU2vOIR9IJ3ABDR00y6Sh/h+3BQP4TJYFLcqImUbNKBW4bJdRW8NjJV2uwrW6CEV
D5CQ6Z/mOlhTAHypn6CCuqeUCa/7ff2U3qPp+F6u8tXxdvos3ukE9PJVcRss6tWsfLbpN8N78aCw
dTfzq7mVAptC+I200V+UTXd75Kvw5gjC1Rlu05zuY6lxx9W4MpbaUn2etjHNtYv2PlueVqdVtsyW
wwIelFVyc1odb8ZVd7LrPyDRwpt+1a9wTW/bJ/F9/m5coa11290W9JY/JGttEd2G97CgVtSfoZ+p
VlLlNCvrs1kZa0RON9Y6+9OsomVE9QNeGpIQS8lDR9fv+GF13z0Ja/2mXhT+uFWX0Y22MFdoKq+N
df8iLKpV+DZs8ofp643Q1XmZNtmf5A+prmjJKOv8oVo1K4T+XvoX5LsD25h/dJ8/SJ6wAAB2q6zh
XRF26S1v9gQcw1rDUTYPDx1YeVvfggs6IQy4bm/n1/A0reKluJF5pUvTT5camPTO1m/0pb5Ub0iZ
SzZdcwt5CY0RX2zVm/mVrvtneYmgA7UeP95dY4y8hKsmk60gPg1bzUwW/n1bxdVxkGoJgBtVvNZ8
5tg10tJRII0yWQcabdDtFn+9p3vLiC0nR4UOb8xIwx05pit+yaUtDlaUgpsChc4/IkRSkhphKJOH
ZBunyIzQDp17mFR5XBTBLwCxWu4WmtdP76V8FyD+m3g/X8GlFJcBSI3EMnleED9nW9yYumOZNuTT
8EeMYE+md2bCHp4b874aoVa6zYQ7gl3MXEA0SD9Lmhxk+kgg0Uin9VXH9JLF4elAMylLVBbPHcWk
C1TTio5fE0J8P5cX+k9GRevmqnW7ZG1M9OU0g1ysRtPc94UQBZraHxPsK0sA/2gurn5lYbPu8+dJ
vjgQlUxzZnQS4f7+PpCehaqe0Xez4ciY1xnBRi2uDOCUp2th1aUD0fwPAz4aA2iKfR9KtfIWUpWW
SPC0LfIXw1zQ512F6yzG2yJncK1KIF3qSwU4JdIpA12RhbD79xF12g1HaY7OEXLwe1hWS4NuYthn
A4tbLebOHEOxk2kX97qftTSsqEcnTrdjnPpDtRs6ll6rr7KRVgItW88Bwqk1HWqKbgIzWQ7PakBY
Rg0gSBHFq5wO9h6BKJflkbTFvdgcQJGRht21SJVKpCSaJHlVFap8Aqp1YQU2prZlcKkz69pgtHep
BXuPOa00epjHTtxOJDx66way72lO22q7QNW2GTQLjVU6Qw5MnJ7rW3KA6Fy8TN3k6PVbotFUWWy1
pHfRP7C/8r3kH0mAjrjkZmHaPSXqdD/R04yy6f1M5hwqvkFnRC5nwIQMR5cOEscqHVcW+EVZlFaw
kaM0JDqqsuBA5+0D2Hskrtw4FYskRBCG6ohiOilJDbGPV2nxPvaGNx/GGew1YoCxTVLvOKmLBJ9s
drmsUHfqlBqWorkxC66UFP+EMFgoDM4JjjT0P9vWr8B31lSMQyIztSmWGhFpbPabNKJpB4amk9I+
phMFyUZdIXiz6MX0rpRhb4b0LjomvowizCDuunUrw5kESU7UmDuDZ/3zPrqUcwVSSxoSe0Un5Nda
/Ct2HvMgiJQ8+SqCUSyaefE0daStmb6n6JMFUQw7SlTzU5ko3or6ymqulMUutcSYdGPS9gulAE7w
2Q6b2kqP01lqoVeTO4vCW9I+6ChmBnroinShCNDnhSTYMCcNzchmA4kNuyERnnpoPvscbU6eVddS
n6eo/PMEXQJvm+LcrUZIrxr/bMaQTKVVCFycmCyyvPZnqC/rmlbYGQ4m53d0ts6o/CoqFgI9wNQO
pWguPs2MagXFaB3sGoxdx847UVAuoYA42XrxZ6yeIg0ZOWN0J3E302sZM9nAuJ1Zjyy3kRDruWZa
5Nn+nkUasHLPoALoh6GaPDuoyzwuVfVokqQgxLIwYFkR+hIwDh593YEsxyGW8pUg748aYtnatCqP
6lP++kV3BmcQV2hwWNHgnGZw35BHmTMLlWA4VQG/ibjuiTl/fgAXLD3c8ajjWFh5/R+uZElq07QO
yZKzFrHyFaBrQgNV28valejg4kgW9IAclghKnMNnxUlo6wblA2puC84v6mCkwAvp/uopeak8izIl
LGNz9luhEe27gQ9DNaonjQR4Nu6ZeeKAOUeFQzCH2OBZLNXVhivo4EuRwLdBz45MjgwdL4Dbw43X
dSfeyOIC0fGodo2nWPWKzC3/DAeITegjUlqvl12UnuVhVQuumX+c6JCMZ0kiC882AqHgUzZ3ysaO
36PCFdo5E9yi+lgs6OTsYX1HqKCc1ki4oTepluuiXALdEV8FcuDtlT164YSGToJOK9K0iKicF1Ja
BVrvJCfveYQNsTmujYRkSkYWI6EdZU0Uqaj3Py/KS2YTLBXttiB0UFc91xcYhCyehJSighi0flCz
7QGiTsnMapy7Jn18SbebefEq1J8D9f9wdma7bSPbGn4iApyHW42WbCdROnInviGcjs15nvn05yvl
YLdM84hnp2/SQICUSFatWsM/aJ+r5Cwk7apoXOoDzh1pWOw4WbJvLSQu3++lIOiGLrDk6EGiUKCm
jb1PDlFHcPgqpjfcdN6zZTxXcOhJOrXWuBc3q1sBcOn/4AAJ6DACzLKO49gkugxekA+GQXue2QqD
ZPrOjHAROvuj5ieOUlA5bYp4zIXFjri6tRS9yzK1R2scUD1x81g39/CjuvK5RcJS/z6qIIO2VrVf
hPHPfniuKPTjDbQ5P8woY1XSCxevB9jvdFcztNxM/VH0yZoALS7+5CoQ+UpmpGs1EEQ5f40i7CIS
4dIUmobyS40B0J+e0WW6ePUKxFzZz6U8ehiFXJ9q33sUxYWOnKrfkAWu4annKTA9X8xNfwSJtwnN
1xD8mpceytp6CNX8YNHaIgGLyYVEwjQiQSSSIaEXSMqxT5pkU9UvAZ4vItkRsT3JHyNKuxiPLbGf
b5+qubEUgBxyXzQtyAimiYBqR4EXxXEEgUHb2NYOIu/GUF7JldaRfBciV2M6OTaJr5qfbkoP+K2l
rqLgtWq/jdFfvvFDT5/L9FVVHkaGNJpV0ejsN65mrmLgnXUSrtr22WC0WYFuXgJVaeKkffgimJ0g
6Q9Y0LYnaUzTtGEmZcI1J6x/uIgzAfiUq+Gz3DEbK19durJVXK48Wj42CphF9FRBpRlD8okQC24V
dTYFebPRO/4dS/jB1OG3TI63vYdy4xgpa913VpmFd0H4KFr7AhaFkXfAxr/9GeYQAdiEO1xNWDBi
gSEuyqut1SaYaVulEYoSutYhCLln1PwVdeUmG785wadQkP4iutXkA33+SlKoxUueKrMnDeajbIKP
AAwwpXN0ntNVtqWFD4HMKUpXPcqtZ9Hu+AyFeZ3mb5J8ILiQjtZ4dC6CEebi6vXyk2AWpZYn+YGK
b43oOaMo7XNFC8VcBixNr69EY1QLx80gMIjGNxoZknnuE7TtvOTUL4tJiut5urs0dLI1zRLSpBf5
iquPIqn6mOFUHj74Tb61+5fc32uI8hVnqrWco6gZJ/FJ2rHb+pq+QiOj9xaK7rl79vonTDZ4GMqt
Xbs9BtflUVaPBBMzP+OHEEVnwq3ULVwns8uBR8GsWeiMTfWi2rKSW9fijiWvhJxF8hdWb058BG+V
FYKBfHvbi1//4QUL21zAHygkOZM7pbJy3axr3NHy+jvQE0m7q6Jnm6ahs+WOv73WbAZI4vd7MSFF
8/6IxY6PY5bEs7nKsSJP8YxvBiC9fmdhBGfuRpSlkiVe7Fx+K9CHioZmG2CfSdZZ1UqfFBkPGAbM
wc4ATZiKIs5r6wup5vzRvVppkmrqI2ooiJKKTHoL3h1RBxIT1L56zopenWl4C6R7Q2iBtLX+f2UI
4gV+/Jr/Puykh4IljW+HEg8bQxuqX9RCGKaRG4J1TVi37c6I5N3+qBdr2g9rmjp9NjylkYyahAw4
vlIfyWTYrmPsfLro1jAyJRMQW9kr9z13aMfxjEHPI1K3RubK6w5dt/eFhUl0MnCLZ8sxPIawN47R
qmqemUto3qOQvi2wRfNWSfBk4AZGBeRJ+7T+J8Lpoi3vbKAlHIvR1daZ9aoQjDN8FcDSaFm4b/uF
7zu7ka6ec7KR3LIo05Zh2UNdHQOXpkD7SBYBwzTxvIV3OodpwOMKfgjAJNTBpiDd1FXdYbR1ZvvD
M4avUnvQre+d9kjsQ7SlqphOoX3cHIxFvvHcDtJJ7m0QgbS1L1z5q4CrBU7CZIgEi6ZfgrAXYm1y
sa4TNDmidRdiDZVtF5vHczEPB0xc6VHgYBI4OTmBISt16xWUMhAvaAsRXUW6LjgO/lGMpJbl1+fS
FpFCUshQkYIneB+K7KRx7ES1wwfLh5S5jpD3NQ9BjoPjWvO+x7Sz4MQvqS1pc9EWyCnyUZYO98eY
7CEF4+smqnm7Fp2cMEYcFgi4mVtoUT87KjBeNUGKBTBFdsiaV09DfgIRhKTrdmOMEgP/MtNJb0v/
jdkhfRbkJIP2xUiHQ8RXKrw9uteuBedfvdPpDhbjUx76K3385cMw4rJWveSuTLS7cEB3t5fYw8Ph
djhYesLJp0yzohvkIb00Lph/0A4n3JIq0eJZhsCI0DINPXSnbNiWQPi4UN5/xLospV5KyT3xzWCy
iKyv2pOFvDJ1YQovmpE5rVqR2C9i/OdwjLbByog3abaJ+fP7tXNVi7RSwpBOXGR0lCXpTPcO3wih
gs64IUXSNnszlIPymlbnWD9pw4/MekZSHZDK7Xc+d3yEYAau92Dp5am4jj7qYcH7YS/XR36J431K
EzFoYb6a0fUGPX17vTnUO8/+nwWn0CP0o7LQ9Xh2Jl+5SzYM8KnzTgSLvDjiaZMxxXZ+2vAi43a7
uPzsKbpeXpztqxiFcbzVjinLC55NZjYb8Rti9y01insQYDUinryGLLePOcboWnWxksDagnaEpOy9
EDVgvz+CX3TtdgNmnuiWcpxgCjDwH9yzN1KvJC9KCW5/3CaBJfpS9snPfqTdyU2f+hrda3Up6M9e
pOhkgA+lvifjnOyoKjAkT7L4jH6NICnyIcwDuuEHQ2Hxf0oor83hh5RVOyXWd2QXg+JcDGDKJLxz
NMEJAvJBF1tGehFk6UAFQWRgDgGGmj3aKsA7mUMYv1L1uQGA7gzWDmOYrrIei0Bbg5EJSiS8UDNh
mi3QzsBUVP7NgQFLVvY4AC7lZnMYENzMQBuSOgAjm+5cN6pSM/Mtai7nbDKkIdsV3eR8VA4PaLqC
pEOvPw4Qu0ExWMiMnmV8J3BBGIM/gXbxW3Q6SkDLZDrf73dV5+lx0lS8fnBdaP9zlvJqy5QekKzK
jEOm34HodncsFo/T3F10vfLkVsgCt/DxEA0fkvExlzYu36V3hHnrhryfZk4srXrnayql24VzPHfZ
8965Bi1Gih9mtprsxWbuUO0pNuAuZg3gCMGz8e25RwRCCZ4for8Lq4p9PI3aYDPEdY+EpzqtcOLG
rcEPc3zFmG60RoZ9mxgNXhjqcVLswFIRvDW8hooakCn8cjEikNLwmBtLlgGziZbJBIaWtEi2phPV
RpYl2xyH8CFlFFbRzZewmVH0V787ugZ4juSZPvhg15tMCbfi99x+Fxd4/Yd3gR0iMyBaKDRz32+6
KgkiV8VrQ6Rb7OmNOtTIRyR3MaZbamHgr3IeMUtIytdAGtZ1971E2kmEO8s9jN14F9j9OrahLVBj
cN3SfLRFjdHm25RhZcsppyo6IJwihcWuChh6tuU9EyUu5Q7/ShOVKGHTZBI2eu6tscQggBgXunup
6zaUoHHcb7XqnLb6CmtSOjGFoO1uHDP6lNOfATr9OErPQvilV181+80KTLpp+mYc9gADFwrIueSC
xsh/3tYkuTCldMxSW+GgKMeaBgUML56lkWz8sPZBsXA85q5VdEuITiYzMAbT779N6KVuHyB++UDV
gv9LBUQx2EqRgEzBxoBleXsvzGGJSSQ0+sgatk3kNe/Xi3p3bDMpuKxnVPYjsYezwDTGC86kEj5i
+BwEMuI/WZc5CNNQoBuE4/fr9npeWV0hbnPrrITnVt4Z/Sud/BgdVSZ6ZOH0cYU9zcK6s9Hnat1J
wPXC0I8Tl+iT/tPqX7XykKGDjfULgjvlHdF+eWowt38AHAqnP+w6Uf14/6RdbFVWg7Tyg5gVpIBh
e2SoXLrINljWrLE2woOF6GcmL0BF8Gxex0hpyf6GETrvwBJi0EvtpdnPzoRWtEXQs/0A7bWqIAx8
OQwf8mFYi8JS5LDxiRqIX0KfTwyfoVRI0tfb718Vp2Uae0g2mIoCXBG9pvdvI5Wx26p9M3jQQc82
obRDiKl5jnXM3XCGIppEHaqqaL7rj001rL2q3lnRm5iJqyU+UF6D7Q5mscEx7Lcy6H9ZP2TdWyPV
CxfGnJoDg1vkEvipXBpTfM0YBH2D0SrThxjE8TG1y72r5BBotA01sQtG1rmXh6NuHpq22MB9FvD7
GHMr6S2LDnaM7/haOAaGG1X5FJ4SbAM0zFz8euUET355vv1exTGdvlYiBpMISKj4QU+2teO3ajFY
9GDoIyNTPVYnCJOyyoZbwlzNdpwcxjFMAbnD6MC//4JFVng4+zAFo+PEnAO1IcNFtQRCYaifiYwO
7wE2G3kTl2j0ym0uXAVvP+7cSMaRVbBWQhYZLK+47q+y8czJ5LCo4CHodHI8FTyA5e8c0CdEy4tg
TMutY/T3Q3FOk1gIhgknIpvgktT4i+zbwBZxzpSxIwETkzZvAA1orsCWOyB8sLbi+K5TXw2SBTFl
4t8v610Mygf+fWe6/z1S9d3TTA6FrkSt65tMVX8D2MiGuFOpZyL3sIhTnblgHPaIDgkR4NiHRKhJ
/MTuQwbiJWo5DN17rLI8OCNbsi+KdatZeLa5E8+CxD4kJTFinjpt2rnpmYbLqBKR+S7IEXuNdoX7
FyLkxybHoFEZEJTfJjIwdZ3w020HHFlQCBlfkup7O95ZI4Y2iEImWvePGo5vtSXstaJDl/zJgBel
WHolOsbakEQnpX0O+yD09I5OJqkFVHXScYQVcjhp2F12/VHNUQxpV0ZOe4RgDlWURNmmdlAWGhqo
e3880PwUCKuyBsrPnE64dKVWYy1v6E4BHfCsXVGea+M14Kpgo0K+6b3gs495BB0IsE2wN50jhzEY
fnRV90nMrBQ9vFMsHiN984K3Cl2wkLmkjEcJ1KSQwSJAQbi+St9tSKJkn3ZUuhdw/Kan5xM8ZeiH
lclZoFdI+yzgb2b9BNUmx6hBJICcHohGSJ2Af4XrlJzpn1YDLobW2RjbTZYkGznHcaPfA6P3oN3Z
VorGRnyoGJyO2N1F5XM5vAqn4npvVvd+RwAJrZ0CqisBHGOosDLSl6gu1qOCM5X+TG68w7oWElhk
mMdePkfjKdffIsAOSVh/cdJ4Z2BZmHQYM+KQjuGbVkUbyjlHOaNEQSxCK6NyDgJTI/LQoVf3RqkI
P2tfsiEQZZCZEKtKzI0YQFml9VhHCqalL8Fr3D0VcbnzA2uv+IB3lOZ7W+vM4sAYcS+JP60Sn0jI
FlygdqavnDo8y9TMtAJXCnNIgVCDhrzKcTvNvOI+FTCkML0zBu9TGLufJPyHTOnXGPyqNPADWAxY
+dlM4q00MNo2tC+3I+hcBsDwFwqq0OMTQ4r3ETSVwgTie0nPFZQuIo/w56Qtn1bHma7b4z0wYse6
5MY+B/F6t+okma7HarBqjGdFMs2gAjtsCTNIXnEGHRcWrJds2A5SkLLpvvG54KYr2RMBquoeUTVD
yidGerHDfY9ePZQTyJLPakl5/JhjIarjMqtuUV68GNlG6aMr6HAhKy1dQDP3rdAlIHdleAszS0TZ
q/snbeh+DSFvL2f/NiSqK7/Yu97L8nBUfIfJzX690pQwjH14OhpZxhsbH7WLWjT9CvJzGkeJsjHk
I1xYOkREK8Cit/fI7FXBHYsvgIWHzLRRopUlEO8A6Ic7bAXyFw3NPIfDceKqICWNl/jDc0xQhgDA
p2XQuNTHk2Kkbm2zrnSedSywq1K7TWgp/6gDCm+t8RTClkqT+ks00jYSInQMhyXctmDKl3EJ/sXb
I6W3dbpPZfGXYoyrxh/u0IamsUNG6XVPg/8cjMmbBz3UhBE6tgfEJzDskdZ5B+KxfnFN+7+vHd89
kKgNrrZJnI2xHdQhTM14m2MDBAvGcjYi4+DuWJxozDUW4LiDTjIcKlakuN8vN+CAUTkAlx/S6rdL
MySA7Dh4b+wXHbybau+gTGb5VkI++r/fK4w76WTx4Rg1TJYG7GhFutFeElCuTTBJ4p4BlATrO9DP
3JO315t/1qsFJ2ko1xAQ0ZC7Gu8nAewrz/gvNNojT0u4oNWgIe4Q5tFmsRU814Wnffjvs05Cpz+4
upkOPCtiEjTtGDysyhg4knSfmWtb+5RYD6xP3BEKAtSUkr7xEOAJToINu4g2vLQEphGC44nkHDUV
deZkkyHw0xm+QUwVLr2+hQUOyxBZ7Q5HQYBpAn/uKGstYjhA4BSkYRdDH2TaZbPcReBfGBQL2KmD
xq8ArwG13jdQ+coK0dKx3AvnDVQoVC435px69ehXHUYkYOyMV1/JdxkZNgOTVYXWE3/Lt877+yD/
cgE1cZlJnn6XDfeD81N4Z3loL3TPDNgo80f9e+oCu7m8GT1c6zgC394nc0AnPta/b2cSqcfA7SzN
5+0I0FZELInq+IsuRqkAycWdTv2388LkiPmYzasiWQoi866MvV1VYPWjRltVBpIiPwt3aioBHK4f
3QBFQSEeQhY4KOUe7knbPpbdCW4oxkqLPVOxmW984ukl4HRSEzkdm93DOK3XCSZNcicl4OuLPe4a
XHDyoU3hrobHsujXdrg0RJw/bqqQ0yUdxVlscnEPyTDogVNdJDt8BDop0bF8Q9WPZEHQTNkK9Gxo
zC3zn+fuWuVq6Umtlzp1kjcpS9sjsPwjJ45CzUGtGyTM7c0i6qwPr/lqpUkdFoZZa2kdiENoKJta
O/8ujKJySY5mpiXE0EycVY6FBaN8EqfduGwhSF4I7CnIv98BCxwRdNNFUtLcvAM6opCmgkAOFmUS
rvSoaduh5VbFBOKH4suoZcvbwLQPsPcF5gxxlLVDiT7QhwW2fNfoZKekVoVcrGgFaf6LOMi33/Rc
anH9mybbyQzyUG1lZtJh42xCYPv1iZEHeylLpS2GJOoS93Wun/PuLUx2kVL0eRqkzIiB61ZDtm8l
wZOj655ln8BTifb2qCK6iGZu3sRHBrqZd9R7fNnuET0XyAAxyPLHz9GA+Hl8TPq9BEuGDPrCJqjr
83KbY+ktTfZj6uGa3tf85v9FBwqMMXufgqW2jR2vaVG+cnZFoBjoElvUwJdi/iph0ZnNe3XJXuF1
wGuHu4sUH0AeEmxkVVA4uL0N5sBZDvrZGjJAOmBUdXISMi/X+7pjH0RvwMjLGnnWaK03W+4GEoch
L9bdEoR99vBdLTk5Dh4OTl3bsmRQveG6TSchTfcqSjQZ5K+FgHL5/R8iytVik30eSwGmhxrvM8Vo
kfhFjg6ij0ExmQobnn4nr1ijIOWzigFU8qZ4JSZHrzXwVTt/JE2USsShTqLLsPDu5yoLYPw2WpPQ
FZlGvY9CJk3ToXDYXQIqa4BthYnR6Hsr4CJ7jFWRTIngJNEICGF+NciG3f4Fs4H96gdMtreia4E3
KPwA4U6pnmm00VHIx73RnG4vNFvsghRjxkGhC8Zo8hlwwstVZ3AY3qsnykyfCx0UGIRJ8X4ZsLo/
hHTB7UVnjxIDNpptSLN/aLHLVW/XnsqYmb5Kl136Jn3zxA0tq+cMGaYlDOf8WRIzBqgJAhc9OUtI
ufW4rPOQAuOWPgLCgzmFOzvy72Kk6wqpjtuPOIfJQJmPBgLC89BDpxWiZ7Slb5Ry+CAB0Qd+KKTn
3U1sndzu1PlPqDqo1UmVf8EhCpdYNrOZnUb7hH3C6/2ApnLiMQ6MkoPstxhpG1jIteCQaG6ZryJD
YYpJGwkbO97CqHsPhbCiR9MD3lqpHRnoCYyKl6ErYv+VuRgGwXdjgAgaw2DsxJET3bMBy7E6+LWI
IppjLvPLxVyRzQeFefKxeq+MoIGCIhpVfGPNk5nbOxocI0YaKQw7Ab4QTagoeXF06R53EhodJl07
w/gxGGj8p6KkEjIlJuiS21917lhe/7RJgCxKZGcjiJFiBMnVzAWQJChykaRzbG4vNbtnr9eaHMy8
sFVJ66AhyOEhS+8qhCudrd4fcfGjBaVBAQ2XrhwRVaYhmXY0RA5mukizTqIOWY6aG4oLEoAE3mn2
sQ+vhfTHk59BIqBXAtz/Ef6OqFWo2Shhe1NHCxeZkKUtPHt+YNg6sGvorxCK34fgtJXDpLY5snR5
7V7kfgKMiAuY+liAO1DkFyTOuAtr2pMIfd1++bPf+WrxyXfWwtAgKaJbwOLMjIRaG92CjJvfW/zQ
s1OA6yedfOg+5xWnHdFQMLjo2lY+shPRUXgmSs1aw1cvQYhRAv6haHvwarWLPb1B/2+vqWcmgGKW
lau4AZQn0TltXWfdQwsgkN5+KXNRW7QwQMIztYBy9v6LjGMrpa7iX+qc+iHyTmBjELIXBDf7JzK6
t1eb3YsOY1AGoZAhL+3Sq3Sr0ZKRECaOmvIooMvUNd15qJauotkvfbXMZMubEYIR0sBD0f0pvM+j
8sKuHtxvy12ZmfE6EJt/H0j8kqsHglad2XHInvKDraC7462meq+g3riEWl7fANVYOd9+ibO3+/Wi
kwaII8dVHIqARZo8jsDPcfMR4wmLcvFJyD80z0Aim0Uv5f9jYdBEGukT3ZfJe02CXDEim4UzoJjt
Ue7PmDZx6aBFxuDRFcjxcCXcyxceeH7bILkBdlmxoZK/f8sRojt+74Aaa2S08lbeVxg867JB1x8o
m/4IbIzxwe/GW5ttQ0wN++4HI7TbPwPEMutMQ6kuyOQoowmz0UnTLx/DMlWx8Xxw8m6V9J8b9EAu
fkxV1G/V/sU08g3RDPlepVVehBhBNmZbrtZMOaHGIOTAhASrxphkBOLDYOi3EpIRpIeufrDKu9QI
0eb6K1Y3Q7oNLBrAJ6HtgRb6RYqCyzk/kNBxhzYJGh+oeG9rDREWZdwXTBOt7jM1iyetjeYuNNd9
s+nCH8aP8OBoa695cGFlo0CELSiNK3XrGY91/Kwr5yh1/w5ca+23MqbYmFnQH6a1IXkWeINXiAEB
XTYhPUDYVKsznTSJqDkgg0YoFRgmpaLLW5LxK0cRVnOK2k6mz6Y+lvZZKFJq1hepbJgd4lQzPgoJ
AKgDEVgMrAlINkhTxYsRrbqs+2V/khFG6ChBCz/fFeyn2HuG3Q5MCJmEM6z89di/1n2zk/xi4yn3
QEXj6Lslu1vja1j4x0o7om6pQ5OogPTI/iE0ojXNc3A9fw/hF9X7bCv3ts7sRe5wf3HIph5iLVtr
obSRTfiXfxnuxknkb7Z7V4Qboe0Vs8OGoVuFkuahWiWGfDUuB4KPmYLktPHfsT0EHdYYtctwFcz8
4Bl36sgIclv1O+Y64jlS4n7ffY/NvfqrAA2TBpDzAtG9peohagRQ3gW3FyjLyhScDaxyAAmWWMsV
vLUTh9vEqgDNWLIFTzrl7UZEajYZqqoBz6ujfEbfv8uhZK4L86Qaj+TC/Bv0pB3L2zRZtEsdMVei
B0Mx4PqbwgCVs+lNdNqy71Kxb5F6S/O/7RZdCBzgQKQFaAfc8aXj6FOK3oX7IkE/7JHvGCnjVraz
okn1OfnmYU7zU/oh30ff3X8UEK4kesEKgaSxgstPa7bY+5axS6kFSD+E1F0TnsvAu2hsUHAXTb8R
PZh2MDdahFv8cBZaHnL7DSXXe3d4G7DU5b7AhS0DoAu3SHQgyljfJPpLUAY7vUo2Gp1NMVBM8ajO
B2pKFJY5fS5TNw3spYAb3Y4Kc5RGpNUuGEvwpQwi3genOA8BjghgeJJ9UeyvpevsdZT6UL5Y68HP
PsIE4EeOBix7ItuExSGJ63WCe/PCz5i7yFGQAXBAho144uRS6Aetr0E3h4I54+V8Gfwrg7/tRzV2
Ydruc/Nbt3Oqh1i3Hi6gj5EDxE3/whZTpGZndq+3f9BsrKQGRY4ekA5kl/evxVMyv9R6YiU1P20H
JPLS10JZLOrF2/0Qkq+Wmbz9XtZcL3GhmAisC7fxPiGD1mHKAwS9v8SxAEkPsOa21JyN5OX2Q84m
tHDEQXnovHemy++f0o8aEm5QFKLoVc+x5VCwwNTv7rQB1Zq1hJAYhy/rOfaRus7V/15V3BHIFiBQ
mJfSYX2//GiFNRbOw4VOi8S6YEQkpyJcAamlp7HwrKI/8uFV84gwRKHz0M99v5ijDDgIiqaCULFW
hRwq2Spfl1hM60QQ1enoXBJHABqyna0VpBDDReP7y2jt1u+Y7PRBGSU7k/gdo1nfQxq2UPcRrUxr
SI+KP271ESS5iXrO4ABSKMEgnlMr/FykKMvJ7ZaRDl31RJO5BftND65WHpYOoyglPvxEAb8GBCTY
K+JVXqWFSi2lXVdwGEkLqwBj6/A1dvP7tK2PFqrH8gi8Ry52bnGkFRMhsVRki72K2c919RsmWzPz
gz5NOn7Db51/um/g+ESVRTu1j9+4cwxkM+kJEDC4f5nYqqOzFBznX4RowiN1DH5gcjybJCubKBAs
EmzRRDuXmj8hJPs0JlBiDKjwJXXYekhcoBlRKCcFN9KFfSsOwcePAQbWYcjOdGuSPRaqRT3fAGhG
DMcNuZTSo9O9QkmhH2ZUb6IHl68bdQSadb699FwdAqj5YnsHb2g690CLQMrr0bxwhjib6B0huJ+h
RB483V5oNthSUzGuItZ+QLgPJKJZ3bAQ31pHjTk+0b5YRNFebIk+vMmrZSZv0jSkNo8HllG8reeZ
OwfiU9sBpP/dq7GsUxfY38I+RNi9x4rPOYoLXLffkM/AfiYYEedqhNMROq5ernx10Hqo1c8U/HH5
mgJUHNyDab1WSnbn2o0gRpA7h3Qo0mbjSF9RsRs6BdbQrpNhXMUoLYCcRv8WfmgbHclohNZNkGmM
cqyjhrVw6JersYHuasGfGvVVK1mbDry+iEp1K+NR6v72BkL+ljszJ50ffsbcIBm5jRY0x9A39kjK
79AmrSNfzPtuf7g5dKkD7I3xOuBS+iKTUyrnXa4WJfhsx7mICteK0IDC/Jg6B+MjRIvuhFJDhtJv
ViN0bRxE0oOS/u3foc4eVDwaHS4zfsql9LmKWBi/x4onw5GgMh/7evsZ0sQReCbqZhwptGeOBHvJ
j+4ExdgAIGedUobqkedsNV9HPA3Sk9dtfFu/z3YA60+LaJm5wyQUMEDhWhiAypOYWmi6a3KRQh1y
HxvhVW9tOLdAOJfJM3PHydDQYFGJGRiDT6JWZ8dRFRoZH0XeaPG6NV6zRrkn1O+Tk4ptbv45LLap
ukeCOM6RF+68+6791DnK9vZXmTMY4HP8+0Mm97vmIPwRy/wQMwLE0L2YI/Qdx19jtnHvtFh7JGxs
AeKzQzC05ueo6TYSih8m6nVVJVPz5dtOyfcRcnCclVLt1571JNIigahCR7o7UlKIeyDqO1h+/UrT
k51gUDKdUnxhDRas3DZBozrZG3l1FwhZwOaNIleNhISTDmZxK/hrDsJElAgVYIEeLxHbl1a27+8y
Fye4ruMzjeshbh5uv5+5nBdjGZQn4aViMjL5TlVfmXUQgOqHRI3zy5ZkBJelDB0+r3qMYOstKjbO
tkCul5x8ET0qGyeA0SCSIMXOeeAjDTsKMKM5A1ELzNfOgE7yfPtBZ2faPCMakYJR8UGSvex1uwd8
weDBe4EcKTr/lLN28DTwsguw2k3wCS1l0TQV0mmgmvl9svFYSN+YsS/8GBHmp9cAglBwBUh9ga9N
YlYsJ2YfuvWFmTpqb1nyFsjPrfRDNPBBlmMBDJDbQYBUAhzChftHmHxybsEyEUSeDyzOUHI7RQ84
F6ONjQy5Q/YsEgwx4EcYPH+kFcW0mN4FnBIynMVYJFLMD29AaMcJ+8uPCvVySS3tIo/5gKk0cTEA
mMzlzlHCUo0r6/b7nl0MnJtJjg82ccqZlMZADtGUvNQYBrLlSHSDQQGZ/f9Ar88GWQfOPqNpGeug
SdVmtYES+El6yViABBAiaHQ45esiPmH26F4tNDm6KjZEtuck4YOHUD2XMZxIYJ5PjfSiNl/ipVt2
LhemOP/PY01OrdcPdltA4X2wQFOzX0iGUR4quz1gj8w/oYZxQUAPyRZcgw9Yin0DD/b2d7wUSNNd
Aw9SaHxRsX6QCIfkbhtewMt1e/1uBCtHvDIgBVajjKurqz6rNeL93XqAJBh1R2GN1PbSSrPTOzU9
Gf3RbF/pK3cJmpWM0JmQpQNGGI82WDZlPDbFoo/QXOp8/YsnpZYHDqmxE7hcVAdmQHsGwDv8aPZ6
auxqH+ILiZiQ5tBHJO4X3tdsbmQihYcML7W1fim+r3ISyfd8L6lZPRi27U40DWN0uqJS3+BvxwWW
F0+N467K9DjWz6OOdlS/cPTmqKNCEkkne7cN3KsnG0dN9RJGNj7RJB1Onn6NacxRL2Wm/qvQGrzt
m43Q4GqlYYVH8i6jwvFbe10VugCuNBXMty49JOStLaZizkbxniyUMIRbtVnT1wy1nfePwMeifma2
4G2Kv2P7G+BwRKLgAdDp1V+Z3mAi9JIEdP1sGovtmiEZ+RpdOtCNsXVfBkcT9oDW42kZZRsdqzoJ
DsfoWzurcEWJ5ztf4kG5ixU5EhMlYDSR7i0kK3Naq7wrSiyHlg//iUN49bk0q7GNOORdCVwmoNmD
ZLk/hLVpaH7O8zvgfAI810TSVonIPrDLpMOLri7fL+/Cw1i9Ct7AssznLBSKQE1mS9+Cinyyi5Wg
S9TShoMXRPYuQb0miJtdaPVHKRzWPlSGru02STBQNuS7Fq+TRj0ozhcn3+bOtxaqQv0zs18T5B4U
a21Rs7R4Xlhwdm1ScQu6qM+WdOh/mMWSbt1cPGbvW2imiYn/dHjbtDHsJcMJHqAN0scgRprO2VO/
0LW7HZzmLhnAcsCgmBGDR5+UdrjqRFVrWcFDkX1q8d3AeBABwgsqiSBze6252H+91mSjtE1vx57G
WsxDRJf/twQAs1hRron3uajqOP8a/326ScYSZp7lBQNbkxEsGQveb+xEIa/2R5e1SXlCvFCFZMpk
pcEHiV/KWvCAchz3WoWaM8xEqnFiExjgP3iRV4uJx746cWqBs33VGYGQCKGFA1KU70azVc9P9NNF
Inh7vdnXeLXe5CC1muQ6eikerjrKDH9iVF4fBVRuCduztJDYQVcPBl2trnuTE1vHawwzQSqe2fcK
FPklCOxs+/7qg02hxnHhZolUshmZS3VtTHfoix7+JbjLQ9jsQPd0Zr8JULlh6kSOLxDQHYyxRYb4
7AH8991OZ4utGgwhJ5MDOD6ToWjGI8UZY1wu/MXka7aKuX7oybUWR0pS5q7YOLDRQSyBvgH06NM0
9au/mOYyXYJ9b0ivt/ePtvBdbdGFuPquJianaiIisSN7q157rTUhA7nFCA1U2cp0uo2ZK5Cxip2s
tFxc6DO0P1LzjXpjHbmM1zHdaJ6MEuC3yj2c7y4KVj4K8UzB4Nyl3jFMXsT9UyRkVO7PvH2CEbZW
DQSQlZUZdYIeYcT55vaDzeJ6rl/oJHx2vvu/D1YgYVAws2K6G6xyGrvtnsZO+WgtrLj0JicxNC7G
iFfEdqmDFzjAYHepPshal5shcxCH60ebRDQMNf00Ujn0IgdMt37prKp+KxR4pc/dQ8n9vngZzaLv
mfZj4QhgCUbRJNAocTbwFxzK3/UV0HSIHcLPEdsg7qWhRxHZ3+fOg+g1LHzK2duJdAFFCtr3jPnf
79E46uCZakC0un4LspCXy8yZjirHsdMl8aZRpEPgB7gFLGLRgir3jQZ503gWLllDWu1u/6LZyMAM
kesL5rc69XbuG1dJCsWLRNdVqbe0r20hWnHSzN2i9u8s14ca00YrQQyUpuxlSUmaLvPpA/K1LfWN
oEivkUcDxduCvoMeLPAepK+6iz5T/ZQrJyYJkE6ZOi/L94sqcFox8Rug3ou+H7X++28hR3UC+pPx
Ghcc34LSA3loeKNbraAtJz3hakWzCoDp7Tc+i1a8XncSH4e8ajS3oysL2UpCCXco3gTZfoildaX6
RK5HAVy09KManKXWWuU2kokAvUCfIrCOQO/AX+cM/LVld7y58wicT9bJLyxENia/TR3sfsiN7lKi
yxn+NygpB0c13JuIVYevYJwarqrbL2R2zonDC5A9VCwM3ZgciiL1qsxsWXTsI9rkFnN1HIUYX41o
iejy1sXPlGZBR0o1oIXg98r9uFQ/z52D698wCUTN2Nh1pjWggKh1umENUi03yXjOdvrMGfyjJxb9
XwSU4KRPQlAeFnrmyrR4OAX0xJllr5isMMggcxR0KAo2vnbSf2lxEhHQ2YX158IQqndYiTHOYS4w
uVGG2kETTS5pyNcvwNi8ZNy25B2SXKyFy4qSnuh2UQSTo2uSgQYfvmbmE+5EW/ARAqujY463qM85
vxGuftZkIxgRtYrlii68h0a2gyoB7kK9kCBk/CIaYNYvXf7Fj4IHuNhBuZQ7H+IBUVkF7g3FbVqO
Zxk8hmigFSZXX02o7FgLb4c2fxAokoQxbjzWd5JbrARLpaSYq3vUlMdW/CQxNvHtt4WvJA7b9Adx
FsGCgXy3sIl/H6Aaw0y9uGvpzYXHXhI3ceM/oms1yFgnYnRr58LijthYdUtLz8VGiMrEaoxBkRWe
LG2VY5fqtn+JjQy0M+qmrPqSZNAJdrr0WcaOEiiWJy8kHnP78nrZySmMPBoQUs+yYMHq+tvQ/0C4
LR5Wbbw3jSdl0cFlLtG5Xk/8/VXK6Ixu1PrIGLHhvpaNgnv7nhmyQJnZ4PxwteYMpI21FtWcgoR7
7R1S+8UZkOn3tq79beGDf5yT0YXnQKrCAwy148mxNAIl91sxGtJDoduaxM4LnfB122uHnHYMfZc1
zXdZAYDSFdu6wTMAjfvbP+LjJxC/wbHptmBUAPbo/Stp/CLMwDtdeqe8DrjHsv0gBz8BkI1ghMMl
nvpMdsuC6LULpWwD+OVkwdJxgyYxSAHz4CujHwdj05yL7sjNzzFPrOdROtx+xPklSUSg99J1M6fG
GxIOp/Q9OjJALOegOzNGEKgmCBf0CUo9OWqatDxYmGkV8aRXy04SDkXuJYntfVl2QJnlp6sjmezv
jOJZzp4Epd0rrCeYHw5OQcKg2xz1nQTQxC6xSvCOuTs+SDSzGF2TNGHutW1wER3wd/3S/cSvTFq4
JmbmtvxgLgmFcQjp2lSYoZTizinsOhAGnzJG34kfXKw5yBKZyODKg600Ok10iCMlv7MAqKrOZ02N
wZcWK6HENeKCFPwPZ2e2FDeyru0rUoTm4VSlqqKgABdusM2Jgu42mudZV7+fZO1/NwgF+lefOGzj
cEqpHL7hHYoBkZffKujdzkzdKRuIZC7/5ov+86TLRLvT9MCQEp40Gx4Bhkb9s4+8J1+TgqQOww8Z
ks1qzErJ/cP0LLNqKZblXCrr6E0nyvxF9yzuLvH0W6YuE2FkSEO0kxwXCJMe3rGcBf6QxjKJPvWG
/yjqijIKq4DrrHgYgfRaVoG/2aPwl92Yoc+XCQ9r03dBpNNEpmyRHTeNNgb2WEbn1H+GhdLlDomr
B5yr6I5EHWP7SjPGmB83NZJWytxiZOSoAckQVzqLU60urDbK2i7iIp3uUtgvKICy0cMMBnh3nWJP
ZsK41pPoVoWyghDwQNQpELtknyIGF7sTuv9LPhmnKoQW9buf7/QBvnmxs3/FuIKD/xP0+k4ffumV
dT84OPsA4vRb2NvU1IM3xDFBC9o03N1qpXl6LF8Jrx0f5GD9exp/W8KDwDCP7YOAhOi9euis4Yo1
k+QSkpKC4EghIMOrLUk90RTYKrd9DkA/ztLiGDRAlxQIa0RCtoqGFbEgzwYpm3I6PMJ/tRj++SSL
e7aBAWbGA4MB8ucARIeL3widJvpVsib04kafZoPKrtnSEFg9fAH4CelQkCmgCz9eMGWkFui3cd4j
mClmvfiNxRJ+rIqH7Qtr0G428ou1mSXhtpGionWgLAEXRja2SdUzIL2FXaYeM5rbolcQ4W1NkVbf
uF0+xxSoAL0bTmzEdzFFVJWKOWkMJ5rkABOEKGexj5pTGm+hz9603D9GiIzlQMOkI0IPYqlWkeh+
kHdyHJ17DW6pk10m3K8tRFzCpDnayZXfRVdmCz466h9w6BrzOzMN7+oh80DkA9//PWYoioy3sjnu
hDypzaE5/dIzcFRUyw2phGASY4D43JmtlxfIv2SJl0mPOoBjKw0vCUbcAg0Jg04xm7tmdu6EtWAQ
bBZOVo4voTFMl5XeMaoCi4wptKVZG9FHhh3xR1g2XjmCyez/Ig7ajfGVLvOHk60Wu8CTuo0PutJ7
wnoOZTzAacLT5a3w+O6LJqo+lG2W1KJgBI/bzu/qTL4Jy+7arJ6mmD7hqxYn0P5xVlIuzvzS949C
uA9wPMH5dGX+C70WngifUgMNTNQUlyUsJAjUxqa7cW7C6aAAXI9wsZs0JJ/2WvEEXI3bBiiqFPuP
lb7pcPO5SEAFC7NU1N2wMv1E+gPMNYRzqFdnJgO+SEtTi4pdRwWHgI0SAbaUXb91f33OSICe02N/
03LFe3Rxi8j1VCqFj2fioNhogCX3ctkfY4C23F8aaidIpc2v8vCUWVv11xUHOobGGskBgQ/WdBmW
57YTUR+IK/wxMFG15UOiFm5Rawca/B08m8y4k0P1qVGyg214JRbnUnEa6vHUWNK+DPS92mhXVUnw
nqd3RTf8JQeZq/lQb2TtOmrwLqXaeFdNh37wD6GsfKt84Lvqj1a2zmp4ZwYUrS9x8YDlEhKDvVdp
2YNw+KQ5A7YXKEqQHMu22ZWlfV+34x9zGf69cWGsnKFQPEV5hpmgUrM41Ka+KkujsnFXCIPrmWta
ixU3IgEh7DpFkXJdBC+GA1Kra4TWbKtoyOKghoEETZMlO8V3DmZ2N0R/fP1cb5y+xQEI5RddUaG4
y+ZcQEqcViE165xSkLcGNFsKq6Ry9lel2D9mm9oVSn1mS5slgIbfEnwo34e4xDGidEcmT+1Ok5Fd
hUN7rI3mWgvLE9oe90rtewJLq9RXVGBZ0AoSeEgsnnJfOgHzl6vwR5RJB4jYYduDUt+6sd7KwMvX
AtiNJwJqAsgJLKbbVCrfavO5PIeScjLq6mQMTyaC6VKpulH1bKjTfeEkN9Lo7OTGPg5xs9d0lX5A
vAse6xIx1c66CSrtKtPCU6ho6Lxa7mA7h97WPUU9VTJJxnyrzNoxNrGoUpSbvEBpWk2v0/xmpr3f
BNegraLCuPVHZYdfG5abOYwxTHFAwk7JIYOGBdqY2ZkS5BL9V3PI3M6wEHrvDjc4Ae8yvz1LuXzQ
khrp0PRlnCYoYgMwWEnyTJ8+iUa+g7UZqUQ4neuk20Px3zo31g6r91O5iHvjTE/MACg4DGX66MV9
qB/rxtoF3yil8/wwk9pNHWgRwiw+HzxGEOGCvqnh/vIxBBhja8rkOizObANFdTkUtDPST3a8p6YY
qG7zN2dEZuNmDLXsZpq8r3fFWoj1fvwl77ZQo9oukWDEROiBuqLVFVe1/pxbN711Y5uoocNQCA7/
ZlAOB9NRMThEZfPjSzf+MFcJEhjn1D4K0X3LOA79ReJSpHSAQIOoVvvBlpaSiFQ/TfW7URdTjalK
0cWllZ+plxC2QsUFRk174euXE//LF6NYi2Nm9DWp6QczP3c6wv7HxkFaVeixBRKA86NRbM3lymUH
Pg4vQX4luFuaJAaT76NUo+ZnJ3gw9EfDeG6Vl6p4nOHGTe2O3qnlhNBfoo3dsrpwqfqoyJcjWfPm
w/su0rHTurSaQMnPU7F39Fverc9fvp7KlfBYOCKBrgT3hOHJ4mjTxx79rbrKRTBVoY8UY4nkqsV9
7//X+F0EOdFbVOksELTpi4HSXMn8tGcg6pd+socMS1oFTV8A+hF+sICQfv1ma0uRfu8bVlgU1hcR
ShZLslxqDCgqOWiG9PpR2IQBlP0344hYCEC9gWbHx40WhOYcYo/JOM1+7q6j8pGsaTttX1ny7Kv/
G2XxNgkg67guilwIoEzIJAXbflwrQQWC06L9AX+HQpOY0HerLUF0UWvzOBdxpASlHZhZdlRajEKS
n8MWXWZlC5viOtWEOBKMysWsTdTR4s7nfcCEjs7z9JxXwNZz/PigkXY3m+2EldXwYbzF/IWRYWYt
hmNnSh0gq6jXw4idhqev18JKy4QVzoZSLFSmMPtaDFM6MJCsNsvPQ3lXKafqIr20T3hxNJf0T1SO
dPOpEy3FjXNCXTkoPgwrfv7u003WXDo4srK5cG5rXqLoFrsTyX7wk5vsp+wjKLvTiA96BEFcMENV
ed+Fd01+wiikPqXHJNpbqAnLbgrEMdt4uJUG/8c5WayrZhwSv67TXOjiUtqgWhmOr33XuBIeOLrZ
HNT+KLwyJvlFz7dgrWvrjPOTJipHNx9kMfgs173UhgPrTD1J3XcZ8REUBoPL0Fyc6Hc8b8DdVheA
LoAMDIn3jbkYLy/6SB0nndPgL3j4iu9iqws9Mr5P/9TJKOY9TKacQuSW8tfKOU5XijfkyCM9WuZj
GVI7I+uOq0K+TDkxYbXvVNGThr0db6zytTl9P9ZitclG3YAcZ6w53XX5vo28IaHQ4Ao3h3SvTBvl
MTFli9v+w6stptTpQ8cpFI6Kgq3b1G7W3c7ZdQ1M6OvNuzWOmOL3mygI+h5hBfbuuOduMvFIVE6b
qIutURZxmT2PjlkPjCJPFMWP9BESCn3pFu5yaxjxDd+9TCYHWh+L9cB9wXlHRY/cKVA3oocV2DZ2
N/SKLIpBVB7eQt93w0S+Vs1S3uVnyb8NqAzryqk3bkvo58EvHWmZV0e5NsdvdXo3d8/FuBFTrA9P
2ZKOKC7D1BQ/viWC27KSlZzqCneWnr+OvuKFUucmsenl/ZOfdZ7UTNi3zxgCXic6BJIEhflNZvrb
Jf9pjXJtcshQSCVa+/ggoalWpWQn3J3yk6jlx2De9Azkf/gwSgWk/Mwdp8Lrk/IKWSCzRCkt8vdR
+acZHMbyefyVAHQwYpnFjSjIFHiUixLjDAQynst9TIEC/obb/lV2F938pTq5i0v0nnoXQYGrDw99
Pu3QeyrRa0/DPwjv0zJ30yw5+OPfCn7cUXLp1Xqv/ZUkp9S+AgfYNsgqTEehiqHP9432R2s/Ygy/
T9vrmsaIPQXf5FbZG/mtg6B9hcQfEtlD9Rt7UrdEBXbE7QW4BG8TTMWuUUxvNkyOc3mX9JobfhN/
Kxf9Sy1ZuyZ+RdDCNK2fxXw0x/ZX3TWeXT8w1miiD2iV1/lguFkyoX3xWKUPwGiN5mQPlgtdA7yB
mj0oxqVpDIQ8wWsjC5PlzIh5nYyFV1S3U7Mf49FNkRuB7u1cWhuSTndsytxrpgtcrcrEyryEP5BV
mNshIOOf6shGnyO76lDkGkE7dfKuU17LmJ6H3HvBFB9UdJlSqqyy0xysObpSWn8Xa/NBRXhY066B
wsnhjyAHMoLECaKVahy/taaFjPtoXId9sAfrdFPhk2JYk1dLyF/kv43pbwrQfR8dJhzaXGMuJVcU
6+ZShSFe7OpKxfsQbl/WoxcP4HxUrnQpPQz5fGmk4U+lH16F9k4Yvg4MDBGvEKk+Vc1M7W/UNN43
hFLqqJ/+HlsPLkNp6geCbh3JoOQ3dt+6/zMzfW9E6+NfHKBA7mHfUJnjU3/cBOao+73csglme0Jz
5lYHRQeOL6s2LtmVQJVcgjqMgrwcV+0ilWjKSekrK+DQmQtWtnwGHQMeJoFkge/8TfUvklpMBAx2
NhH+ZxxA4UxaP8gExpBCyd+hHYLx3uw4rZ7YaBvSh6HDC87j4+wlaWYOwRwRw9nHUKITQjsXtQMO
gn/xlf4ZZ1mNCLpOtbuKt0ky7D3DazYWWJ5NPvwKjZHoB/wAaSt8BoQMP75PZ0d122l2JppaKPGi
zp01LrIEyp84EAKjQyrNdGO0uvnBX0Tkys7fqjatOEB+fIbF/QD0WbeiycrOVQWzSGv/0gt6eS9F
/bfaPhnmi9UGu1E7JwUzjppVdjE6U0x8y3kttHl0cMZvrTflvm/+UnDDNE6IgieD28XHWmvd5lec
XjXFJba+VcORmrH+faRvM2he6v8YMI5NnGfHD91KGneaRh1zk1S+tmywWKQfgjw9MlaLV9TZ3Rb7
MTtntbbvKbLOCupJ+TPmJFKtPurDj1LBFACtIFSNQLKjwIQVDAacP/Qt8uLqdSyegk4IhwD+RR8/
uTGOcSbJanbWb+Pe1V99yOQTweExzN3sZxe5qnOSfWqVLuCdr1e1uGCXF/D7ocU0vQtERmtWfQRX
GVoVtqmEPPiT0v/YRsVtjbS46pM5VgI9YsJb6zgCwQs0yq3H0G+4J3ZqeuyHuwmT5XoXc6UPmDC1
c+tVw+BOxez5TrYhC7Oacbx/80VAqTjDpKPimJ01bdci1YXCiPSnP+w67FwofIw4Q+2b753+Uvz5
30850o5kOpjcAc1dTHkx+ZSuevI6riAx5ekltC5C2Ar03dcjrR34wIPASSBaCGhiceAHZiNPke1k
yM8DFfiRgUfNKVDUO7MJD5vWIKujAUSyTId5/ZQyKrSswGMxoeJqIVIqy73DjS7MOHzQp1vd/5Xh
MCbnyKd3KBBQi2k0MyUeraxJ8WeNjqF9JaBuXDE62gs57NRNW8SV7I3x4MfJto65/DJTNHOlyhW0
Pc69RYD0lPqnsayQYrs4BBtm8LyN8BdH0GJvWtTdGcxyYOYtFXJmTJykIS1S3D9RB2tuwbMGJkq1
qr2XYcHWO2HDCG2xzzPEsUu3F8ib6OnrNaSuFHE/PMVinisM4PUk5ykoRyfzVantMLITNrlMcpvE
KKDdZsGuqah+5h4Ue2FYGF38DGrmsYkfK0TcAJ1ucZLedAs+Tw4LSnSOFVADHw+uJkiq2Ri17DyN
2p0KnZMuZp3RXDKAYNjSN9todnNTeQmPKeBJsYmGHEHwsFdyGVhue2vGd6Ksn8R3rV8dswAmadpU
V+GcvEgK1afse1AGt4lcIzoIIfr2ydpqya8uYR0lMk4BR+g2fnwHS/ULM5PlTFQOB+VZbvBL2MMV
w4pVaAt+/SFX1++7wRYT1pVK380lJz1bM8GHpTV43+h2rHMvneixHzd36Ep1DSMDtCBp7VOuXNbI
6TZMndbwerocHcTBAwEpoyv39Xut4RosOvgIPhMBysB8P86iKSd5mmtZeiYzbCKsHzEuduWXMMCy
y01gPGtXeXEVKYc5uO3RVNV3qN/ovqdzPnVXGw+zcst9eJjFLEs61YN45mF88GA0IL3yW3Wp0HLi
jiGnduXOjb6VD3roBpJnE0gGG9Ox/gA2IY2O+ws9g4+zEaXWqAdjyLGoqaDxsx3rm1ZBWd+VYbwx
1lqHDjSSkJvRUID5JIWg122mtAGDIa9S5Hsn5MR3pZeYmmm2m/5AtHpjekXwu9z17wdcfOsWEawu
mIP0nBg3emYfZuU3HZFqREhNfQQNJeje0ugfzPSZpG0OtsSpV2f33QsvPi8WkC1KfowvmPZ4lrnC
ko6ISUkpySaXr992bce+f9lFJiCNsTbiSs5aQtR4dlFAQFzTT3eISNYFUkIbX3N9OGJeDgnuuaXw
tF5lRlrUPk4n3U7osnbaBdg0sAAi+xdVPtd54H39giscSywlRNr7v0Mu3rA1ncTpMgfDJgnGufIH
5oIRUNwey5NW3lny0azUUzKxTfqtpHvrbRf7BIG8zq4yCUTkEB0ayTjwrkS/kHUtrT6UkCbQs9p4
XXFVLlcvPBkdn1SNiGxZVM/yJMiK0GCGrWMQgysphoOQpXeIWUTxCBKdg7kdDCoqKiSXQNh3oX92
+vKbuRkcrj6MRUKLtaWGr8ci6bBtYbRRC7O/aY9zDwOLm2dzmLUdw0FEeYMyI6MswgeUjvM06pry
3OcGQvqCjhOia/8fIurG/K7dpyJnVoUDAFeq+Pm7ZCZQwmKKxrI8N5KNnlN7FMCZMHgsipcxRv03
xLEzf5mb0uNvRP6OOR/F19zsPKI3HYhskrYb1+5acmfrhMRcg5ioMNkfH2rq0tGc1aI8Byl0MD2k
0K/siJ9o5ppAjczhOjJCT9MnLyUaEWRdqOL0dDbmRpxMi7XHjWBCxDGAGAFB/PgYXRwAfmyrUoAp
Bgn/KglRrMSt6s61u/tM7w+A7YIi3kf4S85brY83BNNyePp7+JdS0bA/JT0zd6JU+mpxrkb7+1Qn
TwHnSq85XIDmQaNomBU/mvAPo5BsF1QzYi+cA0K+rpS0Y8ZF0haviIUfrEkgURxXQjzUAMMDpkCm
GKFX3HLhCyo88PojMzrGWEY7TuDZyD0byWuo3hZCTEazDshz7SyUuDTfP5p87oR/9fVcr+wsLBxE
eV0XmnVLNJck+43GNVycgSH79TMpAjsrRz/j62HeYAzLOYXuil6jyPE+Ca+kvtkHvlYU5478oOr/
0rEx0n3t2HOqhfOhiPSjiQpHWv5oJExtjKOiFDtanl7gIxND7qAjrCMkRcZLSkfTR9sDvkP3WDmU
IfmRPYanjUdeCQkptSChhzkIMl2OOC3e7VDu774smrQ4Exnux24AZterCDOHLPrgvgpKL0uSg0Qx
OcMvdZCes96g+IUbA63ZWtmHmIMWMzx3fR9jUsduB7fp7xSAv3BhHirNugKfvBF1vKV2nyf6n6de
nCvtMKhFr/HUFOXv00rFAOIlieF3l8eucjwdIkKb3Cf9PbVmN+1xi+rVa2HsFzR3IWUlvIEFhUTA
jRMKZW0gHYNA8RpihzB/+HqKV85beHbUFuBlE3KbiyvVGrNp1K26EOVQ1KkQZ5i6vY3arLoF4Fi5
QT+MtDhR5CGv4ENUhbjNYvWVUjliF/B90/E5hRcxbhykK4c7wxHik+sJY5nFRVIHWWxi78hql68n
ppeSnH4E8jh116D3vp7EtaTXZktxU2Ngg23OoiTv2KPZSGNenPVe3fW4Ytv7GT3qiRpDr4YHFUqG
nE4HO75LeG32Smr1u155HvEIByAhZLSzZMALHV3BKEbEdqs/v5b1YBNHGR+FNQpJy/qlM7b2HI2s
SU3Kvvl0RiQkkLJkvhOdKWHOIvbJZKG0TjdGLp6dIQPAu68djJnZ5o32ODvXkn1rQ5r/evLWPtT7
J1sEFrrdjLmhxcwdZX/1Vh0v3PkIlU/Wtfrn10OtnbTvh1qsCU1WaEp1SXEWCHbONusiKEn969ej
rG0p9pOGMQ/c7k8plWqko4wHcnEOnUeQSpznJjVuqAl6sbHu1oqSjMAnpRSsGtSbPp6P4HDNMhts
YBfNeYSNoM/XjU2EQisRbQWz+Ulqha820YpoquVEE//iVQXyUVXYY8CmPo5vyo3SRzoTCp2bXj5W
koShaGdtdlPW0C2Iuf0z0iKTa2S1LE1foukVPiDKU5cKfCQ8Ce7nJ7lWbifkn+2oxG8UuC558n//
mlTxuJ9Bm+CKu1g3Y1/3Tt4ATOQgqZKnsROWIMIRGinXfzMSWxTWBYxYTRyi7y48vQgVwl8ZcIQC
jK50DXywYIAHj5sh1toqJbX4fyMtow4gq1I/FIyE0CcEPlrB5KWUrTYX6VvdZnkd0qXQSfuFpvty
pEzSw8a2+HR5q3mN/d2x0XG4V/FJUKo/w5kKQI/qXfy3FEFFhh3Vqm6v3yuSl9jjVernbjjpO625
yzp4AH+XUA/YtZg7BCbFf+U8mNBgusJtSQHJUYhQZLq90UYosrrV3r/FYgHW9YC9/MRWS3QSATTj
XkQ8PAOUGVArCLCd79rbHAXXCavDqSUD3yomsNz4+p9mUqjXiiYUchWLy9rRkqgpNQC5RjEe4i7c
G1PlObHmUpU7dm17djppF1G2T7LuoNq5NyNw8mQ593oV7ZO2Ae8XH/JE2U215TXW3hjnfRJ8lwHB
50YNc/MiSUroJhLdObjfWYQQavaI2Lc3IQXL+7VTckUTxKXrRTH9mOjdDd082BhUSWdvcvayMWEz
lRzC4dCqOqK6jdfoyk1cdueED55lqrC1yUA7Fnm1tzrJVZ71lj5faLtafzebR2X+u60kavKNq4z2
XsFKJGiG00RAVLY/6D7t2nB2Vbs5OsHzQIwnN1xeYfENRp+IpxJYwzjuuoPR/axqIlOQ4MgDpri6
lU5wkNLLjK2BdjQ1L1N/RN8wbyxJ9AiNvA5AAqqLQ1buksg/pExkkTQoW94BNYV+nPD/+I1/NRfK
vra/WTmrTlzdfSsdE657jPkC0nNhvkRm0cio5wKQKBFjnzvnqkbbUTcVPNaTUyJ3hxK/O/TE7eB5
ChwXvKyOjynTnSKkbfhIwF4oDbh4yfkmWak27Su1/0GEcFU52t4yk60Gl7grFosLyQOMt7E/AFiw
xKVWaIxXUQPGCGLIPouclyIK3b4ivwx/KokFbGbfxsGVEKFNIDtsppwr8SFyPLIgtYCM5Zr+ePSV
bW46zgSUyhZnwHWLyTMcYjJvztpkZCVuimGuZBeMyK0pClgk3YvtpHVpUigGnbXSPvGRUifzTP0y
2hdEgJXMdeCZFNwlUYZgeXSN3x6Ms2pvUyb++tB/az58mvp3D7IIjc0wNUcpBCtghGQ4VY2zSYZ1
Jx6mbXTlyHR5fye9LLr6Udpe5WN7zYKMukuZ1Ps0TSj64DvYPtehf+jG30b5koT9/dfPuHJd0FQi
A8OpiTtw2RuMy1gJ/R50IHkCYhEoNcHpVuU71dgCsq6tg/cjLb6KqpY6gAawvUr4Qqaky8/D+BhP
k1srKlCn5+3YYuVY/fBui+mXJVv2o5mVl1nZbizUQ2Yrbj1Nu170iUBH+aYkXHLY1D0iJF9P7Er4
C9oFoXMhQ0y5Zxn+KqWRVxbfnhBKxOGW2pyETF1+RCRSMq1vXw+3lghQXVMtIcKjk/MtXlaf4mhS
LfAvk3xLOzmGtDrkD3VLfVo2hfw1ih83HN+Wutfkk9Ye7ACGpRUc6lbmpo7pksn/H1IGq+uL4+9N
8gVdrsVXN+yylvIWsBEsS68P7/xoJ8/hXav52OvOnjocU8c5+jM28pDtOBI0ZA+Ii3SpOei8QyRp
G7HtiowhpB5qJUIZBwugpcbppLaFLMGUO6PQJQpegPVjQzkjFC7i6x6qeNU6nsx0QHktZFu4klUm
KrSJvfUoq4uEKpgQpoGP+OYi8S4sbI2gze0JxEdEHyEpX7XWOUBWEesF25iubF0qhOJPVYugvPPY
OjolkO4QjVgf5NdCfiDrnzZWkoh6l6cWac7/PZS4UN49lBK1JoExDXyjVPdsVlqSIMSi7CEAVmXN
Qpm2LCX8rlt6EZxcO6ExQLZVsOy+fpS1/NuhQkSpEiw4HYLFo9gpRPFRnbNz6dymuuk6ERDB+DQW
Mfi+CxDVENVgm+uMj6arpiueSXh7+X50lCYvokbou0MLxsLX9q2zkRCuxY6OsGlHdIXEEHOKjzNV
JtmATrBc0Jn/bVu7OKHn3VLbBn8Q0QqbjWujTzQ3Re5rLI6UJ7b1ZsS2Xn4sGzdupAdgslJh//gI
LepmQTu1hUCR0M71gtIkBiuxrIad6L+C63MKbW9bCFLHaP0HuUeEI28RN9bW8T9P4ciLfFGfUKt0
jKYgUBVYlqh59N/ud/IOk+Dq61XxeTDYSLQ0cU7GfgPZhY+vnElDaOddm/2vW0/BJuDaArkqtoO/
uR00cUR9nOKP4y0WYdroaacODfuhdrzEjHejnJ9C+rY+KXk2pjslL7B+y3ZB+mSOl1ai5EFJuqp+
1LrmIb+5MyW84KjyWYPM9Z94VgxONf42zPmhKxFJhe+emR31wb8AbrpFFh7HKKEuymFQIeCm0J1q
55sWY1POiD40dm003hHuXpd6T5oiuXHkXDf1XWyP36tEORRh/GIP6EjrrP4s8Hqh8aUXbiOzbzrV
LZQTDGuPvEB1HoJjBPJTK/9usQVAyW8/l+lOVgZXakdXaLndQknepVr8oENS6EKL90c/yupdg33P
9alNKZsQSysiuwxbREphAZbh4Jm91sJDCRRmC0UGSu6eIwzjWmRk2L6vUaB6ZWq4YQrePRG1fLaK
lfOkx6D57oe/AnUvSOHIuAQaBxDFlkqFp4whTnOryjT3QTDA1u+TvYoJolWNblulB9tv95Guobyp
PwiiZoUOeysctmwvQCFj0ixXlWQvjZ5EyJtZxQ5vnb2OI0ROEjMizg7LGm3wrxft53tQLCITyQeo
guAgFvs0jOOoH3GZOpfakxzdEgAxEdwvIdnv1yN9jrM+jLQUD/L54AGM6OzsxM0ujvbD/EcwXoZu
PwYZq/EaCP9/P6Ag1mHNA/6Km+Pjfpyl2DFqmVczlCdbQnJdfyqG0nWcgbbSbV4erXjDgufzDQXn
7d2Ii1inhzFh+UXJZHZkkVrsUfdkIYqi+tevtoJs+DjSIopr2sbU6rnirEl9N0cloGafdo7ladqR
g1ScOJb/mplbCvFvV8fy0DGQ6SBhgjVLaP5xUmVApilnC7gm+WK5BWsc8MVeFCDMYXaNrvKyXncr
O/mhy+l9k6kuQKwrxfpOI7GrLm1oEuA9Y+x0HLvokIwVNhi/VQ3xIc6gwFIPYQ3Q0ThNIOtpQQLY
KhvtTCmdNN6YUO5v3d755cvhlTXr34sK4AoNlS4q91pi7CN8arD7OHbMBqBYX3mZ4427/80g/tMM
gFckNcHGhcz14wxY42jM+Zhl5zHr3U7PvbaL7wKrp97f/Qrro6x3P+M2QgfG9pAyQt9HOzb+tJPM
J91MsFyYH4hUYsoGyC1Cpq4gU+MaMCN4pJHfp39o/auw9G7lAt8oxwt92VXRyGUCuUty2diJukDe
NO7klN+E77UcqUcyKOpdI2nDJZlvjeaXnYeuAcBEMwoXWKAboOD0bxbhPzOxrMZWYzJgeBJm5/Dv
Kshu5PipiCxxluKXaKTVHnqgcA3dGHXtHGE3W4hHEi9/Ehpq1FE2W01KzwGklDp6qUil2yY4aJit
1mlzaALfbbLck3Dcpf/SoNzQXxHm+NEh7CYvbqe9z74I5nLjvFkJ4NmU755scSFTM567PmE+Zspi
WKSpHRCvhwSpHrNmYC7a/xQSJ1q9UqZx7e5T7ie72orf3zxePq1RSnZikoSmpTio3oXKTZSZ5eAY
YM6qJyd/BqazM34O/p0Ahs4/4uAmkcedabWHnLOYBCNi9WGudiyzwhPzWfaP0akB3o8EQecqqnLD
Vy2r9EZKsGs+VXN+r6B1oU6YaxHWfv2FVxrHzKP9lpwaMrzHxTFq9Ny6IKyBPg85+M2Y8yA4o810
qjIIQenPmBqd2kP4rNPB8FJT3Sllu5eLF1/7nsvqvQqWUmPp1+V5KGCgBkijCNpzUSBq46RKtsvy
+ddcPib+pgLc2urEOgC6Jo6JoqT+ceZr26nqqLdBgBGQCa0vAdqhZKJN1Z4sEtjk6LcbN+ta4Pl+
zMVFZ/rKYEWaxZiIWUseiiJhc+d3IrCXanvj66wFDO8HW3wcZOamLDTNVLTPCKnZ9Fxy9BTFlfP1
Oli7TaEeUqzQdHAK2iKLiQy/6HxV57UU4VwnvKCRfOqpuX49zur0vRtncaAHklUnU8dmqZtrzND5
YEmGZh08M3TmN+1mxQJYbs13b7XsTmhDPKjcgulbn1jGMfnQSn+xBcHZt84NjZ8dFwLu1JsNmBXm
jgWHGG1AHXzNZ4gN/Yq065wJNKQUHhIkdVglGaEmsqPZLqztfSYdUdvAnxClWzWugdl0J1GF8bvX
FgzQ17O+uo4oPzmqbDmfxbXiNqirdgAfn1J7ZNVS4q8SEnqOpY1zeUVBkhc3FN1Ea4OOkLr4wLle
SXmo1ZyGOK6PoXF21H5fw8mTAx2AR3QtFaOnxsZe7rNdaiJGbmKDHru+leyoJBCvILqyy5PwW18N
N0km4+V4G07+vZW2l7ALvlnWxF3bnXLD36qSr00T1SCHXiTKA5+cw/w6j5gqTUzTAzqO7DgrTU52
fOOTHIT+pUpikc+jYshjCkspk65kn3zTAE1vx52rFwvSbMhvQP2CN7e4WPJe07vOZE9q5YVWT5jK
O5J24Z2kj8kVNW9P5eDlRBDdiMmsPHGJiJuP2M8HAZAXL2Ax4L9a1CGwtcOwBsrrXmmfsQ9lv7EF
hT2WE7vbfAVjbS6pJWPrgsgdfdXF0VUXYTXP+sw6MH/WWnWHLLcO7Fmjh5LbvwPNeSjK+mRitOjH
AHem0KvaA+30WDRwgMuAVJngjDYUbJMboeBtmOWN5XMI+k5DRedVCKURILiBTbaaWcc65EWI22TB
4QW7pvkHZaDJI/nH5FhYOIyX2JDY9mGI+mtnDnHzToCFy9bDMAcIh+4yRYFe9zwZuJ9/d6CW0hPo
ccGIM0fY3+ThBRyLDlFaEy7r4V116JsU8XpXfHotNUWz7oRQnTDmybJbWb+zxmfR2yn0UxrKz9jn
xsgjSWGFwo6XVbkXhfjO8xo6DAqUNFrrB02L7yTs12qQInlwlvprUcNRIR3E8y2JVCwZOyYzVex7
qmE1qqxhaV61EAMbkuDYDw9l0OwEclOJLgIrNfmBp7bpU6fWqCmee+lB0722lA+jZJxT9pxJSVoU
7RpbvnOUFNUw8vHyOoqiY0enLU1+G5l81sUcyNdVqewJrcM/8jnfadSR6OVMTKmVV99l9ZFUVime
tLTfO6lDjS49ERMOWn+oMwhzr1dVrF51WnuVFMFNr8j3eRw8tE7zo0LIIlXwlk53k9T98fXZt1IU
p6/h4K8l4IbiCPwYJWhp46u9KrMSSZoiqOwO+qwddRQlf20d8J9T7Uax7SXS77L4YRnFrQCamahE
969aat9PVkxI0+wCXd2IJdb2iCN8KsCDUt58Kzq9ixwVyaxNJ+eSYBrNFKr/8ApuqH8zJdiYhLX7
/f1Qi+1o0YWSi05sx+rpPz04fUJ00BWLvIkzzyYJ4jIu5+dRgxQPbqgyT01Km2Qrp1tNp4W+HVpQ
GhywpfZkNFR2XouTAcAFQOtmnn9KKvwT4Pqol0WTflQbH1G6rd7T5sCLGMcvhsrvbRYCKrz/ayzH
4YnKIlRkKhQz7Jc5+nNj4kUhchmCvH/bxX1YJ2ObZ+Jt/4e0M9tuG8nW9BNhLczDLQGOEiVRFmVb
N1hKW8I8z3j684XqdJUMc4nd1VdZWZnpAIGIHXv4h1B5Fn5JtGWxLRSvfarsFZk+aCh0CFc1QgP/
f0svs58GbKGu9CydyPvAv8vUFxFYm+GYO+WelGv2o/1UVu5VGemLwV/Me+nPwgGkKf7nkUv1ae6s
mI0d1G+GH/2YB+O7yo9Ux2IvLMWxyNlLw/M8Yy2eP4vm7Rg3K40blYjXFO9zX3iiWmo/7rpjCdyi
qN/JHB8EzrcFaymh5Jc9Smm5b6GMCpepiA3D5BTnxwRhHE/DfIJEwgzrWykyEJ5P9kNBY1BNDmPM
dAX4QxknJ9cgKjvyXaa9jex7iv05TTZi8B/m90n2JowCg9nfXfk0lxLTzy9o0VJSotpUCr37OAOA
0mUAEFnge5bsDt0RmQ2nzleBnHhiqnLVl/yCLYQlos6/P88isegzY+j7YPiIO+A0RXbDeZh8soT8
VaDOaQEFeAvS3/IRrWASJ644S1Lg5lbnr1/FpRru87OIGPkpBqpaNflJMkJsVITGHiFQ1B7MnzHU
Er3Z7hpX9GLQVdAVQutEJFaLAq6RQ0mSgza9xdG0zY6q9cy96iCgPHZXulf4+148/P9Za3EOTDsd
Zt8i786D14E8TZHXb8KIOENj1hu49QQPoA8fe/s8Zw1OCNLasX/zbw51tmqq26o+t+XsyZDUIhKJ
1MePMdlKKk7uYqeqbl4pK7LtLQ6BO6rDRH0fZ8MVgG1wlnR8wVyip7vK6HwMoYq00EmTMB0G+CCU
RhTjOKbvgrZUtfGqWsX6mS/fF9PKHqptTfRXCgbF0woPKXVmWzTZVhwWFUUkCw18IK+m/drRtdeP
NkuIijF+K4d2A0Q7rBTRUJ9syjtkV4xyp47P87AXmWlK8tPiNTLYJzElaVvtHwKwQKcyN1C0jOc5
UVAXxXeRZZODgJPTojeRPCYKzt74RkFuxWQSIyVaj1guiVxHm06KcysInjmVOJChOXip5d/CeseI
ArSh1Z0NuIekif+ybLI9jxcUBnlbhNovwp+OlzvXGncXGyx0J7DnApyPxs9ig9ty3BdtyWGzaVKE
0drufXcGZSjLcIfN4SwwHmONnApz50mCCxga69EqN6WWoSpjHUhpw/ls8UEiH5KZzcdvkTpJIWlK
xo2ChOPKmcof14GRl0p1iKiyTP4OOHJJ2YShOcAUiTgonZB74xsDlgK6QOWA4fuVVOhifvJpscWp
tLtm8vsyTm8xIFg1RuV1mUvJEl2rTy9gTYl9nxZaHEmrxY+kc2DttdKRU4jzHMwCEfo0JIDx6OBe
lEZaxKTmotH+dbC79isXYb+qpSw2Mn6l5IjFBaSN+dVVx/GLIe7Tb1zE94xkP+8Gvhxto7o9YQfH
sc7g3V8z1fnw6/kru/m00mJz935MWzLgbcp+EYLl/Fbk/qpDeEfvnwXhKqvtjTzSiw20je5IXh01
omYQ+6fu4g2wmGiub+QElXOuXOqlFC1DpjjTgMxrw9l+hTaRGTSYs5Mt/U6kYDXUzwq27WaSidll
TgYHHOFBqUwxaLLb6oE8Oq7RaDZgnUdgfPpNABSxMvBmkE8GcBJO2YbkQQC3Q4Ib/5NmoQhLZL+i
4MsjhpXRAROLFHEc2QBKwD+M9HPBoBJClhi+pGLgg1Wvoa9wVGv16qM3S8exrOMV/fhDSlg3Z+SW
55duzDB36EC1SLgqQj+v5M3X++raUV1mtm0y+rITfjQuwIxM05ZhuPhRH2rGX691sS3h2KhTo8+I
rf1y1Ff3kz3N2BwgUYSfC1bugI1E+MxaaxUxiaCUNenFcpZS6tAIzxQ0eDz0EjyVKioJsX0jBSyT
ZxToRP0vZjcC+Bt0r2Mur0UgE+4wDkNEtaEExsVivIKtv9il+vwbFlEgLfpetnL4rZMOtzTAno/t
V3f8HvXdMH7y6mwMpWUoRnLH5K14rdJHBKc3JaBTCgZKxaA8Wf4d8BKvG0DVIrpoVy0yYvod+ZoO
BOXrt25erCMEplsAPCgWF3VEafQSrSCe2IrhOtWPY6ivZi27aewHKgtV+pH40l7C2cwMAkaEQJVr
3EEZ4pHZhkp0Z+s/EzPcDdwwdb4fTHNbSqsRud3JcPZS+mNuXw11T+8i3Gi0TfBUUJWdwbBTsgO3
MN/S6WwU+q7LdXDrtmsYv8z4p6gemCYLYL6unOSai21XdrAI81/zg7hL+a4IMCg7IMabRkHR35lX
rQOkoC5XgQGQV6NrwSX39cu6gMkhyJNVCtqTBahKvMxPSeWYhzIBHH0OdCqy5llMWWZ0JEv7IFFK
iJtWVAr96IUJFvbgE8QPufIMF2P9p2cQJcCnZ2iDxgh6m0Yo22ylqbMLs6ExVLeA0Ebsr6c3mk1d
2Ao896En6aZiARcsZoydXe6vPI1ociwCNTe5gtg/c2SMOhc3T00RGkdjztNov417kUhRacELkONy
l7UudvTXFL8ufYQ/llzeQqadFxL+ACL5JdBDaFYN8fKfMzIgSot/5fhZ6HhZ927l+ZUTcylOsb6B
ejcQYHD1iw+QOr0hWXJG4jUm6NAh+keGq74LhIpIqtFoF2eYPNrIH0Kr9qLCcfVx8GhPEkDbpAUU
jzRObArTLoN/SNdU3Bk+37OL6yfAVhW1u3MARYJg+rX9c+ES5/FxFxeMTn7E4vXVoyJF1cwlHoMI
NrO1PXBHPtDaLZJiPdIb19SjeHkJeBYp9kDLYPrZBQ4w5/PViv4CCI9bXkHpRpA1VeXDteDTbk6G
IQS4y0VfFt1Bh7TdELFjJd8WyimigHDGeCPntDfoqYLsNrStk0PsZZ8Z00+fA+cYmBNDNiAN0Zrz
/wWB4uIO//SEi/dVpVnZQBlObvnUofwYRj/7QtqQHoA/i1DyG7pn7+tDdeGE//FOFsnPILXynI58
odJn1EEBMmQvZX2+rq1xbaHF9Z4CG5MTi4XgR5EzwjigXAhPNO+//kH/0qf+K0x8eomLW4aG9giL
jltGU35LJehhtCwa6ynOw/veqPZaqqwM21rN7TfACKsK0ge+36bmatmTSXYzWXehiUSO82PWn7G3
QAP2R5jGSPWmO6fJvtvqS6VWay0Ansj0O89j18D8EU4FmAH+8LVvha4B29uS3oSOTysBranlNYXp
VHG7kHB02lGFiJMlbwVpOhx/5suhO8TFVtHdoC7vyOsDKwJJTM/I1H9k5fhYT/4KwyvQtfDZBZMn
PQzjIeXolzA+uOxB8Tg0oaDSbvLwnQFr1gm+W8qpNmkr0dQfVGuTWi3zAkJY9i7iuaiA+WPo7I8w
q2X9LfUB44SVsZILhfN4DACjxiQGaIgg+vKopcSYflg1DL8E6IYs1GgfutijSV7wuwdlXFvjSsuB
6rmTHR3s1kMabF1EP8bgQbTuKAVJJyPzzWzWVnCMNaIC8zL7VNWYOiJYWmPsiJpCUR+z6Fm0dWQ5
fk/HxxwCi0PhKGry0hJuRmfy2FBMXrNTE72qYK358yP1NbRy12qdlY2wIYPRrtdfBlQ9U4JMKT0G
6GmaHdSFCJeOIt70Ve9F87y1im+SUe0qkUDp54DGwRS0nmmjq9qcNf8MAcbib2ZV39DgRvbRVH9N
+Q1OB6vaGl1lwHZ0eruymS8GBA2PUUECwUlqEf+lAaST0ZCngpes8oPvRHvRy2ACi0Y6X1wqsQpp
jM3Xy17oZ9HJx2lSo8wUbf0/r/3RGuU2K1iVMATgocgeoPlZEOwF3z5Z89u/Xu8D6frXkUXEUwV8
IjvE6D8XbGscO2bHTESxJxoz5BYk/76ANfrvVJeiu5Ew8WAO+PXKl5Jofup/Vl7U7DlgMbMeWBlY
YZY/4DUO1n5bJg1WW90p8G9nnUkdjQt9NI7Z/KOvTYSlQoRuLU8kXJ0R4wn5IpJUK5L3YPIxujGx
EPkYpmpIJtVVtVUevn7si/eqruHMidkTnIzFPdHToekbBZ2ZJlvn8p1lIKIj3efWHcXb1ytdqMrA
rP9npcX9kHWVjU03d6aF5QWQHoqx8eAzbWJOxmz268Uup1ufVltcEnYlhWmdsFrHlAG+biC/gOUI
40fL3xeTELMZaR/NwSjwn1xTV5YX2+yvbfhp+cXNMUH9mpya61dq1iAsOg0/IpqS0LDVedNhQt7S
44+39PKgm3+99gc45e+1MT3lOua4G4sjoBdKic8Tt1aBxmA2PaVMgp1WxWg0hHvHcBcOqlpDmwYB
GU04wME7sRrkU/HmZnJQ2djmjTrXCxjmomMmNm2KCcHnzC0c8G1DcjtW2n6M13byQyflorjY+NPv
eIJS6awaCLza1tYGV42fFD9YIeJ7LRm8GFWgP/yfX7g4alPUOKld8nExAyVxV5JybWPyOOyb5IbJ
SBNZcJo4PhEYl9ETivUKmWydQhefDqLxCD30v7FWJyn89FSLKtpykkZpIo5SlK+j9lkegYOjbxYd
42TtPIz6zXU618XTC+yXhBimk7JUfjBStYEqxovwC/k2znNC+i/0+zCbDfSDuCPBZ9RqtnZQf053
WSXvmOLGoM+pb2Ql2H298y6e8E9PszjhjjZHkYTj8v+yECJCFnc3uQzn6yrg+fIJN1ACZmpKZbCk
NI5ppEgyXmyidRl0s5tbL2nSMqWldkQwnjZKM1L/k5ZYNC/CrIYOfCXmmxeP+adnWHzyrI9BZZg8
A0xpenLipmleDIXtKBUbpgVV2m+U/p34k4TowCU7UWqiPaLH/mPfg+JQLZRRopv8IUPJKqYZRG5H
aznle7UtY4XZcsmHQvrg44lip6uq1QA/uS7fjMOc2xsjDV1EaurprMNYaPAYYDTVx6NH11DGz0v4
n4CK8cNkR7vTkVHdS55hD+RkiyNeQzAryQDInp3itTDQK9fje63fpXm6/XpvfCCd/opKJr6OFHEW
sKLFmbWbWVNqQ01A+8OpQL4L4Q7QKRPwDCAYdJ/nboNvrFACKEZtx+CGv5ZMQJ+FU+UID4xfClFi
LAH3nvQy9VQIcw7wEVnNf5TFtOmYrVR2sIERuPr64S9ubPhMeDtD23OWEbUyejn1+/EjqWi00xSI
aSvDatJFivWv17q8r5EOAFUKnecv60dZkuxalzSujuC1xsV0Jq/PEGGmLGDwNJH0D8VxggRCsiAh
73e1X345h2JxE7UN4ei72NVxNReRGczJrV2CpLEfOE4UjqT9Ytws6v1x2vYoAVwfslxw0CaG2rqG
sgxaH7RV/0zfkslpfUBCQgeuvUEzf61a3TvlKkrX60ief1iwUHraRlkQP4iqowEjKIoAmldKOB2K
btoMH/DBZwobS+pvE5TrY7j7zMVM840pWhj5rt2r/80O+fTci1fWVIlpN7V4ZYyoc+mM+FbItuVA
ih4Ezdsrm+RC/5P3ZAkeLVfOX0h0e+hbOXF6KlMCCrukSaEu6Me8yzw6zXH5PhFd0rg5kD5eWfri
nfNp6UV6QWRr1InZm7C/BbNC7cbgM5rP9DlEddjG+V70vKG1g9zhx3e28Dp/aVL2zlUm2rX3sNgv
eTkk0jw03LnyVvvhp99oK6b6OUR8oFSOGh7TldO5+ZUU68N+9a9gBo6FeGAJ/tLiHahV5gzzxOsn
7hdy4CWvdhzup3k8+2B3ZNN3a1uC6rUV7kRzclQ6aw++YUVRoIy/NTwJHapnwWINldornflbm5M6
OQl21t/GVbCTLHQpUFQIwkNoHUQyo80OwvL8B9GaJhNZT5TluwL7aAv1Cv4gkfSAyPQG03Ad6ez0
2mNIAmAzPBTgOnoNreQGEwD05I0RhU/7mb/AQPf+deWInutovtR4zmrWB2D8A2sXvhbWXiBOauXV
MG+CBy6PEJ0GZzs0NBFzDX/xOjznqf9WqP5agORKNVgPSbUJM8Rzs3/K1HKjQLsPId6QfZRXpVYv
9YMYvRg4IhIwANv+GTMcrfVbSXDaxeSlr7wBOiyWUFn3os1wg4MR4w5Px9lbGp/L6IdclK6a9bhE
d+hCd1cCwSVYFXkYUF96gw4SD4uCSvIDZ84rLCt8eundlv1oKjdavm/sM+Y/c3W+Kib8ARFb7kYF
HLPIhyFcLOP1kEyDZGQQygFB6kFwm8/Trdy1D20lr1VjA8JjY9b4dg62p0rDLfIuG7q6WYubKs0i
AWwQG8jMXun9cLcYbFQm3L4TfzRcZh0hDzRf7BqI4tztW/BxpW7fBKhj+np9i3LiXiCERMalWv6u
C7UrggwX261oTMngp1E5+8ufOZxlIZ9oZ7cWJji23NyB33IimdIZJZOAWQLZfeO/G8Gqbl9FuoBR
thDhLpAVhgeJP+XwpFSWm3EZ2ExCI5Kkr6PipaD4+QkX5Wbk46k462huz/UaB3K2GNMExIWvSslf
ot6i6Y2kAebuYssvdrtdNHNhSqyEs07n3KX4A4Y/DOY3xe9SSldq/m7yyZ1/ZPneArg5p7ya9mzz
gcnFlfEcqTE02ltJe8pCz0m38+Rp5mk0fypIJRrlQ5Fnm6w9FTDoVFTNvf/iPX16euPPs5rrfWOn
Cux+EwVbRGMIOGhBSN7V93QpZfv8mhbHsKumzow1FsKdD8MesD20OaV5S1vjOuNchPvlAUTXwlEE
2xxLykWXC/hmIoZNOGYoByoR2/KIPw5TX6FkGq7U+a4z0C0PT6TqX79P3A2vrL24ihrAU+XcszY3
oLAxsLM7K3gRiztyuaapq6T5sZXfgHaLpxqtg27flmW0j0fzZsrveD9wCMCcyseQ5AoIqqLU7BBs
n2x0eHuoClL/Tdd/plQnznAzppuKfvL81E0/cSPR9ZVe3TT4fE5HgKQzTV2GHPE6QIdtcMGQj9ZW
UjZZjCD1Qa53evIYpz0sbcUDPL6p8vKuMRBHpBj1fXndFczFCSZGMfw0wVDxxDHwLb83t0F0MrtT
1En3ShEATT+p1S7hqgGuI35fD+o/RfGICTYUC6V4kVTMlenxrthbg+/1yspp1mm/Ms0bzd6hKM+2
8IeTUFOtC6RwVr3lTlHqafLaKjycWNJxA/cHMHienajgMrqW/I05knEmyK9pZ4POUXgCACTXB5gz
uLyIq3R6I3jCr2yldRNsaaxEKgIDnqq6urE30ucWQuUU2y4VrUcdlwUHP4bQeTfgWV0Vp/o5MB9r
CNcof2ZKsE3MxxTacOKcx+oArGGdVqmr5e9OslM+yMtNtWYSl5+U5rltN7iGZ5DSrIeMQXTlb/PB
tX3R40LQPmNTqNMNZbo7lsTK+gG0u0QDPJQy/g7igENFZbtCjV5hwKCnmyi48YkqYeVGzjY3NgY/
ZLxJqh2jZBvCXrzB38GyApdhj2FMCEg9TmO+TtISYcjfuuGv/SZwy8EbazpeMFZrVT618M6lavIa
CTqJnhzidYr+Eoj5ai2P91l28kdgbtiWwYDx/UdtvOXX+y0oL/6/sldOGTFczaAvMr/Ufw5VvCvB
UOj6WeG9j7qyU2l3tY3xACX16/N2sTrTNFjd8NYtGWrYnwEsDKbRyH3kN0JnZTkr0eOBhIHUuqti
21uvLIB32kY5g0e4svKlBv7nlReBv0dwI6KKRqPFgOB9mv1NUq1odtiw51V3fLuql3/5t0IREEZA
FlblIvR8mnKGao1b0SCY3hljw7VjvVjIrFvtqTaPXCYVLril4+bKjuKqgcL53/xgykCamNpHMbhY
ftSqLLahtBt4mtl7jmCvgGBeDT+CxutBhTqbKyuK2+evOP5pxUUs1SZ5oBfOitMp7FdtuAaT2pYI
WeA4hjuaWz6HAFRHrPRWgj0zXPvE4s//av3F5iqtoJ38sCGWFzeK6sn4ipZeaQDl2qMKltteDcta
94qr4IRrP3yxtxDdUcdc4ktXwJzHb5Z/r1G4lDcT07NhreqeHDBWV18C9RkTEzjWUtRcm7Ze3N+f
Xv4iNejDXG8l8fKBsmkIcpTo43kavjzpoavXpbqZrlEgLl6dFiI6WIrRR3TEE33a3wWa3lnsoNLQ
N4Lwz4gTe6N5uA/N3dcbSxUf7u8P+5+VFglC5ytNMgt1BqPVAJB/T1pzZybPU7ofp3cH2hyjX0c+
TsVqqoilw4Op/MTnSWdGkh2n+qDlIGXhBIzNW1fhynf++vkuKLFjZGNhGUMWLXPcF99fK/OOWheB
jOAVzv70Wr0oDSEYJ0RnNWeIhKxA9unloSp2eXclpF5q5n9ee/Hd56wO8KvgKzAirDHA+k1RSzP0
p4OudXBlk32YQP/9If7zQxdpoTGlcm2D/iGkQfjjItZPRk/XsF9l07CZHG/sJm8insYA/kfUEets
E8i6N1uPFbKXbEGEDTw4tCgYOTcVrputfj9gJ5LDVTUwfKPIbtp7X/ZiYzwbKH5OPnaZZ1F9CENy
AUE01nVPaiSfCmN4taJilZb9KnW0+yza4HXmWiZ1/0AvU8ORcl41dEINTSKpSg5T+zTUjfv11zcv
5sp0MqgcBUN3KYfoV2ZSOk0i/MfwsyRThQtAzdAFDW9lWxpbWdmY0uOk3kiKm5LHKD0k923KQD5Z
l2Hhwm3VVC+vnVXMZBzNPJ2kis8Y0y80b2N/pej1Wqjbda1XNMHJCXu36T2lTdwp8XTzrst+IcJm
7IYSoR4oWIjap16SuU220cqbznkfDETXpTezPkz6W2cX31JArEMP6LV4rszjbIKeZ4Y618GtTt+c
3GPokXhTx22k5AfD6Lw6PHTGlcJUufjmmDILAwcsy4zFmK9Ui7ZtcglOautqQKW7LfPm3DwjDiaK
rvLWohNEpoV7pvLQFCfa8aRiGcBZ9Ny//oqXoNy4V/77WZZemcOsGr5Gsnbb/tIA/Mo75IxIn5th
bf5O32PlWDbhilHU18teOr0oMlON2kh+EeH+jKGOnIJ4EJz8Kvo+aojTD6/AxWBUGy2YyhLq8pUF
L71y3WItxcJOSF96xElp2ptWaQHuRZ2RqTmmGdU6lrfYxF3HeV26kz4vtsiAgizsJL0SigPqSR0e
1XTfh6BXei7j+6LmTDrxjhoWPqxswz0OniqdMQ9ld2MfMlDSTei7U7iNMVf4+rVf7NF/fjLxmj7f
XSOiWUnMa+gLBuiuX7+NmdCkK7rt+EyeuJLzE236r1e99u4X210aIl3uc14HNtONxV0J2jzfAowh
dw+vyRVcWWzJ17P7vrCQFYIUlt9xNVhEFnoqoobRjKer2+pi3w5EE/Ko7ComPYuNnEu66eczzCum
t6KJOZHTI8aKRtBWz4+Z9dL3Vy6+Sz/QQsuItgHga9qFf37CXpe1wM+V9Bakos+khRQElTxKOxBX
VX3l0106p58XW6SWc6ElbW3C9qQjTX0K9KI2T6RW5bwd++PVj3dJrImGHbMy0EZgS+y/Mp6piysF
vC9COkdFC76pIMcbUNNDuTX63kPScag1FLFe5ljdArc6Ik161wBck8AJyUi4Oyiv9Oqw0etmVwWv
NNO4PJvQputHsdXfEUh9O14laeBWKdpaxNnGR9kb0TTYgnroQVGg/issbKJPivatomddh9/6cA+p
Ow/32vgk1f7dHN/llX/lStUvZfKff/7i2+rSnOaWKX5+dqcQGsiuVon6c043QXmjN5tU81oHVnH5
7lcuZTHDeAAXPOlDIE0uuW9d7hvGvtnwMzGsA3wgz1f6DVWXqt1KW7W8Z5i/dtrUrXykDeo3uaQg
l3+Z34f5Vph7FfIvLVkH6ZOkD6uoHK/IjV0SHBJIcuFOrjF/X2aMURIrrd2CKQ9g+4crZxZovTce
cZI3VnvbyG+N/GhMB0XaJb5HF0Kpr1y+H/Kty1yOOZSCIAQ+l4iE/3l+NLOQZjPAfnG2tr6+KZsd
1Cwpf6n6me7Arw4jioj2SoCotn1iO+K3WezN8jwld0P12mQwU6RzkR869Oa0hgtrXQ5bK0AieVWS
57TICLq4lVRUgE5XPpj1T5ocIpGTkNQCGeq2fBXZLzcmUC2mx1gBBNsago0aXvmpF4OTjXCKzr0n
uKqLaF8GVQhkAPC4ThM7OAlHLKlcZ7nroL1gCw8VEAfX9D8un2EbfWxaUVAt1GVINGoU+h1CYkOC
N3DFQmGS8tKNmXa6yjTvfF5Skj746T9JnxyNWNrIwePgw2K6mzDSySBJJqm8MqUNskQe5NP9zLkv
531Day3atdNeyxgWVuuqeE3eUoaX9dTAd8NJvHfH4DyE+0jbaIClVNEginZqOe2iGSiPdk4FZRl0
DzsEXuZLyJXnY96UfSPICKf4uYw3zfRkqzex9SJRYgVCgRTJ8uBJHX7i87OOGBTI1kOhyuspfbQH
e2e2px7uW0fZn80xaNVfenMIrPzZwe+nmX5oRrgN0HhoUHWy70Y9e+qkHEeyW2nAnc2bss2Q4bHo
7FN0WnpzPeWwuIpHGlOItq4czOh98HVW8kvIROr0ZmfzjhB3kOJ8XW2b0e3xi6ZnZs6nwekZ3BDI
hnUfu7KDLSMCjw8+/dUKWg4qk33w1MHudrBV0TNcKltGg+A5ezpC0ivep/V0cvTYy6yDkfyq55j2
466tJ+ZeLvPJsTw75oOv77Ki2jhvwig1kWWfYV51LquAziBR1KC4KUfk8WPbl6+EyItDHTAOyFCY
SJZSef55fA2OL187FXz8bSCtpWDrB5soqt2oeY9ytMDu/c5Th53feE5wLKSjTPMpHGq3tVxde02M
LVhKI79i0fKhf7GIKqosiFykAqa4v/58rEoZ2yKpgVQFIK5DZELGb1mz0UIPrSDxXd6YMsH8RJUE
pu8cM/q6mZtN/6rPN6qMQdeV13SpNP/jeZY3ia7USSN8HfWXnBkCfMLa7d6yN0Mg9uDWrYZwnfxI
O2++Jtd9qaJAikPwGzRZIDcX6V5Q9sXsdEQdDgu9+FFz6fyzfAmuCNJHdDvKO5jEzbWC9NrCS40S
wymnIncSbs+zVu8t+x+mqGT5aIVz9uP+MZ282YQIfa2EEt/2r29vcpcYmPKB5VvcKHZc5JPesa56
rFWPxm5qMsTzyCxogoAkr9mNypV65vIHtonsyPail2cvFrX0Ce6WbCW3yj1GofR3C+wsQ3Mbfw+e
5ne9d9Xwtmi/U7/aVzfXhTSFYZwwwTbp8f4V4YdSceooBrJYQfxsMGOCbrCGLf5RtnituaHTGZCd
XqWBi6tj+aY/L7zow8TYVkAeYmEtefHj77V0Xyj3VIxDD4RxlUyeGTGACd1pOOpP83zKi02Xnabh
YdZPrfVD891uP8KDnTFIYbZw5ZtcaAyq5OW436CSAz1s8XRZ6htF74NVaxsh/8ZMjNkOCejVrPzi
Tv9QIZPhjwpFnj+jDURRA3AjYC+wE2XtKerKf1bQB8hRwHENy6OCHlvY36uvC7lL5aP6ed1F8A2D
3lQaATIzIEBqbo+/SgQp0GUmpbS3Qe4O9kq+ut0uvVcQERC4QJcJ6tSfvzae7cnuamAzvNcA6zdV
3nF124CLVZgzgo+pQylGHRcVkvigy+O64ToLeRzN8KZrLm2XujeqKrgJgKSxf/wLPWtNKHJWgIcG
yy3t7QBD1NhI3JLCYPVonX3jIZZu6n+0E/R7Y95q0zaqt0O+u/IxxEdeHgZehgKIRegA/cXPrJuq
93P8RifkoZ2trD/J4d4ncfmOQYCu39aMAo1z+TLZV7oIH82Sr1ZeXi5d0zhjVyW3PlgjQ/Vihnwi
tKv3yNiQiB1xMa8GkJZbfViDC6+Lo54l6yJ8C837lCKm8186kIA0QIo4vDH9Y1wCCvun549DEEM9
txBseXOBv5Vbt5E8qzyb9U0bP1x5hZciN9AXXh7IUnLkxc4qyaBGx8qTW7MhaZ/Mm9D6nZuJJ9Af
hYaP47lLYOi15Y1RXfMqv1QLYUIv66qGLZ6OPsSf2zqXR6GHnHGISRnkRlvLYKkw1HD16M1ug4dR
Sw6ydQsEGVYXisF5hY8j/qakblr18vWbuFDnIwEvWxrRFdH5v+qycaLpWkUcbHuPDqzm/9SBqjYf
4mgpAMmro6MPhshyD4nmMaYuCHn/RYDvUSGAbECfRuFOhjS+Qj4V8N2dgkVpR2WU9OYmVRKsxatt
PBYHvaOe7/WbGjId/2xVOvT7Q8NL1NE1xmhVN0/j/N03fkgTygl9cTBnrJmiGycT7eWKYh/lcoTC
28jFqFZI+BuA7fW3pjmg+TJkKMe2LzF6pJgmca96ZXXQEYA2UbgrXodsftN7Zx0MuxDts7p7Serv
zeyvh8HcEHPmJl0hOCRm0ZUlnOYTYEaQNCGo6G3pweTZSOW0RSql12vA1ifE6mKhstsenH7eCWwz
fW9HARohi5UjnCk+2HjqWVgp0aAzmBxa2O+EGTwfoSPEZAWItxxXa9oxEyw3gIszvWzOlCXwt+W8
xkzyKSir9QjTAklGfLwtt4I9GhZoDNTRfsgyiltajXaJVmkHx3w8lZEN8Uh1596CfXeTYp1VWRRS
ubTqB4yTX2zqXJtvJMTpNKnx5jY9ct0P9X3Li4+RDVYS1NK5kiqtdKe5PJYmltN4NSknG8qiId3x
7bdRsXdmGX7gEK3k8nuYd/s0AvVu3Y8SY5Wvd/clfLAKfBzGNlscCfDFvTWGnSoPHT2zTO6Pmk3G
NB96JXeNrKJU1G9sGRbjqxSnGxRFgbOFfbvqUmeVppOQRqRqctaGSHBg3OumRNfoPihszALQ/YKl
mP8ctNEz7HKlNNfu3AvtPrI7YXwrEyX+AgZ2Vh86VTp86K0J0CyjCcieFdBqSt36StlweTFdYBRU
krslJJDrtEgjA+1OciM6fq15hJswTy9CmfwqCFe89EUEoDMhmn00hGx1qZYbR6aWTTOVXPPuq4ex
PwBzpVbr0cpilvOm/pKDGxnBcjq4wTVNYJGKfbX2IvaGNsDOOmXt/+2gAj3WB6Gd8v/eP/38G5el
Qady7sDTUhaWdzKuAQiF0YyjKKcpiYbf6qqp64UM2dBtFQdykKS0BxZXsznnMVKbcA5oBrJXqvqI
xtPXp+niu3NM0cfTgHd8VOifZgioXOlRotofYmN5dTCKAwhVyKlfr3JhKxrYPPx7lcUPIcHt/Sbk
fgBFAoZjip8lIGfNlXvvQmrJKniJa5hLy3Tb/ryDg2mIylyMJpT8ZCG0MtWgI/cypJFMv/KDFOvC
hlcZeNG0oBdHQ0682E8vroOyopBCU5/CrRLu7YWhrBMlv2dOQZtuY/jtjY//TifFbo5IT9w/9Zg5
+/W3vn5Ne8+33tQV0QmovjB0FnxUAY/vCWkDkJpjpBfbEB2eGADc1O/5UzVtxHMp84RmIvfah10I
RIyUCwTeUdbf5vJ3/rUA1jeTod1koAL2KqiObb4iIuIQABJfYWwtQcRizO0br0NH29OwXT38mfmS
iy0tFNljPzLrL0GepW4qHalXbxVL2obQnwH7jWMpyCcwTmDqjPGz2VUrf3pHqmPSg9usxm2kjrZ2
TOoX/eym1otDkF/+fU6bIsv1B0u6CfRnqWxcmQn5gOxryXA4lJMDEskkRBiCrdSGPq5shUyUazdx
/XRe5WX00JbWPmSc3DePfg0xfjs3r+ZoolzyorXFSQ/BiSTrfIxdAtUDNLy72elXBWx7q1FJSyKE
Vdat6uwsFXt3/yX1640OZWqYrG3BpeEYmM71D0rbAV5rbzjrtNBf/KEXklFzhsdSPdxpowa+Hh5D
re47/X1mmurL066bW2/MjO1m56QULm+O2Xth+n0u7pQOgRdAA2Ezr4QBCByaxP9QmRRSq3Kwhv9t
83LoJDJLi4EWMXHS05c6Uzy72oWm8xj51eF/SDuv3bixaE0/EQHmcFtZJZUs2SrZrhtCdkvMOfPp
z7frAG2J5ogzPWg34G6HTXKnFf5QLWo7z5wuAp2OnLTAfNDA/biCvcSQzARXm7s8/dJXzX1mDOT6
vFmRrFKv2KDP7RFgaGG6DjsiBm7y+27MvuE/tHBTzaaikLJtUjEex5hWmehKO0bhUMa3aSUElmCx
KcfEyHatqlOCFU1kg2CkdKzbEaOOzw+nuXAZQUJYToYhC12Uj9+hqu2sZYKu8oeoFa18fDPhBjMF
KZVnhNATdAI+H3JOgRccu4yuPGUmqAKTCqOvUVr1TFHRA6IOGBlXWuGv2kKAM+R/8GQ0nRolgp+E
g4h1GE7JrrqaeiLCK6QCzQEEWLtQ8pj9EO8eanJ+hn5Y0ciHsMzxkzv0j7h1pFdobhAJEU9eBi7P
HNga1CVMOC28ODlJP3551yw8q8RQWaj9lkZ3EOpvrYMla626vxVYIrIG1g3Eq3v0uP96cL0ojQtp
CmA0TolBH8UfSzBbWtgqlYqKKt8QcYYmQy9CQQQSswO7tm6qzF9AEc18Kx4dmzPNokBE/eDjo2MS
3pdmQcWOJAMiDsJFCMpxQaOSBsFsUaRvbrhrzIjBl2kr09vGT7I8DnJqNSDYaA2uFXIJGe1y8Ppj
jIXRm47U1Odr9NramYRV2vsxxey9u+EKNfXsMYXYWrIWBpjyej8gQ/nSWtpK7bYassSZRZeyuBdn
cL0GqlfFSG6gv0HMp9naE+UyrgpfNGvCHKPTaG8OFYwYJgg7lM8fdyaQoW9vsZcIsGFkTdZSjrhR
1TcQj10AGvJOlkEN/RrkhS0yh+JDMEok+IbDSFM8bJh0RhqO8N/VGBc9H7GwPt7L0X0tp19Gq9sJ
HvoI7y6VkBf1jqGFkBroqIIsTOtwKBylfL3OdOObaatCRjb1zZsy6L+k0pLDwVxzBWkrKvccbhrg
xul2zq1GzWSiR9AMbGWhKSwk52CBuckbKghcag1ZXtncW80DQipu8aRmmH8iBS791LKeWIXmIjtN
eK18PllzG//9o012T1unreT4UDw592gmCEtpwPPEEEi2fD7SHIBZ+HegbAs9XtGmPrtZObSm6lNv
FKJjAXr7SDGgNCaiJkoHeXo7lE/ALoPwpxW9IrKzMPzcxn0/vIiM322idqi8GAWFKx/eJ8YYhi/I
jt8k4e8UFca8ehbartCIyfQhyQtrnk667SiBGEWyiwhiNVRuBdH28+eaa3HxWchBMVEwMMCYJNEe
ftRWrlL3HO2T75yhq1KpEOqEaNNhu0M71HgkvRZHroQ2vWD9Zt4L5hyNbB0KidoDfESdm7Lp9SVc
wUxoDaiLliCGEwgqTruCAeY7CgxeaqHyCQcUJC/JtACs4MZF8JTGNfLXF8ovMEqvHGgcUj//OjOT
ximLvwQlNL6RMakkFn1SBKHrCv/Rl7JEEZjYe68jfHH3ONT/oWypkzPjEQdzT/8LAuQ7HUeaBbGN
NF1vzg5SQ8V4SfK3rkUoRNlk5Y2MbDd1qM9fcubA/DDuZA9GXYqBsmvCJaClT3uDVBYbGlHv+nwc
EUZOrpEP40xWWuo6sjkk+MpyU9Y0rf9vMr85cAQgFGiBJgYbzNskG1PdtiM991PsHB7JdAoI8w3g
tCB5oeCBV7REZKG61sI6mYtbdcDjpOdCXZEmwsfdjcRLrBuUH+6it4wi87hCHdJJVtKL3axR2Iov
sHw//5pz3L8PQ07eVFK60apKPidcrwGuVxQdleJSU6QfhYc9YhFuUYNweDQ9c2cinZVkgOauZz8M
3aNBoRLOUpna2zjyr3h37WfUqjtB16mxRe5Gac3vUwO0MDn3DSqkMX+auujiypjjrYE1pzhF3RxT
lCmkJTQkLRxqLEs75MSUi1iIfQxIJEWlO9vr40tMotXnOFllw1rQ2bo0WkUi3lO+t3aw0b3nsPyl
SHd5EQIMNDaa0YC33ObNpY8kRFZDyEsyZdGtpD5xu6j1fU8LaYyU29j/RwSOcp4Iz7rP52huxZPK
sB7JZfB2n0xRGQdmaFgwKUzgzuHWjc6Lpaj5IcC/qip43798EO1CC71eTpI7BbFkwZ2ibLv/L2/x
7xBTZkQbGEY6CGYE3U9EUFGBXhSdXXgLZ5IFWVXQjrXNWzBEBgcOl61sIU6fiTSooP15i0kQJFeK
MtQlrAZ2BOLIVOsHtEW9t0UC6NydYXOZyjbr2XamGV1Nrxj2LANVmDAKs2qg7xlZDX1E6QGRECLj
z+fnmmJMD9b3I05erQ7KUFfqlhHz50rFHMgwD3ZVHFyto84WHyLb/RFWzUaOtJPl/koUd+PCmhw1
AvoIEK10NCAtyhB988bfCbx/mO+aVtl7VKyco2A+GGNzb5fSPUxJhV6FMTi3CYeBUiEt7QXrVq/W
pQ7AmxMHdi1mBSGwaHFdwowbfqq4FcFmVITKKFkSFhVoCKhoWBun1j/5ebKPsuCoI/Pf9dDYxmzv
QejrM/meAPwmdsO1Z9XrqIJPp3g6utWI3ZjdbeXqRB/p1oLPbnkUmBVtE4Qt+el5pH9pgwKj53Nf
6O4+sE6FdpboFpVEugHhjdsWR9m+hCgaW5dCv6Ddg4LUCINub9MACN03L34D8rhwU8wF46zDP8tj
ctsWJa5Wbc/yUFCAo4lycJR0WwnDXV87ivZpzyQBRovHU+W+hpzbtvFGxfZU6eG25tdFHFJujTA9
oI6y7WRt4WKZ3SjAXoiU+QeRwI9XmeQMQ+7ZrCbNf5FAr5Nvi3BAjs+LOOvZj+HgKcaliVW1c62t
vguKM6lLraSmgxOZ+oOgGfdZ9VXQRkxQqxhWHlOUKUZZ9JStjYJGnm9cmmjYOkD6EhzDWS1A2wtP
E4l2BGQw8RZ7muLsme6u9884udpl7Kv8WhVdJuVYJufMf1N0fN4PnFNgvfLmFwh0B93Zzzf13Cy8
H3VydaRKVtaeqmIGWJ608ZVz14AkH19Ekfb/eSRKPYoFX130hqbAByqDdVrEdIcc7yskQ7qSpCCo
Ki3ehnMZmKirASCjxvZ3H8pHIKMN3OE6kkW51S687Uj1NGgvwvkjCp5zxEzC8oeYV6U603j9/FXn
EDYGrSkbzzXDcQx7svms2qxSuyVMk1X8zdJzW56kZo1cb//d/4ZoCp7AtyPVgiVUx1zb4/24k9A3
SkfHAmFzDX0lCGK0iL7ZT5x9lIg+f8WZdQPAHoCersmEv9OQw0/SOMFOiGsuvcfcugqEP4XXQeBf
4t7MIWbIVBRyQCz4CHonhRZFaUsnuV7a7q5HcxleKkIwVwz7KyVM6NnKY09dyjXPFH6ympsQuD7h
+O7zV54JHv59DsAeU7hHSQnBLhOsoGXrtsnu4Gh47VJuJhbG5BBgDMwPVU4qWg+TRNA2IwVtHcYI
HagZLNW1YyMegNJrD5BkVUAZBJlarBry9jbcfP6Cc6sHUzC+NS0tcGiTwfWqrGgKEx1FxTOCfqHp
7TzE4SlTsHySSFk4EK44s79elpoWGQv2tzSoP94AiRnmadFCAQw6LK9r7bYh+e/hOvVWcZ+59y3Y
sF5StVWtEGmDCxDo2LK1KHgiXgwUQ/uBJc8uxyEiLr0TsfFK1aNt0Ecnp3lTpcdSd9dJNmwadlyg
GigfFF/00r7TidHRyP/eKVA/UVKShxSZlvC+TREbpldVU2D1v2pIRYz48CXDorC4+JKfvfnk7iv0
om7UmDcvsnsBdU4zfSUP+1bGFVH0AcLobdlyam790qkkNFXgHP2V/FjdqKmtzVHf/ogqPAXAIqDU
eSyV9WityhgthNWIDTfSxD4isN+dp89Xl7hJpu/MsY+ADCgKbuHJbOtS1sVWyak8YkZdnUuTwsrR
JEL6fJi5zFy0OP4dZ/JtQ8TcwDxCIKDUh9pG1+Ekk94ADaiHc+p9s5MfnvEf+sAqglzUgx0wvM7k
1bJYquOu5dVC95jjEGmdwFJWxuui/uRMzA9e9s9Ak3czPPwKgVnQxQmSTbHvhiMdPPzi0dwOiGZc
ZeEim0uYGRAosC4k+YBPftyinpQVkeZ2cE1X4/AgD5cMIxghjpJTiM/Rk4+ry9jf04H97kuEU/Rz
i+g5M419iwe3xn4lOI9soVtQrbrmZx7hX0EzGBHeZu9ZuFn+rJuvcsVehSahtvtseJWaejdGGW6f
bzHF4GTppeaKKAZhASBXOukEnpMsUDPzgSIinfSBSMvf+toGOa9Vnh07e8+AsrSR6Uo2S9oSs5NH
7fNqUq6Y+uQec6OGnoaJ6xlVxmiwwd2eAeNElb8D5c0JW6rFwl6Y8wbiTR1qfDZmwH+BTbvAqkyr
hxHWblofsBUOjxsjP2rBzm7qlTxG20aBXlOhalUnq9GkaN/i0hVbe01/QFKqtv+pqGzl1TaUyFXa
a12kIrPxtA6d0WQLuk3wgixsw9Qkv7FHcwMTl8peYPQQtZ90louowTXtU1g92QlkAgQ8PGHo4j8m
6XMS8QdRSZReQddZ3asJm0SRsd/o9kFjPQ69dEjrep+2iLdEyq6hpncX+L+HANL7ndFe6IzAbZde
xLfzK/lGqtrbdiy+ZA0iQLa7LhAfrc3HoqKc02gIOsCqry9AQ9ZCsLPh9+YroeIHaaiRj7G3FJDN
hUkgIzXgodyofyU5ah7LclGy1Gr7TN+hAFl+lQa7EcTxzw++ufOVuqC4T3VD0OM+btXEciRPFmYn
lD1hdSbNCUrnInxnjjnAe/wZZrJ5Ut+qULcrUNQOwcxH7klczkwhMMgQIoqkPLKujeots6udU75S
GbPxlfv8VedusvfPMDmVwF+FpTfyDGNzhDBLgXcxiZidOFoCDr4fYFqvbbl3GSO5ioqkNUOQF9VI
+ophurNgA8nFwtvMnQt0+P4dahK0y6OiFtbAUMMIKU05QZOFgY7nw69+PLQoui0SIebCD01DtxAm
Jcob8iTp04vIGDIQbHclMeYY4AqStptOydfxON4gaVzql7Iy90NiH4Qsk8MmrbCKyZUv5RAdYJe6
KYLDz2XlbJ0iWVjHs5P77uHEzLz78oGcFUmUckzSo4cfwNfw24X7eg4NgbzPnw8wuUcrmqL/SxQm
1zY7TkMpBnwqo0V10wWPeNZvHOOLbsOlkzdR5QBBxzepjY+oLeFpMeB9pnEALqLWxExPQyTNMDTc
P6juq9fQ5t2r0zzV4sYDD+Hx1b0x3qTSUl1o/tWpFl6TDNQiJ3OvlnKrZwMgHLC1ansOE+kmL54q
TLXGzl+zzK1hE+tIqoJeitxjIR3joTgC6CUm7NedFHCHYJknJTef7+m5RjfH1p8Hm8y7HxZOrQvD
KICO1bjlRhlg8tb4163TejuMRyP5kQ9fxuLe/UbMqiEmHm6Ddi1BXx43yY1jftO/wt5fuENnj9V3
jzVZKqOTdiZY5CuoFWWLAGQMGL/luHV22dMa5WSl02/qk3NVbrMsGlIQSa10AhTJGIsF9v/D3P8Z
Y3JuImBvwRDlpKGA6yBEU2YIl2J4m6XPSt3vqlAGXHjywxIY2baCORHq4Jrt+NaQsBLQTsIdtIhs
TFIXWnbzH1nUoQSd4q/U2jZdxdcdSH9UHDnTeX9yAyD6ny+xuTOd1rgQFQPypU+rMkkSynGeMwpZ
F035Av8R/apPJ7jrnw81N5vUoKjFICxNv0T8+rudHHqOJNPxv6JcjepEx8Qyfv7/DTHZyIEd230Z
MgTfjIXJEJL/+PkQiInOnEgGVEz4idA6+MnH9yjkPnccMMF3BX6voVx+9TgWqJfFXP4e3ALfRov1
W+FsKRmwiuLR2LjAOdJnyW3utMJ47tXntih2eZIdC2FIDxC1G4QDDAie/rHN7TOtmMQgt6/OPhhI
QXtT4DjoN2pZ7bIS0IQtI8we7pwehOeILCA2R9qKwXzd+5U4cGSxlyjx14SkC5vDbpxNkINyPdnN
qQXd10kM5Vob6lNWT56v/6iNVyzVHc8/jNX21KG0VsCMychmREOw7fHcbdt1CJdBPGYMaG40X2TW
CDKLtL8UHBJl0EnO2D7IuIJ5GNfTr6gbfx1QLXd77771EaWJjJtUsR9Q5U7x/Rwe+9K/NjCyNN1o
nXPQKqC1xSMt46E4N3K+a6tq1yvVVtN3Q4SkhKU+i0pFRp4O2mhtYyaU+cVKPIncZWuHj5GYv+UG
2kYS3LTh+CTuKVHwGHnuUN4HAVop0g9TvmXbrRpDQ/+xQbM8OmS9aB1DYQi2NdJFoHU0NN5t1CbN
7pcb1muMQV9N+ssOoNio+IcnK5XfXfbLjdNDaYZfHJjwCcVURDAdrB3UMd/VkFd8zzxKvs0XRSMe
rRyhTqWfWJ7QG7d6jLaapR7U4G2gNCm+YY4OsLCMyJO33jZ2CkyYslUOVZujedWtdM8AgSxvW8Pe
u66FFOgjGq6U8zd4JDWRDC/GOA5Yjej/pPreBBJP/aQXYOfiCMvJ87RbePxt+iIEeEVHJk6Svaki
DY60vHnpSm8NnGpDsasczZ3oilRwAsXNWyFr2avpgVK4wzfzhRYWRz+iF+iDAYzbmt1rlZxNYlvV
uZQuld7zYMH9qpMDog0lWdNIgWuVGnSxkCXoZCRak3sZ4g23WeSre9IOFiJdOt2KD2VTYYY47rr6
e47BExFPE+jPSTNuDIVJ6B5dTcYQ9aViSoL6t69IOxWZACdBvZS+P80JHlS0c3LKYjnFnCYDrDg0
a8D1GSKWuvqgejbpULAXw2mkWb3kbLqDEf8qAUB3FtKoNZ5AHfKKyZuI+rLohbCYnrYKQLbaxE12
EApLmECMj1X7ShplpyABjWSreD9SWTmK7yP73wHJxL53QK/P538k0AgV7buoTvRRuSrpG9PP04QU
Aeg0D9/OXm7Xtf8sIc+wdpFh6XkcuDQA1Fne1iXxnIXS9dxlIxSdqVvzL24XH8+0Rm+t1HTIyUhr
OZu5bEbvcRFrMHfZvB9lEjdog9HkQUaphnnWizUlyf4OgVVzKVyefRsw1SJsEP4Nk7SvU0MXKCAV
GjC0pGGcglydSM9+fhPMvo1qwXJA7Msyp82bIIgiWzKpcPmKIC1dhvbkcMahuLKofzU7FLR0k+Fw
vpiiCPXCCnNNmHXXzdoOTqDEuNogE1IO+vydZu9ow5ZJvcjOnWkDUi6T1CnaBvZGJdSJ0Jhk6X4+
xBxL04Dmi7gTnnyiXfJxrfX43CPTDIOHQLYLUGpFPBbdrv7s4Q+EaEha0RUC8Ta+GFq5y5JHNDQW
v+hs3EeNncKhjrcGVLaPT+FqWqArCZ7XhoDX691aNEDLq8gx4sHUKm0j3ycmkS08XN0PxBKiD9tg
FBbEPNweZznus6UGwGwtwbBZuJhYAGOYxryWlg9VbgChpdFppnu+TDigclPtQTfzH8y7eBDkkcv0
KB6hp5a7MEFzAQ5dYUAzAP+QJJhsn9SworDtQGtCZDHHMz51uBs6cGDC5hFtTj9/xbqbMp1JH1EH
sYS+E5J64kFQCeNmGRcCxzm4FYw2UB2AaK8YvY9zBchacv2SFZM7v0JkF9G6TrJfVcChaD1Z+HiX
mD9W1Rl1IkKbnGQEFKeSP2BHsGrQUkhw09Isd2O2mLoWMmYQHtyau9rJAML9KkJnF/vuwRv+6Rxc
udytFJDUPg+NtNPcdCHgnuu7GyCGIGLplJDNqXBxXTpuFxTCiY+s2n+BgS9oRfnmyeZqAKIByAs+
SjXsG/MBODvEC5LsLFnnTDbIXH55GZ87O+OqiWmehgAGh+bHD6yqqSMVo0mSTdyEX166p9ujE0M6
3SvFhpLHipIXytMChcbCC4hDoexyNrCH23LhhJh9Gh0xAAseCNi0yfrrLfR/Kw1GQlo+IjgieLzw
b+3fy+89V/SxgA1S9QEp9peckyk5etDHoOuhZvLGOERxVyT5Sfgv5MfWf1aJwxZ2l0hapwUNBODw
YITvQ6A++dZtk/o9ZW+I4e5FawkIzlBxcGt71QzMCU+V0+y1EHWpJT+jOeMnPumfgSf5l1zKja6r
WOPUcYoSmbYy9b0R/erUk8us6uFtja4ZvlapdERbHriFqt52LSHpMVF+6EGwrttfhoFnR/fDdZv1
OJwVTiLlmzvq6KDDqxo2vVEtXLJzF9L7h55kdNxRiYLYFLslfetUhbgJ+Ng/n0/J7Hp792EmV0FY
5o5WOeLDNGsIwSJp4YDAihvWT2YGC8fr3F3+/o3E07xLg+V6dD1Yd1fbHvI8jGVQMeJMt5cmfK6G
atnsH5BEWGVNwXBjrPZSludioR2hKnoDEnRA/O3ntnrJzU2G+ern33EW4vF+xEktxWB5BZYOZhwx
Exo6GNzUJI7FuHdVj2NiPdDWBWDvdNZ2OayY3cu2IOo65ORcnx+/69j4aU9e+u7irJMTJbqOlKk6
Fc5j6i3M5GwMAWmKsNmGuvuXHVlXqZFbj9nV9MjMq1sH2gYQPs2sdhJVZHccv2HnrQHU89rk0JOf
KtpPZlsA5iqgVAZJFRftUScNWZiK2X2DaBYPZ3LNTJuUriUpNlbXkDukb2l5iOrnqPThdZFCU8mK
vyDM1uv7ClJRVGmb1LmLkZDr+yWdgNmt9e4xtI+TUoaNpAQeciBcLMLhnJiSrQVFC/4YJ+zCS88u
gXejTZaAkauop3cJW4uFZmGTIcoCENEDghQqZx6HOdSwxWbFbMxmvRt3crI2Tu0XmJxel56LAh2O
t6qwIaSEYDBmFq6C+AJzj3XokY+XS+j++Y337gEmp6TX+IOMokF011I7kfcYGzL6v9+aGhjkQQRG
l99c7Oi/LrN3A0+Ozqr04DNH4dVeFeRp1ZAFfXG0aDM694Nx18ivNMMxXwuW4AVzC4vmoSF0smlb
T/vVoxLXhmT8Lz1FKKEVRxvga7qnXd4X54V1NXdkOwrGMVRjRY108pZRHkQdoJvwTjLPQYKbnKHd
yDDMQ2/tc7SMFyxasVLUaRIISiQ/h26d4cjl5v2tNQTbXhkWztq59wcRBecB+yHgdJPSuFRpcVy6
PBIJO5bG4gYXBVXpQafBSV/68y9wPTyn8/x+uMnJrlqRPhpoF96FibEfHXoPwQH3xdS/1VxEOf0d
wWybH0hQ+mzF6R9nd1Q0U3Uz+jJR633lw2BwEf3R9lmHtfeVFW9f2r7djMC2EhlVI/USaI9q9N21
PPQCLq96n4tLWFH6tU6OZlcqKpXdfRJhNRut4L4TOofEzE2K7It+DinUCQ6bis6Kkbcb4azZllS/
ypvc2HIdAWDYNDnFz3aN+5qqv2FdMWYyIi2bodzY3fce/Ai+L299wvNTB6Sk5qKyWcYPXp3vAR/1
0kW4XWGRE4c4s1hnjrCokLbmIu9zFrHDxLLoUDRH0mfywVOfQk0a9uFdIcjHyGBGr6RettferWix
jcWyCAWQtpnNLDIsVrmMqMK0oFHkqAtduaYUqFU7OVp2tBoUZZsdZGrAJRBh2882votpNsSQ9pL1
wy5Rw/2YSNuuDbZK6v+sNWeXOfKm7n6kg3pTj99DtTnoVXVL+Zb68ld+YGq6iR1mKo4PtVrsQmWk
AGluXHWgblY8SshJFukaDIVQIs2TGHEDJnNQx8cxclD8hCQzaCtMpW8MhOqpvYkWrH3oAQFKgb/u
2/MgURilrphJBiL0WQsJSadNk61MBYkg+H2gXB3PJKnvtxQKKSZahbwG7OzU5D4J9BfeyYZ/rlZP
ZXxffJG6hqrr+MUHABd5F/reUvrMCUuRWxgXgaZn73kCtIL9UYjMrp7+DGSFIji63N2REuGQa7c2
F1GbDauw3gU25ejUROlrCe01e1q9m8bJaeW7WuIZkvq/Vozja5uc0dIUSK/GXEjUZu8d0AA6l5/l
yGRsH6/3xNeHyAGceZe81b9b7W6ID6xShFO1te8gaLEJOJRfPz+LZvsvkCUhq1O9QWdskh7mZc6s
CFdUsT4l6Ww55+FsKV8VbEiRDMD+srH24Xga9w5HgiXHm+JbkSnoJL3m1FAXnkZEMH+djO+eZnIQ
O+4Ye74BKVzLVnjJfwkguK7Gr3QQ1d96sIp+4M9dLhnUXKHEn406OR6k0jaF6nJ0F6tvEPa3dbKm
zDyGe9RYUw2ne9a41ymPBq6kbvrsdfmDzaY1MmnroWkSJcdOx5MrfmrMNRBwT2nWjvkmI+II3dSP
bxA0wun4FIMS1BDDyFVMwX57QfKrAKZeKOFJCaC4UMqmY1o4v0rLvOEYo3nqntBmxLzGj8oz2u6Y
QPXrOtkL7psowYu917rDHvZHT+mPYgZbD5RR0mn3RgwVTD0jrgA4W+2Km9CDkaSoe/EE1D/BMJ9L
LMo4iKsAZ2dL2QpxYMjt/3FhU38Qstp0nzWRW71L0mrPzM1AE0bDaJNtCupc4IvLtdevk0B4OUPC
t6V1Li2sptlb/c+wU7xSlCiRrIUMCwXHKtQbWJQSHhWkTr0XnDpjIbCBMT+3etlDmkKKaDtTYrba
4N2r2jCjbXg8emd+pS0nt8Yu0NDRAYcK9xa5LCxQJHBkFpdhX26ScoSNjozUIxC1CpxIiEfSuWgu
HSI8RbSP2JYp8Jg0oodjPmb+sHcj55BnBd6pr2yXfeR9DxFdzq0SmLP5NTQ11FjkB/EM+ADty/Ds
J7vaPsBB1O6HASMe4idJt3dXrqG3wyFT9HVk++RmLzSqVI8FUgnuhFiPkoy7Gdxk4yJyzaR+oH6s
soTovqghlvOV9qhFCUvQwjbtzTb0DaVV5Mo1X6jEb6SMDg4yl/TosACgnLKJqHvxV4G4X9fKPtMx
0hNgOSBe8XNIca4LezIrHG5t/6TF+iq2/LXQB0rlBz+miytfZHzbZFw/09HaCG/AfKDsXSMCuM9R
jDMISJSdqm0yI9mgrQHbhJpXGor6b9aZe8P4SnEK+7Yq3tKjH9J9XGJrsw07jGI3KNSU41bhZYyv
GUA6UIy70Rhu2hqyAwY2oARhuVOJv6WlfG9I7jclzuh0XUyaSfQ62xRTFP8+Do2V4v4oI2TmdNqe
gXyD19aIpY4kfw0Soeav7tsamk9HXZ4jLv1iYEYqjEtRIYfwBQXOfAgTfA6R/sHbORpI+XwMo3pz
N7jGjjLFpgu0m1BZ0WZYGUDyGgXY4SVIe4I0SO/qRcSCiCVRh+ObpBmtctQPArXdoXa+t9h05P7r
Dk6xsJtG2CLye3Sduo3vZRjh3WGusCrBkXL+ucExrXroLd46sUDd0knoDg1CECUv56aY8NL5RNf7
UYlYtMnZdqIb0JRrKxkpep5hIqxM9JS51H2rI+B/TW2F3uk5SX+M3cEbb1P3vus8aK0nm2w2e2uK
UxE1q3CA3JKrSEYhIkoVLZOOuWE8mL218Wt7g8DgSGCshEgQagh/C5FGe8M2t+hahuarSFpV5G8S
xAbH4KeefW3C1wwr+7qiCXFfqM+BbGyy9hiVP3MfMcljCV2Y1dJ2F2IQsr7CfAK6atEzMExMVoM9
cIwb3TVX6VaT+danwb/k/pvcyNuiaFEgv6TEMjAVNcvY9aGyLt1408nduuqfY1M6YSpBwxvRPqiH
cX8RUk3ipw4dWVEldZBVNPtN4O0rLYKSgQmKeqFxCOwa7Ss/kzZo99AX9dJz6HGG9iYa+aBd+ZJI
rA8/E+++9BDWobn6osfybsBKRvJasYEJpob4lNF5bbEnGu1bX0WMKYd+2OKz0tFp0LvbGCHKzmU9
gvjgtdjqSkj5zn5IaKPGZ0/bWOo+jQk9q8swgCCr7x1a9H7p3o4uu83Jn8TizL2XBrWS1DoRUAiD
aJlYsHbIa7QMT5BtHt6pBixlAilZSTcxGuQ0rCq4EU2XbbnAuoQZRSTKRpLbv4V5Gff7LNtg6VGC
8DBQKrlUNmhuuutRjncfuqyiK2FG5bEdN6mBWbWq73xYmmTrol7RxepB6JFl9qtIgtLuttVGdt0r
+RNJp9c/gk7hPsX8xR4OYskCjxizWwLyk96ke/LmtfAQTtojOfpBYwcHAno+YKnpv/iWSk3qa2+c
S43eCB/Y8ap1FpsE8c0N8u92dWNx50XUiYbsVSqOHFdx8EyrJ+OGUJRNqGRASKIbvXY2certuJx6
3ViZYJzjMTiInl1+dNLgLtjEMcAOdlGedAf0knyLCvQu0TOM/Z6jChV1+YixAU5Jyg1+UQ6oCDVG
P3Ps7wS2RYNu07gy8Ak6TVW/KSv1JOTk6M+tzWEttPY1jr26L26AxYc2WUr5aGflQ0Dsvoximqmq
mjDlhVEdFzUM84+RQW94TVb4diiKxR68fD6NyDrBponJ47ygYfl5iDkTFDAi7qnCdFmBPvdxRNN2
7VSLiPW4jEGNuFX4IgwnuGGbrL9fbAHPDQcSknie0jH9CfHr70KfVpMkuLoI1yreltZf2b2F0SPC
MAJ/sZRAXBUpJ3GsqUCiwMFTh9x1db54N1hYFO7otVp4BwjvzgI0E1ONdMxuN47pAfh72BVH0f8s
4D0MBYpkJ3Eqk3fRV+HOYUOGAhefmzCHu3IlpHOKJ6JKm/uEV8TOOLphF4SDcuDoK/E6lTyIPQqn
kNzuTIIQFjVHA1JS4PH9hXDuyg77+/VEBg+sWJVlEX69f72hzXI/wFa2ztpdBngU5SXSlcI171Ou
RWYT+khYhxC47XWtS9sGx4vBiA9uvgfZQqeIqxkD47OQTjYeE5gYIWfCEHiHNG05AM2tYfRbH3YA
4Xq7S0VcAlyFICJSBdzqrAHSKahFE0J25cUC0xu4p1QfcWZzjm2/HZp6S6y+Kus7v/6VB85ahG+U
K30Ztzllq8vuNvaOvp9vxPY2vGwtDchc5MPm81V+3Th/fSsKepatWsRe9mRjJY5dlaZphHcKdrpm
XK08DnK9A4wNtHgYzYMfaeuMJihcUZ7DPAK+xI527MDZjRyASOWKoIFs4lX0xR345nXRL+zFmdza
xNr+34ec1LNVJURIyjCpBNKlQxAHKeWKAzSwoCMu6XXOZdcfBptsfN9TI7lR+CJlD7bXf2kkAFsA
l5oG7a5Q20fRORwfTRrz4NuIR/9Dds/45FHQnFCPuZa9363eqkyrvBKbE0F8E8kkDLj0Y321nFWI
brGgqE9cPNaS6MWcuDDdccO4Ql00WJcft01e57rdJ0N450oPCWoJ5mNnGDDWzmgwUYUhxjVvZOsF
UuNBXF+OirgokiqyYezZhttcvmng1yBFIII7cZkKdCYd9QHxmUT8FcgPtG8p4I7P1/Dc3aDYAkTP
4UlcNZkwwxwH2R9ZHTAWfO/cm5eMuCggcltV0rrE2vq/jIcUncV+wTJyUn7J+9A0Qftdx0vtVyof
QyPgIbZ3KWNKH0sTMwfdQT/2z4CTuyEzR80bLD28IxcWlJYcPAqSzvUtuhK9h9vkFvldPm3cnNzm
TQtuZUKuz995/pzgrkAhAUkReSpybPVSUVqRHN5F40mkMKKt5A5PHBQxtdlgPHdWscrc9s61WlZo
vavD+KBS+BDhuqlBrCq/8aMkgwBVBB0HKfzPH3GuHwRI688jTqoHQeAJQRU2Dr0YyHQkbwm2LU2P
jCZBDLcX8jit+TOAM8gHvSYoUrdwUs1VkN8/xLSWAJJVRmxT4e6pjqzH0YeRuAfDDhAYIEdJfkRN
ZuHFVTbm9AyHUgx7WRU69FNPyDh3yjaMGNMeTxH2wQjfI2GRNXsMuwLllYSBFlhK/C3LLwtDizPh
76FBrMHWluFrT/Ye2uJK1sR0KHx6BZatIaE8biVbw+kJTyOFzZhvhCD10GNkQcbZt92mTqw1orU3
Lr9tuQ57LZ789UgAA6muCNmDKeA90Yq8TZoGU/lym5TVrQ+jjsYgaZ7iPZP4cidzUfNpKkBlfBgf
NfkU1DX4ssUW4dzFxZz8+yyTI7U39Mzt5DoUrXksxEkUEZbzkG9bXgRzAaTgVuJmA2ke4sbH0xtC
S6pIJUM5ub/LBASrGNdg6kTkphKcoHwlzvHKRmiFhDK+jKTAffwmaoMpk9WP40Ydl/jlsx/gz1NN
ifyexBw1ecVl5pCG+ccSiUj5hGaTtORtPPf+3JcE60j6AqidfOo2DrzWiJCylVFGTomu0hvUZCT9
qeiSzeItPbfu3482uQNSVfLswI/hrflbxCRpAoqqNw5vC/trprduvh9ncvS7atmXZso4NEdc5Ffc
tfrFOI/mamh3db1xl0B/S+81WUU6soxJLbTsi2FLcxFEMheMki8dG8rMsYHvuBDLhwEDD/njYnX6
1PPiOmCY7CFDTXSw7lwsZZMETOG6wtVS2rTJr7B7+i+f0yS0QbwWDdtp4pNIhkJbClpbGJ4ReF3l
lBMDlEzLyNlLBcqTMnrhCVKcS2Zi4rtNDyXsQcjw4DkiHTKZxyyUvFQPBe4VBL7Gdgy7XfqFo0hK
lS0lUif7H9LOczluJF3TV4QIePMXhbJU0Rcp8g+ClFjw3uPq90nGiRmyVMHaPRvTMd2S2J1AIs1n
XnNhii8NePIhw2qUh6YEvPk/9UY0UkRmJ7BAQmkq7QHxh08/T++5zf6flxS6JN+/qmlNXaPGbEHg
iTEAu2ZPgCJAhFl1AXNyfiT8ZjSMXqCgnqwfs0pGNRqoHHPF6uNeZGgy3AtSyr6/+/mlznH0kbL7
71gnWz1rosKXLNbM6LjaTVccEVsUyGD2vNCqEgEY9dP4//MNTxbM5JvUoFMAyXCQCpFUmfvPhBIV
QMLqn1/xTDsCGX8+GE6i0NFO2WiOXrQW5VLaEbpAGpfh3dz/v9Pqvg1xEifQuvbRR2IIzks+GLdg
qMKJOv78ImejVAwJQLwxGo3RkxVY162hpCrDSJtaOVJHsdqN0kCcxTiWdBtrcjhQtYH/Y75R9VuQ
KwCUCr0AyeLK5rbqd63zu6ZiShXt50c7t2K/Ppk4Eb9kdZkTl8o80bDEPBW0fWfcAsfCOvriQMqn
CczpWfN1KBEufhnKT4IACiNnja3s0DbQA5BQIfZmRbEdadBrGJTSAIzaq0LFZuGNIqxd0yfH8DWh
zMCJaNSjaw1PZQUsOUCNLFjakbmDwJ/bziqiRhCV80JI4qiUFzOtuCZLxkAD3ZqDr+wiuV6L4kpx
bw61F6h37MoktyCYzZDHZpfeaZCkFBM6CunRQm3uh+qjozLb8KuqKxdBSyepLNfdXGDY3txmco4Z
Wv88yXepUi77ovv8oANeeHq8a5Ph1h7f+xfkqe/8nRbqV2Wmr2y98ULjppQeIVZTm02b1TTo61p+
soEMikarAX9EDCsKClUiPQbx/KBnyPlozUYZp+1IJ6dpaPBkEgXZchOUb6Pe7lrlj5aP15kc4Enq
oCxBJVz98FHojJMPSYL9FhxnXg8A9C7JFskc3Pb0TKn/sK8o+jf2XyyUUC0JdxbNnyFfwGNr8D+m
ljn12SeAidatRnGpK6yXsDsE0eA5WXcrTjl0ru6FbVI4fzh1saNVN2NTmIyFJ2r5yBHQIsjWjIFk
rxeD7miGW+gkHWF3Mt8mElae815Zzybtt5LmoLzlVd18fhfPRFiWc9QQRS3VK7IVJZ8XXGerMe3u
J3iPQDZysJMOUWJgH0UvEZVMADvhPqWdV/f27UyZPMgVdzDGX7X+4jDVaU8te+Lzm3GEsZ8GY6zc
pEnrNiVNcAYXTKvaoYGod8fgQS+7W9AbrxGYrp934DkxNuFW8p/D4aSKZPaK0cytwAzUDlYU0rKB
fQhW0HiVE4SoSWCi8rHQ0f6+Y1e20QVt53O60yZlV4oGYDcUxHq/70s7kZXGiYEgh5in0sPAtD6i
z9n6hwxd8uEgeCatsYLQRG01L2gHkJw4t3lpLWZiE/C7rlwYTOSlitO5IPPLg50yT6bB1/vO5MGs
3FWNK/MpNcAsLDUSpT+qujQL7+cv8VlJ+ueEQpyIlJEMDT2Y7zMRKs2oTzUDKuDUTHrKod57QorF
9G0PtA4dz3Uav9E3vtIA6frdlsB04YfQYNE84+AMBkBlRu9WFEJKOVnY8D65lYEFhcDJcETQyu5X
QB82r2YPWmtkziCoUhQ85aXeS1sFw8+pXRcOtWoJc255n+coTnHyXBcjsppquaeEu0rxT/FDYC3m
hzgMhQSvjSvn0B9S5A9RX3RV2lJNDuBCovJBGfjniTp3aQAK+/QHBm95Wgo0el2Ds4XiPqmscCHI
s7soeVchiVG/+Hmos2EOclxAiqCJC4OO799kzLJ+UhO8ELFCUYw3mRRtPlLcnvGwUrH6dX6b1g7u
ws/DikDtdCWA90AeFBkwkbZ+H3V2qjBRO7Dc5BtIxaAwGfTr/1X08XWUk3CxHBFUrdsSwkm7i3Ad
IcjJ0Qe6ePee/V68CsRETGX0TxLSl5t3bKwwLhqaOESJ3Dy0huHCKv6vyxSasyOho4T5EmcKQff3
edOKqLArXCV+5cE9SFi/vhcGYIAyQsSEhFxeQZkVnJjHmQ5LzKSDF/AnF/Pgs89h4vqIVLyJ3drJ
mWYUQy9NhhT/6h2qkuMuU4+A7U3rsszjuYTG+u9Ip+xSCW63Jc8BNiDFU077GTSrSIhhT9M5R6vr
Iv747IDgQNE0xjzBPpWmkZN2ikaZiqeaLoliUm54gNaF1LiCbwpeKkOp9efdcPaKQnniP2OK6f6y
gGTKwGrZMGZTWS7NjgQWv9AsM0GXNPHne06ohEOqVaE3pPba5AL9+RkuvfZJ4pFNVqhQUo8B5VyT
wVFBEmrymAAIJjYQAwMm/88jniN0CP9ZG7YhbA4Suu9vXQZ14AQ0eYTOTjmMrl0ekUpGq3ERRMd8
3hdhLXgskoHhOA6ttGDFBCAP1puHoandBGsP0VS88Fgaw56eTTRiLfDAVPnhhn5/rMDs+tkA6yZY
FCXNPBG2Z9MWsQgEDejAjOQJ+FgtKj+GTb6LLj7BucPx6wOcHFsRSsGod/AAIlqYiV7nKhHfvqIP
9PO7nvvoon2CEjPlJtRNv79qi0ijFA0gSkkZ6JRqzZ58swufTOdgBq9gSX4e7myV/Ot4J1ObqL1E
CY3xLBFGk02AI6NAD/jLyq4JJjGiur046tnp/PKSJ9PpR3j6+CkU0Dq6F3AnY5/R3L54CZydS0ER
0OiSUDc4Sb+iAeX+ScxlMtCrC6Vdh78Ngb8/JVc0xaNeQHiuLkyomLB/1iryiIIUjwvt6X0wdZmi
ty3kTVneC1oESR6XAQJaSI9Q9qmcfQl+u9iieg41hN4EEJmfH+Hs7GIGBREMZ0D4Gt+XUGlJAwKC
vHYvIzWeLCEACazpReH882vny0Bi/r+ckbnUlnnYkeNDH3T1/CiUueBg1BHcyFfc0oJqSR///+vl
ToOjOXRovfe8HHmkeDksd4FKXaw1iTn69yv+Zw5P6SVFoE6pigP1L6E4YZSIuzQflGCFFDjWqcuL
ncUL3+x0qer5EKHLxaqhYwbE0Y6e6E0wfz9P3tnQEgdPVAdoS5D3ntQ+FLmzU2rBGO50sC53oxWs
NCQ6w2qJdZYM5H+2biPLXl1sT52dzy8Dn2zFXp6MupzJ+OgOu4O6tpG6rATO2Tfv0Vj7+TXNc7HQ
p3yAjQ2X8Hn/vjBVo+hzO4XObVZPepN4HZlvWPWuLqGs+yghOypPaLF0uzTuwI2/lPoxobonzD2q
cok1bVwrq6apYFJgjBf9Df3KA3wkOI0rq9CuxA83RrLklmydI5+slCuuZOkGT9EWQQ/hiiZUJjPV
WidO/RmmtFFzhfB3bpVeV7GS7L/imoJHUWbRrYC2+YgjCkeBwkbIsn6axo+xw3TEQeGoO+JN4rfB
ataTdV8Bn6NrpRnNU7VqjHQphGUaTPt+nsWzWTKKAYboZBIOfG7/L9vbcgJtnguoxxRZwoDWMjje
bFwGACLjkggoPKokjRbLJUTEJxVcA+7nSF5RtFLM55RWFpz6lcCq0Qy/8HBipf6zQS2Ce4GRMIGp
f//E2aCaVA87rpBukQCwRQMqcq8kDOsRaroGahz+ll9yCjckhldAAqoGsufKt1HK2TaXzvyz8Yng
KqlIiEGROwkWs9bp8mgiB8BZNmcRCdavHnQr1Rw/HWP+p/HMHIbcsEpdPlXa4ecJOXuAoF1D0ABV
6J9+SpPLRWwTlUCIoI6WCTIcbWcnugTpOnvoc7UZMsIl4NVOSVKIFKbtLEG1LK23KkaKq7kjGaYa
5ZbKnWhq2NndxYDh3E0O/e5TAIaE+JSO0CHGMUU4xv5KgL+WVusG04Ycp2NDSuh7Carhxejh3JH1
ZczT0kgcmSaVMsa08/WMOSzo3n7ZZCtVxd78wl479/UwbrJNka+S9Ys//7LVQqXvEMWAzdnJglEF
vr8tjj5GJT8vEvVccAKL81N8AxiLcRIaxFI/lIFMkl9S4gRAvGqWD2h9+PN2/u0Dh7X2aeONj7jB
2YqXRMtAKKkt23kJor/SlyZgeFHyXRvShWv97GTTMSf7EOqqpw0rrTCbUp5gLksNemZ3UHKoX1L+
w4mBg/DnWTg72cyxjM6pkLU/mQREzZKkK2MMrZNt078ExapON4PSXpjss8MY9DbZKbpQ+/3+Tc3c
MvzGYEfihmA4hyS+FpyNiz4mZ3M2bnNx/MBfQSP0+zhIVzXWPPBNpwyYlf8QQXCIfnWDp8fbScJg
axGn0M0fYu2um699aRX4aw0vrRli5w5l958nVxUH7+nB/N/HUU6/ZCs1SltGVHj8wEH0OTpolb+g
s4GcJnfoLxvzQ0B9gik79KTSmekZ3INN9Wo6x45zczLUzTiBUytV9BEzZG9ruuw6eM19MlxYCZ9S
S/88LNavlEtMwwC1833umtmuCyROKH/2khdk2N5IKGHnDe4A3apxxoWBLp+c0bWp8zVlj0VxhWUk
am06gq+Wp4f+QpGeVDkUxpbXqiS7ej0uwj7fOWPkxobmaqOyqqPBNfq/fYsGXQs1LCi3mC/3Tu5V
jQx1cmZ9NHedNa58iAY1taLIDm4kTJAaLI/z3lo583DhviCXF1HQPy9vyXieIRihQkb7/vISkEFV
KxtiXBWzOo5yDh8D6nQYyR5gh6Vf9VeDT2t1WGSxvVN90DJhslKxku6U9WRMXqVNXg7orISjhdIP
IET4APIHGc1otFdq1G4Ip9IicWPpQ6+qGyFw5YA/Vn1t3SgQXptXddYW4yC6RKD3jXwb00BJkvg9
5SLHKGqV27ivxShLomKDWp+0TEZnq0OgynrnJq3vVPhBYQ7/wHxFlXWTWqvWhGIA/BlciNuouTfp
2BhlD1Ffe+I+VoPyLh0ncdKSvnhCX1kctLq1KAH1QxesLN0VlBzEd/gZiyiGJrrmazfswV0896tQ
gYTyihZUbWi7Hs0sTcJYe6j2UrVvVXNRuEmRPIkupwVW2bDual1bAn+ySFdGLGcFUFsOfNRqLXfG
pEu1j3Ovb6W69Hrgz6K5FFghgkPjQsSFAagpyQ+8RvBYxn2HdCUtTKgh0pWUxpuxeJHityKvVzQ0
Fq1x39fZAl+2qxTYuCaH23JqtaVN6SpJJIxSiNL0rTY2LlRRGc4OJZOiN1zYOEjjbJBR8CyEUYwu
f+3j7KkqcYW9saBBRjSLlFRadMpxDMNFaDbXArDky90+nTKkD/OnXBA5bNQdu+JR0rwOJ3lBF28a
1avVe0vPt4q9qacrvTkMYKkhX2Stuqv6cVFOH5m40idAvZT1Oz5hKR0EzXpClBJJka7CEry/r9AY
ALgE7NmGvDLrj9f61gciAgJ9yUNpmbaaCPmEVJg2L3wrBea+HxtWq0TsKi+DbFGpH8G4DWMQiDUN
1b0UphvOQqP5m/GfBDovpCLBJ4oYXuiyT9bbmBwNItxi1DaFFGMX/5btE0B8ncPOlaRVjSVUUpS/
iv7tE7edcqPCilPSLap4BZQ5hzWcvszh/Qw0IhMOjdBvVBkOJRKUVEwj+oj0VBV44T7eiVOSb8J8
H9YV1JvpXoudX0J+EmyA22l30FJ1I3s2Q+jT+7TdBX5xSGEO1DKOCurBmd+EeqfQhBgcUL93tlCE
3KG4FZFiVIsCcVW4L751lcC+Fr5HbF6KtwJnz4oJCFBhuHPpDizVedVBjQOYjxc5/03tLiUSCtyh
I+x/SG8MWjrkx+Yke7OqrlGyZ/RJBu/Fzso4y0Q+YzZwbUG009UDfU9rZmlDUszU/Eot/WNi/ALw
QIozb9v2QN+DOvnvsoi8mLyioCFLB064Qgqx05CQ2pe8dIAOhS+c+K1AhEzmA4JyNGK50zRXpBuG
giM1aoSkJEFvQkDUMZVqofjcmPr7xNKT8LnPEK6sh2vKqlYyeNDMIBj4w12VWc8qlJumC3A2YGHr
+kqV0pc2E/ZUllxC/aM5TCtLKYOVXuwDzpmxiZDBrq5j666aUk/kfHAn4zKhlXJgx3QaFD72t3jz
zql/SbVQnzJBO22jbjfaaJoF5mKSQgx97if1F0fCEB8k6WEglK+VYh3yE3TGzdpyU1hewsxuXLfO
6PGdOWHoPrdQE/mGLLzeWguFUR8d44njDj5Su0ue69arqofGwa9bfxkNHITwfkOAmEJylOyRb1l2
UukpxbgiOPLo0rya+FF0dbVpzL3eanfi2QWaIICxKolyawuKQ91QMZiyVz2WN8iRrCDqsHMwkAHc
aEnZbTiw9PUUCTr6IvCfMbsTNftkKJejhCaS0bnI9T4lIAm0ATIRSqVi9Zrw9RCBY84p7oxmus10
+l/TK8QVLxqwdaiW0hjtsJVoYKz606734w1pSIk2cNQbm8T8mGPaA8KEUH5KnXYFXv0GFIpiv2L3
EHSG15nEF/FGbaGVslrN8o4mr17GmwyvuzyyPQRSw2I7UygYEs0L+R1frxc6iY4od0GbQf2IFXfI
wZHMtARRRRDTLtCb/Wjf1LOPPqEBiO0QxdZS9XN0M1Swp48mq4NioNEdBjvz0tGALgc64QEDZquc
Iei4UU2U0B0i+qLBDpVgDJFcYbCi4T8oJzvs59xADm9pNxWEHHEYryRJ98aC/j4Kf21Rb+ZiC2tm
qP2F2HeJou9MjSURWVc+EU1uNBR8xrWJvu+AO2ym/dWyv7PkbGzVeLYrIOL5YgC7ETr5XsqdjVME
nhOGe3uyNn7a34xccxU7YaqHmzZG3icJ3yGrxynhS/smSy40Va3EqOA21bwSMqziv5XJoUB2K8hb
13yR/xTNXdNuU3Ubkl0A2EQXCps5fLtK3EL0ndjcwPe8anosCqLByPTkVF4YaXYbZbHnp9OrEtZe
relurTXLtPRvps56kKVik80oUFTXQ9UubBiplrqfjRe5eplbDCK7YtEVgtAKZS05+PVLnoFcgVis
kxDklbGqIotIcER7b9w4+Es5pe2KozVNX/r5Wilecp/DpbUxC2ER6oo7NRQ/k73ZPuF/65bje8Wu
kP11Zt1IwtcjJRKf/uacfbklSlDzaqJp5hixZyTTKrlNzcJVsujKd+iMm7kHnA74b7luVJAGFOBl
AKeqnsPpLLkVQnj3yboU1oyz4hYOtrOTO4SdVxJNqJaztP1qrWjB3mghy8QIvtjLMhiWhVzu8mLg
NE52KSNF8fPs3703RV+7YwdnBLapBMYmHa4jdV7VOFRq87BtYJSNsYF3mr9wwtTLEBbWbZ+15i+m
8iEEIGS3kI7RlWizHn3e4XZUawSC2TWLDl7CjHVmiTRe5HazspLYOQFsGny9QYgtgUajXKGlK3OK
rjQrcwPrSqoefXVt9bfT6PwqwgT+9AolL5cS9kpxPpIxvC0mbaXw04qZL3w94Ozc2ByFRaWuZH/0
KqY4Ngw8v0CVV8baRvY4tm5D4AiK7OVYhmuFQXTvI7Yi3c8RXmKAOuocZ9/ut5Gmv62iyF07AVsY
PvWxtJ7qaCWbxbafi43VxAtbSTcAadwaRyCphoJW3Q1h5ZahvGmVbiVjlm1Z8yqPc268nsPsua93
enMdNeEmjFHWIx7swQwhQvOYJu8OnsHqoC2dbD/V95LxniNPVq2KUt43GnY77TL2Xx3lAX74oF83
OWLgCpdhpCK//zIYz0p4o8oPY5QT3pSBa1SoMsHHglwn0k7TQkgmW2YFca7CmrNRcu3XsA69OYjW
pS3f9La/HHNU0Ckq0vfpk2BhgYmdVD6bDtXod+hAKDeuC2M9MOs6dg960wIXCw8JLiixD2R9gJB7
M6LgzNxt24yLOV9J3SNSmX6ueHjs7mpJRx4DGdU3gjUUB8j5COxRIVewqmJ/xSCimvZgJ2sFqfC2
i73W/KXztwxZ0uGv3f9up3UKaaVSHyXlxm/XWhe5FX7obZdvZPm9V34b3cbqoNTbXpG3t8q4HljZ
EklHreheMay4i4bAVR6aHVJJd+GwiJ7HW+WheEfB+y0+jvfwSvVH+UF9kB+kA7ztOzTLHnKurchV
Jjfy3fGtftOOHHGP88F8bu/6t/k43E43rG/rqDxZT/W989TfjYfulp3Tv7X3wZ/hoXgZHodHXPqS
v+MboigcPkgEuGz8/k1ZqtlifAtehgf/Pfo9f+jv9nPBDBDNHboH46O7HR6nR+UQ/dYO1Qusbvu9
e1AO7Uf0wpl9KD/yj/pDegmhdHy098Nj9NK+dY/GU/PgP8ev+QcrE5WQ6p3/q38rD+HH8K4iQXcc
H4vX5oMDJcba7bn+3bzr9yPI3b/Vu/ESQzN8n6GY4iP+1/nrlK72orwMd8qf8C9b86Af1EN3Jx/j
pb7hYcePBsDSe/wxI8nwZzgigtVG8JBd6c90nI7AB6U/4x//d//Wvw3M5ZGJ4kW1g/08ftjPXEHW
Y/Rc/pnu25fyd/DUcuoUZL4u/+4flXY/HH846e/mu/XSveV/Az7kq3xAZ/65v5HeVZ6n/GvzGaPc
zZmQJOc9pL9q5o63fOOb5Fgdaz4RjxZzBtcEvOLpnD8zxHlEat7IYAzxC/04HBkM8nv61+JfINjj
dP6TvMH2ln77R4WDQkW4yeUf0sdNvVY3i/ajxPM8dId3ZosbOnuujkTF1p/41l93b/wkfzVvEgWB
F/9IgS39G79EhEVPk/hDiPzc8O/lq/UUOG70Zz74TIr5bCGfdtD+tJ50Fa7F/9pV/bv+bZQAgRqP
ciHhHi7phn0t4QmUl2CwLOOh0Q6ihojwvNoT47wO3ZNu+os4i29Fil/hZmPhhlBxSMvtle1jVZ4t
k8JZpFgpNL68CNi8eVMAS7WXOsa2/tYBkOwSnGuTvwBF5hZBwd3ZobVPzpwd5+zZJhmhrzrLd0P2
4o+NJypdfXsUTpHAUUFYLqhHi6hawBR9vfozDMZGdJdzdPQBxlA6BpC6rAiliB+kBLwnE1mAQEAR
VgTsWdFtRO6K6G6AvpmT7tBUSDmwwrLCULp2lapZSkSUQtAfKhGRYzjpa1R9l8InLEAQgNicljTB
XkTbB9z9TPpr7yXSMwG1pNYokm+8F0SxyayXY7wTLQ1eUDMeZc1fhjEEqnSfGIJBVwsik3BopMNE
fFxnSCpgOyakFaL81gg0QL6LlNqbUq5NoCNjsqORrtq7NP1rApIoqngB85T+aCekHoYSVX68DBB/
6MLRyzjqmv41R8gjCxYzXxIbtCi7t5tXFGQKy8bRYm9X8n3S1X8wu1SxIHY1M3pMkdRnpucg8wgv
yQ9lX38QDRuw8VkK/S99rUfZ82XcNxQhkBigbyDOfTokdKQURM+KUV1lUbU0iuNAUqaRSaNgp+Wb
HHUygQUV/ntCYqlJ94Hve/V0SDX2lI6wAbmjnTXrhGycPrdgXyOhHHKJ2UUG+dx8QqNJjQG6PlD9
Cd1S5woj/JKVYYH5hqR9CCCPSLzGaQ2cCsOGHgOI2kAMHVoYX4zb1jXhLzXBOmWqhfenDDjyQgnz
bGHMlgXLmcqgap0UxnJdrS2zJh5M5sMUbB12IsXyYdyk3m+/fUuiTTzh2HsdKjsqJ432Eai/xrkj
Il5Kg7FItQt41bOVZNsS6ovIu4Ip+F6os/qhkoMypEppHaiF0Pjwkc64aIWjnH/v/44j2lxfuhBT
wrrrJkBzGRuJYhUVtwEHIHhVljc/gcpkhf481ecKsFQggeEqOqA1POq+D9nIQYEt3wBJk5nUhC5z
nxGcYzUVPOvaTdptK1LlSduogfZYzI85GOu2BRTfcQP0D5qdrLT0Y/QsiczCj7agyA0bp0h7UWT+
Sg0sNIPe1Ok6RlLFTJzrBJEWxXouuueiLAA+J4vMtldD0RIUOcuxfh0NBfBpSGauLqLy4efXPdOX
/va2J03LjgZXOUl9LKgkdPmF0WrgYjQBD/fngc60U1CUUGVQejqYzlPEXD1ZFrKbMC9Rx0z9LYUL
TgU0LJDtH8oLfIpPUNhJHdlCEQR9HM3UkAM+6bYPNDlKRWN5NrNzk0j9IsyKq8KYML6vMZRVCo5O
RNy79CYKVYQoU1C92jKe+doj+72ee08O/naAVSis4LxI9UypkLIoVlkuU8C7G+Ps2R+6bWsjY+Pg
1OLbq0lHHgr73rZSVkHj4cl7rVLpdVWtP/ggLnvNvrXKdNP5t0Ew3fizsmwo84J02if1JVDK2e8q
dCNB/EAOP+3/VoFkFgkeFUIVgbCbcxUdFE6vi/DZs9/VBM+KDQat3lMgXKiT8BkzxGpIXTRe8Uei
+DN1KFdFRz353yyiL4OdNLCKwBxaTL5puubLNh48lF5QcrSRxxBYeOmSeMCZUw7MG2ZfmoJQNrrd
348CQxqrKRkg89vm1QAlQ7rlxEEz6+edcU5bwYL79/mxgMLoJ28VKFMimYPgpndvQXQnZEhM4l0U
TIWwQlT22wzJMCvLl5FirXBf7kObY3An25NrICYi0nPef3QIwlVwQVWHaN/4SxS7RcsfzisYY5PC
/3gRq3f263959BOYQRJ2RZAHYFLNqUKY5JW6HqIblXKnhG+BvCZUyHMXEsVAiwCN9YWUrcVFQaSE
ptLFfX9Oh/LbTJ58MAfmQB7Sev+EyIJVjNEaE9hchZkq0NtqzWeWjGodRGDVOtcY+bkgGaF8p6X8
lqHtclHy/VyDmxaoBuoNGAYOK6fNUARDiAYFZrbvrxT7KNCio72P8nQTNXhJFa8i2unqJzvMsRU3
XalUsNO4JR6h8fZKQ8QPzYcGgC+VPYGrEUZSmoR4AVoWBB8/L8ZzeCyQ/mhywGs0gW2fHJ1jIUVT
0KNyK1KdVxkxt15Eys2fUd2rqG798uNLwc0ZKAVWIiatb7DNeJyc3EGQYZpyjOCBC8EoAf4SDTko
F8jU12Ab/HsEASlaQaJSiVmRDZSIrvtI2xN+WYXXy++atiZMWFj5sBd7Q7gfGjD303ZcQAiRyvoT
5SINe2itVnyJiH3p+U+CMyWSfGa0+rxD2/LGVxAcK/D7go2JVVZwlV5yCPyckdP77euMnZwYduY3
6VyVn6c7TOzO1K8q/dr3UFv1r0UAz1FF30ij2CeFR4lS2M+r5Nzt8nX8k22vDp2j+OKN6b8wPqhn
2jUJm+0ih+Cc4s63xXGype0xDjSVIv+vVgHWht6fsm0Qqsdulaa0cNKjj0amlMbZ8uLg518TdA82
LIb1D5FCiqVUd3pec+x2sWiIhaRv44W5/IQn/fMxAZITr8BxAR/4/ZYJ4DoRC/CGaXAvur2pr12J
axT0vgKDqPI3crdpbNpoxTriDG31l1aeb59GLOF+/qxnz084VzB9AWw5iOZ8f5RIy6RZyYr4V2HG
C1Hidx5iCyEnNEJgy+6qVr1C0UYwozI6A1a5sGL6BGhOxsaLJoTyfGP78yOp5+7gr4+kfn8ku07C
aYz4Bo1zXQapJxGVh3lzbwK0HVYpwIXGy7eOI62U7qFXLDchHaTlVVLC/9C1FmnYkvvmHcwHtn9H
pBbFOpXqA1LSPz+qJh7lnw8pMNZo1OJederU5QeoGuDbiVwWyNXK2GHUBNdHIK7byno3q3iHUt26
CIt1jHcpEHND9z1BLdSdP06TbZPJXNo9oFdjizi1joqYQ4IrNMhonNUrk7Qy/1NMQD/IXxP6bjV5
Z5oOtz+/xzmiCehKHH5t6C1CMuT7lBepkZl+HxH2oI0mfCZV1ViDvddp+5cBE0spRbSX6NMJLPIg
2MG6srzwFOLU/Hc2//sUJx++jvQW/lD8KdUi7DwtMVHyK8FsTfeveqULjNwo6vA2Qp5sjSy7I2O/
8BDnP6np4E0PFfEfClMMlsBKJT8SJLsi3enqvmT9xTolXlr849rXfgW+udPzPR6AF8Y+PwH/Gfv0
Ji7jKbb9IPxcThZ7bCqGvY0QsJUAwmBNdZiFRPIGWNwoTyt/+lB77ahhi3b5YDh3EKowFqCTwU5V
T0XzOspRFQ19VgT+idgrJGuU3ijQmJCUL7z1ucsU/zdZFBZk7piTq6Wfc1XpWuBipnpXmDu1vI3p
1swqHcG97/XapqKgKgdrU1/kgRtKyxBRAvlmCn7pxYU08uxbf3mUk4M5A3JazBqPQmrToehNEjXI
KnYK64vCcudOua9vLWblS52jaMxeCxuGSnrkkTB5coACYWl6CV52Nrz7MtCpCIJJf6mIegZqg7cC
8IBxD1ahCTb6k5A+iu4VOgCyfOmjipk63csamRTVFPij6in63fFb0D42V5xOzTa3Xdt/Nn0fCcnZ
a2fahtQ6qmBZyY2H67frOJM3+V4AwCUbX+E0aeN+jIoLYee57fX1mU5OuSSVIH3PRJ0icf30Cric
j4ha0T/vLQTRQLMx1qlwpxGaflTLWIKg6eLc6ORqUfqEPC3tvg3zHWOMl087P+T3q6WtHP4Xe0lT
hGUb+o2Wdir7ZNJ6r7KR4k6EKipNg0JdpQBLhDMwHDoa+cKCoaslSiQfdUIPGRQkTqzIL4kyZjxs
rbFZlBejx7MRz5fnOl0ObVU5eakiJthQWQ/eACHv5A5cOvAvdKcsKsZGcqexz1KEZ3FBJZ09pB2d
7ASv2ePPk6SeO+JJuiFlqAi5Kqe1IjPry1KOqfeZgvXb4gThHNQpWUW0VER/IqJLY6TBdWCjVz3u
hFfzfZ/EV1PmLBGhFpeiECvrZIq/wcGc5+1Ftum5MihJ9n+f8WSthp2ex75G8UzFxCiXaO+iWeoB
JLPoByBgTZLzf2GLJ/Kuf1bvl1HFzH05lEx0fAOzYNfi+Pfp/bw0gjUgQ+t6RsJiB1iB2AQ/D4+i
kq6tf/4un3XWf0bX0EMARkwhzzjJcfJCke3WIBFFo8MPU3qjCigRxMjL/ai0YEnwsWhp/PY4AEh4
zSj6fQuT37bIQjT05eDks4rqOVsKleskyK+ExgbQhBlkFKr1y3g80rMQvDCqcPA3NWBaJhkjXklC
wNaogQWro5vRhar6+BEODnHdlFBj+WtodIeRpRitdp0BdBt4BtR7twmYXOBgXXstVm3TRY8/T8q5
G0n7Micnl6OiyYbR9KwDkSVnYDc1IYgfDR8XBSnOBoE4PSoWVVtRCRDH55ePP1qTY6RRzvQPB/wn
xxQD6Cd8RQS8AJif0MaxsjdSgxAZ6166+/lFjbNrDx4N5A0OTuWzSv9leK11kszQ7OjTUWQPUAPL
WXVj6yYYgXGf4PiUYnEUFTG2mCBL5nxNxSmOmiUY2balZy6be2Uw3GSkSPtpjdpjeyFgohQNGmLa
vj8gNCQE8FITAoexb63510ARQUS2aggsgUiKIpVq7MnLhEDipHICoco+6Av0FG9TuflVV7pnSvNO
mrvtgK2MA9vIppOX0JSaIsebii24jQtTcy5C0r5MjZi6L1MjWYEpqBmcnspaw5qhKsCwZYixxBjB
h4sWN+IhCzF+1dx04H1He5FO9lJUmRqQVgCBKY8Lnb9YewFY7qb1h0kFVaRySJgLIeIRoXMjWZR2
sTApIQiqpg0bNl2247jNEBun4Cjg4ha7wHjBklFkxWK+Rhx5lHWd3ncB0DAFLAqM+NbHaaE/Qoof
ZcQdR+oxxgrdXH4h09gmaLeB21+M3s4fmqZtIUBJLGmfinQ7kx0pncrtVzoNNuQIupWOK1trjk2n
e63N31ybi+qSYMrZsOLLqCf7po+LXO4CrhNbuk39FQi6iwJn52xDLR2zUhkyNrx4S4QdX1YAohhW
b+CW/Au3BhOZJRWBkVhPvKb0l4MmLxsAnwoSzWM0w0Fbq+0rCMR73y+onFEiwihGzV3fSRfoCaz8
3PDCGPcZ68MC/JqEO2HKZ3HzksxjyrRT00uOytqZtp6gekKfZ3tr/6jylnJrj0UwE+SDgyzjCrJc
5jn6tAUi5rbxKkqwE6Dmrdrh/yHtvJrjRpp0/YsQAW9u29I1ySZFSuINQiOR8N7j158nOXvOR0Id
7LO7czEhBSUVUKjKysp8DdACd8MsFmRI4tRHZB5tnBLdI4bQqvPEHdC1ql2G403wA2+wvW9HNKLr
nI55hCkKUgk9q+ucEvMpUgkSNcDXcKxmiS3lPAZo3AmORxyOmgeSTHtR4+cmDDYVqtcFGk2mE28q
M9hMz1X9JPsxxAvJx5B1ACcsaqc95lsI3CQVMFPkvcFShobeUyxnu0bPX8eMUyHj48MuTnKUVKyZ
9rao376ggozBKbJfeOZo0REN9nk4k1qfnhxIHA62yuLiuhgvaYsc+qHK981ufXNXzCDfDqH7YAw/
ouGuSABggmq8ZeHC+QLbgqQRvVbSGWVLry2djqbZrjrln8DHEYmz9uvZOFlTpNBGtU0utaaxSKd8
bYgmTeHxMKOHDD8VGJm4op7smcCEwTqar8DEmnpfUuk6M/apK8HHsRdTk9nlMAU5Yxc0SbCGwv1t
hdCUFIx9wEnaU0XITCDeumKkgs3IcOZWq52KUBZldoOuIKIpy7hojgpKB3KtFe6LzUlqIaPk9f1d
yL4fu+eouQqzvXiiyX7LMEQxXffZSH77fXvmWU5W92xsNIgBtCrRmFhEsijpnchoI8ERFKO9936b
bXaJaKolHhaXTExxcA0SMKvZld4Nhd5AdnT2VpoHEW8mGrTgMUhAMSVRNGNnV1tt+pZW+ZnvZp7a
Qh+fdHHqhm41tRpg8BuanJnjsTTxjYv6HUwGfIGafa3U3/IuEXh0WmWXLS5LPR0JvGvEuJ6GRIW8
XYYJJVq7okJOOBML3kKt1ijW86Jxez1+936r5a28GFAdyDQu3gDdsYf+4VFsxWUrtXTU1o9q8RLS
AQopxLVBjCXQCnOaaIq3PeS1PkL55Z8zy1a2xDIbRwaMqK0iIUGN8/OHGvU0r9thjG5q90nUhHLl
KcXogaDHPRZvArU5mtRVyQfPDHxqv3wceLFCdD10wrFnYDNnoJzz7UD4ovgnOyZ4Y3SQxUwSccxR
Xs8MfvKjayKsQwUQLMGiGTaZYQ/drqf8pwBzAp3XrzG9hiiICXsEkIgMkhWYQEOQi9hUHSBsGFQj
m1eCBzu3oh595pFOVYqozuq2ztmJOtoiv1BGww3xkX6vSKZUPhvNAaC2BkKVsOjt7gh2TSxWUBNJ
YOK4b2KGoBFkkbM98yynqjpAc8iuACbRv1vUx+JxHKI+JpCA17OhqEA/GvDioly8EruHr1/85GCI
dsphyz3dXqyDPtTUBOI9Rwobz8GbhrFcmF3Cq4Mzkp2r5p+Kkhxf/2+8xX7vICj0g4ynj/BF96zv
s9oXp25zoF4QZXegrdN0+byn3KyorcocWNr6QXgj/qsd7OUeHzlndtHJRfNhpMW9sU/VurLAUd2Y
6h563xRLxaBM9v+DT/RhlMV6aFFzDKKWrI4KCv5ZScK5Cq6zPgjOz3Gn9dfDnbyiYrOAkDtzxxwu
tkJmz3rkwfkQ3VhIR6QYVY3z0LsTE7CQmuYg/lphuk/o3Z1dICebsGh5wKOG/q//xaYulAwuQEkW
jtoGPIt1DGtA/C85IObY2SSwoQT9aTzFxVWQ9vdgQPG7PDMHEneXcRlFDHBqyCVicLH4skHRl7C3
4kjk/YUmqptX3I/lvGF/EIrwfxiTW3OC9TO8nRn7RBbvajRGSKRw/qRr+Hn95uAC3TKD74bgBV3g
VMlX2gPYPCogvv8TPD4MoK+HfFeDWbzupyElYH+4+dB88xvbBdilwyCt51e3fuCKhFxrCO3zghvE
6iVGWDUIbCrG5SpOsbLtX7vxqEDUCXcjlyKQdauO8BSOd7H20EbKpvLehuYPTiU20DQc4SNMpP0I
R1sNJuMzmpEpmhL2rf89iUvYNBieYWYCm4qCefiUBb3glUd940fHpkjWSnmvz8om6l8rRG1hpPiW
A7nKv5nwgAsDQChPIQgBjg4aKBiObarolw4+H0uU5hJQLDr8o4KZlP9YQ52Iy5szU/j3gmEGudqi
uGAhAiAL6sMMdmVoDFqIKJ8DLgZ5JDy6S5wZG6DHZ8KBLL2/vhWAN8CUBitTX0TseJ5L+lPeu0Ze
Mb8A+ptGeE3wxs7pYZ+qFRIE/jPUIlirPmq2aYepUzjfe95LZP2Y8ycHKHq3z7EanJXDpHSrAOkB
I95M7YM3f7frmzF9coMf2jSshk7dVPkerq6ZP6TQkpwflSvF1thJL5ARRwU4QajLyrZDeac2e28+
av7jVHlQH8H75nhXQy0zjgCyV9Y8r9z5lmeCMPBbYVM01luF1I8djDvTv0/DP7V+0DL9XDg8kaJ9
moRFOEyy0pt9hpXt2Gd4xG1z6Bn5mkPFVjawAXR/AwHl6+V0qsryadTFIaapuu0EJV/Z8VY2UQ/e
OXVU0rKpWzd/xG8WCNrXY56C6CIQB5bKFpGJv9qRc9eXUzdM0o7sQL+xiy5mVMuM56J9nOrrrg4h
eMKTfAxB1FoBpa/D6MPJujWQ1CiVm6jU8c99qP2fbXGLGFM0rEf9B+W9IOWuqq+6YB8E284BCYsd
KLQ4vSHF3Ov5ERCBYl8p7qMGRwLtapVGrJL9T7boh9dbTKlCBW/2w3+1BdFyJt0FJ4u+8llDmlM4
WSZS4B5c1EXd9XMwQBq6mTyfYpW4nwZ8KMd/mRXRi74qKCV6ireOrJfMh0VbH2MqExLpbGQQmpcm
sPbk32JfNsHpdM1OCMgFSPwQiQzxD5GuSAqeraA42ENM9emcZ5hQ5ytJmCnDju1bRSAmQVAhWXv8
1Ug/wA7JyO7a4E/vbGn4fL10TsakDy+8OD8cpe6BvbByTNixCFuVe5r4YmI8nAGDnKox0MDGawRw
mk3OughJ6JX7hZ4ztVAH4ZHOM2w8jPOsYs2IkIHxw0RsD7uugLrQf/8lyZCBbth47+CN9vmr1rFa
eUGsh9KtJ3j929ykm5Y1ZwY6ZadDXfU/Iy1WqmemVpRaRijinHIfovN7wdm70xSCHxDLEJBjWrkb
Mf5xy8McZzcmvwSROllokvmcj+q5tz9VfOKh0At20C7yYEt8fv0isJwINmx4YyTqdmzx0LQ5ojVE
oUeU/qN1Ic6VyFaIaa0DAicpDxgwQRaq7QEKeo+J77BTNzEErD6lZkcmQJ+PNnSNi+vXX+pUCuu6
FlbPBvgy5y8/omJMPbVSLZ4VwXlfzx8F8ZsY9KxMJERRKiCf5CaXAd6Nq+zaZWdMbnsmqzr9GT88
xeIzBg2F8r7gMwo2H9allm4C595nQ6bjH61H5wI7RnjQ41NErbDPZ/CND4r6IyWn7/OHr+fkxEWP
KQF6CpNYZNQWMYlCxxRVHg+DLRKJPYWGAi9daO7pizaeuRedCgcfx1qEA1/vsg5zj/CGwgJorREW
cXDEceWsAdGpotvHt1pKdyFJp0RJYYc3Ix1Dfa/gOp2YJRI1VLSNA8iSdyzrFRl7g6Rw6puUrc33
y+3Xs3vKpp6EnQaFFOCpAS52R9A1ftfWA9NbHsPuCNrmMrGUldG/1arxkIWPjQPK/dfQ/NbGaqMa
ez82IEVAybpq+30tCrzw03CcLkTGiZ5c69rreJovTPyc/VG/bSNrpUNQTbyN3j67qInE9xjHrnyO
gXS891V3Y0D89OvmIqXijxQoeXCMk0Bkv+ZUuaTeP4S4obn4cr+YysGrjW+TVl0HGMZVGFHSYHmw
iyvDaK8FANfCr6fjFGI8m2fuQUNAQE27ez8xd5b10xm94wiswSjnq86uHpxiZ81PMV29PsmuPD/c
pL27yvGm+3qeTx6tXMzY2iaqp1AwPkehOFJR+27U8EbEifCtR66YGiDCP52eX8SpdUnfm5Ow1S7G
mcsZft1SijXAd/be5RDbCAGgVbNrMA3M8OxYm5F2J1zgnqNTGS/dSgEwMq6QgithGhYXVHrmuLrJ
emw7vHUx/+m8Emp1sbHpRVqR8T0gJisc6nPeb9qRCEO/mkNocPW7r19d+xexvUz9Px5+ixPIGDLA
8D2HX4YiA9diJCkdznxxW6MqppMg0uIgvU5gc/v2kwQ98IYb7CzFGZz79ABrquzwfcj6B/RD3oHM
wa+IXpccpHK9FZdsLdmIPnAxOFv6QU7yJn6qOfSDg0Xb0mGSgeVDooCPMtEKurKdIwSFuTlKv7KI
KRyp47ZvEbNnN4ImG+IZudh0F2CVAXJTKo4JBPKmdq9s5TUxj5ImiWdSmU9bM3qV93HQH5F2jlEE
35rBvCzNYC2Zkh48KbSCqExysSJ7ssb9GEVrRJMT/5jt+voFRdOmfM5QxaFwajUYs/F1gDdyloIv
w8ua3I85Qg9h87535nktdrz8HZkdFZcCtGGyDskewnCMfMms56T8ryZlfRUVCGgEswpUDobrJjO3
Wn2dUN/3WI0jDdA9i+auNfFFUH85TXqVOs1eFHUqOtwYV8btFUGQa6H4PbcRuw1VixxlJDoCyFGk
YIN1Kn1pvqUXvkJF3p/+6PY1HuR8Scp/yPSUsOvb+ppI0ofFyq60bTrdA3VeATZYK6jIJLkD7+rY
6fPW5kNMFZHxZ2+3K2X47SjInvBzw8abpXoTA3Z6V85YHqi+5pa+mukQiXFgkwZbvz+SvN7mHFgB
Z76oWU1DuTbYK0gXKuYhqeaV1WCUpK51kRkaDl3zMgwIQg3XQBrGIrsBCTU85KT3jyzZAKaqhffP
t3T6npT3uc8z1WicchrLvFNrycWzmHxApky8v5snhUo+CfEUAa5y1Wub3LmxYISBMMByzk7e+lB9
b2oW5bTnGxPCQEFuAyDKSrELswcpMIvHuXzwHE3+il4tq3mgEUOgnpEGLHI2DtsZ0fVVga+MfR8Y
1bZTL0PzImwe4wbowzajPhorUD+VZ2y+pKtllkcV1hISVMlwFaovPjY+eV5eZ8h1RNW73NsqiNwD
dGTBwETjtrEfFVqpdKPiVNsW1byNwY1JcAInU3TTladg6OriIgBeHXRQMRzFUVD2TViS0QObstk4
8Dh27D6hLzuoy+By6aEeYY3XJTgeiz8gCcTQvslv/XKfpe+87IRZkU0mOx25CHZKhC6DX7T3SnRt
t/ckBWrZrRITxxiP8L82UTCMfGdjg9Di38iDK0MU4oEKvzYudk5cWBr7SFOpYhzZKGxHBQL4DGgZ
ZL/NK8JLpl5Ggk4fChrkoDgbMTlXWPxGxnct9lROQaEl+V7JjtxID+zMELIVlwj5DFQK2PMI63An
DJBZIkCF4JXfVVebp7TeZyENdtTPWneD7xnVSmm+9V6xidEgy8b2JkYVKm+Ue72a9qVZXhJw1BiR
i/aK/uqdPf1kbSHnGiDYO2jksYgAOaxz3sofnCu08HVc44AwXwy4ao6dtcJ2lUdVshCNm2CPAgno
F/RFCg9dDlF7E+2oHC4SOuCeR1rZ6VdzgAwOYv7oNiGIJu3ADoiH3x2A+n/TnfuaVkI2oQEYYicx
vND2ESNXCp0B2zNGdqzqog0toTIsiBCIpum4z2uvAhcBP6T4sjIS1iKdM+VnwsZwkgKroYPAcgwP
D5XspUxwjoJOj4blUxy6tIPpslQHvowS6TfQ62Ga/QSmMkEoo4SG3lBv06iEGBIJQ0EmHqEwFTYK
AuszV3pxkNHsCuKtvbMq+xr/gNZ8gUo8+MNmKLYKDkNVeqkIZWfo9in1KbtX6adtdKR3/vWL7K2A
v4/aBkqKugK1E5KWjvhWxRB8ixLKaEFn3wP504AI4sIuZS6HzsT7m1XYB17lHBmY610ooS7MVwD+
bZldz9qwZeGpfniBiBxgGsqbuNKCV6usDYUbUUKDqA97f1cSDvBu0rhi8QO2tUN2RQdx5gZFBoVd
mLRC2N4kyjqRXnj0blxId1FrwIi988aahjt49Fzk/pYgD5xRjznJgmexrpd+d/ALQ7CtHnPlQflN
I1UrcLFr9+zDEhJK+A14jzu8Tv5Oi99iNuo4wYd251VTqYc21w/sPHsAXZBtsawqQHZYIcKACFTa
m6Jo7rUBPqKDypS9TukN0C7sbeAQ46E1WUGJDbo7WCOcWE2vZrrWiIalLGAmN0gLmalIMkm6qDV8
J2FYkTytSZoN1iqNVWhPffwaITdDg1ARIFaLR2W5o4mwCR/IfPcea+Olm7xdq90VeblWtGNuaO+S
ajb6jh5xl38OegiLG0SMJExNjjAMK79J0TCujvKEKC6s88G5iPPtqKUYEOUPiBeIly03SVd/q0o6
uxSWwdR2rB2xEmiyA15byvyLTHTNVKc9nlmcJTQtVQCHiVEg681v0cSSxjFYZHpuK0kJoB7M1LgD
8kj+nsZFHlkwQl6TzJvKMi7R15BWRxiVO929TJPXd8ljapuEjw5iOuX4OHF3VBs8Pds1PpJk6ktG
DzeMbuYYoFu0laMHYKdEKIsKRTo/6P2lqh70AKWc8gneKKlZ8oJJQVQ9V01xSdgzvHFHo0fqq5Jx
AP0iZWpg6fkilTrEGw3TpZb4IY8jnEWJkCTqpRftgabBrfZgX8bMJLfLAm0tTDZ20jZN4MU3+xkp
u7h9qoInSXO1IpMSVF42N4F9AbyGEMCdUNyLg2ebNiim0QmX5NSLNwHnRpA5q9F5HR2ADAqQ3mYv
8LYhwGDYfgeBAtV9VywQ4Fqd7cO2eJJlFZn1HV0UL7scDpUbb5ICAEqv7xw72yNfwTnHVnPYVSMp
eYhrJnnm4P4GUhZXENlJYf+Qy1rzC+7XCJBz0P8Kmx1CVvN0BbKFlH5MvNUwrJJolflEmVXjdGsX
Zg/dRd4GiwK0X1dx9qtXlW3mdaTsa234nRr2vnOanRSLGjLlxLDuBWioAAKVxSHG6Yl9ULODeL9M
6CQGKotpQubDOLgmlyb+XHNMf7oFmc3FHN/VSiTgtCTjXJvzda9feeg82i0hjHO9S3/xTrSSA0zF
pvSp7XwqgcYKMZWBLJZVLp2K5FUO7g7PUs4yzmPRqAFII6p310H1ooacnJw17sGiBRY3l1qGVhLK
xvyBNExXGdGri24lWGlADa0p36X1Y84xwXFMMDcxdWnGX/Ef43tU2k95Z17GRPN3S3OHrfoiZpQa
t05iJqGz9uI7XefW1z5rzrARVC9Xa6V/LguYaaazAUhyYzTjigwSSChhVfZl17/Sj2C3iy95rNxT
mpvGfCupAiUhG055PgUXKKmvvPqIVAO9diAefCqqpEihmnXy6FAp0or04CK+AkLFSM3dPD4B+6Du
l6TBU1G7LI1XLdIvOFY5xyV8OC3SLkzONLqr7olzDJAtPxrQGrYI/dUVwYoI36Nu9u02QboLWRqB
WAKow0qdgMGXIpTJTWawxpUwcXh0KRqEJY6DT60+fAejq8/63lfT7TRm947OuotXPZctZAeQPGyv
w+gRuYtNndzz4GBqcicia40uiwrZ4+CtRAULcmdqpd/s+SYATTrk3+qnVlm5XHm0KNmiUnxr1QpK
YwAfrJ1e7QFUCQxv6oudgfFNdx10FzP31/A2CSBt7oiZVrsbsB4MbqJ4naRv1qCuXAuNwfJILVgp
biQnZkOLETsI3Ai5S5cmTY5uZEviV9D1d4Y7ghILsE/Dg8RLAZ8I+MUAjdwN9wVaPQ0MZpYX0QWL
Nta/YIgIbz8l23T9YoskPAucRjFAuDg39gpFANKzqT8S5eVmyEGZkPHnvG4fA8+jViMwD5K/up6R
zQ6AKobob+4TY90WzyzIqM0e5BZimAqSgSgPuvfkPwPZGI8q+5R+xo7ooXTquptrQNSUxvsnewpu
QfFDL5WEOHetyxjJWSv7VXP7H+NiWyiA0kAJeg7ympJxdAe06RAFDC7b6BfdqU790VnNZlLLFVcR
9o6Cijidp2zrxuma07Z0X707q77kMtqN2a1cwTnWkZ8M8U1w6mZHIpmOe4kpfv7McuSe7mXjc9GE
64kR4TQkya/sZ+n+qmjvoBIJ4p92NvmyAMA5Y6AiuohFFVec5hBnN4MFnC7DWY9taGLZ56CghNql
wwpAPBUZQ/R598grIOVyW5n/1E4t9Ro5A+MM4YCtn78ItEv6HqxxNX2S+F4GxfriNkMES7QsYqQt
RLwJmWNdDMwBgpjcZJy9dOS52uoWsYY1Nrv5oZ6u0vBc9/1UBxwAAL7NIAltPH0+F3n8MnUNzQWP
35ENV8+k9aw2wgspMakIlfM1yLQz1RVpHPxdW/nPmMvGQlPAGO6BNQuxlHQsHq6sXszcC1rIKJuI
asm/vX/KpbZ/SdHj6yc4VaDV+U4ObBkLf4dlcScoHK/sKO7IAQstoDzS8+fg4uzWy3MSHCf7ix9H
W9SmgWoGahUxGuVg1jVTLOhm3aGYFm4JcILMF6vYr9/xZEn847BSOf7QJs9hliuWwSwL06Lp2dJo
QNloJ1sb7dqvqNilrFeqdwSoLvA2YKWp4GoQZdpxE7pvXz/OuSlf1MQrFrHf4Gd5Q2OOi6dhHeDb
y7WoXBNxvx7r9IwDLoN04YKtWdKYoX/rfiFyDJKbAWYxZ2FKMNvjQOTCihSdtnODnirE6zpVcJTv
sZtYWgXmRjd4mp3Rl1O5fqKVdiC74zCY8nM4Mv3MUO4C05doXacUHSxtSYHZqyOnOEddzVzOYy0i
amBZpuEpuUXCOASWDX7bQl+CLHYgJ/PaP37/IzPzXUzrH6SfoUktFaVOdJf9n1KqOPM9Tj4wW81Q
UeVw/8IZTfGMbGgGB3nqN2Z93/eYTK18a++/tliQ5pyGWNdesPOlF0tK0KYXTXZjTHvjLPzmROgh
yBkCWtNc7Co+bwqqIV6eA3XCC/ZANQkWEEcWXem0OxfkpAuxDHIG2AHKxPhCgTf9PJKLSt7ktQDW
5ZYurOvpVQueqeQh1cKOIzeV6abUxGF8ZroloPw9tIEViQ1uBUmjz0PH1WQYRQzvXK//MfRml6TJ
Zg6vtRbRZIMyoLYmZVCpr6n35eys5qpbxcFlrl7oAI/OPMupWA9Rkgq7TYPeNGRpfIhCVdNUEPAc
QIhI90tFbWQVGgR1ctEI/fVZv3crikTFlT1yw63u25CakNwhv36QEzhYFp6KAbxl6RjJLeYkHAjB
We5xXwwf4mhLWo2wOjchbNFpCp4PQXKE/PUN4PwZBgoEQI4X56pdhS6CMHaEG7KoGCcDWxRBxOgZ
cfp2pCzlv/blPYksl2GOHco9511UZYl99QyLd87NKGpHm7mn3kg+QQUEJ2Y6hJhjUAQ+UAWR68PZ
SHhyql2PWKgBn6Oa8/mT9147RqMD8S1F69O6kJaHRwn2B7dFaivRoJ/5tKeiCzJ+sFjAKhjIfnwe
L4a1HRkTfISA9lOtXNNjotstEurl968X0UlIhGwoWruwCvnv81BFi4tS74J3JWuZVRSl96iKCRxC
EnA0FwEQwyWj4j3++XrkU3Nq6gDXVRhH9HMX22hUS9XMsD+R4xP6SwZQmixf2o7xFXUZqXF9PeCp
Sf044OK8NgrE58sMJCw5Ntm5q7wymGZtzrpQnRto2cDWrDC3ewaa3QOpEee0CPEEEpT/V2+0NDmk
hBCO4wiCGEgdPSq2P7Umpu8sZ/7MG1mLyJ9DS8snk4HA5jAKkA3SAOA5Z/G7p3KqD9/IkiPoQ2wd
Iz9s8pBF8S9KBk4GKccAi/v/i3Qja3sZTYjfWAU7cpS/ZyUfRkMDrITOymg0J+kmEEG77H3tC0a3
6TZcHtHq/PqbnXzDD2MuVqFqRnlu1YypSmlcsS7/xZxGU7hKzyyPk0OZKvHK4e2AbnyezKkL/STK
GIpgyfIA4UDtA1wpp/T/bIV8GGtxI3CTKPEDNIFuym5PY4ybPU1VLqBnBzodsN6h+XwxZCsWa1FT
wKF4OQhvslJ6eLRTZOlrBzJi7B6k3FtSLGQXcBh8/elOAoMs/DUdOfqRhlp8u9mPci5yOauTioMQ
HkmCpHtm6+WV6F+l9oVFt7rrWE4RIljkyX7//PVDnNqKH59hEVwyz5tn2ynY8/WRjE9wnezFgYdx
zsFITw6FrSNsEt0CkrjYjH4wJC04YoBk7wbD9CyE8AR0/yyx/dRZYNmcrRBJQED/RRqowzGfKoA4
uNu4oBPh81AAd5KjXsGCY9Dzy0iyleXet0AzGSQ0Ljnt4twzp3TQa5MEniZwg5YyW4OqkKeSuND+
SaQkhGxAdvTL5ocUOZKzqjruqbfGLRrSMEh9D0L95/2pGNmAYF7EKU8brCvHrVFv4pK2orWOmnrd
VdQM1CubQmaqvwHNuaYclA8KlTjtqNBDUFobNA6I5+mBBqGZ0vwG6iwdQowBqXlYVJEa0wXChrry
PO/L2V0bxbTVuRxJQSqlmTz/wj7AQRmaks5QxZhWVfuADnUNazlEIL1Ecj15K+x5j5kAScB9GqM7
jdMDwKmdgqVD0P6wqLJEqXGthdF1EeU0v3DCydEC+AerpFVGcdaGDBx3/xjl7xgiFg1vKwO/BJVy
OOoUpSDKazoQCNBBc4lNo/5TpaxYo63Ze856vPDBukpbpvde8yHfaJq1qqmrGCIvhwNM4pRnlJRP
KfIAV9RZ9+DxdZxNP38a3qTUlcwBfIf6Dr0pHlexaSx2z+QMvXEoHG03IvZpnNGXOrkkPowrW/LD
iRRYuNso078bgeA2iqRUjswdqicJChr7s3WjU4SZT2+6iGlhGf/Xm5oolE9Pvv7iAQkmpNLMoWI1
6K8Oo9M3hJbsDcmFea7KcErf7hNedZHs6r7Whn6pAcrSj1Q2OD0Ax1KZppvK/Zl1jOdS0byIBPKI
VrkKH+MNo1gjeoX593VwPYUI9NDXoKwhHCYobZ/n3x3r0kvT8h2lmwYvGV66IPA2xQrOvnVH24aK
sAiTRget8LdAcGiLnnmEv6+6cmBTuOSWBQzcXJzaWVfC4TQtbtnqlRc8UPUVeSDIISJt1qhy3w6A
01n5hMT5EwUS03zy6ZdPXIHOPIoM9TlGfn6UxS7IetPuFN+mtADgoXgJ6B0CyOSaq9UkzodY3Qfu
JQ6kYg6Heqw1H/nXz30SmfKvHmKxJYzSVVTUUN4ZKzwHh+yqBtLRvdng1JA1hv67q7WDSBGJ09IM
FVkUac5MhcTir55isU08L3fr2TRAjuNfMESSa1NxwLKrqI+UwXWAIgO9hbMJ8QlZCeReOCR0EZkn
7VisSM1uh8icEfPt22HV2bfYzu0U+w5KTJbcZhOS+aBu6Eh0wbdS2VjtbZg8pN0uBTkXNfeeeeHl
F6Z6j57I6GO4MO9HcDnjmxNeGHm0C4MQIMbZ+vDfYYyH1lDn42h1wdsvFo6lZb1qzpAlch25ERs5
E+uQgdVK598NZ4u/TvLnvr3uv/sXObdNZzqm5a/Kv+2gXh/H8PHMxzu1hD4+zmIJ1WGqUSKDYBDM
nKrrGNFJY6v0t+KLAaNd2Q7WloqRMVyW4UV3zrT3RO1WZsOCrkztwKV++zmohORok2kgmoRUkWY2
+B7ugbqMLBe5F6YvqK8AyDrzzn/fbRhUp1rO/zHlXvIN4rixScjRiQpbshnc6G8z+14Q2z7kBgCm
x659OzPkyWn+MOTiq8P/hcXhiTSVStP7SocML/o2AGtcGCz0oWm/EK9ELlkwJlm+Qfn3zDP8feeR
17bQLaZABQd0kdaNUQwIsOIZlOF77TwFhnpZuuiUHEbAFsalGz5bAd1q5ylLd2h21dqx0+794i4Z
d5W5//phTu4CncKcYVM4gkv8+bvbrQMY1kIlFWAGR6s9HwNBwDIJeO2Q0Vb2mY9+8uWRJBOXWuq0
7wovH7KHqYpmt5yRh+JqZAKFgyAlwj5gUukj//eJxcw0NBOp3UD0Xe5xOzALtyzoDtDPpPwYJMA/
1omPRvS2PEfceaclLsPvx8EWOziM40FXfPoDeMwHhbYN53ar0HdNVfDYOACj0F4bfO1w7UbPNraO
YhYs9qCyy7B2yMduRwPZ4ASTg2LyMoxp9QtFdXZff/MTNsufp2Xx0WPTwzbNYVpw9MJG0ysPnYcs
wh33mdhdGViVBCUGOldZAPbqop8BrCKUD9RE3TjBLu23Z55HLml/zRxtCiFumCzFxSXOboaurXDK
vTH09dzubdysimyFg+5MbTq+UL1fXB/ndAvy9euRZbf/PbANgwWqFTChxcCGE/oVqu+cmE/drXsf
fRvPNAXODSA3vA+rvUwNo+TV6L954lyRW/tYB8/69PVryMr66jUW56+bznWaBjIK1jswc4ML/U8R
XI/nannn3maR9umW2ZIJM13FQ3A07+qr+efXL3IyGnGd+b/fQx7g43QlQ5FW8iJcq3A5qXDMuy6T
S65UMHnKM/nSuVlb7Ne0CLTAzhkMSl+h7xHJJX0PtUuENf93b7XYbq7RdZmL8qNoAZeIz4lqKdYt
CJBAuAD/AgLz6wFP5cTOh2lcHOZO7mBaqDJgrxyA+uPKchZNcGbylt2GGuxVl8cMkaQYX67b9C4e
f9s44Z11DDo30qICMbSqF9kaI9noW+CG2exJqPuQctKZW83JkwkcjY3RDCnJ8ihEJCRy9C56Xw8Y
aszdFXUGEmgcmqGAfP2FTlzeCcGcuKZDt9Kjv/B5pc9ZBQqjplfuGBiara1mb0KDTBsKE4fMusFI
uZ2ukBP4etiTcwnwArMQl5Fd+fmH/ZVpjaUFrsi0g3YHGY2hFxXQcgv45uuB3iVIliFJEkmiKoRK
871M+WEkJdXtpGhqUjv/MIOjH0DSwN6F4WG81iNQuAF7HBt09ABhspXKpEhTj45233JBEs9yG/t2
1T1UuXXpdU9j85B10jw0+nFXtuCiMHj2M+W29vaBou5FZpn+P7qcWgXIHc+VPoNYH8OI0179SqMH
5l1akXkzoDwKdL5d+X7wT4rSG3C5ZHIOkPdEkZWLKk0lsMWbyR43WvOa9I/i0kvpaazxwARW6wuV
barWGvh+nIrFb+y/rrd+5Vw2Atv1UZ6z7rLMWxk0W7lzym0PMbW164Ojyy1np0DUEgfinJtqNeZo
oq6zFlGmPFvRkalRoW/18uLrj3KiLM0nwaFKpFHR/LAWi67vuwBZU+K3MT72KXrxkZibWD7pL3jp
58i/qyCINGAGs+xMsD079iIm9Uaecf4qFPq9K+Fe5faT6txbaOXqLWyVvdyL6QrbzDUlizMvfmrd
f3jxZbRyFbfBTZetDUUyAYjswO1Nr1Aj7829678nZCGoPKDY4DnB4iAtaXa/3Ow2J+v5+llOHXFs
P7T+6dWSeC+S/9itkrmMA2Kzs6duQhGLKgV3LDDeRf5ytoaMogx7+q+d+GHARfxsFA99C5uPnhrO
YR4fhTjd9L8jJKTdElqPgiu3B3ZOexaFese/9OfkkAUPk4eBYUZ0V3fyS+5LSfdGl8Zkt6kUYy2I
x8TgwFPuIhwHWlB0+Nw1o7uBvYM9c7frTHNDNQR5anp/SorqcayiPWpvLPxRB3cTU4Ztt021g4vk
hhd9JDL9mBCSKGfjhV7fNs0uAyDdrbVp10YPP1J95V4EPZZKeyW89IcAl7MfaiaaKPMlntUG4gHZ
oK3MZt9h3+wpj5Shwfs+I3wKpyi/QFWwUdRd+SP18Dlmp219Fn+PdWx6HfSPxfBsu7eeFu8qA7r3
HN5S21aTb53tvqhgRb0YH4PSWQ2A0l0wsUX7c8LmUC0wcDev8uZZHWfc4HG1nKudt8rXHRandVOh
AxP+0sduFU0Y/6L9Nuj2paf2WxzworwGYxtcJghXp/uqAMxbX6nZOlGuEviPTnPMLIQj8C+tEygz
kNyQETbhRAboGPfUCmzYetHtTL25MoC8Q7hrUESMHxxY++30mGpUJX8oELe6GLG+76mFG1QeYwj+
YwwsXBRvLTwwa7OARHMf2cCa9dUU/ez8a6v+MXqXaf8Ym3/84Kev3FvJTVv/DMN/amBd1MSzcDv1
z+6gwIoXq+vV1DpYan6rHAG8Ak9u7v0GZS/twh2/6cl+4FPrMevjD5Dtdaq9BeadgGmrnks4QCjr
MYrjPUngSg+QxlTNq5grkuzMgnvU0BrHKtsZ6k2sHssxvuQ+gfAGyGZoYpT+KkQgh/4oTidTNOdU
o/dV6kEjmKstJofCKOVWvgkqZx0F7jWSJ+89ssltnkmScINxEsSbYTBQxR8cKHdVc5+E31K5+Ji/
xBEkmW4qjpqq3tjxJfRB42em3yaEbYUCsIaI7g68h2kdOn+jxCj7QB8RRqZ9KIxvEQXqZh2hnA9P
Xt/nfxSdcF/juJVDSnD0TXCteIKBpvmhaTchv8Z9GCmiyY2Pgb22/RqDHmfdqd31HEH/clyqAXA0
jXlfF919b79QhVdQEISUuo5nnKDNn4I9wwCGY9TmyPTAGVpHO8U0HUOC4henpAm1An9RotKq547n
ef0eXWtqF+vRNfYBHCrowejO31Uappa+up+B8iE9hF7DVS3dHqXdNS0FTo5zp0QHBcPUEsxx1vjr
jLNk8Ktj48YXMJPWUwwquuJcf63kuMnekAXcDEGxFwX5wZxgkz0yWluDg+STi0Vqzqt0MULKwz+U
T2OYYQIGDn+YRnGfImkQac+9j+aANqMf474TmDVIYn6X3/ptvOFqt8ohh+TRj7qJ8LlfB8oKde4y
Xo/FZnyY6OngRgKlN0ACd9PMf+z/w9l57kaOZNv6VRr9n3PozcHpAS7TKiWVTHn9IVSqanoy6ILm
6e9H9dwzSiqReXtmMAMUVKVguB3brL3W+HOQt+xiA3NJtG4OIMV0dW1am6F5lv3VOFuNcPRN/Z76
O8nlOWUkryNy27X9AIPPSoqd523onI2C6zT6JRv1U1xlX7OSHr4GNjN4lztaJV+TLO3drEBn5Wsb
yiHLRI3bErvIG3eJ3ZMTa9e15b2gFG+L4NAq+wr+KaTZ8nS8N6oSEAUmjqZnweaDEG8yENEQoKYP
TsRBcxGOtmDM0D/rfbhWFAHsM7nq621SRzgnTx3GtYby16PXWKEfdc5SYKxVuqVKCnrieqCZzOl2
/NiMr0ZyUPQA2lf0knn0Y9A/AJwt3MrskSObk+cPxr2skGK/itsbd7wznzJrVXnbqj64AsF39UDf
KEV9PKUivR60rWuDp1+pX2GtjNCJF3sQgUWPLrB3KKnGjV/Bp+MjgPjptfRg0D6cKPHu/Fv8mv95
9zZyxlELcakhL13+SBdWXJg8xjMzpWHQt4aatPYwP2JTV4HwtH0jep5zNB5WVS/pLPgCkze0PnNH
T9ZNrY+q3mhZ3It19EFY6jpzrr0BprwAvu86uuA8nPRj0FeCPhhqcyrRx/478aLb1jlwujbaEOgH
4YHEiF6xtRdW5lQsBBXK/w608BSNMBkdrWOgv1A7r8oKMCc46yKlxFldyF+cdg7RqCUiMQj+l/6Z
FXptTqdSfKMoa11H/2hV9ZsQl8CBvQRv5WAH/mdxUQ1tdn3ebf+bYReuUUd3aj5GLlzxJL3rq/Zj
Y2ydCTwIocmjhIXmGimL80fuZKLdfTPmIuWkZ3Zu9R3oQJf+m/I6TFYSg5T7Ib5Nt7NTWGbW54fU
L01z9hDfxGJZUIlWHdlMr9mV+fWsa6gUTw2PtCb/zIor2ijIfZSvgBjrJg+bVd9ceca2SNf6YF4Z
qDdHf9KHff6zTjrCACpmZliwBepiIRryL4VowcggR+fPhLc5GfeYUOSzU0+rOft+fryTd+fNeItV
SAP4eExalOYjTazB40e6h+zLxbujGZemtsjHWWOk9onBHouXbljDGBTRKh0R1oKJCLZusKl0eAfo
4EJdgqB0E/DMETDsmhzJ7eal+DTTO2SzYDa2/LlwruhhYzua597c63Q+oV601af9ZD1KOqmtXwom
aUi/1/qmorUIRn99FbQfiLZXSVTsS++rphcQIsitijh6i4wOELnEuS3h0BJ4L6qir5swPXgIEUgU
k2mpjMNs0+ufZbSDIs1S+q2TPCDjtHGt4coa1FUe3rjyC67JyqUFqNMOnlGuLb3dTBHZYu8ppOWJ
ds6ZUnKgyUwk+s6zUxrf4LvoDyOKCvPzPRruDm9dza4KWCIEqgRluIkGROQVCkL8fZoGROJuxij9
puGbWgj7CHxwxHFhS6QVzTDvJ6nsRpjRZ4GOgMmgcE6PXSVgQvYew+i5wkGvGuHPQqJ9Yj65df/J
bG5x7FMRfIOcSYbJC53yV44S3Vax8U0vjbXoHkLYDFyww7Hh7FsSFjpdgW2r+gOq2FW4Jlyjyaxt
3QuG9wR+ixjd8gAa2ZAHA7w5vqx2I4Q0KpNrgRvlwYQ2jjuobuaFFAdqYx6wLlTDiLzi0rqMItZP
1eR4D01Xpy0Jbt7FNYHHQaPVgms5JyvpF3Dm/jgV+uTU8pGpm1s1PWoGeqBcxyp9Q64LrT7kEH9J
n4j2Xo8VX6XDiJcJ1c4L5vPku/Tm6xY3S8DaakcmX6c0G+4VmUCyByAdkDSlCe28wTiVReU9onQE
wZZhvD5ab8xm0CDiq8xVEgs+Pw9o1Zg+K+MlKrRTOXUXcBeUhDjNQCqO99s1EwXkEaME44YsIJtM
utb1Pp2fy0nj92aUxbqZpWhNSzIKxm9uXREHtz0AffTCS6mW+XvfvanwF3F0HWqKy0Ky207oblpg
1ki1TMaftrqb3xuytn8dX935jCefWjfwDfwHvMjAYtCCnWEIc5prMUu3bPS+anEjYP7BvpNNxWNR
60Pw90WyjwdaFEI8JQKQruE40Fs2F07jA2yoQfoZc3J+306d97czWliDyLJHg1ZFgKRkx9Rb9xVi
xM2if+3iWCdz0m8Hmw/RmwPvmI0HzxSzQjiJ1JSBCg4NwMBkacImdrSzp6KEVKq6dGROXbS34y6c
TRG2uZZPbFva5f5MiGyg2DQTuajDA4V5wtqgNucEGQkSkq1Es/w/3Rvnl1o7dRORjJpdEU+1DGfh
DRZ6XgfW7CAoUlu7rQGk1KNL7kcvn3PmTY5ARpBLOejB5H9OxlPQ5V9ggKyIwWZs0/mvOXVhaaQj
NKGzgs62hVkworpREJFFNaCF1uqJTejIF2r3FxOEJ6BtM5bs3yMtLs1UxmXdlPOlKb6MtOi5rfWA
tppefkHkbY+x6OjbH9CcL8PnyVWu6d8fnXQtO3gnkgPoUwLm83M/+QZBfOlSN3CRvDAWOxE2UzWN
Os0J2BBKSoMmKKbD2JRGgPymD3lnfYMywjDlq6DzFJCDyAI0NxSSeHBT+anyYuivX2mSP7rwcae8
aQ++aFrZXBjsl+zEVaAZ+Uw1eGN8a+A2jDSSEgQNc6OVPuS+ne0G69GovoM/w+QV5u0cDnoa5EtZ
8aEJGr9WqrVi8nkPWv/Xqfmvl+G/w1/l/V92tvnn//DnF9ie6jiM2sUf/7kDaCieiY6z39bP7fNv
m59x+z/zb/jff3H87//5f7qmrZ8zwunf0Oz79dz9Vv7528eWX9G08Uuz/LdHv4rB//Vx81hHf9gU
bdyOD92venz81XRZ+zos05j/5v/vD3/79fpbPo3i1x+/v5Rd0c6/LYzL4vd//ejq5x+/z4CB/3r7
6//1sw/POf/Mr5+bOFv+/V/PTfvH74ru/QMvy6UEZ2kgkOyZ9LP/9fojx/gH/hWwa8jRQTtSxvr9
t4LcQ/TH79Y/aN7G7wcrBW4J28X1bMpu/pFiGP9wLI1/AAbfACHpar//v0872sB/b+hvRZffAzpu
mz9+XxolFHKh+adaAyoC6a5XAus3Njk21I7PCCO4w4NEXhmlUQxPKqAqtIPkqBj6VvF0sJdvFuhf
X/F21HdR6uuwtq3DljS3XRkL8xOCX3HtHrX0RA2abTOW9VXtyPSltI3kOrUTue7InKzycewgRoGY
sC+gdDn/EcdTJ1Kj2Qs9eRWC01muwls8C3XrtrFTTdx5N6q+uoNWr6dqsA4dr9TGRYBzc368xTME
5o20Cv99FR5CP46T8Pb563S9LJKCHpd+SCLd9yBEKf3RsVA3k2l6YYUXD7tpo8Ex6zdYFGJB8S7J
SgvFKLQ+9yRE0QXuaxA6X7yhjW5t6Dnua1NJdlnamPeuWXsXDNhimq8jzzos7KwBjthdTLPOlFYP
J/jJ4kbaP/suDJFEzOKZLdLrLoy1dCnmwRwkDrhaSPQw2hwpvzm+oh5rtw4jNPBQ7mS2XR9rxjqG
48u9FeUQxR9oQvscehnEunYDmxS8YNSgZG+u0Vkt3Avhw/yWvXFOTfRgoP+mkQFnGxWjZVusqO3U
8TpF+ppia1dJN7g3Xlw6n84fpBOjGC7Pl+bSLcLE5x14M2kr7ZQ0LPEVTEUEsMY7za2MqY2dH2WZ
NGMy5hwvcEOwUB5gwuNhGjxDrcszNI7Gvrtx7dBpfbcEQFtNtvVIKz4lkMyVG6NRqy2yadrGcUmM
x4VwIbaIywtru/SfLBbWJmYlYtIQdoFB+vh7tKx303JUc6oINcVFLVCpbEUCCq+xUtTb0Joc0Bue
dR9BLwi/WxW3CbDPQN8gSZT8xBgZysFxWvML5ry6rkfduMMCxJcO5bsLALgD3RmihBltphrz9r3Z
npDO8GGKA/gmwxxtwi6XaDqa9qZyh35zfo+OTZjNFjmaATkzr8eceVqa0dTOkZiDHgxhFiVYN3UJ
IECrxL7lPzsKcuL6/HgnpoZTCvcCVkmHw3rpOOG+wjsaIuwnx+nJCwLnKvHgnVMDeXG75yfg6C6R
xFTpyCVt7hFrLe2Iq3RtDcON9PsJfhzdq8dNP0X2LjJVEBBehLSPDIP7qhwaP3E7e610cdvBjdQF
+66sEaqwm2J7fv7Ld8tkrZFbp91c1eh7x/oc723sdiowCxacl/GhHMbvddlqa0GTTKnARUmpys+n
YCNRMmwj/YLfurTpDI5wHSkbuAcAwb9TV6wgx8kxav5kG9o2CNJP0C+8QKR41QRFvW5TbPmUufcX
5rxwSOc544jQUGhAzEzr98LcVLVXZrU0M1/zEu8q6lrSMkPrZlAFCsvXpkrc9oVub4Sthlc0tiqr
VlfjK1cd5P78pywM36s2HL4QaSBjlnx/7RN4c7OqSenTQafmKItc3FWqAbtnOsI7dX6Y5S6/jkP7
y9wCQ+c5+KnjXZ5ACAL/cZuVOkqxbk1XHmpLpV1amKAOyj56HmVDRWySLc8KCzFM6sP5b1jEZ3yC
h8GbrS9vGwjjxaKnoeaNomrlqqgShSpQQmnDl3ZZf2+msvhp2W1hX/WKl48XJj/P7c21+2tgMOO0
35iQQy8JLoSnll2SdQxsU7uVZY9CBxIjm7HVs2sIl+p1lOcqEZzRPHZNfFFfdzk8601SUDXBroGq
Xh62NiwYV6CJaiSw4IpCoxBVRoLSnV5ceFDezXQeaiZ28Wa//B0RdipAruQN6A4h22ItIt6UWE3t
GHzQVH+oWdwDDYs2oSFNZ3GuXlrphTGdV9q2bZjO2Wak2F/fuzenmUSz641Z0K3Mlgg4MfR6nzvS
+UB68lIzyomhAN+rROG2+yoseXygq0Ft0CSQZD8glz6owgZ/ZRV1OVEXh5X3/NFdPErzvBgMF9Dh
jca7XvgNjigLPR4aOCndRvseQtS7BzHmftRLGf0IVMgx/v54PBF483NIhIE5nlxCdT7laexXVu/J
u1iF1DDv0Dsmsw6JtFk3F87NiavJ4bR5AIgZPFhHjsdTM7O0ykDLfTdtPBjXYtga+uIllk56W+Wj
+ZR6FqWf85Ncerqvq8qLQ6MsjF507C5GrWJIkWxUrfy+zun+6ioIgD0zPLQG2IIi2eaKAtrOWQWi
GLauOYx7TYWR8vxXnDpHc9YVXjETBYtlHTVMh3zKEJGFEa8a9n0JLqKzyZzM2NYLj907W8+FsObw
UKc3+f1j15VpK9lzjmw/grCoA7hlSgiO/uaEXn1KCINoJ7eY1fKsxrKSoW0Biiw7bVV2Q7rtqiFd
BUOXXVi7d8eGodCa0skCmPbs1Bwfm7bXklpTCqj1p/pjO1AuilJwWAgCU6/r6xer6oKP52f3/iGb
OXoc5M5I8JEwWPqHWlTCJdVh4jqY6b9LVZprJJm1tVSpvgR1oflDoTVXSsDBcUY6S1PwyOe/YZ7W
0XvCJ2DISbcRFGFt9eNpR4HlZgNtKqs4s5Ca2GjwlwU0Qxde+TOzhYHjLpQA3hOrlMN+HAfkrHLk
kS7Ra504T1wf2gf1OdzHFh5/R1rYuknNbVhVbQhzWgxhzUfNVC5leU9MF/Y5Go8YwZlJEo6HSVIr
9VIEL33SAS0Yisxc0YRW74wu76HR7tDAHnJaTmrbXWWWkj2eX233/WofDT871W/elMxr7SrQm8LH
d+38qEcixUwkwIrgJkJAlXab/GubYrv+k2FNeqCQvZrb+Y+Hrdw4U7JecM4CDWpYzxrsGJHpVpZ+
VjXD0xB1FuVRNxBfe7JRl5TnT1wtZv3v4ecX6c2sq3LMtdKm6FvXZbaNWuW2nD7EJberr3tzR8w/
XrjMp9YZyincUMSBkStebDOuWwlNSlr6rV1zdSq9ADeIDIjhZr8yVw0ewxIdjHLOKp9f6VNTpfgF
9Rh0LdjhxXXKK7LQplegHub2BeKRbTf8mLxGQ+WxVARkAyL62PYpcmDnx30/YQDFuN4Uvub+hWVQ
m9tGGup2xLmuLHs7waPdwndqZURirchoWQ2TTdjF0Dir1afzQ7+fMkO7sysK+RR0J4v3PYD6c2hz
DKepVtq3NhLOl17LRbtpx9oR/pC5Sg2SOCDmPz/wqTl7MDPNjRSE8UtqHAr3etyMSeHHrhl9yUQ4
wE+M7p5UWiDOSp98EjYw0bwfy8fzI5+YMt1qLDVN3Q6Na4spN+BZSjHN19iZyXiiYWanDUhu+UZX
wJTcduHM/WCrpXPh2V288MAC5gDTmUlDmTety8dXKdeKqe7V8HtUFYncDijeomPpIZzWCPuSFM2J
9aXqzZOggqTlLV+8iL2o6tgWWA04JLuNrN1410vU+qy+Sa+LKrS2lRpbj4MlLzW0LXNb3E9e4hmW
R8pQR+N7/rQ3FiMZ8rbpRMdjrEjQJrpR36K21MHsUU3rJle+8YaEG68ZNTCiqgK3bWMjcJXo26Jy
++/nd/u9b7f4msVCRFnbGmmeFX4/qsYqLVskZGQEo13vJ3YqN02QBF+bBGwm4DxP94UqTBQTL3Xv
nFwVmmZVYhKPHNsy6NSifkgnVx/ncpy7s6IoWfUQUV0VVY5zVHfazlPs6DpsgdGpU6reJWSbPklp
m7cysezN+WVZHMXXPaJMSiwK9w7x4MLUeU5W6aVel6i9i0lTVr3RpvJbEXEc9XXnqnV+aR/m3/jG
V0GWDoeT9AKxIGAJnJXjUzFlRSZKCg+rhOEo6wDRxpAWbf+5rGx/KqbHaUxge03Gh8i2tmkEC7Vt
D3+en/d7T0UnIqR1y6SvGFu7mHcVsQd1MWDivRlMLyK1G64Cs+ntS/M9ZWYIsx1j9oigx1rcAhxH
0p9RPK0ix2kM3xntOEANVEl03zBx9mlB0uoGUuiY2KKPajtb9Uk6oiukpyPCNYE+go43cyO9zkrd
DXeR0qXf1KgT443iVErCAtqX8tKnlgcXA+uIFZzZAY83KZuEoxZNSU9B3KntfYm6cbOS2qiqu/P7
cMI8kb6FNcBBw9hEK+t4oHAyWmk5qFhBNewZ61FkA0j6PGjNu6qNXYGajj6V95YDIyhw8iC8yLhx
4gZQmJrhUKQHgAjN+/fGSsnAyNo4m7+gFu6LJujwsE0EAQQ8Dn//ssFcRllBdanNzUXFo6FAgE82
SaZp1VMMoPslz7/HhYLLGpbjpcbYJcPMfLPxkbWZt1N75S9bDFbHZSoynImkm/Rq3YU29iyS3div
ESCbyDEOzaEN1WaWmwiDr4OAwlhGXQkMv/C6R3IlQ4Jm2TgeaH2FnyogVXYhi3Fq7anmYBMswkJj
mWvMkn4YpFrRpw7xiK83XfG18VKXxgmzu5BVnw/SG7MzLwflIkrB5GZeM47Hy9FK6dRRSTmFgpKx
yZM03abEpft0RDOqqfp8pyiR8KUBG5Kad9MFoqcTF+po+EXMkBpWZEs3ZjcSEVkoHQRJuNUM8oz+
375QkLTqxNo4crOlPZ5nOvVt3Yu0wNA4xZ96a4Kq9NLoS8Lc6daxilWsqfXeKhJr/R+MDGe0ORO5
UXBfmFQp7CbA0BUgOIMRsiw1U/fT2GfbGA9np8aq7mv0ha4Vx0ouiM6dOEewnuBsGJx1eAgXd7iW
qa0lDd5r4UXdVVr33Sbw+gB9tDy84Lu9O0dzho84n6oTynfvEvWl6ShFXme0niZGuh6LvLuCNode
MquHaL8wgfT26tjcBcYU3IpCkdvzqzw/j2/OMRkxSNzsV0wNsa+6rE9MuZ0PDi+DLxQ7r+4rz0KS
qceMmqhch0n4osV5bF+4p8scBzlGEqK0nUJMS7aIGP/4VBF7eZ02NrgJlszSjSMzNQZBZSXPInIo
kvZ5omYrC+L01OeAoB+SldGnJmvsSyZjOX+ilLnoSyKBrYajeXG+27FK4li+ZllDAF1GjYPut0JX
xTphbR5zkFiXOjYWxwuACIUC0GSWBZCCgsHyCY8sNSgNYM+O6ybxD200O/Er6zU3+6hH+Wj/Or/F
C4/hry12mR0+0gyrn23JmxeJjC9g1YDeRzeOsg2OtfqNNsZu51rIpsRW0OwHaKAuPMRLv/R1VMwG
AS/tp57pLZ58qzYjz0tpAnKUdF3o0S+rSw9BU3+uYu0QJ91tXCVfJSlJX3Ukun8RcpRtfalnZbHU
r1/x2j0CXo5y2LLlPEinQC+DWRmpGxGARIVrY45C2aCxPF24SQuTzFBkJLFV1NvwzKhTHC+zmOsQ
3UT/1UCJ6c4TLYJcA0x05zfz/YRs+nwsXmHYLUEiL0wTbCltUpsDAiYVIoNmOdSfROwgOuoawwVX
88SEGIq+FDxa8C/LWgdM8dOAyzQi6pZr+sb0xCSQ9wpH74INfDcnpJW5CyQcwbdjDRYrB217OwzA
g1e6CM1m46DlEaycpJKxHxRjLK/OL+G7owmUU4PTiqQ4rhP/v7gQetgMaR4Z9NfklQaCvTGhhFQk
a6o1um9WzrRpnFrx81xpiv2oTGrxDeEUBATNst1K2eSXrNDyivJFlCzN+aEFA+Qs88wW+Pi07jwK
BeYEKtBUgvg7liDVAOBI4SIOj9rvauLqNhfe91OLwdDsswOwjbLl4p62k+Gk4Wjnvu4l011Xm9WX
MSucLTRXxrqFD+06NqNxq9ZW8nVyxvIWMoqBDn0DKMeFs/3OFs+rgFsDNoJi8TuV8zZW46qyyN1Q
5VW+5ribn2KSEA3JwLp9MiUFngt3dnny5nUnR0SSfT5/vPbHd7bKm4g6LtmMsNRDFIaQc6zQelnb
WZZcGOrUFptULBDotgEALde5EDNCRiGtr+NHf4kdyN8pByMnmHfJJyO2gTlDAe9+Pn/WT04QDlzq
JBoQiFcB5ze2P668ykZzmxSgJw26uTXjqidE39StDC5McGkuXtcSKzj7Tbwz5mItO91I6R3FI6bY
FN1hvMzHOqn1CxNaBHjgB1QdMDbJBcqGBHkL+ydMnIQirQZ6jAb714Ru9LqdHHDZeZEaVISM7koZ
VI0Guiq74LWcWssZ1oLuD70E5muH15u1DIy+tw3FzP1MxPqqwzv4lVBx20ciqC8JPnPu3npl8yxn
w4TVBSRkLnPzgnSH7HK8bqB0xUMnE/uD8AznwoSWMd3rYjqk/0GkwceCpT8+/vpIUK6FcN32mL/P
yMWKvU3CZudoNE5PVt2vPD0J1zrkLFeF1dNvMNgj7eVVZsN4giCRLGUAggxwj9G33ubvn13wWITy
ND2RXVm4Zk7NuJpGAACPZmrNCpom2lBowLVrF99xurAap7YXh0vV5pAOO7w8v7RdG8HIVekzI1TR
ngqjq6wdPLzRycjW5+f2/hjTUkAcjcdAgZ/i4vHKd3VMo7vKYIoT8Hp7CRCZVT7p+pMWjMOTHnnF
n7GrVQ+VbuEPnx/8/U1lcDqFwSMR5rxjubSjkmW14Pjonc6+Jl8XPopWKvvzo7w3eIwCnQnQP9JV
pFuOp1j2RaZVIwmDVqTDjd7CYTBQT31AnJK2d8VTV607qBfOzJIWmCPNC8L/uDcAo8mPHY/aI7ZS
xbqb+0rUt/5kKNpeD9ofrhWDGQ40d6Nlw1Md69eBiURvY+Lmp0m9z4whXkUWAGoQJv/BXkP5jrIX
3iG1p8Un1bEED/pakphK/aYu0/sw0IN7Mom9n4skePIyYd25At318ztwap8tVgSjTB2IFNHxWuiF
tEjHEMZmnZp8jKY02yhF3//4D0ZxgB5BOG3guiwscu0WvZ1YFP25ppAxEEDZ1gaBzCy64LedOlB4
h56mQ1X0/oK6alK4UnCgBqOjFJ5lEQDlLhQIpyQmP4MQtoRdSTajuOSZLHWeWEReHRAkDukAvLTX
hpk3tr/wBExBBVdGl/F+sitzRebtJjX0T5ERSdThJT3bXqL6kRrtG1n+DNzum44acVYAGM9c7Ydo
6pcy178IbyrImyUK5eyxXXmdam2MMnB8PYdRh7eg8eWkaWs0ifXVOMq7PFIuvC7vjQ+TAY07NzjY
4LUWxqfQJ7PoDCaTZqMOTYplhB+CCvVGw51ocG1t8uYaupDhuPu7R+V44MVRgZakVFwDB88QQf4c
8fTB+5OlSXPhxs0TOH4+QWxw8lUV0MB7lFijTKXWi0hfaUECM9hYxuvGogfaHdJhLeEFv7CgJ8eb
FxP/dQamLZ6OxKqyohe6toIxN+1XkdLHd1LRR5rmGCsP9fHl/EK+f6s4hKSnSN4Q05qv+ZU3xzHj
vitVS60xqJFhDFOrvcFdMtHytceH80MBUH/lX32znsuEhbMwJF5dtyKiQL0RrXMXN45edcRnMKbR
NY46uOFuAVdJ0jnuEDqQ8CuozhPM1J0yElXJOgT+vuozvXR3TpcY0k/rwOHjC6cqpe+lvZt/G7uw
SQHxwJBrOoSZZRTnazmRT22BFDYK/B/0nqjDvQ56yvqsZpaWpatiHKTN+9kKoOQwqYVN6a0p6E8Q
pnaTUQqUL5uOksgKw1wKYyXroqjm22UWRrTr+jrQ7wvbbKQPirIvt8LuGzRjx8lNpW+GSLhsIzMc
NkoskqsE4MD1KPSIQoatJNDlTcahslr7plBDb2XqCGx3Q5w/joWUHegZU2tWaTepmyH3IBEqBNRy
dUVbXWgV66zvvQ917VXbqdDVldDIULhVQZxHJflQZ5Xx6PZqg3ZT120oPxW7kI9YJaIMriqp5tvI
HuQqmIIcxia9hkFNH/dD7ihXDcEvIvZ1caO04bBtNaP29cSzri28SvpXlB5xV91Kt2i/TneYu/wQ
dgZa4VNTbrQh0r43sEXdEka734ehT28nZxi2JDGVz1DEajCxglPv1wAUxaMiFShSK0dDwa1FMo4U
yEahiYPcRNOFflZ36npyVTR36EXYuI2Vf+ylHf9QshJvE3mqTxGFkm08eVQLnT5DfDdL/Fi26uc4
mGBV0pQMBp0pKUCG5GX57BhViLhtj9bE9Yz5dXzRy7alJz6Vz0aftZHvacG084rW8MldIzBaHeoR
tvGyc5+MsQNw76i062c0BKzrWil3k+HWt2HjqVdSM1M4+kT1xRog4whETdO9SUVZxG0L85eGJHXU
avmfikCa3o7CEJKfvmmvkwzygbWtgGG0FWjuVQVWroyUiW+kWX6TZQ6axAnpJ0sb9CfaL8StHXT1
1ksD5+OYAUgRkaZBRWx+zYcg9qn5RwcvrQu5cfKIXGipWHvEMMzvkxZ2G9cp4AYJvBq32InW3TDk
t0o9aStQlRwyo5bRVrFCd6P3Ltq+CWmbXdlaD21beBs1QYCjLKJ234PTO3hesu0jazOJJmyghppm
DjWnGKxVl2rDVxjI7Zd8QPm1n9QAnjDXWUOe2NOyocca2buq2uaD3uLoaRFMR4CHtMdglPT3DOm9
ZiaUf7s/cy39TL5xg7zUC8p/+6ps9shDXBeJ+CyyioZB5SfuqrVScPv33pSTlYwKUiFoDfuDXs3o
/eqTYrWfSwf4bTxM/QZjVx/sytBvzVbAt9XFfq1lITfe+6JEBZvgplel2aMga3xUI9FvDOFUm8HT
0LipVPM+CfK7LEPxRsAFDchpDpAb4HWMpk4WDZn1t7KLP9ux/k1S7/YrUOYrpVUIiYLmKs3kDXFV
7Zfp9ISt+2x2eeRDIAvnmWNTao1S4wqOrIdWpflA14sHz05+TXlxF7vQJMVlUOIH56FPagn2qCiP
oOWYUKyvVI4keKTCKna6YhtbIH4NqjzxDzCiCNlQhvNDCv1rqgW0T1XeOhlzkEuBYn4NNHNNESw9
wGJP02tn9TdCyntO9G1j6AxYI6oSUCRdG0M7cV21QzvpYCm7/NGw8keoHnYu6+1XZM4wGmDpFSs3
t0FvhxtpT7qPfCrJ+nysm7XX2RQajUxnxl6k+JWLunrqIm+dqYpKWln7mUap6zeVW/ijVmy7MI22
oTDj+8B2o3XiNrhBRWDhdmeJ2FH0BhyUG0G91oyi/qCNxnCfJxX4EhIk0/0gQ++uUlIJ1Z6bJmvH
/TUq0bWXe3eDFtwRQ37DjHC2yRr5oKof+9Dduw6Argw2G4rh9w21GKg/6nLXDgICNc3a0S/gd4m5
HwNzo6vpXegZB2EF6yBoNl6H6n1EojXsbUp9QDh8Oy7BRRb9S1RN3Wpq0h2NSp8gb/ze2cNhMiO6
mODEc0Z3lwDtA2A13dQIgBh1cyt08UCTQrmOVX5dBgSqGhR3ZefZdTYa11WTrSWYu5jmxs2ghHcy
iXdpGPwaqiDyDRMJ+SYvQ588/8aT4z0KNc6aZAy0hEq67XNCHEnD+kraKrIfUt8UpXJbTda3vM+f
sonL1GR+XVYPpShXrSi6lZIaHCVgYVk7fvPqcl8kpp9l6lpzAK6IaEAHGI6aLKSpObenX6Gwy7WZ
eBsp1F9SDdBubkuoyMxVQKtD2I03EEroyLvaH7U4+4b8Tr8ubdqqBi9+bHLaofsK8YYk3Bd1usfa
+4EW7S3RHJTRoNvQ4yzDWJH7lMqeHQSr6GYlTsQx8Cc1elGjaaM7kukCoJvQDioHpdukXfrBQ268
65qk862x0cadasWJB1+AgsKH3RriTm288iXr4vBnaHv5tS5rfa1E+lfEt8k1TzXK7PyNFWcPXT93
I6VymEQKZCwe5FNmjvUm7aOGEsq4jS1uV53uag5IErqPLZCwfTeJeh0qPQRqnQ2doVLP2uIN/EVa
eF1hz/hT+EHjL6VauTPa4C5PjfyA/7Kyy2iXQN4AIQ7HGNl3Wwd7ao77Ms2pA1KL5PXJ0PTWt56Q
yNfFcKPWj6MpwZloHzIVMfYCbp1yCOGVVVFg8togXHWN0fAXDNpyNVjYVNTFFeDu5JI9BOL0e62k
yS6Lkw9R6CX87fjQAA3sqmvNq/YNnJNBUW6EBTvf3Jill7JZJTKREEFmh8kLYZ9wTSSMUM/Ws/ir
CrOkUsHHHSvmllATYfj6W9PZ297xtp4NYZ3IrJewgIWOd9KZjK9F3GDnJ06O+l1Tx23WR58NpWlI
hiSbxKqpCk7bLihWbj8+tUla+WGlPIy2vc0b+5NX6rwEsFQ6sb4P9XDXoGsDE9/a7PqtqZgfijTg
KAfVTy2IfoSW/sVSB4SmtDpeR0LzQWICChrc+6BzvmrG9KFNLOlDBrw12uZj2muP5Iap4cekBsLP
TjnOtI62NFeO0ty7mYdGoqmvLE1cJa64qexkFrLxnpoUwff/S9F5bDWORGH4iXSOcthakjPGmNyb
OsCAskoqZT39fN7NdKDBlqvu/aOdxkNvRwmJcQWZi3Nu7n1ikMomPzF6UeS+4ADK9OR51stP9FFq
M+u/Upjv44LYW5biM1nq62qsB400TmFOT1VgXdNkdghKmsN0Mv/luX9xShL3OlJ1Voty+qTOro4S
v1g8mb0W859v5Ain0yDKlHalBWZj6eru8MLo2hpf/OaO6rJNPX86yRS1glxW36nOjrW+rqk6aHeP
Zi/ni0xmGOniURv+S6aRJ9h4aDzmPCTfuclLvXBQDEKLi5x/Am8MbezcKWOq4sRE/inta93KbVA5
+8AWfzBbuxS1YoRijaAprfit9Oy7DfhgY8J9LfX6PRGEhrqV+Qi4++uY3UoWttoXkgxZOUS02Vik
I7bapuhy3njDpZcDOqLWDG1TGtlunu6lUxM5jRojlm3nm9mxj2Zu5tvC1h9UvpzM3Pb3SgsuS1Eh
f6pPeTXcX+ZnbR131ugcZ7Mj5tmMHerDppYi+mUdTwi8fvWOYOSU2crO5LMjqadJVLUPyuy/RmNw
b+mWoNgveJ689kjQ5M2x8j9rnZ6K1Q5pZ9q2WnMSDAl2EODQ/caRx6TlkjGr/UuM5jgz44u62fPZ
Oag0i5Yu2w+JBkQ1REVex0bX5ZtBerdKTyKL+6tc5h20iNjYlQuF5Rz6yY2tdohtr/1XCdLRPbe4
LY4Vz6VxSkc7dkRwmUq1N7GgNCig0ddD59iUdK2c4nVOWhZA93Ycskhqy7u/3P8lDB+EXfOwCDes
pIrbdTo41FEUs/tf35IBCSjSN8NmmF4Drq6+1J/01brNc2BGZl14u0U27wG2ee4L9U42wN7v1mOV
U7IyOzJEl/YMQ1OEk+qfcCI9DFhxN1j25o0zuqjhrSnCU8vJwUuA7aqUL2ln31rL2+ii3nSJ+igs
H+V8GaVLAPKXMCypnVM7LzURZBZ/hvu6GfxoKJIoCdRFZtbBrknQ8ruLNXvE1GbRLAYkCL98AOLR
gkpw501qtudc83m3LYJc852fNVskTU9yLK6a5PdTkszWY1oVz05FKk69bjQNDIjyDOkRC6xe3ISb
1lpfZvtDm76k8dyUZN9qzVvf+1vJADZk7NDBm9P807vvLi948eiom8grNe3XbDhU/JClS0rw/CmK
czaXb9bqH8mAjbzW3ywleX3yIqeLJl8Cko6XbiETd9ok4z3Q9YfjbmdZ60GfdC7GV21M9kIrHm32
mE2lGWdmnc16zztTejR2v3auh16RbWrZRJZ11WrGBb282NINc5d0pq8B6oiRMUQ3+DxM86UzBNnZ
Q0SSaqij1UjpE/fbj7IUsZWYx5aS6SH4TZBXTG4XJ80tU955MptHrX8T4lqu7YZU2EtWdrFfv8kU
8rzqYy8BgLKz7ewsUWkrio5M1gKCZGUJufRpdcUDMnKiEXsY2yeba7nQmSOr6tAlh4W+C6lRPRyM
22T4Idoc8w67SbnyiRtPus5dF4jtLIrdwq/5tR/OQbJNoTR8lrec6CZghmNuPdn9VoMktiidsIyb
1A5G/jpknyVWeT+Qcd6m24UFp+Xkd7cGE7WW/FctDdHuNF3ZB9lcjPLBJkLP5y8oOyqJO98ErYwC
SyNK999op5tOF0SIEXVbGtsmeSX7WDP9W92/99VO2GZUqO3SfCrWyC7175HM/mHRuQcGmyTWtPtx
3aeK1bZztN0wWwza8qII53aSNHaz9piPFx13UGux+lTeSdneWavzhArDORpk/+ItQbi47yLJiaRG
WPU5Dv1FlN1b53/jzgPlyOIsFwTOpcOx5ti3KHUsaDFrl4Nwsyentp+XRN+KvCZPkIknaGO0qfFE
V5FGUJzrD+HQa0f7npqxSFLuhzCtuTXKYn/3BBf+w9QeVpL9ZLVs12k5OEhFNotJDLb5MnbEEyQv
9KEuVh1X9nPjfKy6HVnFVbrXZDiu/hoFhYbW2n0gCNa1s1OHgUQ1HKGSCFv4FcIPyI4AfXLSreU3
R9lOO8SnLCj+0XPUyeRNECmlNpn97Pjj6zDeWygn5IxJnJTfdfXoDQvAEtE+PMxFaxFrvE9Rg23a
5tcleDG38q3DCJ6VKgrUmrEqnNzUIK5xOE5EU7djR7OCF1YYAZwghlv8j6HfQBQ6XzGGfI2uk4dg
GtfMaL5KXd5UO7PjA6Q3TbMxCXwKgyW/Zb7zxVmwn0qNgGLRP9nQYGqxmPYJrt50kpm0yP5SUlk2
wgT0IE/jRRr8YV20I6mK7oMp3L3vl2f+m7Gp1B7SWgsLAsTaet9BltRsB20lrwrtvM2iN7jeJsgu
7RxPhhcXM2pj7rJQOc7eGOYLXNlWOsZrrjJuGG9nZzq3zUg0V06Qfn7Msuas2JgBUcaIXunIaT6L
+iqS7GWox+9ZTGFHwntASbLbdDHXKxvznzWTFal/jGJheMvjpnXNCIb+NAiGXB7IiUz1RR3spnoo
A/PcL86t8KdtXZKd2bgB4YfzEFbUnffuZ2e4p3TNGKyx+5QuF8HwZ7ooobVfzV1vWlDGJTe8scyx
mNgsJouCGWvHhrYp7fzcSO5SjcWrfTGK/3IOC9UHW4O/seC/rQfnRiz1UdPMTer/tCZ1Emv2EExX
l4RaNrmG4M5mMogVeYKc7kJ74F03/SESeRMrmW4HiL+85p6AH9zNPfULiXesTf9l9tSRAfzZsd4K
Qw/bIjl6YxDNOkH7wfPK4mzWRuzWe4t3dG1AiDjUNDk9yLF9A2iiRM/CePmaOfxRo2+vtjWchsoE
LQ2iSthfiWu+uC0AksEcWqi9lkPfWElx8rLggdlib5nNh6Mzl1pphIf10UxeVKGHQZAeqtFC2hyQ
+xgDFBJ7P4WNJzhD0UiSiYgmNXaLdovwd1PXP2bj7DQSQdMMHwRFpL33rHQZdwaEoHmopfzPqGNL
7AtdRoP4zjPKYK213weTcUBdHZerGbHKbTpN7Yno2NSkc/SuiDxtiKhEwQlewrtMzIpkmvLou/m7
PQw8OsRic97Y6z9NWJGYqjO5sufCTQmhAqdwARCcg+I9azPJ7dGDLr0F2S6jXSVJ9im/CMlPqjcN
HSw/nfkfqqeNzlllsfSzdh+FWX+QrQBKsHzgcKZQ8hUhJXo6/UdL+2Nrpltv4AMj3vSWM3RdT61G
0MU8H4a6+JB8vgHSCB+1hr0x+xzoJltvVrsfuOkveaudixYEbQ76/0SXHqhAVDGNDEbUDeatXbq/
tM2JkdGLCzRvSSJT+mO79n+5br9ZdnNDQvWcCH7SxZseG0xPBJHcLKu6+E3wrTXGrehGbo35leah
auy3gXdJ9OF5cG+220dJ/Wh6HyV3iOo+HQNtqlFFwigPScK1ZgXs4kUU2Cdi1zoMF32qPejzEjmd
vRvTYJtU5X5Rf4Ogvc/V8DdnoUO8BrCkO0wcPD9yXONqkrHH/9oO/DqXga9tUvs7FeY2cT6HcdpT
uuCySK/cZhlHp+b99byWpFr5CLFcLl03bSO/oGmhFrsqsY6F4shq9/ABO9cYjoGr7WSrbkn+6Izp
l7B5n+ki9TSemibf9+W8MdVQ7V13WS5IwkCNAKM4o4L5ykN8aNY1cgJtW0z7qdeief2857Pn+rAd
1/cgl/SqVjsW/IPbBns3+fACcVzK4ZSnORL5doMSJlx8b5cX30SeQJeYBO96+4rNW5sbqGlnfq7S
9WUlyXxEfmXlx9Ssrzb+fid90YRxct1rRjaJGn9X8RjM3GOMS5D1YbJsk7bfU5UYkpMbuaqM1mnY
+zlorPVkMjsXJjq2+qGbn71EY9D+EsrdeGQtVeNb2iahosCGXV3ywmbZ0aJsKCieeJw32erToqMT
iMJZ1b5XJKkq/+z0VjQMrCvUy6f7UtvfpWq1ZPNffkvrxQblEdl8ArfY9CZfQP3WerNx179azjsA
3XO9Vl+9g9u/IiDfxprVJ3FZWWFT0KAgA3WYdYdmnmtdXivvZSrlrqZjk4zQFgqhCy618+pIIA0J
mC92nhb8m7wmGkojXgHDG+UQCc4SC75UOSd/fDOr9rKMQFt+GVWVAPJFROHJvW5OO61b4o6JOUMA
kGVU2Y+QKHk+gNBO2771b2LqyATgGpG+3Iky3dZucXB8/bnsHaKWawo3tJtw5a66B66lHTnZVX2b
KvIZ8inV8R2kO6VTtIH0A00BaCFBiZoOB1U39gk59D5viNGGknBDVIjZQ6omshPr5KdoWzI7kve8
b29Y6U/u4samFsSNmezpAznOuvE1Nt51BY3ZV6n/4pQsk4FOiUGXpdzgxUKjgeP8laMCsZN+/zPq
00iTJDMyTQl9WOQJJS3Bbq5YzgNtaFAYKbXzte7RsJipTYDpKWuSbaHApJVqbwi5+00fZOteVynr
32CXDGXO3p5TwqYDfyNwxCMeFHv0Xy9j35ibcQpeG5uaE69eaRJsy+1ctbtOqY/KoAG2Z9zo3Ecp
2NPWlHdEWnwgNbf4JmcUwqDmHzDgm2SZEdWSdDowtmtsYeS49zJO3+nsk/pprqYTAhawydNPc38i
C6gxxsv6Yi7zFFY5rJealq+yMD+bwAO8C7rs0SjWNhoN80yt0bYdrMMqk357d+JHY14h+uzN5mAE
abYdCDlvXGzuk3T606Tkfyxtftg1vLcSxikMRIfDr70Ib77pynOeUr0+kkPyHDj00wC9E9XhaOyH
KAeYIqiKAjvLERf604aAygBwzKLcobQqF/teLVLZUR8zGc+evtSvKmgK+mKCaXizBXDia8ErzUNu
murAw1BgOmn64M5W5CdGiSl4Uc7s9UQq9TpcjwK0dhL9MAVJ8x04d/135afNXktz563yKls7r8PQ
VFeg3jX7zmZL+T9Skyrf2r1LH6bNZ+I8O5310Po8VouSwYPuTqg/dfgJmij0jw53eGT2Pospa0UM
xZIeITnlpznYYp+NaqTg0hE3d8iEpDyynLHiyOqhyKyWlg+1bspq6p404qUPibY6J0vk096q8m4L
uiHP+orKy8yrLG7zwQb2tGh6x0xWRf403Aa22kNGB/0mqEvraigp840O4hZrBgHfq0szylKOGktA
Mf1OQZuHzURiqPSCMCfB4eSC8ZxXxTlQCngJ6oGyuFSlM20r0+8PwEo1QslqPME14y+s/PLFm6Ez
+UxReDBWwMXLkD7lxqx7sUZo6Rr53pyeJ5KAOfAxBDLa8dUWmbvNZhjr4mAFM1zJmOhPdjMSV12Y
7bMmpvqR59eM9NGizVc40H2pkYCL2PA70qioM59xPnh1PbKIe92+EK6K5RqIcyBcL7TdlD3OF1Ue
LiIx35f7IzqVrNJ24Yqwpp7xGpT3c25GjF+YuCVrSxuPTeu12JPLnEU/MZbl1BhdeqmKddA3Kg06
l3GO48ZujeqgAwjGVZOmO2Hq4lsgFIQlU073mtRLfwyy1IjuWpx4IUmFkWoGgFh0E+JI9/dr2ldn
NdTGzh4plPLpoIFWCnpoLDc41hqgLnl1XCh+54mNBkdxkppt0fhLjNiSBAa0ZD3HQ5558ZIM1Wkq
7isJePOW3tgitkYm4BoH05vjVP+cYvI2/aDGHUIJ7Q4dGi+OQ066KRRgZjEWb2ZPUlmU1gQnQWhB
4qxKVqij6C6xyS76y7yxDo2ScpYOe+lWb6aK2F8gyz7vx/MiBy76PjGey6rG82WNVaN2xCtOXLOD
2ZbG+1LDAyJX9LGzvK6d8dgXtXPk5S7Sh0BLCre5u6eKAr4sbay0jsx0HoNzo/QC36YFON9Q/QfT
V56s0tL7r0DXUL29pugOElgObK+KIUOrxvK9rSvd/kLRvs7d1rbXvm8PibOsJcSRV7fvq7YKeW1y
TXkva6Bc/iLqxr5k3OGNGN89r7KcP9vsHVL8+0IzYPH8tfeXI7EqfvFU9ESmHvNgsgOmEeHU28Xj
fjwPSivv7FBGdoax6dcg0/yoKRAuwKg5jld+Gg1Ovd/Exgb3LbXEm/9bMaqyJlgyWKCdXESQjMHC
GrssiZumsPsvwI5BPYzdqkQbGc7MtEbfUa+t10zaVXA03Ha6N8EGcm7e9aJxE7FBAmc6gDx2oBIe
IjXlstm0tR2A7QHBieqzwIsL8MHBkw6/JLirnk091Tv9Px42D5QYaQnf0qbxsr79HMq2Hp5ce6Ts
SrNzW70LYVAWWHqJKf48Hv3lcZFiXj5Iiu+sY+5K0Ydd7yXkkdpD7eyTelQun8Ymy4jbKWr9TVKk
tJxcm+UiJv/T7zfd0tl07ziKT42lT578dLrW7G6lN84Ng8CMnb0a0OgieXM9OLMeC9mla1tlRVOL
LSrOukFYyFD8xNuZyaJRPSb9z872PbYXR28F5b3m2qVQ4amNRSasyCir9INPCiXwYW/Lmi4u0Wg+
I4RR6rS58SO3boy7hKZ1B7f036APw0g/Y6DlWbiOyag+K5QGDJP27OkV2INY++xV04eRtD9QC94O
vWncDz/gwAemy7K1PfT9rDOC566zWi/Skul/nW/O7Wmu7fnm2cFg7ZbG7fPHwFVmFVcSHBzUz7I0
tYSNj0TF29TZYkA1m10yQulqy5p0UeLqZvNpjzQxLC0QNI8q0AzLMH0WDb0EODgpcprxTBts4Im3
nIRMTO854RSsSF8c9V/ytZb+RrSkme36NqDqeCrg5v4WkisJ58vLVoati15WbDpv7LBt5aLMWNLM
UQubZDCsre11DN9qNJf85C+N0fLiDFJrv5vKp61e6gSenrTWUU6k5lWZf+14by+zlNCdtyDRV/FD
tdX4QMuJmsZ70A1NIcw+iZC7Zc0yMC+sPjVThl3INGqzstF+8W/5/purz3PCpKuB7H/Lvln1Z3ia
VVxSfRzSc8mHKt0bST4QdLJm5hINazn2Xyu/q314dc7xSb39KBSWcb1yQoOAs/ZPdE5QPKPpWrO9
75JcgRYRPWGm0BuVTQ1cNpX68NiVDsNfKr08ex8auOCPZPZmZydEb3lnH2nz+OLIxW1iZ8k0mpMo
D9Sbf0Y2eeFUkwEbZkPfduHMW/JfaaRdsuPLOvZmmYo8j2wBYkMn2/xjF0F6z64yPupOBdO2M1Nz
P5fpZB8C5VPclifd0bRKoTZZ0qKIyrt1nq6lkHjyhaj9Swo7euGgJJtCtuZHkMFPk1KpRAhnl76N
s6JkOmFWLf3BkfHULZgija4FACpTDVu8P0gb5dqY+Rf0aowzgdBPJKoharOXIqse86JqvvPOtz7Q
+MJHaJ3n/TaGP2xrPopPTm4XN4s41H9pgdBeaQrAtqADmHllZFfG39LBoui2uBjzuHQHBOhA88vg
z8+NHmg2+4hPVDilPXMZDuhbUAlRitaGdZZ0PyYJMtPG8uUcICgQ1haNrBlmYukubTtk+MOL0n9y
+2ZcX/pSSYIq0vqXGJSsj/rRpsoi8+XaRdNiWMdq7tJHgmHbx9TQFCVv4sNOhk/Gr7fGI3296yy0
d22TbGoby7ExTedk7XaGO7w51YrkD7MfU0nQxVVv+WHlaO/6DMnmJu57FnjDWdVLtU1MNHZy9K4l
+nH2SSpPRYGgSq/xUMt1SN6E06sfMOfkWmudiNUi9xj63dAxx0NZddqWoUrbeJ5MT0QcrDtuw/rs
CEv9Y7lIGfjbo0CEF3Z5o0VOLsCpxnbdrLm0d4kwjLe2V91eNZN2zbkN9FDP9am8eIUwHpAw8SKW
uBzyJSWp3dFgysbxQMZP+eSA1X0vWjW9te1StTdLL+x4csRoHGi70MfQmtvqATUB8p6KpxKd69wG
t0UzrWPvDhb1lS6BJhtULl2Uksv4jqSk3zSy/8166UZr10DmjOuw49v/G+tG2+ZBsAKoS9BVMn3u
vFq3rZvaDDte3sPsdnbU+uqcAmy5FT15c8uSpBlAUwvOS7yVsA9W11rofYUWysavwn4Zg9gQ9ruj
FHx7bTkPyLwRynOZXpsUBGOy2jezBeLUPbmelCmSW9+u2X0aHDe1aT30pXnSqY7HJEjDUFNZVTin
dC82bfC0Gu2Z0QaVgPA4x4J5fRsGH0VITlNuKoytHFQSebM3EVFBOISwWeKMmVd8MNPrumYOHzfH
DoNKPdqKrhnp3mP07mKNuUR0irDORfDmteQI+07UDJ55GgfnyjjypZVMSQmcIw9ntYaoS0n2Khpm
QI+BfkRWu3GclcVPN3hVc8Y3a3IJC819bFk1HWqjdRwSiYyoK+5VdUEoxrICpUarwcd7Y/iFFwW1
rh9nubpbp6GfSozDzN0DckCwdc2CX1CgyYf1Qh62B6lbpGHFNYS28mkOCNtuWj7CWnE/4+GMDnqf
FVt3xuJHts0JijKlYMgQXILVGhOgEUQ4/j+Cvge1ZHyNfb+WYZm2PxPMQVN781krbHqMvA6yuHsb
3NUKOz11QkTeM20DenGYcVXS76L3UZE0/S4rFudEkJu2QxYwvXr2PddH6+0YqcSpGSfmjprs7bbg
JE27JlRcymHTTuZGWuaB5Dy5G5Szb1Ooj1miIMwrzA1pBj/ZD1GWsCH0Y877rI1WvLq0jnaELOIf
g7uqeYFJQl/Dwi7LA+g6pU8IXkIjYTCpinKHmAPuIBvPfuBAf4Ffw8eqsy3opEwLxzrwVGlhWTEk
FWn+bo4oG+z7hZ2sL+lcNJFd9idZac+eCZPeeB+5BQQOQb4n243iSy+9IvN6HWwwinVqbkLaHykT
/F2rYNLu2Y5PiWyRv1nVeM2DfNqWg2lFujIiMVdzOAX1O0euFcuMYzoriH0JUDOGiwOtoid9ckgW
E8KaX8O1lDRhlhU2+AnbUXVnh8ul+B0M3Y0KS/dCUkusKO29H2EOj0a2fCK+/Wia9lMN6tFU/iVL
h0dQjG3NSLzpCbB0a017yxLjsfJqCES/Xkj19sGIhjdDiVuq9HtxnfFojAuoWdbNf3Kq/J3lZKCP
c6XnfBlmFUJiilJng+ryg61MYA+Tqj1op+owV6C0G+nkyYNnFz1CHJ3Hwic0eegtZ7v0uR73WBpB
G7rsBkrWwS5Y5SnHI3wFcBhvOlrltzro1ldl2+MNm4a1HYOxfmj8oN9JkrjO82imHtS5RAkFt+X4
cT3l7fKkNx0fSncysjkK3LpFJea9Ggh0CDRf8KqyJbq9jMRaGwBETcUR3erdQ+dQUWrp+mYdC4QJ
ht1firnV3nrdXbZ+pncRL+RPojtQgJ5imySf+jCyeqHzm9Zjr7dLWGQsoRKIJ5asA5HrDNj97kIo
d6Hqm0hIKMPebyjvFuY+CJLTLOQHQedFmCEtfa8UXMhULu2BpbiJB91Vp6JivS8KWjZRtWwzuh9s
S10KZ7Yjp1/VnStYrtgd7VhoxrQF2dknawPOa/SHTCSoQMANcr9GfcxGsVtqT9/UVtXvkXKb7ELV
F7zUehmGhHOt6ZBIrGOor35wWEBLjzoB4A9dwcvCq2oQPZ0W0Emd85oooqnqHNLUNNPHtBguYJQo
u7Wcz92okD0k6ZO9zvUuSOzynq3EF3TPSP/Yt3XQsLmdENWTNoQufbaimrfrtxw6oHFqpdfAGkD3
PIWCxVYHo0wRnfR67N2hT2kAVCvZ5NxzxYVBHNxpYgFzAkrbpmbvzCRdiv5QUOSMR8D/1/XjT9PR
z6oYm3foMlADpclvn6X3LIFDUzYHVaqtpdXFGZf841rBx2DNQLPFUQ8gj5AHDJy1R5+TuJ/upyeK
JmedyH2g1kdZxc2k/IozOhpS8yfvmvdyBNouu/U64CgPG4eCm7aVn17V2NtCOr/GnBXx4tk/dcoj
tA6tHqYzB7QztAeztMiEgWoa7zISMb0kIg1ilh58lI4yJuQj6bvTmyJM7o7aTVOXb41jPBt+hYas
CNAsLsvZG4v3Yur2lclWvgz6z6QXsS/LEVVdm7y5ggMaKUceUZgJPNGX+34uTzg4taM+cjCkd6HK
ZJfq7OewJ8TyPHHFnvpkWsK66M8k8R1ri1m3XgiqDRQEnNmJY5kBZvn+P57ocPTKB3NZwmX2H/Vc
vBnLdB1K2rht6O4lNb6scgHGnwooJUxZWwJJ08hryOLOc4r77DQnN3VSfJ+yDlDHUjpN2QNPfo22
KTNGF8ELrby6m3pYktBvOF7vvc5eYrSQ0MI+Ml0TX0+cBF017UNb+N3GSzH1FDXC0NT0zpVn7OZU
yyLVWLT5ssduiqJ4A59Ek+Z3sC3VaqNOadCEYuQKV+5tI69YntYTEBOFysbyOKfjX2beFYkSySXW
gjF0J1Yo0SyPgsk1NCfjiax2K3ZKI6J0jsfXnr9UUg4RKfJYwozhVwSN90jhAYGaYvxa6v5fUUHZ
mOj3w6RnIVX0PJaj9ZSUapcK3Gz6FDxneg6i4fi/ZOmhT/H6MsxQIYTDMOW8pzQwkWr4MbNQZh2t
CKltRQls0aFVYuZqNFsaX4Bzhs5EgFm28eg1znYKqiORFJSta6iqLWHcm3/b4dQ3BmRsaf+R0Y0U
zTdfG2lb/HRwaWn9V5v5zsidhwZeHY8FoKagdXVY0iPb6GMzJ49dwiDUga7n3vTPT8VNsTTGa5v9
VzOrA2/WB7WOn+Zais3aBhVHnDFsDJU8aQjGfI3Ko9E726bxN5M8gDtR+0Jld+AcRDTg2NsyB2RO
iyAmFIKu54WkSNLEk1Z9Jz6q+JEEe7la6uat9m7xgx8rzaiwVDNZMdJ+J0HgapXFwxyMyanL+s8s
m+nqC4yPHLgMooR13pXrJ4aKkVfF3wvU80/jMs3bgYCfUPfJsaqy88Qu8YTjx3rwWYLBfJ3QdOdT
L+lx5jmOqgQMMEhoJDO8LUkZdDhjE+Zo4nWprf90U8ZkFmm7FBDTCKEZ7VM56//lXveZrDWCyaZ6
WZP0Kq3lQ68xW+i6gl7T+ieNPxfqQ7bLzfLgzfmpX+sT2cpdiBtAvyZVcKi13oTly9BqjcwczRSA
GY9OAiJLO9rYItkpmvyYT/3BloYZlRWBn+SJ31Ihuf1N/1cU0zOL+46j8VEY2ozbYf4jofqejm9a
e/xyX4qfx52QMXBXxVYx/nINX2q4oDgomQ2nJLhYho9ES7u5iTFEpayfvL6mfLFFRsu+1o7in3fP
PBh4IJksJSfodDBGdKBam+/pwnFhgOR+TZS+EU7lh60mzKha+9+0zZLImNt/vTbF+C3fsIOhHjMf
NTG8Mec8eK37TVkGW/FUyFhpiFWAyrRzPeFnt9t014sK9rUhoBK2CMcKhPfopxTdY5x7mLo1YNzK
HwrdOjqJiYxo+jFm6yOpWZ1FJ2AH+F7Q3+RhAuR6l7iaoWI35+AExhplH3mAQYjnEawUC2hiYxYv
eWr/z9F5LDduRFH0i1AFNPKWAHMQRWVtuiSNhJwb8et96J1dds1IJND93o2PgzQehay7VW1JgSSV
x9edbRQfqbmKGczuWuiitJN9nHoKBpnTxypY+yL1GlvuDk4OpVuU7/Hgv/haddRaa+cqBAGt2NtS
3kvNGX1je9vWGdq2wuNqqEKRK6wOi/MBufDuzx1VQSmvZLyfE2B2gm8HNBTLBjjECZGxPHlOGodw
TlHYtswb+rhLKgFFfe9LYxQIKhO5AmXPW9Xap8mx76aSGRQx/akqw1lRRrQv24Ke2GnQ93gJtlk/
jgFXTHr2cu3XcnocO333DLDTrCZiVaTmHDsEqUNj4hNETWd2yDvGE6/AmjTVdet8y7h+FKoOfTX9
5GZz1DwqVh1x6URxG4B3fTVsa7G8J360BiBbT+UCWd7NT2WvhWbOqZaK/tMWkva1MTmMVh/6haVv
WagfidbAXEVdXpUipJABlOpay8RqQe45wognpKw0jkuyAEermRzy+denbQkVG74zrt7nypveDTmq
YJjsJ2X3204nDTpp7nKAvpvPlWoulF240Nk8dk2BUWH6w1+CvxEmOojS5aVM57fZE092jXzA7uyj
Rc7JdqxKSuenJSCxcVdRy6PA/fBw2A9O4sKNFecuQjvhxdiDlPXple63rez3WTjgIBYPCwbENbnv
O2GiZauAh4GO9WKnkmLfFsDhqm03onb+ZqPgle4OBSRYaum7cnEpZB1evLzcpaN1BFY/Q/3ykBaX
xC/DQjlbyiIyBLbOoYlJ1TQMDe1b5AW2Vl6N3ippG0fD4Sfjgz/LozLKfSrtE0X0A6AbMqrEaT9t
hF6IMQ9lBNCfTxdAug6NT7dJeWI1hUimjKtbWbavtTlcpaEi4r/u/iVJGMuIWbg3023RTwj+KsYW
78VGPFCLi7sMu9xDhVTliM9RoSdas3eogW31YS8TjJqNB7XuPpoqDRNfW/dTdGVwxgYce49x3W81
UQeRh/aR+px8xRJQ0YFtv2rT3UOW4C2wmfmqYrpM/rSZJ7kBxs05y1AiLKQuhxz8D1mE3VL3C6CP
9MfteKjuwhJ0gX6HwJ5JT3Y5VSvGMcqGf3WmfxKgcTKt4lXTh5u9TPN68FwtNKJqv7jjk2n3m+6e
bmsV71rWhGD6a0xQzOgqhho02KgN09wVlIy09d2QNaxnx0Kcg9lB9+TVbHBCLnWyywrnMsjxa/HH
ZxBdNuLiWIviAMVzaBVWy9n709niVmKxrFXXSvRSw0VRIxCUhXvRXX3tmA7HZvSpCetvGtSTg21o
ZQ7OG5ilHZh68rckHJGtZ8B6izkPI9SF5FIN66ozj22Huru13YOp7GZdmNa+mcSmdrPNvNgwlPdS
c54mHYeBNXxEttwnKjnEHDJFA2xouwDYoBbejEqqnb702jyISQY8H5tEW/6MogvZ9E8GE0WbiXBM
zIdIsD+MVFoPyXBI9fkPXtEmZC09E6UB9YNCMPoe72qyokLtqtReFuNtFk/E/bxZus5Y7YUOtsi7
6Fyg7re7xQ66UX7WjQ5lNR6jJNkIUkM5R7tnz2AcROa5Is3sYC35Oi7Ac8Y7PikjRMJwIW6AjAKB
nETLJce+CwdZ7IG/vlOZrduWTCe/Sp8sIbFCdBRqy+XqD8brGNPgVS71Lpq0f0ZakpEWlTdflydP
z0WomujFztgAiznfqLgOncVhkBucszcvX7NjX/0MkASAAnEXb1+NDomO6gWVm2EARpTWwTWGPdpC
9pRyK0q1MpEXDSIvwPmAJkqnBi8vGembkNHwRoJuGCMgGJKRw9w+x4v4qiPjO6pQlvpqE03q/gRv
EwdlrWoX4Gnd2mZQU51nrL3Jh4jlfS+qh9wh8oiX8+S6ubfOIXBUOvzEdXHDnXpJMchhImj2k5Bh
WrlhN3WvlSj2xNW1vKCxjoSsoV5CTbupb77byrq7gswdnisdbRa+VdFd9L48eZisTXUbOtqlokXs
Y2c++iklpkXyOaKqaXyY0tR7sKP3qaCGSdbHAjOGef9FHWsTjfWxo+m0ajyscNoTnQAHrZ52RCmd
MUTHKwcfcD1YN+HqYWy1DL2etmccboJx9BVGO3Q5RqFnmw55sFpeFZSoUcijF9XmeizyvyTznh2i
IcMS60boDum8ER6GUNaCMqgqEDG7/iX+MluhqIHxKZnfHKgX0Ns2mFLQQyHnJyzPeL9xDSRlhtvJ
glFoZPbr1d5l8WFNFhcVO2dMnhmPo/SP7lL/9m76YZbZQTdK3kHYV9PDN9i86T15uc1wbXqCofmF
kKOPifhI+w4CYyBCOR+KtevhO8YiD2d4d48hEGYdQC+WasuTZnTXzqhCFLHICXr5p4+IxaaG7hr0
oHiifc9+4cVfF/FbHdEBLbxdYvE0eWxTybgFkQyweqL5zA3iMOm4TVhki/RbmCjOavroTQ+LnTNC
T0gby6JehtFoqdAsx/jSLS7Z4xP4LDIDB+qShc2wBh5aQ04PQ4ylx3cUc1jpVucmShTYvpiPzazM
red03aah6fGxq/FXYmP+GSKnRmxZRoHRABDmul5+uTgsCROmPCxvRRrqqHzOumhJVdFBn4h0fG/j
CNlAEa0JWP7LterAoLfjcF674/dUjwTPONuhXH7b1Ahc0Iyo2MIZ71vYH4oBemwT6CYwLHJ+G27N
qEFCTCoOc0WEYgP1DZIHZn6OFbnjVdQH3SR2CML2NQ6LLGMAKnPkUrLttnZeb3xDXYjPW2EHppK2
2tpDtbbdmQdWv5bEjkjed1nU57sjnlzDsGfUNr3+qv+/fg5nFYO7WqSVZGWY4VwqSZd2jbELtTTf
owxapSbqpUh91brcjgMZljY+Tdw2hXBWWp48lyProIppS0+7d790zrwcWPrMlSQcxa0wyOD/MKND
pJJjhKbaY+HSfoZR59C1Ai0yznxYp6QQu9rCJstqgNp+59H3mXjmWxFZP77RnMu0WYN9MOY7VRqC
4mQ/5Vj1AeRzummnbp0Jf5MOAslay/dFjbTrbFhsg7wtEOompwkOBgvUYxld+ak25QR/MY/Wn5Ya
e4RSgVL92ULQKCN+ME2+NhHEGnCP22XhiKPXnrZZDn4E+OM78jXVHISML9X4XI0/fooc3gUn7PJr
BjAELUTa2/SeOUPQl79d4j5HjUP5nftgTOrFSdVGLuNvpIaNiY7cHpL10GM7hjH/JBcAShZzCTDD
cDckJDenKre9UexMlZO/gz61NDKGOh7iuv9IonOpJ9uem6Wb+h+nUmfsoWEeMStAZ6Pkr+xgKfWt
i6rrXre5eCwUvnuAJ9n3Wb8dvBd+77DK5tuAPfee6jD3X707rxUPctMnR6+tL25VHKuIDa1Insol
Ovv9dFCjeSTB/1Qt8xm7rG/GjIpA3aCYKpuPlqsTi1LxdY7mgYnvQY+S9eR5oV5DdcTTE65XzG3p
ofa5L7XhIbZmwh7sM6odA32pe54soG5tOcrF+84jZxWROe/j1tTwsnaT/tzFxlEaf/qS78XiHHvm
6hoQMJtJ+mhIs1h1NUegO3zyEvz6tsYQmm4YkB7yed87VxjNp1gUZ9l055SQ47qcr5gt4JkPPsCJ
t2BSuROMUmwTOILZB4UbaxPOVtu2bnc1W/NFuOxJd6DUG91vKo1/6lzigLOdEjSg3Be2cS83/869
+pmDKZzyflMRSj7/35xo0DTjrbtE/7rTpb3Mj0YaP83JjAUKyNYZ83enyt9E5hkBsqhzLtGRKu3J
TyhGSvhi5mVT99xgBANu7rwKkiVqpmu6DlV0JD4Bm5JzSZyK3aPaGlAlWVYdKxqb7DoLva4HrINH
ok2gw4bN13Pl8Tnl0/yXO7kFy4UvodFfSxoPXKP9i9BCrLSlI2Eh/hQMOkneP43g8yQA71SElnR0
l2dpc2/FgkhRR741dzjP7p4JoIPmw8bddLsEhRYyDbGtbarbCmx3CXg8aplb32mPZjNdoX/XqWU8
uv7nYC043KtAV/ark3h3kzmKmIytwbQ5XTEE0qTDfwx9tn41qrBLsQSMXfzKMrMvcI0U7U322RcZ
XIFbP466ybuRHwwQlI7aUb2dQ0226xrZfYFpv4B1deS4cer4aCLX7r1DnxqsL428TA06raHbuWb5
kqXmYcYSMSdcKn6/0VClygXPG5kQJnxwa780cnxoXa1GpqC81SD1DQRpY2j/8MkEwCL4xZLfybKu
Uzqe9OZtoIAtyiK+xOSqd/kBo+SOjfKi6ctuGYrLgEnMn028yPS7Ws596UA0A8HD0uDn1FNEDL8p
QPDQATtn+c9AVwmweLPv4RB6s/thzDsUFvNFU99tINabaQzbVihk9dqjLpZ9E5evjpqIM8FIh4pX
K9cTCifRuI9uO+1wdSEE22PTsTkpI84T8gfa5W/JC8Jblk2rpnVd0gS6MMzmx2p65aI4cEn8SeJG
RK2tPP0l8XxUoygFZ3YIDGl+4794XFwszmHqz2rtpOI1m4ZtXBq71FR7p882WpcFxsQtAZ/tMX0Y
+J6IqI0TO8wG79EC/pgsWPj2K62XMJE+T7R3Zn7Z251cRXJYW0XyxSy2sjotMNHcWshqa0Czhkkw
K7WwnLK1XRubGOG0joDXmFnz6oneNt1/UZr+iz5kmxcMyA6lFyuKnY8i9zdxBHTejFe0bSdlA+rY
SG06cjFK01pz8IVt4mJBx/5dLdqpsvw3hcS2jyvsIc6/qcJi39Mhb3f7VKM8CHMoODINRYt9yDJ4
xlZfx/5VG613M0EC7PVYPTGguNrGFW0wEwRRRf4GriPEBwZK/MtWwP1dbo3O/Bt6eWyBPDXtxSNn
JBT1eLWK+WAhj6iA2kpEoit0o5fRHU7KqR/b1FrHKjulFZL8yvx3p0JIYr+OlvE2GeWO1setqMzt
0vWQ9aShERflTN0+H30cg+U6RWC92NGBPPFDJ7/klF244KD5iKWoS4ZG+9E3DITY5Zpf+820khug
5QeNPe0qcgHS8MAA+FvrnPW/mYqNG3WEUL7M2PImm5QDe0GBMaa4FKw1/QdH0ZD6BWncycFi4Ggj
NHZk8CAyzRDURYsFKdyTsP7pwYQW0DFJar5OVEWsIIEhj3ns5EddYtzuH+4qpxZbzyx4hZ1nAqBQ
XOkiQGK89gEKRLEt7XbrM5H2YG2h9M4CVqBTZ3M+Z9lX0/3pTRmY3p9JCJLFuWTK6ktM7EBjZ4SL
kR6w1n3Go78ndhf+Kx0fis58rzSHkQ5FA6UiWIvmU5V6gescC01s7O7aY8+w9H9kIF263FoPs/tX
4Xyg0Jp0Gag08ivKVp1G69tKcdtn0zolmWGWcmXGf309I5RWcKF/7HDYdtufJMXSKt2TQ5ue1qmw
6BoAsPicM4x7qL9Z++PSZPIl5wqX1om8wx0YL5m2HHkq6w6S9cpz222W7qUehwgaOMB5sWxxnLt3
1Rah1uLNy0X/DK1Hn3cyXYbc/HZaruWlry6MwR8RsuuZo4ATAd+rZzHBOk3/ldvt1dLuvssmsD2X
HA357ZQo1uy4YSxyqqAnc8u30fzlfNR6XARRn+Jd7B8nlb0UFBT07R2tzsiHQO5iJMRIdfFbw19N
f+PDXNSniA90FAixMbcjaAHS4DBrXQ+D8y2S33XywcUUWHcCz/bg/C2UTpwt/cLPtfTz1i7i+4c6
v02J8RmDvN+jjH/tRkc4697DMbC+xxHTlKq/Sh17vRDXxm4+EsP7tPtXYGt9LWa5lam+Kez4DdDt
M/YepjL7U/P8Uhbbjnsdn4VvJh/Ekm0Ei1CdPJEQ9qGP5ck3ulBWxpdK/H+drDnFjrQLBG0ufzXd
3JXkbtluK7a6IqTIIYwn8OlZD/Gzc7MVZEdkp0gyjZXafMF3lty8aZaf7f2RzAr1kiSmh5YQnhDd
2Aw8LJK1l3vVo6q1IoTVmEPqA2IkOkLHddl5R7v2rL2oFbkcZFCtVWYeUTVJwasQ8/oSHbkrsRGG
jaVI0nDZ7dGMky5hEveRuQo/fd5Ex1m3G0T+qgkmw8RRolkz4l3vC1X81zJnUDh+/ekKvrzCuCPa
oroVTZVtpDt/jbaB2c+HCNQmHM3l5FqrZI5e+sbh37Seym/RnJfJ6beNBQLapQQFjuZ0jHut39sa
6h8QBgLC75FOqiFNE9TuOhrQ3gQJ5kFUwk84DJSDnWwQDvDHFBBZqCAfhtm7eUPigqIWJpNYs5YC
y2HcG8kqnUux9eLl5AAcctDi0e2rYTt0zhfy+46Bk5ocNyJs2EJA17kR0GD5TZMCGQYGv4FFixs2
5wK+aSUi4yoy/3Gwwa5tZ5cRJRqQKBtjlYRV9/onr+x3tc5fAaZKePHG8dpwUuWeUKcvD5zEBQ5J
O3nVNJjT+e766c2T3/Z33kp7zpknl8YNob87ACL1jZIRDmkI4lyA6uCsssoLfzRSdj7TSJrJqq9t
XCpq+c4mXph2iaf1UrDajgYRKrFXQPZNLbZA/WoJb8/X849wKgf/pbYvnfxxJAxqcOdHYLJy3bpE
XZk25n9EHoCrWb2xRX5yK3AxWM3nEYmjnU1vSQfekKI/DCYrRyXn9fsiWXyI2Jp50He+22FxrkVR
AXvJtiLI3Y0CgmXCheMoISqMgsCjpzO0dnH3j0IVPH6s0MFi5c+Gyn6Jwz+neYdBUd16oT/pXvXP
Wub7LQQsRu8CFrKh/nFMDfl8Ge8xF4R1a31KDw+GZeOC91NIqqSxUAoXv0biGMgEsSp0FYNBVYIo
W0gJy9bBrYiVw/GXvYhn9APEEO+npHmonfiMsv3fYhniwFb6zef6Q62eToU4BmxDXJHJfd6xreo+
ldAwC/zUBnFDPAOF1UkwuwaJo1AdY+vJFRmtQzDGYxzE6fhpqOWtw402LctXdvd/N7LfNORwh3TG
X6oqO4uEY44lJlkNRUJUUL9kiCqjDYGJCg0CQYa1MaUbkRJCYXAqBxav1ipV1ZeS4mnh5S55sfkW
iaJSgpcxJjt435tgwSO6fahAtG+lRQ7H5Oi/BbL19dxheeGufPXrzl0hI0MlmBInw767VgLkOqP2
2ZixoaGu/01KVDbN6DaEtOH0chvytAr0FRQU7bpi+gUAGHdtJ3BjpcMjBbg7iG62o2yvIU4kWG0M
uzvEaeUa2DyyEHJmDvBeX7nlrWv+AYMfypVxYvq0NHiKfD7HboHv3SCiRA46k/ed0h+FcbKJXgqX
chg5FAQmXxZnN+XANTNtA7mziQed2zm3j6kdqa2c6+dqyr88H3drURvbnIbGVToxXw7RxWxY4Chx
XI0kowSRUbDyZcPGkfJlmZ0HVTo/Ze9zSVVhnpfXoa0/G4X0sdJgIWlhDJOUFUeIpxpFGTE6pRWO
nU0Kcyw1VPzVsSnkBQ3+qZ3EMW2NnWn1LsjyB4H2+iafnSeC514GD90Fyp9bOfc/WR8/zD2x4Kl7
TlMQngLN+929ZcXGtU2AQoTIt0ndPyjD+uyK6G0Zh1ejEW/A+oyhunmEKN3oSgNi9v8JxLb7eOym
cBagvElq9LvFQxCfL1sz1n9htFapfQ91xLaN4RkDp72aq6jB1E/y4NRFxAOkzDUcltLq911NTjly
wQ+WMBOrEe4/x2y+6gzuSU85JyHFLtNY3NL0Ph0uqE91QUpf2vJwpHb7UGZesfEhIBNR6mHmcuNo
CAx0L70gUY5WbkHJo1AJemzb8u+3wDvxOukKE+WHiPDdL+R42KorUCcrXETu4G6itimCuTKbdRuP
e55TK4Cgf2qEh+4BLNXGNLTOBh7ASs680gqDDw7saI6uHESHLhXfXpedpgw/AEFERCDl/rCWTSk3
cY3uWRdod8R0TIT5YHj136KDzc8ucyoZnUjXSW3ZE+p77vjvQwft0Zl7WTvzThuoh3ZtEr7MhuzT
O5m2pCRaNSmwulaq40ySZZjY3cPoqINJItTCG48WZ0sQRgIBORwL0ynWpJdh2UlbithhxW3Nu6WV
+EctFY0Kvc/tnWqMofIOPUEV7JTDHV0NnLNzpjicSiKAwF2TdW+7tzjmnCE+Ypf6PJMdjI9E8INk
itlwGtZx5390mv3mkmQjE3nGwrRzE/3RL5KDrUEyVFoOm0s79IrV7kaV1HEkrnQ1zCyqtZOHuarI
ZRAgOg1gEC4jRFLJZ4P8YmHh1qLoWx/IGpoEJxboNjpMsWcKh4id+uRJeWSL5G75XhaAojjU1j2/
enHX6M79AFaTA8OyHabOjLF9HtIN1aFmEEed2nU+eZ4YddpTpA9s4DXCnMFFJ2aP0r2iDXd3razv
gb6PQljGxiidFz/1dEzSRKctyiGTUGBqqRLCKoey0UNVWCnib3Z7V19q8k3kn9+T1MNsHqC2zTap
AQSMzRNZY3OPRQAErW1OmrHVOMnUra1HlufoNQXFqVPns57A+y1U+FS3bSzECoGZF+cyz17RUfHV
3Au/YmIvtENvsB2ZyARiznxk4MusdsrVnhdPXAfXeqWyZGVD+3uL/j6TXpVVCTHCwj3rM3nwqtyM
bbZehj6cCwvkO72r1+8dvSbxjk1Vv3SE5NUtZkg71j9VPe5pxd6bjfvejPMHLT46QSo9pLxmvRQZ
caRWKoxdQmEZapTonhg7Q4kY5rD2RkF2iV+fBkK7nchtVm1bfcA1XAaw4VUEzUfqn/6UxQyItWO/
LFX31DEVWGW311ySPbpld9890yp51mLtgmH7JY6ds/Q11nt1tGLzJNoHdwaAYsu5pwsERl0dDY0Y
iMHe4ixdVjWgbdCRbURM38Zqp7NTYp1Liukrqp78tH0hGHsHkXvo8+VWVh2bDhkbGe3fjgbgCxpX
KGBLxqw+dl94ptpgRIkq8J8Bd8nrYs/vXleOWAftP7shjDZiB9PBXKElCFJOHTZ8K+DRjo5oHJu7
SPtlyKOHOZPHGJqwJ46F1PEVl1Lo9uKFuuB/2RxvpF5cFDCC6r8yNZ8tkqLSzHsDEXpQuY9qFcpF
dbu+/4IAXiW1zhzHtmgtJ5lXwz0n8rsCyA01oT2A0yGXTd+QfQR5+Tm7pF7NxosN7Z7o46lq1KF1
sfeQALYqe8QcSKuxiJ2qTv+WOjIZj0vYMtVzXzlEKZPWSDBBNDKQ+t0fIHQ72HsElivp2xvhdmG1
ID+bcveocZjWeJnRcF2iIT/OY3Iq/HIb0+DaVp3DcWsR4yKLV1n3b6bmHHLkNfGgvRGoR9Km/TAy
sADneryrHuNB0SNZKjvyHts2DqWlc/f3s71VNutsqbaxCSDQpm8SlQN9cofYVyGACThsHWiy3i6j
RxLhJy1EN1xmOxymn/IuOUImv0/BAFxCf31terZQ+Fnllw6YZtSIiBHodMZCioZjYnJAxVxEu3zg
SZkj/v8xpBwx1JYITKR8d6urz40bRVFoWQQlqJ8KgyojcI2QfUneBmV9AdAADE/qm6nhCTNpSBby
Fq/erXO9deW61yZ3/2G+INdjPtSD9svYuu4lqJrh3UaiBIdebQrH5wsvQ1tOQcExjJV3WTuLtXeA
D1ktmZuQOkXZn8gwas8J2lJgjCUbD67TwJ+V40vDHsVdvjGcYWt46UFaGLdc7WohHM41OOFsQLOp
Pw2leUeEOSGImzCofN6k4BGkntmUOsjxpCyGzWr2zgpGf6j0R/I6sbZaGbTxcnI56eHOs7BJeeL5
IbZDTqBIZZIcuDCILd34qRpna2kLk6K2vOMIAakVO63VTtigH0eEEBE2MsjYOQ4J9twhJD7Orgrm
tH2LJsRjesHyMfyZzAOBMyEfaJpiF9fybCAmwyh2rPzq2PoEtcpCsYsbtgtv0aehyogxzuh0XrnC
3dnS2HkmvmNKXBSZvCow2jzQJpxoUCFEcrU8zSUW01pohBeVx4l8ylDM6j2q2rc47zlyJiYcOlG3
Ws616BT9KRbpvmEypzcXjJNcPcLkV66J0t0AZyStOVuDrb8WNJqtHNcORp+shyKbxTqPhTiytT7b
hoUzH/0ZNw+GpiyI8fgH/oJ4vho+rbK6ju6Mlrtd9Z64IFPtVqIkcC9u2sc68T/nwp+CIZXPiUOW
Ts0q4Mfn+h5OjuV9x/H9AigdStdeGe586AbrxtjA8q5xrGorvxgvFYGAeOlcg9xZxJejNh4tNGPs
6mEFXzZS8lY53zb5InVBEgj6l4XprkLWlxGU4T3pxQtJELxlHtb99li2LPvQlzoKrzh7w3xDPBKA
NnFsBBpVbEuFXu2GpTt6jnryUcMRGSTAsuf2CrSTkhUUs7ER1jUxT4HFOj63rV9UNwBPKueRgM5x
eizjGR0mXxGIAQ7B2n6TGim4FSFhynDJy4pfGFYDQ5nrwZg/DGZdlJecbKaPc2dotHmP9HCbIHRf
FU6MU8YmSCdW/mOEw8TJtLc6LW7kJo8MmuKRbk4CH5yf2Uj2Qwvf5hIMC9E9Moqh/ohHJ996Xrvu
6/6e1AjvMtH+mGlJULi/pJtzenHKWNymdZYd+pJpQXzCTa67NgUd/EewfsgFE8hcP00NyXl9xbPT
3lO13bO0U+DrVntYCCxa+ehTQhlPVaiL/s12zYelR50jXevq1z6LuKMxnaXyYEMw98h1Q2V4G39s
OH8XtkLnSRfxE3WMUJttR7aIQ3zhrNdMaJP17UzczGiSQwJBeLAXnUnYahNmxeqmeyaKbOOnBaU3
vXGNNRV2FNvShAG9bXBpZ9alpkBkq0nvls9ltGYUvca5t9V7pFfQBv+iBvsZifrPrZZ5ZDC0Ge31
Mdk0FGqPQ/IobfuCCH+bxgnTAzow0LVua2XMNL1ib0tq0l8UhXZ9Mb9Uwv+llIJdANCpQ2tUxTC4
kc1PVpHwhVDdjrAUE05X2Y8OsG1QZWAnrtUju4if8Yn9xHm+ackRU7X1JAr3hQo9JEtmTPpTuyOm
9sG9E7asmJzO+YevGc+za373uneZtYnRUh4XXGWgInjdR0waTk2xggTVVjb5wamgmnccxmvS28/Q
fJAHMW6Bwvl1pgvGC0KEW3wbtRsDMsv03Znsx6YyzzJJ9/guw9JBZQhPZA0jsn1+Bt14GxJjl3NQ
R+pOanQtixsfjmBYlh0Hnq2tc8/a6KNDuAHJQPO8cC6hRCnDpTCe6wW7gSu7Lc585nsZxjbrBPHC
+th+oASZeLQ+DEsGXuft4D2trRAARkMUneLF4EKMgLQhY95KrsLEiInmmw+5LEDvxc21Kh4gnaWn
ZXaZvOUcV/cwVuehs9Spb1Ba+RQKVDDieT/9trzL5ZKiqzJ0bk/9rTO5CsAe3u2FnguhtAu7ZCh1
Del8roIJA/as34pRBAAc1V3HFGjjEI5caik6YRkPZy8xT9bo71BChIZF7pFwr9LSeLMdjuYM9hzY
fRjAbJAXJqDfCbgAi4Wxk2jO4qrfeOYtRvAfDeSECMEsK13zFVPuAzBZesJNVh39zv9nT+YOT/0B
DyDeQ5lhmUCB5/yYzbydJKnkFErvxyZlJMiupKL8Ivzgmtfk+2ChlMSSsgQqad962d0W+d4k8Bvp
9Bbl481o03LjCuIy6Lm7pt20FhE6u8xkboYFH3X96LRTAZ6WESRTeYFFmqgoUKrjJQjlXC7hvOCc
0v3HdinXGGXWk+Xy3Y3JupiHJ0pck7AuW/gki84dsyv+TKe/dZEht42cmCQQw2LFKpBMI8sH5mpQ
HS8OM6tzi+bmR0+4DcDp2NL92FmhvN7YZnmKvO47EijKfK8KusgtWEP4/aG+/UF9NL2Rkxop1izu
O90w6DlC4VgXxScWMIbFhnmSJ/QR9PvGJxGQmHLo79OHCW/mqZ1r+Me7CncsxcZyUKv49lr45aeG
PFZX/X7smpOvki9Qs31StSAikF3UqsahqY3buasvpFvvfSLf29i+Ib80Ah0DMAy8pm/AHn4bpBi0
6lRMsPW2N42dhX6yhOrUWkjfyp8MUkW6r37alwLfirHw0kY0mkQj6T7D3rGrt3yO7yEhaOlnKlIy
CH9AY/QpBAunbrtpGm+n1xsrwl4rfgyJXvA/js5ruVEsiqJfRBU5vEoCJFnRCrb7hXIk53CBr5/F
vE3V9EzbEtx7wt5r8xsZW4ZCZKo2Bkwr2K+TkNAvwK3s9dso0Ip3+SkMoKclzZ1NH9o6cL04a5Ug
uw7jdJ0144bS1pesdGeFTPrRUvc8K042HSZBYWbE2i92XgTD4twHNKSc9F7Coyo3KAOXCi8xemet
Tty6fOM4KAyppFqNXLmYuQxIabGbQYJ8nvADkYbASNzE2WjjNZ/rTzKm8jUxEQsVuOWCqwo+OZbU
KtUtQJeVw+KUrQAAtpzjPC7aX4NzmTWE+qEq/V8tQODmwZ3+bdvNxnmOtKOEWwl8vsQNT6kl4dVZ
K8Xw3iyNKYqbN7NAAYTN6iMeGLMo2a1y+CbNkh2ONawQkVGr/Gp0LW0SGn4c4nwapXWQY0fSJOut
nEhGAXn31ZadK2KxyYKAu3eICa+QSnzvyHeACbpiBBk24PaNauRZ0VeuIjNMJNj7bAE77mLFkteh
pVDzVa6lJa4RswaZ5o71NKo/o3PABDdswVIuW7lKDiLEKFQl0yGbMnfWA7oybuAm5UsW6rHr9Z0O
JkaNCOSJU8CPQZ2+dBJKwUmnNNQIUGEuZn/WuIR6fXhBYlShHumB0keL0rso+lUEWtkWxi0fnFel
4hgOIyTBRBJIF/JJHOqE5gCC6mDg/ytFs+81LAVyjfLmh1n2WpKZcKfKPxp1dFkSNh4gzK+j2n0X
TdlgKgY4YYTSuz2at7wSlD6t4U5D5uH4RTpXIGBPTN+h6FzhO6eRGqwfHMCPcg6eudJ+TwEzMSYs
e7X/bjQGwXoa+TMb+gCPpDogs4hjk2ANVfwVxYc0Y0yw7VtBB0Jaup/PxosmbrnFPaWgHh9iWmLL
UQ78gdego4ZHtnIxZfGvz+wnvk8URSBIfCMeeQ5j+T1JlfMwWke7Hf4iUnA4pe1ybwTGvbKr71HG
kF4t6y+NTzcMAC5E0UsuMFqaztam2egTfIsNu5my07yoUJ9QOH5x2e5T7WRg8y+cF7BB7wVzBbWz
foJYOhV8yM047s1EfxsrTu0m3ZGlfDAsRkSATttQvlghcwgpP8aChStl7Gy3G3DJPIAMuOJmI88P
k8U6QYi+3jG+l16m6Fzz2ykoHhNqKELVEUdvASAtRx4+SGutIcVMypof/ZQBopxYPZaIUnNUsXO2
xa6DpWz0Wuz2Ihp2BFduwpYuDV3zoHBkzbWrytndWUQyHHIKnduMMy5jqFy07CxZBa+1plv3oX6V
GeEXWeKi1xLh57AYt8qHSnkCpYT33HityVHpQCnywDzlMdnPi5BQyv3URIevjeGhjz+NhM0wr1VN
WAGz176SttaYc+PZfmkUR33Wj7b+gxmDbz5ZZZhbJ40OxipWjfVM2B2YBrK58MeenTXgqvuUmZ+s
4u0wW7T0wCRJXtkOreV1DS5zu2Mkp36xhd4kY+enTDnk8KtY0OaO2EQ5a+7uPjB9mrgBS8naprHB
oCalNQn8VON5L6irZPXT5JYhfocfLcJxyCKDqdITfsWxKCpvij4J2PQMy/JG2LSLzBuhO9SB3G2Z
++U6m0zLWaikq5FZuD2oa7XH2lvne4kFRdY0u5o1f7mwfEOD+ZK0Gwjdahix9fYhQbWuoO/rHKYl
cLsEy3Z2eChW6A2ojariq9DQN4S4MRkYhYGHGg8zaug3Ur9X5Q+jQCAwa6sSelKsoY1sPyTtAOKU
rx8GwHCfMMIMHIYYyCk/d+UELBaHKJQ8gNqczlzxrdL6NdhNoKqnvnyS9LzO7KDaRNGhbXSUtdpP
PXHtca1UOQN5iYabRe50U/tDJm6F2Mr42hyxnftdMtYbQwJiUQRMc7h2rMxPhtQtw2+b+UQKdsSY
X4m28GSJvmFhppt7GCQnWy88E7GCE4X/bDk8TIX2pwMinxwAzpJSrHu134R9CK1UuRt5yRS5cchd
sFA89cMPKX6rED2SPGQuKXGc693k5TWD+1HFmdsQkEATGuIOrPbwSg6abV+MfKKBSjGUlj9NM53b
8SjB2zGG4EU1JXeMpbUKeSxmhztOjd9y9+riRr+QaF/2GLHa2o7M5iqhU4UprgBsR48NcYZ6VtTY
MRly57zYLHPnZQ7UEmBR9TvGkaw/SN9EJ6nO1QGQZaeLVRqCaJSUjY3dqJxJQA6t7dx9dg6DT8PZ
CXGNO5BuqJpSzOkUTMzX59pTeIvsNj+0WET1UxgB9avp8ZXOumK4Jhnh3NX7Qb6rvItKvNEljwOH
Kf1nEgI7Vt6acidFpPCIq6C8CC9j+yjSU6cTcm4te4tvBEyrinWQrbjhsjSwdVfpELgZz4TtDI5I
Y8y2qmBNT+AkzJhN3Our0VqaThIlys5rQ90lb5PBbIV2UF7JwM5CFhgginhdvvUBlliKU3mBSkeT
r/Xyq16QdGAdZMujS1qQ9Ur0NTdvFQ1RODOqo4YcIz7dBB4WxjUJqVW9s7kgNDT8QvOW+aeS/0Nc
l9WHavoskFFXWLzm8M/+F1Q4PeNTQXfKKNhGtahwCUIMgCC0NmBTmK41/otlONtntivm6LGdZnKG
kc4XjQ/NMayP1sINhwqWAC2DbWjSJBqVl9v3NrubzWZAf2zC5MH+TZ9wMMJfHd+fRihZO28GCQmM
c7LV2e3CcU9y7ErS8cinxb7kpuhyh+yChpnj6Dbk8zSawzmBiwdPYqhh8WEZy0DTrSPueupPwvoo
4nZE2DjBj2mQmZeeCBH2R1ta58wwbPbXk7GofAn2m/OD7ux45xg8Y/6vGQTiDVDNNyeCx6qmW1S+
+zYG+mymv2Uirbuy+e0lA/ygjAZgrDs0fPjH81x5XWbWJHtENGNRBKdhFl96CM2+BE9KaBge4oVL
nyUPR0WAZFjJhX0+SAEoNmA0Ymwg5WhtyZXb5IwLKPs2WkzvZntkokXTtQsEhOW7XqHKw4gwFKtZ
vWWwKhs5ccFWY/oHNdmb+6jV1nLTXSwqSbYQb6VBUcBOtIjiXS6fbRmg470zLuFwZCq1UmmLpZnA
mvnfyEaq16VjWn4MCk4IpIGYsnIjfmsnzvYKYptZvRjDTUok10YGCXZw08XW3kTSCLSMtmkjjHcZ
IwFCFDBGq5wmjVmLXm5z8x0euBVgRm42BZPOovzopLcWvYgSt64lzYhpsA8C7w2JoZKXt4z7IrxV
0dOQ32XzpQlOgwiZV54mIM4drr2KLdgmgd2nTHvqVdNif8d0WP8mvXS3rDgAZLLAu+fVxFIg3bWD
46kp7y45ODm2V4Monky/97OvO68l4UdARlFGljsVA/egfyv1iPf1pCeggXzSbI7O/CEwtCJBcsGH
bWIY1j0NOAPPwjhNKB3jh2XvMuVml+9wTA3TdAWoR9PeJsHN5AE0kt2seMh1GEMg6rCVdzIxmV2g
L2Gvul/kh4vGV4TbYQSHSw7WI3ZOJgt1zCxOn23G3mPsZiSehp5XY+UZ4+XtXgPSlwyEpE52iGqS
JdyWvBieUIF9NhCWh/3oUHGhgoxY7upVBm2BbD1mdoanJNOrU/YSoGdYY6bG5WWH9jtjBEGeAu8P
48ggxrmMLBdjrfOYteEqw8RUBoZ0Urfvm3RfC/wq1bnMS/r2G5v6Pfz8Sw7DJirl9RjPa1g+DBSq
VcT+U0mdfzmCTIsKGPYjA3xro09HFoFQdxVSEvgeWoCZceMZ5PcxKtCaZw2vqt21BGfN0kXoh7C+
i/Y84obM/CIrPFvNvuOIB1XqypdRwpIF74/N7lpDexlkmg8k999ECg4haqaXyqlfoK+3kM07A2LF
RDl0efpn45JoDXGlsNtLJNw0uNe55tlGKduCPZlgOh5mh6YS+6ElSkViMLeESutTB4y4xi41rvn/
7Dr5R7fljRybELEogqrpZ9bk16EYnrMdH5V29k2JgdpQc+qW2ldo4QSG8zXnxkqX4FuzZseiAiw4
4HyxCMURwYw8LVGx0f2GUnXpJ1dhTNF9jOx6TWcVq2AACFpkkTLtshovySOoqJemTTfVZ20cocFd
l2YZfs02mBKXFB/iIbdzLj6JQUR2gua5LVzJGvYpqQRhl7/Z8rQWClGU26QdOF7Fqin6S5tArOZt
PYL9Y5KWy0z+5E2L2pOF6XsuoffXDL+Xwajqv0P1MlNlW/lxnlXfZKhjTwdJqdyhPocwY4REFBbe
BnbXQyIjZW1PGeYmsgsCFXbsXgq8kqYwnbQDStatqM7Y5DlRCJvqEEfNyANiQ9xQkm8GsqLqjlFc
Kl8UU/hDVz/AnB0MVGBKi9DfeuCPzJa8SlpcFQWGoUnXypGees9Si4IsUKNtCg6sEBeMKT+65FzK
aqREzOGSEKY3hmvNAuI18bCCbqFiAi6CiC3YUBy/skcFC7AQgSJfi8FMNfqOGb5LDBFJkH89Q8mo
fZepIEYsTmjFnGivS+8Fu5tG+hZjsVPlHxNCcCZIbWAi0VTHoXqCyeflpszXg72IzYPKohhrrT8J
6OhM3AebM5P5ZSzWjqV6xQJ+h5Rd8MeiOYGQMXm1jtit77b5iOO6iXaEU90TPXiNu2NfzZ4a/nAC
oQDHciGQAc50VSaVd8Y9Ix0MXd/l4HP64dpxSci3orF2vPuy/S1TDObde9s8S4PvLtulzSPCGx9T
fyYBTp46vAeofzM0uEgk3NQQaMf7v2JBI4iIEgqcL9UtgqcMxniT6SBRXYe+3Kwq5q0DYQvmptZw
WokPDJyRum9ChatI2mFZGivGpGi99eptip5zSDZQSC8S0RfmFxLE+Cs0t+Zrhrp57jvUCDOqenvf
0sHEuNpiDV9j+opvjq8ncwP8k8PAJyVGEiOJTVKc19HYTMmjU3dDMdGoX6WS9lSRfFinLloqS+qO
eYSWN6d1N7S3gI8aHWhRfNnW1YblV6NhKMrzyFrQyZ5t/dGq86Y1ebLHd5HsWxRVFWFwLBv4aaZf
VOT4CgxOEGu73Ll20mzJT156LqoWhbu7HZvNJJA2C7EyQKaxkl3LDsQp3Fjx1HoV1OFuYtuHgZQI
Rxx6M0E/6nYJPgmk0ktQmdPq00rBIbDLl9Su/Kox/QC3vqzJR4SQd24J6HESe+IJ3Ve8E73mpmmw
7mumLVGzLrBjLasrPCUb+lD0vEerN64x9G0F9Y9tjNucF7zkBJoB3c2SSkaMvsettoW8ckBguJMD
yq4qfeI/usUEBILpXY/zsKknBxwMg19AWRHBWVHTrQhYdeMMMwZvW6UywTRxtfLal8OPTLnL5YK+
qA12EOo3HeKfZMZbkCpbAMa7IXeusvPPSOJzRFZCKKRtZYAUbyhxNbAF3PCTntN7yoBl5U2OuVBL
YshSAW7EaVOH9i2xOBtjqCxB4uMYP2BO3ZmYrdcW8qvzHLANVgpULZRdZpy8D6bFiMOiW6gnAjFY
V4Wrzs6gE2bpbw19tujhHA7xMVXHx4ywKrUK0jbrs4rXMu8zX++1TynB71M8G2O+Z9lvU4SItcTb
KEglVrRTiDu81pIXOQrPQrS7znD+wtF5i9jRNpXMd7JcHxdwam6YvrY5x6Uh/7A/+e2UYWObittP
goy/ag9SH1xRjfSwRgbwLErkhc4yHbUp2toZ1rc1+03auygwNraevwxDfyq7+tlMDWOnQ6rDNkYy
4EDMMkwP3rwkDUBbir3NXCkqp1vEJI2Yct+y5GtPPOhM4drKA3Nf7RVXjQ+CjRH2e5VfBpO1v7Pn
wEbvNCkuvHLPFMLVx2HPefKVxvyMHLyQ435hGZzTCC8m3npd40ln9pDwc9iUKNlQbHtbP6bK4io8
KsIZcDmp1Mhw7qSvCFcU75X1MSNp79RPKqCM4AUr/5kQ3GaJtInG7NFxmERK8gGgk0MQT4kcWqsY
tpzJ/zJR35ALMeD47QxWxlZGIxnTixnmvp+f8PT+b3imEe+hkp6iwEXv+xvy0YteXhtcYrjb4YdQ
W1tG4jf4rEowKmWhQJL/HrL7SLLZYNaeiqNNBCaSRXIHdDZatnkcp/LclNkmqU2shBhuy2Y/ty2s
TB1OJdkZY/ccsI8VcnASc+UqzFK5kw6QhzdWw3ytii4qIw07l34ZZT6N9JE4P3H9SCTopoFBvBn4
a0VQ67YbfT5PlYGPrYNYBJBOlz8rjfssRatuKLgHeNtnMJ8G44MCcYY1NZvSKrzaIkbFSbbcIBsx
kxmYDoc4Vvdph7NOXBEz7PToseR2EDTJRxtTn6UugqRznCEo70mZad5jGaJAP5L91oFtWIY/4UGK
e7dOHXQ86jVM663KaH7BEAUDndEErQKPsCrthU310Gt7I2YRm0Vwrhw6aio0PW4Ju6EUoOmH72so
lE2F7ZncdBKBieTH/cHG5yWr3CwzSTGZY5zj+7RH4k62UF2GrhFikoGTduwzA6d86jqVBn4z9BDM
tL0B9IKZLWnVY35l8vWaBh1+AetuZsshxM6Tv7FGwNYae4O5nuqYvjLLH3KwQGYMNoAwWqSOLj9B
y5fyI3QSWua8V66yke3lvv9N5xa80fCVYuujmgZlFI3IGsYcsHCqpeZq6KdvYIJXZ+xPgp9ync8Z
4g18n4tCnoJemhdsBCycPDe8xmomPoQ0u6OIa8/FNAXnqC4ftk54t6K75H1z1ef1LQOERd5R96/X
4C8QTccRUQRI9VLtPkXhD763pxSlv8BAnowhfsc5ovZWOD1rASEmJnXOtWrq16RSvkQ/0hZoLIfK
SfSuVgvMy2JuIZmnhg9b7WWCiB3wVVdNjyTaaCo69zLzHQP7QTyezShp8YZIP5qWXsi5if05Hllu
Ba853cum5YNdC72sMHiE4FZS/aEKDt9J4F2F66n4zkTYg7GoprUiICaH35lQaOIdFafHYMQBUbfq
X5XiaQszDfXKIE4WrnrmlhaWDtmU1kOpOOjTq5vMxHqZCl1UAG1rQJM8KobxEcaTb6fBpS8yL5zL
fdfI20jl9C3Uu01JqRSar47WCVe/tVEUODZmilZcf200xvdEcq10Uf+VMkzyUH2GIF6x00fgpbGN
GrK0j5ri3lL0rnINbAR+PU2INzlJgfek00OT40fe6Oam6E2uctCEMfCGVOlf8IoCN+3QMVp+scSM
p1Z4NmzURY4F25aFaSmzEzRyiaG4heMjPQxk28aTOJjNsGdhs4VoXfpJPr/FJe5wqPc436zNENJF
DpKHMO1VZIwegwr9sfFpi/qCoczVEucijwyNRgQh0NSDdPxAkXKoypYJDGJeRpJaZJHh1jyJRzhm
XXM1FBpSPJd40GXroI4zS0fVG8nPbhasFEcc85CHYOSO8+W11DtoCbKyrRtzK3S2DcwouM/qik+4
z292GF6HGKlJo9ovZZt9RTGD45ZApp4RQDT/sQv5p9ckLIt+02nV22CQehVpzNJS41Zq820aWZXB
2yCMwkwPUsCJQzCuY2oK9VfwRjzZVVMmhtLp2czz55BFR9GFnwtaSRPjoWH8SdbGLiznytP63gtU
RgE1295CdlsixLRYOVVq+MfcFRzXuDNkfdciHcUKmm/EqFWrtqOkyCl0ol5iFCifUsXmFFK3sGWw
LqA9q7hfCbxtGnuXsKnNpXEP0WrbRO0GfgrCwI4alS0CEqaDJIEDyMxHbbN8UFNMTUsbU9HE5ZN1
ntSU1iv2W+ACJAiSvWGypi12waTsCejw7CoDtg44yQHnyPKHrY+cvs5q4BUVRIzhu46JqhNbNAnu
WOH54/Yjg3CV2dka6sPQUPuiRmR+cURq7pOUtCtt9Wwa3R32024c8iv5zhuDKjPsc69XpEtW/8bI
ywYDFTjeHH/BC0dBcbWn7MzJtFXj/mWUIW6wjpFK69mn0rYpb9b8bmAWkfu7LEseWQT/bGmJKbRe
hXoBWHwKNYAEQ/Ii2PSJBHclLQEi/PU8WddaS93IzIHrkRNpInuYUQgldrW3pgnpb7l2nMNCsSIu
eoPvZ9NZmA2oAwsn9lXJojAkCaLuud91ZHzmIYy/1GVMJ9V7DfMYIpzW+Somoos6cGssH6JIc62J
AouXsQB1mDjszBx+HoYl+usc0iex2SudN5n1cMPMgCE0zzMR5LK+74LgWNgaOV+QUbhFe7PyZRV7
Q/Cb9443ZrpXa5JPYNOWNAu3sDBr6ypDI2zqDnPwlMnd0huV3JLU+3xpf1pVfmYSOqx+spHgHmWL
VBE8gvCigjndhgGz6XTixa7+qB13jfJQ82JLZMWqNRE/RG6dpYcGzrucfqbFs2qVtTTpH9p4mHBi
hhifDFLZU1T/RCKtC0EJXTOIRFvE1eJBrsNRc48BhhfoZWOZcHtWL12LLSGBGVJq9IGMjaExViqs
rqzpX1XEVbIC/jwb984U4Z4Y14qU07U1CAkQPANwsrWDnX/YTNSJ/mECWriQF8LsqsyZL9PWaQut
bMkNyQRzkpIaDQhiCRpjpMotWtVbpDaN4ADHQzEBXum+zeGhLLNe87aMmnqbDEeC4ULDOZCusdVk
aT070UtD3V9iIwlJ+wr671p5SYWxaZHuGfM3gZTrUFZ+VFLrV8nMyJDtWh2wWe6gjJj5ZlLCLyWN
XhVDuEWcHOK5PuYzsLyRu74JdoWTu3aI0Tv+Q3KViOpqDs23FJIhJRyqgYRVLj4VRlOERbzYNunG
+LXwCe7sSvMHlHujddOhDcEvIKTDQpI+egGKLYe0H2T0nsVbbKVgh6rPPnrLbaJzmK8oiHpVEBHR
UrVMC1GAMfhAiarjz4OKgwrgIOnyPozwew8cq9P0jyNsww1+qNvwILOi7udzqL07siuJN4CnrPrA
18qhN7bWs07Gz8K0CK6s8FtrT2Uy/zgd91CUATjIR5EDVGJjpeZXRfyZ6FVCWhkgmfirF22D0x4d
jAvWdJOptMrlay3LbTEFLhJQNzPupC2txWsthURuHXOG4SYvV1fBtwUgh4hOVR6jVDyDRv5Suhoj
NR4YtJT8pn0NKmeGuYH/tXfge/BhwczZjmrzJyT1G4jGlIyspiKGqWQ3cFgwVUtSgpvmfYtnmnlM
Jp2tJS0WkbJAG1YzfGwl3Cic17mMpKrNtvO8bHzGlwJa/aQBAmEz3uHQTrT8KCM7sxFJDXWDBanZ
kGiJblghtxbMDCD9v0R3UIXXe5tdCE96xyOYky/dY3Ai14ZH/ZnO+IL5amOW3KKOFxfQkyQbXkum
27j2SPkmzbKG5pD5A3ACR3+02Ss+eCGO1IY2imXppQq3cXdI0PvCr5idbUqXgwaW9Pd6OlaI7sLE
7eQto8u223FRCzAdZxP0ivOu1g9zfs8HRHVod2f9Pdd+DVYj9t40LlapuExLOL/ibN0xC8X3JbQL
QMhZAtoF3+tTwXNnethIWRJCIoGbrXCzW2AAMl4/JAAoaijn2iWja/QaTkUND6HxlU/vGdOT9hcs
zZz4zAGUS9oftIG0Epd3aaHQt986iHZ4mKzuJnpCc3qAESB34DYb8K2A2GYvgY6djVrTz9nWxWbk
i/A5DpQg0dGC32UA/L7Z2teYoHDYKM4Jqd+2tf6hdMCAqwJIy51+F6qz4VrZu108Oi5MgqfcGBoZ
GzQDG8Doh+GLlvu9tGd4Tv63WyYVzaCvgwYc7IkwqTuV11qPkMxJaGNYcf+TmqsZ/5XjtTagXMJi
gxF3qvuVnq/qDATpqmp/JCzt7ZuZ+5Z8pCzM5287W3SUoJeAhZCXpR1EweCyupNzn+RXFAKJhI1F
PEWFKNktjJ84pic6GBBdyHxDupf68RsAFNsG57TIheoXoPqNsSNvJrM3+uCp9QfdqwzIMagBLEL1
ICC6KZ8AFqzy1ZIS+Nn0LTsgpqAQEGflqNRgiAF4dwsMjuOfpbjjpaKnsupTBihHuRX25yJmt6zj
1LD/fc9Qg8rCVUuvt8+Z+uyW2MkHaJcZMw8inFkcQTBW+ae8pGRMbsyGXwW+jWUipEkAky1j2fez
2D7mQ7gzpcuQe6WCkSXUL4xRuWvWAfzuFclLmXPpRyDNBB5i8CSrK6ay8gvz36gTZRgCbCv3EVOK
jD/UMRuSWOgknbF2tJAUavYTV2V8RxzUtbs+upHpwauFKa/5KsRmwEg5+H2Npw0UBrz14WyWDwz7
XJclymVMFCErflJ4UWLz9nSM7N+rt4KoHoOT9ZsmB/vUaUJdEqC+00h7x83K1OXepheeFAtHjaOd
GTonFfyzJRLFy2h0DOo2AcYPq2xJCBED9MhVmxc5f1P56dLompa/PdADqg3pYlRA4pGxRLkXqbtE
7Lr2KsYL/rw9nq5a91mkDFzi0YCA/wfQZ2xtNUjFQPuZQR9wgN2B06uL4XEULxpfukPxn7aLuxY/
Z0wkAVKqHOYKED2ZzyrBQ7XRvqEKSeEewI4yn0b7IQ2EP2xQGEVnCQVYBtycFwfXbE0eXA+cZisk
mwjKYztdNaZfCj1Dk87PUXKD5VjD9lzlR3yQyDB9A8+I02+Gz3D+IScljv5YndjS4Mp4KwhZxHce
Ehd0mdptzpQXgPryZKEW2Ijl3KueDtq2RqEuVP9aNdxEE+I2NCMhtb48snW44zEYpn+a9CZQ0pT6
rzbvkHI0sVdYbkE++WRvbKqwNjwq/Q5ATIoakIRbjQcktS9K+KKUtxwzVAe1afpOikOjHuDg0Swc
YS1W1vfEtN3ihY5umfBwsfK3R+bZdp5h5kkYMBmTir+U95/AsP7mgD+VtyYL7f6QI4ei0HK0EyLq
1hILygMoP8wHSiUUs9Nxsp4xsecKJ6FXDOAmYIrsC+Mzaz+syhvCc5p8GJoXBzTcIOZuGMjwHzb5
58STqfv8q3LeECp5DXDZ27uoYNGSb1J9n0SHAfedpG9H5Aqz8g6BoXNY5EJkIgDH3kF5t3oM1szU
ZHXypEX5SnCiioEIfdT8LIAXdvK3jBmwfZmMIxHrZItO04+IvjpiDbg7IReUjj+pa4RnkaA6x6dJ
gsHiRv/HPNzM1piGS3olSknOP+NsY7UgLoWm/zbEL3W/JSRQT+iKGGMwrSJI0OL4m7MLI61hPvT6
JlpWyt9J1zFKXc8fY42+bMvLGQ7rXHMZWYFTRWRthizKkQb20jkPn3n1XkXMldnWDPl8wtZet7hq
mRlyQDvhv0j9kp17kQE3WG6jl5Q9qfNwtPsMoNJyF9aTFIHGjL0sf23m95CllCUNBzWONmFyXaKH
4pLrZvhqac3CTZrtpuRohls78yHxe0P/jpUWxfRHBnhe/om1z7xGz0Gn1oZvXfWBPxljCfD0rGCy
i+7HHcOd2vpj+C63b5Ia721VXuP847FzWPiP2iNFxtno/BYDH0h5j35YkLevySj29oDXc1q1wyEv
vyiBNobxOafvOotVxEX5dxIFG0YlsD3PDWRDFSp4TZ0FaD0wzqOpemwSTeDhSEW7ewThRhkXv9tH
OHwYw+CO87jpMhxiEaMTZN4G9gOoSt18Lzi48GTCVuRUJkWpRn3FblCQu2ZRQKhuCNG/RMtp0UQ1
BfpEAzb7CcjXjG4lK7fiNTPVM2uLUjoXhicpqK+0hxlPK0s/srHQ3i35O+E5zHDjFRo8IdS3MJgf
ke1ii13Z0peFBAj8i5rczXzbprs+uzjJQw/OeIlQZmTgf5SH2W7s7gWlucNKaOC45FBkvy8jXHJD
Tt4Y+FJjeIXz2veAbrQ/ha+GgQ7M0Be1vclIHQvjBrsRva0/j86qFqO+6ow/PrwoOetEHummS5oA
FdUHf2986ImaRPzjBKcgvwbOQ9aunbFTlJMwL031lguQvl6Yv+vzsQGMr5JjTmxIyHEIdwEtAw16
VR4k0A0N+QGEBstczlt12lTWo6g+FIrO0JE3NmxLiXkj22OV1GZkKB13MBStVWTth45Q8maXdH/S
8DmGV2AWiKs20LxB9fewdtzBcFH7pFgl8WeR8bvmr5myqx67snOIjTe9JxCJIPOYUomkTXRpfy3L
YNhfPE7or2q+xWYnUUmXrXVKJ4a5APTKtbSkVg0PWbqy/3GK8yJyDRhrLwuHawHqLJaNo2br0JYx
AvmJQgn2KyPey/71Fvwn9nLzlyI+HTbfkaH5ZvdiV28mIxTZJSGvxlhGA0ZBiD+PEYwObTMZIUZK
foEdp8SVgxWlQXidnIOEgG1W0NBr4ErpfsStMTNrvnXRu/oGc0Q32VQQdmGogDaxQd6rlp189zvn
N/AUXbZvkMYx74kIaUnA8lc4gX+mxBfd0Ta/DC6l9iKmLxbq62h616edHbiZQxnKPcEKVZqeccQq
h4ZzLSTAHYyVbGBjxApuLXXXjy8yCv1Ee0GF4Ix/BUQDhPUtSROs0QJJPsaEajCpRkS2odeBSjs5
EEe2NXP/mK26gu4ePWbYnCQEzZOMLWxa99oTNVkcbZd4ipH5dEl+d7nseJqK3gCLq9hOiheYj1D5
yOlf0VD06G9E+pc3XzP2T8UCRQNKhCUvc+RegmM8MGk66tVFgaAcmVQLPBYzc5NNp/6MMCKNHGRN
8k8wV6lVv+Z0AqNswORNtkl9t3ssYdWLUnFrCioYfWdxPok3HAQTqVjzG2MB0Kp7nj1WnoV2jZjW
1Vuz/mcC43OY84IU+lAUzCvLPwE/Sbddso9lXoyCYVHlN/VnmhDwdJp0bxbY2YcP/AmLtAwfqws6
OCQMqu0OJF4w2R7XNeCvgCq+K0CX/pTo9Pvk0DP9bDxEGquJx6CFGZimpzL4S6j7lDTzLN2zqouG
LgpyNseGyX9suCLkbAeijQ2QHfpbl0AdfRC7OvXIabXnfxyd127jyBZFv4gAQzG9SiKVsyXbeiGc
mjlnfv0sDnCBOxj0dLslsuqcHa3sU2WpRa4XlG+m8k8tLrVNEHyxmJuq8xJny7JGRq6+e+Ad2BBg
+Ch3Sa8GdS42/wShm/HbFKeeBOI5oAt98oRPkzP0k7ZpEeYrqMtQJloSQ0PBYZmE4zIhcZwyhMrc
ZNaTAnnwQoOPPqwe2vCTki5pfqMnwIB1tT7JMzN8t0xO1fTnl0wC9M1byzB7JQhai+bpB1zf/BQs
/fbUMz/6K4krfKUE97oD38Dw4na3giegWpUIQFodM+TO15ExhITTrYz6n6ip+doq6keNn1i3URDW
p8xcDSdsictZvakQw094ps9VT3BYq+8HjkaPFQHIwk/3IfEKU/+rTNRHr6TxEFFtxIZD7CWx+X34
FwU8sv/y7KdAwkI91zYWf9b0Cn501BGqtE20FzYuV08jOozWPV9bNT/W78g9LekmFXh7TW4USOTm
HnWvDjGRsFF3YZc+juOZsiy6lHU8SaZHvZsrI3UmWpljRZH/QZ0k0tGTdqVED+KdNaSDpa6mUxvh
OEtoRCfSVw82bVms7YjqWFJIDHwdbAeK8mfQAsavwaAGd41q92xgTcPUbI1rw8cP9tQAoTNTOAbH
PX8U5yhRa/b0SrBlVcWvCPadcuhbbyUzlYTJKsSXnAbdkVJymb9QHO9j0vSmIwF7bb+3i4vs7z3I
DO+p31DONf2HIYG3PRJS6fTRzQKWLljaL4EiykIaZ9A/1cT38pfuOTIsgu43x0cI3kME4NFH4EpS
qvpkH2kJTTA2lgcuuiTuMO3mbJTFIL8U4y8qWIShaJZ69zSL30p/06It4YFLo90VvJYqqYB3fTqR
Em9HILxHBUrAE4wh81escffeze4rCr/o2QiwBWudq+cukjNiiHjlIZHN4dkn5BNs5YBj3VGsZWG6
fXrUhyVccg3Qp2+5xCcDvwlpIwgBYw5Tno4x37Kv4v8b7VVb33RrXJTDa+J+4tOTOajjIznRNerY
GDLWuLPi0bQSA6yrHbDajlJWl4hHlHMLO3Dj4oowFUTXSPdTePKk9yD/lDoXJE3E9yDFJJW9ugT6
4S7L6BzXNBOQF2miXK2E64mLJU6d4pDKFCbXerxBiXUhfvLmL0Zc12G+HGdfEwdk1IU0qmyYxHX1
FNeHsflTinhTcbsT7bWa6BXNv+YDME4x04cAeuUzn63pQJhaOYOeLLbpywy+CyXeGcW3BcSKtc3q
oCCWuXnJWF4wgdGnCKPOBYUUo3Il61C24H2btD9GLTXhNDlQ20YrIyrj9ov0BVRl2yj9+39oeyjW
W4BnUABfr1JMmTVnrs3RZKCeJoKr5eLucnb16Ck0jEynOXC+5+sJAhy1i2DuxvihDBxV0ZHCXy3d
2Pmlls4dxzSNKh0HzXhQ6Q6mQMDSOe53qkFt3C7UdxRi9r8k97TF36QSKkNWHqEbaBqJCEeJgAI4
fo6wEsHvNP6aiAJahsm0PKgagtSBYib4zhYilVeWp3Jd5xeTDTPSf32wajnCLvgc40tc3/tsUyvI
ITeeds1sVBCYxnNtIUUkKXELxuhciXFA/5OvugGlKX2KDcIGrGYVRsu/1sffetf9jp+eKIJ5xQPV
kEi5kmuZXgb/SN5KCPyOC8yeuqPyhF2Kefna3Zw+i4KFzQd3qoFiF1IhS13xN/MVmhW6c55mN6EF
IgrlLTYwSC5FvIdI6Ekp53RuP/T6SJh9MG0psiusZ9LuyLhGvURIVcmmnA6EqGsL+YLzi+fCusBT
ts2BCKqRhiytPXXSP1M7hU/Jw1GDzalCFgMVGhGkkECZFzV3zYl8LnoSHNxnLFZWzXW3mOMTLY3Q
w0X+VgOWN1G4jBW4nHnDo+IUhUEDw7NgBLOqDUQq7kwEKvMvqNVnkd5zeXb14W5wGunTGKgOWgcW
ewZ58SMPzbSiDyxDXMA9Sbqb5CPc/it1xx/2fh2gxB24ZxzFoOYD8/fdiy0cSERqfwntXgzrEZ4A
U6AAuMauhHIKlaBMT0XOe4EqaTEeI+uNxhJmiBWlq6J8oN6h16NOXjmWKPKEanL6Y3dK2EDIKF9r
NqpujQ3h1LKynvzYbborESFMM0dqZAteoOwGTycNOlnbrCFw0oobBtuC1ycYD4H5irSvQLzX088g
3ez+Wy024LgtamxYTbsle1yY8KycEdVLUe9B4wEwLaEBAPwQ3rp1uTd0HRcGSXVnAUumh7sMJy9G
H52+YAvfsqnebfjvsNgCYFC6SkIM/+KH8UqeewHQLGPlX8fhTp60e4s6UlHmFPdqgcFmoSr7lDyb
5DfHkCu7jNoK2vGdeTcR/vRi3AQ/cncsm1MOA+iVfxrW3w6AlCVchj3WEAmvffHsvQVjayp++bjW
La+TYf2QORFNWID7AuX4lUsE6/6k7Pv2EbW44vkC0PWRNNJ81l9xdQnT0xCfs+lbIG7QYLoK7Cq7
AHDF3OvldbQxi3IbR3BCKF26fY1GBehDw2J4KcTNshjNqo2q74ra8cgQaWBzu41fXLrguyMsuJwI
t2w7h/SstUX6etb/6vEG10Zn0c0tHyL0WOSBUeQFgkEcdha+NfT3Juk/MexL+RAkfFr2Zzlum9BC
T4+n/ywXH3VeOARwoKCXLW6Mbcg7l/cb+txJVrnE0XpANJIoxFvQ/cmPYCcniVhBNh+xtehPZh1L
bqOCeUY/i99IyVFvXuVu102UJ6b7lCYvr+CNO8QwFPI2najB4Toa1GuvXNjnivgS4uICRl8abFDq
SfNcK3bMWKM5ql9K9htmbmxapOLlTOHcyZMjcSQWGDtoKGRiCggJSZtnzimDLDMt/6m9gzBNZQMf
OeTbunZk/r/B/RPR7COCJQrqhsatlL8bGwL15wWa4PidoUmGt/X+v+Ud3r9Wg+lTuC64xeoZ/S+g
yWr9muqrRrb2wfCVkvfQETycM0u2qPxqlN2PbngjssO1KXcR8jLWHcJSiT38lbtvXX9LzauBahXZ
G/MS2Fj1TnClVl6gSLo5G20JH91SSkrVxmSEKyrf12kMUIHWovbIoAyO+Jk2MU3BRph+edVBT+4J
0VPAzBXnH9PiJ9oVrOQhSTRYyCya6piH6g1od0fINNeF/8/AeWkHuKF94LMjRTW0qpjTdw1YkXh7
pfsnfs3xrBiuoTp1in+BT+WP7NuRIMskXkcojscrw58G2CLejOpQxzzta6ODxj8b1UbRehzTTpOp
W4JIWDldP8LQh4Q7r+KNTUZkPVVvaJKILBhDbcWNOFAEGNVcf1WIm5azfFxG2VcT7edBJEiZ13tl
kam7PnpF2TpiDeT0ofxmFE+6NPVZ6bbjx6sZ23SxlVHBbangrEkB0KzD8EE/kK4tbf0AP+R131Zy
IcBGN4l9iu6xdVaKJ+QdQllhnHuZ8C70YuwYfAV7O71U3U3NqbpzoY+KRHOs7gLArVl7PmIvvFn6
rUL0GmB8nZqdKV8k+dRx6yP8gbuxQOvU+KdXMFOgFEM57hfH3idQOyJ0tT0b9SkGZFfqc9geRwK+
OoAG+qfk+UyitxUQbb5jF024BWY2LKYZBB9k1ymUkOmfql4AuhHiAe9Rxe8KEaix8QNRiV6MbsIt
fYcudgqIQ1qrqMTd5xY5G8+mPeK3J8cKEuajIEeb5KmF0Plqr5J2sU18aUBQubgY3VVPrj5Tgqre
xUepP6b+i44jlWJKdpj8FiRvMzHrYcsUv8Jfe40T5N+h4m0ynQDk4r0cnkF26ynLo+XQYIHcNuV9
9HjCncKml67HjryYAowN9PyyDENSS6iHUUD1Fw9AO3OmFiITbUGy9UBfrWus7KXx2NscaI9aCHcO
pqwIhUwY+n8jC9hFcZPsL5G1Y6ODewH/o4Y/RNpcW9M7ykRWPw5LT7A6WzkayNytGQ9LQQrkvxlW
UccN5QZYnhI+B86O5GL2t0hZjfIlFOdCORAVxjAXUeELuZJqyBlphmiWkfaJKtrTVmVHwM9farkp
oC8jTYsyXADpFDz6SvFOPSeJrNs6OGTM1gGxBVUdLoT3ZuiONS1rNJB1+GFz6ozjVc9+8afrvTsh
dYMdRVGvFmdo/zIPEJY/05y2obXHjMT5XHNtzM6dU6Z8k8+A79JvSSI6dr+TMi5sY9qJgmLy2ff7
5N9salIQapIfDHQTGWoJ/N743y2Q7PATfQrPP0GdlvcI7L3MF8RtEZDBEf0r5iOKt7yK/tL8xYcK
L5z5rwYYjmQVa9YSFAQUpgf1b8xhZLmJ0I5q6DplyOaHwTbqqbBdUAy4lkAediZvmABNu5Igao4c
V3ihpC+ezHhYU1Ji4jMuN7ZxkwAsK3VflmuZl67Gs5qrGzx8MebHiL6MeIZCD5P3xyBClDQg0VLL
N2WMpnGFEnuUuP0Ann0CEtqu3Gg969PDLH602qBQ4FcG3xiAIvov3jYSLTTxD86hTPdWhtQBkQZv
6h7gyo6Idf1EN8K+Rk5uBu6X0xSxs6FD8KXFKkptwFWqYzTCNu41LmYCgxX73LaA0x0VXNyEnQP3
oD6Dutnb9ktJHnOyWaIQ9WtFy/EUBOeCfVtKbbCykqjl1qnkc1i1q6H4axEMKCvN3EZkIE/Ke4aq
kIbjpTQ9I+MZDRcSXezKzYiRqZ9NxPiYX4MGEDbehYIA1uIlQ09kVHIYTXNosBtG+qEyd0URQivd
q5giXY2FRb6bcMfRUwve8FFbMiT7qZbilSmfiwn91A1pgF3heL14utvOe4Z6IVWUifcgh28DR5Nl
sH8MjijGNZygRb5YzlaE7JaV9z00nypo3EhwIkUDY++Y0bvsn2wsN2X5V1EKwycATuDtyRbgvzIs
Dh4yLFvmT0C4fEkC/iaMbgEeubT7MOFnPOQuxtNCp4iEGCslF2zMsBO/JP+qlidRPq3hGo9uYW37
U5QeWWCIB+lDd+J+yv9laKnyeIuXEZSzT1fqdE0bxvLWkXHvEKUc76C3knqjPtCdacZmMtZNfhOD
kyos+86gQRXUAM/ILPPuK0WR4md3OlJxtF8z4wxNBVTZQXHssoEw3JU/XElTUIetaN/69qUSUh58
qfHJSzYayLVfPnrdBi2ellwUji7qrSEug/EmEwIh2195jCnhFqcME4Ojj8DX+F2WguJQxrXq38hw
W1iPpDjFlD4MW234Tb3NbEzRR2OlhJtx+LPx3aWIQfkT8Nrop2wg7oyzmVodFZ907H+jvKB+YTAQ
GK0ZfyUb0Xd/0xLk7hRO4vzR6m0WfKOCDc1bPK83a8IKPHEaGKz5gKPoX9V9o6+Ks+2Mc/rpcSBc
BNQoMN1iYP/GX4pXtEvOmfUm91ePzzZFxC+Q4jvoWGF3YHi6rd+7+F88amv1YwM1F4EpVyTfY4J/
NaymAbaHjtpaiSiQILmEqPxJVhX5h0WKceoQ8Wf1a9T2bXQz/T22v7D4lswfHRIbwSBUv+C4rsN1
QAV9uBTRRhX3cWJwbNAPvIkQu6/bfhZUN6iXAQ1xg7JEnm+2llIkt/evJRnamOS0Xy3GX4WSFQAc
/QgLYpvc6+DYtRwh9kr27mAYwizpT72lqHMKrF9uGm5wOg71pWu8lZ2dRkPDtv8PLdS67gtUXPWy
FfaGDPZVB9Q/xTdrlqjXLzF7pV5aOcO2lMfFwNee4A7/rdpnYREMbfHzs8pC1ixGBnCNASZmikr5
aRpZvtNZOxyyio5BwLJPP/7sGTnK8CKZsKh0PeYEBgI8BuzOhfJZ3VQfUvhZ35MIPTLdEbyk7Jxc
fqJ1JfnQDi9JyjdcAQzzModKs2ZpJmGk8v5UUCRz2WgnY+L53lQGeRTu+B1OGzVgxJ9e5KlI8Pb9
8C2MR0C0ErUF1HctLPMsSQdreM5lKeM67BxJd0cyuXGKiPuU78FIR7Gp+YtoP2H/0xFXMleAJ/2+
F59ptFXGD4/skVocfYWW7wuLkIRHqscShHLMeuYIKcvzbMJO/9WfZTYsKxRgEFhqe9dQhxQ8gixd
SehMxlEYp1HbxeZHSq9zvkHPjVxBe4DRehkp3iucGwyxBDctTDTlE++lNXetPjNYUpPbfrKciefV
yEi/grMi/0QyMRaACrzH1ZswAeG+poT4B++flh5kfS8QJmCH7lARBg88YdrwVLV9ljCL8ghQ3sAy
XVVkdh91XozYcK356/zV8kM943H1HhdlEtw0bGAqg8vAhBNDLI7+bSjvRawzwH5Z6VnJabGdYdZ1
3O6QmGD+TclHbv3doL2UnjzDdGV8y4iayVhpxnOEeTFPPoLsO7Kver4TH36ztMmrBEEmn03gpAUO
UFKk5IgMVT5PBstqCBZEJvjGTW7m1Cx0WgkXNJuxp+77Lth1RMlFnLUU0ygIEmdl/exXbPx21cqb
UXMlEs3yZ47echRXHU9AhOJfzZw020u4s0htEEv1W1U3Cmtc4p1j5L+ZdGZvTFFpS3NQ2U/ZruC8
x4y5ABEfVMPZJoKsp+6U8lT6wD/IXzJfTXBNJpkmMAI30XERsUT9VNunrjV2S3/aT/JB6X5L6UYb
cage+FhRYLfjGsfHovqSZv6jQzsL8Ae02fIgWFjW9HBllT+p5xg9E47/Jw1OL34BjxPP1Qlw0BR2
LjacQPkpSnthILlpASDER6wuywBc4ZFwRSA9dzEQKEeREQj2GDU0NMXTlN47IhYS/2bVF2xiAJF6
90Y+ce0/Y9ME4GSBaDcDygalJ6UBF5xvr3x+Z2SC8xnoSDi5O+3LrO9Zy4+eHLv4SDRYj3M88XZa
+Q9HpyF/W+NK0KSLw0ttXUWihHvy+CZ/h/ZMVGPXPTtiaQf7bWAsk9RXqBZrI7mOGO0aVLkBPwpF
EcsYaEuZE/hmuSI8ph3h5lnJ/jqPMkdWH423mbOhTEdMHyNYZo1usWV6zQ/Z4No69o70rJIpY25E
taP0jBN8b8b7QJzgjfDwfZfUiE0aNDE1L5NyYQM0xDFvjz2l2ekuLlaS4fh4f+U9XkORv2qAzNh6
BPrdav8R6lCYlyG/I0/kMCjTA1dyFfEaO2PF+HxpS/4bmFbSfei7Jft1VZebLDiUvOd1mq4C9SbQ
lpMxOF9ERbAZm3vW3NGrE9J5KMtt88W1yjlU0F6UPPyArWaRKCQwr9CGpOatG66A+NZEcP0tVY9c
Uf2noaLaeyeCalneoZihNKAwQ+6wnL4MThtKE7CbNxtET4JCFvXW5Xfllca3pu2WzXsG0ynzqdIE
8qlY3K0trYdy7ChUdnEco7IPwzsKopy/L1AO/Dj6Xuuus5vNfQ81Qu0YN6uKujwh9SiztT3WOx7s
T+Mg2+usPLfI5kP/7rVbT1ll5j5pmguRZasQxCj0yUMkU5gOsBYdtwoxvMaqXQoAqcmddfnjszJ9
pNY3vMxywtjjxpXDhVS0TvjorO5ObuoKaCabYNeiExG45M553R+5D3VFM0qIbpB+Le0oTVe9JVws
vcntdSB309vryXdM4Eky/OX6JS64o4GSKtdCQEMgL4WmFYRod4mDT2/8aJCwcyB9hMFfJRCZWnuC
7Qraiu1hVRb2WmL0kz4ZEaz5qsTiS2JqyuAiQ+wwCuKnz5HYYIaF8U67N7/fJs8gRBMrBAFlV9RH
LMcSkln0YQOZr6htKv19JLejQ9lr239DtptgMSzvt5c/VHV0fNLhjfaTRXksiNi0kJeQDhWgxRCA
UEnIuRrtJN3pHgaZpPi4gx0OIUDbIllxuRck2KH4VUDzLSp3nX76Bq7Xu18FRcVA9zZI6yFWdplx
KBkPB/3Rx/tR2gx8QepIMpgCA5LrW46ZSY+vcQYMrix594iK1/jbBc17T9tf0zDQmqRA3YV2LKCr
qqs0HYkzWrJUYyzhFMwC1yC6hTwlqr492en4DGaxtHAioorr4sgjl8EbAvvk5l/KmAWKQLJRbXCF
9N+1eR6Sk6Coq40Kjm7acwg4Vr9GkwwU4PcGxVx6VIuFyeQ1ooZFmlCuecBFdNLlrc/uTy8lSznp
CeUCzKc2XsojjH7QdUuyE+lL2f/Qqs8y+hOEIct00k4zAag2z6Lc2eS5Fm8qNzLm/mYvhgtfMokK
wj7NSSc9fD1t4yz8JRBcCjpc/RYaWZ17FcEIQeb2xqjRcyIW3HREYZF5KO89nZ491Gj1qkENxWkP
vjBLLtD9c74UvAfJgPSge2JRWVXxPTYm1+hoChmah2p8Y2RzJx03ErGw/lISN4EOWuTNYpQI5B+Q
svFrM1XA/vPHgZeHqYeoOv8wETPQnXQprWKZk2Hd0Y1O602ry2uh3tPqI5Kqrd488WZX4aeX6dxZ
qE3Na2d+tiEOTjAprbuP4LEJY3TrKesJuYASndr6H8WGTo2oTmUwQCU4+ONGiwRa7OBSUl5e8fHb
AIdEkwb1UiKkokCYKBjPYv0Vp9s2v1TV0cd6EJJMrEXZI8H6b2O+KxVX8i4J+kctdUIGcJuMnZGm
7kQ1wJVmeTNQi3gOxKvTcrnsCZSj7n4VNOpCkKvSdrQguiW8m0xZLDrSjiQkLGHu5P0b6VYLvmzS
4KAKYWzrQ0OpVlLfU+olfE5FS3cH343AbAkDXvTQjTgeyEuiQgf9igUPPUUGPBbEEMa/njZcQj3Z
HzZUSm27iYYqz7EoUihBMKKGM4wdB2/TUvToKIBZNLqw7DJej+I3NAzGDhX9C7rF0a1GqBJjwvkC
4rLCWZnB8okxRLWIwx/rFBDqQIaCgQfWZvpRSSIleJ1H6IiNzImQd2XDO6Uxmym6DSG8KhdHjP4H
gwHiaqxjqr5UFWz59KEJs30jG/SMzGwnNBsBZoK+tf5WPPIOqjpeQFdE0TalAGW03Xo25T/88a+1
rhiscFdevYpzEOaWbDKRXW3pU/K+UutAzuJyGB+dd02UT1F+VoTmsR1Mpyw7BdFLVa8F5ZU+L1zF
rTcOUJCQK4wjJBSM5GMFnD9ghqWacuW+45leRsqbnNxF85qiD8U+1tBoo/WUUetAeUZQ3XrpLX0b
ZFUFp1Y5HwPuLfoi4Q+BXKbJOqVDuQ5AvcL6OPvvCxkVV/UXR9Z9nFWyAa2MafhjF8yM5BNmbNWk
JSwq5SxTPmNd+6Rd9P18gxHrQTxn3JwDq9hTOWoHHxFieVVDdyhRzxTwOzAbdGm0ScAMO3xi9MEt
U4BGFXWfgf2i0DWCReYvtH/KePrtjntGzZ1Bkhx4BSK6oaKNBgSTvaUUGwoduDAU5OI/XQVFVjc+
J7Z2yPsS4rb81xAyZ/JUEFPGRU2guhYSX1U6ZVttSPB2QoSKQ8dQE3pIMzd6dewjQWlbfFeqn4hW
x4Q2oqp6LxufGqAbVSF6s+mHnZcV51DEeHWshQw5VWosr93oUEQNnPPK5x99/jDq1hltg7sggws3
bBSr81pFaEsIgKHuClXni2gIhG26f6kWnWpd+ZNQMwX9/wKVZQt2KVlvmnGmu4AoGi4Y8kJ0rUF4
OuCjblcJagRQU8PGRudy7QUN7juIj4jQKDX8xRlBqCYzU4A+fSv0vQpzgCTVE1fP/LC6g4g4bvu1
qJN9+aEy20wQyTmm18bUl378Mrv/zVpUeUvE9hyp7C6REHa1RogxTS1x5IZMbr0ULDyWnolgALvG
lNjf05gLYpOCphkWfOFEBZJg+IPWPNTKvBtehXEJexvOmGA8UvT6tY2GpkuXqfjJ899JjnH+T+QP
uhXMcl18o2Y8SdFHgPpc+rQY6ZjPKstt0fii/wx9hEWQolul4jHbFw1xQNpObuhNUo+y/yXDVxeo
VOQlIN2l0PTzqKfPDKqORURku5bo+wQ53qTQIxof9EDMnQhLGU2ghW3HzH/MYnTb4R8RMzHmiAqB
GnAMvP4cMq+dJLHu5J1laPs4MzFc9UzuGl/2nAxGaAAzmVWRVjncFOOHirYJeQ959vhf6uZbQ3dD
sS1U/Y7QFg3ocOjvkTpHsC4aDfBNp9N340PcBXh/VrwEFPwEP+Z4YUBWpffIwkgEBGKhikm6R1GS
9CA/8jgiaIxZi5zcud0JBMBLD2n/ZqsxxjxGc4Qo6irnaar5EpTwo7S4Tmg77zOEshZJoW6UfCN+
9ttbV1xFSXAff+dkaSEHwCK3aEys8Gi1BYw5eORKU4jZX/X2B3KCKNNWGozo2vcelkRgoLqSOb8l
q3PJ2V5EgFtkqASQFRxZsbXKSKEKtrGyDXSDyOPn4CE+I6ET1go65lfwrJf4EXKzdnUskjR08ieN
BPiD/A3x3TbYPns+rTvq14p/Kr2NkC/yuE+r3fAvJa7PGqVliVxk3mVh2ZT6Qn8l6g+qrw55hgb9
Mk1IOuDVPCQ1J5amqNsoGIY6gL8hBDVoTnH/K/SSIGKMA3tTpUNa4af9yQt46TmzLGFi7d0KUEuk
AxFxK+IjMUOZurnwMU8l8uSYVreOFeYpaoRTMgZRU9bOSLS+hz1gThHp9A3ytxRpoC/nW1N9hEj3
hyRfzb9LCpiSN/iYontDQqC/Lpvj2O4kCzxpmz4y6b31v2ePAf8rEXRpTuXtUvKyamJhpjcpdJFy
+nA/Go/AFZ+OVdzMEO0kmeYVlY7KTAESqaURcqVi5RiRI9HDd8XcefRQq+TwHyNwdMzGm/nlaYpn
Qpcs03qUXdRQboDlPsF7QJ3d18gS0HTttrETXOpgTQpgbJBseafo5tRBKsuLn7drRJcJj4ZPvd4e
FHcU67mfgPA4Wql6AnTOmJYCzc3o7pBdyr3seJsMjpFcEhoU/QMLBCUPsxAZo7hPuWcH3o67kRJW
C00mGOaw0gHuG0I139piTd6LHq9Ja8I2MkLAFJtRdVUN3cZTwuV+V8tzri4LvD0ZjTJeFJPZc+cK
bSdUEd/8OV0dfcqwr77sDhAtcMD4XlBm2DRA19p3jou0aM5Gu62ye4MmYPirmbWrksuofqfMbcG2
SPVAos/tGT8dCPtQTdwWtHY0+TGByK85sGXz/2jRUfuc5HNdw1Ooa9W3D2zTIHSCs2IK1kKEq7Ka
1ujVcTdog4RC5qmyAsXR+xh1bl5d/QQWyd8WdGzFsLMk9aaytx50Joezr2LZ77lKBlAdvK7NTYZ2
FlQW8wGqfGCC3k6Y8RS4+FF0/ybibWvywXG8U5Fz6gan0e8lIv/Gelpyxfh9if1DEx5N5kBVshmw
D4F2tpuLbkKvyHs7ew5mshrZpI3iU1NIWJUp3MbcihOyzIlWTHx3Dl0ZkmOqXSvtXwAtISnPYo6y
73c2lkc9/RJtCgaXIeA+UtlM/XWksYnxK2pasIqvtKC0jUwGxqWTJV8TGtqwb4fvebyhyQgUBiHv
ZoyKHSid4l1y9BAJdirJ/LU5JEaWyaq+V62rESuMA4QgcxQ3pIoR3/gWmW5b+6ssiO85PW7KZQiP
wfSJaCC0Z0S90Su6ycTKN2kttT/a8errp5IpnAx5d8o2ZLFgZtJ0HHpIVWeFnodvPaVX/n0C42h5
8cDU8VL7dKvGjmQ0LurNjiSCEBTcyxiO8W6hMlNUJB/kWKv/FKJpot7CvblWim0YwM77/k4OL0H/
E6P6VwuVkSJaWzoMgvTecJArWFoNf/ZyIgWY86dhPtroLCcMvi5Os20XnibvZlV3kzoII0P1M7hK
fgYwIzUZhSfrbAPF/e2LGUciMx2Jx1+orhJqkrx3oz92GdIhBEG6TaAYSvVI3KQP2zZWtv8ZUeNZ
8q4IaYlOi3o2Q2DbXJYQfhksRbBJzZ1J6m6uqHtfgsDWWSx4t6OrpbzFRDaQouM20kTRc+MmNaFd
lQKGTMAkAjwTYFbRqnUZVVBsvxaLEC79hYloge86bvCg8oFXuEowM3Anobl1CNox0Kgan4L4nnDY
esau9N6HYS9K6Q/+/J7VGVS0gc+eS4TaB5leVJ+jgHK1jWF5nC+kf+XI4CX+0ip+bXkbxL9K+NlC
oQ3muG37XVb1LKGdS9nmulPhJZjlQ3wXPcBgQeNEnpLI3ab1K5JCzE/2KgkvhW2RNqibSNNBqBSj
21iqvZ2f3uJVgw3QWo5WuQAdmx6yxeItd1RWp+8T3LAaf7UIawosPCkqGJExbyDFSDwUb4X9Z3XH
aGhhCTGxKQEUju0g7vwKgeE8JTg0GroyH4DPI/m36o5TM6IsIZAfRLzFWOHr9JcRTOPZ3FTaUO97
4/9tlS5AdjHfM1Ym+2BLp5aUVYjr8dHUQ70u0Z8YKj51bt4OnpexKxb1R0ZmEv6AYWtRi6YqglgC
HB0DP8ZkLBJRrYvpaYDzMi77bxOyGJt2IEUl55oREXljBI6vqbjgeNISrd4hgFmZtbEJJ/KQSLYr
GxO99IyNPMKJmO7AdHydOlH832q3quS7PgQOBYWs8s+Bx18FHeyoiaMMrTH+SGAgrCM8ZjF96BFs
TZr1/zDBAafVHuQWvdHCdMc8wX5ijq5vaC8dR2sCE2XdpRxMNln3WE1TDo8Yxb3nk42J06cZwB+J
N9YQ/IcWr7a5ZR1jOod2xbji8TFjhluaDUdRXX1IaNIqrOGttzPbb+4tH/FLjoEhyWhvM+VnCP9F
KBquCtOZKIFHa+7RYyuJ4ppNGsXS5TvO2nRsfkqDZP8hJ80gx55ExyCiyDj0VlLzNcoEbQjt4PN2
ZtasHva3CQdNrqdshpgeeGTLsneDBnweriLiOu94aPIKj7i/bcDQ++YrbS8UB51pFV9Sib0wMX3b
yKz0ajxlxnMOWZDtQ4KOoJ88TLvt0koQujUxWU825RICqYdvBycDdsMsf/iF1zbXtvL06nIMneBT
Veo2NNPZ+fjAaACtk81Jxk6I0MhTgCxxIseVvbfSvUx8mVHa6zYJz2UH1pZKL6sa1UVHYK35FUCP
+ngxUwCsSFtqRNZKEaL6LHdjTOl2tzGyQ4eiYki3WtSuLF5ledr46LbH/CghHbEB71RinLP+p2Bz
H9HYKB1Ob8LBucz5uwunVc9k77lThcGXFgaTtOcqIfo6vzcoJLz54x34I2KU6fqIgGNskY+fCgTp
1JgvIlve/cfReSzJiURR9IuIyMSz7fK+y7TdEGqH9yaBr5/D7CZCI6lVBZnP3HtuLDJSZOJFrmf7
dGK6glYU/VTRvfAx7Mi6g3HFZYK6wJDBRsuOhN4wXoNjXlYTlpiZyNkto1Qeqzq81CPuH2wyHZRO
2263UjH9tXJK3vqZgMitPtt59fSWOcO2xCBiImosWNzq7c3mevQkzW5Pd1+FJXFjGin1f9mYjk91
11+ikDRMGHKe8GjhNjCLll6TLeksNppBlUQn6rMvorbqO9ZjIZWk9eJjLfQbTtHI7ZeyMo70/48k
ZFrvQnY4dZCpKaKWHuKHvCsXBm2qhqUgI/tm7CDXwnSzDZCwrbvUDJjtGK6ALnXwrQ1D22l0vh0H
yKuhNp3ufSmaVJ9nOTbl38RujLuDbau5cHVryc4c881CYOEuDNoDI3mPrfI1pMmULHbbTGdm0a9b
rDgoL5/6/teB3zdVFM5hBS2CuX5gX6SKlwOy7xShDgTn9ezMZo63NgLF7pP6QW7abN8V9sqKHw5j
fY0ExnT8sSLIvMb3WKH7+Ge54Gg6iNdGfPJQNWtO+jLYw8eonRD2DTraRzcl2Q2CZL/JRflKogiy
dqVwMprBdzEmhz7wZn3sMi/Lh+082sKCjNMAxi4CSBgwftqrV7847skxCuRbn15NHNaA5zCA0926
17JVVwuxt8+V3XAPG2jtutcGjRVhKAms6+xFOc4hCrxtZjTIAjjVsvESat7PWEWQ85AmD0hi6hDn
4r3zMGsW1L3AnQgG1i3kkvpspboXvcZs29pHrbNVsc8mHWVDBTqOlAfMuyjzW5x6EW2P+QOrdVHE
tK6zqIHrEQ61acV0uO+68Z4wndKTr85h1B5bv2TL0j1JwDYsOwNMfVGzTUay9NqQONaY/uEiee67
DvgC7o4i+Dch5vWDbmRDU+MvB40Uljc9x3KjWUsUI/j58/ybWflQkRWZ/dSe++1Fs4SLwBaplibL
RFYF7Gu9VcFwbcTCphoU1TjQ7E4jZOTSOTXf9VZD7Wvw8hiMKQqV39I569OnXCNnr1evJUdl1XMG
X1hjCtZvoXEHKV95x9KicqlfPNxBMd1LeDA6hDGEARQm8+ePGHu4EfjEj9AHs/2OuoB12Mlz5q32
rC9SqJ5/x+qrNkGqBs9ZghhYYQXmvJ5jMYoRTHUHHoQgIMmkbnDWcO5p92M6XyAaVeSulG7cNfgY
EwIqGN3Lnm1thl/N5l72M5CefrSd2GaH8/KXB6PhO6tB+olIvPiYAjpdQFVXCHvNbUzsmFY5xymK
9/AKCRWbX26yvcG+XrKG4A+fozJGU2/i2As8EGdcJV7Qr+UssUWUw57d+G2M7gnHaOXVq6lwP/pk
yBhnORsqP4LgEpaskDuJQLPhTKNR9azrEDIsYPA7OaiCeBh1jLJDeGvYrvMbeS6/SJ7aRS0ccJ5r
JrIY5vcuBKK6BXAu3k36wkZfKtTeVkV2dg47516TQ9JgNSwxIlVtD/fSeSrzr8nC1cp4tzE83G6k
opXN2sa74GTQ9d19jANRsh4asmpd44kWWb0brZiWNVppLLZL/ZCOVz9oDw1xylktTgb2DLNIF5l1
8tNsGxGRDpnv0+jbfeYaQDA6olH3yZxDZ91KobMKRJfKgEbvsz+NrWIiNG4eaOjZnCx8aHjPKguR
F3IkHUeMYuwYJeZWBfmu7tHPG+MmQzJJZswqod6zkTTqbrQpG8hadfU59s5bao+ItL4LJpAScK3j
64u4/cgK4xRbrJ85rFKvvRFXvjTYene1ztpzOgN0e4oYUFQCFoIqzrMqPgGwVzBwAFd3g/hBCM7D
tWiSW7aJrVxymRIabBx0t1uDFaiL50Hv5syRnzk7eaCercVtiLtnSc2TTw5FXbupPXtHGveTmVYv
bajoK97w7oFeTVcOVUtRVStp9ruR4sRrfchpr7PUTKMqdIlb1KnuemxrSRnslD0eTOFuyj7fVHPX
A7OOcp6EGPIDXN4OduSkE8cg1vNEvNNtoUoR6xhhoVDRIwpeg0xeLA8ZMDO9diRh6ZqiBaioD7Px
5gticvBQ4XPdeRq4M86ukQMtxvWX+/qrjs2W/UTUkf3JvkwnCpZwv3WeFGv/f16otaLo5UXvN2aJ
wsInPncqLjGDLbNeubxipfavy55NOwYazZaKfFMVAQbBGTiKc9UwDqyzvyGZ1iXNUiv9gxdGGzfN
L6rO9xVwBpePO+CAKMEc5fU7ilO6gfbGhx+jkTIRzfXddDOLY29SgrgRu2uKKg0KmdtQK+beuQ38
k+8kF6dzl+lA30YiYoXZlW1PnNSboTLWMYmFqR6vTUSrXiLWunT2QQRGjTZYMBCQ3CSY4B2hn4DN
Fs3DpJDwXuII+6hvIyEix6Gk6an5MX9Y5rh6tFD48BtkW6wQF0NVXBROzQAgT+6T1sDW0DdZDVAU
O2w3djbLg7Ic0Ari36ddF44grqTY5M3eRc+aYrIqYWZZuN2BfEA53vhwaWwHHkv+FtKgRnXCVc+o
iPspL5ODSyqVUwcnCkkUdf45wuxi9vkqjNhXacFWjs62actVSV0OaB+5bnNrfe2lxn3bshUYMEBP
jErGjLPY71Ys+lXPLESEcObkyoefInLFO8xWdmXwK0SCLRwj3YYmcxXl70uyjmwbUhM/lG1iJXu1
W/IbkH7yGSSSdwTfXYmO3MWMan771Sf5gX78Jpk45IFYeqAYcuBSXrGlMtpE/vTm2WRbhYq7kz4I
q7dlfNWAwkK2+Uo8snyZCHR+8Al7s1qoieLQt58nS2NEQCyNBfwHBcesFXFGhlw5OC4DELGn1h2D
V78PPlqSNpMMXWNW8yogdYYN4QP/qBFWIDfYmhNC9pRSDL+OGacHy/Z+DPMrKaiqA+3uGfZJyWGj
jAFzulyNlP5DqD00j1CKtj21/l83/mTRsuVyjIO5PpIHx9NgoH021ks8eatA/Cr7V7P8m6C/mOf1
TfVn2GoRIJMYUsE81thXLn1OWq9A8C0NnCaCOUHGP1U3rjpc8iFjc0w7mXBEYOPV2OFCdQOy16GL
a6APs+/D+mNWQDWRJtXTlmboYYcehjCsu0yJGy+lk/eXSQO0wlXTu4Pcqcc02snoNOKEKcNhE2oM
NitzL412V6bhwWKvOtQvZnPuBjY/gjGg75s4slmjYnewIQ3hsTrjwNtKoSHd8K6wAmFsY66kFEfR
sM3M/hiwO3YTPAsRxlndxUyUk4/i7xy0HlIgGe1yflParOq0/jeNw85hsuL21cae0KQ5HdcFn/ZI
rgIgBGDox7GvXh033cfudA10ZmhOtDOxgRcQmHvBvHKKDj26aTEStWqDZLCTDRzmzTC8Be74oOhj
QipWiQet1kAKYRZwICIrR7+Q4kB39x6sGYH5PcCC2flkZxQ1mMWBQVCAKpXlLIJkPZFA75vbaJ87
euaUlF7h538N1PSnIjauAUu+juCShklnOlWbvBTPCRKHztOJRP2Oghe25BtHwy4B2bGpatS/8+4B
1kxvQ5MzDjX/t9ZgHQUnxprz0LJyMTkjFCJfNUBZCSWS8uTclNGDl/48TuGbayXcE7qdLwb5KpnK
69Urw6atUwBeRRBVsqPKEGtp1U9B4A9hzlvAvb9juYG/vQ4R+YXtB50g1WvwRKGPsQiZ6UWFlNqG
jSImB2WEpxaXUQrtPnYOhfyugl3N3cgzd7BG9yFJY6+BQ2cDn8AcZUiX4E/TofeGnzZhYI+9LSGb
JSSTUgackuB7R+oW1/psy2hTsBkeC5ytA4sl+TTH4TQOtxF6vjCufvKB7E6bpitt0vWI70AwpO5D
6hGOHxeYnLT/FOMjbQxOPlyEGtJBGcm7kDPFk5YaaJxl3pHl4ilNFjqY+bajO0VLYKEPjsWPheAr
EAKrZYW1A/6qaTwPot7MU9hct7sNebezGwtsXQD74jG0bwJvbQQPyB/3sqLeFVz2JewWNpvHkDe1
qqxXkkFeEHFe/RZvjp3Nh3YETS860ug8OzEsPBZ/rbF0KFQ1QntYkT1JwdxKZ2SQM9z0Q2MjNHka
OI+jEUykcv6ifF7h8odZWCBM1s7AMj4CZgIDwr7aQt8OeWfU1kNW3CqP+VI47mLWrx4m3izO94HJ
Zq6t2TVni5ZosAbHgWZXu0ySzIfHdFT01qHzrefqtea4yTSdgstE/2Y4r2mFwJH6ukiCmfXCAqw6
GMEth3OSB/1zOpkrtwnfA6CObpEehqy59WwMxJjutJqnbc5/qNDLGMkLf8y9cf5V03AKa4eBULkA
sL8qFK9qS+QUPD59GFeK7b8+G4Qc980MaVyHcp8DiqhS5CmG99umVoRmtQO249yIIIzwtEk/e605
bogiQFAeTUczAevHZ1gEguCvfFUq79ThFRNT/wgpvKcR31QC/qcEkleseWV2zhDgW2inDdH1FOxM
v6Ut1sJ4bU0qOBngP0h5IOwGvZxei7e4vmI08xJ7V6oCvTolYSrTCykOz6b6KtNX1U+HyuR8rKyj
Zwjunq85zMUCyleaSzlg+QPrLFrvMA3jzikrYHKeXKmWsVKIZT/oPbIC0CmKFipRdm6hLHiph+2B
srmq7nqOoCWPNoKIvSZBGuEyP227g+HYXCEBSSYdhRpNg4Vi1e/zRznaW1sg+LUBEFXWPsxehY8U
ZU4RIQqhc7x7AS6pUiMegnnRV2NBZCKFgiswrHWin9RkvwZ1u20M49xH7sZg52jl4UKKcl85w9qs
20PWFsiAkJgxsvyr/OygKp7D+RJUDd7hdG0SamWMLEQce63K+lUl/4Lsa2qBm1TFGsA3xxBbprxf
G1Owz4TaRcn07JflykP3zBaIyXeyMCdsXzibjeloMAPzO2fFxYy+KYNtRMyl/Gw9stW9pQudtBLO
WW/YkyRi2yFXydJT5HOZBD35vT88FBh6SM+DYjxMtFDQGUl35w62zkEMphKSex9YO+XBUmQJU0AM
qaSDNoex4ZjonLHq5rLzV2SzhFG00clawixhOnPXMLtc7T3pVwDAWYmwAAxJsxWFwl3mnUDStH1x
9REPctfex6Zbqhw7gRWwG6H0rQEGTdpXRleqI8M0g+qYhu4mju3vQKHZEM1WmhMH4sqN73MPEovm
nX6LNULKsq1DSfJZoowbEHtPQu3LqEZi/Bu0KPIdvJqzFKFF+yLL/pIJ7ClSXAzH3Vh1iZNr2A8W
yP0kJAmC7bfmyFPt+TvfcFZW39w0aWOcg9zBRNUZAwxpZ5tk8MnddBKs3Ucu+1VacpiiVEyZGPYS
S22xDRqUsJTcVlV/ZeqzRiKde/8sRtuwZx/exHrbKTaEx5HinKafCTdyGI2YcobwECoGtHH7Zdvh
vWT9vkztDouPzwLelGq2ISUYoIX16vQXt8xPgZcshuzuzJZ6TIludBRVus9wCPdsgIAgMGHjXVOK
89G+z6STHM5fEm+L6j2d4oPTXk0IMlEynjB7bCo8DZ49XNJ4wtKJEwDRuGEqTN/NIh4o/2awgHI/
SiQDRqce45gdHKXfdWK2RFC+miEzssFeteiBnkYBTxCoq61QQ1JY+lY2O/6nWxhOwDSym3QqtIzl
r1b5LPsUc6L4WzYF5Z/ioes6C2xOPLyjsiMNKWAu1EQuww6z9omh8jdxRJASaZYO8IqiTDYCLcpU
nasxvxqSjCvUJ3mcPXs6HALnlAQR+KomI/4u0ShGzGMZ/QS5QzeLqC9kS1NZ6ZoJ3n7AIdkXgFwq
+RZmTDHHZlYbA8GAeGsmGSEYSPmHn85kmg6tbiX8bi9Gm+lPuUnGAEM8IPBWP1UNfiGvWPoq0NHR
UKVN3inM+5uJBDjmaNNEew5c+1om0dkR41pPrK3KO+7PDoeFQ3zNxSpeJv9ZGylnBufSuhLrPy6C
rLzGhXEYw2bn4t6a0Bg3uvasuQ5WSQbDRF0afXdJIE7XIUx+b/J2Y4Cs0QBsPc+cyV5INCyYdFNa
3Z0CyMrRTAsEkgcxmos6OySDWNT9u5e2m8DiioQep5x60ZKKGHEM8fexZELEHaaH2YhelQKyr76h
Pp8R35KjK9gkXbazNOuscVmrIOCpJ+ocjFSUAZQkI8ga6AxnvTqXfGyg5xUMJtFKDBMFXmgtmmzW
kqOdM2LGiy1mdg5wGewq8TMSGqGzV0tjsfOgoCQAi+HPkN5t7Dp93FYaf2SmY7JAf2bBv/AdgL1j
CPpLXUPHDa5F0/0hwts2kfUSVlHDdIFeDFMu+lSFwhFqb6cXr+4c6x0j1uyQUcVzH4x7qfXUhcoP
rQXmMsvj7OJj/ZfSpzWz20Vjr5FK81PX2mPv+w+taH45Si5jbZ3HuPgzHVRBOdpMQa9oTxCkEvam
BRnxvevpDHp0hpUdfWPGDQFKFbStM3Fvu5HBC919FbMAu8mwP+q+feiSEsCui3MxrMIXBsnLoAjw
ZgELfuJOe+pKjEPRZy/f6/FeldOm9xP2dASlqmI3RzfRUz4ZRrh2nPG3DWpOPUrVqq6I9ISKLnOq
Y+6THhI6JHI0MA094BQRNhNnO1mmj9p50w2emJriwTAdgMrwkXyoTA4SkaEhoVbRuWou2/Codm+J
BihPj/c9Z9UI28FRwcFMjXNG4A6YJhM1Oz95BIivD6qPsdRfTY84bNp9LXN2aWuCIIFd6Utrk7na
lgHmghp7a0Glil2x0SiEGe+tla4eca7P6z0cDBi6OHG1tNlH8cgCw2bYlC/bgH1m2t4bFnzrkDc/
V2o9cpQGSA/Gxjw3APFbp/jXtWovbVrtzFpOaXnK4OYZLH9z7c8vHglReIxn8Wlj0tFzYn4nBD7E
HtF8MTDEzW+i9tRasI24OfMYR2cZPzpyfKyiIKw13yeh2rrVl6LO75pp0fd3m9qGbgVnOcK3NrmV
+LfwpAKieXWL4b2Y0AIpIs+tO13vR4GnL5L6xsCarKUl054G7jHungCuJPe1NgMV6LD66Bi0SMni
WfixVIA6fZM8MLs9NkF5S2J1t3N503Kow5MBlATco7AfQ6r+WUG3Lcetiz2yqrVl2VEDWqRvaP5H
2diLid2sy8BBKMyejKniUSJLGPmmW8m0If2JNJdYpNknIKIfgshv/Yj/vJPuiyr7zwZu2VPYzIB0
eYDFSasUwDWacuOGcPbmxEjitQFHn0WJItGrlYYNvsrFvSU+KxzSKR9ghh+2kAPMtwkPTlU+N3ay
l6Qb6Y7/DQH+yCIe7m9w8zCHdCbfZq6uleE8VwZxK2Qa6YiqUYhcuRgGJllMtDSUr1F2yaziJpnr
xWOjMSn3N2ZdHKyctM+S9rBAGo3MxNK8z9pAWy3EQ2vlyTVwsKmgJeAo2hhoYibDPJu5uwnCeNN4
SImQ61iKSivWH0D8IRnBJmNicx4Ek83c5nDoQnYfIqKGgHmjN/U9rsy1FO5LUdHYtMmwrruAGtFE
VUbWSmZ9eigC8Hb9RpQnxI9c7S60MdGOuJ9hrmextKgVkLAEGmHvPoDqYM4d6iIxJ29DGzFjthZ1
UL/IJng2vf6uaEIZaIJe1AHDDQUydshpfPabBkhTy+COXviSIQQRScgUszl6fNWllk1Pg0cgnhsU
dIfpRrbtyqambWLtytSCiMAetjBWwFG9FQ09M8bwngY/0nsgS5R9icWh2MYhPYt6o9f8pUPFJ4TC
rCoZjlUQ81HIM3lkRu+YrxXrihTfZTo0P3rP7lMnR6WaFkOKkjwYjjq7Tg1+MR8OzXK2G8Nhbefe
SpgWHkNnFXouwdTAKqDMStoVRNLLCQKA1ulLG++PA+XVRKpiM+7qIueu+rRfZu4cC4ZWpfTeCwNc
IGWH3TTsn+p/3LD2IgvdXScr+guc4tHgxfjXZyQ1bfEM0m4Cce9TNLulfcaJR/itj5+sAIzx13Qw
svL3vC0p2YxjbY6HprQPZTOdyyy9Zn2y8TO4Y3pt7iLjEcICMlqEsDaDCyToJtvYxVjrCBQc3d4y
GXluQmNRzHNGrzyx8P5NSzC4DtitIiIZLpu6E0pONPZZfK5CEOo5AQCp5rKnQvhacHaupsa8O5yz
oV8gqyzxjGJJxnCXxRCqCtTQsVMftLq99kVzJuhuXVJKAI0y3ssUuUQZd2zotWRR1C5+XBu+hr4q
+oo+1cjvtmLaqsoLU7EzfheMAvK11juBJotj3enonYrYppfM/rWGXZJx4bKvFdXe0vq3Ysy/vFgt
p9w+tEZ0Y8TNTAk8CwmTwH2DNe73795jbd9WhDE2vIaYtfkPByKC5RTvejntgy75zYOMMDPtkKBN
t0qbRyG6mj3Sf36R5QUTqbbx19JhVJQFB4uSKHaRJVYaC4iQ4XuDL5EDkpgRHarbRFZwk7BwEljS
gpCS1qUUK3Bly8r/6rL8iL5/W5NjEBjIYfXwVyTqudQB/xbatJEJCmZvNB+hq//rLfCZMXKukTIt
7B1UilTSoMbHmnkMOVLOZHtPQ8ekM4cVk1tdvHTFtFOGIoIaU5nVsGjw4BPj5/GxqlVtftb98mQP
2V/i9GR9g48tgnKV6C3Bfla1zhXxYlq8z4gl5rop9tSpuBqQfkh3l9PT2PVHijawmYJLLeBbO5Cw
mG/JlNT61FuYTvyoErEh6JcCH9qzSVp31dQPVocrHYY34Uq4kkLxnLFLnMxuqUnkQdI+64L6shix
lOjVjg8PEZm2UrMzKumaNeOlg5r0sx8hl6FgrfP+pAvjXkQc+Fl+ChNvneXiL9HQ9VSogVybkHW9
CXCFl2sPmiGSG7yikt0aNYpy0RE5aFSZZumI2NKrhbDsaWQfmjks2pjmIUDEez9Nj8GBHNgEGkZ8
4a4nqusBoZSMo4PjsI5K2PwJWSEoHu5R3Z5j7y71dBeI/hBF5jd5YavCjg+l4EKuxElvWX0bBFk5
6OOAUwalvxjc8iP0wkcVjKjSrGPisacfWagTe4vmBEAB4nAzf8+c6TF/VIUC/iaKNa8B9lisPayt
EkaXQTBgtA3+ah/QQqkVl07rLyEmS83jioiNkwXFOe6nTRx6dDA6ppfwry/AbeumYWDwG6jZ0OKE
xXnQrEfDHkvrWJboOAsHF/IIGoqnIk2Zdbv0Sb2OHoFCC/Safhil2BgdiqGRADiTmyRsrWs3JlxT
wFIGcSOk9ynvrSV7862dktJGnfyUE9WZyw5gOlUMCvK+k2++h0CffTIR1R5eO9xKkIYzuz4Li8FG
gdnNt+hvB+p0TNdEKbbWMiwxo4xRdmwERujWQp3X9hgh81kA24T7yXVesphAOyyas8cJkcquweFT
C/leyeHR2bNypfA3wptWveo/HVvj7w43jhOeU3i76BblssbVBa/npnUs3xvbvOd+tW0n+Fsy2Ntd
c5343AsLVUoGDDo0QyQa364F+ioa75bhUnfpOYu99KUrGbnaHiWbuqRewwmYXzt6NRswnOHn9y6I
H8IO92M3vWSTxiIK/02Z3DOwCYUJ/ILVNVsYRspg6wTAe+LmsHMCYMA6ooIdwYQ0uLBk0Gf1Nwu7
P13X2g1mqnuxdWNrZaj0ZBEarXtA80Tnfbr0IBqHfNhZHgQ4VJqD+m7cN86Md+l3d+kyICYgxJJ3
c7IXUUEXrrRbBxRppDS17Prq4mCyc/3dHr3nkJFbRih4RZeCAmCn11cws9gn6pVhviTgU7h64FSx
LkIbqI/aeRoQU/Q8MWXmvEQsj2ysKbZZ/SLRegudGN/mi6X0Ky6dX4OTuIjubKvPVWztrAGuf/Rh
pbyfyEEKi5u3ghxsqqPM0L9EeXOQxnAixBB36YspUzacEfqyxO6OsTPHvKASDyLyBEgv8wTDdhMR
aDF+VT4bILytBrQWDVMgG+DnYeShcuzFULxqVoPrLqWXBhdX6bte93eB9lPAB2zbYjvaQNH1rqFY
hQIxNXy7Lay23n2pivch4SMKxteoRx3NlFQCYilSEpQxlw4mg60iJGeE4KaRW7ybcNR5GXQieCFJ
DggDVPS8a5g+ohi5h2//WpKzMgdglYAKJFAQMLpr4gYT/2q6YYXHPVEjsdPdsUhAjbfeCcPj2Vf2
p8G1UCr93a3ypxqOg3Ljl1GapLV/q7p4cQIA16qFlYkcmF2RzPuNhs/JiY5y6nEgYSUzPBQQSVow
M033hdQYUXkzXWxVEozlpgSC2ITDDPEpFiAjtFpsNbsDtcgqIyIodPAhQU1UqnCpL3GNGs1yo6sK
mrMVICGVnUU6ckc0Jzt4djCoWjZ61Bwi3LWO+T3NyxbbvuDboD77qgb7J3Hby1TMY2oUBmloeXRE
eJ0q5ilKfY+ImyeHiPNIM6+lW7NNH5c+ZAiDNQmM6Ybdq4E3qK2in6bMkUrylXvdeCZ1Yz0gV2Pa
vxuRXrcRyQk8IqJ130DFv2s1uVj4wgrknZnlzamL2lPecF9ko32cerS2bc6evs03qKfEsh5ZncRs
onNE3E+1UeT4N8BMJ1nEeZiDvIHdrmlfaTAiPfT8rTN2WxG1B09wMOsa6dHZNFy0IQV31FCpZd+a
a4tjXrIxsxVm4CJHL5oE5Af2XkPmYIl1QzTTeyuMW502u7LDQatT4NbNH6aNW1iyZmXmTtCTh5Yn
rXtiGAoPOUu/wRKKZyrVf80Rw9roaJ81inhKQDt7mh8Olz4HxQOyhQGYSN4z3JQG8wOOyduUN8QG
OkdEJfgPwuhSz0gxWbEBE+ps9uXN6Bi1MxYA7dAe1AA5RGX6ntuGPmVERK1s9gxKT85AxxwAEqDb
p2z60oryoufurYwZzFcVPzPqv2uclUc9yLdmSbi101xNK9xrZKlbbfLagGRQWIkyotaQBngfFtOw
mpK9URrAr4g+2TUhA6e2jdUM5z3ZfnNUg4T5ZrR87nEFHWAU5W5KEaFrToEs3zhFIrt7QfXPQyWv
HIEpwsBTB4bLBuBFnJZtkB2cRjQZMv0BQ7yckj+34SvV3D2Astug8n9MD54JgtjGKZdzH3/DRDLW
nWMiNwPsxw6J0Tb3iceiIkqtXczl/aS8fyaQZgtSQY1Jy7HKH9uU710y7ZlEXq2h3ARt+Cjdae3p
A4mqGvOuoHexpwX7JBVURBpOdRBVhIks/Lh9WFVzN6zsUhVAKKlWUaUQWoxyLJ6IYscUMKD38Lg+
E938jPtgWaXWPa5RPo9UCiNYqDhRKOtQpg6S7DyX7EOJRdTVq4ceeS+pDp3aLb2HKYwXIh5+FaOO
oXEhp0KLcMIdEI+jPfZwzNxuX1tiN/DyB2l2DMr6xGpq5Qp8ro52Vr67cCXuc9Fu/QjuXcz5TWGN
JZU22jbfUxPYSTticx3V0o9o5noLIzeaO2lHEPFibNMGBES/JI9d87dJER50kVxGXb4lOfFwjVwT
fwCRasYhgnE1HKbANjKDsq/PXodRFXxgJOOlci4SHuLA/MfS5yAGUV87r9hw5a/Dwd7Vxl5ZlgQ0
kponW0Jsy8NnoqPHRU9WVZt3a31IydRiqokyVY5o0CwUuGqoyZQY4/VoWATQNKshrY5GwtqbfyYJ
reFzl8Ky9A2xwvyZEOEF41If6BwCBUJ76mZsFyFoGTPmSYGBqQSDT+qVEcH5WGgPA4XPKONj3YAt
zgPEFhq1YEk2skUHuNRH6H2JNu37Wt6seNrlkuSdUaK2aZKamEzru+/cc1t3j0GCYG1y8aE3xrub
0QdWMyRcoSy1CzxfXpNwpJYovoeo2Db5tK4LFrZ6lG19zIRDFphrVdvTMgvDl9bVcbxxzOtwGvzh
JR7TF6MhT4RdPYeQq820GU6ppuh2Vmh8qpieDOTvJaIqX0vlrScOIlszqQIgOjGXKFYF/oKnRiZf
RWB//z/l16f3yCAzNpi0v8CzH6XwmlWhYS0lBnPnpsOBmL5TEk3/XOEjcpncFzfDq97W4Z581c0A
mZSbDxPUAOWsCJ23zh0/yym4MuPbpKRGVqrbhvRqCCu7O6QjH4ypv+zyfIBFD/NIYFoujPJm2tmL
lvUSNWL/yTQ3285J832tBKortQtqDlPlzr11jLSjHZhpQS5m88IoN0syTIqiRDM30+vyaVHq/qo1
1aPIYszjMayIvmXvZOYYCsPMuFETzzlz5T2zLfa2yJka4xAp960fsTj6SaLmaDXOtlbe66blCwxh
iZVBfrIT92ymylpQUBDVMSiWFSM+GdCaQrChdXq6iHg2wVaGvIVeXh+VC2Scv/lbGex2K9d+tXv2
k1JRv7Z0+k+aV7xmMCg8BVGgGfgQhKbVa0k6q5ekhCGr9kfLsGMrHDAAegDZuF31hUrkEYnRXGrV
AMVRv2m9+szjEg2YpN82g3AbqIRhUn6oQ2QXESr3iYzC7NL51bdpUsIkOs5vr1CnRlofPKhfVLkN
i58KNBI/Gi0FX+vgjjgQLCCDZcT0DxLCIzI752whhcc/lWpc/yk4NCf2UZVFQJ301IHg3IleqEsm
Q2r3wQ/ZHTJGjzJwKXm+yZn2RlHy14Oa08jzyrqOLAZygwBlipIFkwPx2SWL+xQUryQ/rizX2zf9
V830wmdwi5028qn/4k8g9mybYpaUnyBmrgG53F5O/zpx9Gp0713XsMTJeUyCYJ2XWJjT4iS68Z9D
AlrilADmO/Z0F0+K89Co9X+knclu3Fq6pV8lkeNLFLkbbvKibg0UEYpQ39mS7Qkhyzb7vufT10fX
IO2QIOGgcpBAHucxg+Tmbv5/rW/ZfXljJbhX0B+FvDD+nge/7W7tWp9Ayq/aedMOzt08DxeuGaFM
P0PO2tqrdIMm9iLMswrzS+KD9xWm+IFsgRHh7VaTNnHeRk6+r9HSkTrafW/a+iebYhx+kkyWAT/Z
ro9hVbZRW5xPtUt7FCCT5/f1xYSb83ZwEJioFjwZNSUEEMDFm8qdz02XJfe1W1cYiEs0WRn5peFt
uoDHBeffVVRrCSVwCY/tV3jHxATT4VpxOXBGtn9vFwEe4FL8yhd6XilsjwYyCpArPEfzvURyhlKL
1iqP9HLiNONdV6vk/huzj53vc4AzzRd33Pb1dbdcO90qP+EQoQ8JwecpKqUNWL0h2ZvM2kEy3STD
A0j/iE66oJtSf17MmW6/SO+sLoldyMud1xTboHwuQ/ij1qkAoD2RBGXCA7DJrZPmu6CFD+BvEQ6P
WIFJ+OnNrTfe9agU2m+4MumV0PU5qcZHTKkUIOPuFD5a1V+BtJIliPfDQjtujc5Y2f+MIQSvB4FH
gNZpVDzImQYqKtU1JeE6H/Yc2vH8pqhCivAphIYduOix76d25/Vw0GD3LIAW4PmUGZ5ZZJzxNRvG
jPO+1Fdz9RzjrYoCn+PmLwv4JIEClIN+hniJhiHfJOjrXBnfUNrkk+XUz2xq6PP5DF8ZJpukoU1u
sUx0fLtWd50h+3NxHMZcM8YmABIFNRtFX7CbzwO9LdIJu0vZQCsuz2qf5wF9+lskzzvriU49kWBW
cCHvMI5u6V5Tfyd7ldb9Rph9DvFURVCBMQWGZyVIcxg48dPsuoepQYh2Ir7xepyaAGRvVyK45AiH
Fv5iojKuWERp8XHSKuObtflf148VyQERnWm6jCWRvSX7Q8IyAL3TazvLil2sUCexX+HgjbuFRWdY
C8+bApWvnT/CdHb4Fogs85qvUXTOMO67PZUTks/0cD4Np2h+Tho6aNGJxV6pqH6uz7a9qIpL7aww
rbL6WiRnsrttoYT02DdiKlybeqI9Um1McTVkt5EzbdBgOT8bCrqgD4S8IeTC7r9PC5qP63a8S0Hb
ir0ObRLK9hwyTpwfhkO8S1HYMYeyOR3Q8SRrlweJcnptint8bj5AQY60EdzXgsCLlr/6KUXP0MXn
a58e8yry2UI/1t39XP+sUswk08+K1AOPg4VPvYdosYZXmFZnXXLNyazBlhD4CA9A6YO+LIoTRf2F
8w6yk/wimcd7Bw5jGVvnLocCHDIsg5gTLjx+0fJQZxeFj5SUIwPwoJr7gE9g8Au7T5jpF3XfeDAO
HltskNau8s+s/qzpXvrsZmnvF3mB/QN5KF9FyO7tHtgTcQo5NTer3jozc3AAe3SBmZh9EgRQgPqg
gUj1COOPAW7xjLmhjR7ZEa918OUwql0cbqcSwfdh6fZTyE5mQJ19Mlb2CSYVTqno3ferMIuuR+ay
NjD6ipi6MvJFsRUttfx7GBASevnwHCQPrrnIHYFfUR2KFZmhClww/c6jc9leD8lXK8v2ywrld/oT
gjrQyoj2t611jeXl9J1bVxUcqNq/atbhRz3F3TrlL2nfxeW9PX3FI5njWEWJAIxtz6ROyEcaPaf1
oZafqQtqJpJJMZZABKS3/K+ta/C/lAgdOcBh7Uiv7BhCbHOZB+Svb23aShUnZXfwTv0WNcrOQWFq
PesheMjFvtf8BVj8ZgXgml0HrjsaTyfxfD3TlOIYtmsjRHQDuPTqAb/ttrZxYCiaSDFZU4YMx72e
vkIiOQUYsPFwv4WaDYzLWfK20XdlvAv9fQKEYRF3cjobqHosa1Jb+zlAJdstDevnwbXWpsdXFt4o
fY6803qCL1g9tuqxROBlfcrTlSaBx2GTe9VJHbocg79DQ4uH0wTwp9tduKwxK9GMWFn0DvIA4YP8
GmHtBHwwASSCs+Mcg1mBz+8duvI6Fk8x9QQBWybNrmmLoTA5txZYpvZNz4I89SRdqe3QvYALVd3F
FF3RwE5LVEq7fkQAH9Oc2XSM0PwuQnfN8ij8H810Gc0/WvkMMrVGm1tSaUmny6y8H0eBsvaQrE7Y
6byege1F11Pf3IXVZTUuGxLd9mkCTB8WY3DVxU9h9MPH0zAlX0M+K6atAdiEXV32Yg9sYIg+o+dR
N4m+JeXG586BAPnlqYO/MOT5NPJJOr9sdjLL1pdfOMIqeWrEhT3dQJZEc5BPp3OGR+Z2RBE4Mh3x
iRFtOadPIqRcSPLbdGsK9rQ8kfSs5lhFqkjWQrB5atYFg8ovtdGTlPFdBqfs8c40UUPRoUKiM1/X
42eHcrz+bmHQinpySx8g4J/IZoUXZAAbKv8ubG+L+VSzYw8A18EPll9a4ptokDcCpScicn2OyyVv
LhsUgBYAQGCkfXfIsCbni8+0fh45F51+aaxvxjobiMNIyLfTis7LzvnW4oyxUTe2Z078wwEj0+d3
Vvu4WBL3E+AazeKB24Xea8FXoQjOjLqzlnxYy/Kf0pmwDWCZyXIwLthoirRsnaNw66jHpIRDcN54
7W6Uj5klEJedFe6Xrr2tyCqxvxRIbAKO5w3ha2jSBqJ05pUHcTkhgsQtXwgSXO51nG4ldEs3OLf4
eGEFcVDbShaYrL8OBJooil1MLfmp8Jt9WwCyZ8TF96u0guEpQokx4bCypHo4jpQBsadXI5JmvA6A
jvPzmjO5iL4Sr1Zm5wYgZ5LcJ/7nykHFZX8Ww1qyonob+USu3NkgHmijwy840Edi4v2m7QyYlkTF
f9XEn6b8i/Ef+4a20EHSlPOYyPTIujt+01TSc9D7WDs47VRsKq/crEKA1G8JhTvtvGaDGJGZAarl
fNnPA92Yat+ldENPbT88a+V8OlO55VTKUf9LyThspgPI9v3S5vuxuFYK87C89gp9aC0g4PLQKYQ7
wOaTgzJfVt5+Ar0O/VhjvjhpvEO+uGlRw+LGXQhT9Ep6lv2L411rLDDI0yk4oZrH4sv6h0OqAXoA
Bq33HqzwuRM4tjBi+jEEjgkHcAOgEOf1KoZyx0cDx2mMzEGU9X3pRN8CEnO8WjB4VqMZ2iZ0BA6S
cc8jBIlecFCW+OPFSdv7V3Q5ibeYzq3aeugGCuU+bo5s9WvEbnwG92IfkTznxCiLgaRA5P2KYpej
Xw4f1C7A25aBZu7WW01vwyYGPmLpycZs17irKY3oq8m1q6uyKQV0ygA9i59+Qh8CiBcYVG6LTWz8
Q7fKi4ooekCzTN8UrYeMccD6Zj/DacB33l7YGijdtHIPLBrGmzqQex2YfeYFBJoFyU/0XfdVyQDy
uiw863X9aa6RuvlUhW973QZnIoILPIc+gfbVlG+tuK+ekq7GsDVDZ0fcOrPX8vv4++T/roBAH6ln
/3L0zdkkq5V/uGCw1nwBUvFFV+RHtHqJoMH3+iwsrFtjwvQQ5H193htEa3NbICTV9lVZu0+e40wg
ixhyY15RYgtdh1kcfjnEgfba4+eepKP7RFQyTUYzqlN30sEjMgcaC7IDoTrRk4WASP3GnC85VH90
kuznlunatzDs5JU069O8HUvVX9hWWG+MIn7KjNjoXeFcU+TlPLVcZXgdfNmw2xjni5iNXpYLzDLe
jfQpJEZsrTaiwU9NY/FQYSXuEvtZSlyUPesHwgFOqNXGboS7zWsaNSXdj1zxyYq4HynkQxfpgf65
hKeAGUjL+bzwwHTO+sWz0KkDy2SZ7fCKt7XcT0LLA7KTwxSv0UTJudYGEJE/Ya1Q3E+dD9eTTJ9i
iid4fb2zhcPOjEB/dmp6eDjD5pV6yFLb0iEvPcCTTb9mGaQ0qSoojbbrkmNBLgEGKQ/Tygw0PoiS
X6hxSQUmxbXX94IkTiuBxBx3IMwKUtZmBOW6p3hSfo2Vdz+g/YuwIGzbYdh3lflZLOlLWNMf4bfR
0Zmgn7TW8xRh71M0CYrOfu661R5u/RBJ+DOS1udSg0Px2dpL6yoj96tHK9CKBuBdeZWo+KyLeONW
fp170baaItIomeMWedaxsc+U94h4B+mjX1zR3xJ02HH0dPkZjsPTwXAs98JDAh44TvBTk8ym3BZT
Z3suTbuXtv2Yj2glkf8gPou3SQPYscNAsbh4S9zimsMxRDg3ucsbEszT7lPccl5qfRgrEAetlgOM
+JYFVgcaxcGN3gVGkhjsGGgFYj9482j/hEkzYdDQbaHH77aMlfscpshSfzhDX/f01kD/S5tkrMwm
+HHE0ADJU1pZSiuiKIeCTVfplkUqTsNGlawknVUvYJZYnmnNRrLKaHC1PiglihkErZCXaNg+4vUL
o8oSN1HpaaDAXR6ALtzIovAV+ZItZA3WU9NUaGHJm28oZ7GklRnFryVfRdiN4LWdALxriDzGLtso
WpoLvenvc8xB55eN8pIQB7O0ggApZQ3B8CXg311LA74T9ua+HkwOqytPMnpWaH+Dnk2Dlc+V9zUK
XIQMFMFMVN9w1h3giJZemzI3GCBUa5On51WpbaqsjgM/cFEODR09CWoiy+JQDqKqJFhXyoEG5cWY
5kORbWuT65GtR8hG/6qVRH+DajODrDatG5JSMUa+OtfpmOSsQiM9im3ryRwWHQ66iMxixLUFR9IU
OWP2rfUpMc+bwo5KymMp8qXge6DpR+Q7zHSKWn5M1jArU97HWW+2YTYFLWFEOkCeC+wjJCygjIJF
1wgFh1EewE6WnAdMUJGvsTEeXcGcgYe8E6ZC5wOCreap/LXUwhHfSgnlA72cnUTpjJqyGaB0q2zx
jXOJwGyKv3rgw4hOtKYywghY+FEYWgCMQ0VL0A6iKfvZ9LULs7+1k3C6stMhFTdq7oP10J3UHhvP
jL8J8XK66DWkJJzcpvqWJgj5UKe4IdLqYjZI+svFGml7k/FAxfRECcfT9NzGPFkl7bFJHlKJkw7v
hAcmot/hb/NnTvHxnM/wVBxPAREMRZ0Ay2WTE10bvwpARg++ndICnZg8qP55cfNrcpOMHFSrKWfg
clHozIhUdTdL4jK8lNlv3EGc99xPRgpcSPQGvFgRDCtnz5ebbuhyNguFnylrQWmQV9ONMewvkR04
jsZcj/41y06zaF54e/jgTTB9UkWVrXVfPXnBl25IYgx3ENzm+EdsvAQrasvK2r+4KCoxmjF3dGfz
YM2rl7X1G4eGWhuyN9yZCDtHNBJ2T3PS4JekRiiGIW2Ra9AtjcWhK7CTj+dGWCUpWnOUGLrJveXG
ABhzaCypgB4vfUkujN0Kxzrt/aqcHjV2Dqy0iUpSFx2SrIxhazOhPLVQgPvEsKEFipnlxdIEUxQe
6iILBvBDYTegnm5p0qBPdCsn2vETG+8g6qWm3dK51qrlyTGhhgNIkxXHHyKwAszTFw2HUow/JdvG
rmsGyHoNWnz6Qkb482PutWFrXRRtnxTTrrXG0GuvbKmz3N32Udi02HUyuWJBgzlT1fPg9eESA3xq
a/VVpEOL1NWx7dymQgxiMFVbvriQQgjigm7wdiJuYvHQiiDI+l0dtKUt7zLI4mg4LewB/S+H6n6f
PxQuHcfip2qtEL1twghZgOrbcUFNoYtiL3tWgUqdqzCNVE2dt9QF+rCxxgUNA8cpFVb/2TK5vyb6
tm7/GKRjKuZ92ozCn5CL1BHqY7YNAzWzCtOfYma2Kvcm8Bslzu28LkhSFLzKT5McSo60eM+4aYP0
ll5i2IYMhjxOwvoLKiFG2qZGIDhcBahf0J916SmoF/MptDURSZOiD3oX2RFBFvNiCqj7g4CSzByK
csmf/XWLGfXU/1CP5RdF76F6R2bnDT+FyjRZn4a02elpbqeKpF6/mwWHpH6pG+cX7fRwueLeGArJ
EqbxHZTHUl1K7axVA+gjLOCJnSzpPspiR17qqWFZr5nG8RkmLuehuuOMtaO+6CVXlvLWSmDT+Nbl
QFd2OQNx3EEz5F+eH5Yuzu55xXFyEfuNHr4bR0zLmV3GGYSuyMGwBOncDe5mCgsGPUTnFAe59LkP
WKQr/H6vwsyGmpZZHHDNkscQF6sucqm3TolX32Mms6AcemVhxxTDlqYeDggj/Q42bYJxCKs8jY7H
titafKUWukd/R8FURVvVNYtns5Bgj/vmLxXVU4awpMYgJGpvKhLzkvwyOs9HHFBxGDcP6IJzKolz
YJEeFYrUq7+MrYrZTfOOLGohTbiM+CWzIEDFEhbhGNM3QqdwyCfyzbGQlwtjhzrmqq8zXcmGhjg3
nSVcIVjKbDhPodMEDpmuAxUy4M5hG9Cjz2x3ujI+texzPorKpXcxNLh42WKj62N3Nev5xaoHUuBD
33psUO4h0kuSfjEXlipSRfchLbIEdJI/hWiap2kGdA+TAX7bLoyDmg5pBQOIIT3vFB08aJYhiD8v
Wzg1lv5cxRGqES/0gY3UxFKUk1FBS7K6soC25k3cx4hEyiEDR5S5UbqfHI/+d66ZzE4lSVxm72Hn
sL5PfRpShRtpne+7gpTASysqseLLfCZ6hJUIBadXVIAsDRCL4NLyFX1z2/b66MXHJd7TfomGYF9b
oZgvEGUN7WeiRFLMXU1aQNbDyjihk5IiYPKwWJ5v5zRXoJccgkApXpVpwSxXiZSw66j7IRnQV6Kt
S+dHVLQNO61Gi5zijdS93QNt8sr8tFY2ZjArQWVCW45j2NXigx24bYfWcy6q0RqZLxiz9Vkh61pd
1OESVFQ5QqebfwZBY7JDLJeZkkzB4rgVnsUX1QRdi8ow7VRDTEjHXtZSS5F8jpq86D7zqZbJZmwt
Etu82OnHa2bsOTlHSBEwV096Wi67jm/cmUwVbtvOYHvFptJ/KhoF2Sf10kkQyOMBJJs8NyaAkA4Q
ubh9VDL2LOCuujofp5Hw15x+VHRJc7TvMAyW0MtRLSLOcVMdj+dSs1M8mbQy0ZVd1LRpRkqWw64Z
6OqfqsC2fzjKXda1bfDUrRMEKdr6akDLA0/NDTnsVQ4BRWNBRbOz88Y8L7FIcX0UZhzuKMJm/j5X
xqBkNaZjbmpSD1VbafljdgbBrVc7zceiNqmumBbHSZaaYVgCTqxFI+Dez2nKxs3vxEvkNsOPwS87
fk4kyQRw5sGH6VKMzjU3k9wooaKaOCgm+a3VjfRNZoPWjgi2xkrQZ4wpxfQU9hD1wsWiPKc6GMQz
wn3igiKf9F6BauvEjAsW2cw2iAFnSqTzie+WGvlGJ2ssZmU1emuB1E2ulcknvamAQhPl2bnd97RV
ilYfgKg1m8PLM4pBTuLvvbpHk2bRG3fuRSwmdApu6qv7JV7osjoO0qmbFAjLjaiC5Ct+EeAqsktC
yPR1PqPoEMTIaLTj32q3me9M4GG6cto0PDeBododMqEgWUObT51X1iWpSqEhdb0uwXEHeGu/l61I
s80kyoL/nof5B9J4Nhgt0vv0NMGY99UWgX72nQnjPo1l8nbTeoyxloRMVGAJRP8dKJkHSCOPEJTO
FJK+zLRV76Ej1i9xVhGyo6siwlPXxCUyM7aWAPZV0sPVQfFJYK9yI5I2EcvGB+kouJyWbwSsSUgK
D43tLkTXdbjqoCJBnFv37IwCS0uVUZ30ADJazWjN25lZhr+4HXNQOTLtEAm0fkmhkXl83k29QzxJ
h5m9wOhjyBMOG1uwIFkeDkYuXoS7wnHgGMTC14DmMVPYO/ydMFbnKKYv044JgfQuRAicjsYuBup4
TfdpspBM7fLcwKXG5aOtU2Zz17tM2N+Om0SHhX8Whbr7AbB/KIj9xmuG7XDWHI0YVxYrtUKPakWo
FgBVFedV7hkg0cB14caNqRvds3lRsGyyQcIHLgWRy6HSgFpQPBmiKtMIDiHORPY22qZGejoPmV1/
hq9UdKcdx7D0CwOyaG/wGBXx1leWjfo3mvLm4Fmj1Ty75UiGqje3Y/St6XuMsw4g8fhHFgL8Oy17
B90OvLNZFORlgOtKb33AaYz5Bd2u8tiuDDhZnNStvQPM1Tl79BFhpaxblTtcdrSuxrMpsMvkheUz
Y5AsM5gapG9DRMOUHYEVXA6xi5KAA48pB7aFDeg0qjro/gaqZCua25mX20kRwEtO4TJPoHDbpDwd
XC2qO68xRhIz4E/o2/26R5yeop6bNiXwI3ozTR7Z7LENSGkGetQeAoA98Y/KaQs2CHVsER4QVaR9
+SpGP5/mHtL/rlg4liaDld2PQ2UhLJtLB+Ga8CZ9Q8KEmfbgz/L7dHCFuVeyQyEL8zp8ZkO4NLuB
1oY6ZINyw88huFCCbTrbrmjuRHXBvDBNQRJAFlPlGO8H1HWgIfvGBdngZ+OVLoc+3qkqKvNrpK1U
RmNckmdNNjkVn7mhaq57DVR3qPM0vajHxnT7GFXKeLCnIo1Q/YY5vrRwnbiWvixgmi1mTUvIprT0
N1kjx2BXschFTwZhoI+PT+U0aFPLr/rPiFFa9u0hBg/6MFMzd0hKlYF8DFAGXq6SdDj/K4hjHJcV
kz72rS0zKO3dl9o8qHZFSPabAYNLCIZRVRiyUvxVzbrH16gzogyxQtdRzm9qc8LrAZEzgYSmcrOk
jzXfcY+IK4sQzSF58NW0+fe//tf/+d8v03+HP8vbMpvDsvhX0ee3eHW69n/+rf79r+r//dOzH//z
b9d4WnieMNIVStqONuufvzzfx0XI/9n5L1AYfVZFGKMzuJhgWrQTxds8DTp58v6FHPutKynjm/Vy
jjH+31fixGm5s6J/nHilD+AvCEdyByOkHtxagUkeGcyviL2DQ706TRTqDZDWe8prPPn3f4v36qdo
V+HP10KhsGRt/funNP6AE5/uK/XAlroFm5ZgO+dsUZPI5Fia5/40b2V505Axv3//0u6rS/O8//MU
vPUp/fG8tZqQLeuIDBAHHTTJc27abjJHOx2LtXJ+FnmDffSfXlNq21PC2MZzfddfH8cf1xym0NgW
Gz967UPzk6ICwIaWLW0xBDa10jr89P719Kt7/Pt6R2/ap9zOyZe+g1MDKiMm4JM1ka8wJkaf/v9c
ydjO33dWBNOU4b/Cg2iP8qZbcuep55h+Ehl3+uCmXr84aRztOi6fCSW940st3ZjJ0mBVHtPFJrPT
79n0GbixuKqymCXAq/Tibf/x/WEbYtbU2pM40Y6eZKWQW0YVkrLeuOT1jnWESdHBlpugXXDd639+
NSOk7TNKpCvF0dOM2Tv4UGAJeEzz9KIIccjPZqjOQopfH9zYG7OBZCWSivI6g1uJdQz9MSatXnh5
13EtLEXOT894JTIe5sNq0PZOI7fet+GUbic0wOt5XhRnKZqx3fs3/NY7/fNHrH/+x48g6lM4bBxQ
DKJXpMHkUod0ymkZ4LOWlDhinDDvX/GNT8OzPekZTVNJAWr8+4oD6jbUi3yKIqdsXw5JdeEjjH+y
+cff3r/UW4/YEwBa+RglX746muVS+Exx2K7MC/gu+4za9p3wasBtCQaMIWurvYkH61B1rSZsVhRw
oZPlHy0vnnRtKQxrsO24ruCzORpSOCJay3axOfR22uhdPVfVS8tmYfpgijM8t7+XsXV/5Uthe9oX
0jsaTokTzSFKZhaXOqUU0jkZyXKtPdHpKdOyIRycwheHlbwtk8v3n/Nbl9bCFkq5AseDf/SNqprN
hhK0DUpZiPNFTl9EU96TTY2hkiKwEU7wwRrirE/t+G55pp5r05k0vn00bhu2kVEmSS7UcPdPZND9
KmWGaaaCOsCG7qXBVfQrsMETF6FjH5IW3lnJgf6Dl/vmnSslfFfxHbOq/z2YXQUWvchnyFBOoL7Z
aRgcGlZWeone/FUkk7hLfRwWH7zqNz5aj32L8H3FU3fF0fMe5lpTBGDtVFbrfc3aCcN8p4ykigSc
k7QZS/rB6T9/x+gkXFc7Ds/79wv5Y6KI0sKtEslgahunf0nGxvnEYVbuYSKjyFPlD58uzdP711Sv
X7LPSzbsF7Rc7/bvp2u1uYXIkYTeMe9RJ6ap35f7yEgs6O9f6PWc9Pdu6Og1xlbcRF5tcbqrRXya
8URxf1COSoxVHd6/lPN6yGhjbNcIwb5TuccPctFNPhbhUgFCm8PzuK+Xs8kUAHKmBgyp1v5OZ227
J/CugXOjwDHZQXrvaJvEk8UPCelwsRIFmv7YMlTYq2csjy5glQ9euLNOjn9/Yn//0KPJU5auoAlv
w1IAZ+t74i4aOY05rXthVujiRO5junxf6jrY6RKxMmXYmpb/+4/rzaellSfYdgjHuEc/AkCQy/BG
r1uw9cBYM03215E20mfbm3BWUMwESJQ3UWR/8I29vjCztaNZe43DuPeOhkSPODLm2FCTft6hS6sn
m1eCWnkOu72NNr3dJlNHw+z9231jIK6TmU2vxrE5GB+NeCHHvuFkv1aKMxTWU5fcOYGXIGMJkg/e
7xs36Bg2xa40EpmAPnqy7IZ9XETrqbF1SH2oFnWbT+DVCXaYLmrTOvTUI1Qr79/gGxO3y2WZMUme
8ITjHN2hO1qlHfWIOCu3Mpi0EKPJEysP7FtFcMG9bpzue1k5SQKqAS8zUukihTiAOxKMp5/4Hzzw
9XL/GeS/V2cpaUbaDu9Z+M7Rqum7UaNpPANGcZKOGBjb+eRTU/7go3/rWZNBgFDD4zsVx/uQBkl4
E9d2jWszHbd2UGe7rranrcVxmUXiU9i79QcfzroG/OfG1lOt6/x5yaPxS9G/SDqNn6t1PmHTqC/4
AXg7+Q/mkAJlv4diVESIXVlkqo/e8vq3v3f1o7dcV32/BKu5iwTzR11PyWVbifa+ueireSQwZivZ
y25MKpodwgQHORVLcxrNObiLf3gYe/WOxdGBs1SQMMqwnlE0pa7ez15C2KorwH4R3DhU3Qcvez1L
Ht07QAWmZl+zzDOm+PM/Vkqv9yMrXkmh3RLYF94qUguaa89CM+o6dn8ztYTZ5NJkHzz0daj+fV1P
2loylLHNUfFcf9cf1xVmphlWDNTEmgFgW59ixkv6QiOx4kP+YHj9/jCOr8ZA9jxaL5Kz2dHVaIhU
I/sBOsVs+SSghe0yIZWpcA1voNOg66MRe9EJy9z6lhkvFX1UOncayZPlAYGhGnfXrxagziPn/f1J
xn39JDRKFhxvfAJkzB5NbQQJgNdqYpIzmgaeo5TZfDXjk70UfQdCOB6gAr5/xb+nkfVr84yP+9el
mISO4HgHXImogUhMAyFMOvuSdoE5DL7nfPDQX48sHjdrEvUanryRR88cOIWuSB2v4YXi4KL27hvY
KRHarv6lqw0AyqEIonBDMpmqvmHSwQv9/n2+GmMsTcrxpcN2TLKFOXqy/RAgFyQEBJFq7bgX/pwC
4U5CD6QxvtfQvXj/cq9umMtphxON4vlKRx9tdK1+NGSWEWaXoh27EegyuFsEYWM92xf5IPxf0L3C
S8v0yff3r/xqCP19ZfdoznBViT4HNMM2mjqSBBNnwIfcoQKogXtnc3zIO/wUHzzdV8sEF/WhCrE/
ZNrg4Pr3Fxy542LVI5HmKh3Fnm5g+9B78GpM0JENqytah3ow4wej6o13ivKU+oOi5GHjeP77qr2q
ZNYNjN2mXWNmzDz25/joKhhlSG7ef6yvvhPXFjYfiWcb2obe8WG4CCcQb12Xg3JtAavWKr/GVIam
6v3LvHFLFKAZNuyvmZqO9zZ+1DJ0AWoQCGFyCKmrK0tn3bmpi/mDIfrGpZi1cWb7Po9P6PWd/jHr
BlAPgLn0MO7jnKROpwkQjkYCF2uw/Hj/rt4Yk39d6uhr6O24tTvjNxzB5IIqW9nU4pKZsJ8ThFps
v6cliv5pQYwR8cftHb8wJBB4wOUM/zg28rq3LLXlzEsqfTh1H8zar6s1GPs1e3wmOEFl+7gg5tiO
aD2qv1AeXQkuc7HgNtMrxJQvd+WAZBGXKjwc4OIHzab2MZ/sdP/+M349QPkNru/4OOpt11fr6/7j
dZo+RBvR4LJv6I+Euz5ziT3PiiH74Dqv36V0jXbQla6VA6WP5peqcweoasxsGV4SoqftxAM9VOb5
CgJDCUJByhpKvE/v397RrpANt+T4/rvsb7OUHFcO/KZN2r7HNhL3UXsh8wh/bRRW2G5LgDU9cZV+
BBBjgOZ5B/1R3L5/+bfummHpSk3dz7OPy6ujE4YpXdQI2K4U9ZWykzL6SvDTEl5nfZwne+o6Rnww
hN2jT/T3Tbtar60Ox7ft3yfyP96phzokbHwUBY47tmifLeu0sgJA1QVFuCEirh0t1Eo4T7d1hd4Z
twJ708mXZ5ka0tPIVMlpQFsMMal69GgT3tI9Q4Y0AlrlRJGc95AEwqI0uxkNHaiTKdu6PSlLljE3
SIYucKh8rjv1YFVI6oj5gsdBWiUCpV9DkSCzMtiai9RC4JQOa0jRYx67xLuiXHTSwkEsCNhvicPh
vFqbR/gJaPRO6fekrx6ScvxOvQZ6dKtABxHEKkFFZpP8PEwR1nMXHmd3G8v8Z5v5p2mR4oGtxUZo
OLJxYt/1UXObtvqJxiwLgGzv33/hb31OrGTsjZTDIVMdTVlLqNEMQzbZ5oPGNEjbfTxzcKOmH0z4
r7ejHGNtfOQ2Mwdv2hZ/f7dB7i1zXOIPGPMmwSXg6uoK0hbWJZWWl6OW1rOLnv0LYqPpCrO2fa/m
trrpXSx7aYLXAP2nQjmW+1fIm4oPHsPRwv57BBrOBIKtssDsfvQYcoIjSstQIJ1qr0ouGjsL8n0T
kmSyIR6qILJrAuG2FEQsv//835pT12KTWh8Mv8A+ms8SytutqVzctxgvSbKT431aDJ9VskR0sl3v
NqzmkIwvZJB3HklMC3V/zkSH93/GG8PA0FNZmx3sXykA/P12ONMbQOPAMqemCXDES4Lg8MJWfX31
/oWOHjTNPaYVWiU+Kz/zuLNOQH986uUcjSW6VPq340Ds4crFiPIE+eYwu1dTpF/EQkjS+9c8ml5e
XfPo5ZoqzlCoJyVahDa6y0vi7JEFuYcmUtbT+5d64zn+eXvHK6SVO+zN2+H/cnYey3EjWxp+lYne
4w68iZg7izJE0RuJMtwgpBYb3ns8/XxQ9+0mk0RhVBtFiJSQSKQ7ec5vwl1Joe8T1Jz2DOxBvpLO
f7dDjqJpMkeT5ljCnEmKQiqRwuAjItaLhZTkMVYeKq6gDVfm59sAn6IFlXDKwST5uFe8Hi/JMPxR
VSG6BGCaNlTF0QIcG2DXk9fH9ymKd+dtGZNH6JvAsFYaF/r5c1VS81epDHFdtMXQzc8xdQGKid1l
V5RnOdCUCy12wr1qrxaBfqa1XlyX/2oLHSTN1rg2q8LE7BFeUJVgABKHuaUZeNSETSShFWNgstSX
1oAegaLsUGZU4QY5O+RQUcu2B0wqg+5Ssdc25nf7zs5AjkJ3VEKB1x++8ociAuivbT15DKWP4WAh
JF0Bsiy+977ujM/HJ66wLn92n2qNoulcAMg1Cs3pWmJYZgedx2sNQsgR1jX7cT0ZiO0WDklsx5xF
rWXLM1cGWQg5aJmrssowO6ZNtUjcepyJGKMEBrapTXvYgrn09s7UBvjlEYZ0rR6s7EDCEv2zPSp+
mDwQsCpiT1vHCyMTNBJcR8RFtl2WhulWB+La7o5/0rcd4w5u6hTj5yzumxmVci0Fk8QnLeRwdods
5OtCkyO3TKzsElvB7vx4e287RqJUUznLHeLWt9X/XgaKbAA0kKu6O9fztIXkaUYfjrfytle6bBj6
jNEwTNIMwkkxqdAmM2i9OI1Wo6vpg7oLPdw4Ja9tbzE0cfbH23u7DrhrzDEh1dm5nihMzJEUkgdd
BqCGl+FKUA5hucc0bMBDO/aDlc4pwnb3c3IQBjEzTMWeczmvVx3MLSBYGpEorMTmMojwFtKwsT5L
ZhNJJ4wHF/0d1P6m8YsVwP50KqdxyXqPG9mA8zrBvNoNGp7N2HqZF70+/hEGPmYeTmH+2hnw55vq
SPuogCgMQxyHUZ8UI+6QOJKVMdtbhWxQ+sgBLYORd399CGjp76bmj/bizC40G3y67VBD7Rrs2Mai
2aE+PtwHLRTm402JNa0/V6dBwZik9jzHhOnV+GaN/AVFcuhuI/72OUvrmgwUHhpTC7JyU0ll0eEq
ZtWVGxcTnPbOhJWELEsYtkgqlqiR6BjpfD/+Yu9NQzL2f7+X8A0ktkwOYkSXgTwbX3ws71Ekqtpt
mPXBSiz6dh3P6UPHpKI2R8xvroBtBN62AX/BBxjrXZBEKJuoY9PWKxuGWOphT6JHfGWCPk55/ng9
sHgMEkTo3KVLpe4hJOIBG1YZiiYToTaO5rMOBcLrXq0gvjfNqqZmZyBmSEFgZdzf6zNkKcUEdUJ6
Vlx3sd95RprDbrEyB+uB0XAy6cyedC5qvzyOrBguPAT6sqWLIUXRjLY9msiz5GPvnQc9NbBNYEfF
p642UDQ73pgyR5avg4p50XCrJYghQyqGg5GTlJwCMq11UxhvgauTd8faqdnrQJP3gaamN0OfWzsr
iIJD3A7FrPtffpy6rHGLnG8tw8xB8WCC1xr5WvIQO2mLjgUQCsxNbe0uyYt0XHntnx/hzWsz2+dQ
3VEUTQiYFSYnNjgomAUjXA1qYuOXutG/1AOqd4UaOVufKuHnOgUiKRXpw7wRI+I4UBgP0YADU4/A
ICDenafZw0UVdiBRW6fbE1kM+9bO7bPcQLTRNxJyta3XnJVk/XZWaT3BFoUEBwcIpXlTRoOg/6J0
YYAIsX+hD4oxI2FNKs2osydygWlcomA+GChbQw4uY6nFwUh7LhwPX2v7uq2cP0o7lnct8NrLQk3t
S9zvvnDNmRVVSgwvEMjy5dHYDrKaXmdNg1SNHl84Iyrkqlz5W3kylG1Zg3o/Pi/eBltMi3++ry7k
ltQEHbqp7NEIijDTIqGffYjgTe3KVHVuYd/DIJNkdQXW9Xa1A0HQSemQwLbUt5PRrznVGzCPBFoB
cQ8EHORRUYk7zFHFOfqv4QG/a9jkitaAqg747pOqBsG2pQz9y8uQd1FV4k2b66asCTtPrRT4Tc3c
yK7EpQTGDrwHNDLO4hr72OMf+50jhZKuwz7HvXJejPPe8+L4mgu7tZSQiWVDG8cN3jnf0VDF266i
jJ9yt4YWQjgDa2ljeuPwER8AEM0YnG59ZSo/Hn+bt0NP3MR+4FBJACspC0Ovm6M9dT5+0hFw0GgH
JLvdDUEXnHsUHrQb/Com5VPZO8bj8XbnTr5e0rRrA8/UHIJSWUy/aGOHq2CI/lDa9cjoZGG/U5zO
XsnkvQ2fOE3YXFW+NqA+RRhWiCowjRVgOprvF+eVM0QHqxlQCk2y6huseRhCVdRhIKDhP/LrHSQ9
DWbbAJhh28KeBbjPQcKZprMGGToAw8kBspV3e7wVQODvfEgOTJUqH2i+N+UEvD+helS0UxvoTiBm
745Sjbj1lnQGf7ctcsSfs+JLqmFg2fzwEIAeumAn+c2mtJDSwoOU0GEa4XPfAgDcSJWKeM6us9F0
6mHyhFD8PlZoTE1Tg9nUtvSf4L6wU8jb1seLI3lopzs7l8+qAZ+PLN7DoiOxmUAxKM41FIYRY8Iz
BSHhkhyycoZKjBweIOptU/OmUQZ0+UKcoowru57Vo64kPCqcbx0KW1lA3c7EeBVVkdlHCHVThHft
mSmK0HWF+09hIng84ATh2clV30blRRoMXyXCZV96whwiCaut4kXs8U8+oD8Yzrhrw+Vrjc+4gfXN
mRUcCFGJGhU0aZTyKoafrdzaLTponr6bqJCYkbrNkY4i26WPHz0bU53HADUWjunR+ATLDrm1R71D
CgOzwxSq2ccEf25KqoX60LbwrayLPu6oP2qbcrrFhgye3MZSbmKcq3IY3MMjBkCQ8NHQg0KEgaRF
5T1Ag8P2fp/wj9fMPzBgnbQbDAknfM4D9ogY+SDOhqn43SAvGjff4hbs5N7BWCNFNq8zkP6Wy22e
fW6c8kJ30GGL41swlxsFPcopvu5wRm3Tswy+IzwL3dqDdoWvdxHj1u58rQ17w9Ai84auMKbsUkvc
pR5UzbtoJVdPzuJW2drRVWltTZSivJvAq2+GxO1R0omr69lrN2Inh+6U+48obWMoqOAaK3/oy0tE
bGTne45KZuwiyIumV3sRYPPTdJcwcXwMaPEWUPKHQUe6sLvzOtd3mj0Ebcxx7nT8LfIAdVX4/xP2
1Z/UCmnU+EPYf8MpD/MkVIwUtAb7Z396zJsrFV4KHBCuCM2FGT/gamYk92p81mUWeqMgeBAtrsun
gdOnir5XYEPLBvelMNwbEL9AHOFpB81pAjNnORDWJ5wrZk7PTaGfW0m8DQzkrAndssRESxE5tebJ
aG/wcEmRxgqhzw/j18l5zjtO0w8JBJc4zs6BhinerZ08GSjlFxk+sQhbGIb0mGU5MnbwWVBLMOLh
As3iQ4EWc2NuvAj3sTY6K8yLzrkPkI/BXgj6N1T+UYcOhsFt0h5QyUZcxdhXrbxLQDw25l2MiWeX
2tfkbvgVIUamn0Udo2TuHe9WzXcwyGTUtVTpu+oNd0iK7JXqQAUhhghtIpF5fLd6b9NH+lNzDI2r
M3C11yefVHlqlPigW3M1HK98KUZEnZL5SoH1564uni0kztAohndgkkR+3cxgRH5N2pgr+mBc6UEC
/0vb6np9nesaTuFWE+9NqP0/bM/wr4K6xv0Fh+wJevCmi8tu5Srx9qbGYT8XsXkZjTu8+vptaijX
nZxT+Qk9fNNbPPkORQqTLvXqtcvE21wIGXvAAIqtwE7i5HvdlAxL3fJwpd3oLe45Qav3H6ZIM++G
oUBmhyzpL48n9I657gmEiHEV27NDrx6mvEF/kDT9HJ0PzhUi2s5aSu7tGQdjU7cZSYVrP0HT637N
RCyjmkDAVqlyNQXoFaDvUUy7IUQVDQO/7CpPOAV+dbJaDllAEKSaQSFDzAMaZDP6DgIxSdUgOyhe
BQm68v3z463MU/71XJ3hG1zHwAKQ0RCvvNFUmFDmfFAURvqILMU11lCfW+DauwohdkOyvhKXW7tC
11cih7ehkUU6A5tRm/hPN0WkDDIATls3aAtMkD8fgyRQrztDqSlroS2IK3t/FhhBcIZp7xok6P2W
4XMAH6GeLY4mvgVaZPq0rBlQ+qsUUZfSw6oOArx2iAKMYSEOWwevdtqVIX1nfXDZINDl0gE8SMxk
FOoUm2aIId+crnxqNL89APrCh1KZtChDlmyWVD4+vu9E+7bCuBLralihvmFZIOgmRbnVgOSMKVRr
IYLhjlIGF2jC46kGRXPfG0n4pKXduOUJNlgsvdlqg1Xv8r7J9sdf5+10s0F7z9UuSjU6hZTXK2kk
M4WHh8yluDJ9t1TcVPoEbYl6SYVgzI3fOIAebV1a4dW8WcBzYkfVuedhCUwyX2i2gyA0+DZSTw32
eqDO+gEdkt1UT9rPuCtrENkNaygCIFw7qMgrW/Dr5n/iOV8yakSgIykCLLaVdBamJluByJKJ8Bby
ABKZJHwvmQBxuHqlfD3Z3jRqCKcQjkBDwGSedUGM6JuvhRrhVCZP7a7kEnsdeUmf/zm6//2KmVr/
ZKr+nhdjFeJyJvz1f2+L5+xDUz0/N9ffiv+Z/+vf//T1f/zf6/D3Kq/zPxrxX736Tzz/r/Z335pv
r/6yz7iEj/ftczU+PNdt0vyHQzv/y//vL//r+edTPo7F879/+z1vM+SRHp59yPy//fWrmXRL0ufF
RJ+f/9cvb76l/L/z7Ef47c2/f/5WN//+zbH+BZUK7jyznYVIpeC3/+qf59+Y9r/A3aIWTK6RlII8
FxMziE3Bv3/TjH8ZYEFNSiUUgnRj/hV+B/OvzH+RD+SHNrdKnVuco/72n37f/bmz/zkk/x8uMYlJ
7v8m0Fshf+uoYWcigGrtG4O9l8vVOH4OVHNYuQC/nvn/PF5YcNBQcOUYMmtf1VniX9RJZMC8pBDz
1FW4oKC72ntYY1BmD1bW2utw558W5+XwIqvhpFNst7FnIu3SKdGtiojAuA20ud25lletnJuvQ8l/
mhFCgRr0WdT7GbnKscBAANsBrjQByZtf2rH+ef7c7otuWE4pF5GDBXWrFPq1CRLZfmgkxJKvRrvJ
BlfCGBCxzbEsHl5M2L8mxjKp/J8GhW0Ck4ais+YGUcKxhgvuN1671es2CFe2/tf70T8NqK97ZIdT
LzetZuztZMyjRy8MtAaRNyf2DPA7JdlnhP+NZPhwvD8CkOSf9oQgtLDSOjbQF9oDtO1KFK5wh0Rm
e4s9USJ9bVtziJCh7Ad10+JzdKXGwMUTkFIIW66UpJZ6LOS0cHRKOxS/jH1PvmSrVfkfQTdidI0T
Sj/4v1S+/bubIjU/Z7H29tgY+3GsrS9+VQHm0riAHv+KC12whO0hsaPQrDXYn7EWhs8y2/hVXeu4
ImiGCYsPNbiz4w0tDZcl7BQ56nwolRkGxkVesPEG85NqNBYZdSfdTg48KgCOPlrpJAHUtH+MmzXC
1sJKtuauv1hpVdKDolJLY9/gzjntK6WKEIE3HAS1jndtqQFhq1AH1APHBAlSU0Zekct3nPrbwUgR
5T6tgbnhFz1Qo1HK8rqQ3CwfLfOuAQCOO5ukYzN+vIGFXdwS9oballu5HwwWEOIbbh8GDczJbtZ0
TCN8FSQijEMQUd093tzSBxN2CieP9QS/d89F1mZKMQwCgrUfQpwR3eMNLJwRlrA1aHru2X0hWW7T
tGjd48aAF/yUKcmwL8KmH1YWz1IzwvovccH1tCG1cUmJp49xNQa3JeZsd4AsgpVb1EITIj6vjwcb
kznDcVVKaHudgD6+dHpwZg+xgY7WaQNiCrtAYONRaFuF7VaJPp7jAi3fOr6C/Pvx4VgYb1Nc+l44
ynwh022tEv8GOcIU3JzyNW7X0jcSFnjbWbk184PdLmEYhriv95ysCCQgTlac+IXmtl8swTbUsjEZ
I9vV6w4xcFSYB2lDgQzB5OPfaKkTwhqPHckonWEegrLSnLMyaFGvC22kUC5iKcnK/WnNCCvdUket
VqTBdL0xna5R+ytv6tHRrsfOSE4LCUVibOp0vRG1PotPV1CbgnvTF/dVXUnxpYYosEwGOnCse8Rx
NPO0YE3MD1kjnwy+juV2FcPkBsaoNLsMWydtZaUvHJMi6WYIx9JsyAK7iuRrFmnF1jR2hdOS+6tT
tbM3UatX4UpjC7uxmDEZ/chH7oe5ZiB7Y53JbSv1V4mKTiuJbiskpw/XRr6ykaQcvh6fFlxRXmSJ
/g4yDGEDwOjHs/Kp91xuIYFyk/swfH6v1Sko9ihX5uZ9jIbb7AZF+utKjtRC/TKSdTHujze/sEGI
4ITRMwl/Y8lzU0tCn1ZPVAoyv6pr8k/vhA3CAL0TlmrpIKZNZ/aT4nXN3kZqY3T9emz9z4WEBPpB
xzneQLBcU7NrcBR29MWOUUpeWeBLfRR2EBv5zAIRLd0tLI86v0nCvhiGvlzZoBZmqMjPnvEByjhE
lqtrYe/6I1hf6DfZg2TnkzukXrtyb1nqhrCBtEpl2hGpI9eXp+gJoVOJ4knir2xPS08XIoNS87NI
kizHNRJEpbetYqfTpg1R5DpxbQmRQY03maEOVLoaYDDquW41qvqpLDR9xHenLcA/TGbh/16kU62u
jMzCzi4SarQ+S5hHlemaNuYC6JvNtptT7JfPQL/7taTnQitv+Az6FJetyeUg8BPKDk0KlaXwEWtW
ihPDNjG7ZXqODEdumNy6RWpADc1ulxTGGkV2Yeh1IUgAmRhIAweEG+EmuVVRXdt5yDSeNrF0YQvg
FpXbSshSUGu8guRA+Zz5qJuetH2J1CzFLDIAW/7kon433fddpmq7zpf0tfB86dPMP38RfARR2xQa
or+uhJTruSRr5Rn3Af3ETyOsaA1VpwLZ5MltPFXf6imnGU5wq5CwORj+pwDx9+YrKgxAwp7szmJc
FbT1UJE4aNJwnab+F3zhPwy25EqxeWahgqim1ko4sHCAirzRSMacukfmH+xx9FWWsK2FOzdixEAt
wJuw1nCaZKWppWUnXAEyDx/aSZF6t5eMZ663cXemN3GRuQ0Mp9NODhGVpnXYdEax17saC/zBafCX
RaQ/XrlhzEf8O+MjUrebjM2vn8zeVfSy3LMAn6Q4vuohdCHi7H2p8wS6CtiG40tlYWhE9K7SpImH
02Xr1pSiEZrRjJ0/qYe4AAri5RVE/CFZ6djCqtGEJc+JjwnqDOnCA9lTtognU3QKhjjYHe/KwtBr
889frErD82tMdck/2WQvLhoKxZTA8wR9yDhbOa2WuiAsfBK3UqcAQjurWr+vP3iKH/tXRZslz6d1
QVj6sRJ2pY9++37w22mbjNNHy0IdOgHXfuLcFQ50I8J8wra9bl8mAQnaGlWA0vnFetvfe4tI0tGK
SFe9yO7AN0hfYXAHSMY4t0UdXTQFMLbjH2lpEIQlDta6kqTa/KsLulqqG6Mz10qGC08XS4WUhL3W
DvAMcHpH3sANBwd68gdShbg+ljFaT2qeXk74xhnFCKvOvGntGANsU41OG2RVOLoDEMA5wARyOLr6
jNKaDToMm9CTPr/IT4qHFP8Mn4fbNaYmkx4gC9+bwQpIdGE/EmvEQ0PGC5FuXl2tDrpTfRgaHVts
HWOeQv9cWxiCHe/GUkPCUk6DQs1yTW73VCrcvpZvori8M4boe6BpBzNMV7LFS2lWVVjS9VQ1OIr3
Ldr5yNt7w5UdOwcJwLEZSwcAdfug0+/T0NiVnn5i14Q1LntGpY2zJf3QjsQPkWtHuocJdIipvfLB
coaz459waakIsXuJfxAFe1wxI9OZUUNhsmkr1VrpxcJ2LmrxWBqyMKEECCzXJfPMl4D8ZVNt3bIX
JiuTbaEDP1HzL06ModXVDL4h9CSFgilgyBRR82kILGt3/AstTLKfLJ8XDajlAEq+mM0z47F4QJTF
PEOnm7GANAM7yjGu09FO3eONLfVmfokXjSkheif5ANnKB2B04UTYhNVxNO6PP31hOES+bFt5heaP
Rus2jvZUS8PlUGNTktnSyqdaev788xdvP9RIiIyjhBx1IN2w635F8/g+LtKVjMbCdVwUE3PCMLWU
zGpcSp8ISfe+vOny4KGzfbTpojX95qVOCIsdzjwkdrtt3So0rssKvgXJqNvGHD6fNgjCyqaS3Rc1
MfpercJ9VnsfwlH5rBrpGpBu4W7wE7n/YhDssPclQoTRxahKdrWBUnHsxc1mUvJkj6Fc6FpeBaSu
avLrIcRnRW9RgT3et6UREo71zjfaIObJbkJ4eDOOSQY121EP0mhbZ4WdtCs3hIV2RJngtkxUSPU5
fjFhdIt2L/bnKn0tVKC8pfPHSZ2RhXPes8PS6sKqdfuuKDZKNd2i14FNmVrcJUF42kksCwveyUws
LTG6d20lejZbI7xgw7HujvdgYSqLsqlqozZVg1mL63f9jVL7t0C6L4t2eDjt8cJyn/QcongQt648
mxrju7n3+vwpKe0TX3/eJF/MZL3Xhz7UeD5eBXdx5p1hw3ChqPrKybE0iYSFnvee5wMjazj6pPtO
RhUQYyVumvlsnIb06fGPNA/kO1dBkSuhKEVhTRL2xiXfvsF6z+/yR89Sdn5Z3rTIohxvZmmohXNc
CrhyVDnfKoZxjsnZXtVq0PnB/vjjF86lN0yToh+1gSLHPp+6A9pul7qxMgrvv7gmwoqL0UBaCxkc
V1Oa86LGn5lwYcKv85QXB/jzeg6FCbZzLQYgezX/MJO8Buf5tAcLCzdxsDacYsZVye1vqlfexKjA
nfboecK+mPdtiRnI2JuNO9aR8hHHDNWNWq1eOaTfn5DAuV8/HaysHsk4hLgg2XFHc/MGO3gVbWxZ
vldr9aRpDwrrdSu+2kD112Vpz358Pyn4lcnmt7KeYHcAYCykNTnE9ycmHnlCO51alrMvj2tMswGu
g+WMjmjayu4sEHX+cxmG7vT68XYN4Fw3Omk/nNnucB58wQKDG7H/hML2eNvtM1xkdsl99ejlu7VM
29KKEJYytqrISQb4bgQldr9y+GTgeIg/kvf9+PRaer5wSPfUETHf8uq9EhSHkBrHzpOihzCw15iJ
Cw2I7KmqRfscV7Qa0JJxZxfZd2Ab10jwn3QsgMp/PSYA/ka5tJ16X6XaHT4L3xM1ua4tY+XxCzPK
Fha20iN9hpdr4zq9pt9g81QfSh333eMf//1DR7OFtR3UepcQgUt7bO8aDETb79aUbyEoPyqhVq8s
vqUBmH/+YgMZEOfuY4cNBGQ+dCM5Buu0M+wKsfCizOu1aG+pGWGNF32qe1THGtfH6VHqu8+9kX+R
vWQl3F96vLC0OxRrKlPjU2WY7mG+xZEsJYTjWguZ7fhoLDUhLO8q6Cyy/wM3CjW4qibrKQoxZs/s
x+OPX5pKwkqO0tmMJdBqdyy16yqSwv1s7uIef/jSuwvLuPUr8K1tx2XLGHe6XJ3Dg9gn/bSCw1t4
dxEiVxlSNvpaWrswOlAQq7QnZ8Bh+qR3FxFyY6BEJJ6a2tXH7hJl/4u8z2/LLl1ZwguLTITFqZQ5
QQxLaDr03kNgmxdJJH/MeX0c0stpf7wPS40IKxn36szpdBopnRCKuVMcbNv/ikzoDymLz463IbCi
/j5/RHGmFhnlGAvPyjWV3E1rwL/IEeAKnBo/tF65KjvP2WV+gJGzHG/7ICh2oVx8wDq5dBHZXruk
LEw1kfTcSxo7rt4yXIF6WzfGg6RbH2tH+3S8l0uPFxZ602t1UJh57XqS5vqqAeOtOJfTtfTdQsAj
6gN3nh3jLqxXMAlD3CkG3C69+t7XqnaDMfh1bVQru8nSkhGWezjhkVkNMWr+QbGN9RHn8hOjZEtY
7Fi1qQm4lQp9sw49wMoyo+vSLIZNH6kkCE8aBxEXZ8QZ/mG5wYcamzuJTRaz68/Y7n48/viFzyMC
4gaAsIlJ7oEdpasP6Sg3W3Cq2srHX5hEIh7OVwODWEat3ERXPvdR9AB6f69LxcocXXp5YbVjaFjE
lRzULmrXer9XcVJrtj4l5Hjl/ecHvb0nIkv6+szWMfG2Wzup3GmQ7sNU/ZiUxd2Q5e6QtfvjA7D0
iea+vQgLktAoyQjQRO1119iAX+ftcGjCtcLa0uOFZZzYI5L+3Vi5lWb9Lnc2Mb+tNvcKvrgrZ9JS
C8JxrVqdbHQhE7TtsZMrE+XSL4sEnR5n5ea11ICwgtPBk5qhDuiC7lfQt9VbL5Bvg8r5cdoICMu4
qfS21R1GgA31shvVyxhJVttTT5tDIsjN6f0EHr1fuVkcfgJt/lBWxQez82+Lcq0usTBNRVAbRf5K
JuauXJlaoIFjogbzfrDTq76y9yd9JBG4Rtq18ZCEKV003D6bvnk1UvpP4vLLaY8XVjLCn2nsFxFH
Kt9q45R+v/EN29+2+poc58IsMuafv1hnjRaV0Aad0o2d4XEYpvtKje9byXk83oF5ub6zU4ioNFnm
cpgZcunadmKGmyAqWWlDnn44/niB/Ph3zCFy36LIiaYuGnn9snicrPSussvrUKq/a6XU7+XcfAwt
pAeyUjNwXseGlIzNbCwbndg/YZV3kWEi8KqV7uQgZ6HU+k2Hh/lK5Ln08YQV3kqZnRtDXrq+MQUN
TmtY4xbPttPFK/mspQaEJa6PuYxvdFa6YwFD11WUsqzxxdDL04o4yOm8nl3gR0YWA4LtiFU/dUOG
Q7Z/geXvactDE78+CbMhUbXcNVrPrZ3kwsodd7KdlS1q4fOIkLoxxmS2Sr3CNQwfHeV4sAqs6h2r
XxOFX9igRECdkkJG7x2pcCOv/0He9WpAp2hbKtGNXMnF2fE1srDCRVydZQ2DLXdy4Wpx9WiEo7GR
zbraQtc+8QovYuuaBORprWEUZU1T9txNw3ihTGr8DenAbA1HstSL+ecv9qkhrMyqH/hUeYCCZWNW
uyJWH4ZEOQkspOnzHHjx/ETN+xSzhsKtMrs4jLVcn/VJHqyc1UszSVgHndZpY5H080Ab02c59/yD
btmIoxwf4qXHC+tA44ww1JEhdjKvrM8s5An1jYGS2NodeGmiCjsRtd04z4qucHE/j1hpjVtV9mOe
Zd8MXz8xKhbFwaw4VQHZV0wjvfmAOeJ90EyfHbteyUEsfCQRRed7Y68liV+6KO09ZXmvbAJdXyvE
Lj3cfj19ynS0bKlNCzgPUvUkIRV1jk/nmlnT0tOFNF/RNEGEa0XuenhMk4+Wd1VimvuTJo8Ik0Nr
EcRIwsPtvGk2fmacx9kqBO99XoEmYuTKcABcaqu5GyG4KD361qSgMRfllac94FCuVZdS4JkoPHmW
Pd7VWEYX56WjolSDv7BhI7Gsxphc647Xjy4sJa3f9f0YVd8G20yjXUa2nmM+brLoPO09v7rwB+h9
rjSbQ9xpdUzdGF9Ks3uSmzgOPzhebjQH06ix3QhLUx7P+sFRwr1paHX2dbB03btrdFOKvsu+Gbc/
kswKyEPGTZnemCQ4lM0s4zBeNlqT9fu+qIZxV1SKYzw4Q4qIkzd6ZXWmZNrYHkgiT/6hd7o0g9ZQ
mPJ5n3mRc54jW+M94OUQKJdy6ckeKZJWs9cEGJbmyvzzFxtZOugtb86ZKFG53+R9RjJ1XBPHXtiF
Rbyd0QH0UdKocDFRGzae5MSbYYh+wGBf2YaXGhAikkr2NTOmDklqJcKnm01A66UnM6o+Hp/sC88X
0XYRDGhEmWTmI6pBII8l7Kj6ITzkWpOetteLkLvADOU2wxvQtSjznE+WrXD7q/SH4x1YSBCJULsq
9buuQw/ctYcKn+F+QrPfJk9YDpV6PmphedUq8kl1WpbJ66lUZiE23JPDx4K1jVRU+anKSmUzeu1K
Z5ZGY/75i7kqh9UsNlfkbtWUho9zvZGfq4CDv5IfiU+MHFRhQSgZVl4IwRSu6adomuOAVjwXbTD8
sCS6tDs+LPPD3rnniKi7Ji17TwoahkVP/gA7fWFI9WnMHnSuX3+lou2rrhytnJtybn7MirT9Ek9S
/iPVx/7rmGv5H8f7sDS1hEO+M8pJ61qqqwgrTTjX+qFF9VAy1asynjTk3kLJQPmd9fLteINLH01Y
7H2RJYo8+Bz4dv7U5m3vhmF44pkpYu0Kq/ciTD5y0hdNtXUwkOHk7OXTggkRaNfLkPGNkIxXlifJ
RWDjBNnEtfzppA8jqtjUUebHXp5zr8la6yLINPmJS+64sqwXPruIrLOGtJzSmmAu9pLkvM3siHp6
swZBXAgVRdtKVUtaJ5yvfHZqX+hJcUMY9IQa0ae2SdeKeUs9mH/+Yt9QkO9BOMrmjBsz7TmAUPA8
pS1WNad9fiFaR/A6i4Io5t5nWp10HjuZssUDvDdWcB4LGF3tZzbjxftDhvY8M7EzF8RWE9+F2Tja
W8/K1GLX17n00a/TG8m2OvXMbDhPUO4bq/EiwJMiX5kDCzuvqAbWW8ji4GfFG4z5dOXL6CFNjRN9
1O1APTv+FZeaELatOtKzXM8U3GRS/8bqpkvPVN2gXcuvLswBUTjbH6jymFWO/28k6QfNC8ID9iAn
3kVEDFEfm6HdxVrq6nkdumjOVx/zSO8OAYb0pwnZEDG9nsW6M0CAzuSUQCGLgIPYB09RP5Tj9Hh8
AN7/QqoIJ6qKzPc9J+QL6UF/ZTeOvGMtqnenPB3vrtdvX6ELKCPYnlOAKQN7K6URWWhcu4pkZf68
//raz8XzYpGYsjZxIeTY87QqSq/iobZJsw149O1O6oEIzJzktoLMr2YuaoAhgWwf9TpJQr1zNscb
WFoBwqXQrCdWmEoDtR+iIx4fgqn9DKXn9+OPX/hAIhwzadKxcdopc4sKd6bB1/6YGiQ9T3v4vL2/
+Pp+OSl1HVup28n6WaLGF6par8T4CyeEaPyUSpLs92gcuVMPNBo5Doze1Hsz8K8lXz1p7mMX9Pr1
myCpfAUipos2tIZsRofKv19lKwfE+wOril4NTh+PXa9w+kcapp/nGAgZ03nQRPq46xMpt/44ZQxQ
r37dCQSTPFylfJaYKUnIQ2aOjbWqhLfiygpY6sf88xeDnEphXXZOmLpq0j4kubJrG/nBV7z98ff/
uRe8jYpVEViHPEpjIydPHJPUO1tyDkrW3eGsuZdRwi3zATl8/XrUvD/kvNzAJ15pd6lbwvmdRbYt
xWAp97Ps30GLG/+sG6XiQxYYa8KkS00Ih1sS4v8kq3Xihq1XnCl1mLhFqhluExr2iYMjbLDFJKWy
l2aJ203J73mZXKoSaN/Rm1aS/0tdEKLvdkTbqR15cYJ+O9jCRC+eQsuobick47uVbWShERFehzSS
56GIk7hTZX03kvg8D4IPRbRmdfr+Fojl8+sJrHcypXQopRCjc1y6qlILPlpts4ZkeP9GhK/x68eH
ap1lgTcPgRZ5cA+K8mIMmi9Rr+X7JJbQS85S/ez4Ynl/V1RFsF2uRu0wVXSF6PY6CuUQ4ewKyh4O
MBuEftYuk0tfbB6oF0veMSdrNGpCfqVvlHEXYjuNWqSplmseK0sjPjf8ogG7672C8Jl+BOa4U2JN
v60LjJEnhAhW4uelPgjrezRDcvV9iUmO4g/5RSQr8o2qFsYaY+NnOuudfUtUUkZdVR1Ms2VawXJI
4ZOWsoEqCdqPEFUUozsLhiKvd9TfURePKs+GVxXZQf5ZMWC/FQmi+KmlS//H2bk1OYpDW/oXEQFI
3F7BdtrO+z2rXhSVVVkIEEIIhCR+/Vl5Ziai29OujKi3juxuYwO67b3W+h6y2uVoFnkoA+dtxotA
vKkhjuzOKsvHyiSt+0l6Si8X1c5H3/AFjj0DsN1afEIowr6h6xOPYFW614yv/paHEMTetIoH64b0
AZ+uyUB0UZGYDcsX24ozD/BUQBWyIqtjNXbbyZEu3Xjh5vz3RNU67xsLz9cXD/GEPPX/Wrfx/8rI
/vGiJPA0cE0kRUxF/hELm/xCsog5GsaKh2Fa3ohtvxmlb1K9+guQIsx+lHP30EHKvjWArCD0fEDy
tjBLJQi9B2UtLtui+8rdduY2nOK3kjUd4093/7Zm6MctRVdc2bTt9xZo2Nc/D/lzlziZgXnQkmVd
lu5ibpOXiYUbDMP7LvBfGI/OfPypKhJnet8Hqe0uyDqpUsT0MK7zWzF+dYY8MzueCiORStTXK9A4
qNpIEcNG5fW8LTwkKZu1H4P1mMG6nh+mImj/TjSCqN1/Ty7R+AkNXJIOxe0g3YJFLnYgUu1ShC2X
M5xiXyyNZ+bi08RAjgpnRDTpLkZVN4hMDTAPx/6opNyB0/tV9/fc8/n8+z8GQBTWjem06S5SEIYf
Id2ntzmv3Q/XRsEXtehzP+RkpoSWozZLinSeukH/YwceUAQVHgwNTb/mcZUvX7aoztQ04lPlYs1R
V2JadBdh/5vlb5Bxb+eV/FYt2TitDl2Ub6FRupn1VwW+/24tgV3779sXOBWhZCK7i1UGex7xDbKC
ynAOq3WcSxf121iMO5f/7dM6GawZYV2+iqzYILgnmw/FJwd7yAtIJdJ6EeEXb96Zd+L/kzXis9MG
KTIbNxh15YaGVqMZ5J3ACWDz51nnzOp5Km1E2hsAHR5NsixL5l3aIBi7CcKvihrnPv1khC4NCroE
4PCL1JN8pxvfVCAx/P67r/75mv9jxISpioTIBNuAjXUMGSnpkH5x489975PB+JmoOsFdxDbrSmHp
wokhGi/+/K3PPdPPS/7jW3skHTYTUnA3XRNfaj7vi/FOt3+3WqcnIxw6zxBYOSSNqtaOQI4B3uGa
4KEW7e7vvv3JSYclGTJtSQDuq0EYci7BKCFBmGxFwD/+fIVzU8dpeh8SgjVLENNzIaX+iJvxDf7J
G0Q+3GtHdixIb8ERWgB9mD969dV7emZmPA30q9OsDpbYNBfCx2K3DMwdoxGz40TqqEKjKP9iBj4z
S53KHAMPeBvtdYMkUnKpCb1mC7uyxG4TQuBmV1d479ZSmr9L8gTt7N8vm2vD0QB1VmxQ7QjsTn46
a5CFma+bPz+sM+PkVPDIISUeBZUFWt3pVb0kO5+M3/7uo09Gt+eI7u9r7LjEbOD0NxJTuUge/vzh
557Dyfhe4OBYh3pgm15lL8xmVbC85dP3HrUUIuOHxYML0H8llzl3k05G/Io0rWmZVYPaaB1uZu7N
b6bBd/y7Q/Wp6LGAHJ1mXVJscjqscTlHfNwFQ/TbLGwNvrjGuZ9wMuxNKpnMRlLAEw9iU3cfDV/1
Y89oNsGk/PcrStM1QpBczS8iH5Dlsu/anvzIUtAiKigk9JH7BKrjAFHriCJeXVjc21kP4zaDcXj+
wVer6cWMnbP+ohdy7qeerOwuGCOk18yfx0k914fuE4y8azOhgurP796ZC5zqCGXTzMC+8GxjijVI
jnknvdsh5R0u+j9f4MxO/FRHqOfOrAtTZmsGBHZ2bLlrWH/TMf0B1t7OjF9ZTM9MmqdSQmwZE6JI
j+uolmOPFV53bS3LyQT7nmZfCOfPXeRkGlDZQic24yKLsV0JsPxNvDYHv0avRTR9sWqeu8bJbEC5
QXqMgVmhBd9LyvVuqpe3LE0+UOx5//MzOffQP//+j1V/6PIc3Fk2b5eY92UeBEjccTTc/d2nnyz7
de67kAYEYTUwEJdDp+sbkZH55c+f/nkb/qP+cRrZR1EKJFE6zts5nGTZpAyqsxk0ep7Tr2xa527P
ySTQaBsN6J3PW4ZUhmfVaCSOpeGafbHn+lzu/usXnIzpNeF2nM2CIGiNF9RMSM8Pk+u4yfdS0b2s
81eefWVuPPNTToWFsKeDe50n07Ypon6XhFJWqD9/lZ94ZmyfxvMRG5NVdPO0HYd6m0TJDSWQghfT
+NtE8NO1/tefn/m563z+/R/vq7EjAu0yP21ZJB6atL7rM34p1HhLJ//4aVj6YmE5d52T4Z10Jg3I
iCdjo+hWo8WNFvGDsEEHAjLb+OYr8dK5p3IyxINV9SMTBDlY8FptCvgNK0zyX2XCnRkh5POq/7hb
K6wxrFn0BP54/N4Ieo8ojt+Dqr/YNZ778ifDm/e8B8iNmm1S8KwMYgpvwcr+L8XnXxCff5JAzsx+
p7J5EXVQVQ44ng1A1wN3qY1HTqzpm37n01joHdUq/iqK/9zzPhnobCGMRi1+CoASP0EXuEY9822J
kxrVh/yg3FdOjHM/6mTEK86yeU5xnaBHtWtM7I1TANZ3PN8DR3vx50Fy5iKn8sGuxcSSr7He5srp
cm4XLFAatPB8ju+m/ivm6pmX61RBWCCLYu6TRG+Xziy7nudx2QSZuKp9ZP9uFJ7KCH1P0nTVVm/B
HvYlLAg/V9pe9TW/tenyHo3DV+l9Zx7/qYZw5T1dB5STtwWQ4GUXqGPfhS1cTPVtNovfcly+OMCf
ezQn411mPpuznKlt0y28VDSpy3ZVstTpokvtwu2f34AzI/NUTcgoFTpqU1xmHnkl6i5Cn6Y1X+wU
/zce7D/WrVMdoYn8yoyuUTmBajjr0I31ZNfVg60QYHxlLVztXeBeE+oOsFvfFA0ddwho1WU0Jrs5
ceFfvh/xv+c3RnApA134lo/zb+DSG8Ttqcd6jK4VIgzT8e9SB+L4ZHZASwWNC18UOxokZbEEPwch
n/78pM5sAU7z/LoojlhHxmw3pqav6GhlWdiEAffXm8tlrc0LNOExeN+M7/58xTPvxqnkMBLQYq5I
2dutzImkmqJoHi7TSMj8C+XEuQucHO7VlBucVVSxyznYxxNQf+FfbihPJYeI2htnH+Ojlzi+WJt5
U4AL+He35XPE/mOtBLymYTwbcVs+I8nyGuajfjTZF2/qmcnyVG+IeCDYRPxANw5+gER2V1KruzDN
vhiR527559//8eXDBDIk0vd0g/yQnUviWyqb+z/flzMz1qkKUKpobIUZMvQUZPsmRoG+4BqtUChH
gCkjUOTx765zMsaaoFM0tyzd9SqY9rD1evkRG3hf9nW/Wn49Y2fx5eH+/3A9/2MKO9VtZT5mcmlH
seWTs9JVkWhErLZDAmvSVGqRRHgL+AjzW8U1tDW0JN3qsUsPFWUxlGTzCKrGIFTK+52K6rZDHusI
gOJ+Ek06fifEQpqJQ3Q7d6XXtdUWroyGRJcFB6/qZpmYjdKDQ+7DCFVXYpV4prDnDE9DJLUrlxj0
JOQVhcglJW0fjiCYR/Po1M6vKsrqjR8XC2QdLQZs5FkDcrHL8vZIOjJX0AOoZ2BOs1KIVX/Tw0p/
A1cAh3e2jkF2iYTunpUtjpJrWUgXDUeKVu9R2TS89rKYYUX1jcOhqi/6YLqQCaPNd5tHKjhK2dLa
lNmgmyPkh+mFlVRcmJDr23jyaKN1DbT3a847QCt6gsTaIfP9DtVTU1ets/UuCVZaNrQ5CF6sbxxG
gFcZ6Sp39U6k8jDkOvl8hQtSicY6t2GM9FXagjCem7ASKd2CZNocEHy1XORyineQpW46lfxS2l9x
eGyqKHPXxI67ZIDlgC32wi/iYowLkLgXHVUNIPBT2KIX58UDT+NKj7/i6bId7FgObgIaGfxPOl0i
GRZUhF0x8otpFEfnH5BsU8mohZvksh+woiGRmndlYxBoaQesDAbR3d13uoqLLg6nykymnKb3GnN6
r/F/jfOtput7an5NUfsLOId3ErzDNnW9jvGNy1WpOll5G+5mgXuF4DADTZL6viy/cGJL3YONH7XX
R+QpgVfaHJoYd0xpQK+fp0Jt+Dpd5cuLrfkN7vk1TCOHxPXvupuSsp+wNGvflEmz3sG9Mpafsvlq
hmDDiaF5gM4XCV8sHfaugBHZBct0E80zrXLChhse1+wCAmwiyrQT+kBVQvwG7yY8zHWLXR+KfHr2
BW78pDZ+HYsb3NqwtFhV8BvQlxwG+pP4+DBJ99i2Ji21TY69FlcMwO6sJTcLF7vQ59cxW77ppX5u
+fKBRAeByGy1gecOgPbCwtYa8NfY109mnu6SFa/cOJIyRxNqKwV/H9bkRySDV1rQ92ktrkXWVIO3
lyZ0Gx7Ez5akyH7ufRWGPNxmI3/LEZgDS/Smi+cb0XR4L/rlZ2DbqQR5bUubccPMY5/X2J/taoXc
pyWBt92TfdhML10RPQJjuqFKZ6Uf1ANZEWRbuOskfo3SbAeWw9a1yZWMMzRqaPG8WHFdhOKhBpLE
t+5KZPk2UQsoG+Mm6DsU9A8kLXZBFN0IDmz1VEw3E+KH+KQ3NQ8PQ9juEWixbUy+t5G7QFrJZc2B
aQcteKznWxiF6s3QDFvD6wNAilXTNd8w3MoVzPm69q8snDbg6FVr9K3wxV23uF2QZiX0dJXHeopp
kEPyJvHPbVHcKHy0sraM5C0dhv28ApPYqS00zHdmCnYmBSAXr1Sj5BbQn60FqCKainajjbitG703
4iNLf8ake4FN6kI2Ocw52JV1yTFmU5Vq+ho3HCdGXpL+oIrmMc7jQ6hAu6lxbAEU4SKmut3A63cV
k3DXgSdUjg2eaa6tuJpswksT5+8+anfAzt8RA8+eWsg7orJRxMrfY6Vu1k+WhluOdSSvfNHsNAAF
ZR9K+zljPAHEdSftuq9Z/AjucojuDWx8cHdiuxwX9ZaG2R1WI2TC2ISUA0nULjUh22ccJNEihVdD
TT1gBGLFS2E2C86mG5cuTVnPyJczAaXf1o7JRyDjClXK2a1sa0wsn0yLfk4JKU12N8c5fWydK/Iy
s9I8yqjxm5EDkD51WlRzA5u1Z78Sr3UlETeSVvhvzfC49D64o5FBbnIzDtBPt0GEcd2HE9zxPO+y
i4YS/kp74ESqOCkGQAu4yMYyTXBzXgoL1mkJUwJyxJuWZj0c9YrNZU5m8wREu3zpixoZtxHFlLpZ
Eac2lAtX/TadwkYATaHX+VKjyH/HEI1Ltp5BT3RMhlT8yNF0fsszVLEGrckNpXNwHTvwhZkV2KKA
uFzL3eSMDrZ9VEAwk6xRB/JyMv8gAbS8mafNN8T4xnUFue3wNkhuPl3/tOLLKq+YbfLK97088Bif
uImdCOWBiNEkgMgj4fSQtn4prlTPou4jDZLJPERtTx9dXUCAEYtAkHJWgfoxOe5+MBbLl7ybQ0wT
ih4c+pLXCPTzbquw6n94oZZoM06quIan7a3ri+ByzgAB3M7TmGCILUFhNmLK4cCEFoscaTQkOzYb
qXetmAvM5SZ+aeK8/bYyPmDYCCyYj/M0DYc5i5pHvSbhz7pGAAWIT9yRq6Uvxt91P5FwCySU+QYn
mPto+lZvmK27zSokOeggpTdd4+JfJF4ogPOMDPs6Cv1Ng6f4vYNeB7Fxs75ZwBH9yUI707tViuJi
wsJ019N0fEBmh3z0/TjuqSk0xiBNc1nNQ4oaGnM63LPB5YeV11G50D5/bfBRGKWZxr6BTuvzBF1D
e8zjNDuM7dhswMX5riM6yW3nSJM+DIVuvn0i1uIyRN3x5xzEZjeZYooPM6jb9a1B0rDbiAUL8ejp
gPFFC7DIa0/FbeqGaRuAYnbPbWLf+jxyz3QKs6dhjvojKuzJrpHSXqiZNzskcMd7UN39DSbM5Ue6
BHoCisK2m26e8z2t8Z28h37tE4hcFUUe3CcelgCfthD0ZriLmD+CwFdY5pZn7SLZbobWJwtaLaDV
X6186ZMqW2n324ZRf5e0k0c2+sIvpbXZW0bqvgo4jyrILEllk0jiKiNWMJyweA5aaEeQlvWRrEhr
5hXiyDMkcdhx1PqmyWnkqlVqTL3eCaIekBLiggruufHduCUPSYm9Y/6mi4K+ioaF/HoErLiGQRds
t3eJXOpmAwhilFV5WEfLoXNNnGydxAaHlW4FWGTv4G322xUuraBcF6fuEuh/Af92GeLFqzRBUtgO
MenoZvIurOsyU9yy3wIvqg3KUKxirJE7mZnFbH2vUPI7CGpno7cqRhpLLyzURwXHBHHXIHKsr7q0
K3YpcniqIXW21xVAd8G0VKMKuCkpTeIYG15JHpq2jb8LUj8mSAmq5noMGA50I3sE12pZyoSwFHOf
zfon5+JaYgOY1/V4qBkUumvKE2xgWNBE2yzxc1CF2GKLSyKJVhuDWfBB6po1V7btkqpwq9O73jvl
KyCGw+AHNjzGX4d9XcQXRZ5kcVvBISLpVZ7ZwnwYA2rio+0CmI9sNM3FUcY20hTSHUQor9US90Vz
2QjTZfcDBbR3KNUwm+nKLrG/xhyT+13ctJHY2qYPiuNobBJsQJck4YMduUWSGW72N4VSXY49YryE
QK3N5BnggHap6o5YVM9FD1C6+xQL2izOiwvaj3IoG2RmrWUoY/kadthabBxnYEv3wq3JZqLYMPYh
NvKQZ8qmuCmQWec3kqlkvW41eFt3S0ud2VIPKPY2x8vocM9d7bZdn/tswy3R3V4yZPxu/CCbD1iw
TLtXfdSOr3g2Htkx4EmaijQ8NBXDgF+qcLQIUqvDCRusCNJA6GgBnuzQQ1xStoPdN5sqWJcHcknj
ORd7CdOV2QDPttIbsB2zdzFJTD7Kt3zYSpUGfbko2NB31i5LAr1I180/xngKVVjWlkQFYDlJKn42
ekSyEWgqvZePcGQP/hqesSmvxngIKMiAPCoODZza+qlbAUWvPrNH5buJ5KgPdRevN7Ab1ahcUdY9
hXmj+EOhYPu4C61cAXZjxiUz3Ux4e6NjPeqW/Oog7uGXbToSf6HSfgn2IXHWP7eU0PgbJMq0+BXZ
jt1EwxIcoTFafxYiQpiAhXW4DimDaAqQbnsExm9Z98gUJW8CBTK0sIH6Su9l5sR6UzdqNPuGQTl0
F4fhWry0tZ+i5JMVmsXVkEWdS8s2LKauLPp0Wo4RkIsDZnGV4iCJbhItbuTQYDapAuXDHLt1vFLY
3g7Q9a4ZUgKu2sGv8SN3oZ4q+E/oupVYPHMMJFx1uWy6qWAbLJGMV3B+IdC7DXoVHcPPpJy9alvl
XzgvWlXVEgkGbdl5rbIL0SqqDpPop3mzmDTHBlHkJOMroDFgxP5MMEu9ZbnD7IDDA1SKMRlTdwmR
aYaUwlmswdY3PX2qEblPUBj3UIYwzEAZjrp16KoaN9i8IP0zwTqFkodooPTpVvReLeJW7JMHK1wz
nNznzMkyWpWF/NamrFm7ssUHYQBZs5DkBVRDjRMucM5d99CGZorA9lWf05oJxjk0u6SI2fwjDOa4
deVs6dhdWjfVXJQOaOBij0gE1LUcooPqmwRzpngoamPTa0uJm+4ngff6sMyrLS5Mj6jhzWhj5q8I
0KJ3SBmtp6dBKYYis0fTkiAzAwvwT97QPr1clyEPb1AS0GwnaRCPx7E2VOQ4RonZtqV1JMfb3dSN
uI0IPNwHB0Gevh5sOjdwQIN5iZ1s4cvR6iI6RKSY5ttkGgP5I25cLq5SQSZUHSTvBf+lrNbDlUHH
XEC57ev1hQVRO9+Lrk/4DUxhLTkgWiUV10bHYCBvOxOKFD6DgLCPFQwXh/OGXsz7Ajhzg+1BHtH2
yNvZf74mPYnrEmLyJdxOCjEY5TJ7GT/KoMiPJO7JeECDcImvQ9UArVzpKOiw+kLKbjdjnyGkCvQL
+4EjY48ZEZDIWZU9PMwE82oTi59d3A/2nqocVM46b0T0mKA0Hf7GkOHxIQkozmezxszwXueQjLdl
1g1d875AOxtgcSNj52w1jRnVhyhYwvUducR8PjDF5/hWrnaKLsC4dXfZMMvDhArzcoXtW8q/k2VI
2WuoEzK/hs5DvQpGeGBw0y2pV9Q61KoQJVryNFp1WI5SBv1tns2r+xWATkigR4gkzKwbVsgmEVVm
a5NeNkzG/r3TmaqPM8lhHkDxDamoZY1n1e2kaOr8I5kNi55wumFut2AbtNyFUZAHT+EU5+w49qLV
10WTdOsmW3go7wV88tjfQ84Frkc5pbAD5NftarLQlojsFOtmsOHqkiqfCvgFXMSC8DCzKewFGlNh
DsJ6jhV2wUkXgDfsBwlKVnRfJzaVewdxKd2knAfdRoa5Yu8iVRZnUOLCfsQZcuRxUQLz4BSEcumc
dlACtSq6TKKGLreRDJH7vSqeF09OxYiTyqOOz08BGXK8dlkYQIvWpLxF8GxCVhS0umxaL5UYhsCh
6pJogTZK3bX4DxI66eu50fgun+K/rr4eQdtVT9g0xLUqaZtNxRE5aO2M7rT8nAlqjTpVWgGEmJKt
DlmsKrAoTPfaduiN91fSMO2LMszx4r0oDDTyolvtCYotIdYEUmWCDOErMpK8IJt6zhJUjrJ0EXBH
hKFCwSlYdL9cdA6j4VsSarvs4qwTUYVVdnLHYKjndpugyn9VYCtj55JEsl+OubB5M1R92qOfZqFC
mjckjyKzDya/JpdovWXJc0gKZcLSCBYtD4itbee+shOSQ65oMH5y8dBhTP1rZ7ELslXPRIsOHfGA
ml9g5caCI2c0AG7HOGXkmpO6sHcRGO4thBrJxAWEDgQT6lQuUnX1rmg5Znf4f+r5O+vFNLe7pJdN
K0uGaBocQvOhl8lQCt56CRb7lHZ5mc7UjmFFpzSYorJfUc7Fmb0zUfbK1p7kR6zufXgDbs407/oh
MR2eSQyN1WNGwix+N4HBBrKkXofyV7HwvJVV2+Isy8qkd4jHqCSibpMfGsIMaktGAoIaFb4G7XgJ
Q50Rh2wNefMLLNVPRTyf8ySRpZiwD0D3lbRy3fFoTaIdILRNe2+DvBAAy6W6CCsyLX5+wfF3NTdw
2JBoExUuKQ4RDLjudwMrV38bt8WQIjmlm6h7kypgSu8wdsV6SVCYnbEnzBP9O2XwRCKybsY43XOZ
2eh6aIM8fHFDUGQvXdIVBzoYCfBcb7NvHCfx5UenZZNtWjckMNc4vbbYTWcMpVNmlg70NW0cCg54
g19Ti3Til9xiqL7lCpJRsQlQAZ5B3yjEYu+h5eyGl3VBVGw5w3/QVwUjIr7xqO6GA3Z5iLve5a1r
6oe6R0H1cnZZ2h9cH/IR9du0x0mGxn0dP6e29oqWRecZTUo3CWELbElUxy50TFQOz087mahaF4VH
sIHD0QWXSibtWPlFfS4OURNz8pyk+SCaC/iJGK3LJWnEuHFt36WHRM+cbEe+FlZvRhS8+7okMJwj
Bb2Na2hs1TBMOx9mqdxJnGV/InwyOGJKaNlP2Xecb9fRM5eXMtNSvBRpFvUHP4zsaqhjnLrwrx50
7NGmxMkG1eV7L4QoNfj1JSzEtUE1Mex1vNU1zkjHUTmAnlHUiNGinc1sp/uYoJLIL70qSAP0JB4g
O055odusAoYom3Zgbzj+3uDyIVLoY2PYg+UAJKKZbNvxCIOS8nukL5JnImEwvabJIOrvZgxV/6JJ
3q47V4Sd2dQFzcJDGKO4Chgvj5qbZtIjQrfDduDXOotYfAtLWQRfbDhg0gO5aW3hnyg7w2lNtnh9
k/jgWBymb0nYApxap6E3N2FHXfA2RPMyNpXLUNz8bSMlPHg8i6D8IrNLwt+cXcb1quNDN28ip6DE
KPu0Mc1U1U1n6RHDwqbbEQZWUS1D5rCwDixqNiM4I/S7i4feVHbQoFVgUoY9vuSYxPnTso65eWFI
uMk/hpnbDh+L3UL4HhAlB18VA05fHtVhcLahjPhUcBet08E1XDMTisBKD6p/y9eB8FuGDn3xnMnB
sQYshwTth42zM+bPPeKMTH8xCA7MlFf1au9bEsbFPXxh67BHIynLvuW8qPtmG6Rjxy7tGqQD33a+
tv2yDZCHn17NFl6KfIfJxq+6ChPR60PbwlNXeuAQH32eAMhQSpua7Dlol8nuagZf3L3Njey+xQi4
KirWcNHdjiDW5s+oV9Z4jRK75tiLMpyt3H3azoF+VBMh8nciJ/BOXFSLsILEv5/aEtsmJn+tEKGl
V3LN2vi3FquBSTkE+uaFds4MVz62ffS8LGkXHlc1u3mvBmgp8X4rOqpLnDiRME5EaOqXeGVy2koW
gvxpUPKI7ygOg0NWor5CskvYeL3aWYLkyB0fgLUay2DJpTygu5Nir5AsaEllJRWsaw7tNKf+57IU
TTqVQza56CmY6sHsObUZ5AY426d4lSWv2d5TmbVY2wLkqj0j1qWQqHEntDsOnLgF9SeMrOciD0Wv
qqBIw1oe0LDoGerXvpiPrCEZKcmawJ7IGcrO90k4KOzux7xnBBWFJM4asIZp18p4O0HnOSU3woS2
sNe+qNHg200c2YB0l2SNcK9B72FyLHk0k8HssLtasCAPaxp13zmfRIue+FKT7rr1rK5vfR9N1qOo
jSQJQLE6bGgztKOGwqfbQq+1QFMFWwaoeVC4HRQK7Fy18MFjL2XyW1EUrc0OaNmpIa1W0mZ62tRL
YUJforCXm3ZrM2ryJzgn+x7LrKame1EBuiZ32Bzo8b7VLcs/ojktlseka0jyzKNEhk/Kmy56yMM5
DhziJhH+8Y48ReYcHIc9FjgATDHKyCZM0jm/tGpxNcZzl6dXEV2b8T5UBlk9ApOV3QoxiRGHxzBk
YdVJZaZL3+S+vc5ilLrvWaKse/VG8Ra1pominGb6HNWraYbTqE/CbHlaBYSe1acYI7ninK7hrzz6
1J7tOXS/GYqJzGsUkEWAnlIeG7UfSZPQXQwImH0vJkvb3SwLRi9H1i0oMCsyJXY5oCxeF83ep2HC
yhkp8xHOAiiA6UqrqXaVFh5WCLwc6F0dUeSl5toj4F/WtxKyse4KUfQmfxl1hGgw6no/bEczz3aL
PCQpt7Lz4RVqr+FDi7lClIVGk2nTRIH73gczjq7O4jiJc3Eaf7BgrR8JqnuAEfgedamieQhq2i84
UsSxRR9NRqSM0aeUl3WTLOiSFeP/cHZmy3EjWZp+lbG8RzUcO8y66gJA7NxJUcsNjJQo7Ks7FsfT
9xdVNdOdssrKtjHTDUUyGAE43M/5t6PJp5qc6rCwzgd4FsTIZ0o7u75oK6jkmU3YZm/0Ukslnl4g
MlerN+jw6sx1k+pa7T2MFnvOXUgfGz70jVmkMwUV8a7Z/eZm/tjckEHiacYU9KbezJhhBp7xyVqy
9b2vWWdenCuOoTvDNYM6DigDugQuZkkjwy965lBc1ymbOJH+N0GXb/Z18wkosafSBO72CEqNzZDP
yNCQ1vsx12FmPlK7O/m+hjz6HNaY6u4zoK5u70JzLAlIcQuvOOrWiciltyzyGlMLuDnqUP73IAVu
Iaja63Xxv4VuXm2fAERoZqRG0OnocJlfMmH31yk93UOYhbwnR5b+cldufhscbTS5xR0Mtl/Fc8vb
OWy2TOWhKv3Bvak8Pk9kLxR5T3krDB2lzSbNI6Ruz5ikQrZ+lNXL8qU3nLS+rYZUfB5r36N/K6Ux
RKWVTta96JRZ3wxj7rQPnWn75QEH2gjs24CL3qVhbqfxKIuu/1GRfkxntBIicOyGosJJMQyGvgXX
6uuDrzLXezBWSo3YHfwFFsWmBe2TziUVOkZA1+DfTG3BJly53rPT++ZX4MSmpMLrvTSqF8rlZDKQ
9EVzVZkcsfMWljEWef3sBN3QxZtvb1WcSuqjSLNKzZMOU/czMD3hErljUMNTfgtj71YexZk5iPlL
60vqw7yH2PAjT+qck1g2pWsdpm7tlueKRJgsKuqaaEpnoNna55he/Ee3DXLjQDYkz2uxlkxM3gq7
eN+2de13tGmpGbkYpcxjW6t++862Vaax5/CJd1R24XwhIExYu6xiAOBt2kn+39BD89XTSla71OW5
qc0GGBaJgwnt6hsGvGgumftsUj+GO46N1U+Iv50oqwfl3HLXqjxuOJl/OLUgcReektnppedWVkwm
nW5jtrcUWVVDXR9blj+WZx26k/9zXQbrMnm5z7nSFkAAyD609xjM7IbJ4CxWngTgC/PFXb01S2RH
4bvrdOFcHNLmQc2qbptuSaNmUshkm14HBm9VQxDX7dYsvGFa0pMvam+NfMpz+cLBY5VJPnq1c9+P
cB5xHaJyNaOGXzAB56X9ssnR8ePGapbs6HaG+R7UnfzKWWCLvVPDC8cEEk7VzlZZf5lWNAZJp4y1
jsEiwnvIusaIFrGVH1Pvd01U5T1M7wZt+oNRI0uT+J4kKixWlJ0m3n1KiUMe+mSDdrM0oewMfzCf
7Aa7EboVd4DfF6PJILB6IV3iZrI8baIyYvvbOVs614mtlHCScRjVN5WnVbm3bXbFg+8Z1o98ZTgM
9PMivfIwKXrLmDCBsL6MZDHjKF6QKSVZNhnWrlmWjQaNVu+CU3buTiIz9PvYOpQBWg8lDDU0a37P
Hl9n507kHG2LsBo/MWxIpsgL1lqxXvx2vTeWgqSyxqjg5JhlNt+GIwGBTTLm5bh9y/0KHz7pBB9e
tiIHiAZEuU0sEGOqtwnwL7hm2DASZGW6A1rvaYYdI248G1/mKjS9c1ptHfjP1hjxWEp/BnUPbO8Z
HTeYWseM4ZbBMUOw9etXY+VcigxqSKmjzCtkerP2cuhf1wGtdxAB9IfLTjQurWU0Bt5WGDTNwCtl
5HIYqy0CMJZNG6FbmdBYL+bUDeGuXR0v/yrdSaOp7EQnioHIB7bnLRkzyLWUsTL+bIhktPNq1n+i
kPu7svdfaKZ+jaLyqOOarpX1Tu2zI4LPY7i3Xs2d5cXOzjpQ80VOhFb3UCVznF6sS3Ck4ds53/uY
FU5m3J+I3f5AS/frFFG3tudVSt5Gmn0xAy5AfpmhoP69DO2PtK2/5lV1RLWHaeH7e8FztvPgSplu
0xXQk8zlinLDk5+hacUpEMO0o2qgKWmRoS+krXSRD5N+VBVCWILZ/vw9XdXh/+rC/6JNJOKU4X8a
kShdsSX3tQqc/KHjgKCjtSjhoyUcNvdIqiExcLPK/CkG8s3DGJCs+7MR8H8gBPw1ECtbNwU3Pvr7
jt24TorcW2/9FJ0C57FzhBT1gtO/vwd/dIN/UTOOg9TSsW1vv2X54D+TAFM2iWiAcY9V0Y3Ln1i4
/kA0+Wu6ICDkEDaL5e69ILMSRVTWbij64v/zQ/yiTe5Hd5aEqbj72W9AdMVrMGRN5Pf6T/yAf3SR
ftFLqoFIiT5LsbYyGylC3HVKw/KOrKQ/ixL4o8vzi1VBoQuGpfPcfeAMO+TByAJQ3P/JY/avX1z8
miqYrnNBClyBqgogNQrGOY3Y0uc/2SH+6NV/USBbVW9DOXNtrK3xIl+FzJ/duj8Rqv5rr4D4NVbN
G0WzYAhh2eR+aP2QbXE96z1NepCgXEDFN+EnOOIOdPu7f/9A/NHn+eX5z4Ns8cmOcvdM0XY/O8Mo
70rh/dk8XWH/y+2FHPDfq4f9UtverDNnP5Xp4O+kOYRdTAi6W/3wmpaDNh2CTEVV2Evr3siLrfwq
5GamJMGUdnbJnbLPXhzeVpE4ebcY2T9u43/8zgIk//affP296/VYZLn65cu/vXQN//7z+jv/72d+
/xt/O3x0d2/Nh/z1h373O7zuP/9u8qbefvfFrlWF0o/Tx6ifPuRUq7+/fvbRXX/yf/vN//Px91d5
0f3HX3/7Dmirrq+WwZL/9s9vnX789berm/g//ufL//N71/f/19/iru6a9+Lt19/4eJPqr78ZnveX
wBXChUezzCAMrlMglo+/fysQf/Fty/FM02JhWp7LSmk7Kuu//ibsvyCzCYNQ8M/xw6u/V3bT9VuG
8xcLp2QQhlZI/hCvbP32f9/cwz/On3/cDq7FP7/+n4Yt3sR1c/vvg8p1fTd0xPWvWbZtCdrD368o
WcmibNKiSqA8rPuimVG6ncvcLurmMe/bMaUtAwxf2x31p/SfZT8vztFKjdG9Q0CwqsjPIIf64ee2
zSfbn3+Was2MR/D3rIibHlFvomav+NnYm4jcdTL0XnfC109OKDIvttMUTViVtdcqltOT8IRNmL1L
I5RRw7cUrfNLm5fZlli1OayvTUDDOMZpKVbrbQ4gWuOhClVHvWp6S9zjlAixa/V1fZm2AvSIaL1s
fGLcZQb7ullXfrudU/t97syp/zmzK8wH1y4qzua88te9MjDvR7AzPXXLZPjtE+j35iDVLtWTWXEV
YtRiQx13OazW3gQsk1FT+41kwjyyy4gM9Zkii46+jvLNwzrQkbniRBUyVDMpx4H2AwRsNc7IxDj6
eWtefaJ/hfrL5x7LEQq9Lo2nFXFhVFEjjFzJGf7Nj9BqFM1O9xvRvlLVKjvDOpblXalCvb12KFWK
7Lspm/Cbj1SpjMoZhiRqhwYlFZHowK9rFxiRUbXyrU/dmv8hDiYEUcpNbE6jgdL1W5Zfk0sHi+i1
b2OfFi3ZWNAmej9JpB5fHC2K+nYYQUlPyqFjTNq523o6f7tojiDTEvdfyNyKJA3Wbvs8enYpdtqb
yEbwWmUgNQ4NHGE0eqbcnphlL7JDaClze5kWc/hamDCYZuTrjuyG1pkbm964GYlfFJ3FGMtcIZXq
gi0Tx6bUDhJgo+bd3yHta7D/C6awXpDIDVXc6G0yD5O9GdUuMLJ8PldozMhjAU+uTs66lc559vJh
eWRPXIOLpW1RE1zs2/nt5Gxas6hajiQzMLyTIxsxHLOwrZ3EJhyOLtBs9c9FkaaXNCBernuSzDrK
zyyU0o0WQAcGtQXbsj21rvT4ococxx2DAEMBPjSl+N6NGpivghnRJxvMSyTSrVzKU6qERc9RMU+m
f6O08p0YucZaxCNkdXUO+7Lo9kCEOt8t+TjqN9830/5d9OPQkWYzF8OFyRhc9m02Jv8iZZ+mb5nR
hd2LkW4lEF5YjNnOl534PBnpMn3JpbDmK5DgB/Oju5lB+V2nzBQHpl04MPUShkXckuwcnBa5kV1N
ePTkJ5qWqXCjDTHcFknTXdTOs1GiPVboLPNTq8g8Y57iahQ3qSz4mcGj+jmY3tCGFlpqs7gew01Z
JUHQ+n0fKUtoL7HScep2cN2heSonZBm9iuQUeBKpDYNXbvBip2S3ZVLbSV2DnJ4nmQ4LfbdROonV
rUP5GaWmvsiq59o1TB5+zXptIR1JW5pbu/UnnAkCz+CVNB71xfPmdX7bIJ1RXaOow2EopOEnoRWs
P4OAB/gmL4nPTLa+Jpgq4r6P7TGYgJ6RqiL98g9MdtXOzmQ4D7Vkx3sGH0JqEzdFrbOz6a+BeRr8
XNVfGXLRC0jBoSkumSvS+uxgygOeb3usjYXvmIgKTXvNXho1BhhKVieQQ7ItTbvUUb3ipXtqNjTN
3/0xCF5g3OoecaKXXTKxCptl27uf03oGRMp6p8mQ8wMdJWJAYQBkCbu9mzzToILonIC9tu+Nr8xD
DzHNjOiWFwvCGcgBMG2u3OGJFqVuWXow17HrZNCltTJHiDJvti5NbtTLjn2LokJUsrpMZHEgy+/n
4GJbFjJgtVqwKabd7AhbEj8Yk6PfXYSrRTR7PSS4gjVNSkMuz4wetHZ6TtcHJqwGU5QvPWwgmp4y
lQl2Hs9Itqmy09uhziWAgtMrjY7NqlLU6pmSb/XsIE9zLXOlwXYIfogKq5PV0UdmUh03oiB8LA0W
WsVDmXklmIk9gQ9HI94VzR7h9/PZW4q6Paap631bGsC1G9Q1YKdH1t04/FRDYWDjYBHA4itXCqCF
Ld81Sn0KrBTVU/iQmfmTQum/ht4Qo2A/+zxJEbbVl3UInpCwLDH55W3kCwDX0lkKXDSGH1eSEtiT
vXkkiqE4ZoxbQgQxqx2MkICgdr+o1n2QfXBopXos2QujAo41MsxtTpZ087gfkOplq24NR9xUDbSQ
r+3lFGTtvd+J17HKn12hg0jo+mOB1Bo2OSebC344e/IjW423zPPuS5uTqdH4ULStzsQ2u5FyrOAG
2abz2bZaO6paMZ/JZju2c55fAnszD+5gc6zUQUOAnsHTIXGz2kb1vPThJSidORKYIyPy1fuduyrg
ADeb4oB70mctA+yr1D/XfRMeIJCzR6xBS5aUyBncaFra5h4DVm7uRaqcg5n3PzIEDXFurHlU83Rg
a/becKVlN/kqu53Pw88rh9XVgs45Zm4OetRe3es8zzmo2zu9ajCcKiueuoLGhkntd3WNgoxy5ouh
GexQlvZ5aaoXA1Jwt3CvDzywQEtu/hZ2g7jPG8Zmpx1wLXrABiyrC/emO1ofqlyr+61Yfvp6zfeh
qct4qv2z0eRPNDjhrbfOj7NlInnoWvtQTas+wJOmser7t7qrnCedL/mrweyBs8pdsGeAyS9IZqtL
u3XuwWgV0fRtZ8SFaN/xGWAT66ebzRj8RIoG9b8t0lgqfDwtQ5Hf5WzewprfBKK5w9S43LRDV+5J
dkFriCyTcMXgLSd/LvJw2EXWRvKntpsLYq4SNthOYH66WIU1ZiMHlexUPHDplhuHNdUtSkfT0BOh
VaNYEv0RpPdIMu/ruFnvXT4cS3DZiEjj28IlutEJ3SSs5M025GVcWWN5UoQnl3X7gHDpNGX+d0fJ
kzTJQrXDLAohGUDi97mVH6w8b95KoxqPS579qPxSRO3auAc0fs2h1OGXOVwN1rSAEd+8OGNW0TqX
jBbL4pxQ5bhaAqgOq3ui/n52M+uSbv2NZH4XLMcIdBpgICuzGLqgj1HNGDvluXAr+VwRFlaZR8Ow
eYTn3sM7gujvgBJqwD2UhS/Qc90zA+TkZ9Ox5ufMVuZHSMLvc6GR4sarPXqnGRFAFolUK07tVlSf
pp7RQNAYITqaMtAkhIn8Etqrg8WKEnUep+ltQoPxCV9G9cSP1A+BChSxpm5+m6vRjvIacyFld/AB
B1EcbYqsY6vD/m5qtuzLrFJ9V+lKxalovZ+eE1QPqp2utNUwdHfUopXDh8UpHW3jrGJUM/JLB8+a
H7vaCtB2zsh7YV5S3bCdbZ2MF0QJ474e03A6tdTR741xRa6ckEFWSeAZWb1zRg3rqXNEnv2sfH3i
MZyvwlLGdB5cxG8YHj1Eut+Qk/jqplTCgzyTTve10Gh2PoLaLHzEwnBzTjJg3yTzNuxwT2B7DjMc
N4HIHotacqc74BmO3KoK1qjQayETc5nMx4n8/VvEJOarLkbFScDUHFMPrY6qYQwQOZRq85LJx66C
jE0UVFc1HVGyUVsyXElOao7HEd8aPgTMs1RIlgqPK3WNhZ8xFe+d4X1GMtnuHGv1o+sA+pIuZbpf
DI04gRCVzZ5UPNNVJDyy6O3XsbqgCeyPUPCSfbHiBF56Y99kjRe7jPMiaMcOT0vawcWUpTizIbzU
vpM/res4PLTY1y5Fpl02YrM8jTO+ssn80grPTNbBKuKixLvUOfarGt1vjEbx7i2/w8IUiG+51Y/n
rjE5nsm6Slx3WI7CMD7CYfXucUS8dZv/vsxyBc6v9Lks8HchHWjvXdWoS9PPzUHyyN7mViA5TvMi
Dpd6+dRfHZwEnxV7Kozm5xbW6JHCaovLpsj3rEs0fnY+icd+K92jckgDKZ2R+MC8NHcL9D0j2gdJ
6dgEiRP2OHF9TVFH22MaZwmTihgCrSlHhDRO3mqbtxRy2FqH1o+dzLll0CpqMN+fbyyGacfNiAYx
cswufwkR8VzcqSeQTTGZ12JuxG0A78S5s/wYFNi9Dla4QfTyp7BtgpgJXa/sDDkfLNhD/ldJuk53
jeP+8Icwduzw6BJTNOsa0ZgonjLb/hDa+dq68/MkkPZaRQe3VzWMLZvDrwpMH39dUXPMT+GuHlwn
ahvrq2WjYvONUETO2J09n31mwRsVtx59NVT40Sg85DP23YgwjNpPowXMk3HFV9lLogUIBJmUd2t4
1dtkyS9OS9lQmuI+daybkP9UGEkQc+J86FDVCd0dvTCrz65wMXHUHCyWY0RXpcQ+qEgw0dVLO08/
oMQEXE9/S+V1OzKM/NbHoop8q7LxjTo/w87AWL94GKEr89ayvFOFvQbec7N3sz0OkQrsi5vZhz4n
NGAp3NOYmi8qKw6Tx/sgNYWeM1RMdTRSB1NS9x3t3rCfVNElKcdIDLVlJVnBHlh6APZF5daRyHjT
xmrZkVbrN3v1ktHXnJRL0cZmP34qMu8TZiymuBEyj/1peiHV68AnndE/MquyXf35BJTOhHi22FO/
1I9oeJPxKnyqOB12ApF2X1psGkZ5x9g2wp51iDBhLsOd6sr8ygS84nm9MRW6siE0WEoGXd5i4Zwd
6xeGij0y6tQ8dF1mRnpBwsIk4u+hLWS0BPbjhspBrOaLU4YPc12erVzeO24Y5y3uqaUtssd+tPt9
ubTqaFXsPyUJ/DFq7wCEpa4YZNA6sZQjvkYG2y9R3Uz+TQ1azysVRZyBXN50hddEtdtiK5lyM07r
AhcaObU0wFs8Gebd5vr3jpYne71a5YPRiV3dc0CbwSUEloQOdIioLBqMaSxzixYtrRudbMJ/da9g
YmsbE/ntRGb7y82c1be6agTRbPYRAPHVdfTORFUXtVv1DdjgVrr6cz3LT7oall3OFLGkNJFn8IAd
2fP6YzAW+HcnfJ6URui3282IBXMzI3iDMFq5FtHgkBN1fUzb257ZkUlVpy8z5M6ub9pPwuhJkbHD
R8x66UlPvORQW3rfEZuSTFnY3WAR6k/UccNhEAuexcmfXqlW7SzCBdJQCAawxUynkrEYHLcBcyAE
1N3mCqJUNZigyrBPs5gUwPR90P18yisl8L73Gneosvr0TU3It3ZB1kPcMFicU5FYCFTyYT6g4Zkr
UexDtB5PRkmYubNJQQljgF6CVr0UAQ9RWuifBjftoM153WW2o+8bj/iHCfN2CNKk0csVpDPtM6dW
Rx9694gUqPlZC9L9FEjGSZlkEDMWdzrk1sTzZxWbRucITxnwSzRq0URzGvczt9kgg+EQmsHsXBXH
qJfAfxv3TAZ8aV/wZ8tbxzKmLw0MPANHKkwykeWDbZxCEYpDERbhBfBmwZQt6uzUXmUN0Ujc7Hhq
m1RhfrLlPQJ2836z0vAhzz1dPPXlKtdTTUDzzVY4OMRdnHLnFX3mYWCyEhg4Fc0BtpdYBiLaa5FU
IF0gBVpEHg3dhRJi3Y2FWn9C8bY72ioYpA0LTEIYmpUELnGKUMZWZBjlI0ZpfVOI5mWwLeQvZD+9
1s3iJalTFvfZaMpnMWaP3TZf0EZ9skY5njqLclXjZN63RfqSo93kftNJe/YbXLe1HwwMp86azdEa
iE9NUz6m2XA3KbuI7Uk+ONM1S4D5oWtp3aFO2hN3tet8GHlPuj9w0pwFvcE8Gt+alaAgtY7nLa/N
Xel1n8emvO8Z7rILgkLHAsQs8RrZxtbQQIaTd84qg3o2PSgWm7BSOtHE8idzT3F6OxXIkX2vxGpf
3FQUkTE4I8aYajp6urvFv3c2fHdnjFdZbDDrPSr7EAl52D06bq4A9+YqEZlpckpikw66dNkZAX1D
6WxLpDA4nitLFPchncG9216HZAIrMBBZwyIVo8O7czzRg9t1KhnCCZE7br5d05jmnWE6ZWxV8y1h
9mAIoMVclsZFyGAQQY5RxcmPqJie7arcZRmmAoI8IswchGg49RHUrcIzbVywmH+yexIMxFYhLPH8
cOcZik3QIXmi9+yG4jk9LR5y5tUzHkKG+MplCKN5TV9Km/MXp9oXYzTuS0ykUQ/KEjNdII1aE3N8
0S6UeepuQkvkVWlzbSrugWbfu5n17Kd3ft48lqu1E5Z7yLQmOQ69dMNs4qjx2denyjiJyXo3DOsC
VJxFm2e8iTD4hjx6O5VF2SWjQS/cVQ+p9m+0p28Vsp4tR+ytt53tFJ9kbR0BTBP44JOTbwe8Kvhs
zHZXBuNxk115SpFNx76PBtLJf1qZPDfbeluXw6N03Ue2nUffyBh1O/x03frcgQFkzDKIqkZjCaiw
k290Jtoff85VoOLQRm+6LUk4BhztwQ6RFJ9lbj/roHxEcY29ojVOTj1F6YbFUHU/+g4h7YqtopB7
dxmOsuuAZrm3RAonZdck82phSHMzKo7xyTIGOki121b7ZAHgO2X3sFjOc124IwJPiUek8h6W1sDg
nN76zUzKh9N8rwzzC26c+0oPx0mGHNTuJ/Z8iVaHwZbbqlTcL8HnHplEHagstprZBGz1vXtBe0c3
ojukHYYdyZSQJZWap2xGoVjlHLC98PtXiQwsElDtSI8pFof+E1fwPijn87RNsQrWY9mZl5DxCNFA
OHPp1dClqG6DYec4YCebCIpkG1AordpsIp78z40Zuvh5esSemTNF3ZifQBejxe3eZLEcKCo/ZYF9
2MruvdbjHZDYTVZP3wutXBZl/VKV424k/ntc+/tytO+HmiEcWuIGsJEMGuUN9em30isfa6RX+One
ska9+YuL3QlpFi+RXws4ebCXrbiKug/1PNyrPP/s98ULGZ2oHtshO+bd+NHNGRA3jSDljEj6pjgF
bd3ExRq+rzJ9V5W7H7L8xZbhGx+0vCCoQRTKwrxWSmZ6g1r3BuQ8Xhujj+3asXdWbuQ71+pfWis8
zGvbvTmNG55J9RuxwVKzWAtmSVG2j2slcQMjaoxXFx3bvE0PPq7UvWXhM170vjWMEClUvbfS/qXy
5KvTLe7OIvJl7/veDx8X6WGSjRPDxHd7x8ieQH++t0Zwu2Asp28jCkGhcyxSccts2jxaZoTFoEUI
jaajEtjNtDs9MoKV1dFlL2qZv/Co5seiDw/BYL3gNjshhOiIbSPCOve3OUDvLJeza4ble6auPuBN
XVNVK1VYyYDgk1vS2LfMYpJ7Lot1hk0BEoAyoh4yhxhSoPpO9oKIZ9rkLwEWyJPuUUpTQ2/OjQe8
/Axfsz05WDdvGWEpk1x6gA1OGkzPRjGJEzjWetN45vi9AM1S6JB64gFCM5336WSuX1XdZMeBxv8S
bqv4Oo7O+Aas8j4PGljFv4Iuc57CjDCStMwLMlxmBFipLh7G2sIgLo2XYLZbZqHV+86/+tbsYpct
03QbLIN/pBG9d3sTzH7SVozllnyhxh3QVSyJMHyQ4dInHcPiKcXwmJReCFAe8piAdsw4RL1Hp3LO
TLV4hvdjmTJue++1lf1Q2LaKwEVNWKehTrhcOfcJYV0Fph41g19FILJPRtfjkkS9h+Xts268kYtf
ffNK/50R0yqecrzgdj8PUI3p52zMkzrAsU7vs757hf9F54HxxZVM7By6cWc627FR5lMqxPs42D+Y
HXGVXRqJ7YMUOHP1Wa+rGffQJUmJ4zjqU0ptActxcq9N6GrQn4+onKN1tk/1tL34yIfACtUXVRk3
zK+5x1d8pwZGcmdIto+ZrMkXygQacg71aMSeiUhcXlPtXMZ19xcfKXRnlGz0w4aJVtw3/vhGutoz
SrUtElP3viHPuxNMrxCO85yuW3aVftpgRvUpt70TLghyjAYnyldqmCY1x6MLULGbHGUlhdsXSTXP
+uAjc4/AShDjdlh31h7oDAbpmzleIYbWd/aD1bgfyF3bm8CeSEtZl+FUZ1b+bPdL8by223x2LR56
K1jW+0ClNWhv71gfHgs5gQwq76GNkHTLESsWTGbYAg7n5fM8WNmdmIzuQpYD/Z7EAMMG6gz1B1yd
2UaLkZrv4ViTZjmE8H+s1jioh+XBq3MXCHuydjZC+tfMKOwbFeT5SZCMlh09/GJiz+Hr3eHbUCfD
74jEIIqTSe1bXpGeVSGzwx5g8jiVC3JKUq8iy96GRGJdQekVrDuALNCZrlDTo8VsV0B6pnj07BG2
T7zLCt5B1p0WJ5SqwJzYE6JmDcufY1hwiJNMcDMwwP2pXtv2Bv+of7Y7TXJFaDQ/LVyjl1no4TEV
oedil6kkf1S0Tn+r58DgNuXBSxVk66na2uEU2vlyFung7ios7J8AzmyVsAOKLzb23LjuR+8KPrV3
Cif8IWWy4JGIEHkQzjheOgFXJrPWV5EOG+QdPQkQja/LB0P3bMSlqywVc5WmTw2Tm169a88lg54L
Ots0C/hWARAMt7ibGSJ9ciY17ZbAKy6AV+Z+EbBREdFfeDk3yt7KlOXJXZAC48pG/oq5mTO98Csy
gPq0PqVGZsSGFVxVNNmCAUDn9s/GzQis0bUi+8tRYbUTKqMW31ymvj2JWmqCAHiAomGjFAPt+STg
a4J4zpbim5jN/LVzVbVrIB76BPIURKhath8ZjGsyDbX92F6B3UZkWRJUdvk5ryE4h7A0b8tmJXkk
CAJqFMfF4OcvD6O3lVtS913p7UyQr72e1mxX4S1g6wvcJz3eGwE4CdEZFqI81HgEX8OG+8vZUjI7
Ckw5bVpfXT8teF2EcgEVMFxk/eQOg9sQF1OV+c7I5vZDpLb4kcpwOevMrz4cG+t6Mrep/JaCRLzO
NtO1I9UNzobfqwhu+9rORVQPREqJtlq/tbnZuTvKGeVePB0acu804bgSTlfyLPMGaBqieSEyALSo
oRDX/bhk1Hc4u6PQJwd3JwbgTUDITdfeQ+bn7AVemo3LcetyCr3BTIV/wnZ0dIsrXNg71cxVzK3i
4qZd+CmgV8dV6NQ2eoqWA4e891QaB5Hp0Nv/F3PnsSS3sXXdJ8IN+ASm5b1pRzNBiEbwHgn39N8C
SnEv2dJPhmb/pKKbEtldKCDz5Dl7ry3kPA/OOiqprmnibSLlYKwLw22SVeLSAFzUFqrfdVgRKI3m
qKMMrQYmfIuU4HVU+qVwUEbrQ3LQeidoNo3ZNl9owNbxCqsOUxrZuA22xEEvkYfq7DCh5SuAVzAc
VJtG9/GdJk4RXEKN7W8VinZLB1hoOzEo0fiEEGW6m4JC71apYYyIeXXax99yACfgkZSMlda2pew3
firpolq+yVGW/4h2A8Ps1IbC5WAspGfE5lrD+1qt6kya9nqyhqTHgC3XYcxkpeXZhqkTnvOePvAf
lhUn1rnLZd+f69jKPtWR7Hp+az1hNqLBXEVBXFooa5FqpGXf5AxaPPe7ng3Wn55NTUEEVI5zxw37
9O4ErZIuAWDUS6gfdHEULMz0TFCLSGymjUNstNpk7ar2/Dhf6x09pL101eY7vAFGHOqoovNOgvHV
mwx5llMwRnXNkRWjicOvaU/M4BpwgXTpIIBcweLtusOT1lBQqzlc/KPUDecrQ46hXyL+waxKZBoC
HNXG+LrBax2ffbcd/2zinkO/DdkDs/RkCCCZSYGLFvQJHBdlMjsuGoyHASb1tDiZ3aD3p3aSjGyp
vKHqcTQLOIxGTm0cZT55griHMLR2gymQPNiuN/Y4omUunkXrkVkEpICwPPoZPplISCro4EiX+qZv
x2FtIaAolk7EsWpLtzmPT1WjuNZRxmlxE72HFSXVtWPDNttxwpJ9/BxR81VnXfoY5KNR0ZHt2B63
IYM3+Dkdjgn0SL1alFxOWL8E1OOVX3emy0qs2RQKa63NjBSdqKL1zOrLFIE3VpSvQQGa/4QFNabz
obW0k3KvjL71owjwQtm4Bxwr4o2WuXNvlRwBCUodG0aaHgfGkjuYNmQcuoyViOh0PfAqXf+MNKj2
OXYN0asz9rpzx/KYfImssR73nQiC8iVF+KBhY0WXGam1XwSLiKLNe0tsvU/PWlCHDUYuF8cfAAnJ
Ht17Rk0ZRCDFJ1SKlEAmERgRVXjt0KDWa0zoVmWp0PMwQQg61VFl45wPgjdqXcNZlEpQ+nc708dv
XSm9cZXqHvKbRgnHj3FkMzkdvMwxF3VTyS9aOULKC9OAnmGDda66Yrdu/2T8GSG+D/gX4XaR97YA
iWS8jTpQ1EUvSjbTgm5GvESXpfTfVaZI5cZHXSO2qtv6UNcDB3u0X8J6og6PIv+QYIb/E38XVbVR
JSYo2yIhdDkZ+jE7CjXH5Z50BVoq/M0m4TwuIeiLMI30t9bszGFbYtIf1kK3vD/wwJXyMxlFTX3A
3qWD84usknVcVB0mIModGsZKqpw4lofZwuaeMeAMi/opayv1MmA1j1ehr2RYDYYKRfcgSQ5es5hz
pEaukux6xFDwdlFZhGrbFss4Jqlz6QycC6n1yHw92WVfVqi2SfI5wFxyYXBaFcsnww2mFE0iNMb9
zPSzlYxMpvFWMJr9xmvLUn5ghun84TFopK+qJfpX4EfKBy+GXbhyh8TkoM/NwUSgcM10k7d9Zd3p
eBgxrtkhDvZgUYV5ijqluiIVBdAZhvWoM8M2K33ZKF1v7VlpG+NIekNHuDwSs3rVZL4FywSAn7fC
1yMHoueVJjjlhmcgKeut+Jz4/IdjiiA3XMblEDOfxnHOY1HU3ZWarg83Ro2VZR1mSlIdMSTRJcOI
OebUnUYcnGraI+OC+OLmazqUebrJSs+vlzWmQmsJ49out4NRmuE2oEZpeDdj97Xh/nFprqmWs9UB
LOabAF5hsQXj7H1xTV8Zt2igUmerSBPIst2qjH3HKIDKV1Z9Rh0mgzxcgoWy6RQGbXUu3dCI12WE
+YkdsBuvjWj1foknUxAWiyMGoUmBEIUTdK6Gh0pPm36NaoaVw4gas96PeYMNtufH1WvbkwIYFH/X
Wpt0BSGSdnnTbqEC2j0n7oSBYEC6Z7jE0l+EZr8o0Qu8xvkw9Y2UwRyWIq+14ZBEuqWAXMFuw8OU
0ne6aMIso60Jn1pOSwr0liVi4sj+jSb8Z2G1Q0kjXFWzAf6QZesAwH4nHs1YILM00DlUkUe0sJta
Y2kyAP5LpVhwJePd8LvUs58Dl/iZQrVQa9OMNjA7ufo7tb5GS43WfIyRT6TqE0CPbGOUJZLUGNwA
bWlAPD652TEXAsJbNf7OVPGzin/++bahWww/DVMX6pzx+gPAme2G4FSLn9+UMCk0MlZ3Qh/QS6hB
//0HLfE/yHP/6UcBrgTpJNABi/fa3LGj8CyCwlhpepVcdJUDuYJgjsTA2Hn69Y/Spo/qfzrg6W3p
iIlNG2GkjbzBmhTnP7wt8hyVrqXlSpkxoLSVdBR9zASlhaRcUU+RrGl8xZCL+oHFt5hYpVIlYenX
v8bPjpX5t3BMh1a0ymZBE+Hdb0G1nkpWjYnQkupfYgrTdtnDx10UZZLda45j/y5HYPqJvFfbFY6O
CloT9rvbicOxF/JM8jZzO8A51H5HfIMzlDivoFLvwFqT3zw0f/9UDQt0Hj/Ypn/ovE8wqMCXmhCh
rdWUxr2iJB0XBimE6APbZvsvL6djCseybRcALzac9zlORoverZMNOmaYcB+DHuo0ZBcNZjqdhDxx
fxcL+rPrgYvJDzNtoZsmanfDdN+5H0jLLiLLzzgSOCBb1koJX3sJl0w6v7lP/uEHCUAH3LKuw+Lz
/hq6vWS76XOEApXaAubkjNCbrVj/+vK9c5ZN78dx6O7pFoJBU9jv86nkgDi+981onaWWscnyCLy/
ZuIZDOtoWdE6WvqVMy74Jd6GzPfWKDmyRWxmwVI4wXQi6NOtFN7vYOg/JxD8/dd6Z5rJYlAqbWtF
6yELEH/ECBFGCX7FL7DgWqPVnGPfj26JBzHx11fkb9ed9ZaPlUfG0DTNmC/YD6tEEaInMIw4ocli
ZCdIAe6NhJ3fhSy9f0JMh4XdgZbHMgvJ4H1EkUq/ImHIhikyRiFROWF/zanzFk7kBat/94Z4/mAt
aOwpus1vbry7YysDdTun94i2s8akbLTjCtF+X4juN/fS+/fEnYq/gp0DEIPtWu/zIWsYF21dymCj
9fiPzlbeRk8mgC/EPWhO2sfb+lc+nHP4teIU9mfz3mXzkzHnWnzPnpvq+/fm/Efx/v/8/9CPo00Z
zf9vQ84lr+R3/yc/zvw3HoYcQ/uPauPwxVdDBYSRhvv74ccx/8NiYrqqyqdkaLo6hSf8ZccR2n8m
I44K1oSbnzWbv/SXHccS/6EGcYQwheZySsZ/+y/cONo7uy63hYr0H9LZVFZhxXm/fgppGCk+TX2V
uu1ne0zoTepb3VQXRlG3VyzW1b2vqug6ToK4uKFXJvyUw0RYn4LSyfa9PV5VujGv9mDDR+JAcNRa
GxrU9O2Y0C/LiiElPWCo7mAF400MypaerXWjdu5vrp1dTH30jQVdisk26mzGPP+ow8w6AAFbyjDU
ToHWNoiZmvHmQBxcdFkp9/PfdtSQnjhMuzeDfJQWMcsi9hgHmpwhjlCbo72DJG8bptWLTYLSAvqH
umtapM6LNEVnq2pRfXc8DTFaTgMlNPpNSFH1rEoB+gIYhWR/eQ4dqPBWTPqtZiKq5pyefq0UufXa
Qn5IjD+KsUrPDpE6p1wlksCOvoRDkF8yFAhr3WE7suAEXAhOfOorxu2L1Dx1haU+m5zpHG3cFN7o
n+cXRfoHg6NQuBg2GLblK83CdaMx0aaPkjcbGx7PGduNOI+WZR5p3KEmKj5hf1kytskulR+Qkx0U
uz4DFKtPn4MpeoEdGQ5r4/bXKu8qqK+uPKr5+CfKmGapwWZaldPnDI15abQVA/GiCp79MjvDPROc
3WV2zjRY6Yl80rk1dyNBveuqVkYUNm660nVduZU5aukIZsJJ9kJHXesE+1xhqvrDo/UP9Skr/k9V
43TDCu5XpAmaycrGWv1z1Ujvye3bIbBWBSfes8SvtPSagISGFOFD4riHwNQXGnPWT48POrATdA06
422LEoHix9SO88tYB/qRxrAO3G8Ydu5QvclKRKckDaOTaWfmK8M9Ant7hKSQKWtGSSjz601EAX72
HM9Gr5uYEpqtKxjy0uTlAAUMtIgd74i/wuFYVdXX9muR1NqpVWxjL4LqroEvu9V6V665OkBIq7bc
z9/mSdPvsTHECx9U0ipPK28/Yr/AT+BH7mG+QdDWcCS10/KTSEflVNCZ3knkRjusEABR2xwt0+jX
1zxnJKsZ00zerS0UqJ2DFo2nNNTBvxcIQ+KCm6qKM0bT02dPJq6+s2RVLVId8NJCLwyaNPxGtwFx
oGxM9VRPL8pY+quCsPAt+qxLHPf+GwQusY3xvGwn0tgbyLsLDCN86DUaOJHHq9yB5ZcbJw38CKYC
OTWBhpp438GG6BRZl4DfyjeksXMDH7Wg7l59PILrwhwwZcxPa8GB/6hVg/eCIH5ZptETzxu8/yIE
+qShmqlyd4cVbN0O9As8U33+9W2nz7Fo/zuscNtpLOO6YBe1dVelhv/5tstyJ2MqlCkrpMxf52XR
dppoZY9BRviDapG5wBDdHmR0i7T4qk8Xe9BQToM2Bg0FITR7LGbwMZ0dP+XUTNdzXt/oE5jb1EWi
BrvJeB3da0aN+DKvo0xRG+Sc7oYoW+veYlJ9apw23BKcQhYH1YWxZIBU3Q3EEOvItT4AfOjPhisR
p0XpMUvKcBeadbEsyrx5AgFLDBCd8VNeob5Mh2g8C8gwTapwqTNQkINTYroLVD54ZXyqPZc5+uDe
21o3XoGcAaQmkqD4JArd5kMvpwmtb7w2cRCeM5R7oh+XpWI2p9H3tCcMIpfIMhZ+4CRfA6V7Hvui
A1A8/eq5VXVL+rDrxDJHbTUvZD30i6Xf/+lHgfs29qIAtjUt1orPFMJvZXUYAKUdFCXYFHW4bCMn
vdV2Wq2E64OebdK3v1bPpDZ3Vd56R4Qm3hG+mNjUVqHvTCiiayQ0V00L1bsvsxvoIQPET3ERLJTm
frRC4nOnRwj2X3s06PmDnu2fjCrYCXQQ5/mlTJl3zI/m9G/N/4QSKtmamXK5g814aZ3im+2QEuKB
Jb0oeAvtbdT32paxcbH1W6GeMfJJGrXaSxyLBKFWNSI5UzJvoYoM3Ze6UIZYEF2ssR1PC7lkPLwi
aPLQxCObnpX01iJ3/WOpdyTxVuicgf4FV2Vo86MWvpX02Z5Zf2Dh0rWAeTyMgOczV0XyP6qnxEEO
ogn9MK9mkMr1hS5Taw1UDImXWYY9/rquXud9B4QlSrcBdfE3DRyX2ulsNi3uPVoQWKwG/VZEzG5i
wgW2MZbQFoQTJrIu7JgHKCPaAt0pkWjr9VXgyIud8cLcG94TfdDdGGfZzbRb9Mtu+WYV4pqYrn/O
qqjfh0p3fzxHgLZgxnVoXTpGYcy6xMYYK9hBYSe2VmGMh8daP99EPqNWqMoeNYVadt8YQDibgYkK
npnW+GD4Ubyll4/qv2U8VUjcxDb7p6LY3c7Uymqjo5baQf/M1gFP25q/3501epUo5wUCAZFsm8HK
gqnZ+qEtEIpgFjBekRW+0VxzLrrVwLDku1gjzdjrLa9aZ9ASaLWN2nF+UU1HOwKMyn93VJoWoXeL
lHAMoLsmVm7Dcd91FkxdDkyQerz3qdasJNCRjUDHv5lXEiWjHTl/O19UobNs4qfKfRmeYFCJTdKX
f3iOYFY0/xnAa77sUSWdgjEOT3WaDlge1UXhFpgmW1+WR4I+sHQoSbGCp1oe7bGLkLhCJvbtLyVA
4rPmtexKYq0Kf/gs+/GYxqiSgOkfSJ9snpw2eW2LuDnRugDcVNPwpu+kZhuOeRkMspQApwJFfYiz
c6uKKr94o9R+c04SPx+UbNIRuGgAxqHmCFpR7y8bLkiHaZMDBzfR8h3vetvWY4sQ2FeeLF9dYiWJ
V4beh9u5YIQT1O1bQYcWnYnhqulLAKHsrgDkgmG4REFEudxoLlxKxMFa3BzSqmkO81fzi1l52raV
k1Q4o33pg7s9zy+F7f71VWgzJlXjUXvxoy38uX2UiOJkNbmJCG1ievRpedNSKfe2CMxd17Kajy6p
KkPpqEuQQ+6jEGjIhFAaDuqYM2Lmm26NoSh4mytSMZWlSCOnytRv6+Lgtk4EHLX3D2nNAidGD0t5
+Edc9NyqTlWV28dj1vYaIQ0jji3s3f1SF6RSqZaUdKXRtZOeoSylgw8ydwblmsvhbqTUZaGHUf03
2/L7YtC1dI0QERomqItNzZ4+2R+aAyrz2kGRVkWHH66zPZ1KqrpiShEPCLZdh+K088Vm6HEHhXXc
PnspjvZSldoW41CyTe1xr2otuzfiLFpIxrEHX3sIBxVxUBqnd1mPK/DJ7ZXhA4eG3NB/Q+3Q5kjF
Hx9aOmWoN13VhcngCm2iMvz4HkqzmJCuyPFCjG7HsTOrk8YlPWKAhVxWvLUKK29jGgehQLp5rLBR
pwr0DH1+sacP0S5sRMPYB1BWdPfKLgr4uu5ZtCZFoRV+NoYcHYDDAgbYv0D+7D2BfEx2j0XarqMt
gLjiZGs5pQd9EHRGQbxxMlThfW7TBalDlbkSMXiIUT11ByN3Cv+whm3UusZtfuk4BgFd0pdWw4Bm
Pu8ZFSq8NCmdbWKML3Yv0iuef/217lCpk9u1cYwK+pnaddvSiPFHTvXyvPmqVA/rjHPVBh5XtCeS
IF7VsldPjPzzLXRdPiPTe3nswUrcvlBFI7HS/XhHdBEeiBbzcGoNSbDKut5fxtOv2Tfc3bIdjG04
fYv02jo9apHKbr5lU/01VoF/nrfbZPo21oyrUDJ7HyR2/YqHd9VQ4XysNb/ZW3RpH0ez3GkRK+NR
WABBHQ5FjHsOhTxG9Br5iW3VT4gv8xW4s+KTJuS4D7DGMUjRiht5EYyIWkxPY/aWT2dk6eV4BYRS
fOrnfVuzkYdhZzmAv+QUDKtOZZo0MYSTD3LE4YfzN7tFxodfP1lzn/anu9Ki1yagbao03+gkvdtK
Ahx9jOBCvHo5XG3ASv05G+1kQP+JgQfpiLW1fP9rAF6NYZhZHhoHQaKDGmKLQ5fMcjCGbeJoB0M1
5cEnv1bE7EhCvFpOUJ4pLAmnIDP7tedQe8RYJ5Af4j6N9PAcYnGnsjY3nZ8Pn0WAH7kfCBqoG595
f8pHpBSaTWAY8UJxAXE0H3o5Yf+6s55l+XLqu+8gaSc3JqHfegM/kN4tIOt7L2oom5M+0N6fvw0Z
ZP1mE7bfb8ITRcW1Tfo5uuHSLn43oTJo3KZGjz+6JPsnWAUFqg8PIg5Bj2aLHIgXpdeUReVLfTd/
K6OaqDH9rRv3c/tBM/3wuYB/vDa85ixjaLZZ7SyaWg0u80vnVuaWIj1dmYZSnvIesb2TomLvfJOM
ifnFclsGpGO2whLh3R/PAqED434+SKLOJE8hLuVGqxt3XetmdySVh1s+REuZl+QuIVarPqM8Pedh
f8xys74woSw4X1xwtqdv9ngjWKW7yWx6f6pnbseyM68KQsNjVrjVqafAO+p2gWeeaIiVRHlyIyGj
XpDajKWGEuYaWqAjq8g8DXFdn5o87m+WrHdkzv6Gs2X+bYvXHCZo3NFsFlNTlIbaj4ss20iG+gGp
y1hJdSWyRqCv5cX671fzt2YGIxoFVeptaHjfvNbrtnOniY1mBGbOrkL7gVOomryw6CbTHgeBG6Lu
PoiU5OhTNO1hdFxrreiOc0/m0ZgZz2GH8/5xPAl4iJ/aNEmWJsMG5rRTxyfXjWLXlpycAZ+ITUVk
HOpLNgVPEAKkma8Z27LhftCnFTRIOH2TIfLBwEr1aOTSgv1nQs/E+vmpimSMotKeZiZHMYS76N2G
5LQaFMasZJbZMfqWvffMpNjdI4cgyTAslWcfGsozcMW+U4FmUnv0YHSmJBj+tYM5eM7WdMg8olVc
30WlVXdiUKt1r4t9lafpU5WH2sYGnL4icBJpnFNWO6B61d0sGL7PyyR8DWdFW3GBwLn+oNU2o/Y8
eEaJne4QrBH90hNNuVQy52AhPNjlObh/JzHHgwNjYT8dKwtcAJx767vdszW4SkZzxYpaugdsIYs0
8sa1aIjsqULj9uu1c7o+Py2dXD8OwYzuGSfYFJU/32s6khUltQVEZ81IV6MHunLIOPCUaNSWqfv1
1z/tbx3c6eOi/HGZkgC0YM35+cdRc+tZrqOdeZw1ZJJjByjSfBmbZM0Z5njthmuG4/kFhfAdp4S/
8qIq2dKoUTbgwkuP42EdeseojYoTdprvDk6MyVvfnVHpvADoHB7f6b7cs3ozpwXNfRvTcLjRRaix
nuLM/vW7+vv+Q0XE/achrCHNYW6O//jAhiMKk7JLybaIR+VMsA7oCN9/tYoC7btlKBvCGSKsLUWh
xR/Yw3ayMFp0QsnTo/zR06PZEunYyPG5UJAfkiYDtkmvPs3907mTCm8Ji6LB2uS51T0JzRfes9z5
GFxA2FSnOmrCAykwa0NFZvEoFYD0YpNsEutZp/Y9A7l/zqc+FW2pNm+iD40EcYOY5INbzciQ57mZ
2ns5ksyCKe2uIy1ro5gg8H99xTR9WsN+vO8sjQKYi0WH1KQWtt/N6JQgF5Rs+J/TuhoOPLgNamKX
lcnWb1IW3zF7pnR0inSH5CdGb9uONOLT6lhrarx3RFsdVZJft8REnEMs0cvAqltj0eehQ1QmL0cC
BcTjSzNFMPjY4KzIeuuD0NsiZurX5XTIDrJ+pxf5JzX1uwtsrvLmeZBBcsTsn1P9Pg7jsIwjzlpl
NLYvyJvNrZEWJLNhT90aVk1TdeoL2LJE5zHifnQlCqJs7IEgTG2sHNfwfhRTTIedf80rA50xvuxr
zyfnIopczE0ETymSXdhn5n4S/d1DS/4Zw19f9XHp2IfBYMsiLXJR2VZzowPS37vu6NQWD0KTPI3T
aKCGoHGJ8/wgnBKsDTfkJeoYCyTsWft2kN4GNZm5cnMteZ3/rBjgJZSFsjBNI1vPO22ojitTi+zj
o/1Z+y011FQKGs6lazWyfEkp28zb4fziaE69JvrpybdjfdORRHeI1AoRV4TVjPQed0GiLWfpgXef
+wWHUBmEz369y6arC9dra3U6mCqX82kcWdnBRxW9CcbyWqH5+9hm6z50i0+5HmZvwD38Jy9+rdo1
MWZHlFhEvkyNo7ogbOXX9+d8Fvvx9pzGXDbyHQsHlcGd/m5ZFG5TWqieSce29xF3G0mN37IK6Puy
bFuxLJETrtmTaqYkMckiKXUdSNG/xjWmBdqrDf2bYfffCSYYbq1uFQcQRS5PZ6ShApTPqYZ2XrWy
/Np0w96NOwU0gonJDpr3cxo31w536h7vUk+NX4AHA8ax7uRobBG9+H+dBQqkrXO/e37Rm9ilSyk0
ioLoE7m61jQYycHkmx/aiORHrOkTgLdnLjO91FXubIes/8b0p1oHenPUZNkwkMjI8vFEZ4L3y8ZL
MvbjBdvK1iZmYAlx/6kCuIEd0aFiTKQuz7HwjAvyYW9jT135X38WxnStf/4spmE6YxTgGvQC3n8W
qFFHG8abifaMPkNgSWvX2zxntp9uEz33bm1O9Uhe2NaOyfj2WsFAykvqq2t2CNLdBmelSkhf06pf
Yun54Gas/KyimDlp6HTPXqqbF+BCF3ryB4ps42QPLRerde2Lkm1CvauvjtucnF46+xLl7G8WQ+ao
794h/XpSPdkXkWxMEqN3u6IDgDajBCYkJ4Q4QfaPOFO6IHLumwk7YZVnv9pIp2O0Y1v6J3xE1g6j
snexKwdTR9ieCl33aOTKhCasEa0moEdDMgdOha7unBUcQmvfItxVaQ9VC7jA3x/n7UjJ1GcNBApn
P1N79nOWVPIYjN2o5ldVB9Sfmikk+ky/dUG/UrqA0qASn3vmobjKmwJqEHycDArSCuIYvkA43lez
EdbBBwL3aOZpfnBUldG7zb286TtKNPeGQbQHInOzlKI+UqA+/e98rhXiWwQ1bxMBg4IOM6if5nYp
XpEbIyTn3OesHXIaU6EXHVfz25+vyPwCf/UKcAM/ryQaJqI19VnaH0FTFOiUS2Tj0xXWpheFjsGh
q4iVMMqPyI2pwIqk2uZpYu1cv26e8fHHeXDjYqtP80tqESPg8TRtW1BHT0DblioAQvIxhvvEpTz2
kE0VbIyTBTdyrC0JXx7jCvOLLArgQlGjkn5nuAszVYdDnFlMiaz82XWS4tkw2wwveeIf5z/T6iSE
c0QNM/9XyQkNWmMSASeK3jJZVpcxo5t9UInpWBB9wJE7LDV3iSvwk+9TkM6HdBXb71/HOy3Q5Eam
BYM/p1rrcVVeH3vXWBy4uS7z6YE0HXk1cveiuux3Iqtp42T1vsMGsPTHkjSPqYR4TIrUiIl6iYls
RXhVeJMY6nbumF+7AiQeGqQ75W99JR2nvWau29+QinbrYsibtSOIWQsCI7i5YfDXS8xwuyzH8ARD
oIL4Eve7uE/re5kzPDYMuv7ToAo0O6cNy8l3c6d4dII/KmVKOk7dJ1qe5Pc0+anCL/FaS0vfoM23
mOMZ8qj0PnmahLJs6pxZjKK9zR1SrHnku3bMZFg17aPNpT+2//1q/jNkrJz9Qu3D4z/WxqGvzGyl
6h5MsWl5GKJG7hWYVotw1MynxPpKNGr2onoVhuQ2+orp3NsBGKCs5qkt7C+OhyK1hR97DewcklRX
R/jMfHpIY03cr+Uio2fs2PBZynbTpFq+whAUrwoCsLYVzPTnwfhQZO2iK98w8ovz/NFFjk8ofSCI
v6UNpy7VBDGb5oFsKRqxJ1zjSzc1RGhQOyRcpPLAQij5N6dxrJsEfxSFj4UQzzQH5Yl+qHbf5ajT
o2BKL0OZvdR49h0Ul5CG8lskw+Gj8Mp2kzoCnJxs20uVxd3F84eDa5OtxA7JH01/bpqJtaGTFGE4
6CDfjBlTtB4uiFXrt6bv073wYVsUVl3DARXpS1cWw16tLMLClI5Q7PnYWRfBwDSpru5DK0mi11Kc
bJjAXwoXy43HWFA2lbtSiNu4Bzpp1pBw7mQXMnEULeBtj9z0iLClQ4zHd6EaSv00f0UUhH7QMx7l
mpA/e9vYsI4gPA6TE0XRt1WF0GCEtrhmRUSUXKWJ/4qp9V7kX/HGMB9x5V8veqGPB9mU+KWpyebf
lQm9pg/dtAZUdy8ow5NKuhbZwtfeLNJv0xc5hfcuSDuGr5hcAiQOwC973CervpHNUbXyO/Nx756B
uISv1RHOnDvevXIz5d4Ubc10fwVJRD8RkDcecRFiCSB6YMUjVJAwztmHZGz9FE/VzChIilFqblWb
k5MTWU/KNGQbiVhcxA68GngZ44HIIag2/GpE5HE6qyus6f99CSxOELZCRNz8ZyA+tkGan4zeqHc2
lpE1U/nhY+LDYuGjiK6VVtrPut3v21IUl8HugbcCuzpnnzqDNkebhDEmMas8uFWpbfVY826W8yUK
PzFKDfFUjvLt8RUJdSHAlReTbMw1WQoNMUNNvW+ycVzOvdj5RQqOWrhYdcJ4Hx0karx6+WjAFomC
tmESC1hjYjAJN+ybRfz5fGZ3g7Eig2Ugjo+wwH1D3CSqFT4VEufimyBCZqGjR7uYOUTKMfQ3nZ7o
15gFF4EEBDzVLu5R15rEtC+wT3Ku1RVm2DAuE2/02ORc7zh/lQ/kEz2GyV1H9HtK5/aShqgKWJ+O
tQNdosZ0caFVQE+/N+nAthzeIkVsBO6LlQngrlp4WFdYSascKEUmF9bgitfSkP5JMg1cYjOkVJaF
u8mrqgDyMvirILS6TdaXVALT3U8H/rmh0IvPquIbhybTts1YmXdSPaHc+FW4D6OqPWDHfJnrfT1j
zvy4ji6RhusowHwIDMJcp9LR6BDnyRZeVLAb1OJOKHJ1skoLtr4PCo7bd35JuWcHsh1O+vRHbYsY
Sjf8dkNi0Rqwbvf0aFRbsuefwbV41qeNuiuR54wh3RRh91dRgs5aug0VRqpplwy/MOedzlpgv8KX
PPfS48SGcDsLRCCjQD9BiuBtCPxwD80k1NJ8p9gkGCwWxWM+TYddUfypheYcrbHRXwtZ/hn8wZxV
2WEfZigBZ9Jj8zWbdVhoZGrT6Z5rYkttWWL88hA6YQaXMcvP+VDhBo7daieyoF2lU5OxTr3oqOFU
JK9twLr4RRkN2sPTC0L6l8ehLIhQUExzEpO41QXqEOsk489gZ/xPITYhtsWUKTACkF3kxtndCKuP
itaglkgDHCSQe9nLQvU3bTZtjhD4sQi3AGq7gjgcJrWqqznvzuu44QhL7lVm0QjrjsQf+ef53Bqj
sT2rdTiukZSoPCcDhadreBjXIz3DpDRMQaLTNNlP2brIrfPAOnj+NrDrLMZUToUUh6Y42RItQzD6
2woX0r4es+VU9NOrM18ScCrHeUiDgW3cckfST68GhP7YYvFgc/iIw6AEXctJFXcgoGJ1LNjJ6w9k
Gh1Q7ZzmyiEZmufS9y6D1hobg1t5GZTSvPXCMG6SrPTT6FlHYaHcnwrLWgNSLEv2GeJm6qtBMu7W
j3ucssGkEomLgtKOtYQhS8sMj2fXC5J0o4uStjXvejl/ijXzylngBaeYP5hQN05y7+zyPg9b5peq
58CeeB9K2yBgazq2VdDnD0p9clKkfkD47VctD5iyCR1J30T3G3W0GML12sWg9spJaYRysoXqrjSb
lvJaEAALa6x8UryIUOMmiV9CRv1wESBa2oTOp2pz6ONmp4rRfGFgQkBeFPVPnYS+MX+VOfrm1+c4
531bm3aPYeNZcNED0V1V37W1hVNR3ygpOSq1gqamDktvMQvhPHh4cKrfwtiwAFHo0TognuPOkIY6
2o0plZ2g2/YYex86JBKGcn5L+jLzn9kxM9X52lvAmM5MbNqlZuYVYgvkYEVF3HUeGe4XXa0cZvta
uyntSllRYsldqkQs/V2anpTYm3pIGlMKGTx3oK+uyI+3JKa1J2JBLlYoh2PnxD++YL0EBSQL8X+U
nddy20q0bb8IVY0MvJIEM6lsy35BWQ7IOePrz0DT93pbPmXXeWGJsveWBQLdq9eac8yDUikMZ2Nr
glocvlJVccPIkoX796uVZd/luLBdZoYKZzYSJJO7iXVELGqZGPDFTTvkaJzvs6QbntAxEuoL3CJx
o5OaYi+eoKU4UUR6eaf5D/bEAYwmU8tn2nQXNEUnWcojkCi5YzJ1X9ftoWWqw76t1/fNPG1nUFyb
frG+1oVNQzqd2weR586uJbLqH4faPzVo+qLTFYiCTTK8mTH93ul1AwAJrWGxP031tGIYmxil2XlI
FZ+ABtYnuhvJ5dbwUjsXskL8I1N8/RzXJkB7V+sx84dYQDnIrNjpr/kcFifRd5G9YvzbXlqRb7il
LI8kxO5RL79kaqi8hup0UTUFAsiibJlM1/CKTvv89ztZ2id+Wwx1FR8QejWIX5qhyS73fyb5Nttw
mFT40qTqbyBfAhErhfWEtBNNLTXx9zl6pG1r/GAs8mGkYA5jfMqywx/rw9l0OEHpB5Vsj0esMObT
1Oh78juHu9iyR5hm89uUOuIMQxjxKkURydAEbf/913DeD/840rs8k5g4XJNBoPOuyQU/J8crr0Gi
Mbpi17gCqD4rj8WqN08bm8m444jkFE0Zo1Q7M/sL177qoaeVlr511Tg91hiwNxoho5w1dPfZ1eHR
VEn5qBIL9Rz79qsFPeci/ywPp6ufTLtUgFKL5vYzPn5aYZgVT6PdET7Uaslanik6W9mTQDp7xVyz
m6tNfj+MMA1/dXaAYTfMKR3h3fqjUASsp07Lzg4YDSD2SXfo1W4ZaFp+COy1ZOlrOmUnS/BJMNxK
gvjByUV3uj14t/k1rhFEZnNHEmcYaxebeT7UN+znZmmefJCohzyOB7J3BRWodRzm8htMPfekO8VZ
jrYBSej+PZPfaK9BU6JMFVuTMvsTGmYTDVyTadpL9iRLCISB/f1kcjiP9WolO5mY9fNdaRBdnojg
x98/bft3BxsWLstkNCFsrFy2ycTn3QOZmGPZFoMSb2+qDDtNxF08ggqJR0tsCQotjr9efCgqtNa+
lOrgn83esJ/VhmjkegP2IlNj+9Wg+ILTosc7ZpFE7ubiBTZMfxQKvdkBPCjFKR9Pj+t5r2huvi+d
fLpqlhMz7AapZ4FKvQ5c0yOYZirj0L0gIBr3s6Nc5XMi9/sKggwdKvWg4Qlz1qVGYp6f8XgHUWIf
tHLBDyR7QwTFXZ/0A/qrZt4NeVp+bbV63iqjRecp6jRg3Bt3eRN3jrtWIT0sk+ZLkCbuWRbCg1+i
VfZTa2MPyKrbzIYQsqg5gcUaWyHUmu0cu/A05pzLHXIGNN9AL0uU7780Nv/LY0mpxR7J6ommwVqs
Fv+dJjl635Jfa5Xb200ZI1bbhuKrXgrUJBXTQrWzHtxUx2K1nCgDWLdbW6UIoaBt2ElLxzjotS22
pa52a7VGNC5XJ6fCbZDMFcNKNGJbqeatnIrHT4o3KvCDXmh3Drct6CwXhgHh3u6DKauf5YW8B6UQ
JO4VsJRBHE6XslX2CMJWdZetRMS9VI3k10rxtexIA1dANrxoh0u/2WNSdnnhrJrOVkcStzGyPS+d
StJIhhVySevWuBVOUV9z7YszQaRThnL0Jrvpn7ECgpYpcPr2tTtvEcBpm1uz1G7tSwFZETJvtIma
x1t3KlDYYnLH7u5RQRRAsFA4u9mcLg9b+zjafJYixQTRjUuhcWuwR/SVpIpSIzgRI+mF+na8dHO9
l1VcYTH2vzVMTCz5XM6A/ha520aErktpxjPLqLOzhUAcq+Ua1dsAx98iwgOYH6cOeTEgWl1UjrdZ
3ZFJq3DHE6/ysVKznaUm/qVVt6Aal+lv6RnYXVb+AHVkzIFBjgMe81VJeOytvLA+hWVtgazKuEcG
g5zIzqKtUsdJzWyqtH1Uj1i0l9+hdvr8SJbU7ddjYjoexib5AZmtwtDxA84GEslJE/tkEbXaDuQF
Ke0JpwaCRDqrAH/jaR0A/5FqcEUpNW9WzZGD4hStQ5cbC+HE8jsuL/LvyPpssMveu00LbDqkcAOC
nXCibduZyVlp6mtB63NaZmiqC+eiGlxtD2FyMwaxfZUdFJRHYm2R9bqNDtWeAzPXYDZp5tDj+IL4
EjoYgg2CBobscOvHVcoX6KN001wsJxzbx42eorF1s0LxRs57wFdax5uiZBdgpzmbqkEizdx0KwhW
f193ZaHz32LBtjVVoE0yDcK0l7HSu8c5q9FW05b1biPVqmPcWY3hU2+84DlBcFLl1rEhGhlrSFe+
DGkRQlv17Y850gx3KkAgVeopXl66uFXpLD1m2qzsqijWXxgngeMnOGIR/sbJZJ8oYRn12RBz1sF5
pAF4Ek5PO7UP+3HFAVTfdSJtH6XeK6jt6OdG2QVwQmQbSyltjmxpAGJihLtLFxCqArHq2l7WVA2A
bD1P3E1Zos9snMm6TtE8Qhnyq23RCv+UucD8bn9CPAMeH0Ij10Y0f4APl+6cnPnIvp71fKsqzffM
NoKL1HXLr/SCpEgN+rtHvPrb3z+Jmzrx/UehI3J1hIGLWhXv1U7R4BRCM3wPsLW2cos+vPpkxF+d
5cXWiVrOLe0gvx/qcXRNcXat7YAOLAd5zKykXR2mWU1Ouukne2mcUoPsR1hk4R50wrCB61Vt5GJb
Ty5bhkXofJynScCKFwhvStQHgCpQiLLJ+SxPj43xGaTDxDPNNJxBooq0uQjrY41TeCuy4UffiowI
CbW7kka6ImU1RWqLvwnegvNh4U4uOieYOtkmMAeXc6lykr3gmS6/Y0721QoXilI2QFTUmV/Nk7K7
uSLYltneXvu6Q3MIQ5TmUFkcQRPw/073btv16j63QFXpzlr033pzmM4uxi29S/ur3EdunZqs/ZTP
JfHZ8uxfmtZ3+YdowoatbHbJl3jMs4M8oXfZlJx7UzSea7XWWY0SUECLiytPwMQBu6D1odHLIB8H
dQI2hsrKSKGI/MKbSMNa54ZqbRGpobLkeINlz8epYw90FzjGuPC1/OYYEA2+DpusohmqsavAWKXK
dRnEZyUjs9LqwHBy7Mg4Gl+afgKsEZM5O7Vgkfva3hdxMXgww7dNI4h6XbpBauzX29uq6zr93i3V
eBcCDH0iGyJfIfjc9TUqPmRKwZFVp/yUsjqx79EpUdyA8K4BlZQSQyVDqq2+3soL6CHOZiZvw8uc
oLqbwHgc46rRMFagQQfNtr3pFprJflTUIT0YymggUSKXXo8g65B6vq7rNECvh+w5rFTzFCb1sAU+
/u02EcJIOXt/f5A0aSD67UFyLMewWdA0AdjCfG/E7KA64pZqp23o95tx6VhkupGvEY4QaRTqr7Ts
LMDZM+aslOG8EsXrvFR+DgB9jqIkt2WwBZE9tTT1Lr3Og1YzB/2i/VgIMeiHjB/gjS+1KKLPM7co
kcLJySzc+IDlhLm2Svcx7IGxZBhGrsAoSQIDDbqTbxWsOavCQuntLCYSA+La8XavOmM47ie5RxIY
w31fm+6WM1qMHyyFxrgItzoG24dbM76Blbeb8Ylsi67TYM9bhHAHgfpolpDiZpIuTtjwjZMexl5b
tUt868j26yQW0zN9s4g/maYcuiZq7lW94XYW/Q4JM9KQpUNuDMMbZPP2Xrj1x4TB2VYOXwRImD1a
rWdrzvpn+jsgYt1ZP7SJ1T1XnQ6kUeTdFfgKU4mEmTAzOvoY3U665pQe20lSUbbKp61PGET+Kj2A
Ad7GfEpiscosDQnRl8HRWAyuZY2gMEOkus+WuZs2Tw6o0gLSuFFQtrNS00EICZHgq7ZSym0b2hMb
0UBMuex2tOjqpSK5TmuCLjTBXGekt2KryROjvHjlzNDzA7VC9yHSNd21Av6L/ZFKXrlqda3d2wVd
ZQ3Xbejm1sWPvjRzCGOVI35nj4iZEvzKaT999kuylqYckqc8gvYB56iuLoi262eTy8hQTmoAopIh
2u2zt3q6JdGQOtt+dG1Qo0gEhIso5fZvNy0UZYSO3asKRxO80IwZ4vyeAeg5Bqa96vKy+Fl7NInu
IArNuXRNSNnR6ucOsN6215Hpy6tDAgIxHQ42zEYY9GvTgt1eWsngAZfrwW/zA2Esw4Ojt8ZKnbv4
W0wdzKnSS+ERM8bygf6BJF71dmDs436CsSjNeemYOWdaE/H3wCjftBJwknUJMpf2dBaU2ll2kUd4
ob6TqWdpotJgJW7govY3T1WhtmSTDxHkSH8XBd1FNqHY0pVLVx8aqzFP7U1jNhln1PkXlBO72xnB
jOqD2YqdQZDJeIn1/h6IUouwHh0tS+nPF9prmD5mh9Rz9lJ/y13crLuYmWvVoJ+Na5IbpHus0cMH
Qe//ZE/RIcMLdTLDQdlU1vh4W/aMUbubYdkfpcIkCwkZ+/tS9of0AhM5AmuEFxy2UO+9b1OpnPYK
6B8clszBPsj57k0jMc4GcKWyVgERLRPheDI3seFj4JXL2qScXSCX0OQNAqIRUUJvWomM+b/8TgOj
7hQkB0E9+CSMMNjkWb/tYPrXiyNayvoSpePvYFeJWV0Y5octYLxbseaIKj7Q4ds3ozNgbx+G5FqU
QEP9mMau6GLTc42QaAnMnx8h3tVnVCLd5SaICMmqBgjJuNPo3nyy0XOVCcKoz9QBeTX8Q0L+pyUE
lTJ+fFZkxHyoOt9NBtwsbk0zwkAra23THkjF6ERx7Ut4PFOa+x/agfgKn0Pm3SzGwasEwthgbKZz
nQkbjXzkr2oSM9ZIR6u9o1Q0gZtKvahu3nuOvv/7J669b0O7/HsdG0c2kx7LoUP5ez1ex+j85pEz
AxRz7QxSH4S2exlGDSL38mYcMuuunlomZjny0rYi0qFx6P9ECUJ8t7CJEdJ3hesnGDBD/yhfHKGn
xzAnKmBp6JoRSWV+P1meEuXWljyJ+BQDm/xXj/V9S2f5VVy2YGgN9FqN974H19dL0OcWgZuJ/mCH
nb+qlm1F77UvZhLcOVF59P2+f7MJzcQfIuBxqzyKxLplX9EyIdfL3uagYnzRUePG5G8e4hbVk6zq
FUtFheT/qzGsSzzJf4sHk5apyr8cKTCCWewav38ADcL00WlDyIhZs5OWIJNI7I0pingTLHo3BQ6b
boT42CcH37fRP1SLvpe+PjjHPBO4doLI68klfihIcfMS+3XuTAbFnZGzUBWEF/TGdGlcthQEIz0i
x/syyuk+xRZnnBiFW0LSE6LC71UVJwecBQxPu/6nCV9uKGIK0g2wXrwKUNkO6LaMbZlMUCZq8zEy
dHVzK+B04Phb2SLR/Bn9qOrvCMyjJ2pU2c43feNINUlFWe5RKbZk6NCaaiyDVtvSXbLwhBtVi85A
D+d+n5jzWU8zkMekSbBKI+hhpICMJyjviDbLHoyHyP6p5RmyoXgtS1Kap0VAcpupcBqx1sj//Udu
ix/NUGVfBZIJBS6MDatzigr9pYzVdKsbVBHwm4G7xn3zQGiqts/B/DdM1M6jS5hd7vhnpcwvcR1H
T3Y+Jl4K6nVhRUzMmb1wYDomz/jytJ+L7MGuonmzROx0hXKSi0GZoxzODGf7S4jUuxmdEXUyL2RO
Bl6fDhPmXIWkTxeOZoM1LGjLEKLmwmFkVgRQWXiFxSiXGE2OjGpjenbWDpeUn0t3ZXKJOqWxMdoW
4p55FBtBj/VevugBUQV0v6+/vhVqpKPB/U72bRvqt7/mxGO/hQcn1jGClU3a9N+Rs44XpzKIKiEn
ZpWIfr4aAvsXGOatsci6uzY/1RD8nk2Ak3vFdOlnVdMG0mP0pDL0XEdd2h0M25O6tdCccFKpjLJa
4B/PbVsg8b1IFYJUU2k0qH7OmOlfJNBCg+tQWcZKbsR0FfpNXQOXHVPwCe6oGbSzidxFzGR4VU3I
BftCh1Zo2Gnk/G2tWC82jj6gC5z8dF0PCdPCyL4fy9TaVyKP9xVRjXu/iL7b2TheiHvEkTkCzM1b
/egvNXPUx/22sTPECKP9A4Khc9VpFxG/gY4BFliz7434HJFedpqNz+Hi6/InLbuf2umL45OCNYRh
t5O2dvmiL/A/jU9GNYcHMeCY7lqff3Lc2rucBAqxykYFYDPpHTsep+BNiccXlBjRG3qClSvE9Mkh
AULJFbTNxczyuvw0+XPliyb4Zeci2N1qvaEnxAEV10GfOuNaRmV2xUxgXH3YxyulH6pPULYJRmPx
WwW9EhxtLTDuQJyhgXmpWquBaCtiph4aiEwdobf00tla993kv17LoyRmk2Mhz+5mjncw6fLJK5vq
GGgj+XmuHxxCZRFcg++HL5y+LL8R3FZ8nW7wRQRJ9FbH/YVckOHIlX0bQsfalsFATwwU5ao3XReu
M7MPMWscA0k7WsOe3tL+jC8ZadHnPIUsyEMbHm+9y1ZPraOsPrGwUjTc5o8m6HYp8LGT0j62ncoH
Z4QfkXQ6NAtgimK/eB6tzBw2oxluJ5NTtyrQ5DfUoPsiKqKVX/fdga6ObSxYfM/O7WWU0ZZiEw76
vJ6QojBwFTR59KCsVpwnplNpvkU8MKA2yq0ItMqLxyJ7rjNnOOszDMIyHz7ELnE/gnZWPsFm//9S
D/mV3buH2DDiI8LgVxUYj2fEunOONeuRzv301OedBe2PUhLqTX76e41wsw39vkeZzC0tFLm0GjR8
u7/vUUUbFuTzqXApZdFd2MFn4gPoIOIIXxW1VnEuL/uVbgyqDVXWFYwmhzMJ0gGRKEGyAZjbHTta
lnda0q0F9kskOXDmAivd644oP44jeCLqkO44Kx1pCzRo5YskYiiqWe8I0V45kQuNIJiyr1RJR6t0
SNgbotgrhniHmHP2+qWXx6XVH27bUaAo0UdznvWt5RbRHitA8QlrBYzL4JM+uwn/zEUA3KoK92n7
07ogAOv1leOekyp5sVIGPeYiVAKv75/Y6goPNwrA/XDdOsFJH5gnb6z42PW5ydwGF3MWM5rFZUbG
DUfwFSbKyusSZoLwmqiWlpdZR6lEWC3Hw0SxECTPNCJHWrBz3kH1EF/kfdsQQn5J7eBF6fw7Jc2a
UzF0ITkhzb2vzJ9vn8VMNfQSjBlKlHKftsqaKAT/u+7oL2oai6tT2iwOglJMmdv+xYKHubMTP6b/
0pKo447TElvefr1tmNiQ6rVsYExxOZ/7UUd85WSfQQEGa6dy3SVUVT0T6d2vDZIuNji4GC4vEIUx
fp5qf7iag/GN1CtlP9cMYlxAz9tR+GKFlEJ5K4hpyyIlu5qTyaDB6r7omD/IhpjnO8u2QRuWDMg6
jLPhGpXBzC09AA/wle1Y2C/DoFs/KSGcs6anRbce27DrViEsX0Uz1RVAbu3QIhrxArNzmHeOd5I0
IvvpLCH0UQmy7MkZ3ssulpTCK2NpEBkT3akG8G3mMOkOesF9hGLropiN75XDADdVsk4ql/QSpZ7V
M5aMbxoTw2fS1wsv4AZbFVk7X/lHvqbQdE+WOaQn+QP8qM/3duZArR7H5EQEKrspLru2bMbn1AjO
rVWGX5LEgBe04K6dKP5QkWN2ZYj8UV5d+Y4P4bWEN3NyZ20mJnBODuRa22vki+URgzma26Wflhvu
IhWMPtM8oJBylA8W4QrbSSNkpTI75QMQLmMNr/NDQ+K5V9qpM63xwpxydEhyRCX7I1HOt4GiODtc
RP6hwvJFmrIpPrF8vDLzsx8ScuUaU2vPajcQE3af1TQXihnItCvPs/RQvt1O+V03f+LER+k9rDor
it4ah2qnNSrkcxaSnJsYjdHNdJbyo0KtqYFKFHryrWPALOynKN/VeBKQi1vfkjH8aNMo+EBCg+VN
oh3XtzO5MxLJgAbwKhJHJyQjb7a3Mi2x1n2ergkSq07gxDmrdv/vK/k9Oy6D9W1MrmeIpK2oDD0N
1dS2Qif+ePsTMjKyvawIsjlkLiOldUarAjVK+tzCCQqHmJAH176YBsCvZjneNjT1fq6cMQlWCemi
shbVMPe2kbqrfdM5KkWyMmXtm4N7oI8XJmf5FSaVjswBQU4V4hIPdUGz0+2g/OhzfVexTpAyBmt9
feub23lyuV0IjqGP5WhilWTjX6m6+DkM0z8HfuqfOrrqt5HY1A1EKi3PcBIpTEPNQuykUxUYkotR
NBQ7R1Pae60jyXyF57JaLTqQvZ+Nt4rGKGlxrEwn/+pwS5pZn3lS7MVMCZyOjrHrtvnORCqv2yUQ
Y+jyR/xiePCyDj+5ZhxdGB9XO5mIckrAHFeEhMLPEQdtyvHqSy6XOXFDVhEUuTYKwFIta70+tJ9l
bW05NLIDgzQ1KXcuhvFVlpJ/3wmluebdRqgDSdVZKkzO98Z71cA4dUXUTzmFn0UMa+9WD/SWh5Vb
uToty47EN6IjxyrEArBI3kmrhVw3xAQy183ZuAxl8HHoTR6A2X+1TTqfFBgt+j7/1VEHUqoDxlKz
IKd6XbUptV1KZojDugDIkJQHreNQWEL2pn7osqOhgWwX/vgUdnb4RqzDox6yIStG96r0TnscipkZ
SW3558ANapxwxcPfr4f5/shNWeDYBkoKG1GTDvjw98KAEqDRCJUCFN4YaHw7y73tz0Gpep0dVZ8U
NRSeQeri0bBS9Mkx/jDccOwmYzhsVbtK70BqpnegtdI7VkB2o2zwIdvxVn5PLYPOk7MhNGXGRm6M
DtJLROE1xtAfCYsxkIswuZA0N23iMVI3WBp7j7Yqyq7lpOy3Jkc5ecIcop50r1lLN73rxtua4Mjt
7SEm25FGpI48OKNH6UVKkHtIaE2P8OJ9V6sFsbqkVESLHaAqYcnKk8zfL6e8fX6/vdA3AEZBDYg2
kEP075czTc0Eaqkz8Myiu1tGAD1tbq4sOH73QODAG+w48wRjQT20HfyweiCf3i0QT6P/A06B9lmY
xgARL4ow8UzfzRJ6HNHQ4ANNc00DqPdcMknGFe6PDkOr9TRM1CKpFbfP1jCsE4ziLr91ag/0IaNs
I5toahoYHKPygBi41u/Poc35oqrAiRhqZB7LbkYfHY/OzhKzAZJsLLW7bMp2OQ/+OdVM+x9aLdVc
rsS7K0XhhCiEWTRsgPcCXMtUC0sxhFR0gyCLFX5s1n0JUifyVMUy7uSLsFPzDtLDqzrQd4jEp7BH
ObpRE9vaCz96ctICynqzPLJO1j7EbkdStBjXeh7mn2LHmBiG2CFNYNsrmrJ7CNX2yU6q6C1ByLgC
srG/GU18w9pGJL/pq7zNH3NjWLtmP++bZZ6AGARBj1I8NCkoN1+3mSSkrrMLE9fYBGJWL1WshldN
mdHBNmDDKgda5bKDGcmIMWASjwxUyRYkIlO6Jw2tNDc9WfVH+dKEpnFUQu2zb1bTIWvKca1UooUF
1Oo70t/XchjOwAS5BCm0G8AuXwdRD1dtqMt7BqvVKrC+3VboaIQBpffdY83hpqhATAScsY8FRVgV
AzHu0sPo1O6ZdD91M5O10aDVYDL+S90SJOIEyapaEwlZH6Y24iZYrE5D6MN/EjArF6G9fCEMeX37
sQWClfPYBcXldm9GzfCRCJlyA/i722I4TV4cyJCOzyHBVyIXVAgecfKnk5PjxoHn2mbGAd/EoiCB
m+gESQ5ZLmHQFitY5ctYtdT3Yg4F6V0IVdpMr56qXjBYqq1qX4ZOss/1XNuAg5qQEyvmDml2sBo6
9vtMjlRd9m3ENEWE7W8XRnr5nx0+b/x1Uqrald/VXGMCZfixzAxIBoQHGT+y1iCKAZoGCoYBgRKg
ackR5yrsNa8htizEwBbzaXAqciOWbyuj/Pb39UU6J98/NaYpOZyuwbPzTnwxVdPUTz3OAlt0IPRs
gCqWnYOrQfJmLM4d0idyrw+zfiXfhvYS04dWZEP+2nLAKy3r3EwDTbGFZjnb1N5q0ClX8u4Qgdt6
fOckAYBAtd0ZZlncs5aWa6hdyPCnXJBmwUBxwMlND4rmMLj6VUn4oJ7laxTss9f2frqbo/nFTZDx
SOdTU3PSv/E6RrNfycaD3lbjXvG9XPA/lrc3MSnDRnG0yQtso7l3y/ki6/vBtk6VOXWn3tVqDFTZ
B/rWxnUgPCjohf4CW9SCdKc652RUnI/qMeo5TmnAhlq/mk5FnZIoP4vyU6X0guSSknS6fr5vNd3/
x5L2x+hlWfaBr6sWBww21Pfda2WC0QERvV7fXIxABauL3WGU8+eGKfYXs82RXS8vEZJnmKnoS9jV
yUtz7eMc1dExpCmxSlNlvKOWoEpSTd3TVcQLw+xyaGnqaIsNEou0SRx42mbpVXGamScVHas/XhIr
bu7oxWWXUHcPi3oLC4ElXtwaK0/MaGjX4xSEtKXg+ISki71i/mCTYn/1i+mKkD98yzGMrRFAfmrD
ed7ojelSngQI2INQPZvBx4aW1H3nxPH/uQ4Bwuzq0JAXKD/ZEvrvG6ehpHZaNWYCIDI6EqxTU/bS
1D7SH5ZCtQZvGDOH5G0WzniaQPlezCZ8zRF3XTWcxnZc3UltgnwZ9GFtEJR9dko32GF0Ju6G3Mg7
+RKWdggFD8Yq0OIlrAvJICtedirnkmBe+WXhayjUF69cJyfggL4RdWhtj3JPO0oxQxkO7ia0/Q50
mxp4dYFdXOlYrrv6BMxTeL/ODyh52XJRIQnASle3jiLMqpON/8ep/9Hq+YPdYRLLgZAb97VLZccQ
8PcL2RpBZaIfTb2ppWvOgelSIXi6kH+eXqKm+56qAXTS5VvyD0231kEHGyGKE0wtv14at8IwZ/rY
rmADbXIyeeUgoWMf+LUFmBnWV7I+1x2IuKOVZ8pF54CxW6INwccUHL/LbYMQFfNwXhswVl1MwsNC
q+rwHk00bj5gYTe9is2VIYlFjRSKB6J8MBUAOH5IypxkmBZ4Rt7BPB7stn8cQqvfqLOi/uMJtpcu
2H9XV2hwWDoWMRX8LcEM5PdrN6PSn5tM99ckwRpH2fdTmO7QZKIDiE9UbLCrmzeZqpNu4DG792nf
Q/Qdw3qDMNVfmsr9jhE/GtDlbaFWwz4jCHcl+W6KNU672QC5K99yJ7SrqqyU2kOIS7DbYlxUljn3
aGg/oq5qTkrKLmzjMlhXA5snK517m8hrcwk1W6crLIXherGTQ6BB0U/1WCMWqqwXk7IPGepgP4QK
C6YRhHSAF8qDfEmCL7fDvUuPwixSVvgW+bOUeg5V9FFF9L6HJanOIhE7SZRUiq9hMotdbZIKLEma
N0OUk5MFpSZUB82CouyWF7pz1Um+lV9Nzf3f98I/5m6QI134O6y1iBcsZCm/f1pdZoxY+412HcS6
AXrCxVgR/hARweplSVBZlMTBqcASSBhk4q/cHJKgPk5UIFOiwIGtict2xumVnl/mMQh19vKtBgAq
pCfnme3gn3Rbu4RGtJUXV7oakYKgEBUU8eVgnoIiLJ7nOI22pp6e59x11tA0e9b7aavVVXsfxhY0
ZauBBxMISJZM7/5x2+p/TIAXNSYlEgNrS6jG+7UzVapJRbM3bVxclotBPQiTnFMriFd5xhbp/E3r
0f5nrQl0yzf2bkQYEn72jnnU2K9sw8+vkRm/3aovaqR05ZQdaHIax3i5fQxircuScTuDjdm8HjIE
OWkDsV7yeOh2fEl65wMo4OkwheQXD4sLTb5EBBjd+/Xa+pcU9U+SBr+4bXEPWLQGkZgvz/N/fCuI
d+jF9mIkrrb+Ln9VM9aessKZz1XaVUR2iHbHsHg4mfUzs6tWJbDN0tHRFhZbQp+ImWhPvleXONU1
ku0esqAaPPKIt7HuDyh/w30eth0Eysg62kMXb8sqsT/00fhg+NmDWwY7bcg5keh9UP9DifDHUu7q
eI5sYSIghQVGXfH7rxc71dhZDiD+W0HRuMH6l0dRfiVf8om/EivdtNLa4Swnzr/677rfGCvbb1hh
MCidByspNvC47phCBZd55LhJlpS7a5myycIKuaP+E4Ovz+2jVFpXQ7HJ4KJduAp3qo8svZ10Ir3c
yN+HKHflfCzpreQDfeKfz4VKprKKeJ5CAoQa4aCczWc4WQXF00NnaS2sD4y8y7vJUrO7v68Nf7Q1
uHRM5V2Uk4uYgNHH75cuqRSTWTXhd1jSMVIu4wh6CAL10oHczPKOZlO+bXK9vBvMkqZDXL8MKBqw
g2RDiOPUBRyf0Hwd3XLjyBUx10wBswBlfRT0x2E5HJRmPW4S3Yi3wFuZI5EasRegjF8jW+yZoc1e
DHF316Qm/HU7MvCk86KWgP/habOF6fQvs3a6SczmMU2RthhP9KXpfflQkqrevWnWb8OQsFWxZ1r4
PAOhUw8awsvT4UlNQv6awLIrlWt/v5LOcpP9ticuZCtbkH1FRItGBta7K5lbRmuoZbu+TSvoAUFG
hbx1poIkGHoRJFQGjrjQbPuVyep2bzSTT0bx4LVzmh8JpHyIrICZ/Lzj8OAaN9Esi9mwL2oVBLmT
MsmnyFxHlcN8iXr0YiLlWs3gAkLOMx9QVGbrIDGCD9DAs3WscdQK8ybZSt25kZveKOgCDJF/Pzg2
VI9SuDsNggtQy2hn9ljn+1R193A6cBV0frRt4tILJtzhCXFxd1b20PORPTZht/eRelyHjLG5ogHD
8B8xcZaXhtK4CVwYvKNmwj6j9T242fNU5ibVMukXy+0A53Bal1aP4GsBn0N1O88psBqnqC79gjQj
z/4tx6mPQIPDkzxVKwOBnEOQ4VDnoJvEOXaGhW9V0+JfwWcr7hplY6v+56gKnCsSZGfzj8/3fQMQ
uP4SeqQ7OGnh9rzvWFllRjwi2OW1I9roqcxYqIk8y+8QACqn2FbfmAgrRLmTkTt0zlYh9u9kRFO0
H3v7tdbbErGbXZy0sgWrqo/avmpy92pzXAaKwUEOVQhg1ukkZRVm0NZe69xZJDDflZUOmSZVfOzX
IUU/Zrt9OyrZJdGSHvdHBHK8Su7DaWghMZrMDPG5DYWvfC708KtRB8GeMpZZgLNM+u30R4C285ja
ZGToanRNxkF71lK/ImGVIWVblA+WnzyhN+w8o29D1E4WzNLRPORFb3wZhvwzkub2zs5KDsVZRmMu
iCw+X2IFTn1ZWGuH+wcVGhGMi7r0VAj3beLxB4WfKB5ucwd6iR9cy7EIUTvwlcbEw2Pd6NZd2SPQ
qfz7yejr49y7/QYNpBcsuk49q57+/qGai+br3UNLTgL6MjrdFnkd7zRheuOSGU34IN3OGeSy9CSR
+xttqPS9gZ7ARrMq4+M0tyagRON/+Dqv5caBLct+ESLgzSu9JyVR9gUhqargTQIJ+/WzAFV33eme
mBcUCUAsiQQTmefsvXazFmHdHi1FWk/kDZItoEW3zgitJy7XceUwx6Xnm3vLOGUJWk0tqLClYyGN
gRr21KAC5vTuukN/nQ/WwaEJlfglNsdgqYQjtwkFJwzhp9QmlaRglrxMQ/UtzX7PLYZGQtAp6kZd
a3obLzzPnoybEfqcvAG0b4bD1o2V8tgVpCnGDggK0+udNyvTjnCVOdVwrvjVIzjil8IADAa/xvjI
W7GlHtb8LpzxXo4IMf7/7/J0I/lfLC8HViduGDLJPOd/VzH1bLC7hOnu8seE2OIvhececLn73UKr
m3Sh62P0GtrxLiNSh0sgxDgVwI5uU+85noJi+dZlicAc4UbU2AXdkbCzld18a4+9tF/+NE+qVrxr
5CujyC4umfS+SiuPH0wTvHg91uW9b1C1+kWS7Gsr/q32vtwltDo2XVN859whr36efBsFhUqST1Al
hvGDVbWXMVJDatJmSHMpOdDcvzsQ4FYzBVeuarzQG1IFwge9aBSi3fTyFdd1ABcBwa9VTTksCK74
WipZSLZl4BwLKz3WdubdTMGqhxo1fqj2M2Ga8ww5qru1jnpvnOBBa4vyuTSFTm5kLg+p72BjIayd
+E3rOhsBLRd1KsNsvmbx/TzfaVgWJku3IvED2csMWYTAYl5BaRObAcPNLpLyxJfYfSQc8zUZsvIJ
VOMtEA1dgogY0flVio4aM+DTZQoLfs0Ylt8zS1OOopyCwCE2LcnFztC+A0BWTGz5noOc0PareqOJ
0D3kuo79wWvcxTCAPV01kLvVHi2AyQR7lUx8yt5RwrXaAhDLJ9VXwBt3oyaorUsidbduAn7WaB19
1XiBdacWZS2iyCs+fNt9GnW7/mMUV2RY2lA5Xxp/2TKlGj4x+MQOkEENchV0vDfrVgbdvSGWxvWY
5re5i5WblP+RvqPH0DE+FkRK0jEH3bVj6rqL8FythZIZZD056rXHW0RvMVwIB3ZkGWX9yRppBvbm
t6DU4i5CE2TIpBtU+RROBdOP3SgbutU1HU/mSnbpXDSaqpSd1fqgTXLR+Slv8jFVUpr/0xRh3tVJ
f+VIJTp4jhBPeVTfKeiMHw7dnlVJbvTRqR2xjDVnWJj9oO00nVnA7G2sYrdbhKn725vkybMied6A
tv+EbXTsdGjpc35LkvIFKhx0SLmWnJ1I8lc7k/2T6LSf2YpdmuDNmZZC2sBq8W+TKOEd8XK98l34
XD81Y6I63JOn4qL5IdBVMJx/urN57EJ2NLthbaa1jXwZrlGO/WJdyi5+dAbvGCdd+Roptr4GMexe
YapeiV82LvHEg3K1dDH4bedvgjqyfoZjpTSWUe4YV7OgGDrP0C1ZtVvTLGMUhJbyhc+W++rcCIv1
6mXE/fswl8c8t2f97uf+KUlHot8zCwxdYV/n6BhShm+e9I94kZHkCy98ChX6BEZT6DAUoidforrW
+g4sjP13iWerVXCdux9Y1mHvO8Ww00SsUOQPxSbSrOxm5nW8Qw5Mo6GD31kPdXIFwQxzajSfFMRt
L7ZornNgl8gMrKXDaGAckP2Ndqh9sRzIwHIUIF/ioF34TVm8ZGq5StJEvMck560KodTA2UBmhTi5
/obupMkQbmnsx6e4H2lywUqBY/xLSWLjyUdmi/o+pP867EfXar4tQ/nF/MV5IyAmWFIVUI56X2aA
+GNlm/YAXUhdSx6TUgTHwZP3eeI2X1mzBD6FcwzcroFk2jasZ96JHakWPxNhKiqI39HJzZUcORIc
ND9KMLZYDnOENqqGjaNzWWRt3PsbKxHgL4KuveiFRXxvTggVK6ePyog1Kl9IAZpA4FGVnfLic7Cr
He+Qjx4QGk1o+CAM9SR88fQjmIlr19jTJTkOE5drSMF+RK0tMeMo0VG62XsRJ81BNImx6AzZPHe6
/DamGOI08oO/ggpAhKC1zsB5utPgNtx3w+CoTEaUoKyJ1c27u2JyTZIApCwM6Gkrs0qCX7SAxU5m
7kgHNYXZN81xmzjQlrVpAZEb63Azg6e5BJp1oqKam1dLCV8d5GXl2qiyj85UfKLsm/hc2Syve8mS
oXSygzPWzl0toz/94AJ47cmyn3lCuR13m5ZlxJKyvvEKGzxfTPWnk48UP2EVDaY73shAedZ+RA7A
e75bOtvHJBcMrqVFyF6vu8BIgktMhsBO6UhpgXlRraOKIC03Nn6bSYJqJGfgCgoVve7EBQRgHezm
njHLvpJbt/Jsuy5hI0zhz6mRxgeFnCXdsOKHDBt9ibH7+KOAplXzjYcS2uv0Oh0f0RGtD95yTwYX
NRijlee7e7vW7V9u3772sc43h+r6iP/uIcK2zgwNKFSDF+OgpF1wCLrs9ad7Df4KYwXepNmymWJy
BLmkmwG6iiT7HomLIFYekorpPWlzPo5SnDIkaHk9dmcmSfJS6d5jS8Fq/u8jNbsrQseCN4sDUcBf
5sEnMYYALYq5nIeYLtT+5NgUgUlg2CCBgo8dG622RHL74quNeY+9P5YywgWeevZKhNdWgq8m9HsI
T0HUFyzYkPNMQ2tOSIFvXrsOrlsDaVeARwpdYsnT4p7b0j26brDMxvKkFnq/AZbxTRgHwGydqGt0
qTsf+YADTmWv6eFCiytnbWLGXZXuZMetCOcgRgPDEwrQ+k+T4L0eleq9S8Ui8WITJ52K0tqVAykG
42+aQwsxmiiTLHIKpKrjPUwAHtcY8lQStdIkJLmuz0/CY6Faa462HrLJf9AxFx4MRL46HHhKghor
JKGFqx7Z4CpoC3LVEEhH1hlS2bZsupjlCoXfsA4RM3dBsBWa3S21oDjGmMZlhN/WMpW9bztLw/Rf
xlZ0Cyhp3kL5VSUYwxKyZzZ91C7QSnymWXHNu+y30qC/qT4DO7jlEZ7vpt95UDaV0ryiRBWK+LSp
yatl97t0cpwSyU1zgqPnbGEX7RuiJj2qY40d3k13sNbdKL/GhKCHbGSipcv0npHA7OdaClSI9mEu
cDNoGdUgmtGMb4fU44h4tFFvefYWjOBJCegi+RA0VAuRAmb/vCGqqugdbgfdpdeI4HIqEKtVai56
+5dPFWMpPR+l1sTlc8dJo1ykOOFrtAjpsBkc7DQ5Uh2ztg6sToOV04O7d02DhaVJOzjL1acwW2aN
Gax1hFxbFJ6/+lrfI82HtzNa7WOajg8a3bjSDk8EvbwruYCxF2xjUhfQOrRAeOnaJXJk9G1uIfGS
Sq++9G1x7cEAgsbce61HobPEAFQIROjNKUqGuyGTfaBqBztx3gdDUAvi7/d9GgTDZBpi4sbS0PtN
wtaSsYoYoIZ7U2wQPFjlvJRMP0xVmT5NBb9wnWCm4B3zRx2V3rIK8UkJcs7bLn/t+TMHxTs5qvg1
ggX1wDwt0Gmq67INX4RWiI1pJrsRFd/SGOoAI6HDxwKSU02bbimdEjDs8GC7+mtsyIuIA/duhdln
hZV7NUjkkh79zAX+YigD7YOBdo8kAVZ7+q4mDkIt8lU3kclsQGWVMQY0EVhLuBTCyxTjfGYmp/Jm
mOWT4wP6a7idjKF3N4u2WuxZuA8IoC7xGIlzJvEckX5dIa6CoIYZYSt1MyQzoJws5dqnS8KhNDux
CnW/WdCSDJb0DBluO+9P29gg8hquvk57aHP9FzGaryntN+tRhyMFIolpdAkalMQZPOlYduk5KRje
Ud/VE4e4PHdtpi9agm+QhMPN1dUyWWtRVe7qQJ5CRRm2haJ+tDPfxQNXh7CS0QxfQHkhJIevUvlC
SutDk8ffumbpqA1rcu+HY6KAyGVQoHQYFv1CMGchsvq5rIN0aen2VxyrYEnVI949gQXGOCD46TLk
5CMdo7jhDc3KDPtDeXXMhs9/gNRdSv2GJegx8PR3ohmTxRhbZ18LfC4FclFriEZ+c6lT4JNQvKKN
mjjL3KY+1vn90Xd0xCZer268MBrWWjeSGdR2z4TIqYg9ot9RqGCvtRda6e+x+u8lPSbEaonEy1++
2PFAK8GC3hskNq0sDSwVqqxyOHW9Gi4qS+iYyOJTSAFzuhYq0rSc8JIN6xzkW1mhndZF8uWI+LUt
s42GPWqpIQ1Yp0V8S9Ih3DV2eTeSCFhh/6Tx566HZlJfRgoETPLwFNXgDw7JlrWUXSXiP1bovSGS
JrWD+hSW8JUHtmeVmkgNbfwtBTQpZLN/JBQTQrpJAks04W29uHzi33GbjEU4mW3vI7Db1CJMDLPq
cgyxlKBtO2VWKtCnbgS1yFXKjIVZBKQDPxv3oy6XPsI8FIzFwS00BFSGjzva9fpNkD6pRCKFehUe
JOeqVjowoDsuCIvh1FL5phKBZsgYxMWy3HVJl2AVGpTBRVg+F2OxLrK8A0GCyNCzvnUz0ddkYcO1
yGLloH2LCvuBtJx472uWs2xYxi8MHxGlKTAaGpV1V1SP6TgLqF3hp6tcOag28aBgMFDtgI0r/C7j
Ao6M82hEr/YA7IkZaL5r7ajZNkLrV8jcw0N1T6z0DsM+f7aV4R6HjCzA/aNlz4TIkFa75ca/t7Tk
u/a64ZwO3W/P5ksqAeAuI40TWyqmJtoHLpXcXneWvRoARhyAxmIWlu24RDnRIBZClcNSZRnHcADd
kMWCYwMM4F0vFq4eAVnSIgBHuc89xxBL3UsG/v8Sdgp/TEbJbwUYEIOwBysIJ9Vaienpm+IPTYkM
LmwK5byB8sVHNZUznUXht+YBCwg+1LjY9ZHigKnUlh5swGnVTr1dlUA/2pSElKakIU9vLKAetoS7
U5AMq25BE6RHJKsrT0vqXWbjZvORi7p1Up4xKUG7VL9C2khQZYslpaI/lhV8j56yHMzm3gn1ZCkZ
GZj92ZLh85A6pM71j1mt36nGMfiZ4RatOKJmPXu0myDFsQurpjONPauzYRl3qf6pY8Z19Vh57mwG
YRyCB93180NNBsbStqmUjrn1EQ0yW4cU3TZ6EjzUvRm8QnWjFkJl17PxctuF+Mj4ZTY0875oiq4r
fn1QDWa5yGhU2/qAkTI8oUz8CiXJi0n/1PhIGtqyL1f50PKF699YNhYnkYe888DRwJxcmFU4qyGD
fEu7f5GZmrLExN6QHFKyEs7fujF3H9u2jQ+VZsaURMJ+afLXXPRpk2AWWo0q3wpGR+/slW54aEUI
ZYJnI37TNo66fRPGzk7lsg1YfmM/YDZi55q+87sWfTbvqecwALHeWQNGyPdKFKVHIhWHDCON69Tn
3LdJ4mSohzOvrsAvkaxYal9t5IpV46RbrSOgUjYg+JvQ/pBW+iW97uipJRya0NnAaNVF8T3GSYBu
uksWpjdR2JVJuAxypE/U3RB0uy7LoxXq+53p5RCDLdZCWmZFG6HW9bkK6/scnwIqMNrmuaJvjMl2
N47lGhr5MvRL65mln3Y2Zci6zIjt50YOAsoRlIH5aGXVwdkKIFPZtEOfE6KeWe0ZxiFw7R5haGV9
2rp/CPxWvCgEIOxw2kfbgKjgt6pSlliBrU9swAxreExP3qiGDz3znkU1Hcit4E+eZsOjmSAXjMw8
Wc/7x+ZGPbCHbQcK1EYxgSO3/+0CaD12viKpkdnm0krpaKX09I4Gic7cEH1vaskWLi5OJnmVXT7j
iqlvtqhfMEW0rzIq833iwXAJx7J9Nd2K+BHuLvtiOprV4qnqFOcmhTTvdU1uz7R7BFd80h3uWfMP
ARduyFRkbj9gz4dY3YUP7ZhVl1hVVhAZwwdkuOHDvH+MPxV9pAT633vQwF9d2SQnT/cTKgOuxjBQ
ZvDJaf0vQiMYH+aNLdM/UBB6pC313126Lq4OCTmnnxOm/RGdQ3dMncu/XQphSpEsjgp8WWbBzTvU
Z2NJunWx08dU7m3Vqfj1B0J/kR6xutfo9Kn5l25D+cOzFJ1b182vQzz5gBm8vnInOKVm1ryoEoth
2koTlqc/vmjUxecTlL5JljIr17qRKOdMqCrNLKribavWt7BVxqWiB85H4VlbMlyb7VBkKqsAvLpN
N1rnEZXcK60sbITZK5w6kDi1ic3dS9VXB1XBliKPh0uGbrtVarR/LB/pzyjLDasYyfqRXp+VZy7+
4kTevdo2boGabhtf7c5c4QQwG8Mx9Dz1g9HQoN5X2QeEb9pd91BYTPv1ggrDGPfpMe+07O5J5cpL
1yzSaQdlfp0t+zIa38e4utdFEFGE9jYxSrcASP3AlzxIPoOhNRdm6Uqy5opkDTQPC47btaRLtAET
RQKzJtitoVC3iRkjKWNk8gzEVdkoDhEBrpXS+W/iDm4HMBJU/NU+oeB6MnNSV+NsFL/q2F6MuqH8
0aVzEao+nKRKtJTfUWmRqV9Ru0GFnWrSe7Iqu1lpAqhRaZra1vEIuI0qhbKk2pR7AQph3xWWc0rD
vt8Umhs9WEqv46+p9Gsfes0lMBqxoFOav/UpgpaiHaxtIcvirdHEk6XXH1XT7Eqn0e6jSqhdKobk
YNbTeypz0jYqJ9vMR6PM3ZhkoVCegNgUem2zctvQe+IW3y8DNypfEEqYixEC+q4eRm/p4zLe2g1V
80aUm4Gm2yurO+HIr6oWzjSEGseIueQNDhEYmekAcg+SzzXrmfWatcqD8aYj3Ni2Wus+t0l147j2
lShdu1BEVD1UFKkPFHT6dV5Z8iPXMCNPZ1AMc5YJ+YjnTrFNANrjuEle/EBmD8Ng1/ChgWeYFLrw
1LL0Iw8o0YPgoSBf5IbWbDhnI0jOWlNudSJ9YkmLF7O3javcDHFWhawp43I3mtVd7zJvuDRWkG5K
bIvgPVxlm1kMVQGZvBiIFKYKrsZfwlNfDcHTd1McrwL8YJsn49t8IIfwOwwG4RpkV5+UaWNKSznO
G8lFVy9y153mllm7UgaJnISxu5sYx7mT/90oE+0YptAUGqglycEAKzafMvzf5837GpkdUe5lLxXk
RCjlI8o9/7MGOIh+DASVPphUuyNyaPOC3pCnij1KX/2XNPLHNlfFlzsWvxTXqi4DmslV4g+ryiwV
ZhKUObhq21O3ZcGHJ2x6HBV2y31seljGaUD3LRiIY8kxI807DcOgrkyaaRs7tNQ71cbFUWLomB9W
dPxOoflhCay6YUPDv3DEzUk7cXPlxPvVqz9i2jV6FlSfMjEeB1cPj/MZ87m4vJMtyMNwiWNIKdeF
ZFmKMefSxtJdcCHpqwK+zabRTP1Qcke99EWdr0qtCj9aPmmdycpvo8Bm6gTdC2UVeh/0d0+pit/E
bHWa64QovCneeJ1PReZ/yctUvo0N17kdWdWZ4FZnZRjIjFuLamEG7PIt56UTbkjfPfHLi1rzPIIX
kDQnUnG2dR8H9zKgSzafAr38lDqR8ZqjF1zTFyQ+NWvV61BW9XJ6IehD/gvhPEe1dsznFmHDPsFv
uJGxk3+WJwLX5GdqhdHGR0K5rzuquW2Yn+1pf5/nxtIYXdLfFajIVq2SuIDbnrYJ7wqBHMPSMWW/
TmByr4e64A2eNg2F4ISU1atRqsZjJJx+F3z6atQSUM5Fk9dKcac2XdylAfHfs57mJ30NEZOQ6w+3
1MR+QNUIozmOQM4WdHfnh/MGGXJ0hO+3sHqb3kygpcRispGu//fR/JTQnK2Ze8khLW29I0pk4L5m
0MeIUU0vOjNvn1lEeMsiEOgO8iRfEqZlMMdQcEwyhX7na1MsgsE1rsq01sFC8kBXoV9QtiMsm+LJ
QdUKlrCdTG+OWLNQ5QsiaaeiAEzrfVDX2m3edLEPhUHr41XsJTo4hzQKT7mgbtaCRTAt73PMLPUw
b+icUvGZNobVgwqdd0rH7TdQPJ7+nTI/ms+bfwKu5H+dPD//H4fnp/OmoY64LnWw/60YixvLZ9KS
ZLQpar+4+V0fe6xjYaWKALY86SvFbT4iPCQnmtWc5mfz/vnnIekNC1tHxzY/jQntudkNRas0qp7n
Xf9+II0xKgkJQWTepxj9U1aiVOAuyBuuVrexoPCchcZaxV6/h1mKWS9on7OI4n/bt7+axBFvZmPS
5C83reF5z6UEuFAy84EbNlwCoRorXKEDEeXGr6qtAd27A0isZHLzWgIFkPnVjVXKyO7rxzRJ/ae+
qw14Gwm+GgAFT6nZckuvIdmzlPFkVD0JoYsnVh8N5TLs5/PTaPQfPUCYm7KakKV+3j7ZCBxCnyYo
5GVtlZhQA6tGOZFw/qsL9KPuF/G3RxN0kVvwyYi9KXY1Hiog+FG1M+syfixHAvk61s/PEH/fI+S3
Tl/5byZMha30/WYbFWP23kc5WM4k/ZSApdYwFwLERyrrtkwPn/2iu6h0pT8dHUAcTn8WewBYbko+
Cn7N8ZP8Lu0pqfVHWQ3MV2UXrWTyocXC/oh8rSBlBY9rWSAvVgalvVt9mG1UA6TPHOY3Css/VIBs
J0qruqpSbp7/rQCFg1Ye52eJSr6TRdkdPAj5yJMNMyB0nRghcRUtFQOqZcVDN9j5A2k+2sbtKmMZ
gmxc5l62VyPK0JGBTUgW4dQMnB5SZ8OVZQpgu577qxny4LtxyreKHvc9Zc20GzTH2cKITZ8h1j7P
J7iTqT3qiuJp4HuyhwAcbIeSGCM38859rwffcWXXC8pG7kOgw7RoqyHfBGHB/MeggjT9J3YiuLyt
DaZr5J6pZd+GWie5wED+oHR+8YAzOF3WaZw8OwJTIFS547wJdQNqn0zf874nzK+fFjMVNT6QLKmC
ARi96doREwhax5ZfR8Mz97XkyUtrLGqIGbV8IJZEv6O77KbvZ87Xf2j2RjgN+wm3pboXyvMQdlwN
cRD9alDPDPqI4MlFWhBq+jaDB/PcFXBWPEpkCd4I6lGsGw3vm+RDblM12Qi1aR8jSCZMGTL8mKN8
D22CN1OivDeRZ9TviaYcRqBDd+mW6bmwR67daT8r0icPNQJ4z/Ka5QB35k2PpGkRpYO3AbBH1IlU
GnzScrjOGzRmMMKwOKOAFfsa/fVjDITzURS3mnkACRTpRyss7wFdLy6IzPmT6BKN/rShQd5t4IDF
q3/7SC85kGRxR3lKB6iwafPbfbP33fFCyhELPB2lgpPkzsaj06/oPQQU6XFFlcqdwsS2Uk04AIYp
lqxKh51VNW/VlMMcpgQ34d5jHmBkybmVrPrb8JtbRk05dagv8yNtehR1IDAtt9dWQa88Bo7sL56M
+4tPy+IyP43apqJcUbymQNIXpMd2V4uewLXOSF2zIVOshrZN+Tx4Ou/rK+UPIdRk61HSsnJiyucY
A6evrTMKsUNtCTKfjcre01k1l1yGAIMUtzkXBPFAI668Kfii3AcjGVkD6MuDBy8Fel0Xn9SmoYeF
A59SdQihqWSdquixwUxvjB/KvLBWnSm/vSTILtXQ/07jOHqmOMYaKJdo00bxpYHHWYIIL6tGu5S+
9cRM2+XVi9Gn1m+ZS0MEhKWFoHRWcAPzJfHR5irtG3IZU2VHgkV+bsruPzeVGD9abMBC08iuVUzh
4GKHOFsPARnyqWGJ88/DYfTdE0lbZaNyAEzNExQc68gvf6wzhU+rtfpHNekw3KjuH7SEeYZhlQTC
pq3GbR6aBWU8IrIkBT4pCppCFIFIJmKjYF07AIfoFibN9tV8YN4nWYjyLk+H5xNloMIQnJ/7RkpA
JKWHB0Q4/a4Mcv2sE0NDH9Loue57/Tzvs9GW/3007evS2gNtbxpr4LIm48u08985BWs5tdLUw78X
+HmV6TRwBf1By2jG/PvR+ei8SYZGW3st3rP/8bP/XoDGbbfw+6iBeMJv9f86T++8ZeUD2/v5qek0
FRoe0aYELaBmHH7+FjRZ3QK7Y7+0RO1tzFqYZyhRjB5ReLUCpTtktEvG7KJ0xtHxEVsFLH13muHb
67xvOsBcptxXOsV82li4/UY7OfRBjT2nLoi+IYB7HCcjeMFY4ysOqR1J9cKiygkL6pujJHFIPGCl
+Wo85bU1I6QMcYoFsC9jf1M1bXvB1wwct48Oo6/5Gvg/TDC6lUVbvgwDi2hrWGf+73ZQ9asK9Oth
3phACaRoxMkWFs2dcDXoAdnuhsjxWHkvlas2j54ju7PhSbDk3bfVxx8Knq0d4nbtlpASWJogs7XM
sI9OY3bbHgsNKNwTY1301jSle9AzM165QyLWpjdG+LKbFeQtpBS9dajroloz2hlLTa/T62Rcrkqg
xIVsHf6/9qGqhFji99eZhTf2Jcubu0/IYtNo5ks6tnxOldRenfg5hkIFRg9xUiIPJWHLexb2KJcH
fFMaJVJTHVZyDApSFrGV9MinULPXCwc1v24CUcoQt2bG0D7aA+QhkVInSXRXuTtolbdpY9YrT5TB
cwCJ5YCuxmatzNGyKogfEflbND2rEiAWqRes52NN5CLPg9dKHaHHBVIb42/dMOC2z0/1eZsw8h7m
zX88B4zHYD8daTEuHf49tZ3YIc1sOuKbfbYysMIvW0THj5BGwsfS5A8qovqGLz58TMe0P7G8/Tk2
n4WzanTJ3fPRu/1sAl9vVn5DDNW/ffOjccStnlfdf+z3GpDRzrxRfEn7Vq9oQfzXK0V9kDEzs4iR
0+kU+mUgHoIW5UnU5RrkHLU45q8GBKH1fOW1QkQPxJtdcT5f0Sj5n2H9OhpmyzyE8vloONbK6mlu
Qzgp1tRAaGGSs4RNq3yMqIruhz7+bTjY0AnzevCBEzzEfQCr0043PpOsRVAPwwOtvYG6ZRNugd4k
i6wbtrVb5iT68J0kI2kKp2zdWzZE7rks4bc1VXYURX4dQUqfnKgiITfugSgaxMs6RSHT1bxTHdS/
h+00xnimhKG1r6W/no/+28wvYxevMR75u4oyF5IQtDLueNtBb6KtW4bjO4ID1qMOtQybMKsqCF10
HuyPY5q+ik/aEKAiFIhkxpxiHK9joD1nwNu24Ai4hyFNlnqaLAJB91fvhnahlimY55bGhJeL8eDQ
5AOAeGv0XF8PGpXsItCG155iHMaAzqAJlQ+kAG+nENoX3SkccvickFRmzsJBbW+xY0Chnp5GENtx
p7Udqa3+l5bo9cbzlfpF6Sk+SvC5Mu/P9VdvqP0bWNHgaHWEJ2WOZr9J28B0g/bkRPKM+UySxAqm
utxRMSm3iHO9ne/F/aKQrhHSy3LrXVc4KEySdkIYDwYzLI0GxLTJRLAGtEsWaqX83eV2Ghii/ORZ
WalCzyLbRYzdk0T1sW8AYCP98ryc3j9UxmXK2hqBBuf826QiqdbJhKcvLaEdHF/FsO7NW7XPgPzO
u+cF57yxNKaYxJLSSDeI4LVIIdwaSaO/QjQrkaDiKDb1uHqlwzXvxpnJnAHa0Yz4iGzF3gBDQE81
ET+QaCbXmfNh0S2lDVHf/sf+PDOh6f/n6QmKE8ql1SGP0/GILnc8zo+8ISRjsknROg3Z0YdH8bO/
i43+SPBJGSlflCMXI5/Hb1y7X2HAxSWy5MVuwQyEpWus4zj2uXHEO91t4tc67d7imqwKtxzlmXFQ
gmPkjZ8fqXbRU1fuKSnMqN9e4hMJAhpzhnKQegRjtgH6BZI2OwcdA7/J/IgaH8hhEbl0YgOPfWER
olvmk4tDNT1qmYrRZH44xvaF2KqM4WI3MPWgtFkQG4MPEhs2I3lbtkfVZhBjqN/XSgnZ3rbTq151
fIlY7ZDC+OlHWrNOvfred9hKVNeku09Z/JDZ2YYJnbaPwqA/tWrZn+ZH86afnv7sKzqS232AK5iU
KAoVMvZOrO3/bgxobKcUfj6t1HQjWnFKM/KjJyO57TuYFgWkbGipe/yBf+Lp2bw/zwiD03Bs+DG3
1gGEVOYZZ9UZvXXT4LEsROHvmPnCkMvoDKhJ1R0APUF37BeGno+3vGz+zFT33uRNNqrRI5FxuIsh
c4+YsN6ZCuJvNFjrf+JqT/axpb+RhZGeLEvC8dcHLiev3Weo64WqqPsqjbZJgeSYEvqh0Gz3UJr+
K0wOjF2uoa2j2qX33NkFJvmGBrwngWiEykJDyr6Y0Oa5SbOyqnJ0HhFYCQW00j4krFkLnsJK7feZ
QqUv1oedoy8K4qxXcahFS6vRv7o2fupilxC9KEasreyNGhK2WaonrotdVeiXzOXell1IMpokPVyK
rVohycH9vhlt/KkaCMvRGK9CUyYASn9Rshj+t+/py8HWNSR7XwXzQDwxDzInqJLAoSImFQjwm7/k
/rDSEyYIubsfkqpe9cW9KyEyjXZdMNMJfidVIffE59YLq27qhQwAGkIiXzQEDi5iN//0KrEaUOEP
fJ/iwMkWYWjf1aB31k3QbRug9at0ondmnbcPO+7aCojGZcCEeEioPXc0UdzefUmtol6qWXaDeAXN
KKrtpRHF0apmdkTuBhRJuCGnMYYt5rkxt0TfOwKyoMSnEclOjeIqCnXEvJqf69iwFv+HrfNYblzZ
ouwXIQLeTEnQG5GULU0QJV1deJcJ//W9AL2O24OesESpJFEkkXnynL3X1ss3qJb9Vocwlhc0X5Oc
FEq7ImMgrRi9C+KnYjtcg2h7lOiUfW74Gy1SjIcOY+8Y2puk86y3AuqIOvfAUXFfgIm39yFsccKb
m9QgodAFtIpB+8OVTfFeMXWkUstTRvvcxeD4aNDGX6J/vNjVD2iTIB6aB4wNz4NHzm/fb+Laa98T
CXiZsec6zxFF5o46MC9WL5ZXhIcKA5sBZsCeaBgMhU6pLMJmH0aOvUokpSt5T23CMN2bJChsIp4Z
LKBwzWjNjAWsIs/B8ZS3pDNpiOOy3gQgVSB1dTT3kcXtWU3o/nci95uaY72r9Pe2ka9GWNbrOh3I
k0yZBTDxQsvKKOIEQHs9wq/MY5kd68j8xwmBOVKSF/QaCZJBq7yD/66n7Q8t8MNAxFA4qJeiDP5V
GdKsSsb/ZAkPG6nR1SGJEWQKg+IYoAZyvlRbI5bGiYfwHbROjTOgp2fRo/quSmT4qjm+NIMhTrSv
ViaQZ5tidsVTQ8IooWoUwf2biDzFH4JkP0aGck0MOm/Waua+1c54FlLitXDZkGNFokLtlAR5cXgX
rqdsDeSD4HHYkVqjw+3VMA5zXblB1lA+eByx91yOnr2u6m70u5jzkOOiCUvkXg8n8TTaJEbCkR0Y
Mxy0zsv2WGKeaZMx+zW3ZYQUpoPtMipMIWGIZKvEbD5naJIxJFd7sq2TAqSoR7R3Loo5I71Hl1Kh
CAwsMsAIvSbdTQl8CsEXjr/XwBrhofdte27VejwGsbeWZcEJHM/vGesKoJLEO8Ct+AsKgwyOYeYY
IXJMYk76AH1hKAdtsc1Up9tZpvZVMFy5eD1/0ATXcpuaXfZCZRuryLi8rWTQs4pqqZycSbtOLMZP
MWPAIFt5Ld3URsnKe5aI4okp4BpD3KZgEPGUlXhzNDEpF7IJVkXVeLRQWst3Gyo80egTZIjkL+PC
5mLVg9yaioEUOxpfG5uujpETYz88G7wtZsHmeI7zcjoPSUT0xX/3l4+6KVV8guOV3y/0Cvrlxkhq
YEWN5hMDDWl4kgfNiHdSiMlH+wGhSpIEjvD2GrBUnF2wojatrqPS2likPHOn0cI55IgF0N2C4k3J
IFAYh+qh9jKiU65aNwZ885xnkBTbzkQ/mjmHIFUZz7PXb0Y2o5Xm1VijGKwC0NmWsTcPaGzEShgX
pLN1u947msSaLY6CQrjftYQab5NGvgqqdG0jb/SzKlBYA4Jg3ZQjIox+7o+lNVMrQYZIAK1SFElB
qJcQN0/PDD8IhOkrBBnBh85uJSIn5BRSXidtehKxsFbhQHJPoSjmWXdheCkhbV4B4SpmDVRtwJEs
7ztjTipmE9xCSfroVK4P5lQI01smZei4d2bU7MH9V5eswzkHmxCjFrIsmXMl1zXMq8DRxFOQyMvI
/9qns7Yjz2IDV0XnV6z7E31wpOkS2A/eLE1mHktkyOKLMjIzwW3jct7arfUh0Q6irWlLPNLIfFom
CL+9mmHquo2oOSPAuqrPFqaCs64G35im0EkYIWe1yHyJiDLeMUpCAcpuylzPZjFhDUmRbyvUQRMi
oCY/KoN2TVPWzw49eq4U3yBS1K0x2UTshOhA6ZMj9G0vaWiMx9L7rBg1bulQ8JRlOjpbjkvHVqn+
CYLc4UziNUy3PO86WcVPq/WXkcb+nW49Ik7ETasWkJ6fB0P22TTWw63HZA+rlJfGEMaDRU2si0DL
9hE5mneDc1vo2bfYqu5mJMi8CnSF7BFkPJWW0W9Xwa+NEqbzfM8Wff3UDLGDZISrQIRkE3eKRBce
OaiXauyUjkPCUhNyHMqiXa2PT22ZGZflRojOuCiiqtat5uUbrEP/+4LNqI2ZwPwfR7PaBg5V7vKf
//ve5SOjppGaGOCR/n/fGuFMRrhelH7bWsYFPxPq2P9+sdPp19omimP55v/nV3L16yRJ276sw5+4
KPoNBcMmBCn6F6tzutIRaHw0HlknEp8+3YrOXQ96bz4wOMKCi8z8pnd6s20nlf5KCHBAxf3JNitf
kcQPJ1VdEf2Kn2d03vvYcVnvcno6o7oKCmZ9+CSu6IEoPrRIPEVcBo2pRsfazGEbZVn+Jy/IVrLQ
IJ70OqGB1TkMDEj0iabnUc3ozjS9dawr9YQLznuqelV/YUirIpQVynG5W9me5+OAjHbL3dpWYI4J
XG1oB4a9Ogs+Q8yjZ1vkP8zn+xe68PrDyndl9BhTN3vB1529VHb6ryuV7rx8ShpqsyHjINs6Vniv
CQTMbZnT4uv+JZ3n0MLVW2d1mK2q5h8CWhmpVbOvIC7gEje96ittc5N17xxJjlgbOO3vCobujPTY
DVCHbGXXMr8lF9JBC9/14mEHad29RyH0k7pQZtQqFqkIHjUm/q+wx4aQJlW3KzuKs07sQPhvwlr/
7DVRck7nsukb85pVzTZziCwltlyuwrzakRKiwbV1pf3XxS64sp3wzQmoKQH7ImcMGE+jlawrwgVy
x/pDDMU6Eu7e0KP2KQub/tUKESw7DDHR90e7zJn2U5uCRCx73a8rzAOip/QPKHrfQevfTMUii1BH
hl5eCjN/MCl6yluxG6aac3O3T9raT3Aolel0bLTo3ZbBp6ZRAWmlcihLb93L/oqdm0xQNMxjSvYg
3hDimLa4em8JCfJMgu/Es77WXnkT4WOieSoJSF5PGXg9JwaoUconN8zuun5suZyJuvqXHKYDL99X
S4GcC0OsSo+1RNqcDOW+oAOU9Qbmhhu23a1aKcdMgNefHloxwSGoDk7g4xneqvmA+2xkOJ4GKKWi
7o5yhHqAVn3DizjpZ+WB4hXFHt6TNAcqL/vsbIwcDdRLnJNhU7rVPtHtvzW5SODTnsu+IgjIwXTh
djaEwGILJ+AKwuhW05H0sukzbKAYfOd9xWnB+mMZD3so9nasI3IvbS45jYOVtjYHdEROs1V6W6zy
zvtWpwty9UOd6a9Ijd/bGAIZ5pZtmSOea7M/oWXetG44Mt5+M1kw58MJIp9zHM9zu3oLhXFTY6t1
FXmDUWJL0pe8R9+swrY4V4pztx3v5ujKgV7KnJ1Of9Iivcg7dNVY0kcemMLZzRM+D3eo7gUp4V4/
PMeQ5aiJ8OYFlPI1QSbKrWfpN9UdfWm8kc6EcyE79nH12lNzBSLYnIrM/CF49chFfuxg1vVe+6Qm
TKkiUJ04nxhUx/lHSeGMuOq5y2pKro6Tvqux1fTqwU1pBUjF+qxNRgsmBDy0YoSM1WwvjCtn6TPB
IU9Orb45BSPjZm4Gzs8XXSC5yrisVqVq/oPhuVbbv0UO574uEL3ZrD4MljdKwQFhaFDkU+b2jewJ
p5Z/R9U75Fq8sagAAWP45GCC5h1s1FpUNglrYmrLY4XVNufcHmbajqV0k3j6rYfBZznjgTDbYtWk
uE/C4Oh+9oN9YAig2NNj8vIvaQ5vQ2gdUMGtU1JNh9G8YFjcVIzAw5bRF9EfvJi+Z7U75LvbeATt
BfmawZBPesY+H3Ew9yqJrMNddeiu9xEtEwMbd/vCJgIXOSAF9JMJ7QQ2mVNrrBN5mk57t0u+sABu
UrO8OpKvOpWFYIXGK5YnlvPJLyN7I9rsicv8O29ZuDLGaXHEqC65ZGp8d3i7QBXyhxaoauh9dAMJ
4zHH16K87Vt1ZRniMBjdua3Ng6Yp+1JPzo574fR0sGChrZ10Rg42fws7N06a/k+lfFooBfeVxtoo
Os3XdQWSwXeja1+1m3J2wls5ZVsUog/LkvXKGTFddt3Js7M/TCsQWRohwv3oMtjqC3X21taIw5RJ
wgkZxX+sDH+mFm+XjtaIpvEHwqOQC7b4Qo5+qGwu2lqgvXSYjRsIoiGFz0JDTKArx3pzdJQaYVTw
LpheWrf8Qhmm4VEhBY6XvvkzWuNRYAkrvfJkfWMj2oZVf9XYmHB+5VmEk4LrclAalEfnshgYKSi+
2ZTEWqb9x1hPaEJLMKXeFR/NzaoIf+Kkh+Qk2elDDAoM/UA+HcNwm/fT1Q7MGCtZygsRHYvGOqs1
bgQnZJMAexC3KwYZL4SPcPJkWtm739EUvRthcp08Oq/DvwWVEgFr60a8I6toT0UY/uhBsE2HlNw4
LSRQeLhaJFOJgv9uo43g/dbQ2ujqFoNAfTE5vrqKhpE/30zXqkMVbqOSQB5M/gSXikWDwkobLNSh
e9K6/i9HFoQmWgPNJij9JkpuZqkce6M9DG65n3cbNQ0+NKXx3RxrjKO+jSaOI4fOnZ2R4sfesrOZ
1oZ6ig1OER+dJJfPeUGudVcHzdvWxlPaWV8GkSFWByyh4R1bRSm+D/GnzIJ7YlNCoNHYGJLALA/R
/6SjYzJz+QnJ8VqhiMPXn210PNIKux30oBWNgwPcvGIy/pqB9Y/dC+yU0nmUNFy0AeUdrJcPPRtG
0GhZAcKGxpVp3Qaz/4MYgG4hrbNIl4/R1D6s4swh2F1h6Q5xn+R7Y+Ld1NEUiRl2O2V6NW3rhjBi
Uxb9CeEa9vUGHDmdXr2kMSjT7ivZwVbYCSpb6qrqU3HTjzvQK6ChisaxC/khGC/TlyYbl+tmf1P8
nfTKrthT30RR/DsF8c0l0HDFIYNKwLBfTYHNuQDiVUtTrBx4DkV8jVWmhh3nRFF6GzEM2h7Apj+S
9LGzMnfHMSXwvUa/6sVMIbJSeo3pTxHJV9Uh1M2I6NRQUOGkuaqxEeOkmHa2rf5VqxDQkr5BbbiO
sctYFOMh04ogXdmKDgIY2+gfC+KNhULR6GmkpEijISyMXb3RSCfq+m6NIcEgMjVIK+JL1I0cop2M
5bZNGLZijEqdEPRlukU6bGbblB+b8IMmGFKGIPZdZptWT7epSGYmo5+btMTHtYxQ82sMwwHCSsbu
qeUw8YA4JXNU4A1SlmJHtzqdCr812WBl5aP+I+tI87Hw7gwTNH7W7FvH2EiY7zIlLF7foXXdamWw
i5yvgrMTjMqDjSx6KPuDXqjnxpi2UfzK7z6nkgdNro6qjAAMwzsr43Es+buBCYa9vQs0Y0f+Fium
vpX9uB1cxLaxs62Schty9q2AzOpsZ9L1jXLcpOVwICt3n+Hc7Whj5Il2b/ntmmFuI/QBONn8bHav
C2UvLeQ78qWglzuyfQRo02kKH8K0Y8xPc6chrZ4dvDScTZ9y4B3iPbOEjVqaCEbjTVhdO6YgQZ8c
GtXbDpN2COZGA96BEPcGx7xtRrI6cgP0FioacF5Axo0hP8G1dhrI28Lut7EeHyqi1Hq7QiLW7TSn
8c1k3CqxvS5giUQFmcO8wUcaUYKugVM/AbbdDTVh3466wd60HdFeWJyVATv6Ujo0hR1odPZmEMMe
fMZW6AgqSndXwutXAneT5OvKmg6ehkUTlG9Ci8VJrnEuNxOglFK3URk7e6UFn5ro/IsxmcStAokU
7WkMzdPGVDmAZQRFhzG1+pw71qP3UJ9dEHjz10tH8R9KXPoko2PNOWQKhuds9Cslu6SBc+AAtytt
B2/19BK2/mzl1oyT2hj72YQ7q6Y6f348TpTsGSoSAzX6UWvu0qo8mEBN0gZh/mTtQ+jZHNCPnZMR
QR+DpV0Xhr5vQOqXXcmJQZ5CMz+nnXkqq3gf4lwJC+O75Gyl8eaN1HHXWtbOzgafmnFmD4/kREt3
kyqqH4fRVdKrhe5Apoa6d0kvrZVDDilWtb7TdPTTCnS/Yh1Tr6Dr5x64fv1e3UtFHOc0+ZRnxx0o
69xVavwzzJqWrN0WVJ1lb/spRl2Qme+ylGfczWH9OZDAW/C6Gaq2ySdlgwQdx5Tiw3rgNfXEbjZs
0COfLLhlUCsVXLWIH5YbXJR7pcwYdHXoZjPFOCRNHh2W7CQ3j8IdM65P5h4mvIlK3UCKcS62SThF
wwz10iDJc5E6rfIyQEycOBdhjY9edn8YGuGwmRPoFsTyciM0a7tAOBplis4ZThGZp9VH3+9FS5c/
Q+2/pMk2TGpOk4XOo60yh8BlUqIjHFX4Awpaq1qtcNYdxd3EoraKA6EdhVFM16E46flfdHuYykrS
crsxSI9WNn1hLhw/adYrT27klb6mAkGAoo3fhB7AIY8UDjpN/1UCxUjCAcaed40cDr3JfLMkKOE1
wfpKEvEf8rdr1ntPPasABs7krr3XfWW8WrS1ESq7vqaHhNaYrXpeuOZLGspy10TKOBeKZNZBj2XC
NHxk2vhCMIxgbJWpxdZuLoxCJQEXc+78kt9B93UigNz7Z4n0CAc75T0EajOj7c+Jp8vPZhypRxKa
PbaLlo5MHu0oNoetwirlL1gaQI/RngVqs+Dmi6IIjyAdKMDLuFiz+pAvrkEvWDJcHTgltPbtEc0a
qKF1bN6C+Y9dwLA0+NfSycB5z1QfGakpWtUg3XEEf6oUzje4EdodZkSTpYIhfkDL/vdnZToRrrlX
rzniYzxohoDagRscx+iwO4bxLNUZIBuIqhXd6st/N0XfjliKsyF9z3oO8WWTL+bs9DnMYciM7b4J
Ib6aRpfNm51kWE3Mo68ErbvOlIhiZc6m7RtHPhUqu/7vAxo7SvGoOQba+BPllXVNMF52LtamuWcT
HRpo6wvNGcZzyKMheHq5aeoGC44tB3gQjkbjoZuqE4kbB90T7dPvEzMI98dyXt0W6uloKgmVDDfm
nVN9d9GzcA+NJDgtN0ssVOHEf4eYpN1Gm+lH8fxV/arSzLtaNuKT5aYxWSaYvRyXe/UsYKoK+2ri
Od0vvJiFHFOh69wFMvzbZHpt+Pdf8kU0an9qzynZr+Pook2qwjAsNTk78ZvE8kv/e0i/991WneMM
h3C7fGV5TEPg3An0jOlnMOa5dSNVR1hJFyZhM14x1P50riP2Y2/Mk1IVtTwMbxSSnqpsbOSI1wUf
VtfZQwxRd1ju2aH5HdV1j6OvGTAMGrUvZiZWZ5qvgsysPcGE3rmz639ywlx2y73lxtKaWvjLh1jK
a18txbp1R6wBSWW8Q7o7T8Gg71wr7O6mfu/FoF89i1ErMCJ42GSnnku9qnFahqRQ08ZfPs9jP6gB
VsGBtrU2JuNT1AkkqOjbl+d3eaZ5b3KK1REi4m7AxmvrYjsGnm3idzdREM03vRkyo2gSC6UXMhhc
w0HjR7VurJIB18JyU/dYFXTUpX6eZBDbSNkptkFNLzyfmsS3AbzAvBIW5YyMH2UavqRF9KI00ZYQ
Q33f0QvfIb/Ff1nNTJ958REp4iunow9HaAoXqjKQd8zPRqHTHQKvY/DjDXtaDPGrIIOIxUPefvH4
xGUKrDu0h1qenBtT0WRrQv5aifmPjwO09G7yFc+v9EQm4zVgjb1i2N5VpQYfe0I0UHWhgruhlL4R
kHbvtpC5516uPiTmhemNcTHV4Z/ZgU/frH+JGoyoNqX6vu3hCAjdobFcLe9KgtMC4r/ajhY+PLtR
Gv2uIsesORjsFLOPiliJ6C2ITBfhe/KA3HdstWk8xvAM2WyLHP18QpJjlz7FHNgP1mz4Neabvg45
Zic1GVgW3GI/0+gPm3Nl46kFrIIS1/cw8UuMlMzFBRzZ0LM99znZZ8D/Y3KWT0uqlluskeVEw07z
CP4AbLhGUuecfglZtp7FG+ZNnDlEQV9N7YMX2doNJt5xQEwcw36b053asbP35Fy8ewiU1ZmHZ+iM
YcmDzN5I37rSYRL2FF+wSdeXgjf5RWK7OqUN0hRZquWFnguBpTRUV7lXnesIXB7xWepu1tGdq3ab
xo1OawXJqRNxqZqGaOgR6UO0wW/gYa/Icl5y5H9Hu1bc+Yxff0u/NdA/OAsDyE0R/LvC/LcewaeM
UiZPSROCnhKT85S1A396ztO2UwuzOFWy8l5btzrbmuG9OByRQoOUdt0x1H2DANLvPWBRpCOlvugy
A62p7e5UTWvWxYBXNWk69Qvvxo2nK6H3hjJYSW8xhMMplE+eKe+harVHJFsdUiITvdx8t2CLvui0
yBwqILW6jf3gHOZHDGg1GkWEGA3+gV6b9CWN5JntBrWdbJSSmZN0dq5f6qVzaFMkbfG84xuKQcOb
2gxFtIvXPWvCYwqVpwd1cSLH2Dc4Hs2dLd4lmfvXdcqfUXpyt7webZaV+w5eFq3NJDqAWGz3ieQl
0JG3yABl8vIqRppgCDM3p8bkS+sb6vj5x4UJMESjiroL70YCiMyyOuoqbg8ED9n598WC5lscIXxW
hynot0OfHsPUDQ6W1Npga1ek2oxAIQiLm2fX0//NF1g+kl7DWJCBo653/UqViqKuRJrXx7Ixjku5
stxU85guzON3s53f2V4M0bZrnkskZjj3CxqgtWvf4zwwVlbeNvsC4VfAXAbGXzEeHJUp4lKumJmH
G5ORRkYxuF7SnLVOMxmpjjsncxK0ZSR6aLWdYpgEUlk59k+CSxFLGzgt4P35XCP0duAezT4EEzY+
gkp7HweRPKmVuiVamaT20CA1pQlHhyNSt1+AV27paJ8qfdArqOb6s1CcaAsj9jyIOj22LQmaplP2
Gyy9KBhdHfZPFMSPxqSuZEaBfht33ZTuoYwjfs1vy80SAjhLFub3qKfH35mmoSUg72aH9XO81pmb
H5ZF+HdBVVMPwFKGXmRZTwdgfYreI6vrxfj7fu4tL98BrMXzrffy6bf+qusfpcExpUjVuHjzDQLE
4ux0SnfrNURmy9Lwy2GrbIRlqE2M25jH/Dkl3JBaL83b8rk8H/VDCq64cuEiz2sfiRrkkCwfKpXV
XTRyjKRIr5qw4HzHWJbyLLMfnukAKSAh+CiSwX4EAeIA1rgbVH8aTW6d7bUs168h1in8tJ7xHo5t
xHT7o+bieO4ASeQksGyzDKm/xbxn0ybAOVK6rP6EjG+njSmhMWV7WADfKXPp/bAuRu8LTVj4rBZ9
fLeTEvlhgBvUBVDT5sBeVyExRRdAgfZpJHKO+CgPWAUtSsQDAPATxbssn/OADF6GJDP2ZWS9LOVb
JKBxEJ106gEV7BOWkdpFz7S8bCLO0KLbtAU51pfimKcyuNqg3a/Y9WbcaeTqH0TAGvulhAlB9KhB
kh/I1ZVPKmXl1kwE4myz66ONBXUYCzgDiq6gVf6/Two6PPou7lIAIMvKZc2fEYrFFoSx474kWjQJ
Q0orQprFSBDpSlaG/m/lPecyDIFLPob9sixBy00b2956qBmAxSOxrmuICYfG1p2jIDTtKZWCZpxD
I8XJBdIRPJsvwvrG0dNsumlWZxSJ9wTRT710abq2YmpsiLHpypiA9FqzMeqw/JrlK0Btc+SMx1bH
lrWqoeOx0dbBUYsZvQ1VCoNcUZ9VMMMnPU7Mm9NoP1HMCGHfm2AuVxwxbmiIceiT2Tfz2ShtwDG6
gdxZjf4gcDPYmSOC+iUQGU5TS6CxJNm0zwmSNjhPHOgL3ZfiI7awUnXkY22i2jqG+OI+01IBcuz0
xT2n4bGdSNk7qVNgUdsZTCXm5avpe7EN0Qbh+atbZEvweaYRIY/rhaNvp1nt5xRAtJ7q7K0dcA6T
0ubcdAutmT545F65rQ3sBB4L+VowaSOYLaTyzhHeDaOFAzbRJ4TA8XVZHswq+l5evEjQ+m0iM9xS
iHo3Jf0Qacng06YYbrLmxFT+DZgNJ4iwvlm6Yt50sjcmQCozy3SkJW9lHRv08oALPdNONcAQEIH0
4ey+oMvVvS2UPSfRTqPeZ3i4YiJg1ODFmJ9t4L7risrbjkPtZk/VF6mk4myrHqnlc9gfbw6IOfO+
ttyQuECerUxicuPslphr406cSLubkdM3mD5bvdRuToKT9vf1GQQC6dwWJKVAe7K0CNbrDBuPYoB4
eoN2tHDM8NKxi1CVZ2+kWcWvfT1Nq1Tp3ogWTF40tee/k5qm99gIChICcJMo9zD6juaHWjPoOEZJ
dcIBoV7NKVN8snqDCypLsJCQzJcEiMEpcVZp4aXsZMK4w3LfwrS/o2CZHlFi+XnoxX9ZNNpSfV4O
wZGRuHR5cnVtVWgUURuNn7aqZTTm4uIEDJrcKjP1HbPP3kJzRKf/RnWr/TEwUGFSYVKmkB1upxa9
fFecB1u8qoZXXifAi3scYe9Gnb8bsee3MzFSQYBJsDHZe0HITF3O9eSy0bq1xu5pyHs8r23LAocb
A0o53YS1hob0Ehaevh/6gaa3Qu5gTikM0jPfCs69UuMqcFJSMtCQH9nyrB6jSPc5oUPY65qWPIF3
RekXlBiPuFe0IjoaWG8zGARXN2lolVnObfAahy2OVF+lDNSvPDJxf/T5WVL3PjcvXTaEwGTq4uZU
yTptINXoz0vcmqSteOk6luDlG2XuwHWdl8XcjgA66LwUdTSp16B2EBC6HRo9yA9+qCt/FLWDWhJ+
RKrGC67hy8nB8RDoQFasXQXaIXLtgr+WvJ/lRiuYyhVjFlagBcjUA5zynBeW9UA9Yz9kSRgcAYLu
rpj3LxStx8C1mRG49XdZx/Gr66XurUrMPaLo+DUhK5OqjhKNTZDZXmS9geech+XWn+Ve4VYGNFBX
gjDni5Zmx+u6otfmmQXuF0RHYY2D6b+VVsUIj1EZuP5Uu74npq8WtFdm/GRR+yhbVEdD9W3O/Gvq
Dhg6DFPO3QS9hqMr1jDM3PtqBGxMn44+PlVzNGIjU+c1YGIc5DUQO+JeR1rYJr7VNSTrWZHy8Lha
l3qnCcWnN3rGQwLG2HjM2DbL3UwvJNxTpnwAnbxd7OXvmere6rweL1wX1ssweV/JmIpLm5JXO0Ke
3tnC5cXDSXEaUQvvzSYp1kEXGkerG1+QlORMrTkZ4X2dMUIxA/AwO8t4kBs7LLDLTF25E92rGLLq
DL7gBE9G7NK5HTRa3ywJ7D0Zjqc8VLJrjL6iG5TuKkhIsECq79m9GfpZNN+tOHoJEiu/p5nxYfWk
lgaTEx5UxRnf3Yi5k8vUOdBHsV6yrgKz0c+IgMGtKt3eTAx9NQUjajhr5JuSvdCbDTMZdPrRru87
MmYm+cMDdu8YKPNdHaXlJiaO+PcMEjq6+sWE1oFLbUOHpiuMFFgF3Z3peX3ghaHJOObpecImREBt
g1pZkkeXaHq51em/7XNdKelPS4laBNUsQOD4yGJYA4ogfZxSaKBl8JRYSc7pDFtqi2LHFrHxjt4Y
N+pcKHZubD8JiQ54DuUuq26fyaa7TWkO0LhlnsKxylkLJasPep8w2cmMaxtFJ2Oixl7eF5oNljhw
50ynZtyIybJOGu1shM7RI4x+EjvRd6UaFDudJw//HngaCNXxOtetf2U5lqSSFWI/zcEqejG+mY2R
3QswMVsNOg/4HfM0hOD5CxrAZqizPQTgJNsgR91imHejclL0UNDtYsP8S2EhzkuQ7fKRYicdgwZV
XzsEj/pJhrHRm23liG7xQ6tPfO+kceqLAtC3UTVNV7M5m8o7lL2NO1X6ZSmEbafDgkffWZ8PbcZ8
HHWHNIEETD9IdYrpVeqUZ79Lh2nxpIbQ55idhO8uXQSiQnRmabn6szQsbVnvW/y99JNr5o0NaRE9
FU7TI3RZInulpez6AS6E6CeydGNAQEOilB39WOkesfC0mVe/A201jvC5bkYD3HzBvvczJDzXdIGq
fXAJ1cHl6SIhuvaA1DedmgfrwpKgacq232hN1K57zjVy2+u9ul1OFUbplFsitBOUlEQCk/aWcNxm
skhnFKUwy+6QEo/LNfLTjt73QoI3JJCxXKWQnJyr6QVvpUvYWqg6yU5gQ4tBfW9Uj3TaYByiE0KT
/92QXBAzVQm/ioIgGh3a263Ar4IXoUthR1IfxDk97IKBkW/VqGyX2phDDP2GChQ+LPp92uNi9DQJ
Ey3p2OGa7BFHNuhgEPvLfjvk4h+k+h25WBoaaWkGuzaE8G6JFm21gF2QtDo0vICCzu8Vco48hlFr
vTDEUwYahEHGNUtd74wAlX1Or5JEbtwS5ULsGpIKhgVbyLLbh+1wbhTrzAiBstvoHmHtvAhE4/Dx
3HO3RJhxPLaQc9p7s/5OTQdIplfiCWXV1JDDD6hXcs6yqm3BIej0AaTHPeoH5nSiu1P7vS89Axvf
7d7su2cXMVDPq3szKrd/pLqymxxPfaOIn3Nhes6sXguCdL7BKOtCHiSp1HaNnZkl2gvBzvrRnMs3
UZR72/TKTT1h3tD0+JkYj/pQz9HY2JSa32uAdw9ru2rY6+UnGilRnO6o//y2C/Sh/Mjijjp6KAbA
vlMBUBGZjd7Y/VtRR7eKwe5RL1NYkJR5myBRmWRUMd7CqTyRjPi3c2bAZZ3Pk8w2OMSWBJqli0fS
NPEtFJif5iNoldH0a+gwrJRewKZ1sQPXisIU1eYgHihhfKTfoN21RuVzlbh4NjZmWHPrpdDrSrc5
2FD+xSCsZ7y9KDZjYzW0xZxlJr+8gvwAgf1Cdmq/TgBXMECt+os0CERPSZneQ+tk3JCLDbOR4BOI
5VdE5aNpjEi8sHznsPmTsdWuxmkyjmM8GNcwMW5mE8tjqiXupjY5GcB4Q5w7l7tT3Z5pFRuvdaDY
1yS7ozhuV3mTKbeM6JKTUBDiahVWnqIiiURvB+Vqp6Hv2tZrswTJelnxrOV66kdOF3+kDodsgIHu
0W1w+o4gQAlILde/zaQoRwtuuTSrdKGQ2ll6EJuzJDx4HvPsqGtnFweujKnX/g9X57XkuJIs2y+C
GbR4pZal9QusJbRIJPTXn4Vkz9S980Ij2L17V5FEZkaE+/JfDFeLF0PTqmsXOf4+EuVwdEpEItmc
w5+JywegOEhFSCOeWwPXtM2+GqLa843qyyyL5On2/0SIt9WrAA4qfN9zDGvinvN39rqgEs2qvKqT
Mgll4CLHMtv0+SYZES9oOlZOVd1UZdNuNUsn73TpZXqJhhqPsmyjLmVn32dd9tstAHX6nuZe21m2
j0gp/wZHsdH6JdqRceCbqcjfEIqwN9jvgKVBISxPQEETODFf2szSrkZlBTPyCGZDbexCnqNijH56
y1hB3Q5RIXL4C0tjzqpKbBZZ4L2Whf6FHdb9jf4FSpTjv3iTdHbIJidyUGllq4cGDDZMSW9Y3cK8
OzC473Opx+sZZMVTkY/HLuJ05oTDh/p2GjHZynnpj3u1ZmetbDjaTvXtEu4ofcoaPHZFmLJdY9jh
3Xmx0nBrd5jUM394599MTyn9kl3IenmKk/QH2RTtmrALYxcvtbmedcE9B/92RSJvtYe3Ocs7206o
qUlHCMr42lCT3gsroYPmjr/T2nTOSEPj5yyohxNbOc0Z7Snp4uYX7DDSOIfm18STIU2atUwAnKjI
aei+jD1dwtVd4kjLcV5ZTmu9MrhFL0cgN3VHOwJuGjZGR12GJEu1K5yWym/Gd7/2h9k4Gzb9CfWM
t5DUlqT8KVgF6ICgCPmeGQ9ZWWPBggCkC2fcTE6B5b8hoiOOFNovfpgcrWLUAlK+yVBilRkO2aUF
p7pv6YgqZyXtecT2UvSYyYlL8UvpHjQwr+ep1Usw9w7N54nOeaXZzx0Y3W2DHRWRqyZoeA1P0XKD
1A7x7h2i8kM61VgsyagKV5lnne1wLA4TdgFI6sxmXcp3dWvWdVMuWhWiRHWnv8CMgkfGFjxcasjg
huuepWViXdON8/e3Sw1KZskhrvYTUJFVyOJk53zNYY2v8YElm6Suu3aVpOOfwWXlUdUzZ0V/RW0l
9l1mlDtyW91NHDwD1LJ+JS8IlpzfPmaphBQDx0zdvZ859rML3+NMEBbc6CUDBgpxtUNFHuBxw8yN
XQOpqprBgWM6Gmn9B+tn86LrxppZkv+orthuZqANwPHU5Sxp6wGw0reI4Hrg2zR/gBHJR6wjzsFx
aUtHTtqTvWMbJJgHnQWQyiUs5D97m3rGjB07gFoQRx3y19KZUpUTJ8r20g317SX1eoaIat12PXkM
ruadvx/crEYhL8U7x+qYX5gr9Yed/sOZP9XBRS8j8OiBluIUssOTqlDxRyfnBiWoKlVB4uGR5Zy+
MaEwX8qQEOSsz8rnuuppxvNFsI+Ed/VrNfL6fkgyucljwP+OznkNCu+q083kgzDGfid1TOkEudn3
ozQd/AvJL7x+xoGzNqgoy9qHrd+TzYvBkMpk+ayBNsewPWJzG7v6fQbO8V0ffHkEoLhBrj2hmyay
cm7H5iGNx/a+Tx6+X1EvzwNWqWpkY+wmOARWwhytMSg5mIggarYc++AOHZncdUDaJtqsTea0ICI8
BAEWPp4NnB8oj1UKUa4byD80HpmlSn4WjtvN8qzxRHHvPmel7V1LJIEDUI1NifEYxQvKY5pk9jXW
gNukrjt/VS7n48iR4cnSQgN6MnoBpZAgbyZjS8gLQf/Ga8XBoPIm/9NrHnFIl7uxiNINXzVELGnU
7ufcpy/SRZwb4hCs0vK1bqrY3rixa+3oEjrP0uY7I+zoZ/CqbhWbKBJjx0oeoVPv4zutLKpH36nX
lQMRXe2Yrc+Et/LAyxEzgi9zSK/aELSPhlaJt3wBeNAHGyWdANuxnOfaoZsHpAfIl6s7DOKrsWZ8
2PsXMyt8YIxk8nxfJjX0WOICjDXsJUJ11C3eklVzVN18wW99giF1B8qsuch0rC+I/Och3VcECaLI
zDGoawMfehznBv1U8lNV4eYFY//Dq3SO8m1wN1odzvBlsemWxadzUcP2smZ8FrogV4WLV9WpPEaY
TvqEhwuCKIF+6soVITjP6KyWKqn+ieUhpwWIlw3OpPoDEhCBIDB9/DNaLE/0FtpNW5Up/ywwW/KX
0wOrNnd674cY3p0S+5jfvvlmVzA7wbbVVNYTTGAaQemMHrwJs+0ogcS6c3fJHJo+ucd0bqZrxdGC
gaXRU+ZL2aV3FbNL3J14g2EDcewCNBHfm2FByRdLKNjoPr/b4Hkyf1btp7B5B5ulkaxP9RcqpfGc
p057DbuQNlyGlIzmANlajb7EGrdvUUwrKerv0rEqXnRTRwiRQCqn2oP77xj3SaKnTwKlSFBMj106
5QfCnxh/JyaqNsqua+XJ9GRErtgGkTTvbbN/j4cUx0vR19euyJ5dz5rRAD6lyyCHPqK4L+8RRwf8
yvQAUHifb5qp5ZhUwb0mjfOzNRFzOS2ZT7FaRR1L/PBwvDex6dKd1c3XMUUeb5kSp3ldvS7txMqL
xhfGg/16ksZPFCLoRdRCNSIRGhGtE6zKvRtfRffM+QpW42wf0z78k01hcqswQ8J0gNihyo/YXJTi
KyJCeCHs2Ne57QG/ZYwTtMnHRMY0tHSRL/htmuztWUT8KPbzvwMXc7NCLoiO5a+x3ba7smF6DoKT
wFO14JeGlz2O6VwfzYqGTJhX+dFeGAaqZ11jsl4XZZas1Wvm8itPM2PPwXD8nergawWGslibOEML
g4Y+S2zTuvo+bbpbGJ0qPDnrF9imaoIQdcRxA3r/JyOiKQGOBWKHB9pdmMXPvNIg5Hc0u0J0oio2
c56J/hRF0m7tpWqaZWye1bM872amVeTdC6Yrl76Rl8RqD63hchcYTmIceqTRZV7fh8t8RvVY+Js+
U/iUUCpooCGzcjO7K6r6WX3vTMDsqygaulW+RH9RWB64EwYqLK7CuCPaowaCqkQgUehX+yyZ33Sv
qe50S+LuqeoaMXmWgyPLGGgYjC1SMLCrUOlZPOyY6llt4RcOrWBPcoiLu7S2D36pc2rsnbtKePMT
moRtbU5XyMbJGk5K/d7g79+FdoFYPiwAJ3jlRCAfcg31kLiGAd1utjbfr8U4kT172qgpRXbUPZZY
fYYnb4R6eoZjXGzkrNHhCJuUILYkxf7NH6jLIKRJwplIKfgCyMWsA3g4eueEoxP20PLgM0q6PVOX
rlV8glAI9t+vh7GbrdNZy/dTi4kdx3K453R34iwenmyAUme4z1QBpBNcjT6v15OTfenSb+/UnbVc
OQTmnT2ru02dJsRGZ7cOWPE1ALbaGGdw4ZF9YYeKDtAgX9rJKeNNGCNYnnGnJD26fJdB2YUxDUGg
S9CSJGJmbYAixAuzrIG9OdDA7etDxBAV6SX/x/2AzX6nhIdScKfvQb2IrSjt5nE0TpKAY2KK+afC
jOlzJDMEiF50741EjPB5JlPevWEKqM9+6R9U9eH5z3ba18TvkZ/ZhtbZ8fLowW27+ILk2V7Vtd1D
EwpT/GsEltUWwgPZdDBqsux3n4JQBnDjwICF8byMQZIIiwrwjuHY0VY/1wb+1xi2+WpyiJOHllnS
geShrALj1NNOL/zxSS0jgGieUjTPCbzOqy9CJn+RlUFuSKpod4t2b/yECCETNWtN9dLSVWtfkixI
LurQGk1gFNLAWI+hqD+1AB9MzfdiQpF6ra1+H8W1D8b5GplN8KJyoexM/9st+bctSSnHsOkRa9tl
e0hdO9s7ZuI/td5gZ9fZ5ig7jnV9NW0Ii0Qvel9jHb1Dfb5XX2KtDe6RDGWrcbiGcTZ9+GVpHtMZ
E+gQefonP9Ub+p3fTeLjcP//JIG3b0nqDvgvbKLVYhrJXTJ9TEn+R32Urqjoq+a2POhJ6N5rjp7D
/BP+CfS3s6ZxMJ2ZweBG3ICgqB7Lqlk4RAZeyqEjCo1zDZEd4icxuOWPfnihO2j8xCRP8Zy5GT2i
dL5zihgILeXYHdkq4UHdW7qFdcCXJGGpS2c5uUMWe5xCE4gMiSgr2xji+7EggZM4clB5OVu20Bpv
H8MSX0HIYsfM69/LEwli4oHVJFl5XSYOciQ3gGyhGQce0XtVkhylHml//F++naJ3GbQ/y2sOypuV
azvJM1rmQ8Ye8WgD0mTRr5dYA1IawoYbUH2UnUVMQ2rbfznhleBa/kRgglblQxjTG1/nyciRBLTB
pnLjX6NXOJ9hWbLHgQiAnNHvb/Fh0inuhWvgXm55p31i5O8KP9slIoMHY+GoMuLHeR74ZoIzxhCl
DVczXCRI0QBLkEnNCR1fAtRjpGFTxCjptco5pYPXnepA4F4CLBOY/JDCSU9xKcRbaLaIFPCSMgvJ
rpL77t6pw5CxuPWHdaE7JJWHxWsZA+am4WEJj7md7PRIJeXfYabTN46WlU89LsZu0RuozVX1NWoI
RlsD/BAfv9YcZ3t41Mj86W7VDEQnkaf6V2ha2r3UrHvNyIKt6TfM5KjM8mrqf9TFVJr0Q9ryx1A4
S+aP7lRPrA/m7RTuAY24GK5Dhlz4O6rTtwhnyim26BFyBGsfkSGWy80//yAjqVwVNqO3JAn/xpiY
n8NxmVG4bMlKxkNdoQTSMz64q66NWPAk2WcTaj9a3tZ75QfTdnBh1c2LjprzMh4Qdh/bqdYkS7gv
IV3vh1u5ZPfp9OAzZ46QQE32Cj6pu58jRrN+bFlbMsFYhKoQwVEFY7ElfxkhKiMkzTADwqPXaUBp
JVjDVoPfT+99G9V7SKt449vRXKttiETVfxvS9yblISPTY3nVBC1arYuHnaHBDluZfhScb0s4jKHk
JgyGJ4xvbgKjn4noOpEOvhsikmVUuwKAmHf1LawkS/NCTc0Qg34FWe3sbypjt6iOgQYE2IjBsjAB
zPZuksRoFuzf/dS1p4KE01UAGK9mHEPeiJ04u7DiUEPTunuAO4TVlEHZ3e3rDMIg2c8ZyqYy9Z23
ZkBr5+nxdFBFT8Gqv6o6bNolKRoVabRvODCydZxk1mOmkZODBJeEIHKxjOXEIVpgbi5q7yXzlooU
itOmFKmxTn3ZHSkb3FXg6xCzywBLZ/R4KxP4kcjXo+P/gL4leoh/qJU1bbL6REMFASIKk4dhjsNN
vpDN+mL2TsjXWPg0lAJujx+tUYouUQB3nkucc3pAy95zHfmEj9S/D0ncsNBM9faS7N12M+m2NTMC
H8AIDKXUeiUF4SGm2oUf4ZFsUgwLfsoDHYfEi46T+jgwOtv7ipCSmxS8F/1W06t218xSf0qXX5e5
dtGgT2YOmnkXU2yEj/MUe8bZaUV20SFgAWwND45h/WrnWGDJG/F20wHoL3pMjfbkx9lDnRgNYRMx
pliScqy68i/p1OXXMGl1avCs/kpIzMj9kizSePhSv+Zi5L8nQWeXtWJa3z5bxiF2PSOzjntawUv7
qp2ovf2atIow8T+C1i4+Ur08eDZ5USLs9M3tHbqpv+0gBz/maxgV7Q6Zn0YvalS6HLNs1mqYZC4T
JfXsfy6Dlp+cwNIvAJGgfnwnxVZhWuVWzfDymPwkz6Zb9a2Q1paQXLImj1E/iOtI2UienymAd/ga
XwM+Uy2JnXvTJdZ5OfC7GXFkfTBhdSnDelsA3dg4Bu5rb3mo0+5dCoE93CLcGr9CeWJIs6aNiE8A
H8ftiPY/G/JYA6rYdq3e7Dwj7/Z9mTjH2zty2yVGyVlieR85Kzx2TpOf8aJfNW3MXqIpeQJ2Pb0P
Q/2rYBocxP1ztYwkxBAu7lzCZmwseEoeBFbdewhn/MuQakgLXiRDkR1GGEnzTyXw+HZ/MMXO9oI4
tjLtmttpcV4cWoPlIhyyHpSkWEd+Ar8HE84Q5N26nh0brfGTKoDTQBw8B3YG7In7DMz9vd06wbok
woAxhHg0wzS9kL9HLHJSV8TRAGyQNhYVdewzLBJrAd4DjFLeGM3EkFz7zU8zExUY1I7JnB3ITTVn
M4exzuPrpfkoK5rjMOfFvndwcHk+GOLcRGa8DKBMF4Gpa3F6TStLw/UGRAc0MeFglf0EJbm9mzp6
A5KzW0lEXJoVGIX1DMjusv7fWvV15G8dvef8RmjfZXIkmRH1D60Oi6fQ1p3LsLDJB+a5/3pnScMQ
qKtnECgiIQKXtWutNNp2EXp71iXrOI58bLNXOs/YOoJNkVvDbq35IxnOo1P8SsnGbkCXtpXU7ywc
5SDlIjpmWiPajepLwi7YhuxKDKsRfa9UY7Kfrz7qgOxKlxHVlAjQ6Q855fui/GQQt6ZTvi179l9D
1E+VsMyrcPNPYm3qT+ZoKHpc1H9Soh/Ncg6vnt8+Uf7qX8F8Reu+yLYA36p91E07+cQil+XDryrE
txuVXf1ejJK72iiDQ1Ya4fm2ciFY/Eiy+cHVOHrR7gArZWrntoMpDfwAZdpY7EcOmu7JGsgOoU5V
Np6+x4wzTmax7jNW8J20mLDblW4SmYpngMHtX0/rroHTTo8kjhLqN8Wv8TAZJ/Tt2bXUFt+H0YDa
XFrsondt6ovx0y5H/OdBRRuuQLe8miGao09zQGa7mdwOWKLW7nJTa+447We6K5imucxkcQGMjAsd
PM1lxDC/tplVMlhmGumC2nzQQwgCRHbzby6VR7fsqR9eMxOL6vkwbgRBmd2c/GJGCUDkvy+BajoP
8DVRuTUF+SDhQP9KEJlK7tbxVn/EkITSnilw7kFZVjOFdEaDwKSttGmt132AII4BsIRAUoLZw/hX
a41/kXHyN2CBf5lDMtUacMQVaveXKstPHBmik7r702GhhvREChiN9yLRFp9uNwiiHpT2lF1gAE9z
lXsvqiECk4JgtuR5iFkrDZJdiLSTdM8dHQb+mAz7ubWTB83Tw/vb1Hq0U+egLBIzZz4ghrZNEI/O
XLLUo52rNemtPeAvPYL/aRRQhjze+pWx5flHZAj39jyEj+qBv+/tBSFQYIYH7GlqrtbzvV8pSx/3
TrIqAN+cguKvGiTLnu25wR4uer4vQ9megMDDkB+HZiuW5TNLjOdYr7KDn6Yl3FFiact2Oqrjho0n
Ac4uSswwJSanDFgHSsrsnFMUeLmhuW3JqqWvHvimCfKjORSq44ZDyhk3JZO2W2d71IaHPoLahSXZ
GRYjgo5KHYf+uFW2u3VP6cf4pftJOPSbTuLzbGf9JR8LSf7osIesuLpJf9ySnbjHoz/VhGBCMXhj
SofXaZkd4lWzAJJVTHaWeWI0e+1K6ni+cIF9lLHbXweB7FarSB22pcYRBLA2wIFxGpGNJ/FWXz4z
9SAzzpr00iHjLN/3ULOSB+C0MZ0wplYAohg7hVa6ypfK0+i1+qKFR5Yo74QR1DupZ+ohMMZ/l0ag
wSRf/lS9VlcE+nq1DDZlE+dY3mFYn269Kq8H7WvrJSlZy42FjAxzd4mnmXhO95TW8XmubfweA/PO
tEWwY02esZeGn0LORmF1mwE5RY603jOg7KT6L7yHtyJBy3NxV+btRa1tubdBDEdyikkyatly/OtD
6INJhm759rRNKSpaWDObPtYOTgdI6PsBOg0Fuo41xSp6wfbi4U+kEhkt/wseP8tBZCRfCEy6o2xz
on1Dx9jA1RmrfekdHfMlMPvpJ6tjGqXsBHTkKLkMUuICPdtVXptePZJJNhxep5/WsHHl+CNiaz0o
RcX3WGv2kIYkAXL/sAXcrAfc12i1+ndJpMaMbu1Jcux8buKCgNk0ONzOny45Q5jm++iqNLFWJZ+r
iD09Wzx5BQCGW4FB0BGug0VEG0SethUd3I3B7B4bc8Afp1PRBBWK2JBm4WrurXRfA7NXI9ne5hPp
MlK75iqlNUvPejubZnRObMxb6tm4XE60Uw9xYB3U63j/Q+I62fzJKLeMPUqpgSYI9Je6MuVFHeGr
gh62W8rN7WybVrMgVAdjPP+Fhwcv+I8leGlvG8VRK/pt7RcZUk76aUrUXdoMHNIZex+fDmd36Kxg
SNA3ppX7dbs78gA7KTkJ6uZSt1lqW2Q45wmjEt7yA4d0mtt0ctZlNlgXTsjXInEbpqQjnThy/Jyr
m34YSDgwb6MdjuDB+gCiv2swExRkHjr9MZmaP5gbpp0y2WJ1AOywHB56q0rXav5eJ05wn5DnwTDb
zNZ67TxDmE9w1KI1VbElLbSdCznzd/S4ugjgDdhtxKnaQads3mY98iCTHHBMe9QgdBLJkQPXpHp2
rp//xG5VH23mIHvinZihqkmL9AgutMJxNebD9MGa/B74TDRzbSYLLifFRu8LdzN7Mb+1saijbvsA
+ulnddRU2w7eUA7dHEhci+RdNWFU88ZwcnrCNZqBsTosdLcxmsc6Md8wkmdHOQvzOIwY1qJIlveq
JYNQTHB6n64WOLkvy0ZlpZV+/NwzRdyljdODQFi0HcWI0dWT/UsRAIYPbKrAXoqHyCGqks9GXkM/
JiEnEzCUMq/aogiSa0frKyLMAXMSCItAD8sJVL3OH6ePlHzO5ZNZsTwzKux8gjNlTLin0R9l3k9f
kRn/CtKguFhldmsbf3eGnbanqeaGgihWPFsU3DPs7xeEYQcx9vEVhhWyfya462Ys63cgnoArcf3s
Rw9SL44oVF26jQ8EPpMvZ9LUs5T9vvKPkSbqh8we4WOXePKDpp1R++C3+lf+0gjYabrR72cHDRyn
DyaDfrMqi7R9KQtzY6RGfcLnUTxUOeX57Qw3FTMfIqPN0grE3p3sehPK7EdF4C0cQK14sF2LTy1p
OSj6GvnCktO4B1rgyYEnwYGEVoW6key0EpvRKolJwwDx0haSgHQGM2A8aGFEYvgtLHAQqhdY6+6H
SKmCUAjM5Q7d4FqDXnCRBjLeyOz6neOi9FCXVWvYiKHSVZtwtFdD2TmvvMclj17V4eh8MEuaxp3a
5+cMjjNDU3QLVO4GQRH5opNt42LcsOpCHEM6QnhEv2tFB8lBOCRSyyi92Iuer7BldzBmRnobI9oo
Ud0gnA6/QGVd5DQiDFia44lZEwVUfmmBVh3EsurAGPSuSggcL8uR1sFAxN/5Q70eXOANNTBu0Q26
WAYW1z+1QL4ufedkFSiT1BtKkpjEo9wcbOQ4/07YU/RsRqCx4xw/p4gn7TolLUKklrTQq+eNHlwm
SeUAb39bk6x2UfNzNU4X1dSuPWoNMJuMKqUPdBopY380axsDopM7YLoMkFzLj67Gg2olzTz5rpfe
ixsn8qIXXcxwo8JoHoztrnLd8ama9Jpcsaj+HB3r37Pba6Md72LTdADtztO55FDlpQEOMwQjTJS+
uOmjDdBL7zyMiGciPfq4HezGqpRL9tu4idkqLmQh9NskZv4gl7GET0bLPmWxW4+QP+m2+TM9laCw
1qpj4ffRzKEmjlDhhe/kROWvPZp8zy78D2w2AFgcMMhDI62rQ+rfyhBF9LzIoaHJ1T/g+cT3jEn0
twjfMFpIE4njKF78LMWjXgOFocF4bgPGdICyV2FFuFewCAz6uAlPfH57jSb9VaMJARijBdFSI1r8
70Od+P8uI/Q5OyQP5kanr0yIGpFIvQcDT20oWCfHLQ3Dch1gP9uKDFIWfvPZO3gRWkllmPEBcbII
eOB2G/cJv2xT6M9qbpFGmO5Rj2w6AzLskq14lVXn6Rt63EsYuY3Ry+ri59mMgtXNFC9NNJTjRHMt
tQDUFv4zwt+BrmvCgaoIsDUOjdddoZaPXmrttZzUtbzsl1EADL+9wCO0nhah2SCC4MbtqJrmGcM9
YWu1oMhemAPUHtlTMSI2QuIQzANYTlpb6kEu5uHJdLELLG5c+rUCN24bbW+tIc6wJ7DmHITH1MGx
YiGzVZe+I6fDm5Wg1FRydSRpK2GD6rjVEl48NHufspVPaajOoiu/AuFe1Rbc98FPxOPOsaUswtqZ
7Xhf0RWO8YDagJgjdTBS5yH1zCvY14fR71eWbFet+enT2f8KaGVtJ61zjp1ekOeSgBYkcaXZcdPQ
6wmAsM34HBHsQjyZhne14aovshd7xZYMmWSVESLJTNO0f9Q+RWk6Pw6WeabaKF7qafYujlf8cps2
vjITj7fCd2BGWm0PADpfMzqKCInsWZSqBWUTEkbboJByGCQv93lZy5+a5tOyWq4aX6CIz9Nu14Hy
xM4fUrgEkfXKWrataueolA/MS5I3i2bVOtLgdksfXSUVxHkmIebWGcq5wm5rwvI73GAhdABdsjtI
8/EbkliWtmvm+v5d2/1RPUL1UDnRNSVxDU1hXRwrPanPaT83IDL6H+rQGLiWPNeD8yvkJlzfjqCs
vwypcaasCWR272j/b0lGXHykUQW2ghtMPft+MLGLk4yEtUkrJ+uhhR62JhPQ3yWLMFgaDOxx4I40
u/5zrHTm1ny1Zqrg8e8QltOjBjfmkPg6qUuyfNf7HnYo9fHFcgDAzIVRndvEex2a3jzlBdHtoUl1
g/T3E9MRVaZu/I5jOuKJZExhEUR29IiOf8JRddQWOif2bVI4REILDgjDKspmPpBl2hLptGCVa8f1
QKwxLdCf+qmqHvzAXqurgk7TJTTM+qDWHbekDW4LgEr4ku94w/ezqM2jakKNVmNcFC1AXXan23fD
QOOm7KKCgIVNO9GBGidu5W0fdPkm8h2Mo0ksyGDW6k/CHexNwM547AsiiaMA885tn0EN//Zd6xPx
U4lVYovfPVKzfWNhSCvM6I9YnK3qIU5H/aQGkFjtkSZB0Ewb7XXM+3jXmcBgW2fcDob0H3VEwXRF
6vyfcLnStZUWuMFnbSe0epI6/Bw8/WhUEhyeTC4NtPjXbvxxm97piBCq2W3/SuDjekDbWqtr7Uok
D3JlY3LvZfKmDnKQxuODRybTSgxugGM/OzQ2glVB6wqGBSy3olirzh2rJw2qJVSbGj0YWJs7IHRP
ZRGBUkjZxYou3+oDGsqFYOIsVYYiqcwj3MDZBnvQZmgNIztDkqDuNuFvbSP4TLKhhtM7GNtxbMb9
gPbsGoVFcCVqmkkluCdPmALDTROdc4QgFOXoUSKzGI7KrcGiScaJRePB4ggSDMVHM9TWqyfqoxaZ
7nvieZcotJzf2JkvpezIZTK9TR+lzWYs3qFOb2x8ZFd9+ZliD8SKk/kMnZbLTO8XzdNGDSWDtkXK
h73y4mtzC3cin4703x3hVq+NxYRPDt2DSSIZvjHXvzVl2gzVUWLQVUO2CkXnP8ga1R1XQyp6wts4
1o/EctWgxA0wAlpQ7281hGvyTUtIVz8I07RQvy22bEqelTK5Em9hkrzCO1vECOP/DSZoW+Cfy8qH
3g6abeyQtXn7ylfVvEc5CsdnkaQljlXeuQ1z6SkgZnFp/7IH8+tWmJaG5h6CICgd4uDucr1uD96i
KC7OkeXBV16ExW6msYMmGGXCRR3ikC1PaslERzsffHMLjJQjZ2Oiv+0F85vZgsAaB0DuSFgSPeUw
dIMRQLFtNu7FaNqTQfvpoOTK3+rlTOj0ZXw7YZO00oj3OvQ3t7dGGwZE1l5Kpnw8dOegbo3d7Rjk
TmBSmErlh8pZApLGqcRFF7TaM0cZuf5/ZrkkZ5PGR5MFXXF0NkfDvlcPwplQfBsw29Vlj7ercN36
MikSCac88jRS7z2ca+zOLeLRQ2k/1Lpp778bEupZjUVuZUxoylSnV80MdCogMfL/U3LMkdpmezvx
aa6err//Xp7Bugi94qi+K3HGjy4NImAaMDoyRPZtW1n2IjR30yacMSWbPLQ7muM6nbh39Sxr+wZP
IQFGw2IIn3QDpaNnWQ/qwepBteZlGDofiZFHGy13c6aH9TtqYFA3tpHGlz5p48uQ2X9zkFjGpsv1
5qzja1gHnLceybC0XtTYwxfoc1hKzsLPq13llOY5bZeIBvpxtErMdyeO29csSyhZxsR8yeT40i0a
RNpQ/TaLBsoYQujjta8B46tkJM6+iAN/XWQ+BHIf4a1RR0+LH/yO8V/xkpZPpQS9Xpph/zFYKEUn
yFu3Z+o1OrX9alheuz3Ts81ggC+G7ZqSHnu5TVERtRK1SYeMIjoNKUPMnuD7JLw2vWOvyC0jw1yL
uosc/RcJ6efYmrEBaTyqrnI5tqlnDkGtHCsBypqkL0Vx1z9LwlEfnETcrlyrFGsqpWlC5sJeh/gj
A0+qOoeNxDY+mUhwVAkkWu4bRijhRn1P7ani2Ln8nUtljKWWI1PX7oJUgMNsUQghHP+jt175JlFV
UyN1E9PQ6Y9RCrhbi4W8C2FytDMne9FjfITnkdIKmutNnc3vc4CeHYFc/aTHyCPilJhSj24HU1eU
0kyFo10zom7zrIj52bJEeNL6atXXg10fXNwMqXiVtJHEicCprSGFwJIMBJUEMI0QLKl9XFp2eSpB
90PmnavigPEOKy1bsA0g52jZhevdsChYvoiCtMyPdnBqZucLnRsSJX9x4jjDknQw/dE63d6WqGNS
wAl42hUCNqHRCnM3R7bwV6ljO3dN/Qs/UMIkRiYP9fJMBgRLuMXKiQxzp0Y4E5CY1aKDu1hGaG3a
FMHFX9H0yB8dQXzqUtiidySMRtdLbuUZ1nXq9fu8ID9WJiD5v6lyjTZ6+C1wGpK3ydQjOvZLznAz
pdm5RLZK47jjp5LzT+audJSaePzIiEaIx/R4WwFuZAYTBzmHWqhnBjbvXdIBwGTK98oWNm2qutXu
+tFw9pnnb9kmF94WSln1UKT4RSQc96PdfMiKis9eml1+5JIfrEpEzjlUJnFNCHc1fS0cvoZIwnU+
+cXG/O+kIc7iaj1nsbevhYkxVjg25G4xMrnpXmPL+NRSb3xwB/c3a9iKPx6fKQsZzsWEwkiiWyIt
Gp/1aLZPhFM81fQtzr3XP6phrFjypNSzTOyZDeCMwm7e+zoiv1g7q1l1MjnxOiWt6NbNIIf1UKWD
Aw8FGNNQSg4cwwxPPRNQw5gZL+os0+raq7oKyBZEG72omDB9WushKEvYYB7H16XiK1uf8Ipo2jGX
fRgmr/5M7MglO4ngJMdmnVSa58joYSIRM5cVGeklatjie0FwMS3/Agym+nJ1m2yeCPS0sE1w6/Q3
j9ECx3T15t10sVHfKIup9qU6d5KePlgrba0O2ubkpA9VR79h6O7KLpa/a1Pe6QzYPgwfga6frtWk
staz+iCY6rHP0g8eU2PchItaP/USe2WU1lVYEa0Z205rQLSmvLcK/zD6DiVflP6+KU/AcMEcSOXp
JrcPxK+O9M27sTkmmhZfvllrYHGGC7dQsA/m8ZlzriSaj1D1yqkYLkkDn50ZRRxOIdVMhkfeOC99
v56ZlykJxI5m0bh1TCJuNdrmGx8J5e+61bMjE97hYKT5exXN7lNC0tDW7HKkX//H1Xktt6103faJ
UIUcbsEcJVGSbfkGZVnbyDnj6c/ohv/PVedis0h6O4gEulevNeeY1A8BtxulbasH7gc9V7i7Q+x+
4ONF/tVQns7Ja5uOy0HrgOvqDLeBzLinckFxoCXqhWE+qPl+6h6yE5zAAWP+tImZ79wWF5RA7FD8
KjZfQpVRGzqagMc707cignwjkCi9Vg3Mc+GAYnAIcZ91y+vAl/wcafaO0IblNQp4qxIioHDBfO7U
TC7VoomvIev58f97Nk6kCIyVII11kcq4EU9Vjxn9kkSEFWc2jbZWHZyrKNHb2u7/MO090EokBQ6r
4d6cHDyVoPy+qzrSmxoPxO/Rc/dGEis/nSKZIeJwNXsz/eS+5FA194BZbM02zyNWJh+lU/3UW6q1
qceS9HU5Vl5UEyOiUOp0Gh2gKEito2wZRJPzVqHe2wx6058Wyx5vDiC5sXM/jYK+HvedGXrBNoWZ
fYkaOLSVggOvDlDYq/k3khZ+tKNzd4fptzw/9CX51nkxCzkhRS8iC8Hgbhiucvvdsxke+f+Wrd7m
4iKtot64GskYXRJUr20ztJtEQb+uIFeXgz/8EflpdD4tbLVElujmOazpAjt6YQH/tA1wM6Ao5PAy
Z5dn4HLBQP5wKbhWSQqULAvNdjcclAjmVOVV6jYcx/rDpGZhKPGuullzkUsmGqWEWDV32EW/PAcd
t2zipyBUdlWEGBafEbMSU7kRBh+km5nmwH5IunprIOB/aKbRoVsvtfdi7pGKIz2GH1eFOunhyWQ+
mQ1N62KwUj8dM0wH9J8xaNDEarJXLgnrhDe4fZ63JMx4wBvAWWe4/ZmXegdg4Su3MQzhKnCn/mjm
1MCkHWNNYltFZjd8G43FeHZ7A5pGmWLf4fesVS8pc6QU8qPJl71bD2ckZxfFjAOM8PaHXD5l28IQ
KUl1fViAfGPAg9YZ1JwTDFOv9h2Rg75p2qd0rgii0Dx6gP/zF1kOp8OeZpKcl+Wa9jV5pbXvA/cu
FcRxOf/A6OG8RDHeXAFXGOaO80c0r/N5KKuIbPLuvU9D0d+OtfWzHxrtbxEaD/CNw3z6Xl7ldQFI
/alynWLrYMt+05XmEYXDf2liCYgktRjFUAfmIf9NK7iffi75CBL4Tz4G+87uHdby8t5EJATR4fG9
NgXH0Gs1JHixqPae/Trq5Ysl6zAIC8QoRWLVh/0SF8Gd6WyMp8DAKBM76SEzlaP7ujipAph9ar+m
esTS0mnMbMvUSEFGKe/W0L/FmR6c3K4HBmYlMLNlnWGmnKk5awQXTmT49xLtJh+0vg3oAmeEh6bh
8lXx593MzBlPUR9+zf1skWDH8dsI5/w36HOryYk7iJmgaDgygJGGCJDdvDg2hv4fYqb+/u99+RJz
73uhpMBEhHRKPpjp8m0uTWV9K7A7Y1N15FOFY5GRaF1kezPs6JKPihUfgAGg+qfjGTklEHcKDjli
i34Re3/OY5delqz8qOqtq5laNEohM4blD4MEsIPot4221YEyNwVXjmcjOIgTxSdma8xnBGKgkWm6
AVdrDJmi6D/1POWyKbXwqM/zj/XcKzft0jTKbRjO30vdqT/JeJRFj1aZxEcsMwx0cahvI+AadgvQ
i+wQfc/l160m/X+HtyRxgn3bFrd6maqLXTgXDOqnoQcCqSk0ieAFMEUbFKIXR5Z5LHf0OJo6K7de
FT1Q9zc3VTTeTTRbWkrjZHBDg2VGJx+gsL+6dPpg78Au48HWlTedasXLTSPXBQozGjjph4WWlaLJ
46sX2ncPcFPq/WkZv4mpTvfwIJ+gSI+OhpsoImQmeVPq+FmNmglbW4t0QFXm60Bqpy8rjmFAewsq
jg5VT9WLPyw/MW4rN3S7tX2ha+rW9mg/gctJNuqsWIfEyecrUqytDTfhjoLkGydNxLKhCMrk8Itw
ClvHEVJbvVFtyuK+tT7MehzFMk+khKPSPpcORnXUu3upYmLvNNLDWdheEYgzFqtyupQCq+BiffY5
3v9ALYoRf3iayX4ijgyMLDg8d0eAzvRaDt46WMOocEoI6DzhPY+3UO1soWgpoYuglF1MBcP1zETE
8sL7QOvwZNQNe+voaEd85eFxlfvStDr2M7l6couKF06BGlDWYwZLF2Zqmj36Ynkxeh2jX4apLyn0
J53u+IVRMb4Ui0SxVLM/21iPcdCxc8lB3Bio+qUzs8vYmLtV0TRWdHCG2JruhdbY28BGHVsRzyEL
vLhxN7U9dd+CLDvrUeUcvLGat7JA5/y5GQ0s6FxfX6423YrCWL5o+5afbWj86Ri8XeQUA0mHca4m
u/QVosH8Nh5/e71g3OjVS027/iYFhwHYZuQU3fScaCS5ywHAVAAm0hBMbk0DtmrUlceAK1CaX1yM
H2fYBNA7DHsEz50Y+1A8K1TuYSkZz9DYbnrP8Y6TlcUvhU0nSxyaUHa/SVZSw/iisIrsAl7O8tU0
Ngl2srJT3JjVMascYn8aolTXBg1lxqbUTAJwSjXfyz13TlBs4+ExIQSEKgtSYm/VFu+pGyMcCHNg
mYRXP3MQifBnq8NZ+rFQOaIzi6HIm65zgGMcfQ6JuqB6H9vDHAws/o7e/8ea8ORUJWKxqCh2uQKJ
898igPQU2cuyBNsSM8/OJRnjGBuQ4rEkzD9nem+mhecIbYa+S7lab4XXVL410PLmOk1O6mB0foC4
7ahjL2KmJDC4I+LymuKZ2jziVAFgSMrnSjtsL6sQdkYz33eEj9E8Mh8tRxBOiN3PZWZN2KgB0vMG
wv+Bq5UzjRLR+EC5c81EAGBEbtzVrjMmGBNZXeKVEcCqsh3S7TETPZdGG33O3eD6WMm6s1cut9WZ
HuY/AV3gpyXT6K80u0n1p7whi3By5rOeEgJnSMGUMk71q5IYOmq8pn9e0bqyd6EhKm/wMh+MIe9p
6mvZK3bul7LQyF5q9Nfe7CiGhHViBLKcCJ4N5xWVO7fkZ5EvxYN81oOp2sUKGruo0NIXpTBcn58g
+cq7T72towubB4KKqqGTkwXp1Wn6BvuGUHQRj/PNQi+8iw01XD9eowg366dbe8F0D4N7PTCeSMpq
BByOUEUbJtSKZfJeRCq4DIg3WjigKRHjCEmcRHNI8RmSRSQM+03E+DmuJmfVQjILLs9D0f2Q36Wm
1SIMGuGj73D/H0N2ZzwPgm7oLva4TRB8c7nhhGZf3KzvmegRG6QoTzYQDQmIz060WYP9UFXR25gZ
uT8HyX9k5MVvQ6/SfVYR7u/qMPq5Hv+I8A12/FlHs0w1/EfMiIdwxNEjT1eKfcXaAmJzJJbHGbjT
N4laH6qOtL3W0oMLbZjiDegq0eoBFsQiTq5RT4aZjnWXYUo9X4hheEJPtTCFAof911XdE9G6VJ5x
pl2Bx9ikve926V8dcaqlB9kkC3GqbS3ivzayXbb2zKBzAQBhjKzjIeyVMPe7JukIGuRBSfLgiojv
aAutmXxrSZYvoAga0qz0SW5nTFuTZ/kqgyS7jt1Q+YzrXLMKQwbPIgJDGj3qkmlokc0ltwHWQaun
m5q0gfqQ4yTVDv8zIiU+NkFp37M81DF88YPm9vDqOYjN9eGbmxreXWpjWRK8p2wYv1cVbltMvp6/
6tnoHlnXVrkGQbWsguq/LXlv6S8lagl6lEv2u6u0A6Ov7KZMQX8dBusxka7ynwklJ+iGN+5wZBL1
8AG5qDgsI4SuKC0OSjOxKfDt+vqopy9zZc9kadlHub3KhzFOUNRUuD7T8tfcaY0vywgER6gupZ46
4SqTolQ1ww5P3q47bpoO7Z2UO/AdMj+l9POjWIMiJpqc8kF+iZpGD7BStZq8OPzUQ6wBnJEchaxH
EyeBuvJBnzzs6En5MZopzFUhrXEQUdwjDFAOotmtouZYnZIY7r8Sx/upoDskDbtQ6sg5kUdxR03q
LT26OJ3P66SNFjFxMcisS4hAqxAk6jK8w4DmOVUJ9LbAkssHh3grKOa0A4eq+xMK0k8SJQoJbfO8
9wTpp1y635GxtUqrxdmBeN8CaLxz2AtBrrnRzq3pCOUdOA+YifxDG8+5xhbZc11VcJQP0/hzaZf3
+hCmbfar7NvfDCGqX0tQ3XvvP6ktGbs4u5h5LECDnnZNnJDzjOJhIl4FPtVcbA08KpdQya2b8i4l
CvJBSloIPEXc6hB9V4LX3SZz6L7QrMdqTM43ljD2dlTRr0RVLuwUM7d76V3KKYtJuVavZKuY3+os
/D3a4ZMRu91VpY19ipfpS8rN5XktIi7N19EynKRopDVKG1NNP2wbWPVSv4RgITgkQJX82AmTz5Cg
WSS9AmIDZ6zOkEZY/Ta1SbI0lOU6JqnxHA7qghEn/41S0bqUYX6Tro4lf8gGcspYTw2+s7jOh7Yz
1avmsCtWRl6sfUwtIKkmteiJy/6Ah2YG+QCtVypVUFSsvS2kn62s9o20Ug/lgXb+/KrrDji02Hn0
+XDsKy98aLUWnMc+yqEhlfHO8OaGi4sIkHzkFBfO4y/E/mBmlPrXlIaXZKxBK4iJfTlbGnGQVPiy
aCro1vqo6DvEU8RFrboyvXIfci5jmhhvIAQxnLUqX0PtfQ37JcMLLhQ5Lc6KIjXNa0Wn5OAmNU4V
OUgJ1e6idwM9XjAZZERl8bEYa3tDy0gjrmyyztNCHhlmB2ADOctWPSO8R0EngoDm5GVhyIbTu3VO
rQjaqD3M7b58GoqgmXww6eTkxBP5ap58srHQ6yG2qAlIFWJpUL6ZZs/RfaS3KF/GLp+wQ5SiLWpx
Kga041f5AyJ0+sqCOdkNqL1W650p6HJrR5Ts6mE7WsRcOer8FASm+ImiJCAMGeiYrC0yDTj1XKPt
g0ImsIeh0oKA1CNjj4Y33cl6tCMqNQBd5Hu014/yciwnmi3r37I4jbZzycsVHepESYMXbUECbdv2
75wMiZdIWVph3fC2JO15u6FNFz53A71fXT3NWYlVxlyOMeKvY+upJVg/Aq9CHcWZN+AilA8uutj1
2b/3HPGr6Ygpo4Iktf33C+CrjuQ0XrppLvEK2I9RagfijDpAvJTrMVBMgyBam8UR6/wdaF/p4idn
qW9c49dgFMpDgxvlF5rKsNHKnyFLgQDNqVUU26JWnfAflyStXotERYgR1++LOL8iVlIFfhShvnip
cVho3KShm1vPdJQJ3YEeugl70hT0pfpNOT7uw7xNv6GUS4EipkAHSl1hsAVSfN6PR3tu6q9UaFw0
dDQ++s09pDjrR6HDT5RTSqfPm/2SIVKpZhNFLZXFMeq65T3DTft76DpaKYGHtRWjUxJp7WMZYobK
oNHPOsr4TaQzVvfIQMCQZaOIpLi61dNZdgqBU+vXMre/yXZm0LZfZeA4Io2K6Vk1BM+ly1Y2NJws
zKlxTvmcE2JE/y5yQyAPizU9Q4asz22cZr5iQKGnFfOS5ny84G9OWqf7DNWGD0sFmR3MzYByFsCd
XEEoGI1rgFbopYen6Dd953KQZgwql6auZFSVpdHj34ynGtlyRiWd9qGdTjcrQvEz6OkqaBIJKk8q
FFKzm3pky950WHrnvXaV/rDa/vC43wYEvE+jWV2yqgle5QN4nQfS4+guXymwBMBNAkLqvER5rcGt
/FV12knS+1rnOC8V1ncl86qPHI/N33uxBBvaEtdVs02FI9pHLh2FvCSx7zQMIBMXFJcGMG+b4e37
OdUgGztCrfPe2Us9+D/cQtMhxFzFY2AVfibgvd50goBbU53/rko5Ka//9AzyGZ2AuvSulkXMippA
rg/7uHltNRh7zYwop6n1+jXxsCJXnvKmuqb7yGFJCj1cXZPhaGKiWdvCCD7b/UB1uiWATBBlO+2w
xMlxaXXvZ6iAReS4XfiV3owAP4Wjs4njZd/UaBKIK8RerdYORm5VO+ZF0XNiCgoG2kV08Hpvurs0
KFF/x9RZwiu2FCJqixyszBy7xY+5F32jabNDESG4zamNEQgJuxGtuxGtRTT7oKGrJ6Qs1JTAjSXw
eHKYAvctji+UpmWxmX+bVTM/smB6EFzzugrZetKAq3p8AHAgIm1kRE0i88Om0fWidPSu1t58anak
TAdWd1HD4puuuHRWLKfY5CN6NycPzV3EefEFNnIIiUwhhNXtcjK0+PuukdP8suamOMhXqqfSwckz
OrDy9UBw4raHlrmhRzdf5S+b2MotIYufr87iWIeY2WaS58cqNo/DciIiEry05unufgmadCvL5r5V
tlFh7UF7w9XS53AbgZc9pR5RT7Px5AyMPTjxZvWlx/MmT8dy2v3vQb43QkcAzd085PulmBS01aKc
9ZZzV9YzYqndId21JpMAP+ptbP0etNP1dZ6Mv6c2/RMUpLWtFRH/yjfb6fVzVNrNuajr6EqyB+eZ
vjJxiBvxtjX6byx3+qtlpz8b/Gd+jm3uKgX5hoGyPvk/4qAV0cWyFwC2whKrW+5XqS8kdDPE2EaB
AWGXIvFtLU6Hiqt0CeyDaucAv3Fln43AaO8Z5pAtUKKIeCa1J2MxtLYLstZL3GcE76Zkoa6Nj1Bp
OLDrqe2zlf/uveFjrrN0ZxmBB7C2u4dEeb06S+weRpWMAUKAz6Gm2d8J8jglZm7cRnAs/4wsqgJX
esofo8jyWBjp8V91Z+SID0XWFEGCldXFMGUJo6engCLVNeQYUlcUEkY3xcbGzCpCulznO1umsjIF
/+lzEB+zTfRLjoxB3DVOT9qKGcJ3tZ36Cxoc5Y+pLPpGAovW/6cDaYiZrNqNNUhsBgrGd8OJ8FmE
zr5zDeMpq69QH3wY7gnFMclqnT8YVX9dn6owKX3tFLqcuFYFgG7nAd+rmPSquMHlvDUYFOdMOwZE
LA1Ex1C8vefSyZEhKR40vWObxvb60haZKbBscXxj1d05efKRdWgjDwYknqOERiJopacuc1ys2nh1
lVm5TtAaHvAfPhtpfBCp5tgZTs40bFYRKjkJC/G+iPAYM6B+ItCt2icq5yFGq1Qp3RRtpMlMN0I8
Q/JpUinbnnCv+zyAHgdvDsRUiouDn2vDqmmIEoH58xRMAwAdMywfSNvKOz3Dk3y1iLeSkKstDMpL
aQ3/RezBnUnLT5zsKqfK/FqbdP45NtPKiiyUfIgsKFv4NQg1kQ+Bi3WcGCtr9+89etIp6RR4QwbX
Krc9ArFjS49gt57D6pCp4mgh1aw10FNl+lM6+sY6szetA767QCh0K/IFRwOS4vcC8UdiR8+T9rTu
ouhEDqmeTvdl6pm613l2TxOA83xMZ23u3H2xLPnZQu13Mkh8lj5aZBHkMwKYh3Yi1uY5UeIDAdlM
Sk3PffIMBJiRF3JhCj9rkcEf8azAPJuLxTKttjQBhN41CpVla6UEwHFlfJkBWSTyKkL6c8n61t6V
wUQOrfAMa6XI4LazHrdziuy30L2zrnFAMxuvJbM1VXcCj0prTEOXJJ6Vi3lN8krbZRXUDHrT+jPi
X7CEwBr9mdnsR1zkz7kzHeR9VcazjhJZqOvUgJMCMg+2S7gwiTK+GXauvsQhvScu5UVLfxJI6Wyj
2QZDb3xJQTUirn1fY8KrjNCAjyYIC5M5PicOlhMJ5PY8jLqJcs1anM/rPcqX0fuy0g+Iob7YM1nY
9ZSTnE0vdrDi+DOZOlSg6Z5ciqcQCMhhlec3GaayYrxPbuPdGOSXd0C1d8Cf5bNCw3v375kydgjo
TQhWq6zF05nTen1NCHhlqIfJJltUirpqHR3vukBlmcigtyPr6vYOnEvPsM8zp6ZnC10aExnrkXhl
90xLuHsOoFmdMtY636HYk4oOB3jXEb2NsyvKblqLPRqaYIQXLybmRSWi17K+wMex44x98Nwb5ZuS
1BYH+nw+luryA7BBva8RapGgW4Q7N2BJUTQgFNIUFrQ5wjgPckqVF/swwxFPZt/dW5Lv4RgrLxib
80NUqfPd0KANYyH4dLC9+gicuVhxauCXZDkbsDDP0bNap19sVAgVrNl6A7k+bmj+ZjC0Fett9I1f
dlm8y6G8pbrdgbUyOHR1y0oJX/yYM0Xarx0eZOjMbjLvCG9z+tBi87W1qyolVxV9Sh3TGET/nhYL
eUrapOygHE4XoNVwfZb2KQ9/0oxpDnKi4Omv+MWgo+mcO2R71yExpjMHpmrNYNwa6hVyXLk9Lzpy
gPrv0SZ0wj+Fm+dPJUY/e9QIOMTghWfaHOPVJOJyi3pNuM97z7p1oBFeKhPaJAzgb+tyEocknAgb
hbyoxxrRAEOr+li7BBSiWDX47dF4IbYk36Qiw2DkeEWW8vyoDIVZiZhAakzGzx2fIWEynMYZQmQH
z25T/DBed4nHGnnD4NBKX2A0cQEkhxHaIzpQYpUjEWjPwSpSyIPum+cwVj5cobgpGIztnSWsjmmS
c7Iel+Eij2D1ZwWGbOOJlZh1x3pVUmQrWmN65J7UZDkvOvNKu282eoZhpi2XHrNvhufY7cb2xqi5
hVJU0DowTvKFfJvToLavByB/juh7yJG9pinIb7EJy7dio36ZFgxOE+kRpy6AEmFbl6KAPWlXKGdH
oQD896ADKvMZveUH0xRyHqgVJ9myy8GC7dt6NDYhoRI+0jDyy4IqeKIs669Rl+8Zi2tkk+rW1gpI
DFVFAywV+RMdOFWEq6AEhoWQUxKx9qva2NQQQc3uT9WOx+O6W5Pbgzk3eLIiFdIh5+St/NuJyUFr
IO8q2SJSLFRvEmNQ6AT71N2swQIt38q+HkM+XxKbpS/0rzGiScKNZi8m5X4IxNUjYpQzBg6twVDt
/8PSmGAgcMDomNmtt6JkmZUXF60tQRZG2Ehs0rxhlc5ezMl90K1Q3kRtSUnqV4JhQ5xoRT+Vn10Z
pupJPqsXhEfmeOhSrVm9PdLg00HugK1d/1ixrxTlCUV/Nf/QUzRltDz2IAa15xDChc/vnH9HGDHX
Pj1fSj1Fr9XSK3uSMH2s4YticP8y03kNw4FyerpifpheulALsFYvXPOlCM0mDkl+ZJ5L5p2EcTCT
JtMRLgqczyE8TMIL6uBpObEqUC7NQe4L3sRZpXgfsla5r9XGRHtxwmcxdAR9SjGefNDg0+/hYeGG
aVX73CsaKIDZjj7qpkIMUHt/ReZ5GzVPeabOW/SSzo5W8QnNMIy+HvgBcICMo4tC4Il4y/HinnmD
GMYpkzE8lzk3Bwrc+ARyCPoIbfYqIjmZPtZNdt4jC/jBennFij0LUHGxXSbVJoUVigGtKjALHq3t
G6nOhtI+KPKbs20Pf9ZemKaY3j67QqtRfZCncF6DPvnPKhrd7zrXvOOCNO9GUBHbNhGLKE2Ojpl9
plqXoPscA47+46cGGfhREJES+lhxZiSy9I+LmiwGLV5g3JQI7rUeP5J0sRnK8NcQzAgN/pXh/eVP
BQPbCxCojezeEoxKNYa09iCZcLNte7TnipJeLCs2+OAYodlQHOSsnHoLqKW8YxTqpvVPSEXc01Az
tHHxKHN20d1nTQG/KNU7kn8L4/E9Et17lRyUlZ2SN0gDJ5eQtWaY32rDEYTE1CUVTp4ThEZ3XgxU
UXKqP9O2vycL5dsIAbgs3Sc5P7EbJKexnSCEEDOV2BkeBYevi9a5+qH2TN3n7XibUK6n+4SM303u
aW9GbQW3zujzN8IVAY9742OAl4bbhBm+lHEtHLNIDVqe26SjuGzz6Rioc3IPU/Mhl0PdxVVBlwTc
jahxekUls5S83W3AAf1GamDPPfdC7efso8rWLhkOnQtdAswq8tPDo3TURYySx6GBBUKDglrpF1ep
Kx/JYCOi7Zj0l+OvqSUQntvlWbaIW8DAuDIB0NTKLp2sEqtBU59jbaCuJp6BgKQBVKDbGo8pzEak
X8PNiXD6BqaOqXrMMbCsKlOvnJ6IClBCzXnWA4QTPaHu5zgpoYUP2V114Pc0urEwg57KraL8URB+
EQNnfa4rRgclSXzr6b7rq/DKefM4h2Z4Gi0GYTJFg1TxYVVwpUKlwidsrvHLgfK7Z7b/3jTODdlz
/xK6i/pee98C+kin9fsn6js4rG3dYcyOct3VAHVeiEaOto3j2Fu59sqA76EaL7IRZONb9Yfxo9Sz
aO/Fdnte1BAOCbi+jULT/wH5CBRKXjhb+dKbSGdnZF7zWSYArMV3KY+NcEnmQ05RdMs2Ff7ZD/TC
8alCg7OzAiN/VZcFjI6nE+BhuVs5aMAIfEJBjd24KuA2QYbf2MKZ3SzmdJKMM21RAfmkzVs/2VA1
JoZ4sdt8X2rNuM1UQUhB7xY6kAMk5cmXL+WDYgLfSxBD6Nk8nxxwV4eoduc9GF4QGvWc+2WlJV82
x8Fw7sYPlfQjphhPxUyM9CQK1UE8OHYynfVq+B6LAnYpouA64N+w/meYkv4p04mZVSJqjKsie2F4
8Uu2+7SlE+B270qT0D4W6ugcY8aE+6Ik97uZcZbEzvJwjIp9BiyJdBjZlfMUa5xxF49jsOytq+ZE
dKfc97qUHqc9w/3sanYJKB9++EGf1bN9O1Jjkb8C6w9l5fd8AldWQ87e6zGCfEJBQ9M27yX9jH1L
x1oomatN3CjXkv74V9+Xr1PkARmrYuj/JhE3uQ6HKsZzEAdFde+ikJaW4dpXT9eDBwTMB8lR+W9t
Kb/H23WWT2gMjszyw0M6/4Jyz7jrsT37lch9W1Rr2IDJ+ZmEc72VU3pXwT7fGeGja7nwMm35hamw
2k6RS1DrlOnbdUvWtTjYyclkOpBQ0cfousSc0puN6Ql6rN+QxLOphaOOfPD81MmX4fTdiOgSz2J9
ygAgY4HtlUNoJjCvveYkrb8pPl+/zr3lrizVjgzkj7zEJUpa0M8F5XPcxQ+1H54A1ujI/Cg8bMa2
IoQqvOUt00YSt9u9DFYYjJRU8jAHNuUB72dWol2iPqmOjlleBjvUT2aND1ZQv+oMyBOpLPrZmhff
tk3jT5o0L1IjCycErmXheKfCsUF5Zbr6hDGbnDlspClr7VFGvRQNwPMuKtQ98mLNNwhE9TWpHSC5
vTqUTkgmYlWz3c/LrmkHez/GxlbWybVJgxpkuYV6iU4ZONx3D9qGbyt5zXSnpzIJkWABrIIrFloz
WXkprX+L9y26mHajNS9jC0mntRIIOuCzt2RddSeDSj1JU7QhOc3g0qLV7in5i2copHYZLqNfNSKl
0SHrThfa6mkYiH0XL+cgSAkAo9ih9dA0pyYpy60V2wjk3bcmzugiamjyRHKr0rvoJqogYmDiRJ82
gR5VAAy47+iYS7ewRZTQpsT7L5yghhmUD3JA0c6HAC41Qti+ZxTTRzWgf4QQLPxuR1SSgtEZtnBH
i5nMrMkGUwo3NjmmpoWfB2KkshnKXmOf4sxcxd1JXP1lkjL1mQ3tnikNYXUhxvgkHL09JOVuPyvV
16iZ92Ag+QieBlagAPKlrzlkwxQOpoR8mCi9eihtzWvTdu52nTWuwEUcVhly7qk4g7CZ96ZTPZTR
jPkXLQm956jbpDN5Hzb/4K2JMWQ31NPCXYhqxCNUdrtuN45WVO9uE1wLi3mRnS1QKQSwFbN55JtL
qnxEeblPFtN5Ay40nYIJEVxvcg1ork7MbiLakMlr0zvGCf/WoRX6XtcMQFmWRrStVc4HNHDIh0LU
c4vw7p7DMP8hcUNTwf/ROAVZqEIWUs8W3YCJhYxl6Ko2EEQGio6Vhpw5XbovPI+ETFtFvje+B5Yp
Zm19/YTlJP+Zgr+QI9rITOa9JBmqDMSAmSHLt72KVrwe4y7Rqn7j2fz5gouD1c1fyELxCuhkcj7d
1s1wzjNTHGCm5lwOVbIv6oXefpkj4UUnbSP3gkFdZldOWb8kcQndqOnbcUMtWhgjcZLjZ5Tkh2VJ
3FsDKOYylFxCszr2D7OGeQQNMDi2MXmVQxYGvrzLrCg0Np0VV75a2t/xBdpflHInRVl+MalHbUFA
+ampDXdXCIC0kqZbq1lulaUSFuRO+ilCpLypnfy/wRz0d8Qn2FUaJqJDSIyc3WQUj0Kgnhcs8Rjy
f65KxqHnIEV2xFPbTbd16IlGtN8Fk7dt8yA6F/HcbxBT7OXqmWf6p7NE93JsrTeYasWhA9i8lS+T
fgRrC37I71zmL17i8nkILIkceeLfDIGbmxzmrDg56BMDxLIJTWAwUXehoUg6EImuL6GRX4pRQUoi
XsVVV/IDk1IJus7QVREvKDAubjDe7dJB+OVZr7MRqi/SlpYqnHbjZMl/K0i/B4AeJL/fZCQtuN3l
xuwcWzm3hpv17bt81k7m8hwtrF2mM/e+UnTKJrZ/J8YSHmx7rkjJEjP7uSDhXRayzNRldFUHwucI
vI3wN9T2Oz1tSVM2dRoprTPuwrRzjp6WLK8IZB9GNE73Uc/wqOTm2WE4fqtUV6MwErO8Ccf9cY1p
Zr4Rlz5XK4o3UvO2+gRRPuBSOUT0ccYkIkxKXLjIJytabATAKhZGBDFnKVqC4cKhTy9oCXB669bV
Ub2nEGPLc5gsNRM2A2a3BV1EXqUJWRc7zvLvNXkC5yxDI0wOcXtzVOONe5KxSTd+kvCnPaoIrT9y
WZu4ZDAA8B1jvoOpUdV3EAf9TmoX4JeEe6Mrxm1cVu4toH6GgDQkF4d8raRlEC73hUoJztYC9DUc
MVE7BI5tisx4NuCh/+idixqNcCeAqZyDuP7MBSVxRG1pDWfmcgMUvrvrjJxzDV3n6l6UrUObdr9K
FpumZWMcklPaQsYWT0K1ZGwyj8/UcSYVtEmCYu/c0wnedld79xJX4VaJJortihHfBacdAwYOBH4r
qUWKW9OyXKZtmZHZI11I0Mc6wDfuFSCpiD3GqyQ1gnXDjEH2/xQtz8+mrUa+o6jLu9ZmhEIqN7V/
cu2hPNd0Oe7ljPQeSMYm0YvxXT5DcYZEZgJIlGpafB2b6WXVySiJml+LPMJgo7rJk6IUh7AzBtbX
In0Scx51ESSf2bHrfYYJaDMoOarKattYxfjbLSOCPwLBQm8nbjh3ekkWzEuBEdob2nTpIa7n4BU4
wG4dVQYozofhltZa/8FSqhwY42Swf907qyyq7rGojpA3GFuG4UmWsK1Koyhgrz/Es3cB+6szMWRM
ZRQ0BikcFcraBofASNi79KFOwE2pX/SVGQYV+3XQO6F/1p71lAJe5MGpEDPRqXhDx7EdwF/Vk2Ta
O/ErjcN0Z5aYqvqueiXG2/ij0Pviv4IItYwBs5Kazwop477umtVHFTnZzoVdfJJNfjYfSCYWBByn
oxQ1rfrFJmJ4m8vJDEvAxJE3fA7s8P+Rdl7LjhvJun6VCV0fzoY3O/bMBQDa5U3bG8RqIwCEITwI
vM15lvNi56vVY0gQQYy0Y0IKaVrduaqQlZWV+ef/fzwKdjBYkku3hB62g1ZmWxloEC0KRXZyIFTv
FGa9kBBTNaMCO6B4VV/6Xt5mwNsb8/lXxnKAWG6BTkgMFPnOsr40e/7ItuwjeCqpSg4NxAxcqJET
pbyuTCYHX3rySFK64Y3KkM5MEYoeouh669tm5FSLtN8VYuRf5AQ7qerf9Nxgeg51i/fSQFeb1UNS
8eBpKw3WeZEJW/tDdg9HsQcjGLVoPVJuFuaQA8gEjb1HgZGzOLzUhlY+ZLTEPIRwh2XRUkE75F90
HexSqsiaF9V18qhXrwxqQutRVD3TYDQlbKX8sKDtti5RwomtFgh4m92aveTvQlTQHEWzSjwDkvH3
gY3MSqpf/7ofnvdomjz+oq7IAnvZ+HuARZW8bAT5vQgLYXsgie2tL1FvVYBq5c5btGkA3ru8oTKx
uEuypn4+mCDpjDa4Zf5EWrdD/4OSipQwMiC6Qr+GJkTCF9dZujvGqv/QleXOUl16TWnsAPCsmlp5
K6LiYyMYsIq2u6l02Xwp/By0srHp+pxmvGjTJ3Ky9pkodCu1LW5jq8xv6JhaK+QNpGUNGw/whGN1
6zdd7bZiHFWGFxq6Lk/us/0n2ZA/2rSfvjdHGwgH9IFZot9GoooTiL9ZPYqNi0zxDiEY2tyqtIcy
xOoQB19hJTLWv6Idw/b1uuhgLqAMkQgWxv0zCUDaVNImBZ/ATDnFXTON1A8aQg8OiPHbVrDvmTmF
xnfPM9VPg5k9+VZSwHwu6hgMW1JRT3MYDMSEWFBK+i4yF/ex/IEyhvn4TjTRSYyoVCn50HFRVmuq
icDp3tvkUgrrdZu5aLTE61hgUvY/TSbFV8eWkeBfJowISa3jkFFC1Q7mXZtpzSb2y8/vBGMtBWHY
WLPjMu/UApBmCymZkQN9Exx1RRRK8CqpG/CB5dMCbtrlIq96MECQ7v7iqzokwNSL5IbR+mYTlBCS
2Fr5CTg6kDoG76HcbKg0FB2XlqbFm0q3PwZN+vN97ExWVJQZrINOAcqmxB8AIg2V58JHWtlcgFCn
U9VAKgoOztJR0/DzOLtLZOuTsjC+vaMry9RaFaD/CsBw24JOCKVm3X54jxOgZWsPhFpKZyWjfAxm
hFiavaoaStT7gua0eDwOgDN+8SomRpBTb4Mvql4wfQF+5H0UtuuE5FwKoKis6ze4+lD+Q+3+F90R
qBNaDoywpuqRLqR4goq/yYvQNTiLH33NdJK7oJLNN3PBDdrEJTBAZtodhYlU1UkCApekwAdbhGr/
uazlTwM/XbZgEE1eMUUz3P0qRZu6FTzjIuk/OM7pl1uCJkf7JgE35TEjBlKVynQDJA7vlLKgk6s2
t1IkrwsmfWqgiUpEm6uy3ZBs8dh/lvWj6vz2l//6+/98P/538PMAe18fHLK/ZA1EflFWV3/7zZJ/
+0v+6//e/vjbb8C0LaSKVAiKVMtmTNaw+PXvb89RFvBfy/8ngNCMxqUYAR50tJVjs934raxsanQZ
q6Z/PXahDdEr6VT6kXyHUiHZ1tNgKhsrN6THMIZANYHeR+Xjf9SkIdhqC4vinH2o1lJpdMuGOS23
Nmno2KaJ6GHYdc8FQhSR31qP7/9G2Eq3rQQ1tRp+pN6sMoB20O7e/4l3qOQe4wYUeGgVtx3paY0C
Da8GZfU+913JoCTjsLe8Y0eX20D4GhqP92JaG5Xpjc3MVJyHh+cMVznkR+Wxgi9It6Ju2amqcqdC
a7MN0H5vS2YVSHoKOlXd9r0YcayBQ+etfPPeRjZ7y3AHu36zB6V6NuuvLe0E7wgZ/33AlDKlgAzN
hCNdXsaFh60VwyEASu6hyaWP73+cria10/OZA6RUtwC2ikcJAbuP71/0v84+afX+ib8f8p6ZxrAe
/evfX1EPO6T/I37Pv/6b89/x97voe3moDr/X4//q7DfxB//DsPdWv539yxLWPmi3m5/AuX5WTVL/
0+vEf/mf/uJffr7/Ka99/vNvv30HplmLPy2IDtlv//gl4aWKbJ94tfjz//GL928pv++l+fH//u/l
b/j5VtV/+021/mpphm7DHWdZOroDym9/6X6KX1Hkv1qyZWnMC6i6bRmq+ttfULSpQ35J+asiyapq
m4psUPSzOBUwPYlfsv+qwVPBWaGAL1OmM5Xf/rnwfxy3Xx9j+vjJ+tnxM5ndMFRLUmCItjVJkm1+
hrPjNyBAFWcHwyHfWMoewrY7ZlWWRxelK6d4SdZw3XsnmzNx5JXzI39pUzu3CaZi8LUKm6SN3GEO
eP67wo2X+SO59ora9k5b1Yw6LqNXY9VvbN6q+5mwIxsz6xb7chJ2eigNqWnyM8Qf09QDh7JK1+pd
vWR+aRusKQjdA6Rc2bfXly6L7fx3tPvn0m1JVy3LNGwFvzo1Wx54XgBhNpxwS7boacv9A4BtZ/gd
zkgvc/fujL3pz/sve6p0bs9flGob57nhZLf+rr7VlsdN//hoOGjX3qWrbvP047pB8fNfWZ8qPv3J
tppwYtAFZn3aut5Wa+qBa22lbKrNdTMyh+bSjkxGyrmRdcU2z+0kdRemWoGdirqIqyyjXQ0kzuk8
qAaAAHn+3EZOGtRUTVYNxZBgYzw32O+hM072GNxvqzfFrdzsod20bkd8dur1fj2zPnHrXeyjZojg
IG5Ic7Q+JhyBmqPH5DQ79SHDU0iDvgIPWJpLFWJ2R3mx1/BrfbPu42/XTYvDd2FZlxRL102VvG90
MHy5gq+5KQxHTaw7K+kZDOy+Xjcx4ZQi1ojlQcGqq6PFBdSBISVIOQQyKBMl2G/3kNW46iKfcZM5
Q2KXT7xxAGucoDfFLhrJPdXAZym1X42q2F1fz8SWsR4QLqSVhsphOzeTxoMxlBVmfJsRzcELitS7
bkEW53T0Vc5MiHB2spKAtrpWR6Xw9/Q+J1bVztGF337+ZE0EZ03WdNO0VUUlPRtdCCS0ud51WOpc
yW3uC5fq7ybdqktlE95dX9WEk2scXkOHiFxWzXEwHPLKtCSZuepjEj5AikVDcB1aj5n/IiNamuQz
wVe41XgPT8yNY2GFvnG6aDDXBzHvNvgwoD9Iq+WeeoRR1PfXFzflFDLD6JapaLoijSPUHiksoB0E
jD6JGNZ6Pg6zMWnOxMi9fbNo4IlkQftttOHZHkL86ipUD5b9SvJiai9OU6xRtr2+sqlTdbqycSik
aQVfrMklwnxTouydZp+6NbXc62YmrhK8458biLTouctXjBilacXqAiDuVQ/xOb1ZcDtG2bo+YyyI
bdntTMCQJ7fUNCifSpalqOOj3OYIcywKAOGdaz0h0rberxYu2gje8FFxECbwmj+xSoVkzlBkemSy
NYodmQUpSST6+FD035pp+C2r1d8z9M+DvXbXIYue0bPXq7kQPHX0VElSbYswrBKDzze30/vObOHp
YeQf3WlDSPmhsgDNNfwi8YECiXJz/WvKU3Hl1KLY+ZMIhuJzHcMF9SvpO75W63rTrcjznuDPn7ms
pz7iqanRntrwhDS1jykq6hKafzzxa6zPfLnJmKxKPFw1mWTdfk9zT1YUHqreQkZO5DrVPdTxa80B
6LEr13PZztSBOzWknG/dokRDj5cE6PmqcDuGFJCcaYESz3wh8c3H8fHUzMgnfFlOVQbmoblYDism
VzbtTXSHSvtnbSVtqhtpJkAq0/ZMxZQk3h6KNYoj6d4+mnXGAVeejisjdqyv5QoF6ntzFT/B7Vo7
xlbz0q11cNSd3zjw07ulu/DmvGV6d//1Y9ijOGNkMjoJBZ9RAfHsN3dHxHNieTmzuVOXjypLJqmj
YTLGN8p5EHQ/wFOBT8pAwWnS6Mj22HBvb+PMKN3hyNwZNf5IiFFqa30PLEAu836TWoO2bkrF/6hC
AQdtBMopWnKsXqPjXn2i593/vP6DTkVdjVcnb06VN6E+ulMgry8bVSTw0i7YVGtri3TJihmN7XUz
8tR+nNoZffw+IfJrNbsu0ox9S1cLnQ43X+k37UZzGG8GIPwK6gcgRn03d6CUqXRKY3ZKVgz+oph7
fqKy8tAd0pxVQjHrIGr/GRFfRF+cYNk6y+/wdGwFT7SXrvZfF1trzhfEeR0ftFPro/OsQ4Sq0lEX
yVzPmxsam44p3cElGrqUZrs/EQ5PzY3OdZjraMQKc5Q/N03wKDNVev1rTh0hjStMw7Ghthsncm0c
40gi1/Gpt/UJsG65fT6m8vN1M1NxXbPxTM1QRAlkdIbgi2ihmxS+2RcPRsYUmY3m7sxuTVUGNF2y
bcqStOV5p5z7hpV1yqIVixHVieEWzdYXf7v3qCE65lpdaigh7uZf6lNbeGp15BOmTYPT7LFqMXNj
+dYmr2vGloq51U353qmdkTPsj3D57gGBO/4dox13x5tm5T/0nuIwG7KdC61TH0yXVY3HpEJT3Rgd
8iFgTlYiwDlHH/ltzVp8Kw7yTFY/VVLRVGiyZJIZWzXHZxmC37CPc1KZfuevhy1YR7clgBw/7h3I
h525NU2VHrCnacITsTt29r6Aa1xPWJTxVG9pMxxctCtFIeAHHYjHufxQVBovgsWJufGrRcuUPAXg
wuldW7sqdmBkIyx78tpfsWQPLdRncS+mL5CE3hVzWdtUmFZVmXXaMhmxIdz2JMeBNwryaBGmxWFA
Wg7gtxN6+dLami5sK17t1uv0xX6cqxFOeY6qaqYomnJNiNLoqd3MlxmSAeftZEYFgXjr1dB9Xo8m
8mQOLC451dItrpvRQR+GXkfcUeQf62YJjflr/iNeMnKUOaI+hqrqOvWKR7xoFa5nTE8mwyemR6d9
EaWyFdk8M/ZbUSZrb4beEz508PpNH85E58l1EtIM3ZIMtnIUNhc5osJomRkO+LaffZr/GILwMxOI
jxoi4E6xUHoPXqSHmSVO+u2J1VEiocLYInUZx7L2+t/zyDHujg90Adf5KoC83WHIxzkEa3OX31P6
XM0W0ObMj0JPJ8vSIhFZXelZ6+Y+vmGAOXqqH8JV5NpPx4/20QMZZ7na+iP89zNRdiqYa7KkarZK
LUsdhwjkXRc50qC8rkyUCpk8i5vPZvfl+g5PHZETI+PA0DKNuO9LAgP87i8WI0QOowiD8yeMKLgO
Z1ACwTo6h+2x1uPOYhs7JssRD/B0pfKum5And+vEhljoSYyhDYLmFBKynMNsC5WFvwZI5aEEfmd/
tR6OS4ZXdnOlp8lbXuPrUHzSFbgQRoeCodBWbSPuwWrpr5ESWgNkoDuWb5hFJJwGD8omc4cvYBn+
zGrh5iF/Ed1ObeSYBzUxF6rCjko7VJtW5jfk01JnvxIHwl5D1nVAyNidOw+TzmLQcpAsviLh7nyP
aQDZTJOLpEaHcAnIj2/6Myubuioo6f7LxKhEecyDOqtkTECe5kSmBariq1SwIJ3SjZZuZ/ZxbkXj
Dxj2csjoqwGTkAfmhm/IcO4HxDkdaSXvTHAJs1X5qUB6+mYZHQZ1waQGer7cDgFPlI4rX4Hzorhh
kALU6XM799GmT8bJY2x0MpI9QwkMpYgg5q+rZ3lT38jPSNSLxwL0M27/DS7c2bLi5Hk8sTryFZCp
day1nEfxNBtgNnRaiAJX9rJeQh9gORklDtubfRVN3Ymnuzvyn8BI8B/1PdVovT1M0jfZJ52EGzUu
xs/+TIQ+WePIe/ad0QS9SPIDvRXCcXbzEBeN/2yCvwxnbIkffPzcO8mCzVGBwUcrLbHFZa9UOWX0
LordQxL2UA/CeQdQQeo/Xj8bcwZHic3ChiGz19jJoS/ukzq+CeTu4Not8qJJMBfQps7h6epGqcyh
KHLAYNzzqPJCAHHchOHMURcR8dr+jY7dwABeaIG3JlkKNupG1A3DzfzpVuZWMjptQ1jCwiyeRu13
Boo96C8/049GpshhVkZyg23wqjAT74ZL3x0eZBCKKPyuJCec7ZBPvmlON3V0BAPY4KHiw2UWm3wb
bwoaqdKj8kJk4y6sNuqP6w4za2909togKPLkyNLNh/1jdIOImht+Orrg4Tzt2586fbphaiaXhUVN
bFx9Ng7oODc9DhqYsLZmb2DI4TqbuY+mXk461MmapPL65KYfHYOjxIO08PfkvTDwOfVt86Z/N3bl
IypKHmKJ/XJxB89Q7iiUXfqN+jizpxPxjKyJsqasypp50RXUD4ssOcji2MMB6JBcfVskjDxVwyGD
xm/xtayqrZSbHzO/+Vyr+y3cIzN9yamau26SZrDH9nvn6/zWV0MmRXq2yOnAQVrD4QtSlAyqy8iS
qU7GrFELJZEVLDy5bTfhMfGub8FUmY03B09Hi/6e2O5z+wDg+MkCX3eGh36nf+8IeVsmdG9EaVl/
1p+6L2gwwAX0pb2TNogAzrxeJ+IgGGGBLtN53tHSPDd/kMoO0fvIdHQEoZCfOFpQxUflJgqGwTU6
87i6vt6J/ODM3ujJU1lyxqhPaApAYQ47FDRIsf84APuVjsMHA4UNJwjKt+tGJ6KjZdJl1BXeyjSS
xotUF4FZMT7jJPHXI4q9ehVuorh2lDhaoxC8UvTsoZal9XWrE7HyzOroyx5UtewGusgke4SHegtJ
/MzxnbSg6HShNahXLhL0GGpvZMIt04mVbZZ8PqTyjIEJ7yD+mLIBpkOj0j26VmS4nfS+YDZS7pJl
xDtKjdJtkcuIxpUzB0F8g9ENdmZqFM7NAyKHEGJZyFCZK2OhuwlsnpL1LZdzr09er3+aifTNMk2i
qyIB4cDtz70+q+y8qPXccorq4FZpxAGneSLP1cEmt8+28DwwOCZN/HMz/h6dT8vGTIoHMifN5Kbu
MZN4B+1fPrN/EwfLQgDYUmWTThGwlHNbDII2Rz2KLWdooJWyWdKi3BXM1Whq7O5JaWoYJ6/v4lR3
j3qXYQlzOgXn0fpIgkt/QOgOhUzNNReMYMTF7pAxuZRJH0LY27UWxsjYgIJN+uNxxNYMkMyQ8TGE
O26MwXnRHrs9yltw2yxrXuYOtEDrDJUpvRUTKwZECm3VzhzpqcKmqK1zZ0J2hMbh6EwblrLP+GMJ
X83C69L9ix0yzVr8lPLjVjFjpz34d6oG3W4hr8rku2bO1TovPdfkqgYKKVwKXOLoRAoumKMy0IDc
V/Az6GGEQnK+RaZmBn80UfkzVUuxBCkMIUR6b06dVBzylCn2qnl/ahw+ItwDDcK98qG7S9eRK60g
Iq5eq8fjnbqMVv7yul9NrVH4sQXqk/rx+CHOxFklJxXRxooOTO3cw91rL6q5T3kZPE0N8ARJB90t
9FlHztvHEKCBQRfwseF7uRXgRrgRs0+IQCy7rbTpTGcx47QTl71JuU+2JDRoTGAFI5twgEUMsWCT
wgaju4YT2W67zbxwBSUdoxpu+5GOTb/qH6SVDtoRnaU/XjU2dUaNZZoAAFAuqsZ5ATtAJ/JKiVKS
UCVGlPP655tyHUwA9SIwKMC9RoeEKR+5hDDlV0Fco2F59KrDTd87omEerMmp+vCZ/ry63C+7G1S0
r9uf+LCn5sdvyUFaHMvBIKmECMG1K4j6smRmiXMmRmkz3T0thvhK1BXLtZZ8gWj6f7kI5TycqxKU
owM0dUSU3DXzH0mZzqxhAsdj6jJlS0pdxnsN9tyEYizMhd+yT6JvofA/uLSddqOu0Vl/RxHIM+n+
xLnGoG2b3FLget/HHE5CSjT4++MgGhZGb29N68BEOZImabS8/v0vb12xrn+bGW2dVkSNtlA03jR2
/xRVyu/ML3k5nMi+JM1torhVz7MWbAEDpctliCLs6NYNK9NIrEQ8QiPGahD1VmV73am3YQU/WRjO
3PGXeey5tVHyjPZME+zFWyXpDl4K+wX9PgbbjGUStrxPniMGI/awef7x/dRMjWVKBsje8VW7SINw
LwGqcBoN4BMiX4YCz/Kj3qYzPj8VHnW2k04ocYMzPLrcyqqM4qE0oUmA9nEZPvpIBjRHr9XceBPs
BMQMXekSrIX8sLBc0HS/8GZ/PG0zz34McfpP/NTYy4yXtsT/Cr10ACmuZA+w0sIVxNT8H99bXSF/
sXiVqNxH56YYajUGZnopl0Iu61qNbMBQnwRPSaAou31fFc/X7U34KwNEAEltiyNPff3cXr9vM5RL
2eF0/0lonppW6sQZvBG5q2ZzKenEQXwPLApYQZ1TP/qcex8SM6RaTXhJpEeIg2/CQ/JKf/omhdTy
+rous1/TULnMgbrrqkHf+XxdCsOxZYI2OlhLtFJ7kInR4wA9Zh5D42z+XkkfrtubWhqPZfpWhkHl
ZJwdWUUcFKbEw6jV9U10SFEcbzYSAlZ2P1chmMg5wRmLR4qtkqVc9GCroS9L30+QIf4+rJRl9lCC
/rG+q27KNMRcenAZo8UQDumxIuZmLioy9NEZMYTg2clhkamsW6n7ZHTKjNdPGSE90CxdY3rnYvcW
sAMu+hLRJXBvroqQuJJ/URYzlY2J9hWDASdWRtFyj/Jb1dUaVGofzAd5ZSQOFPAeIhlo47xwBFR3
72jfkrv003XfmGhJnBseOaOVd2mYaxiWH0TXBfat5XDT3vSd05I6H7wDxe2XObTYZUpyZvQ9tp4E
LTMdmqIpMJo1u0XzE/bN/91HG0M5zSq1lYGU1qkjD4ltZ394VtWZrZtxDDEHdhp5IRsIUILBhgUJ
dR4gwq09tZE5c89cBsHzrRrFJWVQoB0QjtEsKPsd1qoWuWa3CfpHy3+97gvvu3KeIJzbGt0l8LJJ
SU0VyEngV4e5Hiyb9iF5sB7zTw1SJTfZRmT6h5fDSrvpPxWwDK7nwvBlbDz/EcSmn3iGBGI1zitO
mxG/HPyPfbRF/hx4n6t0q1ifqadOIFbPrYnIeWJNVmvbT49YE8NyHO36Nd1IS+Ru7c/dPQLqLhO0
u8E114dHlHe5+N6iz/HqT3TKzn8M4QMnP0amFgoECWLfbxkhc0U11Xb7lcE269vr33gu0CijQJPK
OUTfDbagYdiV26/IN6Kfeqc9whi9PqzyD+ESmfkZq+/FlWueNYoyjEzYdtuz0brTskLEzpe+V7lI
1T5Gd0JtYNd4EAz8vl/2G92L3/w75a76lNAaub78ycAjqvdUCEWJdZTCmJBTJAyPU8COMuAPSJ9B
03PdxERiyNdkEAogKjhoRkXPv+YA35RqiR3e3w6f++VxC+1e6BwBp1Cjl5cm4DJtla4WudPQazo6
PMe6m7m0cOLBdP5TjFy7LgFJyCKuV8vWQ3OqW0NaKUCPy95rXtr7PzXDd25y5MaMFSew3GGyc+WV
6u092XQi8mB5CRny49zNNe1TJ/s88mTZOoaZVol93sLmSqpx2CVfmrvhJvqgU83zBOgLRtIP7fN+
6S91Wt5rBIUKB63HGfeeKCKcr3zk3sahVWBk40epvdYbhGN/sBYoDjnKI3yBrrEKd/ZjAN70S/Tw
J5IgkwKGzktEw+3G75C9HyEnkXK0TPW2gfVF0CnRyLzu1BN33ZmR0c0Qx5pvRarCXqs/amMZ2z9b
4+W6ianIdGZjdG60LM7g42MhyW2uOPbn4zZ+gt323o5prDvhM0oYN9LN4Zs5c+1N3LBndkcnRenV
MsrFBlrHzFH5+8bPbgs4ypo5P5nbxdEBOUCja7RQRDkVapJp8ZY1iXMsZ8YwJkLc2XJGx6IKfEbr
xQ0aK0fXCLmk+z8eRM8sjLx930tWi+I03g5Luhq9Hoyf111hKoSeWrBGCAtCV2X7FhulPe0fh5Xx
AW16cqwVw4vgqvLe3b/t7+u3bguo0w28/vm6/csHE2Lk/z5S49qPUi7gbhCeGFWEbHW5MJ5U5UvR
zCT9k+4AfIvBCB6cDM2cXxRqWPWxAf2mU2rPpf8kpQcny1fXlzJj470rcpJaQDwOqRb76ZQ63C/x
AwTg+fB03cakx/17He9d6xMbnVJpQQ5pjUPf+E4JgzVM3zNZ8MS7ki2iQqRR5meUddzck7IuONpH
qKYXGxCF5TZdCk/wC7IG2GFXc0F1AkDBY49gCiU0/cqLac9CSiKEZrEn6o0QksB47liPNnf3Yp2u
/L07h8yeikKnBkfHNpalHKZEDBZG4JmqvwyMR63SPTtB11w157DS4nEySsgoWyHlDihbtxl3O/e9
yIhtKLsw18WflLheLhS4g5QtNc/XBRLsTt184M9bHWQfpEO+BZg3C+cQJsY/gqlCmaAzMixdUCdA
BdAYfo9rHvPXfCtmoH0oYIBwHB4B3nvXfXTSgU6sjdG1dVWn1rHEWgU0HLTE3gs96MjWcNnL7vz4
x6y90QYv6pgHrjh4UrkSKCdEgdz8dy4ygbH/DxBGUx/0dH3i108OYZEVNVzP4qBD1Mrx4AnfOOpz
hfwnhcl5QPbUoYf8xAQLI0ZrxjCFhZ0uYCLi0Ktw+aK54TTVTEIwEbporDFjR61MDK+JXz9ZkYxO
IKwClJKyqPN4zH80B7ugHK/NxZaJcE9Jk5kWJpBoAo0T9tZsrAXkaCZnHdcA6IHUXcxUROtU3nHZ
PMClrX/Idv9BlLk49IqgTQDLo/LmMC4GoBaJKkEKSnlHfwGZ6TGnm6YgGHkdLdxy+f7l+tDRj97x
7T/gpFDHB3BkfRRy0hht6ZpmOXgqml7QFjMuJ/C2stu/xqvmZq4dfBlURwZHF15q6pXRoqL9HlTV
W2SDeJAc3epWW1mwprjJ3JcVKzgLMWcG7fHIeduk8TFlKOX92Wl/Hm41mMjt5X5leZXXQ87v5M/t
Ovtq/pz/uNe/rT2OsAdj0WcBb1DwBsbabn8OZJeLDtnzrncUY4526zLeiKUy4gaAQ6CjxjkLNG9+
BcJBxDfIKZeZgDsuxYSbQPw1Mxng5JekHcsTV1dlgvcok43DBnGdfcAgWOAJbGWwO8I3+BojZ89r
J18nrv82E8CnvPXU5Mhbmf5Y9EmIydKr9FW9RZPQjeh0OPv7jJGTcj1blpn6gqcWR+4a+0YBrRcW
5cQNH0EwQwe3/x7ssm+te1zS8l7l6U7Q7kDCv5xZ7UU453PS8uZLaojFAy04D34ZLNs0JhFYoxK2
Dr+UX8TAYoTZqnXnn+4XoRZrtFhAVmLqkjRKQuQsV/cUGHNksklK78Mo5+4PZpLRSwTnyI64VE5C
embtrfAo46TaE1KKdrAsbw0Xjr11+Mn+qrx0e0de94ojL6kttus/MRo+sj+6UnJb65SoF/YjxLxD
UkijRpPDnqkrTh6P0/0UN87JOvcN6gVtyH5mt1QVteVhHbuIxt0qAujM7T83n3RZ7RktbHQeLTP0
q2JgYfLDsDrApOsGy5QBFChqZVfFUwNvlvpqKrieLnJ0IHOjS+Bqxaa4NtXbEgHVTbtheAP6q6fb
Lz40Sr8nP+kfzHUPLu5rFkupA0iVzuAmoIDz3c0iBl51DYS6SEFcSOpTV2p6iOwr5VmW9jOB5yLR
wRp4MRBUMl3ei0kbBY0NKy8BMcH0tTvuQb909Zfrp33OxMhdEOlCRAvdagd9rRfAVKWDgpbkXDcy
tWtUiMCfgaUBJiXi64lPWrkGC8kCI+l+2CFS+TuKXh+ZKkgdPcuPczfvROwE78aTjawGLObYWpz6
B7Pj23EdiZL2YdcetqnuwZMOz9Fx2W+V3IO9EvVb2tSzx2FirWfWR3EmNNSQ+gTWBWsZWjjQyYfF
rhVTigIxhbLQpxC6Rd0LZtknps6+IZmWxqi5YkkX3qnRgSylQcZf7sqtIOAbNmLUfHCjH4oTeXPv
RnkidjMEJmOQBMC6mOjz/Qp9Zfro76OnVrgbkidjK4jM5OXwocmc8CvMlvBKzgHfpjIO8WwT+Su3
5AWgV4ktMysrRXziwxvEdyvblZ9MJt6Y0r6Z/aQT1/+ZtVG0OZqhXZUD1mpGp8LPKMjda16xzZaw
we4SV/eun5apq8qQ+YSMEwK6xYvPj0vV+9oCRUDGYL4eIyf50d9lL4cP0Z3ySAF/l1nwKdYMaSNe
89RBTTs3pzm5uwQcnVaCCc3kmLYLaR8hXbv4BXhqkcnlfSx4NNIfxZf5ZHXiwBDeVEgt4bbSLvgz
jH1lxZUPI41UfV90O6i/u0W4Ala/ub6tU856amf0Sm26KIqbATuH8Cle/Dioj3t1pv55GXkEYxsM
m2JSF9zg6MPlmdLXDYAH0D/50ckU44G2Juuq1mgWho6EnNX1NYk/8PyRwaGjhmHRUgIVM86FU6VU
kINubAfx4IfY99+OcLH7+XHTldH2iPZj2X4rwRVft3r5xbAKHsHQ4OcAWju68QnmgW+qWE38/E6H
oLzX7OdKMbda1367buryo2kqA8MGgq9M9/DX+VGQo15CQd20HeRSq+zbMa2cJJ1rm13egRhhsEWM
7gOSHoNiEPLJjk2j2w6sqY4ML3sczNW8Lj0DEyYVRBtUKait0TqOfuxLCP1gQk6dMkJ2W/c3+fGw
UcreDYIfJeLfRfwTIJITqLYDEYWX8M+K9Vx1cFQPP7M2nkEZTkRvfiZLNiUZTBWImdFnPADJDvUu
AL61tNb9st2a8EKK4WF1nT7qoJe5MubGaC7HiJRzo6NYmlS2BgQIo6VnfjdXh3X/mG4DlxLH/HUo
SvXj03G6wNFx7JJU1hpUfriKUZwyIQuwbrO3FpawuRHQyWXxZamqIdYjbJ77aW9oTRVXuYmIjLls
h8GL42qbH/iSzd5V0j0q81R2CsvR0sAdlGTmW17CJ9hWW2Y6CupdgNPvmcFJhuX7sIjUoCzfE2IQ
eLRc18VPSkmpa97zdnP1HdrwqFV+bu8iL3H3t/GnP35SuZNgX6RgBm5ulOOVFkmX2tSmEwxLxJxA
bEO2O2NDnog8groSCwJ2RSZ+vs1+XXOFIPvqtKticPVVsqo3ou64iX4CXya54oWDyozkzL44JmLE
qWV91BY6pFWrHw9gHdOP1nq4RQ3pWwxIY+EK4rlFwMPqj09si+r/vxerj2KGjwouwBsWW9IHMFfQ
pVTQw3Dhg8g63sWrxdbeztXJppfJfAzJFebHftz42XFY+EcTqcrQUeTAVc052PtESGdZ/zYxigBp
ziiWHmAi4fF0CBE06xX3OAfgnLMy8hReb7WpJj0oAHW/lkqN2/gL4X153eknMm7xjf61mDGabN+k
BbghFlMt9c/DZ3NVCD6dJ+N7uBGDoLOthJllje+R8hi1Ut5hT33ZIxG8jjaimVDsl8Grv0ETbEWe
P9uRmnIKevxgYQE6cuxGe5nqUdgX5sCpG0wvJi9t4i/X9/Gy64qz8TAEAMs0jRiyPD/YspqhzoCW
nSBeeoKd6Llx0dnxrLfmLv2p7l153aae9FlZpV5+Z89PEU8F8LMfQESekwDaJyhXtxb+0rnIB9yn
O8HILLsF/aDZgy0O7uheOrM1uiysbo/2QYmtHlvmqvoA5akT3qvLfF3MRczJb3eysaPT5u+1QarF
xgoCBsE13fz0PfEkND5jjwa2+nr9U06lFWerG3mL2itWoKusLtmi5665mYda3E31WZDAE56f2rs/
9fIF7aQxV8BfChncaEsLyV4kJN7iYpBX9mo1bJCZQhZjq8CCxLDb9TVOnUIxrchFK0Y+x9PgKI+E
fm2jNZcbPPBj2z0o9yXKqNetvAfbsZ9gRKf+o+niKXbuk6kaLKxkYFSx6J1hFW8QeYvc8DPS12Qy
RJngtdBcv1xLmZPPlqAnHEdAjgWgmhEU/n5uXINDI7WPDXWSfXHb9/VWL95m1jdxm2OC6SdDN95P
/rmJJiwAq/ed9e6bJiDWHwkTXvTVVbcoaX9ly+BheExurZln2iX2Ukx0GTIgeMFfw1vt3PDCl2Q4
sHvr/UEvMwW5RXJ5rSxt2Y3D95JJu5S8norN19SrtooTv+RPfwJDzo/x7q8QSIk+4+iCL1pzgS4Y
k9ySf69Jh1Utf7atOS+a8FXm94ARMArF22Z8o6NGqBpZbLPWvnZlBIYWqbzptLkR18saCWs5MTOK
M/uoNkLmmfiWSIaUq2yrLMVVuPeXDWheuCak+ctwykU59Uyso/uiXIzVpl2UaUqDTXCGt8XH9zrQ
knLFvbpTYLSJvNlK0MSLgskiAa8Us6VMRp87To2QbdRnbKbGzdvcGdt+pXDlErdn8DlTicWZpdF+
+gfG/s0US8G90NIodv72VyFPcMjNYwYmjiLNXlu8UCVmAcbxU65hqj40KU/6huTd03pAh5Co6vET
NW7oSYqBWZTlzPmf8BnMUbdgOsTk3TQKMWlpLhbmcW87WWGuSDrhILSltXyotlH3M1fijVHcNJK8
zaMXM4A6G/k8TZl7/E9UuzSL3hOFLrRL4PcYBQOU6wKpDFhuuDV2ol9S7zL0QsTI1Pw+i8tvFNKp
1eCzDN9QYRvfHEFlUUeMK/b5naxP8M/Iy3o916aYOPQW0i6GYkv/n7ovaa6cR5L8K21zRw/35dAX
bm+XnrbUcqFJSok7CBAAQfLXjzOraiql1KSm5za3si+thEcSCER4eLjj7v9jFG0soQS+oNmG7Jdu
iXoQxXTooDb69w/4xflbh8oRvg04yPyhQwxOARSrTR3C3mHZtT7spUz23R75amPCuAI1LRwRbGCi
H08cNHdtrqcJCFes39lxBOOqiPhVv2Fb2G+W7X6AMmcB8Zz779K0r94hPhHu+RAdmD/APDKLOuwH
+OQBq40aXkWsNJMu/E4q+89lMB+Fd+eid76iXJ/SJT3UPkT3whDjIjoNCEmmTsekdZK/f6s1Mn3c
eFhmHYUH+gSo/nPjSncMim1wkYm8es/6kwtvZHM2nyc+bxqvu/37Yl+cKay2ym1AxxcX2+fpe7yx
2lUcsF1onVuIYI3emynzK+Hnd+YIZ0gI5Hllm9qwA8P8/J09dtnff8EaHj8/LvY/xvGBLFt4ro/b
pl6kR8oRh1rK8ri4cKlnoY4L2zsb5nwldb2z1fhNzP7qS6IdEWDYDfT2PzAgW5cuSFA54iZ7Djla
94JGRsW/OXRffUjc5V7gmiGEeD6HK7sZytJYsF+m0LsSfbcD2WvDjPykRw6D2G+DtPXFm1z7AOsh
x4f8jOsUS+4JIvEp127a2lMqk+LO3KxURHH/nZjpV58thFjVetp/jd5//Gxdn3ftDHZeBA2QNOjy
u8I+d3AbrNSFKJ6LvE//vk3+jGBob/y23vrwv1V9QniewrwWPlnYH2gLMaMx/+bgfYFZfVzj0/2C
N8uVQnMUyebcbEcVr1roJLVuZ7isXlZ5JG5XpLW++5aX82e28nHl9el/ezp4CbalLLEhq6p+oQSz
NrZ7dOEWaE0tvEcfSWNmhmJR13xjxvJn0P648HpSfl/YVnDqpfiMlUYLAgevn/cwPojG3I3//gG/
PA0uzpoFwWZcRp8SMt1TQsYZu7P3cdJmWSbeDD/hGW7SS5Vp9f735b484r8t9ykrqwBe5YBC0I6Q
ZVqhQxYwyDXKb1b5Ivlb39+/n+pT9Co44YbT/jpzi4R2PqQ9L5YNtoqGVfTe+r9QifviIOCKA6Vi
na5GQ+BTKdJqy4Y5IVYIRjcuwuLkT/K7cm/9G59iMmIj/jyuu5V3+2lXQCu8XMoZa6y5z3DZb1ZK
sxnnh/rbWatfnba/rbXu0N92ICQRoVgksdaYNddwOgQcsFxUdzCZ6Y79Uwja6LmNVkSiBR9ggPgO
zFig7vtEbtwdPS03RfYdsvoFxIUv+tvjf9qqbgEDLHgtY1I+62ZIprQokYw+Lvb+dXcX7Kzz+jJY
GLfbMm3f8vg7UZUv9u6H9T/t3bLN4Wq/rq+a3ZyHSWldGu13miJ/jiOBBohWBKoIezXj+FxuNrNZ
/Ao6yNcsiNIGMAAWMOULEuNSZ6vmYIeBJFyMJl9j3jfR4NcE4efPjsk6GBnCbWpVPPr42Zn08k43
TR45TyoddvpkuxvXBOYFl1t+1wTpqoyL0eLMg+laE9GT/zhsQAdxnwdI1pNtsbqTbP8eM74gSKG4
+PeP+tw6qHNSmVOLH7VOei64QSsw+fE7dFJuvS3d5Bf27pslvwiLaGZCAMlYZwFRbXx8D9riUFuH
8Tjq1GGXDxE7utl8qjMwzn72kEmUa6sEC8N891s15K+OOaTWMCwBejYS20/7POh4OOSiBHl/312A
YrcNr1fjFwjX3dvftb2+Clu/r/VpT4+M2AKSiHi1+34LP/YKhLeghbI8+DZg9IFkHwcgpPS7PiOJ
e2431ra5cZ+r7FtkYF3p085Dnmn4KyUd1crnN+6IUNG+6tePPOI3bDzMbUDwK4e2vfXKUuO8cpsB
wDhRe0e+6S7/GiD4Y/FV6WpFCiG59elzy8rNc2dgSCUgBiIrRDIokqfN/iWsoqxNutj7CVI3jbrT
GnLXIczq8RkKq5D+2nBApN3lt5v+i7QRzHzEO2Olz2MvfNyBdtBNeFv4SSue3p4hW753zmuDQtwU
6D/+fb9/sd0/LPYpjZuayTFqC4txct+6MLSbyrgsoRw9Dhh7/U7O7YtIjtajt86vBCG++Gf+Qxno
uTRDLGdHKnYvuxKhjkRNmpNIwW2oice9mwJ7rg+QjvZevnu3f256+P7AzyCENhvEMD/XNnNtlH5p
QetyKp6N4t3n//30Y5UjwXf7lVH9UXOPkxn6MBXI4WeaD9kAU4HVl6IEt9IHcx0Ch992mFAYfjo/
aOgCqljhYHCBAzSBPu4XB0ohEkXbA4hWyrst+cih+l3wujaGY0C7wn8rDNTK0HKni2DDkyM1zAbS
yehn/9TpwrPqlHddYJYxjHO7ke9yZtvSurBR4lIr060jRnvTl77q02LIbbO5qSfMIrFEkYpqXAZ5
De/aeArsFsJ4xSQC76XIy3rG1H0/UyEzjYjb+FurXcoq7kNSO8+5kRc6Aj8c1JdNV9aVneJuVZCb
892553UC+Y7cvVuKCddSRJra3zceNFzbVOazNSSkWUWPkwkGckUTI5v0jRNpJ09loZ6UO8SB30z0
RrYMOXxUN7KbhqiHyAnMtEXdsHcbDLw+UYqpMoQ1JVQ7Ie/bMdHFmCzxmIphIpUbuGr8nNH3zhgC
9khkBROoCbNW4cvM8TMvhV9J+yDNxlAgL3lBwXewTZwBtTRSBwaPXIsG9nPXTnavEqG8EfPVgx1M
yxw1cKCAjZ7L+6ZOBzENFayImimE6pfAa75tF2K5U8Lyagi9OFyCauxhm6hNdVuRwp4wOYzXKqMG
jHR1i2M1L+7WHAKXPMlwtN0z1XbfvDbV0nmHkRNW1PgrzmjtClbZkmcwhBHlsZSO3dnxCHZJAKcW
Rev8yfUhsZBN9jLBa1y2jg6uS05yekfNsG3utHCqvo7n2qRkQ0Zj6Q5Ba1MEygDYjzpAuGxyU6Cw
dn5UDAzIH+5gjXinWmC1NgpU0OZXnV97ACe1b04XfBocZJp9kztJ49fO6tgQCLpvYDCkNrQEegCD
8cqsD5YmXvDkCNawzB8YvMviWjRG3ifUBlMdSq+UYxs2ZeGInb/U3uU0DDIpiJHb996iNNoWbkEJ
5Bt5aQ3BFqPYrX1q5iZc+mgsxCB3JS/btogLjV7/TbOAu+bgX/y2OtnDSBVksSo90A00Nxn2fZ+b
sEfLDSRQJ2rRErPr6NTSIwaXVsxmAXdOg+Q90mmKa6/Irdi0NNebWbgtiaapsb1t7rd0sOLaYUw+
D8XAWmInZo3vF1tOHrYZ/sHix5YN1biKGU+zFlHp+Mx8CQH1Lc2O1qRYFcDbqhwggMfNmVWx7o0C
baKF9GPldQ+uyYTckYHqyYDdgl86Q3nrFXWJ1PRgC2hdY+Ze+k7zbtlO4VuwDBqn6YEPvOYvo7dY
xpXWHNS4pvQ7x43hoKDRzBM1NcxTWZlOg3EZyjtnJ7Qngg2B5XxxL4NWLHvuuYQgmhhKxx2hBAZr
JuZ8YjaOMySNWiJNXsdBbiwWdIEWyBuCsEF6q8Z3yC3aPwDOaJ23ntuVYQMign4WnjLPO/YoVCiN
a6aXKscYDQ4Zea0CURWZ3QJVGjDlpsl4W9fAPflCbHpjNYNtpeU85OCsSYyRtU/c7l2vW9EuIk/D
VLftD18oAbmzqQ1cCdq6M89bqVQ5X8908Jo2oe2EdSN7FLRsD9xvAqmiEKL23Xn05djksZh9sqio
9idanMZw4SAVm42utjBlIl5a0NoiL32zVBrC7WbpigiTDpa5x8bzy7NmY1UfO8jGN+8wVxKtTL2u
3eY4XVbSi0WIy95mpX2wgxFkE1t2eoikYRX947iMwlaxUqoVKsqDemEl9Fo5Wf5J5PhvGc3/H13k
PzjPX7I3xNvh7U2entn/B37zK63vf/7L1f0Pu/n4+aX/jx9vw8+33z3q1//PPxznCdzj4fWDcgo3
EKoJ4Jr/spxH1P5PG2QQhA3UfEg+Ddzp//ScN314ziPrQwKB1kAAw67/7TlvOv8ZGLZlhbCCQujA
GOp/x3Pe/kTcgJqzhdHslScNXuGqZfgp921L3g6QL37uoJHY1GB/+ZyA8Dbpn6oC2j3XGzssYFUn
94OBIwmp+Mhrr4TxhMMYjzD8nsslnZmOvfkHgZGi7F6YLeOAv+TtQzkeAvMxZH0kjH5TIyUy+RPt
rxzx0uZhLN1Lj7+2Bk+knrKi/9HMO8SBmLhqI6brAdonHb+Y8wOkSfbM5jxuqbit++GOCift6vlQ
dRYia5uNppeZyspcCkFnX0QMF6utSObA4EGAwbjMqF2REVXznSlI7Cl4MGCqvkfuUHfVHkPOiWpe
kcZsiJFy5mZ66PZVXm5dzFmb5eOCqs/r75A67ly49okyY77eQBZ3kwOm46zb+P6uXPyd4VbZIoIY
P/YnkyLh1QTOAQ92xbhdzCmtOoyHd21cLGO82C8obiM+0tdJnK3pyqY6GUW5M/2fhZh2YUUiZzA3
vYQSxHLvNhhLMF5VT7M8h2sMOaP9HzluHzXsVKsgpWMbQsuWbxkumlpuHmTwUy7hYV5O9nSeG3gR
93Aqs3RkcEiqwMdT5q99ZyVei5ZlPsfao4kaeOKW1sZvMI+IKUtAHJiGSlt131dV7Nl8VyEcSqPc
cIj5TT1QUTNMHO3yaCkueXHNjGdzefVx7ZRFmBAx7kaGnCscM38yLlRZPKieo8tcTpm0aczL92rx
EosN2TQFO4xnxEu3UZ0bV6YXgy0VM1Jc57Wxbef50M/kEXdi5njVTlXVtm1pWgZvY+BvFraTqj7U
XZhpukbbA2E8tSkakTJMqspNhsmJ4CwRFeqyss9jbUV+m6cTXWKDhdnInBhWOZlgXeyStzq4HyjE
NZf3OnQ3vDfikS0vHu22MAuLg7LYd8ZBYau16mdYFTFbZNK17qbJXwpsg8CEhsx2oiAmFWQz48tb
kOIu4T+NaXYTdOwB7ORSJ9gLN52ll61cUH13msYyhBB5FaYLuNq6wvXgV3EDUbkpF6mq/HMbTJfa
mB6KsdrjQsbt0qfEwMgv3QsftsgQLApMGblM7foh3E/eFBfjOx/NGzoZR7loGjmUZ9QQ20EYR89+
64gJ36P7IuAXAi2fZSxx9DD9vpiJhxRcF3DeNKYxMtous6Vz7/ntmHaKbVFCxIExJRrTHZnHvHMZ
THXcC+cO3b8Ye+JFjeLGmlVmwzIDav9KhYeA99Ga/TgYjx4IdMrd6oH3PBHGvCO9TmsknkvOMHNX
uCj/Kk9DgCm/pY14rdngRb+F6/M/ivz/oLhr+4pK8V//4xPdao1/yCEwJoaZIhv/63M/aLDcZZkq
/O2js6+2zb6+8S9mYIlB5MbdJbtTh++GUz+hbP9a0v9HaLfRjvlYq6m2QxJvLa8yAYXtuUnLm7Uv
1G8wnYIxbi9ZCWaAxgFVy02Rycy93Wr8Ggw+fetu4n/EGf74LZ8ddyV86BrdLa+UjAkFy7sTr0P9
w87haV9Cjagazo15CYfF2HWXZGqvuKqiALMz7pOZ340+DLKc6yWfoIMyJo1sM2bStO14FBQPndxI
/2dnYPhWh9Fo0GywaVK0bcyrC2GCdhlU8SCqqAfaVNVGPHS31XiLEgUzpA0y5Tpa60pSgAkO4vDM
9yXULWzrYExm0gy3VYvJyLnfUYXxRQY01ARUg/mURVwS0iaa4DxBgEjuaxR7tZ1Q+aPLL8z+rlc3
5fRkTldtcLcMAK6776B68AQ+1OO/rlXMjWMQGJydtTD4hN9YAaUdKHfPyt7TZomc2ruryYvXvk3C
jI0Sya+gSe9OMXT7Es9CxkjmyLNPorih6O6GBLej5olyFphqtXvGW5w2+wS8KG3cn8jujvVg3HTq
UGg/yX3nPI3+les0Gw/fJABjDzODu0rh0oV/KS6PujoSmV9IBDnPzxNtPY4WP3l5c9e1B5PuFxgT
oF0fmb2xVa44ur6M27IB0N++uVVxoQTbhdTaqh76G8zdYOQyGh1MqzKoh0NGwg6naAyOY7mBW2TS
5qdJv7vlpW+/BV2QLc670Z4LRLTB6M4IDqmRi82qoxpUS9rp97znMeV6Z9UTysIfg7tWzgexbFB6
JeaA/NvChW+2ELGC7mpVpswatpMAw1WgQJ1+tAb4SpYVS9FmAS1SNgdbT1kxLN4iNChRXkKeE3HT
mzeonBI+XzfetJuK8eg65GpanMwbVFwyFQV+F4vh2PnPbfNiNbg5SJfONt/LAOzgFq7iKMP6+l1I
nYWtjuBRtfHtOx/Wn/SqsG6KkG4X/wpFfWRCYoNBf1yyOgnkUwODF8eH9Ds2pzOBHDcX0aKPvCpR
6ONFw1qAnQv33ADel/BgRlWWWIC97X4nfPJjzlkSVm1s8W5nw8axefCLIpbYG9SMWHDhUMClmI4w
QO/Fn7/oBcscZDNS6N3cT5HGAZQaLVoiMbv5lhcDfkWQOMNlAxcx83ZYUPWNbJNLfMUwKdxhC9nu
k4mSwW0xPd8wsDhgbjoNydz9WPIiNaUZu1O1sQx4rx5GdiOsJjUrJ9VDfkK3Jqm8e8NUeGN5VIxP
Q3nZ4LcUBhImsjOMp5kGm8K4EXKOlwkD5XWTYM79UFErVQtgkhpbA6djxhy2NIfIJVNUogtatzZE
PoaN7ZGt5ciNa8nE6F4XX2f19C71E2XlzoCDrmNHjL/2QQBfikyibhqlTPuJRUZjpGriG/gCpTRQ
cbNYcdecg9pA2kSQMNKoLk6FfgwgJdaCFcvVqxxFZHb3w/DicAf/AXkm4BiHtzgh9wTfxpa70V1g
K9JszYlEVfsiej82RxPqHEcfz4a3EjMLTsKBgeQNTCm/yapFo+NqxaS7JRzwNiXIPaBwAZCEONg5
2L68WOKu2Fc1Q3fd2angOQcNRfc3M7CL1kEmV6JDHJJHWZap4a91boii3oQB9A8u6NZCOPE7G+oo
2zIEEdYSUR52cWMffPtp8X8qku9NZGqWgwgAHwlq0o1P6iqa1HTkC8M3CN84qa+gl3puYeFkuixb
pnlXkvDseFu8Q7aU+7omkZ4hXjNeOTPEkLsq0Zh/YFwlhhYxy9vE7x9M8TIQvSkxswQ0xqyCGH1S
K2w2nIkjFISsEuFHV5saG7XH7qusIi0I6CfznMmFZ53Wad5AnLhAlVDtNLnV1kXA9xo1LwDHSE/8
ouxvIKOO3GncDouInL7dutDzQwkUi/FxXqW6lL/ltR3lTGAHWceuYODTFLeOq5HLh6u4etQLFM68
wyc4+iXADSI3Q6hwjd0KcKVsF/hgBRVICP3qs0Hfq/CgHJJiu0dDEcQCf8XNSwzxX3mzQDslSBp6
aREaVxBo1avFk3oeyRSrarnoDOid92Ec1E7il88Co44TsICmc9MpuGGFSJgzRpDRSTBrHknPwpbH
vUa3pj8nDEPYtHbjUpkJsLvIarsE9ebOwr27eO89sEvSn8X6Kk8TvaCUQpJPbgFggDGVxxUBImCx
yLWfWf/YzEY2BLsAF/Kcj/sBSoiOo9DqtKPQvpsQGidniDQ34sqFiTSHYkBNU/iStDiDaqRJ61MQ
a2TKNYRpyEs3dfFC8zhwgXMG2KWgTWlLx84Kv15S8547HGd5icBmSpryxgG9o2Rpmb8wl0UBiq4A
eyhkIho9hFsTDpZGnjXlPa9X8ngdkbGOZQltcYYCjpwkzlAjnvvcT8riCVX5titlVPDbsnkWrpXm
fnht10+Co1GPJvbI7TQsFeg/N9RmSOqrFJLvPRp+S9+usXpTDzqznYMT4hTjkiZIi9V8P/m3rQHz
oJ8Gh1pl2cZmmCc1mlfCZthUasd8lC+AHwnq3EJEbn0PvdqEKfwr6qQmv6biXAI09IplZ+uLEnvS
BKCXlz8tu4xkeMVFnfqFu23W/Ns7Bs4UW8hnTIKa1UclFR7cAapf6nFoitg1aWJXlwbIwuGit317
M+SvOgeGjuDjtn0yQAosz8+2VUfDdEnyF1O9C0TQwhtQC0AJRnXImupEgFLj4Okb34nsQW2qAlgU
mE0Rl9fOfDuW48ZXFx7Dt8Zp9yhNvFEnDQki5svUDJoEZLZdzelFuLw5PWJJGKRVcDb9DXFZWpV5
BoQ3KWvYnTuw8sspsMEfE6Bg38Z/7oe0Cy6D5WFZdDwXLbbKEXN5sYm2xQx9GsaDmHs3tbHs88aN
zVwnFQ2PTfDSWPeND/5K8Dy3F0Nx4U8Pdo0yrhwjT2C+DcVfbkqc6wvQ2qOiRiDuH5RwDnzGxRi8
Dg2PFZLUHOZ0k4F4CbpiTqFMgzFOHSyJxOW8UJmGoR2BvBZR9+e0hBvZBpk5gNjuZ064QcbT01UH
EHMafggQF6He8cBJxHD9OEEtcopcucUUNTbkgdmXqMkn0W/7/Ik5KtV5uGHIEAi8I+qJxa3CUjAU
RTkPSYTIFthN5lPoaWhV72wMDbPy0amHfYGKa2EDimb4jM0mpM4xaUCikL2HHXo420HVd524nc13
QRBXCg4W3w1FGOchinv+czTHOCeXmApMbNjvGDLmutn2cm8DJ9Gzg1K7xR2CHmhP9kUP5XmDxMQq
YhgHbgSr9p1V7qitj0vVJy5e9DgUO58cQubC5u1lUHNUjhi1lz/Q4YjtgCcejnZFLns0z1lwr6pi
o90+VnTZVpBdGfWJol5vUXuT/lL7j64ONqF6nV20IEIgDegYIAuDLSq2646gq9OQy8G+hnhhnM9N
NLtHCGzPAMQnDCVQXCWsS9rFSoT/VksWj2KJNQHEP1RJzvukrpyNDsSTCBG5FE8noNC8gE1ucQxA
aFPK3A46vK442hpOPV7DOOIyRxKKULIhngtUoNsQIBGU/ESpiTMuHxcdJNN8IiEk4F2xL7prGjwY
1aHzvH2dQ9tF3hvLxQy3NsMArwK3yjKxxASc2yyv5vDTHnNMxODiBeDlldd+26BVYUdz9xQi+rU9
S7Q7RYTVkR6a2AApR+Mukjink3FSuOcL656i1GpatKyX+jRJoBqTRMkOLyDEAINPEQu902w2Sdvf
aM4i6oGzPXun3nshuR9LCzSPBfeb060YxF7TObbti84GP6w0o1biXgxavGie6a5H9ljDfotuw5kl
oh2uaww/dhZP/K7bOgR5QYAB2vK9zyfskNfGPXbDVVW9BnAPq7FzOiACviGOcCCAgNsPSq67Ot8Q
a8i4qfZdSa8qA3LTuo7LqkkEKhW/mOFYjlsIgaLBlBSpvW0I4NF9MDt0BSyRDhSjYQuLZwfoTvtU
LtcE3ZlO37vtqwiH42BfGSA9yAsDFxqR9sbW8A8q7Syo69hx2lgErz1a4GWvgeV5T4aLUDmIpIRE
jjSevJrunBJZgzJSZ9Jbx8ahb/orbpynDnvkZ4FnMns3bcYyC/08NkbrgsxPrkbPO6wSE5yLki9H
U6lIu695vyPWtgX1YB7HnaOu6/ldh3ncOrio2gcKwekaDxYsxVG1b5aBqfYCnVwbQrHPOdI+2k2g
yqLBLL2tIdH9GV/09Fo7P9f+FgEVVFToc5zKOs+sej/O41Y172i0RN6Crqg9o3bCAUPRuEqtdNcL
huylN8deLnYlOiel/+CPGEn2rgL76Fo3YXE7mbgRV0owt2EdhC+hqzTscenXF1zzs9F35xDPRxVK
+9lLCH1BxRCpHooyGnzGCnDqIFPRvZmFHztq2Wr1I6fIA6cpaWD6l9tNFLbXBvXSYcEQtoDPcZ8f
c/NVMZLxiuAWCVLVXSnvp0bkRhc1orhT3PC+Di3UE08BuxTBgPMN3KJytnxi23HpognMWMKbzBA9
Cst2Y7cj0hEAtkgUcuPGHS4XNFM95MVQ8DL8p3HKfLbNFc0KBbaCzSNCpu0CIE8apxx5mFoQdUEq
vlg42ECQIiyMEVJfUxqy5Uh8mk7980QuFIWHOdrKDBFYDOAvme8+vJZafqfpW8OWZHVIGvkDqK6b
QbGU4aLrnm1FExd4GBDgigFVtxr0Rf04nG9l8+QvyNZm69j2QEfcDqoHC+BUIEd4w2Z3A11XFIIn
5RrAcnzUl7ByRqVOizBVtEE9i+S7wCMN2HVhlSpwvIh91t3WRxFRoQtXFSi6qvemKe+k886wAxrM
p5PFjW3yZOMtcTnEVGDbjDdFcJLIdwfvolri0LSyZXi2OrwQA9fTcnbllcJ9OKwAzjoThzMbjHk6
thcSFUYrnmC8inH3CXel7q6q0Uo7oIZV3SaW2jbjg9Hr5y70Ng0+WAUiGvBjYQI5v27hueUANhnW
7XI31QIXaJ10BKQCgltETRlB6d+W0NPSgCKNmxmlji/BV0TJRnCCXSCVXZfvhq7JbKuMvfHdHZdj
OFobj/SpQWk2VkFUutVeziDkO34UWI9BqSMJqBqFAAbDvJTINiFglzKnSJR7mSM1sQmSZi+Mq+HV
cffLgFzfu6qtowlkQDk5xivBo7yVxRt1X6nHk2nIN4UuUcPT1CwVvuQUt7jeQm9r6m23tjlRaHdK
RF4oM9Zj75T5PuzvbH72UdSxHF9ueENHPzEQcydvPDumecm8MpnEE8mfKgObFerVI0POBqQ/RD7g
iV3RoOjxnoUFMA5Jml2oBA2jBA5QiabfUa0+0rz+hMU+MY1KBWIB+K3PbfDStpf5Ym9DpM5Egl7X
nFwts2/Q3T/XW/to6KSB8LP6l36CWq2qkPPC2cuqHCvHWEIhtIW+/bRdTRqQQy7gjCJv4HsLB+xb
Ws5HptH6tNYvURQMpwDw/4MIJMoFXGE2vCyAXCrzYBrfmSd+5Ar+cwHQ1sCZA2UTshEfkWTDG9y+
tNTLqnTsHiGxneSZD592cHM2f3+TH9mvv1bCA3jgJYJ5DODq00puhWmoTvQvXX8/GxeFvjV78h0U
/5HD9I81oNkMji8GTzws8/Fp2LIwhHLrRcfVhRWXwB+jAFN7kAJ7KLcra7tIjM13tN4vvhGE6EwM
eq1jSmDcflxUaQy0ICt+QRoVU9AL51H9P2xCLLFO5eP1wdrs0ya0p4FTUQs81y8Djbi+LJOgRrFx
cBIjMxJQ4Wkk0DCZk+kbhueXT4eHQycZsycYnfv4dI2J4QnTEy9dK5CLAvdtwm++GlrW+Bv/Zk/+
+mwgpWMKeR0DNLDRP65hU3/IvZm/hKOOQD+Dd6970ot+7xjszOg4PYN7gvzFz8+hUz7XrLrzannE
RHNaTmLT1GKnQ8cE9Ub+oBYuhcZ0ABU7rwpEC/88BWt5EYLf1EMntJkx7GTBSQfkNheBOwwvrVbs
PGmn3QL4gTSxF75K/qTcB12OO6j2J2s7uvKGTJQz8NJyOAQCtxC5lR4intNE9TJtNP3JEWtlPSej
thPQQ/aqNzeeMDc5vy4EUMcCqSiew6rQSYZ9Gswt47AaDgvwr6Hxk7B+rjBS3rcHWxaXLQpF4rwp
9aiVt3UA3dj2srN0cb1QbOvFVFnQyBeIJO8Kr9i5mNTsgI6PtYt6C94T5j6cIazpzkcg2DvuLK+s
1wciAx+XFbp34JsdZge8+9I79PAVdoBmVE2T+uwetLpMY1YNhDz+Buj10kOD0BrELpDdjoxgd+ZB
4gUkHRHtFxZeOMDYLHDUDFnEyn1dyu7kabEtbLB4XOxVbh8NwHKVqZ7GPKP6WCGTFijPVwPcYSjj
rp/2jYaGRvc4IHM2/BHzHaAnTXxXWoAh0E26yks3q+thC14iMBB6Mv8XZ+exHDmWbNsvghm0mAaA
QEgGGVRJTmCU0Frj699C1W27mUFa8vW1HtSgqxIJIHCOH997L5f9apUKTh5Ed71lXdc0/vvF7MbB
uRkO1pwsh9NxYP+kKT8lrdcX2mGKAJIgCxuImKJ/mPWNmSJ3cPrPptvREFayetsGsCwnfRV2rSfL
wGXyx6HJHImDqJ8leG7GVRO+tpHgqVNzFyT3Qc2BPn/rxl9i0O2lqfCKOuldVe1PWSsa62EyEHCH
c9VwQrPGOLIrKTZsNLzRG+Grt595VZ+GaTrynXPgqNd+CRhReA+SAq2EqkoStzj1bDPBS1UMwqeg
3Id+fk7pnYVieRh6X1zJ7W03KDeRotoD7RgkWruUiusYtZ8m884PRHb4cE8f7OwrzTYvJ0/rg3UI
z17BqKF21qpsD1Vy8uV3qm2/2hsz62VCaZ69D8lhiHeGhNlgOg3mrhnfQt+3g1QhWsTIJM50Tc8p
M1QeNIWfodh7TUPHQaZeNH2E2lANr9rJy+nkx2q6Zqy1qxqvbTxvK7SCtKVUKTgs0YuIhpfW/2BT
ckJBpByvr/QJ9Ehl1jbWK9qmMWeVaGDaKN1iZ46Lm5AD38iL09VWXcW9Jbup39/quKJ4UdFDpyUH
vTXW3fjUJkdd2EXamyQCuw6vZLb0Ju2cJBA2ek29Ug18QuO1IBm2bx3D6UadQ4rcxyK+txLadJHh
6VZqZ+qD7hPk6B9Lw9h1ie5mQnScfesULlNDg/4m8OuNJTxUmchZxTyogXWIQ58JjWN8raaCG84v
VNx3kt5TKgd1uMoz4U7IoqfUpFHVVOLjoNPxK6RIual6VaBNW+EeC5OtIcWPQ63f1DGqJf4KfS6f
lFjf5lVxrCr1kHUhLaf+w0zipygRcz5+QXYqWapdtYx0GrYs5VYqOi1nAkumdk/nTcWZXcaephrt
zX+976vaP3wF9sevg6hHOMYWvrHXYsIt0sManzX2rp/mv8tL+XCxh+C9x/9ryAbc5Ms9RBCiobNq
jcak4CjdSCeU96aB3R5xSVz50X2Q7POJF2wdG1PeWt0iA818fjw0QcfAwhEsyZ2J/uiYFUefvkXd
SRiG3wxsFV1y7mp6rj+Vl98URTi3JNh3OtOrGZ74587Hq+NUNw2vkbY3lX2YeXn+A474n6TvxYPh
TwYnBd0eKOmXPFBTh7XYyK/L8C00wWXuluhqe2jzbnyLgmy3cHYwWtocv13sqa5PqhtQcfwsn4Pb
bitvcrvZEBna/P13Aenu6yujpjWpmXRRgd22PJzfImKiEeqmPjZvU2iuVebCilX9SxvUc1YEj1I6
bvJA2nXRk1Woe32o3Darj2Kc3KYFaFVzdEd0hoIdi8akGL0nBJ3EiMkgMK2S7DUob4dwvi2zgDqw
bPqVnCWPhUDrn5mpKy0bngylx/tUhPZkdG7B2UUw7/OgdOS5w1qkornqeytP38kaPzXRppYKp5/M
45BeMXiSU+1VJFPvy/pupvGJKes4lr+qjFRVbmm3en1KsVYVw6sYKasMPam4M6w7Va42s4wwX3pC
8cuc7k1mzPiFanc0mqL6PUetq0fEn3S+EnLptjJYKiu/eMHycqUbpY3R1ksS9qICgbKI1sWiWsQF
Illr45WmoXIW5WgP65ehs7EzT8EJ2/k2LQ0n8EFq5xj2p8wLumfN7DxD/6z0fAMY+KiwP/fSQD/1
Ve6uVTO29bQ/WeiYYSTbqBS2xqmzZ68uJzII7XhdsJgVjX+QxvzQTtF5MD+C/Db0Eb3GpWUhvbeR
yWG01J1sFHELPSbxPhilcy2bboouVOvuXDGlKzqnmroxcvjfM2qDbxx0DFVTu2iQgldm0jFaqHYp
WniNar1UAIgN0XPZf2YpnfHmqtfjtWLdZMGwqaMngz0yrEtvaFO7S3hVkobeTNMtZ/aGGiI2f4g+
Ix7izWThvTb6jzZNDqM/O0IWYiOhK2HchxmDpzjuBip68FMZPEXWvaRFRwMhpJSsq7zFYMD0XYhc
nPuSaZ9Tr4Rsu0lqspQrRywGNzTIN5OKQcoaVsBnrmRr5JyvrKKRLuOuymbMidVarOdfCRpZTU95
jHuO1EH2auWh10rqezLVbhFwjUmyni1BOjFpfheNI022YSfkVIVWuu+HG0v7JVrPdRKRu2lnWp3C
obJY9Coqk+EuBexTT6tJrHdmWj/ORufIQrOtpWY/BhZTTXVwtu1ID0y4Umu2Y+moEqupGi/FN2Ph
ASjz4GboBLcYgK0YFT2kTcwjKsC4i8mLjmDJ2OpSL+xRQUMt2iON/E1djJte7vZJjOyiiedwzFy1
RhkUa3cugpXh60+Z8Q5SzWEDo28jHRup/ZWPtV35td3qjSNUKhGMTL2zgrehGV7wbiMBoCLW0VFd
NFo/2TZYoC1x2kg9PhFJI1SJ7Q/NgYexBvuzNo3xRtLSp8FAaDUnxyw/RX5tQym8c9W2ZuEhqJyd
SY1sTLbytlVPgdWd08DajtYnEuRn9DbpfNWmJ1IOt8S2sLXj6oxxLN4lEq6g8WAMu47pRCJaYod8
oI6eXMzXMlVLGnbrQVTXpcizxENiRkhPDXWRxXA+vXZHFKU0xjAmUmBi4mna2xptoW6QAZXSEfFP
pLgBB1W1BePX4KubOi2uAVVI1vioTcG5JUNCaQqo0McREur8jqpzp2xVXXEKed7qJS6F7LpK5I0u
knvNUTEyqXcGddjlmfTDjiN95wijX8E+zGlOIUr057o+933aN/X0Fm/T68wdNy3k4uHw7wTsn0K9
F0nt5ey4BMGIM4PdVOjSXGwika51/G96G9cxYUsXCQhCc3C3TP+LXeKlzt93reWkfbGbLuwhgl8A
rBgkeXE5X84Ivowt96atlU3iLfBJefNTr+SbYmZxfC9makx+5mVLIasFApyR9Kbm13lJhRrWtsG4
uL6LV+Aa/35H370u2CqM51IpQmT5sjGjlEY0VLH5Ku6Wlgk14X/cg9lTuNPPf7/a1+cH0YzLQUdf
gD+X7bQsqTHmaOZrT6ptoVp364Vj8dOIEibofHlPXIc58BSEoKC/oHWjtBfVWLbYfjX6ur1sOpEy
3tDJ/iUlrDJlfav5dDMmLOimfO/7V9UUQ2k4DvkmCm6z6L6v+pXaKJmdD8Nr2EJSIAtWa4eov87V
zzq5EkmqF/ct/5rVaht1jLdiLW3KgsFB+baWcUszBGEI3ns8dXalmntlejUVgabNozm+iCSF4vKm
nArHaqGJ5g0reX1ou61Ek9mI9k38qeo9YCbstHiER8Ez0rugvDb8fZd8BIBlG+1KIVqNfSrGCpyp
KJITxfx0asJHeUIhra+t+leiGDsCSYcxTk593Lly+aKXD1NAoswMDqVJZ6M9WfVNjswlCyJn59sx
PAtd7FTDfFU2uOmaxAE/v260kvEOHGfQiWkaEG8q6P8OUvzCnrRRI0aZK9dKNDxKibXGIbKX/UBz
4ix1RunQY0WceuxKGVXoSDAN37Q6afYgLiptvEkz4PHohTXnMnquW6ChtlygiBQruXjJ5+zID3dd
FDQF8J1YwcxKqW3lYJ0kzxrjZ6Y2xTdounWYngT23CwOdzW1CFIOokzl+dKBkA51AdpJeaX5CCdJ
pGzjwDwwI88Bf7nWGpSAxNxIQuKm4ykIt03S21PNVOAw9oIEcazHhykMp4RjNTvrPp+NQxHE3lhh
3ojnjRZiuB1PZda1q8LUHpPUv8eIfYwS1Gzr2izrXTYWzz5WB2Tng5GJI8Vp2tpDaNj6UlDQtU9V
LHCmmiNL6ru+6RGYcdXbSSmvrfa+bRgi23Qf/fRqSJ0zKzdjcluZ131z8Jn3kRhCt1LFDC2RNkko
HnIRa0URrANZgHIN+AdXJk4kxMBrsfqVCcmJ6uSuN8MjiSkVawiph/gOQ4MW7MQerwp+wDj+iPGD
Nw3cErNZh516m4u7pWei88OM9FM/gjaJQmGrioBVEAxpYK38hv7BKRSx4c0PSuhvi0nca0jOIQLE
XIgYL7Vt2cp708ruS7G7gx75qjKgSQzSrcQdRL52NVaaGw3JPu1OidFuYX94gyHYZns9oa/Nv2T+
ihjYNjrau5gbqxgDMo62VaeoXixKm1GNG3h78glf/n1s4k8S0nvTbHd+Pz8MlMK7OBmuo9jaVW12
HabdFrNcThEzHS0THqLV3dKiW8t0iwCUHsU5eBC6nu5hrdnTwLz0JYPQ0RCssSaFw3WNqBLVqObd
aJw51e8MM7hqIxF7cXKVROIdUdhVnI+2iL4zhoyEsZL9GNW47YWsBCVp7n2rvY4rwyFDcjtK0f9h
c5ZUuGccNhckwuV+WSZiX46J8DrtaOI8Iy0zFINw6j4Hr/gTDeK7xf73ay3t+t8OeEYbcGepwM6y
EHfa/cAEnHj302b57Qb2+2UuDtFClWtDbfqvMbPvupvA7VfduliQ5tzSf8kZ/6fe+OP5LRvPb/dU
R//z/KxbaT14/f5NXyV3vfczUfVr413l0E7G3OBsTM/8oimeTlGlN3lF1Qu8ITvLzd3fd+Lvcgt/
XGAp4367k8mQ5NzPuACiwoJsQMcHVJA/gjEmX2EzArdyLcf64dh/AeP49wFaCs8QlYa2xKWWYYot
wFGrfKuX2WGyU679rWXT1TKp2JJ16v48+Om7GlH67ZLGoj/8dqcceZoiNEvutIVqTJpesLE14dGD
xJCtYRv+UCT+dI/Gxbsz09xIcFu/gcWkFmcEDsLaKfBAT8BMt5cJadl/hT77twxmSgMCirXAfS57
KdXUoExZNGWnalUApo4lBl53qff33wzcNh7Vn/WvuoBi/5M8sS7uLCzFOLbq5q3AVs3Eizp7RhCm
S7aP51vyQ0GGkSCiN2Pg/TBJd8XmNhdqLCheH4rrCEN9VrIptdtJgu9aZ05gXWsxhlaOCtJLV77k
AnRBUfBy8RBwyDSwMYrxnVa9d8ldWp4U6XFpPOR+5BKQJe0uOQCaTKs6aVK8yWa+FZXh9uGvPEAd
0qpDJBIji67nGOctaZEip/fZxLYvisSikbMN/lknbxqaOf40TEfJgx6Pbq9Xa2EUj3yax3oe3bin
4pHbqzI8KPJhmMUVxcEqa+ujtNh/8MH6MKKUYVtBGbC4v1yTd6pRYEumH0xQTipFd4oedRr1YV/Z
SoDte55cRvJqcuWaxWtY6atITbdUrFsSNStNHOwyxaisDxsFO6uc7Zh75Q7sMlOK7yZ5EXBrROFr
34b2HOd2GgCViUsMZLqX4xFJeRCSJdACR9rvXzDwd3STQt2wk1TYKIO+ZSzCNT048pjYOEstXfk9
6Q/skovvnVlzjfwgommJ5BxD/aiWG2qNWIS6r014VBq77Q/6eBUAzhVzk5Fq2EsKca8WdHE4g8YR
L0SjnJsIBYVXNeBQpFunN6/lxPBw2EviUQ8+zeam5ZmN7VKR1vwVsJ9M4lnQ8k1aVRsR+WcJOEjB
KVa2UfKhDx7aL4fnV7gMjFrJcDXcYnZbtYhycrFV6Wc07MTNIVevfPkzzvYZf0amH42SCTDJUVQ/
w1JZ6UO0ChrMTTR8VOl2TDHFNQcjLx2zu1eVl2n+GP0S5yc/O68TCF7ma9Ha54AMhMbr2+fWH9f4
z/nXmcpXiW4YKNhsP2Pq/ly5T4b9jCVAaENPDyY7kT/G/IwBsgyDlaBUq57mhS/TP0rPrfZUanhn
x9nt+oFDBoHJlrxnVjspxm4xra6FeMIV3h+ruP6QjVsZ9U+vBrtiLqHC3z3EFE2KRdadlH6RIYab
LH83m8e0OWlpwt+8dpgGkZLAN2e3YNauCJ0nj5wgb46Ew7cTOdMA/4/OI4RG7ckpDh3zMZo/IhUI
63RMROuHpeSCyvfvivX7SnKx/UR5OURjNr6Zx/zge5KTr0NzGZZh45Eh5fsCVBQ0evgDGE9e/tgv
CxhMTHPhN9IxuJDSjYQTgcBlG9d6wxUbbEpM0evpZcEqYniXT0iOFEWgGWztAU9Q8CtF7vthE7S+
OZ7qoFb+87e4HEicERGttaH4NFVBXY0on3I2rJPyVopKh6THuQ00V+g0XLTghGad6GfkpnVAO07b
9kwzGlWOBZl4rpTWs6beTegh6/TCSV0iFJ3QSCfinvOBOV0fA2W4OIVOofLPHoFLrjHyaYjS/sAk
eqaSmpW0DqKeJjB98ronkBFCXCHYPJd7SzxHtfJegfToav2+SoBvsPyYqbgde92VRGYbF7IjwzNJ
CfiU4s1CSqiF65Y0jchvK9A1T22esilbow97Rdzz/dAkjOQHPPu4A4X7Sb6OhPrRlF7FoVoxrfJm
CH0ihGyVDFCOk+Mw7RusWtKkPwTxeJTN7NwXdiqHCOGGddVqWuhYYgGSM6ZJrvTliQdjksCwdmXU
7zutXk36GzAMemu9GzKNx876+rMndvj3DfK7WpQIqKZJIpKOqF/aJfIsMRK5rd5UD2igk7iIEQCf
MC/8/xS+X9UjNuPfLnbxCRlBAlpnrt769eDSMbDj2/7RP4z2TEd3VXvDXj/PP9hBvqul/rjmRXNP
6QdJq7nBhS7HkB3ae9K5J+uq2PI+WP+X04r+Z5X47RaXKvm30i2qmhCyTvVPv+0kbSJP8xaS+f/l
DAF8F/oLvT2FivviDNHJLQgMYeC2/hnSsFJel5EQyPbbeFf9UKt9U9n/ca2LI0QZm1IvFyxBEc2V
7KmtfqCRff8j/O1mLtY4tSxKwYqx726Fk8EkBn/dONgJXTpc65/OeP/oh18W1P+9mHlRXKdmP/ax
vzw5aa3aLE1785pICUAT0yHSgTkO42KsYlZeqT+MEVC/Gof4AH679kU1GstK0wyS8WEy8kjt+q3f
+cdQJzAZE58QGsCq2EQVicjLFG/jTCJi0B0GBf1pRMZpW1uL+5Nc3ODi7XAxVNFDqJDwJy1UJtOD
bLTHCp18NlKvLrc1p3QIzwSJKFWdBOtKKAj3XVzXNm9ybUH316tqJwbWzUDpU8vCD7uGvnxbXx41
E8z+gXp8nUbK4OWqGYPxLRM0OzYnmjl0Dvslp3ddNYzzIkc01huTmRRhEeBRCGyp2kQoNsimTl7t
Up27Fluntejzam9DHK+H5FMl7CE35yrBW0+wokJds7SzjhdXos2mALcyq19CUq1Nk/xJeR03nJq0
e0BXdtpPzhQ/i8bdgNu6rFPbmJA768eaUK/URLimOB5XE3IOFR4LBNiGNlTtERNZRK9F+siF2M5F
wTXGrShjCFJ2QgLXqHv6+7r87X7725O76ERk2FsNbRzfBNNrEgasm4E9GOe+fAnlD5ke59+v9v0H
+NvlLlaTJtNqoeED/Nevl1NaWFela3nF2tr+tJp8d9jUjd8udrGcVEOpiDFHv8WhOm4TNyD3xaxT
ZDgnsNXHBfRh//3+vunr/HHFi/UlZip4SUX6ZgjQBUlyDDFgTZ+DGpYYURxWEmg82k8/PNUfrmpd
LDRVJySqWU5srcsRPkJ6kVx58xNb4dvF+X+f5uUBd/SHymiU8c2qjj0WbQwaP9yG/O0R+rcrXOza
SiPJUm8Fn7Maki7fB0BR0l7GCEdILeaEISK416Nybs0SKyHp3CJqdAyFKin/jz5NH5NhXBl9sdCs
9WuhUm7NEG05V++E5TjTQ0qQFKA61fUE8eDvb/67ptHvr9662P7ljI5qnSwv4Z+W3gaAiuNv55vl
t53fm7yQn2rl718IrEdVQTP6Oro4nbtc08BrWIS/P+CE/PBjlr+topZBNP9zgYsSo1HTYkzmie8H
C/Q62+ADWHFTjvAQP2XgYvHIeAxkDryR2cXVNb5C9F9CCRAmftKtvq+usNoaoqKp6NcXG1pds5Nq
6vRPGUJzwI6eE/vN8Mh1OcL2p6JH/0YlY8Y81ltaOhJX1C7e5tDPbRLLxUcOmnnsV6bSewv7SOj1
nYUckcWPZTQfoibeJvJ7Dc8HN6YHrsKDW+ZGXeeKuDuK1j8Gsoh7Y/QEUziS3XKtOHYJsS0EnvNM
GKS2VDvIxZc8Ez2zT/eA1u412brvRt2Jp2IzSlgcpBZkKrHZ0UzXev9cIYdX2tPYCXYlIqKkPlFU
WgucLVRku2R8StRjUT8IoU+X5T0Rf9XhSxq9T027SZL4ELL3RAPxBDZBYRiPQa6MZPERn8BL2jkd
KiZFhlIxgB6pCXKRRNHVdSTHr11zlbXRZqzGnZhtiNju2iJcZ1lN3Kh1OLi+x524MTlrFUK2lmYf
Whx8HrHTT2acEPHBzRfESEWxXVXKlWI2jqUk2znYx1N0Y/YPqr7uwhKeOCH9kCQZ7cGmXRwJbwKh
qcriiESsy6iTTZiXh6kU3ySJwWE6PazZMyGVNMABxSS7QvUiNANFy2sFQN4AeHtC2z55SIPHuSma
GILKwIu1ipXIstFHz1bMzzwPnHKOHGAbIls+RgVXFapNSE4qHHdg9NZYNdZte180rFEas8oC/tjc
sENd3lI2bHC5wB9B+uwP1pAeIvlK45TakLBEG1uF4bTRKAvqYTMAD5qwfXSqYQehaXel12a70qrW
fQZ9O7gX9btSpD+CmbSlkxarHEuJCWnjthuRY6WIsPMT3VQ3KBGkZqcCU0VYj8QjPWuT0UZEmMTu
UcwWAqTqptFmag07Hjxljm6aunjLSO/PoQh6JsIPC7ahwauNN3D2uohx0vhbiiHaM1LYkYMedbbC
bQw2o2nWbVI7ygQ1K9lHmvYeGOKBPz71h31vvsUFP1YFflgMU9FHnVVfJBVkkwIuTPQanKt+c5bn
e6XDQhq4zCPeylPAvxpTus1AQvZjTytSPIz9g0wWrLLk7RwGt/NAWUXrr22ARqReUWmMaBcPEUQo
/Vq2OKxL9b4kGtnk9a5PhnWL5aPHsycN2QIPOISp6obskQIn9qh8bsNXRXwSGKoT5m4c5kAx+tu4
woErHix6gk3qBUJq0+c5le22JUjVIb0menEQ22ILtRG+wrSNZPlKf4LwU8eWzbEZVdxA+0X/831a
WnezchyKV4ki0MB8E7aPhXRrFTTqhI0A8kNgr6ZN3DdeLoz1ihi+m+eSQ9fwnODOUiGIZUJrG6YG
S7R2EiU9hKHuJpawHWRkAURE6V98WIOOnEyDK0CNrFLDpQz2BhH7rTU6hWitTVU9VhpTSXXlzvSP
DFTK+CzGNT1mh6rcpuOdr4awBpxCVlAUpIe+Hkt43FhHdPK0iZycrYaOtTC9a/W5LgDEIG6KrBrj
vLX6JcnMoAgBlamw9gt3YSyw6NF+HMYXLYnXc4IpqWR8dgmPLgvOSdkiNFTDJ0Ua7XFxDwloTwjC
wau1aQzTLVtrnxQQGtrR9YdfXTKto7ZfBVb4gNUVaBGLSEIXXTauuqxfxhc7DXwXGddyGU5QKfAG
rlJp3vTEIS2BuWngR+WwPATqG5PGuPuOBLNuB6XlNjiaCkE7g68AFInbjy8vxCyLaE1TCK8Q9B8N
kxeN0ja964oPvQc7XD1RzjMkFLE3+SWmV6JcuGZ7lKaHZNFGpYcYMvGY96ewfK9SGcQcMDgOHyW5
6bjlv4yAx+qjY1SPYvk6zQzOXLqczznrgSlAwTZxtrOK0YL1BKnhXR7k/E7ovQE7ZhdLd0NivKY4
KKyq+pwpiHp/n3J2LvhxZd0d85ecPMm2c3Nb9vcNse8B1SVVrvtI3vTCY2jdxZgTVB5qb8AMCD7V
UoTwJm6qOdwowHCssXGj+qSowHvEyBPJAM4ajd0idgw68ZN5NgCQ1JPqpEtCUzkZxOytEbOF7829
6tQKg0Tkz6x7FgRMQYNnAYfqr+IoczTjrqw+Tes8N8IuhAqiW1gYac61PpzimxLrazKufYlWL1Ca
KAicrDzJ0vt/vpjpPZMeIxrwPtAbIuEREQtpmHnr+aaoJUdIvRkJAzCzneWbSqWjWRakwLXHqX4c
CuPaDxeKgXJo8IYMuGIIOAxHtc7caniHZnOqWmA/hhcTbugWKlKAXRO7eBsvn0hjuHKkM1lVD0BM
XMnIK8IAQ2FqhHUjBSC+lPRWlNWNRexkjKZ1IR7xVtz0OaaIlIHLMn3KBMhTVb6AlLvyJ7AMJk9l
xold4/hLRU/F9ZEbEGQoe81uRNb5hXa4ZF9gd23MIndJNLtpz1PV/F2vSBuJ5UCRSkIDhmtMa224
C7JnuqHOaIFbDJWtlvbqKppnFZbd6KFDRQ5A5XdJw+gc5J5ay2she4/717IubsAebJoe90n6GonU
PEuyvxAeIx6yX46gZ64TTI5Kqd+PffZD7fld9In6i8mu4hIhwxR1UYExsq/W5Fj5zMvRq2vAQhVB
UlGHsQS7TMI4VOtb6AHr3PQfiQwvxKubeskvVSlO3lsJ+5FWNl43ZD5WEvA29D8zKSSsakSuNmqb
SUzWzAiwJXxkmTUfej91a6H0Fp98C3amV9M3ClF+USk8Z7NzTGSjwVCdihkFkzKAMQi9sGkm29co
S8SrQuhthTZtFqVXQ6+4LShtBlhyUrqTiEGGcbe3VOXDgmox6uJDl3WknNimRtVTo4/FRpMHoqPB
cknnHBKLfzbUHLIAE3XzZx0aZKNCR5IyN1AkrytzkEw4+mvD6/RD074ZWvIKoZEYS0bYeNqRBlul
aEVCfa3XzIC2+ILAH0BMKcF0sEH4s8kuDgVtyppdMakWximSx52orOWiRpJ8G+lOKVVwFIZ4LRb9
ZpA+hfhO1KHIiV7ZKwCj2RgM0wmR/bJEB7rwjAJoW5C4py7YSkqN7ad7iur+WVu2v/GhVg9t72+6
6a4wT4EmunJwDg3Pb4xdz7MFmbktK2qytHvL6Z5H/nkeJU/JqHb4wBvm7M2N4gp654A035T9ORKq
G7UEhgBZzCw7DMOWDCuH11bK3pS8zoFPpMTYMkXGUfRkpWuNW0iJO1A1G+toU+HiWRuYi+UxXgc+
9rB6MWf7iR10vjdZiVMo6jqOqrMxRWsrIJW09NPIH1V8l7lJ9ZnQRjRbQA8e6AMpRUnPh10Debsx
XsoJpGjcHCSMMrIpn3Il2ueg87C3Ol39pssvYnrIrXEvAuqQ4/w+7d/FcHLN4VcAp6IZ3sqBJRAh
JhqdoAjcsYJlKBAk6p8n0EcV5s6UNRi8te2z4QAjrtrYgb5Kq++qIXUd8SWICNLMvBgspyRs0jDJ
GJpKIynPkyEcumo8TkNwFRigT/y2PKlpu7LmJ6Nu1oko21Wn3jAFzolVE6vTTd34p3JEfbECW+ZR
TaoEXw5jV1aWsFHQmDHXmkm+9/PGrazwdpqvqyHYZH62MgoXBPZuFGM8bflaqK/6mtvuAxsaD7dP
4GpMOT9CGZjaNZ+5q8G9UuZgVwNHDDuMhqw8TZDcyAPVKjDEEujrQiMrkG8ManvDF+6zZbFd1j/g
15VxHMJ3SYp3CD5WOu8EmUDBxGs2BMaaBsDQU9AGoryuCDApkZ3HwSqgVh17qrTpgzkiuMiCW78d
N5H6IvYIJMNDRiDF1OA+Z7dGLTgVimNpvCXBtWkQH5fdKDVKZ4yHm26YrlPZsHOrujVF4VcGdCES
39OAb0Z6loIzCiw+Q1zzwo2QmTwk/kKyfOqM8qjFMEZUNilZoxJnobJwouB43Zh+7C2rVaBkQFKQ
pVOtdf0e/P9obIsi2ADa8yQE73ZEfYdzmtZkOrvmWZiv9VZf13j8RAW+ZGCujPwcdQInWfUnGXM5
kf/Zk+UIzVHdUHGYYD++aPWNvVUYWV98NC4a+tJsV5kHR6MAZwuf+w+9o2+a7ZzXRSzBSyJXU/7p
H/wmh5jTrOtDMn7wlWudvUA/M49NzYauY+zjdb0pFFt/a3wv/tG5+01vgmtjeWbUF5+weZmwog8v
F6UpftSOtO7f5YU0unT4o+vpDuhAdPrRRfO1MQPsSQRUbUoS2a5LH3ne9FmZNIvUNNmjQ/KEFgF3
TDPVNk/xZryfXn337/0t+auioEsaM2S4KDrjF9/wEEyKUIQj7qTgLN22B/mej9CtrhL6XON+iZKX
D/VL1LnLOOIftZRlt//zx0SPBgUKM7augtu/aKyWYt41frtwXRe39xakq6258GIWFQX83+bHC37t
RXJB3OzSMqP0a3bdB1CDa2h8K1AMIfs5/gM+merDdHpbXAe/KgqnX8RG7ea/lsD+LHsu+lxpO6tj
OY9vmvHZ5h/hKP70oXy5Mezf5AL45ZAhW35Bf+qGSjOZki+Pb5VrnIorGQOi4mS7grF//jq+Uik5
iTv/iGv4ykK/uOxFL3EEwcyMCfOzZLoT/nZzO3T8ZEYXtf7HAN1XlWG5mMmQzYU8/HUQZVBNlTYQ
xF0a/3q1IuzyVLom1r3qRJfhpwFLX77Gi6st//9vS48iNalW/T/2zmM5biTN4++yd0zAm43YC8uT
LBJFK+mCECU1PBLevdY+wr7Y/qBew0LVVoXmvIfumGhNd1Ym0nzmb2zvr672l779mFT+sm+uoDPO
fDXcZ/DUwYVGhRU42/9Z2mYF3LIfPWElcKFUg1q9i/sflw/56U0GXf7TMMqskzBERgS9grrJtHKG
voiW/bv8jHrezfACejl7vdYwOQW7MCJwDwCPqqnD95xNDOnTNOik4i+MWVYxwdjEuvx9k+GW3a98
bM7t9Gqbhkbo/D45HnaOQyxDpAFMHaoR5jhA10lBKxHCJBoJfaqq2Bo4WfRdvRBlDjtporap1bI0
fk29TBmkRARTSfYp1KAc5PvlxmgC4Muesm8QoIt9An+gdGmM9AwiugWU2rr7IMpb272+aPsCx6up
MIDKAtK4Fp5YlOQQcXzoO7jdxtepRtqJL5rYV7QTLWcNJWYDn4AWq2psJWd81NL+F1CYhQQ9u6WS
pjW0sWOq7wVVqNGECt4uHdQg85T6F0JaY5ulpOvSqyd/rT3kDaVs26fRkm+CcKEIN+aofS2K7DmL
4y89dq2xF/4wsuahsIyD6XWHFAaEpQZrNQ82aAQ9h7KFokF66+nKyoRxJ0qU8EWMCVJiJQg3hQuU
CfH1RiC9/uohnnXjdYjjIjKmw8LLPQQwKVmSfxr6SAtnXAb1Rkq/ya1/Ow73Zfjdg3uDVJJG+9ha
W0F7r/ZiZeoY7DSTpq0EUMe59UDM4weyEDIcDeqrneANpM6kNY9t56Pnb+5LguORGkvSHrSdlIg1
iIYbJdvDFPTN+N2uxAJh3Kb4OSRuqL6g+9ir0E3Ut4n3EkSvQuzL2t7qZAgiNe7GETnD4k5y3nqR
brv252i3K8fEyAUmjAmGskhde/gwsuQ2AbQ3KV2ZoN3QatoKvKFgDT46Bg3ystk2PQBzNb3BqeSh
mFTukGdtFqZyZzTdjU+c3lOjyl2ZLdJRpmkSciDYKQN9RfDzuaHc6+gehsnO8l9tAHmaAfIOhmf0
mmM0NkjPmYL+AFXCduJM9PGNF/3qiCO7RL2rzJTa3M4ID33wkBKkiacIKSaYHpvQQcks/55LaFXo
3X2JNlzVvygjWmXZvmvztTaAiQQiUMLSk+3gwVe+TvxGP9832lcMo/mVv7zsveggj7dkJRRRVZ3y
EoL0YI++jCryALm/zLSfaCevbJ/yT/IlxeailvWN2sioCTlQMWK667RcdG90x54inkBUQY2+hVBP
TK1ajv1HMOibpC5h8BGyRy1EjW+99mrG3/yc/kXcbEf7NYZ3DJV9qVXAjgQSiiALpeJOQb4s85JD
37cveYBiok7/Xc9/JMZItigtrIxmoRWtdSQthhgBEw8dD3szDjTw30P7fVDrTYw4iBZoS6v/pkNc
8FpgvEZ2Y7QqwEt8njqkIlHHMLxNbPwiZl8BjFpArOBkBZLbKdvGfq0p4RMwWv1PFeiooVBIAO9m
8jnGWl3kDUIhVQL4TBrp+QxO8DVN6kfDTBYlPKdAoTyd+25TWKuupLaJeEjHxWJJyBS1tz3C7AEE
HHbKyojLe72pX+r0mxkMt7ACuMbuJL9fDuov3SCEUt6jQX92kDWnMLEqkm6ptGCyqeflbb2y+Uda
99610bZq8IesX3DoAkb23in9jdNIJL/7VvYxDcOfYvio0b/r0wJJ2y+B8TJobpPliwjBmNR7k/23
XnLjsqC4F20LBzg94n8orCAeA9S9KNFazKxvaonqCZhtiICUuaNFabIP/btReoK/djOIb3HX3mhy
vgwbiDwUswNKsYbxdQieVKQbw8KeJFZYJ+OusIs74Xnq2lLFq2q09zxzE6OE7B2im2Ej8cJyIGxr
ZcGDBqPGkHAXAZGr9M6u8ymFUDYS+J4j67JziDrloF5LQ3tTIp1nFmjNGsjM7csqAs47rPLIOGR9
+KVtgegl6WMayrcCHrEaAvtu8YPgoVEx3ZDFCIs22RQNUmmwv2JD30skloN0yA1gQVL/1VFrtzX2
jboXw7OjfmReC5kXUjAHo7DSpSDJ6/Rk5XGQvRLAZPyegF71hLqmXNuhVz9JdUYkkWGsHWLNftJb
VMPzimOSk7c2/iZCzw11RSuNgQdi7lVC4JSKG591jp5C3NGqfjKzh4CWFdtMB7qXITRuKvvJoCnO
vQ0c4qK2yUPL3ah2m1TT7vI4WPiRtDP7CMmJj7IXd8mAboj+fZSCve6JLY7v6758mADADoLcFko+
FtraGfsmLW08PHiVqB/Xoba3aOZB4vfzFkrdfd5/j5u9lBm06hAQt+M1zY5lom2ScFeGKLvT7RsI
1QNeCxXKYa7fjb52k+U4fzgfjrKugFPXxZ3soxtmjsuuQXu9pv9YQlTJng1w+DLa71LxI8+fTE1Z
YODgcT6qCNmiUf7wgwcRPCblA1rHfg8NDNGCzvrR+cVaDXcpCzj47tiJXeOIKSeHLtIbqLDpN5VF
9whcP9zvnairb7kBoznI3uWCi7biJ4+6vfRg8eOghfxnSXenJUyuiDtoKxrBa0A9IbbGlZS9Fua4
8HtvJ+fKTRwfrHtaQ/C7NjGb0VeQNNDj286hvii0nQW1MhADcQS1zHBIt7Wwtn6lY+OXIhTznHgR
pgLBo4JqPbfJPpz096TgOYz34eBtKzV9iLx+6/vao5CiXVs7e6vw3d+R5/+bXP2LMgGt/2+Xq9vv
+X/8e/bZ4er3v/C3xRUw7H8AaYPm9N/OVvzhP7CnMi2LrP+37Nj/GFvpxj8MVQMbgCofTtm//6VK
NHXwb/+i6v+QgVRbjmaiise/rf6JsdVvrMX/JuOWxX9FsYjVNRNJuQkhcZzwJLEt7KDP9RfaIMtw
CLea8sNPaT0Y4dZERsqYrNzvcv0rfw+jF7rl/A94ASK9y236ggEAwgoBYWQV4vWnxXP//hGfPWeO
86TfP00zUeyzFZuMwpqjVSlXVm3YOvbLUNP4GLxFgcbTuEVsKl1eHuk46/vvkRxVsahtUYaZJS6T
8afi+4wU8FUWmmxtcaejRAhB4PJAMwGf3yPpGikMlqpUI5R5taccHB/E5qC9EBI0IEZkZFUkxZa2
6I+jCFqryojcs9Nl98C+y70T65rrC2ybtKEDSQCZcpU3WH5odZQtU3+kQ4F5xV+ZgW3a2u+gNxe+
6DY9wmCrLoZEXGYhFceGeD0oYE4EvohvhZ/U4Cpzr1OvgDePEYjT9DAft9jqiCBRYDJnu4kpFUbf
qtJLr2pUYou7gcK+me2r6t7o93WlXRlvtkUmsT583u2JDkb944TV31m5ZKlypxzaXt+XKgYomelT
F7VvZJEdLn+7qcY5OymGQxUCKQaO5kkN1C+LMgl8WXsp6VDYvX2Hj9gTpiLM78YkJr48msbNcjoc
HbPJ21pRkQw8PpiFJhNGB6X24pAZYB1h0GsQfgjGonVuDYKyfd4AWbIFGP8bTUUeeDTbch/X8ZiD
jVPN+4Hu7y0eYtI7jofSIy2Q/INTBkCEtGutjkGzI0qrYfRjSyKUjoC9yFBHEjylTqL060HqpGXc
90EIxsJA2S1LnJe498xdlQjvTlVw7bk869lB/C2+COTX4quicnFiKJ5bca4Fkjq6pZw866a0U9Ty
mxVcA9wfo+2s38PYNv06g/ILR3F23nHlHMxCKf2DMrZAm2qkX7RI71aXJzOrk/09jEPRSqZN5Vj8
dfwJMQcskDWy/IOsB9jTFfXPyk6HVRoIx81Atqwp3GuE5N6PuJHJcKZ0yMYBIL6yl36Xej5t3d/z
dagR0oNVDQA6M/CsMyoeHG41OESoCCBq7kkOaBB0DTLHWaWo0QGayzGWsPIHJ/OQFQzL5s/g+v+1
GJ9+w2wxfPratZLpnguUJKQzJhd3ZmL+VFoPbfIUSSgpiJJ7UfeYfzRjVbt0ilLk+JLuthx6+8qS
nLk4eFT+Z0V+P4uf6nx+out1UYb5odVpzhgoN34k0qSo94co6f+atwamU+UmmiynjzeBAiK70RF6
eLIcOt8oG+zN7DZwUnKFFv1hN7MqsbJyr3iHkWnc+BaJYJ4H1/RHp+U92QKAIDlWNKbVOWVn8IZe
idLIcdMq2Jhld48e6V0hUZYgEXoL8CtZTMZXjl9cOQXnzhrH2ZEnnhAX9ax1FJpRQ4kaPiQWHALA
tNi3yrXzPHt2/t7ftKcohiuGrc2fnbw3wi4oBvmggbtKI3AquU5vnMoLgBsulSlyuHy2z8/qf0ec
bu9P+2cc1BHAArTeMq/enR6mlonG4OUxzl2GzqdZTX/+aQy15XtZXZi51ZAu2uGxj/YJKNPLg5w9
CIYyCTBPFXZ7tj1tXAelqpIhtFn+bWNYt4GMW1cVyx9hMF4Z68yEpisXyRqVc6DMY80aW8OiqyuZ
OlW6UEEemGP25vUQuS7P6WSv6zJXrsXTaU3bbt4WCQupCutwaNxS7+jrJIN5l9DVhsBtv3Y6dqdm
qx7YLv6yTYv4Six5euszOtA2WwNlN1nazS66TpOUxJICx038AC+ODrfviOJuDNUyQtxDcg6Kk393
RPbSDs5BS/FQuTz9k9NgkDBYk9SgZROrnEw/SFvKX0V2kOzGLcLxayalS4DFABVCQBqRPLyMDdH+
5VFnjRouOoad2noyKsQ2OctsJyWER5GhlwyLXCrFTQxE68qNu2wVUlFUvWbrp8aDYoZ7x4S2L8T3
JPGu/IiTHTb9BmIzjS41e2wuXDWUgspqVIgDNSocATWgXJYab30iqMuzPTMQXQdCCNnhrxPJ8rzy
884WjXSwC4waSVOgQ6sgp/RSuvZUnRmKXcRY5Hr04NXpzz9dAx2JQq2VueeOJi7gknmX4QZfWaBS
/3hKjMOyEXEiazYnPYicZlWGps1BTEigDoLGtk7RhcXBRb+yeie3Jz0iziXZLXgCjRb08ZSSyhK6
cJzUzRzxJVSKB0RZr0SSs2id3UigQ6aFLJYJCXoO+jeTNGjzKFddp6MKY06KA/ld1sm7OPX3lFA2
lxfvNMSaxtPNSd4UasCJ4gyaFakVIxvtGmG0VyprXdI2qRrQAyXmAk2q3iAwftAKDOQQcLo8+OkO
OR57uuM/7RBEfTJlQCbM7RoY0FoTFHRKqfb5yB9cGWpGjZlO+SSoA4hPcXS69/M7vB2hUaNaILs1
3cW7QlP7deXrzg9P8Yv3Lk+Ao9RaYCy7egQurmFyCSDZf5BIRle9OuLsI1vRPYUI+QWzbP3lj1dC
pZQiI7bKXWSeCITAFY7qro0POSnuhv5Xf0Oiba87JS2uXDVnNhjlGRkVBggs2gmJxYn8ClVC33MR
yykAHEr4GSL1CBPTLOu7MSoqWpB9pX9cnuHp0eHM6GDEKfwwy/nrklpe2tXWWLp4/GD4HZiUx+Xa
eL88yklUABlZJo83pooI5Zdp8p93VJxZXaPIsgvFPkTVEplzbL5ib9gB5CyuXDxnVtLQLbSaTDSS
T80nMB6BuC8sza2MDDFA/Sco3vzOHD3KFV2hrJQsv+Y1cBIhML9PQ86VCRzMYQY9C8VB0iOor3K/
V6LiV6VCRejC97Jut3aErI11TZjh3LgcIANcEftUn6cd+EYUKptSc0uzeFASlIqDpN9HoisgkdLt
yVrpaxEDNLet8cp+PTu0ifkFZxZZiHnOW4xVZSM1Hh/SXPwEnfCFSHo12sFGaJAKSvsLpJqvho+M
yeWtdOZyArvBzcidqDtsqOOtlIHZxTBQFwezq+9FlywRBr3Pov7t8jBnwo8pnwcsxsVkGMADj8dB
604XtiNkd2yLOwBOKKP9oDy06D3g39XzQG8g6Z/qTEKpJKe10F6Z55kjw9WPliXJPlfk/OqR5dJP
eXDiQyJ8bL0qdV/RdPFFva7SPy6TTEKghJgW+bxsUHI7nit4mCjA50s94PuOXGqKAWlhS4tmyH9e
XtXTUJKBVAqiPKKIjtvTx/10D1CBwfkh8tVDIAcr2A4gx7vymwbcGsGWBoBlKX8zUKi7POqMPPr7
kWHY6Rk1FWVazeNhzbiwMwPR7IN8G7Xpmxco3pIYS8b/sv+aF+HXtBvRPysnLR48ccbA+khH2oYt
7o3WxOmLAuubiMe/9FGCEaPSD6J0uYpjeUIf06SMxFok7VNRGA9B2D9YA16il+dwbjtgZMITQfGe
Gc22Y8c5l22KrYdAse8TbXzLUFjpAqgesvRxeajTkz3F3BoNLNlCHHYOl/QNK4uBtAZP/ej2HjDb
8Gs2bIvgvXEeK7H3K+sKgOn0wsbahgcW524O2gmAj5C4BSKjageBJHQbFzUcMbqqlVPpWKNVw6rN
xBURhNNbhJ1AsZeqOZGHZc+WUxGRha6nZOJ4In70KUYB1djdBDB9Lq/lDMM0bT2TOM5g83GZILY7
G8i2QfuOnVodJDCST1JVondsvvVat5Ing2v0rVBZK59rWWAzHGP8O2q4Dsor20xWlkdbEGmZ+8aJ
rpTPznxjrjY2EuIdioJBzvGJQPCzam0ppdcOnQ1SEKSxVZ2giV6LVOxiPUFqNk2Md04T8Ao5HjdX
1uUYMvp7XQisqJdOSDzeqdm6JJnTIUBLFgJVaaWIjEcr+ZGZIFs8SkaQHJDar60NQqwb0vw/AlL+
PbhJkGWrlq7rqJEdz95IRRNqlWO7WYEc1Sir0A+dslxfnuPpkWVmn0aZQq9Pl11fDQZiclp3cCrx
iJ8fAg5iK7fm2uydK4/xuaEc1JWJpPFUcuZHtmz7IKsVaLKaHD6lufc1CsYH3zTvzehaS+bMw0gZ
Ag0qleIfH3D+ACdW7Fet0sQH0KJAMBQ85uWBkpjk3w4WKoF5vlMmf+6wUNcq7n9+H75G9bXO15kZ
Y6PGzrWRy8YQYfaStPpgJX3j+QfE3w+y1j6Ad/8pgZGpUBG5/B1nWhG/twvB3VQ5o+oOtno6TJ8+
pGLiZV6QiyCfmm31CDk5jKst+yUNvpRtcpMAiUjbh6T5jlN2YAwE0PDd8mvl/zNHlnq7zlkhTKf+
Of8ViKHC/+kHty4r7CdJEPY6YII9UgiBWwnFBHCo17edJ0E1C4ZrxbbTpxtg8NRwpoXK6zCvu1IH
Uf0xUgBc6UG4jIJ6OyrDzrHNXwhF31Zl+0Pq2sXllT83JmqXNK1ZdZrUsynnUWdZdGcbN6iRp0Hx
+0lU6gIhomWh649WkTyNXnStsn12UOSMqK7TmGO6x18b60ya2DwdrikHODSN8CjU0Rl3Y6g4S1Mp
zY1aaQ5pmR+sLk/3zKM0iTapluLwoWnxHI+sSgIVMLtM8F31hmWseN6y0SRvk3XwOy8Pdeb4TEGt
xvU/re68ixA3dtLkpLJubgTfG6PAZzmo3itd7lAgqK+pd5yZ2KSTTgGNv03p7fHEtLSKVV2rHVdu
RnNjFx4WMXKW3NmiELvLEzt3PVGe0afAnf475aDjsUpHqoIs0zS3V/QKdx5UB5N652AAMY7GS1f4
P+Sx+iiL3k0MfoHaPVcRjq6Xf8X0pY66I0QxVAsw7UOsXdPnWTXPTtykhTG6TmKDf2oq8IHW0Ab3
WSUQIKcEBywJM6vLo56Wig3id1AXpEYaOeE8ZzHHUW56u285Jmn1LJkYjRTq2O2a2NIeK6eArp3k
6QuMaLSaInoZbSwmI826u/a8n10AHngUhlXqcc7sEKVYc1R+EDau0Q4PaeatnWTyXhWrxvdjWnPJ
0pSKtYC02Ijw3vKj+yiHPdmBlm7bh3hAzzR0mmXkRe+X12h6dE++DKVsVSbeVNV53DEatRR3kqG4
hZYP2yaUBRhI7Vrt88yXYANQL4b1MzWE55e1roRxGvX16OpeMaCe1ARfzCCw99IogTspoCoOiV6/
OLI/LHW7zVdyWRnPoZmKK3vizG1GEunQ8AeKws09Ow6hNQC0lofm4OTZrkmKvxSnwEs3Aw6aV+F9
haGNbwxPf7zIDGXAfSB5Pi3dR16o2HLsa66mJhg0wS7eK6WtXkkbzi0yDzIvIo0ZLpf5k1TYZAiy
JdVuDNxPBNVOMl9Lai9R873GordGNxSQOe/porWvcWXOXKCEAvRlLEIQSrTTlfc5JsDcJynGRHaR
FPgwwvIpt6MPNBM2bVP/uryaZ4cifUX7mTjn5EaznFxkXdDobjoaj1pUbdOoFryAYhtF4p/YL87U
8cCog7HgjB/Pa2yp2fu4ID0xv9ptmsjfVL6Qv4xGxRVmdtazBrxpk+j0fK9cmufiLHYpXDmkLIic
5z1lie/c9FKru0NZtA9FM4Qfqhgk5P4EagyihB7hZxjGNYrhVqrSLdBtHlFGCdG/Dom9+sHsHyMP
LYzLH+DMZebgvWFxtbIyyjz+ywbJ8vSq01wdWqtcIogzmCYCMLr1PezInlQ0av6JEeEsEoCQo56k
4FbQjbU9Qo41Q/W2TvR9XgbvvlDey9h7CgaUDS6Pd26LISrOU0URkddztps7Wu1j2QoURaFe0dHY
5WP8gWb7Jui918tDnV1MZ7qOCN51ypbHG2zq58bdUDSuE8KX4YmAtBc67Q8l0ce1ltZvshZrfyNI
f/T/6v8S7t/X+2fk3/Tzjy996v8grag+QycCTXY8puSFji3MLjo0Xv/qyOWjLamunDrry1Ob/jOz
YQiRiVSRJqBHNH9bHAy3msysysOQQK0Od4kNy14blmZNHeU5yt5a5co+Ob3draMRpz//dAtFEeZJ
qcqIeYaudjne1Chv4PIEWcmt0NcIiis3+5mVPBpwtpJdXskZGhXmk1ZUT0Hj6M9Agwdcvev8ytRO
H2pEWon9qS9TXD6xKAJRJVBnivODXhr6qrRaadUZKBJd/mTm6Xak4kSPcqrPKCR5s9Jglhtx2KFz
cWh0WAZ9ZX4N+jFdBkNT35WBGW6VHNzkkEkJkltmgviA4w/bpFOH1y4MKMiClFtLFW4btdKXu9ZE
rF7K+gA3OqTBo7wReLzZyndTdM2XQpGjvV2H7VOqdGDD9dSktJhPpqZwZhxfkRdeBPI7rtEJb7EJ
XeOOy9+kHLJbFgbbbhDtbmw0e21mCPfWDY4fdVf81Koccphcx29OEkINDUDStYXsIV3chpvYlK3X
UIox0JBTGylrJLzSzLL39tALoOk6vEtV4ULLCv3BN0pjJwJF/WJ3iO0kmoRmp53U+aGQxnqhR75+
ixIQxrmyNjxnDaRNTOayldqFOKs01rXWyunVRL2TKgIVY5IVff7Ij6kImySuctzpSccwQkLpXovc
pMu/J0N+JVqaoyQp1wEXpOUPhpo6uDwPl4q2yztsCHBHHVDyMNWqWNSDF+KXOykEoBFvtam5jFMU
QyPKmSgVePKjCgdhYwcmjovY/awaQRlxbIrYNQff2vVWrX4vvEidPqG6qPLQesxwVtklg67f9XYV
PBiK2Sw0LUCiv0HSo/TrZj2UUvwS6Pa46CqVpKnL1I3RpdaVQujp8pIyYAUGDx1LSUeezsenGySF
kxg7jl+xvCjORNpTifRCgwSDM/y4fNRODzRv6KTOxzVMZDgvwgPXi0Ylp0puRgXS5SNK141oqyt3
sHY6DBEZUeHUFdMU5aSXYbWl6eladgD6oBr47PomdEMT856IKpUDeXPBU2djFuyly5ioeBN4arGg
W9ZvvNHp9j2eOQ+kxtmr1jsVNg192b2KOAsTOE1NeA/NX3ILEb93ch2tvFSgphF5xktjZvFHCi5x
5SDntu2KsL0pKjH8GkracUpYjx8EUs4NtbV8q9mSeJeSDjn9P15lg+rQVCjSZFVVZhd0aODdm5r9
eKgV+SvacXvfrq/cmacrPN2WUzQE1B+6+GwIJYb2YQ8KCDyIAIBi4rVvDd8uT+N3SeD4LWUQRBum
CEg5rTI2JfaQQ2pF2B/exXgmGrXi35jDFguNvV0+JfKblcTLREVXBN4Zd+otPsJX1vL0bEzyDIA6
J1e5iVdxfDZ0W0s6ZD+MJ12ApuxqpP6+5UG3JgZ4vzzd08iBGM8mT6RFwFmcjxQ6YrBEXMoHqUQr
y5BqvFXr79zCb8JpNrpf3g94gqQoflyZ4sm3pEoB4Ahxcjxl8eebPX9JbvpREYz5ISkag/xpzJ5K
oxxXl6d3EjUwCm+MTcMWrWfaIccLaSR6q/dpkxLYeytflVd1ED3aTX4lITw3GVOdasITHNCZV6YH
WEwkNVFw8CIB37IsIreNY+daMKnya4+25jQbWrN0jbDeOOke+FFgBoh+Zq6KTjaM+/Vk2R11zguo
UGxF7qsYowplV0v1XrPeDOxvU2CWCf06zazXqv/WKBXdlXfFF0sF81RuXJlGHqhh045cdXwvmi3/
LFG35DQTbsA2pJtWOvB/kDQkBNqbWEWpoM/XjZd+1603Yb7KvkA+NFw09JGm8nMWZFv+S5N3Zazd
lgmiiu/psLWSK5f6uS9rKbyTJG3q1E47/rJNnRI7tbLjtgNE07AvcEWyYm8TQFy8sonOfV0qKtTT
0IxBLHk2VOvVchs5onTVKvZ3coOBWYInypUIYKZlQrGfrwvc8Df9Y2qAasczKirecC+uwicRVcQb
sMmXSI0B9lTTSbvhzVP0dV0i+UcsGNioPWrwhJehLxB8Ajn2GEq9/6XqpfBeMnPvpkRQDZYhJqZD
regrz0/rK+tycktNP5im6RQlA++dl5qiTKpVLbQtN2hhr9eZ/OSN5jYogCxLJe/X5aN82tCchiN5
o3HHsDQ1j9fHcJJs4PXz3CSb+vcCSbStpAT2U9sFf+k1WnpCOP2+NMvk1oAF8qgFSfcMNEVfenIH
TYgX+NbU6rSDEBt6d6KK0y+Xf+O5ncJq0A/jndJhRR3/xMj08nisevmQBNkDsjEvlaXsLg9xbtFZ
7ilmot1A/nA8hIMmZFbi0OvSuoQVX2xsTbhJSNgecQ4uj3VmOuaEdgdDSVPgpPzgDaOeJAiNuSJF
G1ZXq3rRCN28km+dOcmmDJbHAmw7Qd1mx2tsRSQkkdmuFRvxAntAddX6UEYtFIqvDHV2QvhFkHBh
iqXPc65ExeLZShhKKaRdCbCgLbU/v5f4/Dw5JOITuHC2S0UROGGq97prVUC2S9n45Y3pNgv7K/vg
3KpNqJLfrmy002f7AKxeMvoJIOUqrNQ7acA3JWmcZp/5ol1e3gZnhrIIhtgDYOlOGRd6R6c+UiSN
/l//y4cpTIlBXtvqNYzO9JNnz5vFsaZ+zUNtAkA63tq1ZeZy7JS62+TdJvd8/B4mul+a1uuBUBgu
fQKTU9rFqvVPLOakIkX+NXkMzesnfmbVWVIIzx1sM13ZbfGlLmz7rrHs8spIp/BaeFqWSgN5KuFS
Pp5fEbIuwoEOjOtbJRhXqU8C/Mgq9VCh1I7hnO1/60U/3pSaFb/m/Om2lvJrjeVpkNlKw9Sd+FOk
ImS2sx/RJlkzellkunbb3ccZrvajE+xLGthS2d7pbXr44x30W4aexBaQ9El/sanz0bTQNnB1IxTk
NcVboCiPjbB/Xh7n3LxAKE1cZBJ3pLKOd1AxOr0kRJ4faPeBfoxt44ePqluHpg3zwrf+GifozG1M
lA552Zlabifg7MFQU8n2MIt1SmqKmRyGy7yMrPdMwoSuLYxrIeBJ2Y3dg9wSW5RzD6J1duqVwJRw
youyg6p+VRukZ61dkdWPPc72ZtXUN3TqV5eX9OwMaSny1ugGt83sdk6lkbA8xbIkCEXx1KcCWD0O
qIe+ojhmpFelwM5cNoQU1OIpPZDizSP2VrLMdlTi9KAR5igKgiJjG+0CrXy+PK+zWwUW1yRWx3M9
D14CLG7jIFa7g67UT07U1jeJqd12Q3svIzcwIq96JX45N+BEnWN2VAcoLR3vTXrheVVK8NYaPb8P
G++hsZ0RlRJkcPSgSVFiqK9Arc59OnpMFswdLhsAU8cjBo0NYN0JbNfTBxpSynuVTMpEkrxLkubK
Njl7r3FxTqaWBnOcB8kSNVNHCnXbbYRLrIng60duoYHR3KbKW9q91APOjenwePkrnp0iIPKpPEci
YM6maAm0k9JWad0R2RLKJ5tMQd+5dzaVLLaXhzqzMakG8qIrBoEK8efxavqyJ3lQSms3QUQryJBB
To3GlTQrufLcnpkTfVMa+FO9m+rj/MRFUCsTT/AMJq2BHVNihnR7imzXe0G/gPkkrn27M7cKTTfQ
sWAkmN8c/pFYteg8u9NdUHPhvrB84+BEdbrO1aqCP2P59/ooh5DqcizIxyFbwG01cG0sxV0f5+sy
zhaj3sqL1IvRt+Zt/yZrCcK+UKausfzOnCJiEXg9kMmBBc3hI8qYxG0ALMptEJ93AnWTo9RvQe1G
W0XbqBFyM5c/+7mNDZSC+qzOk00ANPscVt/3uj7Vgyqnz18RDkO5pAg0/PisyJNuIDRBU5errNrU
pU8SotIMfMvL0rsSu57bf7BvKQvJxCgn+IE0CSuj8onCFNtCul75LuLwu5aHvy7P99zuIwRCpYK2
I/i2WRAWG10XK1UlDmld409eoH+GCagSaTeWAnPinxhsipSn2JKm4+xM4WGFtlxkqm7aFB7iDk23
qXIHkfsEz3McIK5B28/E/3jhQqeayAPU2Wd3cG+K1NZLE+WnCkGiLEJ51ZTra7KI10aZjtunyjYS
UF7dVJLulqJd5OVTarxdXrZzgfLnacyiAKvF9kK14gaKVvVoWV00qSuvVA0nrhxkXO58p2i/pdBw
5XOdS8GpPIFPg3FOWXL+OCMk5jWcydFt6gLASNLI6SruuWqF3CEbjUbGJgs8Z1fFDjawWot6onCK
bQIBB6dYe5h8efuVk2blrnTIy3EtK//80eN3ARfkcvgtLnO8+Hps+aUfZaWr5f5zleOR7fePgMqf
La29Uo879xkQWaE3RLo/4b6Oh+r9gQctk1O3sr1foVquDRwJUPHejpjTxE3zV1/jZTcU6pUS9bk7
EBVj7oJpJ8vz63poSqltE1N2+xIvgqIHYVNhg5diVTuOzhMuI+LKJXh2RKJNGhxktsS7xzP1fG2I
8fwBVRbYiJ7DlRMfupxocAAsbxnbVblqjT668rifW1+Iz9aECGGm83K/sABi5IUTH/SwgsmtI61g
gVoqaUKOYvg6WMbO0+37vkivDHzuqp369jQyKBKcXBOoGCNGMnDV2p6Wf1PqHmOloKdZKtnFlSN1
7rrloafHSIJEVWJ2A6Z50ve+0oDmiay/OmpH90U02gtrVJRtleXKlZmdu5qouAMVMCd43DzxI5PX
1druVNcTvNcGsL1dl/rdlVDp7KRArMCVQvmE2vvxdum8dtSo7SvuAMTeFv5rlMJUiqFyL+JaCa8s
4dk5URCcGjYTR2W2OfEcGsbRHlJX77zvdWg8x0X3/fKFi5AUP3mWMfMgToRR+DUqBL/jKcVFq3iJ
HSRuPtlEpW3u3BiFb2Me1cgbqde/WantLMucfnRqoGz3n6Sd147lyrGmX2gI0Jtbctmya1VXV5sb
oi29N0ny6c/HGuBMF4soQhpAUkva0s6VzMzIyIjfUPDyd9k0/ixULJV8zc5u1V65xAWyiRBcg1sK
uAihFvjzVHGONqjE661Kim9UALqd3GkqEndq444WLcJeLxIvHaXPUMB/BYMKHzcpkwPs/BIPElQH
9ArNSrlXP5Md5oeh7EJa/M20i2wnvWnwbXfhJc6SctnnWKJWa8V2udezKrhTYxRJHGyrvNbEqiUp
TXMXMFEPITjds4SP7Vat1XuwCrmbZ6GJrkec7SZHyt1RSg1XHtKcFgOeWE0UfBWmyD0n7H+3UncL
H9IHjt4M8BJLG7S62nr4QPywUypj4BFx9un5d6Fp38QpTspZhZzrMCXYuufOU2yKSzTkX0UVP5VR
ayLvEVme3k83htP/GUk1z1ZpSbQBx99mX3xPR24kIMS/01z5FhYKRE8UghB8d3BLqr/aHeDxwkBf
0WgNVEdT+csYgoakd3RPzfnWNpEVKBtBT3VUVS8uqke7tCVshAbTxZypdiuzro69IX8qkZ1yx8kP
DzWvSHcaIGFLjjogTxtIlPzy56yZZjMzlA5jRUeJ1c/VG8AriKLMwpGlyRKwLx7q2voRixBwUPw5
Sx3jHtYDgpqxgSKnHz9DI/lc5I7soc+qnHEFv1fhfB0SKLlnrR7yXd35E9WqoTlXQ/6dotznoDOn
50lGb1eM0SfdGO+kpn2IUfJ9MsZWPgd40jil9Cyp6q0osntaSo3bNMjuI8Ftfi6z6JuSZc3VHwLE
+rEs22d1kD4poZOcMmFf+hinuMFWQE4Z0U0aZr8GPDJ8IV3nptc+EiPS8oJJWDTCzn6o5TvHweBL
YH5z/PhMrpxISuDAM2xVgT24vAXDLPIDYA76JRho/LtWmRRnvyzbfRgXFI9r5Dt7Q9lqW65cDTOb
D/yYQyGGZv/bOOAbYaAUTlxfDLsHZlMFCjKvSWwZRyO2kg2IxCu+bxF1aKzAdyEgOYhnLQKpYrdw
kibq1VqV1A9hXJWXKVTblwSjt19jqysPZtEh3GjGxn4m/dRuU9XaXT7o4r6zhnYnt1Z4U/loNdW4
p2DRMSU4V9nSjTDL8pQWNeCttg53vTDi+whqx07K1ew41diQFmbre9wW5l1Zjv2uySLEHHNDOXy8
jmvh+9/IusiWMzw0jbBT+2vbY1KnDz+DqN5CGb4HeNIEnhVo5iYDxYllt1Clm+5YZWBcZkZUG1g3
2mA9NSDlzCL6QmMcOmhp74Ql72l6xPhTqY8tMUgZQ6zLUAf8eMprm4gyKN0bsulZZeTtJmqMPqWO
lhmXyGyJ7kmiHh0jBaqRpFtS5itfFwYL1UJILLMg4HK/arxGKvzjrnFLG7hJNA2wVbJxA6/OZ664
zqXdmZb9dj4kG0PZ5452mVRs+LDXaUbnecrV548/23vY9Qxo/2ecebL/PKws37eTTorJyxIUg5H3
SqTpmvjxXyR//mgltpsVQlsd9i+cxYOkWP/5VoV/IwPJmGULUFB8O/6EMnQxSGpy7bXwb9CwL6Lx
vzgOeAQ4bAvYdLRWF99SF4YR9lKQU2YaEWQ/NBg//RefkRHAXlEws9VlemZ2yiiNdaBcLUxh0ji+
AlufuDLo+yvti9xU4J7xnhwfwVJt7JSVStNrfxTqK6JGQCbefsGelrXq25J0UcL8SnUB4XABMFbD
+7LO/qiaeGlgR24ct7UzQMbrGKDlaasvE0S8sJ0qSYLpCow9cQtH+a1E0f7jj7o6Bp1FWgGIN8KH
fDsxxZSrCRG88FqHPa7t1IwQZAuG5/+/UdS3o1TyIFIyg/yi+eUOjAZGSRvfauUoz2I2sxwrPZT3
qTuFclVYQXAl47K8MkrFnoI8gANpMjZO0+pQsybq3HSjPL34ZGakWVQNEulixnl0pfBq31hQf88i
1+WNoVZWh2PLnsOo4hVn8fa7jTngYVwD88vQt+BWJ56U2rCRj6xs7TdjmG/HEFWZxJMT+ReEal+a
Lv+kctcWYvxSIe7tYaTpFc4Wf31tXlQlIaFQf7De189ke5LRNTAvVVmrO6ecrJ2C9dPG11srgaI+
pL0yMwyHisfbqQE3rcuqY5FKO7nzh/AY68NBq7tLJFln3w4eqlp6tAHXuzAE/n685elK8ndfJkE0
Ki3edmRdKGK9HT2o1Mp0AFRcCkVu78020F7ivMTRUTdmjejkvpW92r5L2uoByaJuV+gKPG57+oqK
7B8VWvvFIj875AbPNbPtMeVFXd2d1OkuL/4CTdKdb1PZ47obPBbiZULWBMuE/DbHzqwJ0pPIzVPS
KbdDiKvaqIOsSRHh2QGtRJ0vwgg0CmpX10rtYIpyRFW/UnFkHqNdhogIandS6Bnqw6h02We1A2A1
hMkPNRIPwWg6tyCryj6uPVNN9J2ilKg6WVlwhFPd3He9GiFAgEtHIavPviLkuzaT06NzMmS3GGlY
6fKx6p3f6mOGGWiZAbWSJ14oX3Nfw1+mhesGUrrBJBVsdAmB1a2w0DiO+GtNVzwwcBTgSWLku76B
e5EcqK/UB3vsca9M5Gpvl52JQZ8pPBuwN9EMo4xbYWf+jooFVm/jfYgqlDwku6n5oWMkPSuAOkq6
Q7IMS26zM79Ig6TxbtJQ0AUeehPhXbQrM8vwxqlxjioTPKoI5uzLHPsFsBjFl0gVzl6OqgRVcjn1
Rix0XUMuMo+eOAZyYxMeJBPl/KB1Sq+OZR/n03r0wBV8H6nB3xkJ4gYyL6DdVPoq+pty9AzBXrmR
NL0/ViNeuFnlKA+VPIpzYcv9Tm3zcY/MMOzpOjb3zCB7Bqze7ioZ+wA5jeH6wiPbI+2THmyc7TAJ
FdOBmo3YAcByaAYMIzSggg9d4NCpdEF6EGQHs+drczepQj40Io+Rpc+iT+1I9crSA8W121RySw2t
5IBXGZsqMTxtCqMbkcX6xW6w6ARBpB5MG7fgHI22h9QM8NyUrGoXNBVYnAIvdExaMv/HLFK8G2Kn
cVt7rG/CRCv36jjgPVplIOdD8GRVXudnmtUwDEIH+4UCvF5bYiZB1AzPQZchlp/N1rm8E3bqIFcH
RBsrZLOTClxgK8bdoEv+Xozm+A35mMxz6Ift1NyuPacGgG/AQYEEMgv7o+G7D4YEx9PKpsarxZGr
Sq3mhQkXSUbm4cUmFso8L6ydXFi+Gw8yFlpGFh7QoarOHa1vRF01nBPBo8p1EX6CKIyBWaTqXpRK
wVH4RnfTRMpP38n0z4qRm3cWpUJMRCvoC1HO8VSw1aWW47tRhyWkRGHmGEGL2ZmJ3DxFIqqwz82F
lwPLP9tjXHopL2C3VDFUteGxeF0/jF6RSljDDXr+u6OEvcvyMN4rEoL+VoGVd2DnqYd+X78vtYni
j12Un+UCecQY7vZe6drB1Q3cQ6bShlTdNcl9BxDthHBt+BATZt1JqlAuitgMfYDHFUqHDgJGfbAP
0R3YVUM/sS0AkIvRmh3Q2/bUWnLmVp0o9ohqD8cMD4hToCAlYVd2crRRP8LRxm92cazqZx6EwZM5
6c0pz6M/YYMasjk6mpvWUUqmx2IUNeJNTl968tRi8jIl1R5LD2uvtxqcWHCXe+QJ2n1V9WwMLVX3
ml3I+6KQx12cOOmuzm3rpLUtLFJ7tkzM4BoYTYKzTILt7v+hPIEobqLlF/TXzfZvLm/kQ2t3LsBa
ILeGzaZYvm6wM8qmCOXsS1ukZ/oLruzfjfIf0Kk7Bz9tKU420rz3qnEo1Pw74uKWL7JWU0Qyjdda
az9J7BhgLRc/sy+G7nuJPT4HQXhrOOJYpfHFMjoiPO/zWWDOt7GMjHcf346vSdLyclTB8IDOImuD
PfL2ckT/Lyr1yLAuUQUyz9Vl6lYq5deLPtkDzUhHl/YUfhCKKGQ5vLUGC7fKvEt3gZFN50Cuu4OZ
opvsNBXyYdzLn6JisFBXmCRXwdTHs4D0n7VUGhPKHEF7/fj3r5T4nVd0wpxywjSdc8R/XnSzpi6W
HzlJU2visGKP5zYKUPQW+0wNfgWp9LcK/GM9xBvjruWetJHh/tNW4AwuCiuq7U+d4/TGpZ2yP6GU
P0pS8WCk9sb+XHuxzujkWTBMphS+RJmoZgtTLq8zngXKdEAwrHPcqcyAr2oOTlK13BdeZ2V4D4l+
2A+gFu61QbSHsPanLfHs1TlDHZ4N22bVvUUeJbWFnctl6F/CxpHctqu1k1/aNI7wdd/IGM35IbLc
logXQra0URZkuLfrOkq+KFResVeH6p3sOjKoXdSSHwqcvYrdkLaVca9GifS7joz2q1NI1fcp7Nvn
STJjLFCisYB3FKMzlWLbbdm+/egMk9ileZvvdWQUcFi1eyTuUEbO424Cm05xwHUqZO3dqVLJV1Sz
OklIWAyKnYAhxDf7MGL0Fblygdd31chTfQijXvLdxsfetOwD6Rxn5dcUcWfalqFOkTutlJNUFXgP
DjH4wJ0wsnJyId4GsUcgDrlK9ejQUN2+9mGsXf1ysJBAmUKxy5TOOFVdqLh5Hki3eFaVTxoafZeI
wtBjlIVw9wBbHOKxwCPNHzFIs0fzKilB/5fLmLHGQNp4fM+xabkoc88QKC/lRDC3bxclEFHWjynQ
VKN39HM4yu3JDKL+W4kE0Y1ZRdpGK3alQguM5f+NNyf2/xxu0dZ6E4+ycSFg/gKWetvquUVDQNG8
cWj+1KLeoGGs7XCQatQ2wGnIQAreDmhK3RAHmaVdClg86GXqLygulO4InfjjsLU+0KxRRhGILb4Y
KDR7OtCNZF+ScfpZxsGjGOSXRMF++eNxXgHjyyWjdPm/Ay2uG5EZauGkqX2JQzVNj8pYVVcnwdHE
rlTlZwol8GcpOeJPqcnNLXLJzW0UqtY94mky5mNVeiwJJA+csWE39ABX9CzVseBqx41K9byUy98J
dWFWLFRmu9nFB2lDydexm5UugJXIbyVVOk35ZlhZ21DaqzAtAGu6cIvLTsqKJqcXIq6oI96i941n
UoKlg2RJR0PHQYlkYKPFvzov1tdgM/G8XsZvI8uyiayG+K0EvytkEGcyzcdrvHYFakRKKlRzdWJ5
g0uZkuLpqpoXem2JC83kt1zLd1nU6sSzHBMt+zRYZujp0hbua/VzwosC1EmlEcTl2+PSdqT+g20U
13yqvlEqTN3Jjh9sUmVX1aVfkzmcPp7q2oCALWenCnhfgIveDpgAUVSwchmvU9o8C93clRgNhk6L
pqVUeLKkbnS71z4tCzeTEamSvONKZJYQeAJ1tE/k9LdfZ09mMN3EsMGyUa5c8LIYcps2SVO0EYhW
J4p85szQsCBsLa7aQhdKArLAuah94EM2zeIHpfBRDO3q9C7R6h++4D3z8cddi0n8Lf93zEW0nQ13
uhEyx8Usixeo3eeokJ+lyd+Qo15NaWaKJwxMlcGWuwbYdd8DTgmuRiKCW59k5iwJm0pEWfn3oVri
ydfx+B35q67TDvlRlfr2NrXlrQmvlqX+/SWL4DjAe45MGSygOpaxaxTN31jBpbOSvyiD+pQ55a/a
H4+zql/uc/F//LnXLlNgw4AlAUPNF+rbvSyEieBTMOJ/Mk4O0HJTu1OE6fwpbSP83o2Ns3GZri0v
4tiAUVTote/wtbJMm0iTeer0ER3XPsPJL3CmPdGjPHw8s7VHFX2BuUtGMY6W2duZJV3aqc1MZkRr
7260iy+UgH5WZfu9hJ5Z1+ZL3dYbiKa1MAvfYzYVA2H7roFUGbVf8GKNrqC/HwE/3FaE8v9iwTiN
YMLoIinv0t8BynNdFlp0rbrgc222N0CZzmHqfAls8+vHX3Btb9AKoO82y2K9awZUVS0kTKniqy4k
59E3k8TLcjp95aj6+9Tw/Y3XzFq4IdQgSAhJccYRvV2xLAOdgVY45e3gx5A6O/D5eLv+8LVpH2yR
IVfnxmMNB2uETd41FG1cV8bUyXHgaekYww/ldVW7w2jfZFb65ePvuLYT0eJA6Wh+SLzrFiU9qj9t
OgZXXwbAEdqTa/TNDW6Dz8zWm/LxYHbWxh21thXZ+tAwUTKjurF4GXYkduUoaBUUenOjh9ZZzByE
j+e1MYYlv10vUTmFMAfEU6Zy9jlLufx8eSNerK0TG4LHraYCWlqmqGXbdbKPKOe19zvf9TUnvx0Q
7sjUtjknMbqjH09pLTzB5kb6AD7RHDneTgnPubEhEAZXmbrZoS6jcQYbGCeTpdv4eqtDQTEAyQsa
kXvo7VDt1GDBMVjJVZXSwLWbWZe6/O4k8cvHU1o7VXR68d+gOaW+608JHzAUgKvkqWiL/WBYV8Wn
siVr8aGuVQAD1bSRbK5td9aL1wvzghy/mJg0tkAU4iG8pnn9WZ0gTAR9/kXI9ZOfjBi12jdh1m3Z
s63OEqQeivW0SOXlfi+QlJ5meufFKlD/j4wSfRWrUR/Qg2yPIpOna61GW1qJa5vTIVo5iBRbK5Ke
lZq3FNqMC2IU92Guv4S6fK6sfK/0yuePV/H9UFRmFfMVZoHd5PKj2uikxqFRU4IMwhtLli5xOn7q
M4UmjW9t5Ebvd+bbseYF/ufBOwgwzZkeBtdMixFFRUHmSTXNHji7scXge02z3r64GAsUJzVsyp90
At6OlSsioKZg0Aq2WqB3X/oQe1kbongS7Lig3bG0D1kpLjDwS0oP1kujKk9NZyMDMFeQT7OrR42m
qW7cTbhwj1HnpYFKn+aOxj+tZcAASMsqzR8iExBmV46+pdGNYlxVTKgbq4QCY7kBDm9S+WBiVkX/
iL+raT+n8eda0fYFhe+PV/J91GTGOmkCKQn1ziXKRMU4OTcaDJ7MVD+Sm54dSfn28RArKSVjOGgE
UrvSuQbmFf5nBUt1bMeIqHyx04ozDu7M1nZVrBX7eMy1lw7p9ovUT92PwkmGnxA461NX1dWXj3/G
+zOJmDKsTDYuELd3En/cQWmeMcuLgvAAckooKSlSF+4nvw12tphobsn0KT4edO2gkMjyLOFtjUL3
IoIPVYOqUSX3F5qM32R7PPa9f1Vq/QiW4T/2tTLn5AidRuaI6N/ycioyHYyeAfkOgEvm/MajPMu7
vdUeJnpiXf51lpr4eHb6fKcuzwv5Oo94qp/oqixW1uhnfT+aIRdqsOZDJNGUShtFpj05KiOA20hJ
MFyrkfuTytEtKnnyHHpipvaI6R3dmMHpu841MfjzijKQ+H9HsrFXjSR/0HIx4C0r00S10YwXjSX2
CfJMf5oOVa/GL5rvs1/VnWQruKqnSP18smUpOpYqjtTCgNkcBa360gtAlrHGrePW4yeQjdFfOY76
KzSz7Hsl1TINyj64+Eqh//j446zFLYsSNZF4Fo9bLoc+pKoDHqi/go25gTN4rsPiN67Qf/+LYUyE
kQxiFsj6RchKRj3heyVg3Yfyz1DGPyO539f5uLGRV2aD3wscUgiks3vWYpgx1RIlDKCRJ0l840/F
ofTDE8JoG4niyjAUvOBEQDieGceLRFFK6Kf5tT1d5nIY1PgKr5wBv5Uab9GNGa0czfndh6gwDpzA
6hczAtncRZFBFUpgrfxkq0V0cLBE+sIhk3bhkIcbh2V1asyNSg074l3mgyYEPNigi65FSBeiGXTH
LXGwN61sg9O2Fm9JPSgFkWMx3lLFIFUDhWs/T655MdIqrtXbvqEJbU4GbEPTa0RwVLX0F81cbBCV
4vAfb0iQR7OOBrhQJHMXIY9rMlaqyTJwHxk+S2V4UkvlVwXq4eNhXl1JF7GHcdCs4j3NC20pLwAz
0QmAAeRXkaKNooqK0t5g5/cGXHVParTgYYgidN1M4ItJI6uHid72oZNaSFTZINB4GeNdn8qqJwXc
0aYfJWdDD/FETuppI4dZuWX5rbyRaUAj57+seNaxZLSdmPIr4Tlx7aR8jOxo47m/cr/Rs533Msnu
ew2E3Ha6SZIs6xqWsquL+qA5xRlWG9g8i4bjli3T6pRmoDheH6Yt64tlnhK5TYs+a6+aE7tz+mNX
G6nJ2j5GuILqN5R1sI1LoLYO36AxBp9+l9M/JUl3jIjZuaMcNefbSD2Drw0uCc8wLdvYw+9rnKD0
ZhgBmQLU0GXlvfe1pCcYJNcIUe0ewIELHCm23Lhx2Sp4RW7s5TnWLPcyj2NKf+CWocQsPmbYF/no
RKl6LbNOOQ0qaJlYrUMAVz1YsN4aKcPbkrMb7X46prIe38lBys0YRepGVFz96AbGmCiIUeN9ZwwQ
6J0Z1JFaUs499SLw+COoHuzogthV4jxNAElbe6vjvhIbuVxUCvVk34jILMJ+hPFvmEZ0dKNUnnZ2
qoPACWeRzC0Z0vcD0Z1G7I6CORnZu4MYpaNIlTHLrmYkP3TISQ/jo9UFG6nm+6uFpgOPEFCR7Nt3
praSJmW+Ppva5hDE78iNS+jzWkITU4Ip0g7JxnZdoZCq7NcZjYvIw3upWjPq21JVG7hhuixddWCZ
h4hc8QEGU3YwYjV9smMbqYDUzJ9l5DAz2chvayX6GeimODVhO+6jKcxesqlQ7xxT3cq9Vz4Ixjkz
IpUGE/+6WN8Y/Iua52l3qc34u1k56H3Vv+usPDhO87RxllaWGGOluV4yk/2RWXr72hAFBq9qZcuX
ToiHTGuejEb8KezxEDcYqjWm+lOIdp826cWRpW84CDw2lnJyyvGR5+5PUYDK2fhF6rvTTfFhrsBC
OkFGfqlCqlTIyFZiyC4g7U9WkH5zyuhl8Kc70xFP2sAlPFNceRh0wFnyZjgnU7BRuHp9aLyNMPwG
ZNbYJOhkKstMfehiChCprIAJGf1roOfN30gBmadXTXdA7Wja99XY7/OwTp47/Bg8BzfuQxWM9oMw
nGiHHzwyCWopfbWg6H5mmuImspLWy8LBjN0kbdXbMXekL5M19AdVZNpjXRj5zViog9f2ijlgTDAO
X+QoNw4+9eoziIDsEo9li3eXX31N9Ba1bxEAoBuU6lpainmwxnQ8lkOT7MK0cA5lNzXC7Qupu9pC
QXWjn4DaNZMSHWsxJsfI6PNH5OvGs8Bg97actOLzkGrRTlLjl3FKnLsxxE5ciaUt/bDlZUiLCCSt
SYWJ1gUQmEUu2aIEOphZO9zr3U8/e5qireRxZQDKfySps0X7e1h3r4ZakYE0uJ+ivt4HlWbtq17f
KtOuHh0EtSEjz86OS1BwFPlTzXOuuIS+eQs3GTEIRRTA/pLM+/hMrI80+9NxSc+s4LeHlHIHuiZB
r10cSfyY4v531/lHI9liRqzcZtwn5NvODM2hsrlYGK207ADV3xQoSf4w0FMqjOKG4JC7jaz8lBT/
RXHSc+ZEd/G0ZTv+DmM9Z/qz5x8eP4A3edS8nWQ+FU4f2KEPdkw7AxKAoyq5I754LdDUYkqOlHdI
T3em/WO2f1OyU9w+JqiMf/yt1WUJdP4dXHiAslRajO+EzPuW1y0wGecx1UxQyA9Jd7VQycljfR6z
LmHXjic1sffWIO66JjzVyOFTrUKeEl1L/tf8zs7/RVkhH09RcnBe//upzz/zF8qiO0XKRhB/J9v4
+pMRhpkrxKRgy4QogoAbdJLsPI7FLwIiP3PsJ08HRcuQTSwe7Mzy0lTx+JldXR34Q6T2cf6jQ0r2
V18hri15mr4BydCWmdrrD2NR2UvQ5/l9b9e0H2zcN4raf2xiPJ1nx8A4mLU+GTBm5Qbb4SMp3ljg
UtHK4JSc71jhulrwMtExmK3a05pSQH6IhX+IqmcKgbnTeCEI+gA8J/8xYQ+gwVvncAV/l5K074tg
I8mbN96/l8HrJGbjRsIWAlvLC0kvh7Ztc8V/VMzgNpocxat53p9hYgU7KYs0V/E37p9lQr0ccY5v
/5QASfO1qjKF/2j6FtihYDqoYY3ruOT6efOYpljDTcOPJMjPH+/91XFNrNbpTpIPLI9gGtAyDJve
fxza8NaUprukMoTbtZAz8+rZ6McTcNPH3Iy3inHLjGeeMH188juUATj8i7Ov9GkYFGUOg8PoKigN
HXSEwCQPLO30qBvhuP94oqsnBld3TjkFJ0Cfi42ZjrYFwk9IjxkdFfQrqQAx8z++Ub6UugPOO53a
X5Yi+zetn3cn+JeFZ5L5lm1uUhoItEOjF+YnvU3Fz8bqqCEFXX+IQsV8SDNgMwag9I1iz8rikIRb
1A+pjPKKnC+JfzbFoBVKWMid9Mides196b5SbDdC3wXRmuK70pmfwQbuYnNLSmZt3FfoikVXaH6U
vx23rIygzNA8fIxqy7nodmbsDV+Pj6rVaHclV9augh9MgyESKZx2mLwfr9XaxUAehrgCTyy2xxLt
keupQs07lB6xE/qudtPPfqjuhtE/z4ehJ47RsfqdFuquJ7SFk7XvUKLJmh6ftnAjoL1LLGZdTcoF
s6s7q7Ds+w2m3TSywFpAF/E33ph3UqhtvE7WtibOM7D4yMqR+VrW/2Nc7gRVEf8xCU2xLyJV2bWj
LXa4KlXHhmrIDklIKopCYUtKiXJARTHCdkFxftnor5w6JzDckr6sG1lUtWu1Tz3RqfFJHXwSZ/gx
e8zstlzoV07w66XJT4dUSUH97S5pWmxKJ832OcGSK2rFxQsaAZprqKcb1aGVcIyxlozD2evhXTJg
u6gA8tJMrIGhHSGJH8CF/8Vt+uTYEur9m6pyK3cY4xElUNQnA1vWB4e09rNhZD3kst4NmbUzA/8H
j/IveVscJh/FLyfeT3n/ySjsmyraspxc5n6ERvJYYhXU+1k+fBGp5KTGvdd2SIsopyS6+D5I4JGb
NN7Yd2uflQnO/yA3B7L2dgHjrFOVIOmCS2+0Z7W1v6BafF9L7bPUmX9aIe8/PtWrwwGTBfg3C88s
k2fNbms5DuglFLnzCQMXSMDmxc7scy85fzS13IDhvWKhFpc4wZ4KDc+BV9nTt9PrqklVanWkd2He
tgh0Gocib4PsHAnaJZao5VOoKDOVIoXQNwzpqUHfbBb8CW7DPjdvFEd091nW6wdFNdMfQRUILwZy
+ljpZX4qczN/SVqwn42Y1DMknZnFJnSERUS6p58ndr49AdGWImUvp7bhGcFgUrEZbLzw8hLbGq2+
HRtTOpJZxsd2qtQbDI/V45gl2W3RWdjZiICcNOYV6uhT9wtdIoprg677exmtD1dWUvtxijCwzQnW
3wMlTO5Ko7M8GXLKTVAi1Y7FrYraKw/EDvcwN9Db8Vg3pu+aZDX7SfgaKjEdGgTtpB5FqVfPEH7G
L4UVj7edxBM2UyT4Nw3NKi2vQPImRuEZTlKes0GHBVcQeKKhlHZ5qnb7Uu9BDKRZfuDTxXjgac3v
j/fQK6JjsaigVnk1UKTS5Xeh0tLSTrHH0X7segRbqhbldad1+w5fYeRj4FPso2z6JFrjjLfj41yI
I33/NGwK1q08Gd78jjk4/nM1V2HlQxNjM4Of9+/aOo08VFm0I+25bpayKTxUUxWU8C3p18efYCXs
MvJcN+O24J+LU9ulSlI7obAfS8OvjkXvyHvRR61XhRIrT4F7Ax+ycmzBMRB66ffPgIbFSzRR7clM
S7W5lFnvaki+tjBac/WU692uJ2/6eHYr1y3rCnGSfil6gMtCQSWFusC9UcJ521LuI/hl57Qb0vPH
o6xEWGLeLOoA/oQO5CLCQqXPrLIc/MceI6Z9nUTKnRbpxS405f+0ckswR8URmDW9bbppywd2DWk4
zIMGy1ozuKnrdsQByTx2vbXR3VjJ2d6MM9fY/tmQTheEbD3iRUGM4PkE5JA3FTYI8LDmd7Tm+MeP
P+LqEQCO+/p2RgNrsTHo0nV2UgM1DPXqMnV5BsyrOUEE/5rV+pOTVHd9UGyMubpwsEgIAXQBuKTf
zlJOM1OoVt1jZlpV+5a3y02sZOJGjtNmI/n+vzo3y1gD9BXkKwLSCk/Bt4MBFc8itZXtx5r8+2wp
Gaqyg16APczlO1yl2s9hnIw7O3H6B9OsYii6ig03urP2IvQVzxjzyYvrtsNOScGYsQvMWyTklHvV
xsmpdWLieF22R80feg/5wP4vBgGoYcxqWhN+qZ97JekyF65q/FkN0sw16brsnQo+rmTUzhEy5LGv
Q7TUMo9boXbhvEY47+gHNR2TnZXKwalNtdJDfxVF13Bq3VFWhafXBr5e8UTfBmcgjBqakcLAZN/5
o5QcVVtE5zzps7syiHKv0rvpXDQ+jK3EoC/bkiIzKoZbcAXSqyrq4C5qJDqMopO4YQCOHcxMaPsq
c8Q+xEp9D0BZfoE67Z9gxIdeR1vsph+HaC8JP79FFaS7zdoku5ShWd/4HaYvdRPEt7Bio0sZFeku
l/LJLUQjIXMqmnvd1+u9bobkf1P0XDlR68qypB3SzEpOdMSUfdhN+UFHU8edNGCwWhdNu8IKqrsA
8jGII5kmbwrXME7ldFf4k49I2VjuNcy1D0qg5ofIFukO/pi2Q1Syu1fsQDp1ihZ6g6z0x4mlPOj+
2Byrjt6hkCT7nLQQXeUqsXdR10KdLgzH7eJSugtAohzGzKwOibAtNytQGouy2PcCODNnzZ+mY4YW
0dHUZvkuTY57byxTzYs0IBlxkAwbyfS7CEuiSvcZID3bEezd4ggpRQWiG3AdCOEseJb9QnzpHVJ5
7+PosLw2XnU8/unYzT/jn3hUm3ob+XqZXJVi/Ip9TOZC+Arc2k4fqyQAvZL+h6HhdUCQUTOchLbk
8jkS+qlZTfDc0D9Vpj1SoPYtnPbkAYH7rUx2eQUvh1pc/kCGjTwz6ugaGka9s8rsgbpfm9XWodkC
Eq5+RkDIVGawH6Ee9fYzymVHyV/O0idLqX7PPotKVr0EUnBCZe0PJJOt+3djPGMBEtZi/HuKLlKv
0L+wUxxuRh0whCDHKpNhJ8f1Rpa+/ilRGQMHQfNnWWqIjSqWa78rr4FIPceiRRFB5PI99CE39sdy
378uGh0e4pMMQucddSKyxiYZteaKFMD/cHZezW0rwbb+RahCDq8IjEqUrWC/oCzbGzln/Przjfap
e22KJdY+D5YsieQAg56enu7Va8l+mEAmgJFegZZcvB3Bb0R1Tf5IZNNEKVyzQ5XRUtCidDTE9700
h+5sdds81K5EMZfuiI5DQgv0r1FsPVvJBB56MdgSRfisGfbjqNT7xdE7//OFfKH1hsLkH8OcWXva
OdU8mpX80JH9bIpDg/zT2tOfn3c3XU+y0IYUYpi8xvluOte6xc6DDPHU6IODlkoEUB96Hi1oJ+Wk
zfJTRslyP3X2GqiznR8KWareLD2pvVQ3rbeU9vgrs3vpUVJz19FRBS9CjeLvlWc0+jTGTpqd4mm+
laPo2SjH41Irx3iVrlWvLo5lUwNVudGPVDdNp2lLYkfFKe7KY1FrUGE1SC8ax/4q9eulCaUN7l0t
kID+PA2a0dU8xNFUPSyDz7GzrX1gG8SHve5H18jDL44FFI79hOrShwRDZ5VA8sJCPaEFtcsbDeLw
4bkwI6+3ikO9xrdqdK1H9tJMUtj+f0OeGevSDUOjKXN+qlWwlpZcO54Eg2Catk9wX15xXufRqDBO
Ch2AC9GIIoVytgCTGWIKM2mItFHhHpX+AIH4Y6d3/90SwcbiVFgBFueJs9NKJMVq5wy1AVxtOPR9
cWcPEA8p+aaC6OTzxX7BpRAXQA7I8Rq8ybl1FJpUj5UWN4IytvHIRCREMtfkRC7sMegoirZLisEc
5c+mzYmssmebaSjnW+1ByiJnGymN7jm2KAT1mbOzlDC8Fs5fujXS/6LfFcYs7bww1TaWQ+nG7k62
1hnPdOsvR2nNbd/oQijNMpWNHI5xyuOaATYkkgONci90T03ryYOp3hurHAZFXU//uWuTvciARYTu
H9H5c3aMkq1Jy504rk6D1QSqtjyGmvI4mEbhZnJKeuG/U/2B6ET8kG4q8tnw4v3t11q16GSrdqqT
M02/9XgKurZ7/dyKLj3gP4ZwzoKIXpvVzJmH6pTmfelBKl56Y9NHkMmUtb8oTflIlfCaNvTFQdks
yKJjWx/atpycjPcc5/3JlAeoYMKjLjUIZu6op8FeHF5Z+tqFtS/YDFj6bA5wUJ4ZMZGt7Cx62Z/0
PnuJwjvZye7KcUUWrvnllMUN4oioOm36GcKoaknFl/3QaffIvzk+5Mje3L6FUr5b69Lg4FZ6bVb8
gAbivp+rL+lY7vsYWunwRjPGgzgVwgF7ZxTMIQB9ubPvlki7L1UL2Uez8iz0iq94gvfCxp+nX5yb
OGjjeNBJcD60pJHtaY1Mz6sT9R75qKUk9/XQ7H1anpYtXATzLmynF8TilaCTjBUaqrkKhnyR3aEj
OakMi+Vl9YL0i74sEI+Af8mt+L+mV7g+AJbExSTqoQA411boJTpdzLTQTkXcSr4ZD4kPjVbrpxHQ
vM+t+kPuUYyl0iNFEZDSpX2eD4hU0VMJzdNJT5FZMsBLULksgYbZ8Erhj0ESL5WbwoKrSRmEyflh
tfrbREuDzy9ErNCzJyPaSUm9gHX5yK5qJ3Icw+FanixN8Zoy3qs2eAmlLiZPtZOMgCz2HDPaLYNz
Jby9sMaoSwA4AIJIMvC8W8OO5wg+9bQ92eOT2ba3YfzbWFZvRrdzaX5/fpeXxwJjSrsb3fvnhbeB
Jsux64vyFEq94bO6W8hKrGEbFigAkMGQfX1MrgJNLzRs2OSWhTlZFFnOcRWVtEaGRVLmNCWjsml0
JCPkFWirPNwI+dNRm8s724w6Nx+epPmK37zwYEFIMapK/YeWoLOtwGoX0ilQzZ76yTysICSqsvwG
7dOhsWI/0eVvyaBAPaNFVwzqwlQTegoiDWDioOLPfBmYjaYt2AJPaRz1L32xzJu2CSVUJMooRQee
nNcc6dekRy+EatSCKD8RYlOhOT+QjVUBMdC8hg+0irY7LZZm9131O2xnjmZ0Sm0+N6iL43H6E72p
IJfPE+fxQpg6LLDApuauB8pnSLedcy/37ZXZFLN1tjzJTnJesRFtwk+czWarqx3U56LPVuERmt1q
vPbtIn+bi/oaTuXS2QwRG5YHeWwQaee7UAVjhlVVRfbI0akxPEeNywBJDOcWUVIJ4kYrCaq+7jN3
HNf1a5xVhS+XbXc3y6tzFcZ5XjbFPxI48iAtIH4fM0uqNlqpk8qQCDfyFDhrBihiAZDYNrYWKDo5
vEjONFdryMGZYRfdKn1eeksTXYPeXzh3gGfjFIC8hWApFfb+R+5Jt5FranI1ZlOojPvVKV1nre7A
6cO7GOX1ndzp2WYdm/JKKHfpyUOIRuGCOFP5oA7cdGsfjj1EuSgr3ttNsachCRin8/y5IV9arpB7
QdovWoHoOfr79hD/1ixcUPlQa5E7dumpre4189aabDgyrwU6higcnJsz2mpo29D9SDvQmVMqBmjS
ofjLT1YLIRZipqWnthlZ1RkO1p8EZKmXZXEUTJqR7Ccc8zMs+ORS4dR27UFaPYAc5qvZVRpqwKOd
u8XUhWAUrKQh/5rJe1lrer8a197PK6DmbgMRJwyATb4xZ6v/HY+Tdpzrlhw3cevRIi3foTiTgXvr
JlK/Ve4U2zGSm9YdmoKdaDLARiyh4Q5yPnwxQ8gZ9TyDWnqa4RpdnBoQBYxGh6w0RxfyknFLgmEm
QkW4IeqnwqXw227BwJh7o4dtUis6a0sSpj/0iWlvP3+Wl5zSn6YqTPkPU7UtaYxXzYhOKlCsvXAb
m8xQEXy3u59dKV+rn1xcGQAueaD0P9IM/fdwCIoZZTvF0sMS1i9rFe57o7+r6g1B7uKS7vgBBiP4
/A4vLQqWA7TzkCmgI3l2em2yJlY0xBtPstbWCIRMCayu0gwFq3EtZXN5KEIjSm4sjvOQIZznJnfk
en0oSv0tDQvDs5BDT2vn1//hlsjTiCYJUujn/iVWVbILJbnttFaboAsTqGVVyXJhqZmuheGXnCqg
VKGHTJLhQ8gFESa0bVOjnMChPVid7MUxNOnFaj7kxbIBp76PcuXeKbq9aoTbqIBc/fObvdRHBt0M
lDuCK1Gn8va3zdjTlCRO3ToP/axRNzH65b7SCxmtj3r5aYywqI+SsdzFKji5NS2cf9TJQFqA80zQ
yg3iO0upnxJJSp5pPQXt0MnFXo7gnPMaLe+vuOALp3wy5aDMKduBnDvP2oVzgkJ9q1kPqzQXuyis
u6PZZ9dqgx89MIVcQSOgORCS0Lf895SUWq4pTTi2JyD7kOal1WaqwiMFPXedi5urjV4f48K/hxM3
/YeTsIZC6sxRbk+500nHdOr3yaJvwxS2GnNefsS2daNU1TcTXMSVYtElfDh3apKVZPnS3Xq218A5
bMdrGqmnyig8E3nSKfulASuWe5p1fqUwfJpR7Y7pf36MAEOxOMheVHGcFyv9jzueFcicldyhF3SA
ITRMJvot6qviqB+dL6NAYkDfjeZA9X3mmoyo78wajrVTLpdB3Vm3yiRt5cw8SLG5+3wVXRyK5jWT
7ATN5+eBGsGt3QzhCJn5YMvo7BieHMUVjXPpa60kVwb76AcJCek5F/rp8ICe+8EIXXOggmPKpqLe
h7IF/ImkgQJp3ec39XGxMQ58KLh3ckkfJOEStVXTNEnXBz2tYxecyJHC4pUN8pLtE+zIOD8Cqg/K
1fCLFWWttdh+Vv6Y+uJ3Wcjdgy7PaMsUg1cpoLJ0Ld6O0unzm7sQW4vCCg131B/EP+EE/rDBjBAT
0fbKerAV6WvZTd6chd4ah6krT81r041V0KBdPSfmRm/6V1ULryyCC15GAydHooGMJcmNs7W3WmqI
t1Xpkpsbb+h/mgpc0/MG2aO8uBa8X5jmP8c6T9lRUsmsLCxMwHnGsQtX5MHbEdpqzZvK+TAr4Ers
5hGM6ebzWb6wLhiXLDA8jpjseX3TGQtImJRpOtFsZcOAP96t87RH7/T7Yl1LS14wV3ZsWqGxJaA/
5+2yWZlFSVLBFjTMDVQHSVvep70z+J/f0SWXCScyiHaOQajtfEghAFtTFh3ZKs6ZRbu6fMvnTdU+
oiDrFYIiU8oAUF2TbbrwBMkaiJQkXaKUd85cplTokqy2kMIO5oux0rpCUUftfpOHLPRizw9Jfi0d
pF6aUcEGg5ehkZ5E4d9LJI9spSuFurSNaP0+TFKS1uuaeyjS6Xeh1nU+BBeTL+tF8STLi7wf84b2
VaoDHrz28U2GbDkXmY2osFXxzhgqcz+yXQcw9kaBqs6mLy2pFswo+maaAqp5Wgo3H+3/Luv1dxvU
GXrKUGpjknT6QzkkHvAwhypNn6JcDsyuDhozer5iI+cemoQlJWgyH6xvgtVzmJthFg1oTVW/K6Py
thf5Oh3VPSc6LNkXI0IeK4oC/Jyf99GhIw/mDjNalKYS+7qS7+Q+u2K0+vmTFJ0uQLgguqGnmWLy
mbObzKSUoIVuAbxON2VWH6p1/KczuqCs0h1d1oFe6l/1qYexHggvFDyq4iXQkiBpQIU0QwxBC8PK
F2gBBIpfdZTOf6S1/TxI2RdyxL8gFrlVgKAVjQzut9DoF2dP79Va8S0J3uXZ1ho/HOGZbeVkUxvZ
j8ywoJQzEJibPeLtyO1gxa/q0GsTVAgWaOZoPYif0tQava5WfqS59R9l1xwiXtyS8n4+gwfDODNv
0Mo1DcxLfYLF+n7K9Idqtn90MTikz83hbOmej3NuDYvN8SldKMmAImZO7ukGEt8yqw0c57ccv5FO
+HzEcyf1PiRxFRhzaFGRljqLYGEZK8shsqkCDQL7/Vwar3AyleVvc/zCj/pyl6XXCEXOu7AZVJTe
SG0K6nzrQ0lhdAx4AiM5uk/GcXhoopHdU59VP2ICdn1v1fsexZlgKSdji+ZG6YPjgpbDRmIxmbsk
oCCWBXKY6l6dy6gPLFp/ZR2crUuuUGwPgoqJDlsIB84iwrKwhhW5o/UOwEZfQ/O21a7ttOeFlX/H
oNKvUoskR3gOebEBs1UEvfmpKmHPysd1j77S6Drp8FBU9S5Zu13hZKh82JtmNoPato+LnkDjbz7L
5vQWW6NvNYOf5vMVr3Tx5v//hb3bzB8BT104QMjbbLkbsrU6GU3e+iCQ6UYGpHMltDlzN+dz8B57
/TFUaKy90QLGP0HPjviEfopm9Ur8dnEIFLexNdpCPsjLj5KlphIVthPs3GI11U0XfL6IPi5bjIVE
3zv398c1pGZGnhp1XJy64mXt7wp5dFmoYG/jDs3gUfYN9cvnI57HpP/OGzgYKKwoU3yoOmZzPxRw
uBSnao4fcyUPXSVp9umSwl+qJvCohaMbhtotTfS7yHQ2DrXtzy/hLGATVwDHqMLZQrRwYMB/b/nY
gjGltI7caXlePy3wy2w7Uqk7bSqaYJGzq7RAF2b5zwHfKbb+MJVJTfIxQhj0FCFbR/BbK65WlPTD
lOE/em3cZlEckHX+4Zjp/vNb/Tjb4uwpZhoco04i/2xTXCbbXotIR0A3NbxBqckjbsVmzTdrkXZA
kOhZbDMXuACkONc6JD86irPhz6a6S/JWVlZu0dKmwZXkKNtYhpSgf1LWP7M6nUEcF7m9s1bLLUFO
NLbjlUoze+lsSD4CA/nDotAP0GopPQILuBREO+rXzyfpwzLjIsHtUYikhIRDO5ujyikr0PSNequO
NPVr5frUIfN7xS3TA4dZ/ZGFFukcEut04oqSEe2qZ45ZJq+Tx1I63haa9W3KVeqsyPm4bdv9iEJ1
k8Wzz6V4E5x53WDtJRttP2V+qa1mb4XZQ9qMN2Glx5y66402AmuJISFxuXB/QsoFWGq909v6tl3l
f2jw/zIOChuAAf1DOO/sktLFRP66GpTXmTZNN1PHDRTmv7o++1Ga1mM7po9xau4tUFTqkG+AzB2r
WvfWWRs2vQ3VWr4eJUv+peQRIVB+C1bVJ+Qc3EQfXtZE+z4tiLY3djK6yNvOLuDfF2dwDvDag9Ki
4aLQu0dHCRswxeTNOQD8zOdqNyT2SRhksSJWNJePlU5BxR7tXWpUd2scb8qh+4Jm1e3aI5O2Ujr1
rKj7rk6wHemd/sgd8voazaeiPywLXe2SIr/KbfqiTV3ilZP5GE84M4AHGwR/vi46GGdzMr2oS74U
xUAPSvyytiUdOJL23GWS7nJKkP0lTPoNtNHQ1CTpr7WaH4xefjAjzWs7QBl6HlhI50R2/bNrstcx
s16kModpcO23SVkFS64fVznddbRE1T0lAa2X9hOpST8dBhOVX8f0oIsJbD37RkBL/qkY4WchRKZw
jwBUhXaVJSVHs5WPq2LKyCbrCuVi3Ue8alvF8+A6owrdANh4Cxl7V3yYVhoCprL2XpYUN5WRIHcm
TY9958m5HvuzzceHNrpKfaoH89D2LmweqIZE8j2UVp40vqr3oyLRlVAkkUcno7NNNAUparVHvCvp
h/vSSJtH6ERQCm2MirqYUcZBkgoUOD29G91a7K1Uye1uhf7Bl0y0/eCpMtXfdpLP95aE7ydsRp8k
ZwYP01wewqZxOBghD+K0sbxdOV7dZlXm51n6T56Mt5neok9ip8NjlcPR9PnKPw8XTNHGh4oi+HVR
Oz4HA0iqQ9qXWbldozi7d4ys/g5l3Xobobd2xRP/nQkh+gPOzTgAAQyBaj1HJTtVFC8IpvW3k1Km
NF7b5nYBXPs0r7bzOqXZusnAF/3+/P7ONh7CP1BSoIkY2nE+tkfSla0Ck0+t+6ltdvoyPVhjZrhT
D5CpQYoJXYYXKKS/JSbEFZ+PfDaz/46M/q9C0YTDx3l7ktp1Frximn0/d8MhDuOXWZu+VFPeef+H
cQTFiAHqANi8uI4/ttasTuLOWDL7PnZcVN9TZFKu0Sa/J1X+cNz/3gvFcNItNLN+AM20eJ6J5mrr
nhhh6OlhN6O0PhqQV7gpJQK4tKfES5SQbsRWpyuG5pS7virlU65n8s4hIH82w8F5Q0VneW10ZxS9
NetA4a6dX1BpjOm/saoDqHXrroRpJwAgifJ8Y8ZQiZSSdTdqo7yv6rrel1Gl+5BZXjvNn4VEH27x
bJ82wyriauzpoYGRI4gAnXrj0CJYKNWTDx78ClXEeVjyPp7gAQOXTBGCwPPvx9Yavd5HYJXuw55j
gd4+t9m6Hbpow6j3Ra1u8OpbO+m/GHK0zyBI++9WIzpHKOgJLmxHrJs/rMaaooh2+9D6D1bz93qn
f4OlBx2NwldgMIAK/h5ijJCZ09PGvE9U+WFWrcxVx+mrbRcvUuTpoyL/HxYcuBBwN5QCQFSdBTE6
WRh7Jon7UI2xQo5ulHYhIl4ufT7plTUnuqu5+vMlQVQJdQunWfCDZ6ORvgJFheL3wzhRyqFZB2k/
aR6Un9IwkfuZLTm5G5o6JzNiovTZ1f0vpw7rA/Ku0q1cDbW3gqu9yS3q1/R+9V+zxVSPTdKhsr1K
6p3eJD/HKH2pQmW8dVjjbqsvzq0ml2PpSY7qjr3Zu0o2N9sshUxi7ovZByVSu0o3KIRGfTu/hp0l
HQddaQNoqjiig4g13CrSf9uNzlsKp/BImCVBI1XKq1z3Kekb0qJPaZxkNwb6p7tKX9rtKEvTLo+d
JYhnVT6MvNDVrMUMQIw3tD+ndIER9mzqRcrvLC3pn+RsyW/QZx63oaogVUXefz/AW78Fklz4ZZOE
QWlJtVebcbSJy2YpXeqIEV100MDQUqXeRXWqPc7de1oN6akNVfuE8o7xY+lbwkE64m5AMxbb3GjT
e8ikE6+q8tBfYaoJMqiwgqQpUjeOUPqJErrJ5AacWTamvRelsnwg6zDdS+vqQ34T0EKi3SwcQH0t
hoSwXtC305yk3fdOdiynwQjsKUwfi8UpfBq8WtQcR1KekZqcokjTD1bXKPfUKo1DOxn01y5DHYxr
WG9NOuTdfk5y32ht042p3N8m8lTcpGGjuFGptX4YZclmjbrlkcNaurdkfeGCm3nXFSpRUhjZQTQt
ju9oDQeEZlp3obkWnmEjGlrOZfXVTMdlOxilEWhLlOVQ20Cf7K96WPzoUsnLcKGQeXtt7xvLTT3s
pDYblb1S5/qXNO3njZQPr4oaq9+QIJ29clwc14kbzevWzt5wSBw5iqxjvC9qEtZulSyvg2SGSAEm
crMNSyv0Q9nI35rKWGLow0MauOkYIMRdl/shr5dNqLYT6sn6tImVhc7zVZ+QeKft6TusKPqTURL6
BAk9cuMXuUshwsgUnQfJ4go0Y5Ypyw+h9pjXQDB7Y6qPJrBQj3qb7IVO1PEY9GZTpjGznRbmrh6x
yy7X9dRF9kR5aYsVkIQMXXnUSBY52DJNX0nN6LBvR3rs6mUi79NpTbZzqkpe2DndNhzrpfL1bqm+
lgXJeldpusIvQAe7nRPOrtYp+aFqWblwfHe+BU3lsU2bbWlmGE/sh1NygxSKm46zWyNeMzcVXfbU
DXrDK2jWQPt3o3NggVGptLfxUrtFf4KdigoDRF2HUqLtNLFRRIZgQNmz55qIScCcl2VvtAPz87z8
0mc41AWXkr5smpJuyWbyxzANpOWH4LlCmVT4iGZn8TxHOGBzefTsfpNmjavpIkbeUabplV9F/BpJ
P/MBcphyQ4GhpBpsJQ+V+VRkb0qKIi59lvKqczioNoPyVJhPxlzvlPGb3lieUstBDbWW6Sx43DeE
QQ95l946BVxR9s856rwIBnDG5Zog1FKzynOSJ1U/wXW1aqoPR427xm/hQC55MWngfO6dH1OWug4+
uwCLAFmN32uQaRcKVevUHZQf2ohIKeg/3dmECClXBuq5UEmFRwAWlduCz8uX3kNi1gvrLChTiVZP
NIaiCFkJhBhunMTacPtJuhAv5TApzEciRHexec5z4YbV4gPYdatWCdYm59/GsNMgCyGqCTXppkzC
o2oeJrXzFN5uRoiGZsOG7sjSzegiDNV0ixHsjAnYBArbXxSFY1OUJrd1VFaubCxDEPa26oZ4Steh
fu2Gw4T1RffFynJUOX+Bm+K8U7Y3Y1bfNZpy24FZykPnl2yh/Ci4Lpq5q12aIe6QToNsPiflqA63
7Eq7ihtWpPZpqoognpSXfM5vErWD1nVyHjOlCjLEa2qH7PSEt25sYzMqxhcSBCXJh/hOGrUbgyfr
hIkna8ONAOCbdYYAX3d0FuunFBYbBXoEwKBgjspATKFmSV+tqfBVLfqp1fpWThcALRLHyEb2qH7c
kyW8sdfyTm7whEryUHIJrNvvYWZ+yUzFm4w0WJQOqK66WZqNw9Ua2lsGMWo4Zk/glV3DboMB9ILl
7NEKwKDkuLrpQUwbND9QNuY3PFNElOkzZooaGbo2+ODNF9ChRfPI2+Q6ClJO8vUUb7A+muoH5RdM
ZFoRu0ZT4UJNT4gblBvYUhdjDhqkYEHz7lDxc3E3kKiyCOR0D5GdMU93kCG67ZoHcdZvqgoKkmjx
FWPfJqT9qXRPebHtyQSs5LtK8xeEbR3GpcXRtlwsnmWxXdMeBu7Fi8YnRbllKbYQXRQ9wsKTdjCA
haxdsSmgzOOqhLHSnipsNM3eYKR0hekjnUOK0t4ONQDNQTZehePRJvOe2ZghYhNjU9V/UqStrjXe
DCmfBd7IganfglkurqcgoU1FinzB12cvxXfJmDyr6zzcTKnNPp+TARXEU2jqN2dcfJZxWvY7cKCg
MU/y9DuTWy/u2oD7E0fzJb211xN+jUliMnp72EE5mLt6s3o2T7XN8NW5UnpFaDcsOYsyPISAa+WL
xpl8KoMOcQnhMwqkM7v0KNOELjQijJYu7lb7ZjQyYjStK142oqHbrDF5jMiVYkzGuNH6X7Ud7jAF
2ei3ZpmOUBmHzzhWG4fSCzZcZXSzphLkdGXqfLPqSVhTBzYbrrRdl7O1xOqmTSbO5NmmknS/LPp9
R7jBj1AG/ZIG5dDxpPT6N8+MTXOj2gQZUq/6qQb+jk9Z8zqQ8MtLWtErbpM/UMJ6I/ykLC3ODUPX
fC766if8rmSo0DT2J1nugnQMtyYdg5wmabFRg8gxtsL0hDVIy5u46YSNbRmMx3W1bqyw2rJc0DPN
XW4xnOXd2kc7J7Y9no7EN3aMoe8C7H2ABrjoFnjR3xB1PxiIEcDxBAfZK+c6r4xBw1fT+4op1dI3
whUM50DRMBHsiWUrvSt/TBEs49lbCEiVvcwNpX1hRIlYNoKpUHwzrS8hCAeuJh0H4fh7KXpqK3Or
jasLz6JuhG7LJYSQEEjhJqxjYVNU9L1ZQXmZtnrYDGuZwNN86uyXukvdPISZavlV9ftZ11x2Gc63
2NMWeRayYTeWVHprG+54PJO1IMQAe0945Cdxtzhv+B35ISUNY9lfW1ZknBonPqJNnp3lpMtHM/ue
TUfknxHBPEopQY8tHaY69QUZTe0Adhuq972HyqqwMfYeXjxHHBDtn1iao1W+rCo7hNvFfFfT15w1
05jzacmHe7HbrNi5mBWugznimphS/r9wx7zhfUrK8jVefeH7UHsQuykrkErcRjP2+UwXUi9YKWdL
Ys3fr9HrlGwnJ0IU/GQ1v2g4dPX1hZN/Tf6Rz5bK11H5wUU6qLyT+/Zt9ZBU8/u+yOglXjZXnuU4
2bWO6vO6VQp3yyq7ddu9+88qAwmU/RbxCQL1FkvHnju3iV6i/MXW7sWFIUfoptynsMciIp/NzEog
sEZYhrjaqlh8GLUz5RlHtEcUfmNSCdeMaS+p0CCSBGdRsxAcKd2MidB23xXls3CJ/DLXbbcdf9cx
XXvwxyFPFoxauBP2WD7zVXBlONlvVAoxQWUvGSCo+bvwExWtS9mA6tdNZCzeQojRz+bruh6p492q
qXkiBogtQvmdlEaulRmPXEuUyWTZwjvuN0vWjSQbX4eo2i1xDaShJxbbWUZJDZPPX0Lkm0rttiJG
451VCqYug5Ip8xoCD+Z+JSfCfqTZu1D+AqDPm5OvIv7T8vabUcUHOshiaVNqG4c+MI143VKiIF9j
Xn4DSdm4dPfStCBzvxO3osGZLNwFPgDboJtjA6/0TV/V22rQfkDRCX3mk1h32R2Li/8IF9E19qOI
lRSeamygJK/NR0xCrOOq8Z1CxtVlwgxHnpnYDhNV9cKcpuxFOzl0UzoV1LH8fc2yB7bQWO//dQSm
48fZrzD7bUrCzXP/eFSkfnrzTSRfQ8kKoKDaiI0ON8McY8Qi1uWjZvm33mj3dnlcQ+NrtYKMWHYi
TuBG3yNbY8N9ohEkrmUosq/YkEIoQRgwqpqvO4sIIa2q8fp+2FRGuqf1TuApxLJoUq/Ut8r6LOZU
rFY+CuyQm7XZnViOOLGYCFOEgPkcrNZGBOK0l747RBFZlrJ5k2ixm4acyqBjYHAAWnx9X/LaW43k
Jp8Z4p5kk8eg+hbvIlu0oX/+SYq+vMdURNe0APKueXiec0VYMk57NXVEGSBrEUbPSqLPSuOB8JNc
cVjkuxnmt2IueRrip1rLhWkZ0vqPCPv+d5741nN8EXpK4g7F8cJmQ2b6ImID/mpL72FtC02WK3XG
W61X21Qf6OtL3L6xNmCbv4h38uA0Ha7pJf1qWki4Q5A6ItbOMyJAZB+HRoULZWGIpxD3w+gqY/8w
2RnpufmojN2LYz3RM6awlhldxDpNhULNOtzxhxHSLh75d3MON5zUt7MzkPj/hfHyVTxFGK5wwV31
PbeaLfLxB+G0HYL1kWgU1+x2tmgn2agU74VPxvb4JkyY1SnWNLMaqXLQy5X4bwjbjAhV11z/zXXb
jn2AuuFZS27yaLhLzewx58DG2rLZSXDWzP7SvmG/rBVez7wBUwtwChn7Z1NvWDt72RAx3kiA3/TJ
TghkYYE4TK2A6jZN3iyjxY4KeAQep3w98BmV5Pzkm5WobyrY4bg3tswFpYGveJ8X/pLIRYAsyhf+
O0J/3kejp5Tx7n93FAj7fwglLXE/S/FU91QY4NAV/odfcaXMgNg/8JB9pPgYOtuGsEBlXI9O54t1
Xz3wIqoQTfudl7EXmKSCMueXUgv3S+RlHMWeplvPTC63xw4tFRoaOps0kW5S5bEMlZ0j/1zy1V2p
MnYcuniNKh/pAfKxaJY6yzOs3kz5lQ0Wh8KyF5ZECHgUjZNiAvphKzYGtLx02it5QYr/4Q+hXPti
KTcivubXC43po/LED/hKETbxuxGvzp2Ei/4KBtqtYp2YYB85063ZGQFpVN+Jf/NZ2XAQW2bIMcd4
50wupsDKRIQ64vR6FREzQywvPpKw4d+TtdjKw+WNtckHCLOCmhYXRdSajIPHtxC3Z2XfuT0wfiuu
octjd5rEy6vpGxSZIobiHXb73V4Hulh+iw2PBP/7uZGhhJPhXkS8bpmrOI4yDO9mSFwrlIHimWg8
iHh8KrovIgDi7kSpEarccYGeieiLGId77NfMy0klLOEXXbHF0xVjiVkj1sMNyHcmITppr4kjuQji
HLP3hPcQdsozIln/Y6BlmQN3osA12OCmWSzGkfcLvzGIacKLCqpPfgvwy6U+x/HK9BIi8V6bwYvG
G2EuYv9GDz3mfGwJklqxAQvo6r9E3k1PQFS1W2IQLEI40IWdruTgnE5KME6pK2JeYX1MqrgHrp5V
vKhfmR5xPqvQuhPXxiSJ0M+oD2LDa+xIPD9hnngloraSqTHT9wMTBIvCP/Xkc8QGxaKZGokM1A2e
lvlUc1xjdSvHBazYJ+VfkxAPfyCGYPTIgSGAbbw3Ehgbv/b904SDQmV4y3Ux0TW4tYZjuTBkNhiu
C+Vp16zWfaI0HFp0rwAmwAVgDeKJ8xYuQ67kA+8futRjISG4dNPHKWcHxRsWEr5rwHb/74NLCS/4
0C6LHph5nkyqE1u97zYinOXd5Fa3LAuNPlUWzKxvBwre4nbpdMzWVlg6j5hXiENybmiIYL/NRnXM
x0drHPfJrP7Mxrs0rd938MHgNNwoyg3Pp1z7J0DBj0P6aLNPwi3wP5SdZ2/bQNa2fxEB9vJVpCSr
We5x8oWIU4Z12Ouvf6/J8wK7cYIYu8Aii7UtscycOeUu0dRQyt0vMTP4aTj6I2QPJLdoPQkn+0Ju
wwZQSc9ILaueCvedLTlI7YacyJSbeUAJQPMu1Dk7ddd6Qzk/75zJ2bqpe8vtsVas9RM1AHJ27idy
NhJ2x3+aULXkgakkkS+cHZpzyeM6kuv/QkbzQHTCP0+Dh1TFZYi6xCV1NVJt1M8IUPyRoZVb1nOS
mSp/QAgQ9IRxozJSnoTmksRQ/vDnfLA2UEsX9YaLYU/a47d5dm/VeiNrIh7GTgxXwNtzpsF5USm8
Ckia2rTzTu1wtV9iWGeq1nXyL5hpqMdEX35jFA62a/5Pm2oqNhAapfhQSQKPuBhvVXR3+S31GQnL
hk3gzvL7OLq7vLIOoI4fstSiq3TPUuMTc1GtoVtnL2rBEnjNMYg8znjTbMnM51/dOba/uhq+oxzW
qO+Da2s/6vHbnGRbtVPH1kJVvbkIanvV2eAR/f8lRrMQBBUdTAK7am343rOqUVufrKAHV/E2Wt2G
51PTT6PD96DRPOMBqMJJpmAobJ14+2vhWVebepRgh6+uiti8yTHJD6ojqf7YG5KN2huYHaivn7X4
TSVpFTK4RBf1CjlNeMUt3Zusf1T/TGAxNl3uPlvttSGr6uZD7QqVR40mUhA3wUjaJoGWE/fiCksR
/+syNXuHWSMfpFYEr1nd7myVD1QhNIIeWWy8htmcn9VJWC8ySnOx5UoKnI0qWhA6LpQDbACPnKFH
728zEBQK2ncbdSfUWVX7NTH9cBgthGLHX9UOLo4qOSzWds8p29nFd3D/YaXioCfCLIalSJljeGR7
9CCXtFTR26VF5cTFFkLrUyowWB769M3RnG+8eZfDVVVtrDpPOoTlcqPiLll3PdN4aceNI92bODDp
vX7vKu0Ux+7TklOsu89abJx5C1687hrof3I2iLftuZrNcCQr69rlSbrPaAJvzLJ6MVhF7ICxulDZ
6VW3ZQK79Svth2bHB+Bo9Hf6oyeTryorl6VSfoX2OegXWJqRkbypVwv3844y90YG+b2SZ8UwqSds
cRqqeBXL15oQUomf6gFo7BjViyM2c3PEpCD71XVLx/RAFFBPMtPEbrKI4VqFJAAHX3BVMZiKRO0L
qXPI6/7B1cFJsq//r6RIA18VR4tD2gOafFPOWWg48ZbJg8qPfM0OO84+9CS3yZrcd/Fbn35i8LVR
/bpsasF/zN6DPv96M0iwnlV+uMzNZqbbRm0SBtl8V5rasFFG0cOgAg5tOc3ejkj2iuSbyCT91vR+
MeqNaF4BUUdxvh5s1ONtUrKREKLREfD56KCkf7qKC10vFcwHEhIPtDhe6IYpLyNJTr9Mu54wsZKY
F2p85ThbdYITAPo1Rv3RjmJ4eKrQ41Wu9QTcpQdEjYZXn4cVBbJX51kY07bTC+9KP0BQ58vlkBds
dbXXZG/uS3quGw5Dr/2SGMF+op9KbE5QPeSZCpphFQHRmxOEDAvwOBZld4+SP10IdPp+NRVUKOME
qzj3yZTCztTD2uy3oznujdF8+3V9zrodFhEJz1Mp9kom4C35Ue2cgC7PGKQqYfT17qJqwSKPGtnd
qtCoYoUKpl2cqdHFiFRLCFaIWruDKzRtJs9ASkv8ulswghen83kMlMKlpkWzI7Z9XW7Y7exLFRCa
ih2RflPLVQXuabpbdM5A8ZPGKUE5s8xjNeIclc97rcGzkn/VrbB2DHYKAVDtaLrGjpnfFEzueKYm
PcreeLatWn0PHlM/VECj0Pf7O94WCQeSVcfVhhWSPCaq0fKrTaH7/UGXsC17H7RhMoW9k5y6jhIT
QAqIrZ6DBtJ0+9DL5lBn3cUbrdBBrpKwqz4F3ZYNE70TS4fnEntdZA9PU9Xde6wr3pxkjueby3ZN
OA7y1nh2q+IUN05ER2+XaLaxWabhztBsFQtd4eCozest8b7Kf8xFpvaakCkp9Dc2VInB3RrccQyV
rJg+tq8eWXfCZg2qiqFGfVIprKs6DeDSjjnpEOF56EHhFU17iBNvY9YO2v0mzc4W7rYxbVREk2JQ
LSN9oFPCArJ+qt8qXOeYp8eRHaY64EYaf44d99zTTp/cylFPmWDCaIvebn8Tl8Fuzv2fFoeTxflC
JWQx4V88eSctkzN03U0gNfJ+TDY1EvObrlm5GaDXrDR1KHriawkQwDMlxsTVrzatOhN8w3vNOUUr
w7lT46KChG0kEXb8ea/kV7r0hUmV2tB2nqgyTBEXpMdhkgHrX/bqNAXev0mm/qzSIzkYFwP/Ar0B
ypX/UEHHL+3TTF2j3npsutGUw72AelGK5piM3k+ubmdab2aBtlAscOk9S8vfiSA59gC3DWKKWRAh
2AFmnZwd4os6sWBVMXl9JaxK/cUt1n2T9LcEwwtzhIKoaczm1ZzHuxm1Ym/6UhGlq+GyDNo+4PI6
2m12elahddZBsXXWUR377AEaGQArqDucMEYRjXNKzeS4Q4yvjrz72C4f68R6qBL/avlyY2b+eR09
mEJ16FRaqJKcwbZRBAhCw0sJAylDbuCKngE3ZsFXYMJJZrzqQXvXjv29GHKUf9mnpYx63/85yi/s
Bj8INhrrLW3INXVGTR5npCg4uJmNqMwEPSwSeOpjorZwmQOMvPz8rdaXp5rGvGRyUGvTnsMuW7ov
VfKqdrRLxPFXfa9aYHbfP8U4DTJEGbZtW8JJkFuUrqyec1+0kRYPkT5NqCF1e5X7SAQEcMR5Bqb9
7OlTglt2ecjIBmWFfLpVMhEvwLOuuEN6O0aad02yvMnGBSfwov5evQebBytpEVqyFJtlScLUFHuV
chVZc5t59o2pD3t3JZPIreG288iw8qJrN4XBqJIOcJzUN5PF4M8nqVEnE55lllPj94ZtGaaJIknv
hwZ5T5VtxNgZ+PbKjLR47hfDxdJ7uFvd5lPNwZ00JFu+kXzKMG5Scrlvg+FFudAPALNwSrBuJ9Is
1xlpVYmtbaY/p8zdJwQyiBzwhb77DQSOujyl0rltePVFxzgAtQh1LE2I3iZpgExufoW7fx5YugaT
DWmAAA06ATlkjBp2WuTTh7SofdHCuqyZZDo9JzaHAqOA2lmPKY83MJdDvBYH9b1JnmyFixJvax6K
ut0ZvXabzOuNHBxax+jhok71WRlM+cv66GP4Ssqv33Rj/1y77fd8CcinJUchQ4HMpoxLhoOWLyy9
AK2V6mtjtV7UJa0MGWs/rV0POCR/9jLGrkt5LKFq8s62a9Dy5cSfolwfUOE5qCQnXl2OIFSkWksA
66yb7yJzzI0d+LQcJ2MzT9gDBCiAubDoVPBC2iZyONmRP+Aik9C3te95Zn9Vh2DhGFoo1uCc+csn
sx3uHKuCcyXCgPGiynV6x2S0WUS8j19L19f7fefxR4gygM8hO0If71aa2XMZd3d65295u06IACgf
zuhu9gNxKuf+C7CmEFuM27VucuJSITeOQQJdlyx3JqhqHN2soJSd6iHzqudyGK9Bl4S591VOWbtR
XUehsTk5JSawfps5X7/PBfB0kluPsGdwWq6mHonO4cjWd+ZKFAfcrl6m2hsus62KVKh2y4XUUXwH
Zv1kufERhea9aGDJ1lMTEYf3jq+AQv0bDI1xWDfeTKlDFMZIDSyTCP08I8z48mC0CdgMI3vrk2mv
1jSy358cM93aFFJdGe9TX/+cuOljMqe3JSMOvXA+m0n+Wvv9uVQhgJw0N1wwBa7+pBae1ts79YtE
JRT740iO6YUYrTLDTL546KKoc8KjxV0adNYJcQPpcG5TiRj1tBuSl6wYafaTsMgRw15HPRcKqYG8
yWVaF/j9SW/XW/W/0aTZr+jMg0hZmZqz7YdmgH9Jbc7JECzoiforw+jlmaAvJ/9JRXqg5Rvu9kem
zS9AkVjeYxjwRlRKpM0JJTR5OTRMmNXrfmoh4AnMIxD0OaTIzq30JVyhYYhYgV5D5rv6Utpjd0y1
wonsXFrhagm8g7Tu0lG0zkn1VZVxRl3/FGPwmnsyEmxBVegVYO/TRZwmEE7makY2qZ8mFJlE208U
EIHkivAwVoUOzqRhHDvHrpSPrT4/ZUV7yZJqn5MvSWI5yBVQSdWzWzinjGufUVAZbGeHLpEfaawU
rvagPpRXoZM4e9382dXKCwjnrYqsTj9tcdl4HNfE4EwzsVeTe3DsiLcXjAesk0qa8G0+S8bmuilP
cZ8fbQFRb9LKatMw4aUK6B8AmbF7cT7zBuDCJI1HdusDeAUz7KXV0HlyvwayeElL+8y5eSQv2lZM
dBvLPuAasu+c4ahCtVHFO5ExRVDc7zg3Qpq4W2CTdNQHpNtXK4D8qFcbwLCn2YxbJNWJpLkxyJux
Hop9Y/csLHMwzsIwZKSh7c7Ek7xggFGzYZuzDOVQHZY51kLPnpsLW6Q+GoXmfUN1wjoZHmXZGsxg
A93G+gIrb5nD3HHz1wEHlKjTzDJiRGFgiQO41kMzl1HZgMGBN82hZSDvk+c5BXMy2hteMgNot5hO
jdX7EYu15WmYPdh5L2C2qlLqVL7VGSXJ4FrNpQRVCPfTfg6E1JnRxT8yPfi6Tt3wWW9bWBTOPJx8
5FHuY6AxN7Ys2+MMkPHcm+SMfU8nynVRwteybI6MQWdm21oyFPkYg7uw+n3T28l5Wj0fWHc68YPC
3GY4Jm/HtBRbfRIt40FK8RAgdnWbp11ZRPPCbhz6dgotLyXPR5bw0Pj6p1ovwAROc1HvTadegTKP
Mi02RkvroLLm9VwkbOgsF8PVEpl3bOYpOybAfA9t3rWRnOOCPWf7J7uPyZyXpXRugn50v7qsKlxl
4hy5gcT+1M5Ny8zNSeNnXy7jgw4C8x5Jupw8SmoPaZV4vBHLjczSmc9GPGcHv5BDVKRL8swqqLdL
vGSb1Ci1m4XsjL6+i3JiXGNp1FIvT/AVEDZvmrM/jzgUyMSDaavp88PgV0686zRQRMCU/PrB1eeB
LpyVPDvgXyuKojRhXiHKW3wupurg2it9CavP7ngXdTTmfbfpDOg6eut7nKWLPCL71tymBYWxkabg
QXzoXVR3QYTogtiiVevQEwQXEZceHCZvGJD0MYF+zI4V5lNlHuwxyx6Qix2jmLr2NWNBheCgGKhp
TX63VIZ57lIv2GrJMoXrkjo10PHppXY8fH2h40jwYcFMrwQHIHMjOrtlv+TmQrsumO7yRhBQzQIl
/tLMoh44dDQMxRq1aDDe00/r7mIPcI+JS8Kuxjb9LAbff17GBD+EukyrQ7DWJSIpZmz8mOq0uC9k
Vd8ZtMZORWLLrZYZr2lXNPdWHTvbep1ecqsHj+gl2taA9bwVxordSkIPahiBG7b92LB0asY7Xl7t
StnD6ZmEvXzOjAyl0JzEwHISJqpBRX+ncdtd5qVtpM/2uuHgd56sxUxuC0lMK9ggd01mGsfSgT8F
yaN4NNi9iK9Lh1TMriPpeDNgulg/WoNgOJPRUU6HFIjsUrW4KejLeQ2aessku78E7pBBZjeCVzDK
8w4zozfZr/PJxas2rIc6j2zeYDiPs75HCKw/dnozn3Tl+7jq1bjvElCZjOHNFOfaaiov6RLga+Pj
LWHVo7jMXVPggcqmIv4Ai0Q6K1ox5jt2CeO1GhA30AC/ePVjQbu6xbdXrA5z58SmQPP0JZpE725a
r3b2Lcp9O8527WG2cDBJ9bjcjEaTqFw/4Peg8WQIi4cQi6jAmuJrbVvDIXW0fgv/dkUTUfeoh7tR
uWpi3lStDZoFGOP5w/JjMLUpqoRlXmK7GB6GXLBeLNCZ49wZ32KO8x9ML8SuDtr6qOedv0GUO4+M
MX3Wk+A5b9jFbilvZFa7Wy8phku91PUODXYGMHbDvrP9JRzjBNKTWBuqMnonjYQeuHaScY4jzQui
5WkUd5hx5O7ghKPgGawmGVovWOFIpFF9tKV/Npyh2DZr7Z+sIu6Z8PY2h86oEOl2RpNlCqZo1dLg
RkCtunFt1vK40FJ1+soO4wyN154VzijXctm3RAqnqPrIj+lqi25gp/cu/YcRl841pSwCgq9vqzVQ
EKZYRkbTVD9dTIuisujw89QAd+uy9EHIJmAFyxLDLI5Axmso6JpamUdL1fkn+sL5ZpVOSjm2Nqfe
nBlm+aCfsakMtiXKTFHuzwTjzBARhFlxEJ3G+N8P0l1RAIIXk9FHwqqTB7xc1i26cPIk6eaFwjHr
Q7HM4L9Lv2LK7AwOjBW5PMUoGJCKsFvFnO2mzH+phIvqi+dmzwQjYGV6AkzHScxwatg0VcnC1IOx
uyk6k0JnzshOJFMLjuV5o/nA2xLaaBs05fptDraM1iAKo9cBJb4wdin0R3Dyx8Fpl2itvf4m8frx
xkMX7lr2ksBRr+tN7VLug8f6mmXmeM++B1tdtMFTXBQ6GbrQH620bXecu/N+WWr8EVfOoNRfl08p
ofbzSg4GDNQWUa0AzVMwgnJpkvZOpJp+n2Q2w32OLTS8rJoEo61+jE0r8Z8fH1eoV7vMoF8R9w64
lbwNNnpfpVujAjVW5Sn+bgO6EU47a+FSlIXYZLPVKmsxEPK2mW9bxvih5lomyVUwHGQlUrFJ8gmA
Tp3AEsDaLSrTnp74Ahgd4rGBS83YPWUzvaq8sdz7ukSdo2yFF451ETwIQ1LLFLw7SR55HBO3AC40
HC2t+AkTnKamZla3npfVUdV49qES4xDNMRn3MFntbjC7YT+BiDrjyQJmZJbDQ5+5+tYsOXF6OKdn
XUzzY+JAHZxdpH6lZhYUzKQZwgySZz9r8mOjj2CvJ6f/nAxVFukdJrdWInWm67V70AbUUWRp2Hc9
SuC7Ph+6o7WuDFTXRLtJk3EBWQTbKyzsdLkCIKeRPyxVWHkjsh+DwbCuSVNmpFZxLwO4G6J2KPAm
4Ixzra+btGqcC0pZ48VZx/zx38Sf96IR/0fL+S/iyjuikyUalNVk4GI652KY6rQnlRbXQXFxC/+p
8r2vdlIehWUQRvvxIw7wX2kzSEApyVjPtd+zsY0iiwcf7s61C7yENE3L9nnKPBG9ne9ma6fHYPLK
l0qfWjQ3ERovaFag5A4rpM5786I1rvX87wdi/o2nBIEH43FybgspgN95SlBfBsw+Su+KVE3AUZAl
OygUyI/P/QSOvCvobsZmsV9nj34k+jgPmr8UtyIrk60VLO2uYyvTeKThXadWHKkckpbXzGhYKo7j
4GV7rSy1rZnW9HH6tIb7HhQvbecHB1orX5HmAz+6IqT7ASPqb5w2HzdsiP6o06NH/PudebRZfA3l
zjs2FogUMyi4HQMkeOcv+ynr9E//fpR/I1tiUIreG8WqiSTJ799XGY215Is+3OXt4n+prao6KKNl
5vdNfi1n1D95rP5mHuX0uVxl8oHO3V9f5H++/r30RTMWyzhmQ3CFWSc2xbScoDQBEmKYaqdPVv6R
WNM71vyvnQROHpITNTtEt3cUMGP2ubm8Su6GfsjPk5VQuIjW++AlGuotvWeawRBE2QdSm/GHdCN0
MpFaYoiviQ4qmN6RMjiv8weJ6hV69RNdUORRFfaQ+fy/X+jf7/A/X61+/l8sQWm7+SIKC00Thoyb
zvO/GI3xkVvR31YpGvXYOtAxg6T7bpWKoTIRk+VLSNaftAqPrjx/yC3tG2y1DxRL/sLJhYlH5811
MRBCW/L3+1k7swoMTrRrQg7YePUXbM73a7p+RO58L0Bus/ahO9smtuPQH+13nNy5ctfYt5TSLoAA
NCkYYNn01bBARzAQVK75xDGfbea1uW0Bev37pf3leQbco8sW9NBFfP88fSfOMEdyxF0n99VC1rwU
91kzP1VMD/73bzLQx9aR2iHEvFcOgz5GNZyv4q7ADB7o3akFEJJmcCJoNP77q/4WpQNODPjNaG3h
K/kutqDQP9dTZ4o7y62TfuNVK4njSg/drAN3YzLnRzYj1bdaAcGqheS1DWpSET32tK1FlRbmptGB
bPW711qfhrDPEW6QQ2ndDKUnT9RNOLSnWbMNqpXeYsusQc5aDkETnnJHlxMswwStTXe6D57iH4sS
gjn/QSKfSI0Bwrv1P9IaS1sa1nezpdMK57e+T3YZPyU4un0g/f/HV7Eu/+shvhcIJInmx2an/Q+s
37+tPos9pqx0PNTvVQLwXyFjzSfpNXqfwPFhlFPY51bZbmvj1TKbD9bEX+I9EeM/X/UuOpUidode
C7QrCJdN4c1RHCOcHiikHuiIf68/42+PDll0pEzRukcW8N19VXaaeK2DBShknhSVnDWjN97v1qCO
9HQCwaMga8wIDQBsJZClBUyhE4O+Sz4y5bPNPw8E7vs/l/Luvm36ZI3frf7Vj53i3l3SQtFBtbAc
M0BEkNah8qxi77e0GwVm68AUwNwGGmP/NtDlJaOruDF1Q9u2oxtfbJDDAGcE3N+gMiDxmuTx0mbC
H5sTKHSmMqMjgtBD+eKY1zUFJszJkzKdvkH8wtlpdmvet/bsv8WNhPliBmIHTGWJgmwiN0+DeRc0
LVopGS30Zqm8bbtW1Q4ZD/zG8gqySgFv8N/v6y8nF3ponMucmKhavI/AS5l1XL3lXdu6bTYSQJHb
eB+cJn9JdwJk4qHwM6nxPV0tmf9a6l3m9EuFguu1kdgu00qom/1aS7AnNzpDhGUsT6vwo3/f2N/y
99++9V3+nnU0sehbOVdsAppDPzKsgeMpQdyDVWr0uI1qT8+iBFL+QcYNtYhRMtv891X8beshBO7Y
tkFXHXb/77deD4uJdXKS3Y2VPLXa+MwcfeuU5ms/ZglNeP3t39/3tyQIrW6TBB2vroCA+fsXltpQ
xZ1vZHeaLQC4l7aTwPOo/X1vtPOla82cATqjmD7H8bCdQCUjDB+5Iy4FH1zJ3872AH1FTlYVCd5r
JSW5XtZF5zjXGPQ+gOa6fsgmGg9D1DCHYprJ2FJHdKD44Iv/FoBQBEByku/WaW39/gQwQJhNTltx
J2SAmE7Qx1ucWHu0E40PXSD+XNkoNvgQG3m3GAi9F1llCDvlcpipEcG1aPiuCr1lvOBcZsu6pcpF
1zG9eGvbfHCPfx4e6ns9JbeAcYv5XlTBjjNR6sOc3fnVcp0mecAmeNe5zam1g4d/v8c/AwQCaAb2
Cyhjm4itvltQtlEhjJnT1YaF1W+cya827ig/SAR/iUv+nrubSuTDpQ8QGDpth99fmi4Do20NN75a
Ve5vG5AKYZr0xdH3BnhLIu7DcSJQuogIMjf0V/Omaqh1Z2S/gNUoAHXpu7eynOy9mBo/NKvP3fTk
AvmiaWafeszad97AqN5drHXb5DlStbgKMyusZHoZ/Q7ZCD9jtmHaEmAELJl2Gexw6fR6jyibfaPp
GeggBDzLCW8ef+qyM0qll9bx42+JL79VMUCsFD7tmco9oMnY5LuhHENbe9F8AalzAL+jaw5nnw6W
LbXGbMvxFIS1BVK59FbwuLoN+twL2s+JaGQBWSp2gW3WVZTX8HX/19eKnxJa4GxO8uo/pOOZw9O2
TNz1ajuzzXCPNo4M5m///hIVYn97q0pJn8BuBQiKkri9C/xFg51gx8DnmkqjPiJ2VX1qF3Ae6Lnk
lz4Y2/2UtO6mqvPgg1zxz+ivvho3L9sz2J5/GFpWsZ73vtXW1zItKJgmrI39aADgpiDRznHS1yhh
ijRX1QeH3R/7xcNsh/Qb1IJnG/Z7oaiqDYas6mR9bS1UtIdaVFGqMxX795P9M84rmWx1bFMUoYP8
vmUxFQmrpc2KK66Sh3KJd6vubaCsEfHwErEr7YpX2FM9oVni9DceI8cPLuCPEISaqrLpdfBNw5vr
fZi1MErpe62R167OkKipAhcq/kw4Bk662tuk6sUrw6sACv3qHDFI8Pz9mAcFG9cpAYbqyHwwKAW5
XrcHY1icQzwbyQfH758vA+9PFHXQbnTw3X4fJ7mm0jV70d6Pcb4fUvu+q5uXfz8IhGzcP446mkac
AQHOsdia6sa7GDm5awGCyqrui0REOji4cfTDihlm4ImzDJJDDpu8xFrS8/oTI9LIRAjUqafv7Wpf
nWp5S9vyLA3mq8H3in8G9E7crEWkRdwmZfeTPv2+TmMQh9kL+fWhM+XVrMC91bGk0dyejTK96xin
b4JgBoZQ/8CQ/iHvg02XFLu8nQ6xBP5VVOe0HJA/kdtfF4QtjPJPxyMVVb4hXCA3b1CvehAAxETn
hszstzy9myUzyw0JQx+W/IkEwyXa+nvV1HeWMz96iXzJVxM6D2heqH75RR8Lb++2bQXir3lcRLmf
7eWx04PdmPivJLfP9jpFNXDELOmisrMPqJ1tfZNxJ+2GvI5vuloPtaZ6YIG/FSD0nSQpQg0scDVO
X0az/VQYGMGRO9ZFfU2AGHalsZ0KDZinfpvC1ltlU0dJUV29vPxsp+ld5kMgKG0PDcKaEaycQoMU
AWOnU6DPj3VcPoFRO7Um6Ct+nWPIe2CQehxXe2+DKHKn9pOlVLbslENkLJxQQ0kMd6mdUwe3hQYq
CEDB1nEx2LLL9TOQx3M/VY+epamfOGd+Mqsi+3Zpp0eRZGcMdhEttcDvT8+TUZ9TrwOEbIOXT/sb
sY5fMtAXmxXxyH2XGaEJB8m3ltt5Hbd91b3gS2htUt6wwCoRlPZuStvtOtQsh+BTDucwQqj0vkM7
MAmSezN2XvXEOJputW3hyHZ+ddHABUy62DvV/GntqxPKoxAmajtyQE3qPQonHXiDfPne1drOBBWY
jMOhzYYLIl0nu+zuZil2JTygVrbbDLhYjrSiEy/3wF626qVpbnEWsXcak+HEwrZ7EyHEOeG1LI+l
W8ThMHknHyvUGQmCqkJ2qU5oJvtwzbweiJpx8Rgjel69xS2g3fgSMluZWLvJT6/TMnxb7Pp754gv
LvCaJjZf56b8aUDYTSbv+0rvalGDvTmQh6wHPdL26WE07UsNaNgBNdBl8VPgzLRg3a1hzc9D26um
flisk5opsxSac1GJfTvVhwrxAq/zXxseZ9WDcRunlkw+3s4pEF4wJcT5/Oiv5JuLhjAico/axBNu
3bugcEWE3QJsiukzxCcPUya73rmZT2qCIjUpF1RwJBgb96m019sxze4Xh7qwtvaZW4zR5GXgFJsG
GQFNE8ZjlQGNNYAeWFXwBUkMUbmbfgSAVgRL9ugBI7/klDrmktxpiz7e6GkAIXIqj9Uwo5IBmMSs
Luom25KDuIbHw8+m7KIYYRbY5mR9m7QZcyalj7kwyBIm88bmtoHa6ymDTC+GoOFsnSaIwLdGGWyK
qei3ShgQHfSNFU8HZZo9U+g5w2sigC271sly7jtv4iLRnWgjs/6xMOnvIXa0kHWRnrgwdu5y2A0Q
FNFQMEv/lv+pYqnFNjfHFbAP/em52c4mithxd1IXK5Q8NCAAx32hcEYUaDz0rFa1InpXnJzgc2fY
ketl37jDKrZ/rR9o75Zp7rkUnain4ZilLyYj5R3dFwCx9bdFW869j8ulk2+9PnvSZcqgCqCpjkBb
ZaSXxs23JUqouSWiEsWKorN3SfwKHuq1TeQNde3SZDd5tdwDV9wMYt518DX5oqwi7wEtYLbfpWNc
1uX7WqRHH7jIZDU3xaSYUr8I0Oqpms69VhwksGLUVFC4gmdFl9Ja0SgaoWhk7d0IPLTSfuIthT+N
H3KPOcTftGu2rjGEFvuFprFiHrmdBwtablzlmrY46iWrXTpq416XSKJALfYs8dzL/lK68Ql8Z9gP
ydYwMJZKQPY7QCiTHQKUYQtpBcU6pHiMV1XH8RTVPxSdp6Ug5plIK4qF/xKBXAiTmjc+VDLbpxxC
DhIPSpaCy9W7BuW1T1RP6PdNyJR9M/h/YsQTXHRzpClCKtXHDM6mC4uIv+k/of2xpcJmOsinZgxA
vRgBRS9EwJ1sPBTeA54QCDrdq7c6IlLKfWsaWhmLu+XJoIUe9nMXYcZ072jxrYrhzUj0CtA2g69F
ziIQHBDOcj8uXoZQirGvewNAIFgNzVULGBOD0Op+KE9vS7c2BaBNl4OsKx56Pswh04uLbwWbT+PY
d5XcKmuGGdiDkI/0RjBLLcDygJD14FJK2V442yOvaV9Qm43E+qalNdEht79NnZyhec1R1013WdIc
7CyHgvDINoBxuTNzktf1LUsg+C3WqZ69U8UkAO7gWnqQXopQwDow+/obmzIqHQTd1HHet4hJT+bZ
bZpPCGVFand6Q7vRc//Ysjfzojz4HX8IWG71OOqcc6GN94WmHQ0ERSj9omp2AN1WyPGAHsym3a+9
qQKH9sIF/Yrw3LI6lgYyoGHpIxVWdHUgmDctUQFhLDPHdI4nadMA5GaqDizpMD41DMCtGvTPMGyW
7F6wWXnvaid3lg0B3APukpzUas1Y45wDpxpCUkOiUIBjB8TwpDX9qRyMvQEd3KBitNR9KBEB55DB
0czH4lewhGgRTQExlKvy1kxdme7hTsSkKEi+TQuMcAlv3bxRu9sAwgM9ipYcGFL4qA7yZszJAKXt
eTwq5vVi2NMZ3Bm8WFBc37iS3bhcg0lBAr76bAF1LRoza4PrUY/Eyq1vfYfrBtGzDL6XhkJ0FofC
/e65/kF9vDs3N8H/o+ksluNWtyj8RKoSqzV1u9FsJ7ZzJqqgmKmlp7/f6uRO4hha+mHD2sxss4m/
BttvLSumGVF2tllNFFOAC8cFRfPT4jSwum5FkX4076y0+867rfjdh6n0V9Xi3zvz7z5LDr4x0nS5
8e+sYvPC4geqUZiMTbbM98W1DvH44oqCV9qb+Bn5dXlzY2ICxw3JM1PwRAgfuLZSsl6hSx9MCISU
wUNXzrds/02b00tpyfgEq8zURaUEO2C8dVhOdtbtyV2nvJQBvkvpnJw0/wtxtdWuD+jD8rUlxdJO
WrJ0XqyWIsoufrqs8Q+b3bCewnoVgTr+Qz83u2z4SIEcensTFM+lGzK8hGSwqTlnJsVBQ3+nw4HR
t61tHEuuUsfhW9kDI0u3+GBvDNLr6H93pW0xbV+rHY+tbmpfOB6jjU8r1cmLPQ03bZg+JTVOay/8
Qj9m7CuS7E2joTmOdZNm9W9z/UCwcOQlNTvptlzKG3fzXeyRogF0bhCURRIyvhN60Hg4mNfbwAPe
0NhtoHjLNEayWV6Lvjjm9tEp56/aj0elFUmcf/SXzWb5Q+b53Vg7FDFRSzG2zN1uj60KSfLicFnK
uwy97lHwG4/hQ0uRYGo9JSMDJMuE4qjo2WPi5C3Ndp5tUiurdbJuiz56WMKRkEDtPcZD+KeZcJC3
U/zZ1POH9LgxzB/j6kMZtfsmPkojGjc5dIlwuPaGQwWs7k1SPbdZNj8u0ASpj49lbN2ZQXCwKMUw
/GA39vXR6cbsFgVXopyXXbaJH2mX9DQa4XZOKYeYqOrtK+e1jcbvaUjFSNvnNPmk11oYzk9DmL0z
OeK5Dp3dVLZnvX1TksZJsRK5ho9ev+5q7BQnTAAkTkoRAMm8AHvqBiJX+Tjxr8g3HkmNe22T5Hqd
5gqssDrU8XzUkUn3+OP4I7l43+J6obkRHxzD+EsVLk+DeXnwAkym1UyRQeNx9NpZuSovZqeiLqP/
0tbFCyT4WnXBaTDXr/3cTrvJvzwzE+ooQbdBKni+s4+c/HbMiru4uTx0U/QxB0wzDNdflJMdamsO
6DKDYbSWdGI3l28JmamoiWMfxuPN1Cz0J6iezHg4uWNyqHr1WyApMQr2Q1W8bebmB6khZ1Kr9mWT
PEZRe7B654UmoLe+k3z2yCtyN/ZzG666Qvo+BafcDn8y1O8pxthc0oScO/9EMP3QuxE9n6gWCK38
rs3hfpN6eZEUMKi4aVv8D/NEktDld8HQgtqxDsR7a5beba2keJsyZiXUIXBgmN6tZkMrPtt+LOf8
TuKSYtFvdea++XH72lX54/V0FjqZkxfi5DjOvOnOXh1ja0bOI4m1NGSqP/OaonnTOQwBTW968pjH
0r8PHaLFbHR1/H29ro9m550pdr0JzZYihmRbbcI/TN6981DXdFK6dZPhNXPR8p1F802ni8nui7+J
lBjpvmPw969LXJ/9Mru7VC+kNhDOXG7dtNmvSNuefkMtjQZCdOWm3uzEA27+H26NrSDuxIU0/vIW
ry+IVrzedmLdMjOwHH+2VFTD3eMFYZ9ufSKz/uJTQeXtJHAc8KxDi9LV5fMFrc8SOauYUV0UNP2Z
rPsaI5qW951B5drgAk33c05dFLKmWsiLYjkSlGApCuu2fnXHQyWHpXqHB4kS6RIyNOjhUOzyZfM9
c6x9wM2ak/8QlXTAHefHcAwO2UxPEhCUmQS7dBPfkKF329NTS9BLf7NgAaZUow5oZlCElCP1/iEE
FZmgXGKR9LojaROqHleLjoLJITTozoK7ExlzoyvUKXnBu4SyMWSP+prTRIY8DS1QDydBRscSpc8+
5lOU/LQu2Phy9VI6YqqM2v6Bq/cLwH1Zs0/JWqFKaeni1YzfRQ9Gnb2xfcwDAZo2vjzQ/kI74hZc
fA2CRKtt7JiffBDL8WN60t4E9BztSI9Bw3OgF4wjq7mVPO5iG+9w9+C503aMaeN6OXkYDdbwXvp0
TZnSGxutw2nTaJcka6rDYNsy/cqicOneSZ+WFxyeOURBoxfgw2p/46VXyMVhx5S4jd/z5NOC/AC2
hjPtzO5XM3/Jyn5L03Gs983JoLtTw42jBN3wmzQv0aurncRedciRO1/VnROnZ4NaZvePaLSJ/ut7
FWXi5yg6dNTRyf8zu+pmXr5fof2g06mCfDuZsJp1R+vMA4sLV+aPFK9UAdApxdx6iH7ZhGXsb23k
h8CHCcrD2BLCI6dY7f9uLtiE7IAVrVZEFdr7EK337aWChF/FJiq4mWcispzfmluUJI/UGYXUa9J8
McAcp4V5MfIGzrT/3TWv4swsNg+Qfbf45wJ/e+teXmCRkW5oMfOYDdLwYndQve6SLUd3U+3CyNwX
yWc6MPcYJWwbh4zaGiMpKEHgHjg2wWaxmjt+SkQWG3c/ZAbdZox9Z7YPMzVFluiWVnn8JRcpPvV9
T1U+18VPnAtObYLZNGZhM7yOLUI73ZpvNx78vcxnwIALoJJMInhiNI/siX97bEEHKjDszWnjZ081
eKzIKYwfv0JEnJ0PQBXPR5amgM0rreOY0ey9QPRNzVhh5p9I7si2y4mPEG1oaZu0UM8t3EFLPxhK
xCGbqyf52Ynpt8azHMh06n60U3IQ09jsUBZkz/ec3tVUzIKjzkjCXt+Hl/ZWW8/Wt9ilSNZxjlPK
G7EKANh6iHhSwhaS0euaSn1jGYKcPbRtRC8CTJpNvE2HD6EUsCadrZFWdD5MzOPseXfISD3Cm82t
g3OBAY3kC7/bdrLv1uShABfLFsbOK4Pmq+9Rusa9cxDiKtF3x/4w4ff05jlF4+XszNlzVL1j/zyA
xrctngBPSmtKKab29iyTYShHvepKS7T9UWPOMnlwsFMZRLCVsDGGl25gIEaT7a843n/1KDam3OKm
QZiXxo9xg7P10aH7S49GEihdJTU5/ZqyyQ3hTq169pOzftdjFtEz87uEDUuP8nCbh9Yho7UgbmFd
v4NZtYTFyxRu6NRCmSbADB7uzEegNbYaLMnLqW/ZQz/iCb5k3JHkCnWtdzb4QxJSf6Vb1lexaEtv
a7zx9oy7i9g7u5ceY7IYHTnas0kjOyestSbfb/YQH2AUYmd3Y+C/dnG0RQ5JqtXYZxVF3LP/AVHL
zCGheYu0nGrrkac6zCqrUV/8xLMRRZDMRF3ynCAtJPP8d+iuMfJDNH5FSuvg2AFvw+q+EYu5OPz8
QG3AvsfzKzzAcMIkKMQ0PjoM2emCqLCGYQM8ZdtLjNxEq0gOGjS2YKSL0T+OLskZuBFYtXjQN/sT
WShyj9gjHQp5fuJ4x4ZKBBx0W78xqJjGhWkfeQ3ip6sR7qwJ0d//zjE9OEVdfDPTEtrci9ylsiRA
xsYhP/d7w223TFdZ8cujE1m3M37qYxypEXZPKR6dBItISgUqtNuYKkcUGU9Kh4QDDD4lZzCj+YCN
tyC3gu0YFnfXd+XprRl8shanXA4+B54AT1vvzgkmmjgFOxtlVl5e+Sgv5hV6E4zn0rApbvPDAnDU
ekW3yGl8GvRFKfZy1LQplgvWCj+iQuXBwSpGfDWmvZPRXxgUiSIEhg8zs98a5LuU/aXyXgqUeJ77
x7AI7qLNdEz7P6M/YHVEb5ORPGYo826mC++FNBhSji7N14QmERaGU2cNJ90JvYS2bbDit3e21dAf
U8Z+cIiScDhkFrujlf6nRM7szofUDbcOiGUDFCpeSYvZRWpmZTJYw6KrbXXZpViHi08ZFfqBfswO
AkaMLNzYqJ94MtxvSnyY4/hYG1NzU5c0hfaXs0mOr0v8JWMztds8D8lIcXtS3jSmd+UsHRzXMobZ
N/Gbfk9BIX1nUfE+2xloJ7A+yS9n+NCmQztIc8dNcD2tme7YC0vqXY5qxTfCxTCUqMMT5fW/4TAd
vq+5Oz3ibnlqquLe9q+CkENfY6pZ+uRekK+MaPuvPPxquQ2M5JDj9kjy+mQnw3OBbVFV5TaNbBLi
h6sm5Po5qdZabxbhWvs4bz5tHNph+kwjjC1FRnf9DOmXbKf4WaPBHMc8V5dXTl0YGY/zFqUozCdJ
IdVGp9w7kSaluEcVKjV0fdGmAlCSJJvhrTQaVs0v7iExvzXczcgxO/qU+mDIyUnch4PunINaKaS9
JQVO3jlRlS6/XN6YQH8zRT7dSv3bAoxxoXuHwxQhD/xld+E5JolNLwYYwp4i0oHex3TYMZlN7PfV
bURP+p7zBTI2TbCnmApF+GcjpsmXs04+dfMXZAu+PN8+V5xdSKNo6dHO//5XkgPiildtQVpVsF06
qwfxFViu3KgQTjVSZZRWB0RMS/9SizUiPIzhGcaXzC+zAt/UhI+Oxk2bTw+vUu7Saji675j2yavK
kTcaBWkDm1vtocaoEGtemKjAk5Z5fsCvcHHHF9MchddQ7zH0I7HeUbifBnQA4aYo0dhCb4E8MxCK
vzZfnL6+d0ymOZTNyRzee3BrjZzLY5/gIkoBLBRmoZBqg/sgnKtjxBGQvI1NR583Hb3xIzKqr+Qx
PF+8ZC+xbqjZv/EetuSZNK8GvmxIxcl7GgnNBz0HNMpP7M133VOEzyksfspCQug3uJAE+5Ym3Vc+
XbWAFBYxDXTuQXCMtMTdBttBIp69yHOPU9qx/FekkbmxdtrkQIkOEzaqfNjVOD7ltCSxiFfGVO2U
Sf8gj7OOnlVyf1nyWQGSBE4rLB+QNfsF6txm7kWCFr1dQXdwp52sD0J8JtQkUsTognoA/vyLlX9A
Da6+sSP5lBkYP/jA3P0o5z/mYB2HDVwMiUPXwiMysYooervC8Jg21xS8YQPmZXlwaZksG0kgp+nf
hOhNjdlAd11FDEqc/kS7EeOdxYngyOWV7+8otCA+W+KBwQnGsu/t74IOnLcc0AIFmyF5DWDJ3Ar3
9N/Zuv675z+shO1EMcLs4LqEfvUM49rWbLEl+2EZaddqPuL2FHOt7gt4q1R1qvWDS+QQhAVhR6Er
YVoQrM251ptnfo310depwB+n49oPdCOkypU2D2R2Yft2Izb0D21/TQirFOVNRlfTiV1pUUJcJrVI
8osaOaCZRuncjyqJuwzAyTHxQrF/B0TunQgwsrliGflcM+sdpkOkpeC4Ka8PqD4ZXmzkau0DT4aU
IjfobC2CnTtovAdmKhGcJjiLxeQjXkbvkIN/UJfqz9W6xyxiGRHWFea83gf3iVz6+E83bu6szL2X
ESHdhT1DNt8BeqLDzm1/hUux4hpgUVnK0K8MSb9JX+JkuMHDcTOm7y49Qyq6SWmR4bIKCwiF8kyY
e6LCUSIDkgOAZIwJ0PWjISjw3Zqz+8CEpePIiUvpje4s88CKKCBufCTTf5OzuUkhIfl//fE2nr74
lPgi4kJaW3DJ3Fg/+vfUH97WTJaAXK9gwNzsOHdjeclQJ/lEdkCdfOkd73km8r3pza2WZWHBtELX
IMQYoe3RU7Qy/sga1C6doTj0efAoOCH4WpDtsDLGZLoEOweXtUhZ5qA37MFsxApYlcF0GOoe90bb
nAOCEULk0BHzaW5NCMkKaCtevOZJ/lA330qnpm8kfdCi8NAwU9lfgcwNjYfQOfyVEgF0VvWknkpY
WdRjdkb3mBSWfCAcsZRsFXu70bFOAMii+SgoxVxCZuEwZwX3j8QRTMco8Z3rFHfUIJ5zmr5g1e+u
VgG4QuMTxTgwnX4crO1Jt00N6Q5PRIORYNDdWqFE8QdOaDpc7zqqXfA0b+7Nsnpist5RMOFCMsHF
p0sv59UYPyVVjAr3CK2QC7Ona8PXhRinvGBIGtnyfCFTWblkqGcoAhUO91mdd5Txmc8YngRA45kw
T2BvL9wcGZ97f63eJzZcGfFhxG0FnAW5stzE/SPq1sqx5kxsUsfXsJbfpk+D6B5/IarMysFP3Pc/
0nVwN0Ja5YBjBrOUptP8XjAIHRwNz6yL/9Bs7FZObp4KcVbLW0EPNP4Hm6TW+5A9kV7Mp6W/+Ckq
jgXxn5HWSEtPRzTajfkgqramUJvQIpAFCvLw1TWACvFRNDt7AburF8miAxLIftgL7OJHsVMs1KA+
CoWbY77LPQBx9iQK5VH83ZIxduJqVrfEDaQnpMZhDH2rx0ohwdn8JBDWx4qSwc5HhNRZOIpJfi0e
VfdvvJFujjSAmSFsHPuKDo03g5UdxuKVGdoYE2Q3DQ8M/j0ELroSS4bsCnDtv803eXXn0RAigCUN
TTfBAwpIKYl0zZ3SZQt8MMOM/vANEjO+cOssAFGHXuNfOU14JuzEzUplIsKpCKIvBxluXIKIhvOx
gHyCtvmIrObgMbt0iUh6Y3p1K39vcgYCPTpylNnVJ8N+RvgehgS46PH8rgyIhocnwTN6e2MfC+0g
iTvAIUpB8DsJu+1aP7F07G6fUMz43UPygS7AwhyQjAxFpFnDhqGcKb0xwBFQdkxOSougD9ovOWcU
BjSIbT7kkhm/j2745FDQPVWfRNHHK8VA/ZKafK8QxdWGwrwCeoHszwIOLmwGQbrTt5K8APkx1viR
RXAoTdUf4vpjQI/lr6VPTK7+SaHxzYyU0gEFbB66xBmkL4yn0nUJRgt4OvF9HLvbjTXRQPgaEoQs
RJV2cDkiZa/vtb/kcar2jEcekDrhcQTOSuZfRnsnQ6CoN1T3rtuyG3cCcDG/46wHO7rHPaK4prQZ
gzC5FOPIPmRHIskk6sOleGDtwhT4WcxiVxU4DejuggxvQ7phhG8tJIkwk47CCCe9U8JJqplPsKJI
fYPS6sxNGcZB9Cj65ZarzTPAIl7/2yDYBU/k0EzGF1nJ9vwghpFkkLsDedKGJg3j3BvPVMQKopMe
J7WVb8z1cuDQZj9A9hlX8wEkwZ9IoYjn6qndVvMf38MzPtNlg347Ug7oihi/i09MTC4Nui3y+Rek
a4eDjnFCQtFwIl84E1gA7oLyLB6oA+I73Qs0zG/5+T+CE7UrcMq3UGUAw7lWL/jH37tX415GqRBS
EdCfBsLhHlmr6ze3tGj6+yAthwcrkMd7Pcqr2Z+AHOBaixMJuBFdguhs6qyHS0KwBa3mB+8zWWRj
/tpiLGQkDEC5F8wxMY1JNL/BRQEVwyu8Z0w0svfdd/z7vyzOKkKgnxm+9AkJg+bRdKtDSNwyq+jb
Rxj1H4Z3OufGz8Erwzs1aAx3nYHxRD4hWpYpJZI/kjIIPy3Wup3JJGmgFM5VDMlhCQno6DgUOboQ
5sJl0jJAZjwhsKWMqhWtxPOAlkg4tVCz0H825fn8UOAKd6OoHDWhW7wKG/xuk/0FSuSZkqnsMiG/
bVrO2SU95QGxZsOgUdJvFBhP8RpsesiopQTvnwwjhPM4+R8OoTnsYlwkkOLvfAI90ESMA2KJLFSY
i5KtQ1cjLuGftWRwXkXTOliBC5NpGOE6yOLlLPt9yO7AOQc8UfBDS/RMHMjuJx+/ENoEXkttGhQR
fkF/M9gS4tEB+pLik725le4UX171inC/nkoG+40ROoQM/f4bpy7jogDRJdZ7i8G6IjDkEIDp5Nv0
OXt2RGnWrS452dDuCgNTtrlEUDhwp+g20rHQsAx5QarpVqQGAQL1hRkYJBZtlgTPwLjndTFxqmLF
4YQFt9bl/Upr7QR8bO51T0H0xWweVOeIekM93sg8RNcgxF2kB1sFePIvcsi0fpj0nODtch0Lz2Os
2uRmSLpVpIBg/fA+jiIOuctks7PD4dm1jRP5SvwUAaFnQX1KkzHKN6lrngYNyGAUuGBBWTlv52EF
So/H0k5ppf4iCtiU93zhAmh0KXek5GM0YmRwyDjiFO0GboOXYV+On7QFHTt/yKe4kdBmgBCHrUfR
u1fKXx8JiWDBevImydUJDmFaDIZa+U+tC9hd/eKGyPBSPItJriC0So+CQCRz3QhuAuxuRGTQXEci
G16EAJn2l3rZItR4FUccAvwUOU/rQn9uvI4yQtm878N7HKpU1nBhSCu+fpt5GsOHyA4Q2LSnIjn0
NLCT4SNZqd/L9dwN/h0b5jolgSi2bCw6+pqMXaFhj0Aq8gk5Ip+L5HlE52Yaxzy5bXRS6BmcwM4k
CwCUckYGqBfFdKIaEGM+In9HAgIcOMK/wlegZaJlcLrJywWZ1P9QONsMFjwOcHz7N1gEH2EqsSxE
Q0XeIG8xK5fshKv44oueRbvmvfKHLv5wzyNEmnyZq3uIm+uera+yQsbvbBAoKlejiPWfiv+7cVmP
wicuUIcmgUd5ntkXcocP6YShIQZbHvR3f8nBc1Aphb2/2v9UO0nTQCVaMHBe08E5YWkIsiXgqob8
jdT8KZtOzgXZaDIHL/h02ZNcYOieC03zuXCMNILDNIFSohkXqCcwBwhCGv1FTkpSVap0pdsjEoTd
sCCOWbkx2UNCSToPZFeCAVXiMuv7ikLhG1kFOBm4Slb57+wUS5HvqPHNuyr7lMUSrqQww/ESs0KP
ghx8miXwMf7ldfLZsEUufCtZBQjkCyGw0a9upUES3iT0q8zH96VIrozDmtBBtMO/eiZhWYQ3z5J8
X4IvGd24+AHUj5zgg7oXlG3jbS0jfIkzMiz99w0R5FrB8IX2ow8mWSEhUko8X9FdL7MK8ao8Y3hB
FhiB1nFXhuBgeF9sV1ts5U1KRCJuDmNoSTILNkIL/Alu4twSFPxnI0hzM0lCYk2XKb7TRUERkl5/
Vy+e1PtZsfwHTg9clV0IVU8U3RjgHHdqjuTJXD11fz8uPUaT86H+hUDTcfoP7JX/iHvolnZGAkV+
tPW778SfO+8kstGFwQEwAn73o0tjV2IS1yQffFd8XIxPqxlGtvGb6dWjTyNPZ+08DAiWKVEJpppX
m9q9bB+E1t1oO0jeg9O3T8q4MtP1+RrOCIanamDSCjl6sTN9SIUNjKeD8v4KSC1TmkUMhSFH3FFJ
RkteH9H8EjdyRnEILk5lRcEgSHmQFhQy+PgqVSnuzvDzR/j3+Mww0ngKm50wBA/LBm9PTgxS8bes
5zxo6ET5IeAKT8taHy/OOxA7LLIzb+FgEFD8a2JL44+NBxoaDh8+kgQxILYRkeAOpaUgeA5UnT+O
yxPHzfrF0DCPML8WDBLGbYzEErCFUfgj7pnfII4V0WppfQqW42WTbT7RzEoXrwBAyP74b2xeToLv
zuYCjJ0eZSexe7nUhHVZj8S8xB5iDYwotAY18D+HduoO8JEjCLPkfozUMO2oXAneznjXA+OeH2o7
psGFcZLUk4OBN15ja97dX53lkR+BCqURFXmqePdQdHLsd0yHwOu6TnR3RDHJD5mUoDiUQkha6XpY
o/q5iPvDuoY3Ho34hC3E/vIfC07ZYCRgzU78xFXgo9UtyyPrvZBzgtXFgSOls/EkKqgZgQBFugxI
VHWylsAvCaxhENHs5SZJJoLdT/INeGDhtcNlRHQI+qommjZmR8RfbjF2COfK/w1IZ5zP3r9MDHFg
+MRhSv3LvhfLc1pCjv/Yl2kCry1xBuhNPMvfbhBWEZAEa7x1NrcK6klhk3asix2r4i7cZA9BUR7j
Or5ZcVgMwUCbswX/PY1rIb40ObNTehzdxZVxV4w/V5pR8VreISqTBYODAV6T4Suz7R+s3ZD0MabE
8gDDRT09rU1+P1beb8ZJf7Y2GSuX4tz7zkEWAicokgyD5T/qrw55Z+3lLvLIOPDJl1QwxcXdnwS/
ZBxIUEEedMVDLvSPyifSpzeL8TvKzDvxPKbrZqW9OziP2EBtJlfQ0dN9BudDdJR79Iqg9zJ0tE02
xGVKmghWM0jHoXuk9sb12MQFFKIdqAxjigItI5/glYC4buP9lsTx8AxKp1m4n9XFPrIZsLr5gu2p
6yFAIsdGbvzgO2IZPdLd8AchO66Uoq3H2qaYpvuRmczsMMmMJrGNxQsUwIYBKRdY9twlH5Bw1oEi
49BwC3pLLna54K4PI4IMW0tzx1TPsJQd5wS76CNXZ6Z1EtLhj3kwqgwLRkK9dcZfYgJ9ENWVANUF
d6R0+NM6+1WRFwcjs1wE6FsImFXOFcshEMHnrwYSX//KddEjapk/psyVXDMZn98ZeX3ixB1sHcdm
FKzL+QGt9XIEGX6vDDQhfUPedtTga74esITLX0uXfWhJ7fxFEXBwNjQp6cS2O2c7gpnj9Cc/kzvT
buezMjnkw0RCSDWTgQRARj5AJyyMMuNb5UXIQFCgX6Y4FCynKfdtgeavcsZ0b8c+3DLmaEfk5eK7
78NCMprz0yFLQwRp5PYedTVHb6hvYl+I8Ws2m84CZSBLSLKmb29nom5y74lE5F1og+LY48kSl/iE
US1S2JsQe+/nuHRy6gGpL0w9Hn+asBtPN8KrRRVbGLp0Y+T+JOo5H9fL7pUoxMKv8pyr5qc8gfoB
qnKufj8Ev3TKhUremSoITlBhyIvBaACydHm6PHWiCtkSuPJ5em5e4wJV/lrXdBs0frIBhT54Nn+Y
DrQ9bn7zFgEZvZr4tKxCxSQ5c3sI7uGRi/1hb/CxzJ9CbHK0y4OyDM+6TrNlJrMEx8aaD4YHdpoo
OKPSrTkLo/MUMziZ3cJaHWa2gsh5d0OqkjNMSmlKIHH5XSUf6a+y0z3r8ESRf/EjV9OW538BLNG/
LA4+KfcUBeiyR6+HSK2UIrmKoUbdfCt+X0M60F+tUXbLooern0zOtI5GuRcmdqNaeFR++aEkCyg/
3kxvLkE1+d50lNAy86wBWKhpPi1u7vxxH4WPQgUDuT4KWwIxpTUrA1c33AcnU3IdDtUBPoC+p4HE
GHwa5urfStoidPkEj5PZOtrRf8rR6h3cweDwSlkSXUA/aYDBah2xkw2mgkv3RtMrgSV+Dd7WR/Jg
OGQoAJ2EtgzXEyznyPmTGgfYpabNwCo7qsHRAs1IIcntpw9wLjJGtSOpxtZ8lJDlMJVb2H0P8koq
n0VcyxuQzjw9LIzt5Lj3XLcib9nlvzI9bJJfFyM8yGM+0nGxiN94Pc8pqfYTxpOaBFLysADHKl98
y7tpLrSI9H/URfXsgRRpQU/H6HsUGuLFhn71CGjy35L0mL+PUMyWxgW0XyoYFwuo9d9rTt2W600z
eSMKhE6uzcY5D9opkIRS0hzVeOTIeCauWsRLjy8gpAgGQYsY0TvE51dBw1hqklkEeUVWGIMUdBCm
ybaCChRCWE+0p31ZLsObQ5kAfVDgfBlttr9+BuVw33XhY+QysyiPiR2Sr7gZi2ci/89rQH/0YjHw
6VEENw3+f3kP5zpN9man0UeAe0uWycWdH6Q4ayc8ucv6SbLTXiIvY3LfZaYOs6Zazwtnxpmlp7rI
eG63L6L5zc2Xp7Zd5psGH5eyA9qL+YK9bgMkvbcBk3ZT0maJI3OZz0fDY0bouv5tzfPLcDw0/eZH
EeQfbV58NuS7GRNd/KzLt8iKvtgGQ/nKAnXomP2TU61HczIfJ7ri31wYp8Lko/w/sgIoMOho/tjR
j3M310jHfJPsyDY6gVnlqFLMjCvoh/IFZrK6XxdzuneXoaDKyrvr2/SAUXBZEGvDMu4ZkUjXxNbZ
NWSoTdN7lEpyZT8gZj4dZfaT1OG1Q9XldfAtMlE3CBKMNhxIcC0lZIdLyXgTOgXIyDHyysR4SI6F
jDcGRXLrG5M6VDMOTrPpPk805Lsqa0xgeRPl/8kiDDZcP+sHwsNEuK8lOV6MLqrtP63RnGUebmaq
5kr8yKmxeSUMNnvzy6ZZvoUu0MMkbe3CvM+q+0yp2ujs6Y24qe5tIKCNgTNTd+aX6Xcc+5vZ+5bX
Nm5MSibw3kwjqQsLlZBIH86t8+rgIL2ElFFot2UYqTZroFBh2bUNaROefIkTaijh7WnpztqnooLp
bH0Th/SzAXb8IwO+xMcU5997atrKXpnY6HckL9d1Bil4fXdmgiVx+jv5cEnI/+KkIbCL6lCswpgy
4Nr5Wq7THfynNDESpKCF9aWlvFmIXVhCvilJrvbiHWuVd8Jr5jzJzZHk617xzalLX0viojWwZN6Y
xR24Z7WCe9vO/vhVfwqs5rsSk1daCOElzHcZ1bQtyGtTkgcV+D9jZRbSf0L5tdFYGF+QTDmXPCXJ
VyP1yWtjVidSTmGgIQvOpMDLNJeg9AuHTopGsy/JGlSextiQkcXiymZ5YKk01j7RxP7GxhPHt0pq
k89MTnplXbBxhsfRiQA/bbNLjCyhEJESfnNiqDFDFfEnSVuCe3RnOXETlawpUUbmKKqZlSrmLgZU
eYioeSYiMl+WOwYHPQ5MAOgKj2W5b3l7eTbxrcqFJ1gnG3YlLipxZ1ASgmBCQ9Kx+jiQE9AyiFV+
GYStGCEgo4WonDkzQADcCc0pIithRzh+wB0artOZDdLvUTYnvYHuhoKsDnSyDyKe+/bDjOZbeZiC
tfxlW3TKXovqx8aPJqXfkNdxjtHK/0IptRvuFA5ECwGGLZhJ90X4JAi692KmJHwkQrCnl8lNNr02
JPegavcd06/hMkIRE0loiTW8+ut8q3htNPi3kU9r3DgCvC+Vn8IP1+ni6A0CQbctiURyW6VrJDem
m26jqblVZpWIcFFtLDX6HBErGqbmp1xYOjh91aXSoPFJenh2U8gUj9xQfycn89h3yR2GHhR77Ohs
DTrCslOewmagS0NQpYPYbOzjr36wOY/UOnIYzKXfuX39hYM0GX+8GcY/BgOuUi7u0k57Ur7kgx8j
uHwMXzn1lX7EJGdWBTZEdFwRp7d8pdHvifixzoB3eGRqyJnVl2d5sfUOpsJ/WHV1v+mi325b3gYl
AxJIrT4JsIgoo86j3CA6zpBY4h+VbMCTlL/LF32nt5jriS/6Tiedl+Pr6lwUE4Y2dRxSwiAQPqHb
54vZWeZtZXmH62tKe7fMX2IPSmKhWJpF2FF00oxnN3O3o9Wc2KBJ2oFH9gyPVD0o7T9OfcQQG2pV
SW276zN3X3tnWgXIb90M1XMajSfmVrzKnRltljt9wjCpVZ/9idLMX0h/d/APItVofYiD/lpvqU/h
CzqoFiEryZ5LF21R9lDemGRQ1e9KPtLRTLRXOTtxr0tKIv/o4AlBxNKS6vYvdNLmmDly5QZzoFa1
xJHDUbimUteTh3ymHBTrgsQaapX9GNmpk+aIxhRUkow/oYR/J+4zpxSvg87UQcE1j+AIQQ9lZ+hO
fQZadAy8zki7Zn5Q6iX0ql2HNyT7XoKeKyCn9Fa18kpUyZr+tW8Z8xF48/NMqo6MR/J0WLh88TOR
mrJeH0TfYj1WbU3Bi9c3D5SePSh6KQoqLs3Ozfu9wSB4FIyNMeWPu8bzP4wNTv5mOsUMMtzXXX4X
TfSZJsCScpZ9fxqQ6R7ZMdJHBJGQbl5Ax3NAkIJP0mebT5YjxWMSbRd0RN+W9I81qunD8y8Hkhh3
zoW39eEu9sYnGStRg/sed/PmYpDVRpt7P9nrElg+FDR4TFSmFpink/wpmsSc5JplSbIsRKmyXuTo
47tpzEXTfAzpzKkoHRHgS1iQ0TH4JpSZDQ6a2vKaluUyq6nHT0VvsDeh9BkT9CokzMeq/wN0R65u
2uA/QbC/14g14xiG/Imkc60IOfxwpL2xegVo7TJliPksnw3LNevsicXwTZTTQJvhrlfftWW6Job8
KeT+g3Xv5uQcTxTWjzPhg3iX9350Y2YPCrBAYrnf7/qGoAp8xoHop7pDgD6n0fv1te51bttAJjFL
0dZz/2prpNm6CwmGp8x35NBMP/qJ2mJFabe8qmLS6sNT2pQXhlv0ZPVV1AuSWIxL1LOE12dOqZ4Z
nwJpd2gKteyqss0JW+GfTPG8+NvF/GBfnIZLsx0sB25B5RC40dvm58RHo8bhYK2Xvo1IAmdgXviz
YtREN+I/RDzxYe5QnKkwNneGGfYXueAMjjDgcPtlfvndhWUUSdX5SrRXqhTGW5czbbfM6F9rH0mU
beKUUZ2fJOJDeHNT475b+3NraeIcnrmG8hSiFH3+dgEwiQnWBkvJJgcwK4IXcpXzIHkf86A/h9V4
h9rw8XCwK5VsypxU4qzSwdOSdIww5dRDymabJia7PGTuyuy8NnHzjAI2renTKSyKFRpMw6n6wjAH
UotmxifGJFCl6a+G5hTkeM1YhEa6o4SSxXoMEKOEwTgFdYNOnOMGW8coQINovdr1oN+FCZQUe+Iv
oTVG47h7We8uAsFoDeNYDAbTqunrIT6lJ/tdXDI1sv9DDtZLUgQn7v3dR7qJJejWfjdwyXLVWnN4
r4iBW+J06ab6FLv9eQxC4nC1c44Zh7FJrZ9xyd7WiOYqznM/0EApHTwcdXFIKCbbWOdq9h42uNeX
ZKm/MOaG/Ld0/iFm7rwLqWNxNj1oyWq142FiUlRHRTWEWS0ObSVjrMoyYgpPYbfp7eCuDzTJoQxp
E16oh3e+tjXNsmNnxtVCsvtgji/MDNm5C9Nz5zj5ndF08DvuSO/oRqQCM9/lljASuRGRf+6IFHm9
9Z+PlpDhbNupcaDP9rC1Lrhu1vbyQNvfJzm15oK5hFmKBo39cN6GnUYSrCSKgk0ua/TGrOE/4xjs
U5pKIYhpGbocLhfj1xjWwU2AqNYnAtQkkyn2BC2IiZUmjYsq792z+9fFZKjBQBHT1gr/R9J5bUWO
BEH0i3SOpJJ9baf20EDjXnQYZpD3Krmv31vsy7K7QCNTlZUZGRmB+QXOm2PhQXDW8xeheQdKMYg+
QFRpnGHkV9Ex1SMmqUb/JzXr8y9Ozq7ypmyXlSas9AHWe7MfGV9FABBnA83zqZzio75gXJRgx9eU
2ETP8S3CgWNdx8OzHxN6StvcUcwH6LTD9TajDLh8vqBQCI3DyO4lQXu2i50F4y4dLPYiifKF2dJD
36ZinSQug/T0XIHticlMyCtgomtAXVxAKqIfOqarJht88HGI73SBUacgcYW43aDSQz6gM8QEsv2L
pqnEfuawBoRWyZwzSEBr3z03PQ3pzFLDAgkfUzvmG/FL8afUb7T4GSTDvHMH86q6e7QMZRjtFigo
KkrojN0r+rjinbkk5grUR/UXxc2dAsYkBhyOf/A8b6M0RKTVvLUpckDQYjTydf5k2hm4fTvE84Fh
N2JPxtQvk0EqmiKhd1LljimmR5oKbVidF8XYaH7BdMU+XpydZIoDJMzAGaFbDHw5h9/Er7TtQNHr
9Mk9p4XcLEByivffjf5v1qrwcdVPx0qCd8FwIK8A8jXZcXmW1KnkQFQxPIhfqM/R1KNXwL36QmJi
1R8tfM1smoGHoNpTTAJ5rq062gM6TbDzVdOKewhDUgnd8+G782zxleCewwXjr8HEG7e2b116qviW
Ysv65avVGVsocjVUwo5EgEsg5pY2dBeUAg0KTD7d8iesf4CdVRMs+ZNQ1ihklOwwhUeb1NEnJsaq
mcEKqTnHeGaEfFVXK1BKVUELA5bi/2QMQaQdOOsuAukFu+Wv/aLZMHFkuq0acUmV3EkKC+h/7pFi
CtNkDBXNJ76RnYSUOjmv2qBaUjxetYYoH6h5fxSFR52patUympp8gw3FmICQYvpgEA73qmAU1xn+
xhA6DEvnvi6uO/wjfTqpolEd9qj3rR0OACecAnUocWAo0LokZ1uyAuEW7l1VF6pIZbdQ32pR8Zhp
1TGeW3yIiCKZ/A5x03OYXuFaVKjkByEt8R884dpAEiLWqOsZxiDO0/VtqvF5gP/b/ajsUpXAqsRV
u0zhe1xBno6/GAB1m+rnzstyWRwID/O8rWPrgf+V+eU+ziVqS04DqkvmImft5EeRmsZ9wzjimNnm
xm/Fp1LE3nlSnubCfG0tifsOfnUOcgN69JLq0R/C8qvCIfpObnCMxVnGxDIr0US0s5ni3wji26A3
b4k5f9rsmQ7mIjL87H79h/MM0rzzu3Y6Bd6OhvncE6hxirmHfX+UUXKpCma41XVrXX5PsvFmuAzq
GmV5jWQrn/rOPcEAe2XvoEfUFR9ujhukK1C2TP6qPG9I+kc3LJg0Cs1gzJOdFgLoowUe2d1PPFWI
tw0jV0zA6NxEx7ijOdgCWx8kFB8VAawrGJN2TFZTjQyEWdkc6aAiJvPiZK6XyQvfkTAvVkkz7VVC
opnItNSGuZsENoKxW/Y9XBX9gXju3TO1Iam25qpjDXhOFgwAJk9YBb2mGtpmiKfqK+yK3G2vWgje
8kS5iZ4PNF4vM/65HaJfVWTDauV6Zy21VvgjnN3SLTZlxjLovQzcQOP4EWiReHCSFvOq4u6cDpva
s4+4DaxF2zyjXPH2Cwli6CUWh6GMAmL6PL+4TtKtXE3DPnExCfhK5y0lhInz2FRBbKc7hEusVWzP
E6Iw1nQMx0I/jgReAFXorXTALTM9DIysrQUeS1UdcaUVbG89ZHfja9mXEZMXXrX1wCYqQWe7lxGi
Sn7gdNrRzMyz51eXqsvfTcrjxnUYfLbxjDfsAzDXGpXwxzbzAJGLCcZrd4mldVBfy6oHnqTS9cKz
V00n0Zf+2hxLBpVAgYcJsqsZHicf7n4iDhnbuC3RtnCodMlYB1RWarJcJ6fXyKmxgHrI3Dkharl3
54YeuRzucz8D13h7G8CJue2L50VvzqAjnNM2xVakTRC68V96rNfWCA9d2Z9nd9kbwqTp5W+Xvj3G
veQ5RRjgLFcN2JkE5QET+X0XmwN8EQ02WkvQdVEoFvOpcNApso3nyDNPLuJvsdc02y5GtMYa8NHy
sOxRUVm9yNiHV65jNEXcmUERtD8VnSurhdYprekQd8tuAqPX2FYGzQoseC8henM9JUTBeDT9MsZU
gKEriScb4t8uY/adFd2WIbzX+RkeZ1eAG7iUi6J9AlG+NJakDzAckryiF4X8C0ZA8mib9hPlthFh
e2hhmyOaC76G34bOWh3G5oSZIXOCsfzs4gY3IgZ6SausGo5GG9cIRIYHI30YVEHShPs2mtZL1L/D
OKxWA2/DmOFrDjm+yd189HHM0cb8ajvpDwc7XVVGYlVjxsj1oGDMTa/mc2gseMn35b92jJYg5Em5
RaqggfAuLbPZmBZTrSLGn77Bd6kc5L+sGB7V0qyn7ObXTvSpWNCqUTXRY11nSfNs1AlBB9Zlb36j
n3VMwzRAxo9RTodElfJLLaJ8Sox94TC/1UW6xQFv/JOFfm84/IXMXxYanH3lvXQEziREUaNnQlUZ
LdU1uIxZZCcc914iPG4UkKhqMEPAxoFuqlIzlLzxgqbFOyfbucDvXvb0zHFq1wyJByseeirjyTXR
berIeFfAP1YFuAbGzrA2Rf531EW+U3+7GIxoXQpH3Rk2uSa3FiaQ60doBZWbm+tORsNb3TI1K/oC
eYmi2w+ufTacCn6ia7U7p0JEOwMnbkCxfJIvIGX02RYhgziru6107JMKr9niPKpe0+/LpT+D0tc6
H1uYJxRVdpgfJ6xftm0SxjsfzCG02qNEuW4rKPVXk4mSz9zvF8u1T9OA7Ig7h9+qlvCm3NiGnSl3
lTncI1yLkfmG9tZqAIYjL6QaLc4dIIN4xrV2jA4Dlam1IPkyjd+J9B6rCs5tm5XgthjprNWRUune
Rb32VrcZug/fkmz5g/grS3iY94mXwQGSzrhOBoNpsMbsIZiEy9+wxSlc9SilWdzVrh/d8pHaCeWH
wXvwXcPf+kL+pHPVIBxiji5NfUwOE2QT/6lczjG96VDgtIUIZXqyk2bn9cNhGBR02fMCcaGG+Tl1
bDWcW4DDAT5Ml0Zfcq/1imwFHHBr5j2QVNf6k772tXC29547GChKtlajGpGY8OD92EQP7oKGSs6B
pLfOgS46GAdPd9dq3c53PIionoH139ybmywt7n3rFRsKLLUUdonGhyyeTP7YptA+wCH1dov9a4os
gsfwDuGrMTyoFeBwbYMQL+bUvNCBSQn+JssuKAlOOrc80hJ259hbWTMHL8JSQFdN8jLFvmIVTKs4
Ede8HW7GgIFcWz8y83PXwmUzRehUN8NrIwW0VbGN7VJbaQhxraMh/RelQOSqHV4wiPdedT9wx5Fd
3vUwkOhnz3RpCQIrg3HlpMu+HBcBIbLXbPSgoDINoGWJ6iaxOks1e9K5KdICUM9MNn3aiR+j5pQm
JasK5CNk/AwlRt1MntzzFFBAlvEqmsBCRlUlWXInbdpQZYUwkXlIiuaiRXidxOJId+vBCdHNQpaJ
0cS4gn1kIPjtv41jdcVsEEI6xBhb7BevOqYtXHnNWYds7SoEdiCzr1ig9GVvtq+x75Eu5DIE6XDd
6kf8RtYxyialbOKHXrPEvewEnOxk2jW5YBAXSU+/rXTm8HddK3d8WUb6MupZZzQe27JaF16T7IbK
w+YzN6It+q0vLQ7Qz50Pn74D7eg8uqRaPaP7MFpbIxXx1tEuYZtTv5AltdahQ/UzF8+ZyIiiNA0b
Sv8cibBpfOYnUAVn/l7A8iofJ+PdWeQ311FhGcsmWluJfHB4lEzxFA+GARClZ8icCBxjwm1do5vv
QA9vKNoj8e2Kxyo21nNdPxadH5TwoXmfpZlRbxIaBzM/2xqVD7WJ2T3m9RwUPjVo+T7wl+zlrcOP
C/4CyjeSt+xeFlRFnRYnADQoC8vYlyP+oFgVsgKCSprB0qFkpSE4mCLTuBTrun1ainTvqvpjvjQ+
mbSLxthurL/VzfNlsq9+qj/02AGHGEBnI5orQFM9NWdhv/r6uE/t/ORpJbMHBV6ptq4M361/c0MO
iXtyREzEV/UkMGCUlbtujftEpOrs9jz7M8Et3kXOsNWYZ400A50bhHbN5ZSIZYfxDaY088que1wt
lQws6oJinyWHaWiPWTeDk9TfnZ9YW12rtrQzH/3OCQjOv4+GK2yhOymd0MYgUudweLV7zaFuJ49h
MT6nzr6vLnZrbXtSQSPDzC5S01LzSgKgxyPpEbgNpyCMLGfj1wYrACdmD9/rsHbv+qDR3kj/Sjh7
g17eaqPZSST6Vrl4msMJf0Hp/s0r+p8u+ZyOpBspvouWuY1Pasj96sxgcdqumjBazw1qdObWIqKb
tKPVOumXOeCl1EpiPqa1gKN5KdmAvXzDEX1XmynSsnhcSup3Zw0KSM6/MNiSIfYKHRm1crRmW+Pb
HFRh81l4JC1+AYQTW0E9tHeS7k+qHqbylm2Goa0fvpSpi65h+RUNEZCrEots16xJzR92S5iz52mq
pMgsg3hrFXoRaOtNLrH22QPExJ5jaJgdorHBY22yOOh7cBxHPOT1VLKQunofpnTwe+NGR+Jzmsd8
i/vFe6/SNLe0T7HGYN0SMgkd3aYsZsjbBRvnzDKrgxVbtyLNPirX3WYI+tliPGL0se1K63EZy6CW
eNnjO5nZ/nEMsxcTw/i5TdbZXAMtN9vWJcGo9Oe414Oo7g65oWiRQ2BLecn06Ak/447BfpN28JBE
u8wTLHIlStFQicJQnDhiOlC2DrUlTTfoCc0bM00zOHPwNdz2sOjeqfAMpM4YcqOtx7JlQJw6fj3F
5SFv5rMIrYLqd2FUeHzzYm+HLeLBzmAnKVUdZNq1fQv+61HGYtULjNN0p4gpld737KA2nLd6RugG
wf2tP+iXnrbdNhqb76Jxqp1R4rcgsusYmdTZWdAlEaxSWdEoBY40C+h36bD4KxccXPKWGPnaCKd9
nwDMUN3+mpsWLQN9g0LnW9QUty4yxrU9MAVrcX19s08d+xth5y+Lu6I1v02N5ujLZKuzLrTO+EIh
+xMx/e0YRzudvbOaPe1SYBE+8RJ8uu1WpgVWVly71EWRERzKL9j2WURHKFkvRrWTvXnzvB7B0ZLZ
Yl59MmX3QjP+tbZzTJQseuMYj0DHbKowaMP0qnWENzuf36PGTDEgRcS1wEC+ypkcLeKf1v2KDZ0R
HXfGEgJGrFWOZ9OLzkvIoTj1MSMTXYvRMCKdzSMEkgpsCzDKhccYluRipj8R0PIhuktNuWnZnhaY
EwoLBl7NHtUWhJF0Y07ei9XBOOn17tRCRHAtBZbwBi2zgNA6OExxNnr+ZmTZSC2MPvCHJxcbu6gu
Pfa23kBd8G99U15F3HpBLsyrKZavJZrRUY43LJIks2jv7zmHFr8HWGVAunsoNO0d1XN4k6/LoDGq
/U0fbsdPq5uIsz8mDQ3PeDKIMur/LJODplH/J+PFTTnpR/aHbWpoSo+PZd0aZL2QmWFQ1d+p+9S7
4PWcFKl44sfUL0cUNBq8OIJOrsbb3O2iA9ntaHNAdaUlgTrNnH2pBc1x6k+ZOqQ1tIZEZwQ9ehmM
ZR8GBAP5PM6dUea73sr2BacJv1ZMjaJKIil60elrhTWTgBWHKJfgSDptiPeIp6ExwXEPhf4atdCI
Sd7SaUf44byW6GX6HniWe9cwo5EVSL+zVyG3BuJmHoSnSI6XQECkbYGcDr1g+8qF/n81A6etQw3J
I2amfW38AkxHHgXfHslVRpjKYUqjzzvoE5fHXykmFj/s8/Dc0Nhz6Bb67WZowsdkKjmhaB0tYjvz
4PiIvHPXS5MCdkXp3Q2tvyU1ga/phwm/1x5XWyn14xy2N0t5aCfGc2uXD60pDgDHr06h8/nh/GnQ
Ipwctgstk7P6K06k35Z6uVRZd/Ot4u5K6AEcUwYFNbaX5kM78Bw7EhCtSb9p2CZrD+v1taPL8hAv
PKNoWBiyyPvXOQFB9pt4H5cQwgwNegWqmT0GhSvXmF5KLGOZIZvqTSNSJh01kiWvnDYzztqMTTIi
xLNXO5obOIdh99ksBXcbJsHSIkmA7TUa26MaNch+NKPwTnUtcHVPwp8CYTWmxtgZWaW/2ALxZCNP
HhgjIGS1zdO0YICsTes01o5+mHwYkzrro+TFHfNHPOO/6E7vKEV5f7iBREpCSKugFdi3tKJW96sO
+XhBN6iT8VWFODvqvpKuPA9wRx1qNLHIfzn+unOY0mCGtQzYv/QTXa0FkmG9k3F4ErW5Uee++v0k
sVBJQ1d7XMKt40IgHGlZJJAL4j68o4xya+d669vW0dTbPagC5tEuIvQMSTpFULSwaXwfYus0b5LG
gOWp/ajoGwI79JZzdeniIJsZNMt05Blu0Jf8XMZCMB8N9aWhCzGDp1vROdScbZkqLV33BXO4DZKd
h6gALMP6C8FL+eHV8lbV8WmgI0uxAmpZmE9NGz6qJYNW6VEkSuqsPwBjbNQ2TEIvqF2blJCFjBd3
FGlri7wtL2A5menr/8+yLPdm0sF3m0lhYVpH+jla2gBTs78qXLmQrBY9Xs8UETq5BLDdiydHAxXS
LN2lI6MYorsZue2tYk2+h0vy5cTyA4fDW9M7NOzHcy/DFesDNYaGwsLcpfmISFsEvzYydh0XSxmF
sY5obriN32qJ1IiY5n25JDSDRUE0rilMyJ4WzGcN0aMU7MC5tEMROGn9kWESb9pYdFfpdHQb4+5V
+lboBGQfotpsnrSapETXbmOBMQePHUvl7uaym50OldSw+oHztAnr4uImyRG/d/BueQ7ZABWJiXrR
LYxFsWjruuMDhARd5UXBdepoH0HxSkJkkYZtWFbPZFuwHCg1ZutkE3/MDFax0M5D1j0to7ZNhvCQ
1UyqDubfSA+fdCZGmGQtrjTgL1CXoDjN73PWBVrrHLVIPCYgDnFcK8xPQQIMTNvF2eCQrms2qBmi
tgRtzpwjJJS8S85h0FraLey1f5rZ3KTIX2JDfKpPkZxgBIWrQMZgRvV1BYdfKQ4ofacuRrZv2IMG
79PZp0Lw7jDuoRPQ716p1TGXtEsX9z3OEdRwmls9E2zUMafV/TGf5QHWKiR15vjKqcJKDdEwgy5J
0r8Msn31UwZeBUCarl3UC6pnzwYE64M2rr5w1KtXSzrcpnC84G7+GcY9FddyHEJ7NWI3nfg4fnjx
WgOJIkPbaxMzqdPCOKb3FpKodqXHCm72EoeMNMMw0EvGeJvl85NOwZu78lhgo223rbs20uaW6SDh
BNs5RAvVpEPZt2gFwEd33H1UaP/saCShcb8TGrVrw9RZbdVy/H1YFvWDWtSubYHSmncTww5jtO89
btpo79bnplEqQnRBmXrwPgdMJnxSpGqeAtnqyvFiCdSzLnTtLvJ8xMy9+XDgZuL1GWRTQnoLq4sD
2dYu5AcpnQkJ5Q/XmIjIMlN+tRaVgsdwFmtLN95HqjJKDRtGPlXcRp1YNlfQLtOGUy7XX6f5wTee
lrk6RmRyJG3Rlg/mA9HnVdWPnsNaSQ4qWeHPZrRzYkYEVi7D1TZDPvwsvPILVgswSsLtElFKPzQU
3pSsCwuQjMBn5VfDk+MVuyRMj/4SIQ1o0lRC/0z/UbsIS2MulXYADBYPFs0Lh3xHvYvlR06WYGnJ
Hx1CyjSx4VrkDjiA8H8Z+mcOWrWHerwoxl5cudEiD1cc84MgQpAOOcm0oQjFfdpYq/2gfl1/5Z8J
9U/2hxSK3+G+MCFa9+g0ltTAPfVgkzk7znk+vyfwcJP8WF2VD3zhP8CB1pzMmmJdoVxF0rB05WVC
DlzKV669IY/pKD9UoutSDYFTiCfK+32V/QzWQ2d/TMsjn+MVONBNxYYLkL2BpUlxoE/2l8dtg/Gp
p6h+FXk7UFWbcN7CtyD58S1j02OLMBuYPhpHi/pDXUoyOJu0RqCbCi8Tp4xUfCan5SO4wLjptwLJ
CG/+E0NQ6I17KlFw9OCjDcZ2MOUBdG5Nclcg6932cFqmXWh85caDzEEPlr+U8WpR1N9lhlGHaJ4b
bPN4f1MBT4nrZ0A/eePeWVXq1uvsp4GazHeYuNwktbnqeCgKnZDYdEbxMz/AwxzoovLFIYXkjQwU
UZJoX2vigzJjHXvhOu7RJSyYhHhBK4AwhryE9lkICLqSDUFHvg3CiT/LCy+AKgb5yktjUWMLDmHy
nzW8ZeUr3aq15EU6AEFZ427L/kbuyw/yEiaONEcZuLwgM7fxeuSknP0cPhPpVQpJZP19/eW6az/I
SOkQYRDQwWhhqCL67gCPSTv18Ay594C/7qfmmyoR5cPzZlKpb+Raz/AW1moN/t6yflkYhNUgoJF0
GhBDGqlouX3gZgggGXeaCMfIrZAovqSzc4qb8UmbINZzHbVlvwCM0AIcP7ThOyPNV49wRC2offp/
cfIObMkGdYxjp/0UXkAu3JtMr3on3pAVx2jh+FghJXt+crK++WcmGHVWe5azSlUPHVTN2gk3LbLX
qdpkyS8k5nvTa5vTyqbSTjhtfSryurT3XRWefcVHYaV209pjjgQ3S1xm3lkumQVW2S1vrEquTyVK
FkNx9gjLllqgMeVJxSIfPRfU4GE/WhtzMTeyUYKiFcqoivrHm2Qn1c5f3hvuGHiWvQ6uOIXSh/LB
kEmmA5Z162VsD02vq3insn4VUEFm1K9zF5LTxfcPc3XhXXWDe80nSvDO3xRFfeNFx3p54oul58hC
XniBv2sWmyTNb76bzL95IY0nPfwaKHO1aT572rh1wmyvbtDEtVyTxU1dptq6lFpcBG1FWE8kkmIp
gEmoCCy/O5WRfkf82Oq+lhBJ0UcW8YRKmI8ssQVz3TeBP6hbVMRgCXlloJAj6JrsD/Vv7QylV77y
vYmci4XEqqiIbC2TlypA8n9Udsen/j4zvqMi6S+gCQVy2jEIvPkNXPEPvCi6zL/1pgas11PRctVq
L/LpqlZiyNFmOkf9uFruPqOKXfG2IF7OrnTq6sDHqi3Ff/HoXNz6ABsU7lLa0aXps4ssM8YbWhJ7
d3ElbUJLCh3wcaTfSq/HdZinbWoAy+y0IN6uhT7DUiYpcVR+5GM8P2RV8ZJnSGW47tUnuYZJ/FNH
2WOC7FOAjPxZBfW6KFk9RUt4sMeL5qQt7SOUp7LG74NJm5pD7PBwO8tkhAnxBTLMx1H4tyFChBAQ
YVW26GubUAq8GO0GQ+Pnojw5Ly3TNbnDh5t68u3MI67HbsUI5qAARAT1fYFpWpF+tH3/QCtlgxCM
mrxjXh+V13TSbyQi+2woA1S5A82ad2k/byOTeZI+Wi4zI9kF/Kymwpm4hHjchHTqx1MryBCnCFgz
PmJuxhn2yEqhO3WsJ+01zE2q0LMk3s2w0Kp4gq8ERSY849oaNJ321QugfcvwAztPNpJlwVs3KxqV
DueKER41hgpHFqPQcUJb/J0qfVtgACv2AP3OEwOigm4/kiXNdek9oJH2XGfM8ADwZeASnHw2EPao
/9OhvVZs3uh5kvT3CO49QR6GxaaWNZ16G5Hd79KA4W/RDrR+jMrfaGF0MbohMNxXI1Z/KV6+PPq5
1uAd+K9cpNsSulCfOkHPlsW6D+4IY2pWu7VYj6WfnjWGb9paXA0H2n5DpQwONEe4CLAwIb9tC/5i
j9cOq7MD2uAcLEFWYfZvcl+nPiOZDM9cfj5c49kJ1D6xljdJ6klNROiBC/P7GOwku2A9rJIGshm2
xkKGn+NAin4Fg2TyCHRPD/7szgn59MgKM299BesICCAmL8ATFIIgk/mNKuMgBYQHO03Wlf82kVRx
s/xuVz2qy+2QrBaueZZLvls8hSBjL+IzEVI9CgqEMvuJOUKJzUdWg83MR5LXlA1uMGvyD4Ab2gQm
HBifijOBJgb3wS/2+KuvrcIDoMWsueE4pxVNI6HUjjavpiqmAMfddcEZkpOSc0yiwcDAAU140oaR
sOnPf7oEZe/4W+dRVzl9Sv8twkRLWYETVVyaDtPv0cPyU2+Kv2Lxbv0eWfL5wu2ph8mz9cZzUnG4
55EcA9n7HRTiyEJlJETUVRrzI65j9ToWVhaUYLT7xIzlbqizIJ2uVqlvsrp8gkC1befLRKaZd/XG
zT5JNYzZWw8ZbFtA0HkPTNQIAftz+OM380/s+FsWIPessqWohSwq4wuZ7I0tCn8A0EyjhaeN4wEn
M7LwGKplNbuQdlkvbtT95X7UmjWsFzwvVo7VoLdljGIV1yOaxflFfZ46arpW0C3096S66sSvwcqd
dNpqkziKxd5Y6IXpVh2oTcW641Ndl8MjitDwMJ/8zn2GfHlUvM22QGbK27pldsbRFrJAvyUP6RjH
Zy+PzJk1LDncvmmPZhk9FPdc2dY7Z/8CL09XCofZR0RRYMns2LEFzHA4MmBCouetc84jOC3ui4od
PeVSIfTNXN15TXyAXKA3eEuA2dc6sell0JSN2/ack23DYD0uM3N5E/x/btcUoLu8FvVmE31TEKAF
E1vqM9sR1TyBvDAOPmrdJX3Go/6OLFdFrRa6TsHcS9J758K3Xrpo8bbFWL+zoHibPDqdLUYt4HJQ
piJ54bRXTtOaf1pYqirX7Kvo5LowJCg+OYKYLoNgVwkNqn74NZEu0LbZy/o+1Eis8VyMd87ygTxe
5Q021wkcaM70YMg4BMI9MC4Pg+iv5owbji5U8EHP3UYru+TvCsTxxp+4VQmQi4+B/iPDNujneh8n
R9rK56VPzjk7qGeAz+CRUNwiFG+9Vn2DDuigckN1qLiEKEiiuxaPNwinHybzmmnzlFNyGNaxM1RG
0DoqSYopAupheEvy8WAW35Z451sTk8sqjqpooiK6m/YH9RZ5L+pdYB7IvyK8QlJNmsBts8QI014W
Hml9zQlbtXAPA+OBuV5sdbjVdTs+8NM8am+QCIPix1K5L1UPaGLjLWPgldThmSXmDROEv1oWfOv3
g+1fSEMFA53DgSQEOb/pTOQ8qgLKzD1EFp2DVb2pK4unE5uyR5jtV4lTuw4zp1nnY/QJXOCpuevq
klbymmAvHM7DZ+5QDzXNyACaHb6bhftHkqXnWBdl+jEm9Djt+IcWZWL2J1mn9brw0Z0BH4H6Bm2t
7FVWFdMuqLrwbPV9wKobPQpQmqqWxSQoTy1mG/p0LifGJH1DHM2WLCVerv44A+fCgtb1ADT/xqTn
hl+PGydQ99LDPrC8l4xxEosGuk5gcPs3vM8s2FIttPSmOswNPCPhAQJlhfc2D81LJ71b2qQbwR/3
wmXnLW5A3IQHFeYbGi8XJxGMkX0Lk3nkDk0g/VkjHQdUD8aGAbsaLiMNQYsGn8piIhySolSe8eFa
qbDCbMC6B5rVGbYOp4wjxXmMhgxo+dmAG5p0394Cc5M+GZWQJDWjZ3Gw3WynHgRpXmrG12y41o43
rSlXoVQZj1TIOi1VJ7KiLYN+GzdqA6/9VNubXTS1xlrFJZPFxwkbZQgI2Nc+xqYgc3+qevhsKaCz
MoUNtUynkq3pU/nQkGRR5nP7ZIEhRf1zA31+mP5B+YAdP2CsQWuu/VRlCD8nSKwJaURWEhOqrmTB
XbDuAhX1dM88porhGIfPJBUWGaoqWGDeUHc400cmj07pQKoNYUxmeDHiegnT5NkKIUxQuqiDagHA
bfmlDLggL18TqpyRiFW3cCc0XefFODeLiRgVwa3R/elaZ9c27V92JJOEqtyLcQvXY/8iEzj4rX7m
SMmnLhjpPPJdw4w2cYnrRfyMu+haQRFjOOzLKl3Ilsuter0zxgaq+i/i4UJh47IPy/kwdCgGj1MR
CEWw46Wp9MCvXqmE0Mw39+OSBAYNmMT9Pw+smTCFcgSfspTut0ZDVVUDg23eOU73CykiB6PapaTm
xpy+ONq/0fjr59ZbIp5cWsxEKNVfmnkPKtNWmzrSe+a4iOKYvDEuRcphMjaW5wV4NSYazZOuBTbt
UuJBK7Sj05OPP+F4/6DlPlMaLUydCjZ2diirn6XW1q4ZBaC49PZZf1Tx3K1mdSc3w40VixBKDV5A
DaeHLz59H4QAR0J9iHCnUXyrI8aOx60Q7+SKJG0akslDiXYsN62qX23oP7gLlVTFxTtt0m3lRpvO
+aOCP/OSEj1hp1ZQIXpd3DSnB2/LmYw9CQ4zVbTZ26eOyKxZ6IUVcsvmKTRKQhYi3lYrnbNNbYjI
ezf8bF1oKfOt9otDLhcyCGFT5rPPuJsAJt6Wt8ouMXU4hTDsGdl96PTpYV7OTDE8++AzKgyxnYzO
vqpDF0TG16Jd1Jmg/0sgEbBzordQszAxToIIUGcCSc1o8qsNyAogUVNLWOE62LRo+rxTZzQes5eO
WaIRM0D8E8gVSXMJ9NrkBGoVN4Ubba36X6JpHwNSOHlu/h0McRdLeezN5bkRxb2hiOdR8MkL3Lei
ryETgRBDeqcTKFED0aLnRWlmhCCzSaYG3JhOMnHGpD9cDE995Cwrc8SNAqyvEMtHsnxCq91KPl8a
w1UmL0Jt9WH5glNar0aCrQC98gp0ayKiW9LqKE7SWRTzIWVQRCXboW2uEDZ9GdPxTZ/sfyG8SwLY
M1fpFl99JZ+jKEF+oGrfVMK72MmDSkjmTL6o1T/mRgDx8xkyQrfV/GnLolAp7FAjDyRxHUAoXyVX
emW+qDAsowdOecQu13nDjAPHJ6iBrVnXcQRh4jzsONVLHAB8HqpKq0zbfHSr6gYkKTEfpTcGytyO
ktZi3ROk639Dgk/i8lgl5SHEz9Pj6HHl+yKrT1hCKPVjv+MyZtUNSGFX0ME9Xxw9vwRfgv8T0aNb
ynXlWUyMMA4ymhPxpHBO+pxcyQuKYOl16HnToSnkUa+USpb9x7cYpY2HgwuaQDoC3YvyukLgYbPA
5+7Znk1ZneMI7lETsa2T5ab74xuZAq5leB2L2ZVbryyoAwpiHCazK5VQqejcx+m0cdHsPlYcX/To
6xyjVhpuW8Ngk7UJ7TeGN8hvIOYDNM50fHgYdkIdbRTG1dSX/0g6r+VIdS0MPxFVBJFu3Tm53c72
DeUwBkSOAp7+fNrnZrtm9nS7G4S01r/+8G6YKb94hn+uAKNVqz7bDDcW5TJolX2z0u2pyOA99R2L
IQ2RXNFCY1IebZmH4DJNDkPYjrsoBbuJlIkPd6Fl9mhcg6yhhvPmjVnldJttDAuuL/7UTAg5NYs9
IclQ09ZaBmud1MVzRPVvyelbefWLbqRqsoXGEPq+Ew2ISkHoKRXVjnEGzlIYM7jQ4BopTna9vFS+
DQccznaOVUhch/dEM1Zr+GTJxUiX6U5X+Xr+0I7uXpePqhdQXceb78KjmASHn+g+rXL6Jhzxp7Kr
h7iN1mnFRcwyzDTGGG67c8yiERjUxdoxH+gMBXJz3RN2IPxMlfBucCq4WPOcHlUjtUlzjqkFm2nf
hoTcuTxGU2N8NIZ6atsWKCAsqUPd7p4waYxsjSXaiTbg+Yakgqc6YqfgPzEPEmrmt5gSZZsKOrRy
yupuTmGEJXn74IfTtvfrxyEjJqSdluHkGOm66SYsG8qnRZgSpl4SPkSN9uRYEP6WVidWc4FlgtE3
Lx3jWkA6e5M6ycWM5YkldnFafLeW5Dyn419rzp9hOp/0coWPsx1UBOkr4QBRaYAEaQqv1hT9JRES
Qvil/l0unLU3jVB0iLRnFoa/BknhJlzqXpKwMkgctiHObd20Wu5wYGUI5NmQKObyox09JnhzsMGP
AV7SYn42HhW+MpYvx8whUggoRblyg7UXMMJuyuTqB9FXnZOTbhqPLgeJTU1ThYQj1H54mQuOW5/0
+XAmr9iHl4hWcKc4GMaIt+sDgeiVWXRpOidCdNYBj6JpqvOQoh6KwYItsYQby2CeHgdVva9ciBYJ
lQ+T+He9/fhL+1QBksTGyH21Mb2EqHmXu9C6KotL6l1jrKqhuuPJpnjSPNWTKAjVKvYeNLoQtO3B
7rKzJY2zx2mon6ms8iEt0cPGgXxxzfnqFjizOPGUnrLK607QtP0HjKxxS6OzXaQd30LPRcIOgzxW
M7LopoNPIDV3M9eFGJxCADsGpZBkR9wF3GG2wCIhpbXxuKpH0KSRCdmwEMu5BNEjncEZcct6WQZC
163HWLMX+2ALLvNu+mTQ1elzPKdvjsj/Knbau7zu6t/FKEO82f2HKRLWpvb5yvqqlClbHQWUc4Q7
ekbJDQUoX4eCqReFBZyjZ6FP1Fy+h4pnhoxqvND6Z2PsMgjTHYNf9mCj97Ax6X4Zxh0tuXxnhnqd
cAvYz7GJVVaGZUBVwUaBE5bHzdHXgRkew66e/q+Tg2au5GtTUaRrt3+TG8L5vIj6lLOMDUIBq7p/
CyfvNfdouL2UMXuS5xumWbeuhMMZZBjM9/6rdPAf1xe0yBqeauNYRhGhCrl1Nofhjfwu796cSzjz
FnJ/o36fjPHTle5bFDSPkSL7Jqy+QsoaQRHVjiUPnon/nGqt+6Yb/xJhB2h9xvK/XVdm4zsHzkzN
xtbruRG5Fe1Ub13QypUfzj9G1uU7Df4EkI4tAiedoEYQ0G47jySYwun2SVifvWAhfr3ZObQoVamu
CFB2GAld59A8DyALk0WRqGc/uXsgBOpjAioIZXxEXXCGpbJuGT6aOZyM2rE5cnpg5cI8eTbGTsFw
qUL76Pdky/X1h+sTFRTY6qh3izJwCROD8t0A0vsBXP+heTGwR7gbeItw6b87ufirgpALPA2KO6Yq
xM0pCho14BGLtk+j6pBXCsiOS5xuuiB49gh83pTYOMDrm/Bjq9AwCfbBlIzrxhrpyHEn6opQzyRg
QeK7bkIVdnuwnpR0oCVtcVycM9Kl9WglHHH9NRGCBS3HUZzKtzwje2ChTDLpIu+WhlOz7ZCytM7G
HoyVBSePIdGTF6DzQpoK5nGbsNrK42gfx+VDmTn+fQTS/O1N8qSEdRtV0CLxLscDDNVkZcMyIvj6
XVIKZ418nsdZ7tEV2icyq7tj7iNY6ib/qmuF2USGlI/w6Wdnhjc+1s+dZCoRlBDoaqc6zY55Mvr4
OEDPPw1yunBubnuGSfG0MIeITiidmTfmm7wrNmIp2YnG7ZxbPZoDEEp60VxEZzifFNn5yjZ5IKE6
AzErpmnKPltTy2jAtj4UamG8/SEgUHjGZ8edn0r0indegqdjEybpru9c3Wy3kbo2o4CXYqMsKBWC
1CbRI6gpC26DBsKWabq3C8rXKRm7t87p2l0yBH9ulX+UhQNUEOCdgP1h8hJYHcwZy4QKM/Bgrl00
NpCbERf/zXVMWPgwTrvZ8aqLN4ruBfozMD4H79xPLe8QxltoJpJATHP5Z8Bh2SV+XNync5ReWyto
qTLFZPUbP5+X+yhF0oBuje05QCxV2guOZ7Uxr61GzfsxCjCE7wlmCG35PPmpXM29gCufxFizRU68
GVQy7Os88E8Fd/ToA4jBZMrqW1ihlxI1tHFRpL+pI+0fdttq60n0+VPb4fveOMaDE5f21ujLYB0T
ZQ5fNc+PcXmfNqK9S6GLr5ORObWFmMe1B0C+GGV2idBpVU0x3PwQk0MBqSFPmKtWmUPGWuPejY39
NISqYu+aXwhzfFEo8SA+WJ9FxlPoB81BdfLAeMO786ryfaj6N8rdvY/xB8P3bgs56r10Jd4LcIBI
GBfeyQhZPQVC2yMklkcpQipbua5DYnxaSumorU/J6N180O8pqTcQ+577FOqGheQTm6t9mzeQK8D4
PdAwM3uqB3/9X1uYIP/WG4/GLo1REsfDg5zP3a0oF5w4a0PDRf3z5DqfrOKTi5AG063Atp9bux2+
lZoO1UTwR5s462aQVcksdtoF8JfMzsDasYba3vnZc+gwoLc0NpDJ+8obFabB5KJU/j3ufPgi+rLs
934htt2Un6zCGMOV0aJ5GbElHTh08E/vjp4/JMgaQ9pvpMtWU63DyD/7/LKZDWLwzQG6KobZFAFp
3EFHRBWzhQVsPLjhwkbsCRh10HF3fjhk5UYVkNwsScPkSwv2bJJFW1XHCdNWhQtQ0cX/WHgIHMZg
ORZ25V+sAs20GYEKTomQqJ3rovd/isRnWFDL3MQDq64zJDd+6l5UMCWwrQj98kyZQN1qZ57VTFM8
HOUap6wbUy7+FEasxt7cTylurMvIPj0EWyE7uPDo3wI6ayvAeKaVm9FPYcbn34JdKkgoASVWYZmL
ULydkBriHt4xdqFggMzPe+g/jDWi5Um56zJkqjxgciXHhKOlXc+Mxn6ADhRTeaNQAB/Trq90lLlx
zqb8U8Itd/DESKr05pvOzcWMIFLtKW2M7uoYTbpPkEVXi7GZXOKBQ9SVjqTLsovivpwt807nPsRZ
fBxD86Tq/sNH2NyDOlPUADsXVYSpfuOthQNX2/SrW5D5lAg9fbtfpK8ZKriQQ7cJwksTyX+LaJ8i
U0Bvo5YwXe9O5Q3670Ym+6VPvsfYelZsQ/iuuYSAed2hAF0V2O8ZPub7SNic0YV+WHS7wewfcC+4
qj58TevoMa4IklHLbsTWaB7bt7lffKr8JgRqLu7RH73LCQVJPfarNJ+h+SI0iuRvr5wVX2Kd45ti
NOWribkMRFiotKFTYCoIxUel0ZdS8YNlQNis0N5I1f40vXsd3Ok+EAUGPcXFdcQbgAsbTmGNR2nn
L06A6+UwfVV4m9VSewFnTx5InQkSmRi7qC+wfuGXcjWowXd5ZG30z2Ik5qqczRfPhiIVkEg2O+EF
Sim5j46iqLSziHkgnW1vjuiu8WNcxJ3ZIC7r4/JOJNVTEYsd/jCbZKh3obJ+OkeWO4907hMS272x
sDdVKfpbL9gbWYReOzsIJR0sOWeYK3kITFIwWWawSbgpMyXu65SijiGFM8OmGs+3u4rmEecpybBi
CpbVQktou8M6YbUt6bIa23rf2t0aSjk8M8wxO5PKfryLOiwwOKKsTn7lkoCcsI/uAjS1sUdTO7i3
lnY5VfEGEvvOJociFfZB+Nmj1cybxPyz8CYoc1g/84Qoi1aEu40dM3k9cweQjsTeNx/axePK8mEs
dWaQ+ViU+XuR00bN6ILwJ+xjtET4YM2y2RQpQWAhM4o2vxj29J278JVzZ0Txki9UJtOyySuIiMow
N1OzoJV2t6DozzZZ0RUkOkb7wDDtfdBwuEB81rmQqKbGbSQFAzQxfI6Gda+m9LGN5wNg0Ckfu71X
zJQG0YhCO2KGq9+0CIEH9dMoq5M0MwvZWfo+l4yipji6sxk6BbFEmZADVjTWk2tKPLUbOlLDvDD6
fa7T+r0OEsgfwTFmfbsdlsuJu6N72Oo7IErroTVdKPziIkz70eFky5bsI0mW/TIF1xYXYCOY9kPo
bfJcHoh+JCETcwAbjK6yfhZyHGF4zgy/MofDO20RnGOfkKeAUvP0EHTkKPljt4Lrus1HlsjYL1s1
JvciSn6VE1EKMthZm870kbdy7acKMxTzlMTeOo3VnhkJ3i6VegW2P03mUmyWBVPjFkPDFdsPYGDR
bEZAx5tHHMghcY2zYyHwHtz7aMkflmo4E3SGp1JHYZWO+U7YNs4oAlijIS29dpnllese8rlZq71g
C57TCp8RKyVfpIOf2w2IoFFxXt0OPx8rZF/wSufFSDg6TNHnm8FEdN4P+ZeYp5vluG9x4K5NM35p
fP9nds1diJ3eEezjMa6dR6PMgm2cHmZXu/IcHDpF7AMNKOAlxVD0VgZMbTDp1akCJk2N9epKZ21D
FoYWuRMpGa7pvHFbZ505y79uTpaVK64kylurqqlXthSHqRoOWRIeigEbM9v9isNHt0uwcjHzW9sL
xmGwk8sPfBR+q9448SmWkWjzxsP7h+XLnwuo45OFvwxjpGUa1oalMBkmzrM29/YEV5lmLpPgN0lG
msh/n1A/ZEGM4DhQz3X1EFCaN027cguxMfCudtySWOPfWNJO43jxn3PbXHCy2Q+9UaBtHQtMAoYN
VROFaoBjS9BBN4nrv8UniNzQz2eztQ3j1Ez9QWT2U4YT3xy8zj2B6/Ktl0DjdvlbL9apgpuDcUqT
k7dj70wDxt84l2u+V1oppgseDNn2FOCGHuP7CihqSXSqw9hu+C6DK0l/kJ1OQt3FJP1iwLYtZgEj
HkdVogFDS63s/t/AKq7rctMUNPcu8+hsdnCBMxMEasht9cVMHchMssGqp33jhynpjaJ+l2cS3Xtx
bykwPxX1LPm4WcUSRDdNZ5T4WrvKo4cvXavfjSnu0nrQ9iqUIPiFuwnx8A4xJr+l8d1GDOJUhGu/
6RzwHKrYTtPukHrxLpB1v3aSprmIHnVfuvxLl/4UY/Cp73K/OE9V7z8mRSNOiZwvkrGaX0VyVbCM
grR6cVtwvb5sHrI8ALGZJIOkTAJdu7UgVHF8SivnW8BDLDuPQPeCbMRaTf5NELTM0BgSg90IjN2W
NQ5M6xHfQbvpdkxm10rEv50BE9SB+UKdONbgxA0hd9GCoN1fCxmcY0tyTFozkc5jEa5TXAFchvli
DAGRehOKfn4MSuvRqBMmmowIm7671ZO7blXykqftayzFb2OMVKGWTTwJXGlzih4617yOUZhzv8V5
HDWiO3wtAUQDkAgEckgXfI5gGoSpcBl8jBP9bnCRIPdJ5B/6CL5U5xr7PkanbFSAF+Ip93108g5l
gQjH6W5SiBRdUfE04eiVOsATnoHQLxSI9ZyXoKnvm6Jcc1wXXOtq4xW8qIBsSGNITeYZSKYa9HCu
TwEkjRSJfe9s2gT67kiG2AJzsh5oJ3IGXqkhznZW3mxSeJvWhJ5ORrYhcD8J8s3cYfFXlNnWxUK0
J88a7b9tvQErJ89x1lavUdj8DUb/XFk55EmPjyHZMjrPvSRxF2xxLby03WgxXVIcyX15VLgHw2B5
R6tzCuLlA7Ib/sCp+qXhOFTLfMu7WK3MQb4JufyrfK5zmAQP7VBpV3pLPmdFasK1tZruwxBB9Iot
yLM7kbNb50+OkT8EdgoxrN1lGNKcJb2XXbubymQAnAQ7KD1Xb1joQZYOo3iGeSFGIQx6/GW4tX43
QPLtgJ8mj8eh7haIhMFugFbFGBwJk7v0fykUlgb7FNyIcpEgGu/InKjCTSebv6gdnJ1LDZFHGH8a
rbF2GneVUZVws3e56SPuUAGalEWcikweTTe+9TTpi/B+gr5YOxGEThO7XRWtYx/uXDBNzBTafAvj
Axk0o3XZcJ1n6WwQrL5YdG44Os+Es9hrYbWnMSxumVNsXRjouupz0WzKINuFmXnRvBonnFb/HZ4O
nKQxebMMTH0c1LHLglOVktdyad5sG0rb7PTUZxEW8oRZzTnLg+kb82RosW/l0B3dJHoQOPR0YYWp
dNb/NcGwD6buoXLhRQdgFivO14ZVme+TwP7QYR80fxx4ipqnkQcIG43/BNzLrrzSbklJcyP0vLHp
J6dsrakejKXtX0gv7Hyue+ZfF8Z3YL0u+Hax09letUls7eWFP0kWs8syBhvdDef0lVfo9w8UHU1G
yNRvMSPtKw5FAQENK4zEc+i+MP6fD2oO1iaHg+mdJ/4GauHM/pIs/ia1DMxYME+7b8x7ffV61+ci
fdcugeEEnDr/vWuT3fRmCAtAdRf9v/gSsfvAf4vhoB+bwNLOy3/6Q2Qn0WimSlcxphh1Dh+fibdS
1q1A3FZC+Pi1veAUVd9WgXcmBtXOG3+d2Xg8uriZumdPxesJ5ZriDhJ+MrjIautrytXNgpqcTzKK
mFPztnwAxk30vXiONYfKe3GiX0K16O6e4HrxV1xYg4MqEwS3zQePQQ0HTpb8YaXPrdBDTPAFnfgw
bdzhnQ8exdmmN9696D71qmM/EVxSbqsJB55s29swHHuAXOzDiUIGw5Ca/6afO/7R/3/bnMNk5WrX
/KW+Lb24YPLWLJf/fstlVISLqvpVD3L5/FBloC3vKqoODQTwkTgemPDqS6ZvHZ+Ut9VnAj8wsrrL
+d9lN764GWBj9X/KHl9syrGu95t/hMc96AM7HOfvPoiI/J2I2n3hxfqF/NDxh3r96CWZpasiulbh
woDr1wAR6qF/jLiTT/D6uQuAR6emDJFym0e9HKk4Ggpr/Vx7bsy0cpukiGth9Mz6RvDuAt0Wi4Ov
qjqKL/vIG2tbZwmSp2uktKG/owCSMdAilta8JOGPjf//TEn9PuW7vgL6RcYIG2b6N3Jouwv1JRbi
CRlHkvdh0dVhc9QPBr9roTvj9+tdSP9w0xss5BqvvoLOgxVviZtioMkaaeKANYyQPdsK/rWs2AOo
afS1MWYgA9gm/PXAXCVZNHHzd8xnyFrDyooe9DXkI8eShysK9AXhb7TbrP6O3Gj+BEFCrwUdzW6I
Bz/4LAbMnXvsZZxIm3aFVIPZthwOWruQc85RkHHJuNcokzmliv/eT3EatHO7ouK9d9h8eEnBo5ER
/hFRW3HnuE5ieM/l62g4EPoBTi3CRUIXiC1d+yGYuR4/scXrpZDx8WUrgUHcY+2qZ15cDO6JHyiO
b1ViojclLISPPujtBA2mfiD4LB1Bh330VRX2Y2e8//8GJ8TQ1QklNy+P+UqaP6WXBy8fxLtpz6d2
HhkVvU5WRkw6+3ld98iduBksqHZGIdYSYFK30JSgesTJs18GWHm3CvtFHsNZbxTMpBw81KyLGqDz
8/UdTmsv/GrShzG6ZQHTm9n+MQXljmVWDz27Q6weJ8hIde68SaSrZgWB3TPmw1wPZIpwe0dYWSXu
l3gGFhh3rhzrnIa4SNojA91RffSRBVOJzcL+1Xe5GX9RYHwHGBMWdkKRq/yrZQ/BXdZD/c69Cu4L
yn2m240JewhkNFHth0ijcB12dKNDOykaPS+8w2MRLSVTWbxtftxoeJZhfW8UiG4LChO/lX9W1zGU
t4LPMF8w96rBC8PW+JpEjk0/J3c7VZAFkn9NVT2BnYGsFvO1qZnVls2L6hi0T4ld7Zoqf6sn57On
tOyS4ep78jSSscVYAkOfuj24s70q6oIExfgwB+1BX7vZmpH6hNZ704Bue/Z4silmPAN6aFG2D5mH
cUaKPZEes2dBd8GtYR0otasK/0U/0IMTXWyRYQdc4zgbT/tJmodUiZ8hcj97kFTNBFjLsTlrz/Ge
3ShNTLXqavUaF/GjOcnPps0PAVo6StaUxLQ817u1uzJLB9xkgs+eOeqUhNZ9atpHyvin0Paes8W4
6oVkAXEMQUuSiREdwbkPujcqo/Gqy+c6GtcAyGu9V8bSPPZNgDtSd2LM8TQY8lHU2E3w77BResRD
7RJHzb5T9cFP5HOslVWFjYeh7SY37RWzmOrFq83nTjExy0t1wRziqMvtIGIfLYvX2kuvdPE9Q+5u
X4TxW4lyAOKN163SIXkEErVhptH6BU773YvkVySgcGAFwMM8mj0RIFVwycL5pYnx9i/G5wjEy8px
umPY+qUmi0qZD9NX49noxEYxyCnjhjQh5+oK482yl2+Z5pA1kBq4HKG4p4Xa3e6K5gcfoZa7Zj/O
dfaQsP32QXrJmbFhnoTYvzG/LHf5C93mXnkBjEbV3WYO1qwTe5unb56zd2zoVi4Gb2Ebn12/3gR+
e1z8ZRVgtleVNLuzcyk78ar37WiCSlWD77QjUossBVxmLnUcpHpKanFo2/GGegqydiq+HUsdvXg+
Q7L5Zw35qxlZiAEIgB4aEu/EOW5otKYEeDRZzKsNqmSW5Xnw6qNHvAfKcbGvY/YUM8I8kgIy7Q9Q
vN7LxLxFpYkHWYt5xnSkgaF6dHZ5nb1FS/0z1MM16gxE2Yr92W5gGOE3PMJK5ir1As9IF1AxUJoS
8agIqCBD4NTkJGvKeqOvidkQ2r7kF1c5b8omUK4x9tUUHcORGo8qYYyXt8UId04Y3XLRXA3Zn7qZ
hDIMs4qeYjNvcVWxdkE0niZO/nY2SPvjIi5OiM4kjOmTkogBRrJb+FWiHt7DtEFTnC4Es8dgkcNG
3weSsoA1Vuy468mfiMnusITlp9k4UBx0rtyy97wOZ5gsBvPiidKXyHKNLyZGA+GGUIbdPv2sF3WY
6uGtN0NMUv3yi/HaeTbngy5m68I6evCzUh5N4jh2GORtBHU3KR10wf6yUaV76EMA9Q72RDzWbxj8
P1si2aZu9R3OxlZXHW2SbysPlHLksgjrbWa3iEPmHnqLNtMKIVt20VJINcwnD8tP/AKNNYPrY5B1
z4WYngLXfWyF/VpP4RGlGE5qhGHWDRFzRnXphCBYi0uTeiOowJDtJwMlpumL4xT7q7pySLJaHBi5
LOuw6Q9szpg2GeWLi7vKJJODZ2YPvkpfIF/t2fz/mM6iJ8LNzl8AC8p0m4zlCaRhFyadceckM/8X
gMBzp52ZJVcIyBgX6GoCUdDasB18sgrvEDvcJvY9TF9wUIGh+hdneA9kLVn1wPOOGrZ6QflWetTB
30UX3OeewEOCGRBXMOL3oRTiyXOxLolQuIYRO4eErCrqsxraaziIP0jbOzHmFxFMJyfut2HI7a+T
TQ2UrO9e1YLUTWF88yrGH66rrXbI1uFC90lInxtPu0wbs+eG+S2YbmLiZ5y8ySHrvrbvzTDdNSJl
O0/ggNvQLttWHekL33VBpIvdjEN85Q7dR7csV8wu0QXU7S2ow23eltcOp3fHH3bBYO7baSLVOk8n
vWjupS/QRvIwumW/8TIIOhHegorNByPdQwNGLd3iKJvuqQqWLQIy/y5w81fMF/ZoM74DM0LF1lr4
qw0m8ng+ifQTAPiyeC8N/3tKQPprx2JbaT6xxjrYVnC0lNxIG5Y/hTyV3sZzfJyoUiztNAVxpuuY
J/lVQUbjc1x9EycxC0SZgzNqTT3N2/YhWSFUpGnF5DDJcBDRp4dVTYzTa871CZciyzqE+JshU4da
K/Fo57UQ3OGYmv13L9NPg8eim6JdNBZbK+h/oe0dnBpgnpIcZTnCguRFBCMaGMLdkuhdRbhA+ojW
cwgfvj/8K6mrGjHiiKj6b/ThdK5kF+mDwBc2Q1m50/+yrfLXiKOgrFn60CkeooGoYQdWWtOCndDY
IZwS0RcADkwp8znDY16vGL25LJyrOl0vEbiCgGYCje0g8jx0bb8h5vKxttk92iw7DjHWIxKGeBFf
R5WcYRzdz4rWLKvvQk6NIIAvLPDayoDcrJTUnTj6LNuJSHN56LNsr/doQwyn0hi2MVBDQs9QDxTs
RS9fA1feart48I3uqwkc7VeKEZKzriz15cf9nzU6uNG732NC6B76zyTo17Kgpg67Aueaxd/LLN+R
lEWA/PivzKLTGLAFabMntgJIVsSLRRvDN7/zcNmmA1rQlFDSCrmjLLvNwg7YNcbRABdPCv9jDJN3
6Iqk5pYEcM+PLTcxFuJh9i2P6jd9wqntUEf1O1POF+7qZlLzZurq48KGj45wWc9EcAFH3pIZNe80
UgvX4Zu/BClDUSqClCJXTVibpsaFCmDLACREHzxuAtaQYeFvUPqHDqfNmtbJm+XBZzebFlZbulg/
tYckgD4AiWv7vfhYLnrtromTA2GYWyX7o69paY1bPQq9URiAbDwUGHg+6RXJctm2NYij6V97oz54
2XyutFouw30Lo+WWNwo59wclDlHVk/FigqAQE3NXhgrwutjrQ+K/OyTrj2WC6+Wlyy6WDf3+CGpX
WxTsBXdZUtHUeXoIUu/LGDDUy/t/BBMAoS0Yblmv9TAYd9FQwKkDG+yWDWD/T2lYFaZ5I5HXWDs6
XUS/6fqPZaI7XbTEcsaEw0q6V1yOT2ZQwEW0CGkprSermU6LDMhAWwhdwqo+mNSrJ8C7A4uQ8daP
Acs7uE9MuRK/+ckN98EmFYOL8xZIzKVqleFVghtGHojtbJvbQaNVhVfxuDLl0FfWcGgFs9J4h8Bz
9KLyydWBQQZayEhlJ+Jl9yG7iGHSO3hzQTaiWQJQoBuY3Dd0Ko+myv9se/w1HIMmov8WUptzFHqJ
Ej3Ay5vROglHfGZTtunwLmtdrJOljiziiazpD4iOamJ83P1/4ECvVS1Ppm/s0qpfDR0lteqKR/2U
LCp4XLr8Lw2n10h1z/S/UAbnW9nYR3PGexHkzgMacyL3qj+kfqos9KsOwHJX1lugcGAvCmY6Aoj9
a4uNIoj5fKb8MZvwayRAlOKBgG+xjoW7UbSqMxWJrpg5Pli8LTovhVSYRz0km3Yms4GVKIKyvsuL
8r6KyGxcrMe5bYiL8QDI0eJn5X42M9C86FqCe+knYLbzo2cM+Pt6nC7JY+OLjQ+52C3hQxsOzLoW
+bU8dV32NpoTM6ru+b+dm5xJvSlM+cCRX1xDkX2oZoZxj5thBHxvag6937foQ+lMc8TlVnwPrECz
me9sHkonSR8lI+IB03Gf6qai1wia8qmGooiH5c61poPh1ZfJGq8Z6xNzB39XNGqtW7MsL3+L2Fux
SwDYdyf9/TOFlQ7djk3X3zjupQ8dHuN473c9qSdLQv4kOa5FcJ6W8aMQzsco8AZBuh2l42X0m99a
otjOze7dbPFEcsKh3AvbeBVUsVHXXBm2/EJ4fKF/3XUxIzk81+8ZxSzrJEw2LKJnXP5+MWZ61ncm
wau49OVLM4DOsE+wOaOenHfCr19bjgRzaN46YsrQbSPrpcwBl7vNhvrFSPpCUb0NM+vUsDyq1LmM
nUmeifdWOXwdg2K6ytGwY9YeqGPZdadoSi4eKziz5d4cxG5O1L3CrTfO0OG1sEy5PJinMXiGYJ3Y
xi8e9hUle39FlL0L22YnKrV11XJKnPIAQ/lWDNZ7O3HiNRSbfu/iSlRMp5wBIFRuqEasVfweNn2M
6C8yzpZf7jIr24ThfKaJPJRle9S/GNeXzcjV0O7TNUmjEryq1+vWEmcBvR9tICVdbB70+quwe9Ot
su4q9TfSJ+YUBfeplbp3cV4T9eY+9529zZdgy9F8GdjjJ8e6OBNOeh5i7dxItOTX/cnIaJNY9+g1
ILEEhvHuX504bwnOjL6W2f9bVHIoGSWnsfc3am1IHZLWRPoKZc+z7oaWzHmoE9yjRhvDqjS6AIkO
IFL6PJ/FvNbhqWOPu3mu0r9RpdVG76i1MW1Cu/1Frvms0XV9Dic8tHi63DXG0wyNsNDQHefk6LFQ
vVr3XJwCNnYCdT/tukh7xcUovVNG/EwXepT880HHmIxU4Tak/s7hPCLzpF9IeLABkL9dkKqkVLcq
Nd6kP131drJ0CZ7m/l70EYry7twvaP9YF7qn149NoLSKst1anA69C7Or+OdgJg5+vvAhSbDbu1n1
W1OlBTYk4QaaP2C5BnJnNix9Qz2nOmZ5Ru7G8JFhpVr31mUW/Q1iPSmGqFvBobmAO6MwP3NzuSKI
pFVqEa+il59BYMvkv76rblDg2AbtcLZhPrpqu5BiXW6ZASG7tzB59DHUff6vy/FR8vFJzFrCESMT
mvyZYsnu7Ph1gDqjt1VNtgJ8Rpn2kGpJiN5zRgA249yM/6PpvLYaSZY1/ES1Vnlzi7yEEALh+qYW
NHR5n2Wffn/BnHMzTGOkUprIyIjfoFAupAjzIG9XU/oz1as85eJxiWK5yCmQxclDMaU7dxzR571i
F+ZnCtucZm2j31Vly2ri7GqY637UX6QMLNt6qkBp0psj6Tmi7UVMoU6DyBQGjEhRU3fNJzoK8UpP
9DM1yGms76yMfUTMtiiwVP1P4X+7MGPQvwZnnN7Vk7GKwh+tvmbTDRzfGk1HYMELjd0eSh4EYid8
YFTkRJABcyjMDpaJdc5f+SQ2QgtEgxXwsbOUA0wSY6qS4h7xGwbzGFEtakWgBccM8CeDNrcmHwWD
LBZGFGvbop1uFjmR/F7bfPSqOblciOcal4BoPtLrvJMTxIxC/LApuYDKZwr4zc7E6oaDnFRo1cEi
UbjU5jlqKdlByqpjAcTbLteYa666pf1NzJwowM0MGR7MtHL7Q3aN7s/ripp9G5anHlFwWSXYjodR
dyrT9mAHCKOQmlD3lL2l5fwtbajlGanT12z5HAbrUqTWyuvVAVEhkMDIGgZwoofkpMZohVIeFfAf
WSl18VHX3VoWUJvOm4rKmCAIQIPdydCx+0QGOzMMPis6eTybiC6rbt7LqBosSRSn3QgmHDYy9DpY
VDJmsq2JWHfom/zI0StJjnRXAgRl7BkJqQrFCXpWJLiqw8wk/JZ3q8v6L59JcjaqrWY07BsGWd48
qr8kbCC7tTHZ30E5HmrbJDiHKBwg7l97Z/6wmNuNgeNuRW41pefQ/C5bAw+6eE03ZIyM/dBr6N6O
5IiTepBMNQ+Kg+KiaobAxymDBOqmWLlJrn4T2VDdZCv0HJZ9PgGUwH+6DA/9QgbIcuQTsO6JBTGa
IO3OpIYObNwy6OX3LZy/Fjs/bq+OKm+Reu7bCkrXiDfWs8xaxXAAoNxKB4ciKJKy0ACACsqyIB71
7PAiHba51vFvX5Om0kqmSYqGskY4UxcuQx4uz4mi/IloLptboqFFB4/7oKwAa/iMbXX2W+PSAbh2
MI0Jiw0LJrbRLAaK0Eh67tF27AD8FcVTDDZcfbThRD5ibTIdkVWlrQESP0jI8ZW3YmZkPWWGdZDd
IyGEZljNTNaQezDZXUlg6r0BKManzGHLBXgERguR+UxEgWJx64ofme+RhMwrOanCT5qZ/Nf36fej
LuG/s44iao2yR0X5nY8TYS3VMDZz9Sk2OI1L8yI9By1AzAV5iQR6EzmOLF6dECIHjU7VgK5QSH7K
LMgGpfUyJ4ruOB1yNijdCo8biJ10UKG/IbPdpc4EtJJ7JeEnj7Q7I7ilWgTM1gV+QO+U7ouMQZYc
fRv5U7GS4BYrFyXZ9BxIDZZSufWJ6ttJ3pA7wtpiWeBzI0u+4p4sQWsZLYmEcojIrnAjFO103TsS
t6lG3fD4gmdEfYeP7VBgkG2m6svI2VPry36cgwMRAv4DJ3DHbuNDxlG0kyhhgcTQ8/Ghqex7ulC/
4bui88bFT1Zjns6kPd2ZlZtUrAA9AZEA5C6kwkyoyhb/Ua4KrD+Z7rRT0L2gYHP4yrEvQ2AY74SO
qATmz4coUD0dY9CSKMRanwmD3xR4Mkj8Yiux6ypuOHJIxf3M7qfY6CGMONAolshPyX4rZnNd48P/
3bJfJ+h2EjukrcjMqZtEG9lj8QBZnHXKdyUeLHLtxQFQPUu0MXmtGO4Dr9GQy7J8gO4dA46uYvoa
RNcdD3IHFgSxYWDNykLJOYBz0DFRCS1Nq2hIZpg3vsN5umQk1/ZwtQt+mzlUln3w6fEJQuX/Vo3E
P/aBSy1d5s9wkIgMHySYhCCk2zi+OAM8TTBNPqUGKSm4fnsHWfheJxwDcTi6nfWR0dNxls+2l21h
5N0rMauYvXueP7SA2C4w2spLWPgP/lh9/54oRg277l1z3VXgoL7pQKuDIu/H5vk3JDj3oEf39n/B
1VKxiDlM6wyHO8SKV1R5KC2x3fzpIcsuksxx9hrRawAYDAWrk2z1eB7fVJieDPVK8OfBkFLZuGh2
53G/w/3y941ld8sxzo9lhGQ/DlW2Z1UtVr3zwPAilfAbB8g7EaE1UIdHRFwDyMjvyGLkSwZhTlKD
QI/B24O4ohztpekjbWECGS8dB5AUMWOYu/zSYmTvMpaYDx5lm6UU1eqrbFGBAJjxPcGGP2EDwUdB
EhhXRiISXD5MlS2qQT8DzgQuwGrJN+crfythRUIyu4Slmifl1S6BTbCSSwInOgAbrUBYMar3QUAJ
ifd3mMNwcA9yW5MHcJZqxXagqgHVnKmj4jQM1Y5vyaDwCU3jPeSz1sREsXeWgObZ/wIAMaTo3eI+
yhkwETyIy7LCnODdhoPHa/2uavUqNsBzp04S1aOpfeg5vCuOa4eQQsTj/hhsJAi3bAIt+NGGJz3v
bjZuL5A7H3yWiLxDqGsrTkeJQ3KeyjvJR9TY8zp1tzzxdo02b8PgbXYQ+2kN4Fm3FKySw9WUZS6O
OYmPeRgR2JnHXwu2BHOpGTJBNEcP84y8ooNc6IQir0iNsRsJmstAfoWntxdsZ32QK0Sh0ZWdtegh
lS3MxidAzE57FNsieXdE/lhzvhn/RbmOTlWG4D2vlep/eZ3MZqAkwkgSIn9hK+O+s+MLoEwMXIIS
fRosZqlNcfUW3uoGPOtmYkn7UH/aaQRLSaBi0RnwOmrVra3ZfulIAhSnLRMm69ABJtB3xYOEUa1E
F7P6lsPec7gGxcuu4i4v6z6JvEsRohDM+gcfRt7ZT6ARy468OKL9rh+sLLv3UiQ+2Q8SSpPeOXJq
yK618wigBpmMHygBfNxJjAwcbKwxQ+NFJdSBvZLTDT7ibzIztvZFDhi9qLaKcB6TD0tESY2Y9EVI
Z2dZKhIHa9IJOVslXBCT5A0l5jA/v8mrndGsBigrWSxRkablXrpRMVXDvKdWU6bbBukOy23XspFq
7FEmapyyGiQapwNo9natbFjXmXOQlabRjPMT87T00HWj4jcxQnF5FbF7Aw6MTL81EE188g4wPeSb
kr1KbC2AMlX8RKaFPS8BTN4WhQ5Y7Kgb8OQSclkRUliZQNgzQHq73HKn2ga6vW0atIJZdFJbJfQP
Nfsm0I9eWmOuFoAgashSkMwq7VXd0zmr2kuRaCCjK3QHSG7S6U8XAk0KkfRkm2Th8sYNj7NvCcDr
Fz9yYsv5s9TFtiYbNzxcVDg1JbcgZPyuxfBnor4gmKmSeiqWr0727nlP8rRAXO4rz39Myc7o9B0l
TfEpzsWYYniWt268qyxWmwSzWTB5LDQoF+raaKj7sDpio3jh9QQYKqm3hsWLJDYRIU4WFAi0rQwT
G7vjdiJRQVJGi8Nd1iBrWtJSjwaImqurLIGGEOZZxU7yHDn16FCusbiS0MBl8frfnA3PSw2zgzSN
47vxwSRDZvbUi8RidrB8SD16/X2YcaJHCx+V6BLFX6q3Dr/vYvZnSV36yDmQ4uRV9lGQD7oDbXdW
6v/HJsk5ndjeGcrbSzCauLErFlyPO5hMd6jhPT+Fa1i/eGxYIraPbp7zgqo7N7ZBnXSNEZShahDz
jJ3fYau8eTvpNRDnkAyQw1HOgaBc1vIOLdkob9oK/bX4+Q2EFJ45CyShWxr7JYwq5Cfx7kMvBo+E
KXyRHCUIkmO2BPvIJGa3DllI9Npa2kECuqlSHLbnE1dR4AxPkFkOkjnLwo4mqimct6josot0cxOm
4zXrlEhtXmm+COrx0cveTavbSFwtdP8k2WXevIWe9s/3dWSEtWHf8VazaLT60UnSLykFTa1it6DL
BagZIiRtQVHTek5a4kir4wGUJ8ji+JV2WzSHrmLRX/ogekUv6wLBpFgtgFBWSB1CBomgj7ZOVAOV
UPdhp/6iYUYMmTnf+3B07nosiGBZZLw4LH+9vG+SfEHQb0biO8y0t8BgnsZ6Ru41UO5D3y6A88ua
vNoDEZ27aHdHJTpxi2UUXKz9L8pPOjdVnxg2QxkroyIjkazfRqO9FnF0nzsWRf0Q4V2xFCrwa0Cg
LC6wFE0/a/z70KRc2oekLbr72IFslfr1KfEnD+daJL7mnQPLj/ZimfCeusbs4YEYBOa+rhbnkMuG
KSe0Njsv4Prgdct1FoTZ0jntSk9N1PdHorSJSj/3K7ECFr+a+k9RaDnQ/Gpr+/84zfe0xAvrVBB/
RhPS+RAdVfgXGppakWboIPeaj0orTxMBpwLDpaGUsKrT5anW0OgeKyDxzb8W22qgX6TwNZVApBcU
WrUuF6DZrb4sG8qPp83ARO3YdXdOl++Aa2Pj1Gi8VprNT3nL3IJ4fwxCIMW9AzIwb65NBCxHMtbe
w/gTRcBXrMEBXZrua2uAo29GzonKNf85I+SWusWlrykCd+ca07gNFu0zrdF/1sZOIVWLOqsN2QS4
8/3is+Xi+WtUlJWmZMKIw01BzSXVzvWBQdCZilB/QGnEpxHe5ADZFn2Z9pqOgM+oEdI7dSvq9qUP
ypcFn441co73Y8gkO63ORVwFT5GQnjIq6ijOOe8QhW5G5n4WVfVRjmGxdtrSQ8+VWmk17yoVvyF2
hLttNhlUy1Jr50Nsgyj2kvTFIbPSP7PlfyYiKZsHVEfcJB2OCQJ03CUREcfp8Bb1aHZFhvbYm+ir
ZkmhtjOHGFxXqocmXAAbSZq1UdcfzZK9oqnzh5bFA96BVFT0+lPzi1d9ikyYRNM1a/LHKqN5UXSf
wYzQoaFT1HSC5GXMUf+I9YRbtGnG11graEOXzGQ22OpOgaWPgMGirzmds0K/5gOnRmLUHI0jwu7o
1NhTkLPOJvTGWrS5Ov1pWEgT6ip/DuvgHostBGv04klXeOTFbV0fTdO4tnYakSOC5Rn6qj0qB9fE
ouku+WA8Vwn04czMuBAh37301mrx7YxUzz+HhvlYaEV8WizQcKlCWhbd20Uhku5SqG9jhVsiaP63
uSmN13CiQjtm1PYoHH2Vvnsyow63sAl9A622/yHswW3LHHoYOopeZugYx6SkH5Y1DkgUHwmv1F9j
40bfcrEsginKBzHz58V6eFcuoKAGVOspij+1GpVsT5tuk+WPZHnLteqXt7nQKB3DLLxzSu4AncJs
s4nq7RDM30XgnZK5hOwSgB2PgWD4/nIf9I4BNUunLDigDRfEX1GmruboXpt+AWcq7mmV1Qwo3gDn
Xwwsp6c4BRNY5hGFg0I/lrVLr6zvg+Iy2ni+eRX0oMLmnMYRiDLaiLhz3QQYH8GJfp7iSieS+96x
n4uLBnQHHdqZawlwrUcsz9vVhBIESBHDWUNnwZm7TpxdvEA1KIsw3+ZAwYCKs26zQIcB53jfdYtv
g2bikRLMM7hSMJvrvgmTrV57k6hnuCerR5iIYUXWDdk0MrmfrKFn26IgqCLnwdD0d5wWM0S0NJD2
47dZRi8w4Y+xFaP8S+O9iXXu6Dpu8J0VHBCuCVBFL49N1WFz4lnnLppKSulc6pFxQJinN/+0Lgoj
KTTyO5g1uN3kQBu0mLLski/U0nGR05HkW7dNh1x+YGTA+5f0ONeOLWWEBWqO0dMLR8UJHkhwZxlz
vy9S7dGbUJMDnpgbFYt50vEF1TlHOU206g79FmjvsXMSoGph4ys5VSGHPTx81yNTL/SR2qS1eByl
Q2FZcJoD9d56GCSZyYC3uqK8FqSIqcS9PV8Luuxbgon60iA4r7s+42pYVZqxjbxhfG2XoCfj0tG2
S8ab2VjJzrMJeFwpEAAfER/YzZ1blgSMnowSEy79fobBQacXos7gT8Lqq+KDpk0ZzSTPmldzYmWX
oqswtrBDN0TmBZY3mHyLoxVTu+m24CeEWOyAWpuBoI+9ND10DwAJ0AR8BlxLATB0Lb7MiZUcnTKd
9q7jBMBfE4Ay6PvhOrAK/IjWtD13BRW7Jk3vA8TAUTuAVbKubeNP1prIPYM/3bWo/FLU6xeKfpp+
tPtkoj1nxjelV+qQ6Lq1M+JqQU8nddZ5ibNrQmn0sNSSqqdacG/25hiunK5kLwQFmRQVrfbeG9O6
Bgkxxqc4zLBdb4pqTyOS5lpulqjGulV4iz0j5VzLTSgTOD0c28xqgIM0+lfh1e5T7XTR+2C7y1dg
6e56yRHKKk2HW2E2JHtzHsAW1aWrfyVuFn3WiN3sXUiVeBdopfmFhDfiRemMBLWbQzyasMFB38nS
8UACNWx1pkKw0cbdKVxAW20beNvkSlGQPRbOjODGOAjtz8nrETfC2QICWhZVFOKn6tNhjwrzX2Ui
Z1akRfNoOyOzNoX48DQs6TMcquZpUDY0EjtIp+sAHhSEUuK+Tr3Wvc9Uiy+VmVDx7zXrUw0crY0F
5d2fwIwYEWLmowtKi0xo2AZmV1z9uV/+VipCXCvsQpes1IkOmAKSWfZzzxFg0xJkwIDpoSoS7y0D
xSJ3Kr+byaDFMVvoKOUggu3ZQtm9HdIno0MtQENbZ5XEINKHcXnAy6b7h5dWhoy3o0X9So0a7DXl
wuR2Yn80N1NieniaZjMZn2Ow2HHSQkx3rPR9WRj9hl4xWBd34N7vgqxGGb2ZQXc3PXErazQM2MIQ
Crsa+uwyT+aPiRXmCrvB5GmoXYgnU2n9YEs60XfrKUlPRb42fdPbmGPyx0YdRxTIEInJRGUFvARZ
tY75gp8rj3rS0JMf1CAbaeCGA+7TOOvk8a73MLNk0Oo7L0vN9WRXGhqlwfwwdh9j674Z6h+TAgvx
qR+BznSjKFQ6cO84lk9N9zPnyC6O8ZPXt9HF5N6FUy4XSqzIqcFOE7bogimCbYgTIq5f0ATOaepc
kelaT22h7kyNRjY5Xm1kb4bbI6c6BVTX3nlfiOdvnUEFLbAfSw72jWHrB0XPBPXtFEEtluB34Tw3
MPf3c+yuualPA0Ge52S53Pkc+ak5H7Rc29pAxwxEWXhVqgTowr5EbYkK4Hy06U23Tn3QFcZtg3df
zz8WMIqOakWABOPAZqdE+e61y2vUzxvfxkECedyifB3IG+leDCLEgvlNw+g5DmbAHe4oSA9EqCpQ
3r0bEphtFdY9SybY8jv8JH4VwBBxrbgcpq8m4t5+CDzIRujYW2k2ZdiKppEHvfAjga+J/OqUYHnD
pbtH6TezLOQxqR27zWZGRZIcPtoWqYjGV95Lml2MaH5lkjxUjABR+lvdHDamrR8nD59klhp+YDt5
MsNKnmPMGOzoReRleAZfw7HMzrxrhdKgo2G2UiFiYKl/Zkl7qvY+hTrEpfS1NOYN9ur3i5tw2Q5X
vAQIBPoPw2aI3HfXbZ8wP0Kp1LoHGrcSFUwjV4DXE1Syxm+ebqJcyJfWxMHJIXLhr4IW190Sx5vO
TTcygvLvX/g1LAd0VVv+aVEs0uMvec0QjYoShpaDuHRLF1sb3rp+2fYhBU6EWnqgZFx2OW6tTRFZ
7yXqmCkjN6iXyYJ+aaEvEcxbDWqLnaCYQYo+8kgxGkNGASVp0ZEDCq5a1qxxL17bEb2OAiKe/prn
0SmI0Up2bIyUQWrOR+Rj6cgiE8lFxbrZHJD5OGN4Qz5aN/t5TG5m5RwKx78V+nDzwIqWefA+R5RD
EQeH9OC3SA53DdLW0XNqIhdiBzV1SZvt247NMYpR9mqmv2a1vJAE5NukTYMVWjY7zwi3AboWeXpE
6QaDAiTd+gGgHdSM/qKhFjIM/j18ljPCKFR/qZSip2f3ryVG85ViRyOTyNn/Cgt4j2Dnlx33D2qZ
sX4YGjxHUKPow3BdMD3y20l2GYmJROkTlr8bG9ueDGz4FEebbmy+dT9FN2sCC70gJmCCZlGM3AtZ
zComEx5c/69yb5gYP3p9fk2d/mZi7MNQm729MZzs1lTFNxfeVWcsV1JtVKgNFNRQLpYpMatdkEgD
pPmqkho0xwzoEUVDKH1Feizt+glL0Z3jQiXSfXBN5W7yaRe5h6m1/soUpWwmk7JkCCp91L19b4EN
XbgDqSsVBc7/7h2w44qc42zjDWNm722NsGRW4/lh0kQiQxwrrEnx2WVcRJNWNCZZqaOnHlkZNaYy
rM6FStkgJdPEeuHzVejRGSiPR81X4aCjQB7GbeXOqRFJ0RRtPyQxeeZ2sPYOKydgOOTf4h1bY5s0
IoSAJS9sFTRp2KZBjzJnkzEdCiQAKGf1pVv1B6w7Zc0PCPm/a9mMAhBcwvAQGd07RwQ7LcOAYaLT
rLYI8Z4YL4kAboWsOJSD3/1UlfdZ/EQBfasMaxOpbMfDu8CZ+cLapEJ45DbaPdiDcZYPwrdn1W74
4rUedoMLKxW9xxpsscKdXHt2kpayehehvjGC4mqtF+SWUa1tLwgiIeaC+hYSlhuvRwomsPM3K/yQ
D21ZXAO8PhErHgwophErSt5EIym88nVUmrxnFzqotFL59VKK3XzDBvLxVob6e2k1yAKYNJ+MAmHU
EwDu+uJCAfgpovZvit+Il/+zl2nHymzTLofJ9pIh98qfzF7xmus3oa4C/HgK0uU4Zto+9epPfgoj
6sBPhbaVIxFrKUBD5nBlr50pJCN3TmaqF/f8ipB4bTwCyxYdOOcxt5x1x9Eo2yTppqML6Uxn6aPt
zd+UDp56WbDKnPlPHPOalF0XI5nvh6nbdDPyGNgfAcnmy8BNe1UNdGnTcrpHrtXPppWH8JP4EMtr
qfTD4ZrKAlo2qlAHk7MXAji92PDs1l8xLGHbO7NWWr0Ay9g9egjdrsNqfIQV9JAMPQ5LzXaMghfH
rtEaxjlSteYEQKwVWwY9lNDNvfRoTuNLPGfHljYEte838DFByC9mGqbeQjSWXT2Dc2jTj6H4EbM3
5GlXPt9tZzSeupcxI24W44vevieMNwMiZmmToSMqg1oS8paiWsvadZtb0kCbBJNAvp46+qa1MIvg
l5n1lhWiF1wH+x8f3ojijGAjZjM8vlDfI9dtt1jLDhzF+T8CokzKoNcy16lprvz8HweLPGZO6Q/q
9AbLJs4BY5NFxPr0KLEl7IHeUypbODbMoIZf+2PlXwFacSGHg5N2K3mebqbcifYrz9RH6XYAPlKq
j971hA9rdt465kPaTYHdxn1lIFFEIVYrrm73g9QbBySSMTZ2g7b/4E3jnwClOuILvdNHBnDigUY/
O2Ro7YZWt5YZ7w2F2Sz0AT4xA4a0zl3gvccDQ4hXD7CMZqQp2AEmJnyySp0WoRjnx41exsbFxAO0
FI0N4x//1UErifFJlGlIcR7lNwNzQc0MoVzShakwNgh6w1Q1lzcPOW+aKTJdvzPMdMmeZagm4yrH
vJl/8QBe8GOn+BE1f8dMvNWzDb9B8suLyFaT6cWhiSv+r6WIw6x0Onv1yvkycIAX7osf6XvfeDJN
2szl1ucTt8gLOZY6Ly7GC4wX6R4EBrS+3+UTh/UjxP5jTtHFQ3EtQ/LXlKWWdBriVmAQ5mUPzPzO
1CG12QZtaYzEIFxjAbqVYN+nw0rWoTwa4zTEeCNk0ZZHSHC6YpT4AAVaKTmip/KJZWgHVrWLZOkS
0/FG9DNxSBJCY28kP79riuHgjKfjTFWYpctjWstClwnQfo+7YKTWZHgGdutsLUaGIVhCUJ/Bji+l
+6Icbc2q540DyfShPMmfuAEF7gEUT9B0G4NVFJPJAo3gEZmU/yYqp9LP6TWhJAsTbNOntI1jAcMi
reiFD4X1Bqg9xsm0gsFqKf/IpndwPw716LA0AEl9YJec+vqtIML2+a0yHPYkyhem+LrDQLfNeBcb
/r2dDRsQb68EJ/nIlkbkVNeC7LzLkpsD+Bbe6glgPqrRyaOOuv9oWaBP6dqSO0h4Cs0CAzuqs417
ThYEPIgoDCDHmkGfMbCr32BQjzrkOGadoCdhYFQLhekOgScpu2J0smSPUYMp5VzBnOdE7WH/p8s5
JdzqaahtZ1IB6Ic9TUwYTBgu4uESrxurPXVae7YG9NywaRMpjY7lrRJaWGn4KMLvjCpLTc8c6LvP
3JwuMhPchxy2AhA1FJW5V/hKVjgbOvYAhWbefUhlXyKyr6zrUI8cVdu6KeBNhiASdP5oOwI4Xub0
MXZlTXzRszohtLGiardj6wdE9oGBDYywWgUFojiWjRDy+IdwMrjLPghdSyJlF0Zv7TwzXg4Wu/V8
qfskWOulthoM71jGsPWQrXsNB2ws6zGuXlXdJA/9PFWfC5pmGJB7HT01tCgopodvI8UjyNi7aIlP
gZU8hfbwLQFhgBzCne2FUjzwsXkL5+ojiDzKja1J4b5QeF6NCgfh+OhmMWHEppUSD/eDOAEvE1J2
nV2fzaz7sQOr3fh6hUcmzSvqbiblHcff+JUCk+AhVFcMTLqmzcjXNOAnbdIIFWUnA7h47qYIgXYe
HQUPVwyAm3emPxzoW78izPlJuYdLEhA2qpMppQmxbC3ePBDN2pwgW4wOx8rGFf2bHI7muMdlyafg
mSM+pJX3lGLfJOEDVfFmadahpHksfz+lkPAraH3Iv1PE2rcU4A+TRSZvRP2XaQRHw7XOemw+VoE6
U5jfmUi/GuRGWRtf8JoLV3ka4LWsw+XXLeNu6gofERHrgJU71sIEWCCcPg0w52KG330AAc31nuZZ
qnI0tMC9ISW8LqU0AI3N8tFfMtCxKlzca5EawVDEL29GlazzKr7yCjpvnQQ9k5SuZZwMzHoHJLXU
eBp9/bXH/YF5ASyVb32yQOgMSIagam5OsPmi9dDOMFkTIWJw+04obT01BcJfuaa9oNjztykMcAdd
eaKWA720SOjpT3tqWLu8x18ir5tb78ZvbpOibxCcaNv/ycsGSaL+ENdDj2lA8RLk/A91ho/So4Bk
DO059BDk6rpH3MFeGmt5TCGj1INxKXs0HxCx97jCI4+zagm6LOYLxZ5Hl3JWUNnxwoLKinVjWhdv
ytdtb2OI41gIfC4u9zTM3w8zKP47CfAYFOH1ZGOphPSHl1HAU+CIKlC9SeWsa/BF+YBD0+TS5mXV
I8LQf0+eqon4xcfQB1ddxQBjkG4UpC2Cx/3oPKGlGUNqTDMbIb2oDv9BsgrvEeJ/sZBGGZVLnyXA
5S+8Qvw7Zro6j6reONDnfGtGEqE/BLDdfc8JT7rp3KSLU4eE9yra12EKaLy2nypGK+2HCtpNdwla
FhTod0qeMUaJlUWp1fssvfDdd4vPWS8eKfVtRUg1qaGhAToj2Onh29TPT6oTGEzWP4QVqVDVBDhO
u6YCvo4ljgnjvzHc66BTi4kWBTTF7rjzdxdtglebGVrE+RiTySFvpcqDUdZXl5ui0TWo55Rs0TI/
9fE4nUItecob75+bDbsiEBmDcKLSis6/noQvi9MfktzbpdhX0RILjmauv0TWhMO492cOijeE7e89
VSAkAsRfi/djB0N2sHXuvXHBs2k+zjxgiVrNQCcaNldfHGl0bdzWfwgwf+J4ysc7Y7HPPuzshVZ/
XyFiRieBW8trCEiNBtLWaZO9/NwY/FNUYVyjeQYAejBN+VCmyFzPB0PvT11sfkHi//Etp71yRzwU
JgjToO3f7MI+uwZDXOkwhCagHQ3qyTpaxkxy7xk7aE2XxHWOCVs4qVGem9F5KDLrkqiOCwMOOQ8T
FY8Hp/VqshB/gF8M7MnSjRcbV4G7yRo1gGukmXrn/u0yDE083/wb+MVjH3m44AwGNfu2f41BY6Fg
2e08x37wLASxnS7RryBUxhMYAY/qknFFquazm+vHEBdAzWeJOli25B49pio4U+Q6W9786lfRrKiY
U/qKLf9fYdvZtKFIqf2ZrMjDZDzM/LcYpSTNXFah654alK0S6iYpSRNWL1SL2GLZwNqiHucmHtET
HM4U70bWMrYDF88Wpxo2slO9zirY2MOyHvvGBPyJcZCoDZb2Gqb7LmA0Cx3Z5DLGgMcAg1f3h9Rf
gKuSbCsTPcjGMXk6FTxTfn0xbAvLkj54t1xReWSSRZAhaqrHxTTPlNC3Fbwm28Y8LjdRCfRJO06o
bGGt0AkaeRpw2VZNB3moi15KGkDofvQPUxMqzGmDLEcsLP7OrJKrxQz8gH6T7ifbaVYmUu0hUpOo
yCcAOVssCaM4AAo7k9RicmJYYIi40ZU69Um78UH1c8eyGA9aQ8MdLEHHB/bcQWDhXPtSlk6NZRJ3
CL00QFADF1sFmoX5b013BOME9CpQYQSaEI3qUM4ezMOwnnd+NYTuqlkifTX4RZbt8pau/i3qmhk4
bf3Raj1i2w7Iv16bJ5KCdFiwLS+0mkaR58He6FzfvYZ5rp8hWC3TGbN6FJa1BZRrM3ApcECExJBR
dVJFLXGaZhPUqW5w10fzooBYXW9ru5+KbZilCkBt2+3HvrR2Hro4byDI609DWjbrxF7ImtRsbChg
bAJOQaAGBuIOyPm/uIYPBaezbBDVuCew22AngmHo6/kvxTvvPjbDcdsBfz2gxrbcRSp2z2bc/XS5
89XbNNS6GWbMoKFLgwadtKJIMscKgKdrTK9W0brnOgAIRP9gWI8o96FG6lcs2jjDPHED46ld64hm
HkI/GsEMLIn5FfSB0SEc6gZb0DP+xfMtAKy6gR+TP4QQ+bxkWBctzj7saAzfhpYcDVw0am9Ex9jP
IClmUMvCwA+Rc3Pj+5SL28Yeq2LtIiW61kGHXuchRSAgi2ic4O78Os89O6xKzceSVikHfvyDaD/u
qOPcoC4bFaBv4nLTIoaNHgL5GCVYdHFHQNcTXXotCp310gR4IMdro4ATphwzpmaDIZLn4zYzJ4la
O5oFynSM7EvjoSCehBQQDD+i4pcm/sc8uWAGLC29BzEDLjzoQw61QXx8wWaHCRa43E1I6v1EY+01
kblGHra5G+r4B9Nrui62D9VyRHanHUvj2xyK+rkScM1EjfakRRqME3BLFvRFnIlzVxErPawB3YSt
oQI3WNVObP3YSx4A7uEMRGudrrwetIeo8YHfIW6xKkvU9DmzejxLcsN+5fEXzhcifrWkxWMdYoyE
34d/w13NX4+NZSKKNcIw01TyUNleShmnjBswLiaqz54Z/GmyZnhmRUNzXdJu3/u5x2KqPGzivKWj
tGkV31aAvlSLr/IdlU9AnnSZvHi7AHSQZtPQAK63FfKP8dC+m+C1HnO7NXsE3NXybM3GtCmHh0W/
0r+jjOPZGRIJCmejefT/aMiomQhU9qvRwgM+5/PtLL2ATlxU5mNau/RBKkR4qAO4b34YsXecqQvp
MbQNbYMh4UQyAAbcZdE3cB7ufg0QEGzpoC4BrW3WHqN6N9t5+uws8/THRJv9b5DH7NcYqz5UdhQ8
Pg3bUDObIBZNRnLohio/pEky7RvHLjdGMoIJ18LuM2soULYWkKNs5FqftElyiTo6gi1HHPox/2Pp
LJYsR5Yg+kUyE6ZS27rMxbSRFXSLMcVf/072vNXYdNEVpSIj3I973XmZ4wyNaJXO7pMlog626gSt
etRNF7NJkyfTsLpTxY0NBWJZLnWSC4plOE6NVD82qF1/KmrS2oa4GrG0Ce0boo9KTWg/th4z9cnz
g+EaJHE87PJU1OUqqhUU6ak1GYZwzH+NykrCdehLcpUmYJZbFY/Bo2G18k+l0uLFnLt9aC+0z5eY
Dr3dbcIihzofG2m1NpvBBH3RpD3wG5PGA9v6i5qQbFEzaZQhSSi4afs2eOnxftioGpVNO3rseyIz
eEn/GMM4f/ZdHwLFtmygeRlxiExYNlUx1IgJsXB6keXtWLamG3lfztVSPuMQMp/YVfS0ctwFOoNo
P9s4HPezs1h41mpGkokXnXLLMukjWRNpQhi8VrmahnMcl2gP5kC/FobZDTdlg0wZVL6/ZwAOF7yW
XNsiY3o/p9jUReSb7AVTZBSjz949FmjhW9A33hJMp5iJ020ae3w/bdmtO2AHO89nOOf2TY1DAANs
30/erYT8sB3KCe+RZ5EI6xGsVWV9+0NaCOPmKkeJXJAplJCeRdNFc/SHoNyNnU3Php3ZehyFS3Us
ftHKdhjVWxebR+NiYCn+lYDyITcyZj0ZLQfLdEcmJZFo8J/W9enf3yB4HoV2DV9YGEF5qtIiYZuQ
O3S+FcwLNHZbI+ZvEIGRPDjunP6mXBeI3OVQvzdeMezNNhmOfqDXT1J+r+aYfHWuXzEnFHjpl7i6
Gawk9M7shP2mH88HZgTJte4W/5JYan5MW5v+z8LWdrPQvYAqUCvrFekcA8aihKPTe+ML8Or0BOV1
PgKCjMFWTwbDUwTswhmWmx14MX2XgvoqcBieWqSgMrlzrYu/gPExOkfssnSW90FlpBe7UtbOZsy/
tnm+VoQuYeZdUElGCcWOMCM0pZIA86BHGBq5tiJDGKUeBVLI/LTIjUOWO/i8G3yng4G0aFrg2P0j
BxHMXdGv0rJdE3UP9zcUGZc3ctbUHQkxOfPZf/wgXSr5Dvv/wc3F1krcYiuKGiR1EvsFRFmG9AGA
DwYazNMs4aEmyWAUxlaUkPhGDl9gRnLfEpPIfG9eTqon/KZSCLBoFvTrbqRZgHAPApGCTJ+yxdvH
ngfx2OXNurguQRkkNCAQ8iBmTE4M+91q98q0yPEJxRdx63T7aogIMoWXK22YdFRAQKXzoSCvDVVD
E2TDtnHoirdc/NPY+NNFZZFFR1DOjxS+xdaXQ7Qlmh19u/5CqCVTizCrd9SO3t4bWpxEPEir0Vvs
dx5ZsTbtIDkYzWReqzFR25ic6PVou5JsTCRnTlUxqfDJp0OKMSDlmdO8/Y4zlT1n9hB9hIr8Ny/C
7izT2GHJsIJT3CbNq/CQNxqpDTuOlh3gGNvYZzh/VwGjXwzCswfSR7e0uD2nJ3Pwh1PntxKbEYvV
3rJmeF50ABn/91my6X3XgFstq/IJgRUqobKiYq3zYZf04kODhpGe7CKGpAlZx04tr8Lv3mfK2LsF
BkzltnjpXfBLU/UQlP5eaC2fY3wNraBnlvCiqSY3uQZpH2/i1P0ww+yzasDMWH35Li3wfAjWno0F
+lLW0exPcygq5pl+/mPuZW9d439CSD8qt7x0VnIjX/21ZJ/c8t9R8P72sm5t2eMTV5UfqsiXIaOo
T4qT7yASDIfsvrTFnkM9sn9nKBsztkrUbhlMwg6Ceje50X2R8uaWboN1vX9RQcqObQY3FMfhSzYT
htHCnk+j6dWt4m+Ry2dr6b41oNpa4l03OIgxfVxl/QEJzU2M5WPJGBhAE5zI7GUxo7NulIQRpHXU
ZqgZHsIleM/VeIH3fV6akJt5uhN9c9Vm8cottci93yJGImV3iN6yqD3qDIIW9gVmXcIVoLCJtn0q
0+YahdVZKnmewxAjrMLdT0JMUMGuQnd8Z/sUFx4ZxF18mG1E7fwaNFnrzmLQQYpnOMT7JMJVhw5j
lZp0hY35qfHqP5lXPVNMYFAKprNROg92WzPXDy/6LE1RcW+xXuBV7iFPdCdBnsWsmgtjyH3Yt79K
Qu0bsvqYhDY0bNw3EDoLcpF7Gt5T6qH9rPsLj+UN4dLXxEIU1ybvlPiRRSti3Bt/p0N16mvJM+Xy
AgmWvcbq56n9mCvjYHXuwbMXFHnkEbjpE5Sf3TQSydqLEZFP/2SCIehcbOgamUmuLFBK6NwzmAeF
GtHog1tR+0ciVh7CmWYM3CZ87jzYMY0ty8Z8Tc45qKDpwUyjH8/WNsnmvaujQ5B2e6sD/l1J7Hkl
sL+W5zep2Z16Ir7vyGL0uvCmPLEymhQ1jNy2TXycKsuEIwzDIvFe4soB2D28wdYhLXu4AC+Ebixu
lWM/oZqGrkiPnBUno3GfP0jSXnT+iVdSfaIO1UNgBxMGKFNz5RN3xez53onT164cP1MdPVZFD1MR
f45dd3OE/4FV6Ni2GAwr66XL+q1he0cgmRSL9XPaFJeaKHPeesRR9ht9MCwqu55gBQSA32jkN1Gb
7mSEH9s0Lh2q/DEaH5bK2ThVu5OoESen34eddW1bj73DQHexAOW3mm3xMTX5I7feW0ahBL+PR5O0
DlvsFrZLUetdxiTfyXk+xENwM0NGx9F4H4r5fqyATPH9rl2Qe4P6AnK8gVLEnThKYvBgG/MSV+4f
aafPc0Bi8hg79zmyaN6kyARKPkRKLp47Q2rS+Wxm4+6b0mAwj9JcnwSWl3zdVPGThcYU6KWz0dm7
lglsLy5+TfxNPi4iUX02Q0y933+0lfUXmcZft+k4y/ONJCPEahU9pQJ0M4xM50nWbCtLHY+Ymoyk
jH1vE0tHRm3Zcts2zRuDu1uX1Lx73I1djt94a7a8StQdp3N8SnnGD01Rfi+c0Cozd0nr//tUg1UQ
OU8+muCWx8+F+Cvz8f3TD/Yr47M3sNyRUzoQ28O0fhuLed/5bIStkgwfy35pfQtrBvDvcvlO0Bre
4b7dzNLEDex3vCSsK5NV9H/ZH+7AEbm0BmE4ZJ/4+ZOpgy5VsxNiJDiRi8HncssJ4L7YFXZLOAg2
kKonucJxfQk3AQpxZ+JzQcFVH4YW+pZAKEOEhmQaw82xXtT8GqaJ9WC1o8TPSP9BA7Xz+iYdfzfX
0/AS5tVbYluvdmniqsKO0CJXtGoeJWAQYk4eMi1gkA0qdZnLc1cyoAsVjdmx6N8luj3l26Wzd6qi
+nXF7D8sEgUCG0KbqGOreYiVqZ5tg4bTxg1DMSG6SMY/BfFeW/5kgX4G7UbsBFivBXudso3G54rp
C0TlFPJn29jiXHR+tRkrB95EYy4bgilrYopma+/L2T74ZDzRBmGiGLToPBNXNvsmcZpd5db2TrQR
1B7l+Qd6KdGeFOpoP6NA2EWhL9ANesx7zSw9ELtVbFMh9Nt+zNAaVgyB0GG/RlKNuy6h3J/6poAI
M5Gyrmyx8RkBP8VtoFZBkGV6KlVs7aQLd3PmIrlJm1Znhv9IwZjAzTz8UMBadroj+OQGxrBJ+y5l
LU5+qUOx08VD+mx5pCTcNbgDgIA5aK5bKrRPs6WZZXhNv/Z9h+pbMDFOfMLm2NsOhIW4snDWDAwi
NOtlZL8pkUOG4j2xs3194mauVjPgmsuswYAbYcyrWKvdVE4uYlSP/hEjOtmKkc1GZiqM9tQVcAVW
WRuCxA+DOPf2iSHd/Zzjae5sqY5ThpthDBd720tbc5yN7ji7Wf4ML6lFhd+icPLH1np1oFQRZY7R
jlmdT7u1zl5SDs/EfhSH053ZvxGEbPM+VW6jc7N7J8M3ua9rd1XO+5S5J89LM1+SsKcNGMA/p01d
/6DEWEjIYlqKY6BcJKYHYx904T/RGxgrlX70I+KNlDlTcwhFdkR2iPCfWD4BcrV9bOO31Fiu2Ki4
RT5nOe08gl0pNFf1fEHof6dbhYVPK5kxffQkymltYPppezK6UYrEgNsMe8UH5v98Bz3ttOmq+6nD
cy/2Eo5O4b1a5HdPdMW74s1NCMw8kYiYhmzoXNIKCUROR/BphD4XP2p+WtyfkWMX5McRCbGC67Ax
8WmOGCYNUln5M6nYFwRGNHwEPiNhST300o5gQ85SL76D+KGxiBG6sF3Hbc57n4Bv8oKN5lckiGT+
/YO3vLWcnobTay9Ae+M3znJuvtK0Ju7pGDTvThPTWPrRxz0vyL/o/XO6ZguS3L/89YYfL4sn3R92
k3sm2/r3cWCtbe2mzr3TB1Em+bWh8y3tYNtGGUgJb8tJ5NcigNBHyGRVdPeWCg74oA/EuCPPeS3M
v5y0oK7Bzz+iururMExW6sxPAqhbJaPYcoySIEMOWN8LJsx/VA/CuHAQhYH6cIjWVq8PiVPOtWnZ
+DTVoG+KJDnwfcK5cVY4l3wx0NpEXAQw5WfkGBw2ltGIRqtJlNL8pK80txenzgMHZlg0Z/vd1NAE
sd6557SwhTtTaxXi7Js9xppvKyj0+Y9JupGehrh1u+IW4oYApce1gd2/4rKp6c8cY2hA+65/Bac2
yb5TSpA+p1amqqFhw5pC4laKHPFmLHzGnkeH7xN7/WEo26zlYyGi1JTkvgA8sl5QUrjEUJL+bBKN
SoShPaJXMoM9l1hfMhbonb6CBZYxgZg1YI1Y4KDyA2nEIxdCll8AgrPviak12DO3dYC5hl9C5tR/
Z1TE87u+zO4MZ9gHqWD+5TyX8Ywy0KMcuYaS5dlYJu5M6Ik4jhIecW4RPjdHyWKlm8/r/25e2/8J
Wbz4EleTO4xbSJ9dro3+oxwsdxffybPFrZFZgsuAlVRMoFQAgvBTuDiG/nWxkUFsqTIREiIy61+N
qTjztP3/12FluGvtgC7yA+aLo77veVSs9m8aZg8OOFxV3bqsoJ9CLUdvaU43el3pe/eoT0cLitWr
ecc0u1oOF70qSYofIhf5l3TKXqBT7waX7d38zSePBlo9/Jhq5V4MbwwA2Z49eqGz+++u06dWPx8c
NIdf2p98kxnKjT7wyLIQHGIbIpyQFFZraDb6/l/MU2b4mom8dUv7N2r3c9k2Dwa90L3LujgPRLUa
RrierRAtNptDcvn6735ZcMt43V8mmodSBbvcqA565TBrnE86mxHBjsVAEGpIe9TzIf2NZtp9sVPe
Yord8MWNnwToNxYIsv05T/BGN819n8c8y0xZ+4oZenmuu/4tjKisWdCCziA9CCmJJBoyjdSuqY1P
P+ke5jp4DXx1asNu43bBy+I2pzI0rgahvOky/p24B5aywLtWBY9ScYObTrdvOd1L368VSSpIlelX
qeGquokg6P6rR9zDuJ/E37b+Ckv73TOYyA7VK/aeHxUEhL863Vrf5tYy0vCcid7J9kQzblrFXp8j
trwOC1pxjoR9Pzj11cAIQUjaxWGzNtbLfesG91ljb9TgQvI2b5OqH0L2p3ckS54IA92gUMYLxjD5
3x1A5oDrjEd9/myiiysCiJq2f6lchpVgBHZQOHzdeMUUE1brJBHiLhqWglE/UzzycxiBg9owyLhr
SNSjV/ElE+cWxf53ItUn5rVNzfqBX+4SReiPXdAqd6rA70eP7jF2Yzqy9dFh8mblKXqY4mznOWEj
amvi+ODpZO6whI6LZporNQIt9pTYkd2689J4Z8aORrkglVP+s99F5EJxs1hVfWa+dRtSeVSttyFR
mUkaziinUqe+qWiDBMyZufrFGGyxSmJ+BrFby51TYG8FnJWRXUAj+zVQzqGQjH+6ICLVGXZMaD+H
AUKqJmMzgkqLl0d8X2cOE8e6fQ5bIJBuDnHUF3lFbKzHiZyfAmX8STErrQnvZr1udNMyJnOaGjJJ
p1M9tbs5Ra9cuvIrzMmDHcfix8A3pL9tJsODGmyTGA1N5mKr2P91oEei0b5C1tl3EsHfnJsPKbUG
rQVj3c7GGUg9QVLOWwnBpDHc51Shmx4ZqDGGNPG5oU06WANKH29+94lt/nfkYlintXmPUHvX6eez
ic4ROaZYcIe1/vOhBZgc/FWTpy9+giR0Vs9WnEL65e5IBMPeNL2FiIP7xvglJotkB7StvfPuDOG2
6tUB7BmGNwJQzVZgE8L10fCCA8irIDo6XvE8S+MtLIpNLPXHCI4zti2gRfHOC5vdpCgIQh43fUCZ
bdzcLr1afrRD+Hb1mXJ6AYxPv7xf0mqPUeriSP+6eNPBg/Aoe3lm/3Rfy0oDaT5VbBxNeL4+WaMx
W+868jYm45wlrvd9Xe5z4Xy5ufGCyuC3Mb01gzm9lz0ypduLrL+44nWBdxdhESgF0zZoG94gtlOe
bOspL7Cj9SvbAd1dLYfab/9S7m5qisW2Q5yqAGfXOqqCez3sqNNkedGTmdW/Cx6PYB6SZl8xCAcP
5n2PQXm0B3KXalrPXpd8jDZyY5iFdBzNtUGdnUve4YPCH00b/1sYLBcoCK0Uvl+AfRFKs2sOTM5G
e+eZ5hVUDM260DxNhWCCBOE7HuqTHbCd9HVmGvJA/dkldWE4Gqu+lOxDCHcDangG90mfZEAYZd0q
FAN3plrWrjs/eAFqsqgZEYb4KVyFpn4uDDpvhUvqMjGSNA1no78v3Xhft8HVzmoWF1pnDbp2SCcD
dkYMBXFAr9GbghstrP1EYzIggYR4oPq9EgBEceHtMrdDrgARNaaZOxTRxjec+8pAvMOd4yWI75Ta
0TsF3zddvTn9qMv8ObFoV6rs5uUV8RJOTq6rdP75zttVb1b7PFmYwnOeesKTZvTGdY5+9pKXHRr/
5nNKmYcsHjpCL/jAFkYXEjPZUDxG/UMbWHSkYJKnM1D/wj1IVx1ynJPl0Kza+lGlUDX5807/Xhj2
Olf1Qcpn8oVxct0pVs9qvp9bTKBo7oTZXOs4RRNb7/Rd0poeY470BEJuppJQwae+GCF0scZUZ327
GITedDw+BphWiRMorcTbUnAlHOzxIt6YEh+Z35+J68bWR6IAj9vQMXsYA0TJf1Vq3PJqfFIz8WHi
xQ/rrT6NFeEW/cKuwe3wQmdYOj2P2M5ok+M9r5acSTsRR+jNB2HeUt7UtRUdXXEpqv5aE+zQ0BJy
OnolmvMTMBDIW9IQ+Ihm2r6hztv0lQnFAGyOheI9jPN1Kej+DN2FbvjZr8dTWF9xj55Chp9OO551
jhz17Iw4hra5ZD/lGWpjxszXugsP3FWC1sz9ZGNMIA9YrJIFZheZU3emzRCLl0UUdFfJElc38DQi
dNc1nSvkC23+WMQSYEzxWZeIezVVM1yeNAQzYY21VXW2rOLIMPzDHpZ7uYyPETqaqda0Huu7oEgK
Z+/IVOvEe22VpT16mR5eRkD2ToZe7qJTt2czvxDee46UfY1tfLOMUJLa4CXFW0gPMIgXc8liq5un
tJvewXK+DZ35ThMIFQPaEON1jshcn9HWQJzzWFANcF4juion6O6HrriG+nFgBrSp8uyhnB69jFGg
au6cmnyl1IP7IO+IGaGLjcmliDd42VGM/El79rRYppZePswTVppG385DIV/UQOMJo2WM6hUFLO2g
AItVw3w1JUXNC8NNhLzVnasEOTw0DWSL+sS31Cc0qCH+2PRauNuyMGXi/tXFAKmdGNirew2GciPI
4B5GMDKG+UQ2707VOnZ7ofLGUxqOxzZ2Xyv4ovPgQgd+9G0b5Fy17fNHBw5gADHFplNfwMIl1/EZ
2u59grMssI1tFZRblB90wslATXwIGHpXglueyxPinYDj+TQ4Nl23hG30F3fdoeza+E4/NjGIgymd
r1kNI4uXZli+TvYbDDK2HYelI6FsXnbkVD33nbE1J/SDhUUuI4pCjltXGgZ1V8/bsyUIYPo3lvW/
ECDdhZOzUwxxXVaBImBQV1x4p6679luSvgEpDpAWvno+Yrx81wWOGR6jktIgt4O9PhLTC+/G+TXK
vF2D7AdZIHUK/D9R7W2HVkvo7HmP/CP3kcL+6E3LMR0KdN7WcQBETU0+XrQYS5/nkVrG6rLNwG0X
ICi6Y3pNfFWBJgcPU+Jvcw4fixu9Tn5jZdOkZF7RIKzAQTpRnXI/lhwzdy/o5MO/kzvEuxrUSYXE
3mO7gUnRXEfLd9EEn2AmJKowBvE4VCv3OfGtbVpU7zVKgB6pj81qhz6EQDSSNWr4rQtyWfk1Zw11
YqzQjXVv3NGK9zA96aN+H9vkZ9ixtdaLTc6am2lr7kxRb0OTkbRXrQoPljAzikwIxyizLBbLeIoe
HJQdlBDjC5ND7fC901fHIYPVHi9R6t4JoOIVGq2kkfcixMhBHncuJh2aR6BBhikWmT/i54KpP64X
qCgmCvJ8MX/8UmyxLUigToz/SkMQUzFq82OuozHKHTsb8nQdptJGSCVLgNCLzZCB1uw+NoxXaOC/
air/pm6ZkP8h1A74+WZech4tmu1pwKMbQLaThxF8Vu7kf/oOtKXMC9jd473jij8k9bGlNCUaimZj
lKBX2aclcvjmKj1GMaSgoWBzG7k426acDpllKbpQTnVAVnjBj7yRWP3grBjI4YAyxTYCrHFSNBVx
cgTRb1QimUg4S2AdDrlRfLsCVoX0wr2vmHqzX593IIUQrIe3gHCjtR1U382CR90lrALqhUk7uXvM
g/EWQorfNHrk1HiPZJjv/Xw8ZSn55Z6RhISRoyLKIzY4yt/jan7zovSc4Q8CRUij0pvrHd33D9h/
r6PZuixbZsPLZP7NhvHBGH3kPuqZ3HcQOaCoGXz5e9yO60qZL02IiLEd8tNoZIRfJBfhms96OWWy
8FH20cZq3C1aS07GcHKy6A1T17Emg9iPiks3AoTpmDRbCcnUVfvhtOqDSf0uSbO9snqxyhkt1qIj
qIICmVojPGlOms82yG0paavyoW7Cld3YECuZgFeKTdTQOVcckVCGFgtyUXBaEhZ//FjIlyH6hfs6
aw50uplpWNQVyVZYGTHpcj/I6GqX4mPQLp8KKexdAxd6bXrWgCUDtkhuEwigVXqBsxlkBsOODaYd
9hIpV7vAefAArEblVWC9GMIBnpccxaplZxQ3wKl6rofrQUSknjQK+yNJTCTlImBcrsTTAuU6szqW
DYsM+8Drz00sYeoEQBKdVT77zzbuamuUf0uiYbugJ/XR+6n75WDM9tVDhZRa0btn549ZHpRgSJyf
PIac05rNxQnjjceezh3lGpj7a9woSpSpdKGz5b+wDNTZypZvGbLNztoALWDakNjrlydq4JUdFK+e
NIhwhXSXZwRKIh1mk03jKzH/miauSPQhHET0xyQHaQz6ZgVW4rFmfqUSmOlgAgLBLUjqzBsZsh+L
50z7uCT9Lhm9b8ectnFEX5M++bBuagD0DYUxcwG1ttpM3o3KfZQIRtbL5DPXi07coyDY7AemOUCW
k/pkdg2rCL3xc2kCBRrq7iexG7mL2eAuPm34jkmcD/eLlnkzGVvQMJtgaobTIoy1biEw71+Nmvli
d941KNVxLJZL385PLiu7FzQ3WaN7GNggIVFcxS0a3ACixWhWT2Mk9WtReZi4MsLZveSzD/pP+LN7
F6CJwcsVVhB82iG79q598mBz0WEkmS9Rn16GxbEn/4EQqJ4wVqm6X7sj3o0tVs67PrD8XRek+wiD
Z5IUgJvARXeRI9eOBY5ggackjZcOjwJKiLjadVpMPhH7cKfKFniCVOeS6rnHjBxU4mrSV0Vle8zC
5JSy3lWSMNUgHN9Cslvzvju1bfG38jDhprTZKZGt21gxvKSartP6pWh5qkbc7jUztbmq9iGd5g1J
kilJnRMQFh6uOZmJdUra+zL3MItjDhbxV1bnDwkXlYY3WzALB5I3dsy1zOnN9UH5RjykvGApuQhT
F24E9YcYtqWNzyMziHNlM9Jz4l+DAjbNs4s94dZnM2rmvN+QEx0ZZZJYXPeUqq4CXGwp8hRE56A5
mZ7ElD+EmBXdTCF7sOE4uwtadKIa9dkdyvy3c6M/sSNeE0omKoaGt5RRsOrXRuyzg2EoV3Y3a+ie
sScDlesxxM3PdpbfkkpcIoFTksK3KT1inNxnzUCdUv9VH4FHK9sCI+Y0ONMh7mkMLFouWuTujsSO
k4D8xUZ/jceAei88JV77pUuYSOTHGnhmgXrAKQQ6uGyvi0v+NE7nHd6OTdGHm7i2V3pzrJ+LUHd3
0AXGldgT97FxASpbSb+aMAfyefITeWanIZYXF5G11v1i3jNAmw9DAYgE+YWaiEc2SWXNmEDJLrZW
mc0aOvOYixJuLAtB3LNfYs+w4GjALfVoxDZsd+bFKn7XJbJjuNimBa+6GSV6jnQB0xP0Y/057BEA
XOeh1SOdsxZgshi+6RpfpVfHeK0i4vbwD+4LkFbaUSHL4tJATzqNlXg0m7xkc9wAr5xuVC9yHOkd
oWK3nd+U2gKL0TNwqDN1oxdVm3B0ttDdVzboaa9w9yXtHJtN7JI142/ALnyEljWPvF9kk+z7mOK/
7jZm+xv3DfSvnrlysA+T4GC54xY4RS6Rz40ORmPBdqNWJvtPd9VY9XGWIMm7N13hUrzD5tJVVQw/
L3uwxuhDhM7W4d9L+JdO2K0WNmijyZ6VMYkw4E2VacRKhu9D7wejXG7cdDiUtrkpx+YjsDGasVPp
gvlW9bA9+O2tV1K2o5FeBtQ5zsoK6l83gWqn91GtpC7TfYiEYjXHZcDtHv1OMnnogk9dY9qUZw0G
A/ru4CjeMBrxHRwJe6uJHSqT2Ecf/0zUouutmnMwmX/5GlEBNjfb0NRAkx0gKCYrRy4gNoXgWHiA
QU5Re9ldsqkrb13wh/RvZJE5zqzoAy2B1GTSZ7FrKVh1hrq4KjPgvhpuiHCKVaJQl2hyRmiHDLOn
0sft4b4GJJ3dGZqhKhdgoRXlnTRw/tbEayHXqx13Wy7WvjPUeY7GdRZhkmd3xl4l2S9TzdRYG41l
fJi65EKf8xkPEbxD9W9XrrdsmMCvM9ulqOZdXqf89OJcPXM4EyuyhgVxpd3/KVJ8AewVW+ttgXvh
+6BWrWyr7+tierS5tdtKor8xD2qe6O94D1YW3vdQRuhrmVa9FrG1S+0pu4OHdFXYJ/xhuHoDaIQY
FWxMn2hE2a3vKGbydyagSyAWFMYmCznFSU/clAWGoAiYAzBHKChg+vLbS51zLb1Xb0p2GM0Oue0/
0BelKE7EY9plF9B7L8CBNl5TvHaACYtYHRQAMb2ODGG+h4P3W1TqwczKJ54lXuohMWCjsU3N5ge+
17eweS44LPguK160a762QmyxKRGYA7hF6PhnTJyNUt4xRevAvtfvMNF0HBCBKorioie/h7jpI48E
zf0OgVDk0pDGG65XlQGB7rb3/iWg9o+L5MlqubNS07lhHaUZxwOoOzKLXe86VoZIGOcqdm/0VagE
1N4txo+uGz7GpD/zUn3XHRqDM6hctckpbl0RHB1/PKE/+Bvn3PmWkZ1KDyYISNrtolJB0Ge2ahds
8xx7L/GnFr73J5lqdI5t8RPbzMC9mCz1cOkBk7p2smE+jDuueQilwYYejGiTJL99TwctMFmiCHxB
40S2AKtiRcWScyUXFl8zJzMSCh8xrxtVcusAzfr2qYswF+P/rDZW765bq/qDRY1nEvjuoJKzdIoz
8qSUcpARHLsd9mXhBPbDV39Sl3LG1fpKkHPYmKJ+WPeeoPkEorZ8i8waby6jD9rGA1fJV2TY+DJY
lUqbagYSXxNqitgfthY7XsmLzkuTXVgEh5ajslgVRNmefAvQjysBM4cAsrh7RgU1sXTaS56kP7HA
mO8P9i8mkl3E0mj39B/H6BvdwH7MnAtF+YpLwJCFKAmWbqOp35XqETti46DyzqeBBne4FW63pSF/
0KctQGV8V4bW1rTcP0MZUBB4LtFLeCPd4Z7h2k23ufRrL2PzWbLyJirchDnqAMFgKsHRY/Lp9Xkw
R8x0nUfOjYuQtRaasZJvg2Z+DOLqlNcepm56pVG387Lg3tIeUplAj3X6c+woQMOzoGwsL6PZw9Mz
drEzoKpxV4VVhWuEqGw+02VVl0yTxoFwBii/ABpD03sz3PZLd+mzxGeva63sYrrImKDc0Ul/2ibB
kgeBiIWyCttvURTPBM/7d0sHet4eN7Ml3zMagk6I5M1Hp8uIAb4Wn30whlXXpD/6LWv03gf3/RqZ
xd1S4ovkOdXjA2dwd33vI0gZAA11yOACwn8d/YKZlpM5GO8p0WB+nJ2pH4F6gvu1YkHzGWrg2ADu
IuBwp3M4yhoRJdWjSdsuZ1szWeHRnVAE8Hq19D6A7jpeGx//AHy3bwjadJdpWqrO3vuzoEUwAKvr
7BHDOQV3UnqAsBkVNDLbOH3z10cgw1vyEVfPRn88N5yRSxlouwBDr5qqPPRz8mtU6LZ4Taom+xoc
umHWxFmxW/PdUOIayeWUtzW9P2Skmbw2PP10IRj4Ora7q7FA6A6HR3cjJ8DgTo3Wh8mOP6URhJDn
RMYbI9/yYYoRreC8WMcTON06BiimgFPbZOduK4kby0obAoOmrUrHJ0xjH7qZ6NS2od8BnWseTcO8
j0p/W7UNZQa6HaW7dWO2HvNgFzjjo4W3Pu3mL9mlP0E1fOl5G0SNBzGPR+kPT2DVDile7irIdzi/
JgAf9R7ttZamA8IIMFrITbVARYt5nQb9yUmzkxrzLU6fBOYhvlt5aM32DfHYnoA7jJo2yT9OazyU
ZXeftt6jXnwCXis8EafBCTZ5JyGVm8Qc5ewTM3f6y4702S9sqHEMElkx9TMpWFz8yLy5Y43tvwSt
kdsiWRvLfGy6r8UBrDc9joTicnKpr4X9MkpWp/QrjQA7xCPzSKMJMF0i12AFtISuNUZwxSY0VEjF
c/1g+TrKZIyRWzj/o+kslmNnmi36RIoQw9TN4Ca3caIwHIuxSvj0d5W//04OtNuCwqzMDSOYRbgx
8MAOjWZeVQuYUu4GMT6pUdAo8F0NtYVw33nOgpvnRbuU5SStfkXv3nG4XCENRxE8CFcz4YIbpjvR
Fhc7yF8bvfSW0g9u09zvpazPEw6QHKkGsqnT45i0u7E3DU4hwdIKiV3xQZoe8IA+taJ6M4xvX8yP
8ZC/z+Q0SmSlMiripo/kufFWz9Ag3GhfVpyMQu8dVjFS0iUhmGvZoD8MXFk7tDFVBZpYJYQu7Obj
FgIJteHyEfH/5z7rt1MHbo9yQNhM16H2j2HdX0EJzBgXiHnYdX3gLJEXe2g7wievAGtkVKd0yh7j
CBHY9stks2jaWxi5wOl6/bHCYiP0k1XeGAe3C5+m1tmMbsiBSaz60NkM+nDhJLGjMSGJdBfLHF+b
Ntv0NW7gZr6tId87zvDuO/MKVurF1Mdfa9KvNiTqeiZ+sa3oFyu4EjgETox2cBoHqm1tiM9msIxS
78DTDJhmg3aYGOxAI/yE3DmgGSHtTQ/9J2IlDMrxUzeaEjx79d5QVpT68Cp07V82srj1eXyUwHdq
yAsPE/ks4PSn0mS1ISv2rKfFMZXi7CCLADEEnTgkK3zL2Os0WlkDGOuTU+41j+Fcrdvcv02xdQds
B4xi+pmq/BpFKCSGza5NA6I6+x8ce3QWbI5OdmmssHUkvHWsx0BWe3Cl18iZnlML7hnxYtChamXV
L5ONthyHfbBItkhH7AWSeKUAVy3YI6ybSP7SCRaAnEzT9qXZH50iIBsgotvUZcqrQxRnkbnmPu/w
SRAg1FoCS6dq7wIsdRHiOu55f9Yfj02I+SAokM7OXvxUQ6FsnpaeFheLyh8P3oQP3FyA31UXYGU9
VG6hlAaaIyndid9qtvUEMNh3AM7tE33YNm2Cc0MerlKtQ/UT2IAYz34oUYqRwOOQ4WxMdBmhLQ9Q
7cdkWbWW4qgHz445fmZRd5+n7uS1yUvXiUth+RfEooOH2p6O5dCeRsXmiNEdj/PNEDdoJJIvLjPU
Gof4A66tSX4lZHVJXv1kvNXS/1fX3TIWKn2cwao2I5usKL26rDLg9yNuA7UsKeml7DB56n+U47SO
cxCyiFiLIjnY+UwWEj5bPZ/TEOsuZfnuex82OlKWXa+J1jbVjMS4qWvKKqHcYtOxGSnZLvRiPjG4
sBsBvAU4aGS4pRyXSpUwdm3whdFWG8uDoc17IyeDoHVi3UeptcqnoMKctttw+Fh7o7Ni8AwPlW4d
xWBGR1a3N88oobaPnNW04RwhaqxF7QHy89Jo9H0LtizV1IE8zAhHiuhkzMwo1XBQ4hdqdsEWUIJi
L8K3jkUMn5OLDzbo6l48tW5w90txsYS9jxLvmbNYdLGLdEaYsF47oftkwCiEpX7ou+h7auX3PDgu
QAv/qTSg2JnWlz3iW+FqP9RGDykCszRP8jjH4aEYHORJEWFRS6oE4XBqQtRiEwNuuIMrG0Tz5l3O
896asm45S4HZmS9OKMOsTd3YId9Qb+bS3RpsTN0MarxHPClHcKdmme+sow9uZq6SZN2002s+ps+D
neG5Oc17O9QWIdLh94Ks32KWZPsR/DTQYrY3kSUCCh+IHaEq/DMSIbPXEVcBAoyt+WMqvX9pjpJy
bOs/LZIXTu2dA80+S1a2IEN1MUzfQXbfqgJMSg3gDCkCqAg9vr3UwsC2hC9iFo+BmezT3MJqc6gv
RYOJcqPJlzTp9i3YJDVRO8c5JJnzK2s06CMnRsoy7SATOHsxAfSH8A47GAXygkFm9+rUjh1XkBBw
KdBV1Ckwo43OlN9qWxdYT9k6h8kNNqYAmNLq3cKorG2JiI8xsOogYLBN5Uy4DTV7Aedt35F+KqP8
xSvxM7QNykOAzqQrj7L3lHdXd6/T6iW3KtR6p6fU6q9pkB9RcJGgLLMAEp6h7ybEnqHuwqbWwPrl
+VvuuetOiHuYAmBxu6dITsVWAT5GMz8KhuVD57r/hmj+DmVxqXxj6xjyPrAQuCE6l0JfQRx98bvh
4AbaXRQe/mjDUTgOZjPWp59mYCUgHbcICETeRrgSGwX3WYflqZTHjphF41FEZUaCgI/ql1H3XjTD
Qyy5+InictvD47T7ccXishBMnQmFRzLB7u/IsGlkvDcyvAgRfVkWdT+BsXVRYbTRIAfW5SyqJgGP
BOapiCntmkgpgYqJFAK95FwysFyPsf7budGy1BycoE30PCoN6ZVEQzWhqb+srnNQZTUu1HfROcnt
hT0YNpGEfS89jhtBjXUbdL7CTgxUda3n0g1WWUbmBYoMGCATNZ7ymlQ2BSBWqBjfOHdC6j42xGXS
fXsRmNYGXuFumhQ5N9Q5SCKWgwfosYy9V2oP+KukMI4s+dJId9tEJGbDuAKN6l9EO5jgSp31JFq0
g4eaEoX71E8BOXXRIxDZochdHuGPziuLVEzbjcBxjPVo6GAnx9epz++zGQQPPWhwYWI/ogaD0Wg7
zUyvBI3/ZJDvxzr98AwEmPUAKptxzovk2JdkxvzpLEIqV3NzLTRv5bfDcTSdd+Sdd23dXC2X00vn
IGyQfQ6h1pH1t55AMzAY3P7LrNzfyA9OgEvxnM/Sg2/kSwu29Ibc8rUOylOH4ShbSHlpFYw+N0na
wKlgnqDhkCePyQhJlOiJuHxaewMY5lpE4JXrHjky31/HUIdJKHwXcCJ8y7qJofeWqIuvGRy3thk3
XgbmAZu6KDM+UNU4IO4rkEQtd15QXDN/eDXA/bl9urMy4HAQsxComfZG0Kxrp0FZvYlvST3yWgmI
OZNCTW0Sxtf7wYR/pJAclbxrGeDYiTNK71LFTAPO2J4QJyQRjnGQX52i2qddvkuScq/eRzV9BZ4H
WOcPLLGTkUVPYSufsWQn4YYvIk8HGm4bD/4P2BoDOED1CD/g1yPUSrTyjAHwl7oAWZu9URf7sRM/
cACxMyDZhagW0bSVl9csMDdTUZ4VXJUS+zM42HuDpwVFYbxmee1GNhzrMc2jNl/UPooupWp/k2SO
QDlh0iXNzX1Ueza1h3/NSNWsc/MAtSG2onHa2kAxmyw/9lhMIDpxydJiD/HskBjufeaYZBbuzg/q
i5Nnb9FI6s2wfGMJkgApg7GzUbxtFWRqr80Ux0jBMwfCOdxg2LEtoMKA/x1JwiUejAI0+UpyaIX4
mNEHIrn6xXxYddCe8cEl7BmzTZzOx9qxDurfbJv/JrfDdrVeZblYQA77AbF2DgCF9kF7ylLrN8ox
cbF0L3luyl5sWNZuqNdNSxkZrzWKg++GXzuYvjn9Msr6tzlIFKPjjLcJbFgvFDhQA2pEtM0PtX0B
bCGje7NBPA6EU9Di7Z8cGx+V/EiSeutlWDDDubW0YjPWRMthu8liHmDSH7Oe87JAS0vPDmaCQrfZ
P9plcTGtHOp8teHC60DOUMLjjd83F003troSW4PfuJQeTFaE+xFBHUGnJ9mhLynDO5H5RlDzi+ED
6hAovTbuGXkHXApGKAZgU8lWTF+WIIhnNfo0S/Jk+LJYQAGys2b47yAef+2aTTeiglNo48JkpAJz
PY6Dvyni+GPWtK1BWjFMo72f5Y9jWh0iaJjUjNbqrimwdcNxVp0A5O6XuzSaTv7oPabD+CXRNUAb
Nl2pCxRedqmNgWpH/m0y/K0mQUm0wGS4NK9UZRUxlOqtXsALKp/HjrkWli1oBqBJDz3uMQ9Q0R+c
NliPXXKdhH/I2Q8Su1PKviTT/O43GxzxXhrdRevMnSSTChUaqTgTQCQaHRQ9cv/byEo4mtNeyxuG
Xozkm+2mt2yYg7XqvAI6SocPWp9lbPmx+WSRWChitKubcY8ISrIZ3PJfnSKqgjhsZ+RXOc361h3T
r5FpRuJ4wfxfz5m97pIuedRc4WBQVn8SwmJKJhE0aD2KT2aFgGD6MUZI8Xip3IEd2emQl9ltqvQ2
geKgB4slLP5l6jkIUbEVAMq7BYnzOUec9w3P+KnaeRuB0aPGQnJwru0CDiwiXCWFBR8GIOISSE0A
UhxKFMUkOYCHEpCeHgVbM0cRoYu0fUSZHUD9cKys6s4J0NjkVYr/snp/dZ0aXvqCouGFRCD3iMQ9
iL3jSEEcK+egXQ0NqjuixtO8nU8uZGRMz/+h5hVutJiaEDnidG2jprrIC9xlTL36zkcLHee2fWwT
vPgyZyFn0rgZQivk9YCvtYkXAvfpG+wj0CILNcjCs6oWFwH8LmJ5UL+odkCeBKRZF5PYVyV2Yzmx
ExtqG68B2KFVlZGHTtqeerbepy3ehhEi/G1BONPIFP/syfwKPfweUATqnrrQxpG9cjnbEyCK1yRr
lPx7So2yBf299HVzxIyIrRVYnaiLK7jefGUE1htUXg6S3my9C0cnZ2LqSNHpU3sRZLE2vpUN8MHT
YIWlE9tZmI4oYjTJE24l7aGcS3YxJwjWdoT2mCc7oOh9hBsZJ5VNr0Nn7HQ9OnDcH47lrIXApypy
Pw70z2og64yuSrrth9I6xEgIEhxV5jqMbcpWJfEZGenMtm/F4BUFprZDc5emJxehgfZ0ZkQfldTM
VVuReQma7ORDRri5RUwiu3TcDCY/MKvBGS/eqHUbfWiRize8fM1pDtGIKQJ4MSDIOFNbwtZpErik
687KzXrEIGhc4A9+umRAYPFN0fPcRiaTjoAO6C8wOZwqEAso/ezRbdxwUSpTaVJ/1jKJ0GWe56zb
JlgjLfM4QNZdh2oQxBaVVdIFV1GW+CQaBoeAdEhvbh57aA+O1R7ZtgRVgmLYzraE0GqE9lMrqVpn
RdLccNqzUFoBJaHPMGZlSEHfmof+IrPSX5BWqBeTjsgD2w7FbtOs1+kow4tnde06NabiSRp9cHO0
4hfpl3+hSTMUZUD7RqLGjRqgQYQ20bqrzAI+okQ8wkxCqoMYWKGKC4VAFgOlhF72W7NI7INZd9F2
DjL3IHozPQ6FHsByctNF1JXGssBUci3HITkmPqTCairjFwmdd9uWHnQBtwNpXcM3syeC3LFPu29y
vtMxtR1zRwhLFGkNyMoZNtUhe0xXyCagYesnw9YD3fiQT1P7WIj+zQnJe4ABLHeUpTin1yVMwxIf
EZ29ZWnpDQBhSLI7zHLSTTNEErFfAf+2xp9EWo2OVkeUw5gT+sHpQvMpcObshVMb1A2qfAhU6D0V
kRJYvyGgr1QVIOoACjG6kC2ywl3sAKyfkRmQVJpHTdMOVSSIA8sxPUs4pg9Rhee4jlj1Sxo21nNe
6U0KSjJIUehjOWXdKPeoY3Ek6SDHXpsBN56FBcDxTeixWHAKehDODOYeMDXnigazs7EUYtuP0x4m
4TmuKjD+OD5lNoKMslnbACLzIgWvYLKTZjZKyeRjXk1jvORFAzc7JXVszJsJU1itpjTT684pQr0M
dUzv2y28jRYB9sKZNSPg6e0Wc8SSQBobZBt74iFJt2wTV9kEb7PM35seVYe5Io8gPdA3IC0QDWzL
70DWv4k7A3XEADnzRygQ4LdIX1HjYNvVfBypGv3dykNexcHcdyYBIOr+EUujjU3OmNPaLe2mdw8S
qstqGkTtzTeqlenk+76B9u/QkJ0XriUYKD+GDIrVpF93vzKJr2mbHfUhe0ag602G3hsCfzBXvHCD
XC+0JftqCCyJB7vAIXFaIdF1NOvpinbUs+2QzcqzdRs0+1F379Mot24RvcYg/j2zWVZG99KMyH4P
ZAK9Ur/FFLto5lhbVYYq+iDL2TvmtRQeJ/eRLbEkk/gA+RSfvAYOXpI278lErKODbAw6bVU4DQAL
FE7+oa0HmD+H2Wv4BqZKGcyxqIsBaqDjbApQRw6Fi7DRbrJxn4K6evHz4NCU8CV1vf+YGrg0Q/TR
G5QmbertI6xuzDqxEi2dwxyFlBVzIIYtukEP4+AQg8tmYVYtotwKbx+8Jk1/8yPtWaTG81T1OCKm
j5ZsL65EUK2rSXWijwX5EI/RyYAmAT0Uf4mAQg54kHZA7Q8LGGw69ZU/f1rZvHPbmZ3NfMpjc42Q
CfgdtpsiJsuVFY+4a2H5CczQCaxnXvSbgO15VsW4WIMb59cXlxajjmTcSwpHK1SZcrR1w/2sQUNo
VQIHXjJuTDl2wTwQR9bEXJHsJmHoPudkel0PjwxdcBC2vjj9mNtKGvewcwTrTnovMxS+R8jIS3sc
l1NZpkvyLUhr1Na5pnKbVBN5PpJLVOXg6fbmrYQCg3JX2GJ/gmruSJZGQ/EIq7HfdirWfsjx2ihM
wHPcPK8S/UE0SAKrI7iZ+eQSyG8JwopmHI9KRUEpemw6F0xyAWS1jmFRxs9Vxrqj3BjZrxaNh/25
WcJyqZ7jpLog65k9mJ7x7trsRShbwJxvI2up1M7rmnJfNjLayqa+SL947mOElXMXGk5WoV0Zeg50
CffT0EsMGBoIAzq0MCW34gE3ADK6Sgywz2Q4SG6cRk/jcAkJNDR3gxcsGIBvKjEeT/bJGWyioTE+
mMAtZAIONx/nHrIXmj6aFdebzNEAuUesYKWOMRni+qPPq1g2zNjC/JzFZ5dOw0EfbPGacaK0nGGj
1M5U6pWo6jToIzjUYr7lUZYsJnh6q5ilMHEhGksUTxPThXmqoWYmzXzJWc8gLZa4q2IUHeq4Joe3
bHh3fQGjLAPfN7jyYxYoyWY2zOJeWYNl5Mpa0T01rOQgLjny2VwtvPldRKwQthD0WKNMAFTA0z8M
LbDBkFGYg0F3MuOJopLvFKsCnMmcjmgogj0AiY2oHxM02nm9D69MDXd7CN/JTRDZywvIw31B4mIX
ZWgfqxa2jWlhUbko9faA9tK5KSUmx9layGk1GtbRy7t30GgsHgOMl7B1kUH6iZFyEQlmUdbwlcUd
1cbiQNe8Ci1CPp2wyARuLn1kE0Wh6gTde5hMvxjHxeym/pnV8uJM+haz498mQ+BGwsHFc+anBF5c
dhoSzd04U7cCJ5ZyfGm04DXSoq8prpexbj5l7YQvinambvHkDXKfmlNH9j8ZlrWNgAg5x6VdWIuA
FGzV5Hc7Hm7kK8H+VS+hImtU+WkS0cHx3S9k/ZYmYDPgf82bm+uHFP0Xv5jIIKH1NPtPaAw8CmoG
XhZsEAm+dQJDcHISS7U39PDXzLwlreEV7baRBIpha7x3Dnxv4vcdcRngHNhmK08Bj+JZP0V1W+CM
zLfbdFvHtViqPiI0fwFhfdOsaWkY84tGsX/s0CEbLeecKBy1Y4hjFJb3aG5ugRe/db11d8buUHrF
sSDN5s8ZSzu0GtaLErNT6KFbYuNL7PgHU2qLOZuhPLAdNnCRmNWrUIa8rNq8ZXBR849FD0AGm+QU
v1HSubWRo9SLgyuopFfbwnOZxC4aZfpa9qClZH+BvPWv6baZq301bDuRU1JYZWqUaOJ8Iu3Pz/Bd
8lFVlqCdeMb//pIBokzVCxzJWzVPt6mmajqHbbco3RRIAIe/gwPSQM03rlAVWFBzWi5BHlv+d4No
Xq5jXEsBagJi1DKVOoNSIrs3ajDxk/owSetDr13HHGt13gwH3rH9wgTDg9mOGWfinCTyhtk/5VjC
LXzUWvkLiQz1P2uQRzXSRmDaErQbTw2JdJ1Bj+rbr6jolkrGxi6jg10GD8UEuvpmBJ+Jlq2C6cqb
lyE7nv/5v4vTDg5ZHQ4mpBdBLn/9rzGozoMdIGTMblwDRwKtfIGZp7SzUYheq7kZy1dT1Q4zUgTX
luiGq2bk//lrRPUwLX/4kY2AmKjTVW4MT7zfjMwANIuWXB1f81nX+YuEMgNkTYxfT2C8uy3folss
sBPM5pQO4zN15ZJEc1EibvjFYxOLksrlucM8eOQxq3p6J1WPwuNpDi5WhieRuZV+BWpxqxp3RIg8
1I/8TxfBPy8EwlVrCENcPBu1F16EftCsMzsV5cXrMP00VfX/44IPXESAeNbSipZh+xH5kgM2kho+
ZLc3buQSh/3vKbkknSKCMxanmfHi1djD+oToSEz816HQBgr3h2+r///X9TR87E0b9RfjnNuNUJIY
McXUPEzljfacB+RL07vqF+7fQiI0XjonfVPtwhdHVmOLsgVvSs1j5fTP9JJHXpCWsng5teUrAlOp
WmWsoKGylfTTWf06HRw1asz911JqLtAD//2HcarVJ/7duc1B9boBIaT1n6RjbvhUI0FvdZ9u1yvY
9DaTZ2d+Vrd13HTPnYbwOiAlwje5PK/KY6jhpiah+kw+c2/uRcPyJ2/fua98ZQLqQM9roDz51kAu
qfPGJ75B9SujDtlWZNaztTuOT7xQHAUbIx3Uqyfo0Feo3/NpObs79XJcQO3+CTldfptCsXoxNLw2
6rYsG+omrTA56q6z3Fz38lqj+BpgjwAVSM1b1Wz8sLeSpYshLJ3KwPdSG8lmOr6E/ggALP9uWJUZ
QUUzvNL73IOxJoG529ojT1N3PwI1EB/ZkkcrOZqBkq3EjXjA74eepkcTLoNl2kKwcjjO0ctO5Uid
mAeYqzNix8tsDhG5dzZ/DxL1lwiqSJV8iDTZG6ygyfAUNQiHEx5C/Qy/p2FteS8eFnQ0LoOAxiW3
zb2R1IcjhV+P92KSr8yEGhTJ3K56JXXoPSesM6oHaU7egt9kPPP+JEH3av8CF8dgUTsovxb42dZi
QHgOwQLLjrq9Wl/4RV6AP2mtgWliDWz5cl062S4PfvrxUeueuabqBq5iFP/1TUdJDSEOWr/9qNxP
OQXbHpyu9xJTWlHDRvVnzHk5NW4R4GwITBh4Jygy8rl6Ja3td6pA+r8n0MKFVWagsfEExAbKmRZV
iNZI+QQ6fIzQSTReXBAp6or8HJDTMpiSg/q6WpFQUxoJndnuGKNo1qrRC+4lK8HC33hqOVi7Tmfm
z2R7Ic91g3X2wANZzYx9F4Jb69KmwF4ROfow57IT56ohrf4W7O6FFMYDmzVnWSQ+GIIWuGLXv+OZ
/YDFeMKzQjoHVA8KQonLUMhgBtAlXY5lfcXIaQ+JSfnfKJaY5y1FuoV7iOpsSr78S+qntLIxgSYb
z/Sng9RfZrnNwmLjju0DY4ZHVXOjK/56K6AyJEbxN+n/mzRq16HnWd34VjQNuNP5a7XsqYWjwFHd
JxxhrmYJhVXkUehONZdRb2pq1KTJ8+Qd5l5oLMaNCrnHTTYcVUvSOWrY+9aZGaICoZCDO/9kgHIN
R+wZuXEeLGz9oKfUg6eniWM4D8FcUEOKRQNjADVrmCb8n10tJzDrccSsLVBk1pmXDfiT0xvcTfXq
2kwRujklNiqZjGpbXEYF0GpOPA8fDJP1miMjqXMWQkl74yuvRZEtnPLTcf5lNYQLBAFY+/iu2r9H
kBxsz1icLifXVq9t2lfPexbDV4tCJzfUGyD7+jdPx0DxZniG5Zq9SVC64rOS7vQ4uLLE9TmVE4Cj
TL0esKG6j/PfWpSgdAgKWshTYtx8r/vmZ1g5P4QWwPNEYMy81oeZ4An9ZmAkkbHlSLqVEGosPrJ1
iYTvk3pNnmMmh0ULw4Dhtwo2Iq36qhrALxlgCRJjGFaDjH8cjR2oRzLqLXwTgtiiXeVmtA+0TSGN
bdDd/7tGYjQoresXdP+OgVI8Jd5SYzxgxKgdwpQvajIaVZyt1CvaGpZk3ZO6dN2ln0Hj3htuyYIW
D6vWpjY3lOaJsaYeR0MviOWAl2X3MEJwjjg6iZxzPfaiTU8+hsyOhabh0MiXRJG2U4QGNROTCHdH
S6WlVO1G94w+C0n8zzErSkU2hi7+MwIIy3LAF5olbgizU4o+4tyLU9175IPx8I3b6fDXncwYvDFZ
fXgBBlg3EIrAAqLaMg0rutC2vhiYBDRgvdaWmaNh89rlqLgG5yl9BDe4UmGkI2AoFuW2CyQ2Q2sf
R6Jc4DRApJV1V3TjD1xHrQlce6Ry1wkCIQYf/+UeTC7DE4jdUh+jW/MGAoX4x88mhgjUax7NJsrh
oYS+rYN9qL0L/5XIgtUnqExYN8+4oPyty5IEBEucCuDUAM7CD8y3HtiaeFnliFJkX2pFM354yqCh
RraLcqYoHDnidXdGTZltgukG3FuNUemqjRom0kNUfwUOa4P5qc6JIo+piT+xYvNjaAaQTEA3ul8q
D/G/ZsUrZNu3StsXhR9CnOCsljwHogrZoo+5UtsCv9HmcpMTh6D3huYNib4/wskMdTDd816mmQx7
j/RFgnPTgH6OZ12TkQKgw5oxkELBPahnvtEH3EHdGpWt4Oy4+A8yCxgWPROGdlLTp50SWHbdVW1S
pQU6HuCYQ/PQ/jUafQw8ta2pJY+mVt3a8wC1jjrvJtLwfMAGBtmroEcjrE0R0Rkf1XCZSiij4Ewe
KkBro5gvtO5QAJjstnBVVdino9Bp07axXqwSs11nLpr5dSs/en3NQ878OPCeIYCvoLOA77RQSqfk
DVBFLRe4LNxnu9tVRnWeO3Cv6gAyRHvswdRh6r9oDsAkdgliEUdog3kvDicCbswbEWHSnRacqki+
jiPAChASNJVFJOG71C3yZKOGNRhkbFKOqg1a0B0EmbSB4fsPkyTVwXtIQifVzNYEkVoSknGOYkBx
fSUOoHbEBAJJ+7cAIslqoHbvd80jo1jFH8l1YI9qEHcjpuCE0VDqGX0Dd4GMZLJ8QtFWLVmMJpqN
h7BHnAd6IK91Jg4Sc3ZGi3ppFQAg6ovaHgkoULX8zogyhfqYADYcxQNjku96WnnAsBrG8oGhxpBX
RxwLmDBDpI3NlQfFCARfgtQCe7KOFhm/zu/RHYwgZpeg1ukj8fCXWWOtUz1hmO9RYq+Y1CpBoGgz
aMhQukJO3NrRyoQqsXdTc0PFZM41QjvCGAXEa1zV/lZldQft2srxWYcY6nEq4nX5UE3ChNhHPR1h
0l+fMVBpZ35uRS9KkJRlEhcAnDK8lQERQ4y7moKUXitBDraw7ENgVTV3L6b5bkl1IlPxo2p1BoqK
oznBOP+dXbisChWIbv96SYISnLclWBqehNWZCbXntriOb51Rro0ECg4hXzP+dY7JQQUgFaFB7u5C
o4La2hzQyP6Sk1xOljiMA2JjahNNTKRfrNj/FnMN/dtXbDyyeE064ZCJPhSZgbRp9rLPEHrKJeX7
NkBHJB22MqgOemO/DGl6r6X168/DayRhpapeqfGoUEl0TnzHDOGiv50z9hGSZjIG5HvBF+NN73W/
kbCOVJkFncdO5hs6JVZI6OiaEoGZB3sqVzKMCa+GO9loSH8eNPDMqg+cGfMHkxVIttOmhuYKjr9R
pie40cYQljLlD7vU9Oxu9OY2r+0nssrnsqfyH/bvlHF2bafJxd8JCuJpFbfPQ11xbBzXGGNdEFwm
bY6WLnrZr4i4Era0OytvD4XGU4AA2qnpoUaH7unbLg0Prj2SVyZNrLbMarhPBPSd/aQCQ87bgLC8
S2dRLdKyAnqChZW5LJ5VKqbogXFxvmmBFFOM3bq6Rg0D9wAj5cABWPPW67Oi9K7QZD+XTt0vgqF5
Q2f2WuP3F6gTc8uRu4hoHsO7qA4A3E12U5hLt4r3glEyBOKoUXKDSg8rB1NXdwofPCs9sm0/6Hn6
IW3UYcthJ0qE18GGsBSaWFmkBWsQQ7oXg0eFOlmogAa9udvouWixuBdDFWnglBVh9N4qa1nkjBWd
JeEg0ANAR1ZymvIfXI1wq6nf0CCF9enVL4PmfrcVzA1KKtdZ+PdgdDdqrKnHN0r4+39b8hR9J8Sf
kw6ynf3nFxEJ2HfuMmRnLlukcMDoBED2nS56BX/9rOLXqgEXCIkvbVqBZq976LBtAP97tDVYjY6f
IpyD8sxYPiezca+C6SJV6SII4E8ooFkPLSjquwvmW9QchA2mPkTAo/Yh2ArKd/HUs+2PkATzlY6O
Dd5BWFr11nEmJ/3Q5LhK6H38iK3deKGm0W0a13lSR9JZWSpbGUXjYm6Up+waaQYkVDKO1cXZsaJL
p0h0rJsO66jM/U2NqgWnqeiOSQlnFItJ6jbzxhnjelGTzBhi59ULkm+PvO6KcGbh++2mJElmZPIr
1KKC5KT50MEmSnAetyyDtXSOluPEjCPpCiqMNUYQO2hp+Ayl5aMQqCBlk7H+O7eh61j249oz+7Xa
vQY5HAoC68BGulev+0uFY942nHVkGst463vzdraKDzuM6X1zAKQ2SKheFGE2ZdH5y8aixukJEgp5
G6JdbL33wI8BRm3HGYGCVNr7qcXmJRo/IyOAXRxoSGQnDb6xVn1FlP/H6eV7xRzu++wA0HZLLEUG
iBWp6c4otIBhwY7ajfKTmX4isrOX7CPCdS5qV/R1QQ4huqtCuaGRda37fYmG38OoB8cgJLyElyki
FBlAPSfKuRN9rofIi9iEi5UgFVWz9oVSHNRa4LFOtwiVqOxBA/IxNbVnv8t+DYhULmIcWMudY1TY
hoKajl/vYs9b4dSwjn39NyFdWRgBOkf5PozQrNC9j8yabrkmPsJ0Iq2vfwFKISuHwU89YhEaHiSI
IeABv2qEZJm4W7o856V9tUoIlPV4pI5/1gXS/iaZF4CVmVYcXMiBvpls4yziMOJvdM98MdlVciXy
6qCqCyUaQYULe9GsN5uBqpmFpXcM9HVBsfdkt+W/0YExYMCsapCVwrlupf2dRbv9KPxdTfyshqsO
VwXDzMMQeFuP8TlW5d9+CQz2PMzptRPU3FyE8Ak+yhYOd8PI8sB9zcQXskwRQ5ZbdcG0jr5FjyVX
HD2mCkgb1Ap8hvaKptoQrfh6mMLFNOhU34xXvSOiyaHFWAx/wQzzi/5YJPOao+BOjW0zNY9J7txS
37uXfE5J61FloBpWMreOWTbi7zJp3ka/3sROsqZAtVHBIkcqbTHZZPlIvgTGjGRzyz6v3UbIFJ5D
ubdGJTooUGIfgRKIjRrEXo7FomtdoqE6AjU55IDvH8iMgzuyvCsgRpDcHD8TH5Jp1Ohn1S0iDZaa
o6+dyNr0oAIGtPNmvXo1EeGyLWR3Jen3NlzjAgDZCJRp3qyscPyrVsbFvPk/0s5suXEk6dKv0tbX
DRsgAASAsfnnQqREUSspKZfKG1hmVhb2fcfTzxf6e6ZEkEZa9tRFpVWqTI7YPDzcj58T1s1WrZna
3CM3eyqHT/0QrBzOYmGBBO/zewePF4PkVVG4y+qgIXjdcfibTlONX1dZPWxHFLPCXNy9T4yVbFSA
YVTuT3hN1locflO+RYCdzhLjmjavtSHnbRLaDx56kDG7wk3MO7Lzf4S4bmAokkSOfdO26S5KQkgf
u0fh2Pe5pAfMDh8HGscmLYMTGTJgdgHRuCuHN+SdyDvnNwJ4V0d/qA9jD0dg65gU3+1y7XAFqp+p
yLebzSeTB5nuNvhj1QhW36GhxhlN/F9qoPoQ3MPy8Dg47asMooeiQd+SNy53qLMuo+lNZTI9REf7
oNjI0HqYGkR41VDsknSOHZPsyO9kOf/Ife8pCsJtOgU7FCyvek9sy5Dbb24/m4mHJq5/q058PfHm
0KEeBhxCwZQasLzrQ8KVMYEARKWXYRgIrggg7hFKujNp2kh0C4oj/iMOshvPHLk4xVp9gx5V1EkR
gjISmKX6TQ0ZBIiQP2oI4+O82hhAgsfO/I44wqesQXNwDn6lvfYcTEDeGiv8guLALQwSry2snEK6
GU+m/jntg68JYJe+Tt7gn7/DX9zGrkWbDUJjaA2Mc/5GH/aj4djbgsKQ8p6ln/7IzOirndkPZTnd
xTSnDFyQKlclFY1XxKu0mmsqhPBUlOyQQlUhu3uK7WBQvTWA3F03I/xVi01q5iXqVc61VUInovao
up5E0O2MEVQGztyLqfDisiKgmmFWPkpFi10iktTwQ4dNXpjRzwFBC4g319Diwz5d3cOpRaMHlXo0
tpyKVnH4FiGUAapU/1K1kJDQfYzGzZwp+MX4MHSDetCHwODdFDbNZrhLuZAbX3tWbhTuAXKgtf25
rf2dWoWObFvde5sAWZT3hTQ5iRYda4B5XhybKkjhiLt+8O4yyB3qFq44WP4ivHSO5L3y/KXjg6ch
EZWa4UOT6j9jFqsInY0wqB3D9pC55qciDL/GJA4Dy+kJmsI7mv1uTXv4KXPnRTd65LfH+9St701c
rcX9EzGuIDPvG4iAhAVMB98+2uKFhnT7Okz9bYLAAKUy/0nlQsNW0Lef34W4r8BqntXtYOeoylsG
P/8OweYn6YSbfzXTkDkdN+ZrVHp453lLqzXsGtPqX2GcioSGmfm1mkrqqn+G1P//+Y//8b//18/x
fwa/il3BISnyf+QdbQ9R3jb/9U/5z38QFaq/3f75X/90XMuxBe8M0zN009RNx+PnP7+/RHnA/2z8
C5KNOBrpXNmxkGjlpKVmP9Wym/gIgcuxjWJ13qBzaNAzDdOyLM9xbelYhunahwYzo45I5YXDC2jI
H4ZJ7nzwnn3N/BrQ256SyzhvTv26D+NT5qRuW9ixbNsTlnlozpqpNNrh4L9w5H+E9Gt5grSm7v/e
NL6bMTwXfiTTdnTpqVF/mEarRJ0BeQ3vRUBY5JghrbU3XQssVfmh8yMyxNGQLNdzwR14Op0P0l7Y
gkbDCilql68toCsUjHhma+JPFWhkxqt6u0d0RKmKaWBU1xFDPm/fPTJvW5j1dE8YruATDodK74k0
TTjVX029h324HhTfLtK/XhlQVXM0JDVnXUN9kaj0vOUTI7f5x7RNJthzpGUcmvbk1I2UXfNXU26l
PpMH2valhN/zczVtyRL02S/X2/KyhT4/WJ83bh0NWxoOlG+eZRA+eN5iI/Wlh+yGowWvFP93TgA0
sXZ3500c71VlwjGlNIRhOUcz245aMdt+8BoTq87NZ6jBcN7fzhsx9FMDkSyeKW2dyVxun1yLrMKK
/ZcUZCjwKCe0HnOL7oTBGmwIRJA/XbtU7TzvYZbtG7oXL+e/4HgDSXaOa+nCAschrMUGglZ1ANZo
gwfIfiX5Z9bS7pt1jRRc8jxJ9+G8tWN/Iz3Wy/Vs6Xk6namHe2YqmzIAd5m+5iWBMg0wqQTuo7M/
oYtwxfa8NfP4cDq2a+FPGYGytxicXRLbVKWfvQjN67+IAPByGU/mT1O3ww2AesUfI3jW9NyncxnV
r+NI5sqKg/Bu7tAljud43uaeqaO1QHtQg/LSdRujuxJ4Xv3Sp07OazIeUeou4WhENHBrawTWNEOY
NNoJ68XLLHlTay6tK6NtrrrGTe6hFqUKrOWAYAbkfp/Pj/lo2wpd0vjicia5TVArP5zhQTqDMQN2
27uJpC+ssB86YZEALu0//wNDTKrjuIYkCl1cHU6Yz5PT1N1L6icorNdkB+uC0gHQeO+3XY3QHR4P
LqfQcizQk4eDKoPMGVIYFgFxGg8VTNo6NF6z5f2CAn3bKsROkN8MtXWthPN6sshXlRs9nR+v2iuH
d5eDKwUWC2pPXZfL8QakgV1hFC+QJnwNvekqj4xPAzTAnNDejoDD+C8jAonnrS4iAs8EyC9M7mdd
0CVA39nhyB0goKlfIVFgo6vWaO6X0qaB33QJQINM/jhv7MgXYMy18eWGjUnLWgzRHhq9htXEfKnS
8pOpsKY1jf1d+rXKrU9g+76Uw3zB5Inx2bqhexZBgZRM8OH4Yi3MYQZ0WFmbh1UWZRIFMd7AdYqk
B33G/oX5PHJAQrdth5jH0j2bi3sxxIn3TUmfjbEfBvIEuQskJr4d6uhOYUfct/PzqX7ZwZYRuuuy
fjYCB3jW5REpoH6YIt3sXmQPuNKuJm+bcROToCXZcN7U8bgEW1I3bd21aayUC09XmLHmT75ZoGZb
w8cyQ9eWoAxGl0FvgeBvm2+6FZFXPG/1ePWUVfYK6WjAv8t4zjALPSqlaPZ0cNfE/V+49nV6KVSZ
+j+wJHVpuw5Xsu4ugg1XUl8z6hFAOAwbc5e9lTAdurW71tPuwsV/dNAFg/pgSsUeH6LH2IqgLoHn
ZNfSNQ5Fg4rcVBlEEjwqmFk9/LDpbzs/PnEUCLxbZTLJQ9GnJhYb03fJLTeV2+5R7v3qtNUvG4hZ
+Jf9yY7ya5W89iYjvh7hPFafpDB/E3jfCDmQlHe1qiMbDjKzdjeimOen4Z9Gg6z4+Y801Cwfbmg1
NX9/pNoPH6aGrl24JUYn28PS4DyYqYKAWHm6LcpUJxGHJERjpTCfeA56dCT2rsYYIsIagND6/Jcc
n6zDD1lcCJrTmFpA2L0fHE5x0m18YPsaJJvnzRjHHhE7rmtY0pZgsIyFnVjPxzEUPHTpmaLyYDnl
mnbjCY7+mAtnJLTX4OcDiIFa+1/FpKFGm5AC71dsFnBT5CbfpGHmG2lp8jkNeqqyhlfv88yaH9sq
RwXv/AcfzwuvOB4jHBFhETAtjklO2rAWNBWB2oMcyh3sP7invxkCca/zhk4dEl49pmBaQPPZC38T
DA3wgclu9gW1c7isyYQqeKNNtUTVHqnuUSo8b/LEWjigxXnmePQT4XUON59wTStBNrTcuxZwNxgm
UHtSALAguoPZEgjBeXPHUyl4EusEG65wHbk8kHOgh9IchnZPKYuCJyztWf1y3oShbrfFeeKe5aXK
YnmuYy6Wy9Fg+0ZiQN8l1PU1UJ5+94nED3UHCI7RSRglDeSmWKHPK71tikKISJILh1q5s8NvMJlS
Qitd/YF7PZzWcRIi04Wb7Wrar7xk2s81ie3zAz1eOmx4lq6b0mU+HTUPH/xGCvpn6Lsw2Xfz4L/1
6eytWjR/qb6KCtVTndZlygniBfKi+YI3V59/NLwPphcuK4hcXgedU+/h5HLXGjwOV9KjpDDmaf8g
OjAMLHNwfX68x3NqwWdO7oEkjm67+mK85LizeoxzuY8riJkz/zsYvPMWjs+fScYB0ANhsWnJd8f1
YUarWKBNTAfKvp8QLdTlO7YYkAFF+NBAyW/4EYLQPG/zeFQHNoU4XMUu8IVWl1qwdwfIOHM7+FZS
Szlv4/jUHdpYzJyEzHnUyLPt6Vi8c+30CSXCN93tLkzf6aFYlJwl9613FE5ocJEYTZ4AfQePXw7X
AZXg/2Qkf5tYzNZMzXiW3VzvZSu/tRWNICRx3erCmpw6WeoNxlvPNUjmLfxwIQy4TEq33ttqTyPL
UvSdvyp1qt8C1rU1/OnTquy97//J4P6fWVtFMx+2nz5O7MveqPedPiG1KNNqRZQ0rSaUxi/M46kD
7JGEsVFSIp/nqR3zwVRvtb3WlXGyN6PizpelgXaA/yq64XrUgrda85oLBk/sDWHQ8U5+ySSkthdb
sBlyH045v9hbWltuYFIVt0FTTZ/Pz+CJWMoUBtk5EiLcXEeJF10HBNqbg7dz+/6+A3VCBh/aYBMZ
MxoHEEJ/DTOjpDvUvQ517zvaWqvzX6A838IzCt6yHtG07vAJi4ktqqbv8tlzdn2TvyR58DkRSH1o
wUTi0KovXQEnDrYwdQ9/xftEN5cZu6o0Jz+KBeLkfkTdFATNVTxFULeCOTg/rhOWTEIcaZNLp7lu
mf11nNAeC1sDcWJAYgm5wsbwYdEO8/zP84ZObBSTx6Ru8LoTpEDVzv2wMxMNBTUoqlp4IOzmttO9
Ag7sJr0/b+XEcLg0bZXm1UlFLnMfsaNrDh24zq4WTbofjNJ6qoco2LaDA4jyd21ZhqR123MsLpWj
PRnZhexQppH7xM6M+8IKUoh/a3nd6X67PW/KODF7UgU+ZB+J5Y5SuCNNuE3fA6KBHx6l4yFrf6Se
q5jp3eo61htYjbw6DNduUQBSrbr+waAVbC8oJW9rx4ObLYy0lQmt8/rClx2/cghTPK5Vm3uVOsxi
XUc9BmzjF8B7KlN8S6LKupt1AdLaQTGv68J1TWkbqasSVSBU62VCKcvz0UY+/x0nrnjy+rqg4Cgl
cejCD1Vt1NGDJoZ9Qi9lMO/pq4j8Bwm4MGjoBnC2Pdv7vMlTe+2jSbVmH3Y0sIwaJuDe32keGChJ
6XFdN8kXqIsuuYPjxLfA8xkmkiZEL6ZtqE/5YGrWIKfrTVPuvKJ4drT5uZ7pTlX0STrNVXi8TQqL
XVb63aqrrE/nx3niTiEvY2GdvUdOYWEcOYhehHMww/WmStRWNV7HGei7ToMDjUatrurrC7vKOn7g
mzyYeErqDqmgoxymIUVdN0Zo77zadqgo6yNokXF6sCXEoKMBHaVrNvBT0rC3srMB6FM6jOm1P05w
kgRegfjYhD5oLYxyW/QmqOSoBwium7C0Q5q3jb3Guw5oK96yeHDTtqgrJ11PR51tzj89KxruRVU1
G9uoLWgyQmrt+gSmJxzJYldm669NUJwPCfkX0GZUQa+t1DGuB+io0FTN8085jn2VQvi6Coq4/20v
RyXHJcdJltc9zl+1dTXFcM4VezGF+qckdroXKiDlveaG2YWH3fG9Zxkerx3SGJZhc9IPd17vzXWN
ZHS6j8voU15AFRCD3LNbD6XL5uv5jXbs5LBlk9+koit5TC7OcCmdNM/KOd3ryK23RviYzcHteRPH
Z1aZ4PoxcBFEZIs3ZGOPQ5aNdfqiBVG4E37g3AIHGO+CxCku+OzjY4MpUn34AFWoXpqq81RLhsrN
9r5orpvG28bWX1Hs/iJxql0qvx0Httgi701q0ZPUMhZHNO9KM2maItlDPLId5uGbAP8Qt9WzNZqv
gsxP0iBJc34qT9pUVVSew1RR3p/rH3xSy4U66YzyJYXOudgJiNytUQlIIxLdg4c+b+3YvzNCj53I
rucFsvTvlDR8XW956hQDjZK0tgtw8zOI2WiS09arRAZCt5u+RL5lf3XjsrlQ0Dg+BzgkHuNEZOoj
5GKGhYu6G/Rb9k43ADJANfeHbLxbrdS/poqc8Pxgj3cpIZ9n8NRS9QV3mSmuBknjuOWbezDrr2OB
+lwLWQPYufjlvKHjNeTSFeofUwph2ItRDY7pIz7vWXs/oz2sKnZe+BNIRQfcSSkUtwGN73mhX7ir
T2RyMMtc4uGlbZCeOnQqnE/y3iD+diUZ2bnoHyKgBybs8G7yrYVtDYpgzX4bUQLQkuix85QY+/mB
H7sak7ANH2yCRICjYfEFpYeuViVgda4dcqJeMvw1JZeqJ8c1f2Hx+3k1S0qqeNGF7xwA4DhRVdm7
ds63bVD9UeXF92Cu9n2OWHJFB5il3U6J2PSVagpuKCaDCj4/0MUKU88Vjm7pJDoFzLq6vviGKWjN
Pkp92P7t5iahjpxEARR/qHbNiA/E3XMs6gtl+sVR+bdJk1SdILF6BJOprCqDYiXUnych6a0o/5Ck
A40pQnIk+vP86C6ZUj//4IMsD5bRuM7152JOmodoDsr7NMqRzZpRAwrnyLqQH1tsGwU5Ul4IAAlv
QJJWixuqCeyon2UVwbOcoVeCwGW4Pj+ixdF/BzXpOml0oBoUbpalKfC8IOKMNkLIFv3cIYWCT8C6
Z9hWeGFnLO6n/7YEaIMbwxYmbvVw7qokRl3RcKAcrEf3Gra4gtSElt2GVrAtpQ1xuTlcyuEerRc3
oapJc/GSncbjHNrsnSKUCZwzO/C5ikWu66+IHsGXZzTvwq56fi5PrBbVesqlvAQB+ywfgz3dKn5R
RoRJtIYpCKxf2xdMHB0vBkQ4rvKW+LIjQFMRtc3QFVZKBwAt49FVEP0yDDp56RMS7q2mQX93fkyn
Vu2jQfVBH3Z8mrt9bWt2ugM6FVFJUDBTqL8QoV714L3PGzu1XB+NLZxHgX8aDcQcdxTLds1Qbn0r
2g7oHF5B6/Ob1Zj3/fjBmFxkyRroymqn9ctdXffpVVFP1bWuddMjZHGXgomlZ/63Lfw+T1Zh6/pi
H7qjwVK2TbpLZAy/lhHRUzc8mGb6RYFDJaSqCvyqQPyGEnJGvHlItAuTe/ojiCfIm1nkz5YhjUYj
io+z0nkTT+1L45fjNk3g+Pfk24C6ea6hX1jUT13X/hVHYDyTWVTPnudfemyd2FImLgdIFdxL1KgW
k0GjmWXkXpDtgmZ4sFKk7XqLolQR/NS9/gdkahdAN8aJbUVyi8DDoGTkQch4uIfdOJ2TvIpBS7RV
de9PtbuSSCnd0OdZwDcgwu+6r9EdNYft9zAHQx25M4Dnup+2Ba0bAF7L9rvrgRqmRtj+Yejd8Pt+
nmy3yS4wdSmYmsMvhOy8Ky0RxDtX1tToxZtTz7/On633N/uHjKLagyZ+ibSpsAmHlnswAG4Iv1lQ
7Gn2k9AK9NSHNXpyWsu4h3RBsX9YZbQCl3tDn69OswhHfqh/KFaBC5+yeG2/fwqVBBPsjCnxz4vh
ksgCRjv46S6wEu8afOZXSybyTsYAd+q5y+kjHsebOPC4Z/VNaFyED76XhpeTYQoSvOrgEfYutgRM
duilaFm2Myf30WuqXQAUOtUQS67dN5Aw36TZ3U12cGPB/GBX9L/WASyh8OjY/qMDY1aX0WkQjdsL
M6P2/vK7AN+q8E0nXF2GT1ZGTiWNfQiBadlG2eTaTaGDgzl9BKcuathx537+oxujPWgTyErHiwHB
iUuM+rSFaYrqHu+Mw63Y52XdV63j7GIayTX6ca68Vpar8+M8dSKZe89zyNFKsYxrSkIa0xVZuvNj
xFw12tYQHE/K56Id++vYsJ39eXvLhNb7jgMHR+hCaMr5Wqx3DvGoRaI53Vmius1g7UoAhWUgX0ca
BqwAamR/8LYu1ISXF/VEiGVSrnAMifOnRqL84YcrNCJCdKwgoq0SCSC3nb82svk2wWBwfownQgOO
ExliHfYnZMsWZnpnHKY4C3VCg+nrDPms2ziwIrXI0sFgPMg7xLMuLOMpT07giDvBudIBuzjHJTIW
eRX2wT6Tw7WhemP08ElhDsQIykJAs31+iGrvLU8HYFHe5MDt7CPEqKt1sXRDgpGirV9dEjdRQm95
IJu3JBo+a4EAfVC+qkak83aX5aD37eORrDM5EBTIjwaaB1rp1JBX9yL7DOBq26AT7WXxNUJez75q
caW93nTHe0PIzXT56lbbczFwMMAOJUQy/9QbFmsbx40HJM4Ld3NNo+9EdI12Q1Y/TrMlXovSrDZc
qjQ1W7J6MmcYnTs9k3SBuvqPxGryjcIWXDpSJ7a15VIhcPkw8MLL1yaCilCmQQCwg3RhleT2jwDa
Iw8iBvjknhEg2rQePXxa/2l0ia9SONxjvb1LUHGhKvg2o5Z7fpFO7H/LVdhl8mxgmJexvjEnbsa1
N+90KKJC6yq1P8PwX8YITLQOFEoX9sQJP2kBUgTYIqgAsPsPT3VTZQlKLlWyU6yphug+NS66dueH
dMoG9zV1MhqhSIUvlr1Mk2L2ncLeZaJ6DX3vu5810YUzfGoZwbSBHAMiqOCQh+OQaCy7eaSFFBrL
DcIkj2M/rxAWezs/lBOuglFw00oAF6r+d2jGTtK8MPJp3vUDmrClk/8VBPSQOw4q8LBpfKrHJN6c
N3lqQ/AKI6dPUMUI1SX0we/WHvIU9SDmXVchT+Jojyb8IhptjiZ98vVc/IjGC1vwhH+ipPm3xcVj
KehtBBkRFN7VtGYlY48YkLxDsvghT5IMxqvwvpnia30YLmSXTlynFtEMDwvqJhYY/sVIEVYrfCi5
d7UtEZ0U6zlOnke326Z1eMHUKVdIHkJ4BAmq/rZMw7qt6yNfX0U7f6Afe4LYIu/aTcFVqpouVciU
I+Ogmj4t+vFpafwP5vijfXVmPqyq3rVRoo1NtCvG+RHSbhSVCzpcrHXZ4hlB1qZRhxIe/cvnd9Op
taXiZVKTx7cQSxzanZykdgfRRbvJje6pMV5zF6+AKd01RQvLYk6StrLvVbflebundjFtPLZtuKoU
t3SzTZcFfgrZ6U71QDsVgoodaJUIxmYCddk6z3J2LvSBnBzq3ybNxcs4tsK67yDp3uUhTf2Om8IY
W2zK3vmsmgnR67rPc+s+crSv/19DXQLuhCzSxPAZahhzq0XNHgKre4NmLdX66wXpbQS/3XmTp4YK
Kpu0FGlvYrTFqspSg7Xf4GKFBgoVv2zboWutdpGTuzeSuD/n3mri7Pt5s6cOLOVrepfIXlJHWZg1
U7rAUSAMd0bJOyusiH/jodI3Qy4zcaVRebyUfTvl5gFdII1uK2T9Mgg1kJZOsw43X0n5NE/iG316
d1xhl4BVpyJt8Lie2rKkgI/SfEBx6xICZvbr2H1XFALh6NKtWBuvJh2epDg+o7X53DnGDlWuC6t5
epB/2174Bq/uCmQvA3xTH2xtM/sLxrAfqiX4/OqdNMOdL2yyfcfZnKq0PDkOzCVUKI/WXLyonug4
uFQCOnXySeWDrrLoyqQgf+hx0hBCG8OKol3a1He1Oe8iz0IPpcy/TJPNpTmui7m5kCs5uTEd3kfE
AlRhl95mIC0SjBWrBzXNDQIf6EGKTeL0a4KdSzeJ4PuXQS1hx/+1tTzuTa1PQWKyWnoNkzJqA1Qr
b0xeEappWtEwdFBUu0nzXRGQ+zBI13V1weOcvM0+foP6xg+3yZCPVtSazDGaC4+iMO6zrF3PjgNX
mQQs58HhpNiLyma6dhvEgjpxKQ15Ki2HD/h7GhabdjTDWTp1gg7K7MJxqciGQWfz74B+LWkWW/V3
tXxACGX1n+VieFLg/ajYcL0sMw4GMDPJLLCZZyC4cxrG1yiZwMVKpyo8oE25xmi+nqyu2vbVBMgp
ouD6+weKFzI5bdXtKJexdO5lht9AuY7cFBoxHjh9umPWyUCC+7yhU9vbsbDgYormw0XQLrJgbNFV
4Uhp+V3TGpsMdGnrgDSNzQumTm6tj7YWWyuFGD9EsZBAhUYYUCWPueffqwAtL5qnOmj+Grr+Rh/T
2y4f77nhLhSQTzgpm2CUHKt0iLeXDl9GpBGdYOYyhXSU+vFaT4qtmcUXwqJTw6QSYageMee9n/vw
BEm3Qns0dfN90H+CZhWCMkVFBuKBtm6e1Gh1TfRxIr86XphgdS4W7kOS1VW1cSqO1FwODc+UkrWs
NAve5MhgzFYJ6b7m+xfGd+Ldot4OxPSmpHK8fPnXZjYM4O2SHcItKLDk2X1G7MPFsPGsEgbE5sIV
dmKH8pSG1JcSOQWe5bKlmijRDhzhAwvlFzA525Ydo0XZo6f11YUZPDE27kpSfCD8TF7OiyhE1BYE
b6jc7hLYaxQ7UIVaDSxy8rpNyjfyBhcul2UdXqVR3vE2qiVFB0q0WDJU2DqHNkZtD3Yu/JZ4EyrG
o1egqJE72qurxYMPHazG28XSp6cmMJG16b0q/zJ3o/2pj1oLBqio6y7cRCd2kofn4R0POIATs5gH
ioQgmOcWTk7c4w8tGuqbPLTs7Xnfc+JAHlhRP/9w1YxJn6NV02rPvoR1yukM+WT6rbuJUyO4gNc6
EdUemFKb7IMpxGRy2CL1YGdl0S0ychuo/D/7mdOvutz9HqHMc5XM4w2U/C/nx3gq+juwrGKaD5YL
I6uzyhXhTvXBQamHbqu+gux67Wqwaxafhizek826qcrsy3nTpxYRwCp5QQcEgr7MYxj0DPRuqbvP
Fvpxt4WeOLA+e/GFRTzl7qhf04wDKpKUyfLBEDW0/wdu6j47Sbwb/BrdblfcZFpzI3z3qc8r+iHG
u3FEptmo1mNu/b4/IiIkaU4t0VQoycMJ9nXAtqOfj7sJMoDOSR/SVHt1HPkcKonnqrzkZU/5CNC2
NglXR5hHOCh0z3QEWWz3ue1LVN+t+s0iz7rSYBaaITsKa+vC3r1kUK3zhx00VkUe+rCVA2KBk1u3
dwCBn/Kiv0/a5sZuZ3HBCZ7YsiqTAaqRTjnSU8smDeCFQaNDTLTzzXIF59AGWk4YfXNXfBtdeUtw
+KxI7e2ovhD1HI/0wPCyTcOLdMgL1CmFNlQRY1F928jyLrbgcr8UYR2fDqkDIGHrEOyRwVhsm9A2
c21Is2Cnl8KEM9RtHxCGzFe/ewbpzKU5AxgOj9sj0hEflUYrT1zt2YrgN0T6L1rrSqP5vJUTZxAz
3JA8Z2nhAux0uEUQM8lGaQ3ucwp5ioi1myiPbgYfSe22euv86j5v+jXz8WKL4Uba89t5+8eO/KN5
fM2h+QBob+NHdbgDkf9EBAhNP0RzsrYvYamO3bjqpeb9B5LK5fgtrsthGJp0tCP3Gam4q6Ik3cMO
+W8q2Dr74kaK8/b80I6jD0Iq651CwQYys4x2fNhCZ6MoRwoswV1hQswJ+6Ooi5tBGpvzpk6dOzBq
dKiyH3n+LAuNXSDr1KrEsIPgMU+uJg96GjfR0fMKkvbXOFjmJtE647YH9f4qLEmlOiJUuPAVJxZT
IeUUNMPhfCxjoCqVJTDHptn5SpYYHmD9ht21GtyvAtr9wt31ib7qkukhsJ5HE3SI99zBu8zr9PyH
HD/2VQxNjOmCjHAJ3Bebqg2NuY3iZucUrngSmWU9xVMJNQjChFdigu4hnZFCKtOivLQQJ/AREm4J
hcRQEDCwZoe2uyRL0TQf7GcPpPueYqgPoSkqmFZTXQ2WpV2lhl28IQrpXGlZn36OtJ4m1KJqxW6K
aW27avvAXA19am/dQG9vYkh110kwGytd7wjZfN37U2/tdAX3HHz/1VSsA/Q470NeY/eurodr0uMv
ReciWITA8LaAf3lVhxkrTt5og19Ebi3hF0Vd2XyVU46WnR/UO2Oc3O9dYad7FzVBBDmQk2pNV0nl
tLifKHE2Rl+Vj05RpzfFVIu1FVbtOo8Sd+3gqyDqFsZLmWb9zTCXHSJTUi+Rb22t28lGIsRuIvOx
8EDpD3pmPsUBxIClbPqHPq38b+0QtmshU/QPbO9b01bzuumTP5O0atglGhTieRbpyFG58iEwmvg1
mp1hz1TmD3mM9B5vCQtlrHjadskwbPGoMezR1Wej8xGVDNr4gUmCBV1LWtQ+pLkfHbv8xLPHvysE
fQV6B5dyMIsBxUQ4AL3OKn5osVNezRpqAOXQRbTCpPWGyGi4isnW7WsRMJQI5tLEds3rAE1pSCCh
rZ1QI6Xn1mC9pR8mrwaS7DewBqRkJTvtdsy6cBV5ebDKy9HfuHY3vQbw+nQwG0DaO/PLPvWtr18I
dU44I+WEIJahv9C1lq8FkaaOP4+ds/dDJEdTqjkr09bcn1ro2k8JPVmXYjvBPj98UXIOFJGNY/AQ
ADJ0eA7gChKO5pvhTmYAwrL+CZ3ptdVAtd3ecEfn3Vfb/Z4Z0Tqt6bW4CP44EQ8o7gVwwgIClKMH
bdbZ8zhHvvtc6kgayaA2V5GRIstdTfqazIW/8a20uT3vd04EBpSTAYQJy2DXvDeCfQi3MJdrZRzH
u1ZqLsoCebzyq+L1vJETThYjVM5d3rQGxfvDiSWDBp0kTT078Ot3okNdKWnWeWp+/m0zFmxdIK1p
RuXRv1g/U7Tp2Iel9ty0TvBQimjatp60rivbuNSifGKtwC3BbkZRHs6NZYMUjCq83WQd74JO4eQR
uGwek8KmOHMbRJfW6MT08XJWu0IhVyjwHU7fYIxB2qQQD6a2zYk1w/BK88LHXEzXvz+BoFffWw5I
/y7rzYMTOmYy1RJ1q/p6HPtnLZPeVdPaP8/bOZEIIM7mymW5wDYf4SHzcHJ8gpp4Jxw0LHyNSRtv
6xGhdQTqjPRLDQ7Hx//dj/2bFzfwaPsXbr33zbA47HwCjdmgwFjIZXbdaEVNaMUnTI2BWrbox2sU
fmbIMdCZrMmerWIRIro4ooI4xNBI+Y6V0+9YN58Hy6/WNJPO11Wc9zvTt8u7GtnNKzcKrMeERC3y
ory8/WoK1m1euisrtOUVL8ZiMwpjeMrR+3kin0zU2ILO0CJawnLDqS7kW07sm/cGOqoUuhrmYt90
dANVuZzCXdwViOSG0wbC4Qc9C6YLUdSJ0/DRkLOIiLU0LM2AS2PXx+IpTdPHcNYeUDV/DN1wvjJk
fKlB8ZTXUq2B/x6Zs4iMo7Yy9F6BFuq2ug+Lfm8V5kWUopqexQ6xwQ4QoUK/QZlHTe8H1yjtJEdg
Qg93bM5d3d028LWqP6j3Tt/1VH8wJZCCW2eMrocOZV5SANq3lOI3fxjt53L8hqzV+YNz8pPAWdEZ
xzOOA3T4SVYUJL3pu8Gu4flRmFO+trwYyeQpRTALimK73fQx5bYyTy+clxOXMVQoBi9lUoVkA9QW
+DAZYoB2PpqpWI66S1Me871CYZ2sMrfy2Gv1hXD4xAJjDpIzi7Ykhdo9NAd0yE9CXaMiEGf+Vi/T
/CGqs0sYnhMHBCs0zMEERu5oGWH4aYNOSyKinSiml7kPt1kyvUbGpcDikhkVd3yYOw28dZeNZbyT
g9dJpJ3C8tUz+njXVHn57fwOOTFxFHFAQMFfwFtieQdqVBLDyq7C3dTP7ZXuJY8W6P31eSOntiE3
LBEDmDiSP4uT4dXSTZ2Ryp2TFfE+KY1gRVNMRBLeg6wDSPvaEdNIIDEOdCIG5QXz8tQgP0aGiwnl
oSQHC/e8syunQC0sjlbZmIQoYrj9LQ21qKxMsDd1lQgeefON22oO+2srq2jLbvoZfRdk/twic64a
4abQVfMagbFIODdC1JlYJenQrVGtkBt6vPOnRKYd2tJD9KhpMO/DK60jvGCU5U1fejBqGxWIxwqN
2DhIipUZaeW17PTxSfZjvZGBMb2KPNLByqD66fXudF8TckWQ+9NQnzcFCRLOnPm1sYvqp9+2A5xN
6VyvbL0LVmJsEL+rZ4hGodx3u/lKQmr7KAjjb6E+aDdal4jHTnbmp1pMT63R7ROQ1Zt3oOBglw/z
APV7jVbIVWi12bXTDw3fdBGaeSopQ4jCPWPylFflxMNNHidF8X84O6/duJF1bV8RAeZwSnZUS+pW
tnVC2GObxWLO4er3Q//4N0athhqzT9bCWphRdRUrfOENUeZ13JY4FEdDte6a8Dek6YOukc1zMeEo
3eIgVQWOUH/VZv6f+11URbkpXKBsRIDnxZIMW0LVaYRNlq7/EGNvr1XB+vWmkW6+3v2XXjvgODD5
6GYsZaiPMy2cwfAw06OQb1Z/HKfk9h934NRjfIyu3vgX7l2KvfCyXIv/oBL7cbAy16oYYWbrKDGP
9ynZwc3s829eWvzsPKAxX0/t0sGifg47Y5GBRub642hRKLXS6TPU0NyuXkup6SunVt0rC3gp/PuQ
dJwPU4OZrEYPS910eJpVXOf6aj2L6ru2OKv3lnOPWP8uruwN8ru+q8stkPSjO+lXas2X7jHXg4bK
jEGrnOukedaUDvjZx6eqC5dW7CltV9nQ3wxVtNJS5w/+79T5zeTKKl8YlrDXpH1ARA8h7uyoxJlT
hnLu0hP84lv6ZECYM1H6ihlvukx5EEK/Mw15PyfF+uvP+/khIr2El7lQ8AA7nfMuTEjNsqhhj8XD
tOq1H6jsb4hovh7k8+wYBDox+Lf/p1XycQ+hmlurfVaNJwP1mANczPFmwvT1Z5q08coTKoKIUWqH
B8eR0XoQvbxyEVwYX19EhcmguY4+MVB1qkDQaYbh1PQ4/S71EVGNuwL9I032W7IbbzfhmjhzlVwJ
Wi4sL+kgaPiFP6F/gsPXkdl3XV+PJzNp/ASKYTntpHHtjH6+EQCgQ7FFkYGskP/6uL50q/PU6+Ph
ZETGb1uLNo2btkEX1ZYfF9Y1AbqLo7EUi2QxHa/zlHCidgqXPxpOsVM8dJwNZO+h/tXWjWivxS4X
1o+iC3g47y9R63ysrHCyYUrs/tQIFT0MkCnE27aBs+1YXAkhPt/hDk2xpVCwYOI+EWvLnqarEc3R
aRbutxJUowfeL6TdPhbjuhXhlT15AeSDEjMCYNR3llrr+Zsxt7NlYhoSLqX8+cmqnZXRf69sUx6L
shq2tS3TVZNqqBkCW75Hizb1S0Wl8NfY4ZWpX+A+Lb8Flj/NExRbz3tBKYrmIhV/XfzEWp8LzS+s
8CbETQir+F2tOXeehw9RHHRBavm6Bjmm9cSx8hwsNTC6xZrh/7CnXYjB3MB04bmczvf0KOgsDnF4
pMwGs7UeVuVAb/HKvfv5dVtY1AxAhQ144vm9ayeyz6WlO8dsdl404NGqNK9ACS4cF0DRxN5U02nZ
nK+txMg2anvasak1Y9lj/EHnYO2OcmNN17ThL0RcTOdfYy3T/VdakSllZGII0p4qT/7U1GSfOHHm
Yzl5K7Ch8yk331WKezMk9S+ttmGvYfH19VV/cUGXWwhJg6UXt1zF//oFjuwQOs315oQW1W7E9Tm9
SoG4cJuzLwgsVYQplvbExyGMes7K1qRxGUaYvvreWJrrMmsgbYEy8FtdxvsGIOlGj5zZJ+XprhSh
LzRH+IrkoFQbSKiojX38AV4kvcjG4PtUlGUUZDbmxXr8qGT1qhL1jpb5nUdneIpcDI3sm4pyThsu
Jimmct9r3aMiseduuuTKIb5wfwH3p2FNAga+67yiaitG57lpaB/RsC62NbjsIFQs7G0cUa1dD+/K
MJ+TK/WkCzuOdiQlXL4GL7x7TiE1osYKcU9aCqzVeNN50+x3s9YHpauY32jOKDvHzftNm6XtrTub
8aqs+Tllj0Po1xvv80sBWhtVFk4ycQZVxI8fhXBR08PSUI40zYzdpMXRVpTkfj2Z238fik42dQiu
bRqi53mNRtKUjS2ArLhT771auUEweTca8ZV9dmFG8AP5lHD4lkfwbJ87GjllmjEMfsNZJF9o7U51
9fb1sl3oufIB/zWK/nHdlCnUAPZ64XFsunuhZ9+VWHmjFLHSp2Q9d8a+xIXZGtw32x6evx77813B
0MDNIGghbPNJ2Gmww8lumiY8VhY8xMpyua6Ga3XBz9fvMgjKrtB6adadvyMG56BDki4EGWBrvqoh
WLBYoCVa+tqjWXRla1wajW455TAoWotNyMfVNKt0wslmYLRK3OpVc+vaeHfW5abWr7HtLm0PD0wg
NT9uQRq1H4dyOhcoKbaXmBRjLjql3brT1Z9q6eyvfCX90neC4QI8lh4UyMqzp3hCIlxDgItIBT4L
cGzsi2nNZ/6MvZ+vFQkKnyMZ0qQeomj6FYsyvWnUFm9opf2dyeZHKVsUDbr8myzDZxvMpNdY/bYf
hrcksu5qGj/x0IS0lDEAdOqHtPM2jWn+tUu0dS8Qs3OPIsmLxoYkNgnqpowx8WptPBihVyYq9YNG
Pja9fZSd2KWp8SRk3/i5sPa9ITfNKHDqUv/ptYamMf9jDIdj38avRmS/RSFGrK6tBs7QZb46Wb8d
G1e+ojr2mvWtVjAL9vS3uS/A5Cq71G0egYZuR1ZbGWisdi6ui0RkdCnKW7WY8Yl1MzdoJlwf9WFv
NekLPEuMqD3epOSx12YUbJVbQsqdokX3cu4fF+9KL4p/1hkMD4wbj26Yv85g7SeUKo1R0gVJcnOV
lpi3hd4KpufLMrw7RZvSNJ6aNlzPljL5Ikpv8bq+RTnhrnczg85oWdJaT3s/ifQhAAl0GBxrm1rJ
WnrOezF1J4GJ3hTbK7OC4jLX7/ns7LNa28EVPhq1wN8BHFKUHlhOHLVlreGFOK6HWKzVObV9VbH+
uFZ20xb1j06x1inkAxdccdFbT442xytDdHeYFd+4rbmtJ9K8SqKME0Kc1/Vy3+qz4eu5FaCX+bjM
TY/avSfbtecVmxZ0v1q063zoBWQjzNNqE1vvfMSPMKfNj8G83KmKGfl9l+xtJXrr4uEha7ufgEI1
f9J7zW+qcpJ+aU7KGgZxvpq1xe2sRu7F6Cu5Hurc3Y6uNDd5zeMdphrOy6q95N5c5qQJOKA1yjcU
opo1cjR4bIZK+D0blqobQBXfKib9ZIa9+judZqXwncwwAi2r4pUMFZQYx3lucGVX4n0+NZMPRMLs
fRRIu9Gfm1i9RbdN0AwaSp8qZe5XiCQFAl9S7CDq9zn23Pt4CkXmGxY+n4m1ABgAWGE0mum3UdxH
02qq0uauIO58VJs5WyupMvpQ69Vnw5LGBnjwt5yuoG7OB+Q5X+3E2S9umv2kbjGf2EZifrXschfm
6bHV8rtBF7suE1u9xE6y1g5j7Gwkr05cD8cwhgoqx5sygTkbetE3fVSCdNZWy2YQjX2qK/3WMZrf
VTTeidY9xkb7MmbOMeZpiabhLsIBIZmqm6KR/yzftu20VUSM2OvNa573P0SRnKpU31boS/qNM/9K
uKknV8UmOPOKAGFu7pDILPyqiku/KRRJUNNvNTc5ysk+uAPu9K2pP8RoxXQmjWtnJM42a5Jt28bD
1hM/olEA2/B+08/UfENFY8jqqXtgPz+62DWV2o2rKWgNaO+5Or9OYcehwhvairttHOsH3NywPtRW
em6eBqGuWkd9FgaGXQD1rMk4Tmby0hbavdclbGsc7tTGybE5n75r1Zz6dVTedbp4tVP3fogQFjPU
7BYfqztkff643kyrJtnR/Oz9sdVvTEd+C8V8a4btPwj3JyjCiDW6gqdwMQqzZbEedfsmVdqTjn9k
aOdbzYkXERNxi2AE8qz8wKjCJbHT3mGD74ZU3XlR/T5IazMXxdrIcIBWHAk8ZlLtZ6q0oJs0bJP6
n/g+qpsmswM41Yeust8t3PsckVWwZIcXMclVMrn7ZUMYXb0ZyvqfhE2CLfaz0LQHNeneRK7tZQu1
IbH/NM5wn4bea6RH9x1rkeFyH+XZY5mNcaDnYRG06pD5He1cM3XvRgA1obCHwA7nvRP2hyzW//47
XTnshWE/Y2KxM1Ttkb4JJf7GOYaGs9f5ikHdA9JpoiHoBf7lZhc6azbe2jDTzdwrh9Scj6YitlEJ
nCjrAJxjC2GHu7xPIy6q6M0l6FmWrR4cHO2neQ9VLfUNDghCkN96BRthW3LM+xyCsteIh64xKz9u
LWx/Sa8DTCkHP1ephRgYFVoGcOOvX+ILLz6WQippB3UDaKdnIW7bFrFryto9gho/GEn+7ijdGsTo
lRLoxWHowdsYh8AmO0fhaYJSSN64zpHSQ2WA+/JBeX09kwthkkGx/P8P4Z11hx1V0nmgvnRE2iEo
lPJW2OrezN2dKq/B+f5yxj72bFktEm9W7i/A4Cx6KZI6lH3RsVHY8r+qNKOxrkgL+0/TDvoxp31r
NjHeLRj96GrewxZOxr2VWMn3pICAqbU5GkxdzYNcF3g80EKYf+lGWDylYZP8yqiCHSYUiHeqTcFI
wLu+a/G63HaTKA5If3mrserjHbKsySkKUYyttQQMF2582zIvqytJwwVNnw950HnjvTAzZqfK6IQP
cXucori9wV8p26i1Wb7TU6jpBCPe4gmv2w6F3WwdXSkCfVLGn66NnpHtFt2mTrTmIBxcm7/+7he2
1r+TtPMmvRM7VTJWaUShEpPX7kGf3/TsSrH54hi0cMEUkZp/UqvRpFrSb3SUo+OkNCHt9L2plL1n
XqPlfM63KbXQ9V6oY1Ayz7NAF/NutEbm+QhoDytuMw9XMaqx/uy1tDgNyh6m216zD9A+Fz/oo+kI
QtHwh8R13o6xHJA/Qsng5jViwvw9DQxHvmV1+GtsW7mlo1EGtUSMOOl7M0jkXPo5z6IfFUKuStuz
fCEHa2U0duvDZMqDuNedA63jalPU6pXPfSFxgExEYElGDtjr/McaCrL8YWzBRChwIuaW95IrVdRL
HwENK9aEUhCw/7MrMYqxKEUF+e9d1frkJFQIeXSvMvcuzWThKcGvoDn0qbpge/GoIrkcnRxjmO97
Z7QORdlkRZB72HWBZFvnYej4ZWwmeBeC8hjwZfQwScww073xZoMX1EWT+evjdGH25iLUCNJGXZST
zq62TEu1mBpBdCpd+xS76tYwmjkozPiUdPN6jPXX/z6etoiOoLGO5s056myKhKtWpQDmXolvpaoe
NNneytJcCZDZej5ceSUuLDqMlv8d7pwNYZTeUCcYsJ/S2EKWqbeiYI67q6jzJSc/eyAW9xdQCxAH
EYY8W8V6zMAltcxKTqiEzjrHhkw0juKdg/yArxIt1YszQZhOVE91WpP68OPrhb0000UG19HgZn5W
65CjOxtVQbF7iS2XpvH1atKlSh231cIeZ88gHXNWmsgqPKB0K3KOqhppa7tyh1WcYEgzd3G3Cgtn
2nZGO9zJDn2ONE1ejMkmzRjBa3w91wub1lnagYta5QVd9cEZ1XYObeVIvXKDH8qN3ZMGJrW6snPl
QZtQUf56wHPnAqrRIJRYWS4iGjzWeY+zwnMkm+tJO44ZhUnA1ia5KElM8q4a4o2a6q84sXbO7Gws
qQZqmWCC296qXYgw8LV+64UvjaiOhZYaWuaL+NjHqo2WdHkv8lSc0IXs0BfE87NLne3XM/78BCJp
CCBs6Qdy/55HcPEQpWY518ARBvNJFtG2F9oDlb4rl++FYRA1pbFB14if653NJUJGgRTYRv8k0dR7
LRHjPmoM8yacbff31zMylzLkx0NKMY3q09/dq39y9x26JAxRbLSOY2tkqzQzGghnbYidXTffGQrK
BzGQdJJovVXv1aT0fvRqMx7wFc/3jl0TtTd0tTA4SMhaPO19aYfFvq4O4U5TKTom3PBUB9vf0szl
3Ywb1LoCn4UxYgV0J5zm+8bDlnzM3XSL5H25cpM428UQCgIB9em2S1VKPG4r7+JaKjSqmnljx860
jiJ7/pMUqQQeHst7Qy/jZ6304k3dy2r/9Sp9jg5omYHII/9ZuiNoP3zcXaUsBPpTFpJKodgPZGfJ
uMnkU0/Fo0lIxajU6d+XNrRW/7SMDbjiVVI9O5MTJPYO8KlPgoGiwJUO2OeYFC7dYtxEsZw+2CdQ
3Rgm4dAPLQ0Tr/judMhRN57Q9pGRVofR68E1RajFERLL2wKDlt/zWGRUf0LHua00o9vEXWLukb2q
N43s9CsAyvNdbIFsAZiADhh64IQRZ2s2hJmeJ+Yw3tMzYhQa5wLZ/G0ZttqVz/P55lvoPEALF0m+
RXLz49fJOw1XOSXTjiKsvE2XDvndNHWHOXI3kRtvu2oo/iv0b1Fi4x5Y5IHp7J7fNpnCc1BVWMSn
pdHtRoySNuNYnL7edcsCfTiayyALeAV0ELZ054Vo6RSxHNQSfnokpK84W8u+89DUauLyHQwUVmr/
PcZnSA4oMSXtkYUi9XElZwdE5sIlhG/n6b41eSN5urFjm337em6fPhndNLC1UOCA+xrwFD4O1NZZ
mkddj3yMTFal4q6KVgM7bW5FK78Pc2RfCXncz2tJrM01RKCOT9E5iSAaBNw4sFinsjdfpPOYLKhE
oRxzlyOK/qm4VlP49B4t1wVe20ttH6b7+YB1M1EhiyzIHrCGV01ZlduxCIsrL8XFUWwEazQUIUCg
nu18b0BjDdMgeTIszFHVUKycJJXrr7/Vp6LCMpV/DbL8iH+1nlu9s7J8UMJTPVSBOwESCSkuoI/j
XMs6Lo7kICzPZ4JZfo63aW0ELXO4HadMVZ4t5a5MnefWOpjllWT+88kCMURnjEQPwtMnhDWoyrYO
HWM6VXUXzFn4hFlcUKAmrlGpbj2X5RRPsFyvhPmXvhbAHvBSCw2T7OJsIcO+k7JFmK8oo1Ut3pxr
WlfXBjj7Ul0X62GqMECUDnjswXg4lFZVX6ljfT67rN4i8MzSgTs7hyLkWjEkY8bW1vVpgwDVChNh
FPe6PdXKqxC3S1vC4kZagF4q4iNnr0hbq3VoOeN8mmrKs0m2VVs2OZSRuNZWX+/zS6sHSomm32J6
Aub/4+fpTNssy46hnMz127D7KabhmmbX53tIw8GdpxHqFFCL88y9h+wo0yQceaiNHUX0zRx1iD5h
ZFzD7puOTXEtRrg0K5DCuA6QFixt/I+zgvuT6UWrjCfXqP6keZusTa/IVnXq6YcuSZUD6VN7lEOU
BYOn0IPQJnzc4VzsChSst20Zu4dZJPOV6OB8IVgCAEJwK7gc0UM5X+zZclD10vXqvnSHNED+/JEf
eaAtu+/SdERoFtH9uNn8ty/8d1Ck0sAuw+mAh/lxLWxbifk8eXU/jRAcR2fyu8K4pnJwcWZA9onK
kJYmHPk4iJors5EqxnBfq802beixjHW+H2PoXW1UPmJihn22MV0zlrl0p1GqAdpFzADU9ezpFubY
G00dT6cu095VjxanZaw0kwJRJmaAmVGb+hp10m2typ9fL+v5jAk8ecchKZATAd85n3GmmMNEVMYW
UyHltUm/qc1wTXx+UlXaeaqQL5PIr2Qu5+Hl30GBA0BMIr785ABhdkWa594wnbR+eBNC3nVzLn1Z
qtcAc5+RHMv0/jXSMv1/vX/27NYSCup0stzZWXnmED6MEDd3LTXBA/ZE6nYeQ1zERtrWwgz0Et3d
rxf44lw5wBRe8d/m7v34C5penehmTtNpnKu9lZl3kz3hGdxck++/8CEJggiUqNmg0XFeRvacquwj
0cwn1OFzvzesl7LExUcNv0+Na/qzU0GvhrL/n2en8eYvF8ICvD8v+GZzpg2mgppwDK3iFjBh9RA5
nriZWuea4smFQwLAdkkH2K/AjM7OJm3PXuvDcjp502hTR3ZOnWU+GVb8j5kYgeUWD4otH0TfrL+e
4oVL+MO4yyv3ry1UqwKQRd1Npznvf9WNtsM2SF4JcS+8lFAr8ecm6lyi97NN0tl2V9Aky4gunHmt
2lzj9qIzp2ip8Muom69cpuebklILAq0UQsDEcUDOT31Ze7nSE23cKZ3fg4XgjvmvKNJlCBoAlLmB
0X/2SlXT3NSjWcRPErrx1qjb7tgD579yus53PaNQysJpAEkKkh/jbFPETT7HqR4Od1ozvWeIAaBT
qASV4aSBPda/G5EAxk3d/5hCno969i4nrsSd1Xb7u3IYfnWT/mxN6rWTtfyNf2eQf8dY5L8QM6el
cv4mFHbuOK2rDHeKaq7TThxMB3s86jqqc5+p+Y+vN/n54VpGg3O+SBxyxqgpfdzkjtLj7NyJ/s4F
LNGgnomXoG/My7aggXtVUu3C/kORziOKWOQ0OM4fhytLtY41o1pEyPtiNUyjtilDJDGobc/7r2d2
fnyZ2ZKHk8iBBEDo72yoysK50FTK/o6j6z5JBfROk0j9yj14foD/jkJVlHuXSI344eOECl3RiqjV
+rtGNfpjLZBCqNDf+ZVqoIm80pO/v57Vp4eNvgt3BfkIbS8C33Nka67VqWommX3Xl+LYRyH9gBku
dglySC8cb+WN1XM+YXGO7N/ox0Y1XskkPq0rn407C78Gk6otFjUfZ9yNUsZcuvrdWHvcjUoO9CpV
5D9X5nle42SexPPoxqN/Stp1zqGMvWKSRRtbd72CmW4WRX+GGfau1d8gQ7oZEEP2bW3sV1E27BMP
m55WAbxWLsiXr3/Jp/lS1iWToVS+COBQsvs438Jri25MQ3H0pvgVONVDjQDN10PgQccf+XDoARRy
EEFLwrRC3eJss9btFKngpNp7LdSewFntY0kth27EgAgLDEV4PPeeXvpStX3FqvxcWcA/MgRV3Bys
RiwGtArwsW4z2dpR6/qHKNKIff4YstmVmv6jbjLpp6V+W+QN5ri62Gq5EYiWKCxZCSvZNoXzfW60
x1HWd2aGn6vd38dz+DhNr40og7SYjvrQvQhR/2NSybV7PoqL8FGib5Q58TujfJys7Cl3i9tGDddG
ae3U8LaxBypEMfqo+RwgzWRFLzUiRXal4fkusbBJHrQ6OvThzzaU6z5sdxoyKjFzT+wmyJFHthPr
QerWKkMuPtbGoFd+eWO81QoxBS54piwR6LOE/wC1X5lltLYAPDtutpKiBVe19PUz1Z+l5qPiv/zL
9vzQh1HgtGJfh+YqU4edi+m8bF7hjBKnabcEO2+Dbn5TZXyruANlYM1PQ+uhH7tDCK00y19DTdkp
dX3A+Ws9h7epNf1jOXa2RgTNDy1ja9sIwnTfnRqnUdEEw/RKtLQCiyD8qs8oocdvuRtt7XjasKj+
iLRTxSIvZleKmvxWw/LRm9sbsoJNX8RraVq7SilXcnqzUMAp9XQXFnogIpOUt92pPRo0zFAzS9R4
vSc4kSswi4NhANZBvcaZ300TDGgrtbe2/V0qORg8FfGgfGMZv8reGKgO3SpjBW9pesvD96FqEJzK
FFCjzXPtVAcUeFeuHCiMN0HMNlT5moqWrKOm9Zu0XnnQAHw8HA+xme1B0jkBf6UTtruSQLgWEfxQ
rzdIx+zUGiX4ClkhquQPWVfeRFl4F6VaMFvjOs+OLHzQhc1KL969ytnMrfqiF2lDy975k0yz66f5
96psNnNlYcdU8FZZ+j0c4JM2y5kM1PwlRnuj5vLJ7UYIoaXlT4V2g4bBZppMX3f7wG7qraJGvtWM
x9btn2dX7rEb2w+hhemT9SJS+54S/slz50elNYKy79euMyHC1L1Y2A8PVfgtcepvJnoXKr7Los/Y
reDzxhwrDeB4bRlYyhxoXnvjxtWTFjrBqIs1n0Qsww71qrfKezXONrLVfbsoD0U3rZQ6vy9k88cs
//4b0m02kdR3UVVsrBTMRqKvOpeVUEfgkbXuvHd1FPte7u36lp6lE1a+ohg+Xbz7xLGxQkzzlTMn
3xEPCsjmdskA19ndplqyM6fR8p1q2sAr+YXvz7HWzaMz8YJY6q09ttoqDU1lPavZxgVenM3zOqdh
6Ea73qiOs5s/h5pzKxVxX2rTLoer7agAMPSJXRFpQd24gcZ1NKX8jUYNhsaGdJ0BPmueS3emqyzW
TQy1i38RDXg/bIx9V2OtRWemc6vAhmpFw8FfVotFXUXlT1tx9m7p3HZJhIcKuA22VVL1HEJxEzvN
Gp2yXW4ivSXUh7Qe7/VOWIEh9G/LqVcNiBfg2aIOKGz3bulTQFV+kPHWKgx7a/YwHdtmfAIbtcsV
e5O59mvb9/dGVb10AMHpjGUbs0c4K61LdaXW+ncbSLEsp3UhwqCMrUB4y91GSbzrcMMdq7LYe2VT
IB8l6ZMlXbuKbHubiK7yYQD8LHLcq5RuB5vkppM9wETMR/Vk5cDInqk56IpzG6W149upEa7GUd7b
Xo3a0RjYGKuvklR11y1pM5gX7RTi0GrlMzA93foBuO9BTbGqzNpi9s2GQMD0yl82Hl4rGpTljTpV
3wAzYejEPZU1cmcVcp1G1YH32FfSeoNqwp4HHTBMBiq5rPdN25RAJHNCw6y8zep+D4Ij8QcjxhnW
q36kueB8J8rvKPF+xGiQYx34M54LNEHUl6q0j60+7UKvAHyzQLOlYm6HaDBbavnz9Ay1l1TEQuGf
T66upsFKDp46K4GngPwcnWGY/SbPikMPDxw0ruDEjXbW+MCBbb+1Obwtog7PKhJeK7XIJbclW59L
py03lSM6IMLdXWO6T6B+5pVQ3PmbxEVcBJNnuInvNjM4th7Lyz9FUaWHWG/jZyyEm00H1sZXG1hN
Q+qUM2+vRY+VjVGvZ6+XL7xr3bpFQ2ArMQc9JGpj3zIEZBHDqm8tRCCenVwN66AZ1TECOqdWr2Za
SfzRlJlueiJuhi5tX+ykGX4VqOZr6IUlyQ1Ragipm5Q9nHOAq70G9HYq6gjLnrn7gVgHeHnTGDdG
300HEbbdVrMGb1+No+LbrUieAcy3u34C4uvnE6KyteDqbuAb1bHyRx2B2dappmD2Eql2BJHSnh5H
obqHKTa8oG9UZycBVK/n3jJnROWq8iBGLs2hLKo3KfXysVij+KNuZY8KnAsF7R9yzXg9OtrWYzMO
sbWRY3KQmnnvTlntx9X0RJRHd7+AgZd6w2ZqyvtR904DelocsZuy0g9k+dKnSraadHPbWs194jW/
FQdPN1cFua5p+p/S7V4pzmFXpOvuWtXETW2bP+cYKY9GK97q0f2Ty2G1vLlJLreqTPe2Vj90Y1PC
qIBWUwHkde1VmJs/oEhvY897UqJoM4ay9hVdH9n0veFXZb4GVLDX63YtWhy1y8Jd4x36szUoaAvZ
fTeBg/PP2qM/DfMRVrPrV533GMcCB7qkfsfLcK2qxbFAS9IvjCFaUXnUfShhuY+Q37EV8XaeZ8VX
O/maeICXeSunfqDsiPGzULV9JsbDoPPJ8K13BCLUeV+emO1uAAWu6M0pmsMXzZntQ6N4Bt7boCqj
QsHxNHyuO8ibMU2stUZTZqWVLnFaFZh2vp7ycqN0peRSVpVbTymDdtRuq1h/EBMmk1wuvAnrMTID
URKALu88oqVBPtfrtqrXGQlbVo5YjhSIB2bmVrbaTpbVGqrPthmKzWxM6aqMDHbssJIpc0nyUx4a
fltUW3SWXow5wzhwBArAcQX2OQ3emxcd64h6ejzwYxuMBqnp+8tfnLP6W63at0kfbmENr4spI9Kx
to4Xbpb/nwRzCV2yqd/3URsk0fey6gK0ENcablAmPkaJ6S4R2hwXQCzh1tCfxdm2f4/tebN83sIN
/ahqdr1bQFD8HenqYbLiPbiEJRhreI2ULt827bjtVWR92+iur9E55+Uq5pg/NeSnWp3XpTSCUXG3
sF4KPGDrt9mx/ET/nZVi12QYads6ou/e8C3t6j9Y6SHiJX87ufaSGf2J37fE9YOurKzS8aP2TeGf
yDwg4RF4Y565QjMBzw0rz3joq3C3RCN591v1oiDx8iC3tcAreVOFh7EzmbuqVj9JEG5Kx3vo+3Bj
KK+EBKu8Kta0Pl/1ifdOK/6YxdLSiE5LUBQr8wEmkOG2e314hzOQBKOKgWKN8Av3IwrA4OmcDXaQ
mF+NfgnkBLuoduVoMTDfBNpQFh4qE0ejyP6T59bamVEr4y+UDuqK0EB80bzK0dxofbTp7PgGPODd
8hGSpn2u0+Hgus3Paqq/N1G+a3L9biie09aL/LzxtnXbH1LLPXi1QSZ0u4T5pSJ/Jqod+waADb+K
ysSvSRN4oc1txaNMqwZeSbduHGPtDdZuLLsnq7dWrHXoZXtLG7ajNT/pVn1UvPzGwEdiWfTRAw6q
9X4U5uumeSgFocVg43AKwUUtaMDUq2zyANDM7tMIH2qeeMG66DdmuVMgZ93wPVRyAOgcbZrHOtd3
7JjBOAiCCeEPbbtPO9Q6rbLAMgTB6MHNts4wr2LF8lOcZ6IZTvugBVaoBEtIBJcPv7wfWmhvHYWt
Ke/cMlwJFz5L6DyqdYWncbQW9L4Ku/+DSummUMI17FcQliNxX5s/pNF3t5BbhT1DbfCgauP9kvpF
RFGY3kBjKAtfsotsQ98RtSN0el/wFC1ZZhu1R3Wqb3J12qSJ8NOqvVmyUAROt2OF5ls0Hr0iWS9X
66LYY3IP/w9h59Ubt5Km4V9EgDncMnRUzvINYck2WSymYiZ//T6cvdn1Ac4AM9CxLVvdbLLqqzc2
HD5qUx7o0r0b6vJUTuZLYyyPOdmk4bwt96ur/fr347P5FwhDZAdSFVgpgBHs6//gpTzNMd2tra3n
lTh1xuFGfAUGpmJOHZrSQz5Q9bHoTJlERaJcV/OD3JzqlDr2cq+1lst1NtFHMdX0N50zy2O1pRWG
L9raz52yxA2hDvJ2ckV3X2SK4iMx5CdEvianvlFYUWc3xqOseu3472/sn+8LZ62xczRgc7Qe/AU9
5LZdOVXW6i9eP6vzamg/fYdjIqDxlEeTZTb9f8E6dpjhLxjCMnfZgGeY4Fl/wxCzmE2rr62cfatm
5/eHL9dSxdOAB8sL86brUHWX5cFWLKWjZ+rxv7/ff0CfO+CJlgUoUofp+vv9mkos1Cxo06235j+9
tXjJ9OE3fropDObybijX/r+gd3+9X55Feh0IqET0D5DHbPH/sR2IG4t6hVm+iLU5SlamaVgfJv0y
9uOjrS/Hyvwz+R///ib/+TMpWmb/3/+HtuVvPEnLamPVysF/1r000rtvv8HPRM8UkTQsrYdWgabM
2n8Rn/+tOuOd/v+fusNt/4fMkK1b6wNT7rOSzLCo/8b2vmpObf1mEabqpXeKQ27+Z7IrjtXOwcHa
KcwXNS//5SP+G7/8xwux/v8LqbxuzmXa+c9yBlHKGGcuVldHpv3kTP2FRiUtoBx+/Pz3i/4X7ryv
EKBrro9JHSnRPwI1N5GpwkldksachQMdjvX0Mvky+y1tY37595/1z6fWRGRrEhHFkgk7sd8A/+dS
2yaHUL0P9Gczs/CZIcoIl6DAaOP6MvJbnKD//vOs/zXZ/5/nlrfHnQxIaaJb0lFD/IXi68402DPs
4HPXqfPmYbvDDIzXn3OwxHncyVgxUCPpbN/dsXy39OKUSnUJehRVmlMc9prY/Tf2DiU/g1SR42Vu
UFnV6S+nwesZBGc5ZEc944jebvNZa73jYBg3Wuteg6q5GJQraA2tW958KXNThriySEjNPzMruN//
wFhIZA7gtVcnSbHxcka6CxzxB3DzP+f83M0PbW9EearVH6svbpAinvEYJNnGicHbscE9DG6Nau3L
HdsXsYgiIv49mXXC7d1uu7VbP1aN9VINdJUPa/FoyTaujE+9+l4lu+s83ehFexZC10NyfOKc9l8t
/+Nv7U2jWQfB1fJcFTv87Xzpwm0JntzRPQatPKWtOKSSi+hXCer+uPe6yLR+9OV2m1tDUmz6pax+
ZsAV+O+Sdvk0oFJcySCGZy5op4to8ghU4awbf5xsAIkKTsawnWspLrNuPzcsAUIYJyvr3szKTPr2
Z5VqL0gkT8O0RqvvIdnpX0qrvg549bHkVvcNEXIDr8PbXjOpYazObo3WARqoDn1uhVb2tpVMTzQv
Y3y5CLPBozlO4JD6XTs8b7KPwJzjIXOyo8YMzIPX5d1tZzbx1pvqRq/5vHj1Bnl+faeFCwMLrz7Q
5+xAFlB6dbqLtWmcctx8CcEO8LC+ZLUfOkYWVmCWmDi3yCrtINovNiqjKWCWDFYOb/tv1Kt9XfI2
YeXpvfZgEtwWF4EWmYwWqZjuCzHFqd5FvrIjtoQhYpa9zNMKd9/dYnO5BpyPeoqN5OL+QGF/sYxv
qi+jij76yfASpDkHRNAHveGs0hehbfbJrLS7di0xWRZ4foPu6krz4vbD67B0r3uKXGhWgDxF7ZLr
7psU43LsUDwSs6PHdRBEaTMeAcSwY3OHGya1vUE/PZjr036VvCqjPiZ4X8aUieO7bKZD3Wbftijx
+vbTx2C0Se3bxPmSoOin57XjQNjq4o8GYBHPkyZOq2q9ByTB/WOV2SNgmOd3txip3+etx5K0X1pg
wWSWwanZ6os5y1ffmu2HqezUTV8EwYEjYMvLVV+DUxPWhDDvMo5NenF6Z3rPB3u56QS9nNOc6m9T
FlRpKFN9lc+WjuKs2fz0SdNsP55dLKD21DoJ+FVxxLZrJaObdocxKIDbgX9DW+jahywp2sxKc0oa
YVlJPncrMsCOsDa71PSnchmXGIV/c9RcRM2M6YN3q69oCI+wqFRgF9w8eews3vTi9n4RVwXuxdjW
C++jnjzA5a5e8DHZdfXqzhtwj9C5Bq21BWfdWVQsUGPd+F7Dh96UKQmbI5KQ55ScptfONQGxRdvL
6ypJVnRb+6Q4o4fTmj6T1BJu7ZT0O7fUUYg8Vh1UgkOG/pDaQ6RGg0rBoHg2g+yS5dmdUqpMWq/4
9sy2ORWu/stZq3dbq451Ky9mS9SxNBNt5FifmQNQt2M3/8Exl857Gg352RBbtVmVE4nBfPfpQ73h
oecGpJjVwlgRe41J7QgGm/SGYtyDm+onJ72rMwtMWA9n5Fb9+OIy8HXTenCwH5NkGu5/wSDSIDCe
isX96RklOvEblMcxX0rHFiEDhT70pI8eHP6wHKsHNfVYPi7Z/FRrATEB00e7Fffg3sDuv+VoHflD
3a7vBzmAPdAGkGmhzUWn1K4GQVIGH3321k0OGdtzDE4eYwk/qOXT6i6G5t1rRZfw47LWvuiLEfOf
+Tp+j83y22wsQWqD69AdqGFvn0i7o9UFbiPnTJPRmrOqQ577rzSjNc7ya+KyOe7A3f1SloqHA2F4
90Ab3PdUtCYjuwcWbsRDe7+/RShLIjSfKo0DnNd+I+WNGOSaZXjQ1LdU3gPvi6sx6pd5qDgyv+rp
U1DV5OLgbDG6o5ktpBS4Hbmj6kBvUeLUPYLZ203ZT10tLs6MpS2n6Syy19yK0kpxPqovvComGLG2
r5nfnzxooro3idmwCTziilStOV3azGOZvxjG99r3BLsPKvY3nTnLC8epjA0rP1jldnK45/grvlVM
Id/uSCgbvu4o+P4vMal1l62qKRI2Pr2qPPNLYiDFE9+TerqMsmo9NGARLpVgoe8ARpYev0ktis+5
rGP5LL0Tf6mW5U1tuWHlDSS/fJp298zJX2oY27k6U+cc+WIO82GmFtpYn/bvLbkL+Dlu1b7xh5lq
z/xq7KsfpsVxkDAGZ7lygcc6fynIcdh/MqRiVBc/GqUaggYu7WbvrzQX+j1fsjkzY16LvhSfav6S
jN98sfr0WNYgTSsj/0iIbGbCCizGGxblxG+yROu7i5b5H/7eeNEGId7wg7K0xHPU/jPyvrnhizZ1
XzWUiU0500PbGbkira1NH6aOpsHUq8+O3x6rQVyFs/mxuZjXNp3essr46Yy2H5pOdUO972cvgK9S
Ob0YDFEG0f/hgh8OtdoWjXP2s1TBEGv1ZsXmiGwCm8RFLxwR0pLQMyOh4RPEFQAMFZhiMOgIPXLl
9jmxE4dZwApqOOAqPml3QZDeuspZd5xh649Lpe6VyDi3Tv0YqV3gEC4FFcfMQYtJDJFnhop9PPKy
/DLa0gyDcuU6KIeBTSvlcTI7UgH7QWpXWIf6YmvrtIaYcGsVlb69YBJYhiZW+JVE7KcwA2K1kW9i
nMUDnt4Vgd49LUKzX9wNWQEWLisU/F5UjP2jwOsTFnZ5Zzv9VyXEzxoCKzJNskyWQf6szPUTjYcX
In1j3apSndRf87Ws9TGel/keor/+IQL57mOyRqgKK9DsBbhWNntRK83mmNdI1N2J1NPNAoUaNXc8
r3gcjrRBAfNOrOp0hKQHKdYqzquS+69cnTTBcUUxh+PIQ9XJIsrkvL2obvn0hf3ik0ABkG0gnGVm
yp7lwiJP2ckPyPhfml1/zYb4YtxIf/hBS17HYlnVmhib7xP612lmHSLVbWHwnDq2TNHDE2rv0qMn
pXY3LS5xC0OTTd1H0wefPV0EH2OaVqGrZ0yULhzYcV2H2z3+SAc1PDcOlAiBIb31kC7mcMW4Wlzs
Ln+D6weZ0drXSlRmrLGn3Mx9EMDE7ai2DnhhF5v32c2Zd53qDMChlbl1X/jtfOVEXxIGoxfIRnXr
vFra+Gbo7Q3Q9vwR2HnwUzljwTmzcNyzDxB/QvBKd4dp3uYmGHBvpiwTlkOE8oLQiSgZp+DAXWRZ
v8GAkdxs5OzL9ogvNMi7gW3ZAyYIbWfMMyB6DjeL5wDDZZRyHHJVy7gaJnGop4pQJJqK0JsNmQhI
TTQ90tmXIWOBNdPlB4kYS3fO2KWPlMfpB7tfiMUgBHWJiZHobopNe/GccoNmk1P+FhQFaUeogll4
tvot87r2vfW76XZSmxN3Sle/x6rYlqQqLUJk/HSsJZupRupcXjLxSb8U9a2wivGdKKzejcygE9/0
cJYnQmKo3dnyn/Oc/zGU/6sxIfzA+dV7ulX+QLQ1dwAS0uYXOTgMjJarUrYeJ70Vq4bDLN/aH9jo
lmNJGscXr6dK6snxQlOyb5pmqUdqsdhQqwFRQi11cSw3sunwsPucnQb9UeR9DVNZDGPo9V4V0u3C
PlQ40WYI9iYifr6nTMCXcLK0TSi2dkicNINNUN4AxxGsYTCxSqXBYIXpoJ5IYxZXf8f5jfXg+5oe
m8rGLF8ROkAAgo4XTjsua3eoTFQQECfQ2sdGnwjNI5ZF6drvarAjJB/HeWgSgnciZVbh6qyMA5T9
5l2eWM10QoMVYbg+pMt4R0fdtc2L69R0UdVth1wq5nclo6kiVW2w8t+BAsEdN3YA+zj6kl2fWF9n
YrpwhxNpzhCEpBfqFUGaLegy59DqOlukYaVGwDcZP9ym+EotGP/RJQtz5UyYzcglprtZBaehKS+F
0xwxmb/W7QiK492ZgrAgZtJjrTV3m59/KWqcw0EVz0swT2E3BF89LRNFXf0YG/PIvy/gouwtstXU
sthorbkgrrVvct/4wGAGtcfgChMHqZoUjnHWtu2lbZz3IkjPGb+mmgHzYAtMt73VXplYyEUIm4hx
Fj3Oc3Mi3+VcQyLREnDIlPMqR5jCrmn1PlxJCA9S1tC6myKznAFXPYDdqf9qO8sPjQG/i1o/Cxsm
Yn+fTPNH0ctvMY03Y5udx6wgCWFZxZEMoumGjwNmx/HnaJiDO9fK01BbhvP+4oK8+TnmC3WXqmnT
kze260fjT38wysExSrv5WbFnhh5V1Fe3tQ4EGe4RUlrHRMpNgHHYJIhdJ1qr8xhsSP6b8HWSWDSH
Ui/vq0xeVteKNLOaIAAw73iRmUNjkdAbWTMqXm0V7447PW1w52FmDVRVdNCVX7zpOalS/9hs1ctk
GGe/XG78zk+CojpXtTrleKsivddes4rT4qQmAmlSUmvJ6XG20JJONBW/1yF4x2DVT6E+tJOTaFO1
hoO+HaGa0YnioYDSBi7vpjs18/gUqj2U/mJ8F2udh0QXRYPsf+2UpsXu58n1pCsZd9pyoQb8Thun
o0t4E0mbr/o2HxuUG9bWPWL9fBE0aw65epn6PslT9tre+5NO7a2D8IKg26QNWsIxuv+oaO4tRPe2
oxjospMssntY6xuZNwyKI24q6JG2vav16lVY3a/NGcDh2w091HqDxe+cb9XZbrxL16CMyEcO5Tqc
FQxAogYfGmw69VNwL70mTnMifE3xA0ngQliWQW9uYOgRQLB50Gk8pCajPba+9dMiACAWzabfb/is
DqXq8jNBovD3G/QIqWUHuWUm+tClpKgMbURat3m0zXD4xiDex6z6Mw7zfEy31TutZm0mxpjJQ6Ba
VqE6GxIr97VzUcmDLEjTWZf5BJ19b1f2etunQcHSoB8s5VB2O4sVsRpn97xzk4pXJHcZmyPIMiXG
+tB34wek0ktd+WNUD0t/yVrsyG1NDgV1Zr0/P6WVH0TuPJSXWetje2nfRWkbT6IZzddc0WFebKmR
zHjbSWGDbRum7gbdHahDV7cnVy/bg0WAaeX3HDEZdu2yZa2VsbSdZGJyB8s8eLP/MphsOxsarao4
QOzRrtDB2I+KQ5gaFISvvJsrtAyFRWoS0hEjabPdZWKcctd8BPzNwn6RRJnBIGeGOuulF6NMvBYe
JJoai9gNqjsrd4/sXi2szTrEU+01B6wxa+TqzXBYtkElnUM8tDFdino/LsPv75wLIQ0ynlb1LTr9
M/Cax3zYd0/fvhHe8owp49yJtMdz0t94lbBDFpDIz62kJq21FO7Fbt07ka+/3LL5IGYpltZ8JePv
jtiVj4YI6migSFLtz8zcWShYRufZHpzD0pdvWtpe/cEkYWD0v81OMC8Irh49WnfBZCXUot1T9PY+
FNnrnLd/RupMXtOarK56ZgFcRxZpVkGi9pSWSJ6B1oenIUczNFw98YblMLfsSFZ6sjz5Y4XNk4ad
1AXpeukwX5TsGFYK6xgYOSdG178lx/bC0HkTuEIRtvRYzSk7NHOllJCw453o0q+uz4mqND7WDs5r
KaFaMucY8Po9L7sGgEnjkIUNPj1GgFuV7/h5P1N4kTLZiEdtaw7Cal/2a+7joy8895AiUXI84PbJ
eWumALWhhnSnPltjnVQ8zGuusXsi0hDF81apI2TV11ZXMOKCUDm/4h/Z4llfQ6pmf8/89P0vZPrW
owd6VsJ628ju2rwJdBKP+2hG49rFNf8wbtaj6SDVXLnyjHJXTstLNv8w54XT63Aj9bfFdU/4GmVr
QFo3Uc4hX7ckeYACvFUgb8rFjWpuM5TN9GxlobYG1AGat8Y0XHOjHUM7RyyzWt6FwoWX0aqfllU7
A1Pf4Ro/CU8PfbujxtB4ESXBARnDx34Lqn0CYn9FVXm3uPZZs5wzyYGhmY7RsPWH/bOtmvXks2r5
K/SusxXo86r63ejGxGQNTdHcVeV2FHlznzXWg9Kn06jpUUNohlHqj8PiJasF3Ld/Evunwus7Bat/
LQiYHMXyXPf9/QqLd5y439M2/1jsr34gfXWhiSSZN3qv1lmc3BXRxZ5jM2qXremoWdSgTU0VrZnx
uGlztBZVUsyK53wvnwDrxiU6esfKlz9xy8GycnapN8bqZdMjmAAv0XIkU6MqD90iHwSf2Vibz4Wp
vgnaReajdT91uglDQ5OJW7d3FjFt0bj4D6hOkHk1tyr733trbeom9I050bBEp22apN52RtojY7ef
X5watQo5d6fMgr20mfUaWUBTl5DOZGIWsdFwKDXWMtnocyEnLh7BMBvGfUQk8FFG2K7jyZr4ntG8
eJNxOwr9UdOAcCcn9REFtNeu8r7FUGtH0rRCP3jsFhTpwbIeXae4oRP+ZE4yWQd56GVNYYYeMby/
kBZECSactPS/RqM6tXNgknfJvbTWSNdQXqSccNOosuo4N6ZDwWNVC3VUpnxsuCeMADB6+TNkyJwD
RZeLCRxnfFvahGbCqN0uRMr3iJHibchSYuvV0WXVnhGJa559k3KtPL9kTRmWpOfHOMpMMm19HQzn
ztmMzw56rNcIMqMUR+yvZdPheDcRWYCAqb98ttqjw+0p6rGK/MHLI7iEeRTXsmIHnUS2HeFKq7NE
fR+DrDoXZUxa5Llan3QmElq0nFR56B/oX7aIR7CzVbxxEwlDeyRgM5JDAAyVEjPaufpL0PKGZr99
sbnxaZ+Pe7bHGaRllxektXOXIlJWxGgrDaDS9I5tN5865ueqXkW4Tm6sDeJgb+kfR7Mi5a7xPPxQ
+3yd+gh73KSo+DhEd8eJjKjQ6sYo5FX4/oXi5zujHC6jVt0bZXCTT8sRyOxLBAZ4OifLUv8pIWKI
PqUvYllu+lIcHOVHLU/g3FL8mdvHfuReossCdRjJkx4488GVv/IAwbHeYOcS8uJUDH+6LmtujDYH
9S7jparPEuHqDkOZyvus6OWIKqf82vLx5DrTKesqBhAtSZfqfgOuC1XZMLNALsnfWjY9p6P8QbwI
63xDOiPLS+afq1JeaOV8Dtz5StDznDjUEsZsm1GzZIfU5onbX3FhV7FTBLEtnIdGlFd4yYNGI0GF
fKe2xjsf1d3AOd1FmdYheZqd/ASAFPV1moW5DyARiNk/kDOXJd7SdoCjbR3pU82AWTAdE1qWCDPY
V9yTNTAIZdk9QP9x7kZz51mWaNWJKq/0N4P9prFtSC8IjhHdV687B5Cft/1GtFko1yKFKJtvZVqc
2zm9HbsqMQrxB+XTS5nSnLrY8QiyHhL6Qp6B++QodQxc40CrwqkicrPNpoPoc+TaXmhL4zia29mw
tzgovUthsRz3lXUrJFzTtu6Kye1Z1m8NdEw+AEbqaPt0p32zGbqQsmgIXKtLg9J2UtVTFujRkjuf
bYrkSqoqmUrBvOGiPYT17eUtrbM+F1v7ZblF7E/myZ+tW2t7XPvhuZDuJRgCcuOHP6PcPmjRvbJ8
m6j49UM9bFeGzJsFmGC/zWqp/Wxm43t/I8KxkWfM3xVj2NZ3dE+jKczfhb9AKrMOeFB1RX9eivq0
aOrCGSem0+eR2QPso2mTXAETFEZ+AKk9VRpCIilR44xIaabPzemO7JENjRtNnLOYOUojTnN4Q9WO
xBubQMby7bbND6PnWiqJvb6r/7Td8qdT4ELapydg+ktl3S1Te8jdgG02e8DoEqHkO+QWG00mXwhb
avAyEB/ca8/LXJ/YbE64SdH7eNkeDjUntjv8WNil14FuMSp0cIYE6e8JPa2HARt7Nkdar5xDn9ey
zNarMQFTqZ32T4frwFK1ryEprC5JoiB05MeqIjtiHECbJLfbKqje+hYjvYa7Ip35ALl4z6MqThW0
1tyrBqR6BmgVD3CyKOgC+y3VOrZk8zI6A0+a8zKzqRq6+O58o6CHN5i5hOn7pkMLum3ms9IY/9Ed
dZNPZjKHl6Goo321dxf5M+uM87ypLfQzwKTBlqcJACGmIfJZZZZgFDTIZZ8Tdo8aEk2ByCkzssb2
Ql09kvxNfxtcOyIb5THbG6pxhJRRMHYhcQvXarUfVbObJzjZREFt3+i5fOyJSN3XqX019eYcjFX6
j3XOfm4PxUNb5jJcuqWLFivF0bHlRdIUjTyJvsxI04RJM3v7vEy1FZYd8LQ2Ae8WfMJOiWbdEyNn
zWHQDlx4hhu7hB6f5iKEFZ2ixh0ulB695nojonWfKCRTkkmCUDyQxRTT56hip+8/9lUvy5H59lOW
TBNjcJs7nGq4X2ZcUTaWy1ADw2DUwIhQpWip0ScDHzsDs6Hrr8es7pzIHnmfmjc2zE7ljdfJa9VY
hzmYPqmmzpKuwaMxKuu0S0NaBSSrtdfKzn87k6hQBftGYnYlExweS7aqH31dM84SX9SbrPWrtVjn
RrDdO631qHnNqz4EeqK87pzX6b2WLXBZprh6LoukoQSwTXpofJ//D+6badXtRTlzvMyMOMTblpxe
QeUip62v05L7IEpWx9aNHEDTtDIeqvpzDgAgWvUYVEjuZxJqQt2fXabvMhHB9iSdBtqr+lM1zrP0
uyvHZmhA2X8LEyaWI/zZzuU9yvBbynFZ7us3STyYlqV3QLFXd0bTYG8E+imOlRt+BKtqHvYNoW5p
XDQo04Y4treKM1NljC9rm6kX5VlITJGUru3FZMvpK+firlAFcxkHmn2mTvV9wcd3EEx8KK3mHI+K
26cvdlN/Wu36xN48R7Q4qAjZO8NAuQW3RJnWMIvzwickXoJucXDMiIe0UWdiFy6yHhHtrOXRl7B4
k5nf5bI501cWLzyKhe2T5TQ90YN6IifsCECHsQJ6trY/h2JOUJicCo7Ug7mnJqLxReecXnGf3E7m
+E3NZ4Lf4MMoqg/EeLdpCzSHFG6KDaKlkykXZuhlxYuNkO24SN3hJOg2edgEJXq1rSdeDBz5y9IH
52mckLvbu7ZeX4bP0q3Rhm9zDCHwU7mC+3w8qSxvXpH0jRdCLC51peA4urE5IIR+00xiko0dhIdd
ftTpFOFuQYnAstQl0CZ3+LZOPXqCpEyxBIwlkqYyTXnyDFmcNGvy4q0kOmhSXg1KgKpzhJpq3MZ/
b4VQIWHu4t4nN5CKIb/gLVmIwQDH0/N+ECXMyS/v2smoL7k9Ij01weaBUy3IhRu7btk80oVl1ewf
lhQ3mGXAG6VIPPtk2vpqDlOkwA0KrE0cu3JY4g1S6CPIHFzSpqweOXG5ByxV9nEZfRgud9n834PY
Jjd0vaZ4rUXO3GwQqswRxLdiAkWLg2Yb7SdXvrlKw10vIJvwYR3mjyJcOG5fTTRDiRXI8kmBIOID
ydTz5sFK5FhoT4Pfd5+jLvpYS4F10q5LX11L644UunOqSKvltOiE0Df5rB9LWS6PgV5bPwB2gCqD
iSc+yOpY5HsW/Zh+TRlylU5D/lSsw3laNJtJtGtw8PnAJ8EyGyFtk+Kl4GaoobTAplmpPE2Em1lC
ECubg6EptntmpPna09lz9SfrwW+pg9dNb3tqzL69qY3iF/lJKFxyUT56waYnvQ2ITos9tr95eutm
DQC6dGMQmD9Fo9Ekl28FGM7qnTcX6WLW68ULAeIaD1CwH2MrUbLcjdYQ1Y2YD5lhl4i/zfVXUwzu
yWrL1g5JMxR+IngGH32w9kuhW9nyjFN7GO4AaK30UGPSiGbNYKwuwKNGNtjYRQDLftz8gY+obpvM
2J59qFt8WsvIIWzpn/ot9/6UZTfg8fP6r3kjlAKz1dYebG8L7kXFjoyuoZ9HXDg6akgzIiphKBOs
JdV1XRAeT34urq5ON1STLsuvvY/IOJRbruWxDDLrrFzS5Q52sL6PllXAWfvbcN1MswLOyThEWZ2s
Djk3acYw5uIDmbyP1ardMNXM8XaxZlC63Wngp0LBS3hZTfWCnp4de1ZtCMuiPQ7DRlcn4yGAx+BO
Z6cusKBwX68vqYcIDKJieCV7005seJ4nJ4O7LAIjnaO6Fm7iy/65ZHF1o6LblotARfVYac0YOUPr
IFp2PEH0PXUKdTWYX5vf1pgcsjHueWfPVprZlClPZdqVVzU763Uap0+nQbtEalA2RpqTdkyka6Pk
swDDbXloUfB4u6EKUFILkVsNayIXzfxqNqP/koVDzozMYDaUp9ev0pl+G15uH6CLHOYR6cbjEKAO
z8WAMrazhuljW7rvzW4hTMidP+DNcbFHAdPr2gyZWm1hW2RBVDWMJJPBRFFpABjz7FUnaZbNvWbv
iQZTtrwaJsRHuORyuSo8A1tY6pV7GtLUaSIupffQ6DDA08gy2g6DiAE3afsYwKgPRupMj1QV2Fos
0s0ihs6zFiEeuNG0U7/aRpTZXftEoL69XmdAiSBuq0pA7pDj/Ueb6+mBsxoABkOGwTyY0TPn13Yb
9WKyPjLEL5JRmddh7E6AqYaTlk2r2WErZXF2gCiSwmqWb13pAS1b6ZszoflMhkV0PeSRxvHCz3xk
FzRc9q/OSLclYq7pUA09HiKz286j0qpDozDD5UTsJp0dDHwuA6noray+ajwb7tHUhZV4RrcAPvYy
aby0PUN+M5rZuh4HKvUe+x4d6drP1ldq4rxh4C/IqJMGOWIRG0RvH1e38tOI3jn46qYmQBMMG3Fo
86L5ff+WWeb4Xg1beXXHSj3aaq9OsN3qTYP5RZCQp/mzbqb9i7LdKVkNIMQ5JV6rKdgunzhNO6wq
NZ3pmS8/eTo5zlekuwaO2kMqOHDMQ6CF0Iw/a4yALIIGilhpP/UZlSaL3+EJ7YM2Mlrr6384O4/l
uJFti34RImASblrekUWy6KQJQhJb8D5hv/6t1J00iwoy+o1u3I5uogAk0pyz99ottuD7thhrnWJI
17LJ0NjMEjOb/wJjU9E78Vj4YXRm25Li7rJOplPs4AvOKunQMcKemyXkLpBgmlASGN6QG3xLff83
yAAaoCn2Jycsyps0ncWpt5pfuieJb3GScZGJ5J4q/z856dpAc7po2Ywc70gDnjGUzsGOyT04o3dQ
co/YWmmVnh51bfaPWDeQzERjtdYRNtDvpMLpmhiVYw9wVtxEiLCC1v8u6A8+RBIId4G2dcVSEGyG
pJCbwjMgWGuFfqQrT1mdiQolIzvsUsw9aiGPjq6ckNQNtD0HjX4lhPeElBTbRkugYVMqtcLbJ+oE
aglPiToNZ2UKRI4ixL05zqIlN4c7Tar6d5cFTyOjyKuijSHNyxgjdXO0tWai0ULpZSfpjUMJphEG
zdH2GIrh2W69CexqTtYKchXHbHaMUPeYFLhxDZ10nThdUTF6oRK2qn1U+84c/xy75GwECGZJXiaG
+oKuSvUzvFtXH2t2NTqdWSc5pTm1KbMxT+AJHlxMKrbsnun8PyamVVJ15QBeOEddJq8OB2haMPoK
qvbdUCVr9Q+wON6WuvkrGqxTVHhrm2gMd0DIlys/EkW9KJuPMslurcZ6Hjw+oVq+dnLc8VXSIxf7
vqflKYqSLS5Y1MbpVACkPFgFQS4u+xdE+dWfn9B1iAHmeDhIjWwnGt31kMEcqh6SNkaUOjmY3KOe
piOqUCP7n/y8bi0IxNopd57YV/yUJSuw79q/ta5lyxvnyTrlUx8MlBPCvpCR4fO+E5OdRFysUQ/R
nqNbprQ4ZAw8OJP9C8XnYsRtZ00+2IF4Z7OZyJE6Ua29Y9B8TwKKkCZxp2hulolGUU5Or1ahP8+Q
QaQ23+Msfcrq4T6uC5rSxtqI+x+daN46MsDCdpy3mU9W4QxyrakPbHCKhdnpb0wyu3jMH3LS3epk
RmNIDOSA81mp2iM73mgYcgZacfE4HtVl9A5nt5r+KrpFI3yctfpB6UxVuAtf2eX8M0flPauq2HWj
+139W96srzorzlbkbiDtsqJ7zOO0ZalXpEW/hhyx7MFFwxdY+y2l19y/Te1ik8wUpupgI7L+URMj
+mujXeYVTZCuPrB8aCxu0ZOs5Wn0m1voVJw02+AFnNShwN/laZwUPGYPyvtlSKRH27zkhbwRrrst
ctZXz/8+dpz8PPdnS91xIRq2It5AZ6IqD6Y3HapifFbVvHjgSFZxvqqnttgVjb5hQli2bbnWSk54
dByEHQQLRuo9zJOj0cgX38YeFrFhTAUiZytyCRye93Mqz00zyQXLmrl1iZKdVe0DTtUZ+vraHOtv
jZ+/ICAUZcRRuKqeE5tIoVmkr4QM7VKnvLW7kM/bOIdWcajVb2rnLfyCo0TkW/vOxk9p8ispd5ut
/5TpS2fTd5A58pxUozJ40XXjggLg1Tc6bTmGFiW2iJm+CpxsQ93Av5ECvUafdQ9DGmTrvvBeQqxs
K0pMz+6ED94XGn5woZ1xIdWLWZt/Rlb80zXHZjfgtpJSxW40KwtDyGx754EwL2QASb9Hyvs96gZM
7ZF5SkwHraeTxYuOL91u3N9hxYZa5sErpLoQYXa5SUt3VQdw200dN2dkBW8ZcqidEQ07mr07IOvP
Ibq6xdhPtDeZyG9EH+XbUVTZLhWywH9GhKJ0bkvbPyH884e4WdaN2SlFIijWY0G+U1FVW51ehhO8
gKJezZTcQyYow/Y2/JtrG10hgamromhWnYnjTGDmVh+H244rEzjFwm6YLQHGrdE4Cix/A5NumFg/
y04t5CZtgHjPer5GJL4dE9gC6QUnGp/LvJl0ZLORdVDDW6OZG+f2aSxqDscURwe5ntKWjCs6165N
ltG3iVk3KQ1MhBoNXOs4Mz3jCFQogIn6ZpIPmEBnTooY3lFneuhTHSNdTmZwoRzrw+SCiFKiQUH6
jlLxmcrixBvTPHupnoRZhzdtaywK3Xr0aXqgT0330o6Ohuafih4nI3LKAWx3Gr40eB5tHw4nFWfi
rbbgNx5Gi9oiYhEObBTqxxc7CTaaJXEqnkvTOruD/bPjZoQsaauYQHCCl8FDrK7HbOwbcy+pu4cU
6fF8LWz6tHJo94UvN8r06GYUYZlruLW8rVmhnkM2GKFX7PEAKTGxFdUrva+2tnwevdeGILTAAAyY
exv8c4tgsldZWv4MsmDgkFVvJspbFjpk9Qe5qxTtvtc1dOgQSAEOvAMedzDiSKxKLzpEXr5XtFsf
fE/naheMiivqXEedP5J6836MiottJqdcP7OWLFHgxqhIW/GN3ybLG/XjRa/BemnWhhMs1LOb4nnf
V2cTt3JJtkzdG6vEQQeuBFmN9k0bI1rXyaYW/nerNZ9kXv2YWvsW5SYHW94cA4PHypXUCFNyaZYS
a67JwhKVtvEQpu9glKfwhfjsLT3A6RE9zPS5lT2T8j8pg+XwTS+D365OQhTdzIzq4VI9kizvMvqa
bbPyCCfLp/FSa/O3LrfurSnfDhzlUTJQBm66c4KcpdSdeUW+Zrtse+1mGhAbOE9a56zKZNqmnndq
tGotZr7ZudN3ESsUaW9bF6UAzvJgDzb/QWfdCyZ3QtExUDlGV8xnMmj5TqNF7LX2uvYRt1r6Ag1G
CBAhWflp+21idNaYebo4Xcvevwladh48cQhTZGJNxUbVBHo7X04jq33RlD90v06JgRv3OR/POHob
nQoSS/I9Z92HDvY2bfGYmlplHU1VuuKX9HG/G3v/PtE9HF7zCo047lngIPyXAHtT3rNBH6ounnOO
J4Y1H4ahOBQ0ZMC6rzUn3QR1vjHEPREFwDOq+pSB0lMPe+1iPR17HbBQ4MV7r2ZpVl9xiH1liKJN
0mkbDndbBlBWI+E0R/eo/FBtE50qTsVsBo+cTG57di9da+IB8DbSsnZZk90M/J20BkPCtdXvUv9s
DEkPw+ZMMZsGs4VisztbRbIPeL5WlC7LaaYamaz4x3bgr2nLU0/WV+qxmzxMPw5pu2CGHquHUHfv
nKKG+Id/g/hGEFYiPWfMdwggbhIz2XcMqJgb0PTsIfRoTKXM5Al/iceaI/ImoG0jB/AP1vzqaPmN
y4Zu4FXN0VuVzGv1HNST9rXsYIgHqtIkrs8quY7diaSBi7qX6W6iWh8/OFa91SjCOvxSUKGHqYvW
aOYw0qb/dBCUCkQIaWo/uzxgTm80oNnCR/Ah/HivLAhq56Wurf6uS7dKr3HG4zCikdgsBUortmun
HFdCnqODM6kDUPBgu5vmb9ZY/gDTibh73rGVh2CDgiv6DRRE+fqDrDikcsAJzRrvlbdAv7Uh+pEO
0R6bCsKI19r11upfVu5kyb8VxiQZ8j7rITxnTElOESpeU+yG64HXy4F+HfBlGRzKZCTXehrf+cZM
+wsRH8YuzEBoMARzb7yw0XKHWUWdnPrbbZ0h6jeZ23OXxICqyRGf80rEEIHziI4cFQ9uKnMYT0zb
Ij5oATv+oI32c1w9VjHG+KrUjs1svoCKWbtM7LqcdogSKRXqp6yIex4fbBxuhs88OyHSAMIKXXQx
10hz5m7A+gETo5ujp9TK7voYna5GrWawjTuNWyAZ/jdAkm2ShIdMhhOnpXTaJ7jsSwoX64RqyXLK
rVM52hcaQbsQH6I5JcVtZ5dPNXiWRTMO34h9DCrmQe++RoCWO9oPp2ru6z5AVEkXMeQRu9wdABjY
AL3Yk3BN074SWyuLvYXswntrxl3WxGsLb1jS9Ft2jLBaaKj1Rf4auLVYRNrwkPbFvT2EtwSez1TG
UkhKRfviu92iq9h2+eawDrDtLHU7pqHGXm7Xl+3z7M+vOVaQjrgndgXmTT+U32C5LisOhpU5v8Rh
AQTSo3njtOX0zU7aS+WiVMQdStVRNsferc5uoG3laD5xeF5bwXRk70KvpXkj6g8AQ4ydjUbJObeH
o8kuBXXUmx+mO0fUryIWt+zz7xrJobqOsHSk4VM4p6tEs85+IfeQwrdsONcCjtKgpCNFSoNpxDzt
BfWt2ruEIXrVhi4wCmyOUW7bbqjUNecGvwa997d+yp6JoLyRZnyGIbgxnPAx07r9ECO9yQOAV0Tq
3igMkuKAiIoVYmDW9rpuU3VGvXH9hnKh4BNQsd0nnY+Jls5eFRE1/lw+dST7dNNeyqHAS5dVK+kM
W0UnG1Jm6wRgFewZm842dZ5FqrX1IskIWRwGJDgQgV7tgqVcUIaUuB8HZEi9g/K6CB8BlF3MYkCs
m8KG60iK23IeqpeQYsEDCe8UV1R+ilq/ZHj/vKHjS3dKyi1Zp3QlwbL0031kuy+4K4+hzAHVTPfV
yGHTVmfrju4/xV7DQ2qD1oagyrM7jycZV0tXIw4z9VETmNJhnguaelHGkrBVOAbEkvpkp8bruClu
Kl3ftbbLmcy44fyzyXRNoo3q7iwBmo2O9anLzbtK6+8qEBT67FPNtHZ5Yq9M4LYLt69XsA42ItL3
2qgAVRS0Mm9NN32rwbNkG0GAGJQWVYhO8nuJnNpwCLZwWXZ8Zk811GI32xUgYJhNO5hC/Oi0WldG
9Nud9UXtPPlt+ZK2Bruv/pDL9FmkzVMJUYd20mZM05soHo8VfCRCPyGwBOwXQUMR77KQhOJywHmm
iXuaOvwTDdtAQ5j7gTdU+PTjVP3T5WheQkXL/XbbORUa5px5imGA0n6h+8VlSJw38mxXmj7ESwr1
+wjNuFOl2yKxd76jlZvIhAUlsKuY5EvK1jzFCbLwz03NH1zy7PdNKnWWq1P7Ivb7vYnaCAen7iN/
uiQRNsKNrH+FEQrVub2ou4oCVIBN9f+4pqO7oCT+Bz+4Mm7XdFkifC7DZUS4NuUM+hALfPKti51j
HjE3YP6Zuy/c28YV6BLvtooKQUuuAldQSV15t8ehV9rrubvkycE3Hmr7lfulpI10S/wem2jD/yVC
pVp1AbXk588f80evuro4XTkB7cGGufD+MXtwo7Iwt7rLaIcXgdMkSc9DYT92ybT+/EqCv/Teog4l
VSetj7wnxSC+ulImWi+yfdld2ILIO04IxPDK9gvMwcdRA0YT7jcUG0e3P1CB23SwQ5vy5QVbnlGw
q8YwqOx8Ld8u4X+VW6MS/irD6yNbwLaIwnMcE1iHZ9hXLzCIUrr5Q99cCtLiV1aJOp4TK0rG1pq/
GizqKV09RRsyImPFcj0PAOv79yW1qMtdN/hzgzbhzBQenqZgR8q16ey5U6kBatQFs86+6sWiqaYv
fsFfbvbdD1AD6l9wgwRVeN9GMZ8hbiKMZ9UlddLLIPk/n4+Xv7zKdxe6QnNY6CFGDFmN+iyQLW7n
BOwkicQ5qpaqu9ETsS7Zh35+0Y90Cs9m2OiGbpkm2QvW1SjNG7PIZqk1l5Rj6aKzEXNintCiHJCQ
fiKxucCWLfnHKcbhz6/91xsWxA+QzaY4KFc37Opw1GyPG478LSo1yhfDnaxS4tdP6ENuR/6vjeD+
/3FRUlUM4CeCAXV1v34X4xUp/3fRpI/2QZd9L9Aqmj3SFwuNWfzdKNovklw+TjpMsIYB3xd6N9/O
1Z0WlHDdKqvnR9O0o5+TZeDI1Idh35eFoy3s2i2/eLR/uaAFHt+3IIYbKiLy/aB1/DlLIrO3H2va
C6EcnwFeAe7gCB48f/48P85yMD/+daWrz6N0wrGtncF+jPqy3iV1fqslRv5FDMdflgxWRYvkQgqb
Qjh/ks/+9RFSVZx1dB3TI0Y29pAPemEfcz3e1LaXIHXSlzH3lk7LyiGClcCxF1z7y89v9OM84AJ4
N01WS1JXkAy+f6Sh5eWDPUaUj/UNL69cpOm5ntkofn6Zj2/O86E3erwz3bOZX99fxhsxPTp1XT0a
4OLwpfqIVh8CaxrImO2+uKUrpDwLMTEcfAIqiBn+0TX8KJgMFn8qHI8YZD3c70FX7/A2cqb/biUZ
tZN0/fnNffzi1QUJ1zOxd6iwivc3V9Och1kTNY/oTzyvQpj4HRnzYkAK6IW3AtN5We4+v+TH8ckl
fVZh9jiCTLyrLyEXZRfAkmgezegtTMoXpOJfpeV8vITPzg34ExU+FyTX1SXqMXeQr4BoqdzsLVCA
SXN6+K93QfwMczQiIc9l3b36yoQ1F20jqvrRGFE2UwYJtxJN6ucX+TjC319EDZd/fWRy6oVeO3n9
WI3FaXYSselFhlnMdC+fX+hvDwwxBh0NXeVpmFfDgIwwjq0pFxqSKGN9i8lMGoe3zy/y4W580wGB
BM8KNhGAjasPiZiJyoIRmT3pefuGHQ8HgzfqWIXTx/96IZx3tsHE5AMcMq5HWC1bxJBe0Tz5dbvV
Zv3QJPMLBeXPr/JhXvBZtHxISJ5BHpO4zrFwjDkz+m4wkLtqF00c6PxsSsdZzPYXaPaPz+39ha5G
QQWFYTT7yXic+j9qm/RHSVlCkir9xUyn/tC7nZ1vcy8mtlDL4LhzHVVeCDewOlFBa/VepsC6qCDI
Id2YaObRudLy+M8P8N3lzPejO7GccO4reJwlHsoIT/t6iBNrbc4ZDR7d+yrn5MNUp+4OvarHis9I
v07WC0aHOMQgqp6qNoE20N6GGGN6aa2Bc1TzUx+wgAAR/PweP66TXJUzvsUYcRzKKFeDvmghnbqy
KZ6Egvi4L3HwO6xHHmj2BNhlocnip1aNMKd+9+5LSBvy8+u7fxk8Ht+d8FkhOf241vuHXEJgn4zG
LZ7qrMXJC6QBOzclcknTyVobyvBlaNEyyOKHSg843b9JLS6Xwu0huAiP9hamkCqsBvbzIIEBmG5M
H9RE1NLMA71rOOObhgsKIHy+aAdn3sf5ABhECoy4IRXZAieIU2U0yXv3LdXftOG5wf+h/JWjPp0G
c9iaAFMQ+1AxjaDf9s6rQRfeRSy2NMKQDk6J5704YktVlQbOxNIMf7fmdOHj+4UTKRXOTrmHFCJJ
ibdV5y/JqANT+tOy9hB41jcV3rPIMNmFcbsO6FLTIIILIQPjW1p3eFVaK9sizvyOF4tKcPWrroL7
CbpGkQb/8XNWyZ8sGJ7LHKWqp+qN/WtSHwXIp3xO3YvTErlYN1gwEfBAzVUC6c/f/odpnQmdiZCs
HbbzFnvC95dqzCDRQpNybZSG8uS7BWDjzLS/2Av+7SoOqzkRGTDsP+zD4hKVnC295Knqk+ImmDR8
+mnx+/NbUSvQ+7nJMYRgC2b+AWx6VysU0ZHosEpZP8Wu9dJQ4bcaGOUtNTlxsJvy2+dXMz9OhQQi
mezDTE83oTNePbnBqBtfh6DypAZTYXu7BCxi8rMaKccp1ZPvrqoUlVTJDIlFjxZeRF1eP/dwZWwU
aYBgaCX4gXsbIrhlC0nH5BnB5QJ9NaV8lgp7AAGy+fxnf/zY+dUWDRvh8sEzy71/37U1+niO2/Jp
clOxbyZbdVaTdJtNcLk+v9TH1c/lQkxuJhoAzk/X85o54yRuHP+iVyFuQ/ldH1zk5TQsMvQV//1a
JIY7bOdMQri8q2sh1dKK2J/8SxfYiyqPzm0ynyzcWKNdf7EmfXzvYDjZDEPFdAxVnn7/BE1hNBi6
hX8Z4HVguwOSBj6qUTgrAH4aIL7/fGtUUtioEDDDqfD6C4XGH9I6k8El7vpbGdkLFHDr2e5Wjkh/
fn6pj4OD66j9EFkyCgx5dWtlOkc2x2/7YjeIjOtcnmGXnC2Y4l9sI/52IdegcOopXqzvXC05PgQv
d6pN64I2c4Y9mJ59U79g7/iqPmOon/x+UvCoG7hCCE4TjMKrWzLMtNHSyrYuvM9Djlqed1U12gpz
/DEEwONrLdAS+YZGEBPVV5Wav9zn/6qWHGQoiH34BMLeKorC8i4OLmgiIejUaA2uOdSBXxXdrmc/
tWYwTOjVqoHy4UbBzxbUigKHL2DaghNRY1LSNmCTlArxxZ7l+r7+XIyzDdU9NkusHO+/gaydHEiu
XGye01+9uc/09tQP4fa/Dcc/y6DtqwAn17HwvL+/Stu4bl4VEag8LaD/rZ2D0ls2hvXVaLxanajh
k1BFDpfPUcrU3WvWrZhM4jDy2bmb3Ap8YtdQqoj++fxermt2Hy5ytZXNC390AnAE92Cx0YEE910K
HxRTiMCNiNXsDeHxOmuz49AEX9Sb/3J/gvvz1KmN93U951c0pnGGGPNdRGpR1t+WbNc/v7ur8aBu
7t9X+HPz/9qwDHiTE85B851DlzsAvWX01qb7Kh34r/dBzjYMfZtp9nrFFUmf1Kjvkjtk/TSlTDp2
EDs/v5O/XIMTLulvHApdKldXY47QJlNr5TDegSwzbkoMundGjg3+86tcLY3qedEzJgxaHTPwMl2t
womsgiiGyXgHcUnf5Em8SgevXlVJdYsj6f7zi10fMNTVqPepUhwTLlmHVxujytem1MKXcC5SPHT2
o/DzVzQEG9fqzkIodXzl7nHm3ThoSZLQhpBqrT7/DX8ZIIBq+JJ9Uz3Z6wlDhEPZRBg2zjhJaYzN
was+dKem+6pP9ZfrUHRkjWJ9VmTwq1vVZTpZsMPd85BVSLM6c9rCGYFGJLzhv81O6qm6FOA5uxFY
b9rXxyYL5Qyyp8o+i7nz3kwtHR4k2FJF0xi/GC5/uSvSfk1qjJSjKVp9WMS6MKOhOtxBfJmWMSEn
Qah/9zjcfPGa/jJLKTK9mnJ5fITaXV3Jddy4DjwGpuPQWM9s8pNoUdfRAc5LP4utsMeLOWjktHRf
9TU/fnlcmoWak5utc6dXr26qmpJmiu/fTZm/a5J4bZRPnw9C9VX9ay/AG+MK1BMIsKP496EF5nF+
nyg8+XeVBbPN7tH619CMU+RBG9+6Kzj4Isz4/Jofv3SuyZP0XR6pyzB5v4blMeGAjiyCuwkkR198
740fGrQgpQL9zxdyBJs2NvYsva6lHu+/puC4czQHIG515+hArAn1tZGODNinp4HEhKSzv3iY12PS
pggoaD+xMlMc/pDROsoo8BIfxXHmTkjatfZo43SEkGh/MSNfb+HUa3Ns3OE0dv9MY2pD/q87m+Eo
6Y09hvdlg1gH+3IftghtDLwokwHWa7oH8LhPM4eAsmArvi7vq3d0NW74AYIWuM8+gcH5/geUGvoS
ujbZnQH/+x7Px3QEOZJsoszFOzFmNYWL1v/ifRo0tz5+Eqrf7tmm+Wc6u14m2iruPD9u3HPbNiGG
uVxfyrqYtrMO5bxKRbBqSHpYkdBj3Qw50sxIJMCxJrN9jhgOq1azMkSQk7ao9F55NZvnqoAJoZfa
bR3F57pDNhu6L64zLyM4S6UD0bTA6woqyPtncJuVKatulQj5u7FtTtFzW6wHK5UbC6IePq++5QhZ
EeXX49SO0PjOCCIWbYiBqZ7jTUfzcpn3BLCUc18j7Zs4G6P3TDhUP0xhhUbO4zyT1Al44yJdxglq
dkmlbWzCH+rHdYP9EBrBqiCJANy7RACAmzswqFNF3byzyvggQvNbmTg3sp+6fS9VFFBA97NpkfnZ
Zukv4D7CVUfovmgTmZ6c2t/j/fuZNe0OF7e+aCI0MwQ6ABLmGYDQDC/QlR8AFWL7M31QrM7W6buX
0Yl+tDV6w6jfVHnzEHduv8TGfT8XHWqErF1LDqDrUKbneOoOIeC1BYHsT3bqfA/q6LVtVWABhgpd
ENyT0rDJ0Yj3t7jczhXSaqxz9ao3/KdpAJFq0KtedwNS4VIXP7vcP1OBWFpacBEz+6supgEUJ6+d
Dv0WpfVLlQG1FOUYb0zdOXIuh2aAudgUxLZYI8YOvU5+xIDM3iKDjKVKngOZfGst63ukz3s9jLZu
X0ArpZw3ErFU6AUhloGiqM6y1G9d0aYPuTN1SC+Mw9Q0+0LH9yOrCd15Nj6x+QSzJPF75rhxnGo/
dtOrG07lgj+9TGL0PobxI036t8GabobA2kIsRtcaXaqiPALGJx012xaQMxFYwVh16girI8BHwp/9
i+zTXRHlhM8Fa0C5C4/gOaVvp/mxRyp8imE/JuiLsiFCvJqfmyp9bPp6Q7LPvjdfkD7DPKeKW8Lv
7JNV5yLVRYKQm9ELfrPbYU4J0qqOehWTj5YfwyAC0OcvKy3b0ylAUIi2emBrVP5kHloZ8tmAvKwu
psWAuTEg6EDCrGLY15Rv4g5yqrvWs/AYiemuBgeYds4+TJA2DdqtC+9/QnQrCov9VvULNOK3MJWY
5aNdFBFiVRcNdaLGxRtl/p5je+2P1lZCAEEJvG6q8hSgIh1c58FoCgERjBS52WmOiKzWbu58L4X2
RMjcksZJvMCL0GCpG3aD3z3YJvNzRHzcotfah3qIX2Nk4wuHN7MMwsRfe17Hr3f2foRB1p7QGvoj
6F7ciVr2qoICMH4+j1l5aRg23WjhjbAWoThHNhgKeta9CQxAD4fFgE0G/ulyHqnY4oFDRgd/3V3J
CAKfkU9vWfQKGmiJkP3Ba7vnxmLU2M34M04goU1BqnBocg/eXYMhV//TAmouHXufuC0ijvkg8fnU
6YgvKULP3K39wFyI2r4PtfpeEpwWZSj0Qf1OzGB67qwS0GsQSdqDzoZT1jPOmgKzQBNv5rJYprnc
mf69J4xjmSQnAw0knnKxxBi/9aHquFa9b/T0PDV6gtSTpnViosJPs7NFyc+rWxAv0UvCGAxc82Uy
FF4rRazZId+HYmmjy1ignQKpkNl7eyTWkby1RZ/cjMGvgfJgMhyH3Fkiz1vL1ts3Qh57ssHUDfry
DXrDKoCEAKsRC5VcaoACa71RbJy1yfxXhLhAWu/VGUaet3GJCalGXJjgGZ7sU9J5O2W+KQ37wTQZ
aCVQtgF4O/OP96tJuoObxWsyILFLjiiMTTTrkw8pygA210LeiQLAVWDGu9e5HfiQi4WjPas/Y0OY
831mwNrZpR5jgafkDvFjZsjl6I8ACl4CDmjcpojv1axgWfnKCetFCSCMd0+a91qS8FHh0LY7ErO6
jGBEfW11zxP/eWZkG9TDhx5uYJnYJ7zgPynQb3t8cEtt8BZVqYNjYjPHXpKUTXQFhlHc+D4EC36Z
Q0XHaXbFxNfuyJXg2gXPU9YwV43829hgLjSao4z6nzjxFmYmLkFuvxXAfEsN+aN08pugjk9Rmdx7
bnEk6HgLnGMFOhdmM2EaNUxUMhcrHbOtrt8MHkL4EHCA3R91q76H2LCkpHSbg/n00+q5CC94qtlx
ZsFRk1q9QHi9USB4s2K8/6pFvQtYGOdkJCoexwIxA+gce3y4gY1n2U5KICpQBWyF3Mrk6xRX+co0
wlPQusupBN9ow8DuHJdkDuPYDT3WBWj8wi5v0cG/pmB2mxmcuNvu9dx7KS2PTUSxyXz8aUK7nQnN
66Tc5V6PRxZHYNxvRWufzYwBPA75mXzfB9O1t3AadlaMRcTUskXeKl4j4QlZTqRGnDebMbrVjR8T
34kalk1L4isMKJ012+TmbTA35Qs4moMTWDC5iOiU5tbCzRPP0zFRvnjfeO0TfxOOidqITHeNMe60
KWEdS+9Z1J6yAaxnR38mj3/mcHJTRMuRMa7qCSRKlm0bHf512yyq8fuM88SiARoHDTkOGnQ4sPEw
R4oiX0IxX6pBGzOe1WQyMOP3NfmGKf+taKmbhXN7wCVz13nFbS5w7+uoUc0InbGL71LTHkjTBCRx
7844eX2MJyjWj4x09etHkZ78ojtaFQt64m0dKy75b0AZO+P4CyvS2ZfajWdmG1OTxwBDRhRFR60u
dwPvTP3mRO/XgixrP++/KXyHFD5tKTIRPWM3MYRC3k9r2ntCQ8/JqP9syKRe94zBvIGPVAu2MU26
dAuA6nkc7Wsevil/EPN59NiTwUo1lnkMLdopx6PbxTgbvf4wV/VNUhcbzcb/oT5vg1+Ss7l3o/am
zWpEBUS2eIEB9nci9iRezso6XZI8vUUB3YEWmw8ToqXEIN68HM3vFQk9e9l7WwEAfGEPyVlarEda
sZFW1e6iDERtPIynrLcqqvWpv0g4JQ1cf21iLpeWuXK4j7K7V//j+f29q2XLRoa3Qa4tdVY8wM9T
CDTJtthqMDPBhVjHUQpRpAUg1Effarva+ByI1PqkIfpPa7GNnO51tPOHKfaeYZVuZhHczJaJJ99f
YBnYFH57roP+DpwC92wzeQI24L8DlA66MCOTpz+pzdWgI7IuHDY9lU4qYupUZwu0jsGqQEzuEwek
M0JmwEYNPyLx+aLtwQWvpk1vbQfNOEQqy349NdOXoY7BRI6TsjgRe+iYyWMchQeAs2I5eNhkepMq
BuTc9Mw+dDc6XWQsXGfscZk386MeGCdTRr/8Af9dBoEz7CyCHaudrrH6BvEPL/DeRl1/0XJigAWz
MWk5uB+U5DQa4+2AtJpiVUxgRCfuocjfxm18S43gCJ/tAPDkpDnO0mA8d1G9pvF/W5QCi07ETDay
XkK9yFcu+bdU/5o6eXIjNwODDusJ9nSJQ32M541b0vwaLK5osqnqp17fNC7Gr0luzdiQHpTsBEY/
hk01Vw2LYhzWfho8svoh+W5yEoLmHzFNsjp09k3ZnSCMXAQtatkhRR7btZe4eKky29lkmKvyfl6k
ZbHyG1uNjJyo5xjrm+x/a3q9jJg4cIGR+C6O0gfRIXoG1LSyOhyz5SKqgZAZGcDj+8BkYjI4mNRJ
usyldWqMFwecayCx1MKbZxKwEcKXpAhqXnTjN9o+n6yDO9fY4AlzNRxmo3qf6r+QN3+PrBDTmfkS
i/kxCno0/iLF1sR2ZOYbCAIfvA3ZZ+RxLSFtktDgvwlwZZ4OXw1wXxuJRW+qjV33wwupoLn4mGW+
aYKUuNH+vu04YEAxjscI8J1zYPlVjy9PbehlwOWybpXLcK/eohpoJsGei4HYCiK9N2EtySyZSAQ3
V2qdScCdGwn88L6+nZOQTKtyS1TCZjRwvMzjtnDIL4DrpUfW0kvBsfszeEz4Y5ArzSLmg83Mi8ve
mcr3CkX7pqERAVmoXXltuR1ZJNQTVX9dXc02ECCE+JPsGpLJBKW2u1fP0jJeprRZVv6bZXDCmQGp
SX//fySd13LkuBJEv4gR9Oa1vVG32si/MGRpQRL05NfvwezT3rmjaZFooFCVlZWprphGR+QqDFeo
XGw0vrOO+CeDn0z2qwm5CC0g13SrI0aK+HvGbbY0+umEeNnaclmtcNY3iURUvE+7+4AwcRt8ZAzK
MJNwqBvnGtd5vSXcPLH0vHth712mFnXb2llZeY4g+OF5iP2KG6360EK2VsZfo1RyXtPOt7xnN0Fk
T7kDLNIM2rEQ8w5FkDMXoNmQGbOeTSvWmT+dM3zfmNAOD3KmEO78/pjqNtdgd8NiGP7BvJJmvbJT
k5Fsvi3hImRivwpIE2aO+5PvXkTRbATj1xKdMvVfD/eJkMDVZtYGyvzOY+CHjtOG+ZHXJJ5/TAtN
M1ZT7eqJU5pM/uOc2Dd1c6JPc57RUhkcPDmdvbpHEIOnQAYm9urtZFVfjIFtumZixci+/ILxsgD5
Pe9W186qwovPZ8dN3L5++lRr7GWc4HWEoL0q2w/GeIlL8Ur3nKlJJkF4/ypE6VFLXqw8v+FRxGZt
HkfWJ0bT0I+Kxy52F0WbbY3S+eM8Rm72nMYTUhzkOOARPcbTforaYfsSGuaanH/jc+TD4tWwy6uF
TmyMfLXOplb3SZ/fdH/aA7M+0CRfNaG750fwU7NeU624FSP+c+jJqfCACOEnGnSfgZqfifzNTBpT
0NeITO6gatpwRTFZNjxUo7dKfPNatyd2qeEnTACaePfIwxybm6i3vzJhLo0Q0Mpvl7nTrgN3fg9R
111ood4tvTRb5fN0iGjLL3S+krxzN1oRHoxu3HtFAoId7a0ku+kSBMB4DcP+YZ7wtZbNpZjRwkUp
RN/0oo0PrZAk8FSfWEadpeg5n9m/dVSLhAoQwwWOuY8aDo7yhw2S+DJ43R7I+i8PU2+pJ+YuDloc
SjS0JG1UZ6rQaldZqyYlmQsbx+mmAhrk1NfRCRO0REjT00nuasxqDPoGyzSsNtxOO9vHYVkYz4in
41WP9LuqAUaWnGUKCnGOXNzyEBGM/WY/5dmqrOqd8tKoq7BZqw9BjCBYFTophZdtake+9Pb0gfna
PvO6r7gJdgG6weB1VOJG+OwXaHBbHam7zOODXycf8Th+1NKFDhBnl26OrtjPHJIGF7eiJFbZP0Gi
I9hOchV8oNz8pTviMHjpc4SlOfbazKj1zJGSRcl8z1w7DufxwiVPnYdxZzTx2uF92I5azpR5WuBp
hN1S3gEko8HSaHtGBle6Ue/tAcvspDmlnHqZfVVGQZUZLM2RUbhZXko/PfShvHlT+RXk7bK2TqiW
rKqpOU0os6I0e+i76SvIyhU3I5d1g9E7R1p9hwJqluW+GKm27glgg/OpDrTRMBFlWtkuQGl79v/x
rxYsCO5yfCWc552OV82M85c/Z/vxH8iHoBS5fIJWU0s6iGxC89DGPvqd0RVu8b7K/B9GaZ8dUvW4
ttcqPTUASDTy3kEDVCmdbWbXe3/gZDEmuYwnba3KJY0RLMTXMFAyDuqqYgEksoHJnKIkzIvwV0ZJ
oRNxAvv+neAoBb4HSb5BXPQ8uBlqT8wQxvFbODEcY4/P6kX1pHtU8SgTw3lQ7jbVwCO8+lTIEb0R
BgwR/nVXiTVeYZQu9azFISqblEqk/462/rTyu+SSEd00JtQwUFrrXYDcMCVknvIi8mKEZo0Qp38F
TN41mKVY6Fm1HgNPxqp3472wxjXOQFgloSeio9gCFoYp4Vtm0jRJ3qJIbK0pXmeRe0i8bTxJDIJC
JDNGtIjGXWu3F9fBlsRP/D9nSgZES8JD0lN/2dHT3GQvNEPuiaZjcZy/Tpb4CLro044cXAYm+Yfg
4L5A8J4pXPFntOIdtwHyS46MIc2NxTQeICtxNG+Nh7hy733XP3pdcTRkc2u1/IRIx1bY887VQmZv
GhvR7fSj60yS8+6mbk91QbFP3twiOGPI8aXkZ0TALDq6wPkSKPfCGTnb8/A5Fd4+G8eXJre23Ty+
pzifYw50rvmkIfKPUo4o4qSQVtirD4wf3wCudtjP7JKxO2nD9IFzxkoFeqmmVlrvZU6nHyNmICDP
gBbNpDpZerYvp/FCTiAg91FS9jMoYPU4i3KPIQUSKRlrYaVAEw7qqlLuG2M8jHaOAx2XlqudYWBs
M8kIeYW+SJaOxcLxGk41n2r3XFRY+WX8Q1Jcv0MgfG7Tvegxgq/7Xa1Z7MOgw3S+hi1S5g+If281
9o/kbwwEhzYzs8djnzQXQfrAeAw5jkEW2dTlshxmueWHGFn1moObey+tM61LlK1NrbokfYHey7Ti
7P2ks/VuIuzmD9kR+8JLPhqn2dWv/6dI2mdVkWr3MVmeaPZzN+S4tfrcUUh/UmRtHTHttZrqYZCI
kcviOQ/NRyfoz4PR3oOoey+ccIeZ+U2K8JS3+XfHjlWmLtR42zjOgwWCdy+trT2giIPWQxyvUAVC
GrbEQ7Lto5OQzdm34w9w+lXp6juRDCdXnx6tmvlQE+wJ8UxE3iLzpwt6ZpEy87Ob2lc28hvEStTn
EEAk1Rp+854z0zkzVq5h84UgTAic491U8ihkt4NMdp8HELPZjq9izs+JISllGnvnh+FWxejUqP9G
v39CvmQpyWGlRrZToG7hRsErug6bMaTpYbU3ibnSnLcXlfa5ldhZtSRTKC0QefM9cIqzViGaV3T6
aZ7GQzPbh8giSywnLV5Ufs1dnPafsdWThSTo8CGAIbgrjISOQbGts/BPIIjuNdHdSe03ZywfDG4K
eJZLnQVeZF7Sw16P14OREivyPyPL0fjnEokH11q1iMPpGZ6bo/XIrP3ENwn8wcR7HtfL0uuvugY2
i+DQEzr1I14OJmPb4mBL/AGT+o6fD2aCkf6kR+HTlMtn5I3o2rQ2BKPMPXpO8p14/iaI0h8ziy4u
l1TnInGpfhzZul0nh1MNXc6UIx52WnxH83sboly/shU9NoqxsukZ5Z7mDYoD4wJ9y3sZd8dK4ghm
U7gN1nosc9Twsm3T8KKIxquT1pT2mrJ5lziRUtVrmAHPbuqLaRQKMNb3PLYtRvElmi4ed3VnImnT
bKeatNhpngc3PNpCxBtmocCXWofOTMKeTL0dTrfbWZCaVRITWKm5KLAzhuLI/NUn3154BVP/2mju
OWWAjEX2ofIfzWifSqs8pCWps5dTf5iD/+vi70DdOm/yWmdtsUFEpifnLeU0rYMiRlHIZpTG68Wr
5NYyhbbtcgf6DLPPVOPblIo2NJQ+/7BClQcN9unmFPnz0JWPoxFsfbdbR32/83SuvNa/QMx5szPv
PbaMcxnUmypDW0iMp3GinEG88rky7FXids9BVV1Ku6USoEFU60NFmeIVq6EzNirPKDHe0HWw2tkB
gEnGfcd+WGDAh55r4hMa/BOtynuf2qe2K07UHaQsjS1p5yUniWZHN1n7prHEsmehTY15b+ap6bsR
8M2KhnjFrQVGqZMqB4dQ4HxSrj0HKTuNAIlO6Wr25HvRGltU2JxV0zNg3UX7zI23qUbtMDeTXBV+
DqRdhsswG3Y9UyOLuAoCXHmcL9UxxtG08WkpAp4mZPDqS5JBBaE6uIHAP6B9uGxqbtcw3yFPjHxy
4nH2sv69t/sB1ZTiN7Vx1sL6eUauJwb19HUwlKS9mg1QlahXiLkSOYKH0Wzl0lLLVzFnq5tYjvhv
Y4TGWpUqQ6yHIigf+6b5QMxnW4v8XqTtC6HQWZa6iMCWfQTY+Lbiyr/Wqk4Y88e4Nw+1Pu0MUf2o
HUkzbieC6J0CG/jA/YSEfOq16Gny9aORR+9Rr79odbNuZHqmZ/xcYV6/4EQ/tK7+MFfp1Zjnsx5R
F6T2fLB9cXY1jFmJJFSCTf3UEM8SoSGZX1y8hlSp7KL1TB0wpOVD043DynBNTBTDZFmZ5b6drL/J
1HYaPrkRsEVoFL++Wa8tpG/ttAGHA/t16ECM8cbP5J+GaseyLgD7Ge3Z9Vq9kjgzJplYlaI/ypBn
1MydbspbqQefZZHGO992npuQ8dZes9djYd654o+RulNlNX8x3rNjdJpvLO2+SECBmztajcjCI/5A
xiMRfLM8+tFjSF8iQsnO+x3N7NwawR6lwv1QDNwOovjJGoEg2ujiuc6Pt2N3DZPp0XPKX5U4th51
Wj4YR3QzwCl9Osy9JXGF8/PvIJtXqd/ve8+4Yn2xYpvHC5k2hybp4GG73mPVIFaFemPMTYLT38WY
8Sag9+dMw0XTxNrFKEK0+WniwWYyaprzG7UvDYAOUVg7o+OGi/C+Rp+GIyCifAVb4qaKo87rtvlY
/bAHL1VqnOSY/1W9fkyl1NfkNsiTzoQ6F0X3Xhav6RQf1VKY2PMKiXcmdc6GWm2tzyTzs7+cqpge
FGZ+Jt5KWiNwDZi/shoBrsit761Hr69KD+NYbJApXCGsfsn4c6T7x8JgNCewN7rXn3RksswQye1U
HE003UF5n+c+RsfIWKpaua5Q2ZblS9e036KPn2Ca7kZZPzdpdES88BJ7gbnss/RziKpuOVr6UdeC
vyoxHoYKE3LiAFZdUfjoaIa20MzyDs1/L+rqT8iU1BPhRJ1vE9nXpeCan0xuRg343JyY2ygctIWK
0b3HifNXB+533IrPCv2ShYHClbSjbu03GHr5bXEUs/2ENyDipG208T2a912KLWEb8mbNTxZUb23a
nESSXueMzrlsva03Dnc90bddajwjav2l1K3R7oFGVZrmGz5S+T+IOdOzmzqnMw0GPNlQtA9wMgE2
7w2MqSxN/oyh6l91ybd6EET3j0xNKFA/XaK8iHEqyReV508SIcnpGHcX1k1cDgglm0zxDi0w7ORc
bPcllnAs+OkfZTpqiere0uGqyuYeZvItoiRt5XDtbBD0HoyEMf1DiY8BJi8HodlXzsgHVhXVg7p0
7WSEB+FVGzKWlVEZmGcgR7n0rfKHQf+vebTPcBAxthqXEb6RSxQ1sALhqkm770Cn7M+RtIprpprQ
IcRap8VFmpCssuaYadmF78ZiJVPmyOsuJMdCNhvn1jWmo795o303EUpPDPXCNpqTnV/XB5GaewSJ
bkVTXnuuGo3bBD/wp6QVGO6iOm3G+d4M+qfE+jYGjUZqGr0yZOSg1J++DDT/hyq+upXx1GDA8Ilq
5Mnwa7rdzY969kySF9IEvNRp++BgyWKn5aFNnccYASQFg5PMgOA7Pdkj5oSMQON73U9rO1LJfi8u
ris/rKC+dtLcMRqMjycahrpTL4vY7ZF+r/epP1wyQ2AWJJ4wfjkqxT57yh56zTyosFvjjqe3w1/i
YCoyVnn+0hZ8bhC+kpLz9GgbKBPgyvrBAoSuITKKY8YsvkVOgZ1uTWeH/mbSnLGlI4bH1l40/bpA
DyqMfNT+cV4a0ScLch0BcYpHoz+WaMClyNSInlmqdtLObtN/mBINwMb5QI/55vkzGIEBmI47nsWl
q5EO6YTmhQqV0KpXUTEpB2EaX66HgM9cPejAD6WerAsNtWBQUORrGv9HOsFlJuJ4WnYfQB+SbF4m
1PpNgT2VUQDCWkRtetB9+RlVM2Ckl97zXL9kStlqDkjzQ2ujokltceTs4CePXIGOMolaIu13vw/4
N4Q38pH1bIZ0OGuI6nz9sVK5gbVDdaFN3ZsPTm2BqiwL1A+WkR9/Fz2L10TuVhvMh27mGLK3iri+
aMJ/zOLqaJJXig7dYD9C3cxzrEepybUHIaZtYSsYqPFgpvBJcbBLakDcRH/HvlFls2Q1UH0AUjLP
3w6ETRhvXL4/ZvdGiFvneCrUHT40ZLmspapJuvym1lntSQXB6rSxAIrALQERxDZxgbuhSI3ySQFn
KowDw/v0HnIP68SgcUiU2Andsxe8I4MNfjVt46bZKvtq0/+kBYeFxJVc7ZFfVA44p9P1nAdrVXaY
pzbpWY+Dd4kquE9WNtXK7+uxTeoj0jfHOUJcq321iB9xDRWjbk8KYVHgW27uNKibVl/u8Eta035J
wmSHDCBISihRrWtRcNFWrqHv85yIBlMhqIIHRLgndMPUW0V294J0AAAi+nXhcAirs5DacZysk9pq
VY633tz1yx6jOcc9sdVDcfex1RtMgGpNbvDNWCGuC6SyGulM8Rt97tuwpVJ2UTpPTywH7ofmShi3
rvb2NnhKGr8hvbV0cgyh3ZNKHrLYf7TpzQnb3CHkezbn/sFIwBiyW1BkT/Qjb1HZl4vRs9dz8QBH
PFSNhnYToI3fDSgC0bF0rW4J62NuPbqxdNgrjAyJ9+pZBr1e5XRNqXVQ72pRBMVVrsAEL5Xa1U1R
S2N6ox+pFdJwV0d4mKT01ZYtRCBhgvJfrMT+KHDV0kmwC+yg2T4Kr+Lq9jx4Y59SHDK0yiijOi4J
InYwrCtcpAsQjgTAq6r2/I09To9DLG9F8qxoAlqHJLuHuYSxsttN5FKT86dBbBs2SjM8EcJuaqE8
OMILbK3XVeLg7lbsJrYEK2c6Yse/0Nlw6rl40sL5VWwVfpXaWB4F+iS8+5Aj41HDdgIx6Jph6+s5
pk+I/RVWtkJbaq0SS7X12wFLg8pay9lD9/27MDkj2Ylz5HnjygaQaGnINMWA2fFXZHpLHDPUKpTN
XzBvesSn1OkINHWsXjCeXikcvgXrt9xuxzPxyOxYUnaWym3bS1GNP56er/kr+u3P/Ce2H03NyGAd
CMoXpLs7rgHLP/Bqqs+cVa9qV6ZsXE4Bv70DK8Q/i+bUozr+/D+BPfz/L7UP2gcZ20k/M3Wqcuog
vSNbu5Tcs65yAwvCTasQKYoMtQD4wamXQc96mat1cRDxHCALggtFeIFo2pO638sCqm8RHjPoIkUq
VgHwM79W3YttfuthpvAsZfAdpTayae6asMEyKhiZnUXTkvPPHE9SpEg63VXHRpEavOa3Es6iAVXh
DKv4rv7oNtNRiL0m8Wu0/tiEUx2vNP/JatLNAN+s9yP85TyQs9d4/lKpbd64V7BvnsfnBaPxjd/O
qqqVVOVeEsAnZXOymnbyXWifWozdaGquYv4iIJ1okawL6EKpFhGOg4sQ6qdZeevZ6DbscL68TJOr
QBhntwoXvEpR7eU0XKPkWwb62nerv745JqgoEwNQmjl5sC15fc6IhCup/t9/Szzeag4l/a89R5iL
5YIW1a4gXrBA0qtBTeiTatFL2WM8R1S0PRaHRS5e+QH+R6niabFhR+4Uyp3OAO1y00gIoexI3nbS
Pmj78gc+XwVOa7KX6p7gzRloXTOqsWYP8qAem7Wgv+Z4z4zDrNAZPnKimimi0Yh1Bv/9f9NystXz
GSM+qFzrRDAXs7qsxDEYI8juuVBtd/vR7t60QOmQd4idsqVUUKbGtvt3lTk67njq+I794s6j8U33
/i9Xg2o960i7m8ZmapBvR0LU9j/pg6xqbeCysXfxiGkg6wKRZJtT7M3TS47rCUFjolPAR6gHFl75
GlQRbgOEa1Bcp0EeM7HsF4XtZziWaC59HNZD7LxgnyTodbewGtwDq2k51wIg2Ew6WJfT0vNeNMgg
THj+O8INMUi10Byi6dR5m8zbyAKfX0sdZ5ard6cFX7HaHtlGay8gntgZw7IM3jkTRnLNume1B9U/
UoGKU6nuXh0/HYFs/jSk/DcBeHhTzC4ViIYG+idhU6Y/6h+ocKC2uPbBqPeRtVMxXb0nUQDZQTYi
PdCFhr9bEXxb6YmzEvXPXHMEjP+/P57VJRNn0mwVcFSneViYvBHKs/9AkIpkfTJWTmcvy5AvlPXO
q9fS77bqp3zOEP1nvgpIq3wSEplPfcjp7diWJi18WFE8nizDtdUDBGKAhNmYamyz1imf1buHjApa
g+HJjvg/dIWIn6oqTsPxD6fnhc7oIivgg6RH8snJo4M7Qs7AOsc6aQHMb74EPCwgk8KFQB+mXanl
NIsOX4U5ubRYtgQoq6uQwgIR9TgVnAFU9Z4CcXSMci2A5yYCqjSQWo30fZxs0aZZ2NqLqZ1StZ+4
kHM6WRlbgFPL9kiJU/hW4+qO+qprnThOYyQ/VM0/0OljbdvpUe2//0+ac80gF6Xdp0EqbmvbNP4i
fHajtkFmZC0rpEQLusbwwmNYd6bYlXAAtBfeBwXsZTbqh7QvoGOfk6xZq96oWt0UiXD1E90hw5qL
1Qi58/HKQDnQOjUjBXz1rqK+2rFMLRNFb0Mozs2Ecg5JadP6exF9BtEmIso1lGbqJPHkEyqLSuki
j/yV7OctzlJrR3spyRGU5awYt06NdjF9rer3/9X4/y3bqj0HpH7EAPXrsgEzgxNnH6rDgxbnq8ZB
R0vRpUjzVOGFTpnKjvgIakWn+a1VytvfiF1eeAa6jEPYa+0Pq/3vgIbnNEWYAiNqPsOsfCQW003m
3iBPNPLdca5d+IDPND7r/ApByUjalLCd57RfxSVqD8G1IPxEUbBSZzZzf1LTfcAxWeUHnM9AAXbT
SzXeyPVUXTEz4Be39jFSG7X0D6YEv9b8ezujygcnBcaGOmpqc7E/M65G1f5XB5jNqevpUVlvae6z
hi8zK+vOaGjj2AqdI2zxak2ThUerM+i901xc1VN3JkqKrF7J2Ve/tBhvZos+ro0pSUbYQKT7HR2i
wY+PVmRuCdQ5ocCOrF+2n9FldIb1f+mKMaOo24ZvhvmWduXageCmPtOycPZq5Bu+YReL768SB4bM
jwJKilEGxxyQo9CiB026XzSyYF+OI4Gyx9hAK7QXt23umfbkDfWCOZ/HenCf2ahi5GpOXnQatmYQ
byaQRPakuicZMOFrmhfqemjB0G0FAFA5ssNUpiH1s0qKVGQhDVGxjZdwY2ePXlehTipOBkwsdLs2
7hZ5abzSnroN5mmcQzyF2nODj4JVPPK9h4BGjTC+2RrY2C30HEfyVm93KTc6Jqv0nSm2RXcmvPx7
FhxboBX20bsSBtRGxLhca6OQs8or1h1q5dxpk/lq9dFqBC1uEGpVJ4gzLKfXpLCgL9q7xhMHFfoa
ORK+VeThbHCmkUBmb0jy4ziyt2KY4I9C1/NevHb20P9CM4/jGzoBCifJo0mPldoEamZljsu8rDYy
BRJB29MiDY7N4apyYA+4OrKcnd6q3dk69llmMF9lulWXic9mIq00OvmgPqudPpzuTYUAHavptP8o
p7u6UBwu01qLXnlYs6WiJ43mX6nMQ10defeJUQVa4zsC55c5nDDQPENteynAUChr1vj37DtFaTDi
66Rbn6wR+48n4s6SijRIdtjWtKlSCH/qCo/sZhtWT5CGVNbNb+Uq5RtOg1ujY7eIYQF5xD8IvNup
kNkP43UuDwgTVV38yD2flK8Oosbqw/lE1Iy3iTSPfJbuldvQiU48QtNj+mEw70P6M5JXO5F+tIno
1Rg/DKKnTWR7YMfq14P0ngRFhyrsp9J/yPDb5XlUlk+EMcZpr0I0H8+f/oUQNse/gMjXGsxLyQhL
Yrn/GDNt9+OOSDXNX51fUwgbOkGsWYQR0Xx6iPOQS0sDtzBVhmsl7bdakVSl5RP5SUj3c6RlxO+h
ZQdSGtHXa1dqjzEgcKeRrhZMy2mzk9D5l5yqKnXlJ5tWfXf0Z6bP0GWXtuSh/y+DCrdjU+7iqHiT
tVyx7ooNQ0wlUouy3KgXYftDvye5juxHVX1lHtLI+ncIyJCqSJty82smGSKdCqyysvYaxt9cl6pO
YW/rVKOEOYoB0qIy+2KjR6wHWTUOnsuqUO/K116MH7T2LoOodrxvCrF54U/lC8lQkX3xjYUYZ0e1
eEt4g4a8EUV8GzMAWywrKIqM8eGa7exKpjJ42ZQfUs/FHoNE+NNU07Pwy5NTFGsDivHYscGDs3pV
5HiwSvmosfeEQliM9XoMCE4EmBmYvtMztJy53OpPycUJlrCrKFeIRIAl3yois7j/krmcDQee/e9B
7cVkm5uAG55vU/3OxtV2o05mT/2qkiWRYlAC2Vbl1wlooQpr9Dxi2sQ6NRJs2YQ5J5V4/Ft//Vwg
yoCxgt1dOxf0x0QT1Ox/YYhHILtyjR48Cp6jxEE87C6+mX7pyhkoF4cZgMVBToRugHuLqfIqaWBY
nR0Cs1oylrFkIB2KlT7Zi8iM4HMqvgCEApkAs+EcBTOmdc5piyGBZ9oRbozIM5h6dzc179yPzElb
hUYt6FxSmwGJuYJ+XkFsiqFXTVWxQEYRczHmrxwCewwJ0RH6V1HI57qgCa+XPr0ZB0SIRIbxs4a4
UEHMSex4Dbl4B6vwOvkoGk/lg9Vy7mIvFbukmDBbRMF6P8kaI5n41+5KbQ15zD42Oo3uNiDUZ3rw
FQ/iMicjrMGW+R0v9q9JRU8uh+8NxROB+j4EOUXB6EML2ZISzHvdwj65M5TyW/il4rIF3hoz6v5i
AhAuYf9Muzlpft0Uem7Ji90xE9Qx8ute8grrqhQjvRUSJVgL+AiS+3Sdllk/AxxBXFjUNu5+meg9
JkmcXTeH1znxf2p7eMSzl9zbFO9Og1/eDGu718PHsEiStTdbfwUDxxtRRO9xVE60/Zn5ckayYd2d
Ughn2tUMGRcB5j5AujMAgc1jNxWHIAkZpOrCD2cSEIbtbsQyHmaqW+vO2p7mjzI0KK0RCutkBKlf
ZyxGm4qKT3J59wHrscGc7ok3vuhypKBJMQBxsPIBXmekrqzfERxlgs9yMAkC5MMv9dJPsjuKEOMg
6KrUD4nWepcsLg4+AqX40fD8UPsYnTBwCKXvz3SUPmI4XzPbD2iPzblZVUtdC18FLoKLqIr+3Jzg
ZQ0TsvW0w6RNRy9LHPqqwbDt6uycJFqCB1N29gfMgnlvpwoupt3DtZCl/zg10bUAGTlrdvEEhLzv
phpL4q7YON1wsIV1tmmLrJBl2htyPOsMqp2BU811y6ssB3faYBtMOpgo66KyvsjWVdn8EN0ZC5wP
82RMD7UDpGdgkLJiXr9iliLki56ZF2jwiptGPHnxwoaTPkXuOoi94QH/nOJoMha5ovERAbJIedTx
iGNgBNuQyTOMjYj6YJl08lNLqm/6EBxe03tO7B4IJSNwW0H5g3oeCZAxmRHeG334OzEAstITL2sX
huWYnwgal288arXprZ60dKhFs+3rIjpOgiYS8492vCkg6m/N2Ke767nWOShTfZ/wfexD17M2HFRb
odzpbsyH5K61RBHomLTdDByJlFi9i5GHcE+jNlv7Nmh2srUPoRfsdFDdUuTnqSCxggp00HFVy2nV
bKyua5fgS18VypUS4qCLHrCectk4Y9qw6QCBaZ9kV9OBV+vbtQMs629Ga+pWEFKYnPJ6zrFD2EiL
4CGz6EWntB3aTCd1g6KxHsMhfTKh1G6kIZ7yrIeGXBQ7X2dgLI8+StngnJFld5FxP4cd8T4zJ2vb
cOpqR7z3VYN2I+He9ptiaYcU/hWztsKfLl3vgfRAwI4llN7ZIUV2ustkpBdXs51FCqaZlSFAM6V/
GPcPeez+JUxUIi29tMnKp9G7z/gi+a08uT2TfxEkEWiZDkBg2Z2BUFIa9LKwmDGsmRuE9wWfD/Bo
RX/+JhP3JY3ai5P0K6chXJnDA1AqqQZYJXPfvvJbq5xNWvoc00w/uZMBx3oaT2JEdasIuVdpnu7V
k9Q0RLw+PNvQ69ksy3pIXkob/f4qHa9q0jYy6ZsNzo7FekOiAx4Q0VMfS23pBfKzYxTANKENlOLR
THAl71MdRnIUXVq3uWRZvp0DO1tHJaCelfiMr4VVtrYV674I9vUcM6BuHoFcH5mEwI4tv6Su/ef0
gRoT0+lsF/nF1IdwhWi0C9ksRR7P08ipB0T8SxOyfndmCG/T0ceqKBEBUyLmap136PFncyiZaBbx
a5L6KFzHTPiCw+zIf0+Z78mVhfVZOOY4qk3Yw9nMqNS3yRfX0kgOTerddSfQ+IGAHr5Zfmk6enmN
KTaIZ+DSVlgUurR0DCPccFltHK+CVQlIC6Wgh25lDu5VJMY7Ai3eyss97nQU0zetBeOD6Stcn4MM
pwdL/KG3czV1uU3qXmfMzwWU19wlZtXvSWG897r7lfvwKVHF+W1oMFRDs2nE/C4r7bHNjFerBtX0
ixYzUAk9tqOkKr1zPrRAULA0A6AxHEQY+sW9y6Izbmmc0Mn46rOWKymESyDch9Rt1+h3vJrpuHat
/HXWCpp4WnQP++noyT5SBT1NAXekHpE0qa3WOk/h+EBr9YWL40t6ebTSp4zpJqf/hqa9CQe8JQft
ecBrBQn+YtnHlmSuVsakrFBuk9lF8XV4MCxmsN2wvRmx8anP8mTZ2SmscTvuK9xiZzCGvvFvHsZr
vTbiE43bKCvfYEQ047iVQ4M2nAR7KO89Ha2ZphxjQG6m4w4/2h9W2eycpF3CaDQWtsiesoo+OiqS
WEeMij+YBvG6o0zokuLTDQ3cpZn/sERz6R3SCDtHmLiucI+awvs4JYAHZYPjk4ZtjI2tiQ6JYmrg
imqBAUYd3Uw/vHjm9MJl/SQz71i0FLe2Mz86Ou4Ysk6f6WBFS9ZZzRyxAIIjT5pTjAKQJcAMBPUQ
w5rXjQEGzQxnrqc3P24PjkoQsyhggrctASoa924WwcH35k+47dmyGhscSCrKkB4rEz/OrzoBpo7z
DXzY04jMm/T971FZTSf9uIsMbQ8vpnnAzHXfVmO2NrTouWuHl6k0xDpFHQcK2MDG1O2F7NMDPVg0
MrQdRIOERqm18iZ45d5YQQ/BDqfI1hRIy5wZo8V/PJ3FkiNp06yvKM2SYStmlVTcm7SC7mTmvPr/
Cc13zmaqp0BKvRDg4eFBx+hptJxbleXwFuZhYI4RGHiIGVcn0hK9Y8a1vq8hjyt9+dkN5XpoSVQ6
GrrrfqbAxYzC2XZ+q4EIVFPpMdLa6J5V5SlSDYDLXDkXBn3olfrkalRVmHs5LJwpnpeWXq2s2HnL
QC77ttpXg39FciCie5FIruedlFy7J5SKTCaW0LVTMgO2Z94O/TGBi5WrjbvOG61pbGWvHX89WdD6
wt55pR976+XjtOpUOhPowaIDOLvDUDmVdv2G3djRNoK+p/5kAh87GsCRFh+yUWfqTFKTuhUHHz0G
9CEoTajlqqC3KEyaS25537kzfnsV4qUZlxSC2WVO3Nc6jAFKwAJSe1uWDsS/nC4U91Up9OXcVncl
pulNqdEMpJ0j1yBYKcaOeb33tKdL3IqJWctw0ZjaUbEKJJWRSvW8ezgB74g9z+nBaSQglTvqcLKn
lNDPntR3N5l+k8m9h+VwqAPtydLLbUWCGtTWm5aH+8Tt70U6nPx5fGEOxD5JvJPp9RzvYShW/lyf
I4YftlTLV2buUF9kxolrx3sO5k9mJes8Hi61ox+UtH+u4BehdbOqBp3wixB4E08Ow1v8nIoME6xV
98A06W/wimXncHZ7NaC0jWUhckcZjA5cRUhDkGSg+SXw62GkrmCV7Sl+/siG6NAXXZ2B9vQ40048
ppDGhz+u0Vwto99w40+ezhTTEALIrKhUEtq1pVXQNIIj1VhieGoykeFAKnKvBl2ThNIULLSjESYX
qNtbhHAvPei2qpU/TjeeEcM/jDnTfKJE+Ww1hykgKboBMBfm3j80A+MDBweIyNvLD/vOYUCRE25L
QAs6zjazFWwcyPR1gK5qQHNDUbJ1xkEOnRY7T1U4baY5PGeu/kejnWJqphdZrIxqMAL42bIKbThT
+bg3huxkmuM6TYA1wCz11t/DRw/ps/I+6gnOPjgK441WtJ+hkI6UkQNSPGsHnTDDqawDoMArUD4W
SYOxGe7UktG/ifUyWvo9hjBLlw4NdlR+e0H0gQSZeP5qpNlGBJBaxmdKg3mONe0hOoDF1km3CRuG
X1KOyaSzHbDBIgRBYHGtt28Oc6ciHe9bMRtp1mg3JJFsxxYeIFw7KN27FKiZfGQnnsVVm5XvwyNS
B9AZbAfvkSbJH6fS9zqRuoPr11GpY/LhMw0OPbn2+Bs53qF37GYz9vOuoxVzrBmSYCcHdPnuDE5Y
eH0h3fhgCVp2QWCCLjvQ03rYEz4zDNVmwhvnrmroWc61LRnuSt5XYxCrYYXHkeyMjsj+4LY0ZNjR
0uiMbWVXAQO26cPyop3ehc9thfiur1NXZdxfGUsTfdrVa5OrvsjjHpKOt0F+D/hJpYCAikLvK6tG
iK9hRr7ptjad1/lqzJmpx44w3m3n0F/CqIuXvCsYNde+igWpuGCdQTGXVa6m4OQ0M83CyWp0460F
cDen0fMEQmmQQNm28ceaWTV1yBEQbBe+2m9rkkTNLZeit9eUEG6AZBl4ujbJzlMGycsxkdsy9ERb
erf1ap+7q1IkoYarM+oMMSQ8bTCcmtKlWyonvHaASHTesIEvmxCqLirfupX2tJ/a9g2xC8ukvVfs
XGvMFxsTKg/h1FILTfcI4ZzmInyLWtRx4vTVJfx1IQUiYLUcnQgIp/6sKlyOO/lwOyyDFhMEJACr
AacMeitpGx7RTWDXGNTO4K4YhUS3rClYDQwgM9l/Cw0QGkz737FmBiPLdTEjNGpxhK+Ug9ayLF43
r9NwvpJXHEIztw+dZcKKwVNwld8M8vC+TF9LAegn+KxkJ2GnvpdwiiJAdtWh+Nsp2ZUM9j2dWR/M
8lDwQSzrr5JpC7Wrj6nlq9iweBvhMak+3OpACSAgsgwQouOqBoyBNa7QOh2arzQ798i2MMgpszcd
KhEzPQjsjrqm/2cpJmHGZDn0ncd9fa4KZUcjO6oVbBNNFswkQ5ECHQeLHiCbLbK0U8AJbHTjWFk2
CTwPbMgcV6tBNmAaTi0rqTZEVfNr4IW3nh7JIS1OFvUnZrY1ZIM+eitu/CdX62VA02r7y+2mZUF3
6zW9cCEiWPAFkbZBzOpAiZoJP6Q6kA9Aw9uRYNu2Nk2o7V2j+zO60TGm51Z0I9z5ZsNAac2/vj0d
nCH9NlrKmNNkH0azfWeC2QFuH9PJSvtVzGQxtjSfaHBTxpOeDCuyZvQ5YHJW1jEmBFKjaiVuZCw/
i077GH1/YQ8IdjtQNevOWRsc1jB8Vkf9YJEduVgTSCdPLVlMJ0AgY4mD+tBa/raDNG3W0fNgZ08J
zG87g2gD8QEDy+cuUsQjbONpZMhjUXRn9Gi3g/3uYR3LjhIWAaxsXeaP59ZDQWKk5jId6thfNAqB
RF8eBEZsyLTkK1nPs6NHuyjVn9rIpt5wMdrfotBXUeltSi9ah9CzZyY/5REPbhR7Tf+UMIKOdolb
6eIuX8dIPSHltCSgpqzwFdFcYtjnfrq2cEnZs4ZlcYZ+LVtTxAMF4G7VdfWHGFDa8ldB80fMp/w4
QUusQStrwEGJI0+6W6QGH8ZU/wvad0oDRM7LBGRNk75TAjwQbcpJuo5a1GAeO60kJBqf2zT6YlI2
jC/32Qjj5yjLdrLSiQvZF7i1olOZrhCIPP2aDxETWtGYdh4hiAYFcDp2o+5h43LhYaAyWDiGK8MQ
W6ohjGS+YVsoaSfQR1r7PfSP2JWL+LZRZf4dbrSyqteyNj4Nl+YK1HLUalojQrHKGhhkQbBi0PNu
Zoq4qUDcObdjejQ7Y+eP5c6kwhxAAfO77NbXzdPMBY6nfoNE13HCmddkV0FUPHsMAoY2hA5athlj
82DPr4P2Bbq35ItntjDWs3VaTjtKHQ3bogewEYp9rvtvntvT7+SNS48B1JrOsEo68o92QG9DOu+o
3x4mtSfFAWF2iA3HKTygcHtyiyxfSEqq1d7B9LqegiSi+UiYNRqEDQHmE8xh8J5U0OOLeju3GQUr
BFT8ZC3XPo+Ms0Hroex+6SBXNF3TmVHULhE3bcIK5MMk9zdEWnvmKuDk6pWNJ5LNNrUJoOOXceoL
XdhB1jEF/kj5iUEWHSImEYB9jbPcsJ94ii9aNGLA+7Vh3lrTgSHKvErYfAHxQjUz/zi8sS74EByt
vx0RrpAqkJdcegoMcHl24g4bnnGSxnoKApy9yEUwqG9eNMxfxKHlLJq8ud+EN7/jE0N/QIt3aXCh
hvgceeNWHjX0hzX9gXJOkJUhiaSxi8EV6xSdf86213okUxWgGeaTbTL4EyO6VXONlLayFTPr8eIp
Md8chucU5T1Zmw5Aj4/HnL5f2Tdxurkz3TXNhTNnbeQjexkfG/U1Nl6iJA9wKiQaQ7ICmn6w4On5
iWwfXxI32Q3+TROyBh9aRfGgM//2nfTqpS89e2jPzBrtFJTVqCnoNAabzEy0hmUW03qs72RjhrTm
o5wbbhbxEBovzLX09n3srwR+FDfeYcwr7w8Son/LelriXA4V49rdipFkKKN7zqNMQxMUxq6cI+b1
jkuXDCxurxLk+RAzCdFLKhzp8JNCuwv+tT3JYvbeYt1KQn+54lBZRu1L8rGG+YQzNy/DZNRGABg/
LOzSvMLtCk1qEWEAu7dcIcNPAMWvs/4hQODYpWvPCy8IFMPZgagnnCKOBwdQ4rdwMMkAvs0RsgQv
qHjVpmOFitlYykkxrVNILU9CnAZ6Xw6q7VsJKiXR8hF9VRB7CiAIWn/md9v9KkA2gSppdTdXODY+
ujtLp7M0H3z6BRk7e66AFwHradNTnyM8yH13E3NnWuUq9X474EbdunUuIxeKRyxl4jx79wcPl/Pq
luGvTcDQh1hSMd20JF5l6I7pRGMDketUf4NBbYw4WKEhuxkM6jtlclRSuvubgKm6AigyO6ptz7Lc
BtA6b9d0JEa9t+2nA+fYMN2tkVJzt9qtwkVBInIrAb6EsJrX7xuMaez0WP9I7teipd7mheRwnFD4
Dricuez/ymhpOaAMPxZPLie8GyfoCT6sKsZTxgIy/qa9cp3lXio2UB/KiCBCA1Gl2iqQ9dstfxni
41lML4m2tT/FFG2RkCmnZ0WJvyTgrF06dov8EJlgDgrlmMBglrCH1EK0qtF8UmHSqrgPjmVAswbC
FEtMdY7EX5D3iDHoR7FMWXdjt3MSbxLNdTmHa/EbEj3PswUpr31rBwaQk0rLrubOjppnmzKW2Xkt
R1ShMpV+H4ZkRiD2Na3cyraqg5tLjyaTivfa5Iv+F3Yqy/oP0263lvsluUom3jNVcdkK02IpG1O1
kZyhtLN62eIAGbAD2cA+FyR9Dg21Iao0Q5lJ08DDehhU+wedpiyn3NHm+ZySkchTt8QErkMoXs27
ilDCUjpWxtuRWTLFNHtnjq1u16eG6cpuZazDvDzKn8mO2UhhqOE3vPirS1SRJiTIrIttzltqpwHy
QmJkU0KmGqqg/IVAPHngbbTc2YgptU7u0Cz1cFhbRNTiL0h7L1RbO4xqTsvDRIvww2K74xVvJ7fS
h+nnERbHlf23pmQrjsBKplPnb+RgYQZy+5dey2WMArMr6aM13SIXDQMiB8PLrrLnnVksS0L3HGFB
zbxFSIdJOllIRyjNfk+hV3dLhbqmnEgEdxbNkPygV8T09QAiarZvinEb6khNYD5p3Yq4Khk9q2Ii
VQSz5YzJ+9TjHueU2M66yw7Y+IaFmEttFdANUdivBuFsxBhdZJYgGjOMhaR0vo3E8mKqUTEstHhv
Q+oRK8LJC9hUqtpa8IYLW1jsQ29/hwAwPNrj/YhRSuIusZwzkTvNtstO+yJsChC4oZSw4DjpFq1f
CA/lpGgnWZQ0fLw760Dj41pCzNyHQd2ZTx6KW+Iu5O258EX3IwF2Rns0ZYHH8UG5eyUfeKQAZ1fd
ygPkMruLhAxB8UarKoHtpSSBF9+nBLQvyOpj0WVXCeslMW2TYotxwSfxDQ6UDiZFRAlRsMen/D/3
J5ZYoZE6RQqAD46q9zKiU8bWhw2awmIF9eFvzQlOtLufelcJ6Xg9yWF74soCphKeiocqoCVPcGjF
FYiflceW24JfxYfLkWKk5RZXk9OSkSTqtuRK6dp7j1nEdotjlePJxTBmmo6wOijVQEkalioUF7mY
LpqFYjUnvj9m0P+4HX6DskmJkgrEN9BfjyArS77FxWBvJMlv4AzIzQoLalbaHRH715nKvfg0zrQ4
WwmKJBIGiVmb4ae8k5wNdncmmnAINXk8REyWWB6HvEhiZGIYjp3EKJwoPp5mhys4HXxWgQN00hN5
k4A9HsioHK4La+aa08ZWzTON7e89urth3+2bStmPyE1ozgfZo7PgCJGXRND/Z209JvOFIZEv/kDL
NPQayHyMIu8pKYcwur6DKoVaMq8LCveNTjSe0KTKecK5DOI9PXVZs1yNDqs1aH/BHL2lV6mvjtUd
PdYttNV1hPO2kA+ka4yeeRoZ5px991DpZGq1ET7yCHJqqvDD2mH9PcJudAYMqNPqeuyh+hrfhsOb
kO9olD4nonbX7jcQlbCX/VVou5rHTONeXctlSTnysZ6+GwE8D5Z3FE5WckMm9alTC6inmXKUqNAI
3uY+OgdNgMsfd1btHGKD5m82Vm6ghDOOj0OAEuBVKE4Rc5BPQ22z9zqu3MyvRNSUaQlv2ueitI9y
QbiiedU9sgdJbjQF+lRVrTFGRpdsWyyVQ4jEsTCicCdPahHRDtRCfd9c9kDgAEa0T1IttX6hJ0oC
JCYhyn5zHZa+7mxHdr0QSmg2bbAJKEjKrW6ieOsYxcqdrWcOkdxZjhRtKFuUJs6SaJjtVrVudQ2R
hqqXGtKLEwUzrWLIrllqdeyLcknr9GaEk1Nzr5EDpWJBLJzn+jWEHzo49a6ojBP6QbAVGrgH+cQV
rHfiaDMrQqsv3k4KEsygw1EDtNUY41J1pIpDBxn+xbXse4MjCHznCqYj1LRy2fXtqUjSp6qJrhLT
2Z577FQDEST7UiJfO3jl56jX93pSgFajK1nPZ8h9cBvtaFfKqw3FTRJgWQXHaL98v9g2MZFfNSUX
BXKVUf54rfPelvTJ20P1BdbsLHstoT5v19Y6LLVglaMkU9e4dNNuIDl2VytJjxAeF9owgEkap3xo
ThzeQ44Mqmaqtxh0nHkBJyeJDjjDmblfiw6YWs6AlCI9EG85sDqyPJKnmYBvaRy9J11F8qeckMpC
NU7Z0el8UIvgkb5L4DuRqEqkz52JyHKDUAVCQribBriV40yXMHKfctP66CbvpajpZqe6hVDcWwKx
WfL2Zpr3XeH9NCk+zZzQNfVjfWH3DFzXXVrD/Vyl0wbsMXfzm6/OPwaxo55HK5U0UVwiDRF7rbcO
Eg/EYGoMPr4oHBiLkJQmtitaMbzSSC4IfDVXMC7ofMPEUddZk+scFHRl5IHbcPqnpfoLn+AznVQo
oXX63GreASUD8xFsyhIgqsCRvWletGUmAYBJZRHfTBtn4mpwaXKKmBLAdBSs3QwZmZEp7CrehW4x
5JR4X5wL3DH4buyCRBFwn5GiWg2YfEjNTMzJt7iVDDpYB14xGi6McHQdaTYQxm34oUtokEC+76VY
8KJMN+d/fqrRvOeCegJXGr6eZIdI6EhngBs9EQEU5Mm8p/gjiaF4DoH9xCsjgLCF9sYDUtaT7EgL
E7KL3SDJa8mAne7Gq8DqAbQguYVrKC/CQzgKRTyVImR3G+iiAcAkmCtB7pJ7A0TBW+Txr4JCopLn
AMLNihcVwy/BFa9Y2DSScNMTUhAMNCHwo+FEHg6bpjjBqivEGdGzS1kyB1cXl8ln8Kr8BKAlIMUj
nMY40jFx1md0yeEy+qyn8PN6ytYhPYTUVBhTJivNR5RiA6ToP1ChlmTkAzbbR6SjDHzE05plW/k/
MpBGGSCFbFHaT/i9InotWuZBoXk9nGS3BILFxXvzh8Qw+Be/qd9Zd15fPpBsNRlJGf/C8JZVhhCY
ysnATRbjsBSCAwse+cd2TnDv44u4DdkK+WX+WjaPI6IG1DcRYBAtKhLUUoPn8Jt6F430pKymFTn8
ShaeX4jImgeKz520ixCSatoLK4TdFkyiLW6cnJp3l7iG18dXy39h1fdgg5LyZ90Xr8I3NcjXTncQ
WIqTwC5JsiIZKKPdhDoPXyFd4jfpz4fZDXmRZYWyg66iBNkh/gx5lIUFzqQRhksAosPi4UdV9Poo
hWR8Uo5DLaB6skkYswbM+qQl9QGSok2kwXd7xHNhGk+UMAClTCP4o9vniHSLBHqv+d2RxqJP4qaU
uGmYmM9F8Rsl3rWpHokahKwhDlPAhkLuCVmciQo2qiIrE1JIm1sXWczOnelF8WV9G6Q3NEtfD1b2
ojgqBURqIsnGJtON62orBoc1o40HaiLiFcWrlJIjn/zUBJ4rOe7RetTdK8zKm1gXiRtjTrsMQ2Yk
zHOMDgnLKQG0eEk6Djj7VrDP/WJfjyixI/SlCWTCJzfzfKEoFCLz2yPIRPdxONoMWGwSfylpRJqO
50A1QaNK751lpU3tkHav9BuupKrd2d5H2nv7zNXorRI4m6NEnU/L0BiBvIqzbownHi5xU+lI5JyQ
B/HfzO7PdE7UoSNtQfwpz8lDC0BDtxC/KXwSPTcPJo4GiRHY8DbdjQ29g65M4LJJ8cfBffYrkA8K
8FGavjcx+a2FR+dwSyHIHt2r5D+sggQFZZifHigcNJ18Lm8E5GvHpA4Fi9mgzBRk0ohhA4RZQ3WK
TNTYKCSB3wzRNnLgHFj2Mg3dpTwB54F5SDS8ExHSTBND+tE6Kc+/QsnV6+Bu0xWqdugCu1fbvDDG
jxfKTROwLN0M/k9H0Q7FzbWNgQts/VJQ/A175TTCtEW2jqKwt7IjX65Fb1M9ctrPYgAixphlUXlA
6udD3temni4MT+WsJsEK1jR90PRvUjpkQwUy8xpAJaoN3AluqSQPtqk/jw4CN01dovIxMSEhmdFb
/6mqYQ/StihNIrX5XUdLIrXNFXuuaJgTLldFxlBrWFfn3qLGSnv1M2a3npCJqL3zXCOoC7GiV71t
VH7z5J2214tXwR6dbn7YcoJ29t7QkV1RIqwaOsVE8uywNr+3FLQQBZJUEdmapUAsRDLYCqbyLUOC
Iemwkby/Id0WvJRzQ/v2TiB2seUN5A55RbZTel243IpfoUnbAsAT9x+b+J6Q1aCTIG4B7sS21/by
B41UVsDs+UMxFj1T+UgayXZApEy5SXKqB13yupQ+sFZxHiGI65uXyBdzeY6c16CZDpIsjYSrtqf8
6/3gKIG7Z/S7CkPr6D80PsWRd1Az4xv1oBVxB6C8Qk9ZtOro7+DlhTRYAyOaIw3P6O5JmVgClwnk
MQr9vfBEEi86lLF9YKz7tgcjRCkeuS97YzrQgpJqIQmPFGykECOGSSDOaqQZDE2lMfZA3m9GB0Kr
f9GZswKIlGvsecYjnQuQ6JfjPYhusn6JEb6etZfZvDGyHidRruzY+pdBNR7bmgojctI0DgfgjJ71
bMYRwjUM6kgiYvjXgKsB8xgBKMiJlA20FwjOUMevEGNXcpWw/0iUkdlIOgpuIpbKUEiB5TxhOTtf
Wk+czlyJnx+0V6Z9Y5OHR5oqFSh+v8MoCBjiRvS6nuOsWUU+LbgsGT/8z9xg6uTTTKC9gnxwYAWk
xUtJ9i9wnNz5/8IdnogT13LS+Rc2ht+Vw5sPJ8n6+roiEoX3QVzCoRD/IkmmrDGRRwgonRTfJI84
xrJGsgBuJbeVWIOmrwfiIyADhoDH4uHITgZtj8zKViAL3s+yTtjVJvgnFczCCfYaiTy/1Yz7qkc9
PL6rtArUqi9mMyze5B5FN1LqjuYcKi8UHeXJuegxpwSIiySChlLmV2pf/ExYN7yzDyGghg4aZEzs
oBkYRajkWwBtkAqcTtgjx+h4YjElh7eAjY0R8Lusj676AeqInZAqfE1vxuiizY9jH7JVWRB6aGSu
KFP4z0WAYh/LLSF7MONXZFUlF5f8OO5dusbjI38p1yINSlkNE7Vcfij3TWB0fv9/X3BRGn1zk5Zu
dZ+pAhwq1p5FBUtkxQTLkMvSpwd6Hg0LcLZYk3mKeeBFyFkazVjP0+9/Z0HV3gegN9yRVDvlpklX
inV7WBOOkVhMlavEq3Ln5TrbnHHTb5cYWZ64nXW5R2uW3xjkG9XwXXoF+i1vRknSzY/5ppxzYX7Z
AH89vaaAMzwLPyAuGlx7VxXNRS4d3+H7XvTEVjbFk0fOppOWI7a9LJLHtjpJsgIv5+Fp//SKb43U
W0JjKSOT9RJSEqCFIJKsCauIoABpDRiEghDEc0WZoJk530AURNWPYiNVmumWGf9myiJAAMiEa++j
L1vEM2RjLL5QgF+J9JH61DmCSaRtYRhuhFsljAlemcAFqhcYaAA7lGPCnxOYjYgRCwAZWeFajpiE
l1WXrAb9hQcVwKimaCu3aNZkNbrRAT7D1wRvXDSJC7mqEizy6nwhjCUUrodvHwklzLumnV3C3Rlk
xYpoe4puBtSdgD2SJ4sGfyNBIzXfQfIfNjKwdDSk7DvjuKl5RWsxpuAS8kFpGA3esFGp8t2TpoVa
tOWBxHXKlYeMwzEvXefsMgNDMNfRZUoHfy4BclB+y7cyKoOS5sVU5jTg9TZsDp39qFHxUsLJYVVi
6MkSsKunEJ6NbDOkBz4YLRgrRtwtBhZDngcUfMKUwN+EcAJII+cveGNTG8QKof9h3jLQdTlq3EwO
DSd4ZGACBKqlWOFM+8uk+40EcZi+ubnZ9BEIOgaHe8MD002zLLtg2QH+88KsK6eKx5Sqb6endK3/
JgTSM7M37N80sVbaeJ0wA9wpcC7eTIy53Eix5CBufU33dFyL9+AqDhQaZe3ovU5imjyomaScMu+d
crnMKe6oiDrEMlIF5YoiSQxniH+dWgyildT7KED+gFaoRxhdPTAx02KsNolPQkAs0LqEdhnl9gCa
DYws+ajxmPzjXwIf4ieyFNXE7g3gVux+a1HBzxLmVeGNSc4xu7pmwtQmO8jfNF1wuu6Rt3HmTeQ3
dGRfCN4scChABjm6cpoEgmEL5g6gp7bXDDrZpfRjWaDDGeXdkNZWbL6QSJJWX80jdVAqv7X9Jf6v
urD1mBE/+/IcQ9BLjA16xcBR9u5RnxTUHEhIjr4EHh3OU4B4MeNqi6QQXoRl0QmG+OOHu4Iq8jgX
3I8KMDt3onvQI49B/sKZ4YukpdRG1yN7guE3u/xTggTwI/l45GdSRIdokNkzKmuESDNSpKAS3DOJ
Q4j2FzakM79Qt/IpWbcpfFPKAY1FxEWohInbs9KQ+ke6H8M3uVQcJOFVptyIHKyJKxSCk8stoJon
bLekpUoIyFcwdSMuyeKblUQ6KsAGqyQFz4psQ1w6jpSRJ8wCe+BFapxdyI3LiCsxO7SH1E+PahYt
Z4I9SyJWDN1RoCUuldThuR0KtE8aaNEaWwQ0jyHnlswUdWaaccGP+YINkIViGahySWQlmTK3EGB+
ZrI4uUONz5A3khxdtScBheV/2UvOPq5WPg9mW+4noaO4kv8f3/5X85a7M4xEtZkgLwS0NaGrpNVO
+uOA7MvdN2fI6hG1NsxTTgkzRkTKKf6CnvM+cjepcLv+AXst5WdJx+SvRhWcF5aBYGD8HlaQ6jYB
gctjEwsAa07Ef0RlKSMUuu5Z/Iy8A+dIqvpyfxF1AWSsMOiiKdyuEDzdhdVFEiXxnv+Ljh6hJ5Fd
RYmaKIFT8+CjcCa4XrZUCDDdWP1HYTup7jyxxEqYVjFMKYYlb4JHkZ/Fxn6NZM4CwEepueUVpNzA
ZqVRtcWI2KDAcgqFXmXr9s7pPmomMlC8k5PP3hiTLr5SUhO8u0RFhCzy1opj7XAYTMyA4izEp7ks
oYplAJJwUwJ0DHrb2yumsrfHeBMhw+f7OUSYBlG92to40VkoHLwDXpfuAPrsui+uqZDr+MJs8g3D
mXyVDqRuOw/5E0SQq54UT7qjkb8pZwfqaOJ4lF209B7UyF5y3ue0XOQavClI1aU6v4ZF/xMiNRn3
OjUvq/k0JxJ5bw6YUqE8pWZ9rccYLr6/9dG/foRIDSS4GBCr7Mp71uEbfAwEZPYzlOxnKcrL8oeZ
cYxcn6bUaJM0wQ/QODqoEPWbutqAIGWrdoiudugc8rq6Tn29YwDCuSrtc93UG6FIpY1PZj0Gb5Qw
34KwuUuBvM3H49DRGcv7D47xJrWINkWVym9enNT7kgyEOVxHpl4dXW86BaIIgHJKXWMFfEs4yp1B
y2bX7os2u8S1fuKwPyMEzByqPuBuG9gxT/mKEf9axJ166/1Qan1bp253YwufLUIiMcGVWWpI7BwC
P7hdQA1MTw6SF7a994X3J3vP1gK6mNT6c7AzqRW46Uy1L9XWkJeYgIMaFXNYkro7CgfCr6rXhLAh
NCNI0yTBkVJtPS0ga+SSeLZLV05V3JgAsDN074hfFBatYSvEJiBLbg2JKrBKa+lxSnVzPuawfrzu
nUlIz8i0r5WBfjbWWdxwGNFm2Jsn+mmeHmTZigrGbOr/xPaFhgtzB00EOGxNa+3VpNhbiKfXqcd8
wXI/DPFxdLqTDfFjUSGTCwRySOfmtdOsRdX8CoOyJ3l8lFUgPzSwADrRkRLUTIvNJ4OiXW+/S4xL
77owm7ckr/Q5/0E69nsymXUSGExQzG8UuN9Q4LyWAbqlKf6rafRrNNjwONODQiUxC0emMbjaIYQD
LJFNi8EM4bbY4A7xPEspjkYY9Avw4wL3Sm1VE8FFx/6lMTHehnNBJ2qxf7B+B2Ie00JkivE3mB+b
VdBo5JzdmgwEwC6e269GUUmC1OYlb7NwBUL5JgVRM0ELnjiypCWzqcaHjbbgPXrW/G0RN0lmmczj
5uG2ieKc2FmDZEiOIbVMgpN7SwIqBPve/FsBYadz2TKHaJS5b++eb67pPt2PcwopoH/rI9SwwWLV
UVkK1ogz1Dx3nY33BD7DpL84zVONEeWUiG0UDkpkF1v8iNhgjJwERV3anqQG6tLXIJCKEO9DE6dZ
EitS4iQJE1xW0HoeLaKkZVBowLPqJOnM7lnI1xSgWepeWPGWqBlbK2wqwQ9JyYy4v0tshhFLk29x
jJK2WfabH5XbBiaR2EqtCJ6KKPkgfHAzBq6rm7YZliYFmJiHCfKvVg6hMTwTUeHAeS2eX3gxVJ+J
/6QyzOPx17gWJ6lOAq9g2CU4mKgrcBenLvrH60jUGdbNXkw1nKmwCV8w4XVQ7LCsOBIIIwgtiJMW
5LgAmlL19ltCP49hPbRAIr5DF5FjSsmIHB97RDXuUiOa4oCJTd5NPitVC3wKgIokELhYcgySB77L
s7LjU/5VqycZ+gSOwGqJmobdU9VUpk1N3c0VkX3WVPydkGFQGez2kqvw6SMu3EhUIP7Ql/iaBSU6
emxSeU8jwszsDT5ondMCqaO14PsHtfMugiRZHroDTCmlWsE7VMMLff4KkjcCsXPz2D6xUsI6ekzg
KT61ZNibFOqzBJp1d+tFhVM7x9BVc+rN7EKC7xdQDF/Jq+oERng6QjTkGSUiISxM9703/tBluFD5
aRsVd84jEOokp7fLmWyYniwXMReKXxb1U4PerBxQTerVypYddZB1lbxaHhDEfkChSbp7eBzJLymv
o1xQYx2FiZUi2kRb0dOYZYdO/dYqdxEgjywQfQXUQPvkW0vJm5MhKJKEgX4Ywiqhjdm/SIBoitJX
StEF+N55TfIPAZKkMC21FQ2oAVsCuyRwX0iaUnaTT81JzOxfOVAQ+zh/ZXmHfaTa8NuJ80hF5MTI
6oAjPqKXBpUjdLU1H0TlS0JaUJkaEh7RkVmGx3r8IzUVkoGd0FPFm/LXUr/iqXhJ8Sou53uig5Vo
o3aTPcvPuwr4JBCqXMUZZogFBs3WEpRJlYzHBDvoHOIlDLzcdZ3Pw+kjVymj1/+ulEukI64blnMd
oe4GLN0B5w+EtmTG1L3g9MKLBufujKfI6ZBv/cdLMFcpzlVG43xDWljbSbmWAo6oJPHDlja4Gb1a
FWoblJf8qgOUeShVkohILgHO1BDFlfQPS3oPri1WjcSNp0r1hzmRDBZNKvEWHB0hEqS+v5aoniRC
LYp14LyC6rt4PdJx9sjHnNEqBvYpVRT2ibvYtOUZTEbq+IKFo85+1HX6hSKYWdS6+Var/ZJ4S6oL
YVaehRRdjj5wqzGhWAjkz2+jorGMrXkjEAOjEhYOsmBAtWKDWhLYmDModQWTogC7xZ7J/gs1Rx5f
DD2HmieiPZALfjDUlwrUggsA1UOiKLnQnHXZyAfxCvWh6nFLpWjIC+bgl04NObO8yy3FZlXmcCfs
54FZDdiv5HWCd6B4IviakGwc0z0wlztEXUb40XKIVJ/uDnVpT/ODGh3dCoTL8vEU9sh1wkBocOo1
pEMiZn3UdgPGTnUT6hXQGya0y+Lsf59OMpLBguhvv/PYA8Tg0vo7N9qGHeRjxlxkvvCY7EzDmarT
AbSUa9uuVBt1DWU4S1lJg5bRZf1SIjUrzP6oablqDG0vOE9LXzdTdNwHfcmHPkKzRvBioSlZM50C
1V5IYeM985BGyRx4N3QaDU6y76jZznX9LC8tKzt43aWtgAW7sD1WmvpZO+410OndaJGE6tBWklKH
B/w6pNScOkf9rS14og04itTIGkS2xulXTSoGgNZ5tMlm62cyk2k1FMU5gqfX1sM9cFUyBRNNSaei
3KsHaL/XDfNgopzXSwJmqDbUkHUkYmvmWuVXr5w+8oziuOmIRyHcNnMXUad+LyBOUfQoDzXcHePW
NQE6YyiqMTEV4vhZd7o3gXxL3wPmCCp/G8CW1nQAVn8wPufEBH6EG4qe6PSJdMqtc+ZfUyleitlG
G1RVdmKBe8YoCOIDn2dj+HQS5locAE+GSMMhT+/ZxUkvEYKv/Gtvp7+aqZ8ShEHSaV4NRvOD+gfq
KXMCAQvDxN03t33EQO8O6RQGU3+WZkLgGVv0YOjZImPCOawxySAFL1EdlO3bm9FPW0SFmC8qmW4J
XyJ07nr1bVn7DGuEmmZR/GC1eyrUfBFM+8EgEgxQ7a5ufsTAiTcEt9gEFHNq4grhHdFSJZYQmyXF
DiHyiVEUA+LDzsU8q1JrFOC3Gcp9rqQUj6kuTzeEQRga4OCGv304BaTjEwdHXgCrJY8hObTAif9H
03ktN44safiJEAFXMLciKZIiKe9vEFJ3D7wv2KffL7m7F+dMTE9LJIBCVeafv2HSzfKW11pqJEFq
G8TDqxH+PwdZsCnipPHalPGjAM8EadLEsAvBx5T7IXsxX4QvOdHh1al9d62Q8m+p6oQOzJvN/eLC
r3uvfytPja/B/igkmwXXPIHPm8q7QnB5jUuU05EVXx/lDeKtnJP2S3au5hjKlhZDd81gJo/PGbIQ
jr4JNMK1cYZaD/DapJYgN4LK52s2eAPBUGDLdeU7fJIXvksL/51tjS+z8HMy45DW2oAylhLzEcoY
hvJCbslqDHdUFSgxmWThlvdXzvPhk2F/hG+aPEavuZNzt5/zO8Hp5JeFPXKXecsBg4UagBxXKpMK
7hDb2wJL003h6ZD7Br+QP3R6F/LhJ1cpMIWw3RM7QTQJb2lMT5C4L04Ed8YRVCVqZ4KXG+vNtRGf
sjOhVAQy6x7JdringaeoEFkAX3Tm3C4GvZdtmI8lZWinA6pI4F2vQa3cMpS08WEZfQJIORBspGyL
Xx0oTlk9Ezws+VQFVrVYDcqb/hbXt7uOSjvq83fNxj1jcEZA5s7u/hYKrquO9X/xwMfKUuCkkLJY
ah8PVAInIryJxswWuwZiZdyN/CY22CyJielGCox9DzOwk+jP+Qo8HZCrtMmaHbc/C/GxKWHV0S3F
cLldwugoAyLRRWVwjxTQQ0D/YsT4ikd+iouwV5BTER5KunR4PPgk5MZRw9BGRMUezbxGpjpVoA9C
4aBT2faAq7Q2KfmUje381bQfIsuUCxGl6Bjrgx94R+EVZC3zB8N4kR7BpUeVqefcNFspXyjpZOwi
ICBdPt9nL8QM2ZkwOdrIh5lp9KWG6m+9FvDMKyTMw7fSPlqTZOeYiM5rkoHA9SgsWnqGqAiOwk9o
vR9OMk4h+SYyUPIpvUkf3ADWcIsMjTMQohXSNCHz9tP04S5YlPTFIZHOlO2OsLR9qrmFXGjoAOYE
Ro4pMDgCpOJyQXvcuffr/D7hIiPVnUsbP0OJ4503CRskNvkGDHgnIyRszW+kkyi8ZSdTcmlRBIFj
H2EuVkMk4iVDKoXx1NnoWnnXKBS5MBn7pocc/i03SCoK6XnwYjP2AvIxyWSJyxhKFeoPwxz5HBa1
zPGJ/dpENDUhpZkH9WOAMQPCrShJ+Qf/JnsM+2ENhJ+Nw9FLUCcwrqFlEVxQbD+ECNXlnI2UPIlf
veRlA728zQ4+J9UUrqdwhHoHd6+svEfT7z/5p/zWUGlYTsBEfrBV+bcduUgHfumPbzL/b8/6CEN2
iizJ7iIM7Ik1pi3LUNSAqT3KVB+jy5leUNNlLETmdiXz4/TEw5K9AoIk7eqjhc9TDheSTeZagglz
lbd7yZ74kpscCbeRBDDokfhAjYWOwXZ6BdGXB25uXX+48/wpk8YcrJhlOxTX0c6IoNbHfRwk+JJF
xq5XaAwB4riqCQRnIopUAZMGK/sEgwRRNMmbLfsCNjfIIzPBYTM8YWhA4urFnv/KHBM4x3eZys4Q
i6n7bAJ9eOsLJS0WqJ7Cti8nlwS5GTXPafHry8T83Rvxm6M9+7+XDyK+uNemFm7oarqb0KpZ+DLp
vzJgL/QD/82mfKt6EiHbFAqV38sxyANlCTXdowrwJpT7IJy0lCHpOI6YPULqx3e1ufOAQIykTbn9
IGL/x9kTZYgKAqwovUPFYs7oRdmdy6SRgVnDGykwKp+Cph0Xqjfxm6tw1We/TxHjt4QKCe9IwNV4
/eWkBwGSI9Uf4r0mvxESgk3blIdcOVACDAG5F70jhq+3xLf/CKVZZlQ5bw5esmn6L9O4Z8VXkouM
prK62EuzUJXJgxCnqDWZPDBHAFjugDzZW1vC9kgk//bX2ykp3in4K4ktgK2OWuTZYpohYiLZpAo3
vhjFMWVeIZREskJ2LfSSQdGfzVtBcVgIXG1HklaCm4+0mQKeyWko18DxRXHBPa1qhCa8qOxuzIAU
UXxxdOLPB9FIe++yhq67XlkB72H2/W5xo+UEjlDpZP5bp/EawjQdBozMh0deB58hLnHRPF/zlp+R
Zq2hEQQDcvgtRuPsecwqz89exzE8Q5ZCOYDnqJykctBRxmfDca6sd7LONibAYiJwBHpM/1nOg5FZ
sZw8lgnvUSIW6wcIRQy6f+R4AntxiqMY5whvWUFaL4c/cGkmTsDewrJ7oIhX6g7l+Rli1OPcE8GR
I+AgADVzvVNk/+bLt1gcCtFbDgkb07Ter8zdZDnsdk9drN56r6bRAORnjdkdnF/ZwQReWTTwixZT
bCQOCo7R0iwChuJr6LMRyo/wMvNkWZWQmu+l0Jgr54HZmJ6xHvTeKtCVakloCUAI2PS5JXpedvKS
CDtOrCNalQC1iecKLzylXVT1dzz+W/w5njPKPD5BNgChc/J85L4aWGkGxFb46I79uj3xuIVnKF90
QmFYrvohQNHqckqxkx3t3njvxvE3TYOT/BaPxqOFVizLyFucQ0n5IctCLlJP9tHQpFThVyonWNXP
2K/hcMqeLbewqrynXq/3K02MOKnEpn2GdXMvv0fP/Vb+XDYG2f8F6JKDD1AsmcaHaFbPHNngCcbV
vDGglOwZW0F5EqWHVL/MKeZrkrzch7XS9w0wZItjQDqdcdMGy6EYsXEJ5aQRf+cBNaCc+jFZ7WLk
iO9yzWnFik87KhCLbmKESGZl0c+QmqeVwC/KlaI07oCR0UZZV67gHDJAg+vos/Rjq3xrV4SwjSgm
c4pn2d/luca4ori8UQZmbmmenKTFzLLpP6+vtyMjfzGsXlm13ocsCXoMmiNRsgoQRtl153PXbSN+
SBmOKDyBkoFoduQaMQnyUmN0ODAPjXpVZIokwKejwsumj/3rTFDUVqzMjRzJQgKwjfHBRh4xuLNU
u1I80hgx+AkQQvRw+BxM2gcSsHpMGtybxvpT2i2gEsAmIu3jSsfING/YeLAWwDs0acfUIL/Utlpa
YUOdhCrKPG2AhBAYy33L1YooPxgZI6p9GxakkMI6Z37g8rqNaDtaKzgKXwkMRma0kORBhCBg1QWR
Jyy72TTP+CR+jcb6YLF3CG1hHLP4GDrxP4oDAf0EEmoN95A3CWGGOu4PjHb/iLxLaI88VwOqNjph
uD/+m1vTN6VFbmxU6aIBgFvC/HErczfQIhmVqfArNtgl2CGEYiXwI9zRD6dKvpKyehwWSWREH8Nb
WJXOFhdp8AaOSC6aBISbcnSfBDKg2nGn6Hfh/CVtaToNvI7DwIA6+JM07FcoqTnd5b2WUkEt7SUY
1yubQRanTA5Lei12Lrwib+XkkrUOoSBHPV3Y0QuqmKMgi4Zl47xIRhduUnZdgmYhXRwMjLDr66Ak
B7IQxefIPiknn9TGM/EzDi6xNo1KgmXB7Eb3adejhAI9ns6yTQVpd1sXy1H7GnJafenJvQ5q8285
WSh/mVEIZ1d+Z4PzQ55BpYY5Qv0gc2WX8Yn8FYHtPfrd67dXZzMh4wsyDL20yyZOg3DVKIGDcLVH
05+EA4Sn27vnA/3xq4saNzaIcdL1Qo7D0YSKi9KRxSt3/LoV0WQ3ZvgxcwQ2nOCBPZ5jukgZ90on
65nsvZwEGFkK4NUituGIQreTDMcusE4+p4gsU0epR9n6yFC5L1QtAmQDuzsbf2f5KDH05PQKcAj3
Uhi2BTM3mUE3sAw4OmWTFrTOB+IDXCF/F+EQzUQeEVkHwz/TzLz4DTSfLDg/M3djUSGot5kfIQvr
hztJGXKjcAugLgf0kIcXwaDl6hPe9blqIfm9DRHOkXVymIrl1S56AJXibE3O5Sp2QAzfReYTLlwA
N421K5vkXtnWYx92L14dPOnaus+GhQ3HyBz8AuJ3O7CRuLFd2fhu5Gt/LPySwp+tc86aPehShuWe
Me2NLn2riJ66Jd0Db/tIPTlReWlq+zcr0LnQWwNBdzEFkVuEp1xV5XdGkVvazm6ISiijy7w3k/Zz
8TCrv0mDCop4ErzzThs3fLs/kzf/xguVHrYLkD5N7FuHqnGOS94MO2y2tqVNumbMhRlJ/upq98vP
7VeFbpewxoFV7foHLwkz/LfXcDvjJrJ3IjcAgzaIxDXxQLfKa0BSlVMOEECIDXzXUhP7RmczauUh
Vh1mSS0D35zbjq9ev2wcwzCRdrB4mpoSmFRUAOOS4h7O7IVBbQbbzTu7wUgjEk8UVjOebVgIP7Q2
Z/cw22DAgAdpXj9r3HnxnjMPmTWcjMZOfiuXkHFPD0xwAEhpMPqXtYIU1HQRCap989GFBXZBRRYd
wQG56c4wXQxdfRWUs1aVVltrHe8bp7x0k/4c6uKYzcsfOvm/S5SR/Qh/YL+C+4Xoj4PSA8sq2qcZ
960bZXgtqzGHoYG3WDYp6z7I7fnHxMqMKAf1ZFEkemb5ylhOPAioTVlSd7W/lDvHLyFzmN1uquZf
j4Itd0Zr4yUFbrxN9DOvVL/apBVwpxrrLhWRo4sbG3vA1+CQnCwaUoOyCzVlUlB+qLdaaV7SyThi
PiwZ6Mw8Wn94YwCSUKtZ/8wIhleMiQSSvTfijx90aWZn5ZVPpC4XD8pFjNQnPJ7eSWyccBV9sT9c
TClWFQ5xKjEdcQt7Xyd9bkPY2328LTuFGyhu/ex3PUdZ86c3Z6QQMM/TwqElK7uDoWFh84oFgQcl
Ji8/HJ4qU7XiX9s232u1nm0r+oXvjhKyx0NrmJ4wrv3C8Hc36hpWwfqclTFAI4aAfVnujcX5UKTh
Vq73TUzQq9Ow3pvJic6qbe416Ejr5eca6Ywa3Q6mnip2ZeDgSu6nm9IavuKCBtES3F48Zt26/R3b
mclAOL9YVQ4rmFyvKZg/sHd2SU9w31VNhirWMQQRJajPzBM20xj49CvEggFuflE8JXntHSNndN/y
MTyudXTOGXAMHOz1RKiDU6T2MRREKfZHZ1f3uoTVreE5dFuzD+tj2+E5M9jTsSO+EnMmrBrD/juA
M2ZkVEJlHdMhC17rDeVxttDRxS55o5M0dat2tq2J3trwUtJHjOxdTqc0lZl//jOp8JKb3nMX+o+K
xQQD9tUiUaeDsG1EkJ2sMT9kev7NLWFqMn0kIXaTEbNdRT5JGN2jx0OPZxg7vgPESUmZwE3Hzgqa
jWu+xLQNeNhFD9QGzzO8ASNCsSh/belBrVzkm1lIa6DIQLcqI7iZMbvazQH5ftMMScMqORWKPIaQ
ZVFHOdEIC4LKEqoFbw0wEANcaM+r18J9JkMDYcBIbCNmuueKJPvTqmvwcPlRmAPM1lzX3lTw23uy
DwV18TW8FvKSyiH5sIi161pmuSBDezK+NopvV9YBfBHH+3LHIvzyJxffuzXB6mVRb2kd7zPHwWdg
TZbt4sT5NyGEJ05+8K7MXAmQW4DlvYr17OUESjYRajwGAzW2jgv7N9Zo1mOn4D0m7WO0sGvm9l2Q
rfeqpIvoHBJsUy/I7vW6XMxG4eudwYsKrNne1KG9QOYrH7x+fVhSs93Ybu/TUiZvFixJJxkWaDYG
sDHs2TBN4OSPvI1lwleqLPqUpqomWFpYRPXTakABcOP7bNLPk2+jOSjOrVfshhXIAUvWE4HtF2OI
6YGwb96aEXRU/HNoxLdtQ8xtNHnDHSMP5AclgWS+5dVbv874Hg2AeruQ6K4MXBc9H7viGHaWGUIH
5fFqABnbiIgtSRhmW8XRLKm2Ov8/i1MeKJjQIqYcbp+gIKjvQUbGNkfZkcCYLtCO+iSvG0fLDA/y
TGEMugOzAxAoamXKhQGUsmFaErB7AIbExNCszIkLr38Kw/yUMQgTJI427EbwHnOESA5wxjmLGnPY
N9N6qTIoLLOJrxZpS9NMwntCVdECHcp6Shv7No70R1663zPVpcCsWgZgWeNuacwOhklVnDSPTTFg
NdOhEVxA3FlaEeyHlc+zoqsLic3SE/jFwr/VcnCjqh5MKz7U3fhgzbkEMVzNJ007QRuYXZtEsLJD
Hqf4yPxpJXTaeJeRR4wZoIFVD7dK2ruhVF9CGNP0yzOFMT213Fk/YqTS2YehMjDwLW4d3laZT8re
ZiNeAdFw7RTOJysmVu7bDAjY08CWFgG+PL8CW6bCyMmLmKgOAwYuA8b+yUPOAGYk17HR4SbOvVcl
+ed1ORBe0D4KLyCn0JfJKg3Me23NkMHr91YBIgGnSAs/xyhHAWp9SjS50Tkf1BK+0/rlcYj0la5t
ow+hfCO8neTe4ZI6ywuFpsCcc4szsuJHY6e9s7AELYFs5U57gJNgijnFiR0lR1mLvVCpOGl8xhFc
hVF225VJzLCGO1luKVh9sKLPnNNdnM4Hr2r2RTI/Fuw6Kh6wXW2OGKGLS0nALEkV/ray2o98aaG0
atjwq453vQtxPOAUR8JmtuerLkDXu5RmdW44oatkb4PK3cj2eYVxqJ3jMjkyHxk0FgBGcx6KDGNd
esvEvyWn+K/Kag4vSGQ9Jmc9bfEEGaxHwkjBdPWC4DsVyLQsPqejJEhoaKmxBdGtx/UkajJxhZb1
oOdjODonmRJUP9aEB65wPxqAZ+Gqlq7HUJ6lM6WgIGzCU80yzoGh7Z095xvsqEnsDV9Eu+XiG1bg
q5cqfV/W2TEH0umCZJQJtmAOtu9v4TEBEV8SCt6hzJ56woSLnMElW3kzm09RCeUiX38sR9Rh006m
rHLdanB2qYXlOFbOGUaqdlHgxh2f5efThrLWre55BiXlfT/qS8IrwJhzr7zPDBFJBPHS6IbbgvnG
QBfsMb2r2/gTa/zbwp9PVTr8lYk9dyhcQkUmDxuOmcBmgW0FmfqQDuS+wcnOcXXx1vofkz2ml3Qb
hQdcQas7uDgohpA3GEpMFDkiKax5jD65pwJrS3ynANeyxvACi7f4wkAUsLMzKETu9MdOCmtEzMa3
C2KjuBRoW4UfPOoWTNRqzIVBDOVa59d/s0L/CvoN6/YlLEjLZn8DQjk6df5JXXbv2Mktxd6xtg0k
S9D6DSPHtJLbmEB0CUzp+fkuxApKffBEaf7JnEO7yUNNgz3mLq6r/nX2ufrkmRMdgTuHV58WM/zX
zwlpQ3mH523y2E/1t7ggRcn6+b8MB4SUa3rbsniS2vruTChKbfUo/2R9VYDytMs3dqvOMp3B1+Ip
pi1IZ1uo4nIZMMGYddA93qVLtZc9pqpD1psrE8C6FRcYXiaBx4UVg4vsM2Pyw4hHidAjhJOjHZMN
jL8kxUXUZrKwsRM8Gkn6IESZiSu3XDY0F1xndKytUoAL/rKPCBTySoKOjY+67Q4xW1YD4pH4M2MB
8vBiQGiepMUiNj3njQkerI5+s6j8UK4YcmrHBjuahquGJXH/5lb6lgTjHST0O5U+WV36N5wW48YP
MOH0/S9o8R57lGAFsmnlvnpPQZAqzl5hwcq8wBfwHzQJ6lTbmBuH0+FKHRn/XLcTF66BO+81jtHM
nn7boEK9mz7axvAe4umDPfdNy4HDmhq0Bul7ktEVm1A6ZaQTeScvS9/oj2UL5Pbz9ssuUaO/Fa2I
yPCKMdiuISzcqGWn+83BIlvhd+kHoXgzbwqhX1jlevLgYpnmm7wqiq7KHrq70DC3pmM+6La4j9Ly
uPjRle8Y9VSjpOkyMzeInSLHqA4WuULfYBu0v5LC/W/pjQenJ6Ks+CMuE/Ltx0S8NMs9OL6MoHFh
uJBPRUBcvnUGm+37dhx7knIRNRHiujpMPyrjRvL6kvYVC8GfYBrzrQzavK68yJaSxvHLnOv7DvBa
tsaIza1bnV8d4cJtpmc1z1+MFa4sMr4dwiRM3QHGqxfZHkw13zpFfEkpEIIFYZ/VXEk/CFeBxYUy
yNErjD7uN53eRls+U/Da+PA0sRENNQKGKUCRgte13PIqJU880/vANJ5qDzwXBKIJPYilfYkPA6Gs
ET7Mwg1cnH8TpE8RnCRmdGuYBHjiuucl7dYvywU6e7FxU+yW6KPW+jqP5YHxNdYy3cHjfs+lLpjJ
gB+NXZbMR3GyCwO1FcKdbPlYJSDsynlXEVgyuDF7ElFwis0G6wEp8cKTQHI1WfGZLB2527xhqTH+
eMmXbAamke2tHvNfP/QprIP2RaXDHhoOQif/4mjneXTj4qYesQZWw/PYj39ljQ+1c7Mk0a1imhh6
uAF3xUNbJ7gnW18ekC6tC3Tq+WFWzd2aI8ZXGd1YlH4Mun5ujOAgA1WBlOoZJMyp4Kq0CrFcdzTT
kL2ZOzmDj9jzyemsvTPH23W6kyOmY7MScI3SEagUeiOmDsH6xVtjQ3+VNS+32B+KTZRlbO4fPvZc
3OCrAWBkPib+V+Dre9UjMCe8xMM5yWniJ5Yy2dGXHvGonEayPc4dEZdVcjf4iuGrX/3LyxHLY9Ys
Q1v56Dm6vthJNR7k8F7y5IGdQ4AOx6j2MSFiIyKMXlIIYW3q6RVS02cWlo/2dOljDGuMXygkh7x1
OQzfq9z9bzWp4LmLpkaSUqBwlatVSYE9g4OLIE7MVN1nqWFnI/gh2vWld73PnncRIgDTfh6/ZBfJ
upP5p+dljOal585Rm5goXbnaWDmnySFxRE8zdbo4z5WoINbmLbHsvR8k5y7td2lWP8e628VEHkNs
PudFcLXKcMqERqi2jkyFnSDYDSb6HWdvE63QxynU3Pxkhk+OZ50mE75PZm/cMvt1F/EYjQgCKj7N
WUmMHrinBMUTkGRMoJ1mzX3A7xbanpB7SQM1eYm8IH9hr0hhtItJstlY0KppCdziZM3DJo8R/0y0
Tsr867IBxaBGvUe0QBoRkDpbwRPu6l88/LWEruBNj8yYZ4U0ysvbp6XHKo7dz7CoLszgnhUQR/Wt
PDY57UpiESeE7qj1sr9kVGABW/N91n1vkkANLJT2GWE4BvnQ3asMxXlS3hSfkyUzn0vHJyzVhoro
YJo2+acgw18h9xr95GdQrvRs429VDCyubL048fBaLBDgm7L81Qa6kAa/Djd7Hrv8q62m0+qDFeZm
lPmYUxb/ueP4YS3Wc6adM3SmD5yx3qqB0V1ieHiYj6xOFWEXK/VpDOTK+AZVHEP57pVtHnyftdt7
eMxltMWVF7wMI5YlK5mCeH1Ht14+9HsSMs922q4n7UU/0Kef+9y+0MLKT0fIWLvi0ZxY9wUm8GEX
P45N+2npkGStOPsnn7poMaQJI0Lu1zdvCJ5nHSBOKj7CxW9v8yb86Vf8A4Lwo0mGhyoJIbXMNowC
JydTsqt/HWCtjAJoxhNJfmGp63fVtbTAmfrw+upfmXSc3maPC27TPo3L9McrM2ZcVg2IYSCxz+Ek
TG36WfoNLmiroFrw/aRSmTv1POXju2MisqpJE0DbvXz1vj6giCOxoPJCSCYe6zSMXXhOxUvs+sfO
HPaRQTUc5d8FvsGyh6xkCVdptze76TI11ADziJw5/zdWNvYG4TNu7ceknZndFPOp0cHLVKc/mUHc
0NRH+7QPnvxuPIwxTXrRx4dOMyqVUh9dDlddYC5mBN++ZTxajseBnL5Uc5qBx9scplX9WGPmH7Fx
TqH68cm72crPpo33MfTZL6k+T9idP5nFxGHGfzACGEfC9KnTPQEmECqJKhgXKCDrgp1R1xBtAiss
rb2TAU/46vCwaP9ods0HvoKYpzXTOen/S7Nvp82wrP/iqPI70dTbjxZU5WJQh9xlMgQxmvJYbrnJ
fiTGJbUgNKJE6AFZCYFk8iZ/qxsgs8SUEvyV2J9vJw5Yp3WPEkPpY2Ah1fmQSfdvbpPq5yqPg8XR
2EDx5sIIcXUuiZ1tZfIpxxkvu9XTx3QjeZzwBpit0W33pt70Sh9nrAbk4g3f2VRC/0cELVVWym+A
divVss1l2CE0EjlaOZsSTEkS9gQKKjcjVCJBfcZP0r1cT6Jy5VAmLJwjcUJ/GSAONZ1/DG8ckrOk
pmU4WoNY9rAZ0jW+kyHLavhbh6PMjBm7wvLN+EYu/56Gj4qe7NranRY6hL7HMAy9wEipLTxSBSIT
dgxTeA1lfxLRrg2DTDripAl3KFgZzeTnCYsvmzKrQIU50VpSNcIcZca2nohwey7G+EV6q1AlWznw
spYauZvPeYu8aaA81bTTi4+ygz23roKvMeRBZtP4iD/7swK/8VrSXiwfDmM7vtQ5NkByu+TehPiE
QIKXV4FqLBr8x9RtMV+H+tYCWpXO9CbzLlrSJSjuY0ZgJKD/u9L5guWsxuSPFGMUt9Jp9BS1k1nd
iqMJLNcfjrEHV1vfJfImDFQwNq9o4nOjA2XGUTOzdiohEQWrAxQ6wmCfI7Qh4DZZ6j4PlDQpZ4rQ
bJfU2Cob138QRjg5XvGPcI6NpnvN2BuZrh4U8hgJ+MLrS6qH6xekLoz88T/cOy7yjWw2syCcKZUx
JeXH8mHdBzSQ8t+WLoInhy6bf3fnv3L++ln2DMVqJ125PDyDTWHVXzztFtmSvDl6HPe98neud+lH
wDKufsT3MUYcESMAo7Zw8+EMgWoMmXlh9JL+RnC25MeExuIY7WZyUVlkl8hWTJvI9/B+6h4VIfP2
AuIhzcu5B1nzo4FYwr3yzbdunZ87PgiJwp4PMBw0ej1ezL4mZoxQGYr3FcEQ/9q31qF2qAQj5kGL
/4iPQK4fx2hGLzCis4C44+Cw4ntQcBVgAzPf0HwmjX7DxEt4K3Iv1jx/MCyAzjV+9mbmFukvSSzb
woY6M8DtSS2bKTp00266aQBy8KoZ2KGcDb2FZS3/Zn9G7pWa/v1ayDphkeiw2E1mbh6n2scsz8wf
pF1Y+fKe0992XK7uw0sUZ0RNOue5EncKii3jFREh4lMqk+Jq0eUS1MT4XC/max8V6FX0ibOMqAZt
7xOBTWiFEzo/6hHdurvJZ4fSTkXL1yG+68rodtX2mXKbuqR27rIeFxq5K6bX3Gf83FSktyMvFxlg
UJj+DFwk+QIwsXfC13HHbLPo5uQVzdMah9+VfhhFQ5GodwX35yZMyXrP2GWEO5F1BOjwXvap/x8R
SOcyXPCosF9GS383tnov61UCijtH37nOfI49A02yurAjm2nwZGj3LLuwa0BfDse3JGwf4H8dUiK3
hIvqZuOdsZA03aiT9rt955KSNlamhT4of6Uf2yVJcgjq9ZRwyJZW+NCyrxPkZF9b6m8YNQ1vDel8
sH5stHtzgE06K4atUIotkf821LwjMCb7MzP8EmiorT9SbwQbbM523H4EYD3rnH5UIadws+qXIHPA
0GlxJkpy6faDZnlHes3IhTG68T5YHiMq0hD6+V/vzRhJPRHJib0CMre1fB/mee84Nfr0C8APQP+k
pkNu5PWth2PaNOHrqKJtq8ny6Ul7sL1dlscEp9g7x9aHtXIhn3ApZaGY77uk8tTJbdOn/zo1/hPM
xlE9zknWKx38DCmCRz0GuAoqvbc7QWArIBnAfA5fAhRN3lnDP0bKrl6NABl6SXglqCoMFtt8bWCW
YWGF8RABLql5bEz36A3qqysCCkcAg2r8Vfk4kvCCNWAbnGX7V+P4YvS453Ru+QSRf5sJfqQJo4mt
h17FTy67Q+dmd+0ab3JbnQJrOsa2PpWQ5mbmBXM9fMTRfJBdzCcRwcJrZi3Jt3DLV4LQLvjxs9Sh
rTRx8B0Z+qem1IGOXt7VAFw3RHK9VAYg9Dy6R82uNQ7WS4UqMEnMe9mOxIAiEK6vNZ5bsfFpxsc2
c+6WNp33dhYn2zYuuv0QRf1thhoAo8xTkbUZXLRiV2RXvcI9mxhtcqjf3RhZgcYkH9UBY0JEQdl/
EFZgjg4WWLJ1NguPRDC0ij4k1yV8jj3zI1kIgUp7QkGGfMXugUkplYamNJYdpszDA33nxa1DfZNQ
O1RFzd80s0MC4tIC+MljzTpToQOOb0swbn/xoK22EILG1ITa01/qKn6cNEAqkRanzsfrs6fAsZr6
Dp34NmmNk21BleYHofQmfwjrOBcFw5q5OGhnuZT9eNKJ/ciQ+Neekn2cMyeMZ4wPuLOy+UQcryVe
snZo78gbRfM8pwdiNreZU4EMVFDPR2xZM20fvNzaz0AxthNd0CaLXDQ4d3ayl43IguDersYprjHG
6peDjgM8Aa1zQfDiULeX0R7xTU4Jyuz7o00pgwoG36zIwD87yGnYi9cSE9CbEltOh8Bux0K/M64+
HiBJUWzWsewZTzBjiiu4ZXFBr4TuKTwgGn9HggDAPo7/kftBglRlPHttem5x4dBVB2m3bdDETkHB
4GZ8wcaSHjclmtZ0m1ProHKPh/JPVi+f+BNT6K35eKhr3PdQCWOfXUbdVjssF99yQGTClrSN8LsL
y7c0jfhfcUP7sjBADrHCzha6Coy8ZqRfBhZuN108PxPx6u3iYDwyk04woXIepq5AqTe8rmsT76oK
hlM2K7Ip++4/dsJgM6ievrG1Sd9CI8nYXBxjqxJX5GLAGpdOdW+n019S30kDTvBzGhaMKtcRBDRJ
7xtjPAhwFa8n6dmxqAbCqOk/GNuD02xDxsn8d0HyCIv7Ht3+afCTn5SnNRvTvfxzjNSP0aPlTT6T
pijliEqq09IPn6Naz+IyPrQJChZEUtzOki5Es6wpre/isYFN3D82A8R9wG4+SDQvxdTft3raFTE7
u56NW49QqpgsReRiDocsLB2QhNEDE/fLWxImN9QOglhTKiFJlERxKm6DE3Mlhxmzg3zdy7YPnAJZ
h3IZlN+jHBCdhRCopza+E3QDhM2B+yfDqbH0NpJhDLADegLKwxqiNAGrJ2NHZn8EDgoQI0cC1PZt
BRt7xsLT+J0F8WK6TNodvvhHacwZ75VVf0ixoCPMB0cWvWkDohXAnbmWYUCY9yzUXv5lNcpjXeaH
6ykFAq64Kx0z3kbEEkAHASQnMm2wa6TvzC6c5Pw/Z9Kmp65b+MMBppf8YsSO3Ae+IfpCL4V8bb6O
DCJHjhoBdSlE6cs77mjL6l7ceM8J6qijn3w1REtaWQv0+cNvKCZCZsgGA6NB84Rhn+TZ+eqphnQh
fwmLMfpQgzygeaQvxxCPPzFRZnybSJ34c2ZlFh2WvOZQlcR/yDX0tXTioTEMadgoBB+Qrc7AHvmG
n0F5u5dFBweUnZZdYt+PkP3mXOyjSu95oLCO++qn5TGnFNFml+2k/ZJpQIuK3u7FIIsrv7LNqvgs
ESb8QmnjtDl9uh2ENN54nwl8p6F959zQhzpvj4nLPPIWApQ8GWTW6DYsk4JkbbZzStv4g2QNuQxe
0Hh1CRcMfWJPzCEaDWm3ZAFyCQN1MDiUtGjcoLL4z4iSLd6TRJVjkx9VcJ7fQHeK7lu2/Fhjn57c
8Y3JW1DmScO5pi6X1lUmQSWFi5lwQiAjHf+otLnV4yt3WdoxWXNAABC1RVTMum2hI4miVGBCyjZe
Acv4xkL0xicWFOaB1G/y+/kYmdemT9KX4OMq0yT7S8YLGV1bAvJt1N8m01DqfVQVUnlTiPOtuO5k
HaCVFVQFn9xTgQNLvAJqPplD2whAsRefYsi9mJV9kqlEyAHsDNafpY923I8ph/HjltteXIKwp2YZ
ybfI00uOYY5F2J+86SyNID1ce3aMS4h/aNJ+U7g4giEom35t8w2lQzk4eP66O1Kr0DVx9+g6JNWm
xdQQduoOjFMuDs4Spbppu5BRmGkzepMGH+hdTFa5Bp51xpLriQTllgjRkpshu4S8LtRsNYR6qKEx
jn0F4XHVKgZLiNNvyvZ9bPA98lGkPBYsOVCwkuYQlpX8uFxH6Q27uF2fp8S5a2hRhiFgW+G1lpdJ
1W+yXiYcuWTQW9OKSY0qLRjdLJ98rSt59yYL+T7yTWaRE6+xIIcFIkgvno7ldaWzCf0PZ+fV4ziS
puu/MpjrJZZBMhjBg7PnIlNKn0pb9oYo003vPX/9eVi9wJYoQUItMIOe6eqZUATDfOY1O9cbLpmN
a/7K1qgocMI4ML3zJoPsYvnbrQiQ4dWvEYLr/JPEGNiVYPwTQSu9sosPbB1gR1BWd6gxbJdjySfN
wDjXNEay/DNU+7sBVwugVYtW8CvBo2pgYSA1FZW3oiUcyj6xkclxaPjw/8l2YaM38XhHeYFN25f6
nhoUOsSET1mApoHuUH+Af+Hn9QhAvUAUobhtDR9/IwtjLHI75wnYzgXgO17oT4H1ixG/pDbLbhW1
RGayaLg+rpYwiiF8EW2Qu46ozSc/Cy6zZfuNbvSXtWw00h87sjYgrQDwocTAB1sArOZiNUn9je+S
GXqznDu784j+EKOFUypy77HNgu3yiwXX97Jn0y6/qaitmDSabAIiyKiGCiEwhLecE0XjzjLpawDQ
WnKEpVpEv/dxOYtt/Av2muPvDtCFOiSXtQUaq/K8a270ZXBOLWs4dUh56ejODRdrhXdBydMFjtfW
EpkppLXS8Xag1OwsPRkmCZtw2b8suwFWI8Ak0BG4w7OxlvfRe4kNCmEL6qJy3uMehfPIBNoevUyy
eQo98VFE8q7X4GOUQzilcUQ1a/OpcBUsyvwuHQLIZ2HzXQ5teqkMJ9pMCRYfU/uM89/8DbnwT6Gr
rgOtuMglOTBGJXUGj7hAY86DyljNn+KppNBLlYjstKFpXQcpFfzBdd+nMECqupyd/mlIaiSwZdjX
10Q4/kPv4K0V9r6+jS1vXkD6OL79+1//+f/+74/x/wR/LXXICZTvv/IuQwokb5v/+rf8978Ahi5/
9/bnf/1baUe7QB5NwMvoV1iup/jzH99eozzgHxb/Yc6eCrBnB8de5K9F4N/2PZ6Ladbf/PE4rum4
SoLwcixUlvbHKeOsTtwkn5/seIJ8Og6UW1KHlDp+Oj2QPpyQJsg0Xc9UQrpyNSHqZ4HulOc89Wlg
oEZiiiejBP/gdPTnY+LDy7bTdJuo5ssza+keDu3ZruW4WliusoS9P0czNYIw9wPrKZExOxKDeaLz
xF6Io4TR6YOb6Pnj6dkefj5l2kK5rtasrBSr2QY0DcOu61EUCyiYGnaF5lAyui9zycE9PdTyhfZ3
irKkZQpLm9pSjin2ZwcAz6BiZgxPdJms+0bngX3p9DjeOlOebnvkl1Fwj8onpyF8GQKLuP70D3DM
w19Ahd12bMtxbJPsd/8X6MItm0mEFiY+CZBzL6ivkUBEAKCfcsSVejnUhHzIEMxOON3SV23vY5Xh
yjG3AuVn00G5cw4rqBEIWs4/anBId/WQOqCfhAHhrZV6O1jRB6cqspdAc+3BiJFQqBvk+lu3e52G
sCIlJVRt50zcJyimY+ogm3qhNmna3j6Mj8tCWjQm+lo8jZg3v0s/a+8CL5uvZmGwLRoCB2rJZoyS
tAO2+/Qi/dpkq8/kALhl9yuOmlh/JgBrZtRMqn/KzDS4tkSf3ddN1l3Vg0MHo63t8EVWJgIUbUDK
/nV0q/KzFQX+ddk3GSCg1HHvTv+kZQ/+/ou4XbS0KBkKqVyNyNb+Zxsaty3DuG52E6WVD7qp03cV
GdnOBx4JYjZFyq5DJuT0oAfrIE0PxS7bUUo6yjy4cHTb2lHthu3jqOlZ6EVi1XFAJg7PGszF1Cn8
mPyKQnMDtcu41wEiS555bxhyc/qXrI+oFCb/QwAvGm97ZbrLn/92w1p+LZQ0O/mc6dBcsKH63YoE
cODKnXd/NpSjleO4jsZsVjm2u75kHRMNgzTGkC5QUXMz9RXgEA7STVZhUn56qMO7ToHO5oNymQsX
6uT+rASkl9Ydmu4JJhqPIj5GFyg+qfesWew6nU5sT48nj1w/ri1crTyhLMd0VgMmVtvUOlD4400T
ZMUyD9PvpbLKt7Cq4Bn4BIWVbvD/yG6zhfCe1bBkbNsO/kajNtwqBT9P1mm9y2irPcqQ4tTchu5t
GFDT8Oew+1klebwdCjFvmHPSkQjV4zVoKud6tuiX+jK1b+BM2eamUlH4FEhkBoMemp+vC0l8MXZA
PbvszXftZAf/3toEwdABq3GKb6oSw6OXpT78jxqDp9yvCnbAAOGmbgf9BbAbmJxxBCQ09XACLN1+
RbX5uxk49cOEdFz70E6TtfiiJF8GmT6GEy6nAVHdNc+OxOEYFeafjXCm7/mg2zNb2HIOjrCj2ChC
AEY2Fa/q/tcuuwQpd69H+iqbvOdcJs3zJHN5DwQMkyxnwmcPb7xBPuO4+0PmHW2rJm3vkrJdNOTc
QL5XblC8tWqUd8Go0ge6QUj5mAG9BsMZp0eDfBdmOmicKWhmeBNmuIWr5J6ZyOoqYrObtkuQ43iO
x55VqxekTQw7m1So3qopeyjy4k73/nvTUMR0FT2EqT/zZC3r8vvVx4EkInAkf3Elf109z14yuyUP
lnoCB7QZ0kZgqjuDyjPzy9PH48jp8OgbcSZtTxIKrAYqRG3p2JQoaYX4uys71clFkgFOtxILaQI5
V/d+GosXW/copLLZztw84jDsYndoz/RMExkILvv9HYKloKzijjcvLoC36bhsbjuLV6js+hpyqErx
ZrNd9TpTe7spewfHHPwNUNaDSDJaeb0Fn4YyfT+VMUiiFs29Oc5pySh9H3qh+H56uQ73s7ShSrJe
Nq8DN8rq15KJN5YzNi/J6NR3dkWvGgR2+u30KIdr4hGqWITY1IUdba7WJOyrOjEgyT/pwhOgUqKS
IpaROQPYVG1/JsFJkovQ1DM6IfRGTg++2uoaLzLb5m72lCRZE3IVjCZSek3KawC00KKbUia00oK0
+itJ5mpT1HN2JyujOPPUi+UA/b7h4a0T+GqlhXZ4gL3VqDgBdr3vz/bOTZPyxht779mpPfNd8Atv
kVqEDZjxnR0n9aHyo7Xnhv50DUNZ/P1H0+ekC8Hrb/MKSsFcVz/El0ngNZTu3yrVAMmZHklNvSBB
O++WlsCZx0lY+9NeRiP4Nm3uFJdjbq3ulaErs8KvMuuNL7qJWtDu1i3ZaB++L+WF/qW3bhPju+y/
of17ep6rnfzfI9saMK5jWrz8+zs5911Su2K0wJVNRKFEmPB8zDOh/+oa82xhKcgtYF08bUNSXS0m
/jy6I5hIkQVLbVpJQYyXW5vcqMwyLk/PZx1XLBvIZge5RE382169NLGMbdqaM1aM+fBpqHDYmW11
Zat5FwOBO/PdVvPSvwazJYmpJ1lAc3UNYB88x2pIzJ2TobPlOsmHGktNP4CqfnpW68P4z0CeyZkg
h9JqtYC0EesJ01Xzl1JP1H1J/eBHH2HNFOn3SAVnYt9ft/36FLL5ueNIuBlwtR1NOIMFYnTmzg7k
guEvQ1Bo5o+uHT9wBl8j3Vx1KbTOQr47LAIQKDCo/eDHsJX1TmQlTsrOZW4qSjcKqzxPZxezOz7k
jnFhLeZmUiHcJwTIpDB40mL6qtL4TszFT9N2aAa4E/gAXw3bOZm+l7MEiSzyzzVKI4iE9IuqEQFQ
dH16jdeHcPmay7bhIJIfcvutvuZAd8yAaxQ+tQ4k3KHADa6va++6075GWsWOl9VHStmUsX5w+e8w
GtIaETvP29lD0Z2JNVabazk0WlukIa40SXoOXsQUj0AT5YC3qZ8AWLpGQJWv3/iJYZ05M6vdtYxE
wE+GYQuT0sqvS/m3DIN3bO6iyS9fwUXezRlwTpNynikldCt4O3F5JsdcBRuMZ/OqkcpwUJVipfbv
nAF8nEiUm7+azYVeGO3IspPWXlgY1tHhCM9M73Ahucc9TV3FdF15EFpQ/6z92BbZa5eDUuldDZY9
fRHpcOYqFWo1MXYQiDnJU80eEshtribmVkVEZ503swyCfOv38rWepPkRAoO4MGKn/+EnHQ28pboA
7rXdiNovvsnUFZ/RAZtg9DjOzexH/m408S6A9FJcDQ1KAq7rIlSd1OV2mivrKQvcfgPaPhgvq2nA
nBF+78IxcT75vmlA8e8iMABT/CGdwv5L0OUpdffRgzGGlxZCPGMyLswLo4c5X41vPhLgl6XU+NOC
DX0O8DJ+7BNIGN5Qyse8t4dNKMBN4A4T3Dew8a9EXSD1PAL+u5i14V6FQ+RC9upmvbUKH9h9m0Ro
/BfzQD40zIjzkrNQPzadn3YcwZVyjPyhaCj4EhOC2bPn4q6UIqfcUrW3lBxshNfNeWM50QyBiSrw
4A3xM7R8HHWSCn+udKyviCJRX4v98gWgVIwyUjN8bNGWvkQk3nvrRmde2k+oRwc+DfbKRC8DbOFf
BszdsEVMwRyfhIWntG9aWFIvGqHx/Dx72B+0hUMfjQjv1p0nlsX2wB962E5WQZfcVxSFXop+qN7S
bNCf6N/Mn+1SL1ZREU53kY3khOATpG6n/qaQFb+2aWdsZZtFtJsJJ2oEBu8S4IQhfJYxfx76Gsm9
hnKmK8v6WqR0QkDL4jeetvHV1KTA+uoWkR3Z0FQqANDhEAqjgOLMTQlKFMhkOz4Fc5tdFo6tcI7t
qW1PSNd5tV3cOHC8YdQ48/SCrIf5GgoxftZVG91PaRE86lLp2zaDCQE/nUYhZa2tD9r2IqcFfie1
E96XOh42HQzm66lKDFw2i/YSmlF7MVfVoo+P3kpR80jgCokU7tRbd65Tx5/cMIFQj+zgUz5k/SaG
T32Ptba59VSNfxq8qc0AJe3Sq91s48QUmUqK19eVA3KiKYzhNuk0EtQdvwoqOaj3wjFQQU7rbevP
OCB62QQqokXQ2FjAoe4sAAXL59PPglrdjv8cas+0lGdZDkHh6jGcm3Lq0oEm5iCm+XMa1AaKcNR+
SeznRy9MLTCXZQoKtA2u9Zjqn7zi3f1Qi/Yey3K6IfVmymqYLsIxMfS4btPq0kRMCQpSuU3qAcBs
dpPZNtotrV1eDdVo/3B1CYqgyioUS0pse4O2fCirRG3FTGI7JSgsuDQ9Lntvzh69wXgD9ms/lIlu
r5MQRmsf5AFd4GC8S0bPp44AgqarHf8K8Qj7Mi4zaG0+tKiJqPMG+dnpQ1PH6sqb0BycysG9bWpk
8psarZ6ybQdkIlCI94PR3cwKLC6ZYYU+upHfxEgxfOlbh0aFCswLgzthI4yJunWbCDCOC2gDeDzG
fN44fZ7IBbaNLsqPZsStbxiWAWKYdqPjCfStQ6O8TTvkrSO7LD80zuyfeQkOg0PKv5I6ml4qekQ2
+w+PLMxg8iwoarHvPiPrAA7Z896rhaRlyHOvwbIv9oOo5SXwlhbC8u6ss7eU/uXQTwbkksq7iiER
NpXVX8Su/11n5cPYoWUYDvGHvKTiC0jt0u7C8kzYuHr5fm1daZtQgOijud46jgvj2DKaToQ0FMWN
kU5vnaqhbArvzLoee/cIFi3KYczUWidLs06NsOjK8KkOMpCuyk4eic98JPMH/8ZHVAqujlklF4ao
2/dmwoXi9BkVRybqmoLcwtS2MmHA7n/YmDZaLYCtv9B7WOTS53bnpNbiPw2GGDu/HkD3sLGK3dIi
jODjXaVfBcZyp3/G0V9BkYaHB5KtvV6GPhq9wGOJdv7whJHyVD+F9Zkh7CNbeClI24QXHvIJ5moL
l+AEB6D6xUsOnMTmKgkhQw90t9v021yWG6meRjoabk3CU5TbIQJaNnz3auOhLK9n+sdN+eLPMTKp
uIoCwyAoQNpMf4Gf3KA6jvYePxvEhJ1ivumhLgC10Sc2kxZ8sfg2tZ37qHLPzOrwiqU0Kx1tUXWg
PvjrCv4tAEV0IXXBJ6YvJboVhe/80kN+z0Or347l9DpO0e3pLyXWrSB6CiSjSgmLhhvR72rD+GHr
OmUf1LuuQ0ukC0dse+v+bbZjnHAaxFFUZ3+gYWRfBZT7MQUMrk//gsO94tqanFt6lq0s2pr7O1ZS
6c8IWfE6KkDKBjY01WH61s/SObO2R9Ka/ZGWCsBviyu0WYD2CsedEcaIYrXtuA1jKM8CuScAIZl1
Q18Fh9L5OgXj+lK5TgjmMJjw2q6yP6z6L8vO4aDIKMylrLnavbiGTFOvy2rXK1zkYBp2H8YY/5QO
btnp9f1Vgtu/fhmKvolFG4NG7rrmkIikEQDRxt0A44yA89ITb2GAOHxpbJjwhV2jVOPtUlQKHIFo
AV5oRfYEV9pR1YM/4yNV92euqWPfnPqmYzuUt1x3/ZMcy63mvNbVbu67GZgNV1HfoyiEl8rpyR9e
EqywafPKEbRIc31J6M4lho9y3MYjcRPnqFCb0FjDZONKMA3/i7FoGCq65jR112O5Rj1huzY1O1FU
6jUMXOdSV8V0XxpJvDMB2Z+pJYllv64+rLOkrDxonGCKlPv7OZNxaUye3ewSNaXPVY9P7xwWwJm8
gnwor4BNuTGUuRBrMlSNYPKlEB1SpKcufW9EtMOKvJs61Pn29EIc+V1EFzYHmpKZzYLs/y56RmVb
qqbZBSVA2TnU9S0Z4LnazLomzAly6Uk6QgqPg+QsT/FvpznIRuBDhjHvuK1L+tBqUYyL7uN5fHQz
uNg6pX4/WyRKp2d35Ir+fVy5XKi/jYuOHfXuMZt2MzqHLujJ9IaoEjfF5kq45165I2XgvVmub8fS
i8HVuvm0S91IvEgnUgTCj4pMDXdVWcwPkReJj2VVyCeZefXNZCkXqkZPF/70tI8tN/VfC1UbUwPM
WF1YPlh0kcp03g1WkF6XWjsfVSvypzxY8Gym9B/NagH7KlOe6YgcxlQu7yFAFLH0SbVj7S/4GEVC
N6oZdpZKPiHNuwiFp4j4QGdYHHnqeN6O1ZnC35ELyqWYib6YhUqetV72jgKKyKJk3k2wbi/EpCGi
FjtvpEl3elmPDUSfyWFpbY7KeiCX9kWr5nna5aT/0KqnCCD4cC6sOHIilcnzalNAI8BYt3xdVcet
sPJxF8TBA+DtL7Nt3PzxRHi9FY15YS5DrQ59TXNOx5nV7eLeQ69WRXJ5VxtQvurH6ZGOTcaizKyW
a89h2+3vB7Y2Grdd0+5AWi82pYsbFsZ1X06PcuTloHzODeYoAuqDZDcrkU02IPXu+rnMkJD6kdKW
uxyM6pk9d3qoYxOirinp2hHy8UjvT6iWk7IaBHp3kdFVULmdLQlZcmajHTm/wFg8lMboodG9Xa1a
HJeVYaLFsotzfes5dDWzALJCR5sevkm0bW0Ea/SYn4lzjs5NkmqSZAKoWG+LtkQITtdVs2tT4Jrg
J6dLeGXNmRU89rHoRNOz5SCRaK4mZ4e5a+SiHXY+nfC7tg37rWVP2MzW5s8OOuOZB+6gR8vbs7QD
iCssAUpkXbe15145lapxOeis4WeHJd+Ppp6KK2ElEtc3ampG4zvfZBN2l3mBeNImMaV5a8iquzLG
PP+CqUz2GXu4/BLEsH+rUw1iyCApx6QOeYFzz8hqfZbvTfuO8Ifnkjb6+vcaddpVoHTVG9jpNit/
pMNHG/JTOWZnzuY6nVhGci22Gbkft4FexyQyMPqk7lv3rR6QxPHR53+0u/yqQCXSt6iSYevjPIno
5c9PEJvM5VawlytodYIsDyb2MNbdLrVjbF2wuoMmHG1OD3LkqlbAdIhqSEdMe31My9iBRl0F7a4N
6hf8BJ8a49XJ+tf/xSiaz0WZjUhyDRCxCwu5jDbtdxXcADLVNP+YBGfutqMzYe+C6aJ3D4Bj/8Kx
uiFEIjJodvAvJrSupmnrxAN1+lG5Zx7v1c6j8OJyf5pMxXWAjq17NzTLnbKcOP9NKxBtGOTXNEA2
04JooCN9rn9z7Lah2Cu5CjSZlV7dA71lzTKH3b7zvKjF1QQF/79EXxSXp7/RkUnRG+IaBSVmSb2+
S+kHtvBKq2Fn8LBCTL5DDDpAgXUxWjs90pEJMZKnSRIpvB6gUXw3DNHPsHscaD/CtEWJ9s+3wq/Q
aukT86Ku60VdFDWGA7hqF9r1pyURU2aJcLA6Ex0cXTEOD7kuHAlQPPs7jg9WRyGw9x0lBdocA7KZ
ft/8NS+sEIG69elVOzba7xHjahtUwUDjdtTDrpWFfxeix2IAropa8w75DfdMWVwcG40Z0S8VwEQO
UnllKxhhQ9/sdJDbO0eVydb3uuJlbuMBpMaQbkPvr0pUpEItskch9NjHpJzr7ynqeVdGMy6mkKa9
xazCuAijLv7856uhbEJo6VH0A1Cyv/YjGrHQ98lL+0qCxRPqWlcYbtU4X4fnWsfLd9xPSZUkkFnq
jyAppLL2x4pz5esWm9XdYtZnjv21H4BRV/41ofanXvdnoovDi4zh2L+C/jARxq93+rdczAY1kVc+
FT76wUhLqqC8AzogtqEVnItv1y8bN9neWGvw7Tg1TevUxoiZZfQBmw96edJ+GRFnFH1wFbuI1pol
nhRK3EeTceZV+JVerRbWJdPn9QY0CHRwSZJ+m+kUBWPUThnU6F4gKDAUb8KN0A0FD7HxK/ADlHiw
S6whpMy5gB/aImWnEyQz3AfLzXf1ksfUVoz3dXgNlwwFi7D62UP33BqsVRDJBstEOhpm0zylbVls
YSHhvaMQkjYK9YQA0pdOjBBmu+w1b+S1DW+8ybG07zP9JZPqXiHIG82AZUGytMp/mKiZLjB9N82o
tlcfTZTsr0A5vKStu5FTjJS+YXzuK+feyot3NbXmJSjHFPsbpFgDQiZ0MT7brnG/CBS6rfXB7Nod
beObtLUhxarxOuqzR2MoHnFQ+OCawc2UumTIlY04ffPusvmc0Lluc/NeayTfpJveERmB0aAnfflL
hjFIX1Ig9plGOQ+LKydq/oL5/bgoxYnRuT99DA/3qgdomwor6R7YgvUXTGQK6dyS3SPCvtTEWdez
NfHDGJ/QBzAee9W23IPXIpOjnduVZghPltso7L7MnvG5VW25aRPzzbeqj9lkuGdewyM1Cp53kAzg
M7hewGnu7820dRA5IFV65O19dkSBQ/AQhNtCpa/AhZDAhaJkYu1XLx2Ifrbb69bMg3O/4nDyPF8L
pmopvoGdW50Q2bVRjtp5+qKa/nkK2pvSn27nCrJv4N6i4LCNhp7mLAzlegr+TkrK/J1898fxoazD
F1QhQOZ0ZYUISITnVvjj9Nc/fMiXXweshudAcjsuu+O385tUeUbk7E0IlaI/H2XP9ObeTg9x+A7t
D7H8+W9DwHsKG+C+067Ti3Od6r8SbuPOdHqUYxOBvAJRhtzHoiizP0pjU6SloDjuvCm/NLrsQtpX
p0c4PCj0PWyTZgTYkSMpxBjWc9tZ/c6xesSRvy8lkYlGxOlRjtznnsS0HKShyycR64IWhnV1CQFH
PEv7p5YG+lZI/u46rHDhUNKD/D60xra3xZlxl224f5HvD7v6SiLp0fRBA+jZKJJBYfSMeyb6T/Iq
N8fkcfb77r4rO/uzpoP8jO742UvCPez4UAXg+4Fv5qHW9vKFf9sn/oyYvQqS8dFCMeJ18m1uu6mN
rkC5Gs+YRULTX47MZPkU2jwL8j8yAMFu0Nq+E3EZbYikkC/1DHxiUkv6t0OJ0N5FX6Mf0Lj2hPhH
X9pQfLrvtdYt+rtGGaNjIpJ7vKCMdyMvx43d9uMPjejsZztv8+8wUZF1zRkIIJwy3jFLmJ/gQnS7
SoQe9mo1wswloIeopdYqKFpzl9PL9Oeu/244JZ0TZ0jvJnKZjRoTmlVwMBFuyeHjWkMjXq3e659G
O6w+yHZu7vidzhN8MtBDiIVeobIJ67NtiZE85LN7wZWG4rYD7m5R13KGqno/s/3Ukc/AM649Bzi7
DR9jdSOMXOUFhRH56DUeUsCjgDeU/ZWBbgk8fm/tvYiuhjNeWNd21KDgX/x066GnWFNjfNNszUWS
IgKrFIPTv3T7/jM2pwEqrDWakqq/M9VUg7soUf7qDdBeMa5fIxRRqpqPaQkp0xlfzSlrwcw03kXq
NF8zC/FT1dM45kW+7kO0aTpoE5BEK9xqgghVC1nelyPKSCnCHhdhWm3EkPydpzSQrWr66vWzuMIr
C9MmPxnQwHCza8dGDN6qefHKVuFhNppoRbnwQnV16bsZv7d/GQYIVWFo+xeyatBsClr0xWJBqbnD
/wLtJIEim5LfbT8Vtw4i+5vGc8IrpeFr25jxqj75aaTmd6930HSc7yZ/3PiR3EpVfwi8Prxtm75H
Fxl1fzV0+OewQfAKRoG/+Yr2HTWXNHlvzMUZzoznJQKJL+M2RtZ+9nCJL25xN93p0rr1re5SS3yp
0bx4qa3BuIji+dqcm/m6NjyUudN70zW+xdp5Gdr8h6rQ8a2cxxy10nTCT2yw9SMo9YWGDEvZ009p
Wj7rSu3wSvkMqRQhiSx5U/74XCFvNU7qhtLSfRE6mz6q3v2830mdvhZyxow4fzBlet0xZKADxLBd
ca1N1GZw4IHj+N7b9q09RPC2px8eXF4AsreOwmA98T7ExtxvXeFFKPShY9mDk0F39Aa39p12x+th
oSn37nuZuu0FCi/IecbxrUbYqDXgzCia4GywbuPHuruuKPbgfIOnQREhMiUHA0NUOplIlySbzClQ
IMVrJfLr69MH6Mg9ytsAAgB4PCiAdWGBrW5GgfIQLZRXmi7tRWs+qAJTxhitJyyu3Nn7gkrouSjj
yKmlQgu0kRoXAfm60oiHT5BXYzI8pp1VXolAojTcBVgvVb5/j7cAWrRYlpLLoZY4WnUIvAxtldNT
P4x0yHnUAvCgd+od8ODCOMknklHxWKcekuZTHT6G0o4+Fm3dP/RzLR/wAC3uumDOP54eeXmcVo8X
rQpKHnCc6QWte261W6dFFLXjI4/lUvMINyBYzr5Qh0kkD9T/jLLusCli8hGKz/DYqeKF//CSd82b
43cPqa2vUSg4kx//AqP+Nqtf1BITXQf2EyHNASFOV+B0ImpunFlxXTQxSVO9STzzbbLihgsmuQJp
vK1RKEYgaOe59tZN/DvbOJdirrb08jvYyza4D4h56gA02ziW57iF4O6QuDJ5VvoRHZcC7aj0MhAU
7hlwzEMgIRhfnf6u62Don6GhsKN4y8cFuLQfE3SAUuY2scxnMLvzVuso2ES6RNcqTKoNdXdqxb2o
b0Knmj4g5+VfNrILtqd/xCru+/UbYJqwpy0quQeMlw66OZrTMzl1/pI41dYOIfdP5pn469go7F2H
Qg24C+rF+zOlK1CjxoZjofTqp6DwH5MZ2bgpjc8c0tVRWWYDCBqUPpRUgBfrllsamvgO1Eb1gnwj
RvNeG36uSkROqq6xr2pXNWeg5EfmtTfe8nt+j+qcwGnS0FMvkwEMNq4QfeQ5mTvHPrOAqwTg18TA
JmlNN2Fh5K1KeQMWCOBSJ/PF7drNPDso1I5f/3gnQP4HHGM6dF8P4CGlDHWWoRj2bJX2bpK72S7u
bXEGPnHktLHRltKqBY2RJ2S1YBZBb4jJ2MuUNBem/5CpGn9P/H+C5JfkBsUOPNaqM6t3bNSlf0An
lkSZZHA1ahkkUuc+1zYYmywxnIu5dn6UvfEzqfqHpjMf5Uzkm5yrjK/u1OWrUYgHhbm0mgk5Vwe8
kaIEdQnYSRXy7zEqr9mxRNxl93dTmT/wjptvTn/DdVXgnxG5SgA6kYwf9Jw6f/YAORrZM0HqrY3l
4JgEG4R/7nSmrqemvAvLIdp4mC2Pc3y1GAyc/gFHDqCrqLQstzplZ2t1IGYdhemEcN9z4rf035Bx
u8Hqsr1WTRvRWUmG9u30gGt82T8z/m3E1bdtpVmZmHTI59FG8zeIrhrcLFp0XsrF1dmYL/L4vgo/
FVRhYSjMKMGd/gFHroC9Ga++cVsMxGoeJ3MMUHhxxcaIko88KmceiyMXAMNwdS7vkXNAWK+lICgR
vfmSpLP/2IZYM9q+4d+enswqyPnvxfyfUVafz6+HsIwHJiPUfCNdPDFvFn03C8d0VJWn+lz96Oh2
AYIIKM/hfVi/C17WdIU5pONzO2BiSBTwYJr9cMEu/mD1w5nDcWwwwjdTAk5DLMZbfSkL6nvm0I5/
zux5Z4ziW2phMOYm9iU0pw+nF/LIyV9gBdTiTeDXXNr7N07l5P2A16V8DksEPVSUULhWxY8exsJF
TFKOWd+5+3v5+auAivAUHIgGgQw2d9mov71F0ozAIrVRyEZsbgosgdo5/Rg3SHYom+QxKoOnOR3e
S8P544eDWXrghKiQL4Sx1VxV75eGmOv6xZXoE+toE5l/F/05ZuXh9BbgMe/7P23uNb6tTojRWNbh
ten1Qit4gOF13xj+W4vWYpQ7QIbFvROeA8oefsj9YZcT89uqhnnVhRkSNS8ybxZT1A9Damwp8VkR
JjuVdXV62xyfJBQBSTOH3bNayqxBM08O2fDKM3bXpxMihYiGTlN0Zxb5lbKGS7OrXou4O3M0js8S
cDhwXNjGzurcjyWEC4FP70tShZ+Hwf0L0vUDMjW3diifrOgcYOHwJC4pJKA4ao4eteNVFNA0iDGM
vehfg77+GuP1hWVJiThEfZcX2EGcXtPDm5PqPMoPoJxJNg4wOPnY4ezTev2riDrvwqEXeeHa5+jq
R2L5/VGWX/HbPumTPqHw6fevjU6hxgO+8Owfs93d2FXeXXhu/YBi1m0VyQ9yms+8gYe3NmND0Ic5
qoGArsvciFhQ+OlabESnFDm9+Kpqsitr/FwX5SfumavRQ6ft9KIe26gLiAFxZsAnXDj70/V8J0uA
OqQvBTTN3ug/TY7zE1/5R5wOXgn1r6IovE8q78vpYddtXx4opsq/uMKXavUaudcYozmiQpS9GNW7
OZES+XjX0Q2rf1idG27l/ElKVBV5J2dU5ujaXDbFY+Qik5t867vqK5Y45zKoI5t5CbYAZ4L3EUS3
+0shKz+eit5vX7FbzL8YuSVekczauflcXdhFGJ8JBI4cVVd6BIpAfagm/9I6+W2jgbepx1QE5osx
+DjX/TWQGW6CDr+reBzhOf2h/s+y4nvjraZnUlKjJDaYLxQTcRLBk+csQ/bYCgJS4PaB4kZlZXUd
CCfC5SMeu1ed1gRuorfwlW9wvQTleuEYZ1KQ5Qfvv5OU4XmlXIW4xBIJ7H8vv0+1mcZl95qMsYb6
QK3VzCKsb2rsFE9v16NDiaXoT/TPtl1d58TifeVFWfda9mEG81WmEgVBnxI+Sm79GdDPkVuAwhTM
BmtBaVJQ2J9XniRl56DR+lrnfn1pGR66qqUoriTG1aiNmSHKcUbyMpW9/PvPp0lYtSR0fDxuhP2R
jVIZhj2I9jVuup2I3ZvS9Z4bof442eabsYq0GhXAgzVqBpU/2Qg4HK9tEGXItjsuTkAoHH5TiW1f
n57SsS1J1sYwiBAsqKP9Kc12mflOO7avCN6YF7Od0jjOs2evhVc1lz9OD3bsSP860SDqFUC+1fpZ
Y8xwtahfa+1+Nwt4kf+fuS/rjRxXuvwrF/2uHu0LMPd70JKZttO7XXbVi1CrVkqUKIqSfv0cVS/l
ZKZSUwYGmMbF7cVlUSIZwWDEiXNAKgaS8Y9igHpvXk7v2JdzYIrh5mwM6CMOvy6LNVHSymIPFoes
kLDVCi3S6gecj+5vW8B87UZqbeYS0JABOhyJolvagl5u+gChKQOtb0oCUGZOIAaeTStDHe//w6Hm
JX3jGAvQxFktUqj3gwu+7izemeyaJJ9R/drjGpOZ5cp4x6uGJLgOkPLsh1GAlxyjM6mNQzWh39kE
WqtgwAXzrQL1EJO/ioyvYG5ODYaSFSgokZ9RkcM4/LgczqwDw279UKfxZ+iU7iraf+kHD0otoC3z
E7UNzu/JY9cFNCmQL6BMQRMAipaHAzaMQzHZg+uyOvDHN/lnV8l3kKNZwWccLxqOMZwxQHYC44mc
0OEwWmUnZgcI411LHePJsAr7I/Ia7cbqyuLKVPthBxocJLztsb07/4EnRkZ+FRnouU12zn0ejpzb
XQJMjAVFEhus/TOjCWpzNz3vPlJ0zcSWs6316rdvSihDo5Ub9yRUz8BveDimXYw2qCF19oASMw9b
tI340PYeosGEyvf5z5sN6/CUm3sC0KaJxACun/JNouEqcCFI6t91Kvk+1vXDSIvH80PIrVBYNnT2
ztl7JHaR5pKdZMUqIE7QP32X68Vepd87Dx3loxHNygKFvovVLABeLUr0Hk3/9bbTx+efDbBa93vw
iL9eBAgtWPecAJbhEUM61mNX8+K+MgvjqS8E9BFcOLTz3zvvCHlK0cgBd4lKgQZQt7R6uhDqUNfF
fcMggGVW4ytta/TqQRQK1BhJVqAUNW3NlrAVT3Nsi+gYR1LPQGcxKMpk0AQfdAjTmaJ9AOdBHHVV
PIUa9+5IzL0Vczw69hBTI7AG3hr/gOydtEFLtCLSLp+UO2/aNBrDR9WBU+UXk3C35yfz6JswAFJW
CMNgenA1kn+Z8q4XtPHiO9sBHzUHhHxrGOA01jKh//5QJtIiqG2gyqEZ8vQxRjSCDj3zTgdz6b3B
DagJI7p4NRNVj85/1Yn5g73ZiPZwR0EAIjkVl7oUJS+7uFcy+6WMIaeB5nvAVLfIn7ycH+o48Yl7
M4BfuHwhPkGuSVqrxnam1Mht7bHQskjNtW0iym3tTRcU8IvBEddgjI3gXa/r3HrhkI9O6n4lIjuy
CLwCMKAgNUDTORDT8yK/OXJR/FAKD3mXRzSIicQJPOJdMtPaziMKcIYVG6qpK1N8XDic3TbCF6RI
dDTby8kDN85KUVuNeBxFZoYdU8FhbxZqYLukj8oSZCAJSvBBTctqWytjcjcj4F66tip3nhOLMHHG
3489kDgBRyKiX/wfAMmSa3DiWK9F0rLHXLBuU9KBb+ySFdeJ58Yfs75KbtDzDAHcBiJXK87hyNHP
iSIP1ybcngyUyKUtpxWA5ZQA4wDu2T/aBlIonrpb2WqzMR54vsMxDOnKlKuVZ3FwQT4SUAdB9iAC
evyiNNMIiMid7rRQK0eLK8XfORQrDAadejNq2+rL+fc4ti5cbFCrxcGGFPjRTTuDHrgLUSL2SBNg
J7z6C9h+Uqg75fcNLVaOlGP/hLFQa3cB25hbaqStXZhqPCJzRUF/NQWqnd46IIaNJ7ricGcjlWcW
K4f6L4Y4rhDBhwh0KmP1mrmPE4215qazKn3nlLhpZNmo+6Qt0xWHeMqEELNir8ysjuiokFxHxuyG
uLVOH+0Cvbt9daVw9VbYQxZVJaTsEfPeqnn1QsGsT1pIhMTxluQTpGQtvnKmntq9c/QMlhBkPI8M
Z0pjoQ2NSx9zoKJ8gc4/t2lWlvL0HP8aQz/0Uj0Hu0qRehTbhj0k4NKHWlgAKpK7Hhr0sb5G9Xty
l775JOlkS3uwHA6xQR9jp4QGR/bEdEhcwjjQOrty5T85e9g1CClBbwsk6+GXgRC8s4iuwi7tvrsG
sRZIoGlfPZw3u9Pb5dcwP0F1b9w89xIUVsHa/ZCORdBC0c2snlj6UunfzayF9nUfZiDg6avAKTIf
ffeh3dbh+Xc4aY5vXkFysC54qoAvauijq0PtDUSxZgNpq3xc2So/kz+SPeKmipqNhSomcILSjBJw
FZPBSZtH0qFAPWVTuvfi0rjiFlJRieEykCEN+SygBQokBegvRh16kQyQSRgJ664GJzMDBZyIaOuq
UNJGqQfE0hYUIfMx3jCzNUIXOmArr30cicOFIN4HpH52Jkds4X2WwZGh2vzYExqAE8uMv9nxDaqv
Prr+UnKhlRHk09vIJjc97Gxs1kjuTmx6vIA1F7xBfImUyeFORGhfEyh3wY8l5Uut6leTq23ctoNI
Wqk/nd8LJ3a9N2OI0RWPOhfijsOxygGtuwhiOzBVJ3ZgKPW2SvS1FMnxB6FECAePPTDXXOUUSVvx
3KndunvMJsf1Mx3cj3YN5i9XuSprdXP+i47uovMFWMdfAMCiaC+HNGrD9YQNeYddZ7AoVpo2zAuQ
6nC7GCJcwkBnldrptamn02/bFaBXILsFLRBKJKB5P5zLAmENrrmEPWYojPfms6UavlWOK993woPM
CK+Z6gZ3RohbSKepFiNr3UPh41HNoC/rQl6J3EC8B5iqUEs+GLAZjYPyhF8o9RdX+9Cna9XDnx9y
aNh4AxgHGFlwuznqHmwrMD5qA9az5voDH5L7KWtAc1tFI7G2NiSKEq+JskqJiqb+HE/TlZKCBLQr
grwwdyUrd3UFhjStXTn/j/2aDvISdCjMKYGZV+Nw/onmdjZyR7CbvPxk1d2lxdUwGaHGdn6HHden
YC7oOcX0o1Hj+L4VQ3yiyQDtezTzpAvHIb1R47s5bG/EU+6OL8zxLlvd2qC0eX7kY2vFPQ8FG9yo
wL5ryXfzmilu3tC2fawqDlnfXrWe0DjcvJwf5diCcGlF+w2CQgPlS9lvO21q9sDvtI96W4MGndjj
dFtCFXZrj9ksxTjWFz0IBzYJCHeC80OfcL4YG64PEQwykChMHa5hAT0suzZwPW9MQNkz9bkejJ0b
JyGy5d+5oX/utPyTR/W7MoZrBlnYzTS1UImOt+C/ezz/Msdua34HKJx4IAzBDUkyNCK0gnMhykdd
204svYzzaleNOBN4thIVeHPYdGhR81COM28nTLscfHS1R1tBzemhoJm2R/3YRBseBCFxKoNeELnK
W4sl6rbRSvNHkrZKdpFBlRna56ldf1TAdrJJutG8mbiTfRXTrItrDtDz2RSlIzZKNaO7bXX0th40
oMCK5ZjtZoodZ+txrd9mULQPqzKGhKA7EsiTg9FIM5B5EbPctskzcYMAeAxGAoVY9LOx4qruZgbD
DvKNqj8Yrb2ltO03A5zVLWihm21f62Sr2eiBY0nsJH4LHc7PNRRRvjUeWgJ43Iyv+A5jCpPa25T6
swPRgNYBg2c5TcGUl33u1ym0E+wqIUGWMvsRXZL8g0gZJOTTtMOaNFlokVG7ECpn0aij4D60Dvvm
FHl6qWgZfSkLDnK41IP+c6K1jx08N6R/ASFREo4+5IrUfua4GZRd3By6GLq9Vyrh5L4N4e6wZ0b6
TJEJeySeCr3JBGjZzeh43YVdlVpA0YCeoUxoeE9tnFj3k5mnF5OSTn5r5f0GEQY6T1JSfDq/JY9c
HJA9yFLgaEP6GuUGaUtScFSkWhqXDxBZszmvAFKHMDsRa3Z4lIzAOGjhx+kJEP0xZToljW2n42Q/
NM4LRIkTtDVUUIwhYwS6eD9X3UtHZdAjY/0a0cPx4QLuQci1oFw084nAj0gewCmLjkCJ7j5zOysw
mG1varVrdq0Nk/eJGJwbzRm0yxp8sBtTCO1Cz3kSKm6PDsm8hu7nxEaIykGS3AScPAA73Jce2NKV
Q+DESnhAP9k474EjR2ft4Ws6VEDYU3DjoTXTfVtUd1SzvpNsLQkme3yksK2fdA0uOAhm7obDYUQB
Zrky5+VdInSIsydGsQEMvPnNyGUeZeZymwtZ6PGTPV2vwAxYpZd33H5hfDcLyI1fzu/coxTbzzEQ
aCK3o82wW3ldy9oiDk3q+wbKxx2yGzuLv8669V51PVl6oHbJzkI1V88FuNTWaNSOzzTkskHVhrNz
LujKZUGzTEeVQeDnAe4rAOWi07/G7RetMP2Rts9KtXKEzsfUoT8/HG5e1je3PJDwpcykSvwwlt69
OWjUb9UbdOXAKXTuFW/dlXPzyF5RWdVRoYDaGIq5SKofjue0qFCwyiwfJnMIu5Z8rr1byPp1Ir7p
ciiwkFmC4PyCnhwSHCI4tOCQjlp17VKjA50/0TaqEEAjl5iB46YXKRcQ8fvcp/k+VVYlreYPkSZ2
DktgcaDiQHFC+lCotuSGoqfgLTEcvoE04hgixc5xSSuuQVwaIMcb8jx7wd0Aids8yzeQdjF/01zA
c/XzkLZsMJADBSkZ5YgMqaN2eAmvh755Dv1TTy/unZlJ+Pwcn4g0Z7IjIPDRsYKYW8bDIHYWHo6n
+EEBNR4zn5DyjFxv2qOXfmOkELLSmilwQQQO6dPzQ9unPA+uwAAeuVAkOZrpFnTOJrrsy7umTHg4
EVIEhaGXtwajapAOTg/dNzS9JQUEbT2vtG9p3wPSUlk/EOdAe1eg5Y62BjjJG23Y9qUxd7PZ9Z50
jfdQpQPKWhA6D12ily8QhuaIejJro429eTVVo47OJM5cQMwAvPQEhww0a20wpU82SMAV4se9Rj86
KbEvKjKmt8IZusDrwDhDTNA2l2Z/l1bQk2H9MF6kau9Fasb7qFA6LxzAMeib5kh3hg54fNrDAw01
ctG+zuMR5GVQLybCiyMw9HVbyAbaPnHRgW54yfM0ZpCSjm0zNJWebnHjs0MnN9EJCE7xnaBtEk7C
UFA7qPvf9ClwoLBteDD8hXNe3gucx7StSImyjsWcXTOCk7moRx3s4KQJk5iDCr1K7RUrP7EL5uDX
hm4KqpNgpjl0LHVaeTrqjGir6ehn06EOiH+HlQ87CvrxZYDaINs/07thr0lnKfg4bAiNVvS+HBUd
JA4t6MeLTAuqHt4MDNQEje6TOflxBolBV1XUnWWhYy3nrgKdQcp3GRuMALVgZ8XQT3392xebbwhv
3DhSWtVciijupll2vSATGgJ1pLHOm5ocSsxHhQUOYFTxkB0/0m0hvUJZOVbKvY1wCkLdg7bX3Sy7
HpNirafn50n+1n+idwKub4bXeRrSPjLTgdpy8NEJkt2ZPR2CMVMhtd10DTL/JZspHTx+pRodhbDj
+IMa09fUhD5VzKvqVldjY0PSwtx3lpbdZKxpNmmdIGE36j0kVzPlWXEcsVMRE++KflI2MVp3cM7z
T0blmGHriDZgUAB4Uvqe3LqO6J5ApZ0ELgUFUaWZoBM3S6h8Qx5tg/xHGSC17q5s53nBpM+H0hcU
cnB0oHgo21ADpA5P1aS5qwzIBDfsQckJRE6MDz2JV/LJR0P9hOHP8iPwoscqp7hDNJYFWolbE13f
Nwp1p082hKyeWEmqawSObCX7Ie9VAFaBjQNtoYrsB2i3JEsdy0oTRCXOjTJy41NTQq6ZQFntw/m9
Kgc28ygzaAyYC+RajqI4i7lumnhQy8ptEZRpsyl4GgJzGDoqRaDD17hKZdv4azxomcFGZryxVADw
Yqq2WtajgxK3TleQzWD111pWryyWIa/Wz3GQWoGoIG5YR73sIKJ1MrWAXAeuuxQtVI1TzcSvnrdv
05LhdjxWlU/Ahhe2itlBJTO1H6pBZwFQKH2ILZz5bp3i0HF4sWkydPwzRY13Ba+9C/RB2ve60qZ7
UeHI82238i4FTcktlNL0R6ftq+s4KdgVhUq63hXTnQppkB1kTpIXI8ng2Fs7ph9wazdfOmsCDT8a
j3Aa88a6tlNzWEl7yNyAMwXdDNTDXACOgoLoHEu/8XqDM7R6aRT0XgXP8FVcmPWmGAvIJhsddBx0
6M0Pie5cNwUxUSyx4pDrTNshT99dx6Y6XdKqA4q2dzWQFIz6NTKwvd/0anEJ+m2cr+c35Iltj0ZT
7He0KqKZR94gAlIhmgB31T1z3OJ2nJIimLTe3Z0f5Sjpiv0B1DvOIWBiMJ4528WbObFzyAOVwmnv
29baVgaUjYAgf+hE+zjkSeAMaFWnRQgJbegKT5FloYe7UbKHaXJWzPzU6iAJCI8yqy/C2CU71wxB
bIjN2jdjC1G5oBvdGHIitgfwYQWdIYb8jYYuI3OodsjrixGtK3oC02myPaR6sHbQSw+RXaMf0B7g
Il0B4nkOOptPk1fWH70mBiXB+ck7XiLk4+e07NxshcSeZMP2YJGcFh4F81P6mjj8TkuN6PwQ8mUE
WxYBEYoYFhIX803ocHlyLeeaV4z0PjFy80ssrCbysoKEFHLfm6Zypq9Jg1Y2zeJ22OmdWLl+HV1u
f47v6PAd4HGGV5Q+ETQNvLFFR+8FHAH4+KEJ3xWXbd5GpBz8wXO3kB530SvpIGQG3drm9z9/Tpug
/IDjHaZw+Pm2R4CUqhBAdW6XBlDZynybD6B10G9A1/IpbdFzPUDhp8rU8PzIJ78cKQN8ODqFZ27k
w6GVBPomuSroPVNbds3MIo9qqMJdjYiddooLVUME+LUPuAW/gEuAP1WcMeJtZYQNiCT+moj/daBh
zn5qmn+t6dhmSdpJ//o/19nXFpJmP7r/Pf/av3/s8Jf+56km+J/8Rw5+Aw/+e+Dwc/f54F+iqgNF
zD3/3o4P3xku7v/IrM9/8v/2h//5/vMpTyP9/t8/vtZgaJmfBhhY9cffP5p12eeL2b8q7vPj//7Z
zWeCX7tg5ef/XH5GwYfJv/T9M+v++4cCLsk/gb5G4IdqEVodDNiG+P7Xj2z1z59qhYjhUbACpuuP
/1QgkErxa+qfgOdhKwEShToHZMzxGqzm//wMWAeAwIA2xdrPjFV//DMBd3+FW38tymndeUCXsUl+
hWVAVAKqCUgZEk+ILJBylzZR4YhaSQpvuuWXQ38F/irfaHalGSnao6KEk/pBmK8x/dLTT2p6axrX
Rf0NIaSh3At2l7RXNYGyVO6jI72PcWymfsH2lffZFM8a+dROV22uQHEz9aHAHaeNL4qtNcuF7yrc
Zqf9JO5EecXYc1o9AzTn8tucPZb996Z8KOp96YV1dpOaCNmi0rn3qkvXAaXpLm0fE++D6mwrMMTE
u7F6nv9AtYN6kTFeT/kOzKdMgygUcO6b1nvxiktbPHrXnXKT9K8l3IQA33vH925BA9dMfNbkYYKG
dy2+Ae6a0ru2vBSh1XxoQRtBLjVyKTogQq9Mdwe5kLnDM90O5UVfbHV6iXOI1Ltq2NTtI5gtzHlO
Lhz3ulW2SfMIuJ7qPAly8XOn/T8wtkWT/P/Q3uDHzhncA2fZ57em9vPP/2NrtvcnMJjg/cKWBkux
hnPqL1vT8APc3XHvgqwAEKFzAPq3qbnan7hgQ24BKSukWX7+0t+WZmp/gtYU6Ly5OD/rEZi/ZWf6
gZkpKFr+pAn46cPfBC/cbVleMDPfm8LlSRzVWaszM+KFCoABpKD0mYIpdT5rpG8ylI4daMyAbWgy
mdmB/aEyyi/JYAl7z6hZDl/fTN/f3uA/FSd3NWrS7L9/HEYHv15KOrIHA4jx2qHVvrTb4qOltvpz
OdQrwPRDx/Lr4RLIzm71dACKkOxLxluIvgJUEhip1mphziCd9a4vkPkQa8WNdTbqZJ8CFJv4Tdop
DQiCmxj751+PfmKGsDXeeMd/P0KV4nDi4No9VgXZM5eTKIWMwjbzpvvGLMd7vWlWpmppFCmy7VsH
EasgZJ8kevFQ1vq9mlj8UhsqM6B9/XT+WxYWRJ1Hf7MFkUapjcm29H2eZ6jKK+DFAAQQvMDIWiGd
1Ybnh1n6GOkgaTMPVyeRluhSGSvt0dEqlWzjOW5DFXGYe3Mcait5vRLhSlHQryWaN/ebz2KW0laQ
0Iv3PUtsEzAmNk1kC6k0rtzmaZMrZugxzcUBNRqMpBf403ZpbhwlHgcInU9mN4aq3Y9mWHMOScSV
9rzTtoVK2uFrDU7McoO4w1WiZcMHk0DpbQd1Rsv96wQ4iLbe2u5hNuDvz0YuRTIvkYOR3k2FiIr6
CohDPx/Qm98GHBSs6bCCxzo5BiqC0jdoGYjWBggJRj29dt2oRSNJV22nuEXqdg3RcXJXYgzJwkwo
GHqtW/GIT9aDMNwLO2a+V4i19qaT64DnS7ZVZjWBDq3SRQ40Crqh3E2usWK2S68uGRR4yYRgBV7d
HZ5d9YokN1X/nt2Dt5aMyJqQu2ICMz8oT6PxQdeezxvnvHK/or2/dw2eKxnLMLGs0ZOCR95w0/CH
xr1LE+qbDF2q5k1FXmL+e80ev0aSrmMd+P5gb9if6nQxmi9m+1riXDv/FUsTPx+yb0yecjsfvXl2
yPTJKzV/oN/QK7ry8HnjnZoi6VAEqiD3yhir2la3jfYaW3et85EZP4BkCpzfU/D6NTuS9UKasU/A
qgjLAqRE0YcIZAVhw8mmaYfXd02S7IA4aalhJqOI+ubejb+7bJflK/0SJ108OOwkm026DGiOfrZZ
O34GM++DVqJnzxKhStc65BeWWO7+TWMXaGaCITqwgibkgY4XY76mm7P0/pLhZiq1wGWUcbST8Ejv
vtVG+mj23kYp3fv3Tb5kvxPrHbTogwjCVvtrNvJXt1Pucal6n2N2JTOuy6kGMREMQCj9bgSLpcW+
EVfZTZ0T1SPZvu8jJBMWrdEDBYVRdL29doC46QTdVLn2cP7xC57Zlax4NAokKF2IGlsa8tduHwn9
9zQW/jUvma2eNg63FLWELKt237MuqhPUbM0p6MiatsLS/pQMOPeoAmZ6WBcygKABHSMBMmq7Uzbn
52bBT8vlbd459pS0mBuIF1+hI2YmTQ36tAxStFdy6PoA9gUAdBmeH25hKRzJoHMNLdRQUeYRMAxe
4A5OvZlELlaKbAseVe7sElwhRKmU4itiicZXLFUEBfOuRdG9Usu4QG9XFlLbWTmVF4IWRzLuKTVr
r+JqF1nebaMMvjmqYHvfVKYRoOn5nRMm2bfbC5TpkgSHhNroPrTOMsAeijU6qaXlmP/7m/MNHOPZ
6LkT9q2efW0m405k4p0vLtm0VRaCgAd79qvAiAgeJsYUvG8TSfbscDQKQrcaj07VCGDFC5fHK5n3
BWtzpDMZMvC4FDHQr7dt94OX9QvyWxHgXyslqKXHS8ZsERCyOhYmhdUfnAaFtGkbr7FKLayljB4D
Ly9V+ynlUc4t33IUfxjWSAmWHi1ZLVLs0PIeVBEZzhTV6rAx6zUQ4tKjpajZHJ1MaY35hCTKjRFP
10XbrYS2C4evLdmng3MLKuuY7FTfV9lW71wgZ+4q4FXOb8OFxZSx+cNoZaKhCPi7WAMxQzfxAOVs
FrRTvta7uTTEPGtv7LP3unFkrY3taOmdX9qQgxAZBGL0bGWOFnyYLVmp2sMqdYbp98Bd6wXIdfkG
e0jNe4hurEzT0jJI1pqNs8CNDTeZoP4P4oRXl6TfeF7mAed05TOW5kkyWw4UqZUzLDW1Wt+DenvW
7dKKRe9baMlqkUonLeOwrHQCNeOYg8f9qln1wQvvbkl3X+EYvGlVbKOmRcNE7N2prn2p6/zD+Zdf
MDC5wJvH1lhR6MdGhJcB9Tik7Gn4vkdLttuDvUlxKUITh6CC8Kyo6vjU1INSrET/C8e5JRtwE+Ma
VeB00gZe+jXd9tz44dbjJgXRbzi2epTZXreyyBIM799QToZbmyx3WQnCs6ir06ihX4tYj9wm8ZUp
971x9FHfCaheR25VXJyfvwXLkDleOl3LnXbEF9jiE4mhgtNC6tbedvXz+ecvLb1k3LRrwUmA9tvv
JhiOrpJktC6YBjn3809fcB2WZNdYmUH1BFanic1LRdU2GW02CYVYTQal2eL1/ChLe0CybD21ijqx
nS6adcWuIP34oHrlEKJt7q7PoJ2kK6rw0dm2xku3NGeSrQueA7pVz7vAtD/rfboB4ezL+U9ZePRR
Z5zO9F5vNThCF1IHXfKlc6Eh8L5nSyc0CJeslhewckBGAhCuhwVwsucfvXBDkNEQrt32UIKxqm9q
l+1U/rVq+8gbu11dV9thMqE/UIe60FcCsKXRJJsvCxRbmAKbsFpvA4LKYdobNIOHQdGMR3Y1+F6y
O/9hC1tL5rxOFJpVWY6hRnKVmj9EeWcnH3jzZJj3hr1yI1la8/m/vznA0U9WdgW3ybfaTLVA8LGM
JqL+eN8HSPYNxFmXQryhi1RzvNTRBwjcGShg3QDtQ3D16PPtyErIveCqZFXjjDR8UF0k2Ugdf9YR
Xd4OHBVPzUI+ZrLsfMVjLQ0jWbsBNV4T/QB9pEEc2prQ7jGpt5ZONmURr3TXLA0hGXhJGg3pyrH6
BroAUPK1xRP1+h+gWdqgi2/FsesLW8uYd/ebZS+HmXaiZiJydZA3m98KxfJTofq9+71PLH8AfS7z
bIitav5EjYea31fJrQutQSRJt+hqCIXyvcp5mI1qVLUf9NaNzCaNiNWFIBXxRf4CORn0Rqn3GVmr
IyxMzIwPePvOnt4mpd6NiDVjcsUsa48yt81JCIDpj/P7dWkEKV4gRmmIfsCJMSRaucmzuAhGw4Ei
T2XakAjx7A/vG2ce/83sgy+hACKFwrAHPQSew4e0hIKJLn3DVIcVt7hg2XIbDbVqTiaKQahVFGHW
pF/irF9Twl6ICWXRI0jRVEJNxz5ShfrDcJ5MOj2knbcS6iw9XfIbHbA4aTPh6bXGUSpThXaZdFPt
5wZQ9+eXYGkIKTgwuVaooNru0ZOtbgUttyTOd32yhrtderzkJyY2VICXiD5ime2DGf8yUQsw/FYr
Wc+lx0s+AuRqSMyXmCCG/ibfcAEpAeXSN3Pq1tjGFo45mXxmVFCrzkHkG+ntJnXqwBjiWzCoWfkF
Oig3lroDJfRKFL00lGTXIC9qOoIeiUijSui247ZtqjvP6J/4hIJJ3HwtG2fvpdbmXSuvS0ZOoXY3
gK4N7RdaESkzlRnRvU1jrKKFFwxPZspHS+mk1bneRxP3muferW3vobNFQ17Pf8CCl5Jh45OCHknQ
xIvIQy0VibF60w3ebupR8lSMfOWEWNhhuhQXFOk0NYOHHdazy9q4cpVPI787//7mvEtP1JVkVlEw
L6JUaOLZ0x6EXVHmXzxBNfApuWq26YYEyfODcaPeapfRFFXBD9V/fGy3xSb1H/GPRbiLb3bldRIK
3/DXkswLVwVd8gaTPmkpYKd4I+eSl0PQWcB9bRoomVjNyrG+tCskjzCgPylJbHx0U2qRrUBcjfH3
+TJd8gZMq8rCInh7sDkFTT8CbZoGxPw9we5/750zjOjtaWV6vRHzAjFPan+i5Y+yehjYx/NbYWGX
yYKzKgVPg9C7PhpV5xK9nlC+REE9WbH0hSmXKTBsi4A8sByzrxxSZb6eFRCK8JSVV196uHSGA2ga
K5nezw4yzjqfcvRC70idMnXFTJbmZh74TZAw2RVNcdsTUROgnzFY051Zeqx0tibKNLGyzwTq6Zus
79EjBzG0lVdeiCplaFedt0Omuyz9KpiNmDHb2bEVMkStult+rDvIEP6eCuyvPSlZk8vbrEzTuMe9
K9O53ymQlfrRpE1jRISKdVd10lO5cvVMWDkkTiykvnoo3tZ2E47Quj2/9Zf2z7w+b5a3gf6b52YQ
jgMOD88muLkUxdfzz15aY8kh8Gy02QgIeDSFemR+bVauvguvLEPMBi2FujZFR8EkHDdA//BtVtNs
JVxdeGcZX1bj1unUSGOh70onPqHQRha2QN9Vkb93COnk19wp82oXadJWtQPbeElGNBv0P87P+cKp
LGPKFDSDQscZieoOtySgJar6JW/uMnL/vsdL24UmTZxC9B0VaI7CiXI5mqC3HX11TdhoaW0lbyOA
sQFiEM+vKrYdCjtoxrUyxNKjJY/TZQNYDGNMO3odIturw7pf2ZBLe0Y6ti1dUZxB4MnIwfmaHrgJ
Cybl+/kZX3ptycX0CmBrRY5KcGnGfm3qG3VY2SpLT5bMM08dBLwd5hpEfXsIH37KurWM7XwmH4dW
RyxnfW3ooI3EoxtypTbgoHAq3zY/9O7GQDOnHgzmiqs//Q3QwTp0X0AJKwNpMPWzZ6RasundNR6I
05YE8rHDR7fa6OlCYyzywPBRZlbi95yGZuVsdGL8XjvQPwcI2vcPB7G5PtTVvLoKxFFjB0Jy9bss
Fbwhh0+2lL4jVJ8tCfbJzaucjNibuMCubPql6ZlX5M3BYTd5PQjWMmBRap8iYHLHuy65p2xN/+r0
Ke7KXbmeRrMsq/EBygjF5E3aXZH4G3yZYd+tbp/TlgsF0MOPaHkJWSGC6e+mF4ZCeeJ8K+L33e1B
GCA9HFwN5eQ0DOzbg++Yl0gcIdu44haW3lwyXrv0dLB6/WVhePlBxSJoKze7hWfLQDUi1DbXaxgV
s/pLT5RwOXVYTWLzHo+G3u7DeUlENQBRr46RbvWfYmrMkOeVTbn05pLNlpPlNBkkKiKBllIT0rwI
QQILSa33vblkrRU0WR1QxyHp3mshuvOh/bLy5NM3P8h1Hs5J7SmgfkySKUoLw4mq0WFXYmBBl7Ts
Ukx2ssnqtXNwaSjJcImYjNErsXNUCzX4cZMUV/PuAVQETXov75so6azlNgin6sQcccvsoPJOdk6V
rHj8pdeXTDZp8Or9DA2Z/VpGXrj33c2eqbaFXzj/8ic9G3hPpZfXWuiQ9ENd7GvCbiCU7AWaoGBQ
SYYxcCs1Dc8Pc/LowjDSh5STCiFBt3SvlDF9ERp4CxMbY73v4ZLviUEdlphmX+z11LTCTBTFtYcA
4j0WjFeXnE85ML3R4tS9stg0IkvhggerVLQ1hM5JK3aOdPRUJ0772smNPYNYU/PVSLuxziNIhxdZ
lHtV03fvmiUwBBxaXUc9cD2MDUh5oK7V+12cEhpWBlXX1KxOrzEIGA8H0AcXUkpU5HvHgSZ46Dq0
U0LVGNbC5dNbFS2Jh8+HJrUZaxp1rjyGBhICspjQ6JTXRPfi69QRKzmGpfWQnBOZUxaVEM5VZdM6
NMemgQ47pWFWVmt3opNWjSWXnBKNwciUGVq598rWQqNj/+R1PX0tEi7CmtYbvYa66YqvXVoUyb7V
lBZGZQ3lnoIEcOvVRfJaJf0aZe7SkkhmTXUDSHKulvvKSNRIGVgWgMPICZLaRgSZjGTFBpcWRbLw
XkumOq5750o3U9M3LVZsY0BkIqfk2XuKslgUycxn8ZISgIVq71UifxSmkt7yflXkY+ED5DBAt8Cs
rw5euu/AmOU6AQiEansDtkBPPEFmJ++M/8PZlSxJigPZL8IMxH6FWHOpJSprvciqu7oFCCGEENvX
z4uaOWSrkmAsbml5QCG5u+RyPX8PFxPleC/F6LP+Xz7oxP2uwSI25VHdG/KpUz5k5LPSgVLz97J2
IP9yMlO3eB/SKGxMc7y9la79TiuGAaUgdeIo99FJ9L+T27JPTh98i6FicecAVhCnnA/UIZH3OHHH
expIPR4r7nkXXjvsPkva6QWecQsaVx15nIWvz52DcnICMtONCawElA1+X0bCwbPS9E++2/tZoWbn
W7iocqsh6c2LAIS5rHhVEVVJH8T1k+MMXghFPioSirSiAAd6VrgNHX6mc82nX+BIc8GINFbodEn2
t62/Es42Jj7twI3nkNo8jb0Lkm2TsH/aNv3o65hdVFRUp/uGsaLZ1xLdsVSYp7bqaB4NnsiSaOnP
iqvvTtfT+w68xIpodJeywnXF8DguuHSeFQhqQgUVQ0KaLfH5FWewgfLO0qkpqjv6iJbfOZeAxVwE
BX3ufZu3DYxHh1c3JY6TPlYTnpHRbmGi4SBGWm/cIFbsbUPjZ9Iz0/MKvtwnrP+iQMFUHAsygCNn
H45N0vyUY4+6wIbdVzYXGxs/RobiGj0Mj6LS7cvihPOToqX3saxF+uku17JJOROnnyLlquUxSNEw
NYUE9J9Da3ZN2X6cw2pL+2FtJtYJXoTIkZsuKJ9bJT47JnhJqOx26Ka6r40VggT/zXWWUszClax6
Bhn916SOdn4ISt8Qyrz52OktUqw197WObyp7pzCCFU/VFOknryPyAUSSzVbucT00/iiMgRvFinNW
YKv3O8e98AUtio1odmNBfxlfOTltGmRvy1Zfwds4TQxlxfpIVEFZI6vnunS/BDzOTPcOfERg+UsG
nfki/uJxP4umVGbKJNVGfK7Ej42uh4pHwwlkNZ9kTcPMVD0BC6Ae87mdTniV+T9uk9Vm2xUzRVbm
Djj5oqqoJhdXTPUHLdria5xWW7o0a1+3jvx6ZKzzR794AkLQqXeE8LI9xhPpt1ZpbQDryGc+U34f
lv6jdNLmBxkarFDHHLKRsK8Z4Rqjr2pzRREXi1qK4gnS0s4RbDc+kLl9eeyNz/ajlPftLFdSltfD
gJPQXRy/KZ7F0AWgfG/fhyUDwj8Bo9Kg4rt6oaCDawV+lRY9uHMlf04KXR/7yi+/zsh8N5KXtbWy
Ar4Ip7hjIFN/xoGY5mVTP0ovdQ5jxL4LE8f5XZuwTUSHhjGnSUsf1CmDARE+7OIvx2muMfAh8EVa
FdmC+23QbSBz1hzMCn6CvmKImXvseRhTkvtj4j3WoNo43J7NytdtKD54cyrmF8S9GNZNP8GJA17K
gkOE/r5NxMbiJ3h6o5HXwibIinKX8q+EV9Fj04pvPQTJNmyycmLZ4rlF0sbAZVfsGUldcTS+CyVB
MBTnlQfe9dsL9RtL8sZ+b0PzJ7RY+wtgjo8NhV43mDAMJ3rZ12OYzvFJ95D7w+uI53PzY2K60aeA
VqCyeGi0Bi/0tUXGCY9JxGtVZmjV78YRBHwiKdWuSmooIZoFrHw/3VGP8/tYgartIRU1r7/WFRjg
H2JQMaRxRsMetI/ZnJCm/EXB9phstGmtxI6t6u7VuG7NLvbJcRiTXe+1zy6b6l3nS7p3yiS9z91s
ALI2TWdYyNuLNmWTSRpPn+IRsh63bbTizLbSuPI0TcvalRcSDPIpqZpkLzy0Id/++srlJbA2L9pM
ehicIHks0qphzW52Uh2efb8Z+b9ijMPi+xTWLJbHpQqbeN4VoUQr48bgbz7DxcRu1eAgzx1INNTP
apAAx4K7yaX57JjhIaj7b7XvHmPTT1lD9VZ6vhZT1pEw+lUcOXPJnqXrfC71zHbEL6Dbp9p2Y05r
I1gLyiPdRPWYOk+gJV6AFHcgluTo6lh1i9k4EtaWzToSAqODSbRz/ax7718gTFnmtk5mRjVmAQv9
/LpwQNKh1cUJo43NaMULQysxHFMwnpTA8jwFXV9fgsn3hmyIjbzvWhPa5wEPgzItGHtGq6k8Uif+
wJ0WZTwhgaC4zvC2t68Yx27dGIulW6hXlE9jKzvxLYVaxfAurZiEHtSkGB3cjYHWwsrK/xLYHcw5
TDxf82jDvPeUDQ2glOajntIv04DiQ3r9z+1prWTtdmuHakcx4m3JeZItGqoiBQ0GEcL+bpW4uYuy
Q96188/bY604gt1BwKvFj/1qaS9JqIuPBrsTihzUnU63P79mIcvPuBN70m9Ve6G4OJ8JCHiavNWV
yKaO3u0Glrfx0Q9lgVr3Yzz7dZCLIeDy6IoCEmea08rf3Z7LylLZ3QMj1UsIknUsFZeoDsuBybNu
wvLTfZ+3fIwQzTmHrt4lSGKw4KCBhOfA16HF7fb3V7zKFklkYSC9ufamx2EhyW5JTAJpS0jKGGPK
TJjge4ODf2NLWzH7b6rfVzeCoEIRDX1t6iLSxjlcY7/I/IlV5wmyRn/fns/aGNf/vxpDqFB2UeCX
T8uAGsaLl9IEgP+6IQmSlqaHu90eZ83s1/+/Gof6cVrCcbtL6ZB5D+ZzX+VtJfQWJG5tHtYJA+7Y
3tSEL8jZ5hAMZmmPTrFB57i58w3PXRvCOmFIWIzInFJzmWdKHgXkXX/wfvYfugKb9IZ7rS2TFeml
mYqwiz19Ecky72Q8OI8tF3dBlaGHYIW4G0inn5mOHqZ0BKHpDi48qtzpotRrMt2zkJ7jUkSL3imo
LMl/bpt+5WS22wFKpy6mqVwgLeRMhZkO3jjXoE2oqzgurndch6ZqRwA/X8wJIvZJiFbUZZni9yHO
82iLK+g3+vyNrN5mti15TGW5eOGjG4yqGXf+ODJIKA1MNQyQOLenTyA4Y2R8XOqxr1TG02jq+L71
a6fHOy9lfTLuiUebxcmGGYK63pHq0XMFaOXLesl1VDWm3iX9qNLPnUkjiPmMRVsVInMgwpBCEYY4
VXjUk0nD/jRENIbwVV1rUTk5h7Zs+f32gq840e/GrVexJkae0IXVyCCnoEAh18SnBMQMG2Gwcn+w
eyBkhCanOUr4cwl3OkCtHiKfxfxQIUsdhvHz7SmsbLN2H0QZddShk8QUxEByJrriKPGMlTN3/nfC
kE3sBBuH65p7XsP91WoFcdO3skW+LdGbnlPRPhhIJWSSI024DkXm+vsyFRBCpMu/t2e3ZqDr/18N
KX0FLM0yOo80wYPvWYLmm3z1VRw0G7vtylZld0k0xHX7YJ7Dp8EZh1xyoAoOnM5uBay5P3gbm9Wa
kawNUQ8zXH2AalRIeQn3drtEafGQ9NCFPqRDFbr/gNMnKUCpwSAlsrVH/pbIeSOSbSkPZHEhxFpm
/QTldhn3Oy5VGEJXpYTsyL4U3PgPBcggPbP3XDYa/m7pZGUq1FJVWX8LY6IhMDnphqUbLvT2coPo
9L/2BEMAkxJs+k+m0gpvXVyF3xitVZ15UA/aiLu3nQYCUP8dZIaAOylZ2z2iv23Yt9ia/naJP364
7ZJvT4HYfSCuVy+lR037VHggwc6qoeiPogPjOSgR22QjofFW9g67HQTckihkNmP62An0SupTnETK
fOKFaoNvMjVRL/OoWIIaxZagN1Gb9XUVzCZTLhJfcybzFNFPcztM4UnMi6u640zbln+beMPbPosg
sZDsl1km/ZYY64qP210muA3TdFDN8h5HF5fBQ8+7wW9yWQN3wh9Y4CR1sVMDrjVB3ukg0VvFxzfN
HUIT4L/mFoRUSZF45hR5HvkaSYVHUkeTuwoooWtf+ly6NGOAqtQJhF4/TYN0qTBglL7tTCu/PbCS
8HHhODRTPZ05H7+RSKIVKt3CGb3pQvjhV0O92jvR7Sp0TdrhpB3ogc1eRZ0scNF67rd1k4f9oO7q
U8VIVlQrSJOGvOTqgcW0BMNEWr5DMXsC0AUgv/sWyorpCHBBR3SLPJeT/D4GCLS+hxDSfR+/WufV
Ss0mnkAL2k5nNUHPKzJFt4eIwLBh4zU7WAm3STnT4GUYzqauLwqKfBCWVMWRTuo5lGpLEXfNk6wj
hoZoTW1KZzlHEFoFy5Zb79Oq3QBYvBnbMLCVbNNgAs6uFsMJ8etmnJh8Htz3KlmOqPC/nyZ3Y9tb
m4QVyqYo03bS9XQO2pLvXBakeaO2CKJXPm7fp1nd1vFSMu/RLekzi+co69AVu2HktY9bgaw6zjy/
cMwJAjxzpgHmycNB/3WXf9pXaR0SqYwbDGfWLLw7Gq+h3mPICiLueU8JXfv+fO3yQnoVjuekFRBj
ZS7Iw3aDcbtv903Ail7TBL031POI6C0V6DVR1GqDLd2gtaW//v9V9JJ24iFE+abzDMxYzlquD6Ej
ht3tn74SvbaSCfA3BZ5NyHh2C6mOUs/JM+0loBkerXaF325BZNZmYcUvGWLIa7nDeI402igNgQRQ
HJmN9X8zZ4F9rfiFDkXsNz3WXwfMfSQDMHQGiqt4gEm2Ljtrv98KXTzHGw8sPPrMwVWZQ1PX3TXj
XVXDEEpU/zUx7z2AoeT1lQgVQ29p91Au1cR9BrWj15J/77K0fRlUi+HIYKB3NLLqfVQkH8AV+pmI
5ovjio0a0soi2TfCERTFPA04XHXwyIka8KxB8cffOCOve80f2T5WyTqGXZCgQ3Rn7M+BDvdCJKBh
wkY94drplC8LofkSb6EG1yZiBTQ6Y8Z2Bp3jGYSA9ROX4EcYx9m/7xiw2+LhS8Cmj8V0Nu0MfU+X
oS+9Lu/qzcUyWeex65e6c/ypP0vo8uW8L9/PTtTnYRm/3HaklWiz+9x13+F+nPb67M5gE4JkepdF
XR3to6mvN66tK7uSfbEbnW6S8+jiIcphP6Ajhkt/S9NTa+Lx2JfKHG7PZG0YK6h17xCDhk5sflpg
vSov+qIjk+zKSuljKzmarm4P9GZpAYKQVoCLwKdhEeIAurbYx4/KVMs7F7eXFMW2qKpzqRu8UYlE
QMkiTk0FYsJJbx0gK/ayby5BBD1TydR4FlBegLqpB/qkVnxpFB4Pbk9vbQQ7FfdLGePKhjZeFtQv
yUTTj2Mj2v3A8V69sYQrtvp9k3x9DPotVB7BEHweJXBXlJpPcm5GEJclz0Wi7sI/wlBW4CPlo03v
SrytdJN5Kjmef0Gp06HefnulVjaW37qhr2YRjHU8ByOOERoJ9SB8xc6OyzcCc22JrMgHGjEGZemo
z6Kb5oNchuL4Ow8UvGPPyxRebs9hzdrkv6cVLl2TT9wQ1k4k6J2I4h1UaJNqF+KBemOLXBvDPtGL
uTAhSAbOZYpnfVKkH2avD98V412E0zC0Ffq8hMYzOgohWqQN+0GjtDmGQ1LnQyS2BMVWzGF3ugcF
CR1ZtBrMT3W5p0lvDqKl3c6dcCSOZOp3d9nDbnpXlSvTqdT6bKbeybXQyd4Muj53Ldq3bg+xcvS6
VoCD2EvFqjX9WQCSkKt+qXcUqoJZNJklj3V0LlTHQCWDf90ecCVO7EZ42cVOE6S1Pgf+wnOonXwl
5bDFrLxmGCvIARjSPXeb8cw0WTJo6tRob4ZhWOmBPX1QbH/fJK6TexXsJoBYOWmX4SwdZ9yVbljt
Q1ZtKUKszcKKdlIP6ICZCaSCu2p5Ji0UCQSI2veeDNMPPq6DG7vKmu2tcE+mSZY8NfPjqNGK3Egg
7IYDG4bPjTK5J/kFJCMf7lswK+pnDh30IexxFPfsK+uqOfdDIETu+7gV8TPklicGNrwz2PCajAFH
DyKXZkvm4k2HhfKbdcKXkvs1lfMAVXoWH9Qch0cUm++6fuPrV9u88iS3cv0aQlbYrdymhg7n9bG/
DIat9GTtx1vhPZa0Qp+MGM6QftXvaOjxh2Eqw9MdC48ff3XgVz9etK3XTeP1dpPMMCsecrKG8S1B
mjdPCnzdCma8vgaQIaqw8FDMyEUVsJy2fbOf5uLXfb//umqvfn9JletUbFnwSDN84ou7ZJMMt6Aw
az/fimKQCws0Jc9YHKx/iI7n+iqwyU0GJeLonn0IS2RFMDSqqGcoJOuFwEtlC3SN493FYIRv2yEr
K/CAq2I48xZpWTKCW4+PW5iENb+0QjYZ/dJpORnOboyrTBdPy37m7tYGuvJ1u1Ge0aVjM9ohoSya
AkIztn2RibT/dJfX2A1y2PgDtyrVfAa1SLAvexyNs/L/uf3xN/d+yHFbAYsyJSpw0ly9ZlRVTkqv
Os6NdnLlRv3XOLl3W7MftKKSQMjiqrQL/GnEcsN0fPKnTTjgmgms4JWdZE3owSWxr6khixT5ij6U
77cXaSW07MY2PYs4jvsGv73sEUvJADSySK6P8FDCvqeyCENY4SukUGzwroaQ0ut3JO6w81Sogd83
BStySSs0BG6h/aBU/CJkH2bcTYu80WW5sTe8eTPFBKz4le3kDW6Cwq5O2Q8SMPmTdo2nd4bWCQOl
KGUnWpN4yY3Gc3/upL7Y8OE181jB7aLptaIMTI0mmmTujokPcGs17IZw3sqMV9zL7mYLmp46HScl
lEmH4kdJGIBy4JDeMM7a161DGdruTdXXy3yUzKO7YHGKfu8nPVk2TLMS5HYzm3R0naA1cz4K471P
2vKkfILmQolYpNXhtoOtjXH9/6uzbU5k2PqOwgrRVPCsbJvvCfKWjwEfPg4Uf9we5rov/VG6g6by
1QdeDaNIuLBGp/OxbOM4C1r35zz4zrMMRPPQAguft4jQjbHezFcx1tVcr8biXcDSdKHzkQ3lex5E
0Hc3OUNpUMbBfmb+P5DA2hBkWBvKin5wQ3uz40fzUSsOjnbvvQIGaMZzkSnDF/TsHvpuS1Nlzdms
nSAYy6QgczgfaYJomau+3HXVuLFkK6Fo97URpflc1AvEMFhD/VxTvycHwaBhOXmsHY+3nWBtClbA
Mz8d9FT3AEknNTsoh/yDbFzf93G7cy2plmUJPHxchVc95Lb/hjO9y2//8hX3tfvVaBMugHIYv8jc
NHoKwpfSmE+zUeeBjQdAgjY4bFeCMboO/8pzSYguecBy3COReGRLRPgo++CxhBB07nhbTcRrg1gR
Tzo+d2iKho9CDTopp8+jHHe8DZ+2w2LF0LZkzBxoFJtC6R2VH/2ISlxTYh+wqdu2WPFVu21NBl4K
YH3nHROBHtjMLdHHlpV4fw7z0EmLu8iCgtRuWwOMI0kYFExPZTx8IiJ6WdqtaFvzJjuUKwWCf3QQ
nnQ17QLOX66PzUH6V52K7zEZNmJ6zQjef53JxF3byGnoTmLAm6QaJZyIRefbRljJGiIrlAFihARQ
HFUnLsYDQVFOL9El4vxQVrgElMNHkTSPzjIc7hrO7lhjVDiM6ZYUmZonlv2+xkiSS9/5Pk+QWMdu
22Lnje97kAtSu4WNT73p0AFdnYjXDKBLKX7FpNq6sa5Yxu5ci+J5nPzWw1bVpv6FUha/dxI1bOxV
a1+34tsYYD2DWaC3op4+Ei8evqX1EHy7bYjfGNk3DnK7J4kNVPO2K8Sz4t6RQP4sA2Al2pcMMNkE
5giK6iXRIBRCKarbjUmfQ0HhrwkU9adp2HxMXtkDwuvcX22UnJDFiZEcPXMes8+gyUObcgPdpaBt
/A1IyNoQ1tFOeMJcytDRw0U/5Gq81riTyM97N672txdzZSe2pWVm9AiCyDKqn81UQ2UYmK6vpO1o
NmOzZ7slpmyrOLU2krUXsDgFE0ZcsOdSmr/QwTh/R91w3jWC/ZjGed64b63sazZQTemQOlCiFphP
s1N82JsQ7wHJFLUgmULBZEDz0sb+s2IdG7QWhOBILdKUPzFvKV5Kqsl+XEZ/V7Tlr9vGWUntbOQa
ByaourJTPo8hqZ4TN3S+M7nU/qGpx+gHG8D02PV++OjELogsbo+5Nivr/B+ZQZ0sSPiTKAZ95E5V
nYUjwl0Cvfr73NqGsrE+agFzJuwZFUoXOJ4oyqHEDuknct/TTYCa/3+DkzkoxhVOyZ8FR0GL1qPM
dQFAG4ot1UbeveLPdtMn6QM+uiLE83DdJ0fG4zNqTqiwdxXdt030cp85rC3AhC11W5fC+ppfuf0X
/Rcrgoew2qRoWokYu1sMYjM1Kmpt/ewSVD/K1IG0Gy3K617g5QBD+f6+qVpzFzsGLGNtAzOYtT03
GmEZf/JUhqZ8SHENXhdtwXrX7GKlBZFmCX51xJ9ZOTu4peJZVkQpKfKulukDWrS9rdrdysrZYLdg
6lL0yOMEqJYeoxTzJza9aLy2gSzVr/xnzyXOlljTyolqS8YkskoV66kpshKimXDmaxOpxy93eZkN
flOCT15flUOR8RD5rJI+yxM5/Ww7Mt6XEtjwt6mqI09EXJx4XJ0HLSekg/HWi/bKpmUrxIgpiWcG
hGyRjZ78QHjLUGkLLm2wedqvrf/1/69O+5JBfgmPWiNup4H3L5AMQ+4Ldwvcu+KzNgCOx9pDZ2Na
n0B5/IOO8UEWaJHoB4gxDafbJl6bgJXw644x7oi4hYkL6v008+BEu7YHy+buvgGswFZTF9M58etT
NEQ/vEC2Ga+Kz7e/vbY+VkyX04SNhHv1ibjgDY+GE6jU3ydNcpIk2Vift8lugvQP/BvOc0lwzj7x
YNyNJZ6ty7J9omHFM+T9U9b1TlaY7rnq55/Az24RVay4ro2II0vTgpsuvAb2AmEBl48fZdvGl5QE
/9xevBXL24C4pGoBgalUfZrr8Xpf6aasreWX+z5+tdiruOCzkngNTPHzkXBXZyRaEHDBHO77+nXR
Xn0dAE30HFa/F4cu5dMc4EWzcZ2N37629FZMsxISvtOQ4Lej1yPMTVAbgMg6khcT+vTvm4F1fiuo
Sif9jGQk08qLst83BA9edN/XraDmtVdUOrl+PQLBaZ7wss7SZavjf219rIhOhC6mxCXYMhhgYhkA
PUsuS7SxtqPaEt1eiew/O32cTjQeICqZIvVlBMt4WYUvFcCVVb2FFVoJABv45jLaj9wpMA/BlzlD
Roizc9gCjq+sko1s07wjBcF+hxm0eszQgdOiBQQPJD1BH8ttO6+NYSXlovbKpeqvqxSBZPnkLvRX
Uk10h9bN6HB7iLVFsgJZaacsa6YwBF/i8JGKKjq3AMAcb39+xc42pg0tDMOA/Ms5Bk39UhIoHMT0
i+ThuQWI7vYQa4tkhbOuZN0lY40ZaAF8QglG1j1FMz94bma6u28MK5wDnfph3wYNDMFo/LcoAl8d
J6HDcdcLifbl+4ax4proqGviqMBUaIR9T6fmW6K84V0I1O7GxrS2WlZwg1NYdg543Q5eEZ78weTQ
Ktt5xRZYa82drBMb8oPUUNCpHVSkT0SjMOYkfrxhhZWP26C2RAR47fI5licJoEbHSt5nVVmUG6u/
9vnrdfzVqaNcCCAFBEtDpEQZv3earEMX2Z0/3orloI8U+gPn+WCSAZQZ/VEWW5oZKza1AWsUxMdU
TwzrQgI8cUni/mv4UO9iVnYbbrO2NtehX62N49WFD4jlcmiY2i2Bm8d03KinrH36+v9XnzaCA6Xj
98tB+PwwTfo8qy3F6ZXdx+ZjF35Pk65bloMvp6OzPGld769EUM1dhBJBajOxA5xGulHAqGGkD6UX
H1W83LniVqAGZQQifF8th4oCu0m+p9HW+f526zJ+tRWkA4H4XqJgzKk6pPsgizI/jx+qjO2cMB83
Euu3nfIPIZeQNo6XumY50LS/hKNzAUPJwXe6jYLf26b9Q74lTSggJ063XBUmjpM7HhU3D4UWGe/E
BvPR2gysiG37idBCy+UQRX6wcwSq/u0UeFnDg3TDyNdP/VnS/kPERYGrFaqzKYaQXGdBWZV7MtV0
r6HpsAcK+YdHarbxwvd2nP0h60L6rihECF8dynkfDQpg9q3dYc0YVggHkIikrtMuBwVhrf0y0frY
xngOI51Ds4nRLVK8tSlYxzAeYNzSmxfsoctn7kMkW/INb01XDEH+uwmBT8cfovp6wMuFVY/QpDTf
y9lIiOZK9p7R+V9pAA2JCvd9Uft8A8Gz5mFWjMsyihO3cDCqK1B2LzvvfQQIzH7xtgSs1xzMCvU+
mSHmHg/zAZ2yqLQyb9d0bda48X4UwaUwd/UQ+759BE1VzKeCU30pvGifNv1zFWwV9t40Oj5tHT0k
Qu+9NC4+DY8yeMxhxRaC6s31x6ctv9VzHSnKp+4il/LRH8Yv5SJoRhJzT0aB71v+OnUqKUKTdJcU
+ID62UsVMRcQ+LVbZeI3Aw8DWG6rVOOLqW+6S9RGF2gSfBvRlob3jm+AZ3++IyfFEJaPst54oNF0
1aUMx3djj+c1p47OfbGZka7Z13JR3dVVLVATvky9UNCDQ51Ce3zjmHj7438KgpjGEeMsu4uGBnlW
6/EHarRbDANvr/4fIiAtrVIoRo74uFbz0XFTeZqJNg8dzup8Dqpuf48J/tACSZxoICxI1CVpVT3k
S9iwKR/Br/J3UCqid7dHeXOr8P9QBCngXakMpLlIh7+bPP+xROeDUOo8MfLok61b+dowVjgzHVal
1/rBZehCEOLJ7/XYPbR4x/WEx3bhJtPs27H9hy5ITXSh9VhNF4+lO9YPmRISHJlbJ/fa563Q1iE6
kXrU2C5M49JJZzwDB3ivx/NJXR5uG2TNvazgDivZG3D4qUsbq0c3En+LRj7FIK2Hj32+PcTaLKzg
juraJ0FVTBfjfIjcNquuN9x+q7y9FnxWZI/gIeQi0tPld9+yCsEgDkzABoPsysdtBHVo/MZrGmwb
nudQlhEdDJ+1X+mNjWNlZf6AUEdtD7KKRl0Uk1+YrP9O+uZYeIO862ggNopaCLyC95qSC/coGprq
oACMYPPr1yvrH3mlT2zodFO3Q8m7xL8wU7/UeCQe0G/ph+Wet8nJQUXb+OJy24XezJww1HUBX13f
kFDOoGUg5FK5/4uOQdtMXnXBDx0B9piaj7RsvkjE933DXd3h1XAjCAJa0D35FzPUl7mGfq6vnuJe
vwPzRP57Zp45aJCu3x5uzcusMAdQMO2XgbbIEFrMr4hL+XHRYbvFXrXmZlaM93gpBAqatJeex79G
mf4iAmWHMuFbZ9TaAFaEB7rzVdN52KcWtL1Q0Ir0RZPjMNkipF/Zz21hkN4Li7Z1K3Xpvf4bpOkf
qkUcZemxrGn1Q8zSjZr3yjg2ntoBpswfFFZKAvXss3gvUMqN6/AhDOP/xzArBrdVQljj0JgQsJzW
HXbz3rhtXs3L1o64Yg0bVl3SYQCZ8ygRl6isT5o2GVijysPigVvuLo+1dUGCwfGDaRzbS8W7v4am
73eQRKPZ7Y+vHEk2lnqOQn+QvDGXEo9xBHt5Oo6f2kB8q5u73jZ8YkOoaT333hhKeXHSBdxWnuge
XVHehZvH1614pnVIe0AbzIWY8J9Q9yX/aBY58w+312fNSa1wpmhGB1jeNBc5pKdrwmwUP0Q11ilp
nwJ/mu60gxXVUd2IuVJLfwGD/jJlNSglf/DFVBFeeavkRddp8XJ7RmvxYJ3h2gMBWFDI5TLMkFcD
62wC5cfizizKRk7PQG3RuW7kJXL8MS+jxf3sBiLIOui3/nV7AishZ+OnAcTWYdpUzcXzK5NDYQis
9qSmgDizLUDISlTY2OlwgYqFH3bNBeViXOD1X2Uc7uI0PFxvSvfN4jr0q2OvmJGd4aAVlxH5YCXV
AyBITyYO7zyHbNh0FS9j0FRUXPxFlHncGLClDUW7Z0rf1fns49r+3ymwwWmhf4RVapnzoVcaMHwm
n8qA6x0ebr7cXqc1U1jxXZrI1SRpm4tLQJc2pawFOpfRPUeD5o4Y6BHeF4GRFenAaDMkt3F9oa78
4ifmRF3z6ZqHdL3cOlpXYs+W/lCEtVET4X004v2YeX4idoFxtqDAa0tlRXZQQ88VYLbygg33fcW6
cxEuX90o2LfVlsjkSuzZ2OmoXVKtoex0gSKz/xWspmWegmr3b/Syyd1tg68NYT3aQB2l0lFMiksY
+4+jN/EcWXXmJPjj9gArRrAR0yNnA+gil+Iyuf5Dkw4/Kz59vv3pJPidvbyRqNsqH2HRQatNOcN+
4vNSVjvH9+bwk0pBv2x2Y5jEFZSdGkC0Rd6EftqBAliORTBBHl20MclQGYDkcqaUDFiRgTe771XO
AIUt5v2kqGRzJqECT4+OCMbY20kTEXaJwrqDLYSeI++vecZZ8sv1w8ph7xs2tk6/K1s9Rd+iVgv1
Y5bliKeluV1q+jfhIN95UP04sTErfBS0HiBKmpR4AB/ClrV5CUWtyYUw3Ozte0n4w6iiUOCHKojW
fiaOaVSX+Y4foimDm2AibjaZ+Qo3jr04pUiKEu8qClvhjXX40JfMafwMhIpN8kSTaO6/+MaDSBD3
uiofHbf8VYlFjlP+PxRdyXadOBT8Is5BSExbeJOfh2fHiePOhuM4iYQQIDSA0Nd3edO96HQ3DzTU
rVu3aigrRUvI83VCzrAB7pL0biyo4TeJRzIR4sZ5Gj7NprIMcap5tUbzNMWloElLaquS4Vgpp/vY
EA9l9DOqsy6YZkT7OkcMDvIBmGyGMc/xHOU4TO8Ij0+ARIsk9uX7Ftm25i/KUURMtLqAeT05FF1F
9rUhHFbtH9S53jzpoKZEt0PGviZas0Bi+TatdGBrK+Owlq+2ngL/leZzuUxHRUfIgFuhzJyy49rz
erQHluthGRtS+/VraG7zK+ma2pAI5dWWbaI4C3jPo6ErhVyGAn2ROhuyJp9iXvyeOeYXxuaLjRxh
d43fpOKVwhjI4M4tmKD3wsXksa5CLZsMcv6uMbCgqb8tMHTJL7VlKfvnbSXkZ22r3aiTlnS2Q1Mh
kZvTNsKXIX5Kuqb9D7ig9Z27Xyu6lZCY41/CCKQv1s0u12GljLkTIrI4AkT2QVS7avZQf5bGrTvy
vTe3bfI057vITFMziiJ8Z2tceSOxmtJfEyIu67lVrMr5nzJl/caPPK+H4ikhQ6bUfZoPef6RJNwR
eUq8pt0vPUVR0sYQu4vXLuJRfuhMRnuDPfA8P9qCzVaczGowp/eVA7r2bVZFtAaaLRl3c1zBvpEb
lKWiH44TtJPFCN3sbBZ3KBFOsL6WeZyFaIjO1/33DoNc0z/gIPL1w56XRRcOBtO/jiBuoCzBcnKn
p1w15dwjuvRI4TkR4kM9I0jqtx8KTLi0UzVX8UFrpH7/Qtwij9cxjRYZU1JvlL3XJBmq6oREiyL+
2/ap8HcsXVwZDmH2wn/HDDut/kNoi1jZvS7SQpQYFTUTQw96191jxrpS3yiWFbmL8Mhbnwqrk/W8
bLlw91LuyepPSbrT6SFu+9b/WLZsT966Di7RpjHg65oc2jLkEMltybar5nk5ykNFcsve5r3y9r00
edLBGiGzU/da5zs1v0NS8qFuEJJA58vc1RlKR41BDocoWkM2BkWZFsuzqau6x1iFohp7AFaBSAdt
apW58Tj6XQ5/JGZ8RoT6LPPkXqfMe/KVJK2Hk8qd1x9BOLvfI2YFfzswbvdwHYeB0P/g1lf338AG
2uSgEGxS8xNZ11g8r2Tr2Y+axDFcJc5BmJVDB5+mH+swBHSNK3hA2QnbH+IuEE4BE7gYve5cAMGV
ELK8YgYsDrLdKdmANId5RaZpYHCHnVoknWJnshkesdsnl1yNX5FRgVdpw7fgl/u83xfNIQxY0+Qz
V51bf5iBdsWbW+ukOpitS3s87tC/lsZAJRqFjvPzZhm5GpcvNdJse+b4CDsv2GX+CGrYsmcPG555
aFYM9yWfGHInDulPTNVrAcZpof0vooY5uXV7zeE/oNDwXJe2VzJQZE0nWEPPSQFJatLg0JT1PzpK
RV+4KFPLmwRpu/O1Kv0y/82UU/PP0uHx/iHFZ9l/ZQ63U3YcHR/isfQJHJH3HOfx3mqYwbmfK5W9
Oy0kn1hoO2ut+xYGTALOTSUSSCUagkns+RnHzTI8gekT8SWtLB0FphH3KfzjvetRo7MR0z/n1ZgZ
mSr4sDaBtNzJ0X0U1bruN4zi4nBvAiLzSiyVnav+QCZB9NVYmOF3jYirLv5MsOhetjYXwm43zgum
zhi9y+qnJfJk/En7QMSTs9NiW5upUK1t34OdfU0go433dB5H8R9sUWr3Tvokry953PhGmjV2hWUn
k8SxeM50WhHVhLUbhu4eIKXvb1FPVcoOA+0NdgQrWJFiZgX1FjJoelxOCAaQc7UODfiarznpkmJk
Zj5z3M6LvqACxLTxj07CTmp43LFTuHywAsE84R5mrF+m65nWE8dNU/O8t1eXLHU2naBp1nZpkILq
zX/1btLkCaclfkubqmVOPsdxyjB4Vs5TPjQdlWY8R3jTaoi3RK/JH+xfqotGZsmaNRG45T8ixnK+
4vXXuW65yZaiOu2+quPbUEJvtDe45xnuHZGLPrRJNzGcnIzk7LBkUJydq6ir/jA5TBqX13rewLm1
snRpnzamhjDwKktWJj89JFhffTqVs5d9B3Y9BeMLOp8lSbfyJVhEn4yNSQFkY4NpwBjOIR9cfsJZ
L/Zf9TgL2tZFv/XrVUneo9BkrsJJf+jyLwfVWm5Z9a2jYd2WxsHGKMAKxYgyjM1Y8BK7fYcyLhTQ
dLJaL42lCVvmq0d9qWagoaDdQ4CINI+N5tW20RM+5u6fhQBV8lsUcImpGipWBQfvBCOeh3LIIdA+
ImDZj+e87Cb9O4RsYfpopjSOGDBNBpKeeJ/G/6ouWz8y/FAiGrGTsC6HkZZFlp0W/GNZtFOZCvYN
6nQyj2eRbLI4Iw92GR86rbi4cZwCc4rmZth3uND7ftYPsu94MG1CFdeIkaE40Kvd8xVduCSR82FK
531+Z5oGKOxrb9JLmoviStDOrOtmqiRbgT29njbVrICOY2y70MGRoA1yXUt+t0qMG4q2oIsnT3Ai
y4ozrpW8PgB0ho4eoFD23TORc2C3oQZQHQ510AP7rGVn+heuEAm1N4JVG6LvlrT8uYWsL14nt4j4
H41wnkdCmJZlYAfHOwkpWFX5PQpYTxbT/BgJYdNHWS6YOWhmliyVb0q+In2kWTdN3GPgqb2ufXDY
piNaz2vSqizB0dIAmOAiPXY8l9l0TH2Z8r+rqfPl+ygGyS5IdcLo+l0mS1Ltp8kp+DifnCxl8puv
9bjzE2fD3m3I3ltk95gAPEx/7a4zbZtlQJ7jeshymFhmbd0nc4WWZ5Fgotj6r/guvOmtgGo482P+
OAGRuT/lOgERN+UK6+D0Etd8FP/GKCY7AcWSFEJ1IhHXEh5UGTg96opqyw4ljqmwnXOEjyF2Yexs
hcPcFcWW5ndh67PpSUHYm3zLJtGrn7sMBDKUCSb8RXEI++AnpBfhwA3LQ5oiFfQlWVS8F6mtNKKl
DL7nt9XHanzgTmI04oCBJU2HOwS6ODqeUwEXBH0VvNb6t2EZysGD3GoCZ8u6mkpvrgZ/GdbWTPgy
80XJjLIISFC4bD0mKRe6OKt+8l4fAWesXlEV+NwM5xwXilq/VXthsvpYU8+Gy17vzE1XtHi1iO3E
SS38qev2jwQmQW2hhwkTz4DX+fpSTU4y12TuK74Pdttw+vEHQnsUMmA9kFnRt/ELCPUHGbvU2sZB
TSOGUxwq5LueBt8DHTRu2mKngIDWAnogoCQj/sTcaItF6Me9/pkBAo5v2ZcDX3oB9qDbehRrvy5D
4zbFIrSXooQR0F1lOMq2uwG+2ZqcfG5pqTEKkrhlfYH7Fo0MHKKa7Nzg96w9ayaa0yCbPMltdT8B
fKwCXwUhBc/ltNn8ZyRa43Om5bL9FZJnakf5Vuv8tIPNKwACB2zVT+u2sv8QSIgRVVPI3lBsZrLp
amnh79NXnxrBf/SlEhEQ7oB8lSR/IxwZ6c/SI0/1pkXK6btH9MH4bbC+y1KoTLYKhVkfTV4NEFuj
uVg0CL1TCeBFtdVV1njkvWflwXX9oGCEPRm78QOS2Ct0HvN1dmPjQrLaJ1UEomDLouZifMHAIEsE
5FcrkhYPWcDNNx2hnPIopvYeN1F2UDCuqs5dbks4/asuLWPd+snvxfuKkyH+pxan/c8VptOIFrRh
nNIfUgw1RkWRZgUiGO42G8edvq+7H+55qSL7R1PP+rmJ2P3z0oaRILf9uJYwXxkaxPF0mj1TaAzr
Db7to9iHZi6gecXLDHM96Lbo+Rz+sKJPUnGJSAHG7TTXeZqWDX47cj0b6PhzSXBXYeThc3GdJS/E
dTyBWh1n8oEpuJQ0o8w4EpERjxwWc6iRAhumZsSgdc6PgG99/Nxij1SotkApMt/Dq7LvzGdWG4Fw
VWRDT3vaTqEPqLv2fujZ1DhwB0v9JNDcslfNsNIwLOeLnnxPyT5aRM6MZaFQTQPQjX8S+AxlCKUx
667y1sAFSFbABbOpvktcHVK3WmCRfLEQm63OU7VgWUkx9/l/6Wbm7DkSheqAQmfuQ1PWq3JPE5tM
9uQNZkYcHNkQlPIoxL6nhz3HsDAUmrnK9X0dYLeg4QTUgw8GjqJUfi6lxUr8GiCc9ptcvAKw8xjO
Sn6hJJorBMdx4xH2u3Us/hzWCoHMzagXOUHSu0lnf2YMbpK+YRuvUISppVAwJZtTIpNf1ZgU/heS
oJI5e+qJG5KnBLFkiHiAWUW6TAhXC5TyvFnT7YfvPSlfMVolt7XRyN2LL1idG853CUsIpptKVuAS
7nWGlCZ2mopxTJJmM1vxt0uGCTUBKhu3twaDnjCQyMAEUZRbW2KnuqV7DEFB3Ej2YQN8G3XlD4jB
q9y9Kp1a7HHyi0dyVGeyfsvbfRZzJR/Gca3gUYYUNcfn49yhKvtKO4+uX9sNFAzNzzRPsZkagk1G
/hRJUkrX6r1cknMh13n/AZGvB8QBcMRYzL7z/nWscmQOw5+n80DM27bV9A/nmPl677FY+r/drOY9
ALgv1tykxXHzo958jN8h1u4QlyRsJOX9mDFnUcgkZC6+IVR+SjFraoVQKOmJ56ioOJ2X/WcVsA8e
Czel2FYBK8t8gzkq41Mb9FK4B8cTzc9l0o10bKz0XX/JORqcNxWXJCAGNa2weVs6QzRPGhQg4/Dk
GCx+EMMGi/D9YSIuy2A+DhrgTM3cGQnPZZkVr0yI2N2ow1EpDsjfRYRBo5DRCAPeSAqnl58zh8Nt
bAkSsVd6hrQYCYLZlAZYVCF7Z52/bagtOnN1LqzgalVXGtX4PMT5GgsE7eYNJxss75uCDB0wagk1
RwHMFW1lTxmBEx9mSHW6LwiCQPMqfZ9zOGpHmDNPtBPNVDPRIRSxQ2lKwf4D3b3acpyUQ9JxnMff
JNU1RnQkwUsyTUhYxvL264wxvpF8wOrHQ4Gam1v2xRixhtd2yd6wB80AGXDnElgOL+W8L0VrgF3R
zQiwb77NwAs9PE5ISEuOOqtPYEq+AGoOnzvO8Xidp2WQN1EwgvH+VWH2Gh/OM2DDztTLqfJZTp6r
L5CN2L3KT+Id8uZurm5p3e2FO+pE9yE5GzLW/X6FK7GQ2dGZ3OXjKYPCvwhn5qnfQSCh+BxneIF2
azHdjQRONS3+uPgBKI3LqV30LJbquIVZUnIuUXbk8hIxggoF0Fh52NQeQvAEda7gRCOXERjSu+8T
dnk6vaU6VDWuqhwU6nInNRg6fkkwjhbMq0Nh+OwCBjRuBfaNmFsK1y3JDoVNV/ExGxCGxTdWz2FC
fVj2SIEqeOU7dFOE9Hd2hUDyuNF9UJi5mEV2hIRFFshw5vguYzPNi0ZfjUmb/Aezh+xUFfZ1y9LQ
tZIOiv7BWPvmbdMbAfzYlBrjTNPdKgwqZJzyblbPsDYq+o9lWpW+FlhE3dJ2CPrARoOX9OIMftcE
mvE0EwxV/rcZYBr87zGaDZayyjhJXreVi7VA29tZpRvIKyQ94e6bOn3xKQrK7jsGI8P8HYOQbvhE
lxH2XSDcF+f+DW7I8CAKjrbfF5Wn9r7McfPVR/StoFE8jvOQhacMNy92V107x5DVhTtN7ceOpoHy
04xSTsa2nj3hH2pL8gqvY45Fb+7wwDhFW0Ru7dlVMsQVHHMmp+x122soQtpgc/BdtMsENh+G78rf
KcwBkAaGGbOJ/QCs3WBEM1NLzakCs1egf7bE+ayHJFJwbzC8RHymQgGE0ilzwC4jqorl5lTPchyG
pGT8BKoBDbcWH4chwKtIQ/0tReHcf2YjDs5vS+LG3TUlKgLxyJKdFm966mr+ZxmQggNtjPLbChM4
0CP1CwiXZP2JxTrtr0DQtHoMiY3zQ/AyfAwrLvKuWeQa6+PuQe/BRIfIOn3kQCjphdNyXz/UkOP+
yTBf3R1qOdT6gPn9RSKadxcMtvioT1beBtAo6hldsb4KP3mOCgceW0qH7mkOexaOBRvLFGVbNSmO
wbK52M0/b/oCxHHd98VHGg18mjIcIn5vv6KGi+3aZaXs0SVcpauuuPnJ6zg5Xh4siL+9WQwwMLLG
Mbt2pPB2TU4k9WnZJhOKyYcO44TLFWvWn2gkPV4L/6LCBduLL0bUGIQcoeSAcTWIfNuQjMx7ix88
giFHlKY81nUS37tuGn7B6wEfavALS+6HhdYFLvossWmjNK2GRtXGgg1DiPXdzkx521A73lMGcwiM
cqGWYJ2frnxkJWuy3LhfxRaqH10cs5+ozYvPPI37fqjTdb0YZbNT5r/C4+RMpnOhdDe2AUe9O8Mp
vEzxRoV4A4+/v45jvuxtt5jsl8l3mBHl3j/AyaGy6D0HNjSmC9S06Cn5EwEQOQk66qfY6YEeN5lv
f2XMWf2qALaLb7QDCrxbF00kKPHZrseJa2kPOu/0h4OD+F1Ndwrs2w3wR9x4rJGUts7Tb3A6ufsU
yn+1Pg0Y4BPoQ60PAzYLKIh6W+YzEiRrc467IBFpeYmgB77PlF0yR7Deat+J9Ipt5wFncyqzQ+eW
6V3le8rPcxxg3jEVM2skYuLNIdv5/mlCul8pK4AF4qoQWT9tfrnVBIbaTcLn/G3ubfF7Spwi2PmW
yZbjDimPfmD9e67Saga/wjFq78hSjU9L6uvkQC0fnofd2rUNLB/oY210/poikjY2KfLqpwswCn3s
DM9+S1LhyBPrCL8Hiw3c9GWVgenKk5iXFwQxT9PFgDJajtiIBTnUe8yfEPBmi6d8xfhjm48qD2jL
mOlVT7vsG3jRyamhkKZeE+kkWGsF6AfYEeYfPoz4nCBaRyQp9UHmd+C1O9kquIgiBQ5+lktLvOfJ
scy4/8fi7M1tg2GtboWB3w7qkJ0dTLVbxHXCyvEn0aWLhzgS9PwcipmhhZHWIh4KUgd6dhTA+1zn
gw3gZcqYHBic4AJrUBALiAfTGNCpWHeR34Ou9OgQVSl5BbzFfabxvoAwRR+zC/tiO44TSvgnm+dJ
ekDi7oTODeyLfBPSVcZLSED9tV224dtDFwBJLoh9+4GcWXAqvF8zdUKDMbd3KzKN/4GPq+V1lamx
F8MXVFJTKWV45MnXqwJrYQZ4k07sAuOMbmjLci1vlOXy2xD46E/ZKLFqS+QiFTjxCiSFrUCmrFEb
W027T3sSDjgE8Gcw7aHmv7bcxfeKFXY5ICbVUEwaYgyrrWnf5ye55WFvl6Tm7FrBmuCBWSyUiwDC
WV4sM/mTQp5dcdpiWb+M3gh0R4oR8L7u/X9EQt7e5svW3+uvVLqz2nDzX2Pwxdclnlt9dLix65al
mZ/aLsLvtlGDK8lTNe0RbKtDdYAbmnTr21bPIkX1MG85ODe1LOAudJQvbMT0doMoyOxJoGV2twe6
m8NSD+Krz5WQX+ByjbgURWXJkQ1L6PHycMs1sEKg38na0e9ci3l92IRjARkxxCxngp7rd8idp1tV
iLx45nTD1tbQW8ijQxWI//kCw5KzVoiGnXgs4q1TCr8bmMl+z7aAeG2jq4789GNN/iKAu/gd+gKG
EaAyRCZvrupNdwTj0adtD5xPWraMlLXTgvm3ezJMrr+Cydy6/7yBI1oTNYD/d8vo8E/5tdSHqYy5
hwuLYbiaXJFrOJqtVkAgJTOFLb/FlH3PmUD3FBbvqXvbknLDpamhjBuuUpc7mvpMaNJCl+fEwTku
VJOVaHUe8CvT/a9GTnW8BxTJlmfk2cHEUBr7Nc8GAht2d56PH13A4XwGWWIIUlfQEW80Ejz3hyLQ
0rUj7uwSDrAadFHNlw4Zj0B7+6WmYM0aQwWaHsgjz59GivMcBfjXwY/bMR8vamTB3/F02PWh+zq8
jhbj+b90rIb/eqA882fQ8J+5wGw4vcWw4LGyOXSxiUtFb8StA2J5oWN4YAwYM7OrLU6AoPI9zMLf
ZhbWd+KqCTV0ncyA5mug7FxgdOjvaIfSt96sTjZwiIJCgUOo3Bo4H15JvycIebGoLhD0Q+2V5Whj
nRzCtv44kjEMxudZEafzYkgeAAS7lVzdyNUfBQHTCwEqYk261IScbIXG7n0GFdIdRzU+fc4LWuuo
q/Ps3srNftstaExMscW6gC9fX6e/mV8z886Qa6BOEN1VACmLoo+wt3PiNOECSg5mcIs6osGKazB1
A25ugDYodNA/CJ/IMUa5MuPIR53kTDL+GaatGv+MY0/tcRinvSVdnb8Mdhxpk/TjPH3byGCK87Bt
hXzsFnTIzwlaFeISvOmKy1Kgcm2zmO5lq1zqbmlqhuWSCegNkFiCN/e4y6ycLyP1kd2ZzuI/aco6
kweY5GTpA01WWWK1cIgFrC/VePAcad8P3QDYAhfbZOjlcchB9p+BR4q+5VmODJqkn+xzNWzDJ0H9
Vl330Fna9jOUK0D9uwiPMLIBiQqRQ4GjsiN1fbOA4er7OlY9pgvKWshxO/d79LVpWZaX8eyhmlt+
Z6Ss9Rk8Mom/5iCxeOxe673RprIPPe4heLkZ0/3q0a+4pWAaENwaPa6LFS6WyxHD1EKinlxqTN7I
Hl061xIuuh1NmmmZBpzLmLOc/7k+m1199pvy5r2qxGD1++4ZbAlvIccIwfbgVJpqCeV1jWKI/jWi
wtSqQGcAplUK0WX7dtzKeSxh/9OzhXqE0u5JH27brCby1OekIq1fIBX6o3xNykcU2gMAfVWB2C72
BOFziAq3q27ydEzEDfKRpMYgDNizVg4TCvUKqLo8ANGo7ODCl+QdVS9/01lnwmFTNfi7ou4YrnRO
BIjgjNDpvqACioJUDAk7ZEtlzaWOpn6GT0Esz90a7VOGNS+OedA7mEueJqz16I2AYPSI2W7Q7scs
JVrA+djatbD+QlQ5zM8T9O6uqWg9v6HcD7cykuUP7gL2ntZwbX4ZdYH6XDmnoc6ddqpvKywFPVQt
JHdYL3BpbGY5iORoRlcC0a/BvQ1AsvCAQBpGgYyzqUqQM0oV+8rwyviBIxbuOn8h6nsR0btqVZnr
VyCurjuOmSnHd+8qh6u06opXqF+yZzsnih7VXJYZ0ih0Xy/iRNDYw/1r5fQg0S4OOM2ETW9+yobx
1cZ+voNUQo230Zamv9ZLB+Zjy8duu0DGSabWYt5gpS1UC349kspktoE1MZQzwDZZPEAsgl0xjqDE
D4CoCtCqLKg8yqLg6tH1FYQi65riKtS8hzWs5TSbmy9GabjTHMHljcInk0fm4Od7MAxOWEc+STJd
Cgp9yn2U0ryCv6z+7VLVD8OaKmSshD5Nn+VQFj8xgq+HtwoNqr8SHlGPqxbInF+wi9PHhMBm0zYa
PwQEQJfZ7xHdhgq6pp3Gh2k0OFbLLmh7HmHQ4MEw9Fv1rrRh8ddUdoiMbLHM+VS2W2Z5PGbG8duI
fNt+Pm59Mk432JdLfqhLnZR3Weq8+otKcq1ve0odQMXmcMahf8z8KzQNQr25soTUY4JiB2bOe59n
GKXt67cpHWv9iM5v+CVMssaTTQoefuidbMPvoR5VCnJ6KRPIwuBMVxHbpmNWvRmNqFrVVhkhH8Um
pxvQ3+bOYKwQx5cVoUzKwxi7ZUUHt2Z9vAX0fAu4InmP5mbYxEYvG+y85juUNMi4iKwU/ckOdMnu
upRu9BwQ/IN4YHRjxHlRFcBfttmCNnquegmCAV32I9tSww8KVPYPzwkv79CEpfwAo7b1vVjW8hMn
UgaAa6rEHa3Bw7Vpot0dtAYjEpjy6WhRr3ZHVCG6vksC0jrPAmIYO7erryQ0cJB9qOXJ6tLHA8zj
jX+oFpgI9Y0BCusfJs8XedQm4eaYI+XNPW+grfnHiMIxuSVd/8UazqChXpewhPsk2/RTD1HWB4a9
0qqdtw1669Uy50BLx5Ved9pFd6eUj+Ujbiv808KXWEgRiPCRhX28DbqM3dGPnXlJ2VBfs1CN1YHK
lNCWTZ3cn5np5h8Rb6VvN83FQVML/jgBzvtNAZovJELM/9FjVc6XgIpaHWFlbj7GamPfIQwxD5DV
1v9qwt13mMcWLxramddRjVMCqZdJ3wsJ7Avmdoh/UN2hu4CqTjxvShfPDKX4v07JiYMDH/Xb3vd1
9Vei6qbnZcpL0qKtiEIcdDP/s007aEiv4U2iJ1NuXyT69BTRf/4DlS1AG1JKtsM8pKgwVuh17ipA
ihNfoGS4ICs8omERbDGn9LRlYV5upazsSkED12V5qXq2HQmatKFFY2eZcbBENK5SIC9UXLsaTnBR
sm+uYvtPXmO/fel5+cGpFS0CLZ09I7hLDrBeX7btULMwvFT70r3gSE3u16KTnwojSnfMBbCsbuNp
B30wuno7+v13OgUqO6jUSnp1szXrlfvSy0uIA7QkPbJ1vJ63HyCs2dEROjPwzN6nP32PA1PIUH66
lRlywvQ2qpYhUoBrwMQ8XlJGp7QlIBHrA0s1JBoccnr0QVYOFIA+C3tDufVFBjOkGx67mvKixYqr
oH4RQR8pnBLRCgYn8pT3vVmPHOAPXkylmvOToZOX13F1/YOwcAc98UQhHBQMLBh+YeJ+iDrj+3Eo
+oGjeV/E/ALOan6DhpCC3d78mMImc9jimfjJPOjtCwOCc4QcT1Uol0iC5Oy2UgX8Vma4NeZH15Xi
2dYrX1s8mEibNIUCmumN/xkAp5IzkLVaHuZiyrbDzoKiB8jT+lf0suUt09UkntBERsah6RfanSCM
gmtrKLWfL34AEOSRdCD2F2CZqnbiuymx8LKu3p/G7cvOEXR6ecl0Ctk4l4K+qHxdr7BLJt8zS7Lt
KGyCXgLUKikqLmvGllImhoZarx7qEbZrjbecywvYT57esbLYxlYhye/H/xyd23KcyBJFv4gI7gWv
0HdJLetqSy+E5ZGguBVQQAFff1afp4mJ8dhyN1Rl7lx7JyejYA6/ldShiFIt4vFS/uVrRs0WNsGr
9jJRaHRK8NC1Vsve75t+ufN6s5iUMUHspI1sg4fRdkWCH3458ZWifrGE5bE0SAizlQs6CYQAP2k2
OVi3QakwNLm0kLcFH9TtDK+PE1wI91Zvtc4u3zxTvRIKUf/XiqF4quze37stwnfaLzF/X1WRv7Y0
1rAbh9K80Sy0Q5rJjZGoVZXVD9Wxjs4jpNuw6wa3PC5xI76lHUX1iY27es8rnNF+kPupd1nDarV9
XDu6S1xuTOp/lxBSp2HytrPrJj/rzOdgtSNOoUuVGS+6IBYGD9ptqn9WGPeaiZTNCYPaaY1JVsnt
oSnErJNVh8W8Q0bk2/GGLb6PAs87NvGy7oOipEwuTB4WiR/r7lrlgvmakNPvyRtoHNrAel4yYb+u
Jqwusmjjd99BZ6LA9te9yLLBpGYdvGdZVZSKXQvQB+0VRlfSZdyvJquF+1mV2Wrlh6Z0qviU595s
PU05hGraVCSU07Wjth4CbQAgw0ZK1rty585HxBdaLu11LIoJGSj3O44wZ7oHDAOnCWQ0/HV0hSpI
V+ulveqZ5ckpCuu7uY0FE9pWqE+Ted45YDxYcD9CKSWu4g3QQCXezsBZ3DVl0EHUNIG8R3zv/k23
CPvMasXHVjJuQXntiuawOgFjrDCqs4gV0ghFR1ZAVH/IeAyitLK76m1AU7jFIzGITjRbkfwXhOjg
rguEFKlv8Z6QEVTyl2gbRnQHmUHBnO2cppHOT3jbD4dbVz6vQWuHOz+LSnPPgKkZjjNkZTKEZG0e
Aa0nec7WQc8P2ipyDy7YwXXpO7759ggIuqz9Mn5GlV5/F/2C64Zn3c0OfjxXP62cTJhYg5xe9Ooq
cSjmUsY8HVb+VFein080ddrdkWwweadJ14ZclKye1K5DDJugzdn7SvzZEh8iVEkIQ7YWJ2LipMgQ
i79iPqNqV6+bIQOhgZVy6rK5RrNuXqbMF3+8mQjdJKfErlOI8GA4TJ3ho2XDTNymCE3eTzSjhaMz
hOu/eM2n39Jeyn/ksLg92FRLU9Dl2XxpsnJuD92onYU1IvWNGZJA1lcACy91RNCLU469+sk3Vqip
W13E5W4iqGbms7qbo7j9PXhaxCrxVnuc/xW8GOtBKCsUpxsacbcI5kgq4we3yAmF6a1z8G9xi7Q2
pakuk5fF8OLCfcqUcO86xV4tj0ycve8zhTctxOrk335ohs32mPozLYeUiwvRCwFKN16yojMuuTYt
WRyZdghK86UofXJ/IRTCvg/Mryze2q9xrJDvrHjyZ8Yu/vjpwbb5x459NvRDdRPuZ0sE+2jbfrbA
OEw52Z8ozjdlq97hnbbOtMdg/NNguBwZ37lXqP3wE365E4eBgcDLbC3uJ8+A/xjYffGu3SCbwQo0
miQVLcQQp/D4Wzv28Mcd7bXd1Qz7d6OoUWI8sENWdFbZfo4d6JvBxi+ThrqoAaVN5Xyqohyma5fR
NSLbsKg+jd3N7KOOPxpxN/S+qq1bXzbB0cpxyje5Bs78xwKpPKKdL0wu3fWeNTLdXRkEt/ag8dVf
tYzFd0XUw+cwojcmTsigO1mlGqa07i2H2FAmsIcCAOeN/PlpOLi2260nIFX/A4dIRagf+MpIibij
hiPVBqlbtrumLx02g1ZT4PC5rQFXXpOPX+7iA4Ku9poN6eQ22xMN0nCnEYLvgvV25OOP3c3MTMG8
IrXL6xEtfO57/VytjryD5Bmi1NJ9rfa4tSkHwxiDxewy52yDjtRTsLEiNRPhyX2n8z2fsuzSdhgH
nlCl/B/b64JwR28To047QXdyWtcb9u6EfTIx/hL8CZYi/DaEebxqd5k+cF3I6w3hMEnjtf3BIJkt
jCJd52/tQHiSGxv/UrXo0szZOLr6Kjg1HTDDUg8ZdcVEyVeXq3cJyli/czBvHhHFIjvmiBJnBviG
OS+01AqkKZ134wGq7DJrKrmqxEqYRMRZ+61BxsZEjz2s1tzZaOitfxsTQG11TeIXrfryZzucHsSY
1VecLBnnvBUO36SGyPYLDEUPyQa9X6YZf9rDmulsb9WldZiqyNn1UUjoPNBtfMR7gcoglfZfY9kg
amb4CYZEA8XsB6dRzGYoG7I0q/jdl7XHo9GtFVVD53XT/UwKY5sEWzHMqdMQYp1W3HaM2YUcXxF4
y7+hAybPWAttfozt9jJ1PVIC59+1iojctdqNo3/MVwTBkpnRvqvr8U26lborZJv9ikEiXi2gNx48
u2sOE+zio9XWjGissTyZztVEWIThVx/f5OosXKCQ2nm5l57LcbcW1XiKItwMpIMvApoGN8yJV9Z4
d/k0ON92S6+RDJw77b7wXATJEe6craMDOqkTViwSW010pnjVzT7ktdNJZQXzf761wUCEPZnwkTVM
H6bPHTddJ25Qh/aa+2eu97aKfFKRx+UUsHrOQhfMKycljsHdz9Tg/wIxWt8xF5bHnriyitIWmc+k
WJaY1Nkk7w3JXPUQLfiq9FtZ+zLYW8at2XofWvk3o5T8x5e1/VxkNNxXuhJeqaifORWKkIaUKE7z
xX3qHGev9/9wv/vluedv9gYKWP7ps7V6IhC+s466XsKvOqKPZbuvjaQZN9G/pcFGc1iCqfwazUoI
HYOuB0fZsjhIa0HnXjYMk7s8WLyzNJw7ScyxlG6rUadhcu1HormnIRXN0p80aFqNQ1bl9q6OqKHP
msjLi1rq6M6GYXkrAuxwU9/IAYflUhTMumv7z6xBPDrPuHttmunOs1f1BjdTfxRVMP+qdYfciM/q
BK9x2x/FfAZgc1KYtCoiZoZpjO8zx4uyo2Jy3UN0NzbYVGTzmRbAoQ3tTpW1KZiwdnnfR8Y2fku7
TKay7+yKqoh3y2TQDbJZ8ewZjtExmsoHRnvWlxyMvuHlo/vAwR7t+sDrz7qxNic1y1j9KLfI/xub
qN67IeU4/RiKseGmQGIQ+hRDLx4Qaq0LshSsC/NxyyVFoe0/hi1HF2xy24/3WxxrYOQ1Q/lWBOBE
ZxcLFIcXSucrZfaogUJi4IotK6PokldUS4zPpmmXh+P2H0FmgFHhpvyU7cbh79kJ6Yb54MxDbRfi
0c5aIDiGIcgsHtVDlQSTUOXR6uEM70bBiBRknmmha7HgFCPTOJLI4AXhU980vYe7A0+OPXrGP9V+
rxuqBjm0y2FUvLO4MgMTXPpZbU+b57lPHjrIgTzqoNivLTx6slKm3bwUqkQ9JcjpngYjH/70/eix
QYgNrs5vTUGZ8RMKpi8We1eJ/4vd8ZWadbmPVjpy7HuoVh7tVX2QwrNQSlo+X3+bzVuAIg14g91r
TOvMcr78NWYxZhFaH/3/rS6ekDyYk03XwezFqfM37qn4XcoVlw3DMWWJIg2q8gYece564wM8Fdoj
DPskcVfpKNoLncvoFWy50L82w9h8IUhpgYSRvemo/kQluyHtm56vTcxm/uUWWfNSIDs+icZWu6aJ
1XNNlGeK6yJXJ/r+mUD+KPiyq2527gLhj8XbgtHiDXlchPtm6+mpJysO3DNx4w6eP0QztVAD5Fnh
XHw5juGZY3nG1Wg6tsDbCYZZZ9mSalXiGXdg7T0GG5dPsx9MtewcyCrW5Bb99BTmwLZEu5SPy7B0
DxgeuPAyoGgutyJSeyQwb3iCXxCVh8WgyuJ7ZzNWtidaVjnlI2UuFVS5GRrlOEPYTFvktjhRfP51
qmGznF021e50bCp/k9g2J1MdrZlG8DQxmXCZq5bQFb1ydJ5aVHRluuVbMx6AzBQWn76N96Fb9jZv
vGOfpR+2T/z4KMzjBr6dFK3ND5C57LYQ2o/+BJtDA610zfh/HkQRcSbb2WesLFrMZtmuurX0xRpj
81UOEsKHZNKVWCFYDEmOBr8E0NgV8inqPG5ze+mmR8xk64QQQg7bsYtxEiWO8HBrgxeE33lhM6EI
VDHchXP0f5YEQ1QatBO/OYzEHO8GjwyBZLB5kvcxnrUeJKTKIkZzbgt8SLPdJV69Shg90Io3zIY1
SjT1pWL4y6d3Fzqt+Ef2Sn2iSO0fHWu2mB7d3uKWYtc++RZb0/dW6E173eHROFS5h+FVcBVml6Kw
zQFggemaFblP2rjeo2SoeJBrxaPiON12BScb7jhh83NbMTXZ1coekf8H4NjU7qz6MLPK/Ihk5B5W
5PJrGKEyexNHTi2gNh/7wjMWY7GZsfNLPfEbX/QS1a+YwcmJ2bYyKE4FX88rttHoqvuAqVoDynO/
BLF6FabU16mbSuC5zOfb8Fo+BqtmZpww8hx3GRgX9R/3WslptpDkb0chew6oru8lk8HfCjnoVwQT
C6NJQXjW7KbxQBnRc8k+Ln4LMoofnDxwP7zSyd/jEdqG+pcvu6iD4mPhib9HUlg+Z54AZ+fO8wgu
yvgLOwpPOkuTpXS/oqBYL+4Qo/mB10Ht9pNiNoBc57zrLMK+X/nqFw9VdGfqTL5IXEzHeOuZ6Uxu
hyWTeTqD2m7C3pkyvw9+CO9s4FbnMr7v8tw6ko+x/IbOoDSb3ehjtem4kkJ1THV4HpwvS4/MQTNv
Hj/12MUXU3jho5hkc1L5kj0iM8f3MGLBr2aKG0oW7EolSvRgHbrGly/jEDWPg9Vlxwo/189I6riA
DJHDXpSI7g1eyRZewIYl0h5bcjETL/8id+BZqlocVHszsqmEGUmeNkxpDviGq+rD991RP2t7RDrC
LVSfnHDKQAvBcBNdRN6088cmgDqo6jzaK/w53wGzdnBOjFeHFtcB73m1/WrAb6813XBKy8qrrTyX
ndUyDupvXF0QB8NQn4mjbI9RKGGHNAuaehss7tRZbv7hjvVtdOPdii/DHJ+moGDpA3xkfmfnWv+1
ZKQaUCHbfgwwTh2tCnPDzpnXqvzrh+V4rnLWO6K0UKRyGQEDpoGHTeBQI3O9z82CVTyqQjfxpIO/
ccDLG19QCzbn2YncxeOk6agvEZPoGV21EcDd+HU5J3gpi3mv7cmJGX31Xv1Rlp5hkh2GWNpEuMbq
UCmWOR/Uisk1bYag+guDyorMiMBwvQujYvptMRAV15sgw+Ec95HY0c2P3l6M8xKx/hbQxZkXzbSP
WzD+6Y01LKewCJHRQxxnSWkNWJC3Skpxiq1C4nmNo6K+6iag8PfDiFinbbghoLmYovlMcnxpn0am
05cKO8WTCvtgZgo+bBzOThT9V4a0ZqSZV5QKVV/m2WmiNUYbz0Lw7aC0wYZabLwP4Ov+f1aVx/K6
iSaL984UeFxSMbxtAuvd0wj1RPo/yMAOGlwvofkShoHFrtF1jmsAKmI4zLeiAPbS8BkT1oCINVPi
eQmuBWcntibCRT3P5pubcZ7vmQA472IN6KBKSBCLFjIrWdip49clam06UhoUbAar/x62mHaZH+Hu
PLYtIRm99g3e/bWis/DnLttHVYnRbqsWv0HkiG1gVC+yspemIPvHbGwngl0LEMWhtOd0FYV+pTws
liPUq3fM1w6n2opE8cjpwyKENhcZywCVzeNm8gVZLQeSLxjOlGW9Q+EfBrzNqmBnXz5hWoriurxj
cMxEp4WAFgnrgMPTvPU3sdO5tS09REOqbOP1qUdiwLcVDVX0WKzxVu/6RYyPK/DxNex6dz32GkFz
7iH1ORuXrNm7HS66dDIDbHreORmUE7/1A9IgveHm4qpvSPmzsKdJdgy68xDyvPdrnkqqImeP7Eba
NsBH+206lOeOOv6THS79ycT++BNFc8fxArz7t8cSFT65qmu+m2xaP7AANN3RXz3FtrW+7qbrkLe4
l4pa7GJX6AczGryRRUbvba2lL/I0L2ubA8bjVThw0C0oTYiaZ0pU5X+1rAz8D9cJMz4u6ZgPuhq6
6xSxIXSOHDYDL1w3HLfIEn6qbV0Ff6B0Ai/cqVD2qkbuGIuba3LtCZhsvXrpP0ZV6BHfiOf4xxwb
knzHssCYXV4UZ0rrPACV1UN+D22BFMh3MC23HQWN16QR/uefEfYkOylSN59F3If9jWIZGptvUk1Y
KkU2eT+zO1dvfe+i1ultU3fZRvS1m7CZQHD3FaN1dgpXRFjmxuqTjDymVlNclYcNH/vUUlZXTObX
Msx+L22jo2Dn1pF7iBt/fQiHubbfAX5D/z9Mra7OdgCkZnm1ysoE30TDzFxAdIQ4bZNGWJ6g9GRp
YdKsGCmhXaqwP5DjENsXOEIpD2iKOTPAxb4xPFunfuhohXnEse70O1Vk+mIHLvdqFrnec70Se5Bg
+Oh5TIhDPJY1qmrkVuUfnn4UcBe7/gfO19sr7UTck1rW/X83Ivq5IXGT1TMMqmGKGx9Q3CHyE/hj
iIlHjduJlZ2RNso5Df66iJ1jQeOm2M1gzlTDGe7Tva3hnktubt20t/0y2DsMIOun9kZzVynO+cm+
W8m6/QsHXqtdBSsdXXFiRvVO4X9k11hTTcVzDNjcc+ZmyMBF5EPWtTUQG4EImMN3+Gn5s2LYlXuu
jO4hnle3OSiJOzEZhpkvKMbw/m5IaMGNJPmmO7Tye2MohZjBYh86NaXlyGc5x1H5Go+l018rdF8Q
F/7lKtiLc++HFqKKlxeVQjqhWE5BXOZrRoJB+M9MNaXA3EKA9DJqYmbbZYi0AAxw4c/faETiCHaV
XVrqIvBlrjsCQvR3sCjCGbpg0P2x4J5lmAhnou9UycvGQIq+WiXIpTSOfTlW+7nB7fk6Wh27jfCr
wz8lW9OG/u0SNc6S7y1v1N0X9SZiasJyPvxvXPIecqNy8kq/lBiK9D16EZrvKqKwvO/hamZcJp6e
X6Bnt3A3C3q7XQ2yMaTcT8v8K9+6mD6BSWD3PoFdPDuOqsP9pEu5HKegmx8D3yXBm0iCzq3TkKHQ
cOfYAsKG0Zuk13fgRPc9Zk+Gvp32fpFAsZ4htjvoVlzrF1fVcBTD2vVHO9qcNw7iofmwiU+Z0zpE
6joLH87pTBJEU1L1iFXcrfTqHe9vlQ+fMSDOaeSCzU7txCZJ/JjsRLlyMmgQOs3+uvJptXwaqd6b
zyJUo7ovWGA3fSPQ+eGnCgZVIFvU6qtlnB7uNq2n8qnFn8moR4VbfqwDZatr0dgzYh8JceHywVs9
CT8l4xerxkhAyPhdEPpkvmo5QskmbtvL9k/RorD/QsNc7UPhemsAqxx0FpWaP0RHZlmCsYkvjMZ5
ZTtzVD87oVNvzi4IsUSfm5hBxlNZSYdFpcZn4uFznbcXl2GU+Es3tPgjGqwCVuLyqKY8IN2lbf0V
LvrWeaQmI3tsTWWP+kFagdf5J/aReETIwI8OPz5ST5AxyeJYvXUvpfBONv6U7iviLdF3JdEFPnMh
hjIfxFm5qPNupInxadlu2jRJ7RtDQEveTvWvLsRte0ZZDJrruC5B5OxLCxZXAsx8qAIEOl3zYKvO
WRwxKmdKFv/UWPHCewNZRfCK1Y/G++yYzd16yHnz/Wyv+j4+LHkfZpfZd0YCOxiUFPfWOOrie4MP
cFe+bUr4jxzzdAN8ADzXvI3klZXvYvDc6HdJeoSXJTLjeHx38zYsp31VudvIqFOzctKcCWNwV30q
PTkNJdpeFQXWvjdh7WTPsiiNg8POqdvugdAZfB63Z2c0x5zs3UKUrA61TbFnwUGZn9aezKxot3T4
lZOI7gpqe1C9f6icZttSttP6HfddE0S2jYd/WeP3YXaLj3XLRXkXj5TxpHFQM3fHeu55wmdEH30u
W71YZPC2S/Z2Y7OcPfEPRf7slw7zhV02+C3qg237o7i4YsLOnQxgAOPbAKI0npjIo5pnRln+b9tM
IBj5Skw+q8vcuNkvjCjHF4hr0T51/TB6dxBjrERlzL5Wh8JyI/nEZ7L9wsLmy32GeXE9lMzynoNV
BDKVTYXFkkgHj5iTQVMSOzVjOmb/cX7qkHTNIQtEhdIcLPGpWawRKIWcJQcPWzc2v4XhB6cYbG0n
PjPVyIujjmKTwcIjjF3DGlXqOniEPz24ulrrkw1/tD0aWSg17JxAqHwva5IvTjKUGX/1eYnn7hfU
W9nxmDu36fW8bluW+Ciq/AuUsvY5rK0hWKtjK3z888QXNAyI0FYYR3JeB448hmOgdcQlGNIQ73UL
msQ/RhU6A/6ywe3Gk5m6uHoI4s6EQE7NMIh01qHc7uc2WzYLTdlmlpqFN22K0TTwqVg9dLaWnVnH
nD2+392GbxQH8ZyJh6FrmBO1Eg6Pp6qHeFpjh7IZA/8LjpFBJK6lAPWZyi2/THvbpUdIzfYgenj0
RAth1CGbFvvRZty57WMMJ9RLg/fYDpW3nu1G4ClfJlcy2/JmJouOFdt/3TYboAmk10bJitZW7mXT
49oMiTlJVDDmbyUvHQmV4fBsEXb216HW4tQpbSBaMVX9vh1mrse15qJNB70yYiv7sTh6yvWdPVkC
qHeEHcjqmk3khx8c5dPGOSwZOfiiLl8Y8cBFB7FnQqxsc/27XNsJ9MUgmyTFNNAZsSSNkR13ofuP
rny615kgBmFdHMRcUXfxe95Ci6ZxsUCObtvi28lU5N1zH8RQhzE5WpSXjUEU68Ohcbhcs2IvC1wW
hJVCXOGkx/5XzszfbwFrW1pXg/W3t2rALOMr62+0bJO8OExUNvLPJdYNbGfEuc/EiIG1keaw3ppm
E7c2TviVIYgfyxtkwMQkS0pyRd8ImsLf29qlM59yq7NPNdrTy+1cvFs1i1ST3AbXfGYkpM5hndMh
UjFgUYuDwHeSjMn+G7Pw5qqgFKp9NZluQEHvaqKZBpf/m5zMHWxWcBXSRqACruXoa4sgqecpP8tR
bdelgmhMDEBPDNLJSgmclYut1d/QqkabvQ/GHpcHHYyCdYrTpOM9Q7ZCH03JLVgfDZ7guMO97qBc
VcSZDPE5CLZIdtSXrcye7NXt5ZhOK0j7YaMVqRfmrOM6HpE1KvsQDYE2H1kf5t5FM4CdD0W8mJjC
Z5rlZYwb/G8VejQjyab9JmTKAyPAVHafFYv4YIOd9UVRxmcyc4fUu7XHEsks/VYxS+NSNGXZQuOx
bkTS8YBpazj6ISj4pfasSL51Sx8zR4tajFq9NRXmjBmYZ6Igi+pcGIpakDZ4iMS3S/0HPZGi2t+o
ck9SOGTOddwxzo5ehFvFkFahrptSuds8A6XgS5vt3s7rtNlsJ2KfadEuLuHDACfMyaCIij/sJ5mK
hyy8TWH3lVYxQ6bIQWbGLAIlXVT0dD5uJxpjpAhz8jycvN4TKtK0vW9iChX0DItzwh3ml2Y9gWcN
1SEQfeSgNk8KD60w0hme5wpPRr26VGiGMca1AxWqdrPKhSQNbIYr61cbLAISlm4tMDnzPNA9qiX8
Amb5DeQU4Fz2gccS0RGZl8h8C6c7CbX5DjRe6KuaFrMc4jpqzIuh9b1vy3zTqehLnBiSWKM4qdy5
13dE+2CmazI7Go8iHC39O/d7PgIYWt8DMPa8QF8Kb8IgMY/NRvnMWwwCVFnd8mkWIJG7rJfuui94
HtvXqKZG20u4HAwNvuX/wcXBBye2toaZCx0IviYebfUxLmV4r0NXzsfWMloexwk9/pGjR9tLuo31
inEWfKGBKPbj8OBI97bZ3J7y/9YxC+WZX21Y6zORxXHPg6M6xq6Fco8+CX3jhwbN+LEilFmm/Sse
+Yzy+2MbCK4CrxGtc5L9Wm1vdqnWLZ1HKwywwxRWFnM/+Yrd5nk3X7DhrPZlg7R898dBFqmOESFO
NWbhiNQjtiF5+TT9Qe2k5xgaK2ixp5ZdfdhcNS/Hte47nDpz/DK0DuO8CQ2tJDWLCS1pSUX/mwGr
/7NFQKSpDucNI2I/31ycLqOPNQvXj8YYEl9Q+uDbipv0Jiq/jXbulvstXlQZyb/oeO5TuBRivL9p
UBpVXg2w5EQMb2fMmd4RT6/1jc3OOfcknZoHwiMwe2sFHKrdDakRTgg9s6xAqktvatTBZyp/0WUO
XR3UuWmv2ahUS91U4+yKRSu4VKeFiglKmvp0GjRKCRpuSPIV3fQtpodD8AGdFd8kyiNfToyf3Jx5
t93gI1PwEonIPAA11CWutIHu8Y+mI8KZgbqYJ9vYUtn2S8N/5L4t5zTvVHfFiazeHStYX1ordD5L
K3D/iQCt7dsKZTyfS/p3fH/YxSvzlZmackSNhHwdb8ErcoefMIaprR1at3WA0jlVFrp3IkFxj0uB
rofGZu6CzWoepSUwkC52VHlHl9AxeBY2I4GaBrafoRjf9sv5pCydp8bP7X1ZueFv3NeEdDJYZJVu
Jpv4UDAqcBMaVQ7Ckpr/FW1yPgXlJr/XSKonQezQAxGl649VUhexnhDxMZ1vBrikyH1SCNyxykiG
JPLlIdqC7dnpe+vbKyyWei4qiJ9yqMa3cKo58pmP5/shD91/BdPlLeGnvk1HSX+43xhb04FwC1L2
yvLUuYUm+qDP93blcTF2W66fYjfzHge8KHcSdyDaYVkz5ZXd6Da7kFTNXzeNFnDF9W0krZE5ebzA
Rno58o3VQgwSC5XX7yHv93hG/mIEPJL9A1dRRlcVhnS3lQ6ic6UUcH/Z2s8Ttqp1TzDirZTBtSvT
tsnIcHAIsSQAxfwxmkULUCOknIFZFuHC01QXb57nlAvGF4kGVxc2hvY2D978jrSHxO9y+4/Xq8k9
gO6tU0J2MDQvQXXBru+nXiajw/iwG7rsUfJ/7LOlhZ7m93V5+AKWql/4+ZdPf9DVewE0yrB+CxaK
kiGyibdZBpIjT0qWwt9RFarhLptyfryQVJ/oEDaTsW6lAkJhC5f9omKG8iix1TOfJuaWLra8N0KE
5l3uN2AYuggr9z+lbkP5jVjBA+GJJSCPuPkaPUIHnslroAchqXD1LCJy6/hgo8qTLrPx6by7WJPZ
2JB3TQQ7G9RXsB+M/ORnueMjjZWsjuNaVSUKO13IFVPIEnAcq+7ZHomESjVRsPemXGN3vwmWouzl
6Nk2ZzIcADr97dyv3aHpDr7ph/ZXORKYeiE6MZ9QRbhSAHkianfbW2W9m9mAdsvmK1FFw00QzRrR
XGYxyZoHHObRKwyW7QHdKJOf9AYYRCYrGRPUseBxae/Z+tpAWZKmho7ipfysmfkP8VUsx7ZnyZCg
M7cyZz6a2WcinuRh0/2fB2T6FiU+Y1znrzVRUuyDSpjxtDL+xc8yu014AFgOXmC3g+JgJMl+B+Sc
vKeT1FCX7wP+oWU+NlE/0KqFrvczscrhKQjDTO0A26LiMpsoH5+tMi/PoQkYsTGoNl8ur2yc9BC+
T1vklg8DEcn/8Z/bdTc4N56tBzzgYZhxBCYYh6v6FzShzF6Zj2Hz5be06idDCog4wqeyf40ep4RM
LL2QyMOlhiDIaq2P2Uhi0Y70G+uLJGDsU04bmc+AYE17Y5a1tvmjXTS4smcsDp+tT7PBFyYxjZtx
Ebj9I5gKThfwORh9at+wgg5HfxyBM8kCUflujlgSCZLZQif57KpvzxMBCoBvMBPBjkRdR7xFbcBw
CLLlLSRZ+JBj9Mz3mLWxdqsMy8KRaEecAXXGnUvdFf8S+CeIoUWlpIB1jHtih287HeOK8KZbVcK3
VKHuXt2qh41Yw9p6ps7MxKUBi/TOYZTTT7dKS3VpJoE3M88yrpSkkm5IDtBU9zWf8WCvH8TqxSdy
XFbC4nhlca2PNsFVCl8Bbg9VFw8D6gxCrI5C515uPcKqPUKPMJvC5Aa8GTA+6EWHxmSRCLAmYm2Q
1TNQstcFueEYjXlrg/Hi/dtnYT6+CkKFUj1kfUcOcM1XGDdx8F64uvxqNgZ2RkV1dKxY4000Weg3
L/0k61flazP9y5vV6/9CedGFDZjvdML1dPPqZHoZjxvmbvUYIX2qe3I7p/uBed0e91QjjqYXN35h
dDuXZN82fELkrhkZNSVWeEiFOdhP/JL/cXQmy3HjWhD9IkaAIAmC25qrNFuyJWvDsGw15xEEp69/
h2/VER3dHlRF8CJv5slmX4w2fp/0qq/dulkROpBFJ3ZWnr4UyRSw6ZT92r9C1030iQR3l8M4rbBO
DcmwZjvfLubZ4JXjLcAPh8GBb9g5mCcC8nXLSp6lt2RlY1PR/9m6Ay8a9xRmABg93h7XJXqH7fPl
77wSbL922KNZhgGjPKP3ts/aZFN9v2ns815nJLT3xIsD/ZRr2L6nEA1kOMVj6/5S7pKfc+k17j1+
IY3sX1WMx7QJmuKEeYXGEjdAQf6L9YGRmOSKeuY+XG7pC5HXN93qCbmaRstRPKdisWflCUSFxquK
7IjEVTt3M5bxOxe9+XkxdVD/M1M9RQclgqT+7aQTORRti+AKUZbveD0OdX0OiERm93Db2NDAFWo+
uzQWV5xK2FdYWBbevnUatzstxsUepPErFgcWzdgeV2nbh8Rs3sc0M13/7E8F23kSfhH5v0anb0mA
hE9uAffYccEf6F854f3/dCcVHljiIFCX51lgh+fmhIe/6LEhrnNxRi0GWbFLUi/5hTE0H88RcZ4t
RxrW5lIFSdvB/vNUr/5JBi44oFXvvpEh8N+wSDB5cY1LvMfAgcC1ZyNCWDdqierdjcaa8ZRnK3a3
JjQiv7aZ77C683KCAQnf9pE4zeI75LISrkyzkW75qCaqkE9lm+fqQNUqs1nvNvklC9LyH6IvipOF
MI/hKO+5yzteJN/rNcLpODLZP01FsG1irS9+SjGQ44jHGIxuk8fJgx8hsXxZ4FXRmQ05o6ot8Brc
GngEd0Bk2FiFqu7tpfFWDdswEDmxrmVmhKfnkvoIWJkSIILfRiy+e4qIgx0RO5qX8BSYtD5hu+vK
PSQHgBizSIc/LWF6/QS+TA1P+ObEkW0HNzYFDh09uZvr40TSlAxiV4Z3kSoyXiQQMgk+Fdxstt4V
+bIUYezeJROV71dIiVtUhsugIow2qM0fXcHgUUuaYSMeQhLRppm+IWH7b52SJC+KxCe3nXJEf2SB
z/Fdtu1aHwob88ojRodVFqtiMh6WnMAKNZjcH6exK4drnkEA3Bd5i/YSyyBjPdIK3Z8cNjR80NVc
XhNvxRAHKnWBLViE4XGJayCf8QALeR97vFEATlWMWLJJis+QqCWds5jknwWSJ25Q4l17QABkQTrD
AL5vSteeY7+QzyMLM6qkgZVAiZ6JJu+CGEcCPx6Da72O5vGlJV2BC8KCdtgpUM0J/j/AhUcaMLn3
cp13KggCQ/gDfYYRgir78sibHgONpJDi3SUe4uyKNtb/tlek2Pn+qJ6h56h7IsDEv8IabA0uxc0W
ik8UB3Z+LsIGczPzk+8djRJcCpSosSTwIiqbk5iHMT0KEUNlZv+Z9qcq6ZKnCd3gJWnj6S0LV4ZT
f7Tt4yR7/ZC5nA64AxOACZ7cgBioqJQx4PnOHuUIUO8E3FL+0ckIHDzrnOS1ajGZMFxLfqEFR5J6
CFZWuwub1yPe3ri8cH4W7aOSq/6ZFJX32+9xkgETXDYNjYvepctZAIH+nUMSIn3CD2SaSM3sp3Ic
HmPXyRGqQGxfkYqC9hi7LIwwEk0RKWeflALzn0fsjFPogQ+t/J0ZiZ+G/J7WPOajfODIIF4GaR1X
TdDwKfg4cKo9oawtaJXWtN0mZCixHm1gmAnc5YxaOafvyxgGBFYNB8Q+m1scxkzOTEqsZw0L2TrL
9zTx6mvjlZyDQWJxN1RExL4V6KHoaHOPI9oGa/SaNUP6owKo9x4BjPZ2WR9utoA1zD7susEc5NDz
3+pe119ihKLA/xv90kVI2kD06l6zJfqMVz/yDpsg1O+bEKTuLujYwnZ4gV6Z8lV7zGp4/geusulL
bNMII1hrGvkKat3JLvBuMK6BK+amnCjHv2QigyzAlr78BwFiBRnDauhTmAjbh6l09toQe/+sKGDp
LhozNqI0IpI5FEGOVaFRaFU7FdoBJ1bFXj+jRSxCzNZ9wpIuwKPsVBjdyHXxlJvFlgSHMg8TRgKA
uuMWx+uhWBdOuQqgOS/oLgiqs1pM+qPpy/kJpWrkSATUhDaNOdjOih2EZkTKiXUBX8OFuKUC474x
89FH9/aOKmFhetj64H4zXHC2s8wgBtxwLL9MErcohkf+NF2CaajindPsEen5nnRYhT6daOE6kTkT
NjTyJhmGv6X5m/R9nQDB8uUF0DBCYMxGmeqIYCja49I2y9/ORFgEM9iZmNaFxDiBUsAlLer6u6zX
3A916Qy/Ac/yBS8CB2BckG72dCzd5Mi4/JCWwLL4T65KrZxwfvtuDZoXf07EyQN7FRYi3dCLn3Hh
51+StHWzm9wsd2ksmtQtITK7njXfNgKxTgthfi5wJAkuIh0yaubU59mbcDTiJYZvQlfamN6mZjbh
zuaDn55Sg//taNw6KnbsesfyAfc7Jsl+xd91kTCMpxvs8cKcElNNRIdXJZarLwWxHtw0SCT85fwe
cyjIJjOAEf+Ms5G/ixgajschGhHQCU91V9ibWAibQa13XcKUc+LSNcU/22EBWqXXTQl0A9Gjbpox
mK7zxPnAhZM/I0O0vuocm8Cha7jBIHw4LfCOZKu7CWnyuYpUM/INgCth8mDNxF2oZ5XdN6H1KJ1u
mZQWZsb8DhNHv/B45hn8f64GAdYR7DfFvZyzov6V8SlkTz6buP6lVQXSJYRVLfdJwrjGTSVoVXen
gigcLXImlM6r78N+vXHO1Okzj8Hcc7ozG+7hIvXREx0XOBuwehpxoey3zfo9WD8F5Cee+DS5FE7A
JVh3f9P7pmgbIyWXoR+3lt8AuEmaThc9uLUVByuqYR0uPojRkLMm3UgkcRyOXAV7SiceG2pXFrTH
aCoO2mOrb48VRqK+u6dxqoh/TAtf1ifrGtjHWRohA+MC5eV/HXLWKo8JzHd1NyFLO0egSlxvmEWK
/mxd2HkN8OJpqpNb4fMI+qgieKFPwrUdoVjCiKzebwxLeKD2UpH/JYqUs43tL8mEu/yjwp+XEDXp
hbyA6+n66iCoOmj+iVWgH0iOyeKjkzU76COmOM3fHQB6Lx+DaiBlqlacWfsqqOzKi3UGoXPi+iQd
PIu2Iy9o+ckR+oywWuHngaHEd9XHsMzwMI58/FCPIq4feD2A4uPX3DAvKnErcS+NzNgf9HOdhrsB
cFT8VejtnwfpFbomvUENe47fp2ir4FM4MGdoiICffxhVxhogK0a+x3CnpPfQtSPw36SwjruTOeoz
LkgFq/IunotA34e40mHRN4MPlGRSfkhTzFDmwSdsrmgzZOJ1I0DsLdjYCDO29bWv+QA2g0cjYz4k
YknXMQva9sFU281ct5Y77lKIGvCfG6Zq/AVodqyeJ7bbxX8JOguiyjIX65PfgR6+LK3EfM3iTuoH
AvWcI6IGovWSDLDingFZVdhcRV/7DwbCuXMdMR9AK4aX778qv3OX50T6yG0CEk6Bobob2p2PP627
xPCgkJSJks+nZMy99K2pElV/atEufnosOpchFR4hbhF8T9G9TBuYBKMAPhVyKej3fFmX9jqHtEDs
Ficc08Pk0lQI58Fv/1ke0z3ul2n84N0JLClK9VABb5i5qe6gGxJayuBAx1dbo8ihoWtv+YedXKT2
gATUCShWm6l7WBtVnXsyuAlr7Xr6YT0c/fvME8VPRHwGDPrACJDESuJUBrlQIkoPSh/YDTnNP3LC
wfiGkuEhmWB/Ys9UxMFCq2/Ahy6+BlUp+8eMXgMOma7QoTrL1V0HMFvS00+s01zGSjkV468qr9vi
HXnEIXufO9hRjgpHB9kFqxPV3OQcDCuJaBQVxHBLGPzWojoXpykkpJNCWJsOfg6g74NCiCG+jCAm
uYZWmrssELG+605dmACmJ7ibcA/HMs6WD/k4ZaZYGBLJUDGw1EVj7zS3+iXmATegeJjKopoeXg3I
x0AwnDAgjIdusZ48x/OI+rRkMpneF8K7YAGTrEv+kvnKkxuJUaJW2o9ZyIBBZRaBGk9kBWBD8sC6
aHMgclkeDg0ElIo3aUHhx450lzdfYToGzi9ZZ7jcM+7x3rDX1N6v7BUMG4vUCt5VGDN7hhFsF2A/
pe4jMGehu7wYUuFsDJ2Gl5OkQa75FrljgxuHWvfkbIk2kW3Ujr7YBniwsYTpKrcWPhtpURTJD1gB
bf1N8w2OxYVNpnjhtovd0g/nOT9hOhj928IKvyYXtm2z0QC4RnAo6jMQsaFIuJctOuDUbtS14vkl
PO177ldWCSEek9E6uzCLquFjgaBAQRaZh9zjKwkb/RvfnYlvzFRL8yibCavPaelxnvDFbfiJ/oAR
JgNaQcr01IBtHC+IBnzie3zA2AasmzT6xfDT1uHOYygdWN16uBv8eU1muIRjhkrSRdxpd53HjH3X
FtFsD20p1FIf0aGH5UCjEUoVisvcPme2WitzT7OCsi/ZVI1RuWfLDVljN7cJ6xMR2Ble7EpqIn21
KEHtv8rEuOLAS4i4f6bSYWP44bmEeOpoVl9EgHjtwnBDpkgy8JNQfzL2+lK7pn9c/ZWzRILUXC42
b0lvCxUMzz7QQnFnuPz3JLt13z00JO6/7AAX5ppwVem/zNp7+r2RVHYeNIhcc7eMeDhfXOvoGqSG
v74RTffc46S7xb1VKTCBD+m28fyUWpAkp57ggTAYnCSH6dIsQ3+xQINcsBsDOY44tqZ40Auzwx1F
poRgOmva7HNyWqd4V3pxnP+mbGUaZnHJUSAhFAU71ee+HvBtsgA+rgG2+Cvvuy3LkpviGzQTEIV8
FUdJzVHz2sl1XB+BXWcV3olaRx4eI7Jh5QWUFL8atCXz2YH/ZuFT5uitJuS6yf1DlL45opLHQIlT
5O8HP1k6e5qGIHhlqob8JiR/wr3m0ZB7taLE7GWCVf0wgcLJXlSNpPbBoFhuYC2v7U4CgccD1Jly
fwKc0i5nwE545Lhg+3jxR+7P8y7KPdxTRdFH3HmE6RwEkLkhVg29zwt4+PPltRJ55Tz5ztjoe99F
GOP4p80g3zHO1fYn3q4CcXqDxGJhwOpB1GgJX7I8Dqc7ogvygQQXMBDIK5K0CjoS51Qi8hEvmhKJ
9d+w0oTDeXE1uFyf3jomzTHroielfdJGKCrh9JazL1PbI+SpHeT/eFsARMuXHyUjd94m5GguYMT2
x2mUUEl8FlARlwLE3VNP9ngli769GTafvnMCk0dFy4Gnt1xeFf8bAStOjvXmSEsUwVAE7vxJHFmw
Ep7YFV9WbJxoKsT37SFulkz/VgmbupML8iU4zTHbtoNWUb/tkaI2uzOAT8Kvxs8hSHAHpafpRvrP
x7w3wTV3jsSH3YPTBkN3ag2xZ+g8wMqvVRejnvnQmuxuwnD33kVdQ4kZrTVHhbm55t3tZe2feKLm
ZcF1iP+erxHBydlHnMymEiPOACnqwBWrkmAQgQifkWHm9kwNACcaDWmOd8/3lUM4qTvlP6ixZasW
k2wXtyZkWWdnJ6ZLaXT1TGI2yZxHqStsSVCaouFMhAnitG/CzrzoDAvTnbWDmzIwRO4Xt4LC/dZu
0bjvE3lYiuJECeqzWrAAHauqQEgSNX6v+2yaAKHFHtPMg6pyNDNe7rMgx+PBz4OB7eLdbJY8PHTK
64YbDuTmr6mgILFGTJoFk5rksGnXIiU1JEUQgCWDZE4h0pr5jwHAuvVKPkBnDyxeiu6g8Tvg+VUr
IQSC5SK7uGDFyjMXDpKa3JBn13lnbTGUnwI4pbpOrIpYRwn01J+t42IRT2bTz0/wB4JX09aTOiKs
zdVbDCWYnUHV8gox48jcqPwkwkpRNoakTY0Y+EuvqQyI+IRJ3VwRksrlphh6pyvnbN49c+/gwp4M
uPxi0lzhK81JXMGxZUGkiNFGD53IWcXoIlm8PzYYqvqi6znnEhtuGN9FMO9oLtOCxaKeuJiaiGjW
gQ16KS8QnYv0gUx8bF7sOFDgfUR84y26lC27CruypuSzdHAIVJhY1YVtbWl/K4dV2j+5aL7nLBMb
WnhqzIBQ9LPJ1ife7MR8iCM0Eb8bQaGzrfg33wp+S3hZrOZBjVUETpgVNjc53q7Eo/yKDp+L1B4k
hq4LV//vYF2CAUnbA/5qlmigsK1b+cqE9LI/4JJaxMsA0vwTr6MxR9MvTCC0PGEQ2i2endxDiX9K
Y5lZZzyxzZo/Ne7IDW3xJqK9luVcxdOg3S+MxZtxr4FjyUBdKbfdG8eLn1gVCjat0ID7s14mb35k
iaDExeKXsYdiJhv54NedKM/Y2cUTe6MkuEvzllE340L5b5o30yuntWc/itXk+gkmLDI7ag7ReYHH
qmayN7x0Kmvz7CuLO3s/qYYISp+bNbwr3M2JB36FEVDpCsBe4TZbI0wzoIfjZsliUGpb1I7uQ+SS
jMIsc2z+f732Uxbm+8nx/TerFP8JpFLzM8nzxHntAslbjxi5QhTGpdbez+4wt7ds7Gmgg88lGod9
b7m9f7IZTRzoS+mBBkOxM0YcBXYXTvNcR3rP7BsPmDQn88fDHhNyEct5yZZeKT8iXv4ktemmeme4
B+dj4xFKok5aUk6hmCJASQNRI5vTrrHjLFOMNtjgh2cmHrJSzFOeOsrRhwpN4SWX3Z4RyT7Q9sBe
LGnwSQH9iafxU3rxsD0isxne6PMpxWuuiIG8F+0QDlQ1sgOn1Cd2WBUgJEbFE7mFDUQ9J+XDCob9
HDVxqu4iGTG9jx57mNe6VYHH9D6wtuWx5YuDLIfyCsPSpd8TcTW+M0y8661RufomXAOhU/VBru8w
nabfMXG/9OQXoSto7an5lnR5L/wrGVk3eFkqaGPvBX/s8bEcZ9nc5liu3bsg06bpN4Imu89A6QZ0
Rij2hGYoaS5jb7w4vAoJa2QHI8hewrJCXEPYwsL1ynJG89AFdbk+Sgb94GysxFgksZhjFEO4w8+v
oDFUVRnpX6JbnW48NiZW9RP1Wb37b/Smen0YhzTwoCy1lt4mLn3Dt7vOkO8slmDvEbW05lZdTH6F
jZuNN6AH21mG/ibo5uXJZMsWyID5T13PLLrqEcQ+CtISNtDrOTeD5dOffWR7DYO0PHU0fOqdqsdQ
XLjhelsFQJBh0Bp8GOJhlvj/selTPg3IACOBoEIu4wLkwqn9wBMjCGWIOZgvSaimt6omaAj5UUrD
YFhlJ49ZpDiTgN0kJ+TVP6y9guGp4Obq7BkEOYbglEp57hZWMZvQg7ataeb4P1qbNIT2Zf+RODgZ
0j0WiFjcZaYex2uNB9E+V6MTlHe0XSHlCDfp0JgyJYPoYZtWkwcOExK3SQ9Y6pLllABcmmosgM62
sfvqA1IcaN9t8bseoCTNzSOOybXEhbxG/msmx6m8Ei3FrYre7xnKo4RwFSnOMc3Dv4WPk//Gq5DF
DQkp9S10O31n0PbLx5YOAf9IeUT+qvBupm+o4E1xSko/Tp80jRsNczAzk//LKBqKXgv2N1/WdT1T
sGasXOcYc2MHilCLJHtyVc95kRmx1QTkQkUPgk0/nxa/2fAyYbCav5RByOLpiKmE/dHETGx7TS+N
e9JUibQ/uAiRycUelA0aO7PnAoXwECb+Gz02VijLLj0uLeComQ1dlOsfC5I+6HKP87Yw2JSSnq7l
bIeXkAUQi3HgTjJyUwgeIbenHwQM0+ZCkIYo7DAHY/t7Qe3UOKxIhq0HM+WDuBPKwGTH54LIAOpz
O8rdbSDOwnS0Bz6FhS0CPtrwR+W421vVet54I1TKUTF5hZ9evByq7atYWgXCtQHcCM0Z2to/MTFK
sDFYIev5JNXL45RUk/saLQoB0MdbFTx5lc/ZNWE2Dk95OaPBCq9DWCpjqwWhyWJBzzQyDm5sS8hP
+PgRKK1ceps89UpxJAPwWsIzmnvl8pIMTJUeJ5Uwv3d+iCgzeMSgD/CKhDhUymyvcw1Iszu4C70u
O/bgAPh2aTsSm+Elna9PsHT92dlblyKDx0rhwWnP/NpLcI+TeVl/bHIk36sqpCPAji2kcAQnvaQ7
4gm8e1SRzNNlYflp7nsnqNwXGSwqBzGQhKyWVCPA3lO/NzxbeDDlvRx1wc6NwL7CJcPBQjTN5OF8
4/cKo5uOiri7DcRafniQ+J2zlxXxCWUWsKDPTy/6Fovb1geBujbhaRnVPVUl5FeM2CayuXJQKNsB
H3Q5e2N3s2nDYcL+PH9AR9goarKzaPrgpgt1VFhQNuN9h10dKyY6RdNuOF9JSRamiTBn4dFkGWTz
aXBN/swQSR42q8Yp501LRMw/Za1vqwNIhBQHkmrb4dPqyG/dY5fZ+riMMbMtHk7I4jDlk6Y4FGk1
J+9NLwfnJYeU511Ix6HkionQ/yHD9Usys4Auy7LO4/UtbV6O12luLb7EDLrBpyUz3/H7s7RH9FxX
L/JOBQwunMgcfaQel2ismuNEtxJxMycqxKudwsh+iqZQz1YDBnhljvTTxxB78exe6op98BNzjTUf
fYdueik03kTcdIxG+xm0kOwOZZ9vYAUxLfnDykVjAYfBXeCSjprb5uSNkKgNNVb0SeYlyWCfbCYS
iAKOnlRQ7b+Al5rmbAXf+HPFznL5wVsFPw7mtj54yMqKJNhYAZDrlmZaKIZJStarmSVLhsczWvVd
7BMoO0/8tbMrm0dStZOeUAdYiKfeb57aIH5hEeUTgid/Z167JoJInLk++3OnmL2Ae2qrl0exxl72
mmyH9xEWgy4eYh/U5G2jROOa0CEwcAjPeXCWA4Q1qgJW7T9TYik/oyxu2rdmAMRxslaG0XM8k2Td
cctPBz5zFoqnpII88NJb4tTHqC4QanUxun9YImM/JfmEnW6CS1Fe9Wy87AE3LIHnwvcn9TbO8eQ/
lRLbrNuPznqOuplXuOiMvavdGdcaqi2y8+znjOhkOqsBSLc3UnURSsjIHk25ONfpb9RYL2QDZoWq
q/93usw9CtI40qqLR6hlr1p0Bi2lZRRSZAhmUqCexPh9YPwdG5yIFT6dfcdPvt8nfFJweQZSK/B+
MSFJ6EwB1DnS+7H8O7pO4z9zXICaFfBKs2MXmqA74pgw8giKr+3vdK7IkjKX8eKlXo/mqZ2B0UKH
cEoD/dnMG9i5aIKSjo4p52NgOWk1hUxVV55kF8TZ36pHZZtCGCk3xUH9BGyHr4/duoregoAyU4Db
bA6nq6BbgWmCQvT2QyHnTd/0y7Ap6ntcVMdeWL4JDA1OYimyNKzAfLpisx+YM1T2C22v4Ys1WThV
OZ6q9EO0QDkgMTLQhQZb8RZDWdgnWmBDrzVv3QBNRwIlJrgZtC92kBxUvAgaXqE9qdcl4RNp4Y4f
FVbVJjtPCGOYH9Y57JsH17o2euzozogfoAPCRcsI2GKKCcdeHEPI+RU08SJXz1BlluDMJhumfgVp
g91/0AgAT3kXwjBDUv//vceRxLR1IxnogOx6AoHbmWxV/fIt+wfvvSscGNatx1ZSuhUq2jEucMhD
hwo1L8IFq5ykncPt7GuF+T57MwXweyg6qK1PgBZYr+y2zDwGYJbK8jD6agaOhg3l3bM8wAw/RfhE
V0PunlliwCuY3JY7TEDyh1ygw2D1BooHe6zsx8p/EFMwUbQUtGXr7lAdeLJof+MSY6mPBY3QMZVd
kHuje8HsOb3j1OHoRt8hwg80xXvSRIzWDnNgQAEcbrcRcBZHFjysofJoR+c8CQWt3YhliRhiQpdN
KcBjrMJhfh9JlYfvJt1W4SlFKL+UT5z8sE6pw1orpI3ugEaOTyCQfj/c2sabRYtxYuV7mXQYSA44
cDz5FLqBDMYdUGdKKbnS9f2l8KEY3K9RaSCgQaA8zn6PEIa3LqTeD/oAtvh1EXVwBCmAKDuzVk4w
GmzP/yUZjXCuVrjZPRINYlPWr253r/Nq+Mvbq3SfPRYzNPKWmVf+P7VNhzi2YNrjuOe5hKBZI0aW
FD80PtaOOYSP4CgRfZYvUD8qvzNM7QxZepNCTSjd+B+bAcQ1cOPIHj39llmaDmSp5069xJkD/vMi
lM+HzbNT8rWJR7+8hVgH3D03JLJ5XFyT/hKGuULLJiySJN3FT43XD88bKC14iPWW2wPu2tTfCsuI
uHOcqbs0MOLS/5KlkhYGNyGOdouNuOPnEIH33LtYnO0VOWmAg6/nIAEuMrql+pHk8L+zndbOwGya
zpuqrBakfTp/lIl3Bkj25leufH7sVT/zB3tQa98k7YnkKspC1wacWVmq9U9iLb6uj9GsUAVryZj4
hcdFyp+eH3J7WEdbOKiqfo8zDcpuWFEiEKe0/FBdlahfZcwue9xTLYXA3cWVPz2N2E2r60xRr/PL
tSV2m8auBI5MyDvnhTARCxGhxupbtdubrl5Qe49qRHQ6Dw04MzZvtVe84F/mm84Knzj8SC3B+kUJ
KLUty5xPHzRQxsV92Uw8Tv6UxuFbFAWZ92bKGrgHuAr3DZeGE310TTu8FaReWeo6Fau8qPLYlA1r
3lwS0SKZ6tkv6htlsfiquC/hrkaVYr+GujS7hyyjMYgTpwy4HTfdSsyBOcNJzBtmtb5u6BDwWcOx
RSX1cW7GsbfPAJVCfo+i8+XvIKezbDdQCYpqgfe/eaR1qCTQLjXxFahpkEGphBYEYHGGxFq1d0PF
NYDds9waetllsX+1TCeAZB2sKTFr9XbfRGuCV4q9cnMrhmb0cOEsUPCOlWqj6JlvD3O+CcdOnkM0
m+mkeENAB406iweAYlzxM8sn2XwZbAFYqhTZ+bcmryhQjn0c0gdqc5F4F8eKJ7y86+iis7HtOdLk
DbytloL3bec6+FUVl0r2vlGBW6digbqmJwFGOmL1kav6Z5On+UdqUNgIZDpQL5nGBwjeX0Ts3eJz
adnavUd6AkJ7qEs6hSW8SmqCyMvTQTedkLu9+U5nJmqvnI4Y7W/z5JqfMPSWioYw31kpSOiawCub
fYI4hCEEt/cqaP5OJrBBqS1c4Hhg7Fso45HfJERA55S7HbwkXoIxK5/lJSGjtP6ugoKknGDdvTIV
oOwQokqD/yMhLbjS35yRJZMHQItVPNYITNjymU5KbmIg1LAPUc7Eo4Owk3sffI3H5Dth7dnui4k4
0DtCpbtcwcCuzl7FtUlxVW8ZCA7KfvrD3AIihRYcmc8UCNbMct8RfwVKgVh3Mc2zIAcOqnDLPgdQ
bUacDYYUMIMPsYx6R7lQNv3nQsCpj0MwUby8w6WzoXOZiOsj5jh2DHB+12SfK7/6tkmNKS1HHw0v
Na7pfzg/AZzRiWOeA+Z3+exIwq1P26py3NEpinVQYA5/9LKGQp5kkln2i0e1ysH5BBJrKybjhdAA
7QgNFqWxNpRpIUajv8aE4GlGm527EPM1D/3sy5eMty+PZc9Uehx7UKB3/Khn+y8hktfcfJ9HAgqg
5CZBFyJKzBJvshJvxNQD/8JOV/iGTzhFEpv2Y2zl8MC6tWsvKeQ7KoxlhwxMsCJWt5iDghW4AclN
3pcOb+LCi17PtL+w6s9sRjNeT9rV3NtoctD158DX92xxSF5lNdUZuzEY8/4HHkqMcVGWyE/hYTLi
X9dW0e22CZorJawQnUlW3zlDgo0uSXN+JzcaLdum0meBEegaFhfvu03KIMQbQqgsgumJlQ/jVNUD
S9pznS70IUkI6sBFHob2n3RITlwzJ4sgKlcasAy2PxZf14JcGURB2zTyS3k9qspZUvCSPDhdj5XJ
VJLHFH2dgxSnSiZvzTDr4Kur1CAKCONFRKqGuxf7452Zmzi/0NJFfooePs4DZBN0ZV7NXM2mYcQ5
mLTEGS9NS9HpeuJKgw0jNqCcn50xVIb6MKxTY3TzC2cSZNNNGWbcp8kZL/7Oq6owIlXDhKB24RYY
RO+gwCHFdgSNU98mHWzlFliQ5FDDuFkxfWF0A6L1qtoeafcQxdxib3S1eQuuL7SAGQoZG/70PwqG
a5VcJhQsyEg4UZR7JGi4MvV4UxNnP2dQVZpbOz9OyW6+TVbaGTPRlfWbTXiPslUEbZN0T0EBdeFb
MfCypcqRA7f7Z9TqiJt6HQPy5dZmP9KRtO9DOSxtGR2zMd5OjTDrqc7tZkBplI+1dr6I2gQj5US+
Nw+Xlmoj5RwS8kwV+Oa869ZnRjDP+aOCvqZ2JoHXVCJ94InHkdOG7gy6sjGUR61F4/GFnrgmpH9Y
qgA53S2pnMR7PMDlgRTaWIxKxdgvrzkk4uY+CzqCcUqH2921MizwA+408Taa1oVwvgIeFjp7COBi
wwLL/ap6qupZLllvOHIPNWc+Bf07HNyq+6P0zK/IvvObh9nRZ1rYs7+rV2x3lk4ga4i5Kk6uj/21
HwbcutQvhu0Dr9EQbAYg7B9BuVl2yd2zxsq2Yj4RdPqMYuTdm7zLP8BoYaLr4hGHGnr+ap4oogqb
fYqX5Ab/dgWKQs8lRXrYKTQ7nBIhm4u63XSgsIbXu2ftS1nGmLYB/zMDk3lxCwXX7WCpHG/tHqfY
JEByzqFkmxx5fUT+P1wHlknuFgfzYaLAS+hcIg5cVCaXGwdj2WtIsHo9sHACeZ6HoRtfJzYs6VGi
C1KD1wvWEU2a0m7GTjtx32IWgqwa12YNH5Melzj07ikcMfc5ufxboG7SrcN4/hKLImoujk9z6TEg
W+yeFvQ3+SamePlFuJzlUbr0ZHqaRbjbEnB2cwsEbOxYJEX6LTGZye4sThD9Uhlvqe+7cgn6+27M
U7UvcLeWh8pPo+ym9Bpk7NPW8C8vaAeRzYn9+irKfiNGlRv4IPa68i1ZHcN4w38+E4baGB7ZAVZp
1HIhYKEakwALkNTpNUDMXbnz/QMShVTk55hokyHA8g1nCElTFB2UVpsgkt6TgAAcEEe1+pOEXXeG
NjK1X/3sBnd8x50efWzwzMGshBBOvHJHcBFk2dbqgeQD36W2nUEr9uQpoIXmOeVfsZidB79v5/T6
P5LOa7tSXQuiX8QYIILgdefkbLfbfmHY3W6iACHy19/Jua83+Bxvs9HSqqpZGKSa8IYPmj8FnuHu
D4FQ801LN+8ttViobWKJZHYOU0Dy917FVmgL4SM8IvDyW4c8VA91FQhvW3chjh6W+8KcwFz25idg
iulhb0t8wb8HTK+/IMUyF6qh40Si+hzIBqOrfPCbLKPiDJgI/4rzOCAsCYZH+MrWFDQ/tet06lfh
CfEBBq4+kSQomqe5d1r3O8HR1BF4UHbMFgsXdsF2k177vN3rUszZLhiz7jMpOHqOttvI55Fz8qmP
A8IiK5Z4ZIZdyo869k3Oslb57lMB7JyXeTPJ8ENkgDY+oG5qlAmLtbSgU6pxMWEnOW9G5cSEmrXs
cW+PJoKgnXigybiZ4/L97yrKxgjDrfZMpf42sc9WBfTs+Ox4dvqMvZdpQYcgyPerf1BfSh9XJR7S
Vamvi7UtgHA3fopSy5T4+3+wzqVt2T3u0JRxVbQRObhvm/ZSbA81Wrz9vXLHRqoJIuqPbI+3SNSu
9KW8SJii+I7rBygMyfCYs9OkC5NS196coSDo9IqdZyKDuSiPuRLmDE0aBa6YrtumSe64jxkf3oCL
WuDW2M0tTIw/pN+H6SUxS5M5vBrKMP8yczyxekCtVB4pKb+Y5Ofqa+DMBUcQqnNlTQk1i1EgrStE
Dr6c5PsJRnwLAVPrN5p8bZ0FO2YXbds2YU+1X5JafN87cXLwQt9VKJn+o0+kvj12KofemYSsUf3Q
TewzGP0q3ZHLwhcYwh4mNlCEAfufCCm6bdlRnUyXc5EBsQlWXdCssZtL6gNYLifFeJCOEvqAY63/
4ExeuYhzyreuN/1HKFqe9GkFst7YsiQkhBf0R3VcZOpFZyfmm3jLeZfVH03jk50MMWn59wmOjYtM
M/uZFi9P7AO3dH5m2jPCpy4P+MvaEGjXOSFDjZtjl62jJCm37l/oF+Tc56sjiAplh7RE2QxbmVV3
zB7ibpIgBdeTDKEfNz/nSxURgMG6zkvY8xTSDj7iXmftUTZV9HeShOB2tROQvF6WpeMiMgTmSzas
vLGFIzbvcgwld1kTg6sdozVGIPF1HMAqMftibkPHCGZHU3RcNnXBU4p+sxFMCxVUk1V/GtNCS06i
mjGvrtd3QuLi9cadNT7wvzVvYZynJ5CFpnmRKTk1UP7U3PCp1MWosYqPdPcumgv6ph7A7vvxhKRg
O9ojaGJZ8hHbJt5Wf+Are0s8n4tGFKQJV8BWdpr5CDr2a49hsb0gMAwRNnzLZ+WPwBazLowxcWo6
21LK2fa4qHGihkBLPO7J/cK1DT9YTs390NHxu00RqqqL6hLx3YJXaA/Y2npvz4nFnRLzKORT3ney
YjZJI9GF26gYQu85VxHwSBOTMbmjOT6Sey91iIr0PV4tG6oGMAJYXMXZJ1vb4c/JrO7gN2vCuEd2
q0/A27rIf+yM8DyHNlgfJOMOubiHpOwRENzyckjaM5MVXYxGi/gb2YapdYO3WJmri9VErdzmto/v
nWpdHc3pRP8Vft0Rgj2oGD8ituUBtrqaJeU+AxsB2iR+tGEFA0YLo5XAs6sP3IiKNwfbk7zYxs7G
k6fV/FLwmUYob1MrgnzTGtM5Z0RIjGYnApMN/TBq5P/sMz+RY2Sim/c098XtHfiZsnyzqoQTtgll
6uymJRupj0ayKW8kbPFvcaqMk/Ns9wPhIMrHapPwF2tYDT2QV3Sjn4ghOo22gT+X0X3m+RVITsqm
TbZxMLy5ySn2UGz2sWF6u2MZ6LXPi91DS0WWb3jnkBHkbaVhI4TXILJyqpbdbp3UFbM9NxU7KVgt
7HqCczHIvDoV+kcxBZfdMYSZTzc5Kbdlpzs35LZBzTY5UJg8k7rjsWfMDDIHU1WoDGc9vA9lqht7
mWF4otWYDknOOP6l6bbgspJuMEdQTA/eWDv/kjLLzR9mSAReRNvCRUsMM/tbqjqmIXrAeXpNOklm
PjMDl6xECnCZLIktr/xUgCa8/RziEZC7xLWT4Vlk5PjvNPbP+ZNDt7kP4U4g6oZV8DJafXhnWNSd
2NVgGCiodrJvmF787Dr5MGke4QUF+SltxjV67PpdtleS/8AO8mRgUYMGd1FYP+H75TD8sCmoSX7r
Dmm5pjNqdWUELmYNtvnEJzZFC5GCmkTKQehmrxmW0LxoqK0gXW7hrAQ/k2/DdaY8I/uovME3W2yh
orsuUhJb9iXyJQduw6RZO6SfOO3QUVVBtgVmI9m/uu8yF9ID7Z+ZJ/Af6mFkidTbLi4rSpsLMo9E
3qlaCBe92iup415NfwxdlOmsbKZlpj0icAmEbL3QXeO/mv2Lyjp25Wrw5o8oXF1teVmslY46oThy
oO7BPs2cZYZMtSD5GUofdcS118s++5Xxd1XnpP6rDkMUfDi2Dhs7HJzp2cZgWT1mgMXGv+S1sMMU
8G3bD1KJa1MKAg321Hk1X2CyFndZ3hSGTqAFUjHpC+CVxiiAd32PWjqbeLyyukZ0YPak20KlS+ug
9NVU+Sa0LNz75C3UsflvSWn7UWL1B+7mCd3lc8WW2SYn3u9Atkfdl1cg/xBmz7jXArQd+zV2UDmB
xZIfcmzrjo+0mdonifIbH1K/CORxiK05OGZLSOxl5pv6tQYEk6ut17EsclT3SToSBQRYlvfXVZas
ig3lRK24cfza1R0By3nC7bOkzg8W3vEtw7NSbPmguMOHQcA5ZFt9lN/QVcwP4x6fdxiQTq0VL/Rt
4pbKUGhv1c+zcFAO28JpfwdZjqLvzTYAXl81r0SbRoM3KUXKClBeQPA5XFSgVkX+S+6PyHEsxcLf
OKTK8EFllngkUq17zDc2yMUMgmI3HOZUSs5qP6p+Q9upn0a21EzsQGNek3HEXcuqZTx4qsYeqUzk
egeiOtVJqzbvX7RNN5jdOfAAljAd0TD+Kw8tHDwoVJkJ/YsVCw2QZJ9jld0GfzHPIQ8pcTaOgfBQ
2SyCoLq4y7CjeJurQp3RSDjjvujjLVd9oF3XgDsSDRus30OkK78TDzSaVvmtcNY0u8S5hWDdYa7l
7w5GdyYmxc79WE1E4MD8jXjMPWV5jIv0XA4bx8/kQz8rvExAcvMXSnjYjY5OCjttbDHLHbMKGs8f
yKRY6wk+ktLNcOIjikPgxVppR+ZXxvoAdg9t9jHJUyo2PE7iGs00rtxzHUwkcF28VNuk7KR1v2Z6
8yO/RwJTDLYCOQDg0nzTWaTKfwhRrXWyTWBbe1vanORboVEL3mgpStsPu2Xj/xZYNnzCDd+XugQJ
X4Z1Ej+xucLACg+o8jk3y8npoWoVJvk38zjIcJfST+EmNxYj3nhPpo6tDhb/CpImCbzgaucZHB88
aBQGPCPT5ml1RiUum/sYI8Pwwlala2ksbtahDszs5F69ECUWA51GeT0TumeewFHsWPfUVVj9GnN3
So8fCYdt3oXpYA+PowaY+OOLHoo3f3YH46NxZk5LAuyBNffPvGHtVm+CrhUZRsiQt9+jT6mEYSjD
M/bH0U2s51cTzqT0N0MjdMCkxND/ZiVpmj0nxLiZrdlc4/KAD+KnN4Kgarp0MOog7mJDyEaM814Z
z9tq8sXC/nCo7BuTMXIqYDPZnhYE5vkZwZ1+Vu3CFtuOVIWAXYbbWIyYIMVsbwHL4SqxY5/cJWaz
KTisPxQ6XhCN/rNjZxhXe0ge/m2eLE98uqKZ37Oyc4oTw19O9QAXQb++LkHbpteugR1BCYNqqisB
Jphwjuin8V9BE3q1g3DDWsRbWMgoTIur7W3NZfRLic0YbhETth2F+PoSd8R81es2uOgo4m4kfTXr
O/IsecsBwoCCh7AFg4fE3KxdgXHUPqWYukkhFSo51IR08cVRYr0GoTq3jH4LWnfcilfUwlzQOml8
CufK/p2FXllRtwxj8Ze3lONtAkIl1gWB3/740I34/chxo+/4NtlyYJ4iORC/A2CxkRPfa2L7+R8O
aVnKNSAhB7I0bOORVTxBjzt2SzfMJTZY3l3xU5XOsts7VuEVBRU27dpHp21HvvO+dQ7V1DT9fRXV
3FRc18L2CjmJBDgV8WiRbJ1WxpVdEuGAgM0UY1gYsjWiXFbvWVWz5U0BdXyqdI3YlhUxanCmU0p1
W0XZOsiiSPm3sV1xPwl3VHTlmMXSETiEE73wcUIzaeaQwl+jvLDduRly375fQvzjCkS2tVHkPQz0
IlYlB0tx6QBbbL/AjMX9X7STPR8SQrJsxGXh99eomEk6D/Gon0inLf0dKS7x27U5pjYeLrurk+Q1
oanQIRscDrb3zjnoCOYUCpkdZmRCQfwztR1rRKpp0u1jQAjzZ0EScOGkI4HdJT4LxftsgP+4i32E
tE2O6TcCdeU5+lQ2Q76ijWh63Ajhmh+eWD97BkG76N/FwAX2BFUBqxMxK77cLJFZ+pOO0d5x9POG
IaN2/QYeLc52YC6QJDIXBkBYRY/GtE55xO4g1MNIF6f/y6bVQ3PQF2jQwD+sEHkZsSDRv7TJWpyN
nScp3kZLIXBdCOx3fSZFeVk63NKH0mGKeRbRiPEohTuqb2YIgBQKC6LHxcUArK9Lajtin3ocDD+s
mzvbB6/ZLP7fGSEhfWLt5/Fq81UGRKVosuEApES2BByHdi00rWd6c8mCpBdKWRhgZt/A52f3x3uj
t6OKIzdtc/a7Ab/VoVgUOwTefTq+x4vDUYzuNJsbjibilsDApoxQQMtshnNnltsYMpdNOwPwaHYG
JZ7HzI96cLSR6TlnljTBIaRdW371TOPNypUDUiJR2Td0sVOzxvUV5BH5HA5vXHGr1RmUnb5kGe1t
N9vPIZP0pLozqkFH/lveKegCOuI+vSvaUrrbpHU7cbCNS1MmEO8FT6oSrD7IfK7mBCgwNruab7qX
+WrBhfd/CUv49/NS8olRlcFKCv6L3f1iBub6rZMQzA8RtKE7royFj9hz0h+eL2bLEHP9l3Dz8Tls
ax4R3a9sKRbFlLePLEA4mXFqWpsevG2xLfTElRYbGmYTuOr/3TFXgI7KbGxGNcZ+flnh82DYlAfx
5lrx4psUet8fwI8ILgVot98l+wELk2desInwWXBtvaZuP0Oj8wsKXGrtwLsFNMO6BqWZl+KsUQ3h
AbGfnUna7IC+sUML7AXzIxv8JHxPwsBcerKt8zUBGPwH6zyZ6ix2Cw48TVvZ6vUjXWEEFWo7TPYs
XEeIlU+xAxBjj1utaXZJIbhxKRbkVKioXL5mmG/DHb4rsnuxMNYnv2D4JiLYBRiBOcfwNWW6uhLu
w9iHNxXuBTYo/g2LzmLj6vjmlxp9fHq4ZaAiA68Nvm1bGY9QFSty7xyVLn8aDF5KXVpaZME5OA18
HyKkVGtQe7JelAFRb8wIM5XVEI74C5dmRvs6pgr1AOkaU7Adz4m8L1xwElugpRR3QfEtrwIKgTkD
9mcNQOPNMIDjxShJ7DO6MIly2MaWRXzQDj0mWz1ib9wgEhj63drCRozgp9NYn2t2dLzonhp7Ym4y
oolu0BXFu9U3RAUlI5T3aAsE950tmtR/CgZwJRDiVqDJnBFPIOi5FiWBmJ5uUC1Kgiod3p7AnQkD
MqgVj/GYAR3B9uBhySZXugcpw69hZnbrO+4q83RLOvADq9Y6I26tFj8tSm5ObH+8PYV/I3h2KrK6
c4gFmr75foD9RISHqVsTkxYvXl4wMseTpnouxiz2nVTCuvI9IZqPhzl4CpyJC2KtM/zcGdQ0tnfV
WHmPnENMkQHWXwnrsiHnYSrH7zY8/yY9t6lvJdc5MtTvFCNCxi3FcgQNA99ZsmWn73zOZCh2hvUh
q+I2JzoXTmvgh/c8kbwZ9cF76zOrGd+KLIKulkfYfxWNiGdioOsYQr8FcyUOKN6jdJ3WABZhJP0p
sA6q7TLU3ptJ8kh8yIrwxDVEnHthXVAcqijnHA5DGISbws2Vd9aRDatA4Orlr5tE2JjjpR6fc0+w
4rdN6uzneWonPv0YohkQD1Iz+CWn6b3TK/wwbhCrMDAtJjh6NOQw7RGxJ/ExjcbfsmQu+Subck0S
Abt6qhKMdQc9toBrPBomXL5YZUztBpwbssKHnLVC+M6SiJYDMApAlI1FUGWHnOif8FE02JpTT78Q
kOJkF3xQxUtPvdva8jSt4J1RL/9iwggUsfV9QSU1hLtjXy9Y5PMID/eFQklzKsr/sncetQS4tBsM
dqSFgo43CHWXZ0r7SCRaqBz0Ggd01N4nIOc0N8q8u4zYD7gSFE74WCJGdIA1AvdDO25yH8s+fXWM
NBjhXGgVa9axn9Dr6/xbe5quXX+yVLgh4tHyCp+cqK4QmIvgIewWp9m0GnHgHBsresTqQfNMyUjz
Miagbrb9IK2Q6hZODyaoODqSTCVZTuUO6llBtgy7RzVjwJVB5IzPC+tH2ChdD/tetp0zAQTyQuyq
pyAusVnJQre3CMdZ/yDmiQ8HQkS2lwKH0qFnx+vdkyccrIMwTjYhZeUDJiQPJjddW534JFQzxuyp
S5lvm3pavz8ADigMpkFsxNvNYv7guwyaTT6j3AKn4VHRQTN9+XSGUKlTZvgnopJcPLXWQ2lt6MtF
+fh/tznALPI4MU14+QZElPPLtLV+GJTCpEIk0bX37CAqA+JoaOjNo+TibxL2Vn+uh4DXLpk29JGp
9hmvawA4sLPqgWcjJ4nDSzmLFK8cC37DzKl3dauKyyWmH6vbRSznl3OIeP/TTj3G36ZDGz9MeeYE
W5d807ucB6gp8O6d+m/U5BVrV6pp5bskW8JP5I/ERg+uX5zCA4Rpela5Z1MC2Ft1dBCzr3tcXhnu
w21Mpt1crLRrOJYAQHX4Ron8ktJQse9h2nSNpCxGZC2o4IIrKMtJVDqneZtjEHzYWHD8PVoF+Yrv
yZmj8iujz48FLBtbWjuD1KT6rLC7i0sZWgPqqaFqo3gwjbuG06cUxMVlSmQnih2u74AVjLu45TED
L00nqSGYb3AH8uCw4kfjK7jeFheylgACVDNmfJR0j1OMlFDFupxMm7cN3COaiMZHCA1YNXx7TczN
vCDHI6TH8hWqHaaQ0FhYmrx58PguY6VILxlCwER7UctiwWZcnW51z3S6r/GGiWev6LB1sc9Ehvd4
Of1S5FiJQOV+gOwe+H35UrGFV68WjQXTZ0D89L0mLbrwwLUjqAYaNLBb5r3+oyt7cjkzszZxWFNR
eMzLbIFi8E/psRsBF88llrFz0HgDRaL8adr2vY8XOwg3aztyY28lAXp7CwEuZNpu+wFJGecDhFsw
BMlb3A3GYZHj6qW48Cy4Dyqpxq69I3zK8xX4vF6YbfQYYkpHyk5oyWMmAaZe1fhVdwpc6sHGAPkL
zx1lTK0R+px7LJtKoqVJ6b4WIJ+rzzqKKO4Fl5nf6jSwUGA1aSPh6uDSh2Jy1MlzDbUAlP+wPdon
lVySs9tMFqjLOnfVl/ZsLQ/cgaPsG1cVy2ja4N3mufI7L3kreVuNH2UrWZSgnncBRNMOW57/lpbQ
fSACrsNq2Nv882PN/fYfW7LIM8wUXcPGQy+opP/6gasEcAWDXRGUhustEBizodDBS98SguOkHsAs
s0+O0hnIdyg6Kh5kp373OTSUK0/RZDI8UzWVXNuwZHS9oIyv68fEdyjv0GXk0GQTJSgAmUOZ8kM/
9SFAnr7X4xtWidKaiQDw/FhbXCn5GsOB5RT2p4K9y4zg4dcB1VxLG/J6GuyZsNdIutL8Qm2orTep
QqmeezACLjEe0SUFcg8OD3arCfwWQVQqxiadk5N+7AMviKhB4mZQT2cEtjGzMcGZrPkALMfyHydS
XdjPVqOc1t/UoWqtjyVpnUBsl2BOiGjQuUMkgC9MXbkHWsn8qt0JI8LqyaLsooZM4NDtRQSntGK+
rCXIeMS6WLIq3S9kNfR8oDMHP8xtESH/rzkEOe/tyrjyFS4sXNGTv+nIUNjZLk39/CNX9gLrh0v8
S5Kn2Ywfqqs/NCqGcG9UsIbORTUOBUEVz+qtSPHbbmzuZg6+VUmUFFwKQNuN0VGhj9zvhjrap9mC
hLl1tCAcsG9cHHRPXYu5/56Ve0ePElmlcfgDntKd/1QBpao3Jpcl+idCOLDbjlqG9tpw7bRJ4PDe
vWSkjMDBSsYKHhtyjzeFn7W5N9S0tIdR+yO6n2n0c+QNNG8bCGOSIE8FmXAL8nEmUpRhY39z4rb9
RwI89Z4mkS8YOo09lw+xWuiL95LAyont0A95SlnnUom+jOpmVZb6SzWTKY/05touOTpf0l07sql6
HLDYJ6dJc4pU21zAar33Des/zSpZpaLZdV5gfVEs7VCl0/IRvlCKzrC2xeuInz4kKgwRGDN2eMDK
JPNvhDa/vGNPZBPkY0nORKCSnGZyltwgQKnpQlVpTTz9UJlXkrwvGZkWscldSlKwTQ6CVmcvYXO4
RWRq3+xsGnkGB44IVlZIk/dF2MJekeQt3DMB0Jk/+UgdFIOUidp/g8qnp8JFJpbozk7Y71F4o4hK
CwqZ4gdyRK38JEqnQd3FYflF0VBs2GknVjS+5DxXPg+Tbc3jppvaIYB2zZ9rEw044m+eXGJ9P86o
eLehVy6MSTD28idDh3Nfm4k5BV9qDKMjygnDRNvIkhrHYuIHD1E71BKU2WRRoxF1DUg1x7ePnYlq
arqmlHVOm9EwvcqLjWAop69nlXeKpLBwhQhKfzYSOieWozz1Ls1Yhd8xKdN867T2gGfNOJiX88zy
drZTRL+rRWCOwvQU+5uQFeh4xMxHn6vtW94rEKPwhVBBx6qdw7qxvfGrAQOc7haqJyCB9EHhXQbs
YpqVHO9qzvsaYyixWfHKW2G+c8MRFmEOaJeKYwUPh7BP3t8hAKkPttNWAtJBE2YA4Kn+YR+Yr7UO
h0PGvee9T7L6kaZv/zAwC9w5GHfvraCMfsX+OH30XJZcSgFgKbBcKrLbxJL4K+T1Bro/tpPwZAmv
JrtNtyJLMyuxJdMvJI3tMrbdt6yacGVrhmyWuPI0B75zlL+VKMU/kMfaT1FqN9jKLC2eVxfDC8W9
4gUf2ERMLEvsCzAnDjTsBFyq6i65LytD17BrsLZznwT+k424FkZ6Fv6JRrpXCCwlebg2gUVu5vYf
IdLpynhPz8tiKGtg+qmmH8vpk2DvKTaeMCXI/LzS9R3NxIkwjvCT+Y6Q76lyxWPvpmxWVtcvN/GK
sgI+S37ttwGDC/gY19efTurrN5VA9GCu8ZO7LiYofpoq+gP3DIkFbW99An/VipCkh0KMD+Sm0SND
HdRbZZW+fb+0GdiMTYWHZXmbGcxEth300gIMN6CjtjoNor9+Qzhhl/KGu5alZv9YtzjMtmUD2lSF
PpbKOvC5mKLZjflHFYv0KxF+cVMuRRvbNpJNc0KBUaTopEqPWq5iJ1vRJjhFuT0GB1p7Cvmeil6d
8HByvIM9k/8SKtK4jRYw3HeoMsmAHDUs42MgrJLMfTJ4Z/BByQQR06/sTcW6ndMUFp0k0uZMhAKV
GOn9jAMT0NAh0mwPqEIRAYvD+tYoe3a3bA+Ut4vKytdnVAEiKyTDWB5XswYdSKyzdJBF43DZRazn
yu2QF84dnfXTTkKj5J0XlKE5L/j0PgdIL/6OrnfeMnUrY0NQa0xfR+JR5a5Hia3fZDBgceoN/8w/
wM0LQl6mkOEj5khv2NFGL71TUOahtbcK0yGg5wScV58RfSJU43hAtemwdkkYqsTUsXvUoRzUldHB
8XAqWWXItUPOBT/rPxnDc1T5G40edsNYKRDXtiEo4FqeeRv9Mog2YRfYf12IQ19W7lgQRRLX/wIb
24OpWfAhopOW6kOGDn5kQoSEHgcsqHDVISEQDYXBQ3V23+gn3+/YWdVVj1wcifAytXPnXeICx+c+
8j2GmlzgwdrDYehQfh38a+hh2vIeimYU32YMuupG+MZkb7XurA/Hcpr6EviTuudOhVBPXpi+I9gd
HjYuLmWU0NUzjTRt59KITRmB9Ya/pv0zC2ZxqmstO7mJNuS1N1l6ypipcK7i7bHUl62LqGB+5ToH
8xI1Ve8zxaV8jzCr3kIn1XwHKUe6yamZEm4SKS/nbswCSblzCZY5ICn6ZPo+vdQFt7ad1UX5G4aG
9s3nunaxuQKNp4iCJqJGOCFiOImNnb5GFSHpP4Q+qumuShDP2Of6RbybxFJiL0oTwTOTdA22nxTL
uXPLIzdv3rrGUdMdSdjavBZ57RJTbtImLDcIu7rGqQhe/ch8Tv8tp7HvXwNpEclM2O5WX1ioCus1
zFzYGGNDoxGxb1KaW/AAtBOGUdXxgoQqrtjiTZUd5WDdc3vZ8Ubm8weVV4+3zE5VuXfSsrbQf3wb
44A1WfEd3QSWd8ywgILhzGYYWnRrsrWrkHDkeb10th85MZXII53qxepcwFYGPmYT6tyOUCR4dvg7
DXfUAGXiYyQBaaYtcJ/Mp6cWl8a77bBI2zUKdvGrtXBR+RURV0eMLcZYfvDBaI8NEdUgJzeakvkN
6SsaDwYZDYwWxnFxJLCcE9FNmKXvCLhU8rSMjBjbsR583ruMJEQ3ZC3z+GC8LveO/RRZ4RtJbtzC
GzbsY05/bOy/0xLlUJHDeSR3+ciOkiAzNZbAnpKoSDcllizKMiWhfsbGSICEoKl8N9tTkt0i9k3V
XhCgqE80hpryUcog5CeMtZbuE1vqGcOaKOAOfDRCas3lf66nLTNJXb2Vpi/7C287pb7SuLa8Q65y
0fo7DDs58bPYrtuHkpifeJykM/d3Q53W6oEUglxQevIZ4ZAbQISXwtbRpStRmN5nOj7FHvWAvmu+
7cl8oDRYVK+YFcUM9JNj+k1gm03nrfI8iu6ZsEpE3CDDSsZhVXlkRQmxvpVEkfwfp0sr+bhyy+b9
vDR8TLsKmraH7WjGgbrzh1TLPTKIKvG6Jaid+wlE18pMafVTyrfXPSheQ4yG2M3/BZT2dHtrTBsO
f9uXn9Mk1YuPppMfShn2w67PCqx6QZCyQfRHqLGsAGd8HVMd6d+LCiQbKE8a8lXF2NPGwdIV/DTx
lWIXjbKN73Uaefc6526xV9qav2nxcJkg8r4jwRRMhOR3tJYWpGZQ+DYj72kspiISv1oCp4TSFTMg
OQs29qybiG9tbTotHhrmwdUAk5p3m4Ybtr1IMteGg2hgO++Yv+44OuM5cfMOInwWmeFkC2RuaAMJ
HdmyoRoQrh0aAnTMmlcNXx+UU3uKArxZc8SmdeRrTAdR0hboZ7SVsGhGC6tPTUTjJBwRdokESCAg
7TuVRe1+LinGPUMHZu5OPWPH29Ziy7OnZkPjiXQR2a5Uzmk8kKzrqTBXqyDJ/Cy3qNxDuDFumSUH
YHcE+328VlSCrdfbDX9TLzwYX7Z0JzccERt4q+Jdxixj9nlYWXAMEZfwKnXsxrYm1BzAIvdK98Iz
Vr8PWTkfWWEH/b4hmZrvF1Pa3on3lo1biqvTg1PH4JqXORcLtL24/SW91sy/NJbHgZZ2a5z/ZGPO
hL/UAVwaPtVxOlFikt5DinGaZ+5PgMXDWc/umSMjcZFvQtAkCLOm7sUGj7ce7zFuivoU+DBzQOXR
7nKIx4jZULdKkLBpjZXdZRYJii1aexWdUquda5JqDQWTmzAbwvQKZz7H4tD3dYp3wUu+gQB4Arjs
mF7zEaLl/UIz53IXjX0XPMBJXHpwmjB9dr5lBV8SXG2y8duMCcepdVmcihkBi+5Fk6//Sdbe59il
L3yx+s8kIujH0z4Uv5ukCNMHUABRcab/rl0OSvvyGZzPOO3pWiIVxBtyrN8WtqOYiMgaFyTNeXtw
BQwmTG4UrPKH8HPrPYDK11wJDsfVNVBZPvGJ4BbAid11bPuiKg6gaOl+v/BjqNgA6GvtegtgzVsg
SIdDdMKlf+Av1i5v3OIjsaOmomp4iPT8hYGKasugTh3A8+D31ePQt35zy8dgzG9tWFCvuBDIrPfR
UvVgNBll/0CUwnZfqb79WvxmHPYxNdADv1im+KItbkU4fVjmQ9Clnty3cwjNpqRd1H11fcApf53G
xgiLnpqPjwuVJfPOGjy3OeqWrdUxLDmxNrwre6pXZjcMd7VQo2QLPVSUoNe8TQ50dTQvxSy6f8S/
oQQS/QseYo0jCQdcj7F+DMD0n3NMPePJCq0s3Q1sU/u/iu06rPkUERxoydjGR5cdt7PDVQ+fvZxl
9Jr0Ft5NAZKjvAzK6qozmntr75CQreGAJ4u9oO+ndXNThDJOPo2EIUM8ABkcmESGRoEMCwz8x2m4
+mqQYvcumvdxDlXdf/mqL7GcDOFn2NBh2lZCH31TWW+Dq0MsKyDXn8tsbh58+jD4vkPC2/OVoDgn
kvVPR/3uykNzsOSVcWwx6kvx1LAj+DK8Aw8LZvOLbw9N/cj84Nx7sSW9oysLLmsu8Mwf1aYRBrzF
XAhrB8ARxbRrkWBfeJ2JY5ZajtqT0g/2QHPVEebC/NQMtkuMrALV55rgm23d8NKklLyfiWb5f2be
xtfImayz7uLlE9oqtNc6lHpLqIn9pKEC85S3cJEOdj95PqeHLd1dU6XmpU6n4GIMcett0QxYUTNk
5icLUIsL3zQPjjijsn3lUDcKijs4UBaBwUZFwwVXa29zRW+C7B4QdJ+dK+FJngYKG7e9BdWvybP4
nJplpkkT09+GZG32u81z0K5j43JltjLc3hvA5rjmfeOmeDD48gw0tSL0smntxnfoxammlTYljm4F
jhhPtfbb5zhxkRTgGULJYCNA6Z8mBXU30X6hmw3x1/4vLWQSoLSB2A99wTZ3FpsEs/NRJEgP58VM
caiuFoY7M/vEieCa9AfiqjPQcdd5YMEf3dKCBDThweVDjrP7RoMrRgeulx6ASTIrVz7jNDvTqpcT
xENO5LVq8bNsLeyPiSynfQKhuM5G7P06dLahBg7QFcCNeBATc4K+s4y3uXLzeguYhtwGRFfkpbM9
5SxHGBZVeewC5T7CLYFrOpT66IymvUKkc4+EkNyHEDbXr0JT1UE1SHtg4jfPSVm1/+PsPJbjVro1
+yo3/nEjGh6Jjr49KEeyQEo0MjyaIHQkHXjv8fS9oJ5QeYhCR80UjBCykMidZue319fciMiFc1Fz
cGMWFmZbe3qCKJcsCiqLnREJhauRAiTAIe+TicxDUFv6Aac9SFqlZtoDGmeqGr4EKbzsqhqyl2Jq
9AfyejV14hBtvgxzVWBdVgkuBgViZo17ErvPi1tBhZZ7TLEehrUJ6ARD976p2BbmQ8nC7btw6TEH
5hMiguE+GPcP/xiUc/zQLdkeVgEyShW9Bl8LpsQTJODxti614ZVrVriAs69+j7CSuPPNybqlsim/
o3gono5OQGXaYUhnJbkz2TRn35QKUuPJyJMB5SWGoeZeLd0aciunPk4Fea/FxyDm6uwWiTy+TrHI
wOKTVMw0YUO3zGvqb/vIUHBdrYaCr91yqsPHch5vojrpG6TY0ex7VBnM7mdXYLX0qWK+ZVtgNfhq
TrHw03uo9R2+LdzEk81T8IpRHWEdNFFGf8eMTc8JWtNDXQ3jujasRzRcIxsz/lYWfYrQs9IoaC6r
mJxk1/0cNALVzetqujXs5Vq5hg2BVSo1jpz4R3/GsBrR801fz5TPljhq+R+LEhwXhJw4+AcSa/OY
m2S8cGiO6nPfji+gZ2Lzg5rGlISMzO94MxhzBPAJatEhNnGaOrWweWEikAEZoN0pfXNGaKc16Y4K
CQqOozKfCVWDu5wIpC73vN3nSeEaigVBAx0Y3cTwTDRMAV1MgMOTAPKr+x9Rhs/KeFCQWHY3s6Ek
nAwVq3SzT2g/tag9ZI1qieYEmBDHVQr3EKYMbfHoNBSoDLlSwZLEaRFK2DFrOQO3h0ibFcsEH9aY
ZXNQOKZ3xT0Wx3P6GWNkpfw6DU3Prypb3RzPltZwG3pXVw5XPQcBGaT+juSxp0avwPWYG4UhoIqM
IKf+OzhYZK+XIWc7LZdVMB6nveKa7rPAUIN9AewIZTrbrNnJLy5AJwdK9GBSJMcZInWmZ7+yDP3u
P//1P//P//4x/q/gF1k+MGxF/l95lz0i4W2b//6P+5//Kv/fX+9+/vd/FGwPHNMky+Tw9x/fnyPO
x//9H+1/hKRzRAhTeylnJUl+CmNhkZFzKwdCaxXm6j/AIUQdnUr+Lys51yuZf5NW4Dar28s/QbNX
fsPy9ze/IYcD3rLxwzEVKVr/isiR26qdVcLlLk6GTzrxzoxLFrv7IWUXv1Abozg+N11fl5+ZNsFB
7Ka2jxpupgfR/cN8Pow/DdvIWHWSCeEtRKtR67Xd5R9srvxe68/fyyRe4b1uhM9JM0FkneqQ6LHd
wr6/7vlLu2/6g2vTriprN3khhQFSVxvQo+dFCKT/uufrfz6/wgdjTPHnuEd/NOmHxLb8BZzUDo+X
n7/0w3tjSvvz+R2iXTcKo/QliAKLwDWQmAV9wF6zpurBu9zIMkDfa0T9s5EB/IfIBXlrcjzRAUtK
IKjWgngqxumki+pDYpPsuNyWthIl6vL3N1/E0kOy04WLc2eWm4Z1srqobR99nU2kuOPisp8UOI8p
ky2FolaZ3XBlkJs/W4BR+gPq3tJBbhe5ZHZTh1v4/NDHKtD/vZqJQPsC5mRARcTuPba684TSX0k+
5Klh/CraqAut8+W3WBm2qvjzJbBDcLu5NeIX/IYQe3YVKjfPGZXB3YiLlThWpblkcmKt4eIwureC
wjwWTvMVTXZ0mDvzpYBJs/Ex1l5Dmi1ULW9QiXaup3ARe8MZqDQo/Wu0cCM61t5Ciu7AFUWL5Cq8
b32ogY7tP4nZ1PDuTe4MjQu7yx9DW3uN5e9vhlRgUGYEW0HzkGSbmEMDPMi5pyoUx8UusgdycBiQ
bzfaCbvPOf8MoTxCQFNF4dyrO80Z3PRz5ldBXh6BbSlckM+OTmYza9VY3fiR73eFJqQPCtA0hp2U
4akKKpxcLqUHlnkyJg75KHTaCSLw3lANK9uYONb6xPizT2J2s6Tr8+ke9QC32ggaubIBg/jlcp+v
TBmqNO9B9hpnUhbjPZZK7se2LF96o/9VIwY4kW0q9o6hbixp73cc8rI/XyQqwXHgvx2CysXBBz45
p8Ubi3wxhR5G1o/G7YyiMRw3Am9lwlWluZCcaKdFkEO8GrGLteeuFN0NN5qC+9tirrbWvff7T3Ol
WVANxgQPutDxAi0c54XzgePVT45PzsjlkIt3953A0Gx46jVSTeHGIHx/UGiuNG3ZFRtNqlDD52hR
T32N6qYOn826GK9abTVXGuRZJ1q2NL7rQZCtXyzfGD/XafDp8pB7/8to7jJA3kQ5RPsq5czierWj
TDd21AAyMIsX8lj1Rvcs3fDvdVBzpelqwlGhpWIt8xRkQf6DgblK+T1ECNmNiBi1ElFE5rphvwv7
QJhf8xBL5eGqcae50hwWCnMcp8bQvAHXVGYy0sXujmqeqHqJKRHsT5c78f1ogvnyZye2riaMNOAL
mRUVVCStP4u4/TSTEURCkLxc14g0OViazlen0tybBIq7L/pgIAVBKZzN+V/cjLvGEfA0IKCNz2as
vZQ0RSAtQcoUqfEZ8Uk7/iqFD0NZFPCxX2DxN2Spe9VGQ4OhL/AEkMOcTXEfG8vB/J6ZrU62OaaO
0HzqIbv3X+awjwUeyuQ8cFnIp3EoDjGhbyd3SY+wZZ9WYO3FnmI+MT1NsxGaH+uFBAMsu2sUVhZS
2gug1I8Q1H7QyNHpfw9W0vdcwdajkv9FNqYrLYp+fQ5oJFSFs0epJDgnaIFmdq/QLrride5K0oEQ
Hu26B/iU2/1GmBrLZPbOQBfSYENZN7pDIOp7auIAKS0owyj6wD3plD1AnnImTHSQOBj3VK06AK+V
wcCGkYtGUXbPDQzE/LUZe00dXkc77Uxzr1CjmD9FU6FG3c6m8sM8srBxLO8qizJ7RJUGmcdkzJCq
cU86PhRZq9C5aaSOL1nvqPDPYKAXKfySum6hPXI/TuY4HGNKp3KloXuPc9TmDlBjHXOX+Xh5qGrL
mHynK1xpvk+wUUA0llSegrYG4DTU2AJTrJrT9tEayhKv5IJRMX5PSI2X4S60Ndv8UE9pE93qut8h
C0XCPH3zY4symo1ftTJPC3l1cNIGlHtk06Nq8BBNTqTd5F2HRvjyW689X14HcFComkyzn3TFCjJu
Cp3hxhgMwL2Xn78yVQtploF84g562bX3eRpGn8nJ5Xuz9yE8cQQvr3wHaZJBEIifl6XXHovAqPws
dM5J3+2yrX5efoeVFVpIkwqY8XisQ2XyfMrkxIOCz2rzaOOWTk1h6TYWZcho1yqkREhMs42OW/sw
0miEwJT2GbLB+7BIpgDGDRKB5h6JYFBtzM0rLTjS0KIgRKmHOWnuJ7fSXlrQlbjF5Yn143KvrT1e
GlmxKE1DUGZwb9Xa17bMmw+zRQHYdQ+XthdUQmnUrc7iHCGl++pzya/vZuyozOvWYGdZX97sMLTQ
mdTFMdwbsynIH62ewnDcCIOE+8WBauP0+3XvIe0zVO7LfZx+Cm+Yh4SSQIy87EdkbGH9cLmBlfhz
lq/z5kUGKgBKMl/BvV1WAaJMp43IcCtk/fY9bqPlddOUI4c59SwNklj/Gd1w3By5maXy1RAapheX
32NlYXekGFcdS0RlpMT3APReyU6qxzlFDgal8cwyMt9dbmWtt6RItzkaIvrGBbPKsDTL/B5roRl5
YJFgwHe5iZWdpSPFtQksUA/qpvXCAJaodqiUQBM/MiB8rkV2znX7W1i0+UTWjXuxLx1GFth+X257
JSQNKeLxRUnQ+5mxh4dzOt/ArQg/NWQl88MVz6dyR3q+z2YYx4ZAO1E2Ql1fEJDnjpPkmmmep0sT
CmSRFG/ZdKaUuf9r4gLKbjZmwncHF0+WZhMNPFqMGyyGhlZRvFaKc9LG/hVM5icgCR8u981aG8vf
3wRi1bU4fcTmdIqprcyV+IR2mVL76Sv6/5vLTbz7eXkNaTIRbjyAGwxnrrODGyo/nvBi2YjvdwOD
R0vTCJ6yMI0De+K67HOqtodYPTvRRs5x7WdLcwc1/zG3USFiT+jF1Y2dIbPB3mRj1Lwbb/xyaeJA
3Jhk/ZTqN1zo3Aax84zt8K1ety9xG300OvMcl8PG8F/7xNLs4biBBauTTlrMJ3ZVNtwNMxjNges2
3frnum8sTR+2kYc1T5xOSVtEP7iwrTFVz8pyYwJc+RbyngDSIyAULkdPhTl/R6UzA5k0ho1B9O4+
yhSOFMBunVrobZ3p1CZMfCBGMOWNm7/apAHRrCT9Ti/r9LpB5UghjerMVyo3VE9Y1ykqcAFISucZ
vEi9Ma5WIkLeIaDLCYElQJ2MSDafCx16DFXT0ZEcW7YxLa19jKXpN1NGYmVGDG1BPYkWTJo6lgJA
/VBc2UNLq2+eHgXNVGDXQQ/1pQ/gPRq/GzZ3CleNU3lDkOSU81sq5io7exDKg/DH9KiPSLMvP36t
96WojuYcDDImAadMbSGzln5+g62Dtuv9zdG61oQUzVOojCWsNvUEb+UzZkKfqqZ9yavh6fIbrH1c
OZBNgH2V0agnvRL6o42mC9gKVeLONWu9Sf3Tn5+3s7PJsBYDp53dwCU6N36CP3Q3a07xeNUb2FI4
47Tq4OylM4CMGd9LWOB36MrzjS+8MpnaUgDjQoOuCfNnysKdTw1L/+n/xRi5ecROsX3dhGcvzb+J
giEuSrBzA185Ub9XefgT+F105SeQ4ncg7zHWLYOUBBIOE+hMKTUkgXi5+1fGpy3FLzZWA/y1jKen
PngKLfkUhGy46hK5x+UWVoaoLS3Mc6WEmV1H2mkuwdP0FL0da90Ij5efvvb7pRCukgw+ISKbk4qe
+EbH95OMi2jwIi/jjTG09gJSCEcNRHbwBSo+8OBDzHhsvlu1TnHW5TdYe7wUwijzrXqwFOHp7uR+
KQpsm3daY7jXxZclRbAPJWzAa9P1mo5KB93sAljo249f6X9LCl9VwSHFCmPHM7XB7s4oiTHgjDtd
HU+thsvUNSd1U1hSHFOLFSU4Sztep5Z6d9IdSDf7BmbwX5c/wtprSAHcJb1uwkoRXjLZz35PbSAg
oepUm1W5sXNfa2H5+5spQm1715/A1FFtykZF5AE8xDay74yMGsjrXmIZYW+aqBQddaQVCi/A6ei2
GyH845eBatXM1MPlJlbmU0sKZniCMwqvhY2jOZ+wHDhHSf13P5veGG9ttVfiwZIiekDWm/pjMnhZ
EoP2sB1yYmk56reX32Dt8VI0gzVygExGwoMjDf4utcCiB/bN5YevfWQplnUYIAF4Nryt0+LLlAn1
Tu+6D2MO++5yAyu/3pSieRjtrELmMHi+pWgA36J6R11xcLz89JWva0rBnCDXHOGCYS5mlmdbYS6t
NESJpXhA0uhft+KYUijjg9tXeSBYceyYoko/s77Ufa1/yGMIkZffY62XpGhuqiFt3agzTqZaPv5e
jhH2bUzXS0//K79vUqH5Z5BFZIfhzwy9N8Vd9yKovfQ6qnKAP803cJCiu6FvxAP+WE91I35efp+1
77K855vAHtKpLNhi6CdRRCV6qQ5fs3JUASfm4Y3lxE5wZcdJ4W23ozpQSGechqTA3rOqDnXLteHl
t1j7KvqfbwE7ETSQFY6eGs5J/dzALqJAE0BtqW+E31oLUmxHjok4MUyoPe3x+IGCXdrzHuTelvhr
JbxNKbwbK+0Syq/mmyYritOS4RF6WJxK/nG5i1YakFNr2PkkPQg9jJfHAogf13Z35lRUBxdr0yub
kGIc7QNVg06BhCPs4OW71NwiyWdzlk3XaJlg3EoB3rnwI/1EHcBWKnxaXF5d1QMNVef/XNdLS5i8
CQdcwqirEz3T1AJia3xOC0s1oBfWlbqx31j7EFKUI3jVKDysDFbrGP1gn2SnSdG+hqxGx+teQopp
PXQMW204mXDzD+tXn002ZgpQUHsH+tFRNqarlZAwpIguyoW8nrCxManW+MvP+uqOwprx+3UvIYX0
5Fcj1Cs+dSXgd8A1fQK0Yu2ANAdfrmtBCukCSR4VsMLx/Nj+hroYfEqBJcxsOFfm237fab8ZTdCs
bK6ImU0hADxFGZuCIuxPTjo8URT49fJbrHwFXVq2KdSirj5OhSf8wL8F7ocD0wzL/vLTl8B6Z0nS
pZAGSJO4HHp4Axx6dlxrNGgvbP2QNwb1uaAgYQzBXbvc2NqrSNFt2irFBbjIepTNjDF68xZHUYtt
85agc60BKbr9HnK1UNPBSyKqpPZiaBUvhmCbbETESmjrUmibyQxCELrK761+wdr9oM3WN4pa4+t2
mPryYm8GFPW0moPxNwdeU/8eiFn7CMfM3zjOrf16KZ5hcXH4d0iXiCm7p6J7AjJpjEeEFOmVLUgx
DZiDUg/HUU9GrXCYhj1yIHP44geAr64bQlJMBzb1CdCHzBM+z98yC1QOvjBiY3yudZC0RlOp1k7p
bCKE0w1w6NyUYa8TzBQtUUQxt9Z17/BbjfzmI1czte29mJfMJFPg3o5s7YBIKdoYpCtBoEkhPVWd
TWLPGVA8FdzoDXpbRVAYWtq76hvItQVcfGWRmdXWDbVjUXvMcqXIfrilSknsRgtLvL4zK/2uKHjT
Q2aPlh0wDTN32loHCpPup9l+xAFH7BRMnq97DSmYfQxgYFNQibWjpjndNy7ZsdD268Plx68Mpt8C
4TfvkIxY48EPXh5fTtiqNOMEfQLEhFW01kY/rbUhRXRg4pAOCGrwKK4Dlge5+NA4U3qrVMHWznvt
U0ghjWYa2p1PxfHUah+RCz9TAQwN06C8rd4aUGuvIQU1rJV2KaDtvSZJsI5olYUXG7W7Xmm2mlgL
Cim0h7KASk1duxdkdvqXWZkalAILN8KNr73yfLmSoOgpS2af6ngVZS0WeNZ2jD7OHSj9jcuSlYVa
VvljL9iaal1yYmxSzAMnJr0O0s0tZbvdMTb09LZEIPd6eewuU8U78Scr/gtIKhQHDapX2cJ4phK2
33cGs5Tq68Mx6HAqwa2YmgytvTKXrC7D7020FP5AKehUc3pJ2uZR7WpBO7j8NFTbbSk41r6RFPAd
17pabCqW14Ui3QdF50M56J2N6WTtAy2tvnkDarOdoo1dIP2VWXyG1vRixzw8WM71k1uAl8Sr47q4
V6W4N0trhBaj0tao1MlnO9exQvcbTYcMzJdrtvTuaz0mBX+kY6yulr3tBU0JK2nImxssAbvj5VG2
9nQp7CmqH4ZWYGswJfY3XYXmQEmEuLn88JU5RdbOw3gMx0EUtoe1DiRgHcxAorfqqTe4J73cxPu/
35F180NUlill4KqnO8sNb2dlEKBBLWy9wtrzl+h8M6KwrdEWPJvtRZy/diBLlbvaCK7bSTmyPh4f
cDxaNEouC0wLreexsrL0A5r5otqYsd7/Ao6skYdoA3un7qyTD9LOA4bf3w5upD9YeH1flS5wZJE8
Nk02SLPU9nRFx8WxSlQc92JNiKuy4o4shG/CLpimLFHhO/TxLbYLpBnNqIsf+hBS4ZXDSArmzi4c
ptnIhr4ZubuEkvk7py+v0sWZmBX8OYimWGmVsGlsrxn04ZfeDj2iH99Vr/wCUgzDBzZAqyq9B5OF
OnnQdTt92kwqrw0hadWee9w93DIwTnkB9adxlHCvT3A423bc2IuvtCALxgR4CDsuc9vDgxxAFRrk
G39ZUY3MEHdXTROyaqzK9Ux1sg7YUWc3D02Z9Yi8KG29/PS1F5DO1J1ulUHuN5YXjaA4/L5uPmNC
Mx0x5BAbTazMQ0Jamyer6ymqTywP4PUNdrbwNZLauuq0QmH7n+PTrOo2SyFCeg10+GpXAPrELLLq
041s3NqPX/7+ZhJlT5R2UMro/aawzpUCA4gq6+HKXy/FruqOhshL0/IqDE1ALunmEZpHtbGGrf12
KXYRBWp+2QvL00nqPUzQvu6FZT5fHjhrD5ciN0oxtxgFDkvAvJxndWrS+94Z+qfLT18bllLkBjMo
Hb3Il0GPA92+UoPAc7ln30Mhv3LilKViIoBujeEUW+Ii+qknTXMDRDe+RrbM6UlafKva9UtSSfoJ
K2ycBSaMavzaUEmR1dflV51/KcR0cOFu6xBXlZN81gVgWKhsk7p15nl/Rwoa7c+h32AH0KQYEXhF
WapwKd0HoD3pX5PRvtRq6By4/ck2ptGVweRIUVxAhQ36SDU9XbdMsDjDrBt3TlSa0fHyeFprYPn7
mzDOsE3t/EyfPYpq2WXpACqVswE6KL8u1mS5WCVMowUZb3ogebC3aJwF/J828bwREGsvIMVyYjbY
CgUqaPcocj/Zk9H9ZBPRuRsT0Uq8OVI0a3gZWChLVG9ugI/7QfYMDtKHqTJuxMPa75cCerE8E1PZ
al4H3+d1gAwEo9GJtk40K4+XxWJVnppCt7SZnVaOXVZQIpY9lGFvZdctYrJWDJRZ0sZZaXkmKo3J
wbMB4s91YkBHlopFho3ZROMzeAipXRMXi8kUfpuamyrXTdeyTKwA3Vy3OtCX6jc8FA0RTta9HRra
dRFmSyE8+K2ROEqveQIL8X1BAnqXG1cexxxZKwZgKLTCKTU9KDcW9vKYrWo4lu/+P46TKyEgi8Xw
M7JAkWs0Ae3x0Z9n/0bFzPaUO0G5MYjWmpCCuBA6TPss0U8TTiEK1XiYRgLagNkUvYbUXEbXfgwp
nG2YwWZl9aMn8BcJPmQ2StYdq13uvl6eT5c14N8ZHseWwllEmsCUJyIf5gffIqsEriyG8Vtb4pZQ
50nyz+VmltXynWZkBRlkd7UycAs8CVwWzGw44dAz7ROzf/p9Uaar846yz40QWfk6sp7MBh/hJpZj
eg3sJMzNuEhMesvYz1gCfr78PivTlKwls8PWjAtXQ4nVgiPJQshUAP027uLWfr+0XgcQnX2c9zCr
UoL2mJRIKNx4mg7atTfHjrU0/XYZHZEST6Nresi6YD67Y7K3nSzejwOyteu6aOm6N010ZmDBrXdm
D5vD4mli9/fDaq+UIDiyiEw3cUdEozl7Q+6IOypQIq/o/b9qwZtc/v1rX0GKcV1gsVBFo3YKJk6E
UwvA7Lc2Jx05G15uYm0USdHthwY77SGevSorTOe+EFALn0CEUP56XQNSdKtzW2ZqjW89Fh0fTQUL
WHR2zcaRf2XqkHVkkTVpup4KiPjgTA5UBcO9nbIa7xZIFUbmb2EpVnpJVpRlKdeJrVC1k+9M7CnZ
EEx7zZ3qX5f7aOU7y1oyHaL5ZCcu39m3n9VF5tjz6ffKpvJq7fdL4WwrWajOGl/ZNJThAK9q+LgI
Nb5c9/OlSMapzHRLDGRPCMibk6+m1akP5u8IRa2N5Nfa71/+/iaQI4DyNvgy7cQXBpTpTMLrq2Te
iIGVlcGUTs4Tgu66DwbfMxvtn8m2fsHl+97F3Qc/KAeYv8YZXOnW7nLtW0sxDUywU81wnrxSg50A
yXgO82lnOt2CDG87R9k6kq7FhhTZgV1gUZBry6AKvkFxV052CtYxDfqXUd/Ukq31nRTejYneGJW0
7xVm/6omP4Kc2yDyrQc8Zk8aKLr9mA1bur53+47iMUl/QsYkDrgfFc9AMbH5w+jjlq2JgdfzZp5j
rYnlPd+MNDT4ZgKZ3n2usFfGNsBZAPHUu4ZavyW9XGtiOSO/aSLAe4qaV9OBNkOeMnFz8M9A3/fx
8q/LEfluvNBRcrxnI/oQG/sGOCPdYzx2abtXuiG7avPJ85dXe/MK0QLUjkdB/WCKaiAAc7lXTY5h
LeTQjbXv3YFFE1LIZ2E/BQad7qGRd19aTBeiH2qBYcxJabEK+ccc/XD+MddWETywF7WvusemXWky
GIwe27te1c9urTjnaUAMVrpTeNfmg7JxG7F86H/tRGlCngLsoFbHvs3PmmOM+wmpVopT5AELo2lv
BMMpsfqt0+DaQJAmgUSdMZ1nrD3pZqv8KtJ6+Kz3ACcuD7O1kSwFvz3CbomtNruvLTeOX+IE5+ev
+MWpEGPnNsSc93I7v+Uc7/SYvHcHNJAZFR5mXlvj3v6r73BX9yivtn1KGrEkeLTAdOv4OlOcg82G
hjd4/wXTO7P4aPl5hINoMthV/CjaKLDvxhii/D8VVimluY/LtOge4tqtZx8TEVvFs+zyr17pHUOa
StQ6s8pq1IYzvhNcAe5zO8ENYsfteQ/8A7sE65p8CMkgqaEGZwq8rByTrQPOMndJAzlwh6EZrsJX
vYl81FBtgPoZ1Lfnzhym8dOkVrl7E/j5KI5xgiHz5VZWxqolTVoVN1xJynz+hFaruJ80t37K07I5
Xfd0acqyxUxt4VwG9zix1tnXbood9UbFznC4sgFpwlK1jhKPetCfM7iKsHqxQbJPY9BsqbZXCJGU
zv456QpFiS3TokapnePepJ69U+0ZUxx0EQfbsGZtP4DOHcM9SCaEsgqs5OamUNU2ZzAYykJQ87Ek
a/einm2MwCYjD/al5TMZfakSs3aHT2Xh+Eq009JWJZ0WqtwWPWIza8LfuvwVtOXHvhPJhjQhYYCG
66Y5WOcm8gvr42Bx0sR/M4MxfpP4Sk1GvnExJ5iP7IOdBneJvJwgKQt9wC7FsqqxPE6RliuvVtgq
JthvqLP98+VftxKxcs0O9w5dnzl+8JIlrvJgCjf6EIimfsVYavpxuYmVud+S3r8cDUepgwDStZM1
+8QPgRPY43A2qqI/uviO4Uel9/vLja29jzQ/mzOeJHOPaR2u5Ux7mLoauGsk4zkz1c2z0Uoj8hlM
2JU6YB6YvFR5lWDGjA02anbLCPGStDDW3lgDVmYH+QiGx3eIt0uunDVwHRq2SlnXHRtXxW/ncmct
08w7I1M+hBUqt5SdHyvntDZm4kL7hdtFdebyBbpVVmyJ2FaonPDJ/wxjG+R+bU0t6a7WLSygaBN+
MDhAdo52r+vR7N7ibO2qAUDyJAlJoENAIyQ7CmfsA4Zj2EjsQ6rUqToaXX0UGN6CWUgOFogwI325
qjNkXWhX5ZOo48r+QDKmxWC71Y/BgAzOsIfPbklF3uVm1sbO8vc3+0jbwmMgiNr0xSd/FR0ysGq3
alpQSBAndbh1vFvZSprSzFw2mhboSlSenbBMXAEgl7qI58bGBy/bDVj6RX9jDxdNJ6cIcX1g5onx
x9RMHcvSnR50c/yK96c2nOa5iPrgEOhaMxxCPDBEtsPqyJ+P2C52U3uPW0sztjuVS+TycS5F1KW3
phk2sX+O/c7O/7GqyBeHPkWk8x2ijY4XBoa0eWhjXizK7ASWaAAqYnaZ9jkl35P6N4ozVPnTaKI4
SPdoZ63qJMC5W/pN22fD8LMYTd0XHzQxZPkThxaQ4Ee7SbToVzSrqqYfSqgP2Supl7C1j2PZhOHf
MZXL6hOw+Cr+aThUz9zBkjMzJEMF7uGPQ986Sn4oya4UgFKDKr8RLYhAMpkZni0fSmCF1VeAQMLY
W6DkKywQ8WANb/PI1ax6l0aFpZ/nufPdD/CbSnPaD53R4XVrVB3GgV7RRFX5DSMqX9xUramZX53R
8PP2MOC7h88YHQCHJzWxofoaKtj+nVUVCyeVCiKoMV4LJF58AHxq+Ke2Utvma5OIuMBEAO8fNKFg
pIb+0BiJovOBVegO1d4ZW0oNtSBV5gf86uPQPmRZX7ZPnCKjHJAl3G/D3WHOZKPKUinjizfG38rM
JRcSqS55nMYsJ08gr26O1G3mxsF3cIO+HEQrE9dv/OObIAr62u+MXCtfusgK9lSG6reZ4FIJN9we
SyHKHy+3sxKshhSsbZInyox16tnVRWmfYq6B3NecK9DhaM5xehWKw9EMKVqLMrKLNBvK5yo3EqBW
OYj1XRREyt+XX+M30/OdiV6uJcIjtMFXNcuesQJ1enGXJWmT6N8KO8H25JALNR84QwxqVRU115cd
buS4SSIVw6upqZIbxGo4Ku+mRIwxpsK+EOe2TETxiOsGtjMNa4i2w88pNh44fXfhKcNHwn8tIcw9
mX7azZ7DvTeCViC9OKVE3K28RM4U6J9VbQrGBz/HrCDEbDIprXBnmnh+HaIK8P64L6w+0L9NHQlV
YFg9t5ND7eATvxgClTV+f25bfzGXF3oxM1Bgr/g4mhmc3hZ0+B5nTZjQd+zu7NgzINAE2AcV0wCf
sQlxBMJlo+7z+TCwFrXBsbGVZcppprYtd75r49aCD0kXY5Ciq22Fw5gS49RmUJl1hvtS99zUUTr8
GVvDImhRJ8yj8Yx/iBrclEk85wes6riSP1A0a2ESVCuU3uyCjJTe2XRK18jvfJFlybijngwqf5WW
EW7WtWg15YOe1jqYMzOz2wwqAumNUvFUU/Mp7RDAVQBs2bjnPQ/9kKe/2Cfn7iMVV7b4MVST6rT0
pqvhh2yrZgX4NEgMeGlNiSNLcRPhqFl+dtgYadMhFImTWEc/hSbR3CLThr9glZNdHFHq9l2zmwcL
e+r7vsXHp3zU2pqiHnxBNKffCLN3K3MdTc5GLp97jttQPbc9l3jn2B0m+5XxFWYAS3ABEbt4UjFx
2w/txOF7lwtOuOnRyNs0f7wcIiszlqn/uSzDVaCYFYi8Z5c4pAHXgAQ7loVabbzi2vOlTTCmSQm+
e8PsIefynb2vKzHXG5q/dW+y9nxp3xsZpm5GmCY+URSHtzsAOUy8y6TJ8tvLHbTyjQypg/RYCS2d
2ek5iply8Uhx94nuPiQzUhbV6Jq9bxbKXqu1j260WcWx1qj0ViOIvwAjt/A+dPvmg65XGSbFidIF
OAmbkWWKW/wATT861EPZkEHS7VkfbfiGbhaEGzmNlZ6VKwCxUip07D9ifGGbsL2PMRNZrh2rbjpe
7tmV85FcBOjG0YixLjTrGI2H/SttNSv6q8RFMf9SN5YdT0yYvVOxzkE3z79fbnTtrZYf82YFbZV+
CDA0FN5cj2KRieWKtetU379G+OdourTlb9KxwaJba144Rgjsh8LA3iuaPfgbO4Df3f/OkiYXAzKJ
WzneuPZT0WLAZz10odNqDv6oOqYtR9xt4IPeqq7ZKMBxsPzCcXEYJ6R2GXZJFk50Ftwlqr/AD0c3
nVZixHjIsb/tcVE1cNC9IXvSO3+nvTWW/c5nIXHjHca26uvIAhQmx9wKsZ09sRagjNrpTdY2e+Fi
xN3hCTdSwJb4TqPdmbkeR8eQWiH1XKhUqeCj1szOvNEPKxt9uWQRSEXp5BhqPtmJYLnu/IKC2J2w
VbiLO6HPXXS21QSH0TulIb/kaZzwMVm8PIhWtmG68ecg8p00F9wXNS94t7Z7nAjbu8nJgqNmkxOH
9pJvtLM2WKW5x56q1kKJWb8kzciKGJbuveKW+sZN29pbSFOzCFhNYiWyP9hBqZy4J/rkt+RkkjpK
MTPPv1zXV9JU5nfRCIxItT9UxljsMQvH+1Nv1CP8sjsSslvYrHe7ysIW8s9PYg8QmnQ/rx6yWg+N
c9SS6z2K0pq2EtNrDSx/fzNxdCkCbXJl7ldcFa2lmk77u8qqaeuucO3x0pDqS6bDLi3dr0Vgpbcu
7rY/hlAxNubyd9cTekcaSFkP1N9osuwc5SUImWB8GowHnHruRDd8Zm+nHsKuflDmcGPRXHr9X5MU
7UlDq3PVDMe/yHk1OQ+dOQImB5zfhy81dgEbG4u1JqRxhTFOq4Zq4bzi8GbelrObnrRKYQNc5lt3
Hu+T0a1/cV3tJoxDaoXSM2Ueh6izfom4fOzEIzCnM9vPz2ps3TVsxYpc3OpWsEvn7K/LUbPydrJ6
vx+6/8vZty1HijPdPhERQoAQt1QZu9p2n6d77Bui7ZkPxFmAEPD0e9H/jUdtFTuYm4lwRKOSlKmU
MleuJVUEdYwX1IeiEVrjdXeDx0ZxFsHoOOfrg1hszqR/JVCRV+4Qsb/RnUhfIVGpP3kh35XWsc3B
CIUQqxA9K73wZ1P2rznN8rNswpcQHcgHf/828BuX9MuaIQoV/GdaZOqn6sht35bd92OLsy3am4+r
sUHopLx8huiwd3Fn1dWb/Gi6Z1y2xTccXqBLk4WLqp4BYkFdVU3juWryQ9duWK7h8K4K+nJtluoZ
KVoIEbj5gLJYv+wsvLv58Tv+bTLDixxcwsqJymcyVBBQzppTP+k76FnksbfOfzkTNKv6MJly9lDg
lBnlXjRxN/d+b2TD7UcoLyg1y+oZeK9nPO/vOPE/5X3zoUTmMga0I9FQW+xJ/Zrhj9dNwXYOmJB/
pNho4TpV+Vz70x1qKSoOamTQHAq5Y2Ak0S46/8qnLSOe5UgT4nSoUpUwqvcq1Zbz22wLKFg6g9eN
ls9q7B+zTp1UxUCVllU/fOR8AndeT9s6oz33SNQOIMVrWL87d6rypP+Y+c6Ptmo/A4NIb1IKDL+P
Ztzr62pxAbNTgGRdJgSpmw9SMhKzVOoYtIKHqgiYgnE6OG4KCKiLTRMRkjtZ7/DPEPrb45FxLaeb
STBfynUhSNuUz0sHTfPNHJpuTho9Jb99oim8U9/BH4qB6VO1TnchiudI7T4BZXvW6H6MA5BhX19I
228xzhIX/XedQ2r2ksEAyxPUxHFMDe7o/tJtu9dpbBvEOFIgxNNQrqX3OIwcSsgiUyexeuQS1u2R
7Cl2zLg1pLyHeH0b0UeojDxL3H0/VjV6146tkXFwgIWUhhxS4S/YD51/WMAYkuRO7tObXEFnd+dW
YjFpE7ZE0JkrwzX1L9StvpIeQOMxC8jBj29voTchCY866GFBwOqCKOfjrbP8KtPR2fm4ZXvNZgKJ
qtvsgNnpAlxodxoK54dmYCVt6C5SyTaCcR/QBWegrMEI1OvSGA0vaLhH1OvrctyZw7uPwoCbWCWJ
yhrQ2My/SKe/MP8D1ex7G0I8MM0+Ae7xaer8neL2u7kLjLTt/5utUC3zVbcE/oXgfBzApAt3S0/I
qf6VMvqv4u7putVua/NOuDMhSsorpkCFNf3FPIZaK7C6XewWmX/ygQn/K0UjwM6N3TYQ/e+E8l56
I55q5fPcqzpRK0gDJt6qWFJcHdZljxfQZgOGi48DUrJrt2CYIFvumKgSzebuMQUv144N2CZi+DmZ
6jEcGSUvVZ4FUdxXoNEZkOk/MagqfWIcqrPXt8YyFROopL15kdk6Vc/l1E930lPhHYUuexwOuywo
ltPERPtESDbKoETYh+Ry9oOUvXMf6OngWWVCfZA11chVjeQFae7xwmC8HzYnObY6hrMLCEqQ1G+q
Z4gQV1/nfhEX1gfV6fgI2768cUHUkvNw6J3iuZ7BQiPwfl2WWV4gTOTuxCOLkweGk0P7JteF8vHQ
n8tkXnz08CoXktvhJV2dLpaB/nV9sWz7bMRvGkBlYnRV9CLE5N5K6ZDm1AAEt9fyaTkXTbDLWHKR
lp4XvYwQYUm2Km/cNA7/wL0eDH7rkp6XclpPMAaaXJ+RzTkMPy/BxMlBk+7/4hFjP7tFQ8wxRTjh
VbUn6mIbwnD0dF4iN4dLvDgza25nz4lueq9pbjCLPRCyZV9MvAsa2gepVpf/nJys/ORm40DiFf8d
fAOaQJelAlPcCDT6CzbbvR1YE35lrtpTXrH9+s2s3zgIoHtT64J/6IG71fydS9LWSPHuQlst62+C
W5xSZ54j1uKZrMEn4oM6IgfLw4UGvf/9uhHZJmB4OAV/Pxj7FvcFLGgv68T1aURg37FQi3ObSBGf
kCkLeeE/QDXtn7SlJzIgvUJLiEVNQ/YcEbnnfbZpGN6t+QLBBlTunypXiSapgWxaz6vH/Z2Z2DbC
CN2oby+AfWTOyxD10Yc0xMVWem6dxVO+y4RrG8Pw52gq/K6Q2nnpQIr6CfS9VeyCe+CRgspiJ3Db
lsnwZ7b4DRd6SF/4NFVf+Rzwf5x83gNib3HnnYuUyVOrRRO6zro6L3IaVJJ38tKPeJhpBzdQkGbt
ASdswxhX9GJilRiKwXnJQ0JP6dAE5yEqm7MY/u98PURBE3ATaNKSzh+rwZ2fVDH0BAKaRTp8cWZv
l6bOsuEm0kRPPYABonReINr5BZQNxeOcO/15IYrvXG0t+21iTOToBaprtX/Ryzr8AusB34o0h3jw
sEDbqG8Ov8Jdw3peefoiBhQ3AlcPP9Tcg4EfEmo7aSHbBAy/5o2ikQ+xe/R0BKm+JWD6+hfFOHGk
kogZGG6tFiiULXOevfaFJ/4GFJLdjj1k4K+frbb9NRxazxALp20QFDFkcF3vJJ0S2SX0HV6ABdmT
urCtkOnSkz+0LJugX7rgtoacoANhh0cnVO26V5axXG3MKnWZhbRt+zLEEN1Kf04SREPtEDxkwJDd
ad1k/7RNEX0IRLOTmbek4syq9QK4GnDN4fKEXBJ76Dq3oCdZrOpBKdWLh7pBKijJ1qgBkmZc0p6d
qxKMVDuHpGXbqBHThZyHjq9qeZIjzLoZ0s8OdHjv80nsjWDZsz8K2ID35LLysGdZA5pNwqERgxzW
jlHbtmub1xu3VGM6M4BL4TMqrPz1XG5cfqU3V3e6goJRAJEyQPqmJkiAep2cm+vGbtuzba5vRl3a
qFFkFOsTxIQTh6+3Qf9U+d0FjcgJRCg/eMF3Sbud1IAlBJjFYSlIMOhuyl4zXkQJiYIboqPpsW7a
B4hCVOfrU7IZgnE6RHMqZBms6cvkQjMZhKjdcp5HwKJAl1cfwuwGnBqHRKTQcVCzeXlCX00QO2BR
jpst9UTpePAKTI0jYiFr2ay+6yB16UBGhnq6/MEIpnR9mSzWbIKbofXK3bKM0heZOmuZrDmmMHp5
MO1YlmUbTNbbes2ywqWZB24YQAlv0ONQ3agaWYBpqV+vT8E2hOHy6CEkfV+0zkvBRv7XvL1u/BA5
kyz3jwUyk/dWlumAXkhAzGLReboeT6kaAeqYvMDx9vSQLS74O43+xgXLuQQyowvoA4B6n1taAmuA
Mjqwnh7Uj1C5aaFtchKhvKz1nP88tnKG2w/IxY7QeoteeOE4T5v+y1Cl7Xcp60ONtwH/3fryZlZ1
kTG9dD2/qLk5l0NwIwEvitEPkaxhfiyT8rso9WYMzuvCBYY0/Rki/37OoONw6gnIJRspwoNeYvh5
K9twbL2UXtCO0GErcGENw11maMuB+LuU92YChHJ3KEHG+LqIcPo8qdA7F9p/rrMJ+gGR3o1cFkcx
yXC9FnhwRzr8pW+AKe38AqaVhdk5z9n36wZlOU3+YMMtxjlYFo9CFH4jaaBg7Bvp7tvB9nXD0SEI
4SCfqFgRtyVoMjRBaOR8r2BlW51td97sghzDgUUrTV82PygbPNezOngYBcp61xfHNsD29zcDAIdG
CBQ66SUDuv7sO2g/BVbwHK3l1+sD2NZn+/ubAWg9DxWISZwXoVEOPaOnrOguhVqHPYEL2wDGhV4t
HnoKtjRc2QSe84vP1TDfZ7gTH2LWCzgxgnZLptIrUf146mdP365lRe+cYk+WcDOTd164xHBilhZQ
F2sm+iCa4bGcUFTRLUqNLB1vPCe49EPoHXu5mSS3FNftKG8d8TcVBTDvbbaCuixKlfZ3bonvb8Qf
FLdlIRbwiQ3dUzmH7XOYlesILGij92oE75tqGBmv9FqkLngLnPBCwlLcpB5Qb7yCiuZ+cvr9zfiD
5rZcWkEiFLsuGvoZZ2TvaQwFU/R7a9S3NRpPgFLfU36xrZbh2SWnKgMVc/aKfJkTJUB+BvnDin6f
vd5CC+jiD8JbcABoF69Fftnuz6BM/qBSsLKL7qFGCXtR8lL747cJHVZ9yu+uO/v7D4U/OHCl9nHJ
jIbsFXqkIE3D+zhutPg4NOvwtU775mYtxN3UoKFn52VlW0XD+X2EqWkQNb/4q8ugyCuGuCt3qUBs
Xzc8Xzq+EiABoU9bXRha4eNJ+NXe/tg+bni+lER44cSQ66h4/Q236ebG9bzsy/WdsDmLeUNvoDDT
RzlQwKW7/gLUJT37ij+u2S6Uz/L7TTZctgzeLITjPkkqixO6xtgHdB/5N4d+vwmla1eAKQu01lyy
Gdh95qCjURXI8q559M+xEYzAvcwqb6C+hM0tw+/+UKJ5GYKwN7J2l+TYCIaLI00tGBK7SPEKILmd
pbrdzN9Ji2OR6T0+XOX27aCKGD3i/b/ZXAk/OkWgyF3m8/U5bL/1z/gUmlLq0o/QN880fWpH9A/h
GpvGi0/4X16//iqk1x3CeYTc8OMMXbhlKhbxCm4lFiOrzM9dA3rEZimzg7thOHNE/HYUfU2fKm/N
b+ul7G/CvuU3daf3NM9sLmG4dN2ifxXcsvmrLqn85vcVuB2ntF0u1/fC4tPc8GkNUo2atKl32Sx2
IOR/fhDlpyjAoXd9AMtmm4g5PfvoCxA9feqV9zyiL+zkB2B1rKBFeK76XQZM2zBGIBfQqfTA9Cf+
lmnzVDe6uFM9/Ql5suouUJXY2W/LZphguK2BjA8y4kVMeDDw5xoK5eXPNB/2rs6WYGcC4RbebI2/
PXArJPwucXG88DpCn1GBQ9CZ5r+2dtUTeujal+u7Y5vQZhZvbtKASS99lPXiNSo7eQ48vz9XRdHu
hG7bpmyjvvm69qsF7H61DyFAPAREl/L/pcKBenUEdodcDXtcKJY7lsmduwYCRDCRaJ+6cr4LK/mS
iQnXn3JOJnA7nWTYHKsDh6Hh8JKwCc0LtH1S/QyUN1rC42Ht97oAbfMwfD2PKCuYmMSr7LpSxKQM
9E3nBfkplEX00RWhczOMWXosHIaG64McrI9wXuN8LMvgjmZQ24Vg0JB0kHXZcX7L6WKC4Er0Tq4U
7/ongPnmIhnqoLoNi7mA5Aal4d6txzaK4fs6d4u01EV4oWPQ4opdqXuoMqB6K6CZfshP/sDEBU4Q
uLL2ntAAHMaZA42EoBzF+djXN/954yccd1fqidR/CoD6UL88QqfgQwASy11eONsSbX9/MwLxeN7k
IdiBwUTU5H4MJer/S/INd/la9TvPQQsa/A+W3ZKrQPVl2Tz1lfvTn/iYoDcMRF4pFPDCDMgu7Xr3
XoUXqeu16lvLmiWB6Ok/x5bRCPh4pKNPQo/109K0+bng8kMQ0b0eRctJ+Qd/V6mXNJ9Ddqmz7ofs
weA/RfOws3C27TEcXzqzLIIOiqkAedUxner0ZkMPViCwOpTZ/YNvV+UoFnWeYE8SHRIn1Iu9D2iA
PnhJMRFwQw8+iko0zVNKxv4e7any2+EWhtAEv1UQ/mwa1NqeAExdAEGcVo3m/Do7JLkchCb8jXPe
LMFKitfUbZAQZrKaGhCwg+7zul1adtfkuNJSeDWSX+GTX6XoLgdTbLB15JO22BnAYpsmq+7cgXrD
AY3JE1cuio2O5zBwGYBS/vb6BGzf3/7+5vSonWVedIHziXLPqxMKBHVxGzrEX38eG8Dw3MBr8OyL
ygKdbnK+y91wRKNjPu7YviWsmqA3FZYlaEvC8hU8qCSNReih6sjDdooHEKfUJyeEjP20qToeC3sm
31M0LJyVdVu+TiDwj6Hxt8ZeRdc41RA1vb5ilqtVYATvbMxCqPqx4Ikwp3us+iz0H1XUL/4ZDBFT
fqpqd5I762exXxP8BsjgFJYuprNlFuNJs38W4YO4mdZfr0/GYl8m+o2gAwB8/l7xKpG4kifAM9L5
7IkWOtjXB7DNYLOMNwbcdQ5I2nLKnjxM5ob66puOMnnLp/7glpsYOL/zNa5nXvnaZuk/dYuTlTne
85Th+nl9CrY12qb2Zgo0LasVZIICZKsqaG/bKgD1Tgh+g4NXWxMG53Fw6zKIWb2SdCEfHICCv/C1
LY60GIMD3fDwTHahJ6Fi8trCML8shYQf1kUDgpQsv5VDcUhuCuPQ/y5TgOff4gSV/1R3edafh0y5
7WWWWVseO6p8I1RTFzxua5AXr2A9yW4av+2gXbOADuT6Ntss1fDroG3ARlD37Cn1Bv5VjhVt4nzm
+llNy7I3yPsl2NCEwDFXemEFGrWLzqvvYBq5bC0LpGw/Sx1+VqP6yIfHJtNfrk/JYrkmJabT9CEk
C5b8NegD0sRiqiYQ3XAdHDsKTQQcqC7GYHL96pUudPjYagbIIEj+ayiRvBTORG6OTcO4pBfa80uc
qt7T79Jov0TzBzVm085T2bZIhnvj4Ju9ihXlKw/Fup6GeVjnOBNVdOwMN1FwGYFUylyV3pM3IQ62
k0qqvFZxWO0Kvb0bZf0/jEriYdrXy6BvS1n0MXWaH3IYv20XfvSAnyKxt1LvegjGMV57S1p7qqtY
msXEaei9XwT0Jlo9fYlAgnZ7YK8xhhEvlsbPKTgEaAKZjUvqsfSS64DuwILe3Wp83DCkempSH5yk
3j1ZKH+sf982u4rnn6//9nedG583LCmrwMCGPgKsj2Soz5RkuSF9PsV1Q0G4wKYzqYOTk0XTvUMg
Snl90HevIxh0m+ub6MTAZj+IKaVJLSExx+vlgwgKkei1uW1caD5dH8W29UYQgYxUEarJp6AcqZbm
PIbrv8pfnZiEtAuPxFnMxAggWoCnWa/zcp8G7vBXG5bLxc2Dce/otW2+ET7wdhlmgRh1D3YHFFKG
sHbLG0dADHNnJ2wDGAFEpJvwQgW+PDzFXX5SQFLLE6/D4vX6Hli+b8IsIQtTT+HUePfoWaCnBZx/
CWFNuxMrLHZkYiolVP7wdm+9+4w1WaLQtXvmGTjGhQ/13zBz/3d9EhZDMsGTtB9URVyIq2Vz05za
rHmFoLE8ewT6mtdHsC2T4eSZVCUSX513nyr1Qgu93EykOURr7Icm849qai373HHv67ReP2pflP+r
6CJ3SgK2n779/Y0vLyrgDUTn8dOr9geO2+C8Rmm2E+dsK2+48AKIH4fCnHffFukjenrR5MQkPRVI
3u9ABmwjGA4M4bzWrSGflmwjZNsv76bgeeYDPXZCmFjILAwd7InA+S0n72GpIcsC2jp90HAM/y2z
ec090BklNXpJ0VxdqtjLIK9wyCxNFCRKb7yMoojes6Hpb0oRAk9OO7Wz9BbLMTGQlGk+C3emiSoj
qGzRsA7JyZHlHO0sjiW2/aaKf2OaYB+nioMbB4Y/faw97ydY3jJoged3Gx2CP6Y8rqshiN003Imm
FmsyEZG1hIRUkxfR/eIzWpzrwZsu7QqhpHgqwj1FG9sg29/fTEsVgmkHfLEZ3kSlF4tRh3eidttz
MNUyub7ztjFMrybo+vN6zm5liwRgy2FSMmMQml1327otN0ATA6lWv1nm2qUJkP7ffOF6kP5hCGxt
2IOev8WkJm9a9nSebKMZfq5pQ5oUKnEJw9fZRH8y6WWnrPS/BjlYMLyU7/Uj2azOiNm8YiswqSqC
VlkQ3JMoFyc5wL4XXn0tq+DrhpF9YQqFLVC071wSLYHQhErKaOzcvmoiCGUp9rlex7Y8p+m6JODJ
l2mSk3EPNGQxDBMsCb5n4HbazE0ECILXOHMhpBCzZpUP85q1P65bn2U6Jl5yqXDLrUlNEzk1868Q
YeBjx0Ovv9cZND4etV8HOzcIyxlEjKs7mpe5mGcPrQp+zh8yUNc+gEX57+vTsH18m94bRwWNEc3b
GZJQaJiOPqDfxDmlYNrYCSwWiybGMVAq7iwDgZ0JsfQVGDIr8ZmjuExiQnPytSayzU/KoZF3vj4d
29YbZwLVFF4psStKt0iuIx+tuTPeh97S/nV9BNuCGeGe+hSI9RwiV2UA/UtgPTz32zxG4bgzA9v3
jUMgnbqpnVoZ3fMg737wISz+Vyjq3V7/9bb1MRyfzkhbpDg3szhLVX4Lwt1XFqIxau7nPe4A2wSM
cK/qjY2Yh3hpknwAE7bfnUa8Pnbi5ftfZ9F2or2xV/BaTyVR65og/aYepyLiMpZeeszXmImeBMwT
jIo54j1cGXzFrVio8xOtle1w6ELBIsOZW9TDU0g/8ft0KJ2frPSBqe856rvX9/d3FP8DieSzyPBn
xkFrP3Kdi7hW7ieaji/oeQIfeOg/+3Wtzymn38CE/G0BW/LGbrOGzW3E3Qj8btmCfvkpyfPq6/b/
6z/Itl/GCbCgbjdn3Yrf02aUxXVP2jPY34/dXFm0DfvGHLiTTapC5L8fVF3FNAehRw7X3zm+3g+T
7Df19tuvR2hA6gQN75nf1AlT012Lhk6oe4MRqQ7GG7C0P0zrd4jF7wlMvx9VmElm6KdZVE642CdD
7he/mJ//A2aBINasmh+csd5jlHxfvwRmYpwDLI10Tuac3zNcO8FjOZzpEBLQPvSPbEHXAlb6eamC
7/iX4KgVU3E7QUwuByy2EdAevW4btskaJ0UNYYoBpEJeAiFndS8LAVeu1/Z1nWV3ExZuwY4dGiYI
c+gIso+tXG8B2vmpAhCZNpnYSxRZLNzEYEJgjwy0AiFg/PvqnvJxOTsl3yuLvX9iM24eGMM6oZaw
wIEYGJlvxdo8ybJiN6L3nw9tA9+2542Vyxmo4A3sLmKwn98Slz8tE64BRQSenFzuNWLZ5mEcBA7C
vpLT2osY4rEi9iuw9s3Nq8d327As5mSCMBnvK39G1MTHedme696bIICQPupgSr+EbrmzXLaJGBcA
HnZ+0/XbcqmlRBrYF3dzTx6KEOpx1zfEZlHGFaDuSB9BFQIjbOe3AMP4Ca+MQ6ziPnoE/7vdbbSu
LnpBtu0eU32uPQ49iTXYWR3bbzd8mvJ5Bh1Biq8LwerHch6h7Kt2y56Wz5vYSxAjz6VaIM2OJ/Is
73DXBmK7m3Zu2hYLMqkIaTWQFLpyfsJKPIaQq7uVYatj0K5+ht7uzfXdff9OzEzEpVyalDRV7SdL
yUCQOQg0IwdfQbf+paycpykPdsaxTcZw69ajzhyO2zjd8CjL6caH6I2c5eOod9Fwtu0wnJpVeUsy
rf2Epmlxk4JQ5tSPzo/rC2WbwDbom3NJDSRzu2rxk9Zff+m8ed1ewhAT+OR1+nxsCMOXayj1oHt/
xRpNPElBEgsIQPuwdmF3msvh5fogtkUy3JkVkqqp9f0E1pWdh01XGcr2O4tk+7jhzVrXeoWGlJ9k
/djdgJf9Hw7q9J3lsX3ccOba6x1HAVGQCDQXxwJwHOhf7LEbWPzARFJqSGAox3H8RPLuoU/HUzm3
nzembjn1L9GKeHpo+ZlRXQNlkqpqDjNSpIFQR7X86qCrfPDjRnT2OY5SkgcwIIIfTJT/1Z0QNo/9
csODKaFBgwJzK+KUAETnr0gLBc3Bk9okFPT1BOWHtXSQahL4uqJIMSFJPu78eNv2bjb11ntz36nF
wOC9gf7CALeKSV1+B9Tgjnb1KRx345klHps0gkujnFRJHNogLiSxTxxQxoCt4lws6lCOhJlAyYxB
L2KdFg+EB9X3sq2n2KkAtTq2yYYDq97LKs1wOgiygEMeVER3HnGOFScYMzwYZbkspavE2eO43hkg
ru81w+WxH6MjLSk+M3GSupQzCKBWL5FN58KSgudlrduHXM/O7fUFshiSiZVcILklRMM8uBj/rHH8
D1Kf/Wr+VaLVonL3SP0sZ50JmWSpcqYVhJoJSn8/BtBanaoeYtPX52D7uOHJbREs7SwpTukGSAKF
BzeuXLuE2BYPMMGSOmBjMASIwkMKtR+EsIKPYPtaq+XST04+7lwobJMwPFpAm8Ung+8ltAs0eGHC
8XSwzwx2ZERi5jRqmP3ZT3i+RA+QuVu/aJn18Vz0wbFrtQmaFKUc3A7qbQkDNd1piXIvHgjf8QPb
4hhuXOZzVSAx5SVp0KU3StYKDOHN6zHzMby4hgrlijiDjzvlEC89CEsad/l16OMmFnIIl0UMw4SV
Z+1tLdBlMPtoGj72cSP4MrQjR6A0R3yMQCFSKhAvLI7odyzScjSYWpcLqwaJxfCScnCys1qW7AL5
m+wMlbP2S4prxDSBeOfYTAwXZn3pq8kb/SSFIv1HwtGrKzu5Z5sWF/a3v7+JllEluzKYXS+BPhr0
VFmIhxnFbVoH+SG6GB8R5b9DEFTAK7Bbe0k9osKIrp8MXBtQPjy2PIb/iqnpJfSBvASEjCNeTNho
0jhPxz5O//vTB+JXlPYEDURLo7/pPGtisO0evCCa+MeFgVoT8G/I/oTok3f1SONcoFv0+m+37azh
u1nhAOKjOXw3RO4D+kzLB7LdQf1i3QGiWo4eE/tIIckZ8DXFuTa1T6ABH07BsJtgtbiYiU2jfsW0
qzu4WMu+CjR4p3kH9SH2ORuL72i22slbW1bJhKeJMBqmVMB8VIVVUjMamXlTvxYVeCuv74NtlQz/
HQpCG1y1vCTT5NewFs0pLNC1c+zjhvtmKptp02Ze0gr9txYri/8/Lri2X779/c3ZkEV+noFaDKik
EfxUWdm8clnvoXpsC2/4LZ9yz+ubhSKo4xFAIJcUywF1X0fvtgLZfr/hvWQe5j4jUZmj5kSDE4Qp
89tmWv49tvRG4G1THWiva6osRqc9gHOb6i7ONrFzrm3m8U49xTPcV3ViqZpq2gqK0zfadA9pV35N
kUVp+N7p9r4EB0AXRk2LQFtyrcdpRYcLOjGz75kjQvaq1FR2//Oz1CtOYZAWrwvI/tbPS+Pl0xxD
XJSHxaeydQuRn8ZIlos8RR1ZIrWDr7VsmwlcI2FRiMHpMXOIQ57qAAoWnt6V27Z9fTtv3hp12KOD
L/DdRJL+say0d56ROE8O2YTJ8ydCUhAWAQwH1NR3lP+rm9zD6/bYxw1fT+lMGLp/3WR7TVE3AIpP
rer2+sct7mhKv/UCjcS1j2vk2GodSz0GcT3guleSfD1fH8K28obHIyOMB2fUuwlHWs3LguAE+oWD
5Vlq+Hpb500rICOalKDVi5nf0ZsuzbKdKGH76Yavq4nlGq0ibpIVANwvA8gJ3Hy3FX67k77j6iZd
X5tNAhup3ERFS+LfoIz9RRX9Y4hy0TjEYeTkOxZk2WQTssajSE/DBMxFlmbP7QjSEe1BlLyXLNoZ
wbJQJmxte/Z3reRIvWe46y2atudiPaZHB5iq4buD10g33fA1WgHx6ILXdo6qvR5u20834nQNWWJK
mhoWNLSfMw/NDoWTist127ec5iZTnxrnwgEPJ1a+BOnEIsuvQwMmMm+IHquO7BHE26aw/f3N2ZYy
iHP3QmIUyvy/fDTA3/N+PgYQYSYmbVHuNA3oOUpIPenk9/J39fhyfYFsP93w33rEIwH8KNja3B1O
pG/9m3U51vEFwzH8N5N0LYZhdBPWyoeSQWDWBd/R+dhPNyL1AA7nZapxOBCIZ56g5tN9XEPq7URD
yz3YxJS1q+unPSRAoSUJiJzPLowTlJPpv9Do+lot4bHIZaLKalzFOupvRwPaNFQRVqdu3m3Kt1i/
CSTLqtmlEN2NkAl3Py1ufaKl+tgO/G6/lcViP8TwXo6aU9n0HZZp1Svu8OPo5+cq6vTX65tsm4IR
fJmos34GyCtpB1zx6mr6SMP1dssoV1W4V6GzTWL7+xv/hX52mjrpgkDgkOEjxKG6rTMDJYqdTbac
/8SIwCC0GkkDNr4EaJ3qJDeKNpHSf+fU31NTso1guLFgWYbmFc9FwqjpAe1E2tcFYB86HztlXts+
GJ7czsuMPFeDAXwVxFnEHlp3SqhATpB7c3x9s237YHg06XqATUpkTUkUgcV7Ev/IEHIY1z/+frQP
TCCZrkB0w0dcg/wm+ECgK5zNePG0LeBQqr0fi+C5WQ7RnIJuyMiC0WwclfQkS0TIO3cTiZWlF8Vl
QKGZgPJUJ3dSAe/ve2CiyyivW+oQnIGQlvhLBIp9iNDx0AhnL4C+vyWBCS/jYLVfQT6DAToR/c2D
Nv+J5qK9LIDt64Z306kqooni68ss2riMuum0j0ywrY3p1aVudOZ0QAVnwCUKJGzPtbup9kQH+ygC
Ey+mVL6StC7h2JGvTyBBcUH6PB0DVoLo47/HUlqPaBScNHyuL8Tndtio3xXqptf94X2PDkxEWE38
cUihIJAQEtxzPG4hUP5lq7YfdwPDn3m/OphBhlwDsv1xtoB9fZimL9WM6+n1SbxP1+JDnfe/ayTy
VQ9K50FCKbTBI+dJrWHCOgD3tuMpck9FEHwtVv/DmAME0YEM+PrAFss1QWDpMjplB93kRC8ONr0D
qjPvxD/HPm7ct1PpO05VB4hH20tcaAhvAMHb7ZyyFr8w4V8TFAKrYN3SM5yh/DXx2rmfGgkJ0O1q
fH0GtjEMxxZRN7iBQgtQVZDvkHIBFV/XXHraHKuiBib2SxfOMEboB038vKpPqa5U7NKqvrv+89+/
/IGP879W1Q6oZANb5ifaVadsgQzDMG0tGvSzQ/Cq2g+rNjMyXRw90q1oZHdbriW5Izm6WcM536PC
tu2CEbQBMdJ94Eg4R7nK4bZ1aP6dDD0TD5XKh0PSa3BBw8sVn6OapWuQpJ5uHxYW9WvckDrbg8ha
1siEgLU5n1pUIXEMrktzs+BKU4pd1ILt40akbtHvTZwc92/aK9QIafhZr7tdN5Yj1kR+LWgLTGle
dbfK936m7Tp+ksjtnvuxjnMS7dV5LLtsEu6JzvfqkQhA2KP8qxIoklMAd5yAZDfXvcG2RoYzD0yF
TZ8OqJQPwb9DM/1NNwGg699+91YWumbiQnfMG7p1kN+GsayyMxhlQ3nPqSRDDRVK4vV/+2j/rm/k
IDo+x2sQjsP5+tDvTgtDG6cs9QKtsznvv1G3if7HhnkJzw0IDPa6u2zf36zizatiwCTyqaD8S1aF
/FK2Kv209sfqb/j1xqboEEyOYmjkNxFM2UUPubyt2DwcuVfi69uc3vx23Y8aACeeg5818D5REF5A
ldBBHGrAHPl6ff3ftVuM8f84+5blSHGu2yciQggQYgpkpu8u21kX14RwXVoIAUKAAPH0/8o6Z9Af
XemMcPSkq6MrBULa2tp7XTZBlqPK7o2DrJ6Z1eN3l6zhCvMh3/0zklDwjxxEGGQTYKmiY9x6enma
me5i+N73cM6AA4Xo8hqn1Ieu8RhmE2lZtxLQU5bymbZh9ICWgSNpAEfl4/tT9eer/qdUid/fxFhu
lyYpYVP8WIwE/jt6KXxHriExPKJZMAOK0N2Zig1H7bpiAYzY18OSx41t6yW1pApYhPbaSuoDum2r
NnDZDmoQW9cVF4j7MhxHtVyom5zZ0Nu6CY8g5IvDWTxbDSdLIcVXtkztLkxmlhYaZiK9jmA0cLGR
/tejOva3BZQZmbc3YyM/uwjSKUOB41m2IbCp/qgzCoWQdKo/Vs/CYJuQwazqUFHEtoDgdQv/ihq8
yRRgnC65sFzPzd42ZjTggJk2IE8ukEhAAOVthzLZIQCDpZGWExiofD/LxUiatawAwaZqS6o+JEOJ
99sEFWvhaAwYnf8Erli9PLgZavh54AVBeNXWkaw/UpXFMJvo4hIUV2ZkPS/ESe+1kZEDU0POPL7R
bu1J2qLccCkKn1sfmygDD8R4gDdY+AQKDFZF6JFr4KN/6GqmT3yePo8jUvcLu/RMxN9aIthq7VjT
tPFToxuhv6EROuiMBGipD4Ao1nSact4I4p6o1bC8y8oiUG14wCyPVR5y1qpvoOJPwz5IJKC4Gaeg
A95EFMZpF1BLZ2Luf3wVNC+7Qbf+i4q7KYXVl9uhNbSkEJq+VEw7N8QmVMmwnMDEWPVLUc/etYMh
NuIVeH1XvYTx3vsz/fcxUA363+MJ01p3Q1F1L5KKIScdAm23oLBc+Rd7Nn//lmRbwuH9NAYTTeiL
RXB/shGEvirvovzFuRfYBhIYn4/VHLkXcFjkTi6aQS2zEbsqbi7pJJw5M8i2dIPGsr/yCd3rZkCn
v5gnmp30BmRBDoSeVMvxB+5NwKkYnA441/OmDH7/+Rdb4KivSJGtiKUXdsdfk+EYVmH/+800SEB+
USbupbCQHOaz/dYAxJiaMozTJPrg8oON/GYYWUM11TD6Qhrg44UYkzu4n7J8MkN9gdJ57uNtQkoR
4ZSdo7h54a0hOTzEEB6hu4ILz1Q4eckU7dx8bTIXXSfxOgu/eIF+QzDkzCUeTYcBQj6pisvB7nBn
Ly/RYM+90iZ/Cd1qdMTa4oWN8wPT6LMWHs7PsWXD1ftb9u9xmCSbsNAkYaeMtcWLDbXcN6fivWhH
sju1U1YDbfA1dpfof2feZlsU0txf2KpE8QI2+psJ1+KQTOCItgkMzd5/mzPRYVv+abrEd3BQLl4K
54V+KhrY02aJSqrxwnSde4VNgIA3CWNxgQ/yp7nVRGgZOHChs7W/aMh+bohNrsGTlTQJbZOXojEe
+KdoS/O2Rykc+icX3uLMGuanof91jbB8QhkAfNYn1iztN6IUN0mKWo1MRDbCU4a8Qjc6bC9VA8+9
0WbvA9cX9dOi1VEXJ8TMKbzYuOohFTZfktD7u31MDLzk/74Sbbx6cjAxPQrTd8dCm6U/SEu8KoOu
ivbSoEGcsXVN7ji0lpHXTETCQa/z6wtzeu4lN3GhmGDpAuC6PDZhWN+i7f+JD525qpMPGYPhDTex
oJGeWxOfyiPvVZ9qy8ubKmgvad+d2zmbOBB6Aw6iJFye0Sbvfhkbjl8RT8sP6ZDHZFssgg7N4opI
umc9uOU7l7rb9eFQHj+07bd8QT43q6UdbY5FrCqVjqsuhlTrUe3e//0z33ZbMLIiGF0C5NxxBhe3
zsS84jhhzdr7adn79pLI+ZlvsK0YQRPVibo2yTMQtnFueNJeJcx+LMck8enl/rXpmV8gF2ts8GxB
sfgBT+fhgOZbr9NqEfrCDYL+Edb9742YxJu9zoNaerPk7Nn5/lDd6XBu24OUJSxkd5PAMvheEd+o
R2jSL/W1YmMs4SxdeIndSQfNvF0hVFAdiBeGSR4uIGykXIaCXculBCoS3YoItpSVibxHXGiTRIBO
mVQzSLSra8Zr30BGn6VDVwy7pFklnMMUCHmpi6lXADM4xq+TDwzIFa8ACXGBGujdHFVhsUc1aC4y
YwbTHU1VKkgZzBVxfSrR21GpDurJXLtwJt1PFMDadgd0CXqHoEYy9NflkoAYI9Ryi1R+/OmKuCmu
RbTWrzyQgb8jXTJEewYOWZxBokb7d5yVxRMtQdQ9QH0QxtRIkuPf3ijCGV70slNfbTC0yQGF7RDJ
YLIY9jhb6B39aJIxdBC8Zw0Ot6FCS3PX+G3QZG453dXgg8gyNoI3mTMZ659N3yzdjfEoLlQ87vs7
1pjofsCMLy8D9N56s6NFh7eGJmhdPXJbrF7OwL51r6ymuj5oRRs67SC0UIwuG0xr+V7ZsO+uCnBE
bEqdQOcO1nnCfddxO0WfWGDWJ6Zhi7QXjemrgwgkXXYuiaJ1rxQulqlSdSVQWYdKYR4mdKApX9be
u1EcWp/xmJLSGblfk64D4f7E6rgeq8Xdz7gbhfsGleekA3/HrAaMuYqSeM1pXINRZasgag5cBGLa
q2ZpFps1cFQ0AWBqegrvlhD+Gjuzav0WL8vErgwl2MZtRKByQENkCoeyVVXz6Ljjn5VfAfi8BLL7
h5NxxZrA9/7q9Wvg3RbNtK5v2sbSXmsYC6vjAN6+vZViKjysiNF9nUq7/rKrGsO08BZQpKdybXk6
89B7FWEvu0dtleky1nmy2kGzc27ugEcQU96NY01SuUS6y5mJaJLpxSbBoYzlchuiSB1kPR3CXeni
Jbmb21q6PABwm7wxyPUBNgcPZ3WDQ8mQbDFWzz87Mg5jJtBmQPkHmuvqEKyeHH5qIs2vJLA085pI
NmAFitg9zv4YsQxMxxiXnwq3RTioz16R97bFK56Y8X4KcnzTp24UTZKFvZ6yqmHMTDksDst+H00w
AAICfkJJxHmsex2Ckyzlasf6E8irbftNdP5IrkCthNEiMyu6OQT8XC9tS1CmUsG8OUm9AbeEne4a
qBM40nf/+AjtX3hN5vIGalmrzAsQrn4pkJ/Lm2JYy2cVy7ZPu5n19LaDOwTJQthSyqxVDsMLw5TI
2hL/fy552AVNCvjrcNPPslQPpoG3GVlkMuGBILR+29djW+2mRll17QR1ZL+grHvPjbfKK8BDgwZ7
rKnXu055bUhTZXUSfOuTyJ9S1YSquwP5y7x4qw8fHyz5tkTH0IM/Rt2Q+qtpxCJSYKXgFp2Udoyv
Ye6EmkIhadSkvoCTxk4NcIzLAgvc0954yfCllv3CsgJc5iQXhJEh8/w5tN9QGPbHL76l9ddZ+uIL
mFsQknLzSaSzBCPTHJ1fBxXqCq27WaqBfkU9s16RSECc+xbuewW7cAicOy03qVgRWShkL4Y/h5Ea
5h2jHmSlVDVDuTyJ/Ybn7x/K507LTcLVKNLDcq0KngfpNw14dhIGRqy1Lx/7+U26FcYxL8NyTJ6L
Giw7GCDyh8jzpw/O0SbdGirO0H5tyxfovsh8KLzwiluo2cBe+0NOozFw1v973g+B9YFSqMqXop/9
AznduDsXfDCn37K5SWzhqRbq4HkBNeUlsNY7jEkwtZktR/GxC/3WGofB/Kojqg2ep4h23QF7yo9V
88lr1vWSZfSZRcQ2l61lGn3UT1f+HNBxvrHeKO/msbAXaiunqf5LMrSlditG5Ky6hT+7tZtyKp/A
78PR0JI1nWEhlM6k2rUBxCZARP3gkNv8a/ApbL4sfyYh6N748M6CYGYHQNoQ4lyG0JJD1Fxn5Txf
AsSc2fBb5jca5XoU0o+fm0hJu2PD3MJsmwucBVPX2kuVqnPfarPhSQCLrLbiMTZ8SQdIM8Nu48oD
5vCSDtK5ATZb3vHCL0au42fRdJDdH4bA0/lEhvXXh0LKlgQegjzClKvj5yLmsgMBZwVwGJbG0SV4
x5lizpYEXhAex6EQ9jhPUb2DmgD9PrtFPw0UxAiAND2TT1EsL7AAznz2LSEc3OFCFxAhPs4R6Ci2
nCZsINGk8NK9ZBnJ/76BtmRwCPuYJJ4Ce+TwvoAwZtilcu6HQziC/F9CzS5f5o48+kwsH3ypTUAg
bumrVkp7dKW2qXPYJNDiD9LyNOz7y+BM9eU/NPFauLCONF6qCWtol/X3DTfxVUHNfR1+dFNGm0BA
50ayCD5ZR+kD5MWjYLjxl+lhxXbJ33+PM9FtSxUXrA6juLb+M8UJA1QA7zJiXCpBf4SxOCBFPLRP
3EGnXVxSOTg35CYE6LptbWfk/x+SBOvbCT4tRkTVPyOGPajqjQ+6Otb5hYh6JipsLXdEVLdFD0Ou
o2aSuhunpBx2zYS2wIUBzu2jTS4Aawm+zHU1HcWkVpeJKlrEzbrAvPngoWt1SUTvzDBbfjnU4KWo
eDseScnFFxNH3atbuXfTrm1yocl8Zqq2bjs+7knM0y56SuZgFQ90RfKeVR6co3bvL7kz8WBLNJ/b
bmFLAqk/MiL/9kx5YH0z5WpOvgQtu2s78LXHrr4kF/F3GGNMtt47ZB76dbCROQ5u7me4fwQxksHe
48TBrW0dWG5K+Gm+zNM08jfOAxo9KvADwbkSQOfyNA6H0Ht8/+XPRPctN902gN3IwqKFUq7BdTMN
9yGuthBZ8+UtSIifkLFe6OOdm+ZN7ACfvvOrsaEoow88o8LcCY2ZpRH9LdoiQ8XrvieXxL7OrcvN
dUFDWWKp0QY7cqKKJzua+LVIEnfvzTS6kMufG2ITNqCFRv04tvNxsLJ6IHYAPID48F9AoqQvSRCd
K0Fv+etyQqoaQ4L+uMbmywomeMrAw7inLRibSPCPYVKk44LlmlRr9DCC0vb+ujhznoSb+AE1P8/o
BtV81VNYu8CgVK05A+0HzWtIZZvMUzpkn94f7MzS2JLcjd96xRrX5EUvTZtbn8JBFvBq4nsAhlE0
K705el4IuGjvj3cm4m957zAsQtUGhbgX0kog9SsP7tr48T89yqEDexw6j7uSznDvOy3R9wf9uyxn
TLY0+IEW09C3yXJE31+1JEOlzQEdKNsoCYc0GS3u54UYSZDk6DT46x1cNrV4RVWMere1TnQ55VVh
KhfvHIMz2BOkUZHrvf90fxDBf7lWBJscBazztVGlSJ7tJORw5AHz6nvIRpfx/TpEqDSg+tH431GL
NXGTz52c1uJNTT0e5GaqCmTNilrL1nyuWkg4AAmSYFqjRr/Bx1HOX2WXdGLI2tnAFGxgfQungMgm
AggmoWcUPW5YE5xa1TVMJb1r2cBalOSs7ySqbYUiKJyIsfR0BBUoMYV1Dm9pN31eVoXCWCGK1RyL
sq6HXBOroRZbKQ8b0vgwq/ylvBrS7mkR4ebgoQhU0eQF3FiI56bAhZ3URVren0gJEM0NrnGrpeZt
JrzosOtG1+VkXWnYp5STmLxQhy+1syouXHzFwFqlewUTO3/YKRCTezxsUfJW5U3F6PxE43ihEA+D
vM7wufG5QAcR6NCVH9nJjPsYlyrwvg6sEpXKmhbmIW1qTU1Hm1ZkirqnogV2IAHfYJyC2yWGOug3
OQACCusAo0p25cVjqdgVcx46krmcAA/FkxYe9FdRnkpQD+0NHI5cbqa5EY8o6goa5hBSaWiuhnCM
mr3PSGAOOMvpILKAQQ/3WlfjMg3p2NolhtBw0vkhkAt87tkOBHVS/H5/1Z2JMlvzH0a6cEaVoX1x
XEECCmGMtKMHhIp96eC4emFtn8kgtm4/pGGuorAjfiERVBbSkNZjA1/fXiUXtva519icNtC0iyCc
61CyAAZuvaqd133SjWvudLlUy1XF4bH+/oSde5XNoaOca0F1ARwhXFDR3gkVG+9m6oKJXRjgr6ca
JJ82YcCEdbgOEjYFaDFgqjwILuCuH6TJ5SrPX98BQ5yG/lfPaEAZWkWEkD2ZvcrPXNXWZdpJ8C4v
5L7nBjj9938NwGf0c0IfBGmlyFujUPyKzAf5g+GW3we/4ND07PT0Y1VcqaKd96u9pIp5bvY3nzcM
lrCMfAiuUXzoXcMX8nktZy+NV1pfuCj+NeHD7G/qERTmEIOHSA6afdWmbIXoS99fy1DfsbG9hQzS
0/sr9a97AuNsEohVKIbulIRuWUmf16XJnTb3RUkOIrlUrP37bAVbZBiLYsZUD80ybuWVWcljZ9t8
9cLd+29w7udP2cq/llFYlbT1GIjjcwvVMlTkYRDGC32MZiU/EpnCYEvpQ2vAlGsSAG1vOX1yc+H+
QT+7u3Bz+vunDragMLl2pOzAMYfByXAvB74/IaFhY4nKYZ8G9pL489+3W7AFe6mWeXQCcHQfWtCj
NEUhcoUT54c2c7DFePE2wPX8JDWputJ7EzTp0d0IoSH+/kc+9/Db0N0N7QL1BwhnAVPBUaTZlbCP
vXr/x/++B4ItqQ80HxdGBE2W2F8fQ6uOsPu84V10PUfBl/eHOLdIN9vZjNGqYdcMa7AuDGGRFLRD
dRNWsY7zvmrQK3p/mHPTtNnNczTStYBjzp6G8hck5Zu0hb/A+799Zpa2CC6Otl8kyvn/LVNC9AGa
k3sTsE/Bein3PjNLWwiX9gEQn3sKBtkgqgeY1/tfDO/prlJTfalIfu41TrvwX+GCmrlq4IIEMa14
foKO0wA28+ktTrr670/UmY+wJfOFEg1NbiEFyetmPTR6SV7Kuog/RrNDh/J/X0D2BqTcokQwqgy6
v/GvaG0/tkq3DD7WwyIZDXWQQ2P9qmPsMi5Bf0sW8HTfn5tzX3izj0NT6TgROG4K192x3j/MKrwd
Jn5hJ5+b+s3BjN6QNwFYHu77MplTHUFLrpiSS4boZwL1FoUlpnZoZgkuPGblYMvujjpUGpukvTtF
6WnsuwuzdG6NbraxLSs7xw7bWPje56LV7K0BpiRdUGLbocr5MTHR4D/ArILGdoQTzV5GwVf0bX95
1XwhrTjzIbaoLOhlwVBzhIvjTIjKwhCK1bEv2wuHzZkPscVkjX4j1XxStDSJfE0W9TivR5Xwe1tU
Fo4G/vX7i/XMZ9hishgsmeTSgXIKh97DUse/AyK+j0X5a2wu6ZKfe5PNZhYMCTU9vQnyobsgAaGS
lr9O+NuuYXn10Rxpi8xqatAqplhEe9wMSwCd0DyB/5jI+zood+9P1rkvvtnZS7n4GuX/cA/w0Lor
rPjVxKrcv//jZ8JGvNnXtNA1ltBJBL2NH9TMf1FX7ZNkOL7/8+eefXM6z2QaSx4gbGhgMFIrIHe7
eBc5KOe+8WY3Q9fCpytKG3uYbrxGcjitVgYdhJQZ/ZiQj+mNBNuef4ekKIkTRKeqrF/AvgZuDSkM
L8nX9yfpzDfYduSbubQgf0LikowNWryF5ocx6O/ruL5kJnjmM2wb8nSZW5hWnaxfW7oCXAT2SEfa
1/cf/9yPb3Yair+AvAwr2xMLWQ4BEprfh78/9tunMf+VU6wKtubE76BeGpEfhU9/z/HgZ+//9rlp
3+wrICILWeFMQ9ruDqBdf6UGOovws/UuBNMzUW6rrK5MH7dDeNIeNvatARkW1NKHorYPU8k+lhGx
zf46eS/Mg4ajV4jsJS/C6Fj7F3t0555/s72spLMOSogCj8TeGeL2q1/Aecuv9rVSF+LPmS38n+a6
N+Jk0T1QnF0MRb1mz3mnMkrNdeLFn9bpYyr3wbatPlPZT0OL1DF0Ks65maCjGV/6cT/4U8P+T/U4
DLbIHdR0mzAaIAaY4jIY/2z8hqmcDjOf90Pl6k+MNN4zJ03cQwXfTg4Slw4SUvM4Lt9R5yWfx9hQ
/JmzqNrR4FR7xEys494CsDxC6a5u9gCH4ht30G0fQl422Rx19h/SJoDwwDIx/OLaQd/Jqp3adC7B
eAP+lN0Y0HSeoIjQJjvt4xpvFFguYQ29fDWBOp/FnOtvQd0BX8oDkvbekqiUEWvvdKLIN0qlvpqb
Wl/D2y00B5VE8+c+6egDN2H3q8UbezkUncs5rTWrgidBeVDA43MpgjyMxGR+DklrxW9O26LMBCS4
XYrWA6DegwKEELYh0BbZCTbZQz/Y+HkN2u7YUNLcmzDpbmTbLrdWcv8HU+iyalKrvYAzUZAagAgz
AhnPLqViAgpTxRrFzaHrTqiczkF7QEy+IICwQgyFAKU17gA9q77Z2toXQRsohYWz4hmroxogQ7mu
Ev32xAOgl05FrhY2PYgKmnE7A8QiKBYNDddH3oeYXw+WD8CvRWo5ijEYfwLZjG656kCRyMRUQQd8
QHrzBd5TZZcWzczeeJust8wLafEdTlq9uqclGA0oO03RTsyYWjTcw+DmBEK9gbcgRTPGD78R31Gz
70o0JFwAYcW8btd+vGnIWl+DNUkzlihxq2kX2pyNcp5SyNwIfRDNUKqdGAZYnuL/Q4eAoXtR3IIm
Ul151QQENhFEf4HOIRriLkT2jSLS0oSZ77k2+tIHRtDULGLEvLK6zQ389VyazAn4HVr0BoRHFOfS
ASjLJuV+DCVAr6PwcvOX7l47yw/SH2KB1twMMcvBRMlTU2lceYga8ZXaUIRVpgANcs/S6fnZWTyY
M7Fcr8AkL8w91yjYZHSRZZtDrsJCvjeu0YUh0olfmlGIDMS0AKB4LJt93eOfDC0ZheZBSOIrQr01
SDGrJh8qbWlOxmX0r9tpAOZarWH104P6q0jp0OEhtZ/4byQsws8CW7NPofoV3NRAwC9XC6eUvKgh
CIKdxeJjOzJRFV7zdZTBbui9+VGyGgT4IuD119Jr4+oqsS78ZvpouRqiXvyCki3rnilqLM80ruYh
Herakp8awjcAk0MUZUzd6vF/DA/wr0bEIuOd6e8GH6urWUPvvox9/RtIa/t9Lfr6DkBgfphZgOfv
Bcwz6YgJSvtq1E/IVMroNvnTwl67sb0Zgyb8xc3Jw6UP+a1Dnyf3204XmTDj/FlUff1JiIn9GBWT
4saXk3+worE2n81YBxlI2KhkFTCERbIOaNCaJkPC//FWU9s8BPiteaphYA/AL/7SLQSi6QOCgdwn
lE7XZOHtdbjqYY/CbgB3xrIsDjOknlLajw6gFn9qXpphjlLJVYFqO+C67KbTQ+1/kv3YK7gRdggD
Mo+U6OVDFzbM3Aqj7T9NRcFCUsESlXlDKyvSYBTTo69GJ3NRKLdeQ/pnELBDSOb+IBw4ymkBnPKN
ZCNmK9AQ48q14if7n0qOz8YQBiBf1I5fRDQCTVZx9XniKm5/dFxh7cdJI/ghdrO5WvTKZZWVzjdr
RhBT7gFUXw8lrZyAvjeFoHHm4OP1ewCC+wdNEv3JAmb8qcHGfuYlGOCp8k7Lb64m9U+hEWIJCUqx
RxuvxmNiLR0ZRHh/2MFVB6BXh6sCXl05obBM/oJzGVwOuGBOUd6cGBj3BeLacQ1Oa6Yr+vaEq3LV
et2jn7Qcwqonwz06AYBJD7B/MXkJj1cDfUSC8oZnW7L8VnIOHoFFH6Ge0yYuPoiJTw9cRDM8EgeD
ziFabo9BWTAJhSagagB94q1DqxGLg0S+l2QN1CdeYKg4Takc6dCnLXRH7xIdTtdsheSFJbLZo0Sk
+zyJQG0ARzesv7Zyjbrd3FE01E03eN5nmVSDfQxGH5B+jbo2yUgDegXYFWOSA947zveFGKL7GiHg
swO059Xi3DsAtghkPYu7IQ27pf40S03vQxYOz+CYg06BfnN5VCIMDmyW5pVVPXvC0QX4hfM9qNOu
YjkWIMaAFxE3BOCXPzoASwgPoQdQ1vVapdxWZD1SAJeYQTAqTkMJv2p/hszD6Rm7hbKM1MUJ4u94
8IjSGtr3aGF7z5TVBbkevHgG6QWqhabec3jIdHuN3nCd62Hyy3smAGloakIJ+BYeRyyV8XSv/ACl
TAqm33DVJX2t9yjBl1+HE4LKXoVJ7+Qrckzo7tWAvEfXoCF28XMXd+jXKnFCjxU1lj4tI4NdEw/q
cxsa+qDKpv4Exe3ws50xD7tWlv7yw0GX7RaYHAgSJCbu7AzpHjM2rwKrx/9sfI6n0uDM/Ebdvv/t
FdjZgPfAlYs6tJwDZbsdUhfItwvcjm4BOOnxyehU5ujgTw+MBi5ONaka/wGEIB9m2dpGFL7zCpYu
hZi8Z1cBF3TbK8e+D5Env9GpRa+5g3LxL5a49ltSViBVDoCluyy2BXX7xWf0lnuL9wrfK2zHhtmo
v+XwMJwhYTXpu9EQ+6sTjaNZRDo0mZFKrSQrCMJhjf78I1yhDUzLPEerFPHg1DTHseZnmPcTd4kW
wfO8LjiMmI5UhCR7YG/wkLQv8YA15wQYCSk0OaprD2fb9azD4S2KgIbJ5gLIjapoyJh1a8Rz1jWg
F5RxwvZdYsBEqYJibHErgJKU7jVOzyQpcVSLhATXowzR5PT7FlgkaRl69Kg1gBQtGsF+zwWCCFLI
YrhvYOz6DJ0o/Y8TCBbBAuvAPYhKbLhdHQCqTuIgSudADCJdY+gkQ7aUsu9Q3zLdbTjV+G6z5c7L
ANIEOT7tac0IyyDSbkqVEoITLF2sxKwjhKj2HiEJHmzQGWnhIOxJL4GWWlIjkN8PkKkf8yAe8El9
tPWXhylhIKiNeMQ1X0nL+EvtS3MzL/30BKWEleQrGnvDAUa/wxe1TmGXagRwAA1hF7VT0eSrLEm6
KtMTCfcnkMz3SK3NwxrK+g79WZnNDStHAAW80KUiqEDqYIYZ7+rEM9IpW+xYpROq32WmMKsqrYcl
oHnL26Le9TQx9LqNQ369jIt7jevOfdVR5bNcVNbkAodjWKZFJfoaiLTW7DFz3m2T6GS5ZYiQgHcs
Dim4QQPikZYScVIh41Q7WwcccysYDrdyuaU2cEBftfWvzgvopwFI7huoYpK7hZf+jdFVV2YIotU9
9BHqT4k3B6DZkdUE4PHjeJ6LugzToB4QwKcI0OOsheH3dyFZAho2aKt1NkGNB2gHGiBokj7EZMRQ
yQG0xnjiFeYQ2jsAxSzClDeT+DyWfvkMp2b1FCPaWmi0rqihE9xh1qzoQhClnM/BaYlY12VDwYs3
2k32lRWmfuNEdw+msDhChSEILEMNWf/96MCQQTK+vhln2jiTvodE0eIgv6EFAa5HEvC7cK84LSTu
9Y155EujTDpFpnyiqpSfKnG6yMDGCEcB9Ax5m4XBqYsD1Ys6umpdXDQpRMbQim+RZH43S8Xewraf
P0egdO8VYC5vFOqkvxrwJPcsAO8ekk7IjctVf54t6PZe7MYUZL7kVZaxesJlWWSVTYBfExQ6AxOw
9RmMMBm4Td6KucavIUGHfgt2CEhvX2QN+Ihup+UHLjQB0L9c4UrRhF7xVUAN+o1OQFFesQAZMJhE
lURWM3To7FuUdfAyFa1+lgMeVXeju64UWNpq7cCPKxww3iLS8x7Ik/ErX3T0xXa4BoLn492GuLtd
+aZqHngkqhdRj9rlPS6wGYoX9mWmcASCage+WQtpLFv4PJdyjO5jCaeOzJlluhkarfeBhhyk7OE/
Ag5DkculXeEE00G9vofxwZLDnsf/UqJ+meLmMN+XM11l1gfos2h0TY/dCpYOpwh4p652zviIvz4E
BOwvVCXpg/OA9wAJw7BPoW0QZUDpXA8wnaTzzrbD8AANjKWCj2MEQAVJYEFpg6R/UibGpo+6tbkn
3GLStajJlWrN8qUAfujaJH2Uu05ANsFLpnuj4EltqDY3yFpUBqWu9ann0MeDC5P67vekOADKidku
YlQQwIbVubGt/Qp4T39X+LhVCUbi57Br1U8G7FmSlaNvrkEsYzfa6PamJ9p9pfim4ETy9RbYg+LR
MigsjYDFZSgNVbno2haS8KDbEynsK0XWBHig7aBBxYZirXchgDCvBudelfewfaB5NZQy06YebyAu
296jYvx/nJ3HkpzIFoafiAhsAtty7aV2shtCao0S7/3T34+5G02qKSJq19ELKNIe8xuWWzeBD9tl
OedD4ZDUJqIYP/uBsxSQrZTxG+Ew3tlW0xlU3zHcypJYXBn6gDhZDv/jm4iEvjOI9x9lFXg7OkkU
T3Tdu5kwgkE9OgH0LgXluH1gep4grTKH9Hpqzf5r5Vbdr2LIGkJwmQXHpGSN2ZCxrQMIr/IhoJ/9
CFXvu1lIrILcNJDXXVFkpNGja31kd8b+zjTJWbIya56kaNN7bmTrXkxOf9OyfV56W3I801ELrUNU
OjOtCh8GMzhyNNaaA/eD1jlXpEu6tpsgaRX6Lg31yHpNwkmroLDGenSdG5XIv7c2ZacrqWlNIgnu
Bte9If0l2xDob48Hb5T614QmxU0ToE+LEoIZ/zT1JudKm3vjuTUCfdxpyXgP1dFvqFBWrFTiLLzS
OgRNPYSZ2lojWa64C+0ia4cMDZ/Y5oiYg/RLNlpj+rsbDKi/lV6Q3y3JULwzuyosru0aC/NbKzfZ
bL6+kC7j0G8CSt0eE1XlQtq3QWGQq5h1YwT/BKWZOFedm4Vi78Eara8teJvFQSs6K7+V6Hhca3gO
LAKrWYSQf18u0aRDrN00ehe+YGoZk5amuUyiFzDgYdTjgBD42m+0CvvwGNlGwhptSTx2UzhE1mdH
4wiwc527kXQUvFHhBgxTMIWxeMzMltCLo7dzbm2OroYjGqnAQ+Jo5pNdJK74ge8MafOe4SfmMgvy
ojuEcjT5SHThu4IL1Cg+9X0CljARo9vcmsJ0jZumMAhovCTvigMOPIP2IHC0oF6FBqV/VZt67V4P
ntG6t3Y0194nhIqXszKU5kuEltvi1pNyteMNxAgEIxHxKWBVpBi1ugNjZ2SknoHrDoBBSz/JvyRR
UJQPvlcPz/hiE5wjUlOaV8tBV103YTtoJxRSEnkYpmR6iWaLsF+YtiiOYkYAlWfBsr+yiVlqMCKe
ryH/x/LeWXmYPk8tIc43M3Vn7zGrnfyH6cdsh4K4PdxHYReHpwzWvU6YwfH5IbMzuNWjkQ/0O1ph
PqBAlfZf2E5ZeMwaXcTX7DPC4KnJQX1FvuiTq3woxONUAitFJ4g0NBgiZBdSPVvyjajIg6MmWiyn
d1U5tJgA4IIhR5RSnMG8tuldNocsS/rhu8Gs9HtT1MWbOYeZ8cMKrcG+szMrxNczsEw60drN3JPi
3TSDDSRmqslQ8dIOdYT/4TftKFvDpU5a76qAPn0gzhz1X13WusVRZh7HBkheke5jyyQ8bWuqADsE
P71c7DrhpUgTI4a8F5C8PjRdXH6224b6lOdwMHtdPRTPU6R7r4AqvX1Egn2lB5F+HRWJuFkIrZSY
O0mlKAhE3R/TPpUfjUBLw2M85vJXg8QrnrHROHr+LfxmmER5Wh/JMtiBXuKQkPYwnPZNr/v3DuDW
mFA/jMOboLUcyNsEmMZxmDkNuRxnig5mULWvsi7mX4Nuys+uPbQHrXG6e0tP5Kn1IuMp1vFbuO1y
FCc76SJ5KDpwulNvjLjxRT5YSqJSa+dZjrW3c+62YOTQ2QWJ0yb71MWuLIyxKkFOAW53fNcReqdX
nqFzijYjdUPyFMzE/WT0d91cdtGxcQhKG05txINoiz6S6zof+srybiTaAxwbZAOGpxVkX3VT77si
NsjGxEIl110R7Gg28GVBx8437dF5iPSYEoNReUd91Mfv4GrjH8FIPdWHbXE/49EUnv61eG9mh0wy
Sytx35l68RaiUHdvjLk2X1vUqt+80iN1coldU5RhTr7t4qZRd3bKLjAdO93pGsnsnT11IUIxptyD
l7eoPWI27vnF/GgjcFsfgj6g1tKkXv0V4Sr7WKWhQHA4ogwOz7VpqJi6zie74WSdvF4HDWD2t4WW
U+r19Kq7aycKAF6V9tdasUQgQ500p5GqxjWXePmhrWIf2f6+1e6aUALJGt2UHE1yHrzmJXPsU908
chr1TwFHubgKW+z2slR2y0hyKWuliwFPC+Oq8ag+7YZZgg+estD/ZQaz/+jVefpsDzYpraD6WNdZ
/DWYhfG9K3MSfMr55Mncf9Mt9QrwNXKqKXhUTkVObgfNcDL6xv0m/WSiGdASJ5CPfC4FnCFiBYSP
0ASkrsgelx81ZCxeIw8xzMEegxCtYUsOPw0pfXNvEa18an2neTBtN/iC4b21F0OqY7jQ6DQQAjvI
rwKst/ZWZkJKb5b6ehIVVrHvWovjt7M0GzR5G+5GIARPrjMl+R7UlFNyl0kibastAhxdm0QLjvj3
sKYr34Bia6Sx+R2RjPBLh/iF3JsaXfDd2JC12ckQXrlOAXk8nzvIOr1J6fuYTLGOOiVd1JKqV+P0
J8RovX2GjoN5mL10KI4OMjPTfQZzRdvX9AZqtO40Iz3RRBlfhJ649Q2G5ihCwN7XtZsKx1xqZYPu
fx6cpM8+RxDKkm8It2qnxCjRxxjTJPvQpFJAbqbfMaQReX9rTe3HSBbeXqsdwPQySpK3ETGUvehQ
BgjRNCsOoU8OAa0lOXXdnEOPdAzvk9kOYoD0S0yy65CNQI7SKsMnzsqiPc7j3OnHoDWL6Tognpu5
xuue89aayaSTI6oDrvPqNIasbrjkUbfI26jKl+r0GHBo9PanNk/q6aQlE6WG2ERkdWnwUInJjUUG
OPdt6yMid/anJrCJqSvXy461J9kTwOjLndT9XB4RI3S5w6OlfCSmsLqVcz3Hv5t0NuS+9AYyYQpz
RvPD69rmh+7L7g5hieobnHAu26ycyJedMu6+dKPTkPG03a8M49q3KAjSD81MEXccCRgJ2PWEL8CN
upgpJI0GimPa5Pn6x1DXWuuesmT0oSqQQKHcNSJVknNhGTp/4TDdPNbTwEp0DfE98AzueqRm/F8h
ANlTQW3zYYiXkMKys09aQ9y5q/rOu2PdDvBSMMIhaDWn3znOdaw816Edw81TfOfAJ66pnC591SRX
zoFsS3su6pzaXT009JqcouruG3xJvP2EOptGr70sj1WC7sS+SAr9uZNx+ZwPefzVsmvzg1niNbJP
cZd+CTk8ylcE+CFhtwRu3XUYI3vTyhY621KxiZvjlFrTkygTisyZ5+g3i5nX50BzjO80/+bnofOh
OFaySA4twYd1naNU8RpWg0gpE+Yt4oNja+ntDcptTeQcqnlyv6Fqzr2GowYmMFFs9hVxtOUxQmSA
B3D8EYG9Ubv1nS3N7qrSJloRNu3+8JBEZjxcT5nF1VByIu66vMRfV2r2fAfZx7UPVKa0aVc7GHOh
rhL/tujKfJ4EWjO7KGlwkc8Jvr7hTOpAbLdN+GouWez1FGbxdWbjzUDFyLmhMQRfokKb52MX91Z2
CrUa3RXNhZxzRUOE7KiEVrfl5LCCNlDJy3hbTjPUaPCqbkF/DRONdo6sjY79uzws23KWTvgfcAPd
b3QiEMS/0xktIMtNTwklvMVdIXMsF6JUf9Iuk5LgZQpuYsAUdMpiC6n9gcyUXpQ1TN/SziUZPw9w
WOnfq2RlO8eIgql3TphS/SYPPgxa89XuvOvt9v3abCgYChIAUKQJKk1NMH4iri33fbtpHr+GDVCw
SSjhzDIeUXgCQvQ965LFdongBH7WzhXTj8GNjucHau0rFBRFE+ZpU0p8NbIiOiRB88Vt7UuY70yy
gqGY9K6K+tFHXSkA+5EtVwx3SUsTBiDIxqpdAbL8xUF2RJqWPSAZWmXdUQzc+tE8oAO5oNHOj9DK
UlI5yAVSF2EBVRbvGs6QzM++LcheepB3Rte9nH/HyiyoNOQpkkHcluzsaHbdXaOTAohM36D5rj1c
2dm946DUVVFFJr9r9wUqMbdRTcnmsp+ubOVMp69uGKNz0mV0HYwEjmNOwf/8w9emd/mkPw4lBrmh
dmSJU0AlYlf4MGEarf1aBmLegGOuDY6yi/US8F/T2gIfcz/dJUOf7K08/nT+568tHWUXU/SoR5Ql
BVe7QRJqE2QD8vQne1dCZ9yff8naF6g7uEy8NC9oX0ZN8KMKqEs7qX4hA0OlAjdanIsSAMCp6KdP
Xb/M7lg5l82uSv3NOtyOdQHjaeFfJEGcH6iZ9DvH7vLj+bFZmQCV7Dv5jWvKov7/z/c42RZkeNQV
92VYBJcdQSq1d2gyu5wy7oEkW0hVPmM0DTi8a+mmGOnaZyg7uDFK14mhvy79z8d+Gg91nfyyQasS
Mm25r6zcOCodM2hcowmqHjvzJsXdwNx7bvA5gLuCOELJSb4xWiurVeVjJrbnxVEC6ymwe+0fJ/Hz
NzOXF2mm2qzL/54XTdiHoF+WgfInulX5/UI6y53+8fxyWvvxyn42CfNr7DK48v2UWpTOlUwZ8+dl
D1f2cWBNZOEZuyFyMA9MqO0fjOXSv+zpymXcZLLD8oSn6834JEs4DG4Nzf78w1eOadXnOvLbcMZo
yDpV4FN21ArafQUec6z44/wbVlan6lk99PGsy3RyTrUY7maLMg/3MHrxe1jbV6l2IVjYXF7/x31j
iUIOXqhBXMwAENGGqHYkT1tPXxsmZRtHdemAqpz8fw/TBXCeucaXtrh0js3lvX/8+ih1e0oxs3ci
G/wKjSSlCeFuqVGsnEGqgfVEOTFEk4uH59n9FFX3YomEShL7TH86P8lr46PsXixA/ckDSnmiRpoe
AMIOuyRAg4+WzBYueWUHqzbWdq93LmVd6wSPE6RiHTW70L5IN8O2TGUHU5mOPQ884ymyPGrKyO/r
4TW2X4/bcNuVLE21sqYBSn/QRoV8V0rtMfDKe13LH0PL/lX6+UGXMRW5YGPPrYyV6mbNyUaZtam5
YaQRhdc0mJrTLJLX85O99vTlC/9YrLKd8sWbxiPxmBYwIj7TOXXI02VPVzZy3CISVNkjv92ok/5Y
ovp1dEN9wyR15TQylI1sNoAmkI2A1pFl3gm91hdr7D6VtXWkePY9tdyN++Z9uSCsz9QdbRZhgrMb
L+o1qnLJdDW02amsjH/+/7LyfrCGgzfHHy024pxdRmtQXaGyuKJemDoe1yiSn11PT9iYkuIyPp3q
BxWJoJyRkYTo7tPGpS3kHkrZRYfLZl65o71pUctt2OGR3v4cUCE9GN6ltADV/gmBaKcMHWGd4qpP
dobXpXvPsZ9laGFja2/psaxtDeWudvJSFDMisydcYz6JimMQ3NGWEdvKw//ybZJ6i32ms2hHtw79
IfKFfriQoaeaNAn8bea2kfjhju5rBHFyPw8AaS6aWdWUqRgcKu5Bh1ljVdq7CFD95We3rmzpmLZR
Ng/WwtQCWh7V2VVb5REgA/PWpW+2ESitXKKq/AXlcBfAe2ADv7e+VEtUvdQSMNo9hKP55bJhWib+
j4NVp0Ua+F0GEAiA2JGAcriyks0vWFs+yh0dW1lf2dXcME55+zha83hv1sWW38/a05XNG7R4oEx2
x9Mrw/piTnV912vgAi4bGeV+1icdYXqUvjFExYnuhtZcdOicQP98/vErt4KqemHHgzbTTqaoOfuo
ViK1fZgc/M9QM/2JytOAcWm5lTq/P1DAqP87yQOdThB0Nu+SqWkdcun5R3Lb1/Nf8v4yNVVPpDSN
2rCh/cXtmXr/uMDQ9mNigWgW34VmbVyi74cypqp/0epynn2hLS/pk+RoIj1DtzL4ALhNAkZfXN0o
/NtpctGlxt3y3yED84LVjtBKQidgVPtowi6GXPci4V/bVJUwxgobwDZvK1CTKPXZOywPaxDyY1h+
Oj8pa1O+/P+Pfe31eKRjRcB4tYssGl1OUPH5vFEkfF9sjt+vbOxATiSg9TLn2Isf6Rbts8E7NYZ9
54bZo0+k2U8PXinuoCZdVHvDY+u/X2QaEulwHZwo4IDiis4JnBDLmY7nx2ttfSm7PehrEi4PW72d
NAGVGdpPNsxBG8s7I6wWlJJ5Bdjm6/mXrU2OcmVji9C7WpzUv/SsG3dOyC1V0WC/6OAyVZUMu4JA
kPZ9/Sv3e2/fG8VPuKzW4aKfrupjgC4KMQ7zKuRwh6+2B54u9sEanX/4+ymd6SlxOKUxsK6Wob1F
bVxcxR0W1K6bBNdhafpbQfKyXP7mH5qesrHTeqq0SvcknJLB+K0tLmdZlJ4qZynPFCjJmjEF6clu
j4PX7v3Q+uLPJVZ4ZrGhtbMy+ap4Rh8n/jBBEPm9XC978HNgTeIk2gh73r9WTFU/oxghI+iOGb1B
qDykVFRYCh9o2bwu+hDbH7H2GmX/J93g+3ga6b+7qLmZtO5F17yHaOrwb8j2s7bpSr42WMqmx+Yj
pCdUTz8RTZN08X1inxoLifPrbeXmUtU00sKeo6lN7LdmDtC2Q7gO4hoY5vCjcPxi4yVrn6Bs9lKf
RIT0ivMz1YGhD3X+hthCvLEdV44tVT+jwOGj8TtT+zmVxOdOZ+y1Pnv2nSLc0b4G3BX2+8a2twpr
K9+iamrIsarDDK/KtyCBnaANP5Dzbi4bJ1VRo8hwWU6g+bwJzOaGcmz2LRjcjW2x9sOVXa97tmdG
OEq96VaJVuTyq/GCu8g5yQZJ8d+rKaoqQzP93noLw4wa4IKzRtti48Ra++nL//+4yfN4nKZ+4qfP
VJDdAzB930fwLW+ii6jxpqvs5U4IzTWxAX7zJsO6ATWLWB2w/stuI1U3A1UrSzq+lv32Qr8kQAP5
5xoXXqSucmtnsY/rj13rbxC62x+pMMoPTSi8DbvrlYKK6Spbd+xDex7DIPnte+0DUdADekf94V8k
Ioy1CP+24MEZ64euktVuDJ3vVe9ftmBVKQ0x5bY+TJ74KZsI7kQMciPqYMOfP/hW1pRKwkcQNYfL
2ts/tSK2kU3P+z3kt43gcO3hyi0OwHv2pqK0f9K97xF4G3HWqaONPGDt4cpGNtEJrLq6kL+nBIzv
LptS84uVtuHVZQOj7OTW16cpmGsfJ6ws3/WjY4C2j94ue7iyk61Q+NgACfEzhAi8+9eKOqvGeWNO
l2TuncBGKNt4jme8G2GJ/Wzoruxyz/1HGCPEFiv7ZuLtcj3X4iaYZwDzw2hetrlV4Y6yQMqhF+b4
VmK2AzJUztVNXZPBnh+wldtNFe1ATt0qbF0T/yw1xSjK9xUClPkwPMQYw6ZteQu0feOUXQloVHOM
yis7J26G9q1Iwu81ZMM0b4+Izj77FISnqt9IM1YiXFXFw60tOQ9D1r75SKjd1pAtruQswOloPSiO
86O29o5lNP+4MDRHpyDlDiPVnHxXdwsT8rs5XXZZqKgy0YWRLLtyPBpITkj46biPnv/ZKztbhZRp
wh2cCZ23o5F8NOpTG3++4LmIaSt3BIjgGCh6VLw0lmv8kKQW9bNbVl2/MSLvDjfPVy4Jk/6lbpdO
9WSnOhDqqi/7+IOfpqilze6C4j3/Ge/Gqq6udk2hhnYjnk3h65A3/d4D6A4HAKGQcKlXg67cqoi/
u+d4j7J6KjkmsdfN8jWotHYPAP5usQhJdPAWVEkW8RDEpTNQv+c/691Ti9cpl0WHR9RQ6dn44gW4
FuhFUx6x8lmc2Is3lC/omxtT+S3oLf0GUsmFL13G+I8dkrVR0IeRMbxMbl7vF0VpgYFBZxX3DaaK
e1gxQICLW7opGxr5a1+5rJ0/XiitztVl3QwvQ7fwUXhhkSJ1IBE1HFIJfMs19i42JU5B/nF+YFeW
pdqBLaqsr/PYjV6DSLqnTAb6Ldi07ghRQbukIsPcKTdOEGW8IzOHl8xr4+sBStsH7Ci2KjJrY2b+
d8xQuE29pvaGFz0q3hCz/HeOxEiXQG/TN1Kok7O4TuBqdDg/Yms7TDkoGii+UTV42SsdsvjGDiGR
BGUtb1KHngqkj633rO0w5cDQKYDThyvbFwGl5afM4eAEFQlJZoIDAlRs3g6hfp1b7LjzH/bu3ebq
amvWnLQwD2Y7fy0Gqr+ko+gxLPtZBwa5rwXlR7+j8nz+ZSvrzlDOjwLZAZcIZPwYeHN60MMR/Ws7
+JZ6myjOtc9RjozAzNLOQ7foIxDxMP8pdQDwQDidAHHHoQHdjzEEiIyFCOh5ttwYxHevJwZRPTPi
fmziyCtfB8MT+wEe1NM8sUTOj9ra05UDQq+o9kPUw8wqbMsPEM+iU4qU8RaOam3Iltf+cf7gFt6i
axdWL5Mx97fDzJRXs5NfNY1W7EbRvfi4rGwcPGufopwKCSwBK8Yd8SVwWv9zNkPS3Pc+RgeH80O1
sk0N5VyY+jCPrT4pXgNIlPo1WjMNig2TmdXQIpFmgbOMLfLYFRvpzNqCVo6FIcqDrsLT7jWZiqbY
4wii/YwsO/mV63Azzn/T2pgpR0IQORGqB031Mlh9rO87F9WSn6Ffj+Pr+ResLAC1j9uJUEDkKNNX
WSCGmuXdBAARwsHiooXED4x3I9wMIVZGTO3rek3Xa3WX+s+T3mp7rrTqCiEaKnchur7nv2dlwNTu
bmLrtCpzK6Vt3ImnLHO7/sqNKueiPNDV1QavLuEIGqhrvSajDQMR98r0iFnJsNW0XxsiZb9PsxxS
QGPxK0iW3DgUtQcVmrI0KIoxR6hk4zBem/Zl+P7Y9xKFeKRXHPnkVXN6n3kmxKClh4/yC/JRafE5
z5EcPT8lK/tStTvQNcq/Rj0gUtGECFUNSLEFt85UuPJuSqgAHcLeNLzr8y9bm3/lEMCiFtOtQriP
mT04lGawxjWBPWzslrXZUbd8GzViDmX82rmRQBCEkmExCv8axpu3MTNro6XseM+3JlHaInqdNNc7
DOhcVotbme1QH7Mk6gkXjJPw1c5vh/SJbnVB+IrvgjldT6ixJA+Wh2fSxqy/OxG8QLnu7QThqqwe
otcO7vtVM8btjYNGzMZd8u5E8HTlqu9E1ZgZAewreQpihWbfOfvMGpzwWJcYyl42RssU/bFJEuRa
BrsdtRfilL6CWBxDxsNuXR7PP//dqeYjlL3uIUbWpV7E83sBI6GxjRsPqmRBW7kakp/nX/LuTucl
y/z88RFeZcxe48j6tXHa2M2PzexX3Uk0fS5gwuEPPn20Es3r/+k8DW7exvyszb5y10953nYTwg7P
i9RcvpcmELpEzNlWYX1t/pVtjhSykcV0y14rKGD6LgkLy94jBeWL2zkf440bfu0rlO0u5sGG6Vh5
z6BVrHDvVRkUz0kjgT8/N2vPV/b6MOT1FLqz+1yAG/qY1KO0sd2uaf6ff/77dWrhqx3fpAfEpmPf
8YiOUGxclX7gThF28mWlNTswoL5/byLh2X81pmrqvth61FstTpll2yUwGCcZvMa+Zm8ZJ6987189
4h4ZxyRNrRdzEQPz9HC6Nci5D+e/du3pypmQoCSX5SiAvthxNu0rrDPuS+eynJahVA6DAG8rpxmk
9UKiDjfeS8b4wSyT/Ov5H7+yoNXmb2Q7g40YovmCCurcPKCHF8T7LMqxzPOa7O38S1YOnL96wOns
FGiTWFhvw9buxlJHCqh6gPya3xoWWhKXvUbZ/EJSKymBGDxGaaWnx8ZOCuOLGfsQdpF5QKevTztZ
XdI1Z17Uk8DSmrLImJcEDZavXtHAd+/1had+/mPWVpVyBrQC6+V56uTvQHaopbp25HzFp9rb8mta
e75yBqCqmWhNnEbPkc19n0XOd6gDWynRyqpSu8CyrbPQLK3wZRopxExWMIp9hMZwc2wNNPQuGiG1
9wtiAruSrO9eqQH3+SkI6/a7XRtlfAkBVPhq/1f0AVo3neG/dOgL38OjN74LVF+ODsqSny77BGVz
FxmWRBGCNVDbm+oQERkdDWPLueTfytpfDRg+YJmdP67gyShwpsSn7BElSqx1umHkymqcNEq+oUXo
xg8y7BEbComYEEcUrbfX5aL4UPRzr9/MCQ2aKzclp+wyKymRYSGP/ggkpdQOsqtJC72u6aZsh8Zg
WeKt2bvJVRRUFrUqWY8Y1FsLXRYVHcf87tYhtPzLRm1Z0n98V1JWYxLGgXxG62W87xBluS2dLU38
lbhFbT7jrbOIZki5tFfRfU/FAcPoz1NPtNek+aOxCI6c/4y1TaKcIE1RZn4IWOJVluM8YMOKKsiu
sg0H8G4xbbnLrJy9ake6QxDZQBRbPgxTLk+LPXQWhNauMfLqMJvat8u+RTlN7MKIjDIdHTgdHYoG
fkrs1VrDx1GUW1HrynD91YBuo1lmqes8DtKMH/QZsR5R5d6+KqItT7OVsfqrC+0Fc1mizfTw73aU
fffVlqQ/yDu7uxDRu8P5wVo5elXXCK83qil2TO2Jdno23XRJlZ3QBBZb+ImVJax6RlQCKkUC7+sV
DbrpJgr9R7lI26Kp3N01ZX+6tLgqfKEeMXFpDrrltK8ijNwOjbocuR7TtgaOSaeKL+Lx8hplxzeu
rWHxkHvPTRrpd8LrvdfQ2fQ6+7cz9s5BqXaqkz4fLToi/tNkutmcnFBfGNtrqquaj9i6nXofTHMR
khaJJbK7hJPRuUbzFg3G/YDFxefIt0OXfWUjzt3lFnq/Ypocae+LMkUMEf1X4XlHO5dTK0/5GEW3
MvUmSMOShv4dCVBX30p/LO7CMGzmnSN6NNWQMXJi6wHLU10vD0PRDsUpcoMmRM7Iz5wP0msRUDq/
Ilf2lqMEG15ay8qK3OQ5MJEu2hWTlbQIEll4uiMghV7++desLHxVUiHI656WZBk9k6GXyTXKBMZw
pWlo0Vz0fFVOYdJSmp9RUaJSltrI3nYVwUZaAz/cCDnWDgj1yKYR4zhj2DxjF+Q8FEGK2Lenfy7s
+BWA0lYSuzIbKsogSWWIFvAUPGE6kSItiHridymS0v9Ql814WZFBxRc0KEc2wFTq56BwUb1xNedH
rnXFZbGTCisI2lhH5tNKniW+3whvJuiLOWN6XUu5BSxdW0xKoSfQWhq1GHI8SxH5H8SAUqkTojl6
fimtnKEqrEDmkRWBopLPWPyU4DujdO6tLwV64g4FmdoyP04TBknfRhuG00XITOGriIOBAGNAxDDh
pTlCrEGe4oqQDuCDL9sgfwnXmCNS+SGODiJOpXOb/F+1v+2Mf86P2sr+UHVrzETLB3eQ/pMhwk80
DrV71zDkB8O2Uny1i9DY2iLLJL9zYjvWf0NAYN6aq2Eg9Sw8p79Bf/5msiFUDSlS/KaVfrPb/hTX
9BMu+y5l3+ttH5QTpvLPWROh+4xeOSKibXXTjPTKoa9u+VWtrGlVrKXqNXdOBzNHBxOLl4eppUD+
VALRmi5bAKpSCwrnWm11k/9keyl2LoWo53GXR4D+Lxooe1kYf4TmKFqiW1mNxXPRwLkdJB46qM9d
NyZtvdiFzHD+NWvjpIQdXjgK6Cp29tz5unnd4Z9yjybc82UPX176xzcEKHWKHvW+Z5lldG67RYqY
VsH1ZU9XVy7FTqkhCP5sB0F0pxPp3xR+/HrZw5V1ilBdapihW/9G+Cv71elorl0ZhUfwcdnzlThh
wHLIiuhEvXawnxBcQv3UvvOjnLjn/AtWrj5VsCXCYyj341p+apChP3guhrz/WpG4KFFv3OEra0eV
bUE8uo17ZzSehJc1xo4xQnHWz6wv579g7fHKtaRrOqLJmhZ+qoxB3BeSXmPXYc902dOX6+qPtZkQ
10xAZbVXz6zDK6+o0f2dRbBZ3145wC1l/xZljRR9OlfPAWYBGJzbMQr3hWXG0WcHr/hu11IvrDc2
2spkq5otU1jnoda53lNVe9kL99L3xLGil1mffpwfrbUXKDs5mUkQWf7mU+eiFV7leBgiSmqfqIls
gVxXLiJVskVEYejj9qehEej5exgOR9bTeF8gt3pVuWGzQ+jRP5XDsEWAfheFRONV2eIJEp/k2DFy
28n4qUqBhe0CNKweksG6nUttN9vIq1v+jDx9TYSxsS/XPlPZ+JNZJ/DQy/4VYdscT5nybtC9Xx19
STC2SbeLIfNg/HJhg0KFMNoOKPcobfpXYUBDlc7YQh0Kf51fFSs7VAUumpmmG6iOWk92gsDlSUyF
yK5Sz0k+X/Z85QSop3FukqSLP6EAHrkPnZYH1VdZam6fXTYbKkaxMawuGnBdedUr50464XWSIN0n
iL6gBnPTarkQ+3EpWV32RcqpMMk6EGWdOU9ZheEJamzmB0OwmS57+rJ7/zjTzECgbE0B7znxRqsk
+/RdrfOPOXqgcX7hO5STIGoMnTNZI6TCReQknKLDeXTLBfx98qnwVdyhnEt77KnkPoBouZ3s8t7G
/ruQxaOEhJYtEMrJnD86KM7Qi5Abn7RyuKlaMNkocKOKZ/upS3McBlsgM6KvppNrxlvR4koS9Jci
DGY6GLQP2rNe1c0JQyht5xWkucnoNcdBC77F9O02AGdrn6NUEAvky+3ebetnMMvBRzwbkt+I6FYv
mq6ZW/I5axOlAg8lYt9Bo9vdqzkYH5sqca7/RQRJZ/ox4WRwT0+B0y0vwT349q0W5I8XLXEVgyhm
u9Hx+DGepFUC2aI3bvTPTope7waed+VMM5S4AL35sZEYOj3h/RHVJ7GQso5655kb9d215ysnwIDv
iybzznzSxwbFcSgCs38FrbL7fX6AVmZfVYqpbGSwa1p1T4UTziOWTpLCh5cY8B5qx0q2CFTvLmjH
VW/rDLkEPKRC66aY5x9ydJ6lic62N191i2uUvwUGWkblr+yU1yh3dFfTlTJ7J3zD0yV7cbwZpwwp
Pmsjsg14zFxSweEtyp1szzW+HmHjfJOgJvEKGbBEwHIOcbfD+Ul5d9J5gbIlq1TrKvTw02818L8b
/KnMNz8IL6OFOK56DyOV4Uypltf4szEbRZk3jzlyaDPA+40z5d2ohTcoN7GHcThWzFr8JgAkWHjo
teGTZiRvRYh2HO6pxg064g62LZG90RVeWWDqzaynroWhmCFuzMR9lVEY30zT4jg0iOAbnKH4bXat
8pI9z9cpe9IoRFqAkQB6PoV6gx0s4j67Nu+2NsvK9Kt6bPhxpAIB9OzNiGX1MaBKbu9EV1SXHCn8
/OW1f1z7Qp8QeEmr9I3GkYE9Kv6k2inXkuoSEA3Pt/77/F6bQoKw1P5Gr5BpCEXyuzSramPw3z2w
eLqyxZsg8HDLi5I3TnGjP7a4yNYwJqA2P5v9uDUFKweJegELd8QqtROIiQ94XBl7f5qLIUHnPayA
yyfhbNiYHsylLv2NLbM26cqeR9RsrjCPjt7iIFgs//y2qq4EeX97uOhQUa/gomkLVEDa+K0aqrmk
KtwOp05qoE7OP39lYtSrtnb93J3xAvqGM4B245AhATeT/+PsSpobx5nlL2IECIIgeNViWXa72/LY
7fFcEO7uGRLcQBIEt1//Uv1dPBhTfKGrDoSwVKFQlZVZ1d+FGNfqGPHn/t29ba0C6Rcpxhxpxja+
O3svRiHG1mm+1wH6dSAd96766t4b1uqrC9vigv1ZDbC/zxFsTa3+DvkNALZiIF3yKxftvJgfbBHq
BeE8kTn/GXThc2uyei/j7AYyeGvvx4WD7FKyIQsMFOCoy58sptCIqMLXKG7r1wL0cNsKym03122+
Y/O4ycdqmFj5FgThK5w8vYcmFKAnwzwdLo+w4OBdsH8TwyLbFpduDOWXat+FE4p9Hcj0daX5AH1L
5Jz7KgMp/OXxljbeueTL1IcuIdScf9KgUh4427pjH4ARfmXjlz7vmDvF5QSZJ8Pf2Ohn3xLdpc+e
BqfFVX/eBfkzFGVQL5HBUQlIvhpTxXedLCCeft3n3eu9QKLZ1JQfy6T+Tg1eVlGSxisfX/AjLqCf
BRWixRoR+gbW7t9JESEjuUd2rBvGXaXOij/XzcK5xpPZWmIsD48DiP/uONTN6m1RTPwqEvIwcknb
4mYCFgAaoj+JIfoWbU/Fo05E9k/Rgbjy8hSW1up8uj64D/T1Qd7Fn9OfGWlMc7K8ABZAJmfOp42k
WbBmfEvjOOZtugnCS42qfhpC3oE0ir/HlD8H6ZC+Xp7Igpsi9N8TaYmXWqtb9TMFo96BcTBiS4Ie
U8s1sORVvtY7u2B2xLFqtFqkQ5t24o3XPr/j0NmE12Ax9J+um4dj1q2GOh8Fpc8bjQDHmUpIAYIh
C9JTtoVQ0dB2t5fH+XxDgPL+93oZryhYoePwbS5pejB9/twTgHMqgCH3l0f4fKWAs/z3CBL6T6Lx
Wh/i3L3WiKlRiKt3XYr+5rVa4u9L6L/PNQDlnDG09OrO08UbwMioiWn5ME1oUZWzvgd/W7fB6wqk
NbjTk7Z6PDM2W5Y9VX18C4DId2bCK6fqOAISJpFUkFU+cn/SX6CYAcGaVnbzWsLoc1Q2tGHOu/jB
TFXdV4EoJ36EbPH8wOoOHZA6HcAgMmReHmxTNfgNxGEhzbIJoCY8A4KCdUijDvXOTJR0XJnp52bG
3d6AHNKFAvPzH6CQk2/BOTwfoDZXbecy/uXVVl71AkCu/N/zNQFai/0s528j+svAmMWt96NtyVU5
Fyyn4yy8cIAHYl31c7D0rDIej4rbv8x8LgCtXKDnnfnsZDp+wno5+DM4q35WdXRfGTrtqkpg2SJU
PFdcxZKBOa7CdKSOSC3zt8aHMkLSZc9htiqRsPBxtw+gQbFNCDWFR0kqKP11gIHwGmryl33DwjFy
Yf10MmhQ1VgdzvxviF6bQzOYBmLPUXVHQ2vFSsy3sAsuC1yfAimNPnzwZE1eDZly6OnaiqAuMSmI
cl2ey9JKOcafBCybMzRbvUEgth92kAJNayjOifnpuu87tm+COkP/WCveBonmMQhGKm/rafArrQSS
nz+JuAvx5+ANRH54RuIjY+alHKqxfbf9CNm1cBpLkDxHE6FbqLBCt2qe+3b8VmdVZFfgRkur51g6
0YHnTQxRuA2i/IX3gxoPWe+X8cpJ+zzq5y7YHxwjgxoqEh4TBvlmy5LuuSnKJ4MAYZfF2tx40oP+
yuWtWjrWjtGD1tUn8+ydlxKsq0rVX1SSt/sJ+WmvaK4i/AxB5+44RwXJL7QtIeyMpvcS7/utn0Dk
7aopuPj/AuJYWTz34i3IQrKv+oLtU/hgMNlBotM0vl25SBb25T8tALIvoPhc6J9mnN9lCX07Qpm5
6/oy2k2eLB+CLlErqb0FL+C2AwjkFIzHGW4TU6eHAjoah6IDNqSARMvKzi8c48hxAjXeAmU/VOEb
9OiQ2CnSVt3heQBKkMvbsjQF1wl4LOcRlMDfhnj+I2H+X0AZQYSNXPcg49F5Xh8CjKYF2zHkP/gb
5Bb6nSUaD+JQrGTclhbHsXEzQL23HGf29lsUnYOMbGO76wjIQqzCv//6CDlSwbL2vDQoDd/Ehsny
UTYyz1cSa+eA9ZOr3MXhpxCUtXoK+Ru6xX4BwQwRzz6D7KS+Q3f6HgKwdAN2menKk+RYN/RuoXnr
+fpnFftQFR1qFniPpU/6/Nflo7SwGy4aPycgDqNF/b9Et9YVChA1HgP8uv/vIvGFFxpVcsvfwrrg
HRKeiad37eCxKxfIxeDbCq2pmQj0T4KjCtXWofhV0jB6u251HEOGEMRcQY2ZH4G9qreTROtAnJdr
TDoLF4QLuu87UoI93sLrlXSGMmsHKdhggCSuPr9SjSz/vG4WjjnTqM8sr/BeyHsVb5oRLG3QxPF3
l7++NAvHnhv0pPhDGIVHSuq7vGobCEFYKNKLh7hZpdlcGsQxawbGXpBUmejYsFpuSAblESDof0mI
H22B3F/hAFzwqy5gm/AWQvGjHx1NNr0QUBhs5Ng8xGkXXmkOjjlLvynzsu6jI9J0/0zgAN6kfK1N
bMGSXai2hvjuWJVGvtoZxUrVpF0AkrZpeLm8zQtrEzoPePhGm0LBT76C8D09QRAYxAhh1xUbpCbm
0+UxlqZwDg8+3DslJE41dJehsV1ryJrLlI/J3kf/5/fL31+aw/l0ffg+SHlTWdMMD+eMvf7eX3DO
/sqsWpOxXDimLi5b1TmYVAXKhmVyTp2VfVLE9wFIROYbXtEq/OorEucrz+Kl2Thm3fABOXgUcx94
o5oNHcGKz0EmD9q4q8htQ+6is5kJKJCcAoRw/my29Cx14Uf9Nd1/+Lhj0hY8FSGSNcmfKQ2LHeiz
0YFf0FCs/fml5XHCb8barCZahPcGauA3vKH5nWh4skMleS0OWzqvjjnTlKlGG0MfLBA7G9oZ/wD+
9TWesoUJuF0wRoRQX5ETfcAEOlTYZDU/2qEdMogfQgz7KpNwkeo6yfxkAr3nUddnnwqxusPsDwoK
y9G8uzzEwir9B6s+o/8pVoP3ClFp+a1WKfrqRbumZrb0dcemjRW5jJX0XhFwe8dZR/fIUYQrserS
Fpx//+AwklxOZJp5dAT0ut4qjZ5RJdlz64OO4rrFOU/rwwgaTJ19aRB/qdb/Js9kWSgLXfk2ZM7V
zCmlKToIQ9xnucc3uq/QAnY1coEzx4SrHIQJRWa917ZX5cGqrLkhofnj8sr8xgx9Emkzx4CVRb2m
VCxAy3aLCzN+0BWxBwluniEr9Q3o2t7oiMZRLvnNGJFDN6RoggYDzW5OoOA1+n21r8t2Je5fOgqO
rROTS2v6tPwV5x4FThaZiWho2d5Tq8XVhSFcRLsRAavHOs5/TVnmg0it67/ibdYU28K/TjoKElHO
NQ5Bk0ioNkFTQVtmoKQP5HfcTGIn2Rw8+Sl/vrx5Cxehq0ZaAl4OLYeUH8Gm/FBCkYyAl2KT1PJt
9q7r5sFcHNOXZdSGbVrVP00kfdDDcP19yi0ZNp43StD5d7PeXp7OgpNxEe5NXGRjN6NHgkKtCkAN
PIjnEhHQ5a//lhz75KQHjhOQFNegqUlwZDJCO7+K0emYbJtIdAoOJwaJ03dKkkbp+zaZmvYegiVy
Sjc6j4Af2RUCSnw/eBOXxQRC7KEj8V7mYc9XDHFp8o4XSaMCildBKX9lWQ4Co8EW9i2as2TFsJY+
7zgRUNKxWueW3ZeQfml3Nh1bf5N41FyX73HhdY0Ggoj4BbsXkScqgF5bO+tnY4shjzZzPkEy9/I2
Lk3E8RCGRGEZ0IrdN2U43g5FNOxUepUWXshdkB1gSkrmLGP3fC6eVEv7I4qca/i6hX/u4uusaXlX
mrgGlscDYSzDgaoOaSl89XR5aRaSJi6cjs2CgTK8n1CER2bp8VyaM4rIb1OfP+k4gHyFnlWxierr
FDaxXo5vsJw2czvl/t+hL+kNIKnhbVGlV1FR4utOXBD4cxW0Mad/T8Ymw9c4ydFhPdu6zW8vL9jS
jpx//xgWZBU0iUpKf9qUNXxDhY7MBj0wbCXsWLhqXFCdrU09kbr2fwKmi9aswvN2recHu3AYihW7
XhrCsWuk2VFb6YT/syuJRt6kjmi4rb3W3FFPVSvG/fv8f+I6XWRdpMM+QPQNpfEx71uQS1tdyz12
v9H1Bn1tvn4zfZkV/usU0HEI94CwaJIdaAUhIzwIwIJCbpGSR+cbq9rh73JkOt8leRfNL9TvveAe
tFCdj8CyB703ZVMLiF4DhgB8HiVYpJ+2gFkV5bAFDXMqZxRF2ja5t6CY5qAL1QMaXw4hle3U3xjB
Cn4zmHrwbnwv48HKYTmf6U/WwAVlKdyCaGqW9B462fxuUrii0OWT3qGdfe81qzjfpWGce6CLAsYB
qe/+Bpwf7DKgex7izTTnYBbdQlZJxI+MlvX3qwzAxWflqUDBJCLBPZWhPx3yODdqW5dgdFgJ7X9/
6bNVc8JLNFBb+JvZZBsdDTpv9mTIGjihqWwCEeyCALJwf9oWDxd1m8eFHekN6XWasCMPu5bbe4Hc
NVe7YCzSDNSnOlXi5orJ89jdUA0keg7FMHYStqdfQSUDmgwOSu/LX/90H/F1Zx9hGABjRGP6VILo
bGMzw/cyjf5CB0X6VBUgS788zKcuDMM49s/gX2BcDdgPunP+I8kJiFEgC1zXK8XCTx0MBnA3cABf
VBUS/dQIORxMEv+SDNTD80D+uW4GzoUOdl4/TSdLTlNCpvhWEBKw226A7uT28gALM3BxdVPRZAml
6JhK2tQD9hS40Lxrqd5ETUn+vDzGwja4nLlggBtGaEDoFxXFbN7IOFXhpg9XHy2flu5A+unk7Kac
dLlOgvCnQv2jLW+8CPjGYpPnjRV3cThF8k/fCHT9HRsVx3yNmWzhELs8uoYp1nV1FZ1ERbqRbaom
9Yufkc9I8DYwCtLb0NKUrlwzSxt1/v3DdYwiCUd2e9QvSJUUO6XS5B4FsmA7i3GtLLY0hHPj83PV
llTjeEKTUfk/4lkjJ/k+ymg4XHcUHMNXfqt5gCTMyY4D1a8lC/v4lMQ6WGlkWZqCY/GUE6iRlRk5
DTSdulvFYpN+J2IO2n09SzGt2P3S1jt2r0fBw8GI/EVJQe9Z5X3XHhpLQXXd3ERAvq74r6VhHOtn
quttXgT0BAr1GQLhSSJ9Em9EKzq9U7w3PfLrfThdBajnwsXg0Z4xvEj84mWQRRttrS1CfV9gj/KV
7Y8/CxMwwDk4/3CIQdfoV1SW9Yvoc6/cDJGZUCbgNnuQc5nepYPNnjKjwsqgO5C13u3QmbWOvc+P
hnCheY0mqNXmSp50Vj6DKCs5psh3zTEpromBMLnzLn6YHB0oNWg48k9ClPkNeujkbrA4C0nC1B89
XdMFO6/Vf4IGDOM4AmXKsvHroXqaEPXcTuPYG7PJPYa2UHSncFx2uWLp1yktrdpkUPkM19Akn/tx
4WLtMCE1R0nSAhVjQfM3AWPwK+rBPHVNuI6ZOc5BqoyGrArAeQ5Sji/MdFW4JXEU36ZBb8WKTS1N
wvEQhMe176suOPESprNvAGht9i3q6St+eml7HNdQApFUQGcJ7cEFCOITdFtsROhtTJsnUCrJ+11d
8l2BS2JlPkvH2vERsp0zE89tAkJ6Czg8gyTQUeQGNzjg7GvA74VFc8F3Npw1upLz+USJH9A9J2HA
5i3eD1G5xsn3eTAMEjPHN/AOb1zhG4nOcFBVPwmUpoGDShRiEkTEtvPLO3DP0fjv1sxpuqVd2Kc7
COsIdQSqltldWMo6fQXRWtzdXHNbCRetJ/jYhlbiwFvmtSc2ajtsCiryNUzm0rI6HiMJGtLGdRuf
GtM23q4RCSia8zEhV2laYk0dXwGK2jjzVNO+UGn5nZ0gLTY3evxxeXkWjp4L1DOsrC36U9ApnDBD
twneJHpDugaEb6HgyXjdCReOW0C5yWo/TcKTmZMq+iJ17f09lL4v78ORmbW3wtJkHL+QNCDrmQqN
UWg6fksUmOQm8KAeusZfKZYu7bbjGSBD2TLDEnZquoBOe2Siy3HD08Bf2Y7PowXhwvCsDJIo97P2
hRDT35pUIVEaeumWDGGya9O+WImxFubhIvIkqFaqNPUxD69R9EapqefHbDzTjF0+V5/H88KF4jVt
AP3SIOpe6GDaewjGI4kO+vWQ4pqb4/mUImAcDjVnYJa+bkTnBQH5gCiToUmerOezPxlISTaouyEJ
Q/xqp2QNTij0Ra5Mb2n9HKvHHSrJ4BN2Ggo/mnZS5IHeySjh112jLlcvHjrQLybgm+OlbrdYsulW
j0Wy7XF/rwyxNIXz7x9CHW7LmDP42Rew+fp3YB71AI8MguuuUJc3N9dZMKRsrL4g5Q8RHLTaHssC
hTVoaNO9iPjZ4bfjpoPg4MoreIG2U7iYPe5B7yuKRI3QpvXOfJ3ZlL5YO6KJgTe1kNDPLps7aDSo
rx16Ux7mTh1pSuJm72UoJ21AwZrsRe0XWySo8j3tev1MY4FcDh8A7y6HFilU4GHiBrzoPZ9vQATd
gdPUy1QEVmCKwrc3RFFwCzx+kH4dtci7B9JnTL+hpXFqoGyZoTP7UA9UyZV4dWkTHX+URw0Sc1T1
L4PnxSdQAw7p0Wu9ka6ktxb8kaswq6s+KrKKhqecFuRpGoAJyVMjHpCvy/8/mpAL47j4QRUUiYxN
1b8QBs2ciZtbq6E2Fsyg3QAB1eNlF7FwP7gwwhzMkGWHyPtE8drvb1RummlrEwStG3/2wpUH0tJc
HEdkQZEK0GuD+ornld+GggeHnIEB2dAcd6ufD2vlxKXpOE6IQLY7KCZFT9q0ofeNRMxEmxxihfWB
jWJY6+paOGMuvtB0yIfJua++DHUxbcEUbvedWWMGXfq444XAFT6OvLDBSVtmD6qeunY/IuEf7C9v
+dL3ncCDUpHMxu/7FznnKCNLDwyNXh6uMmEt7YETctC27JIBsmsv6KEKphvK43YAhbMY9fc5SBpz
um4ajp3bvql1loj4hGR2ed8Gg3otWGtWTuz5ZH7yHHXJXzkrwGdc1vkTSNvHjZ6HmzPJ7E1i+253
FpsMAkVWHNbCernwQpsE1MZT17/osYOePcioBw+v9zS5jnAPglT/vtZAD8ToCNqYJ5ZE/C8qOBq+
43FO13oMlibgWPckk4opkeZPeVgUm7OoxI0EBfCmS+erEFtgLHXsmtYI700Jdp0p0uXXaUavPGBb
Ov7SdlT/dflALTgpF2I41V0VtdoiPuP+N6X88sGgnLYtAmgj+eifue7+cBlgSdzTcDTYbpYOGlRk
gnr1q4HE5HSAAqiatoASk3Ctz3UhNeUiX8ox8Iuwk/aJti06REM2bJsw/PusZcpFrTaNjtrdFNpb
8Cj/vGodXSBMM0VoblDV+DQ0KTXIi3fobuKmyM3OKD6NWy9JvTV2waWz5zoz4YuirrP5lAgriz2L
0BRGJpqQXYKU+koctTSI49GmGgTkhMx40MoeaYJg+DoVbXGs51Wlg6Wz5zizJKMTOrJk9ofmgJ0O
Z+Ddps784l4BxPYw++v8lUtzcRIrGAmMHCkSkqaDKCbAAbcaWaKjN4s12c2FEf6DrgxVBtkXkFaa
rE3HPY+gKYlKqu8dZujM2+v2xIVX4mFbRMYPgxMJwxBcizy8z8do/CMxaX5z+SAvXJQuvJKreszB
y5zAb1Y5hDs8EiTjFmAgMq3hXBeuGZcNGDQAvtAJ9d/VhBZuyIWUXN1k1tfhtm94i6bqkMgUoLgy
uTIbzs7b9uGRkweiAXsg6r8lEvx/gSF87r6nIDDKVyLKpVVzwpd8HFMZ1yK4l4DiF8MGutgy+EJJ
PEYrHnTpgDk2Pww8z9N6mE8kyjTbJe1Avw46UXyX52yNWGhpGo7NC01GNOShUxPtymG30eh04sdW
ybTbX3e6HJMXRRqnpLbJF5FFBUTIgZgotyN0oFb2YcGluETBtodurIpaed9QVkCSYdhNo/B3OXJO
N164Jly1sEwuHJHWQ9kJg+yPHuvsT0Jw96Nza+1BvrDTLg4x050kbK7HU+8VZouennZvAW/6pjz7
8/IuLI1w/v2DNTRt61WVUmiryQDEF4CxbfO2aL/0Qn6/PMLSCjn2QNI0bFiV1S8G5mB3eTHzV82g
GbySd1m64R1ryCHnIAGfICeW2fYLDyLA2AdtR+9v0YPvDrE9yoU5HkFxn6cbE1WJeu1i3UC2/boJ
OpZCmbWtB4bxk53hzzZCdtFrbnqxUpT8HMPJxX9ghmi+6cdAeifImWcWNPYFMf+wNDT2NhnmPPyr
nJCk29s5nBDiBHXkRY8oUnhiF7ZZ6iN4YyDs2kuk4dEyGvV12q/MfIEtU7j8f8wbdEZoPzwNZwHY
Mm75nsThXkMXvomDv3UOrJDIGN/WxP5RSH+NXmvBtl3MIs8jJiYzdadSeZAhEXGxJUFP9o2gZDMG
azzAS8M4D4eyyr2mmQzK2rq2zYnWrFCHJOEt2QOEXMUPs4cQaGWfF+zERTIKWoMvImHiveNeuwnP
c4p6uRbCLVy0LmqRBDoNAupF76UO5CEpUCYDyoymT9BLSp8io6fXxvP5+2WTWPAqLooRwI05jsuB
nPLUJzdJCK84ZCq5ybxhDdr8m0fvkxeqyw5Yjqial30sTsLL0um75Gmf+ZvAokhnkCGfmvyujiob
vnEsY36jkP9QR+KZxn6VhQLQboM+SC8HlWg2jxKqjKoq641CKms8CMB9/GI3tEUICVdAtYLvTZCj
OCr8ekp/UAAaUecW0djw8cabwL+1kiNdOgSOMzMZbyBOW01PsqEQXCUqU+Ou1lPMVx7bSwM4zsoL
48GUJGS/0qmpQHCN/h9FNxpgg26tR33pqDkXe57346BNND6BnvkPU/AY8lhZu1c03PkxBIMruVqb
XzpnTjDPvDmR1DfRe5vb+YAGDVRmE32MuzUG1aXypUtGmMfomxWQWXwygf/PQNStJIKAshOy4KBR
zTZNzx4kNFjqkT/PrBm/hHGU7dtijS50wQW5ZIVodBCBJ8x4D87IwOT7RJIWCoMC9e3kRVrpje8z
tWs4m6XRnEyG9ZrSeFHL3vMeeT1EZ9vCk/FeZe1jM8RXkQBwNC3+O+bI8T7qugBlhqTA00Urb77t
bT//usr3uETBwwCdZVH57J1AuXQ/Ff1eUhQY+kpdV/BzMZQgGKMzyN/C9wGCy3Ir5qar/wA8iJGV
StzSLjhOoK3miPrzDF99vt1M1BSbtJDNJvVQXyyEXYNqL/gCF0ephaxFMXfxSWaxeAaj1ag3Fapk
K22YC8bpoiitHvBZZFzeG2lCRPbeL3BmBfvEBsX28lYvTcAxf1VkQZ+qUp1A2Z39mHrkqAz42a67
kF0MpRLKTwDCmZ6YT0HcKAdr7Q683MUapmTh77sASmCakWIFVed7Xrftl24S9rYxOvl+eXEWTpEL
n4Topc2jrjD3g03CGs3UidmpSZXQq4vQrB9UyBRdHmkhAncRkw2Z0IYZCO8RTZ7FFn2N04ZV4Z5q
DDb5IMfjXmI2Y023Eav6lUGXFu986j48XGI7iThDqP0+pm0/Pre1AF6OkBT3wOVZLVxj5DzwhwGQ
EMjHgY/5e8wKSKzXw9dI5tmm6pE2Mpo/+jp/ujzS0vo59m4yoYti9OUjeviB+crzfVn0XyX4z7Yi
QEV0hg7TWLYPM+7uFctZsE2XxrBJip4Au4Qhk5C8kLhKITU56UcU4tfMf2mDnDAAojyzmoYkO+m2
rZ+FLtPneZzW+GiXvu6YPhF2QMqDJicChxXsm17x/L7rwjDfXd6Uz80nckGThU7B/jEy9s7R9bDL
RAsC6gba4Kb2Hjgg+ysb8fk8Ihc6yXM0c9lEiXfIdhdf4A74l/+HjPvn2xy54EhmIa9bpWN3TyGA
1t0JKN7fsVbC8qVvI+/m8lItzeG8hB8sRUd+kKCNwt7TiKQJ3tjD1Hh7YJTYvJLxWtoMx9jP+npD
1KHC0iRIgTQT/0txQJNKiede1Qyn6+Zxnt+HeZiyz5tRyvQpgbbRkcZt9iNurVq51Zf2wrFyzUYu
/SiSJ6jUsp5stU+Ae9okmSiEf0xZFq8Z9/l5+t+XUeTSDiYJJWggkcUJu29ukjh+sOLRELTr/HbJ
hLB623f583Wr5ti5iQUYVIApPtFMo+9X0REXJFiis2pl85cWzjF1nk6jBDPjgOZUJBmMjm8TXje3
6MZYK6IsHGAXB5n7fgS5uKQ48Tjjh5L19LFV+XUXCYjQ/32saBHbGu2b+SnXFrBhbIdOhtPAoXVn
aPwdHRSPV+2Ei2tE+wgDfKyzJ3Ym1UBBstpFBISKl7++cKqEa+UZ+PvGxKuA648feA9iEOBoDk1m
fogJl5SeqkNYtSt7vrQjjsHLPJK1L2r7MvREZxs+4p667wCrjFYe2kuzcWwdXG1t0BWyO2nl8w0b
EakIUCRMga32OsrA1we1wMzQNSmGhVRZ5MIdGxB6JJlqzb1qkSWbGLo9rJXmVlEKRCLex1Oj5D6p
pmIP9hu9BbBvjQ1qcWz67xOo2hRUAmWjTtwXj2eBb+npbMuge7HjZdaCrnD+BgpGvYWGS7bzmrpf
ud2WVtnxDSATZqWcRHpilH/J29Tf8kI8a4K0lvLR6j5OEqBSBDuXj+jiRB1XYaoOjSLg9/uWZxMB
4K8oKnkY4qrO3xvAqPv7cgbp/74OKVooaUm4GQ7U5i0EaNOINHbFVJb+h4ulBHKyy8CgY3Bk1XQY
rc52OfX/kZ7dT1H0yBhgZROooECOABhZVMQrZvN5zApk2783mqLlLibzlJ70ANmBYX4uRYQ6N6gb
f1+V0it3l1d64UJ2qQ6bKO4Ey1HE74Dafkx52xymAuE+rs/q15ikzf7yOAu+3+U7lJPVpPHb/r0J
0UxYEqhXJUP4BbyU/speLXgaF1YJHWIBAuWm/mbCjhS7bhDyteOl9+PyBJY+7/gZXme84CRr7vNE
N2EOGj90XG/K0KDieHN5iAUjc3GVDGjK0XpWPuq6ZmDCsFuTgEFCTFWz87Tdzrl+BNPpmsLn0pa4
zoSnhoJzqb0nYQpBMxJ4VXAU8RR2r60VfbDy+v78URS5bIhN0hIfImnliQftUeaAvOr+J0KMe5sN
yea39/CJ3bfnsObyOi6dacd5KCOqUsxt9Y2WKNaTY44ejBxs3+hMhqIZZG5UBJYM0I+stZstTNFF
OEpkp/sJL7EXyYNXKoLoTdQBUlZWqw3s6A56mn+MYYg8cDVeG+u4gEcSJyzhgNOdIBHRsgOpC1Pe
+O3M/ry8igsuyKVNZAyq837T5C+mBbGR8ZFZ98h4K0PEhh25CyuxJuWxYFrcCUimaVR5WanihP6H
4hkqAvxUVfGvy9NY+rgTgKi24n3FafYtR/MhArUmodHNTMcu210eYMGM+Hngfz02cmg0jrQ4SU+m
0GhsyiL7plukewEKjhPCr5Je4BF33h25EZEhPpbJZhHkYBROHNlMoCq7Dz3wVF+ezUKePOKOV6Cc
dsC+d/p+GMCWqWNouiuAobeKDF8BSanwzgFqeigJCpGsyw66e+50++D11xXiI5dh0Zs82lVZG/0V
xFASn1WeHmpUCVd8w9JuOb7BhK1Ar1JVviRsRNdXMwc727Thg88S/X55CRe8gQuDBOGDQboh9x45
NJy2SnY/TDbuSoTUNGmPQxv5gGGWSEChuHp5xIUz7uIiy0ykUwiy37+4TJk5cgZRvV0+lcPw/fIA
C6sWnn3EhzNOB4js6HyQ4JVVoJ2iUT2fTGwRbqEbdM1tL62b4wZAuRP0DKqNj8kIfV1Q6z9OqQHU
D/SwKAPO/zCafKNd8quY2d/XTes83Q/Tin3eqrFO8h+N3w37OeBArxiKUD4avJXAeWlSjndICHrp
R8rAyNspjWYDcQNYV7dRYIHEC5s/2poc/C5/6s+vyMuzWjLh/3IyArjK/Hb6Vcom+QZO/mRbklQf
Eg9I9bLu1A6KsmhrqAd58IaSbo0Bclqa+C0CRnvFLS6dScePyLwhgcrK6R10WPpFDiU2j0XV4fIc
lw6k8x5JwEQEwtoy/YF2AnuDhHu1Z7nqNhWFQV83hOMpwqKJqgzEWj9SxKnK7+Whi8CxZkZZr5yN
hUm4+EJQwwxkRGPWowBt4IHYcror0dG46TrQ0l2exEJI6YILTRJEfVon0aOGhgmaIarfCHA0M+GF
rKEhbEK2v9oPuTjDITQBZHVo+sOgg3dPiqb+mlFoNVyey8KJciGGA5r3fXTotY8MSikFGH4L3+Ch
m8orEyMuoBAKmHWM7Hb0aAL+ZZjlg6AZWlvP6yTm8DiG5Nv/w0yXdv88zQ/Oh0ezLlgz1I/EB1q+
PF/hHL0eG++sNHDdijkRg+3BHDmNXveom0IfLRJjZBOCF+6fy59fmoFj4lNaeV6YJ+YxN0hEI8fe
P1AdPo84cysx6NLxdcxcAroIem0iHuk4wl/a6JkT86MEf+12Aljj94toPKd7Lk9o6YQ5Jg/0Ygeo
kJ7fO4+I/J4U/YiKUaKnKF2JDRaWzEWx0xIpxE7W5f9iA0TuO8hDTfuuWWNVXJiCi1k3ESSok1DH
j4Cm+6D/C8QRZK1kxZ0s/X0nDhjKYCjBbVM+lrwo1aH0ahiIPVOHP4VBUV7F2M4jFy2Jq7BC+FtN
j1MUvMqUDlv0Ql1XcIpcokZBmjFLuJkemyz7ZTm0BQDHWHMh51jlk4y9S9MI+V+et940PUow99yR
CCjMpCz445RYvQ3s6hN3aZtdyzZDZ8M8Hh+Nr714Q/6Ps3NZklNntvATESGEEGIKdevqq/titz0h
3N5tAUKAACHg6c/CZ+K/9q6uiJ45HDZQklLKTGV+a4qD36qv6YX827nHn1i2UCpUnhvV28Smn6Wi
3aad4DZ8bGXrYvmvMTox6p7ZnBfw9R76GOeRIUonKO9tbmQjSLpqbXUiGy94xucW7IlFZ7EybmrZ
8GCDZTyyhaLWJpjU0ZPkU9RzqEmsnt9f+7gasJbCvnN4Rd0vCQgmjU6U8+30BFZh0z5/PGpnfskp
gDFbIIyg4wKoAA8zIQpcmSYDVSiyp1799vE7zkz7aeVi1mZoa0Sr2wONx+amcVP/czDic2yhf4kY
o/Wpa3zksR6aBQxHI/jDVMC0P/70M4Z3WqhomrIEjKsaH8wqP2Uo+uf0eprmkPdLykVeKpE4Nw3r
0P0122uQwqgS9sFk4buDkGrCxuEVyZ1LNVXnfsiJZecoHgWTZJZvUwVzQEkE5J7b4JGUtLhugujC
Hea5mT4xcA1SVYESVfOgl/FAfPTOh8UliYRzzz6xb9Z2vhPeiGdXjiI7jusPNLRcSvOecQnoiUWr
JV9KcLv0r/XLWREeS033nmI3f160iPHVACp5YVWd+SmnRYOZ8yvfaWXgcvZmQ9egLYur7x8v2XMP
X3/hX0uJa4DIIlAZr43vuT1ZXPgUd4Crf+7pJ0c1Rd247WJtHprOh65g30w+KBOQaLiQ1j339ev6
/evr1dTmHXTX2h8Ce+m17LzlMRgutl6dCZtPa/8INoYyr137oxmUA+wXOiHc77axP80t31laR8O1
IOM87LKRV6FbudHghyWBiIbsU/OD2vP//YUsBx66HQz9iRbgLJF1xjdD+Tk+LMfVzf8+vfCaYOKi
CO9ntGdptEd5yKa0fcfKTzmz/PQSOResn4PK+D9LcFzJAyldcLMsOKtePl5g56ZoXRh/LYDAZYoH
tlO/WumjyAnCIrueP+vJPpUOhBaFTtdNQYrneTKf27ROqZQWSHfwU4T6hXq7IDFgM+wQb17K455b
0CdborJhmdueRfc0Hz2WIukJpVYGCMPh4/E64/acVlE2IMiS3Guje6FRlGJl9fjHs0V6K9vqZXj6
fBnEn9vMv6YGzJpxgBj2ck3a+GAilJ/F9UU26JlxOq2m5JDkQJTU8vu+DTJ1a33fhrjzJsGnBKF4
dFpNCTBvVRSlhXZxL4dthuLQNxwo7aUg78wB+69yyoKAqDks9hcabk1iikilavUPSiYolBW6/HMb
8GkxJclBBtTzWNzbnqj8trE8rrZTNhbl9uMFde6HrC7KX7PsFg7OereoB5SEoTtxPcRtAILUHKEI
IIjI1cevOTffJ3beMC+fvB5S0hraMdGtRP7L7qiuquJzhyw58Xh0L3kD2aniHipRMDxrw5hsFp/M
+sJAnfsFJ5ate8tIJkj1UMiGX/XMl1/DvIwuVZGvfs1/xDOnCs8EN2F+MCA5TVxU+N8bCBXa96Kb
2v6QhxXYQW6xUXZYAua826ItvR9TA6PZaTB8v0k3oo0ROlJmbHEd4ZNg4wrpL8cZHUn4s+Ks2M7j
gL6vBblkLwVosrG3aPOo2n2W66KF6M4cxOno8aq+DQvBcIK0SvT5PUWCWewIa0b/VodRyV9Z8Oda
SsR1jH+FxImJ71FX2CFJoETbHkD3q9XO9GXWf4E5OLGhi8/Ue4MhhO/Tx+DWIzkyyuzNK7UvLhW2
nFvKJ04dqwYRL02sHigEPZ5Nt1bPtuqZTX3z4qLxwol1pprjXxrWHeDaUekX3q+hrfwt6Wm26abh
KYTqdJIj35CiGrVPJ2+O0ziuNxTdhRcO49Um/71G/qVt7UCxR58HfmBTq/D/HW7An0Y0Nl1MXv33
GP5L2lrnYgCzM8rfZMgf/aESKWi0UMksm3hXtOLSBdq516x//9euE/dlzWqHMYy8Dqz+tejJL/qE
F9zfNFJfujc595qTzY1Pthtz2kzX3WjLNM6bm0gx3DhC7UszdmHn+e8j+V/i1JVABh7ouuzXEmeH
2PNMMrggrbrhDk1viFriSwz6c9N/ssU5FLbPDMnMe0DnY7EFLqNV98IUTn0BKL3IPnd0/kunuh9y
Ce3M0aFLWkxpm8kJ0pzk22cOAtC0/3fmJ78HkNMr1NsyN4FO6Vjqu7Cx4p/PPf50D2gnpqOMFi8z
iNrtUcSO+lvbeuUFKsp/ngIhP3WK6GTzLANA8Kpf+GM2gE0W6ra8sJLOPPzUKYpAenZGa/UKp/vN
hlBiqMBY+OTDT0KFnloGmgbRR1N1ZdpDYjeB3PmFDNm5L19t4y97hnAr2LRgXF65BVS9zGdiA/XH
S2mZc08/2S3minSwMs6vmz6TG+jOLIlz7PHjFfOfVhUCavq/n66YrWHT3KAzuX3IJnTyVcgJgOQW
f3Lg11/119h42kflofPpey/Hkd7MdRHSqxhtqMulc+E/tzmohJwseodkZCWU49cEWgZQhfXSorVP
hfK/1X5+IfA4M0ynSQwuoLxgesOv5wbQHAECVO+k2furVNnHE3Fmlk97GwuzzMUUQl1Co0Sa/ewH
4Ea3OpdRfWGmz73gZJHysMDM8mH4BTHGqNkWuq7nA7pTp0/uDSfLVOlxxDBxet0vqOwunJuBAL6Y
0jv39SfrtIysdWCbN68LYH7jgDLlTpTDhbE/M7un3jOD2zSCICCuqBnepIZOpcjYY6iRGf54cs+9
gP6vEdBAwytnHYeuKs7EpnCvSkO3KAz7t8+94ORcaXQdT3VFqyMKEuWW+OrZamBjIG7xmVQV9okT
I5N+kQ8DkdVxdp6/IR2qojVAjx9//X9PbnjaXkSzkmoUsOmjyNBPZjhK5AYHjN7HT//vwQ9Pu4qK
AbcljSrpezOvDJ0yfBBh7H3tnF9e+P5zbzg1LSvHZjFRfuynIX+GTBoUmDoyxjbpmPvsS07sC5XZ
yERWYwaVwZW3DQ0aJOwm2AGkty7Ywbl5WH/fX3s1bzNcrUZMHV2MVG0/ozJ9waL9eBrOPXz9+78e
DhDw5Ptuao4NVJG2DJFw2rvp58cPPzcDJ87hTNzi9XqWR0uRZxQSl5FsRCPGVIPX9vErzn3/iQ03
YqgNcLwwMTRgJY0//27b8BJ8/Nz3n9gvDcLaIJ0JMaFVAZNaBIpWR0M6lpdUVs694cSASYDsMq9L
OEBj85X6/JlyCxpKgMKwj8fnzAtOU72zQTKxHqw5zmWtAGvAZTMHCzUpG6zUj19xZgpO870amUUU
Tpbt0egRoNX1PhtN//Unn35ixQUguHM7R8WR0Pbhz+hPDFK8n/v0E+vVRrBpJGF1JLPbcdRyp35u
xAUf69zQr3//l2nZfGktmWt9tAwFclYNYZKVAND63vipW5wwPOWgC2d63/lBdew7yD2gNPy+HRGy
fm5wTqxXL1rboBnbI42jKMkCW20WfqkW9tzg0P8dnD5TnqokBgfCGx3OXpzuUoc3wboBffz5595w
Yrx9XDqkIAaN7X98lY6x3Xo0TuSi83PuBSe22896QWnIBHxQjrCL8mfCXLYZMsA1Pv4FZwzrtEVH
NrRtpWvao/XXxvioDTddNb18/PAzX3/ah4PO5zZCdTeGZ8a2LISc06VH/eZoLkqUnvv+E9PlwP/r
xlP6qESzt7ION9WK4f3c95+YrszE6DyB6aWlfeMWJrWm07r1dPz4Bee+fh24v8wXMqN2GXJjjrxu
LPZ9Il46zcXrx08/N/zrW/96uilQLNsNXn60k9jRddNRpN6Xl5f/uc8/sV4hLISts3V+od8E9w0W
hv2n1/zC+J97/okBu9KiD4XHeL5rfuEmjKbtfDEvcG50Tmy3AKYLFXhDfZTz+MoU+a0CiBzVAfC+
Hw//ua8/sV2KAsvQKyucu8oc7QBRdHTpRJtPPfy0acZSB7GpkZVHFqBoN5GsNuO3oKw9eimrfObz
TztkshEKedZiaw5c66URj+SXaUB4/fH3nxn90/4YqUAGBfFQH3WIFtC1svuPfSEgePzcC05sl8TA
IkB6tj1yH35hg4V0ZK249WlzaXWuT/pXVhpc7PWn/WVeDtfpk/FlcZxjlFf+IcCj5LXfxdimK3sR
QX1upNb5+es1PR8IOocQYrhGOFxpDK8MhPbAA+ft45Fat8r/+h0nVlw0uhmw9ejj3Jsb66g6kvUk
m0ncbUoQzICAb/T4yXV7YtIN2gyRAhKYFjk+Gd8tiDMu6jyfG6oTk24KOwSlR/FL1lDVDt0tX5Wk
M15/KhZGMHwyFxY3Vcbx+ui8tt3+OQxi3C19PA9nDO6088VMpgLuLlZHFqF3CDrb0DpFOP+5h59k
QW0UlojCTHUUhAdraWUMtmV9qVrizMCfdrhkEG0Na4tePROMxZ+Bl7gsQ8nmJf7XubE5sWabxczl
s2qg8gM/EXRuc0Dbeve5RXmK/NY1yk5jLtQxI9GzRNlsmjfTpzQoASFef9Jf9msWSK/kk6yPNkND
U2Oah4zIJpH5pbE5N/gn9mscQ6EmKLJH3APDQW87ZH96EMV9qs3njrLwxGrJnC+xgo+C4V9Bk6sn
FOGHfG5pnlgtLvkLNeN+D8K6c5P+2RNwjn393MNPLFa2LfQZsqo+rgS0P1Pr84vO85mRP21BQQFa
jUIrao7UB3JUF9O8mYPhaVBFkHz8+WfOmNMOFD1qpD4pSm4zCT4lWhD0jirpPYopvBnMxaLiM+Z1
2nqShWt/GrAvR1ui/hOqa+olqi+qn/v/n3H7jzPmtPtEOFQFDTXCDPCQmh9QbTftk8W5+dUuzPe2
dBTqH9nLst7RifWHfihsmSULXwS6GKEvQ6rtKPxh4ls6tVWeAA7ZbguLsUlKKLAWO+piRQGWzwtc
TcuK6nsfqm7tsXGmVQchITyBPjhHZya3Bb5Y6G967upJASw3TzZRNT5x57psoBvUlq0SbIQV+Y5F
srxrCoKGV/AolnYHOD+9BUtZ39KuMccet9/u2sHPvnIK7PZU5165hbRW+x3h5/hKmjxfgCtc/J8A
K+RfIkqCe+B1/M0c0+Bxzhvwq4OseJJjTQ420BpvgxBE6kaL/ra69EjitUX5ylgVHqjwNLBY2WB3
KKxcCNK8GXv2ZxcdRD263diE+p1r6HkAbiPGPTAIJU0N4DS/gTOeXcpD6N9us3jq76yi64jlGVkJ
QjX7p2+YuI1RIdomcdyZ+qoJl+kHl9J+QyDEv1g/5rs5ZHYLhWPMAVgaw7MB2ypIRA0Bhq3kawAM
Xe4vcwwB11WgeG191gvIJQsIF1Vc8yBBeYR7lnktd5QGywCBa/Dt8wx3HpnovWljorXFThV0TGSA
eQd6vYCuGy+u6VqCkJCgjhguZju7I8ZA12XF736RLWFzAjh/u9N0mX90PcO9sLOqgAPIR5hoPGB3
7Nveh/qmBKGSQGkWMVc2DfdNO4srThGC6SEO6EZFENfd95NgL4w70JolB9YJAjwRQ1OILauDiRv2
2oBSsiRynHy2A1PCfosxCv4BwTm6PEcy9+jeq9owEV7ui2swrfoXZWPvO+JKuREQam6ua4jwbRwE
ob7rfvDfpe9P8mgA3ak3VWNAWg0aUOdvKkiSdQnpxfJYhl4MlmxVh4eJe+ofZYz9bhc0CGbWoYfE
tlO9rZrK21nSQwXULuKlsSs9hvg+/ArnwurgDSOWqi0XFDYsQs3+Eb1u4rafCQNJf8GV1AMUB3h3
JSvpzwfwHbP3xvPXe6l4yIINNaJv9jzCZlFMMerRhSndbRQjT5R2TSbuDBnwLR5Eq5uknFvU5cxd
BEkhqnDlks5LnD/0mvlj0g90gMAUGaNf9UIxnLPJe7YJcmdIkg2zaq9I4aOUJ6ZDdsvRvaoSvciF
JhSdoMPWtBAZ37DZhdOh94ER25ZhJupbj7m2hKRsAdtGNY8/H9E3QV6qwhX9lipsBykU8fDnokLN
ZeELS/EZBsb7SHqT6y/lLHX23S9tHaSmIxlLkSRs+oPmPfp12LQyTsHXfgIqBi398ZghcVvANWQJ
UaWo3yA71RapQNTaqXQoQLo5+FGb5be6RXcDXN+hgxBGFgbyEdKtpE+l6gANs50PdptGnKvXZtM/
+ib9FCd0DF20jUDPr7cx9NS7PVrNMRYi7NDKkGURkXuxQKJ579Bw0iQLhJX2QYmG3IQDAH5YTFa3
O8+E0PkIXY2+WXwsuFig6knNxjRjPKN3hQbdISVDB9ReFASqfpmrFsJQKCsrwyXh1YCORzSD+MCj
o9wqtkANFkN950JdIMylGT+y2Nr2qQiQGEOfu5uGQ0Vc699MM7RaoQM2hqUrkmiYw+67sJKixkJT
j/6S4AJNuF+dgRFPuJJ1/MrjpkYMQrxG8FeFTW+8kfPS261XlFxcTXlT1vM2jCC2PSYL9SfvB5Kt
OIth5ty5G9SJDXQni2Vi10WsgPLfupFVakwohn/ceUvWkZ8K9wfjP0pWuTkiv182NHFe6ao+mUdX
W5waVvInEgxoytQz6fJDscxVjBR3p5YrMKZQaUd12ds0j6C+uht9yHGnqFLtOcjjoePfC/Q93im3
ivup0ZjuGgHXnxqtCDIYevTMtA2xwTroYBWV2eTMyPGB55GGMlYxQ2/AHyMw5MiYQalDopF7x/x2
2ecRlsHPuV3seOXi2dgdIp6MXDmSl8GWQI1tuNY1cLmboRqCCPiMkXbkwV+yeP5adqiz28dAwhfT
Noa2aP8QSWEC7IhdMOJs9dqMXENfvot/56Gng4cskzH/TbjwIFMx5rneOWi6lJsIrMRxX04Nd1de
rv16gR2ppXufZRzJF2SblNtB+EPOW0LLwiVilqV97hnNn3G1NZOXIdYrszq2Je3rVFC+oDqSFzYO
kyJUABoiljBRGgLZMLhUK1+7Z0DUdX0oeuCFpo2raFNBD3IyudoOmsf5TxlrHCCRywqSchPT6AUY
SyjDzOMCo89m6bV7MoYdAUPFb9vN3AzV8xhkIrzlRuX8UHa2zjc2LqdgL7GxzLfOlE13E/lQZk2x
Yqsr1fimResm8mAlgMghwkzCsPOlpSkMCuDAZpeQEVCGXrUFYwZIE390wCYSXe6aOvLmx1yj+uIK
rG3/J+V9yJcEOK6qe1nK0vXXtAdBfOONI74kVMHS6aSZTHxTKSHdlndQXCjR6j9mNWyt6hkB9V2W
6xYWtD2gD7J3g5qgkGS8aVfZMV6uQzGXb/lAsnCvUTXRb/1pBK2fTflotryYlv47H/wITPdurOI3
Frex7za6jEYO5IyNgl0X9Fl1GFmtAdfhYTj/NNxf4q0dlj5i6Szqdu62ijfaHSsXxO53Q4bgZgTm
xb/NsKjlFRQW8+8YwqkI9kUGbcVpZ5hzVZAgjgknsQfnZom+FBGaoL/RqK4AjSNMgm5eeohDNkxI
z94LV9X1hsQtbRFXDR6qMZVyZXMj4NmBkVjyIN7SWkDkFsZal9OeaD8DCYjXAwgMEn5Sh+9tl656
ZxR104Dc5O1cfGdI7RjgE6AjlliPD+6HmDm8Cx7G2pf4RhaN+7nggXqSCKfNHee1ZNf9BPyHn8Cu
WvNGsnr4FcpFsActdU53xOceqDbN2iS7NXkVlkHSBB6ZDxlvbbzpl3UjNYVl9GqCTOOcGMjMxIeK
4ZZhZ6ahie9sAdWuDP1ANZmvuCIS0pGsiRBRVpObX8FVhMQaHJyWgMq+TGP0NgBsjEMibxsJbIKO
w6FPSamt2DV5Fl4zUTPvwMpqEhvIw/Y+aukX529o5uc4B9BoqJIM7aTglNHO7CqcMEGSj1DF3grC
avZEdJP3dyZoJhdDgaVp3tBXHudXgWbVY58B6nejcR/OrwSaX8Nr61Yq4oyqCNCfIHWEW3nkAbMO
VIrOM1D2gPTlve8FQfaj7QlWZ8/zzm1RKgt2F43b6nkKx/BWenkzNknTwve5HvIZh+7klTS+83rw
8VzQMn2wKEGhOxojMw0hZafLGGw7XJBho1GqUsqCugaZmCGJp2AKdgWxMwOxxYl6zjeyLTX7jv7y
2n9ZxtxDVUupvPIBmJO2vjYYtPBrDzHNskmCpc4ga9xS+EmuptGyx048kyRqVA3TA4kMX0cjT/KD
LCrf++k88FOPES2K44TC/7lOqg519CmzBZjxiaWTyURq0DBTXMUFhE+ShXRT+IJIM8h2Q7lQso1s
2PzQomvlT5EDq4Y9FW7ABuzauu4SAdWtZ5vXBZrINKRx33URdOK3azkY0X41hjrxIAJT3sR9zqu0
CQc5bQuwB/IdfNtef+cFC/Othp2Td2AnwHvGGbjIW1oFPXLNfQYRT1lihtC2Xnfd1dxT1OzRWi/R
E/UD0b2JPADLL8hsxa4YAxdjJ6oGml+smQdzS8Ocu3c0lwqgGTtjzbaqp3Hcm8bp4gWknkDuTEBo
v0G7cd9/QwdRJg+en8MR4uHYIfgAxIB1OyMKeKJ7xobpR9fhDH6TYxVInoy5gIIS3PxBPjsbs/Yx
iPSwXMdV18vdVA3wSPCTMvYUwuEn2LwmD24JmcGS3zs/Kp6yZS0CRw04TIpVQdG8WjkII5KcN0Gx
redCvEvnO7hmIBZ26QxUfGcTyhA/7ULoktjnwuCwSWU5tOImxrgvMkH5Lxjayrp8H8x5298EajH1
Nh8DkvpeiPMxMfHcLVuGLXtJaDa6AOS+WOpUDTViUxJ2zqbdBAFknLnLqCGpVsLVsnBW/E0fUiOv
Q0g5IEmWK0euQpSt/YNac8xPzAZPbT3XzX7i5houXgePftlCk7P9hn5AWu4tAmO0vTg4ic6LFtgc
NiEgwKBE599kxIqXuWyxK/a2roZUVLrV1xxB+A7Sf6NOERT1b7LsGDsov487leAEZF9HXwzj3TTw
6ltMIqiYQwsneIxG0TWIQRp7U+YTza59v4N07BCxUe21lNghnI7ilOVrUY0GdaPbsRG6Boi44ga3
TXhqamYytemMOyJUx3QE0cZsOjRAEOuiRwGZbrXNgCJhD3AaYNGE5TiYURgfoVSqKvHnBjEL2iYE
42L5Mjd+obCBd+Emllk0bOIpj+vnsWnCr00wIFBpaoaDACT00dvJiI53AtybeYNvLJ4gOdv/nH3W
PNiRrB0++aSqu8Yz+Tecn7Z/dQJqlUmk1n9bG9bs4R/L7ov2IDR/1yxtZODmF8bs8jpTcBBR/okd
uc4CxEm4nl1uF9WXbq1/j/zNOPMFouo9DNiwyiHnlxV+mmEZNhs1LXW9VQWOvteh5U1930AXJE8t
QitxV0cgGhBPzZA+8R188iCf+yJlkeDfaIdqjjcYHSi8jrXBjWqD8taL6SS2VsHb2sLKYJ1LjTqh
P6e52Hbe5N4zvZ4S2WDQ9sVxPpvUelNebBoX4zMt61fxv2Gw/2RQiO5xto1QUBey80WiJQH4PdEQ
I9RbOYZLthU+IijbBKCY40Ki8XUifcn5Y4/oTaRLsFTBbopjpFcg/6kOAZthVRR9NlcQ5cQwkFn2
8/UQE3NloTM8Jlmt4NpmQTD2O+LiwWxROZ5/V7Wn33HMKrNpIa06JQhOEHhVNbbfH5DNGtQ2ikYH
Qw+hnRTAubpqEIwUKbIvrIPIDxmAJPIGLKe+nXBSsQqQ/53K/PVOrvfB+g5n0C4Xozwg4Vuy+HnS
iAULvyimXOxmmCOscephk6aOs3cTTxPw5nXbY8nlHX5WGDVwBpynEdV1WKv4c9TCja7bLrjJ4ARd
xwXqU9E0P1eH2KIrJaE+5HXDLl+iVM1DeY8ezyg7ZkCDmQ3TIcwJfrGvUhl0/K0JSWmRqtegwnQV
9Kd3sV788eCCwQFsi4Nl29eLjxhl1MaDn1thUbLJ9viQIIds+QwN84PUo9Mp4GeQrK9QJ6X3INeO
ry4PsE5o1076GdhchAtSMJnvJV/17LgRUINzM9I0z4Z3/Eb6riuPBWQe2sQWI5zf2ZU4rooB6SVN
Z6T7aoHaHxrN/Kj6rIT2dIP80yg0BMfWzkAvqyAM4UGwADsgbf06Wdfy1xmu5AakUwQWHmf90Y4g
HMeoUvq+Wsm1MyO9g6w40kuodkE/UCUgerNpPLp4KUMF9htBPd8EvZG8qK8bsqAnOK7n/o4R9Ats
Zvi/6l5lEmsCbiHtr1jeBiaVkMfeQq55XHOYGA1oly63cOrROVMrl3+TdJRfVWkqUGz4epLEvXpB
85E5gKwxPiwQ7r4yHhtDeAW5R64hGcLbLUewdOQTqA/XNY5ZHFtZMFYUeTAoZgAzj5P5JiJBcBug
ifnZ6AXkxHwuqn+qaO7eYSpReZPP6D9I+jk36yzAqZPTBL6famf5FYyV8g0Sl/ZJSeOaHR8899PU
2DMh5Sr0fe+ZZUxbj8lU+BTrsbGUdmkk9AL0gYtQhZ2vAIGc6SfgyfW9zrv4K0Hu4zjGOWakhu95
kMjSIW+i/Hlbo78s2jAWTD+q3ivh/DRVBPabzKBQy1FejEPOluSej1HuJXVB+keOO5sbxzMIOrs4
KO5YKKJis6h1VXJAt7dxBpTBMUAIhjSKcD/zqe2uZ0h9HNHPNTQbLBj+PqDtedygk7/flmxCaXQ9
Bm2a5T32CtSyIb2CrsPy0BJsFaIP8Owp5+13ivrjPo2z2SwpoQAYpsscO4VTwMtTFxNksRRqlH9B
/Xi8I7jn3jUjbNqvLU2xe0JhedKy2Qsfsi+wT/dSgaJWJMrni05CpEK/EtSAPwY5749FDER5Uldk
2MyDVj/EMOn3eS6W393kyp8EKTs4atioUpVRmFSG4qybP/98mafph4jV9KZdgcz+zNy+XZy8wsBH
hzEy1iW8K703kJuax4bG5cY57EobtFQjZ8BmuGobaFeIemsnpe96EeQyaaK+Pgo2IIva17F7b9vc
+wGos72WCKlrVP9Jd8cmwl5c7uN7YNsjdKhy273yfDIkdUjeOGBdTPQYmnE8IjDh35AqUEfrReQr
fkS4L8po+kXbTt8Bb4KkGCHV9DwjT0kPqo+znwxhcZUUEF99VqxuvjCoAb1mrsGuAR9nPQbBGUf/
9CwClRg5RfGNrCroW6XIlsEYF3Aiyk3jI2RMDHboIck6WjXJRCIk2ZdxQb6yn+3yD/anbN8FEWUp
bijsdRFNdNdiveT3RItB3IKV38CJIZUYcfOGHHcdN9VjRVveXRvLu3cLgmXatOHcbnhWlSXY88q9
ItWCxe9HGcJ45fX9A+EeWKG2njhAmHR8CCK2KpP5FC6lxTHYpF5sgpsiZuI6joj9B2n34WvbFkGO
7GQY7Ss0QCMJ1vgYzBFZvzQb4Vi1bs41BKEKKfaiVuWVRFFQttFcI8kv2pxce10BwUyIOWX3yCZz
HG9RjuGI1j6KTC2IQl0XlPt5iIW3qzQKBRKKbMyM3vG8fIq8IvAStGdhYx+6Cbd3S4zzDH9NHr2a
xCJFMwwG3DEV35Uopeo3soqnJ6xptcNpMFxBe00nYy0y5NnqGQsGTYuInkTozWPKiGwRyGTljwi3
BAHWjpAvHAoRV5Cky3Ta1cq0KSYl2yMm07c4gdsB1XF+/GAEXnStxyFMc2y98AC8qdxT6twjUOrj
oeiwReGcZju/iIHkNFzUQ0IX7HoVz4dn0mC8oKHXeo8E9bMHJBeR4MWOGvxGbn34TkYLdxBKmsi7
9qNc9q3v0E3qIoetsGvNjD1g4jpI5kEJh9yAdrfIwJqdP8ciTPS05osjas1hGtGKn8iKFU91ExYu
RblHed8j95kOAhFvMdZdunoIV7zkY4jEmAfNpdz/LUwPK6BoTtTbKsSBvhezl287eMTevrYxhlR7
kXjJshKzLeseieI4j6sM/6dFv62MUNqBhgFyaMu+fCuqGHm/MidI70Gg47lscEvRxNCez31fvRBG
WLwBhrp6xG9efkOb2JNJ7Utkq30LQ8KtWXBvOwMHgOGgwVrgdP7dhK5/RNVHfRVqnAdo2he//4+z
L1mSVGeafSLMQIAEWzLJqYasubtrg3X1wCSJQcxPf53z30UdnSL5LDdlVrmQhKQISREe7i2N+W8q
ef8030gOWAXgrpjhHyhPjCeDlXl5GzsCF9bY8Mv6CWQ4xcywOIzh5E3qCXFm3KMlUBIbdyiMnQPq
ORmgcgFV7iWhgKrWBgQyNqbruc8jQWqkRoH9uR0LseO9pD8ld8kj9jLCD9xIkd7C0J9QnYvgaWr7
KMTJDNxOR9WZfdAMIMjYmn0Hfgk+4Ci2XfDjIA7rx280ocgpeUjBnL3UTm+SVji/I5Ya70Q08dkj
CvETlOgX1utgQqTp4KoGis4kQgw4aknxgFx08gcmlIWGjbtl3VErOsYFokKPwkLoJkByLgLrnBIN
eXDA/nMDLSxsccOaNwr4V7N6L1yJ21bRJ/5vqHhn8J6E5BkSRy5czFgp8+zXCaLdhVWrnaxddYLG
d64QGlENO+Kti4iGaVjlNyiQdUkI9BLDPbCrnptuYAdOcjworEGZt5C1tLxDKaBrNBrYmGZpZjQw
W9H6c+lbnr/XneMdfS/FgwoElmZ8tDPqvLTtWP4YMtD9U+Jb6RNoCCF/l4uyepYe0KB+xathCDKU
2nbbiFLzJA3UJo0t2MdzIFVQkus003ZQkGmcEEYu9zlkJ0PHR4bvecKD/YzsR7TH6QuX4BlDpW46
I2bNCSdzf05UL8MI8fwCdQGeAYr7foz8wAEehgYcUrJ8kzaOlW2KHkrooUmt8XfX+/VjWyLd5Sla
vBeqgFYoKo7xaMQL9wnYcO+e4rpz5xRpccTbvXW3Em+cAu8xgqd92vniPHVpYm+zyphu2JTjFCvr
aGZuchscDTFinb7VVMOmJjZ5JGVahyRpIRSIwneUiov5YQ7LL1AOBj1TvG2S/L0b5mOPpwrhQgS9
6E8Qlab3E7Lj9hanWB5vUbdZ/Ioz3FeNIcVl1E/c/A3ZF7wu4i7D3XdgsROkeAv2IRA7+Y4mhfHB
i1Y1oW/azhSUsQsUQ9F3oDvxEDwN3BhMKzsrTui+sPn0uwa3X3UwwIMI1T9LRCGo3R0rMBhtkp2H
w/2+cuM6DwmkFBUkr3KEIoQU2cHLs+w7MWjxy4BqZL3xah7votquzO0YFay9aYep/JG3+B93pvT+
nywpLlrJS4HCRxyiwMqigJ919yyl5TcSI16R+J46yLhPR7xWKT9gq+GxN8fpUaSUS/JR+x3StwPr
mNpxEGWnYcIKFO+neNZs4trxvhteZDuHrrOL/CCA3uGB4QDst6lY1PCglAlJn4zIIcjLIN+UIeho
Yz2q0Urg1oT55AjwqgSAqvKnDtIK97aByGPQoFqxCzorn34X2GL9mUyRCRoqS3wz8VZ9dhlTb6VR
em2QMC8xgDvNjClI5/MHqW8eKvgTvjXV0O6RtFGvvSmrfe2WyC7E0BXY1wZu27wcxh+QabFAkBEj
5RWotBmPAmCOd4JFfrL5iIyvE9vFTQfGIXObDrmxw40SyX1E0LGMldvdlzOVFUB+/yQC8qGY7Pc4
g8eGymfW/sXlqYp/FiC82jXUJMY+z6biZjDS8VcPyT8nBKtMF2WBop5zaDrwpeC+5oNUTbHkHfJK
0t/HHQZcFsJ4wlN/wpN0FAhAVD2orXASRSHeYuW3eBIpDli/RWK6Yp14HlNXHSyVJT8Qnq6e4U7i
95JayIgiz5b8SaB6KraKZdzepEgXnotGmmCjRj3uD6TsxxNS7QV0fi278/aIW7rj1uCA6fAgGmj+
6sVmdRCRQrCO9kbfH1RmTYGZ4NUSqM7BZihGgqOPo659Gw+qKg+qNL1uO7TELBHU9tMs8BUFeAUs
5cO5y5IyvxNQWs5ejMS1+j0SofzJSeLKe05GAwlD0Vr8W55xbEhciiO66xujMW9IWubuFmkicsdT
6B8dwWoVtd/RhNUc7JHFE/IyJqAaphtx7401cvgtWS43RkmzOIyKHlkmaIhH/j0iMURu/KYl3+Q0
mfxHgdBRcQDb75RujXFC7hgmXfR7vJsQj0GEPI3voesGf4JXJ1L/fjI6ZROUE3bjA4AW7Q+3BTEG
atqq1mlXYOlLYKMZTfUJEEdMSceybeP/q3gqEIw5TODNuw7L52hwOy+vC2rZUXHKESjfQdUeXihh
cLUr7S9hvjS0HYl4GamsRDnkjPpN7crdVKR5tsBQsIL5WpofDWzXCheKmgjmnEBYVxU3I0APJsIY
gBPJK1dAQ9wVOEk9PMAK0KSgImz+BMaycXMZsrY0fA1xl0L91RAOJsjJ0jMONhX8D0jNGa76BY5M
Z4DF7S/18d4Bjsw1zR2pEtngDIMAE0nsQqBobkhwm2N4g0g7deh1CEWdFtZMB1z5B08AN4savb6g
5YbxNbm1hQ1laxUskaUADsuK+ISDgW6AQPsBn/PQ2F61siBLHWjYWcho40aIirkTykXpIyhixrAw
PfsvJG29FcbTpS7m3z+ZNPIDnY1UIsp47RKxegcpJAL6yP+hUHthV+nUsPngz+k2BqNw8NB9pUaX
OY+WMRUrNaoLQEtbN+tKJKVXM+vGtBHoOJjIugoLYC9oUgUSgq3jL4RaJoARLxvJ0oRpNo44OR6w
DFB73J3O41wv1k7Z0/9QWLfUgWbiZm9AcpYaxtEZUZPfO5CeIEb14ediTd1pqQfNziuGFzZ1OZD8
SHQUgTJSueni1r8dsoK/XJ6mhVXX2WEd3MnjvIj5ifgDPXmK4xo90Ja1K6axsOo6LWycI99HGwcR
LdcIoEUmN2YPMjNZISCOU2R/+SsWZkonhoXgUVyNA8DrlVUCzWKDWql+GHvE4th2UniZrOHYFzrS
KT1ip/F9o6nGW8eEtC3JQNACFR149wxXo8vfsjBjuhysqcBcUEmiTpUPYQSPCUQ5BQBVTnvPxLXl
vjotA80MCG5nDL0U2W9vllWwHDxLLn/CwiwRzR/GrajMYhDFycRhghuo/AFmGDir1bLHpV07d/zJ
GxaN7Q6JFeMKEk04pOaKIyHsP9eNfu70U+PIxidWZUh4c9Qq4O0fgb4aLNP1akXl1zxfrks0V1g5
uV05kexwxsbvsZueHfclFuZfgC2egYb9EVfJQfYjBNfX2FaXVkTzhrSLrTI2UJyS+kW3neukBdCb
hw4+ecXfLi2J5g7zFgo1shEdKhUjXNQI6LDyIIlNcri8Kkvta87QjDhFmtZybgjEuFpDfRRErlw+
FiZHJ6BBHiqyqjqzb0blkQdvAjDrxkQqDKH0xkXc7fIHLNi1TkLjkQQCuZlNbvLEMneAhsUu8oOk
r4fHpioL8LwzsyjXqheXvkm781QDgg8kNsjNaKNwAppwyWOES3TdrFKXLyyIpRl5FaVwVA044hBA
s0GyBthAwpuPy5P1JXmr6+r8uhSPf6N00+bU+jVIOYatIt7v2LCfej8Gq7IRIBB24gR9Xu5v6WPm
3z/ZPFA9oxqdojn1Pod61ADhWoOv0UMsNa6be9xFk6/G5qQ8FGlXCEFueb5KULDkTf6R2fk0dsiv
Zz1laXtCag7ZBPhzJMSf58lqk7xD7Fi8AT96YJ7cy/rKJ6bOFuvUrQ08H0EI0OMNOAtAKwMwhthd
Xo6FgkmdCw2RN18a0YBPmvp78KYjei9naTxW3eHtbgTWapXswnNHJ0YTQ9ny2MV3zBxdLSrFQfHQ
hqKrjib05Ae8Dtlo/Lj8VQv74D/Escj5m0ZpNScnHV8rVOBsm7G5St/bdXXaWKTQU2ansj15Azhr
SFt/cBvVF5dHvuBNdK7Y2KSRAah7e8qZ8YZcJNDsCvImQ3Rt1aquEw8UlFkA3qlOwqEv1IJWLHLW
V5IA6AyoOXBzlDu2OvUJ1MBMz3+z10/zpbnRDqaij7LONjz4dd56e5RdR8AWQFiR50O88nT6euM4
OodTVTVdW1WjOsU8Z9siQqp7viJcXtulxmfL+OQ+UmVIJIF4c4qTFoTSMvphrBfRfz05jq4L7/lV
Sh3fABxklnC2OYSHm+yFoV5/5ea/NHrtFOoT7//PfuulvwtYwSaxVx9gS43PX/VpauIZjxPJBM7B
HzgUl4wfKvedlXlfmpq500+N5whntnxCLiyy4bETiCJDivSDA6S9smuWOtCPHYi7lNBEJjfxxF+U
WY5HCPu8WRZTK9RcS9ND/v0FJhC5qve4OpkTPEJLgWks5yW+bl9qF0pwD4FhOMpxarbxO1i9+Qbp
hetYcRxfM9oa9LQZCInTPxKJS1ABmmdVRGtawgvzorM1AU5PpzlEfFMU2PxglUzdJgDUz3m5PDML
C6tTNZle2U0OHe0bkUCtVsxEgOMIqqZhTH5f14N2e3SQjGG1rOwbc1JOthFZ3leb3AVLAQBKI6rM
LnezNFGa8Y58jEFg1ZObNgfUCWCjH/9DYe9S4/PsfbIvD5AaUyJ9GyMbbPIjkE0oVEG2E6UMl0f/
z13nv6FSR+dtqqlXdU1HkKDOk+RpKKs8yMCMCazycVIJR0A5PXABomPUs1XIPyFEUHX9ivtY+jzN
ut188FhOgP4FXFo1/c3kZdAbMOaw9p/L3/f1JQx02toEdkZtqIRhAl2L8SN3jd+1Xb656UQ3qK37
LmxyutzTvN5fTaRm6h3vMkgRNw3QE+0sKtNIHjRI6xxN4d6aAFRcM2cO0VkIAK63rNgbhrB2oz4o
ePOzR4BtZTt8+RFofF6oT/tt7InfdpCzCw16GPtw6NKgrt+K/tflOfpyvdG8tt6tAGM7sVDI1sbl
EXncj7hiK378n2Dcf+YfbWsrLTwLFAHgfw5ZIG/70A+arQrr7bjBk27rbcvwnm6T7csvJ7A2IEjZ
DmG8qYM+eCtWFmZp7rQNUI+oVyU95i4vbhCpCFr2ltCXtF1z9196THyg7u4TbyLAK2Lhi+LMW3kC
/uMbkcm3y2uzMHydpYDzuOoysKyEfitx8YtQncObexj8dpJiLZK6sAF0ooJECYh4m1ikwYR5oIiy
DOp0TWl2qXHN4YMZxU89OmFhY6TWGVI+ZE1Wa2HudWICw5DKp7IdUPhUtltgNflj0bfkgOJY+xr/
4RBdGDOpcU1Axd2AyuRfMrkvyjsUXOAqu7I7lyZn/v2TZYMwJmZpqWAewwhwXjz8IWMcbS/vnaXp
0exaQqNIKYG9YwEtQ9MusNEHok7h5eaXxq6ZNmkHCHvEaN6oXorum0NeL7f7tYgv5lwzWSdrQUPJ
YFL9m3wxQ+uGZAH/5oB3fcvvoCr4cbmfpfFrlmt0cnSUC2A4y8pN10pgK9amZmHm9UxnV+cFnSS+
YBCvoL8IkuKj9t6uGraezwQfepkytxtCp6y6vx4Yp+XGzSRuUZfbXxq7Zq92S3Jz6IshBDorEP5f
F4yUUbYmQbMw6bq+5czE1XAXm0ayI4Qhg9x8ujzsr69MDtHFLesaJWLIAsJSUcb54d49DJtm/5zv
im3LVqZmafDz75+sVQECxNmAqZFeFsR+AYTllbaqpzCnGNWE7ShhTCin7Y9pXwL+l1w5bs1SUfoK
RCqbG89QtPJOr7w42Jqh1r3rRXEM75WwQzI++caKV/w67oi11EwTtad+WSSwHxtkumkrnnJreOmU
e/QI+WXl7W5q7WdLTRtlOMHl/bNw0OrZSunYcYqCT5hV9q2zUP6Rh1lKAcK9ztvo2cqJNrkd9xze
JkGV+02drWTvv7xKo9JZM9cC8CwJkoUhpGP6pxfuE6oDQ26M904eHVs80S9Pz8LW1/NuY4li8Zk3
IyTNbTqceHrd+UpmL/TJpEa/Qn0eE0NoOiwkJdsgP1wHnZLPKITtV9Z2afCa3foWspA9ypjCbPRf
51wV9lQlV4xrabPqKTcJbhMUMcPxUBUFUDhGObIIUMQV2E55NBzv1DAe1gPbVMmaEuTSomsGbdgy
BUQRH8RijoIAKwAnQZp4IMs79+zx8oovnANEM24L4ukAEcMghr4PQId5dClICVKx8jJYWhPNxH3P
KjMB8F6I+ALKB4FKNO0V97Ewcj3phncqUFEcI/eaW6d/BBNOGa0cvgteQs+0UdR0RlyhaTsl4dTU
G7BQgCAm3yZErnSxMDGWZtAJcM5uaWE7eRJn79/+KhJBEKnMn/TJ0kwppAtOFNzDGXSu7OiZ8Xxl
wpeGrBnx4IGU37XhHBiPoCHVbaCVvWJdS03Pv38aNeqeqNcybJOSv1v10+CuuM2ldu1/tzsXVAzN
vP1MtwpR97o18qvSJZhozThb8HHVIsICWm2697scUM01lsml7afZ5OCMCsgTTDSq8HZOiUCD+umY
yWZUzcp8L9mOZpaVkwpigzcllPaf0n3P+Xt5lfCuQ/R8WN1lEsIr85QbEUgOq+0Qr6mwLF3+9PyX
7HPhRAYcIkDk21K+geRoV0q6kS78yh03QIDuldupuun9cnvZPy7sID0rNsSWJ4wRy+wagJ3bqGNt
1nJiS01rphpZNhJtHkwVNdFp/Viz8Loha3baO1PSehPa9Q0bpexVEItrVGSwtvOXfDJTaEuhAIDA
L0L5jw+3gCJcN2LNTF3U1YsO/BKI3tyTdpvSp+va1Ww0BxWmh2dUH1bmIe2w2XeX2116u+r5wB77
i2QxGh5P4r7dp3d/rEd3czIeIAEVXO5jwQnomi4EcczJ8XCTpMM7GDxCIH4Cxm4G5u4vd/D19rP0
nKCN9BEBaxOoW2yUbEMRkCVrahxknuD/xgMtXdWFg5pBgQcO87NBTcom2YJM6S7ZgQXtZTzf2nt7
s0mC5wMKE52nm/jbdR+kHalu3XaMMcwYV0fW3w7eNaq8DhgU/73r2wEkrX4Oj4aqsiNcwSlCSch1
Q9ZMdQ4l88aJ+tDmDCUw/ZbRtdfV1/vH8jVbrWGqCpTpfYgaxDtPsG8yg1YiKjdIOq055K+PEcvX
7NauCtdpQQsVjuCiQDnnHaioNqRcC+ou7VDNfPs6T0D7i2N1BAUfqDZUHvZxUWyvm3vtlKU8YrVt
Y4LA2hSjTnJyn69rWDtcRV/VqicTFtWXgccOkFdf2S7zTv7CrPS8YDulXlsWaHlo6pNC7SEiFa8D
XoKI0v1y5xzq5S/457b4VUfev7e8z0s75yAFDOljuctP8Tu774K98Wqfil128p6Km4P7crmvhUX2
NKvtcmaXtURXlQhLVCOsubeFvelpVivBCuMZNViTelT4gnBykyXfGyjoXR71Uuua4UINkWVgeEP4
zH1K819V+mSK79c1PU/Up0N2osozLY6mOx9Yr+qng/rx9iqtM8fyNIs1ZO2X0ocvMxwZdqCozMZ2
4yXXPfcsPePXWHYuqhrnYtl698wWod2xlRlf2ieauYoeSKssgq8hAyj2SicA3nLFrP5513213TWL
RZ1p6sYGZqX+3m+i9/zQHCCnEPqb6f5B3Ipbd/PIjr/Fx+UF/ueF+kV3uqDLABonac6vHfMOrDwP
BCQPDya4EXeowv/4G93Lu/LOOGZ3bBv9XJOKWDgOdJ2XNjbADAMurNCH70CW2fQD7pbg65gfAa0Y
Vt6Is4P46tM0ay79qEc1Nvj2ufcaV7fCQz169RhZr2m/d6u1KN6Sf2KacRt+YTI1gqsvRo21605H
lNLvyQQeWRCh+R45lzD4yu8e7WS4BXPBDQFf2ySLjZQkpDnkw0cjvLyaSxOreYLCAuWWEWEopH3N
YpA1P8TmQ5WuaW8vzKfmDCDckuFqUPUhxB9Cn/Y7PJVXlmpp4JoraDKeosKvxwUBtALbyrC3IheP
fXkaKDihL0/Ogptk2gnegvXEAN8p1smgtyhproIiEjfQp7/q4WAxzSmgipkZvIev9DxwMuzd+Kp4
pcV0h6AInrBg3gq7ZEvSQxH/zECutQY5W5gVXRjGRqloAZ7eHmrPESqcy3NfkB0UIveXJ33BBnVV
GNS7Ky8CpUrYdRsLmtX+rQsGQ6puwFFF+5VL8cJVRBeH6SYirCmbZz5rHkjZvEyVs68L+w7Sloei
sraXv2VpqjRDL7mC3hUSpmEy3gh2m067NFsxraWm598/nbM5+MeA8Bng9D2XBwIJsB0bK2hg0Zzv
Lo9+4cyimvXiEjiaHVjUQnAlMPsONLiX210auma6ZSZRLT3fbQbnafTf+uquMlYsaqlpzWJt7jQc
mkt9qNStYR959MCviwxZVDNWVDkp8Ihg1OOw9Y1bdV123dIVX9IBsoPOPMvEdgIa/WL0qughpBL+
vUO4V7ighkDDbmqAJ7rBE+TK24w72+6nzSfA2Np3A5p2xpDbZ5NfFW8HcO/f7aIyLrPA/48LWCx2
lmedJoD2L2+6BYt3NVOEl40cw08QpCGP2XQEF4zh/WD9q9WuRYEX9p6OrmoKhiLeHpcHaRbfnXS6
B6Tyb5sPVy6nZo2OG83WiA8gUbRJaIRC3nrlBrk0N5pBijwHuSIv8TBDhTOAp07QVCRIu/a+z6rt
6NC1NNTCoa0DrcAYm0FNOEdHGdmlfNxT+mql06ZdyzktuCxXM9ICYhp5SrExoVX8BkEDCZ7ay/tn
aXW1MzUyLcGMGmeqVbDf4EmLQYsNzrLBavnr5R4WJkdHUdHOcEA1gx4m0GCEhuDtwZjyektjGYfJ
IOh1bl0HUpExU7LKcXG2yAakaP6aluHCwa1LvPTWJBMH/NjgqgdZWBqk8aZx+31BqgC8lg9dtvIA
WditOqCqyUs/TRPMExPjvWtEdzErQd3uP4CP9oBS0ZVuFraSDqpybF/UldUiDlL576A9Abmz56Ur
N8ulxuffPznQoiLgy3VhzJ2VbMDkGzTTip9b2KeOZsvRkA4xG2gXlnZgZ9bW737UoAu8vEWXhk3+
PewSTDIRGTDsIhlA1JcHCOZc17JmuF3rQjrHmb2bvFHtoR5WJno+7L540Tma2RaClB0voUBAJOhu
p9sEobisA5txW205eebWIx/WaDUWDFgHVFl1Y/dehG9wWQ9mOShl5S8+KNDX4Df/VP998TE6qorX
wveTZp7+tw+18R6exoc9u7sFvVHwbBxXkQgLW0jni4AysTnYWOEQ5dFEvfUEDJ5XEYM4lg6tKrlb
RHaKtnPzGA+nZO3lvrAzdWCVNdi2yye0q+pfkCQKuvoqdWWMWDNVMPAYCJcJvGEFuJnYAOal4jpP
rOOpbARw/2/Q43ie5HFaw4MuLaBmpiCK6VKTwTaj8ZEVDWoij0x51/kAHU/VgCzR8EGthxR90j1A
oejZhgTEyiVnaeSaubKhtzmYoACWLR9y45AnT1w+XeVhdOwUNoRpVxWaLp3bwn2K2usWUcdMgU02
kqByR7BZpeBoi0LA7LeXh7zgvHTYVN22PMnBqIpQfNbumplGfLBAYRi4fSR3PCbm1kYC+SEvc3sr
oaNxTeUUqMZnB/fpdLIyw82dCEsc2eK58Hy1pYw6WwinrSzzwhGuA6qMgXuDlxToQNWonS7UD1RT
t6BgSKZTM0bg8BSVu/IxC56BaPYbebkwUY+Evrx71Zy9ZOWgXWpXO2ih4WQL0uKpKVW6N7JyDxWx
lS21YAX/5CU/zX9uQ6QC/BS4azp/KYOoC6py+ffLe2pp2NpB2yLUiFsytit35F+wIg6/hWlNH5cb
Xxi4XsXq+lZe9wWqP8B47al3d3z3vJfLTS+MW89ZFxxKc6KykAZvDuB5M8ffl9tdGrLmcUqRN6Km
Zhe22bFp/2SImnePl5v+esimnqL2AMONUHfbh9m0A4loVIZXtEupnhtyG+p5EDKzf1p4YZ5LCsrc
2wb06msRidnM/3PNQPvzVH3afvHIMzBYRgLsj76/MaCkt5FFCs2+vAIpC5iCL3/GlzOPbuZp+9RN
ZDZU1UbjnnPQ+G+g1OIGBaqe9twzV0x06UM0E8U9GPy+vpQ/Wc0pok3geFQU3OtZab3nJRAxlz/k
y3XGh5B/fwgguTGtm8Q9Q5PBzwOzVCDuzczEPVxuf2miNJNF7U7SK5bKn3FEn5omcnbgM9yVrbJW
5mmpA80G2tGSTWFx5wzq9qfehDotaBezEMSt7Uq89cu3IaV6zijx/TGGmJT8KZOsf8rM/LdtcfAv
Q/hM7uN6dELF6nEbF2JYiY9+ecSgx3kkn3aXGDwTtcST+PBqqDrE5t/RnvpNnnt3KUROgxaSJtft
YzaP4HNPYoLWTdaQc++BrLIHh2eArDC0icvh9fIGWPoW7TyuR2iVguNJfEgfGnmmBKXtAAlHKBUA
oKY6bGR7gM7o5c4WdjObN8mnz4Fklkx7m7knBbWYehOXIIDYTM60CrtY6kCz+37w47od2uTD8uXT
gJXbsmxQV45eM3noUlg9YNPxRzI0RjBMmX02SiioXzc3mqU7XEJrKh7MM3FKBcLeLE3Ua9aAyug6
U9czQrEY0yphrfHT5YSEbUn6DRB8edD03crVa8HW9dwQidpCUiD0z4UJeXnQTg++vaNFjOzKIBO1
FuNfWGQ9SdRyAUm5th3OMe+kmOkPagvWjoDWNdc66GNo9k0HEJcOXTueoZ52TzII9GbQJrvmAobG
NZNWQ2d2pBHk/44mFB4e0qYFe7u0RjzrL++lhYWgmlGrJkvSshydM7QpQIPOox+VaX1DYW62v9zB
0hJohhy7mdHWdQ5VC4QS60PVgSB3A9JzqDJc7mDpCzRDzi2ADnxoMZ3zHoAGSOD2kEIwe2SqoX1w
uYuvU+VYCc2eU9NyoYbQYbtKweKzGqBD9watedk/DJ49gHx4hP6YeBAK2Nk7AR5o+a0vE+p6Gwop
NQHUsWex7z5EgrsPkw7tILed6SbpN+ERMNgGlqdGska6uDTlmn9IoZeLpueD1OSoHoYK7E2X1k54
eTKWWtfuAdD+rVB0ZIqfltPeisQHUTOB6N51jWt3AEHMgUcIyZ9N6Ktte9FBsElCNXcN/LUweD0b
BQ1J4g655Zzbsr8H3xS5c/M+viZvBC4MzRkYgJYX41iLn0maik05ywEHftSAXP/y5Czs9P/kpYRh
k5T45jkeB5/cOmlL+A4k/X4qg9JQkKy43M+XD358h+YT0pi1qO4S5KQSsJxCs/fOY+5tDmlzVJ9A
Fgia7Aw/1Mr7fbnDpQ+bf/902HuTb0PHauzPUd2RDTSM9qizN44WEOorrnRp3effP/UAucPOzUuz
Pzs2+HTp5FrbwaMv1w1f8w6Qp8ezoq9w8+4L2ZtBnNmWaqEbo6AqBEalqlzLK89m8MWbSM9cycyE
bxnH8Rd4J3KQtFp22iZpINIoy/ybhPpp/tTbUF0vt7WR++15LAogWDcFdMWthyLCedhv/ZZkEEqu
JxVBdESZnX/H4qJF3b9TOmm5Rw06sx67zDac5xpnEDmbSPuBgS+doB/OgzimxXk07GoWPMvxJugD
KB5LyIpCbTr7kBK6HTFUUs6C1iSFACemPJgsFN1BCw/CqO8DUmPttMHbUU1DAAWPwt+7djey564y
Y3VXTtI2s43rZ6J8hJiKsO7TKK34zk4jUv31fKvNfno2gcBoFIH+7ndfpT4PqQH6b/9H7BoD1Mrw
SkGh4h5EsA71jyaQ3yjHu7zeS/ahecCC4B5axsn0i/ddDtJt/0VUHUj9TGvPbOANLZn9jtOogUJT
Za5s4NmHfLXymmNUiYdTyXOnM6lQUnDMiQc9Sqfs6Du0Hye327qMFn4depBGkAffoNVa+G/BdPSE
YK9KEdMqpqd0lNNdD8WEI+ndtXTdgunracCU0KQHv8h0LrjrHUWXTPdOo+zj4BrxWmL560oDSvWc
4FiqkRE3JSczSw+kUMAK9tCzi7pHh7pH1YlfMfUOud29jtTaGLX7BALeNVJD8k/a94u101OFBZsK
HgML9Z6akxedEqj2qhdEZRKDh55j9O6+UopDgEz0tLqJPA7tCu7m0kshORSNDy5EFOtbP68h12B0
EUonCYUXQEpWgPS9H2wRvxLFpvEU1zEod2krWXojTLAdMsipinSEsBHo4vNt0Shvek1HAZFg0UB3
D/QM0Er45ccg1D/ViUL2hg6A3EBrrfaZsTNbFiNPheALtlvU2xAty1uCcUyDdHs7zPK4E3/NVtYZ
9F6KFEK+BEoK8jHKPbN56iFg1d/ltMMzooKQ1/iRWzgP76cGrFKvUJqqp+8VmazxDgRWpfyjUgKv
s4EAae+60ItNJGQQUWMhjfNYe8R4TkAn4zzZFY0RSW2y3H4sIJDtQCGpIc+QGO8zaJQ1SItTUxDr
JemHNH1LjFxZt37PE/+17A0I3rVQnIR0VFun0d6l4wT1KQuqjd6R4m+1t7vEptvS80cvBNi3rQGK
M0AD7OPKA0q8lrfZPTMJCFZbgFuGrVCWcYyVMeZ/aEkgQkSLSLVnyAH69m1BzM7bQXbLrvYSgrPx
bQddLbcMcht8DoeBFL4BLKntqg85cKeEGhPCQyrs4Nu8Y1Zl+XgXd6yTt3KCTFhA7b6J9i0kd4q/
qPnpvBR12H1X7yFInD/UEkQZt60BMR4IM+LGbW4aBrEWG/J+QkYfEkqi7qPZ9BNEhCKeZt4OBIU5
CxrhRY4Ky2hwigkaVazLX5jj2u4jcqIi9jayy8buoUtcUDhtwHkPXZMtndJI/qo6gVcJtE2cWfDe
99mf0R1I/Ni7mWufoHmWfWAfQXC2aWNmnrsopVOzw+7sbPWjSFrpfMsSkU37FIqf/QaR9wZc3mXh
l0iKxgVxXprCt6KtPfIKWiEcfGRhB41oc+/1yiqOkPSFeIXq/KpUiEs09e1EjMECtwHnEODaSNCY
Vqd6JNF5aKUCbWISd9Upo9CR2EWtVUSb2syRQXLHzvsOIVjabOkQQwgsAe8wPSCoCZsTBVjYv8WM
QiJFGrGIt14MpVAURDWNfeiV5GpH7QLcNkGB10II+WBIZFY2FJE3OWVldgQDNhSR/caGyo/KfNne
QC69rPcUSGwSutboVTe8TssXGs9SXbPm1C+Fw7p/ROAwSUUwQeEdGwo8hPQ0xDlrTxAj7E3IeZrm
LKBGJl/umShpeVdA5imGBj2rCNRJyWC41Q0sreo32HUleYpGu+gfmUVtgJgd6beIU6RQBGw3SeKY
rx6qL/BLa0DAYwCNcOcbmJKSRDtLGvQnj7qO3zGXRP+Psy/rsZNnuv1FSMYYbG732FOyO0l3OsmN
lZHBzJOBX/8t8upIHT/tzRE3kbJbMmBXlcvlVWtVz8qv/BD6P33Yvy/zrMs+OZRhR89ZkuaXrBpK
+h55/Rx+qslYpOe0i6PmG9TPKqhAD9Bt038yj2bxUw723fmOaCjP7xIuMh9gZ4jtHSNMMD3EGTQg
zxBXjoIDlEnK+EfkQcDmCJcKkjsC2g1n36LFBeSPTIP9UblFADGuOVtuwevabf6Equqcu5FAHgTY
98ThMbiwKx3fQbLGcx57ztLupijTokpOqAXHzdfAgTD9kyOGBLC1hkJiLPOGL3PecJnsNNSEJORp
i749uC6Jxy8YrUdHPkOTsxKnIY5wCjuEcobW3vXEw7YVG3my5nL0aBQ3l3zW0NYEukiVe9AaqD/b
xjey5DrwnSLviPOEpr+mu88ziNHuodMNUdVtDzAy5cgN0lZDTO7it8FUI+YUKb1z2lSuscm4y0hv
7bXG2Rda2xm0DQXw0UXa7OiEqB0l0UtCYDVh+dD28Q1jIBxAWO2hgs5/JV5/E6flveOLlVWypTRG
esikIjU2+vHCXBQkUMVxILIJntauhzLftnk0ssG6pyAMDeL50idR+Iy4LjLo3ihI3V4ffznpvTGL
JoYEmz4ExPt0uAQjCqO9ittDC6nYQ076+nZUw6frj7Ek0iaShPiOmzLwJNwLF/TFLByfoZ7+WLfx
ryUfi1iECmf/vqDIU64/0LI0JqakhGxDkKKyeVFVLY4BR8ygnZ6OaQ7q/euPsE3d8vurk2ZC54IC
TDtc5hkkejz3D0mX9afUQ08Fcdaq/ZZavAk0wRUk1JjicnxihRjUrgcvOzTqiThr1UQfooz/Gjl/
vP5FlqhjQk8YxIDHuFb9RQxdCQHmwGd0cV5BvLUWTpshGHEhx1d4HvTd7ghJLlGFbqqS3TMVhbs+
hn5BIeE8UNFqkKlf/yabIRhhouzmcGghmX2pG5keS5CS7CAfCebIMVwpBr3NdYLDmREG0Deaywp8
JvdBjgNHn0IAbIrquyDL61MU+w/UR/99PS0cxbF4zJDArjivbTKN4KA89NpnkJF5j/QtzE+eg9UC
34lTVOymLUuGq04c9mecISMW3o6SQguuYkCVipUXsBiMiXHRflY6UjUZRAJcrc7Sg97prRfzbO16
xTa3JtolR/pZKD66d2AlO06Jft9z8dgDSaqF//D3PNeDx2108z2n6doFq2VeTRwMqobD7JQku49g
pHnbQErRBzk2BIWhn5z7T2wW79IQjwuLNQZYi5ubEJikAuKmm5aZ5C7OcIOLM3GOHcXfBanvfvPK
GbBlZ4igDnvdL2xLZ2QYZSQdt44AeV94W5N9FBNoSLtFotY4IG0PWH5/HR65M2SoUPRPParIDuQ0
qwBlJ5c6KxHeNr737/iKlhFq09MMx8Y7y0a4B5zg1oDdNhMwwkYdMEgyy2C65FwChbqrKarrN0PP
gxBqgNnAxlspizT0d0Trxv+SFFUGBtK0X7Qkr6+QJXKZXEMizSZfKz5cdDuTI2Ts/INoCjQphXSt
qdv2CCOAaOLNBFydGnVmSE/jOJ72lYPigQ9Jjl885LJayTct5m2yD4Hx1GW9m/cXOQrxTJwuexC5
FGA3hsQyahTZvcshnX194mwPWyprrywPksfoFYEMw31fhdl+kTRIkPbVdZ7uwQP2OJRs5UGW6TNZ
iaI6A8dwhb1lETPANWe4Rz8n+BsANFmxAVv8+3tP9epblPK4W3UJuWPLSTkSw5cJsQ6SstCwiW6g
Q3kDOetFJz5858pipfpscS1TDYTJHJWraKwvEgCNaa9mR3n7GJyx88oDlpV4I+t0jdiQt70Tl8JV
9+1yo0EYTqRYoQnnKdwz4cIsDh4qr9yEmAygcvWvPeTVPBA21Mk9bsugXa5KBU14f2j41+v2ZkkE
/xYjX62RroN04HXSXSAcOuOMHvaSCwpNCB+FBU2pTIZTIeaoWL2lXPzzrfkzMg7VCmdIikLdlxCE
uZGgpe1D/hj55VnN0LYsUSXZIT1sdlB9fm7Gtdsbm10Y4SKAmkYc8h63NyyaaYLuMVX75WFucHD+
fX0uLY8w+ZBy5UPbhPVYq7prz4D8qtOYQgt52+hGZGC8k6gPFDDsbJ73EBCeUe+Dcu+20Zd49MoO
kgoVbggBgW6OTPGTgk7vVw6Jnm37nakJUoYKqINuwOiiJjsCScjjHDfNyk2Hbd6XEPfq3aMihwlH
UXafh1XAoazn0OoeBSyIwW+bHMPldQ9hWtbM6X3So6i7E6SG4Sp/Sg7Xx7fEYlNgTRHFVeC2A0TR
gQGN4qSu7yd45tFpWbjWymTZWUy8aT9HWZKNLH5WyEZVze6Jiyxw4vMlQ0Sek62wIhN9Co5i0Bm2
AwKkJM698r3qHYjm1yTvbJ9h+DEpIxqE1Rw/54F4jDi7ryufQ+M4usSq+NqVOlqx2bcXxTcRqVpJ
P2jCEBeEORThqa/nfTk28a4IwQCwZd19kzsp6NE0lYKr7kLb6iEJ6h9tVjzCFIJNTu2biiqJ7rSn
fDVcGNW83pFpXFTgKQreWz4A4HdjMcDPxureB/h9JA85fWnD555kW16euWbalQBOISeKFrkmTv7w
Ppx3XahW9vA3IwbGNmIpVLCKEkpheG+ZQWb6MXNXcp43rRMDL7+/CkVofI5x54meyii7EeiWZclP
P78viy9FVK7M+Zs7Nh5hlG6yNkMKoPHuJa4TmL5zp68pvwXIYovdY/zFH159wtzwdE4pxpfLrUuq
Ea5HVAA2Ha0wvBFLS1Unnq/BG5MxiHBX41mg7WuDO2FoI1cKBI7SArcARyQNKv5Fg98QKF+ZFdvC
0n9nZVLtOOkRXRid886HikfmVIdkegwBL1X5fLr+ATazNFKj0YnjPszocCQtP5YVlrTR81Z/Mny1
AmWarDN8AS7v2CPtWn3uOq7XMEuLefwnrWOumfyMcUSxkug5qNi8x83geYjFYfK9Fau3zL/JB5nF
Ae+pCwoTqKwN8ml2s31bv8sFhL/X+B9tjzB8twrmKvT7pWui+qCy8whKr5DNu6lz9l6xkqrYZslw
XhZwWpRAioHn933Z+vs8PgfpGgbCNvjy+yvPdYcZt7C1r4+9iN/NmTqrTNxqsYbrsQQekxISwoHQ
To1gnWFan0Y63Hm83MGTD9Dbu93kAGYiFBdVxAcPq4xDowqjnZusKWK8/fLE3GpZA+OJR0z8zL+H
6UMx/YiL38N4vv7eb888MTfakM5E0xwxc9bjoUKmQARfSmDH68O/HReISUvojH42pbhRP07SCR49
r+O7KHPHn9dHt728YTYsbjQuXjE1Q/MuAnFTHD7I8mXb2Ea0hwZQXOJ+CUGn0CfRZ4ehFwfRBStR
2TYxRsQPnTGB6iqGd8FXL95X0co2bpsSM9qLoCKswLg8i5/dTEDksXgoWboSBWyvbcR5XCOXMliM
0Q2iB14Ph0aK79cn3Da0EeWnCmxAOpwxNBIm6stdNBYru5NlUkxKwqrFkaqpEqxlNB56t/0RzPNt
OLKVJhTb8EZOVqIKMEQBqAoo+9q533PUBdI1Pd2/2cV/dyd437+hkeURIXMnnV9THhAgCZzPaYUy
R8a9+37CL8rxb5O2/FpwEe9DPQd3SLw4CubkUtTl4ziW6aa0lpgNaTyhvA5H8GRVVXOMINaN09LG
BTIc2UnmdBiWtU95e6JBDZav8jQlfFuQM3vQxjkoCpYN4Aui6TOfMoEmN/61bN01TgCL7ZqMhRLd
dWxg2L84+cW7ZD90a33YNtsy/LmmTh76S6/l4Ke7WR6iqNj56eN1l7NsLcLw5nAG2qYAfOoYeiGA
IdmZh8E5iYeHTG9CJDAiDK+uXQVsEE5zR6EZ0k764nfiw/W3t0y62W2GXH9KSigCHN3OPVRhcPDB
P3J9aMusm21lzBN6BHPfcJy8O0iw77z6oR9/XB/b9tqGQ0+MB1AuXrpnxfCu9fPvcyhXjhG2oZd1
fpVGgT9eitzFZj4Fp6H6pIY/217ZcE+oljmjN2BcNzz36sek17pjbC+8/P7qhX0Qezro7wDJZHNq
kktfrmRjFsPmxu7KRpBXCtxbHjlzoaLNkKgC9PdNNG52w1KaPV2fF5uZGM458mKQ04TX7+hnqe4p
0Nas3pZ/mD1irl/4IengOM0A0sPcP+rQfSdXG61tr274ZRJoBZL0Pv/JBuB4FMt/Jgok/mCP3vb+
ZmtY2EdZ7y2H/bB+F1TFbg6h17LinsvG+saeaHaF8bpVjgqwE3nueHJ7gGoFlfuSt/0OWs0nYBe/
DqlIj9dX2WJMZpuYP/C2pCP4GVwwwJe70U/rcVfrEtQmfjaeQtlvzcbNbjGlietpyM0eY7/d+TQ8
t6zbd8DeX/8Si7sFizG8crep8XwP6hhwCy87iTEHu0/kbAtrJo3gVDtxmy3rjVv6on2h6vn6Oy/v
9tZaG65cR2k88uVgJXrnbhoBJBFDtB/i4te28U0fzue2pRP8DEDfXTkXnwPR7Hm5jZ6PmHyCJe3C
rgTk+6iL8oizyq4l7un6m9tW03DhJpgB4XcwtOr5LuZAk7ZrOC7L0GYbV4czsj+0yGhdMe3qRh9a
tsYHYBvaSJYVpJSj3EMuVqKEfNTDRMFuEtOVnMDiq2YLF4f8C+sH6AXoSD/oQJ1FDPq5wUU3YLSW
B78JUmDEbN9yOmhyORMsshDvABc9td7PJr5r+GcX6geVvidrW8Db19B4kuGvOhFzwyCw/juOcT8b
4lq9jaJkj87HYldQPt+kynEB5Kb7QdLsDDqRtbtO2yotv7+KFI3MGQXfOYpWzSkoPmbbyiTE1HeV
QVdlPMC4LEj3wG/ejAU9XHcHS6Awe7cgGhqXTMKwvOZGhw+N/umKtVOYbTqMRBkF/QyYcbDECUhk
7oYE2H7ltp+uv/jb7TNYZsOR06wGbhwttcemd37S0kNHBrrb+u57F+DGXPbggCx3PfSIO5zrWdOl
+74PVs6uFocxu48mBUqeosazfRndCO49KtTNO6lu8pmvlCQsk2e2IIV9nco6wMLUuT5nlOwAzNtd
nzrb0EYu3XEyj1mM4J14dwEKQF6yjbqPmD1F3SDoqNAyiYvMD7L9IssV8Iptvg2XVilDU8YMS+qG
+dmR5LHIDmAbS0W7Le9iy1S98tyWZS1IXZCtJPMN9R8Jv2nWCKctHmaSDvJKcABJk/wnGgqDO7Tp
YUkXGEw+BBvjDjN2Yw0YbOYs5sid+Ayt731UhCszb3t7w4cD31NenMCDhgidHv17QZpd6K9kpLZl
NVw4lmXN/RLL6qbPXXin9VMMOmupf2+ycxMvXoQ0zcnC3y7L+9b5xtnKa1vmxASI10BMNyHi/DEB
nUkbNejcyXfZWi3SMikmGpy4ktT1ctINgx+h8+xDmKoYsr1Xft82K8tzX5l6RPo2Qh8FNnv3HUPN
HaiwbXHFhH/77Qi0P8PICIZVnc9g9l7t77fNueGgcdMip+0wKyprd0N1UyQvU7ytAGBSDQ5RAeXW
ZSep0LyaPwTu8fpM297ZcEsfVeWEO/D30INw62WqP8RrQcUSwk0Yd66nuI9i2R2lM4PQsYu/oIV8
7e7TZoGGW4Z5FIMNEG4JQlB02o9ZdJJuMO9U5APUz5o1RgjL/JiI7JS2RJYi6Y9hW90AOngLgdhj
NZFtO6gJx4Z6c0DGhHdHaJvdzim6VNtN6ClGTNA1LoPTaRowQ9Th924MDL3vrSD0LStrgqtVjMax
QEb9Uep8J8BjMSR8m3+azIJjqzzMCOxc9ujYTEg1oKu4WoW/L2b9xpnTJBPs0F+IXj9kLInrdLs5
S/yHWAzlYxFO7yZWuHtQdT13lesfSh346BBDp2o6Ebprw3kNg2qZPRPoEUbKrVoJl+vd21K+89a4
h2zjGikTGYEGbxLRHeNG7ZOk2gM1ebgeJWxDG/G49Vnm8b7oj9BifnFxrt6hqP9l09imsm2oxlxR
jsPuNHnVfdWN7pfKYe62ay2TirGRhT/qoMSbz82Oh+M+69mKqdpCg5F2AKbuNHW3HKW1/zVrp5s0
QVln2pgBmzgm0fh+OXAMz+UFiLt9NKqNq7kcf1/trmoYKjKV8DFg1uZjAU8+hO2qBo9lWkysTpvV
cB3h9Md5inYkeV+4N2G/8dLEROq0aOyuYxoDTkOSbz1XXwA3PXgs9lduwhZfeSM+mHCd0MkatwEF
GZBA+rdAN8Q5nyjbZ2BtOQo1P02tX688yuZTxs6Lnpu0bcOgQ+N4d9S8P5fIoja51F8B09cL7NSz
B6KW5doSVU30xbM11RLLtvu3nvFqZLRRe3Gp/O6YqE/j/AD03o5Dos1fyeQtc2ICdpys7ApfYPgR
RMJ7J2zHE4jm4uP1abG8/H/wOgl0M4sIAg/VWB665KMbv+Ci7OBvPOIQIwBXXQCyvUUwMIbwcQxW
GydYOfrZ5sWIvzwtKbjkogE3Szw8VCCuRYO5252uz4vF6Mniya8WVcEMtQIbBERXgjNAe2d03p+7
DN3r6XzwUMu7/hjbRyy/v3pMoyMwFSy8/65zaUkEOfFN9E6MmBCdlEbUzYIUSZoDcAGocHayGE9Z
1f7a9uaGq6oxQ572981d0A/cl2s0dbYZMXYQnpOxGue5P8ZkAJyxq3b1ILd1IvsmQIc4CYuinnYX
pALOSYXysxy76aQntOQX63jeN8N94IeG8STzUA9gEeovCU3q3TS3Pyi4HB7D2PM+Xp992xMMu1nY
QcB1w9J71iTav0unLPrhl6M3f61mx0tXLhbfLsniQ4zriNKbdDXQBiBu8DcgD6wlYBAZBJki57N2
2kUNYHbeacp/FVH4LkzbH9c/700jwHMN46rjFD2ZbZXc17qq610C7PK04yA4WUO3LvX3/+xpeIBh
ZUKCQYT0MnrOWSmPyhm+aHRsaX/+U7v0d61RGFja+Ld9jXEuk5GTdFyp4kn57F5grY48HMhKBLFY
gon26YmMknTSaK6Pqs8tOG52lKQfC4nF2fT2YpnCVyGqlOCXcXMWPfd9Xt+pTHuHxHE2nSVBcmfs
D30TgeK9rYdLG6KLpZZoO5yyLj2DcWUNbmwxJhPJw9D6NeZY2ue252EKCRfiv5+GUTxvm59lYV7N
TzC03IUkD1jYS1G9kIjM+Q4ERqspte31DVcHYCDto2GInpMgG+8BAkE4L0S4cth+c//H/Bsezlpv
GIos7cHYWbf0M/DkY/HgUhxpqAYy+IQ/pWtMgLZnGV4dhVPrpd40Pws0Ph9ompY76nbJAcyD4tB5
kCLctiKGc/dOx7HoTKOLifwpFSQuPLC2raSoNn8znFmA+isPcqEvI9REbpxh8HYJmgpfQob2luvv
b3mECfXRMWLECJTYcx3MEwgfGL3HNvXJnTaSY/sm4qfNwphkgT8+iV6DOlUp6k43Oav4107SmK5k
rm9f9QS+ySIdgV+ItFU/PU9QNY/2PYgZJ4int73cqYlW9JSDGEidK8BDxzNr8pnclWOmogNzqlLj
vi/C1ROuaoK1bNfiS6ZIqYAYgwt6q/6CZqRoD5HN4uyATX1l3SybiskyLcMYzaUganqiXlmfROTf
KYIbfC3nP7qSAfjSnmJ0Vaw8zWYlRlxofZ64Re7gWyZcXtUd8Ucwd3TiuRp7ELldN0XbJxnhQfbj
ABQFPimpcR+rsuoxST787eRqVVrsJwXeG5Dp88P1x9m+if4bS2VTFRJsY81FOmNxTCaU0VTvtLee
nvvz9UdYgpCJNJK5VwZO1EX3ivuoSrvxN9LgCcCKu7u0ytZU4WyWZoSJwHP6kY2gOaH5AoNowcBV
LZvb9Y+wjG7CjVrVz2CkiqF7X6M5oUxV9uhLR367PrplikzA0cSLeqhR3720fR+fWycJdxQ1633p
jvRDLEGdcv05tq8w9v6pHqF/nJfDRS2orLLOyWHwVlfA9hXL76/2ZYJW2d4VxLkjQREtBJ4fRV3E
52hySsAJVkmALB5iooxqR06lqIfxTg/gZ4IS/ImF4kYgmO6XoA1C0R+Omr5fnzGLf5iwI8BX+zj0
J+zWbVHsATQlR0Cm0YJdzWtQ/TcPvmDrNTy+dGI6eG7cX3SY8gNh8ldY8uw4Zom3Ry+22oUkWcvC
bUtkuPs0dVOHG1wYAEt04+5y7UIIiOYDa0CiB0ZsIOkIRfX78fr02QzOSAymvneCEh28F8h0eOe+
6rOXLuF6JbLYRjdcPolSZ+hqAdaEhUahTXHJWFbzn+uvbpkqE6PUzo0LvmaJ1uOwwMVl3vk4FyOe
LMk+B13z8fpjLAZmkk7LuQvzeWpccMINzm2dBwdRFvVBuyDAuf4E24cYTh+5wqHZJF3wmQHgPSky
7/+eJEUx+vfhWK/RBtmSDxO4NNVgmOVdMd1Ngf8twWTtJ/Aon/T8lIC6TTbkXJOO3tDCA12Dwx4c
MBSCv35jEmqimWpVZKqYKAEbSfYxL5P61ETuGrTxTVBWAJLSf2MbuFqadBYuKFrr8hxkQhw0L89J
6/HdFOLCX7vyK/r4T+snclspwMQyTbyWeKTAdEbuOQrDdwFzL0nX3qrQfwha8J6IwbsHHO0DSAzT
jcZiBAjceBPU5X1AIVOwFOUDaBTAve3cdzzvQVOZBCuFDpvZm4GBazYNihBgsjnfsVkf6DKXUFc5
bLN6IzaoYAy0W+IBkhY9mvnReqbSUJx4VPycZd6erj/GErxNfJMIseVE0fz/QlAXPKiEsSeSIVcD
xuQGwHbn6/VHWaKdiXNSAy2o1/TkApIF7yEIpvhj1SLVuT763xudNwo0JsmyjkRXebLhTyCmdefy
0HdqqA4pCMd2iZsV9be6x/5+05dVVH7pm47VH6VP9AQ21anPSHaLa/UwEEeIKnjOJ8FHwt6LYKK5
RjFU9eTPgENcAbmZVARNsw9bVJLpDi3sZUzAJIlq8sZM0FSHhIwOyeKKyLupL6efCQi21U7PQ7py
72wxXRO8MUWjHxEoVlyol1QfdVU95oDmnFQ8ZSslAstKm4x9iacY9ssEhPTOMP6o49ChuzhHweP6
Uts+wEg45Ay64TLzqsskVHRPGpzUk7pKHvgMzabrj7B8gQlvA8epl2ZBDdWQuRijnQJfcQJaKF0c
t42/fNrrVFOCpHEsKnrJK7+ZTkwPbfQErfIyWrmxtcyRCXPrCy9OXSnB1+5mH6NFikSnw4exG7OV
+GR7gLEIURWQ2UsbeQe+M3ICATPd50Ef7bjoNtYRTbAbKg0CxWoyX9qOgqlcaOcr7rXiNRoQ2xob
IbzGNUfSu4V/0VCrBdMoEX9cPdIVH7BsuKbkrkjBjEYD5V9a5d8v9IDY0b1d3oBGGRTRDkTenjwE
la4HQ9x1m7KsiAmCU2M4/k9bJPdBX0bn/lNPePwYOk2wYlR/mSjeiLEmHk4KpwbtNugHS2TGORrc
6ZyhFg7K3gM6TGL1nlRpcleBwXraazIX4gbNzcR5D2rQ4BvrIqd6Kp0pV19qqev+c1uEhf6SgIal
fuflel69urVNhZEyTrMcQJHC5HuPQGrtZW6mAHQOpQPS7p/VTDuxBoSzPchINwLNgUCnVf2/NKDu
AT8ECPTm/yMS2Z5gWKkYgaZuSlpDVm96lqhNnlQyeecKZGtP2+zGyDQSMVQOjdzqEkjYzaJKoBLA
GqCSsSZBYPkGE/6laMegCU3KC4rF9Jh3MEiGg/Y+jeia2K/lkGBCwMq5yVk2cvcSDWG1LycMnCeB
v2Nu8CkuyVq3jSVmmHAwImQEMr3WvUg5RbeiH7EtgLWlW1kK21csv7/aFsAoHoAfeKIXxhsBMH06
7VnUkxMXBTkUoEFaCRWWrM/EhyWD6wS89XCk8mYFBQcM3OPCDvyz+fx96KrpthtWI6Ft9Ze5fPVR
NRtyXXkhVr+Ys1vi9t5tIrBTDBCMW0n+bMtibEbgIyS9kllz0eBT98AU74DAgvK2fb7uIpaSjYl/
mpxENlOWQQmtGCFChIair9Ap+BZ0fnAK6/LzCAqNu9iBpsP159m+x3D6SUa+l7gTMpx5Sh4gbYqz
DMftysu24Q2Pz6deN3yS1aUMEoBVsSWNuHG+PrbFhP9D7qS6Vk4DTnqRytSJKJKCVm1gH3GwFkee
q9WygMWsTACgHtMwKtrIvdRiyMoD9DYyDt3zxBW7US4yddu+x9hKGMBM2McTeplID9pbqLLWvGnP
bUfYyR9mf0WQ0LLiJvcTI2E2ghLavZQy7//oaPSgJEKSNYSsbbKW31/5YOsPKGJ6kO6aUhxh+jAP
vncc616poF05VlhiigkqYz0npa4Qu4SP7KZBeTFZHGI5EfPlf5VCbf76mti+xnB3yQEa7MBzDtvF
qV4sZWAfCzPP6NG5/gTbchj7OmNFUxFccv3VghVxLy/ehH+2DW54N8vztB9zSKVGiddMRxLn0a80
rON8ZXpsL2+4N/izeFY3WGxN3eEDgVbb1yFGBn397S2Tb6LL2Cy9tnBy75JI7Z7l4Cbe55SmIT84
lZcM5+tPsXyDiTLLIU4zTaDuu0tikv5QWTNBTkXUzQrAwmKsJsiM6A72E/s4fxXYx2vXhSjkVEb8
JDUo0g4eDhw36QAY+Wnb5xgbe14UcwOGJQ+cvAX5IqNmDPY+SenaHZVtugz/huAyy2uPIi+Ju/w9
0c2YngAxZGu4HktUNxmiaK1zktHK+981AnjGnoQY9fNygpmhmbRy/Wt7iuHXZSc1NINi7wJuemAI
VFOM9E76qfs7jCZ646s000/bFsRwcD2JRUatS1+iQkLo2QELjOTx2jWFzUcMD6dof+VJWSKaJ6z9
3jo0/z1lDAi1TDUrbmizYNPJnRrlQNkWlxqCONU91LQ8dBJwcN3/TkCvX4BxP4k9Cl6HGbxbhy2z
xkzmTOGBiKwMiXtRZVWe8grg253vCPHn+vBvTxtuvf7dpWgT6KjWECv+W/NUAsepIUpuID1Un64/
4W0/YSadlyy6qVSRm7xIEXMQFeNG3Nv3ceqs4ZFtn7CY9quNth+KTuZiwC7YoRNWKye6oZ1T7bq6
Tlf2pre9hJlYQV1kUPTJXOx+uKbQOoTWUjndMi6/VtCS3hR/WbhM4KvvaEF2HQ9EzxeBG0QwiHuO
h4u8spiaFVN6236ZCRSkPeUFlFDR3LVkJDptvYclpWY5LltdH5dVnV6lXrctiuHsZRl0mUNAyv9X
1XWC8Obf+nafsU3338wEB0J/La4LtMRchNcMf0svk6vpqcJtGISf5UoqajNew+XzWM1prBzYFu+n
WxkHs9xlZRSuQTcs45vAwFpWMgIsHVqIYRy+T6ay/9TVwabul4D9BxXouEI2vUpfplDqs0pA43+C
lBp01Ta5tokLrMs4zqBFhtgEcpv+uUc3LkAtWdBF/ZdtTzB8m4bJUHJkDi8RCkp3aHssKmS1pPx5
fXiLX4vFel+5HEQTM07jcL543hgc53r8rkkHxhycms8+FHC2WZFJ9tWmuD1qmsy9THkNHqSSBWAH
HJ0WcKvr32EzI2MXbws3zV2n6l4goSzug4A2H1K2EfDDhOHLidvMqDP77Uub5+NnxlBNoGPp77Ou
WslCLNFCGJt3UuduyJB2XpKpkiANEY96juoz58GayontCYYj0yFjEe1rcVdWbXWs6+IrzePm6Ik1
S7U8wMQDQlJTCMVl8yIzxz1IEGBEY1osl2HbtgcTDqjjRoJrqepfUL7Okn2ZDGEP/U0SPl63IdsH
LLvGK1+Y+oSng0eaF1DD0hsUDR5EUWYP48R+X3/AklL8t5INTrF/H6BFWms6tHgAikW3rKR+/F4P
mR8/UY0q9yH3J8Kfxaic4hw3ZK2Q9Ld56K3nLh/86sOguTo0WeGp75TNRXeSAeB/lzpO1NCeSYjz
YA0NKO2AvLpq0qD1Th13e/ZdsByMazveEiLu/Zx73Zr0lW2mFy9+9UK00iNxUrd/gTZkoHdlUmUf
IYwpv1VzvU3qgpl0Y0IQ6GBql1xUM9cQqknQZbIvqOt+v76YlojDjZigx6ypoVA6vLC5bB+hQzz6
0JUCs/VKccaSq5gIwGnI3bipl145mibxXZkNUxXcQSHYRw9nTPOWPrjSp2w6SajdQvx622cZYaIf
4o6yhPUvbSPQQUskeuwjL+g2tV4GADT/u/RBUOCl8wbLgqqv0kV7AuHGHxhndNr0ASYsEN3BOQpb
rP4e5X32sWuc4lli91nZyCyWa/KOJWEFid9w7F6QbCTiNLkcuqxB4ZDPVcvJCs7DsvSBESdYP0Ht
FHQ/L/WCLwWBQHvqY8BYUfQ/lSB33SVlv4n6yYNX/Lsebtl5bgMg3dFt/Nuqfax5umUhPHS3/Tuy
jpgY0LzeHd0xvZk799SxlULKm4uAkY0jm8yzMA1jNI3VudzFOPKgEWAn47X7tTc9G8Mb+4DDU0jw
eMl8TAr/vg7dT75oz9eNc1nB/0RiDG2sbK6ToHXKuj3ilJnJYsfieyHyXZlvnBkj0us8RqsC1IWP
LoVAbvdbeL+HfF6xfdu8LL+/itpyiGg0otPiiD6hfTu0+4j/2jYtRvZW+A6EHmqwEmAiuPc7zT8M
vo/htyRXmHUjVBezLEcVOh10Sh59COGm9SNmaWVWbMZoZG4QLSZeFYBmAoOPKti79K4AWe71ibFN
ueGdch7bkHbwoS6Qu5AHh3BYe2+LKZqBOJZ9HjsEptKKF0+eJvYI1fUk/3D9xW2jGy6qGd46ifDi
s/vbLb5U+T3mZRtC1hNmFK7ygbKhgb0URXtGinxYtcQ3Qy9GNhzUTXQQof3i76yMzt0SXP737vGm
hmA8wXDRUnW1Q1sYY5H6+7kHQ26xSQcQQxsO2npeX3oZTFHXv9GReBhRH7++nBY7NOHWZFATOCqw
nGz+kDO5a6r+eH1ki/sEhm+OuBBKQo2RB1g4cX63UA2Lum3h0CR6zPwCfVwjVhO+STJnV7lfxk00
TZhswzUZjdP/I+1LtuxGgW2/SGupQd1Up8nGfaXtk/ZEyy67EEJIQoC6r79bfm+QRSVHd5071QBE
EwFE7Ng7YSKCji4dpi/lQPFYbrx2/dSNOdsrj3bMu42nNnKZEx54CwQelufWjA9d2u8cRa6mLQtd
ozEZR6THTgQEPEAkPTHQJF5fU1fT1gFaxYMWSwLzDNE0a6rzvtdyNW3ZZ0t11w8yxKyr7llP1ad1
3XOIjp1oQ6EhIgcYbw3r0esl0r9xSBCcFbfNyDacF0cnmI7iibF8OTVifUgj+qVth53Louu3rbMT
j27iV2nUnwQqVWiRNaEZ36ZB54kDatq85Hh9BA6H/h8mRwjUB0sLt6XHN7CmAWQpbffb3MRmHWWx
dYrSpgwkm+EG5lD+8Yr71xbXn1uGOqPuGCxZWFccdM18yaLLaNZi9yxyNG+DmRXLfdAPoXkcF81Y
Fih9LVbvd57uRfcdW96GMLdAfrQJgaFu1y6E6oo+3oPkuJq2DBUk8KCBKjHrODBaOoBaadjxLq+G
OqLMxrImeZKkUGDWp4zdq8eu++3XuvCQuQnLM2bn+p7cfvOV2zTZTOKlVWnIECcGM7P4KJYKPg76
Y9p+jOtLcBOdL4Zh2W2NGtBgZgxML5GZo0MAcZB7uSHKd/yCa/NYxkujtQt0NqmT6KCZ3chT1P/T
ZuYpkTuu2LUO1vEKYgfewfVsT6U3U/dmbZ8Jbr6w3P/DUUgs49WDGJdE4phtY/1Q5sOHsWcHU/Yf
ry/z9mB8bZktAx6ayYxZBdcjm3+QCswKmHBbfgT47tBL730Y96fd25nDm9p4Vji4tJkXHF2QdCs2
J4ebZRpdrg/Esdo2khW5cgTZIjRuorbAEUPIL7ghonfMwWHNNrXjLHXeCrGZA6pRjgR6gEUZo07g
+s+7Wt8G9cLY2jxdBLguzGnwk8OSxceF7gXvXfNi2zERI0NFCEhgzCWraTHhyQpNvWK/B9fPW3Yc
cO23o9p+fsn/eOjbm7ZMuEVUJgOBCjY/74suWTak9en6lDv8W2QZb+C1Ma1TNI038Tj+s50ucG54
oyEMdbytC8t0QUz5/0MpeHmLAE9j8clrfuOt5rfP13twTb1lvUHGwyTsETXw+2j+kii+/kRANl4P
15t3ODgb5ss83lCfYI4wgAo2Wy3ZPd6ymKecpfd59c/1bhx+wYb6Tq0RoxFqOcngWziOgAX1m0DD
bbZlI3y1KCVkSBPzd9+23SfeevOla6NmB0HvWAGb89FUNEp9aKieelNl80mmnhrPWSBBhnt9clwd
WPbb+CbPSIwOhlCfErYU0LC5v960wzXYrI8cP0nbxiyntWMXE/kfqnK8S1h1P1Q38d5Emc1iWFfh
oP0Qf2/m9BCV8k7Azq7/vWvXWAYM6fVsnUe5nFoQiOdgAYz74cgnsrP3XfNuGW/fQkUW4l/LKcrn
o8rag0H1821/bllt769NXlaYlC4eH3nfH2c6fwqR+7+peRuwG9VsLD0+L6dpquSz1PUwPolRJ/mb
EKVt+ni9F8f82JSA2pQs13UCxSDcD0m3okp7vnEA1sqiNph54RKtJzNEqJmdSXZI/JaeurpbdpbA
4dlsKsCs8xglc6v/RkDhvqzkWx3q9wh6TUWwxr9FsELQELJm16fKsVNtdsBRhmxGfl7hvk7uh3JA
LnI9m3qvzNnRvI3f5Jlfz72O9Ckvy0Kyj8KXh+TW17WN29Siq8ByOqsT9YPHVYh/Er3exMUbZTZo
E4xG4wqlE3WqvOot24TbeAuEzU2zbguZr4OZOmPQeK3jIwULf5s0X5qh/3y9edf+33bWiyub8flc
TmrpTlTiNpWlKHimHvnreuMOz2xrE0tRgwoHhGcgJ4npm1DJHFII8aPQff8F2PWdGXJcgWyI+oLr
cj4OLQJgOigIG4pluRua9RCWvOi9naG45mnbtS/maUZdbsOUgDeS8ZvFX4/A8ez4idcL0iNQ9/y7
bU+282pmtpziMRjvNRonOrgDjvUMutwHLuihS4j6MMVfw9vUbbFnrfEkydp0voE9MI5QbfcJ96Eq
AhJjOexGPx1TZmNz2bp0cx6MCrde7wTXARd7E3su/j6yZqwS3RI1MIoWl+mYmY8ej3ZiZa6/trx2
hQKUaNTAxA7D/KSI/y4vd7aQwxpslfoQdL94AWPKEYZAIe8RubdyHk9K7jwdXX9unceBlqGqB0xK
2sYX1BgVPVTHd/bo6/+e2gBb2tR88D20jegYdguduiLH3RDX3NMtriK1IbaJl3ez2H7eWz72I9BZ
H2X+2Ku9tIfr/zff8cJ819LEPfSn1anEX+eMHlJwJHqPqDjfOYlfd0LQW/x3BwNdKxFvURoWn4Ex
O0FhrsATyUMujk3lziS9vsKpjbAdBE+DsDLqNOv6PZdegfP44/X5dzW9fX8xQYO3qo4NaHoBK1+N
P/bjvTjf5lL+G5tJbURtFZgkXuZenbiAKFV6brtLJXb2vGtdLWuFWxyrfFJ4t+SPeKUeEduDCwvV
TRU9UWoDaOM6VnppB+ybSIP7JHkgE/8APOdNz640t0w2mRBMgi9Tpwm57IzkxRw9X19Px8TYmNk0
HeNxyjYUwcRO/Vh4uDnEK9QI672Ys2PH27jZdR1N6wX4d6/ytsB2GJyRASwG4C12s/KuUVhmO4LI
MUw6PDGY/yk2d5vbwat9jp9umyTLaCfZdiCLRvNwOk1ZHabgHPnkSIG6uN6BY+vb0NloGpQX+ALb
M1DnTDz1dLqj+qaTKrUBs30KaQ/CK3gDiL3FEAyKhvh8/b9ff1ekNpem3+WTLyhVJ9X8E3ftHZaX
8jdT+IsP00O8R2Llmh3LeAG5iMH+u/7pRSxdIUD5uhuNcTg0Gy075SBSyUg2nEhPjlMI7Q1Gjtdn
x9W0ZbWECfAC+elw6kl9703LWed7xIuOKbEBUSAIiko4BXWKZ/0ofPpBQ9wH6rDfbvpzGxUlGeSl
eZnjyY7pBvfAmzhbdmzJ9eeWqQ4tHzsl8edpx5r7MBcBpENndQTkbdlJVDjm3UZGjdjrTaxL9QfT
NYX0Xd/cFuAB3/+/j794IWwWdYL0lt9MhYz49w78DLdN+jacF0frwkq1tnE0nMZR9YUSoIXhfX5b
gCe1MawqWSgKqRT5lnU9KIF9vD7jde/J75pxy0K9uNRB1Y/kW5M3XQFmeijNDsnX2+bFCk2pzCTN
WBnyrVaVPOh4ekbF6d+3tW2ZKB882rNGkm9pmWeFQuFCAUqQceey55gWGxfF+6FKkEnxvntxC90R
hndN3++ikh2WZKNTu67XUMcS3vesDZLCsHk9zB34ygFQ2zuXXAOwjDUB2rkrw2T5G+AieZ8kWf9Z
Car/umnybYBUXqUBU+1Evnk+NJuywTyHqGvaOVJdv25ZqqC8VQCPLD83HFbRxmoqUG2/539drW/f
X9gq4O4sBSSq+j6ZIdko6IIckKBulTtntuNCY4OkSgnAOaG5+LvdwDqg78IzKn2rqeKHOdirs3Zt
IMtqo7kZgTTn/fcYCJuHbC3ze4Te5ZGAtuh4fYldXVi2m0nZN4Pw++8dbT7LaEz/jsN5OUZLznbO
k20rvvJqsLFTCmprvEfa+O+xSYa3U52T8wyiwMIbGQj6Bi6qIquT0/XhOJbFxlAt9QA8u4/O5i65
DLqFJnX8VtH4bSpvhAynNiHl6skR9Odz/SPql/HBQBbgHHDz5foAHPs2tgy6nZpcNFzRH5omGvSQ
Q1yAopzurLar9W3aXljFlIUqiQb4O580nxcWTodqQvz3+q877po2pspPTAPG8Wp4xjZ6mgdxiLL+
hHgbwoT1X5AYOAgvunGZt/G9GAc83Ax+mVQ+k1zxYlyCt7WHIJsv6wPuczsOKn994/6HXjJZA0Q7
I6QspugyCFCfQ56KeQXlHnasfgaXzsNU7xXdOszExly1lWHeijvoczgmxyDV9zlj32MdndRU3udj
v/OcdO0Ay957vfbMB5XgM8oWjw1U3AuS1XtgetcYrMMaPMAlBRIofI685oDD6ONUxaeQBxcJS/RA
13zTRrNRWIibBCHqRvvnvMp+s7B/y3T3xnTDO5mEv3ld3atuLyvvcI82HisZfINXvWp/aNSUxnfz
JLMvajYTPyahMGxnp7l6sYw+FagCiXFEfYsjiNaIKOafpI/n95T67Q4s3rHuNkZrAENADhff/hgg
hXYwcTcVfkXTnRVxLLwNzhojGiEdTNsfPlhYIW3iFyYDuVfem5+c1/ekbm8DyaY2SCsX0sMBZfT3
PCi7Ix0gPEj7vUPdEcBPbYFdBBEWnTd184NrcHP7yxdKu7ttZ227ii715zRmZ1YyaNXHt0WObA5C
ZIzjpp5C8YPGoT5GgB58zFAMv7Psrp1lmTvqNHvfL/v+e0AEKWLRZAeO+CDkFczeHfr1isMIOhb/
dsZ+K3wAPUj+fc6ac0Ie+yH6p0zSj1WY3FdwZmEvDpLFF1bqT0Oc3V93Ao4NbYO3ZMpUmm+9Do3o
i6buW9CsgsTseuuOe4SN3oL2I7AyZbh+Y3FPw98ga60uJK06eWCayUeSdCAdvK0ry/glV1ibuSu/
ISIpUnCyBXO3FF3Y8P6tHrus8w8MacMdaiCHpdrUr2RIpTcuUfkTGPbGHJSq/oKqEDvWfld9GWQz
VQcV7MblXL1t2/LFOU0nMGh5gxn+rrzpfruOUW/8JJV8V/ufe2yR6zPo2grb9xe9cOGlngh0/hOo
gvhAvIqdYo5L/22tR/9ufZpjKVRHUDgz8WdQT6FOskaK73rjrgmybvgTwPIyyPPsJyXJ28mbPplp
fI+Kv3voD33a6L+vd+PazpYbGHWe8jJbs4tPlouCAm8h8+FTxDx6lE25swx/0pyv3PQjyxEIcBea
npTezznogqY+DCAyC/yDzHgNwXmyzKINzioGm9oTKaW3QKYGeE+vGLJhyqMvKl1aeQ6MHvlURKiG
6KI3LPJ5DneVxSz4fMtcJLaQV6/aik5R1Rz7ZPxKvPTzmKhPgwLrK11uku6MEjvbwEECg6SsaI7C
A397wUFhc0gY5B531tOx420gXC1LMBnFfPoZzENyt3Fc3KU9m27zSDb+LdJ+BlXfdfnZEIjQoS61
vkuHOLrLRgFc7izZ+fpKuEZheb58jXlYsmT+mYSJX0RhHh0W0tyGs0ttJFwJgIvHVM0v4cSjIkmb
4dCOYo9C23Gw2gSXQz3nYhxr73u01PK8gFeomFhO7rNg3TNa1/Rs31+4Nb8u88CoZvrpg9frSGLw
K4xTsnPteF2LIEptJByblY6ReQwuZiDTIaTtOSZ+UAw8O8xCfmmH9U05tkCqtP4pIuTomeUXrvQ7
S++6NNiEl5nJmsb4Y/yz9NIzXiAfg4Scqnz5ICb/Q2bqU2rY/fZobBL/wwwZk+tbzrVsliPsarIR
sgfdVznUWh+qykvWsxAhHnngpGl3RudaOcsRJngrtJGIky9jVcX1AWJsw3yIPd3tLJ7jZWoj6szq
pyKcZf7FI8kbyhYP0AkPcQKwyyXrh4Ekfyle3XM1H6/PmmM8NhNmV9OAcoL+ZJb6xVJ18dGjlO08
HhxxAxtcFBEaNWFFsy/T2qr0t6qzZfw2QQ6xPuM0KQNWCEhyrc0ZsrPr8pzl47QnNffqdgBBwfb9
hYkpxJTzjOfpox9V/CgnEGhPDMIEc7lLJfnq3KGL7fuLLsJkFmWWlt0HNqgxPqmqG2rgIYYbqVyJ
HYnMcqN1Hfvi4qtcPSJJ0bzXwS6f2as3B/y+dUFZvKyfdVKxSyaqLLrnIWf8PWlFFr9LgMf+NYd6
1ym4VsM2TlaL0W+YvpTz3DwkG9k79dVcRLzLb3kPYTiWZRpU4Mh+NeoiS6hqZBCnvAPJQnWYceDt
GP+rV7qE2CFIUAyEnsc3ZhnNVvEulCDY/sxToP/O/tAL9dUMklcgm4z5uIuxdewyOyaZjWO11gkV
lzqpy4emj4KTL7Ov183fsQfsmKQCT0u3JI24KLpGD9I3T9NGU8FWsx7SKtsLTrq62b6/sBQWaxMI
BkQJ1eE6F340y/RASHav6/ZbvFTytj1gxymhpEorHKndRaLQDnpxhj7EA3IzVXUjIzWxxXCkanTQ
REH7/8gfDd7MSPoMVYGn/m0MkMSOTkL4AsVqmrUXDoKdpCBg//ySRSUuy4pUXrBzXrrWxDL/yeMt
apLNcPlDVcUmfubcYw+S9hPQVwA3Xt9hDsu3K0LBaJNpXur2QlhHzwo1rkczQtA1V7vyLS4LsSyf
yAWEmbyUlyWMl2+0m7N38F97tI+OAdghSX9cpsbEbQvXNTAwqgVr0ZGKnmM6eDvHpGMAdijSDzXk
FRXvLxx4zAaVRwvQQBHxb2N4Jba8TdL74G5p/e6yzLhl+h2STUkivt60wHb4cQnTvBdRiNlXUL3y
Ng7tNUQFc6R4s7NVXUuwfX/hPsoZUY0mYaAkG6ALCQc1nfnA/SNCK3sZDtcSbN9fdMHmpY1nM/QX
4mXhJ07y9U1HeLjDb+1q3Qo0lHEvmF5Ve/FFghy0LL34LpnEMJ+ur4GrfcuWCYuSoAXX0CX0QCaf
iCj4OfAbKd+JXRdKA85CHZDuMiUNastKDb2kQucD3yMvcrgiO8zIGxzWIl/qC4qYp7vFQ3zZ5DK9
Dyf5bgWrxPGmWbLjipng1ZSDJfYD6dgHEPUNR6SObyQ9tcOKplJdilgp3qTaU/dTpQe/gHgEaB6v
/7xjjuyqUF9XCTw2lx9k3r2ZPJRhq2z6MdTdx1ntamQ6Ljh2CDFMyJR3qhMXXtXlvdiIIxUKAU4l
B9g6zeK/hobz820DsoyatzGb02yuL8RvlgPgAb98Uy2PtWYf/lBlXe/F4Tr+IyeFHE9VaS3BRZtN
x8XzdHQPZfkRMBwoC+xJMrl6sew78edag7cZGzhW2WGS6XTscIQXfQLptesDcZi4XUSacdwCAgIK
VIa8ZXCevCyApACYY/cyVa4OrCs61apq5mCVkMeEKqov4rfDiBTM9b937V7riPZFtAZcJPyybCiZ
EIf/O7ZJITLamALYqD206KvP54TY0TMZINE6Ao/6JLY6qINQ64rcdIx0kodLQZ+W9cHUkbrv6upD
NSSfr4/OYTZ2VA1VIPPCcx9Pj6VFEgk0u28mFMEhT4p3ztJ7yyfwUd5E34Uhbj/x4qQKE5PxZmbi
h1nH9N4fBTLxXdfsDMWxC+zQmqg72c2dX18gI0HiA1M9NFLL0M/iHT/m6sAy+2yhYMLIZHNZIi7b
D7T0/PIhH0m0JyrqWoyt4xfz48eBF5SJEJcMJ+AdhzuBf+RnE7LyBNzQr6bZfUG7xmKZven8Na8J
BRG8F83fIfinDiT3byUptANpYJfHTjbh8FiW3VdWS1aEBMzQuh+bHaiTawCWzbPZpG1QVuqxVP2b
iULbN0Yd/M5KuxbCtvkQKDAk2oILFJXWgtN6yN/6DBLlkYpPa9bmj3U4lreJahI7cLaskxw9XjW4
Q1TTWMhyJM9iNtmbOfaq39ft3DFddrAMyh40FXnNLh0e+PERVO1LXWSrmr9fb99xjNjhslB2AqSF
1QjbaMU5keN7VUt5ny4AXV/vwTWCzT+/NI4GmZocdUKP1Auab0nVkaGoNBc76QXHkgeWcYPJF0yw
vJsuhrPublmSz50/84OZ6+EgOJXFCN60nb3rmqxtiC+GQrnq57EcxYU15br+8M2QiocsUzF7mmul
m5+3zZhl48BUNdmCorBHBiVnFkzLsZZQRLzeuGsM4b/HIMIIgclx8S9SQtElk9Vdw5u/BoYQzPUO
XOttGbgC7GieppRe/CVrV3DlkzAo3/i+x6adZL1rCJaVZ4EIDS3z8cL0kn4LtRiPi5TJ4zxCXuf6
IBxd2FXHyYIgK56Z6xNEPt79AeXNLQiN2xq+5HoPjmmyK4+hyjwPFDJd2/vMANSChRHHjHLz7Xr7
Druwq4+hYaYa1lD+o0vzX9UUv802SXgRBL+CcHwKAr1XZ+saiGXfXbXQJR00v5CqN+qvTvAQfPl1
Y8Q/10fiWovt+wurM77J8jVU69OW0QZxcgNMQQt8HoJUOxkQ1xC27y96KEOxEMjjVkhmSzDlmzgZ
D32IYqkb19oy6JI1SZqhqPMia9ZgCBH/imz8rYe2b5n0ZNaliju9PAmZfJdhi+tTjujLXe6bcSfK
6Zohy6hlhSLdJEiWJ5qtPDwQny3BYySCMdmxaVcHlk1LM6O6KEcHrGtUURq/O65Lkuy8BV5vPbLr
VMuo9wLd6vlSRh2KCvwhzYcCz/3bxCIiu0wVkFoQdsyEXkSz4A2gSsPWu6oa0z2yHdcANit/sUN9
6fl1nqzLE4gjxXuxUvIL9xzx+xYLi+wqVaTJ006YYXkKVzxeMm/WR6FohCQ6HuLXu3ANwDLizl+6
EPUR9NKFXl8fgLc053DWN7rTyBaAQSDEH7SczPtSwE8LT7Hj6lO2s/23v/wPFiWJ7FrVaVoDH2T7
5r2qyndJk4LIeKtYVSgqvT49rz8iIxtGIlK8rEyS6vdgXVNF5oXZQ5tHShZ9NotTl5tPsTLLueP5
B63L3WTp5qNfG5dl1sIsbVd7NLgkE7Qjwn5pjhIsmW+6vP4cN6W/M32uxbeMO5myoIZd4EqwJRVV
RxHSg2Ba8vP65DlWxy5qRXpclkwu1TOVkbnr6PQpY+CYzlT59XoHjv+3a1rLsi17BFATPCu2G03W
j2n6sGazWc+3dWCZt6Rd7GejV1542ifknYGmKf2RyyHrdtyra4q2DfDCfyxTWM3gctLYwCgHW0Bw
X/y5N416N7jm6mL7/qILM4y+BynW5UJlAuG7KTKDd/J91oWiGCTdlcJw7Fm7vlU0EQnaPl0vEwIH
dyjE+Mb42n2E4sQXr0EY6fqKvH59iuxSVwO28mAhU/WcjDFgPjRhwYEaT38jgyIn6Wv5wHEpuc1A
bJWYDDzVOZI7Jc4nzb+zGAVwBSh217vrg3HtX8vMDRTovaYiOP56HWSHBeqH+li3a7aTa3AtvWXf
Zdt7XiX76lmAXxFJV4Rw804+1VrEOxbo6MEugAV/LJkyHZv3aznI+Eh6k5Q/p1J5+cHHI3/4ddNE
2YWwme8DPRsI+uz7fSKfWJjK+lsz9XF1m6HbAgFhp+cJUeDqOUypOtKg9o9AZX25/vcOy7ALYeUA
mh4cqfSyJO03CbR81yL1SfKGQIkFscHrvTg2k10Ty9ZBs2YYvK+Kqjo6dcjgjgAlQZf3eL2DVxE8
CSDg/3YkxIcDWU1ZPhEV/MM8hCUQEny7pe4h+nS/oBr0HJBhZ+u6RhP9u7OlLhst/Dq6ZJ6pCkPJ
79kD+u76SFyNWxdzHsggrYI2utAxWH+Br0Y9cq/cQ725Wres2i+RigT4TL8XIs2+QOxLR4e2Lvs9
TIBrHSyrBpQ4QAKXV587ryMFZ2Bo8oaCzogMGbxoTq1X3Y/NuAdQdJi4XT2bBDTOkbYPL0oJDVR0
NJ2IYE1R97t4HceM2SW0qulDPnS6+sz6hD8KNXgPw9LtlaC6BmAd4lygImaEROAzcMjdfVia5DEq
Vx/ROrYXlnBYuF1CSzk0KOJo8b7SehzediAFOJb5NN8vwwTMbubtxA5cI9m+vzjKufEMNDU0uYCp
LhZFRgVEYDudtIUXxdnzdeNwnLA2lK1kIpjCtQKaqWvYyU9oX8RTGJ9X0ITPkt4FY7l3u3ZNm2Xk
3JB5GiesTCLhdYN6rA8sibI7L0bRaNDv2rtr3ix7Jwr6WE3ZsWdQLoHldinNaU0QUchz8uv6pLl6
sGxewiY7P8zN+07hEZB56fRhBJtWsZJm/XhbF5bZC9SiDNBLji9hjQzw3VQtqzksICPrD3Wz7mm6
O5bExrUtzYB6mDmongcpmlOE3XBcUOkcG7McUmRsdm4+jvmykWyAy0HGqVLsOeoGdoJgWfbGm+K/
8JbbA8+/XuWVRDaeLWzyXsZzh/NQjc9hiAA66FzeAVcKMOAM3jxpvPihpcE/AQ3FO60gY359oRze
LN6m9oWVZmmYx37Dx/flFIWoI4NIOgi01ltYNTAsywfIelip79Ea9aoA8FRNNR7rWu+p0/xh4Xvl
5Wlj2oRJAHCfUJD4R/JvSlf/RAYefVsHP/oAzVj2SMZ6bYqyXOQDaLoAryyl+uFXQXOicQP1VVU3
n4Mp+QwWDUit5NS7DZcT2Vi4KQ8Cs1ZBcgnxsAAzB3TAeKHxptnz4q6Fs9wE0zppoOis3ycRJMlp
HgVjEaTQT7txY1hOQsQVBfHnwJ4FOkoLtUYrCLZ6Oe3cAB0Xg9jyEAk4kYDhjcILbXz/TKMqOCTD
MKL4R4cH2Va/DCqOD3giVTtW7JgwGw8XMKqjbKxriAHVMdJfkWk5eJPA6L4zIsdZZKPhOEpUhpES
hF8mAO7K2DzRulUfUdb4qV1Selzz0t/pyjWW7RdeWK2fyqaKoTn67DfY8ymFGNmBAQ+7549c7Vte
wSAsOGVz6n3NRHdHSDy+X70y/3STy7Erc5UytchZb94TL4juxtQ8/5me2xrfRvRiZkhdq4Vmc3hB
AveDwEv1rlXdbVmpyK7F5U03eWKBTfijx96ILP1o+s7byQu65twyaE4FWArhhC9Kj9AgmobhbT3T
PTF7xxlmY+EYwrEJ7fL4HSTU2u4fmsc8C865YgFfzjMIGJMb3ys2KE5nnIk+L6Mf4HCO7+Oqwo1P
eUN/m5ZvZKPhIClAh0414YX78fxd1ptLDWZP7P2/41LxH0BcNpVVl+O91WXUZ/eCTmA8SIJ11Q/a
S3l9rKaM7vE4OxbdRsexLCwRZmy9L6JPoCrkN/283udhz8PjdXtw3SxsaJypVRyuyby8U0mg/2ZT
JyNRqGoJF4TO17wbUQidw6tnOosoLhp9lufekSOGWE+Hsa3TPffo2IGRdRco80V2ZBqDixjapj5C
uNI8zg2omQ55mYQ7Fw7X4lnmbyYiNMOcQjoXFaWUTVVwmpDCLLQAD0jRL77a005xLZ31HlC+mJMc
DAkXlguSviU1ch+nZR7XvSKkVycsJrY0JvUHnhhcI2jR5vwDQEfNY5MFX4hul/P1zfHqEGJiB8QI
YAjBHDboQfG8P5gs7I7xRtJ5W/Pb0f/CF7d5q1ExG2haDBRkTazv6clH+e2NzVuHYNJoQ1ew6aIk
Z5i/QP9lOWpU9e7MjWP27TjYWIspqOcYrefCvKsqjn/vlvdzgEHcNj2WQdS4AE00R0gdaQyIIJ9k
5lX6LxKGROzBZlyDsMxBeF3Ss7pJUO8LZpg4qOlpTaMGKlehd0vsC3vIMgOtNOgBJOqxijIj8329
+vIJtxO+M0muEVinYkuCmUL/OUIoW46EFch4v1OhF/9eg3DP47vMwLrqNpm3ZpOo06rQgX6eufLe
VVTQHXoDV+vWRdd046A9kBxUwHaxX6YGhD6ibXbb/NgBr66K6jQ0GVpnK8rH2kr6JyV4xwuaNGSv
5sYxBjvmVeKZJYNqhgeN52Z+64F19yO0o266V8XE1tNUyCSBMKHPMIig+SvIqrIGYWdM9oJqrt/f
TosXjgiVvUM2dVGITaTG5ASNFlno4bbMJH5/27svml/aqJLtNBKwhlVbFGrin/1waXZW2PXz2/cX
recKRCXcT/HzURv+8LJSHPux2kOVOOzLLtXkcZ1kYujx70QC7Ui3dDejw4Omck98wTUAy4TnrCW9
Jmo7foc1LkzQZof/hSS2q3nLesvZ+ExGmwNKV9RnsTILjiD+2kOAuybINl9/6DxNg/JXhdgscpDg
Y2wMOKpkpdXOa87RhR3G6owKawRPyl9AOepjGpT1OUVE+Y50Jtw5zRyTZIewIqk9ZowPCwtV87GP
ovgObBZ7RGGu1q2TWLIF6gXhgE0U+dlb0Zj2SFZk1a6fk6++q2Nih6iiNELKNDVovQZvFyoV3lFF
3hgPnEEoz74TyV7Jn2sY2/q8sDSqV4j50T+eesPD5+Nc3SUKgifXx+Fa5q3bF81L1jQ+9xccZaHc
ytnqpjvDcXfnWO0lolxdWIdxhhqegLdmelwmHAamJN99KsZiVfqmsBAWwzLmlNQjsKolBpF02KgF
Hbk6bnROf12fJNcaWNZMp3QJUEFY/hIs/TzVKOyEgtcezNfVuGXLoBFeY8ZRBVmMHu5YPgVvWhE2
DUqerv/9dqD8JyAZEzvGROYR9EhtTx67nt0D1FgI0371u/ihkeHlti6sS3VG02nJowpjyLSSR0Pz
jzmv9I+wHUIIiHjxzkvKMVd27SXI77MF1Dzo5w8RQR8GCK5W7V5ppKt560j2SxlMRG4uQw0bmMQD
k2Gf3oYnxUJYpoxaENGBznl8DKNYLgeg3KpvpJmmcscnuX5/+/7ClsOFlwFKTPD7DRgCirafmhOq
tveK5hx2bAeaxJCrJBwW8uivQ/JRmIB/EWAsjVDLxhZ2d30nucZgmTIrccflczM9TgtRPziJGnUY
VLvsbFTXGCxL5tUqk0yN4yPTM4ikFJh6J+advZh/vu3/LWvmSCTk8SrCx25M8wOl1XLwZL/shOMc
v2+HmcAfl1SN0tNjQsenrEO+GhHd99GMsoDrv+/qwDbkHGUAUPLAFl3AM6zWaWVFT4E7rP+HsyvZ
jlPXol/EWgIJIaZU476JE1ccT1i5SV16hGgE4uvfroz8FFPcVRMPPECl5qg5Zzc8XRNOX5hiO72E
yYzDPCX6thq7BLKXgD3L6SKZQJ/ZmSUwIiiHNZK+TWL+4pUUvFFeXVI8xrdPg/YhvsSQphkEjeJ9
B+fbK0SauMpI/uLn/Rqfa2GrtgmWxmvcdHBhB9xl435M+b1qKnggIVeR+itn2aclDnTCOo0l17ND
uwT8p9Nx0HrFE+rT93WldyAFXAFps2/n9Pr8alqaaSuY/QLvbgd2u1nkynzX9uJb4ISXXR6pFclB
xaFtOjomBW4DYIGwrJGsKKYV7s1SHFhhLDi0toG8nFO4l2Z1xMr4muPWEkHVfiWUFy6QNrmSDH03
99LF729d86Vi+toh5V4VxQvX6gYJ0t35OVjoiU2n7Pwm93o5oifO5CYbPzfjplCMb+pq5is3jIV5
tlmUdVXrho3S+W2gUAf/iUHd9jD5erusB9aprKrGA7MKTIBIVigsxfXYXaW6c15GzS+7V9gqZYw7
FNKSAoPUNj7Z+SFAtklaeSuraSHmbMPOqoSWHmwW8XnlDrvKc9xtln1JSHoddLUfOY1/Bwzgyha+
NBlWgA8KtPKTMgwCAxT01wpWm3s+V2vK4Uvr1oppHJeZARrI+c2myYlCkg97V7XqakzGV5K23rOL
t9z5iV9qygpxH+gWH6RQTLyGBtprZ6CB0SfptBVd6m20VnKfqHENx7/UmhXylIMXZcoYrc0GrCWT
vKe8gD1G/jJ5FHDf5rLcpM2tTBPdjyh4FElEJDlKxM5G55emDW1WJTHQGcAffL0fjLMJ57jZrGMK
F84nm1OJ+jgL+hMFFGUGEmWoX0AXOwXsDIUAtT3pGWQr29bCKrY9DgedQzoDbJBjMhB6k8JfEsYK
s+P3l21Zf5Erp06Aj8DcW4gzPCkPMs99jXPq/MJd2HNtf8NBAw/Z5kl6RBYuvmqGKo+KVPA9Slpr
StJL42NFeUY0kx3DRW0cBRjHIp0fm5GtmbstdcAK8thhDg3UlB6FafUmUwAmm6YootZf8ytZ2BJt
I1cGdSxKQY9Ooin2v9c53cQSBX2qQQ4IvvV+fVj3cV0aKyuy58A7JWp4ckxNp26w42ZfJa3Tl/OT
vfB1m1Bp0rKJUYRHBCtIxqskAlpybsJojp2QX5autymVLOcAkXJNbgFIvxt70B1PspQrq3WpA6cN
8cO1Ftcz2PQkBvTAEhwpVvbIBXEkLS8bHvv01krMckJaG1WB4WoM4JfhJAVZuWEuLFTb1VOUgTPh
MHCTSIDYcM8zZqAJHVDIe7m8U2sXnKVmTkP3YYiADQE4m9X5savqenOS94r9kNzWEzBblw2TFc/g
wI2JrPv6OEDaKxrq3ttp2N9sL/u6Fc+ka5AYM0N+VC1kpaAtVd7oblWQbmkBWee0cAlkpCmpj2aY
y+0UUPOF586aSOjS2FvRC8FhIb1cuid3MG97yl1Bsvb7NA5rqPzPD7W/KJReAde6PhHFsZ9jEbVI
0ty1nN3x2NXPcIEC5/T8JHzekb+olBzKww1ThXubdFhEkLTJdjjRkL4fL0I3+zS0Ipm5akR2zCG3
g2dquFY783VC6a0fropoLvXBimZH6j7vg7I8yjx+gNcD37TG/TcER/SiOKC246fhHfWdsJBHPFrk
z6o3VF0FhgQXiQthiKxIVtoTfpIE9bGKdbbNJOIsUDK+ErWqLrrg/UWpPEErZQIdqSOT8mqe2nj3
H6oaf97pf2dz/+JTFm7ZAjrDplup8MP3VKJAn0egjo3I+yUFFDNvq3oa5xco95YwoRr1VJpbqoK+
bXaZmw2Jt3OhT1T4V2MoGrgKJRmEg9qNBsBO/dRD0cyPPurnqJaT3O1uR1jovSU5iJORLCufNls3
9CrnRzaDR+sNpfOSE1UXby5wD668JbgOpldeYTS82FPgh32xg44dAL1R5Y1u863M52kIo6rtw3zf
t2HgrryoF9amTZYcsryDsL2sjxkkBjdZ6HrPKh9N1EsIJF0UwjZdcgDUtFNO7UI+duA7Q/3UiWqX
NQ8Y31XS++fbKRVWFPv9GHqJIfo4Cz/ejjQ+1CZbw+8sfdwKYFPXmks/d29hsf44gI+3qYG9W3l6
Ls3A6f8fjskiKBSBdrj7p9KgaB1HnCCXEUBf7fz4/3kkfbL6bYokDaRDKqLKJMpDA/eXLHwm6UT2
edk/qAR0rQHrbUtVqnfab6bIV3NyAwHIeePw9KmGN/sGMEkw6wqxc0u+pdp/6Uptbl1gnbbnf+TS
KFhHeQZzc4GFqI9TPcRRM03iykt1EmmSXsTa9qnNqowhpKKlM1RHBjhsG2oe5QRQ8YCuatssdcI6
0yfXTG2TBMOxpFXymFUIX2dO+a3ugstuhtQW/zeDmcpwbt3brCpf+B95vHp8PT8HC8s8tC4NcEKc
Qmm64ggepcEbVTOe7fMc6O4VYY2FS4ONgxNVmbhOKeVx0OV05yf1nQ9q+11Q5vkGwovVylpa6IcN
hhPA2gUywe0ZKYPn+PRMDZvLJLd9anNCPYgg1KA46mMX5HWk/Crf9N4qiWNhBdmEUNb2TGsIdRyZ
Fs2GQToMOOgT3/gibi5+vrWVBRoeR0TEw7GhIwVCYXosR9VtzLqK31IXTv//sJ/FFUu6EbIjRwNB
jVenDrzvYZViPTmsBJjp/FL9PO/0FylUFJ2Z3X6SxyJG6ZTHkGBITcVvUdNuQObqv4YTGX6fb2tp
OVlbE+RYB5K4qjpOrBV3DbB3ZIMr1hjsLvu+9c6IdeL7nlMNx9ZkUAhhLJ1+zXlDLyrA0MDalEgb
0jwWXX2cXHqXpnG5r2tIAHk45M///qUJt7YN5sk6h5BNfSyy+DfU5+aInywrL01FwPHk/1dUpglr
AtZVx1z49ZXvE3IDBm15df7nL0yvjYhzVdoVQ2yqo+zh7ueFut5NSbym+Hr6jZ+cvX8B4uIAFJIQ
Z6UgUCvKmrsqBb6yam94nr/Ixr/R8zdqLqsdUZsQalJdpXgGt8dMQMCjgclf3dFvl42TFdcdCYqQ
a0wzlKhfAlr8hkrBSoQtrCCb+5kJWpmpm6pj4HT6DzCUV517Bfrsmm7+UgtWDCOrgRJhm7XHquBy
SxRK2LrNtkFrfp4fnYWjzbYySKRqDW6z7ZHo7Al2xS/+2D+e3Akdn12iCuFDT/n/w0AIGdRt5qkj
DcCn8sKE4K3hX1YBoX+ZF7ierMZpHo6e63nfeRGaL3Ni1Nfzw7Mw/jYwboL9HAsTXx0zPWZbnvJD
GMAZhsfJGgxlIdBsXBywUpABwWlwdFLnGmfcW1l217h4PQzdcD378vdE+/+Az1rYNWya5zw3DTex
Xx2LIJ+e5oaEfqSysUk35wds6fvWOc1byeHUNqijDLsGxh6m2BSuI1a27KWvW7HMe6eZRZtI7BNO
vmNYp8UmlDNfowQuff/0/w93ADHVZE7ivD5KHDUePFgiX66qei593IplRcI2dtPe3GbwsoUQgQO/
nXSNRbu0UK3DuCFizlEIrI9zzYoNyRyyKcbyF5LuFyn9+dS2I+i7WhblzNRxKnp5Hc/FC3zCy5XU
7tLYWGdx4oqgk0rjOT+BjTCEEBd38lVfqoWv26A4vH4nMpNSHd2Q1/9A0D8sIzogsX7RmrdplyPs
RaDe0tbHtM5eBzgI3nVufhEpz6c2Cs5MtAsoJMaOAc28KBgKeRWCDH5ZuNoWBDFJ+sSkgToa1z+O
PbtV2RqAZuGq+xcAzoG5xGBCdawS+WNgze2pBN4R/SWQzTPUVlZWzlIzVsiSOgT/g1bqqGY/2fCU
fS/K/o1wGIuwQn/Rfr67bJbt8J0Hf9Jj6WVRFma/xwK50KjRY76Gg19apFYEixSZSidLxL6gbbcX
fk/2NINlxmW/3jqEvaodwsAEzRGpaHLXdmX1IFPmbi/7uhW+U6bI6A9+ecQtGsItmg81Kt55fxnQ
7i/G5VAERCvIIB8FbFCqh4qMvLtLp7D4ctHvtxmX8dwI3cg42Gcp1LS5TIcrpyT/nv/4wgq1IXAj
n/XUuca743XwDVIw+zjT11nR/sMDd9OM5LL3gA2Gy91SJrJxumOZBQWA6SDA5htpKtTIzvdjYYH+
hYhjAle5GjogBiJoRR/8RmZ5rSz56TUUbz3r2sDizueQe89+Da7a8bD6Ufn9DoC+K027lfFZasK6
O6RFF5IGi+gX9Cy3HAZ6rCi+IXG8gU7M2mXu0yFCN07//3B/gPtuXCfjxF4J8Csb7laHniLbfsH4
4+PWBhQLH8nPxrDXpsSgeApsQ3hlrSS7l365tfu0qNE3/TSPr0Pj/0xlViCBT9fAxEsftzafauoa
YNK88VWhoo0SRR/F5lJLyz+04w9j7g8wQUlmPb6mMSp6OiFykydqTT1q4afbBX81BSe+HBlfJ3fQ
W0HYkz/Na3qun+IiaGBX+iVclAW0HsfXtuu/9k17EA1MHSfiwclleKwLJOoSH6Dii9aPLaWMUluW
VJwXB5B5wRxKHWfuNqGTyZ+Xfd+KYdq4ENYCI/n1j5RGyuMuMpl+Pf/xT++3GCorenXr930wd9W2
B3L1Gxw3im0AH9CrXv17voGliT79/8MycubGNVxDv6dic7GZQ1TJIih+B78u+7wVvL3uPLcuK/x+
J7hpGi2fcpjDr+Snl9aRFbxDB1mgJlfVdhYuvGeSZiNj+H+LOKQ7A6Y79Qb6oCoI71/WGSueZ3dI
89lBe43L+r10vPZOcP/SkLMuEyADQk+8HqvtqIudCeX11F70hkFCzsrI1aJhYoRj7zYDBzwh6hc1
YmX1f75Aua2d7DpemUPnIHwdm4DeTnKEerVP6KZjMGs8P+yfKyng559uGB/WqEga6KU1VfCPRBrX
qa8YcQJVb8bOTcWzz2ReJJu870g9RrjN1AouMXWSVwPcpoOG5vupmilfO7KXOmyF+1wHJezRMJZa
hdtA0L2T7Im/pv+y9HUr3uFUrk1G3HLL4HSR7GBzkj9X7Tw95+1AnIvWMbfxARIAjcYNAWOBO0Wx
n/LC/z7lfL45P11LXbBC3kU1QWZxXW4TxTBJLGRROccvXsNWbjRLDViBUpUc5m46g6F2kPmPTV7o
LTM9WK5kWPMoWFpydp09d1HxnhyRHFqGCnW+S/D4b2gEnmIoN61bZqq6CxynabJtkbbl3GwSiRLH
ZjDM8ZtNAcSruHC67II8ARx4gB4Ne2WdaSDH26g5GDZwDyrJ4fyUfX4IcLsaz1zXTfOxEq8zmGCw
fK7Cr3USixVk+NLXrYiBqqz24I+dHGQ3TBEH5Bmpbna87KdbATMChag6nbeHOFZVsBvd8SRT4NJh
f/77px/5V0GAcrsYb8pOTp0XFL+IU4DXwYtREsiYpgTKLSisl6y8rn34lqyAIE9b2ifN2UnjHjBs
Sd3BP/CmfEkY9Ih0XT2jvNREDjffqlGv7AGLK9wK037M+oSlg/pZd8Pj1PgAF2bXTVJCG72+S4Ip
CmDEnYbPTR+sJMQ/P665XdD3PEJJ7kn1s+J4nOHCejWN1R1PxA3Yjc8nl2qq2ArZYWnarKM6NoSL
CQ5IP4kxd7yZHwRErQM3+wrr2JUmlpa1tQ2F/RQwH4FzCFLUk3tJxm1fZGsHwcLX7aI4EW0PQLjA
JSaLdYrtBT7imwBWWMMaDW6pBStyPKww0Y9Nfyi8akw3mUt1F5XesGbL8WmGH8yCU7sfT+1ApDQN
euc18WjwGIBpH8GoQ24r4/8LJES88WZ4hxsB3B5Il8HKZeEPN+qTCLJlUU46CiGre7mNzajT+FAx
Fj9B66XAtuNU/ck6Imtk62RbQ/y8rbYQeBjGn+OUOpmP0R7d3r0b+mZu36u0Nu4/o655HwUQWXnr
Ci91kkjWMKQCUgxM+4LCmL7S4nHyQq+otiVMBTRcc3RbVz9CkQA2tnO8OpPTtdCCZV8BHzI5hBFb
ODS/B7mgCLKTGlS/cYo2DVXkwLIdaeDU8Hgq1rC9S9uKtVa5Qzomax8bvKjv83TAqY/QS5HAglkw
RJpSoH3P75cLq8quHAlP6LJoPfGKzSWMvFmbyHeg/3j+6wtHv101mj1sWq2h4jUczKPbBDfYpB44
9VZ2qIVdw64SNTzJWM+K8TASczWXBb8Dr7vbQWHB7Fngr7SyNESn1j8ERsX7PoHAIzl41eBs5CyA
T5D++/kRWvq4FdU6cdMSP3U84HIc7lvdmmikdFzZ8xbG30bTdGnFRzX58SsywtN7aZzc+drp/kRf
yqFQYC7KynAbVlNBKWmA4URyIC7515QOBEL9VfWnpT5Ywy85M7zIU+dVaNrIZzL3hfjWQjsg+Lcx
LelWEvQLExFYj1NO89AR7RBct7/Is96dn92FOLbBIUnbytqBrNq7nPgNGX5B/GbbOPJKDDkY6unK
JWRp57Z2C9ZDNJXEIX89MXSzCSzsDppuQ1pvUoRzR5GiB7t5z+O19+lCt2zEiMnzHOKCTn4Q6FYs
QdUV49c5KJ9Fm++Halp7uy21c7qZfIi8UVHWQBF5OHTU/beT/N7nSKX47lMy1s9loi+78NogkoFo
Xjuxyg5JBjX/Ge6RTcbXkJcL68rGjOApO+kJVZLXMkStx2N5ERkmvp1fXwuxYQsqydznY+vX4Xub
0DuTZMfTpxs9fL3s86c+fRh/+AJUXQedoHei5JWXfTllvFv3wjufrajEJ1yTZVqE73Ej9izL2giu
E7/9SjzP6arnztLwW2E9loCNJ/noH+B3G3hHvACMfx24KNqunA4Lt2RbWllqNRG4uuMMqvnLxOnd
KcZLF45pmfOofXOVtGtNLcy2LZWspHFmGQzTwZs9aIXmMXwdswjqxn38NYSDun91ftqXumSNWWjG
VDQeHQ+lo7eyD+5FKZ9zZ3qqdXh9etIMnVoZvYXpsav1GSdCDIpNB6JAo65hrfofigVL/bD2xbgK
lTOVznQQQs+/A0dO/xA/HemdqDoInEwxrj2wnzoNpQHO8bLD0K7iZ6FBlh+WjO8BATsxgFxblNfp
Wo1i4cpjF/EVdGZ0Bmb7eyiGfR1MW1KED6IaoOx+USGQcruUf3J7qbWpp8Ok+puTysDcVi+n555L
AAMt18QGFk6tv2r6gtcuEFf0/XRqnTZ4uBj2UeHMw1Xdyqt8cN/p5LN9063lHhaOE7vUL9TIeD+M
5B08m0fP51s1caADq9tTx5LhIv8fjJ+1awKOCEClJuMhmZ1kGzPpbIC+WytvLi0AKw/AzBhPTLbh
AZIZANc7GzXIu6keH7PUW4n/P4TXT95kzNoAYhqbsB7K8OBOU3RaZKMc39wwedIZvfUSDFwub3s/
B5OnqvZerFYKBEt9s7IARQrVnqJBu51u9wUh246w28SX72xNpG5hv7E1l8cUvrHZWOqDzsKDzBXk
6UhwEUOZYuf4/+Oym8YgDQBnPhBBeHSSMUlhIReRaVpJ3i/8erv+77ZdEDjQyTz00IJHBcjrrjO4
c65cVheOl78AAIXjl4Rn+uCWNVRFSPUtKQC0xHl8/lhZmF278j82eLLLOukPair2qJw8nsqsXeW/
GBRCo/NtLI3QqW8fbizgn0tWsKA7EKaGu7Qg5Qty/+PKRXGpB1ZkgzbnQcO1EAe39e9nBwunNN5L
RZsfOPT3l/XAim8fzFJo1AzBgTplE2WwnIiAE/3n/McXdkBqBbbLuryWvtsdJqYOHvOPp2AWfoeL
ae//h2zl0jRYgQyLy7JOY969ZxN/9zg8lSmZ1jDfS+vUOtYFL4RntPIPsvRh1FwAZ/bWJE7y3Qud
aXN+oBY6YCvhuG42dRpX64NSKKOjxiM2XjyuXKuXPm49a4geVMh40h5IYV6J2+gNjaeLNDIpt3Vv
vG4UplJVexg1AcKySeSNHutfdRxf5GmNFk7R8SHGxmQmUH4n7SFoQV0b3FRGxeikGwZ204XDb4Wx
GDOPlqXfHug0JHs9yu6LT7ziskunLX3TjjUADZABPKRF75cRCOJq3hg4WR7PL56Fm41nhXBXEGqm
rG0PiDQo7k8/he9Emay3gtZXQR7cn+4bQym3lzVnBXXng5eZh7THmZZ9b+Lkye3QjE6uKyffVzJ/
cQb/rinWkOwLe4hnxXbMSUAIwwI7beNUNFem1LvYFzdzRb+5vVxJXS0FiRXlI6QASq04PWQQWt+w
GbyX1BPlZQvMFryRqGZIPw3ooeg6493qqlPuBjziplppYGGTsjVvVF66iaPc5gDAwcPgSr7TjWp2
lOkv52d9YXxs2ZsaCh9dItGAo7S8SdwEh0Uez9fnv74wyTbQDQCxZFKng+K0njqdFFHZTdvTgoKM
fBOhPH9zvqGFI9XWvCkVYLYs85vD6T3jBfpr6GcvvSpA4770WmnD3VhiKjoI7R64aG9KE9dRzbOn
Hvmxi/d0G/VmZMsAre7cgxhN/tSFSbarBVtzLF0aJSvEByaGkLOYHLIYShxsGLdepR6Gub7rA7KS
RVxaUFZcu3SeIWSRuocyBk05GsVcXgO/6vw8P9ELm6KNf8tQkWe89cihw24EN7onOUkdSdybQAfY
uo3/TvP+MYegSXS+wYUItCFxmSgE8QafHAbt05cQMlrztQxcV++hPS7XQPULgWJj48BO4TSdJu8H
kkx7XQR7qcYvp0rH1Hi3g6hezndmIZVhg+LEWEDef8DoDap8MVA7iyoa7GnQPZzyMjiNrwK+xnJb
GjjrfM/GECzuuPN+eKS59Ub+LZ/5DcNz4HxXPl1nnNp3UCZomVZ56Ry8vsaeEjs6uM5VE5P9+e9/
+vPxfWsdJ0mTpSPYJW8oRjh3nYf0W98Gzk4pr7lkc0cT1tnEOGlhwCrEN8Fd8UBozfE0jntoJEMS
cLgIvoaimPWcLAc9tJ4fFG/xwLq95/bZzqEo0p0fpoVpsDUYiSMJXOLbAu6JFYlRDprLIQpUeBGT
Hr/+FDAfboleFlI+EQnXFxdgtjtQG2l+lYyDo1aOqKUOWMsUFiweixmVt8wd6X0mmXz5D+aSnwYc
fv5pdX38+TpueJcJGIexGsLjDTP7oOrrXaxh/SIVvB0KBqff0FtLTi0sW/tSmuR+WHA9xa9Q4Wyz
u6Gp/CwyFDpGXxyDbX9l2pease6mMi6zGOQBCV/4QL4T+Pw+JH1F7xMo96/s9EtNeP8/dPlsEkzG
lL85CWu+ySEor5KEzFWUt/nKWfXpeYjZsWJcKIc3ys3Kt2yC/ryp4IFNOqj9Ke1+L1GfvyzOPSvO
DVFZy5gq3yCLepISrOptJsofw+xe2IJ9Dx0hTyIq1eRvZQ9lxBNbjXqCb2Y4Y5wP84XJsO+hgvmi
TwKdv7mZYMPtzAGM2wBfIOMdd7J5Wtl0FybEvo1CvDUs3Z7LW68y413SVNOOD0bcxbD33ilerzwK
lnpjxTzMuJou42H+5hFS31RDTnZ6bvV14vZrFitLPTk1/SHwndy4BXOd4k34p+QqOK+bXGuQmjX9
N2zbNYTHUk9Ou9qHZjxvDqZUz+WbyDNPY/vF9rhpiF/eNQTyRecnf2GLtC+lalYZmbwYrqKedm4M
H752nkgveUVz6lph7jEvzWOnDe4T07R9EyX5ABHDzilnd22zWvr9VphXmsZD4vQ4o8Ceo1HZt7iY
wpqgW9O5WNjl7UspbGNjGLvO1SOjQNMP4jnL5R0w0deyjH8wuEJF1EVm46LZsC+kBXMSd2q66tEr
e7HJuiR5AoBu7YmwsKDsi+gEQws2TmX1BqBwfw25qezeG9zvwm3+Of/zlxqwDvTamefR0VP15pL0
e1PNDpyBcK0Cjs5bqZx9epeGOJ8V3Z4WeRnXrHrLjHvVDhCvEk1/k5NvIwvuW2h4Red7stSOFeL9
WNVhU8vqDYzM6acyndjkRak35WS870gNjLuiSy+iQ6FTVqAL4iayBKPirUU6Q0c0d51jVuTO/nxf
lmbFOs87zwQUkO3qjTkjrA8maB0SUJ5D+OOcb2BpsKwwJ2agU8ha+hPgGEhr0Oa+zcBdKl3I2oTJ
NzXma6iSzyGuGCor3FWQe2QA/O+gKNjVZGhlsS/Kipr9KJMwgv1t8KsF9AQQNeCriyhX2gG59TJs
Mtq3j3vHH+p4ToZH44lhN/aaPrn+XLyeH8jPZ8qzSR2S+3mVJE71Np9s64KyzyIH74ho8N01A6Cl
Jk7b3IdDBW4zbRm08fDIB6g/GJ88kSRIrmshLvI3455N7ajmru1antdvUvbpF+lCJJwBKX5+hD7f
7r3Qin9Whk5fQoj10TNQBAL8dBhd2kbS5ZBOvayJ08h9GKEgy0lap6J6G0DQPaY5NI0cKFms1If+
PM3+KpxieKxgj0Uzj2WgyE8PNtByC8ZROHdRqMUsTCQmweRbn2ayoxuoFNTSi5r0JNqXV34CVMVJ
oTnd81bFY3CjZKqK8R6evMz/twpbBgQrYCVt+j3z4NXyRTWo1X0JnNZT+zDvxqcxh4sFtMidPPGv
NC535XyFdQxBAVSRCC2KbannUSkkvWroGUfSx5lev5R1D3nuX5DAUixd2TOWJtLalCrTOdOYhtWb
6eHV6vPO7KqBvpyfwtNq+GyMrQ0pc7TPdTrXBykgRuXlKIBuDO4JUdkQCFt34arB7VI4WftRDGXJ
PkQ98WAo/4bLSBAlSoM/pNZ82T/fWz1bEc5AJtOTeVf+SJLKQBSgcvajWzSwNzFzCIQ37341ckgu
SbVyz+bIMNOESUNyeVDaP5rUf481KKmbnrYPTk8A9z4/PwuTb9NfpA81PsNVcag8ke/GxvBoauha
jX3p66eh/BDAZA6gHDtU5WE02PuLUE7vTmvk6/nfvjAhwtqBSEkoH/goD6yGkUBFun9iUK//gTYu
250idhs0zPt1vq2lnlhbEdeecfpwrt4S6AYHcPjVlfnKM3CGVu6bC8vXpsJ42GnC2KX5gQm4ahCK
i2x8UnIJzeqSWmrCCvQs790sp3V4/8fJHa7ujyJL660TrF6al1qwop2VwgM8jFRvfmCGfQDu4jWQ
8bAnkGmwvWwirDAfAjB2Q+BB7oskvvY0HqwlD9uVjy+tKOtOATECF4mWpDl4BpJhhfJfCMTopigu
AAuaeW428zCm/WWxZ7NQVOFBIpd35IH7JCYvXg8N9Z1wHC1358dqYfO1AeWmakret0NzyBz3yQv9
UkaA08RRjax3qf0L7b49G1GeZEisOjEV9zLt5mcUA+FhGJBYr7w0FlaVLdOY9RDMKrxCHjy86Hdj
y+8LkiO5U7H38+O0ENzBqeEP2xR3QX0FDaE4JMSpRTQO3FPbXMVrObal75/+/+H7nmrneJyy4qCG
Ins2CmIam7ztAJk6//uXBsgK7FjD5KxhYX3gPSlv+Ah9z6rDo6XElni+haUe2IHdpKnbkzSE4ZmT
3YEL7PygtaYrZ93S162Y7pLCqVp6uoEENIYIbd/HfeT507gSB0vft8Jayoz4GqSgg2Ahno8Ksgvt
xkzVRcU4QCys3H9Qeh3oSm71Ro36xQkNI+GUK7fUhRi2FRnjMjGwqFLy0DWTuk5850Y4k9y5M33k
Ir06P70LC8jG1AvmFCMgZPVBjaL6OqRz8YUxAOC1Fr/Pt7AwBTawnmluZJEmNeo8SuxYXjaPeizU
yu//PDPk2ch6MTTIzLole8j8NHMiL+lFeIv/zTWIakXqdHvXLdpix/2xHX94tC/IGkZxaX5OHf4Q
2ywcBUuaSb4lFRLOvRfuZTrpbQ9o3gauxuSy68Ff8Puuays95+yBhF75g7T8Rqi5+d3CyuOy08gW
bYy5DE0bkvTAkF0JIWDTTdM9ZVV8kRwbosSK8qEK+4z6moGHMg5sB6H5UGykaNdKTEuL2Ipyk3BA
TvpAvmUO3tMo7JsNFMSdmznO1sxCFibb5t9lReLE86zSQwdjup3SY4JtinQP0NF/rkEW2V8ULDYR
rxNjPBBJ00PCu/pWUZ/chjVutue/vjBONg/PqDxz6pHTB1YG9EkA/r4XBBX3qC7rX+ebWLhH2d7G
nQtDWjlp+TZCXuhJBZ66IWOjrmXcyXeHFN/8lpGVdbsQ+/6pmx8CUHjgfIpch/eekHenS6Fq5N1g
lLNJ8P6OJmf4ChSovHBqrHAf86mIa+lmB5UH0lwr5CbHn3kYh8UKqvp0ZnzyYLZpI15S+1UHs55D
EUItMvsiA/9etrW+hjDNj7YwQHj79wFfXdILG7PtfMxY0be9n7BDJfr8+s/1UBTzmkLcUsBYMW/m
vKiCkMg3GTRuHQF+f3RHNV+FrvDuPTasHJJLS9oKfa7iCbL+cf3W+ZA13DVp0u6cqpoOsarFGqV7
oRGbKtI53oBllfuHrpJVt2Hp/0j7st64caDbXyRA1EJJr73ajjuxs7TbeREmyUQLRVLURkm//jvK
dy/gYczWRd+HAQYOIDaXKharTp3TEgjJjeiD3vuVE/C767Zj2RCzZ4RFUSrRNRcCSpe3O1XV5FjO
s7+7/nWLZZrtIl6iOBZrkmdgecRDX8TDE1X1WaNa8FrEpD2RuVjj3LFsvtkzktHIV2k55A9uQfU+
bpL61DrN/OSNabl0dcTfrs/JtmKGB8ggUweQSivPKDiKeJ+5FJK/VHZptrJoFps0e0QyDm+Z9wk5
p050CAboJPDYPVLRnGQpjrEHNxPiDyUUsm+bkRHQKzIo0Yazf5ZzgLR6ECPZ/TwDs9LdeMiMeH4i
ihUj8FbneBrdC65JME4mcTJ5K07ZZiuG3WcsBj98EIZnNMBwvZPzBPGXqUvUuId86LSGPLYNY9i9
xysw4aVlfU5dp9tOpFKHeAg++z1Q2td3wnKGzS4RFkIKUTLYy4TG5gcqGMpcQzR+SV1oHUCYY43s
0jbOcru9ucUk9MbGuqnq/8VI9FS+gkFwvhNgjdxoxl5vm83iFd6MEldOE3pVDDB+zNhPXsLBaIir
/O6LxtuW/RqMwWIvf/WOlJGeReWRM8/od8jfIshITgzWwSuU7Fz/AzpiPleRXLkyLafA5JCkpJrz
OkyQrU/HcFsGLtqoWfQLDHu/ry+bxcGYosqSjcC5BoCLtl6fPFLQiH3JQ+Ws5YFsv9+wdt5D6hGy
Q/WlLfLs5BXBeC/qhn8q4HVWHIptCMPe29BJGzkxep6cln2nQ0aP3IHG+2YUJb2/vkq2I2zYPIhB
+mnKR3HJJkpfktINvsoG7IlUM/3DhwtdeezZTpdh9GmzgLVB2HWWJPteAPUIhsDNBId2KJr81xIm
xSI+dSkALdcnZtl+E9qnCkhu+CHyzF4YJtXOA1qcP4Ccgd9WdfZMdJ+OZOuiE1VcKLIg0wfoctXl
VhUhZy+3zcCweyCHplolFT3TKam2aeaE6Nika4VM2/osB+KNV+EkkQ0aAIqHNsSVW4yQC64KgLyu
/3bLsTKxfS6XcZ+5vL7IQnsfi9jlnyqPumACnpqNGMXz9WH+IGHeCbxNSB8VYNlB+bq+uIn4WaT6
SY/8XjM0Qi0N1a6a/tEVQx+fdI8KYJA4ycEws9omZZul4QMgBJb1esaLaXLH6VAU9SMN1fCAxMYh
urkg7BluAMQ5qNLmdfEwUfGa9u09tD1uotGnnonyC+NoLiSkNi6lH/we+qIDNc9qYcF2xAybD1rh
TKWI5bnP2ghSnXyC8ZFRBL+u777l+yayrx24DyY6dJBp9IAeIKo4HSPSX277uHG3T1CPrZogrs5B
7qafimbmpzGmX2/7uGHaINSdqKROffmDjAFNktj4QbyGC7bcG2ZnCYXybTuqXFxU5+O2cHLhb9Jc
Qy6s8BK5YuE20zPbSsAhmgVRzNlZk0bQcE9rlEIe0RLXRHfghADDGLpl3LAtN23LmzraQE3BSffA
yrXlY9a0wv08VHnufNGgh1oL+pcFfMcfmH0oqFoDtujU4hL7LPWPVImwObRp3bW7sfeSR6dXICF0
KaK06ztpQdSARu+/fjSDSgTnFXwA9GjnjZtH9MWBpngFeqxg2vtxf/mTRFFBVx45FfQx7do18hbb
RhueIU/RiOhmeX2JwHt8rKYoOAiWbiCevhJI2yzMiA5UFY5k5J68xLkHknvgGb66NSdrcD3b7zcc
RDiHjUB6TlxA8FV/lIOoXiWaoVQDKp3r22Px0CYg0BNhN4V+z89gEfX2Hqk+czVPe9bBg46sXHs0
L07hnWNnIgMhDhYjms3Vhc4he5ALXbNHIpTmnfbSF0G/b3m6zcUam47llJutKoEaWAKp0foM84t2
tAKUizMVb90BUKS5Tu5ED46u6ytoOQJ/IQYV+gmiUHK0xQjn4CEL8XPOCAput31+ORpvwpCc6l4C
AS4vfhj5kNWZnFOAtqKV82s5YCYyEJqmiHPGWFxS7Xf+FhyVCX2eAW+BKim61dbs0LZGhg9IkRwN
RNx7514v6rIZgKHoq6Qrk7B93bDyIPRYxSQEkHWJSE1jKs6HKPE5X3lm2L5vGDkDEj6rgJG/6Dj5
pYgsgTxkn69vr83+DAv3xkZ58+iTc49n/gNo6tr+M05v7j+kAYnb81yAku36UO9Pg5jgv6Aq2lCl
IIDtIzZ+cJfq5LZOh24NyPz+VIhJ6+yWY1jlxAXWo6Hhh7TrGcyh8If6day8tH0eJdBSN1kFMTGA
tEJPlxjLGo4xTT8BoCnOiJ77lQP1p0v6b3cFqZv/Gl2vWSEE9CYeOfO6T9xB3v0OOjWJ/ylH53/w
uxd0DOfjyNupf+l1Rv3wzvOC9gfFCjjJtu/4VP1O02ici22sEhZ88xKCm5aWeT7tHcfT8pmiIDWK
fa+GtCfYj6mQX/jY6/qrTzI06W6K2a+bBw+8l9HKxGxHwHAm4OhpgqlHxlL52tu3NcnOxOXZSkeM
7evL39+4qoKByLLqFDkDweQfQdBU0Qte4zNZiTjffyKTxPAiOprYAOGO5LElQN3pABlLneSfYihR
bZQEpTOb47ulLbhz15R5bFMyXEuLrEVOnVJdZKLUp1S14WkCj+HuukW+732JqfSapS3zgzT0zlPs
l8FHSlOd3UG+hfiQDxdqZVtsoxguZnZ0i1d4Fp2RTXIOGdHuHgdzuM/KSq+4FssQJqwPYioxQDm0
Pg0Uz+RB5P9yDYJbhLVrZdD3b3RiIvrcBKDfgE9I9YSlv4nn3r20cZodvED392no1A9dBIXj6/ti
2XWT2zrMXZDOugiSyYhK9B3UECP6pWxVPe5vG8DwL27oZgwUmzUohtHJsGG8y786kiuxMgGLpcTL
Pr2xRMgntBosbXCPKe22bAg+FG407AMadHdeIXHP1B/qCTrUc+fdJLIJaNSymG/GRJ9xKsgYkTO4
oGUMEkMx/ri+WrbTZdh96HMQIvp4QShwlrzGTjxuhSflZlba/3V9CNuOm3ZeofmiFYiDPJfE5W/p
x7R/ViC1XLtSbAMYMUQq6hKUFZmHvoLJS9E63+JmcHhertQKbd83jBxckf7QjaK+IJYfvF1EopB/
cfz0xgIeMWF9NGUAe8lh/t/oYcpjetDVakXVssUmpo+WWkS8DhGHSq3z3Qjq5E3C5rzZg2g5Wwka
LE9RYiL6mPJBJcOa9gQdYRfCzih7FB4uQub7/RFCdGIXpM24gUypfJ4IeRHTqm64xSJNtN9Meed2
UKS4aEXY11Qk/LQkeXG7PAlwOm10GiZbSNmAT1sL9DXddKxNCKBmPAUHlaRn2aHat2dBQdi+GZv4
eP37lpDP5Ovuy8SLqC4iyDP6L5l2f8vEDw5cyMcISdOVDILtbBjmD47+xO0KeGPwB2dbNGUkW69L
6oc6C9bm8T7bHCUm827muu3IcjWdmQuxacXpLiWehiYYDgArIrKZPO9f7foPPrQouwpPSZGCser6
Klps12ToLQAmhrhgiwxJFolwW/gVcfa5Qin7xgEM5wBWkDmBqAYcaAxA5QaHv4SLcPla05zNsEyo
IJR9UezRON3+1Lu7amla5AnaLhIn/ABZqHkzuHL6okn6utB2/j+kfi1nw8QReloNw4Bmkss0OfyT
KwdZbuo+DiKwAqr8xrDZBBLi6Uf6pEQSvWct+nGpyu7LpB5XCn2W7TdBhFz2vIagensCHVcAzmQO
7bUNZIDDFft5P/dCTBihohkwg6JvTxLFyg2r6qeMuOmuL8WrBPftQc+h3tX92ovWNp3l72/iANdz
VdpxHLZEKPGpifP6Zwm8yv66rdgmYzgDIC7b0u299rQwdgZBkd9pr78sFdhFg2Jqofg81mtpJNvp
8v47lSLOnVQGuJWmWLqf+hborrjm7gfut2utjbbVMuKCchQ+oj9AibywJtVmdvt7CLjPv6+vlu3r
huF3yOBlC8PxxXXAHtf2qXPnk2ntt1u8v4kbRMZFMvTWtCewRZRb4EV+LZycmdddkmy1UGbZAxM1
OLF2BtxuANOQCOUO2Ld645XIoDsMrTA3rdJf0MEU4glOCf9b1G1/6Cs0sC6u6raPG6G+GlTDgs7j
H3u/+BVM6IJR/RpC22IMJkgQj3kFleFoemyjDio5DW3vMs1/yixDuaQChjYRo3c3LKHF9cnYBjRs
2wtijFRPSEbq+PM8MLVpFbpi4ynJtzWIbNFKNOzCee31bRvOMPYeMMscd7W8UK/4Ncl2I8FXT/F5
PJ4eUofvmnENyW15X5qAQQ4mNhUlhH9corI0AcIaPBgLuKPPvZd1CJQlDDS5pslUUR75cI4BREjB
3MkQjslg4yTxq6rBZKi9JD54YIDzsngNSmpxAqHhBKSTFCLtuub0x132Gi90lDUP10+EZd1M+CCw
HF3tVaI9oTsm2RQjiBinNjqkWa03pBO7cpWlzXIYTAThopSoODIZj1MDVJSs9LNq81+urH6mY/dF
4GRUwVrrjG2sZbZv7jDVyWYoQniEcpaPYTrqbcPjc0C9owzKT3ruUKxFpfy2JTQ8hOsjFa5A/n3i
ddrvIVX2bxuC387tlbrrEhdlq9t01Skx2af7vhmngnN4OnfhcIv49FAP7ZpsrG3VDO+QsiFq0a06
PaqgD3EWQIuzpB4Wg5WpT0EEGkDSbY3d0HKsA8M5FFNcL3xkuH2Wi0H1YqdVv8bvavu4cfPLshMA
fICUY2JeekQ/77DJc5R3ru/4srPvpJcD49IHTRpIxVOKuKKI1J7QTG07UA3AnXUt3/BSk/NtA5mm
HzROphPdntw2TrYQcTv831u6cMvP18ewXNAmlhCsCDFr1bJUApRwlIlhRxNHbGqvK3a3DbEcuDfm
mJJUN93gNCcua1pts0YvOX/0/Kspm1fa8f7Uo9/ZFJN6emoUWWhlmxOEAr3+4Mpc8AeuZ4J33tiC
a+IbGupL1K1p4YD/fJO1WVD+dFXmdmfQJKcq3bkg0Gn2XE6Rsy3TEVn92+ZveAjqsHDKA80/6qmr
9wpkE5kv6v2trBPExBoC0YySjZMAaY6HKBpbwf71rxhD/e3677ec97+Qhi4EaLCC4uLkvgu9sPRn
n7vu12HG63qs637lIWXxP77hEVKXtboDA8HFjYfLiPztNplHVmxZTdP6sNTsQDwWt9sqr+f6cH1q
FkdhMgmC3QhbzhBhQ16lfYinNJ03CMnUWm7A9rQ2qQQZlOiFw/BAWABckBS/5CX9AKIx79RrPSF1
jLd2NIWfISs33kUgploJ9WwTM1wHSyrl9N3AP8bIvWwCggAT/Awrxmb5uIk91LTKkqr2xQX1wuS5
C9LY2YR+gczfTbtiQg9DVWdd7jNxGSoR7gqWy7uYQaX4+tctQZxJK9g4AXMFGEMvmZD91qnnDCnD
+Ndyzy1porxJtn9CBBm4N8ZwJt81zYiXNH4jLlCTK7aeBtiqioALv21Ci2t/419V54XlzLPkMY6S
X5AI/Q3t0OlnCn7JXSDm6ljG6DSa2jk75XAUK9ZqOwPL398MitbbcHQ7yi5DkTbfZdR03UbmoX93
fU6Wa+kvAuwk1gHw2vlHnVdfl2hRAkP76GReuOKUbb/fCBHiqhHxkBY4Yy0aTMCUT34A27LWkWX7
+UaI4EGXlqROn39ETfUb+BjqvazL7h4igvHltgUyDDzStItTCQYqxyd+8aIC9P39mNw2Gx/Tvk2D
p5uGMTGIU6GFAGMPHlYDazcAgjU9Mu9QcSSC1b+vj2HZCpNgkEepE+duzy6zn7IHHZP0ns4u2vVv
+7zxGuAdz+IoErhXmBskYNUVRfWNQiPhNpZVYuIRudPyikCL7SMAGvGekyLdJ3hNX//1Fm9lwhBb
EaYSFQb1sGTMsiI9aZolhwCZ2iOS908dek22yz8JdWvG3gQZArSuE1lE/IJWjHJTOHW1AZYF6WBa
rYXQFvv4C1UYTink7eE92kXfnjhl8y9Sy+GWonf4xlNlGHgkA9xQiPwuQ6PD7FvsDuDi3PIqzKLn
61tjm4Rh5G1csbED4dwlXR5MXt+cELXwE3pybqI2p+RPVPHGyUoOMdG6I+yCnHW7K2Yp0y36yMof
cZS3l0XwStwWL5hAQgaGNtmNI7+AgsPfajJj57M6pitpNMtSmQBCcBZGkAml1cUdVZxtpgytXXVU
OdtGOvzf69thcSMmajCiGRQkxbSw4WSfAUedjz4sf+W6oO+/+UyYYKG6vsvBLXZhHf3MGFofJ1SE
7wVupjry5Yq3tU1hWb63+63GnmYc3GhjOfxiQbqJVlsJbDuwDPnm0zWiwazS4D0dKVhwAOuV9246
AdGLuODGM2QE8JC8pV0b5fAbNQEhqQpbOmzZxNfYp2xTMCzaZbJicxBVwFKG7T70Gv+1ntFhM9ZK
rNyqtg0wTDpgPOcQzME55eO3hg3htscz8Xj9gNrKlCY7YDGDvlg0GSqFcNgxhYgnwM2bbm7UcaTc
28/LGyEIdkMPLZcuxPnK+Y2vcNfED86B8AlBmfQy+GG3y0kaoTep5ZHYAI/Fb1o/1wQRerjJa9Gl
7MIirb6wHC3hW8HyVWb2+F0zdE3goDM34DpshLyQ1vnZLhxRi3Ddkpla3odyLtgm9+vb4LXAzv7X
ZsAWEYsyd6uLDoi/m3Wv6QYKis0GyO56xTO+f+LcxDD5lgD1Bk15QFd8JEY3ntdVL1Fdy2l3/dC9
bzSuySco3aCPfCqXp0fTIeEvm/pOxiG5gxiEXnvm2gYxLH+KtGhnHuQf3R769akHFr3UdaFeHog1
UmXbEIbxy9id0REMB+wN6Barwuix64LpSOZVlWDbThi2XxYlLXxUcy8VMhFHgUd5W7RrWEHbx41w
PaNOEHQ9cihFL15jHelPCYMC3/U9tnzcxO9JMDklvi/gGJ3yDtLbcheqqN9f/7hl4f+C7rGIl6mP
h0Y4IkPBvGpX1mxfgiRy5YS+H+G6JlyPx32MPDO6JBYp4KCAVOCSWJJjek47dT+F/d2ifwq3PK08
CN6/y12Too+HAL4go4pbVsT/6rlhm7p2sx0aXaDkFDYrrtCS+nFNFF9KGGPgNIHlIWToRwAqYymC
TQEM01ll8nFmiB1QAwGkt3mMOpYdbtuw5ZS8uekl9ou0GOTSdmrY6pK458oty3g7BGjhX1nD9wtH
bmxYPK9pV6jK55cWWLs/5uhXQ/tA/Fhtmjx4UuVY3t02H8PyM2fyiw7/fWwTMGy3Y6R3Oqnpj5Jl
3o3YMjc2jF/S5P/Y59IkEHXl53GpEqWzU52cpOX/hE4ExKIcnE2ucvesk/YmKTEKXcf/blfo5BUZ
kF+9RAFJ0UHax7TZ4REZfL6+fBbnYCL/3M4JYcBgo2dlIe9ntFm/BqEf/nP96xbjNZF/rZPNUmdI
pi31cVXnUBqMf3WNnoDiLn6W7c+pYL8qVaz1c9tmYzzmde8DD+EgXuEguo82NaN1egDdpjOuHGzb
AMadLwG0C8ANwy9x14yPkCJAWTdXXVTvri+Y7fuLm31jnb4cUJoMkI2oXUWPYVaou8irVpJyFqs0
AX0Q/5AhnWsUc9KRHNG10ZI9wC4+KLPaNtpw3ha7RK0iMi3RWGQ4gaT2ahano0D2vPrlLUjPYprT
4wATcqcXKMop6BHQtYvINjnDDwQ+oQJSa+xjhnKr0wPYN3nsOxdoeZQHT2tC0tOIh6xbb1EzI12w
cgFadswkP5Jtm1S91Ml9mo/6cwxU/CNR3Y+bjoMJXJgYWDB14if3nIz0mTHP/z0OKAVc/7ptyQyv
xlyVq56qCpyqYTLcT6x2DkE0MiQRJkkewej17IOI7raFigxPJuYCjagogV4EJ8Mlnhn3N5NMqpue
4K6JUiz6pIEmqMM+TnMwvQJICrkTWuQ82dbZ3H4kUdd2KzOx3d0mMJFHQdElfpSdWonrTSdoHF+4
0KdYhRtZjv9Mc1/tikF8IB37TACdur5flqNmIhV1m5d9o0LkrKooVPts7pPqTjlCRV+vD2CxWBOs
yMCm4zrEzU4uUIN7PX9dZuVR9UN3kCLig7on4jZ6TtcELlYZheo3F/zilRCf4sqjT0N6Y7+CS5cl
fONHJxQIBkiMV5emmepXFUducHRdt2x311dq8cd/15Ndk9swHgSfBr+DGMaELKuIqif0orr3OJZr
ca/1kBkOzXVA194kubhwMIVtc7R6lGL8jZQfPxQiKU4VtAbbSu+StBj/ifDOvT4zSxrCNTkPST8F
NOw9XHGK/G6A+QvCr+nSF5k1QIMB0MK2CzqLRPKBl+xXrSHrdX1o2/k2PERRpzjRYVZdcnBn7NMx
yp8AaZfH61+3xPUmoDEmVKeJU4KZH/l+6OFkFeijlDqCb/Fc53W/El9bJmFCGlORglSGLO8VntRo
D1wqbH11WyLWNdGMaZ4qB0EHv9BeMOTdk+goNaErv91i/yYHIggLWIAIB2F7np7+ZJ+WeI3n2S8o
dGx6WvFNFeb+ynbbTriJcIQauJgbWYmLwAiykz91nDebFAiIYWjrPXA5Oycbv82j86p997aQNDQ8
gygKUYJHDNosWfiomPxQ+tJ5ica62s1uftfIRh/yDnTEQULclQvj3aPnU3fxIm+8UT0xEPH5ynvV
E73Pg+JzT+hTpbytHrqVFqF373IMYUwrqbsoj1MmwPTHH7nUH5EO/TAHyanQ6gRgzcot++7pxjBG
TKemhM5d7cznVnryA4jG4mPZFWtNzLZJGC6vrlPNM4EmZjzpD3E2uvtSjc+L8GSeAiZXhN3zdV/w
rvvGNIzIJ22aAYyIwXyGsE25gV4POaZDP28dLejT9SFsK2U4M8mZBh1ON5+DYpifQHvh3NeO3/+6
/vX3JxCa6dokdFiNquV8bsIswcFt031fDurQT95aavD9CYRmslYloF2fpglbPaDx3qNVceBhqG/x
xn5opmqhIgIh8cqdzxBD+6wagMv6ACxFWv/yZ76CvbQt0mKOb80OUj5E1P18TpOM7EVKNcTEo24R
5b2pLxLTMCw7HntgRaQjz+MUdqeyUMg2a7YSn9t2YPn7m9+vuR4mBzhItMW2eiOD/rnImvvrB+h9
UwvNdmtkF0ng6iJ+7TrxmVGkSj3vu04WaNz8GzROK27JtgWGRYOjN4qdnsWv4Nv/RJLpUxTq57ld
ZYB+37OGZpO1wlsvznwneo0Gul9U0GtAeONOHFHBWjmptpUyDDno8iHICzc7z373Bey2NfiNq6HY
z72zyfp5ZRTLRMwkbb/IkoFMKzsHoFXbLDNpw+EZTdCfxJCsnCfLTMxcbcalAkYYY/hT8HsZAn4D
jeLh/SIXvy7vazm2ZsY2ItyNFa7z47iJ5N4Xh+sn9t3gxA/NvCwAALTNktB/1VEBlPZXD3r3y4GV
2O1h/lrH8hZGEAxk2LRqi7AMGfVfU013kCh4WjcH2y4bFh2HQUxFjzmAg30nNBpd2nbjjeHOxzDX
l8k2hHFDg1iSovkv8V5nBrHM4nkKmw3BK5j4l+sDWEw6Nkx6jGRV+GmVfqNjcl8jsiDx9IBszm2O
yUy1MgfAJayS92eJ8PsXWfhwoKcSmuQVXUP52c6oYdR9pUsmdOa/Fsz7NEkgmp0Qsef1FXo36wnm
nuXvb/y25/o1ByPR+FriUZugHgVK+iMeVfcldK7z5El1Ysub6Ba4JUZb7OXNaLouxyFXAX/16iEP
Hjzhd+JLmZRkjUTacqLMxmrhyCFPkrx5dURdeMW29MpxPnIVNHWJpDfREiQHvZuW/962fMvveDMh
8PtlbaWm5lUn6baCX28caN3zaTMWww5IsP3Q4++rR8HiV8w2alrWTQhxgvo1gSNZdorhpMlpRKv2
cBCIPcskvrs+M9tQhvlnpKfgHInrV4nZLLPD+RZ62CUjO4yEb0lGd9dHsrh6M/cKFUW9KI/Wr5rq
58mLDuA5OfhgAuXBj7zwtreNYriC1l0EmJVbvyK3dt/gVM91cQjq+BR1Lui41ipytmUzovUEaN9S
QV3sFTI0m2WoCWvFhnTbJc19VfSH1Ll13Qy/INE+r4HHlq/JLHd59s2rmnvA6pB6+VlO+coxsPgH
M1UJVLfbpUklX1PwlmtPHtMp2AyV3HWp3izzieEzSszv+i5Zls/MVmo1BiRsuHxtO1Ai+GKHZNtW
w4bchRn6/ydWMjOUfTx4EUHEdBaud5cBQrJQ0TT5sEOr3751bqqS+KGZp6xQuAgqz08uoOjr/skL
1HnAERQItbJiFo9n5iZbpGxbaIOWrwzXdOsGD5kjnjoyfEz4WvxtuUXNBGWvI6coBpK/pl5TbOJc
HlsvOUMLbmUKf+CYf2UosUb+f72oi88WxGmdixfMQPdsBi8DSdi2A4yhl7tGeNmotv48S/oZrqIW
H7gnygS9iR7pnWRDpQpVdQdxwL46lU6b6kuQT7y7HyUd1sp1FkMwYdypB7iWX3jZi0ApHK393h9L
SLJq39fNDP4affDFz7xf6yqz7KvJJcvnjtKsFdVBkgQsnWDA68Nyn6JrbciS4bbb3ySVndKEE5Q4
sxdglO9UIHY0eFC12OVttgFn+tfSRVqdrDwbLHGMKSDPWZJntCudrzRz4UCElprvqnpwb3SIJsI7
DrwGLMyJc1YM1Vu49CXsnuZu7+lu23vx4bqPsszDVPIRSe+3TiS8C03qoEYWjoS4SeaRrOl1WS5E
M6stk0aVJA9dEFIWKeRxA2ecdLMJxrEEm1nYULHhvtepZDtGGVcrGQjbtIzrBLmHrG6mZLywKvPD
x6CkhH8d3Hlubwv+zKS2CgHVFPlQX7y8lv/0uNq/Z8MYfLtpV8xcNh0atMtXYXuRtaiy3Zwr0h77
rgzXqFksu2KmszXSYlEC6fWLAy3umZAtocE+hZMNufdB0GHldFmcrZnXngM/n6NmaC5+Kor+H0+D
gug59mOXfe9GIIO/XF8u22yW4d8Erl6cpQnYjCGI4MsPSwCBXPMWLE0flghivTfW4jXNDDbP44HP
UA66LCa53OeLWRbt8JEDO526BM367AAW+5VoxRI+mAVuJkg00Rgksl7a/eB+dFji41YF+4VEKcu+
Bd60wmVnsRaz2p2A/CNNtV9ckqpNvraa518lneXn67tjcf5md36dZTOFn8kvDtZtx8Z6PtQJufNY
MO/auV4rYtnOmmHyCvCGYuIsv4ietjMoFNCm+zCgC4SB9q/LwxUsh2UYszV/zMgcuKSJX1iUnPqy
OuRR9KpzdX99sSxb8Vc/vnSRc8xV/FK23ti+4k6r8k0HDjjn6foAlt0wRX16CRWn3iuil6luT1mE
Ck+S3Y1zsCnpWmOq5eCaWj7RLEE8Vgv6QmguD+CrdDepAhtXgMjaw9W163qknVXN14SKbItm2D/k
BGbaO2n4Mgyd/pinvH+p6LhK9GTb8mXYN+5FxmUQDA0YK6Ks1c0xaN2IfEjI0M77nI5sje7RNgsj
cMw86EK5cqFvZuOz1yq9lEn1SnBk23bjxQji8zmUJWSbM8R2y0bIpr8MQfTQpMlKytk2hPFa7L3R
SQKXdS8pL5wX4sks9Q+jLKcQTFV4Brn6iSWus7Zcll0x29PApx17rI3zPQC8+UZr8RMNWZChxP9c
txSLuyfLbfNm20kleheUtM65rMSHXJNthd/Oin7bs35POD+m4qR4d1tAYXarVbLKyhp6jQc8EHt5
yGQmxH4I9ZisXJK27TH8o2y9kAaDW+5ZM8RPaeqJbZoW5EF1jB8yEfi/ry+bZZy/mAto4oFcDkJn
rK2+tkqCcdeTD+moTvOI/onrg1hsxV9cz5u98YqqzLxc5wAr4BWn0L20Xd9428eNjaeQ94VgCC33
8TB9K3rkCiqvW0vd2JZn+fubXz6SSalmhJUDl7trESy4QfZpKWm4if962+IY7tCHvLwvw6J6wYVL
/yl1kb90iwLdiiuxLc/y9zczwOXkzPHUs5eoR+/6QVTgjQVxn5+t3eS2JTIcYe+QOinakr3ILntR
Y/6Llu7Rn4MHfzUTZHEeJsEAGLVkGfi0fGGgjD0FMwj8dkyEwbQZCqLWGO5sEzE84oDqcDeNtDoU
Mn/2cvcJ2kB7RsaHeMjWHLttNwyz5vMoCBpHqkPNfL1Bp6vezL5bruy1ZZ1MSoERIgJBKdLqMGZN
+CNEQN/vNdHB1wCyvGtqCZYpmLwC6I0uKUeO9DCjeLUlshiPsx6H5+vWYHkcmLwC4CyYJBTHq0Pq
4d0pABo85iKA9PWYFbtItBMSpjq8zS+ZjAKRygQ4HmR1mJrySwinupekDY7XZ2JbJ8OuXSh3qzCs
sU5l8CmfarodBfAyt33csOquV1khR4ad1sq77yfcQRT0jLedI7NdWoS9GsMJ0bKK5nFLhoAfXNB0
H6cwW+MwtBib2R6NrkZa+1NUHbK8ie6B0PKPbdW5d+i7qSECVN9o1GaPdMJitB46MUOyeO79BxLN
TnwXhD3dZkGav7YQFA1+XN8T25S8/3paUg++hlhZdWj7WH8f0PvwUSShdrZxNXvPc+Yka6rwFiP5
g0l849Ojopr72WvLQ9Po8tR4/HNBq32qgvzo1KAGj6K13un3wWd++Ofvb4ZCJaaRycCjs4cXdIm8
K4EjyYAAC2fnCF927El/UIO+G+I1qLhldmYXdcMrHgSkKQ/RXN65WXbAJZxvaNp+QsR9nMtoLfn7
P5xd2XLburL9IlSBA0DylZRkybYc24ljJS+sOAMJguA8gV9/l3JevBFTvKXzsOuU9y5CGLrR6F69
1tJARlhS8WSwdV1lZzDH57zvpkh7Tho54BzjINHcxR1fg6kuDXX++7tlZD3hHXESHEPZ/8aVL0NI
HN3FXrwH45AVemn35fIhXBrofDjfDcSn0XKmTsoduIc/Q236d2aRUzvYN46GSq/TZH8uj7PwajSx
egQdaGWAVDiQ8LMMC2f+Og75oWLD3i+HF3QYPHWC7S6PteBJTdBe3Iy51zSe3HVOEJ95vbOs3ea5
XQzb6wYwQpgS6n82Nod/BW141DXyWy/FlfthOIUcfIpFQspsh9LcEb36IuwD9dApBxpqUoRMyJVM
wdIiGdGLGLqMTj5BLWmULolAz5wdSysb18jblw6WEbl4tO6qsaUoj5bxzcxaiRt62JbTfJh9Ce42
cRUnjuOamL0BF1ovphEDNY74xp1h/tb6LFhrUvt4nVwTrwc5LAIaNTvbdbztrdC30YkQatFP6VWn
1TUhe8QpEIHB0HZkzPSGg0Foh+v52p9v2DdJ+BDrpIMtJCn95nSlc0voXKyRpX8cQbomUK/PRBeL
dEBRoSMPLO/aiKXosrfjNZTE0vKf//7OPxHdcy9FkWHX+c0bk53z3aMpmgQvG/LHXsk14XrEkZS0
Ndae4eqYpP2ABNqjTYvfiiT7rmXbQZfzSgj2sUG4gWHZNiMj106a7Xwa308pEn9DOn91RAVeGYuG
45WBJPDU/10yW3QWlkxkuzT1+o2SzrzjXbfGq7e0IYZdB4z7M7XgyOdeFfF+ThPyoLoBSNDLW3I+
mP8WWF0TsQfRFeHOCn5Jy9TbJTnfM1rsG19Wm7mTK8mshb0wIXsdWAuZx7Jsx9WMFEnQ7eBYbwYX
icukmk4UyusrJ2xpOudf8O781mKUtmYSu06su2n2vjN32Kti2qFUvZKzXhrCMPER2HHpShwsEI3d
I6UUxpok0eQG20l7ny/vyoKd/wPes2z0/6H2jR6ZvNmC2x1UBmA1uIeO9xoT4dI0DEvvIBNeQrMg
2wVNAdYjTCMABY/ub9ksrkq/u2b/dFf4UvUJLtcW2IZtkfnd1o3n18tLtGAYJoCvnWzLH2ic7mbR
e5/KIJv3tZjtNfTb0ucNq07PXV2JxvJUEtj6dhySiK6i6pe21zDq2BGB54w4QrJIo6RqX8AXv4Uy
ykoFamFrTeTeAH3pVKALZdcS5004/Cuo2uw8rCyrDGt3rNfks5fGMQJ03s1O77mYhusNx7SYPyna
YRrWqQOR1uVdXvAcJsiI69xL/EyIXd/NxwEdLWCTtI5AtWxjrmDga2Cmhe020UUOs1nuoE19J9gI
kAPh44HmylvxSu7fx9EHbtZEH7JJJZ2ilnhBOtr1D54IZnHTlYX9O2AW+1wq4tgvvBFzsykHqyQN
Er6ZGJ6tQDTjXaOpSHYky+R3XuB/EUhaWv9zzpmgtz0e6/F3r9dpvOkUwf9NoBqThG5ZCo6+usTZ
cQ9otqT3dLVpZuhRbAbNez9S0p280O4YMjZpQ2hy09g+4l7AqThaykAqh6YmXpBq58eDJyLwHzIJ
4h5pWTtmJSUkGSBW6Ww60Of9QgXf/2brzFLhEDftaXZRkopq6kz73B/R9pvYOo/8cq4ecjJY+WYK
evAQRHTOabNhBbBDbPDnLhy1r8khQdN9+tmWzEU5ImmJFeYgpXfCNg/ap1nWbvlmxwPk+6zMLt1d
op3uZyE7XJStRpPcpvTP+SLbA1Yl4pWn7TBxGmU91GkMVjE9KJ88p4M9s7vGsuQQuZkfg/gmz3p9
B39efJoZAQu5GF3uTg/ca7TbRywnlY58Dg6/3VxNg7whQ1L7+7hrGhdvRiry5NGrGnf6betGWk/t
7CSsjrDnTpTRvL93E+72m6ChPcheATMcRTkHG2xB4D2xCnq/mwoveffo1Nxx9xk4xAAp4KnfZd/U
TKT1ADQk+H1nDagBiORKf7xDwT6dAI6WEHdtyiGBuAkKOVPooEiFVUv9DBj53BPCu5lLr7ilVlwO
bshAlVX+Qa/qSEIRCFwAyspK9gDqYObt/SIZ1I0PtFVXhJlTY5eZIy3Em6OXBrC+tqomEma0OmsE
20nlULUjjU75JzJw/2uQ2BxxkJe1XaQdm2gULYX+OVo1NFY0aQ/ZlLSPc8LGGn4VzWshmHu6LCQe
kc8FwmjUNVO3SfdJANqXHVrdG/BbA+3viB9p5gz8VXdjXP8pBtC0/p7zmpbRlFPgXT0tnPbGdTps
p4e36RBqPc7tTVK57XAQUHP9SpBAK54LxmYrKnk1uvlmCEjb39dA6nAwmLg4QJ1j2z+5w0GPRTOv
x/KMaZGE6Fkt30hQi3vX13q6r4PBzUKIb6LAVEq/jTc46Aj660J/r5xM/yy4w/K7mk/1GCEDlfUH
ChxjdpPPHtST6WSnXajqEsYHPVhwfQRDIqqoqVK/f3F6CZHWGUrHz7mapnRTUs/egjPU/1xAdWLa
43blP6BEzR68oRvo3pqIR0GiPfovSUvZ11lXLP4yjkE+h9Kruk+d9hpxi9Kr1W8Lu7CGvVN3sXU3
ytS37jsEmfI0eQCXbYicankEb2Xab920KfUX5PK75oGkkGTcoIZLT01F3XZbKeiahza6fOgTJFx0
HxJ78J0bRqcCPJoWlFoj7btuE7YuD0QoutxL79w0ro5oA24f27gMfsVe1kwRbpNG71JLNShFZdVz
PEPVMpJIyb8k0KYCUVlLXLb1ijJuHi3NfDJFHtrI++deQAFVhppNQVOFsMYCwtFB1/jY/UyJMJ0F
ZHG6qsXPmOwBjoS0Fju2IJN4Em0aWDfE6jgo8xM5/2qxmF2YocWRbtKyC3jIaxs9qrUb60fLsp16
g9ZS1W64bkkWOSPyEyFRZfBlavruxxDosW5DcE+xCQ4vEWkEDsWzDmDn/ME6dO12SAon2LFkEmwD
Tb15jlyrxNlJWxBf9mET5Ln8BefV5BFvKfigOXhtWMjcSs7gLAxSp94PYPAYPo0uQJMyhJgenbdQ
w+W5BGtc2fJPNOnr4bOfp943XAQ4dwC1iul+6lWbRE1QjvEjxLcA6+jnVBVRVysdbINcoSghPFCL
R9JrbRf5fCbju86e7OQGXVy0uAWqDfrY6BID7BeXSrsjvGexDhu3b+0dqHlAb5Tm0AiFpBMSxUrY
DrnJkH/14SFLMKy6jgJhfZqkbRfmlcipHbaVP0BYwCoZEhdxCl/rZqgVzlEz2KxVuCzS7g8Mtm3B
YB7zb8TjVG9tkBV+6XGbvCLqL/OHwG1n+jQi384O4zSVFThmYuhIVYXLm4NWEF0+pqSx+5vESnq2
RQKxJ7vAhl7IszeQursL6jkDRMx3inuW2zpG0Th3/H0ia696cru4tl7ds9aCDRSJG+Z+qWlY8GCy
UTNPJoCLEunBVaSlZ++AnxDds5u4YFQjwpnsG/QalPWBQOsKYJoxl6Btb8HH7sehVXm+OOTojksQ
ow3J1OODAhLUOm29YkPBOJc/z5SNFa7UYmAhkkk4XTqovZ/FkOUAMKm4qgE8qRCRbYd5xn8Zw/mX
+8oGQHtbtJAgjoZsSutbkcXVnzSYgemQVVPLF5ap6tnqEvW7sTo4+RIidP63fgq61wmeAQRVAJQP
hzwvWTtE6MXh5XEakX7wo6BI689uFuTxK4pYc7E913v1CIC7lMkzus5ifju0vae2cdLjdm5yqCJs
nRQfvMX+q/bopwG5dVLHT7ZstNqfaSmQ9Q3bphFBhLZwCHzbwTnVkQnO0hsnqXuvwr3mEvHTSsBi
sw2sufwyunVQoRiVZcmtS2WyRjy9EKv/o4pXucBTcgTTXpL2d0lMA1T6JX8a29rZXQ5yF4JPs3eD
Jd1U9haeMiwvNZK1pXxx8kqtlOyWJnAe9d2TWGc1tWxguXbtnLZpBCXgbtx2eUokroRBrZUFliZh
JGnjjHV5huQROp77V7tImg34jtcgz0tzMJI5wuaDzJCQ3ZGS5vvAsf+o1ibbTOmrCMUc1xS4UxZX
RdE66Y7WfbavoXgVjchwHpxErOXWlp5Lxqsv9QESlxPeGJ3n0oPs4GKhmGDf8HPPSToV+uaK44Q2
fePpalFSlk43gRtAUNUCCl/3FVLmFvPWZLQ/3GuMYMykinVcuSgonFLHxo0Od1uMoajTqxL+YAE4
g4jeHVmOEH1uB1BoVEWKq7WNi2Z4ai0HJYzLS/ThecIAxssVTGF10wqhQC9cWZ9nb9IvWlEQFOmi
Wum//HC3MYSRiWpjDzFcaucnCFUIEeUtyoBQIO5f0Ojhkg1zbf/LdZM5/4L3q6UqanuFlRx1qpHm
VDSmtyPeKFlE8jxZo7/8MHeL+ZyX8t0oKgGvXlWAOXLoBaIdcPvlrixCi82vPKjfXCvbWtaauNHC
AXPPf383GM99CAxWuTpBgaaJatYPt04+Xaecg0r/f78uIdDWT4PHjrw4Q7ZaNW5EjnDu8nYs/XbD
V1EQDngCxcSjIC3btEMNsU489VZSCUvbYBi3jzey3wEwf5Qi/oXGfWiqMb7rWzC4udXwNMTji7cu
+7l0iA1Db0eddiM6aP7H/g26qC5KFVQsobyRh3ISZMUeF9bMhLn1ecXnLCjk/8ah4FrdnLluL2/I
grGb8DZtk8aCU5cnXYwPju/xDU+b7lOftdU1uUjQiRi2TnPUpX0Av0/a84bH2gP5ZeZi36/7/YZ9
1xa4eIJizk5tNdX7XFp4hUL8a6+U8/vyCEvLb9h21oGsVWjQJlvM9h+ylndgQcWNyLeXv7+0A+dx
35kzco4z6/oyPWbAiTm7Ct1X2dMABpZqhxfjvMZVvzQNw65bp0RpHWmNk9/IJkQaCSKlldU6a1C6
pe8blt0iJ5JMBZjLXXdMn/DhnIZqHvXPy6u09HnDtEtLoZ0S5duDDYruUAxtsc3OPHbXfd0wZVko
qVDNzU7ovECjKbAilv+YFKNeA54t+AoT3RYLnUy+gNwBxKWSMKedvbNsNT+c6eMRieTX2ZqJb6N1
M1Z4QmenUTH3RVWBV/2utAU67svrtDQNw5YFWATTupDixDv0rwocqg3A7/nBJ/l4kHbFqhVPvjSQ
ada0QtiRjuIENG8WxaJhUd3gdTbnkF20C3VV+xOntmHcOu9nyJ5l8aHFC/wG+Y34hxcX6crrYmkW
hmm7JHecyUW3Cw2sP2ogAQnL2n3OcBlFFiK2dmW1FozDbLJEQmd0CsCIT6rFizMqWVfIXRCP0Fi4
vO/n2PKfDD2WyTBupI/KTCGPd7LmIR+hcD30j0U11p+QtyXfK+RCXj3w8NAN+ojGLYWLuc7s/+m0
lLPKddCmp3LKnW8t0vBfvSaRm8vTWlo3w+zBuI+2kULi8rCn/B6V79gKeVeu6VEseHazsRJUVzmS
xmAsZ8VUPoC4VN3aqedHZTysYSmXhjBi9bbnVaX6OTjYuopDVbDvYnK8EPIIb5eXaOEI/9OaMIhB
I58jTh6ky2w/JjYyMNYrWIvEoUbjxdfLwyzshNmTwBUJBmcg6QnpkR0krv2bgZV6JYBaWiTDyMu8
6mbiZdmpHKW3KeAUd03Pn6eBrdWwlkY4T+vdHU4TloAKbEhPfurmW95pexMPXG5Q56m2l1doaSOM
+9sf28Ry+lb8Je7TAfVfaHNOiUOhYEM7yI1fZxOWYepn8RENGe7gQOf4FyCmOponsLFfnsTSNhu3
uJsoKsgcp6caHIRP7TRya9MhXBbX3eMm4jPp2gaVdtCnWm4abJA3apJwjOVaY8vCzzfRnf2MZgfs
dXri1dR9ylPpn0akDtbkU5Z4OU2RHIUIp590MxxFq8X9mVA7oeg46tMiolCBD5F0SUNaFvm9q1B4
JxRFRvDHX7U3pnqOVcxW0uW5OAGvxh9jWpUqqlObrDiSpbU7n+t3JmK7XMUdmP9OAE5VwU0x9013
X3EblZ/rfr9h5edMTCBy7L1u2YTSWFMC2Tdbeo2i5BzjfHAHmkhOnege30dspUYmXwq8N+47XTxz
lFAeRqXylyBwr9wKw9Z7lbqZM6fyBL2AoIiE5SfjNujLtb34GBnNKTWMXHEnJlWHfIXdl18rMJBN
KX+cLMk23lllAR10N8jE3FsQGw6vP2GG9TuAaJ/7CnCXZCw/EKtGFWRgfb7iXBY8pCmuowLmcdS4
cIfQJrjV6VnTng9lhGr3uKPCX+tK+tDZg5fxHCS9O8l9GYyO67IMtMYoFyTnJxRwaJ8CjaLIylQ+
PGsYwrjWp6EuUzKMGEKPblgW6g7EHKi+2h2BF+CoQni2QGXrCsvBaEZU78Ri9oa4S0+o/KJdIiel
NR38RrGr0mMYwLR9tOY7NXom78t5VKCYyHVYet7d6H4+d2yHbib6u6JDv/nl+SytnuEJhD+mSRLg
quzIRCKCxknaOtXRb9wqKu3iMQPT1Eoi82OXjamd3d27wzB3RAZ1MaqTB4b4cJb2jyDon1JbfWFl
bIe8Kr7W7Zn5pMwftWffjhW5xklgZMNJoI+yQ4OIk57sym0fynTgqJQxvUY/urSIhotwtUNrN8fE
/ja94tIG1MK2yw2Z5h+alzJEUUZtLm/YebH+ca2YiuEYkDsAPxfU4f/KtU95KTbIUaydhqWPG0E+
uOLd0c8G8CnX4EdqIeBRFWxN1/XDjCMIVA1fUCv0OhOmg2OZxUcIqG9FWYuwHJwzOcSdl/D7vPN2
l1dp6ayZSFFQgrOkBwXS7Zlj2B2ArgRS6XOv0LqtO5wxju6S2Us/WWchhszXP84E3pfHXlhEk/CR
Khct1oGG+h3KjTOgQLGawky644rJfvjAxDoaHkKrYMozgHf+MpILWp1pDW3l/h6L/tSj+/PM/RRO
vbMWai3Nx3ARXgzmNAAA/zeeNc3+hiITuuJPP75eMZvzqO+cgo0sZKZVn5/yrrkvcJlSoK9CqA7/
qYj0IexmfapcFOzOhJaNk10FOcSwhkcAzKOlQ2L7h7hC1CNib+dKJFptAs/0Vyb08lk4r9EH1voP
uJS1hZpE1jz4yGA8ohQNfsVMFGQOCW9csr88ytIOGT4hrtIhk3UZHEcF6wLXCWq/WbG5/PEPQwWs
lOET6iLuHEJK/wAJo8HfcCBY94nrt1sxIJqzOxo8Xh5oYRYm2jRui0bZNURb694nR8jUjM9ZIMSK
1Sx93QgTFPFcwD4hsNDkCXkGtEBN6DNi0xo/9MJOm8DM0SstEAhP/mGs0+/uAMEvIPfsCBH82mtz
aQTD7uOZzqgK5PERUpTZENWZjyhHDNPwWJRWft1RMiEEPECXemGTHGme2Jqj3OPqCDi0N6y8PJYm
cd6ed+ZeVrLqB7v2D2WZvApIS23aYHhBX2izclyXBjAMGzQqVp/r2DvIuAEa0w6ObuEF+//Hw3zB
IDzjtk/iaXCQ2fWOsvPgPyBerKc6Ofgs/paV+sdlY1gaxDBp4CuLGDSmPepMUxaiwgRG8LE61QF3
tlYAGePLwyxZhWHcGtA3fwaG70FpsBnFfnHjXe05TMw1BcDPBaTNO9ChyE5CWfnrHEDpslYKiKFZ
y3rNRy3dIibsmsYCPB1QjTsRop8aWbdPoOiLP8mKzqHXiSqUqC1/bgadHWMlfwm+Jly3sIAmxaML
Tqse+LDhAai74OkvkWXoAdx7FbcjC0xuR6TKphbkhfzoBmfoaNECIdmlanfV9pvMjuXsAxo3xO0b
HjOdDCn0NL+J/DoFE/x4w9hVU9ttMurhQXPQdbQ1VHPAu7AGqFpaesPS+9apR5rz4QGSrBWo7PMs
CwF/Hk6X12YhqDc5+KDhreaZJ+PD2ANdjlCuiUp0P9yAD/uAd1IaXu/aTTo+4aSuLoaifUCn7S9f
Q91QNEMCNuFVRdClxTINPeB9DIWe8QGA030rE3E79yNZkcFYcFYm7V6CN4kqxESPeh4EMIapFQkK
WCVEJNqH9fz6whxM/j2VxqWW9tw82HUQAxo2paCKsCZQClze8YWr4x/6PQ52srR3rWNc++0bLQDM
tPtRfR5SqVf87dK7xOTe4znP5FAm1rH1qRiGTzLXTnxnoa8JTarWHAx+F4oedYT96MInO2h5AkEp
8MSUDL64dQPw9wAFCuL3tc1bmvX57+9u5Hie/I7oxjravv/ot9Dm6dMm+NzwsV25y5b27fz3dyOU
Fmg3OMutIy2sbqMCKICnrBcrbXRLXzfcAJgkA9U2SACK0a4PyRhD9V0Ua++Tpa8bl30/jT56IZR+
GNGmcJfbYxkxD0/7yydu6evGLe9KsG4mjZAnl0Dhp/Vr50DOr+7rvm7YfN1Q6MVXOX+bpJqibHa8
fQqe8pXfvnTnmuA6sOjncTwogOuQFEW5+LlP2uAr6zjg2YnrhUUeHAEFB+2CZtUtuGPerpqWiblr
uY6F4gIHtmgI5OWp80mP1uvljy9Yg4m2K6tGUKnhY0Q2QYxWTi9J7M13PZfDyrotjXB2ou+sYXQp
7H/i/NDz4TMNZH0jKhWHBdDtK35sIUFgIuxyF9rPeRaQHymgdrsMwntisu4aOaMChistQlLxF/Hy
O0qrK7fkfL7fzcl2wSKjvMo+QqMNqOyYlTy5S+26WUPMLNwwJtJOzBa4oBubHv9G9WLkX4DQbyAD
nvyaB71Gkbi0NYaxjyhVoX6QwTnnlf6c9PH4haKG1YWNQolk5QpYGsSweZsTBN1WR4+xgGaZfX4C
CenQQx5bw3Uvadcw/LIt2iDxHXp0yfjSD0hp5NN1yt9QyjHSeLTJOii4+d3RbzkwtX6AbFDo2WRN
lmXh9Joou0GAfztxRnlKGt8OJycvQ9AV/IrL9k2niRMmhIAcl7I7wrOrYOGY0zkGfHd+64DIjgkc
L+hUeZu/e+I2hbu1nPYqamoMYZh9GTO0AVs9PXLXTZ9rbpNjKYs10MnCoXLOf383ASiU1pnTx90R
fsr9JcCj8VinPPWiKa3yL5dd49mYP8hlOYaR8y71mqLDDGoP/Vigcz2WoEXfXPdx4xZXo0brAuCP
RxEo+ztvR2+4KzTaYlZ84oIDManlhCeDgKQOR/OSqEMdIDtKSU3uCtBFoWVrNVu2tEiGdZctxA15
V1GUUYb8HnK45ZPno53puivdMSzbV66qnJHyQ1wzNA8lgOwW3XX8jSwwkXcUzYcDCwp8fYjJUdcO
OSItzz5ftcUG4O7yNxbOuUkbZ2vCHM+DQDae+24oXQvc+LGVRPmI6uvlIZbiGpMtDjq/mZ7iSbyN
pPgpprQMR8jLfbHPOaqihsKtQ4ImrGqkDofYYndOin9cHnvhlJoQO7SuZbNyCDuoznlNxunlbyIR
T6k/E1Nkd3mQhSNqG3Z8VpPpPS/lh9ZNku9cz+XPILXT5+u+bhhyXVBVpPNs/8/PoYxHji6ijpXN
WbgcTHCdPemc9KN2D/7ED5LMf6ilflJ/pDuQR952fnmfWV29d/BvrpuOYc8anNgoHlN2iHlW7lFd
th+AZVErfCZLx9k056lUNJupeJP5AGQ/2lEJ+kULR36ZB7UK9V/YcBNbBzILge6KVLxxwdsXFKLs
nzlwiCsZ44U5mIy/cexpRxAw0ZV+PG6QUaShm7s8CkCzeV3IZALr/GCs4gxttgfEM2gbLTt01YJf
yEK3v7+W7lkyexNWVydWhSzreZUokhjQ/0MjKvqpzu0RumjGsMfhGmV3QiQ63ssh/3r5gC0t3/nv
727uBIxxWYleugPPq6+tR9IIoghfm4EHVy6eYe609ScrnyC3VcbwXTYvvsZUodmYrqoOLp0vw+SB
8SnzkbbpG7Iz2RtA4RocIcxTKywkSytk/3eF7NgdABecGR5M6BM9T4DWWRFlbbqGoF6agGHkbl6X
EBB2sESqnSD2omTRhdPQsxWvdQ4jP4ic/h65d3vceTUF9U4v33hr23RD3CmZzgo0wYkEaXvjT9Lz
IlLql6uOlAm9kz60Vp3ULh8Qi/QhleMTdWi+tc5dN9eNYBTTNGRzgljO5YPr96d6HOcoUJMOoS+6
FtAubImJsKO6p2mtFQBKNpK7yIElhw4cbpvrfv/5/n23IYGTldJC/vA0xOd6LygEwiy3+BPKj+r1
8hBLEzDsWqENZpzRxf2mbJY+d1X102viNbmDpY+f//7u9/s0y+2SjeUDtSE6Byr8YkPi2VlZnaWv
G/ZsM2AixFSnJwlmp72HEKiGU8rBjHHd0hgGDfV5u6y9DAhgkFns/V54gGCo+CplCxaYasZlB1qG
Hmnu17KYXqjEI77mxR0hAEpXpLW3103CuLqJsDNdorv91dOuuJd5R6CelAYrJvzxFvgmbk7nBZ2H
IQheQX8ybgnIyB5HWyWHa367b0LmfJ4mDc3d4PUMZdTIykacD2uK7+cD/q+zg+S6cTYlOKMnqAy8
9pp0EWr6j3nDgIXyumnFnZ6t9KMRDOsVtaa2Owzeq5Del1E4M3ICOPyuwghTkfKVJ+PHe4AS9H8n
gpRfETS6YQdNoJUhAt5F0CVd417+eBKWCVBCby0Z6jlJDv3EQGEA4d5g61kluExG6FceGKcr1+fS
NIz90G3lQBbLZgcOje+9nlJb7ouO0uDKZTJ2w0ILtAUBVLRqMdDAPIACBBWMObsOkGCZDHYKyP14
Ao/PASFG1bw43azKp4E4FrnOHVkmAolXNXLISczuamL54A+CS/EjVPIRbFxjbpaJNYLwiZX1eNbt
VZYh99CXIoRA7K/rPm440xaPVcqtYEpCBaHQTezm/Q4Plj/Xfd2IjOoWlCZ5Yvd3fTU+yFJk6NS/
rgOPWSayCP3lY4L2Qfz0ZBRy04NNCAnq4ttVP92EE41O7LTgr2cHhNjJJpZobM6pug44Yf0jMzv5
LWAMNtlTbSFBHFes+GF3APxc9+MNo53rglm8a7A0M7TJd9ID8G0u6VU9nMwyuUhoReo2B4lPAqIv
6m6nOR5vWI5Mx3W/3oh9yqDPZVyXZK9B6PYAiUE35KTxVh6cCw7NO//9XfAjpxIrPzZJFqqhhUoE
mj3SHNHn5d/+8fVlmVKx6KnyhybGb6dBUbobv3E0jWKZ1bsUGMvrxjBsVvgTFOzjHMjTvsrG0yy8
MWr8ghyDuvx6eYilRTIM1w7kSOo5BoignFFanFoQa+Qw3c3lzy+tkhH9lLGy/Dh18PlWoNofA8Dr
9z6NzkjeyyOcT/q/l7xlgodqZ/S8bs74nVLWzShIpNFPBCi8f5wT9PlkXX8VzsMyoUPS6Qjz0Wqx
pzW7kzSO/Hl8ESiaWV2x8ex4ZUPO1+FH8zEsuteljF0vqG+TgN+P9rDrOdtob/6UuWtDLOy5iRXS
Dm+1riBDjsAX7E8UCo9JSEi7pu209H3DrPvZquu2k+Odr4GoGnuYdZbOP67b7/Og76wa7NwDKBK7
8a6W/q7lX9qM33OJOh8YJ5vpypo4wIz/HUazVIPODcR+ZT2A8qLP4/DqUMuEDIFtogQHpg/WQDVm
AdjGWyK33SyvauzHBWAYtXbLAN2TLdvLPAMvQSmqP6xM+9fLO7C0vYZNJ2gAnErfq2/LDl9vR/eO
OmTtSlgwZxMiJOse0pyiAAM4IJl7W8vnJM6zkJbs4LXubResZjsXXJOJEuqbAdheko13Lq0eue/6
GzmKPASG5yo1QLCqGqZs66F1QG3Y3YAq/16jjS6am1WSjoVdMAFCSuKJSmbLO9Rt8Gj3XX0AXWe/
4lSX1saw4NhPZ4tXKT2gOTnZoNMeMlRh0XaivHfACVhdd0ObkpxxpqBql1ZYIMZ+S8mSTYo/XBca
McOCfVFCKG+o470rOWCWdgzhq73tqDF+ucoOTN1NqTRIavOO7YUA5ipyCRhVfUKuq3RaJqtWWdEA
2RuX7RM9BzKs0P90zK0r68yWSamlFWNJw5Pm1p5B/pHYzRQyG5HG5bVZOEAm5ifuc6EgceRB3S0H
2aQK4DJCdDLYd1VHp2plixfuShPhI7q6ARxm6G4om2XkMvcu5nyO0afjJxtrjvWfy7NZsDUT7FNT
kFfOdSZvOUGudxTik5bFlefU1NuMQbNPWZxPd1LWo4poU/HgxYH0KXiRr/v5hjX7fk2kLhNfhDzI
oF0/jE+6GtZ0D5YW5/z3dxfyCDrVseoSvucTS+ObAmRQN1NM+VVcPsz6B9KT42iChZfvE3bu23bh
IHijvnoz5yvHaGkGZpitiqGarR7HyBlOEh3pm0HVa40MCxeaa9zFNU/7ZBAZ/xs2aq8HlWbPu1pH
dd68BS7aOCOi6eys7PXffMcH8aOJ6RmDgU0+ujP2Y6EbFaKE6+bhNA3cAaslGIU3Km3mp6yqfFDV
JjVzQYCdoeeMVDjgN07h6/HJayb3T1EzG0xieZM2IZsn/a3+P86urUdOndn+oYMEBox5pRu6eyZz
yeSeFyvJzuaOuRkDv/6szvcy2xk3Ei/RqCPZ2K6yy+VVazmNXT7yHH+mCIhcYJ3XDgHSQvwPObi7
RVy2RcjPRYHrP8kpa17s1qU/hYCCcOJBIOMbEif5I++aK390DuoFvACSUT5bKiTfqBpRPbIKFK2g
Op+6ISBDjT08TGsm0lgJb0W9EqUN6Mei1G9IeuzoWOa4MrZZPxDoe1oKT/B4YuzUGWPxsqdlDGUJ
JFCjZIBSvtnC/8WsmOvmo7fKLvxIbYYcjqo7kI3X3greW1JACQEG1ocDyH9z5HnwAwiwc7C0PNM+
w881kIQvawmBnecKZNYQGujKQn7snMllj17pEhE5QFHPT8vKpvZb0FhBfkxLFF/FwCKP7iFgzfxT
5H6NUry8+5JlINS+UzVV5RHpAVDwEm6h2Gxyu6w+1NYkJQhiM7xtRJLT8lMVjIIfJGMZiSs7c9gh
8Gpv3IDJGvZUHQBDqqxoylUFZ0VD8IxfLZWEvudEGWrffGAC9hWjOa7mGHwqGgnOjeBcliBbZxbQ
kw0t1tPtPc9wAOnoMzw6FRYPKD1zO8ufOWQo+TiXd63fbyi+mjrQnrZEV8oeRMn0nGPJDgNCMXpk
rX8Z50Jlx9uDMGxMOtzM443qnV5RCE2Ez6ybxmNL8Ya2r/GrAbzatwX0yQNPVPJU+iiAUhSZIzwH
7gsgdZwZ98AkXsw+PZey/KigFe9FgV/bRxfCXVtXBdPsXH9/NQCU505hB3a9s2ejRCwvZeRb3lYR
sml5teix9ES24syUp9yi1Ze89qwHaA0E3/ywszc8zdSFdo8SlZhmtl657308uA89yllzkfN4hFxt
fHuNr8b4xmHwF1Br8kLV5+jC8+ZPUFpQMRgWR/u73eOQE7BWwNZpkpVuYf+83aNhUTTw1v+xjqMU
EPHX/7zaG5cfXrYFuzW1rd2nkAcGSwT0DVAMbtvuEW87S5QpiAff/nTDeuh4LjF5zB94mt7ZSpVd
5EHz7+vCPRmDBKPa2ce171c225HWEemQYQgU6IFICP7w537b2XIDKmSaJM0rurUbi27q2XkZkFOl
eNUhT1Y6OdnGvmdqX3OMK3mOLMY5PA+9+GUvwKEEKtyiATE1rkViiyWojzo2XPxDR6gMFL8++FPK
fp7H97cX2dSDdurIOs3dPAi8/E8YrDLvxaLIT+1rXPNom9NrHLSyc27Z4F/qqANkbVEOzQZjgMFC
dYAW8Xuv9y0bHw8A2GdyTWZDzeMzYDs7s9o6SCsdyRB6ToZD4Zo5kilSqXafj9H+pL8O0pLSDqss
W6Aj0jaQXQjSLhLQNNu3BDo6i8kCcZRD1P3SDg8yRFYHUcZ4vL2+pvnXvJd3nUD1uaPu64p+FzMY
B6GXEnxz+3KT9dgQfuk6uIyBiBgvF+Elv87OFZOjQsGflhRqq5k1xLcHYvACXQWXyj4MArsA/zSu
CxCbCMaD1e/EeUGf4r+bHBJoDZGOkCcZgMeLpmg9qMTz7U83rYHmwFDzayxw/LMLcnduxCWoQeoG
lGeVu1mOaupCc2ORFl2ZtcyBdEjmgUtLUjyxFaeCSeJBUMCCFMm+BJiOwLKl6NKshvlH+XyFm8+D
eNfgkWFfEKxzn+WgsEbGcRF31MaTLxnqLkk9RJFFsEmhZ7AkHX+lVqftwhUKUwvraYxbThuHhH68
vdamxrUQlYViXGRmZQ8ccNEHEImG79tiHfcBHnTJWuJDaSkLK+ymcrScI8nm6ghc5c6lvY7p1UlP
BFIuuLN6lzR15QkIoPQ8Zbs0USHCrB3CC1lB3YuCVlDhU/+3VwLeXrXNVuWZado1/82nOmRDP3gX
iRDiYRCMdpDXUHvnXfNgNqNuRuR/Pp64X7jdd4emVlu8rQbn1RnL7LBdFM/CFnnxHtNT1TJawKUa
t51ckj1maeugq6G43uvdssXuiS66FiUFSNd9vt34299v65grxM+kBwaivRAUQ8qpcD6XbJGnia7g
CNrXhRZHpwKyEMxO20uKJPMRyQdAWVXRQ88KIentLt4+xmydnUyltu93o9deBqdaDtLm/bHuIBU3
+mAdBi+B9XK7n7dN1db1aWsSLENo1+2l7NpnxQErLdzNaNS0FJoLl8KCuhkpWnCQ4B1TdLhzlAKq
YH1YbhFSmL5fc2QFok7o90BBRrTQ3pHX161RTbuuAnao+bFw3CVACJrelZXVHKgvzkhwbvHPmb5c
82IayqAPCIGfTdJ+YqWEjJSzQnJt38JqZ7BdOldVY/iYR1ooqoGTa+lbtWGdhm/XEXs1zwKrFyOs
M7TpF0j5jv9OtRq3xN1NzWupITsvUERROjb2BuRt7Aog9JFsZiZMrWveC9q9igSDROuiQeKMV5Z/
aqepiXdNvM4aRkXt11noLnlke86/KVAhL5NT043ozbAv6Cg9yOBQlltWdbmiNUohThzGgwLOB9dh
/+wbwHXeXh28aZ0irdJ0/aWeUfrGVtxQs9Laog16O6Ni6xi9DkR6i6hV/pA3TZ5000BjUMogWxBS
ECFeU3TA7fkPE9sEgJrWW/PiISgsla9edSkr8YuUWOhwGrfwY6b10LyYu2D3GKHngiC6g9wdk9gf
0iZf7upw/OBK3HD2LYrmzuXSQFNwhceBaw+1uSCNAk+07Nd5I9q6Gv/fiS5bB/Exv2BBBTlMCOxV
KP8Zgut2/cy97ANIMayXKceD4K6R6IC+FGTtwlYd9o5iLR4En8Wn1bFQ2ryvec27uUXbMeduBSJw
lwFN2ebveuW/3G7ccKDpcD7Fx7YOofF3EfPqXlTd0+c89IeP4KAcTre7MFirzgtm947yWogvQL4g
f+ogNZi0lUOSfY1rri2sVbq0carLIpV4JxUS+lO6D7Vk64C+paIrUqVKnpWNhEEn/Y/hWm+F1IZt
Q+cCq/2wANNNN50gEf8lL4YLyq/vS0e+r23o86EmoCqnDVcwLbLu0qjvBnGDlOdlleRLB3BidQ0s
sm9j1Vi/by+EqQ/NnXk3YIedeglsgkpAKzh+hPb2c1BtnhMGM9JRfQxioqjkSstLaqP0g1Yow+44
qtFuf76p9esqvToi8Iw3raOypgtq1YdjXTD/NDWbYaOpdc2FRe8J6JEG8pILpD88qFjFqE3bosU3
tX7dyV99u4Byetf7S44yPetz7VZltI2lNLV9Xe5XbcvQbdNxVDnuHpY65RXmxZ22Nh/DUaOTfLG2
bdU0j/kF7LE1v1c+NEc5EGoz8AMH2VulsA/pWm0GeYYjQUfw5QHwSnQW6nQNNQRYY22LnYegfu6n
8uM4yg/7bEk7nvPc4wClBvJMrKIZE+ECKHIKlS3Tr7c7MM2b5s9eNjotK20sOA28T3+eiahbp/Ey
+/YF/PLhvpOHaj4tKYO4MiKby5JaRYw4o4OW9yYgyGBaf+H6HHvwoH4gz3KWlgegNMRmkUrLlo1l
MOxIOppP5c2Ap/h5unTg90sjbk1LDI3p+ezY3hbBrakPzbEBZuUZocVy+RP7lR0SpoAy/DMIyKre
XmvTLGnOjVRpBrq6eTp5xWjh7X+GwOnRD8DjvLMDzcOHiRJwKlbTeSnp944p1C5X86fbH2+anuug
Xu0eAvROk83AoggeFvL0J/DuSPdQEG7v27d1SJ+slZP2xTpdcHcrIjWi9hkI5l1CF76t4/lE1jPA
YXx8v0qz76AKa6LrVnF7ckwrq3kxnpxAw+r78+UPPH1pG6A2usndKNR7M7xwPZ1dMkw92o1jkyVL
DzFaTsMLStEfGtc+9izrUecDTkigVjaeAN/ckdCbZqWlla/1OnVZklc0OC529WhDUuroZ+2lWHcV
zqATzVKzOagAURdZQmWRRcFUNgld5ZDsWA60rtlq1zOIMq5LnuAFdjy7VV23MmINgGBbD1GmSXL/
6w2z7DgwVjz/5LP50WHjJXAGkMB2D1iiPQlsDEI7erwCnNhuO+TJKix+KlyvOmfFpsDAmxaL1jWL
ZUi2cS9dIBLsiPJHll3poiGm7G/Vhpva184byPiMnUuuArjKQ0VRDR6iIOr9qtpVnux6fx0580Ad
YMKyhLtu9gjIWvFo5Vm+8RZr+Hz9wFmzSbmywuTj9F9BbAXljTay1rDe9RaOz9dOmypchtWHYkki
QsuDbHdKj3MQ7kqTo3XNh3kKagHht3kyW4M4hO7Y/mgDCkJ1n2xqYLwZgaEPzYVR1A4yc3CWJnOb
Pa2Z10Z44D/nqbwrAvbUrbtKP9GP5sy1C8WTtrOzpIFG/IHbo4jKge1KkaB1zZGnPFuyFlLWCQCD
T9mcv8wo34hQfJsUfrPr2o9ONFdelrCkSGBkiQIbF8Q7vAXE72LjdDCtg+bJSiA5Eqx2mvBBDfc1
5ydr4A+oXB2jkbclakHbjW3VcA7poPLMlrILauwZs1deQJfxzltjwcrvRd5exlYe+rb5dXsDN/Sk
A8xbO0Od/tW56yG8hOF3yB/fg1z2MARz7LIyyQv5/nZPb4Y1EKG5fsGrsAZ19aA/gnBiMgeBD34D
7FV48K/jQgBQfbsL02A0V594B7bzdEYXwnupO3Jw6+4wt855XfOkWh6Cwd+IoK416X/lyTAYze2D
jHdZPkjsic0KWXn3MOfl08hZMg7eYzmRMwQVXyo/+3B7YIZNUmeYTAs349CMwh4/ZshZWi3KGSNh
WdQ/3+7AYNq6bjOBiGUFuLEVW1b2o2jC2Jm8OQpAJHso2uGu8MQGWM80Em0XmFFKCkBGbcUOGGti
BbDehafW8nJ7GCYb09yfWKSzWwJrnttBVBfHmnukrv1QAeFLcIc93u7GNAhtIyjSPvVyPMbF2ZV3
1WakPfpFOm+0boh4dOS5SIUCVwqCUFH042lqbWT2c1V8WpBlOcxeUJ52jUKH9kKwloyDo3jcOlXz
oUM19SEt8n4DuWqYI51WUmaBB0qTnkO2Ijh48ygjF+S1G45umCId0IsUINLHrZcmXpeJO4Tm1jxF
4zRXeKlGDrseIzevy+/75knz9VK2GQDQOH5rjmDrc8dAWvOYuRA42hiNaaq0830FQ2VdEmLFVSqq
98BOOkk/lP7Ohbj2+mrfLcRoWzPHQqQQyHy3Lgs/KKmaT7cn520aLxcq0P9tvuS4Bg9eb39WHkTr
jzyQlTUkYwo1sC7OHBRa1ckw4d6RRaSpUCB9om0N6uiYQqrA8w9ODXqUjaEadjEdcz8GnI11JXgM
afj6neVn3uOapSxOvZ4fGkLnAwF/8j431XH3dHT7NGttKwZ9/Hxc/Yqf+qJTD9KD3mUqKI9vz7DJ
OrT4Pgv7tJ6KjsdNVopkIk4WTeOytfEbdkwd2eyAF3weZ1gH65V1UWM7HFyWekfPcbb4PgzOqkOZ
g65ijmsPPJ5VfZ5Gr4vWWb7I0Skja3F/7JolnahymPKQoA6Vx+vqNAlIftenxvfKjfPXNARtC3B8
wEaWGWstc0Yj6Ezz9yuj/YHUmTj1y1RsRJiGtdb5KLll8YngiS/uxoqDocxtojRsdtEQuZ5ORJn7
rQspK2XFJaf+e9+GmorH2VaiwWRJ2kYANr8ScUoDO+1D6zijtvxhpbx8nAdvV2oVA9COdz+vbOoN
WGS/8apnHgYO3gb4cNhnQtqpzooiHP3rNmxboohn13LwVpKyZF/rmhuHYR/4VwhqXGE3/iL9fLyk
Zd5unOWGydcRzevq9SA/K3hMSrc5o2I3O5OpUOdirHaeIzqk2evZygkt+dUHcFXIJpRxpmu5C+nk
ejqcOfOVKlCGxkGbN4NbaqjO9SAu0J//PTrzVmrSELbrqGZaDCwr5hnyu5M8tFQmoCi+K/vyXIop
wa0rDuDPYb71hGhwZ+e6Wq+OXrCmzBIoAJxHU0uOs+MVR2Y5W+WWhtNOhzg3SwCWwxqtp3Z46Zj8
yIq6iGu6RHPvOAebzFsEYKZxaK6drmvTpzTlsU3S5pAq14qcFvSstz3DNA7Nq+EPdYlMMY89t/zR
dm0ZgVjp2+S6J5QX/Gxzbys5YNjF/2iEvFoOkEWIQhHsUDADML1VrHzXDmy42Ljoxk7mpDuTQjr/
JPQW+1A1VhjzvM8PwIAW58Vv3ENW21uIZ8Ok6YjnykJtKhQ1rVhM2TMZFobLWvktzMYzpVxEHSpS
N6JTU0/avd3x/Nq3fIfHKh3z8XvYgBX+ri56r7lUE/cPi+osXIOZ2ldn7Xo6Frqh6TIO9WzFweDM
v+rAad9zNu+COqJ17SxvIR3au2MYxuCsCA8pWj+Soug37reGFIQOhgasIlttV6B1Un4ohzmPW1UD
ljCpM1RffjVBBcmvZks93mDRuu4zzilXKtaFCHgznizAuyRQxRvOKrW6Q5cuW9ropn60DQCpdr+v
KKHg/OPwzgu3VhTXJoO7kYE3HF+65jMpeTjxGu2n5MFS7woEVf7z7d3F1LR2qld2xcHLg6azFGd6
TCwISTVbss6mxrVDHSrVIu9HVKwGxSd7Ps3dLzff9d2uDo6u5nrwnRRNU++jPT/K7mzvCxZcHRpN
gr5qeeiD/7CgY9JQEh4KSaB2ptS+VLKrk1J2K4yFVEEY460xONImWA9y7YLT7TV9+zxydVQ07nDz
DOXEMFYhuASjcVzCCMIC/efbzb9t7aCs+++xPXKnAixnocfRH2M6VyeU0B36tYFIWLkR6L9tOK4u
zQz42BQ2ZIZVuk0sneZAPJLUZNpo3jRBmr9aCvQOlqvoEULZhzH9OiH9cntu3j4NXB0L3bCubkmJ
D+cMvOMCUY0NYeFJJLxyIjxbb3Rjmh/Na9MMlHmljQG42Slox0PYFxF1tq4qb6uCuW6o+a2H0Kni
9Nr89KFZ7oc0jXnFPnjpv4GXoMA6Tmvr2KT86ImtZyiDUelY6ZJQN5hAM34MUSVuNyvEdatDM5D7
Yt3ajQyrrlOcEunVNUTOsBvVDE9o7+dgC+5g+virNbyKnDoUALb2gPkSw2dwgx+C8CCsJ0S2x9tW
ZWr/+vvr9kFgCOV4fDlDRkj6wV2QskM7g5t/k9/OYFE6YrpcvXyFdis9dstyl7r8CI87FZm7USNg
8Aud1DSzITdTF5ih1HXuGtRq+CAkCZz+oV+aBJQW+xxbh00LKCP0w3WJZ74e6fxFrFtKJ6b50aJw
N6N9M3CJ+XEeuurX4qWRK3YlZ1ymebPoutpZfLTdO0PUIqmRlRvTbjIczZERvTUjsW3IJI/pBR6W
cFzeABd88mXx723bNEzMX5Bo1kwLF/j4ofxQy++TeGTN+31Na6G1oOOUywFNZ+BikeHnIPwwzd9u
t23YDHR95MFzwB+4XD97/jRIFs2V3MiTGEz9L/Rzjos50B7YDLp/pvUr4Ico7EkCb0lYmG30YVhX
Hf68smIipQ07X3txl3lnRn4HtDmmzsvt2TEt6nXWXm04QlpBaQcYgwOlemq9n8VjJnZVBbuujoCe
oH4eTv2Axml2WPqv3S7+LDSs+ShzytXnDHEPJFKyu2ypyMnN+vT3vjnRvLTo/Er5DeZ8qr+Bdiya
/fbgsQ2Yh2nCNUctaJ9CYhkTzgDcihDSXfpguavElrkb2teBzqmNM70EjcyxDT617K6xx6Pt7apX
d0Ey/19rIXbfILSBL3G7OWbVtxUUTXKLW8T05drZurbZTAHTRjBbyZ/IQvyT+8MVeJF/3LWsOsos
yMtizMMermQlg+PGgbiCFbeS+4ZtRoeX1a3DSIjqnSPp7q0gIfOGMZra1RzUSwGwDHK02y3D+7F1
nlHyFN+eEFPTWnDsjnjwKCs0XdvhQ9aFBwgb77NyHUk2To2cwhxz7Xqfezyg+EMiwy0AjclQNP8M
oVLrseK6kO5nSLdFdZWwrtnYcE2Na/7pouwQOKaOIuq9T5s1AvMDHiI2GjfMuI4gy32m/GGB84eQ
2skbVEkNmfpxezUNH67jx6TrF7gn4MOD+UMY5uc5f+AkTfY1rvlmH1iQCCjQuEvLU7V8rsq7lQcb
dmj68uvZ9+oMGoqxD1Iodx776x1wOvM1PCq6YYmmKb92+qrxbBr9wmVovG6q8zzlCfG3XN5wNusw
sXEMAzzgoenC/Vw0PoTli2gIXljnHG/P+ts5NFdHiqmmyiS0Z7Cklv1Q+UjS4crUzn0fIVMMDpW2
/BnYW2RIplXQztQ0xyuMcMowpnbND2AKKyKWB9MpLJeth6UQc/43WMjVGUintWlV1tZYiz4JGEC4
jTz64bcy+7G0dpSN8yHflUdzddzYXDCvrNcS9qq6i0JpYFqsTawCh5xuL40h9tPhYoPbg+XfLyjA
9E81my++elbDV9H8UI483+7CsCA6Tox6dVCEHroYiou/flbui2i2LuEGy9IJSOk8Bl5ooW2xWHfM
+gxe/qhqf1b5dLTHQ1nuAnYD8/tf54NYa1GpGt1M2Y9AsOjq3AWu5PXWUWBwQR0Phkc+hJcZCM3r
qT32dvi4LtMlW+lLJ7pPt5fBsIHoiLAOSIrRsbIwrtNqfpp5NT7Led0AapjWWDuCab92tMzwoKRS
2cpjZ/V+GXeLw+ajExZbFcymWdJcG4+grUWWDPrI6TKc8pkWZ39JSWTX1prgC7aodExWpR3Mgars
IGhcFucd/V6u4XwqyDQdpqCOHVnnkQfhjfvBdTZyACYf1I5q1G2IwAM5aQw1w3Na+L+YWr+mzXBa
PfUYlps1LoZF0vFhZUHzAOzPQbyMmTjkzO6PQTOJaJkQrO4ysr9AYtdKtrapgjhEwcMd6Pq9CwTU
d5Unurgv/dcNc7APcVQ/0NgOFvvxyg0sz10VhvuwM7gX/Lf93s1V1aUuPYLz6VBYFMhmcqrKYd8R
rnM/UrsfnDCovJjQXiZ2LcK7FlX4v/dN/dXvXwUIedWXIUHFZswqx1V3djuvSHm6EB/bMFPDBqID
w4Q9U2DvlR8Lso5HFLj690EPmojbn2/wOR3qRYYsm7168uOlck4L/5oLcZ8H/hEMwPcgOX43+cVO
G9W8O6VMWFBC9OM/ujZeGg5x0OzS+4GJar7s+O08DCT0Yg98wGHCGtnMD7gZV3RjpzXsgTq+SyJD
pirievFQBBeb1r9IsJ6c2nnalmw1dXFdoleWJJnTM3CqeTEDNzw/25Ps3y1OZb2shLhPoEZvvfPt
RTf1pDm0LOhc9CtmSzj5E23LpBSoNpZr8VJc/9jXiebVSzuVrVcvXtxJFBrZ8gNXwXMh8qcMj8kb
fRh8Q8d5pYTMeJ0hXgxujek59zroAaQzXlBuD8HUvObb4FVwRhageVLx4WcJaqiv0DwLP99u3bQK
2uFdg6VhQvbMi+kfUmgHpNekby3QibtsPGSsxL/7etIO8DFcp7VO+/oDAtuHYfTvuI9C2roR78Cp
snF/NJymRHPvgXG+yGCuP7Ay+87r9s6Zhg9IaLw4gAM5PurC941F83QG/MxQoTjrA0ie3tkD7jFY
75MzDs9lP25kww3rrqPA7BLxmqSCxF3tlndd79qRleLYuD0CQzygA8AA6U0rMvnjy+qt88cVQXNc
WFX9gBtUtS9prYPAajH3KB1l40uJ17HzYhEojVNcY24PwLDUOvpL9VOQF2NDYujphFHq2D8UTgkp
p+oIXGE8z/bpdkemmbr+/mpHHEd7dETujC+hhBK3NVXNYYH61MWFMH1yuwvTUmsu7rnj4rVBNb9k
IfJ508ScwxQWct+Zp/NacrtTQ6EUBuDPNEIWpI1CRr7c/nTD/qHTWgovZKm9gnTdlssn287Oqpje
g1/5klV7v19zalL3oHhFWfOLaPPzEjY8qtJiC91lmnrNk8d0nXnr8Omltez0UMuyB31ptlXvarAd
HdjFFeMLc7rhJSOSx6KZGtDS92viLpsJHMMA/qKzBJnZbCs5vHjWO8l/B1uPcaZ2r3732uwbr2BZ
0wYvaej8C+GKJi7mYItP6+1CA991NYsXwTSt4NMYfvuT+D4S3/5ZFoGKKUj8I+b7630x0upErR+T
EmXiFun32+b65qjQr3bcgRQY3Lpg4fsdBhZJuGdBGLuXn243/qYvoHHthBM+dCvCmpa/czEAn+T0
XuSyjtwvqf2Em3C9sVu8aVToRveHnnlTGeTdb6cWiAogrNf5S3EcQr7r+Rg9aE5hER9p9XLqftds
gLJIgIqcuxCETmMUFK3cSG+9jdvwXT2aLZYVMMrUG1JATcbeOqGUbGCfZkjF069hOyMinORUZ+uX
tqtok8LrHU6qQ6lavHhEaRvkfvUC+Yq5IBshqWFm9eIGMqdlQPOh/J2iIODAqvABD0XDwdokPDBY
iF7YEHaucChvyt8liHnZp2AoA5QGBAsj+dc/lKgcpGDq421zNNi6DlxFobcX1nL07tkASjxotH/m
ffC8q219Y6MKydt+cQBTtB1yBllNcZrSLTU70zJcZ+/V1tNZyiPzKpY7fmUrBRPnP2kBLbUM4vW7
vl6P2NkyI7r10u43NB2dQ5FPKSoYt6RTTWusbW11k40ya/LhNwRUneFArWx2jq7fzeWx7IRjH8cw
JT/3DUTbzhgo7Jtw7pa7zqZ21BUow0XB4cZ2ZrAfvUCjocoeQncafyMjMgx3ktG0TphbDla87+u1
jayru4IsToN1RglspLj6RENrC+X6ZnyI3UXbw4is2FzR2btXC70sTn0QzpTkGf3YZcHzzNItNJXB
WPUwPQfUyW+9Adf9tAqTHJUyB9tDnNVCXeX2NJl60K7kNu9cngo/TGqhHjsHjN7DUHxs5mIX1Mx3
9UB9KV0F0ZDJue9S8XkAv1vki82rksGK9DhdzDV27wBfn7YjO9XOMDz6NQAJt+fG1Pp1zl5tFSWd
wOQ9M6D+irl/RzNPvIxi2OLtM7iyXpRRWrRQ47xCQrht2joiORjXQI/dx91cy8SRW1uGwVb1CB3J
QFCK+ONyz92RW0dJQCutIIP1ZaAhaKYXd0nnKCPFFo+saVxaoEI5WzouA+c+lUTc1zTz66iFNNB3
u57cp3Wi7YbpmpZH93BhL4sFEN09CfN/gNFcD82Iy/LttTf4hR75lmlu51lN2zsPL/WoZHFX6141
PWR63Sqof9/uxDACvXxhyet6DpE2TEpoGUFIC7S1wf4hXBfolfkug5JOK2aedCgajpjj3y8I7FDI
tMUvZ/p8zT+4YwvFh5aDfqpEkBXbRTEVX+bOl8PWDcpgTHrZQg2yN7CsS/u+7lAIjILtPB7wtABZ
PcjDurNXnfathH7WBTUqIkbCEtaH7QFEKTLxs3DrmdpkTLpLKAtq1j1f7kVB/gUby/Ini1DN1RZM
2dSB5go2KOt40BXLnQT/HggQ/RfFEVvuDmp0jvfcclsEkjXkHnvwFIJs0Tki2/br9uS//fVEL2Bo
R8tqJTAIeRQE85XhbWH3VaPEgaLU43i7j7dtleiVDKBfIWPVhuiDkOp5UmUB1l2y9W7/tpkSvYiB
T8PQr36XnmrFnlOIJF3jAeYVMWFFsm8AmjfX/tCDBnm0EpZ7q3UgXb9eWYTk1kOxaYI0Z/Zw10mH
pZfvoL68HBvmv2R0M455+wzCK8V/tyLwduStmm35Lg2D9oEKEASS6mpIXg81pgFY3ypAr/tmSvNl
m+Q8hNyNn0J8HuHGH4H1mvQ/97Wu+bLtj2U9khatlxljFzeb0wNqN7cgsyZf0DyZjZ6EvGPd3aHa
fklUnfdRTUb/MVh3StEQvaSBVG3hjr3n3lMyYOuee3JoIKx+e3oM368XL9Ccy7GAblhC3G4sH6jX
yT5mAOo4j/aspi1eFVM3Wtjq8QVF6ZaNu0nWPfEAxIEKJBut127kD94E4viEXQ351dlJOQdhSwZJ
70h1LbjAHDBPXqXVZNH/VMp7uU5YK5ujtW6pl/y5+fyF/UGXmoMrJVwu2nS9J9DaWUEKXvTQ2V2w
sVsHi+c8O7DUTRkyGdnyqx7WqYkGuZTiTvjQcE0Ergj2B+mEtvvb5YHvx1M1zssTpKRX8Q/ijLaL
SnmNNEU7zjKqVyQ7D1PadfMRoppZ9TD1dHJ2nadEr6GorQ65Fzyq4+ICC6Y5YUc4TbErlUL0EgpR
9ZVL1iA/SbsTJWwY5b/jfOxs4VSHfnEb8u9tazZsinoRBc9BaJqnlpVIEXwcUgqO8PHD7aYNWyLT
9pHar6A5YqfpiXUSb65Vnp3zMhBHVeANoAaj8YsrILF8uzPTOLRdBcgD1A2gdDIBWwQ9KVQpfAyr
Tr3sa127DecOZ/6chlayiKaMoDzdRdZOjlOiF1V44ZgTqXyce1M7ReCw/aZy7OrgbdnzkuQTnV5e
9SuoQcGQldT56B+7AtcwL/U2HtUNq6zXVtQCGl/jGlgo7JEx8n/vUuXd1ar6xq36OBdb9AGG7VAv
tOgy1buzg+DAnlFQ5AHVQK+X7Dzt90A0MEnXjl/th7k1s1E5WXOPsGM5ljWUoCHpsZHvM329Fh2U
/QAA/qIAOh/5P+pKC15b7vf2ypW7y0D1MgtG7UbiJbo4kWFgBzycOEdIJm8cFaav1xxZ9UvaOqgC
THiJxHw5ze9Ta8Vrw7yLCA1zrzmvau0GML6wvucLBDA88K797ylp39xozssGf8qrqqvvoRDVRgwv
tFG6FB9vN349u9440/Rai7yE8IjrFlai3PnTNcN0ZQSXQCPa8/zjdheGrU2vuMiDlHRuCqoz6Y65
H5XUD/NPrV8qb6NO39SBFgoolqnJU6q+twey/j9n37ZkJ65l+ysd9c5uIYSAjq5+gJVr5c1OO+1K
p+uFcPkiQICQuPP1Z+Cqczotm8XZK2JH7apMW0KXKU3NOeYYMWmhXWn43vmw1bh16cuAEsWnobqD
6po6kbwjV9koj5dNjWW0vYdrFyx3uYjzuS/+Esa/b1Dvf1G2i9qEvqBSAxosc6s7ZoriNZAjzo0P
1bjDZd9uOfHaD9u2CkIcnJDPSFhVmnt3HsQO7HbDZu3qC0hWQlHM86o7PuBA6FeGSUAXzZVLuj0y
jK0uLKtlbTrO/uTVp9bFtqkCAQZTOn/rmtzbOdU2fFSbPh6FEk0OzrL14lJP45gKcO17IGrKBidO
K9ANQgu1vfZ6cHa7xvg7U7dxo9kVGtCy97t2mBSeuu4JRMK3ahyOeFy/c+AeOWR4e9H628UaqlzS
sVCLOo3QS04qssxXOAcvu/Jtot9UCVKjXEOdaDC860EDmRg+7cUCNkza5vkNEfFW7uSqE/6tQ9gt
+OIMmdlZ863GLZMmAsfbqkV4V6lZJfMEVYJ9HaeNLWuXa1AlIBQ1wqLzNFdxz3H/0sALYr+HTuP5
Zd3qwjLrdnS1AxdMnbRBDOC7eCXP+3eBEfkO9mhrf1rXMVhVypLPkTpxNlwTMAKlQ/8OpbPXTI6H
bLwsy0ftSo1em8YH0Ha5rTo4RGmGc4OkF1Vv+gAo/OhtVToKiKZyuW0ZR00DpHqdVDSXbSG7MAMi
mdWCh21zGvv0VeiAAsjrFn5h49a7vKKZn3VwJE48a4qEhNFTtuxGOTc2v12T0famG2jn5DdjVNdJ
P0NIvZQ83NmaG76KXYrBq64EPDXKb9Kwudd42/dD/SSb8NoN9J4M3sb2t6sxQHc/SdcdmxOJnKdx
gqerlryMg/wilLBP7VoM6dcuqQTD4pbFA1kT2+bynWMZ71wMKeSqIw0d6bY/StKEp1IP786fDFvT
b9ltNUxBPheBuR17osQpzVt4c2nWVmN9Y2rRt+bG8ZvuMtF2yqzrmUfDojrAMW57Oc30Gmcd6Mtr
Kb2LakexEpYNt10I53cKGkRw6j4mHOp0evHfn5+sDUuwCy5mWps0Xyj20TI5sVxwODg+2zlBtxq3
bHh2ylBzXZm7cSq7eCbysRrkHivMVuOWN82iAE6iQ/SdikJ2FMIVT4YOe6jQjU1k11nwkYZl4yzm
To1wUGaCBx8QfZArTaL1XX/Z5Ft3MLjJGz6ZztxJOO2nagLNdlV1e+i1jfvLBq/JUKZ5VTb5zXpE
SMZvWv4eJRjQCPK+GrIXP91aBsuUhedTVRlj7toZG6h3S/HQdCnZ2UEbx9xPWLVFFf5gMoNXzZAf
ZJc/VIh3JYiiPp9fgq0OLOuFojZ2KdJnd6xzKHx3KfiJmEx8Qa1HuRPy2OrDMmDWebi+IDl5w8CX
eVBh9gDiog+aF4/nx7Cx0DZCLWRl3Uf5BA9iaF+NAMXFI/FuTSmvoAb9qhN7saGNpbZxZzMLqEBK
ytylTPOrkXXpA3Tp2B5afWOabNQZNUELWrne3BGm3nxHq7dT9DRkiCOcn6et719t/WXoKaDQdIlq
c6dDOOt1654MasBOlzW+jupF46pXkC9IPZx1A6CgMp0iGZupcPeAQlsfv/78RftIhftm8Ir2ThZO
U8ecZvmxWzTAjpd9v2XHpIEuo0z75TZXSBfpoHwEYn3eMeON09TGaFVBOsJkYWVk8h9R23LElXwT
lJ+Rhd97w27tHsuQdZ7KfO5cc0cX9aSQor3PfbxcvXE327VlZpYZh40LwTbqm7seSIUYC/JuTZ3c
QggngbcU3SNAcqF3Z6O1QMQxARg2wKJbUgBfbGLpIAt/8bvArqvgunT5OLT6xJUpulOdC/Zt0qTf
gxFsLLiN1ZJtXfdBOS63sw/ECKSrn3tDwRwVPRHl7xyrGxZhQ7bAwECQgPKym9QMNJk7MNkNldGH
i+zhJx5dnXYq65fsZiyD8iQYGw9et4fv3thKNmJrlM0ko5FmNxUkRatFpzFc4uu26p77Hpt2kdFl
MRYbsiU6BUVamRWvkNF6EgG7A6P4aZyGP9KoOAIIsNPN1lJYLreSnQ6XsNEnilLUuOLkYX+rbs2V
Zdhp4Ckzg4HsVoLfcYwbNwudZJyKDhVgPBevlZP3dwFd3D3JnY2T5CdAsiPHFncqRBtzqKWtXLMe
KnYWt32tZtLTtxftLxuanDrShL7XtbfUm0GXAOrNN1DdqC5bEBt0NkZp1wbN6N6oOvry3eluhnwP
SrWx2jbYrK0baXyoBaO2s0RIOOVOMydZAaLe81OzsQA2Wy5zQzNHvMfHz60+0DYgMc+IOoQq3KtW
3NhUNmUuGQdictK6N2lXrORHxYm1S7nEBnJRiV+PZR27QWGuLhvQOpEv7m4OFbDCGVp6A25u+Pkr
HKwf9XwsWJ7vdLG1Jtb1XVVh2cqxc29CVMWKR152dXTKIaV1IWrIpsutKNVdqMF+H3Inv0tRBHHy
l3Sv6nLr8y0j19xnPEPm+oav0UimWJNEzl5WcOMysiFnvAK5alqn/C73F/EK77gmgWJTeaicmt93
BiH788v860G4NvoM2mUlKdwyw0PLNeSV4jP/Kueonf+4rH3rOR0W3VIA59ncjiZ6lWpIKkeZ9g+X
Nb5ayos96siinsi0sBvTpos8zBqQyDgyXfDpfPvfS+1+zuC5NoFuBf+J9BOWmDWAqBIvc5MKpOuH
9WWqAIKB6G+YgADCA81n/p75ZopD4t0NUPveeW7/eh+4Nsdu2y8UlA/RfDsGfQZNTYjSoBaTZ95X
HzfW+WFu7YH15y+mkRd0KiOlvZuw84e3Ih/86dqR1DgXedJuZNn5zDOo+3p+d0dNjbBWC/SVcZI5
dTTzYyecvB4VsiPUzy97F7iRdbXjBF4KEoE3LzeAZHAPCmcBTZ8umy3L7LmGVhZrW/+uF+6DzBBk
9BVyKJc1bvnrs8poPXLl33kD/TqEvYylKt+db/uXWwn6jtYy57poTTsI/9iz/gpRnPveU/ecvsmk
v3MJ/nIjoQdroeHULFNZOu7RT/0hGb0sOMAnUZdcF2jdWlXuqIXPqPhBoQxy9TPClzHkQb+en5xf
Xq5o3FrVHHdDtoyle5S58D6DoNNNoI3DY44r94HSsXplKIIU5ztbD7+fjhV0Zq1yChVV6qa1C4VZ
eUzxsJ8npJzCZTz2Ln/T+ll9AI38zpPD/3VnNgqhUsNceLkAbXYHipdqwhGM2Pvrsq7GnR425s4G
IfAFanuVj7h+6NefZQ+GImNuQrmS43ZXXh5dn5+1jd1liw63bsjbCLHsY8vAPp2W6qlyzUWaP5An
XY3mxRkYLrUXAU3JjlBU8a9FNdLPQSmmS84MtL6uzYvWKcQjS4c07jEfUXY3MqRGwZyxV6+/NTGW
YXPBqPL8jB6FP08Q8fI4eOqXnVNjq3HLpoXwIQSBrOtRF/wreE/bY+TvVgFt7U3LpNUQ5r03+e6R
ONK/VqUq4jyT42OUTcXp/K7ZOPVsWWGVSQPHcmbHttc0uiOhqjWPW91UC6glclRy5knj+swcz/e3
NSTLtnld04xXxj1WYsW0AIAah8MkkyaDiZ/vYmNJbBDCuKDGu60lw0G+5Pdh6URvu3Q38rvVuuWx
NTkCUU3W02PTkSGec9xt6RDuSVNtTI8NPuDC7ZrBp5gepF1vMVVBzFyPHQuaB4fz07PVhWXKiEqw
qSKzC3FyyHKiskwd+qkWVyUb9/A5W12sP39hz8FSSF2CfuA4RPNbCc4bXo7vlcc+nh/B1hKsP3/R
vMh7R4+soUdStssbrirxAAbgvRzLVuuWRbO6EwRkuvSoGiKTNER+tw93w4BbrdsmDbiE66S4paVq
B6ANgdGY1qv6spmxrmntLqAYVoV7ZBm8RTjHY9JQ7KHzrW8tq2W7TK2ajK12j6OLvJBu6+HAyNgd
Gqn3pHc3uvgJf5DjrZtnoDfB5vyzBQvXgcwr9wnUNZLzg9hYAJsXsiK07otybk6qaAq4j6E4BB4A
/Odb3/p+68ml0iXQ1VitrgsbE5a1H0UUFXGE2/h8BxvOhA1E0Mb3e4js4r4xTf9WTr4HHM5YyjoO
IP/5NeQ8vF34Ig7nu9saz/rzF6bGZdCiWhMbKtXAP9O2hBBrC60Udz02LutiXagXXYypSzkyszhQ
Wdre+0HwlYENAQgC7KzzPawt/cKfZJZFy076ikg4AOBiHZJK6jDxp/ki1BLUzi2Llrye86mV7lHP
uNGEB4K6oc4fIvBw72yqre+3rHqu5DSxAe5RpRdxI7hbXlUhXI7zs7Oe+7+aHcuq+yntUFQCbxt4
QXkVRlw98R4o/Szr3FMzkvnqfD8bo7BhCc3S9WULh+IIevjo2AbjH24VsAsbt27lyvBUGxdePC36
v1RWD8mUoUbwsi+3jBpZNDUVDWaIer5APAOt+/lFcEPI2VvXMaTMkU/JRveIhSgT2pMRDEzOzk25
Yb4296MYjN9n+frlC6q5aFBMn4J59G4c0exph20t6/rzF+ZbgTDf6XI8O1ChHMWy1M2VkabZWdeN
485mzSFzFpC5wLtzdKPrNGtu87bSR2O6e5TD0GSZwy+XrbFtxZ3XybkqmpMoujY9aKTSyleNqhfn
wg4sI2YjrRoT4GbQZenFQghIupGgvHCLWkZMiUYszgA6CQ7AzwiBgbmI72ZJN5bYBiMQ6EAueA54
KGLwxgSV7x8dgjqkiybeRiDknRSBaHocblX/V+sW9WEa/D3Y3taXW5Y7doYuuhm9Y1UWZTLy9GM5
5Xvu0MbepJbljvU85xDDhSuXsjt4Q6huagbQhIkqXulDp7zZCRBujWK17hcmBh3DeTIOHgVcO+6p
pcgrBvwixWMGLNqPjavGnWaP1gAFdi65Ap46unZGZ7gkaYXW7as3qsD43Eu46s3E4r5VTlI7ei+Q
uXF12RiEVA+l0xMv/Zb742u2VJ9bXb9x3frJpPWby7anZbajBl8kQ+nRN17nX8ame+56oHkva9sy
WsmVF9Ii++de6RVShWbK9rDOG7vGBhzwMMwF6FPJcWwRGmeRiGIEhh7Pf/rGzNtggzCiM0sdfDp3
wjdUTUsyqvC6VGaMO4RNz3eycXvZiAPKVbZUdGpOOg0CwGMacSXMKBOj9UWQAObbgAPo2YOMMpTA
4xd1kCKFEeDJERjtXTgEy3RZmikOJozoWyWXOZYGpiunDjGuEAq452dp4xiygQfVAlmMbDCAexLx
Z+sDE+hmD1wVj2M+HPfJKLe2k2XJNIXMIDasOvUOKBDDcnxLG3AZnB/DVuP27VsVtRtUETmGPuo4
UQoDIQBxEcwKa2ybcNlSYYoA0aYILNJNWBy8qdlzULb2qGXDVQAmOcMMGuel97HlBtXTyjfeKmvn
+82OuW1ExG1kQZ6zyDht15zaejwSdzzkBJgPz7/vQRc+9cPrie5lVjeWwoYZsNJ4GfgR/1lnBR7J
ClQJlxWGMdThW9fNKBTeAV30TcGPjsMAVFLhsgcf2lgMG2XA065kA4jIjxIyNPd5p+5YTdhRD6iv
Or9Rt3qw7FkQFJzVDaxgDFb4swseYeaN4auSaP72fBcb9myz2jBSVwyJouYE6GeYwA2FXlla9R97
FzhrFqIkA0Xg6UU1Q1gPy6zBJpw2Iltfrx56q7j2E9PvYaK2ZssyawIktAdi9fCbzoGHkis0YvZc
kQzOpfZHLOOWiI+3xFTNifXDeBQDWJL6CNXNPsZ64ZpbJj5mY1lNqDc74eYf+CsU8kK4XE6u7943
c9vvhb4iWMDP73BmQw2EqCTAabo+gbg1PGQhWMLV0LRHRf32sR+H1zTQw23fI79dleIiqSkGztwf
7VH7i/o79cIbL7xLh0xdC1rrAzgyLyr7QReWyQsvaosIEbDT7DvkhriTd9ovY/31FmM2BEHj0pCQ
AGlOkMsSSRpF6rEOQi9Z8mwPPPZrg2Q2xgCvKUDR+hRvq9pHQWP/DC9hPKy3q9+n5uCibHZnp/36
7GU/MeH4oPlYQnhVcwMUBeWDjxIgmu/QDfz6EmE2ziDtq34lCqpPK6+ucuZPbSnf966+WSuWs8x9
MMtwPH+Gba2KZfipCEsG5FtzSgeXHvMJxQODnPQ7h4Ke63wXW3NlGX7VTSoKhq4+jZX2swNS0l53
tXQBEP/nO9gag2X2ZDD/uLjC9cqTHkZ6dKfhNchG28fzPWxsLJsOByJL9eRpRY6CjW9DT3yojHzk
KT+Gbfo0pHvKE1vdWCbeLguMj6PoUc4dNGtRldvyzonHBqGajIzzMfNkftnC/0SNoxsJ+lQcYisw
FUrs/VUDZseggcGcn7ONZbeJcIBjcqaGDgThMvdEU+ezR8Dvc1nb60548c5GnKmWmRrrU6+VeBBl
y/5ospVL7rLm1yG9aF6lGRArfkOONMVh9TkXqGO+F21X7umZb+xYm5AmnI1omwELDSGkEfjK8E2e
BwaK9dOen/7rZx+zeWmAABBlHcCVXmEMPC+PK/aYueXnGsfi+Vna6sKya+70PpCzOKVyUz7SlJwq
1V+pkj2uG+myLizLZtEQymUJyFGpwsRth2qUFHv2eRFzeog0KXcO3I29arPT5GZhmmlcfCIS/rWj
qjpxnF2868Zq29Q0HIW5atFIOci8kAcx4L7u/Wm6zrgmO6/XrQFYN7cGKWikAAk4zUgKpBT40EKV
F4kiMmbT0tBM16XIq/ok20b9NYcBhI/CMT15SsjDRQv9EzEN8jAuTf36xFDOny7kIWzDazMwSAFf
FqNAAOVHo+amgRIOggenvJtn8EQYPxFDujwDBp69Pz+KrVWwXHS8kzKQVmEEcmjEkSidPqBe6LII
COq9fhyAciOV0iGHd1upj6nIdGyUs2NoW19u2XIldAQiCIG2OTIPhSfrQ6PM3tRvtW6bsQGbXISk
56kCp+h4M+vWrRMJMg1yuGjibWgYGdTUDSCG/sbdZlKgntRw9osJnGXn29+4mG1gGEIVcPYmXp8q
Glwpk5Z/x7jIGuPiQcpjqfeU8jZOVRscNs9tFqFsR52W7L7Mi0PoganGm8mfdR58OD+ajeWwIWIU
cj41yRzYc5cjS0lFbRIH6nh71ARbQ7BuZ920vC2GwGQxlIIp5qt4Uln7RNs5IQ5hO2uy4STbxDXS
lHWeD1l9CptMHsY2KxETd+6qAEQFdCVn7WXwhnPx5fykbQ3Ksm3R54s/Ok518nVeJVOTJjLzxiuE
cwBDxHY7XdaNZeQg0RqCVJLqNDKIk2bju7BgdzxdTovYY7raGoll673s9STcGtQacziBPmJKZO+T
Q2miPtY8G64uG4ll9C3O1TaQ2MiiBxoOYuCnlOpXeMI+OLsx/42h2ACyeQS+3wGv+5GF4s+1FpBL
CUSNMDFkE96fH8eGtdgUNjPCLURNWp3ULD6kLSAJazHlziRtNW7d2y3KXLqKtnBwoqWFqgwKbZp8
Nx6y1fo6bS/82CpYqAlD3EeKDc/hhKBOHYHy7bJ5say8cqEAUvWIp6IyDDVCIUI5KgeDwfnWN05c
m8RGCZoti7eG+/3x7WzUcFjf8+tTPmpTaCXsgnHXz/1FMMe37BqCY1M2ACV7XARqJDvno54G0IXK
bq82dmsRLItmje4z1mH/0LT7i7bgLzCFu+xM09bXW7acAgoYqrFaY8DNcKBdWz/nosiPUXqpb2yz
2IwFSqudkgPoJbMqRUgTcrqxNn0RHs8v9cYE/YQkazzoS8+4XEUFxZOYzIEANxt0oi5LPjIbSEZA
vYqIpoecBV6LRz4BbqKA5j8qPN79sv3r/DA2lsKmteGQGGBFEwHYIvqvrQZXVNgOb/3eS3cMbqsD
y5rXJCFo8ToMQwxTzEn7SsLROZTuhZg+ZvPaKEZ7KUVXnbjpnIQQVn4MkfKPc1/sEg1srfb68xdn
Uu2wVIwVnlqTmKh/Y6KlyeMyKsbLAEbMxpDxAFS72Vh4gLnMObgzUeQ+BfwiClbGbAwZxA+ICN1O
CLzapxxi68is1eQylgQ0b9mzU2d8hBCzm8WzYB9coGYT6rjRzg7amnvrSlYov/Ja4xIokkeViTNu
1NGTkHM8bwEbzdu4sRkC91S068y7hdHwYKrheoE6055HsXEn2OLBrAbpHh0W0FBOSOvAgaGRm8yk
OE6QbvHn4LLzyFYRHkcI5oAUMf3Wd7AzNoohWSRcmMsmybJiR049dz1UtQNDeajT6ii95SL0CbMx
ZL2qPOIaNI3LIKayPk27YeKtpbWsltZLWtUhbknRuW/4vNahtdGFj38bOhbOZQDZZsAk216djKTX
YNIk8Uqt6xe7EI6N09Mms2F60CAT9Zcjn1G/MBqYLBfAx3pttuezbHVhGW+Y1h3xxnY5ZsGg3y8V
xIpElD0FQ+1ctnnsnCxBdlz6y7KiRAwvPq1R6CqYyg+XbU3reIA8VAZEdEWOedn91U4oCOyyy+pz
cW6uybQX5z7oQHQlK2RMIAQJUgqKkHagyZ6TtVrPL7w4G5vWTxQhKvjQRxGETbKiu9JZ5bEqsocA
Gg7n52erE8tZR7EniEUZnPV85R+uEFRd/UW+XgET3ZMS3bA0G6sWuk4NKmIsAtFVGbcShPFBrS7M
xfykapYrDR0shsi20wIlvlB1GMz49vz8bH26dUikUggnCxE2F/nsAHgChasafKyX7X0boNa3nevr
guDTTfRGToEb+6AQv7Bx+uPuRGRZlyA8BPC8yeUhhzjjKfN2dWi3No51MECbKfVFGXhHSH7cCbHc
ajd4M9Lhj4svLVvKTHAGMILM8ZDEFMVyQIqtIKU+nV/ZjZPNRqhJXkAzaUH+a8xBZq9DFIt3gXwM
kMS4zDWxYWp0rmo+9akLAQT/UWUABwwa4ZXzn7+xMW14WhgyVNmMa5igj77MHvTjXInw6WWNr4v+
4mCDKnnfLJxQYD6BBmiNU+AJD67Ay1pfV+RF65VXTEWWr3irtVZ4PZhTR4UXTrplsBL65uAMR4mf
WFz9Lked6AMfsr0zeWvWvR8/nQC6Vfq5hyVFgvZ2BgP04wTYxM35idnakpbFjnlISC1976gcFAbN
nXJP3UoAvZR8Lw2/NQDbbEkYAohsyBF6m+9UCSQMHLdxx6S2Grcu2xTyeRMzOBOgKuU9eJOcE8+X
eymbjdZtGFqbg9+m6IDVLmg5JUvQH0GDehFbBWM28AzefUtVgcJKLRlUx3nr6hinjg7+3pb/+Xn6
L/FVvfn73m7/57/x359VM5scosnWf/7Pe1Xhf/+9/p3/92d+/Bv/c/qqXn+qvrb2H/rh76Ddf/o9
fOo+/fAfV3WHlM/b/quZH7+2gLR9bx9fuP7J/99f/sfX7628n5uvv//2WfV1t7YmclX/9s+vbr78
/pu7UpT/58v2//nlOoDff3v1qTd596nOP/30l75+arvff3PYv8BnDhlcHgQ+OKfDtbx//Pr9V27w
LwKRxCCiPGKoxkWcvF51KX7/jQb/8qDj6kUADUXE9dacQqv69Vcu+xe46fFjSgPoOeH/fvu/X/fD
+vzvev1H3VdvVF537e+/ed/5kv/X/wrRkuuGLgs8H/+6fs2PNl9zME8Tnb3mBaOgxDBAQ151QJZl
iQefafjm0Kz2TzNDnVdMuiUsAZtBJRyqLKgXHDqIq2WHXvtjRqFhkOniPShLg/aI4rY6fGrzMfzY
AZQ4xFCe5tlhiiZTnUg4BxHK3ty++wJYcwiaqkYpPR5AItYHj9FI3OrWc6vZgF3VjZwDdIJo/tqF
0G6beEAGNrGpVd69JdJ19JUe2lF/nk1T8TfCdYak9Pr+MDm+Wu5HVfLm7TBk05XH63C6rcJo6caD
7wY8/YSyDiL+6jlPISzUk+Kaqp4MpyWfUzcTN04UpvpWd9TLyDsWFplHDnULDN+jU0fGL+LQqyiO
ZHylwXw84KfUH70VelmX9M+mp5ASuvedxan9I8tD5T8jkhJ5y5vFDX3WPM88rBrvrTtlzND7GpWx
TXeoiPbl8JqIzpk7kfjSMVEIdsQMYKlwiD1HIDiMIv5g6cL3Xq2FzrpkRLRsIUfTw2zHO8cFd4fH
Dr40LMhj4469BFnIYKJJgDNEDNk3AuCYaK+YJnX3uae+371nYHZOAV5ZprDkn4nKXFc9RT7JhgLq
CF3FmoMOAtC2xwSlek4c6XatLh/qWr9CNU/T3PfCtDEQJOHbMUMp6KEb/QaE5sAEX9O5Vl9w/HzU
KhoTt24/cqOLZ0cHUxHjLVneuahiO0RuxUzcDy27rgCuP1CAQu/8cBD3WRGxRGkUQvmy4dck0vPB
a13niqJG9rMupLwbRMZvYE9QKASHRxeDIJN9cAbkG2IGodsPXPT8pimY58Up1A39pKsXebWIMv3Q
onL+Y4e5Jkg0a/G2caAfHKu07F/njRivUIfVAZNWq48qbdTXsJX9H6lb5AySQWj2EC2Qu407v56r
hORT44O8HT2coHVXZ9cCNeHTKQ2d6R7zlNKkCHR/rLyFP+cBVKNRvaHd8QqHnsaw/XRM5nr2whgQ
oqh+U7gkug7qgRo4crJVcZsGSJR6rCBHVzqln0R5Th9JOgXHrO9Sea3CQeJDU3kHHkEJfaO0AykK
a3M3duoQmxg4xNet6fqblAz5G6+rggYR9Ml/3fhdoV/lTUlfNVXDbh2oc5t4ajIkC1oZRoAUS58e
vKJUSSDSIE3A11oLVJ6Q7k4SQ3QCbPDIY8Z0d433O3sX1JMSV4EJe+cO51GeRFHDnvpqMselL+bY
XZFBCeR253tvAu9rEsqAfZiWuiiB06vYbV31y3A7c5YehqkJvkKjOr1LQfH4tvUc/d7IhcR5S9pD
h3r+vzI1s/YgloHcRHUuoxvIRxF+1QVBJpOZlUTGEcgkDsipjuIENdhmOoCty50g9kWyEpIKmn4l
DUV+oavlvYnq4mZivAxi6qlKJ05RSO++FH6oP4W8Y96NhCBnGk+s9ZfPU+kuOY+hBg1OWbqQ0X21
BGyqP4HkHNyacaEr+tnP0/JqMjpLaKOiY6b0UsH511xi3grfj4Y4l4MS7Z3pp8AnSTtODv+WQsvP
eRiBkpZHRLuG4p7mxHs/j3A3rwoEyccjLwcU8/GKeM7HBrWV4oMjCplfObJNq5tp8nz/Pk95RD+M
6BqEIFMg+/6IXTV960Lw6l9rxLu+BUbK6eA6VNKbxfQNarCigkIXnHtp+8QRpn3OBK1UshjP47g1
lqY75hCjGpIWwAGatMUyFNeKtxznDc7xD0EhiY6XvDLhzTDIdIhdkWUmAcg3/DK2DoFOGQEdMpg7
FRVXeU6mvzCkaDlUE6+Ca6hGRH/iMB8pEsdOq2Ph9OMX8Le7aTIpd2ZXESzoeUHZzyMIwEO1xFkI
hZ0jcEIqQhm6477jCGR8GYqlfjcQ0nyNtMqQGjReVyY99dKnkLpBnrC+5jKmftnQQ5mzvvwYTKIl
sYkgkn3oAHMBRScF61d0aMqCP01wM1oYtJ/m97qalhmk1FCtG2OaVssQQ51jYq9TMwdu4o8diyBB
6uD+jCKQn+EacnoAanvdAVjPoqY/SBDKeifcAXWXLJq4n1BBA3ATBL4yc+ibtuOvohoJnjh3h5lD
agTE/9ee57qxGDyH4V723CFuA+X3b5W7ytsuUWhEj187tLlvcXLNSPMr7hS3DS3G8hpF55m/E9D8
zpT5g1sRcWglhAS+JnVdEA396Fb0paqnkdP3UOM8je1jc+Md1CnCRv4QnMIjuc7+Lac8dOEkRS7Y
bSj3fbhadiKELjD6dG6fRdUd5kknQ7nzErVH9L0Hj/k+QZVLEES2sp4R2aCden4mt/l1+4r5h+zI
D+C7PDDoAcokuil23ni7PVrvVJVVOJGa+bk7QNUKPS1X3mG5DpIl8asD4Er0eo+p5kd8/N+zCAZy
LwgIKAQDar2fSuNnuI6AsIKQAeCNQfmxUrSlBx/hdC+BsGT6aYa6YXtXOHMbPUTtJPbqS77HDV7s
nO/zDKw5DwP8g2Oqf9w5bFY+2Di9Z/g/V5l+H0XZyXWXK+ijdHGx/BXS/lQXIu46GReuvHb66F7A
hRDRYXbCg2xOdPg60v7jC7f+H8f5paP8vVbz3GdZSF9tJI79kD57MjjKMv0riNhrqqvTMpqHsZOv
ufoAyc04GPPXZT5UOFeWq2aR10M1Jd7yOhhJHHXk4HuBxtHnxX5OXytvjFXQxw5TN+3075U+/r2Y
PuFR5Idh6NLQWsyFhQpSUex5cvokxyWu+V4O+8e36s89WC96n45BNy7sefTmK7f70sPlOj/rP4bf
fu7ACkioBXx33GPPwoC9OyPwPd5xtlzz/N8LYv3TkUsYNHs4uBbtjHa6dOC7qf3nxSV+eQVGI/MI
upd0Ofy74wk4p9QLfej3gC/M2ttQ3JVBkLrPkLKFkmIg3Ng0RRj/H+a+bDlSntn2ifhDzOIWipqr
PLfdviHaPTCDECCGt9nPcl7sLITb2PX1344vYl/scARBDkpVlRmkzJWZgYnvhq3ZZ+C3j0Cr6VvZ
FiX4yKajarZ5iZRAQzaCbhjm02C3ByMNfYCjgWPl3hgKpFA/jM5nE/7zgsCEePDbpk6xN72sn4w3
Xm+gUczToOkj1qdY+9Mx/eTVIjOPP96JHyeZPsQ7Bxsd8kwNreDJdLFi3mIRlrnJ99ENVt8tN74u
FF85DavMT++olx0TT/n0wfzZt7zw8BFLWF1rB08JblmqfhnKzxyTMm3y8is6BKtVE/83al6mkwyk
qwB0JU9AGiGzGEHg2BU5nsDUTu+rsUKddrUofCsMvmo8rHa6XotzSuiXv1+tMr31Hx9DUydXBF7m
2BZ9/KVzJ1bMIdafOivZxGPZu3VWVa6Ou12wDiVnRzWBDzUJPd3pfvSGCRDXGCZrVqS6W5OI7rHD
VNZ//1B/+vEdqsMvg3c9Lu2LW4igvjhJdftpULMGuyTzHqCEu79P8c+nDt5/mgHvi6Zqk2vk49eO
bd2Aw9x6ioRqoOF9d4Nd87ZrEF3Dpffv2jfIe/TDZBdXc+ywrtUy68lR4MKg2XEQ5n1c/jtoxT9n
ubhk8brXKwuzRElTuGPIn/CP/WSBNJm4uFg+fJHpV313Wyp5RrMqtp7saCzctCtWatp87VS6/fs/
R1aSv5xHRcBLxyJPN7C0/DiPThOWFQl96rzOV9Vrtg6uyUOw437v98+25VLT/3xhdFGGd/4B3896
8e0oj6PBSqdZxaq5L9ZiixZzLjuzfbj6LHLwp9vffj/ZxTWuVmFR4OfEZOraQUL7JtgJT/gNHAyb
+pPfc7L1t5/zYl1TaHkXFJgLjjxXSb73Q4ib+KsDiI+p3P79X/eHW/fD17oIKEc6mj+lmCpUrVVK
xzULfv19gj9dgmjTalND16iOHcjHS6OI4KaI6uRrHjbXSF706VDsRq1Z/32WP30NXHpwzDp4g//j
8aADKA33gPKkEbaOAJUp8XT++wx/vMaxAMZiEM85rEYuLgDS1vBfFeyrQGEVP9ySByXwFD93XO0e
TpUdWeWrAuGrf1dTcLrIKbFRpkQzKXrfYfqPvx/qqI5BLJyvQ6zyxyobs6smaWkIxy7awHiffMd/
7jUwGXzjSPpE4SvsNz5OhrA5mrB24XNgEjiWh1uWV+esLtdNa3mkz+Ebja4RgvUa9dHSiR8CLu7l
+nWOtF2a6l6qYAkVq+R7ZRfrUfnkSvrDqw+fztEt08Z2T1UvL6XRitE4rIyfUXrULaNqj8XcbeDY
14FG0Ke3i9ax1W1LjmcOcJZW27hd3LkY4JVW9skdKjsofLxFqYr2XJaumfD02Zd1RPEWHlipJc/J
Lt4WV7kHN9baWvPTZ7u/P1x200QOsaiBP/US8TFEQ8l5mT4b6GLnOqUbed0p3Md49BSo9f/N9NJV
4f07cKS86OBXwWKROg7WO5e9BcoxRBXwoHkuBNJj2kOcGK6pfZIl9s9/p0F1ywI8T9cJNriXORpd
kddFJfJv9h2KgWU7fdsfFE/sgdlodpqLpczus6/1zx8TU04PIfgK4E8jl4snhA5Mjh4334yN8yTu
Si/3Ys/e6Bvh6x6276fAf10a/avo2yn+zsu6/NVcxtY+hOOu2M/iruE/fzanb+xS8/9gFG4CJv73
IJz3rfj24//9z/sI3DTgNQBnav+xNMe0CUHpezzbJijE7wDchNZ8DblR/T8qnFV4dTh4rBtkivu9
htwM9T8Wij7pBLWZJ4H5byJu08PjwyvXwOsJUWew8RJx4OC4BLbBHRqzAvkPj4oiOkB116KO4wdU
qNdxeEf8lqjC0h5AoEdi9EAmNT68qvWp5tc2kBEUHrfrJjdXtRbDL4uK4dkqMNJkk1d9dNc0ViGl
kjIrJ7or1fK9RlqLWUMKpRp29Wj6YGnxbEPOAMCim7drZin2oRcDPbCAZZP/mP0+RRrrJkaH510O
nBsQ1bS3UZMiJLtBBMZWOCN1RaK1mVfCge2ZYuDbRtJCOSeVU99kTscPulmiVhBuHzcsWvbYscBB
iYOK+zrQzY9IWrA9NTSzvZRmtXk7KLHqFwlSBAsR0Tu7dHKPRmW2C3PVvmNVmO+cts5naWfHwa3S
nqRM6jvI2XdZGXV79GmjdzTGfHgaO17e2NnVkLA1+gZU+zYs+V7hVZ25M63afziVIsTc+F6eDbHJ
sykGx/fzKeq08L0jrchTaTVFqNFL68FZiU7Jt6RCUANBe+O6mg4DSnaeGXaAiXD0a3nI88hllWH7
WVaWRxZnzs4MabSbgPInB71g1o0eJDdqqpYrcyj6B8TdVBdztc8db+9ZHzk/qY23SYOYnc2McKO2
4ipG1ZIbm6v8pq7D+kh4fyUpPHTqm8LWuGSFb1q6w+ojuihcXbDeBsIfoB+rcWjOKkJYPqmr/Fhq
NDkNhuqs6rETT2qbnqxas36klnKbNH3+uKhWk2qRdc4qqgLxFOrxqbAz+wfXnNukoOlZ18ZrJvL6
BBg2P2lmbm141nyT1MKvy6IRK4bgpjXGsyoZWde7xTRU6hlZ/6tHWHeDqAMEwhwUlMtr07UoldKz
CsM5W6yLTzpzklU3auKlqZgL3EbzXFq4Dc3BahGqyuNbdMkr3MgsxIsVYadVFOV9ptvBliK4vTaa
xnlEZbiNVFhsi9TCB2PGJ7YrRRRum8VY8+A1sG4SG7grdGm/apF3fRzMol2FuaK+WJ2nqEb2kjsc
Xmq0uDjQ3HKu0rQL3JYE8blAy3ifm6G2z0em7dPpIM8kTx7EUJm5+yedPktbBIa6K5oHmk/swrzL
oiE6V5150yHedidZwP/dcJHHZyUh5h1RM81HNUvNl2SFhtFnp7dvohTCkqH5GaA7Z1rHpEV0n3rV
kGn7Ugkd1NCOY/XYA8x5tGMxzuI817X9TEqxiqA/FkUYKCWSN4tnG10R1FslVsIXtWxWIz7bs+kQ
sRKN2pyw1B+PvAucVdqq3VeGJuI1V+IfCopII17et3dJZgabmEQjYKpae9tSrD6lykdrpFaaUx0S
FB9I02AVtqb4Wjtsk6LGxWnQI7bJRL0dYehFcZLBa6kZnAjOzghtMI93ffyS0Ogg2qj/EjOubMbc
7DfOqB2txlFPyNFrjoNOzlXeKCj2w0f1hL6lW3RWL28SSoqbZkTJbiNXPVvlr6xEL+prKz1JeR83
eJ613TbJzSmjoFLNA3MK6yDP5EFB9MnrwyhZDWNgvhNI0nTs7+im2CFA0NintM2LVVLoOaKFun3S
pwN2Ye3oSvqEHjL2SWpK0aIkBwaoC4qsz5i+jpGKZlEc6qp5HEwTqBHBXhKzHDyWWfQqyqi564a4
2CgDMe5ixSrd0CqsH5kAcnXSDUvAshZd1MSt121aXRVRue8BsDjJAx7A/SnphxRp5Xof7iep5Elp
PEkjKRWFFe6HLp/HxvD/DC42zIhaS0mA7kJyiBnzvUE6bWPWAxAjkV3tg9YIRk+eZorCVF+K5IGk
SpW5syqyzWb9RfxOfdYMFafya4Rh8e7tm1tBsuaWoK4bfMZZs5dkWrbJdWwRT1LywOHR3tAqtLyW
D7GHq0/x9Ci2rpC9yNyMavRrhg4/nmGnzZGmRXyP0M4JmRnpV71Ce92g9PGkjfd6VtQPic0OuqpY
zwaSCtB2vSsPIwpV32lNdSf5aoJ3cla23REdVJPbpiLfEdy0nglTCs+minUKaDdco5Y8Mh1Ybz13
gKy4KEJYXPUJTa5yPGFd1tu3rCh3VFQBcDMh25FBO6CDcHAMJpZdkuC4kPJM8lJjYzl5PWvJ0VJf
Hhatyhpu05DwreQDWaIfrHz0HcXoPXSoiYHUFFskypWPcWsNG9Pog41FnOGLHQV7hK43XahvLB21
fr4nj0HlBAfEipMeb53IT4Wq+opimevQoe2zVq57x8y+aaRP14CJJDus4vIvacV3Wl3m3ywa3SlN
dbLT7ntRF/ggjWrcIoafHZ1efEUTX/MWvbbM23DIKm9gbbTmTFmZrLK4qymRclBGI5gPYeSAKelI
qVHCqkJ6p/MmvlSMpbpVDXyTGdX3JEJcSGgIVU34zMAtUlXDvU0tN1KqEp07i6G4Fo4rrCiufand
lvZvbWQLaRtFDW23ZBH6fOpX5jlGse4zPoTjpViyrCSp2rw813SIsAQBqOVSMk5iqQM/FJzdCb+S
Y+2cZShT8tFWwQJETuQQBrjDbGtm4rGvA97RYz9XN2tLoGkqUVCVFjXJx2vBVXOfF4ruY+MWfsVT
cd10VT5rBLaZH9KgPKLJUnPLBBA8NFHCnaor9S0xG+UGfXn0wiQZcCJdu82rLvak8E8DhmlAonp4
RZBT3zvb3OqbI+L2zRFJsvW6cvTElaQUyEMVpO1x0ZNn2TRCBUAWCxBbx2r8txUpWEjUltXR2GUS
q2Z5UFVk2y72Fj05rNFavxMDO6Et4TVltDtg84T/vI04lI8SIfqqjUh/Te3BRLVdPFP4OArfSpNk
iyQ0+mgG6VNURuJaVfL4PqTdOoBb4RFodrK3mtry7EmLViZfMeqgaeAkjaPmEESpccuRtnujOOO1
Uevki2rS/ICeTeYB8I3XAxPNDxXe4zXS0K2ZTyh6lbpSrygU4AulNj6weeiM6kdk982aDMFdrrXV
BqXeknYnNUagrdA2JipfVaQZQFbENkH9BxT/RUlMW38G/BtlutAB6RiNRuGsDfTKPI6Z1q36Lmrx
LswrATxJ+5LAX7+R0l7v22rVsWcAGF/HzuZmqRzRlvRKYTq6JbZ9t1djLdwJdUKYgJKHDn2o57Mk
t/7CiyapVBmxd8ndGs+glao1cDlNkhJ3fe6GMeocuPN5Wtr7quXWFs7K8WgkGTlSNfpiaaGxkdTC
1ybhBY+HVuTqsUCzi0kqlYXRvp5d8KwBvedMO9H8C8Eyx2KgTJUEHdF0cyWVLyYfGoaOzVxbRwGq
B+VtljyTIKo8UxuzU94SctupzgNqkqXPQ2WJVWoKe5+HmnHNstEjtg3XTma8qDXWT1iWvpLMzBCp
4xWvr7TfPKPqOtM1Iq2+Mo1xHvYnXjqG9VUzDU2zGGtqbN3Xlt3VPgCWzXyfDLwasEvD70RQYJhW
AXKum1zpr2vW3dskCw/ydpIHOZSL6nWo5AWKQY49ViFyUIlmEJs0EqNXYlPqJ4CYbZgt9MfR6JEe
xQx6pkHLvrT1E5/YVMn1YwxHpot+YfrjMkiSmkYuBmGcBqjUPg0B2HTLOqwOVC2ieCcq40fPrGgd
qgCRvkr6oTpIHXlozXoKiDX9in4UzGYm3jxYaVl1iAQO82Agm/wmTwQA84XhMYCJt2VXm/cFEKZr
pykALwXs7V6Pg2FnIG6M9qggWRzpJzukX6WuWmvqLUfFMEnNCoPpB3nc3czGOqTJWgZ+Dkn+b0wF
bFZIGxVbzkKZD1U0vJ7Bb3AuU8fYvWO9qQGXWK+E2iSrZag8k8omAI8AIoeHRYheAsHoSjpmyWx4
kS5Dv+cRACUMkEjfKoiiodBMa5zDsXSONo/xpDb1c4tGkborT8eR9igfHba+1JuHpMBxHhUHYdtp
rNSTByAFjbMVYzGU5nXrXwiQEvJuDqkbxBhwMY8UhE3zHGpNckahANutmdkf54tV+xWQNP6iVFFy
ZQsHOdnTRcsJypoYgW77Uguviz8NCquk25Vh9xOFvBUvrkNxD9yfcQK88jHmprjv7Vrc2zrwxjyZ
Cd7VLy1qFJykCIv3EsU3Y3MjSQ1Osa20NUtFO9uSlDQIW1liJPdyrjwVL4JyIO40BwWvWGXuVXxs
ouMBjLi8BUz5CuWQlfvWRnsaJerqHUN59oeujUJfVcZsk+tR+iCQB7o2zYH5WaQmDzb2eFvR1YYn
SUJbcVCTaHAlqUQ2O7dF+yiHVoYmbuBVBHAYhmiYhA/9WurJiaw2XveMlyf0ed6PdhdeG20NNDNR
byJaqjeJrVhHp0zPZGJJftAW0V6zwwwRmN9qeBiQDcIDpSd5wP13JyQT79Fplq5GO7J9Nq2QgDCt
bwdNOzCWOyfJapuSHdUw+SJl8iAH0bi0fUniGq9vI24c4pTSE5p/OKe4bePOcRMgNj1RqNjTWyHa
osWJ/iBJfJLoPUnT2KvRXvchSNTzO6/xnzBeF9CSyTM7BdyQdIE8ftPQbfiA38ewedqYVpZ0/Esc
8sE3TNTLjtr2iRtxvwWgka/LShueGfb+tm63T4GCIJCpVnydkHR8tqDfvukv/I/61WQHVZOH5wbv
7wt9af9tXmnfQRbrrD/Zt5mdrnRK+l2JQn4AxbPME1ZYPgF0Ma66zOl3aT4WT73JNglw/Pe5FfdX
3CGhK/mBmqKRcp7GGzlKG9k3u9Oqa8Gs8i5q+n0/GdM7uKuMAReuJBVTsd2+Yw62iWX76PCtHBxF
A5ZfYc/xvMCUbOj5Cgt8ZF+ZKt1j4aWc5KFipXVI62y1sBTC8biTdDekz6j+UG8l9U4AcCr3RzRt
89pUfzWl5T1gtAX2BCHKjfi6OTIULNDzR5PAU4OqZfEZzrjiEZtd7IDG/iEDBPlaqOxWsjWR1PsB
7gpPSYfiMc/Y6Mc0RK2myQbcv50b5lF6klJgoNFt90fKhXoAKhE7F7R0Ls7yYLg2ag6e1ZGkKNKI
UDkIG4Doc6znlb4y3FgPsrM9ouL36k8DWAtvVMWNX0UtUC8UL8RuZXWk8WMna9H/S8d2rAwMzc3U
2L5Gi0sbC/UgPGm82UkW4rLQC1GgC1gy9TyTQ1tmSJQn2HAPkeIOTmNfS21pnwmr8RfeMoc0L/XC
oI9Osah2C0sOmOaJx049zx9vnqfrXj+LVEZiyOAhx+qcwAmVMYcfQ2Pkx2I6a2kmGlfSmTUgWJog
BLKNoLjoLEMkb1Z+M9NGabwFaHse8M7eoleYebanolnpETKUPK3m3YoEJhYsKmOHkBgpc8UYsoM8
FMbweiZEDsk7etKZ1eVIqW5MNvqCrB1FGNsLvtQYsQVZ/f15pMo6N0vkF8+jKfwMsKBuUmCbkfP1
8XkUm1GjOX0fPNQEQUbu0TJ5MUduY1mPMICMDCBxm/ho74U321towGGqsx+U/svCkmdM++ngCrpa
2JbosK2SFk0HrizjyHtu3iVj3aKwI2oKhkwx7vK2Qr1Tx1lZ6FPLvRhtAd2go+KACNeflRuHrgyp
nDn8vXJR7IyWkx0ciAhfdAO/kYe40tI93pmvPHhi+Q03mnSP5L/IbSfygidJKZBjpZ409SfeMlbO
0SGi75tFicy1QrMOamR4w+SnLKXjMpn8mpKmhBYoUNZwX5LjkBkjUtjqecg7bRR1akb034a6UxTc
hzdNH1fRZOjjDNL2PPBihtmEZGqTE1WOgxlkFsCKCMizFrQveqIYyLor6mMjInjt7UA/ywOxRuOM
LsXKGqgGdMOYBJlWIjVYnrZ9NY+wkNiO1shtGW4Sqxtc3NQx3UwGc1Zpe1Pad7oo3Cx2ZmO8QypU
7Y0qr7dZ5WBTprfRnTyUpDqaFeNnSUkNTTFeNSrDiu4EHCsXGnlbf4Lb02Vd04/3C35jSzWsCRXs
wIP58X4ZKRplIUfCfrCc4KeZm43YoVC+fZj6FEWrYiyRaahaJdJhbPvAu9I+SHELwCH8B4smsb2g
QR6d4UQtd6VgmKQzLQdKEzMNFwqCGvBgufM8UgT8iBC7ZY4sNX4NtGXrsSJatFo+AR/I7zkWbRIh
usFRVKiAMwT5cPBr7YbS2gxZgJQknaT4d/HXswtegKxBt+Hl6EuB1CtEXK2REQUojx6SQ/B20ESt
AEE30UILsX6cdBaxPDMUbVQ89BEmB6xWgdJQsq6rsBKZzpG7dIrMINjMTKfTx9m81I+6MdsbAV3Z
KFp0ynpGkQ2UiK88z7mnlpwcc44MpkaLd8j8ar+id7q5zvSs3UgyKWq/06jzwCNFPxQcCTZqd92T
MT/kFtKVdVSfQX56fmiGKD8oHaLGrtVmOEpuOXSGjbI3o/HKeCeTCvU01mSArZuhjSxTByD/tbQl
50DEG6YWeplKnkkdKZXkO4tIffXMYES7hGmC/6q3DLuYQwokb/4K0oJkhixFwNeuf0lqlsrT+au9
Y8wKdpB7uWiDdZK2q9Zq7G+JYGwlgpwftRHuP0PLOrcX1P6GaMU3jWnFHQo7VChjnvc+tof5sQoj
vlH69MVqc7qLUBL8Whmng1KWu1g3ImQpglwEbVa8JFFgz7q5WhdwJYblLiN2hGLQWj7rSsFk1ynN
zNWQerrKjMa+GdLYvsHX2YUsAZJ7opKENddVELo10lQTZFzi1UNj50nqJ9MgB440FJiyUJFxGiAF
LMAKwEII3l/s6qJA79aw6JCEljdXaInmoSF6dqJNnZ3UptU3sTo+qxNr4cOFk78jUQMnQgIrK/xF
Typ3NtU6V5pCk14PzxgAGSZTi54Ulu2Q+qIb8Jhd8V9pHA+I4ZqtP4jBvoqQYHZbtXW4jTkcTrmU
YjtyXaDi2olaBr0dmtbcaa0zwCUJZXlA95HQLWjLD5IMxt48jKL5LgeUTkhvNZ1g1Rob9U5qOIjJ
nBJdnBYb9YjMvSaN1Y1iw26MlKprxK29RcMoQrrCtjBZ6zB3E6rHPNKafaYHzb6OceO6Cy3PlsMn
OlIstWc7C31hYiHl2X/VQ2OBJzUTjv8nNcab1089KvGLwtHUvVQU4ygPisrMY2+ESFqXdK80j200
6JsLlZA3KbzCGrTrUal3iUjgif1tZTF1wSPpUHnG0JLVIpBTLuQy1qieOg37ZTnLwp6nljTuX+pH
XH/9sIsi8mNrjxLUEi2UOvMHRaZGTUgiY3glK6NV4S2oENNMguyKt0B8GrpiH1EkdCUpya+q7NP8
QJlR8+FVjcCZahOsEAmwVTa9qKYBbI0BTycbHooyoTvFSK94bmpfbXwaT+RFeRNUudiQvB72ra0n
JyMiZLpp+nuKYLqLzab+PdIbD+ncxi8jMzwSfs8zIz8Y+sqsM2sfxHl+iFKBqM4QIk4sTyVTql2Q
imjxrJdMKV5GS56SwA4sMycekeKKAnPVBIGSB5HmTrSyJQRKMaN2HVJ1XFdt/wIUGJbXUrKoM6mz
MAdjvCkzQTZSBc0gQ0BeOWKJJb+LULB1P3ufJz+0dGFPfI1rOSAbYMmDdGO/6S8sefbGl3akiTf+
YqeQPvKhae6SaU6pIXXlqImP2He+jxPRe5qlmNOLvzjIg1L8PrvgJTFK3KNtqYLjkEdQN3TEEacS
VjMTydcUIja+WvozPetK29KK1KeOcHYGVjrvzb99JKkyTznxnByVYILeQRWhsIwPXaRE86EthhKl
5SY6QQ+E19NFXjhI3BZdul5YTaxFhwszUnrBa6XRWPusFR2y0aZV7Idbx1axIAWoEUBCAEsv20rm
SOpro1EPH6zcaofgfhg1ANusDOUS6pKUp4ZX5UkI8dAGA9sqapGlG8lLm67blNz5PtZV9aocpEnU
Y8nXPyiMs600ENkRReSHVa6oAxNOUAAPvQx74DXXtOCcI5n8jAR5HNQ420YI1rh1yaAomVJsGwn+
085wktSlGak3D3HMPts2EdRVo0dtmtK5SrpAPwU10U8qKcKpQ/n3NFWH4zuWVKEIS25ihHrcaiyN
k+QtYyUvRMKdmzA8IhfBbFTSefGjpNFwnFllOwIFiFZ8r1axBmWeFeTsEGD3vaEE0QnHqKOrTkEp
jAYA+ac+CK6rvgt+ql21Bhpv+IY67ZUHPDP2r3UcbEauDTsri18HpfE4PmkBvW509Xua6elOn0KN
gC+ghkB5DFuEICWnk+FFeUqRULPKQwXh50lX6nRKZB2VfgpfCkqxxiuQHS5o3zPXQOOsQ5Ckw+up
NtGSqWSIrsmzhQfgEPLISLGTQvT4qQ/ybLYl6X+cXqhKi3ZbnWsUvd+8G7JMVQ0ov9qHotpkJEPS
TGkxuKwQgYgLijd0INgZS1C0h2yiCrU6ciLWFTUy1ZXqUo7vVrt908NxGdo3TajwHRxQKUHMxArP
WmhaK/hmdC8Yyh7YJIp2WAFwPzMZxll0rq1sNaBsykFS82AFOWRJlZ9mB37XGtTr4WxY8QJdCTYx
OpdsozisqtDPRbgrsKWLPKeZHAI8tVczHfbY8SfoLbTSkryLvIXu1JTjsqkJWoj0z8mUVRorrXYk
CGV5PBPDc9fUzwDb8luBihtHVLNREcUMh+ciaN/pY3fyTp+M1c8edft4A/9WvUVmF5Ympg0wjxGf
kOr5eigCVNRxJd0pne3HpTbO5IXiQmp2w1APDSE6OWwRpExlnSvpvkFpIHjDcn9mvptGytHRGEmm
okGxiLePshhaePBzAv5nPCDNMV8XlPPrUNE4VvlpuXNYiJowgJvMPCmNs+wcOLFxaK2xdZCJmDVr
niIWJvUU4jQOICE7ht5uV7NK46T4hw/a4EvLAQqZXDekCk+KPW5CNbG3ZqGoftYy02MtG54dZJ2H
fUlug1wXiKmm6Ddi6DNfIXS8DQvwF30b+pEKvtRvcZ96gFNWzKjPhWIFX8p06wDo8TimHa6wOCNI
+UXENrcEEodQ9HujWZXxCPAp3kskbt4GSS0rtF4HFWajb5miNVsE2d2xNpD9Tg3ziukx/ToSo/ZK
2wlu0NDCWhPCB7zuQvOAHbe2bhMlv60cwrwmCOjXoOp3ptIAblla5l1Yhs8dnh4AWoGV5XCBIPSO
Si0TqaPwzFWVxIcsspSV1TC6KUjJT7kWVCfR6GJtDyjU08Wok7OSTDOpgBnoKnWrBdHLSFu6ywdG
KaohYfOXTJu/ZaM47xax+ZN6y6ZQ6lZ98F5XSqdNpfG2AZ2H60axk7pyP7oYf9us4hmI+ZU3PUEU
0G/25CZVbkMv7EkNXtHWa1he+Kmd4xE9HZC5luFsx4fulWNYJZ7BY5oADIJ2j8RT8FutlhEFo5Av
9H+zIC1aARwp+OWx1MJWN/8e6N3DoIT9Qfo0pXdzYakWnkUTiTyu7oDiUK9kNw1YSDleMX5LZ3Mf
x6pql7h61qSIw5VoNYyyguKEGlzYBCnJLUqxJLcqAjybKEL1ZklKAaDIqWdYiFRInjwkGV3nPaLC
M+u3oWXQfzWEEkOq1yT6T0QYyb6MUvsMpzYcZU5Cn+Ow94naWj+cuvlVtF34gIzjfh3biTqrRlH6
TlVJglm1NhEjXVSzobXPNVBdqFg2XFiVqgHQoGv5AeI45lu8Azpv2SiMeRS7eU1UNInERiMtTNNG
OSDsDN7tHt5tNv58Ku2VDJf4YmrelshtirSXL6d1HdeuzvCgMzX8rkE5AqLZm3fygHX5lxbI/FPa
ZOZdTq1kPeoILUsh6nPqZzNS3+mPCf+C1M76lOzozphSKVKePBCdNNeaplJsDR8RDWaPFjCh54DC
zS+VaJ3l28Y2Uh9Vvdgj7/RwZbaC7vpuLB+pVTxkBB6ayCzpw5g9yTFj17+aaBW1RePkgG+aUNvY
emf8apwGJaNJ/w3g7xDVq9CCrC7FsNbyRkdAmVP45Pt2TYpSuVXqOnDH1ja/cQx3fg8PomS4HK7T
UV0XraO4CvwXadgFe1WtHAqkHS23PEB9jjEtpjbmE/NNB40R8msrA8xR6tW8bd0kdlmDbjih/oCm
NeTc2ypwM6BQWmk8d8x4Qk04bZZN1KyZN7NMUrqGcDi6YlyhFYN3CYLsQ5ofJ4EEPUos46KioTHt
kWItUMGFP8MppZrUkEJCdG/KUwd2HI5w7tkNXj4AH+hTs4rOUH1V+0p7AZgQ1pmWGQY/M/6dRE7y
IyvxHmK94HdCN7Q1foTo0BpKecqcofCBF3k3hjUvWVWnP9CZjOCdXiJGW7UED6cujsZrHqa57xhR
sc6mq6+zRH7C4/8RFSeMO8mCDxSYqMY5d9MVGxeoemUV5at+E2SzPupGBasuGDVfJ0AIK1V6303X
FSoLhfu2Qt8emeXjoAcSkizseCulJi4710kN5SSlKAZlVoX28GZCck1s1fdYaQSeHKNyu/CjvkYo
sSjvRE+VXff/OfuuLklxpdtfxFp485reZ2VVtX1h9XRPYwUIIwS//tsKqovsPD1nzr0vWiicKJMJ
UkTs3TkWNkzCOhdIBa36DAXRnQywDyAhqQ2Z2ucGPQ5oYPF2JCcRKWlgRugfOMrlHuSzbWL27qoF
KvtyXnFah+YqOhpGvJ2wB30XVQN/1YFYneHQJl6oq6jOyscrTQdGH2mRdH+70i10m3R99xXFDc3R
UANyG83RK1psCGg+XZK0F2gtRU4ABlrVL51SN/Y0o2EO8WcXMtI1rTnmSV5tOGccBLd9c8UP21y5
2wXbMsgAVBfmzVVga3Glq1lBduQxK4Bz8eYxh0KBdLAlxWz8sMZsPIeixed1gZmRLszUbo6DsTbV
pzfvvPRDfz8RYg2SHOtDmySkMegjb3fpB/iMalKqCXxmjfJhqVzU6AQY8cbd9tYh0LLyko9OeQld
ZuyHdnjqKlFeZjldSRH8KADJvM+wR49WUdAZRxosUaXRyg5tfV1WTbFA+uRN82gzmf+uHrr62S4B
yxV/L6Wb7mPejof0fRhkNh6cvjlUAHDaosq1ZcClgwnZTXMzMd9cyHpWP4Qhuz+HkPbYscXsTqY0
zQRP1ugb7LaBE7FljSTUNvcy7dYwJ7z5ZnYpKz090yyWRvPUdMWCDAplhSL4HxEalvJvKVBB8cXR
4BQW/3G2+j9L1VWZmmAESqS1IwXJSDsrSi1HeTMJvdB+s5Z9j0rRWViFtrWjKQ0UB4SuTzqYd3Mc
qWwtlGeOQPsbvDNQWtD/EtlsH7ojyrRK70xy1D6gG4bmlQ5kOR1wlVsyvlM3gZj8SFa1Px2/6L+i
YX/jpFXwmaE2ei30zlJVg+aTXgMokErXfXSfs8rz7yycpPkXC4phgbd2kUi8ZdY2TniqMT6kQeEf
bKf3DwIIAdMVyJllgfaAX3NSk+GDLCz6oViQmgYAob6FiEqlofl0SXp0FtlLv43Z8m7ZOEHn3N38
fdk7GdlQiLsl727zbrn5buiK7jgErcQmz6tPk+hhxdnuLqJeA/4Tla9ASgQGDo4D+bmtkkouAs0V
Bx54G5KFg1uhSLnjZ5wFeAvhFcOy9wbj7ACD91w5pQFtuuQiD44k75Syx4HAsEj6EF1IjnOIsxTp
ezKeLiMGQBMHHfSLh1g0pYGVJV7ckaFYzzKKQAtbhbbkusb2ztjxAiD/nXugoRsHsZZgRkdJo+Xi
b86EvaTL2QZw0Y6xI6GljO7mpe9XCFfFPf6OKugUXyTYGw51WOc3r3brQ1PY9Y2rIWTDyTEy70Si
AnTZtxZtd13beSeakVxZNf8pIkfgDaEJVTkqq9nxPfwkQifSXpQoU0Bbpn7JQMG5xOuRABxbZFx0
D72boAKqjUuVrm3AfV1GgIKai0Jp/UyiAHrI0qUkIblQGL9mz1Hs2HtynaKMBuv3RtC8ku8Uhox1
bLzRAJeVm7vl0A/mnlFjOonIhcJ3najWnVPoS26M3UmUlrOzcPR4aDX1rtWKIUd+1BPVQVfDNLeE
/euSVDQnL5rSgFoJhnqNHjjl6m/n0d+/Ru0V8Hms0V55g95Of3uwG0M4qe7N7q8pBg09WU8+Oj4D
07/TrCfZ3ZI0l4Gh8HrLbnlXDR/HxcmzgBus+k0iajey3e5mMh+vLVRIX6Q8WzMTbIcB9agYg8VO
AVymlhV0YeQnkeN1TUd7M0pqPe2J1Sy6dZkWbtysb1FXCxkNtkBhrMHTnzQrlZmGL89zjuNGcppN
Tftr4XH7Olu2RfRsOcw8zpZci8xF6BfVjsxIoePzsKJ7ofikGAHk+I/3UidCQ6lePU730Zh5FE33
jHuwjUieQuZbOx3ATcWi8iP30KEf2V7ake0cXDWMbggVXQauU9nLNhfO4c6BVNO8QAsqyjPZJ5IN
FHTSPIaadCSdh7ulaP3pVuiuyOhuUbqJuq6zpfSyT00YAxBKJvxLO6CzI8SXzRXUiXjit8EHkudc
jOtuDKxdM+rVl6L4KXk1fop47R4C4CGtRuUtlLfj1m/ehql9IPO+AUSkGT8bQ1gsW1dLUJnitP2x
pks9NNUJCeZVhsMRJlroByWcNUFum1s26Jc7lzYB/PFytnn0ngLlQfw3HtD5htS0zKSY52AwAnEX
BZqXfV/x7k75EDfrsDMqZMUs5B1UH8Ug8C+2MDk280jSbUlWqL6N2YSm8zCbVJzDd54/2ABNWy5K
N8VRtgpIQ6B3aP+YRlphVs1xnDQ31mkUN9u6Rt08qnqQRIoLE32jQRNrqPQdw5W0rHQ16YFPm17d
IOl3PrwWcYwDfDRPYcdo4gXQjGtoqyi7NikQldGUP+xGIO4cJ+ccNc5AuLb2Rd4CUtBmHjJ1Njqp
jhz0xCsg2KucgRKiYw8Gwud5vKnIeHKZRt3pWLyZLNu+SY561v+wmOmvM4mTThqmCJPNf3pNESY5
RRBAshK+cbhf/t55uonphuiOM2wvVqOWjWgBavENtwlGRz6NmleckxHJgkSqf4Am+yLSsDuQkoYw
lTYgo2vQCzsaevVqVhaqq2EbDwPaMpWH17cJfqc5uj/XetYgr9OmbB1laBsee7s+0eDjVP2kOjlP
HIDcLR6EuJw0ylqrczQZA8uovfMhtdEK1PBO7soybmD550DvIafgepBPdwHIEWsdpAAifklKsHVS
XSGqAu2Lpwaaxr23cZGBQGEeChpJRANANdmm61NwK73bkoLsmsrdYOdvH9HB8nfgjyF6d/H+DVxs
70xXrssNfHvKcjMrTHp3N3nVH8w03uOsEu/pjXqLny7JZ2jwwSUhVxrpMyBkJ7320sg0PddGuiN0
llF3jVsRxUgp6NYHIVPjZvJkR5gugNQybjZmBN0SpZgp3ez3bvnu5zPniM7XNdMqIMyjuM050OD4
3duVZIF9J6tiPSsWJCSbzsuMdYMk1dL0rE4udKAnnIsQHZbYP2BPhhmJ6rF9u5pl+M775Bt+utNE
3JzJ4sGsK7i5QlGwRL8R/O+WGKvyc12iPw7Ipq39bKcx8L95HbwmhjbgsImNBxsUExdp+RqeU5b2
1dKr6Wh3ts1rNiKTEQyTbWH0QEzyjiwRzRNvU+0gqk5fhyEA0vzeQuvYyL4D1ixY/FeL0h+CBZAB
/jnGbJG0Ll7Cm97if/XosMCWRDPxm0uQwcGp1AeaRtijLoQtzA9dXlmPWuDJ3hvXajobk3aeUuS6
r6wPYCUyj7Nv9mMMGCiufi/zRRdeg0c/mz4eDx8gJ4mBi8bLYvvwCWqSuD1YLLukvkwvqLh0Vb9C
xNK/rIy1O7BHoJVBTZnXtrvYDdBk4QyAy1BagbzYxaV2BmXCVfvCg4zcHOqT6JmiOy20dkOgCgNO
JzdWOBqL2EBf1aEDtNtGr4BGM+Ew5OlK+k3wgvNIf1XKzN1RBgzVQ68B4FGfmjSNXlMHTb8qfVan
cXy0RpQJ0fSfnKQWOWschCX4KhDFi4cDdDqy4WZavDTRoFIn6PEuBWq4DEcD1Jnr4pFmJ9qZDXZ4
5pnrjYvSkO3O0PsvJKNhNsmVsRzEJhNOdpwcZjunClAFyhkQ7FW8B1+dDeFel95pchstLd83LLha
aP46JZUbnbqkjU80nWQ5EpmtrTcLPErvFaSdjf/ki1qSW6kVNoC0/8GVvObFKBwKxf2ttLqnP4ZU
kcjsT66ZA1TrFN8861k736LWus3K1cHYlvLGXllu6m51gco025H2qut8BxjemJKWpoYCvZqnpJ2N
/598wUHvHpiW/11YXtb8XQCu+QAqCp+hrLlG5djo7O5kDVosUd6IR8GIHERpHYRAf2qLahu4xUkV
LQc0QiwBwdSOXwacE4xJeg4jz5Sr1sJrFEOl+qbQhX5OXRSvLfoh18809zOgBdk4dSGR13vjJKcp
C3KcMQDgWJl3AZBKpkuaj7nX763SPf/JkwLVydBuFF7SIvHzZBlbrbuiXvm7Nnpqj5+HuQW/aoZ4
D2oe9EQlBVDD39vyZ5MpTCyluS84Th1MOZ71CMCyHkqNV1lTx9fUk88oyo0PxdgzHJ0o2ZgBiyRw
o2pda0Z8JRkNpXDcrZ8DYPfOWrPwK4kFThDz0I12mS2eo66OD7MbRfEbz1mWJqvWTSGMlcBBCoqd
PfZaDd4LcmHJhWboGReAkEIpM01Lt7T3+NBFy8bq2KstrfbGhFgZfueharJBAvx312oQ9ZZsRRfd
u6LfsSNXUr6vPNRafPH7onjFOVi3enDX8bCbVraUey3Rzf++ctBxQMxr7Kvws+FIg510b1c0LU1P
Hh9kNDUkyEVGu9r8o2sUVqqs6z3yHL4OE/5vGJ/e74isto+soQ4yeZyHujq6Eh9JDgOpsy6xrfiW
jx3KQpqudUGWUKQHR7c/VFmKWg2S4agi3kpeeosBJYbpukVicOWlrrEqjKTf+1kMJslNYufD0tGa
5Ak4OO41ARJnERrFOhAo8NI06UxKsig1C8Q2YX8cfBEeSUSDFfJwl+NUAU17CDTGCfcXg47iIjYk
fDcbgk7KOoWWtUU/P9ZwS1EuysxcSsPMlmFaFh+jKMFV6ZcfIylRlq7z+iNy5Al2vLL5CPygH4EF
CAzV5EQNSFKwauVEg7amKSlIhoofoJZTjh49c9UKEBLaGqVgyOj3dfzmQ+ZOUzW3WfYQJ6ptbU12
eckc9IUyjoQbk2deAowFkOUchU1+f74byl5OUzKJTYeDzwIeZEK+Yw9IpUXbAmiFIgTU6zyHIEf0
i/7mKHRAJNUqOLpAo6UGWqcm2XJWexcLdD0bO0BSt7fK4lokIbtqzVhgAE6K3fAfJKeB5HFVDscc
PWO5qfn2AqS9yckwgr9j5DcWrValO1ud84EeSb+UZaxf/DKxUAE3bh7kNA1t/Ii+VgP5SznQ0L5f
Raax5o0eHvXeT7EzTpKFR535U5M/Etyb2OfN1KhPXfnMM9DJ2sSABZikdHmnqlXhWpt43oaEfYrj
3rIPs6WGp/lzw3G8DlwFiVez3ngWvsgvYuiOoslGZEbAoLpqAp4A7lHNXWABtXYknsgXpNrOjg8j
+kV5ZjznuVn/C9b+Y0MVPr8mkHl1tOnbvmuiE/H3hqqG63hbLJjz5AyDbMyliHx7ahEMQNKxMo24
2FKLYFmb6AUGZi7SYGggJJmwow1eArODRBUVnFMp9oasmz3V3FCRTQvuvH3Wyu9UgTPX4qDRNlqM
wP5Ymdnoopl36OtiSYgShhYVG0AB/DVBTZAM7cjvYBa/I1PcwVxMUBQEeKFssItnB2SMNkaipU+U
20s0DS/GPHuiN8UIM9JRRlBz4yvoltJJp2aNbTtbUL2NaCZ2A3xHaf1Ob2rr4rI6XdeuLV8LICYC
xgQMgqXDT2OXe9gOpU9OlIifXig/WYUVfA51nFK2POuesfPKNqOstBPek9N/gRF+rLhXf0vXBzUf
DkoVFupjczt6eHlbtqG4FUAKiFHBLcMrCgGMdeinHQhtcm/PIvR21+hgvGJLM64MtNSCAE4DGHDQ
VD/wiFoKG6e/KPMqDqVMUICBSrKFWUv3JQIQ6toY9L9ADtEtdT8V6x6Av2+lUVTeVDhlw1dZEeO/
IioPU+kUlUZN9VM5SqXWEXrbuNYH38rEXudZXn6JOsA/52kbHgJTawBFhTKlWJNyVWVSrGRSpP2i
jkV09vkoTzzeTCLm2dHZ8j7+955cYC7/Xn2NX6Pt2Rbg50HIgcoY+wGwP4hkNNZABLg14EBbNRzQ
MB1edkJwgx1KJ2qvQd/JY5OP3we3/e64tvXzjOyf/bNk6fcWqA2fqhDd3qHdZNee68HOZXq4wwYo
veo+uMjcLow+9XDFrztYoB/C2oW6/11zwGljALpr1bZxsOe1Z34WwaZzy+5LjobWfSB4tyarLJcf
2t7Mn/PUtC+BafQLkGjJS2SDbVUv9XFri6RaFUFVvLIybC9V1d2aPmCv4K5lr9zX1y22TzeauSjB
XQ611e2B1sBeA3wlb72xQJ2ommpj2V36ElkZFYwcPGdcG2UDKIQ2x/e22rrqTllfWLoCjA+ASUhk
qOMdI66KVV+CkI5ks0LrQq4c/GQ7DPi6A+lTdsObQXbLcn0l8fS/NADfiJY8y55S7MNOpERGObsB
DihZ6EiY7VFvAhMUkIUL00UBY6rUZON6IkZ2Pcg2VjMOEUBexmadhL6xmtRqOdMftY0fWN1yiuOP
KM8IYxB7kw0tOADG4JDq7ufpbuKxrZC1rvdCdvLJkJrmeUugrewA8geEtrrEm0gHxo6d4aB2Xs1I
NA9/kk2+726hwnVz/Tw8WgmotcHjhQL33Aw+JKVY2hXookzpW3sw7Y6rdvDk52Sosc11OuCFKzPk
J5Ykj1HJtJdugn8JJg8dHkYnVD2ooj/gPJVR5pcrGzzmW1Prv5HWkX3rbjyAvuxRNfIJ3Ns/PLz1
3UA/ys6GjcwO0GyHr0pugUf0T3LWRn+Uhx52/oaorSVhIFE6SLeSBe9xJjxlejIXzdVoXsTfhBJD
Q1YHuxHAJotpLpgmn4BHtghtI7tOMi8GsWAf18mqycwfgB7UPhe9dSp8rfxb08ZLGQz9Z4aj7FXm
tP45V7VQieG0myLhuiIWyRYSQD4fG9P8CpQS7wNKiUqgTIjge+8nK9nETbTgTQzg3ST4FgU40xzZ
kL2i17df12FpnlsUf++ZCOUuCPzkmuaatfJ7t9wzr/7MCukewS/oHlM0HUxXJPMjQK3wXrcWs8Jl
ZlUvMuUyXZIlze/iDDxfushD41v23bDmSXqwwZZyh/hZNyH2djPkZ1tIcJCXbrTOcUoZrxrd/qSD
0nGDfgXnILElPyQcTVU0zQAMUOCM6dc8RYsJagSU0WT57hOThoSzmqatAyISo/nSGEWwM1TNYTg6
37MacJAE8fwjyUP2KXG96hoE7DvJTDRx71EOKVdUzWVlPsjXWkvbkdaHv2d47M0fdJHFJyeV1TUs
s++VONsuDtjEAXjWgMeOqvZAAxLAIB1EVfjbPDNleyiqEkLSVw+Ws+eDelZQCJrOYccyHP5tc2XS
o+b3RiDXRp+ch3c0G0xB+sOjKHZDvUHFXvvREChq6EXmHwEE9gmtbNE2ztHiHppA5/sL3KPuNkri
J78xnSWybvU6sfX4BSDO2cUT8kwzaZXo02/B64m/hNyRzFcWKIafLAw7Sl7AjAd4Ebzk4rtQL49v
wBTDUuapfwm597MBwuenFn+XHWtwukNTnNs3K83u+B54dagYzXp0PmTG1ch85yP38Z8JqWu2/mUw
jSlCBsa/nefhQIiUFMEfGd/nFWCgGtRRT6eHIkRChafMW06HizRnhvCWBMzamcBt6bvIwgsZkINB
FAzsziQ/MkvrP1kJWFj9uPP2Vpp6N7RHvVkwA62DlpncrEY/dOqbxR5Ga29W/KdZpWmzrlgDBj4A
XGmhwsh0hthcgm4LTfYKDA7UnsNTVdQWyGbbRw8QrmzefmtjG/CtVhjaVQRaddIztq9rLbzSQPIW
+ItAW9X0FcmGimuTNgRlo5mW0WmW+6iGOhRF+1lXVp0Q5tJPGUM7Is+3wkndZWF6/NnKMv6s4wsP
KTTd2aPyiD/zZFiYYWlchlxjT+id8VAimnbbsDBQLct48YTSUkCOuvGJLGZ5m0lvEVm825JZ3kkL
mLcO+FZR7LgC7TiwocoqPxVtXACpPHA/1327F4Gf/hgEQAaHsU1eR1OM29ZWSFhJGtwkt3BYrkyy
IF1Godt8o2gma4Kzaw75CaAgxbpQ0SpEy4Cz9sNqAoCHlHHymjsa4G0Z/2FYzVehFflVjqPxMcG/
CEuY9lI2VvQ6GiAT7pjxMQpOZiPXeLijWSQZ8B+ohl4NRa/gQBM0+9BMFv5FG/03i8zMUnSSd/lu
0qLxwgL5Js6bK/B1oPjsV6hEi19RGuQfCHXFRN5UlwA8njFYqkTgBCKrwfoJtCVtAYhRtI86OOow
kkzNQWR9GliITYGavocJGts7T7Iwr/1F5zrWdg4L+jpkIFxtawII+BaBSXKJ6h39W5IVG0+LtL/H
OL2BdGP43PQpX3HRRtcW3NR7EAgHChzk0YmVMvzbjfNbaw9otKldw92mQ/Gzqax6T8DEkQBAmRac
Zwxi6aE9QDb4Ukk6pDWWHv7nFlkSx/iHzDdBkdsgzcbQFEV+DO3xAtAn+8ob15rkEpDWm9aM2uWs
IC1QwQBVm4faXRBStK2zG4DmdJqDo2DLOSEPviGDOVDPga2oCWkuZlsyMUrbAOCq9NYPitBon0Fc
M+Kj9+s28c0lL47/7SG2HuPrK03QGYkHCNBxSR3XnQRTND7Ssz/9+CP3/66tOt8/yBUjuY3M+SwG
L3V+MBr2cRZRBDyMwRTk+cHdL4oUwgXoibC5u509ph/SF6sk7znoZH/9FQA4bh7LFMXASjTLrTrS
UVcf5XfBKQZQF/IlL5vx8a8wMv3oV8w4zkHAe45UY1mv5t8UUHLTDc/9bIlmWfPsh8E3vcuiHatj
G+AGShb3Bi7rz6hA7s8k6ePGPE8WTo2OVTSefiYZSifMs4mT/GE1Vnq5MkH/u5r8yZH0/7jQHCL8
QIuRYLoHuhE10II12OfmgLLq+lUWxPjaC6rsDAY0cHoUxsc4UBtZJbJQyot9jADKaOW25wxZ2XaV
JlF2ZqClB0+wE9ZrwwmCxZ2K9DR4+Jwv6szR1w5SkW+es1p40RF9D3I/rWzYLUDMSG0ZzMJTDJzT
aq08DJZIC/7tBna+pS99ehCA631tIFt47dRzoBBlebSfeD3yQ8WrL2mmtU9pUL4NujM+FX7VIs3+
Sy6FlaHTzwNOEZkpRR5o1pUBYldJ+gjNJYMaQJDOUMeBuqxZQSuVTv1lXoQc1EpdNGKl98WjANu1
Xq1E0UgRYxcM+mzUMcTAjHGDcnzOk2B4RkmdXFthVOL3qr/JoljuA+n0oGeFReEO40HzgE1FUxpA
Zgvy9rLj2J/ByzfD/lYBTETZ04DypGgLcJcIxNC/ZEgAfzK6pDyRSKvR3slKbAGUAd1QlQB10kd3
wWZ2Sv1iMRSqLk2ZCccxdyizRd3Xu1fPUQYfFDE7kCwLvegqzX47x5h/xvnn9sSwT3Jx/zMyDUXY
sxfYthjoGg2+Iy+NcXnDl/a8cGWY0VbL4vjuZ5SpfvczmrFtnrjYg7CAex22sN8d78U1UUFDe1NU
6Dlve915rzptcTM5JitWvhqWGx9xUo498WRNhh3i7UyrcbKzY4yvDfK3Qy2qpzjuxEuLzxnOslEG
TdPAHfVrriU7hm7Kl9CLxQuehnIBRs3qQNMg9px93rr2AjUUQbXUmbc2qqx60iKE04e0Q+enCfxY
5Uvh/ApswkpJK1C4TrzdUNMjQ0WgCJGLsnEvzqMtISNMuAnJu7Af0CK8NiLxZjRhD2edwxfl1Dtj
iAHwDpfet+Ntoc6ovKIP9q3e7hp1iEUiGjIjie+mZOajB+dBnqsYsxcHvOUe75V3ZuBLwBEZudES
WYeiGHR+9ACPTbpF4fvpgU5ty1Qfd7ZbiSVNReEbz/j/pMNckgDGz1qEOBQ+APATyG+B9x/2SfFM
pjQkdgVQABX/T/Yhx4k37G2FIjfFj8EvRPfju3F68tP0uUvt8ODw3HCWrl2h56cTrYdyx7trlOuE
Bxp6ZZw53bDgSTeu7o3+87qIY21yu9fNwaaFYt3DoimNwFf7C49BdJF5LvAKdG4eHdV5YTaxOQ36
+xXJSEt2D1MrAGlsahloHVEef7IjxX9fA8BhzwPP2i0t2ziDzRfk9j/cBtlVDc7xQHS/n3+MP634
JxktgeON5Nimh//hh5hN6irHp2H6kVNr3OVBuf/HFciNhigqN6be8v2okNgMNTQKwS1SG10Uzxza
0Bp2JCLlgxkpGsJam31x5Me36At/nbTv4eYodEVLzCZz+DAN2kVRm8160lL4/+5MsWwdxYs6u853
8nC38xJ0ZaMxaDWMjb9JjHiLsyocHyoQXvTD86NpVD/uEHdNgU5kgNdtZpnVRtssKrQ/OZWcaUvN
Sb1F7lbyXKjBdrT+XLb1DgS44DVRM/T5yrPZj3a/suxm15vjB8BvpE+pXqZPQG6rWM9vwNjktywo
9KcEFctqQuJq6PMbP9bvJiRt+2VQWsET2VnVyDeOwLPJtjp33cX2uKADfBoy9RUXmbxoVn9Sc9P9
lQLwUivdANkcwNJu4m/8hslPY9zsDa80/mrTAcjs2MJdxyHVjk1cOqu2Kaq/2nxBBr2Og/ki8FvQ
aVn1FUVqqJ/THP0vnKhtS4OzzyCplADJc9q9ZCF7QZ/eT/JMMvZXbobOi4/+2T2tXWh2T2u7lvUf
axcycVbo7pzXBizg29pAxK6vjY+3baNtkqvn4WQ1wtFoVHHrm8YNFMPVrbiCijk72EYBoIWmKF/d
HqeVUYbGZ6M3J1tACFhAgk3ebDUP1N9CD5+pfCYUQEQck8zb0TQHfMGqjBqAIowtwJWVdp4OTZzc
Gc++KG0UFyQLQtBDlMiGBEX0VepAQfEtE1itbo5z+txHVSXk4F53Fk2h1xfw1Yub0Nh3ruT4OgcT
HSDHj9j3sw/Ag8GhBOQ8aP21SGNnl6M/9QsTqMOE2AZL2DazXQkWOnSEAk6IL9PRdi4BQCRWOIYG
On3SOZem6AtrgTrG+lyiEmeakiZX1ihKAPeZpmuoG1GGpEExAkDZA+NAAclu0oY2MARDwzK24Kuo
fAD/e/4OZ0vfplh1gQPbwa1feWuOe/BypwtZGdGxWvoGjly6NmmfjTZxdqKpAiRGMKUBoC/hQkSZ
uQt0bq9Y6pmrNojNfSPiYUl/mBKQ0PtOTanMaZ7S34mmbcTujWUIzPfZl7SzMYUiba0W+h98myhf
9SK2b2bJ613v+OkWR0rNZyHDFQNRzDc0zWcrJ5b6aYxLHB8BkBilmFBoTvXJk27wIp3c3ldADFqb
eel9TQYUc0Jf9layDvM+OnpBwZ5Taa3LJLoAJmr4qjvgptOHxjoPOGq5eUUDIgOF0lEWWQHewORN
YebiTdFGUTF5+BFOoSw004Axx6qsGLDdugVeohDUAOqKBrOtkUJsy2Y5K3Kd/4fdZJzJnwk3gikS
mf0p5mQbHJNAxieyCptS6/Dq92tVugIwjbYFMsirnQQt6lfBVWijmMpDI2EPINbQ2BUtytMWetYF
16Qc2NrpURZSJ05wpSHDB/06atatHyvvMMubkBtHoYsTicidrvJCx3+XIUww5qbXtu7xxeZxri80
ZEj2plsE2dLpzhzQajgFTYtnNBuDj80ELsQ0VTIXidiVm47Bepb1eAv0et6dnEwUz07Fkis6Ljaz
QaQl6PlPBZJDOXf2nVNHS1RgyCPuPkT5cGp+ad0YTFYR2Oma0uye3KZF/k4axpekMkCU2rfpMTWM
6mMRaiuS66OdbgfkDreV8q+xAUdNQP+RJYV2yIUF7Dol99wY9SE9mGYAKm5fa66jgCdFvtoCxy2a
cwFBWrKhvBpdEYC3wovWOIaxvjqgHTOHmn3//7MwVAzrtxitvLV8aCcitcypkXmZsizEp2ZH4xdQ
QTsbXZGt6X7+b1TGRG57lybwdezpLQ/FVyimcAG595AmqJhtAWbJyV66xtowVL0tTVnIj64W2Zs4
L+MNWHnlx7JB8jkEwvGOtMJGYrHODbycKm0Y8s8lQKaupCxHcxUOUf9Sjn346rJoMYn7Btv2tHoi
lxGP01OhSfD1VX7/7GPfg3rYIH7JuI2TZmkc8DCNX2jgNhfLsHIy8CpBFtiJiV7pcbIgJw/leUsN
3zS7IQrkShgVyPp+3yF1Kg0lWTFsZgVteHBQXjarWV3TCwPtmfoxYusxwrZGDzJ+bKOOH4UaaFoF
FepKxOA82ZZRbWcTuprtyI1kfecmO20wD7Ptg1lNMUntD9YTHiRvgWe7t2XVbdge3/he5+0A54h6
4nkhuudMd5NNZSbjFZ1u4zU28Cy03bjcuHrSpesYeU4Adqf46oXJbDdKQG3Y9XAy8xAE270erkGx
V2MrqBnsNCDZMHa9s+FAojnRYMf+MzY+CsY5cpaJ6hPG3tk/aIGjb62sOA5lp9lgd0HPL06cWAgc
e9j01DxM0sJAImjxaDBEIJTdkZQcJE7XG8Hcl9pqknOqp98KFKe/2tzOXwOQYkg9qp5JVHb4iFm2
zw4CraavEffB/QIkFqv34ydDDZUXtzg6rttlL2X8REPUF8mTlvi3ckxQTpIbhQ8OPREfPLv+8mCG
gk8NyOPd9V8KSB7h+3wdBMOB7waBbgYoQ3ik/x2TynQSNIR9GHkcrMbBs/ZxFAJd/hc7oVEabzyF
JIsKpJ6UxUQ/ONtR9Txp0V1xnGgJSUYmiWIxFB639gq+bBRlj76gLkb1J6nvzMkyQK/pWsEvLecQ
cxyScbyTri1UvUypNXIjxRRrjvD4A6g7oVhkgt6xtwh/WolM5kXIrSVUmAjtBENp3kQ7hOghts5B
qps3Tw0WWqL2BiglF1XXvCbcVdQLGZCvHOAXofK/BF3HlWalEXSn/2PsO7Ykx3Vt/+WOn9aSJzW4
E4W3GWnKTrTKdMlbylFffzehrFRUdp8+b8JFAiAYWRUhkSCwN/gGn0FEC/iiLnJwG+dk+XqZkGE5
ZGlZwZ5mkOI/OCGDutH4Hsnuww5Ie/1uFHjhO6qYzVRFb9TUYcZPKEjYsT/lZIYkMCQ2AJdssY+D
On0owOPiT4nd7BcFTQBXULGO7IqtF3ekWNa3KtBsJXZZbUlBdrgcZ/Qh+intbV9Q4V6O+qJMLU52
y0LL4khOjDWUZYDnk9ZcbKjn2lO/A4BDB0Bw/M2AZEyOE0oId8gmFDiqhJ15HMqS5f6cVq/GwL0x
jzQcDUd6J5Snm8eRT8UBbAh+i4xicHlQS0aLuYGo7SqSILeVsg5OONI6u0Y3bjTKUUqI0nOliAts
NHzqUgMqAmtfm/xwp0hQonhaTJIiCk4kS2nyEAfmQYIQb1AOF7ssCBG2pPH7KUk32McEec40ZXYz
G6qlsgEPmdeJb0s3g8lO7G6NIiwkjlpmOK5jIVG+nSZAFuslgk6jVYQoBfqNRYbrjNJDLa8cDjKZ
DpHW9skz2NU6P2yjcNunGYjsyJyS74BqhVp18MZYo2tV1xGU1Jxr4WmyQLTHMlBn4epAEz7AJIqz
ZgGCbE3dWWpo/VV0brV3m6nAZWSPI9tdFwcDpIqAUvreSaM8kRE5ot4iA57+1QIN0v5OtLi1rTBE
CeLbZ6PJuVvf+OSGBy8CSyTwm4AQWsQ6op/O6U4UE3woDssX3DPm2yysDL8YQ1OuaQY1g+lmPpJl
sl2gDA2cJzdhC+5M1nQWqPJS65yEzJx7oPN9ChBG3y+iNABm5boqivZc8y+cWxtdSzkQDxz2OEiU
medGlvs0nKaBIzICmH05ecWaZNR4gzuuAkS4d4uMF+JrnUbNCfFZ0KNLnG10LsWNLNwMLKoVwtqL
fdc6CJ5NuEVaZM7QmijPrOz18pl6u0pXTRqFe7IL3SE9B6F9rsEveconrdsnLt/TqFQiZxytyreG
tMNdILaupKHGIg11pZvYFW42YU9GvLQAyQQYiQ1NXBTL8L0LGlNztyy+Fe1eAancrcWqIvpvCTS2
+y6V0zAdZMMybnncQ6ra+/wZXAZpXWXW5nMX8W6D8r5b38vgJ4rO9nEdIgO5n1BoDwKWGHDHh9DE
hsQfuyvuoMrYT+tijWza4JebIMWLN+bPqjAfwUk+fLea/rthm9UVzHp/lUNbXHUQUqJEEVnfwuzD
XRmAoYarIxMAZBAwD6rJ9+q6Puh6Xj6Roht3EUhpHucBAiBHE5dI/jLJ5agaiaus3KZm4/pOV1n7
tDMD8KbU3zKHVydzACDcCvepIfYcj7POdMU50eSTgWcAmL1jEDhjitHrAAYu825VuRNLVrg70VZ9
0Jrb1qmDRxRfa491Xn5zWVafhqYptvpQNetYzf27f8AxPM1rIxr26tc1n2tzYjeasrin1WkN9akL
lVWXeq6BWo8iSBzsXQJHoTS4FnhodbsHqQ2LPpSdLdYiboNdZJTxBzOUxbaxAJNCQ2S/dvuBI3Vc
1kb8AckkoNMOXBPFhzAOO9Tl6JP2WdPVaMz6R10aW9JRw68tKlleqB/Uz61d5sdurLD5GsYdCHnt
Y6sapy7BvzxlKG5wGvxndjme/aQpmymwVgBqgD4d+kbfkw7xNWTsIG+Io7gFDuZuOvXfgEvrbWZ/
s+Xv1ZZ5d0uiyCYuUFOrlicx65Dz9+97VMO0/vbLQGaZ4TqGhUxxpJe9J1JpGsMZpnp4Zu4HFmcs
WQemek8AJduvUh6fqUFop8EbQ43vui5Swc64OypP0rvZNFAZu4BH+Id5Vlg9yxKVp63WJbPXf7Sb
/dtJjTMkfK/IiJwjm9JFASl9FFNDOjZCFiA/S93xI8LgwX4wEPYhAE2t05tz68iHpSTH+y2aATNp
KPjwQHU2ZEaiHpMWDM4//ZAp9+rZtdOUNrgVqdwFNc7XNsVvGMB0/IgCtO80cichH5O4iA611MAX
0SQgbhydVOy8uEU0imaUY3loBDjNRKrbSCs1HCSpafmza4e5titx7wbUwuE0CsCFAjcsC9d5CwqT
XEbBNdGEBO9Nglc0D/WHyGr0h9pC1loRheEsWxSlOearysr6LcniWI74Wku1c8M7IpP5fbPIyjb7
FvbYYSyixXaRga4xPQuURwm/M/FABd1jt10MowY4mv/lu2sZf/vueqbjuPjS2o5t/+2pnuIGFDuF
unquqIAbm8tTJIV9xtnBPlMPBOv3Q1KAVONb14ETex4p2ziZYhA8vM0tNXAVI4p1J3rnLgEzd+8L
w803+uAiq0u50cMela5haWPznQWXqC4+t0JzXjrN9J6cePB1Rzov2EI7L0D/37qxKB9J5NmIv8VG
PZ5pCLxotmoAXrynISo72y24tIaN0Br3RS9G+xDWCCWSp96x4m0b6KOWb5gZ4/K6BohArBrqUYOQ
gn1sFFoMSIiAH0DdRUM9kpHhMo/c4MGYFf7iYpn3zg34t+sNoBji2f/iyyQPNM9oGRhA81FcPHUf
nxUoxx2xl5pHEhUCbtSZWxq2Q5pfrRqJwco0pOwAu01QvxuNp0zlA7R4pAP3Xq9XpPWqGomtLgLz
CojL6K1vIi/D/Sg1pBbxsM/kOv1kFuC5JANqqrAwL9iMIwPJGEqUpWmfSS7bBpN0au2hKNdxgXfW
Mo96NI96qO7+b8/mv4Xz8ExGYMO0XQdfc3vOCv7xDRflofjf/zH+H5h8QAzvWuJZOhPz3QQJd21V
BZdiyKZT0YOkItCRJ/kmpx41+mjihMydYrfIFjuvirqdruFme9GS42XIIn0z5VlzeienFSdEttSV
Ox47au3FMfUCs5twYWvOymX+8mErlBv5qSv/5dONKOa4+4uXubSE+nRuBQqcZf3lQ/TxVK01p3v9
dDR1+RQgO5tO02isSTTWGvY22PFlkfftgPoA9o3hXnQDGNQah1eWPvdl/33qJf+mZznCZijCQK0p
ylC4XXQIJYh+7bJm3DAWtuMWxBn2GuBuSPCyyzL+4U1gZ9eQsjXQe9EzZXyeLWv1iuyqaFOHITu4
um1kn0imxWLwg4qLDRu8Ov4hY3BFMgDj+6jnaLRHVI41G11WLg41Tr0XYfN91MBJKcopv3aqoaEE
zhZqu+PHRUTydvTyK/I+2VEIZ08iFK67Osof4MTLvOJsBP2KRu9cCoHzUyg2pFvcLlbh8ClCuS0o
YsGyUzTNsA2FLS9e3clLgB/TJa60yTf6OtvWJapfd6QZw/YvfXSmXaAN4KcRcY7odGrKB94C9ZtM
sjaeANxfFSOqduRGG0DMgez06re1jTtbIDtekO7dgBHPLNjmv71q3jFxcAM/RMBQMFvH+QGvm3fl
kZMsAcsKJMpnsNB0Z2Sz73VELg8ezgU4XpXD2QWSQ+fTmCUFuqUNzurIBhLxYkQ9/M8M59kG5R/D
63TL3eNpKg7kbJEvc+cFyGsb4Oz/flVyu5hT7+1zVgOQxUIHUKcR579YGXgvmW7Ibe7U01HXPH61
kHK8RilR8FVkoEwUpvszgamtj4B0qbnc4gjxaqprJTYhVhp8NfIGFc65+xMxqNjJdZW5wNYLSHva
B8nN28yg64pKjHqFk9iz5VILmvVIMXi17Am8fbEKNO/6msbUV1G20YqkWklVxECNY0aXEgUDVxq5
ztQDUsotZ4tIlT/UmnZ+Z1FqQblKZJWXq3/Q0gpIQUtLYHH/zTvNLW1AWuHNn4Jz4IMNDuZ0FYJx
9+hZIU7yWhQ+Mb0Nn9I8ZJuksSY/8gC6jAfJKZtAMxPEBUJ+asgVnVCpSg3n8V0X13pxvG5AhGYj
knok8xHQ8cYjdecmHsXKSwEIRcPO//dvvmWyv+2yHA9ZkKbHTJyiDRAmYxd29xYaMl4KEB9Vz7ZR
8mPglDYgSSUqqaK2QGQ2NR+o6YxyOheeu43wOnuYzYxKC3ZlPrW+lfRluhlZMqx7B/FMmhIE3etk
AL8U/sBEt18cklYthMjY3xZC1dqWv02nSbQYeGBbn4aN+z3pmv5McWWKP+NxW55SvJhIRM1doN0o
7IK0S6waaBwoiKfxm/ZuhjUlIAm1zGTlKHQ+axxKnNdUF/Fz91iqhnrcVWB9pMl1MKfoEb/TToTN
B6RD99gS4B9NnKU0XRLs3+IzncoPYQIoFVS7lBdq5Ogpdle73QZ6pCWzBhv+EGTe3p5MOjIeGQ4i
NK708K/BLoOdq/W7IXYy3IYB+qdVzQz4o1CDlLJNYhAvKrlZBsgKagHsPRQA8WOBN+2o7MfKcKc0
jEJcaJjzZIXUL+9lBC/Uo4XEIUBGoFYIFy/HfAD8P1mRD20Q+uwjEem9j2lKV2lreS8VA/bOzIJi
jQ3QlxUpJjVEe1llUbOJnAK540pBMqLCdOtWghVd8WguFJqox7RXQSBA+AHMk42s8cIYOxenFppd
vfl+54yGNCVRS73zCoIzLEU2d01jb1iGApfK1ZoD/cWVDL7EfWY9hI5mfsSjkv5ZgJPmXMMGFYZk
hGJ4A+XltrNGkj4QE9oIqAIa/xpOffHFCTIgmVRV+6KDTBhJTUN6ixJN2+osEWfESZ1DZPD0MAA5
GGWOUb8FAx4KfPuyXmdT0X6wq87EvVDafE0N9tKWiftX2IJvOENmuz96ATDCu/iXh1AZAg/nGNCN
J6r4yJMQCakNQkZzfQdIFW0fP7DkQDUgDqv5Y5dvaEAT4r4XeyQ3JMhEytonasDg8wOZOFZ6SUZW
7vpSyjVRvEc2j3EJI+Sa+OArs70fFmbDtqYX57s+GMRLUIGrC3lYP4KCf8YVv/3ilHWwM0ae7v80
GKovwL+3Tg0HW7mvs6YEsqIXX6zk+50oklF5HSXYF+wOwVsn+d6HIQIVUi+Si5TfSZ+ASQn/NpaY
ka7wXPAEyLfmp4i69oroYUHj38r5WXF3/wZFgIKFedbynKFJyF22QXQ0AZ431SaUY0Yl8sstBOoB
Sl+cHeBKnl2gWdZIIj6mpEiVDWkLXQ83lZW42GygEAM5OvkIFlzEi2je1PZcv1CXtxx1f7q9ZTaq
AyPN1T8U+Kf185IXvzaeK/Jf/VglKHQrpg9JbyGWYKHqN3MqfuR1om2N3EZQEf/gIKixgO3TiHpL
dFVmg5Cn05/DyUa0YCG4avBAWjdG7ayMEVmd674aNkYOphjcXOmAu2RArl+aSaHM0xB5cpMfg+Bv
XVvj9Gr4j3Pu9HddcuJ2zS9hsQGEPNkvXB5OoO4FBeFJz0QXby0tyk5a0APTSwmpIZmI2oatqFtT
FxytDyBpa/Bk9YA4WXe/iO9cal5sbgsAQgAxUU/jc1ustFK0ObZSSjYbRQJdMVYhAvCtj+scpSH9
PJ/zWDvkOEVINxfne41XVsjOKYCKqYAsEuQ7ouCN2r/3xcSRNxD2ABL1GuuoGWa85zpDGJcwM3iW
1ZVP6iwpdiKJ+yM3UIbg85LnyLAw0jUi4daFq9sWVEwxvPrUWO+qp1KPUZDribHZFaXVn7KwW2dD
xyXuAnEqmLtRxSykA+D0M48TMsCZHBe4lVb4gWsUPpI+opUlo+GhQ9TrgXq6A3avyUF6Mw09vJpc
xBuKXyFHWI/sAKwGKsLCkbdeNsZxNiFrXEpsgRA/gsrytz+Sa/IG+lV5XcRtjldYXf2IXbO/W91E
YfYZ5Wu72h1D32jT2qcU9SSLqqsdlzfKWqfU+C7Kn42kcS9zzvtguBuwwMkNDUsGCo8mqm9kSpPe
7EmUWczdBKjU35CS7JV/l+jTrax8BmfPq+/0zTfZIvG4xE7bduvvppaYK2nIfhV52ojkMtx8UzOE
/XFCFtRlHoHj7+o2uAxVBnS1rZWFuwP7Q40Cpt+T/pOjusy9C81C+H92hO2su7aQ6LEBbsXeGEcH
13GimWG6lShoC+dSFwAAJ3xvJapqz75o0v6Jhx0+nUL1TnRtx5UlGZGHP/1Zst50Fs6MBBKTVSn2
txmSQOmwQA1we8CYFdSziOBlSK6Q5lYCGEtbrZ8Y940yyC+pUW4XuBmyI5+1ssul4o0if0hh3Lau
pZUbUKm+LrnMIxPlihzMJ5Tlo72zU66mIPwwlPbVS6r+xNJuU3cFgP9LCULjzOSV7/SlB8BeXDee
rCQA9wl1ZylNorGaOQI66jAr7ia9ejH4QUd5zMmJTFAiAIfdN4KM7wa7HyIcPH6PdXNANQthmKQG
9oqo8GS7WRg53XnMbbB5V+mHzHS6o1RlxXmroz5Z9sZp4NNcfFy9lSxnHBt5/J61uVp5USRGsw+F
0Z8XEXcA6Gt17FujptsSyQkIEZvtytN4vaVlzELHkQgs0H6n4w3SoorlTL3OFQM+XCG2vNdTnxSO
OeB4Teq5a5d4sNkJwqAkFN0AliRXB7wN3Cy+qPdOJu1WbAPlOgb8M3IXkwEQkDYwJDcW7kJOvPDy
G2MGPhgQzH/EQ7rJ/rRwAauyn2QdnXUAsPuWmbOfVfgcJIH4YaVWAUqbxMKTqMIlZ5jbAJ7m7KlJ
nAEEXJb7Zoqb0QKpvNvWQ/I8UG/amq2Fs02kaL+PNRProDXCC/iT4qtXlXxlhTL/8YcBKO6QWOIa
D6/VR0nPTDwt0ukzUuybc9hEP0tkkmwrSxutT1WU/gTFLdtyB7mca4tZYi1LxFHJOAhsQAC/zSND
GuWV15xHEF28avulqzzmGZPbIdlMCZMAk8ynG/Xy8CfYAKoHGlCDtF0AKrJGAFMKVrOp16f7IUrw
KlDTp26cbtL1xM15WlyRuRF3A+oAJ7FfLHnM0l2ByBYOHhkgx3SQECGRAcCIaoG66xvkXyOQ5AMa
oT/08Tji0hsFCAwMhydqEFp57U0ezyp/0bxT95NxUzv13Ts5Dd/PXbwu/kgWeIhGm2lprLSCXfB8
wVUa9mSBbwNpbxUNNaDqAUse+MY4MdCnFK4/j3ETEl1RzIbTtDIfmWXdRITHvnJBI2oWN7NbAEW/
uukszQVkA1AndcVz0wMitVFYqcRl1f4x4kipchWqKnFgIWQ7W9JIzWO9eB5F3+8jFenD5wOQo+qB
gEtekgZcQUGPYj1SkIy01AA4Rl5S3OYB5qjuVouDd3ZFCIA7e2TDepm7OOh5BZL64pObClzCBIW5
F06ZPzmDnj+hzn2FtIDsRiIgylinpAM/R+T4VeJuwFXJHxokUT6rwpRdPiGq5VpdhJTEOHrGfnfj
2i1/INFiQRNI9uZjsSiG9tXHmwX5+KdVyOJfV6k6pKeZ5VAh100vr4Cn+2KjInNPox7p/YBeVgpk
ic2KxmBgdepMvi2nTl+5YPZb3x1L5uOIaDMdJJGOsZ4PJqAT9EseJ3l8nZqE78Ko3UUmko/GfWkn
a6QqBxstd8IvyO/fplyREcsYr9/C1tSPLPoSRLW1GotgPPXSLT6VCbiXlHwIkwpks2EyTzemCfdC
zeA9gJHCfWS8+0Bu8yFLtw6Yu3Y0620VZtrZBWmboHhTq/dWZ62mP1YhOa2Cw/PG9LwDihK+THmX
PgV9nILEwwO4Io6waxrOiilC2pQ+gjNWmQBi4mYPkXdu+Q+QWTo3ko5daoLxOv8SoXQScb03P/N4
DLPOj+pKP7jASdpoHipEUhHdco0ZL0XbxUeX590GT9fiW2KMeJAE4Rc56j0SaINp1wWW/RmZsz4Z
6O1QbwD8XhyzsuteHC9/dJIg/wbmh2mVd1V10UJjxHe8E0hVhEJqfe1PXLdvsQdgcrtPN1aJKEM9
ieLbnx/DQEBtQ3L1MVSM+5wPw7C1eXhMsmF6YPhve3a8oV0XSCHczcNBBzZS6gifhiDrDbAvfY5Y
4jyRpEls5JrkdXugoUBd5B4hnmFFwyqN7UecGOcRiaQDNlNdByGj4fjOMKRXSzXU07qf0guDMw2w
v30V48IwvWojuALkYB8WOZlRI3odzA7uAG5VZftuvgZ81FUsem+9KBY7LceeXeKOd7V4RoE+gJE0
A1RmzDV/LQstJhp+j0cpgN1Any5ypT7/OVpWR9d4t1jGQOS9iGCmxClkIQ6gH6l98Ix00WoZ2/YP
kOq2yAEuKw27NS1jxrbXugbbLQXZ7/QjGHiNxl6TkBo7EdzYejhzp2WyARIQat2xbf2ohcGGULkC
ZuMgqeTsD3nIISd7YSFcP0pEdtQkILzLr8yVIy4rxHjgRTs7I/ky6W2RAme3U+bIeherin3bqg7C
cY1zryr/STQGot7gxNiuYwUSQLIhquvrGOI5n0zAbydZXEkDJRqmN3siY5YP2CXLOPVTzg1wyCuv
ao0oHY3zPE05FXFRb1BPhjXUp6DGa/QaCHQd0tYhcsJpwtcHlX8RbuhB4tj/hbRHXEE4vffYue4z
MD+BKhOxaWtVrNppE6zysgMQhW2gymECnWbcXrwU7Jb0/BZ5Pu67sShXhjRwb4BUyEvcsvRKT/L3
2khW77U9UkZWuE9RSdG/PdfCO9tFmZ2BJdhujAm5t70iqZSKvZJ6cfGlDcLooYvHV3Hd40pwMSWr
MJNA9JqAQtd5rQ4GZxlnFwvYJIOPZ/2jjW3V3m1FdvHafIp3o4FgBLcRE1R2d8Ysnr60XeFuM+wX
TsQiWIYMZOM94gpAPzPWDvELEiPgXbfXkp+gWTS2CCj1ZxC79me9Lo2t7nYhdrqIw5NilG3QzmMe
5G2xTl37Y5LXckdTxhgcFeGhYp3D1rn9A/nZwLCdHOtqyQ4ogkyK05BleFqYJZCmPb7HXmy4taoZ
8Q3bRbobrmhIClxlFdhc+ouEeh4ivr6RRuZuUcDtsPcMvB1cPFx3yM0BpMiYrY2Cgc+4iBMfvyaR
+FG6bmMepT5gHoxJZJCgxhnlM8irbRC/5OWQhX6as13jtuZfTVqdR88rf2aV/Vj3Gv8OcLrPdgFG
1LJhfwFjs/jqGiiYaHsAhOJeHvHtUIpVoKXBdvDa5IUj15aCojSaUOkkUJX54U1H8dNl9KZTlv9/
8xpg37qiECdcN4EHYYpQFyIQkkKyPTjjFHl5hIPWqs7d8DIVVkDytPde5UgGj/6jnIMgbPHj2Np7
P+TfCD3Q24/JTrPjBypZdGSX4KcaP1AtJFOjP3WhFz4QWDxZqtEyLwUuINVBmhIYrEqXjUADBI5k
t5qQRb6SmpF+atKh8AFv1nzH4/qUZjH40bpo0xUgLfAnAKn1ZW78yD3gHtlT/RlvvWqlac7wjCt6
hMYycbOG+MkyWv45bUZvpeVZdbPspgCnl5SHNuMAzMTV2jppk+ljGRR/uXjv/AJAUhD1v5w2/4WT
evexDzy2Npssv4aP+Lpj8zU61k1HIuYqL033k3DlN/Ww/iUkXj4KhzBLu8fJ6SzwwDj1ioEC6Wnq
m36b2F5+BldrgP2Hde/HsRP2ySuGNz9GPyo8Q0RjDIZkmylup30EFE9/ahn7Eg5D5o+qlyhZOFb8
y6Jdev9u9077H/2RHQpjASTWu82G2xyEAqWXoR4JNBlhYNwPF22j6DmaxnnV0nDRarUE1lPKg1U8
gan6gLh9c6wbZLrT6RflxeDMSfG1x7X/LrNbYL+oBgH/D6gR1k40kmnMHt3uEo6phgeyGrhmd2Ht
dJpHKgc8B0kMoAqRKnQ3BxC5m7DRcMutZpGi1BkAG9VyrppGir7PPnRIML9zF7MzLUdzGjcEmqGD
XCf14Vpwfh0MpFD61mjYD/qXEN+zB26AvIwE3M36QzM43xvgqrPZqCvw/cNlvlznkdDSTczLX4CR
Tg9j2wTp5tUHm5KY+W/zZ9Nl6gAoS9ed2gP+ovREja0C5y6F00OQg59ovKin0EWgPQAJjzGV1p4U
i13RCn4Ulk/i2fSdxeKJeot3cvJO1g92g/BIC/DYqF5TAAZf6thPmnB8AZans/X6pD6GNi8ecLfC
Vtk0tt8irV5TBCZvHaR4s2l4KdMYAE9JsaJcRlyPlSkq43/nRtZFiJtDu3FnNaU2krbtnBQwqrDr
KP1xGUexcSxwxQEMNuNzUSN/iHqhVb32YtUbytH4TL1FK5Xsnd3ipYir49DznwxMCqs8N01sxzW8
eyk6E1BAxw4jbdUNmjkHdOYoDy5PUBgb4sKVGaX3IAGp7pc5yo4cNSSZXdkuKN0/kKRGddssBuA9
EkCnLFqRYsCtfO0Y4kJzPMA5+xGQ1mc/NAtws0z5oUHcFy/IBBhftEdiqB4ylgHxFeTuca25mx4V
COc8abWTnhsRyjhs+VIVuOnoPcP4S3usxiFAdePvOc2YsQ1wCcWxGCafkj6qpp98BgzRAw0nvITP
E8czW6oED3CL3WtRvIDUW5Y9EKa+lfcveJ8bpxmFv2vxnVFDSgmmptCnOxFNErAydFs/LdnDyqpu
+3vRn76YSJH3FBkKeRisPA14TqYsrG81ojk0woZ7HhFfFC+aeeQonqk/Ld9GpHuzxI0PXydmGV5F
U930qYtfWOs0pygAhqUX5dNXJW/LOH7xivhjxKNsN6KS41pq4rWRHS6lEY0F0cYQarq/aFzHBRAj
qLlXi2yZrIkYaIdOks9aUgDJwsOJqkJcNhOp5y/WeCa8rofKy2ErvT9WKtNEANFZf86R9nYtTEOs
4jFxNvOwHYMr9ex4cPZBKH68k9Owwvs4QtzrHDphBYQGb9wrrNNbYrfYw8da69MQzzN5o14WP3g9
kKZIEjkQSwukDEIiMrSYSi0b9yiSQ/RTmdwpsEMN02zzStJetdmHRNETzzTDiPxdS6fwjpGSTUQ9
7EDWcJCJ39ETv8lAe8iBKGp8dUzkV8ZgMmSuI56oaT0PaIVDj5rAN5lllx95VpQImuOq/c9JJDIN
63WSwPfgJAoXKQvrEpfRq6JClgD+c5C/PHdZogFnNS+QBbgIUcYK+hcPeEvYnSJh+q3RpvTRzAqx
J2ODxa/Kd0PD6LVDWHlbktP0ebV37pbFY8qwJsu7z0EL4Prn0cMpcJtVzoha11DnHAXkjrPWLNfb
2ghmvpQgSj9WmQDJsxqahpM+pR7HH1qA96UWzedO87qLkQxAM3cmZy3ZdD9VBgD2oqkgA55uaSd+
9jaqCiQT/Qtn0lynY5bvaNjpPfIBbSER0obWAl7utY3MRxpRoxffAi2In5HiBD32tQBq/O2sqO1X
Z4kI+5d/cgYMdYSBCWR8QkIOagSQpYBvht5FyCyrVRYwjTMbN5gOD4ydZ9eICL8pqFdqnraVNR76
d5MnVIbg6QjShpiF3mn2SPrOQLLNwNp8GzAgmYPk6JMtpQCbrhODCEkrciTxcWCLoTAU2Ie8RNdW
XTu2n2ITDJBiQA4OEoUhaxU+Il7U9skJaqBfYBQOhkJpblFQyCKz9itUygM/H8ZVlDfxztZNhHST
sNvMy8wroFRlAvV6Z2+bsWyOU56a/bFBbcChC53Dsta8NrZC+SbujMBPChCZGY3zAHBteUaBV9n5
hqcrouLotSGNrtQs/9nhivvUNwVe0CQiJdkuQ6RyRH7Y4JhbT0hH9hdXHZuewpKVR2BU5LtkqDTf
DhlijapJwiG7BR0/V2DkOC0iDXeRuwGFrz5ZLBMCwZ+Q9+4dF1GZ9vo+UaDofZTnd34ZD79WSRaD
8MK1OIBUAJs7mPKXqVYOcyVrZBeBv5sXh74YbO5n2PIeO8AJk3vyRx+Ah2Hj8xH5lDQkRQ5sARDt
yMcpTeGKZLxliOPgnnq3OMhDoZ28xDm1rRuvJpn1O7rqrYYGT1qUIs+xsABIxg9g21rhcYPHLWnV
kGzpuhi1KvOE2YKG0rNnCzIjH4vLNx/OIF9SM9A/DhZip72wo4+sTwGDBtj7myhGbYtwd3guC9Ef
Y70v9g6gXq8ofio2g+DsGXfxiCXomv3FScIPmu4NX9M8LX2XixFUIol9G9TVS1TFzs4IJS416T6m
K3EF7xTdpqkjq0V1SHVhTObnWWvwYlqRBxQJ4/ZGKzG70sA8aAQ4dVlytLa4eBUPd42J3bzssmAb
epN4SOX42eX1AL7nqEeGEEIr+CzdmYbUI1njepcSBXMAXQt5i/Qe2M1dMhzV5L6Mo71eF0/LtDuT
XFTDCcD5vsA9LQJFyC/ThV7e9LQFv1/Hou9647wkqAp/6VIvPyRN2237tu6/GGEEIvJyXdex99jX
UfEydNGZcRBo2Kj6f4lz20UIzCj3pMwlIMRlC+CjZCyBASGj6GblcEgjNeFtOtlb7QR2sTqt9hFC
7wjCIwm3TtiJA+/hCTcE/JYk1kdzMtLPUZsYu6ZLtA0NYxO5dGlRF2ADGoH+2lu+rcxKZHGcLIao
NW3XASICmDEzwgoWUFzOzHZPPZ60t76pe+Q9pfwSaiDuI1mJwuQb6m0RiRSI+tOQFFLD8wmg5F9z
ZTFqdXRosuSrphI9KZkzrGLwqoNsAWmj5iTdIx7/jb2iTFCyCrMBtGwaYmHFVAkboCiYSup5kkQu
iLeZ3ZDHxYB61NTk9J9XKaSFuEUInI3LSMlNmoNft2qScIxPw9sw6xnQyc2ix6MJikSLk1OdlHXp
z9ax+7ubIuq8a8bqE+MJ35dgJ12nCvPdDN1u3dWInsdqiJucb+0kuoeq9MJPxUfNFeWnsI+AgmYk
f9EMLdTZnYOi0jqQsMABaaXOZgeh3TabAIidq0nhuiSoOuIrbTSz3eSxR2A41iehGtJS8042zyAN
vkA4diyWs1D5apDQvcjnKSy1j8BM4LvIQtHRiuNhWPqeHKOTYyHqOVWjsZmFdYl7M1TD9f9H2Xct
x41z3T4RqxhAgrztHNUKtiXrhuXReJhAEszh6f+FTUls99jznXODAnZCS2qRCHuvJd4Nrj2mPvlN
Fm4P0FQdZABb1MUe32VzcFJfS6foyNQMjxRlGnP1QeZPU9UWziSUzZU/qWlMmsmRhOTt06TTj9A4
euUsUxyEhTFOP4mEg9g73MF0joPf303sHSTzbWDYAs/5OMmqAfAnEbDmV0T6Qb5/cuuyih3Jgmx7
jbs4h3U4gNjAHE+N52rOERUjd7OIbNWs5A6cF/2YyHB6JtKjj46g6clXAwjSAuPF/kZOSjqkph45
2NIeNzaPwunIelaQ7zycfWMUF+KgMNmOWQbEyJs55vAJnmR7pDcjJ+rjKT550Lw3bonTuLgFxeHk
HGD+gW5kDGB6x8bZ3Xw6v3LweWYvmqLkBdgNcEM4vUx82W8qpFOdanUFMQZRf3Gd3XS/gHwhIOh4
frNCEnCyliPW3EA2tjq8zfdek0NLdxazCflJFmtLu7LZkl5eIeCoFqmb9FsaUkNvOp9bzSLxEhzJ
q7dfzm1+bLOCLwynuzheMAJFxEkvc+NqMVI0Qt3fzjLqDU7VI2FssNazomtFdjHGOFv3UeIDbAFD
0pJCNtjkeU43oLzrYw5SCGStIJ06+3ojH3Vmn8ZsWM0xtA7vdxSsPbAxkHfkPUZHS3biwgJZnkGb
txJ+419S1/Yv1PObeljjolBbDno3putU05/wE4+H2U5WxXgsC+8UWs/gdRl7figqnAI6YQ0Wdh9o
+2Dd+2iMxgZUrSE03NJjdbYlDUBw3F2AJAk/td+NQ3BX4VJatu9jYPm/+5GHOzZvsgOviGGg8h4s
UtZahqhRAwCVPLV4jNt75rT5icZOWmtLpC8aS+T35qdZ0RganOcxqb3KrA9g3FrKAAxpK+REZSvb
kShkbT2cIfrVgFsdJGMdmxHoPTvqUuNFlr6PK1wHKsNa82FI3dmEekgw+whhtUkBSiYVjZrZnHUa
NDEonpFsxfaknayv3Ek64r0BiDsVg9wnq159BhIOo34/hA7eNGQ4T6EhndTb0Xj6qQIsaQzky21T
joWKphcdNq+KCogaDdx7B2E+kxJ10yVKgfBPCfA4ZVKZwUd30gndzzeBZf5DarsdRkB4K8vRZesu
wx/IipPiZKtGbUympsGS0Y1kd7iRF8jJvjKbHJSsRxrtInDchnY3p5uYjivOTeMnO5en7Aj6QAsM
AAb2duHoWUcwTmOnHXQHUlAz29EwRb5agYRE+N2omchRzDSUxZIUFG8KfWM4O5PNPCzxfRY4NAGC
4S+f6ioKeZCe3FIkDKxGQ5xYgGTrVnTDS2QCbCDK6v4QNRG4tornSsvFcwxqh5MnSoE6CIhxPPVu
xfFvexoBBbusXKyX7bIKvweJ7MCZAuRUHzRQTzzHnaySswZgroC3BGW1GqZpfrK5HJ6SoCvuBA6l
FgHYbb+LAbxzSQIqdR42+ktiTmLAUEWH1vb7FVkB+KsE/S+Ty95vi6Xh2dVpGLqvo5+hsqaNa0C4
oyE5NSKsr4ck032syNV+fDb7o61ToP6yrMFPraaihmaguX4na7M+3jVj/PDHkDcfKe91Y41DQzCw
fX5WMOlmq1Rg+Ts+SUAzHQBKEB+pKVsfz9qmi4/UQ3G5tXNEuCGl33yY0RB8c3WONHgIb9xI9juX
2S7WWPXu3AM5aGfLaJrkJt48jAcktmrtsNNr3Tu0XekdqDeoIfVKPBXBEaDGU/dGTz688K69dRwj
LWKjsFY3CjI2LazUUbn+MSHZ3Aynqf5sfqXnPUB1dZTJr5HfD/AkXAMviGFz4uIEkw3WzIDXKY4k
JZrOK/1vx5mKVBcWgHfIfSLvDIwGU5EDxfNAF33onJ3QOE6wOSqamwoQ5k5lAx9a+mNwrt0OO7VP
zWRIGjP3ALhgAi+LfEhGjU4KkfnJFhAY8SKugZEY4K26QOVl5G4NLd8XKD0+1l5roZiV+f9S80I8
1qGPPKZkQG1mWbWbSG3N5zUNsgmi5QBG1WnPPisyvQuWKLPVJ4WoK6RlR8z18aQtrE0e5BWK2sHJ
EIfBCwq8/QecdyFfRaR4oReasaQhKTiSWICk6bgbO9G8yQ5vgFe/GMsjmZG86k9+XUQPNIiTgZ3M
wr/0pYbKrDGLta2QI6hd1CxkoutWvTJ9L57CRq3MkdE9gJKP6RcfKLoA87LsJ/wRwPsJrr51oQgC
AFYCmF7Le9JyjT2R6NM+VwZ2pV3b4xAbgAsDiLtVsE97HvnlHY3I3rTwxxbdNEXOe5OmGBIJRFfu
dZfYHiqctDY+Kkpqd8X6xEKWVTcaR2qA+GkecRALHkQtdZaz4sqwKq04WJHqSjo76agLP1qth+ql
aAAdSCnB+WSg6Opcl611bkG3tWDCkygMsgEv9qmgIW55nZMvn2hA9rMV9fywDzf4noBQyvLfxhJE
lHR9OAOnTJAq8zUkIa6AUfYgPY3t5lvIyW72yxXEAx/4rjFrFCAUGu7oHCQfIRmmT9rjVbe3+mIV
Jp62wPKsPerRIOwTeely7Jc4+E9w4gpMZyynFJydLT3/iAMAMHxQ1wjveQKiNVIyoUE+21EPtUtI
sPj0hYOs8GursyTd4IS1z7eFIqtOdHmXZmUF3P8U8Ow4U0J95lCvO8sCrZjp1Dstb657UR01kyz4
7N3YDb/6dkaDLUXW/ihGHSARqeVjBa7j5NFrgPKmd94v49JRB0ciQ9Ie2UettUTFHaGRSI4j1hK3
iDTSih63XHGYrqcht3E6OILCB4i9yBqJAmR75qLZE0pJBoKhQ+ME9WICLVHgJqAKOggLuwVf8ZJE
GtadFI4sOr2ZwhHmST72wCrk+O0UVaztkVT0UqKqmy/CLPbA7lN6y1QU+npQmNK6akjRF/oGdSsO
EO/td9GnPxnM8jkGKeoRK493WFGvL9rDXE4rsmAELlSefgs7u9xS8etNbSwNSTG7kUx5DXpQbW/k
V+W4ZMe5fm6RZLWjIB4vvpmlQu9Rhb2TLXXnKGaApVFa9Tj0vyqYA2m2yu0J9lQCR81VUR2N3dtq
ualybtZRTwXKsiLYTxV1kw1X9XkCpaYeqnm1p/8uwuf/AulyTd0EDSIg7HTT9sybEvxCFEaHLMHw
cQI6Qr7gsA484x9Z9uxVdXD0yV5jC9TDUWh/SfR+WAFqKNtj72A9hj1LAY8NPsS6LC9BH/bfxtop
NlpXbotCyuXMKTPhJeNC8J1oxolK0BCHAoxyvyIw3/DWzHY+kFvXBp7ay9bjIFmsPXdTgOT7jg05
EtapyxnQlpjRvmuQNoG6PGXDVcl5VAJiNGI9MgzCdhUD2PJLgsfsyentt1CNSJQXz6UHWCUamCnK
Ocyg4AcaooKm2SC9TqxzA9C+eQsMIGFU2X0hebWpB9TOITMA5xeBDkwKCWAl02Q1rsvc8vzffznn
lkPaAKA3wHs8IAG7Hi5XbuDViojnMS65QZaXm+6p03AxY3VSblJwiz3LVENREAp5rKQCo5FrAp5O
zx2wInEX6cAVf5zAyjLgwRyRyfrYGA6eVeBWdo+tXT2EiRnceyFSz6lnliMqMqiUCniY965qSGEj
74kBF9prcSa78AXm6bhiWVf+Tj0k+E0U0bMNlBPcx6khaJu0Q+E0D74KwpsKR0fAkl0gUb2/B15I
veVtqy1cG3C8C+Av80vc7knpqyv1QN2O67kNhCxkuu4mM3KrOvxBgBkBKs0wqpwL1ya32ddUbnZW
1DveSkQv69z7H6AWnu7dIofhj8FcXdc9l3u2ffsP5eL4SssB2vGU1XG7i9QOnzclmoqBPHLqqvGs
sWO1z0vyPSlnOQ2ZBxS3xewmfAdj8G6hnfqzbpoiNwBvEFs6EtQ+J7/2IntbfYTfR7FcT0QbMpDI
O99GWjn9BChLYHu3tA/paPqXCvefD0nU/khEUnxvui5dmyWyqWkY4ibZBytkZwXZQe80gGMpK+Bk
JqiADbVLUDIxe8eFCbAz5V1y5Or4Hrb3uNE3FmMYeFuiapsY3eog22uDi6W1ysOeFeCuxElhZpxm
eW4xpIrXXrUiGTVaOYI4pMElvZEiA5xk0zwekvNnO4Gr/H06YiExk9SRNtOrvWt7+mmWF2oemQJN
cmapa01Qj6t5gHODeehz9rgOXwxAu5vmqYsnYA0Xd4GBk0iFr/IjMvmTqgL54iZJtU9xVrHRDTd9
reI30tc2KtAMf3hobHyvFPhMoJqqTM2l6er2lmRJYIqLsiCiXRIVygJf2XcLTQ9AGlQ3u35MxkVi
u8B/IsBOq/mJKYb7Ca4T53TnwBvuGAGAumLQtqjnQbm4wvEkyE2WBmAJyrR8M2F4KiDPWjP/iQfN
OpAFyT/CThILz/846u/mMMgjfA8944TOoec4v4YmOfbmsQGgSDdqR2RXU6sxpPSCurUOT3W0Jzby
STSpiYWcGqwTw1NX7GkgbYC7YC9orrkbiVOHyqgwAi0GltIJrheVSPXsz96NzMfxwdGrgH/yYTUb
kIw1rf6upvFQyvqQAqoRkFPerho7/bUEhEnkD+WrbNpxiYsK614UUbqrNFAFuSiTvwSgIVqh/EG8
4LblizFIFNpmQPADYa7YdiiEAOqC7nwdq9zZoFZJX6duyL8OmtlsUDrnT9rKBr1RrQ1yo/kwxkWf
vS4l0zfk62u4th/srl/ZQJsxRZCeLWmKcx0zhhpU1SXhWDN3WWHzuLLCIp1kpC1KEJcvyKZx/S04
p5ODrsLMsaaecus4UHqt1H6alRSuHjvrPQhS8UE2WC6btwFIqOsahyMXPa58UDdnxnM+ZhquaVvr
Qk0ymM0FF+mTAdk2SIjfj5z9sCrTcxZkNgom1kCLyVZXwrrBlagWVsmObBDdOwsLRRNJ6q7yLOgP
gmfZV6vVDlQNkw4BCNaVPAecx9cUxygWtnRHlC/lK6+qxtVgpd4xD33nHtTxeGF1ffRX0I8v+iiR
A9Do+h5Fd/FmbJv01WuRfa8MyHPETz15agPeWcgjjZB7278Ar9GdPEPsBzeRieeD8iQD8pRN3GwY
WF3cCknKi7TSUHAk5b4Z0vCeGksiC5mD5qCsRJWtLZRygPEIXJezCfWwN1EHjMYdHqyIVFVhth0A
Fw6Q4RF0TJNNrv9VjsLct4oegUSiEN2xdvwziaZPIWLbXgI9hCMh88POD3iCZQMrA3Pn5CBFKkdH
05ZO7erH0hAGWCtwDAV69x7VWFIJSEp6R8brxOya/SyarG/HkzdJKYTIxGOjyO5INAIgfI1cFiyQ
OJBCLNUUjnSXA8i3l7MMKe/VkZrfyXQFK4IUmmMZcH+LuqFBTvHIYw46chyhzrL/jkfa2ZjmvRkm
8fiS4K10kjLG0290hAGIIlc/YSUbH9LUW9OI5FY36JOSZLoyo15jxMkBEFxr3+4XUbhxBahgJfYy
xz5JwqlHMkcpqGd6fpQvbtS/c7mRcVTU5Qtpu8UyGgxjSWqKSLFGrsfY9QOhG5ec9ZEaT8GGgwHM
UEX4ENKYYMLn4WyN8/UECTBxsiI7VI5ZB4lF9Ct2P29WGHZPleXjPwHloqDAK9IXYJkjA5PhSMtj
gO4WAklp0eA8OkgD38ZjIgCl7Vv3zEXidpx37Vuv3RtG4/xNpjWSBa5MOZdsMk1EeGtqJkAAigHp
nJqWWOBsIMJT3QiBUYIUJOpJcFWutT7XljcK4JayvVPwL2QLrpwUtAvK1/SeUeLsnyfREHV3gDcd
Dz0I065mINN5hrTBrdosox7NIAbvyyyfPxdmMUEqdCYdt0XGFjc/Q1qFwdLPgKe9KSSIfAEodVb1
tgcCNyJkpEHBI1HPF3xSzqLZDBwYk5JMZznZ/hqWlFIAFoV6n8oJe2l2/Qw5i2ZX5TUOfnBodWTQ
4h4xPeGlh0p9DSk3ueIJ6xi/oLYt+VLxqEBVG9ASSA5co4vs6/6MOzpviezC4hjEKsGDurdjItwB
sOmHnsauz/U1A8kUChE/qIJmZh6STRQ+rtMke2bH6yBpTf0r+ZWoql+A+jaO9swK/0J2S59EyzrC
6QQtZ3okop0CQ1sKZE8fpvUPLYVmLa8ivVm4njfZTEuoqmb6abZJ3FrbWq10F6wNq00fS+s5A8QA
AG+j4hyNpvU84ugV19/PkVvhb4G0xQVZuZEMtr9zIi2uYH7n5CsnU800MqzbG7frkJoN9E1qKmRW
Hhw/X/dERUsy31B8jqSxUXgTq5OEBMCewZbjxB8wUOD9qxwstKK4OVCPmirR8G84j6kXK8OS1dAE
8bjNvZhvyW+SXXXJ/CZkavb14TbuNJ7aKcrsWlWuKYDM/ZtPQqGT0MU5f5h5qzSp/LvSMu81aYKq
qPJta0EyMBShBEda6WRCskkBoIpjn/eHWdRXBy0FsS3yC2p/OXKzPebS9HFmC5Q7VIPHgN0Ngu5Y
kJD0vTIS0q/8JamMMLNX5hC2d1babbMwD4OFaUhssjQfpWNyXOI/BVBvDFXkpm/yCNnx926Yo0Tb
BhN7YgEVWAaOv/cjPz2Mtn3d/E5WoRQXlRjGux0NZzdS3Mg8rH6Qg4EjohsFud3MMZtMc+Tmydds
bQNewvIQm3F5sHAECYoTNZ66VciLQ44FhFiQwWxKw1nGtTrRl6TWQz1+705ByOo2yJWV2XrbLtds
5Crw4B64jfke52TBoqG1k5KRIrFivAkKkC6UtLZTCleTqFOOjIVDa7ZaKVLLBtJaDeg2CoBidJzU
dON4CEKADQdCQ8YGrpUvOLe6YGdvfLdLc0BCoJY+1HXfbstU9Ad9SMQZ6KTj2gCy3peYO3h2ZJn9
BkJRvNRQ0Mf07slsg38qJO/uUJKHdNKG4wYKRVBvo2jj/TQkDfC1f8TZUFzLYrBnlXbW72OvG3Fx
peoZPLd6dsucoaYM8UgUYWd3qUX1dbRL7d2fZF7bPFXRkB7IlhqQPFcg+LYeypTXkzwvssN/n8Mx
818Avjh9M0xuewyc555j6r+imMZO2tngYCwfectUppGW3PVYBd9VXAPXLJCuVq0a2r2szZVdZGLD
+4Ajg4WNAEdWKtIXdix3Wmv8RRFYkTfmyksNdhgd5HOhcEifYncZw/146gGjYd119k+m6pd1k93z
qgwPphppUcJwKopenaf9VrhDgbQ6P7AWpCEbaTr3Jg7yDpOCZH5b91tnxP9vzhvkhn6GbvJvKOD1
4vRslOOqc4zk++BJZ52X5XgoAfHxkCeALBh1K3gLovjAo8hEFWwKnGbmG3tkuRaPQcDzySIfgns8
W/JvpWNlwDYQMTZjZo3rQrYfOPaLhNMyN4TnoslkOGtmhEze3jmSkuRApgN8Isgp27O3ZqwEOiHJ
yaKNPVzY8Y0zatXZiKzeW+GsF0iUQ9VscO8EHJ9c4nHKY0/btl4AZHMlnB+b1POi16oVzpkG5acB
RcrSsdnc2Bcj+Ewo2jQlqR39+xwETLBfdcP/4haS3QnuW3c8vBRd754dJZnFAC9GkmIO7JcrmbIn
u6GanCgCNSjnYHcDkBhXsXIiGbOSl3rIxJ6UJIIjCFjcMw1kULuHJMqPNKIZgxKINWTeWL5mLkhT
Wrez0Wei2XBt8D4bmZLi4yOGod+hnCpNEqT0BDgD/aRVSzL3r7RpcyzAgRrnBY18SI1pQBKgcQFO
pAcGFw2pkTWKmg1jxEnNH+JEqI64lBE24Qp6gSOjOhLtnW04zR1OVtq7otTrvVnzpwYkLcaCtNQY
pczWCUMaPdnhBfyhNnQPz7vQDrdzrLCucELpumINriH3mEzlkLUXlysjALIcoVpNgFZUPUljQ6IU
vLIFMOcUdNYEcpUr6KupS1JqHJFdW14FMvQWYBqs2s7GNAHFbhuUECCDSwAJz3qldSC2VEDCKa/W
dTdLQVrwkazE8/rTlMTzijAHMHK+Sr2FJX6GY2xgwdnntX7iAjAxQr7nKFC2AvgI7RMqRYAraPb2
wpNls3GtNEG1BhRANli3hQSI3FAVqDQd9SMldBZ6lh1yh7/QaEr8tDzzO+5jcHTzzIoSZZ7IIfwi
ltQ3lSDKw2dDDO7ZcPzui18B0cmuxLDLimQnseO8sAI5knqc3ptARQR2DMh0QRSdsI2ddsZjFbvG
I+4mLHANPZBkAMHBFpAg45KGhTIQzPhutiI6kcg0supkpuEzD0cLvCesYcvWHJstaVF8YKytEXQ+
qauFWwuwP1M6pafSIufcyCnRstbx6NQye3ebOkkJk3OE2Y8U1EwRmC4ejCiwd5kX/bBc3P8mQN58
5F06rAwJuEAaRkpW2sOySxN536f98Ni0oP0CBom1ICXJ0gKc6XWc93sgX2lAIujDhWgECAtU00XN
e8+u+lxgs/wxnm3iT+vZpTFAMTXFuVHPNnME13blYexjcz1wwPS7uY8c+UGvlwHOn8NlWKA27mpc
lVW6bURXo4Ja6edx3g3lA6tk9TDHACRC+VBZRbLRkcy81gQQ3Rtn/AokURwWtO4IVCqWvUZj+gi+
0PopFUZ5YqkCiFJyfKx/NHDcPwSZF9+VHspsSF47OPMUODa6AAVdu/CiQQIiqiZfB/wdkL7vdWdd
OOC/MoMfLOyy03+vQQwc/N9cO5m4cAKZgueCqdfi7BZK3XBU0bMjmse+rHCey7l2kKrpTeaDlIXG
DWp2kLW7Sb1BO5CIoWYvW9yOJ59JN/UHOwHC7Kcb9UTrwnfS01SNwfo5/o3LFI0mJe/bMWnI59+z
U3QQRP8Amna90QCOvgn8MlhobmMAWhJghO/dNJPBmaTUNF6ubTzGvkWliaNEBjipowHIueBM3drJ
4Rmmsbcd0/iOXIRsgvJh8pa4DxmcdjNlArTF3k2t/linKa5VP0aUOICd/KvdROml5amxRhVtvrOC
cnjpm/Igy1x/Ar5LfmlD/BOQnMzKT7NBqw4mEqufsBy6NrPMZAlqIpxR0FM0YUic9gp5YuphG6us
sFA1WgfkZCXXCqPamUjNRIU1vvl5EqYHC2ysi5rudmkMsNtgMf2jzGMyp/8MA4xikw8NSUEy3P0H
C/pfmmNTLBqSokhBQz50P01zaMEYKsKnqGzyB7CTLVrLQbF82NX6ygZ01ob4mROlNdIOuUERtLHS
km/AceybFCAQNIvgybKSaDf0dQe+BAx90wxwTVYd89rBS12J+iFsdrwz5ZKUJONtdJfalnYmEZKx
7R3eXoDTp5AdW/ZIljZSI1tKnvXPyAkw10GDiq5AGv0zFy3O0ETc3DGnKh/x5VnnY7C3cAH+gkoc
sTHjPjt4ZVQ+APNoxF8VX4n/NwsROOFuqDT9lOH2LwE950sM0LC1KVvk4sdudUKGf7lGXVz7HOX6
A1Oon67IJ9PIqMJ11otrUzyzJ1OpUD+VaQO0y8FqnpGIZ2wcp+zCZZQNDLxPv47DPkfNWigPGhZn
S8Drmg/mEDjbwOQjKqrdBPWTaboCpnPyHSdkZ+lw9rMFxmVhNsWrOTC2lHYe3cea5e2aym52RqQA
ZgK3XVaoTv0hXHdTlnW6c5A0vQpKJCOHph2CRiEz5N4R6Y5ktkr6p56lejTUqUSAhNQ4bfCXBUzr
DZmQCCSSgJWxAREJbmdUBAAoak8EawSk0Pv6h4y+/vOY1GRIMgDJJfs6cN1zxBvsetetrQOlqfPV
V6AWFzcprCfgK+9N9T8dxLzY5ZoccWfm9S+43UI6ehddmTFl5oOv6soMkOvIkxmidYAX527QgYIQ
WZx/5Sy3d46Jvfmo5+7XCNiS+JX0/Qol5u7XWhPGFmtDf1UMhvtVr0G/0Mi8WpOvniT6xq5aZ02+
WVAiHxgMGBvSpjmWIVWRgoFb+doOlrYeMsa2pEUpibMaOsB20rAEadzK0ZEYIbxWri0J5sY6rnH+
zyJ1m6auAkxD/+hK0Deh2kzdCOSasaqEr+3InAwnn1t3GseqxCNGejfO4AEfTEy5gnhtVRNZVrbB
wV84EdySwqqQ3X41JiESxKsFsbEQJoeVdZvWtI0LjUAv3mwLYKkvk74HHprS1p/aXmkN8L5fcbjk
UbspepCNzP6WssCBCJ5Ln9GF5QZPVdJd+/86PzHCRCyyNxJFLG6ub5FA0zyHbYbbZBS+4xB9rJ8L
cbYDv/qWFuNwSXvtB0lrBswJM3bYioYoI4uBKBQ7+8knGh/7tvHvx6xyvjDAo1LkxOPLsA6qPNmn
oDkqFMVEJsv3Jq9iHAdzkIjMCuwDQUhBY62tgUJD5r2Zv1umPExOszkNyWSWBYUNjh6BJdFQsu9U
qpCaANGOUz/b0tB1m8e8UehcdmffKysqe/AAjnllFTrVZDWErn0P/oYpFlm5MQ4GIs8bXj6tPmP1
qoSCZiQrGv7bipwzN7z0Q7d1VF7p/EUjPuXfydoUaWFWmYBi5PNbSV/S6ftKwoq+urPe9Xiz8hu8
WyjsZBkJSyD5NnEWHTJln5DK+IgES+uch/r4hDJWbP/C1FmRsh65fd9m4ypsUJSFAqZGB4gh3sOk
7UKknGC7FSy7UN1KWkmB5AYB9nkVygb28WpEUuuWjIvEtk+p032fQqlpK5mws+1kf552UiqLBqeJ
V1PzzAVp1KBp0w9BM6jp2xxYx7ZMmgO5/u4ztHL8TvZcxf388d1ORnd5YO4blSjcV7w5Uq9Sw/+W
dSEq7bHARJ2dcvv/8v3dHLLC/4FM0mx9M7lD+czkUrg9MoC0GoVSPMayidfRPc7JwkccAjylzHVe
Rj3TcV48ym2fu8CNKLIEW1vPAmc2HqE6NqeP1CAxLlmaLIp3dRTjlrIqwoMFBOqzZGP4WIZgyWJa
tCnViEQ4BcKeMPEZgHARRESthroTGa28YJfFDmDk7LbYgtuRv8m2/pmHTv0ypFWOc1t3eNI8fI5M
ZMXFqm1wACP7+9gZqDfqR6Q617jAvXMdvDgaUaePlY09c5OW/Fvc64CNN4L4r7H3TiXA3oPF/5ov
9/PxKUqjZF1HBdh87QYQoeo+zK9GPPaoC0j3NwDFiY3ncHmkhuTUs7Lww25WU49/Wk+xKivq1xLF
8SYoO5dGHop7xwztHai1jR2STuR9k1nmsiny6hUUZHu87byfeTGeipL138Glpy1DUHhf8BMme33s
QO6rh8G27LINbpS8CzWGympubc1cgyKRY930i2JMolcgVHFwwH/Iy873T7/G8NUhZOjVctVlYX8W
KGU9D6rnCrAayYb9jSsc1q1IRiahZ4xbXfC/RefH4AD6dKtAD36wK5URDFdlQbqmLWA2R/eQ7EOB
aa5ZHvUDKr7m6OqTkEnGDeTBf34e8sho7jnCp1vilwB2wbZ3QJIdJlIfwxs6aR8+A0zxEt3NliWW
FMvABZWM7rBnWQPhTo9t/563nbwESNylEcnxrfXvTbvbeAbYKQBIxLUFdiwRkk1Mc0921Dh4ri0t
HVj9dZXBBtSexQYbBr6cbaJuGPf9qMUAdsFspDB71HV4vreZRhTf5NnCiPv6QpPTxyhE+GzHY3Cc
zNxq2DEdTAZJB96rRct9cZexRwO1OfiOBNeN1mf7xgUp5Y3cTVATIWML6yvlkNmNjhJeDlrLvPVQ
sP4ZhYIi3cDZlEHkLGYFkKS6bZ367DwaSN8bMxbfCZ115zBPtGVcJ9ZfOvvbY6X/WjpGvualnx5R
0W7eu0lsLobOMP9CLtkprlr7m+itdOsDvGfX5Fn+Rbfa76GKkGsloEV7gW1VH3d7FH8CwbluxQsg
nLdyKP7BpuTRAoTHfVSgTiBuQTY/Vua4CdSQZH1vDFsx4iCk7W12T8aaUbTnIk62NLJsZJQZnQVc
RNH6B+TmvzeDZ9mZyvD3D6Rhn2oamuUQbKOB3d+4IRPtD1HGCKWfKJnBLFfdKVimMyCh/upKmp6c
qJv2wUOM/K4N2elW/tMdRb8O/KE9IH++PXDVAFMDWwPqAucdXdLH1CUrGpOeerP7ZDOrZ+srzRTz
aqZ5ZvK8nWgORz3HGn+CoNHxAQ4ZMWc9V6dNBW1dLdjCzs1h0mSq1O2qqi1hXnCebaZSNxKGhkTV
25/180TUoxjW5zyz1hgBJ8iA9L0samQDywHfPpOV4V7kRry1Yj39BgJOIBnF6dt/WgzaKCaLQZZf
GV5BuyLxUNU6VO2rwb1H023bpzio/aMHoNYV7izbV2usvlVMdx+DAlttbpf2kuQyEa9DFRePoDNz
T5Wj9UuKMzrV37nNrYfEByZzBlbKSW7kNiBd00w8DMb4Hbn36QJQc+WBGv7Z+52MZ6zB90fZJIl8
+x8ngYbzr4NA5rgmQ+0YYErxyW7oRGOkxXv+0HgPWA3UJ3Crx2eQYcRn6gFh5b2XInlJgDpxR/I/
mpn5mxhK4C2pEEK3KnCNp2YM4FIEykVZHeoC9w1qNMtvohmoAtzmlfHPZAbWuG5BJrOb4cT6KssA
DHejmIfUM9S3Nw1HfX31WcC+ki2RrSFXbm/KrYXaz9WEhZ0H9jru1QvdrPtHAYK5wrCP1BiB1u1T
Ta4N0BBMImGXGcqdlUmS2ikq5T9VeRTUx8hYWaCax8muDIajqLMO3xTVpSbMm3CbGdqXsZXvIpIX
PtuGthEdSqxLgFBh2cW51sAnzpANRyNqeg3lAiuJVR2K1cqfeMs3WwFCqDNpq0YHYhqNLTBhgO0T
TDdTwD5Pym0co0LcH+TbUKfy0oo0f95ZPJDPCV53l9g337puzJ9ZnQV7cIMPYGWBsrBMVDO1IJGn
YWn9j+Iixv/1XeQ6DqMdZnMHFRH6TXFRXjhjMCB99sGNuRi/tbWrHRwThTjEAllqWFZgG5ZvZ1mQ
eijlAXnku2aiixxBRpk0rnmuctPAwTpwo3HY2S1s5o+XXk/F5XcKENKXu7gsJTZNOPkNPJwWU0PD
jk5/baW5UZsBdvBAznuZ5eB+C1ATJ8N9h1ucu/+j7Eu6G9W5dv/LN76shZDoBt8E911ip08mrFRS
BQLRiEY0v/4+yDnlHL/nrXPvhIWkLdlxbEB7P007HUqUUkAh6M2VbkKPuVr++cdsX5OzLNOltkXA
WHV9Zpv+1W/ZLjuHd2xkJyfyTym+E4cKYps7p2pR5JqYymK6XOtDS/C5QYFEzKqU8gXMVslT57Yw
e4iMnyGeRjwSMbhGQ5cqZmV8b9Sht7SU6YDuz/uDm0F5y2PgfX7DsZ3xZxqKxihE+gKNT7vA1TTO
zXXjZs1zur6OG5kVAV9N7VlMix7wNWAAwijJd15c4tpRGvACtkTylLf8J29Y+NMoH+OE1Z8NRNsh
qpcOsEspx6WXYHPx5w8WG4LrbyahLvGnr6YPI0zPuSJPiZjnfQUQzMmRTypJ0hs8Hsgtj6HWz0uk
fNNqCAO3Kr0fYNhDCBsfoojCp1qW7bPXI+fnmikQy0AdBGkfenvGTeS5wxxy86kt3nSfPnyLOZ9K
87W1x/sQxAvU1+ANDo4xthMGeQJNI14XjlOvUEjynluVARo+2YODUT3DY0m4zyHWfOvBviTIM/oL
RkHFKk2HwpoltjtsvWgctrSQA55+SkutnamtO/UBG1cPDroNqhQ0/5oCiTiZAc2HwDYLK1wtp4Xc
Glz4md9FYoGvHw28tq13edXcSOoYtwQ8RMC/G8qxf8jVAgjbMFtUGUGJLHQOLvKwUNoSQCn5XbEG
KLIOziHdIGGWGIFIotfRMUSG67wxRrx8Q6FNAf7qwQyVWpTJwGfEo+SgD3rgHFNALi9gMqyXl+FL
jD6rZIR37hW7q37d9Psm21ads9Fr6i59EFUMZKPpROailL0B0hxe/CpG9+GhZgxAvYEE9RRSqY5s
mi799FyTwfmmsUGWqKIdHWHbjiJ+8RBHYREkfdL+hCiMy7P2E2KxNLCNuNoVUOg3xGw0AV9EOdHs
A8hDgrNddB6c30Oq4E0E7Eooy+YwiS8uwP0tZn45NocopWa28vFJrKHO+Rh2TWNtjUHRfUy259aY
Fp+cx6/S5ymYPFaHsmcy3NYlpE1D1fMTN+EG5lPDBJWzTpHHsssH+CyqmYCzzBNzWhiGVf54MGzl
LAcjbFZtbtF9Rcmw7lHW3cEE2Nkwt/c3pSiyXeIk0yZD/Iws1QYweCm2lwPq+1CXjrPeBHbjrxF8
/ZNifWnrMxBYUIDXp3rS1fClj0EiHA9T02o5CxMRXIauF/oW+u3026zz6fW0y4Lf3vn59DL07f1e
3uq3V/l2mui/V0/99oLfAr6d6rUur5JWI//6qC6d317628xvf9Y/vqHLyhC79TZ/vrzi3nR9eaUe
Ct22SX1QS2HwfXXj8iG0iMJMok4xjyR+jNIBKxcuoT9AEJ3LSXS7p/lDk7n+8yjTYZ6MtgFTGWsF
r/IINCccmCffCvDDN66wvrp0v10DhVpbXT6/GhBtGW2xn7m76vcgWH4LSfp570NeWK/RcHNBY2uN
2qyJGhewlSGIsC/wTmyXHcrzK91M3f7ZJ7UPk5ikvctd8yb2K/miYhS0RpGNC92UcQWDVvxjbqw2
Uo+FCuGeibAaquzboU2hLDPY8kX24DClZens9KidzErqu89NG7eQ4IpXKuHjmM+5158SniSr3hog
bA36l7lLMnUDWcDymMG88XxoYQYROKTt1tIphB9kpPM3kB77oUPOfbHL3ryq5CDbTiEp7H3WAH82
gZjWuiwobBgPyCJdE8984MoBgiA27rjDqkOTlgKFWeG+GhxJhdIFHxBpmOGUJvY7tWLvNQLQde4C
XbvtRlk/eWCBynF0XyE4YMNFvVmiMtrNLs93Fw/wSODO45BRrfQz3mVAB+tRhSTlSg9cLYC7dxZk
CUeGBM85G26NN82EXMdnTPYwtid73TyfqdIBcNIsFpc+PVBPcfpMH3rR92sLatf1IoUw212XjPLO
6PxiE06PpF47QJipbzs1q8zMWp3bdqZmXg4HER0NPJZaF9kR6inwgwBkDLJlLkW5s4nzHYkqe31u
qoYV+8qDy32gg3Rbn/mhwD3Xk3AwcOUkkTatcY6MSTuuZRmPgU+JsQhj0b30trvSted0JFYgYxWf
pEzUdkzMChL3IJSCzYT/YGK4N5ALJdhMpBYMHlP+w+vFKhZAaSIlX61q1HnXfp+Lp6Ia9zpgVFEG
og68tS4zuRkl98ADJ0ERQYVS0fgXqeuXXInwJRSqgi6NTe8qF9ItqKepA228amN6kdhgy8sOLBvp
ogF/8V65UH2xOylfeV8/ScXVL9ixd6M1rIo48TbAz8ztdsxfqgi12LGshhWQ5vVLiqy67Zntu8Jt
dm4WJNuZcUVQoUcqoMra974YaWACyzTLzEjNZJhx8IcBKGiSMrbmHuuTG7+CVBmgfluuhJ/v8MjX
VB2Ss9MYr2VkzRvWH10PKDs7Bk0Pdg+GjwQbTMLL1rgdYUr3rmDeMuuo1d7UFgQq6wxAMDycWe8u
zIHz0DIeBMD1GzXC0N42fPPNTfaGXVvviYfqZNjMciBYwODG7+oseeqqJFpUlqiDGDTK9qhHhIJB
25sTVskujWvEqzx31nQkeDyCKtusa8JtB7OEFenBwkNOwa23A5wd608zhuqQASWvWUvSBszFVjj3
etzxkNQKWic71mMWBRmS9k7PUdNIbPvBzMfPUngC7gvCeQAmpZ+VETzfz4MoQixQAPUXEOR2Hgj1
sk1eV93Mn4JtbhSHsScfeqrLqvTOARVLz9RdKF3++ZU8H1d7vZb5315Jr8ahCvXfXukcIFDN/v03
QRT/0wZkWlDHXMJqvd6x6WAARXM+CyFdBJmpqa0P5/YlaASM/Ft4MczaoebfevSsb1EQWJqd1RaS
yn5wAPdZFJMVmuIlALBp9AQL1mj7937BqfHYyzr+p/4auk1bWsb5glTRB76iRhA7Eqq9XohVQ+Ol
aNz+zq95v0+mfqjqDG9hzV/BYx/+qT8eVH9XA4xwjm+T9ESQzwfyw4xZNMvA/g+4CexTC8MuEKOt
SCwJg8f2uU26tt23XY6bmz6NtEp00wvwDopyqftonoqvYTE6WMSuONT8+Pd55wEdrg8VDauFhBA8
GDjQndZ95xgtI31+xWyM3+F2mK7O70VHVraEhBsBkHmV1+HduYqNO1MNb9ptpWveuk8fxFQhvzS/
9Qm+ijqj3mQQroZOzltdJBX8Ivz6xYOU/GhbIxDbkt3gylcEup81GV14lkzWmVk1L37lQmceuNKm
qdURRaJ3JHOal8JCSTAkLFzqSVKNL6IfHPiHWeUdGZzbsq05oKlNviwSMe70AT7Iw7rDT0K3Yokq
Q9pmABb2MK4D4q1Eh+4FKxxtr6NfE3VnLn1w9ZWRzs+TdKdHa2iC6vVwFy9XNvZqkNbPPfFGRlLe
2nVHsLOFrjxoVTRawJmtmAkzz2C2g+HLATJj/qwZ6hJS5DWLFlGhyDxpSgX6WW1Hiw576FkBLa15
OKXMUwCMVtLL9x5KqGzhwx9rS6FazRZ6GDwJIO+N614lyuhBB+gJXu8agOSMzSJsfHtlurU6mS77
BSXV/k2IqJqZg9EcND+vzati3qFoO3dir7odevdN2q3xBHAJ33o15IZ1swFzaYFKGGC6MJl5aiko
V2HBwIKagu1R3Co/z07DyP1H2IfZU5BeMI/sN93SC9pm7sx000Lp6bygbholhC/g6xfoRXXXtGgB
MPcJ1tv+Y85u9Cv//V12Pp7a9KJX71I3Yd2UfHuXJgXGGYic84IMm3RZRs9/f5c8HsNZyjMFhXkR
7pK8+ehSMS5Bfg13FR5Zd7pfn/1LXy+vp17m45oLjXHbNhaGXwzg2wF02RIJEE7bAzM+RGwnZI/c
0+9RQ3STYUqWGPMZy1X52rkO28g6dOcyrSRcwspfqNTibsyH4ZiUSBJBEO21bAW8feH0DBNYNNe4
NH5NVWECUv40FduBX3Yr+iOo+90GMlnlGh8A2V4OI+Bw21Iq21noTvwkoS2qT+PGLCqIyf8VTwiq
12HTP1NTcQpyGVzcDWiOwJ0LRdA8KIgBdvQki53W+BnscfWHjiWkJqNlJICUloOfr/rcrW5BdsnX
EErCdyKGyVqAAlJ9W8pMrjsBPmA80Z76UWCk6O1mDSBn+tWpZ+voBHwKXIyT4Byol+g7dwTtKobh
VCeGXZlaJ5GX8rlrOwC0kDDlDnEWicnEBvrY3/qTEUAAVBbFxpn6xxrgM/jXv4mpX8e3DpdbVGm9
QCs1NYDuccugG63ldBFvGnC5Q4FoomD+DtFaTjSFKCgVDZ4cIDsbQyVzDtE/sgLY0Zl7CfHmeBZq
jk1MmyMYOvVhkhQJfQ4zTz3gNRCpRX7JXAtaQ06FE1HN3RoGQLwv901WZLhDTaeqbMDldZLFuY8N
OYYlPtb5t8g4HPZIn4xrPVyMDoCz0+TraOWJdsacIp9HObKjgR7/dqon6emkQEJusH4wo7EBhRiG
GRuHdq2bozuUyIDYZqCbeeHY95H35rh2c3cVj6dp+95U7lc80iR8BhyqrPlqhNXlRvjDeBulzICa
W3xbUH+81V364DHgvzxAk4NLnw4ZLdhgcwgYzPXAZRqujjAANyJ/eenLpkX7nDy2yku2l5WavjBv
LVD+4G4Y3VwWqrjj7XmpFpcufRa5VMClkH5eltb9sMxOlyOpmplujhwgFJgh4HI89PZwXkWP6Bek
aqqqNaxd6z69ln6H5cA3LgSm9pflPTMzbmLsvn5/LDpSOCB2czZ8+6T00gb0yFfIV40gMYJOZFaR
v00ygbo5sK/vzkg2quMwvAHbftbW0fjJS4MH1ECWlriwd3NRmz7GHrCyXW1AGESxbl9bjVzGVgrs
m9dJeLjC79Rs6Z2shy4KwI4DOJ2DJ+sg05uUzgvIMwMSecQ+qaSwlk7nwqWsVFDW78tmZaBieuyr
lM9zbLVIyfpVpqD/zawuIYE+rftsBQ/yYvetL51iBgj4mWXOdjqsmljyur9t4JpuQssWu8px5ntQ
a7PsZgiysjZeibDfwr4hH2NSbwt3GKMAiYjAxPMODO+iXw3SjeD7qngbQkPxI1T5m4+N21sDJRIA
NGPrpgItxpz4Z64BB/ui5m3QaPaY7kwn1ppJzBsjHeXWBcDpxp4ObWHa/0LJdMl1+omBBMEYwc/I
sqh5TYZw7DgamZs2J08aj1qUUotO1pMIpT4TPEog0TbYCz2qmc6XuH/qu8z1WVrtwgzIyuJTe0P2
XhUefrfU1DLS7FObTOqxqZXBwRUeRg1etoSMqQVAyHzwFF1Wk4Spn5vtHgCKj1ELkIImtS5aQm8Z
RH5nDcnMhQMfBG8fDdJd1NOb/1aJvNQgz52cRCZE9UpjkYROC+lmI4XzsGufRlZ8QiWWnGBUlQZ4
2in3A3IsC3iDxo/Kwu2nqXGLjd/a1DB/lllbBokE29dkFV/WiRXuoizzZn9OFjrXgmkWcyG5D0Mk
m9g+cbyrIiGoszwxalWeajBcfDzF5aZ5XyvyBj/n7CPxzNex7ciDjb9j1eUqWZMs7h7+FIC9Q3Iz
mFTuczjAz1CpaPHDxI1VG6fp2yVlDRDvqdcsL30SCfxNKdtj5gC4mWcFeIk8oY85hPOCDIJr4H5Y
1rl5GYXkgRMgHT6l45qjYex7ZiR3nJvJnedZ4SaL7RIMKzT1QMhGZw7Hcrq49Bld8YM2Uu50V9hU
IHKnMzeOUY72c9vedT13IH6Cs9Ac0dn+bl+Gq7q5i/MYYFfoWu/+/D9i9D/qZTYKZY4DdUDm+vAf
vPonxQ1LEjJKdUxNZGmtiVpctijBhIWEIFBrph4KA3wdN1TtGtnCVOMyHIoxpkHDa7JH6mIOLySo
M9ZlN+8TU93HnSPuBvKKnJW6b8NcgS1DUN+sUrXWTUJ6e2fVPgjw06gDwdp7aKFBGyv2D3pWWpTe
MqnNJ16oJNBdRZ5ld5b9ohv6dYYaFr2XVWPcWueCgCgbC3xRiqaRTVBjY7VHobTa67NkGvGz9C6x
03ClW+c4PUW3dZzblW9FrCpcZY1hWQqox5TI3LxalKFIL+pnEpftts7MYd4MHnmNjOHDJpU4URnL
22FEcoJ1LXlN+o7OKsgT70AdE48pzdd6Hb2sCcjgKlSPbr7trNQYl8kIwdghYfneMIoVbH7VpoYk
AznoPn3IscHDnWDipk3B53l6RE/OC2rUwTQ7T/0WXl7TsmWSu+vRhefYIHr4LSFXOBRNGyC9ZhyN
qrV3RYT/oh7wsh/RCLSlxet4SXObbnyW0Pt/mFgTau/soUH2v6Tdm999gL8e2HLkNxpKKSflWNSX
/HXnAv93gVfqAYirQTpJ4Nd6NfD3RfSg47fh9SIVtdNd4aVvFBu1HqyK53YEoBYP00hoTQ/HU7+a
+rup3/tb/yUepeBv8VbHzOdypMbacIWxEJNr9T+s72QsxtvOuvnZPjVi+QrXBLg4x7gqLjX39+yh
Oo3ErBs2mtebNgpqZC1FKj3as9grn+s+Hpa9oNYmj8v4LotoHfDezj5+R/gukOU6IkQi5y4nUNDV
EZC62COr+Ic1CprMo17sE3hGb/QlEvBKmGpNG46sz58AKHQ3HTFUvJiaYgrrtd3k75Bvffqi+nva
2YfSw058EeI5CpLPtg2z87PRC1zLynkCHOQi0kYwwpDZrWR3mgSsfV+0PX04hcVTmGh6+wBliAiE
7MQfUF1uhpuh8BvjXuZOtAYty8fuaiyNrff3A/PcAwrT9erSD7t0BCdWBLokqE9bRwqoMNXbWDMG
tUqYhoyEE9XQ0YpkulO39ZlXHLpBOQf4EISUpDfaUz7Bsx7EFvyIzV2rSue6Ux9QZscIxOBtVaU3
UQKhBt0fTpINeoKgaq1aDuf3aWN+2ZOTgdpVEMeQ/QnO53qrntlGBn5+5y7+vIcfSmhLVQp8u5iI
CRQ8VO18pKYzSxSXNtSa0JaGgtuUFRoB0G/Q1YNqLfhqqg9Gz/AWVlrAJ0K39ZAahuqgz3AtbHee
38+4HtUDEI78GtVNQJbvKicE+iOFcB2ffvjTIadqIh2EnTkDZDWc607qFPxGlT4OSdDhMRHXf1sE
PMGj1wy1bEghIXumxdzJyHIQZYpmpZtmLfudhZ9sEEMA/S6khzAUTQU9C/D9Lgck5+U8D+10Fhm/
hxvRgBMoJ3cUHanb57MRTmAB7ikPhoqqlQ+tm+1gkY4UyLG70B+P6N4cGgvPG7yC2Pd0imReMS8k
GWcWjAqBer6MVwW19hKwuKAMlbn4Ng7cwV/zC8Hv3HjI19+G9cRvbVQhgw5Ckjtha2D19BJgAVrn
N6NfEUYk7TbyGaquv5c+v0sF1biV2zmvVzN0s9R/CAqa0cLKq2g21JANp9SxAqh8klt9oGYbHpKK
Qfa9tM5duj91rWgjM+x1LgOwbbMmJa1iMRZgNnnmyBwgj9Hp5j6AS4MCsmBaGYBm+S+avO5/wNAc
D+64sIm0HIeZ5BoS2QsnteqybI/g3AJcD3+pW2oX9bqzvQ4bSQe+APnoz1NWJ0+ZTznulrn5M4Kb
DnCWvwbVPmOrEb1YJBLzrsUVMKJxOhMpSkNsaMQhmYSwegoVz9p/MnuvuWl7Fz/KqdvuWAIU81As
dVNP4j+/BLvqjZy85gdX7hou3GM1+dL/bumxWEFccBorPBhY46EKIERUKm71Af4er3gsUBtOC2cb
Nlm/Q7oZUqBgj6Jm00Kg14HYT0qa5LMofgKOW/4gPfMh5VwON3z0BwDX6bBo3dB4xvd5r3wv+TSi
6iM2DeehpcPD4MR5fwKuvNvYZIDWFvfaWehlBHDD0dz7uW/ur5qQiBnXf34Ata43CcxxPewNPOq4
lscsrcHz8X4HPHz9v/9D/k9IenzF8Vzx0IN/Bc1Kso+7DoLCtOuXrT+Ck9Bz+Wo2dBHlJnl02kHs
Ya3QzQyFMNcx3ECIBCYPvgkyJ6bb5bhx+8ySP8yowrNsD6i+29O5Ysp6zNgegm/1KzAOW5RRyke/
591W5A6MIEbi/cv3k1jX+1XsgIBEg3I/CPzEp+aVghDMEJ2oCNvowS2rBYW5dutRDm503txHJl0j
Seo+t9BQ2Fot4yAI9u5zBAW4eQON6a0e5R7f8GqQ930NTLIJTo6OqsZmXA8hBDceWohwHGs6ZjCu
ztu5yc34B3XHAC7t7NUtIrkEmrfe9BEASwaXTzqgMJEiobA7OUIsN5s3AsKyZZ9iA5MVd9Rz8rta
xNHaLcxidulDYiGZOaaCx+UUogcGlcx8RsTREnG1it2awAsJ+Ceo1n7ogELkA8iuBQl8yHfvfU9y
awnAQ7+EZGIc4ILUNQFUDp6hyZeFqFk4rxDMWeCxFyUwE1q3rgUXBLsavCfHBDt36s8VGxee37Sb
PrPFVsY92HL9Np1+mMNYJPg6IJmimy6p8qU/lPAtn1TuZFRDC8gBxRyuGM4T4EU2btDPAwBwOwt/
bNinP4DZjMpFTFkchJNIF3fCj85Pc2zD6iMnkF+xIQ4RlGVqPtSj4c1VMVS3FcD5KyN2/W078nEX
IU2wcjOeHUlq7CILPklRJZN9N8xb01b71qk7eG/jDDDnrzPdB4INUufMgpKmnzUghkF89M8/Otg+
XuVRGIS/PDrhyU1cOF09/u1XV/eiGYoiix8A88h2ubCtA8z01qX2tdDNIYG0TxzCxiLME3rI6mad
9Vl9SgHqu42iYhZFXB2LzOsXRcHUMUrxP9Nnuu/baO3AmaZS3qyxMv9eFM2CTRhlqOcO+xE2roE1
NWvQx1c1r5KlHm3roZxJFwpCenQw212WsewOiHMACAZmr8KMbGtukZuKOfG9SLt0XRatmjm0je/j
Kh/2jvR+hDIPhDKzx7CtnJMg0R4FFOMpNeH0mMIlNdBNYdftyoJEykI3K5SLgM7j40Y3Y979lLnB
IMOJqdOKEML2tmfocwfj6f4En9Gw2RThJN1Ttgt9R8h6J5159ujtHP0N6+pZ5+TZYzdw97apnHcd
5fQ1dtfTJJs0wQjTlWZTux1LDwCv3OcM4mBRCMU2uAbJLfZR8PggVvFC8POnQwVxAtMCyAnZTPgI
uOVLMQKUZYZdvTQ9BaS7jb3JDohqe0cUR4KhHosSHHTo6IXEz+L5ZbzIyYeVlElQEV9VuyayV7An
AFti+q/73K1Obuq9k8yFTPzvrrC338HPwOO1FiPIDevc1JN02O+uoWdAqSKnkoIy50HMrlTDpoR5
EXC2eAUdPEY5mGjDZIk6vWDBmL1soTcAx5cCIsqe+vQNWwZDnUaPJtBO8GoQ1aGN4naLClq/gmx1
fqrCyRWYce81bcWNl5XkF9hDAGDF+UeahTAuz4wQWstIozHsc4At6sUux2V6OQI4cWe7EvAYfH/f
hbQ3acLc59jJt/gvs0PcCPvQli7OpmZv5m6AfbS/0H1OVEtstTqCB2Zv4YyUvDh9IpEXT+gkftfd
9b/KELV0SKvbnxCQmY20c94raVuQW2D9LY0zvsWbgxsjauwPOjaPExlI14JURseqvTkdysprm0AZ
LdIZuBhViZmsdOscMgLV0OVR2p9CD25UUN+yln1G27n+pejfh9VkM7OS3hFUTHlq9PcNQvLj11YN
DLFFOAp1uOzVDOpXS3BxupnetcnhJulsumiBKniOJbTEpy8jS1EYtHyjgBZz2W+MuvTmFr6u+cqL
ZLU8v45tc3MDV23I6kfgHDZQWJpHUox3GWp7zJAP+k4t2GvpZZcGSPXyQT84IUyPwA+s3jtZNv1g
uO+++cYdhA8gU1nH0ADvR/mLMWywRzBpfTd/srO2fbcrC6JNaSJeRfjUWvuLLbQTglPfZ1W4JBIx
XZuMTwXh7bywiXXbjQPSk/A83sKrih9QC/AWXIXNfVvUYQCTA/5eIzU+fbtKJdJTOaUXY5FBeeiv
1mCm2yLzTQiVj7g7TFlLC4IzCy+M4jmfmnTakl8GRk/Ec9xPUDFU0479Eq0D9RQBrgtPZL/oUAXc
wu0FOnvTWSRVNR8nSTKdhsgmHbKLqNg5K9GaOyeF2ZXu94SVz/AHssDocElXbRdtusg1X3/5Xje+
9mbHN5bMuoURl+Q1FfI00oLf1x43DxB7A5N8ChYVXLztoegPSIyJe1wYYDWCePjs9QtPlGngppE9
Fy1KILEVl7NxBA+p7p8MO3c+4xpa6kRG0X0XpdZKqaHYONhr5YXZ7IyECaiUR+4hSoBw02e6r5v6
+NSnz3Qf9+BjY0TF6f8h9s9rGp38/op6PSMxnrIs7uflJG7n8KG75fBtOrcm6ToWS2ud5rCN0n36
AKWNeE4mBvmlD3njI53c1boiHuck5yXU61B96Vn/EGKbuG6oEa2tlI4PWeO/1h3seP41QACwCnpm
4ORW8omM7SaWqElBzgQYI+Kmewu0zIMZyXw+JEnzbsCNThlZ8ulWqGWOeMo65UUHTnpXj6s+K/iD
n4ERV9OY3TahaQekamxsPFCt5FlePOZxRHG5ZCk8utE0YSo6hxmnWqFYUT5mIkxw8RbRUo+yzBlX
NsyK5nrUCaFfr5DEneUcpO0ic0JUU3ErLPFMjd9cP6Ag3xc/oFgZqDBzPmHbBtGSMHXuC2B1Vz0k
szY61k+hbOoCq3sVW+a9cy+nWDXF+r50/4XK41zvQZE+pzbMPmzieY5vm1eEk7Yh3PTj1ro/39tQ
zV6VcBRamnYbP0jADQIo5qY/h+RDJl31AQFkfOA5K059GvZrgEW6tSl7eUpkk8zc1m0+vOrtPGXi
2Xt2atzbWQNOT2/XW4pbxw2DV++cN1Xy5ql6rWONIb8d8KP90XO4BniVV92TnthrsHHWKSEQk4aq
nwkJyHfInz8oQvKHsIz9jY9t4kL3W7AWEyR/79ohxp0wV5vWd/cQWIx3XdizBVSNkqPBqq8zVK3Y
oosMfsxTxhbDdBaFr4VFAcdorGShBUPw3W2DCnQblA5t9mBlNSxFYIHKO2RXddgYm+2/PN76f99T
2sRnLoMIvImtJYXn+fXTrYUyMsS0i/5IaLxByd7ZglbnbPUZ+X126WvwFiA8lK//KfYSdpn//9UH
cDXKBpDajRT8Ls/2YtpFTLe1CVibiIchb8LlVb+O0H3nabp9thDTp5dxvczZVmxaTKVmCDFa+Ivp
EKE9zc5+Y230w/aTpoHAXW5G8xzF8W3590OKJ4ZtV3sA0UwDTT3a2DP9jtEjIGM6m755vHRfzdID
uk+fAdUMR7FL+7/Ou4R4YAuerTZ1IjX10nqRQJVrdjbddKQdxC6oc3mV/Yvs3pUFF9JJxGK2ZzkW
khI2g48a9k/f9kfMdxWxhe8eqj6PkdZOpg2BC0uzqCfsEZzHr7NiwE1M913O/mscHmchkMVDdcrD
h4oa4nWcuM0+V9ZSAzs9+Qh6jHglUzd3ibU0YioPKs1FkBbwA6yJZ+ydkjVPTAG9PP2SQgXgGxng
UpRMqjpW5f3wuG2l4PTK4Rb2XNjBRaEHw1Nkfw4o8wJ5QVp6DFmZ3MCaG7K7E6bUB6YvEAWzjm0R
fh/QM8I2+ZoxMFxH9IxQYKlIYWCMzK8ZUCIAvihJsBT7twutZWnu3qQvC0+mz//9Hxt7VRhGOi5F
vsgijnnN7WP9aHkFq9xjTihS7P08V3b2meRhhH1WJCHCKOw1DPHSdR/axd30X8ZTcoj7Bm44mcw+
h1FBe44dNGg3ahLs5KrWPGYYu+FhHAPbATQvmJUAfonka0AY0FHXAzEMbYHZCrsjyjdjjSJ6lpob
SI/UUEXJahMlsMI92v3oHlmde+u4AkXu0ierxjjwYVyAkdAagY6DIc+SWYIedEsfXLhMBNYgCSgg
oXvU8wV49Isxbr25DqHTS9DWcM8voft0nHLVKZo0OUdBlqlBvPsoio2jX8WArff0WaXEXXfwMp/r
ZmLEI5z8+nCrm/85aeBJE+TC+7ioAcK9anBT+yiSRuwLV71AZxyQcyjFIGWOlJzE8/JcMuCaQRxx
X1I56+Cf/DpAOgJsyJ4vdEKPhvIDODD/WIRZdkSlkgPcj0Sfnj1pXICHR9m88uVwKGwD4OG8TB4p
NgFB5gAG38EYBVID7JdX+SenSZPXkRgQwoOs9hFOY2ylZJZtWy/6mo5c9Nf00a3ukjQ7xDmqZhAD
OUECODr13BWPSUpgiIlu3qjhgJpgFZyTEZTbKzmCEqlHKzdiEN61qq0ebcLmRKc11F9rAJkVhLzz
KcR8HFCJaWvOFVHArE4UaTwfg3aSSbe46WSJLw2T0dwG4mV19oE0SA4lKMgjT76FsHzJHnqAYIN+
oM2+pm32QH1jorKIfKlDBMoXuwy3D3iaIRjSBc29hQ3n1NDx8v+SdmVNcuLM9hcRwY54LWqnqne7
7XkhxjM2ArGD2H79PUraTbs+T9z57n1RKBcl1XYVIGXmOXGJE3uz0U8REU22Nhv2Mh3Fcrbq9YD3
81vUs9eZdzG1ogjov8Jz4iwAiY52GeZhfsFfcqL/YHRYxocsrcWBTmrVclvv7TsOWgLq6Vl6wFOV
/UNZy3btAuJRUoAH5JX+GRrlYNWgPSeRhqVJnBX229KhQbumO7f9SXPEiF5FDKbNi3M95yfpyjcV
6QclCp7g39vt0NFsI9+CFrT5QP8QRpH3SMyi04f+SZpG4482EI1IIg87Gh91NnZ3JNHyPPGnZXne
y/7UYIu38Vm/m5l/zmXZP/sgObwXNXgQam5NXyoN1R+4m2ZHp6qmL2CmCYuKyecSrUL3vI7A7GGL
+UsO/pp/dItrLoDBheWNioYtYDZFEb5J3IrzfcniMnRkXbMgjSq0wYIaugJdIKa3cmsnvNrQgmWK
171PQk4gjFZBFh2tFFUPaiSaflhEslsAcsUFWtLkuNfZBdo8GqPZ3uuQF3XUQDOzAoa625XsPBri
sOqBGwuyrG6KuyBvo3RHfqgjQH6M1qFzZ7xaKkmE6KOXQE8uJNtohN9K5NlQL4Nt+jYRvATU/zge
oij/e4UIrxMc2wFaEViKajtGhkHqxaZuTXEmHQ3teLDyrH9chChKw3+KI+O/uzlqXj1zxu9c041Q
sKr53EZ8i4KQ+qsq+zsKf8z3jhJx9n9vd1ryjBbZ4m4oAGQwTF71dV3O8Ob+DI6HQyyL77nwJnRf
gE2uige0K0y5uGi2iXT3KtOMfNQKMAjNe/IjvTBcdwM4yGk7mMj4CC2KnmnWVY22zJr3WcUFP82R
CxytWBQATWjrA14JrVd8cQ5ES+b6phmgE0m/jtXM7uQMZm9KETi1fbFkK1Bbz/JlJfBqrVcuXsYR
+C7q09/8HatIVnNyk+OIJuNsrswz2gfMs58AyisomwIvg5lANnfuowTnpbAvSieyYSJfQ5VxL/Lb
gvcwzEoBqjZ2fxP8DGHdNKikAHf72O5XSBoCtbkRJU8fbA80ehq6hkYJAAoaWoBuLDMSpdmCtnPq
rzf6G19b9XpxNJvu0f32cT1rWvvo1H33MLRTGQhnsIAxLqIXq40OdBvtZJQfWCOjPd1t/QIk9ZMr
X4Bhn15z0Actd+F1eeIN0Qsa0A48+rNgxvhEdYge3gu0KvvUqgzjT4GqFyEIlP59+umGyrgvY8V2
KOfRAbTOPmfelD8aqBR6wtHMBPos9KiTSEOlTU3AuixS+ffuiXRYNLo4ckKpO3Klgx0FfZUgG5Py
z6U+8Gd0iokLkAWg90ykLzLQwsfYWQGMFhVMlwbcly3ugSPO3qO42sZmDKJrJepTomoA2T34NuFC
OvKz2+wXOTdfIxxKhORBQZdwKvyNbrkaAHwqIAf5YjOXrnZE7moKaWjEDMSXVTYJAWaVNWN685xQ
XrtP3Pk7GVf9EsGPygCpgj+RLwcLWCG7p75LuqcJ3TYbP3XKM4lS98oHOykDkmgAr0Z9uFllue0f
AhuOUd8MeJCjfEYk4uAigbmbRpyC1EUinDvDGvaJNg5nrWu66YyqiB1gdqrH1C3Ys2okQsrL+vQu
mb1rLhJAqvEXf5RW23+3rpS1jkyg5gdSN5MvHijOuNW/dqmRXzPuoZpAqVv0O+zQ0wGqSyU6s/8E
0iv5iN1s/+SK7kpeeGllR93pNCTG4AUomwTVG7xBdmwJbetV/2pr0VtotJhmz6Y2jeHk5t3doAYQ
ZUYbHbVO+yyudQNv5upJ3rP2rgQbR23E5UnxW5kHv0PKsfHSK3kszlGcyXDy/X0xo+J/u6ytZw8J
ECMBKxrXTdSUg0HdNDQzyORs4AIqNl2/GLy3Sy9XeL8gueRDgxrT2tIOeO07xHHs4tA0Tx5rPjw7
oLBBIzrzj74ROdvJaO3Xwer1oAI5yBnEU9ZrBRxDWgRSveSx6E2gWn5xsS84Gp139FiGfmAdWCJh
j8OQZcAvxkf2f57RKayUMU3d2rygaql8W7O638ZY5CLifmAn4xiQJ8WkmZXlKF1fl6+W90+1XHB1
odkSlqaLvem9LtTRROtnd35ka4cVlClRSE0E33SjI8ON7n197RfugvdEbijJf4pZCmhMz7Ie2AjO
cib9+ECiiYqjhzJ2SySsUS9MOhqMdCquvp8ckXkF9B3pYmaeTDNnl9HDl3Djl9j9UyiKUoOkIkQH
1KPjl9ZecsBb9DFPH/u6TtDxjxMoVFagstcwksdWDX7u2iGqNxYP0iv0/zs7wz+2WkQD6ZPkr3qO
nftV3SfaxR788bKqKh2UcSjuRN+OCk+GSRbAEkl5dVivq1e1swWXVLnzWVLHgaU+rzOjjmmNRZ8X
v7p2s+rEkDphmriP65/Vlx7aJzu0tKbda1QN2VdTol3S5BaSxkp0ZRXofJg/G1Vphx1q7gKm9FXX
sQ0ydeMVLODFS4UQpBdzJw41EE/2tJxXA2BGwaWK5i4PGzHX3pAevdNuYMf2cKr6aKNZ43Cv4Yj3
Hv3xTcBZne+jgUH3bugAQLcx+lo7kIEpK82qwfrkFOAyXH1Jn7jIVYF/5HKjB9kSjmb8u1Udz4m8
SlsRauFjLNdVnwW3lDj06+7OHE15NS1/4zlGBqjS9uNAOk+RDpOBWVtZDHb4O9fyNyvZhCoXyer9
GnZ1Q/e80d5edUCO6tDw+evNJW7EidZS1Bxpyi24yFxUCOOzj3PLzhwNUaOdNydUWacbyfXxgYYu
18aHGZgSbVZOd6tebwCrgObnGT8M+IL6eHwQSMXfrs9tZN8AWFIAK9lwLxy1f2hfmkS8H4xMbuJp
qnAmYjbuxX4fxjive/QxGKcReBknMtDqxXuR+xpNed3wjfC8tdm3nnBOQQJhereN0+xMdHHtSNeO
lf2UZYsDaQo5A7Pf1PQd+du4Jz/VaO9XkOGV3rnYqAvw3HcjuKVYhFO7ERzmtt5kuJ+hsag2Wrz9
oqwFXFAYcuVXzw2KKgat2pOudWfwVJVqcawWg7QEMk64E8C7mtjlb1pUxNpRLsJ1MH8VyeBHvQjr
1v0iZdzuV9W6yoh8tAgpt1VHs38MRytWZ1rLO1DgeBK1vK1e4I2nBzdLZLf9QXoAicWuASeOvQb4
D2CsFkHhtM1jW9ggVHjXkUgG0nXNPs3KY5N41xmMpGdDDWVkAUufpjRYowC+a2LV0XmZrqbFtfBi
F5u+ib0F+OA1zbI5qPC0Bndx8yj1dp87NhoI8UzFt9axLii+w8EbTaskcattDT50vIdXR8NLUDfG
7BjpSZoq93gC6IyL5PU5Bca+02ewptiD7M0Bxw/UH0lDxxl4uyQ7NqaLNkrSUS8ldVn+6kJ6Unkg
GzkYifvkaxyboGk2UOFQG4ChhEizUok0+534L5ZZY27kwMcZXmVUPveFZRw7bNbuGBu0bWPo1SdU
XuI+ArKVv0yrwVOjxBexT3PAdkzjN42h1hgc1sbL4HjlzpDAsfVlXoHXp2XHSSv0JRIaZKtPINxq
QbpQgtWyx8MFxAj2perGtwHwIeYuab1pQzqyeihArLYkF8qxA/LQppkyZ6+DIxf9zqlno4aqZtV2
lAoEvr1fJDJQiLGtEjj+GnxRaiCiPaJCC+D3qHcx9W1XxfqF53Efau2PokDXxoZUNOhdmQLHl+8N
DTfsJKr0C+kXP6HkyAd/wIajqsEf4/lMOgcUW8mZPAWOUSJYT+Axtht5TjqOvS/ABoYzNuPAdXGK
rju24Ok8o2IossDoMCkHZfsPLSnkLD0jJIc1zOo/gLHQCMgTMMkimBiqDKRdtMDT8Ztl6AfzrpvR
WXujJzHDMVQBFsHr6k96x0m7C7NlcKMnEWSJSBsm1tMiAVRvU/Y2IPUDvOIXV67N3Qh4NlTXnbRy
6kN0S96jHnU4RGnVh0wNNLMaYBOAxV6TH2Wyg3TgvpVo8nT0pIoCcidHChgjBx0FayCygHrEB2D5
z4V+BjioDfksU1pJnszwun3hZd3yBIg67FkBrXBHj4JZ8uY4uwPAcKwSJWYAint2bC1srSkPhghc
nFEs++e4ysVBm+oahXu8f854NT9N+H6CGvN50WR4RUzsFrg8ygHcpekFHQp/k4RSJrhVNUog8JK0
SKirXgKSiLP/MURz6pc+ApcNSsv4oS7YcHWKHIdpaiCRhiEGIgxTLiNaOweQ2sOxLoGJQ5ZR4H14
GsDwiI3lzxDrwjX2al0vsEYYR3UrWGKrMOQzqUuvEYRufBk7kMETkhMbk+g44i1rRWm6AW0iSCfy
5SOQBJXvqqJVJNKM3Eh89yU9hRT42Z3fjlBdCSzsMmlfcOqD2tKZcRRHRX442lH17HnVS0FgLu/6
0piqZ+XvmQ7QekaOnl0XRRLuXAZdZR+aFlsYhOpCmtmDkPhKa2a1WWWaLUqyr2tInCerBjiiDryN
92BkcEGC8xanUhYyL8pVJiW5C2s0jkwzl8+06m8/Dn3aJYwz4leh+5aN1szUqA3Mge5PYJ8rXTXp
UNsYRHqtn0hahw+IoqRsU6sOF0DRVV7dV5BRFbCVgxto+hcNN/bP/uTvcr1wvnp9ZO1rLTcOJCbI
mOalbb22Wh6fnQ7oEKSfzOzzjPfQp1ZPY/CxYldB+qIoAXID7porQ/r0iZfxi+mk7lePoWilVc+K
wTDuGJCl7qo5Nu6STv+7cor+GOM+6KEGvjDOFugAXeWx6KRrd+jmLibs/l3dBCfQzwhpYER8fnOz
C1Pfza6GMzO1FkeHyGHRtEPvRpMa4GwecB63oeuiAnICd5L8a0Za5k7qHatG5Mm8S685SZgAPzmc
hFkBF+pdJmWRlnj7pCkNZF48ScaOog7SZFIlOf82xhrIinGyZuloaCjACSxnbdoInIrtUIxYBqjY
iYBHPKDzxnXNr0OBV7ao1a2rEL41Ae6B62ECHgvyqOfSvtKMXGjWT/lbKBJpKKrHxPxM3bFd395V
fMqu1E1btSa/Rz/Yjmw01Hh6HYtpjINV107SDTrO+WHV/RoIANTD1SjcA6oQgfomkLpCUXk49L4I
3R65m4CmUoumckNTsjPZiHD2Uc7oTLm/nXJHx0He8HH4r3RISLytpWXdeZoiPPvfI/6LYBXYVnKU
AuJDUDSdYf/dFP218zq5L3mCNj4RuY9dJOUmUS3WdSuAQeYMr3lZyL0b6SZw0wycf5mggATVNz8n
bdy/iCgq9jGYFndJ40As4wT94PW4IasOSKhHH5TEI3B5XmgAqO8JWYf0gfx1o0H5n4m9NBkdvCYs
0cAZ3p3iPAIaYNEBiMsDWEU4a6B4o9kqoqhDgmotSXakQ1FGG+pqKEAJKurk2k4OWJfVgPKIEjn0
p4p1yM2RqkmzDXat7mXR9aI5of3IOvtWhbc7VqA5zjOSkFCWP8Aqj+AFBg7RmfSlQstfjbxgAHxt
fSNINPzApce/tWICRWXcFvcsG+trgcbGAPfL5BvQx3YFCIC/yKLAc9oVwOdlOH7lYrojBy/BhohW
RqiuTny9vlYKuaHsQXDWDtmfeBct7/jEy7tJzTyrnE5vqWBUZDnappMS6C+EtaX+Ny549QcoFiCV
5cXPJv8w2+KZJC2BqiNkrw+Ow8RQpGLN/faDKerG+piW6VOpEtE0pDGKZ8fWcQ+UnF4NNOuN5jtj
jTguUjz+XKVn1Z3Ven92mpCLMVUqpxYGmOGQum/dacJDM/XPheO1L71jeQoB191Ndd++oA0iQlqI
TxuyZsB0fsStJph4NncB6mLvWGWm91FRdi9gmx4Da/TYkXx1J+sPNerAt0hK4syl5qcYpdL1Zm65
GRIV5K3MGy874eB/T9bVb3Y6PIhJuQx+BeQOV/BLVOoCz9WuL19MUasuHtDuqjbD6zrkABVaRInD
1tAFmTUZV/2tbw+kwV7Yh9zG1+F3bv/iWnaHjCQQoEALOTvjxp7rZLcim/8WFX1FSb8x1yqCqSKQ
QavonxEwX6j5HEGdl+jNq0A6A2ivrudf2rYHaHXhIOPf5jsAbtvggpyz6LJMAV8UXUgWBtiStMQ/
+wxvzlta/ObO5u8gvBSHRaSIi1ktppnBuBXUcV1uKaAXGdVFB56Sbw7lBt1UIuyw7SqBTYebtSmd
NCSloSwTOZGSzJkzfzdK4akuLNz+fxviQ7RlSr5JjJsBesyzPdgRP1P7Uc1NH23rdX7hXaE9VW37
Wagu8T4ff6v/jT/FKd/jZNbcnGqgpoJ7bdyqjMMntH85yCUN29mPrVUylJRP82IDzMub9Os6VE7c
RFnXKVt20Jp4XqOuV1TW1Vddf5XebfTZPBSK9GZRxBte1VtLaHKTtrUXoV2yzkOpBsMp0nTfTcC2
H/U5D2nGZOagnePdCTydE8At5qtLBq8FnMlmddcBM4XW5bHcsm5or6XVy71ATQEq7fP2Sjqaja3b
XmnWTnETag02gmqBqwaaeTWYfJdlej2HFqgrTotujUKzBozEONlCU+uNYb0GfQwv95G2Vx9jNdAK
uub7x2h8wPj1lUQ72azbZ6N1av1IU4umvvTtM7qZqzctmdxeS1Bt5jT22ctGlKrR1Jn1BhisgLMI
xpKNAS1ljeaAyUNFWQLqzBAbdDk7gMLhxUPPRH7Mm6kHk3HFgE6vlOjEBpyiBlQigKM9kAq34zc/
EmkgK28AlcFMHq56iukziZhGWyzryap8c2TZwmjGVUiF/eHP6yvfqAd3O9DH3/zW9W7lZ0fDMfoN
XXU1vPuu+jWmwA17ZyomKW1jCrPZDYReYDgdvgCFV+36BdwgUicDH+RJpU3GLNqibGSHP2cK7URO
Ic0WcZzByLRaNANIaUYNmvFRMucs6sw9J2og8Xc6chns6ZOu6YC4ePe9WUoirScXEbvyAFw7X6Yn
UcXZRgP8G/Ze7pUVDUfJDf84fNANfnziFls87HQGfwnotXBvxq/TsZznMi/1B6BR76ijngZmlmLT
JIUZLrqhB88KXlHQVQ70Io04CtErWzMtV5gCzRWJRRPMVSjXN1XHj3hGAXb0bbVXFZja3gB/pkiz
twMvyvsCdGcHd2zkhZlpc0pEE51Yr1mhkXb2YTIAhN0DdXpX+uXwaPYmagOK3HvhCQPgKhv6LyXq
ToHck8pvUy/uumkwf3TgLzS9cUTd4fDZ1RSnnR7nZ2PQx79qbfymM2/4Cv50a1MAawQwj54fcHyG
J15N3W79WKj6UxBNXr18LMNGxqq1s7eP1UYFQ/Ghib4y4GedctG4T7ah8A0G8wKGFvepSyz3qVbc
NEaFLtMsx23bSWPzMU9fyEZeKc5HdgJAgjtyIINdj1sg+aYP5BG3MjtqdtkGdBHScWf4ZLZoVCJ/
vMuy8+yhloFikIdUxO7uCFY1EjsJIsYEp6vrVZyCxduoTEDVoz7uZDTmo28+Ixk+oQVkAl4JgJz5
qzlF2Ien+iNXyCM6BxZ0HyHRjmc+YFc0cLG/e9iyzwJ0A/r7gWU9+gbsucHxOXqMaFaCnA1lHbUW
kIj8fLsYVj8UGbf/C9yUgRr/X7paUR/soREDVcKWDaOLwqVfq7bxrQOENDYID42TgosXTf8my4ZN
z7PsTxCtPMwgNv7h1gC5nlPGUSc4b00/T75Hnv6lrzP9K7KNbFP70nrxmn7eytluHnKgR6FpAY2C
gk/INYFo9mSyQNQpP1IBJOpUN2mVJa9ekuZhxt14S/qmAYeIIVz7bmp4D6bH7JkqffQy8nZGa4Jc
BYdJuQu6UHvOp68+mmo7HBd+k2AD2GoocsfvfSrvx9RJgkYZcnMOUS42fy6A0oi9kn42MgAwoZDE
RSq1K+49zbpPtcJ9YWPdvfR5kCmBNL3NLzjOje7L1nNe/KR9ksO8GWpevLh6nN1lZfVMklQqczK3
yO02j7gX5C+DSFCR4XLz1Fhd8TJnWXfQgT2wpQWeaKZ9OjVJmM1OeZfZ1oCaYiffuXj5t7a+Jsq7
GMh5QaaUVj7/WbLiRytsnstNDlC1TT/12kbvGv1oUm2Sc6rRnvxUqbojO7LcY1pXbKOrSiUayN8p
Zv3Y6Ry1THVYGXn5lM84VJmQAnRyL0AnaIpSY9EtUNAE+kxiLBQoNKonsBdtTEyLfvohS4luUIUe
PSsDWUlc1/2juISiZRQP/ek/fP27NBTCH5gMTaf0zoavuR+GVYecuXtexdXvRvcv/P6FCwOazgEb
2Mu/8KWPQn7tjMf2ZpF//WNuwtTDBWSk1tkzgFQG+OoupBkNwjXBtKUGmpGummx/n7X5p1V1s3Q1
3CwlPzzucdi6RnZiQPB4xt99knIFUIx2G4Xpx9VAs/+Prqn8rWV4+an2uv8I5+SZCwj1dNgZnj4E
jeT+H32Pt55yjL5Ll9+VflN+ZcAD2PajHO/t0chPuL1Wx0xP3Idiknf50F6E0+8bzwQkWlKh8rnW
FGQWP/qz5gJfkOP7LpUGtsXLioZ9VQOt38rcEBhxxd8Al33KYt5/q53pzwk3vD/8gmcb1BmKJ7y1
jPsIKfrrOnhgvLoyESfX8euNdhVpJrVMCwbcxraMd3zc0EpeOvG4eVsPgDrobaAQB6JrDReJiYG7
O4CJovURyINn6v3qiycXG4ZXYGvWFx2vogGpyYvZ7AfecN2lP9DwYhZEFjophGomRAN5tO3xP35w
2q76pI0AdhB27u+QtSw/GZ5nHCQQQJa1bem+9RbSWkCapyEockCRqNYaPk6VItvDeYdaC3CSBDdG
949iLvy/bMO5BwVh8iocnu1nNLaecdrFcHe1K+Dl2OwvY9pPcSH+kv1oB1XXO3dVq4MbDoC6W5x1
BXhwjnisAuHX1/HcwcGp/4D8YH7HGd+tqsiHXqmaQuR35EXGSJdCPXzH06rTJMoB/QwvEeBx9R/I
L6/xVHZNt0CHDyJROMVfEPql+7IuZalbPfD04Aj2V8dw4mniuAXblnG+9r5t44VvHtod3o9AXaKU
NEitGMZtVzsARS4jvCnUOW5jrB/wwu9lcn/rCczbF+76xnFxRHvEtkFPTkh+NjCMr2al28fecVx1
tN4N5dbhW47u+S922uPLa3YSBBaNYgAHs1iWSBGS6OZb3y35F93iXjiVlUS1ZQVOlsYF8kvSi3M7
oGkbz/MSPbORAIwVWoltfOy4m6w/C2CRB67jy/vVF1Rfb74AYjReW26cFuAL8Nik2zYDbbCv4AdM
VMOfRxQgi6s+VZeRDX8moN0DuSMGr+jehj7WPopkJT9y+Z1IBnJxNeGcEvRFjxJAEADmi8Sld7FR
ZsXnXKHZZzj0ReZcTRtFAk8eWTECDR9lwqPnA31rozE/feSRl279gcVXGlwB/L6tYenV3mY96s/a
qYsPVS2iE+9bhoqqMndQNikA62h2fdh4TR0BogNTthJlf5Crkpk73cNnpUWLE9k/yGiYl0itzkiS
GWbToy1CeBfJ0bNn5ej0+KD07c67kFnrzQ4citx0D8yLzJNh+s9UbYwtSPdUe+h8aiJp7CQ961GJ
f5XoiL6SS+wP00UtsOjFYXUm66ThDbVojPNaBz6IGge9AsBnqVFGH0hUqUqc/BZq1Cotx03do560
YW6AfH4ZVqpvYh1IZ1IDxu/M6Ll88448aW3SckbDuIqwOiPbEQ54vT7c6G+D5urqH5Yler7PhkE8
FB14DfrS/lFhog229cMGFAT+55cJH6F591GmwXON1xxYZ169Z73NNktFZd/8SIUNJKuVKJMMNyWV
N5WX72tj8Atjd/uzaPNDFCT3UX6HLYdxZ89afcbBwBjSUFliDLPUehOnEkVhouK7Gz2JtIB8b8Q1
UgOelnpDZnBHBmOv6SeyIgfxdgkSf6dbXdxqCmLTLc+t+q2lEjBwqYeSeRIL9SOc+gSofyQv07E2
fph11+9Jp4/mkbXJcOQ9en17N65QAdHiNkgyzQA8Uof/qDOBMxR6n37nuS5sLF/uRtfpcNtA/8La
oiBA/LHrFIXojYHEVQdwpF2bxhZOLn5Zr4kUD/BERanRfrREWdciZdQcR5Z3IJljQ2YEKGUD164w
2stURebeiqLvpFoHQL+1l1WkmaMWtJXGd2gXQE27CrIaVvFm7YxqDYCoxmiWUwHosqsz6UhcDTF2
UhtABspdUdTaNpWzd27QV3oyBtHvTV73eAlpQqf3sr+aHLsRIF6yR1mA+C5ivtxjI9i/mmC2bxXy
AnmgsH44vv2AjAJcR+8Fw1QqvFQN/2PBcE8FxDd1x1RFTGXIreDNDhC0LIz62A99nIeFJHogqgJC
5LslwvnfaQCC1upCK2hAQXNxKH3QO+K41g1MA7wmXerjvXsyjB16cpxX/ClXyzaTv1t//NaBuuSF
oznlYFvFcJqwg37M7Ax1usrD1r5LFCF+w9FDFLgdDmqSoY3OZtz327Lg+aep8rSj6Rt2QGIKqMyw
TR0TEOt69skU4CCdqvhvMjbTkD20DBkstdKPu+RZWi7gNLv8E6lKIGxnFpAdNODaCzd6cXBeeU1U
K6NdjXgLGbL80KkmSJb72okbAqwByjrkgHdy5z7AYxBsWqoyEVSI8b5Hmnq71CgOvXyTqfQQqDwt
ks/sjzfkUp+h+Iu6x5BMHI8TsoE4CvjZUaa1aHXQvMjbk44Gd7TvUToSXUhKeF7fl0z70IZ2E4jc
RCmiD4EGvP05C1kLkIEKFJcX8yYxRfEA4gYfm143uh/6tAkXEadIEeos6zefxuxxnKt8HD8HtUJF
GKxN379O2TB9GYDFgDrT7KVsdOduFiOqoJS+LfV2p03tDGoKiNNPN5CkOndcjn/gNLsPK6njNUvU
5V1iR9jX56l1zkbnRHqbiwRkPsJ/bds0C6VbCABfliCVVP2zqeOZ+7zvuwXMC9SbaSAA6b6AeTWp
OFUAznvyR1E/F0Z+oD7aHi2CAARr/aXplmLwxOz2o2I4tnyRBqlv87OB5jO85Zb5doW1cY12OBSN
/BxFNg6kCNJmgeGlqVEBY2hCfT3PQMcTIdf1QAN4VkGLAHBvW0wP3MFAatupQTzR4TThgyu6KQ9o
4ElwsvXTz0QO+t62l0WkdhzgETf+cOdVs7y0IIvTkqk7A5NQXkiF/xJ8+xl+AinzcQMnGScS80Hv
is8k3fitOjJQKKH1SVB0Dk5XVTw7HkHDROZluq7xpVg+wn/4rJehy2tp9pliL5+LPuIahnsvRerX
PEKtc1XoeyMpHhK9Ftdcjt1Tl078Ojn2Q69naH9SQxQP9a5MmnZHous67VPOqwfHjt8Wmah3u3LX
XBY1KVC7Xb/3N4M6iafBUcfxNKtwzhsa4LqzBs08kD7WrBSUceQyght3WceBKPPL9H3RGjFiLd9M
Q4S3PxX2wxLyWR0HikuXEMJFlVFuHT7olim5o0EXH2ZdKZFIR8Y/QtJedCds59GNZQkrMLD5XEQw
LFlg84LVUrk+ElcrOf8f1wImykOvW3k0UaqzGykXkip4KbQ2ALJWKRfYZoJ3ztoW/R9oXdutqNCr
gby5Wky6fzRUqpOinQFUlyBV16ADbUAh5o7aSPOriWYXgKm57a7RhH52ZNE/WTg6RBNrknyLmZZu
UO2M44kWz2en4e8Lx8zw/kzKuFsWlmgWf7Ba9qJrh7Rs5dUu0YIxpF48bEnuJ36Yuhw0yXqMdDZa
cSUqytXUbPnfCQiA0WOodJmvgX5XhUjHHL2QSV/sFsdF+R7cmIFc3LdeE9C11quufgWqWdG5jz+n
nHVcSp3xHNzB/y7BshfSYPkRqv1T0Vc7kSJj2LhCR2IJtC+hQyaamhx4SPsOoO1JB7j0RaT1aDia
tWCN5w46dn16WVU7F+W4G7IsytWpRw1t+CGInyRYhDOpQ4nDoCM5frguuZNSB9HkfhjnP0aO7KCp
asJoJhMkAFediRKU2TPFiVSrfhV7tX4Vf+dCun/hR59CXbF05H9cMa/iEgljdTUHhBaBdHi6Qx+p
fnXzrw26KRYgbktxG5BoAMEG7C8+eBmVdTXQIt/+smrcQtdMMDq1AVjz0MvJOyA5pPaJIBVpIARF
7x1mcdXduJCIFpetWXnWsl6irHwBZ1x9ReVIsL/3/hEd32BtNeanBgmDq67jwZhZmvkV7H48AILn
dGX1rD21Mnki/Zw79U4MTXOa8lgDQcKB1Kwe+qPXAYIrR63AVwDjhQl2DC8i9voLvok4l6eojRw2
OFGL7xnOiB7n1EJlE66Gw1V05rjegE7sJnlF09Piz8aoO7Tgv9uXKqwO7EBkv9LPYo4y9Mu32XYu
8XPWnAqQnKLJ91OVaFs2ecVzZDeoELcXYTSK8tnu+LBttNrekwPHK+I9WtSOrT2Xz6QSJvg+Cqmx
I4lGKoaLZ7lfSaKhUBQsDO06IYWcZ4udSgcosGQtx6F+qEq8QWb+14IB5nsmEBbegiAADDnVfpG9
BI1oudkA9dYskJXoKry14OjpkTBWOmBii9Hj9wS2EitgaADfrjAtKrirT/OZ7KQXAiRIqpB4T7oF
4UVdxETVT7Dq6EK4PW4zHJY6FToaRDRHISCcopDEzpiBD9/QSKbF7vpipzX6DMyIn2tuFpJoWt10
0J34pe8mZBPVAE5AB4c1KGMBnEa7cwEi/aaL7RS45ovdUkXbUuteaaHOfRvtWGQHJ8208TXpb9t8
sM8MT5ZlmNHdf86xFymAJ4cpWcjHLwFluig/2D9ME3AGWcEailXo6QOCzyvXbbZ1OcpSm/zebsYM
NZ1edp3VQLNV1HFNgBCidon8qt61QCuvlnCgzzE9ys+LQYuOfQ0ilzXcGoRmKPQDB4QU93qa5ctl
EvZsxv9D2pctR24r234RI0hwfiVrLpXGVsvuF4bd2+YIzhP49WchqRZKZXmfe+I+NALITICsUjWJ
YeVafnl3E3lzTYpXw1ItA+vxXLZYOnlOvwSdL1ygRibrgHPfV2rZVuVeJlu3cPLI578jB3MdtxiH
92ByeyCRoh5rcJuLC2aBoGnonwElqQM6vC10+zI0hfe9TGxrpyfDcKSIOobwD61lPyKsUlg7t2LX
EbQexnTgkmWWezuGruH81J73tGdfuMzZuK3eHakJbbqNYS3daxNn9sWRNOpkhyaXgxx8DyTUcr2h
F1AZ+Rw2SrtvYeP/38IsORp1p9E+X3Sa4369KPga3y+q7o0GlxelsFbDoYLpgdQr74o5iIxKPGXC
SECuW+M/qd24b67tH/s059gtxybgXPiQ7v6IcApwNzU89jYEVG5ZCSYKB5t7CoE8M+ySQ+Ic3JxS
HoiKCOzzemkuj9RLzJC+mfTsNxXA8VX9LwPNrEBueA86Rpt5y5HruuRLhDadI4shD5PR7V7IMs68
DDUNrJ2kTKfiSYyOQoxqjR9745zExXLIl6GXkjPmpsMn+GOs/qDfigMkSZhCZPn+XwI0rokwsdr3
AAcL7go8MH4zATiAI4Fn0wZxTg/K3J+Vt5ycrtXevHjRtrldGSe9rNrHhUOcliIgBxGKIY+eoSb9
WJhZdlebYD+iO6aPomXVHqxj+SOZgMCFyDwQPrskgsxVjPP/rZsjkzZyuXVOBpCegXP0V5uMVJj2
FIGVejACZaOa1ssuVP2qH6RabMwmIfYJQgHoqQKBwv725649kAzaqoUmpdJ8rmVH7ky/kQl4X3lQ
70IpzTXsv7FSaA8knrbqqMV1mVMwKyDPgylOvKOnNiRF8MxXT/ardtVCejxL7+kFsT7iO+7+8wUx
MUiY2ZN/qg0zBBt8cq9gXY7IEyShuiZIHLRfuDAZB46sGFkJ0tZWUJfEkVuDt3844E2p33cRtEYy
Z0p3RpvUoDV3h/xS+vMunsbutNqyHpn3HVQypxxcC6sNeOxip2EpDMiY+fjfKc1xBiqJNj+xw/mm
Z+i66fou03X/lmvfSnoQWM19/DCOACaWrjaCNA+YMM4cvu3lvj83Y03bOWCYxYvDZ6GrCVBQQYJx
AhCMaXdrlfy2ZQEGmdhjuBp9hmn7rHllRWnJe4IJECRAYQX+FTowTHa6wVluHqoeNwOsUISbsfwW
ksWWl1xi5O7jTb3w329qljmWvycdtr5LyDncerumfJnTstgxLdHOmtSERQ5GO+4aKUBDxlqrAT/I
44C8yk5NKixjfugazh6ZgGpovvyYGj/ZW71j7m3N9353rS12f+xAJB2WYVaNXGYJHSP8WFI+g9TF
eCaL6WAqCKJmbM/JAO5BiTJPuBkQNm2SYjDWMPxlizgFlWlRg4p41t1QwwHwlowNb9MH8LCmDzg+
NPYJILN4EMO2RhdtkV70bgjJNvs+NqOKHHRAQNHcU4GcaitcIK2wBTymZgG2+989SLzElqk7nBdy
ULTud+KYV+3LasOfTtxTD+yhRSESwdzN7TAeaBGKPAcSJmmg7qrV3QEU1/H96NfvRYuFXTR0OHiF
JY2xJMUJNKpyXRrIjb1NXSfHJAdWHhPj16xvphMOVrwNzsLFD2t2T3qnV6/gNZtO6QQ+QFKnkvbR
xwy5w/H/noQHPQvJxthB1U84C4V6qV6BFXECoRV567iNnio2Bbodac8MCRt6ObFj1Lti48Z6Gjo1
shB2WQrCEAcTIDodS4w6nQKzbE0QZvRIzpVJE7034UJ1GkGVPta6Q7EMPNQKbh8TqTs/D+kEXoiu
31FTGPFyYC7+rNXU2d+YLqY75AIDkSWboFMsn2ZNX2O1FP0LMQQdznWfKWBi2W9jrUcXGowuxese
Wmy6eyFFPyqEHy/ZZsCBr2NvcuTfhh0YDB6AVOgfPIYTJ3CsnMiks0ngvsESeIYo4mqzEwYqbllU
0Eg846jhRKZywBNu7lN+iHw9JAlDngNipYvCeKhjQyATcCm3YPV1INALOQ3HtfTAmArkTgFW9xaN
5nLnSHECtwSx/FKC2d8A8rEKPXO+8trSS331GRqg0DOY3/B1L3fE3q76ehOb8Na1WKAZZZHvkWUL
4rHRd7d2xHCK00tCKyqw3VtdqkpUQB5j94y8cW2l+9SxQZuRJcveLVPQUmmZ/j3i9smVeS06kvnC
hDXTvR7NyLFL2zmkTBjRGQdnFuXb0HMOFPy47Na1SSoXLPQqosIqNODYOkjxbM1ePj5p6WKa4t6F
tPjBxkHaETDDi0rMEQ7DmTWl4egQ0DoCiLh6VXpOPeU5RO8sP7408oR2SfDjGQYQMXRIC38w5cOD
anWT4ig9HneuXZTW6iXHgAzkyAPSS8WSPTJaEME4yDumpiqSqrRA2IZLyF3nYwJ+VOC4x55VocZA
XtaRfIcspkoHY2vrHEcktdyNpPIh7bXRTiUIPlDlLh+3NteWQMX4JPih2sC9QcSYaX1YYgNsM0Mm
8cW0U2w1Mx1cF2hRYdn9n13nLXdACmMKGNnLrkzb/yQDf3XTEW9Zp0t1LPCopFxY2DQT53F6l4Pj
bSijO0/DLyAzy/nVQBoXdhX0+RXnSu+1Rdp6gFZPfc68nUqMU3lyRTwvoMOQKXXKPZoDeMJnDX9L
6bjKrbMjsKG9h6ueSHbHT8Fi28VIoV6UQfZtSZNxm5WQJCqWrmHIZ5NG6W6W/Ae4MJ0DmXLLxIMc
2dTFXRJZGxVGtQhZAkaGC8rfCxUdb1/qqWoPmTQN9PAih/oVfoSsvzX126O4Cfku7TCCWbt02Qky
KuzEZW0YNIdDSQzVTlXJ3ye5iXPH/gv/kpKelBzlqrqOdTWsGqbi5UOcOtru9kpX3SkafOunEQMd
os+STqTrBGku/W5wxSug/85emahGBWlAUdfVK6bb2ESABsROOIQlNdBDA+Ce3XdzicOf/EcHgqBX
Nk3DI76zb2TFgaoPDVYeg17Lqd6axSq2qdcUB/LqLgTaJySoYzcX0HLff2ZQCAwSTBewvsWymBbI
62IYbPKPs5tB9UEuocmr4pi9YOWBpBQoG5f5NslaPII47c1GDyVxlTSfm5AIlDu30QPLkBEZyuDe
dQqwJDt2fqkzoKSdKK28I2iKLZwsOcX2XdUR0iPJIhnawklA/pp4O4jUg2g8SFc9sZJuy7IKjzVy
v3OAgFERI8FFRioU9Yey6fbkBZNRdttVgl0NvraRcnw9zmqkgTDPRYqbjZNvYecxEBdCO7WuqwGA
gRrZ2ix900AlDbwh7DiPe4+YmRWVIPb4ZzdLNFoJ4CEir6pqbDXG2LcJ/peTxDneS8ickhNOgOi2
mSGmY1n2OhDOcj6qitXIcudZj/N2byZDF5iJqLeKku+Gf085FCffVyFTB2hVjr3FdAAxYafZ3zRj
LO/mXHDoIqPJs8R/rFN3X0OZawyL8S8g6OsX3RZASlvx97SFpgJFdsJKcc6tQY1edoQYUrMFWfGC
d0brfDOzvDvYVhZvimwRD7mTHNNZgBsBkL3pkuo5QJNpWu9ECd7TSRZAb2UCBxWotjleZ+SmaCqc
bsyQNm68xpAePrs6tlFBrme8Rq75h9sxcEbY016b7ewHy7p6A6B9fe9X2AhovP6tgYq5TIJ1kL2B
miqubKbwwym349COLfs2+CruYwBwx14P9dU1hBPhv5+63FcxamjoFP58TxdpK+Tr4vuAPrlcZ+CE
vw6zaZgu3Ov5U3pa9Y7qGBQAS/IjGli9ncHwch6r3n6wDAhqm2aLjEgtr8N+AMFqIblVkarCDqLj
ULeVdKuyoBoVi5eJLlBt6sYMGzDGXz2+6nZjq7P4MQff1EPMp/LcQBQyZE5jvYHnKN5GbqkfNAh/
vLWCfzen3MC2hlZ9g+odbr9LHgZIOuxzSWDpFS6YMWWNig7MSpvZZOPKkblSYRLdpWK6VP1W96Dt
2ewCw/cx1BWjpl44KfZEkCeTTOLRS88DIKNP9STap18Wathd3T31OIeVMWSZZKB470UNMvvcVTGf
xvEz79UfrTZmctWBN3s++A8k4zuNS30Wrrg3pEnZIYrMNlFZW5sBq2xkD8T+pWJxDymjxYH6gGUe
fcyWASEHoSIdmlLTR4YDVpDIguyFXq5eOnAlr1NA8Ju8GfK8ah+0NVLpO5vr4ugYiReuCwYgXI5N
J0BSB2r/5bsGAu8NCCHsBwa6/7WwWPKETGNISXzYfShCXqw6CSlK2ee+9Pe5yMFYJrsrRzYkdijS
ztx2XukcWKX91kcmS3Zu1GZnj1c2f50d1oagUsS9ULsuijIUblTm+QGCDQ2SXfXhNHuWWwRGClLD
qYiq7Rw7gI3ZURyAfgukxbOWHKPWBuDYBqVYlM/J29RDANmMzXHjySbDo2ZblQwpR26WvGU16Iu8
KuEXamozHtWAe72Y0PN+mSBP3EJWJDW+JQZy/kEDN7JNlQHW2XKkH4+jm4S+3P9vZ8NfDr08D5Bb
4piBtJm3pSpuzDHXKPKvoeTKaNefqlbs8sCzrHQrZP8Be2HeloYmdwK2GiC66mwbORMmdk0p4nMC
pR8nvK16FOAXbnxeqw2AXUcXZ/9fRzJLe/NF6lbmsxbPJXgfEkCXyhibn4s+aiGm4lW+6V1mhkjV
NM+1/iy6BIxYi+k8OFBX+zFhSo29y2bBpofe7KCR098xqMeckDu87COsRx91DplHHi/Tm5aPP3UA
vP7COA5vAHF1N30KObEUEo+GRAzI1gTwpGoJliP9DRQlukyFSXFqc8A9gihYNilbBuovVoBctPRI
NgvoqScPAqhdbTws2H8qMCPE6XiC93jVmdqJirVNrqv2YAGBHqw+izksHHP82iiqxw7aWcUrG3VX
jgrC10cvT0BXsCsjsF4WurHrpH4j87JhayZQvF40e/z+hX2KxujBjfNmnxMoNZHwUrFE9hnscPaZ
mlceai/lruegoKGwNCpfhBUjU+kjnuxf9vzVfcDGyNUFbGN67iAs7bhQ5k70AMzfzl1sVvQfGFJf
vm7X4KWA0baXPZSM/CObMwtqcbkTnwyt3FEWdF2Pw1405r1jeO+J0SC642cqqqV2qoDiyE1GalKN
bMkMWVv8LdCH8qKpRoU32knozk2ZbN6lSvxWZJtsztIzFc3UvddubNHsJGfI+eHovKlqlDfh5C+Y
DvS5HYFcXY5zFbj29NvstwoZsVJ8QHg+NBw4ZvRIj7uRczfyudgl3jytDvXon+rs7zSbobEJfNED
8jT9B84X4yLH4Npw6rMWMyDJtoDd9vbSdVE7Y0cXbRDhbawOL7QrG8WQ15y8KlxSqBz3leiwGzI1
6Ej+UfOKg2sWbxQoGHSfcRDwh4LXzgTbXYZyBjnIY2wMFc7VJJ5XhRA+18Pe+4rkpaayrV3w/2XX
9zw9gpv4Bp9EhhV41NaRd5r9W8QTYYlY5P4Jcp2fSHn1zlQUTv9eu7Wlmg3qBmSMq7jyc/C/96Xh
9fGEJzgS6GTrJtYWfrGNo2pYnxr0P3x9MqxPCfp/z+UDxaBnCwW0u0kb/ZN6HFAAhV4/W9b6zSPF
jaER1hY4JwUDLPa+KQl7rToWQy5iaR3J5uc8Q4YDJW7Tt+qNgOOUDvsJvVax9zgUQZXgWqbrTQgN
HXvvLNBpI0dSOAcTGoX3ZEoWx7+UUXvCrsOYhzQIBGzD2oQ+nimFSpEADUX73Iv2k8QlgnFenroa
zoW84D6DdEw/vnraYD1yU3uOJSDSsKBFIHIPeYlek22rzIzj4UGzIQxCG5FjMv1sGmx50cajD0kW
G+w7/ZWNwmgjUtr7DptnykS1DztFkYkKObaKV51Khg2ytD2Zzmjv6Dz75lCbjq0r4S53vru/OWkn
nzrmbpw+2WFtBwL5z8fyKo4cPnKcA7pgbKTp0erc7/hnfMvyytpiKpHuHNmMkboNitipDsnbJVZ3
bwjwBbuD8W2ElOQ3AWkWGUmW2XEeIbDr31NnPog0FJBKPSZerz92BnS9mgRvoEGftpTAmgEefOdl
MWQesWbtwr4D32Kkv1A6azdkOEVrGmhoykxYbI5lO5u3p8yp9e2KKV01FR3wwgc8sQUIDZHcjvuz
LwqRmljT6iAAqt/Y9bHQTXmeH0E4L2m0bV9MSMvx+mhDxkR3wV9K1SGzIpA+ILKBWN9aW3BkqG2V
52ogMoIdfj5OrbfqMihxBqUbcWOrHL/d1B4o6clRyoUR1ajQaWGk2qTsABDGdRfyukPhbDwQOmzc
rC29oxUNgLrFDHz7Uqq0lOD+OmXcvuCUtt5hMpAHDemXkt+xHWytjHjEri4dBGdgGpBdp0r4xo56
VZrIg7XtSA1pK8Zxg8gB6sU6Jz67NNUDRRumeqrNfGzbBKuPzBQwQ4jxrP8A7M45xTRxVP0c2Xnt
Rh0gs/cXQBjpLo4aPMzpgTPSUybNngxuWyefgJ9XDkuP6rCtXb7LfHM8J30MOuB5aF+o8PP0tbBH
fqFWJzxv37WRGVKTyTAockGDYXGfyARR6mTbNchC1PoUB1FQ3X6AAMOOnIvhYC8T2MJgSFh9JBtd
VMc2MRvFLsaOI3Z8E2u+E5HvWDt7dJBvamFXrs89C1vV8JRJqZWbuM8g86CD1kvarhzNMCBZ2EjE
XVlHA4Q7knZDtraIcVqWeYEL2Ppv0A1+9Cs/fe7ndnzi1viC3JfqN7xPnH2vge8p50uJmYKJ/1rR
2Nxrc6+/VsmEqQt6V40vIKcMsg1qYoWHhUKyJOe1mbRBmnr197wQ9iWakbtFo8WWwFl/HJcHaspb
AFIe+sWuWHax5SDLUBZlPSH5aESqPXT4nNWhYfMA5yYFEqE7B2d5MiRzLJMFa7SZ1ZuqimYsRTMY
1ThLZwS2PicXlxdsHZqcPC7HHWSo3GDo3czdIGnduB80/iKWycDzQbZoKLvryuNSpW90IXLQUAxa
qIIND5U1bJsozS5mjb+1IYsIKaenudCeyDRB7h26oh4gjj3eJRsVRzVrqP4cW0McUzCtPgzYQ34A
jfd4z4ChoABl13p/2U9JB7yMjFUDZRBTDb0oMXYqmLwfN5dE8/2MTOCDGbH2DPrF9wJ7+BJh9NGm
mooxZmz+eRAWUCYVSzYcTl2PdxNH3hsbDRA3Hv50SAGEnvWvAb6Ks2x7PFYtFC9l8ofW2fY2HyUk
k7Z+VXvdKAYBog0V+BzCyZK/mvpAJ+sfNorrMdvaaNnYPVEwjaX6io/rKdt/Hy8DJjLECSbSvDaG
7rArGS0S1HJssz7Hc7Qj4SwibFuFxciRWdpuDZOKY0qBa4QOs+qlulLts5OGNLz4MLd+fVKniVU5
QTis1LFN/vmEETOmZgAfGfTYaoMdlHc9caQ2EsKvO7N6RNoReWQ/4I/YAcd67bAhmxO7f0NluGtA
Vpj5lyl1GwiUjRF4fCTBQCbJBKiW1roHBilxB9Lvazs5qeBeBqaAm27KTUNRZ7JFSGAKoqgHtOjj
GirYkRdXTZNICKj9r5dHmpI24ShMRV31UkPd3MZXF++92UfmNAPQ/PNtqGB3mQ1oE36+85umulPD
zx+XvBr2ajyKVd8GOchW0bf4r+5c/hks/BmoxwIGDCzdusAaQb/Yy/Wjmc6gL6W2xnoL1J3SSsVV
26CoNVZrBz3kwuxCZuHQDwnq0XuHte3IsaNMA1Xq2o0M7uzUyY6q6uKY1jWzlIGVXdbR1y7CarAu
FbO7jTh+vG653DfZMn4zDU+EIBp08ZtEU+RITGOsgbqhbOYF6+6g0ZKCrEobv1mpn71gI558VMjB
2rGHmBWom8CxOwlJ2zBU5hMVixO96QAdn5Upk0rodpw9aEIznyanaR4z9rfyu5gHYd5aPCpT22vt
cen9HtxH+vvIDNyzOyy7kLAmx6FgcIGNGz55Pg4vcQfksDzPCUA9MB7IBvGDBtKOtNPoQyVWIEWm
wZ5fCq05D6/qtT2UqXU2IwsbYGBYawLVJmPKRvPsJ7MGT7Gpq7o7X5kohApDjkC1NZiCFhFb+/f9
IsP3zSCuvtvt4mOCV2HeATwFNFhmewa4spqMwIE22xbLd+/Oyp2qPnngxdiBUiNGVhUz+EthrL31
BfyXGoQuNqCrA6m8gMjPXYK36p3XM2/LB8lpoGnvNuUtJ56NAQXG8QIuB9cEJAawqTGgoAzYhnpj
+WN1B+Q6jbB6W6TFB6Y1O9uB5rCjh8+ixyPE3uXslWa3IEBoJEbWMQMkKvKt0SNdbp0zkz/q0+SI
mcZ9XVTRo9Hj1LGt+dqyhiV6FB0ewY3OkJAnI6gwDSBrDB/zbGXLfYY80cYyQurmuZ7/6GpzfmJT
9heZKNYa8bO3mRauLXkFqsV9vnVGzn79iqG75AXqPcdn8PEOPSay9Nqj95w7G3FoaHgWqPem/WFL
BQQXxty3caxq2xCu7BwIcqVlG1DbTA1UZ1u780s5waAmeUaZLaG1zAx8YAh3TiHKxxHKrUij6t0d
jnCBVrTqETT+uzJjxu+2OTWhkxrdszMZ3W4RVXfn24N5quta3+ttpx+BwBWhM+t7wuWs4JyG2+HC
TR3ZsMDqQHGyezCq5SoixQ54OMsI6vAREXdOHvYLmKwVlMNhUwxcl0R+EBzE16MUqJ982lHMO/JD
AkWuIjMzAjGsJe7VOFjFzJA7p8xrEEew0IA01dmblvfCnnPQl6q2cNlwBlCbwsyP2KteJk7btZQ0
SmegdbdDb0HVIE2Nu96GuKbO5xOZqICQAfACstAsF4gsiqshKHisjfF0ZVur4PLk+6kG4PcJi7Y/
aAXMK4id8VgcXfyO7QvZPjviIk7751myhclgsHpA43LA36zTkZxmT8kWIgIQaHXb/kg918W4AfTm
6EMx5CrfE+AcrCLTHghQF3oga7bo4EPvs+T+jHzjRUOSqKuPdz5yHM+TkXyyxdV0R96oj0Y8JFBQ
bYFEJbKLrGlDTcg94o+rApvkVVRtdVfPbj1sfMyOgiyFDq8mGXcKLCYhcTRBiMyI9UtU2nKyVOs7
sKo5kAc30nvmmi7edV7xs273+L/R/ok06B4amMLeV6xPMRDotmtMNwXkkBowbxv1PgOWCkhAsHKT
N65AZB0IpAQfoDP1nFIT3+C7m2KQl22AoSu2NuTwIYBxeAcyYMkCuLGkwXIBsThSdfJmbHFhY2oO
EgYu7LVNrhygTY6Few8BuG7YxWOZQXAcRYSfPKinra6CRDSqw9BEDs5GuH4cdCcgdxQVOPpq5Qt9
raqe4iGyQQ9CAMOycae7Itq+Aw0l5tDp7BKACukQOR68Lu+uwYi/HNR9pfSYo6IDf2Fj7hMgVByv
iM4GCFR2LOZZkCQ+UNZkbCVO4bYdLQAqkCePsRlEfaipHKrzjW0dazItsUls1tbLC1KupIpMW734
CdvZbs5PaSr8O9vomxZJBKgaK8WulBqoGdteeSDSwsZgMJxlq+s9g5aimTZr/9jEdGvokD0oh6CC
YyM6cN2h2tJm/rp7v27c02b/Wv2HTzOiaI9v5/SPIDlbM4pZ4LRNVpfWPEk88UGhOHz5XakmlqIW
CNaxZUsOTPLxTRPw2K4bVCmS2itCRPauUseC6tzCwhuHCuYumBHsd4AbaT2ADPJPK8fiQmMGQG/X
ADjy53r6c87BNnztJ08JWV/sJeHYkZ7QrosjI1MYv60P5PWpfQPQo+d5Y3dvWEFPe/WUVs/5G5uf
G+HkjjgMK3CC3LEJ3AyNUW+mNm7LgIxU/F/bumSVU93/tzEMyTVHQXQL+VQfsP+HpUmkDWelgnKj
qULe/wfbwDsR1nlmrKIsJLCiulHt/2TD+/t9vFWbRarD8IJj37e3j7T9qTZLRQS6ytqz+61ygNnq
14bql5untLd667HmBrJT7SB2XjkWRz+vvbMri8bR3KviK1uaAhuILDzwBv1b8H8fb/TS3di6HYig
f11shjDJzFnz51Tmz40UQqpkQTWXgeeTarXPIC5uMTdUNqSUQ/3oJlAvgP4co/hIdipoPIM0lagN
mZPmCBXDkxqKagW46HftUAxIMAdVe8c2qTySLe0W87UrZiAP75+pzbNtQR4KWquk6JhzbKZfx8tB
0o9OaqCrgdc+gMgj+zIBlstJlwKvRfCwd6Az+aQKlkqBsLrwl3ftMGqTKNhYvZUzB32EVBdb+11V
v+xHfupsL6WwQyUuBo6o4QSFJSSwi03qA8VPpONEN75Sh7e+ZCYnAxUTMY4DsjhCZoLqZKZuoGzT
ttPs/CQTkY6TfY1WcevISB9M0p2y/mNMp8juvQpHzuqeaEzVZZYv3UdNngBjiYazX6rGjVm+V6lN
BfAFECQhTwT22jO141nXtuWc/ryJKysGxhll5OAa3b+zkhim9eiCIeRh6FPvvoP6qWw0lg9iPap5
PNpNI5YO5DB8R3eDrMDhn1tAeImMPIIWkNEvdof/J45Vg/W9Aq9PXI8burmsduNkt34kvwUKP6Db
VTekPhLVrj7x+hEpPOczA3wUg1IQB2zxfertcmwga2N+HqGxACn4tEPWspXjnYgs7NWjz93c35GV
Ii0tKc4iBetqSEYI1gBIDnW5pUXCM+SRpzO3IgHVZEzh/KTF/x6apDlxNOyrAsLvq1FN8Wjq1/DZ
Af1d5m9vO1K78f7ou2q506qiCRekOG5S5HmdZ3m2m3v2iB31jzbVqDCHFto7PoiQpVMV1G2RfW9s
qlk6c7mFQCjSJT/ioMWNEy63B7TX0cdxW2S6wwHzbQA6dQvvDYQR5fhIE0AkEvXAIdRSpAfrckrL
zxrLgiActLUxZwOvJxm9NMrPecZAIDPY2GdPc9Dr4uBiDcwokIzYNgQTizDfAwfIam8jAYFCDwSx
BygoP16lr0wyO0yRxH0OUXbqoeOYYwqQA9zts3yzND3/fSnHU1WZzn+AzfzOSmP6Phq5vR0th51B
Yq5fklHoG+GD4Bq5pOW61qpwhlwhYUpgj6zlR7X+mq1BvzOwtaIXZXuXxIxtLGTNfS+S4m8GAMnf
dQNuejC74Xv80WnT+MaHst3kQz8+9HNpYOIPbtF24QmEjqpNPI9Q3ftCHAyE1NOlwfl1OCaGFObD
YhjZPb8ExKhLw5xpdd86PoS+aq5NIV2EBvzySvIi6j7WC38MQE0ahe6Dmqso2XoLMrCUF1HudQSp
Y6bGUvdBt6r6UgjZVIjy3nwuulAqvzLluL3ax3eiRlbjrcEfH5iaykuDgt7fOC4OFoofn0pdbP0z
NPTZPi509bdRY6lbvfq21EDqw4IZGjJGrSQ7/WDkiIEtQSYaELTSlCsGjZVMg/g21urqW+sj+Kjf
mTao3w05CJhacKLnACEH2pTLMkLSFOhvJB1KEoNmZM24o7ZNmUGfY/7hpsjY9y6GHGftQjbkfyKF
kcb8HAM0XXR2IWgECRN/TQ9Z80Em5BwV4nlmWHirDJFFmruoZnvuDDy4zTMpWg4CvNzFzhH1N6ET
resCHBZm488gDagLTHHAob3ez9UHoyoVFNRwwFjo3uIsQ0YUVck98PxZh37NLjKQwGdLamUmZ/RU
u7Fpmd0DlChjQCw77Hu7B+gMLRVHTQDF3oei5v+PzYIk56bFzhOWmfM7JhnUtNopEX+SZYUca9Kp
IlqQqHRXPeICyJm8g6RAHLccQPwPfDPO2JO7qzHMDAoVU43v1ZTiT23aNnt/Tp68MZKyKlI9aq2S
+8o6jUjkxXsy0rY+qIqDdNxagH0/JDWoOuKYcytwq/r3GvnmR7KRl4ooYtXGQbLp5saRLf184NiT
ClQw1TRT5ii9X8EAvXHmOU2dPM08XbbEh6rFkHMLisr/qWM3a0e2uXOH8yDZVql2YwPRM3qs/bwa
UsizsHAk4Qvsv7cTkEYCUPAttV3bjPZLNw7JdikgdXTrv22P3VDulo7Fr9HSRVvXGJqDNdXN72AQ
hoSIAElEpdfnEolhYTmaze9QCJmQx2Tq962AdCVoUp9xsOjdu14zT2KnTRUQ0tgFdPdlYfFzZvsb
HRvlR2qV4A4C0kY6BEeC+mQztwpWlzRO0kgesuGwI8K8yNHnwxAP+7VJHq1syrPG8l+9qePV6Bqo
Yl3kx2HMxaqha964IHy6Gb3QsMVDV1tHJn9K11xD6e6WCo/HpYv5dr2IHPNq+LWrumcKWu9s/Yjy
ouoTyu8jw/T6uA6RmCnO1ztMULSxB354JRElst9C8on6uZ8C0p1UO/JQQQ4I22Glw90EvHqSjFS5
O+6kQQ09rN0aQ542i35rWtPdqT1gqtGOL0DmeExFHZ5dHzvGaiv4au+4SgV+UspF4ar3jUNd4Kth
I+iVBbUezxvdh66kEn8Et/9fjWlqW7LfakiqOHLf9FVNqpFYJdXkoIt8ANzYlZKliiUbDrXBzarc
qh/ZfD17aacqvvNy23qBwkEDaEFb7ydKv+S2cTZ5CSrkNi9aiVXZ4r+pfxoj48kAWvyiJ80WGfJa
te0GMCz5cYIVC/EpOEuzuhMpwkMFl6I4Kk4bgaYKgFUeISnWhoZIFqP9Iwf/pA+SrtP6LMi85eWq
CSGpF2hU4DBLSyGwDrrg0QJhYaBIg1dOYQgSw3rLL7y2oS909Eq/PCiKY6pZvPoxIsMNeXnIRx2Q
YfBryQaatGiTetm0uVnL2Zb+WLBFOyk72EDMc5RgHiC7N2nT7tgINE3McURo0G6zKTeeGZ/mU5u9
kF0nQQWkrjsZ6E6BruYxNC2mSOZMsVzbFFDjCSlTKqna+UK1NaUqaSXhq3RTstVVntWafPW5NyVg
UW/yJm7Bw/dlq9aO9U4zoS/aLPM9CAr6R0cWTKvqzViLYWtYSHoIYgbpPRBdASmR9Y9UUHCUgguw
M8buqBy5O1qApReWPCREXwqMUw8UDzqYZxxsiNCuiCxmywIbegaWPrJps+iwAjb/9FOjOXlgkD4k
DbDSACUJANR66JPWfAmw/wGKS6evHlPIs0hiS8/WyggkLJkejKDFgqQAIopoBOXlMLN9moGHlWxz
bMRbUweI3ARw65K6vXvxoEOwdSW3ggAv6gLdDxusRC3+fF2W1Xd1UqCp904VTuAJuWhZHgiwgKcB
EvHfa9I2QSvsEX/rDItE0Bz3pLkZT7zAwhRtVfiz07ogcYaR3AuSXAIWe3yjbF9Geykep6CUbU+i
YNoGKNBpz8DZ+0pNzN6mvTE64FuUXqStzldN8ppiaV/rn2rwXGYw001wN+Lh0pXeemMJvkrMheU9
UszNnXFKb6aOX37OqYewKqQv5nXJpab1tGKYPLxRQfD8+NX6gWxlBHUoqJ8/fq2+/Kv/unJwwQO0
TP5x4L17P5qme28RRx6kFcJeNslGXt/L2gvwFgHZVQdq+mAak7vu2o4csd2NJuhquHGw7fQ/N8E0
5hTjUCKfwBArLy0qbP344PrejyJt8ByC8JvFAZHEdlVyj7PdQg8iWdV9ZGfX1fckLZJ72/StCQBk
oCPrJT+S7X8ou7LttnFl+0VcC5zJV4maZVmOk9jpFy53kuY8j8DX342iYyi66XPPfcFCTaASySSI
qtrbR9/DewD2xdbaargdkNL1Ra8HaukC27M1djflmv6P6QVp+V+ZohroFqP/cvefv7xOkdWDlf67
1XuVcta7uAIctrZ4kFstQYPj2jiDJcg9gSMHVG0MkMkxSvAiOdBs1Hu2LY0Ef6zSqvf1dFF+DIg5
67yvfdQEwEARyurH1dHElvNIerXwkHViq6fFiPYoE83FIEMkSmwix15SJDJ/u2ACkPzhd6O7mS7R
v9aiZVJRoRuDgrvm/SJVNiFDxfncGeu+dLN9W2vA50294trLgWaA5/oWRml+JAmd3eXVQsX13mgS
kNx/uJFhmptvGseDbkjm4kqq2k8AMS19hV5/DrkTHZa7uGqhnVvUXnaVa27Uk4Bu6DTQ/Z1c9D62
JIPGtDwsyFAuD5QpQveVKN/N70p5BXJXFyCRroKn+qOovcdM07DBMjyA8IeTX60WOQYdxkNWm4ZY
VRo4oerKOaWshSfaUgFhIs2e0cSAqTP7gEQyLCHmMGUnu+y3t4vRdRIT6Woet2J3sxp3R/Qt+P8k
9V+0k7nZVtW006Htj2Wa6GW52f+QL8mRG+KHNX6/cbFTHEI1qANFf1LeM5zkzrWzyjyc/VZ0x0/l
syGWwzSDAyPtqx1I9YAb96GnGemYGT0ypMsZikO9s5/2xjqRwLKRHIYRODOZ1RaAvoZoIlt7Y2hd
vJ6TjoYRVEuPrTtVe2WgVShWGUoN9cJL3N365A1IxtcpzEAgC1j4KOin1kIlGgZw01vAZTXLU8f+
l3EAPN+pkwP54u0R1ckkk4UhF7AC2k22JbNyVKJbuQhRMs1o0Nx22Agr6pYFlUE5L8GRz3+AC8fe
TG4ojjTg/37C0aqUAfg9FoDEAeH05BqYmokh5Jfzy+HdBFeLNd1qbNHMeWNegoZlaRlPq6ogWk6J
N5cnyxJ+f/k7/4E+GIXS4IZboJ3Xx1ByWLoL8yUKcY6+5Mu8kW0jn3eg7zstOu/OncIphmZkppky
WBlI0pCNxrrY1ABjgqaLVgWhzh2dipbxWRW1pZUfrcsK1cCcCuP+vYxtsVNh3CTs9lg2E37XqIuj
EFUw98cCuokWr2x3ALhofgLwxAuv8cBEjcp4ZpL9mZieaSC6Z5qRIQSszLFt+PpO/ydfWm6MDS8A
BY62+tc172I/Pg5IIcozukh7bQBCX+YlZ5xsT/OWptacp+euMM9gTer3TlJOiex1TdasEzwQKIYE
a6qM4frUIZ0n3V3kEtJg0qMcgF1+CmAqU2hPajnbx+8ZPCKrpNAb/WBNpr5CmWsIbJcJ52so4jMD
t0bjwCLf3YJi/XNumO755r5FdyUKQ5uauVY3LpqBYM99WGbxl5tQ5UahHStMlCnAd7ks3QyXa79f
UX2QxQOZRxxU4MGh4Wa6bmKuPZRueTtMU2odHdHuld4e4lCsSG7t6QlvCfXhT6Ftr+lBmwgH5T2/
rUnOQDQx1cL5hwdPUMewMl32pKFF56BCl8v2ctGkGW4XPbfof8BBpAFMm9wxjCM67ozjrKNREL2D
mC6mIhqAkWObnbvheNXYu02xMTy7MwGfBicy0+wmxpsH5p+UafFHB+0qarrYb8BArZvos4hAQB7h
henU2OMG8DEVqhcxNL1XXkj8MJKr0tOMjED02tzpaQ0y4kGyGO/CNbCZrWZvaFFl6q4y00+uce9F
n0ow0p8dmz+ypIo/LSpR9TuudeAdkB40aMks8AIBREUkBd/9Eke/8lg3wSYNty7L6quvTysVlOk8
PExphhd6s82yNXDa6o3R8QLAML8WMQY8rdHmYx8ojgx67K5co0qv4zgy3EuychpB2y2LHlFCeR4l
eYCGs6x9yconkniX1+aWrCaxCjRW162nOO1wbv0rxNbG0XswvXlrolHxsDguMb2XlAFv7WbbhRFY
Kgrbvero4b9WPdppQKHVbUi3GJqp2Gs29sFKV1lGClCF9KBUs9+7wNew0cg5iwvpSWUAohXUc2Z7
iORlXCBe6RNw9uQvg01zjptCP++iAuQpK9XqYEgLkmXzjhxvzDZnv8UwTURo9/nQ9nLhu64KsqrV
6DLLkmTRC7xi3rRfyBXIR636y7vCp6RPbetsBqvb730bMvB2xbpfeVrUoVLpA/AMRzQg9cY9maDL
lAHI1+ZDaeAU4neENBLRVP2MxqPwQFIlJpyVA8IOdYhA8N+QMtNKse+WGnYjH2zAwEbY91rVxe8d
72hJqDxU0E8gmxbNoittEIWsUM+2+FlN6h8pioY/6En1sS75k0qtS7pFpCsCLhEoSiecjlUn8C6y
Rxp8VJM/Dlua62H/rjXBgXXy/PmiHMlojPGwA942jjE+VhAyypkGgaeJbgR3hg6dargPpXynVqcI
DYd+NYBHT8hwNw9t7wXcrOJnodWod6uG6UhixwD7W4zTj9hi8TOpgEaJMjjNuPXIC/GDjCD8iZ47
AwUztAZFxW1lnz48yK2t4muPbtEaICAjMOAOdo57EQ1NaLzPlC4Z2xiYHSjRIV334XLnXDVhua2T
Cgi0H+upRUVvSaLuBIjWLmo7KVYtpfxULFLlNx9PzPPLe61/nkTDAUDzeFbQA0MOqRzACAFoMVKC
BxvPmrBGkSN45ReJDDbK2PDU/whU61TyGUUG0t0s1ql1kUdszPWdKwXdOC0XKtzHpAWlHKh5zSND
G8Uxrn/NlE4HxEjQ6gN4eaSLMrTO4BeLkix35v+XTq1KYdkYhf/V0jqYBCYtRhFxDRCOBPXQcRJ+
tQqnP1QjY5vC7i593dRn8KacCRvH9ab5+iEBzHGRCEYnjnCfzgvUyRnJVFWHpQ8WuEEnZzSSgw+S
OVLdtM/WnfmWgSKyyU4J3oxRZIb7XMQAPlVr1YEk9USmh7FujTZK0RuUrP16sqsH/YeRVHfh/7os
C8UBf6dafwgjv9tZgqMrSA76iP4gIQcS02j+Oce5viGJ4Yhh0ZNIbhRA4n+hi6y8AaKKXP79QiZk
ClTrqKsbNrYnAshAIHiaUbsDyhA/z0Pg+lh6HHCp65kJfiTkKdwTDdwZqp3fFV+UCvWMRhwsK9BU
mbISDUkiGnigdDfuU8v1fkvXQdl60JgezqYZIN6zBIU5C2wJYZAo7JIbnJI7qBPlo0JoNvrhvjTd
ak8epLoLJR3BnjR3UCkq5I8+H0uT9e4TtIODjl3TeiP4FtccsbGkKQ0lsKdcnpxJqGqvHtE96zjn
ZTqYbRvMJbrDVATN7pdJQFNZ4T1Hud176DN4Cv60FF2uscVzJUn3Or/OHvgwIukqom81mnWSnWmJ
DPCHGIyYx4ExsiiocKDz4Of6DGRfr+ITaAYQWLjzt9ZAKR55qzgyKt1rUmLvRcqbdUgOxcDB4IWd
xLpyreY4tYnmvOSg060yX5yTGPcObvfDF2EiOYlEcfgTqH94E8l/5onXrezYzz/Xwqu2HQCcUWHP
+l00JwLYiVqOFh6AQ23A05MD6bowAHvUg2scGLhvTmUBCgzl8mB0iFp3s8jSO7RT1OlaVRoUWRde
UCcfXmiWaCmarVDAtiVdV9U22Ddr7MPKCpCCynGxDAC6Ktrh0soFFhWtoCEfs11kWpZP2DHSCotS
rZPwDZj1wN8sPwddKOEASw/q1t85rEvOoErrQGGOZjUdiCPnOXm5fw2lN8gMrYXIOs0WEHAnvNKq
V9DB4CXeGWO+ctsIbRRyZ0F7gaHqdhk2MY+kwmGW2GXMtddqexED3SYvO9Dfyq0Eeag1KEqukUoP
klqvBBqwvIpuSn5BgQzaXQFcOiT60QCKCempdI4K42hQvr+7KQ+8MWcAQ0IDx+CPwNYCq/MWpRsD
up0TW6Czd/a2TDMbgFXZ87TPgRuyK2t773ChH2noZuHPi8zMGtWFfefpAGBNEiApfHgpfzLfeC5T
spNJedLMN6faOyml2eC5AoykyN1FhrOnEFNYzsppgOqrcj8eL3l/VrJKbAHQCOWfZFmyRh2vs02u
o7xjSRONBXiuxzYMACKIEw23CC9qqJFKeEj5K2l4WaL/l8+ogzf6RtuRsnNAY7QaUlBWAj0uXIVR
cRnC8uhIUEcakMh1bsQ7XZ/jEfufXSiCpz2QHdWqd8uQaH1ccwzz9qDV7hLwr8vnERqL2rkCy5A8
8QOfjHVs5Qci0cDOrFwpC83ITI4k0pDIYCWSFUUtCFaOd3FsxEn2aLO/lMfdUi1nOCFUn8bu3mwT
R3BUoau6qhzdWOUc1RxL99XSdNXNjbMz3OYH1esuusXetShybsUAxiTq5eoBmwCKIOSTawJGGbWh
xVFfFQNmqMIRw4TGz4CUVopf+hb5KbCIS+rUVMtdfevKptLFi6KAU+eubvyX9YaGbzMD2+mpBu4D
EKkLtIkh+5RXzXiJZW6KRN1goM7GHnFDOrIqP5P1n5LOEGAJ/RVKM14A1GTQo2VJZaQ11AWH1olQ
iVgVOzCBOucxy0t/26auB0ZWvhNZOjQBOnGc8zJ16kysGp6YG312zPoySYA1BvLrMOYz6jNwr1rp
PWipKYaWbJMeLeh8/HTz1Q2p0L2N+pJvflM3JttPvjlCoHqpwXNtTV/6ssjdj+ImZvmBVTYgqPWI
+0Er0VKsvATsisPbn7bnuNtFJIvjZPOZZqGEWSExjwo8zKocRCQfOnJpC7x+LStGCaBkmuQv8tCB
pzugjxxXUhFNjz6rPmSzVuBxxsoDkwg6Me46far1x+V3Qr8DwGGjNTKFpUMR2vHmZ8JlCMkZPs4m
BtF2CN5GNDKyPlqjFibZcR52a+SAIWtIJxyAeQT2cZKNpNVlBv/TpPtdtB71abiUoR1Eppk+mW2X
Pk1RnD61Kf5JtX6dknaIgAbJdgBDZw9kI1fmTa/hzMLj4jGMjOOZzfie1qABRe1I+PrdvF2u1eId
YtOiWGK5mIZv4hLG/sqoDTBEodcBJ6dui3K5CFyEUuf2HQxSpBnp6gYHH9zkpzs3MjIZ1efWvJsy
9ve/rkGGbBLhKmHsYqfFgP8HDZV75pxUgZbN4BK8k3me/fCSQZxnpxmunagfDIllKqQ0ty22dmCH
7EJ9sTltzM4Z/kdBXakPuyzHn/Pg4we7cz3R+o95p6OULQJZgMaFbOe1zigY9/bY5wL7PZSo3zSg
zIedRZjm23ACTzAoIdqV2dTm3qcqEUBD5zsTcDZrjWTAdvePhfniJjMwqx0HZ59jbH0uKq/dKDrc
uZnRgzSPj6SyjcQ55zjYJIl4dUtjtrbm0ONdQvLq0uDYtos7goMKAkPHpoPn9XZAXd21lyVTycR6
7LEhkg6FUdG1GN3nIp7wwJd6Ug0WOB8jR/9MrotKGivUK6xNbcRjsfMzbyU8O3zM1uQwznN81bQk
f0iTdtObRnV0h/qB1fjdmn5+O4Rp1G5HgMKu7gy69NN9APQmwPLaKCsZSAT9zYtpGuGeFvZmt79Z
vbceWpuxh3u1/DCgfnkwHVA45mg+51nigpO5d5+AkrQd0ft7IYkVQjyG4LUFKk2frpMwQhZ20H6Q
v9Pa7tOgj9EOL3oyL4JwMvQ9SGHrbBq2JY7+U/xpgzmJ5yw9Ugj4EvDe4Lj2JkxHPD8ts7GPNMxe
DOxXIWzgz2JGurb2/kGV17wxlBv6lIDdLv1UGM3uYu9EclHLqNh/XcpjuYd3+CIDOK7fAGqRWmzU
ME3jGqQJwyHJKvRPk8EvbcvfU1uOg5PNakVai6ZVh2JsYyi/RhPqlcsuQTOTbN5eurVpSkOLI8Y0
RH6LurhJhVfE6gEv+E0woAtl1aD5yOc7M0LjMp5eSfPNHWYgQTHgEHeC1d/8ov4JRBj9KnCnvE5F
+A+pdWY7QTRMzsGuzPzbuPE9VhxQzYLaCZDKBFVbSpoWy3wBMP2DPYrsk99w/ZPZV6c+bMyXLGsT
UKwCZtZ2q+aLD1JE4eT6meceO6Ojki0z0rmZMZ2Y/13ZjLBtNr6v66Bo6sqrUb+gLBp8O7JWMRQY
DNPuNrPA7Yx0NOD95qcpJntXA4zrEPMRLBdWhLdODGggAT2MkudyWlzASyQJaj4c/+CiVDRL9SR+
aOPxfWVaaUJvuagBYgKAhV4Og8RSsAl1geRl6kztP20r6SWpk3eQ9BzkqWJIVyJXKTmfr0tsBOBp
lJRUG9NogfsqLOxWOh/tDQb+YoDxzp36kvnAKwACM7no0s9B/mWDN0Vjo8maRYBlFPpz2fRs3BTV
kTbsgIWZcagqil3Rz7d7/RhEgzsxsXm1bPRvtvc0JfexLlfMn580IFSAmxLYv5rrg5/YmHYEAkyq
BF3j2zoVXUAiGbo8+z7g4GvDOx5vRrPqtkNW6i/AuDsavC2+59OI9JpwzaciTsPD/+0BkJlqbTFd
7KzM0k80iC42ltl/1g0ieUbSv7kJ1UPtu6V5DHC4yXvX1O8NVniN/2qM4/yVj6G1AZe0eYo8/efS
IuuHdnKcGtmFbACoEO9SzlkNaPvCd8g5jnJmdBWcRQeqc6juPICcfaszpwT1OlFX7oaYzcAb0eYr
BxzKrotsZ9VLkQyg2yivQKcgIdKaKkQFBrKqZeyne6CNf0ZW8Nn4QBMf7cpBqYeGHvcPHc3iyULi
z9BswLj/gh6n2VD26wpUTg/gzgIwtNv4wJHMk+tIogjjldmicD0RcXWeAUF8Lu2+QkYgDjKpIj3K
kMo8uJniNctdMZBSBn7vw0SuaZ1pAG1y9BZsDSMKAWMAHQ4S0nuZyVv/jSgNTR7GgdtZ3uJctQKg
huRtN1WKKoHfl2ilSDqPGYCsHeSSo2P5IKKT0xttQ0upAFYAVeMdpMgJgd1JZ3vLueO/wierc8K7
o0V1JqhV2EBnWtis/+Q8tcbaG/LmtUuRmfA7/cXPLWcKqiSJt0UUTkAWqvnpjoaizQS6V0tQFqNn
yPZXi0yeokEn+Ba5HwFuXcaPhpP/8AsePqMAv98zbum7zouLL2NYfU2jtPiOvvofyRz+uwNaDIA2
nNu7Mhx3oz2gB8fS0/jcjQaabOQsirwMpUUfMilZCz7XzDWHzZ1hTvoY8LAYyG+mFUkeM7xfoHJ4
N3bdsB9j7+hNDGdzDZiSl5T+IlNif8neUzZfa1hvrmmKZAHwFmi6VAcsU5kB6pmsKVjCxh71HZPO
QmxRPgKW6aD3+n4oQmx/omF8Bh4icDlASg9SeWBPdmIEyXlmbcjozI356Jv2joxRDP8ys8Bdi9/8
kXSlr7uHqvNMHJ3A6mDLZdTx5uadOkzxJi4cVJycccPVQXzjxV/icUvcAiQM1ZZ4B35ZmMRw/yWQ
xRHAWigTcC66ZY+GJVT3Yaxd3QRMOLIwkQ8wFWpzoganHEfH6WEcu2xTCTNc6egBAhEcSHzrlXCf
R4E8mI22mZUt8blJ5BIhfOAx8mzSSkP/MVMG8vOHHKDi/zmE1k+s+NCW1YgKz4i/pl6GA9m2uiRI
vV46D4ULgCkprZM0ACQUKfMGdJeLecJL5SmHIQOzw672o2zlAmn2ZOY/qc1Vdb0uyEEKbeiX2w24
EBkpjPCHSMThwChXM911ja3Tw32xxiD4g8YPf0oPadLWuDdJJxUcIT/24KZHyjmBHPC76FMApkqc
DAVpUab9xmZmcVAqhXLh54Zs6ar4CN6b38JI1/o2WzPftAAM10xzLBEV2ichYSLNoX6bBlT4ujjn
jtdO1N2KqRjedC4csE7h97D+cG5KQFSCcKRV8bWRJU9hji6vxDiMPsCVeT9Ufxnmz3hw47+5ANu0
kTTuaUDBy3VgqB2uzC7+ewqjbzEwF54tnNUf/KemHQdUZoF3rOjT9GrgwDjHneaZVJrQ/7GrDmQr
UtWjLWs7IVmAgkKIGsCUlT95JIN1499pLNzaIarCPPAonaaGdxt3jl6m0W3PXaazT8LtynNSZK+V
7fNiPZi1vQ5RlLLTo1j/FAN/4RNyEmSbrASwUbLTniJpACT6i+n487rymr0ru59AJK2faKZExiN0
DVq6vbkzKFE5T0leHWMwOFElOM5BODKln1PDBTHGL6kt67lC6Yn8s4jqNWFpUkmHqutII2vlmADX
VhUlyi1qzdXY5UySDXCQPADBWwj/cZSDASAFQB9rR0fCJpB+xvnvKTS0E6mUvolYCA62YQpI53OH
7QSIQuenjPnGEf1i7ibRc3b0gMd2nY3QWvXCKb6HTrxrWdU9eANu2QvNAniO+yB0wAJLZAnEpfAn
agWyKhde6mLdZ6geU6hAEcEAkdxb+KZxuC5hlwzNDYbOAL/uB12pQgVSugU5SMle6rzHKYAgmgEj
V9YRjuxgt3Z6jfx+K1I2PuNofHwWgGOSyMzhYZY6x0PFuZ05YrVYpS6Z+50FItlHUhUGCt2xH5o3
JOZ9a+M23Nb7PsYBdReyTzSMfttvwRk3BX1csWJd6s2lRofjw1g1+qfBMoEwbbXJTUTjG8VaB6LV
nhbAi1T8JNfkttDXnce+Rd5kBG5saqcknLKrPRfOakKbxN9aGCNdZ3VftSLFhkHUyR6Q9PqXtOqv
5AAaQLGKWWNdS8sfTl0uok3JvPjvDo22cgVams+JH8zdIPD/9LeWJ8l1ubdE/tu/Son/1uR9cuVD
jHsU4nSz/9sDWsO2q8GmCQjXCidRclNEMg0OD2fvDFCViyhsc0e6ZuiphLPddKFVvuTTZ+L4jsxY
HGPHTACu4vNX13Xz9VC63XkGo/yL5d14JbYHryHhr0aM7jDl1ddfSI2qW36srThdvESZvXsVPtiL
XFZsZ12MoEBO0K7ezPFzaJjGpR74kblRHgeNRLbHqye9hC6vrSMr+I4N+Zt6Rb1/0SUXEVU3LvTu
CjJt7O+06BxLwgvkZ3CGkT+SUEv2C70GUStSrMCnkw7KwOoOXWY469hlbq67qzBtVinaHnmF0hl9
3Kja4LvyX4E+XrS4z9/uSogpIEOXJi6VonmNZLcofABSzhHQpYFovLpb68ZdE/Eah2zOkeLU2kjE
lAGa4bAdzetpZUdDcgWYmIf09dCsuWOlb6A7eulEUT+HBVi2St3RUc4AfcarXTp69lcPpRZ7A5g8
2xzM2G9iWHtiZH8Bec/e9syt96AhMl9wShKQHYyAyUbDIfFxLNvs8+T1n2g9KyoAHjsWxUPZWs5V
mzTsd+SFDNahxzmykyuaZ49lMQLkSSBxbdc1fy36ztkAcTTZ+1YmXt2GnQwR1s9Nb82P6ItGfjs2
3914OyV7En93Y7n9ZLVFgD3AFoeS9udhjusLDgyGhcM+CZE/jaYyOtBP1IIbaEV1FOGOVWAlpvbs
lO3XuBT2W+2CXNm3cvNx6qbigfu4lZLBjvN93/bpi9cIf1cA03zHATT7Es3WhhzSOsnQA1mLM4BV
uqtVIYHMeWa/ocr3LUGD9bNhpt2xc5BOJ72DVkQU57xFheZsart2D73VaM/23H8NkWiPSzzNZzDR
feotMa9rD2XpyQfBPc+yE5vAgUCqvoyHS40bUpoa4NEoWyTDR3y/6wz0xxkS91igAIHxzQI4Jftv
FqDlw77vLomVbzuJQZ302FcXHj+hKr16GKSK9CTSkDZoB+3duVorHc2UHxd5e54ZuHvbwAvD6ag2
maBad6uA9ps0fLi4xK3qENuq2p1++OAcbz5WVvxPlDk4tv3YiNOWPCFOH9qT0x6czEqk2eKjdvBR
Hibr0Z3jQDlSnOWEoN1a8j+GBkgDt0S/cOR1zSaWHTWW7KhJ5cyWBlcD4xQZSEdWZZhkgw3plAFF
HO8RUeLKUs80w1tZZ1Uo/KMGIcPM3HUKusNjprXete0ydLfKMyVjxgnPpOmvWRX7mz95xE67q9EI
+2pqDjqYE60NwtAyduCAOUxdJkAyPIZakHmxu4mBo1lgT1wHhevF17bJ9E9jVSYH3jWoGyFvlEI2
qOUZqmM0WOxTpKXzRa4V8RJ5rLrstp48rFXHucuZbmqYW33GyXX4YXXjHohGypHb5cUZUO9GKs+a
0nU540DUsZCiTyRZKc0s/Hh6ZIyUGsQNqOjoioIHA3bb6xkdRALZkl9hiEAHHXJMktIUlMpopyXj
OLfvEa20kJkMTiFe318fsG/XA3wf1oUQklBzYwaxrWUBXo9/wSYRJBKyL20CDGFyWzCVMuns2Vke
kPImAs7cDvPFWZ+S9PLeEF00h74zhh3ewLFxS8XVKyz/n356c73IlkXG4wbd1vMPoD292Z6uvbZo
fF4X/RR9jrDNA724Ix7tPMFLxFDb6PfOuiMDlcNeGDXaIIrW24xZNW7tpkDyNNNBHyI5RABk5R1q
LdwoFelpmC137lc3cj8KPESLB6Ui5GWKjRnawlDxNqOlHFX2Uc6SCz55/mXQMrBF2dPrrKXdwbVa
JxjmdnplQHsGDHQqHhh4h754M1Kt0q1wbbAQpR5oIrRifq08Hy2ImtXi/A6dbofQqcJ1BdSFh7RC
kSxLcLMbOh2oVKj99fIyO4SsRVsHudCgpREO/5vMXHdOZ407igO+pry5OyyIJ+NSWf7XJsb93hvw
1DRkL3MucG8lUZedzkokayWdQ+nMpPNdLFnjLAuA2YJMbu0C/mEZY1S9/JpPTvUxL8De4TADtTD+
oJ9oMOXRrxKV7jaOtB/ByzX+l52c0havPDzOTnEZmQ/6POL8kEXxztcBgIJdEZQ0eBICN0dxZK8v
CqWlkousBqlJjuQ9qHz/ENlPLs4+0WmOh+WvJamko8DLN0d1PWjbbUCe0WWUC7qJk01koe1nssNq
7QI9D1kFMHfkdTw+pnKYBmTz/QgYxmSgAR0/42OZAUU8rr1hfxeR8PQ1xWP/cBcQITXulXgxVmvQ
TJvabZjw6UxSlyKxuUrcbOXgSOCifEtDR4UQKnD6RKLmywFnZIDoxX52EUkX5oXE6ZVKMt94YwPX
u6Cj/2DLiphfgkASuUMizyLDYPjPwxi3Z1Kh+zoN/CQCPk3ruBvTQjIJoDzVA/IiuJnSVA36wHZ6
rlVHpaKZK+/Biy5lt6uQwZfWrNwnOMP55Icj/va1Fhlh+WKH95fxUBTYy4BOE2Q8vj8GOto5r/Tu
x3B4v3FiF+wAIHF9tvSofCyEf4jHAWyzd0uxuhkPY2X4q37Gn0eRGc6u6MI9aoDiZ5Asxs9W7+AY
B3w9u8ZyUO7fFcljrnmLB4++oRPOyYE9FYYA8qvBGQbymxC4TcxB6XzFwjPJZY7vb/CjcUOiAYZU
bUtmjk1wgKPdZk2iV8YIdGWginar+btlae1elSRSMaNvGPj2sqra4WGK4pSiZ+luctGVw6tYW8oV
uwisWdWUvyZ9jmfFmJvWBe981sX2i39QUNbtSVL6YpyTA/4avjG9sy6GHELwwj5EjVt8rdzha4ak
F8qAVjNxY1ae+aXFzuA17DWxNoyEPwE4w8c/LhSnIbUncAWU2rZF5BPajPG+yyvztZy7r3McN3Kd
sZ2db0IznulIAfUIL401hVuS1KCYHUlX+6WzUETeuTS9fx/voDp1AKQqvco5SDxNq+V1r021Vdmi
tIQs6hUQh3TuOgQRjKTh6B4NC+WQNs7FFLMamlP1M6iJd4UByAqtLbzdQgvB0R8fgaU1AMT6+Nnh
mf6QFvyVVUnYr/EEyZ3yM7FJoLoDiC9V/UBxvjD/vMzoSS6p1s8PbtZN+0SPxQ65p/aLMbTgD82Q
N9DSn3pmOc+LgzPiMeLgiI+Z6U732+/E8+5SeQiRwhPbOw1k+fAjVYfisEAUrY2nQVM1MSg3Uutq
yqHU+U8LADyHyTXNK+nDofKCOhFaoHS8wiPTN/HN4vBAC1esCNnVQx8zgibXgsbq9ZuFPBs4mzN2
EGCGNoS76UXiHyfD9o40a/8gKhfyAwTle4QKq9Ju1cYmOyhfd2pfkLdttngdZyi2/f0Syo+uqESa
3X0Kir3zm0EAtzLHtlo7EmCx75DFKkrP2VpSBG/atAxkJZ1ywXcGvJtWIgIqx4QDL5NWoJCuF90B
XyzISGZP7LlW8wNrbdSX+P246XwGIjsLuxjTzOO/3dTYD24E6lrLR72dp9vfQZ0M3qbZNb80+KSB
n/vahVYCdCg/5GMKqgq/HDcGit8ufpwXe7rzO6GfovhbfKE7Pw2VxeutXYVtsDAourKUGTTlKEmz
4ylbz7G5MrWkupK32ZWZWkBPAbemAWfY1gBw5fSgv8M/Oi759BAQvAYNN4AnUe3+ZQy5e8m0SP8E
6vahMeNnGmq8Bm7s1DI2KcqZnrEH7R7r8q0qcwe7Uex7gj4Eqvwicxug7DPgmo7gDYUd2Ikrnjnh
o5ck2hN38Sm8XqDvvwmf0sEIn7wK3LuliawMiWTwRSGCvLP9DUVZrZs+okeSoSQPedf4HPpufsLr
8Nms7O6xm4f3ofLsfOMX2TYaKv3sNh4PRj/13ubpqZua4rsPoHd84nK4+FYIGgYDn72IURuou3mz
nV0Pt3nHxwtq6LbOWpWvAV4MuWSqSaOhRGGGL3h7aMRkvhvAbVsslXDGxPUtvo6vrDGwjzDcE/o9
ZKFX3rsnBx9qPJQOUKlJtsA9EvBB79ZVh0rkcURbpxv+VZsZzjyErCMkmj6ataBZPQDH7CHK0x8g
Vm6/NGPYbjXBPRyX18DSm5o8cNxo+qvMx62Whs4P6WpbTrO4JmMlUCOW2kdktsbLlAKTwAHw60s9
s2znZ7zc5sIwX4SPExQhqvSBrPg2i9J3vqqgjNnVVYg6RiOyBNwD7pxfrwajH084BzoXQNRExf6H
rpdwfYt867/MZyAYnOICnHim19rnCX9j6yQVxfcm++Jyz3gzBLbsVVLO5ynV50sOTKx1A5j6Lcti
wBXLnJAvIc3tscKHIDmU2SKagV4UBOCzPq+VwaOMkpJpdr9E3UR8q4vmO/5XYjSlA0ZHDaTzJQhu
1OVegGfwu5UMKUue4rGP97qXcqT9BxtJHSCSnAdeg3KqQdUB6bBvejf8D2ff1SQ3jq35VybmeRFL
ELQ39u4Dmd6WVZX0wpBaPfTe89fvh8PqYnZ2j+bGvlAwB8hUZSYJ4HyGShNFUzEf8VRJ9RiO410I
obAyQ/5SOscjR1I9SiTq3KZJf/mlDUvjaN9wA+msJYa6cytlFz3zgWryhmdoNo2boveQ2Izj6MxK
q4RjEwu/REb0eyU5J0x96TRW/yzAQXOAxRqfYcgzbtQhy45xjLwysP2vKuvr84jE3/LWkiCbm5Z3
Rk2FYe1tLNsu//zH//6//+e34b/83/OHPBn9PPtH1qYP+Hib+r//yRXrn/8o5vb9z//+J6CM8OXR
bNPCvwIW4Jrs/+37U5j5Mvx/BUlVZVmTi0sK5OuWpHZIVoeLZKNwcByXJlLeWaqz+k4Inxbcyzdm
3ISzIA9F3In9dLYNgVeuqUD3efFJN6BzECKz6OJxGp9wxoyPmYowcYiBC0MMVekCq4vYbWPlMRw1
zc2Rr/wOj3IXf37j5wj/ICctWPHCkIPaKLWeHNR0bK5Ci3FPUCH/RtY/TMfpPvZ6/m521KM6dpb+
LqHs5VKfHfiwkvEc3wiDHZnjjd56slfz8y/y42hTMEWBZ0QBQCLVK1kfjVTvVwBLs1OMmxtIl4+Z
ZamPYQAr9Go0r1QTaThcu6Z1TR8JA7eDpNsRtPGXJV70sb6DzyIo3xSS1kG6SQ0vX9EEdIHHULRS
h6He1J+vo8DQ3FED09/PU4eZ9gSRs+REUytcCy+9HUKhyg6eKb/QlfklwUr2TLWoUDjcfpC6ML0+
d3/9TTOVv3zRgC61gBcwbM3kqjD+/EWrEt0fY9+eLoqp+kfyUTKqoQhm86XZXSkHuy8Mcbwyd8N5
5ggl3ayd60HH82D15xhlKrx6A04m7m4kYajg8bpvxsZ3vFFNH0jRkDriZvgN0mFij3QB7JrGkK9H
fKk2zHfSaDR/ZPJBpjZacQ5gXX+2ucB7AfAS8EZ9M2t860EbXoxynw+gZG19AWU6v7a0VQP18I2A
rhHYXmXEXMo2QRUUkHRKLVVaAkfRMb0aCdIscw16wtO28pPyBOPQ8tKoAAvSZk7u3nKRlS5MRpt5
+/YZoYw8zd0kqNGrhR+9vv7t1x8Vfvr3nxUMfnAzEAB82FAeNWX/zU2h69iQp5o1XADL9Nxhsk6m
rbJntayt02RphVt0Pv+KTahwQN0tLq2IiydDZa/U7gUsWk+5mPY4JVTfA3bQ+pZ/BaWv342h6q0p
ysD20ygTc+23dbPTkqK+ZsCdrGWi1aVqZE/1NZCXNha3HQWYeed2Qga54pEbySeuB+e7deYX/m6M
CvHWh9AltAG2yWqjeFVaaDXKqLEaGLxiMMhrp3fu1w2owTHgUwruOysmKtulJW9uWziBDex0VXPr
5HGl/9q2zHNrsxfX0KqCPRzn8OfHbvaB8xLcsXKavuVBuC/kzT/P9JM2ZuuIBejvrfrJNoLYya2G
H6jK7VG7DmmHg1Hg0d3KSv0tyCweLJ0KtmeRiRPzUH0fCy/6IQvQ441/hCj0skUWqOWzK1OmJQZd
W54l5ZF2i8uF9o04iTBXcO7JXeoQuNVsfv3t0Uzt/tsjDAMIBdgoCBVPFXrk3Hx7RjU2Yz/QowsD
4s4tDUs76+qIn5QN7+VG8J+DJCRRE3VSO1WzSEmPIlDWd+1UpUvQd83KbHM2z/t3cQ2P94MCRkku
X3kZSq8wDjAJMmP+dtdO78HMrO4QFf5WbyPrIORFSZEbA/PHMA8DG1CkrrlIrVSnEjQmrMPSdh9D
0y3dVALZcOeD3btL+uAZPyd18/F6/3aqmzexzHU39f0rUyC9u3l2Cl/edwqB2VS+9tJ+E7e8yjLN
0jaw8NXomnrj4aM72HEMQzgq0iWCd9IB2zvlsLRR6a4N2fUBigpyCrrc1GmKuW6WIRSaGhxD/d0c
f9dGLwMwIFbpd90BROqcklXZhtvAN/Dc+x2YO6Qj7elLk1TQo9CK/mwMk3kAHBOefiYLn5EGgE4i
EAO/SeuUpNG833nBv0M3dfpiWP0fg+QipSyGbtMU5hlr+ARapDzJXDOrJ/BfcGDHMhZc4l4/c7qf
j7I3b+OP3rQrQupFpjh4pgFTG9yOp4gQ4xUk5Da9FYebAbCKk6mKxM07SGdXIZ7igxrDfou36kvb
CkCOivIr1ofhNhbgbPejWXxVM2NnDJy/0PDRArZBl2HLcBv/ZxqOLFYAk2Xs62agHWeKvYKpOP6v
nxi7GXNHPRZXN6WZtatOy5N3pe4uZq0aP5FofeQs7t80CPOs+0xroCmdWadUiGCd1mrybg/NElpG
sKxoAuvVKgvtYtcmBHka6H7KWmJ6AkJLEw4LjZErLkDx5ZriqIcuoI+Bk44Rd+0TvMZdZaymtdoD
i89Gv5mzXEvmbElw9YaOFWmKRYlMks35M4rrBJB4rRd9jKURd8kxORZPGBhwsGBLVoFxykCcpGKH
9FrjcN1f100YHagtL2xQ36ijMCe2x3PDgDfLZBcA3khGcamX/EAlXVaptHS0kn/cEf+YihStEW2Y
gkClBoN4GdmWSeGMdg2AtT11GzNtftPlqqvk/cdl6kK4KlFdwRlf5bTS/HLpH/IEyIYU+JhMMijo
UktqREV8C6oPgKw5qqcY61jCV5ZAMAjZ3sfB+/w/pv98aGFxY+DGMXslpvIPMv/RePTRQ38p4FG4
GzUSFda1+TFrko9L6dlQll7q1D2qEqxKjVSHuYu6xkIwdOae/5855tmMutpETBHx2UqLBMfGEKJl
tm0/4Ky0P3CsT9cjB5gDSI0tAagposRv5UG1IMdDEQoENJ2iytIVkAH6CZKr+97u2j3V6GLL9qUK
MmF7KP0KOFcwBQvNz8EPUYb1KNqydEjrxAjb8TjXqRiUelZsqEiXFHlupczFBuKxbb6nNpqNSqFX
SMi4nF2HuC+OWY3mlNXYlEc1sDKP1LO8Do3BMXUFgF/PIrfqeb4nmOUICYF9acJDnFCa1NZvat1T
nqmsK9jdUbglBc7BgboN9+uudg0vKVzIRtuG6rRd93PiAq+E9fqWKIrhBPkxqnKJdBa1lq4b2TvJ
KvWqUZJvicE4pl4KbXL1F2OXYBpr6eoh9xPLqUDzPcbye6bhRB7u0cjig/EjW5ViypAaAw/RpXoC
diX4XLKLLpGaduve15EklJHU1mehH2+oTpMu0fMQr+9Wv16acYXfL800CyxAVTXg28htYcil283S
zFQCZuBYQj0DvhU1e+urEr0Ls3QXdOkdKHUBm/7bEOSG2V5OEqj41TYevIO97oqzpfzcKUkD/rNl
n2K7f0zboXmiplYt8rXe1u2aqtTxN4Myb3ykALrUcpApBy0TfQ7qta50sGBP5m1foUF9Lk+sH7T/
S+EkAdn0KQgc3IfLPTVyFTf9aOg6kONSi/nrv9h44Glj43556MnUg+DwGSHhqajCV21jalGBB1qG
fF1s/dQKEyuCfHzLfcgoqNAEeRQQ+d7EfuufamgSwh+z0bbRJPRrh707QKzcePWHsUIKrrd+tAbE
pXGI7ANhbzl2v7WxwziCJgiD1iUXmUSxvdJq7BCDXPcHZ0lQzvVGRc5XDgxhvv3rL5D9l42hZhma
YSmGwk1wX9S706LIy5sSP93u7NsQ/fEFGL5OOZXgvOaJK4SPKitTuFCbVgbZLzBOoPRdwEgtSbUV
NdKF4Zep4Hhp8lYwbq1dL+dibepiwiIJOn4OJbCiFhrKbTZNLlVh+wrMkLxQ9NKBP0JzpZClg+Jo
xDJVIK27lELPvnl1jqQnmCjPfchgr2yFMBozDBCoQMpyPUUH/yx9hyJCsdORtnNrefzaflqmUIna
wDOJtwbLn8lKZWn/u9ibkMRTN13fTU40jqE71qlyKgzN+lKL3w2J+0vgTXrITGTsmtEc3imqCnrl
BCKO/UXPftdkVDkCMufrSMhRFLZiUtYUc1EU5qLmJYoG0VwcWlunX38zuKbf31qQKja44KZmWvCj
53dnBioEI9vA1tqzNtWWO0llbboEEYeloAGNnKWNSuk4uJBgiS7B4MFmguI4nnI3cdiBpQ9mNeJA
qo4urRX6+77VaicvkvQZv3VKs1P63MJO2g3VyNhSG7D5ysnsom9z5n0yqjdWCXai2IZDgifBx7+i
2Cory+fsNEf2gW+7bVWJeZ4WS7xTHTVfrRgASncM03fLhGo0zaO06rQt1YZB5casVvmo1fsacukA
NnN7P5os/oJzlm1equO3vg1u2wvQo6jdLrLbdhkfKfH0zUvGr0yvnxtdu4B63jxhH+o9WDx/C3Fc
9G7UZr6V6oObhDflu/C18wcoKhIaYGP+zxyiDWfC3cja5PvemUA5n3361KivnzWC5HzWPsdBQvBm
FprzcxzUFrwz1TI/ml8hjQHs9H2AWOVU/25wgvBfvT16s59vgSI/395k1e6QtSCEJaYubefVwoRh
rMWurOtTODHrxbOPXRWO7priOVOMj7aldylRHOtq8R9+C/b9Uac8VLd00+S4VeL4Q7/7KbQ9wPl+
2ifnwgRjjDcdlvmUgZrTUpAu26paM8EI4Y/8lLBLZMn14cSmChkIsE9ciGYZL4z58Rm/rN/9SNdf
tNHyHhtjWJk8MV5seQGtG54cY/pEAbZZ/hYpRnmeawNI513b5HsKReoTmMaA+xuqcjUe16rWf4VO
SeJAzVA8tlkrHqu6TrdDwACrlW10aYLSXsWV2a6XNtZ6sTsGprnVdf0jDhDfn2pr64dWmDhoBqR1
m3h+caFRaZ2ljzmWQfJVqAUnceUZoM3jMoPoEv+wvKNY1wNAFPzsMCmgguZ1rT+AatfLs9IIp+HZ
9H1sgd+rveTNjsJwV3Vhvi0LRX1PPMWlALhkq6tBB+tgwFHLk7DwtaEOmtK0XMYCHEQ7mZeY+/9w
VxT3d0WVq4aiqJrQNA3cAEV+VW4WXGUX+gNMmNgp0KGmvpBIdGT5dOR6ZsPqpX0hk9y1wZ67WVmW
DwoLWGxOkPrTjZzrQuYJcpgTKLY2zr1LB2nGqiksEWjs0iEAwuEO9ehh0oAGWj80hFzOFSCf4ghY
qVoWNaBbN7bmjw51Mxwyxlsqwm5676m+f8B76w6KjfVAmrPivYAGlJuHerbJ2+6S49b909eru4Ls
GqKi/jlNzV3XgJZJdv0pBjmRxBH6UO6qtWGXxZXkWi1aOZQrapkr1F6tOZbp1z+1ALEWObUigQu5
3biZpL6nUuuKLtlk8FMEpaOG1KxwLgtlkthUf5Q5M3c3cXKYCZDzuuNB604W0Mi8qvi6D0GCEuN+
0bEJi6JtHJJHIl2b5SLZnVNfbDqJF/CKKnjWe/jpYXkHmKuswbFi5+GcB7/k1gAdFc7MSQIrwx4Y
/sqhIl0y2Ugly5ogehG1xvq+oxuff/0FN8TdU1/lJm5wugHmGhdCv88UGPUENT8TYIDMz3FCBEL7
a59r70WkGrX7BBeq5CWEJtJLm3FwafVIPzaiTV/iqADaMSp16J2gqjA4UgCDmQLwZIBY0dpSEbPB
oUKUKDbgIHG5pSQOXWDLHp+CMjrSOp7SPNSuFPkeRIZ4eFSSyNvqYcuaQkrprAP2c2hwW8Ld77uv
R0jvAn0M4uJnlXqxYf/efCaJ4z8i5nwwRUCF+DHEnm/Ow0AXiAOdiZQSZW4skfFTbydvA535daLl
cB3rPnqjZuCnFr2lDcrNrz8FnKz/5WOw8Zu2Vc5tDv3jvyTXDKFbWPLjpKSLtQk0RCiTT64fd3UA
XUSlBEPH14ffylGJLhW21M9qkq6h1QpbH0CQnlkRCGzF2g7ZlxJLl5BP69z2racoA2d+yEwBi4La
eooL1p1iLKYgf9ll7mSXEdwQbXVHwZkC2UEo/ey6uBwyt+rGdFVkvreZPMV8KhKhbwDVNpXvU5gp
j9rUNRsI4LW7KfSwmoV4Ro385bcgKBocRQ84Ga/68R1cMifBHm1uX+ITnPEs7X+Op3myNv7ZWzDQ
ID6rAq/hrYaTIVcnLutSp+4shWKf3qkefHyH4uRHuOhjBkOpycAlYv0+z5MtNVHnEqYmuGkC8Y04
NQR522qt+Jj3ugI0Iy4CZJpLmysvRZV3+z6Jiq2eCWxTfX9qHDtR6pNFxaFJom07Vt/nKjyeHvOp
9DdjAml/h+FE4ZBNtnLAdgElzUYj1W+KN6Fz8SZgHiYnWKaah1JPULcweCmBmixKfgzD9ms3BmLT
RA10nNSR4Uo9AEPy4019DpdjqFQJyDT0uHGt5yoNnyeBQSlkuQrn119925Z541sAg6EKbiuWiT2p
zg3LuNuSNrrS9cLIx/OYAEmiwvQZZzKhlR/pMsZJAfcjXJIGCBWHiiNv10MG7x4KYWlbHA34CX2M
u6nP0XI0RS7V2vOajeaxwEml1mOIHOI6N8v8Gg08v1KpMWELlwdesrrrmKCztgkK7NaoI5ZPJypB
LA+gTGz7cJT3x1SJnC8YvfAQieF5mZ0ibHiqnjIxbW7mkCMNbNQubbpdwmkaGlP1mZtCphtuzDE/
RtkwXMoiDZHhyHFXNFLgg2RbotaJ6mCFXAIsDPhTypHyyNNR/Bz00KkiTYPBT/as9J3xXuhAY8AK
Y3gYekD8a9jOrbnvHZFbrMWqqvJvUd+DO2zg2779mypO88cdnD2xCgHIwWUjnI6CtODbwVYVrGWk
/fpMJ256CKTDzm/bChXiMamD5Jl1nSOgUsG3bTEpTjp49nUeIHnJhhw1We20bSB9dZlmqrsQv5nE
loI5AI4dRp6tCLgCrWOc2BC2hepL9wyLSURrbBh2AK0D/cUJYpmQ3oSciZ2vLOJgzaMsszwWSMR9
rdPOdlXgSc+mCqgQsh3Vqgun4UerrggX28oARQbAHdbb88i3joQuhKWhuQErADfgQaKIFtzhDEac
4LEJ0DSykxK0SZebwOCzezEMgyYj5om0BFRsGHS5mTxb9/3gjQUT5Oeppk1okpeWkhBzCIh/O9VP
rvYgzKekykLYoQBAP2Z4CAxjUq6Hsp/WYx9ZTxSiTm8Cjwon1LWd0IX+7FkaW9U5wPolVGOeAyTW
Tn1Rf4NYE1wrsw5ptixsV1FpGNjFgxwWJhB6A/1/OgxG90BNgQ0PG6dIzeag2fwxzv0JOSMTCmVR
az8to6g0tlYEnar45a69reFfAarZ682UILaDWNBYX+hFCzJrqnDD2bdJ9k5t8yTyfcEUp9srsfZV
D3woF9U14CAaL793kqm2hAG1muwtzfthl7a/TSCS7+gye1RL7hSU+8HRYh7ALcxw79opgtricMzc
zoZeoEk0LGoMJLWr47BjlGMp+KZ3Hmw0H+MomIYBlmO6EHPLwEsNQdevsx/C12FckLbKaxN0wwop
BHbth3bYDl0Ez9wc+yXIWJXbCNm2h8Ef6pXWeP6X0uphM5UV/AecUnYQnAkDpy0jJ0569rudife4
D+33MRsq14jT8gLSHSQCoWice2q1b0fxRurEdFloAqOdbhQcSZ+ovas9qMhWELhyWdZU64UlMHdr
bbU3Pf1tjlvmk7Nkbfcxix5vinJL+VPF8kawFU1vrpq6ZV8m4EipU6OUbGncRhhV5l38uN0vOVj2
GUFtf56jkhSMQi1+6nCtwD45PgJriiNfIGuVWIDllZrJ3EaQW7Mb4EwOMxFH60YLgoxSI7EX6hrs
jOTArJSf7CaBUOLc7UmRRNmdDtBpSqBGrZjpmdfSejlO1fAoIpw1kNNFWsFrMqqNE1Encw+ueT0L
Iyx9QLukC3VEKgSzAx/J4KnvceD6wcD8ozGn34CaQY9dinbOSp3LnqVXvDdRj+BKLiqxfwjC4kTD
zqy3cNCr7c24WfdzxEAuB87RgJGmDkzOIC3ShcFTE0MBsAyyl1ZezJK/BZE6nAWWOi+NhgNkpvRg
aIgme6l4kh4U3kB+QMY2SRs8lU0IOCE6acCfh7MQsP3QBxRc7ZO1B4GbXWsN4zuUeTZJOygvXqvU
FzwFGkhAoZ3LMEuG9bJaV/omtGPlBexdNxVJf4LOI8jqChvfsd9MpIKZvQuSeJ4xkjMWhvcxI7XT
C1MYS4HsSaA3iqOY7iUKA0lnLt440/1zjJ2po5l+8ab6XrU1285YU9UsRed6EfAIVLVi+wyFFvWR
5shTf0XNox5BHUDOoX7OEebYalXMWJVJzsAtwS6X9rttDnUIPPTnpqUdhz7C5R5oudQ274GHFFAp
XU/e5uoEs/HS6KH1i1OuayH2qad3l6wyFVjd+sPFiif14CstziKZYSTXscF3GUTCYavWyGqvkryP
QAzu/DXWFXAACVrov3Wmf6WLCj7trqhZ4pRpkHsrKx3xl1R3ndV/RNh1ClJvFhvfoTTm7+cqjYWN
F18Bh4KHrIzuwjSYJ41Y2+873OQpbGmn6tT8K9YiDXgMeCZW4AlsYfKD5YgP0+s9eJMvHWheF4/F
+WXusKOucDvVQoIUeNUbm2wdgAivLaCuR0DWO+vs2SabumjgZzTV1Lo8VpZnHey1gProDVWafp4f
rXh41deBfrU25Hr74jrzoOl3bazgcAYd0VB/9eucrarGALAaMOkxcMJaawHWGMTO4mF7HjOZfWNI
jNHmWURt5xqgGW9iypZlvJ5jlk02RO6mLTb7kK6XeO1YQrrvRNdzqz9CeKfaLyrrVGoAj5HcgAOk
WR/BWBpfcnDdnqI2hlEUal2rjy+9Hp29JO6v1GQ0qu8qQ+UDz4BOD0jENZZqxpp6p6hCTqzJfhZ6
nENaJe6+1t2Itbau+Mc8b+0vnZ67jT52X6Oc2dsGWcoNhUWWf8I92X+JjTY5Iwkbz2HMrkN3aLri
XA2e8Rxn0E/M8AUuFNM8xEnUPvklf+1GBXJA4AE9KTgMOZuKeUpw03nK5IWVpbLOOz1cL22qWj+p
vq6fKCKxwFTI4LULnOGxVxX9dTCV5sXiX6nSQb7uOQA4nWo6PpNn4Beh0B0Yr2HAvSdgiFZzpFV3
T7gj4ZftGS+59DWBjkQIvHvBwqmHjW0GQW0VrOJ46sdvsYKkoI9b2LUx2XQdUxgyeLmwXrGreF3k
BHI/xtOIhK16EwrR3o6kB6B+32DRy0uxRRJ+cqB4+ID8bvYlynmEo2zgIWF6y570pokdwjjEnvEg
AOb74kM5bI4oxsR/LpvyfxwhX8XT4cCmxkqxHkGTcqAyrMAguoalTddAciYY+o0eDz6YcXiIr5Cs
GNddMEQPWpCCBhdY0UO7H+qGXamVLnlmi7WiYtH9MZGMHyO4b4YlhMBlbY6LPH3LoHvrtPj15Osx
Mr4mbRIcaNo5zojyQ8+NtzmiCBPhpD2DbQGYnx9vsa86SFvKCSBj8fEW5zo75G3Irst0yJGLdTUo
SEDRAGY021y+KTUZ/JXfmeWW5d03k+NRVcAm+1XWlLK8qcUBqy91qqqvmj7MfbXXiddcq/9u3Gcf
FIJyJ4zYvtVNfOea/kcET/cT1WCO7u8sDzxjqg56/iW1kJaoxnXm4VBolApFXZ1Dy1v60neS+jrq
I35HNnuxKW9WBdOPuE6rUyM7Iz/5mHDu7bV1aGuYqFB6N4MA4dYocB+JjXFWtFy0La06wsK5CE+k
fkntpYBugJIrwZoEL6lt6pLhyIz+gcKW9s/hicdAeEuLfmMNfQzX84l97Sf1o7S03ZWKKfC/TVAr
m0dYVX010/rYTIUG39lR/QJeCHwQ2PAE/mT5mg9vZpWoX+Sj/6EIlOdWxkDMRhwT6Es4hhFl5yTg
9Ro44uopV4cT5Jq1N1ifmfsx8LEjlTq6bLKSFfcACaIqaicjGtqntOpA+YQWtKaEhecS/2bA/9x7
9bsGaezA8tyZqVOJLN6NJgQcTcC9Sqiknw35xnrFBuzHCJ4MrWCvUbul1iiodKhmsCvVauhJnwIB
HjlVE6VTdgVuyCuqNn7K1/jj5/PQTC9wmh4WysHUK2vHDGwyoduiCgdgeSwoaggKDBCNtsEkngaI
wcCIj6qVGOxLoNq/h7E97HDPA88HBhqHzoaEU1/V/VWA23uNQBXcFgrskVvZtnSM+AhhcA3lzKWN
SknZ1ysOwcnVXYel9JU7Wk2yoY6lV2idVAPGYQK9JHXQqyFL9MOO23JP7aFhTmfLnqa1Pn71AArC
d9vMTlSq4SbWOFT0W/QENg7xHc1LY5dP9ghVZTRSN10i6qZil+qBCzYBWwklB3QRgsy1Veo7qvn9
GEM/SN67qS4G0z76k++EsoN6Eyh1/QfQkGra9ydswsZu11J03dZtcHTuTthMyw60vhjDs1LlgzMj
dnp4KGKBl20WfE6TQ969VPoLwXNGUPukK9S3JSD9N4MAWzE2DRKxEKv305WXgCi6aDrjrARZluC3
pYVKS6gHFXXLoTA7+M2sCzfSoXc0qsHVb0z/pbAgezoNYJ/DSTl4QV5EgUT7iES17J0023sGwEB2
UQOERnG0wWrtQOGKVSe4p0X478pwuDrYl7IxzlSjUfCdPXf2lAAxILjT+5EP0Xx85fU+8w4VVM9f
a/hlrrBBDneNrML2EuxeDSJuFMzhob4T2ai7VB0UZLRDYwDvTQYXtVpepyx6mGNrYBVgiOjgBuL3
bpvgKYZ83RO9zMTTV515/YVCO47fLB778ZHmMQLDqaEOAojIBLtzqc+BR6q/Gv9cpV5gltS5l1Xm
bTDoz7fVvxtb5mDKxx0ssT0FS3tYzTz7fakf7dCsHnEgVj/KJj0N9GOMXcUjtReKOjfZTb3Kihi8
GdWEshgkIuxr78Og25Kr87i1r5O8BGEOy4fB+hcFLO3Yq3WQxPbSDXXMk3yOX4KDGkoOw6S0qxmC
aAHSEffRN5KKpCawmA6srvIrgRLjegRIN9GbzRKP1Pw3qpVVxB9FAwKbPIcziCNNLBLiQ3sdsMkJ
pEnBRpWnbxSUNdzedNj7uG0epFe9LeQXJx+/1dDVw5+vHa9Q70uvTRJyJ5P4kQaHonMHjQghpH4z
Aj7hI2BRqYEzuEDZksYrjjew2LJfQKdQX5vspvJHD4WVbEdhf4wZ6vAJ+WwbXi6AHY96L954NOaH
MsYBEJm+YEOQ71RR6/E5mpR3evzTygDM0w0zFO9KtQzUljVdqEodMoKWALRIAAqe45RHCQ5UpRLI
3ECv0aLhczp6BUjWfUxHwSG+6FfLw31Dxy/ZCDr8KgNu7dvGSFw8OawXMyqncyqG71QTXQq9Qk2Z
oBBrevuQjeFLxzoFCywJFpFVLU6La4DFRVa0wKTFU3hOBCTnxZSGL8xXi9WYpv22K1n4MlXwKIhA
5HRoqIjT7DSOwwqyZ/nRDwBPKYsebhssKqg6eipOWViWpdtf5z84ZVj/lP8wDZPbyMBCvkQFtvMO
YSCKqOA4vcBD2mfFQajYulgF+2l7bMP6DmIf0OccWmDcJGcW5GUNzPZJgB2EDfFvuD1815jtf9M0
fL/0xNa/1EqEk4aM6c9jx6ZVBkzPY1F2/qaw6vYSDd4EqXgjwsO7bPd+OfkHbmvdES4E0a4bFA27
z6zdjIzlDwBb+mtRBY0L+Cuy2FhuumY1dG8WoLLAYKjFDz3xz9DgHH0nb5+Upgihadf769JOoeRv
gCcg5JKLe5JoZtavSK/mq9gb88ex6bJNWBbTmeWM74KB10iN9dDymAa+1fyIQX4GiQg1xqo7aYS/
N3RdPYJPbDvcq9Qv2mCGO1M0DGsrVAcFIOK4HXT4qaIKe3VQM3FodqSqbYsvWlGqV6pFVutA2VJ7
Maoufq6CaEPNvqiKywSe4/wCfc4P8LPUyh+6rkFqw2lU6OchvYk8UxtDEkACsFo70p3cmMojAZ7q
z2of4NgVh4zPnpc+tkM6vCVDD8pEO4EyYYbWSYUNzhrov/gdyYEL563xEwdcj0ix928edgXrDjKj
J+glmCcjTPhKSKhhX/VbNS2zhzFW0gcB6gWg/CPslw2cA4Bxmj4wG5qeAp4cW6pS8GdcJMp2qzAv
hMlUNKxZBmqMqsMlhqoaZBvApwHmeuklCLalVNCKYWF8oudOoDFX+EXwTLUWy9SlZkz+qoBjy9GK
FQ1IwHiWgY01PO2wAbYg89xnp6EWxmoY0uy7wv/HEVFhdSBhFvbfzREpk/YfsvKC3+PADBu5b1XT
hcEB+LfMO8qr4oGQy0pMXIkeCoYLiZ+I/mHM43VkRe3M+69VkP9nRj91z3R/GsS5UDLoK4DnT3Ua
iR1+CzWgT2EAEJZDtwEWeeUJXzla8oIN5XSkKvBGAEhTkRqpO0buemVkBvSlZKAhbMRQcRl4N88y
2NZYCf2MxActGsc5EwjJDuE621AAzxzG3Y6q0LHLHoZ4FAcZV1KckYzZA8X1OEHezY0UA12XlxkP
GgKK7Fq93CJ4478IFDmIunJV7jdnKJUC5RH3c/sYIttA7ROHKb2MJ3Alb/htu4wHWvNbgIX4zigy
fmbVwM9UkpIz56Bd28OY3jTDDXXCYWpod/sgrS4U6jMP5nrCfACU6XEwwsEELq2xrimypSsTbPsV
VelStHW689l4hJd49oJU1rTC4VSCk/EeVRX5vsj2bCcoRfoisNmDNIHuGjKWBgBP9oojUOO8DI9L
K9lS/JgEbA99zI/hPMDhhwWKzr6tOpgztHBogLDYKk3a+qgAfT4iOY5VVFjpDQRDtDcK6wabjQ6L
uTc6ArtQLISh8k6D6XIThGXqPBm10VxLHM1qleobtXPFrPfM105Kl/MCKsrs/1F2Xs2N41yY/kWs
Yg63yrIs25Ic2n3D6jDDnDN//T6APK0ez+x8uzcs4QCgbEkkgXPe0BxuByMu29+almyqY0XSUF/d
hslXcux1hDjJp6lyyOf3kGPCJnDXVp6Eiz7X1XJxm9jKdqPEROWJZdcUhSxqkO1n99qdk8Q1oA+o
/aJy1e7ciANWOcVSdeZkJ5uyo+hwamjDs5wknAN2pWH5i1kP+msMNwxzkeKMupfjFQtVdau59rkV
KOTYMR4MVqN4nTTNt0Q37nzLrIOFq7JXzL3uZ6CC9uuwangNdGuEuhv1j1HlFbuZRfCWP3sX2GxJ
wAQJGHKhfFUhHs/iaVCU/p+e7rvPWZ3Nm5w1LNsehg6Gqyztyva/olCylg8OF+uLloJpPZTGC2oK
04Nau196s9df7ASVZNYRX259o2d9qVRXf1H0Ejr/XyP/ZZ4YyeMZLlQTbgPHpJjjRNMxRo4T4hyS
bjJ267BEr2y6yAljpucjzATzib2amNwFiruu6rpeK1rmbsBfOXdVXg1Q/KBsqqiIvDat9q1tSv+P
LioXYWKaPzzU7CAlFNHFN+zHvB9eQhdlysWkdKwYxCHUjOYuGilkLz6/lP2Qu5q7RPZfJ1VBe515
m/7bGPkyQm7iv1d61ueniaOapq1Dv/BszYFh/Ym700+2hZCP29y3WJEZuhve5VoXLa56FrJdzONf
7SpjWV2K/ok60UmKWBhpNO6gYS5q3QiuTFRXmZyHvnZwPUzhqZp4LCMR71VLJRo81o4KlMtla1qb
284IUZVwkSSKwiMavlbmxxGaYslw3UoBHSie0KVko2QfjbimeiJcqz6p7iGsP22mzCiv5BX3psd3
I7P4WMbhitbsm9hUD//9Wf4jpeGQnQd4YGi2o+KooX16MusosmiIvmX3HxpiWoLW0PUZ5gZcermX
+RuY/Z67mGYUTtx++nhKyUcX9ZU7e3CQcniUAj++G/r3CQ+0hZQZCPQk2UxlQ1ZMiAM1noFGCVvA
h8nr59d/TsoQglkO4VjsBgE/9HWIzoMSFPtSqNXImNUo9TVmNUjWyI7A+Nu4Tsy9xdpSr5GdCvHp
goTrthvHIR/pBdkZHGHwkFejuwj4fN6zPPEXjeG6VFrb6jxU86uMd1lqrchO5ndWkxVvXlcuh863
37VG/GPkNLeyqaozu1grevNCtbqLuthYyeni7dRMS899EobXt5Pj6xRHIvl2mQ/W87+/WB4kn5JV
jmojoei5mmVAlviHnk3SV7bpQGK+9+phMXvm8kPfJdajx5GmVIORl4P3fwnxw1teRWDkCHEOeQ3J
mVw58aMYIVtDBQaZ7/nAcrq4Q/c62eggvr4gHb6z2Qf9MFR0/G03qE7xWDOiaIR+VP7FDtXTHFbN
aSgj5P31cCd/OLB8Va7amXeMS2TFsSzArNFM9rKJYtdvk7Qg3hWGoixgZreb2Bfo378fGg3ey0IG
MSrOdlY7HP9t3C1WqfkRIKBpf6UINSwi4asS26axq/L5i2zdyN6ag/NKKDpZc33Bf6B4kKHbMDlz
pvMa943TCEhk4XYP0trBnTuBuVTqB6prxr1aGuOqQn3h+5xcBzRAa5ehXdUPoQNJ478G2H5V7mfP
W0XA8NVs99+/qn9gDB1DQ7rGkpoWpmlYn24XOfmbdnK18IDJC/W0xRD1d1mXaK+t6SzcWO2enaSY
L36sr8LSUF+HCeNPvcq/+3Glvrb16AFWyNHcEHO8DMah6yQ1xqaMnarMX/EO8e56RgsWrWrNI/Yu
zBUbT9X31cdfb6f6zsoYMda8AaKjYpxXHpq961ss9XT7ESUwGblhpFNV/32o7JBDm2EpK739gCCg
ZUJ55PIpseHITZwE+1Jt4HiCS7Ar873tuYfFA/8LhTkZRdHAfAh6ctEDvg9vwIa13ayhISx707+f
onS06yk6bZSn0MSJI1P9OIWcozaOej1FINARt78ices/Z9UP9jc8FNSsJ921AQVJoNQNQhV6esrD
ycQ0W2Cubh16mPyPRIwrfgO/52EcnssuyGvD02xdxWiZ/t+YHnYVmvZczs0d+SY4ByKF2okNP1oy
bO5FvrX5exM86kevlavGb4Ob2vzuqQjPxKWZr1tVTTeB71kXT/GRkzeTN+jC1gVJNuuCisfRsVpk
B0UIS8eP8bIz8ZDtjNvoTbZ+jc9ZZjxcT1jVA3Y0E9rQhd1paOH70U6SJvRUAaw1Gl9bdEMea3GQ
caPOGxmXrcFKywevj5ZG6+YbZ9CTSzWznUliHV4OiA27NP0/swmNChWLD78XRidZ4lx0JXHXid2T
mugc9Y4CbbfNUN0Xt0MEROwpfjey6ZxjXvdnk34Nizj7Y+QmvLCMJn5N4WquUg8pKWzEgn1oO8oT
tgpf2lJxYLT78UaNVGdb9KPzJYX9pORj8hzEtvI/vnLjM/nB1WA7mo5p6bbumern1FsyDqY251So
3N4lDTQpx04DEZ+GrbqeclfBI5LY7eB3Qk/MjH7eQvKVQsp/pQPSXw3F9DrgofNH7/l4vFL4X3hl
s2pj2/851dpXP2jDd31khQJ+2bzMEYZWTdckj7XiWtu+G9ND2JbxYQqNjOQ/kMnif9wLSSt++qFD
7TRUhx+gAdWTxdOnH3piGT0p0aI+mDDU7qEFOLsOVOu+DYrgYXQtsTrX2mfFI5OLHkz8XcUgrarK
jrxYGa+omSk/8gyKit6AJ9QNRV2pXVM95nZZ76bJdTF/caoj/C0TdEM3X0bumIso00lVzuSr5JnC
js0DTtB/zEUWogpjua9TYJUrg4/4SdUHZ6v3cX9HMk6HZxVlG7vprLOfYELlA4j96jrao5VZyITp
ylPv+uGfXpp9D0PVesPSyl/KU0RowNePXIk9VgLjtC1g1i5v9laKXv1HrBEOWHKwHFdGGYBbYa0F
pdxdVnUIomIc6jMYRWuu9ZNvJvXZ5la+T1Q8OWVfOE7uQzqSBeOrLF9DKh1ApKf+G5/BY9WD+1po
3ouvRQ6/k4kyeuP2P1G2/eZX/E7YTkdLlzrRA7rs8TLMoq+3xWPR9AAQ9OSrXErKtePfQ3kC9qxA
On4bhPWyqFR+i39/FRsJVLqxqCCaaLz6rXfNvg0sjF4PzVluI0ULcenfWrJPbirzYl6bYqTcVP6a
14gtpuiT82RfSev/bd6vs/yaJ89SmLq39zpjXNfRNB0cTRkPZa6mi7kr9WssgHiJledfBznu1pSv
ZKxPEY8mr7sbMHOpoBxwviIdU2Qhen19HTdVP13VmfaqM+ZnB5LTNgrDhiwCzX728nOCot0ydOd2
J2OtiHEJLDw9K59kiPxQeYjM5odsdUEME0DV1C1qaqRDAqwbROZKHnSZrJIvG0qM2448MRsskedK
Z/Woym7Z7rQQuPrUROj2iwTX7RzyVZDAxEIMKNqaUJz2pNZJJ4IFPtoQag7oaVt3Vh1euWdFnwTT
vu1KdVNOcOUTz8ARyGnL/WQUiFoFbnrs8vISmngNpIYbXG4jZCwTIwAUX+R4eeC+86/niJ3igazX
S2dF0XfDaFZOPJpfsJq2NoNrWruy1pKX0s9PckCIG9di1Eja57GDbp3SRivMXMPvldauoESZX7JI
t9nToFTC4gP2XdD5G1JuBatImpoZRJcM7IVbZ0DQRYi74scI2Sljfx8hzzGZVrECfF4/1Kp9ATOK
koMWkUKM2/opBk+zNEfD/Y4TFCkKRGbdBm4r7lIlRl/jx9hyCq37sc12UVqPy8lhTW6m7U4pAuWP
0jRBivrVe+u14WrMremxgZuypwpY7XSvxJVNTBrEpBYiFZ6D7dkG8MwXkyTPhZLt1dy2vvR26m8T
aww3NUlGhPrmr9OsOOho2+XJVcw3GYaGpYBpxGYAE6NHLx2WqVE5Jz1W7FNbWM5dWVg/a1TuYoQS
avD66Fb6buzuQ9hO7wmuHDpKU5k57zUNdHKKEcK7Wus/i7Q0npSyb8gX9GS8xDCkvq2VgczgHhZb
xOR8Tvq3/17Na+bnTIqLAIrFtek5lo4MymeBOt/y8cTTtfjQer2BjIA2CNeDMF1jpIX4BmWrtRuO
7g878ZNFbTb6q9pCLg+0ZHwyvBAGl2E2B3/uOZDE2ArT56fWTJGonymz6VnzYnYUCFEpz5eQTJoX
p5/7A/VndZGIZuUAxa2tIV54edC+tGo3PrDufpNT3bzNnwo3OMqZimkpJ7/1YOsxsVND95IPP1uq
OasmDJ1VORoFTBMO3RyUhz4aSHzd2noWwWu6tRWrvVftZKgRTwh7bdkLhYUuGrOn1tazLUwAZSFj
t4Oe1HdGG5fUkhgrD7+NxeD7oUqVd5yavEVcR1B8slYPN2ES+wuqlurEsnJSVle7MkSojUPF/VY6
kEkJwpucvWzKw0xl5aBAZL6F5IRPY+UwCyfPlTWmqrLwa819mjTj2BRace+ydlAwJsONBzqCi06H
aNtADNbcN6aPOY7fKbtKSfBK6fg7F0FRakdy8ht5suscNofLwDGmB08NvCfZgaJwtFCj3ACUdTZb
+ASqRCcMZHBbezhfndFkLIdNs7Iy9OF+C3bDAP3UVsgcCDyDwDkA3b/OvYVkvPKFhXTs6P9DkVXu
SH7fsbis41jAokCrU0L+hxjQACMuMNopPjhZBt+2IplMCjljnxpW6G7m0bkTpORCEdbCOTJloTev
rgRbrLuZ8d/Xpfl5B+XqJDYdXfWoaKv4jX5aWMaRZZUkyFDJcdT0fhJe8ao0jP91kM2sqISpUkmK
TXRwp+k2nlvWlNcntPshLD/U2DHL1u3g2t0pi0KskcUoeYihRy7rmPJtlBlkmgfFLnc5nKNF1OPS
kVQeBdxUaJ7V7ajvvMSE5xn5/UZyraTnpnx1I1iZpvrXEKEXL3t/O4jYEBrn//7cxIfzaUnuOajx
2GQ0NddiOfr5k2saf4Rn1FZ3uc361+Jeaq3x6RmOjYCJsjsJFrLZZiBDjRrJW8Mmbd4KaGiOje8i
8d1hVcPmXiDUFR6LuKVQb2QHN6/DowxRgAPBLdt2ppzVZHRPYel720nv83Vtdcqrrk6oB2BbvpdN
xVGTRWJOMI5Fb4qnRum59XPVlPMZ7eadHboK2VAVbkvBnVE23eiHim3czgzrdBk3ECRsZIkfC2AZ
k9NAl6it/pmLbBmFnXKSA4K+bDASqfqD7IRyivJq2o4b2TtriQZDK0PDIFcWEBSLN3h5/qamuL+R
pAnHt/NlF3Mzl73sHe6iMq3PQZKbFzN31pJLwe0MY0KREMF51jiEECSXaCMo5g8Knz/jocRVwcOA
a5Lk7/otTmv7LPlFBoIV695HULbqjJXdpqHAEb8GtqGDhcrDp7AYWExNRvBe5HBJJkBwe4CJ4bsC
1Vzvs/it6SPtUNa6tpTTyRyEyyKrIxZkXfoCBnWDt57YGCrBrh98LtcBQIo5oLo/K5m/66IhRa0a
3eOrFJbWJO/uVGZ3V6w/8pLRIrbdeFErXrmFnDIBKjBPKvagZ3UK9CelHb/KMPZY/caMUnhhwuiy
z+yTEQURi1ZGhd34dRCTnczsN/JcXThtfZLO7LEE+6pJzaUijK1D4X2ttyvT5MckGygypytz6Out
bCrNlB+Bub4kqo0fztgp34bBaO99YavdaeraslFwnqeY3bGQEKjKqHiwY+2MqB5Xv+8qq55y7SkR
6gOqV8j9z7z3hhy6UFP222nAXSNypwfFUnK0waPRRDF2ePVna3ySBwULwqcisXd4+Lj312FZZACQ
b8NpnY547RRGZEUBi//q1WG/u8l9TImwcrXfhzr6o/Di5ISJBw4WcF8W5tg476aKimFgusp9a6Tt
xY2aJ1zrnPfI1xACqv1un41Rj/TvizxNFBfeVjHscSObgcGn72nuSwuY7JA4Jt4LE8y1kDvjguSB
p5EJrrzN4OU/rs2gLUP8DZEpKRZt0Gp7rQth5KXhxCMa5U+j671d5PvzEv9O7dltQvWoF967bJmj
117C8kWJGSkjXHb3uC/oj3KyZabWIs2r+e46PLNq7Nv6pUmRda1iT34uBVVCg4RSo5B+lCHVDsb7
XC2eSYepiB8nWrCWEzy7wtrQMV+DyeoXZA14lyCPHkt9pmaVog0gO5wiMB4n6L6PamP83qGLGYqC
8dGnGbeOWpwqEXICTVyuda8Ouz2mQ9swcdxNUMbFQ1Go/3gV/+od7bTnwy7s5DgBu16yhCfH7zev
MA9wc6p0pHeSOjiQs6cERlqTLzjR2CmV4U9H+QMyt/9HSF2g75OPOUYR1EcqcwGLuNrEe7NhjuWq
2FOZtzlJm/zop8a/G3zSw61LOcd3fWevuLUNBwwzz0YYdLRuCDnfHt9uI8wysE9q5H8eUVs404OP
/7Me8cAJ9QHDCMt02k3XkBRxtOkCYk97TCC9HDu7xoWks9T3Jmi483TlcJzYFV0Mf35S+hxtbz+f
1ja+JbtwoOmtcHEZ33XFiPeuBpxXTmbzdUKTO7gMyvg0gMTYpI3RwTfy7Eug8ZVXjmX8tNOj/JjS
BqAaawXrJfNC/KiGkT1cqLYHilGraZx2Nb8e9ndkQXtxaLDTwiTUepIhr6uKFTDcZisznYDQpsPk
oLtgDdoPx3PitQl6cHHlHxfGbrSFkdYIN1nVSHc45CZ3V6qyj6YDEgM7y0N5DqA+KkS/bCeubcza
BVpXuFTgnAijyRjSTdvODX/PEM+vcC2BPwiYlOKfNQw9n6USZW5c9G76aET1xR9q4cKl6tX3shmM
CnccJ51fo64oX/MM/o7VGeERZp3xVhfIlQXma59b44PdIyspww6qHgguJdlmMIaRvzrEx8LgFmeX
0/SQ5Zq+guYWr2TTFDH5Sh5ac3oaEs/bq2kkfFdEb+hm/l0dRHfXWA2lbW/BEd5pvqWx+mUvHYX6
c0ut4LlThowKgddt1DaGdGUjRicGNNhOrxzY0fcFbJmnHk7vOMY8jZWquwzZ0K3hqbFR7vxxp+lO
JJQEh3vIJyq+aG1xqhoF6Xw8eF6Rqs14zmMKPguCXtzkGJkB/3LNLP4zSJVXBYHodzON02WWFqy+
ptEHNMWiIUrKgfWgouyAqfTPagPvdVASayV70SbMcTePkoXsTZTKOwc9iS0xtReH0DGe+oAKB3pE
A16mZHE7blvHJLUOaV8n50lY0ZoKxNaqQU1ANq8dLo7acoKMyYM+o81EDehBtsYUxztXG6IFdUuU
WwEwkMwPqudUM9G8gWDql7O+c/IC11NBMDW19o/CetNCy7+4ue2tM9Ro7klE+XdsHPBkrjXrBN6y
XppF0XyN8+4erxHzTw2eTFdn4Y8BkP5CMQPzTovsH5bSWhfne8ES9yJfe8GQLoH8Z3tHdPXROOyj
tkDDUTTLQe2WaqeMqJjgFzU4er8sS/aht0WwXPCadYcLmItqapDDbw5KaOL4/H68iogNQE4BGMTA
auWr27i/90ZmbS7MsG+2TtWYuzZVHm8+MvKV9IyRFjIo5xn72rF2QYZFV1RjEY9vKZyxxMj+1u79
xlk3Bu/tYe05e0cXqunRG9h1Q9cOjnYyF80qQu1kX9vOEd+KH5of12+jNT8brVpcCj7vQ8LCDVN7
IU7Dr0QduN3PrUYdNtPCFfaj8X4AhrAE1BJ4/AyK8KvZQZh9GSv92+z4bXtBlBkHIa/LEE2hem8E
WD7MpWsskM8HPd8ZYLVwPTFQOqT7mqq9xaRRjZwjx8hTuBGGW4Ewva5iGyi+QJV7FVVow4JIYLhW
uLNxPFvVfmYesnaVCV+dUtzROnED+9SUHbdYOQJjzbV+3+Abjvb0oLx4gMGl3o7VIKzbR0ZwN4Ap
u8X9CTneW9wN8538yG7jPQsplIZbM3qGj1K0M/ARznCrYS9DUsLzV3ykALuXIR3hnY0qckqoVMUk
H9oAsxc9OWmW/q2Pp+odg7h0XadBvU9k1qnZDClWCayJsztXUefVKEaxSY4XI6yfukbj3aq1knS3
ljx1afyNTBiioTWbC1UCW8fWWGhZ2B8kXl72yiZfClLDYvCtNxWDJzHXEBh82Rz8ul36fB9LuTCN
mwbh0ySkGibWqTP1loNcmMpmoYI8t/dXMS1EStNFkWfeIQ1IxtUFAihRhRAEKqrWYRYH2ZSHMq/K
RTt58zoFblAvbj1yoJySBjxy46wwWRkapVqz58Lc9M0C+XNUPGXhgAZd2RlLRolNgOF5NKM4hgYb
GGfbphguMAp91MR3AgS0kqNQT6lWZVw94eySjafrUilRXWEFNefHkjT5Gu6i/gyAq12oSu/96MJ0
afM0+9MAn6WW5vjedlg0jo0Vnyi7j1toKx2mxMU3fHktEuXo6wMgw45surfVKfpeRdOwoloh9LGj
En+ZvwY05X0UD/H32Wz+NkBPzuNsc1fxvByRiyJ/DpP+Uf4qVQPN+n+Jaz3yJPxuikOj80WJ8fJX
rylNtwpdnjSF786NDqXMje4HZTiQfUbqXBR8ZCVIhIy0gJ4v/YZ+NWcBz0qsxnu4qp51WZcfRz9j
C0Mt9TsS0wtVoPkgJregArvi0inKsIVJ3u29Msh3U5DZsOet2sberdVM665089+f7Ho6bPJG1Q+3
h7189idsgJBCLl5l3AiMvx77UGn1JY/ydC3PlDtpxQ3YnBby/uPOPcs73DHXt8rRp5i8Edm/xsmm
HPw5xhITXRn4zgXgp/1cKd9YiDaPV02KTMQmw/3X2CD0Vm6iFnFVqFvfuPQ5v5ze9eLvLQtVsG72
T2sakcgZZ+8S2G2yNRNBpLR18xE9+nlpueXe6i3jKQPHs8qnqn2CA81T1E6QWEFX9Q4Ij8KWdEoe
lRRmQgE35BkRIAeV66n92hb6qY7EElqzPtYkeRMcOrOPv3cT/1kYDs7LOKevo2+q6E2n3VZC5MMW
x4MGF5mtXBnKpuyVa8NbUwLom9j7GPz/Nfd2ZvlGt7nh3/8M+b58hO7DdeHZkDQE/Neg1iNgE0Ar
cE409TE/Qh37hKS4Qi5GMjtLUNjjSqIyPLAvh8lsd02jWM+zRsqs6srTbE3Wc2OjFpO73njfic54
RvKnb2d1J5voRnOTHstxLQd7fWDuTb9Ea07M1YbMO6Ytd3DRauPcPaf+uJAz5VsJO+ABfu6Hz63t
PHtiOx9Y7OTlKze1v5W9md45fcmu31JrZZ1UGNH7MgtgG8l0xMht0/SqdQduyVpmVgP3T6y8Msew
Ie3mGLbbTfSKfzs/NdRBSMnZ+zSxV9dPj4f9qZkGGw5QwM3QcBz7LvR5h0Sf40tetFi/u060LkrM
30lkMjL1jqaNrEIZjFusFZInjDaaFTaV+StVukIoXVQ/UBbeDIBQIJJ00coBhPqz8Eb0/UI9eYsr
JVhZeKM+jU4fbkXR4jBoRnSQ53R7PKQbxXPucz+BY22TdRrdTt9rFZkcKu3zBTJChUQHF4yGJWOo
F8Mp82Z/abXawUGq48GscA3T9bLcRQ65L+kYJg+aiZmnYIMpYVm9eIm9r/sgP0kW+qAiiAfD6iSZ
5oNmXvsQa642UQunA1XEYJ3aVnaYA1M/2baRL2SRrvbcn/CX/LPRBOWd4wxUk922/KZoeAdQ/lMb
CDqo6pyMotWulxSKEqxDRVP+8GVzmlSa4vF7a8pLCrU9d6WGbbUpYgyaBdBSuvBVkX3yDSQab558
PJtg4Ezh/dUJUAwVIQ1mEaRf72OiCMmJpAzLx1qLXjoFgp9t10O41Jsi3rIn+1s74i6xUHqqZ0q8
zZuJ/Fs+fbz4Ffn9hVKoXsySGRkAEwv4ZMT1RAcJpqjBg/xz5V8jQ+SBsZIXa0hfY4Ro3v7Hwqc2
o7iBR90PFbK5QouWTKazwizRXrcBIujzoGFxpqfzipSMNVwnmwJ62sT1eg764fqO8qQiVMNJv476
FZITbx9QGFVrGQrF11QpKmjXalyy3TLeeERgr0d2cCebiFS9kMWzn3xcBSHwphsZxtogOqxSKDOP
LTby/LXJeQYYd564t+4AA7nC7jE5y0OKiOiyg52zucWA3D9FYe4A+2VWHsbFI67uyLeijbNETltZ
jhQStlk1hhcPK9ZHtDpFmgyKhcz5dEV6gmHND34um10m+KuSxNo540fsRnM14prk1JiH4AUbljqG
gtHMTIKWEkf93sZPMg1Vj5l1DWdjWr/D95ZhOZpknitTACp05kjTfjaC59yV2OWqdXNQAiX7Bn3G
I1U2jUisNXx37MKPpeeFd14RZTszsufHylH7lYkS6WsjIFS9YtkPupr8CR/LfJgQ5SMh5jtb2ewz
H5H8QFHUvT64F3Oiuic75GH2zXSVJuqzW3jzyauTJWrpCRtNtIlho1be3XUHqQ3etrcs97pltPQk
WF0zIexnNhI4qyWOt7Oxf13IpjzY6fwRu0HWw7z+iEnILjlv9NSTLtzVqmmBT6ToX3lWfJYHX41X
iAOqj9eWgmhWE5on2cJmLTm3AynacXCj1S1m5OjHVFwGKVXRTRS32MCKA/T1j1c9pPsgso6RCXIH
kQw6dUhzW9fDdOU2NvUiuvuSQkAuTmWZ8bhMh1SsZIWcWZ6n430MRagUamhTYwwYoTflt9isgr3U
MGuKknFZmKtrJwKZJ4NJMtmb3qq0nedE8c4sWbRos1pf3L6oLyMe4UaJpk7KduliRGzBfJJ1a9lZ
OT7KJqqylp1yEgDkaGk1RrSXIxBtNNDdFauXX6fMXP9VH8Gz2+INFPGmfD33RZXDCdYjdeEgFrCq
wrZ2lhUp8oPTBF17byhhenBzvEapphKVBxmUk4yihHzn+HmS7ECSqPsUbfIMFmQabeooa9eRiWnn
bFJ7TCz/jzKz3ixTBUlqjfZKKePgoQ1UlMh6hwyXq/RnNwsBGrbkM+yhXHaC8mFOzpve5sVbVUEP
lJNyc2eTHJ0MWFkNLlxP8UgtQh7UjuuuUFHsJCL7THaV6yxFAcclafDbUA3ZUr+otYfbKcI08Nah
M0BRE2P9wAIkrWX40wBmvhQ9gpgCATqm42+tX30SDjrp5k+WQazqOy6fJun1Z7jMM5LWU3wcsda7
m5UCqTRTGU5WEXVLLavzr5mm3xdqoP2pglKAmGl9V2GDLeAdA5SL0nQzV3GB9UHfHYJuMDZxB5By
rN1w6Zn68K2xyp3v2PML7idvTu92y6Jm7UXu2bqYRRzfoRCL9J5oykObnFxP0c+ycRsflIp50cX4
SCM7IXtnw7s0upodQVOv5ybxH02hrGcVACa0NMToUzSleF5F/WbAfPlRhvwUkFkTZyG1DOFv+S+9
lei9eqmJszdzTyW/aL6lpG03dQIoNKunL1426z/xdbkryWa/FwBbFi4QmoVB2XNXOz3ag3n9kmS+
8RQoVfJcB3hRinCD1fZB8fthadeR8eaGtr8i12fxOIDrTK2pYqkCBPkNYgFZBa0euNPm7k6aqFnp
l6IcnLdaybU7LiZQnMJbrRowMs9at3nkbmmewEC/2Vb5Bb/vN89M5i+FDSEBb4tz5wOrgJb9s8Ii
6os3OhmepLCs+yJsFmlmtJu5f8j00D7LuyvFXjRWzFrfyWbmBCHi+LO5GIzQuhSFbV0Ynw8batrV
MdFZw941fZqtkqaJF3oKBlf+k2oJW0EBCLaVH0FJQnRRdbn6YFmD+hrNDzJMFdNHf4hJUHg2Dg/Q
Ydp48z076qdK7+F8IkyXP5lmNS0ctkG7FOYNpBkX4rsYIzgRS8w7rKtYd6TENmQsddjeIOl8GO6h
Cz8A7YE+lvtrYaa2a34R4CxQ1Iq+z7ECmSlQinPpUarLTMpYMsOMUbufB99ThasXrWv9jlRmfZYT
A516o5Pn0b6p3fp8JqNPNUrUpQDSGDvo+aBsZRXKrAZv0bKu2tnWbJ2scGNJno1Zkkzz++M1H1fS
LExM4OVudrY7c1XO8wTrMyvwouMgX7FZTpaRERnrW6wCIv1br+UUJH7EjFuHHCznOqJXdsgDBYaP
cbfe25lVO9wbPUmUqBi+uHrHFeTHGK4FJjAqaTnf+NVwn5Tm0qy1bqFkZn0FpGezaS4QW6Q6IfDp
Tu2i1yd65b1LNm+9cvD/w1zkN8GX3aqoITf3LgWx5sodV4hyyXIAJr2R5VU5rnNdZT/gzytbOPQk
OJo1pzgXjj1lnqHWPLvj8mq766qoiiRYStWzZTzkBWWftFNwH2oy5y+2iyS+jB0lPreg8q+Mlj/u
x8Kpoe0UPVmaMU5eJZKpyeYWo3Awi7LpdQW/3rJ1Dxr6slfEU6NnmMym7bTTtbo69m35Xuo5PiR4
6SxsVyvPsqiMnLmxAKsDVVCk8tBetzfewFJX9nLZ7KOGUoqU+nQMvVvlWJQspdanjPlC5FMeXPEq
ss141zjGaZoqn9SNh55yaT92fuaxYYPsc4tXvV71Gxn01bHYJL6WzK+jXjx2eeUjxYwYvhFwfyx9
7V5nK3Bxa/xnsQhDdcE0KSkEigWnxY+Oki0CqzPbOgIsJRkhNwZJ2VR34vq8t5wq35luHy0+JYhl
DlnGCtf9QnUr3t5yy7exY2sBKSR5uQLb3T8OofOR8PZZjj/WfBvX681hiWRt7LhzyAkgJG+V+B7V
pfoyJWV3amu1PDVD+yrDJQntFVyIXdxNyOWprZFdGjfon7wi3dhSZzgO0a4uJscWtVaed9wVt7Ud
tSutY5eISKxjOfsvGQJBL3URs8bhfhz9H8beazlypIfWfSJG0Jvbsiqjkhm1vWF0T8/Qe8+nPx9R
PaJmzr937BsGE4mkpO4qZgJYWCvzRhR5MwMub4ZtxqtwpMP8UaPsAbMtfH5JUUWPpVpsS22k3Vct
s+DJ0x3lVvrTJxc4z2k1QYQYPPmO0+/4og47cZNZmTCGmYO3NnwygeyANFmcxWWA1Uh+jPiC3AjI
lHIhaLA2nZ1atBsyvC9rlnGxzHwwvv+S8lAk37cdBDt2UrqX0lacy5y2zuVFblejDP+X7T8upmXr
fClh91on3PdHr7b/PI8T+vhAVH+NesffwCxs/qY6vmecUtXMYETw9pJTutvu6SbxDyPDvE/djdLd
I2uo1+/DhSj5vmbNWK0/h1T3dIDAW900/ahxihmCIw0H9iuvSLpyyrr7E7QamSXOlTYUJGo1o8/l
w13aFrnxGDVaBnaSc2FdlcEXWsMeFG22gP2V6VumxzuBPM1Z6j+avII2Mqwnw3uIM3LRMhyrNtlX
vUcws+Cj8j6bSPTENtrxoXMO0M7dB5CjXeTiqhCKB06WbGRisANoRMR4v707pSlpf7l1xqm6QGbw
e/l92u20gz4WwY7NF0X698DJabtkR6PQfJAwSSY6vXlt6L2+iilMAhPor71dF7UDByB50GyGLxFQ
lKvsikFMEgPWtGyrmEv+YR13Uq+ScZkWFMQQVrkRvOwkQRzW3XQU+5ovFl/YJ7OtPPo/z5eamFvH
5MAp1x/JzGpED1V9CGn3JsGRWNppVry/x7qanu+2xoFKL1RS2PHBIMhlsuZbuMi7xnUJFUIqV8sa
k22See1+WHgU7kZeblAqLBc9a7chKeiLjO4L7446Apm95v6QURABCjGyPti2OemRxwYZ100duNY+
s50o3Ee9PdrWzlRhJP43sEDABDk7+HlQa+ijqNF9cMl1pXgoLO1vYM7TEQks/1jz0v4MC8k56Jzw
pwpRyzbUq+Gm+mNwM6Z+3HpJFf2kLv5A+3/+pciKmJyN92xrfsgZCKIoJEO8Z0OJqLAM3puYpv6h
LbzkTSxOkt0ACExPMgUYvNv0Q6ZeZNJSiaqzBMU8mW0suz4gdDDvZVZrkGap4EHcymzFC+qKrHK4
uT/YOAGZKH3nZR5HZT/aWXOlywXBnMB8LvtyvEDaAr8RONrr6C6auTLuKx5XL4VLtsNjoiTAVlBg
VY8ydlWiWqswSgM6YHJ3Bkw/m5rU/mlyO+tzDjf5RuFDDpCFYdx3D3mgjq8K/zGf+M/iBIu5juLp
yRmLryQLrc+J13jnLgaNJpNhmKXHsmqtvQyjrit3QaQmJzeESi6JY8JFNTkkKJXsBZPSwg1yg08b
fAt4lWBp6fPD6XPddvVjkFXdxYwatAnpl//QBb8MiRK3ACnry2q3Q6GpW2arLEz2M8hrztn/rM16
qzwZ6njpQYZTvYm66fdt7yYThcKxfQBGdpJRS6dycbr7cEq93NPYxtyNh8AOmhffTeJjW/YE8E1A
MnMdg44wbr5nbJWlci7lc7lkRhqfEfU+rmV1sXep5W/LPvB3MwmHpxZMszkQe20jFDLPgYnWQdLp
/otcXN039kVTmrvo3RampOD7plYfxEUm2io8x/1MlX5xi+PCfuiy9i84q/ZBZ6qvclECImtEYTNA
FO6cbSfFP46U7W4y61eWd3K0pN+sK9oUcBn8B3AZV4n2Okw04Q5Ft48DPb5EsfZJzmRry/WHbmsx
8l66OlncPPzHz+osdw/eo9qohUf6RnfHalcrqb5dWZUB4DHT6c7XO9C6QFjzVJme++QsihZ1FBLn
z+awtZah2GTWdcO/aREsTqudxB39P7G3FQc2W8ob6niDyUwjTs3LW6406Xmo1ZYQvE1e7QTa5bHs
5p/qFO7yYvT/8rLpk6fl1tPQT8ZWAjc5GOpAy3ax2cMSoAItXSdOIeXZ56nyrhqAExJUnvVgtoN5
Q+HL201u3n9KKThvRnjb/tTgSQO4C+cJ/IlHquzNz07R0YvusvFN6SIkjmsaC83YahDGC2c4FDl2
xTAXCtLWKvnXhA/rnkqAzwLKf2jbtiB4RioEoMyHk+6Xan52VaPbuhpHrw4u5vyMXBJ77UAFXR2/
yiBkh7oOTeRsqoxUDuyVegvIHKXTvOxbgovc77ZZGwNIWoxjRYflTl1v66FwLnIRI30WD34VKQ9i
uj9Nbu8L77cBCTE9mh9tiCbrzYeHWRlSmN0Y1jt9ycJC4NZvA3ayvaRixSZ3UYZEpT6O21Zyt/eU
bZ3+qcc6XNFWN+ydsZm+uV0AQ26Y/8n+EGzL1E2fQf8ll//hMTppsNWTMX1emi4vvj7bW71q89sI
4cJzXacKm5oRgJ5iKBd1hGNIS4xXPYrNu0nsc+9vdM0j3/xuJ+k+buiQ6B7EoyqSm54s0lwLMf2Y
PFrqkNwJ6sUiFzed7U2l1NrB5rPo7SCQNY6UbsrNnOejt2uz8fs96IkhCacrpuSEZXInBRAl+B9j
u5/8/f1A0hHC7ZLW/zSxHdy3FiTQy2x332UyD2bjsfsVqgg/9xAebDSV8yVQoxNfXePM+ag2dhKn
8047qYtNU+ZA26xZAR1n3lzGeQ32Z3FZVshTIiOrjHse4f3Ja9j/7yfdf4Sh0EWq86OLMkNDnV1f
B5kD016Y3owBlT3oi5r7rk+P01mteutziL7KUe07/ej1afSld5JTN7mwQ+nVi+Hb+i1Ksq/35GQ/
6LfYiD+McvbBiareg+EFPT2+FVzksRk2exVhyU0tcu9JaVTXKX+64x5Gx9r60cyxUjS3Ut4X9zFK
cR3opvf5OybCsvTf/oKYoOGpePb1m2uYM+oBcpX4WMJlM8y9I1Teb2LqunreUx7J+SeBejUCdApn
BQ248ousNhkK5EJs6EbAhfWO0bBa29iITX6Bda3TdHCtiSrd7KM80aJWdkzSaDhIjAgy/ns2uwDg
+cNeg9J7yaYUjPIdmVHohNk10APpR6hIez7QCLj09AEa02ZNv4EqfhmWkZgm5Vfg+sqrDHjJg02a
i/Le/pCGibkL6yw5KgsvS631V3eOSd/Dm/lhg4Bk0XqM0deVfWDdOAIPHjl74C32n4m2eY2hVB3Y
d14LM7VfRtd8Dp0++soIJTZ/IpXSetFXu7DYgPPGvS5MuF8yZNGi6GulNNo1anXqZMuaPmppY4gC
9UFmKemzc/Jkv3y719FaZzCTR6f5inypckTlV3uzjP4bULbsT74m3weAIm8zLa4Pfh/OKG50P/Ll
BKb5abEZW6JvOZB1VGESRzNfAYE5b91Eon85tVk+XdtJ5H6TNfCzGefBmZv7qU2vwvBotJ57P7WR
WYP+s9TLE6/fgONfR68V7L98qEEYdAPngjEghdkuWIUsypMb/N2f+2Xkp5A/6kkKN5WSL2ej6hiZ
RfgikynUsJuiqOurDBPS4dsBSc8HeZDhKMMiH0YnWl4g9ZqCCpHXoc5xexOMDtpX7y9XmtfUg+JS
TVrfokYV1teI/30QWebzancKlxprYz2KSd7STW84O/b44jGcqx9ZnBtHcAfFI8egJCHmRWtj1M0v
4uEvE77ojY8EijtOVc427NMfPsHB8T4hjnLpE8LeIHa+QBULe+j9CbI4CIsfoZM2pIQz4MxBRrO/
bk75qfIBq4N3XYI238xfBtokkUZd4sTRTF9qkDsc5ympux5Faa9yL7Cco3HeLHqk91sAA+VeGUdW
dEEBzx2XTuRKV59JR/bXidi73D691K46P6ET4x29LMseiiat3zxn+gHdXfZnaMxf66lFSRfU/QIc
+OAgNDVVOX710zR/Hbws2eeOiaDGcpG7iZ5O2MK1KHykozCesv5Kc1WA+sAv6gdkovPxq5Yr1d71
wYuaGp+fwimTnaKl+g+PzoCy1OJfqICD8PRK7YXkQHKyCxUq9lwpySQof+te5z9HPshCzwk+BzCZ
/gHkOL1aLaTvaqzDQkzUmiC92ECZyftrsMYzhcCb2KCdQtX0/eJ0wzXqKqQv303i1npKs/MKSL1l
woCmh2aKo212FSJTefJnGv3oUZr4pVXLt2z04z8UjRpFgKzGSaP88YzqBKxhLjjryu4fUdkq/6Dj
/uQtL40cgZeTDoPAToak3WuYHX2k7ZfZqv8Rx/30OYfj4NHnlh40zDQZoHiCWM5RvKCC+2IbvfYc
JjYHCGf+4sdlT9FG6WDK4Y6KQ3+/g/jhy6C6xkHslrDjry4eqkPlRimm/pKFQ3LpomxDg1L5UAlh
Next1oYO8X+Nc9IKu6gHetwNJm3+vadtBNMZGuF8sawFDb/AQ9ehwEPFWWarLDA450SfpL89Rhgh
5rhGSEtTeTJM/ckvyL3LpFzCfzxkZMLGdrIN9bdHmLbdQzLGwI+C+aebVMPFsa3mVQl786ZG1rFT
0/ZVTEAB6kNV2u1utS2Lys7e9c0XfZEb6M3uGymc9JnGfvsta3Jk0ZEdSJUcAlEEcbZKaxpfTDrn
9no40iEZas4xLsbmwDezgEmmDQ+aCt/dXcIvoF0DrZHFumQmQCDjJOLDchfTZ2AjBXKsY9TcRghL
P0P/Mx9Rjx32MiyWV3KVWe1JhnYF3gEWt+l2d3anTUg2/I2uh+h16pSz5vfBl5oI5Mrry9p4/vyg
Vf2fvpEoaHrQ/9hNnrpTCs8/SsNjr0SwaslwaYeU4ThrxmbWVZTgLmWVvq4HLrmD0BzVk8GaD3KA
M0WrcJ2JSB1QG6eYk9ZhfuiKXLtU2W6eg+GH7fvjnrdKey5iGEi8NPpbDmumAQWyGgXuC8Ko0QUx
sHif9xzUaxRHXLIOaqx+7qxMuykIilIz84wvNiX54+Dm1O0ENFMmEM5Ng3+VIYvsvnQPkd/QKrBE
ZEqoGLcY9iMZrUGavyjrFhZHprttKazF2kjXCBVEHzrlkx1Y7OUC7hiSnYl4w705wPaUfKvbQXjq
qh8lfHHHEnmkR0Wt/RlVIG7Jl7fbvu7TfZcYyqPY9MJANaak7vcAx8CX38PFe/VRnGRvZ91wQTIz
OLhO0NOu1iGI5JVkOuVWJYUFDJtLv8z8L9vQUXFIzen1P76lPEWMfnYtq9oFmo82NUITlEUmlex6
FidXW0e5MNbPyOHSAWlVKK71jnWN9SR/LvNhU+XDdJNRKial0Pe2VQY7sbXetGSRerbCjrxt0QTV
ZZRE7ToWYxLM/E1ye3eKamPL26UFBs+aQKPlZwOy8PczxFglhyqbxqeyc5RNWaDRLvG2/AfqelJd
KcmcJSwXO4m0ATJ2x9vIZo/oZ45W5HXdvMW8Drugy3cBXFXbdeK+34cQL/0DbvbMPNp3lTr+F1Ae
LUD09XIHnd9R5oI/T+qSD8SyEKyvmVM368N4nxJgO8XGGawJqr4k2n88sMqptU/AQdapG+1luF4c
OEgUp/cvKowDziZLcuuslvHrHCb1I4JExLrquES447Ontb+0yXFPq45Mq6D7kTpw7YobGP3pOWlM
B1mU3yvnwe5PJjAv76gVbvItsAsShnNU7JOAY4zjh1/yzNWOQAjsoz/QtKj46VmQixkHsC2gB4R4
7DG5TSPCWkJIoibJiYPvvFfCODm6cd9eOmNWt+3kjF/DhoMuTXnDZVD0/itiDZZSvKHJcSz1aHj2
Rvpfl9baRCGzmg/ghqUfd/a056HIi9dFl4utOp15H0L6+lnx2p8QkrVHWA/qo4gLXE27G77bi1Gv
mvoowgLfxJiNSO9UPv212mC1j3REK3TKgXWAGqnh8AvAJxzb+pPdqoc76AEy+OOgRsZ9WOXFxenq
+A/6b+41hIyoB84t8ywVg9iu/BfntpYXxsbszxwxYnDT7MJbOg/Qcy3cei/+jWGO6J+LlFVEBQgx
C/s8k/BdC6Ryt8aDUkiVYbWkeEI4TQUjtv5InY/cDnCRCqoZyJhMLPgwfwGKiYk0v/ZkBeFuXSQQ
M3lQj7LCThega+ISE1Xh0CSfkXEOXmn5uO/d4TwdYvCCT7Jt15XRHZ0g8Lb3PX3Z7OP/g4ecBKqx
SK8cGq53uHGOFnTpTc/dpKevU5K9iNmmgnRsEak7DAWcF0v3+k4IPKaFaJtWF6NDGqePAZWIZV6I
TZQGrQuxZWzeuaupj0kwfg6WZk3Xj6J9XmX6SQW6+bXrH+eOVs9aCbuHEi7igwwLq79WSR696RNi
Zl5m0cW8rO5AA9Pzota3jlPU6/LUMvyW122G/Dav6EOp1OVDGzicL+n2O4peY+f0KuSm0FPJ0ByL
8kVv0egpHXq3gRm9uoh43ETNsbXayyDNJPCFGki6oGFie+54KmKCREtn6031Kd1XyxB+jumid3G9
kVmtUuPXkuBMJuVSx9DqELk/yYgPAnhaiLP02UCevU2nS+r4xs2tSlJuYUX3VRH/LSZLn0Ej2DJh
Zd9QPw1PE7o+6Dsob0EQFdUn+rirrX8su3L6Dvi6Og6d2R2NxOi++8eAXfQ7tazqOKvQ3YmVhFbQ
/zVDbG2XjtccijZyXujmhQzWr4PnOC3KBysqgBWq/PN3xBpXmJ04wo9JcGgalX7BZaK3m+EqdwAO
6DmQ8f22sutz6ujxydaHAKb5ZfW6BlYLI1sUCoYwdl7UzvgliBon8fON6waQkrl1fuE9G+wFg2O5
B8Mdih+Ap7V9bBnFuQFAeu4teLbhDYfOdwGQQwG7aaOq/jm2+kijUuo/TeZonnykP450zRh/iG/Z
3fwODUlftVAzSDL3qmU2Ep3ZsEW6Y7xa8FZcjeViz3A7HxrXbzdA+4DmtFbY3FIP9Tct5HjTW/3Y
w2FBY5rqoVmnzKl+5cxuQ7mggARwmgsHfIS6ZMIop+ZiLRe/Ns4R+clj5JP92rp+HV8KZdZc5M64
tfywhQuzTuqHpoehFR3VCzlqyG3k1vLSjs1rrtsTpdAP2XtDc7rLpOmbexo/WXQSQ60koy+379Or
RiI1ecJIGaf0LGbBDAWZZ4YPwCG+ZoZVIWTyz4Uotxk3Mp48yrZpT8XG6j+6IO5c31dU7ZRt3Ziz
5Ydl67PowcoOGXWEzknhb4sBBEMCBxDcqBAkNZPiJCCbTjLLqZflD+IoRn+BD98hOou3qrr5yVgy
1TIrl2Ho8oca+piNTOihdaoBep8nVe1vw3JxAyMmo156+xQCj9s6IXd+WJyThmhVJsNQQdJwcWtV
xb5YChwMy0js4i/DTmOPmgNIqGQoE24V8rUMafOrQbw90eP/GX0JmPaaOnySi9hzi+boEv0gsHL/
nlDV4sFKSmSOlwlxljsjLrObld9yNNvM+6TYnSl/oN8TccLUePhPHldCiLRTv6ZUJB5kJJc15uiC
6SsyeO5xLMkgvJlelG3vmRT0YV/cxkl2wWxFNyUpg2vi+uWelNj8la/52W386JfWETIBFi3eKKIi
bBg3MaIAk/7SeaO+ERdIQMnCaPMPeRqJ2Hrbzn5xLAJH28G+pHzS5hjl8aaLf1WhtaU1mgpNC4wK
vVvjh5kBgq9sQ/kDzglkB4p6IiGiGidl9NgaSyN7StViXuCLpyDkvBfnmnuRlpB2Eqhg9HHYuTUw
lCVWE2fa+D4O51obN1Vq9WeosbRtYNEnhmzcVrpVAB4S31hd+Gb7QXQMgMGceT1EZz2gujiNGeWg
rrtYNgK1xnKRO1frs0s6E+TnyXCruv63XSbrzkgPtUrtQobrrKwPNHgDGmrRh3V2fcr7D6wJNzvO
5X/YNhIzjdN2JzQwgm91DYtFMnzJ2MYvftfYWzFbvCs4Q3j1Ix3B1htwk6O1UMB4I4o0AMFBdS2r
3TR6U1o1fG0quC5MB/1UZ3GzCsgS3Cl8knyIJDfWzMj/g01ccn1WTk5pw2hMKuWeJxm6l3CONSpp
tJFYDR/oYjxT0eHMbcecGTkDpIf/JJP1wt0maac9rvY8hWRvqU7KCT6wlAPFu+o8J3FX7dykdh6K
0H3skxSQOf2o9EXVS19U3sGnaKXleLh76pYNh90IBQZsmdNzZbcvJHPai7R2ySXP82Svo927W3u+
qCFnVxPRDll0b/QqWGouS8W2LtUQd9jFCe8A4rPfy2R29Vt+aquWDyWUMxfpqSv9EGraOCkfZVi/
D6XxKPGS37My/DC79AyLms66VpzVzC4epUtpdU60stvP6sRft2gDuxyJlT7ce4sAsLX7MAiP6DYh
DO7GlOhIPBC+J6Z2WS9zE+ofh/wWIATefbKClBHy73/OMqHOfbTLm8qhIVClRvES6qN/Nulg3sED
Mn2Pg+FR7SCabuK6Pkqo+p/IVYLfcEEyyaxc7CZL923rwbr2PtFLqLyOxVEWt7UBRQxoW4gqIR2o
F501ZOv8B4KIFxmJXUTXZLh69Eb7Mo1gHjbrhPgps+4/9Nb48kGwTVyqCcHWMHVOZIPeBK1uL7h1
tju+GE3SkohjSMYW+VmnepORXKBmpDQyI5Qtq9qiDR+XZ6we8gx4QX4/QzyWZ6w/ZX3G+lOWZ9Cc
4lym0vxLzbXgzUvdTzYgiEdU4cK3qKLBfurn6iCTEVjZCzIh6CIts2JTQGoW1DZexeQR5W7nNJpP
/eJRw35HxgxYrsxWYdE8V4vo4ftyekOOjUV74NKlnVZ738rDv6GJoO6EhPlnNdZMitSteiuUqSTs
8iZARuX8xJeRSqyXaV/ief7mkTI8m1CBVD+bgCbDlGq34XxxC5P0lutP3yuDKv48Jaisw3nazjFs
Yot4cYPdUXzsaVNeVGhB+EjDGaAZfn4QTFga0/dpaBrKuYIxIw/2r7HMu/bgbQVbZubBa2g68Q40
y2ht/Cobz1MZvJh+wRenj3pecaX/zN+gfhqclEi5to1t2tTRT9uzeO/39hcFKdVjOnTFQxZb4Wci
2UdxaAH3b4mEkR9DcgfhnuDktHSouPw3PXYhAmWQYzn71PXqz248fxmm1vnVGfYpNovmm6N0085f
XDU7my9T539wFa7Qf7uyZUbnjtxHwYfy6hZtuVf9Uvs60ASRaG38y3WMgK7jLn+DfG44uv4cnegy
Ml9A6MCEtLiUibtJQ2f8kc9WyvFnCG8cBENyRV8bM8+31HEA61l98V1pQu8CWff4mqlu+RhWypPF
zv8qJgU5hl3p2NHhnwX5Hgie+iSzIBehlimAnxe9mhPBjZayofpqPMi0adg58ceP+1LF00KQVcjU
yGTQwqnSUKM+wLIfPXSznoEq0OKnpu55JyRpr17bBgbtxYb4Q2/ep1UPHcjKy5ExbiKFdyEf4dDo
zWMPqehvnyhTVU57FR+pdaH8GKWHmkNBaCeEmO7qqirtwmSYTvaUQFs+aMTlS3Ypac1yV+X2sFf8
BXWYq5xXXeDlfhXkT36JgGDsFe0zjE8hXxevQ/GJ4UQ30zMkOfoRVlfA1zJ8n0jQulbopUHJc3Fb
7IEawUub0XkSuy4NiSofoGvuWGd50t2vb0A3NrkLuL7vvPRQTa5/1tTZP3ewQtEFv4zhTX8c0rrh
dPJui4zqt6N4i9+H6YrKobKXqfVS+IZqbb0myZcvUEpPTsTJvkwcFeVr3XLPdqD3yTWkk8znQ37k
ZY/0PCkMEhFs9NtJjwHoKobzKHeRZvuwMM1/rPbUHOg7D3ljPLaoFG+yNBuPdpIb8y5ejJo23ZfI
6MPEoLjhxvL84Sgz8sShIxKyC+rYJM9iiFG2WTF26L+H4+PdkubGcB8D8cid7nFa5lLxljm59EAY
mZN1q9Wdu5J40du3bgrhqWJRZEUq/rVVqgBioINR0JEEcA76YD9QIrqUl7Gi9n+U9Wgv8jLqqwrD
0KUYnR9NCPHHlkBjAjfatMd42EkmR/I36IW6RwNVpo0kfUrRU4MR5Glqu/YiLu2S+7G61j1meah+
oHOVpyy+bZn+9qWJ/cLf4j2ObdKgAGYnZ/lldGvQblRyTnHjq69iGiw6zth1TLoL+XUHOFJeTSSp
ErtEinMxBQ6AEhdI62ZdRRn2z8b8lbczBRw99V/qJvzqtZP6jeSGv7MGGxazqSu+ZvGnog+0b32j
8U5taE5CdFL7RpIDssW0esvHcr5qkdFuZbVvFNRJ6JW75Wn3NLqwMQybO1qOXC0fzMBxz4TQykZb
eltoo/w9FJ3FdSizq7OIMjoRGohpPdOMWc7GMUtbldJ0B+Kb3rEfitns2Qn9v5R4gtx8zr+WQQBp
yJBSfUt66zTCkrItZoASM7HKuR+t+jFK6DMOest5s9Oi2SS6F/+CMmDjmIX5dxxrz86gVN9yzdO2
FTJXNFQ56tHx4MZ3rIZ+fCfozux8yilIzfa/dwl4vXNfB8rp/+7Hcak4DNBModat1S+wINPd93MU
UGfrp8sgLMvxkfO+wYk/aCwD8iqYisF8ne9Fr/u1ad1rh+TxBzyT9d79pCX+tVxWrAHtHQ+1TKTs
OAcv9Zb/Lb8MP9G3eAj1wPo7DRFUpcL9w4KbeNtbXfXaFpF9UEOrudAsm1/zSskOGrmtP2bftTaq
SYZpWe6Afd5TccoPqk3Txy9U1V9t9CiK2bNOdu5PNPQxTCG43KQUAm6c7mpotRd88VIlWy/a0P0R
tA7g+8VepqZ/yDzT3ToBKA8LKN/9UL4O5bgvwyoJo0ehHViHH2YpQj/K6V9m+0L9+3cvbOMo1Lud
zPP3uWt6ZyeljeVBbtNlPEwjHBRy62ex+9srgDfnnJQES7ExvwyIkeQ0bWMbrNA/A9qwD8Uw/OEM
M+QNy8UcEw75cqua7m/jOi22QTG+6WWrI+Txz7LWjujSNwPEFmtOJWd4QNAt9eb2Miat/VQpKS3g
o5X9GTkECWpl3jxH/wkMV3tyTQUKSJemM5vmRBswK8ZhIHQLEts91GOpP4lNLtYc3FybmNyqSr43
9ajoN9t+Ea/23RUmYhqHzfn7ulomW8uhvFjZr0VXkyD9B/aVtGio5El7vcPNZLh4ZMg6twXkN/Rp
gQBdLhJt3gNPP80ppPXxQWyrS15SGdusY6ih6feik2cvjhUk2JSIJw9KMB9cpJsW5llX6TR08yLb
D4lfQyufxPtVrRrsiPfUz/M5L3PlAq8QDTkxin0PphaYtFny+v0rQ8FpEAx36JdltRkW+LZcPow/
3MqUU+jFeVxon0ZgO94w7ArTj38uOhK9AjTFcsFTIn1Q0ZWaNCcEkfPjqOnam9n3v8TDcegIgiz+
aw4iZZ+XhU7mM+9ujqYpW03nqK9YCsA0J8239LiVV5rb6y92sig80aFlDNo5zviXkOH/3yuijeAr
VKm/vaKFSla8qMtVVzDH8iwx+4OlnVEbCSHU59GrV9U9p7SxnZJoiF8VAFZIHWjhTzcHgGNTXeeM
Gs1nGETafZ+01o/6kxok0U/DSKAH1g33bM67OiLap/2Wtjgn7ujXWzrv5BIpLY3ZqeLtVxs5Njr0
Fm+xQdELLlEc4z71936ROMex8D/9H7nN814F6u3Tf7jymssdRK7B450hPargjBGfeEEVdUNQXwxo
0yF3So0BmBD56fDgLPlpYObkp03JUoshlDR2VIJjR2jS2SFAC8e9ZKyTJXl9X+DoGi21sa4Do65y
/QqJ4FHpO/VBq/UJSO2SLocgihx5B+oMrqQajsbash/oLuN8M05f2Yji0wy75D5QISj0qgStsDZP
b/DBjrex8chRGP0xHKC/F84QoQRZbStXSWv5v/3ERZxXP7GJs9gmggSyfwtYbPVZn78+Kx6QMSyz
VqeYCH+RNIZJD9mcaPGuzWnRlqFM3JvHKl1VH6Ofq6tZ+dlmtILs0E2Eu7R9xfbFRYhj4ytWu7eB
CF/EJndyUdHLag5ya0QaX7/VPdDzot7IlOaFabdQqv3FMaU6hEvlXC6JVMrlFhI6lk8LpxuIzzc2
jQrNVxw/+NSNj8+6XO5kidy9r7svIQj4/WOcbPyzGNk6iAL5/MpHGVIs57zgD+QjLqb7rHNH3S4f
fDoonHNG49P9c3+f54vVkIVHr8Yx2ubS9yQAPt6OtvFSRl5+1OEMuoiPEWaFfpVbLbSzczBGM4eN
yak9/lXCrNnUvR5eh6iFXef9zuUcrNBKd/qPPZYVq9+6Nvb43FbDkkp8f8rqpwTkHKFj+RdZRT5D
BbKQV6hp00WHWHG8g94or8U7ocUHrgv4onAnEBy3veyQId+I3X87dDoEoi7kvu+9OdKgkwjwstPQ
yxgAvO7F6CJHsf/N3k7rerltFNoM2qDPH6RQCVuhdQwNtElkOBRT+kgi8qc1Z/1bUPrxGzGhTMlF
qbQv3jCbjzKSZ0W+8qa6mrHv+lj5YlfFNgZp/p2u6fgwThb6neAxEaLQjzSbWptoCTrDeAbTGxON
8tJSb2Lrl5BUAQmxQxF52EcSjc5LNJoRjSYQ9qJSvgS7Zad1gGfxlnXT+6M9dnAkCayTPmrmk1z4
A+xN2fd8UBabo1Xm09wG1pPnm3vTq+AgePdNodm4tOZ4WU1yZ6SkwJy+Q/J58QUiUyKcZfU7uvCA
SIL40rfwwE07OHnGR7m0cWBd81LriYj1aCN08FSp+wcDYDIZAWTp+kzLdrE9TicZxqb3Zeyy4Dly
4uazUpzDRZ2udrMO5J1TRd9tNyLXmMHNPCUUc3ujB9PudZzUzNZhv+Uy1fHfQ5QaZxmJvZy8bZK7
RHHLItgAnRsZh31jWS16YjrdK6FWQGu2LJcF1IzHQ6RDuygr3LanaJmEFqF/2ofVqc7hB9ug94xY
+nK5jw36yS2FDnIglXm6k5n7bTKHBSfsyjxYVfgrQViSIGWxRTgdzDLX2bXglgAEsGRfhe010K1q
18SQp622Ve1A+GHFpVpcZjvjM+aOryHZs3Ps0oUqlN7gEj+BU0n/CIo5vGaIGELlCKPquz11oNn6
H3ZYtsJr2Ca3cgxgVXNo1u1cfS9ksCtBbCOVVRmbnq+hpsa+p4CAD46rp6z2OYTvaB5wyQWpxNLS
k+mBm9TbrZnzvWElGFvh6KHbgIpFav4Um/D09ELyU/tge81Jv9p1pe/icjL/P8rOZDluZVvPr3Li
jI0w+sbh60H1RbKKxUakpAlCIiX0fZfA0/tDglulrXu8IzyBkCszoSKJAjLX+psbbATeisArv4VW
uZzEf5386ppP8AKrvsmIbuVfLedr6Q+ndkYopnXdXuaWRDPmf2v96sugZ659fk/HBahg5OKngjo+
PqSzslcRo0Y7xuZniWWIXBuPzfwg1RZjHclFoDVdPTPI/RSw/i9xxb/CcowcLQeQ7pejxTCQP/3v
F5AjGwE+wSnyn3UysXI1oSC6Zpke1L7EhUMbx1t5ZhoBvcsY3CZSZS3DTZ6Yh2JQoKswXGcymZIU
t1Xs9j4u+NtEOeh6uF5dxiDYIUaafR79tr6JUAPdyGJaG+mADCsktDs8Gp90tTzJeCgyBYxQEnKL
UHMzDeeu8RHCZ/ffn2tbUMef40nQ1xtjqtobhJKVz+8yaIR8Yorce5ThY4iLLGxZS2NlYbEPmUEt
r4X+SYbzEUpIAv15+XnlB11+MHm6/FquP8jyq9EQ7l87Bj+QHNSjzLTVqiZfZUM0tKtpMOs7I25c
bWd41SdlrNW9G0bNXVqyO7FRzmedv0MFxXrCHRmtc8NzVqBnrCMu3ebTWENQzx27XMveNoLg0JVb
Evq2V68RpEIA/G5EYPxOs3xz7fuNta4NFdXgXx3XZpoHU7PCWWU6OIF2E+BnbK/LfAxu/+nURTQf
NPMQFytw/tPN1G1lyJ7j8kxeQp5VOsKnaHQiDTShyf3Bf2miHQg65U5WGmUFMjJ6+4iW+FfTHNhi
yY7ecJGdDEpjuwSLJL6YZYuhLWjcaoNC7yqPN3mGT9OEFIa5ChFuvo8n8Z0fPTg2Ik3vq/lg8VW6
19QaPQVrtpyfm05rgdUu8DHZJoD5KFQ41IDH2MAV2PTf/phMWcEGk4PeYwKAfyV75WUq4a3lJ5Ah
UjZH9CzUO8PTw1ujsGcbC+3Si0LzV65vbjrFD8+tbKb5lK7LpEz3RearFxMRxAsSUhZYRnZ+/TxP
Tk5z1z8jp/MRknPLsv2WOkN5I4fJg0v+YwuPRNtcY9RTl08BSmbmTHkvoqnR6vWMfB/PVZsa3YS0
/CqjGK78ihq2XnxNVHR9ZbQro3nspPfKA1bm9aopEHhpxKB/Lfv61DoBWIYC4X7cZLMffQQKARSq
/5J3ermJY1e5j+zew+uuq2/CWnXuHL0Gd4HzwJO8ktmwokz7tGoiELMgqcO5ZJJgU7MzFTd9ZnuT
ztYw1ntbTOu8m6xvg8JKwcticd/MortR3H9vBRvF2tZRRDVtUHxGVD6kRYf4UYTC1VwQxHUFabd5
hGz+GiFbctKQGOqmyaNLgynK8mgoFf/FbKfsga/f8BAl4fJo0Fu8EepItXZyoyxK+8XMqvwhAh76
xyiUqyzcj3BfyOKU1dj8LA+z4FFL8gatFloyZMyPdYonj13v17/Fsx4FrGbAbGCYTQXHMbCHzWB3
4oS+sDh5GRqueWST8ERxcovLkAgx2HMeusAolv3JdQPy24Ykzixck+RmZDnNktmshbL2ysM5fjXC
fb/ULnk7FQLdVsqImklPBpl37awzatZdgkhCOO1xUBXb3NCswzBrdcfimyaE8Rq5k3Fj91oBAAo/
udDmHeImbUkBUXMeIhOAz+wn1yYWKIFBeTZs8BUGeaKHRJ+VfFxSgFoW+A8qP/Kie5qiUORP74gu
fIyMvfRjJMpCwFdNso4Sc4JDhduq78200Uk3nBbew0Jx0F4Gu8lPeKnBjJBMiIX/oL2EfpTjgoJD
HqJ7J4kpUM2vceFU9y57CX9VuhXvCdZb+wWioHSBBd5qztstWrVxrOyR+wSF4dnpnWQvgcfHnYrk
xWNkptoxs4dpB6MseyVZc2eXFntO6dSFqgF5waJ4zSAU30HoUB+5EYq7vnBeA0mIx4zFWiOP0Oxl
r22p0+O7PJUHErYVCKrEWfdNQukiUatX0jQwIWvlLjYBXKySYcrXuPZMW09JinPvdc56UPtZWINa
b04i5wLbMTxrhhmt5dovaaePDp1qx3lg7bw2azPCFHbWky0q1PdzX3uiUlOukKF23tuBpH+Rtt8V
GHTrPsqoQAaheSy0qdhHrPU2sDKnjZYPw62pinIjHy9mUj3ogeE8yXjL/oakDwXnX3EwlieUxeo3
10zz17LolfzYOhSpHLXNT4ClEU6b5fzIxOUnUYMDk2WDflxZCMecAYr4twrLW4nj+hPuNXcGLqzz
mQhzRXpFg1feoCiRoXC1HWZuldpQkjVyr8QINY8PokztQ2M08IKRnkNDhlrPU+2XyHsNQjs7rm2f
SoPSqNJC/sWIcW91RfeKnUW/r9FAmu+d5sUxgLQWU34BdzCs+jEtNnDbTaDqtvaqVW/NpKJV5zXW
IQvESBWPpoGmEglj96GYRaRqv69WmogAg8+zmwhhIgsqzAdpN4KEAkWlOyxZVtXKP9oL6ZfH90f7
t/G6oXYHPRuMtWjLEUHIGCwGkPRNr6M953RFsEuc2t6NGG6+GLFGGYI38VH2kmNIUG7PrZPsdWLz
YPRJ+ZgNjo3Q9kEOgnTlXLSqupctw45GMNUhVb/5+llfk2NN0d7N4UV0ltNh2+BlT+obANX+qZ8P
Zo68pY5O1V42+9qdQGYXX2VLTnGb6NUx1QAXNcYDYer3MTKLm6jwjAPuX1RB5zpcZRTQJ5KwWst6
nYzJOtzg2UAW0Ii/xhUl1HZzCnSxZZRjZW+eALydx8pQnvpgbquRzT+/8zXI+U9VLkaMWcEz4DEc
L007whOKyoEAkZ/7Z6tsXmQJggqlf3aV8kWWK9zQ82SfrFZY80iHkRJ99B/mzVeRI/0C4qpFfWwX
qdleLh/lotFXUKx37DC+k8vM0A+DvZcLsZG9rErTy2S8DjqWwrOQsjyUyFqffG3YXxN+Nnp8MrTk
+/CC8LAy7/d+7aFgkxTpIdWLV39mpqWhORz6VsSgIOGtWSEQ8ibUajKfNCHIbs0m6p9zM+ovFpYS
VfSFxY//wx1+JEA33jMFt6Vwsson7PCMXQSO/ZYNEEpvgTU7V6TNi2+Xb148Ths3sJs1suAF8FXc
W2Nds/eOFJ0BP/63tuxP5/4u1fkKV9BF/qK/TnVfrCQhrwq75hEPFZ4+5XiSoVopkFeM9SdJ4JOH
YK68koZEF3bm+S2H/89JZUixUUg2rhree8XEx8liZxs3nXt0pd6B3rnt5oOh2wPi3jmxx+6uaCuA
K6PyyYJDLfO/tmubR1R1xk0zsmbBjCGaXuoQdGBKYmgj5U+kPN0ivNePG2q0uC3bhrWHSf9km4Vz
imaBLnkGb8o5tRUP/7Bsx+0fHXLIQJ0F/yZnI1t5hktdKhAJSUfT3obIs20lgUL6C3vmDsGRBoQP
fAut1A4N5cIbDcO0cXWFiIncP3pBGd1I0Ncke+WphJKRBgDcL/7Wu1xh7pHz5KUGJ1a3JravrPYd
XlKqApbfqfpMvzP6N8HLHRF5Mp+sLFjMG/J0TpS2WoEUIJuMBtCmtmoC6OFZP+qb5WaSbeEZ+qYA
wK3ur/3LzTQk/XkRvMiEB/dEQ8gj6FvlNp40ddclZvCo4j0KF9dovgyG+xhL1Wh+f0lhqT99p/+i
Ik38OQ1z+N11FDyk2OftxeAMB2Hpb5PonlqJpGrsBnMRmsv30Ip167bTh6eoVNZTqy86AgseVPD7
WvG35Nkq91muEkdnnGuXDdcSSxMsW1jt1AiMG4Avg+Z5EEJ97TY8P41XinU6nhl5B6TEM14xwVV3
kdEYO9lbu9hsmaEFbMTqwGibJZoKnRehHGdiNzDbTZvaGN7aLc6x8q8vY30dxyvDBiYvm4bqfAyR
TXmQV9kDJR4O2qQm6r4O7a+TJ4oP1Cs/iUb+K1lXSSY2VYqQFRrVbbCXJHB5uPZcY/JskBRxeap1
GCQgdgyNKdJu9ME5xiFcLMc1fuiKepdUdvCeJ0BgYHCCNEu+96mif7WrHI2BPk++1AFU+KkFNaY1
QI1gjMUvgY+UnyCx/TyUure2uxSqps5yI03ZUU0hj8WsFGfNs7IzBTDKr3Vgfkt7d59mM5oPIn7U
1eq33mNdrmeN/QhwSewqPvBtMfKMt2tKwtLyrFW65Kjo4iD1yGRIHrLZPehqiraMnc2E5LjBNLJj
nyYHqWkmQ5UyvoSD20Od6fqnEapsl2A77c3WjhCekq0f+qAE5iaM8vg+DfsbnzICwlugpiklK+RO
M7t/Qs+vPvraXFSer1SSBWGfaMwuH0BetV9A1yvkNagcvVrFYPB2ppt/ucJe5dlv4xLuqxbxjemF
jIkx7/A8VCrrXAkf5JYu6ZHLg6/G7TDvCGVMR7hSd6fwQYa4UZEYzHj1yc4RQfU7CLYvSKrmz5GT
T6Sd4M33Ee8rV8fNdmTNIvlQOc4sazAS1dHw1Ow5Av+6F5ORbRR1UHZ6ZRfrQgm8At5XpN0hsbvz
pyC4WWJ+Wj/l/WDcO6vSMAuEfzILCw2bcuC8hrMN7WdeFQPoRmO6DJb1Q4aplnk8pR39aORF+NxX
1f4PG2Ir0mDaBBMc3rluLQ/I4fRnESbY4lofIRnPykDfdbWRrvnj90DUZosah5zRnZQBW9y1XLXG
YYY021qqhAVWxFPczvNVh7gD9XOY9WVRn7rJCS48BcNLPR/MIvLWpgW4QHbImOyNwNarM7pjHi8v
YQcqDwgDHP8f10gK9bsoPO0oJ8pOQx8+IclnHLQeJk7h4uAn6zLLIbOQxZglNOQhsRsHYIlzvIbk
2bX2I5uDpf+s/Ucow/lh2eFpYTLt80C4qwVhrokxuuTmxsZorNmiEYMA5Dy6d5r9h2WnwQYG3HVu
PQ1NYD9F4ee28YdHGUnzQYCuaIaD7AvKMb9RSpdEeADCctlDgX2edlfIRx6N3P7XtoR6/AYOaZv8
haJTsL8O0QV2y1jfpEdpiIcOpAUU/QkxW/RqgiLAki9U72Rf7jtiM5ZTs5e9kYtqfRSOyO0CHH9W
LLU6j5G2TK1HrV5lzYyFFoG5Rkcip3gze7LY5DSOmZv8CNHFaLakcgDkx8pp+R1inLlNJ7RN60Kz
qT8D1EnBPF7KoKzPMaz1K5xHxlV+EjhojPVQBfltLJmQ38b6sznudexYip9AvIEfIzFlFGe42GKv
jErB8pCUruZnb00gqkttxt0jOMp7GY7q+GOUxD3oU/n7KEO/l+GQKoWP6N0mrBoDWR/h3eg+HqQs
bw3wE2WzJuNdfg0a8y5LMO5r+2Fj6Er8FhbuxJcjCp+zpHO3eBEW63pEXRI12/bRRrXxGHZeM1tN
NI/yIHi5suro1T2cEbxWYxdiJMrXl3hGs3e2bS71NjtmIx6b03SQRTdZP5M1uA7gqkC/6xqeTD/A
H7l/lYOu8SJy0q2GedXm2tFjtf1XUbNqfAhxZeFufFAVaxSQMEAc8FhYzrRoPOMQ+5hayOVe47JT
Zx9y63Obh+bswCBj8hC7cEY7R//J3ra7zx2QiqUNq4s806tQ++mW9EyyxoOjfK0EuqC2EmG2YTfF
Kww5d+WkZnYne4PJ3HnaGD90KZqc1iYt/GQrUzTTEL5bYeUfJf9Dckom2Jc7y/Gs9XJHuoFin+Bt
LBPkkFTgvKwgW4zZMWZSue07J3kWKYV7GgIN/aZ4ck/jfEbiwf29NzZfyDcFa0zqzc8okWyk343P
WnUT1MK9E1ql37s+mXtJNxcKxoC1lnwaXNww/Ka1dgEQ7bXdt84RHJ25DpTG3/sBL0heC+3dgJWy
fLfKd2YUTZ9QostPsmXM/suagFco36/G7M7MJ5B98uBieAU8S7qaDAnp99oK933eGQ/tfLBdL8cg
W7WPwcQbdN1k5l0D3Pe0ND3lSBnQv8ixVsHLw7eGnZxeAO18mMowuLU08f1jeDT7WZO2XGtdy/aA
nNS41Wpko/1xvnqq+OpafgI5267619HQMaCYS5QZCbK105bB9lqdlDXJa/M6xHUSEp+yB6gNlQBZ
73S1RtuMU6XPSbbeqF7DdHhgjUBGuh5vMNEuf05a+60tBRpIlekjy5+YiICVM1YBP87IrjLKrxBK
8twoH6H4Vuuyc0BJecWdNg01ToOkeW0WVdZ+Gp0/K9rjUESbJOAhKL9T1wPclWe2idWNDMlvqhPw
2zT8dxmhwIOIYVBj6qdPXrGSwdpRNoPnI4ZlCFhX+eR7hz6tT8asg4ica9WvltOl28CUsud+QBVk
Hg6DnCpdjGJ2UDrhvTGF9UpRSn1vIOB4P6DTZ66mEUWr2FBwj5uDy8D5zKD6e6Po+cNvg+VpYyH0
OCXt6TrWcRXr0LjOJwlpkhCmOAvc9UDNeZ1LyBMCX/Gt7JaHBdYkEU7XOb/Boq7Dl6C8phyeNch3
84N9w0H43Zb7+IisLwq+4l2dd/kxGpeINJFrOAvsQ2THMi75a5xbTdHBUMX78EseuOVmOWkUzk9K
ZLybQBr3sjOW2sLydIz09K5t1dV17B/znRDLK6vMcQv7deExDo+aDYW7cXrlHgcT+Yy68tO6sBKr
0vLLw7WjYXWxL8EtrGSsc7zpvkpO8l4vYJNg5zU++lRorRujVmhq3WONe3Oxt8Ncu/v3v/7n//nf
b+J/BT+KS5Hyws//lXfZpUC8vvmvf9vWv/9VLuHj+3/929I9l+2MY+k6alquaeoq/W/fHlHIYbT2
PwBFiyIK8vQGbHe2taIECp3Ll3zOjcoMusycGzB0SVfrTwKnl0ZPxbPO2/uIa5i7xWZ9+iYPlCvd
LSkK7Rjn9fjsWTXyOjOlVdNSFP7L8az54MPrQSCNa8bqN9RPH4Xo9IOeTDZ8tgFaww36eeYNgna3
pUNeD/vy2VUAn/AV1vT+zs5VRcfqLw/uUIfcUdKmjIQ77pKhC4SPXUAFA1zLox6sxNyMUuSWVJwi
nMKK16QiYhwrOCQj+ujAytI9cIdkiUVjdLIV7n85oqgm+yxwPr5OAkGaHeSF0hTn+X/+a7j63/8a
hqp6SLOTrbFcy9D4e/z9r5EmBmkXcBc3aQLOZ7SC+pK6dU3BUGs2uO2WWxmTB/wjtFPZxEsIHTlY
Wx3wa91s4g0VV/Rd0mq4h0/TLwcMOXKwogXvXYDViLuk4QBKudP2YzQ00bZtqnd0ezcfMh+l27hn
pRXBOlTJLiOKBb3x2qbQQAVrCpr7ej6THXpFfkDG3NwBiNC1eOvJ4DK7tFodxYB9ahk+VGQ2jMsW
M0cxYyo+NpxKy7s+1YyPDSdygTGoo/pGDpWTRrNh0xl2xo18BcKpaI7XSy4xLpnWnn2RLXnJrhDx
TjbR84vvUSxa9qzyuvKSYKWN5b+Rl/R0xUfjjU2vzhfo8M9/akM1/vhba57j8JUjTWxYIMfVP755
iuIamI3l4SEqVe1GpC55+wZ3CD1FAxgHA3fThiN4Hr8gXSfbY5facGOe9DG2zp1ZYpjX4J+7RtKq
3i5tL1KaOw9hNyfq/hpTN/wVRIxerpGXzjkE/X2otWwgk554z6OXfMUmb3ozpuwZEyXv04hI2c5Q
uv44VYH9wLOeZ5jbqW9B28INCJsvfkilcCIjeYuVjo/wQ4Nx5zRMb8jNtcMYvdm+7a2zusvPui9w
Gud+h2Jj1VAKIfmZ/G9J0NgrzxqUy5TkKaL0SHuYXvqENGpwY0CGu5cHtSbdEOZJgzjp5MKhhb4l
Y7JX6FG36zojWNd93862h8wLC7IR+NqdllguZuZlr+vHYBD9JhmSiLd/isa1r7fkobj14aejhiMP
OjmFxmZbK1uTM4iTbYnbq+C1hXQe/so8vZeLCJcyc8MiYnu9iFWggQEEIV4unFZVdSQHluEmGGsk
B3E64PGuUUaKtfKcpfgSDYleYntSledyjrWw0XnNufaPsI3iwzJa9pht/Oo7HbAQOXeeIafJJozc
e2UAyCdDy0XkqVY4R61vDYgqBheWMXkVTzdeCjvaW30c3/YTgAXx66DbBZIGKMqDJaaM/keHbIZB
C4umAlYsm3LGdZxpK8YxQ7f2j/i12aF05ni4mf2n6YM9whrLAEDKCU6nT5swRLL2SvNSa2fjKmF2
GyBHS6FcEsRm2tjc4c8d19BCKrNOmcsWUv2qFJn41kWVtWqaUtxrZmqe6srt17JjyqYz4vT5J8ea
qmPcpgl6cmX2DeFM2Y9BfLfSSuOgIjpyJgnZnh3hcAD8vjVB5a+tuekCiDARoaekrQKc2FkByPKN
nKNW+b2BV/bRdF1dW8nhVsSOHJTTfDkZWPr8qraPpt1elkHyGngR5DvYnO5Kju7hbx/YGJP9J6Mb
P5X9wdEx3is7/a4hx4ySv2s+JAYCQlq0NGKy9iejS4+yq5sH2T1fPgp9Ge5nNGXMZP9FaRE2smzK
DnNWdMZLIyW1zTgZ08l+4GI/5Mv15EVLLWCZNkN25v9djh1ikGpB+1AbkwUS2ZhOZYDwlA0EZCRr
GSo6ag4dVDv8ZicsbOPKuO991biXZ1VmTitbd8d9hCydDRSEbk8tds3omHdLzFHi9i5lAS87l9jQ
UKCAdAtsSP4HsquxhA6JGPcH2fztf0lJjoikvhHzfyzj2TTAG+1nXzYPwM4cL4uRfGAfvi8x4J2n
f35F6K73xytCV13Xw6/NsTxOTWteLvy2OON5rzsksYw9xh8z4iu1tXQnGrMrP/vHWFTDDTJc/sVU
ECNthyp7M1V1X2Ft9Lk2eZVUxfT7CFI94nOZYWKW15rH84ACetULNNjdBi7wzMqbwrZby14pOi17
pw6msJWrxm+DPQdFX75aF3dS2l0TDRFvIhcKeDKW8zPWRT+mEvpDPB+EASAqxqv7IGNhVL9EQ63f
Ctf+nkDnvEHSWH9YDqqyx4E9PsuWHC7P5HW0pKWDEQju2BdWueWtNmu9G17Y1aspRiu6UrT5nYjq
ezOqBJfTuR2kMGj+Yw8qjd6k/z5gHi+vPM2Xl5NkU57JmGx2rD23vh9gWfPrf0Apg/fsb//Z/+ta
lj48UEJQ99frLZ9unvD7h7/+HEWYN4fW0G6vH2uZch0iP1eaxUc9A+IXe7Z/YptkrITmZF9cvOjW
sG2GWxCJzsvogSRnYY+6zCh22kxNkSpLv2kvLapLPOFQCJ63eNcDsn7GerTcij0/RBbZcb2E8FCn
2P3RY/UN/ptd4Kw7+P0XuzfeULXwj6Ne4voGCabGKEtX144yu8BNZko+KmtXyP71Ret+JidSHsZY
FTsUqxDu6n8kneIsYXdI8o1d2f4+0wajX01ZgpNvKBTvLhqqYtfP5A/ZjOeYPFtG2mXp37Ua9cLO
rs1b+WZpnApx+VDbL+8ZyTe2Oh0YeaTrP/xRFR8984tGjokso1nXnYVkH+uuvdE6+K0acfpqu86+
Gwvzm+057hrbw+CElW5wqWKywiUupN98WKYD6jdPrSWwRMAqbyvjfEuDbqi/WZhgbcMqt46pYSbP
iZLhlzgF26mmPMQ2eCamJ1jlqUHXgNFAKm0Junyzbns0b2QMZ3Xz3Bo+W6cxUr0Vj8IGdiZB2V3F
HhgTD1j+ylz+EVGX7Mta8W9do4lvkqogN9GrNZW+vN4BMU0eeOCXG3AfzaeiywzsIfTkq51VL2CW
MPsQ6QabP3ErQvxRO0XRznauUy8XBUs5T9XPSyxjS7qKhv4Y8/S/bbvqo6Oez8wcE3nIjdx9cpwM
ynlUkt6CCNeRqguDcxzfSYfaACVx1bfCsx7DdQMzq+xkExgjFKW6iPYTz+uzdK4NeVMf/Tjolacl
Ma95Zgukp7lIsKRIlHqTxHlzazDleY5L5JKMx01x+edHveZ689but404aTDNVh1AfZrFZsCy/9j6
qUORsknv9Z3oKBT7wP2OWtsEVIRAFNkUrb8hZLVp+jj9YVvxj8Rsu0+xGcLKrjIE+YpUO7mg5TeK
Ow6fpzQ/80Z8nyaWI+gJtpuRcs4rvhzRFnXV7CCbpsM+KqS4Qd6TXiM0NznOf0+lNmiPJoh6GQ4b
s7ozB9tExo6/aimy6diMXwOtsz9prugvXWQg1q2Wrxiv+kdjQCYinjO+oVLitpSqyUH2ln30qitP
HYJxT9IFUVPuWzGEjzLSViWqxYI7GwG5vKCMsnSqosoOYQDG29PTBDDpXwdRiteKL/beTVA1CEo3
XjoNtNv47vxqy245DdcRhGuNwNlWVmGtTM2bzrnXmOvGDYtPw5hl62yy3BdyCjrayemECQm4kBLL
na9KO7ypAAm/F5n61GGm+s6D4zZU/egn6LWdrooYPQQHMBzrsngVA8gTavbSqmm9wq9jeHWRoIOS
2sHJL5RHBK2OMoylQgh4WXlRreau7/uh2Fv2hMqBn2nHOZZPPYlQHQGolZUUCbudvVJq/hv65eRf
0yl+gFjmHWIUnA+qS6rIrQwVXYsOaXANOfDsvw11RRavbM0E5z6Ph53wx3gnhC4vL61DJjroYftx
6b8NRc3Ieg469y2aavUuzLpxqwJw+6Tkxs/Cq+wf1vCC40X+XnRk7OJUTZ+gTPWrcoo+idAg++Xo
3pGlYPJcWKgyRpMB3MxM0+ceL5oziPF71cSEC7vQ8NAoQXkpgdOtdZB3+0Z0kCKU4W5OXd3KlqOF
o7Uqy/7OzlpjT23zS5oq6gvg1G8Wztw/bKy+3Do03/K6YKNdd9GTGVfurlMz5yYscAOzbKBJ+TwJ
26tvzjwJaOGqFMPHpCHo7U3aoicsQQoJspjIwOenpQWr7uiFE16rM/Dh7yP0BGOrSKkuo6FoLE77
0wK++9VcsHlhW8JUAeerIuwN/rzUlf5cRFr5YFKM0vad0mfwgSqH74Zq3/tIx972TnYnQ6nR15Qg
0mbcghHx1lGn2GQ5OMjBucMdmmYpIplD2jirQamDG72DQQ3h+0FucAe3uFGtgOLJHFIUCOIhD5/r
5tcM0HFrXErC10na6JnbOuiMjYypbbpJhIGEe9OdVNO37vX5IM8qvbX57jXGmjyVdhAaDAn5JIja
gE20cHCALuvwydXD6sGIUMecnxXykNqptvE8MqxyQuBW5YOPeM11hLxGVhTWts9gs3nas4t23U0l
bCxvZLNts/teNPcNt2i39sJtV1nJs+wz7eRTh7bMWbacGul8nMCOra9Vly4u/a0aVNomH1qUcdEZ
4kVBpv24tNv8izUl7mU0lRhcjzndxr31Zem7zpW9KUYBj9f5MgZAa7xH32elQuIZR9bEQ8FHjuEZ
P7ZJVO1bTNxupsmYXXioTedYlb5OlfUib1CU1Nfqr0mZoVaPfgr6Hk2w+0rPsrNdKqhz++ajPGRu
XGwmJWd5bnX1WevS5CV02ZJhQfDUiCp8AXvdjclLFirq06C1azaIyUsejO3DhPmdnKCCE7i3eU9A
4ENgGBEtvO5LJAUnRI5ksyTXfFuXybtsiXnEYBUZKiRVcBtb1M3wUt61LihTgWr8A1nHeI2hovNm
xUf57BI5qutGbfWP+aQreznU7uxwGVoUpfvmTYeuhUFv+s5TM0sVwtoPoca73V6ytHKgR4DwtW4R
nZe912aGdtLvg+e56EudUvbqt3XPhj2jbvLFMPxkzSMYz7eorJ/YM19kXNHEsK3dHDo2WN0vGLei
lxpv1aJAkhO1qXU1hvU3USgHjLn1nxW2gLhBWN+apFJWuaicR+HV484SsX7rzECxTuD/FwXpIfKt
9CC3W6br9xuqNdlBbsYgGA0bUY8fvSm16E1OSQBWuZ5sxhzfRti1xieRZ8lBEf3vTW9u1qqrfyqs
9qP32pRzS3xlnoqSl+MQuqx6MiomdghDEGOKL1Ff7YNqGN/Bp/8Y/dR59r3Q3kVFQeGgrsG2dFQ4
M8QSvsfDDzlST5GVnArqBTnKRHuvYfVfm2V1Q9IOS/Euatfl3JSxADzucvbPsZKy+BSwZWWVYeO/
DgJXRS822E/zqWvZ1XrIBdbyjQgpoKbRSZ7JQwZsZ+uMrb5Rh1kGQkfRQs2Lz0OFSSJeof22LbXi
swPWZBVXlICzrI5eDAON4XlYgC7aTdr07rofky/sXFrlaahKbWehLc/2xRJf24hqgwIm6KyXaoHi
Dx1S6FsFB4lWnfLRAQWgWkmxb9lxnSE7PIuczmRmDyEJ+EcIpEcWZ+5Ztny4Rgc/6OO1bMqD0rQv
LB1fRh7zqzrMfkpJZB6Q5llyC+VhcENA5V10vMabKLkUDggKVTGVraI6+jNKVcUqVW3SjptRK/wf
luVnq6g33WdV6cXWiHZmVtgXr/dMpJBC5TN+PI9aNzg/PfFeYa32bttuuqr5XX1ShIPDmUsOuDAs
cdSxsYNu2N1YWZ6doiB0WZNm02e4cXcL2n4oQZcVySsOVdVai+wbIywRkSjK/G3qi0M7gsrhDXYq
zQGUi5kMl7FM/a+9pqkrHzvdTwUOyJuR9cglEzAc9FZ/bdDzuchD3Vd4QqRVvb7G5NmEocKUAWe+
xoXVadscuOqm+jVf9prRLQ4zwz0m17G3gj3hzTzyFat9fa0pJYpEnpd+z9TBuEULdHr0I2jhiknG
zbCnRxlSBcrflh70O9mUHVWkrzq8/C7aPKyOG/tgmSRNGiPskQvmOZR1QA7LWL2o7M9uPR+4ZQxk
7Xv4HFp5/z0SkbVRDNe5DUVVXgYTNdkBCtd3dbBPwrfVmzptqp0Z+3jUSG3R5RR+W3yoR6Sy/jBl
kfYsV8XSpVvKmC4ypEYaJIdAyW87ZCC3OVC8kxJWznpM0WKYknIuFf1qgz4FNuSA+a+AeKwyjxpF
V9jxK9rK2JOm3mPujepTg70D7774FbXM4OT0WBjJppNo1GubtNnmY5684itOER46L+5YDNYN4yuG
mf297HQsauRCYXUThw85DK+VihHqp7xRBTxgpbgkLM72o9Dxb8219AYxDvWQ9v+XsjNrblPp9v4n
oop5uEWzZMuWHTt2bqjs7AQaaOb5058f7Tzx3s976lS9NxQ9gGRZonut9R8qnC9S19kZ+tw9ySXR
cWeU09dBB6mqz231Q7OLYzp5JKTznBJRNa5Si/LBnI3quyvzKZwSYb+IViu3Yzl4j4sTwBwYR/1u
WVDhHWM/OfGf6+/Tkk08VHj3liaut5ms4FT3dYs8etLexVKnWLKefR68yKv3aDbWYRsMuMth8NZR
3UmL7UC8pR8G9rsf7arXSyCM6yTVWedlsW3WTiKG7q5t8i+xXvHZRLr3pCeB+zQgbibkSCBDuf9p
8azhkjnZL9VSh65tHFhaAB/V/LQQ3TWy8o/5mlZ6TyPGqtDsJnGAtI0WhV9N5zat561e6+W50O3h
zWmP2coJax2zPAVTV+wGxRwrxXckKIubl8py003OvI/wYwqJHcp3Y2K/17swAydYl28C56q1e0EI
H79YdMo+mnr3Kx6i4XFYNIunUvM3Oa7q3e0l1c02HU5x15bvg7MDlK2/FVaDfDUspK3qbqJOhvbg
GdTt9flWZuNb1uu4h0/+eOcjkL1bksE4SkLxtyjCC4ci/As/Lww7M3LAbr04b6Pny63pIcGLwIL7
NiPa4MclDkp6efEhsiFQRncbwVzqbRgrIoNeNBVavosw2XidWOxfK/TFbu5S40JOF6n19M4ktgpV
01+i9FgkZfxxgWgFyu8s/Uc1qua5VIcO5Kw6MNrLm0iS6ZJOJt+v9ZDVRVjEfflI2cu7uT2mkQn6
6p8TqgZUklfBHvzsi8hh7md/kNs8o4q1MeAeIeQJClHdRU2E3f6rRPnxrFqqP7GbbWHi19bZdr61
EncstlFcjvDeXKTu4TIbuznPx9B2zanAeioa7oyCrMMeFeWj4SwT7lT0LUY0ax+n6poohSilRtTd
1NkI6DSVRDDCn/rHWEJPnrVk/GY5kiR0XSTXeDSix8KwcQ5eBzzBl8wzNEgdbTLcyCr9spDk+ubL
qt+YkZbdN36l3Rph/vVxo1VCV5fPuHTmib9chwJig5fidSCXidoQiDszVKdp1b2uAOHTP/piTTpn
049Ri+Fa9Gomd4sHdLJ1PNPeqstia/D3QQO3UUmgGhi7Ga1MHpR+6p8u3fHiB6et2pvq18meqlmq
a3Fag/I6RCfEb0q2460Rmu0CH8LPq+dGd/KLZSLY7HtGCrDJKV8NzUH9UU32SCbD4u82XtJnFVKz
JlKVcnhUo7LyYjQS62yXWF35LJM0f7Ltp4+p4OX/EvP4FW3C6uOVpdX0V1tgQ7G+sLpDU1a/38zH
DQ0hP96MaqpDmTb/eENNHrdHCBkYea8vqe707zfVe/1d3MX3SxJkj0jR54+pbrN5IJ0F9hsa05/+
vjUoRMuo2n8O+BTTr6Kk+LdOU/15rqfw5f0VT8IjsTZNrBrgIBPE0ASdI+/Jej+VsJUATjRsO8kH
iaMahWkWPWA9C129u5TF2Jyp42JZhRfpzkFbzD7Jupl2SZqQAQbLuo3KROyVFpo6TFTPtjV2GP/o
ywMD/wD8Qvdl4gIpxESjsadm31lN++p25nPtxeJvWxjgfEVBdgU3D8l25xz4qXgELM2+ep0x8gdV
pf7DaMlIO2bXPwQmSQ7KuWIvXFN7LVPrsUlHhOkd/6tDVvJlwPpn78qm2ZvCeqyRSoYEW+GfjR/P
WyGcR1Roo5+N1ey1opu+jy78OZMtxc3I6+gw53I+qYvSCNPt3FyWt5yLlFvx0FV72FvzPy6SlogO
43pRgabWwyh0qOPrRX9eyZtRDdh2s52/IwFl7EwtQ4vP5LdeQ5/BzSKTP8YYec//c8bMDCTJ/vd7
wA/PfyDh+3EP+OfbxY3z+6h+n3JNPqqDCcv7sYYovC2hKe+kkfk+a0afPDAtXXr2+2qeTGSw8RCY
ylIqt/3kb+2yy1+1XIqw0AzjZ5qfZWFbvxzD/9o5ZfTVWXT0XmyQygYgvaOh1cNJXe39uTpYr9b1
3PxzdeBDp5tJe/D4w3e5d71Q8WaLSoDdXqz80Yid5aoGVBq7mnS+s7iaKCid1qfOLvEowXaKAmc+
tQJFzczcJ06bHXWjy959/0WFLM3EBqYsVprI7GXv7j+7/zVbxTFqdjoabji29Xsfd4594nla3HXr
wS5XodLAY0/alivNOyBginl8sL/L8icjba0D1Q/nUK8R6mKUPzydJ/hgD+YLopL/aJm0MviAYMiI
dNeZqpU0/fSj0J4DQhFwI0b1EqA6tBBDfI3jzMTMbS4/mv2YZzuKBdNRjaIjRb18BHmEZvOz2ReH
wQzcr8Iy5jNibNS885S85eQam3F9v4rAr7j76qB3ojt2hoWMn7GKv1eWS4VubX8y/c2qaNHoYffq
xH1K+jB3SHAFKUT3EqV9x35WXe48l2FTyuoC2MB51uWA4cC/L4D9uB2VU72TNEjmtdm2LpF9txN9
uYujZIDJjVyp+l538nm0cuc74Nll22GPi5ZQO1z5ArBiJPIdh68Vvg0hj7QFtEErmPYqZWmis3DD
hSlM54oV83PU102xcyF/HQzKP0RS/XToO6t6q/vxC7C25jZJXbv5XvQ42VX1BuaYIpimOTs1yyQ8
CgdYd9fWzuAJoiVxGWdrqwbdwtFOuueDdlrvmOUaBQAKPRc16t0CbnaujXU6WcJzRY3041CzeSrC
z7ZRur9HGpjjITxPuSP4986f1xVt4pMRmq5mgeAoysruCYXw5mkgAroF8ilC9+dJ9eSwiY6FV6Yb
1VQDSxIjDFAI86j61KEo95DxMabJ4J9Lv583o6zLeLOgcnrCEKUKQZWLmzqMPmItY1E/pH5cxWSJ
2vHBNNl8qSZq1OUe6F+50e3W2VrCQavEFPYUplXQ3atDXRb9/bIWIcFq/a26omrp7v8xz4tScSlr
gNbrXDUlJ5dzSiFHp6Xhn4kUF1Sis8g/q4P/5+y/R9T0xJ3zDSqjCGetE1WfOvuYPYveOsSo+1px
KS5Q4sRFnf1vzf+vviAdkKbwnHT7eT8Y4lBNIRZoch7v1YGUxHhfrhDzCkwlz1l/9zkY/Jmm+mYd
m9EcMIuar66EXYP8tDrVxzq9kwgDqrnq0tGJ/+Drqalbu8lqDIDCtn4XW0u0BaqCcbaA9uW2Qu9D
TwyI+GmmwbmaQH4w/phg15SmfwtaFVF3T2Ajn4SuZTe7fYpREc+Q8tPlKdJdPTRtVM1T1v0KE8CD
mFtr5/de8oZYNbXqJkAZm0TqV0xsW36Yb01spHeluSYrk0q8DSXYQB2Axkk1o366yzU0Jnogobcx
M54d2cnX1gb5NwERLajLuA1AK9V0sMB1w6jX3lDjNE6qzxv98QGuGJOt6qRR5rioluqHcCavFj6g
yvZSiDq5LBNi2arZN76/rXTfObJRtShB6l8CIMmPJR4HpadvjTn3r/1QIqWJ8VGEwET71OBYQnoI
as1WIP5qrgq5/yBFSdfSL7esGb72g+bAIh3jp0WPoAJ0wOL9+KkQefyEvWeCBLj8W42P66S6z/L9
4MOqVjPUQJJeA+NWpd4LGcvq0TfH+LWcnhVnxcRq99rqZU52l4LmrHflccYWZ6eawZqIAAfhfBBc
1lt4rg63AOLPDu/Fcmv3tvGmZdPH7gm9B2CV8/B9aq1644ilvEVTrFFm76aTMC3xkP25CC/rj4tK
sBnqIou0TsHOa10A1IohUTc0g0TeVMvKweB0kNSoh7KmOD70Wt3OQRauF6i+ohH/uGAGW9zhfpjd
97Z86eL0h1zlB5ssGjYuyMj72O6dG6msv6vanL8hfY2NqIb6xtDa+q1PrJ9qvtkZzSa2KG8tOG3e
ah/zczWQ6Jh4VlM73RuiqlYTtQR+TGTfJ4Uf7A1lL7YeiilGpLinzrg6i332q2brlOOASEbRbfEi
w3D733MECF20oUZY3a70UfLlfhKHytNvqtjkG3/NS/eqT7Z860d3zRuxU64NFM39YdRPUmjyGnsJ
QZ6RRi+yhzrpL377s9PZINv2r39f7TV28nF14tr/vHro4iYk6pi3KgmDzVB5FbhXXGHVmRsNs8jt
0A8Qy1U6pu4SdweQ50eHDuFmriPvAfkcaNoSujcbJkrqVsI6bbbVl2ByrjPmeqC6SMcuzV2eBMZ7
s164dAuFQM/7fWHSz8NjkBK2Tn5QXkp8pDeNYrMnc8I7QWpnJAV9+tj7KTbF2tevfR/7Qz7hj6Ya
xG84OMV2Ou7cYgcc2Xt03QZYRYr352er97fAyv3HbJLtDU239kbPbPVf21FUD0Bx0wdiCxlacTO/
kZpD0cQdCfTWZh9hOkjm/VlNi0qqhqVtI0SMm8gmRhBTQdQcyWebWPN4p8og1r+bahR/pPFuyop4
Z1o9K4C0X2e9yl6o97KzBC1+zIo0+VIV1g9lIS6n5dWqzd8TTM2FvCesnebE7a2mlvU4d89ugyL7
Z8+QPH/IeahxWmqoNfroYI2zFvrCY7pLYkgMSXHM10/C0YfffZWoiqNqRn/mqT5T6GSv6itC3P6T
6PPzWFH8Vi1McrRjMwmWwA659Y0z+u9LJOWdGjW9tkImyySd6w4znBl2zoM+GyfVVBtp1Uw8Rj+b
arRw9x+YF8syH53EBMfPy1y8BmTziuVXXeosCRrtIuPuSKa2W+VZah7VaXKsWGSOwo2mL4FRfuuT
BEnF3H8vumD5oiboYyJQkIEFQpj3MSE3ovfaH39PUHdIRjMLVxfCu/931qTVyZGo8/dtPF7HQp31
x5/bfE5Qb6SVzTfTktUzkZW7b1rNacjVLtEFbwYiM9MBr+Gy/bqozmwy91Xh1Kf/6leDqu/jMtWO
fPOwFCikHnppGDdDAi6HaK2F1tR671UAtUuaOMsGA0ZgbC3fRlLy/zdAyNQD/7+oOrYXBIYHQ8dy
IInorun/Gw0KbqtwXaNyTqx1yzHBnGHZBIYszi3Rx/xxmvNvoGay9pI4HU4VrBrD7OO9jbnDzpjq
4EubRGttZAEhoLs2yT36kq4o79qpKkIqUsEXiTsiGUPn3HtYYmxkCLbL/6JmikVcPANjU3Od2HZ+
gdIGtE01iLieQ2XKt4+qSe1E25GU0nZqspiwdvFj/91D03cDrcH94rgzoUtHll01LYeyF5ynfT00
lBjXGQZvtiuTHBtsWqLIXvGIKq+qhT16shGmnZ77foaTSKr8bMfBdJpIbG0T5HSP/QhKKUjLestH
hJZGhyaRbFi3yyUNPkbNOHBh/fXVSU1eKmtj+JiuleiVnfpu6V4GRNe3rqgkBWeagY41Nu8rh8Qr
uxfwGfE+GXuEqddRM++jfSnHmriHpmZp0WGKs2mbGrqAkYdmJlm/9N5bD+yV0/vF1YPzHPRb1UIm
7Xe/mvbZR3AIzC8jnPC98mdf6uW9OriirD7OPvsMw3ychOcdP7tIOOFhth5UH1KRcHp4BpHA+NeA
GtXmSKBsIZozaQzn9NEXIT4axMBbFyd7FnC874s8jgB9wyTeWynQeNX5j5HP9ghRPvDcGDYb130e
Pu5gyVX82e4fjcn8PbqUPnJGMa4j5iL1pxkdpdoun1Qj42F3mBN73qimvk7I3fqHgfnHRXWpulvp
ZDdntUFRXQVKFVtIkhTd176uS5LHcqi2FV8wsp0PLnSJuzgZxyfSUYDiJXwS1VSHzDZBFzWeOKEe
Oj65LgGdlDgqrxeoA7JayC6xlqP/RB/kn/FJiOqnMy04iK9dJrbQ1xrXRNVS95kQfth5XlruVB/i
MqSIKyfYy3K59xA4upei6p+SxmnuEI94Ua3K14F5YY8NPxZhLtWnDohFnQZkAK6q1UHOvQRZ85ea
r7qwMwG333ivVjZSNNL99ttg/62NvfU2afGC5x+AWwm7mm+7Cc+59vWX3Jus7WSYybb35TenKbUz
XrLFwSuzaVPIvkKALuk3xmI8ipGdgmYtZMu6Rn8fDHFv+DJ4Fnhe4e6zfAcD3h4aGHC8yLjsUDIZ
jtPUJgg3FNg/Tt2ZHALON1N61IvYvY+dKD1MbKrxWBq8axNYL2WDFoPfEWIEvInAaPNTi3fVLhhh
DI6NPNSu3d5pxT2uJXINt4IB0wODdzS6RyNP95lVZce0dlJg5DlqHPEcVvMCDaVI3Jse4Xpt6dp0
LhJBRdI3Xmtv6r4j0czzpbL1a6XVDqCamH2QX8UH22uMXTfl9gOo3E01m/GTOiCSoJ8WQA7c/D99
IC2zXVM5DRDM//SNAc7yiZZHJ5zck49r49YixZDnj2qaDpTtjur2w+dFeq2NPHuiHh3k/1yUQb7c
GIaXHlTfjOrYXZQEl8EGoxFa7VyfKYlifqPa5Yq8UG11cDWgsvGM6zaKcnn4cTQxizsbSECcM20w
9J1qm4NdndUZlHOmLut4q65Svb8v1aspjCT1H7USqUUqTiO05deD6vtsfvb917xUrWVq+OP0c/zz
FvxYvd8L3seplAPCdBBqcE89T233+yBiLDiy9ZB6TpKHqq2GVac6++z7HMhEg3jR5/B/3+Lz6t8z
0Ts/1DD7NlEtwjF2/JuGfOizyIcTKhF/Ax9cHvQBfxh7iM1tC8gHeLqMnpdcVqFGFuenY/+s4gnQ
w4jNLE/x5MZz0D5WQVvBBEvs2zBK3DBFl/1d+MfUMtKftZwGtK4i+ax1VXsojdw+WVpuQtBEq88H
6Ps9nb3tomOf5gRA1GMEDbYO2pAXa6nyF9yFTg7uEu9JPoi9Hzeg/kYs1LiAenGcxi9Gzy+zb9O/
OuqAL+Ygd54tLcqdefeeLdlu6m3tZWyX+ig0J+wmb7y4+LBcEOHPL429M2U3n4K8WEuuZDxIVBZb
y22Co2MWJ7Gk1qmPEXoAQ1ZfKtd6W0EP6sGernlHn0BwG72wes4H6XYop2mGeE8bCnZ8oE+pqI4J
ymNX0qaYoNg5jkzLfCiqMT34ctnOWtfuarkWxqsOcSPAZQcrjnUKYCCm+d5kp1lDkMeDFouogZ/j
hZ4+aY3RH+2ZHU6UkugHg+3+hdj+MS0pxidTMt71GVBM1pWN1LAEM2bv5xKnNzvQbGoI6cYes5cc
wYrvhFi7NPbbkLR0fi2reLxGyEpu0M7Tvpe+dolEX7y6aAsfC3T8DotHCD8AZAsa6uq+6H9UYBLC
yW+GG1RN/5TP6bRPI0N7BXFwBf9f30HKLrYyKuwNjiXNBQB8/qbPO56CxmaRfGHQjQu2TgLBtzbL
Q1tPxSX3KWZ7dflArIgVcxfnm9a07K1BKelhMOxgO6FBGrjVdmxd69ALO7i6pv4G7g8Nig5JxRqz
klNKuWyTxObfnjtlZwTGoKDZzz6PMS8ri/OQgqfWKn3F1MXVqbQsHy1QUZNiqvSjq8mzPdbGpnWr
MBB5tw3Mot6WSCZfPVfkZ5cNHbSPUOvqMNBdcGOTH33ta0Q/Oxl4z+lJsK9EJow8fxOwOXEk6V4B
9FP3rcOczi9WXxfPxckZxW3oXAy2kbXBWwB8TkLeae9mDVv5RfN3jWQXNpsPGBRr58hqqe7ICWjf
SvyTiCelQUr6U2/u+nS6mW4Kk/qm4YoVznIWPO6z/g4CSxylp+hnn87GvsVN9KwOddDk2xn7vLn0
0xBxnO5cV2i81zJAvqvIjo5m7xs7N92dm9X9phrcd50JnokV0Jg8sxPq9rU5lWd1MANRfZyppla5
5TlYD6oZ43DLY/zP7P8azsnQUfMfQ4uY8tysPoGEdnPx0W6L8q/E+curHb4HibfBn848lzI3z4ud
OITo7G9zaIZdFYUAlr/hJoXVO08RQMFYCEMmCpaNOgX1/OKaSbVPqsk6j6lrnb0ZmiakkQn82ynK
RBCWyUCGZMQALJXaQTiU2MPA5w5lU23StGfVb8AQ1z5C1DhwzB6yOQGy0Bue8QCNeLxbKWXqSd7c
Uef7rYe6OWenpnELYzPl8tWTHpZm6zuAleYGenWau5e6KqZzEI/TWVsPgb7N6wTdxXIoztF6UGuN
OkMFJ4HEQwozdGPN2I4j6md6OvZnkkCYwK1ngzP8qJryCw4cbljrGZ9AvS6xZOWcw8yKgHFcw9d8
jPaLyK5Il2vnZjV/VIdIICui5TZp/wx1v3Y+OYI/TP3/DLt+dUDz7jrSLOdxXoozG6Bey4dzaxb2
yXYAeLiGJEbzqOYNVl/sbL1HDQVZ0XMZyG9W2Tq7Qk9nihllh4tKXbzGRtCc+ZXCs+ODtSft4qYY
efYzdKHAO6g/LEGZbFNUEvyHMJezqLvl7HQoRpE+RzvMr87kK+oze3n/4KWCDUmhn7PVR042Vf/x
Mf2+ER+TOsuLevg4y9B7PnUWcV+EjAdwfFNu4tIHQ6o3y751nZtVSjTz4gARfS1pz+rg63V77jOo
WVh2gK2EpBFWZRlCTG/PUkTfcHu6NTV4wCquu01qGltQaBe/6UM98i+GM51jIZ/SGhSaBQ7kNMTN
uS5Iyxue8964WnSfTsOy6dLiVqZywtXE+AvVeMTO2/EiKdeiBh8ji+kWPmwPxGVdIAmZ3j3VWRtv
XZcdUVPl7V4gK72Bp0vltbYR0wI3CXjxdTYjuUfiJd0iDtDsYgdPCk2MMZEfLGGt4gdn5/si8r9n
Gglwx+2e57KatlMV+1wSRJvGNJPQXbp8nxDZQ+AanxOP6uo0D6DQ1wTYWlzNHBfDdA9xKXB1+KB6
K28/9cJ51YfoHHNnYJ2wRy4HtBVh1ZYfFVxAv3GOYJH1fRt0bA4cv9klQcIiIW+APvHI1EfY0fHk
HCEgPQTxVmuqGHYLvwkjKqYDekMWLz2ZqMbx96TJQr5zMsKYJz7GwSZ/Zc9ehiyTjB7zLEaeNQ+0
Qyzyxyl1uqPvdndupLmXLKlOKWvWWUTi0Mu046McPGQOsFDNsRILseOSu2Yplx00EbzOtPiaCVlt
sqbRdzxb3R221MC8vPwVX0h956aQi1KtxtVoQtFAJPluDEwM65Fc3GV+/Cpt2HMjhZ/Y66Yri90D
v6HmUiRYT3vD3bqshpDu33WU8LaCks6m8C2wI+y6t77uUa00jG+DD1W+65rkDHB74zTujC1yi0bN
ILKd13f9Nojra5OIU5FYIAQC+wGDWMhCZWDDssnNjd8CJe/z9sDvE33itryZZQVDoWl3/LOWo+tL
55C7w24azRYWjN2EFJH4Ukv34iSC/6uWpk+LxVfOtE4LycM9wcR13f3ftQLttHyeypNhDYQGg06t
kt14tsxA93sWeiobm7FC2tBBLeuS6+JXOvcSrP6qnDSgUE1eFlNBG2c1HfkgoLp4nmYsfsH4EGez
FzraglIE6Pe7vH9sF6y99Iq/v5uzv52qLnaGr1n3moPrLxmYX4Gdop2VNy8EU5elNdHudiAtj77+
kKaIJVTBcjC14N7Ok3KTGV1wdgwg75WBjkyW+vsMVfNrF9xPsRGjI52IZ6+YIsKf3Dn62uBtySE5
UH66x9T20fQjPjPdIDgbArXzZE1kB1F0D6UaIw5SZNe6brSHxcEvC2ivWdbzWcv75QC5+ltZGmbo
sy1+HMeXMs/xchhxm2bDZ+zYR42bpnHu3Dxxjgjao/JqND+mme0KYhzRhdXomuZOfZynB2TznNCB
qn1oHC+9uLlOeTy594Kh3RZUhpuh8h+SCdcJq+nSQzeCSLLIwYdplHn39aLz1F96F4a1bWDzxY5q
HKS/jQNpbrreqkIDANx+qoIQjTTvCcaRAUq+3A6B9NaF24HE79WbesB/Ka4xsiS1hcQtmD2IV8iN
9s76ptJrMhSPFFzQGYyjFkkSFF+zgO+JdClNapmIKfV57q5fzmil8edDLF5qP9loC/x8hCKL0PRJ
yxn2sF2q4HXOTJZoBOAO8VLtscf8ZkL32kYL5VphgAotK5E/lBNYQ/DQm1ifOl6vAOZfONVmTIAj
IP2ZbUZSN5t59KbzKI1HM+6bvWR5fpBBAavCgTHEIpA8xnH5gqnlHXJ315708hXl2BlzMQp91biP
/CG42c5wyGfWn1rW1s7VdaREayEfZm22wmDq17+HrWhRu/O+0ctngP/tzrfqfltq/feskN3e9Ssc
nySICyvG2y9LkIiz7AlUIJET/wiC/WjRR7BKJZp3lRihicM1zPyXpbS1L0GqPYKTvpioyt+T+hj2
pp4SALnteDWSbu9nlXFJ1lbfifHqSmu86lrsnF1cWOA7M0MkoJ15QmxyGJ+L1CAoBeZVJIt5lbDX
ti1yQxvV5KF9nua0xXSkncCtL/VbbIOv7qq6fauqcQx7q+/fJpj8YeBawxs53QHgZDy9xazZITxG
2JBEJKFACObNKOYeuAPFzWDJegCtg/XW9i5kbb7QbzamdEiGNN4bcKk2REDQf2P7QfQDs3k7dQYC
6Da5mQq0/xvxDt+opjO+pu0C6NWyk6+rjUBoRXJ4rZIEzX/0BF4aoQHsxPy06esXF2bxptM750vS
FxZSG3H1RUieyrNL3cwLouI4tS0KQGihPEGBIwK07RgExj3MYIFiHQhtxwBWtjSe+RC4Y72PTdig
sBEx5BHNfB+kwj6keTfflV4zHm3soS9k2etT57XGuQeWj7In1sI+4AH4VX501OYcfzw3zY/zWFvn
DjDlTkp3U6eOd4JH6G3xWeAtwT5Gp6TNd53QCWNFf8tn/VDGrXwEod0cOyThVv6Hg/ZS8aXJMHVM
l+prCd15C0hI35Q2vmOFfXGFfYezmEEUZPwYWusV1O6vwtVIvLD51836lLF/AAQst1MNm2IiEO8T
fuBLMv4+DJl2LngvoTX7wZbK6Z0TJNOh8eZXFAvHrRO563NvsvdiROilymV9IToJ0wJ6heEZ07FA
YGwzoQMY+pY5bWZsfzfeGkqkjjWe7FE+2cG77+nmS6HNP5OByNzm+5pox16L04cmLwgmAu8tgp4Y
Vo7Tv/gxzC9Y8YCHmnqfxqR0tcYEdq5ZBONtdx3E6O/joDBDz52xTSV/O5h3UOvRIFrFGFI/ezPA
j2/rQJ6cgNy6NfBAFTJJ9hLpUCQ5xdNMuT008uS18lqIB6E1LuBt+nMlNOOYaOLGwrUd7XTaGDMq
Qabe/EJ62XCbEmxI94uE7Mhq3oFy04UIndh2znIxht1S9AUe7M0lMb3sUEbGG72PsMZbpLO6Z0fT
7nIv3zsV+EmNTeBH1WZco8a8fCEBQEiJJCQJQZ8UaLFvhlwcTPvdLKW15/n4pR6KYmPKdLzv+cJT
drTiLULlB69vsou0AKqO1QhL0h1fprx2D3EUdVjXDN/0tiSlYMvd4iY8+6ZouBekBtyoRXEP1uuO
Kv27dDr4QFb/EkezAOER5gs8v75BpUETrExaVe3KzvB2ucfCX/doMCT4wkDY2UHoSL60/r7OMY8s
9SHA3gZhp8C+LlVPXReFlzQJlseSnbSbDj80Ewkyw89QpoyQ0nG9Z2n+NXkkzaiFs+Oc+vebl+T+
3wGctBQTA5CsECeK+By1RgbRacLTe1yCG5qO7rkz55/NXFiHbFw/EOE3D7OH2t+mFSQ90fV9iANh
7sdiac8tXoWA5pC7HddcgazbkVQRKQrZbLrMnZoH3dT5gouAuKOaCTmKCldwANX9iY3wcJjVsBpp
ID3h29qmzFcdHzf4x5i6iyn1sy3kfHC9X1kdNaeh16ibNP5Gh4ZytnC2x50HappR6e4Rg5xNBTt9
UyHtaiSpe7DmXUYR6wnNm2uOhuhGdD0wrgJt2ony4wvUVTxyBjhLRbYbO6jhWlbwsAQtRP7moBWu
9yNOqf1jUcpCUC5bdynJ4Uc4bQhknnWSUGHWWsT51Xipkm7bD/0j5bUqxNQSDqoBwNS1+lu/SAt4
SGVDJOt2SXxKYnRyrBzX2Dmza2QoVn9ImcndDCYIGbXkqcxZr9A00/AGngO3Q4LIsdDja6JtFCVf
eon6rOmdu2EwXvr8iw4qB+WFuLn25fjTpuZ7GJY6PdZ6QvnMYH1bgDbhb7aDqmltygmYg6bN1yhA
4qdq2hcRNVTmol/RWBRf9Gj4TnzXI0De7uc4WhWt+S1WVXZ1sXI5YZIbbwLX3SHp804cjva17Jdd
70UEu63/DbfQ/LhoeNtY6UDpyIqWUNZeHGK9w/eqec1sNyZ+an82I/ZTXrp8capsnxVvdZnY36O6
u3ebGjsLdG/l/DWWsgzRHMfaci6fcMzq957wnqwp/1oWuMCL9j2bjJf/4ey8ttxGsjX9RFgL3tzS
ezKNlCndYEkqCd57PP18EcwWVdV9zvTMRaEQOyKQJEUCEXv/xu/an3nKOrULvqnR9MuN6pwVhddR
OQgC6nKRenQ1lI+saN9U3Va1u/lbFaHL5mPwq6c9DqjVomhJpSi5Vm20ymjXsZXDw4/+anFZo3BV
tOehR50yU9MYsGCFlqc3rLWoaVaKfqCOkCU4NWeW/6sR2CzLgUiA7LN66zsyb3xzIwcz5BQMKqq/
cJBZffRANrzZcdhb+1/VdjBWpTW5iy6bv6Z8MNjNsx/pbkVleJsxK8ObP5oWiLlL4dmriI3zu9OM
e8se/IUJcW6L/vEnxc2iq6CRbmNf4RHVejvS0d6WB+83BVGbQjWCfe77xXNQJz/QexwXrobXvW4o
x+8ONwiWD05xCCj1LZDmx07Z69OlO3KD37HqTvZJYl4Gl5VXQUptWWBZSUohBxyrGvwkMImojDJf
ReigcftnQxWBv9nMpFxWqm4i4VaY40WeGS3pVgdGmjoU8Er8uofCU0dP+Jfvg6Z0drZtK8siLpWL
UfBWHfxmLGxp+AqnxqWKJutMWSpfsEBSPnsTgDkrTWaxXlI+G7MKXT2w051uNeFNiYsYomloI1Ps
pdoVWHRDXsUjrR3Ec722p5a/hFV5+wKSAC3vtDu1gU+NJ5lbpC0KkEgfNlhZArS9D89qz13YnNP0
5MY2FB6orMvCmf0znP1Va4do3lZD/FOFKMZqPST3pyE9itNZZEIorHA/CCcKUuQvFDwnYmshwTp1
kNXHKYHNJBnNhedWxw5nq4VE9qgxierHYNkrmywol1aM/VtKIlcUhnush4I6W0VqOGyy0feutlZ8
HAYfvQNQK4+wbmiYPs4gx9p5lo7uH0NrBeP7eIK2gmI6utydTqmQTCE3SPjo8B2m9wY5fkpr7nWq
4SXWE7IQIixH2S5LCPzR7qNctlnXubHcZ93qzzKMkNTF8aj8JXDksIKsn6TWTDeg75omyZHVJ/tO
p1bx0gIlKzulco0MiRGki3AQkk1xDSPR91D2Qx7VlnOTBz37WWFKdkVxnGeIyr8JiIHo8BiQOWgs
zmy71iy5AKmYqTtuw1ELEHIQUyis4jOGyISckpdzubLjhEKSHb+zqppeynaqDyppl7u0q+afa1TN
vzrh1GwqdIb3mhVMeMT2Z75787dwUgfSQqp5zrWmvTrt4CxkBySSd7dszt0IoGPycJVIm4T6JADn
reLFb33vhds5VikSjSAm/TzMPxtR/S7N/+IIFN9s9l8KnaUWDOLulPpv3Pjg46AqsLTtDkZmrPcJ
5YB2k6amc5G9QdHVZyttzonudwlkIj/Zap6Ks5XQZzCR/L+A4nntVXulAM98rgRyqkDCWrYkr0C0
pjrRnyUD4ffID4yVvTLdZFrFrXFFXRo1LuFqcbexmK0Wd7gMia5J1/LdR1D0/8P6Ih7taC/8BKUD
OWhd+3h3KMfPrNmSQn+RHfAPC3KMsKWOd8PyYo6gg98NuqvBdU53nWzNyZdhUxvHD9ngfzXRq8Zj
x3Y2Tb1zHNe7+TgUbAx91paeaMoDNLXkMBXZz0coiJDphTe+RInDVFBqYSzOvmunLjPAmv+aOTZq
uHDzztpTSfdvKpn/2+ySqcNfutzIcbIDZT+XvTBpmG+xAQmkDLPxKcki/TzMfbvKyKCu9LCOr5qm
xVd5NkYGUvjuVC3+0THZc35KrHQj48Oc9OZ9SMMevMqBE8mLtHXfmQu/nxHdVIOI9BqXfxwUW21X
JfyRRdeNP6UCfT7O1rp0+wb5RSFXP+njooKBc5a9VegvbUfpX4u5UZ/cLr5EYlRCvv8Q9DXAGBC7
7OK8aV3Az99UA/L20tyszUmdRpbCmk94nWEUgWO9aUVn2eTzOemd2j3J1sTj0R4+a2mvPVXARmSw
aeviHDdoCUh/NTZEw95owmDVjbH6OZzyniQfFTbTtX/oHvYkWdNX/IOCX0FoKntNwikDP4MauF5i
ljWExntRgNeVY1V3JpvURe5GjrWM7GNqL0xR5FS2lh9T+966T43HInt1WsumhOw4m/tYsiYQ4WuK
kKJoXDmd9oo1QXL13PFaiJZXRtrrnK1RnI/ujSxXP3GLSi+yi0OzRECv3svJegekahpadS17ozxM
DnAalUXYwcQLSBFeHaO5DNWQvmeZFgL/bV1+EEF7As5Yr6d57N9Kvmkukh5//X2o7eofQ3vVrf4x
dJi6CxqsVbKLwhL4XBdUN3B0NnCh4i9VeLZY8xSs2QNP+6GDCNb9Qkwu+FL2yF/lrGlWcpCc7GMi
fYPjat8sM/1jMjzTaS+H1exDLbxSHrPlNXUY4As526rJ2PVVoiz9EZBag6rpTot87+aGSrccfOrL
1axvbTLdP0fduHhzEX2pUXcQ3JrmqmK2t8A7njqKcC1R+4HkyDzoS9mcMiV6trABlS3uI9ZLnwwj
BlgzPO5AoYQbO+n8OUmvUM4apBKNamcGagprVUfhWQahmcDqwjJjYeCWcR841SbWbUPLMxyS4yLo
8uhUD172qgypum7jVlnLZt5o8JUDUDB6PGaviNG4Ly70B9GQA8ySLB31vtOUN83BUnHigXUzv7cB
C++mNvWDfEDbUJybtn3jSVIBxGv1m8ruPtdm5QJg3/gU9/FnnlYKzF1aog/TWuUS4Wu5rzAMXwWJ
teA//2c1z1/0UfNZ2hs+2f3e5AmWqoepmcMt3nTmszVh1pEqXfPD4Caj5c2tbKRlazzeTGcVcNdN
Frm+CgdKkxSaSddm9xMFVUDMeSiF/NsYFeuyTdl6ODo5g7rrG1LvjWC5YQ6p7tSqzFaTl5fH+58y
baGLiJ+NQZJIehTNZvAd1lxwlqEcVdw16RIwfuKHrNtSYtqeYWEzQRCYnlHrwYw0FKLh7ddIE7T4
rMlPXtIGN9RkcU4qwub72LkIqYTp58Lq3C0Fdmtrt175Oc/yMznN5nvjAAPITcW9NmldnVo2yKvK
9Lpj3kMFkEQZLLT6XaOlz32XkSF3yl+Dle8Kva5+qeTL/n4ixsjIyMngQBdXAmTwHBxqVxkC4nsk
Dyd0R6ZVVSKB16rUFBIgYgv5NZj62F7FQ9jtZfPvw6CffQwbm3c98t6G1hrCtTomGFQpM6pg40Cu
RGEHLFQTJIpfnjlt4KxMTUVyBkmHFdWDeo9wvIe5aa4//eOMl/cRM/KhPLpemN4CJdjM7Luem0zX
P4lWY6jFM9QSHXq5jrdqB8AmZJ2jYNZsOq8seizkyUHYFIJ9EdbTKQvB3Rh8X8+t6ys7aaaj6fhc
RwhAbnjUgVHpINueSQltpOlOpKKomyiqkZxzNcQqB4HHadHCL9s2E/cdlB9gPuVlGwGyANMHXKNV
d8owstUJXUrsqDJnJ4Sj4gVlabucJjQk3Qn4G2fywL5m3NglaiPm79ijd2zgNKpsybYyVuKKfL+A
Mfb22YhOWFjrKJMMqEJEQfSczeV0bO2dWbVki+uBYjV4537BzxNXbF33cSTIrQPwGlgehOShb5DR
BF4SX2pzng6PsfJMnedxNYmnvWwCZfJ2nVNgNVC4/lNuNBttYAPYiVZExfuC5SKFQFryAGGl3Bs2
ibBHDGxVjqwhBzlLdrikbBZqnlVokjAX6Yf06vT52h0Kcly9ceXlqs8zMlv7Fj1fsleFmi2brmPP
VQ8KCqeV9pyayPwgyLNrZW8IQ3yd6Qp+hmxjs6W4XqKH/TUBvp0qDlJYnXMCU3tVxtmBt5A7T6mm
wAtOIkAIoik7RixqmejHayvt2niphL6Hax9s+wCbcIqYpo9ciTme5GhPXMt+Stng3i8Z5ZGxhDWR
bKCIKkXrXAaz51djJf9zi7UP4AVyKfLZESlTdCoK3Pu2ieKEq6ZANKNhTbhyRpQaVg4iNdQVsRbL
dL+6H8asXfKU7Y+P+EAFoF+VpbCl9IyCj4bBbTFR0HjM883a2ZaZ/vURkmf3y8Rr29yEdR3cWv3n
Y38mI5iZ37dnXRMEtyz7lUrV0DnHzsKyA0yeQW8o7VrX0PqxwkFZSWcM1BP35Bz9HaZ+M3l7HYfT
pK02jTkh5C2aSeRjwRNp1aXU9OBtcjdYYRhvBqyZE4Le9XZqEfWQ0l08sF/vN4K7rXRgjS368O6n
rNDt093XzrKmfZ+OaB0Lq3MQB/z2yVatNDOIXmZS16s4GLJtJLi9UW1GN5w81pEk89pCqwVW0kev
UcXxzecbKsemKao3vWd0fzAcgVv1Gy2ApCEZjo2gOcozeZD39jr7kgWTs1bIdR9GzdDPbeoq8KwQ
0syy8KvkLbVgdVin9T+SoSczEPn2c0zebItE3LFtYn8VcHd/MRGK3I8BULVEUKBHQVxrjWUOTPBF
Rsjj50ub3e8eBdxDVATGZxJ6QzCN32NjRByV93ducsR8aor1lOUEXYR1oRNMfwzo21k5mwHVIrWe
2ucG3YllbpnkTYOgT/bZpYOOfJ1dk80jKIQfCQlluB/hV1QVyzU5p/4ImSJcKSNGvT5iQaxOtPol
ZFG/82ab0u6k2Z+mznou5zE5uS178FgfmqvudL1QFlO3pnB/l4f/1CFjmYXKIhVye+PmHvqahtou
QnUS22SaMibP5EGZZvWUBqYK0Dznbk8x63Ms8OiO/S972kTVlkoZRTfpaTv2XXuIHNBccoSMOZg9
LC0BK1cc/0tgGtNXv08vdRMOr0qQRUdYa+MKwuH8FT3ie9wVAJGkUT7iLuNbMd4W8UzEY9RT95nT
ImXhBfECEJhzKRHX/Wymb5BmjLdwiCwUAhBkdVIFfqje4zWNOt/WEk119J7UMsjnz+Q87BX23NDR
pPmjXgUvWCV6KdpBNZnztoOhuAdN4wGMUcY2oKrr2idIcTNZvRLBWkv/VuAh/lw3mfNHvM3UezxS
mT/04NLt3MbQxPOWeEOpX1wF63axutaHFqxjMHzNjApxGL0Ybman9rvJrpUdhvaYjjkWf91AJSax
4+YKwss+ZK51QeV4wCFvRLbUQPhAxii8sYA2mhKlCzXBgsEslb8Mvlntq2O01rM+sEjruvbOLgWY
oR4nVYmXcnuaZn69qefO5LNiH0rpD+W5PM1Osulk7kazau+MVfyLxm/x1JRevJK+5Eg6sHKiJJsn
lJQQUKTQVAzBJ7Vwntykir6r+ijcCkbrqqVF9MEUg+E17QK9NdZsgjDlcfAQW6qpWS7QhFH2murG
z/JQeydLNYBP1UXy3Hl+ebS1/rvskiHLaUWpA8qJtM4OdYRzcDoNucOM2U3GpBs3pJrvmla5cE+Q
XPEShHijcSKbgcrKcHYpRZQqzrb32FzAFQij6FCo8J6DRLOeHmdzVrqrcCytp4Al7ApbgfkQT9kl
0qwM0RQPwW3diVeQs/NbrCcfBw9KQKkE9kXGhSTtUvdqH8EuVqRRnGhPU49oQZga1cY3PePNE8B4
ccd5jEiD8WOEUdTmW1IU9xE6RZZF0ajHPstBW0vGuP3HkZ30sNG8LAHK3KknTH8aRyVr5ePcPhtT
sA+6/ks9W8YFZU3zEuclHTg9/0Q6pttVUYvNg9v/RB+mPzfYM7a2oRTrVFH6pcsuCrUCHRlLYdLY
ahiSaBnah3ENY8wxjBv+3OZNF4fJxzwxLnkstxFOOOgVAZzp9BpGBuPkIWorf5O7JmIwYoaM+cpo
wlzPD6npA4NEjoLtpU+qd+sKTUKyT7xaxVEW2aT6JxmTEoVStrBsxnZNanpaypiOz4qZ2Wb1Penb
b26Eq54S8XmkWBwEaIch8JX5K9lUqFiTjDK5t1shArWzUhwaHbPzGmG4JQQHnCwb7HKukY8fujT4
pGBBUaDq3d29ux6ReEeKL4OfDZda99ZyjaDEffP0iD2ytoUY1/QCVirTtrhcfLQfaws5ry9r3HxU
zb3Je5fmKRdrmp2zKe5khTeYcClLfk/ybjZZ4VX2yrFhWJq71m/RnQWmAD6FAmzp1afQhAssD5lo
JiDwlghhDqtHx2hnzX2I1o/zuu9QBxj0oUMaa1p3vlc/hYlCCeF+ywyriNpxw1rawNTpADw9f50L
w97AoXRWhtiPU1aozlPdfOnERr4Rh6yaF1bTlCj4MT7U8BoAlbSN9U6BvQPuP0SY4DbP6ceZjMUi
NopYPFjFZgSC+KNqwAQ33hgerMoLX7ARrU4A0L9k1Ri+OFZ7GSwVh+th4J6JI/F0Vik09IMS8FXz
QYDCKt5UYmuvOa6N1EqIT8Dfm1IUFoq/s55G6ppeC9+iV5IF1Yn+qRNKw+ymEFtCZGclmzFc8Rck
A6h0pAisCar8h7O6CerCa9O5w9GXH5UF5m1FoQrrX/Eglo9k/Gjopu7/k6WnsyDP9i3SZvdaKWHy
CYDTXRzBsktMBifs0Tzhr91R+Ftbika1U2gl4H9xn9Rq3f/TpCnItWNfizdYIfgi15YBUKK9bErh
V/xNPpqyN5z+1kwwwrkPTnQFZFQQf85qs1qVLpqJaPFP73bRLNKonj+riuXATwJ3ooxRtjG1Odhn
CrtLrzTq52IkQaN5KK+aOCJ/L9hi8ojBf7OEE6qYyOZZxbM3sTLwRIcHeVXBE0e+xBm95ws+DO/y
FRb9rF6cGRI5FIVP6IH/s29iZFiP+CFGDsVMq6H6UkJKNMscqr5czA9hAMh97tW91OCSY3oct/9j
zBWFHDkk7O122w/gHMPVHGmoMWfVlRyHe7VEFUqeJRFJ7DwGm/ePDhzWzx3iJMdHvABpdjSneJeh
mSFzqTKDahnNAcVdygoibRsnIMtQ+R52MlEb6263A8djLOWESem0azYZhzlPygOK3sNSSxPk0e0g
3FtKa73kvq7t2begL0fB+aUobOsFpdNSzSqkgYjw3P4eA9wL0CX4HtkYd2EgEw4IhKpR7p0pcKfn
NB6qlZNTR2nl97/V+YzFWtYuq+hMZRPZLlpyKSvjbaLe4zI0yp/r32NymJz1+xpy7ACy6n4hZHTW
4HBuoGtB7kb5j4Ft+GK02prC5xAc+W7O68zEOEOM6F3jes+J1Vq7hpU2nuUhKurxHIiDbJL73sYW
8PMRDOjCBESOCOKhbDIQKcNUP/XifuiDkguH6WYKwT0ZJuJmznRrRfe/IkblbhFnIE0MzYkVEoZG
y3v+RS1LY+dAy1zI9IzMwsjDaPlQdeLu4E/emzZM4bE0SejlkXe3o5BVQN1JVz7F8Yt8fMhDBE0q
tZqPkHz0/J54366KZqM3h1avAaZlyngb62q66U0BPRBMxUbG7EGbbtAOoN8kLds5Me5etnVA1hhI
wF30+vs44R0RhSzYK1XDZyQqDuyrorXMQYm41uUf8cRJozUM6/nr38fLeMYq/wZGLl4koXpq09B8
GYNeOysTuHmZ9bYVE4U+z0lPCMDpn1QWlvekeU0NG7GbcSOz4HNF3kvB4q7NgVO2FYpnq745ANYK
L/eW1Yq8oI2muCLWQm6VPt9v1Y3afkL1WH1CMhOf1ccZmXCEzav1iCslGclpWM6jpr5Haf5Fi/X4
l91/UbtUQDyAyeVpbHwbdBAc6WjZr01XKKsCW5WLooDVG2cvFkgDg3pqUIFN7wGSuDBdf/FmEvZr
hZ2cm3kGqtZr1ufQi/0NNhaQ4mUTF5WV17nNXvaag4PWcubq56osrM8C+15mtffcu6H+2mOcKCeB
VM2uWWB9lXPgP80Htey7pQVv4+KFaDU6mX9hK1ut+gG33Eb3AczLoNqi4B4n9VW25AEtP9JoYoZr
jMcq7pXDI26OmU5BGpxEDVbeAja+iYTTfBVZ3lWeBbjPRBObvkfcag1nhzdovJAx4KHeVRMHeZHK
rallBNGN9PRUsQwU2BMlTXcPqeFMPSaTqx5HV6u26Pm/17WLUNc0mPUpVlIoFb3S1acu8O7dyUBR
ciVjZgxhdxOA5lhNU18iH7IadNU8dIpPIjLu1eR4P03F6dB7yVGeyYM1AGle3tvBOPMLFoPuUdwJ
NKc2D/5s83Jn71iJ2r58hgCDw0wpevr3yP2RU/7qoyl+mrCrDJcMli35VPm/TFco1u+ipMWgoanD
q5ciSBvPVG5ls1a0kKQiHZBoykNsgssxZyvYURZZzBlC9vk84AB8n1skDaAhfd4+psmOVEWX0g6z
JXaqI0B0dbzJgxGSfR5QiGrFfeIRt7pgT/HDOQWKQHwEAQqRj6lysJzqxMlnOWsStyJ59nuqQwUH
CbUEnUg51W21aV/wi2NZ5xmkxBWHqkEc7+9NRSuuPs49smW1mvnMK0dQylMDiqyl+VyIA64JXckq
XY5ygc7hgBDqS9knR4Hge4Ei4J5kS0WD/qjqHRBGMVvOSqzpVwZDktSDuR+kzF7twM1rkTGS8kmk
JNMX9KNkn4xgVgEN6P9nfNoPPgzbaNw5AHbW9jBYG134sdm+O0FqKf9sPnrlYNmrisGuGPzofczV
hJeb4urgkSrD2lhzq3/6x9xH8/F3wwCkdKU721hkq6tUZQ/YaotGpqOdyck3bQvVshjMKQOa758a
r3HPrpBTMGPLOmAtliwMmawuvSpeIr8z7QbUd59M57th5PlOc6lIScVIbfqKxpHy3iXBn+Eo/NZh
Nvj+GC3VKIPw2z9Gy/DYf4N54d9Hm6FrrNEw5BstdJ5jt3iDo/NclZ5QJ4qqTwH8ABm2u0Q/I/ta
LdquLN/AhjvbyfcarIe64k3JQnt5v0b21alxeDYRtYqR0uDb3powLazWjC/YdeAYMWjWJ3Nm1YrY
ffHTSl+kymeu6Z/6IKzfqygh310OyU0hA7urSQjvnd+ztd+z7XLMf7rjS54W5i8xO0aM7D0OSDPO
pZPcMmhru6F3PmYHGjRHvy1fNGvAL8cPwTA6/vjF0TBhMnX1ZwNrj1stevkjplGzVnt/cSf7qqAb
+t6OGB0NKkCfwaKI0ZDoumhmrmxRQfcOrQkmy4mNeRuaRntV2WatmjZJX5PpzQNmtoi1Nv4LFYEF
oFflmxMpwUpkPS95r5tHTAy7dVKGxbvptke38YEbYlaFRtX4iqRNua3wwoa9jJ1IDJoAKGQS721g
1tTsyvAYJ9iRCKRTqkXODUywfhsPEf5zaCB5LWG9fA2duTjeY8jy9su54ccie+8zTXRNigHxkETO
q0bYRXaAnqVydpXI/Bp42i95gp/a/QRMyi9NVY2v4uS/HiOmz2LW367z79N/j1GnbN0bYfBs+U6P
ulr4rsUDe2Y0Kl8bdllIeMfPsmUnsIRix84Pph7nr2SQWTZAF1u5/tifAZwnKyPBokl4MhZu3734
DiRNcUeIKdu9/O6j2Hzvk1g82acxT7Z+z0N+A3zKGBVHK6uSbe6TQgJNYX6y5+YiN2Vz6YfLEmeJ
a0J55VwgU7YM0CL8rqI+Qm6m+Yxk2WIW7MO0GMFbFCRfY3EGevbjTMZkrxyH7MH/0vu4CkkdyEvh
1O4nSONocmhfes8hYapH9c6MBu1LYzxVsdq+h6Fi7v2JvyxHVVP3hld7RF5C7y9BCg1RxincNKhY
1vpJxzH7tYWfNXhehFJUrT17A6bbdtE1N0uvFWQHcxVrA7X8EpQaqiD4OzVFr6yR6Z3XXlfWO1lj
pt6xH2oSrT2uAteqr7J7KToEWncfJivWYhjLbONltrHPqRE8uQ+bPcShEzdbqkpoCBhmsS3Qev6f
z/73cW6qqUfT95dOYxRbchn//ZUaFfv2EJEiZAOba4OvyLJBbW1TtA3WWikMxUUz4WchIRZBmPVb
+f71sL0pvVI9p0Pa3RBX/O5qbnsyKuqchtpoJ7i632WBRxZxAtXeh5oBZVDUfErBbDVAmGxkuQfx
xm4RArbaQlUAqmmq+UaW2SRaVZ6Bvi4u0Hxs/DC6P3ulW70cpzXmeupRFxZWWp5mkTVWrGQ8y7aj
kANQ4YltUqcgIYp/1Q475+AsD4U/B2dSJUs18FCk+R0fSHDvNKOmshE1p1ksRiu5Li3iXa9o9lGG
5EFr+77F+lwNVk6BnaPjADXFpK1+MTU+M9IY6O1VennTurCFXlI73xXIL73i23/104ue68/yc4U9
TG7Mi6f7xxxZ2pXtXPdc9ECKIAv8qHR9XuR2J2hg4KW9zaMG38S68CHSfsnCuyzaq7D+9YWv1smy
sgsws+W/iviPMZgK41FdeCdZqsfIr1n5amJvLb//pHeO8Xmua30NxhE/1ZJb0RA1BoV1XXkHhnbE
2TL7prlIh5Ywd5B5zJZWYTVXd4ic6bV9taoBVZTQZyFs2mqwbZAcXUrJQCkeKGNplY/Lfgo30Py7
kzrNhXVO+goSqSzvoIoA5Y0dwc6Ys5olvWfc5GHw6+46mz+yEY7+PY4u6udcH1149IV5H6WKVadR
ACl7xJo2dncFxe6i+iU171R94OtuJFa4C8OmhEmJQJ4hDrJbdkQCTq7CsVqWSGVupa9X0+naTjeA
v08CaSpjpdfzeIw0yjQSqgr++JY5nnWSQyIs266Dg3SImICjENBzCSRCna693rf301wD2TCHeP5c
Rfu6Tbxmg2/stJ+bfI3LUI9k48xGpdVOGaSIU40482lK4ZJqnfeKY9awhc04NgsZk0NsCa/Iaj/a
jZ3zMskkja44+sE1JmQ/hJK1ZyXGwbKHay/SMpWOFU6sJcjELEfHC5fykxCfmI/Q7F00UIbkZyXi
XoX42CP0e/w/4xHoRZt08BJPDD51v2/mS+ILqh0v4ndLvIZxVOIFPkADalBAcbSbzNjEEfXZEbt2
zcbi818tqgDNOipEdp4ly9W20SNQugxfKNHMsrQ9Aiw53t+56k8QLkJ/LzW7MUe73WELmd6fZQ6m
0+AEhKTCdncjUc/HszRrnX73ARgQ/a0GxknmZ/inQkq/r0NhDVSc7bCFaClPx3hOVq7Rg+QTPU7Z
F2d59jjIGMBj1SONJgapcJ43Hz/yJvS+yOD9miiqoG7t4mEgg/+4nGx64k+onbkMSZgeH8Omrqr3
EfSHaKsJT9hYUw+DrY/6XhhUrPNCp9J9y9G+Ih/7+/8DDwLRnj7+/7vfRf8NcRxej74jVe3ekep9
BkoyynJvdQeikxRwdn2gNWQ5WOPJgcjue2evNdd3OHsgOgIgOBNlj3MsV3DebAopZQ3jK9R1l7hg
2isgNfrwzdbTr5HuDJtOb/tjOyb9EbZm5SMVl5XQg0pcY4ZZQwcX/WB59jgoPoVV25l2j9B/GiZj
AIB6cGFTfEciSSSRXvjc2gHILmXzccjzqeXZEK0fIQldQrnBv6RNARWmjpGCAr/UBaa9R9IClIPP
v0JsetbSrCDU2ZNvOSu9pX7Xer/uhr7hXIdrN1PUVdaNmBQhXacao33t1bR9no1CPaj5nCxkp4x5
iQl5xXXDrWxWk/qOh5VLfXr2uuGOUdUDf2350GwsQ80xHUK3QKbhuhAwWYZK+Dk3cAYM3PIUDkNF
YkwBo2zgZucHk7+wbMfaygdygCL0rpqTt8eD+vE8/nvnI14N9can8HXoIWfeGSIGom1nHa+MD/4I
KbWz7JX25KS5/+ztRPMxV/aiYfQyB2X7TcciA/oknHO5/GL1TdosmJ5HBfHKIIr/iieMaut+GI/B
yNbh1A9xcrFwE1yyUtx7BfafauNDLI3GL52A37q6Y+B7CAEiaPx2p8btfMN8ayZ9GqpfxSR/6I+a
RgZa5lcH35nPY6jAMhZZkN+p2dBNv48+SkkyJA9BLJbS2YypjVEOl8QbVlGJvyoVyg9aykBZxbLw
G5Frg1FXMIFo3OJiOM19mHyXwRAHSAXP/zZMKUftUgnApY8upTM+yUdOPCbC0Mz/S7bkISHluu5K
oYgszCplrMZldeGoenb4cLw016WJfYwPRf2eSpZvIg7ztyzO9EMos0MZAkvr2SWB/XifcWQop8JE
9U98JGY9eStfcdyVfIbDgLsCkcB8kJ/8/YGde9CLXPKvGzlCPrULMwp3oHCM+2NexgaNRWGNwONj
RaC3bok2oqZTfa61ZN72yJVcwGdQzxIG4n4MLCuZem+bVu5P+WDo+mlXU2Y/ytZ9HdDG4x8xuQyA
/VkvB5NNxVMNsRACxMIwaxdPocHeTzZPNJ61/ZtbYB4tAAH/aQQedv0bxJU/RjSN0BG1WpS6xLIm
ihX3VGjq3ogSljTybeZzvGtSNLgfb7PMwCl5HZDORwxuTLi1HB87GLH0SXjW7Wc3hjestN+HIa8/
6RMZdpjmlEO6pr5SuwXjh/UDWbRpAT9r/GtqXL5hdgu7CQNX0m+uveMjHZ9a/sHuQ4Rjppp7P+Sl
B10XRQcXboJhB4siid4zHUFHvOzaQ80P8mBXQbNxcBBFmi/rX/uwH48ZnlyLKp771xrt7ec5wAK1
iPx26aftqdHa6dpYiQc5X51Wtsm3LYjN9KmG43boNMApeaxWMC3bnawTIUP/MaIVI5r/bkTSZRU6
Bt0f1/Dmsl2rOMUtwVwkW1eL02Vuw3EBLOvXVyX+0k0OjLhkghbrh7G5u/d2sKlXZpVsMr0gjdea
xpuCUugyDuzopHup+WZSfMqmovs0AU2/kk37IUcVQeltLaNjEm+BtzYdcUhkSVcE+AjIU7tX+Npj
8wTHRXgLoJ2x6SPBTRdi42qheKsuKBF+Ec0HflmqkKea5SFwlZjLR0fdAXG2SJqtfMfLVt4AQzhN
jb1jDR6AblAkkJ3zgHUjZjiQlIUgCGY4WC4iOZibnwyt6/doZKBy7wTl25CDvCmmdNqFeVe+qTG4
OC0y1IvsDS3om/PwGd6ie+1N+71zI3xqMD9YqBU+obYSet8sXz+YVoaXajZ8mbw0/dVo8zsmc9b7
3EYdK0+zfQ7ZwGwA0oZnN9fsvZur6i7qhwEKiZGuVFgGMT6XG+mWJU2y9DTnripiaB+wRsyD5qM9
iJqeHChjNnYT93ky5tsDehK6/n9YO6/ltoFtTT8RqpDDLTPFoEBF36AsS0bOGU8/H5qyKGv7zJ5T
NTcodPdqkKJIoHutPzQrAZWoYzApam2wkLZsdz8Go7sfCtVbQKeV5ghFmC273UTai+FERU0c6dH5
INs/UIKzri+H0iijhdlh4SL67IadFfgFf48xvLK7xKFiPu7SsEZsjvlxbPqzzLXHSp27IaokntyG
h8bMlwVZmWtEj4xrcdZ1ZbRmF2tPInMffU6utldlaLwNgTFXkZB+IJuBi8gY6OhVOf1zMyCRqreG
vNUnYXYHFUGEv04f4J2pUizqx6KwrIXqmp+CdyNahhLIC7xinJUoKpc9iPFECn+LkjQWjj+pjlkH
ZTqIM7mWn93EqTc++b96zQ7d38iV8xpY9UdELRfDCqku9p5O1W0itpAsGDtIFmY2UM3ulHUAJvNw
bqItT942y8qFiElzq7oxyxpnnQTr7NS1eAIjUNf7ZvKSDomB4MHY78qoMx/zHhXNqEpeINEOm7FD
zEdXMdSg/NTPoOtUm1Fj6lB5kDaRIS3PbTKVfI1cVTvprvIy6Ib62Kfjg1WpWK634Y4foPcSRa66
iACHHIw+tnajm6pUb1DZkh1Nd/AgNQsJLFnfFIvex5I5q7WrJi01QFjQevfcJqKl12iUvUWMrpbm
HuZMt+ZWOEITkJFDUvUAond2z7rxI3txyVeQco7Q9wMsvXfl+8FAOcwKlyhstVsz5ne0Hi05ACkR
YVujZ9bh3AkdAlNxYlYRFKFZjrXPQZh4dPxEda18AnYQHKOGzLnozmWIY0prtSvRFJN8pSrnRtvb
c7F5Sq1Csp1Zz/9kRbat2Y6xcoq5xZ/ikg8m05FDmQC6P8xCOw24Q37pr6bn9N/xIzvhRdw65/4B
taIwXauRC7lf7HLjaQ+cfh5Q/562vuIIcwPCC2YbK/hpyO2a7UMDZeXKRXNsIV5Kqd1tZ43dAwqV
xZf+Kd6nJjJhp6tDWrJp11z91rBs/5Trw1bc2WvdgTrXWIBGqeE/oR/dsudkl2HmcXT7AbJCKx4U
kWLEcLNwkKkDANWSbqGmE1cUtDrAsmfMnxgWBzNODYDyiVq8urnlbgu0DxZWknRrZxI4GH18yofS
ABcaWfCncju+jfCXrLUG6t/UFSsFRTLWPiJeRqtZLfOrmETB/vszRrQRZlNIAJWobbpSuJLVSpp3
Qake0Q9FclEJSUsbGgATqek20Gmxde5L4xQbdX/n2vyqaIwQ568iWf2VWrp3CJqsmg8lDoOieTlE
FP8Poom/LZoeYBvXKDt1EAVsPgmDrfmqoJK0pSbzZPVBzA+lCNfmBJtLJT+9kR2LjcyEAc4k9bUx
GxldfCAfAiR6OZRxDWKjtH5eusQZBjn9Ae2N/mBqMSqGun6OQAnk5Osmfm55sq2VanjpYcUtgBbb
h6pp2WYqqOkHqZw8urr8jImc+UbFisKGv1el6knRpOqu6Mua0qL3O/PCeCe6Mizdrus+XY1TgOgy
DVdehZGULFK/0ZCs66ql1+cRrhKGNxd42HyUcZ0LB3OLR1W1DxA5sGda+iYhFq6UinXL1sPaFoHV
rMa+wpcxzncCuQ6crJmZU3EACTfusJ5/jNIKkqinPZSyimgeLY2K/bmFvNMvzUeqp3cHBLcE4Kdi
Nzvr5XDn+6p6NwTAfO1UnXDFoNVQw9yWCGgBLKYZ9E2wUGI7uBI/gGmSMRioVeg2esOdD3BvdMxs
x4Zqf3YIJuvFO/X9PbI8yXUjMnydskIqctK149MTn5BqucNcc6R+fflYjbwHomyPN6ILsR/vyouQ
OxyqsCB1C2onxXkE5LRRLLvByl+kanxxJK2+9UtFvbZ4EsxEP9qJ6IO7fn1Vh2b6XLUHq8uLF8u+
b1U8rv04Gp5jjbcuQRI5QPd1H5DHOvcbUaFvqTGg0RBaiz6Ty2Pag499FLcVD3EKgX6Qgsxim4b8
BSgI0SOQEaGiOKtxCP35t4E0R2GpLeVyIwZUx/U2ruHqVyr6ar1XPIj6jRHP/YGG2Bczgt5l8YAk
5XhUFOAuU+bb1G8Vz8anip9etu40XEoqpVBuqqKIJzXd5L3E6iHx9N+y1D2YfPOee/RWkJ1U4xsH
raZNrenaFo+A8NjF2L5g0iFd9ymaVAbKGAcKq9U+74oHtoeIskq67y7GqjSWLbZ4d+KgkFUwo9A8
JGmDSKbt+hs7MNToAJJDWeuJfQtdQ74W38gwNm/5+snkWvkOTmOiBeTNuRuVcel1yao0uPMPloTl
cM/aUolS8ypFHWql6n76AGnprXMT820K7fQqmWd+ZBavGPxE25ZU2DFTwkejyL1zC9fX7Cj6+2nQ
KP1Hl3rhVvRHwIiVmRm9lZr+VDqDRSqGg8YzFBbldNoBWhw8mc+ZB6gYtOO2GQE4ycVCxTN1kaFV
szrDkc40PCsqH3FTLxaBwxJI/COtevjavIyKgp6GHd+87b29mkb8uX99g1Dp1haAd1EN+nsgVfNj
63jl7tJfpXa5m67hDGW2KkZM7drG0A79dEjKXELZNKRgEcMh+dJ3jqmsZOMN0osYEIdIzBCnyEKk
8zS08mVTth8XDNaYk4MK8jVjfLUaQ9+4k8KR31YoTE4/x8C3MIdyZFgrle0/yP6wFv2k7yla4eG1
Ek2Uuq7CNCrv8SCID2J6aXmPZwEBJ/cOcqf61svgOycHiFKO9/IucvNsxxbdQ7rIlgH6tg1QBFbq
AehVxmvSB/lMnH5pnyd8GXNsWZ1pWp5tkNS0ry2pvhHfy8hv7GsgbzcKJoz7PuwSxPsQs0uSPD9U
fcpOqCzndmEY9zhrVre5NaIQDkVjKDz5yiSlNtdsOX9yUQRe1lg8rMWk5rfaAC4YdwLDHKqOcVNE
kCHdlhJvMxg3n2Oem5nnFldgR6L4xy6HOlqXUnSFfLpG4kG5AgVuoHPbe3dhkhxjwUMrrHGruUCV
nWasbuwCZQd9xNPuWULztEJR8OiORn8TmknLLdx/kfRouBFd5/6oWVdsCQ8+BbVzP39quOBuTz4I
AZDDuUbjd+mV0robjL2kZ2OM4mWYhtneQRD1gEJ9vtApNv80dARy/QQoQQ1vztF4p+xG7A2PQ2Wt
GRKuEYmNspquBm+2LW1YXbnb8zKotjRnyWLOvapT/1QPqP8t1Rb1JU2v882XrWpAbrbXd2PNxugq
71WYoEZq7LUQMWpFDo/iFkWNLtzL2fAkblGiK5MVSFDkWs93MsUMi0PXVPsyVDck2LSXegwaEleV
d7Qzp9wxG4MdCI+PmB++iI3AZ2gBehYV9eAjtHJdb9Vrkf+I1vwl1GkLaz9q0btYEWFQ7Z2XRZYu
HWHhW5vLSkkslwZTgZ4yRLDrPxkruXRfeG50LTgsgrVSWlq5tAYnA6ULryVPlaMk1famdFUgc5ZX
INWMIdPSryxwc3kntVdIH/0YOv6rvt+0p8FVw5MNfDAxW0AGfnuanq3zeAzstWg6kYyz4OD9FC0x
p8qqxyEcwoOY5CRujdhcEi4oZ8rYx4zykry0d6hHOC5kLXDvnEqu4iAGxBlpO39vJgmMrsEZZq4R
qm/t0pvWWXpYIPrXavZtrsNhtR1AVKOMJV0csyzSuzReRiUodVyF7mEIeb/+OsHMwxc97DTOJ3Ze
WE9GnKzzBm927jbGbWTXwAPxWl92bu2/lvB4mxoHBYO6v8GS4ko1EFdt9P5djIuJJvpY87xS42uE
ercWa8M7y+uakzJJp4rf/8izMMcWZiaZVfbUjBPkq0GsQIxmMfKmZp1wA+iD4CGT9WWdgkeChAfz
zF+XLR65Wlc7L6p/7paRYV3LUfzRTfQouRi1uUqHDNpDNd052Cs09zSEAoJoBDpKmrAk2lAVI4KP
/qfhuSXSlHgV3Z555kaTAaQzIeRgk/rDjhFciNjhHC2VWxkAQEC6aG3e21X9G4Hk4aehuGRg+qcK
M6XNSPXwkHWg1dcDfQ2Po4jk+f0ANgnGpJ8dBEpNNNFtzg4CpTaWiIuJUfam6qoJo2ShG9g3darc
7Cw8ZU9JKN0UvKZ0H5TNualEVv9DhGXOqzyCgRlzNGan5Cv/qhcqvMp9ELRYLapNuPFLGfFGt+43
pq70tx18ILGjEIfYiYyFWhj5qpz4tQhHD2R5PyJK3WTjMUWk5pCj1Mg+xLeKe/Se01tNR5uk0oLq
wHorvDdtpIYnsRAcVvRV1cT1uhrBkvimsbJZ9UBUaZt9mJTI17VmhdbQlFDOVOUIhs0/RTp7ANdF
nutsxDtU0sIrMYURo8E06kmMCg/fWLO901h5y7Ewo5vBrNJt5JLzfqRSH238GLEYTcat4AxJzRD7
o2ZB2xK0JdFGPvVPe2z1RTOi0gwX3AYACRfXyyW0ThOUnURTQCAN7I7wGTiJnsTJEbSc4sMp3lCw
hbjEixC7/me8lqTRLPCxAy0nC9fW0tSFlFYjCQtnaFdnDHUWdQFp0anGqwTSfozTYY9boNjfprIT
b3IqW/Ng2u5qtZXCy7D2Ygcs9rxWOuJKUsQ3It7ALJAFi25uTKRtdxSUXxBYmjDEcnEfFnjZOhkI
WiQaKzwYh6hcprIyzs2Ktdz5LaiJOULDYJUiMozoOMGYQwCAO97CYwt/iylQeWsjQnJsY2uCtvG+
JTc4N8WgCBMRUmIsSpjS61Ir4e5PC8u+xJDCSXRtGQQOuZnP9aU441eU7lxHh8vOuvO85DxPG6qt
Go0mFb4qQH6MT7MePGjDY9WvdBTRKWfT9+WQdaiApU51DrkMDD0KVzO+/9pej/VXN6HWLWoimeHV
ZxhEEyiI908DouZvpRBG4XDSablBd44W1RIx7EzFUzHgKJhsvWd2XOB0jOXNNQog+rozoD6If1iN
ve4xzIIb+C4W6pZWvkJJ0Dj/6ySQnfPEH/JtF/XezeBjItINw5svS8isT2v4AEV/baGmCWLNT0EI
VuoVTOIA04JNvs8XZBHKFJG/5QHOLFIxXFFTPA9fkgMiukhGeW4jM3beHgy+VO5aHpviZb/sGHBl
YUUQIH4j3oqtz7BOCbGVRxTYTgtppZsIy6GrOm2xrf4XuCc2u5h7KgYcZa8wH1Gc8ZZ9XIXbDhHC
ZTjp7ghIVhzb3gHM7aIrchQYRFOSyoWIiAH723YyaccG+lEcuqL9nZK+2Fy6ZLBRR2/wwy3UymfR
nyYKHAKznAx9vYNdJP5BnCHuNS71BOGoS58Y0FUjmOd5Pqzi1Et2atA+X77TVYJsHUJwz8H0QwjQ
KYekKjjZEGb49UqtvUPZMqKenlEEctHe7dnNv5uIi2e9+x4YUPLkzo4eOi01lmqmVXtZASpa6c6I
zTqaAIo2IGhhm+EZM+YgG3UYw/JRAMoEjMzFPS1JUfOAKNvP4iY3V+kJAXwfrG/WXCdd8KrrwbRU
9+MtShntQjRrkDqL1MvtjWharvRm2UNwLVrpaXQMvAhFWmRsEYaqTYR5Ek3F/GzSTRqzTENf7kbT
uqicF5N2UqK0wZVQVqKMmM4bX13JE3RMsBUEo0GcnQ+FgYu2FNyL/kuYpLrlUkuLEoJXVh3xtF+e
CxnfmrFXbjrdSeZtUnknbijhnJLB8APpvMNQ+RWk186fWcCm3ket/x3z03jCOD2D6CoFFHhqa424
aX2lRY6OfxpOaWouJSuzK9/jJnXirZmQOo2M8merDn33cwQYj0IU7MgJXcEy8uNwaWbBQKJYtFN3
wFWEHca/4kSf2ixRUPAO4j5lTjcrKOcqN8Dcnokb0+UGJkZF03M8dYkZxEfIZaAyUA9R9GuvGLKl
C1V2gRJteuY8i7MwuJYCK7++dHMb+hoqjcT/CW2MuPgSWsfBDRjQI6aow23USvKqs410L43dcOXL
tctzG0uEps7UBSXe9qFtu2Y2siJ7rbnFn8lFrqHMNDPNUbjtf9n4yz2VXaHPm9LGLYCkIJ4OhTn3
wRe8SghzxB1JyBLw4coNWnerZqp+x6aYPfUUAZ/pFyr53Sly8mbruCMC0GqjPTc6tZEpYAhhnOLR
kR/RwVMPlsm9DDi5tLe5aR6kCWh0OTT1S1MNyf7SI86+hMLqWuA71s8vfWSpFhY1wZugrPJV4wBW
Mcx0PLV4O944aHQCZx5PnWwNp7wyWnaeSn8lmmYu+VuVtQ2oQL8u5lr7qKhdeScG9Wkv0sdku0WT
VRs3uNF4PYe6NTqdEvwjMVharMnqxNsB6MW8koTXEQkvhJ2DsEYfGP9quKkkvafWqAQcppBw7JrN
GEVvov98ELMwzMnm4xjprKrk9CoDMzUzM7aAtuo01w2/yAUMm/YJMWtQSJ7xO47mhiSnv1EhRzzG
HR8dR1dJBJX6EZgevu6h3C7P6a+RdGTqLqLJycrpChthdtC2oeMMzxTkEY3HmXMXNsHwbIfLZIoa
LCzXz1FTt06m5O8oKSikr9f6jBpbpLzFtf68Yhn4CzeB5ygNCztBOnfsQ/2uycJwjV4ylIOpOQIW
umthquMIOx6CtqVlDRirKWY+w7MGtriEhzkeuKq69aZh3+vao9LWV2L+eUZWYeIDx24Vo2TJjGHR
tXjgnHnUfQbqJW8xzYn6nhx+SL5nkn7PsHQXS2Cg++jToMQthuNp2Hf9j2EyPrAop9n2gNFNqBa3
LVauCkJ3NbTKjpLkt1oAeN+dadbG9tuj/VILwGZkl6eqsRXrBRFWhFJ31aOo86+yRaRoN2NrypsS
N7BuJkKAveCiIDbsn8NiQA2zDJuPqSIiRhGqPE8eSAj/mYHvKkrs7MzRqo12o4dO9/lUtPOpU5w1
L7hOSlfiXJf8+NxrSinxlygx/C1GND2phdwWRy9J4pTnP61r03ctRBWc+uBH+uFff/KUpZDjNj1P
En/IJV8hJnRJig60NaAEmXuTO5Nsg0rwsm0TqP4OQNTHAXsORpF98PzVpbe0CwXf2in0HCCGJsWY
xMLwU8uNdTUBoebNmD7KemaC0q6t2yEKOLiojbNYPDcCvrehbVydw93eS7fIVKNpP8WH00GuNFJX
daAuxAwx4HlSOreml2kLqd24uTQZ54BbmBwP1GpnpTUWMXbrIg1tazUYn6k3MSMPpxbJWX4fMUQ8
JAtqQN3Cjar8uo60AkxImPwqKf2nYa7+6IBcLccwsaEjUDp1gBZvM02dFbIT3mJpqgEywl5q9bG+
l7qfyBdET27U5tt2sjAREjcyPvOW1yezgjLHKu0sF0xNmVgbdYivxrylFqrYxnIIItznemzN8hJ7
u8w0+cJaYuFXN3wTOxvZBx7o2mwyEZkSCSxcI0wioWWTOwhdldVZsRS5AzFC4zLyJ+zPHDiApECi
VKN81U7c0LqfCeyuoFMXA3zRLkCI3NUneEb/GSOGBRPbVNP/mIcECdbhWnVySendm571rA5l8ssZ
MvTei+o+aalfgKFy1lmVeTMjA7FH3Su4AqOHHVw92E9DavDcIUeQoo8xs02ju/3vEY2RPFRlWGNx
2VTXZw2fHv5S24IKsRUfELOQ/pn6ENWV9t/i5Kkvxah97csVm3vQ+6tUyb29L/XZnkW1tWyjUrrX
NHgk2J+77wZO3or2rvU2Kp1KId/H05zBH709WjzZ3u10C6i0697DlviY0+y/zRGv43R4ToZ28Khw
gz+AUVWW6Hdg8DkVAZreoQiAbq5GrpP22KXvfh+xN5taLgIjw0zMYzOf7ocM85jPWNF/DtHd7ogK
6Nax242iNOZbpBovGUJAaG4q/qoq5GLXaJ2PNwAoDWq1+ssUWqTjOHPj5DeVOafCedlq6zXKrsOS
pzV2EwpKOtwVy1NYGj9TxfZfc9zlZ12v5LdY7XY7D3XGhUjHBcoNpQHjR1hpL0HY6uCWlGEjuwjL
BNNDEdeznDQGTgpINIX3qUP+UAqrrSdbOpRUym88sZCCrxSrWJh+wVLUHPTHugELDfIbZcLMQ1cx
HhLEFcEdRotIJWs+BhL6vwzUjRHtJ8e2+Wjnxs5X9FOlucFdB93vmjQ+7i2o+L90PoY9hTs0W9E0
8xdXJU/mFSma6DFSk9xR/Be/I6lpG1p1CEJbu8cnZy360ajjPhg5bKKni00vYoOCmiGabm7KrHV3
4mDasYsotP7RLIYQhk+jYq71GVKC2ggWdt/POt75csjd5lRx67iqe5zkRFMd1ZaFHF4xXiQdway0
JyXLEyzoMNMRg9gFkZQzzLkYFJOiVvWwFJOyras37GD0ouerNGKQZ7XWnVR00RZ6hb/2i6h6NEu2
IEVaPbS22l1Vk3vdpF+YTwfbdIMrbhgxjwrbvBUDqSyBEXfQs1BctQrn/iRSiOiLvz63E1t5i7LG
unKFnOE0D/HmuV6H8rW4Copn6rELs1UnNdmqhSZ7hZvUWx1EyS8cBx59N0sf9LZQ1rXJnSMMR/dU
atm/Aoo+aTZpS2ZSsaJVrGMLC83vPXBd8JMOWEi9dWHyx9pr0IF9b7xAfegqbFi9hC9EyHNrndep
ivRHH+6RV4cronXV7QjZHLCaqj6hk/KGWEF3zKeKj7gf+22z1EKnOeuJGkOHekLX3Ib9A5r6AVY/
agayOrafWtPcij8KJgo74Rg55DbFWYTVWbqXJxSCDTspk33tRrTSwnC2dmAijj8NAuao7xBo6Od9
7svrSx9mgd9nGZpazcQEEWb0Jn5ArF/+x1ltSkkHQnA1wUkpIF9mnNvTa5RDs+Nu4e4BR/qnLnPG
leHAmJG7mAUjnlf8mCy+euwHQISE8sonl8ICdoKE9IySyfNuK2XZkZB8Mlr2Hb7c4ZTUOHvfRtSq
nZSkxlimKKbFEY6W3CA0wrTY77+EiX4R1iRIPlC9HZ4LALIizFOij6v1n1ezpquJ5hSWgzefjcCL
D67OHj4WFUgeGE8mBaNVbyGiBR6PrYDkTza8tnetYF/w4KrxXPQbUVvtBgSF5pHPKr+uB2WhDnm2
FaM9f0yBWuWdOfT6ren2wGK4mBpSd4X05S1FMx+ph0t26e5E02t/41lbgF/hDbmesUAEzZyVIWrM
o5eEz6ipIe2gl48DwmpHRLlrpAKL4LnsEa9N22xYIycRPKt29KJIentjpTb1ojzaiu5aKYZt0uPk
IiYVXg+XMHf7nRj9+9pymLFkn16zSoyv10Zm/6Wx6vYmqrPuX9dWp3fQjhNP8fPaTfosd+TYNG0/
WpqPQgsHWa4/zrSc+4ilSULEzD8mfYpnowhEBMNdxFqEsN8UjcAqI2J2b8fVNmiaW5i3wVFX6kZZ
iClwgmZS5+v7Ti+MDUKujwGqn8h8SjHlQ+SSWrk08Baq83QjZTm7f7dWFiLGcAz7oO4bjNiTnabY
L3hmIfcwTReH6PNMH814QeYlTfR+lU7SS77N2qW1/FtL75RbPZZO7J7RRfIrZBJyXJIEpJPa2rco
MVlEyajbo4Nq6fOYe9aVXZRvaWeEP6eT/M+JTqpA9IiT0W/exIny52QK/l/F/LeXEBcEXXrgM2WJ
KKGFJXX5sGEB0D9nab+J0zq4b5KpAqUE+Uz0izBXQ2jAZPH0zMNl47txeA9O7T/CnOlqIkxumy9h
RSuxafKRlb5c7fNFhwG1+v7vq9mOXC/FixqUuRa5hH2xH2BEFg3wG0QhSzQNvZb2oswVc3s5jwq5
hcuoEHIYJPP/61zxNsQLiStTF5f2l9e9vMnL64rR7vNtDEHdruEVWvPIsMFMOM7BCDv9WpZM/Vqc
hRVeKG6k9xi1TANtE1izwlHlWTrW/VoEqqKzKotFbJbV4TL5//Wi06t5WaxfXy5cpxFGtuI1Py98
7vvfXFTMjwHWnd/tl4sqIIlly//6bn0NxQFPk84fwTn2+5//+bmIi9qm3K/FG7/8zf+3C395/dQ1
k6XWLIQAfutHT00eytgWIr8n2Xjoku3016IJGQ7AR1LiXNlNcnx57d7mAfWRSYlPRGSq/2U6dp//
Md0u0q/TKzObi4t9TseBZJzlYSUfvIYkpjmBnCPtZzIOwS+qpGxjUaRGM9KGToiB4zp32+jkUXb+
R2hkVh+hvQkfR4QOSvEedd1ct4L4Qct0fRmPUD/wYrV3AP+An+JWdz9OubeyHDp2JLOam/17hh4U
PUmyrlkezZSprDFOBy1v3bna6ZiLTXUQo2zRKEINUMfp9STCRL/lGdjsSCol0xa7lgZV1p04uxw0
PBCoOdofIZeBb8Gi6dpaPk8ssIBUgbtD5JYwHjznFYXhCmGUP80QOHcGftXC76+VxmVGRQENkRjE
UJAOkx1kd8Xi0Ti5KIkBlcOBW5/E3BCQjO9IykNG/o1GYngPBbi+L6VHse0WjVx6FBvyDJXav0ei
4UvY9zkCDcD37z/niIWmrmvVvVw9iUubqWevHMlC9354/N9M/Od7wh9Mnfs9Tp6y3GRz8XTCsECa
I+uvX4lnGGKeLMjaJ2Boyd6xB76dE1vBz/WvUYpygFPbPrF9+YiSx/I1rscUFJwcIGDZK1tHdo1T
2LnPFJT810YGsjVqnY3SKWT2YUS8T4jfhtl7L9vZj36aCB9T2VaIH5xs334W4yBZvk4MvQI9nOmK
bfpbTOxAwa4C7bEajfaqilzMzNFWAjejQKwyeGT27qP4BkuB81bnXvRIiaBYqnYXHdgtYdH5jzlF
/yisKT7ntNOc2k+jQ19kyc6qtXGlZptKl9QVi44CNyHb2LVJq0/yCci5l/zGfKpqL7GMlAsUFG/m
lLM8z9zp+/ScoyfwjM28Pm/lJrnVxjBajxE+yFoyia+C5fVPmHw6y1GffCH7PrqurF6hCN6Fv3J9
K5BcUhCH8yDshxuW/c62QVd2lWDv9GDmzrOIUAz1OtNAaubNTykdtJtoYrqNOYZsWAFQvKUl+jM/
w5hg5LGayzXLdAmfyZUeK+5cDIuDKWtU7xPpthQhYfjUmxh7A4oID1qVmdui9eQNpY7haDh6vLSt
sLqvBmxxfFB7PxEeOmTltD+L2Mfruvw7z4ZHq43Cl2FQynkMsv/O0/hv1omNWUnTlivx2xaH1Mx7
hGb5qVvZqxGk9T5HgW0rs4CYeSQl6tMwoPrvXEstqbxX5EkzVOrhaM6Erm0YNutAscedJZi+qOHl
K6sJJXwwR/1IWVlBqTXwdmEJOHJo6ofSAyIZWWq/CVE0O2m28o5ARnbjRdEwz9R2DrWV8t7fZ5k+
oADkRQ2esdPZ36MsF+ljE/kx+ndcJlfcnmz8UqdZ32N9ZoVi/t/X/P6K/1Ocl+8Ty5OLVwDWMUQX
Xb7jaY7IXtX1qBvTNI2kue4zfO5j7EDnbjG2y4A19bKrItp4pa0rNoHXIrgrPDS7ZBKLZREpdwh1
JWsNodVlTo0FYcSfJPecZRZp7dZP/PxBHY0DDJvqp2FHCMwjW3Uw4SPe4PfUzMRAnHCzHXqzuU3x
Rd3nJtbn4kqSlW9BgVfokefGpi70dlXFlvZD1xd1AYgPzZhi3Zs8cyDxPZCBRUIhLt4EJD71FWud
Jca4FIwRs/L8aX8X7wV+fppUgZjKfKp6yEaNrMbOZ15ewo8O6etFnweW9ctoZFXUbWwFnJ3aL+XS
roD8gFvHkWA7jq55MgyK2LCRUZyp3OKENxnGOMV7akbmL8WTDkVRcYcvdH5irQZKYQDiGsYOSwlP
xlMq3PVaDgrENZ05fpDl0Rg9MPsksJaNqRUvue6v0yS0fo2qBGXCysc7a0S1mH2Usg6VsrjHy/vd
GEP3xvITZI5DWB2qarxWXkne2Snte9dT42VXVPlRlb14q9qSt+3MvmFnagZLI1WDByPXsJHlI/kl
jS52nR0V7elKVZyOH+LvAQYcqKpV0VzVWpNEVe8fM39AB1PvzZ8GW1+bW+YjVfJmY4w9doheZT37
lKP0jZMcBPS263Pt3jEPQi1YNICxiZERQbVp5EtYchAA3f5j5K85KmRMGGLcEaMebZTcaJaUWtQX
0uoLwc7oysKfF1h43vz3iDHI0h3I+tKvEY6a4Q+LWUiKYbSHVWbHZ4Igxsrm0s8DXIhV1MFrUlK9
BsqY9OeIuOh2cuHnTwVm9itSbA0rtl65kzQp/ojIzNs6ze0H7MebdVSTNVVK3T3ZXvrr/CLN+FL7
Y3evUMzdVIAU1wijW3NjYg8C8rtJNMu/86y4uq217p7abf4sK0iJkZzgaTo1Ffh6sy6NnGNi+8Z9
SYJX9GdqYW07SalhkBj5M6oFlJBYo+3FqPOcoef33CiAQQoZl3jfdrLnxhBydXW/FXOgk63UTiru
2Sbm15KNpjC21slDpvQ6pMkM2exbnqLLDA9L/E85G9WOMz81v/SFUYUde45U3KVQh+91vkiygVvF
Z2lMFL5E0+wzf9809wrUpH2hjiTx0uS+6XMIK1MXYOaaust0egm5NMWZLeFk3cBrW3wbiOWsQ1sd
k22MbuGFpEXe7xCx7ndV5PU7w4ZteO4MymReKKq9FQOXEDHjHCdGLDHlMn4JBzlqI+ngdYsv1xan
Thw5MxQXh0VQKMaOm4qxE2eXw6Uv8sMHErfUEY0yLWf/Crn0VZX7J6Y2vPO8oe/favibzyWWXAW+
hj+yOJGvc/02lHrwNbmmb1OkMM8wrbFJMKCPEvzBgHhdSrniTPRNESaoq72o54p+cfjwDvgzehn4
XjZ2bj5Ym4arxVtyQtpZ6R6XSyx5alteXPoa+EOQ3qWf6qcgvhislJXTS9FZWV/0wBeKuCFX9XZs
JwFhMrerykbFGppUG68paRWzczsY/OyoWGV27D9HRB9sdE/BpVDNjmJOqGM/ee70YfkuwwaNddxl
rt2q8Z9tqwuXco3URd80HW5sEeRhMExPhmvcCNQ6fN9rBJQ+Quuow5nDJ6FtwRH9R2ipSOacvS68
2cnQJFS76trwDWNuhbjFX4Sez/rOpLzIFTBwCf42IC4QZ+E4r9ohQnwftKLA+XRAw+ZjB+4WbuD/
oey8ltxGljD9RIiAN7f0bJLtjaQbhGakgfceT78fkjqiRkd7YvcGgarKAtkSCFRl/gZkonTe4IqW
3oxrO6gAUv4B4Ch9tyvcripwocGZxhN7xI1Zpt0+HwGeaq6dP8PzyZ8TaLf4tyk277KseHaTPn+u
578aO/AepVENnnVXZVhaOJaOvL5OcR3ofOhuh7JTkjWV/Bc7M4azXC4C3HkPHW4nLbnA7VNT4O7b
qod0flPwF2n/W9MrFoyfZ8brm7S/jDaoUGaZ392FXu3BthXGet1bf+O9kR7bwLBXXp5qO9H27bB3
uWr+WkFj7pFVKlc30V85u8Z1F0sdkmvordsE27qiPCUvuxGQ6jqZNIy0F2MzaXp12xzlJWkO84/R
WzNagptctY6Oviz9/BoLlHD8Du7pr9Rok09R5mjrac7MJ09rF9wq6QC/dts73ccLOMRqEE0q28QX
rSvfcDkcVvM0Fn9NNQabGkziVVlTNkgj/HwEyt4DC3Ca/jWdy26rdxlSIk3QA1qn+ABNnxrVMqrB
g3vslJqfLoPXCSTFO7+ZrtO1KhgoUMLkzMIwe9QVuDRVXqHkbI/Q+AqcLevcP4DLmdfSBB6nXXRL
+yytDqvvl9Ylk0FkkGjaa2H06Bmr+sM1OgE+m/v9dBctg3oXVtu6Gc1tREVAJBQsXBLWpdPWd9LE
EuLJUL3gCaOg7C12Zt5j6C5UfTxfuoLKyTjMxUeOo/Tem8N+2/P+OBtD/U8eAqGSg1G47XHM2Db2
qAzc+tOfEdInowiXYqup+v62niueSz9nyMBvzds0QHQk52H0b36Lk5DbBzk2yJtVNmqffagA+9t3
uX347aJyqWuzAV2SN8h0L1/5f3+Etfy1HUw2JE07/OxAgzRKbb9mU26vO2PSDn2jWCRW1HqnY3+z
VWGvvgaRoh9zngVracLVdy+Kbn+SFu6M9nPSqyuZ2S7T1QAUfeBWTxKg+D6IJdOeztFsoR9Y8q9R
KVN9AbK+xbAPo8UpCx+75ZAAuNrMZqhtpCkDEqLP/c50werdJoQa1GtKrZDblotcDyMyaHWbt5ig
xPlB+uRKxX8+UHfCbX91MRiT9ozIVLS+lks9FzM2qkrj9touPd5CrKu9w61+2qjaGUQ4gmZLNZXM
QvaEjMA1PlfQm6ti/UWKsxIQNOjnkaZHptTSlXsoRmv2xvVZgK3oJi+S3mQ/7trKvYp3y6je9mgn
yuk1Rk5/Bgo0tpbJ14EFTBsk+Gs4c2Bu+tGMyx2oA5Qb2uDOMAJMc5symE6dOUflTk6B7k6nUNEg
0SM+RkINQdIdVM994brQuyaFZwKKK5aNxXyBkEkVrwpotRFCJUDY+xZ9zFvfiHDjbfR29v8S1/9h
7nK9IQCBIRbJQaKjtsq2LSgL7fNvZ0WT6J9H1cxWc6X/1+i49M3L6P+Ok1ESFj/ifvuM2+f+Hheh
wVYgxL/kKkUHZLTaDbYGEXV28pV4rycbWN1oVy7NJm9g/3QO5vZhl9XrJdjJ9fBJVEVuwXI5KMo/
gmVUb7+w4OoeS8086vh6v8f1MN7D3Pi7dKfmPcL77qTaE5pEy2CEC95R1dwUsiejqZ04lOQ1Zyuj
uWdh25fZiAEswd04L5iAsLxjSVm/57ECwlMdAx7by2jcPpto8j5Ka2hyKN7W+BJ6TvsGXkd6i7y1
n3xUc7rJ9eDRImWjGHW0U/KoO1OgzU4Ym+GQRKHyWY0K9jRGa3xBZ+fkGIP5j9H12xxt2r8g0WPt
RN7pxbS6aNsEz4tYHhbmQX7ONTRIlpauIKICvgD+sbTjSW+p6E7x9tpcFFTkbBgV566JjP01uxQo
w7RppwHBuEGDuYd2NJ563b0Zzch0zug6Rms3NF48J7FBqGlVuCN9wDJU1lq+Mv+TqZp3x1qnXbHP
TE7iQGKpRbGrh7neSjNolR6r0OGfGacNKE3WScv88kW8S+bpwYag/dX2WDpEVWm/xZkxbhrPsB7C
sjXhe2rWnVJ0wdkKweq3ullAy6rcdVs440eV+t8H5HO/NUGxdr3FmkFzhr1ftvbrMLCkdt0J3s1U
HCWP4qX6IwK24xPKpeXLnOuHsEOeYHbdAZoDsFnJxcikHGfipAZ2W6/DKsW5vWxgeLe6c+mmwL3c
moVbrfzEbs9zpZgzuEbiqjgItollDOs6zIdtUqjuCsOy+uwH6jcjCnDuG2dM7332w2dbTidbLzFO
Tqtt6vA96tG5APDh05azog76efkH5l3jBQ10ajptNeWFEzbQyj1uXMQTnLXv2l/sthrvwmb2nwoq
J/dDY4K2qpQn6Qp7zznMUCdWZqD4TzLgpJ230YOG/fbSJ4eysqtV4gODG6nrxIth4iar4vohQHp7
nanc5fVEIjMovzd41K46u7fftASr7apqk3sDrchj3Fhs4ELys5vQnatPbum8Wa6b/9PXgN+PSgxl
E5XBGf0KdSSfipZYaWGXp1lx+NT4MZZUZBOQngJYDFrsFuqkgcLPNFYOWdKHeJH+J5SrGoqbvkbm
PK2Swh92UYEfUz/WmQrFLlqjRPJiY9GGgYlab/VKmy4tNRakzjprD2jW4K2bWGvfJ9UL6fUJHpX5
j4LwsB8p7bd0oaQkeVntm0rrNviTVezjcaV1areGBIvlvaRvMs1+Vh3+2ltEgMzKLxGW6T63/Ge9
5YPO0g1fkP0vPCGqAvA92CWi+4hvA2nhj1xzDCSIKmXThimeUGNmvXZ9xO9q0XhEJtW4cHucs0X/
UboaQ9E2SKivQ80LtlAix2ejqKfnUFFIOzjWRbpAV3Yn12i/cSMWGZpWqDvZrtfsJVZCUGHXWl7r
0gjiqToYOhr/0pSDAm4VhUaM5WWS19fxg4Mtwy0ir+GsmlUcXr+H3rkf8QKQAFbagwa203tLU6r7
Bnbiurei6K/AV44q2hDv0CDsfdFb+p5XX/CRukBalwCZOfiAg1t1XHn84v+naiq6RdZ6tv1qI3Fy
+EV8lbSqcdbLvd/ayg7cJs7EefSL02iJlw1CgUV3JzLVDQJdBwiQ6loYRQ1+Os8xfIssoADUA+ND
yQkZFaRdAOjjTL7Xl2aJO+nW53nCIw1ZlduoaAfIKCo2pGt/BkszyZpiTzIUS163uLjqrH9bTnLQ
tnISBFnwkic2ubdVxIbDtjZFN7vvhmlTW8fs4TK7UX0GpRNv+6iJPzfgIQYFdv0Y457uaNQ+W903
9qBQ7ENZ58mz3WN2JyHsSvFon53XXGdtYxi6u4moPXwYnmNspsCaDtKcWsg8HUTMizQ9s93y3FVf
Cl2vXjyz4X9JU95nvB8vMb7vK2n6Zt8c5JK1wT/vDx3byHCHsw1hASyg2j3ZadaessHFubFDVV7R
wcLqyhcLmZFtPCgRmcwqfzEN768SQYZPKX4NaFt3n2Jc7Sk1qe3jsBw6q0aC0S1Pt34zr3PWzrEO
tYJYOfRj5D4kxe7WI2djGiOXWMHxvA2klETu9Ln8lHf6tOEfu13rgebM+SqtNexP6gA4Px7tWHmE
ZrQvkPIeph24VGslSsAIpUynwCnepDVpcfP07656sZFRhvkaJa1/T9Rj0uzrn5OUxYlwKkf1Pot/
OFojq/ecT7p/FJHZm+as683+psqQCJKBpihx9ktt4HSpE/4eXGa2fp/NX+OQhLuhnq6CAPIyAyBX
ZxuWpAlSNbvEHf7BU80+6a5nnerlrKlBrK5+OZWhaBjsk0918FCYzUW6AgXIqDWwmgkTFXvfqMuO
qAMgHBPTDGxeNeo7WX37RTrmtgvQpMSWbhgzFh54t43hxqzLYmVis3pK2LyjCvGvM6ytf/QBsPmv
0duMwE+RbFQn0Ll/iBvKx742I0qPBPzvUPnAW9xvX0c+MDCsTwgbjHeF3ygXOVQe8kWa0k7YrwIr
uQ1cm+HIijEpAFj+nPFbHK9TPC71y60bo3FnXeN0xhOiqmMFeEFZUaidqpOcxcFc4nm4tK+nt3HM
ENq1EVvGdY4MuCkJ4pWcymHSI/cQFdqhnWfvoezN+h4mwyqEo5ltU1wPd1M04M282OFJiJyFI2Kf
SLAah9tAk3TXuf1ypVu/XKR06nz920DW12CjlovIgFy96lOyFihaO7P6uXKwSoyzpjwkdVhuxUhx
TpRi3cSRehJhOs/KNqGS2q+GCYP+D5MkyneAv/Dr/b9OCqzafCpt9zt1FGwKXA/1Eqo5IxbkX2LY
FRvPdqqLro7GuUbXhl9eqH02Rm+nzl38Lax5cPQRPgAa4uCHRHUQFIfP8VwaCUhSzWnQCcnmYzdg
2TIsj8i6ycyHHB331ajPi4xRf+kCO31X9dIHBu7pe6vtp3fLs08S0AZZuE6zqHuowsk+q3qRschO
qr+QK1rlfOgXyuzKdoLictSGMXjhcfldZloLldCqZvW57QucW8fWQr866b+YyPZIBMmuGq1LBmF6
oxNUhK/xaF0dMHItGg+ajvVLtYDoZh23Ld2Fg2UPavjaJeZB+iVsMvCxshaonupqoO463Gd82wnk
ar+FiaSxtlzt32F6mn1icYopNLuXh2RCWE6txn6Dkxj0C0kq3zolqSy56NuAAaAdMT9y1rcktRdj
Ip1VkOFNFdVbfirTvrBqY1+lof0RdcaWdP/8VfFRb+ogbJ1VRSmfrDArVmEzqV+pAiFIUKCQ2+km
GsYg4jYyY+pwd+c3+YniZIW6zV3kWD4KJrb+BqnCuzZFxuvWvCpDGey6PMvzr1rYYxM3d/3w0uDu
tepiN3u00yl/nBP0rMF0vyVpPd3d+g1cEg8Sy38r+nHjv+KufZ1u/IgZsmqCQmZEW3+0wN2rUHEK
3j3nWzPGdE+aXuTwpl0OyZg1T9zcazOtsweI1M4TC3brWE5QpKy0g6WVkjneWV5ebYI27eL1XAAZ
xPmh3F/bSqV/VQb8MBGPcJ5YcDlPGRa8YxWGj3JB2ObVPbJJexnTeBJti6Dy94XW7tWinP9ZTsbU
up70/zn57yHpUXtjO49D9Iv7ehaOxZF93Ve5IWZxQ/jZJ3cPhqK4d/MZv8RJ8NA63EJe8f/QDzQF
yIfn1NfihdQeIt1fXsXao9QkrttvKW2kECuOvj4/2j0l7lW96DTMyjjsgr7Q1v2QTSvVwdAotcL0
LYxLlNmAsYshco1czNUQ2dbV7Rj6d/ad7FcqrCo3ve2oF7/T2guGJGxNoy78uz4if9eufrw8ClgI
hxgAT7Hyoiw7Af1ZKpNRiw7J0hkkfXaSA5bOP86k+cvwL9Nv4bYWzjuzARIXTsoFhWpeYthBKpfZ
I+0S5KWykxHXxtJg4ywisEEGZ0FiruEyXviGdqFyLo1rj+GuAgRRHn0UqpDUce6FgBACRD3ZVvf3
jZNQo9684d+q20nEHIzlndtl93qJRhJ6+ehWLGUMVND+01zIb1k0/2gK2u7WFITcL8E/5+aL4ZSa
mzlqp1FKphPqUFrBaCyLeUo3WuQXWATwG9zhhaevkorSTwsmzT6aU16eKQQnQOLnwNshYfHXtakv
I+g7pfYR3Tc0B/x877iVs4uCyHpzZp8KEBiMTO/e+tp13mIvtHegiYwj3O/0KeJ/bxUveI4cfqMH
iuBr0Dbo4LRadtGgL6LINI6bAF3jL+3YrOmx/y6nFtd6X8ufqiHTj64xOru5tMbj0EIJqbr8i03i
4JvdFofB9u3PtYI4hQPZCa1RtTw1HakwhDO9t5+hAJ2uoZ1p/jnU8MvrVUPrR2izhHaD+uOqpT3+
ctWUVBV7EJAOxTyeHcR8DqwAnhFV9fJNtPTJgBxGtRzPqLaO58w2tlozwpRZuvQggV75++mULK6X
UTZuZPKfrnWd6LJrPWCHs0bdDtv5fjW5QboYDRpvKf4mbBm75NwvrsW3UTE4ltGyM5Izm4gfwaNf
xpveQe1u+aEpIB8BjqVmdvKXX6N05uYwrpySTeCtL5EfpwzLQUZ+m/dLDHj5foWffdgd3VI39uUC
m0og0OzdrGbx2Jnq8/VgAtaz2/ksLbwglFNjJF+uoKypBwLY6dq0l1GU84tnRCblYtKT5hlCplWm
rBHvUDMQiOlb/e+rVVztCum6XU0uUHYTxPR4HQv+q2BjvWvdJzcZ6n1dVO1jWqNdEUXu+D4ZcHO9
sDL+jqt220oR0A7tjW1VwTfNx4i1LnXrXQ2LFHF2VX3McyfbW4nan0rDK0+UCep969gwP8YCA0O2
Gg9yqNLJwXm2z7e3vqB0wofCU9y9HSOe/NsAd5PO85Vt9M+LyARpal76Etq2f5SW9LdTeCiA1Nxl
if0UQktp1l0VHPQIcM9YIQYyt6nJLsirDrCRo1dPV+Lj7NjlWkY736me9Lllw17Hr5EyRa/+pHzK
IrsAGEp8PPHlMTqrdzLYWe540ku+d9KZDUZoIQDNrn+5DoJehuPjq/BNmdqZerDXbSrO0nR6FIRR
6HuSVh1Gn5NFuD2iYrXz03R+msg7bBDHRVuclPHKRiThC2vlVzR45u+O5q2BKcEpysJopaWD/0/a
1Q9lmelf58qsVgWCOO84pungz/3pmbXnuPXU2rjHgsNGzhyVvdqd57uBdfZh8HznEiyfHBtwnPok
ZH+oUOQ0+tK5RzLd3FeG2WFoR8rX7AFNmq1lXrLCjHfYvvdPfRinG7fptLc2SdDbd7vqi1PMb0Ez
d9/9MkeGN+C7tuO3xFOiYKWo5v2klfZX9FFZ2OhJ+BGDe1iXsaY/yycXGYhXRcv0TUduzNiUrMyR
8OAFqTbdqW698NHqKR4rQ+JTMDeCz2ZU2GRm4KjnZdsD358PFk7JnzOlUNGBKdBaWcJypMFU1aqe
+zrvHqAHs8hc+sFoOZtMj9Wjs8waLe5qzf5oF1KboYXgldLOWAtvbSoQvJq0QT8VoZ1/snEZXmhu
jtcXJ60vjbWQ4CSqh4gIHSkvPlkY+P6MomZmrIXNdouSa7nZlUEHtrAAP08UepTqPuzGlHsSOEhe
qda6iC3+b5blthz6ZdVkT2TrbgMSHCwzbgOTLMWks/zDZWLYwSf4/I+ym7CtxFkNDt4YQAmT9wI5
Een3O9s5NrY/oBqOZQiiji2GvUH/anrsVz0je4ZR3L8OWQjZVVW1kww6OuDRwLW0nUABUGrrj2hd
IlGxTK3NrH0w7fwig0GhKAcUcrQ1yzvnmvfKTb/b+7UzbyUNNqY81FNfm47SrBX9e9Un1r20jLRY
KU2YsZBTnacZwq4k2IaqC89laCK5VthU9yvHYvmVt2H1psVvPtW3YDWE00OLYt0XDe/oddvU2rMG
cWDXmOVw1pACvEOZV93zB7aPRjvHm5rlwYfRB9+cLMs/OaS3cMghk4SG+5pkztz0K1dX200fw4iy
gylaKYXXoYIXZTvKS8XZQQDoRMLW2dV4UTzPuO9QQSsVRHnLO083zX8cPUbS0G3/4qLWyutKZevM
tgo3unR3WUlaW3YsFCWwmRiL7FA1sXmW3YkMSJyD4s41rpDNyzTnh1C34PQtuxjZ99Qjxt956B7b
HkMSURlzRISs5qWw+2NnV8fu6hok8bfIoeYG8ZS8vcshBD50aBb+2/ZCLxBvQDyV7O5ihWEgKXcX
x8PnCPvUg9uztesqA7nAOo5e5nk695FX3ktXrRk/IkJzEcaIKvXcmNOPUSP0gkOv2+bJCSML96ZE
e8+6oj/UlkFqvzTU93yq1G2EW81eRruQfLpjmP2djGZR+Q/qEO29DJZ43gSxEbwYCbK6kfL9eoWi
ydhjFC/XlsZLHC0JPk2lHufUWLQjB9LfKV6WriWNfWtKGtvR+DQZlTT2L01Jcv9hbhbz+5Mk9y/B
ocrSerlUsozKB+XYeO9DvoqThfYpVyhPSHUuw0VgC343OUhJT4uzr0njeA+qWkVvTs2qY9HYd72S
rV8YBztAReZHHzsnALEDRZexfFbHxbtpND78qMRlK3DzjUXt58NxnQRhftM/tnV0h60pVEPVODq2
1TzDCm+f0zyMd/6caHBX6ZODbQaf1Uj1TtJSLRuBZSalOT/CvOgeFdefvry2ejp+CZUBoUPDqPdT
lp5mu8A/HccQ1K1a69XGC2hVWaP3nbcRamdTOuQrqwyc1wiO3TbJ5/SMunVyXtQM3Wl+mFKn22Yl
EJVBLPGkXYZIBF03pWXsp/skDcu1bedPOJF39yJyOBQYIU8tz2JpWrHXHnNPSdcispdj6/nk2/q2
jHnDo7RYPiXeQj02Md10fzpc3rwu5wVooQk4I5gNbetaDopWt045JY9FqlhOc1aG16DbNRwVHwET
A23EO4vtGJfGh86Dce0X6nySZpQWGySFrNehRIFc7cvPVpSYH65qlAcv8A7T5L5QlbyLF56IWBvJ
WTRP+zDu6sutP1MBnnhGXf/iilSaqr/zawXO2jJfDjAqzHMfF3duhhVbGC8pnEW/koqOuXFC29iJ
qJzZIdXZTN7fmevC1UJ7DisQaIlSGrrFylR1pmC3xMqgdIUoygWubTx4RjU9XrEdydR6Z0kimJln
7+e5aVbX/+LQ1n60ZbgzgPChyvRNVOOhmaVbqjPVVfM7dSDwrmo7fql5/d81ukMzzNLorGGrJjOq
yPIe6qKGcNeY9aH/VHu5AsNn8J8osGgn3jyfhsL1n0CN+U898po7uK/WWvokFnAQapyFne+lTw7o
7b0FXhsiWMCFplA1nvwvYYD47lVyHU2ZZB12Ff8ptTawIOCsmNxhHy9nqNP8OJO+2yhYnhgxysQ5
+S0br2au2y0Zf+exxsbg0cElgrp2r7Ogp4+aOgOVGl2CqjhKFyIgrcKLC4/uTlfvrxFLrFHCtHOt
uTne+kqzHjEL52mMsR/OqpCh4/qSGVaFyYNaI5ewtCme6Xc9G9lf+iSmkpgqiF9dHcVL6aurohlX
18igcM3N7bqWget2hRSS2rE1NpVUefBGdoztUGV/+xjyJZ1qfS7zDOepP0QoA3YiQ2RfIxqVOyBk
0fnUdfFnL9KV98rGs82Lc2S4YTXdTXoAHF7vipfKgObqFRhGeMiLZJPzvap09mnDcaWVpnu1JBCl
eKNm6anULjwcua+k01NjbWVZ1gwhDPl5uadk4Dr7esvdZsq4RN5mN7rbIzzk1+96kG0qZJU+Us2N
jo2P4XDnxYs8lMiWso0poeuFiNq0AFY3U2zmZ/DVZIzRiFw1eYWcqXT+Mi7x2E2RUqmCvWnrw1FC
rtGNBSQ+sULQlE57koM5wmdZzXZslivpyFRElW1jMbGWTlsCrmHX86CY2pM5JN3p1zGZHLENKQs9
OP4aHxUdKmegRNrTULPxXVSONgLZToDloJCOtJcDnltA3dIvIO6mV/cZkJbTb/0SoZloBi0zZfA2
vR2xxlAs71vgddrJSDCRkrM/NaVPKR1KuXJaJp63iUNuEJmnpAMOQ5P/yJu3P428TU4tkLzrmfQ1
y8Bt9E99mu5gtVGMu99iVXROdHJYY2WTIVbbQzKDqmZtmT905mAcdFaNZ8vt3TPqhIW/K1sQSxku
X2urtUKUL+1hOuK4aZEJyKfoe+aqMeJ7+iehU/KuW2Nll/1tzQsWjB/TM4BuWIzmPNzV9exe4KK5
G2wtcn5HZr4pPSt+nlvsh/y5Undzw4p8XRbBs9IYM18hxfwQg5OHqoRrusTKQQsG+wBe2VpJEwdm
dxP2gPtRuOQZPNYPIDGMt8oaXtic1w/6suhZxqQlYzAsf2n9HJPIZZ5ZOZe+H1MAmMZwuXEWbvwG
RGG+B7M6wqshQg43vTppLhFtDQ+fpKK/S3Q3OKZOc8/jR3+rVRXjnKC+r5ekUzSX+ePPsTJx4jP2
ANAuSNJaOo7EneoUVPda1FelM3dy5aLXSbkfyVvCkqF5G7Akr6viwmY1ORr2DF675LSJAnbUR9Fv
GvRNGVnt124ep21oO/Wdh3XHszKo32XcyxaB5yC3nwKYmyc8CaNtOUD2wcXCXDuoEJ5G10VTPG4e
5IB1ZPMg/WxPTldlLhn42ScRtwmVAicLiRMMUhBszTE+/VRp6PJ4ld1yg9J0HPuYRCowtiDTHkt0
N4YQY8NWDfS9E48eytBEofa9bJs6bjE9hhitfiGThjBJ3uonubSNPPehG7t5Yy0F0qI3ToBAzFNl
ejhLLF0e+l13ru4jZEOXHLqlPloHao/nkUIp/2csGWR1bbLNXoFiLbZxoADBjKLFkqy1Ps+Z8Zql
1vRPXb2zoaN8V83WgXWq9dcQZtR026l9H4dgSYW57qNh8poYij47F01Y35UO0B+KsNq9XLvso2g9
2WE+Po1O2D4gs+kfAgxmtgNPxC9kzNdUVbUP7hH/UCoOWz3dGr8o9MdFnVyQZvvUtRhdNctBzuTg
9MqqS13lTgywpGs0OxXFUSpjU62mO/nrQ4TIPVZxF/nj5d+u9KvhGEXD39KFn5CK6oSVausyiZSt
dMrBtKZxZUfZmwEU8KFugo3rpOklWrSUpQurBIBok39AodJ0Nr01PEL8ZEPA1tMBGhwNe0UD9UfK
tsZdcReNg4VJsUqWJmuHzx61KvwlP6ELEt01po/mdKb0nxsj/KaNg/KoqjWqFXXH6n4JRykz3ThT
EJ1QZDffbXtao509fCZ/Y+5n9Jt2Mr0Imzu9VrtXs1KMMySqai3TkbHlmYb916XolOhF9zGeXS4r
X0rJ3RntdFvnFsMabNFaXuOKhjfXouAkB5ilM/aRz2KqNMa5ckiiBBeFnwF/mjQ710kS5ccKjh5u
/mOSXMhxZsrNPSt63Ys/FBwdT03cV88s4r6nRdZ87ToHR/NOUx9w7HAvHjf9umFn9DVO+udUbapX
OOLJXVlF/VYmWPPfig9wGQhYsI96LTsAnm8+8i7dyTwrjMaNis7EKWzhms9oOB7ElRINa5sSQWxR
+vqXXWW1ctBleZzipjpfS8b4ceLruLx81eUQO/7JAwh7J61AdZ1zgyJWmMesdbzc2U5DgA/U0qxl
dZ2l9tfOU7Wj9PEI8x5cXU8vZtpupWtalklsZ9lkzwaOXgoCUPIl5SDpA7ubnp1EUe7k217/giAo
DgmigQZCAWlovgllpgj84OFnq56L8CGq7Dch20gLb4Fra8jmUCJn0B/4xVU5Gq96o1D5LfQJPZHC
/CTpqq6uQLBTYDpLLsuPPW3jmch+yqhFDffQYmF+zXSV2Drc2yVw5IUkIwdyj23mJC9ZNwcnuwj7
VQsqiNSbwi6qL1DoK0kryYA0AUJUL4nTXUxj4iU+q/WLPdYhtVBYITIoYcm+RCgbETuuYAdFu5k9
/LEk3Cni6d5rxvPtevKRRUz5TkFvdojC7NFIyHIPuTkjlp14r1pi5cc4xp1Omosc9xkdazLzy6g5
Vu5jo5cHacnBM/eOhWeeNKiV3iNLPT9Iy7KdFsOsmtXVMtnSp2jjtx0gyaUpHzyNe8v81Ls5Mt2z
mqj7vsA3Y8G9A6KsY3XvQC3fmmNcr7H+NVluFTaCOI1yx0+b6gXEpAIBtAzHm65BvqGFJaZUDczU
vsowBvGK07Dg63iBP/qq4z46Wpu/13C+00J5LyYLfuRofZJWn83FnWH1+lqaXRcujqlk366xywWj
sT4jq9ff9+Fc3ucKtpiIezXb1o6BOMY5loKhMSKwz8Erw25nYWWF3Fo0PVptNF10inzUj1jpQAAg
twF4hYcATeh/P5qSKupq5b+aZqT9CP5trgTLaJ/HFoZuZr1la5td0NNNL41vpRe3rs3zpG6kW3pu
Y90SIH3c98lOw7R9JaO/XeMWB8AtQ2+413e/xQ1qAxpfGfZZqDg9a2U7nqHwTc2+1SiSSNn/mn+5
df4CPtFDu9lT4Z+XB2gXsiVGtkAYHWXn+HiHbAfLDy/DnLUY1f1o5aNaS6tSvQRhjXFbIt16gdDl
bhzHmj8N+Xy2lnJrmmsvXdVEH7nrDVu31uJzoWTTpnHN7/1ivebq5rDF3hyO0dIUY6M4rp+b3LHO
0mVAdbsEoXEvY54bYgckbjtN0X00CljXDh+02fHU9wIq/4WCc7rq9EF9L6uMzJmimWsZ7RrDWu6r
cGcHtfZeqQaGpo2jHGS0DGfewrM7n8flUrOWPARe5j3KYJYcvLR3335+XA+rkEf6XeZ6AbqIQ/nR
fff0QXlPJ79/IKP01VxE+2cLU8ZYbbuNNJXJ1GBNlyDeW634cLrhu2MpzpFytrItx9TeOMVA6XE2
cwShO81muTeV/SpE3pZNJ36EOCuSjQ0Ce6N3R4O8HlD/DCLRgAnGyYo66EJBPLI3WU4dr8V0pSWT
5nkaBbJS/xBz1qt5K5jWegvb3SaJsXyeDI1IubNAVEr8V+1FHbuzznvJLbgTbo92kQbrX7IHciqH
iezBiZX3SlqGit7FXk4TpfprAl14vYp0/ZKdoLgFjOeqW2zz8Nm0eOg+qaNrPnUZZsiZruq7Mm3A
jdtNTp7fS5zjtZ056V3XztpFovuubGAUrIMalPPaKSfEzArncg3NW+AwZUsdWWLlgORVsfOsvMCU
k0+zM/cv1Eu+jl5LoibEFx3lnkvspR3Lv5DXohpk+kHrEvdRQgLXCLYRXxEvX8t5DJbDQmg5DLWJ
L+pyFRno3NlfLCi3ty7p10IWplufytRHO8XVDs5AyJ9TzU84dA4rLUDrN8zTO4nI4qra8XsM7gA4
zE+JioELufX8/ycizGAnRBkbbsvVuHdVZ5M6GsCW63Eyo+hoKdrLL2iX6ym/hH2R/x/Gzqw3bqMJ
17+IAPfldjbNaDSSJTnyckM4TsJ93/nrz8OiYuozcnAOAhDs7uqWFM+Q3VXvYgTXFe0iMJbU7pGQ
MuGTKcWJx3762TZAo1lIP/3dRqS4C//vtrBQSG/y7g/2psB7fHL3iJVp17q2ilNQxNlnntnvk2zE
YVvT/9urYa+VmYrpOKerY1CZ88NQau+TdMXKrhZMkpWpj5xWecpIUG8c/d95/NpC/xe+P/6aWb1L
kOfnG6g88FSrD35YWm9dDyXaNJTgbx2pZP4nkycHQPFQlbX73fUUZTd5Qfma97wtAOGgTpf6SOy7
Q3DGBtV5kpXgA+E9ErTqfQxA+b4MtR/lMNXPwm5Oly4EVdYusfKWqKVLWhIqXXqHNVXDR1m6piz/
Mx9xn4QhcpJEVS7Jrt5S9GPO55u6Exu4tXNOou9x2jqXLfc1lPylbZ6eAq++L2xfHwAA2hGQz1Wb
A2+15IyZ8Z2W9vMP3rsRzuv9/BBlpv7JGaC5ykCURCFEfz95cZuI3FKtGkhfMCP1cTqHWPo1G1A3
yyEyn+vJjr60nBQ0NKh2bVPEmJ8b/ad67i/COu0X6mmBMw9p7FfpsavqNaWU9yg81ClBJwQ6dX0v
g9WAEECVmc5JJkadE53xWwcsuhBiefq6VzNDcU3mIseRHx0vxlYtdn82kRJd1rT1L8p/2lof+tf3
YGPoa9+KpxOYJU+Mn+00f84ViExOG4Y3uUSR8rWqCutu62IbFd6mREPwJC9AzqAHAKZCLTx0yje7
uMJQTlbXZvfJYign/b1T/G37PM6G2VWPc6F5BxRW4he5ZC0PuySJ43tnye5IX2qcrSZon6UxBVp6
DQfr5zZnMoc/HOgd4T8JKgm7QUy6lFL7okE0fI30lAoB9BoE0Uo2cKZVAnjseEyZavgKD9XAzDbp
yPwto+lUQSYxbNQkKHu2YnfLXi4Dclm4qKyMqNM6vfVXajxUiyHQWPXBrrU68w/ViYYjKAHnQXXh
8uhF0J2ysAVsGfmPaMbphzSup5M+dvCPujp5smegZEtLLkWaGLuuo8IhTceIvXsYjuVOmjJLs/VP
SpM4N+nqrbC7cysXvP2yiNJGNbZrl8nv5pdZs+tXV61I35T6sQv06U5cJ3PX+uRnyvCczklFpXE+
i+uk3ybjvdZSsJJmlcLVqxfp2v/nJDeFqzctZaJtUk7VmVeVru0rdPZxyQX/IO7TKKBFl0FPc0Dw
Nd7UXtO8Qtq2Z5Rwfo8dmj66zKgk7gOcEl670JLYODZJA3k2T0LEW5WDCmqvyj8BUXSPMfqLJ9gU
PQ9fvFISF8OQO2fxTkkNvMTT2r78zjeSNvXH7KRA89zZYUul8fcgfuv7oiEf6mfWv8tuP0utMes0
3FFVsmOtABNwOKefV7y7kf3Rz6H9qRyQJ/WN5CTdllvE18wPx73A4NMp9g92A9nh1yS11jETzTGo
0+b490kS5aaoZsmkyKy0far24zV0ANBrI4Kv2J6Qyi+T13rh52V5ZpwNSq3PPYxj9lSEILuw0yhs
/umpg7FvMBN+KvSI57de5CcDhtVb33t/DErQ/MW7mdxdN33xRgx+k7rRr2VkYFIL/ukQ41f0Y/nB
VOW6s1PyQneyBA6TV2ZHS1PHt6lPMB6oAGrrY45Eno3FS9ao/b2Mzj0KQGYU+DcZrdTgvvF091kG
7btyGltkvuvkhb34RULMqkkewxitLWdZfs4a7T73ObLJFPnhYafq+8rMz6abGt9LHzn1xZTStbq/
EwrLfxRujoqL7xj3nYL/VAzh9vArdJha5y+fUIesyX+GOrn6YdVfofHQva+q9MOik2d/WDVH+1fX
k/IFI4vipLe5ckdWEg9rUKt6GJVvYKmMK7bqBkaDQ/UtSzqyumGYPqKJk73yIX6S+G16OBCGGv1/
Tq/t8X26YVqpTJdlfc+Ba5VACW+KQ96O7xojIhziGZ2LkWf6Kq1G900DJAshUWXA2uiGqwy09gxJ
aSxaPKgnvoG9tN8DceRDNeH1w2SZ82uF336kjivpIQANt/4uZgb1b6biv4vHmWp6ZLao6/1+m4zF
sMOK1jzIeKYpwVXuZl1/v9v6PsyWYc9FU+D9fQVu9lC5+fSY+IGHDbN2lNZ2sYDIP8LGLY+pbUw8
oYgFK8x3SG6dCvakNYUXPk/T44dpsY+whzuQaQYqJe9hf0SjxkNp4iRNGRDUOob0HwfW93LecDbx
UhhGH86r0ulGpn/alpUl3GXt/48BCY54yo1eplwz3a9uSsoOqQz1e2nJJVcLyqvLoFyaKeixSVPN
w28DualWN+lLWPiMpPIrMlHUY9sCps1OJvcFViuTG6O2uFS9tstW/xrsgjLX1t5iYJ4iLR3G9TpZ
qavmBFMb6ZjFilZ2E8gnLSY+y8Yiy/lXqo2QhIdsQKQzV5wMvk7dYHutpf46s/eL5N4c+hNk24Yy
Hb4wYg6zWsD4ULNCNQvvnarP9AcZXs1k1vG6jB47KNa4h6V6CNQ/jzl4RphmGGQ2rwC1PHvvd/TK
UIVESRnj9tB1lQ8cZAmXQJ1c5aUY6501Dq19kuy6qTSofSJ1cJKMO+joqds5TaQCe14S71tQ2tsE
hblT4Nhb/0grJUGmxsCsLPY4Dc+t/sfWFGlraWYeJEZ94bRsoyJtvTVXf9coBLWek0dBUrPI3Reo
remb+2LbQ/OmZU73ErfVXWnGzRt5+BjrbO/rOqbayy9iqvwZDM7oJ1xSaiIkrpjZBAbohHFkl7SM
liMZF0Uf+jsZLROXZ58zsXVYRnMDE6Aw9LsHGYVN8oZ8Yo/AGIOLBL38YrFReJe5VoZ3US6pwUZd
g9xm5CfHtbkIc71rdC0jTmm+j5SRBgqUv/S983chr21ECr+y2n8uJCMzWc796pmlxDDvcbU29R+e
6j5Ptg0UpnbLgzGhKylNOEnmp6yx3HOMEs3OWJoyoKZqB7f/pzS2UKxQ34CvOvfSNc4W5ok2HjMW
Gb4z0F7/ag+uf9WtEgFFIx6AR5AEg5g+YoS89KH6eVGt8i/UX/YC5FGVXLlyuEP8ZQHwpDPinU7P
4Q6JHuNLbo9/lpZmPLVqW/6xTBqqttnbY1u+WqV68N2x+FGBVd5rCLstmwdgeVSITzpn0s9q7IY7
bHvcRYGDkMnuyJni5oL/b/MCU4dTJaKUEczyY1EN/bmfMJxvEEjqwjL9UvdKfI1jOzxIv0xPYNDk
Tqwj3twsisvhGCBDbSG3hu0tYmZOOr/5nm0/9pV+H6uFxg1gP3/QkrMWJdDbJX37a9QHVfaKVm9y
npdRCQ6ssWHrMdLihRzGMRSnN6Ue4P9zs/YwFDZLz8eYAaD0sU8VnEgyZfxEsialBOJrwKMhj3Cu
h/WVzPHXLlTHT27lZ/6uBp0eG3p8kz6ronQB/OXak5c7Or6hsoH5t8q4FstMVD7Z3F62/pgnxg2i
JEbAlCG3fsfvDhNYohlL9qBDritLzOTUBpze03ysUH9R512zQFr+I2KxUXz28bHYIjQTJXA9DTWE
fbPq1tdoH/wihgrhM/EL/4i2kb6ySzd2qBUHP9WonS5CIpV+KvcTsJg8fIzN4q+o1+cfHFwhUJVV
8ckIeuUhiBVnTx1r/uEPw2VMyhH9ZQxeDCP1TrXl1N9cfdxJgBJiZ11GdXgl1aK+aEH81MmZDaQN
CO2q6l41v/ohUgWQ2Ru2+Er2XMaUwXwTLbp20TAYlJfECfXvuhl4x7IfvQtS5nerj31qUD+n7DTs
kZxIv2UdEH5RZiZbaJam949VZ1/7zGy+Ni0CEhnZnWckNhIwbRYsd72zr7GKXUznefaq8FyOCRqv
xYz2IiXn13zU64NiJfYpXM6jJtJinypVVJurWxoP7bGzrDMc5i7ce6M/3xxkRKAowv2DbvOfTbfV
TwOvmT8SwKIIEvvzHQCY5HuOlFSCCTfp0ZStNZqf0s2HMaTu8/236OUzSoX1VYGAuh+y+km1QvzP
R7/zgHbwUF/bpslZDDOs/rwBMOKgOOo4wT1JVzNawW1ZIFNjZZcounrnTXr2KVjcPoGsfXY7vrKp
1uRrV6L3/dkdUIjzx5yKJN/OBOgEqjrLiz4mBYgTjXKU5jYgzQgFODSyPO00lE34FLO52WFbBPVY
p1BgZECZpOlWuGQriT494EVhfMnMv2ayDW9erh1tO7AaxIAiDbl36JPjlAA5wV7nTpqW2r/35Uuf
v4REjXrUyfUdhsX5th0UH+4V+gJuYpmv0oesaK007ov01IPLg7TglGgV4Set78MHuGD1vQ3cDMmI
cvpu2fF9Gw/hXWNS5XtrBhQkdBXfV0AM0x1CthEasLq6n424/xbWyac0C8x/xjja66Hn//THDn2u
JjQ/V0o5Hn0bponhmNE+b1o8Os3yMVZtXMYoTSS7wDeaq+eE/WvQmtZ5qNRi75cgo/cD8NEBtP1z
mtn9K9RP4+BZDoy/EDbKEKITsizl4yW+G3y4kBt5ILID94gbzbAXYoAMrEyDyXaOgTPybeIdfsu8
cY+SOq+tJoN0CfHdv35o16pPWcFO7qRPLlbp4ZWV8AHRS//Jmy0ep51V3ofW/D2wkumT05c8cN1B
O4WknW4SsYbVnFjiNHexmiVusCP9LjZVPIv1oL86PSrVy+dRPoby8YxN9jGJnjgk8P/9aII5665Z
kz9JxNbvxpq6i0H2rp9sGRhMK7lO+tmLtHvy6sGt0hf7yWxRpx1B4FGO1bvhQp7/Xvrkkiyj/xUy
UCt8AJHOVjGmXK8WjyuHRUM+6gGc3q7vwj8h6GinMtLLRREn+APZeQ9/IxK0MWLNn/tpYQfl9lu4
tKhGpi8utCQZk3h9/Gmihf3ahIPy2ZnSpxxd/ycZchqkDnIddWYJV03q7faQewD+WUvVoLHaiyif
jE52Fp7dzCkPykgm8l1QZJ7qEOWkHMMGBS+WQ6z2waGCanxD8d9YLwim4G+nuNkjPhTTRQb8RjVu
W5wbApo1KvV+jd3mBm1x1+bWVQqoaqmSBnJ8HjxLRdYZ47s6a0FlqI7DI9cEdk33GLX6be77YifN
GW3mc9RhMyDNdASsqYx5Dkgj0x4tG2yNX7XFTvb3bHORp0nJA042xOe1uW3wP7Q/nA/WW7hBuAbr
1hXLqORBLmYaTc3OHSsKQW2L4Jm0ZWjmjUSls3fNYxU75p2npZDlcP27it1WGMFYAu0T76Q5OPAA
ES13Lv29O48zxt6J+RjnZWDsChxVACrxvpHOIGak5jT/CLSiuK2m2SOpHc5Ape9g4uY8h4uU8LTU
EuQullqCtNdb6a1FHxjc/ni3zNEp1R3emcpxGIKw4HmXY/L5VqMccuf4pXdMlyYuzOnBn7LqMvEl
fsMgPl/qVPNNmn2DFx1oqZfSRRTCa/AEXSZNdl09BVH4XYKg2aOFvvyAEFG4SwHS+eQBB8J2pMpv
eoNy7D5qagsmQPdFkHXKYJWHPvK7cw/rDNUX/725jRa13p0Bhwb7PKl4GUxebZ9lYxfpD2iq6E/r
tm4YtGDPF7C+kz3c+0bO6c9W3XU7mdAv20EZYGpsJQZfp2X3Bw4g2JdzUsMiqwpkath9n30SuTtH
dowuT6Wnabrmds2DrG+oxuJejlNgd7CyKbkTM3NTH1zyI+ARDLEzp/6B/0IRHB01DZjaR+eFv4xB
6PIj5LfI/6mh0H5af4hRkC13LCzN5deUX3ibtf6iGIPysPzJ97Jc/w6JCnrbogAbmutfLtMpjUVn
z2qeU7O7xBCReGEvMniiiCeSd/gx7BIobw8FPPt/9fGWQA73yiFS3GFvgGU5R05nkE0tFUTBojSA
gmYo5aVZcJFbU/658s4x11HBSW5NGd2CbV6hX1zf/d55lYNGR3PyLRN7DcNKTuUw+3+CY2Q/B4wI
Ijn8odo2m0eUaaOLXrnxpeiG6lEPXbwKYtP7HLQOUGnc6y66n4KFtmGOm4kb3wQ66ttqwhMuTW6C
FpVRac4L9iJwGN2CrUB9hjiJ7XdjPSHYXj9zTPwup56WTAWgjSC72ENZfRvse+p4vNtQAB0O0lXi
vbkz7Ni+6ErqHrXO6Ys7+F2Y4GaUvTm0T8zx4Q5ONb418sGST0E6HJCsjd8/BjjbuBSe8vnDx1gB
BcyhjGlaHRxDtYB7Dvo+Cw9W5STnZAILz2tcR1aL/QvSYfPAQ7PSQdOgloQgXvdQm/oNtEN7ikDo
r6cZNUqBApJLh2LqV/55bcd5Fz2CFSehC8py7ZOJcJOu0fQjWwQsRMpiMrovUweoVFpAqpvnLKi+
5GNcXVc5DKcGibY0fUVLL4jDqQB2EJoB3N26h0wp1Z0gBn4HD4A8Qo/H7Yz56A6okEZ1dW7DAlS4
X2NLkumKeuxRsHtJGl99cSDsam6Pd8jSGkqeYIqho+RXABfZt2Hd7XhSK5eAIshLlJvO47JejhX9
wRkGHD0OeCcAcEsc9ROHAzhjWv9ZLlBgT32sep+k5ZiWvlNiV72XZjCp1tFsK/8ozbyuuvvZmPkO
e+HwWW+a5hQPjXmvYwr3xP432I8hmW6gYQkYZ/rkAmBRPxaROuw1TYufmtjGbYVt5nDpo+6L9G3B
gaJ0j1nN29yyeacPyROw6vF+nUR+QHtIsL0TVFE/juZ9YSnByhoTeJA0V5BRY38cbf632S3NEs3k
fW445UPia8n8Rj1TO6Jwx7te8cmtoLuzqBn5zqlcNJe2S7cINCVgbE4AynreXYwqak2JX27NQbVv
1uOHHumWWbKmOsHX0QaKG5CZwQNliX+LQtu7YVGl42BSUReXEelMFYWgOkEKA1LY1SjnVuXrRHgb
hcMBCJEC7Kb3bts6MmqqbF15I6NDRuyHpeS28ttqFzpkiKUpc6eyOduK0dyZkwejzmmQhaSOYJtt
dmks2z/Ui9GSP4DfGVBYuNfNljPbNEbrs359gKdtt+cfqnuUb75c1MQb+FqU42l9j0Ve0PF4pXob
hfmXdxl9jkHWrTS1bA8mNz93C0hJLpAqSf7Mz2netS9J5RSI7evws5eAhIrdQ9X1LiXRObxUk6W8
WG2bLLmg7Geg6J9m8H1vVpHHdwXC2WnuuXdK1Da3mHPwcUptExyGZS/KKf0Pu+nu1+e0HuOJnIXN
Xw1OLLB3WSNs1cWn3mieupQv15Co1B5sBdt7B1WsKomxKlaxDk69Dnyo5UIhq1P3PqMgcdcNvvoM
F6/Fu9XLvg9GdJMTVIuGRWGSF7F0cGFgBr+pQ9sclSTgb3Oy6ebq3nAOzLl+mIHnzF19mtrMYE8M
WnwpmKx30pSB3/pK31bQvuIfaBuolNrnX35ZQeZRVKa9LbutPZT8WN9Mz9ugLKOpg3rvNP+UAcbG
2eJ43C3uxnPvtXfZNKCD+z/9fTCyn5SQws8WucHssxMH0c3s0/4yk6FmS0iJRfrkUnAevMldGnsG
loPDN2l9iNtClIFqaqJWaKP8tsy2lhV4zsHW+4K8HT94G/itqU2tse8cpTxsA2owRHszycwDVQkf
JECEjjo+Qmhe6KgW6J55LwNyUWEpIIQvV+mwlkC54wlTXCvkst3J3sPT7veWygG6wH4coMCiorNp
dMjd/12oQ4aR/XuX/tjmbVNIfUf7MgSTalfl3iz4rAcNmqELnS8g+ftsOpdYSdB8naHqRZaZX7XY
/yEt6Q91VT3pyPsdpE8uc5a2e2AiE0BW1pG+DN6gLI0lX7BzXEAK08myfPceFkF99UtKwfrMYYBj
nfkoPlceYB4sRZLhZMkIafvoYdZVAKvXzsLupIofzZIUwIovztV/xrFjN7uw7FNdH2BA++2KTNZ8
Zz5nOiYsMkopt3jUPWWdGS8c/qi/aZFlHPqycA/4dfWPtm31j6hdDo9mbP7tuFZ+li5z6V8Hl7C0
PJa2FqyR28SeDc5ZHcuvsoLm899OJvmU/g52NieHbQ2le8M6hR39cobaT0qJQIiBZXFuoReSN/5Z
mzQwIIXakH413L1hPMtGsi/MPQfg5FWODD4fSmn5veLuTC0w+V886m21D9AchuwyjN56Sx0fjS3p
XW+bWNePqlejaLxFUWZsrmw9p7PRG8V+g6F3ud6fcmwV9kYGyGEb0HPMlcKyurVh99pr8O2krDi0
DjSbCc6qGuqrdNrWr1WG96BE2tovxUApJP7ql662HlF4LYG0baXann2vA1UHN7DMf9z6p55qClCd
8bj1SYiORg3gHuXb1u+5JIhwLtH4Xi34WHTmdWTT8uSb7eGTnNXueCs1x7yas2Ic/XScUSlN30yy
iH8toQvY50Po4CfWFYjmeygaZG9lYdgSGoCsPvHNKPs3DPfiSiseBGsmiDT4NHejU9m3/+0yFbYI
gjyTfkv11qit69fEDaS2dMnEOcVOJaz78jiNwFF3kzJWl1FVHzcLFIDG400UxKTPS+zq0lkTn2bq
xOssuZVLVUX1ZfSHx3rRFNv6E+wxrvAAD0qtp+rOL/rwcebUdWiNsvvY6S4jrmKG56hP/1qjEdpZ
XJQXYS6/hc9NhAeE6DGMUgRFZcJyab30q8Y2+Lz1x37Wn8olKzB2QXGb2xJ0k1Lsp4b0+kH6vCRe
TD+BKuwbq4pQBSBw7cxqXji7YkLUVGVSoOdpcifjchkCkO4Qb9BTh5d72wbeZ5uVd84HH+pNsE+i
ILmRb05uZR+OVH5/tWMXkzEIEsWu9crkJgOjFcJQkNu+yxc5LRha68R6CZryJG8P+vItQrrg4qdw
gtYlXblVmuXv/J8fi+5DnRX1fU8h+jqpc3btpjC7SlPupI8tCnpQ/xWDdwb5c6MF98wC0WgQJ7fb
Crqruci7mznFLhvB8nnQrmrfdI9FCsdxyNLkzwZ4qdv40V9W7tlo+KjlM3WS5kIiN7+z9UL/HDnp
XxJh5/611LPkK1LkKNGwB5Kcx7joVSGLg08XZ2r9f5vq0gSF8T7qGe57sGHX/QWlUJ3vcOTq8VED
dX7vIoZ1V+blADwvpcoWGcF3dXBulkVKOmqVvY3e2M820Ub8w/Pyc4Vh+XHqUu9BnyqAAut6jVGX
+14FqOqmy2kqRkNXpHaljwNVhY7DctIclxilor3q8i6BTQ1KQPpyiZE5pI+wSl/FVi3Kk/vUa0Ll
QE1S34EIVE76cvqJ/Iqz0XI3oX94TPzIfQ80kBs9q/r0k03+e4jEqUWj36I+AwZo9eZO+uQSc1rN
2j6/SiuadeinTWof2xZa3Qim6qGLIvYbRXvBDgZTl19dEiGDGJNklMVfMvY8p8yzzMM8kmfYmx3K
n6Y2PpcL62ZsusUwAUwl1PHv0I/0feQE1aeqxUtzUBE+8LsG25IocvZBGrnfSKEishf4f4PWOwTJ
9JDPSo1TN8TUsKjHW9dXKBgKizVGqysq82b50v3bJ4FyUQb9TeZujNd17rpMhhDKsrI6l3zaYJft
BYchiI0hqd7xn9LHicFh9w5/DjTHBunYmnKnfoz6gOzYwtC+29aRnxElyKRGgz4fPSmajeD5L5xY
bE4b/MGdGu4TkoBXaW1/Byjb+R5O88/IfIh0vXhrqj76ZObNlyx2iy8J+fJLAGDmAMK2+GI3owIS
N4cgvTQ7q4l3OueSR2k64Y3NUUx5zVF2aLIihWdF1p1oNWmThWVEbb/wDFee/DL7R7p72Iyn8VcU
skQforQh/hBlt2SBI8+bvvICvIFJfl+rM4J/RP9pXUsf1VNp+JgVVUb2ucCY9WBmYXzXelWGApkf
3kdZ4QIoZ7TvKufZw4RRBoOlK3XbN9chh1NWf7fALO6KJB/uOpjgnxtzDnb9olw+jSGaM7H2FbJ6
eZznKnwotCACMtbyP8oepx/QFtZQpAJQDE1y83nqTWCgXeOzUVs2Y27cp7tqqXvB1gRMHSKeO6X4
tLo5SsHFPwE6izir9s9FEobHcfDe7+Zfd9vododE0fA8gmo//n/EFRMoCF7Dd35mlvoXd4z3VIUm
sIxgv1UkIPYxekbfei17WXHyXnU3O2P/Tz4032sFMzY99F1wFYH7qUTvHd9saKRYA0ToFrJOoajV
zswWm94Wc45d3QPjfers17XI3HNCtsyuRTU0aR46r2v+QF7oxM4e487B7O56s9ZPLvC4bwtoqa28
4HOENvXNrn2KXUu/ms681aeqAk5bDBcD25Tnecof9KKy3gw3Uh9QZF8Ehg3y7lMxnNE1BR28NLH5
hPWiFMadBE/VQJXWxrFFRoNyfMn7sPskg6Z+6viHf2v6ArsqN/yMrLT6YPaTW7AT6C9j7/Aiyj31
wTbMuaNEDtp3rmulag8F5KXpryAZ62OgqueizvVTa8DmSz0stSCAabsocbLPtmaNL1We7WRQpHGg
wfywAjKs0qV54A7rOeAEbganvmyqrxlHN7fup+/gcNlK+Lp1JTfSPDXjxHHL9YOTAdHkuBJwxpQk
M8nU101LROg5pdVTcv+lL0Ji7JQjhHj/UTBEAq0+G/ZJnxrY51gg5ZaLzPNTnz0MhVWLUzo2podi
aKzPhq0p18FKS0wpLOtzXjfzJ+QCz9JSIrowny6ibn6VHjWLP6s4gQIaZ0jXEEtx7LC4l7W0nnRk
jW/gSZryk9owgu6ElR0VxTi31eNEuXgzaUrw9Mw4cIGdK7J0PkF3qx+AUbkIpy3qQHjnLvXiZXx0
a1TCl04JihU4Mid1aUun3sXvMeucLTJPbRI9c3KHt15yTXu9b6l4czsHfB4BBWoXvS/js6nkNGVE
Ll5umd5ZM3XnrFKcD6tuvsLxwGBcbqEkw+zTeny046y+/D78IXK9HSJH4fU4Tbu17Q/GfEWrYVL2
cutX2F9g4nXJrV+2l8aQF+GhSGvAbo2Oot5S8qLKWoarkaa05bJGym3dQ1wzmzneCdFG+tA8dZsT
0gX/EiICWNwrBq1T4vnsTsl3QYr9JhyiN+okgyu2bBv9NbDBz7bBMHOncxrn31crSVlY4jxFx9Ql
a/kcoGYFPohtv9qh/0n+TEmObpPy3Wm6mzFq5pPaBtYTTLWc5FP5uEboThKcsHyf9luIq1Xm07YU
agd7YBYHa8440o96dG+SY9h5k9J/dgYn/RQX80UGpasbi6Pr2c1zFc/9Zy+wkYnxIFbJ4DRk47FA
v+DUjerw2OsQz0x7kQ/zkvAopW78U4tHoK8kE5Y7K30Ixgjazz4Yc+dJXFZ6D1jMUE4eQmHog4n9
SuCV6Czqnn5eQ2Rg52XdcP9uAzE5oXbpMTMW1bE4IaFeBIm7l6ZhJ+MhLoJ6HVX79JNvD9pzESn6
s1ku3BvnX31nP0TkYZFiNPsQmaNF31ma/dxOGPFBDB0g+6OzjRR0mB9FCnoNnaC/AMSfvrohUp2G
ZvnkIgn7bcUlDA+k6esmLF1qiAAZsc33DZX1bFCqm2kZ1iu2Xgkka6pHQrPoO4QxUYlZB4OFTWG7
w1vZlfVNAiQeDCAA2oWWgYSB+ejNww1JZutVurSJxImnhbumYOlwwVnw3Z4+QSU00dRDRcdfkBhy
MVXNuXRJ9PfWJXfoHR0as/Nv0pI1Sn7S3nIW9sWymgzgvudcrEb5S7ok7Nd0YyIxv/5gRJELraxX
GDPCTzb6hXBCBZC84pA3NLNaJtXDpH/5gEzeAM7JAnVG0AYFfb/O7ta5G9Y5ySjAlnwwgEiR9U3y
h0ibtWtReiiSpEtaWPOuydIl4+IF6hUzOHhpM6i61cmq/+SVoV3XYpnv1p9/a3YGJNJ1tBryz53h
JJd0NPTnpoOFUy5geKktlhWfrsaJ/qdZw9uRUqMEy6iUGuslWOaiRui/qBoWyIDbAFhQUEO1IYq+
LykUmBexeVObUZsOk93m7I6DihM8Iwpi99NunZM1/h4VXE3SLuucjJ3VPsxqRIAvZVS8SgYp6TsI
OmkSn1Ze9daWXJTEyF1uT/WeU1f0HihtmSjDW+YKGjWAN0kd2SnZ2dKlGLTKD4kcka9a7oOvufk9
YlGnRASLBk99WSi9Z0NkiUwLd7V1HlpsF4B795LakWRO2rQG/MiyO2/pnioe3/tCK+bYqdnLp6sL
u7NiLu3m13in2bS3NX5vrzzHDBExO/SMU2mxQSpb983v8JmVS0g2/FFRXOdx0sOnxtTqe6zp0EHN
gL89ThitHF2N/LQES5/cNQXJ1Wi826bL3bpug3gLR8X6lFQkFUGs8MPkR6NO9tZ73VM2qOYQHpqy
NDCqs4KShF9aXPnXKq5yt10q3wvfh3+Lqe2akaDXkvt+EVlcVthCjAiTNL1JH+TdtL2gutZ5VdWg
uHxwRpbRZcAgiXN5B1kvwO1fAzjD/TtjW0oBFCEz5L2I7kBxrnWAg0Oh+biSJxG+y136x1yhEUUe
7dHp0OKfU1V/wYpur/WhhjFcflkytJ8lsmrIDyZz9iwtkDhfsrGs13kYiqATjozMVQYxgBpQ1kGz
UVbtrNA5uD2iAjKqVAjYewsuSpq6iTp0YqK4W8gvFFUIXuk1p8OlKb9uPaO6HLozmk9R/gDfCaQR
cmzxtfMNqAaZP//b4Tbjnz60wtOHIM1X4+vaXiM9nzfuHiu0mByXWu0dPTcfqnY0H8wUY76IIk6x
tDRF488CP/3vrcTo4O/RjW6jozS3yVNTRv1u6/Tiag/YILhK1zq6RSsqUD/F0/j43zkTSUoP+7WH
0FF7xOP8fr3b+symhs/kpBhFxzleb//XQJls9lcKfDgYLSsNCI1cJqWZUOvvEJayrEtIkn9CFiLB
l8Gyh/Xya9TXeI1Ro2IglkCQoFcY6Q88IIzmhFhoA6ulCF9d+0+9iLVngeeWWpefVJibBxmTi1f+
VJcAaaAN+x4g8YHW/2GHZHvbw8IR321/dYsXy8HsMnzhlv8doGwRPd7+V0igu/xlcjfr7k5H3+B+
619nbG1tCA51kCUvg+1q09mb+urS5vNzryzcN6N5TKc6+5pmOANGWuA9OE7QPrhtUR+LGS/LEiGy
Hm2cvYHv+K10Leuln+xXBJydb5RaAzAxs3sZ4Pt/waBq18yz8y0ruvEuo1IC7oAwG1ydl2N202Wa
dv9/SDuvJTmRrW1fERF4c1q+qsu1V+uEaDm891z995ClGTS9pR3z//uEIDMXSVkg13oNHGlM6qew
IFM+Zwbqk+jdkshUUToS8VA5Q5QWo+6Efc5qMMCAt25wd6PW/LLb9I6/zCXEckTnDVoHvjn8NfTW
ywNQv446WdppOkaCHTyEjTYVzSW5/mHLqntR/NJ6IEd0sp2mvK8s1E5Pnh24MGkS8zgmoBuAe8GQ
H/rwsQpSe6E5crbGGHFMDzLewpsbOqF1B6pfvfYqq4sBYuVraEUhSkW42ZJw1V61urA3DUhVUtc0
vU7rFqaCO1AXGpTUuLmvh1CbePekdP3GxnoqRAgMezkbI3dvEeV8XoNDegFBr0VVlCWn071122jh
xbFibxdSujkovm3cgd+Lti5Y8YllUq4Q37SeEeioUVw2JbhhqbGCGG3wLNKSPS0Usl9IuOAIJnbF
JqzUgjWSG6zmPnFMYDnaoijsZuliFH3tIkU9t1yJZrSs2Otk1191eEiytv8LRtsqhXruEKkWXTNk
VhrC4JdYtIH1fQH+YCf057wMx2THH46zYN0QTMp2eoPLzoDUPK71rSmvxHhQuEAifevHB4070YzH
MFknQ4kD6wwHEeAPB0W9JRjvZi2aYnOLGRo/m6CB77VZ6S2JHMAkvqku3Qm+EReApUPW0EKgVGzS
1zh15evcYQBdGYpWIqOBHKpQPEXgYVz6rjzcjtMnTVSAjuZG9dsGTg1N0ZfocXEXWdKj6BKHwjf8
nOghskSJB2rct6WXDhn6zTg01UY0GxWcddGiwCCadqU8a4kbXEXLeUBwWX+J3KK5JkrzWBqN9BJW
vXMQ8yGWglqZj6h+1N2PVSt/nXayzLvt9P/R819ivK6qPwXk0EbbQ4M/LF5MAIBrDbr8MTa69GhH
AfgwwFjPle1/7Rxk/DW4yyiBF1+alLL4qLketkYtdEJvVHdu1aAAnEnVUkeb+T3nl+0XUfM9KN3P
pZ02Z60BdT3YLMJDW03eXRjfmDtpxkUyWUXJgQVoBCPAd9kzn13w8yhctehR2JP5Thmn70Ogr3qg
ZK8m1cWdAUZ2W6D28KYbVzFhKcnWWh/Tbo9ad/8c+pDbphPlsuahflI2eCAW/b3pAMl2kIh6irx+
X5uaufN9s1oMcc9StmpA+zSSvhZfp/hNiG+XRfcmDRv9dPuup9+KEXQNQnm9upv7Sj/y1vpAFV4W
05V/T2+MI4UeN9jf/IfmWmPYwfKyR2UrKodz/63MOI12A4lWMeo1+gXYVbaqPDk/DbHfr8M405+s
DDs/WQ29bwkZRi5I+o+xiq9e7jRvmqrLy5SHp3tqFSCf+YscGlOPlpGmqBfdcJOF3+r2kwe6Zx06
Y3JMiiQ4InYjrW3ZUp8yu6AKXBTWd2+FjFHyjNrJ2ZmShu6UTRxrdKsCkotru47JIbp2otxGUFSn
bYnIZhJDmYLmA8kTtXApC307yfrMpbnBMaN93cuwlii7zbW2fMwpZc1xYmSOEU0MYP8q5s0VPjGS
UpBbAHh46/raWwrwhYBhJPyFVoOd+vxHDdh1aZbjF47y3EHECDRHEclgNM3oKrr6oKpOA0k5HPMs
zFS43+y4/Xj4QeTRVtKV4pxmctp+k0JJ/awlarvGUtGHjTVoV7HJ4W2e1CTdlkjI3bpEf2wNh4In
vGMwqWmLLlPHSBnvCaTLpsPFQOFE9VZMyaUM8xB4aF7vWvYit7s1GfH6hMBVch0mXf9ucKtNS651
2QR9cp0H/hkrBmUNcKCLOctShCltCl1RisYjIosTZ8T8lk3qOZ2k54jKSe029dt2r1V9cY1sku4x
yoMPsqU8tl3pHEqnUtOFVTiQGqrectdyLf+1KwJuvSLgFluTDKVAGrYr0SmCCtctjSVW4Nk+Rval
9iPge0phuMfcfoRX5ZxwR3NOvYdX7kqbxFUHhZt+auW4RZR90e1GrfgkAh2K00Awpgn60r7zyjrA
eG+Ki4cuWBsaH5KIGSFScv9K+4NkpPKmhNI6PaR0b2kboA0aJl975LDQBE+Tq4UeBH6knniMuUUI
8JxpKb9G5GCCFxoweN9qg0+BpTeTorZzwrq3e7EdNBno5kaPdriCvp1dO8EntzWGVeH0zV6MGqq2
57dVPDZxI18bPfyUZUHwCZcuZZtbNtRtAyPGn4KMSnDXWZV3KQs1Otplb690VsLvLVg7IcgkQXVj
VezD8+T6sRbeeGUTANcNrTNvGl+l0HttOrCwysRAlo3ow1gt1db5vx2HN0e3UXgWxwHQys6+7l1q
L7DJ3/XZ2VST7Cz6xd4/B73E8YEFTSHTALI59r6ejpoP7apE2fV9/GalKNF0So6cO+gIZ8JE+FqI
rdW0h2gqzLzKd1YfBkRw0GXNFiukaDEfMc8yvb9jlHyfe/hBtApJ5vhhLOt8j4JatspLN9vj3IhI
ZhSNF79K1e1Y5eFdPrT1XSTnzbbHFxzNQ0RwZd7JsxxisW0Pbfeeh+kJG5JJTvalwFzDW5RGdMlT
2XvHmE5dmCDgn1odfgvYZNbE5aJVXeVy21SyesFXblhJaqOvPgxEIMChVJBPCSRHMyGXTdF2uNY6
8Hu3Pq91taONCisKp+rFkkdsCiKpDHbiTKJz0JKv4HHyJeBpIGhSEDVnl9dVp/r51hW7NoIcVZyv
wsAbsWOhiSD8gFg0OnA8HscD8LAJTKOo7leg4CrX+qnVZazm5hseVhJftQgsk+gSB8w3wlCPX20v
KrYibe9r6o9AwWxYtEgA8lwsdufNR3GtMK1+Vu6s+qGcZIAMrCezODDfE1Mm6yEZ3b1u28Z2QF11
b46NdQYAW7EGtMtPXS3d4w7lYpXt6nsPMFRade1XCe3saQFUPKkOBogtJlRH2WnVA/ZSMExit74n
yY4aA6KJb16SIguoaz9CXAAQ336Iy149dcJ+og2UxYdmVfjp1pHVhIwCguoh6fldPV3SxXU5nEwp
K0V/Fhf4+bI+x4qBORa1p2fRmvtFbBTgI2kHeC+dFBf5JNQB8KVJ/HFpFdCoRNNSxuBYWd530Rpg
gT3CXn+oQ3k4tW7aPmpGEm4t6OEoyzPYmmn/EHq3MRsu1HIE8rmVYs28YAy2mvVx3cqAMTmYzpIa
vxzDC5kc/cpIPhR9WT+M7ctg+PU5Gj3EhnU32JG2xafYVwHNTX3zgMkDz6Isyp999bRXpFqw83H8
XszB3CxsN+qPArrUZIaJi4/3+YZ4+gBnEsCmavT45nz3hn8aBH6KBMSa58l0IarukhlJsDHHaDFk
qYUS71MOMOHRoK735HXYmDpjKN+J0F6PHMgKkjLRfdQ1VrHGWnwppty+WObYHkRLbADAKDvX5F3N
X/EgbZxq8FAQMLh77H8BJIJDhUWrAOa6oRb9COWshTbBFAWWUbF6K9yTobQw4ujGQ6En8tJGDHKL
LgTeQRaKwolS9lcY3fWDnOvBobY8/lWRTNMZ9EvuooYR1ACuZmCc+KeO4n9s1FWxobrRYV/y9//6
9vgqhsSRhoJkdWRAFZyKxvLY/OiNujuKCjGyteU6tPXsVmAuoyy6g14LKWuqN5cZ4leKe5fFZnRP
CWjV4IYGKsiK3VWS+kCW/sbGzijZeHjoM9U4CcgsiSV/2wqdMR5lNQUyVzxZkgiyb3JU3Xp8FB1S
LEfLxq6QuZ3G3SDg+WYKV1F3gvI+FaKn25I1bYraTtG4XMdRb5z0IeOeJbrEJsbDeeoXDQ8f5xt0
oHT4N+XecDdvxjaHOBZq/V1WNlkBdZC22ZWIdufZQcSJrvkIsef0MpWk/NxVWnDXWH4BDhTx8QbE
FJYwqf/JT5PPgMM6Puef9CndKh96PenefHti4Lle9NCXw7BpFR9x+boJ7mqn3dWFri8wOUdsaNrE
kGbOUmu5mzLIlduA6BOjmWEP5wbnoQBP5pXoqh2DzBiV+G2mO+kOahAWW0ZV3meujtNxR936VjoR
7ajM/2qHZZceRNsqQFAtkyletKuJpVToLU4jlVdsBpkSim607ltl54h5oscYxu3BoYLwua8mXRLk
sq99Nir42GGoLOljcP3nQf2k/DgdlJDT+zxOBzm/OahHnRurhLBGmZQMeKlK6plM3bLI8T+R1ZS0
fcgiEhEG7wRxiTXhtGmcGMC26UW7uc8DnohgUdmtRJ+YwICitW8NWN3FtJ4UfUo6WYxaFBEqLBQg
0rIRe2LjJRqWjWbBHUORfw4ovScDZ/irSU5xUh7uJqcXjhUDImSeJTeSeFHrADvnvg+z5FWHsEhe
w/P/a+J5EsvrbGi0x7lHzDO/1qKUon2gjdcP/VHH4n/Mw3BfTN+obk6gFLgut+/bdvtfmxqLma4r
m7OIbdTvg9bF94AS20MOAXZx88t0TTTrAr214E7it2mqfXnVpH5587/s4BRuOr2yVrOBJlSuA0KJ
+ZnFtPzAWmavZbGxv0EkBHjihsAoVhlSRDdkRdmVpAocZTcqARpTiaMsQqVWsZKth/O8GTttOGfW
unCy4CxCxZjoHsEKbcMCssgcH2B9qAI4Z7rAScDHTMfPw2KG3t+I6eZusZcp5a/TfTjZPCWo/Cv/
ifBwqyyFtmPtpUB7+FCdErUowKAPsQiYqltzeaqJdGnt+U6ynMtZ8+itWjW3RWksmKK1xpXW4kRi
1CqXiH67V8l0v5hxpxxutbZJfpQS+FfRJUp6YjN11RUGTLcKHQIat+YM6IY2LFnKNfFS7zJKlv+s
d6xOqfRbd4GSBc9RibGzBkNmL0atcCzWXljqG9HEmZ3aT68YKxGsjBSyJavMlmK0g0AGBIufqzdN
1ZadBO7CoJxMq/Bj5TE3Pouh22Q4qjgj9xzRKvTqQbyqWAHNToLytefXBYmn8L/pWieD1piaeNgG
x9su9kzsolx4FHtoUQZHxEBq8tgAJjPji+Jr5gE68c+NNjWNsSlSALh0yo5kIvVq5z/bXemV/7kr
Qm9HiQl+257PJGIUoClLZJ9bkhB/vQRLnFi0LWuQsYIsF7Xkeseoombt6L1/nJvB1JePQwQZUO2v
rdLZ2w8hFB3janGLEVOIY6xeC3FjwRpkmlocIgY/TC365gERR6boS6TZ2mbuz0nWVrdXmSftuLGV
BA1RkDSHECPEg9j7XfN/6fsw83+fyv/Ty4gr340W8wv879NEScf95Hcxf3w1jprDOh2Gqzjqdrrb
NNAA/nHqX8d+N93Hl/pr/C9j4tDbGX7pFWe/nREXMZi9ouM/XtO/P++vZxfTiEOrqMHPYJ57Hpn7
Pr6qX2f6H86fxIAePn5Bv7R/Oe0vu+Jl/b5dqiPXK8stWJIG6SGfNmKvM4zkY/N3ISJuwpMdxN4f
j51D5rgPZ/vjVP/i2A9Tza90Ptsfp/9w7L842//7VH/8XBpJukegG9Hz6aP/46udB/7nVyvhphLB
VPjHN/0v3vQfP1Pc/ciA/dvPZJ5m/kx+d+z/5+fxx6n+eLbffh7zq5w/+T9O/ceQeeDDxz1PZaJJ
FkQeoi4Ntnf2YuAB4jywel4aXYX3KLhyBdghnf6Ejmkb6PZRljhrESj65tGuDeE6TKPzwG0GkKyM
aAaI22kaxJp/TiiaHko9S6T2cJMYcxwrqnJVaL18kry0P0aZJyE/YQ1vNgXuOg3UZweDYeBzsnZp
p40TmPYxjC2U72mJTQCNnUV/MmxTL5xUlSrJvB3hDYDZIr1RbtEiUBxCDoKqZJYf5glMqfMuSDl/
mNfRRhTUYnxA3d7xXqpKMRdpNzZ3Raf5L5SAC+rJqXkM+8J/Me3hK2rNeApNrTREzAHa4UW0wMGj
HAihSLRybSQDhWaQmNWLH+XOCRYZ+gSbvCwmoynEsA6/7OquV6rLHvjQz9523hWxpD8qxORCBGMC
cIWAww10mlGZWNmmK23dT57daC8JZs7UhfLHVo6817627YPvh/jAlxpCRi7La61P6o0YrfK+XQaR
pBzEqNoHzz0FtavpmuAvKGoqUzk0Q+J1kYBuf4fY9hXxJeXBl0NU1P1g8kJIu3cr7ZeUJoJtUuKB
5Wp9d7FQsL1gwnAI2lS/c+RcDdaahLQAUjPnOSJHGOZcKe+ixyTARM65de7qGkPUaZ68nXSESXXv
sPRwTiQmX1xgELhKyd2TizCQlAVPFpkHTO6OJBusjY7p+cV0dLB7NTp6IwkZy8/MZ4zOVMQauwSD
QJqmSToamShARVOz8G13C+xcXSEtbzybBjaZGLS4P0fRldyOXpRCCiJY69HRTUDhrkVwOsCVQULJ
+Dk6jMUmbPtgI4LTEfqAgkLLRgTruq6tUTFQb6PAUJu14rQekrAyM8tKvI6RANmK4CwrnJU+yMpW
vAWNpBZ+SpK3EzPHqlOtWDZXO3GsroHNzlpD25kSrl1G4ZPx5+Xi29Smx5x8wqtj4tpis8wc00h6
dCQDi8Sp29fzU6j31GzHMXzVuirYGVERr8WoL2M1L6E+vxejSOh9g23jnvUs705O7Z7ltg9Xlq24
GIBL5VMDWXNnax3CO1Mz02rlnCb2VeqH8klryuqpHZKlF2bRQ1hKLzpQsztoauNWz6Js2dZ6jxNd
hy15m3aHyDFTLMeSr2gBRg81MPFtMoHnYzWHtRcMXbgB44/OimMor22ENtKoJuVRNBtNx7aBW6I+
eei4Q/aUwSXNLQDeeSVlT4YcoRiKCMIhjmBm8X9xN0XWm0D/tPMQlzpaRKp+r4Hx3bcm4kqiz4di
fG/JXrspPDS6RZ/YZAl6VHXkkBCajhVxakFWnuJ4jJAtU4kBtXQuVdvKx8AJ/cnh7GHUOqQtFFgX
kXVQm4Cfs2v2JJedjK2F2v+d2IihgL/urVnLyftQYUvmA0wKRswTjbDwH4Fos/qzquYl7jNKH5he
fs6a7A2ZJYR6BgMHniqr17WnDxsqCwWsmcO8UaOqwr966qzd6ueIS556ETXox/VaVp699lvjt9EJ
V/e3vnSSrVminDYGrg4CVF35yPAotnrE8HG8hka/Choz3sVDVW6trPbuWfobS1XK9WsWy+cU3unK
B5e9bWPzUOoVNFtwEkstqsZdY2eHWK+te7M0rHspAs6sjuR9RZ+S6UhhcslZVP4Q3iuKtQ3RGTwl
fMB9F7t7NCQl5PDYlLpXbCXLSxaoKEgnyzDbTR821QLUVV2jtw1H5babZVSZ87aN1jXKIMdmYruI
PRFjkyNe13IaLVuffJIC6CHt9EuSBvJV9JBimAxNfAs0HAFioHTkHhFC1KVFn24pEeW5FPOKqSLe
619TbCHPs+29WeMrFoB5WYk+sUlTJ71q1jO+6tHFpox1TbVlikn4kx3pTyFyCOcirsvnboKBGhDS
TlLllc9o6cH0hgOEZBCLczfzsntHKbN7lh3bIZTMk42kAVgA5BT50z1MApAPuTWqKyuXpZU/VQPH
vE/3kQcGQ/eDZpL7XQAlLNduaZtL2/O6O7sOD3HR2/eN7fSwJXx17VZB/NZK0ae6kLp7fyj5KBEu
pQpaJgtFkqgYpdqAIuXwrnduszUAyzxQA/Z1edV6o/ndlswr9j3IbyRTxbDUkLFX9X4f26Qg9DpM
H0Uf2K5TqxaoIebcA+MoS3daUIxHeZD0LWWR0PHBciSGdm3KLFuhjRi8WFVXLXCqq0DuVKfW6rRF
aasdhZDBOoqNXOERODfFnp5ZyY6s9GNaNMigi77WmAp/ptavYs2wNgOuZEsI1cNxsPH69hwVR0hL
iT/hybR0IildImhr7aLCVJ7xHgtXnYaghqdLxr0bS0tMosZDa06fUIkb3LqQ4mQhNeHz4E9Zasq7
atn3P4yhftfMRn3NPAe8XR0HO2Rb0o0JYNjsL1ih9hef56+9Xtc9huq+ssrySFuaqNeftKR0D0OF
YP2oHhHyRQzFzh8DWV+3UgVuYTA/660WH42RTKXrYTtkZXl66iEprru2G1+lGjsHZcudRJUWaao5
V2sVGb15FfuwYp1rYSjXTOpNcLS0PLckJtSdBYhifTv3DaWVrz2lUlbiKDGghKO86xXULec+FPLy
FbTHt1xmpZwDzHp24/h7HDTKd8MpF2PWVJQ/O2cBFSV9aAJETntHxutdJROXtRIUvsjBSTVN31LM
O3Mn1K8t1ZCrHVvfB1tJ3+pG8daq3nZ7vWypHuQ1lzM3g9Dbpg+1ZehPZWODrQL9ZrV2fa55rEB0
GzSd0QXwzaM6W4nR1MXN3B8LdSt1dXxSi95YtEA3Kx2JTbM9KEpdXWMEhJ7GDNamGRg92CTL3vld
4a1tECGrXq7NS4+O5FYewwyXYsfEpQ2SUd1XO6Wrsq1VZMm9D7UQMbfU+5p45qFI2+Y1iktyeYne
7eU0GR7sjsujiJCD4d7wOudZ9mtMXyAV7QIl956QBv4SO8jqWUk7nLGcD9dx1YR3ilGZ97Vt8bSJ
iN2XpOq+O3pnPbR4wvA0iQh5KZvFe5pvLBzSFgpOhk9aN5w8p1M+KUaqrIZRM0786rM7pJPSjZ0G
AOd9JPO8DKurPOuXSWVFX1IoPZOyQnW1Q9Q4rL68y+M6I5kfNpu8VaoH09dyxKZq623wzetY+RAF
EvOkmEn4YzSqLzC/1NfRsr1VR+nnGqr4z1uVJG9RbENAI0Cn0af4IjURZHZNAX6mlWdUy/MfrTbJ
08tIqA0GKlV58qjIpfndiIy1ZWnKe+Z0xRLHqOReNsNwJxtWsc8zNV43eRMta5cfqtoY+m5iIF2D
stGWtZJWWEn1gCMAp/HIh0JtXL7xXQarwHNqPLDLct+0zAbWEJJAaRT86e8jJMaeYD9ayB8ECMIV
dbZW0IK4qNngouaf2UcvheeY8M0dUojxXHALUKadd0W7Gri6wmopxN36UkTGsHEC5OM91yy3hVt6
J0vNkx0G786dk0Xh3vR9+1DkwQ/TRDZG7qXjhHVFTUFF+D0v9qIl+sWmmyLmsMY336NIa7dz1xzm
e22zdqKem2xlGU+Jmi6LMeke0qmF9+S75qvDqTMajKx8tVxqwMD2omkP8h3lvC+jqidnvN3yKx4o
3rLJqmQrmrHU5NdYBd9q6qTYpwjRJQap6IMZlBoXUEJcgDFGkCgNvHZVDF29iCrNPnZB2z23+mPf
hNUPCHhLbkiASYI3JbOFChfyEVTwrmNYf0k7BWyUo31rUM+2khqt69C4JNVwzTrfOXjd2YCYv5RD
8yGzPcwFqQvayxZz+Qn2Bl45mXpvu9wqhmXijfkGr9Nmb2jAC7LeLl5Uy0H3QgOZK5pOn7brvmLN
7KtWv7B4qrhXIVnc2xDrFq1iDPu5LxujL01vWYdxcLt70R/p/r1hlhnsDG7Sy663djEKgycxiPfu
N+R6E6C1KcLzXdW+xAiDHHqUDpc4HFes4MPnro1xaXeHZ9fK0pXtV58FNBKFMwWxJgkbCdEWGwBq
dOa+t819DVN6QkS/wFpi22jvFac5FXLj32kSaG3J5drLU02/MNS2O1t5Kj24g3nhP528ZQ3Kv9jd
AHeZmk7jrF2eSjP9KJlJwNNU2A/7MfAesLJIj77zPUvC8K4N9fTYG+VVCfPqlHqKhcepAlddkZ/l
0okvTVY+5SaSIZ2dX8cu/9Rag3LKjEw5QX411qEklcvG88N7N9Ie8kJW7rqpJTbhEPP+7PYg4FY2
dmZYcU84rjxuDoaiYkhrZPAWYovvE0tiy+AfX0fdtcS2/ouS28HCw/jjkrrNpybQzM2QNj2/gVh/
HeIKP8XBuXONIF0XhXvQ9ajfRawc7jLDsLZVjYFcH5ELsKgf5Yltrbw22Tm1cx9mmfMDiE8rG1AO
vQ7OBeTKr72tsbIGBvRqwgRcttSYtibnARmCJq7i6s0XPTVfpRKJLqT2F2meIZXr4ReiKs34brny
peIC+WA7LtJSBnfYBeq+QDyHwlu22Qh3NyOpOClNrCXbrIBoDDjRaXJ552UuZdGgcD6NGo646ibN
gvaH1HbrlPWnt5Cydz2+wNM27sSm6wPzDp9qLkRhcd93SJiPdecvVdglX6NEW0XuoL55Zn4y0Zln
7YXQPZx/dzvGtvkKDAYCdlu+m7nFSl3BMrdoBu1hKMovEEfdHc9yys7PqkXstsE3HC66RRvk3iZQ
Az7Ppmgf+778HAclIFKQlo/uqEroT2H9y7VmDyfG3eE1lZ0xYs3X4GKQEKvCqyYX6AOo/vCqJUAU
Ha1y3pqi/FaD+/mShO19MFrwmIpEPcsB9jVOEUjn1qwTpNjib1lUG29aEJQstl3nEOEjcLV8/8lG
kxiHPuWl9E3lArzvRbSKrqh4+IjrRa5mU0WxvMxYokBGDDWo0nAzJDw1ywPuVIkvP+V6by/kwKnv
Gsw7VnXqGrjUZO4mraBwZBjZrVD86jdTmXafTSVO51uPdfI9qpeuoVnnzDOdRUQua+OkFg8tXKqr
y9xpTE3Xb8wVZdF8YSLph/0YKnoQp3CfbpDubYGvyUX3GeSo+Q7m4rYz9fw9lFmj8c8YOerNd4tg
9Gj6JZ4N6blXe3/B/y0DO2Ja16TQv3aNW7zJcuivPbXq98LKCpK+WaJkttBbX1/xFsjwaKCjMLpu
3b2PNcGl7CEIId7nf/FZFWZD4TybjllAe9eTbRHYzmviwLivyuALCTR9ia9WeyphbpTlSigOCxli
sSdUiCWtM49p9vKhew7l4WmJRhoS922wcPzJz0P1SNG0Q7XuJ9NyO7ECfppxvB8iObmqSZFeo8DA
bTcq3kUEK9yJ+u7boBWhJ6YbT/PgZ2AcdHULVSF5ORZbP3WGR7cosa6fZMt6XAXVZMi+8KAJSZTs
eTdmr4NDgsuxAvJulpe/RmoSrlwv1/diVJebF6mqWX4GcfgSd/ei11WL4hzZaAy7TQbuA8mNeu/U
oNZg0aarNtEgp0wamtAw9K+gOnkQ5CsdJG5ckivFW15o9iA2paZvhzZUzqKVqkG1wUJ6F/vYgTmG
yU8R873PqreTJL9+Hw0V+JmmKHvDd52nPGoviJ3X76DX+iXklu5kD551HIckWHl2Hb1ZmbcRwGZV
gWOlABTCxU+z+HchT/vPiNHgJ9oFmXGAfPisSoF6B3dSW2Va5X+JpVcIAd1nTQ+kNQRUc4+8Y7ou
g8ZYlNAnWaylxrLFxvoxQwbxfkAWVpdq47Gxah7ptepdywwAgWpZrBMpheTMu1wMGkSfPJZzngVs
9LoEybeKqk1R+QcFhYTz6DjVS276d0BS+nuW6vVLol9SLy2eLZKcj/zDIFXQa6qRexnd4TFP+RQ8
M25XqtcXmM7LSb6oFSnbtnZh3OHNnML/xAIKNsqD2CgOUhVViEwWz4ZttLShaq68oo835og5pogp
Ohtco4zO13RYNyjNdZrEb7Fvx8MSC4a/+ViGDCBytBuPjwiOltiAqgsPbuS83Sw5GvMiZWEGHdnn
I5eM4DWIXKwyEGx9FX2piqf1hz0xmmbmr3FSBs8ns9OFOkifAuHaqJX6neR04QU4pkHuMgrXPkyK
jTaJFoxd6J+mWBAa4TJXu2hjCLbH/MwiyCFWzANYUOn2UgxIskqqgEc5qV+BzmsfxJ5FZve25/y9
97tRFJNPlviLtJ7Mo6O1MNEm/JakJO1kNzIf0e1OtkPOAi43dRxvR0QxrDHIvkyxMM511oWTQ4cE
BUZrdDDmmgbiujHHC/LDHddVVI06AxkrfRoo/zkgjlAD+RK24Ytv1YCKglB7DtAO24pmlajqM+sd
dVtkVNPhC65G3KsPEhjaq1T7+TLLlfBb/N3INf2rAXsCN3mWHfUYqIcAZN7GtjT5xY3GB8lDrklz
u+d05HJR1XqLrktTrd3Efg4K2cphSPpYmkuyFp3SNPTPWpxXF76bZi+V3udWdmmJrmnjsVTYB3bw
WXQlfpHvfB13AX6X/DG9/Ct2BcEpUgL9Tk2zhlzltTOb/hQIqi2UtP6E5w1t0CMHhHzNhD/b1sc4
CyE3cukljNqlUrNA3HDxGA8DaMl2IowEKiLQeu4Uj5YStFvVwyEogbx/DSdQnT1AL+qkIUW0gIs3
NEH1OVdba9WlurIVTmgDksUr2cKXW3ididF+Cpan4HIKriog8mrUBxcnc6tr5am73qoQOpkUT5Pe
xQs2ju+DEjlTfrGTZ1VhHcQgqGfguBWVAzFad056GKscla3pUKelioNC7bJyW+05aaV4U8dVjGMH
3zrCi8lm9Mp8nRnxApdMrldOY9zBtcQhc2qKa5gseRu0uLur6Eq8tlpFvs2P1Jq0ZzKoQbISVvdy
q6+42annWUlv6vK8WDvnltNdIy9ayibMUlI16VPPs9p9qGF9K1DHWuy+SLUtn/QJd6zzA1zlleZv
RbM3g+ggDpV6lOdS2LULHwYR2eIxOsqajrrw3E60elyBx0H+YBqeBwItySGMIKMtW3h1VGE43Bkk
0J4NhYswmsjkLrQEA1QKnrmV+99G74diZdL3GPKglkpYxNU1mFjNK0/aEHh3sQUSy6j8/DHJIoqk
o+l9q7of9f8xdmZNciLBlv5FmLEvr0CuVZW1S916wVpSi33f+fXzEahFja7u2LxgRBCQJAQRHu5+
zmkreO/+O0fPl/yApnfzIDeldonT5yFwmmeWdZWHLkx72kZ6UVYcMuK69bCjWxNmyTL5Wjvnvqyb
8VFkoIoNQTvolVr5Z53ILRXtRrKujsv6OkS7oGRpqWqtwQdG7NSTJHJBi6Ar30Kd/FOxF//a249K
I1EJPZFxrYKl68befqyM0sF6CoevmW7hTGjVT0kHfmrp4xIT2mze+ybA5U6DyUJID47A8HlKxxLP
ELp4sxFrTHtH0UAP1BlmuEK66tbbvMpqgwInwKFd0DLMt4KoJjaRnLVSJ8i0ttqbdrpuu0lcZSdx
AJ58VPsydDErzUI8RHoR9qp40LxO+04bgKWuz1XUi6q4tV62Ry+KBi3EQX2VBHeCzroLQDWkmnUv
bKHY0aNr4CiOJ4qq1ZaHFiKDszCCtAkNaX0GAyqO2v2PXA+Vd6V2lqe5N17zTBouhROD/M5GWMdA
FZR429EMDn7t5Z1M4KXR7kS92OzNRDFPUgiQ2qL29gNQQmYnLV4yVxDhhn0wPBDgdDdBVFEnOHGZ
K2Pi31Adi7r9gB3hbDPJmPf2Opy28mVMkn9KeD0Vx5U7+1Hv8K6IVHSRoS4S1mOAelf0Im+iShwU
9WJvBFoBfQ8wkA/0z7/OEE1ytYw0d29dr63FtbShODYrfE3wLk5BVl816KJ3SkdRnwp9LrjXyP8G
zUbeJ4myOHe/wy+wnCY0Wk+9Hk6f9X45bW5JUs69ME6Nh6Jv9Jul9WS1Vwo6RlZ4v5BF9kmOluTs
LAAD9cE5YiDJd3Ff2udiHuU7aQj/xx5LaPv8p3ahEd53Yq6eoZqanjG+4ewp76USPiRhkFhrXCIw
5uAiDBIzrvRzGCitJ46OkgX7nDM9Ir5lw2XGXIE5CSh+LYqpAwhhzxqTophYpiIZvLZFZkHLoniF
oJD+LyG7DJdbci9+wohl6Zg5jC3iqObU2VMs5ye9CvVHg2DYxoA66w9R1yr3PwlQKUrkONyLg2oG
BfgMx9oJT0H70jsd4KrMiWBTowiDU/dSps8E9ppnUZN23Tqfw24vjkl5DlGtY0I1l6EKnOl/t8Tw
y8OgrosQOw8vAvRfmIt0VOKiB5FKgMRKA5jEO137XMYRLGjx8FbLGgBzY/jcBbX22RpXgsFMSw5h
T6um6Xo8iqNWf92mdFzrMhQHcR88b9WFpj3mtTp/qVmm+kHu1HdLj/x1VCdPcmnc1T95XLOVv8BY
nOKmBL10qq3ZPCYEgb/Y6ECOaEybU6Ud8/l+UzdMBtRheojNkiY37h0Qqn6ZJM57qcN61HMDKIS/
CWIllKKIhejJVlqPiZJqdNr7r5aCZGkv/XdMVQwdiRhIhIQCkzabkzflCGnWuokAZV9at76B1Gpl
GhebEWv1ZwsQnEhUwv/Tt/rWQpy0X0OcYEnQ9/y6xpzq2tOkEj1UgAsAGEqvUqIob03cLodAmooj
DhAFtoi5vpAa0nriqFlN6W0Ygvcopa2MPuKbYh3EIdG8a6pHebCyx621AjeNBlfzVQ68MFp5idBb
dDtrys6W8C/UBtBYpZfbo7EC8LR1U69s1mNkT3cYVJ4o1SuF9ba3HhTN8ONNd4Dof7ZY69M67t24
QAp3jivbq6MaNnoZqb3BImFgtpt/oJVbHoywkM/z6Lz1cyY/iCoLtMLkG1HiQLWXGIw3M9CVelgd
BtUz6jAzUMVKlvMH8QEscyndY2E9i/4vqmB8g7tUJe6zfzR/OImwyPYNiVYOkpeHQJ66g1rgmvX+
XydEwdK+7L+y//Kvk6y0HM5tzQA05EV11UGCXltzqK6iqMkqktNF3HqEE3TEmicMxHYuDiY9zzdQ
TztUEUwiOGq9Enhlfhj5Al2r1YazOk2qhTMyXm6S8+9W0vQ5v7fH4SLjhDuGas7trzO6mL3F5G/E
Su7WecPD/nVgGsf+NjBgiBZ6BoFSbDrJsSe29TRNU3iksyneIhPVaOY8ehIHZs14QqU1vlNmJ76V
OXH3YY6f7DaRLo4MIWKsYR5Pa11LNF9xcscbYODxarUt7SvcCsTe8rI7hjJ8sn6iBfJDvkJI4jK5
szAioHLQCtcIWav7mVxr960M7S9otWBAjG/8u2RoutcBH/tmmBE/riDwIYZg4cFN65vYSAhQbntd
p56sEIyhOtuTBxK7uc2FgUclCoDIxBVEkRbLOR/wVnPrQjRzACNBYj1Iix9NTf2qtjUyz4FcvUuq
lnihrjefS4OVIIZu95BmceRFHcIMCWlvpH70dGR9RvLdht4TxxHBpODLjGCQP+pK9UmqUFOo22+B
ESxPWqfLJxuijCMpbbZrL3r/kDrWa2oCIG6nqjoVuIj8ok29KCxnMJNs0lyZjnKM6LmoQ3hqesmD
6S0rE5mYFDKrNUDcWErINZS7pn3Etq/CxCoOyD/0h9iWUr+WNFabQZxsm6hxjpM1BPdzgPa54aDP
JcOifhWbjARi+Drz8iEE9+fLfT7BxGM4n2pcIa6SNvmDGhbBp0TJTxCthiAbGYIDJ/JFq1DHszKA
dnS1EvHHUJnKy1DO5XZUB7CDClMyYT5wjSZVbNcap9rN1Uz1LCUvriFk9Vf4pn7u7XXiQFKu4Gxx
2FJJpSOHieZiI1ruJ+51exOxB7V+QUqiNR96dfgya5OJqy3mKmVt/t+7RKG4FTsmu3ZZs6dFWTQV
e6JOmjuAvu9AjruT6sTV1amn4WJ21ZsWOOpxv/04jSavmeGl6kqSECfpTldXiS/SF67jmuivrang
5mJ8LxWzInkjMlzHCCWPwaJbR4zuWrc2Tr69nLQmlBRFkV9GUh1w86Ig2MjEsAU8QFx0XNSk/UtZ
L00kjqhxRw7KtVLmW0tEn/TS+tDoUQ/pWp+crQS7LinJ/fCMpQAzYIYVyF+kBYrtjYhHJx6x2GyN
gk7llWz7olq035uyLjTPk4RqWDoU+bld85Rnxcjzs3iAJUNrB6ySFzD2BH0RNV0fOxwRBapWhVY/
zdrDGPfECNb6/fGLlynqtle0H96P7HVib9+I97IXf2vXxzLvvIvM4KxDy4CGBeF8XvDeTBK9QpR7
sorm7aYzMj9nj8hODStNNpDDyh3vm/3eRV3Y9/bPE0VZPJm9tdj77ZTfih/++H6eMjTcPHKErFzT
6S3RNXs5iB7QWWq2eAO4fh9aDbxQnTFlB/G6cHYX1/1F70VRt7/RvShJFQlp+wsXR34/z7Edv6iA
TMWhWpJXI1cyIdauhP6DTUOMjv6cS+3iiQpGou7nrp6T2owyy9s84BacyqvB2H1tCN/TOdddsUF5
tv5YzmMoofsOOlLxfvbH9eEz33a3p1s05mFwgoOlfpttjP0hZNZeN8n6PLT1d/5U/FOdOEMcEKft
RVGHR+znpeSR4LAsjT+G1LnfvlTxTYpNvw4EYs8SoB1RFh/yn9r8qQ4qCV7LfuT3XxBHxGW3X5hz
cgObOvHItMMLtP7t/Z2Kj1i82N/q9qLY++20P9X9r5faL//baZFj1bhswsGN1zEyltGc/Lm7loe1
B4kx88ORikV1BrcFh+Y8Z1ecKsrbRcSVfp0+k26BmtuvSrGnDvVyavvsLC5ewxjqL9pBgu5y+57F
ZyqGrn1S+K1u/5L3dn+qK5UVuSG6omi4X0bU7cX9MqJL70Wxt33xe+VvP7Vf5k+/NCgqjIHhe6Z1
sDGvs+k2+v2+K879ULnNxL/XigYfWondvVEU18OyDeSjGGM//JZo9ftVsbyKyxB82wcNY00K24vp
OrCI0UXUiaLY+/9tJ84Vp6V65i+J2p63YXW/9W1YF/f3P3bF+4jFSC52Q1KdSOD5Z38QYqoRfbtX
UP7RBsDvchjSmcUQlhFQ6+7EICHKOWmLawLlryGuRmmk7973oVVc64/D7TpR7x+aaPJbu/0bEweS
0JGIb8/yNsn/9h3/dm6QS3ix5Ot282bxba7k8rIa74sHeQiMdiOBC3XJjjqOFvZRsf/PWPtgHkTC
wBA3sm/EXVthgqq4djAJbhzFw9hHflH8rU4VT5HsNWGctVEkH8Q3W4hdm/Tos4736yRN+peZxPbF
E9YWKkIScL/1qxfNA6d/GyNYVePW/mCDbncv3mM7KNJPUzMTBuj2ToUBKna3zry/6RZZXinozbPo
NJD1Zb60FDPkob+eiPjH26sUlR/Kv14j+Xxas0yXvTNtfeyXzSsuL352761iT9SJo38qiro/XSpT
Wx3aFF9f1/bi5kTTLi3/CsmGZc1Q+9twq9Ws8CAWcMjiZQmXDrMLfcq//WrdiZFI7KEa8bFYRnl+
MHPlR6ip9TXt8UKSmVdfAxg1z0GMp+FhqG3YdyJiMIq0wJkw1OcPUxpWMbPbPkuKqXEqk3TxxrIE
5EocwSX74Nv+YMSe2LQG2f9a0R1b9bFPQO/vc7REIvORTMWbaChNhuKj28s6CDg1l15n5YyswnML
1AlGLnKNEUqIY/Olbh2g5FN9EmPO0mSYMiUI8sPAIxO9V3zZjtEzGS2myTq/D/+WYK1DgrPK3b5t
DV80UVq4/aFBZALeNnrD73eT4osnKTbYQnBnWBdxl+LNbEPVjEAurHn2q6irk9hxcbE8mcb8PQJV
c+G8315MNko5MfHv4hPPyuigJEPHjTiePKlX8Zk0Tn9Oe1xEyzLdYSjleOVU1DfLr8wY6QF3I2zy
6+ve708i7/kAycU/6CG9k9whHVokIxavQ4biksi469AEy1yobP+eHEc7GO1cXzH09AMd4C9x8x9W
dZth/aF2+9SEub3377G16zVVAs/CL5ttf4qKlRIZ6bqz+Ly2R7auLUXfFhf5bQzavm9R+dsplUTY
NqqgR2QtPiP2hOSNMEyD4ljqsEOjjkXsEHEpBnnQX24+2v1xnqpnfdDxA5ElCmz/bIz5M4EzV4HL
Jg+DezNJvXzpns38qYwd6yB+NYXSc404utClH8OKdTc9iM6yflzQSrmGUSHcp56lsmV5kukXPWq0
bZG6rWI3y0J8iOI7342D3+o0sVoQbbbd346L4v9uYGzniG5A+PYop2VwauPxCIrM2pZL/6v1YWoN
vNtFe9oGWo3HmP3VdJFx2vtqYeoeOUPjWVQRUWc+EWPKtitqRVnsiY0ZSjQKUbDAfhyPurpAvoGe
j94ah33g2Mxg0Xt/mdxqaTaXtJlK9GnxfvzyQ4huMiVm6PZIe4OayT58gPsoKj7KzZ5xFjk5M6bg
XjQ8J4+ms+iRJMDMQA1UD6KJ4KQo2VF8fuKNE2lz1SG2z6LrdcuwNRC/neF084uyWTZTUdzZb7/7
p7qod9bQbHzfDczMXjWZ8pEsrsdtOGvG4Qh35ZO4bXE1sw3LU979dKeIK1pTK+NCir6oUaEsB0ta
iOZnpwWeZHH8wwwv7nubKLevR8xq2+ck/qGhtPF1eTUb3e8aqTzvno980FS/X5TC/WAQyyoKmJWu
F1u3/tAFP+yKm9fTovTDTutNt4UF7lzmFpMEOQfHLKEXijlerH9bFZ+aRDQ7rOIjuMvukgyv9RKb
p6zVj1phYZuK3mS1WQTwpoM6vfsaNKsGSV2rsM2vK2vxRYgfRqZyIfBDMt7e/UTH+r2LtmP/kpeB
jzzteWmiFXn3n9fqwxPcnug6+Ys98RRlEr3ddurQz/01bOl9OftlHTPs/bIUyEa6Dnr+mZEeXxAM
a6tJZBRmfJ5IKEA/klFYrEG3XWHoTXpkEm5Yr/FhdwkqnAR1ECPkF591GC190Vr04CisebSi3EEi
v6LeNhNH/N6HQWf/6hvMPT+fQnV7SOLRtFHc+VWhQm8tVvUGjoS5Ti8DaLnF0xN1OqoEsMXnquXd
q6EnJMJsc/+ICwFtii8fTK6Z9LVD2sP+hc95Nj2HQDCuXrXlYZgogq3/8Oej6v/plgaGXGGDim4p
HjN3dY3g3l8VBZz+tD9/RyGQlKzz3V632bLd+r8gR1Q3H0ih1N8N+LwPGX62S5E/ii4heoPkzAuf
9eiNCyChM/otZAMxIolfNicrPkQWTI8fvhqxu21Kw83U2jrna4/BI+ccatRvLhX0xasBKzXySVMA
A00zbndk5/Vt7W9YOWjKSMYqWwc58TrEntrAyghh/a+RdLspcWzrNEoqLwexKyrFRrw1sacRy/aC
f+0ut56rvvSJgP+NSpK6LersWC9IV5OqkaRQPUB9a/zPZ2f1nXRqrapXvREqSvFkNstOjEd6TeL6
Wexujkrx8rfdyW7Dq6F/7YJsvOxrPRQPMMR0s3Z/WwTOXQAp65LBoqksr+A/80OYzW5m5qTd4VKK
5B969DYR8DzPJ2N9j1D7kEQg+okYtrZXbJGH66Z3vb66H4QNuPpRs3VTrJsFErxDHGafRJXY6PXd
gBrARTQvoifH4Zaz1Qqe1i/S7BrEJvJ3eflniO6n5lEFAuonxXGo9Meh08hskQirWha5Ea0yeYoJ
zAVjIczqs04+OLSbkas3dB6TQN+BxVbvSo2CdibZhI+abaaP/aJpF3hWn8JViStOiuUUSPF3ktlM
v5AGyXdq2IBDEpNw5lstofawfIM71fA6vflZrCqCWXARaV4cGj64/Oya9HZ01jRNOplBnAOvJVBR
Lrb23FdNxXwZE0BdiyjtfI5VozmqS+wiEho8LfPboqGVV5D395RnpDvJTm6hxkP4bZBmLkhinnOM
gSy+pvOPlrzpp2qozCejo69IWdMD3Y5harZj51MLhNUn61ZmhJPcTQ+0DgO61AwOVQqBYnbzPTrV
dwWLh1aGXEWFBSCWZJ08BeNmJ4vDjfqxM0WHpdfOUtgkXyr986JF8gnZX9NPR+lFSUM44iRwM1rr
F0WlfTajvweQQ+1qD6OghFTAGtRE1pbA/492zE/QX4L1HpofGrJykpcomLZkWvokfC4+lGahV2dJ
7S/zUUnV5Srbyae4nwA15Ugiwecuu01SjkdT15P7QUG5etX0KSSTb7U0b0UYutXM4NibNmT+RtKd
FKQR/SypNISLw+JSLMob96NdJ9IKrk5A6JHvrwwGEJi52JIKJ4ELMhwE1hp+T4ARxWbMSEyuF3Xw
zPUK4jKWaG1335cCpAKS7dm7U/4zVQBzZme03uO2/mSoHfjRLskfu3EiQzJa7Js5zoWnx0Z72Cf4
bRkFCX7qL6AfvB5yVauvihtcbt4Y8hBQ/r1T11eqrYQVoRVlvpi3ez1wvNzUZs/snemWRUrgBdBF
+vZalDX5CXRCRYqPepFytOBRPSTcFavzAZEf1WtTYFlAF3qyiSvlqBZwSC7INtSnwsnczO4V9DLT
/pxXAxT08ZT6YZ+avrU0wEzl2EXBN7ztmx7s1dUpcpLUeLu1TsyM9emKOXuYA0NBhgcut0FqnhGC
AMfXTBoyZR7s3bGnOkbkdrb57PRFckd0JXBJyyWTWhrAI1htim/7OeiUBHTHlECHeOtGsm23zayb
qMWWT0mmGihtxZ+6IUM4u6sMt7bzS2qliACEFrqoKJSQVi9FN7sKu+dFb7rnNmkOwwApnShpxaTc
56N2yasmvU/XTWZBi9/MT0sJnEd3JnJxw3/JDSmelyU9N6U1XadUOfxrwClKQpl9SdRBu4MQvz5D
tu9OU116QIIjBJgN5iAiN8fZpkPZkGP4elBNrlQvxs1ohpNp5e2lGUuSypj47sTevqmCGKSQlh7M
Hu3UcZpcG7LKp4BSF8i631hGCR+v/VYiFkQmQ3ZzjLLxGht2XWNJnbNSy60PBSHQRiMPr5E2eGFl
S9/S0rnaKI/OUHZ0chd8g+A+JQWhATNTzp1+SpLkpJUlKF2jt/9K0vhVKdHQlJZwQLWuJahnwTUw
ImEBwXIlu10dQSW+kuBLRWWc0eAjVAWTn9eVRUiwboaAMK5QqzSl8Jr1oVcUy5emUwI3ywAXRCPU
pbX+qhtN9QYeFlC6Awi14jXmvRkerCDQ3KrvvwxBiZpRln6RmuQgm1MNBUeMWyDtY/62c18l/T96
XMYwZgQoywT0JdMk5h4X5mWqIRami5aXNFdbZIqclyjvHud+7s49ID9vROLgHpTbSz0QhJYkx02I
899MRZbcvCcrFlTvSgvAOI3XRPYMhGC7VLK81KQ61gh8NiByu387JfcUFnyg00gXSwL71K12QAuV
MKGFFSJBEsTZroHAOeS7wIqHmKfeIQmZyppfhZHrJFB+Kr0FaGjtjOSB9q4Kaa9H6r3jLnX4Uqv9
fHLyrnHNklwWFS3ctLAMguI8PqXI38mpz6GWR/nO8Ls87VCFmp5xtU66ZT60egBTYQugB07t2FVV
Y/IMneSzNn+wtKT6FEndNwU4211AWX/H/OVe0eCr+bt1wGDWdBLcs600kiUOVipUw+CQFi5hAbeQ
dOMgtKAX7T+N6AGkYq9OMCg0rTekOqvAtPL7ccBhmpcM2Wlpeb0E7FsCEDBkterqsmI8KaH52XF0
4yq1tfGE2viPQU7ao2Xq6BqmnlbH+rnJ8SYk8fcRRmbkMfLPZj02Z2N+ynVbOeookHiEv/hMyXh2
QRxp10pdVK+Tn7Kq6jyGQ/s+65Wv8TDDBtEnJK8FbXYomzJ5N5eA9Qbhf/wYCgExRavuFRP96kyx
L6Sx4rPQ5vBqgca6lxWpRkIepmNlAK60AGvJcQupysu80tn0fXObylp5KaawuZKa+yOFIKI0vAn4
1ak3pZuS/1M3pvwOse58ifKy9k1FGk+pgvPR6AbzwVo3hd4/N319VwaRemmbCFRHqs7k9Mlfqyq0
gPEo2qEvCLZD2unKTUqgnCS5O6OFBsKQElI3m9ir0bz3Mg2iVq0sHI9vGUSuYf4TGebXMgizY+oU
ysFR7PGoJd15MavSMwY9Aos3TiR7dLVv55NzyZvq1DZYZQ0gPlZiZwla93uM1cBL1PkpM6cORey0
Ry9ccQ5yAkMKMOvu3uJLPNeS+d4Ndf1sRhJuoUn1M2A2B2lE3Wvp1M8p4q3MbDO5kzqZblqTtgf6
QXMdOzM9h4V2UPGMSqGhHpxMfS2nYblTEYVyM2OSn7OQOGtQqvdFg8CDsUgjPQzRu6wao6ulfoeO
WLp1RhawbpTh3kjliVlg+AxsFkxvbF9JLUcD4dcmsaulwfSkcnbgTOI6gMqXtyL+FIzz4GptIh/z
INTujRlV1nYec89OH+SodZ6W4bnSycltgTmQXIvXBtEJf6h5Q8uk9UdMiqyYOwjtNTTS0BY+Ar0i
ZmegOjVE9quN7VpKOETjFnoZVXvPBgTb+2G0L6vspU8+gUQnzi6lJt+kxmr8rJYq10Aph7cTnmPZ
mxo+uwUBNF+ptDtDjowDaT0e+H5kPxsrPpVEvfq2nIAmKD9GZ9SPWd9LV8ShZl+JbahE23WYTdTc
zZ0vJEh4rV4QKUHv3s8H9IPlmhFxKpsLWiGgm9Dowjo6pyiJeZlRviptMvs5nlnLqb8mig6NECAV
16mGBwm9sEYLwAqb9edMlwlCF9l9U7X2A5J3NspWaXeMWrhx0O0inVIeK/KeDnVImtsc5g/21ACw
bvSxus6j9m400cCd6BNQf7O6LeQYX6LZIoXeyNtXRTGb1xS7V87V5FFUDdhr0HMjfywODlU6vgQG
JD/RAFODk0he2NoTLirONPJ5eZCU5kWf+uaV3Cft4MwhFpUDSCNUivRYVhKaJshQ1FMfXBjR+GEy
5dd8fOmuHyf51iYBSf12DT0Vr88XjUWdpvjmpDkkg4JCgyj5Weuk5mIbFVHfLuORG20HAUedRH4X
Nl8ns4Bfe3Lym1kPluxOcogURpm8fKgTu1aWLVctKq+iJE7jI0ejyZzvkdUidDGMwwmgg/xiyt30
YvliX2yMsIVHd8R1t9fVivlXHwbJvUMO10sdyxP0o+P73mAcutDPGgi49jqzP35HKp3k8YEceFuW
g6vqpP9CxBC+kAgVvvSoYh9T8Nj+Xqc1NeC1lsS9Qs1iMsEa+zQGdnsTZyylttywtU6iJDZdO+JV
nlWd/mqHL6Zt+6pVxE9DAx2HamrpRQXj8lIGmfbQm/OjKIlNa8BtW4M6OIuiXCTzbVq4ybW9qtbh
a9cDWkCB2TqJOtAE/SMQhhNW/NqCZnONkhIY3HJrUSt589TqKJht16AFCdi9r49ofYu6rJBqv8il
4FD3Pyqpt14AhFovTj9MBzuPW8Te0ZshI39CX0eKnkWTOIeZt2DC9uROJcec/Nv7tsDMNcl0e1Hb
kWAO+meuaLxtxnElES+CcxWCuS577XVU0VvGCBg8ay1OVh6/VslJHk3tNcWeeZWXJvSQwugvosHI
IuqSLBLi3Wt70QT2lDRwWPCGk37JTTV+kSqnuCoz9AdZ2sQvybqp1tTSRs9LPFUUxcaOWKHWpFVe
8YhVKbIyUGkAuB9kvfRIKNTfKsRbvFxTsRibQnvDmBsPhoICqDjKA3LOK7TeK51FewtTs3wop+qb
aIvE0fQS1NF2LB2/yzyWeYlqJL3N9L7okh8pjA0ApJvo2gRW+0iIS32dkig/RABZM4RPvGSu+tfW
GNNHyWLBv5bExilX1cygGre6INQ1AKysPQIVPTJ73XRqeQT7nTxtZyGOdGCAng/ioIws71ONzvt+
yd4pTJd8UuUi6lD1mq/Ryu4vThB1wQDAPwLBtbWwCQ8UyFQeRHHS4+p5CkC7rXdZIJ35mEvxWe2d
xDOhz7v0ii6/Vh0p8bLGwqyxU+UVl5fyOjn0rUHrnkWVGZsIrS9mfhInBJM53A/a9BWjSHkVVVni
POgVH4Yo2aplksAkDQdRjE0ellwPh7pMzrXaKA+O3o4v+jjB9FGpfzM5ji9is9gJyjBGp6wT5s+6
yrG9pVTip63FXNrEFciz14gFnBILArqoR6JaUYLoX214EIwp5Sx/BZitfeIB2L6kF+lNrw0o/iJF
OQHD7p6lDpW5slOdL3MdXfRlqX6gXH2dCil+GJ3kW7ByMTuY2ffWujFrK3BrUMWPmkbcpK7L9rWv
kr/nSuKxhdpCLy+g4qhNX3LiyC+AJt9SV7gIogYWj0nJ66Ms6Y2rG7l0thuvmNRbPSiQyTWxc7Ze
+z4/ONIX8hT1R+QWGwK0AM0nUyk/tbpz4dsMj1Yg1a4FscNQKC+WDUFF963NkHQaYemCHNrC/RHZ
z8UA+YvuaBXU0KFzlj8XLYnDoezPiCa/8tePjWLGTyXj45KqLyR4zj7gW4elozM9GEutHNLZgClk
STw70tIvQzqax7FJcDeUBeFXwzqgqqwg4ojPtZsi/U4DK6o18b9jr8rXsLK+2W16t5ROfFCXBQSN
WmefQ/Mk2yq2HWJZJV5gz0lq+ZOcWdIxSmKLmG+ePnax9B3EI2wydQzTn0WOZfSNb0P9VAbTk97X
77qSz29lm0loKdZfqymXL+kqAsF6EpVNVCQvitVBWQY1GsZor7pJmiZPBZAxcrbl4B9nvAamCdXD
kOXbRkE4uJYmeMXianGFOZ1pTYE8BuHCeFreRh1eQwvx13QqkhuaOwkWolkclE5pj2dIRuPvFuQe
nlzF5mMBScYaADYx26rv2hxNn9rZekkNI/yu5MmnwrCRl8rh/wJaQuRBr6M7pZ6CqzU02bnRp+oG
VXtJBAUaTuzQ8FXJjcKLSQD+27Gkd2uolh8KxDPWqnxUBBlhZ7gJUHef3TGpsne7nnV/iaP2DJOA
4hosDRBkrdvmCvUgplkoI0qSVmgKRsHw1A9999YFZvc2rxAxMx9eRClTC5akkbzcieKkKtWhUqv+
KIoj4mGXDISA23dF/5aa64QGfnS/Wl1Ix1S1jCfRXoktE4lao4Krj58y9DQ/RmMyHUTRAT96h74G
a8f1aNQw9RvGDHcRJbFBZ+xm6yMutLWK9h0YAQjqRdHsRiB55LT7oogUznIf4sH/eTUr19cZTBwT
92dU1ufFLNQHce/BaCb+QPB9azHnDatwZ8ZLsf5UyXxxy4ziXZS6YQ79SE8zN5yD6HFAWe2RpIXU
zZOuwOtAndgkQ6D4yhyS8tGYkj+DpkfXUA4fEQeGcx8G1UdJloqrVetPv9WLYgQS1RiW+X7ocBK4
oi4cOiwVEtuP4vyR2A859k5y6Ifauc1TLZ+aCb9jq1l0aFEpNmjLuYPMh71X4SB0biUJ9V43JdZ2
AXFUHNAAxl+ybPgLVfqb3FQDCyu11IigR+ati+a32ZaXy4e6GYzSkRUthANrk0JtzJvSRpxikdxg
YXffb0VWJygV5WN0XqcfgkCt4ZHWUbP6Ws/R2nK44c8XBbGB/IeDUJIgMDd3BFxEWRxS5zm/i0Ek
qblq3vR1s12K5OLcHVXFOonKHn4+8OntcEzqbLnBdKteQashcUpJVKmNeg4HY3maovkCxLKGZ2fU
34HsYwf18lZCzu+E1Rc8d5Gjv6dGcqwXs3wRLRslPyzZtGyleK79Nl6crVSRiYtaVfkqWqIE7jZL
M7/GQWW89yoLR713tmNZ810NWJwujmHfQQdUvVe5crSiSXnORrt8l8Bi92nSPopjUJDCUYZ29kOT
VflRTwk36HbzUqL1OxhurJKnqJk2uZ1S2hIGIECdhZYfD9VrsqBq10aL9kJOOyuGRF5dn3Nzhqqi
8OD7p//T9TIWd2d1wK8yD0roajZCR1pV1henn5kCNdl8AoGk3BtT+6Ct+Ol0tsPrOMHdKYpKWarQ
ypgYawZpHgnighNENR7MirYfkTp6SqExO0nzlyZp/g91Z7YcN7Jl2V9Jy+dGFgaHAyirWw8AYmQE
Z2p6gVEkhXme8fW9QN1Bom6LVY9tmUYTxRARATgc7ufsvXb8FLL+8+CUtdcOZEEXP38KhNCqdtxA
H+wWpmCpJMWm0pbeK/LV3FIUFxV+cWhLsEGSu1rrzSfGx4FNlfkwCGoKIf7YKEuVjwj88fmRVbpM
fRFTU57d5NLWbRG6AwmRja2rL6minJ3AaJ5yJ/lUv2LIZnKz2py4Pgqrxp5grCfCS27NUI+hDtcp
GgEtvQqNwDg7FQN7/atk/fL6J1tNjB1GkMQNcHpBVQrucHC5ytQ6O9Ksl/up7K4Hpy4fE3qJOGJy
zTWAK3lWpnTQ9LTupOuN5S+GBbTYqmdUg0pMdb75aEnnKg92Mk8bFDF8iQmVwpvkl4WiELplFF40
5HfZjNmlrIgfz0S/7TW72uTMfV44jONeLULLq2SiAw4pm20zEVo7FkH0UAyptpc69n05DylhGfUu
y/t4I41DVY3NPWApnjE90EoQqzev33VO8KFXpu5SWjJ7mGOwULiRMGyv36ZK1HtCm+bDNFOB7EJm
zzFTPwbpYOyKJe8fdGAem9aQJtrIUd6lIHUpdqw75gaN+nCTx3p2r09hvAutIdvIrN3++cd//Pd/
PU3/Gb6UsFnnsCz+KPpVG1R07d/+NMSff1Tf//rw/Lc/TVbxAieqZRAuaWmqpa8/f3q8jYuQV2v/
hz4zXoskive9NX/MVHl8RZnWi2pzBvUpcHm4lITmrt9PYVSc1tfocfk5NBeea1Wt3YRM/H6ZL+r3
P73+XSnyABkFP43I2+NKkjr6+jpghTCB8Tp/p+3MK2Ongn/L1szM9698ndcvLB5YdOTt7esrWlu6
rx/8P3765O3rmXgqq5lnHg7an7/9791LefmYv7T/tf6rf77qzYvuy5z/f/uSc/zUlG35rXv7qp9+
L0f/+7vzH7vHn74BXxV3803/0sy3L9z/3T+u4PrK/+kP/3h5/S33c/Xytz+fKL13628L47L48+8/
Wq+4dH4YIOuv//vP1hPxtz93fVy8PP6xeULnUDbxY/b2n748th3jQvtLaJphOpZN/48Jyfzzj/Fl
/Yn5l9SkZYMpBSatqpST/vwD5VEXMfT+smybm8cRusEzCEDjn3+0mGb5kcLvsy1hOI6jqsKQlLL/
/Mcp+Psg/n7t/v2g1t4Mast0HMmBbJVEW74xrJ8HdUgAPBCe57nyRtBk5Q4SaL0zbgfwUUdTPehu
8SX2E++HM/VvbiVd/flWej2qoZKNbFqGJl5Pyo+3km0vON1Z916hqohvaS561kW4cTaw57e2DzrL
JWf5YdrobnlnHX5/cK7ij7fxL8fmtP947Flxgiqsn8WuO7S7dIfAbqfv2/3vD6Lr7xzlzXm1iF5s
FsKlvcGP90xM3njWYNxtAn/w1C27Ag9c3b7cDpvZh0y+6997A++dYvvnj0lbE7JV+2wT/ntc6n64
EYmkBu9Y/QOl1Tt2efTbe/SSYltRPa5JoXKRooR+ERCRQN0OwU8MrahvXkAZuFpJJ6Eq76tmtN55
q+9dkPXnP8yri2FXZdI8z8f1gnT79YIQ8fnOQdar+sPk/f2qayrUbGk5miq0nw8yTJadRNFzYpyC
ovOL/rm2yVoV7wxs7d9e9h8Os/78h88yFKEEHfTMnuMgajfapt7kzb75oLrxNtn9foz9cu9KZg1L
VaUhNMtULZup5ceDUROYjMF+Qg21mbbVoT6WZ4rsm2GDSe2s+MF7H+7tXPH2eG/uHGFHJGtZT0rk
rsw037iI9/HRvOzcgMbiY+n/Dz4iE91Pl425iXxRXbVMUwrb1Naf/3A+w8YJTKXlfAYj99GyV7zW
n76Fz6rfeMq785K2nrEfR8nr4UxHN01hCMpZbw7X6XU3Z+IJt1R0z2j0jIvkzvH0K/1Te18eDE/f
v3sRf/mEzH7M8zYTuq0bhnwzMOO6UmUunvSd82RtwyMru3Pvs6DwcW+e372E8udraKGNcDDCGybD
hgcI3dmfT+g81jPgrRSN/zSbbhtHrDo7dTyVXSXuQECYN6qizalxMJO2GC6szqzTG2VQhxtJNifl
HDYmKtCcVB8bHgwtfah8zdLEYh+pISyPxZzZT1gt5aGElF93SCW4Km2Kgg1NKP1Z9M14A2ts3Gdx
XtFfboBJx1YBlbuJdGgZ2ijhNXbO/UQvb1Oh5X/s6jE8BcFooFecpidS3KZzVzn5oXXaF7idjo+5
YDz23diZW3pkcid0xTxDHxQ82bK6RL/Hs2+8BQzV3/FYHT8NVRdegefWvrC+nzKAt5X2DWzQvJ9i
gOGoZRd6MPWniPGZumWs6zBQY0nxCIHvhh4yfvZ4Fu5shsNDFk9MJkNPNPNkLd1e9kNXQTNMi6do
jOov2ZTTDbR1Z4VGlLPjOVkQxT7zagJFP4VX7ouYlJtjIoZu2NKVzu8TUi/v00oPDThLSn9uEhR0
1Uj8jNJGo6u25QhY1yIWGsjBRUbgbI36TdduFaRlDlO1SJYNwQAgxZ2CDB3qkctoknbclemRWMeY
iT42PhVL07BkFvG8N1KnvByCLnzOCCV4WpbCxHSAVNoqlrR2p6587tVQX5W8xaGUBTqnnub/2Pal
N5ppfjMvWeGm1gyiZNGLUxtbJuQ4wnXmXAa+7lhPQ0H0e6xTSymruD+lWv6VNjTd/Kk4FUYvqOpn
p7ThtptKKvAFpz4eohmJhNJ/CWYlQl48g0qsS2U3mKiOHSRhgJYKpGSJFR/oV5Yu3Cxa6Epdn+Na
Rl7fRtAx6G+TVWyZ8B/n8FqFg/jUBwwtJHvGJsrZOCmjQVTvGKpIjHoyD+hOyHjyBhIXNmOYwpbX
TYveYD2UzpWF3esCTowbdVacQ2SHueHqDiv4zTuT/Hr//2tK4obldpXrvKSyiuQdvHk6VoXUUS6F
noLcMcHpxif0FNq+i8weq7ja2nlKJvpCYwyNgfzy+6P/Mlu8HlwavAnV0VXnzcHnKEL7ZSkuoFYy
LhKtvSwTWZx/f5CfJ91/fELHNnTVNsCFvZmSEidtRZSFRIdEbl5nqDcKby4//f4g63LnzWmUjsEB
wG9pmqm/mWYbzTbjzgSR4KTNhbDA/olFYpyi33EqpSTH1FYlmod8tN458rrS+/XIlqVKZnmbMfLz
jEvnug7L1iHbaLlKevOMNoxZAvlAPu4HWoS//5w/r3NeT6a1LgVsRovU4ET8fLTGLqkIw6/Qys+K
cpXJG1qVRfzOYkr7dVDS7SR1yBQMDJvlx89HUXGJaQXlVfUY79NNss29J3OX7KOb4J3h/+vYsCQf
RFU1x7alar+5bJrZ560aCk8tWdN0F6Kq3HRSvN+fM/PXYc4Wy1F1g/WhIWzxZpjHYVvPfTF7MKyR
d83EO8Ru1AJv2o2qnJ8TeNsw1KuqQHBqEaXShmKAp1q2H4klM3S3XaQd4cZTYx1pW0QeTAjP47GQ
tqK6FVsvf6XWkDlN5/CbkxeqhBpHlPFM/YNopED7lNdGiZoHgn5KnDJc8aD/SoJSgUZvVi4M6AIb
4uN7apmm81mVPVx3gn6b81gMkdwTBS3xMYhQ3jsERsDb5mF35tEzXGhNJu5ryyFxQ9hd84kIrQGy
ah/audvCFCBRB+2m3Bj5tYkKMVQ2gx0oFHGMYrysSif8BntGLd8ZpW+WruswZVcrBINUaLa03i60
sgzhaUnrqvKn7eRLz/jqXDoezhp32pV39BXfucT/7oDc97Y0+Y++/dtJJiKVIAF67zU+xFkv8rQ9
zSAP1Yw7+9T2zsrp92Pq1/mGLbxQdW2tFEnt7X040E+elMYBwknYEsqEQvft9LaI6AQAJwqn7e8P
9+sItlVGrmTNSp1BOm9uyEFoemUgwaVe74ryvpjfmaN//Tj8funoGkvVtfTwZlopIpOgkIZNq87v
79oNbQdXkgoRfbTEfbPM79z2r+v6nydNW10X4OzV0C2Zb7c2YSScoTZ1D6bKKbxgueCph4FNs+mB
UXt/3f/zto3hyAiENUoxxaAUItd6y4/bjJpMB8tB6zoe7Z3YlDvpC9c4hl7l/bP48b8qp/0/y2A/
VdeuqpfirmteXrrzY/X/QcHMZlT+s6L6S8Fsy4T3FD/+WCZb/8H3MpnzlykodzlSrAUp1TEYgN/L
ZIr5l2ZYrI0tm92uzTONi/P3Opmp/aWi9TEZjxp7Q2lxXf9eJxPaXwwbS9pCGszplpT/qzLZz88h
EjBYNljcAToFN76z1/vjh31oCs+wCapCXRtT8x5dg0QzTuG/GfSIOI4uOmUmvueyt4a70t5MY/HF
SEYSAu3OLFxrWZADzRXbrIV16A9n8fr7TfFjXfrtplUQ2EOV0DB1FBMqZ/HNva/mStW1JQLVIsf5
CAqn8M2gu66jWb2hYcDmZdZrNxkJfC6wcJ6celD2RdMotMvs3h9AaPpdb6anMEFD9vs3t163H1Y/
nCpTsBYRbKid9f+3d1ZZm3EZwFJDq7dMrmh5NqrL0FwGBaEV82fYh9FlYjj5Jq2mmTK4Iu5SgvwK
mjPgR+H8PVbZJIDQEMrRmMfAlMZDGcQlJr66Phg1FOigbcPDVDE7tWPU02QbbT+e1XaXidAD+CqP
xoQCRLGVA1kS9kZC5FJdrXJOhjZGV69fHCfEN0PJ0lW41u+chNfl0L9ms/UkOJq2brdNIWggvF3F
GGUv2VYh1/h+aDVUD0bpTyvXHkuKddnQzMh4TutOaDzYiXaBEASQ5pgth9dPwxooRrcPJDZNgmhr
Rtrt7y+T+fMEyDuUOg9joQmdm8mxXssGP4xvIu2sBA1K6c6DqbCdi3tnF4ZYdysBOlAHJlxZtl+r
dsepJSQ1z0h2HLDvI88Efjpls4YsnuBUYuBzf2mNzp+mfr4o0IjcRXH+1WnkVSYQZzRxc0DvaJ1N
Jbs20ky7dYAph2M+X0RJwv4RBdzVGEy4fc2MAkMG6pfkq1ObLOnlKxxa1Va/mFW5S9/ph1AszQmj
AnlImfa1jpaHNioGJCL1hkdavA1AvPqvOHgnBQUqwgyofKL7rdHn91hklqt3TuUvI15yDjmT1Kt0
h9lqPdU/nEoxiTIfZUk9JGqeB5V4xpatx6ZFalAus3acK/M6KLTiumkgzGKIC6+qtP2m1sF41ct2
nxG/BcXNSYodWWO3gEGacy6dL/xbuSONsjmnFlTYBaeMNrXGZhkQ94cjD/7SFsq5LEP/X5djNDhF
TpIV9NGn6G7Su2orm/4kBJuDYDwZUWxeh80mW+0K5iRcyw7ui8GoPy/WbLB3RhG9oA7bjpXebW1k
pyxlDq/QR0s2N8MwFchUcipHKgzmKa4uo7Z4drLpIbMnDfpBH76zsHpTWbfWTSLFTsl8r74uHd9U
IYs+nsxl7lokVUPipckkPPSowU1vbmsnry4G9EtbM1c3eSrmW83ovkxz/NHUonMxVcq2JTLRU+Py
1LWpdmbqGNAiGJctgittUtSPC52aVTf2zts2qeb9NBXyxiU7XEqZ9A9tk873WrH/YWDkNoTIyYSL
p0HJ9+dJEtTXOZfTpN/UqYHmVIPmns+mvitthMp65GyU5ZI4n9wNu1NcCtWDCmEQ9ULRCouqGQz5
uTKfGlIAz0GU6x6hfghex2UDtsI6Zy1C1l5TdH+otK9NqJOiOqH6IWPsW7TOP0hPP5MsSUAY+cCL
pikuYo5dWozNmgeIW69yGlRtOuW4hc1RwiaIV51KEOgXfdbfR4ruWo2qIL0zb+3EfhiIM9ZT5UsN
b3xPuhitnCZ5aDp1R38Tt8cmzWW0MU2dEFwzv+yrjTnOmyZKUFBFza2lpmcKkpWvCetCtHpKoQMv
RIvZZryp8Lp4ZNGedEkwrADzaaT21yxJGGkZitLwoxJMiM2JzsoqeMtaxQDRHtq0ubO0u6XKkGo5
VuBlmuZGS0/yo57c5HJ4BAxJ+37XLzwtGBLTFXu0YYzFB01kRMlprsrj7WJxtGtbURI4nTHVNQpZ
hzGmWTaUZndu4Fhvo8xARFm2xQ21TEZxcmumV5ONSf46GEg9yjUTtWtOoXGjFbwJJi/NV5TY8hpp
k8OB7nijhWN5rasEUdnK45irzrZt5qs0nfWrBJP39y+mrjacP4soYx3A+ZAvn3SnQiaETmMSujiK
Jcx8JxThbRsl46Z3QG1Yc4gvq9bMk0YxYl8Q1ULHGz10b8Y7s6+Ca9s2FE+zsvYjlYpvUWbbz4gc
AShzM8HOX4niV69fCMkVmKQ5y4DUPUODfjmguzRcWQi54RfgD3qN5n7Nzy4pVlZTKl5E+rEqwygi
3KU6pNMcPldB9jlx+vILFsfRVbJSfAhySm62MMc7e6BkWMTy1IuivVShyk6Flt+3DWLKsHL0kxUc
NYDvWJCHz6Kvpktt5VCDQHGzxbhApDhcd0rX38eEn+qyFh/TutrGYbds69gAiquE7YNi4YOdR1RA
CG42VR1F1yBaXMfpzJsGgB5GYsftQhKy674QXmcaji+bdMOsbx+cYbE9srdmL4uJAMSyG20JldXv
mm6GbMoYekDD9ThZevmFtJubctaSa8MwW+/VqVgW5HyLrvn2+l2LRYSywWphBPYfEMNKXCMhj27Z
Gsrx+xdduUQiTijQPIG6jdZ7vI4rZCZWcdOX8bWe5sVVqPf1qRbqACQ3cj46wWU2pdhnqi7YhM5y
pD7UXXWtlF4ZEIgipoIM7VYfGNhTyH5nGBvPEqqNzWb9YkrbiwDQQrUb8Fl1dd+d//UFlHu6H8qo
JSSKizO0wS7U0/FT0Kpyn/BWvLiI9KMy1MGJUDdj62SCpoKOuxTE1E2CvM3Vw6o/6Bl2B8sRH2Lt
Rom7FytHaj6RSFCQ7nRl5bW8MNcOJaadk1Zr+iOJt+UUDV/j2g7wt71mY3AD7BokQaeqwvYlEh4R
63dF1BPCK+bpujfwfCYDBgIjJvFtMM/lGh7V1eKijbuOBAR8n0lKhTlF0eI3fanvNSf59ho9wrqs
9OzaXDnfd9WsTl4hxPypoofg6cFseqQcs65U1b4lObzrjoOGf0qzhxljMihahdxn2J7jbZsgrQpX
gO3Uk0TtVJ/VbnzRmvZrrI/tVWSwyIKvzKJXV7MjECcecFWu34RtcXzFJadIrXey2TmT3t6miq+2
nXObhRUWa1FvYmeVDIVqd93MEac3ACyRkA9zjLsk3FahvbFEoh011BAewLSnkrXDaUoC/aCPAaTb
ozpreekhknezIY4/mWZSeIocPex/BFJbJMp9ygZn/rJtjK64pwqPjtYoyRtav03zNRd3sa1bZ45f
hp6rly/LTgNbcbAjcacO1Xzx+qW3LH2nlXX2weicBR9DX2Ljh+De9E2Lb9kBNIMvxh9QENXuSGfE
S+LI2Qk7eGSNUJ4X8K9ECMWCWbQQGzmCw+Yqh6QhiuFWt2Ygl4I+DC6L4VZJwvwUOtnHwZT9ban0
/a2Vs+OIBfFQePlJVBFRfVjAzFygkw7dOskpB7NmvhibYVrD/Az31XAcK6LFrLp6j1+/f/2TXRQo
7rV0MyHBvs7GGKvU+tECbNOnRnxsjHp4JPyi29jY4lou6Rg2+smsRE7OTTptAbfUfmBr+t6oWSZz
dzi7KNUKr2FVsq0M9NG4LNC8J0HrBiQWYjNOm10o6eK9Lplxgro2mHOX+3gz4FI8s0BrCMHIP9RB
Yd28WoKczIYJtIjn18+phtWhT+z82uJB4lkYZYjstJqbheRxH8XxjmRAMv3GyniISqy6WdFvjCBr
r1BHw3knQi/LCH2z7OI0zB2T/jIclTovT7paMMFiYnPHOiruA1pPuFpZrYVdFGxDK3Q8BQQz0adG
fRdOxJMZ9K3MwvbnTc7c7iZrillcR/fLGgKpczkT7Ge73KablST2TTUFkZuoY3GI6oKdx2L0OyzF
l02lVjedHV60su9PcS43SxJWn/NVojZsDH14mIvKPoqJmMzONvMtkfQ8iW0ju7RoDqGsosYbdfOd
wy7nzN1Y3obFS1dp8iN12cIHGZ5dN3pV+UuutneKSRcPT+azao5gGtaX5w26v1Cuq492/AqmMD7B
u6nv4lT7Us7xgOsJsGqfY9u1HdNnV1Zue7sko2YqMLUmL/ai4upHCIMC86rupBtLdvY8VSq6qU9A
FZ8NYgbvDXMcNpEAxUAT7tjOw2UzYA+2CGs8WwRHnzBvOi77piyM6m04Wp/jNRp8zZJyu4J4MYow
F0tFGNNSFjuU7Og81eHIEmW8BDaOwX4gv8apkIZj34sq4CwTqct6fJcIL4nEFzEl4QEfEMeMWSJW
uAO3g31ljD0ZkhY7xKlw/CTP4zOMCt3LqFVHSfowd8O5HUjs1hRulpHGVbkY2ylQkW7WKSjs0Dy1
FAXcLka7arb6nUyMDwaj/oJzN0BElESFeEnWXdRijo8V3qRki9xd3QUzjD/amxt0BDnQouGrw+8J
w2HjgAgnGxMmZa7kmwkhclcP3kC3j5jt8yyVjaOylbX6fDjJxko2cTfNmAPmK2mzYBaL4hcEpO5F
L7a9hYi7pTFJwzXYTq15NBwUEeR8Tpc9qZ69Fmx1R2ERWygs03TlojLw/5XlFQJt0lXa8CaDFwu4
Ciu0xtbL6O+mcCANe/qmJKqxHbJjoCKGNggrwO3NToEAJmepeQqkWL7Vef6ipmpya+Q7oleo9t5S
u7COOnIrTy9XcUY03tRLu50qo7ro0mrb6TjaZbyu2dSdE2F3jMYC2xJaSqXRJ7+5wIU3gHH0G6oQ
fqEPOAlQospCcfbKQgJgVXa+dPovZuFgtsizF4y1l0KW8SVqXa9BL7vVyaSn0+zHVWN6cacuKBSf
F6fyydpWae4u91Folvu6tAd/GpjDumnaxwSTIhT22pxhSQqndO1okm6QjPcaftINzQ6LZ4sLcoKi
vSXsfaCVH5MsQlflKLGXRixj0sZyx+ZLY2DyIn0w4Xn4mYIAsyTcgSFuSZLK5hdnTqnvjqqXq9oH
M7dGL0ni5gL38LlX7Rt9JCBeN4KKPMX8HKbOOWi0BwsILqGQpC7UbXKVIMPZ0L3+1jOJbCIcMRyX
1dqskcQNgYkn/KeYpHauiQmursI2aSvBVpCQ5RdiOdZ4ENYt9XCas/G6TZ9G2VzGRF0RH/RVURP4
BKaY7ugPfVEfesb93hmRJhBb7xVOa2zVKGTEEgd/Dgbdn4La9vH5xy5pqFd04suTPVeFS9//q409
r5V1sNHq1vYl6JnjpBUbtBCwezK2UJj6s8pMt0NUT5uoM25XxoqREpwwZ8a6fqf3z0c6jJGWekXV
WAiOC/WSGNVzq1X3wAfqrayNS7OCOZlR5+wHhrPRTC17o3mTFRoF0mK+CMNuOllM9SpsIV2MqHrn
+SWJU8LKzOkgOhFgiMHNZznNRWug469ZTCbErhwoTj7EubgG+7dsh94gaKB0XpJ5BFpZm1u1zcNd
cQ+HGwRAp38JS/IJ6zqSfpAwnYYz5aG2ddtZs4/VvHjpMFh7dXk1cobSB65/kS0V5j8+bUD3uTJa
+wRaYGCPm9AlQv/CUh+PztDjtE0eCiVw7sj+dGWitrdKSo7lLDsHo+XXcVmz70KbUPqIauOE8l0F
hXJY90SJUpfuqFpcfNhEbI49atkK3eYI/Bn5dZ7DdOQaWgDGkIe3DIPbZIiXC0mUrmtW074haJ1+
nUpQuqM8EqmYeYW1wLOv84usNXBmOmCkKPp+Q0af+pVqlhcdLVIrtU+lki08DYwLjIbBTVGBTKl3
qk6KrS3sm4kdnF5mH5fSuoF/j3p/MkPftBq6jjarERiQQHxFcW7BZmG9B4ZQkEkP0GrZLbVNDbPT
TtFQP5EtzqORDRVjcoY9gR6E5Hhy2Cdy62KrT89IY0dcnB+N0ulWv1XFYhkGaNRNTzWKACYE0lks
7NkLzgLAnJdmkgs3HIpnSA634Qy6q1hYYksDxpNd5pSzeOcedkTB8tufjHr2GCHtiqBxl4gkNowF
pxLLvJcWKfyUJCc6gXpEICPsNh0KpZKcVTqTozsV9VlLAnUPjAjqUCoOiKRK8P+ztke7VbvUKwBF
hUDMO/MzRQFyy5YvrTaluwyf5bYLMTnpVu7VpnMIW+gYo1j6DaL1fUW+2C1ZkJuKOHsZhl4+lu3W
XswbO2CZHLKO8ya9MH1bD9jfmuT7ogNnbtRMLyUwzZ0jJEXUGjNXn1acv8o5yNucer0WJxsyUN2s
ZC4tIkHYIfSzQhlnb7SnvTbE2S5acVdsn/3GngmHVhuuwRx/avB0DUP1tQtwOfSKvpWDVns4vJ1t
xQp9mpb8oBjtwXbGz0Cu4De94MmtPbP3yiTCsAYqoMFpG8g7a4nYwmDR8rRBOwgjn/1K2ts6GvVD
b37M9DT2zBIgVmrjA1dZv/akIIxEeLv27ARbmYidTmHh1qrmmzAhYRljaernkilBLxLTXwLmshGs
W5+cQ1FP0D6CDssknQEyqj3TJrQ1TCa4qKVh4LTn2S0JeU1b9ixIoHiOCbVlYPcp6AK5IXrAxrEQ
RHs9MA8axUspIwqndElim+zqhDSSyoyyh1Gztk27NB7G/mqnRnXqj1EJvhx+KASBc9PuaP2225EI
3M2UO/hH2/aC0pA8U81ucI8ic8LJa6YUsYWKow3x5MbSJoJsecCj6rmz+ibCMMMWbaXOzBUEIyxT
PFJ0CbOC+EjV6LtNo7EyAsg3b3AEXowad4WNGUXLGpP5tCRNPcbCmK2jUpI6tLHF8EXPBxIxsi+E
5GCiLBTegUluYlaTnSVIfRloldjyrps1sRW22nPDec0SEFtNZlJkrhMatX5B+NRogPJv8q71ko/S
jL6qitX7cdzd57OFo73+EBU9AdxDUW3YJPnmzBU2F0vbryIlZbVfK8FZ8HzY2sG0tzu0w6KAPjGb
RblJTPWrTunLrxvMyK1cl3Uq1flQpHfdEGxZnEo3kY5yTjv2DgvrIBdYHDgfO900I/EGZmwP7hST
2MfswOQfstfC4BLoNnooSwv9biqAhhT1yU70ByUivDWrFoWlm1Wcsf56qD50XyMtmweQpRyHiDkO
uQv30NxftBMZoOTkoIFHA+UFBs/UPCYTJCFVhnGqblOVf6MMD4aTdMco5L4yF20zam3qtzlbXbwa
rGelh2xMWYHHbpyO4C30ZDiSpRm6C8vqE4E+l63asYQ0jYEeFEdfSqja5rRscjW8ZKVPOVAwtY/4
i3siTzzYHu648CTszD1CjXlbVVNFXbflCJ1kKxuBnZ4/1/Z4rVZUV0JqulRizJt2nq4iOz3GpkoI
maLXG9abc6DsMj1CXZiKswz6C3obJlMaAZB2XOEKFvHkShpqW00u4pLuw4bt7D2Al4V6Gs8ShlJd
Kzt6gI1fW1RJ2O+1R8UoV7VoUjH9hBLMn8Scn6LlaRu7uNCqpbgwrWBiYc4ECGBhH0LV2o89XCKR
9L4WWGzF9GAlTMJhwAbmbLNwclUcxkeIR59rrs8ZAMoB7d2BMLlyFyuRfp4AWA9znhybFvqZVn/u
pmY+ah0AlErm3PQqUhigOmwj5w9GI0i7rzQgOWwvg54JGH+gcs32EmGTWUZb0Wa2O1jwWkPtUi/S
A85BtD8SWiAtsOtJXqcLxJ6+7b6FcsKbKqNLUw/93hy/KmZzyebAV8GNlPYlapvOj4bysVWxMjW2
cclCw53mcut056gXn9q6erTSCBHpFngcGsZ2k0TW0zTzV0aW7205H+x+PPQzM7Us7/vafGI1dpuy
9+TBPmTyJWj3EZ2BzxUDvDXExg6HD60ZqFi7rVOd1x0rBT4kEXL3dKY0YrGI+R1nsk7VBdRKYH1O
5hQcisb+2Exe+jwBS6GfSCGWQXFZBdC454yyspPQgB3wxVGblE/VKL7Cq6XbGiYgtYKSem1xOz8R
kAYnIZs+4saWHkuG+65l22LioJwzDYxuMPu6zP2EdZkrcz5m6mjPkSA01dHuKYEx7pjHh7zehGQ2
eqOyQhYkbzKZI+isK+4BN/08o3wZrAoqrLMDmPDQlTgbTHW9MeIrcT2UxIgFyLXcIYPJZCTZfWd1
V0p+A0uFle3YgEBzEnOb2IN5CGr1LkuLD1jOKSVjtG7SoAURFi8s/dhW9EpjuKpoCZANuqe07j6g
AKX8m2OQr6RgXhnugiJtzqau7COtl1sD9QkPkoEeima0217B4DiYZBW1UcgWT/vmxFJbCy4waizf
GsmupQ/YNhNy5zqlrS2snuo39MFxCDcdimQM5zA8HepGTfSVdtLGGG1xZT214JAhXXbiEFGW9+c4
hUUFbyxsWJcq1vp8TS57VrGHZKR1WPB0QSsWMNtnLM0zZwou47x86Zbg8H+ZOrPlOJW12z4REbQJ
3ALVV6mzWt8Qkm2R9D0kPP0/0IoT+9xo2Xt5bUtVRebXzDmmwLGp6Wqfzc7rwPyc76eBjkSObpBD
SOOojrtQOgPZfXVyB1Cq3ukcYI8NjK9IIm2rx1uRjM4B39xxWMw9P21J3rwREZfze44xPM9ef6/3
ZgJup/g364wT9PwTRB03gKveG/rTwOsFUwzkBaQ42UBNGZBHPoLbbEjVDWY++DBBUw7KBTWBuVzK
PtbeYgtQkNVTg4HrPDtifrPn6eJjqya7W6Z7mTMCbq3haTER0GrGkISZM6bBwOb42k8v3OXJsa+9
PZnouTt8DX36IpSdP+kV/VWS5K9tP8+QW14rL9PvdYniPZmgk2U9r0khlaTLIfbYRbzCKTG+ypb2
NZ6We6bZKRarT7ijdIJdnoeL7AKLLYRbtfRE8YzeaGXwMZKddrWEFZVOufOmnUiH+UvPzNBiBBIU
iQ+BtCMt0eTB6ZtsCni9vV+uW/ztPSQQ2JbfsyK+iHzdUsEuJKqZjBUDfXCvysze1WIxDu5+DQX5
baaBizJttQeUh1hZR8pwMveeenOcLl1dPQGJI8GgJ0wg74KOpzRcQDadpVIH2xho/3uLEUFdY8Ns
6oVCfaYTzMczohck4g4fLMuFkcdLf4Z6w9TPmO8mVz+L8cWt4XQa+eoEtvA4PBOfyYJHsQRBf+gS
Fz0wKPSWkQoor4+ZTXfUcvxCQvzc9oyx/W4BoD7iM4sD6E6Y3rW31sWKmZsA6rwZg7zvf+PGro/l
or2YlXtXjFNyQSswE2pJiwDb9L7TbtY4nttR3ycTGL5G6VHfwZqIPUApVdCw80PtRutRuslzPMbv
4D62ijn+ThjLwK3gJBxmcOqcLA6Vqm48lpPzXoMM2Yh1KuwHZPuj01AAEIRaMD6LfWe/GB0Coce4
9s1dZnAI8eY+LWAPKV6yD4GHjCLYJQIwhjvakl1qwcl34ne7Z24pbkZK+rBoyQ4YLKZYK47sFq7Y
TDgZI4l5bw7eW64Pf4q2e829BhUEMCbSvLNQeWZ/mNPmoSqySKVDGaUxAu9yojpRc36ZpuxZxP0T
NWkYK20z6jrANtjX7admV239k5ULCYVoooqD9yvnGWxxVlWUIwhL/Q7Vhmm5SC2zip0ncLdd7WMO
cAbbYXuHBmrMrfk+aXBnW9nK27XULNCYyVQcumrN8itItDvSvwh4WtxQuZMFHbNpI5a9Qc5oNYgV
WDmSjecYMiWO3z15h9Hiv0npPhKFaBxrRhKMJUaYZzPA8DYTc+BDi+wM8xe6DdiSGptKG5eFTzMW
OY5A6rB0Ox/zZWQM0gzTOjsR3DoFCfohnl87nPTexWVRAYTmmL8ZDPY0yRg3J2cxwH+vHhoo/ImK
n1a34UVqy33W5Ih7GFf7Rrq+afuyRyDDzA/YAYGDnffUa+5vNP7fHA0uZgqJF4WRVuCXxnvBXDl0
hgqJdXYxfjwy2L9JfT+3+jNQMjLiGQWIxc73XjF+FOt0dYo2xnKOlX7xrwxCK66qFc8x15WNmSKO
13P6ZTaFcWic+ltMpAtCtoMgpZLHkSMRZIoR+G4B/Bq+XWQL/SQ9qlc2ogEaPO8g8pRzszyTKXIs
nJT8EW5hPWUEBykZmhSnU0orpuQgjmvTKzpXHv62nIrQWiEMDQu7lPhhNuOvqWNf5taM0TA5gHdI
1uWQ9PPvTK9247z5EZ12OJMPcumXgrQTPg5nNapzvdomVpk0PmQg1OtFbNwVipRF0fubn6M28qDp
LF9EbIAzZtVSR2LqT23Fd7IMfxDuTcwlfIex7/gieTIcoPaBay7mzcT8I6M6d37jn6xfcYY8tH05
BjOewkPG4HLXZkBwRmtCdKOLQ65SVoQuB03umndbagW18YdjaWQtPcRDnh2AosaYZ7pnKn6bi1qQ
wtYLeJw2MrDGdi0WTIr/s0q7S3T/PgeVcLDWq0svuSMUBqWY/K7ZLPWmz8gAmErfDfavCjy262bc
jfxTrS1VDPiQruvetLagE7NJuoCmG2pTiZF3gaEAFu8XLpXHPC9dSia2o2xZdrPXGDvDH7T9elkZ
yXulx1KsztBaZKzSR9REHQYN+qBaADshEbMv36igKmh007m0iZsVLFF5eLP9Omunul0/4YDPQaJT
tGP2aRnBl3b5nvfsgXPzjo6+nfxbQfNoiOSPhIizSE3tYrKWw5R7Lxo7A4LByPzLlx4CrsbmE1lS
qNj/aLkjnGVUdxVYvMdWvGeJIZA7ovIYxtW5V0lxEDYvug4dyO8chmbilywZCAm3IRYd+aE/VP1R
B5mM0D8Oe08DHhMXO8+v8eJ6AEnpUKuoKbp/OMcYpbVk8SZsFeHX9/zxd2Pw6p2Ra+th9CZt14C8
ZDE5Rx773hPkg1w2N7PxT3nRgVIcjYK0RpTM6edUVA+esuewmmaarY5ePhc8bYwwd77Dk5Jj7AK/
qcTBke0NOZt2nb13AEbJ1SRMI5TonMK8He+LGR2HL/6WfeWe3a7/TPxfsu6zADWsB/JM6DdHL1/X
js9l6ngz+gw53WE3e5QdE45eH/X3zCxfNcc8AjKtD/7Axrd5sKm7cAbOa0C1/DcHTduKt15DkjJQ
eeDPPJvNetEBm1xH+nQ5fpEkTiEHoxkBD7/qgb2WS5j5XQbIRzQ05hMQlY64bjFEes5ZnfZd6Cz2
dyc9eZLFmhC7rIet34Sak6LFcpyjgm1JWPb80OlxFriiXPcuGcpHv4svzTh3J9LXH/0CBYDl3FfD
on2SAk0WTkI9lZdO8qj8Q+px3LMg1s9g46YzXO94Zym1Gwf3Yrr+uRwNWLomwgi7fxMVs+O1HkJt
He7Q7u0bwLJ7lGZW5CWtzky6EuFUMRE2sK7vdXuSTLT06tFAohMYAgKbJeaBiZO27zTajrywyAKX
/m1wOcotLQGTTlhw37ttMIIPO1XeR8uK8TIs7gmqWhY2poTMkdU70sW/iyx9MBZ5mPlg7/W2J7eJ
PVuNw2/s1mLH+MwKiDOSwWo67Yl9fUgqieJF9BDy1cl+6AC7qt8cV/C5CvOx8lvugRzYelE7VpS3
nonyLb/Li4FvddiPTnacHdxsnaAMwKvSBiLmas+oafuhwMCn8mtGWuqeSUIc9S9LJp4Xv/hajKQP
BKYmi0lehMwJtRQz4nDaprIwZVaG+5idvOEkneVFr/cLGBwsbClzcc8PYm/XVygli0z7qowM5rYU
bGJp6WQLIBpWTM88CmQ2GRdG4TY86OpRasMDe2PzYLbZZ7p69z5jJ0Y0CdNak93zWD/V9njrxzzF
dkPQEACmkHXnl1LZA4HXekQgNGvkmXZQt5pAEj8MFnS8rTZ1aOJ3d7qmX3TcmK60WV/5ZnnVnPgO
pdSTJZMDFgvKLrG+4xja11IHQ/oOJEXF3W5sIRvbmuXeKjGlEaKNLjK2VhWt4eswrHdt0UZ1zUzK
nLsXbT33o3zlmOgDrzN3AyvEc9WnJMAOo71T2CM4EL1w7m627Z8LxdoWAjnX2HIbjOYj1axrWsAy
ZeH3vE5Zdbbb7jIumX8Sufu3tTP0cAaFbsmsPMDHqIcIRHqUYeObMBc61Zb7NyOTJqw7hSQvRl+T
WNOp0hmLp7k2B1L4BxShqKI1G9gWfHOi4QH0MvxtxmPdA/7NG84kZFtH+t8wRmsWSGX1u1kg7dHh
ZAVsSdoAsvYDyeAw7fxPirM1mEXjsyUpERtRdAVJyz1grHqzL8G55VKDza6LqKuWNRht818Bi+CY
dugLO/9jbjft2TY5RbBe7Wy6pxFRXoUOhssIIplbjtxTrvbQEechFDJIufrUjdxjSAjOFmMkxo3a
BbrmW5L4fGj9hDLVJd5rFYxP0MGk2JiRAsFgTeYIAgwJDAn1WekPEq2lc7Tk0SuQKpat9qeWrgpq
szmoDPCrDpq807jRWswAwTzX9wZjzzgFlUysW7PPGA5cUi995c2vmH7pcmdO9tPsgHGslB4yJbdD
B+kD7UcUE3OHqLDYHNSFPLAcjSOW4WGmWp/1ecpDapeXcr45I3IAsf7Dog1AH1puiziTZ+B33rtv
g0PQiJdYJznSW25kfBxv4AnmkgpQ/sIB3UReU/3xSuchxfocTeStB+2CECm37lote5yGtdn7c8ra
0WYKWWiEtjHiKXXtO+4r8cBE1mjdQ8m6tNAopAcmwsZE/kYZriT4wVktnaDM2TWX3ByD3Ei0Wdwd
FqiDpkIPZcYTD7xrXjNnzqIBQyYd3LNRep/rWPxjBZMFg1aNKEiKCPH5mT7KDmssuyHx13/bTjy7
CrwSNj8Y5m1/kPLTh5rFA6SzyS88PHFuMh4zYuM8g7HcWjb3jMGnxWkPXVGi7bFihK45Gfb/Rou0
6aqHECIMthVgjDAEZ3lgMkVk98MwwoeNHYK53mXb42q3hGjojNRE3OxQzXOHTpDhXL5nghBfRDJ3
O1dyerds17U5fsxMA7XVVpza3ldnqavc2lVAxeQCjuux1rtLvhbfaWu5+34e9iupljK+kw1KbyQu
f6uxPrDP/KAwQ6I0z9FEdDUVZM80rX1UWfaVbLMCrqMiWFA0RXHXsnnx78yUvhXZD3uffAUlCRKL
yX/zljNm1GO72jsd4/EEJPFoEb9MbDQaBbMuj/b0FncY35GZ10Fez9xBfnUsrPqiUsrSkgXS4OpT
FCftEMBTJD1ifqp1d9w1Q7eAVms/FsTZBG9oCgTmcNWwfPSkwEvNovCZxGvLkpwV2Xsuv81BJcd5
5kqf5BdU9DrMXTwhlhv/4UF0DnHqMyAsOi1oULoE2pJ/t42rRbIWh9Ke7mtPi5DdXrRCL/fKGZ+4
Mjjo8u3tsqEkN9afxcWvTWNDz4twHtwzao+TNm2753F9KQc5BhInZ+BI+b7YdkMaxEBVZoAh9x4H
U/4bpXZZsd6gRHG/ceY7HR+EcRgRGNs1WgWTdl5xOUSsfX2QdwyR9eqPXT12r6X9DzHTCxDKq5iZ
cajKQWjsJZ+s9GZfoqPNxt/L4FOqKpJX7DZP0ez7ML/nnI0GyADpW3mUWQJNbX5hBAWN2+Oh6ZxP
X1Jq4qI6ZgvWdw9QabkNxIcqM/bzMHa8S+o7nySquDh/94pEHPfuyjfsKMyKc+IFtd9+YWz86LtE
O1SWorxo/F2mkKzhk/7KWR7tJ7G+rS06AcWUSytRwHYqq6mQjM9RDfcxUkQDkPjJaVBdMQZqmILJ
13js9gbKp0jj+exj1i/jol7HiTUajph+94TE+R0ArQ+D3c2h06DdcxVj10W3z8zi07s0A5Ws0sjh
gQaBN8ZvP/vwXlt+Ee/4uxgJwzEy0nx0qDVs/1951YpoQH8TCgpo/l1Grrtex7gxSiMM1Wtj+fd+
ZtxJN3f3JImAXG2cU41ZkKUgH0Cr1sloEzS0rHibiGP3rCUsuahbTYqZmnWAzsG2TvJk5mA7cz4R
Eix5lHr2CDN8KQ893w/FoQyLRbz7hQYShtOvnvTnqqv/whdlTZF4j51Jmz768+t21AbLjfCObRnh
cCuy27Hc4c20G8IlveFBB8Tv1U8kxmTRWFYfWj0iGZ7Gv2tH07WaBRQyjppb3daXdcW+P2u2ihpr
5GJdTZD1owqm8S7zkm8BCZxp4dM86ivPPdrizlrjQCst7djedCvbRsPkwCyOUCx8s52rkCXlg841
UttfjvE814Kb2+0f2WiBExrnp9Q74BtPrrhw9zE9OVJs2ru8kkE8Vy+uqx7M3pEHb4hD2BOXeURx
XeWSR0UvosJdd7D4wE3/8sgmYepMxBbq2siK20u2LmhkrJ3t8hO0Jcdq217J89nElkRU5f1w7JL8
4ncUxY1lHs2mnZGV0VP2fusHvrmBBZwHfUFaw/r5rPPar6U4EweS7H1CS0HwMvO12val76wvVGAc
rRLC6tJV7F9LtkaCXUQMRGmXZmXEKojRqWaqQPW1FpZpe51Qyw1TOp40H1JpYbCC6YxHleeS3AoJ
Ips+xMhSgtEo/8MxEU+yIp1ljekhauE+VGjvbdvMItvHJQ4s+IUBPDPTlcd6El/t0NJPqA5ZXms8
4xSgysiyqMuzJ5xkTymfIur3jini+hyb1m5qnIQLlukJ5qrbzA45gDoKzL9m1NDmyXu7Sqi9ar1L
m+y1znfsR4sTNqTDytbtAvPwjAunCAQ+BWoVLlfhtZdyyKJFW8sAtnO2+b7SsB8JGzLdorvUFfLY
UZvuG2T9e0TjHH/auW+pnhx9eTZ5X3RXIeZVLX7lpEruNj107aJ8JUTmfvU0ihjuwYkOapEI+rm2
e9saiWphHWTSUPrV+GVYqzjMXl6FakEWP1GFcrUXOrrrJSGawPZ+twk030yrGHvnZGVoLnKAzBhP
HnOms3D0m51EDKzZ3eMbiuZMfgkLeUuzNVadOTwMBk2Xx3oyiMGZRMTtmMvQXF1LfZiuIkgTe96U
DMupctr3NgakX/gJSVgVdfOeYs9djFtjT+Pe0zL8j5kBcLvIQ6QiCpNK97vZlP1ofMNRknkj4Pnu
62wMpTdGhb/ARC6X81q92jjx91PGC43V4EF0YjoA+e4jq/rb4+7BdVW+ON76q5/JVYQzFI6r3oUN
TRyCRvc0LfORDvp5sM1f60ZlX3MKnXoY3obFP6i0u09b/BxcCbt4Nl4xer8Rq8HajugalWhgpQT7
pYlkN1e6r65Zfkt7/WBGLsM0H+6Ker73YmLP0RHvsRDFoccHEoAlb0KL8t0xDOxZbAn0mUK27c5x
N75BoptuqCJw/A/MPTx3Cg17S5skHR6X9owyqk9D2adPpCTzHrjgzwudOhVrq0cJESz2GAlO+qCh
OqAkU29UUvjcuMiahNt00hFvZ/j9DpVakEka3yzeOKbSHKGW/aYMYt6ElSGSmp+MlGEn46LqWlr+
cfbJwGDHJUZMg/qXLKpHkUMAtWemjFO7pW90S6ixMiTusdaCrtDeBO6mve3WX76kvLa87Ca99tTW
ln31GaYcHcXqf6ObKC5jRkh+GbqtT5Fv3+YYmf1ALhupOiLE2U+lIfgANVSxLqjlqadVHR0esKkG
SlEJYTDJwtEIPaSmXF2bY4WQINFmtk9oTEJkMH+swbvLRj7S8M2YMl4YLZIvvP0HM9LTyG0plOs+
Iatzu7UxQxKNMLrMIAhKKbQZCQQhc6FagZakYnpge5MGMbO7EIjV3tdMM5iMktnrSJZ8n+wrrfmy
yolL/lu4dh7qvSHDLpY2nt9U22WuHJnrUzpt5XOp0Stpik3GmKVnr/HZgxULc1/7DzYW7Vb26rbQ
vx/R67+wuGGx5O6GIUecWDzIub+Tg0MVqIOgVXeYU4pHyDyPUJ7ts9VkvybtTvnqyR2Xmg4ovch8
KaOlig/0DO6pqdP3GXHLSeXdruzy25KvfEw7qe/RW7gXvc6IorN7Lag3SY9mveWktR4oNw9NNezw
RV4XdspFT8vbOHcFwsadk8uXSRCtNAEAVc6rgyvsQGSGiZY+Cb1kTnDOqXtMi+imeaWgb9hDwuMo
1qiLEVY6IjumiTFFBKyj5SxbHvS0fCqlwy44w8om3d9ZYR2hYS8MgpB7Ld56UzOJXKNSX8BvY+FN
hM3A1WWYvn32n+w0SR+ZBPH8QcJX11SMh8LNun3sM7AZs1e1Eg/hzUFm2l6YjN7VUoirCq8+TRMy
G5aWOymn8eqV/UHLyuzg4mRDaOqGXp/yC6NIfiXoyRe4I3osI49RP8N3WZ6X+iVdyX7xhYi8SrbX
BRGgMUor0rofn/l9ExvVwXb4WQf9gr6n2gmRDcz5SMLuYyrQlXGsasqTBDLMn6GJzKYuqF2LOc2m
LobLRcCMwWWfed6tpVrfZDH2udnWAs00PuYSxSzL1G1b2gYpZwBhVRglrD5MF7w4iCug7SsDAvYY
/67Q/4S2Jj4wvfiIxpX/7Tql9TqwXrMyN2rnxTkUI/KBdF1u2pg+lLrNdKdLSS8r53s1OoGyyiwE
kaHvfTf5VRa5OFkN9U1tfRJCw7iBJLC9YdukPI3pqcQrusvanQlTKzp0+Aag6rbAQixCCjR6jJw0
oCQ7a0P6UKx+yu2YbftK3jBCafrNE2bc1c2nPjt/CwuvdcaIVIvt4sL3hLbSMaujYIJPk48hxWMQ
oPRjbzbTBeUJeX3VnxaT/Ul11i6xjZ8J5h+cExvTPdv3XK2hToHtaONnA1p42nbrndsja1YG8Toa
2mFFgWwwIwmW8pk9GniBbZcJW+5rg9ZHpo+2xGqpTqySbM00a0Jj+fJMmq4Ub1QATHhgm7B8OE1X
IerqWgZ4OUFXDUITRz86XNr1gLOjZgi+6x2/C7OVPWNWU545RRpfSipNSAJIgKUW1cZAB+YzgUVM
CC94JrsLR3/g9w3SQfIr9lq97teem6EZWuxKJJewNgODV7v8ZRYllYne1NTrT/420kGpS9acZlYd
db/HobPMdIv8bYFhpTe8LdC04WFBs9OStg77+Fxx6PBZg0VmPdRM+5gvjWmEhmLeN6N8GTvxLfP2
AQGGrjJE8trU3a0S6AGngjYjMPXVpZ3pIdIOI5K9kz1rDSFznb3OcNN786OZ+PBAaL+s2Xg14vG6
aGZ3X2i6zQCaUiwfunej9qxd56c3Rsouuqlx4U5H2aieDWq9EDm/DDSvfTJZNxziLQkCY+Yz7rx/
mWXLk41vil7YPCwmw3WGqbgP59m7z3Lr4jP+P+J4+NCQjiEn8szsLmcMAuCGpF49l/ldYrCyVbl8
MIjVso9ahbWl21yjJHCJwBdMVXJob/cVFL0mT/yDM9W8r35ePc4TXpFh0r8mGk2GR/KM2oT4pDFG
wGu3j6T2eFRP+WNtD7dYLe2liYe+4YJZnke71djuMx9hVXvmim2PWqzhKUEntMCMKgqyi/xKY4OU
kHCJQ2/wExrW0gEnnP0rc7hxjr+qraPMj5aDvKAapie6ng5ZwFwRL2Okv9t8HoJ1ttW9wFN/lw/W
b2h1OlFTfJaLk5d3f9AFJqfFUVcn9rUHdhhfjVBYarbfTc4ULo7pX+q80W996if7icl2zGLlOODD
J/oa0aTTIM3qGONIBLc7JiAoFKEoQtshBmCo695EyZkURyTx/p4tBoGYcLnvrO3Lz68mQ0/O3RTf
/ve/d5pdHuAHFMfsRpfV/2oFFh9yI7g+EL4YiHCebIWSiAyzQz/ZaPkHMzkwT+4hGPjxqRg6eSA4
HqDBSJAToqckKg1zfEBQ6GF95c/hPGLjkmefve+YO0p+ktUYkgbYbTxcimlMrCM1t/LUCbBDxPNc
fqH656xDAJdrlXheyhW9vLX1373rPJsVKWFbeMjUm+urVbAw0I08vbOrZn2tON3mtBye0tkVL6ZH
5CRSPtab6aMFTeTnP6k9wyPwxB+Yy8J+BsVwMBuHLAUHFaJBJtDL//dbrr07rXVfO0JOHsvuZBHF
BcCdLwg6ahJEkN4glLCW0b6Lda++WMt8mBKFTM3wSe8k2HQsAcBPlgXLQ8X7ChXmJa58+5Sb+nOZ
r5YIZOkRwlOhxV/d4kb2VZi2hnMxVsLCeOJ5YRXnblq47uV/X9SUe5cp8xB1uem6wzPBjNKzhxOm
PPupykcyFFxx9NvShHffzcdUVMULcZeM5JX1BEGzeIEDc2fns3XvewUpT+b02i688UIfjWM3aOqJ
rJnmsYrf8mVVT/3iFCGhMgD9zcy9aWaNpRczRz95T41DdBGVfvzX4On17KI821BxTjnYUPIivWK/
CnfYCceLj84mZXLRjewGqpNjVuTtR5NxEXpd+YbB7FxPvnPIMXpEpUyNjxSzeFBXJacUNlNycQ0f
fV3P7irtYdh5f37QHwj09nY7vqR5jVEVSIGLkZjR/+IjucxNpzq20siO42Dr158vAx+i/37181uD
FcAWJ3o0GIYdtdn3kUKhRPbL6cVfZHLzfLZdDtKHaLR7B/menu+xRuiIacT8arYwT2cu6ZOwh50c
m/FCbkF7+98XN+ZDXbXbz1udDM8y0Ij8vy/JJk+dff3WoRs+kfKQEKWSMD3RSQoGKWrJECPVQiuA
xbKYh+GKZmk3Ii25y9Nx+3Gbi0hYOQZ6jZEI5HgaIY0qSB4qewKlzeRoW+2WdykNb/fzyymtyKli
7Nf7ACOMuc4XDkEuCAeKTN/0j0uB/K5qiNKaN7yMJuIv4EfNwYCiePHm1bhk2rvZQE7Y+dMcv3Cx
awHP8vBIw4aOJdsYR0iqGoILL0tcVZGuMZzVlUm4llPl967F7Gxl52Bw2/xsEtp0OJe4lfd60VwR
1o//TMu5uaUtHmt9fa9NWOSMdPQn4HQh8nRvV6oVRrdz5+IfeuWHG7FkqPnqMMstM/uNCFcdzyqR
V4s2ojtumZx6lf+pZpleHGzjLBcWVoWxuZ+qFB4bFgLKBkkbUzZQfQfjBKEIuZ0y7PumqbyjWVKJ
l9j6Qrcq0d9tr8PPl0QHUzu2at/bOuXHZhaeTHFDUW+e7M0DnsTMaFNwmU+GsfakZCb2Ph8+/jss
CtwDqyJoxc6KVzYwzAk2eE2LoiDSiSIKf955fe3HgFBSwVsIh2SzErUXdlddfzQ74zXHmcTyyyof
WDTau4pHkoqI7K1cWXjE8+qWaZnceUqqi47vJpy3iWvPehapiX9B6xtfDBPX65pVKspMHYtwPj4h
IN/omw6ZOr5/UirhAvfX8kbQJRlMmpteNFQV8+iCwe0OjbgTnUGuxM+XuW7uU5dgU7AFSADah5kZ
yEPWrTrz7NQ/9Ov6IRphHQcnrg4mpR+TMveBME8kvfo4oxhem+s6ZzUnGfFzjVW88kbJc2Jqco8n
oDwWrXGeLUt/jexycC5J2q6EzBMiSGZki1zR/sibmQGhsGb2TuK5E8n00rhdFomVupII5jcj7fAK
cqXalTMdQAoQK+mwNmKzkA7a+OoSOWHNE9GY2EHeLWWJqO+b4uQMxItbKwiIxfzVGWQMFXyIEngv
X2thP2SMa0+JwXbHy+f8zabG2mlLT8QaHrtkXYuLtXoFjaiHrRcwEEpzfuu1Xntc5+FoKyusga2c
5pUeCLk7p3aNR2asJkxUixnlLvFIJBwzE577juFtCxwdJfjdTzYNJhK+l1H/C3lr3WFDQOhCixCx
Mi+vkHXRJbk9cNyNiZUXXkIytYejlEHXYXUW5xmEuAg9D9tWuZT5tdVK/9ClLqVSqS423LAdjyNL
rYzQ69x7xbw43yrd0cJiRiZa5ppx5Snsffk66LV2oxCdni1tpKluHqfFM3cMjKhNhHQw9SxzflRj
b4Q/H3ujIKRl9oZPh3yWX3b2dx4pfh0G0w2iC6BEeOVMhJCcExKbXJnR6NbZrd2QDvhQzct/h08O
fmHcKEsMDp8ZujJKjOceNY6s720D1TmxplB96+W3QPJhWn6x67ZWQo3grVZKuzMfTYJcsVsZ7GPm
kyxz/aHShr9GgSyrSSzj2qW1TsXYOb/MNoerOW3CLLANNtZVt3Vwe/gqP4MNqB5WGL07DYUNSn+M
Bo4xfLuNhRaLn/K26FV5GyFGHLvSeppMbEd9V+EXqqf4ImfrlIrix4bMIG8CZiI8HTpM7VDGVz4m
WpHu5hTrf43GJMBCZkY/b2zsTU+WPuODb8v1EovFOmCeLKnSXAJGBy3GQAToc5KjdpXWUm2HA2NQ
vV+uakvAyUSMZKJv/vQml3xCE/BzQo2chXsq4G/TSP1IZh64ktXFazB48cmQlRbiOCLaep4xQCw9
RmyZfpB1Mv+qEwbYFH/uyaU/CfXJMmA+8EUrs20lzAmdPZHzJO+93qfh4ujTfKvAKW44kVEU+lkV
TMgbYHBKAq4wGAn+HP4L6O/Q6XkOvAKpReKPxuXni9py3SbQqgxhfMrk3EjZ03eac5D2/I6GA3NY
JzlDfAc6kiQVMycf8SxZJRJlrtbrvH0BjtqfiYhEZwKdgT7aXc7ZNtLLrexOMLsTGjVRwmbonou+
D5QuunOTle8FaLUb7pLqXKH1IV1L6DyksmRW105csigoHNx+0Kt70qXqrYyekwdgP/6hTgz7v96n
5yF9qYBfbKbGV+AGzm0yRP9YrcdOUP39HDlK9mdnJPC7Mor7eImHk2PNDAZlp+70OUNPzFF0GAbP
O2joXvVgmx4zDmMVE5d5NObGchyT5tqiB3hCAq6FoNvhM1no0LuqEoeqFUEhKT76KRuuvhIzvVjx
q+TgIXR4ml8paNp90a2S6ZSApTMtV8wu2qGJe2ePAcR9mjwOiA0ZXk1OSrMpZCSEmR7MQkRDPB3t
bpJPVUz90OMurjM3/D/Kzmw5bizLsr/Sls+NbOBe4AIwq6oHnye6cxRFvcA0UJjnGV/fCx6ZHRKl
pqrMwtyCpEg44BjOPWfvtacyrE51ZQYbOdMv/nrnQ9iD7uKzRL57O1mCGpOQKSBYQQBoZy7xNOTB
ZYTJLauKYaXPl4yBkWOXzF9K0o+3oxaWS6QmHrDuskSzHq+qkki4NkLVbFh1S8WXg1yrPbSbDU3B
UBfINPxpqwpE3zif4xkPHe39MnvOTRqVQ+DIQ5Sq6MRfZPlbEpOu24m3spNmwAyUfnBwyu1wCyYs
/cHgOEQaLwtv8kkqBLChklPXv/RTa1+snP6FTqfSx6h3uV5ztiiMVWQ39o3Xm9kh0MVTFYlDrw36
c4+gatO05gMm2upi0qkWSoH5oipd8NaGW5WkyYrYyVnFi1ckRYFspP6ndBphOLnJtHP0kiuVC5aG
YDScrv9XB6dBfZm9QJPywwuuL3VrUJbeqhhVX5kdh8QzkPn8+9vI4wAzQYsDas8yfrDW5LSmhzYh
mbqXVr4adW2rh0qeVcNgjJWC3EWdK2+NuiQkrBY3dNG2dRkVp2hG/WFB8I521e5Mu6LkgW2xyroq
hgroxzcaGkFuZ4QijepRzzvniOlHEXOYsLbv7BXPunVKAOqdQ1d62zaYBSpVFMwrQ+80WkSdi6nq
bkkMTfeE8Mzx6n53e30pDXnj6+mrnkx3Zmoz86a4dI3hNvEm79iNNRwqC6WNOxbHUDXHPLKyYxW1
7p2l+s31YdBPZbn661xtc/MjbLOL0DgdjCaOH0vL5sPwhbNCC2xuwZbGe+la1moAAIWueYROVLVL
p+ito2gTyDoDV/WE9+mYFwYjc7em+AP6h1xSZPdRPmkvdD+ZWVjK36qM2E0vxUxVVoRkggXyz9cX
JQ3/3PjmeKjias/QVQe1TzYxDURwpaEcEGuISLvjyqOWiL17wlKwnrdofXN7KhkY4pmOSmNaaT65
fFoXxvfSfEwAxqHwVjwPoQU1TEm3IndophRlTAkdm8axNRj5RAbP6oqm00iUm7cJRk2RTkeufTCf
03hgATeAwFgryo7Kr4imCYfkNMwvqk1euCkMPHLC+FjYeblxiwlzNzqMx5GqobVaRqSDU2+KvnV3
2G7uVG14x1awAjSRXh9qvKeLcN6SnEV4pV0SlWqlR0u2wUOI23xZijTYdV0HyAbx1BbJEMpc3cbH
TqtpY4MAQvoqk9temWfCMq21RabvhhD45BZS8fkKgoq7od2EnT4ewxbRVh6a9raJmQmopIaxVmUf
ypbAir1lEelmDV2+TJskPyIS81edO/VLjbXTomhJeijonGa5SM9panV32J4IAgINg3RI3HihdUeL
p36QE72MMEpeKX37lxhvUj/H/BWuy5MVmhJ5Hay9RFIejN79Ho2yOjVBaeO4YG7FfHfak9iGg6Qy
gpUxOuWtWev2VsefeahUAOxi9CWdd21JdF56yTyLNNxIAOyqHGdxfestDW3alEmwun6JwYY7WhbQ
522QViBAildWxsKwVdiaeE83eI5ptwt3lfeWeYwNO8c/LZHCKg3ttCfBvdqePHPbBf1QwojsUmy2
0aDVt10DUUz6OD2Kxv0gSbumdmIOb0wO6oRZUb+UolInyjV1sqQX7ocgfVBlviNNOrydMsN/lH3A
A6gmrdNIkAzmxlQd9aApN0FgMY931KrVRfgRFSlgCgSaBGNqnyNVa+vUsrLb3g621xuqBi0zNlRP
A+KuIBv3qOwpPmmBukHqPvdT570MMZ1YPFNWmoEwZGpl/XilK5XJvncH8wwpyTyhBYMzYZv+jSnm
4I85dh1ValOOt6aK5SV2Xgi6oXqp+qUtNEU4Sns2jJSOVcM2MBAydGH1QktFysNYH4s0UqAj9RaT
xZ3edkxB564Wq5YFHRPtbLTNg1t4MTdM62OtxmlvBbiO+Ysdg/I961pv9ddCi6zA5USjAPeL628r
J5k1my7hBAZzy+MgHB5q3KdpJoNrlNOncQKrccVAtcK9LaTuH1OP3GSVUKr7tdoLP3klcGrlWxE6
aci39dpK4o6BLcEZwgujGzfUAXCw9K1EB5jBnHa1iyoHYXy+6lm6HK7cNiXtl3KqmBTixl7XpdOc
AKV+IBpGnaP5RdXqMphVdijhiUi/30o7sQi5hn3/VyMTH196KGtFy7FU32qRg1uI++Bh/NJi59gk
Gf9S09vpaKh2bXc8Ywo4nGNjaB9KSY8M5pPPHNT44BGMdQskKXxeklJSHstKJBuB6GCTRqCzrlbk
bMyCm5b7WpJ9tqF7NAbaymVthM7l7y/T0uwOJmimv8hnsd6524IxLk6exNsGapm1TfFkCLS3lkbq
dwukhQ/UrJem3jhb4fLwrWNkyflcUHRx6YMiiHC9hsWT7k8HLYhQhSUPs2L1jME/vL2+xCMFgYoL
ecSTrD0hDlqk+q3W2MEXOLOMYP36VcR4EzsttnZGPtBmM7dB79M/gnEFRQDb38rL8GYqzS3XudZ5
fC4FDfdpbLuD91r2eXeoiIb5yISaa9X5aNcYT4vESx9cpzgpPWAdXmXTxotdE+V3We0svavukmw1
2Ma8Thn1l1yXfF5ueO+kDPntunuM426XTRowuxJJgBNY9aF1Sp/njjXesOzyN74JHs5TrXdAFI4Z
x4ZqKLXqY+W33d5DX3UJWRwvk8SFnjaY0zEOve90qtCMuy6kNW6a3IzRnxlkjqIdarOzNhysXi/B
ssCH1rSE2RDVsLbQTHEyNZgeqaE+Z3Y53Vsh6FhhmhcDZb8BzPevrxIMstJI8o0OneDjlN3TQrVf
MkunmTok/UYOtf3S0huCPWk90U/Dpmo+g8Hr1vloy4c0gmqoMT4/QjEAA8vMsw2TF6mN5b7CxLPK
uL9nUH4eNHxQq+v/hRGDwuv/9bT88Of2a7NBphwRanF3fTFDstxiGxXT/K12cJLzPJetlMOQsmyO
FIvpfUM65S1BUEyJa4CmPMGplqsR4ECnoxObXyYXwAC96GZJTXHXk3tBtCzzfzh2ORIdLPkOmoET
EiN7EZkgGlQfuPs0mAycNKwIml4y/9X6m9wZTsaEoNMUlENDu2dxGh3NuZooe5Y9bhU/KohHLzBI
nvEZaxQDICpCI2lu4pHqu2c+v0vm2HSrRMEuoaRghbBfSyw2tx2ldOF/o/UY3l1fGNuau2B+Q3Ym
3Vv9+2Bj+Qw1v7uzJJ7EgI79HaplVpdzVRYP8FVyY1hEfpR+jdHC0mOv40uJmWDFuvZrn6visdPa
NWo5mNmJ50IPU2qDt/HWQnlmJ12LqDlfTbr7OtRpdpK2XzyvzJZiCsGqc68aDmIxgHTI54skj8s7
llf+l66jHqvgQKFPqLe2VaRPZcTkHsWBgYw6RFQIrkKfmvUwaJgWaiIm6TOaEGAmi/OUvCc818g/
kg7cYIdycA151ToNBfrz2C4/xrjbljJ4rVAzHysqBKuu7jKwyFiIqIO7vD4DcWYBoLWuiXirILHE
YMGlO5+xLSPbtVGd0nvz1t2gR8dycCPU9DZC4567dFekR2qOIyOhDYxYdx/M3TJjCvLd9cFRh0hc
PCrvdaLlhy7px4+E/jTLOnUZd1BcELNb39cT6ZCNhU5vMl2E5xjLD1iwBNt/1UtAIf3gVo8WaknI
JulRGKkGQnytSr9fJDp6gHHMjUcbc9I6ampjc/2yExkMtcp4AMNl33HQ4VsEg/OlLLpLKLv8Q18X
1bbWHGTYVRM9Bs74WdaGda5jK13gPzPP6Yi7KUNTs8snJHurNh+SdTzqN8yCcYbMLdEyr+u7GSTD
upHvaZZf3w1CJQfYRIDJQpt/4jfarkv5OFOtPQl3GAEL0gtNk8b6rEfjF+rT8r5B1exO9YXbXbED
4JkiJS7qS21zg9GmsNimgt44jSgcy2Ekn8yaBRkwZFyII53nfnI+RJq8aSeVfq2hZvmm2IAE0u+p
2417xBTI/HWU16bLRMGGMXBX5bMMsnTjz0bebruSolGXTB+cOTC9M21MR/NhTe3h2DlAhiQSOuSw
rdgUsvyCLQRnYO7vufU4h4Ax78qf7O5Bp29TYeJ9ZoiLgMXAIu/XkTjSYiEWGzfu7VC8OozAlnBC
+meKANjUtl2aW2fgAw7znGxikYc3AI7CG8fLmZT+/bVso4eKpsXu+q2/v3/9vzxomKloYJXc1Os3
wGws3E36dP77xa4BbdvK+xZpfrO7fj9Q3cCQwHjVRRNru5Em9HFAvXwcVS32Xmsa9zBIu6f2cyVQ
COIgwKlZNeMtR5ppnaMnC+5q1cXLQCa5jRt+7MAjrfzAjPfGjPmvmnqH6WunD5QWEFGse8/zbng4
jB87BqHUGQbwsdx9yCOkPEJ+yyW+Cl9vzScR8YAP+3qnDNBf1/Uqknxz3w72Jmduy+WGaq4mxuV0
bUqUOtyPEU/MfSm15i72tsYH+NTt12I0CHqN6CYYKk+OSCk4HRRcyI5e3fWl1wc4GwhsOeBPtAX2
bt66N/b8Qihgoa+GWnznvCTo2Re5vvrrJzikt3WvYwT/f/8a3NcELmCiDOnq4paYvG80PMT++tX1
pWQetuNxWPCkyY0COxRarkoNR2VU+cqUuC47nL/IByp5oG1+V8eeebl+6/qS5IHBxQ9u580PbK95
MlR5qQrQ204TBDfaJH2IK8mzM5XtodM7Ml+kmii0xPeevK4X3Et0/ydf7UsrTV+IaJ3nl7mpjL1d
FbcUq3SGbWHe17Jj9T0Z5gcUM5xhml48hXZ2P1XOJm+L8VOv3HqNVZvBNry+PWy6zYij92Hqc57R
3ig31+o6yo6opJd56MtDk5ToHZtEWyRj5Rk4Rbml06v6RgAnKzCRNTt/RCYBR+47HKvZeFfl0G1k
9azr+l7zgWfVRv4AkYUEy4KvQI4y9AbUxAh9wjK2iCrzNo78ZanL74N6pvXP0lTY0TZpcAFSXyJN
NiOJYL6LDlIgndb06mDP7mNGWi46wmS+p6JRtWkjVMELywodS75FO9hsbVQBEiWIt0rhoWEEnaqN
Fn2RTIJ3MnQA3TEZR7SyCmxIqirCfe5Sbjpo5hhuY+gogCmCZsmPuqxvvb5B0lQHxTInSLJpuEDy
3puJgUiCLU0uxtIdFgyR5RK1ZAxnYban0aVD9t7cKa9kGD7/YgbykxZFvHY152s2dz/NFlE+I/5l
a1RwO1gYrsuami0IWCP3/reB/rdFnbnEH8yUBkhx1WXlGccVTGPae557GaUWAcR0nL2u4n1ogixh
AFocEktuHZgqS6cqQZQMJ3qY3SXFvJZHBMOWxdRgTLUFOsI0WE8WS+sWOZpr1AAxMbyoiAKKJ9ln
36NtQ2B3gxRitn6a44uH/G2R6UZxMxZzprDZdLsGO3LSYwulAXkYajO9mxpuFyHz3MKkFTZb4F0z
2ndeeqrb7FT6db9sqNMXk5RQMEKekfTfViPB2x5BKdTUAHZz/7bVpHvSyUUpnBagSscqPyxwalPN
0LEkqj5ssfEGNrLzNt9Hhr7NB/JaTKfWNrmlg/UJh5IbPqYuCxr9sknLT7oOQCLpSkAvovDWnlnw
L2htasY5tONiGfhoWBUq6UFJ85Omd0vPraNlPUXAg416n6Lk2OVzXmYnbwNmt09OoPBdjC29NqTr
0ka0aDXeLVphmt8zUXTytFl6xRONRdBGj3t3X3biQg8m2TKMXGgg+fdeHob7rtRWFWualUPOAEYv
8GtTAgRk9JyXoCIyzJTNup9MexcWqyB49fCN33sQLvu2CPdTCyvAdNjlBnvgISO6keGZsUhm2Tde
GavBPgWEdtVldnzqITJWfkO7FNMREXTgXnybQLSC8fO4qPKhQj0R30M3YHKVdt/A2H0CwkFiWSqb
TVEOl6HAJIdBNJk5lgbKrNVoDy+OGUBGjG1nVjkfHCt+QrBnriGecS/qKFx765VF1FoI65tCE7Fy
1URJM2zMKTY2squbeUgarxSL4IVoCxMrWbrRZecdvBLRZAIwjkkfuEUQhIz6Joo4mT7FGqPjTPov
OFRpNeavxMiYG7sX7UWiI7VNaIlT0bziOLc+FNwoc1dup8l7jlLMotXIoNLCiHkYQvGi2djocmXd
+qGRYprDgK0F5mto2xzpQPvk0ijdZEO7s4PuroAqTFmcbOIKn8XBIOTx4rJCKib3ZLDs/ySDZhs1
kb02uPeCiuJ8M8vX2ulevZgpJFEn7bLzycQoxnILWuBzYGdfBiuZQSAzGGlgZh2g5rrJ50vB0aWx
tuDJInrpqj0w4OeJx3JHyMS6tR8L+gcXGUHg9wWoBSj2GxHk5ikMCXs1qgGACkE7PAC4VQkCPFsJ
76tEp61GHBF6lySLOiczojdJMphDPYsvJNqcQ6mKW8jq9IwjAEd0NQBFVvG3egb7KOaIdHGNcmVU
NhJsa9/oWntoe3UZM/NUGMjgmRHdOgJOuelO4b4RitxdbJ7ICCg5gIKiNOhuWiK1FnGE9Fvv0nuC
f/C8e8WnrkSHMZaYQL2pIx1ZiPVUZeYB+iGi5+iYgR6f1Tznwc5u3bYJ14Xyj3FpfNdo/ayzvtjF
faIdqtHxDopLj6bONK0w8Pd0dirKjrxH+N2iRga8/l0D/gj6yz2WjROiSdefOZOeyxBuIdq5jaMG
zu/asLnUiK2fBx11bVSrXKDiM3MUaZoFT6RNv8Fcg1UYLrPSx0xtCHC7H+oCoGyStg9xqbmHxruU
FU5rfCLFElUpKiSLCYYbgxwcevuSlBBpRr9HA8d9ZyNvtZpnBz0m/74iLI82OOtQwxF7WWvJHpMh
Lv6gOulJ5p7JqQrXnkNYg3nf+iRAQFa/mQTXmlGN0Y02aN+HpLkUuM+2hU58xNgb34sse6bzgi7K
i78XbfeUVdPHahJnGeBlx6JTmMifqQhn0qmEe+OyyCbUNKjKl6EBTdPq/cdyVPbBqPGm9XwfYy1c
24SKcTK4doJ8PNy5U84gvtGzXWpzfdjNjgn72u5D48il9QDQh1VGUrPIGjEUQIhDPL+NRq0/REjC
nChTe/DTJ2X3Z4X6/4BOAS64Fx5SdyChwsdp0mhldmjDsN2kGedSjBt1GFlneGV6jnu1wcjwbfL1
26YrLoafixunjg9l5e9UmBnPziwPQaaTIJcOP7mkmj70IZnf/Oyh9/yMphW3dTRzghbuItfCaDNI
Tz+L8Wk0RsSlwcmydcSJOfdgIbEoCRO9CPx0Tb/Hh4d3HTc0cc/ZFxeOT6S19tpq0qWuC7rNIm+2
jqDyKLVeX3qjj76ssdYt7uYbs2D9noGDUpVALoJkpMvTV1qE3blr0LaaZCjQwFq6sx0fkeUKPuvd
pIi/mOzorsME5g2naY7wJEQiVeamTvVtkfifPL34llkDaiawCLTe4UIY0TnTzXjHQGERa1tNa2nw
an6yFvgvtkxa7jpNfIBSFzn5FxEVn8Kh+1oMFsoaLDkbmrU9Yubxpq9AxNpJ8R1H3vdIZne4oXAi
MBPYOQMVYde4jPfdsDgYQ1UcqJkYId+U+F8WhQvhR1bkCyBEJF+bWcVjMYhnA7owVu6sWtFdTjzA
21mce1iep3vEtTio42wXh4BJg865ixJE0W7ugmQCRrEWTo8IzEJBZpntsimGfdrRnbUN8mE8CsH7
ymR2YOjwLIdVHGErZ3R1FxrgEFrap0vL8o9NVZv7Xuu2qraXqnKmU5XGqKsqV12sgu7tdAkQyX7r
eu0OA/i6J7jsqeHOVc0ASqEeOa3rc4nMfkqg/KrO2fTfG99o1sIE6tCgIiH/dNl0brEvBGYVcwhO
UZ3zUvpbG3vshF/rxqW4WjRxR75FoTaVlQJo1PTPjl8YlyL19Av47sbR/J0LQ/JgZPEGNRWlzzh9
CCYIo5UZf8Lyoz2YRt3sfcQui8FTzw1juxXRsPc0EBRiNCvZoTSxdmPtgFMgEsfmKtkxqIVuXEAm
8eTQX1JcrWnayAPL5f8d9AyGzHhGqDTZBqxlvy/xopJcHS1HnS4YjLkQU7tGQ8TqEaoTE5P6xRmr
n3xUOUlaNjSsQa5Q9wiJnHcwLkMWRLsstPespTd54jJcYZS582NSFPLpXsUeC3mTnuP4h4BT422w
MZEeQkFScg1bWJDv3sR+Ibyywe9h0K4mkmacFnBOEJv22iFRh+kXuhKbJyKiQT9b1xxq1M0oBLLW
eRCj9cWvl44IJUMzlCdxOJzfD30zDZIrf8g5pH0154Y6wiauWNdt+lH8/Idwr6pWMHSSFobdVUIN
0DU+Y5xGyOWO6oTgKb3nKv+MJzPbTZQqf4lLAM8A2tJMIniwoTEBtnoaWtW40cZKHXrHrQ/V0K2R
9cSPpogffXdMN4TGf2P60264HbYIB1P9Hq+gft/ikNJqYG4TrmfiIEAM6KUD7ZB+nm51pzaLeky5
tQCiYAUrq4GtiesHqqJJLkCe49P3nPCEcjo9+vk0rErsCFQcct16ZX7btEb9wAEwIWARpaAVELPq
qGCobNDqS/QsPIYABJcI0Sw8iH3IvW8A7tJEIbcXsGe7Gr4VMDZMRGXhOGS3WeDNSvzcLFqaY5eB
+IlDY56UArDM3XYNy4yLTMTuwcdZB7oVNix/Q2AYEto2ymV9M6k82JrB6C+DxGw2CNPLg1VowOzn
l+uX8Mg/RAgCN39/KwmyYEMT6gPQAwZMTUw/irstwU7zb11///qrdqAIBCCAxfSm4KLmlzLDSytE
e5qqAi9DzhrPgHe9csaMOSHzGi4m8bXsa+cW5fyinLtyld87D7RZSMkwoIYLlhFx14zQxnlJagAO
rYXEHSfY+dpDKgw57o0OTYZPR2A9aFlCLduS6REKluc5JtfrizLUE8Jec4vpKFpji8lBlpT2zq21
r3XUpRh6QWYQepkfrl+acXgZmWs4tT4cpjS9bxur3NH0pCGpnaeGgKlJipvORVMJiuujQVG1HwMJ
+twoIqIB4NUP9ajuRFWggXCITIDf4J2uL1mZQHuwa/igZqCdUj2nuNQbIlgoWO6qvpBPIWRCV4um
hynLyPbNJ7HyKUqMwLc/+a7oMUDBEpE+YTdiYGbTlP1ShUTAJLSOGRYilR/5LNzJvBXFTey4zqUR
uXlbj2c7NrWN1TbuwRmYzPdVAwFWqoG1qSUPxLqASy+q8XQ7cFaeMPtWyIUtHyN+XTUbZgleu5js
0Dw1LHC0eeqIZyo5XAWNPLVoZUzHQfOzM8lcJXO46hV6J1mmdtpgbiiWouyNwyBdTJli1O5pOzBf
pK24pNcX0fEllyArjWEZz9dJM18d2dr1VbIjEi9/7oosXvjMiWSVFvcmfD6AExOZBLMjn9GMe7Jw
Eqx77otEU5Ug5gnrglCrf3QMCBJmJ/A5AYS+TXxk93mW26tAzYuBMAF7V9sowqa0Xtr2UB0EvtUF
EQZ1WoNprRwcyRFCBeaa4WF0/G81t1pkHuNpmkwksUDfhShJnFD5vnGiai/cghqXNtJOG8P6HHo1
pswcSZZXuowe5u9F3G8IAsPDUdUONT+1KFJKpyz5XDV5tDX3TGJbzLstghNihK+eFQ9MhW94+pon
z7TQgSbZCwNt62h7vQ82qMJZF9fpujLxFo4s4rw5EVYWJnW+ntXrkDir7ZBmKBk04xVZwvgxmLnj
bp6aQPp6JiHAdmtrwLOLrDpFk4Rg0nGD79hfxY4BYLFPwTGuem43y3rUgGP2enEbycnf4T092olb
X2RYWVR9RfzUBlwiWnPIzTQ5odKLNl3t6GfNpl/gVG5ykDZyWDPvbyR2arydknSUPAIRMx5iJ4pe
2pmEPMatTR6AQXsA4QC+bkQRc/T71VBD4Ou0iLRnuP0DsKeDM6KuAcRqtR+QzR7pXLk7Nx3sbag3
37ugS+/CZCjPGYnki0bK9owU0FyPjQxPVh+Pu050L3lHC6Hrcd0O9rBKcTiOnqqf6+xjaKJ99SXF
etUnOQ96UJJJd26sdh5TaPkW30N3cZR78ALjJiSL5OJ5prYfM6cimSNY6J7kIQx+6kxRwmhronw3
+kzDSFZ1mzRv5wM6z/wkDi+NVAIa6epbAaTnFPXglxrf7w/V/GLSilq2nbDWYEF4gtqlsWNqlT5O
YK53NpU7ITvUXNKDcZQIYD0wJvchQRMrjXX3F63bwarJjjQ9ym1qedPSH5H90CxHspymNyZH4Tnt
PcignjccmHiKvxJ//w/x3P5r/q9Q5vq//uPHuO43X/7XY57y39vY7h9/47/+ezHg29f8/Dl9rd/+
qfndfM2LsQrp/7H1f727OXj7py+wsYXNeEfnbrx/rdukub5v9mP+l//dH/6v1+tfeRyL1//8x9e8
zcD23L/6XFU/Bnorsqf//wngaz8smvztv/8rAFyqfzqucFA0Yzh1BRy9f/wrAFyY/1SuReY23FUp
Dd0im/tf+d/S+KeyETHr/JKlS4gY//h3/rcw/kmeuCEdfq4sQ/LO/r3bP318f3+cP2ZszxHaeTL6
ebb/9p//oJHP31CmY5o241dh2W8itjtPt3wpFWIQ1SydQe7SnBAHWqTCKjAN19sfDsu/Nv/j5t4W
k9fNudLAZWOSXq6Mn4tJWsJOUE22v2wLcQxEtE3xQb6/CcP93S65yrJ0x8C+I+af/1CwKjGRseA6
/hKqDW1L+DYr9d07hLtwcRkWr+YC+Kf6Wi0O7OD+D9ue3/+bw+nY7CRyR8cEAUGi+4/bDvwC8k8G
N9MuXgK8TsijKbRIqXkq/bNvVssYz5dWor3sFn/Y9Byy+9OmHemi9LR0xfZt03mz23BYsmzU2LRG
/7q5w5CHKComO9TcDQSZisTaOupTIqa79zf8c4A8Z5BjwmaQtjSVzQf6y+EuPdXDo2a5V6YOioJA
rj2tHletaOUfPtqfA6j/2pTrOIKDy3UkzDdnT4h2IPVbNlUX4xcror9vxMFTqA9o2JInmlYuz35w
Zu/v4G+26rJJ13UsyzQM8WarOhE+Nj15CBTT3PDuDfEl9tp67Q3xvo/7lXQPZm9rX9/f6i9XisNS
ywLJbFos5X/5OEvD0cqYaNsllGPyLAUZnV/xvqKseX87b1effHycNkIJJQ2LT/DNDWDCo4/vK2N+
gTAnFUTXCRgaOorg9E8H8tddsnRDWkq3HQuw1C9nCuF6dlGKaClYTerh5yD4/v6+/H4Drs7IVOrz
tf/z1RcLu+LJydwqAlmYJbnEIpjW6/c38uv5zl5YSgipXFdabw9Yq6MN0FsQK1Oi3A1ho80iIR98
YQOe/MP5Pr/fny9pC+GOIxzDtC18iW/2x/Bix5yoO5Z+1y6rbDPhDBHuvSdZ0xFj9v5+/e7gmZZl
WNIUnArWm1uXjavdsAqQFr1vPXCx31MY/4/PNfaH60gY9Dx0+fbQab3R0hjk80HSqN00Uqtj7ARt
/XmS6KQ3QG7q+/d36jcfllAmJ4SwaZco/c21mwJN8Mkv48OCymGpFOwZdA4Idu9v5tdbhMXTzOFB
Stsdls2bzTR6YRCl0MSsbRIXuBUdBRIllGZ+Ntzch7ETDdYepxsIJJNIpPc3/puzRArpCJdTUne5
sH4+62d8f+KaUG4mRHPxo6Y+UnTfjfLp/c38eqOwpDAtQ5kGmD1O/p83YyDhI5YD4ZywC9q3tC6L
/KDldfe1RgQgFn6EYfkPJ8z8N99cAJwl6M9tg1u+/fbWmxa10MeWUCKNLBWCID4bJM3s0378THZI
fpf6CVIRmx7h+7v6m7NGStfllNF1Hmhvb1R2otceXKqYpRWDaQxhwL71rXC80/vb+c0lx+2da9th
79Qv1/dABtGk6yXAzSmzKfuvKp7c8f5wEbzdjKIQ4e8z87TwPLhvi5LI0AT6nhmDNPraxYcgtHZF
Uf+h9nl7frzdyvwufii7JjrkMs1o+8Z5KVaB9BFL5JM6ik6Wa6TX7R/Ojbcf0tvtzT//YXs+XWzZ
deyVF9wgq5xKTOwP738+v90E3lsXFbpjK/PNKV8wHw5bl02M1XkkoDd1QnAmxR9uHm9PcnbEBPnL
dcVUzeJm//OOiDhuMSTp2P8svz9RxfVEBfve9z6NjdOUkj8RdYm57yZJBFHQwj96fy9/88GZpkFv
d77Q5C97OSSjkdUOhk+/DrZG64PzSQag4xjEF5GbH97f2ttb5XVvqQK4Xbo6A6w3zzTHwkqlg8RZ
9hOZmgSiEkFEUmDwnLVtTzDJMJyUUslNEREH+/6mf/NxmqZyuEmz2rHAV/58oK3JZLVh9hxoH1tU
ILAKF0OW0rVu28/vb+o3l9xPm5qP+Q8nZzRWKVGk3CwhkH5UpFqV2F3e38RvD+QPe/PmQOoq7YOe
FjLPaxcXTVECo+3aO2wKTTxnoGXmNy0NteX7W/3tjl3Xn9Q/1MJvtjpBxkOZVPEUgKkHB9axD7TX
3T+cJL9cEjxjBMnELCnmPbTfHD4GC02HU2c2iDFlY9j8TB+KJj6kHj8LLkUUP3ZtsJ1s6w83MePt
KooKWChd6YJ5jA0Q4s1dLCrrpPIDq1pSpzz1nX0ch/wpH+B0J+UjB/mp5vndwDxN3eT5/UP7y+n5
ZtNvTk8HRoze1h1efvfZBUqlZV9DP/nDzeaXcc7bHXxzaMO+pZ9sBqxEZ3cM1jAEQttAOJ9dOruL
nPv3mBpbszCRzoQQN7w9IEee7tAmCHvx/zBemk+XHx/w13eDhNuxWEdKwB4/XyeqHzrRNHzQsnNO
JT6eusPfF6InJ4+j1eMv//NDPF/6DnWSTt/jzSEua99u5cin66jiFDLrRGDHRNz600H+3VmEk429
cnUH5/388x8uf1dqptf9X8rOY7l17syiT4Qq5DAlATBTDKIoaYKiEnIGDsLT96Jn/bvLrp65rmVT
FMFzvrD32jEfZagmv4MxniA2bp8yAxbABAAOnYYex36KgsZNSU/5n9/l//VHtXT0OuysLF39Z9WU
xtbQDx3g6jkq9J7VGnFyPhi3ej4xPtaCS6ZreBDHDIbq5T+/9L8dDzSQNpMplXpN55j9Zy1KwnBV
doJI1dHeKyA1dT3/L5/hv517z5fg8DYsxgDMzv5xXSIazlHDwOfCe/uayFgFJyJkws5lvP8WSjgi
gun/e+j94yXV//1x5gZBQ4aE1LTLwa3j/2bF9N9qjX+7hf/xGv/4y40o2+jTyWXt8u5zKI1zb0a7
2kSKpbKb+i+fEqrsf37x6Co1ig1GRRqDqn9+E3g7dpTlEZhPE8S7Wav4UclKnwDw67KwXkaZMdqC
6G4Wm904AzzJKlC5KFwH1rk2bPaCeLROQ6o1K7XjuCI0mVyPJsFsF6OWvvpa37I3A7NBOB8Sb2Dk
Md8++BCKRRanZrlCtgxiVJIadQZc0g674E6zQbCFjfaTS9MTGzw9Cr26QYO8wkVyedkPxAyrSv8J
5tfcUL1pGrxJLw7ZRMQOBJS8ipeIbM/psJekVeN8mS2gQPKGtTZky5V6ugrnBQoh2uMVNlaXFLel
WuKRa5zVnKyRr9fqhO41XQmj9iAP71rRrgusZbl+VQR8rqDZ6tD+DIUJtuWpYFRI5FVkAAmaQgpN
A19J8u3OXpiE1aSS5bZqDiUg8vq49MtRgzYO03EZRcNOr81jaUfrwHrrixlbdwnZi5xxSCwmZik2
6SCRrP6piGZPVwoojwyiXvHsAajnHyvGKIARWtNa6ipC9Rl/Y0vSTLuGhASe7bUzv4kO9YciuUmS
ZW7Kdvx2RuMb/+NCH+NzjjxIQpce6+ramLlswqbZ4+lbabG1SszkSj7JXSEzVQWPpQN0YtGiAf8v
YjjGCD51jk9rqH1pxKiG98mUxcoxwGMlECVkNJVmCnZvYJv1l0iSFzsVXVSRsejMzwNq06eRB/sq
HTmG/PkWRN22VvtlDfM9UKYDVk8c8csxA9WGTw2l7lPxjfkLQ+ftSWGLL0O7yCFG1QfH3PbaWuM9
JGiiSQdTK663hdanKxY3ecAe8xEl5C4OXjTtI+CB06p0UNcR+bBWEr+XdK/Va2IcQvSpqwBhrDBh
fIX3Iv4Z0R8kkOMWXIsKESK9kgB2k7d6Xi1lvOI2MrcIx8kc36VU3C3EKhXsgmfGFN5e6LL7hjT4
lDiYlYNsPIL5sRnD7dy+NqSJQylBwYvxhnTk11DKdpUZLUT7Xsrn0VBc/q6K/kca3CJ4Zgm1W51n
wXYzeZ/1wUZLIEkDHB+NwyyddGfdVZcANb1qng28s0ZzsvpLNr/0ABLGRPIzLOVRiOcxFtUSZaJm
GlvVlDaaekvGv9nsFwmaIUX5Av6DAcOdlJUadW6NdDsf3irjmop3MfmG6VnwTcf4lggLkxzu39us
38ph047jqxG9jPOG4gITkWZ58/TKZhHOJMJb9ZATh0lr4TT3lnhionWAA/VbJRRYDdFrdWa7scNk
kSQEjeX+AHM5nzZZ/BEM1kLG0CU2crK1u1PcE+sT3EZ5F9lflnodtAfSmZKft9nu2oW+Y53B3KB1
7oiGeH3VJh/wRUH93zeY8gUwQrFATtnL+wgBJHnPIemfwlqkxsYg365f5Ymf6K8KGqpXkk2z6CEM
chcPeXcc1S2NiwY2uR4ZyuXAD/Z6i6tM/MpDjw4+sJBPOMG34vQvKO1/yahfEpv5liggc1AQ+Jk+
INbsBaWP8Ay7FaeJ0tpr2qpYBTJg1w4VFxkJs6fxhR6b/jgl3arFBv3EvpMd9yNsguKhixsxDKVR
TCNCTtDhVrTuU+Otn3XYAcHWiAC322NwdqTyJc/qFxU/ERNeE+9NQ6C5cxQB7hg1Rsb2/IWJDV/V
nbUdimmrzToYOvNmIh6N5GDdTqqyxIpIFwzfA2ly8MyFEs1DJyWI42rLgbKJpSc09bN/bjnzcdMW
zjppjyV6sazfZPa81VhP8smXBPb1L+hiCc5gbsVgB6IGz/dro1wsG/XwfojWJNAS6MDEsPFkgSL0
VsUredgFkZ+D/nikht+cyWrAsecV0boIzmrOMY3koPtWWh4meAsFdEiPewLqgN28YSCVunX6KBN/
ym+wARQmL0yYnsxUS91Sn6G+AhRDEusIwwoH9BKQ+zzseNTsci21rmQRHur3UU6+hbZoySyQwlWS
Q3pGum7bH2acfYVhdzUGcQzFb8evUVFBi5DQyxYb5DQc1CBfDc70oqGFI6YEmtIAUgCHGzhXa2JK
GL9XOYh50OCdPkG1QtBcQ0PDWMDVFYlbn+7VbvL0RKxtwkfk+lAO71r6lqYfgXJuSbsef0g/S82V
g4UC9/PzsDsJHKYcjhDsxXAbJx7yGihh6gXciYN9BwsIcdvJfnImEE60lNIfoCC6+A4iSPPJaxNt
R8eLUT/Hn4hpM7TwYC8WUvwR2u+auiSBoWdRng6kw81/oL4m+89MV7PucaMtatH5JN8V4Z11wyKN
LvLs69pRaq+VGiyMYBkaPlwQ7H/Z8McyMjBLFwTayQnv1Sj70Swv2vltUEh7a9xQDUEuoa9K7Gfy
LtGWXJISruqiAMBfGTzywkq/oD377VC4TQyzIdGYq6gVwRJ8aWvtAFPIU8RbGMduH7cfZngx+O3D
3jpYdrYZJar1+gOgnacMgdulZzWZ1pYMkWbeEli2QkqglZs02YYOHgZzWraomrryauCtlRllsPO9
BZX0phrhcRiViwkpynnIyoumH6bOIu8EPzrY2rK61eAo+qJyJXN6cQYQsXVyY2l9SlRnB8FxM03n
ruMcvyoxhPb05ljdsSmtFS63qy4/k9eUT6A40N5meMYQ+RtzM84WJy0ItPqRE0Bg06wHx2K6jrqD
kO2lxkGlg2IVEGQtLgLm/lnI5zfZhBD9CGN0Z9DqMpIhwIBt+JHJyBPQrvhV4NdS7eY9VVF+1dEp
yAN8kfoT/pNS3QbtYBaPICcODxtUrJogTWAASpwjSXlslHhtCgV90pclz94gOXzwCHyGXZe/ow7B
tblnQbzK6v1s+4mEHPrDYbAxTeRJjcjgSzJTiIwiNwWjEooxQZ7ObCubKS3P5gTTShkRoVJd5cRj
tBxCs7YaokMaVK4szEWrgXvIxnUacuFU1TpB3sbiDxZtuop1cJm2ce3bwJdmwiVYiLhyNw0URcFn
Y8LBk3JYeDB4hlzZAEBCUUOtwl8Ml9FPq287dTMpJLjLgJ0e2gD+P45BR0LqQtdkVBwQE4mUOrCm
KYV9QrVLtFWTIwMfiw9UJYTC5GLPFPcS6W92fZVmBedD6j8tRnIf72MLZb49rEC4kNLznvEcVrs5
M0iscPZdjuc+Vg9SMKz6SAad913G5sYIEOMPbgd8CKT9Z1Kew8G6Z9Gun+sr+qJdPz0vgc4jMbPH
pEE5sRiMd42wViK1lpqJ22w2q/PY2h6kVs6VWyRmv5SIygs1X5XlRzH8ztlMDHi76HpPVh+q5uPT
vER2CHxFHI0UCaRWbzP5qFevmQWMEGdVOoYpvoy5XyBtWqh14QYoWDEBi0/b7ohsEcplGh6i6Te9
vifHVeO2kyaYfIVBJyYTTk9NQ0MxS/xmKtjgSgSTx2jGfO0HbnXDnAO/aefCT/XS4WPGmhWOjX1l
90TAYtwUByMN5YUpJzUAoMx5EVZebpU0mFYwb3dFooHNj7GDOM7gAYLNgZWQpospIjApK5xGxfwr
H+ykM109it140r3YzPMVXYOvNuFb9QxasxG05wUxxSFJWfJLaZFC1/wLMHgigPBIHk8Hz8a03+zY
GdYpa2a1BzMK6qFQ96PCA2JJLzyGfBE7dQus/iAqlbxWTP3SeMJcs2zsZN/YLSlZr2H/4+BpShMd
ZAEh33i+t8V4SEawe6UPQd3tZvToWCr1A6rEvUT66liwLkpKvBHYYyr9HijRqz1hA6BaazRUhcFu
VklIjW7zM2sEKxo+hcVcwSMKy4uSFVdiOg3jt6zWQSb2BIp6WC/aFrz0hFiPVMQeEYawbmOfuRUm
uAC9ntkNrtxyd9gnWyIMjqesIiyTzOtlN9F+APXLeZ4mZ62ZgiuHbrFS38MyWY0hzoJJfeUre8+z
xo+gaC7A3Z4dp3jJZJ3aRSycsPxqIsLFAX3LxQi3adWT31vC4I8kLOR2+dKTAlJx80rmZ2EMfpsc
npZhCKrLiYG/lNpuQ0jA8JmTVV2OVCsScRGNaznVITHeEk5RIZiIlajm4JTiiiBLRSxiXM3yNqi6
fW6a6wpYYl6bSOP3U8q19zJiER+bkwYDRE9StPxQyxnFSc13MzQ7p+03ccxAtws9GFMLMhk3OqSj
HAhMEga0M4yuTfMKugpKUVL7hEPjQkmbBxjZL8VRTlJtomskuTtHylny/45dwucw93JoUMgjfbzK
p8DkM3kGp5BB+BcSmq3fnIoo1x1AHGeCR80dSSJi8XTRtj8VdSya4IEnwgYDpoQweyAXOpWHG+gJ
b/Ur6zCF9BDx6nnNT+G1yC6lLq/5HIZUI3asQdUfke2A3xrjG9FmL2b4rqvvM/kt4UmEZ5W9dgK0
au7D7wA3Rkz5l4eRl4WEi9fLqDngv8XYRF5ptrIqYCDFBpBdorlTkq2ZwB10WpTCrsEMI2TAEGkM
hyd7Ig+PsMJG05frM72YnkMaWD6T2vEB2uM9M7pVHe1JlkkBCZM/Ahev3RvKRs1eB2spnI1CgaoR
bUCRZ/R4TIXXodgLsKRa4yOf8WUDgwTficogldSVlL/TNUDzMLqtAI1mQxySyX+si8Nk/Yw8WWTh
YWo+iyjwVJs/099TDasQwogHjj+37oWVAT9sIiENrlC0jfpTQtKItBEmXRlta8G/Z7JJBDDywV0Q
817x7Q0uPJ9gus2BQrzFT4zZTGHTdwyC91n6UcSLClYzWlmTPyCgz51FXj4sDmBYcEn8A+PDio8a
rak035sMYx4dKqXtuEuLeONEW7s5ycGxS/pFO1GPi0vX3yWKYBY1uyc/ACHWJanEAu1zQcdaMOFB
OVzUb4Mpb6WxXwY6nsD4V8qv0EgXhABtU0Iu+sfEIGbqyWBZauprI3N+IimG2doGn5NJUFeDvEZ9
djnoqNrn/WgwByBGdPJle4GjBO8WKTMmePEZq+x6nh3IffT20oSA2TwUSrPtpG08Z4u5fm0xmwIp
e+7joyt+mzl9GDTvYU42XrrATuIWQUs8J70nHZJDZ64rXLZuGPrGcE6m08D3ZLB3o8mMfsTGTz1E
9eNOEbW7AaBfRZ1BPU+iRZ5rR7kpd9iK+RUvJVF2JGnJFIVMBVK60hu4bF61eZ0Jdw/goBoxh6su
LWrttZIJhZOR6pJUQTiLpXeuFhKtYBsMOhBfDzVJ5PsxbJajghh59BKe6qTnNm5pdHBwoq3Ty5cG
c4FWHVTlOw0OWt16JrnyETQbkRIpZop+U426R+ztdyV1f6OjbMo530iQ/+mPDQ7HD/JtFyjzd6QT
eYqpcnKbLgOno4RUSJZxUoF8Zk7DAAMfckGr7xQLx94I+ZEO8TJojz38RFHfO/XsaNOiDsNNxuA5
iX/BhbVNe6Jc4y1O3jgTg5aG16ZMvNkkhiuDPGFklU8aYEAuSmtnljcm6bgE8kQnF+AV7RXqf8dp
Yh8JOiGQNuDKjmRZ3jRI0TxuQTrl8hwt9LxjNjY8SXEMv42v3qH2gv5rQuZpadTOGSBG8jp05gNt
HOMcLxURvCq2sMjqIWyKjIb6c3gSmyX+0R/EY1Aj5atrcoiCxTw+s0/qUL5UhWSQ8DTBP5hbUWcc
2LP02RQdWbBD+ryXeM/FibjVgdt7JEFo4j+FgAeEvGm16BmemszmMzC9pguqdVJtWqt8Or411xqJ
um1MFpYLqwHAtG5jlUmk2SSfhpPMOxub4g6R6dgtYjms15piZjcpHs1i05L2e81HszwxnUUiPxRk
Y7WApdaQ6tWLHE7Y4oZn3pSwDc0riQVYSWFTe3WvTm+4cyamWap2Iy1efR1spf/Oc6v47Z1A6a/x
wHFCEBb8vZU0F+mXjVZ2C6A5uqDpCQI3lJrsoRA5na3nqKeuqY1m8OVeImOgZNVEhgpD7imnWnXF
mCqeVvMpuiznCLbLMGx8mFZMalvL3HGYpBzhR1e8m0LIx5bMg1NYlGIdaLZ9bUgbWMQGo1aoETYz
gMaAjQKFc1yit+/OJXAoLIbPUBcSd8wPsoeKfWSCl2OqmBdHw2kbh4kfEC55iri6TFkma5t47Gde
Jh4WaglJuJquD99FM9EUD70WpIu8i5mMA/vBbiJ0oXnyNBCe4iRNj10yiKnYwOxlU11D2s7HU65h
3LYDdQTmHNecX5mj/eYGkXiLoBuc/gAQwUj8Cm44j36Rtq07qlyjKB1GkExSSWWkhgqU0j7BPj2V
Ngeb1XXKBfQNSBzFqlSIXmT4qiMtP+aQ9EzKfbLtTRxxiqSlL7KUWnz1Jwy7mBGJzmsHbWla3KKz
pLafYafIV9yi9cNug2gfNYnFnL8kQROKjTy8tfXcrKLYKMOlGG1A68ywGLPqHM35IPevgQU4aJCb
5tMa2BUnQ8aJMaT2eKkIdn9eglFzlKpU/xkNGAVOWeMmKArnKfQhCGVJBHNCeqpCPuCcokKwimfO
34S60O2bmkaiLtQa026tUzySvwciVVcjGv2+U/BKYVuZi02Xkc3pQuXrcWkZoQg8DNv900YJnQPD
oKq4U241BInPzfM1rcRJthRzefWRw8pqr4aQwBSGJEptU7XCCMDETjuUqczkT461JPXNymgzWlga
spGIV5+GPd9bvSW+534k3klkBYSTGU+o8AVBNFsTit3BTknrklOcOAlovWWuENLX5yDvZRlkEiGp
AkYLUCoYmz1NtJEGpgGKRYre7KGuV/ZUqUQLcfPtBDG+cKWbAld7UdT1ZnaKknKjykgrY5cMYqvH
CDZSipf2uY/z+iegRbk2xMgc4jBhAmMwBeEJKELETvpMl1wk91qQ0sIANgcUHIMuuqY40tdA+2Mi
Kx2G5UoczNBeUhYQYxjD9LGHcP5rEFPUSxUmjN+QjPOSj6FBQKWJK9S1mqz6VlMTVESr0BqTJLnP
2uZiWoW4KZ35rva49FASNDQeRbMPsoo4ZF18Tm3EJGAETAoHtUJDHWGSs/v0ZbADcJW9k7c2fWRO
F9NDCIthlbLccMKwovnpKOzl6qsGW/FNg535TZ9yvRny+CV3TGnHjmiEZYck6tzNqnwwkln7UFum
6GZEkuVYjOBY8kKd9oaExYX6jO1APRdc/YlSV5Hb9tiM4dYO7/YgAymBatq+yXz22iIXDBDrbu6W
UtxRYqSitjho5oxyClHucRZy85E1GSKRSe4in/ELS4RoMta12UnLxqEoilWLvOuYXqtyCnIJZSMx
8Bi2dbUdEBx+TbOTHK06Ls7hWHAnNp1QbpqWZRuOgPZiZlNkEzKaaFvc5o1MbC7UZPZ04x1fE0mX
SfQcsvWj9JKi6ViplhRdajulPW0SbEI28C2ia6cvxBg1+2v4eaJuCwi6ZhK5TtXan1LjxA+4p71f
TiZVVKhIoIHAjTFUrUsINNKQys62HwOhLQkFKrwZdKXbaWbBVBCJj9qFE4BuQssL/lChfZAhK1Jt
Q8iFepGXzW8RS023UQEQZG5TWNQcSTcXgtVbr11UDG6MQc3xmut6cAWTC89eB3igAgmhMMpJYZyq
OnwrLOZOVQ0YR0kAD3a5o74baQxc1YhkZ+dk+iUZngW6HqqNtQhyAqJqj3BGU93VpMw2a1GHjuC1
R+Md1l+G6TuOLcB/tqmASutHjfQvy5QbirWISUZcmrl5VI00q3daFfX4DhoBbRCXk1Fv4whXG+ye
RouPLcL18pRPkNcTHhM9qB/81a3C6wRKFabSYsrcBA68cXQaqDCbCSwpZCvA9gH5TD09NelaXX0g
B4+eFNh1r32kWph0tAxy0hYEV2O0NeFt1hp6J+LGhWAuCpXM7alosmXMSjFdY0/TU82Ns6qJcg+W
ukmkUIgCGoGEMc3WJzZz7SFaeZtO9FnK/OiUeGEOTeHWfYn10w7D8Uvo0ROOqlgpXLZMedNKtT9l
rdO+o0uyDomsqpskz0+j6fQbyPUcwClHyVugOO1p7KLfzhIE2sn2Smu4rvI4Avb9TNtNO11f/8tI
Zud68xlqdeLRKcFyYjO5miI6E26xu9JQPFlFxYEhm80qcYpjqzHnYE5zS7rhb8bozrLy6Uo0lwB1
3My03mW58OPW2Dd6fgDy4as1008AjY9SqkZPkyGWDDjLFwAAn9Fh9orcVTdnTx5P8tGUKOJytaEi
NNWVMfWEC3ADAXoKxpUjMzkDoGrDwWxvA5YtpzW9qdV/IT5nbI66rdVKcBzmYaEaFG8EIVnMyetW
IeFCBUD3UeAuJH+KmMEcgRzJptO+028jKHoVlIdoSe4JNTYe5UuRk3XazIsG5gnhjwyWxGXs2s9W
e0Xzvcr7fUeJrsIsIdZpbaXxOaSL6LLQN7kNJRyWQdycwmjdEkWjDH99bJ/lWvH66TUI1HdEsQy0
zJXixEtL5CuDrY36Nvf9TiWcLtXlh5O8TL28stiglqznq1LzWOz9tOPa1pgyy+SD4iEdgnQb5mKN
hnOhd1RF2i6Kofz0O7sd3DaEI1GNW1jwoK2b7UA9ZsEuqqXO1+PvSQ5fsFv4YMOXnABe1U+rQWjr
WGldIxkYmdKyIXKne7ZcYza3JhzbKKL+kIwP07S9tOvfiZhwq75xR8hsZnVn90QsI+vdmARO5suY
jpcirhaIlmB/xeBOkJeonRvyyQHAlWYovw0/1bnmGHmDtXXyfmuWRGiPZC9bjpfahyI42kHvKxMl
h6WxG3ZsskDMtWQb56ZKGN25OaekzU83Ct/dQRwsNb2ryD/T+EeLGC4xUWvx/Mfal1Y0nsJax+Zl
ncRnKXQT7X0067Ms9hyxCLfY6A8pyHqKV/JCMnzfc3ezDDZGDYr07BA58DDj7sOwZRI9Zd+utHPI
rtFU041lVfu+L5Ya7EzR9X4ENsapFC9rSKmbK693WGjrhtdEd5CNGmzHEJBEQSi51N9DwhvlYj4w
7Vj15PoFMkjN4jqzM6yeY69J9grUT2wOST1dzFAMirBfGY22j2ffyS8E54nC7eS3lLSMVH6lUnWL
/kT++IJ8w27mC57hfRCGZ8UKX8oDUCTQa/qi7FLmso+GyMN2OqQlxFwDtBJeiRzKRMGCQ8vcofme
YMjJNV0sKYc2Q2ruN9sB5w+RoF3nwXzQJUaE8TWJ+RaRKV/3wzIymtWQiXUfU5UoICQyhcgFFryz
rU+MZu173Mb3kiRTOcCgjplTVu6xde/ne1ncgZjPpFOQhfA5KwZYmOBDGwaoZUb0p8aAEQJ2XUxw
ximm7/Wi7sOxXgfaIMJouoyk0oewU1cDiyb3BwIBF6kK0ouHSFH1wzxiLyvdTieNB7qB0Z5EIbsz
KJOYn0iHU9R/iPRNIktXGQ59tk1ZIUDDC0ElmgE44n1Y1eeIPgXsxgJ+DAcCSTcV/9Nd8jRIL6i2
gE6tnOk+s5+c4bRVwXXgiQwQP1ONLkug/pMtKFLInUxu6SAtQmBrrMjZgXGklta70OST0hOjodWu
NZVvZdGuMr3fWCErehKWjbsd3UkUbfPjsxVs+cK3EptSNly9fmi6uzXuR3mrdN1b8gwoTXqgyMF1
7JKv1FR/zRibkobr3NxBMFk8OzsNeCuICBmpyen5O5exr/Bf2UUMygOqP98ENfVjkx2jg+n5M5LW
Wfmndb9lW7tJQYit+qFkKzEfpObqWO/I9QJnIw9b1YbivpucPRlrqxBBag/8qwgVF8LPMF+75A42
4ycmFIVcrYABcutFxq43vFJc4+rO1FavD6KvnyIQEe5jWsapPGj2R2scyTLwSH+tLKbEgw/V+Nwx
deS0U8Lw0CM7T7M/taWcGVXo/sAS5HmJlGcjpS9YN1fU02tVfE3DxhnGpSC/waLqJK6bQmytDVuT
/qgMGUPdB/CKC+xRXz0FcAA+YHzKnQx4e6HkOdpfhAwxKhWX3edBqbdDyVyrKJcGaSI5428x6kuh
cvLEL53Yyk0GvvRJWH2SijYdp5Jc34oxfWFEHOi3eLJeBdHRVfQl86iQ3yaA2GCdQdu00sxgmSPz
gqBAoe70bj1+JPpBhVw34Bc3W/JNzZalFOVRkrl2qf10ibkkqk/IHLgOiclG5SvmC5Ao14HRPsUb
1DYvhDw8aHyo0AoqNg7skGT5kG4a0o+ucLsyaLQGXxvnbW3F24L6UB/I4dHZ+loyiYxg1ix9+laN
ZptBTJt7yAqoV+LYYYb0V2cniPmLoL1h2vO41Yka0f8kuOXLwvRMeG/yXY2nN9UqNxKeeJo4Zv0I
SuzIc8zOkwDl1KR3Gn2/JbDwaEyd2zwhRCy9s7p1w+cZBijSUiP45E9dEvBAS9fvmdJcMmqWVmMC
0EabyWLLxgomi6xtVqebMEL+RSGqaZWnoUx+QjF4GA+1NP+mjM8TssKK/L3VLsg+PTX4nQCTODzG
WAxds1MeKpHQhiPtgtwiVfw4N9fAMnwiSpcz3VEeMd4yX+dOP6Phekv1R8Ll1caelslo+BRXsyM3
hdVsQOCFxPU25w+RUB5SRYueyWgHTyCBsEwueNgTCsuhJQaVloV4xqUasfCPY9i+wEpfNVjDaWWf
TYVMcSUzW5Rm6dVR9aNuOB6gA4LkJha72jokl2aq03VeXOX+0ccoCmL25PNCK+JzS/KZUs8+M/Wd
mKN7Iit+rYRgr6J1ZV+SJl+Ty8a7G9aO0m1nA+cWI4al0QkXxtc2l3OWdtBtjS/Ro1pZC4sd9Dwx
yLiZ3M0GnZaKPJmgHdLaNN6kaUor0XNRUmvJp7kyqTZ+LYUJg/oIddqSk9yyO2hnN5HBZ8VEm4Jt
w0+yb7PrZAw7cnLAEyCy4y8edNkKpBejqp0t38TwNhXGLpmycCU1EnUr3zzym1N6FVmbzo2YuVzb
bSYmJFr0uP3ULS0l30aWdMtidQufvj3hfDCh9kGRYmLauHOddAyjaW+ZJtTeJAPztPUviJbLPl7M
Lff7UtjPaffKYsa7KU7linDAAZjntd9BmDexKxGvfLK4pqJtB7L24CR0E8Qur0Pqg/YKblFaJHu2
mks58WzpAjIzqz2D5ZrEd3Yrl76CCPlZ0h6hV1LFTrvE2mc31hJwiaW7Zd/Uv+DjmcN9l9GE3XXw
5W9PCovlhhUXllv7nb1UF5PHt344jy6Kshvvt9pKQBc6t3QTJrrZUu4OfefyLW5BfKK1Ey3KBnGO
9HUglmyuKHXFcfatfXlofNJpTwQdcsgni3mtblkf74PvvN5kr4WzoMgH1K35Gkf+aX4HRrgEEKe5
NT+JNqF+k2O4RS6m5HVJKh4TwnV7ZGNAcbbXV9RMz4nxWXpvr1Q1aKog3fn2W67uYIISvhAtgNa8
FPomTI7MxRLSRJAfdFs1gWaYJAD4vkg1M24WcHc/2kXci9qflV95lnCRMeoNUR3K+/C1OsVb2MZd
d7G2kOq+BvByCEMoydRkz6R2YsPIWeYXKoti/qDLZNU+SD3ZJJvCje5UcXwlolWLqdvr7rBswxuP
Ceuu56U4+pW8UZkItuDpenaoTfPnjI/SgLB6taZPxbm27bszHwpeAmURgRLOhtBocJc1i9dmrcLU
KnxrvLCmcUx3NLZt8Fv80V1ojU9xgJB3Zs3Yv42my3DJeKKxqEeXFbejxpANySR7wGhDAhujsxEt
zbxmiyCPfjfskx5JaOnXLq9OTJ/ptxSCzitcdmF5MExK4gLJXYdhh6NwqaQn1v+wv5Fsons11B01
O7hgxBghW4Nd4wWvEmJJL6D5uOS8E+AoSzy/4tW4aLs59esv4k15rRGC0834I04UTQGlQID4YWGu
Ylf4454dD0l/1r+EZtco3cDrm6rXAhX7TMY7k21CrAnpSnEj8N1B14J+ZjsWa3Gtue/zH6slTJO7
GbQQzE4OkXUes61/KVgc8OdJw8mrjmZJIARJhlQEPr/yuNRy9J9fgbViGT+QgUwlmhBF4pGLNJOj
vpB3Obpaumiq1/CCEEcW3ngx1tp8ahRXxCskvuFdjzdhvOyvxgqA6faJJ3E2Lc86gk5jpT7DyMmR
i335zbyFfvDOAzPulGBRqUvlPtoUvqTPIYZeInwc6J6ra4e8vNsk3xHxhTRxT2OJsmhepdAFG5D9
yMmmRkajnBv70WjLJPRCstS+GMJNv0rsax95/l5+2Fdk//J5gKaZQ6I5ZAMUTFYnq47gxmapEm46
LmY4Ru0uS0A6L1r9f7g7k+XIkSuL/ov2KHPA4RgWveiYg8EhOJO5gWUmmZjnGV/fB1lSiYzKIk1l
velumcmkLmUiADh8eO/ecxfma3Bkmq9m0OoGfTmll/GLc+9PSxDZ3kXRrCd/xZ/kDxACl+er+lFd
uaQvXBlrtcWqQeDuii03hQZtbY5rBhKxsxzcw2uvZEsL7nDFXRjWwYpvvfobBDsKgT3XC7UNlemF
1bBSLgoeB800mOzzDNHehDccKTxGrXtplhurX3neOdjWUr9rqr0Qz4G/Tep1yTxI9xOmV7lyna3b
AGBahwM7bwM003HsNgHo0AduBuVziSYCtzHjqjxSgazrjXFhP3NwQF5OBLDzrbpkE3YzTmdAlgo2
qADTkGvJSzs9JmiAGZGeBTSSukbwnYMv/sO233fBYka4qh9q+uKOX5r8UjmXbklu4nNgoa1Pv+b+
lrzzA4i1iVjGHazT/pW2PUGV8mq46L8i8+OuizV5Ad/IeEBlSVtD2wmxiJ+1a3GIj+lDfR2i8nr1
jsxDDdychRzP5oqFWBiPYbLsWFD5UyuXNjBfccWLJdaLFvHK/2ZzpuYvLxdEyvbubVFci2Eddhv2
NsS93OpYX3rQSAt1AaCfoy7/T4jaNq8IgPaCWelBO0BFIoHzOSfK6ybaWfY+oA1H26VddUhch6sm
/UEqCAW5G1hlVEGp8k/7KbprCgpWN3205h61r/kF38azAcXsQHhEzwzBFF0v0YH2I+hBFhv/llqk
9mIDw16OZ5OEaL+sYBGfMV111w04TbHQcMAlaEuhC8xvk9Y1nbgz22P5vZiop4Jyj/Zm+Nhfga9k
HkOFZI6cyRfysj7PNvxzMqzXFv30M/8q9NntLepv0+P4NRZ7AgJhkL2k5JBF+yF9LXiABiOS07vL
CPXax4L5o4uzpcjviffEXQhieU16NfFajWMse3QWUfsjoOS0S8QFpt8Iicedtq82ciXO7N3M811G
0dbrX5CUSG0N5MlvtmpbbfG0nrvPqPo4aXYvBXoE4868qPf1k//ifY1R+51rX2jpY3hdmF+iNWeW
Ql9qD4TZINpnEhy1xRAfEDThCvnef+/dM2Xs47vozOB/u8zW/qN8YGFvh8uGza1YIvaA3PzF1c5K
9k7f6erWzxk8q5tkRVX1wON86qgxL2lj4Q9Zl8TZ7/zH8MbeauviaFE7u+IfJBhgOFgewlkPuyB/
jPgmtgrDDg1S9zRtR4CG++m7dVm9hF/qc+2IdpNaNqvFucvSGvWbchccWVev0eNeciKVj+5N+iDu
rSf3khwt/n7+FS5Yi5+MZ0pinbhiPzZ68xkKXYjauLC/5Y0lNmW3tiXHqjsOIob7kIpD19xnSDjd
7kunzlR8XZTbKLuMYlQd9m3LqT1pKC1yrqiQXUF7A1D/pBeLUkH75Ovf9iYg2VVMUSw7clAo/XaV
meGyMBDox1t6jNdDeE4LGPbEMg8walzpbHD99ty2DpO7y+WXuWzcBQcV8NQwxXBgeW3J1Vn1DR+L
317lKXV8y/1Rzzo6G0ND4LMAOYDYl03mvThw7HahHH3kbOZRiu5JBGqfatHBdWm+WuwJzEhHUJDv
/PJ+jjWoM+sy1F71cVpODiNJSdD11qZ3vUcabYv6MZuVIgh1rY1CPNfFdE+dNcbWH9BFKT2SjuC5
S2sMkCoPa1D5UwBi8zhWB7u/DTllGEvhbht/TspZV99mYeQ0Z1mjn9v2ECWqe224xAtD54cQAnDu
QXQwMDV3+IpInjkL8mP2GBLsyYohfvhUCISxKPtHzhZxt0ASyBY78LYo/WS2GRgAhu0tSbjQ+ugs
axGYNvu6PPPIHu9YZr2rKr/yncsI9WR7Ftfrqfn5MkmtvC1ewKQnwzoghnpccKxs2+2UciAo2nVQ
ENiznPx1x/E5Ij60XpFJxgniRiIq5+So3zfcN1G1zr5pqTosyuvCvJGSeWtN3NR1056xALXSWWOd
Xaq0WxGmPHlHcpevDB4UxxxzJb7VTxzhxuoJ/Dz7m348FuWxRTpN1aL+ovSF0g/WfYdg2LgoHHQe
5+7rKJf1IxpPeugF0trnij6xCQlQY3q2zqFyrws7ODjZc98me72uFnEiv5WIviSNCP0rU2sbklb+
QzLHU8GerQvZjaldpuFyRIxWF4/5V7NdA4CbsrMcsZqDIrBIEUOF1QWkvmWncc65h14MfeE+5HXE
wGmxZaK32MwCG7VsiucS2YN1HXMuBq/+bBGs+8pXrxG+4q4m7CGr6QtLljNjhPcRK5JhEVIapvsA
r0O9aN17QKluuWXRkpzROpRaAauoO+8CNFKbuQUzea3lnvxxl+Z5zmHTYs9AXaIqyXmOiK0ZVmZ9
MJuf3qWAfKOFdDaedkzCbalv3fIG8UbvPuXTdu4aZxf9eM8Jn2KXQK35OGW0N+GaasvUzLZEd1KJ
DejZrGDyL6AEPmqkOVUEHlblrZ0ny4GCqSJ/h5wEb1UWxdUgwwNBLHiCqOIWMmlIRbRpvsgnRJCH
qtM17GBtcRiDUN8E7FTA/wbnmtO6T0qLkPDju0oE7bvGO4tdScGIiyAcCiFeYgxQPuYytJKt7YwH
Az17N9Tawa5bmNMqKe1vVcQ2ILLDr3ETNRtXhDRKMb0NkXSuvaYM1Y4cSo61GBooC5aOThFTCo1B
bin4V+XQTM9153vPQ2SgOffRSjLuveuuI+cnr1S/RxjUPHlpQMCFZ5CSiXj8JSgcY0NmRXifTh2H
jq7vrvWiT7bQPFB0CjWdqRFxSRJaGbhWb9jrUlxHPuWyWEXFkxnG3rmI6QAh47bpcoLFGsaDlepZ
SUgQk0BKcsQWwok+XsG+pLTRk0pxrqmUln1T+eSHQXy6C3oqDG6A96mG8MGBwu9HtmBxDRIyQx6y
HuhZoLmAGEkwiIMfkChExBIoBg2yGrD3deF4bfisJ1NXgPsWiX1X2lrylMQGMUZhhFI0srI2v7er
mu5UQCnfwuTT9MH00sa2di7QJO0tHC0rTc81BLqRYouZ1cjJUHhClit/pIOjk7xI0jK74iLD0VCK
8qzpxQxNhk042NgyaHVETb7T2zKxuRuI2guSJ5/jkEJyNPXykJua7qGu8wmFqsgyWRCMTTTLwHya
6/T6DN/XEZHWyXZyPJ2DTd89ttYMHnMYC5TE2I1EVCUtVVHB8Ci1hjB37yfNmuahHmT9KqyHdgVU
m5McfPo5jwbfQ5twMqyz8dXv8UV2wrfO65AjjF/o9ZkxQIql499424Ikxk1DPi0TBKqsMGkcZOqj
uKl7xc4oNJ2SWaeq3PnAQWTHRurFyDYttNrhqUbL0Fz5BnF+YO7TuOWYUtQ2snlZEGKYjcu+4wgY
WLJ+zDvdvNc1wuTwaNgDLapwjg6tPBSzZWFtrTiFcZ0jEntxKnyFmmf233I905gKhgRLf1fnl22n
mvMYa9eDbCKHk7ukbT11GfpOo5kKgp4LDqltTiAs+hfHdwm/I2p5kZoGbovRtDh0B56rfU2G0a2/
FMaQxse2ZKzQehsrAU05bd29l6nWPQwVAMungORy68Gijq/dlEJlakEy7EAbmMfOvrEM6u7CKMfC
PStLtw2/2+NA6Sd17c5gV5x4YwlugSSkreeQjsB+OCscOPShqWOySwNLTzYTMjlQ5a7DuhGkzjza
80iK4MVrSdtGddfG7TN9N/rpC36aO+9dAzPCQ4TSSnskX3xwmJMqoS5Hr6Pb2CeUQc8Sl5TOnWlm
Q/7garNjl5yCSX2ZWPBYSOO8m7aS0IThMvB1VELYsdo8KS+cbOrZxuodMhDGW5yYyhspH0yDwdae
rCRDNM99KE2ZfU8Y5LpOV4f+FcF2WWP3xuBuOgwnhNrkel9bWzOJe7xl9jDeWdpQaeNChxTkEyeJ
4yrEIL2ZymTcfWwJP2UG2BICJQQrC0IXmCz7hFjQpSRGpNl8DuofB8LVMdIvPFQM2XTnmsePr3VK
95ivRecUhrMhaG+aJwgKYygb10R0hfesboESkYCjyuwL1OG7Se/SVYDRE1EuiTQVB7uPr30KKPh5
bQWQ02QulkLNdIE3ZIZAORKH7VgtwyLhGNL48aWmmfUn/JJTM/98FQXQCZUD4p8/PU2/0VhgE55m
a0RMc76/npC0576b78Ng+Awg9Kt7UjPWAtqDi0bjhIhQSCkyr4c20aJRczkOt6n1yWP71Q1ZQrkK
sKQ9wxffP7bOTIlfDHlsRrg3STLk2JwwN9hD9MmF9PnHviWCzI8O1SkRbo6p+I8nAJYiMczUQIjJ
VlqsTXtgD04RR+Rb37TNjepA/ePkgFZfX8cso1E9rj8eIb+4VcUJAICGrjsmx5H3t0pUM0JgAOec
wiEzE3nXuWsftLygfvXxlX7xHSggJKYFd9UEN3PyUIUdjT5Ez2rZPc1GgSl/LpODElsEbBtH7UkV
/uTh/uLWHMfh5hgRIFhPby2skMUJTycRrCbiOkbg/Ij4Fp+mkTnUBUms/PgGfzEwAeKBlbXo/fDB
ndwgAtawmyZGDWsV1nIBmNwLd3/nGpYFLJP5RImT16U8nDEDIuQlqRGshygOUPpgkv74KqdsHkal
i2FAzBhBVL+nmNwWNxp4CZ4cAPXZrEycXsDlPr7Iz6/oZOxzFSZECaAGJu8JnqYRlSDxYu7BuHh3
k+DJC9RjiaZB77u94yariSOYVmMiRFOOkgI1RFDTbOy3XsOiUqubKCXZ1I5Hj91XfPXxz/vF6OGj
hC8IecWGKHcyzQSIGBGEt+XSq/R0h0BtWHVjke2zAn2nlnflJ29WP2WUzGQSQ7ds+mQwSnm3779E
+Kj0BEu+D2Zt1MSUIVIa9zrd2JFmOD5Hq9KuIlvH2U0T4uOb/fPQNQU7RoIvSMQA5HMyrKYpMEfL
piIglXNj2u01Me6f3N+fxxSXMJVSJl+kC+r1/e1VfT611siYkmyWi/ZY8+qy3vnkRuZv7P2YYl0w
LIO1zlU6b+79VdhoTMVYMJ+WKGYM55aN2VmT5qs2GoiWoQdifjat6fL0kuwgpKnPTCcF2smdf9Kb
NdbpLZR7Nut7q3MkcQO5s2X5ak/hrkWPVir1vc7rHbG/67y3Ae5rT3Hr4lbFoPnxS/zTpoZUQk49
hmC/ARjz9AnHOE+rARk67fERIeMzcFjC4wp05VgJp09e559m8/liirkBXq/NXupktKrEK3D8YFaC
dnhsDpxrVyh7H5vtf35P85Q600Zd6donX2FmuV1sIXdYip5kBaTkwcr2xptCaXdNAh8fufrq4yv+
+Tvkzt5e0nj/PrNMOikAGCxyIeKy/Ae1sY4MTxX3i6a4ZZtH+eIeCOknb+/0ukBNzZkmBXqRzSLz
+8k4yqfJGg2TQFKHs2aRY9m2vEs9LvBvXmQIBHIq9ZNLquU/v8z/bcj9/yF8PbC+Ny99xuP/E3s/
8/f/6x93bfc1ad/y63/+gd8B9oQK/uYwhTgCRqVgjf3HP/n18Od/Y1Zhkp4HCF8ZY/Gf/HpN/WaB
UiLVyFSWBLhmMUnUgI2C//qH5v7Ge4WFr3in7vxt/icAe30eff+e4CD08WnDRwYLbrtCANI/GZ2J
iWqdpQTbqX0Wl8GcuMmmHsVWDhiqGuWFEdjEO2wJncdE7ZiPVUN17c3jOv5+ubdc+/lW//Qr2HTy
fwIBMzPA+1/hOb0ck7FVtyDCCrIY8GRal7oTPI4jps6iBgIy9tHXLK4i+C2UAC3OdVmJBIguikzc
Cx4vye/ie1jkqywcqGqmLqLdaOe1Y32ujx0CoX1HzorKKIqE2V7FI13tIDyAOMZsR3tEBmgWPr6v
96vHz4cL/taxbLYlEPtPofJsWiMnFMK7dbDorHxJo64PESxZjXUHz7QESpWaKH+S8pNp7uch8N1r
ZcqeWcOAqDkjitO9UNQGnS58XJtVqS45vJ/DVLCN4paN0xzHe6b5JmfuaBPGxc2EziMdekXYqUFl
3Yiweslz1t1VWpMzmYfikFfFQ1tYaAA7C3WB5HnChl6GSdsvqsS5Y6Nx4+UmrmFqqbpx7mWEb2Tf
7Mqg/EbmnPCMM5a6K11qu9yQq8ilBTMaj56v9qHF32uaeNZBvzwXbU1OvLMYW+czbttJVBivgx2R
YNo3hBKGw6T4fpRFdQGXJUiBPIPY8+swIjk4PecEimED2I2MDkkR7In6fBpsifUl/W6O5oXuRGd1
O22tst32Dkbhj8fI+1V2/lEAHAk8gObKJhnY9vsf1USGVeeqlXcOJ0Ity3DwuBhuReOVm3o8gIn6
pH7wE2D4fmxwBrUEGHkOuyyC8071zQajigUVUJbIu5bavnQvEOM9Wm30IzcIpMEiE6+AF9As0jAi
+lRUWr95jNMKlANWimV2OQiNIAT0OthyOUtifegIvFv2+FdXLsblT57P+73k7w9IUlJ2bUjC0NLm
GezNzx0gE5BaWZl3oafd9Rl20ck4tooOeRZZ3XLIcOENeNMdrYXsgCdLQDBx0o7jUjXMoC8K9w4c
H78Nd7GLjJiIemSdI/9Wo8st0yfTb931FDbeugsdXP9D+BTx7SKLdWqQS/SuGtPfzAfOpQ53rHSC
fQi+IssdbA/Sh3UgJ7rNcXoQvfM0ju0NcXjfXCg6qd08lI1HS7cmR8MPHzEXpjQi4avorrHva3op
epOFNDec+7R/hQKOgCVLinUwDCk9EkmQYj1uMTodUZNTVEzk69TEwZkqvAve0r1dU30WHWbX3gTQ
TgUPTpqN+H6EjU0Eib8MG92H5L/VGoHnQA53H7+fn/WR98PJmWn+hrBZsXT9FFrZhQitPR+mRN9G
31jgvssS8mni7AOiCf04fzBCZpEwV3tB/nKXyoso0A9RrgFr00l50s9FQS01CX7glTiMhb/Jc52u
gL8N08ew3wXkIXV5dp0y4gY7dzderm9q0/ieOfE13rPbbDLOLXN6NqK5yVBnm9kdi5zFPB/uQZHT
Tlj0efH949vWrffnK8alSXAHFY65JKDYs56My9TPeyPug+A+4UR6qPt7WUtc7P3LNA3J1mzD5ylp
n3qZnnH4eqx+qorLAnMzyXpjzqGFE3BTn8P6y1sszgXsZTwBsltRijXilpIJ9dC1RIaeQJTykvzS
seuzOJke445g82aM7myiZ7HjNfWqpPdkJqgYkt7CVCqXHC3FKgla+JPlrDJEOJMGiY6PkhWASq1a
dSyIE4J+3fvuyUQth4p/EkxVvsKzuAg9WhPMoZeaQd6loQc07i0MtQOHHi+7LMzI3Q4ChZNte4em
5xJ5bsarlo8QBO6kb3rMjA06jUEYayNW9k6Us+CM117jnyKTAQhyCdNEtQlwP+iPoEvadqcGfech
Awms2qTLTVMY9wT9+xzWk63LS3J+/U1NJNqCekZw1WjUw7303k/jfm/HzRO+RAv2kKFxK/gv2wS5
tFmb31OfJPlRr6cNDPcRgSqOdRp03FtlhQ31/BYwZqrOk9QIljaW8E0dNC8QsPyVXesO/QozWzgd
KpKmaUCr2OgxMsJaqmhsyWrDpjC0LcA+NPuzDxp1UZHvcqGj29K8vVlQcQhFRIG4TpzVGN47dP9G
f+BAjv/MsSWQIQdJykBgeGAjiUkHetZTXqIVRdsPCHO6SeSd0j2S1UUznPl1sSbTjXzUBjGVkOT2
YvmNMFXhg4UDhEc3jOm/Ypb2l71TQ2nyKzb9VNDxPYN5yuOV3ZQTxpx2VysPSL8cr9K+fPzkO3l/
sJs/kznPx+AMDTJYcrZ9P30TkJhhzOmq+3hMvnjgWmzSZo/xRIqyJHDUCUwPxawB4IEAu2WUzhCE
7hvwAg/VzLrFKc2e8FuizHQto++E9GR73RmmT1aZnxuid7PY/DPZnZNKYs8BKyfFI9pqKgtsVd37
AzZ4aqjXIOOunU6D0khBbIny4WrMp9vIG42tW4mLLsXpFMN8XQ/2tOj9CqFJgQHJo4w0QbtqKUis
w0DCtbMVAANAllqEg6cXLDzSr+77DDUyAaDxyigsYEEuEgQ37SpaehVGlAkAQ0iI5ZkjxaMavNck
M7s1PY5Hw6xuGEYPYVPQ/zfdRTFAQKtm6KElkwcr0s57r+1/P6D/b5/q/t9Fl80l9r+OLvvvyn+F
JZd9fXv6m//I74c/Tcnf5p7QXPekYWKTH/Gv459my98I86HsSkXQpCdgM+T+df4jpYwTA2cHQ+f7
sZXkj/3r/KcUx8Z5B8cREEq0xV/5HySYvS9Louqg7m9Trz/ZBBZ+I5wyN4P1oAy2SrbviGTtsA4c
x5g1eFHhbKo/+chOssX+fbHTj0uWc9Cmb8GkQypnd4qa9mQFS7RITIYCOq4PxyiKkngZttPrVKA2
y2tDreq86rdpqAt6qlis0DVAJkzKcNkV+NSKJJ31iWjq3rzCXxxH55/z77ngj59pnazoNlaRCp4W
0D17StfCczhfNihCewNYz8eXeL+p/eMSp4VRGnthFdYyWo+JFz/Ybtwgsgijz3DY7w+e//7rT+4A
NAkIjKm0NkZitLijYmfPzr26LPRp3LRu/doWbPipcH/W4Topvv9xxdOwl9CSHnGQptqkkih0UcQG
LUkYQFpIF6GrbVK3mudCQ4yT6gH/rJ/lto1nskno83UfYPURUHaxi+KpLM1nfxLdyvO75Pfp613w
4tsSw188EePkiaB80DVVQnzyZWpeDzK6imPoxzXoswZZbIEhlfqm/GRTfFJW+eNx6Ccj3WSLlPea
pTaqQggRCjC5/ogCvrCNcoPK95uTI+SRLYneQe/369YOxs3oQyDurCC7/3iQ/Xocc2p6v+QmHl9b
3KZoaZsAqb9pTqiPg8EV1Tqa7Kb6JIXg12P5Z/3q7cHMp8sR4JCyNhyoiBO2lAddgW6uGa7/xn3M
EVHv76PJXNH2ke9vqZ+201nUttJY5A470k2vq445+Y+J+xdf/fuD+L9emTgt0nBaFFEUW9aG3A9A
UAKqu+c39aYvfPcii1S3E11ufjIc/+KZnQZktH05Si3R1aas8v6sVXp8YWM1/VuzC0Wn9w8sYeYu
aHHH61zEw7EPQu+LjAj4+2Qe/4txZZ98S4AwNCIoMd/6XoTQQkTGrjKK6TwfABF9/DKM96erP96G
NX/Hb077BTqoiLAlCzuXyg4ZkLJN14L6IdgQWHjQqlWT5SPW/QaJEJ/XQSOMeF06lPSjKkcYi1Rp
m+t+uhXm4K2tXot3mkvceR+yvx4J5977eed+8nN/+TpNxz154DK1kSSWGagAPyu+sgNuzsVg95/1
hP7igVvzZd88jClzGlW0erC2AtOMn3UC4fsERiA6rAdfRqn6LHrjLy50mnlh5Ybe6KwKGz82x7u0
co0vY9oV+yq2hpuP3+wvL6Hc0+Kbo/REqaHmeKQs7+CZrneAaGZtwrYrV3/rEoJt2NvH1diBobS4
wuMJnQvJqo1+TGAtLUzZ7z++xK/XOxI0Tr6BsItGUxN5vHfqOXJwM2p29zK1qaGtB8A0cNInbLfu
ug3M/C5lD1U91HHQ6xMTVxKVgBPLTHlbF0AL7mAkkjEOHL0eN5Q3cAdP46jf921v7nrfaeXhk1/9
y69q3jy+fzK2W6daCR9yN45as8xzLzoG9YQgziUbubKxvlSdb54J3w43mZlbKNjnE+vfu/rpHkEG
adID5qh2GU7eRyhlLf8JL6UWhJDB7N7b1kX5JdW1njrR2HMoDqhAfHzxXw87+2egz5tPqDGzFEJO
bW80ry6Q49mpky39srFuQEYX8ScT77xr/tPOEenSySGXyn6qR2PjU2SUEQoscH0hqeHXnU/NLcnx
0H18Nz/bMr+40NyXejvEcyLvdFBPlG4cJ/WOEa/aj1aaFloUMlDmdViGmnAGbYKYLvHNSKObzmtP
GLhFrF6nor8A+6UHtyhXoJtWYN7JIumg4wTZxuxSIwx3VC17Nz8U0O8seZGxk6meHBFMHcKapITn
vbSDPrLV3iWoi6NuF6UD9pnBGPrkAWXoQDUoA4sPqKqgRlyCbHBjt4itdVYPfWhjaHbGNr3gu5Rb
SmwiL4/IGb3C+1svnUbZ+6ekSafOAkGaQkge+VkVN/EjKlDggvS0Pnnjv5z50Q2fzPx61LWqKitM
f2Yx7htz1M6EhXzmb97ByRYuTuOoRgcQrDNCbfJllla9uQBWW4Z4K1IwER+Pp7+4izlc++1w8sI4
b3WU0jtV1+E+NGPzimlh+GTa+fW3R7fh/d8+RTlqvWDQdvaUPNP2I4O+mzIcFI14/uT3/0xO+/MH
Qbvr/TUiJvmsyUeMWpoVl1etSWpTvM9VEmb1XpSyhso9lVOtH0lpqc0jc46GFiYxyrjicIRkp7cO
HlRU6MpjFw7GcvBir0s2SQYlOl1KHBSRQZsE0o63szvbne5FaLTFD4FzEHs6ymm6IGnDf7kjocdX
7rY39TgEnd8ODb7KICdUWRC8AdbqxfO8XlxA0pvCb8IlnrDdaKEbtRMgWU/N9jpPU2FxLNussYaF
nNoa8EGRVn4OzcZwfJy6CfT/oa51CAGNK3xnXFfQ0TDpNKLEl7S0RdTROFDQLAHQJFrbkIECLroi
xaJAwmsEXzS3qqX9GMPJCZkxIoqvA6JsYwitTdb2wOdJcHOM/NL3VAzKsZNhUx8rTE1KLCoitL3y
XGtkh4Ms9u2uvnBNvfJgH5jE/TQ5LjhraTnwiy9MS5sWE4/vhdEA9GBibV52uqdN525YrwJ77O9z
j1pA3YDKOmhWiUECw6dSmHfHTFqw/GD0V2CrqzL0ILI4nSmLAxMOc9sNOl/oQMfSLgaFtzAZe+qF
AhBesTaMwlMOgQxJ2mS7pmnh5m7SYvA5RDg5aMFrmdnugOc08f0eh7DXaMqAp15rmPtEleHJdG2/
ar/7jQRot5SUlqfoTGg1NFOsu7qdhYfQ13KtWhlMOeZ5GPZNdjXFVRo9C6fN0jsbHNhYXkNTJm0A
MGOtKiStiRnovH+r4myO1dMbun5pOyENICnTkZzKVItlUy8nk0PWA0HvweitY3ofQQXDxnLo0k9d
0rjGKoxlYsNnVgFwXUeBspnZM46aI+j7Mo62RQemvb1FqyRTde0mVuRr4HLTzmywridTNYkM31bg
O5UJRtSJvXpv1hU8W5D0eR3nmGf1zo0vDB9efHqYKq2Q443fkuakQ3gZpuoH5REN2XsAUaRMj5FV
hUmAS12THXAy3WbNfenASTrdWlHZCn5o7RD4MHc02247kJd91Wzxa+ATWBeOmRhxDrM8D4xHosoY
/8vRHVl+Dm0QOtq5lrIXfim0NoDZVICPm+LbrO4i81gCddR0jJzMGzed6zfV98R2UizhQCdd+AmV
EZfjeTkEfC8rty7xdDBKA6tCZc9nB4K9ahJ7GvF1s18yqMGGJd4W3/awPukwy3AvylHmUbMTDRxU
fx+EfspWaqLZoq9AYGltsq3CQmJttmyzkC1NEzfA2sBiRKjcTvMmwPcYAmkWFGtOfxY9CqMJtEJ/
jmZptYC2nIfyhbZCH3vHMgRRj1VoJHmuXdNvtD1of2Ui4dp2YLzMaj8SDgCYp/GiarytIO1RzRvq
kZd+LZNqiLHTRFNq4INM/LbqvZsp1GJcPAYkm5aOGRNBPsrzGoYOKlpjmuUoWzJG6vZCQFiu9Eu/
F2OFF0AYGr/dA5Lu99gzotp/QJdbl8PaySfXTIjEa6L4sioHB3aFF8tSJT8SNwYyCBNAecGdaRcS
lrkTTqNFHI2hMnlF2jVpaisv1gpOfYVq6KUumzIO1YxWyscMAFieiCGn/tf5BfpbEJKQn+BIRKbV
3AF+HLtkMYTSmTB/IBeGWCRsWTsCWgbJX/QSu6B0znFCNjjajZYjvb2c2tzMywMWSdqjizEC6oSR
uIUymizKUTNBEkSNolqzBCJafUv5jootk6VTG8tgSHqcILZuyORWBHJs+HTMUmJVjIqopzdFw7RB
X1p1Q5W/BlEhzG8DisVqWvDFk+wAzLlo6hbtRF0TbOM30VwIAxbqtF8MFqEsX7kySmrF9Or7xK+E
hE5BCLGN3Gvu7cKb+Duw0XCy2NRhmtLkZEfVIkbsndhma+25bODv46h3ASS4wAy1XTzCDcQCWPum
vMa+FNFzmW1OWGxZC1gHEWGEbX8gu3oE3z5osCrpnAoRR/HOUWltLT03VtnAX+7OLq2+FJF8xYk1
XDEBeYOxKmUeVK9G0mUhNHMzUvpZaYU6pw7agEvcZ/QqMZg09EZojZdmXOPudRvOQO6kVXzPwFz7
/sVjQa+/aeXo4f0Xg0KOzU+09PCrqYcZ8+K8iQRDryKvyyETVU0APpv3WODpEUbDzIvnycr0F6N0
wLhHXQZwPDQKjQQcrCfk9XRxLaaZ+ZGV2KfhgObJMcwFjsfWqyqCrTQVJdNLlJUeWSb8e5Lf6xKC
Y493uqU4vshiq/efei/r9Xunt/meF9EonOY5rEffu4vSMsYa77s1PJImpDcL5iaM6HkttMQQCZJc
JArNnh6zC54k0LQY9UXlNeN0Xyuq5QpSQVfh5Z5s8q2hL4yFl/Jshe+tOk1LU0WLO4gCECRVWdgE
YKgSkp2rse3ayMBLvafaGieG0BBQplg5kxkAy+4918T9NIQz/CelzgWxqxirvV1HZCqsYs8Q4RyB
Ewz9VRroWRwveVJgSpk+9DxHkGpbZUS4gOGk8VMwq+CvccwFsAPMTi9agvukCsXZiIWDWkUVWuF4
ZXLKaHYyUGK8T8YsK/bY4GrnOtJHC/JKluSJez2kkdtASJYZcrlFZwkwe2i74oomcwKdV7/zWtf2
XnTYnhasZiw/HdaGeIKBxSWb4dimpttV65HARffWjYWZmGtGQy8xtGmBWzL4JxGAvWccF5rkU5i8
7pYmN4oyBnoT65dFF0fJy0CBa4aMs50TEAOh/dQvZaGy1j0WYkghS5UELNQXIh8QqS1Knf6pZL30
xvaYKvZWBNA1hNlDLEHagy2VFA3tKndmICu2nMJuXr3RUeb/sHcmSXJbW7adS7YfZMBFdWGW9hvu
gNdRRzBIdmAsUdc1ZvXH8Cf2FyilHsMZCk8pu/ka1AtKJBxw4OKec/Zem8zCaDRMMgtna9aUuyzu
MrI4qrjSxIWeyOuVqXnekFbTsTbElJV7p87Ua6lO0ybn+9x1LMv7clkd3t6J//gLX9mIq2elRGxb
SjUMI41mPdIgc44+ZuQkiebnTBj5o26TULIrWwNJ+DS4vVDXkdIFh3qKq7sutafryDDonpgYwHkf
WP+oTMPf87I8mNnSN9wc1sbQ1PJJydibrBsKVOfCab9+eQ3nrOUkHa0misekB+7UEuyIIbjSTjp9
UJ3YBz0RdtE/KqaM8xYDypExNcui2WI0A2KkRqz5TT19z5ze/P72d/gXJ3PuhNIyhRu+oL/r073y
EsdH+6UAoFPtQV8pY6te6GK8Xhfq57VzH85ssNqUbmM9fdZhdnkWNdkTC+KlZuOZCPqPNjLj07Pv
3Ql6RSVN19qEZd1+y836XpZBvAKu/2yMQX5qp4i8wjYF2kmLA3qffftPriGKvpc3XF0O3ThBMNuw
OpF71NqgTCy2j0MtSMsxiuzp7eMsJ/Lr46afK2bJfZ/zDr/qpg7S+h0M0/Iec3dxoa995if78/qd
j4fzITWmxMmtTZEL/QYHun804Jx7lUL7zLKtdmdiT4DeOTD0wza8goD7XOha8OXt0/uLW8Rcfv+n
tp02O7T/y0lhN2+j90FcvYmkVLaBlaZXbx/ir87xvHVAnP2oZJK4Wb0kxJWtQu0hwgDEI1trO1I2
goIhJDOuyniFzGUgMTa4q/yhufQBxOvfobH8/k8n2YzVINAEwRHLbgaDN/UkAD6ZS1amRWjl3FrE
4jkz6tgGNCU1oELsIahONFZQk96+Cn9xofWzB2UEpE+kXOZsDL21VnVs4VAc4vpORuxe/tkhztZI
0akDRA5u1cio4WCETG5ic7BOQW5n//B+PW8xj2VhOHhSWYfrsbzGXoNsp6ksd7KHTxG6DIDD4AzC
Cfo6rEC2sBPRAPqohJfmAku/6ZXn8cc866fvMmQUBTo3ZIpoIacOjFGBgVibYJctxAsYn6ERgZFr
O8aLdI5SugmRTqicpmxGpTC2ftHUF6730iN85aP8kEH/9FHa0WrJfx+VTVOLPnGnJFdcMWRzCdSh
SFuoWSoofYHk7cKr6fX3hn4uYfbDaIhTM6EPofWQMOzGugeACuFYHfttgbXlwnvjdR0JLtezByZR
rUgyzPY3Mbq83VCA8QTA/inRCe9D3QC6IiQcTaG6nRBPEmkNSa5NpH1MhUJOFG6utZnkgdurAK0R
g4MekWPumSwDn3zFdy4sXq9/AdjfXj7XUoGoLpDlb9ANO+tUbedTNTjIIVIGlAHUiJUaTdkFt+hf
vOp+8U44daJFs0VKV9XDlPXR6K6XEnCjRVR7SjGi8OwJL4gdwBP0/SYvTKbowsGXzd2vt5qwz1YP
lRh0Unt6C/SAZp5EqsfrcqzfmWIqN06qa6vCJl+C+A/lwi3w+muPVtfLSxuPs5iCwuLetpmEHJxo
amkvstdv3H+yWInzkSujbGuYemLbm8qfNlpnvIsBiu7iEbDX20dYJgSvXLPF2vPzqs9rlAgWuehE
y/HBJ4PPnru1XYO5MMFMrbSl/6dKsLdjjCn97WO+/oSK8+URsItGAocR7JVRoZWDrYFWiYT2YSWt
9dy2vvLx7QO9/jrRzr0FEzkuVqUw4KRZKJ/8XkGBWpb+R1lP8vT2IV4/F+18eUvwhPqJheKoyGoa
+WGVHLXWgYVeNt2R6sy6cG//xWqjnZdOldmPHF1By9Mo/hYDhL4OVZVos0oh99SobRZ3szuQCGOR
XOYvnKUQJrs6htR14t6SaQmgGXipZiDDpp6lRCw66akK1K+3r8Xr95KmLtfop6We6ASyJulgIP6v
jMeylMOprlGAjzT/2fpCoRjIY6B1pzS72gHZ/fZhX1/gtPMFv2WKZ4TOYh4kEjTEM6LEgCot5wMt
RhiVuWrF/rqm13v39vFel1WZ2Khfnuc8K/Fg0DvZTKYKpIomLLrlRPHSKTE8y0ZhbZcGXNAojfZy
cqwbmz2MW/bQpKp8zi9t2F4foyMdePkxmkJJEZUsqby0qR/6WXyWNI281C+Su0aS7xmK/GNgkIwh
FAIjjBJM9NtX4PV1T7XO9lDF1Ntdg49oM9a8tz2jkWW2mXoz7C8c4PUHF1/iy1PLOxqwSJsplBOj
PBZM5T3NhCfV12Pl/aNzON/TgzkvWVN1ZRPQgfW3A9CWYBXQAbpUV77+NKjnG/rO1IXPWIKiJVbY
GSiI2lN9siF6gmG0i6Le1HXuk3QZfNT8vr6w93z9HYjI9+WVI+tYzIZPJD3bjcqjTV3vaJCe7DoF
kVoh5Y5rDAN52LQXruNfHFA9O6AdiZYkI+Z9Qpna901n0Mrr6DZkOU42i1SxDQlo8X5IOnlhKXz1
whrOuSUdQGChzRFFbQYYwwPoR3pEDdpGw7zS0+tnTLbOk/He9/V8//bN8upJwi9Yfv+nla0O5izV
Mso+RDMYITQN5OMYhGhxS3OraoG9M6NiPMhRSS68I199AhZiwssjGt0wtgOy5M1QASwVJh7HEc/Y
UQzkW7x9Uq+umwZGg5eHqE0lTE2Vb87oI+VIiMx0UEyIWKRGGq6jQXUezaa4AJ74i4OdV3Z9IXsC
hmx/41eyvJ8iDVPZXNhups3KVZaS/uBoUXFh2/RXBzu/eKqctExHCypnwh+LGPR7Tg+pwfzu1oJ8
jzliJP32VXx1A0DL7WwtbDs7BunEpnMZEICwCos9zfEKpm8SHPpOGy+c0+s3BOiXl9+WPeFk9fOO
CAMGRq5ZB+pa6KO9txjRbt4+lVeXdQMT9stDkGzYkzFWplDXMuc7wyhxE9nKH1/K37Ju/Pd8GTfl
t/yhrb99a68+lf+5HOALzJc6CsL2/7z8sfn95+BbsdjhX/zgYYhop7vuWz3df2u6lD/6u0x7+S//
u//yD4P941RisP9SIHdY/rYgKvIXToultvpT5PuLMf/2U/0pIAb3lz/yX+4M4ze4CMgVHOwXLF2L
mm/41rS47C2BBR+ZAqYgjV+cRTj+X+4MzfmN8g2AhGbiASRLizuz+cOdL+zfoHhi9eZ//AqH7O+4
M17eemxi6T4CAkGzC1UMxNjZvmdKCikGK8AGGKQPuSZAS0cq/Ekz/nueh1+OJM5u9nIg7FTWHMlJ
w5tYQsJVNPNej+WFLRxYH+7pf9c9FtdaW6AHEjgNuB7jHKlC2DOwNPJavRzDP0FJ+pgq68FSyGiK
snj5QukjetboB59kFFuAo7OoHAB4V4AH41Ha9SdiXepg06mloxNQqqMbIEq5aF1oeiA3GT5KZqpl
aW5wbvrpTT3OFVj2XIvGo9LPU7oxK7I7dyD1yEQMY0KAvNq3e/Vezadm2Lbh3GYbZpwLe5u2DjS6
fmHA6IiLyp2StLm2mXwjqHeO3wv7pFG8ETg6IiL3ejvPNc+0u3I61WNnGnt4I1q7YxA52btB9OzO
NZUsso2BXtl3y7ZouocZrVBFtCvxfCcpsml2xyogZWaO6omIg2kg3rLqVBgGeaak36fBoKkylA3B
WkGIf2efAAFovo0iQg1Ec5CAB6bHlX2fMvqZPUHbMH+QZMnW8MkjQrSthrjBE7oI8i+YrjGfamhQ
VUN+CGN9JClrLMveRclTKJ/zuu3oZhWTmHC+TVawmzObODw4aXp+X6HyMG5hXMzEWk2p+tXKCzZD
Xd/3UPV7PUR0meWjcbK0Lib9WmbUTKFaM5cfxWzbmzzJ4MIrfmIQuENYI9j/QN6qbbbLZF36nl0E
JA1UgYR4k5aGEgJidJyJjAGk0Sva+sJypT11jxEy/cTtZaikXl7H0b2UM+CIdDKy4RCag18ctKi1
Pjpp0FfbMNA7dD4yIbQLlQMG9tySMS7e2aqJa0AZhwLGSnwiKtKhnbzA19Vuz12K+z1uwK5AHLbD
A+HTZN0VpDsqd1ZZlu29EmUTwoJ40uZ1oVeVcURSoub7ZA5M7PO4Q7KDYYeZcUzJ481vQd84w1Xd
m0O/CagnBnK0O8x/dHpDQnQbC5+QIIYUu7usHbQdJAxv6q6uvtszQrNT0PMP5nlZi2F3JiPUGwMD
dv1Uzu3o6qQEj57tKMw7yyLTCcaeUxNUsi6rnZkm5IDrJP5pGC77gjnxPs4h2K+tIsmL3WChLt02
dpo+zrqYH2GXWu97lTAWZu9TRDI9yYk2G9yxybayqeiR673dkNUwm9r7tA4hpvtIMGfPLIgX3bU+
juqVbhUE+ghZOSUIR6f6Th4q9t9JR7Sy18pZal7WUNavsaTN4SFNUlt9dAaDjB0jkUG6K0aY09fk
p6raQ2yUGf5hJLaTR1huR1ibNQ9iTTu9JWMu7aL4QPaLYq0dKAXBWp164Wpm7avriW2yvx6KaLjK
bDxve7WOTGVjtagyXKdWGsuNqlEtH9AnwVX0NbUI951N6vJm0mShrMFLQj62ahtMJ3CjcHKbGRQm
ESZGPN4qbaAsHt02K7dNLKrczQsDPca6XnzT9jsEtLMy36ZqE0/TSc2EbsjveTPpsvCYDSvmLXp2
YAJXqlFF2kBQjIXcpwt1YQ7VSi1EPuGKCJXEDZyqazxpD465ThiIg0euTd+4bW2EEmtuyuhGLfmW
V71RBPewwsVtI0Zj2BS2Bro6yQy5RC3Uqr6quM4zg2+t+JaXjRNdV30Ut9dOEhsC/O2gXGvzLCt3
HMakP9XQNyW8RG/O035vTppR7O26G761kwDg7Oe50NYOzqMvrCAd+cJIZInyxe2crCvNih61Lh3T
zZRmFQlEi7R+gwi+A/iii/dIGZNrrTa7e0U1sD3HXZscCZJVw3XiqxpxrEnEozdjbwpuo5FcH7ot
qZ8/FwpBmy5s1ajaRmpad14+jghnDWRD9kprA6mjVTCCbNHnMBSUymyVXkVMsoJoZQ5AhpN4+VVk
RfW9RibFV8x8uriyTZnrt1qRq810oxLVGh2lVU/VmpWNVRqQqmntYqUlaVwOQxm5qKhK+2AUCES5
lxvhIFmKIQzrXZkifUHkrqUA0zG7kWPSE8Ji5s4zMcp1vuuQqUxXWTTHzjpOlOyR7yLdp1kwWte9
1ML+oc9GogHnbElWNhOlJ01JGjSApdlE6L5bMZfumDVxS0II9vSVn2ah9ADcQenQktQnMc3vyo5I
ijT/hDUcbLwaGlsz0sPPvlP2HxtkThlBBuQQkyCDN1MHEh6S1cnrrgbxKpMr5GGEOXcAXSvXMOoA
/7aEdOXaeUbMiq12k7NSVbYw9DgjWNVQeGkaYQ9U6g0hyeatamhg27se/AWgC5+walk3RA60hTXt
EjsXqLAQcc2ftKorkdJS/dXkGmvqs11GxGXLFBIlrAVpF/SidCJIMgyQ4H0ttbiugfgJtxzCZtG1
2NwfGaxshlzUYaiXSBHGfw0cOFqFcd0gqSzJ1HIj9NxiL80I4jE5YLBkW4iSPOwEj8q1FQw93K4o
Qpw2tWY2eYhdibbqnG4et3o4MehJtZi2Z8lqeFVXxXDUwghsUZD5GWgjyWBzq3YNJPwZDSfE/t6P
obwX1hydoEmQ8YSBaFaPqbNQPHQTBcGuV5slVGIshtm+E9qkOfsS5X1drrI5A+FgohrJP+YFqJMr
hfdGR5YFVtn3uh7mpkt/Xo5X/0LUBm8bkoM3VAIxLoR0kCZu22jkuJdsgtVV2il1/ol2XhquYpWn
1WXT0SeHf/nJwHdZYikMI7UcrhEOOjejmWjxc97Qkd/+69+K9djRCg0XQk2CErGyQOMGPj/s6SrW
2wuF9JnaBKMFzCRHZ3uMTYDGxPlECIt01RSJQ+JMpK+HieRzO2OIyrq0hGKUV2ncXWtGesyL1OQT
QGDrl13IFII/JJyWJuVIWnFl/L3xwY/PpS0cYLGQSbnDl4Lvp/YFUe4Wbq04QbU7Tddlp5q3WaKN
Xgco4EIZ/LLk/uMSCANgD60DasiznXsfB0ZkxBFhnmy7b/oIxKaJkuZKN0o2V8XE2zEiw/RHHfW/
JeV/cCO9VVKeos/f6ujTi4py+RN/VJT2bzrETZiRKvDGH8yvPytKTfuN5jSMQ9r0kmmCoHv8R0Up
fzNNeD8ORmPqSger658FpfGbjnxFJaIDbhU0WOPvlJMQ514UXxK8IpALgajQ0gS3i7oUnD/fl52j
z0ULldc38h5JRdSBtojsaecoLMo8CRFpU61QOxKQG51EIZ3tZ4/Yj8fF6ndpMtrfZZ5WxCwoDdxU
0X8NGlHeO4jUn4Kpim/12dd2aV6EFWJuAd28w9G9MkZr2Eup6bs4l9m7kTWKMBtNvevTbjyMc5Tt
Aj0yebfJfqvbk3qL/81HIKQ215Oa6nuFHuT3po4Jnyna9gOiU+1O6BrhAJm0s34dt7595VRz/FCy
Q/DGLIWL7QPiuB9ggLtMosWzo+Tzt8ly5n0U18aGMRXDUKGY27yo6p2Rjkt9bShEWXWmT1ZnrZNl
uGTFUsu+VzpWXRHk86mEBExyWzn4N53QUWIEfqe6tcoercEnsEGrWxHfZGa6WOOBiPc4wkNKTlVs
mIqnp1R24l3dGfVx0GNeNXlOxK/W+Hd2MCYHeisI8sVYfOrwmjykyz6gjwuV1Byp3pIQGx8jX+tc
sx1IcooHkpaoqRKvpXqvCJdRhxsuc/0Yt7b+1YqHaGBnlajgckiucdieE0cp5zsCG8WhT0pkUErZ
kGcximD0AG9Xm0QW0ee0lsNOJgblGNsH0PqGaI+9Y5N5qLKr3Pht4rsFReq2sRb/A9SRm1o2zT4D
9e5JVWHttUV/RayBcpdMS+QeppcnydBxp844ZI4M1OK9NKLpQToV94mKM3FO1egI2695njoblXmu
RNOx9fXJVSbL2PumaBnFKsPDPOTt0ehNZyMwa+/mIIUhUYRkfCqZXt+HFJNfQq1sd/St87XRzinM
8lYQWRJUUflBQWiJihgoJ9uW6LqPNV64MqmfsyRVTgip+luQViGUqlZ80ZtaSXGwRc1WGGXgDbE0
r3phZfjS+XgyiP3PtFclZDHKKKLsrCk6RbCZQmIqjPK7XRvVyokH/9SFTJFTvDvrtCQ4TpC4c0pC
pz3IxQeQSR9l8hiN+ZE5BjFH5aCjK8zVh9ypRwr9tHnXNuzSVkU2DyScKVnitpap3DdZUYZu3dTh
PepYeaUrVf+lnhJBkiDRRNkkmi1vT+UjoEeTOtCZi+eyVKOnEEMWtgKt26OBEldYRRYJrBPuETxn
J8kwZRvMsbZFLxw+dfaoXgkHJGRsN9mmVWYSlVOKu1HRHyxryrdJVFn7DGjlOrBQf6Yd8WgN+/+t
KAwgpItHaj/wRncLHBJeNd+XoB2Z2Yb5OqwMEo5sOHzxaPtXPcmino0JZwuaF52MVfkbdBUwb6Er
rdjIoHTWBZ7vjOpqjOktq0mRvLMA6Byq2cq/NBURT5PeDR5MQunS77OBT2X1ozppuocZHPtPoncr
xLFknSMpZmxp6v6ezAJ2Ba0DFjmUuTsqWn1qNL8kILnOyD1Uwo7YZLud9gDAwEm3bBMxeClbll2C
sameS4+mVfrOhJ+7ty0THTFMkeIW1Bv2ERtb6CaJiIfAyNA8msggyU2v++6rnnNJ7BIShCMiYawL
tlWlO7DlVld4xpwTco7ifTRR8qGWn5xjR9W0MTPN2JehQqZXnmqFQbcEgbOXOrSrCRiZiq+h0g7+
XgDlvur8ijxERtr1dR2L8Qm9NkJYJbYakkDa6iEx5/CU9GZs7ExZsl8qChK+O0tZt3C7KDOiZLge
9FxdFYVJFI1u9aRo5yWBRLXf7UbEr1s06QSI1Xm7Mv1a3JT0rx5N/CeeNtjDzo9758m3/XxXOdyj
q2FQaIOkuu8OYohutTEMKY/p+TW2468aH6V1M7BzU7Usf57oShbAcgFWobZqSckpO7eMp9Cd2joj
pna+FqEIntpK13Y4BdiVW9pSnU3p7WQ2xMzl5AcFQzJ4krJ2LwaNG1118mfNlnmzsdUy1tesSkBm
Zsn4gsSZYjphGsk9O5Xqg8ZW3ZPDlGyCcXBIzWhsLwDfcG+YWeBlbVfuLEvxb6y+JBI7GvQT6SjE
XZJ68S0PVHwtdLfWmqRFaanqRm8sEkXRZTPC9ov6KadG/lAQUfKEbRUDcdqQkmZPGgmgg97k0YYO
ov++rBpj28qo+siTleLznee7jlqgc1mNhsGt+o4gztQZ9/kwdD1xP0GtHWTYJl9n3mHRSsdtl68y
VU831twR9USFr0Trwae1gms5LG9RqNP78WvrO2SX4gkTAhp9vpaj7fula9J/IBsSPOQmDBaAXNwi
biduubpvqyz5EAxkYayNmvQhOsDQc8YCc1jvRMQYcaeXz4OdZdtqjNXPvnCKTZiRtB0zpAIRIywa
sdBTkqSbN6VBB4nf08sb3tLqnaVY+RWAw/aES6m/zWYVh6QZVuZNVKTzxxJBF5FtrfmMc4O7f+zq
D/j8hoNa1gzk/T4kHGzOzWiNUF3fE4M8rfRRkoIQlkMBcyYV5AYQumtoJCKKne7M88FJ2+hrSXjJ
MxTlNnbppQDl7v0s+pClfUtEnkrqN5Ji/752fOcj3fnYTeKuuldVVgukzmItSFt4NIlj+eb0udj5
ZDR86AVpP6KX1p2CB0LjoEl0sg1rdIfSsD0RKbo3z3p2GjCybWmp13s9ZCaftUN31zXI6A2joXIV
c28R1BoY5fVg2Anou2EuHsu+tlUwanqw7jOrOpIW0t0tvZZjMffj5NZEGuFBcvzpM8ox8x4xVfHo
W9WMV3b2BfFKFtwlKvZA3zoiCD+1eGq6L11RdGwH2DSgstPMYdsUYO3Jv6Wu90K/CjCr0PVfVR3M
n0m1Mlfq8eSx7JfP02j6+6Iae8/SiC+eCkCXqm/q39tCQm9vQ1KqC70HxYchqvqgczKkuNCI2UVV
E96oklUgREREFKqWB+s6ilgbFIix0aYyE7nNo1J5h68v8zIM//2qCVMy9HAv+Vs8fdpzU+vZ/djb
xbIXLUETxnlMvsik4LlRaBpSrm/jTuOd7aQ966OQEzL4ge0knp961QLtf9/WEaYakZIGjLnDtTV4
ga006hszNPIHg5XxqokdSKFKQU47y5DbzVZA4jhxfitaHfKg94P/bQ4z/9kOgnHvI7XFhKXZ1jfh
gJvxnBySIgmcAeGJeWh+lWAnuQzD3N+zk+hqGpWWH33IfT0O2hVYsabcF3ZSjrx+lJEUoiosiJKM
wv0QFONJTY3hZPN0X/dBTpD0ND5VTmy+o2Vf9ZssN0y6kYy4YJ52rJC3qph5oa9IMyfkTK/gR70r
0jK+qltCt/CVxv7ewss0rhUbYNcJsIX9kRm5jQ3KHNVD24dBcU/GHJ7iSO+x89vOJPTNTBYRhkjH
pHtFr8Uo35VlOAELjsZuK9GZl2s2COIGsoaPEdpUAgPNVD6IDRk6pOOhQZGn2Q/KTao3yWnMwGMe
hZJjrs58eoMIPdOernmfe1BvmQHEKPgwDRU9QFg789kgyyj5ZMkeNUatqcIt4CBIlnce55Wv9xXJ
k2E/fKBfGvc4I7FCYa8Li7Y/BgOqEaVumQGpsQ8wKlOIER1kETwrMqtutYzJEyRcWyVrIqqQJNS8
b6/YfjTKPlVD2uN0B4Ibi3YwHxe1BssNvQxGAzpqEbqyXuPzIiAzFjYNZlgmQD/Vp7e/T9Z+Jl+d
oXSo+ZgdCljhpkRxBWvurOaTNGHKgijgpF7141Gs+0ecxbv6M8mX79PdcNt1a+XK2BSb6fOdf38p
kublCPP3o5MD4dCgAKxIFfuy4jR5hYSlju9SXtfWNy39Nk8f3j7BX2paC/YU4EYweSbT0nNt1KyI
lL2WsqYH7EV8GUFz4QA/QFP/Hln+OAeDYCeAfJwD0Jezc8D+W+oaAbDhvt5Xh9jtV6Rcb/0V+08v
XXcXGjq/no/tcEK6boKYNcUvSSHkyvOGYmvfkrG4D5T8wt+/NIRens0SkkJrDHgtg+9zmw+TP+m3
cBiivPIM/dCLp4BktvHKZ2dthpfYRT/kGOeHszR6YCCcmZmfa08jRQRGzfSDsnqfHfpju+pcZZsf
AvfShTuTBy7fk824/s9DnYdIhNrE2sehqu9U1G50IDAUXuDa2RZsJla2+/Z9d/Fwy6T7p2YKtd6U
mVru2g/TuiIZ1oU7Xa6GDc9St4rc//HxaDv9fDwzj6F9MkapXW1jrFO334k9a/FW7By32P2jk7MX
WYRh0P09WzW6pJ71Ssnd4B06KGo5dzxyb1grouTZzRmr5tIBf10oli/v3wc80zpo3RCKOShctVyn
e9WjEJAr0DbO2lgNrjj17/otsYWXRESvPNsvD3umycrNkU6HTUbsISBNkfJ8w8Zs37hUDsH79E5x
/Us969eev59PdPn3P902ZorkR5JKm+7l9wiaeb9qAfF/80/LiRqC/OTySU9W7adpn2wuXublJjl/
HB2+UU1io7V+5FH8fPRq6IXB6NSN9+Op22Zb2n1etQfIuRlWl9b+H3SllweTKvRT2O0smvYvN1FQ
TENf2ZXbuvk+vaXVeMcj4vbr3su+ttvQk38LRbgsAC+Pd3YPKdCvJ92qQGZ/XGaDBNhcWDtfuV1Y
MIk04lUG/EsXZ7cL3oDQZOLh9htSsd3cNT/7HwyXEDC3uWFHGm/ffgx/kNdeXEGC/kxjybWSgt7+
OcvR7h2lyKfREx/Vw+wO18mOG+ehfx4+GMM6WpvbwcXWDOv+s+/J+/SjfUF/+doHEFAAdJtYDnXp
Tb+8W+Fb9OyfZw+L0pZQBE9dm5vUDZkF7mCEDMTOxisoTmuxggwQfYH8VHy6lGUlflkblmttCeCM
xDfQ8DlbaQfa1bVOIEK8D3bxkku+QsDhEvy7Co4sUQfDbb34vtooe+HOXuZOu0ZdhR+H46U7+tIH
OVuCwUHT9rWrTSrbNUK9VS6PWXxxoXfOn1FO1+B5kaqzLIjnSMocN5UxgShly74Wa3gH9bYUnxtU
xC7I852xqk6zh4onGjbm+Ai4RXpv33a/vtqWT8AiobHp4f47F2l1gwkuta03xnao1uR8b22PFpO6
ofLaqsc/7vL/nSb9h1hAVX8tUPSa8tP/+78vpkk//sTv0yRmP4L9GU8+gY6SDSj3yR/yRE3+xnRx
+U1TR4coll3XH8MkQ//N5qYxESgu/6Di+XOY9EOciKoR1jTbJB329N+ZJrHqLQ//v1cn06JfrDNh
Z4VndWAKcrY4lJPaREna8xpjmqQJwtijAbhzr6btfe58Yto5PETmZmrz/ElM6zo36jtEayYN4Kj1
SmWcrxPTmDWXAdCXxvJpDHRZvu9MknpCaBvXGG5uYkgiG6ejGR4aDzrDjUMFft2CaNNFVMFdPdpX
Zh9VT5qWr+mz6M+doomVrY/M/S1o60mUqp8EzZGmHvIPKfSMTYMbNKBC92p2k0+GZpZeT/LJtq9l
daV1NJZ4b6XEgRnJI4NzzZuNL0QfTLd+Y2o3AdnAmTLe9m32LpGyObQQJ24q0iHdIS3ZrcQiOqRk
qde6mpwW1PMpK2ukfepBFm3gNVT5t3Mtda+148wdDYrUVee3+qHtPtggt+76RJ+vCOrxa9Ci/ldy
IJ0bEi2dG7yWX9TOHvYNGIMVUsf2mFVDtFONrPNaAof2uT20hDuA5lIKrd+FcR9vDWaBtGz48zIv
vvo0Tvc/PnIZJ8cmrMcdwddyp+pwIrqyTa7VRBQeIbY35axMKCQDFvvJ91cRNst9EJFwvolLEoRq
21YOmQP87sf/K5cfR2FgvNAbyNZ5jbBoVkApUQ2rzAPz6RpI3nTd6nK6VpldHBfGmtEojAOr7hYz
GjzQaHo/zCSLx9msb7shV++N4EpvM8aISC3028B3zIcpAtY7dhVGdL0LHzJlGK9Ab9ymcUuudVdy
TxkaCk0Fb8bxxy90fHBY+8YhHe7UfI6WdrbxjOSv3RbNhMBRPsYAIk6Cen0bleb7IfpgsBec6uxL
q40SF/byMXWnO1XSyNeKahUn1ZicTZjAATR9B9mNU1mkTMTNnYgInjAjQfpplggAB5Fc//gWScmR
N7+fjXSycJ9qTU7H1R49+m/01Rqg0SsarTtEXUB7/Nk//vilhKaz+f0jGDNx21WsGId4nAJ3ouV7
Pxj73Co2NCfo7EX0ZnMoj59HsbDwgvYmRNOJhks5+CQ07BLIzauAYI+baPnFJkNAME7wsbmDyxuj
eDpwO8WucEx/VUC4uTWrK7atxte6sdmujkd/qOInqxrCbdY0ujtAYArBTH0x8i0qQ2OlAhU9zkme
35Lpk7ttb+BFoyBlyxc2nKD21YQLeUKDSRwO7Y/D71dEyTuv9536juQLe1Nbi4xRTz4MZirfKSTQ
r5RefsmzUpJQtvxkxNpODqj4llx11/Ct4CovOnttR9pTYtaAMkLgLMdmcmYv6GNGSqKOXKLn1Ydh
AHJk2L//4Cy/3asaSZxZp51I9UadqD1qhfnYwcVdFaIJb1mqyw8YNz+OIIjvZJR+lwtvs19+ogWZ
eEqcDLvfT1WmwTuC0pubH784pX2Lw/NBg7N0yOPcuvPT7qsTK/Y6K41850R2fZeWLRokFziXvtMR
xN0WIHm8uU8g1DFw3o5zQSm7/JeK4ptuFASTC9CsuO59y7NSiOo2XBmZfw8DswlWiRFeh1U/fJwG
sjYaS/Pvo5zn1kpH/TRo/5+qM2tuE9i66C+iinl4FaBZsmzH8fBCOYnNDE0z8+vvQr71DS8q20kc
W0D36XP2Xlu8comKnRf1UYAqr/7D0mJVBG8kRMM4TSUDyGULbKXKeFE65x8QxCYEYlf72mDrL4S2
/INb2wXCnKebYzb040zvmjZafUIEbIWlZ42vfTdeozG5wYCqL5M2Wc95PH4D28KXqA/DqS5yLxy0
xXlYxRQhbpug12MREp80XVQxapufd7NjenBu2R+ITAbvO0qbblxS3ZwRtD0hJicWyt8w5rNnJbYP
eJ61o2xVevroRyE1Sfu5joq3KQfuIJNZucyVq1wYvkTLRhUunuxVuIdXkJ2mX+W+81u/dExg0szb
W4nePiwCKtxSqSeBiw1Favetrg+5tFzWu/vqPVZxuzeneW+OZXnrm6T6lWZMPGT+wPg13c39nG4B
bIlXb6gbnwDMdq9bJsdMV57vL7oduZCCXsnt6U37OrfxmPgGCb3HejB2LCAHk6nxQ+YtLYp21lSn
tuS2t/vpkoso3UBEyiGkTfV17CsYcGi9/LGN7edSiher7IajmApt43QoFu8/PREQsIu6mVlCkqca
XrmxOTjT8lhxyMKqajDPrGRygTOIrNesH+43n1uFS82SrMXtn7zvX+NGF0e0uZbPVF+eq0W2PNbg
Ej0zppeudE/GqJ6YrRusjCyNm7yuy4+sqC62WZvffScDz/5bOgpRXsjXA9E681bAsuUOdrrQwOG1
bUZhvAhX8gu5ANmyVN46Q2N9dcX8VkOsjiDKYa/vx0tCJs4+14Y6MHh4TTKrjm0j2wfLyOeDosXv
k3isVa2/Gut1ne5JnJEtdxXGeTrG0/SYmUUP8kbW13l9QaRbnNEm77qlM35PSfqJRLl5U83hxPQ0
2RjKlB1z4WinfDLkxp3yLCB4b34eE/WaezPHeyOb5T9VP6pJjStXL/Vdm1vWtQQmuaqWHSN5hTSX
ncoooZ3jRnSmh3Y44x+OAkS9xr5eqmof2WXzPvWDfo5Hl7xXUX7+vw8AxU1cXR3clKVUEfLEQJcR
A0AApH62rvPJ+jJwi5w1Pd7m86wHdgLkJyP6ELNCZgTdpI+fif3BpIfOd22/eZNCKaS3xpOe8TfT
YswOhhzMoHJQrVK4JhRwk8FtLpt3iwG7r8ww2IiKPTRpZrxoBU1tBBGHWZH6jgNe9nR/Wb+UzW5z
UIR89GRFbFtsv7l9fRM1AzkjHX715TD8kq79YDBYu0YRyRIQtcSxUrOTQ0Q8eVdL9wC2lGktoRpH
J2k4LyViuc3Nwqqcdk96ZX7ybHk2vZ26PSCZ1vbUpx41j6nuzb4TYU5JsW0jFONDGZmgm5mTe+lg
nkZL/GLenAT39S4BwBokeby7r8zaujx3B1wbZJkxmVbUnFyvWV8ePX1Odx0zJjfPD4mnOy+AU0/M
NeRn1FekPBiqzihjGc+R3iLUZ8BO0SSDaTGWW4q1YBmScjMokf1PNuDNDBqKxjiVF8B79gU1ithQ
3IhXV8veB5MHwhoNDScCIzMQBaeUsf3JLmnvxKX4apzBeE370trBbNZC3W7MV83QUDlHY3FqLSus
bYkfPU60J8VttSfBhHM03PxmpPGwS3tG69M8Ui03FBypqSbobnrtgub8gAL06uTMktya6NoGTx4C
iah7AlxDoEau55+RaaBMUPcj08VPBNhbA1sCnDWdU6U9bGDjav8Gvlz3Q/I4RozIokXmx6Gaadyg
XH5Mo4bhXczIcKxPRurRy+UDNWV0ZEYCon99su5fHZTjfTtxer0MQUTYYdk7pq9VWYoNSFrnxsEY
z42PqrUCgD2VFcKkVtbHnCnwbsJvtG3c6Z0+x7oj2Hl6rOL6fN8qFOar51KX9i5iBr3P+254YFto
gnbQq8BmUHwoPG/wF2hFe/hzy67C83+bvMYJFQrMqzn35tWxk3EzgDTarFFhe0Qc/aVDxr+tceo+
OuwIQTH19UvfsWU0sexPXbL6vDTTOiaLfbwXzfeXucsdRAGywyo6hEW31BsO6zS3ayI1ra4yr7Rw
xLbTMGIS8duJ7cq2XdgN/q0fTH3WviEZepam8TtKMvtgRkX7gC699lPEdoFTVB1FB+agjoNWrnXZ
v6XtvvNEdL9s9raNmbQzOWOTfXF1Adz8fz5aL+y4uMnp/vX//RvadDKl6x6kofVPiTkhX6pg9FD0
IW9R67BmsSQYmUy2XEsWn/YP+o57Ca0PZIFlvGlOZSQBEicmij2zLEqGIQ40OhOEeLZnK6kZPa4F
ZjPE9Qd1xoZYkvlvS7zYT1lpLZ4VZJl8UbKBXXs9hWZT9a0tbpkECVScwGm9bZMtwy/OMsMvXZ13
ql3oNzMz/Y7R6vl+KSs3A9tI7CCeBoJcu+R8f+kGPTnL9eX/fK2zxT7Ny7dEaIjMuBWPowJl0W7q
y7KeIzGLn4cW+04xk9FIE7rb2jgOrvcXJGVJqI79Bjl46d/3r59NbN2z0jI2AgVFoBawAPqgPOIj
4jKD+Q0huA2M88v904QHjKZNCxHTI7JMmNQniRcTo+n9JfgWHyv/6zaVyUetccqVoluLoDzdFSpq
Go/JUBM32h/VbZ2NPkafIk/Sh8Fz25DZuhP2UTU8z0W2PKxkf8rQvku1XwqGs6cyrrY/heP6mZPX
W7dNnB1EUsu3+r679VOcnmWJQ25u8cwXtR7OCWkTxSBO2aA4CCfkvh6m+hEUd7qPXCthVm+013yy
wp/Ka72GGNN+vnTvJqwU1B0QcPvUxYUWGL0RP8Vx+TFM3QcXbgRYncrnyPC6ve3onW8iEHleNFs+
u13vZ33KESZPa4QbAlsZJsXt5OWe75r8GB0mbbN1tF/C6TWOBGpAPl9/HtAfbOxpbHdNoZRPSVbG
/kwJ6sPAF+8OeSwPDZag7Rgbyq53lBNk1AhASNq8l4ZxiBTdfh7g+UU4OOr4ptRFEWYoAzIOuogQ
AOj4aqdbf6MCYJOXO91LBTwziJXvDAfc29Asu1736IukyXRgpPC7XtT41Gs9t3XbJWjkBpEg2S+r
N1Opr7gyg8ownMCsoCLcK2ijSEF6Cm3c3mvupFmRDD3NU6bpzW4BXnWcdeVrjuNip4KXxvnUcmju
SSIFsfGQDZ17hCtebgjhpAVuLBPaqGll82IoRYSBtrEZm2LXG02/BTaZ2nH7qGFXeVCQ4eeljSUC
B5OYnyp7+LTJHk4X5tErtBlhPdJ1AaLP1Z5dpX5uY+2FHAOx6SijN9Y3ctkgS+LXxMyeyyx7EVb0
J3ZhtdttESxLc24I0vWhaj+qZvuEpoDGPaGTpnPK8FwHrpqze8unFscj0QhzOKDcU/IrHhWMdCCi
QuJxE9Ec207dzTJ70bTRDVJD2vtycT8yjJNe5r6otfXkYgoEZwkcOZK/6iHVTwgZzpGDGURinPCd
htwi4UkaQHMbqKuEsZuynaJN7MW8MydS6cNuqKN3wG+oEZdvThJmUIPn9KVGa7+09aBsdZPAQc+5
LCOn2c5wNj2yGd+Ih/RSNH/hPZUXVbqsCPOHo6A+s1fJ2ZitstMSd8vV0xMvrNw2KGZL30Xa0m4E
7KzNOOmPxuRcUxuubQLFNBA9TDraUVWp+YoBCtYTGZ642M4C106rfd01V6Kumo1NAOReb+Zin/ZI
X7NIe6Ktwt0R2a8IETnza0RdObgen1sz/0gX4raSefmN0ZFVpcq3kaPEx94Fcg+HvEHOAWxQaA+D
on62VjkePKgTfT7Eh2hGSanWGZ7NWNnlTbzLkR+dPTaUM1Pf49Ro4jDyAIpKtkGJ4jmhORaafwul
drdZm/LDstt1c3s17F+tdKtTr+th7ajVy2S34dJ7j17Zev8AMBSLsnH62X6oSh4iS7rLWdEt39T7
3aRk5qGoaKTImLQorXd9DLOPBfTuIMNvyaFV3RBdqriL/oRRK1nDVlEiiulgWpwuKQLLwHDH4+A1
VRjVnrXJizbf4Fl+LFb1glvl1Z658hYH0lOd06csoygj4PVgOQlCa6UgwWNCzA4B+FfuLtbWlMUq
5jJrXyZFtWnm0rsgv4SHd4wbuz4uiBdCbzVzWVJL9vSuKEOM6lGZp2/OGN9ZNqWYRyQqHAEM2jVH
lwSsbKMRToBKU5wwfZ2azIS2HmFEN5qNoZkaGCTBSWSur9gfj4PQwqyIONOKaEc5nD4W+bHFa3ZQ
1b7ctLQe/IQWyIZMAJdD52jupBiocGq1vsxEAA9cD9Jsl6OLVy1fcPZGtV7sC0SjUifnKO8JdW89
ZfTnbK4PQ8QcwnW+jZiWXJpp2c4BUxSCkH8Tbvetv0RLfZOpWj+5c+ZjeN1lI3nMdU67I6PR5xi/
+1HGoZB17rOUHydLYiJfqrB1aPXpqrFvNaSpY3fyOoUQ6Wb2jYgqn3WBfnKlPeMJCyIiDJ4rPf2o
MW4dvNYBM8OfvUoZ7702P+pxrV/6QeAWVG+Oo/9T8aQrTXmd5270yeQtNlVVPg0paRG90lTHJZax
XyptEtB0o4Xs0MoykDQ7zniFVnrOjcg6KADaGZaNRy9OdgtaQz92h79sUS1KMf2BkKVnd0y1U5WJ
0Eycbl85H2mncoIE4+I/pfV8VLVE+SjHlvc3pxRPYILprUq3Yrad46COb3Tsi6CAaKUQvnBCC0wG
QLHFb5ETH9OYFJU1oMzk2C76FRTMGzrJlyhPv9f3IPCc/BWz+HejGsm2SZx8NxcdqbvKt1G62aUy
xmwjaGxdhlh/tDh60AdR0joNtaLyroJF+ZznVUCzszjQjT0Y2DO49qbO+H9kU+/c+Mm8zS2TBWSA
yU50jrvxZuvBxUOKoRdOqCmQjrpaLXx7mcnmXR4At3vHKWmfpRDLNvF+J5p+lQvnhNJJ/ElzfhGZ
9y9D2QDgn0mbzm0gCdkIClFseGAr+DN4xdyCWxOLM+UibHibkIJkmV8lglxcj94pNrCLyqz8XnrT
9cl4my7dygAyMeWHPapWemuDvmlnN6IPXSjHehTY6QHO5OP8XdvxiX5gGs5OdSsM5ZrNkbabUKWd
XJJmKFyPKWsWwnvIhc0iQNWobqhH4sOQWNi0oXwqspZmbqRD3Ss4nSJUQ6zdzG9zCWTcxLWIrDU9
TF5MTkQib4TYzjvw4me4BA+9qvRHzTro0mGf7DF1Oq2sNl1jTsAB8n/061v2PCPfYtKmZDJscUur
4Uqt+6ck45sKDV2I95CvtVRKzB2qmCE+qeiFt5C2xdZAdcS2XiMTLeh342Y3kto8z2m+tkWcQGrj
sPH6RnkYnF8jMaAEhugvfLvXqqjkQaPM4WgIL1ioeJUBEtHzp3L29W6NRUP0HKRO9Ycl5RNaxI6q
qw5cPAC+woLid+7wtZjN1+hwswOqX3n0Dvdwt9Nbvf5oFu8ccWjTCeV8eChkTjc/JwYmR6auxN3j
UjBqKGXLre9+2KqJziw1v+Kpsv0k1cpA2NYtduvJn1P93WYTo7fTQtGI3WoDX/I1qz1j14iXRtTW
b1V0Xwa9sa2Mmp1hSqwPojK3vGdfhBtwmIve1FHzDjwkL2jY66NYUg4zdtP6FNauHzHfyu0yOjZ1
uTV6YbJMdPHGqqwca3Pb+daSa1uv20YklmzImCYBXEdO2tAkN/Qv29L+9vpEA4JWTggO8iWyjWMn
0US2eKuZ1gzvSS2ocmNCifVRXmaOf00zPXil0W0xh8zB3OcfLE1IVGNt09v5U1tPMlzADgDhr2Jn
2kriFAKNQNeXNu52k7Afx8rhwFMqdFxtqO7REKfb0oe+vKm7UYa9W7hHy52aDXsGHcxepAeFQGzF
q4enNPnKRMDJwd0n9tSFqSyJEnDfieSuSECm4ceyXFDEwa1YmoiQcjs5kFZC8g5b/9ANJHMM+oOW
j97BTZF6y6Tf0VXAEUrUDjXwPG75qaKb6WCWUfBEMOwKvAT3Qxqp+cto3ESa9ccKDvw+0VoGaFlE
SPiU+cSYYKoyzA94o2ggYuNvhibXF7l6TcttRBI6s6MsCktmihtN7QrQGc2HTeHpL9pIqkPKryws
Ekost1W2YprMba6p+JrrQ5o4SGJ7mt6mSuh7WT3MDKv8cugU0n/qPmTOS7/I8M7rCcKqCX5pI1c5
LP1X7kg7qJO6CsmqOieABTb2MKIaycXZFg062uJgr6MkTtOXzI7+GBkNzCLuykc1LSBmSKxCMD/G
uBz2dktbhumJuEQW8x2ILO/L0hUEUmNMjs0Za0sTfzqZw1Ky1NygbXEeNGw5VpGwhJZ4UqRDBw8o
xVFkGKIq6b1PdTQ8cDXPnmyQlY0FEzNr5y5lc4T/YkHPLw+emntIqCGNRTWmLJKZ0PY+GNbUXE1H
DZSoMHi0vdkv+nobV9k/N2sbeABiK/LZpVUgJTtqVvizNSd+zdYRKe5fPVbzsK9osRWUPMQZ9QRe
dI9K4tLLLO3az1qZBxFBiPw7a9oQLMgfOF6/Qf9B3T3Ob2utBKdC+MrYEeFuNjfAcvUJyXO3WXS8
Pqql+TbXctesym6dppxwZ8AuOHYcztRymN19nP9JyBfZMj2gY4ulrkyNq2oywlIma6E6GFQeLuiK
pEAgZ+KJ5YhI1K6H5n8NWVFUeTR1qCBzmR1x53Ny0Qk4sCTZ4gtw6d1S5kwI7VepGt9FFiMCNm8r
h5ZSPbsmqcIMnf4E3glGLRrjR6sh4pxSEfTGQZPiVaFAwjKSmcEBR/N3Mk+gg9uBtdDFNKhb7T9E
ly3knig9qtIM8bLOZ+bING0gJZ4mY5jOo670G2XdGBfLYM/lpZrj8RR7oGTMvD4QH/R6//KU5QBz
luElHTzjZpB7s7UilzNIxdz3/rUaJ6qwC1jOFgWDonbWKfXsCW07BBE9cy7M+qlX4IbcPxNqghw8
RxOutEV9ub8sef+u1qa7g8MsdrXbcAP3pvpU2mZ7tGE2/Hzq6NNyMxhxAQi5LYWrv9qLU4X0L+hg
qRFOItcZwpz8oE2h1wzUq5Tpc8mZiirzGLmcs0mNoU+nsOJgBeev1SMBSsvIoDVR3fhUrhOeAW7Q
eQH5chBawfHLXORZIHvnU3eLEh1agwXVeOygiS5LbYTROtGW9RCdBGbEn2/ndagKMOnJcF6m4dWZ
Nx3BZP6gwWAbMre8mXlVkg1yd6S68UWL8YHKdGKbjr7KdQKdrPM0UBof0Idgz3jWHDL/s7ZT1Ih3
2t2I2anbLkZbhlVsxu/VmD7lZA+cmtHGK+xZ2RPtzUdbSuNM3Fv+5C5gtjtnNPOLCdnjBofjHTaw
9ewtSfOkR1+rPMPuHDQG4ywfY2VvZ7a2ZU+Pts4omnc5zwerdvpdnNwHP2Skjcyk9tOsxzeK6hB/
J+bWWfFOtkmii+C8dn9JevcUg3oheYXvq9vxUTUcUi+BJcZqXP4ZzcRXMeG8EEQTismNVg3HBtsl
QS33tmnVr9tVG4cUzw5mR15cZSjIKxX7ZhLOSV+wa7q5ZT4rq1ZjTKM90U/yPK8TMC9Gm6s1mY/3
tgHpzj15/xZ6EatbUMygqbghrxh3e66eO/koMvXQ8nAKkKBsnVR3ANw8W+7oR9Qs0Vb3Gu1Yt3Fz
ur/k8SIEJpa+CEh41GlM0wpANyrt82SgiIDuQQKShpSBrgsD9DrPqn2JwuRadVN0RSIN1oHDl1+s
2oJ5btBH2PgPU2WENNWSr6vjUXYi46rZi3lNp11pzSziiTVxlGjnNMgc4QX373h/UWh7BiKSFFqN
VkQMDT317GFO5ZbJTtiNslK3Lman99vaLo0wFi4CQleTz1mKFf3nu3ceJ1er1bZ1HmnPcRTRG1AB
HAVUHtPGFvB17z+vp0Zp+NNdKsyi9O/vu7q+7+22n6FqJCu+VG2pzVddyELf0XbU6Vg5iEg46LB1
FdF2nKvmQbSZjQKgWlvTOb+3LnAxWft0nsfnptKOwhubh8jTIHjmsbnt5hWS1Q6Ybstx/OtlTLkx
OfG0xq13Mid6wj22mmMji78kbYm9tfZzJyLVfK8hWreyWvnYR/E+6irr0haRsfn51YtURD5m0/wk
VPvt/jTknZWGHdN0P/Z67WTk+KXvHxGnuAa592RJtE5yyc2/9//F5ER9iZ1DtaqMmlV0xKEGvtcg
n35Wy05Vz+Vc5vyw439fYpxaWY2dHGs9f5jnlCoxgtmJDJBLC7nk8vNRFhvH3inC+zW43y73C1Gj
mUBeb8/wjnLOcQ2NuSpfb0e0pDQe3YV0pdTd3p/CzrLw8zFN0B9kUn4T8mde3fVlaCii4G51TMyM
R8Xyxn1p4+5hOkZ3Wzde3ZFQq8nozUvZml+6akFZMdR0D8XDYaCXKxfq9WRjGjSWltRWMHGhH8KA
eiaEDKFs69p4RAGSwfAJ20JlfoZyZne/OejmMd0/Zhxf+qK1HwoIWnbHRIf3SA2STrX3mmimbZWV
O1aq6hNvNWJMhFsblClQRMAPb5G21UdXUfY/jVvK0TMYUWdzX3Y50OXHnz9w5fSVK0m5wyvaBUVX
oGEygQB5tXlr2WisrH0cyGLaI4oDGh/lBYb2sl/JLMYGtY26xwOrhy43JLzV0qZq4/YVyN0Ow2r4
ajq3uvbr+D8lp8hvLVy7XSt2ipm6L8gunpBHlH/FUoc/i9wQNW+jZnIMM9Tp0N7nJz+bSWs28VFr
vMkfMCqx1fT6xrNQm0kkav+y6Dlpo24/anm7hYFSH9SaE/bq/aLYWjvP89r8niwxB65pJ4/1obHV
/qLMM2tjQxrUXYd210KJYTKDQZIgO6IWg53ApGp9lIWjAubKWZ6ZRn7F5DS8/jzyK60/ybJ/uNvm
DxXiEkcAjik/Ux6cioN/VzUZ60xrMIxbngxnlQsKvUh51e8SMsyv/xRHbC1HLZ50L0bewmfxSGme
4ccnpUqlexTLbWJ7NdU6oXJtNxHiosCirdD7Ik4MBnPQX0bbebjvlshYSNzinwHImXbqRGNwXhUs
9x1zXD9qMKv6uaJ3iKTHFL+ooX94thMurrH7edNHwjRxoLNE3B8YbUR15CoNfCaoTBT47C73lyWe
y2Do2TbsdFj6TaOK3aIl2sukl09xLoa/sVU/xROdOH2pmI2Zfq91+bYkZ+3n+y9eqXDmJPNZa8d8
F5lkmt2LL9CHmDVze97xJv4xW6YaKtIqrcisQy9N+Xt0kl2aMyxce/u6zG62FbOPQ0ZcIqk90778
+ZWT2B73ej9//qxlmjUf2Cyrzc9SUPTdvjcZxZqR4UeuKN7rdHhc5n78y7F5a5j99HJXFU0wLQQ8
jLz8K1NUBW5O04grMuC9p8d5GFt7YSIcfWtx0f22HIVCpWTobMkZ6eHAKcD1hpZteEhC9CloODuF
Ap4s7JklZ5iPmsHheGqU9FdqQH3k4Bzi0awYWJ/7rlpAZslnInKQq80qb1eKdXZLoHQCuvqSsSll
YD2czpBHRQOzZU0c2Vj8WYCtEaFT3Gy19faCqMLA1PEOAHKBpSWGd+zMsd4RkAjKPF6UMDYsVJTQ
xR7ykZyKuoxgPjaqumvVA532+s99nNSP0RBYMTnj2J2ZHWKeBRmRib075M6zNLI/rSIx8RcCjLA0
tuOqt7JG8ZmntnE2tOFZL1JmxOogAXLg0kcOKLel0r01xNTuK3rXTKbeyrGbKK06jAbrp0UyPs90
Xy73nwHC5Rsx8fmpcu33+6Db1FxxMYaZ+XqdftamOb+pfTWFeEU/75M6mxo9GITLKYI+0m2Uo4Pg
hyZDijHkWrmRDJhVMG+INfAvSA0Q67j0zDcEh9Kxhs35o6HD9tXSytL3Sjn/4SRuoEEjP88wRtZJ
OV3cYRlQEZLcAFd85Pr0f8DjL3vFot9F+qkbCsMseIlZooB71OG9JEjdYgLFCZCua5IWYYgYmTxd
fxbLBInvWPyiI0EXba1S62ppmd6zvrljmWxHMdTX6A8/tXac22Qg+hXFY4Z9dJMz6dlldKwuXlYi
1INgFypOghG0Nv9CH49f6ZmYBzm6Cnu/d+wV2zikuvobLtmTtvTZP6UEQxnZxe+yqrAbukUBBsEp
zobu7dWsEv+tgky9kzd1fo3GLH2zmBNpqyZQ13S4W4DMnMFcG2Cjub2PvVlNvMBxShGOo6Ygpiiu
98Hf/SVd30e+/VFGaRRoRCLaXZ8ezS5izU/nl2Qpl08V7c2mB8m3mRE5gF8R1ZPdj7/aRRXvmiiu
bUZh745047VVPDj1OTPz3Nq4SZo+mxFYOmjD8Y5e5HLKXLv1XccRNzm+348aiJ/7W6Wb6s2Nl3JD
7KV2zrVGO5eK+heLO2cnr6x33Ry7F+RwzkXvdOfSOBSSdg/jY+774Tg5fRH200MlOQsbEQN2KuWJ
rsuqi4wz3OGu9hA5pe/M0XccG6gaFFe/9VGBIqGMN7LumIwgvYnAMkJDTH63pqbvOV7TE/b6R2Md
VznM6CHD9Ggvhy/G7Arpy/iscRQPkaWGSrMmxxY3K34i4pHGLLOdyB1vmt0vz0APLQVjp9G1Qe0o
zkNbsLQiotmONOzAX9b0Mmi/ZCmBb4S5MpVhlDmaFodspuVIPYs0KOwmDchz/EQZPW0mzz6VZeHu
bUai0HeqhLZA5xxmb9TpZ+WXKlU3lj29UX+oMH68C3easYsd4phKJMJEtUOpm+x6b1b0X7zkVgCI
84ECk7sqps8utqMgMfWvtpffTd17O/zQ53iKAwWlnZ9E6IqYHPyxF2U3DI6zz9qBHm3ivveUr4cp
zU+6saaCzvRwWcr3lTGECfiMwOxE7HcCtMBio/NgcBakUfrcFMmR6vlhdgAVoUVUlxQgrvxsy9Q8
Ip3eaYULgkoFoNLRed5oeXmGWrRB/PdlgpNAIU8QA5DRIWxCfrcvd+Unx5p267z56oyc/aFsDrsx
9VI/RitnNpf22dT16cC1em8sLdqYA3HNrhgP/QBmRyjxqs9+LSHknS2h7b2qix+QPiuZxAE2M+iM
+s9yotU+QOCi0hzlQaK2p9Xtrss0XRCxfMWFnH1VL40N7ao9sxcZEOnrBQJ21Jyr2qFwACmWxvO8
Z0EfiMdso4NitH8lrLd9Jgs86xn9h0HLr/U4klG+zvQF0q3RULeoPakKsClsJ0cxQ3RExRapNc+1
7ccWT8E86kE/qNbORGAy0K85Df30uZDCkBLs6bsjNW7E3b1RiX+AjGuGmcsFzgRtP9ZRuo3ImjPe
982k9n0YGeIGX6Lg0mCGUNebduEtSpra17PmPCfes12Z5HrCEOZUhGYpWT46u7xMo9b7GlIkXbF3
BoXv5DS3Wd3Rx5pV4pk6Bo1xgRYTdJJ75cyR7MuysWg2voyYH/DS83/VLgnaNXHIG0LbLm8C3jDt
nv4D0Urkt5gS4KtYgarY7qGKkuMIfYUYd0ukTNDM8pFjemhWOnLBvIIF5tGShraSj9A5VdDRCAut
3+ksPlP47AxU4k3Xtv+K2D4zqIhQnue0qrtmPKZFefM6j8ie+C2n7eYjk/9GEf3YVQwO4xicL4Pb
G1s8a0+V/Wms5u0EuuM9408SoL8bw8m8kOji+dS3j6YVdi0ETCGrbWZYu3mwURFHzI3G/mVY1CZQ
kWJoy8o0anIit7BgbHrT+hqpmDDEFE+AAOLd6OiNP5b9a2eZLz05Cn63bhs5uLSJmJ49KlMf1oT+
2Lux3xi9RYMJKEpq2Z9u1gS0d5i2aONGM9oG9iasr6H+HOWyyws6u27jagR8FoCJgU7zBOT7SJsD
rr8Y1IBOME0Mt5C7OFZ8k6zwTkoF7of1tSzLVie15sSisySSGf0yz5wwUiOsUScwIi9+efQGQyiG
v3tupLBBK+5YhRFwR/82BctTDquYv6jyPJjODuHYNe/yJgTpNm2dBCG9VK3g/hly7AdgDDk0oxad
VI55zoTR4lj9nlLjAPD7U1WZ9VVLRDFt4GvZkIf9a2l/2TEDrKpxSbIagW2AMfHnxT5MmNy3svDz
P2PcXSJEDCfN7i7eKJ/qQa2Oj12xpDfG2KBD4HurTXKmnAFatUR/1J5upOZJn5z6wf8PZWe2G7mS
ZdlfKeQ7EySNxgGorAefR7lrVuiFUAziPBrnr+9FVzYqI7o7bxdw4TdcUkgKd9Ls2Dl7r42soQWU
SXOydq2TyDlBuxa05t42X8JRQg8ZenRoLrOBtmPXvGgqeWc0zcWe9YQFa8PGy7B8hpjPJ4jJBBC3
j9FUYwg1vatVG79KiO4bz4uuXN8JdKniLQxR+yHVOrgOY4Wc0923fvCWVZR9cu2MS+DHBBnjnpFt
O6zg+h64X68FmIvNVF2KVHVks4thwVR0YsrUHLUyMTmpMIJilMUHrdMEeWzBfmDv3VY7kZmNYIHj
zdIdcFhH9PLGwtfWDPy+8c/KVqnPJKfw8sfR1wtEcHKpes+BVGsOoGZr7WjnL0g0MSBm3JZmHGxI
mJpWOYC7dR4eO76PahFwalDyu+RhKIG1CpNGjjLzTenr9KstB08DmdmL5i5GPUs2O1tTJfyRBzkj
PboFJ0Ub7I9PiFxYzofihsZ7nT6jRIgphYKHlH2JPVKfVgVLBCnjy6JS/bIiTYP0LuvqDAgkPNp1
iMBaAn3RoShtRcYcY6oyhe2Xfgyd/iH62lj51klWgbbSkRzvYXMfGn1dSK9Zay7ckspgCKHN8Cd4
IgC0syZikhyhjBu/MRmEuVZlW9WxC7vRphyq7oiDnSnpZyOZhQ4Go/+4c1GiuyQdQxTkkKmWBPH+
dMoguaiiZiut04UxRtWx8SDutP5dYQZPiawSBurunW7uGl1+qj7s16PVr71iytCCmY+qc06zoG2X
cayMxcxMC8Deld1YojMSK1Ez6XALzjsiGZaOi26knCiFrOvUAWdpoM4yxSGy2m2wNPiatqBWFVwm
7azLAjyNRhQOV0uXxriGSd5g89E3uar3uTXke9V3P6zAz7aWtbYycyPM+FfimhCs6J8vWfvvHF6i
3O0W0+BhAtYQ2OYR4BtYVHuOARrFkwnO8WEMjSdf71+bDHegzh28stArLJqer7Am2hbxUy5Uv8+g
Hyat+ci8x1gpRT2IDm1h9y1yoCJeaGP2hhnuZ1aHuIERh7XwE5e0k3AScEpZKj9Gc/EKl40T8qz1
ygQzHWBj26z1D01JYqIWTZT1ggu9R4aSHRp0GWREqhVTTW5Gj2ZPUE/RyjSNj0JmL4DVyvWIyKuO
va0rSSMh86BaeU0KAz0cF4io4Vrt0TaHm7E6A3fa8T4jICl9QGbFRA1rXCflMseKulWv8uknlG7u
b+s5sYmsatSJ8JZuKQobzDHKooVdGf5Gm/Xd+Yvy0ZvFyWtQWxfXz+SKLvrOFvJZG2k34Yp777xy
pbTwmwFfzwmFtixluWzbcNWlJE9WRtSxD/NruA62R1eLdqmHyG4KkGxTPoWx/sHCXtMFevaEhzlg
6B/sgnMgV824sBMMgT2jx4WRZeKBo0AyavfG4DNOhp7pkGzYZQujarI1ZG0mPsOzslVwdW1xadWu
GWT4gq1mmQrTBYrrouth6r8ZIYHHqvjZmqc+xuneRHw6qlpA/F06Lq05LqdF+ZvFcsOiFB31YDop
0yQNSQ/ghg8fjlkwHHRt/paGzKxILt74LfWsS2qSStmberTMkAVuHahtrHZMRbU+PdSJ/s7kol0V
NcSxoKIbMpIfB8CP3JzqOcMI68quOcGw15Z0dokI4rzEq0lTxs3s+7TzTgMzalO3vgm9dEE1Tsyv
JKI7JPcsSmGzrj1FChVYNZKjz76LPsPW+g8zC4+0pI2FWbqElSJ1JNSz22NovIhAGw/J2N33OtNV
9NWUorQ3IMOyFGWWVq0rpvB6dS1Tkx+UwIXqo47RRQBZcKjMc5RwdgRppS8Lzbor86w/1Ux82ZSm
kID5wSl+ai7vd55KtUkCms6Jsg8ZWOY1CsFhZSinIDOw+LAkbHHAljkafvEw6OEPHwoAnMdm2kWa
ldH62ZcWkrpJRryn2G0XvSaYzXXFu2dULRaVRC71Sm5ZsvDcWrgMrUzbuWZQL6B8M+WfddGTdpdz
pNmNFepP83UoBy7tvl9YENc5koEeTbPIXEeRz9zU24V+d4qm6tVPYmPtdM6mDSxq6rnHw+TuKkb3
aBmth/xFXAjRiDd2NyJCdT4Hr6tQD7FaTb0dLUOcXYs4NDbdhNw51ytqLa/AhSrjfufdq6pE7Mjf
LGLBDZItgLcljDRQNZmE5BB9xGgg5Pa3OLB5gx0etfmhp06aiWygJ6Of0dQwrjRgTSrdPiIXISXV
G1mzM2T2yGaQA8ZgsFEukNDhoyqCzDEx1MAgNqwaVr6qxfloIfiImoodOqUQaVfwep8RDe05r0Vk
xKilaq18MUyHXnfrvWe2LInsDhkLTpj3PwwvnhedQ9wQ1ppNTMoR6p9cTH42Z4HOcMxFZwzpSjja
2q+sAF+j9zkM3rofuFNJPlmClHrWhTlAeYye5AioDgAiLcZdqvBQApqc8mBftd5x6CXIwX7qNxrT
f4ESIgLRG9gA1OrgfeLE3JbZuQr5gqiYjS4VyiX/jY0gWaYl5NFQKw8wNJeD7XfXEeRXhJYOYQ9b
INfzltYViB/TtXf1S8sZx801ndGQ76/SvEO8iix5nftw/QIGj4x9WxuTSP89bhn2m9M4Q+b8NYxn
tfZz0fDTHh0oZ8txCGMQqleNMyZBZ4F+sBsq60bBMDQlF7ttUM86HwbHswWmdPvYtgdXFCz2sf1W
A0pdygprNioFpjMLAad9Mwqs8JwcgnWcsxIGZAdkdhAvTLd5z5vm2cmcub8H26wT3ZtfNm9ORFYH
tpQJq5/PdOkDwG2LMoyBmbOsRuaC8Wiygne4vkt6k5u8A14JbMzd+AIttakY+LufJoXDokit7Div
xcchCykxy8dwPpw3GNErM5iuBpE/p17XdubY6scWEevXQzmYRwRHyCoy01z62Yev8HZyejzmdk+C
AUb6dRfm7o6Utitej++BAMmfBvWl7kMJ0jK11yE7QFIP266mb2e4D541nWm3hnvZBAlcGAuHLsg5
wj+y8UxNs86BNLJLdl3ircaYIqbIE8B1ob8poowI8JAGYwo4cF3VpApx/jORBSq6neqHl6AVqGjv
LZTZ7dDt/+jmWrrWyjcSFLRj5BQYVT26S1YrlqbMG+Y1pA9X9DyZdy4NpfCT+6MPIlGjAFTTuXMZ
5QpOpbJQL5E/BeQjPZKLca/i/NkZXWeRQUpwElNuJmh+XYzxs2v0cWXJTC2hEi6Nxm5xX4S/RB5l
a1pi/R1qhXtGVSndVI8+qSPODF5GGgETPyJvn5RPsk6Qq0vuDd8TcC9bt1ADdOfuB3PRwXXzTdtG
+toyJD0Eo0DhQ7pHgGOJzImp2ofRT0MLVw3ZANssK5y1ne8SdoZ1odDVCC1JzmG8ikZaG6OX3kcd
AjDdgtNl10+qqdyLRxhdwKm29upujbPzwWCAjqhgkzHQTcaGHiH3GS0BROONORylH3Btcldg+yfm
h2yJhWlYnJfLp2SombcSYcNbZf3ynCFZ+PYQXFJUlJRwNSbcJP3VmpPaFnE87TvZkfhinbwyeqzL
IVpVpfEUNgTT9PdafMewvKJQrR68JH2O1RUaZHYtW95TrpK1ZuTJm9RoLVkO1XWGE8Mbo2UeBjWi
QKIcCp+1ha3bYHpeDAtr7F+BW09ge1PeA2xPTHiIW4lyAW5YBptwtD9l+NhEZ13LfoHUWyFKhYEb
upK+Xv0M5xqup4tzqo1tOLvYu6i2m72v3Dcs2ewoSEMXtr9pjb4+xPq2iTWFE9RoURrlH2Iiy8oY
vfZcmgXgbgT8gQMIw5/ae84pUUUoOrnHTE8Myj9f5p9TioM7jkAFdsUb6AsEqIGGSpAvnmiGeq21
85oC11wfGC8lB9eNP8pp2RAEU2f+uyYmbtCE3mVO79x/7PrcPPSC0bdYVnIcdwB/7aVdsV56LfGR
/rStZZ6vjbiqNuwIuJN+RfZ6qg2M2Bq/E1APc91ayL06vPZ9OBTrdp8extK+Ev/+4ghZ7RKyMNI2
nBYakV+7JCBQxmkDFqzuqLecHmjPf4/CdocaPl8VE2NXn1HcmFU4XVnv1kUSWkhG4OXWBE7mPc5d
s+V+YCJaP+ADDZacaXfTkI/PWTHgv9OHTzvSjHPiWt1Gg6PLmKawqHc4wg1x761kMhk7I/E+BmZz
lCZ0VHU/IZkqwupr1volPfhF59wTRwNpDRVQ3NKBbIdfWmkcQmItlgT4tqvA+RYN7Q8l3gtGv13U
E/BCm59NdNuX3rfGKzFXPPeGOx6GBt955l0GNsZFpCyECy9x2zPeNnYDwzew6K/ONN5NufhIoZg0
U5UuFUMuV4htNuCxKwbvCp7mzCh0YSP5bb2Eo/JEd2DMUCU20aKmIYQY8vuQPxrK9K9oD+eGL1KP
MhcrGMbyOE+nGWKHl9J0j760Prkeq6ewaJotsW3uKhbTmbFq4fWr0JEftUxe4npZ99OwFrlId+TK
r1N+G0wNbb4r+8ZBIGTWdFbpHeo1Z0pe2hcObwZWa7J+K3TAlkIYl1jULkyXr42JV8gU4mDn+bRv
B29BQurKcUtADR3fyNkScfI0DekDa3CFU8cON54I9CNjxk9CAy4m/NRtzQhcM1lrw4leXa80ex2L
iNNzHpxaCy0wsTNs6FO37VDjV9SyRltA85QN2rkgPFidduLwuzVtc2Egs94V1URETBT0K086kNBG
/jkUtfvGooZJPX2dmQNgUNN5xgvgI6JchT5O65ZP+Ny1sxj0zsQ9twmuoeZ5e7O0BTlKRbyp6mkf
D8rFx7Kg1fRdKU7BZKehvvPFLq8K9pYM7HfUmZvKwu5Xq0UrR3epJFYImap0pwfxuHPsURHe5Y+0
a3g7tSp9RbK55fiikRyDrtXyFKW51heMksKV7tEI9ESz1UFkrbWxvI9y75yG1BJt+qyP/Lu76bGK
u601bTRsdEuRDc/mSFgShnSs/ABu+pCOQmdzJSLexZDTvqLin5XL1XvE6APvp2PtpV09VtoTbIY3
zfJfQEPgBJGsg0XymFaVwZIKuzXzMAvjcoQHMNkL1D73lq995ILQipZusikI8crjKV3lVdIscbZh
Zq9A1juV2Koy+uh4rTRHoYJOr2Hur40qvHObHIWuP8FYK3v3UqZ1j1uKmxkYLE0tG1aWSNVSM914
SX92W1FILZ2m+2gDQupl0WOpEUWx7EX4HCTjO0lwimuUjzQcxZTmfja/ajLNl4Pw3piDfsMlnQlq
/3yy39EIr12PFkTNbrvLkzst4FVBnLfQo+qnDV2bn1A+YaZ9YRpE64KWLRflsOQws/XVSH5g6fLO
lcglbvZQhyZUHnvW/uYYZRvS6Ia1Q7hLYudF0SqgDejHyS7s7YPROOoY1H52+EISaezBWREm6wy3
MM6MkQnc7aFmGuFha9uxJXA670f7WMlWe6F9fmaVj++RxXEyQDGOlkTHLhwhGJ8pCyL05GHEh6Bx
anyUMma7GJI7IYVk0+j1dWf7YPt7+qdFT3kRhMR9Nx3JdfDxAZjOTy0GQvRFEu2RgOlFa2pYJpSW
nY1CH44qs5KNI8HDZwWXUo3ee89EklsPVXkmSuu9mES7ikyjOzMDDraxjy1vMtXD1LCW23lJC8n1
zZXEEU7nxUFv6VvxPGTa5HU73g8q+o6sLrq2cVMvvTxzToOvM7F3lxrZpgcXpMPla3RslfGdTw11
jATbSjz143trNndKEA1AfOZDaOE2mdet6jasbiQ/Eeg2Wp56xNk4j5+DqHsBy4TMewovIsSmwnpE
iFlL7lVHDkiUyw2k6lNFwOx7YZXWCigzc/goBvkxZTwVySe9vezpVpsWpTKBWIUuRwnZ7fQxj1d2
NlkIAmkb2dkP02ccoAeM+TwY7K0r9/OLxNVd72+ApPBAkFeyGGd7ee5XpK9ZuO3nP2nFdHIGRbMX
ZjqO1f7AyAnBcDJdfNcf330EXiu7/5Q2NG2JCnVPwkK2r4bAOTuOhdNR0akyKzStkxuzJhWGavdf
0BXqWX1lC4ZBRuhFl2o2YHUxJ9tJ84uHcYac1wjRPlKdetCK3fE6BYdunrTTLJdd3J4NV2PKN8tN
W4NL2SkRv359b43TJL3EU2SY72032ldP7+yDHzYGnV3+Af+Cffu/QZpnMuWfJDU4e1KSOmsC/P6D
K1kVFgwK4f0yPPLMOCweipAAeS2Xxz627H03pd9iYF2lGYqnGMnOWiKnAi4SUJZ8qW5uaiPCkA9Y
D4dT7DI+c5SI91VVhPfc6YsRUsrK9e/xO/Rrl8yLVdTK7H/Gi5yRcCADTWFLz7B1xwUx9xvd1LU7
NudiQitHGrRsan1rZtVD2GjrEmTdmhZWtZ/l+noRPLlVG8wYsM9BUjaTocJMkQSIqkPwkEvKY7+j
yIdQwLZmmxeN0OwhDLS/YHo6vwOX+ZVtxxJSh7ZooTVw9D8odj125iCsonwh01l6a2VWtk2qLN+q
lH5+ggXoW90Q1DNqAkc5IZX5ZCTnolf0SafSxGNLu2Zb2DCUUeX6h8Ch35FL41E58SGbJTFI/lBD
uubR61Ff3x5AoK9sP6iIhPP9A1tfd4drgK6o4dIKcugJwJaoV9E0zfGmyWOoT+bas8hdvamqrJjZ
i+6BGmos/aTmh9uf7Ea8CyAXsHcsmk6gw860otulaophO/rArXIK54n+9JWJKq4IlwC9QE7oFyzH
fcvbnj9p4aVytPp1XoNCVRaPjdKOfhqh17RjTEV66tGpUNZdEvbDbhioZcsSPRgaW+5E84WutnZE
sBM/dLbZXAvKoESI+i/uGe//uGdch5xVz7QE/7PAHf5+qVExhnS9NJgibPFRUe2bcgoex8auz1E5
XjBaLMyQuNWtqZXRUtQccUqdIdsNIAcmQj6SMUU/21L4TqZy28/UpkaSdoFcdtjfnrZ2iTuwnGEO
evNQtWmy10INYwz90AdyOZNl7JCOZbk1W4Nl9OvOo+9bKex11RA+qnp6tEcnOdeRRNk6cX6dJZrZ
gFlZeAzxIi+XJ9smhQIr++W2XI/O0K2I002PFgicBZPK6AgqPFiPvkfH11XZEVHGLkl158UFSber
3ZTLNuvwBYWpRlc3hYEE46QLv57LSpziqmUigO3tsbajajd17uuQefc3HertAXnxPfg1VDuW76z9
jFLTH8P2udDQugtbH57JQLj6leDYPmSoNiyTnszoJxikc4YdCW6KUxBPckXmYPnONGdV5p784c4q
va6FQWZ32NA6W2NLwJmOaSL1zqQzfaekTnb//FgR2Od/v7LaMxv2t5XVm0mY0gOey9QbbsXvV4kW
2hyIyABE+Od4G4XGGiKjrYj/ossLnF7fNROincDRaTP0yjt7ImkfxchiNHKFiQUSNxCNXYn71kXw
50TGytDEc9dGzX2rjeFlkm+OLdVDFdOUC/yI6qvm2BMb97pq5kRJIpvLPv30yumMMlM7ypaj7FAz
ESmnXtsTO6PWZYjG+gZjIbT4IegNsY2jLl33QTpeXKxEUe0Wj7eHom1BhqB+ejJLapZxGFxUpLpc
CtBl62ZeCwZRo5ua4mzfS+MXKRnqm1aEKLSL5jUA8AeDIZM0EPX0BTnuuITkaf0Futj6nTTNsgr1
mYhvKTyPLY3X/vcXXgjyvXFWpQsHrPGytsuSqNqsyHaOWOtZ/x4TVQtLL9SXcV7YJ7/0QWjk6qO2
EgI4dBRdMQI7BFwFYxu0FvQ4neCspHMNknh4iGMjYa3mXGvVmD1naiCLq3Nw/OHbTXx9e/BbmuqR
EXx3RxPXkN155jMkoA0DeH2pK8KcfOiQNDKyGjUSYrPe6qeTwSmXOph+TFjcBULP/godr//54oAp
lcwXXInqyLJJCvz9xVGQ6Uq/SmBkOGG41cZA3wGiodwmYfxGnHLxC9ocuWn1OUuZ6+KZ91Yl7Dlf
9UkJoNyn9/6YCTDAXirr49QO/kk4/au0A4YrIKCM440Q2Db2Lw5QBtRSdTAzQz1rud4cBkxKkM6C
faxIwjOSQgCT6LNNgZSR7nH0hvMphPRktitajNnZ7F3651aRnaPWp8850Q/3RtLCVJgHNMHdbK1R
n7xw7vBWEIdWg5705y4l9jOoPPueuSNqGl5RVlHz5Fb9okX/T13X+RMppUW0uhHKUgmdEqsAsu0c
LFFSGnQ+OwJ/5yJBgO+6RBPG7iSt+o0xP719zGXus9OqCMQjtougIv2FYmtat423QAprfYevu+a0
WpAMZMg1k6cAxcJgjMfK1nDauWF/GGOOhbKxrada1HdRqaBots47WpTP3I/Le13jVDMn10Q3SKmG
AZ5pNm1we7ripEweytkHhfbxJ3DG6Hh7FpRt9Bd3liHmne1f1zQuGhYySZlFiqNl6vrvVw8s0Cn1
iMhe4GC0tje8aTU7wtBsTkt+b5eJktMfC9ky1rCKJv9IOusHAXnvnZT1PeMeHxJDA+Esm7yVaNBK
snEM27rW2+PQdM5hAr65KxsMB0Zj3fd2kyyKugpOYSUyJjCzmrolqFpZ324fcVjljzKDRnV7OhKw
eNEKX//uJe2qT+JyQ35Nf4oGgywqrsStmPNmqFiYwxiYql3bJrypb8i3Dglv6+0Hq3Tu2LGn440k
1OkO+1rsQWGs+mnn+R3oXg0SY0KQLb2xA0Oo8ntk0egK6aK94IQuFpE+XfBZANbvvKcvH4yGZvHr
ousNJHQeUAIgfHkyrnpa3Ac9r/JH3Ta+h60Tfp+g9kQj6XVBPb4xqsnXQhn2jhnfKlUOk9dQ7811
yieWYdsQ8qyPABYHFYN3qTCsplDNGAtqJJ/cduiIPLVt5RjVxUMpOtvyehRhy7ECt3K78m/Lf69a
deTANGNbhitzCtJa0tba3J52M3YYoca9cLPTTekrZrkviXowAs8iLz1eQQubWuQ1F9Cs4wpLa/Hi
SSzWM6kTJzHneltp69uxU1X2cky1EewVcRIkKx5SU0N3wDb/GtPUXqFL9LfQMlk621hXW+ZvBBer
fvqWpsPFFr31CXNrabDH/UVVbljzRfz7RW457M2W7pFXwgb6R3k3BYOROZXBKSBOCIM3q3QVc0u9
DIA8F74zBj+B1mBwbp1g4YCKZJau8Gqb1b1pG5fBNOLndrw0QPwupR7v8ikEQsKQltZzYIttUqDT
aGAvAIMGQsJAF3EkGRs5E4spJPFNN49NHJMZpmMPdJwOikwUUWkyrIhNJa+ddNrnsigWaibypYYn
z03PZSdQB8X5U8lo9sEZjK87ogmHhmzU+bRQe9oyiHoc07qwDm0lwkfbQPo55PXB6BuSvO0ozk75
N6cJw/Pt4cbhlA1VEreUTtcML4PuLcK8LV9HeuqbzOEaspygfE0a+8n2sIOFFry+DmHGQotIeOp6
Bs43kxC/FyluQsN+Mivlbw99IB1KoITUsfljgTEkSOWR3gGibw9MbdKVXgnvrJCsotJxkwNdCJKi
ZjOBlyqUVXUHh0cyc50xwE6Dz3zMO+eOAE/mReDDmMfef7UnjLE7Z9rHQIrjTuqJi6Lf9C91ZjvL
1K1CCBjoIQrDSMmGom+Y2PEMPEV06uSPUdvr4JdEse2ptqllGWioeeTNglwfKNatByAlK4Rp5rMp
nIDMIQRwSf3l/EQ69+YOQ3r0fdho+qh/i0DJ3XWz3jMaDainee+1O+JUOZvZ7FjoqZntyWrb+kRj
bU2a9x0KdzR2dwjCtb+IQDF/TwZxTN0m7ce1rXlpJw9M/6MoCHtjHK3ER1mEAyQ15c5JUB0UE3mm
BieOhgkXvWG6m1hkB3dvWEW8a4IrMd9MR8MXwuZWMTy10ciPTt+KJz/N77zAXX9tlQZ6K0NBZxiw
mIIpAI9XUnO29HCJ9co3/77uvgU7/fftyz9mThmSc8qwZ0terD9iTiamqrSRVLzwIg3JKNqTV9JT
6+XNBmKWLJfBDAOLRDVBqmi3Vl9haJkPTXpZIWpUPQn1Y4rDgHsmyDw0CTd3Lj7daE9K3Sw5H187
B3YCmWVlIeyfuBWYPsfV+9dX2l2jMeAj5psB2CY1/BoCSWVCNiT19OY2GAfunJatJJrlTlFknESV
Igm72Rod1I7HWhpbqXvxSUUQeEsfFZcZwZAMmHY+0VFx1s2QWCd3eEwJpyPojStHa+Qjdpb+bNyg
2lX6iWsTP1efFWAGKhwY3OqUDuN0QEVT3Gn9tgsb4LYF7AojWCnTS86jQhvAebNZ57001yEBqqzL
P8PEZzBc9t1O8+R+Av29HOJSvHqg6JaoufNDn+XLW31CILP0+x2xwRW3O2bYKtV/gF3zjpiHIiin
yfVmlKtNOuZxHcjd7WkJP+0vLmz395O6g0dKCMN1DQbEAh2UmKvhf428CW3Y+Hbzs5jZmOM0O+DN
22tTipk0zfKyKPVAu8YzHcp3zbODzfrBQma8jLuOInm+/bWRLu5MXcudARl4i1FjEBrpbzbuBhEC
0+7bZlvRD9zEOaUEJgV/mcY1SXe1NS5gdnTXsZ1FqkylDIqrPeUeeB2/FYciQVN4uyQQj/23Da/O
02DbjfgWTNcqv81CPckaZ/Z6v+YGmw6mR8ojSE9UMw5AV92xEUqYZjWbkE6IqXOO+mKVl4PapkOm
7uMJmHIyVXCOb4Zpu7zYjJbhl1ZAoSOCNalQFCkC9/44Lgtf6Itbrwat/niKzOypx/1y0LqCmef8
p6C3ia9t2+KBxNKnMj+ZtnLBOwWQX4KJ6ORp6ZKUeEqNz1DJlrIuphmPysvzP6K0fvr397z4Pbjk
9j67OkWpA1jZkK77R10Kas1JZZH+HMyXXjjd10mGw3e5Yk/tdlEa1pds4mDRJuGLY4Y7kI/ju9HB
VWji69cl0Ud4S+Kmo3YcaUtZNq9DJ6pvlU+bIEtrPDKjU35DGglb/r7OnPQD/c2PyXaTRy3tkkM5
SLGGkbEMWKS+B0FPYK/gZMTJrlx2+UqbRHC+PbjzBgt0/N+/ChzAfqtc5peBtDNpCITFBsw8548e
KC2/iKMx/cu+zlDNGVSOcWdOHzKFxu4H7yR+T5ssTl/HmvcGM5i1cUwcsHCiyx1qyQJ2AaWLLlCF
RczCP6p8C4rvLFxVf5Mhu1OaWkBJw/KtDNmQxywar7cHFyXowQonwFz+m5EVmAL5g66ovxs7eJuf
TP/7o1R7Csv0a5/XCboaMFe4J6vlrSCJ5vrEtrQnhnPFHaiSjAndhGiLfuFmCoItd5TLCA8Oco6c
ErUPMK0wblEsQhUuPsYMgQkeyPoc2N7Cmsc4TRe9tYNMMH6UP/oqby+O0B4Y1ienfPDfuolYkJT3
92xFWrtNG3Z2TKPEqs1W6SjziqNKxE9BRhgubYzbqCnpxcfFDvut9Vr5AlKejWOprmso934rn7vQ
AvwXQ0XHYboz7VcaDj/rmQpRiqZkD8lxVkc1TCXUhYdOYA7hJieN8tYn6xphbW+3vTU25i6dW3YM
/r++SOIHPwTtbAqL82sz/hOPTLwEwiW4nTtjQDwykPY5NNlOpThS6xrcBq5odRTzA6dzdcSBI3s9
OdJ6NXdfJxTTL5xtltvjc0SAKoHJmy+/bVAn/cPN0zkN8uIN4s6Pkvzc1YF/JkWEPmTKkPrreySD
c9GzuIaJ/1qidX9FL3NGLqhtEJiWayga4XeIF6WnaDKPFYqoIKcAa59M+rXPWRhirW/dXWnhVfZE
3l3Lwh6BuKXWobTtdm+SPXU7vxT6lG7zNgyWWu085cVY3AuRNpuC+fwuK8zHbCy0e9k4iI2q5jzP
qKD/Jt5BE6SA24No7goHSeI0tc0aFKm1kiN8Vig/6aqpWwftd1QcCJahILSdAMYmBl5Navq5zCv9
BTxFv5Odk/6wcyTkt8mYr/9ogWvCSEyaXVZNO1PI8exPo38X9PA/LUmoba6s6WDp2mIKuuJHw7KF
MWF8saiP70gGbXfIXbZ5MGI+qjzxmsIyX1eqYq5pQ8wYOVUYw+s4+jWEReoP0WkxSEI6UJWoP3OT
l0PLgYMEgmimvNigL/1OjvodGNzmpKTebBM8u+TLBv1OybjZdaOO7qdS+8BOhjPp5Fu9MdIHAeEP
PJfzUFtOv7oBW2NJeu4X7dhydRYGtz/nvv4QxJH3T9qxKcmk1OziqfDhTSZ9ug56b3pRdPZpR8M1
NDgw4Wjx0wFmGADCR72zmvvbIvg/inR6KjL++8/57/woyrGOMHb+13/+9uwc/agLVXw2f37Vb39J
/dft08GvYvXRfPz2ZJ0Dch/v21/1+ID1MP36Af/8yv/fT/7Hr9t3eRrLX//424+izRnIPvxCR5v/
7Z+f2v/8x98Mdrv/d5QTiDLVfuS/ZTnNf+Mrysn0/i6I23Ndun60/aiF/vYf/S/VzN/17x4NUond
36EVqJv0p/OibsJ//E0zHKKc6BSS72wJEuDm/CVVtLfPmfbfPSTYJISxy0jpSu9/kuUk5l/tt9M2
rXGiWJCUCduQDPD+OHv0bhPodZMx8JnGWc4AOJ0hUhPJ7NmvCJ5EWDHqBYu5J7EPXPuSw/BKVhr8
j8IIYkSmQvf0M2EXhbvPUM9jb2mzxD/ScXCcJ1TLITuS3VfTIUKUDPe+QtN4KmTv/hxd13RwMAO0
Glzrw7LnOy9NYzZCzGgoZaL/Rd15LbeuZFv2i3AD3rySIAF6efeC0HYwCY+E/foeYN2qc6qiu6Pv
Y7/sLYkUJZFE5sq15hxT5sab3WpqewFRvCodDdafTet61VEdUX0FEC9BcemlreunSDoxgbMtziKU
dkvfoOiJjHhjJkQ0bFzH83o/g4yKtRLOkbWLceYDFlh6m1mwKpTXPq5t54AuObb3WoMSwxu7+Tfm
6wSuRYUgT/YNeB7Pgar50dHD16+Z2k/KDhOQYex4kgGIl8KGBlg3NJf2xUKI8bavORtvPI0/2e+M
vkqZZdOn202VMbUQxOCpbdSsYW4Y91N1GB24JajRWnRKLccbVvfSM14ctv3hXe8aNxz7aix32EX5
ETQT1D84TuS7o40dduu5Ra0gDdhoISQN1f1NiHHuUPUVVnl2GH4M3yTKWERS0RNPfsNl6bGcZIPi
8UtKoYz9D/jkyUDCzxjTaiwUN7NhrGvYeA94pKhVowone3MgNDZraTeXU/JIY6zsie/21q3O1D+9
clgYEy0KPde+VrWapTUWKPhLyJ63aIq6nOSAkgHkW0b89M+otXgtIqXHlG1jkQFihUjpDW/+DGFF
OhT+Lmp7fvQCDNFFdogBooBWCiSebfpSeMweeTKybp9MkXyZc/aSTWbk8xc3l38m3Zl/ijjp0lCm
2UhewIJH5Bb3pZ5soTmCITKJkH4YnHmyiBUi94aognXDm2jczTC87CjZ5J0FqzkXavTelKvxMHUB
tF0Nh1xpXxiIxEGjJPMrsD9v3Fpjj9Ydxavd/s48BZ5HPrl1/VaSVoGpsG8FKqui11GIRkhhpe+V
Y5XuNeJKCtpWOXX+2LdyeCuG1lPpBuqZeyRFrdnHKnAFa5p+ZFm/uL8giMH8yIcuFzcKOAsDCfkU
1hmrdYaYC7IXTg2Oz5w/Nkac8R6PFgrlP0WTttZFk5pq+2Yzx+IgSsdqsXuXyuukAmOiMRbJb0OW
yUcKV1PB24v6qt5acQI7CgtsJAKaWF62S8smNR80iS8tRIpnTRDCrK4MnHzsALmNywBwjtZLJIPW
NjN1X0vGcXuFVBFkgsDiuxdOCcu4TSZSbp7Wbmodmsgi6NGI0lOkHxEeAqdzWAsy/Ooy/TJr15gO
s7CZGfFK9qbfM0j6mqYaZoRTFGnrQ4aNkwN6kkV/kJrCRGaDKC5SHyrOx+UphTPfHu1aGerPZigi
/ZoiNW031dJb03mJ9a7duSIVNjPmtJg/uglvmEYuFFB5CdQjMRWGsqAFTnqaVPpxMmqyPEqunyMv
BoOqXBJd41euvlRgAGN51BCc0JUVxGEtCU5Z040PIBcR2rMhRHWgq4sFN7YobCLgMob2R4S7s8eY
uKOVYBIdVu3UznKbZ0XV0f/PctGfxyyKvIeFNQTVWI7za5NJ4Kc/s5goePpgJMMEA4rGDJtOYXhI
LsZ83hU9V8I2VflhiPWEiBkeoxq5VES40x9ivUlCfSQcZ28NiBy/vT417fGoW1oKqxbvg1c257pI
q8j2pw4OpIbbvYiVXH0GkFjQalPcGqcS75oytjxUz3M3uG96k8zOabLB5O8ZFabFY7TY2m+G3vm0
bTrUHghUJqAEVURvbhtl+MS2ydJ1TId4DwjO2K7yJy2l8zQWWfPC5oYryKEObrZNYhb11hhW7IOV
9LF6SWJkm37npMaXl8zAslEQWsazNET8wgCxfpXoiObtlCvtcIITZae+dBA5+YbNu3sv7DxllJK3
FfRVmZluCHZq1vY0fBMcC/rsDQVjPHVZMTPtvATj7BZ6kAzUZSdUZe53JUpau1qdQIH5n9da/8dC
6t/KrVv9u3yW7e/f8vJd/39Qcnn/15Ir6L/l7+I7/7eaa/2Wf9Rciuv+F7J/yiZHdU3PRt7zz6JL
8fT/0nVGCo5DnLvr0Xj9V9VF0eWSd82AbR08qLQv/1V0aURrGuv9qbdoz9qm9T+puXS24H8vujRC
6ylI1tRyFb2E6/7HiFyMhRiAIovAbGCwl8x08aBLGFTjk+L9KaKCgsDVzLBQqgL3FKMGNz/QZHwd
a6qsqLEA1fQ322ZY+VUqXnqQHrI6mC6RE1ZzcVZE8cPMXeITSjTUPQK8WxS776XGroZzfVMI+ZaV
5TXjvbmpHCCSSiQTn/psm6hDvElk5FLU0B+zdXtjUrcsZP+JtzzWf+c0JGY92idoRoqEk2I1pYAv
wLEmDRjutqKhkJQTjmTzNY6rMI95QC8l/6U1I6b6gxXkZfViz9bDoj1nPfw80XcobDmfcIktv+ia
hUr8atrlTzSfX/gKRx9Hg66tCqUc6HP05NZEyVUyQxFd5O9q3DHMHXdJVI9BrVN3MPv5MTOzWfCS
Rasn2DXnJ6suVgI1qm0T6JfpNMQoG7jtwUXvtBhNtWsop2bqf/ccdfFGGf5saWHjmr+UsmNGAa8V
xLf1NOMtoSb4TKvhncVpZfDPT/2sHvrOuHplYt3MMouOGg7rJY3cbTKof1QAj3HqeVs5qi/mVZEo
gwfySVGFu796Y6871BhTlowHV1aXUsUqndvTqW/ftNENC1Wg37J5Aposz3ycBtIn/YHZwGI0D42F
oCQDj9yh/NL0bJ+vQ7F+EgEg9Spkjiu2tS00v28IfnPVz4qyZGN3pkLqXjXCGXEbP+vKZC9rQms0
jx6q4pJqqVLDbWAGz6ufN5tOypjsIrSrPp01WyD+UkBBvSZjN/pVVJqbQp8vE05H/DbNh3wZXOJU
O837yGlM+Yk9vE9QwRUqJWTkhF0VMI8pwtsxhmYDliqTB7tNCKiAtbkfi/opVeurtQHyogVj+Quu
uoeTYRqNrZKUwQJ7/6ySsxnV5A+x2obo3YERMaZ0si8tdzrfHsaz5yQHvJsdHiPrLMy53dBCeWbX
GXbmarDPtBYSkouW9mFRMKGyS8+MnUbj2EHjAHG/Xb0FlkFtvLj5ZsTZdo1VWlbLvnmzIhVdqmIS
2h7r6S6awI1j1yVTjnenKsU2NTxc4jLo2uQp6rODbCLtuO7yiQmztdGyTzXiPNNECMUq8dDY6fXZ
stNzj0WTw4Yb0FMHVG1OwCO18mjWyh799LPbojaXp6iVn3GRXgYT1rGajeqxKUJRYhek0rnhc6Z5
J+UhszFTdiQQCEB3G80Q3pYTOyix7CklHBWDA2KluE/TELvuZ5QsCXufeVGShsnXLBvfrJf3opZ+
wpvX93B/GjpZOrE2bCu1fkJWkm/tFjC80XbZY6vF1O65mW7H1Dq1WTJv7ciKT7YOwnlUMnB7He7f
dLQxySjFyJuO68rViRPXafCHoLToGwoD9RC924tAR68thMDk04HIDnJDip95vQS2NXCkcOBZTMav
gfE7b3WJeCfpt64RlycP94/ee9/LzOGqFIyOtIGuG2JgMtXbaQhitD6AOrJtgu/15hpqkOrMyDmZ
RD4AmT7MiiFw6cbacfwW2WAQdS42kr8I5/MignNUHOyQIPbxnDxZloJ5uVeg/jDabQWjCzBncEOK
+Az/fdhFxGsGhjkf0gyaDJ54wCOe+D1P7k/WIRh3cUz2w5rq5QpONu2c0Ozs+ieyiSd/yhPCjCFO
Ia4rSdgcoEJByY5HPNJlr3IkgCxeuYjMjOQiO/JtrITxJpTnnYaJ9bFO0afNSEYOPftRKGa4S6T6
GgVamo1kOe+hlH0OLaEvNdSWh1oVRjDXKagZN37uSZ68cBYBWzTZTyhtrDdE3Cy6Sv1bQvhPyUfz
ET/am7Fv/rRWJE6tR5bh4IR4iLIPsk7mEy18k3kHdGu9uygxWLCSdX3rSNs4je4YvTTwfDRoNgWi
lt+lo10nu7Rv6IiwqhHdubGsvHxnn+RUtsqlENHloOgj39YM5D29pW/USd+6LibIpQbOyvMccnW2
ftnr4mwXMMAHCFJPdCuGoCq9rZVZbTio7bzXVaj6Nd1CP9ak995N+UuXTt7vaSXWkRAwj279JIAR
+1HHyE9BiXZJU4SFo6K/gfxKyYkrznBw8iNJxy9p/Sdxi5J1Acw7QZOMXXvJaFE/ra0LJU/K3VR7
u7kEXJvOj8tQ4/e1WVpTolOiEmc2nJupYPI75eZuRJbRqJfSFgcDgOxW11GZQJYv/TQx2LvIR2t5
jhqJI6TRLFLCvOd4WMNryMSLe+JOZnfxb8TsHROleFTm4akbdNOncCYk18DktbgOb4SoPtbCetYc
HREKBfa+Rte/NUrdOM1KEoeGk0xncNAYYSJQS7Zw3wTr5g625jveKVgpTjx/UeNXUqu+kCssm06d
IErNLgf1lYeou3MZTg3CxbrXv8zF8J6GRDxLTS5X7IbfDDmMnfCi9LpQkIdznGPANVyV2bA7P+du
/KaVxcPAdX5B2OqGuYh73/SwMeIEItiRvADk/0ew2+meE8M11eNzPQ90n2V7mZ05C705Uzd1WQFQ
9rw5YM9yfLJ4Oe216IGH1B2Dvlr8hjjzoUoMBonF22RkBJUlvEMUe/psYT7vyn5hXaxvi2nEV90b
tRAR6HciHPS5KaAPVwO3WLWsLE0sXgwPJHvcDd01hzTMNKAdDjI2GGfq5LY6lbKcaHr8VNKaPF36
smhQygfbma/Tkv7hXPTutEt/SN12TwbycDFkdoKQ7fiDqqcfrR4JeGCY4ZEW1HuPZL9HrNikZE3L
9F0SjbFRB2V8RHEYnzV2FdZ56wlIvLyo+Wg99Omb7AhAsEcNx+MKEU46Npy8jdMTF+gL1w69aZr5
Ycx0narRPFexZ4Tuov3y8uwQC+EeZQaXTquDJjtZAxssz/WWpCCyfmclCpw5uZam+k1gy7VFxbER
k3jJWxt2Yi42TNgfLM2B7BElF2Rf6S6nQ++knJjmQgYmSBKZ2idPaEHtJbxPXHhIU2C19atqtbfa
0I+akZfQo4ECeXA64g9qEvqEJTXVxO89TtalbhRsWs2PqjF3DmHCdY4uphfwRBam6sRPepRG7m3C
apAm7gaO448CyYGvILPdqYvh6wNaaL22XLzR6FolHI2d0z73Ufei8WwIxM/ZoIXFvOApm68cLny7
BuEyOS1E7oyroqs6f6mqT8jYFZ7ldfAu1Ze0r35DT4eXbjRt0A/yUWB4PCOw7gNPRm+rGO9sR8WZ
5GkZpMmLG4vxdP/Ho/nabCCZY5qb4Wv87Yv3D8lXGcGFrPf/24f/+K4WAyidYE6pf93pH7f85/2r
KOWn6EbKBNn9db/1H1+qC/lvD/y3r97v1c6Zc9DW4AVSAo7MmmBweUmH9uGfHy0gNf/2tf+4S5oU
TM3u3/LX993vc3+ERVepyv7je+53vD/s/9PNo1Y1e9FlDjZAqzgOZFUdxVKtMrj1w/vnf91y/xrB
HcoSR4dWw5mBc4/kpr/ucf/o/rU+N70DagwPJTD8MVgVO/ShP++PeP+n0od0YT/ix9jFyH1Ykiuf
EmdkFBtl6+FP/4WprNkJ1ygZ+8Sgpq0+hjiof8VjXB+GefnvX7Fff4v7Q0We/T40+MCVmYuvGrXi
6BVTQdQQHykpLr4qoj+O3BeWlGJox/s/Zuml+3Fo3+8/qmijaBuBLcBAxQ9VqoEnZf0dlDzu/EGR
RCRPbX1M0E5yITg1Tda/EsfuH91v18l3yDfxGkN2/9zprTHsXbZdj3iyvz3E/fO/Pc5ftxORCp+a
cLFdg9rrWPdmfezTpDlmLT2oJS6D2ZbgZcX6BEDOAG6SM3FAVgmKYlxf0hbLOlLZ9Wm+f37/qFXi
wScgED7Pep/7P8z/kO+xyvvF/eUwK5cgyYGeMGONISRO5f4c3P9J12fjr0/vTxMpGnoOrp6OLvPL
9Ym7/3O/7a9P799EhOF/31ov685w//x+y/2OGc0+QlSuwNSB1SbRLsfpsi3g5HqtBU3I3cTzQndv
NJ49mE22KC5jE91M7Tv1NHrGw7nB8qaW2kEHNxXTPOcsGaoRRxlBe9xDk8L+OhPCLdxrMg4sAdqT
BiSpLasH1dJPZfrmAEEXqhc4CvlDSQxsp/rO0EDrJ3DMoaeSxIFIPWllCHhsj+WfDDY7aNVxjzAQ
lFiLBxEg9Y5l8AZc03f0P3H5B8nBvjDjAxGEvmXx143jtY7dYCBhkhcywHOybwgvwmfGDpvtcu+m
rxAe/liTDBka5TOCUFBpUwCiAHIF3b2HuVQ+ZNt8mp6FiR6kS7wnSw+LTHk21ikyulsaDPCcmi3Y
x1Pl1SfiJuRpAukgewpBow2ECoutWIPkOMGU72NsHh2UuCOEuCXqjrSQQkJDznY3hTZ6gCjTfk7F
/NJH5iezJ6h330Y/HRgtkK4trmxot75YOBFMyK1Mrm/nkNWEi5XjCh4+97MMtVkPW7qqSz3teymO
47QeCa7DwFaiAHITTyrhy0pXUQc4T/DrXoeienQLKMZJE/acH5nPDc/UwRdRLLf1DzCnNymIdc7D
RfXOPYCgqhh/i1x7tg3jlenBDQzsA5K6bQujPhOSfrJ8YiB6Ihj01xTHB7WLT7no+b+81cQU12m/
tSVZFI720Lt7KGOHSTaBOvKeJIANL4ekGVPtiHYLMx1w9WUajKNFWB35Vodc0YManGnUxOEAUSsy
5NGR9RsDrlMF6dYG02hqKToLBlbTtbGzU5rpoVnYMCQ0OirTY6TXV1K6j5qbHxelvHgTP91cTu67
K0VQUQWUtnNUrPeknPcgnHamG+F5s/ZSdU5GZzwLm+jvqg4EYwwlnhF/GpfZeFUGEaZY8ph7PgDR
vPUZGB6yW3lxQYBhD/9O0jHImA/Cktx1fRB5C5IFXhiMQpSNnqeQXhMdMbmckXFfWiM/Y/E72H0K
CcI6Vc4LSZw3uMwbO3YCQ9Bu6JDA5Mk78gRHZalh8nHoTf0kTP1YV+25cY2963yWiuFzDUJcM/FI
CHs5tiO9AID+kXMarC7EZ/dU6c5B9G/m9EOfIUd38uykcZBM+h4lD/gmcBGQR41oC/zyQS1j1syU
1HjjOpRsdy6DjOhVtMVBHV0uA0rNaT5Za3dvkBA66FCYJyarTxmIV2EPhyWLvyZ9uELpvNI+OPLI
nxbUBE7UGwJCzxFdQIqXrUiWRwUJmjCzq1O4vszix6FhygOZuG4PAwJ9nRBfS2uubivfwJad1MZ5
WmrzuDIK6so8Sqd9VNzkuY/7cBlBdDRhTVfFrlmtSpRHZcWhtH9IZnEV5fjtJH8WCfKwqR41EJ/o
QHhqQ4U3n73Ej0k/fDaiO+lO7mvEn2Fp4BHUt5TZZK5PoZqql3FZti0cw1arnnI1emUu8QgF751k
3s8slxz4o1BW87s6iIC25XaY1G0tIZw400mUcZjjL+9BdRLHE7nyRmQS0idYJdHPZBre3EK+cm4I
NZIxRQpfXjs7Ov5ptyIoYr4MDolU0jp09EKIPihjzlij2KOqOghrOXo1q3tmvghFPuhw6rIFWzlP
MamlNYcDQQfGs5YHhae4YvQtFO2B8Q7hrnFY1rY/c73lRhLmZIKmBFz1abkTPSgqI/Pxj1y7yb7Z
g/NE+foQae7bEEUvJol1TkzI64ISR9HCSIkug1BeLGT3VYMDKPICU0/8pafpgcIWTuyuhjwcRU7C
+oZ0NdraT46ahJVE5YphoUkGGqPaAZvQU1q6V7vUsaDC40q6oIhoSFphQsmvkk9F/N01432Wau61
R6WajSLMXStAl72prPQykoU4m/YNgc0r6TZ0xRlsOTpWF+GXeu0nT0bzlmKs7GwOegZx0fCPTZ3U
lQiwxVKBnfbO+fTJlCcci8cmQoOLfxM7PvuTur+/xQ3xNqfJDSbYFgfwto8Rd+Jzr3pWmW5nD5mf
a3K/qDMj0+oQkUegZhiYus/ITV7SBZaMNR1opG+Yxj4hPSPAEnqYZcMO6A7yOcutMCuLLdqpbVWR
5RYTBLurCnkau+eiHwlMdJ4YYF1sewzIAA7FatCL1K20uqOGJnkaIF2X8V4QVA8qYJfJ6APj4y8z
Fh924hyjjtjVaTohjeQ9XbN0F0+YLF8Z359h1OxVt7mUeeDppLq+AIJOcTV546P7w2lfR3Froj1Q
eguLec3k09hp8gsUkzMGtNN0hxRpoJCGfiu9Jws6M3KiW9XbCPmqx6bLX9IpPlTkxEcSFH12hZ7l
GXUYmwll/NpxHZLX2q3eKzJvtAIcaKKfMd8eGeWd9Dm7uKwn8wwLnLbwxYQ7XZXOzlGLYFSINSOZ
WSNDErrEHqAS7+SBMZ6+4zd2zPrLXcpb3DA4z1PUF7QQlb1uT4eIaiIKLFmd01WneyixoTfxhTEh
4tL+SXMctiVKTHM42kZ6s8ynVh+3iwv6jZBTxIWBCXRo1PNdopQMOFcKuR3aKpMFy29MOpcJq74s
zmr0kAtozeKYTvaB6emToROnXeQPpvvstS7D/5spLTC+KuIzQQShC25qq8ObjfKPeYo2agLeqWgD
zGh+V0wnGtNzMbMAk31l49cr2QL0A9rQCzjIYzPWn13UfHNqRpk34ZqzYLy7ARTbVcXJGj7vZna0
iCBIe4iPSVme5oYtvlG+OU3uUudR5N2+cbtDX5f0wad9PoU5xosoNemn064kZwQcEvHmXmCZGXY4
yq8YixGLXU9woF6H3tJty/IHCkLIxumuoHuOaW3lS1zUqMX8D+LGBaaWLw8QWx1f1taj3aknhxlN
ZUWHsuQXjTg4xyDviyByugcUrqepYvgwTz/7bHmyleqwaG+ZaI+QWwPRzy+pvZzJ8Ahc+pjkhm2N
TD0liji2pkcjwDrkcbMjM28/6suODhht5iu5aWdTvsPMOjtEw/e8THU/7vLC2JocjGa63JEyHSq2
xtZhTWkfnZJIFhAjQxth2AHOxyRnkrdx0fZYL/ZKAqC9W3aRGgUp+gcdvaZJMoAhnqdCC2IlOqhx
STQ3xTfJzTScXnuzDawIMe9Y3/KKqz95XSp5m8z6Awnqsxs59DvXXAmCS2GX1/0XZDnSZsad5MDT
sC+20A2j+Wgly24gE1ZRqZRZOTRNQ3qrvbYZZIV43jhLzQ+OwuoD6P3BJHUKFRmpR3/o5vn4Wc9z
lpyMbAbMUKPnnQiKWRilxEc15lIRPrhots8x6ApGgjC8BZOGAUlNFQcQPP0RYBM4Vb+3rX0CE5YW
zo53mb9Y4F+9BVQqMD233jf9Q04vvxDw3zF+w3wi3qw7CXfc98LyLalsoGv6olZ3BgKhpC92AxRF
WhqvFZvRtOzSbgiU2EYLVAZTuRB6QU6JQ96OY5/JrT7pknFVGYBtJ8+12w+QCdXFoXpNniG+7duR
PWpVn4xZkEJkMjX7QYFfyRnFxYlYqLSt+6C3mEAZ1PjdgeWbZu8aHwrzaDrKipjNYQgWQ92VUBnH
qfERMfvlMjP6pxlUfQodpvpk7Bz3ZIHEzBV1BxdwF1lewCxsSKwd6/GRTuV+Yr5mCkTU/IJJDmsS
gmnsyuMybT0v2hu5tu8M7ZxCSFr/7JzoSJcI0ByrbvE7xZgbdeSRNVsmYUEng1ppAtNpw0QZnhMt
+cBduCUN6da4lA0Ut1XNKs6psRbKrpkJDsQzKbtpP2loba2OvyPfa/PL5Dj7RmcW1LWboWOORrhB
X3DAafkjBsdXGDKu+V9zkwemd5lbSZph+aCxPkfmckNqFQyiDYzcOUdknuTWS1xOP0C5vYneO6pt
+15DqViPR6rxnFPA95K+tkdEojrfRlKmJrulT2neKjO7xan9YCcKWCZlY2RcQEhVqmEN14HS0yUs
7d0Jid2X0mQHe9PQP28xykfWQuWbBQoRu0ycN1M0oMmliEoA54zrMmb7dPjDzFUvSH/oaeS4dKiS
JGs7KyAgzZWfs5vnZE+Ncm7Nk9ZWu4HYBKtm4ksE3KxpjAWQ4zVD0HldwBEoSfVw0NugNmVYk/at
zW0webq/zDUU0ziI8Y64+sTBxX6iF0CuhsauBh6QpdlI5heTHG1NU/d9nu971ULr7G2wxUcO3kQ9
6AmM7Jka6LZxHVl+S+XSE4eX5V8uzpWRDYuI6b3U521aNrjr6croRohAhfyvCoo9HdR22q0vXiEV
LDbI0IZxD3Vk4/HIztreIfY8HejRKg9xrR/MxGNDlbu6JyRIKQONSj8aI+Lc1+ZP3oJuqjtGiJU0
aEAxkKqOaVlk6u7+4f2fZP1iCejEd1tDbCbi6xnDFgX3v9+EFGEdP+C439mFXbN3q/gNzAoIWBmn
ejCPTnBvf/xHN+Svr/3vuijpkHx3uFNRGcFhFgzrkYh1KkM58dXqujhYI92hfzXQiC1It6TAzDwh
tJK0GVk/cdRB15l7IraAX947bGbX0Za5t268PrlkVeVybPpnz+f+9cHi8G47OJhUIAPSqifGStZV
zgXXddvh8ZHF+BE7KjxwB/bDSGLbazzNILKa4SOpPPcwVvngY4IpHg1LvhWA8WnsUBIZtdq9Z/WJ
si2Chk2+ea+Aa68iaAmFPbQfaYHfCWinc7x/mjA8EpAu3hrgSZcOrw8XgNd+JJnnotLNV/4r3yVj
MyBgMzBrDPRT0vd74IMcrLXbMspPz+TARmy3OBAhnGFCECwWTKE+nMUO5taFz93j2ojG9FUxYt8h
ZjV0yM7eQet0Dt2wHLyas0VrwMkRXU69soqo4jE6DK4KvViL0nOdDYeZTsCzWpb5Qx5j2i5H5jeL
x0VRjElgFObEFne1wNHt6TaKQKNLQXIVqSb8hUR2FM9ixOHT0iLA6LsnEFx5MWb5Wx/n7pJole4X
VhG0WoRE03EHP8PzNOauilFEW0DSrixXDRRFxHFVarUvdTzhpkmdSlyDzd/NwmfR4Ezwqmvip5jf
hhY+qces6gzaTImPFRHZ8Xkmw6oLhvQA641OQcl5Z+2UbodqF2kMT28uCt1mJzWLATfAibOFSjXi
jFOlpT/S/EBhDSSbrQd/VAqLOq7LYMQ0sdjzHun30VMl80v+7sEiZG95EHVJq2w+zO2FpECmMxlu
eGCdqywnW3ZmLw9pUe0l6oPSYupHtv26XNVNc8yzxzyqGBxnvpkTZ5OXfg45wPaUfUUKiJ33B00x
GdDhF+sSoubDrtZ34M92gBcDMJoeaNQeH1PO/D9ekr1wjOPYJSG0u03quLtFhSXMTIVmLa3AOSyG
LnB+26srQxAvML5FXN+W7B5cGN4lKYQOyJqI4W0lvL2dzn7Zxn6mrhBm4ukJX+9ropHiL1NOIT5k
Eh67NhQawYagctANdAkr5Lb8atAqtwgWvgzjgSaH9VlEn4LxvAarNz3O7KrqwQat3s+nWKMLmBY+
XjtfqV81/VQbF0wbvLRHZd4RLTilrE7J3ixosu0rN9urLxnxpclLaz/wu/A0dOJ18j709oUNsaFg
GWmi4S+d+2dZsrJrHxk2zCyzdkRBb3Lb2WMNAlz8iwnrNoeRq5vffKS9UkvnLV+5juarbh0dhF5t
/G5xXR3TKoGz2Z1m1T2XOoEqmFO03sZ3SsaPxOTiUKmv6VvyMNXmjwnaJ33rPxyo1jgc7QxF7DW/
joZ7tkwFbtxtnECra/KDGon+Ci1G4kI61BVd9Cq1W80eI1HDOu0DKXcb6SKLKr5qQcRHaI0Y5quP
iidzLfMTcCUyNQCz6pwC0Vo2guztVgtlBlKK6RVKs9bhp1S0apXc9N2sfxTawoTVuNhkJRDIweL/
YDpfKrVKNZxE13EyIMQXcilY+42RAo1LnRdgLYcibk/uMh1du3mcyzQgyjVETTlsgGViYbJC1zxU
TN8hk1DAGRcPx4tZGRy4852lNkG+qKT/jqHanSrTCxahHhbe/n0jDl7hvWetRtN1OqWTvCTVHLZb
4Ni+HXt7bwK6tNrfOBnXPsuMMMOMks/etkmYopFhhg6XokDc0y3PQ/+j1oNFD2T7NrCYxo/rpa3p
QW4As3RBDKEDUF9Qe8Sat6mvjnKNIMYvxTVHLSs26U9bbMfnekIbvYPcYGkHaZwUe1PFPuTM1P10
s89B/Mag63eqvoOoHxiWdSN0xy/nAtB8HM6IdjejJzA717D3h5eZGj0jEyLvX41hPKYdF64a7RFy
7QcJ6c81SVbDVL9cet095/YGX3kwKKAQ0jRYWw2KaX0UpbITOoMTYV+Hut9Zn5BHtZZcxAxh0hqy
Yl9inQic0T2oTnXz0ub7CJn0VXPaL9SYzEe7a+0sV0Oo58pUT3RrSnaLoW+fW5IljFEJOH5cJpBS
2L73WjwimbF4N2fXHi3DgB6Bub9fp1ropPW+d5/y7NIXLOQ4eU0m8YPzWs86gnvvpbdl7LM4/orm
1ntyjbE7gmyYWMIslVh6RDRuEZpKP3PI00c/b5HFI7mvr0C5TCoBJ//pOefCTdMfXu2ObBrcYST9
u5gq86QUduKzDNNszS/eYus/NeLetiOsS0bFbXz6X9ydyXLcWJZtf6Ws5ggDLpoLDGpQ3sF7OluR
nMBENej7Hn/0vuP92FtwZWaIjCzp5aTMqiYMUSHJ6XDg3nPP2XttDyIvogUZPNu4265/wiJWEc6k
UdznA8+KTRT5sjcSeUhbxFhS+MU+6QitaJjScUT3LKpvTz6UtlDPujPeW314TiDA3DlVnbsl2D3G
84AK88bbjZFTPdAsT044AFh3Zn9sDIp0mWa5dpxqMJdyUnEuY5QNmvLexrWHAt/+koWJf+c3pnJL
45bQjWyXjwFE0Iys3CrKkvuwPqhDUN5df8dU9WY9aLa6vv6/pLPsIwTzi8qO4mmy3GMocE7kRXMs
mH/FQQ1EhKV0y1ExPzOBemspy5tNMkXFvOrPX4kUNQ/1KEM3ssMHW0EEtvDwNu7t+cv1V74ykz9L
Z9sqWT+wm3ffq9FnOhlZcHy1oF4aJO0scz3/VmQ04UZVQW6qiyMQAHG8/oqIIbFI/CTfmFVucfbH
LFE3lcIyV6ENCZ0T9wWdBYMYUIpclrKp6VJgqTVVbpIOTAYYFtTDeAc6mkh6Bv/LLu2rh8zzOzYa
xaW0qx6uv0UBuIOdUt1E0aGIoHINugRuEAaEJMzfCkVzNungzBltfFuEzQ/b9X+b1+6dRNz9lp8/
p9/q/wnq8F/58f4z8/MPyvC/C8OF8YcK1pC5o03YjtRUFN5/M+Npf1g8X8w/NZOIGtPA2f13M57x
h+6g01ZVYeMttxwHyfjfzXia/Qc6cSx6mubYkrAU+a8Iw/Urv+lPdoYpcY9L+o6GZhho11kr3/MS
OLUp9K27N00zg9yF9wYdeNk1hVd/BwLYKjhzCJevv9HDHNL8GU+XoBhN/FD53hRqlg4LhKrAble0
KIkxWFUDgzZgj4MAqI9nakxIU5r0utmYpUSVucQlGj2CAzVy3yRNKAIqvB1kjT1u7ZRtGVrf/Fyb
GN4k2CEEJLYKTbGxjNmP65fY7oboktaJ79wbCBmYLja8KlteFGaqoRM+FY7Ka0/MD8preKayPWC5
luVnS01TkgHKkRpunGzh74lLzwZofJiOppdGixUrW2jIRRO8QwManBfDJ2PoFthpHe1DURa8R08b
egggVIgGx5SSjJS4q/vBHSxHZbIaFwZJX2FqqBMofVNgi1wwX8rTZZ1qvXkmsZIxNX9A6QbEGjlx
t/SrJWT3aah051APkhgStTWKB4tZp76lItOYQwmeaW/BxKDETxs5epLe5KE6Kt3eMEVfOssgQpSI
bs0XWvIZRqJHnHNlKQpj3rCkS3eikZPb7Zew7+rmJAwxcmxzklRFduH7EwN1HbO0mEhDnxp7KeOK
IAgPA150B7+tm549sEf+FjQkZJeobmJnOxpK9N2PByNhBFopoNIzwySuIvcjYVf0dUHh7SKdgyxO
Pk7K+brykzDYRzXtn2WV8uE8R6k6gXJM1ZlsVue8csagmAyg0eiwRitjYgYHjbxbJtdisoebdMCc
RRunITdhMPFzoZMeoKpwkes5WrUdn0VTOa+yKOTzEFYd4mrHJu/ar3NMkLUVgPmpW/JPly0O8YGw
hCEGC9IrLRMoROT+gudY6VcKZsw50tOJPao1ZLRUMYiS1ig0PeOBTnIQbEwSCSv0dKEtD301N7UU
GWkcbQKF8fyYj4jyiC2HtBJSwX1HM9cqfCpaUC7xAzMhVFtn6laoP3OfuKc54gNmg0nnheNZubby
3HjwK0u0nB37ADc6M+CcyURFxYwTtfs0CvyQONrR7R3bNtRxEZa62rtDa9HsV7zU+NZD+Wb4UCnI
Q+s8ir9XTh84m4GB36sOTyZfCZALgGdMZYJsXgiYewWOPU9GPHN9X1Cdir7RPTpcigkJR1GhU9kM
8MKbOLawMWlpg701tmVgUctweu4YS842Q0mASrzMuU38hxxbp3My60QFMOwRg7fnc5towRDY0DwI
xJMl2WmEUyuMfjionntk1Zj1O7SM06JtZTzC1xMU3pbrAE+cI+KtUE8PeDptz6LvomYm1thKC5Fp
dKPzlvM5cWJLA5a/rZNU4JXEaIfxOoqQ6+winkqq2ibPGbCmUBiwhvZA3TlhOgOrgpMVEPM5KMw5
CQPWtZMXOL35HBuxau3NsYFrVLYRzcVVjc4p3HcKvjc3GgJKMaETbLYrzSLLNjwAFSCWMpvCYNsn
odAXjlFivVkMZTggndIQHI2bpDQrkpOjhHScvT/CqgqX5ehBe7DMRGrESOVe0twVDLDkW1/HQxGR
xkK6aLmxRlA29UJP1cSkkMdgSfZV19nKVpIxilBP1+nLfq+UsNOBY0KK4XMc1BoKxWQXdfRoZazp
n/G/Kd46IwI4ZtyH6eeom5lF4FIZRF76PZwsc5iTsPy8/aK2DA0tlrY+d57w2fjTui9ruvIKcX/I
gnvaJuF3IKUwcJcwsXrMtlYRLVt8yqh8Rt1WGE5DZ7jomlY5Lwaqw/Fr5kjVe2mqwrE+q6xq5YJH
q6dhIWPCfRBPFbJ4Zd6Vi63ItL56MjEsZ99hFhFfwLkCx9w9619Mm0tVczRtA9h9Ioq6uDZ9IouI
vkr3WqpZZDNqkTfdp+zcHdkrVt0b6ENs03gLHOzP57xDYJxVByfLOgcECuY8gNZ1LQrNOxPYQ2sZ
F4VsN4qPRjddJpXRQufvC9XTx3XZ1Znyo/CiHgIgcPmxIf9b1qYXOjJN/R//Pnvif96mqbnnKkEI
YF2WqYkZPfsT1siK6t5XDHFjKn1mfQ80o5Zbx8+JMvipcvn/eh1HF1QrqqUKk+nZBxIe/ZQ528o/
g6hD+M2Yr3n99Qtcf9L37+T9K3yAdTlJYA3oRxi9469eledyWljf6kf7xVpVa7KNV50bvVpvZEV4
ELkWBYHJ7e+Af3NR8/FnMDXdwA1H2SMx1727mkPr21Fqwu787rn6iqd+tJbTp+5N3XVr8of32W1w
sL+QlMNLE6ry6yug/eWzlDPyydEIeNaMv5ZcJJ1GThhkpyhcWHt9Fa2Y+h+sVbuKvzbLcEVz6odr
87+8ebQZevXu/b5/Re0jLKkdS0WST2C4za5+zE+oKNb+g7XBFfQYf/rN23tP4DKlLpFaW6ouDazN
c6n6/uLmqBcUO21P9Zqgy3GvLtk1ltE9qY0rQqj6lbbON+MhcH/9sv/sVSU3LqDbmZfnfHjVkPBt
FYs7hBIaHeMDAo5FC/IlOPz6ZeY74/2V1DEkaCDcpXqFabx/c5HnYH0q8pPufK5ZZ3XsHlXk/+7+
/Ovnpc8oO41TgDCBrn4oypuGITMk01N2rHbRM7PXZXzER78Mn5kv/uZ2/Hg3GrqBps8wLUdH/6/L
DxcOKXspW4+gEcwx5YAGJTF/83Y+fjTXV3BsS2i8E90xZ2vqT2sXvOxgHJl1B2p1IayLvkq4gg62
5zC8+/Wn88/ei42DEsIJxBLbmK/rT69UM0ixp1gioCHRl2jfidaW/ZsVUpuX2p9vgfntYIJzOHpp
Au/ux8UjS1XN0tGaG95La5BS1II/XxSKt+pJJcNEdCNlekyT8HYsh3NCzsmv3+THW/D6+lKV0iL5
ANjhh61gEow4MmoeYrmSi17X8X3a5RaDS5Mt79cv9ZeF48drGXxyiDZROHy4EYfewE7kWDuYFCux
rJc6c9+Vsch31jbGtvCbZ1jM99q7S2sIyzShXzropTiwfHhrKYOa0gjtTdZTvsAp6ZMAHJIRp5Zz
AHGUxAeeyoIzEDE3Ix3W1LGrTFtKRAPObYZLRh9WpjZrb02vU/Rzq0Z2s6nNVB+PnVPW7XdVcH4D
WzRsyQMK6amreMnGbVeW+rY06oGY7DqtzOiMqtBSWpaSySTeQgm1vr0z/IKkKXhiqXj7zYX+y51L
IoXkoXdg2tkqe9P7OxfQILCYRmyq52IXLJnevhGa6XZLx22WYEVX5o+n/l9q5PzvNPJjqP/p2s8U
p7+BleZe03/8++n//p8B9ek72tL8N/5u5Lf+YHnXLfhJ2FG48bnjfzRsFI3Wiy5NWFeszO87Nrr4
A8H5bPAXtiqkbvDx/q1hoxl/mDorhkNVRcUhWF+vYKo/yz6QU//1Tn59BH56RFR+AP59Hn7DtB3d
0ufF9qclLuwhG8ZNQTSsFU4Q+ZO8vMmUCid9MNhb+uCzarLAaqDLcqGrDeEbcTydIZPgj/SjdjVU
YRDvrSu33f4qvOAtIArn4o0ivTCW7dDT2i7acu0ImGJc0dfguDp/GxptvihkhLLL6OQhDuGqtjO+
WS1JDW5YbJsqT56V8OZKTcxEFpL4ZFfrNC0LRvcIlURjMv6JhXbb4RHbJg27NKZqwsHLqDjWNIjx
zzfbVpjKcbqSBgN9uKgOU0xvQF8llH4ZjXmHHziOb/0GYrYd590+0FHs6vz9ddg7B78ViC+MYcCJ
WYE3mH8VFnp/l40uwBV72ZSWeGoSTNRC+M6XHvSZdBKWFZ0cy0oQHOQphNYXSWQiOkk3U4RljpMR
srFuOkTY7h6uX/pW21U6UrvcaDFkd7J2Qy7+oZ4IQGqLcHztkLlH5aPiFfY3A79yXg1YbwOvWrSi
18g8ZEo5Kg3BeCDTSg7iT10YmjQ4iJD86S6//LhDfj5AmB8Y12yHOmJf1hapstX/5cYRKmN/rU/g
zv5AQ4POXyDdC+47q4luminZYO2KMDoIJzxc6c/6oNQM/tN275DuvWiJCHnQdF+7dBGikfk7g/Tj
lRF1Axa5jIgxegPWY9KJF02V8MjVZCSJ8pp0k6doCro1dDvrW1cQs6dUmnhophs17Mic7wv9Ubfw
Keqeo8Fh6sRjVNrdri+Jo+gbJJE5+qZwr2mlQzYwBc0hNGE7UorK5aTwT6Q2gyiOqyPmtEk9enaq
HTX59K9eRF3o7EuqZc3VO6yP909fpXeAaLKgPNEl0YHdGZgiOZan7dCgQyBrspKXQBrDyZDh+OOL
9Y9f6SCBscf7yhI0EdpN1O1T+IXYmHEpLKe9mRKdSbzulxsVxPtTb3iPjBXWcWOTrFiLUJzwLQYH
cgZpbeLxv7fNrL+khrkCYYugJ+nQts2vBp+gQvVcdsupjc9JTDxphJm9y8biVYY1AYXlQZVBlcJA
lEy3JXuiz9gVfbZKE2gIwfrO3xKPdffrCyg/FE9s7OZ8itWg01mcYq0PFzDWEwOLI3LfH8uX5lnm
HWd5sqWI3D5N0HBOIkjzVZMbgijXJhxcmk/Tpg+letcqA+KxUEtd6aXa3fX35NtQh81dQ3y6iFDl
qjCBjrog0avSqlu6o/lFi3UyKkY7+IxWLd2JzhKPsRnIpRHl5SrLoo7L2ZgPlaE+h/qYsIo6IRhk
xbn0BlBb9Jne/KXKsNDhHeYfYyTqoBTBKRqnX6YJD02vRXedHqoHzj+4hxDgXGjiIC4ureEyDNOc
XkanUZeA01t02atgRNQVM+rtdV19qjLaXCYjQcXIWsSNfnoUEuO86ncnWLcjKJbmmz8v1M68UF9/
ldvdt1yg0sj74jdRNsaHz0kDY2HT8KAi0ShmOYy8v9EJatEMnPPawdOq8jBW44vRN+l3yXyTQVr8
NeqDcWHbqXmvNDA3hA94MzZotvDpz4T6Am2CF44H2nP5J6ZhO1EuRWd2N33tW/fT1GsYR3KJICW/
+cFDL5uAQbeSnRkZ31Mg5TsTDoyN+aP0c1DNtO7POsFX+8A3SFfCAm2b3tnS+unm+gWXQ3R0VAa4
neS34tb6Td1tzJ2Jn7ZeyNI2eGUbyI/JNswv3l+TDKzgkPBahzD5mtE+PoGa7pYJgM9VaefM7Bty
dYlcNO/7vKNV3GlgQgwTJEI+0WA3G/0RhNOnoKoJ9sVvTQO+RTs7Cf0TqbBxlH1FHYHqp8ZvHuZz
y8ouuvxkt72xm4Q1PSbW7LjGlkN2eFpecFlChLZi68vovEi/TN5MpIYrpcado1TqnErh9CdgWg4u
s3x8YwhN09FHclFYYl1VfbfXzdy5VRQCyAH5MXJOp0do/b/Zeq7Hrg8XTnILWSiJ6Ckx9fpw4bC4
Wlk0oh028uRm8LDlwNlGGOQnjfY2JjDial1BOjgj2avY6MgrRW+gkaF5NwqMRZJhkVsOVXPnSOMT
8oOMpmZVnscY2UQve+cxDY3Z11WjpjctkgYSHRVkGQNFHWLovrY+PaTlrLlUsKVX1BxrszVRxpAb
g0K/IZ8ja4ajk6oUGlVEnhEfStfaYIn87tEaGTT4BrCAyRhpRwnL+039P6M3P9xbszWXYyXbi85h
/MO6mGZGRtewLw+WncWA6uz+zkZ3nOeR8mkGou2aJhEr0QOPZw6XrpycvTmeWu9LuNdR+H8ltgD7
RaWGF8sP0Bpq/rAprOTRErVrV7OOkrCjfD9SziEF86Hh/XplN/7JO5gPLizrxKQxm/xwVNTHIqGS
KyASqGw8aSPXKu3tu4aA9Uf87mvFiMq7xGz2luE058SxH+KJOErbdwj0afFdMhmB5RQN0205W621
pJs+G77MCeipslsnS5Ijh6RiNZXxUmM44KR6eRYhqF5GJ5c/v1Dz2YDSC7kONDNl9V/plaqcf+xo
sn7UasfbOWNQrmC3wMeVnn4mEQtxXJoSnloWxtlv2sdfX54PvHKuC2cANry5P0UJz3Hg/TNQer5l
+wYa3azvte2gDPWtPuqBSzYZYdAWajMWjZVGl52DvNKf6lbHYuTX1c5WyUttmko+VTFAwzaPmgcl
8/CmKOABpr5Ob2IzQnIY6V+FsDD9lONn2sRUt2mgPqPDADnsJI2bmXq/1jyes4rZ2yTbEfVtn6Lt
ytNbzQldItyP2gzOyFI2rfm7a+QpmuZ48evLIT40MTTToPFqC4NbnaYT/3l/ORTLSFCe1OXeUrSI
NKCMjvAII6RXzLsi6KGP4b9YWAHDiNzubaZyRLdOU/VdSM1e9CrsryQcIBgARbxLspYarI7ZYZSl
tO3iU04X/ysoVLHs2uBLNBbkqhCg9ggl6HfpE9qHpsX8VizJ0Q6OGwWNsD6sbrQP+JTIw9l7ba9B
vvncq/r0Qu7Cjc6k0a2GivS/cFAORtYwLy4bE88ekVBwTbOWEYwodhbLFX0HebJGz5SoHzkq/PqC
a/Ta5j3752WYMy3mDKCvgkdMhW32/prXzDu9XCk6fCEJXFA6z6bzSKAhh5KLGLVt0Jza/B6I/4a0
wW0ltVU1ZUsvJKcyxissrH0wDvuSAJlGzVc+eqpI4kGBUUVC5H2lF2Dl2EcwbUvt2BCUHQztOay8
RVG3r9BNHm8IRvgcG+WNgGgQoOeKevuUEkPRNkeB2ssiUP6lR/+VowNL0IPh5SVgwX7GoEuphTAv
9VFte25AqEPjHbNSOxFxZLKdVMgZ4wbVuVQ2YZPD7Oz3gXzU43Q5onmdUKpNiDFzbKhWwqMBa2jL
UXYxkUNf6fImQVkbA9SN0b718Tcneonsl3R81MMVsfWtfki8nYm5bFiX2AjuJRD0LyOkWtT+6ZnQ
Y+q8m+SS82aDiH33oTK/AxlaBJx0YLv47DJBfVsp+G+eFMfVHLdy3lTl3gO61doHvdtHqP0QuVJG
4FZJjG1tLYkLljNuGFnnrBNEL6ijGyR4CA1hhJaQ4PlDhgt3mBQoDPFOpSOmoj0s0CBq9SFAkZii
TLRQKBazUhHFoodysUPBqKFkLFA0Esrsx3IbonMEaAZTr7W3YRe5qqxvCY4DeoCFJkT9iFLSCIn2
QTk5oaAsUFImKCqL7gBofGmSXKYolwDVpUyfkYee0D+7DppMnwDgAo1mPYs1W1Sb6rAoumFr6hjS
0XSas7iTaMkz4+tNiOrTQ/1ZoAI182dnVo7vEiSMvvbK9gZJLwBHcRkmZwGvdlH4l7p6ioELBk69
aAyymYiwtkOE8GO8tqcbsM5bo/WOwcWDqOVP+tEPQmOeTn5PgFjRXH0L/Q5jjIFb21kndrMU66FF
GW+ghAXstrIqj6KgPYwjtwvau6fa/4QrfqGb+8F4NIsbGuaUEeKROFLd+Jyiuw1R3Srj1xY1LjlD
G4Z0ixiVLuQ9koaeW7S7U3uPim7pMJIelTVhpanx0FQv8fAYOdvCf62tSwfLTl/ZT0QyIiZjZ7oN
UQuP4b5p6KSsA2TEqImb4IwRFweTMXGy8NAbO40r5KFELxM5pA6Ae9pLLmbCMcd7sV5wXRn6JdFe
2C+Ia8tfu3iJ4q+vMTaRbYPm2UT7bFxF0EQm8bN4aTPDScHhhztGBawVPhgoAjfRUrfIfToTM7Na
IOOuMU7VFwXtddE/qSixJapp+5vQG3eI1W1sYpkXSDnno5jn4CR1Fr4eAoyeHd4hb7Fddai+gzZa
cRlge+NpatYcqtf1xJ8K10InRhHlOFbQHcXSkkYYcHtGWhSSvTrsdG7/GOV5TKI3qkHgY66hMc2z
UFuTZYgkYpM77Q5W7BoFIWYjZRGja5cQmkbtRLUB+qM425l2seiulwJZftWRdyv2na9ujMa4J6DC
HVPDnbsefcrenRAXxKPtY9ZE5UDubrKY+qNGgtqsxC/h+IIluEmD26pd+8USDgeKa3Lfp9adyl1U
u5OKGPtYoE8J9ljEzekYOK89HoBkfBLxlxBfgNW0iwyfgBMkrqkrWPQQkTb+aRjLVTAbCyoqnHG2
GhRX08FsP+B9PaWzIaGerQko9N1wNivos22BiIlvyWxkoIzFBWaRHYfFQeB1qGbTQzrbHwQ+CLao
2HVSvE1TcYPIYthU2LsxxybGruwgxiFEecMvnFxCzervnaHfMfCPjhH+m2XRGd5Oc5RwpdrpXlcr
466IRwshuLobkDDslIxIPz0K1K0E/tfR4ntMpNESBuzsdEe6WqeWz6ldDhtA47Fb5UiOi9nooivd
C708jabnDbI7osjGGnuPjcC3NF0xO1EaauWdAyIau0tVP6tWBxa8lOlJTTPxhEhicf1jhU344KhE
BLvPf8sfUgwvYU2bqlFmlhwswGw8RCJo5twScUxzak0Z9U86TpXbfCi71RwsuxuE0T0bVNU9YYKP
gz1NBDYbGHFitX/GdUakq8BbR1P0PKjacFfXZIIGTYWrvRs2qJDyfT0DXK5f9Ah5zZBGp+vvM9/H
GaRC6uPGqgWGodGkHqoHF2HFzphNRaAM8GUpkFrMf/xLFZivcrYj4RV7xfumrskex6o0m5aq2b5k
+fFnRmR/e83rX7x+uf7en99ef6I/f2+0bDedzVMAWBC2BbOlypzNVfhP8Vnps+XKn31Z49WH1V89
WXK2Z6WzUev6v8KrmWv+ElwdXdfvs6vPK58tX0PbRksSxTNasIniCpxhFg6xEqdYgmMsh82TG8Qp
VbcWhi9gsHtifumXWgv0iwuyMnDgD5w+/PXkNasYX1pXwP6oePb95tzjW4PBjggZMxh+tizXNySc
79RM7BTx0qrURNqpl9JtFe2cMkom3GVhY9scgYQGryjbcJtj3sJHJ/DTmaWxMfDX5fjsevx2Jr67
qSpYOJ27Op/2xJu6ZYbTqGPBwK+n4tvL8e/l+Pha/HxczG1dUgvU7rxczRlfpYqpCBeghRswCuOT
wB1YG4fEDo6jCDedHsHoxt+Pl1DBUyjxFtZ4DH0agFk0nVTa6goeRBpQ6xxPosHzm4z9oorbxZSZ
rmbELnHBruIZbjEzAZdgk3Z+Yb0WZnNIAdk5bbkq8EFq+CGnSdnl+CMlPskAv2SBb9LCPznioxzw
U1L73oz4Kzt8limiGAPfZYf/suTYhRszwZVJvtyTL6c3M3lsZeNSnR9ljZfJ5ucQ2k2gNKc8LC4h
AFw/Pw84PxsML/OH13ZYxFj4OhyiCk7RHsdohMiuwkE64iQV40OHrzTFX0qzcm0C9kwBqoydwNXr
rRl2Lwt8qR7+1AqfKs/+jU+t4gTxsxON93nWbLWsdlXVDXwTxgo7Mi1PvK/JNwK4IfLkO9SNblB3
eK7VTdzqR1nBPMFrqQItxk1Lc3EX4q6VLGgmbtsR1y2JhXB0wD/hxs2pK/DmJnh0U7y6DSDTLD1O
KuWQXq6FeMkBpxKwuuFcvzJadIj4flX8v0yU3RY/sD/uFdzBplBWTNBXtrpzQEMIP3Atr3MlnmKn
gYCDN7B67jX7UloF6NaYejN3CVndJPqwUfvoXuMH7PErJ/iWI9SoQ+uKIdwoEQPV0T5qSrKRAbOe
gqVBy7GYWISx8yPgis7sJ5UKQ8ujtdNma0Qf7PUaM51whUQVojDVKh5rDa+1hec6x3ud4cFO8WJX
7QWBGZZXZwUseq1Tf5vAYgQO7hAnNy75TcGZr1c493KcdXxlAzaXn6qikeFW+MElvnCq9Z0VE1bn
uSr1i1OqriLGI2weak31rhThoSoJfgwx2mYs7aHj5hT3VKg74zXGmG5hUJ8wqpP/u5Sm9sjJaGdh
ZPcwtLcY21mn1xMk22nAYiluSZfZ93ASGuzwZfvqYI7ngLwaMcs7mOZxLt1zonhWMdMXmOpTvPVY
7C2s9h2W+xLrfY4Fn2bTFu7zyQeG4HTClf19Xobbds40T1I3RehY0a73wVshuaSE1zZjwzCkYVmF
JQYGIOrksptgNvsgWFimanOXzntsoLp5kuyhbZLZRwg8cAHws3c5sAGz+YRG9Bj15xoQwTwwMwAT
pAAKBKACJbGJAoj2UzdS9FhLBA5bNnt3jMYjraeH0pjcbCr2Xf5kDRk+g+nOn4YviVXtwPAfUqe8
8Al1MgUIbK5yYAoFUAWdGRyf5iGoSEgD1uz2sXYJYt8VYGTJQXQN8AyhsFbp5K87LVqrDp2L7G2u
8wVQBzq+WNVAHsUwjmivq+GmZP31sQsqICE4rq4VEBEpqAi8EibgiA6ARAVIImEJjOQto4A1uJ3P
peNBiEgOFjAEYdQbK+H5z/kcWZvHpF6qm6bFyUiAo5gRFguSZz8zd3opwVvkYC7I3dyNYC8Gaw93
e8n2skbZV1vjYdYDF7PJsCIiD3SGkjzr3CDg9uparsDEbCo5wrzTb7LxJpjMb31/D4/7wmkVL2F2
NwbmLrR3A0mw9XQpjRhIqLqrwHlMYD2k+qYC+RiBfTiMsHI9XdNAwBZquiVQECAGK8VGCFDfEUt1
E2ftPi16WGtyZYIUMSWiYXGMIEfjGBNMHgwmBwBypo1X9dTEm8rotoWHRzzlBmZAYoMvqbxNBMyE
Tx3GOCldYEuGPl+BEl50wE/QyrsZMBQdKIr0mhNsLGZ7KE7bEk/SEBwbVd0LQz8OTrA0GH7Q/v6E
COaR0Jv7YOaveIBYCDIR0RnJ/Iqw4YUVKdsyBQJjp7fY0e9iDP14QRe5cydBvJigXtLh7Ht7kKiV
sxHNqwoQxoIF3q9JseUnHuIbu3p03ryebEN4gqZbRQ8ePB7SW9X6pIYW0QnhUQ3zRwUMTQ2OJpOY
9hJwp2BqQtXeG036nGjyKySkF2NgY1WjfVAFmyTJj/P+N5Ttfu41JDMGx2m20uKHAY9D5PxdBi5n
qO/BUB6UdQZIpwCoowHW6bqEs4i5re8NoDu5BahbGV0idlAlJ3eyImS3xAcbyFml/mDVLxoIHwWU
jwDpo4L2SUH8hHW8moCoe2a3R9e+S9O16nG2xIE0euFNE2RPcAHP9NaBsjJvACRUARQa0lu/7rbp
8JIDG4JavVWAD2HH2GrAiALwM3GSbEuKTak/JQ/VxN4OcwMWWQbMyAjwyQHMf5zAHA3gjpAXn5A0
L1IwSDE4pG7GIoFHinnpClySxiEnBJ/UmVuKyVUHVEkFriSBLNGmAQfg3zHD3lVAmApgTAVQJhs4
E9Atb2mAa1JmbhMS9Y1aeGsav/sM14Qxhtx5DubhFEYg7kIAUAogqAAgVAEYCt7LFurZAkDAgwI4
Sjj6hRnPXQNQKgQsZQCYSjCDdwCnIsBTKQCqFBDVBJAqB0ylAKiyAVURO34p5vNyBUAKkFUimm0J
2MrXsscR0FUM8IooIFhyF8TvD4gojglYrBw8lgEmayp5wGhU2UCUZ0UUMK0WqFYIXMsGsjVVR7sD
nKPYrpZr8A/LRydtnmzvSwKgC/sB5oz6RrNWHfiuFIwXWKVtLcms4S7owXwZ4L40sF8t+C8dDFgM
DsxLsxcS2D9VYMJScGE12LAafNgwr5TgxFLOjGOuvrBSPjlUdWbprVIlXpF9dXC8+sWavIvvY7gG
U8ZRX+T1PgZepgIxs4PvCUizkDH0BOKsBnUG3cC1guKE62NdlFsVIFoHGM13AKQx/iwBpgEzYCEw
9rjw79DJ8K9UT43MzwIm2wy4BNDbGBZedFgT4NhsXP7xmJwrxdnXoXZbRejHYLJF+XhkXLdI1OzO
z4LXDJQUcv7zfIuD5npNwMDF4OC0Xt614OEGfacAi7OAxllOf0gQvtnSOtQcCofhUWVrbEHNZfwL
dAm/TLizi5JehPBw8ixNWNgaj5dTahtdemBYqmMbiR3zrqR9KoDb2UDuSA7aIoM80EGuQeCxBVCl
w8Sjm0osDJg8R75UQPOasTgyw953wPRaoHq2Cl1vRIwPbA8m6rMR6/cSCJ/SRwumRTeFfAAqdpCg
+nJb7GrQfYx4Th0oPxWknwfazyPwENCfBPjXYkJVNbebiZQgQJxycOWXIRd4+iGqSGvZgQ6sZoQg
KMGIx9jnKZ10BCY6qYuMWwEPAlxwE0CEzKvuW8CEPnBME1BhDLAwBFzoW59yMIYFOEOn4Yj/SQNx
6A2gDqngBejDBAQiIOJzBRKx5SDLGQ+jOf06Kzo4oBMJzs0dIDcqRetE9yOcDkzjnhSetx7wogKA
sQTEmCqCOgc2HoBGutJ7wjd7wsNMa0sPJ0uWOlsoWEcNvCPIf56aAHjDRgH+KIFAlsAgS6CQGnDI
FEikBixyRE2TA4/sgEgyurmLaVPUwCV1bGD4oS61o5L0qT8mQCgLYJQdUEq0hgiZkm0br83hKQFc
mQCwZGJ2agFadjPZsgRx6YC6JDT5VgF9SZQLxlV0AyAxR9CYCdN9QJkpYSf4qTrwmQpUHz2k25xq
BCo2cyfzaIDbjMFuSvCb/YzhNMFxguXUwHNyFj8n4DoNfEFq9XkA4tkB8wS49WC24osE8mlBMug7
7xhnxlbvWmKC8aCH7aEfzX2kfVLgj9kgQ+c3UOjMPUCJjiBFZdQcdgWQUQlsVApSZ1t7JWdcDzDS
BChpBJxUAVLaD4DbzNvBzl4mEKYhKFMFpCm91dFFW7Cm3TUM1FvDuvjempCPxhtJ000HSAm5bgO5
axOO1EBG5MLC4OzWnhEvk11OX6FUtnUXbHL9m5J+r+GvenBYEyq3mlvPgs9KgINJq0OR7vD/6DqT
5baVbYl+ESJQ6DFlL3Yi1dqeIGxLRo9CV+i+/i1A5x7fO3gTBgnRkkWKQFXuzJVhRQ1ys4MVdXBh
ugawXRsWwQLWa3qv4L5W8F89OLAZPFgPLqyM3/gMnjhB3QyosTH0WFJsexearD4WbB6v+OTQI7Wd
gDnrQk4Iw+FgDGhIMGlr2LQSRm3iC/LuPwfItaRJLgEk2xSibTSjbQs29TPqtoB5m8/wW23G4M5B
LBU+akSQ/ktaWdQQf8G2/FVMFp3kr2yySDd/H6oGSqaYYb1ugcPsf+Se6l/hZ/keqb8JyqA7uDqq
cW9ESAFNhArhjrlgockkQM5o4eWmDCTtNEUOdWTGES/HlntFzoD864lxaqFDxtRjlGLmP5Oigg+1
MIrpBGPH4g1HFuHVsY1n6Be5w6Pe1FyahcsfKmaco5jRy8tNmbiQl78eL6jlv1+nEBcwWwTicv4n
1sxbVgun+e9TloP//X3+foupGQgrNlmzWV6DRfxZXqa8H6lpLxLOyPPLJN323ZzR0fpMkl5ukhks
bXGFXLsiR3wiqMR8FcTaci/DY8RLN1YrlP53iKhAm+eXarmn5pdC6wBbZwFLzVlhW96y5UeNWIi3
TOY+soWNXc+Y7HoGZiMy8Nou36BYiNpf32v+1p6d/A5c9PkopFwFYNQah6H/UM8/cbLhPi9PXe4t
x6qF6B3McO8kYyfBt/j7jOXecizBPDGu/36FlmGXrVv63KS81m3P2xNYMxO7rWml0Ub8jvQqrqZk
hKTQ7Mux2qmxBJ6bbAOj3fetieIAKP9Pyz4pH6ut33Vr2izYH4i91VTbHJ5LIoa96tVWbym0HsaX
ikCdVl4CsRUdPOhH2G+7HuJO3v3B6XUzDXBoZQ9YMkIaQVdIx+v4pwUqHU3Tg66aU56oXRhTIOii
AMGvCrON2yXbsbSplEkepty9g8F6ZDq7hzDLIDRuBG9McZMT7BQ9OtkSvF2tb6O22GvUJ5uwzFlU
j6QKlL8rNOoCVHgMm2CbzJegNL3KU1+GB2DWB3acXBT1jQLeGSTDNXWrF+SUP7a26wN56gbMBIrs
GBaCoyp531S5I0x5qPdZAlWIhqk0HulUIoHJ65HFcs8g/lTX03km49J+fDAa/2hp34POuZsRK9ju
Y34ZpsABPgUstBe4GdDopmo7sypT3dvhbtz3nmJh/Nno9T5KTuhrhwQem1lFW6XOdseqUY83mRas
AjvbmCJc6yxOxiZn2xUeSrAYJUsPAomrsko37ZQz4th+CA3m7sQeQE5nZaabaPI2PcTEboTWKNyV
EsneAtyMP4pqPzpKO7krkTJbd9yHfQRO6yVgd5XSailZwkT8iE6zH8hvPCYms3lIk+7woufTgbLM
l9bqkOrpRZnY20binlTxed45UqLKi8RL3pEibQrodXr7FJJhFTKg5WteQDI6Ae4zWpBQuv5gyXrV
+hlXDKiLSGllM3tvYDWyAkoZtAKSpGWpgDhogRqpoAYWu4hfr5Mz74/ZUwAnU3tvKFoGL73hBA0f
+EV4TzAc9tQGbnrT38LI3eSX5AEVeaXnUBs82mdHItrFIdaerN5asWcgrPsR29+c7I/ZmmR/WbgP
9SZwN4Bsdg4Mww68Oa3eay1T2IopQ6gQn0l1B3m11an5jE15qsjC4iHauNVdKqj0fg92PVqBCWbf
nKwHWa0mF8cvZd0ev5mu0o0My5MBb80dYIbm7BBTtSlsZ9sHV6aEkYuSmba3Iqi+x4UPLbHaJkG3
jWdGT2rTr8rwY7akkvZNSEO6QbrRp3QTc0kJkfTU9LNCbnKZfdFEkQqYd6StJbp4mLygIWgRbESf
yaXDADr0VxphVDi26MwUeJC2VRZzcc3GqUuNljWthGrX+TDg+B2PbuT+YvOGFU3bV2H55sbuVnkQ
kjqmBKWBvzNb+6221uYWAHyApKNnrzHqcbuuXGOTAAJI98kHoMi1W1+M0NtmwbQtI8WQ8uJFZHZp
J8vsGk0O94+NDQDAapjS4WVwiYaHNfq7yQGJymjPbPn4eCxsen6J5Iwj8+Bp0Kp9dEqMmSn2YXoq
+cP8bfJNx5q4MAqoWdZHwhnHiFb31MvXbtvsfcYsbmfT+YNwFUwb/MRpsnUTOn5r4zCM0Tqv6o3d
89eGTYIehxUh8m3T27seLDG63KbLKxSCT11R7qFWHj+642VTENKsYwjlSoyUmNr6JkMJbcPyENOt
7qagqOP2oS5Zh7hqHQZ/xpqiM6GjnNmruOA9zcYQw8P0OI35QaYt7Qnp1mWiPIjo7KfjtkErtmyW
UZyPE/SiLPujgvJpYPjoVe2B1lAkvIYKBxbc5snIMKAgY0Y5bUKFfw3db+ZAyY+l8akqoRm/2XnJ
AN/dQTd4iHDkZlwy7M5ZBT0zT83aeXhWpFvsLVfbaJwqG98iKGCsfK3DvZw/BGxeZq4rO2yyzXLv
lb/znriA6a8U/F1BHw4eU1Vtxx7hJD+1tv4SgWu3DfrFKm9nMUpVQ3gUTctal2Yh+y5cphFV+dw4
VJSqqjn1lUm1KcPiU456lU7+HuraNp2wEsZvEuah5gMcTNC+OXkGfnoQdHd2JZb+6mbRiVxS9dzF
OaN7Iu0+nX9+v0Wk4Zwr1x7/d2dikZJrW8f2TqPTrWt2lgJBEHD/PufEm0XAJyZvP+GGjRn59L2+
HgErFe6jYh9aAcc14+ROmPoUOxGygb7pDO9aJebWn3wkUIttQAmAWiH1uWt3lGtnwnTfoMYYdBhk
4q7F9j5SxsPQBn+i5iEan82ym9aNOw+g7KOKzDcbik7ehWAz6b7Ohq1HEiQ3aOkKHwRnEK0ev5Uq
fqXc5WaC2wpl9MNs62PiFg9F6n1jPLuWOWdEnd3HvCN20hC1ziQ2QX8sv5hlEKlklsYl3WntU4fZ
qRS3adAeRKEucf5s+B251vE58rvvRmx/TDW7IGm/1iEb8RJm8DTZ58jQnxrNIaiSr2NrWNfs7kzw
XdnVUgkLGxZMHbzzCKjoGOxLKS6hHz8Hwn6sg/C71LQXT3BtKdRLUwCIit2DEasd5A2E6V3ujhu3
VQhU4drmHAqXfI/z8nna2YFx6wG5VjQuIQBtZSE3ZpzuaP/bsuXcwL7Y0su06ZNo7wXn0uPSTWNh
LRF3hX+iyuk4vwzGSJIRvaLny7z5sZEwdsYvXt+9yXzo3IdQsUIIIywP5RnexKHskotvWRdOh/PH
fpdHFqeHGzrY2mSkAqbxAAzy0WYQGcYp7ixA50Z7rCSiiXNB63yFLXkmHX+itvPY9yRbE++aRMGp
1hmHlcnGV8G+mn4MgX8cZfIAaPbB8xAXQ652pretkcOJ0nFR91lJnhMAKaa+GghnZFRwBg6rC3Y9
itrjwvpNHGHVmc0qLH8r73mUN1e85azQiwyL2la3cCLV3xzxIqYb/RiYE/DdjNMmQ2BJToF7l92f
ybpVBy26KfWZs/9ir7myurld8MWE82scfIO/+3vhvpkalqaH8U0EKy6Y9YsRrzMAhJ/5OniENQO7
DMgvlmd97f+yfvrvnFNyCMCr7EpN47p6sFbDC54AFhkVbxuD9mfFqdICLbejum5aReSN/3QzoRUK
AdcnNtFOUnO969tb6nYgJbrUOk2eF16lpsoNpnjxotL+Oe5h9UG+5xwj2yek4uoI/QArqkMjZhwa
DpMc7Hb8IKrSxwjKyugq0irEaUQVFYc2ytQMxo6esziB+Fbwn7Iy/Rwq5X40Un+283C4am5X/a4i
SGFhYLr9dhxqmgiF1I4DxGk+DO0W6AENoX14yf1etVxNjXZjaTaLVOB1uyRlaZvWacFQwouoDu5M
uR7m4FQxwMYjzH+zXUvbduQq90mYFpz1tOTNB7qS6Whu/RR5W69r4V1wTntNRygbnKDF2Y/IekmQ
OSu6rMUZ4sY/N9roHIxcsGeBTXGJHV9uKCBzWWwRil6OpUXeHAI11XvhTNVZi0joyMoYfxhpCQlo
bosexIuUdXpffDWGL16WQymAzLEtAj5GDKp1p5LrWunyGuOL5UoItB3t8rrcWPAB0aWwComzU4by
DFlpvBLEnq6GEON1Av4By9H6sRxiKswWNo+vnRzNx0lDwJ3fmeXdYj/J3jXlwx/CWa7mHJLO2nRD
ji48DK02PCejwJo5g709Zi7Lv1xuyuRnLAzzHqR2s6KL1d+JyqvPgZs15+WerdVnZ8hoGknFDFA3
XzGhoDIIVQObKD+1RLefIRQzDZQR9DfWjRdIaY/JnB/S7HS4RB3BJoM3t1MyYF89wZkhhLDTSpnc
S12jV6xnzO6aIFkBmsSbjh6JYFV7GcRLvaWNNpry6Wca/bScUfte6dMEmM+HMVj2wStuh1M25Nso
z8sn3ayDS22Z9YqqCvM9zxmQ9/EnbpZVmKZU4kzck319QZF3LJQq/64PAjJiJxtQy1Tt0heR/+69
4MkybBZxnqACG869VufmOenQ7CuCMbfU5JOlNUx4oLlahFmKB4L71g3ezDoC2nnN0H5WrArTTW5Z
47eIhoq10Vf92VVR8q5lP/w6NS4FIFt8MZnzkCtK+yio6rehdCmqyzcChOWHqmygK0mA9XPqc16T
2ioeUhFHl9a5k+lNz6Gu3fS2KVcGTewnQZXFVQZ9M1P3423b67hn4uGGMd/8Q7HPymIM8zFEIxq3
xmcrTrSj0GWZb1zqH/ahrf1hkHIJ7cr8kH16oaaUKa5C1MoPbhtFF6+oo8tU0QaYZwz8SR5Bd1Qp
rBwf+GMb9yfbqdxN1tTxr5KmP/Z6DPmNdLv8mVQOrMgke7ZUx6d88Gvgw0V0QWAILykkj138hOYv
tz7G7XONGn9Oo5p2nir64Vi1ejBdkHc0L/SY0RDRUpnx4z0/YTAvkpszcCaD2f3aA7p5nifejZmr
/WCVDHSRoxxLWjBHjD1SkvvTaWcS7JibmwntYLP8ZYeHJPGwVzeG+YpG3uc9fGIJoj8zniU68RAH
9ltNwu8a+nTTBW5vv0WE6x8A1TCJtiDiT8L0uFgXjLktmgxzJTrw3oH9aEjUTT/qX1omQCsxFuW6
SqbuhRXmDY+RffVHrXspeAnX4LKotlcQYJx4CE7hU8oJhGx+UlzcMOp/DgIkhZ6r6tWkaHhTF9By
zazjqmhZXGNC/oIbne4OlXzI+S+yUXp/cxoMZjYFDWt6rBPMBXONu453OB0658Nit4DyHf2qqTxa
500RsDRMPaZ3fYyQK7KjFhbxpRgqfzs1evM85fwWBgaN1rUJrUq7eSTGYcPQ7wjFqOZRhmn7qPIA
AmompwdKqYetj+MNrbXuI/CDLm6ZOfurRlpKWcKyOSuYnWRafnOowmVyBy84mUMRy40e0jvbOO24
Hj2MYWbdoZ3wPiV+Ip/nystwAvqcjJnLwDALWTPjbvaqPLqQQqOpMkjKezjz40uVnZPlJ7tGZ22k
bsgfuY+pwuhtUjgV84re4+/RHMNL3w+YdKeRqK7fyGvTRlTIGoX50gIfCgqfhOZ8Y8FmXmmY0nc5
bWKrYM54jkmbQDY13uXQh4cpaZptN89CdcXwLh7IBRoNK4olz0ESOd3ULdtqzubfqt623i03BPoV
u+LRDpv+4GW7rzOA0QYETSebsEcXyRNiD94FZV0T+FlAsJAwl+BVJsKJTUe+8+bs1XJouek8QbWN
rp9d6maPhaV+N1XEapsBLSvN+FgUnAdRTuiBytnPoDoG1JiyCQxMpdadl3UtVQkDvC2PpUFvDJQH
wdk+Rk6QnepJEpdJivY9i0NcSnnykSjre6ecn19B7dzQwnVtORQ3ABy6mLZ9c0wVUbXFDSdyQL+p
qR1a7IaHyHGKNZzWm65beE4Tj4GAYzdzjdM+H1PrSu0cTkIQSPT4jDQVSKwdrAInGEhxxzYnGB3/
4FvJmRA8Jzjf6RmaLVFMMfJaVV4xXpcb0ZvIQDa5s3L859CgBIEqKGY7VnxbNxvrHzZlzpuucfJL
hgX0zM91qJywfYawgTjgI9WS7oeoS7VnjlPt+1COP3AJVZhHlaVrtA+PRnG0g5E8D8XWCY4aux6y
i850/xL2RXZZHi73mJ5oOC2Nw99DiqjJhpCPNScIxHmwlH5WrfXPjWZKuRoiF1yw5Y5q5Taz/3UQ
1Xhs0mRTu15xLucbQdXU3ta8+3LIIRnxdXy5988xY+/5aX7MRMJ1sshCTDHeJocvSs+obDC+213F
aJrHrSZJt2QBxrC62rRV3TymE/Ph5cb3ObV3skZB+s+h5RnufFzy/OW4WRcNUPcQU35QdM8l6eM0
tvv78gj8EBYd6Xa7XmXxk+f8ynODzml2kLDOcDDNN1z9QJHXmvg6ls7PCHhGRy5/Qy5LHqi9dk+l
kbO+6zP3e2wg6OBeoMKroyq58oGfxPMXQtWJdd7ln06tWXsV6dWZWlY8eUOUPYZufcaY4x5qA7lL
sJR8alKhP/Xzgtor2+44zcfMSNI0nVNgy2gyRD7DGMc2iYLdlWNX2dlM+0tUCPNmNcJ7wC5JZrnD
Zh7SmBM2U3BvTdaOyoP67kZMs5ZjkZeV59IfL8sKNhWVOKe1yYdYHz/IqiufhEFoaLvCKYdLYiRv
JAmsXWUFW9b3aCLY3jf9YHlwYC1KQobmpZ/akLlUK8impiktmzlXp7jWbrbeDXTKWupXnEz3OtTb
V3+yIAH/NlJ6n50uMx7r0S0QvmvrXU+8by7XoKPX1HJjtWWxGxV7URxJ5iuNxP8+jDeWHHIKzsxV
m8uOjmHO677w6TULza/ArB4Xn4lAzZ7A1eFXyV+MjFkdvd6jxukGfmAyKU7xbKRxU3spdnjDWLGd
RjphsfMWWj37JRiM+w4fHivYHOwvfxezX6e5uJkB6F1LG5RMFgywpqfXvFsZpPhWNMn6v1s/WbM5
tP7EtvmYWv3wHf/0BN1yYpHaK6bMKumOWakKWjzo26ZA4QmiC8VMJjKklxXBKZ4fpk2wp5sB+3BA
Pbs9tcarMd2Ksp9elsg2DyLLeIN4G9yzPMDhWOTyUOHfeYupc8pmJSiQyj3GsZ48YX1sVoPJjpzR
Nd4H75kRtFuY49c384PbWApvz86u2kVDYW+NoiivWlVnhz52APdaOQNnneJvYAPlNcOdvm18P36a
CoTTSE3o09LXLl5ZPlOTbNxMze5fy5r+h+WXkd6lNWCLK8V6th6K8r2tCm0/9Wm11ZyGXzf9gdXW
2KUjsqurg/RZOSA4H8V0wYMF/c9nnuMaubxWrVdcl3ugOhnh+Fgck7bTf5mGwv1p1MUh4Xp38Ft/
OOGnM/AMqupUlYWxqUIsybqfgtiYj9V+WZarpCNwVCfPsgkpevj3xiNS8PVQVIqkTZ5jYZ2/WipK
hdlkWLsejKncl9BGt3pORqboAzgPMjZ2XuT1p+WqEEqtP1ZNfZbzhUKv2hJ+9iiAw4f5wQ5sCDqi
Z+4jUT4bi4wtWFj7JMqanIpupS9u8LzE6tuiFuvBE/Qp5YOgb+44shI7gK0roLCn3rtyJ2bOTfTL
gwFf6cEGTVbuRV2Yr6XR5VvZ88zlT4fyZzWjK5lX68iWcDRPtez+uXG8LDjZdb61mBpo7dpt8Pg1
AL5xNYRlReRFIdfbrV+gyyOsvfmy1ZKX0tDzB3uyCtJPcXLtTGpVSM/cJ5E090q34mv7P4cmv35w
YYg/dI68WlMf3BMtDe6mO8FVHcJsvRxbbnjhX4yJtZdWWNk2njdP6XzjRlX3oKe4TbRiNG92MOmn
ytcvIGr7SzziA6y9a88g9sLmYPg6PKZ4xpXCa5ig74yODOptqJfDnhgy13o5EXxVsU2msi9A6+tt
tyVQUj0zuXvyPAZLdHYwnJjPj7WPgt2XVnQZGvczi6rsnSlUvkkh8N40c45fuEGMOBh/TvhUDpZr
xHfgIqSqRCx/lv6LnhJAGvz0sen9/CXQFDtYLrMY1MzibsxOR9Fbl6YsDl/0htJtsHxrZrMjdOWf
sO5JJl2pWa4Gm0FQNHtl9TmwyuawPgUWnz7FWsZtDOejYVIJCaD4NbX+SRAiRc2eqiPTm/jbjGv3
imqCXl/0mMj0P5QLJ9/4d0SLtdCm6SujYH6IzCe+g3PQndzmiuRgNaRh6TPCL1ites6vJ8cx712L
MWJ5xOIn30+Z83Oh6eR4V24mqZp93ABej2Z6w3KscsnNFXX8JMLveh3mT1GkuueErrONPkwePVc8
nPzCwyYU3dkN+KBd3ssqHPcMsDsM/WYIhN26W62rnpzIqx4Tmw4AOkjaE3kLir8rQB4WNNLN8kIu
N+PYFRvf8sZV2iBAL1vAAKAKITTNYwrSQlH+Wir7JlKTMQzuuz0ED+EQlSCT5100ChJ4nUiSLUiD
6bbcS6pSvw1RzLEq/BZBaD247K6OsiJeJKPMunh1/Imd/KXJuvFHlcK3p0WTj1yQs02Bj7DxZNFd
XQ+O/xIJ5yIAMristHoryyenFfqtiRN2pzoFlfOjwRZ43VTors2uF1vwKPBDzK64Qf/sSM+Q/64m
VR+8savXeKm4kNtBeDbStqY/tV7nveHebCvybkPt7q2xbC7LoeUGDgle8RIMURAU9rmuplfUZSJI
tICeo0lGx7DrvcOQVP3F9ep8F+l6j0iecqVO8+RNFf4sTQSbkCXtYy2b5m7lDAqKnFIGMKfBpg6b
6CqtPNjaOhV1mU/DTVMF2qtpoagKvzd+FEhDyei4n73RrZMBGBHlQdGTneANL/P0T9jN3hXZ/+g7
Q6wMp1CvDr1Jm6DpuLB5NqVjmXEI2f4eE0XXy9B2FmvlvthLwoFf96b5WDR/NRxs6/L/Pk/KdaNN
4kDcxHynlOEJxa24jzXDtrAk6h/C92eDX04kzyfwlaWYnmWu/rkX/Xts+erf50mnsY/SIbm5PGWa
v8HXvbFLnqwOEGgR/Wncjou3bujddqxR2ctapk+9GXCqiKt2pwrrZ1xZ9mkBwjA1sM+MD597UTIO
x7NErwULbUnW57CcckoTQ6kKPBNHl1M+kwmbZF1ffBsJFDaRSUceD935YTuDC7A7sGRN42HTBeQm
InYw3zTFb5nUmOR6rpjfQvu5Vp79UM1BPY1FxEzflf1JG0JdbQJRYW9bUFbLzYCaDb8Z25KWHWEC
/1m0RCLClZs2eB3RJVNnnGNAdrYFJLD7kvQygxmgWbSXGsTTDwg0PnbXxHzOB1oBIy83YXArBQim
Bwube+qayZ7Er+r1l7JS+kqXXvCzxpobBNEzIxv52gpytWVsB8+1qFl3SoalykspTKAwZSc4Lz5H
Q2SsLLvt3ozRecsetdwOv2ttIY8TLLDN8rCv+K27uhXXgRzms2HbF/TraDfIOD20YzLtOtGN+zKt
q+/CgC9ci/G1Hx3Ilj6qfJj75fe8jvxV4qhp7nsVm0qPCLlmtnMe3GHaTULQWd52znlCLO1WsNVx
KYXlzmyh/NjzTQWxaNXKlIhA2biXrNTUTmVGSb9OVjaPQMqZCtryoVIOJzbO1NjRS12y6iex8SVo
1q6zCg1EZRPe4dGaRWlg2wn/X43r+qxY22PIbtVPmYFH2bjvBROFf5Q9C2zWYDLli21owcvBfjKD
bdeMOKvXRtsYIMbb6gTrpTrxa/jeerlbSyvaG41mgKB1KB5edGN2RA2l3eUrbVX6fjm03PxVlg2T
5nL8weGqZL0Ns9pMqTzpXeLgQaufug/TT9QJ8airVsuR5QnLDc7ikZbhlDHhlFsgnseAAaMZCy7E
LZS1LAd66ORzVDqf7/qeZ56Xx33IviLHzT15yqaT3b+2rPr5lPaZceEs50E/V/Y2TM14Dn1YAHrc
+jlt3oIoUNE6TERx49GXiGVH1fIoHfLmPnp5u+tlbG20sUN4AXH3pcSDB8h3deKlu2beFqkIFX75
aq17AMLmr349NJgx+FnY7f2Z00Teau26bfmYz999OdTQnGRlSUlzDE9Y6BvzsxJjwFlbT3dppck1
EkzF+lBF39OgyjaMXi12DL76lg8bmCbNbUiNX1lo2LiD9Y6xtaYzGm/TB9a+xWY0Rv3NqjoSaX5P
befyVYTvlUuggEBof6ToJP4WTA57Ms17gRsmH3UkndXXcYd/hKMP4Trcfr1I1LFn2+Xx8h/2RuFi
7UdHqHTi/Emo/eeJy+NGp7jajTWWrrpzXm7sMPjn3t9jtRltdIhLlAqHIbYCC39PbbFwFMSbmh+V
ymnHGddDPBjoMQ0flxGJQTK/0l0Djq+D+OkXe12gJxd6vCIJ/Oan096LRbnVANpTvvIw1Cy/KeIF
wdtj0WjYLAuaAFMDSBT6767RfrO+ZPpJk04W1LQmJbu8mfaYkprtVFP/rqkYaj0xKH9ovLXjVVdV
mves9JKVHRVnU4U2ecfqHRAg1rPgMAvqWGzY4uFx8jXzkUs/iVNW75yERVb+JFrVnHXDYKhUGa8q
gX6nlYohokQowb7rBwHD6+juWZxu4DoxoSJCo2PClX6OczP9SVLmiUHyzggmyRCSbtc6mfUPnO94
bge/P+cGucjcK55sCt5WYWxfbDyFvF3MZ2LZst9KukPgoMNEqPS596qD7+LT5j1H+XCOElSLoPeT
VYM/OOZUs6or/3sg64e4Fa/zuWSvB/4G3v67M8By6tLibvPnZ5t05aa/miK8wS/9Nb+liWmyipSE
w3VcRUwAw9W3duaZ9g5axji516TXyH4o4zx6PkNWArApkT0/Cd6mTrxkhf/IjI3YSDrMdOzol1F1
3zifUZGhDXey0XKfm9RpM7+uLOPTjJwPjfqucBxXeaXIKFZPdZCQt2rWyHsfvVQflZady5qNpT+R
iPBaeq07sXOor/Q0egAp3MJET9U0yhNwf5QmwzbMjcmI28LeCA559jVvjaZ2jlSIrOfIc8A8PKun
vZ72GJ7rZpc72ZOczOegcK5oZsnaQbuqKoJf7RC/VLXxHvtDuBXWeOxcbNTt/Mft5s7NKDSK9rJ8
Z8J0THpFja/+6CXDI6Ra+nMbXFV9RWlPdhpJF2DWIWvhvTGB88b2Z9P5n6Vl2xhxSJqT+hKu7q4j
k/Ep4QUVmr88jSxkWOwqc6SFu00p3BQljQRBPbIIbA/VIB+RjH7aEa5K3JVc5gSU2yH7CA1wR1Ub
3tDHFK6bahsl3bfS9t4NX0Nhs7MTo+R0FXnJgyjbo8aZdZvkIz4mtmzD7EcrA9rAlKK0Ci1Alnio
vXIfVg69iiEXykkXJ0mXa5lVW2ukrHugKEUffOItcb6PMNqvqJ+8s944xwE6X922hBXSiWq32r6Q
iQwZOStsXBuWou3sXekMJM3y1orsxbdjsR3nJj0ktrUtLe8UTj0kI4d0p0M1XC941woDX5UD9c/m
b11SGucM4Wdp7wJs0xuuHiUKWc6ZjZkITK8jn+WSkweblqZ60j06EMpUsr73SevS1tTnhLZxxhB7
zxLQB7SnQd8481/j9DNPAFMMmWUbYtGvoyNZ9XtSu7+zuIk38eRfxMB3LpDUiunDx8OGw4JEcgQN
oUFQ3ym8wiun3lLsQJscSUaDCPMgDqNN2GyodEH3DSbO/DEoQ3Mt3eZdi+pPj4HrjHno8TMWnSzW
k9A+NUf7VmBCoVNh7zn1cUQsU/VRDQ4l8wXViR6lhS0FFBiPKLssrO92ytkwM8ZfoReYBBN1e0XG
oNqKiK25a5m4EXWNX27iguuH+xjtitUvwuSUdnsz0TBiOC0n1bF5rrL2ncXTJ8HDJyoNPlj57j3q
Jn2PYLw1GC2boNrfOL/IRz2lbfKqkeaquz/Il+yxNFtgNSFYkkTUBmK1MTQcS2FI9DdNmCmbch53
ND9UrdJdX/Km6JWxqmPBL0ihNOzVX1be/Bx9CCGEqm2lYVQS5Q/CuPwtdBluEUs8QEXdy/rDdnOx
LvL4HlhUMHP2dR0cnWnkjTvDqTam1bZnRlc/lQsn04tORTVmuzHFatgVL92UfoRly/Taad7N1FRI
BOYnYAh7XRDIHUbSkn59CKdJXLp8eI66hiAxVJjePPhpk6/GwDG3iZvACAItoLuU/iRET+Hdaess
GIpVHEQnP8UGCL/CdOA1FvanNozvONnRSwXP8IDbVU3kUWgSPOaFolCXxWrIOL3Dz6H1NHsjPKXW
Jrv60vuuTKgqDPseWXIeTdfGZQixAaB5/CICvqf0BbTWLFjroAm8xPgQAlNWRNjdmOXyKhleA4lr
qQ+ZjxcJKY4Qhyc4r9Y3zLVH58bK7mrWupP723YGTDV1+6r50darW2+VWe1p9BQ9d+smZZI4mOVr
VYwh0ahkL9x23Dqer69MMMue49tbLVpBhunWVuAfXGV8eA1+XY8TEBHlYT3Ca1px/X7TvPaxFt6f
MA+slSpyyE622UFsMQUh0e7WZf2fHqHcszhtRln+jaXG2/9xdR7LjQNLFv0iRMAU3Bb0RhTlzQah
lrrhbcEU8PVzwJ55/WI2CIoiJRqgKvPmNZw9/da02ocJvp8x6zoa9f63CYq5qo0RtV1Wrzw9h4pJ
/lrEtOkIof5uTMJLCfcyb2GaGiSlOgM+b+20RhT+28w1uR6rgu1f28bUG3mJ+Cq0MIKiHrgfo02i
MClqmpKmTH4KpvJB1huvOA8WpNnwaamu/6XLmaFqOJ3bkSjpHsGw69Ut1D1cQbe9j6EiXK32YpQz
utYS0D93Hl0t7i9lH5abCQQ2wNYNLTKSWRygFHx4DxKwjXUXdQ9sHWgfWIhEmBLPeXkxHYTqaaZm
YLv+eYAQcYCsNc6C1+CXd7UsUIK3wARxArnMnv03Tk88Rq29aZruqsNSbZ0m+lvWJ+kaOiZj2Hqk
b9An9HnxDL0am4iOvI+y9OKgc0MFc156z6A1a/JV4oubN9/x4glbaj7cNzlf0ptD7HJgmDPvIGR0
QZq18oKbkkfNe9FV+T1K1T5H9gVrKj3F5GbfdYAWaaF9Y3RVECUD+DbjKFSxmSeNRY+r+7RRXZzS
OWRbY65JhUnrq9kRgTOnFdQaHAVkVa4ZyCfMkPnwhgRKLPZbTtx/+UowqWkdhpSbpBvHi9lwhlrO
xIJb+ydIR9hgLEmwOXWg9NOjDK1r4bIee3W+zyB6Eyq0lbWd7xw7TvGVgc7fh91jC7sFARZBwUh/
SQSq8l85K7dpY59UOuPeFq6+09v5l4yb396EAMSkKw5q31g8klB/ZrEJ8B53DeS9nNMZUy0Zu0TF
sjnH3fhFO4fwO8QhrpP2i/A6Z1ObOQRZ8HWiX56b1MtBwxtqgP4nh+IQxPpdSzLNBtT5Q0ntp4U0
HtVWuRIejmJumtwPh8TX2L2VR1/TgSePg3pLE48NwF/iXofk2knrD25quTt8ZP6CCsp562eJCU+w
ZZcfoSsPiQPezgIhcMJxfXNf0veEU+FspUehnuvbok6eokbbkUSrtpVSpBVR/yQ62sFhKOfjBBkc
VhFGjJUuVkbDFGSO4CZxrmNYxzuG2b7yh5kZ4ux9Y+1FyK/WVbjRQaIlU8fbSBV/asm4sK/XKpwD
VxuHS5HOl6mu5UbTICBQbNTEC5A7zt/GBfvL43nDrPRj7lZXRUr5UDYPc2X+6FRo3ex+2bXx4wj9
vkaLhCR6WyuqYHuirW61M5S5BTGOIGWUgozg8MggZx8DX6yrlIgsNBXDpogHb++H3qs7ztqKcu1q
dZSms1P/xBMAt+m3eJOAc8Rbz+uPfo9tklGEX3ZBqtWo/ZmSOdzosrvH+bxahAtUpGFarZrBHV4E
MtQxnd5KYBOMlPE47puvOo6HdTjcidgut+TPW3A/doYGMdlWgOFZBFtH5+S2TCYHJkB/IBowOrOe
tpoT3gvZMlDg0gq0ZcjpVNTzNgZ3cfXg10TU6llxNkg622Ae9YZfwnaKHDyXMoytWjv3sEOAz1mq
19EvSc/KmhkYwYAM6RhF4Ij0LbYbsoCFtSEd3sbEqlGoJxD6GvzvSlLx2tbBGUmCoqZi1fFXpZLh
qqddXDW595psyg48AmVEBM/jZMf8y7pnJEHOBkI2FwPlwQAjdVt0HrbU/Y0p2OfwNUKj68xoNBPM
KzKJomI42BUM5cpmkWWJRA+AE1RnLQlm6MSHgbYMf/NFxQOd1p0w+WjK5FzpVruS1rCtU+eEwLU4
FhXvWEtkelzYkCQugROxXG88ck9LBhFZhqrUq+q9im0y4gShphFAOlYMNBZZudGb1KWHxs1Y75tt
WAsLmx/9Pp2Tu9k13X3pFmMATrdtewTdYJnQEQc64YGy39Wb+mCiZws6G7AObsJ5hKoOyn3njBU0
eckqVvjJemJde2CvhqGL90hoUatGEvCQuS+pwA2iYBfM+uBNnMl2B3fcj/FsgxlKHth10HEkpNut
mEvS7HHq9Q+sONBT5NFrTQi3JtVV0e3xsdDxHAmJbF4p0/5lgBCt9E6113nGn9dxMOYnnOuDBgU3
/Bw9b9WQBGxWWtD3BJBbXfkl9VltiBhDcVWAHFriYOa2jxANLynpM4HK0wZ8v/4RI1ljtR/osUL9
UjDZ0eB85Y5jbLCC5bTQQM1Vp+qg00wUThgxaEt9Vo5dvtbxZTQ850uwgG2HSJwyla8Mu812uuZc
rFprjhZE3tHkWTgqObyigYUVc6HM1fcJfF7qbCdIe5f0ImLdjALhwGhE7xGDnHVXeGCzevGGRfSz
O4iL3dMM4UMDzmvvHNDGwM+wFM79CuWYbrzluUIbYUPA81NyyKqlKsK9Cpd2uMRWBCIJMV6Dis6W
/sps8akhE3aDPwsKgxn2srRgVkd/0sklhU5/jzvfokERAEfUdTjP1ojTDPjbOO0ls7zTrOKPp1IE
wgVFLpjDO0z0e1hZ7YYy1Q1MlzWTKxJBQxYjTIpi1uF9qHPCVIP4je8Gue+MEOqpY1bBJTwMeLYM
eCJVXPabrrXMwNYjgioVQzeAZ8Y2JgZldv5go6aQyoZA6Ho/OemdKnLvZS2wcvMOVeSjtaphGCoX
udR8Xwrv0S3zM1o10jBLOEdujK+U98pqLxwmU6nsGUdanJWG8O9CqBlhdul9880bdYeBaXJmhHjI
pgZBoxRQwsxvL3S/SYnnS9ROiUuMaOc10OjLiz+grgGY4WKCsI6Mg+ACQXx9GP5y4aRhSIfP9Gj8
rpd/F6HqJoA8/8h0nB11yRLaM76ndjC+PHdCix3+sY3B53waCeKhLx2IJA9o47/ypHsa22knYcQx
VKVIp9fYCem8ysKghugF1wT2gD6KZc/qtb0pnAoMAo2g537WbpGtWn86uK7C0b5AkuyLBOKLei9i
UCa3qJiydvhnl7V55+UJwxGZh5TRfyKt2E+GVTzeDinzhF0E43B1+1HSaaHV8SDyTn5zoLjcFR5W
QnGGqA5bkGgbFYNxnHmNR9I6d01qT3BeWUkRzy8+Owp/gTw+xkV23+hFd+iG+L6KC3+Pi91zvZBL
M+0brjutEnsEGDkTiTDd53M9r7pO+TSB1ginwC+IvXS3WMTNa9/S32q31i7lxIab6NFZnxDvaTrC
dB/Xr2Gys4000GRFPiN+I2rP6JT1ACffngBy98Opz1jSvItyDtdeXQQKVOnAJOU5T4pvBSA1dOoJ
X/d6H+tmS6U/xsFYJk8+KOzGx5NqHusdLiXsZYpiBID5oxDFU241J1uaaOKx2+5jpgKVW9xrbnfx
xvl9cL2dk6cX4WMAk7ZoJy0PMWFWQpOh/mWdaojJra4Yca1F/mrAcbybkb5bmhUHEwxLdh4fSlZ7
zCVmsgmzi1xhDea6OLl4gyvXRoxcYUBr1LvWqsWdcfZKKuy+OEI/uHhaSTOsR5uQL7+RiFXCcjGa
AqszXbxy8jeHIXoaIvyITXXfVNVnbWZfWmufNOhRWzkrTPx5JRBmozraMSsLcfAV1lofXWgi6bCy
3KFcdZX31piIG00Lm98KUijei2BxxVMBVf/kKhcbDU5vfA/c5uS2c7dd3lTvFvbWBDALjeKhMNOQ
gX36qyWtA5I6QYmrdEzeVYnVjWFQy2K/KNDqW0jdEjoZ8j0Y7oxnT0dOm3aC1ZKACKh0uYSZZJcJ
E/D4M7LMDUvAMS2KxaiuiteRhidib7ImmYhEuroTSAljdIc6puIDWZ5Y3Q6fAzLkrJYwxwznqw+j
L5rjp0T2d1nVX+RYEvTdojQssZiejeHNi/PPngCEoC7BEMY2Oph29DRE8pCK6XsmA2TdjOYlYjNl
KR3MlYsnGeEngxc9W9hD6sRAFja7ibaoH0frMc3uCRCIgzakRc78/mxVGCvH9yhYTzKxN0lYMu63
fsG4x9kC7GwzMILLMqAhw/zirMcG1B+OsskP0J3UCtP1y5TsIpLDt6DlRGV6KDplZ/40SbzFW/HI
GAJkNP9uq5lGoLGMDY5kv6cUQEJv6QgivuiewKtAFI5E6CZO0MWf/NReo0sBMxHDw9i0v+BQHqGT
6sFQVv7eBPcrQ3ln6CjJFy2rB00fxjbLcDP6r4wGttEov2VNpZ60zZnzB0w+Omstc1XZGR/xHOao
5fzA40xt+4thDgdvTlDwpXzarTFCFkaAqo8J5rzszENn/9Lr6b3x1H60cmjr7VsxHXOMPkGTJzjZ
0V3IyuLEzpNtm6+djpFrL18jJ/yqf6bJelKhs6acOosQ+0euEa5eC/9XdzjPcXKdUpFvMf55brwC
x2qJdKCZ3nFdxUUMXScuCmC6UfcgZuPc82E1YtP8DuPoAWu3a1+xHpRLeygYWnhsOapldwpxcGAC
to5rmIqLbCayBbGEMx9D580bezlBUoSSqjHeUxrutdsbD5i+uMGUtFiaN2QFG9YrjuOf4qNtnW2i
YtixlG+BWQ0fdoOlWoYi1Dh1IfuPD3y7+MXRpCJnL6P+ORmNN5W99fEPrhcPtpmFwTUlt1pGCjdH
X71gj3woZ3BhZESBhFwi6omuk/UAAmxKU6h1r7bOLhYn068YTtnWZn66MabxPE/4khLqbO7A3SAG
Uh214qu2WvJX3Ho1o07l+lanPrNfa9SRMDjv6DmHoG/LS6jJP5CatumUfTkmVgF+/+ldZezvO0vd
6wD+jadx1Ub03pOn4ZtTYbcy9V/DlPyAZtr4GtY/s19wzqBbQ2myj6zpU7HQ7mY+Y5OeWM0/zIhd
+giAyNJq9oO19N+S8W1W4LJYhvk5Tn4ywrHWmobTswhbhjkCayIHMLME4DVL0mGmKdSCWi+w9dwC
xXPadGVg5xYFKFG9m7Dy+eiskUTLcsSeqfk2airVmHUmnvx9Ps6/Ym1AuWQnWxnRBRblpQExhzn5
rWrvaJSQXkEG8LbGmrLi2wVCwkFyoltGWJa8gC1cpLvDJzfzR4j7Hq5qcjJBmsAFfA/sRIcih26v
f7dTPAUxTWxlxk6IryMQxE5o8D2HHF/AfjqEQ2+xYyDV9iWzw15704v4p2BVWJHb+O5WgnpeYvBY
Ie6NhsRfoQ1c4a5UgzTura6/NwaE7uBlLi1YlO+MTdOYiDdb5MbNd7RQTUtwPPResLsrVuS4NBF2
pEfhqffcxBgAbEAsHjNjzSoY1RDtDmkMKIkGr0A+MCVUetTPTR1bG5wYWc4p5TrTP/LFIlG4k0te
Udvv7DgBmLWOpV2uE83TOAtua0t6YktQqwrOcuA6mhW4/iPWzu/9kIYYSjAIGe0HX9eHdRQOj3pf
ldu+8F9CMb5AG0VPUo5QieKTZdr3icFEQIcvR+nSBZktzsTa3BluuEYlirJ9pnQPYdbsiuSx0fRn
y6pj+Pb+RzRQpODucDenxV0Cghi4if0gM/PJI15QynJVoNnfEtmC7o7Ygir2BbaQ8ydRZSu8VTlZ
u29Q7Q+EDg9jDNJoFGjdJs359qsfKGfvJQAcrTD3hdpWyHmpWDE70SvCg1qEjH5sH8uOj8svXtoK
7kia+/cWMmmtqA/0Oe+6X8igokRaDXZLW56Pe8sG+Pf1dAd2AKHU7taebWL2mTFMgappUBGuEihK
69Q0HjHE9VcmDvNjVx6cFBsNn2SvstS/cLTC59ldmOIsUU4OYBoa80NC5NCKUhcHGQ/LQrv9zSQC
X47M+tMnMSosrF5i/Jy6lplwrU3+xkGCQH2FKcDkQo+EM5bCggo3xdQ9cUHhQBJbv0QsP0x6wVOD
5Uc5Q7bxtC26MxYueHRawyIsELMyeEJuoD25xJ/A89ha8lQl3XuVMmGOVLjqMvvNbvq7VkVsQijV
glgVd/YoLr0BSTmsG4xRXLq0sJEvujqmjvpk8rUbJOM4IPMcBaE/JX9ykQBsxTVh5mlxYSB1jtT4
POJiQmGwuCul+N/p5lcLiKF16H4TF5dEtO6rpkQ7LtITk6wkaCmFva5k9lCHL41wycLBatRoma62
QsNIf6g/das6Aq49Tm3KMtJ8YIWO7/gQXRcn2hkNHqO+aZ0q/DZQ4PnmMSzkb61wiV2x78Ix5T17
K92O8CotmH+EMehrWdNzNmhiYkwOHUsFaZUdemV/MUIjxvwuMZp85WRNg/EFIZtuHP0yvfKF5oa9
V0MGHA87CHPjyi38+xR7pp03jr9cEHQnSq+RUvXB7a/MUubVvIy0bMSGQAbjxlTjS2jjJ+tUS7mV
y1O7AdT67eJSSJdNVJeTsyAyn2HhmRlWYlxpNpw+TvMWxSkxW7Z4GIFcELx/mZ5a+36/yr1BXWa7
7ALdVN9OZMyB79Ash075Sln2mlHGOD4dgY/8F/K3M6KghO4cuuVd4TnbBgIZbApIGbE7g7yUv4DE
L7n1gmwmWnlM6QN6vD+DaM9mUey6vsJ+1uzcddxA7cxgKMxpf29r1a5Kk7OTomMtJ77uLrsDf/qp
2YMCYH20EW/lPHiHvsBxUdcLqCQRmYvAzy1Q1KrStX2dAnxKj4UjZgTuY+ox4poF5uWchhxKwth/
siUnsJTbwGQ7nUeoP1K0z+Dt9t62JRS+rD+HP+E8eg8FcKbTPdNbO8gNH8kkWkwX8YAp2APLpzEd
C4SByJsHk4laaYBhY7dHNrc7JngxWdi1YE3gRy5mKxk+/oN8Exq8ohxBP9Bsnpy5rHqEcmvBSePJ
4c4tmi1bkLmlIVsvEJKQjI2qaDjNMVxOz1Kg3Lr/KGP9kNp9vm/9/sU0G64qk3qAHvQ3fPxnb4aA
4PQR3iMpu0QXwaDJPc6JDgBmeMOymnLA4TKNcX5HV0Y0B3wRrJ4O7dTtaDfPgJyblgKTQjZ+Ix7L
CXSH4lfA+ezwDQzKJBvorhyMUOP0g/D3EgpBGS0T+E+vR10DCm/53dXhS5/z+o3Ol8CeeTiOqfc7
mvQx6AjBKHDeCfKqepr8syEnsr07iMyen+8HtATJxMeoXC/5TAdNBaxS/SprKCu7sdwCs1UhuRpq
LxKBpUsPVhFdht49s1axcGYDoSHayZjy17TOAEbqNyqz/pDr47s+tucaRbmbndoa0M8Oe4A91Loh
RoZt3uOvjc1akiRbFyfJwBizJYWGmiPxgODmkv4n6BrtQOzwzpxHe5NHiy1rXz/0YXFuS53ELlAs
/GToiKE6DF3GGyEQkWGtnEHj3N+VR4ZSXTrpJu77h86T/DHaLLg9uWH163qGJ2wD7u/ISXvCKhg3
mUSDJgHtqNCrxxna4moQxbM+JIcxssBBsVNp5t+iweI0zV+6IvvuE/Oj87jYvFx7iSWw7NypTxHZ
n76JcWs6OrgdTDDHZDUGlp3vv0WrYbStteu8NnEmJ32vmMA7Qd9pr6noacl8Y5ZbnfaUPv4DlGif
6eMrMFHg1lw3Uf6czO3n9KW3IyCbtk6dnV65BjN3eaDMdwnkAj3E4gqat4dAsYHMht8EI+aNGyHY
wyJkO2IBUk0PcIjejMj8rqb+eZ5BK0s7f2399LmTEtWsF9AzFIp4bLbpSXcvc5N/6DkkJNvIMdlT
WJHX9QtCAYYAYud1hdjZpK3MTNp6J3F39jSeRGJtDCQwO0wvz5qlfUdOqchOIMeMKSTrxIhuckE+
kZPCoB7pl9d9i9G7h6H+GGIdG3Y4IRkU/zjzQhjJizWjz2uX1Ju2cb5K8q9Nv/nT5NXFk64KZMG4
yT8YNNWruknxn8scXLQYs9ZE9zSROqDLvFJc4/dNQo6u1/eUM/hBdeAysJYB79iVR0LNhMQmzy8s
przzOSkwOk2bi5q4lhCYgbImeC1E7z604iA1wNx9bPqpnAmzwpp6N7CjMc7GtqxDax9a4rvWsp/M
ET8TlnZJh7rHAWru3kaF5sFNzYdOA6NZggIkPO6AxA3m8sa8LhSEbqeb1vngWKtOFm9UJvhYQTME
1OwxG8/Jui2XF0yKk6vQnc/+Cw4c1CzxjA9QYYcP0EUSWaHScr1zK2I8S3aJMJpVowgriJAqkrdp
sPYOBryW9MvyJHk1icDpqh3XZtlv2qEk3m1G6qBhc41xDGJFpjKU+mujm65mX+LYZY2fc1Y9J+SK
/EKcF+8JYgO1Ie2WJZeQV4xs55J10MVuSOh8JQRu3iEbilZj7p+rXL1ZukVWtvNR5fraDc0/WcXs
cpp6dyWjVQ8fZm04g/8VYhO91E0GDkeyPPlN/IJIC1E9+0Mef+tmNtLVv0MN/zEtwAXIOF9FPr2p
kRpSxmwbnhERX1Bjloc5WJHTdbcCUiDkBix3X8fGeHSEptOXx7g10nWFUYVVl6F0FqvGWOFPw2UA
5LWqQttakQ/6qk94zwlG82aHhgA2cchUqGtZRrqseRlahCwG+1zD5GPQv8p2OkSzLzeONd+rjrGh
HhMIDJWjwnGt3EqixNZOCjU/gcqNb9frHOf1Vm9Uv9Z9t9+i7f7OB3YkTTD31Oi0EgxGZwPj0nh4
hj611jv+YJjqD4I3gOePlRw8H+jYpJoR+7CZdKQV83ut8LWKTHBzSpAfbJ1YHug7lGFBJhrWPZSR
1TzAUNCjryYH7Ncb79ds0MxicvcwNFS5vX03KPy3qm4egJ6YA6EEEZ8zUHJYJvi0OMDtSWZST3Rv
TmG27JMMwomIQmwkMg0b4mJrS6nW0qExyiTGeYB6tp4KMn5o46eJVGJzXAxUwKZXLXbDq9rsv3vN
DS+t+KwkKLpjujllyfyb1aS7Y3a1lQozdeDdRPvT80u+5x6dacQQeogMKxCxS2NZb40SgoKH2cm0
TA98aejnKaESzb2HuPSnvSVKuuFprDd2l2Ndbow7ZGntttGcjPu9Yt+xP2+8MPsczIgwkCIEY41y
GsxpeqyyHRbbKjHnIAxdCCnJtejkT9foFYJtbKcnd3r1FY7pSoCxpQITuQiJb2/GC1+n7vaMaDGK
wM5ZpwjLYF+vYD/NbfxWWPC9rUGPCQvRzzTvCiliChqZs/pPWcrw0T9rWmoE/uB/dC4mZvmg/nTe
BBjLSaWhS9BrsErcR1f4tmAK3ll71Qhy5juRbA2I/pzbxrLRonNIsc8r26wCIujPdFtGXFWQnxba
RISupO76s4NLlMmgflOTx7Ntx+aYSvGRY+wBEN/eCZEfyEl90VJGNaa1JfBzATixlbNNw1nFRnpf
dxhom4AhEey53YxbRoBuiwUp2qplCAPPlAlT26FLdd+EQ4Wtj7SNnmPuwcT1h0lnhArR8mBnXfhg
on2BzI4zmVNi0O439ro04BGqCXgNyR6ZaKyZKR9MNdfxGc0102/MKoI4Y6vkFJqNkDejl3ZQjEzC
XFAHs/axasrVc2noP5WphzvDIz4DM7SJ/ZLPrq8oImcyvLA+IkFXSxlnS3cguIQOQGpUbyeTUzJL
0nIj5NQcW4Hz6e1w+9Gp23rJxXv0wJHxm7YYettLxM7fmyi3WljqFTSeAQEBMjtYqe0wcZwjD71m
aNO8y66CnijPEOS0bRqZqFmXu24HqOO0bMI+OT20f7HE5fw7xEsmTnpLxyHAeo/sddUv1qEooDEG
vd1aLEL//VgtRlcWPs3sgKo41lyh2d+b+uI2Oi2HsAiZfiO8pEvFGvV20JL/u3X70VuMU4kR7TCx
O2gV+01dYB5I8czN24EwCPI9RHUVi3dttmTzpGxuAaAlmb7LLPV26MKy/Xur8PzB2NzuRGQnIfIu
D8oNs+EFTZ/FctG1sTPiRa7+9yBEQlM9nq0i1hD6mN9+jsGhyyukzTBWLqAYBYKPaWSo6S0vwhn4
qnJF2hSTEVFUoK0S0mM4MsRqHSypzHEmOGD5ZG5v+HaLUocPoUvvdc3G1gBJ6BzlmMIdM2TbRxit
W8dWp2L5dgfx0kpIY3EEE29yVq5V1Xj4Zxa2AJFgTEM4Iu74p1HjU9cTki/+fTO3b+t2kMv3FnZE
OkA+IsLn83YeJJPwN70hPlMJD788ab9FBBah+JAc42mCyrouqob5HL24ZfwAiP4mu05Da47QteOv
zFpPiLfnoetqFtfn9P99LoLxGam6+9tn9ffXzLfZtGyfIrDpFLP4xaS31W384243x8xM86ApRkl0
ovP9974Bns7fX/e3m1HjVMfbYSwW7+fGgVhwcxNO3M7LuMiWE3Y5TW1zdol4y95MSeP592T6/+fV
7eQKsyLc4mB3Zo8Mm/fbKdkNBpa3FY4vhkpTCFfxIYLgsLt9pN7Ngff2Yav/XBp/r4///FjKAqoq
JAyHr7XAKuB4u1VFM7Bdy5wRYgSQaCPb49+D7v/vrdsnxjSBcW/LBD9uuvmYUzgdJ5XBY1oOma11
UAQpSUp4MXTcmBIOTZM8dMuBsUK/8nDI2Qo3pG+cBFGETck+iV1T/OBPKV+u2aQMsoF1kwZoRKjZ
RUrpO1dmSPZ5TKZjV1jWqvfjDjYTdi/t7QC+HzOOvvx7vAFPLTC7VB5uT7/9wow94iGIqN/cnnX7
RT0l3T6dSZw2EsM62ZZ/DfXIvzauyZgWYLgouYskNFg1LqavllsM97dHxGHrX4XVf0IDXyKU/u+Z
RY9XeFSzWk9mvq6BnR9szYsenGbUN0BC3d/7RkNFD5pXEvPSVCZcb368HYjDVScL/5nbs27PR3ok
7yc2if4/j/r7UDRGZV30l7hIrp5eOae06cWVZEuECcii6ZNTcY2X+yZ00JuCofd6FnmMNw6VOAth
+3F7yL/HOckJB0jt/vaHxpnmmBNg3sD5gL+rrkltm3//ye0BqHAEKYkzDRw6SVZB/p1u195OyyPC
UyFMwguI4cTrVQjWnjibXCevKsjtzL4KrT82c2idp+W5rO/2VSMDYFUgxt3d7rsd2H5tShyAgH/3
GVOan5d6cEqa8KAa9QcsMnmo3Wy61vVGgXs9eDhuOtDvLtjZmlfHmZ7STC9PXRdb19td/cRU0CUl
aq1B9bjddftlCnP94Jg0A7f7bgffmiRf9n/fozX0fBEtlTCJx/n30HKUuDvVihn+8pDbL1KbLKrO
EW///vvtfjyNgqx1CTH5z6vyKb6ApJnL3x4xLS++6Lp22zsa9kC121xxXS49O7yvl0Pr4VcrSJ4b
ZgRAXjTaV6Ny7avOiryqnKmBesh92D/ZVzzO1eJUyiRsue928HGKOC3Z4FhH/Du9Us3OL47wGbid
RoCpIGt6d6PNmJQ2A+mQ0OVflJOmJwV7nqkw5IHeZT6sqETx9h6vXfMk4vmp7ajXZ1etEf19yS7T
rs1yKFsVb2MzjBfoPLzefqFX5C2bLrQdGx4tigaVZ3dKDYfbQ/7e14anhp7/+venVDMeyLk4jaYw
d8Slx/taI2gDufF8gRYQzBXxM8ukK6nGc9TaX+xYr1ISsRXSZqUqgXkvGadnFxsuRqA0I1n7ciTm
vd3MifGcDqYfVA2zWGV4L7UZ7iWGqTLkBbNqBHbrBI4Lk0T6dyP6pAmlW6ein9rHqzGp3WQtKydo
yNiRRehvk7z7Ccf+kBoIxpokbIPezNrAr/JvlREyiqq3NNVvp8l1jMAPUWmBejkD6eph/SV8w9pb
UUL0B+Rtrug7lmr7OFOs1/yZu0LNvyKNPFKu/dMEh6NBpMvN28HpPJ36bnS11e2mWH6+/cbOK6yF
cH7usvtZKpaN2wP8PA3/97G3n2sjNzA15Vntf26F5Twd5+KHfBLixm6//H+P/fub2zO8VBIeX+iH
RtNwXf/36L//tMeFGjbN8rd5N6953YXb2/P+64/ffvv3hc0YN7hdSlzx8pIANq2gnUyxnrzw/172
7dH/9Wf/PjG1unrd1gnap+WZ/16v8e+9//2X/96xH6ctkl3/+99d//XG/v8nZeuTtxekhcHV5jv4
9xyFO9gK8R1GmpN6amw73WHlbtdCPVR1PTxqifL30RS6AWkEi8eugLKKn1t6sFJjeBT6WD8MoDHL
D7d7UrdVu9qLyZNPEFIyqz64+QAvQbKC3E1DP53qarxa064nrONVOVp7gUxPIHCq3EeRD4AQi072
ZM/txBQom2yGoQmoqUUbPrU+1CMev9bEPDzebkUl/F2mz+kJfnsLyu73W93S5KNDhwe8hfEMjYZB
21U6w5MPi3SJ925zAxlWTZSx4Y3+aoZKurs963bQinKdSXHwGhxSHeLvzqZgOuO79tHOhuxscy0H
jeGRBGPb4NslfLBYECg0+Go+NJhO3H4iPWFmgADXpJQI1SLMB+4TPLq35VQicl5uaVWUHkbmRSGz
Pc9nvNQ/5oR1PWHvaRD5tNgV6j2iPCQYbJ3TZx2OH3HBm/dKGnxdhy5a2zI8QQkhCtBs3deidHeo
V0mrSxThTqN1x8g1WuGu4354FnNi5sDFRWSO9qCV/vvIZOGjqb1LYeavoRdOnyKFBsR448mnLTjl
tlmDNNb+Bf4DQqVKewXSdR+aeWrueTI6lRwQh34AmM2e382oQAYUNtabywo0aSJ59LWSROyyX0xt
DawdvMVeUWMYe1flRN0RINMAn3QZ5pX9yb6dA3nC6J7TEDARyfu9TVW6r4H1MPWJt7dXiSPOajZN
onH6ea8pDRwfyAu2rETSUerhc41VwTKkG+8igkmPzqRHK1EYP5ldTlcwX/X30GQgc0Sm70Yl/+CG
1Vrw1ZW7d3UgmJLQ7HCeeozLUV+42rRrdMUc33VT7Htlhz4BIpAG394nWury76AtP7ajvBZVvuoX
G7MOwxLUKAmjheXHttMFZ5SvrphgAirUL3kRiT+onV7wpJDvDEHxby/rbhsmJCJUzg6XBleuYuUh
IieM9mwi3w+6iTEtwT3I7o3/oetMlhtHlm37RTAL9MBU7HuJ6nMCSymz0AT6Hvj6uwI699S7gzeh
EZQqS6LACA/3vdfmJHYKHDM4tX0X/DyT1leSD9o5klNpritkbEQc6eXdVhQ6ZN6vdaD5TxUzFj5C
SPq0zoHsWY06NoeE2jIIPBtqDYLaPvGyo5EFw4UGRIOXLtiiGWgPKIXKd94wuNcEKRoW+2YpLZhr
yL8HLa2eGrP89iYZvUNVHNfIopNbFyC0s0vGYGY5fsdoHIgkALASOcbWGsqK5jnA1SGik2g0zAcs
HTNM3NAHmWTn3waTc5acKduEulxeA3ty9MuKqIx5mH7F7BtW034OPoD7lAJvK6moWFOiiK5ZTVAS
JrSB4KHH/+chrW+hV3ony6c3mY0WRFu1jFQxn7B8Fo+pk5SXvgrvRAgQDCkYc50mE6i4SRrsjWBk
98iQON72UJ3etLh4kjFiZGiPAaih7kO3dOe9s8p8XVaGeatbm/CBUMJ2MADRlkF3rpORUzAjoC2x
zsRGm5H97EVFeMGxg+dmOuR+9GkGqbL0pBPDnMoal9c6YV70FsbElprTewo1xMY2BuQRb8PZN+lb
WbZnHEOPWPBUIW6i4C9zF+/aWpQoIJIiKiHXbeGP0ay3tNZ+Duy63nhI8bec7dxzGcXfaL2LIyY8
0CxaxAcaNOJvbwyQY9L6eDJrFLcc6sNfYgDoUAQmjUonO0Ulu6JwxG8SfHF+aVH71FvP5exx21qp
RGziNgOnO/5qWEYw/erOITFlqxZF6tq2f9VlMFH4e98T6RpEmuod4ho+vU5Bojxbljwsn+ipN+o9
5rP+YVRcTSODV5DBoy2Y1a+nWBVwoq+fPIUTKLKeNmkfoEdSlzg/7CungpufBu4l1sLylWWaPaan
iHVDcQAEzc+Z28/N7FrPZlD9Q1BRbkn93CiugW3DytbLPr9U6tJVl5GIxxUGC2KJCie+gknC1BXL
7NvOd7Kd6q9JoVEj9HaV7vifqL+vC7kWUvVKAxL7rPHm06ISLGldXvyDfkWJ/xDiP8R2Qg8By9o5
8Lt4G/WN/uzP0iQuOOxWQTMSPqZogeVoxjTq/YLblMsYzeFJkMVWYSI7hZq+0kW98mxbESOFG+8C
Mf4xPQfjZd0w57UclQLLrg2RIyVSfrDkxflkS6vqjeBHWOluXVyBTIxbN0ZwDL9+HPrnuAXpUgof
GDhXUcP4UwvxPw/cRnEtn3/W9wQY+wHGWgjI02k/K7u8uJaEQi+Z/+Z5z2/Nnb/i84jWdlmBs+XR
H4ieGOiM/qyGmDZQa6fm0zwx/zAJVds0WB2fQtM9V1hU38gpw1qV4chdLnH2aA+oK6FiJXxyl2Ww
soB0pr5xSOLCu5Kom+2jKcrwVvRnvGjiE1yGz//Fcm5zajMLMBtboqac7ZcczwMza9XuVe4Hx/jP
My2cxhXmPxCsCiHlwUza1w7jiWQqGdIvL5JW9R6LaCdJ1xvsptvqIqLqHUd9FYVYrKPczTeN2WUv
OTJh6MDOn8EjF0gPS32DoqJ9LNEroUQxXpcrUfnMkLfaqIvXIauzs2PTkSwUxqXV8PEMBu7nASng
bXamFZqv6aOtUWoiki4PsSWi50S4BLBOyTYZxc7qG2Tgy46qcWTtC/oTy2tWUwIWHKb6qZeRv60n
MkE0MIVDlX3rvfNSWEN6tIim2OYCI01VOxAsHcd8XB4gxxAlQrMJ1RSvRSNGBo+s5qUoE5bp7g09
qldT0uGU18nFi/qUyAyM2ZtR/ciDUyAxTCmk8Dfqj2aI6Z57xvnjTKAo+/C7la9pB5ig0L3oqzOJ
QNXnuLgb82gfIb7gDVx2zIC5A4lufv0EvdTfLr/ZcqkLGKKt64MoRVQqOEM+m5H5blu4e3LYyzsN
SO2Tq3s0nNArr2I+Ki9kAbft4DzHtd2/8D/9Y7R1cB40opZjGXv9fZAxmSih11xKHxdaXmrui28Q
9dDGeXUjzBZNr9vd89wfbgan8lfdau69PY235Q/cBsO90Of6VKXVI8ja+LELJaVO76bfQURn1Mr1
T8OJ8Lf5cX4KBd9RawBoCRsH+dQxSNBYzcjG67tTaKb6V+tydo80r0fS4eQfQQlHfvQKudfqJv9o
2PVdi8pA+pl4clP9bplB9sEm4u+yKt2aDqqwGIkjgXbNprBYZuO8PM12sR20gODFov/uHXRBbQ/n
Ks8HUtKq0LoK7I/0ZPAhxlVzn0T+y/dp8CFmgAYZFPIKw/iN1of+ArgyegG9pKkLB+/VDaIRfOD0
hNqwfe6rvLuh8UnQITwOdZ3+rdKnANPRX4N/hnLb8F6hmK4da1CWpbh8D2NBuEjmM3FSlw1VAPiI
lplXhQ3WbitQYZUvz447E3uY4vP8WXZiy3eY3cDKL3XyucuEs8hyuTws/HzyLzFferUD6hMsdFuP
7kUrfe84UyWGiNVhWajXyAZld2GjvfS1gVdJSg1qUk1+JB70tTdBwn3QtGe4LO4N/ytXZje9ppab
nlxaC48dzo+jrs9ftDLx0pQ1fGq11S37HcPADJJgiQOFja+sk+ZkVuGrEHl3zgal0FVbk/F/L//9
qhZdqHH+6cdkvDezVx/0mQlPiaaObjp0veU2dEfBoD/RCfeNY/fsaDNJZrFxNUrGVsWypTdRyVbp
TMXGtOiBZfWUvAUJ6dAwP5LWRRIqmog+HBKI3k6KqzmXBvVrZ1CT0vd+kAVYpx90nSiQ3Nee6Okc
sE7pDNo+ZD/1a5S24mCqyz6092R3z/dc3ogXcm+5zSmE8+H0kQ3yka2vZDY72s+WYb6PiNFw8IV/
UehXCELBkjVxXSBJhnpSL9SyVsKhaJgV9pNbfsZCwjcx+3fbNrxjFjE0z8a82oxu21P8FtqF9vkO
yEP95CQE3jf5NiTB7RpXLgQqZ26oKTgYokdFt24B/tSLUL+4gom6lofJS8QyRSCPtwUxKlZjQ5gX
4xCum6QUKwfK15OWcd8tb2zRRYhkSZ1YOVhk12FRjxdXI7qEDtMXwgH0xO4vLQn+/veJpo1flV1Z
5+VfmnTxnouxOC3rV4P6CttvKi5SWiGOezxTBGu0sAnK4Rc6ZVbhuwTruEaJDcDLq1nXk/qlLuUL
B3UifNVLg0urrLJNvCbqi2NTdvBosJEuX0087zdJCum2DJGpSkVAzARii0H33fMMk+SVNK/N8rqt
FnlI1v7PZRja74K2AZ3njgxJBKfLd3mzVWwKQJm0NdtqW8c2sc699RECWf2TzRz7dbUBk9xV5zZy
Dczd+9jJ7O+ik99JpstPJtb0Doc6WqfJZB3GpEY/Evq40Lv+mhq8FUyGtha587jaAKj7Y+d/9eSV
Jpb7LL3I++4Hf5Npbo4UDjRyYCTdX18DgpG09gdJDiWBYQhaaWtQEA/hrnW0BCtjN5wV/AlaFIPr
FG0C6KCKuA94NyDTAC3y4K6ByIacI4PyZXg3YpPGm+s1N1/r0MLXlkfHsWguRQluI9IrjwRa19gq
olwKezKSuv7iO8MnGfL6ZSIR5GWCeLDizB7shVtuZ+5taL64rZyR21M2o/MmpMYx3EqeA4nBKJsl
envb4nhrm8QvLd9CDvmVEWeIprExjmk1Rs+4jSlBnelpuQI7gn/Fo5vZk1WzvGRVfvRsjf+E6ps8
KebHZjYQRP/v8ZRfAXSrrgP/VafVGfnztrRRFKeyJJfKdCiyisD5TQOVqYRi/AnXczZa7eBwVJdT
hR7Ig4Uqs1x+Rm7x0pEDET6EwGko8P7xi/ADf8h5DvzxnMlCvo5LhyU1mpp6q3Pw8AP1/flgpb13
GSsC5ViFg4+m+4riTn+nFOTgzZ/Yl1X81Xbarc/y9jUwTLGvyu5l6B0cdVWOZnFOxS3PIrFqR3Mt
29R+hhBg8xfhxwnFqHGKyYzVTP7dI94piP/cduBYtl7Y4ggDs/Dbqb6TikMAQDB9W7Ll4VCX8ZsV
DSut1S8zlTsqQWJtEP6bF89kNkGQLvlFyBJgrUUKqUCGyUzkWdyHOaLlEIaWCON9nyEKhxPqEqVT
jpegIPOq7Up/m46aey01j16OYbyWtYMNwGKt11ylecrq7hH3E4JDN2T8i7OfeQBKJ1kZO+re8VGj
Vn8c/V7ux5zUHlGa1iYIPYoNu+vZ3rU9zjdF8pv7VuzHuf8uHYeDdDgbIKOX/xN5chsrCEm1iNsg
2pvcbuCi8MqPQURwtJkXH/BPit5EKN2024ylgFvULq56O5hMjNtnoRO7DgXM3npF4hzpDFmI45rm
qReKcWErG+j8jK+12UAh02DQ2M395wHgO6ZaAxzQYFX1tkjWVkzsRN/G7X15GNOSAEnZzrsoT79C
mdX3UKZQl8zyL5ionyfqlVBCLJ2NOEBOX0xbDonFXuAkfS+GfeH5nL88+BxhyXBCr3k2ck8VVXtr
are49TJroXAF4mvg99iTlUqoWhKeF/AsARrQxRxjhnDQxVfQIRfy+iKVtEdDSuOtAuld67cYeZnT
B9r1p3valiJdw3FBC9FDI+PcGg1b1HI7IqEU2Nps6CuOBR6NITz8/CnwPk+bOIQ90kpKFy/Tz9y3
6WGgGoF6SPUbdo/0CqanJsuLu/rNcF6Eg3C+1ZPCm9zvUA700yAVjl3/4jhC9R9ba2eWrv8WmdNB
NPmffk7MR11vs13jQwJKm8xb/dAytZD9x83LW9WgZFignWbpQw3L7FP0jbhyvKIEROmv/OI/t08u
0ksVaxqpAuW1i3S5SoG+nqAA+6c4xGW4pNGUATjHLvWjE+R4dBw5+hs59ABB9IIszbGWhGwG0/Qo
/qYVFQHjKvJpK6Hvl9tgmoApIDCKNohs6HvQGVkedLg3aLlxdpk5PGHmO9vQHOXdVLV7ENb4hFv2
NsM2CJCa1qGCZhpZ7e1iqErblNCTC6g+pNlou/20ivj/8taMiFKYgjxF0g7+tsM/GLOiP7mGDKts
kGH9ZIgk6HZrHMHZupNJsSf16GnU+eq/P5yZ0bwn4PVnGYAcKMRqiOk5yaZvTiAmOdfbcfzl6SdT
Q5lXSzigrYjveHD1OzPytW8P2dXzxpcu6/uXyIz7F0n0EPzl58A362NRcBoihCKlAjWN5qUW7Hy6
g0Eljjo0kupjxLhcZyIGvMlqlDDcOvbFSBRghdGgazKWCoG8N/Q6cf35xczOjHa4G13UXv64q5C5
7FIfwV8iMW0UqePtLFW60w2pSADPrEtLgA9yu8KRFzHsaxcqKsg/e2+ktvbejZimOLocpkrRj7sU
EMz/+aIs/N/mLLzrgpGtKT8uFYrhBXCZDnRRUSSd3b6tVwVYL5BIKVrOSaTkEYTG4/KXTkCwtkJG
DN1qYzpFRTUc9YTD6RgPf5dPTm4yY0qS/NCEnn+prMSDQONJBFndR5sV2p7ILbzmgfbYgQb4TFmU
cNVG/iMeLGNnaeZj2UXz2lTH/EoQ9ekHjIENRdCuaLouUHmKWMgry9IFyZREA9c/NhodY3+08ULl
3VwdaI/nTaeYDHQs+kHhRHgllE9R5nLHYixfa641ncYwxHkocZ3TkJ9/e3SqHroZ1brmpRiPW0M7
WW05bzzfqB6BWvInxG8RY8kBSFwUOuuhJ//++0RuosBg0ijLjySQ4aa0Zozjvvgz5vG0SZAJHOjf
VyxxWbenRdTcl9N7okKVZqOBQNTRR4NoiVwLyPpDikHjywjjrW8O1j/cY0ffSYudAyRvY/vZdMF3
FT40eur9ptgm8gbf0SnySmtPRVEwjfYZMbLj6Ra6TL/tdj/rDyhAgg0yu3tzSfZMhJx/BQ6RCNYo
6aoGY8DQXuDHt2yTJqBPXERuYHAy/ee2xjwxqEYC/dcONeV0KFVzhISMdV2BgZD1DHjS4D524+xp
WeyrOHwqGt2+EtqlLMF19p2Mf4UQze8SHfkaLvSqH4MJYiGV1KBz/5bEw4BIatbLZwsgWXsfUlJS
dTfuEN6gw1OgY44bxjodkpm8Q43gSILQLTummzCJiOE6fCzX1rfLSuGqtWyYZwzuyG9/wmLmcfxH
sC4+WWL8rlLY30ABh1UQTTsw/9Q7WpG+d/5bn3nzHl4G5E8jGI+Fga2tzSfjAvAA96E2vGbOrL8j
NtLXlhdWVwibHTSr6tKhWcI3Aj4Px3pVA78Kg9U4ODP2tuLFARH/T61/0a+zt/BMi80IAvdCU31t
q9SlsZyyi9mjMR1ILVoemsn1T3R+yfS1VyAK4ltjZ98/73JUGZelHmhM9KtDCyCCDtAf6nJtVXSj
YpH3+nlyUtLzQgJH4KIfY4M9SNWYPXP3S4MsXggAMmWpiceePIWj7K2TM/V0r4syHp7h4NsoVbP6
kmEvfSBCZ3p0BSjAjMDtwk3dP15kIs4qR8joWQDBIiyfA1IOcUeBlJzQUqHogsmr1/0K93VI5A6k
GwNbzW7MMbnOQ0qwYY5D2MMw302tOLbRCKMXVBNWu5EVs2p3y6qahJDCDHu++HGjg8dxEX+HJpwd
b/afZwJX0KQPz5rjx7vlLqqtbjxKd0AOyQT4+rOvFqyUl1EyhAAs5V9nrfzjU5dTLA/gIvOG9n1m
H10CtJ5lYTwv2T92gdcx9eVT7adPicmwJnIb//HnH6xjuiNhXG91oknXsUP3jOaGubGdmqZsmzDA
KX8lcXjyQr075K4VXuhcmah0KVYwiT1IJ2luneeMD20XYBIiD8i9ef480yx9K7uKRIK5cNw1CA/m
aKqY8gbWLyoYUgGdDChJEJU6XVwXW3BVvUd9QYBNHE9rUCfik7Pqd2IxSy1SSFFY/e5e0Pgc2iAR
p118HHV7QOyF166o4g7vGs8Ss//Ps+i/z2bEJqMorNf///cOoOjxjuHSqlmQxrmAFqDCDZgiaViD
6TcvoQa0kmEies9Nbu7GLjMOePmLrWEJ+RkTIoaPt//KOwNxfW9pl8ozyR9pQLDRlzEDXf5qU3lI
Rk6m6MafcjMNPxwXPW+EP/BCHl6wpVF4CTCuHxDPMTvNuvlqt9DHZZO0L1ZUKCEIOKtJI+qUBsI2
V1qppe5fHgAvMi6hOwqN5TuoCv6yKUk/dgL7wdJADqNb4XDb4HeZLEGql9LhRCIdNvRU640kO4gw
aB6quRwOTmV61S5K7Aq4M5z2TJ0xsw4+VFvPuO6zEh5sTINlMmgSMQc2HiLOkkBScQ3pIGuPaZbj
6MKK8tZPqJ+xroS75RIGFEIm/u4xp1dCtAKI0S5jY2FO8ZcMKX897c9PbAEmqHrvFsZA2x8P4YRR
6WQPXnAqAzX0R6O+8M2EZxaX5dnyENAkJdyczLCosuKNYQLFM2dLHA0sscuvuDxM2Rtjs+Ij0eeT
q/YtE0FzDsf4ywIjNYWAHLa5MVhr0ZvsoEF6EASX4a0PjVOvHpbXm+w/KXJ5ZDpbIopnGq4MbrmD
Rg4f3FZLQNtSvgdl9zE2BD/bcDRsaaWPuLdscMYd7jUZ4kAw4EZETNGKwEefUzjFPqdZfB4rdORS
w2oAZovcBbXRLIvFGPlvPz+pWRPzRE6gB7EBcW5XJ6fJztgvR7rgdWpA6OIBd51+aspSbFIw+kB3
pf2kYcFjvq69RSHhoMC7IZCrS7yUwZpxtr0ZA2PEwBWb2OJmlGn7n6kPkPxDjK4cwEoDC8hdZlYE
V8XEJWcAk1pYnwXdgX8VHBZbAj/or0WIYIDPxlACNCsay+xptCQyiomyk+zsRLrZi+bZ0TqaUhTq
LQlvsW8167zxnrQhHb//75OQ0mnWouBskWnBwBfj5dKcMgzcB0rRfXUdJgGhyE597SgFvw7LzBY4
S7Rlrt5FTbwzw3r6qPEWnH4WycpIf24rV5jovxLB/ZEH0fhz1+XzMK7aGnvWmKWnsSqz15w3ihOv
5RJd4D0R4aH6F0yr3apK9mGJZSKKLA4fRIU+xHgwt7k3lrelR6kVsX7VC4Z2sjlYaDo2i7CEIm9j
1p72FnCEPiSA3Veg8wpIVTptdvqBwQG8EueoKnfWieu+6zM1/TLFMSnGH+PGgfXmD+PGVpcyEkfR
FPYxnc1m433nLjRhU5VPrq8Z94Q4vCo3D7PGy1Ok18+MC/djUprvfpNPx4jOIuqpb0JLgpPRqIA+
so54it8QHHNMV4MkSTpIaUGmRIfab1F6VMoswcebWHoPJFEuvHDr5HF7CUr61A39pFDVSaAPu4NW
MUrkEAKkxFBoVSPC9Q9S68j0r7iKGP8GE96Bdm5sEIOrTVt6jDToc2+jDYxoMZ3SKvvJPzNjlkGN
eU455+bNwJNEvaXWETV3/jmXR2Xm4t5I8pewk+O27QRHoMrMiNjJwzXqev5GbcNYfxJmtB8d/2xX
DfUI4WGlSkqxubcuLBqnvEkKCM1mHOA/hl9jgu+CSNFPW0Jvjdflso5cY5OCMQjqqgxWgD3OOXP5
PcrCapc3jbjQHfzPM27y/zzLL6MJjdLXJHNdgeoEq8SnZWv4FtVD7lcQplIl0Yqr/EysSXlLK/ki
hFRotnbC/R4Fw2ZQOya2XLBxgnTcn3eo4ptWro4+AuiKtrb8KDrnQ2hxGinimp8zkRdLFXnLdp9G
9N7LEntvByBFWnr3jAO4UMqthI/F3da9HT02qd6dn7coj6yz1Q+nvkw/pmTSbqmnNW/SPizjHtRj
3dU4zUHzR+/iANsAQiIm+IW+wqu6JskSwodWCBgTWfzby+Sz02/dUo++7JrDP+Lx7DSM0nzCkbxD
P840iqJdmNa1BNvL8SOeTZpbUr5oBtM1O2vxv3VuX+xc3bQO5GkHeDNjZ9Wqk0LV5d6+CTI8l0vF
x7j/AoWi2rW2QXHRJ9prV7Yr7JZ0d+eagZPv8E6zLzpjZB1RRiAXG+mswCYbKtyoUnwpslUUbkLX
EF9Jl38uKo7WHMxnohU8W7v8HAYLf6AhH+Ta2ccW6+OUbSAd+X1k3n3faffU4smec11O44cBUK8R
bBl041rPV8vUmmTH7HF5lkPI8/RNOzvU25J9paw5YtP+s69hXL7iqLffDGGBL8os9Fk+XXGQBh3L
+LYna+o19PS/6FQPoclekNaPEEXp4Zk5d9dyqu28uD2GadJsWqqOA8aYCruh3C1SEZ2u64o+9o76
Ir3rRA6sYiedPpNZ3ls3pBecTNQUstswevcPqBjkbjQw4iY+M05/UOcBmjzb5XOyfGyWS8+juT5Z
+dYec+2GbzO6dUOEFAVqEZRS2pHqaFerkbdXBOnuZz5eT5gFQ+sW5JWxX1rvgztaW0xMcrNcelHl
HlsgHMSbszd00x/ym4jIVro5P0lQdIexdUsCo3kSwv8sU4S6Wa39Zgc4DTVDTfVkmr3pkZAFuZqF
FagZOOEm6tC/PMg1SNx9gg77K6y9Vyef9LexdowN+X3OSZrlcGnz2cB6ChndLBlVabrrrzVDiy+B
PeRnYE73TOAOl3ShXzSSAWlq5GQHB+VhbCLVXUcFUaP5IWyiRuM10MiU0iXZLOmbJ8PoEWoYNCvB
d9GB5V/ZgQjOjm1rPS2bsCxQ6jRmq3NAxY6ZF0UPRJ8PdKM1J7TZ6c1ixAZ92/bXhsoNj4lzuaLE
hF8/V9GGT2Z+sKIaiZfgYyvgW9/0hjwyMYr2fcrpaBriXPWad7CtwiUFUclO0X/QFBIdqVJWdPLM
Krou++ScIY3CrPLejFBZlw+UXUF4bLA3vIWuScoQVtdoBqYpl4+n+qDWqp3yswDS/o/vttHpO46T
42r5G3ij4a9zJembgQJuiAbMERk5xisidvtMQX7TW9KaR280L4NNiYxtQbwx0vS5w3wLcba6nDn7
hjrCK36tmCDntluTKTfTOXTpUqtTu8Gyv6vNDqe36rO1lvk+CSs6pErjp9d1dvTMrllLgyWzcrX5
RhpreksE99/y4Vm+AFQbJugEQdJgeHJpNWgRs+XT8uFm6IfEfW01Nowsgy/i1fywbmjR7VcaDALi
TnoH0TDyOoz7LjI6U1ksSsSKHQbLS0dZzHAsO/jkkj54el0Rt83AANnf9Gh3MGhmNyXZwgBjh9SA
ryqVTDDzMOWMyIvuM/SlgAw+aI+taysNB+LVUXvTteK+vAd54djPHYD5JEiqw+QE0MHxuB4CYfnn
0EVZ2yZ6c+9K2iMxPdWPJrHfCU9QOq3OBRPu0Ey2psq7IOtx6goUiVpU6xFzAWVq+og50Nz38WTu
hV5H1zEqNkPSiQc7okQyid/bqX4gNKUyfDdNv1mzbccHkfTW2mYF39TkWF+1EN+Y7w2Hn4oVniUm
sVT+mTqzxQ6O49bUh+j274NfMtGetO7Pvy9hstpWcV+dvRR06lKqFQNjTJFCQQ0pZ9a5F/e7ePHy
qmfh8mzKmaQkCV42bo+hqEFKdA3kvKF7KulIY5i2+heddrqvG+698Rp5iHuvXmsOPt7BQz5NADi5
WtCF1RUZZAR49JjtuvoCOG/+3diYsl1Qc8dc1mTP59q7TTzuJcBatLIHt+Q3HY01cgosCzgtT0NH
QYR3XX+xBt+DLFATY6Z5DyWn39VIkOPDT/3i0viHpvXPj85qGvR4I/X/jYEdjNE79GazN9V0Kafw
3wO3LuDZc6nbTA4r2j4cpMqJUxMP03+fzdbMyt+JfdL6KIxc/YMKkGweokLAtppJskuQQH9MqYPN
QkRfDd0VFHre2mz97l139LcWPt5fxFirMZ3IMdVz9NoeszETf/SFHk357tF8nGl+vToujXXb9ivs
EdruR8TThsZTWIf7jLv1krasPUpdV6mHYDIdclH63bJ0SdsQayMgKCeJauQbNYYRz1ftgRDPM8M9
tF/oHJm9WNdeXcUEXD6mBsgH8rcY5ajL5Qth4j+Q9ztsIkns2PJjeIyqt8ulrrrIiuhBlzS5ZbWC
ZKjTEOSq9JK1xq/lymZ95QCNfimnfb3Vwrm//ftMS1RfnWzcddkkEAJLN8AzNX8U9APvYR+9T22b
rPjcVUjxeEbvmW1cPYvVa9ow/uercc+vlg/lz/cury/fsXxvHkOplqP7t6F1sbe9WW50P7XezcSi
h5hCmR0K53FRNiSDjfhzehtMsPQ60d/bpXCqiHjdCqYRqfRmlREFKFc1OAN/unUagY+uGxeH5Vvb
pqtomneSzxSBhYHRR6d4KuXJNcBfpBqnoYkDwGvfFto6wyt8BeLBvpfBlYlE82XHTfM+mizASq8/
9SoovLTkgQDRmFTg+dlvAV5mfZQ+RvXUn70qJ85HuNlbXehHDd2xLdrqXlpJ88aIyk197TWNzfDZ
ox2yvBr2oHi9qXt1dKN+Swc5n5G89A8TWeCvs3UNaUFsi1mps53eveseKyhxct4XzIfXJonTV+A1
2g6qk7ZbLsc2eV2+ofWVpMp2XTJ5+M+Xf2iohhmRvYKx9d7X6OE3C7063PpehFxQ14OzNpbIUshb
+R37/uM4x+1LHhXNcWyRUZbAS3+jLQDgEkYfPhbEvavhtiTTr3qzI7pRCZqldvg0odsfiC1lLKwu
Ndm+EKXS3vN27K4dKZIQL3k9CpoJWkOVnSf6q696RpMM6S6N1/BSqelvNxva4Yjrloq4ZOploNY4
dHnc7WuAZGfLyXZpYfDeoMRbL8vj2FEP1hqJiRbyIs527X1KbSBDupB/eiJCDNH+5b1VJIC+fXHi
kbShqGhXYyJAVbX0N9LOD7b+EeEnY5UurNtngITinGeUaj/XWojnIYAjXnbjq1aVtPKp/h9FNLmc
NLT6nMtAO/DL2nuSAJzLNFOMVWN4WmqLtKiTx5DGy3KFgwz3V9u7J/JL0Y1QpA8GXgWnmOp749b6
njvf2w0zK1jJuXFHOebuGq/3DoZl5dexgHmVDpr+lpvjdweR45+ESBcO738nNC0PMEiidIheB6tH
ZF+x+Rj8nU+1OxKVkackMhfsRbPVib/+5yisedPLSjtTBVDLdqJ+6liOzznpWevaNOvfma4fBiJA
3mIMaHv6qDCioVwgSQ053HNb6KQFK4FQ7NnIcoySTbRNo0+G8yRj8XgWccKozCZHrMEAgpgxecHH
qEKprOgPXFZ463FDGon5Gto0PO0KSwl40/HBapnwxcw1WvRiHZyYE5P9BvYIl7QCxnWAyO1AUleL
doNg2y6A74apZ9w7qtbSbXpclYNsZyk7lteq6c3zITpEhZ1udeEl92EU88HCe0r0MEPk5bW6qn6V
cYrOL8cP3zNIiTbQN3SGXlzDGVWSNqXZ7/LyY3EVdUYbHbxB22uRjvepzpQczFCJORQxHSC3YtWW
6amqnOlKEJHGdMqvjmB7MNx12VvZC0joSWVuXUjynybQoKIpx1uR+Eq0THEmK8/aLYpgOHAbsDXB
q+Oo7AWX6W4IuL5o8qfMldqTUxndGWnJvVZQnOWhs2q842lwHcFOvXEDXXKGw1+5x5E1DtMSm63l
niJbA0WS+9lZyyYiX4bCfzAQRqksUnE3o6TAZQk7r5L6nSGyfpcS1RGiXjx4fvVLPi8VKvUzmdWX
9D6X4bw1Mmm+5yYkxkB6goSstt21Y8TsA6vmtCMcMtKR4ZTemYxiFEBZTnRyEivF4J50xOrMrcQ8
pK215ohY+5UaBLniVE5X2VLzhaPn7i28FI+JNEAfhmytQ2GkR7Lqi2tYmh9RHwcPvSndt+U/QH/o
vnESCx4YwXkPZjlat0hRhMIk+zbpYa3c3mxvnmzpsTbRtp5D5wykWWyYm2Urx/dfOzcZL0Q79y+t
9lxDq3xNqPyORZz35zS0nszSq0/8ODhgYCT16xpVxTpboruZjK7+h7EzW25by7Ltr2T4+SIL2Ogr
6tQDAbYiJZHqLL0gJEtG3/f4+jtAOTNtHYVdEQ6GQMoCCQIbe68155jMRvtjKZ5T1YN3NfjS7jz/
0YB1NDrK5FBwQ4rJP3PNJNDgb1hr0atoQ025Xiu+dworZufCIikxyhEMTd2cxa32IChROLrKEJaP
bQFIwetEepXMd1I/Vg5FisziWIbJrD9Juh43F9pKvS+e49BQ93pN3gdBjMGm6w2om7l5FzOX3uQ1
qWTnn0JqILgZzHLd4WpbB7henhC05G3v2JMWQN+Uf7zUSowWFQI/Zonn8Q1gXgzpS22vu9wPdpJQ
BLiwMb6FCBfEOz07pWIarxIpyVBVDGCbJ/nJRE980JBIbiZbPxGcmW4s9MMLZDTKXW6Ub34Zt2+6
oEOl1+rLlNG+JJi9OMbwGTcms5GaSK0113RxlHMU1zLp269icvNcNV4HCVmb8EcLgS169BjCVg6P
eSmDL32u3oBEFc9ECvorMfX9VrQzernzsl2owsU0izR7bjUoynNDII+0FWrMJ5rM4ynVOqLWwNEQ
BmOPXwNUknndS7dCR0xpjNM9+tp6H9UKwvu5hFBUzJ25VbUHG1IaaV46a0ETzaWJbXAV9uCMHSJn
7iyl31Bnky9lYVuHYgTZgAEpfCkT1Ku5fGxEq95kZRsusftpm3ZuTYmuudQYvE6ahRI8TY0jt83A
wfqY786r90SiVomZLNaY8HYqfqJY72NsIRQyZ3dWigQDFwAsrIywaeC4073k9z4Zg5V8n/koC6X8
mWOOVtiYSCdRUYF3Ch7rwtajk6LPVS1xNKaEYVWtvF0yUCgoQyaSmUWJNREOdfGZW2gkX1nH+Rex
V9zbcqLvEQYwH577hFlN0HKEmIIUEf+upMp2qDySrIE+uJps7s8VARviGcXG6rIYquZUTAxrxiR6
l9k6c/rBZvSl+gA+Qh8p5hSTvMlSD6nroNjzrdR7P14Vl7qEGPBk+0ZxVAr1Jpds+Rj18ckQNaMv
oRGrsA1xMiTmmzyk/nVlZfrJ87wDPshHP51nxSUmLpYfj3FJWSCOdfW6pc+/KAVikhRpEU4+lp1F
SFoJRF4btu68KIUjgSs7ky7q5Nj2lXrVtBbaI77VOyR1YO4tTXtpE5NyZZU9nSuFYCuPSlCTvUHK
05VXeeq6C9PgIk2QXfdjUq9bbwyuNQFwf+hIJiqBqK1ENKS3zCsoTPp4IM+blNR4qyrUGAOQ33kl
J1R+9z+b8rypVXUKZUez1+3USIDmPaJiMfktzydTSJWY8qoNDqtRtu8HXRHM96Z8lNZno0494Vvz
iXw8e3cq7iWFn0Ohn1O9ijnHxexkoqMlvcVZMj8p44qnlVCQITlvCsmIrigNHyq18H5UiqB4kq0u
duelmFb08b4mwa0gLOFaKqM7Dqx0T/qN2HUeuXiljq/Ib0mctJLuhWoXNpFJrm6aopYvmynZa8xC
C6cTZJLVhpztKANXNz5zqZ2ooEPKJMsLlNOXJXUCE+JUmMJaj8fN+zYZYQhjiKpyCp1Yn6hFji6A
eWirKoO3A6RE3XncZDXcV0g5imQp5ZJ2IwpLuvQJ0bKBip4XgO8PscRS0EwfDcmcG1ssDM/rRysf
vFVq43ScBjgKhC4lqxBbWNg2sMZa2zZRXFHci00CZdUwtB5pDG7MMITCP6sIhclVbXcmxsduGWR0
8RlBqRyYRIHWSW1sg0Su3PMQ4udUGZIgLC7qeURROpnxN8pOSDyp9XolmqbIaDeWVnvuuVg/mDTV
epKot51tDtdmo77mwei0Rq0/0LG1NhEK7tV7JYQ7R1AG1oVXTxmKBTTFZABpm7PkPUxvR05pFyKL
fl9qpIVkhq1sz5s1nRgwfnNlR4TGfRXoy0puLwp9CHcK0/SDYFAcEKEui4r7QdgQRKWFDBUWJzhK
WknLsWdUWbI717/sEfUKtNCL85YyV8Ms+Mauh0sVmKK2O09/zg9AbXddUVSX5y2C45rdxKoIDH3S
cPdkqhQpak6hVpav8tQbyISvym1ZK9K2qtQbTZ4bnrN8r89qri7Le4i9OkUoUAKomnszZSRBfKY/
fDSgrO3oTOA7mzfPD8izNOIAAcZpI4HBtqDPd76Ukno8ROR/X75fZr3Nng0je3/x/BstDX2T3sjl
ecuPWVyMLYkK4URPVhYZ1rohIHajZ1FU0Ztsl0jsLryBNoUof5x85zMwx+ZEP3bKUGD8q3pBFi5G
EoI7YhmTm55mthM0ln9KyBbZmwXwSQS6p/NTfle3a9pTfPXzb5xf0KRMRuE05evzc+cH1BHXGsZZ
KLdFAvxTNPYmBYY3lIIOJnAyd8KbqRKllnqXZIJlF5x+OwnjFEs2i/iQjrSZngbPHaBxjHLA3e4y
GSvKuYHWjdrhXOueFWZijKoLHZ4wjsHyWbcFcNvZQoL6KnHDKvJ23RC0Dxn3j7YkLyHMrNNZ+J9m
/YVX0TzgUupu7UpnGqmqzRKm4o3ZARxmzoskEDpNDm0G5TV45l3qGdOmNCok85SxoVXOD1HX/vip
Bpq2BciPcdJbV57okYtzJz6bpW0iO3aT3t+HdVpuLNJFFmXeD4f37ulslj//JMr0JPt0qXQmhO9P
hQkhsxOLtWWjleJyfldQcb3r7Ewi0hvvWi66ZSPs8PL8/PlBkpSQFSgz2ELxAIKEtCBkJbQp7ov7
IM6lLY1K+UXKh25NeDoyw2hIHs8/EVeRvv/0/pxg5KVQs5Czqj7qIVXumsneCudW+BUr8rZUlWpD
i0dG69itpTFrH6fQ9mYp9LjPRNUdVNNq3VirZVePS5QL3vSkZjgszgN6F6GBgd3Nmi45hgUSzt7c
pYpn7fpWVw/t/HD+CRNPejCK9fvGEGkH8EAEEYVI3MTZPRtqhU0YBy7LczWvGuMns+rzg27lzRo2
d7ckDZD2zKToLoW/gn69Kt+Phm0uvLzRL6LBkvZpUSmUFgiRGJP2fop6dauGNSPEXFQKMp36jorK
PqfQ76FK3HQG3a2gDjxcBC9VZ1HIx0KDn8a3t1p4xcBcPOgI3m26J+82fSMxjtOU+Ke+alfE4SkX
PVO1ciVG7gq1/MxKgKgQmwVSDD1goTQm4uH5QWMBfXHeBGbKWTaYMC/mfu2QxU9+pMUr2y5RrQvs
oWBnCS2e/7hMt/Ci7dp+29Hh+c9Tqk0o43khLJcGBrt52ofMXN32IRXB88Tv/FwfW2SkAq5AjEPe
GIah1s/VbRoW0WWXEJlK5UgG7GdoO0/HLD+Qpr14b9Cdtxm4qNTKfFVZEOgbxVanvW76EcVcehpm
wj0nHft6p+VJf6lDyq6WtdfEjq+jPiyb/hoGWHJA6HxtjYl60DrN+WmCS5cxWk3X1UDSWhDaMFTm
HtS5wHv+KbPUEZsEqhsxP4wkV7u6bM/ar2JW/6SlzyLGC80bPLTizjJnd6Ju3+iZrN5NxY+tfG4p
aXI37I38lc4V5AXT9C8Vf8oAE7HJLOUqHRXzJM9LuDTXL3ADeDdqXvq7OENYmHkzMLKMrDW6lMqJ
q14svWTCQtKJOQBNDvWVkkgYKYxcYaKX4knTWuPHtsW8ZaUXeucobWxdWykLvlTyWnegpnl9fg7e
Z7+VKaUQCzY/l/sDc3rgkXKUo1nnlskhPWlTiaVZk/1NLNk/fup76c2iQbGhG1S7lATtx4BmtJIR
YMDEobvyo+Ki6LX8eUxNi/tlON2E1gQfZmy7lYRUljpEJ18heEUqUArUqxq858Q2ruM0Ro2J1psQ
JSPSCQ0qUWW30Qr5IHybriANCXnJhT0/nDfPD1NYQ8efvGugtv3ebrwOrjQ/kZoJualQhwsvw67K
04E89HvJMxGVnNkZEiEYcU2Qtlyi6c+9mkyUfz80sSodQsBo+4ZuE2GS0CJn/F1WDIDnkTMD/Fbc
95HXCPL9RK3tfcKFNYh7rIxN7DzlasjP3YyzoJD5veKgIDN2ZwlNqTAhUFjNaQT7HWvy6c5Px13G
ao1Vht2Oz2PJukQyc+VYcH45uWVhItQH+Xh+wZhJeVrZmNv/PDcY07Vm+S2VSoLcEBgJJx/M6kqF
TLcII8XboYConTgnUpF8OfUh8Ogwx2l/y82ouTZS0mznpyvSkHH54AhHWL1SuZs+QODdChABL41O
wWhULf+aOZSJ3CczXdQ/8Utdox7iFhpEKKAGuDDWDBexWN2uy7y1dpUxD/PWXKAk/fVGUktGU2O0
nrXGJ1IXV5hBs9JKiUYK+oHmtq7Reo4JDh9KloC+hgtcLeNrxZwbQWomgeFhZl/jgH3N49ugacQb
DUY0nmlQoQ4ujKXRUISGnFPsS5ZoSxK++ju6m7OH0BZvU/cIPMV/FYqFbaWov3opq+6ETiY2p3g6
qoQWLwON5exAd2XNVWTvvckQmwYS447u7LADziJtCBMdECkb5TryCHpgKWbR/BiSo9mxugvqcb6b
KUe61wA+g1p+rFRBVztu3uyI7EwQOcFCAxSPnk68pUl5TxyA9SiHHhUxOsG3odUIN/Ps4JrqGSoJ
Jq97E4LeDsO12JjdIcsl70KKkASOY6Htzz8xDVf3PqFB6/NP/3ku/PU5P9aNHcVMcnCHbNtRwdro
kTFcjoNJnM2kpHcBHW7EAF78Dfg6jZIBCuQEXMaPB+WFRe+wENKQX5WqcRXhx3PRlHVXakRDXDVx
s3DR2Dvq5f4GvIhFhjSQ+DGwg6sSw/Go44i36mbYUeoCMGwyT+0Rt3D+y7iFcBo1he2f5JJTFzpD
+t73Y9XTS6F0/PKP//rf//k2/Lf/ll/nycgq8x9Zm15To2vqv77o6pd/FO9Pb1/Z1OFIYhO2TE3X
BEEomsbr355PIfTnv74o/08HkFwZHT4szWzAAkjJcITgSXQBMeNPqqEdbErz34UgH6gV9TfDImjD
1v3iVu9ZnFgF4VNB2Tdu2mVshmZ221UBJCI9rb/RFHDboUzcoPWLg0EDmjCrlipHIptXuTTNMO6m
fq5LrJt1XnKD1TBDUZHqHXVe4EHsaZ7zXEBT9b03ZInXQxhFtIb9ekJ4Bmbbwj//biGPkO+h1f7X
JoB69WJAovP+qm7WmDfPjuU07+HQzwqts0yrC0H2o7RbnI/rf/1yYOvzgf5G/AlqcUoVv27+7yEk
Da3Ovzf/M/+3f//ah99av+WXz+lb/dtfus1T/n38lV/+LHv/8e7c5+b5lw3CbsNmPLZv1Xh6q9uk
+dcJMv/m//XFf7yd/8rtWLz99QVvctbMf80P8+zLj5fOJ5T80/k3//kfr80f8a8vmK/y6rn++B/e
gBn+9UXT/qlrIIVloTLLUXWbU7F/O7+i/lMIC7a9pdrkOKvC+vKPDHJ88NcXSVH+ifOW/4VmS7Et
k/O7ztv3l8Q/NUhbPKvYBq8q6pd/ffAfV8b7N/b5laLMV8JPV4rBG+IvaQbqVVNXhWL+eqVYwk+U
HhDNgqyEHVleq9xBnQcR2u1dYjOW4YrUoZ+OzidXpyI+3aclMykGWqhb+q/7RM4Z6ZTdyEFaNnvD
gXezUY6DE2yqteekF7/fm2YYn+2O8cCQDYZ/TVV+3R16Q9mOJ3ZXVZB3A2dCI0wAzl63ycgYSYOK
042XFLuYtTvFqiOz+wWY7aOcnmz6NL26DDttR36BqxByZRATYh1DHC0CPTguV2STDA1k1y7EuIns
p6D5Wkrlpk12WRVsNXpKMbjapr2ryxGwgeZ2tfRCReQ6rsslJE2QHhd2+9rYT0jDnLZFayeuCEpw
y0b5SlFh0w1iO8bi0JLgHkztUUdCREoarY4Yo2vT7aMuXMvkVNSmdFcl6nNUiRvE0svAPkgD6dUq
WQPq9ygo3FxHGa1Hy9Lq0fTeVmN7IjeTpTmmgIFltKG4dnWVouDSc8BD1G1N+bqm+TIY8O/0+Noi
wwCWJ40f0rQVIooKw6lt4xJvEX1ZqrO+CYLKxloZAm6p7F1iWW7e24chf8wRCC8S+rdBUS7SJLsK
FALyoOUMXUW9sFsCTNxN8JCb9MrwY6dnnTpS8UqIVlkgxtir8bEpvodKQKugB0HEbInP3F6oKutk
mjyLoe6OsQQmwbReFPKe5qynfHxOtFNpq5g2Tr4HNr7MkF4EK8yzF12dkm1arkBxYRzkRFSInJ77
6/5tSu5V2xXLhi41kA4ysmAmE2BmZ4tO6V66XqdbmkLEqWzCUhOWmJ500vwcCbIXHUXcpA60JvBS
yX1KdHEaA0nQ0/S73Vdrq02YK2vjqtIshFrma9vY4T5EfqkQEjmG9W2fpTRv9Nz1q002aJsYewFe
ju9zPbMEUwE4zjD3nEE0i/pj7zUbLGG3hNculShdF8OLL8hISqUNlnfymdStOaE+qsDf5NxahvQw
mO0DJ73TdOkyGXC2vkJaAJpF6GgxHKfqGSDzQsfX3EzBCVMS2gjdhx5sbCX1KyUt3uW+Q52QtC8q
uj0p8w5j9AiihknbSFdyVC5RbGAuXXaQNwyijePo0fYnNzFgVaILcaOG9MkweEq1bNvo40PXP4+i
YzXhNduqJTjKstZxq2500Hil8jbJL3Jqbbg+tkburaO5I4gtS5qkpzQhByAlHF7GsDyEvGV7a5Du
pQbGQoIoEwYjThvOM1si5Nbj80IzKNUbVqULnSiFgchvXyYThKIk9WZKld2GQM510TVM1jw3Ve0l
JXGFpCKCiGFNBW4htQ6RC0z0YPyazUYeYbSBBJjMbpcOJPJqMy2H9GgJChxKdl96TajOCP81gqvW
WdISxpgL5+gElAChFldWkVxV6XSfy9mxaylz9w/YNulVmNtAyZ2IXk7EqtoZmRZrFeWOrlu2ZKBJ
mkelKF5qY3ujim5DcBiDzTfNuBuqHHnbvKyHbc7crgHWMynUxA2qzGXER1bJUPd4jbDB7LvnP0n0
ivw53Cmz1wMRdbPCyqxep7JZhZp64Aoh1A47UIRgO8jVTRBlj4o1sYqp0wUDL6Ymug7FbBWSuiU9
B6QNmn/pdeFTpYlVMVNgKKSymjioUbwKJeVrOIqrOgd0Sm4drMXBIj4UpZUJgiNlkOaIkZWEmlRg
d49mEBrCltsGjDYR1OkisuFzeGhDaLFrwEEjZuH4356mTHbRsmEiz5kOS5Nj66OT9oQFpYTV2F8J
nHhAFvzcAcUn5Qbk5rSphv6IkOZbFw+nop77BxPu8uBZapFwAfBQkvzQYBidYoJ2ogp+Hm6qDkOl
TUAQAQ3ht3gIn0qfFLzOYjpXHQoDKJPFjlvDKYPnMh6RIpwyPPZELmhSvNSHbSAeVISSKh6RPiDF
mSQmEzJjDwqWssWG8qI7xt4DtDXa8AjoJ775icwPmzQ3I1YT1/K1wwAQn7vP8KQo/pppPBtExjYR
WR6D/ajm02U9A4fhUYipO45wgBe5wk0oi557mVain2AECu0YCCHJF/5bEtekGz79/kbMdObDTEM3
TE3RDUum8kP47a+34YZj3huNrBMKaToKaL0sfEbxt8BIumiplMyBt7/f4yeTG3ZpzIs+plCqylTp
l2VAlzBClS1hbL3TL6GUOwkJPbHzDX3nKlx5p8j5/Q7/Ppn6dX8flh21GQPq6tmf1al4DC9ZEPx+
B8L+7CD+9Ik+HMQqzSJaM+wh2HprOCI39kL/hjnfVVfD1t8RU7Vq91tEVw/dC4bsrbXJ1pQVnOHS
eIhvrOXv3w7O7E/fj80E1xKgDbT5/f600OJuXUw+QeQY9r/lExml0VcLEEcbv0FwXpaY13tIeKlN
rmz7ZMQCOjlGncm8BHa4yBrtPlfUVV58M2ikdYpGjUNjyPieIX8v9K90dRb0dpdTxsQium/adp35
qsvyEBs2MheMMRbrUkN70KTOVb1rgXd80kYGrmY1kJ2tVNCLCzR0mo+2g66kkF9lVKbIcwlA8q8g
uGHPHRbUMDH7p/DZYA0JCIPZbSE/qxJgmYM/PI7aaVJfqHwAfHw0iju17xeT8ZTbaA+JLIxVsmAI
pInKYWlSqo9Mfx8VDyZ+81mUiRsdUcxO9OWNIM08pyfnZcItJ1qR+I2EspK0ryndCpkIuJgu5WB+
t8OrZryR4UaOTC47WjUEO7vy3MGn7agpTBB3Gu+CVcXCVxlixxilcLBkIGZ4zRxLMW7BC6/sYVg2
+v0QbjVJrMCbLUZxGTB1MUXjyuD3/LYEEYj72h6WjBVtHC5U3XOiJFlWevgVz2O70YxwywRlQTQe
Q1ZyT51mM08BqJFfEDy1T4gfkdQeP8p3o75jwbUczZJMa6/cjMXgmDTADf6rPyXbCMddqST7RhlO
eQpAgUavWk4XTczMM31VUs4WE5bfovWn/ciNKxoPYXDHTe+Kfs6hU0mzI6qjTjBgGacuZ5ZoUMNQ
o52aVQ514p3JbEQxpbXdCVcTLz1HXISRG6f5jlpIgpZPxPV64D6utOQJeKTFK3Dip3jh669yAW1l
7i+AIh+TU2/MLbVo2fT9ehopFpSPXZc6Za84YYeobw5ykx9z7V7PeV927yp+tLCBzDW01fKIEvgQ
LrVqWhXKLDSNb6mnLMygcvM5HQr4NrUDOfpal/2bocDP6lKamCkLg86xJtsZu9olqY9rxl4Af110
tb3Bpb0kMQijIJ0VGGIVelyRNNA+3wzESEyvF3Vc3ltev4isejX2pwgVrwzoM5C4Fox7eLlW8Ug2
pOMl38EOOT6Qcnj2HrEL8/+eTG2Rer6rmyxJYkiJ0ldvqnB8Lgv5rqFHOxBfIZf0tYwFQvYlqoZV
75mnFM3EAKDLP5RSNpNaFlZeOhoSTYFyLwqB+NOdSNQbNb1XmLxP2hMejKWijGuzp3tZIbjjdB8m
0ALEqEE5iBu6UF20KmF3mld6jzdjMNfapL/1EkEZHCDfo3FP+79uSiKWPZJESsce8gUY7RXq0Y3v
jUvyABYmYfCZcdMRGxcEhJbmWAktb0eNc05Z3nhGumhMa4Oyfo4oqzzGEuOuk/T1RDy8bDq+bdwR
0rgwrOLCN/q97imOr/brsKvcgZzVQJ/WdXPpE9klov7eaBonGZ4GkvVsa9UoDSFEprozoPNl5GxC
Gyj0LU0818ik9eAzGcWcm9b+xrP9dVpk+wwJTRnZblG1bjk+VXbgYgA82HH2GlT286gc4SwtpJaa
Jl2mHncZaTFOXQ2L0rqIORclsLEWRqnGIIclxaSavGhQ5+QJ3zQ15SGXEey1l3qfu6m8xrm5yADu
KREFXebQspWuQjGyRPGKpYpTs59OURjeJc2TkpiPHgNsyMCahxGC4+exVW5a6AkxJw5S2dveFg8D
V7DVGmvqd06SyPBPupWMpaiDgQPvLn1tC9YnUy0eEh1DG+xreHUsZqpeugyzDRoQRzIGN5MfPIQK
PeYxv3xtEfgX2ampY2D8xi3uzj0x3xjjoIH5qYODaaHRQRFKc61NfMtSupUNvPTtSwt/RSfTN4RU
A4qrLLvXBP0mUtyFUmuz9HhbAPH6/c1R+ezeaBkWEkPZEMIUH+oOHksQqddLIhxc71g+E5q4DHf4
gJyOZf/CWFWO5Jp/2unfayu6qWiqbhq2ATjQ+LDTMAha3ksBWXGpruqnJHYkB9HBTl3SgLIW5cPv
P+QnM55fdje/nZ/u/xLoq8qP+YyThwc8ssmyGLZ/2MX8ln8tUfGRDNlk5ghsXJY/fCQYi1PuU0Nd
qP6ECrTi7oKARMKMMOt9jPuhq9dpVOCpfNTh8oc4lfVpWAKbWVfjsFJC3KXtNhy/13K1is3bnvWY
Fd7a9ipOcngP2X2g2w/BRHuHTGdNn7OVi50gmVOtuE3TlgEmsmrprM+S4IXIZYoKhAWVLbJPjq1h
/WEaeT4zfveJPxzVwZCVUp7PnL7ZB1OwVYxuqfgt6TlQ9cmNWAR4jDKwdllH2GFsLDOvvWAaTNgc
urAkWBZt5KQsS+saHkxerBPSOvPiD9+98smM/pcv5sP0mjwSM6wM3mayrS/Ti/BynmJHNyy4t2Ac
ONF7F0nhMvzzWf7paWcqqItM0nb/tpawq2RiKCH/jvHXlZfaMj5GN5LTLOCZusNBQ2+4/sNZ+NlJ
+NMe5yLjTye6kaFx42SHl4DSrEH/IvvJH070T8YLhFwaRV8WK6Y2F31/3kVR6JElKRzOSH6zWMhK
OSTB6eX3n+O85vnbuWXx1QiDuq+QP8zYSW8fGl/iajJNzitlGSRAKJDKbox6B2nWrblfEr4JBipA
yJ7cDYEMZKD4wzj12RcoZLozGuVngSf6188qRYBBpZ7D2cR7XDuYIH70Kn5pVfzcA1LmD/Lhg8Kw
VpnSy3OVW/9Q2S6MvsfRRY1SufGODL4773t2BaYMSYJTfOeCdmWX2sIT5EgS7h//cJg/+TJ/2ft8
7fx0vuT6GEbwFAyme4t6XBRbkjQ3AJ2+cSXvhqW28d128Yd9fnJQZcZ9iyFAVmz94w3HmFAdDaI3
Fsle+gbJfj1cQGFy1J3qWKvUpRz3h4FK+XtpXdcxt1imrSvomD8eY49+LL5v3Dt8AfsRJ4ti76gx
L0PWN9rUICN8TWL84fIuDF7t8V4ilrPqnqhmOAVZ5n/4/J8cc5b7/16M6nRtfj7mdYexr2tZjKrK
Itvi+7KbRbSKHVlhXLBwNDngbJb2459uup8chV/2++EGVbWKDHCOEkqJisdsb0bicGG7Mqcc/3DA
xSdf8S+7+nBn8LqqTOuej1gv/RNzwMrVvwonpY+i3lKN3Bar9A5B0WrYYZBLSfm9xz6s/x+++j8d
6w+DFdE26KiC88L/AT7+wk62QfD6+y9UfLITU2iqENilkSypH3YS59STk3nQLfFv4gjQ9OOoP1a1
4qJR3Wh+udMlIpXC6cqeqvtBH/eMrd8RL7mG0iwjRbqzMvUrFFKnQp2ninqfN9zFK9a6JGTfDEBb
kcOufv+uP6s6mQK4imCUVWxb/TDwAN7267yJOQ3VgWhbbTl6GNvlpxabYio9CUlb6iiOEeQ6Qs6v
jFBfKBIVBLLj//BOPhkCf3knHwahpgMTY/WEwzRhuE3xkBACzIyXdWmrHaMUk6YHsx8eMz2x9E4b
mEiQrUu0M1jmZAd+XWMx/txT4jBGye31uz+8v/n7+zBEm6ZpC/qOwpbFxwu2TUchgUfE/Fc4WI+c
wKnf5rt4YznTsnEoXbl/2ONnZ5RNFDWTBlWzmAn/OkSEaN9ogxoa1w/5ONfhMnIt99vgwDhwmSCv
svWfJg6fng62YhhMHrBn2R9n5IniqSifWBwl4SK4DTf1Oryb8Hg7DBKb6BgdSHL9w4WDbfxvRxYL
AF1dS2UxYFkf63JJgO15Skx1MQILxbenLVopeqsJjI0ABytdSeo22D+zX9M8ROXUb3UJ0ERfrlD5
wA/DJC5rK6PIBKniHrPmYgPXkO6e5jZqRhBRuTLj7jgEEzGSSCFoYtgUAEKpx0TU75XphkDvlP6h
GABqm/c2rYCuIMMg1lhbU2/xSaQlfSWvPEfA6y1KCwEmY3RwUxnfq+4hzm6mrtpoFFMgHCwML9+p
5IBFutjxzl2pCdAS1tDbazeHwZtKqZPgGJb7bhPM0dR1fLD6ly6L0IXeTcjsc4R0XWYsazm4UJLq
eS7cSdwjNCjuXnToEsz9oqcqMjuru2Qtobak07ruydy0iBEml5tPkJM/dpcp3+TwLg8F8Kja6eAW
kx3g9N49miTFcKFq0aMjDkS7TNuXUNkPAQAYbo/RgnAaQ2YRE700bbKyhOUCA3dIrVhmBbSGoabY
QZpbejONZKzz2SmkoZ5C2HKVZsYexhV9N2m2lhHT0SAUuSGDGk5nju4eWB3vxlCDa9DplZ/PiA9M
XtETujE8QUSY00Zq+5GMPD1zQIld9fjeejt7yQpuVIK2R9jSJNMypypAWAbTtJpdCYPxVHcgJGtj
qQVzNCdxRIh4Li0Q1mR0Q/WqyZiHOldm8ezloyeXxVul8S9lbXAIZ98AVNGIGGms20oLjhP8cthv
C495p6jqpQYJqJm4+BrZnebCEihKJaN4nA6uBtSka2mJKlt9/DbOf68i9n4wHxhMncTDIp7ZxHrn
KyjaRNLYTlueJv8kQR3ysVxphBVjb18MwDGTmD4v5NJJoBq1X6PBOKZBN/dNvgY4X0GTL6Mhviis
aV1I9j0URRd7InVAY9HwJ4ppBNg9QVgjtr7qH8MhOUQpUnckPT3nR2SACqaCXXjVvh5ZqxXSUp4G
nFbSutcuBkiJEdpK7OeBGl3GNkjnlwYcUmN867CeWArFsejRRxcaxheSEThwLpD1DsC46w1yA/qi
2SEcrBl1t2gz5OSnMXsJQEi1Efi+cuvnLx3vAfKCkxbeIh06ytinJj7ZoBrHjDN5eMGvcki1Y+HL
vE88sbrihpxw8PSInss3k1ccmvIGb/R3s83hET5MFMUrOXaa5qhScJOClh7wXD+/k4vnST+J8DIk
5s8v7oTcLeyxpHC506n4aPSvyfmcZbiur50G6kKJfdMRB91iNx1CedNGhz4vVn11GeHM7o8JqDat
p27fD7tGOQnxSOilb92ULR5P9dQrwEtpETXaXW5iGo0r+E6HDrgDX8hI22CoskujqUF2G8sUa15l
3WteQgP3jr/oWsHXWOpoo/qbCU5KT2e7z0kifcrnWyBU0EVAt7jXu5U/VHTead223wAsHctu2KqF
fzWmD0Vef7cycAjDrHOQl4pOY7fLt4q+mbpvwHw5z2JHM+dIi5surpbDcI15a1CvhPq97qnUNyEm
AjL5VH/dxwAvROOw0ne8tKJCOl5lYNlrQjUM39xGUMiUl7Dle+Ns0ki9HhkmVKyp1XTjExaB7Fqn
vIYvnHmRdJOBYWjFXsku/dkGUH2z/WbfEI5FMt9CBlgg0xiWlHglB+xMeAb46HDVaNFV5WPSHKq3
NNJPRo8IosCgr8ByMG6bjhlSC7w1nVY9SKFQGx3phKPCEVW+gyy7DJRhi7GaOoyBira98v37WvGW
ORBAKTMcESHRLOtZ3E7wWM5llNbhAk+Ei+rPUTXZrQufmK6RZKH6/1N3JsuRG2mXfSKUYXZgGwBi
ZnBMMpMbGJNMYgYcg2N6+j5QlXXXX1pU97I3MsmkFIcA3L/h3nOzcGbKTTrSppzel6v35sOb336c
xtniucdd3COb61fWF+Sm41x80ablHo8qE+v8Se9rABKgE1ZrFzMkHpmakqKWW9W7Mc/3ThwHtvZp
UQIJUO1Yug6Wwfim1xCj/GTVfckc+8D3iB1U/oRWtjMccQNq8+jrRaQ5b/7C5l4AJnAZlacMQr0W
MbZ2yrQDFviHRbk7XW+eJ3D3PjmwrXMvli1j8nUgSmNouGaH1/geUDjb2+uQQ5p0zxle9iqHHcdc
96FX4nEQw6Eu5Mscd3ttUOBVgcoKKPBkh9wh3z/3Doga7SrVO4SCMAW1vwLfJ4rur/U8GW57DxWy
NO7coXvw4kfPcoNMf3USHoq5DGpSD5SsI01+phCfpXPza/toACa0tssPiLGxWvvBeTD6H63DJbuQ
zSB+jVp5TenaTEQivvo9568Cutxq8miYL3NlMZFiw2a3u0b91CnoYv3gLV5gVojI/Sjvrwj/g7mt
iNHNjmv5oBd3uTNz6TDkdpb9BE1XOI9r9Vmw85lNFVrVM2ZUTPUvS/dczFbQ9e6xtwCob1ED83Na
sd70s6OmPSToIQ35IADQMNXfrfkQJAh/pmw4Fbof9i7iW/LYl/ijRnoiR0CWWCxqwRcpWVPmn8X0
XPZfkkeKQKpDrQCt8RN1Dhpt1lgSGL3pgy2ejcgpyC9Y2LkO77Ei10aHYIFzG/PbiIyBkLmKSV3H
Xei2RThjp/bKamdNSTSUlzTO6URTFgYLSZInIIrtBC2KtY9j8Dv9UZY3vO+h52l7wFlOakL6nHeA
DTHq8Dr4BVZhOe4zp977iFtUg4Jt/J3lEG6NHLZjGlaYWlhkRWiP7tiYXYtJhotd7IgHzHD+efO9
VZF/VqPnHv9k1IQZiw9taT5BOh5Mzrhi8i+m/3vm1xPr5FOg6vAyb5dyvc3i5hIFq7QXC9iyOzyu
XBV+t3MQaaHPoACIsWgUgRzf+x5FQXo3lDdVM4YnWAgY/VNBpqc7tmdjuqD+Y0JpHeOCGOWabbHR
/uhj8wzdO3TGLBAKPb8Kq6KMiEMKfNsKKtaNdmwjy7kN2sETcSSRJBnWJx5ZJOAYImELZfdz823L
w0J0svWxVmdlZXddNVMkmEBfDqCIi+ai+6i+nzUiHFK2WohcWI9QHrSc1QaAbvc06hz+5b0/dzvC
A3ZIkIPBerRmLvH1w/AxW4C3KYpTIjLKLRWUKCTJrr266aGE4rswio2hkukhgdm/3PyXBY6pBn7e
H2k6d1sgSdt8Vu49azp9Mi8as9qO6iWblgtBpZhyFuCL1F2lOmdxEnREqZrFtLftk2gfPZP2CDc3
quxdUU/7tbgV1mGxwZG/x+YdReaflZpaLi/1eJZ+dRsr4CDs0b3m0jU4qovhfs3UDezRPeGxAYbd
nZs3YS8OlQm32d8BOA+SdkbnMhxWj0DtiYAlRnTwDbl+fq+Wdz8NJwO34PQ0mA7qx2vB70+Hbt4Z
+kENp81R5SviYBGkjYcY+y+l8hbABAA5keCI9PTapWy+T2bZsn+8zMjK2yfownBb2PzeEvei8u5l
MG/CoNCZo3p0gqy5uO29ZrzJstv/VIJgUV4NxI1Rzx4ZcviliXHRTM3R6+78Es5lNXuRSsGW8Ssv
rOk5dVEXxYDDOKmn5ta6pw4juFffuVkZEQ08lEeXcAdR3iCLXaoEBaQ3Rcs8ho33E0n5TWthGjgl
YsQk+i+N6d8HOzRsQtg68yvP/tveRm+mVasMy9qBdYv6VzMyjjBHdvWrOHCqMMD5r63w36dW29TO
Ybbimiyo/nMQvOqukrBKyeXYy9Nyy6IYHe6w+0WOEapf6vFwOv7XEeXfO35ab8/x0f9YLl9468//
bSxKik3nzG6GIuODXlQ+jA80j4zoMGFulOmd/K8t/987foTG2IGFyygYeNB/TMx8CazUU4bJcO4e
Rr1vvWfz7b98eNtg8X/OMRj16J7wdN9FYPyf0qYMcMqUbYkpYPTO9X48zmeYzgHb1ON/+Up/X7n8
z6+0faj/9vtb5hINZcVXIqT0xJz1HQYDHxxbvvfk6u7myNwNf9jYLsd/LaX+pa5/+OeP8x9i///4
x/9L7f+9/EOESffnz3D3If8/UPcLHpn/7S75u7o//QOF4+Pf1f3bH/inut/w/uG5YEIZKJnsmW2X
Cdw/1f2G+Q8eBsZ/5HZbBhMYPsl/qfsd4x86M3PcKahwPDYTvCT/UvfbHm4BiolNFY+FxbHF/4u4
nwdvm2f9nydTMDfdfAI+JgMT94Hp/MfTv5Jz7pGDUqM/5AgnGYO9f11fpp4mZ5DeaepzuccsBiBV
zx+b/q3a5qw6+SyRtBS+M49NegL8OWA1e4Iua1C7xK+mURWnYaD1TqvnQXOQoGLEJPzqKadZjB29
/lk8gbiigwKzZszaI3/golf5CVuQ2DntwkTUMy/JAPqltctgbDiaXQAQuEbNl65bQoMo4iArGVXm
Keev/qHg09Ix0DgADSQPk6R5Awdc09IXdHbt7bjt77HpOE+1jjzDlOgyNK8NNXIMaBDhFBHK4Ek5
3gu41tzD2bl2dPrGonhaEY0G4PguZdEJBJjEJrq9mvYiHvzdRMygkKjEyuxS2SaaYTVclFW6e1KS
0C/6GJ/1mE5L+inDGB85wzBbPxPG0Ikjzlw632a7qrOS5VtsNF+uP6EW6tPvvq9+DtI06fDWrVU6
TsUmdIMCJEYfnKjjAxKug3z0xige2EXXW6CdaKLSwU7aWiLyl8knvGf9nZfam1UhUcFjvTfy+dzr
S+RvCX1LMv3sSucY2/ui/pPmEz2OsXHAEdKlvQ9Ywa8mVKSSQV4dZo1xiqcceIVFUiR5on2RHNtm
fred0+K7HzxqZGGnxX4BPH+pwA24NSM47FZTNGAKVUkNujv2fnn2iJSuKNzjkFiPMX391FXvhYXy
p3ksC+M5y5jNlIUJFKysfytPUIfUxlM+KaK2GsiLTYUT00fVX68M+vwYOYhrmZFbSJb04DsCkGf3
FfyFPV0q8JmMH3r2H52VWO2xZF6NKgxFzS3Llx9dbx61GlambxQgrpucCcOMi8rxx0uFiHes3CSc
Kts/TC0ebKclDRqaOLQknkpb+9O4lNkUqMP0lpgIpP0xN3fmiqxtPcM8QWTij3dySH7XdXpdKSlO
DNpOaRzTLqctLoo5gTSMDDi3ER9Qam9w0flmZ+3Jaee7xGxufoJhXWASm6Q0dp413qVu/71u2j7H
Pk7evtCT+GSZQU3deVxm+i3e3Z9yxS+clzOXN295ZWGU1tFS2gQ27lic68S4eYGulcm5oWhhKP6+
1DSoKtbawAKsseuJV2+3iHUISvsyUactJuSqWhf9Os2LqyNRWgyCnHPzNVniKzGgVzWuW3El9uWS
R8r2N0EEJ0Ox4imnVGP7vpC4uBbiTRMKr+xAmrPsLskkSdCAOtn2RSAKCvO+dphmlth2HWh0u6qF
/cweJI8wKpWsnbU8RAt0nM3UjLTsoiUxTedX6aTdyeqh0WQ8Tl2BRjPJh4joFX4ni7uX2Wps8YuP
SzzQmZ7HjnSWdMY2skr/SuB1HcGdsgPt6s4VIJf5mug0zHmuzr2p+mNfFmfXmkml1kmRMTY9VW89
x5NtHbPsZeDMi6hu5Kkl5XIigtJOlL5bZgeKuPKeR2TrB12AU4eilSKMrOEXmLU85x0F/dTD1HRS
nZETFh+zRtAas6KrlY2vpuOJd8qzvkyYibqSOZtYQLqv2a4tEajq1X60Z/BTZo3LFr4UXYKwLdpa
PT6oJmF+ucJmRIslsPhas5h3ZMfAiLENb1cmaRZmlct0P9t6wh7Qgd/YQem81KIbAlERuKnTpGn+
8BxvSjF/PA4gdJLtQ4HwP27UlM/cWn7MJCSThUTcR9IYV1OLmS8qjJ/2rets5rrGg3T8G9uvTyCF
uIpM5PqpkWsvOqAqOWI7AmVjjAnFH0NsfXCKizOaYH+75mBb6qsifAp6lF9cloWliZoRE1Yug1/i
kgHYzJxT4zj9cB0vzBNDRqLotIhkE2T5pZYzgKtgHrw0fdzzvrPK4NQJNU+o+7xxb+zkr6My1LFL
x0czhQ9So3k1O/ta5BiUhZPe64v2E7aQTefOycvSYEWzVn6paVxP60rHkhjj3ieBpRLVfHF7Ehb0
gSGBTURiy1ACnqONvHQSS2jz170skYUOk6sd/dX7kyvJWjof19CswFasv3gu6l3tAnMZzfRIoo13
1Hp53zECwnrSPnmj4Qe9sLBdMKvNi5VZyf3sbDyf3i5g5sQ/Ms5EIAHYYiYIzQMn2qyQGWhOGaVZ
fBTT9J4xOnPwfu2mfhvX6MRYLZm0AbdXgZjVRC4J7Kc6q3mPuwaSYobvW8TzAarXt95P+CAYqprC
iIwqeeom+57wEyxWvneKB2zSshUf6LzRXgPiR0YpL4alrkVDbKXyL36WrAdtvOSlc2tFmR8yT+18
Kz3BX3vPte/Ztx5KGwUgYW4ksTfGs+sOp7r01S7vHUj2Q4uI23ttNEwshAftRoUA3HDTJyGneg+k
e95pxrFOTSe04QmGk21nNLt5cSWR4+iayfSMKu6lIfshwG/WsCxhnNDNnOP9KoKiWlg2LWjYBmPd
r5t+vwNXeuFkPhg1TmAPZTVG+wFwl8OrAHY3BNnofGRCRG6uxMfCnN8z8kM51OrDHDSyOIqgNQvv
JV96BB8yb8PV1VgkyZrAEatd9t64GbzwqkQMRcNqrszjREAZlhIia2L+GkJpnAeLeXRma1x/mKvG
fCoRKwJvBUl0VWVLtiIDL2UX+X5aLXezd99indtn1PEeoYXr2z6J+nmC8ZXWHxVB7ycNgezObvq7
MesZJEtV73HIH8U6jVeAFjjr8ozTdUp6vHrdnZrzmBwDpt3O6H1IKyuPRoFgZy1cFU6lhWJX0YMs
XntZeQUgFPjbpBjUkr6cerOPlowv1zoFF7sLnKLWgVWmXUYV10AM53rAVs+kReuZXkLi1XfkeLGd
TCG7lcO3PSflTdK4kUI7H8YZh+HcVeSHzIl+NIcramCbiDof4X1e9HuM2todgMdDvyIb6FgBMpy0
20hbK9Rpq9PuBurDEV7BfV3rh9ipjLtE+PdU+FGxFiRxGgVb4ZL9iZ6KowH7ci9BsRAMwQYvx0/7
zy9RKZscAELus9mdjvZg2HB822i1YTK6JHMsnSgpOkSO1wcmT7X8yLNQc1p9y1Dqdljdyie7qzKS
dFN1zpfRx7hvMySaFuwx6OT9EYF/XE3+3l3XZ3eJUau2ZXHEe8b4vCIuqVmno/A23Ej75TatH6yu
TMAzLteGDLcDCLMTSfbjWWdLeC7s5mYTjowFub7ryXF80FDNiloREG2te73l/gfwrnCPDUkwFe18
NGTaYl+bP+guSDqbjLs2rc/FCp2s6WggxCIj2uET8O8nHV7oxdO6U+m6+aVyyiYM+7jFUYdhc899
myA47xngZMldRhTrvimxD7humRy71e55gudur9uMiHWUAhDHEn4naD1H+D5xV37wjWpH1YkTHnyo
Srr5h1xZCGw1w8q/IDm5zQLHYLkcSYeRfGyoz54ZcBgbGtjeEifMVGqhDr8hWCfCkchuPZvNRLQo
lKOoa7X7vBvy27o0oUVYjQJJVBTNH309zGv1NiFs3Xn1cK16HL+zwcBOdy3G49RZTQ6yrq+GqF+3
NmL2DmPaeuFc5jBqLVhVLoQcMz7W7jwE06S/N9lAoNfIssliCz1XsxO6VcOSIIFY0GFVTTSO4dGl
WgInmcjsivksi4aRiOSS/dCycHoYyxEOQreP8aCK3uR2dCgfOiBGq+dEVQNPawEcOZTzurcwRy5C
hiZ0UJQAgORW+pgGlMSOg+EPMUNEw7R/qEeBCPLzMYhOsVcWZ8arDLIxcsAjpDTIsi7IsR93A8O6
rHxtZNvvbFbImYFGve0UTZK5DsdGIysi76GgFor0UrvTLbhDOVZcohGWXSshMuukooWK02mnyTAx
TC30pD5j7uHFy2sLtPOEUqWHpF3amAMmZ3mMpYA7OAPo1abXuCNtbhmWH34vCUSuFi/U5moITQ+F
A6Dek71oD349k7BlscEPEmFAO6mScOxIWMtl9yyIQKAvY22MiRnJbCQnHZ7rSoiDQ0za7Pqc0wAK
BRKJWKTj8wrv1Gp9Eaadm4fuMH+KFt71YEr6odo+K3XEtQp+aYlfKlaNWxN5UZgFGn+xQl9+Y8I5
Ng5Vcmc0zM4x6oB53SX9aIQGQHH26s27NEVE0y7Z+xtghOP4slTW86Dm4qaVLA/N/Nv+YVMj4glo
7B0kHwcXtUsSU3IXFzn6Vx0fMYpozKF2nf9QKRIDP0VE0XbUnn0HZo7vAKOFx4iWONGS0S3BmFg+
SwI/ej6ASGzyFAxKPMzuh8YJloxI8oVrEiQx2X/iX/n4Os1lsQOVygIawhd+VDvAnDYC4Fnak73q
h6QVv/yRLZ9RAXlDHiH14ne5JdetW+uf/slK/j6ZkIxY4+O62VNF0slLOtX3GyLmJOb+rHOzWs66
05IM96JbPS7k2BDmwYvVxPtuAACn2e9/peG08SFDO2ARV48yXsHMwXu5jMtnv1jfGsA2CReROn3k
ptGRabj9BgIcy10veIWqwm0OicY39ZsxC8maQ+uhkjBfPQ/bbJtQgiXrI6kSWNmSiaVjbp38mjY0
00csxaxapGi1sCEPtojhBnh4VSyXFXOBkdoaSWwZY+tTGjI/KG+zLXXUWIK5fqJMtEEQX3cFxVRQ
kF3qkbJqNXUb+XF+P+v2ocgw52B3O44pAwmdfVOyynu5Kacq/8NvtV/d5nGZFxDqDnveqs3uUm/r
ItC8xawTY0iOlqPf+kGORyVirBrTEBladzAydQBi8CHstjt5dvGTJbvaW/b8q43xsubeeAH3/NGT
DwVmkw1JY2r5pePeq8rmx5AaX4lPOW8lxsBGmd0W4mJ+PKd5SWXBqjVmPNNqTEeIRggMk46T6BTi
Bzdz9dwpkrwqB5t2gYrbrJO9UzJDybadtep6UlJqzCSdfe/kyJC9Vj4s7P5Hs/uoCQ4jRLZRfBvj
zCYLb8/AIt/wPgq3NI+kskS0gQfdYdgfL4ogHtsJy4YIVAGWExozZSsb+5wDdsjRAdNWB3aPuyub
EPq41WuTYY0ZnRybjmi/2aB0PQOoosr1fSef69q0eDEJcpkGjjpDIKyjsj4IBk1a4re73hm/ZkP2
556aNXCK9L0okvzQmvUp7oFgu6pEoru345UYxNhagqamCljRQsXtVtpn9S/TKO+F0/uopXAGM7cD
xMu/dnEvWbUd+dlksO10rXODeR2junMZxvFU25Z7WnTsb24CR1dA8wpSG5EEB25JNvPZ0x5lJsfQ
NZfnrh9DHIB5yjezlvPzXLi/YXOy6cyblVNTC/Sy/5Ug27Wt8jLWyZeVDawlMsYcqyC/meZYGd9I
va194ug9esGNrtFvm37URWPfvDotMUqzWC6Mkp4mj+FNTZSbcPjA7D6vMIcKyQNrjAe5plEHxDn6
678AVLthvvGPJfDldZ0u3CVe3JHEPsZxlEKA2COuQ8Az8wLJ2P3hKSYsI3c+1XYvzxT9hEw3y2mx
+yciWVmxKg0tWzO0UYWoRMEoesG0vpo5O4+eOOmxUZfM77h/dbpNpcOkWkzvngyeLujsBBO7s5/y
7lUUBYtqMu5SNm3jR1lmRUjm9bArLYkKpr5RUXCCuCObK2ZoQ+0Yu8Up6FXsd/LGC3awOfqpodo7
EPF3a+P8bjXzd7zy/pdigjfRONA0fvVA2tvmNCZI7Dq0IWi/49DhgA7rEstZBdA4Vou4OXN1qA1y
NXDTUm20L0nJjMhtkwf0HRpFQQ5uyRx3Vk4eWNmBMu3rOZImUgPETW5VvCYT4u1lzJ4ag2GMl6bz
NbWJp0CwJcIh2/hRQEYWD8Pl3G5XKOsaCQ4LEy3OAePWe9xjHmyDXWZKC0Nr/rbtzcBjJ3erocE1
MonXUr23n2vs88s6f8+ZdlnAU58qEvrKqfMic9wIbTFmUoY3u3YLeUXDiLhoTR/mhXQQJn7QcyE/
FLl8dkmBAECrpSfqDsYp+idMh57wRLbRopUMIiyTqsZLwVUzn8GJGCwDZ7nZe3a4tu6hLSVcS+0E
32nLyPMhbadMrzvOeXJMhs04zObXgSOx9NOOiM75YBDaMxBHt5MaWn4jPXKDHXPdprKa3yyvSUOR
THqQK4vezW6wtZbHlIzUg+tYxr503GFXVDRWY/7Q5DMHK/9jvjIXRDeUezJBQ1sNy3V0vDd7FX2o
smmF+0EdpHDQ7rhH3TQl54F1YeDa/VtedNVdbSLccHJWZx2OuNktLnS7j9LWyLFc6/e6XdIrCvXX
aRz+WBumseGWKdO7WAz1TfPjuymnASuLKzN4I2pN4e647T+aKdFDuHYYSau9tIGKl23/hlTgu7ch
ESRDccuZ+uxRAbw7DcqmtafEraSIilkiRGSUjEqoggexFIE7TD4bZSx6reDnjiW+wJ65Et4Q8hng
43QDn1a+zN+Yf+cHs9BPnFtnLombWdvTPs76sAWGxUi/lOFkMN4SOHr1RuYBGkeC6YFIjxnKy2KV
D8y3nw1FcIglWd4XjmYGwp+zMNZnJmdlcxZLNf6gGzkmFiSSDMhEQOLX98CznxTLk+onylo9/+YR
AeTfd2tgxNOe8wd4DQ0LK5Bs5+k5B7Klw7goQG5wvR29BXxLyogslDW5ciN5vaDCUhLmfOOhjnHX
/vVPc2q/61pzTT3g90rMgZcpLegL7Wt164dKcFkmBpMPbx2ZmVb72ZR33kinIhoHSGz9MpckrtrE
e0eLc2naPr6VDpuHpkTu9qzVigH75rrnciTm5dV0EY8w/NOrQdsDZ6x2hUiGgxejzEun7GijiMQH
jthbb1ikd0t5l4wfovVIu8rmfWrmF96+JsK2pAVdPiJQfSyaAqF4O3+YirLNb5ODiEl7mq10r2cr
3EQClzGJcjsnbnkuckbmuH3xGBl8dR4POhYCLQcf4eVQV3c6sRN3ucJyaqgtqoq5eaxh0FuYDzbd
SJUCLXkzjrJ7V4XE7loGDmFXmPuGO0mYzaEDmpQZ8YvDGRXUGo+unXwSgcF8RMeMSvyLeRBa+ULG
7sQAlZJBn/OnIS45VqZaBtmMmKDiix41txuxB4OvbQfySTNSClVP+DsMTL5XnyI9hf6npe4Xk3IT
QnmKxGg91eMmT+5X82TR2LvG8i57FPd4z7EhQk2ytOlKPYDo0mAGqxrs5FAcn/gNd/vKQkil5URT
rb4RNUbzRA5QuXVh7wnIgL2XT6hCEazHmnEWziu9xZ1DTCUXHjVi516SZPE2m7hx4OQmpMIrgXcn
kUk+B5Tg7JPIPwjtBRodfbXu43FIQ+UNPKEjQ3WD2WuJW59ZTF/a82EdqgtzCbADJbyZwZrXRxPf
dmkNIHD3YlDoG1tZnQp/ejfd5M2XcA/S7g1pzLhjJQZIp+dPm/JxSdw3gqXYWkmDEFnh3fqMOtTV
aTOo5YOxR16DcTvU8eUHcujRYZHt0ZgUAoS9r4GZEpCgT/6TY4pjWbI2MTT+8IrMMoXNQqXMO1AA
42NRSZuFtl3sE48urda6NTSG9in9reMTidY1G5mDJ4TGKlRLOjgYnRu3NS75VAsSdXhGphb1e135
uE1SeWR7CcW0/kFKUcH4bNxLs3zDS9peTmOJHJE4xl1SqToEryP23tWQ+lc/MF1ae5aUruLh0oDv
+PCGXI1LZJ1ctR8VUTB89lxz2QEuNR+Vab1Ww73lsPpEqp/kgJCaEhUb656gJC1uGkaX9hgrPnuA
MK5y/wGdfKlXL/7ACkufSnUxErvax+1iBVpWv+vQm+PVG86Zweqp6SFXsn0BB6t3P7x5eDEWhPdt
S+h3KnvEdLG2MJcyDxwkRERP1m0dmQrSiaeEyqIuJWSbhGbSI8jfxXw+QsAyujfpeBbe8pNHiXaW
VOhzA7TIIxl34lmc3IqgCRt5Vlszdud1S4X77kmD3DGt97D9Uam1PCqdZD81uLUVThjN6JGKhowl
nyxRFkkU7vJZpHMbzcn0wHz+KhLzDmTApXdyxIExYp4mddJD55M/LLP3VJN3RfN7VYeiBaRYdeIt
rYabDjPiYJJEDXv3m5/cQC9pPic1vV9sjU8LS83jmPjfZTej3WJkVYufFvvLOO4egUVdfYsJX6Gm
p3rJr9pGLCBQyClVdync+lTF6UZu3eBtvpyjpLfe9JjOzOkgvW7X1Ta3rRvdRHPYip1pz3CAWp1o
5RQWh7EAk1CwilIb0LXR64IAxhmr+oqPFuQXKUdppE0Z5gEfBW1tXtwOKog0Qq9SgLw9owqUNRah
q2F8lewqZO+XwaTHbz3OaQJMrbeMmEtbkoot1/y+JMcG1V+akCiu0ITK4VJRjwzL+tUseCMtk6UZ
i0JyLlE/dspqAwzeoPFk+Tms/ZmkijjsZ/VdDhokjomixBfFD1205qmOn+tMs7hy/1QOYlXbzN6I
s6zGY2FAYpoIyXQIU2Vy8VhQpsFLD4knu7cG8P1tbpRRldk/x4YgW9fomd1yaIz+1zBOp6nmeS0X
57MbOj/I0vWnTPGS5PVMp5F6gsYgdwGB6I+JTjQUriOxA/DPKKkDtrS67UfexAwPypftgmMojpUj
c237wKEQtjslhl+13fqRUIw8c8iZVTo9W122HApMD1KIKyM5FA4yO3PAfPb1uDfQ7B5w2TL/r7xD
7yaceTUKeM2mQDem167UsCMj9JNp/Wgr9Wa7lN6AD6aD3UD8VL15LskQCUpbu/PYo5BuGugDuqiu
SU9uJqjDYwZ0MdOvbnWe55n0wKSrQyJyKJqMjJybvnqtFbOFAuhCUZbfWm5d5Kpes6r5OakUq0JJ
B9W3y11PkdUQO96lSAsQ6yMwrFHozsuXXhc6E/xTviiSw5l9t1/ORMnjdHSabmfejLa65Jok9BWB
rhTIyn2C2ReR6PsFO1WA79IgBxE/BwV6EylEjBx76jRq8X3tea/ptt9V2s8u9vFPoFJBdD18Qrj7
aTmJfyhwmcV2c9Rx+u/0k9ti89ArsIQebXUwzDLEZ36PEx0yTpmfO6itjQedTBba2eiX/YBCNwKi
KXYTDYSPgn3GjhISrc5C/KT0atxxuTOogRMPYWSYJ3CDjJdUdkqGFeQIvM2oqsW3qLjLrdXgI6zK
Bznb4VQRDe1vLpiSNQZbZtCYeVjlJm/gxpuY+xL2ufcpFDBoh+0cYZtpRMxWElk6u3gFXgdEzoi5
hbFtU3ks3Rz9IuLktCTg4xaLn2OcREAWasadWFwGl5bA1diaGxpBc0JzQmN1MdeUw8+ZZ2ePoxpY
tF8R8G5vnh99/SgkGcl1WpeskGn3XOJHQrfsWSd2W8XptXtE1XXtNeQbNPuxJbil3ygh0iel03Q+
JSZfqJ9mEVVMpNDcJvZBU8Vbb+kx5qS0juZMPqh65N7h8IlMeum9XStCdes8zKCEENluLjtZTgdP
w8tnSfR2VkcJW/7uNPwQc+Ixz2QbzPQYPo9w5Ks5o++ZFAYGTiZ+fguCiFs818CLIbXhFmDQwLVe
z9PB9OJfwIuEJOCSMZBPcCJvRbMzlsG8zon1tOrQcNwEKXGNLR9vBsdzwgUeNS7RMrn3XLS1Hc7o
CVgSUpN5bR7GgAsYi94PvVBgnfSo61MerLTvArdIyRZGFxTmK+IWKNV/MZUDfTGMXWMMHmonTwX+
Fn1NRMyzy8pSNqIOGQe+VaAQd8bMhKF7muyJZMo0pdyph28h2/vaHQSTrVUxUlyPeVdBwxJ5ciUx
sDYTnDszM8vKqE8Ge+qzqxk3YzZfs24iERoIxaKNn3yyB9vXsNZ12+9tM1Srj7hkMgEQ0NfCsUDZ
7YnGCvr8vTWMW72MwAR8wMSs5Eti4w/AQQlnYxGG1Cfylf2T1c4TmoF63wJzmeIXJm1FsPhfhnkS
d26qnfQFGBYf9LHQ5Gstp691FJGpCNQz6SbNlrV7OyAmQv5VRSJ/Sx0ePdvj98iTQXHUTft5tq4I
+Nl8sXndsMUlnjqChqxO7nVVPNSOdadJgubWRvD4uV96z2Kz8es/rAXju7aIoA/RTqmWHsX+QX6Q
izUQhRMvIX16NE0ZwzvCjWHw8KQast62LzZyNONL42xEjlG/ESkW1TYbhnVGtVN57GMdmuB0/RqT
IYTPiUDO4FvvVv2akxYza9aPIQZx1GvGXeH1f1pO4ZBkBlrOrAWepLTHOEu/89UFsiG8cx0P+5zc
Sjopp3cY/KEOcEmpG1jXaH1zEwiAdybJNS8TZoaBIE88K9eqBYIXt/2HMXZu5HhJ4I423gkdFkPl
5vtyJI9a/1/MnceS5MaapZ8IbYA7AAe2GVqliNS1gbEUpEPrp58PwTu3WXWnSevdbMJYpBUzMgKA
/+Kc75TbCCuXwW+2QnMDYMu2sNkrf4GCMFL1RyrbQk7s8gSemchvwvUM53PHPi7qs3Kr2F2tPECz
qQWHUqq3AVGV5RfvDlKe0P0+p6Ve96QeRMI4JmXmHpwC2FkYfEMoMp76OSFgWdrfDGk/Ixc8BmXF
9nPOr1nvKIIvbIqfKGoBfFkLRLhBY/7m2MBP2xLIIAj7ZkXgNpoIzB2pP35nnmrsDFteMgd5Pyfp
96mwjQ0EKthAZd8xkBqPSajDnRHiOTGYijNqvtTLF8TDL2Ic2mTAVEexWHKynQCClKcoG+PlIVR7
kNJMIoPJW6MoLftrZ6DpYN+OXQa8VLEYsL3e9Y9jlwC/Z4qP+JHyCakh661ds8gyTLE87p0QqRz3
d5FB3oPTffAKA8/qML/IediFhDCQqYYSULnpekr65UnISNGy2+/Dp9Og3piigOgoK1C7jqsKpuad
LivqDNjsM7BQj5l3LkqN44ikI0rGJ5XyzB84bi3TomRMpgnSF32j07ev/hCNVDQpgZwpkcohs0Li
2o11FicR8Tvppq6R5RdlcxUJJJTIDbFk+h3KYGxlzNLCFQuth8AOSedkl+YLfpQe0BS3NGGBAlo5
X7Kq/yCsCZsMarA7RBzAoDosPH0FRKjWPBVLuA5R7n9zbISEaU4URjbbNOwDEIhMmyu3+DR7BCDm
3OykKuJtGbYrs8OQ21JwMLT115qYq7Nr8oEI/r9rOmsXr7rHLAtQo7kizgn3gQscUPl0Ji0W1sRF
OdUqHq9+Y9+zugRDOjJyKFCO6EDO95FGwaTG6pIm86uqSapJXD6d5rkncyahEnDHIT6jQsEs07mH
OKR8wcnfs6KMgFK171qJ+yGuI9ZYLuQIkV348OuVNpFMen6wy1ufU4ZkK8UDA+yFm6+xUQXcj8cx
frcizUQgZxpA/DkcUMxYRU/ks0PWSUnEQtzXr8EAcK2O9qliGKfHYh9xXm3HKSrvJDG9fFU9zmRc
Sqrw9V1U+V+zacD5yZSwEuKO0f2r0xO3ggmGbLO5+IjkspYMnUNR0fLnDIxt8pVX2TC+T+gADmxx
XIv9VMcX9NRO8H/lSzm9B0P0gQAC7QBzVmtE6Ua8z87QDRi1KDoPMZEKCqLExDQCSVli+NeKXWW0
6Bk6rruEYg/TKaNTE42ZPRGtG7cG6bRdXt7FAW4lnJkAyhSmk/GCa/WxNF1yk9HEoGehcBjt7pQE
bE+qkn5ajSnA6T48CXrYo2dVL71VRTirG9RVkSKMedGadIuJUq9R6VJhBah3U8lMCEX8Og1RBLME
Xk7K9lgZwBptEW7xH5NNMQ0FF2vww03dKy0DNX3THCyeTBlxgPB57RUCJIq8IM/vwJS1Q/Gk/VcG
eazzJ5MFDMeHEWCZYVJIMTdCtkOx96MW0TcCRRmHRLgCBybMaQtUcJQM1pvke2iwcSYVG82WxiTM
v2beOXSshsSXyRpoGex320x/Ztn4phV4EqODvB0JJAwpcQDEJFjPszRowvm0HZhwxmijdQ6x7LQw
C70CjxY+OOjlFnPtUa/taPAgcOmB3ysxNso1WGHW7g7DBZdbJrbmYNVYnBz238N8LFuo3laM7KOe
Sc4C1rZGnHTAlNefzSnbjBxSptlupOrmK8XvfPXxyEU1fmN2Jgnyt6m765bvJGLuEQak9AlnuIwd
uT/uQpAcDR8SS0GHy7R2XBsN7WXX9YfYK7/qOuAuQco3DD46s1asmGcg567RTIZGQXxrh0+YyPNV
/OF3zVlZkMIDGb0PJdrURmeflluf2DG+ZTbakjydvioymtsi24VzS+KgepOoYqdx3HEcHgLszvXY
fckUm0agykD31AKlHulNYtd/bZPwqc/xqumG6UuXud87Sv6VkBF7bO9LNfQoD3XJSo8B5oBivayT
ihgZ8AS2cU1jAona9mynaotzdBV4HTxJTcQHKdoXHpUjDdQBCTd6bHY0PFAbaPdMWfwk1pvEoBuM
E4cBwVx8NWC0T3DJFSl6L0C3r2ThletgrP01p/zHaKjonBv+lngHQNnE23AQLSuPGsmt870djGkT
lAni7nQwd5Eh3v2KX4u8HGsrA5rluHkUnXB3MpqGu7Ska84E0qmu+Sa64eKiN0KUh/AgFeoo4qbb
NmC44GXPe/qCfC0tRuJhdhmyjJFEp2xI1rRD1RC+AyFkxcTqBpLx59hw0xoLLYtku3UKifXYzsXP
IJHBPsiZ/CQlGaEzu86VdK0MU+BUAHXu1mXLIwudGFbc/sgd/yQqlsaV5rlTsV2LSoMpo+eYd2Wi
eEoTLTjBw9sxSqW7tQn69OwgZzLo4iZqeCHsMqCNjd7bwT7yzHjoTCnvWH79sLP4S4C1flvDDSV6
/hDCqlpFro1kli6H8T1TK7s5+odBx/MpRLa7lj3irvHRX7j1ac7EbvLxAJhq4FnCPQU6G+AodGO1
SlwkunnQP5F7i38y0XotutjbTYqtGuHifQm40NVoBhobUbRFDqITIAzrGGewaslClvB1tPPTMXrP
JjSqdrL8RrdlaoYUL6alHTM73RuWetYDJzTRrNdJUXzlU8tHE0ZbDAnMoPpj7HSIuVDre7by2I4u
s1SMbRZLDhugYn2YYJQgOhdYFwIz2QQGgXWTEX1herLWtXEOC/+YJAm4+cSitsAQwA42PDg9pmHY
ulF/GZuWAN74amSNedCooudld1JE9UjwlWpWKqJiZV7NLGNKD9RmzyUA2H1YP49AeJdZKZzvRQDN
hn5K6VXDMbRRfNCxjKpaFWV87xpBtE786BvkHVZfu0y6mnAXucla+4eYgyXXIGLImP2xkIpBtNJK
ETfgGCGZqzl2Aykacg9HdxuI0D+iIztXNhvoQuqdntW16YjkET4282J+U20yr70+/UmKIuM7i6eU
v0h8hHip5jk8ZOGuDkGWvgUWygd85wJPYYYBLGbrknEoTSRu37GtrndFZkS0C+zVTPEAzgFyBYUF
A3JSlk2y3NDOH8YA0odbV2gR+yOivXAzSx2vyxJECS6JS+ozkIvnNwEBV2lGFx5yQcvFK0jZTYyF
OqvY0fdZAUo4wbebUgQeqZZgmqeI5EuyLVk79nedB9uEnnmDSPp7U2bWzmBhGM4U4RFcmgrlqaEc
Gt+cdRASUhqlmZjofDpGytn1Ajt/qZkoc738NMl/u/MqeU1Qo9Adf48Gjh6ZI5Ehu5nmvyi/NYbJ
kSYBMcyBC8wQ/rzhMbGeOBmCLu7Ws7Ho1yygyOi3W+JHDeLoaiJRhxSriWjzXdGOrOjIZFK98dkS
u3TXzQcfcNBds4xJ8CqBSc+hs6oMlFsyRhs3stahETfndjQ2gjwqNKfRuCrMnWuRyFlYMW5hyvSw
dYgGjgFM+z/HonEuAo2rWaPlSCNt7Ur33EZvHXFhUFmW6HK97oz5q6tyrKTR93IZr+suY9q+svqA
7IqqecPfwZSU/EjH/1J6nj7evGf/Kxfey/8zNueXMJ7/MaRn+UH/zuz5/yNcx1q4kv+z/+7Q/pH9
ar+7/YV/++8cEw8dbjqTe5oonf/rv3P/y7Vsz8ePyWbdphPGcPsv/52tsObhe1VIASQeu8W09y//
nXT+C2QSgCiXNlze0nr+N+E6v7o1lWnx012AjrZtmmyo7N/AcJDwqrnlTEHhQYmcOp+TYHWIfIzt
YzizZs/1uWYUYJtblStYxhQfjNjcnersd48NASfyc23Pu3kIfzSspVZ/+ST/Zen8hZH42xsUprf4
Fm0P969wwUUtruS/2EmRKMLliklL9NwehA0r5b3KvRJJg0V8jVcSOidIsmZd4G36oDlGRcLoO+ue
40pPhyIGqUNMW7jWwWQftY3BLuR/cqD3/Pn379T51ThMLqlv4rEUrmNJxXfnLr/JX95pRhRZx3Zt
BrM9lp9FqD7naBovhds0u6jumF6H9dNUGsTFt54Lt8Z0Ts2kIVAPHqSlsBAouYneoNZHQVzlT0SP
7u2BcVDRlSCWw2Evys+gGcUTvLjm2sryJSylc7J4YjK2RKG/g1n/tZKLvaMLDuR7UUQFEUWzNJru
wWs+TLKJXsYqabcKvoWyJ6KSOxecgww1dAYU04J57gJHBFraI0NoIL0brdc9Orcw4dxzC/I85uHZ
wCTCyHfe0vTWT22XdJu//zyXy/+vxtDl8/RBf3DLeKaQXKG/fp6zAd+2HRiklKXxMHTY29IUqoRf
GOM29Rh4x4F/SKrg0OIXgy7uvEzEIO4Ty8pAZLkTBOru4x/e039+xxjcKb48l5ZxuXV+fU9VWlt9
nE8z6ST2+AggdDzn8/xWjnN7P7SmccnHdZjN7rVPy59zRY1VZ/30RRfmewGD8R/oeUv+1m8fEfFa
GMcBsuIdN+3FWf6XS67OKX57DlO4LSYmozaKLszihu3APgRYWfHZjvb8KFvcs4gbXepwW7dIUHOb
07wqPwXGnZNME+tI+M+hcMxP8oT9DztBxUR+8LegtN1TO2JG8EINwmxmUW6JNDp0PcAYS1MoYj3N
TrlM4+3/+qPGR+5xW7EHWwCsv33UeYWAsxpNetGqfLM9vKWlRTPXR+FXojvpYMceLU83vXrBHzaS
nNMA4HqbS+pKgk7r9d+/nd9cylyMnmWbyhPSE4LH0W8Xoz8FbkGeOD/f10zPI2g0gnv0cUpN/Whb
yaNPLfhPtNDfv14LSppCXoQe3MRy7S3wxL98vcitE8K/Fa7oIn81nJSHiaxoJBm8EtsyUWOMyNAO
UYzerGeT+NzNtb/VQsbbOPtwslCfCbxST5VtfaCLDYjpQTCnXc/+h6f0b6EfHFN8tgsuAWKhBAvs
/wYtzCcLV5ZNaMPkyPcwjS16GkuyB+8/m5zEESBbRrOrhlK+2gVy/dAPri6y1GPSdZ8MaudV3tjD
qZvFuxewz7lD7DVvUo87Ci8YvuS+uDd1jdGsG3nEN8ca8v/DWI5vPlrye0eH1KjIxt4nuxr/4S6D
2PzbbQYk0yQ2RdgOx+RyaP/6PcSDiEcSNMq7rE79gyHUbmhl/UgiqHFqY3IMqkm9BFrkz41RhGfP
IJwAjNoPc9LiaflvYxkXLPOFcSoUCrxQxsZmiMpk0yAPfzQDWDmVjJ7Twv3RTYLAzX5Gwc+CBX1A
fzTi3nvqHOSHvlF8BH6RowBKvgzB0Lz0ntrNKcmzmTm++qaVb5NzPXrNhsmHv7c7lg+umJngw6Q9
Voq6kCEkWRyZ2sOzKbZSDJybTpruI6IjbidX6rIcRuyEf6c4FyHL2cpOrQNDM/minYvlh/I1G6AK
mjK6FLoz727PuDpQixFaz3SmAxagZuiPnouOcFWi8vJFhBt1rAlZnbwX8j/8bWa6LAiIPXs3zQp9
C/bqsiraK0/N+SFhY0fzIPZlQcoAT4LivuxMlhNiYoSR8cTre3M7T40CizLW+8RhxN4MUXgJ0U+t
MHsj1OSHH4C3BsBFH+iKCAYbvPBSiqtvtfLSmTwQ4zIlB6POknUpA/vguW60Id+YDOk+JqAgNtlG
LhffuLw487DymWiDfUHjTbdgnqdQk9ds2UZ5bGusE7YBf2xma3UqJ/FhuDI4EUdlnPzcNSEnBvRU
Tu0/3F6qefQRVlPQkNCwtI3jeixz8wdFGb7/72EafiGkfpnzmd5Ju0F9VzEJXTo5xZTby99E3T00
XWgePMETQDhCXjB0m9xsLdEU9o+il9Vn5yEdzOc2PBcmBZRZGKewzGa+b/6pYMWU5l3x1CafDYGv
Lw3TP1g2ywPGsXQEuVbVTzmMx71D9wF9Tqxjr7I+WAiAZMvr+am1UVs3VsUcEhbnscWXz+RZQCZo
F6XBlH3Hd1I/MT8AdJLthuVCpwfUD75R74NAHsRc9Z+2TdUi/da4C82mOuHSIEY3nr6WhXS/a3wG
WWpcbjcCAVDhlSSKqCjSU2OS/DpyCbfM3khKXQohRsvqwWBsvgXd6uyL3npNQofRxhjmq8L1NMpx
stFDCEh8hQzB0niAuoQ2PUVhCYq04L70y7u2MuOdm3virEymTbkNM1LUXr1H4ozuyyXeivhB/tby
Vysl1ZPhBXJvhZHLTF+5IBLLtxgf/rkrHXdbVAFpE+b8EUb1fKyNtsfNwuUbm3FIX+Z0G+kjgimw
pJQmokmXIjXE2qOXlymSi6Uwcc+oMQjyIKz49rNJhHfPmt0E13BLanDGah5rAiOaZckWpOMPRIHl
Z+qF7mqWql01Xl6/cqaw6HDAZd7+Vm7VzimRhXsc/PZHLEheDJb5ZjxAXSoK9rhe0Qb7W8UACZls
cfZfz/2MMN5C/Gs7bnqZFZKhWszl1nYx7FgECu4jqxGrvo6Orez0S0oyzvMY45shK0amvXO6/QZh
1z37jPDq3BsumqUCmhdTPZLywwjXCaI3RKnpXVKwUJGi+5bMClp5Xze7JcjqUhLM0+VOfZ4F3gMs
piSuhBl+X3tqNqXFJsiInqQq4x27tK/soWy0gNNnFZI21NTTY9dgv50NrAY9a19gE6j6sCwevWi+
9wMzu5+L3MRziKQijs3kGqImTju/2DfGMO8lCYwndv3dPvgWZqN7YPOhHmYXkHtZmSd2h1/QomKf
s9jM9UMyPqSTircDVrNgHL0tSuzo3JjIyYcR+VKK3uLz9k8N0p43Z+o/rPgATmO+VKAT7m12dKs/
j0cvhzXXhswAI/bLuC91/6JCH12DTF/x3vZX7r5P5UwTQ9jW2cnYCreJQpxhOx46FgcjYln0AcAt
XpRVTOs6NktE2i4O/paiWygOJjl+hTg47sLSsJ+jEY5Ab/sYzLng48pyTrIkkLS9HfBpyPBUG2g/
IQZMuYObNWN4xLbcv8g4Qs9EVuDOasudgLN2MOP0Z6Xn8oickHVcbMX3JpHo7Ejaa2r0b1CyxSFM
BnEMU4LhGm8Mr/hzF2KBrN8ClX4NGh7lLSKgwikBGsEwOETdwHilrKNny1AbcxyPiEj6F3ds3K1z
RKDknHwNgSuy5fQlNh7wlN+jKX2sG81NLkCqQL8a73o5E+8jop1963lQ5DDbXzou32VlFkMmTWM1
PKJEJcrSau6FGQ/rsE+9fd96e7/u0s8UaMPgcgATHf5g0jPsGCXfO2ZfP0WcqGuFWnnbZZN/tp3T
ZIKjLGefnNeg90DnDc4pGEaNgEqOZE750zY5ckN0j5D1pseZwmlLXPweaI7PuMhDNeTk0ZGxebZt
CQ0KVSuvJX3SOgutfjMlxbDrPOxybbmP0HI7aZ+eby9kpBI71C5iB+w1u1nocS/9EjG+RF2hkuI0
e2NyyUx8dE4a+xuNJ+ZyzJlwnVmYN2fHVOnKUyMZJoPXXNFKqW3R7tk1aKNGdRz08pXgE2+vZfCQ
JC2VnV9Z6KnIHe07P3zFa0AqVXif5BhukDw9wCvuH3iDaosRbH62oviBpMb9QtC0CuF/ZQuM+2P5
iJrRlRtXzemZDWR6rpk/hzKaT1WoIft09iaG0/nsYP9DyeIXhyLB2a0Ho92Sk3IZHMbJKSc6ShJm
5OBYiYCySmMdT7I+m5GbgGYUB4jt/Kny6nMdOqQi1vq+BTUyy85+bgaQp+Uw1U+zEb5WOSNkcHbW
tWzVsEm1le61m6frgD0cMVeqZkFdjVR5DnAFCeZPLP9bVzmogru23Q1jYxwbh79R6qDi1wNJ1/CU
JToSwWeaeMU7N/TWLTp9DWLzxa9Ioa0DUCyFbJanDfshHUuug0S+eilpu1l5HTFbPM2meu5C4pNu
3UCfdc5KhOCtp6EcHoeGH0EVM6+7xWBKNOP8pi1BfCmd4oMV9AhPPKqpQh2pbSh4QxQeOgfvWiy/
usxD1KkMPHo74xgg0W01V+69l/j5QzD3LxYS8U0EKBO5ss9eRz6ERbY1GDPdu27DeedMelMGJJYj
b8DeMo1nq8LJQLfLkot8bXxRgcH9N8Q70DQfXlJ995SRb0XtczX1RZvsere26UHnNcKxZlOn3LpW
74pX7GIwnXX8Oo7dhxz9qzdgTWiW06iJQDax7GwIgq/NCLJqzF5WmPBkHDsQhy7k6/r7FlL8ymCj
SXLpkEzULrS1jutav5GufJf5hbQgJFlxfDRxmO50N7ZXurxonRnsK5qxOgGEOlYVDpreWyJTMaQ/
3F7wS21alAxPTVd/vX3gUSzksSpdhwDoepdk8z8MO5bu8i9gLt6uspm7oFpE2++gbfm16xFDZWaB
NyxYOtAume2HFzGD6mg0Chcy6O7t3u3vU69c8qGn8fHvPy35H5+Wj2iC8YaPtMcyhfqtpQwDuBvk
g4IutTT1buqyYaYkGIv+JJXbn+YovVYikOu4DfvXMfWBjAuJ+ydOoD3icle9xse91GU8hSLU7TbW
K5xcB7+FouQZmIttgiqO6G6+D3Gjn9Ee0SL0AHyixiTEQbFk82qDsmA2tgjF7H+acP3HJ8yI3WXA
ucAGXYX889dP2CtV5AsWy+w4yRMYiBrexn6IDNRiyV6aZr23I1amqvDCUxL7ML66beXtIpjUwi/8
c6+I5Os8F2NNP4k1flO6ZCQl90HCFu/vvw/rP78Pn+YXlYjNZJqkpt8mxYMxJqMmFfnuVlHOIycl
7n0GS54/oKgtsDGxQ2keDEVouM36d+WQ6fcPUen/MRS0fGh0fGr4vFgEWmoZ0P1lJBJB77JrW83s
+FE6khjQt6xDoru4T7wnAovpW26HQzL7WOuYbK8DWRPCwd4+8tzq+zyx1urREfzTx/P7ZHB5Y67L
mMqWAPWE9dsbm32CInKeomwHNeGR2joXooN0PaD7CcP4ubCyb50laPhyrJhZndiHrsWNgqoivJgI
bf7hk2KI/9v9K0xhuxaWBFsySrXlb1dXGBXgWAL07CLBzlAUuz9nDP5KTG25dkAkHSura3ah3Zif
rVd+M33VPzed7g65n+XbRWlQhAzgzBIYmciyoxE1HaAhNrXzuIRtZPkTAA/r4rPnzTKnW1IvBbpJ
039D6ntMOwy6odHMj2Qj/IgbF1jD6D03Vd08tDrUD7cRuPulD8fiPgFAgGlyqRCwy+8rDwQ6Wd/u
fRKlyf52G98aLa/HsjI43MtzGH39c7j0Z00cexaOldion1Trf/LZXrOWsWyBL45e8wQZg18lju2X
1PUfbpOGem6zJ+F9EB91q/TmPGIPaZTWCxbJiZ3tQKG6tHij5XytRwjl0mnla5ynj0U5N4cg981z
wLryLq62poXeSywvhaCr/lcv2kfyQNFGlhWdxqYcWwbYxDjD021u5kkXxKirxm92/rOhK/vBAjS5
M3NkVUDv4lMRAsPtPZ59QFnBhnfFYUocWB/Wxab/ilOzvd5+FRNbWI9fDksxDzfLoaeII8dZx9Ip
Twgqy6vsg59Z0LTbyAmKQ44/7W7wzepqZiZj/t4hOwGCBAGscNX1mHxWtEU/WknsSKpIkp60vQKw
RrimN+hL7ddXN6umP+wpoXGJO/89GBFDh7UeXwa/RpI85tDNsPSM9MSS8f1GhvX0ESI+RFm3QN7R
jGOJ4BqaSLkBnURNbnn5y6QZfci52kepybSI+1tQ+FMxdPUmW4qgTqFGL9RwBgjRXuzGO8ksqk4q
vHbaGB8VOJGziMyWHY8PQ6UFgsMtR8gU4RL+UgAgfdAvC2nxNmlUhrm16ly+LnPwM/q+8s4k2NFL
IlSoRUxFZn3zgSJwu9omuZQLGVHL4VjHI55uvrwDFhK87TO3sTsNB7tO7nOnqZ9ihj2138Mfnxx7
XamCSyWSgB9apOcFA+2VXdXfKtMTr30+h/f//lOr0Ssg6y6RRPv+YzOBehqACr15TceNIbw7suuT
/e2HYBGDgDAUMI2C6SltzGEzZMUP15AQo4I4PDmjvN4694Gm9xjZMyUnY+I1FgxjW5uZvbXt4g9f
zJAVAaDtcBuNm5St/CGqZu9u7pyZ0HeiH/58uM6Fh+wPw04q7fw0edGhB2501lQ+KAaHjBsQ+RH3
pwW2bYaRhrzk3SmH+zG168cgQVw5JOK7Zu/3HMHO2petHW4Wj0XWZs6z7gOOWt/6XiXOC42/fR8m
vJhF/O6Gznh28HBPxLxcA4S1h95i87226nATGxBoICORtsAlUA+pv1V+zekIf+vFk21zUnk74c2j
yzvFAakuQTofkfeZ59kGk//nlVCp7n52EMMWEcdsHEOZgo51Kpfvlkz7WpbOufCH7mAa5qVNPP3I
qaPZAQwS1UnHzQOGYJeIGVaQmbXXCGwKKaEmImd7eBq7sEB5xktTV8UFYwdXkp8JIkB1/OziBAHN
/jxOGAQjOyHwZznJDc0EVzYlqKQu/Kk7NV5YIYqD5W0dmk/IO3Tm3sz65XYsuy2PiQG8j9sb5Jka
CW6e5d3r2XxJqkLvb3/KvXsAIFA7OTOD/pDUYNlsocY3TwTHcrbF+vaonYegIfXWCg8zc7pjr4Zs
O6PtZxV7n8lxolYl9rR26iVbgfZYo0poO69Z/fm0jiaQWlDEHqNWu3dYiXa3H954HtHHfNuIPOV8
lqZGTp+c4qV4qSLvyQS/cnRt4ldqv0325VRtEAl28PhtRKtIHO9yWV88E85P22oYOCzXoHu6EyKW
aWOGdnoPJIPbPXT+cOZWvCZtoO8J9P5jVio61aZE+CJwsgrukYu0DHcrTFDlEIuCUxbMwcmpoUsk
aATX2AmKA5qffA8BsFlhtjLXognLM4iEZg1GbUKmBBqpxuO/NbCUrrmuk2teKNqQWzFyq9SXaU6c
SeMxwTG6Y71UfpaKZ9pcQ/7wxzE/eVG4S50ld6FqpwY1erjsB+SzacljQBG4q5STH5Glnya8mV9y
m1kNGW57IxnNjVEgzDX69A+T+fZmbIjszRAdOkNAaEvqyzUixnSHlRHvNVvVEyP3h1uRFA2JtY9F
JfY3N7mY5zMu3HRnc8Zuw7L0nmRH9EhYDd8k3fpTEZJZVruL0CvLJBLCwHwSjAAhNujq7GcoIW8d
ptRmuvZZfmYTRjRjgjThFGO4v002MFh0a385Of2y+xAuijTMNkALEtm/9+YHYPd7lHkYV3r91Uuj
6Uc2vkx9/5LrsYX0M8Ps/56XrADNCiqWcXtIyIoFuB3nzWc7TRQjVpM/IunaOTkSaQdf4RlGmItx
UPofbiev0z6pxuCKoB3OWxgTcTBV7sPtXXX83icL7FQUZum2Do36THFbnBKoERixzW/KzrxjIwki
aBbubyOYxnR9d+pjMzypvsT326kNuWbh89SilOQMmD/zJHzBKWlVuX6yJ9zg7ByI0PYDDx0gMkRI
lp0Tx1/1NOxN7pWniYOYY6Jsqm22nGMi69udrtDmJv1nkDrxuymbBaJibfLBsk5Y+tR+oN3A2QgC
Ryd2f7SKJVG5Gv6YeRQyWIW/IQAKY8JiTN5MhDxUVvN0W+jYQKKAnB6rpieLewCnjEQMmElbF5QT
fsVCaLB/Zn16acXMOc+6cUuGD7p9AYRxyIbi7Apd3Dc4DQ+xMKG0cjto1Iy0BHWEXrGgEt72usYz
GsL/ufUpoVlgPOhYblKs3kXWGD3gvawfcriGfMO7YZiL9xiZ4HngxrxrQhHdSXdKr13gvwN36j8n
vYTuMRR+EWqAF1uMr47JfAyjZPRclEH1BEbDMH6GlgmnM6cgZVmqEBHLDkIboSVWi3T1NjJJsjfl
kkjdgyH7zErIKprc9WPbeIAttS6Ysk0RjASc8n5d4HLheXfodRftc+s0ZGJkksVqTBcjUNMOtxPh
msGpW95a57cM6rJ31NHZkeSe8RLBmKuVUbwIkmmMfqg+NQPo2/7Nkhjv3dktLsoC8BQitj/kZBNM
5FeHEtswww802Z8zRcOWKg2pNWilXbJUNSV+28LsqvPfN3+2spd1+1+nAXQTdBL4DEltBiP/+/BC
2DqtbauFChsXlK+OsMlfuEHq0sY+QHRgxtXXHQhNa5pOruWsXG+SB55k0+nSjE73FaRG9TZ383g3
KJzItdb2PT4R8zyoDzOxjUVSHP6B9QKV5coarfk89nVfrXN0rAqF7jacdHuCQkV274R9qvZcoJfL
HzPR/+s/0NBbVOLtG2iwkAbE0gc3wr1kd5UBBkTbDygTyfttRcrWAX9Z0WQv5Uiy+oBA/mUgJGNP
sBgOfkVWF+eDtbww1p02o8J46LtsqOh5qvup8PtHofHoDnYA6kVHX2LV/QicdJF6UKHamaye5BSR
fQQaeTba4vLfL7HGQ4tuH93iMuKS/jxsW6xx7cFHx5Ef7G5S37C8JatxghGStukhoD1fNcrDV4Zy
W6XZtAv7HFfxslBzDM/fm9OcQjiOLWKbxpOM6/Rwm9rk/EZxyPN79ueeKPnGwy3cWS+AdLydEUyP
VlRAtFkuQn8wxarumaLl2ON1Crfj9mLIqLnExnA3mHV8Z2bMrv7742GL9YdXDTUMU54AkKnPFeX5
QU8JCGl/+oJ1yj3oRYiAAXklo2LjtGXz4kdgVOxkZXxzamwCSgTFU9E7+NtzDD1GV2JHRa9C8g+j
PLZSTPrHi9Z1fCpb+WMqu/lxipZoHI4oko8BUflj9OdaiHn4PZu+pfEe3wpdQChE/n+bEcyj6d5H
SfeE1XXcDD5+Mu6y+hyouj6qetw78txjd/7S9AjHVZYGa7g8uPCr9kUlyn/LnfjD+T88ndlynEjb
da+ICCBJhtOqokaVVBosyT4hZMvNPJNAcvXfovz+/4lC6iHarYLMZ9h77dlvTmbNcpiVJnPUAGAQ
nsEZT0H7obrZuyaTx3NTBsSLMfc5Gaizj1mA3ff+cRUQybBQ3Ad7Za40iVdEF/YW6uWEmey1X3fp
tdIx5iHTeQ2yBnBBF+SPvjIP900ZHfXOdcCnQldii5+Y9o9K1jakGVzNrBJ+z/OQnxN76p8Wk6Mz
qJYDzrU+zEaVPzN9XzTzXWO09UfTqUOQ1W1otQC/+WZbWaX8M3JE4h76X22sA1P9a6iSyRE7NIvA
AuoC13O2/jfSYjTOHIhXEbh/A7eYPkw3PVV1DnRk3SXn0zK9Nr77CaIIMVdiATIQ5oMbd+gpzPJo
mGDbscZ65mGYg+mCVcYAfct3LLmM49Kn0Za5bgz2qvQvo06AXZBe/Bh0/lFZGMpsQEUXU8J2kMYg
X6lmm+2caw7NupPPOp3Fhxy6H8WQaq43Sx6kEb3mRmR8mHP06eXGa5CUy69Oisuc5ikWqNw6pykd
dJebx5ZVy1vt0OouVBlPeHGrm6HlLui7HwvSqb8m620UyNjULDYaxpD6fy0XbngTXQHKprd57oM3
o9sFHgF7C9i4cBpitZ+MjL0N80WWtlnyojLTP8oMI7BeghMiUObUKPZCQ8YyxCmNdVwE1tkNivqY
+w4gdpAiPHR6wH+OiUtEQYorYnSZ/Jc+yZMtkN4eBIdVtB7uuFEgIDreVRjlKKgZodAcHad3z/Xg
uQeMkCOvIe8w8TUQ7wsY13wO+jMve9zZ7vSe5as6tJtmePFZflM+wuT7OF15rXVcShZJ0MJ42XJ9
CxY53xhLDAfoURcjzb6auRteXBMo8IKnqcsLdehzhdnYNHw6zcVW+3+XLcTNNUKIJqnnHbvev0tt
+9o6jvWvohBzaz/W4hRzf2yXPA7CQZfJTS1efIMmyloBEM/2/mOKR4FdZzWerLxW6CI0E9RpeHPW
58Q0yEOOSyfaoR8lt84PAGZBCb7phgFBDhw46TysskL+1i1UGdfvo2ezJ/pRGm1oEjRKF9B0pw5K
2ViDBTZNRhER+2YZzOACguwxVQrVZpd/1u4QX1npp+w8lNiCY7XeBwKL8M582Am2+Ry4d5dFPhbB
1MML7sxvEfvwpsl+3C/3+xdfs+JuvSt/iOQ6ev34lsRAMoy0ZGVkBx80NMUJMxkFnCucYRuBVbGd
GDKaQt6XT3OoWrbqBEm14eClEQAv8j8lY7Wd50zmrhCWaDeRwWloj0QUBkG1TSXou9mY+2cMevV2
ZWPt72qcuH61e4AmlKpbzMIa+kicnRNINUMw+2dYhrTrDrp2I4jjF0t/gNNw0D5M8c4G7vPk4itH
QKXDyvSL0J8xjObpHB39fCmerMTYWf0oznQczk66Na+6D5XVJSB33+OBwuBU5y8e5pKwxsGyq1n8
kYygjccxRmfvOcjKsgaCCXMzjE8R6LrcYL3rD8sX9fumG4P+Z+e63M6uj7oe6h2AwAafD2B2JAfu
N3E9kmvPU6EphvoNkRsIzKuZNOknl3C1s+jNzn2VZ5+OtPcYNV5Ls4su9wHTHN+lwBqgkekTpe4k
5a2dRrXNaECNWbGWwFrz02bsEcbtCwkW5S4xMzAd+SDPY46Deq2dSSAm7IjoTrgEZagNy/+R490N
q9xYtm7Z/+6BL3Qb2zXavWBUtJlWPa6Tm//ZRdqeQUmcA5lPj9xKw5OP6KQNYvdq2Oo9A0X+OKR9
DWzYwvUhCb01Z86WrTmXGiejTMPZ1CzfES7v//XnBWs7mup+50yBvRvlFJy1nbyO9zd4op6BIKHS
HfcunpIyX4g94DsUNryC3SAveK8vLh3bx1wSJKsSvff6KNuz7AmuyeJGw2mQsiX1V4gbOp5DY8fj
lQQZ9zFYFiZKsf2og/zTXgttirLl5FXJh6ii5yYDlsoVATcjdbLndC2GPWPIKZ/lj3EaDNhsMnu5
f+mjGHO2ad3uPw2t63Dm958tHs5dbcGymXQ20JizRdnqSVr7fz9X8Cafelv9gsiMlz/oP7gMIqzP
5hCwIkYgT9/8hF7JeLp/17aRsZurZGKx2iWHaKFxIGlHvk4+ZcFUBsulWwVxuliAF03GZw28clsO
KTTWxcn11Z3J4EjTrbn+39pxVb/EQfLvruc9YskwD/hSfHfXNJPP8/3/VoX3G9nV8daquaFYcN7L
gxbzUT/P+sUq+vJm6wJRUX2bRCQecmVHzx6Ww5vVvqoKMGM8B4jo1tOls9iseX1SnqEyLkeTGIvt
wENyhkJUEirHL7Wa3PJgNa5GsBlqq47+DgVdScbbPGtDv3g1EXCWEe//ieUGCQWHWI7X3lVIHpYR
EFq/+EerIj9V9J65j4kGefaCQT7PNuNYbw4cOiArOOVjE+8Ra2zKOkoOc9q2xwWByqNTNnus+kE4
mW0BoNDIr2LArBgs2Scrov55mHFRA7lmtu5V8lUowHwrTKJZxobeXP/K1q3//UtSiUs2EAacLyJh
nhS7h94W2zHw2ufJIRqZQaRzHT8sq27eLWiX7VBNTzE2f1eo5HVaG0Kp4YioZQmeWifwn8ACYqLA
DmX3GKLvWh65XrNgMGrKvCHdx4GyLvcvdlN3R2Hrs1ss+qzmx7qPW+qhpUFuHw0Bbc+65FI2I5P0
B1rW4Szh/G1cPKfUWQPU1Y6/B+dHPjqeoY//xtbrpHMcAOMk/829B/J5zkfC6gwf6YP8rVCeXjpL
OpcSq2xjl+bzaBXH2CA9F+oy6GxWRRMqt/VLn9lfcvIbTku71Oe6LRh5UgPeH0BRIquwtZGdEhfM
nVnzMCHvTkKrl3AoFXdoA2H+pfRT++iNrQwFnK0Udt7jYqVkvK3fQdnep9RNTMPmFm8dh8H9i+Uy
mGNvUgM8Gb8yP2mvZPFMj2OvfgbEYby2XFaUN8OLB2W/bb38qYA27kH5Pes4/f6ns8xnmvxorU7Q
u5RhPpfLrh9qlr29p/c50TfWpnMVqRt2Fs7EHBEOGo9v7O6Ti7IHjDHVF0YD53MtrbYKE8BWsKna
TRnzH9vPsoPuIk7wav4Ug+nvCrdZnjyjnA6JKCcki/zNVEdAiRIas6jzaHiXZvyAnGduSYixz/cf
kTxd4r5jqNwwiawKNb/wUV7AoouPJc4JdbWXfCdapO7xiE8d/M5HlRT6bUxw0k2JgLYpS/GOUeNh
MAuybYuK+gOwBNJWImk4dWF3/XWn7EdTB96vYGSPPKQiW5MwSNTiHr0MknCjdtWT/O9HNBL3H3OV
eEfRMlUU1LtOqryfQYeZsPRS63EuKmDZ0/g7Gtw0LOn19pmdV7emK/F7KrIy7z/6QryC1iNwx0T4
BcatPQAUSt7GLOapGq0FBFuFnlAkSViuwhk7Sy+MdxdaTIY7DWiGQ77CiTJFulGqiXAuSucFtcCn
oefq4f6X4N3L3Yh2c5OqUv77w3dyai9F1f7vR5iiLbpsTOxBlWycVNIGOwP6pMVAib2gYEpMsCFl
wNS2K+nN0InVDEswEhOdHA2D+8zlur3/lJZL/sYAPJjBGnnOcEiChTeDadJTXKV/Atb2yCl4QHvC
rc8TgN5FLxfY+O53VrqhO6R/DasaXwgyhf0CNvNSl90ZBlPy2prZsQ+WYznrvzrvMqYva5GXWtNq
+zY7zsXBOtgm58L94I4Xrp+Kw2aFfpBjvl4iaSvlA0VN9W+RWSyjfJgzNDrrca1S/dkWbRPWmKOP
jPT05+xMBy2b7nGK4zcQvjHma9zQtOvGz5KogI1WenyqO93RyONe7TNa1pqF0DFtiSAqNDfGYNrp
ZxzPTwRe5UdrmoYtBV3wYGFO2gZB3n+5cnxoy0r/UD08E5n4bHagh94LGQZ93TOVN+nyI7/XnmT3
xtfD+X7WYmSga5XFANBrR9INw4r//0Ww1Ng21pdUIEWndaTH+3tYLLP80RVkTMyBR4yJTI1nzJKA
mjJnf9cax5Rj3Gx7Ql6sn/B9513ietPZHHr3zZnGTUG8TMejlWw8KIPYa5r/RNK9mZnbv9p5f3NV
goxybJLnFEvmsSlbgVctFbc2nV86NsxhnxG7cn8DivWt6GPVXh0WOIrI7aEV43VxXXFzk9K5odpM
0GeveIikPDncsZ81AfPB0gLnWoXnKf63PNL1VU20QpDxo3Zri/7PMAPoYSMFUK+2GE4YVjKfovgj
XZVy7tDmDzDB/LCuWwIK3MJ6KDVrnlZEnzNt8ob47OIm06neT9HwROYDYq20uBZDjxq9cdsdjrXn
BPLYwTPa7iJbg/ZyFQgVeiQFnEMZ2BLzzCFzo0tlob6hhBKn+3LAQ7SxEzZGlKVq9Insnj0esGrT
yjn4ex167eBp7tq9m0G0M80nb7KzF6MD6aqs8Y3a23xJuvoYx759vR/M2ouMLWnpJdhORXgFm4V7
sdr0lXeMJv+Z4ePEyictryTuNB/8vti8wurDXhbceBTVzi11fvk3qTB7P3+e1tOHHGgMhHotI+Ur
Ds/u2E3Mn3VWXuLSe3Ac3V5p3aNn6N/VTUzEQaBLY2phpNv7Tl54+BSjZnguaxDa/Dq7ryIDB6nY
ecMcbbaVM/7QeaMIrudGNxRqabcUW6aBzq3I52NJMsU1GwNxE3a/l+MyPyLm/ayUP12MecHYE1Xe
M1QuwsSj/giMA6PF+tdHl8EDC6TT/Z+6/6VMAw7KY3buXFsAQKyZ7ncmEWYInuIoYNMOOTyPi/ax
Y69+QJlMru8q3L/XT6mL/8KCJpw3MELtdV0+mdRbNdCt7b+mfR2/35cxjlbO43osbig+Oaa8pdkt
pTY/PFv+XDL43NLKu0cZqwRfQldfS/SL4YLYHNo/01aV4TWImH7zmm2BDOOFx0rUrya/uW3ZAVc8
caMJoZ3lotzyrxBxDV2yLKhK75L5BHrskZypX1EvAAdoN90OGLxPQP5tIl4YvMgBELHjpn+0Y2Qv
UWX4D/j6bgMizfPctdOVhGwmNcLb85v9qgq0RllfLLv7gH5omqe79tEwO2J6LcCAMqAYxkGm4arL
ltuojM+UPRghXPVMd/RfkrNHIfvCP9h28wcusPUUJyt6jsGM11jJb6fS7Ne4G9m9v1fUntsq8vCB
5DgKq4L3w5Id10nKiJfJ3Z3xS4gQU+3IZfDyVatxfKxQk21LYmlKCeDUk79HV8t9llsvzpQy2UvY
7xB05zfgtpkQ7SMdjUeo4ox/rJpcRnM+qBGNeBUT4AUq/BMxJK7+J9N3qm2AvhJ4ZYbTgIhxJvi3
QPBRMoN3ObWbvgvtevKOoBhgMMlGhouxJrRBXMP+j2llCvTrqAH5NAZWAUn45WEpGxKWIviF4A1m
mReYHVImUgkYJ23ay74yCpq09CtpWICjOn/uXKC5dg6nQI/sPGyT/X+d2D8pSRHOLBzoSXeJRo0Q
3n/xT0M5wGQbjE/2GegcfPuY4oU8xRFptPSpSNGDYWfSurtQ6VgwxzCQDSBP1JTzNLLDFQPUjaom
qT079wW01Lkqvq2G+mrJf3Qmw2HBADhEeAM+1vqTTC3yV9s+ylmuD2UbhXlDkqDrq1BN/q41m/nG
uAko0vCDVetnN1eE/W5LAxZOISrYZ7HF+HD800d/q2AG3Kb+xGIq1yaj3aGgB1Nilee4f3LNqN5H
BcENkQrgAS2rzwA49J4G+m9iTODwwWRqGC7I35iTVI9lChyx+BymOdoPKQOSOM08ZPk5oQwxLuPF
0P/lYMkuQeTZuzvvLMtpYzqTBDnjZck8TKEWnp6qBW48TYCgOqNkkRgUE4UjsC1SBl9821NXL6ET
RDdUb+c1BmvWJVlRSO+B4gb1gV0FBKw2/bHO2R9g+wN+YksQMwbyhXupjITly0rrbwLmvGNAHM+S
dgz5oY0dbJ6zIoVY3AbMCEdOGXOygwNmZEvk9gld0uwTridE8jymTneYzT+14/+pDAJbke3A9E3I
Kcqpw5Zl9GBz0B+YRCkAtyC7kjSE0nBZ//b8CV66HoqY0RlfmVmG6OLoziPvq3bLNeIVjJbf0iAq
Cq6p199B78oQ15UFv43LZR6ZVyXwAXeZgwbci/NDDKgbkaZP4Op8XGRw6YYAVcnirUHt84+iqIbj
7FLF1lwNaCmaABNJZQMVI7TpEJfTg7FY1qEo9F9y6TcajAnQmYUgWclwE64VM0vnYikuY1c607U6
xQZsksCokj2PTb1x5KhukVQnP1lV4yV+vhG7mpfEzYY9YrAzM1bHsYF6hunXK46W4iHIqsNgqJbS
ic2MjclILfDU06AytxalzG5AA+/KAiQlYGN7ImG3Qmiu+/zUVpKjE2mF1RqvumkepiA9pW1/7lcW
eNPKBn5c8TLwP4zalZPBbjsALGl6NBz1ZNaBOosSHJzDEB3baoaPvh9c/Auy2fvftRWXzOZmziCz
BJ/d8hubXIfUKSZTiym/Jcy6Pe4p+JWMMzmpBCNGdxRb082z0DDaYx55r1SAMHTM5k/tgsYj5KE/
2253s9R7ZFogAXMEJ4NRPCIa/OWb02qlSW+qhM4XVbCBE4NNilXcFnSGgQNmGLinRcQMjpzvoPWX
veO/VHCAN86SlEc1yd2sVrzdVfRwV1VDiAaEK10l7amcQaHLko58dIBii4xg1yF+JVEUhV2Wvese
SeQYO8Wpc9t037HiCFXnfaCM954kn/mCgGVSMn/gE68ObpP918xjAWMrRencznuqsuAU+Fhls3Zs
Q1QlWEizg5OZnN8zClRB0Jqbi9ckIrzBsarHVTmxY6MPgk/2YPFUKnbINwQW8t8Mfa5LUYNbT6D+
2bGKLyYlBhdDczR81PMyogatkv5QaV7XJXhJYEOezOmsU7O7YvAlF2UonjizzIPDB2Tbi7Uxl+nb
xnRBz9bnO2cmQ42l9C7LUWbWRgX+BGEfQ2lwRQnZUzEROBtoR244tL8jr6nX3ocpnsKGWrN33Ti+
hq+vV9x0wsKG1rRkL0LuFDiFg1kw5arZBu1KjJqbBvr+xh5Z/EfxSEiK5YFhdDoFjGtKD4DvYmZ9
TGPjahE7rxkeCVI0t5EDkS2u9/5OLWwPXIMkPY6+KtRTT6BGy+Qzzo6dX3m7MZLso3PCBusRTjri
JRQ0PgSg1CVwbtPG/xk92oBIU7bHHEi7drK7vWjYhyeRvwdfGDpt4IJg/yTCYLd0NulBZQKFEp3a
K0mzP7HnPXnC/ZQyfkdG3TwFfglkggeHenlnJZAv3PkZtdJPk8Xvhl3gb2HIlOAoyldH5qckduVz
Nn6NHFZQnLuv0oLFWyYAlPAohk06/qkmG/GRmLlj1br2sJa3NGackQVpKP3qpdRERXQ4f5lYp5up
Ry0UIXOd084+ul3/DgV5EQKCxxw9EWGqAQGzU3bchTigCn0xI/h0lw1DFWbOtxgpMKiRo12yDBdL
EKMsci5ZLpI1eBtFiyIRS3Y+js7IekSdWO1j47GjDT5iVio2VfzO//bFsU0yEjNal4WhKFM7tdDC
TVVX8RGl9o6xXQBX9afLK4oejFwQ7JIcSKxMqDkwepLbAVhP8dGyRsA0DPldAK9uW+433TMJiefh
VALEWLOafiPJQu1rpA9zFHwh50G15078hoLu3Ob9QzlyoPYFVNTlC0oWkkfX62jW//he98GT/8p2
vwgtNCUISxPcKJPp3LqC5LiUOq3EnodCEDepHn5NVFgHn06SuSTXKLIoMRKiUEfpzfUJwoiapt0O
cVmFrOLB4WvBRxmV1iMKeSRB7VuzxAyFDAjKQt4IYLgIJPJvVdXXe8pUxOL+FxKnMOn9HUki38mQ
8FTTxRgdiWoyeMUWCwI7wvo3NyuFrSIKkHgrKnECqYhqZ9+qCD1KVgSu35fZBgB4z4PSMM+vgTaW
cw64nCXlkLHEJtvcgsp1Ahf1TQbqT3OaSRZv2BB3agptE83k5CtSSJks4jwcHrB4R5ohXxS4H4Pi
Inf0GhYeqCs5pGiYWuNDju+EehEBDnod0TpIMV57NNX7xqMoSGpqCNyO7wAVXFyQhLKPxGbwkJCQ
IxICMuY8+STqfZNm9Vlrai0HizTVe2jn2UszFoQqSZNVPca0JjJ4Ig0gYaVZNI+GPqU9gQJOXWAt
jzgXqf1WKm+obPJB3MFHfqr9I5kucn0RHG5z+PI8433w7MSr07cge93Ifq0zoSKaYJuDGMQ/Oo+Q
I2MaRVq/DMv9RC1uGljdWnjs+LXaa1cSCBcVRR6CJP9DGoMLGNqw8Cf6+2kiXY59F3k2bvLsiDl+
UPYjKwmyqytGfkMkGOSX/ZmOiZiziaSutPG+oqqXDDM4TKVuqYzIX0+r7hnc+XtRue3JNv4kTWiM
u3YsrNDsK27WedjhmTgO4/jRtF12YAxO6VVoXhpM1UgOYIq23asmvnif4tpJO65vJ4BWaYj1YfFh
TE9rRV0E/YUa2HAslicEL26ymLaeTwqEmtlioo+anZMNb7oazYPlWUdsEcYeiTFMdh4HFBCkeIJa
RLrAG9CJPcu2/OQOB+LYvwepvWNreQenJegwsQkaRQ1JhZOb7rEdhhOOUwU4l6OgXlxQL2SgpAEV
UnYZq3MWeRGvPZQh7uDHHjk70wu5DwZbECZFWufg2Bc2CQw+c1J0JYMoEsy2CuDbccbqs0TDt5kE
L2bt6n1R29hgAfaKqP0EJMAgTGAV8GxiiAJ9EAsGcHDfZ3+FoFmBT/aR95Cjs0Ki3w2vg+QwFRWJ
t6UYfhVBZbzM7NBSuBmu97sq++Cn6SFiGlJyXZUc6F0Iho7KTh6cgoA5W3ZwD1wQOh4ztZT1SxyR
xlDKqKMLguYcYWsGzD/D7K/M/JAbF5dAgDNxsMG2MpBrSabiA2FLrrsAQHXJ3Jvhp/lmlITEkLEc
qJgwI1EicvYw8RELGFlh1fnJ3lVRssX3dlZ1SvBSt+YxuMat9pCZtJN7BuC/UKLV4GqxoY3zR5yQ
Ex6UyRiWnKwJuJGwbOavoLdbIlKC7pAGfym0kkM5ezdG/vCDR9YmNVhJqJawMnzr1nMoH3w26QyH
jbCR45lf9zXJvWkrVfTszygQi87cQVqRu2QIF9QnEICnBPrUgkCo3eE7ARugxHfjM7vQPtp3Vl7b
GQkTw7WMeSJIYKw2/kbGxCsQUQh6sJMuVYc/8qmc8twkiiE9YimogNbmAuo2/IGxQee4KXpEKIgA
811q5dvUQWs+4f4l16z7JRIMTixEnxwMWwfEpS0aYdQbjO8hyJ9sFLQk2X9UGD0BmDcobDIGfhjx
wx6VsaEHopWgjo4DjarySzaGfIPvb/5K5G6wmOB0CFkLMhogXjoRdC+Axo98gstx1C06heCHpPI7
daLcTV702+vVqYHFE7IxlgR8wMxGs8nKpwBQKApDoobiR7JDKzCojDKa+nsUhNEwAY/3tjrYU2Uf
OtfeQZyJt/Uy0+xjnsHHrxn9Xvs+vrSlHkLTcKpbqx9aA59Z74CjNMl540gDQBCblXgYeiKs4bb/
rYfqucYMxPnA8sSrfqLtyw5NuvysOVv4nbkbl4BCxMx8bHbPnRFDTU67F0Pa5G7RznEVcgYSZ8ro
E9ilJ+n3PeGEeAn3wnOOpOVU12EE8rwiuLZpaV30MnGkX9Af+kdXGSQneoR4dRY5Hf3cMcf+ym2r
4fxnNMsBQWpR5z6myzBth6aaYB2O+8ycXiPbDx6SVL+LReqwM54teJfaE89eNQL7LJN8H/UE/7kL
v6NUlGDfHRupNYea7aP5ap0/Objb58ZwfyDvE6S5ja9m95k6GK49BFcsPJF4dCMrdGIHfeqwXZsm
XLEqgJBqjcA3y3qDOFNyJDgs7PXjrIzyUVYmE1HdnpUF4RSRThIGjmBGln10iH1DKt/kUMx0bS2y
kH3nUAhixj4CYXss5mTClEv3S54D4IM7XiCVB8vmo1QFa1BIyEZp9jc0cQi+SB3eSDs/Rwk8/6Ds
F3ba86+uql8D/uSbKUXpNCKF7qSUm+SzSEsdxsd62/epzV5geDOhCzziKz6yrUyR9yVk0SPBkM4g
9pVlAl5BM9o6IlTEArYwegj/JN7DcV9qptFhO/1ekMSGSYmdtKyqS9+q46TU8mRnvNEB0eIojF5Y
/+B+83t4mkBZxw5oL+bZH2nXuKFnzEM4W3jqwM3sTAv2uOWJta5F9YCHlQiZVSteiksxfGVN7pFG
sLGqqNsv0XzqUfQD9gzakFnA45KY1q6RoJeVjdKqIqXYJVE7JZyjoKbdTFn7s1H9u9MVe13YvB1l
pvZ+3z15kLApD/SJM7U59Kn6jMbEIgg5/80iNz4zYxYbQcJDPU4Osjkbzr1U6avy3DMyWxhjgUnc
oQf64adS1XBWzvhHFtlfRe4WAwFFwzCDFC/wraf9W1DVMiwQPIdBYf4tJvuFMS/4Zsee6aU8NN7Z
b3cs1b5s42F7KBzmSQvi/90AfKyLk2XbTkwyFicbz1LlP+qMiVBd1O3OypnzZ50R7dJF8QogqzLT
AhZmOly8Vh+1pQhBKWx5JAztliXTVq1jK9cb570dS4m3Y5BbzCCMEjKUC87kHRIp8h0oV6aEarmS
7XIUvhQbFTALj0ZGTTSgrHtMRbRh49WHaNYdm0cGPW2jDt241Cd7sD+R1SnmP60ZWuJPOqbGUaSv
2gMY7WXzO/K+78ZJ+HckmiWHOQkBIvSv9gugpGvjIfgn0ZjglmFB/qkD/ag7bDuPoueDVShZiPbj
M5KpzZRaYCQX0+956R8HNmtILHEjDAblX4WoFrsZhCZs9Ru30MeB5e6ms4bnCHkE5bO/k1nRbBkK
N/gBLqZXfdld8eA1hYOI17qqUf7XJ0WO6iF/ctUa2w75OWEaV0Wwp8HTMK5jEwed4ddcPrQ9KkR6
yrGjv016Bl8eTUdCpAnToGjP6G2AeM1GU6bVA8nF12l8a0hh2k2T0RzHiP2aLCU69nr56XZZcpUl
gg9LFRQUvJ+wBPAqho2fCQ4OBGSqM/5qYb+PsKP39N+4vHAo+g0LXgs7wkbwX0dec6WHJAZP8Yzw
WP9Kou4YF7z5K7y6PmU2w70WCjs5Eutgliwm0slMfygeTEt/KZPwdeVXXwxjTMANTIsrS4PvqB6R
1P2QgSmOdZf9skUNG0bNv0dZlVvmv7wFvXpXleE++NlB8Bpm8GPCagb3PlfLJegHG91J8sGkkbDI
AjRKlMI6IFEpPQC8+y/R7W1hDdtac36JTNQIKvcaPkfj4pnt+GEU3dFsHKJpjLEKXSfldcF/xyH5
gs7KANEef03m5BwJK8ahyP26rUBosN0jQUYQNdUW5nMux2jf54Itpi5+pVA2bKgQo6ZzGcHMxyT8
bjKPZ7GtrFumiOXt20qFWvRXY0ielFH/cRDl08dRRfoSjWCpv6fIxFgIYDfWrLQ+EgDFTy35DMkx
tjv7EElsrc1MUmCOJXanCJfvoPSLbhxPpUA7hsHytfBKvTcmEsHWNp8oxJlrh/xuulwaHYYkavro
jP6nURDRIBYBrp/wTjkV5Wts8JqO1nytrDMU6v20SIwgo42WzxXfPUjk1W/67EeohjqRku0cgIwQ
REtKYAKQ/ahOEVtAYu6Ia+qqCuqKmX6MIr3ovCCY3E4p+DIDLHCxTrvzMb35ZFImHoqkge34Jerk
4+ARSMfvaqSf73JmPu3KHgDE7IMP3C519JVkEVxscHAMRoz0PC/uy1RnBF86HvCdBhNNZi0vdp3e
utLc8cBnz4Rlvg4eczil3/Womld8p/taq584GeoHNKXvLg6q2YqucxVdy25+jWu0RW4bvbLeoPGz
v1LyEy65pN4ev9qexCQdWdWD+hwtk2YeFyl0ZbqBITZD8vjmjZf25K2SekEhSuIWCBiuV7pdzmv9
t42snWln4kGhzpZz98sKNLPznn+QgKaUoVD0XXVpf5kyflPBAo0l79gapGZVPFhFlP/7wq94M7Dy
CWMdLQdVxn9qP1trvuRb4EE/OOmKUrYD0np9chgtauSKrDcU67RzrDIn2R2XpueTz8tDLuj5kQIC
hf3dCbR7neSSJ4XAi8yba5tELtb2r0z9nRkCbIiOta49eZ47KAxyg9j49yzG/9KShkdoRKfVt15T
ba2JwWfhuJ9ZQMOdW+1mErQPYyF+VYnw4dNFJ6tlzSSrmKkic9hGUwXm2aE2euuAT9HmbYKbh2Qj
TMHgH0mPYBrsZSGyVrX1F/etG21U0D7teAytf1yTqOIx2ws198yBJ/PYFJRSCyZcE1XAZpkYIfKS
Tg73HHoag9iCDcBxXCFZ7pMCKHD3Dk7Yd+LvwLYhsMTvmdZys5h9SAFfPClmpKwrRmp8OOFjYzLq
WoP8/I7EHyZVTOlnLoxOkHUyS0To1bsQ8btjcKhl7Qd8UOxP9oiffix/RMbChW8Iuj1lo7f3LZr7
Rp09M/s7kCpzLuvqi87u3V+8lNQoQNVoOV76wG8PHYPs1LScrZh95pMOg6HxSzsjtglOdFnMPyaN
Rsn+m8jhm9/5/5F3JstxK2mWfpWyuy5cgwPuGBa5iXkkIziJ5AZGUSTmecaj1bZfrD+EbmdWZ1lZ
da57Q5NEUqJicP+Hc74jVnbEODwK/fK9QMtsDB5p6XldrXDKbd0hUteEBADSkjZhC0ljKraslKB2
1mSN8oO+K5vlhancHy7HVRXO7TYSLUP7jgY0OE1xwLnTcg7MKwWrrvZM396cgiGzMuiL23JcdwMv
PJ0mTGcaGKhWbmyLGomjMoHyFZfybCrKAplgt5wYDm3ocd+9sYET17yHmT+sUQcyAlFAx7yB/pry
DrCeHzkb9r/cNECAwJKs4ZvmK/KZuDo6j2WiJk9x1PPQlka4Cmsyox2GJN1IZ+UG8nFyu4RMkuFH
6wTh2o/zA/O0ZFUSVLYpO6bntrWpvdEimyjibcmKrEOstRZCoJSrt7reF2dIXGzHAJ4HqKltksK3
ZT1Vy05w1qggeQ47Jifgkg6ILRaWnrB7GzIQQQpDlhfsJpr4pU69awwt3WoEo8HtHDQDE2w2bBl7
reJVX+dcSFrIkIDMSgZhLHKXdp/fCZNRATURkdBGcI7x+azN7qdhunJW0IGUjwUZwATIIHUc6YRE
8FBaxpbNrkdgHM6FhpIx1FNBV0/8WJ4StGzEbP7VjyLogemh8zZNhM1YJvfsPfBNTLMT1XrMKkkK
lpPs4VphiVxC9iP4yFdfLZp4t3/z6C5c3U73IrUejSB3kWKQwNdQfNQe9myWBcVPQOvlGL42etXD
+CePR2t4IfocJ3pHcdo5yDm0flyCuVynATl8A5SEhUcKVuFhqfcU83nboS5tcybr/SSASvRzDGtE
8QkkhH+O04BNWkciCOMZsEaMBZqAv9GhY6tH88pkBKWd5dM4tz9S5JO58uKHKk92vWratVZ5VD6F
sx8YANDIu5RqwLA40uJtm7wXE69Ksu/efGWmB3eeDc5jFKsacXb0pCDXkWOyIcV+VRg6A738DMEH
SwQ82JVjxwua3XJlwwFb8bjvnUwLsVl2pIZO6akjUGbJJnzRVpBDG1qpZZ4yaWMOGAxxsnTguqzH
nL/JtnkMMJAozjv1oOH1dSvuWGe4yywfaZDOoLxB2RKSZ0b5PHymXjLs3LQtljJnm1/LHwgv0Gza
bXxmeANpw8x5k6XEOjQs5tKGOXlvERrhquwzwoGul44OxWAEL4WmtQ158p15a4RCIDujI1+V5ljy
1XHG1A4vP420zyfVtXXDH/2sT5bOdTK0HBPcFnXU1fWld7USk012Mp2t2DnVgwbaX+VHS2kzEKz8
Ttye+Er+S1QPU3pMIdqkPvGICBE+fECn2xK40sLFFowrktEz0c1H5XsPugGaTwAsG8ZSo/63Q6ZB
3oxKFBQQBcEUlUsRodsH9pr5AtHfYnLjdt9Dc1EBM7TKdxAzz9kJdvpzgBew9qC90wjpNXTdOcDd
Y66J5SRF6r4dqYEVdTK8iQqv5Zye3BGW13rk2VCtoLeonhDgHIVFgMU0gQkDeGjvchBhvG6cw9jW
M6iFYOwovxZlYK20jFLbb4x3i8TmZfTgtJq2ocRRG065RdVBwG1NfTUMxbSZJXDO6DxzH+d7bFIQ
GEpyUSA7HCdOBLOhCBa+GvZhGG+7cfyilSNqyeJVS3dCXsdwcrPxiI3XWpfduJYVPUjXqXqdcgc3
uKIOYyfu3LooN3GXPZmldTaJW7+repBTvtvHS2aQ+zQKQKJrY7qkMAE3xNzDb8wHYlghZRQq3qAM
aJbKPpYyGBcoDNdWZkrStFLeCmRIrp1+2Mmu/6m3KULMIs/RMFn3jBypN5kZrFIC+9bss6cT0Wfk
KqcmUZI8uBVElcaKzN30nGT6e48j6JHsE2c7xD8DN0nvAZ/dVfHnkPQXRhXdqbAYIQG5xyQ1JFhs
GOogviGsAxNpqWzJzDx4JUoJ4Wb21oPERGJbYwPHYksMlvXNQk0x8AjupRq8rdWYPrQa8axFLmll
6VmYxCuKXtdW6JqvPsafMAqro0yZlSa6eOl6femMoFaypvtqwzrdIA3RuCT4T9VvcGdQpJjoqbvq
PYvZ9NSc0ZPFSzhMaNJd8M0+76VdOasarYnsMcmwuiWv1SjHp9rRLXoJ6hKi3GJ8ZkRvYmIwUoUa
pyM1O8fA5fsqhzU4PXl+AJwXpCL82aDRwd0WTCQdLDtkbbNFB5TcY4TnBgppn30cBMmXzFx7iZLr
XcvzZuVNYqPAWNEQ+084Z1GWJ4nkxsctrndrXF4VkPxeWWrjI091AhYNwq71rQoxDHjOgcXbJpnF
+yOLjiboryLX8AfqJsIR37UPZv5QgYixm21sI0JDe/Huxp22cKaSsK9YX2UdynTdFLMSODpFVFSO
ZW7M4TuJmf8a7aPuVyyEeTkPZUVTpZv+NbZ05g/3iRYRx1cFJx3hy0K4WrEKEcRu0vqhcLKR6V8Y
LoRnHbAyextMEySdiGyXC7XBk2LtJOkuLGjkykx1BgDmuFbz3W21aXdydLr9wdLWeQSe24bPj56w
hyYzplq6NjQ7XgWDTfQ1My8GH/3U/YRxOBtkm3ztjvhaKDi3uOB6glrkGB7CpAFTwwbZ6aZkYx8g
8tTHUukvgjEjZEsfiQ/VYId37IST7cW1qIw4Qjaui5+/Esybqy6/Dk137isDOTvlQ8EQCglwcCb6
2l35dO3wGxhjDPdNBjBVm00kDPTLhRxsbad14r0jDjF87Bm++3wzk29m+nkqgM3SrNRUWcmgdXc+
M8fDoBcPpp9uO5ykHHiVexzy5iJEQ3tqFg1WavuNcrpEfXIqYzwbFjH1JwtE8blE2rqoxu5OK1p1
8KXEmW015wLv28aOLoZ2ESqA9qgzZzNrZ2dSOy2mQvNpGB0dixswYDUUxH+Ojru5cS5yvSeasgr8
CyZfRaRNjsqPdJp6NvZBCuLpQBWHNAm+zsALzhwmUL0BKLJc+c39DceVxR13V8LukwmeW+LZh4Js
HW3N1BjEaDRAiHvN0rZ2jpn6i0zZ3ZbmCZWljZQzZdnP0OXppgsVGUcXJCG5BX+OLiVwjwFK+qWP
QpwFPiO925dRHcZEWjJCvfm759nVzFtuCLvf5VONoy5E+oxW7Rl5EgBa8K415imGgjDkeRSpzEJS
oKY44nx2/ae8cubKpfs5gBiSmrPVqXOv3Fv1FQ028ZtGwH2Zimp5eyBM1TNynZACIn2FE4lgPUbW
bLXDOQ6d9YRAal+heH2uM2x2UyEXg4JakXvYLP0AukGAlPcZgAr9wKQ/dF324LYgzQytW97+ZXIy
cVlUdXfy8oj82TjGltkF2VPnfqBmpvAc8np7ow5QN4ekd+LxDfgWgf+Hqpn1TOmaP6rcJw6vM7Bc
R6Sc3J4xK8yHA0T+ixr68XSTpMIqkcsbSq5HAkGIh+lv8DqmwJIaBt/ofEmnLuU9dvZq5UFlwSpE
VhNbKfSUnREZS6NUn7/xa0SrySeLknke5VLpUM3jLMZcxrC0Ba3i2njFSiRloGpnF83tQzYx5Aka
cyva6jKxS3kc3G09sHTuo0zbQd3e64SQPOQsgZcEVbDD1LAFW5l9vn0/cXbLwCURTw14Fn10SKaW
bG1qnI4R+/pGjrHJFt70+QCrHWDR7X/bqcmDaZLzzxgD5sOxi54xc0IKC2JEpjeqm95hxATFgR+X
i5qalGjNiPEXYXGILHNqCJgeXGXELW19jVwL31HRqe+Sp74uekysLlGiOPg2sY3JjzePyQVWY5qr
yifOyDdZ6/peDYiokIG4T3W2r2abXQs8+5aNkhLtso5b36NAAsXOkIaQtNQeEU/HZ6HXw0pifjjK
nJTndBy8ZdhwPvbo4bQuV7+GxMTpxny3BWU1ptxKCUbhlRDZ10wAORazBQ8DDtyIaSSykhipM2Dx
Lblq4R0qRdSnATx+a0rih146mzEScI4m+1HMjpCmTol85nd1hSo39zKIPsa0tHVV/Ww9ZsSoFYJr
JgYTmRVPXWSxbhnCZnodIiq+tL9kQVc8j9CpeJAG/xxnr4yF+3M/A/MTI/OQwbaXobffdFPSwbRD
kRKueWOI1CI9Fd44XqKSMruafEw36XjE7l5fK0mxeKMnicBqkerlKGuT1N/IDLEVR491TCdSk718
PeKWxKDLqwsJx6MNCWAVBG7+YuT5yvO6/GIYMWFtesqF1HQ2ZJlotrjjU0VjxxpbFs5O03wks/Om
21CNiWO0Hy+w+OeE1PQ3HibskFNZQXQWSdSJZXojsnD7hkfkatWJ2DFFnluqrapG/2DalB7GwBwI
Xymeb4B1ewxBPiamvKu8cuLusi+ayjgHTKIFRzK9vYzhzTgGyB/rSGIM6wUj047MvfStagf6x6iF
SwMLqEeZuAjBjm2SBBAzPrhDbBPrkLtuspECILQvg4rUOzc6qIySuOEAvpjsi2cP9O1BRZqwLoqI
CDSgf2yLiW+fEeNVAOPAZN68zHkD7pyx73YocVPa5FkpKNPxVDOrCmZYlw8pS5j2PUnR5gU0ebDx
TNzOva0Zaz0JaLTnp8QLagzrMVN5vg5vCIvbO00L3E024zGxgojBKs4ZTvFNS94m5gOCv6USixur
l8KOLNu+zx60qLI3WY0u7x/f7ev6T3AH9n3VsvageU52iRl8IDXfx9jewyGvtpIp5HrIBTh4YOB3
/MEmdufEe3DV5Rw3kYUMbEhUDXX1kgfN5obnqiQK+xuRbkhTlBHNNJ8bweOQGdXChYJzOxAxVIK+
yJKNVSdIBwraH2IpaJJzh5kVBs+e7PMbSi1P12Xa6afbZZuH8lO1QQfJI+pPzfyh1fFAQeMWu6i+
ZzVy4pKez/f/8yF13mwj1++LnqhbZgnUS3xKWt5n0YMUuv1uMknGK3siTtsdHcH4anpOhdu6QY5Q
8CJQhFA+aBnhuU3VvWcNNS5iQvPs52l4QsPAJzoGGgrRGnXPSyOQIDjD+KqMo9UFLlGorUc6dhq9
Jq3NqtbS6CwqSzCUmCNaku6z8xzzLbTLU6e/DqUXfkG0QcchGFH/pgbVc9hv4H35ZKBfGgsHAOk2
L5oGQxwpyhsz3s4ucdWUg78RMSoAidTwxpBpEAgsBJN10yrbGe9oPKtRvMRpap6r8OV20Hqem0BS
q1/tKtKXnCnu/VB4/BCZf4GmqB4MMBY96XrggLn0+zI7Iyq7wqQnIZgM8eU00zvJwH7vsYAcMEB6
uwykH+m2Sn/r/P4yzCa3KBqL/ajZwXM2ug8jEPa7sRThcxuSsmjbEUD3+ZPm7IdT3OjNUFKqTxzc
jdKio4Pa/JwPccHsDVf/VANv1jpwo4UnUNTaxKY0STVs+6iPr3XBYVxLJrojN90+GtXDbzZa1EMA
8P0Zr5JskYhA4/YYEYRldx9WWOU1gd5gtu9MmX78feGXTueibGdZhdFPa/hRBlPHFS02v58c/FI5
TTHPNYnC7pJUYlzboCHrrH2OGDqichu04xDgWEH7W598CUsyjM+380TzswEanS1xrIAg1KhCFilv
lN0N0D6N7rRnTkHj0LJitOMy/AnO4GpzYp1KTIMLvamcPUmT5brvbego2M7Xfl4N5zL5vlU4Kfca
7SvcJ6Nv7E2ciPj4+37PY3u85E7x0knlMr/lNAokxkAEH+XajMRDQfrOnUPS+EPE7nWyCP10dTlS
lvoGw5p2b7kV25qGTGDc8jazx9Hb86Kslq3rEe6LwWTF8vigo6i6b7ycvfgMPGeX5Fx//wiICjX0
Pl2xM22/+DEiDpzFdmBd6qI4aNGcqYLKlbRL+eJpXrIVIXtHtAEw8eAKFSjtd25dRTuuWAZPwIx4
LOdvImrlQnLMHLKQXy0NI1oaewhLOP7xEaOlqtJPCY2gqdv8ya/0MxJAixmQxe8o4JcazvinrKe3
0iKJza2oT5GVlfe43ugZeDtwloyveLzhsM3/JxtXVdtpNGvY3TdMC8SpyK1Vb+jV6caNaVXxF9Ln
N5LMNCJ9IXs/XSY9KmY2/KxvVMlkryCaJpCfNSsB3lbrG+Q3ZiNkNqa8dn4BtiBVe2Q+d1ESFMsb
RkZ0kbz4HWGmHko/tO7fAEV4d/CLXgVbXNNgKip1f/tRBEP2YtvhW+NY9bR10GLMZZyE+qzWx7c2
YHeb1vU9Lhz16PbPkA62UxIFH36Sk5AtBfPJ0HI3sc4+BX7N9oZJbbsw3bSxeclbQvfsOXZA4I8s
MWADQyXfNsX5e2tZsM90GEBz9ub2YO9vAOPbqa8CauXSt/cCJRJeyhAUTwnzGFwggMeacvLWtxVE
lS4RSyAcnzs1xFT+uk7CfDsHR2B+CL91kH45+v/NkFLSovEzd7iQUbbP4P3O6+U+6jv8ULaF/LBs
hnVnsYzubtwBESX7PoaiiOYsXNfSjehLKJGt2WsMaYCFRjn8rHVELVlskBXeEIWTeVBOfv9SwxnC
/KVaibxUL6ZDKAxJ0GqHwkG9dE7A3tXI3rPajk8ZCCtOozZftJllrsSMwFQYlo5eWH4OEu/TjTY5
kiZNBGsD/zd37MexbtxVVX2Ty4gl1Uj4UBisCUHULhk99ixxOrS0GP02TiqjveZ5Twri0H3F2VPO
aTHIUfnSjrlL3uvu7xQqHh9KdMQgIab1yFZyM1IhItei0uk9lES3lqBwbH1P5Ig2NUhM+0E8ZJ5k
khqXP4ty1FjDw+VQ4DQXFVfO7ay8nZqcnkXWGqyEj2DU8iWNIOlvPZQpJ2dwcPupEhEcEfX6q6YA
lK1sWEm9ZrqwroydLvzvjrHxJhlTlqu3ZJ/+hBAl3bnIebaja53Cogmf0uZERV+8NjKl/qms8Akg
iP373JG8AObvbGarRzj59cbJXbnkbUtMtFNnh0LLeDtZ5qMEh1I25GLZQfWJK/MkdHblIUbu+95z
vjGdGQzirO8MUuGltrofUyjbDRRGRgOe9J5yYj67wNpOCFmWKKPb+7zRdgMYPQDgbELZHeH0TEK4
1z4NWRp4SLVbUHJzAa81xJHcDhVfd7gtVLPirTvd+cbEIpGTrLd5dXfBuM1KiqrRwvSsAia+WWbt
OwQyJ+kO7z6Bd0dbTc6RMzKGAMPOK+GMfSw4z7x06p9qgybVSeQLx1b0KySNW6apgzbEP7BZG1cF
U/3dWIjqzuFlu4grVmdD3tqr220/L7kZs42n2888No+ZMxQXUZXMpgV1wS3lxIR9v58afX+7zNRs
n66kztuY1DKDmJY5g+T2p2Ppv5EW04F3dHseEJKsQ796yEVv8Cw77kEl/VUmxq6cY63KwrjWvYYJ
wCL/2sAL7kwnkCXtGvVp+jR64wQoggoqof1TM1wEwpHJZrEDAAJx8UFAZz3whkEXNbXU6Ca5K0rv
qus/PhEnntqRqMZYsgwu3jxSGBPvG7mY2mC4/mS8am6qPlcJuSYwKRVO3aWdOs6BlvKjQ27Dapyz
SzNjoqoKD7XfXFUEmXOwQrALvbCvZhY94odr4M34zmwW4ziprWCVtbACqPdHBshdtcz0ZB8MNZly
beKdWxd5UenExaXxWckaXBrNcihqUuGT/hVtJYhpLNtLZZbfEwKEfYI2kHuLKHOqx9UtDiV1Nba/
ZFXtpwhrJPejv1XEA5yLrKPMYZuBJQFSeuEFyOWGjZ4P404riXibWW33QZXe/0YSK+lu2iAmZA0Q
7NxAxxWjQTg/KJlmsjG0nWB2K9BYg7piqxKRoVSWz1Y8RgzhmIhoIjrwwECjaPGy3v5o9NpnBZ1m
qVJBPpdNh1y74XvZZVvCt3+0rDjvtFq9xxZzwSLi3M/EI9rA/ll1AOLydiaK3g4SRtZ3acNUWM+V
9RRH+jkM4Po3mYICnvbp/t8pYQ2/H5BgWuLR8R6CgZ3TnaV+Tg7DmmWM5K7ERbY1yorL5xJ7d67z
LLRn23ipzJdaPqFQWVSGtbBx3ksTUTU1j2FqK85bUmSWh0zsCAk2Qaw02ybbOc2qrUs86+9jfa3b
6zzo/XfdCDKbUROZ2LW8zxUudy05CEIlmPP6L4OvmHtMq5KKa8DHGMIfRbxdfkMZCqdwj7Bmx7D7
XXdnwWxFBkA9AtssnUVgMuboCVkqzfqFrEn2oAHmQcTpl7qRj+g217izuHki47Ef3J+FYa2zHK7Q
lBfaMvbVpS6akwFIhBk+P4WMdgSW7/28A41nq3TB5vIThdIz2YQ8u3MekpOpvWlHM2hHoteN+4eg
bRauzpUfedUjTSXsI7bGuKMbN3+qcVyAI4vxjzQMXca1hlUbuXPvxbjaA3KKZHUSDpvN0mSDNZGL
IFOx9gWidpSbmqmTMubw9JEiusuq/yFL1fjncApDV6bQBctRKSwh/jm2NqvKwm2GqGSqna96xl13
4/whdi5xTblfyrFgecUHWxR8sOy/fnv7M78h+VJ3kcFU6ODPTG8Ppl8COdCyhEQHk3h4Synz+vtD
QXWb97Q9f8yJ2v8/p4rPibb/faj4tv0YP7KPf9tUH9nnV/3xx799ZaBgx/2vv/0xf+fvdHFNiTlF
3NaJyrFsmzqGYNr+q27+9oem5J+WzrnJn5PaQjQrn/orX1z9afMkkhoMe9R0wBgQ5jKnUwd/+8P4
UwgdjKRruzxphmHYf/wL+eK/Q43+wQ1GXEO4uIty1bGFyc/i/lOKUGgFtlv3HXa5wTC/4pzcqCpn
RRHZjn4mUqP8SqAQaAvLHiVuAaMMjlYCzQY3n3HEPOixvQyotNoGW5EkjG9wJyzkhO59Z22Ixb8c
8ORWtY9naijOnakFn42FnTZI2/6Mb6JfD+OITqFv4nw18HL/6KYxvfiT1I8N2TwbBrLuRTp+gSK3
SUDAS9R8U5nrrCUBmNrSMo/+3ADVlCHISZPkWKHX/0Q6Wm9cNeEkMiHvxEMiMCMKzAVBj5fWtFkM
W2S9JYGrXUpfN/fZMMRPpplnOFk0+6f0YhNulWaeajOb7jAjkqcK/A+LuvMTJyQKrjqml1YF1Fw0
xDCVhPZuOh62WihAO+KY5a4OXfcYdi3kvDZJD0PDCm8KKfLXfsFVvCTZKbnLOmWdsayB1iJaZFtr
mEPoDyXAPFMntIySW1f2tCutWQrvZ/5xgsL/I8+VeoK/kGLNCu2BnUEQa1eSEp2tjdjSWjoCsCLY
iFmgoQFMVW7o/NI6s9+QgjG+uFpd7snETNaQXO1DQMnMZKBgwIF/Y9cg91wFftnW2FJa9dkSSY5i
f+BM7OuuHpZJGpf3Ts8TxUhc0/eBrQimxUx5KCOuqQ7BxKntJosCTm+I9gz8CcFNkD42bh8xIypa
rLql89jIqtj7RiGuFlYu5Nz0ygZw3TsEqdM6cLIyWEQGioNdil4FtSQ5g8cuUmG9N8ppvLOTFOG4
NTWUJXayQmuubyw3sbZdirTYSU1NLkdRsJuo7WTjdRZOJzT0zs/YrIZLVAwukcVBjuUUcX1YpSS8
1K00X+K2s05SL41vGWsswlqLxC9nIPXXrBvI9iMoJAA86JuR3NraITJqC/HcrNt6YlMvsBi1Datb
hqe2jiowBU4caOLZsVN15/YG0ry4ig99Pnnn0eu1g1EHD0PPDUPAge1cTVsLouWYmq1cjEHHiN+J
Wq08x9D+UAZU8YSBKpHJvTOJ8YrwIzlIbEW/UrxqADisDJp0FGf0IwinsgGwTJZdPHSzL8StDF+N
GY3PDqnZZDLGKr8zKi9/hkSPtGJEBIGLb6pApXiOVSwTNtgjuvc6flb6lIMBbRlabFnOoT83S5ze
GW9BckN10+GSrSXQb9Otly45ESuefWzYke2jKU7oqQ1Z5AM6Oe+FAFH73AAFWXhRvbVTGjVQUvU7
TgDxivopWcRWT9sbkX1KmPq3bTIQAkr8CaIiXKGqbg9x3ZNi0uctngakbXkMhnmRO6W+b71hwoCX
mveOMqBkhoUF72VYI4BuVqKI5RaDBJRmXqWWO+p3Wtu4KBBYQZu6j52iyi6TmZ21xKQbk1vUg8VX
0XYmFAZ0X1VWKXKYUBKS3arAUvAwgxe5V/CisMrOxIoAgplq2RpFnUHPEqMSZIth8OO4D3EuwWhS
3Jwdhvw47SsqxFXaKBzbMWOgNcI6Z4kT9VkC3dfL/AsPEbGAKr5WYfxYhs4Pz4UXUzNUYRDuuwc7
nfxFzVEBOqEplkZCGqQ79F9aiFCDYu8wOfFu8sUHQ0V1Jk+9Woe5h8Qb09+GATo2gcTBwZMEyFyx
UNDBwGdgGDbDYsElGlPZsObR75vC9rd1F4oj7wJLLQarJV4Jq0F45tXXLOrAljQN/Q8RwrqWQtMP
dGPjvVag0gYnQ86DFdUnGIQfIa/RZS7r5jXIGBNUTt7elTO1LwTrS1xPzFKyv6PgH/YJpsglWaSg
kSwGRb0PQLof1YsNqW9RVHQiokhmyFCp0COyVGd3E6/7ttGRYJTGVhLiuSBp9CvPA/vd1fXmIsGA
bQc5A/JI0dmjr4PgX8TgrhrYaBh4vzuLSMNFijj3bgqnh6QVT0mRf6JduWa5xhKmiv21aRGHTUTp
xm1505Rj/6nH2nOXx+oRfGXPoW2FOyHjQW77YVRvKeRyuJpmNx6r0NGvNqG6O1lmV86l6eCHbXUs
QojJmBWZMjt2csdLhxeRlGol68r/5UmXnr+OGQMmbuzzfotcD75NWRQPyGUbQFcl27NthpcFIs4U
mpeU5xwYoMvNs7VEZ4NZ6cxkVbdD95BOyEZDDryO6FxQrBuQGybvBGK+9yw+s28gWjyhjKf9maGd
Xrva6td20EwIxSp/+JnLlvGeX1oZL0C7bj7SvAoeYv6FtwoL5RXjRK5tVGk4/UM2yPG9ZAsyHdD3
WP5Bn6h5t5UxojKf1x1PHeLMFxJuAePBvfO6XdAVhYfuLQSdmcfoR20wWYfBzrFUN1GnfWZpCiMk
Mgt3n1ctIzUZinqLHwnzqhXE8T0cIAyiA8VYywJIymAdR74fbQNd8+8KZQdbL3LNU6N1lr+08p7G
wLCQA9JqJBKdl1amO92e8reO5EdoV1hJVhRT9qqNJywTdl65lO3wAl4rs0CaX7ZmG21rXqNn3qj6
L5ZH6cVxdfGOXVt+V1Axtq0be8+NL9zH3sRn54U4tVHqSBIm04RFkUiC9t0xhvFFlo7aoAsF30g2
iOAnyYpTa4X2Nhqz7FDBenNgPuuhu/EylzuxT5KHspfFL9NDbTmNLK+L3GeSFtTtrGm1bf+slQi/
yTuAXYcBJzxabl/cj8IikKsf3XXdadohVAnqyTKD30WxhiHdFvHr6EbNvitzd8lf2X4ZFWyPLEv0
Lf0tKVrdwNQboMmeOok1r806C7muuYpNeAJI94Zf/VjgvCH4/iQBsVwmdlDIskmTXGhWKnYasuqn
2GnYuZWus8kaPTxIfJGLYs6SigG5s4JzMCQTm77nmRE/O2lbbH0SzbjqJOkwN2ymI0QMdyXY1oPD
BlSGiVky4eDORQfo1Ferb8JLhLMNV3aHCNnRiI7Hj2Kch5h0qEHq0VWk5YSIbhgPY1R7uyYYzCdH
E+k7JiVOU88bj/gK2hXJ2pBjM10CUYkZoilp36XMP1ESYCQulKmNi4HQ6mOB4INbVWWAVxkLWOjn
sl5/EGbpns3OncNvS1+gL2RPavq69ZQOQXgudGv6aUVdfB56A0iQl7KySLsKZmSIR+vqC7NfxaTZ
nEaEWjt0hgO9fQSGScjkoxNR85bhnKKcG9BvC8x3S6pnufEoWu4EiosHt5bDXQOu8iCidILHVoML
T0ZcunEeCFA3Rj59iyTXLpXT5rOVW1+6JcryKYjMJfuyaQvxD9Ga1luP/3pbeQ4/UXHm382tG/3M
i7EKkarcup5//O6++Moem+rrqzl/FP/8lXMb+/cvrf/e1q4+mo//6zfrWwt3bb+q8eGrbpPf/4j/
lc9f+f/6yb8awaex+PrbH595m3FYPXz5YZ795x5ROOQ9/vft5eWr+l//8V++/q+m0nL+tBToACUg
aCobieHfm0pH/GkaDgAUgx5RMlUgxPavplLT/9RN17DJpKMPdWxH0XD+1VWCJf/TVLoQKBRtcHGu
Jf6VttJ05rTRf7SVlmlBh9VtA7s4P4Mw5Byt+p9yQJtW+TrJwd061jTPTpB/tPl4DmRvGnBiSZPw
F4amgWr0hqzsf9XkMseffTUEc3w9Eon0IMc6iSvwGdmg37WSKZzPpJ//zyougLK2ZBHDrN6XoYU+
iuU5Hc/aAR1r/ULOJgEYdCa3ZQexyKdyNoIRZ56Xu+C4QH5XcL74W7hZgWXh22MQ1gToC2uTqEOv
ouUE2xABs26NakQ126MgsH/1tR46L9xXeXlORZjENTzyvFUPfZVH7ktPBo8iA4KmJv4ggTkYv1NF
jMmrM9KjotsoCkrzhfQtCRbeySpO1yIqcqwJHS4msJZmASKXLXarD+aLY4QFYFuXW7B4zVFpBZ9B
iJWthxiGy4NddgIo5ln0OpgTP/AjcSb2JM8thCUhRqfzRCXW3iHr6z2s6kXcAcfoGifex1jrM3jK
UVEnw0rvx8Z/VRor12c/6U0LTLEUaX4e+zIpvvO6a7KLzv+mfWzEMIN3g1K6z15EYpR/n7AvYJZM
epMVxYspCAwTVJQFYPde1ymSEf5awu1PDmDg6t0KhUebALVwiF7HJsb67BZhpj8r9PjqLRwCqPQr
+FaVfYxKpvR3U1zIejtOosPIV9oy249OX7ffwo4R6LLbydXRGkfDvm+RkybTQtMVTIVNkhqDdY6c
yPOAbceTQoPWgLFRmDBDkxiOrNRRwWqa+ZVZTuHUi4Di3PsREvAHvapFg+GfGpccavS5BRqJrUL3
FZUbBfwiLrc+xCFxzKrG096QwI7VepKFCk7/m7tzWW4by7r0q3T0HBnAAQ4ug54QIEFSlETdbU0Q
smzjfr/jnfop+sX6gx35p61ySVH/rDuqogbpcoIEgXP22XutbyXpBK5ocVobtxvBwnhk8yrtkVkU
nH28rEgEfv96Eps0LZQKVUwR99tYF2XnxsUURo9qRLoMpRjI23yTB00pLhfkz9WRETzEU7NT8g76
jQWQpnYczPiqOUBkDjmsAIpyIj05xQWUwXulX/3j0qh756XF0hU/2aKaxockHJnumimI2fPIvCUA
U12GS2cxuhg7HJ+LEoiB5HM1HC+1MJtUaGER7j7MsaGusNpXFp7uzIyYy5igJ4o9D5+M9rWoGvvK
YZqAb3AlxjGbU5l/7JBmSvTSJJCmLkK8sed4kgXR93AwGqqWrBmz64lOzQC9LY1LDka1YfvJMIfa
adFrI/bzXk2sY0dTO/A7nSSMxyIwkbvyWmTNhcIpeHpNJKGvfhGoXX+ybdLeGHTNzG43EPGWAG9e
kOg3SjnoQY4/0CDgc6Tgw4bJHG7MT8wc7aHY5E05FZcZ48xhF4i1z86xBLbL3ChT883Qa5Ffzmho
Cz+3Iwcf1bA4XKpSSyRYOPQGooWnsaIy3yBUnCDMhBM8S9mb5mtTZHXqiqaTa9TSjFli5iA9nauy
nyn/+KLT+FLpJZgIerYdo2vJi95RAgfS8lO1JqJtGbsie15lf+XriO9EnnBdKC2da7vtz2ogNAQT
VH8lYUOpMDDOikCQHYmxcHyxRlpPx3LMBwCQAEUxFfGow+jJXfpoWEQd2xSVvwgignRk3USNAJZY
x9GpLgoHAW6ZpJ/tssE/ao5BIb/No27gCO+wiHQBQ1QIbpHXRqQ4peifpqbB9BsvjdX0ntKT5kVo
qlZZ1SFSaWbtEGS28pYogTH24GNL9B9zpDrRd0GakIIg2FwG3DymOTRsDMKKiAZtzDBeozmHJQVD
X3dxeVm1VkUhlfS2emqqHISbGeNsZepjLZ2G27WnZ8Ti1CMUZyBF6CAjSdtiudmklqOU+Y69ROEs
KmvTyk8LiQ/6eiHFsq84fOT6g8ynxr4OJi23rxrDNOC/mFI3IibBs+kMLq90Xx85SseBfWkbVtXc
QXoY2vayGNhHELzWTti2IGTYGC6tuOjLc84sb2y24EptakHRzUX+HKDmU/akp1rRnZ3FMuEcrtNj
u3BGydGKOrftE33yQOzl9DPDSiA8Iq5RnzHGNfRx0WkbGfPEmxSdIbpqYaz+r5HGAQrkcSKU+Zr1
nK8HQ2VZlM8skNBZJqeqne3EMRgo92QU5X4eCID7lk1VNscbANK92rpWBuydMx5UKUiCRW1W3Fzd
ThROgmYxjCbuOHRAeJqaMYHEupnair4OgR/7aAxb7CGZPjGhyUkdCk3aItkIOxSMSGwCokPItPhJ
34nwQcVhBSWwlmlqey1NZ3nBfQutp2x0GnTiSlhVds8nqMLMPjBAbvvnpQRTTZCa5LzIptKiqBNR
V5m3aWTPYq8QNzODIgNh+tJQqYKv6KCpnfRs6sf7hlSImebBbFCRUCXV6PmDZKgeY/SZyJ9m+nYa
PIsICO03duR4uM/SboV08Xd4c+0pt9TOR4pU96VXcupskddbi235klZmq22VpLQGTNBWb67Z8VN/
qY0QDRCdI6lnkBeFYRa9rk8JzYGQEqOR25k1wCCaVRczksYssIrkq1jLu5NWE7/IedAkoQfaDgmW
K51ZA+so3F/KzvPPku1/MOk9k6netf/rf2prpfZLJWdDd5Kqbmgkg1FuIix+U8lFIzVV6ajr0Pus
lcMtBgOeViR+vhN0mDLwqhwTzdlRthxshbxOpBeoAzmH0/MbPCNrBC5sw/JGLRwuqnTer4PBqbH6
nzMoancq8D981N8jEM31k5pwHUxdWqbhGNpak/5Sc5L91xiGAtsjDjGokFUdYncMss8KzHieL5mH
N+/fmzWh/ddbw9QGAS3gHKkajsWI5/cLRq0gWqVN0PVMmnPQYFJDTOU4i/euzx28hsSbx0HFu/b+
dd98UUd1pOCrUgY70D6EfPOTQIIYqj5sFU+2cNz6Ym7Ota0tZ3US05azcvaffc9/ud76eX65sctU
OYotyejhyChuzRnaibBa9nhndXhVbacRNzWr+//Gt+T84Ng2mVaMoX+/ag3BsDYjs9l2NrAIqg8E
mhOCIZznuPjCtNi+f703v+b6LQFbMVsjRHPtga5//su3zDOgC5yo6m1CYMAN0M/C9jBbMimvIwZE
CVxozvEWYYXvX3f9tX55in5e1+HBdWzVAK/z5tdEjW+0yFiJdCyXnOJ6Sm7nXqtP4IVt//1Lab8P
mk0Hu7ihCtN0GPWtT8765798RwEfBKodqDgdMo8b9y0aONWz5vbbbE73etO7EvORBflGGdMBZ8Lw
pbThRC6zlf382v/RxPj/z6O9zgz135/ssVBjiv4///vXw/36N36e7XX1L07f/NdSVc7qHNT/PtoL
5y+VgbAJwIyBrcnv98/JXvylq5i5HVoCKkdJaKT/nOyNvwwTj4JDU8DgP/I/GxjTxvztcZXrFuDQ
OgJtxgMkeJ5+f4QSOssg2qrHmYjJG4cGuDeCx7meAg3XG/EYukKyVGx9Chz8OrY1lxf1yPNkqgbI
oaEfrtNZwZ5BJlLDODkoXq2xi56lXlkrQ6DXCRWStudUlU7zDWcOsKb+MEwAiG1mY4e8VPD5Fqvp
D7XTBdMTGou1PrVPA97A7TxBwor63KbMVhcbv3M4zLd614A/MOr01kma5pX/kcyfAchL5CYX4zCt
WdglOkxyIPH1ZHZecSINASlCjY4zePmvagznxyHxjC5nVNXJRRiU1Q05eM0eBLckJKEPXkhNw4ba
LM2j6GvMrENWwJuKUlX4IXaK2rVwaXpxbQ17h0PWHfLqfANgv960A5PANAOrKKIA8c4AMnjjCODq
m6CstcuhqlU4peSGpyCiVSZb0tRG/l45BntRkXCmqYr1ZC9DtLMTYsRBICJp9kBCh6+4iWjb5aGV
bGIxmPrBWVT1BLd4ejJRyvihkzUPg9XpaGcUCq4lIZdFn9vHLlvsvdrF6o2dhXhauiCjB0+Yq68S
cApWGcbM9dj0OsJRJttgNBZ7S401c1N0cwSoVOIwwl7Z9y9215M14rCnYpDP28smWfNqbSKj3DZw
yAYoNcK7RG6CA4lRzR97Ywk+kbaTHiBQMtNwuLYOpsJtwqQgDQv4Y2gR/Zdooe456AN3+BLArsfq
8hzbrfIQx0q3XzibDUuPs78vv7d2nROmAMtQLbviERosfqs5mDxMuvoWG7t5gb60Yxjd9gDQVP2W
5IMaxW4Y+YrlwPowzLa7QRJQeemoBBC1w8gjBMbANM17QVbtVDt3hVFGWwMIynOtWbHl6oDt1Q2Y
6LncEDlFA0RbomWFXDRem5T4xwJ1udTVCSJAk1nKzajhldlUU9Q/1g7hNCR6IDWgF6YzeWx1EHS0
rfV4n7YxXYPGqQG5KvXiL6Uy1EgobUyuRRysXqFWT82dbO3oMa0lcRgcL6wLxViKJ1Kpm68Vnbpo
h/RidGsLsRtZxFTearZwdIg48X4yl0aFbB0Yqx/e6A9MPOHk5ilBQCAx8cpCRYJrUq5jDzpMlwa9
iB1hkEiZbTud/VxJlwuM6uGNIAIHwlbTPfIunMtAhhwQ0OSdHa2x7hE3lvcMxiyMpV17RbxOSmJX
gLEixnipj5Ny1/BkXVa6Wp35acAtDLqKjqHKPttGGX8Zm2C577R5eQW31CBaVbVPZFdGu6godMCv
ePI4nKi3djzYT44I5+fIwumPMKa6WUwBur21SLiaJoihhEED0aUi7h4I2jO9oYO0XOtd4itFol7p
nMpXr4D8LukMMLKo6hczxpEqghayXEvrvh1r7QXVx3JmSRku4QkNu7Ige00yPtrpREFRMjXtY79o
xbNjBvzra8Cc3M4S84qtRDsJg+vLSILvDcZCVATwRYDGG338OVYR9QVhEBFRMlBm4zS2b3DoKfuB
xpIvw6gFtA1BClKJhoqyQxioFvOmtHv7qBmG/mySaua2WTTFJHcb5DpQD6G0W5QLphzFkdFK9rAM
lX1senoUPQTuTYu06NTpbXscRjwElnD6vWBK5o5Jb1yYmDhP05JO19Nk8oyyaAY8mSNcpqWV5h3Q
ZHGoZBXpt6iGDQ1Q5DAQq1BpYFUg7WP9pikVELcdCkhbkJvgvXaMUzAOGyyXPpmg5XWnaSlEzgpS
ClhCDFAN4oGhp2GFNm9LT6PaRlaDyUOJ8ssfe/R/VK38PzdiWLvu/74QuXz5+hK+tK8vza+liLb+
pZ+1iFT/Mhx4Gg7DhB9FBRXHT+2aof+lUaMIjlzUFPwpf+fvKYOm/cWBkUkDowRJc0hQt/89ZRAS
yZtJCQosyGICIv+TIcPvB1Np6FRBCCbJZLNM01DVN8e9sJQQqJ3QdpMD1IV96o87xW/85KOaWXPU
30ue9UrWz/LJwJHAWOX3kof+gyqRp1EjDBO7npHQNwOfq+WxSWGj62uGRqg1ss/Qo5OjQ589NArl
agwEgmsbYW1He3k0QuCvma4/k0ZsvRi20n2DGZQkOwtODjE8xQBRPKUqBN9Ps+Mia0E/e1mTw2js
UWiB3O6aWHUz0S/dA/mFvKsA9ZAOrWtvxSEUZMKMYQgJ0gwndkN/P2UPyKLFWOpN5Wgo7zd6RCI7
VCMWsvIM0DhLn8IUWSwaupaT1qaSI01+zGQtBC0qsgZcExAFOJQAAMmUI7EklHmXUNfYicbZoLYo
OuhvJ0XNGH4wBHHrJHaoLYiiAAUCoUbLhIN/ZhVFICHz0WhHGPcpwjWyh9R+cGDWhZP5bYlru0tI
oK/qGiNYPlpyO1XNnO30zuzkPm60AvBP2KX4wScw7vbRyclBOg6CFQyRuSA6TIhKd14V2XfIlGiS
JoCnh6K09qvJMn0mRI5gCycCqw0vvByBfFEBDEiMdeOmK0s0BKNJ1rYNyc/poTrDRq4yhCR00IgQ
auYUsrPRDdsEH/Yq8sFTjZVw3C+pMx9pjDfHoG5/SDNEdVVicoQsPvajK6I+eZrHTsUHNkjXDAPb
d1rK2jEZVGy5QLi/pHkU7yoO2RD3Vc7XIdmz3FJoSM9MD0bhtniP4Pkm8WejXLXQRo3c8FSIbrkc
k0r9pFtFfGVBM0R1RmQfa/Uk0GbF9sS4h3Phs0Zx7bK9j7eKEYyXg05EEsI0udNm/o9gA3Sx6dt2
7Z1TUc1+uSwB052GFHVY79J+0bRhIh9ljOShlsbwRTNLzUu0RHuEtDJd9UNlPBJQMDK6KGw6Z6M0
UigJ6wtTzo2moloPbVC8tYT8N2RO8zmryzXoh5Sqh3ad/EKBqGAzZE234jx64dVai3zETOqjkiMA
yyb4VRtGdIi38CEtV4sNFc9R2/4uqZv5POcWoR79XKdrSqUOR83WTnNlEc++JDO57YODa6IEMbOV
0HvOS8TY3yZFBVDdGO543eSPERp0ZRJG6HRhDIi7ctj3s6yfA0vRPJjXEHkcjVAtiMPTfKFqc1Tj
QzfNfR5Wy557zWeYZp0DtYnx3MmW6pI2u/KMwMwgkCBWnKsAElzgCuZNmBjpgD/QglgY8A+V/jmN
CWIxFXve2NzvMzOkgJqvI/MzYPVxwHwQGu2FsZ187tDH9sSSifFZmlF7tBsObh6ErCHwldysbyPC
QH7IKmFFmlRhl2ppRFfxRL5HaOWZ6jatAzsjSjs42yUq2m8AOzCK4a8eKpJIeWFJ1UtWP6Ot9BiD
Z2hA5dhbF8ZsdfNGgW2SvswpTStSRIA0Q4GLvxqOxAxelRYpcfhJ5V63SNRBoAkcbd1WaldleAaq
D7EWiQZ9YyhuO0XJvSPL4a4iTYGlIg7dCATEqUqj+BEJqDybdleuv24QY7KACrkj59hEJlKL7sZE
ZPVqdR20k6oPktFLpnQ+kTUwAy3WUj8x1YVUtMXxBdubO0UKfW5ORbeLMulfMW4SR9WZpeEujuy3
RhBh4JOZSTFaKV8IhBKgKm3rVGKo+RaNMeRkdVgpLVp0RVzOfMRAj2vHrmrOdDhEmiax9pWN3W2T
KX1D/ecUVxmHEcQWSpUxUhMYhxLG5wyrLbInXYXuoYWLRAk4kxWaJ/Wuu4LvAhOXStZfOjLeVKMc
fSVunRWHrk1fnTF0Dn1h5qcIOdHXKLOYtwm9ZZQ2j98bVOSXjtqIA+Oy+CJgrX6A9Vxd1RV/xGWX
gQwa8qVKAUV4qpDOIEPWL+xKe9Vz4IAKYOCjFUZwKqJxhSlmHIiiRS1BshECD49g3hFxk28hQosb
8M48scwfiNASzafBjpU1CxrALxAIGsAFlgy01XugvPqdGhnma2xU8CizLq88FHeIlMw0aA+UeOoB
mMOwVxtlPA8tPbnNRHLjJ4GseJeXQIOM0LbB4fBw9gLGYBKWrIeaSG+M2SgerCxRzzKQ0X0wWhMD
fCd8AJ/LiSHmdywYTLiLWpATbiRgvI0uSzZBm2tPci5Dhb2HJu4EkIA5rN5ciQg7sGFnwz3yZbSB
aQ03cITqvKWiRavJtfzFEYxJeaWl1wez8r2sgS1gHeRBUkj6iGVv0A8Q8rNp0uLb5HPT3HLn7Ysa
kFkPxy8fbvJMEqJiTHW+7eI5+8TO0G2TaqyJZ7MDkP9L2J9oKhieY+D4DzXD9oJBKptUq2ImqOZw
Uski3EVOI+6oBQBxqBZhF/AV3ISsb6S3OTMItpJTV5IpzX0vkvu6ikHr1IXYD45cM7hWygY+/Wey
0NIvcWJnGwU7gq/Qcl7xkJ2b5ywo3dKKy9EphVfNlbaZR7PY5X1b3NqlQbjPxEDbNLOQRsnMtC4A
jaXorepGrDPX6BGR4EMtdEdFTXzcq8TWzXbmY59+SWsA2THnrKzqSlAwcLG0oSLrq2qsc5TI+ROt
BeO+Vat8Gw+CPHKGkNB1Q+mrSkvNglzdKxn7eGa5ZIyaiatu4KecZ3UR285ADT9WSXNrmDJ5Gsla
2TsZcK9JK+wveoFjdDCidmMtCIsb7sOlASHAhYrZvNJb1c5WMwEya5LxUbU1JkDmgpfUmLKzkKq8
UNmIiCMCTUx+5nVnKuMN+wRveN8CXKzjejkolgguag5nt6Xl6DvuYLyrJ2CmKVTwFwruZDtmBpAQ
JNaeUU6Oa3TmcC7zcvnmdIhyE0UddpOcqGkyO9tVutG5eBwyhK+9/ArXzmk3I2swpkVz9Os1b6HQ
0TBshTPjsxpIxIvSSTtTcgCkQoE3YiXuEMizwfGwmyo9bt7w5sgwTn5JR7W/UZ1aOyXdCvtqjLA6
YKUzX+dRQc3D0dJdGKV+Eophbdmuxq3i6A0WwLE+q0vL4hLPKslxOpuiCxKe3KxSt19tlawAINoj
Okazv0CRG78gMB+3S+i0N/YQ0AdKYVpr+OY2i0nsXGSr6oVTWdqOSbJwuzFkYDg72ie7SOvLkl7l
rjYX5TQueiXX0Xr+nMiWvM+RvLtbTSFFdmOnQ9Tj469FfTZkMhPJzJg6QPkL1bD64WWp6fyFPmMf
bK8ZQ37V07t6nQsYZfBM1yO5NFb0RBjo+pcoX5bnVaNyUWkTioIUzfUjlvz0Ip5hZgka8WdKruIi
4730ka/E205TiWopKijjgbRvnLknfTYDOusCsSMVA3VS5YmAYKaWUSrwCCwypCigp6YE2kgeRqJA
8drWnJ53qH3J/4Nw5BNykOwZ7Kv+XCfGQzqHNY8HVCOzBlTRpfOwiVXy7IY2N92xNh0PchKBAvog
b2cxm3yfDuikHXOIieL0zIbTY53lTI6ylORwE/1FG5chHh11uIDkE3+teQvB0LReHlTjViWGjwwu
vdkZ2EU2daIVrtFq2jZrp+C2I8F4H6qy9ae6w28nw+IyMuv8uo1Da4tCttlG5WR5Rp2HW8LYbXNT
g7q4AGyG6TYT7a7PaE5v5qnP96xByBcwWR7yPNcOdgbbnalfMRzKrEIo0WjTfpg6LEn2GEvEGcSv
bixRZy5opmy/sML5eOWqy7aw+2cCZkaQz/rSvjSLJl7B29W7Np76zwCm44tCZhN28jncy1pdbiuU
6Ns0g90FjHnYFtKMD0i4g+9g5PW7QR+6BSishKI5aFbzkE/kHsF9yw9DqWVXqoXmXMlgsI/hlPiQ
wAkqVNJ0Ny+L8HuYY9z9tjroWhdeJ1mZA9UUC+zivqWKpCHsjRlWYmkGgJGUTj1aQ9wf4HSDVLQI
HQMXEgx0Y00kREldVC/ow8HpRknty2yBl6sQei6sgaamBfC+HOP0KSdABHdAGT7lpIZuCYBa8kMu
Bfy7YmCvSZQERbGG7GnVxjnR02hGssDAoZFMVq05B1COlydScpBFEx23t2xbfZoX8Rl8mgbeM1T8
vHYYnzk9EhVDo/nq1irmTkPOX2OqqWubm+cntMrogMlGeYjUYrmpeeskHtacm5Ax8tUYLRMabLWt
cbaraHishU4FAPuRnJB10p7Y1rNFWNNFUYQ4m8SPU6rUZpPmN5qZwKhyPKLQ5Iat5WjVdRch9Lc0
pzxolVTJooZoP9Hk/8amUD3p1mJd4QkyU4BauvXkdJ04W0s0ceQVjvY9iPHduGwnKIRqzmIRP8U2
HcpqV41O9lSP9HBd2eh2Be3AiJnqs8ajfVsyCF2qsxxrGcG9LEPTr2NWYCsWjEAKUc0UJVVfbbIZ
+KJTL/2aqwH1NKgZtiCHAuahOEYSuAYNtkM8WfFrpgNKR3edXtczjf+NM6epieerz/bRWiYVKP+f
IB+Ux7EmK5HoTao9EILVD+rn3g4c/YyqwdwX9aTsJmz8rmIjC0f8ByI/bNrveYIbLI0YKQyKXb6a
0xCfnKgJAAd2SyY4BPBIaPqc3RNnBjmwjIINIlDEeYIqh0ZA2tHFteYT8XXhvEk7y0YqQMDv5Qgv
/qbqJutc06qcUUbVlbKLzap1lbodr7XO4j2vkENtWh6dYzFwJpRCo9nQTwEK7jBx8MqW3ex3cWsU
5MUyJriuWlvrjkPVgZ6usrq9GDQydxQZGd5UKcSgBf20jUwEhRCYtW1nOgDg2qXfgvgiTWoZ1trQ
CE9D0ASfln6GzhqyU+COXNQ7MjGVPYsb5846oztj2zw5rTZjLABcY6BOubao3TGGWQQ6JFk8n+1w
yWs366zWZwOYdizDpb1R7RSJWO5EJIHogqfriB5Sngde90dK9PGT4pTWfYMq6RAP0n5tsrDxQgGl
vKVC9BPkr5ux55gIqNO6C0cJu8CxsnNIpubN4CwI18YEqYye9qk/WUBPeJSBQiAXcGVbgd5se4Ln
JoZcGqcSjCCchHFNsdB0FtjaGZGK3JTmAIIQdUXzYgDJ23Ke646K2fJkG6Z2ZRmmvSJHG8NhGdXD
FAjcMOuekMN4Iwf4D7wWNJiBHdybMi/2Cf2X20Iqs5/hASCz3SQNhDie6CtRG9qpwy2OVHW4bQhN
2jhM5tyW3JiJ6RLdJugZEMsNry3pcmSleYla6OSUOYNIh/iXolPuQzlnMPzDaqeNJrkwTTsluxp5
JizwJDxRJ4dbihloAGu+VGRk2SltZea37QQJHVqHZ8lWeWHECYG9DiEC0AWNqjVzuz/kImqOEiqV
ypiuIgt4NqjdPVEaM2kJ5lgxxAHbs4X+Z+/Z9YCr18QjH9SuAttgKU62T6tJ3CRhytRLVcsBYxAb
lLKqKFOO3QbIKDx/wdECtD+6JGfhIeuSRXvIeqm9OI2ioBiGhHSa6QKdkNqYwIKqbk3dLgQqX3Il
A08OIdF15UKsgwfjVPIPMueeI2NwE1TEGTN9A/AqEpRsoksFZxzo/yHRi4qXWNb8iUzouYR/Q2aB
l8HUQh49WNOpTzrtLOYg+6TAGqe/A0oOn1+dl/Ve5MWyXIemNT84oCbGrcH55wuDvh4worqQFyvG
7pF9FlNNrJvZ7ZzIiVEpUuyNU0qirGZjoSImhQk1i2bUnFCGWaYmz1aVAcyPkmunndr7Th8Dngmz
Hgyqsmx4jjD6n/O2Jh1TMZtXPRqVLZy75GBrCDVHK6QSTJpwP+RJdqlZfOgNC4zSHxhJkLCszDQS
5r4NtnWfWa9U9CmBlgRfQsxInhaFd41YTHP82i+m9pigJAUdNcfxvdqzJE8Ev3ZuZ5egYJGH0PqI
MY6mNMARrJfqidMY8BkzMSfVFWZOx7pbzBL2VSYAffE8dJdBW65pXQODuv1ojVJlN5htfo86EMyc
wxI0Qlp3HYa8wTGZBqnIbjtOaYB+PoG20Z1Hq4OcsbEdBV2w6PMh81XO5sktavp8upt6czae8jCj
ANmo9cyMJiX3lv1ojvPBvkyjqL4aw1g19ng9h+nQd+HMRJrxHsBZvqvyalW9StZsS48i/BzrEbNN
mnQcM+gATbplXqtGLoabQJ96/cYYVDu4yXs2kbulblXtFICfWGVuzQTGPrJjWlZEGNZuqMguPydS
quQZ2hOn5FLwaB5BRwo4+KT8tvAeCoDZ5UNWD0N0ZZOGgpEVOTR+T1FFjd+S58a/1k5IQkWbBlhv
vk/ydKFnQAAAKmFHAEQJIZxFhyVNWSUQPY/aU6WkFNJLrjNoJlQgv++GtuOaYZeHT9nAAWA7x+CW
21qwjMO2pgfPw9kaj/HY8RCLVGUAPfQNqPwE7WWELJx/vroQ8Z7RzsOvo9FU6Z44DU/xsUjsRufT
ThCpN2qa0/tznYigz7tQh9R13ZeYnG7olyjWUTQM7Q48O2SczfDS7mNshYHHOMxs/B6hT3sszGDI
wCwV3fKlLugYfSYJa/2NQjn1JEOrizLWBwtzIgzVPpBiN/JvjnCEZ7Z5KSZOitd6hfjKQ7itOgiQ
7RVyFYgxXuhYaFQdM0PnRVPvgG7kxW1NVyfclYreffpl8vQH6d4bAsY6zLE1i8kQkxxAQqrxZphj
ZhQoKDcDN7jUdsFRfch0D9d7cm4w+3vMG3chNqwNiSFueR9U1xacZIJCOAq5lvf+Z9HeKFz+5bMw
9vpVJDWjNIjShM8yustOi2+BnbvJdeoit5VbZfTKc7KtLssP5G6rbuYfGdi/3oE30iwmcFVOTQ7l
MFt1Zgxx1I9u8qpge+8Sb6Q7I2fZahm5RMMdNVwKVS870HHw9V21q33sdRwq3dyno+aBjp689pB7
0U1+bewV7yO15g+h0Huf5s1UzUgElKeY29xu20fOd2K77MFWko0D53YTumTAe/ZP0dm/lYj++add
cRsGQ0jEfr//tH1Mmm+EEMU1oonyeL8sBUvm/QcP0O/6zL9/yv+6irbOE39R2RlRrsX2+lO2Ww34
xIZQ3uv4AXzBp3FHAI8Hu0jsgyuYCB9c+F9Houtb9M+F37xFedHZdb9wYXmnHukkPvb+sgcy9BRf
jjvHb267R0zmu+gIbyP54OIf3NrVePbrl44d+nGi5toAZ+jlrXGtkiDu8/tf8aOrvHlLrHJOeivg
KiHeMGv46rSvMHE371/ko9v45j2xoFhSQHARur2+WTvnKKbBaQfVRcN2ode5S8dz1zmR9/51tY8e
nDevRM/u7Yh15VF9kBDfm4Pcpdt4a10FaK+2FBa7zlUvjKv3L6uvP82/vok49uxV5g2m5vefrlLm
QMd6D6TQax8jn5TTE5S+PVi2rbXLvMgLfarkW9LtvdwXh8mlF3xsXOKUt/pr6dWH0oPbdXr/U2lo
IN/9VOuf//IWMT9mgpXyqXDmbodDtRu8xWtvEk9xOZVt1ZOxH0/An33j9v0rrz/ve7fjzSJRBnNo
dC17Js1xbPCPFWSv96/wRof79wrxX3fcfrNCcKYD2dFxieQQgn/fwFD0sEds8nNxM/kfr3sf3Uz7
zcpA9rnMDYQELEnLrrySO6b54XbYEE+6C93GlUed/6XS/1g/8eeH+p/v+mZhMOqZjU3nd0wOpEG3
2+YwXGde6aKunjZ0/a6sIxzw8MMF6cOb/GatiCmd9dnmJsOWpoq4b93Ig/WwGZiAezhCvOCDn1X/
88Lxz1d9s3BwxmZ9zviq4Ut1UP3Oi85w6TxSV7aN15wCXi1rE+6LHVYSlwmgcqO48jLhJS/rjeUO
W82fvfaMU92V39Kd2FRucKV/sLr9+VmwNAvnAi5gzXjzusMQpWm5PgvGTXSvAQqlYRm75MZuczfY
BXdMS64SELNAbHHyfPxA/HG5+eX6b17slHNcFUVcf32xzcdVukMqkNve5166a/cfvGp/LHp+udqb
t7nqJ9EbHO1c4RMMl5zFlqxi8tUv+s/1qbgiKWKLupTEG/ejHfGP68g/V5ZvXnLE/vTeRr7nQJ9d
SY9D4HzwU4qPLvHmtZ4gUZBwtd7KY3TmtESh+mOZnL6mW2VrbMxNez/4Yg98cVNysDkW29QreBzf
v8l/3JVJt0F7rkvDfru6EHhQD9q6YioVTetL6Lcyfnz/En8+IWDRECZCdtMSb76qCY9MR+lKbQOy
d6PTsKdeNA/qde8Hn7uN5tcnxV+XspiqcaRvfG/uoT/9d77pL5/izWI2M8ah88qnWEguK+ZHkRO+
oXz74Lv+ccn85SpvVq4liSy7BpDEG6IRz8vKJZ/sY+HFW4f3FPO533qQyvzqlnBxdaNdai/Gl+4R
kumddXj/s/yxJrHxjHBAQzYAbuD3bdgsW7NUh5JV9Dtm0WnY2CR8bkM+CaNpUtQ/L7knPF4iL/I/
uPT6k77diH+99JuFIpE0AuFOrAs4ndV9umWYdR8fjF2+Uz96WX88P+9d7M06odYqGg3SQt1hF5LQ
4mIl3DrbxKPhfGefxSE9JLfCU58Ig71Pts75ow+gr8vBOx/AfLNcYFuWut3yAZBlUOmwVl2bh8yL
j9Y9LBGvOLdufFTcDtvEId9ZW4jT95Rk+8Kv9+qx3JbX5geF4R9PwsR2adj/hKnhxfr9t5+USNHR
0/1cqYkmUr/93EG1o9iRUufDhircj3bR/0vaeS3JjSRZ+4lgBi1uEylLsoqaNzA2BbTWePr9wP53
OjMSm/irZ3Zs9oJm5RkBDw8P9+PnLMU029KR74Ye0YF089IoeD+6FQ37oA6WO9iPFfOcK461ZmI+
f2epJSrmZgRnw7zV4XeUq38qJENUPE6k9nMIoQS6khosZQbnixJOkQcllalYGXdu+wp6k+ojxc7i
FWo7Cof3Tkp9sRpWbM7H48qhzjZSOD5OB+oy1bDZZtPO09+b0rOifLSUx6j5ZBrfbu/p2pYKx0cF
EGEzXY0xXf8BUuEEEn/lRTB/+Ov12EweMeBpwX55+dXqDu3vMGI9mf2xUp+s6VGqV26ZpcBLTvQf
E/MqzxwDpfsS7ipMjDD2aVBMIuxUIpRmS9na1b1w3PU5A6OAyZguWJNLU7nKqEsB9NKV7/xjso3e
N+9JBEnAUBeGuu3BfwdhOU917pnyL+vr2kW2FNcNBsV0w5jZYmwRPm2NA/0xqAkIrvETktDVcwP7
o2s+DHc91R/tY/YtGVDC2+T3b/YUg4kEzWJ61bCVP2n72R4naqeNcUayYDNtM/4c5Z+3//6fSoPg
J2hOzZkIVEvqFTA8HR0njvKKs0Zha3yEAcpt0EJudtOuOdRHoCxr33L2PMEiPKo2w5sWe8l43uW3
lCFR7HSfvF8+6Afjh3k3PWRb4y+Yd2FG3TakYWjxMl/OMxkdoR/mvnhJDqsFtTn3uPoVJEY2U9Cm
AZfr5a/wESyAWGeO1vrePui7koXnP8bElffqNtyv1kkXPNhkg//XniVcWLmVOQaU/PM7OXW1ON0g
WBAASUEExuDq0nLtQRnz0+2vuxAEMMr0I/xqsuZowlabUg2pHpwMNJBekJ5GunwTg964bWQhDFi6
rOFCBuPkDBhc7mQ2yl5bQpdPo1He+t1rkqGyDIcLFOS3DV35KjMSfComnPkfQrUiWIqoEgKLQicB
HNYXZT+cpqOPSMZG3v95mKwcDTFIi9aEG0EBbOfAaQMHUr2HLcxNamll58TPM1uAWcpkmJnhDEVk
C1CbNGnA5aBQ5gPuzwZAleoeVbPb27ZsxZE5c2SkEFhcfh8jU8YQXNbkZsl3anMb1b8frLVa8eK3
IUj9x4pwGZjGmJlwOKBXwgteznb6DiFjHukOnBXpJtitTprMH/v8AP+9ef8YFK4EPRs6CXLl2eCw
paqJFMf4fRan26Fl6VoHjQxs2tPfaZ/j/ap1MXyI1udDcRaXhzbpgA7MywW2smH269k7aY9A5Ycd
Wl37tTTvqjwj2hNcvwch38JwhRLxtnnoTsZ9/AIMzx33yg5Zz/UUbMEggdGZbzwe5fyf4DVVG2Xw
toR4/3e21/XhjPXvUCR4UUj6QJi5xSH4e2zs/7vfABEaTS1uWGgMVMUQo1VNcx8SM4eR+lJ7x1Pq
xQrNX40drJzrq8t8JlwzYQvnzajRr3OEpeWwDpWd3w1uZSVO+FwjaKp/M5OBWcBNBu1gsAvtrGVU
1Uis5F731I2tlocpMr7Hzs8EbL75pYmUXzDnONOTwr+rb98ImwlBVYPknhF26OUunAsZAWQgan5g
GUmIZ6tFcWiZ+H6xpmKtviUG7z97wWtVg0ifRE40Zel081NwTG5WPg7yAxzZKLLDEQuz2+0otGRo
JsvTHMbQdNkUDgxzK4ltFMXgpnG8HS3GozwPFFjxIKFeftvUdcAzme+HC17j/1OmF87KJENTA34I
DucxO6aotTalt7WSaXfbzELIs1Q4AgwoA1RyQk3wo2Bgzhxsoex2X6oTcqqu9Tod8pPmApl3g4+3
rV3fRhjjXWmq0BnYqsgRiDqyDGWWI7ugjhmlOFUoVt62sHAuLkyIJbiWGexCYl6eiIraCADnHcM7
d+lHa5cdoa5x4y/6sTisZUZXjgExowIBDXDk+eyL6QPYqwZNE7mDFd9hbpeZhpFhWDiOBhC2b12h
YEu40osIdiUanR1RNP0+MEj0BAt3SvWCPsmu3vraw/AJzpSjt+IqVx6JXR4OMjyU8xyo6CkacB3E
VqbObf0XO3tNEuRgVvwDZgrhPjQUS52r6RoC1CR9gjdKlWnakoGNbm98Ge0tRT/nnr6UW3/pdtVT
uy23+Wk4WoACpMPwNN+JyQOKjvv+Xj2u3Y9XBSIoNy9+zezOZ/ejAmesrY5jR1EOQu2NZh/jJ53u
XLDVt9ILDPsP9K43DH5sGbToN8f/R5jyf94lV8dFsD9/kTP7gMAiq4nZjSn5Vo93zvj9titdVVjF
BQrxLGs7aKYmDCSnuN6ku/ZjRtUp25YH/VP9y/xA8/ohomBeHZhP+5lvNX0zD5kebv+Mq6KT+DOE
WNeoVQ6jKj9j4LgGbn3oTlmwSd0GVIL3Q32oHo2v5fG/NCocIwu2cH7XvPaH9AkSZeMBqd4NguR3
6rgvwFXtoRR4tIqV47v2TYUnG7cikPJ5yycIeza2bvog8NWVKLhwVM8dVywsIjUKwsrBSFz87uQQ
iPHXAaahlR2cD+NF8nrpnuK123RMcdize0an+DXdkTz+GFy6WadoE2/XujrzvtwyNueyZ2dBQpUC
cUzOYrdvTtm+OaJosVePa0WSNTNCAErhXIiDOQDpB+8u23fH+KTuk7u1GvvSByJtg5NXg9PXER9N
QxO0TD8q8C1N6U5LyVekYWfazsrJWriWLCq5JIka+H9oRi43rWIqp2xyvXNtJOLl1kahI9qQFCPU
JK24nMAaR/6ANzAho2BJnUsjwgcqkXiZ0pYP1GyLBwbIoke4Lt2EGnbuVn/FrvQteIIRdNcRtdeu
pqVDdW5b+GqZ4U9MR862U3KLHOWFtczvCrskLm/+CWf+13YmIy+o4/yp1YfHCgELyjzSIyOyeLuz
He/Xcorr1EzYUSH8+zAAFNp8vro9ao645C4/mNvgKf3Ag3C90bW2icJl4JlxnzQlK0zsxmU6h7m9
u5WIsXS9n38nIdDHA8DHKvqzIvX3PELww/tdk7dQg6e/BZ/Id/1HE3LdrF0xi1f5uWUh2oeQVAya
NsxXufdSnaotSjRHyFC07QzE8E/j1tz7J3QmH/oH313f3NWPKRzFXmn7oqeQ9cd/eAL3r+WjtGv3
qPgG1mY9I134mhRleKpYDrVmosylv8YNqvKODO+uNKEmiOZxvPbqUsVqIEeCUrZpImVGMYv5i0sT
XhxmRd6lgIe29kH7oN6RG738Jf/27tpD/mjt4JCJIB39qT6o99K2XiukLayQJwtKW7z4HNUUS0K9
lUNKxqYCakifkLfd5gf9nb4pH1BS+tPRWUX5LVx4FxaFGJB4WhaPAxaHL9WDuisP9hZevcOw01zo
87Zr9ZKFS8IBraHBnKJBq24LLoMu0+CMk9+7Y/5Lkn+kqAro5ltf6XM2Tx3SmR8VMm/Ny28ImaqS
MilP6uUgmWDdVajStmtGlr7UmRGxbJwx/QU2hRcLjPBfDZ9peTPWP9yOLfMPFfIDeFDhcuQGmq9V
IbQEeeZA6sxCagZBKjQ2FFjhENCAPGobxtHeG5+H/uW2zetwxntIhxEPLDNbpwqbV8fU5dMu7VxF
bsC20ygvmHgby107ffJTxb1tbSGGXZj7004+u4Li1oRqxUm4zb+Fr3hgSFFL2iRbGpk75Nv2c38+
HO8pbc0X0lpx9Pojcths/gPNKnyZ4nGLyyGE4wmKyCD4mM8izHayvb3Aa3+/tDD/grP1aVkewpKL
hdoYqCb3G50XvM6IxdvNQKio4y4GtQIxMlroQ3uM2fDV1FdZOo3dwVttJ1whrkyDdsWZEeEy7RVY
+jIrmO+bDLIikM7baa/ztEkP4Yu9hZ4AzayN/yV+XksbrnM+6jgQ/5q0GfheYpexmwzf7hh1cxml
RKDoLg7hSEJYLpPU/Zs3UqMrQ19Wp3B0VV01Sg1CwlglWag6uOTKLY29onhzfwEMChklVw11f5UB
+0uvaP0ePbRRaVw/GU8KmY+GNlBg1SvOdx0/MGNykC2F+1IRz3JgGGNZ9Uz1JHAUTVZ3kk10pJzX
Kf+NIAWcLslDX67R+i68fGerlk6VFCYBOEAvF9flSas6Ut/gJnvZbZ+yfekC2nKlR9D4d8Fd4q71
DBcO2YVFIRGKjaJUx5jqlGp2mzz8pfXf/fbzbcdY8v4LI0JgHDuI1sdwaOg0h6/THmzzoXk+4fgn
/b3zgvLKnDP7z/brbbsLrk9VXDdlxFkdxg6F3WTGjWkap2vcbrCiQ9nALkHbqn5uGiM8JIkiraFl
5jfN5aVD7VRTqD+zXDjQhCTL9LzJ4f6EoHI/7Y09UoNb9WcMXKmiwji9u726hQB8YUwIKb5Xqi2D
RY2rO5+cSYdTPd/dtrDgGxcWhP2TgwJOrB4LQXVSrPHVVH7BKPzxtpGFl9TlpgkeyPxmFeQJVhh0
dMF3k/8z+Ft8VqhBU6DVdtJpCFf2bsEz8AoqzgYtE463YBMw6NQruk+potX6zaSAa4vq6WvbWbBG
MDe2clVfN54MODPO7AkHgGl4FNKZKnCHHx2sStSgE54ZdPRgriNXDPdraKOlBaqGQjDmIU7EFF7A
CdphqN/IyGyQfoxxemihZE8lbyfpa9iHpaBF0k9zh8BFa030ei2TfHu06KXVOzTmd8o93KOgmSnS
bhU3/wnvKYMCarC/7TfXzkmbGRp0i1SLwrDY8GqQVg0mA7jWkGEheS3Gb63VrOQG12cMTmVuAfLu
Gdoh1p/VYIAGNA4YVs3LV2tkXjVT35w0mrB+O7YDzYCsUJm5DPn0RWaeXAjADD+CsyKTVWblVS14
jBLPeawrT7nXFW+tz3O9exbqUA46FbyUaH8IDhlbXdyqETJkHuNsDKJD8eC5aAPt3vqRLsyIc1AB
bDNyjFCfq6keg7yMWk0fKaGvfKU/f+Yy7mIGcjGZO1MBQiEEqjHLkUAKWU2aw3uTVFu4o7ddgMpf
eWph/g/14VAWKH0iVHZ7gQvRC9OU0oBPIcssi/ANBmj1qklZIZyPJmJVsBhtGZ9/ZV5Ho28mQTbs
hm8GIZvGpVUhfhVxyhMOiU66gBAi5flr6jMMibjRGwF3oh3RTQIgyKGMnTCCPwr2Y+RMmKpYebpf
nzKwNrwhqBqYikF7/vIIJEFURBM6Rm7cvba1vKmk8u0BmKQKwnswZ2R0V3gePzRjVdYiSo9bhew7
3QXBRnLRnjpkO/lze7+WVi0t6dye8IHkEYYZJYhzd2o/Z+Zdsw78XzjBSAZASgoNC4UdEb1nlkFc
SbaacW1W6iY5yYBEoBv6CrflSDLwaH6AfWU/7cDo/qp+pV/TPdwv2+Gdna7P2VzfNn+ipM6jl+qy
Kh6CELh6bEbQ1/Wu85y+tgfpyTwhRjvcN5uBOxy+MOqj1ib/vHL6rktOl4aFbQ4l1fQSZcxc0+5n
rSfUppT3fpfuxik+hpH+JW67v4oseYm1cCXZW3h+Y5sUXdfhuVU1sdxVtZDPlhl0EfOQcA9Zd0rj
A8LFDTrGijscQyZZpd89WrpQkjPzWTz2n9faE4sbj76eLdMhlWkIXJ4cHSIxFHCg+4E7+kXKwg9+
62zNQj70odKvRdn5JhKirEMbybJgdaYZKz6U4U/TJZTH4Ba6Q1BY2lj3wXvJ1RnccX4339brXQuJ
hYVQocojj9CAxopwNeZ+PqaqjkHzESYJd3xMvwVbhsYeh53iZjtUdB7XEAl/XPVqkZBPAhGiTHo1
CamPWlJmDTsKHG+fPtVP4X3tKsf8EJONDrv+efpePq9PCi2dZuRj/mNWcOQukuwA+CZ/OGygzZGm
d1pWfg4821j5iguBCaa+fwwJHqN5XmLlIYa60PwR28mnQHu/cihX1iKONkZZ1ZUdQmp0UuGQeWg+
OJ9bEo1tdZQebWBHG/jLRjhx1q7i+eUvfjoAF9AjE+GBJQjuIsVD2SeoceKf4VH6C5Iadw4+9bvo
pT3eXuP8OW6Zmnf5rDQVyz2ttBRTrfcAt79bAQc0rBcgZ3dT8i6Tot2/sAdGhqqHBlJcTNc0fQCK
ISEtQUutu3NQgIVAsUMTp1amTV1pxkZKre8tClorCcBSgJmxHY4CzIlK6vytzxbqtXMHVCvwSxh6
m2HaexCQwovnMiC74plLe0pRZ+6CElHJPC5NxfDXKIWTZK6COl9plqi1fe4Y7nKk7aBFW1+fVtpP
S356blA4c6DhJE+vMVjU4bsgUDZRHmxkBG9uf7vFkHJuRzhyPbrXCNFjp4Md71VnHDTYorJmPEW/
W8TMd3PxI/iFBNsPUv/btpeXaCEYY8/1R3F8JzfQRlV6TKu1o+4GLwQMFKf6aQr9tRfFYrQG4kil
cb6Trx5kUoUcnRZhq3fR/HJrWJEQct14J6hFt+MDTKS1y7jQ2hV4vUQGxObUkXLZwug68iwTdHU+
Zs33EjRJcpLBZhVv37qR8xgamyhzDdFIE6qOBLQ2TiovdSuUVulcaOBeUuXjf2dEvTwBBeKVXitj
BLpwF92WjY6ofaquNequr4DLtQhx0vQl5IKQwIRXiqnUOriDtnMlPi68yLDhzF7P/BZDxoINpwsz
T60gyFG6JnxARzzep5EF6LRW2hfdGGh1SkF9NJLROPLw/im1jnd6+26iemQZM9hUvyoUDwnZqpGx
TIf3O4XAb1oLALRUVvLAJf87NyN8NCPqEJmJ5t2E0CtlFAKIUFvJbz7IlNRnbSdmAXR0lYX9tBBt
qFsF8fKxaba8Zk2/307BKlpyjrGX99qlGeFeM1qvKosRM1LAa3av/4Y81tUi1/ypvHZH7WB/MZ/b
kwZLaO+uNZQWN/JsifO/n101mpfDnJdieygeWw2Gws+R8f62Sywtj3cmDolPUB0TTnGSl3VgoMwH
iBbO6xPqsptU/9Xaj3DJ3ra0UPKmqnNmSnAL4m3WayGmxoP+Ij3zQt+hBEoMvnfcamcd4DZ3YwY4
n/vjWu1vIRIzXUXRG8DkH6UwYZmzGg1CCHXq2pZrv9Tfa/pMk7wJf8WGy5zhzEbOFFIISUv09jB5
YVlYtRUZZRgrDVHLK1wSlq2lSSheJivhZSGCXZgRTgO6Y2UdhrOZ7Ic93Fv917d/vQsDwjmIUYmf
/HkH55ImDQTtr7Q/Nffltn5AKnZ6jO5mhEYMZecHWrxr2LZZ4k08hhfmhaMwjcmYyAXrs2xe1PKI
aFMrHWATfBrl8r2NXk+id5De+geoabeKFTzlvubG+mMwAqLJ5Q1tcbdydBfBoq3StqcxNN8pXQzm
y9l6RcLTNLvXe7pJGWDA6UCh8NWJT57t7EO4zxH0dGvIWWd13Nsbu3AAWRgyrBrXNZLZQioUlCA7
JUaEXEOK9TtJV/y7QpGsfT997pOvTT5q328bnP+gENAwyEVEsRN2ArGhFkiBP6C+ChyahuU2jdUR
n4mPnueB3/UGty4QNZAiO92hIL0mtrgQ0S6MCwkmxJpoRecYr7SHWPmimq+l8Xx7fYuewnCJSnlL
VkyxCoQAyzCoBVVwSsZPMZq8vhOtHLbFVfxphpLTIbAqfLNWM4vUkPPUney/IHKBvvabw1DJ7XXM
W3H1neZBGR4aM6pcSP6rARoFeZ4iTKz2IRk/tTUVhqA/2MHD+75dS4uXI+SZOeHL6J7ShBRv5opN
+0naBF/Gj+FOIjDT+S9ei2/yPcqx29tLXHRFXJ++IK/UKwSWoyf2YMgJAp8O3EWSvYmm3o163W3U
4KlGmySBWj1QupUXnDrH3MutBQYDdQOtf8ucBSL597N7lQ6vV8QlXjiTrUxbZWPJmzzeImacGu+G
5n6WTZonUyeonIu9vzV+wo4cxId8HXa30Ae7/C3zc/Pst9QS3F1Ry29ptnNFh5fQc/yIns0Wfmgw
+/rah76ON5f2BLcqDAuhJV4mbjYp78McklFgJKM/uk6RHW1oFG9/4utpkz8irv/steBXKeLgAB+w
93cvU9kkz9RjdQMg6kbfoNfB/O8UbcrstFZwvj6lrBS0AmAFCHeviBr0ws5kO+CU5snnsNHv5Np0
S7VaSWvWrAjfT2oUNUFKCd7L4FElRxySo979WtnEBYedoWdM+LKR128HTVKAFRkcFM9rmjuDPM5F
T2kwHxKp6mamdTgGtNJj5COQu5d+zOoHC9DcY1S21scxKYuVOsF1jCUoEfnmiTIVSJKQTg2B4sSO
F3MbV0m8A/oVnIJ8WhsEXrTCfCBxnEbjFXoGthcbjlGeKrC7y8PGioL6BUko6XR7d9fMzP9+dgK7
evAHdYJAnOT0fZ8rfMp2Wgt111WjOYzPtCE8vyBaFK4MWesRJUe0xh1glt30fbd3/PDBpIzFe1Bf
+TzXVwfydNS/aUFT4bgGorW+mZYKDVR5Up4TeXQjXupbJQuRLEycLz58s7uu7r0331iYVcDSUxVg
9E/0ij526txqZ7PJfdnqd6H2qFrIsKGMEOvbtlVWPtzC0cMerXyVojidTmFPYzPVbKlDhNlou24r
qXbxgHC86iaOr3297SNLnw9HV3hAzKOyYtGPPjVyHbAzuy3kmN5w6qH1b+X2vVYVK5fTUsBkJvQf
U0JAqc00r2QLU/XO4Qb8oO7qA/MIjgVD8MbamcRMG+EGfRMxOLrSdlzc0TPbwuVgMwYf+j225eAU
Z7CJNEz6p9vbe7l03ii98SShvw9UUniq2JIWhH6DET94zPPvyrDyrf6PHfzHgHCg+yzXIC3/s4M9
w1LxjsmwrnbjQ7OTDvX7Cn2pFzg8oEtaG5laXBpoNUCTMkwbYjKPrIIcZrGauJOiuA4k8jG0Kbd3
b6GONFe8SVrmWUP6nILXqxOyvjbvIRflFaJ8fmwMiAIla7pHgPYe8hx/00DP3OjTq1+AQl0xv7RE
vhx8E7AvU0YSXGTIWrQEu2p2zwIU0rYf3LkTZBzAU7aneIvYcX/8F1c59ap/jApJRN3YMcU1jAbS
oxMaG4+GV7WGel1KxRSdhBsmfyoV9NcuL4LYszXfQcSHITs4qqUv8iOF09K/Q1nqoH3Hbfribu1h
uzAURElwnj+iaU1ZTyzA9JmhZelQzPsJFSKVkK/affo4MoRxZLRvA5btOBjb4qN8zO78/VqFaQGs
cWl+zjzOLj9TMkpQgJg3X5R9hu4fT91nyZ0O8j7+Stbf3DvbdCXKLF1P50sW9jnJfVBlTp646e9E
eecnProNz3qR75Ws3r2VuBR6A+huZs6SmQyP9+7lAvMkt/PcS1lgYD52jfmaKtKX22diIWqemxAH
qu2hMdAgYz1jn25yrd0air/1vLUC2hWxobAUQ8i62mIoI6fKEhAb1qb/Xk6u7vaHZEuh9V3wrHwG
OE2DnVIGhIZ79WEmLk15Uz3+i9N4sV7BZ+QaSnsrYr0y5P2d3m2M/qsnr9Xkl8I4ZpA9nCF71w9g
ZF2B6yV8uZnpTd4l2+kvL+Jt1tyhmsLwffNY/Wr8u7U7cCHAXZgVYo0RNQh9tAlXfYIEoQInq9Lu
bzvM0qm7sCE4pVd2BNEYGzOJ3zzO679YDKzRnFX3zYFSgvV1rQS67KT/2c0/o0pnBz3m/dAFHbsJ
G/awATV2gMvnLvWGl9trW7RDBJ0PHDm7GM+6toyN1o8Tt9MyFA5fkcDcjJ61cgsuWgGFSCeFPtfV
dGgYotWWmhLUYA4hqwzbaJPXw1Ejvd3eXs+SO2isZuZ5nOWZhWA1MSCBrjeW0s45hMl4Z5Tm79sm
FsbEHJLYf2zMv+Hs25j6mPjQXMeu+Q2WG2bnaRVGWx01q4/5o39oinkW4onu1zy15b1W0mqBfGk/
2cmZXRDSFLLpy18QTcPYlF2I01vZMSsm1Hvih7FyViL/4mbOFx1i18DOxOSBjg0Eg7UNDhbiqHR4
cobT7a2cf6dQ2aHxSVbJ84eBO/EKz9pokOLKgzHHhmwrLvaGU57knNKZZpaf2xRZ05ChEi+JV+oc
Cw+EC8PCJyxLA4nrHsNw/iHRBzW58QihywZ9kt3tJS7v4T9LnD/lmbNITT1Qv8ZSO36UvWMQ//wX
f980VXsm+6JdI7iCpTdmbWQOR0u9ozgHfrNaySEXnQ0nIwTKQLREWIMVtwXSgViAcatDmKvwX5pg
ZRWLIZY0+T9GhDCuKqbU2QlGKkaDtX22r6C6RrACTaYddA3xJnkcViD0qzaFrUsqqo2ShHs7760v
w/uJAWjvqD/bm/AdvLtb57T2Al68I89WKdIYQFo9QMGPxXKn32nQuHjR1kk3xV/MzW80UIZqs8ke
AZAi8nbbTRbGdQla/2yw2P8v6wJ9mwg//JuadR5iTxlpzU8Z4wlrnFGLTm8BeAPfiVqoiNoobClR
KJRirA9Ocir/rmeI4+0VLbrlmQ3h4c3LxqZbh5hBPsjK0UD06cGQDAUl115bSQCWl0M+B7qdh5SI
1M/CuNDKYNZNkCOUhE7WOgfOfC+JkZDHDMVCk8EbCqCXYQLRorqRTT5PtaUiEx6Vo+SWAAXjD+OW
TufqeMXS7lEaYQqNRhavU+FdqNlAzhE7I7QDGSp0ElS1QuJs5Vgvbdy5FeFU50HdSKOMlTxlPKpE
ORdOq9tusGiCEpYxVzgpPAoXvoxmeCFXSDv3mfMeGal3XWLs/jsT8084C+FtjEisGSowPoTI7g5P
1trY1dJtZDBwqPIlFlgtAqQop7idCAtQQZrOFx2N0ymD+Lwc1sLA7Eein810jRbwQrop4lgNFI6l
nzRjDB2If5RqNEjeOXAszd2Lrv62hmhc+jjUUBmrAd5xDbidWl/rJrUGeZqjXM+btW5Xvs1SBnFu
QYgCzuDU+lg383rmQ9McR1hU5OPau38x5zNVpilV7kDHFq/Zkqpv3SUVbkYPythn2+F+1hepH18R
oACEn2PU+ZrsoOJa28SlQgfc5cz2aky18xPms3zmf5KpBcAKsf3nmymuwf3wsdjBOsi8bV5s+7/W
yt8L7UVAqPM6KXaYDq+6S5N5WchtYTBGNj/mqg/xcW4ENcdZ4yB+p+3sv+iybW+fMnUOBqJrntl0
Zqj82TIBXdRJpWBzJk0aYYmHSOKDfwzIq79F2+a+OaW7jrA4pwTZrjigeFBD7Dh9yotNlm4UH/LD
tY1YCpMW96YKepsiqBiWuVD6Smv4TVod3+coGaP07U2rA2hL0f/cjPBEr7XAqMYWM/PlLFXbmaaT
MhaCnCQ/hRsiyrey23N8FzabBwwgVYUbTWe09HKzVaVsKsTRuG8YPrPrYKM3+y5WKLt8T99OFM3V
aciUWeF9gBr0qtWghU1cNGZMHNjPGgDloX1luv/pD8Ob22y0ET74fF8c1HTjb6vHtRN09RWBFTA8
QwSSgdER+i4X2/p1ZYZeDVlsGr/vA8ourek2ZvTWtzRm5jIvYH9aR1dXUYzAXFvYAYWyYNjGjnSK
SsvVxnbl010FVczQHoWVj0IZgAbh0yVaKTfM5lBXghKyk3grVfKKieuQw8uS+W0uCEg0IEIR0gMG
uIc4RFoQnJnqDpWyRTn5DoLoTWVRwjGmA+qbiEs+6tpfhvQ9CaVdNKwRRl6nrMKPELKHwvHQJx/5
EfJd8/D3I9t6QgTsrnz2t2vUdAs+wiE3Sb+oTyhXdfrIC8O6T5HX1sv65Az1Fx/WX7sY1oS5ru56
FgXDC3cwpAbXYJSsN/VJHkiNy0h+MLq7JNVdr8o3BWLDtwPqkiUKSIqMqgmVF7G/l6A+qTgeKSVy
tz80M/uCO0KW5TfvuWJOt20t+KRK5Y92Ih1M2xF9khZL5iDJyqoMFFkrKd177VSvLOj6VmLvmJKk
4q/P4nciFmpCt5JxGtLJmQp9q+07VEXC+GDBjbkxf0w7ZSBTluHvXzG85BtU/PnvnABc8dyH+mhR
aMFuWEL0K6EZSj3EN4rdv9jE+URTbZn7wcLBdrzeyz0LMwGTZ8hEbxoK7LdNLK6EagGJ3wwsFrtR
tLtzNfb9xC3NdqdI0RMg4w9Vpq24w7IZkFZQyFDfEXkLytrP6lTmNV842l2OtG9iydsBzcDbq1n0
Othk/9eMECBUJ+xrcPw84OPiOE7IncjqiomlQ8QblsoHrWv6ycK7LO+hHplSTEBDclRGcg7TPHVt
SgfP+S9NqZe3lF0ZrVSqnKHQywJ7w1Sg3+6t0TO8uzKvQ9sNUiOVVwphV3nAfKT4QMY8/EsvTfC5
rHWMNKR66EYjOZSayvZOCYft1Fmfp15+qJN0BW2+sKHgeudRZ8qzoMgEg7bcKF6Zo69YRGhWNb76
EiAiYo7V96mU1qhWFlanwaDEoLgG9dyVDkvIyyo1dYy1QT+9pkUS3WWVFn4DcpC7pSObm2aCiOW2
Vy4YBZjHdjIIpDumPHvtWR5rZZI+mS1nrFPaQ1ll73uHmNhNDDul+gNC0d3bHYcBStgLDGgKyVMF
H41K2w6bgFXGWo7D5C9dB+JAHt9lar9iamFts+gotVM2da7tXK7NN8dxqJ0IlS59eNateofK1anU
aySJo5M6rXEwXkP/2D6wlCZoIkWjAD3/nrO9NKxCh2MPJJV+iKDzQvwFCsZ+V746c4mw21uu/oya
8hcbcOeuo89kfl4fbbzu5Am/QogzWm9HTS+Bn6p39mHaZluNFxjMsd/wItAeP4t92EOrj+btLt+m
0tbkXf2jz07Su/j92kt0KTW72BLhE2gB+DE7ZEsqEIgqw/qIgwDKn7ve2S58/+ZS3uXaxVnIIIrC
wJy/gBK2m4FCbOe/v31eFqL4+YJEPiTkfIdBcthdRw7cqh83rXO8beHPCbh47QiLEEIrWOk8Cm1M
9G75yTnOFeb0WH/0v1HQAZVxmD61kCTmWxjW7tLP0d3aiNdC0OMdbczUDvCNXcm5BAp6SaOiAYhw
qp+KJSUbQ0Myk2zqZHflWmV0yRpp0ExlwmPnKl1pqSXWUgkQTyrqclNkzqdJUl7aEs6sPIFM4vbm
LoUEFWgQUiMMG1/pEete4htt4SVuoX7q5GjXdMO2HD5bsblXorc2pPiOM4kJ411z+UoMB72uxZYX
YctMu+99SJ+y0at/Eb8xwmfiG/DJRPDY0DV1X2WzkfwdY3OblFHfMf5B7nlfhWvPgYVM6cLY/C3P
AlxU1lbRjZR8I/vkocbbjY/hm6uw864x+TeTgNHpFe/4tgsHIxsA3o3Ki+/cm72y4gKLizgzINx4
nh8bDcBhbry021PuM3adg5aAmcNKdNvZ1izN/362Xb2jjb6CQIRrZhNC3/omSI75mjTLUkA63y/h
mxSOVFlayjdRx8Jtgg919S8i3rkB4VYrvU6Vx5FVqLG6qcNxk4bj9vZGLcaAs08iXFkD8MummcGW
UntQo3SntvlGTkaXe30l3VmzJNxHWWnniYYkB6H781C/JAVTWeqLlYYrdpbijGZAlkQDH3IyMfWo
QimNyt4A7oWqa9nEmyHItxlkoslwChmEub1/S45G7ePv9jpTN+In6iDttytAiUZKlprk22n2hbb4
L80In0kzKk2uWswk8zyi+c6Tmo0qr2BU19YifCGUoGymfzHioSKRJWjiKu/i6K1zPASZsw0T84Qw
rrs+UzEiecOD3Hj3KbCE299k/p3iLX5uQshzma4pFFXCA2BFizeeJn0Jreirk/k/vKR+8NPM2zsK
VEVK+fm24SUXPzcspA+OmShZMLueQ7G0816aNj+qNlDVeG1UadnSXKecU94rtoIqT/x+KtjFWuoO
fjjsqlR7QJhiStYawmuW5n8/i6R+lpd5X7OmZtQfGqtDjvZ9kmgIb/yL6gme8c+ahKOkTqZdFfNn
s/SdpoeulL9r5fxfHSTaFQDZ56eedrmcFIVPJcuJQr4T5K5spiF0Lr2mBi70mLX9L6Ir43Y00Gig
AnoTPFHXCothZj5TkMjpBsfbeckP6APGTayWK7auIafzyTozJnifKoV9m3ezsQf9RfsB+5Obor+N
AqcagTCfO2u/9b15TF76zxpCLbvbzr90G56bF3bWNKSQKWB21tJ+j81jGPyb6HS2vNn+mSM6fuoM
UsbfB5XJYFFX/C7z1HfbUF15BawtRMgd1Dqi7T4j9ac+2pZ+trWz0+2tWryioKqAQxJM8tXUiF9U
du8nWMiQL2yi7Bd3iL1pvWSvNNkPv6q/3ba3GNj/sSciWdMUdrpWxx5Q000JZoRxTXhrV6ws79t/
ViXiWJ0iQFFt3jctY/RM1VzdK1Y27hoY88fH/7Eh+LgzKGPArU80gt1sephOxXsDSbPdrItTbJSd
dw+yE5jWWmdobW2CczM7m0JYi10C8tZo682YrTnFoon53QfbL013sXtbylpsl8EcaOXqnRfyZi/0
/W0/WDbBc4W/T6VLhNFJk6caXjybkEJXKX92/hpB4eJtARs5s3mU3a8APepg1JlR8yYahs99eBdH
yaarnqL8++2FzOmOeMNz85HkwfN8zfGv9UFQpwWtraI3xn2USoAunGCSviOBNT7Xql5+jIowqJiU
8rxg5QpZDLTM4nF/wDkKCa6QJ0lBF6dGzjhI7/pP3UP5ybyLvtqflKP31aHrHM4saGa3kT/o9+tF
pj83lLh2+gtzQw8mtKs5m14LaKFErH2evPRAM+R3iBcC7Nfc9nmdm2wpdhgzpTAVQ5iRxCuMcVou
4XIEQmp20bQZyzJqXCmtHWBAWalYKw+3pWYeGiozpQT+QydYiL5dRFS3tXbGUP8Paee1JDeSbNsv
ghm0eAWQojSLVSwW+QKjhNYaX38WOHZPZyJxE805DzPTNm1WnhHw8PBw3763tFfhLyx/0blxrEOJ
GqSzda5XV3dibZHdGIHXGHqBNZkrs/ldRQ9F/P26r65/sBMbi7wGYItY5xo2ur13mJvanqt8DAlY
M1ty+X1rWGntbJxu4OKp0KVMIOZDx9kQ4puWWbNa6G+M8jHSS1dXPvni1uDX1h4ujoPeZEDpVQxW
ZFGmedfpjA+UG7f/auQHAcxYy9yjpCFwfv3nWtRrWvDHL5JXdXLyZp9IdvxMTRMRZ5qjTM91ya58
2VZpX/dJxl2ZZ0cGg6rSuW0x7fLIGGZcwH37hiwbzCbjPn9VdoWzbW1tOyGXn7vqQCKtZVmpL6de
QKWIA9DXj4UX7dO2f/XLwL3ulmuR+tTMwvPrOK6MVCZSK1b1KsfeMYvkr1pVPLbwJF03tbYiyIno
LNNRnLEk59vnT8wxZy0RK2RurU9Ud5gMe0zf/29WlgtKpc7sK6xUjeb6/ffWUndtu0VwvdppMC10
KWdG4cvxlXKKwlEKmCbTKUhDR5p3ZX+oEn3mxRRG713UIE82xSp/9sWZclvV+qayc13KlF1Vt/o3
zVMKG63d+D2Y4jJ1y9wv+oM6kSbadPa6/Fi2Epo1VW75N7VJxWQ/pUKxA79tbWmyrXwZ2LopH0v0
qy9n6ZUgyftQYGBlUt5ikar2+H1qjN31D7MSkGZKcBFU3IwgXWKjEiuXAmPAiJYVRzGgRZCOrWDL
PIoZWYa9WLgRw/Bw3ehKqgPcj3fXrH4rXdCCt42WCaIHJsQon9v0hzFszTFdIv3mse+T9t3ibRdX
8ZTIkj+H9eom7VyFqT7P9lEsPswEUuVr7/b7EKFEBm51/n83zWz0FK4vc+0Dnv6IRT4MM0GO17NM
K1J3kfRJE1MHgoQNK9K8lkXOcbbWRfCF7WFIzZq1ik2MM+f1Uw4VUWnkn+NK3XHqWyc3IbTSm/CD
Uao/UFf8L1wVVCOT6LzdabAvy3pypvVKVTPRiKrxc+gPn+KqfxKlbH99Qy/B/rwwTuwsibz9PlY6
r8KO8aTfqk66i/aBy+v5fib2C6EW3prgWm06nVpcOJI0TE0p9X9GRUfTaXK7KoHx1bvBzT8ax/TW
fy7u9Pv+3Qogg0DjpnK2f8Tq9Xr6IxaOZLStYaYBP2KWbYmgM5VRXctQ2AkP+otx6O/L/b/QBls5
pbzlgB4BZJkJYxap0dDwhKjziDNk0a9Na7t2SvhTf+gtAFLj96xH9l9kfAAaJbBHvBuA+i0uo84Y
Cj+OAWow1XE7alD7mtGtEnkbfjTfNosTozHIhuwC1MnGxXyZrg+mlXbcRl5A1rIbhwBCIUVqxO+6
UdMsyrxB39KlXNlNpm6Y79HI05UL/iIxqdIuVHgKxVWNNk2RfC3yYqN8O6c6i3Vhw5hn5mAz4Flw
fpfLgRI3fTeCc9GlwJlU2iu6EmdHbWwOQ1rfmH1sa2P+qEbV1qDsypZSzp8PJ/V26iaLcwJ4W9N8
XskO02ZI9f2cmOausxpK2v+i2XZmaXEYpChuo3GeFfDa0PGVfR1C1T6Y9vVQM2/Vciuh8oDPH8Yi
huAXWaVVCWqSZaxnCtr3qpgOgscLodRfJj0/hlr6et3cylXBFAzkApQiYVFcTnIUFeWoSQDmF9ee
q0PT3geqPU5bPb4VJzwzs3h+5NlUZXXAjZRZxrcuGT/kEqjh60u5JEvQIYbkIiBiALm6KKCNuVjG
8TxoE6bT90BOj8NU/IwgTfAD4aC0xT7o1LtU0H+Og7RxsNe2EXAwnR4VaNIFqpbBP7nyDL4a4F3U
mL6ZcQtj76eNBa7tIm3YmYiYOvWFhnzn1ypEWViBFEGzZ93X0twJ34ZbBokdpr/ZUn+/NXa2csAY
wCB4zKFxbgKfn+0UbbmhQV7BGZWqt/0+YJIlHr8MXfQu5fXmTbvi/+imKuDKoPmEu3RxnptC7wAX
c8qE45Q4+d3MlBU41ncECzRm3Y7aM3FSectfkoetO3d1e+k1/AHXXuolaQxRIDrCIE2j9WjM67Ze
6s/XP+GqnwByFWelSDgKFpuZRV0O8x9gq9Gq9nRR7Lr5UqXC4e+tcIkhxAROE2zFIhxTWBD8vtKY
ueRtQF9wNEc7Igf9v1lZnGk9F/TOn7Bi5LlNs9tOSKen4MffW6GgxfUlI3Z+IWupR2XjDSWwVtEP
HHF89UHcBbBjX7ey5uS0zbjAeGLzDwuvC3IDfMvsdQoMkbVf2wn8j3lbEOD/PuAyLzcjdEEEX8Ip
orjzh3rgONVxGs7SjEPkBrXqvSvGpG4AXi69TYJHBabJmXFEJfM4P7qGkA6VZQ7MxCQMz6nIpaiZ
7Rtbj57LczPDP2f+KWB9zGstNm/QBSXTE8zU89TZqMDMu9W+XzNBLkiDTlIgRltOFI2ZknpdgIm2
Cd0m+5loG59lzYCC/tCcJVFAXh6ZaerogqC26IjpcfRlhGW2Zs0uXYyq7AxzRx3NnOH75x+Dh3Yb
Sca8S+mvjrFdpf6Vq5XdbQlz/JmuOM8gMAQ4e9alpDC1HJ+tYWuLg7ADI/s+jrvqRnFLJ9irN2G9
6z9knxlCdIOjeBxUV/54/RSt1MDPTc97cNKNM5IpCJoM0+XOesH4RGBwQh9RzvwA04GrPUxOFt9Q
Jf6XDxYZA9fWvoh8FRekVCf8gOa9QJaAmS80pXxbHvbGQXbFI0XI60te9ZsZt8bFSAFyWcUqhCqz
MqEkXUt6l2uNhsPW2+TyRmRT5+kj8jM+6XJGtSvzskSknOQaZjDf+ky7CxlQ0ykFMK3tRia/UpfG
b6CiI9qCN7wY8SSJGrSkycnU0I2CrR9yiiflY/QmOTAAf/oXbM1zEFp+MsaiGU+kf0F8X3wyXxzq
WC9ZnnoQhV3FUEbg6q50K2h7KKLd7V7J2kFU0ciYh1gBAi7nucbMHFVoKciirNEOEfge0mMxPo76
xlauRF/K0ngGXS9zjvnnh2EMcjOS/HQG/1u27P9qKEeDddxwQHl1OTNEfRbYu3y6ClVkyUHDchq3
c7tX8TDR3N/Ft3CwR0/d0T8Mt+GHFJ099SjtqgPFx9EWbe1WduOXLVddOw0z3AlFIEaUAF0vlqyF
VRYE/BbFbOAcneyoTDdu6rXTMHd652cmFE/LMNrIfSbpvNUdMf/R+Hd59mmokB6L77VW3TC1UvWh
CAr1GVBRUrULcOooRqMsDOE8xyo60j1Y0fqQH+ZuHoJGX9on+Ba2dnDNaU5MLgtNZUYXONYxOVmT
2+TvdV27AeTl16PWSuluXhm7RwePs7D0zVjxfDWDq5wxhsfKL33b6kOg8YN/iPxip0jFPulHxJTb
+FlMIqfPtzDNq3FmFgmFtJKyxAXkxkoLU6ksjn25S9+0mnuqpkLq32TSQTjox+wQHK6vWV1zTuKL
CNsi3nMBu4FLxRi6bo5s8fjuCcVr0Gq57cuUXz1jetCsp6zP74WxgiwQpSPtuZE/dQo9iU5jPFjZ
i76GXwt2MbaOxP+iPwoe7ndV+MdJeKlpswr3ufjTC6xdVIV7VbwvwnTXi70jVd2R+lJmq/L9JCI4
mHR20AZOBy1uWYt3pvwx7YK9FSp2Kre3VihtJIKrOcFcTSAtmGdKllUFPxTNUfDY7dFRfuiVXX7M
nlSW8ll/Gd+th5mNn7nk+Cn41Px92URCGROBR5na0yUNkDxN4zBKbLtXQ6qndQ6MQw60DhtxcGW8
DztkbiSHM+BpiZSgd+wpdc4SFYOCu2C+5FO+C5BSbYuPnSE7dTNCFmodg6pzy7TD4xNEuyO3miLH
qrbKOKuxg9n3P8xfXN/LsZouTkYaXIxIi88Ik4d28kX6bD1Oz93v6q34OBzGY/r5uoOvZl+nJufk
6CT7Yjw1D4yMCye6NwtnaB31d3eDKt6e6ffCqe4Gpu+lyhYO4Y/otj1uje3Jazf5qf1F9PcUJQUn
jv3e0Q/CyLA2JRe3OdbvfPwv8cG/N3bdXQUvp/SA5M+nFgwa2gzH69uwdh+e/oo5DJzugpfmvIXm
XVCRMxq/9KW1zyGdVqStR+N6DDv5xnMwPzFFy08Vc7RdHGm887Ludhw1R4uYT6/ye8X/5auyPfkI
iAQGyLSPU3usvWLjZK/dF6erXWTcBTDMOBP4CTJ18sD4JajMMm3OiK3eF9D/AL2gMnnJ4tSnnRf5
7TzwT3mkykqnNj+04UEqYK8rBhTN8LBPifyrCLawQ2sLpJxHk33WS7jADsVqFlYWBDCOBYMDqqJZ
9CB4P667zKrnnhpZ7KJYFJ4elBhp9m1lp6XT/4bE3Ni3D4LjH8Ib9cm7r3bTTr9TnAjmjMcGXoXt
fsvWWhcZ41TwdEpn+eWEUdGyNnmrh/Dpxbvry101A1BpphlACGYpmhCmUdCrYcShbDK7tp6E4Zik
367buGzvShJlQ15Gs7avuiyomIPQm0VAggHt/94ouGezxFZgaChF3YF0xe6tLaTw2sGHbpt0AgJJ
4HLzsk9OI2/hFNS4FzlGVzrRIO/ycLwfxZdgcw569Ticmlr4C9El5t2CKWibf8x0Gw00vHZ+kyNl
3X25vpMraQvlQhIWoCZURZepGkqCOp3xeXx87O8HqX8ZRePmuomVnSMpAr4wD0MD5lr4nZ+WQyIL
nOy6ZKQNSGNgx7r5jki4aLe6sQUeX/E/Rv0ZYdFIx5g9XXyopBe6xsgothWa8l6X+uPQ9l8ns95y
iLWUAEPMq0t026ATW1xIiTkJk1JQbVWeYt1Wn3sIOBFhy2xElj4qlR19RBd28xG0aXZxAyWTnPhl
htnuvbqPfsrwOgqO7iqH7Bsqwkf9Ln3amrNc3VLkD+CVhI7zQlxDyfUg6HzKEFVeu2MJ1FWD2d7U
N94Na44y80+QTJHLUZY4P2JtxkC5YjKjU5qjKyTPmZUcpuBlCmX3ukeurYcSGbjXuaJ4wSCSjarX
lBnJnJAIR6nL9qPxk6RvYzlr5xjSw3/MLErY6SjLuTfnjNGNftsf0sOPwckeIwQJt951axn4TPsJ
0oWyA1nhovzXV7lUtPMXUnlNQNNm3QTZHjjQbWPXbveW8l/5gVFo2Q12livsr+/nWjoqI0bHf6A1
ncES51+uk/u6zJPgP0/ZyUWdcB78DZ34laHEYDePB2wlYnMvY1HYOTO5CJJ9Jesh6IF5c30AC82x
3wfH6rClRbrmKjxo0MGYQxgqiOcr0+paNROPm0YqpVfgzS9BlNQ2NeTX61u45vvcmdRvYT5ien2x
gzkRUZoa7FSN+rEd0hcg0zsv5ykp9X8NjZtxxJiwUDEDYLg4ZhM6HwIcAHRWpvQtM9K7XJJ+RHqy
gZ5c3bkTM4s4FXhRoiUKZkLzPQ9+NeO3cWuua9UHjJlp1iIKX8iyKFCeZGj9zHcyTy6jbEq7TQyI
z+Pic2DkD2WGZoSQDZ+IAf/F94KYwuJRKMLysaSKyKReEHqkaJ1Y9KR9KAQvZpJOvDjU3FaNfouA
bG0zDSam0Vef8d9LNKik5k1jmaQEY+rZov+74rUrj2/XfXAFkCOhf/FHI5b+KLnVubNXTLv4lqJH
jnywnuTf1avxH2nm21xxvCfNkY/Jr/Zuizh+dW3/WF1Oimi9ZMalhlVNS/a9Je+TIjzS4dwIUrO/
LQKGAg4B/DwMH/Og9vniol6s/UBHqUEN+ttcVW61fMPCykIU2niUvDTSnIvMV/U7U8mSLnLQi/2U
KuNLDsQwrbKNg3UZKiirUfsF3Ujv7aLLa/qV5gkJNzBSo0ApOlLhyanbDtJUfbBuDKMI/L9+9WIS
cXLAASTbF92lTiysvpsFR0VBBL1beslxbOJHUgXha9m1/bRxda4u8cTeotZQamqnThNLHAtYLGic
20MXTnuajPUuTLS/JylhecQAPhnyCReomFye1FaCUtCJC2t46xtfteU28faxNTHxkwdbT/vV5c1k
40wKQzSzzIgppFgmvMVoMCmB/nsQteah1BxpGF1oA6zWuX6sV61BSkWkmhs9S8cXvdBoExmkJMQ5
1lsI0RY4byPzIVNPvPQhr/StaLVqEffUZ0fF7CIbEZpu5FkBLDTJCltNraMnKDEQTlN0e7nbYgK/
PHZMpswSKRQCecNfdG973QgmLcqcuzZS3qBef3Ovb+Dla/PMwJL8URAqZphQRHEKD5RZi8ii2wJ5
+2YkQ+NGyggnJHiP3yiBROXGt1spAtGUhqAQci/OHjCZ86jlxVYL9TRb2TsBwwau+KbdRbRbE9TB
7GSyxeMW++LlakEAAR4kRpLGXDx0y7EvB4TcUtTXhxsVZhsh+CnEn1Qjv+2i+kZLtzB2K6MOLI05
CwM8OK3BZQsylzKzkdAQdqTpg+Q9W8ZTHQ22mYU7UfyV1ZMzeUej/5gQCyp5i7Hw0nswTqWC7ifx
7YL+Mck0y1NLllsOX+X8xfRUZoE3eKVW8uNzI4t4FsU8rsIcI8ZLde/9jo/9Q34IH7pbAaA4GhvV
AyXE60675jlnC1vcd2NpZlErdyDff6u/Vad6ST9Nj4PTdnTHu0+CuzUDND/jz+/X8zUu8r3UahvK
ldgLgcV1imMJqjOlxT7LMtRYNgpAK2+rc2vzZz0tx2hDksc91nQgcXWaOZYCKTUMIq36UotQ1BHk
DG2A58rbp/qv63t7mUrMxi0akfgrAKhFRaPsKWdUBkKraiPcWqnkJEwEXjexfihObCwej1GoR62q
YcN86HfGvjz4B+XQu/81suF8RYswk6uBMkQT1pDs/Da8RK7gqDMcmgGT2+1K5EpF9MzckpABibzC
TEbMaU/t27CHue7gQyMe3QQfCHD75A8GHCEO1Q1v6Cn09+NN8rz1tLu8pfgRUL4SXw0gTMsnV1ow
ZyhX/Ig6D21rfO980TasHUzLG/fHqrucGJp/yImvIgZVKIWJLuc4pLaZfAj1v6cFUmWIJ4155h/4
9wUoR6dw0kjcEv4UfZmA/4Sh7BRSvet06wYa8g11gpUrYm5xUg0Fas6dtPD/qtb9QB0G8qVQe67T
W6rKO38Y6Wqmbk01tsvHw/XjsBKlGeUBAQNlnkFjfuGfQirUoZoVOExi2rIH+/LwMelurhtZ4VIj
TfpDaACLLWn8ImSmetXrY4FwrXAc9uZBplQCkZnhMkK593fyF+mg3Wa1jQq0w0DZ7QCn278ZjFjx
F6B7Bu89qorShS5aJfUxKiq0CHxp3A9C607S8fpKV1xfRjqS3aRbfVkCsLQuU3yfq6epkttJ/JHW
2U5TPGfoNjXmVhcDmJhQBszyYigBgoqosuCPBlVsPuff4iMgB4daMABmh3FeN9wcblnpVPIIOzE5
/6ST88Z9PhVqgUnrKN9298mH7N47gDl46r5rH8Wb+Kb7Vn4obvOnbXGJlSf0ue3FvaQSRr2uwnZ0
n93QNEM25i7/Jezavfze3+v77uuspWVtPAnXLnsgVUiTkSky3LJsiLRZLRWThVK1+gyvlbyTjtZO
gzt/Hvj17sK9t7vuQGtfFbzsrI0zI++XaSk8s7xQc86jL1CZcWLIoqQ9gEO93LgHVzx1RhnTn2A2
lYbPYj+Z8GqnMOTRWfRx/7GUA/UIpkG+y8tIt9te/3t+LVJ1yArmEQkV6MgiBADQtrxwgF8rHifj
2DfytEdstd9I61cC6Pz6o9kJJNgCm3buoX2nFWPCm8LJC+2uU/hKvngsotpWpsNUd/a0JWQ5/8Hz
5AxcK89Nqt0gkOnznBvU496HKZ4Xp+8Jva0n8as3TF+oa26NzF06BkBgYgqaF7BKXFCoWslQG62O
8K1YS2IH7EP03wXP9D9e97+19VDN4c1OA4YlLV6YXhr1/ZTyppXqAsR+3BvQH+Sm+qsZ/GajCb6+
pH9sLZL3Tlb8RI1YUq15eu6alpn/pIZmiRtBedXOPK7MG5aH8xI5mHp+n4/NyK2KQnPjpnGEFDTX
arm7vneXR4pPpDAci1j6ivMV6tj1zTTNk5PTLhuFAfmszLobvb6/mfwg2DC3uqwTc/PPOYnG1EjD
ysxYFqg76UObCcLH0NPyrfGKVY84MbPw8GwgY69EzHStLjCN1ge3WTTG+zIrt7otqysiF6H0Js7A
9IXzSSMD04bBay7PmsJwu04QJxuauXIjzVq3Y8Cmz2wdRbfFkvy4K6w05UONfT29N75ZBXYaAR9z
rzvE/HeWwYGyyP/amaPVyRdKBrHr/Zqty9Nb2Q9tLS4O6cSa6qwHgaGYG4+31XURXWWVtJvWyiLG
llpUaWHB/vV8sQdGYYZ9rGz2gVdXBScfY1vkHhcQKUrpYdKr3MR9B3Ed+hGiXdDX30m1ctANP7F7
vYz+urXC0YI6H5IlE634ZZitmqHqpPnRNlVjsFNSklU1EXzbh+J542Jc8fd5Do2MymTe4wLYnLda
P+UzM62uj0crah7ivrzrA+Z4rzvHih3SUJOBfVz9smyORmga5U0PF4vfGwdJMFo7aKAzH7z293VL
K7nTnPH+Y2r2mxM/rCKJvqwwk3q41pOfQIUbHssDSaoNugPKeVor6QfZLg6bcNGVkGiSW5hQRQAu
voD9cparSDUaSIry7GCUQ2AnSvpZGczdFCWFnVvtSxkMT53/XI3loYb+STCzT7Ha/cyG/HEmj3FL
b+PaWfFfk4IYLkmSfgmiNZAFsdIEApAue0qKxA3DHzy5bEXtnDbeAJOvFKg0cx4tZMYGsowLGAhK
WEmOlA+jww9mZRcf0ls0UFCAlUpkXhCv+RecI9JlEoRNlgazBU3PiyQoSMZQ06sQVospOpia71pi
zZNfbJ4aszqaaQWPQu1agujOyn6R/BSE0r5We6cb+p2v4e2GcVPqBSLVQr2RX6zg3k1+mQpHBe8w
qCQWMWqE71Zn6ozZdJVCyAjfQiLaljw8+IN2VzbKXjBJ7vvhoSqrndWEz35Y3/IKerWsH2JmHU3/
Z1FHwBfqkDQ12Btl+eqpiA1YtNLi3m3T3OWNLdhdUGwEoZVzNI9WkLCQh8355eLeyAANanoH4CYJ
beWn5u+oHE+uDmWZ4AjqnfCJMZlHAPpP2saFtWl5cZMIoVyZVohl72v+5kMEmNJ/3QF7qB7FfbMb
3eQ2fNkqWC8iFOsEkTLjDoA9wIn85210EjYUKRQqpYI7dlSmx5hSPkqu0XBTRXjy9Qi1uLhmS3AU
k0DjGFAHLMdx4E9Me0TyZCdRLTfoy92gVhul4sWhwASPOGs+iBx5nswLvxtGfaqqdBidWs7vwEt9
bv10p6bDt1zO3ryJ+kqlbTHZL6LfH5sw84P9pwhPorEorsgJxJ5+VoxOLPWPST1MdiHyiqQFi5yV
qucbu3j5vWY7cydqBlNf6LE0nRoqZqkOTtSVtpmziwFgdSh6/u5jAf/iAGkIOoBbYgxgkaV5fZBm
Egy2TqAwo4UGwL2kdBtfa7mUpQ35/MaCdM7shhIb0BPcycyAR234KnXW1iW8dLw/dvhEM7eMQmVo
caLDXBFadZQqp0qNOx95c7TeN77K0vFmE4RiwI0yf/+ied1BkqOqyVQ5ZZg8VIZ0oxnCQcjHepdm
zUGqyDKQb9gwurauU6OL/ZvMYGRqFqOQQX0MteioJMPH626w7BQgPHG+sMWJkpB5TMsJG2Ys3ZRj
82Yo/rPYiW6cQbTAXHtS7xXrLh+nZzmMX65b31rg/O9PYlPn1XkuW/OuxkfVHJ0q3CKXXbVgIU47
KzaBnptd9MRCGFUBELOxYughzCInAHF2kLyq3prHnoPAySPhzzbONVFoU0C8oJtzbgcm1DJJhqJy
UKe38+DBK5vbolFvGh0Yujq6bVW7Ur81ALl2wIizc1+eyRoSk3OrKuSrMZLLldOF8Kln71ynu9Tc
6kCu7eGplcW15WlSOzY9VhpRvE2g2rI72Bb+C18/NbKIsqOqjZkUYCSq22ORdD+MON1I41bO8EyY
aOmMGZPNLtsAZRjJVSpqJXQb+QfV9G+GtqkOQZ+L+1xWnuWB6UeFlvx1H1/WW2fXUClb0O+nbD6n
HucfyYA4Tmm1BFYUZgT15FYf7cKzZd229rUzHH/AAfgjlT4Ekx1/aV+C2y0o4IqTMNw5C/cQ6gmS
CycJUiVpIsmsHHUyGanv3Dx49NPqeH2Zy1uSVdIM59Kj0ULlZDlJOvZJKlQ5Ez9Fpz2GWXPbGv5j
bypQlhvFw3VbK4cNCNEs9wbbB5nG4u4qcjFXZDhNHCROVKf0KrtJ/T1T8DulMx5iPX0UdOFT1XRb
Gc7aVs6jnlgFh0t57fxTxk0GQqwMAXDKfmuDynrrhiq08zT5cn2Fa7s5zwAD3ueOvsBVVtPoj11o
ERjV9Db087eiGV/pxx2qTH3/e1MW3w18AeC1i0lZUGUUNzy5cqjjuQObWofC0RRfDOHmuqHZz85D
5FwRkmY3mclol0VxVR0kIynq1vGZ4Uvq4JjJ3xpdufEFfyfFW6MrlztoMl0MxIZyNc+oJdlHoFF/
r42kdaZc50kYSeVt2ecNqohK4GqCkhyur+7SNc7sLWdHoXaaRrWJmUpM78focZIPQfjzuonl+4FI
cm5j4X7IbglSFWDD1Z7Cj9UHxU1ovBkOnAKWMwOnfXcLxn8Z+zEJ8oO2It5x4fHSZGWVjsKxA3PW
XRL1R9/0dxvLmgPgwjFAD/O8pmRNqFwm2H7Y+4afhy0cttSfEunA0OI+a9FRHbK7Vh7c0EcykOcA
oSR6EI3iuYqFtyivN/Z3da0zcwvBktR3ScckRIogiELUOhGcKtYU2Axau9fXuuolJyYWV2nle5MH
6QgzrHr3RU7N73JYHNOJmYHrdi4jJJ/txM7870/SnkGdegpfbCkzeNGoAkxEY6t7qvXejeMvYHm6
eIsmeG33KFfMXAxofFA6PzcZ9Vx/mSQ0jhR/RdjhaFj1xhHbsKAsVIb1NjdCqfHxxcoI3FQznrrJ
7JzrO3eZJDCS8M8ylMUZq4akLY0aI8rQ7EwvcAOI+Q05eWjFr/14k4bRhvuvfSooXBRuTWT8Lgj3
2ipsvTG1GmeoJd57k11mn5vwc9ObDo1uODkRxWz0jerZsqL1J5ScWl04Yq0IWp0kXkNSAqdz6FjI
mO67Y+cYBwZzfuat/dfC9f+xyZAMRHEidcwlSkHrhrr1dFaag1u1x4jhhy6ZCMva1j29FvwpMv8/
S8bCU7wgHuJOgAYhnpTPQ6wdE9+65a69y9v+5rq/rJ3oU1MLf8khE6QTwaLCTLbL6lOs67Y2bEFw
17/XyYrk89MlFfFkosbRgD2n9uDfQeoCTEB7KO9NW9mBPH/Yivz/H5MzWw6lFh7Wy7wxy5WxE1iZ
Lx3UcSfCPdl9hmTt3WzReTvMU5jb/CCrdxyKgTNFo7ZGEAJNozaigOSoX62nwR1ey+fIHY7mPbNx
3+IPvjN8Cp+2+vUrqQkn8B+jsz+dhMtRG7XGmD9iY1lvkhw6gdE+eqXsoa/t3yZytf97pyFSzky4
4BEuuOQizwyMpm4bp+3zT8Did5nZQTJqpD+v21k7B5aE6Bp0ZwwwLpMgLR7SoBeaBsYzTbAbLXbT
vs7sJurfu9rceF6thedZMhYiFMhHLsbGBrFsVUYVCGTtSxM8CNFG+XTr7y9ClgXnmTQAL3bq8ZuR
P45bVf61kwyFP0DXeUrsAvDW6ugg4QONM0k/9B64HdXZKNnSNV1fxT9WFq7WW5OZZzVWgmLcpRox
Aze4/tXXvPl0IYuDKyMBrkYTf7armyzdt20QiYQmARWEIlOC50Bqgi+mNipbtPNba1t8oUAcVEse
WZtVV59C2XyOqqbfyGyWWJ4/twjvS4AN2jyZvszSTDOImqwvODujLe2Hm/gr5FaFbYwOjExEQiuy
p5/XN3TJB3xhc7EwSUK4QpKx2bjqrcgY6wgO8pA/547lhI734n/w7P5n86s5eE8z09UWeHjZDPrP
DyAEw44G2dCFBEOqQ0gcFPh+t08fkx+N6sQ776b5g0TNjjMljvat7Bxq7pa7lbOuBhEGq2bWHwas
lvdATl8pRF0d2z0ym+FzZSm7vCpsQdnKvVavHFpK/2tqsc+y2DV6RrnC8b8NLnCc8QH2NNd/UG3h
uZls/4fg/m17ZH5TnZpcpK0IhJUFxQsENLTGoblWiV8z0q7rDrT+/f5ZmLpISCa98wQPJTBHf+jc
+s0znbQ4RO1OLO30oQFKbJnOhACMchBMZzjIR/3j9V+w8RGX5X4pGPVYiPkBZRJ/b6u4dKQqauxU
tyDgGVttf93ckg52dlhmNefZDFNj1GVZawv7ZOqLmhu1lnLNBonOyFCfEZGKn2lXhU49lb6rjFOx
L7xAD2w1KrYafSvxXKbeR71mxi9TBTi/1BE8NtLMB0wclc9TM9gZVVn5+/V1rkQ8bEA5iyK7Qka7
CLWMZUh9xYASxBS8SLJPnrpVF11bBW0HKnfULS/7NKMqwEHMJI1jNHPXQdefmsyCk7trJffv12Kh
o0XbmQVdEG4NY9RBk9Q11GZM/yAnRXZbxsUWtm9tx4C1gFcklOnUQ8+/SlUMkxAA4IKJSLIHSbAF
byNar7i6fGpBPrcgZonZZLMFK4xefY9ukyzJH2h0NHagbImwr36ek+UsiruBPPqVqnDXZpXhiqMK
FsO3Oem7699mOe/w5zxRg4Epgn47AWv+HScZKvojcZOmXK3dnvqxsZ8QrS5dOPQgZP8XZZ+VtpA5
13z+1968ySf24mmsdbXDXp9AA5gAmc+RUYIwfSg6exChtJ2+egBBigTGrmZL3WDVSU6sL45VKYXA
CjWst/qXSXk149fr27n61WBfYR/netMyNJiFNBWlD6XcwJjXXg7fOL50/Y2k2vhuK4ZQdScj1oCP
wQq6cI88y4WpkTIIovt0hAVW+dRL5UMqVd+uL2hlw8AzoNBEpVO5HNNK8yGBvJ64ANL4Ni2LJ2Pa
auau1CngL2Colj743DFeeGBciKOQT5iwms9Z96ZXb0JD4zj7UfmdS+Xfjr10Y/dWVoXJWSyEVA8c
6yJW9OYYh0KESaonD+poHHR/K+VY+UCqAioCyTJ6aBcgQjNu4jBVferCOQqGpeWIQYsYzlYnd90M
E6bwocxQwoUfaIqZiF0t0O8R2/S+ox9+CMvCfIK/KnT/2hVIEaW51wPw4wLYlzFwpUV0VuFb+17I
r0OxcbWvLuXk7y/CazLGia7PfgBJIVlTFQfIq+UiBNTJ+/WVrARyhkwgSuFqpc+9rBfVVW9ACkhX
rjBl74YhoZsiSZp9pse/k9L6+wRJZRR31mnA3yhingc8dbT8Sc/mFmB3SLP7jDahYYiuJ22c1LXt
O7GzLGL6pldoGSzUjg+/47Ht1RfdG6CzkOLj9d27fCgxUUKFATEhQCvz2s5XJAp5Zk5eXwL88dwx
MXgX5eLoZH4NEUMqf8uTrN0BezcezVa8t/zoWQ2KYw8Tkmt67QYU5OIo80NomJHZUyCgD7SI6F5Z
jRT5a8RSjLJ9UIr2exNU6uH6ki8chlBBOj/TS8IkfwGd8afeaCveho4lt1z2g3kcRR2yx+oQtptQ
/ot4+McYMHFmdODaWjpMqilVM+lQyraJdajk4U42OljgovH3UGofrIIKwhCqPBn9RLavr/PCh2Aw
R5cXZg1OObX2xWZGSie2upJkTigU9tD7PMVejU3yt/mvnLVljHnk34BAhDErpmbmX3GSAkz6pFl9
zeB4mKJ2006PQES/o3W4C+KiAHAYjRt1i0sfwaBKcJSpIDGwtwiS+f9Q9mVNcipZ0n+l7b5HD2sA
Y9P9QJL7nrVIpRdM24UIIAgiIFh+/eek7tcjVbWppk1mWFKpqiQhlnP8+HGnqWdVTYrmCANJSBC9
QGu163emxb+5d/gQkACQn4AO8lovnVs1mko0PmTqwyK2xXAUrf9RG/Xh98/o330ZkJGwrcwqBm9M
KUQK2kY4BOh0sp11y/kXl7sP//lHoMyDqruF4hlEjn99QFXoS51nIMBLXaHMLqMHIUn5znbydk7N
LmQBeNug7kF759WH6KqcXJUjFyfVZC+7qts5Rj2VUXkrO/sdaua/eTYQFkbsjioI6Bmvp1RI8ypr
odsKHXi9bwjaBwuex04r/uPPmR8M2toxbaG1/To5DQmWv5rAaK8rPSjUWcspePFCtLn+p8/HBeNy
Xh+AKOLuvdpS+ioI28x3ISdhi9gaoiVsUd7ZjN+OMqBBsBe4NyvOvMtfh0Dd6XJ0BPRdc2k9BQNE
DwLzXorzlsAC8uicxEP4GdWAN7l8gX5BTUIo0KjBeun7auvn+rvnY+Wzq+fR8H0B6U0+2R+8cVLL
UmSXwOYQDctWkT/Evtscpqo5c1Gyq8PFZxCx3hmjb+4CPBbQqDw/T+jzvOGeOPZYmGps+aICCija
w5i9Z834Zi3EJ6DaO5NoAD3iTvx6n7sp8FsL4toL4bJq7RL0OXVtYnF7N9gug9Lp8B8Hptgl53uN
ysvcnfF6LhDOKe1lw1GSyDZMpxAy7RfvWue8lssDFQp0NcyGuTfaf9sGUsmgK6aM8UX4JA/qMMLu
pUzMXu6hGcC2+aY6l0/Bt9/PizfTfJ4PNtS8QOFBJfA1IckUUk9OxNliiNKYGS+mXZNYmCf3j/mv
r8N/Z9/ry4+tSv/zf3D+tZajYlnevjr955F9hehe/Wf7P/Ov/eu//fpL/zzL7+KhVd+/t8fP8vX/
/OUX8ff/+vzkc/v5l5OlaFk7Xrvvarx9113Z3j8EVzr/z//rm3/7fv8rj6P8/o8/vtadaOe/BndY
8cdfb22//eMPLFo/3fH57//15ulzhd+7fWei/tuTYN/qN7/1/bNu//GH/fcAPmjgeiMwREqCSfPH
3/rv8zsk/DsaFEEXm9ViZsLHDNCIWrX5P/6g1t8RRyLqhRjI/QHiKnTdzW950d9R+McShywKKQ7g
tj/+/9f/5UH974P7m+iqSw0imMblvJpuiAHuaRLIciDdYoV+BZdaxmWUSgz4sqv/9MFQbuOhvXpu
sXRsuC+1wcF5kOmUHe+HweJyI5VfnYTTzkIwULCSsvaf0Vv3xU2nbv3T3fzrcn++PEhlYrr/FBrh
+oBcgXECZHE2snRxI34OjQrI0ZUirZEsSNNuqTFiUbnWqQfF5TJK6sVQw07X99P7AfTCuGwE+dj0
NirrTJGLgor5opHMT2QjgI4q4T5hlUcXRStlMjiTTLhVTJ+qqLjK0l9XxKgDnlv1qEYhF3kZiW1r
gnPmD1+zXlvbmmp/x6llbcH4gx1GW1nwaiIFWzV+v+58xr5omFQvQqHrlVd6X2o/a88h2EPGIScn
g9B65Qx9ApuafJt5hK81FC+enYhcqNKwVW21TdfBOEJxuKODjpUsxq2sin0Ne9wtTLdgcIcl8tww
d4pDY38qOGVfOKQdYtEE7j7ocd1R5j/bXsYeqrBMiO2ZPaMiSsp6Kp6hr4bm7ByKArK17JXbDDyG
qSU76D6qHnv0wyz8DvXUv76bolkc+MhXUKXrPrmgzF8o/Tgylu28To1r2dHoGpkshzpWtIoaRr4Q
z4n9RnXfAYP+aXlt9xTaMl1OfbvNA5etZGhfsiCSi6xoRJxDg+qxsrLicVxGJs0W+Vh42M9Inhha
s+1EVbVCb8CtbkSPh5Dd8qgdN3bu5Bva0kew36dr44lsIWBKenBqCdHJXoRr4OJLE2X5ukPJ7NJW
ZLgMhIrEaupzhf1tEUkGOUUC9YHSkSS+nxY0q84xaSE9Z6jzBG+m9EwV+XHWWWQ85Fa1C8Zsx0dZ
1dCYjGCGPnRk3SQCAq14skzm+8IR26koEhpO0xPXk1p7MCNI6n4fFSEaRKZMn+8HMZl+AdzxOGj4
jiEHhyacbGvQlbpgONIOevkjIICP5dQ6CZEFmwXqEH/YwaM39Ppae+NwKTgZY6hyx/U0hEcvLfV5
1EhYakb8Lcnk99YOJxO3pegXIPwy1NtT9s2W1TZtrfAjb4tqqdIygfNa8ADdxoeCe8VZ7tjoYrOy
Gn3A45l2pHc3hMQCyFcR40UvAryAXCQxaIwzdlfhkTk+2bep+9iFfNqoIBbOqofHmPD4+HXEC8L7
6YWMXeIZuOZUurVuahbDY55vllqOVZyxoYb9ZWDp1VCw4CrNktKiuSLNC6604uURuf0xa0h7cWBl
BsiqzqFAR8vEzpybP0x6f392Zca/UfY0WVV6sOaHKfADHhViG3X6FEoZ7GHqdNQtbAy6+RCJgcRd
kHqJa1dkn+bjtGZCwwgDcnbLtlPlZ24kZrJqHq2B73mYNUlOLOtpaIcxDhFNfK7r5pKVVf7l94uh
O9fkflkLsRWg/IFQBQRSGEq8WqsHizbu0GRyUZXtpnZ0/iL6ZjXK3jpMU+quWetYi9rO2JXbEHfo
S3dvjWGUdM1EV6Mt+MHqmmYFPt4mQM142/PQ3kPe093OnatX0hdVTP1efMUYWTd5DdZJ1TSHsrTG
hNfeZhh8dWTFYJap0XQVTqGfFMq1Do7AgPXbdJ9FpNsG2UzUtQsYlEvi7tqchu+oTGCbe3srEEpF
PrIKML4hXffrtgD2gN9TLqA0CA8Et903fDKPDTxcl1gAzaqvC/8EefoXoI5wla10eQZm0q0hAHIZ
QIJM7puAgAzd5n4aOs24Zy4ZkiizwQ3D+rmF5nx7G1R2dDINa7HWJs80LVtYU5P6eD9NpVyhufiZ
jr536Gt0VIhJRkmaAs6HSD0HYsCqcFFTla8aCEf8axvNrPxz1Vo79IukaMjz4JFBK++WFcQ7AYx3
nzysiZVqVwgq5Etqj987sBjzhReg6VPBq0NOdAT5I8sP41g4KAuk3ikk6/usbxX55oLotgmUra7N
CL720Ed1Upj0eyMbopY2lWxLqJvu7wdBhmllsCwCYu4gNyN6uiryGvbG4dJJ84eqyrw/XauIR6rt
b1LSa627JRe8fBm8AQtON9qHKR/qeAjhetWZJlwYw8S+smBSL9youlUei5uwj26TvYOIBr9JdJwu
294EyYD978Z5V64Maaw4s3O2N01AF1ho80Qbj0AbPuuyA3pOqriHb+dzOWKRKeGqfa3K3Fl5VQBF
vKkoVyxwL1xn5nEMtHnsCFL1sdJny3SbTPNyU0JGaxm0llmr1FMJ2lSwxLPcWkfIL+L7KQyJlwDg
7bNVj2TdKrqy3b45RHTcBgHJrkP7Z024tfQhHQUbk9yu4h/XGFSwRZehkZc67HmMQq/1MuZ5BTd2
h++tyg7jqu6/FV6UHclUpofeCyChSrFjeNnxfkBh9muatx1AJrgAhENlTjZKq9iswnZnizRYRrmI
LqaDi14xPltoX3+GXeC5kjx78QtyMr45kFaeVdPWj8zHI+gLuM5Lrb8S3+8/sqy5WllJHyDT8gm+
5NDayas0ae+D634+c5WQUsCx4v79Qn8gS3sehLb0bpVsi5iqOrgGo04KEGz3bD7cX4VhYRbVpOxY
RyRYAeNotlERwDOi65eE6vqDPxTQFVHZePRNna3KATQKqZizzNrQ2pAyki8EZa82SzXqA4X64Gcb
1yLZdz4FO6eBHt8oLbjPBMVZ1YhOuyGNh/tN7DCOt2NhO7HJiLcAkF0uUcbzTl3O+iW6FbCkj77A
cKonDYdFXcZe2xYbVtRkbdVy2/jOuSq8YlVHtXX58WQKiPqiyTkt9jzzgriUiuyAMkQLYvfugjiN
vOQOsTZQhXkeg+ZGauzdWWj1z0I3JeYSj+jORsS2V6kIrqzAdBJjOib3U9qE9GqKrlkQVkHD3CYs
sWtOdrC4sg+au9D/EsjtLTh3LVPQy452i6ZrNFvYL6mZgjAWMDaK3xOvuMMYr/aYOeFAkwKSi5nW
+evCmmXQV4f0hoRGpz3cCFZPj3ThaQKpPFFB+YWjz3FL7To6p6yTiYNYb2m7sloG2MWXcNfFVt54
9c1Dq4jnVME3v29hQKOqUz1UzVHjLwP80rfUtaAcmTbyBS0M8OyzumvR+5v7ps2aVGxa0jboG6af
Sp/lW10Apo2Dsl+ZSdMYrT3z4sYHBp8XbpdL9CAERx2NwXFM4QH9+43Xe5OEAACGXRxqVnDmRP4+
oyI/4bMaVDu0bVAowMppWNhtoPfTfGBT5O3G9ALqAL8NaW62dlT3setAal1HubO1qZ9f0ci6a3jr
PShrgCw0sBmPmp0vLPfp/j7u4aav2h1p3XBNC1McRuzGga8vfdFkR1bBPsleF7AhhXB6UHqxDhQ5
dUnRoktdQ7n1oiwrPUr4AEF4uoAFKq++spRefG5Vz6hZ5NAGdU9t5QNcHuxq78h8WmsrLLa/v0/u
v9mVA8QmAMkQpAC+eTV4bCu3HHe+Tzlg9S9j7kisg1OBeGpgt7kst6BZ99xHg3eqRlti7+0Q2vbl
cJFMLiMCX83Iruq9i7/zxKiiMFJywy3ElmLVKH02xv5zCDmFjwfgr57raIWNOFtBkI3vS9LRk9fU
4aLzMFUzaLJv6jbu3Uo/TVHmPgHBDxEiLEvYZ6yyvDMPZQFfaxCVh60l3yNGv5EWRLM+OGQgYKPd
B9JprweNET4v7ADpgW+ou6rboT6k7YhNtLTxgHGAEEEydQ35YEL5zQpTxMxuOO5LqAReFUS8VRxG
6zTksR9mdBl1sJ1VUeomFfXbY+ayY97LdNvTSh8MgQDsOw/zFXYEDXjoLwBWRaslCLSo8vw66KeJ
0i6wsDbpyff3UoLv53Uk8Zsof0APDg7RVUGYwiNBXSwNUq69UzT1CRFGsZsGrc/3gejN3x7BPUmU
ByKSaaSVNG0oTliE9lNnP4XDFN5MQ5/B7R5h2m6Fi3zQ9aG0rLWUvLzVVrpyWrYcSyhCx7bXxyXq
iitWT2xvG398h7B/t17+eQkE8g48EJ3vULm1sa7Nq8FPsx2q9FGZwpJmgQZxBB9GhovChaVL1/Zi
d5/qpVHFrauWPqnzpdQtPxRcjJtZRSP27HqrGGU7JcL+SAKakMg+OTT0Vl1t4OesW2xdBLlwOkTu
Ksx9vVMuNGiceYzeT5sUdNggyzjcYw7w1rL3jAyPsibRKZ8QqNSRDW2c+wbd0a6KRR/Yh8yLa9lM
wCycpHTD7MEfUqR7lix2uWflD2PYXWuIhcJqwuJbIlt6AXEf4CrocRBrAecbDvbXExJvaznM2eao
vBfVyclOEJfItepybzu03F97hXI20icvjd0Np66TL3nj+4fG6z8G0tTHVJd/HQIxHlnr0ncKS280
MXzgpzN2htEJ10I01//6hNLCjIiLerTJ2qlBDxj87LLcAQTjBkdvOBcB4+cUC9RTZm6QZCDPTSg/
SFY3a/vaTVN0biBqfs68qIcotHDWnMPgaURU9hVQ+kPR1v4TvBaatRcU23QI8yXsp4YjPL/i388x
eBHiSn8ea1gk0BGIVA7qrUD1gtcrZul4WOekWChlTUs+cLa/H5pe//Xqf3/mGwVan8S43eTRCGN0
f0h41/kndCqqq7Yzb6UMxJMqTqpFzrAdU6eqTw5WTggmi8tgD/6D636jtFG3+4kJOyi+pane3E/p
SNUOJShQmHuM4sbNEGfjCewzpoYNHqt9DkswU5UDPgWWB/sg8+EUgLh/qFoGm1YvJfnCD19MOLHN
PRAXeZuuycRKNPeQ/DYUCHt2Be/hyRd0zyXpIZoyxJbO0SZelfRJu0XwsQvotHAdNl4B/0ervo2s
pVQNW1UyUgdvyBZ95rg7M9ofp6lHEB0OzsaQTh3a4dx02bgXCCnXJPI+37OLLBXkyrb3xMOF6jhI
LqRb2n2ob15ffRkbPu5p7ywrxYrYhMW4vx8y5HdNnDrDtRks61DBymlVIwZaarerHm0HTbdDsCYO
86JNV9Q+no2SCx9lzxjBrI0CdTueOCElTVqq1wQNWz9gjTD3FrkDKMiarMJaV7A1jcUEeRcfAM9T
1Su2zawOBJkZsDDDxLbKl9HiBxhl1XpNwUZzwHFZEc8iV4i4g5HNGv2xoeMnFzjeBqLxuC08Z+Ou
srkCDQqHvm/T1TC7ccMjRQ/xOLNB0aXfx3aH9Hcqva9uDTG7xcQ57As57VYMiFowlcqFtlhOMYqq
LbK7YVv5YwkueCCHQ+U3iak8a4/cOjgyt8lX2VSCp8RBuohAcASw6IZJFTZNbLnQx3Gqdpn2Q3eu
6uw94x5nni+/zifwMGbpbkDqYE69XrtTIopC9xBOLXjLcuiGgU8e/9hMs+9RL8RjBA7yuZ66vVUP
QyKsFCMhBQxS0frDyIXYZ1P9yYR8uMDbyLl1mZ/Y1RjEEXPk+h5m5iwKjh11/vz9YuC+jTKxzaKd
A5KrYGHR16G38XpGR6coZ9QlK3YsT6cdyKMfCpLpjUU5TWpVpdf7qwzFuRWvnHRll+Myhc/Hs4v8
5RTMVmqh6f8M7f5FtEN6qpBlnkbZQkNWImAv29J/KIm18rSmj9RVPEGG0a5INerYdtXKnjr+rdGw
DJVu7q2cHF1WGPnqYtNKHWUtVr3Luwh+bW7xDqzzuvzp+RASC925CRZEJLQcvFoN2ZAXuUdncd0q
DZfAl7ynwoV4wNh/NQrNWCilKGyR7tegHz71Vs5WJbOzRAbG/QBjwgVBEyE4B1lcBIjuRt64G8iz
6rXD3pNi9Ocy5C8DLUAHIWRHZ6NR1w/uzVU/BQkpbWBjV9jlws5xa/qyXtwhpWyy5e5+CmJEve47
bFKaMfsABbpvvvbalWXkuL8f2hwt+5YIntDpg7xPsmY/FY29RnqkzyBtL+DISupFrRW/9IaFSHYt
MCcFOXIvC9bTVPx5PwuJHcFcZmwRZjn6DAuk6BS4pX3tM3sLbTaCEkYMyKk/+7z3zrSuOwwuWkKs
UqmjGkbYI9m9Waj5NsraIUlZChu4LU576j1BHMs6WmHbbglxlr8f9G+38vk+hkgVkFuBVPl60Dsa
G5pDvHLxI7orJy9Dli4TBJ35saudakMydJUblfbg3wzyxoMUkaglsfIK/Vh3KYFRIyKtIGo2uvLI
9o6wcH/vlQYh9BQK5GOBd+N9Gmz5fVUgWeBdRA2TKlGP7n8cnIDrAs4DCPmhjX+vv5FATFj1TVUu
fuyffUv20K5bdlOO+g2w9kVxt2ZB0Lwti4ksi6kfP+FRL8rqmrOSLZWbpyj5TGTnDpb/4tf1PrTa
NvGDLl/eN4HcX3VZ+eDfv6FCAOCl0wc9eS+/fzjIcF+PcjDUfZgbwvQBiABq43j/p1E+MVp0vQVN
l0lF1brq+G5wybhxmS1UnFruuvHr6aB8bl9c7tNVHzQzYd7KjhOtoxOSLBQJqeFPkFlnsVdwZ5nr
9FK4Y3ZUlathzdjaS+hcINRtS77l8BbaKIMcThd2l/RMuLf7K5uD782jpO0I+iErx3nKUTqFNGlm
rwLQo0iYjp/EHEc5FoNJ8Ry2qvBTiUrZHQa9HyxCoz08Y6I41xU7eqaLrj0Zv1aidD4q1Lwsi78I
NOEA7dJh4kpJtn5N+ceBfVYdCxZtw/szBBzLeAbinru6IwvXbiEIUwornlDvWoRqQoYrbZT40Mpz
sACZGB5Wl0BY1RaeTLgL9rMKHHTbU/9DCT3NBJ7F4REN5BQWUg4qaMifnco3CXf8Rd7Doz5B6+uO
hWmwMdkwlwPDNojdNO+XpQcB1dh0RB/TYoV9O91MbdnHIcS6zkDk1ko63hbtaM6hrcpxNetfXye3
ZwllJlqYoKILz+rGHcgLdmwFIljCZRWxZW6WxN43onO+jEyhTz8gXiLqzlmO8IheCsaqSz+/IijG
oTablcfGM1OShWG2qTnX56b3YH5rDwixKSkueVcFu0CEwSpTQp4gyotXoo7dJtqYClp0xkr12YVq
xbkAWE8K9dwG0XakjNzcAN7FP0A5MIhXwEnsR+7m4SKEUu2mD2GIJss0WjkEimRRV+9JigkOmAIc
SwHyyMTDd5LjtzAZdIeQISJut5GBABH9dWJ0DSXS1QMyEKnXeeoDBR5JeJiUUduOTX089R5CVVmG
IGyHW3CuSeKF2mwCneYLLmzkYcYqPuau/4K9EFtbql7gh+594MyPeZcNT146DmeqPTgCdLHNHFQL
fDiDiDZKaASZdARdD74p1LqXlK6Irhe8oN2XzsbsCWFpAO5QfnWcbDpkAKSSyNCXVNKzb0LogciM
vcP08t6mMtHcWw+8wAvBwb9X8n9aK3rS50TqFNZ7w/QZAh1EY4NplgZ6e5h4u3y0/GRgeQhZhDS9
CoFZ1Oa92HisRF4G3g0WlIBtCmO1q6DN8+Oom8c79oAmXh+haA9JpMy3dvdXjvDGdQ6V53R7L1QO
oxnPaDG7eXpkV1cVzwSc5kTpnH4IswqlKHXJdSSfxxSB8Y9tgI2xNTWFD+eq0d9A5PJPR0/VWQwf
R3AilgC59D5wW72HkDXqiW3Rr36/wP4bjAi2SyBU0Vn3g/qvo4g+k0HmG1OgRiTsuC4cSNERnaMe
DgfNuoPqp3CL1dD57tEZuHeE8hY020Pg15C2iA4j4x/vU8bkgXdsYaAU533RrX1WnPxU8X3wr0NB
GN+TMX3+/Tegb3YIhGwgG4M7gpQZ7kdzUPvTU+chal2VB1XWvzYjeOwN+cCug+2/gP79ye0tTFHX
FTctTH3jEuK39dBelOH1rfYcAUkfpjeuJ5YULbSHUFt0DSKTiVPDihuq8zSho/GWaWSRzZgj0LrX
aftCFmtup19IWNmHLmjrXemNe+5H/GFo0s++AbxsY/vIB1cfApGvdYgu3L7X9i53qL6NkfWoM2h+
MrFxIh28zASqRdppda5MC8aHJ28DGkHWDKIhix8phAYInhWW/9C6IoUDXiOTH3kG6MlfUQgtDvdD
UEYkHrRql9p2yOY+hsdokC9sEB+hetKvRVXle1BvbIQ9Iaq3xfDu0HqTCYEGTj1ItoIQC8mX1ytU
rmb9eAeVS6flL96AymhpTLjPwIE/WX4VLKIiy75CZdaY3kmagqo4izp7T2TgNOgwCbY9iNYd859F
5qoEknvBGetHlzgETtikL2H9HQlEJjZ/B4Bz7j2avwbXNqSLERTCwgBZwGt8BzEFdGoUPA2hitdh
0/KKwx0Xp88IA8sPZoRYzdBsSFvl62qIPpOSeSdhBE36VMNqJ43UtQ/4A8qGYL3x8AphsPKCMhjE
ZrQv9ixiMEAAyewmhZetU7jmLFJhi0ta2kNiIwdZ4Gvp6xiMO1m44kghCNiAp5c7KV1j5tmJaQ3b
AquHiNOMBrgABy+D56xmxH3UaDwZG7UeJuvsqIYeHezlx8Ex2Saq2vRA+KSPgQ0wuEZm6UNrc5+i
8/dRdSZJUfXjbjYc0FhHl4JP06IXObjTTXXome2eKnRlXLssXaHLxX9s50NUNDE018DCUl/G+cI1
LcdFBkG+dVgD/q84ruyOXPq5h86Y0CkTiN4CLbfymzv15Rrt8eMSt3XilnkY5oNf5haoVghGwPWf
NjnSijOfD8JJwyQfvGNYpT6gBODyY+WSlSBpvQBp3ZxBHFmrbyaj5BDU0DYEJQn1L9Ns0poUR2wR
zlL2on6semiw5B3YQiFqF7zvixjN1wd0YUa7FAHWj4OE3NmGjNUBRI06aRtPXaTs9TrwWL3nqWUl
4zTK8zS6ZeKkEoazZtp4jVeeGc+e20h0B9QRfSCsGu3GH8eidhIGBbc4L6Ck29c8abJcvFjDWG6c
mUrrR514aZR3Y+F0ZuXEEuJFkLJT4fd7KFePKjbKoPZvq2YzdSMAqGlVUAQ9UJOPHqZ5qoepQ59h
3acWloRXW7+6c49aMdJ1Gfb4cATbm3v9K288fxN6/FoWXb5HvpYMpimWEmvgxqal/wE20s8WWECw
nw+a5X31Q2wzonWkALgRkaxcqsl3T5nH6Z4pE+eRW29tJnbWvLhETpgIuE/fwZe/EJi45+bcZ6F3
AyvWnFoJp3LGho8lb8tDq8tuz6n9WJdhnRCo16Lu3DUbMVAo65Vm/FTP9IMsnKAoVjCQS1XWbmER
9aUwuj7XVQ7WEVyNkxDEic19gHSiTxdlHQMxFis2w9EEWlRXF36KfdRfRa1lsWy9+ssgUsBT7sgf
SQdI0FDyyTRu/tC5dXPMCn3zcTeWWqN5fslC0Jt9yyjUtLNmh8z1z/sZpIhRZ7YGH1yY0t77qC7v
0UWFckqeeTsAI+ShzCPs97Baqul7TWH+XBf5dfGay1+AciA2EkLp5lXdREQO6lg2jELA8+uB9Is+
MRNlh7pvv2c5Q3hc+A7warzKMiYT1XQ66Snia9JO0QuMcFYol7kXwtDwCb3Qaj2lakzu4FXn41bU
lr33WLedi7gHiNdlRxQs1ggZUXuZCytOEzaJ7XCZePboALecZOyTMV9EVPKdcdWL28E+25kU8OM2
oqcJjO4kD0m2RYXnwWSt/zGvEF5bvt4GMJl49uxFJ9n4yVN2sfbp5UdmK61yWFVtiVloEHTfX5Xz
K5Jn78Tbr2UhgAwBG4BaLzysQdFGq9qvYQaYT6iHWTXglgl1veROSbBSy9+nwVxfpN6XBrJqh3zm
EQpFPrj+GGw0gU1iHKoBFqsltj8LCTjMFEA6GNyj1yHlGkdTX+4FN9GgcZ7JzHlHquW+V/06HAK4
KN85rNjK0Jb465VLAkalC5MVpP1OF8vOqk8mXbuNADth5kF2Wi5lDplDHhyduYAB0Db6C7KEeonZ
wHX0JQ20u00FWp6SSGdia5VkBUQHmH71Xk3iLrv18wWjrQvVPvQhIaJDn1H06oIFaFVD1c+eWmV3
JqZvXsAH6GLA0OkpcJ6lnQ07ZetgA24uBmLmXxxpYO6DVsVVCajlKcjS55HrcEsdA+2MmYdhwSR7
76W73tOrHwhGmRW3+az0QySbQr5MjVp5PumPRUFE4vmdWrq0iJaotrN36vnQbH0zR2ewCT0Ms2sG
hdPWrw9FtS6xOBpuFrUJvCd4Ot/JCs71/srJQMGp2HRqG2V9YGmPrhWc7gnY9CcdpACUecH2Ggng
qZkPo9sib28DZ3Hjlm+eQcGrbqAHb0ZVnHiDWAtqpdFiVM14aawSLBdH7jKrhBA6MmBhK38Py8IO
jV6FuPhDJVb3n02tbVCqCMMERilhzPJ2XPRt8YhLUAfdIIpd3wkoEvWpoU+/t7Q55VKG1zC1FmE2
TLA3gWmel7cfxkhlSR2FYic7Y04ZK80JlXqQDCqs4fPZ/ecQm+XrMlDgoJYwvrTsItzd153A9KDi
NMreMhRckdKy5oNRUJtGy/Cyk02OoAhcQul7zYrwGnzjzK8XWBqiS+pInvxIuFh2c8H5+n+Enddy
48qypp8IEfDmFiRoRVFe3X1ToTaCKbiCB57+fKDWzD67ZyLWRSMIkq2QSKAq83cZxo5gcij98pa5
AuNdO7nXKUbjgwCgDF1Pq7/nYhjDoMgeEKE4zy3zYrfdVKb7WxVt3qsV8JOa4URDbAYohm5LHx/2
ePJ1JHpfi4TjAjDdKDAyg1GHuoCxu9ls9YM+ZC42GnA3r8y/9YDS/EkZ5HKhCjbCuByujqu2EgXZ
k55WyVOezf/SLiMf+esa5D4jxp29AtW9vaZG/fc1CDI0Cy6rfDNVtbsFUNwmscOex9QObq2h+Mml
W4ZfUJbWl9E4F6dFluVDtWCDQraQMILRTIp97jT/hy/WxyEB89CzsBfKeodzQdmnP9XC6/clyfVP
NoInrcx2Nxa/YL7Es9OWK0BsN/vAlOGX6jvJVbpvqkGcxWKL82I748HujHeRMYeAHA5x1xi1/kK4
xWGw557LzzQjZpeOtNLOmZkmNGoIvW9I7FQEoBu20R36dCoejKxPdhYEYBrWXGLmsvSXoif+K8ul
+u7YAHZ+XbUhk20+UOaVyOd4m7Iyee923s98GtN7HAvNvdNmv7u2v85VMT5JRPwR6IFzclW1XLue
ws7OH31teS7sTB5HlZQvKAv8fZkb6XahQJ2A5Z+dHszKSqzuYPjli9en6poE8J9a6xaPwg7KMDer
xAqtdFE7Nus0FMqTuzRxsm/1Eh+zqvE/cqz8u7gleiDYTkYl/gyVBpnZlD/8WZFT8npr0Skq4dmY
EXpb/9LeSxCd2MGGQX/wHetFX/TqqQn4ov186GDnpn8bgOSvS/dfSztGE8L8CaH9/8C5cYUIoPKQ
oo5B/tI71XclGK3bTj3IGyTpxqcl5RPETYbs9rOcppNuFd05UAYzIhbpbHDRtNdqiMsTSKS/81rZ
vjhFfBmt4LgYRv1eNYG76RppPGorP5knvoswAOpq8LwPdyr8s5np5d6wU1RLcjS2Set4LyIhucZu
lLNTCD0OlW0UB2U0ZzHB5X4pJuuxCZsymE89q6AsjOIlgZR6JgczmvzeeZsMKuvGND5zBZua55X2
tsCmHwFlu+24ineZE3lZTMBR8kbHc51lydPYBAlzMI3lo9B7rrlRvjIQCCTXz1Y2rJ+bY+Ur68LK
7x3Rq9QMlPTFY6ZJ8dg3EOzEhd83bcrwQCwgr1XGBRI0k7rc1ikO7QmxEwejcglOHoaXPNOSh+lB
X4Rzbij6N3lSNzQwnGbCnv9FkPX/0KGsMbQCTE8Gvyeg9298KWjGOGaMhNxkWsNobzNt93GrZ5Gc
Ovux79vfnTvkkVXK4NZDtl6hHS174VJdqkrsddAbwOe+OMYWv6ErzR/Fkst9bC/N3aKVH4wu9R6o
huXGEKL8F/MPeMXfGiRUMa69ImSEG60Sib/LPoOWg4EDKJ+D+EfqMWZNJXP22K4H3w7m46hjxMzM
Inu02iBjKE4q71BwX2/vuD1VDxOKMLSYYe4SMTdZ2KxLcmH3/trw0ytYx2D0ft3OZkPczWAz+6AX
NQRbY90r+7lfjnE3Ww9W821cv37uUe1xDir/5Fyd5lovJXsR6NoNbPsLdoOaTDcNpdbO1v3mJYVN
9srmGJvaPtX64ez1M0ilTAoKDnb7TE7LwZokzR2TDd+QPP/ORq/5ZPh1lwotzLOg33iT5+zaXLpv
mZ0CewAT8p72YBLotXcq393m/QNjx0yCHJYPiEHrAbDfeihahcYBacaxVEuHHaJTXHlwwjeIhLkb
9zam0ZfA6Il3o8Phjl6YwIHDZ8vurGhIBnLmUmubSo8qm97szIvIwgVZIXxL4tjk6RFnk/UupXop
zewz7dOHGNHar7KVDyWCgC+4LJ5TXB9MWrD0ytozdDzSSKne3STAwmXcTlL258RoYpT4PlzSknSR
FrjB3nZaFWbBMP+sSfatoFC+UXc423LQmUXUxC9mw5Arm2YlKqRjH/FIyIhlVm6t3iNx1Q2+O74c
H8jTuGpjL6Oma+40AyMOXqGCS/GcS909L/NiPCe690cf7Efg5Q0WsvSJvNF8n5IgtZnQrR2S2auP
Xe3Io9IcHGhK7II+bSPc/MH76K1yGOZvoIR3EG93WXHNEpZYfVprw9YB26qm+jTkbkV+Y+uEJQOt
Xs26tcI29/GiuskjSoXpOLZFD/mhy1c3yOI7koybsF9PfSo+03CORGxkCIMnMZ461/jnYOm9fqwJ
WtHXiqEFVIfPJTnmdjqvzwkzq6hrmTGsNLnFz9JccVIYe48IrK3QcDQM9Uh/mT7qzNEJAzRG93HQ
Nff+nLZfj0qd2HQjkUN0e9Vb39K4TNnu1m1V6e5FCtv+llXDtB10S97Hs2UctGBOz0PnVLtWL+zH
VHPdjTAT+d4U8NS0rc7bYgQPPvO3wpKOam/3vbiI4ZhWsn3zsv4usPr6p+sNMSNCgv469Jl7h3Kg
2HbFVP3EyxMaHvhlnHfVNnCS5YxEB4cFHe5bWbN8T81voRcRMZTxS0xE1lNrsy+NY3MuYpRHcx2k
9xjtnihs926T+zshrCA0Km+J0NPfEXbvvTRKZC9u7SdPhnSadSR8dmBSbkUmM6ciAKowsoCJTYOn
Dn2OSCFennomfzzfDlmTv2Hzqi+3swD72s7QXGebKvXcE2p10uOCFCjdUJHd1eN9lmjAguthVggd
ltrsT0Fte4ckbZc9+J56Yf7LKUVjxHDiuNyOBH/cfT3sTXpygpZDj+7gWCntmFn+eWa9edUbRz+q
oTG5EUbQk2raSq3Wz/aKmXSM3jvXUzkzHEdzOIoswPCDQXuTLGJH6Lt2nyDj2FWqAFSUqX+5HQCY
p0zlBzDzj6AwtqrP1CeakQe9VPF3UWiQprhJmG560PD3bIt6NO4XFLH3/TIt925YjHq2MzpziIa1
brOVW901Zp+slIDX0peC3dbzM4Mvixd3pHere7s+V3mQ3gUJ+FGTw7Y1ttvtaejnV6tsWhaYHvET
iqzXpV+cKLP1YWfV3qdavA9btVwoPVmEZUeZsUwxrCi3pJlwh0oteZ3p2yxDezAWjd4iPqKyzr7j
yg8yDHOFkNeeOJTTJP18o+dBRBLVtk8DxBrmojMsbgBsqdOUK2iyw1iJKtRr+HMP8MeipQ9TvrnA
F0+NPAKZvbGdedu2t05Z7I5ROTkeK11zGHL9uU77X3qQHbLObw+Eg8+hVdXprvW7NNSqogc6+1hi
GanGW7aF7ZLHVo1RsByLufywlnSkO2PgoGfZOGs2OJQuZc6kV5ytH85smIj0SveILRLr7yLsfek0
1iY1l3lTNVs/71mnFeD/NFR/QAppWmpZbuBf34PMROHQJle7mj70HImZJuPzQLkY5iM1GeZbHmjY
qfJXK/byvUDjXPKzzumsPWAW4vJX1e9umvSTThMQltJqo7kHje2sIQxsFWD2g1UJLDqT4GIter71
pZVGuB5lWGlE9NWGQDX4hIuVLbJlUJuBRi1iyqyxqSurvs9Z48Mh0PXQ1e1XMvjJ19KdZTei/d+a
bSQNhCVxpbBBdWsu5nSe7OGjUDDxDOR4d2dlYv2wH7Ok+8M9+NMZDr19HS1sHNa8wwgl157DDnWt
McJRmMxDzLHqIesM7DLfzrEto0miVai1kpB9X5wYX3jXxyq7VCV2znn23lINEWAJNt2wIW5bZ7j0
BXMwEWYOd8BsOQzVYDn1rivbyEjyc92gImyJIgnt0WGm2uQ4K4rfueLZSxf/OCzsj/Mft53Oshl2
wvHTPWlAn0YMHgtDcSdkJrbC09hAbD+qBX6GJcCrnFhWOHTW28i4j61u94988GxtRqeHEtBWF+MZ
820YKA/1oDn1m8CgR/f4RrcKRjydun5jdxbN1QgYKIfsR9fGkQqqBbWHqDdagn9EZOe5fB3NZD7l
rtmde8fMNpW98Lcx2mw0SI3rQc8YFRz8CLpPcj+YDJrrT6VPokGeuR9d7ytEhYm5Ybm3VnAzPbhu
F1pwWSkUu9/BRFrVnxSxVqQtiDJUyuWAb5HlxzdSogQ7fBdtQgWha3+mrH6p4vKjnPRt3ctP4leX
wyIe6C8O3GEl2eZmdUKhenT16psVD/Ymc82dQ2HAeoHTt6KRZM4GtqOnbFFBaNc9b+/GcB4GiEpg
mYV7sXf6eY+mfp8pHDxz18S7GBXUrkPOE/YVPrrG09C/t9ZwrMpvvj9j3vNYMUtnHp/JWw+TotcO
sTC3fKXuVixliTMF5KLwd9bQXQchP0dikWApOrCnKT26xLttWkqHjddjspsxqFa5eaAC4irr5zEy
zZJfTmE6mq2L7yX51taX09iUODlbb9w0lvXgA/+spBD7beROZLl0nv8tgZfeZKZ3UkV8NWkMwmas
h900jPsCdmtXuIHYLK0gG0uq40QPtRmFfrJV/YNhi2XhMiLcVCz35rMMAPB7uz/kS/2t1tdKDwKX
mlc/x5i0WDQbmr0+g2oJpihoxatZLNuArWqbWuhM8/Gk5lydhhrYkYwSLFIVOEixSzAUoxjdQ9qG
UnrU1n11H8Ns4ZNPQium3vX0z0zbocFlxiafZrXY7sHqmdIyQSrn1fzuZ5bcqGDc2VUdH0xlNpGQ
31obKl4urNeiPdulMe4rr3YiOS7xxgpa9zBYmICa5r6tW3ejWWLeQCg153E2T4kOD9F4hGA3SBKm
DJVHJVGUqFgNWztxg7Ct1afwVLDvaZE25ez/ntQ4XAzlHlWW7ObMeI5FIUPY9U8ZM+edli0lPEYv
m+nY1/62H8Uhtv23sSU1zk5wqctEaZFYyHskLOvZE4u7NZA4RYWpPiqHYBCZEmPGNJBwbXy3RYv/
o85twVqkq00fULSZ7VtqoKpwcA9M45yF8SzjPZl0q+C4euwVNJ7p7+PCVdRh6Z9lqstwagw3zIpY
UOeO1yCpP7squ2ZtO0IA4k3O5C4PzLey95ewEyVir4qaQsPdKUfBmlJYajdpPdBjLzfBGJyo3aZ9
VsU/0zm/IOB6TMT8IH37gRrixetWZdLovDqsgX1HpJJLuPxYYt7qxxipaPBhLHmxCaxvRpxFhhYf
Bl+81y1/45h6r1oFM26x8UCuB9ySwxIajvvLKX33kHnJ71R1kaNkfzTxtnWqzY9+IE6l6zwnMaIS
wqjWKbUmyyzLYFqc+Eqf3Mp6xuWn3yUiu0sx6EskYBWiKqOxoePSzdx2j+gY9tn42ab1ybX7+cJ6
7zy5HYryQi/D0UQo5CqnP1aWs5m89F231H6OM9zs9b4YkjL02uzSpOI8ol8zuj2lmulmq6KyGMkj
Js7USDAIFMaPhLSJUExRqjMcvRvihr+1INZnbLvQXtMZU4VpUk//UF86ETr8q0kh3C382p396XlU
p+AH6gH6ydzOYL9N0XCxOfNPE39eL5kp49oJDIumDNbjwdoltIK8PKt8BwwzH1iw9mpJ3tXi2xut
9QI85s6uEjIAfEisA/Zv9NsFUZQ6w90UO48JLbatt8o135o2/+5NQRuOE/BlppPCkbXfC5+Cw+m7
emsAZZa+tYmtES5z7FkuFiuUZcJGXTRbS1iHegqmTZzN5lrwf/fsAXtnv0SeP4MNFAaiAkNAYeLf
rtt4IyAK674QkTm3AxGtCPmqKv4cOvmkZ5t5MZfNAGccsUZb8I7IoPS8nHdT7t5TjVrYc+I7Ws+t
KuF70tQNMeaDw400Hi5LWl86ZCkIti9SqMC+EMtPqUkDhOvg9rkkPeusNQ3tGTfJ51LFP7hlk6h1
GidMmzo0iPsg2nk1Q1jeHpG+t7MPInWRrpis+LKcyWuyzkb6x3LObeqpjes3p6CnZGVSjrWHvgHI
Ry8BDpicRku94w+DknD5z4k5lOhXAxzsMzCKz56jV78S+MPQow0LveE5hU8J0YadCRb/0wz91jdj
P5ohggeRRbFy7Y2tnG/BQlnj6dP7IjQr1EwvPdYSEKwp9GcHyebgG8jYhE8GmoKOY0TcNlFmTOU8
WBF5GRtb0qPHY91vC08ztl6GVJ//wrRUMyLje2RUeGowoLkfmt1SLN4uw54Zg9ohTW1bzHf1sWwL
J5y06pfAZB63XKNGvgqxs6UL3cI4LK3j0tVS9ySy++w1EsXcRduTHYO5y3/p6jK+sgR7oev+WAM2
LNSY0ayjL1Ckfj93eqPj3R7c8HZarc8JxRJWHqtUTx4LxyUq1O0wI47uv5CNxt94mQfNAPeJMHEN
3SNz7b85hTnuGnpd3Q5rHIK1sPCdMsupg5RCX+v4e0Iz0CNZzb1mEl83wjesujLseotycPxqORu8
e0B68W/KflKO/gt5RtGPip2rgahjpIF/K/slzHOQU0dR2Kf9oUfSXILDvDteg5ZCn6tTPAk8zS6h
dzY8z5eYLCOLyxl0OiRpu/W/UMo37fL/BsP5lUjrRBpFO4Pj4m9iFn7E9RI8x8CHKBOgMez7gZCo
qBRkZ3jL+KKP7S9Gipxk3jxMkDkXS0+tzZKP/6omNfW/ZXSejTeMUbQuGJPr2eZfZNAgRBLPk2KJ
wrsl9Wa6H/gexr7add0aTdIsw6mJ4/t40NsztKJ9jo3c3QV5Yj/6OakvOrdKjs1tW6S6iNI+aC+q
hAJfsX2zcNsjmb8/HManb9G4JJFTOe31C/i38SpDqcsy1gmLwe3VisF69RiC83Waa8abz2Dy1SoU
77DckI2wrKZbUfu7wXLf/3F9IjBgciGDntfoGTUoXFDE5R1a5JqhLxnzVPkEL+h5wqVpDFrUeijz
1/dSpY5s9aUfteNQR42GuNUugk0MR/Iz6AcyaTDx7pc8KHaVo5VR5vSrvq6Yo1rZyVbNgC1fIUzY
2PzLLPvgqq+HopcWsnqiBxz16BQaoXgFJv1O8Ll+cYSx6ZMKG928G4QmZKBq68SFmViKNZ0hNSXq
T4zh59nPk4PephdvXEAJyVdwFqtDyWUYL77bP9loI+7nuTJe2FjR/s/FGUm6v0VyKrYJ0aY7h8T6
fSFgw8TozJGmd1UoKDTpeIjvWYwSDdfUOM8p/r4ub+xroYdlHzevRkXIBKV6cJfJzDjUeiOoxzv4
Kke7+G2SXBswwt2XW3VhDuRuzDXvIQmCre+m1rlJbGs/sAeWXvcnZ778URBE+UBcWXpCBck1x1K+
kcFMPFDbAXHY1thelpi0py4u71q/Lu+sZvnnUXLXacndYpGxFC6CNMwA9c2dcOvlMlVIV1MrBRXv
nSO3DzEAsVE+7W5HnB3VUyBJIxoztMFdyYg7L5mKfR10P2YM4Fd7mLVtnzj2Cc+lc1Jlosh9sI52
zJW1TBd0Qc5hSBzG6kAY0DKkZniLedBE3ez8oPSP1uwTwtDa+V6bxy70U4aOZ6ZP4Ifum6/EyMbA
warYo82UK+E4Zv0T4vXlCd6wARcnLCfFrfN1062PNHt+nJVeHW5PGVqHSscb36Yg+7bUlb2rg4HI
IsZkXrpGVZeAPHx6QfIn8hS03VF6iU5UQFJrWPA2abJgBZ+d7kGth7HwT19hX0IQDBiPcrxMftE9
5rnzlqpnR86MbsgUqFuQ1iZWeWu+X2Zv2roFnIusgzNBGQapWBxmzba2laskAnlbJ7qBQ8+8McQc
88PtTHeoLcRKcSeESa2+MEgGcX97xM7hHiuhP/uti0VIBC8SNms7OX1yWBz3u3mz5DfPc0t1iW/A
i3S90O50qazzWLr5meQNcdGs1t6YXmX8xIk4y+0wj5uqsuRDgQ7/qbVKjfrLXq5+2/dMJMPoKC5g
2e2ZRJCgDrtuID2qIG7XxqBxBBTeq9VVSHA1NodiBuCp6Ka2turg57IsHnaLYbYwes704JiDTpAa
+x2e0Pgqhh9evMyn1EHESbtKPXE7x/BXhePc/7558IugRnhhSefSVBbGcpuRquyvpODk9Beu17hR
a+sPGGDn0y3FbdB2X5S8o4SHaSHvnmaHLqLJH0vLfv16DVXcj/imlSwm5t03JvPmKeRASlJnN9rA
UOv/aya7eJzmB2a4xxcGaJBf4zoAZuupnJmhgdoq3zZyNiJZ6N0lB1uzW894GRonf1bln9kpWJhW
EL2bfjcinRMq53bXt632S5S0WPMQXGt8UPdYfNVOTCRYZSt306TTfGfV9h/D7wFUueU1cUDSAyow
zs1jxfDQq+Zz5c5P/3lW883kUrMUq580p0RJlmTjZK1xLG+uXNnmW0Gs9b4mNOBgVVOwQaz7PeCb
/4ZZMfTwMv2AsU2wFBHCXaRketbTE3meaZQaXb8T+pxFjVzw3N7scW1XRWZZaPvSHjciX6Dhl37y
ydsYRrFzRdB/3XdinQtr1RPI1noHVgPJQsB4Qfil+uioOU9A/3eFYpSVUj4icFGV1GNoSOxxpsTw
NYDYspguOFMmhlY7fJDT3P8ocb5ugjJYU8E4eP/3UUDkLavMQNxbXJqXLA/iPUReGTp0jah6uwY9
5ZRK826un4Uw48OkZQ8F9/ddtR6kibvU9JnS3nSgm+zkL3WgETKHQJt8PgB+YqPcDNYK9PkTl/Fm
Gnz/Ydbcz6DD8S7iaryDbuwjBFd6eDu9vdCK7sVHdH7IPdDQcEgMeeeTktUks3ZBXcgM+oISx7ml
pdF8JAzBQbU1Iwpe6qR/bYVPBrxhtdev/Q+ThX7433+UkgzQHEqCHpn4YFwmFp05vD00+zfK9Shf
MutOz534La2C3/4QW8evKIMOD2rok18T97Xxc32gSyu/CuFU29LH8Ba7/WvX9Kg3nHrfazNNJ2q4
kXZ3CS0wto02ulRmZbzggCpQ7ut19ZMMCBR+ug6yk2VNfa0+G/t3MiJa69LBOGQNN8+wBHR7RB9E
xN1chjJYXjw7sUEoslrubJUvFzJLzEjvzDhqe0Wki97QFK+FV9JnTMbLWmAZTx6YH5m/mwLsmRxe
/1zYvY+iZn4Vptr2mipPLnc5csT/PJwD8Bale9++ZPU3hf1Y2M4phi9npW4ZwY1CgdWs1YMEoMwP
olhzmv0MqR/eFDM3zXGrWfPVrj9UVhhvsAHLkTnhfTSd21hrHxyDvCisQFmUOzZtlFGZI0u3bi/b
kskRyLlhRfP7FcZyk11rA/waa310S7yS+Bt2AzreKHfnvgt1FGihSpDEa3WTPBNtk4VIZII791aK
U8gb5wKfv1sH4oyaKvTreDzlaxBUMk4ma6KimsR3/RVq9Z94q877Lvz3eZA+qkEfNE1nKb+d5m5H
HyxtpOpLzqAaicNl7wrAeeQ63jbLnfIUG/LPzZaP9HX+MuhXpjed9TR/k4Np3BleI5/sgNC0NeCz
nS355HLWBtN1nnEkeu6Ak5+5mMe6haC4naaNNz0GxjIcavy1Rp4X35Shf6YT/oCvywNUhN7PyScH
Wgn6zfDv3cZ9BoT3xFnJagoXCnUjbZxTUwO3DL52EYzSQJlWzT+6XGPDDQzK29Hf3dKRqrwlW7BI
5NfpaI/NITVt2uIlrp/navgZTI3/bmATK6jjTreDXB/N6fDeExDO2O0+ewhE/Ecl1vwtZgPlKu7N
vVPX8zcvJXRAT03oat5FatXPyrwkWZVelCEZgwcpsh0Qwv+ga6CZF2xc5InYxwAP+W4dq/4az91r
sgBM4kOFoXZjEqXVeKwwZcNnFPINmcjGNjFPdgTtHBZzWPY1s8teBK4yFgP3rsESdB8bQYJkO3lU
eV4fm7mJkGIZl9rtjEuO7+NyO81KvosxVx9I5cprmfYlqaY11bIFKHo7vb2gtY/qll03+8NhHl1C
muO5+LX0m9YozJ/LNP1pyIy5mTdRJ775tE5PjBVU9xRoVgj9lpEmuUaqYB5UkWpdiwSLqjnUrl2F
3ezqBB62Fr/5vERKjha0Oh487b4q3XJHFQfr1RCEWXqECiyVeeJG/eqfqAraSLdnYyM0Wd2jXbL3
wjOp8ttqOMZjhd4xjsdL1dfdvor18UJd1e0TbfJ20ph+LdxlF8riZSM7s/moguRqcEe9DmlugJeb
gG85nQHZmS9JrRXbgqha7AxrSGDhFtu+1Dldi7Pbq07XLgfCUrVdj986wgU1rJU90ZqOMN601P1d
QtneG6Ix3yBitnbRTM9NNfWHBrtJuGZgnf21w0HRRbxnK0+3s9vz3iQtRSIab3H+89BHHRBvb+/q
9I+Yic8nd+78LTLyOQxyLz7fDt76qMowr2xuD1Pd+fvn336GCto/2jiSP7lK2W+i9lpqYjtVdsku
SACFkgRgEM/ypU2cAc9a13evhSf9B4Owwxst3C1gzkzNifzUax7FenCKiQFs9PtFUamnLMmAeNvk
p6icOsx7K5oJutjpa6xXXNT/HG6nlI7jpquYjp17wrpvzPyxK3TtiK+12WRdrZ1JbIojx1DDnt3Z
esVhEtPBVpGnBcWFsqy6z2x33GREIUblojKiQXonQvwUR7FtzT+k5x65d+ZXp6gPmMV7UgwMCzC5
qHGpCPe33yEL8bru3SFuLS5mdZhsXyekHHWsoxevUlfBGeT0EdoqubvlwXAX7OGAuPYNY75vsni5
J3x6vreLDkxcBQ/rvzJ3H1xpTacqFtpbb7RvdhpoV5+Yk0sTFx8CaQ7kqfvbtrPPRsrkVcJJ7zrl
Gidr2AWeN716w4Ntp/V7Se7nfTKkL3y0kY5O8k/d0i6syS6Lb15dR+o7UWMy8BzFtGypt8SOjsGL
0+djVOQSPn7VoVlGkB9mY9KxI0+AtHTEiappmGIQPVkXWKxX2mw06282scX7brVf5W1LsKNM/Ogm
V14ItDrPI5A5dA/mrGKawricCcIsIIfTySl+dSMNBNFor53m/KqT5j3JJU0RXjMayTEGgSrUc4xv
94kNAbWoGvU9Kv/0Bwb3W1DV7WksMIRUBYTQCWd4tWT8bZxG7Qpwab9+Zb0Y4ExHyBP7yNSDp5KI
umug7W/afRTHWyMX7QMubPtEGBOW+pjcCsKjxJObBNUbYteBvdamp0rL5Du3hQi1xatYz7sgdCsw
82acJFFZdUnMlGw/knk8+KPS3/QOqMCk/NjEdf0ZO5p+rXo+gdsjgkbj3YJ16kqzzXO1ThcucRCT
ncfKSvrIR6sFRN7m3m9gfxRVgTJBQGV3yCrtYlhVcrWyCfWFt2bKz+1mCHoKTIxDJ9nzw/wi1mAx
VXxwVkl/1pE72bAi57GV7G2ThJreMbK9bOC9nTW0ojO2/WBnd12e53sotg+uVZKdjGQAash32dSd
1nCQN1lIlJTTMpxZnpM30wNHTS0CZm+v1p3+c6yc8i6GLfDXch2qR7+LJ6MGdYY5kgH9UZBM3V7y
o0EVUiO6qdm0+QkCKX2e8cJsM7cqjuiq1zyyEg39PrHqYe+Pkg+57EQ013O2n32nP5QEkb1OoHUG
Ld9PHN0o58u5uOr6fJkQ++1Qki3HqhrdU1xTtFW+uStnxNjmYteX2pvsaGIrfBZB4oe1o33LZFLf
++v1kK/Xg7ZeD7gv8OSl5F+QnBP4Np3gmoJsSk976PAJzinzGBatnUje5v+4QXH4T3V3K/FKsz4P
t2jmViIfU9mEnWCM03Jj9jJFP29m53QY7CdTaOh1K/ni+QbZQGnQ7AnypjrNy8oko8qpDmrqPpo2
aF6CoM8PNmvani7/kMC9XPuAQb4gWfWfhK8sI8Bfk0NoFiLe23Vb7qYqAWPXsvx34Wz9AuVmahcf
LaqebRAEBcMr6uBeEqK6cQJZvP+zYev+BWGddnXnkuZeKfr9VLrP5WIxDjYwXgq260sfa8Olqmwt
9P073OPTu1Y2xZ3rEjipRKO/YQXbdkb/dkvSZirNuHVLmCurMJ7/h6zzWm4cibbsFyECQMK+0luJ
lC3VC6KqVA2X8Ei4r58FsGf6zswLg6DU1aLLzHPO3muPUfuiGtt7c5PuEmeu/AgagxWgMV6iSt3t
mXgnM4IhAzFuK2yjb52r1p7fFeeO+hZtZo0Gs2g1eKi5Kc+hhRZWsxP7ajgRceWpjtF0pgnrmn8o
6n7fMzGoaBXR54Jd0NrxiNEzL3fLpVgoBl1vbX4XTjlcfTMNofMLBy1eUQCYKDw+q5O/hSRUXYeq
VRvWVk7Es2qc96Tfa7UCQJDTCSN+h9G6B7+1S9M/LrwBAsvgD4yCbyZYgBVGIsyLTBoXdHAmxXfm
dR3Ns0m/lEbbHae4fhvUU1Ki4sK48UQTtzmGg16duIiWRyf1FKal805DIMFn75YYia3oCiG7/JhY
fjXJuuGUKt6mZcgwcGzsTyKJ5kOr121Cb0CTnEyXqsv0jTJTYyOt1N/lzNRtZlMdyPrJFJ8I0XH2
5q62S5yawWvHszV6xJiJGX8jrkE6l15DlJEvyw3fAh3fplXsAjV2L/4T6qgA94GzXbaEzinze1Pr
YO4tbRNb7OTj4KUjWDL+9b5q/tQj6LGmdtqDabgD+vLu2MA1I1MFo14ncKlzMmSGw1lpuWFClXKQ
VM52ucTPexoaWGNK9DhrF1vtYIa3TJo7Bcnl1bD/lf03OjPbxSVV6En9xIhB5qK/TjVavrGK/M1i
/42dzD61C8Ld7rv0CmSxWmmc0I+VbycvYZ/L0+PPQh1h8RUvYHZ5xL9Gs1a75GO58eoSkM5CEKFi
S2ltzt/sbMzSSwM3RO/R/kzwhjia9vAHVXp93LW0NL1KA/pB0LPcVjHD2TDOzIcbhaVWbcqx9Kzj
3aCvF63FVNNPMWtt285GbFyE6grG4Khm+v5y4yeGtrX549f/PdYCNbvKMtrVOi1UmusMATrAxhs7
HqyNmY31zmZf3bCgtxxskuqcDWa9oVP+u2xFdFmiDjqrKU9MHUh+mE2muaF6rMpRtS88hB1ztSQS
wTw+TqqNEFF+qX1CrJdKfxA1PDsr+oc5SMCpIoDFMhnBm9VoplqnI5kQi/tmMj3UhFFYbJbL1pjS
A9B/SM5RUO+E6jusu8p4S+uyPqFDYF0fu/xOSFlwKhJzhEcTdr+pqrdTajo/sOY0u3Yeg+WRzWY4
F7c9H8T/cdOY3S0zmCFPjf5HtlbwV0/+9PHw0rBDnVSdbkoW5XNscIIBU7yacPWxk2O82U3DyP48
FPEB2lZ0b2L1AIB5iKNf2wZ/kUQOiY8d0Uiq6UgHHNQhNFOXG7jfd72ZEQ1yfE8b/uRHe9NJrfi2
HDKV/cOWrry1dt0+9zAy2f3Cszef9V2C3WGIzdf/3i0hlaew0q+hV1ybadSfVGGoVTo2/ilWOqMD
XHDYoUJQyLg86C4CPnvOq2ZvQLY4NQ1V31LiVqOOiqjX0gvDrteoHn2+2Bc8rc0z6CWyOKbO+ofx
A7qrXEWXQVXxJa2D315eU5GqZtzWrmGt0gPpB+bfyvdeXU2f3lur3Be6+ru8fQ3HoxcPJZ4zd1zn
z/XdL1llo40YElRDpeacXb9pfxuwWFZNmMhPyL4mHxQ3PfWkQmwSl9HLPHVIiTW4mZl57hqT4gCV
1RoFO2wPr+1QrHn4ezPqqsYrzkvvlyQGBjEaz1ai6r40OQZIOw2jrwlr0jqrhHUOIHm/tj71pRM2
d51g50vWhZ8Gz+OD4zpDXdxPy5U+rYehyD5koCs4jtFdevJP5PnJdyAB94+p9hmLZNpajKTRUdrV
Uw2JyGnitwWp31fW79gdRqg9qGjSorTPUwU92DPa4CkPvG5rjXb3ksvShsYzdR+JTkezzXOmGVLI
LRqw6uy6wKvmc+Cyn9X2e9Ua/Tv5qn+0zJ9PDTHFbHfFuUhSx/gNZHRgaa/MV/TCdOKrPt83Vr6v
W5AnlmyZg7n+HGWBsGjdTT061PnB5cehYXuXgtbHyppa3LX/B7m/3CvQf7ieAndZ2Zr8RjCYaaV2
6k02bCqK+RaLET2X+VGnj7zd1KiP1Ayqa27p2HoGNhWnbpBSzJfLD0bdrIZV41TVtals/1R4crv8
9L9fSXuGufWgvfewNm8jGOijliNBzNHY3JbHPDGoK2/jHggcITA6Zv9ED8u9W07q0s9S7uVe1n4x
/WkJnfAZFBSepy6NxHymjSXiDyQICINQ/IUM498leQ/HJqINXw7aN/MVtGFx6eKMT0OUhE501nwz
u/x3g8WO9MbS/V4ajmGmz9h2ciSq/jwWwjz3riPW9uio9NOMhHruOTZsWo8Eg2U1sYsG/EmBolof
1LFrYmJLQz4kUZR8L3asvEnEMU4JXwBaCRgah+9+2YeUstNLL01UnOqK8UZuHaGiV3pkx5xIiks9
IyaisR3wI5k9cjtWBR8JSvPZzsGTnXlqrcxc2yzqX4Nm3Yohn3gSn6wpp9BFWz5Sr7zGPgt1P9Jb
Jxj2V1jY7SEtAvPoqu7Y26a7rqkcTk0KGTTyGVHoYyvXomnrLy+UMBh0ZzM5M3NGm8q7p0CNzNp0
/Ii4dnqyBdwhufaGX/+C2cd3oTLCa8Lee7M1XnPZi+AoiAPaLqy6iepnRca5YkC49H6p4bdKMOdD
GeTSORomtDZVc058TGYq6EnWaAB7l6J/NkaE2b472qtl71wa4Gbv4eUQxR+t0/xz6XhnlTBgo4Nq
n5ku/5ZNNTIx4aokEAgrglU9G/GvIK6H25j6/hpP2Emf26b1GJRbLESMDRVDAUL3it9awVOs+uIv
3e1/FCSId9bGZFfZ2Oho/6urZm2rMGdYjtb5QSSbHJq8qAE4/cz76NhGzIOjP+X4PPj10V0SLxq9
AOgE11nI/qmfOxkLm7JH7qNE436Fdq42Hd6CS61RfBijNaztIn4fhl7tH8NuJbv4XIiTymrnox1h
IkA49kl4Ms/gFewjekVm4HTHzqxsdNczEPyNSXrH/H8LCjboMaOBnc5MzOWxxP7DPjlAPsiipwZd
yrofO6i0RTQTcaptzT+7CxPbfpu7zUeYyHAw5st4DNKrnXDmE81ubBE94LEskXXOqjg6ntZLb0JG
mX/quTI8i4YzCrN347UA8+G3fvzDx551TAa0U4wgzFOMNXNjQ1FKHTd99/s+21tVVh4ZTjp3knym
VR5gtHdC6wA+0VjLrve2ce1p6VZ4wD06zd72Snxqs4PXn2+We50nEiS1ZnphiPeBdGO6N66T3ipb
EG5K9NKXlkf5Npf2JaBxdM2NAMg8IPMvHz/sugdRd247P37XIYxh+jNOi8zh4ejVXXM8sK0Jjm7J
eOsi7ca0R/sw6/FryNLgvQ4SxhGhWpkOHi7f4csjy/zfQi/28cr9d6Beeo5aHg973BbvjTfOAT+N
1h9zZ7gDr/FqPV4x7u3hY4UcKObh33Kvc6qfymNwtbTrJtcInxz9PDja08JbYbJCpHo0rTgW2Jcy
HY44B+qNmmO7Inz2kWvk99bQjWM7z57pDxMqMOXvysFTgUzgZ18Rh1UHxrRfoA2J28K9NSb4InkO
3mDQ8dVZyWAA4ImLGVF4U0Y98SVgvQy1qkCiF07VJc71s0cGa7Cy4ege6sRnXS7r9EJu3bkoW/Pg
dFlwaijEqxkttfwsQ7J0KavmqQxqoaiHgokVgZD4FFHLyWuIXmk9Fe2lhk6OjfPNMwKCR5auf+yJ
ae0+ZmUuxILCzcKt5nU/kshgRfR+a6N8wclCvoOwj0RE4VNsCJzJzPCvAEqxQx5ByGQ5jk961SJH
SNIyQUMaWkdREQk2mrxBWhad/Dw9GUTwjKtaM8xjqkf/VqeuN/X7x0flEZpC3kxMb4FyZ5RDsxOT
CDdtUrpri9kQY1KTb6hicI4bYrfw0UPMkS/zlSBF5vZ4Xor+xd0J9XszkNtiR5CxlzqJJvywX+ra
3gkJtzL1aBPNU3lBX+8SiNrdWEB/1kHA+YSBfHzBUgyGc56bBOWbVoz5Z+o3DSIHglKRtYttNIXa
MVDJm+z5WNtNvwtbQ5yXoboX0oYJcfQfyzJ9y2X9cwSw82zIhBZIqRc3jXEhpWPTHJC9Z2endJBM
1+Ku5Wb0o3E0SnuqhUkyVJxV6osMK6j9eF22LZaKqCJknPapRSX4xvzoVRpRcfQ5U+1FFqCKojm6
XwjSuiSObrHYt4dyHuiXEyAq/o4Nvi71o4/7l8ePJ2hWUvMwGZWuthKT2xxBUz2i/lpX+0AMHuwj
5LQWzBGnMZ1v7DsodY6hH8h9ZcwUoNmERr5DBf6ymbaa2/of/UAWE6FaXmsixzaaW6FfrFnAI4pl
IQV6+uB2I0vwH/W409vRvuKV2Ez4ODdJqocHI08/ZBRrT7R77LVWTMFWs1C79h1jpj6Z5wcIxTsT
GZaH2OmJPsaHLpvsVnrazcv78URTB7FIX1ZfJsEQq+UmKpS7fSTeYPMbaYs9RA9oskAtcvZZRTM4
f6xs47gklfQ+E6KA2STUxID+Re0VxtXS9uwAxVPjmEebBuBxwTIx+63tsNhrgbLwMemnZfqwQIkY
r6YhbvNlrNFl3YCx1hv3KcKMbdxW1abGaoC5AEWQiKNtHwYEbDFQf7RiKiREx6h2n1rEPz8Cd5Qw
Y7rN40sEVSxJrAh3Wyk+o4KObEmG7A7K0PhKIsfeqidSuCT+lGUUoSNXj4sQHFBP81LL7M9ey5Lv
SKJE6YiDc0vmhEvySIDcdNfymUdTDAURT3BzbuzS3oQVpwi7cdrLchPp+k+TkQhHciziLK5pe4wF
0rs4QChc9FcXLBALYEYY3yKf1BNnJFagZukzKFCqGYpjj+WO6Zvk25ZZz76vw7apnfvy1Qoai50x
75+bYOPaMMtcFcyV2fyB/OuppP8Oc/iRtqH1cMa8CZE+OKXHZyzUtWSVCQTo7J5ireaWRGhm8tBI
9MQVy/WqJaHhPIlSHOIankk/TMQdUJMdbd1t7lqEemW5NErsWUvgWRRGxiVuYUSQ07Fq6t75QBtw
pBlPF7gaN4v/v6EO2WqMB+/0r0wcvbw2Zc1zSjO156Vpav/ZNTKG6IsqUTrdi6p8/39c8gZoD+ZJ
nxWSJhFn3V4Cyy06JzlPdfXP8gktkF4x1ehpjeUJyT112JO/5MEtKO5VTXzuqhdtcExGfStnrc5i
36fnpQ5Z/MIGQD4e6zATa0Gjz8Pf6JkkHPlD5N8gev6hKbPvQ3Qtrh+556RUv00ngO0wn5r6kP1L
SkibpOUVl6ST4QvD1Z1Wie/WxiGRWOJ/C9fS1LqomIFmXpuMmiXYO/5qEg/iSuDUSWLYDFaWkTFY
G8mq6+RbmdOQBbVqHwcn73ZZYKjPbsi2jBzTt6jJ5Su2fcBKqB8i2nwP6VSSqvD8+GZkcyCG6nH1
C48wsGjeqf89oBb0GyqpiaPoydA05uCS2gBcFpZDQq9evvZBG/3WwjkYoxOzJcbrTrGwsd1O5odb
czjLfZ80SVcMgLo57v53s8gZlsu8t961GZ1shBWu2hkgAp41fFNASvdx1bHjW8rZRSbbrJtgcF/c
+pNZrJoGgu9i28fg5G9rjxWDgDrAvTI3n8Yay26PBrGlw3BIVBHvOhOO5Lwk+VFmr/M4IT0ezCsq
+7oE4g80AN1nWc3g34nSYB4qs1acyzQo9g2Mva+0equDotgVxSAZtsSvhltofwUG+oZKm/x2C2EF
Qit6+XOTSgtEojGBTBARWOj4tS70MDkKvjWzDCEiKsYrDbaNEvd3CJP8QEJtvjelpb13nX9PWstA
O5EXFPiRj8uiCeGfu7m1p4x4JkQO2XdnQcImQGza2lFX7H0nst6q4KtsOv0vdMHvgTf9SUM6zMm1
qdY5zKX35R5xtDXdDATXR9us+lU4j1CUwxpUW+NdZk736rYsEbZMb3xUNQSRDGnDwflRl755WIBC
kZndETmMx4eOrEJlwTc+PIOFsOHbmePPKUViqg+ajx9AuU/KyW26gGsTOh37QaQf4Tdom7RIviJQ
0+U68Kofnlt7FxcLTe2MuD+dEvAh55Hd0nSy3Mk99DrwVyfkC2lBhtwhYC9vJCaht6ZucPFqg1s2
JIgoVFoh6W5hl7TbRbOlwbvbLfdC4cpdz/B0HVbTz85Rw7XyZLwPohTHfhIxEu3q16BEbzY2AHHo
hrgnMvHM/SgFENmcQQU4R+NeZIlxT00QFSx2ImjNfYOFct2wWxxjn4DaZQGKB/eXqh04gcz3XzLf
urpT8UcH1vycEJSG4Dfl65Ij+k4tNzi0ynptp0Q7y6jL8A/zD+rSL34QLPOnsBh3k96xjlI3eokx
4ewZ0J9NVIUHMsUqKrz4Zkq7Iw5Wfi/cw86xfkHzsg8DZSwiQDjXGudiiBlp9iftvAOujvRHECgk
N0NdnEpif1eNbYdMf2gMtPb0S+lBjOYOvFo6DCBmq8hamSkWkAfIxSPGLE/qG9y0a2d15rvU0mTT
CM09MjzPiM7IrPUAxgBuuSoZhSMA2UzCtw+OqsdXOtC7NEVVZQJVufS2bG9xiW1JByy9RZki3rWY
7OAs+oGVhDTZvnxaansWeIqo/lXL//azmigz5j/NzejTKpeWstD2QPteQ9mkb1LqfDEbsoUeS5+j
zPelJV7JhAy3AEXF0hInMXeNJ3xv6JU6qrj1PpyUKPJZheCESCwRt2lHTYk/Gv4pJsC6dXNCr96Y
8KzPHKKiN4sXAqD4TQ/N9DOT8UeZJcPX1NYJDIBkerU82Wy7Md4FnTq5nW2B2BU/bZQpNKHb6IkV
M3pSgdFSwDrFPtcLCKFYxZ400KdvUYrAAWjKj0Eh+tLZ7Da6Pz2xT7xUQ0UrAafsPQs91MGu2+2V
sONXiS+dyuFqEhmzHn3CR8Jc+1pk9Y8+wViWOoa2DmmwyrKdNw5PNBSzHQpwsmuVh50gaQjSmYZq
Pfite3MA5q7lCBulyrDwZaj/r0Krrbusp+/lvSj+z+M9ozoMVzETgJAA5iX0Cj3iOU56IGlGfxFO
8Mtq4f3JwBNPukngkm7gbs1sRIy509Hh49Ox4dSJrpVMlI72LnoVkP6CWWGMRvdHQtTyOsmIj7Ic
HAoDANutFZmfWmQwwolrJ7rAa/CG8YdNwGHXFf2ha9tkX5omCSDozp4UnaCkzJ6qIW63vQUld5w3
C5HRKkWXTcpObJrHoTN/RZLQCbPi64kyMP8B63YCmvxp2K0FzhV4fm+3+UfoT9hDaV/h3MmLFwP5
8iqV5nDqCkBYosybSxJk9yRo6tvYVNXFVVmz0RDibrRKetvUH+yToPBeD3EAY5jm+b52LXdb+g36
Bsf5NCqvvtAsaS6DWcod03lyi/2/i3NFzPaVDITXio9PcMYWGWAh25NrKreFLcZblYgPNLDlXZek
OJqm/8cWhL0GIbrDpQ/yX1ukM7VdqWuXyS7pTw5iL43KoB9Jw0jrIMFhhp3nGBKluhuWnz4euYRG
V6N74p2qFQ6iZ1GtQYNZZ0U2HZaWfJgguk1AAYaUA/F8WpRFbR3HYOjXXuEMu2LqWEbnziYJK2pt
egWunVjetMiNvsDdWH1KGJHW/Hsnzbe6kYYfidaq5wiPGY4zRfWH6I0g5ZVBA+mejO2X783tLR/J
Zhgk3uVxKkftOgPX3WIVV5YAR2T3O4cxxm6ICvnacEr1RfhUzjnukL7LSz1NnFTnS4PUusPEdHvj
HoHoVDks0BnRPwQmgkiys9QednX9xhyf4WdmFX+F9jKy2a8ffpzHWmTFrHOJCPRLJ7NsUwIZfhNB
8eamjBqQlvx0vYhDXUqXpqoQTXRp+bq8NEjgtgjyjqydzb2jJ0dmnvxgeifeJzEbgTvFB06LZx1N
q/YsVmieYcy/Nbw7W1dzvB3IbdyjhKBcYgLYLT/Kb4tlgpIkOKQTZtNUxGiLk7xDcJTbr1prH2XT
Dc+kvNqvjuO6zJ91RNINyI4W88KtyC00NnSHdeb5xzGLxxvHenfTdraPVamFaMJ+t3ddj0m/g1u8
7tV4f4zOAlyfm7CohysxDd0a1UO95+zh7Dh3j9vFZAGM5N9L1U7qfbotsZaGRDmXTMwfojl+KAnz
dPYt4xXK0EHgYaOvQd78xXOsDNImtqqwDKkj+cE6W3S9SJuqtRfHHEbnTi9iK7GKMdqdE4HdmhC1
B8K4oR341C/uJ93sed4B6cWB6aLGkQzAmtAlwcRKfgovutrdKL7ZdK8w/DeWW4jLEiIXVCQw15P3
JGo8h3k+YsmH6Da6DO+JZ/BeNJ3yrbRZHVV4zB5VdYjyyBOOzf+wOFl9lNx1/DcI7PVum2cWwieG
Tx+PewnypWV5N8w6XZVhgXhS1s5LyoH/QQRe/g5JAM6GHtfUxbx3ldHbZ2Zr9bENq7ei0Lc9WlVi
x5xpw2oXf5dTh4e16vqTS6IcTU+fBaMrfpiAM7dZy2B36VJzgtw8Xh/lWcR6zTuPkYTIhthNToMR
7Gqjaj4mhKBHrx4ajuG2uY57kFuJWW0dOwz+1pX5UuruW1iO1Zvly2+Cv9JfWKK++6HC8m70X5qT
ndjdrM9kJLObUSMz+SFK1pGbbPD1y3snIprYo49Jpx30fV44NmwhYjdn/HSQDvK5Qw1IDCH0A4M9
awcp/59+Ttnwo9o6+I0PGSbJbuYwIeSnwn50zfQwV3zYYwsmQtB9hlTjyCNf6iVSxVO3UnhyFTmT
/KCc5pXL8/pZAes7mMlM8AAWpnHwfq38oD6FZOqtqlnCtzwWdn/dgritxnY/9EpaOyZ9HyGWMxx5
lfj0TRLkdVNLLsYSX1alGTLQGDJGjGxvY89DIZiY4+GxthCXklwXiLtH/b3HG34OC29YzZv1n77/
ClTIwW6cgNuvqVAmjPUl2pfM7OjUGqn5Orh071PZuySp0oSPwU/B/sZjoM8IdSobhIvzawnI6tlD
q3Luyiba6kVv/uwSd6WULPZUwyjtZz6760AnGQLRHcSyTWAnE0UoXsas0Nci6NJjWL/i0hbvQQgN
J2VGvcGC5O7rMKGqj8f0Ynk8VyN31d2qe2ZIVnmdZK5tgrLHvWR4cjw97gYMi7e062Blgsar4/ob
NRpwnCrft6A8cTQzq53XTN0cFbaRJ1eV+lPFKH/fE+10ebyAvYuo300QXhbohB/OILtqLrUjrG05
3yyw7x46ii4OPp2Y4/8jwE9NPd8+dI5TND5lWops3ock/98sqWXiQcYok5zZ8pSpgUx1DqmI/Rnc
qeYlEwmVU+mplSTX4vz4ywCLroJZgrT4bppoAggc6d3GW5rXUocLQzLLoY+kuwqBOV8sS4aHlFnm
495SCOF2aTgRl8098iLjbHK4hC0NyHhZ2/wciVYUjXPbsjwt2PtAB34UhjCaEiNDbVF1tHIdWFBT
FIRwgKdsRcVk/w4Q8vnspu9d2f8A1ga9Ow/d7dLmW9adLjCbTTW4vycbq0hnK/tFFFKuvbRgr7PE
U5zo+lp3mCAVAtOCgUyowYUBQHQqX0QmwK4ZM/ggGLVwnfviW4dcdcrCtN0kWRPvpagb+odpc5FE
o1Nng9qMTSNY849rTw3WYM7WVPk0F85a4WR/5zs5yQd/x7Q9syflyyP/9480+GfL7yy/TPuLsS95
OoXh8IJMuXMLI0lHk6n4Fhlnw/KQ2HtRaMMFbwvSLJpQX3yksP2C+Hr2vcR9pidWMtNwtS/yCjmM
/ZcMutxzy664Ju7WK549jYDYhDbjsz2jUFHqNxcBk/UdNWBEaHIXXfFKBec2L34G1Mvn5SaJTeJf
0AMR+mwdu6jEvFUF1hEnDL3IlpN7jWThPXUBFLUOa71GYsx1uQSo8yMYoDVua4fjG9Hi+ZeVBOiz
kE+OuhYc5SwbwaGpVmMCNszqe3EpTcQeSW31e6kArfiz4r/Jug+pMv+l7uN6k+mNd3A79ZlM5XBK
DS+hXaLrL3DgVtKgaW4OW6cmu5oOrDzxgUwhgtXw8G30FzRqt6qF4r90k12XuCyFZ5zPI8g9gMQi
czPBB7hck9nHMN7srIx+dPBzFB1BvGiWxbqiubHv6vIfH4fcz1HrsWyTx/6wmSrHCBn20lBDreZu
QANVX+iu/gkkf0sv+xe9hvAb9Zg8sGGCx8Y+VsXZ+zBfaB0PL78Q9nbyuPffr+qlGp5Fkw8b7FbV
J2bizUJY9lvT2cp6kBBpZE37rt+EBn1cnAI9fA+SSyHp0wN3oEpkeccK/f9dK6vcvjaZab6r9FlT
vtq4ohW32h1hFkTTn2LUWS9KTb+5adGcNHg/O9BB8OIYDB8GvZcr1cyhmrUicMWgLa3Kq9SjaU4R
D7eF4pAL6jL51Cu3WhFJN17jKks+o5jEeMEoyDPbCm1scar8MP0siRMFpwWeZPmtoMp/q8DL92UP
B8jyCWk15g1kuWmD8K3kk3MO0+7fh0rRvhB8FJylP1FlRlZ4x4mRXpbfT11cDw9vWBvxcSSaUr2S
gA7ipCXdwpwQ96f9k+PYHUIdUN6Zx1SSc0+6sebHOBD+7GsJKKMewNlh7WU+TtsupenDiBPdYV/V
/bpzcB3B2eleiwYNj2k3fFWGerdIP5abdg4t8wSOwSRLx12ufj0mjn3UEZVbtt43nCOLTvLfKkHn
xUvVv1VocFe9bsYHbUBf4s83Wi9IubZD2jE4p9KcI0M5Gs9xJtyjSU+SSCe0HL3q3J/pRA4Q4I2P
2hwGGrqdsc1wY5/0CuQ60rVZI+cmLro/xznHaUrXqO399XKJdY+Ah2w0gfT49a5I5HQeJE1B1McF
QwyngbquJt6GZMMZ+F54SX/zk5wpd0wnBsCRnWqsRLWZY8oke3E5XjaWGW2TiDAWqzX7y3IvWi4d
tgazy+50z+0Xg5QKK5T71n9pKl1QxHDTiXI6O9XJY9izrkRBbSPmPF0c0/cUv+u+jsIe6VdhfI3d
zZwc72diT0xenHsLLufqMt3HQIPxZ9XXabRbHtSiOtqPGqLetKw+9Fl0XtXJtNJ9me9MIYdV3zbF
KbNGLMnSp9q3rnHZGRv0+0x1LDFja2anWD8wKmpWJiKwr1Tz3ENhYjiLSyclDUdZ07bDyl9ZLJlt
ljkvhRy0XVRX4tQEwXh1zBq3YCKmD9hVv0xL0/42Fu+RS+MXLvcfky7oWORYi3Hcf/oFwIk+858H
5czpdfMwO/RhfwzuscWuuzLmnNuBPJxjOaMQktZm2sokZaxLqmXG/E8aOTT0eEkgMF2ScEWfNKfR
BeFIq2hcO10rT3Hjwu3u5TalUfEqrCbfhyUwaqq130ac4kdQNNjabBSnqbSa26MzVJrOqpsToTM4
LdjfiOts50vCzPyNKwuxb8OSxp3ZVWfczbx6gEsPWEj1A/hLfdcURrSRMb3qwLHyG6DPeFs2sIKs
tKt/xbl9tHv8fooJ1r4gn3A/9uFwRJvl3PSxided4VTfZBvadY6yzJf+BbIQ1LwhLo5497y9no/2
2WhfZoP8r3rUg82EZuA86IipRnM6Ni7SLD1lPEdKaKxKzBbu0L6aYfgscjF8sUuNtYeueS6aERbW
J7yEeOm9kBRsYfLE53uta/3JOuDok3OZjYAfUM/PkYo8wgJN+50WVVjgWMJJVtOTC8y17EmizVWX
70LDia+pYY5HEy4HtMtx3BuqK1bLKBp9lLj0CGke2HMiiXb9EBbPA2kwcfSyxDMzJ+P0HXQbzY4r
TAdd+Lbc6AhmcV6+LhcuTjg8PIa1C6t5uphBJ3OLztiFqTmurMXQTOubkQIq0u3/dNua1GuKoprU
BvHl1LH4rEujOGjMtdmJuRQ04dep7evnpAoukORdlLVIZ9kb4aVXx1AbactYv5dNGbqsfqn0MScv
fFQPgaHqZkshduWVM3tiFyvsOFbBOWcJ0OfUBaChH2nlW89DN1WHzm3llhDSYL1M77XUtc9ugiJl
eclMh3AJq4k2vjVA7p/C2aVeXerxeQmwxskjrsVQnZcrCiPwn92cU/8417qitogZ5b8aR3jlhpUW
u8W47nSIcolz/co08+cylYxm7ajUMF/ABMUoWQprr3JFN3belSW2QkdmrzVcrGbSCS8D8rsLMv9J
jZZ/GbskOYye1xxzQ6s2ldkxqqaLVFVl+Nk5RNTEFhA80mq9F6nr28XxFItwp7q2vDYyvmnT4B4S
TQeEFDTtxlry7CPDYRNwin8elzBe5oE7gQM5caJgBJG3KoEsM1L2/nGkKYzudWl0Q+Hz1uRRdI9G
9zQ5PJEppstOV6cXdfbEJGgPMvte4pOhLuZJ0iYkFjC/JCi8LhrMKfq3812P/u8lmG+YrHt7IZuP
zg+YXLgJzmHfCmF4VeVXY/TUnXn63JoNtYaswzNtNvxYYtI20BnW0iOQdpjLjEwSwVWMmaCbRE/b
g+X7TG5qdRhbTe0bt4Czmua3uLXyVemO1gHj0LvjzYNprY0g5ENuNRAi15jR8pjx7Khkaa1EC1EC
dcA8oVZTsIFkVNZMvbLG+3yIwcY4ktuoGpxV2IfHZQZgtKgKcW4hIDKmwtg+Ij976zqXAFqhl39i
T3sJnTb4ZQQfFDJXZD3J/6LuPJYcR7Yt+yvXao56cCgH2l7dAQlqMnRGROYEFiohHVp/Wk/7x3qB
Wd2v6ra1eMM2S6MlQ1EBjuPn7L32p220b/iDk2+ZjMMdg6XY/3VJ82YQ1X1DmdWwUf3gpLqLcGk+
83eP7TwU676S9bdsGuA06LXzZeGYlPjpZuabfs61EA9XO9Wn600Py/zX/wj6faTFOO8K9gn2xQV1
fPYKm8a5Fy+5MIsDpBz6544DZH/d7tppaW3TCHgob8tPPAfiziq6BO+XK0+TY74kRmifLQPkgDUb
FXqj4U+cO1h+wpQpQX+9LagcaOeLwru93iD0CXaYBYeVGoM/v3b9xiQzTLMIM9ZdNPxg5UG/Lqv8
lOZjeHPd7BYSBauwMdkSunqdHY1Gat/HGYbjRRxeZcNzEwkLHbVHW9FzzNP1f3pnP01wWOoN2Qju
KS2In8VXK16MLPpqARR+sXtd4yjxc3secS9iTUpsFI0o9wdwoYvVOYjtdH19TLMDSNhkYIB49E3X
Mz7J81iiLYCJ+6u1003kXkSZ+lEsrlj2Athr8sY4VWqEbREpQCOzOuEvIhn8+l9WMiZf+hFaqnnp
YcXQi2nOV3lY5eYT+yJr3JDjDWZRpg6AvmhaiKwSc1czbka2MhZZuAPM4OWmMaJTg5f/xIAxItmm
bfMtNiD6g52p8UllpG9ieZyU3A4gC29k1LVHKMf01Sug2MuXogWPHbJq+u1sEuhXAxLR6nMV99O5
WW76Lltu7GZVkQO1Ge2p5mrHgCG37DdLaMWq0LnahjF0QJ0wllPRzFx0NE6qazx8rCP4ZVt3Zyir
PzGCY9a7NHTitAvWeo02K6Wd8QgzZxUvqwiGsPCMTOItJAZje733H1/XxAhRX8gVEh3ccKW7bLcm
E0xrmbrofRk6aPTNP0aS6NOylh89/4kSvoKj3OZSpuDo3bWGUg+aDO+vwqA66BtCMalk0CYowjHq
V72+j2kbf4yAStYuXfIbPZ+B2nC2m71VGCskfuVm9EJkOMun1iaTtyLggsi8Qtm3MIwZmi4jUQOV
5LrpC+Jur/ltSWozRFsDjyVrJR/YUVbktEXSnFBsiJcCjdCqdEpMvvi/oFhX4IUF8oKwY8PhzHRj
KuZ1p8FjG+iJ3B+VWVzE4DYPiWCwyfF/oG274IwF43/6o98Kj7UuiEtUZh0LHsQX7SaX/YUxQvA8
svclfDEYkezH26tG3J3qhzCjyXIVGDpDfsiBkpfe+ArhL/Dhnn6GrlYd0wW4A9Kblt6UA69ySb3z
hKYujqadSwYUj5WM3ioh3F/3hI4gw8WaTpOMb6ZRPF6Qdj1f711veiRy9kzW+vWeVAIcbQ5i2Y7h
amXZeF+O1U9B6zpJiE+gDUJAE41GHVh63kvvEmkIwioq/h/Uw+tyCR9Q2sANoSXIETSxqgK06GsS
d8njzOlbWmnA4Jf4BUvMpLtLu9sa0M6MeUdVlnFc29apkt8HEzOMnyxU9tYeHPqSC38tYf7AgsVk
T+UounT7fp5d/WBZ3gvW0gx7HIx5Ss/h0rrqFd26e8R/pbYm89bVOPbhzllyf91K1XdzO9Z3Xa//
33LU5P+CNrRcwwNEIS1LJ13vX+OS4lEYNDI4WIxqIgMpKg8NnLJLjW7zLpPf4mWmMjMFOBl9RsBy
+hpDtT4Rre1cchWYKyW8/bDEd1wX/RKY9B6znkkAJF/rtAwIen1TBH2LRZqO6fV/hTUyX0EH+8uR
NRJC+MuhhYhoBtWHvLcbpcJEhUHRGrRkZ2j93a8+ehYMfmlZK1Td5XtfKCbT08i8lxBtevgIkZLl
Zlpi36SbyiOArL/oiQOHLo6dEN+KJYdRlpskXLuRP3UwH2jXllSIiy+tDRlj0XUz71QLuKqR6PoT
6w4idLphI2H9whelY+CsoJHnmxINWAM94rvhVCVk22B6Qh3ht4MyN01U6rsWUsw1IvjfPsb/En4V
cKKnsMibf/479z+KcqqZZrb/cvefT4Xi378vv/M/f+bvv/HPS/xRF03xs/0//tTuq7h5U1/Nv/7Q
3/4yj/7ns/Pf2re/3dkgnm6ne5zH08NX02Xt9VnwOpaf/H/95j++rn/laSq//vjto+igQvLXcN/m
v/35rcPnH79ZMDD/7a9//s/vLc//j98evsr/9l/fs/jj7R+fX9k/2IaGxb/+9tdb0/7xm3B/J7PJ
Ml2Hw97WTU/89o/h6/od8bswbNeCyiKR1sslihJffBv98Zv5uxSmbiOTNAh7ApfOLzUFoqM/ftPs
33VLJy3FtVzHNFz+xG//42n+7dP8j0/3H3mn7gr0WQ0vS1+gon8BaeImlK5JRpqNIl8XtJ74/l8i
oOukzousLrcTunTMnzPMWpCCiSvPBeXmKdJlv5H0JrYo34pdpBbrkx1MSfhojVjKoX9VDZ2CAu36
PAGU9ttgqgrfZGY4r2aY9p6vpaZpMttsm2ZLdPLwTU8MaeI/9r6F2jy8GUOLq5MRv7Xt47F51/Dy
ptXac6M0fUymIk4RutNRWTVFzF9fEejRhhfanGhPgH0wRc25/kLvsUesLxNzq4S+D0QEPyKuYty3
1E5Y5NjKb9oynr8bQUd9MmPRwoIgJgBqQ1iXLq1cja2B0CXP2exY3R+MzhLVvghdUq8SJ0gUaoAx
plkiDGsGXI6v5zZDB3FOOnMENwZsi/AKpqc1BtPEYVLPyR4Mh7pWQ4w9rEimjYPAjKFoVinrvp5Y
rvYVEb3eMZkNDSBthAEfwHDlOknyMNZ96zwYGGVoagU6Lr47eNEmGK55qs2tZdlpdkJhV1qPcaxJ
4ytJZMUy5+BQGT6hS2qo+hs8IUBl6dcNwY2pVzN50L1WxWvRGeakAUc2YCexfe2BW6/sFv7May/m
sjy1nq0De4zkUAu6tbnqE4PpoYmejxUZP9O4qskTJrEisDoQiKWCBg1wd8B4MK5MBghptMn1qh8J
6prHlL4CUXUjCGbKfxvVcM2u79adBrzty0Al2ed6ng8bs6vCGVmCKtqP1CRJAMAvLR5PrHiEsLwP
U1dwGXWd3jPgA7TwjC2nqtUH7IW6ffNG/LJbGUde9WH1ZqMuRNmX8yNjzzhF0NFOgblLTQizRxvr
Z7etSkrN7z3lUrKxkg4UHLhbTT2mpZ1ku7qeLH1t4Tw5dHRm9nGjD9VKyrSHm98mSbwP5hEBs+EC
h99HEOjztdnFQXOe68jRN8oUkzxMY1F1m9Yj7uZYOflUnJU2NyaNWGVEH8xlQsJZ2anl65YQu+nB
JFBYnTTTTtLLGGlaCgWd3cOibogUyW6d6x7cASXabsJACjVZJ81u2KAbEcGubnQmdzO8v5rGokb0
jTlEqeATl22o38Hm1CramlX8GpmYKCC54jraeYQH8SFqMf0ICcAH0rbVQXlZDRIu9sGqQ0E/KhPE
YMXKxmkqCQpV2zQrA+MpdnOEjahKpilBkelmTvI+l7To75Rr0rNqNE31G0IlwEqbddsamzFo8vPQ
z7SdI+hw/lg6RB7VQzo/Y9I08k0v2WfS9qxcn48MJZAG+z5dB0UCIGQoivRTGZJThjKhtHaK2KJX
csDFO9bBnmggdMng3efg6ERYVnemORvtjjGa5tvGYDRvxK5VyS6ZnZYsGBnZyGQy+oX5U9hljrlb
Sl3EGKFRtc9eHbTzBoVqQMVPBdPfOZ2l3H04pRkrjihba4ulLEdLQ5hPuiXypLAwZQ8c+LDnE4uk
k94gsmBMYFibHnFH60wkFky9PDBvdctKGac4nkcrNyDG3M+DLpcU1C1U1AZ5N501JyE1OTeVC06e
aEXnNa9plnI6LmqlWfGmEBbfpvW2c6bAPagx0l9If7N/ViRvjNtojpvx7MLGszDvx3VBrw0vxItQ
nj3vIUcOqONn1x38nL59uIHkWqmL6cwD3QH8sZADVYyx/sKjmgLOrw4NpCX011j1DDCiO0tJiacL
yek8kJNACxjjRUwL8ZEPaVIHkqOYAUiWazYhiU66ip0YLDWKrUB2YpACstINraheeVNPdxtLaXuc
GXsHYGt0IqInr7YHBnjD0KvnwCXqbWPBovZWcqhmCizYgu6W03lonsmWh7nUdmigN8R8p9WWvLve
IwJElc4l7AmCp6urG9YJSVvyZI1cJjZD1PHMSfNrYrwDY5OssZgV0y4mGKb/slO2WZgFiC5AHLgY
UHPL5QFNcgfLNy55crhVieFMZwrbfl47KrZcf+RTZl4e4q7aOIQdkJ1i4HcmJTN3flqiHRx2U7FH
sQlxvS45KEbLOo2tIzNyGFABFs+O2RkIaju8ms99ja7pTgvaUWFAQOx4sd2Fs6pXqHsvdEVK84TW
KHyF3kESSUAZq04JC5M4RAkOn6OpCTTEQWdY3hOU6dRaA0PmzUOIqWpg8wntLBaEUBxthiHRZnSJ
rfGxmOTtqcDIzxE0I0PGA8/7MB3HCezyTTKWXBpXgDg7D7GGEOFKd5EvrzSrXMIXvBprZYo7Hlu9
ScP3UPVeXV6CIhrrG7SmbnVhuMV37Vh2zUVkFjtmUG+J/NYp2hL+NAT2z0Ebo3CjqlqYm9DkYZCi
aCXcOqExHRycGRQsCg72WGii7eZLdCbJsD27jhDJpGDBhRvL8WZEgh4m73kQUhmkdQHAJHZSpOBz
OxzrMJWNL3QD4JrXICza4DYdU3r8AicSMlLlTutKD0QGOznrAXNQphJg7k+QidPIpwOrw773uCr6
w1RaDu5Dxc+GutdfiKeLSrGmGCjMX6nI/6k6/bb8yh/b+uurvbyV/x/U2EvF+7+vsfEMtG//eKDG
/mtlvfzOr8oaYu3vtoMPy5WA4CkYl6z2X6U11eDv0ECJwTYdSXlNTftnZS3E74ZwXJBuDgIEoPb8
zp+Vtf275bmm60lD9xaKu/ufqauNfwlrtWHl26ZtmyYuI90GD//3slpTc6dnk7dAQgvvrKVbpwf3
q1sOMO7Gdyi8NmXmDqsY0M8ZZwo23dp5irQmPANkulx9mQZIX0PTkEzF3ctUzfraccmFSeEO2+7k
E+22y2ngnHLdvQ1nR3uVn395w//cLfx1dyB+ZYz+ZXtgc81xbYeXwbvM26N7f38dTlGR7VhxtS65
FNtBSDJGIya/6rJgPw7GXW7E1jEMBUbDwL20pcJNLsZkMzTZK9gcG693vSJfLzzayjuaNjHbYhQo
LUcnXRtG9jM1tIqhCzvcOkXmHTVkbFreycNTjQ9E+HouN9QM/UVF8zkBU8CAwT7p4aOIlbvyCna8
iaNy1Cq1va5IksSjQWumy8gNdTRjXbRdunP7hQ3Rv8dp/bOy24/IRElhZ+Gn1divndNpm2ig5VqM
afkwRdMtC+a9NEPtNrfhT05u8W4VVvPKvPib/eo5mvOmzdo+FhakhzAkFs7AoGRYw6bq3Ir5Q7mu
nXczdZbcFK7ml8oSQDFD8jcgzoRnULjfsE09F4tenmvhNunmZBs61mnC4MbcvBBUUNraY90h3ou0
Y2/CfDEMiDvkzotjppF2uicfmiyKHCRDXkTE//ZIYhX7C5JRCCYrVh4xo74jGd8E7MXcAlU/CMaU
4jR6aUkS9UvFNZyU1rfFjG0WRuSXY/phab3cuwcGZqynXg0z3xWbamgZOdMm8qb0wVykyTvkQQs2
wD51uDvXUmNm6QV3iyxnJVBGosWfyB5lOuUPs3coypKKXaOSwZZTrcqovLVnzG0S0vuui2rfq+Fh
BOm3RqpzOm8wYfRnZ9B03xxe5kHDdW6RpKMrujKMgRPyXAq5lB64SVv0jhmEPlRV0As9AS8hMDGc
N3BiRqsN1xqsHZzCIlsTi4Y2v/iO45qJHX3bC9XZXmN4g42a2bTWJCBxSVhC2ewL1XWHGPcmFigb
B1qvq6Ntg27ykPOmQXxsEms+C69izCVUfxtPtbOywcFAVInvmlFtGy2tN3G0wEN7E7VOq28lmT6+
jcmEnnpvwkaqt1FKaryFhoVDufgaDJCQWlE9tz/tCMeGR3htgfQlIFGGQLkEIxNGXGPSQVTmmZvC
yQ/UUSDiP84RsjdEjn1+7Dqlowsgum7wJh9bGA7LdvTmdZ0NzQZt788YSu2p0mGlSYFUn2CMSVBk
udalKc3mpq5DeSCpzlXVbTDE6W6azDP+ne/C8qDR4plsxDd24j8c40ZTxPj0ihgK84nMzQveQFrJ
h6E/1XMUrzsbn0KUWJfSmCtk2DbzThzpsqufSYt6Ky39W1Pmn7quQ48o75uEiXIrXg2jvGu65lvY
ZvqqzNp8nSHsyjENJjrpXGbGA0ve7ZqWwlAN+6GbOQ08pPmdIr7Gkech8OHUcwx4WAn4kGKHlQt6
h5W2F4YC91C+qzWXgx1uc9QM07kVixnTKhj8qoyVyngxPBuvstk8NBBT1iLPP2Q4rdplLJY/s1W+
H8YfFcKTFc6FrZc2x0IiW86BYyEFXC2Eb5AlCUFuongoomwnZ7G3Qs7CMQ/EoYjqnT7hW0fPJNeB
eg1NTtzIcD9C9SMqB5ysJcQ343sM3UYPyXqjkbps0vM98IQ7RzlQAOtgE3RARTNxUlWyp6r70Q/l
LQZcP2rKdhPUyY4eDIEPbJYaQnz30mmeRo3wnw6+kNwVWHgxrSEVdKbhjK2fybiat0VWvi/mlMhg
tzBO8n0Yg3TF5Wk9kICJ68F61+vhh5RMNVRykjU1a1MYeDopDslSqjFJ6cbFiWxK1u7GjIHkFRWE
OQLf0OXSeq06MplC8kg3CatQMWlXqVW1rxsYtE6ym60yfEK190DZ5W3wAeD3X4gFwjbMQ2ahR4F2
km6vTN6RfulsteMxiwvl95pBNo3TjvvIlAtth/7UFZxZlNmpKNjNJcBfHiWWbZagxjunXt6soFJy
TcVdXQISFr2SZEVhOC9LnNXAjZCoxFn0AzfVa6uJ+hFU2QjIk4Wk1uZP0iFZTVH7PMZ0bNF+DOCV
pVXAehy0VVEF5pYgMxAAnTiqJEtx5mUwGsrx4OqZ2kpeTabK6DafaefBs/OJ1cBH76H8SNqn0hV3
nEzmOQ1mctEnesZhtFdVKe7R30LAYGUns6U3j2FtaxsMnuaLdMJzVc/x0TQbLKpYgKJAa99wMsFn
pTohhR1Qnx33ZD2AKvCbtBxurbIF6+UW6Y+wTtANwtS8dH1JcLSVewhF435D2vR0i+HG3HIMU9Zm
PQSdNp5PonMlMdhQ2YQbpA9hGrI6lSJ6by32j1ah9w9lRjQhOssWoxjd8DktNGgpxk3nqvqBOLWc
M1V7mr3mwHh3fiY1IiO1R3dvUJsQyBJW5a7BaAOy7I5BOlmblu3shZNUF3Zct21fhHdJ7K5loMQD
YDdJyh3EgiD5nN1Cv49ntPs0w5CZJZtRi2AoL44YVU2LkT0iIriKomPNyMYAt7UhM2jw5SL4lEvl
VeZBtJHq3kIFcMrh2XJcIX9VM3sny9QRblr1s16GvkbDxyorywf022IsjwAUBnhtE6mgqKHbYJwc
ufWprr7l5RAfVMXp3eTAXZIYcXg7DtuCOSJXVyZDs0o3ODieNIa6dl3ecKC6Gy0DuBkAd50LnEF6
n87rhD7ntnUHY132QDQ1k690nILoL0nmi3waQ4/1lO+j2dsnKkFwl2lcf5GmNmcAHPCi0n3Umfwx
COGTFSvfdS9Mr9oNUlCmzcV3+tLbwQHTW0Via5ODyWvqVqXpHcDuILdv2LWF9p09JocKblLtMS3J
DbzP00BzFFLHe2N054SwmdAgRaCkmvTKzzyvorXsCePFx30UoPxWic0QVM+ornroKOAPaUJ2n+0y
t0EnHPmB62BjINIcRHBEGBoqVxTNG7rcydppjUuL0Qh9JSte8ihSLG01sMGwI6mIPPBw7QWzhahU
on6n0SHqG1FagKrAYPS9/l5W5k8rrTKUHBIdgZUdOEafqqindKQ9Uo/9Uxsne2suV7AjVkUdEUMZ
Rzs3ada5Rnt80iK1Sj0Y2bpGjwhhYWvFj6qkeZqMWAFLUqLCwTwakXvQcDISqKx/Mvz9pCeZr+ck
JdAqTy6TkG/MYIn3MOhQ0RKHCdP8mM1sNSe3Y/6lgu6e6b+zrqX8xvz17CYpvera9cNwAlPJiHF0
kg9ZwXDuhXyaDWrdAgXtSIhEVxbPJEOSXK8nL6Nm34tm2NdT9TKRRbqKAvsopvBNPlSiQCwVY26n
9f6W9+MjhJxDVT8bZfIRA4njhY5PbHdumwI4cnNoUZckqXVBlHqXMJhakW0JRXUmVNGJWSDCvZdq
hPeOKTEdOBZXffmiNwA2ogKGkR4k92Vy2+vVMxjoHSN/sc4r3KYxCnmwKPNeaC33atIOZ2fqVwix
VzRUduwSKb1SiuU00e/J/BvWOWLUkgi8Vd1PBkXi9OBYNj47nmTvbava3toaHSkq8iOCwyMVXuwb
4FY5angmjErMY+l5G1umP0GdQHFG5muh+V5D2Rhq0Nyzeiu0mJwnWpNxPpUHFkBhONtxOZzgg5SH
WEYfRCbKQxkadALdJ3Ma57s45arPZAImb5/Max30KZUjl7ZOaNsRYo2ssns4KfpW1K4DSiYwoTZx
iQ4U2QJEKhN0ESSoFAtzPw9qIyQSOMwW1TnV9e5eAJugQbgCBma9ZmHhHCbTJtO66cxXSPU7pfIX
ckzLy5D37V1pmy/FGel18JKlYM9snbHq9S7gMrEx2JhIWG4Ih+lM522PT3Ls/Ela4w34v3VtV8F9
QLvy6NGqWTnYOO49WmhruujTTi+tfKs7OoAU9gD3tPi4oRxm7x/bu8Eg3NgJGJVO4TmURoeEybqZ
WLMZCVRo176g6TQHT5DOF3V3gwybR5283CePwUj6SbpbegMATfsm3eqJ3KIWDLb7QlxhcUSEzI1K
vvIsZ8Q6xEBWDYpzFLvW3lZd8nD9Wh+ZPl371ZiZC3TUSiATtboPLAvHDKnTZPWxoBTzmQ72vp+8
F2dp/BG5qC5u4d7KGWOj5X00qjZWlRq+l7nOJXJ2duGMN1Zqs/4dlppYjWHS3cDz3tbTUPjwboKN
PRlsUOMcVcIS5j2K7FDhKvXp2yutfi3gVF2Gmj6xMWgvVdp1m6Qv2WyYHgF8K83R0ZK341b0svRL
1GXra3XELJGFWJEwlxoJV2d7vJmsbD1FXbzLg+YBEh6/jJV4hWvKfKTidRwmU5aQJsfoGoMeoNxF
0AQl8ykBJqfSeNuG6obWOIwojFDYyYqA1LYEBPPyqzm6WD/pfpJniRuweijIftox6zcPupFfSqBM
OIio1mILVB8fOrqwD847Jm8lEXhNFyEDTvOLmxBsnOY5HCoNXW063rN25utqTiGy0ewzVnJWIy49
CRE+fl7yY/s8URca/hSPcNoYC7jNZ1XmEt8tuovaippT2otVztGTK/2eNwOAU0Mrw4xGYALOBN63
N9Su1xzzAH/NXpmhICHA0m91Ydx6S6GJg5Yd1FTfKo6+y5/ONnqYu8bSHGS5Zb7vgoLQWNJuNg6W
Rb9PxKvrGvxEbtRr1PjeDkQGSoVJvQMB+ywq+4Tww3xd9quMvxpkOVjkCaZkABIDDI1D7DeueBJK
8SiEi5rWDEeLtCwyctHb3/VGj8ncWsQy5DJHbb27fvTQEdWqt0m/c6v6E+1kuYUz5e3GVCg/biNK
yaCGW8IKMDPM2naYFgE+89p/fY4mxYAaZXpK7CGCzAtq3yCHdqmEw04b1iGoGUCi8u76ZZyqoPRn
DffDiE6BedfO9dLeF32qVklAknic2cOunAK2UXSCRwXjMZHJ1iHueOoXLcXsNOS0a+MqUOONQUDg
WeXVB97Fwde1p9p+sqnAQWB4bEsyFF9mSDTN9bk2lmsfWqpz27SCdaG3s09xCFWpc/HnlHO7H5hk
LaUCvadqjB6HGqTfPNGXUlH/rJklJUKVvQKepBrMGGcleAgItwTOOWHAM0WFarKajpE2V1AK2hZB
UB/cyWVrMKr8g3akAHXE8M2kdL66Mh0KBpt2wPJ5HWTPJOsKS6o885l4FXkcRLbvKdKBYhvHPA3d
1ymr901ri6fJK4a1kDBPBlvbBYq8T9Hp5g3kXU5NWaTLwCdYqSX877okqAjke00qd9i22aOjflaB
556vJzluvTNj4vSMy5ZqsWjuKoRAgOn2Ju35R0QiSKntKMUwouzthCHkMs5QlGKTbBTPghDNWuIc
gHN9XZ8/wSNAlGJ7o9RrMbLniWXcrYTVPcrI087dcu6ombUsylmWyA0DpRFEPE+7BvpFZjuTFe1U
BiUZSXUq6IzPT1o/oOAt7E1hmPolMfVtrLXJeXQe6aO7vWmCZiS/MloMVcHSl1C69541GLLGxPYN
u/ZuWcIV5UCHWlp7TENyAqXe9Mcq6JgaWs1+cDN22yXQk6g76cH02S7K7zLcsPFw12WWuje6VZS7
ltHs2mjCh7bSCS6dHTyqltqPy8Lrzr6CYHJogvLj+t5znL0wmDRRVzOSZOy6CmYHngnC5HEGVbkk
RmYjUWa9mpAyip+R5RagkngFVqdQJWrErveykYfKVahFQR5mSJfgaXXompgv5sbW5UK7McScQ7Cf
25tgTJ+MJUGyiKfOb8oyQbqMB7xr8rUWtuFuFqRj2PUSYJxBhSRZ4i7tK3YixV52Me2GZd22ouLk
uhHbNbsNQVWE1jr2unqtJ0DaZ6TsDwYgzavy3TRQcxNEfEhdatF2UQSXOKHNG3jfydnTa4F/KMG/
eKUvVXbFWU2TrMreXTWS4DVlQGhC+GiEi59I/oho/pr9Oi9guV1XiSvPPu2tkz3Z+YEroHfO5p9Z
bern1A5fq6wd9uy9klPZ90xkJ6D5etFCQs/6fJ0P6JGHNg3YLZtvV/1bONKNqY3wbMKMvCLLQZC6
JbDy67qeAeuv9WzecZEp/dyNEZibQ7u+fqDXM0ajrk4GgqDrwNshjM92pp58M3X6k2GdE14PdEBw
HfLL5SSzOw/7i5UCy6Egpe9qAdkfb+204Tjou/u8SYkSToy97ZGEqweO7YtIy2mBpXI3BHq7Mnst
Oag8HGgmmLXvqgiQbOYQ/bBIpAeMGhAiIhg3gkD3OQaFULmA1K9nIzNurrjOOPkgD/b0CPu1mUB6
YYl/h4sCVADfIyyGoXwx5JFMvnpltU3yOLyblhltmCkjRjffBGnCZNaLhrGZ9V0OZXPETkaZEk37
gH4XCzsHODQNl3aZrHd9WL5jeRYXdymP+4xWrEf/ZVmPjFlCbGTv/+sd1TpC68eWcLNrSaEl3bAL
Ccteje6SkTHazfH6QtDrRDtOzlvh9M33qAW/k3pGveHKFPpDVohjUsc0XhganCqNxttV+l5x/HP4
FeVxHGAawstNwD4AQmm1rNomAVcKzUSyn8zuiSAI5LlwBQAvDGwPA9v4aefEBF6jAwtvwCSi+mW2
bXV7Am7NNS2yXVbL9PYat7kEO6W0GvvaHM6k6bDDZ3u/TmrdQG4U8/nEzUuQNuOTdwiWNSu0xB3C
pz5ywSZLFhMaMrexIeVxCucHM6VNtRQvo+V8Z6NOrnkHg0Uvo35zjW1kSTgEodHdYcULS1N/pmXm
cKJzBtkZyTFZk0wf6fCFtMggLaHU73JHrLTQA/RYYiJD96QXD9EETkLYXbAnVeYHOQF+rPVInpOK
nbNDgxmnMsbJ5cIiigq1cRxd4nfT63L8GS6ljtQyxraVOuY63RmvK5N1YGn5NqMVf/RQkfgIPUEl
BdOPctTXAaL1XUQQ7toRU7YVMYCMGXLpjao3qYDEYtv5Z+ZJsQ1kSgspgmdKyNXqem6asox3Ev0r
8Rx8Uo3Jh147GMJmFP519FzXhp9qlyLGfNxq5ZOSmPrrdNAP+lTKVZkKHmSwlVqTIVDQa6e5HGN9
yq0Yf2TT3V4LzwlXyYkBCpXATJ2H269p85uCnrJ/PczzKPRwJlA8asCRDlpIf5VR9vOV6ZGGAX4l
hEkao+6PJOOyLg3jTI8/+FYA5GGBQ8FdsHlDZQORKg1eab7T0c8M3+xr50ZrhvucnpSivQ98bPyI
Bk87xFj+eMdwKLCqUm+EBq3aStgnrruwLmYV7dFJ0MB0sSrGVivvkzKlmVg4N735wvS8vQ+Qv4QD
45kG1MH6WmJc+QR2xYPRALi79lBbLT/gtyATZMg99sdC7jpFnE460zfWTaR9QQ7yazhrtq22eB5u
sfOh76tCtKoszW2FiS/F+ngOafxB/WhCPslNZcjmohlwy7EWs78e41trgciOxNXuAIFOGwVjAUuj
dWGeQNQUm3I/mch6r8C2X59ZaYfWszc0jxhb7sCHzKgqbHZ++By7IVxfS6XUc3e/oPpbazlWrB/M
3s4jMbGnDAqYKKPpRChQRGhCWd6pPj0i3FF3A+HAfovdL6+sbPeLJBWXFNoocXxVVTZQXJ3cUlqJ
tJUvam4/U2eW0NA4LYbCgT1TxTe5Mom/jdm6NvmJnZ65Ba3kW30T7BT4mhUeYGCnamtbdPftQZ+Z
Ak7ELxMpQMMyKqHMPDt66URYjgxsyk1BsjNQMdxCNE3sTTjtMsgb52vxLhl0b0d3k6Bn2tn2NGMX
Vqe6iUx2hc1Ps5iNfWfJh9gColbl8eRbsd1jX4rXeVAHJ2kARIGFRTA2GDOwDd8ajXYGywdj0KVG
00QR+UwpsTpUTri71vAM8XQ6KDhrz5PTdoc6WVKVNAjuvbCfyQBBk0Xg6L6zf9DNsb8Vy2yiTumr
Gb2sDuCAAnBLYXZwKfa6/87cmSzHrWxZ9ouQBrgDDvg0+giSQVKkSIoTmCiJ6PseX58Les+ypLhK
yl7VpGbX7EpCBAJwP37O3mt7WCN1lnREAlf22llegiYhDysEzGRVwz3ewnsj1eWXweEY34cEB1au
OERxVGzZ68NDF9clZvmXnyVuCFek6qezLPtqXQiH12X5dQqCOK6gczcPUlXtv7TOyJb/LIYV5u9a
WOZcjoUgVtu2FMLkEPH7sHvGzIzz03O31gyPDqb4Xc3YwFHRfUjyxeZnLRpIfZuYcIUyRCVEfLMh
98ub8vMzmssxTRh1sAeT8UI3Up7UfIXhOvsEaOz/QvLx/yLN/v9RdY2M4gNFCMPyH7+KQWz++L/F
IEr9l43SwyYexxM2bTrvf8Qglqn/C7eDx6+qTIkWg7/1bzmIYbk/VR8I65CPaHTY/yMHAdnwX/xZ
rTyeBdeR2lT/iSCEy/8is1bKNok3QIyl6UO6COEuHi12LuGg8+0OUHzVc8js3FvlCW4eyCkT86oo
dJADINrbtjmCtb882cu//n9UHAq1OGNKcP/Sc13LNtUiAv9F5G1zborTsR6OvpbNMfFDwUA/sB+s
sHH3v/wkf9KM/P4SLdci5A9du6UspeU/vmnjdNLhCN4dUTmFztkP/fBuZmZc0chcKDvmpOLHAqF6
d4qJb5wOaPtspggofOvdx5+FH/bXr+3aroughNBKl7vOL7n8/1++doqAc+68Ce2JCN+LOQAeAQ76
Oq0qb0H49IePL7doen6/y0xztUbozyBEud6FVkZ3KNrNLu+PbWhbDBlM2sKDDn9wlyl9StBbBvLN
648vauEFuLyqpKHkqGXx0q538dsSf6A4EiYzR24XPkPk5uN70Hu5XFmEYIx0ncvoWMspvkNHmMeL
Tb547WgNtLtwiimZPv48CgXV5efxlINoiAfOwsawfN5fbjpc6XbuzW48upbleOu+iKJzTR3CNu3X
kEo3svY4xhoB6to67Trv3LpWychxsJPp3o5arDBjKAmrzzkbrSPW2ZcywAD2xVEj46y+o+MZEDPn
v1V25Sf0oyaW60AguQCHbuVbNrhRr1p36tNNE4P0Xg+J08FJrdjgtgwunLusLgD21LhgCSgbnKrZ
OBO16zoMUXVzVrCNcdMPeVau+9ACVBgTz/k97KaC02FahMxRyJtBfaKzd+agxuc8IWg2o0ncpdWt
7U6fisJoqIysNjkYqQId3rd9IG5jCkOqisAL82OEBfjVz+PowcIaBmqLUEV4uggI+9sqsIpuF7me
g+ic8SexELryHxVvXndwRZ2lG52TS/nw8Y938QSzfNLR1grZGiuGJyQmmF9/O5AEbpl15nw0REa0
HPLNdSpmpmxEwu2VEVIjYE69/fii1vKE/vLecFUUfB4vq61ZG0334qrMCAYzDSt1VB4V+Tb3On8v
HDqnqxzTFiw8Z+HXCcs8N1a9JG5XzSMpBfpJxHVxA3HXt/61tf6vlcDFfVjWMMna5bB8aS3ZAn6/
DxDdIwBU83h0rFo+tYHy1lXj+ZsYDsOqofcAhYI15OP7cLlFcFFHWEIs18bYo5cP9cuLM8z03ZOk
NY8FeYlwTrEyEkbcRj1RUtKnYETlm6xnahMG/b2wv318+X/uEegVlWLn5OvT4L64/IwMo5/8yTz2
ht+fOBqHD41lRQ/j1Pp/ub2Xv/hyfym2uMUO6zMr5sVuaFBm0YK256MoPbjqYtDqbMPiAsnJ9nAU
MobWw05SXTelcg4iChDULJRnueL076H76sBjbz++AX+6/+5iymddYqe0Ln50mTkWFCXwYI702ns5
lRpJTQo+Poo6+UO3IJ9WciwJaqnIjvrx8cXti5dguSWK4lMiaUWzKuTF7ScMd/GKOfORc6fU9N8N
aoNkAJ9BJ4hozZXNEY54vnLw37OWeMu17cHq2qDqiz9XFriolQi7xsAa2nXx2h5Zw1bYURHJlZXv
fZFoRn9UmcxxkDYWhTxERoRMmlKeGaiRkefZRsaYbltA5fG6tROrQFkW9C3ES38+gdE0TDyHM40r
r1D8t+Ui31n5OKP9bVcLOAC5AvVCfpsgOkzkqFuR7yWLxC8CStkOLZV8l2nCsZEcMND30O5/fBf/
9GBRwDuaG4n/3vnpdvvlHZKJ547VTENSd2bkXcE/Jx/JwL5yaPPEbrftGGtzJfUCn52Mhj5e0Dco
XFcds+hHA7fy0Td78fbxx1o2/l8WuJ+/raASQkcr+XT2xZY4cLKZvcA0j0ODyWplgofbNWjcSu9V
muMno9XHqLK+Ns5Q/OXK1h+qMeV52lwMiNQH3sVjNYYlCZGh2x8zDj9MPu3qez9A3NlmeKQ4jo9A
cjnOT45zTsvYctZLbWctGaDS/0t5JJYX6Jfb4Nrm4v/1hGmhipa2vnjrwdQXmgIgO1RxdU276NhB
/bT9iOaPySBejsMVG3ezaRMdrlunfGxi/2wSKFKY3d7knL3qzObYSX5Mt9rkAtFdTvQo6nsY+Jo2
GyPyCC7MX368i3XhXx+bndV2BFoi/Y/iWRhQAHyx5PIS8ZR0zOdtqNUmkeCuG61CECDrIUpfQfWj
DgLySb+F/QJJAe0ilgyItfCFSCdzUeMSpjoDIuXsa84bL088BiTFdWghbHCQRqQ5elR1JSP3bUL4
FfhyQFjINNrJrrvSuOaCYGCGU+yQTzI01a3KjR0qC4NBoI+7zkPuMIoWtsfUuQx61M5VKeFD2SHI
xJ1TM/hJK3gAJYvvuqghoaXQJkch30Pfss+lw4rizuSxlqEE1Yu+qJy8B2HH9/bg3Zulid1/TPQ1
4Ty3NCmfKW2rvQ1hGqc6JFYoLu+ZTu4YxDG/CchKl5O4xlN1zP32U5lNh1AM0aHVDYOeHORIEvek
HyGi2jXj8FZr/zqspy8VhpcUka5saFUVzk4041Uv8xuSz3aJn90UMrw1fA05C41WVunbugLKYVov
roj3HjDJj5+An2XPbw8uFl7Fe+ta7FU8vcsT8suqIqQKQ077FllTsfwh+sB9mhGqQyaazAwZSxe1
P3SnluU0CNxXu68gp1JEelgLU7e/SkoSDwF7c0pk5t82Z4xUtK6j3mlfw6IyxTksQpKFojYn2MKz
skXdhF+nXody8rBA9vwQxVCYb5LslVsHHDu8kKDvCFNW8KvQHmS8GNoJrnWT6WcbQx4cY9gCfynV
ltXi9xth2y4+fsFbzAZ+6QbIwqAGsyNnEj2AgqKgnE4ANtJ97rjxlqxPbHmBGf2lWvjHKY7bYtH/
AjtkKxPa9+93f0i7XEfAQ4+RUUsmxl3Og52kdCtTOD1WaN58/HMvy9DFl2S5xHVv06tbFs3fr2cT
/Wy15NAcUciSiRWgcKSHWG9yMxN/OaBebAxLvY3lQ3NsI9OeC158taBGim+2ZHYRhZo4uzDmILQL
RJHQPRbCf6BM8F8jQo3bdU43iWQwQCf/tg79r8Xuz8Lm8gsv5bdjLx8CD8zvX5gOem5Mhm0exw7L
4nbMLTC4FfIzRKsWfVPKEoinyRwhpEUJFte7nOj2fKvo7TEWY74D9cPDbi1nb7z7+Me4OE0ud4gh
sIUzxbOB1uqLoixogDjklbKOZBRGHKrZxRYWQ++9fHwdjp5/uhTWRckGpeXy0/9+G2L8uLEScPQR
LSczNLpqoC5ALr9twJD2zOH3dpsPG9/PJEFFEKpKC39YKzQG8nIWpzRrmaHlQY18WsM3TDiLkmFL
jNnSaR9nYd/OOkn3YEU/TV7lrLs5QhYrhsojLarS+zCwXfLcXOSD0ivcF6MzBIq+rD2WCUa+3nS8
Z9ok0Z7GLYHK+Fc3o8kwl+QksWt79YZSB013WPfbSDZL2pEHfHLIjOmIanu+A1/ubmOznu8oY7Fk
oG/fTVbf3wf2MB0kQ5CrSQzdaYzT6p6Z1otfDHjX6rjyUBqL/NbDXLjRNPLhxUssHsxdQfT4oioZ
QTrVtm/wkxdZYbzVpMXvMIBkjKjUgoi0xed2Ngf84zMsVOyxeu10+DNEPZlfBKPsb9YidnUTkxxy
5HAjj6Ar70NJCjLYZ4gm0+RiACFKKN8jRnd3WLgYnYhheKwKjTczs4LyBt4Q5vSxhynaxT1NfWwT
7mtepvYjbLl+6/uzv+MAjPuj9Ml9Dz2H4LCymLeFTSpHJEfjVHHSeKPDra8C2ua7TofjJzuL0psu
tA64FtnsInO8zRhbHXQW609SopsQWYB11V9yoqIliadvkmUTxIW8yRDu7RpwBiiI7eyhNeR0MrR+
yZMJqPYorFtD6iZco79uoYU7MFhXbWp9z/wQ0b3LwKgZnR9wshGGGvZTngft+xBWzpkXx3wK3Ros
N/X2TVDC0FqlfdB945E49ZZpv3eIWZ4aE7vjpjKgDzvOPDzlkVPi3bDZzU0LL39l3ynHj/rNhGUI
JVyKdx7NzqzOZg//aQVF8n3CP4NxYpm8sThmYINQZjP0/O6QnrAK4tjZknPUf6mZNG1rTS6JvUhg
OTe4G5doK8Y1GsJqKqMHfPg2olJxa6gqeUF8jbMJdZr7dbDaRxdvXEROOenyaeh+Q7lfArPsaUNs
BlpKwwpn7g8svAgRla2Af0I/rYJ0uoLNKDCKj8huXTCuKIs0xEAYLWvXZTtcrNMokdvIfET3WKCA
k6LEke72ZQ9yy3N3c1KJtT1ovlsCoiivJqyqfv3M8x0uWrpdOiXxuuhrEwl6k5+EG4jP6InbE+9V
fATM/MVrR/+zyOW1Y4gG9wOi5kC756juPscTP1BNUg+qpuB6Yha+Gpqies6oz5E4F199v2REV5a8
cSb2eY4JJekrXaFICEy7z0M+1pjWoplISeQ0M9kiVv0UtmjGihjJ/7oMBRm0k9NcY003npm+Ep2E
WmaNOFy8NaY1rwgG8Q+GqSlYRxoLK5E2gIPwm4U7VCblJq3IlSWendGF3/ur3FBoJiMMLy/aD0ja
6mDeAboCSLaNPXLsof0o2HH0tEk3QDUOHWS4UwIlObcwxnnDP5NgkYi99CqaWnXHEzhsuoQaIceG
tBYTpiivdjnWt6LfZE1MprkO4ntZtOow2gMDRiTZxMYVyRUhTPaKxUUDXh7RIFjRxDR1+IbeKDzI
Eo8KedX1a+2Y8QJi6jmmusPX3rRGjqdQbiMLh0431mQE1tx8tG7MLvua0mlNd0/jjZvUbRqUWBa6
OsdfnXBPrRg4dpSrgclaPaYbB248JqUwDnaDXVh3FtZntTKcsjpLV1lno7Pxv+FUa9CLwn8jZNuh
rC6fYPe/cruym3JU3VcDrxJMNgwzcVc1Wx0U7rbj+HlUyZCs6ayOO0UR9pUe6HDicPQls4oAzpTA
0UxljEI+8GFfTWiUWNtgSVmLqIW4VQsZ3gzxzEjG6yl207vWMMnIQ+m2VjmMVpuQROxRTnTNg49N
nS0rWdljx1Ng5Gf05zd2HpyCRbISpC2mbpL7IG8xvKINRLQjHpr10JHqgvp+4wZo9bMcjGgM3q3m
W6ybWo7rKCZHIWa530Jkazdw7pIDzWkI6QOKvCCp7D3N3vKWYY7CdDPlAKUdxPmE+qEW7CprEzI/
3BO95mxH1SJki+bhzBNJPFkCo9wFRI9IfbFK2LHl3mTVwCnCmcN9B+scF8yibxMkt8osIvacQanI
03FTukX0norMvab3UF0PNFAxlNh3VuTeu30NhmLm0lnowumYBIK7Qc6vJoIJFPZhdk6QIr7KUWAp
8WqD+yWeWgY/RFA0xPOxQtNRIAa17fglJoAV+MM7skl6rpQ6X+dSvJqT+65Co9hKt/4OdgIaOPrd
9eAPp9HLsKK1bZ2/EaTTrKBmf6lUnwCmV2LjW/rLREb8ujfIwvGdBIueI++VSJBwBoyOW5ntIAgU
hwYx4VXhGu84jKrzOOAh5CUn/ZEyRuiw2FcWoiEDFxO7tP8qOk8263Go8ddWRfoWDyQQdYGHCImJ
w4YCh4w0RKWruvUaKDwtC7pW5Vb3yb0wRbtC64XeSTovrdfecbYjlDFyHuPK8bdTKk5+FudbUJx9
v3EBpJ3TJP2U+azOfmYHu0oDhG4h+h+tyAyuxnJ6VDk7zzSMYoXnm3srfXsNNDh7CTOFbm5szXsx
Sk55FqNsv2eqlEyEJyzooY3r2Z8cQZ59WT3HJSnlps//whzpkifvYVKx6iv01zMoFbCaa5YDl5wY
EezrEBzhMGBU8XjLN2yJfE0HCk40Tdtcp/cmxel2isx6E1rptAYtbG1puGSYi3gVzPLaco2XIkKT
EGXZstXU9zNz+6tJpnrbOoqPEo/yDaWGXDcWvbM6dr5ONTw0wLxyj5UVAFzJ5kIqBsl/mSYLW3Ym
nGjzW8DqvsIrdVVp6zBb/buM2B9rdtirvHNekn7mSbPiH0ab/9CKI6FVTD3CBdHf11ZxFKj8161n
Ei9QyEerm6xvGA4g6XhxtbVTpiCdtrmzaXmAR2VtWb9I/kXYuAJCaRygwVDXF8u60LlPZY+/u6Wl
sFIqAWToZphN4jRHOtHJY6yT5wb7003jFa+K2chehEO1C8X4ZquW8qbQDSxGTNPEMchz16OmbdCU
I5ntoNx1ziIucr50dt7sOXcUhykff5QDSwuLaPhgkZGGOrjbKngeVS6CUz0YyLKG+Ua5VblKCqzB
sp0fMn/mrwwVTONmWGFgV1CUDbLC6vysZ+txAFBHfrRB7LYBwi8TzX4W9DxmXUSbSDNkikFsFrZc
nodqwT1wsh+XYJWBEB4RoTQuMlZMMPDRlWFyaatZAKjEra+tVgOUqDsUlp3xVkr8zlL1wZ0PvZm4
JE9xTWF+Sjjx8u8aMF/n7qFEPU6oBsM6FCvAXArI7sjh8AW5p2ZMRqYu6LCaAhI9tf1iVmd/Kkha
iHPWkA7r8WpGdIdSIbW/BswNTnEUsh0K8r6iEnGuDArJ08AL5XLAfvXGWh95Q/x1W8WfMx8Gp90l
ybfKc4NHTIb3pi6fMzbnNULcK/yApBUUGZ6YDokehNQ7t1XWutGC9u9cLoZZoPgNwpN6wPaFXSfY
ZKV7NYxMZ0Zi2NRA05b07EZt57ZCL2ig1NOqQEvoGOG2L3CUAHP0Hmw3NdaUze5hKIdFrJZA3+45
e8cZGQoMxvmiCOSPnaN/qED8aGlY4Vl1cdIQ1YTK1q/Pqk0r8o30ZG4sv5PP5TidEDuP4OHn96zM
cIplpahWflzV27iqsjWALLYYnePBy8feeqgNkYOkxZxOGGdAMqXo4PgECfT5paxbjUikN0M56Q1D
UFrlUCntXT6QY+aYzYDOXSXJIt1032WyeCkbruEjMbwOMvdlLJubGq7MTTrjBaxMjHF9vnDtu5ks
tywnRB2E+zmxYcJPRk3sKCBWlPD9wbE4ctIiK645iiVQlEMPaqNpH6so3blzfw9BlVcr6cTGa1rC
6BrnW67LTxWtyNWUO89eWWHksI3vcx7fxVPkUvlFxmFqhtcs7prHybfJJpzmFVyxoMdj0jjrIjEE
xgM+0ZCBomwZzG4kbO8Ibtp1HZOCFabtvSc6hZrbtAh5kez6eURuT0aarYXs7eTa7YNhzJ9RqZ7J
K+KybhI/NA1GHY455rhW2seBHtXpvT1rg+ffeq7RFU6wfL5WAM2JewjCK94eezvGvgHnt6FD2NCs
XFmaj1YEc3LoIwau7dS6m2LGD9VVqtqrVHhb5fLr2T1QWVMSSEl8rXEL9GhkAkH9xY9d7D2vffb9
xcqlZ3dntFTOc2MR9d7NyDTSzLgWBdG+FIfUTgFrTkI9FcxGdCg8s9tWo2VDlC1vTFr7t4LzdR2K
5DE3ZH3b2xVzEJuRCgpq7JB+Q1FEyTe6xVNmW3LTevJVlwYLlbS6c1TYW1kq9RkvSb9uFBzKNAmi
dRovxaf28+7kp+R1RWboUXbBqonHSpMklHVn5sLAtQ3/0fbLasuRONxWddltdRHro1E4LOk/7TiS
A0zpjT4RNc5rGYcaPze3sokQoJGSlN3P7Zzt26nkLzSIC9tk1utwrA5iSN4zYBlFrUgjZ+/bpAHr
FUqxjiOJ7Dm1xRYlmctJg4bqxhcaDeOScDqOw7idQySNHrg6/B19fRSpQVqkil+Z8/kkpXbXdc9m
406UTgnhGjuzUK9xBd0qoInGftuzaDQqhcudOxt6EsWG9fjdwL2+0g5J62g47/EFhAei/h4dt751
mZBd5zD6+yBxrqokesexgpJMy+psojbbTLlqN66aT+zf7soy1IB7YR62jqy6dUDbZwXoRW6oLhqQ
3RpTcPytA821MYGqY3j134xCBHy+0MKXgJV9KAHPeYa5rWxyO2wGyVsrd84B7RAawildW522BHOG
rPdqxJfZoqWHLIcYeRhPkcPZzlP0UGSROMcgRT+RNO20abtZYK21itvKza8L6bR7u8rPblWlu1pM
QNhr66prWQxl0zyHdnydh9ETq7F3XVW0OqgI2B3ajiz5+hmhjF5ZYKPYz/iaXYHOfCpNqtT8di5L
lthaINj29Sc/Udg5gvFLNhL2Nw2S+sYgpVMYfnKi7jSOZNdz5s4745Dl0ln7oU42RJlF2yIJnhGX
Vzw39VtfT+5GMMVZUVvrHR/2vumCEhaxcV8FhGI4GjD4EMvhmESF/4kBpsmeP1hHKmqOoblDEDPO
STTr9f3Idvzc0fI5VlgI7tuex7BDCEKfKmM2SWvwqvEMqqTu1AD72RUtFtmEphjorTlbxw2CfrYA
o7kZG5y2CQ5cDh5yvnbtqt1EQr+GUzCugYQwl+naZiW7ngB7hzbDgOaS517lexwsn3IdMByHBpKx
iIMCb+5Q70J89q5RQMLNltUjpJNkm1Tem4dncB+p8AuAwzfPRc7YwUXELVJMyxK72J5J6/CzFgGp
192YePIBC8TdqS6XwLOmwzdUFp+7jp2phU22nUEVQMTNzAeJsWcdhNmEedWot2UX6h3B5nRJSzIb
vYFd1WJ80NZNt8r88mYcdLBPBaEOQ9AyNxrmZzwixo3du80BFCRlXcjqNhFNwb6JnJyCsFy70Uxe
a6rlXRqKB9tOz9Nkqw1+1q95mJNc2WoMJOLVioAATql8yxwbqztH+NVCNSRQpKYZlpBPVDijpkfY
N0dQ4c1NEBmcEhKxDVL9Fdpkv0qn7ODT+pNZEB162D/b2hm/96p4aWvciGCj7vuFL1MPbbeZjVh9
srLJ2EU1Xj5VC5psQBe2Tu8sWO/mLifQDV1/MZ6U3Ttbf2qPfjdEuKDjO3JL9apnWrmdeX4f1JS+
JIxwGKGV38XgmlCJ4uJ+wvt920X5i+0CLTK9/lbQvoTI3/0Mtzp5CUViHjbTBsGEJgrcuhe+QTSR
AClhkk3etda3Zlo+lF0zB6J9zfsXP8fM74hUD+Dn16iTI/WkDXUVOPlntpDvdLjOhkFRAb9PHzjp
5KsA8P5V0DvdkfQVLCHI6k5GSQnb19YzPtMvOP+IZuyaBX2R4RxPy8zbj3k9fA7cBjqCJ7G4pzlZ
v4TjrD2nzLZ1JmKwRYO+q1s7PhleyG+I5KcxY7yH+SSOavaJrAIjQX5ndx7cEcJMm6ufE1yAce0G
6gQd0VhuyGmpgIBi8rMNazPq/C12p3AzKGo536I0NKG9UQ3Gn+qwUaukauqNlczXht3a38iQph3T
WuHeLpYwo4xISZTpFgeDWt6xAseb2BrJjK+G0xTCW5eR95a4rNFTYewLnXG8Lm+hpT8p4UJBV1VJ
0lJy3RbRDw2vdhWC6qM+b6ptHJdEP9pzsh8wxPN3zfs2mt5HuCtrJthUBhkHawnd41C1ql4PDikk
BtK0TZ9V/R6h3WOe0k6b1fypHmoe8diYD3qsiCJr4oqTZUEZS+t6M04w6/wuvq2c/BUtE/rpGsLh
KKmClM8RVeMc2mqIzxyM5rvA1/cD/oebzoiAdUxZdeSbcguWLn8NwIH3yL81qtKCAS9f9AjCu8+F
A3ZOvo4ptnLKXm+tHd8G+SPEAYHTjBa/LTaTF75AcA0PURWPnyY3AIbtSuwmoCc3HTqdo6766Rox
6nQWgTWxkIKxcjwm1FHiRjtt+E8sP19dIlvWjRt9diIn2jdz9RktCsoG7szKy3IXjYFmLa76uHic
pibaGPU4XNsKF647tEcjB1PiS2XQjZhfwOjP51kxkEbVE1OOqq/UJQ9YU3yqbDPYqmGYtq7XG5uM
09kqN2kMZHHfgJpyi12awGDI/ME64bMZ2VZ7/JhKr80B0YBqXHghaP3GAihJVA7XbjWh5h9LOrXy
XIVGiiNnHnfGQCzfShA6tbejOHxOOqx0fPPWA04/jmtwvpzfp0bwE0ABf2hotF5B2i4PpGf66zpp
w0eSglnZOid9yCKfIU0E97X1ohFzag2qx+HBUkrlRzyNPXzzKD3Qufdv69Rny0Fcx9eoymotG0x/
/Hx03yzYqXRFJTCEARulX/bufhzM/hDUTKG2BcrAH3AW8huhZvuJJpfJnxmqm0KP75Yb1efQKZ4r
ayqfJ8ijGXbrEPKO3bJh0ZOCjMmRUUSffF39YChoQjXHWhcRHbKxycLZ2GWctqtex8HC1yowX8YN
w3UcYjBLGYB9C/D2vwy8ZXDL/OCFGFui7iIM1CbSh7h9i2qbyOWm3HIcDK9Ehhu7zIEhESGLH8Rw
/eeCPCx3LfNxvh/t0LgCESA++T3GSfyleXXIxoBavBvT1xa56imgh0CA09Q/DmDgzqHCGZcWqthY
9LUOmCAwXxpxAaqram5tcrO+cIZKN0U1diexUAB0HNZbJDbdDpdCcmKVwdmcoVIKMuN9cS6tjNQ3
NiSghXvflhwUceKWu6CgphlKI9kyyjd27ahpFIakCyaO2T0OSdjSvwiDq5DK+dgNMsXIWrxk2hBb
pwJoRDnbbJOZ+sNH6HyX+jgGaELBhkonJFpBiDLCKtRnutvGUXv0ikqVsRN7RbobtBOd8t4BNuFb
ySNG444OlI14go76Fxe6zFe/a46ZRhMz1LiQiBdm1TeqH0jB5BbrjbFOTYOmg8TKFvnq0SqQ0Eig
HxuK0+92CV6lT4mwLjsKeVUHcoOtxzzMhiv2iWosRCIQ1nI3Sk9kfjuoXXCFoCPhUYrQb1jwhHZ0
DMQBtzfMawS+x0rN89GkWw8TJ6c3jkV1owKXJWu0FF3ikvgbWBFnC53uWmf2sG47Sx0jpixPANdw
b0Lf5LcsfVQQcIi2LX9xb07ENClXR/vZBHIVyMHkEV8kJE4qngJhwHyiv8b5B4e/U+n8zm5ACVhG
CtevH1iUM+xvevC+UQ1VK0SUHaU2veUws/Fuit48BD1Oeysxxyvdz/GVhXDncR6IkDSqHHuhWKo7
35k/53R4t0YCnGmca3Xd6qpcg9sJ/yIO+IMOAZyIRWoMVYNA0vb7PDocoCeNdWoe00oi5kmqGC9R
Tsvf3lDz2fd/GYBfKMWWSTuCYVTbtrYReV1qMs2SULrK7vE7k7ly4mVBbRLm9DF8v1phknXu2JJd
oh7Z0E2OTW0NZ/Hjz/AHeYnr2DZ6YC1YKNzlI/6isxkLELNkXMrjKIGfDLT2DyOHybM9aoQzdsYZ
eWr7zccX/YMGA/EILg80nxqnx8XYX/Vei1sBK+voyv4mr0V9TPqww78/t0wriHHL3mxSfyPWiTAG
az5lpIJ//BkuZXrLzddCcPfR1rgOEqPfv3mBcdlpBDGoBAJy6YL43GxbSHfiHBQbgOUcNloGBuqB
eTKRhx1Fq9rW6Az8v9yOSz+Bu+iweexwMAhpK6EuxIo1w9EQWG94ws2mzmTZAdcd6kdTT+2VnxXv
XZtYR6GzfhdrPMYlfKgm8v7mxVo0J79pUpCjWDQjUSKjxjWdC61gZCTC6TFXnZjc+DUeYhMCcSjC
4oZB+QxC3MmLrww7gu9insA0/eX3WL7k5eWXrBL8MvZirLh4EgE2mG4bu8YRkSFocjom1bTtgcK/
Yr8V1xVdkGyfGwMtkoKgLEZSIByNrV3N45mxrIr+IkL8hwZquR1oLrHWIPzhJf39+egEwWm164Un
acr4aZZh+MIYMHTXAE8i+pToWV//cgv+sR78FARJHgC1aJIXr9WvL6Nf1wCZ8jo6lWnFks9mwIGh
WLD+5Aq7FIdbKSGPxCdVUtl3CWPRjz/Bn74z31RaLEzCoQXw+wdobMAnduwZx4kx1Macc0QnYoR6
YTtS3caSRNePL/gPARDf2FW2i0mMF8CVFz96mupKdKILTqop2xlpRMdxHDEQ9IuPL/TP150raaoq
pVjlLF74378aaFka6IuuY2KAGG7r1PO/VGZCkyjogAKGbatn8s26+L33mylZw7tmxy0BSeb/qbhu
+c4OESDcZVb+S31VZjFisuqS70xneWcEYDT9SX6xYnqM9CRYiz7+6n94r5WJ0h0ZNFIq9/JHrQO7
iUUMY88EQzFsKHVNQGtaLOURo+rbATvXEs0RfI79uR7+cuP/8Egt8npTMSiHAm1eLLO1RLXr9VZw
Cr38vW2dZEsTIdpPTe7QryEi8OMv+6e1lM2bR2mZZKPDvpASMunL/KjAgKaZIdwmmMZCptOSE5Yj
xYomCPEVM62vfOz4LwGHZYwhEWZDk/3to/zhdaZ5Y3sW7zOP1k9g9S97a8YQt4LNG5yGol4SH5Ka
ZlSTcUhj1Xmhd2jd93kz3jOMIbA9YFaE5NRxiFL5yz354wdhHdM8BybCx4ulzGuFw6gIILRrdsz9
G9CXo+mbdyHik31ndMXJ0BDj0i6Jt/UM8S+1alRyH3+KZe24WN/VYnfBqserjrD09xewjUmCncY2
OInRbnY69sMnN4M2xHf/m73pT0+842pTaGx6CBgvLlX5UWa0ZaKPYa7iO7q5aAKQX4NecnuyM9Su
Jk/kSkRuefeff0cP2ydljccPf2nEiyc0hALWNtHqmYmprWwd+8QeU2KAiLos+UvhIJkU/uG7Is+y
gD+B98A/faFnTWMrC0mU1UfRqqHbVJab4lGX/03RmS03jmNB9IsYQXDnq0TtkiXvywvDdrm57wRA
8uv76G1meqKrLIsEbt7MkypZQQCYjyKVUq7NMZ52yABmJI3Z/JiwVDDPOAuCCFoYQL07x9sHqKuF
2A8Sy7kZFGVCdUz22rCZXftuJXbenCQPCSfHWWVB/zwuXXsM2S4+DvTggsUM0SPu2D6CJmx4/sPX
xjW2BV72T8RYfFoDXOyQGKzWlQFmqCvj9VJY7db1+vxT8aBcU9kzqlAc1TJ0VQ42ITvOnJ0X5OrL
KfvYQFCu4wkQUKafay3ih7Y2MEjE8Gm+mZyLB8oQeeAl/BGmrBhpHd+9COdt1wwpqXAH9gbMt6hX
lDfkmRR7DKHJEeHB6VYD64dHmoAyOO+9sRNWRnPeIOF5uUH5sgzOX57GxSmLsUdixKCyxbCm+eSI
dHn2wxi5P2uSQz3igCkNBDz+a731NVvsjGKHLcXuxQPgoXpDUuPZWOJwL23fWRuYYf5sOzfZOS+0
74RUYkA6Bd7joMSDblarWmkKmbop+OfkrvM21777yOlsf3eY+S/BUniPg++2m9Iw9Y5FNE6LdGj+
WaHTGvs8MN19aRnqWcZGfsq8ZvodTPIptsqYJzrwJv853WBcTQxpL00YYEYYCc2mbTc+M4kgx5QB
akY5/qkGXgReFRaGCiaBp4BUxkhsACMN91xryOTObPtnhFSiTFPVV1HetiF4nWJa274utu6USRyc
doLGAmdIL7RTZ9lYRgrX7nNcJ+21NCobDGBusFWJl/WAxWpVpo2od3Eml+NQSecFi5l8N6ZWn5q2
6G50BKZblHPWucoCg0626liH8mVA6j04vu4BFomJAEulU9QjHW+drMofk44iSUlJUjRNC/QdRdOV
GiQNGZY5be06zm+geQS4q7aFedpPXnct5l6wjevpzebfE/nxfZsEV2ojs9B7SkPRJxjxqhnrAxhT
MvIdfTHgZPEz5a/CbNFVB95APjcA5uB76wo7puY2Y48+uSLL3mY20v9IDaENTIi1TZp7u0qkyRpq
A7PR7E5RMfYuM7tIfEAwLkBbtA3kZkwrLk0hDwkf782dfPGpwAjhSehz2DKTqjj162WtuxgRNHby
dV8zy1hxzrJfUzBSS3/5HqqB9nMf45PQlXlY4APTaI/EUfkDI6E/ad1cOnAvnJvuu7MMJtoffC8f
X8gwVLdigDtm4OJFE7GCfRxonAU18A6YMO1+io1ulVsZG0F8kBGlLs/xkH7hzUDLq4J0l9NntXXb
ZmsJ/7m1qnrVdXgQq2GIN6oyFAReeKYslIsIBFoCMawOjoTT+NRLgUjHmy/8okTLecjsHK5kpUb5
FAba+cTKBtrDyYcAKbY2XjMu1eQ8mimD1QtEfSoDAcbcTK2HCmTaHb9tkikXJIs2c+W7BwlpjU5Z
UTXQ6Bu471APM3pik2DKq4imnTHZBmPKbkwVXkK3b2j2lCEY2T9d40DInfmbpYk8mD2o3SXnQzMS
7IrYWtoLVqsUpyV/G3Ez87l7xm9Z60tTcydA3GIY/7ewdAZABfrMBuDWuJYJ0mcyrfwgEwZFZIPE
bb2NLkkLh50wr66ZsmI2x3T+dlo/XM8huyfecyyNR49SrChxMGKxEWEtQHKRsj+VIcGPpDuSkoNm
A/rL1ZssLOQun3o8WFbi/4ZpK1/YHk/cqmT5op3W/Rt7NTw2OeYSTH4Nf1+aqOihL5ftMgsb59Vs
39K+dF8a32u3pR9Pz7Blu+0YsiovEZyOigKiFXSc7rsXMzwewNdG1Dgi/y019ZRy5IGeR10e2h7G
GqlHFVsrLl8ePZWG4UJ+jBEL5jI1sEnlJYfhjDEDI0NGQKpkJ8e2jtaKQPhXj0or+tzpMfrMi9E7
aKMejnCD+qO78Jc1GlXsMWrBW+us8SVtHe4ohESoDLUm41eLujvOWVJ9xHnr810m15isLHxC18Ka
h9dYGg+BtCq56u+yCg8pTUorszfCwzKW4Y+hjaJYZ5Dh1hkX7x2Sqg/KrAq/qqS1j1jxEPwKnr6c
ZS97ns5oj47GjcA43D2VRVheAnKVF3wJ1r5NbCqajUy/iQl+Je89yeYZFA2uuMRcmoNsneUtp9X0
0DYuLq5BDBHEq/q2cH699BBAIXdl6MANzKx0CqbXxDGgic1+8Ap+5j70q6nY5wX9gNtmkYwP7tDz
P5eTEZxVmGaPQS6NnduX8xP9cMDA2NUfiLOk+xwDOkdC0ry0OP6joW6o5nN77p9sw96zcDA2CAr5
0fJodUhj3hXTYLRgjFyC75bGK7RaqoUytWLAfAeoNysZ1fJg24ZFGAE0yq62mI3HdHDoyU7JZ32H
vIiB6vG7BItrCfGR+ohMBRVWNd3MyUC4L67AX7HRCKk+bXHZ9NCAhkpz/68qHM0lj4EyaQFLkrNR
1ta1j1P0hoYVPR2LZWQRzOXboL0DSQR3zYfBci1uXuxSG9e8tLzXjKaMvco78x3UQ7/tnXm4ZGXZ
PIFB1fugbZqn0XStd6TnDIJwFV+U4jFFDG5XtslMJirAjH1vuFvy6vqJrXNCK2/5C1lsudqY5p+C
mHfWQHsYfmhVPONf7z/mRcyXabLTqC869zm3GlYrDYa2AeTJT+PRR5fZtOxqIce9KeiWM+YRqF1c
+HWwtzs7284zMMQw8ZG6htBjR94366LOgwtsMzKTNnCjpdLhSc6zXgGMCtZTo7JLWzb1SyHL/8Ah
5+swa8K9gXdw44D/i5bA81+YO11K7Pxxg3kWBESb4h7RibHD/FbdKnaI97Q9zplu7gF+ZtW6MDW2
RbOu/kKrbOi+lu3BcT0H0+3o7qyWiuiYq81KwMLaUEJsraw6wc+5sICZpVc80D/m4FRy++kYDPCd
UFC44Gn8Ntd0muZdR/8ifAEZbhQwghNuy7+i8Omz8E1j77auu3PYnJw8sxdfjT+jBo4mmYci87sc
ZvqoQW2E3VYEi31kl2nuHbs3rq0TBHRm1hqT8o6yPN+JuCx6X/74Yth/AYv5VpXOpunIYirab3be
sKCV16U9QEfh1IP9MJa6ijAm4oKAluWttN0YT8oT6a1IqpBGG3yb2kiWzdhWAz7fzj1jePfXeEXv
ldd+eTF7ulSquxmbrtv4btbFK+RONQy3ijLjoumLszY8n3bJOIfKxuZ3YnN3UjVIt9Xs+P0fpCuu
6e4MHBh3wvK7UEr3whfYew2otj65rKyPC3a9hwJctLUarI6OEl/n59Jqh2/yL80hc+vup3B5M7K1
9yBpjrUV8EpuQpy+Tiqyt7AxcyLhJGb5SxaxM+8tzsgz0wAHrBP7mOiJrlPI3lUWSwy8O5fBU/f1
A4R8HKm4UcGhFZ/sZRaKS2gjrd0ciB+BLLooJvu38yb+LJCPztY0M5UDBM7dfdgYwXU2QFquFDiu
ixvDq+SfcILhw/9KKscjyh4nh9KjE9jDHo7VOLeuPlUZe77jDh5Z1/k0spG/VFJ4n3PfzXjQsy67
Id+Uz14cyyvOR2CrhmXve7IEl25gY9pJMZ4CsHbZSiIEv7K7bx/ypV9+bNlR0NIPHWbx0vB3SUpY
hKqOafi1SZI/1pK6eFLb/AxmP5FxqkO/xWCiBwqk7aY+5YFrXiC+sO3Dbqy/5mEg4gLIQb0AoMGZ
Fsw0PanWvCU+7SZuZhgRLF12nkZb39pxaF6ynhbxeC6szzLmoqeGEXM2fltqkJA2LpJ2oPPCEL/2
Osv5JpY6/Hq2Gt/LrmHuK2ElHAa/HTblVPRfdoizbVW7rYXhUvKCNwyMuYjsM9KaqXsZ2XfDXM4m
/2HiS7yv2m6JKGqqz4tu/b8ShOsT+YTwyWNLuu39MnuvVKMiBH0igouwlE0ZeCe3varciyB28iji
bsREZIW8Y7Apibcxn8TGRmN8uUu5vHi8kPKAije0t66cfoyKIW2+6wIetkwLujjojz6BHs8fDZm4
5wQc66NJy+p+NpT6SWVi+rRCUMshnJjHPAlDg5ePSVkBN4WeFqx0erOsLtzXvc8XwhjqnSOH+EhV
gr7CqGQXDbi1jLo0mfooE3n1lQmrrLi4qK5fJ5JM7yo1E3cjetUse008E+dXp4mUyDGfV6YWoE5T
YO9INKWV/0f3K5x9o5qXX1jsxYGlN+kjzEADw2k58sUXXRocA3dKDqmPPZA6G99fkXLIzil+Z7aM
sbqS7W4PYzjO74mZFO8kxPTBMD1CfZbVxrv57ge60wnOY4XhpmgqUFZBzZ5XTt7VKSsWfUlm/Stw
nUfeZPW/9BtXpxkd5IXACMwBLx0jK13G7diWnB9ulQOxC50rQhxhcnv+J9uGLAdlnorjzzN/hDVP
t2QIxbb1bU29lB/vRamJwC1jNVWrecIRyu88/G2zzHPuWkKzJrzD9WrpIbLO9bYHAUTjCgH7gXVi
axGps6rpV5rVuI672uaFa1rdX6br5OQOtQCWbFTmB7WscIATKMf8DEC0bZ9GmWUgVZQ2889yj8T3
yMxk4GR1JF/Id9hwnU0f9z9hPOpVDEfpFzWk33V1YkS0CeQRCQD8s1aTR/Fd2KAogdzNEjxODOY7
vQT1iYqIbtuEtf0qlPFDe2PyaBVd+wJEvXgzeit4IYIkfheBUFMoxqSEHxanbyrZkGXpe56k/h/T
pLnDDD+cEuIx2KtNOOI+Q20kfKpI11JXGQ9952MP852VDvhxwSXoQz76+RfmFrFX3DzfBIjLL3/w
5VNieO2lK6GSjrWLr5/a6vHVMXwabKZFFH+BbZhnkLB3EoDhfDWSTTrQJB/uJFEqbuYOaMLYGvHF
u5NggtTl1b2DyJ2GG4HQPAWlLmSzhhybb9gQ+DCXFkyKrq1/ef3OJJo667RYi/NSO4WxBTVLx+WE
MeSR+pa7m9Gjgx4MdmQzqkTDrOSGLtb53ExwU2mn6npe3lb2YaZ4SlGF43NF3QXlbOItJ/6zaizD
2dkTUdZeqY+SHsNN7yE6TGlDs4D7bCrSvNZAvo+bLLgojaM70+tQ4eXyZCGiwsUbPVGUvO0l8u2c
5zfGO46WQnyVFjbZIqk576SJZa15GJb6MSmT30q6yDTtwZ97HM+9eLICfdWmvay52rTrBQMFBQZk
cx2J0yjF7Rb5fqo3Bl9sDIXE6RR5DYcriaXvkYGyvNhzWHMrU/VGe+7CsCckTRFIAniPAkI9+Ftq
uVwzF897mAdfAde9fRv24XZi77QLl3ILGu+5pFYqsvx7v8ro805a+pNnB88kWl+xm71BQBARsdV4
re7WK16Ye+qPP2Xd/5e2sb8uqqLmvBjmNafLSxLyWev6zzFjO/IMeWr7ZN9O01fr4csucIOt/CQv
Nn7ivo69I6kVIQGQmWQDQDMNWzfwfuOMqGJpqF+A6g+tXdwNawUhiNLa0XuLI3gZaBrRBR2BuLen
ti43dk6xYMGLaEe/EMUZdvsJReyVi24UUq5IllaHaz8IDtPs3s0gZ1AH/wEwg3dUZff3cPHWNzM1
EDXAUImdYd0Rgt3pNP9XZGDTcM14dx7nSA4tv464LWizML2okK6/TuB0rApZw+CB40HjYX3oKtOJ
jEn9qCG5dIAt1rIvgn028K7yFaiS1CGMIrKhOYdT+IGZGa9DZ3qHvsl5bflYcX5qXcx78D3ig+VU
+6fioP4Jqxa4ocdjvvLr0bFxhXvqtcGKiQh577/sIDeuGqaSxyzOxDUt6mYTg3re5U07nAJLTwfb
KvEvQtKwT0u22FfyBSMpkDIYd5BwvWMgAzCyQRr/TWRe1ipezLOb5sy3bU3UkWXiPYAQEs7w8u5f
e4e8ethN38O50/Q1YbMjdZINL3Pij3v8VZw7crxbRUv5rIysUOtlKserJWkVsFl6eyzfFXUzRlgb
x4Xd4JdX2uo0AUv44ItPr4Lh450RdPxC0sYFgvHX2NczQUTdjngbwd2szXCs8AB33ouS0/yQVVQR
diqYyT9x8OUmqfARlXYjXT09ynvrVNPZ4ZNPq/UKQ1dA5WHKVVe25qc7phywSom3KqAXC4+25fxL
coxQtGuDEp9leqClgYrNJTiyVNFYM8lrupl45CL0k43FhWIvKqb94uCIgbEiPtm1/MzAySNWGuRf
avuzS6ucYzykrDIQT/boIbakFJTa2vnPN4I/5eTe2XGRnLD4yvU4y8/cyyFUB95H5mpkCIDHd1+1
XFeN3tmzECu7RzyjJfuVZKlLeLV+nydMdosXlAc7Lj4nNU9bnQlxWSq8h5av7VWc5mLr8BnN0kB1
Dpaj6XTp7u4GXNsVdumqrq44nRk3xvbTH/1/VGpV21Y7r2aXPvYV11EDbF2QDVid473yl30+uAd3
7Nj/5Xs6HPiBC/0UCJ6SKrAiQ9gUteX1sxqWT1+Mz7CwruZIRKc3MkqlwotWySOJ1Jm2TO9W8dKD
rlCrKOw07JPOhVvUJRnHsEmiGlLhv6LsPgTdhjukRo8RtX+prPFzZFgJhjTdzkE+RCEGhygtep9S
L+6IQcOKwxg7irxDaT0tFgWiXdr9kZKP1yQtKQHNzaeltTHKus2b1XOrbcS8Tf3S2qY8yw1Je5vb
iVmY8YX5038wGsM5B4wWn3cj3E32NJMtfUgskvTMY0JUZhPGDDfoKEAt4vHFqVIgHzYF4MawUNZY
1U+xBZrGbRSl32a45bT5Gkc8fCWjW+fTJ0Px2pUb9M2aaSswlmlX+oiPRcw0mNEHQloHkW8gT8ZH
MTBPLGM9/ct8XIJpaAavjG4B3duZeWD34m7qdpxeGm9uTmMjjVMZju4zspW4lLMmjJcSryU+X/jt
M/coZJI4j7coWMl2cES1oVph2HdyRiKZsnhlusOvjsO/xMvEChMFzTxsbXeLNR+dmBd9YZcuhy9X
IhwV8zuUzPBQTdgqrMYbosrHxe2x6oFcCnGqypaEb+XMvM9AuPJV9aBdlUZDZ5wo0ebOPCzbwvYu
Jf79yGjqInKh1ezitGqPbmd9DKDM97Npy21D/ydMbu5zuOvpuIf+sxWeZj+kg8viDkTpqDcHxWaw
qsorUrJV+zwsy189Nl+lO+1GbJRPFuGADfUS7QlcfRIVFIZADzHSrYpJkMZzebXu5TpmoJ/As41r
lrLJqaOLS2HMpFqSuZJt7DcKYvIa9oS562DAQD5ObIlwRJsrtvXLPjHqz1r39kmVlOs0XvkHSDLZ
QTIz9npOaKwv9V3JUPPalWN56hX87cTr5ZYiNE4eR1PTcTfk6ntBWmsS+PN8/dqx13mdfTyUrtEm
u3FUFRovDum74WddoohtSHTRH8HL4BEZyl+HDuSHsumIrcVfXZvQxq69l3ns8cOncP47D/Ip7TjW
E61fErD7YH/S003PRZl+x1bbczFzvQPdkXk0NYjswqAJV6iOPkLHWQdB2Z2ob7nA+wtZ/ukX4VJX
Zqv6mpb8SF6aU0XUij/smd2uteaAeh9LHZa+TDaIg7wPR++fGizv7GsTyEQwECCktO0F1x1L2PSO
NPWn8IXajf+mofuzBtRd4HCaSMA00IeQfRVuZcCbyB8M5pJ9T+pk69Bss6INyGOqwo0j6tSMjMy4
YHsO9ljRkWhn8ZxDfV0vrdWfZeidLVxLkTneq3gSbuBWR/6mHFi7ekNWHVp5fz3S5eIPjbUSC95O
JpEw8jypN/EoEfWUsjatmPG/j7zsq8YVW0E+fOXZxCdGLR9k0X3QchA/iLTMoJtbr2XP/5PjS24Y
trJo9FhiBT1VL6NrhRuw81/sTZniZD/t+BhsPjJcxZ3vD7sCwMDWbmjDUKN34lmgbZVSitcFLN52
asnbEsOEiDUWKbci8eXkU7o2s8zZSNkFx7nhB0Ug54+v7lNVn/04VkpSN7B/bQKIniRbJUayynSK
+Ywmc7wtRs5YP+3y3TzZ85fyZqzHmQ18rtbt2uiXKxeJfIdi6p5Tk7ho14E2ZMTYFDWaLEcYlTcB
DLi8MJF5XBzqGXGKyK4dK2KVW+2zoPkXSl8jpcU524D7bdlbUNWTXG0AwrXs1eYMFcOe9q7Nbdfp
h1OXlube8Ed5aYIQk79nknUBzpIE80CAtxl2mdE+0QDCv5KtRb+vBEWdtd+wi6K3az+SJzkQwaBy
jphFEqxKZEzOCA+nUaLnGymWbNfaVsqfRH9sMTNxp6F+wYff7ehR+iObWK5dvF1rp0qwqsdVu8mL
Kv8PDF19zGxSBO3Y5lFK8ffKW+iNHgSawehyCPqBmI7J5M4PWjmf0rKmbXJ/lKTuiyhdCuJB8WRz
/1B0UFFXO+7zOMjOYrAQAs0m2amCmUaGQXEkVrw86jmQp2UorQv8APO1qgBy2GVbbzMb7ci5c3fB
MbTdShppvhVy6A/ZTAGB09jjrbZL7vem10cjTRX4eJPgJHXzS58LKZ+habpXRMo2wxpN+5mLOR+u
CEvx1RJkxP5YXkeqdSUKGbItwEHi1KO3bByDCL+kMehWB4GBt4ELXyv0sIW9LP/j/V5+UsZiwmot
+2vg580BF8qE7kcPdMWMfGBqrw/g8ezXbHacz7IEZNPgo9+1JK/xJU8d+zzDcNiPUPaHFMHR5Fve
xuuMMkJuKAgZTiTevbjYdBV2nlg66MX54l3ZDvN9alV8ULxQKEzj6xyCIOOLypfEdMLpAO+WDehM
DCi/Y4dWY9Vw2ss8RmvQ4ffszqzG04Y+EgHZp4YcHpUmTT8wyhpmZFS3gPXXY8qIGPUuoYvE5ouc
1169dwpy9IlQN0RDICWKpFpmBP1+5hqyc8rYOaI19lHVJ9wuTdGtY0919FWaD6rvEZNnydvHameK
xBbBPZnn78i03DwuNTwaRgpUjV4k4Yosz/09z/LhUCJ27pm17g0CPCCcwWGUEtvZp4prf0LFCa9u
L7n0RjqvumAqTiloiUjLvqd2beAt71v3qSo3f5Bu0vUCG5b3lVNFJHhgT3Gg70I1V08LW+NIE2Ha
+CP08rGYp6Nc3JnmirTbU/LanbGL5vcSd6oBktL316LlBOMUn9aJxsKSVrA1VarwwksJjEWiC5gL
Den9UDgrMwUJwRHRIx7Qn7Sa4GTeunwoNyR+FZoJb7abiyXkmbQ7kDEnD0856cQo1KMJioMbP8tU
aAOkQGV61qTX+U962KO65mTXl/6VI6l9i3VeH9zOleepWZbbXLr9OyWm3dbifftQL4phV3bd71RI
Zzfhb/3IBywYsS3qU1uF6mhJIlwWdc+/pvdojB6jvxnW3S0B2MLlY67mTRnK7jS2s/fuunHyGE8l
3wc6pXA8YGX58puA+0oxs/KQ6q4VkLeASaT7q7V45jvWvWrjW0txtXKwH+wHxCMTUMEQEnTZD1Sy
Omrz0dl3c5pfCJ6728Kd1K2bC/nAxO6fmE/ylPrdDonGwwBw7RCkvnJYD0cYXIyJgfSiio3Jxo25
Zq5MwFzvBWmTAw8kyzB61a2ze0d3SiLQx6ISy7V3XKo4UtN7qgyyJEz1GfByw4rf3LiYGVSlT0s8
mQ3GehmQ00fVUd8mWCfFRVC0n2M2dEfXmuyv0sMWk2ErP6jGXG61IcoXTy5m1A1ZuqdKBWiYMOTV
Nkn/OgsmslVNcqxa8TFWh14ZBggJq/6uSsUnPrstTNS2b/cau+oD3B71QBGfvtJynHxqc8jfXFk1
xwmS8BlcU/E3eMY9p8ZmsaLMPhjEqjMMfBFzHFg04Rrj1UTrPIyxMK5BnborxeP9Q0XPfLWDevZW
Qtn5U0wyd9NM6fRoAwPbpzWoEc2TA1xWeJdKautJ1p77jO8BgkQ2jOx25fLQ8UweDfb9EQL/SL6Q
l5VuHaDacckGaglV+1m3ABkg6DA8rxTgtnMf5/XR4HL3Vi9efIRAaD6bg6HeG4xUHNi2heTXjzt0
ZvHcKcHKaMq6ngm48T4pQ0q3gVb6qVeL5neKKWK7KCfbA/4iyVmV2XfIWuPcte54EszIxqS5PJMl
2bGvbQ9hSwoA1pv7ZNkQwWxOxFfuNeUfv8x2XykWNhanRcjWr0TWH62kO1MU5Nzm0B+PvMaqZ4ww
hHoxnzg1r6eUoPsIx4RffLZP2vuKvxlV+lyjeW1ISpOBH1vZzTu+xjG1DY6iTyb0H4Xqw18A3fV5
aEqAFX5r8RJIEc6tDF+rKMv+c5jN5hRmVfbazX52x2uQXWqc4pEjigu5X3sNMcqWIQxr8PjUECk5
ydIzvmmrn3+yrsHz7WPyr4OW075wjO3sO/letWF+UpbN4ZMveDMb1/8zi0pf2sw1KZgfxFPP0VtH
saTn07LG6VOaXXAoUs8/O1af3uDV9CfMG9TrSioXmQ908JN4lXXkJUhQ2r/vSXsoDU9TUGOYoviW
G2EWfrW8QkETUk9rTx7sml4s30Xh2Jskafm9C2qeZd7pt7krhjeQhe3VJqofos4F9TvhKPOnkMbI
UNOllM2Y03JMhmH8EEGX7Bofa8M8yx9Cofpj9gSENJ2PCdb6wn6zx5HjWuJUitFsoICUQ3zqhTug
yFUeDW8SpvoKwgZvix6TLUHBzImow8bfW3jC3JmDSi5t3zW/C2YkF3EuC4HIJPa8qxyd0wJHVexu
kDokA+4SUXL4TUVGkiAHZrS57nM6xiPL9qa1IGYWYcYrH9zFat7dGv6pFyrAiombb1IubR+S/sGX
Js7m7xrXyeessODpqfSeqJ5qNqOurX/NgrESCUaU3Eyt+hzalfFoYXn58HDgHqcRR8y9x5r3jh8b
t1hZ6WZRCbwzYcMF9W0wuF5v7kMFgQAq5rgXZF4vObyJdRyDsu7ZPgIUsbvHlgT7t9HBB49H2zwu
3N2i2mLyraD+RNRxzZHJqLyXvpmdA3Q+DnwEAUnpEIjcSRyW2Al5G/bylFlp8k13k4paPdArKtpq
C3EjOJGEbrZNHSTngGMi6gms8quhO2/DRMoM77WuOpZgSbYDRU6XQAU22JkhoAM9GVxqIwvv1yG+
e+sCq715vtNffCcub3bRJSc65Bg7vLLkc5dt/LE0pb2jlzzcVsFcpyvWwNQTOZ2AQM19+xB0zvxk
Lh5bhXgEBEp3sOHc3KEojlNZsYHhxfA0YgtkG2SPegdhNgVZAF5tA/o5ZYUQ3vOlrnG5dyddRlGN
kVsqQb7MLweWMrr/ClM9M1QNMG1WfuNjV6nJu66sQMw0KRr5xWexs2kRPnaxTvobRMRgWGG25Ovv
dDff1x+TyPRN1GG486oaFU4ZwZtZOdY7pjvvnNRedbJpqIDDGdfzT5x53YmfN4w0Ity9/JOQKIJ9
8NwoHGJe7oXjWnEP2aV9rU+xgNpC6nJ8kJPZvLZzYT/jlFiOmSqwEIRxZcH/mMG73FefZEuDh6LF
TYI5Kzk7PuqCo3uiqoM2LU5HODUr17TDTQXU+GAMBja6kppXw6XUdWX0tcl0kDUw/ED1/zg0YF7m
MGgBrBr1sYFl3rCfqB1inNxbqVYPgYuIsXmS/PpXLfoPKoNgJciUNkXEi1FZVCke7w/r67TQTFy5
WGWwq43QoMqMADw9c6e4s5LLgufz2Vt60ubuEie/qEXEKU27df67xyrW5AxVvtENF3G4NX6/N0Rh
nBsY7Mj+xdLgtiyq9hvg611qBTIzSQz4Xl4XfzQAD6fMMNtVpxUSuZuEEcdHx5YPiXbtZCIAmzPn
xr7HqLHvx9S7DZa+Ixc4HG4Yv4k0p30VrIJiareGOVS/IcSDby8x2SpYQ+P+15FfxabiYMFf12PC
FaPQqviP1HLztPi1fRqceTq3lSF3qIDy0c/dgJsacsz44LtUCvjxKKKWhl8SHDqniy+suDJUY7P1
2c0WJGll+eoQOxg5YYv5zrifj5PfWx+Wa7rfsWmUxxSqWbvuuoX+grrW1b9YMo8jDGv5XvRxiVwm
MYcyrafqOILyIapalFW9rtSUistAVyeR1RH29rbok0QehqEFiG0VeXaK2VnHZwu3wz9fty3vAm0N
8OzuXrf1UJWxjKQZ1NnJSupwOIqMR+WkW7d2fmJrnrF4OQVfqKjw3MHf0rFT02Q029OTN4m0BvWO
nvFUhxaoB3buWK4xL/fLlnrU+UV7anLA4wDBo2FttOHXLGyt/+foPJYbR7Yg+kWIgC9gSxhaiaQs
pQ1CaknwtuC/fg5n9yZmXktNwtTNm3kyMBdCVB5Ehg7kS7E6g5+aTEn4e0Ub72PVYbNeZaIHE7+2
uc2ukkl4U3eIybwJYsV4Na2eQKLMK2UbW+5oPCyiFZRsx8Vk+Hzty3TiXm1TRr84epm5Gcxdr8Nl
BKqTdokPXKUm9G70S/yAiwADA4sHoi9MXl0VjHia0OZKO+qOWSvWz4nnnjxNBlrr3eKBHygZpmk6
1U2jRrt4UZqZDgWNWUoMLkDAeK3LS6PZNFktPaPjlumyxfGcrpn0srrG8cUity9oDqRa57WhkNyk
qHrIi51T0NF6ZJdtQXYvqrw8kuFhDWkjWq/cfARHAnSUQXpoS9N0NHMddkvXNZlznFzcrKFsspGt
KnSoYpeNYxOd5eQAFoCXrAKXc0WrbaakyLMDplSNqbFSsihIOesZAWUaEatSrulkkxoD1h6wfAPF
3YB846DKi6p9VZEXniKslGJraFPHuoMjxKPq8sH+qUsiNA+jJOrYZmlxWVJOqXWu11CBxFELpFYV
aEpO+AFkKOH+Yl1ZSLEr7tQDGCES4fRAFr+4R2mkX6CbaiFryAorWiXRRYiRpwZ+C5Etnp0YABxT
G59aqkQ46jk5ZW5QtNRUk5TrVsJbFbvuAHYxCrI+WwbNSVnBa663Layx60KhJ8NEJrUwS/Lyo4s7
DAkRNtEcHE6aAZsB5ptnxBdaXZmmDcYFg99CgzvK0bZgsBOcBW0AkO0obgagv5sE6crOXcd7fn8z
NXTStxJlORJ1daLwVn8bmtJ0gzVTauFBpSiTbYp0I9nNVkLddcjP4/0dyuE4RT3igVvL5W+iUO8O
zC4mFfN3/5nrPFw2kV4X5kbT7Lq9qgNGfpQ+YKCPOv4Bc97P95Xr5OliaRlr8B4t1h2lYvXGqt4p
i2Zle5ZouIQo156r2mM0HWN/gC+rb8VMYgemt+00nmHqxnvU6UMSFo3r9rwzeogfhd3bGoytBke5
FWUI+a6ideuuZ5t6dIu2TMLBno3qeVrVRd3ZRZ6Dx7t3uh4TjLKDb9OJjSzPyAxrf3OniyuwfyZ3
VXGsSwAboa3EAKsnqIpRWMH9yChUnJTlBhwmsvfOXDlY9HSnhjuV5ykLLVATo3irV0D13NNRxbSB
Uyby7UqK1lutRkQ/KzErfNUQqdWbKodCDVwOfMYBi95cbdglMBW4mDVQbNtVTMdyTR2Xdses79I7
RpEXckpGJood7n2NDh52oYzuBB9MFzNcq7GOUzTwOWq+omCQtwcUUK/ufgIIooBvFdP6OhdKknNE
gdkbTPxfkqd+1Tpt7xgRsgeOnNQOszVSbspaz398Znp7E5muYvs14oLSmRJXpM02fFyNK166Jnkv
4e/Ih9XOEjvQ4dlm/KjEwJaiKFl5LOQ6CqZJVZp8gTUq9W9uL/3iUX6T1I9LbYzrR28RQt1IQ/I3
JM1aS6Q1moh4qisJS+0Mx9U2sUdt+mesk3SZ9xlpk7sES+Li0K7TNJ4UNU9HPCIRO0Y1AhOoq0qX
H+h84gDgaRW65vfC1/fizhx/ICBNNSRGHPAOGIbIcH4i9MWNw2FP/XTHWryqWY+/Ez9bqgaxGS3V
tpdD9YXn3coOkZ3k6N2KZpe7nDWaedCmRmEHlDPLBi0fr7IRBYUGn71CxU8AkreG8yPo1Azyex7H
UyhMo9a1tFtIqVJpE/V3qRO98KfZmiwvwf3Ynma0FKoucwNhVHSIyRh3rBK4jF4aUB7TAlVVnWJ3
Otjo99V2iov6nArwHjScZsAgpMSjSVSp4sBd1zhvwtaYZhuzxz0l47rV6NBSG1k/zWqPWKZoMjWh
cdOgPqzs4U7QKBCPOd3M7UcDy9LaDnVTI+aZk/mN/40WAjxHWU1RVNc00MqkRWJw0iu9ei0LzRzh
irar+sjGpJt2ePDc5OQC+29PFPaShqApOh+ey4522WeUVB6wHTQEECacvLHVRnV2Re/BbNs7rJI2
OGaHzjP6mSmYOYkUkiGl+dh27vwvdiqzAKs+VRpq1aTwD75Bxt30dHTmfuva9A0diFWBvLQGE75s
Zt8nlniNa0rO4S6PMBKxTHlQwbQ8bEn/WwfD0KfiWmQClCnzcf1vslx92ugwX9UgQ8HCzNuysqcE
nnmQq3S2xQM8nxGEiLFGOKHbTjhYZXMtPzqE0pzQFsrA+iVn4Qj+LNdTopg5xUnYMjnGsIwixRFM
WlGvPq3jQOcmFFaSyqWrYr3DDOnznKeXjkIcLQP8b46Z34BpxsyClZfTkRpz0bQs39PAWZo+PZqZ
TgW0XblLfkk0K1quEES5NKtVHVn4pt13V1egPDGZMyp1mE4NbyzTlkLwvgDnci/ek+xWxmoOIkLL
0selIsFzg61tgtrKlvlToaUtvoNA2Gre6aFtqA5pw8G/NoBNFvWoYEUDkv+XLLb5Bv+xnPxaOnZJ
ELSzKVIXxjwGrkLHKPFci5wJ0imPU7bgar6nedgaPZKMmBddBYTIT4GEqfzaMs7Sb7bAXcZ/ikQz
XSulZIxf0Ea7hAOgTNeHsRX44LlxpHEtrBTJ3G1WVNEOHy8svn5Nfh2dpm56YWSUb6tiQWdjuWuy
ixnrqfvuYeVBZ8ujmPUG4VV6uAkiNPtsoID7IMaoejGcSfuQcRmJXREbDVjF/y22k6u47/YwwNQH
9HkPe2FJ/86MJU54llb9/ECoiBY9quW59+2Ok9B2LNW45AugXzisKk5vGBVKSo9nOVAytDaqEr0y
P4mGfuxIveFf7/XPxXBdN2D2zwWsYlkqByWqWGbgFVWfi6JiORMr8kWxMaqKSEzPkm6M76m0xA+v
ZPnsmDbekaZMh2Vjk1HYzzQXnNZOYnSl9bjj5sPr3ODFtrXbkMvibUjSefY1/Y6CqqF5k1qGXvoX
rXjFN7bbcvrTq3XadYWBWaytx4teZNVbxlQW1oJnQJBQ+GWG+UC0aNNLazZ58xaELZaF9+sydRFW
cC22/DrvqVgiXIM7uprnLvUEe0zcwlih8evSsiE2bChNdZMOBuB/1+EMuzdccr4B19N90WBG7TZl
jMIrk/LSixz7IRc9gzyV55DobHxGke+6y/pZly5/nH1v867HjJKhOI5tgyXO0H8XWVS8o5o71Rm7
NXaT1aXqZ6NqZn+wcIavWxDK6o9huvFbTyHaT91h5zrg0TfOWh/ZoZPo4NfE0ixcoabylrV2v237
Vj3YLb3iXsTkKX3mXCUOyaVG3b7sVnerDCbmkrkYlMtqFc0TxsB7wWas6jiuNTuoasweAFyxzan8
BcPZHLqw0CZtj2qfH+DHdj955NaBaU5KKB2z+eJ/eXPBOkeGGRX1JrtUIrVnnWMAUtZxnR8saOwm
HpT7xrhbrrSdbhjB/EX5wrkN1pZKDJriXXsX26cSV1dytgjmlQwYxaSfknE+qMvDGNeP0RLtZK6x
qcie1zgNU+4uvZM3Cyee5b7ZQ7PtNBXQac86cD1KyM3AJnyL7G49/Vhmvkf/CmXbhOnMLM12q+tD
AHMfeZ+fGhoimuI8p1g7JGUpNJ27tbFlgXCDQGYqWGNTfJt2C3us+1dHVblh5/vbmKwW4uTDGYrn
3HbfqBkNe2fet9OtMzjcUaLhDMqZ7edzBic77ta3tcivXPFBmoMFLeaUoF0RzJF4H7FMdQ0u7hWs
IVmBBniWRKsd2509989DogTwa7xS+XXcilVPhPc383RUUmVx8Yiwy07BS/XybDNz5Q3p6iQ66K35
1LvzGyHmb4PDMo7uGROgFiz2Z4V7d6yTSz9/0Z++yVINyuRPZLy6PaguzShPoxrxk3pvFbnXZAO6
Dzjw4VWi/Qrloa6rTaoxl0+1AvVa8r5cR2LD9n5xy6cKW8Vm6unRWXu+ch1Ldl36HQ4bhMINC5fN
EAsPx/2JmTnjBL0yvJF3mUOXV5Z56UyqOjO6ZAsfkxcY8JSRg5J346suMDgCT55Sbpr1aow3TcOo
mQMZmQrPZSUiLMS2YsczfmtjWSaOitE7cET9DauNf4SfatMvQWlrbYRm9Faja7X+yvxtn1CtVEIf
IGK8NH62nQr/E3fFzD2BJ0141jSFxbKLTOwRpQIzP/uW0iFmYxh79/453O2XI+vnbiA8XuUr9jnC
BNioJvGsJjcLQhY9nXD/0s+5sw5pJY7YQS6VOT017nm2Pmv9UM8/E2FwQ2XZsmIuo0JA3RO/HlsO
AYdUjqSPyY8Q9eLrXgaAAHcWbb+Z80etyS5wjxGexI4ReRhOZnckrBrFnxV/Dlf7Kw9UNFvHrw3e
YaPBw68nd8y3FB/7fq99J7zEpEtTiNb8jdlxRVAwSAtXbOCrsHW3MfC0lyUXPsYzQ7/aOP6U7lfJ
v5Tow7C3XXRO1LDh31ucWbEULGd22oX7XMR4evFzFxs6N1QaZVAR1KCJfEwp9Xxsii1bn9XYt2zP
yu9V9zLlpLQX097B12yjQKdGqjhq8lKnFSUDe8JsvCQ041y7DxjI7Oh3xVsmvCFFj/2otW0kN332
Vi9vVnNZ5jeaIIacEf+Re8DVNjx57SzQrHC2dkT9Mde8F825Lt7Y03TyVEmPxFmQfpK5ly2OJo/v
IDWPLc97y/xzxCWNWcsDzU7Z+KYNkfcHizq/hMFD6Qk358G4EKGBoWexVEfHJBR4d+jUIU8+w9pB
IENYp6pApo+DrvGWTvEd/COLozaH9WxW2+Wa4u1JrqaOx8c0g9aFfdvS5UE7UgeGj2MhSMDKc5T0
03qQZf/DqnSjaFgeUtHjRnhKYvYtkanirM4fiiY5AAlLOLJbl4qzaFzT0sF/7LYg6aLoCaDfflWj
gBT+42y9acpnvZK2i+8MwWJXG/+QAJGCZmb15paikvN28c2U3OsC8XEiDMwj6LuZtfck40hUxKdO
+WkE2Pj0UeYWqYrY1xV7OyK20YzG7wIpuQhnINWJqVKLG6UYMMdARWguuJ+1xtq2bRVqavzTpCNR
V9Vn6mTnnu0VweozsYnXR/uE3lO7147C+UcK1I8S/KuRCFgvhpxsn6axOVlaFspap+Km29aDduk1
/DyJvVdT/Y0o9v0s7qH2+QMvVbQfFn188j3NqAv9GguUxxWzITi9ON6S9Al6uiorfdlr3Ir2iIqF
YzoZTz3lP4hhBETfU5S5WeVImrm+yWGR12qo9YMHKMkzzSGkVcVfh39Enve2+ttOv0l3ScvYawp1
XHfAhCA3RIvGy5W3AqBjYy24ZjuyHqB2cFeLsEvmJL/OMonwmNSjruEWmyEIWCrg6Yux0Lz1wkje
Am1UlgY4CmBkJWBRkE8hz+O4g0XZWO2nmyryTzV6ViFNFq/WQxOtVfdYibWZj8pYEAiwIMuleJ8y
Uy3+ERlt6r0W120SEO2TBsVnIq7+bMeld5tHXmTSv8aIAXyAr7NUsLzGI7G2xsFg5I5YOkVLfaZu
tJg+DQIvpf1P19WXlezWpI282i2fq+s5NZ0wG9aHoufiTrLREyyQMSyh0LT1F20GL2S5d9WEMQbu
+2vlTvt7MKhqm8LPCg0Sg7IG93MY5+SSnoVM9cq11fCr4ZqZSqorldaJkJKZEMa+9LSZbJJDhip3
DQCO6qmI1faf4nY8RiLzpwNrtJFzeqp154kd6jGr5Dm147fZcZ8aTsheA6+F0BVpMEeCAx0cJqAJ
b1M8quQPlJdYgQg991cFC7ylaArjpLqbAB5K1b71tIfBQ3YKTxh3J86cbyhgM7x6NU+zoTEjG5jo
VEN+Omn+aeHF2qQVabmadr0SOyPnZO1kOf13p9s46SA0DMtwECVHWX20MZDBv/Nc3ZB7WgUANJDf
I3L6OqTJa6GbN4ttMTkRHHoO5TpkFvJNgQFow9V1QPH7HWTN0Ok8YJHv2TRoiRcZ5VsqaIkyNUun
s62D+6fz/WftE7XcONG058qgAKK6EypGc9MtcKxzJIIDpgcG4SZ5LBX2HmZ3ThPjqwHj3GvikaP9
rm713cCaa5M23SXS+k81A7VJqKLWTolt7Di50rw5hGxFMTUP/2LgbYYiAjE470AjcGBVJACe0AU+
LT1n2iKkTbtIJSbGBfc81OmNu9ibSKXoGcAJ2FmxWH3TgZmKU2et5jNaIcguaNOArXkRfrrFeK+E
QnKxnvAQefQ3ePfFXw/mgnFLRZ6ks5gvYT7qNmGkOa29hS8BUy9jve07VCWZ0yWz1LPZ/UP/PuGG
96Yp2YL+CES1PNp19KVTZ7d0iUlTk/Rq3frVuC5Z+DZU2O9Z6OAeo1M12avL3qZrsB9xvuA5Nz4x
aKJkZatvC84hBGu6qAzQOGlU+yvprG/wwmFaeeIZd1+re2Qk4YtaW8zSD1N0I30WOvm9+2IOs+ll
JPjXipGGqhRcG6K741cKXP5LnnchDcteTZuvieHLVmAFO/sYjByMXCMKWe0HbR8C7faogUG3A3n8
5IzfklgtYRBlBV9b3WItFHrusY6AoBLGOEOwcVTDw2LfGs5wAHc8vT7G7q1KRJjEu5Iu1Zkj5Kjl
nlPy6JDbpALPYHxY0Q68N3zVC4qydw9uGfYtGkcQiwczxWVbPNiKeqiJSiideYHDgjlqT73d1pzm
20peLFLWc6XZPidPy+WIVa7PNepyNr1bonsckAQwLXqk0wKbjGs8ghHmUmgFRjFCjve/Z/+hcvCI
quRpsZeXniuBeYtkP39Iab3IGfIJzZLc1Vuh1H7XaodaRJjoOBvT/1JmL4X+U5K61NgM5j7GoFOE
Sar7pGutXl7p9YptH7i/4Th40TAEsH9UajdYiHPZmXPfzfhTW/J8KIKGuFgyvHTNCfDSg+tU/jxd
dagSA3Pt1Dzq+j6p0y/SSO+ZjhuwMK6irg951lDPsh8hwSwtt2vykNPo3GcMGMWNvbqQbyl9Ps4/
MexcicOxpsAFqkyUnO9QWGLxYaWYtJvjx+VgJ9czPe9cQRFobT6NBnshhomqPCajcxi0d4MTNO6r
AMhEkKtsAPM773jDNowKpKBTvR4ed3PC8c+OtSIplPile7GNvdQuaf8Rr49xRgvlAj0itqI9UvdT
1xQIirwDcY5T2xwlQEXYCtkMco+xEWCpJ/Xf+9Jt9lH03aavAmGyKA893GTH/JpYHknBUoE+LD0/
WA7daXYAX2korvb6M9Uf3XqliJl0lNcNvDMw/b5n+UnHZzE/AxADK+SPWci+UG23MPYTcYxRNHuO
w28VQnLCQ9Nr6ycsK7M2oHH5XR+AFHHqoKwosiGYCg3pJMujNQZxzuyFRHmaoagIKjMUv7lN4oF/
5Ri0ofAq7s+rPLj5nnVaoh4zHHTxSZDxSLNzmV2qjk8j+THn9z79y97k5E3klHQ/uxvmbob8YRnf
W0eG+NCxDbyQcJfxIV5lflXMYJzeypgQ/jZfKRj9HnsyogEuqc09mx57ZXpubH0PdMExusM8b2bz
veS7Wf5VxgMqR9EiLm6jeJeVwex8TOuhjom2wqB64P5Vla1CMwl1kyqujNdWf6OTB7w0Ze7KEkCz
d7k3rYuebxekw9UDcgCyObXfa/2IL9PhpWPy1G8+CgejvAOUi4EgOpTp170vVO22iroT/aeTP5bl
G0auTU9pdubhLQzwhcwdGR91CZbkNWo+s+kX+UGtabbIH2YeIGMBoaUm6jLayrbhuNk0FxpiNO2Q
EB6RxhqioHtJ/hfhkku3c/PbLNs52+vmm8UROB01KEILP++vQmO28ktV7Fu6Uu38K8bGIatpw4Ln
SEkV3XEPWhQU3ZHsAWfJOy2B9pAOz+f0pS0Y0Omtc08zXkjBsUM5p3fw85Z0qe1+SRZZKcXgw85a
Pi2mq3p8UPCcLf05bSwaI2H3uE9lDZuG2GiqHtX0iaRv0ScYh89CXIvhRzZ9qIp8KzizLskjti2M
2SGis4/tAaHgVBjv0hX8YZd+GnFDDZ6b8TpYUHunh2Q+tO2D+mJOf3cnM5GnDzcKOLO08yMAqb5Y
vZ7kZsdWQe/UsCD6MZf9awM+wsxuIg6LzsJnFQeygIdsEdFgbuaT2NAO5w+wc8S4BlX1p418whUr
kXFXGM2DUb7YYtkqwEimlrqw+hdD8FZfssDBCuKUScB6wBeAf5HNmUpPurkXLvx3GicL4GcaDk94
fmRNvhJ1ZUGS85oi1pI9FimUdZmk51pjw2iVW8eKPV5jiEx1sMTrKa26cKITkqeb8pfxRatUOqzV
R2w6L0b6SUxsg8/q6PZD2Ccs25fJc+DpL/hII471uN35pH1jMXeOVu1TjSu7Nv28OGkIZoTV++xd
cW9RSeXdbOzk/ayEywqI5m9Ofcgw9WEyL89U0hGTh1AluYM7m14bBtEkoi+gfbJbhycys0usH7GG
8XTB/KA+Y8ACM0J2NaEHQnGpEvjqzJeYoZsNIL8YrlwidgxKRN+BG/IGsacICE69J9RzoMXAo8Y6
JKa4tcYyjLQn6mV5L/TsSUHrEiDClsP+lVd6qx/ozdmK0ubjh+8fuw+VsTWTR1fb93CHWC/xZ52B
Ps2oY67lswH0qqrYOKbcUO2zUcuCyfwgaG9cs+3o7mLR+mW8XhXnqqnrl4ktQa4Pwj1HyVNsQNOZ
Fx43+1QeSL1z9P6c0ls5vdLfC5Rx5SCu64/u9GtUKSGdeWMNDi2PLMaiF225acgIKyh5Oj5eaxL+
K42z2P3xyP921l9sUfzUXZrV3OaKG5pmsjNwpVMjdnZiBgWNdyX56pmZruXhOTA3mPDU4mwKJjr9
0BB9oyddYL7r47SRI3IIidQRE7vEgdwep/orL98XlNxSPSv6LuYsktfnGCnnniEHqLHpBgVf1LLP
nOjScHPeI54RGQe14SCCf76vBt8pGacGsgD4n6LZ2Xb2m5yRSwyepU4bpIQkJYfF/h/L5b0xOy+x
sDaWS7EVFFFs585Cz1YEtoe1l7q8Uijg15w5F04xVZ5v6UPwW3RiADQ0Yqe+MdCjV3YBE4XXqHRX
kw/mKurc5SpQT+n2e+oKPHU8KYT6IpRvp+yxnHD4cEhY0nsG5B9A7JV1j6eUl3p5mWFY0aXhG2O+
Jcazj9GUW+QDRdrbdLn0CorRR2by4ySfbvKudad7fe5q0zqRwzNWdH6SfixhC7LE2mnzmzs/ORxd
ZD/5a35gpPJhUUC50nY1a9g2YugmudDtQYrsKkE9fPcuCRymewzIhD54QjEvqPfREjlwoORwZh/G
GAmKY1NhzBrTnQXoRAAIQROrje9G/yjNvQsVbIo/nenUpXseGGx7yfXP/Of38R8HKdswUvuFTefa
zDFfcASvpXJRNVrC+TF5MxzKLL9BKrM3VS+PvZAPeiWucRc/Nrr9mqSWjhghM09NCNlg17nOFQVY
ShoaCaq4IGcLZEJsZG5ciG9iBaRkq+fJRkh8Mf2mYDwThp5t0Ngf54FZS6y/SR/vliF+Jgr4gRu2
RQoRt/ieMcH1ABRgjejrtgHETeZWscrDXCOIaqW5tVDPUrsLktV6iqsytMnHa53Ns584NLLE1ZWM
+upgEt0w31ObuKVWtyw52+Wg3ZNla0s8ysBUpRCtI/jI7Tj0KjxdUtpEvyG95GgsG5FCkVVV9guK
btMBsDrnJnHljiQWlz9u70B03Wed30V5SWdLM4V1pv5pqGiDNr/QgLu7z9nRoh6yOb7IJruqpKpq
eMUbMFtUtzjsiByGN6lj+3DxpYwoP5hXTVb59jXL0quZAQWBAkk1wYARYNK2Y5dfOqAIIbVjeyqh
Jt803EtZICzrTnONshIPZGmwFbJLEiCkM3O9eNNrvDglLTMb3XCrvUzGtwTdLDCrGYbeipfKWmrk
g5rbqyt4fg9rWwaNIndxrL9IifmjNZzXKiWMNbtPqTZ9DVX1VbSY+OIoO9d58ZZGnA56VV6slud4
ZNSHISq+K3JY9cKxt9aIZ3IH67BPe5PZzW0+nMz4s3rYbdnwDV6IbH6q/7XFera6mi4eWA510f7T
GFo7BdUCzhdvcf3bQj2qaSdaF7Ytpa5/x6he3pJMr7gsQ3V1yHaM75TTPWK9+c1MYR7GmYeTDV8p
SszZ63V2x6mgZ6ydst8GIKpKnBZ39VOTqj9RnV5gIe+bxTzAxnnE+ecDa/wBAnS+13DgBrlyUO/Q
lhsQ7hOSHu4rjGuqicdvdEJMFseW5m/gPKyg8G3aHuYfAHDANt1B3Y7z+t607rd5XwsXCzoJCknZ
7pJuzkMAcs+zhjqg0tQ+3Ns05TAcGlTeaUWnzgVBRurNmIHJoG2Mqn9UrHTaJtN6XMvmUWQGe867
c6BP8z02ALAgjnwVK0+mxMBuPluHBfpYoLnwHeFqvGerFSaTEzSNoN7G2euK+4a1b28rXCgui4qM
SzTWNQKW9JM6aXPLuuxdxoj3iiY/0mTewZx7XCeeWo12X5lYN7tysIDlxCcYoe2TRZloI/QAxu+f
htNwpJMc0xSw11wanmbFWwzi6WZ0OQvlWfUHlnBPfe8WS/hflZmXxhxecG0ww8fzVatJjEFYQgGw
SSBKIrNuRfXRwP5SPy+YzIKZlzk390tMjyPo1XFjMjt7Sqq/5j2AP1CdsYcTC0VUzl+pNN8ok35R
zOi1a6Q8tNlwpIDyI+q7wxj3W6fUQ/seTE7Wu+Afbely/RxNp6FWA3BAB33GbYjfWlY4jt2RmD7S
YvYP6uIpmfA1sULLAM+5evNF2pR9k6n+tahqXhYj8ekFvj3LTlyUMsqxHWhLG/Bh76y0GWMl/UNp
88Za+jfLlC9RDU9yId7bd077rkgz5+DKnWHEkmZP7VZ12gFLgPXg5Pf2VRwYnrTrV35Pr9IMNP8U
XWGIqKs2qhdQZa+L3R6TVXmV7frK5vyCz772o2XdzjQaYq0FUxLX83tRSW6JlTMNz2fCxr89A8vG
Yd9ixPO+0aDXVXCFmSFQIAAa9BuZptc06zGH9dEel8UNdxFFmb3+xKYUhIu8kPY/TZP+uuh2aBdQ
cOHVNiI+2tn4nUtO10Bd2X0Pr91s+wOHFQjGmI1n9aiZenrv4tsn8GshAXW+Jfj1FXpb1Go31z1Y
YA5b2MMpTnSP+qjsbVv5aVeQthYTcNmP/BZ0NE9JvYGFfSyNiRYiB8UJuVkE9mg+udlImXvBEXOa
5Yt5h9VGRFJ4KzRXTcw7gxcN1c3MOyS7l1FfPcUdH+RoPQ861otuBCGL0yX1KlM5yhgbbmmOG8NO
jqS0CKAo32vMJd/q7mVyHT1corbxs4wGyrW7Qfy40Q9zGzReLBM7T0UKbP7ldBgSZJnc2llx7mPy
oFiUoOSGX8RfoC96ptJf9LJ5H4r7k6k3D329nLHOkwFwt6bJjRzl/E0E5owiil8i1Hg2X+6/bsT5
oedflJps17n5okPvRXHEoaLNyp4jzopa76B28RWWo/FbLuMH7yl0bZRKFjV9aAhG+VgEY9N9a2gZ
fVwRtCj3C/vT2lL3OEmfjT5bNlVaH522WcJV+QcFCsmBjLnGDgY1Dj14Q/R2L6uMFOYpAlGRzVed
IV2a4jSQLs549SoUSUCH2ndKuXOoWdPae5sW1JDU9MgsQWtW/aRqqAdcAis1/s2tzMIoWfy7eChU
BN2M+XVAj0/hsxrDP7zYodIkEWyXAohI5T6mbXW1F5cjs/hV6leqkTcxh+h0jYJGiJBwgZdChJqL
fxG235XhUoHJD5QgVAsFT/UfbmA/TbvtnLMvqbh/4or0jTWzz3/ATPVIfuHdZaPixKCbWuchtQzE
NdVu2SNnrxQ7o/Zhedr2JnQuY4if7PUeIhq2vCknesgNzp4lJXiwetBYYhYqG3htGK+etMTaz113
7KrQaXtel2sIA9SHbojUwgZNf4EuzUvzQxE/kNL83jUu2Wo8Gwoir62H8WpvxdB6kOG+haP5oi0O
jVmyEaQTcSBERe7WReha+YVtnshFDMRIWK9G+bfWYtMbH4jrV2d60yui3SvDycBjEHUWT3zY25LH
HO2mSmQEiVO8Z1MI0guI4YLMzgs6QzmVM61q6PnsroGIeRQyN8sl47kAT7PXHAwUPMdGyTkl8cXC
3lH/09a/BigRQjpemsX+mtVHO6M1d7jRDUTf3uuagcX8pBFHqVh4ls1pamdyxjqEs3ob4eaJue0z
mtkriqW76XkYtKPaMQ7rAjGaDlAVATJtsQnLB/iriCJWGInuYWT6VqP6UTNTfBUVR8i2orUheS9K
eCOtIfBZFuvXUixYNNPzamL+jd03MBLfKcK1OnRHwLjPRQrXIJbXkfLMnsI4h72rWj32TsyuO/WW
jOVpL8yTQqi3As6WNXQemLSXfduO7eu8E4qBvKrr1zGKpVkCNJ8/y/kzUbMgYzM52z+RCIeBp12S
bxss74Mky53CY0goBQaiI2tnJyPkVNMCYhLvUwfTdnP+j6PzWm4WWaPoE1FFDrdCgHKwZPm3byhH
MjQ5PP0szdWcqjljW4HuL+y9ttXBCCddUnX0AFV10Pecmnxo1Vj4BcldA2JA7syt4IV2UXa1ovgU
TsjFlHSdDMMPCUloJTT21JZxiXIC4lo9gAixw/MJZ/cKsxVNGBxsZ4HLUgZV0m/xwHilzKhhHu3X
apKPU6mjTbTPPKfbyCYjusrCKyL+59TKrfJLAiXLydNL54yfEUOHMH2xUSGwaUHr9csnaNIX9fkR
R9lpTKxXfb6L9JYVX6H+UWIv6BgjjQx74hI50JgdqoHBYKEcs4znRek/qT19Wty9PB3j7DFD1C/Y
iK/GXGzCstlpJjjE+tzYjzl/UWGZiuIiD9p6jkwa3yxQ2LNk6BFi29wYlXE1WEzQVubD0Wm+uU7W
RCkjw9MOSfodTW9N3917IV8dUplDwkhF99oMyT5TLrmDTE22yk9G/WcYr3Mcb+zFYDUvo6qV5h1l
+gsgJFYkWDKsPFubofBxvFDwfOJTNsYvmQ0kt4ZHHNQH4QQMjOMNkuaAvgqmRvySWtUm05hVLib9
b4YUvIOAa0ts0dAzY3mHHMa8JEOynijGM24DCJ7F4eKVMwpCxMLOwAK1+C2XfjOMJdMWRo7mdF06
FZ7AdzpypOuEUxtePjUBAuXfwcqvM0IAEmjXuIEiZr9xRNbENG66mGIDUcXACkaR3yxGFMhVV5L4
S+1ki0lneKaGIyThnvSYqiBFYqIE7h/JPGSY3mVpigsLdjK6cPMAuQ7xLHHJ2zRv12W86+JPp9sD
juFWYjXFzDsfd3ZaeiorsqZ4WDCsVEfxLB35hJIGUOxr5ZO9Z0xJied9QCuk01uEfPmTyOVqcyE7
eGOPBqDU3RoaSjEh8xDsrUyUGYCYlHdW+Pygt1RSaYetfVq9pjDqW4eQa8D0b7bFax9oRllCbGDI
3PO02fVduA5tTEiJrLrgR/zKnHQ3ycZjNCMZ09WNRGtDDqswdF9rb3N2S3GHSfk1ZtUffprNObWv
Ziv8dPh1SuMgy8x+9Ve9+WcrCEGDEWAMPS78JA+YGgNEDD82hJ/Z5I0wP3hStSR8qOG8xrK2XZxv
zIG8mVb97kjZ2mkq4p7Irswoz6uCkRbeiHs5QEWoKnnYTQUwu7LuT4uNj87o6m1YPY+BeZ1kSpCq
9Y9qsLG0bmP+14zHTsWXh3kdpKL4CudiFXesMuJ9p3k9L5skjW9mxCXgxQ8VVUrGDei0Ay0KaTw2
ydPWhA4ZKZG0h9qGK2Ir52vKkzHa45FFuAp82BiDqAzMzstitLqlsmuSipOZEuU8/RuQsy2bZdqM
4y+kolWpe3m0n8Sdhophd2t9DdlaYcOi+LZ1YhtpM3pNXaM9dPrHUAYxMrfZb650RytIjqtR/2zr
L0lz4UUNA8cQx7Bwi8jH8p4Dn5aCNrsb0wlWIvvA/u4wsjT0m61tUbrOEU4INw13aXNsNIbf1370
x2FrGl/qtLPZbg2+UD47GxUqVgub4XD+UPLlVJEeKzBYUjeU+8TG+xnBo3gXiLHYk+GDaFRswH7X
pDzSf+a8dsp34MZEuMNGnfSLlB4sCRDeOuyYDCqqX9KwDLtZbAlk4IbyZS0AaT3aPv2J0gBsuCA7
AtWTMyNnYy5dekxMvwiDKgSWDh7mJf+o2K7hOQrU8VMoJwIDTpNYSwMh959O2lzT4lVH82KhUNmR
29jmsKvuPFXsc5kdNjxRryzIGjFtI/XIRDdcCM1+Q+pZpGfomwATkv4sP/MIFFfMnyF+BXHme+hK
NKDSe6wezOkLXxqsGJYqk4cpwVPNv44Eb7g76PdWjREIiPaMizqCttHUbkuBTo0X1t+Rzq10td6b
nbRNl8yb8/GcZ8o1lm4ysNzEfHXaN5XjEUQ13CPVY8gOBEBI1aqH0TUUf4720ei+Or0J5V/EV952
0ALgkIfCtjeaS2F4OkRSJahQUiwvNQxHbTNOvqLumNwMZhYYCffIwCBPe+G2fsFJ7iw8goci/1DI
2eC47F4YB6nTnsqJ1rpVTjW7AAbfxUbuA7EvTKzxW1MleqP3JpSozOXhwgssILuqQRCC2clNxdbg
ze6OJgspPhwLvSXu7WCGFg+qgQVDs5aZQOTp1Z58eJix4zUT62ICdU9WfIAXKRyUpX4EWihz5xYP
98YqD3NzVCuwIk9L8Rr4lBU/WCMaIF6oxvqeddB6Sv25P4p5lWE8TO+dfjSS91G92Tzf1VaHCzOz
Uvw2gTdyos2AOkc+Bzft7igIlNJr9VWuH03lEXd/1qeGbh8fq22Cuv7BiRwjPszuReWn2pH576pm
t6V5DIBZGqrP2GCU3BuLo+VFY++NbcVgveWr5E5kJ2f+5tCkXBh7wlG5aX4V+x6z12xe8Kcn2V39
GOV1Xny16ktaBYZ9eJIoOJ4GBiHMaTa2uh9SDu0dgmkU3ev/16VAEdgooZ1fG9PBCi9Gf2C9zL3K
eQ/HbSdHOFH3teaVfxTb+D61di8sSldg4kEODA6PdxOIZEuDpDT7qEBfOh0UhhV5yDBr1wB3QHA3
e1L63QqSEgLH9qIkKOoXqzupgJORW8K2jdz+Sc7G8kE6uWNfRbHVx7d59BT5vTARL3pYJuInH4lh
DoolSgGuXcye4U4rXurloNhu95S7HTnZs2VfWv8q+0rmoSLt6sFb9E1u8BsRwx6m9sojXSCIVc59
yYbJE6ZvMF4S7lweYW/0ik81BPHVSLaEViJVXJRjnFBXryrWaCp6/BONqDZfNEJgE3ZaqwbiH6ra
gcLUNVhedCzgVob9JtVbGbrftAl7QuqDUCMqiGyLFZ5M9Pq2G/cuIjy26Fy0jY5qFVzGNiRiCqYJ
2cWdh+heKxiCBgAqiNoAcEk9R6TjZnw+RfSiWN2QEXF2lMxO/tCpPe0lblMvPmOlBVEfvJjmEJqT
R+2FKOVfpB/njriWPxmmJIVNh39QZxRHP76Kun+ldlKdF9vittuG01EGQzb2Ptt3FxZlynsBvhbH
ghJIaoadJCtOnf7awY9dwPLJsXYAfLvplmUP8cs10m3ebVoYjSFq+45FZCYb61zRTqnaf5ptvwkr
Ug4S+UWTZwJ0Co8R4bHqCArC4nwYhf1CZfQ8csSPXgDpNRWxs2KlCYBhsPe3eXvkaHltO7p6Rxn/
+kryR13GLaO1wh2fGOKwiZ/2i5HiDHeZHQ9BPoV+oc1IVKvtjDLFee4op3Q12caPTTGWUmXOaUk3
dxycxLcgDDXntraheAvymq5mhx0CC4oGuCidfuL+UhfESxSrMTnE0ttzwDHZa/2JKSDww0/zHaRe
Sbo5MzNOqLpZubKlV0fbK8k/nU8W0TK6WXQT9RYRv6y5OI25dA+2OMr6jxYfreZHl17Lmqa8XJMk
S+h7NP1O5ReCCBD1i7RC6YlepOL9pd+hxN1No9u4i8dI9N8TmzGukXwBf9ZLOgk/RPYVbZJ7w740
dZE6y1+MUfg6AZY3khsK3rC8xqAPjPPySDpWxb5auDBdR4GGzae+CcEA8YaVXoe67BvjldG75hEl
LVTTaiU8872cXQb6JiagP3mffFnIntEIvtoMihQXPVlj7RtGkY/hyveOH4e4qvkILeruK8UnkwMy
mHmk8vrwLAcssBhr8Sr5ZrWNuj0tBXuJBJf9PgIbG20kdEj7KdpQDCkM9wKN9ifdxihKFj52v//l
UECCQcBVv6bgMEBc1luJ/I6n/hsgg3xMb8juQLpQYs4vxR9KNov5agVmiG87o6wVHiae1vQu/YRH
uVyDgRt3gl5QulHIqCg+DumB/mjhsm8RtazAT0HYS1fRafogUCKA8mHzksCSbiOFOQq5cRcxnfqG
Wxg3/cb+mt7zB9Ja00V9/dkiNitXaTDugB1CJyw/CtTTMP6YTNQr8zhv89ee12x9jvGR9DBaFtbP
87LJE47DTYkwh80KwQMnPGXxNr9Ah4Jf3SGa/5f+qs0B60NSbrUKWyyLcH/G8u4QfbfO1Q3B9NHO
2JC4lT4SiYYpYIvL/MmoLlPgXGBUq5TLX5hJBizfr4rtd2homaJq9FiMZ16m3mcvXnELoM6tgcWA
vNsmk6ues7u55v1y3pyN+odnuP7DpbAssB533Rl5NGKhETfrhQIB4a1yKz9CypTUo3LYll8RXfVP
fEPmoIPXOEY/CGNi5kP8IdPaRljHevGCaGOWL+Dd8PCKVXh24LR/TyeL0zYHS7LiYgOSTneqaW/N
rjPdhWLc2qPhUJGugMJRVvMdJ8JgXNI9skMFxR2jhXirZivUhljSERiNIE+BBhz48rYGdLO7JTw7
eTQJjrh9nF+X/kTu8/JovvhHhMypeRiTS0ktHuoYtBcwEYWvIu02g7HdD6za3Uw/V6yiXNKLIgbB
lMXV6omLfdGRvgWdX5ycDYtrxME8IJK0wt+GPmhvel0Qw5wD6+K1EAvGlfWv/bJ+2Sqy+L7hi6qR
zHNvgdpGaEMyjYJ+fZPWr8MVeqBS+QzGYNnHmedwHr+wa0/ms/OdO5/ZSzacMyAjxYpoAswvsFRd
Jkd/3PCUVaXH5re0dlQO9QcDaOcrV9yCwXm0w6bKSHK1/MPzJEV/deKLeSf59WN6totI/1f6fpqC
aLj0Bnp0N94UuZ+0x5afFm3NE/vD2UmQQOyrLIgCKxhOiYRAzc2Qm965o+17ci/3xY/6r/kiShB/
gPpNzjh/QPU6Kn7Mw75lhNxitoCHxxKBqL3FpFV2i1xdW8qTbBCM6d4o/tUgpvWZc8vwZQmaMMAV
/LZug7Mtsf9kFU6ScbI1NmYm+0Eei7b10PHac8TD+GAaxaF7KmNfY8wEO9npfwTX4YignniGxvoY
DI1h2heWIaq7AIcurLWHCNkEMsBlpr0ys0OakdeVMkPrtlaJt/1iJXdWhKI8liTFTXzdv7X2pAk+
I6065Wm2borACA+SfeN/WO2v3NgryKRgBD/18gAlZm12DvUlbRuPt0KDsmYMUKo7pfHpwMgOeG8A
O2KvrzxbGG8OtNZO2F/69JfHPyV6FEm7GTrEgOLTIIMqDXTlJHX3RfOhsEosLJ+0eOY/+g5E5REe
AJXNd79BlIKjgbMTWR3Nw5AxFC6e9Vf90HuAI+UvukeAVvcSqXJn/8H6IWkyC7JOWzshmAfcLyOt
5PANzxu0YBjEDe0slXe6tzHnLaifZrqnwXnkLXBZu3sIc52cc14/jQ4R13db1dinP4tOYMLda4w+
a8TlkDPlBvPTaht52kwNdi90FpJCrxg8kZVElEQaqP35xPKp4VblX+voCvOJc4yOzroM5U5fwL9C
Du7lTUmjChoOCXpOJmRzT4flND1h2K34Fyv5gVzBgVZGNapbQxptUZHxpyP2Be+nsBzWdEb5TuHl
5kcOhjhC8D6AlF1afmqS+rZy1adDJ0uPVqVuHZNjoqpuqO+BNrAGaDdQWWjfi32o8sUeFmWLC349
DQsu2g5zDviXMYXIbPNgkSMWIm/jmusPHSNN8vYoGvNjZuq7pZNe6rZBa8dhg3dkXYcpMndZ9Py3
5ruOn9IRVG/s3E34hKtYY8dIkYKsK8BSL4P0WT4Aqzyh08Z2GFTY2Ytx0qrKi1FuWV19S+npKkl2
Z+AM+mBv7I6UBKiYwKuYVqF/gikiY/6JWdqhMW84cVXz3M9fOneJlKKngzlnySj0cLHKGMEssnt6
Br3MSCl22GloPRW4NRb/jEjzy7jcKMpP3/BrJd1E/Tz+tDblSypROHXOW5S+mxEltEg2YjSPkoN6
gy+USJedM+q5FzvSvUraOwE+D2jSboQVF+MKDxnL0kriKg1BRsQd1rBOweqf4zZGXF7WMtZZQDz2
D7J65pdPdWKiHJsqwdTBgya3QVM0u8ipPUOFMZJp+w7Cuiwhs+O5bDoD2c/MqK38IWsGzw9TXTv0
xz5x7ZSVO407wNYLAAYdTlB9h7awbQjk4CwtsDA4UFOGZWdL9s5e0p2sTa+6Cocv1I9d2G4dLd+Y
ltg4kwpOUjlNZbteAEcTsYuzDHkMvgfAsv+QFK5hPlI8cNOL+rGEsz9lCnsl+nBEpqxZFPBLM32X
pd1Mkr2ApGR2R9/mHNqu+I6GY5695U6zGvuXqECCI7ID7Dyg3EyxwZGzzVXHU6VTTyU6WzMUhUmi
S5yU0RQYmoKEXdOAG+h0PHGcng0RK9sMXv1qVodHEXbrnKmyI0/XoceL2EyUYJD6pxYFHZaNHhIE
P9U5P+NbVGT3tv0o1F9OAb+NrHUWs1UtWAa/YZdx7a7caX2xYfW+Ak75lqDV0YhqySr6l/kUzdda
vaaRBCoR2eBi9jzLCgtJrOEk+53QUVDfiQrO9slhspjWwL8xGfS9QatMmg5PiyBfgpj73LWBJK2K
GqU7DnmSMAmqWiktd9vQvIVTsZOVeS+eXgEjYr48OiqeLNPGS1W+9qXzTebKNsmzIM8/TF5vayiB
xqOal8xZTF/C7TTmCkxzol46GW1Pibanf07OOuUgElLpjMkk2rUV34kiOfhsl0CLEsMF3PFRMI8J
sM6qfpONW6vQXwCCtDQLO13s4RMYNIM2GIkRW57ERKuLBgw20t4pepyBC3Lx4adNzWurEVvb9V5L
0SjBqg2bFv2F7cXQ71e2ysnUE1QN9bfehTRWdmIdlUTa5q1+1LvkGEbFceT9th5h1B3ZyzHnRhrF
q2R7cu5S/W6p/QO84uuUkr5tfeYJkyGRc4nZq6dPYyHCoOQtY1dpYqYkAOm7a4oXZ3He9CL8reLR
FzUKEUTvO9SsF6DpMI/EXYGb10CLsSAcKqiRaxV9+dK6sqJ5dW+eZia/aMypIlDBYRijW0d0qfzI
zMqnEO2M8Q2tpRlptdm1GAwgpcJCWevshXGn5fNCwRPazXBGlQHr5mAAStfZIpolA/1mraIaJq3r
PM5FoFqg3kcdgkF8iFTqPSJ91q1ZBIMZ30YAMQgkHmaRbkkL/sno3dKZEEg+Nmlgat0yXwPm/K90
7M1gLy8NGvncQiWM9ZXcsLPK3rNhvtySJDLH1a1UMPkCKJJmQkTimySmb74mu1yh0yoBsLVXqR07
KuXsLEmQVFm52MDQKmzBc7xqMBsobEBtDo15uhO15vXIQsMqmNWEUbXqEwVLNa5RajmcNRJ+AOxi
zngCVBLUthRkWH6mLlz1FUV9RqaKjreNWi5+JJgRjWrfJ+9mz5q0eHcwPpriWEyfsn2axi+pOJA/
zBOlbHLsNhCCg5LeGZXeRtiMNdimIHJ0dZZb9lD58WDuUv0N7tUck8+lVjhSeKtROtECRojjAVSt
4kiiPeekIN0XQRxlEjdiYuNgx5IQcuXYxpvJOIH7bZdXzYbbb12Li1GINd7BdTnOyOdCzO8otjN5
bzLbyQA2ZGr2lfaI0EWvXwGgPh8Ib4SmaBpOMMfaOjI6ou1tyG0ieSE4EtQrZvtVRY01gf6JFzgD
E646Qf2tFBhtk+ag4TGDoXUyrHYd1+Ik856kDjp7TkQWHiuHgSKmQ2Qh2Qu5EWsDXvPklNcKyYXh
POUmKYT/yU/kZP8sF8OfDFYP+4yxL/sV0aEQ1rIFesAvPt9N6mg7SrZ9rZJWpC7eED9n7Spreq7e
jOUSV6o5H1EjeyMLsWyeiT9DU0nwkEnSUSzv8p6pKrK2XctMxGzHLToE6PnyLsaGOFaqT1GOiWem
2hva3+f2kIXKunaOicUJxmKnNNlGV/ktn6W9plTHrnbesjp9LOO8nYZu3SjpWTAiH9LxaDL5M2Ro
Nz0QUuza2ZK/Wor9NSSU5nb3asOuUWkjRpSauRbvbUtcI1G8EKq1tZiYmum4y8NsW05cWnHnZmpn
rAukCa1qBmnIOWjXVN+tvUV4sms7sc5Yl/FXQCC3SDpZE5D7gM+7T5McIfiwSUhvlDlf5rLfxixt
sVQcQAsA0rIupjq+G5Be8IiOR5YUT8FYmIXvpiTQD2f53hxUljxRsSMDlUor6x9Fihobh2MNv75B
ewjlD8n8e/Qcqov2V1DlOQzU/l96zDgQ4s0Qh27UKVtYBvAxGeFlIHTRXJipulue/IqluuXWd9vy
mWZAC2idou5TRtGf9T9LxNO78AVBRoHvbnbeGzrGZ4jzXLNzr1CGwniO7+3T7LfArYGwg5zHJ4ga
by1Uh47pH6t4dWLcz+yYWBJ+LHMgUwQ9kVPhOH22vVihEgzijiws3kG9i7cS2d+uPbQEbBe0Niin
nJoCUj/ZT3HCBd2dO9fiPQwZvNkQMvEYJtq2aM21Ln4z5atgpqNgNQHmwEGakW5jqiBVMSIwchli
Y2eb/IXxQEXDQNFem0ajE8SQXnIo+Z9FI/PlnxLnIgbze1Fi8Zqj1nrMmVCuDcqdS1IVs6vNw+TX
89yeCrIZ11QhOpqtEaloPeqn1rDYSQ5W9GaHFtp2q3c+NChxzCoWeN4K+rDRVIkd4BsGBOapRpGw
jiI7iRH2Zsqo74xGWGSHo1l8KSreiAbi/3YSydtg08BDcaGhzZMoUFv1bOB+9gpzMTc5ZNdTKunD
B4Iv1vldwww9XdSj2jEZ0sKq3A0x14LVOhEtrE7jHk0D8992P1XIHo3lWsbRIzbJOJsb8w1itOLx
3nCxaOReoNd1QOar/esIyBhxOMgrb6kIjzMy1fQUYopu1sLp4LRtfshnQ/NHUzzT1y0bJFEMkRGx
13ysLfmxiPRDNTnPpq417sM8LWuCzcydNhGJVrT6Rs8jajoaSZ9pcMgaxZrZPwxc1Y6WMIvTGi3C
/BSah5i4rlMCIJEIGQSSekTKTDrN4UG2pu/UqjWiMp4IVTuN3vrBZBUuLSWdGqOhAX4Xd1rbGRuH
fMVV2/UmtqFaeKFSjK4GCRH7PESwMp7MgJjSggNVU8y7lYU4DQ2zZy5XyniPxPRnmCwKJXCjQQPa
6owTXcKbp1iwXAkrwpLe3yAAIZsqpIa5BRJUJ2giZdhJWcQJK+lZgGRQvAKmzi/NkuFvR2zNPDLX
9fDiEP3siqUNAz1xJiAlU4hzLm+LdW41PClVCEGtcV6zEAd9zVbcy+qE9yAdaiqWCeNVq9kEJRig
gvK2a66KOi414jTs1lpoVydnSpLB1zvuYiS42EVmyiGsxAMnTah4yjIxDeLT3/G6dD+k6OOeiT75
BXh7QRe7BleTlyXJV9tljIBs4GkkOeyjHkFAgij4PWsHfqHgP6RrFu91qGXQ7buabL5O4wsX55tC
NmF499pA9g1OlEXM440DgPlIVNRnvsojSVADtBzYm6tW7v5hIq9XNoFenmyL7jDj7GWhZTIXlFXK
7lggW2u05txx93lh+1TQNem3nsfWV5oqkDRkU9xmjnm0rLT3Yk6qnQYoHgalKm3LEd5WPpC0O4Au
RUI2yAH8dmazQCznd6fL2nspJcaetCnAXtySvMBZ4/SbMM4SvqEFkjCmfZ8h6jSmvPi2izY/k8cd
7hHtY7LX2zn1kWogUCfj5z2MDEaPNczTf47El8QY7ZYRYlIhmLNVbEILJpcEr8Nb0dWK3ydsqOd+
wJpcZVzRs053rWS8VLkZP6YQo+gCs/fVjOPItclL3hP6HUizccRZe+i1SQvsxXq2UlHxnagSNvCk
/RhTeigzGeZVojmwQCL+v3k8O3wb0A3Qiq3CqMlWXTOUpxno42pM+/dJSw4mhFhOlB7NDAGQBwBZ
eN8TVlgFpgAM0aDC+vHStxbPDociPi2p/OtndjSkFOC5s3vjOJDNveUD2EHn3GfModSajEvTugGM
hw4cvZq49MYUjPUgoE88FeUEkt6QqnxEufw9CfOmCesxhvmxWXoo3nIeBTqjgZ9CJMW1grKKtZ4/
fy5GhC1t6LiE+Zmu5mj3jDz1tQXQdwWKMXYFupJ1WKrvYeKMMBfoAIpI6VzRF+9aZP0LYdzkVhVj
yDQm5GvP2AzQEquwKZlRayMf72C30io2+8CJe2SkdWqe1SK2j6WNZ90qxxdLniU4csi/BgUnut1T
PY0ZupiM1Cd+2bSqFbatvZa8wy/+I2ygYN7asDOPq4X2XI98RwFVohvw4ajhF5cIgqcFiZ2mqVke
4bKN3+Jq8eo5tY61w16KJ0V2yZaKN0bXQYOyhrdOGdpgiCktBnIf93VSfUKUaIkiLOH3A3/G/p5/
piqJXU3XosQq+da0Mh9tLvMhO8RCNcDjzOYw1JGMQ62s0VRYZzhoy37SJe4soH+BNswGkB0Dm+9Y
/S7j0q04sm+4+Y1gGfv8MI0M9hdIHhvmRURd06wpoVKvlXlRPwerdLhDJ9g6cRQy11+A/IRwIRKy
bVzy35X1MqBDzWyjZB4Vmwyv8lr6SmftSyvt2R+y/hguxq3IF09U5r1A9H+psRltFHnARG84o7cY
HULcxd6wUrR3KNu4hqN4I1WoA3WwtMy4DQdsi6be8yasiAKwq8PcKZ+qEnsYMypmuw7sy2j47EnG
XlUqII+oK18EMzeN7mFFETdQOanAk4wOcpqM2EYm63vblayHtWfeTxRFfEEhDriDlNMn5OOGCeh3
6NDRaGN1kFTpR9ab+2IxA6o1wjkYrpS+XETX2OAwCKcJcXhkv4ct5sRlins2i8iOQGxHpKbZ0MfI
XERvZFxwagCXVp4IDhatuJamlalDAgRB+iGPpBBL8C9sg6kUMs0S1EyT0DkoqGxBJF8cQV2rF/2F
0A17ZSokAHZ299mi1V933fRqOXK0AcZUuHDWUnzTiGnZEiNKmrF/VymudtKJvhGzO8CVQpI5RD2t
Afnv8Q8z+IJJgYozrZpTbjwdgPEIH88YkhUK8XNWzcR7KN3FMWj/kU0xVhrNN9kcqInExNFj/QnM
Gm5eFEbANdSAqu7umQYoq5gt2UXhiRN/iHh8bNRaKNnR+KdQmsTzbJjHDF+L0NOfnrhvZBjE6Uj1
Um3wGD370uxLXtTiU17aj6Tj3DUqvAIA2pNNaY978vw46USJBNrmsxiGgtZN6IeUjfJ+tIDpILN9
TdjmR6Yi0ZHU0lkCrcJ3yHpygKc03UuL7S2yfUmn4bdJpofWWIw4StaLSXWinNLYZy8vhil9jDyU
bqZMf2psHAj/O5RAt5NS+SWoRL7HrYR0SCA30nuWnZwJX9VQKkFOoANMC0IiTYYz7syv/hNCleig
8RMUknHV0nhnyozvQ+npF+iuy1Dx+BURGZiClC09TYF9d+SjzNPZapA9jX3H/txc3rWG9lhG/MwO
1Ln2mKphrxsNC+eJ5n+e0aKpFiNqffowTJZJMbnCA4lXjCSpQEb7sMCnR4uJ0EHWhnOZEhCRoTch
aOXNwnK6GQb5J6/jf/x+GV04fM6+NreSoT7MsBUsWhzV003pDZVDftQnFPPabD2BRYvGFQp5oSiK
BDNU8RqNEf3O9BJj90/C6ObIPS+Nkz7RJ4cgR4O+3aid6kH2Y7bR9SzzinCZdzY8iqve1sbFSfv5
bGQ0dLU87UDIww21/hStIzKghkgDb4HFD0Sm7tc0S3JWlKpZa/bMUqXrC4CuSUdjG4ZHyRb2jpbX
8lsZme2oj52rPv2EyDCxpS/xWJ5MaaAyeNr0jEFgEFR3PcGCmineythBhWaU77GWR76Sd43XW6yT
ABzlV2dMxJ5osNmllnJJIKTh4Ow2LLb0fJMN35z5/PoyYYfdUnyKOPuQTYesulwV66Ri8VqSMmjL
LawoWbZIfbJBi2Xxs3iN/hnU8bUk/8wtO1XoJayTignCyzPViDu6tII8jvyiOqkWKFlEZR1fPmt6
g093MFW+fUiAO6fiOrP3yVxv8djMXhfP5zardsRRrHQtZXfN0ZQU5qHrmruJiaK1H47Wf86LdI6Q
jwyThrxwuhjLHOQGWb5zhaNiST+GZGF5XQWtVZ6eXODRIE6iySix9FkErQIhSk1hhkz/E3XOY7W8
Dtz+/CEUOyinYSlR9hdz7Q9p/KHF2Q7m4D1qzwJTciv75DWto7rFS6W4fbebEBQsBhG/MRtBEAyt
6s0TM3el+7WRyWnydQLGUYU/xJhBN3wZZoRvzPKgesDv9pTiJwXj51iAvpr3UtyyrtyXpDvq1jtc
JzdUzIs8UGRMv2zzTmP8N2msuGexpr4M+qJ1Javao6w+OuqxY3tc2r7E5EyJioAKl+W8dah6nDIP
GD0IDvEcrY3uq9ACIQKqwlNcPNj8p3r0oRrfvf7ZEeqXax9ASV1I+YzlCVqTsrcUMJrU05+P05ro
ti+FGUrIsmcurUtDN6Dl9C1eO2juROx1pm1E+2gMUgFD2c9Y0ZrIfyaE43J/cfK9SnOXI4gkLoje
PH+dAKvotX4qISpVhXag9nULrE0dpm0Icm5twrrgUeDs22LrXU3oIOOR6hSIpVzTdsowi5Q+MJRN
Rhcq0b2HyNemPTEH/CDikO1trG4xTz858ufIuM3KPeM5lUWDyVx6vjSUJmInAH8s2UmqEZuAJ0oe
VW/RlaVMjb/aPkQ02h94zJkZAsrWFi809SCsFVd7TuoNHavmk3GL3I8Cr7bwiECyWRC8czdHMOJA
5Ls1ilQy4tgjIIiSfq3FaxQ8JoE93DJnt2gaxIefzGFWKWK+IgDTphtJaLxmuj2KoYwJL5x6rETv
T4Z/iVVObRUQFnhws53O8roIP8flgZ1qD8+JYTlyP128/8fRmWy1jmxB9Iu0VkpKdVNsuQcbMI2Z
aHHBqO+7lL6+tmpQk/eq7gU3ypNxInaUtHg27C6GLNxL2q3oCOE3VDlvz9nMgo021pvKa2HU/VOU
Q4Z0ryWIe4596Ipz0J6dEUEodR5clokJr7mRbWNxcYJj1o8sIq7j9Aj0GAPQa8Dz3fBCfvNxX/EA
cvKvOeV3sdyjXQLApDNc+wD4vE6bJ60CqITDRRQ/lJyvaMJ9SGCHybI7zoLzx/rWKqYpO9t49EQo
V3uc5cWDrjCXN2gqvfvaMZ+mE4H+6R/Q9U1W4qWTfyLgvo50OUAMHxYjHgQfBtDjnLKwzBGnwCXa
FgcV+/7AvtGKjSMm3Zp8AJ3+6k36ukoibm7h/6omeF/Ymz8MEU+lYGtlgNvLlzzJw+BEm6RLPrum
wrU4fKVOu8oc3Vdi08QnC58aJB3dbLduzEebLgoDrIXV45/ikh3H42GeflX/bjqHykSADe3HcdFA
6EHUbXhmDftonr9pG24G2e/YQPDswUxu/4DdvnQ5cTHeJ83+zdWV0gKWyK/SYFaen/MBz4C8QT58
IAixHof+hR4qSwBu5EtDtdWnwXOpTvg1ynw71/t+fHIJEerOvTGdXSNS3KQ9lizyNg3Gi1J7QjFY
C7TVGdsu7gpKpdlCjbjt5KF2JdV8EIJ1bkcBD8XypAvph1H7kOhqS0/FHjw8ZJFpTb/gw4BEGGOO
0DPtKLuPiDzDqP4UYUe3jd5JOG9aUyMMznNDvqX53pGvI3R/J6Qlu2lRQS12QeG6HABO4J+g+AQ3
AyMhU9nIwgSrODNW2SCKJs7z0EHyKB/j9tUBb1a5l64at5BJH0IX4VIDP1eiqmHgtafffpwgmmCY
0uM3EVOGPUd4pgLSF81DHtz6UV9FCn2Qq6Uh6k0qUS6c8EC2mBZAQCWVtgex/JI5PREQb0+MFymC
Bg7TXhXWZ2zkj0JbSJNMOi2+p/bH4u/P2DRp4jPwml1Xw6Hi4ZeEdzb3OxMqQWq0+855awCQpU12
mscrLWZUg98xdug6B1Sxq1ExZIM7/CK9Xeu8Glwyc7KgIwIdmmdo7UFRBMkpHY4BxEzzSL9ML/f0
3KdYguS5y3/H5CaMS4ihyGNotR7rgdwMuhp23JzQF3ig+FkF9yp+tcJf1VIW2KwLLlvyi6SnF+Km
Qz5H63emf5OBPcj8zgjK1jSEXJLkNhm4sN9M6xQhRpsTn8SD65IC4WHnqD+HKsKZZYPfl099ffIg
ZcFJk1f8PmZ6qNydzjbSfZ3Vxzhe4wBbD281hcseuD3IRC9d+Nl3nwSfH8L6tR+Hq+k+lcEdxw4t
CQ/TBIWEixbXEZJpEqYvm1LvqaBacfo32PxRH9wIzFyDTrJlATDV1yr4XdBZFZa3BPJ6uq+ndYqn
eByYshiIa81lz1g89STp+mlb6RbPEYa+CKfA9FWN74ZOF2v+ErdrRc9wnezAFfN/0xBi74riXzuh
R55bEKwDNxoGWDwX48F06V/hnSOmoQ36wQ21teWp3cTemQdYv0yiVJPyCecSvg9zf9LxrWI6PXoJ
/ufnLLjrkKIhG49iL7td476NDWGkdb1ILWTBLppzMdwNnixV7fiMiQ6kBOGi6SBoXPGyN6n9ONm3
wGQT+B1hTTRvYlldylHEXbFGJUrHJyGuGQai1L1SKbvWSYQYJd5KdB5Rv3r6e1OmuwoKtcg/JTjf
9KwzgEw7BsKC0yoOT7HCUZ0dLdbTc7eN0x9D3/XqHjmge3L+JIC6emTeBixreULzVc1jpK7idelx
o7aqej/WeL4BjRytgq1tOpQ7L8IdWcZNua7GFPg0Ztc09PYMuSn5FFhnTv+qQsSeQEDc/x+6EVsU
HtNmE+JZjTuxlpQOxwiUWRJfWi3zUd4ghDB64U7AU6gPY8MWWgIlwL0BHpK74FqhOPMG4+yXB4ld
KQm+IsfbVg5W7IZ52YIM5CaUxSWYbIj/ddhmuaoctIocQmtBFiQOI9zzyD3btV65waMJ/IT2/Jy4
42bIdD8MxFGzsKlE9i6Os4PgLuM58jJP0eOgBgzL2A64uqwN98eab3RpIKmEB7Bx1xzPlK5PW7sV
W5oEdwMrz5WOf7ccCJMN8YbeYaTTyYdiSsMS1/Zgb4j8KOCEufHRMGALFPMaVOCKhxKw6HaVl74Q
1oM727T6RJtxLp+96JvmAv7Sez2KJ7f5dfAKB+gVZpu4EANd0rnTEcraJ1ibFRW3yM7FiyCUEOvt
Z8p05vYf1uxhRJzPyrTfqkQ/EaF9MPryWwi2qpZHwRg2fm3UqHROednk2HxGNLELo187gt3ZeFN8
tRuj3nDNunrwTlCZ1rVyoPVSWD+WwTaTBtWB8yoHWReb2wBiVpa/MzvRqjIgoje7XFF3TKKiqt9y
o9oEBdkkrGEGDADSCOwmGDnN9jwG9VNb2k8WqzTB4WTjbkYDe+ni10TjH50rZvPGe+gvXwu3+6Pi
HUjD9ALS4GBUlT9zQAWls7WMeleFo2LhY36YiX2k+2ldi8+Q121y67VImoOc/qh0o+ZjVeXdc8+3
JLSMu8DvCSwaFGCqr2HsrAGdPAhMcFh6/F6Hi6Q/9YQ5yhICiQy2tmUDkyG9g3tZ1Bw1JUugLj5V
eDhzj0s3d1LMV1hnEKrShGdZNb5G7MNloq8MabKhzqha6nyKbqidDgaKAOt1M4Xbpjc+FOZGgTKH
QQEnM1ZYlxmi1246+V+clwc7TJjmCOKE4Vu2yAuetl4osZxRO17AVTzYTy6YKxmR0hloYJDca+m7
oAeJBrsj3VkPDSUidmM/NSAv1ZNu8QXNwZ3Ymyj4s1IiA/ObozUbLBqbCNkhByXpBPNrDIej7Pqd
wKzlmi+SB8rA8NVAx82DZm3HL9PQ74yWYuAu/yT1ikTMrAQ4aGpZD/DUA9/OIp5e0B/X+/aC5inF
Tg0AeuRa32HhZjh34SbyzPCXab4ZWya2d6qWCdaxDeFRw6SkEPga/rswAGDNB7pwhW8mzD7mZxXH
IJ4w7cYWcZBmn+XdFljfKq7Eh6hcPyG9VwOvoHdoVYzhxsTCTsGNsfPKrOPzjyHCha0ZYPGtnSez
Bvk34b2ImuAxtuUp6jJmXyBUGFvoXaD74NZhGAXwYYJyF1Ak1pVZHksve6HI6jJM7q5MQXzoAYJF
9Zy1iMFRM+UEvw3xYBiUEbjQ92ajxBj0l8a8650yOvbD5W8WURL4XJeQ/HiIe1VGoxajVNrConVe
AgZzr5SsZYttSBo4dKnu5CqHrdFWp0j+qf444stX7Cqzs0WeGZ8SWiqE9WhnRm+tBht7JA0VP3by
mlavsiV4sqyvdg3rVBfPXhN/emN0GcRnVdwjc1nI9Y+5jYG6bB/z0j5Pbgzg3g84YZMmPNkTIdGW
uoXsbPDTuJnYgkT1UQwJ56VPUyh91z1M/Z/hkN+YvgqJLUw3X4oB9d12tyndN2Q20oWSFk4HU06P
eazBQkv4NZfOgvC30doXnQpDqD+ydfYDC7sHJ8LiUOMtORfNcYieq8BdN57kacXwWrpagqKLUTf9
RbG6gVrwI0KSFlI+ZoYvQ0vfxzJ8Tj1rC05uj/WFI9m5GX2zKlG47MykTBQvXUd9yScVQbCpdMKk
6pikld/bzcGu6CpPj3Z7CATdOHP3UscwJdFmRL8PbU5Rgb5pK6zJ8FnLpn62x4l7CzhlUtW50vhO
k7vu8L/qzwGRuKJKTkEJxyMOboEZnHVBQNMN1qox964oNnk3v0CAwFuZbDBnbxVZUJt7k9cGQEUO
Xd8zq+AOz/CBhq+uoOW8/WR9hpuAt5BvcozhZI7eekTnTJKuo0qONg0/q74dsAAjo3/onHvGyizQ
gG6dy/ZjCPwBBL/1MUI7DlizKE79GltmkN3K/mxnHy0vnHS4m7sbN/kavc8coKEOb1BbeTB0qvZJ
6ucBMm7lYHW2rqnxRo0dXMPPKtXYUH5MDEZtzytlke7Hrs/kVU6rZPr2YmLo/5rp4PXGim0a1mt/
Kr9Ue47hkDgl7cSXsA0xnoLf2hvZYxg81/qFtjeSgjCZCePgV4ix5c7aR+KeA+elJZrQ6uh1vVxX
AeYs56zzzWyGaE1gnLaVNX01VHVxrxzSVYQ3Dig4YEgLnAyLZZTunq6wgJ94nD9IH60UUURsl1W3
U9iuPPkXDm9c7wakY2AkAKRw77l/YJYHl6UHc495s3Pb18Q9xLzE945h/rmjRiY84Kp+0LhimwAF
mbgQDfvmsQgIQ/LC2O4hiCsAnYx2SRiAt4VjTXrtvV8w3ziq02Or/QT0dYXYHB5oVOXt/imqZ0u7
tOkjG+iHRu1nUeKNBd0BhxAp/yG1oMpZkIG58SG2meqFmjwm1HGtQxEEymq6B+i7sf1iTQcAJXIJ
gSarSQ2bnnb54RJOLlV+PJiAHeI5XnXUu4bLvAaYt3Dsdddio2OZ7znvRWSvF+6WPfNXg6kdok3J
kBh6/2AGm+4aA2nenOXom2bv9wqG1qqetTZ/IPBrUQ5dJd/Lnu/PAR3E1d8ZFnCTUTxFs0GKs6ND
7L322K2vk3lBQBkMbo8dxc6AeEGq76KuiF9aC6gXy8/oTw8d1yE4NMa/hRNPcPhwR2K+VEm47WMH
Y4N5t0iP5mrJ1A6vffickQCp7H8yYVFLSYCNQFYOYh9mP8KFRqgaGoqTdaQFNBTl+zZs97S14Vbr
9zPneiEnPOgUrDBckIvFc4Ku0/DdJYjFO5FX/VEASyrMg1xkxUJeUpq7UotocPEWK49kTUk5h9rk
vGcs/Jf1na8RxSCwt2pKRbnezEKCdSl+7gAIo038t8XFETMXDXzkteGrLW9tlnwPabNN5eNgfbiS
gp+YnJt5sYxurU27DGJiRcduV9x7QUKm+BMwJj1qkIAyXRhxViwiXxyAu+ZEzE0unYE6IMBsHSrJ
gm/ge8mj0mPwIh8VLXXv6BOj+iUBMEXsTTzn0SneqFoHtUDSBMyvxud+kiQgPjIXlBC7rcB8FFhz
+/lXoq3X7jKo88uXL5nZAPoAoxTSpFHgEISDOGZ+x9JgJgCUf3DwlW177NoRcl90DJem0UVrM397
RCvKwzh6eQYz5eeV9U4p+nECgTfJFUhUjFfPwHoeLPnR5tZzU7nsdp5NeVUNC22WFGN67ex/I4a+
poweK2bSmGdHIIkRgnaaxl/bvuvVe9LdmRQzTEkjNQeVoCrPu6QRZ1u13JNuvfk3OtrJZIupyleb
kgSb8JdJMWMQM4U33zbGsIpMARuQKn8d4BoGmrcGMRwUzmayMfrj3vCiRyv5SUNwBktObzo5zXOu
/VRsD0JrmzOJd8wYox/aAAVwZzkmyPjUF+XzwPO1YkDsmEb7W20UB2w713k4V9qFEooPDvsHDB5M
oQSJ4G90/AzZe5QLPDVLv0tO1k98JlPAiYNKK17b+Au/2sMsHbw0/xSl7g3inAuAJqp8r2VfEdPw
EaB97frxEfBf5rE3+BDekyToYRDv1phjgSAX8+zHCddkF04MvdEWWoxB4M2b6suUjPiOR/x+IzK9
+ZBw7agUkiKDwOK1TMJ3YqY+wVwXJWTKzz1GeK+45C4+PgkfgJBZ3YSk0zOis6vUjTgTWZtn+ldD
7JaahuciuFaUMbqsMnX+DOx8jcq2Lr0qGNmQtfe9xZubb7qOwJBCDaHqahr/QKMhBH9HZv83ds1G
oyfcClk6TGgj+MobfO74rld6dR9DZHrvy6neNU4UjvKDkicTE6kk8JvL/WjcvOyWRZC2XKddhX13
wvDOHuTUzZ+DcW9cLkrL60CBA6PgKp+I95cvDSd2QwAoodMpk5XfmgH/Wrm89X7mGOdyzk5WF2yq
cfDb0HyozHfLaD4o6XyoZmdLCxjDNS5Sysv0KflgLcaKQfnY6zdWqc4z7TQWU5GTvOtqPjnDTYn5
J2gIY7UCOsA9dW5N/wVI8GiE/7SQb2x0ZCeoVS+uRpTReqNuGGiN8hvCXyUOzXKm3Lq0H5X5njV0
zZUvITKE5gX7JK99CW6rZQEiYrlpIWYmzJ3VsFPTeBN8JSzhAov/DT3Tp+EZw8G/HBHLy1rmzWhd
hQfT/Fs+6Xp36+NuLafSVxbUqjBcGVq/rselOtjizWP1NMhtxQDBLpoODb4iUIkf+2pXExTAw3DE
AYBpFNcHwNpkJlMU/5vZQuSEOhM3fHLwStYJ+DbrKhGYwmXzShM6jneHmF3Dxa5ti6+41iBgsK+C
6osfkdmjtQkAmNt6ERHsEqp2NJIfIJtQJL9eCyxB6Wcj0T7hb+20mJ2f7UWXyUwWCxq1bcMvOF8/
DbaQhLnPwdCEsFI3+m5xeQKW9BgzkhlJni/iINWT7UHm5UqVy2lLtgB4f7vCdswutPgojHnjyq98
ehXkyqms3eruF9rxfmCzUnZPgvBmxh0/5zXBPa2xUdZ27L/3JuxTIwo/5iJ91yiND3OdfjgmTq3w
p8UnlF0770WPcQCwro66W1P+lkQlVDXux/boUHTH7Q8TFI0AFXymhhxxVJqItvaRir1doRsgo+39
DHMjz7t9RrYir9yfsk0In3RXszbVJh25YdfRzClQes96m+1wHRJ3RjEwu/b/CYShPh3oacuevCg4
JWa+cTKYA9wKwfezIB5xK7KKYWlMnymvpHo0e56wem2QKZ3ruyiNi1eTShkA0nH1rU/2Askrcg7b
CPyBcrY5RVYY20iX1B+TLI/DMBs8sbtk14vUpCynIDztkMNtBrDBbObPmA392Kko6YieQuGhNMe/
XT49uuWyRqOBThflNR7zQ1wBaMqx0JXiyXSUgwlZ/KVzFe1qFkVGkxyjuMS8HQZQx4LrQBSUJ4dD
zij6E7ip197QbEI5H2i7objCe6TdF0sZHrhWhTzhzekYdx2s5iY4Ys34mVyifoaX4FJvf1MNe3gJ
udM2yn+YNr9amzPUneDOZ3WPrY/L28BiOfKQBmHPYAqZ+3daMy5ZQ2NgEZjc/qp1HpVHG1LOWlHP
SdCN46agjaksLiwCOKZrDdenImE1cv5y7ZY7TWP7EeT0LSXqEuYjqmKBlWSsufVbOQI1SZZEh+/b
aOekZbo0mQE3nMPautDja6WzX22N7twpCNsQ31tcRZKGiNSxcSTlj1KaHxOISaoCFW1d06brnf1o
9vtRU4dJiD/RqJ85Ns60WJ5z2z1K2IgZ4oQeUD7bBJ9NT9Vg7x5NkzNGig6jv35OG3WLG/NVYlwD
1UwGrhFYYFM8NNjXgzp+lKK6Soveesn3y6MRjs9/sUAPkEwmuvZs+zsLp3UwWL47VoACqVY1OeJa
xYMGjR+/S8TFZ8zSe2EywdfxzPq6KC1mr+40TqijlZfu9IGWmmSy3j0trJGHjU1F3BlXH0AXbZ1R
nvxQS+NI4OczThJCr8Be+R7ShVcqh/qJ4OQBPbS4G5vFhE+/cKqtgGbgee2ud91v2rJoGpRE2esD
wGUPMzr9tk3+rqN1ZnpsQgh0L63OsSFZNGmFxzo/yzE2mjyvLMEdAiaH7joUO7WLJ69ikSn64EPZ
mV/GrzVfajynDQau4RMrw5tOwbaeemeYbJvKdDe1gO0RLwRGOgNEfnDEeDML9K2FlgDe0W3Dg8FW
n3s4rj3PL8IOIEe6rv6/wwHsTWzIH7EEzZHFa1mKz5k9KZ4WTmlLYcFo2kquu8r7DpY0X4kyDaWz
9Y28OGCVotGH2MyEYS+f5DGOcFGxD6blo/JBacNTwrgRt+FfYTJ5GzUKlfQeI1H9lpMiruMx85Cr
JEc2FJd4ZIHoLrecuvDu0sh+IswKGPc/6VjeU7b82FrYfVsURPhPP8OUK392+rMBs9Xsn+rO2zqJ
SwxHAhktuItQyds6ICjsgeUwYHtpuPmmKG0K1ALuX8D3ZY0JOE89QtIwHhSKjsFng+Sv6yGA8BXD
mm34uUlViUm+EQ8ybK3gs5pdgFXofnWkgwCYNoEHCEHYb63jvediPhq8nyrihuO0eb330D2YaQE5
hvnMsZ59WdRn69gzPds69ZqguIJijLjLfSmzu6PXf2RyABrMsItimwucUzVbckkRBUX1c90135oX
b40m/8Uq/KEE13DOk++k6TfmPBDFNL80Q5xVtBwqeb5ctMZH5LhzNXP6i0L7cHva4/pQexo9DqjS
Kv68pnr2Jpy5E/rcWqsKAY9sfF3OIv7ZdKPYhHbwPs54ounVwbb3akCEBOU53aGpLEIt0Om+MWml
4dWZ6dDhbseiv+H42MQy69aT8IxVl4DSHgbOUlO6AKwC5x0fKeXPrlXerJrMUavb4Uam449TEPJX
kwW1oGDVHMbu3pJcuRMFsKQwIkFW0OKPjt/dJP4Xi/Gdvi0JEyg9Np3jG8ipemliTfFKzPOgXRu8
SjPPISRiy1XP1Qzrz8ULAsLcoLNE49sQBD2dKoSQxmmU9CoYkA9IHYUJGJW2v9JLVGN45qMV5IwV
5tJyNBmks2Pux1aX2tCfk2hHt6f5MPU9SmB56oZA+VGMNaLASgUe0VmbqICjVv7TagXqkqlPiQep
zyyd8HGQMCHTtwptHuZzjaiNJpFafiHiX5xYGNcR6GBtoUw8ONQU4Cg7FOiRSiP8mbLHDzwLGxCn
a64fqq6GqzzYZCx8ywwwSeUZNkomOUb0A1dlSgZE0MYuNvp0Hja6nqBH6p3h3dvZ5LZKtCS5lCQD
fd3RkulgIZhBFq0yGLHKVeO77fU8AcLYy62fNE2zYkvawtbYeVQyOPIDT+fF8vyUJ/U/YbOxcwuM
3colmi8czdkIRWpiKpuXXg6d7o90Ch2qQbvqNmWAIAw686tKCuOqSlroq8KM73lmGd9MA/klUsOw
FbKDtd9jP80iyCJty+3SxPQSJbxIvdlzI7eRKAqtkxsjoQ+Lr+NfPCOyVcby9R0tlyetCcZd5ys+
JMl4Inp3zN06OdtFC5tG5yERtxUKBCsiYt3AHgMvRWLOQo8fie1dNwiLbbBu+wYByidRxD9WAAOi
Ss0Fk0vFt+ZoAWg+ajO9jPM7teGW4W8qiXX3+XeRauaqyHKStd7YbVVhyGMfqH7lOsyTRhyxW2uH
ofiSM7bcwtQc6EAYkqaRPskywaRv6rwLLgXoK6Xs7gXORPldSzM8BY69YBl1kMNEmfa9tHBzWwld
cHFQg/kTw7tuUj8wmC+90W9FzwMiCgnPk5bRnAC90JLXWRVnzYpR0WP9SBj1DTTUqpMdyQZuqiMc
FWOsX2dXP9F+K6nIpIcoVhBPGm6kZeryovfZJsqHjyytuclrGlDa4FhRWtIComupD5Y8B9dT4322
CaQFjSXukp/hlJpBsSVPsR5su2kBHlSogHPkgayBwpQbal8QoA+b5NYtgAU1rjvdfa0JhujtdCt4
idfjwmnCjk9QkIy8GfEI4ah8SCp9pWeoI/acnfV4+Ag0OOF9Eh8Gg37NkAYKYI4O9zFAkTng234g
/tSYLAXMiic6m7tn11AbQy/PgTLBKGG+Zddk79tSfJBNYXSJuNKZ3XwarBo7s4VsUIjpkPKjKMc6
GUFxaO3wH7vUiW1Zfgk7k817SYCyYeYZi5zgTS13MyVRWa69WtibC1ujFWKEOVIWIL/myo8qefW0
YT8l0xsy+zZwWP5JZ00xMQyNAeXHsf6ZTr4j1HJp7OynTU2aE2isT2P7RLkEVgVGNWnvh5bGs6ai
4yM7xGZ7Nbtkn2b10SwJQCYs1zSB0zdKu+ecetkRXcWKUdRdOGAYF+bBeewSDNhddre7nOvhvFOq
2/IoxxOfPsta87t63PV19lqM5KwgJ1TAwLyZjSc2yAyxLEfCWnmec+1M2T14pDbY2ESsbBIWMyBA
DQsWa2oNw2a2WO5ZIgF3FFvNPlTJYwieiSEKQhYNBSjC/N7IJ866ID6fFtMJ2zBpAQkRllzmINKz
17K3Jg0J20bgxoiDishsMhLPhUbQ2/Y+5V+gKNTzK+KEEtsjvY8IBGnylfT1v6SbXofRm8GpF0y4
MfK3ghPom2SV08BcaIyyPuS2QCD0uCd7GuBganAoGkKwkaldHHiAfTkKPmiNkLKKWibh1GA0nI3g
q8vt5FBXGjzyymPBGSK/SkeC4Q5ozKlntJ+h/2g6fiIcVJxI05itUXZ/+t7V1o0tnT3IcyIepAy4
uCJTihRMM4+qbzL5NKHAs7BwyLpeD5TGJfFkDkIt+OqrisdHx2zUyipjXFVVZIHFqNh7LNI4ihxq
z1djUxVj2Vz1OI0zq9t0yn6ZdCp7vDrYuENjILnaNK05l5n2srS2QHNz6TEyQrQGLSA46eLQ2MeT
e7YGtaNH6dDP4tDkOYG8YinIno5unN2V7OeV02EB53+mo4N6MDZiOxZGzzVmOtZg4yfRj53ZiEfL
ZDosq36fWJWvUwEETiEDLAFlvrEcnkchrcgYxnpn+qfZ03M7qRPGnQjPBApfi8zCdhBL8xCNN91I
MWQnTw2/5aUOreTJgutSRfTgmONepx2Urba5NOcZLjuCSlsNlnwza14fp62qtch1mPhcgNox/qlT
pFfA836YRy9IXBaaNfPhHCeXtOGc7Ua2BGNmtf7MQI78ijqXRBiFAgtDX9LwLBob7DOjdU2m/L03
O9hcPJAb3TtQxnBPB3opW3KeQcvfmCT3Qs9upCCemlY/zjXjVlznGOYmkn690ZGjTCa/bHoqOLLl
Dr6nCePF4dmyuFdgTMB72UKBsJdF7S9/22cd2a92iwBHCtwS3t1kLUbn1qqPcFda3pOhaPDRO96g
jhDvQ+no22koz7Fq96nQjoBlxMFT012a1q5nTUybIs0KrfDHNtk2DhmwScu27aLEahnsc8Rhgv13
d45fu9S4plAOOyvaYx1dE73HY5b8IdTh9HWuUUrzlkYJDMaFxzZUX7rqA6bg6NmwMKzZ0Dz7mli5
Dro3LEy29N1uMEqCPOXJg8bCRYKXh+9x2AGlsp29MWhb8Cjf1P/cUty+hMXhlAXQHkw1kLqCXzhj
WXIM658w2o9yYQfW7OaoWLwBEt/OWbVRjsdevgLWM4ffjaTSg8UCQPGvDlfF7Ii918Nmk92wJQrR
IPdG/KjgibvChPuMzsUI1qMtN4xBO6RY6F0eHtMiGJ4SZvKgE4eiwUhR1wTjcLQEl3yeauS7xN4R
g0FAJ1EFJCWAW7xYrHA5IRDzHV3ZtXhz6CjJWUjYEBaGIt0OuYZ0bMmz7ViWH3rhXTBBottvu25p
hIpOuWx2ihCPwL4aevbrInlYs7hPoU6AMf3r6rsdR8ch7l8qlV2EAmuku/h6eZU2An+tmLObFXvb
As8r0yJ2XYi5EaDdGBrVPaIydEA8Mmr8MWO9L1lJeDaY1JnZKXM3BV7einSMnHjOi+I6CPyihdxV
NFzObfpuJ8F1tq0A2IL3xFcIRDXtglhfZSTOGZo1O03zXOeCWy3X9AyJLm7abwpqFyiFP3ITGLP8
VjrYs03ACHzeLllvHWolb2FLBceMAJlNMS2ibPSL6lubWgfRXIPJ4h3KxAScG0SnqGTFIdNNmjAe
szlFAMd3pz208l4AyLTwFFZXrce9CxZgIKipy68hG1/raHotNPXCLZcPRWldrdrdNNJ4dxKqxzSy
FCNnc9Pb61mZvjbUQPCD7s3orWvrmodATktWk7IY00dn/3F5+pkCrrqkS5dImuNhtwqF2uvZtBWU
MLjUnGHOwjvd7jNXUuoLJbrkeKpS71HL2kPVWmtiUocIWkud9wdASyfFHU7hC+yWzvl04k/1qKyk
wxy/yhTjU2MPAASedhUW867O0zX0drPFJdSp7Eev56GntHadsYkROuSbAoeerYGPLfV9GLDmrt21
5QYvNl0v/hTjRc+sam1jphh166QnTMITZ02czzvJ96GjOE5lzrsRAbCacZfTeARka018aE3Whvua
tbLD+kaccMWhux2s9mWpgnXCe5J+EGUnadSueutbR0nnRfEDHOh6yGPYQNfFWN441XqsBKiWcPiw
2u55YPsmCCoUUGbKUoFl4haBDn3oEcVdQNljPPIZy4jrUQVAhUi3HxMk9FH8kO3bhBA7cy/kMVXs
hqr0DR3dRl1inFkBOs8ME2gGAd5oC4ja3noNFvwmBMCOi6GhbQC9Wrlx7ReOuCMtcW0lb0XAVzvE
Bmw6lcZ3knwftV1ImvUMze/T7NbmWuiXafweJARaVYRgi1yMxjSyoXZM70WULbBfwqSqho4c0YPk
FeP3WBTRJadNVUtqzoeJagdyj3hLCaGqZqbewPuunWbXCuUX83TLXdZcLX8ECyl+zjEzCCEH9WOU
iL2WGS9DBeVgnEo8sUw7psO5XWrYMaJaq1/IZ0N7QPCmmjKMoq9pSKGi50jJ8GnW5lJSXWn4N7WS
xFKQILZEBZ0pldSedSu4lNm8Jdx1luR9HsBWOMS98JimcGo1VajTEIObKfHaZXFT7IA+7T0P/ha9
5WaLAVUTVcedBxQjbv/KLbd5b+91og2rBvq0Kkgk6kN6bvjcbXSNBdFAunmtZ3184C7+l0d4J4K+
CLftmGo7dEZce072kwzDM1IfM2OKEl2bYqDxKLYxaA/dLszAbs3BwMSYp1QMDta+wuWzLgmZP9h8
th4Mk901kZca2bhyGTeQ8Ov/ODqP5caxLQh+ESLgzZaEofciKW4YMi147/H1k5jdmxc90xIJ3HtM
VVZM9lOPDYHSuKaYnksK5G0BUT9xs6LKVXD0KMU6FfcCzWt6b8q9r3iT8cZgzeox/SCtflHSheQU
+H3Lhn2m3B5GBpjUlDOoqEWQPkZ/JWt4EDFvOI7v6qcKtmC8MOr+tARY1SVILu5s7QIHDKDAyarP
CqIpUupsE4tXI33HWF374SLX5wCsHwOfQl8b9QYATjc+CCMriiPZXfSgI06/5DX0LrDHSWWXtQ80
7sCClMVjISKYfsaykwQ/nbBHGVEC7iVcwiwOfvUhJPP/Wgn9ByFimgQeveJpwjjyAJSVFJS8xs7A
75D4Ab9LUNiJiBITllp5zK8sslBHiAniaFsgJQVyI9RCn4IfwZOjBKdIYQDCNAFDuyKhqlmM53GL
OyXmPP8gBVId1ylAVqgk2oqEDj/xSjaFldvpDp98u9Zy5LhOWe36YBX98i82pDCN3oRnUV8WxQc7
/3E2xuOZXWkFUeFuY2wjcePjxjVW/S7E2WHRCyzTP4CdIAU1miPBrgMb8i+Fbkf6KYgaLd8Z+jrB
lhp5BJWwawiyzzlXQMDuEO37igD0G+VlREyf9atHN61FgnzQG1jt4QHeksrmnbUT2UDJVT0qhFBQ
mSKI0WwqORbZ8DpksttPgMmA3LfhyQcSMX3XpBKyipDdBAGNbBNchIuIX9+oqOd2sHUNOAnycNEJ
v4uZkdEC1dZxDL8l1WOa3WYLpXOCdCAd2Cn1fVS9mrt6lYJjIJ4JYO9PbKyGDz1Z8ppzwVQrAb18
yLW1C1CZsTFKnQmT2wDfwYVJm2rPgRQA5DpMC6oUqOoDrlYS78pp35wUzA5wX8pHzJnR/Yv1Kz7p
ZVPgOlcq9D5sbfhLb235SrOLpB9Fg512+DO0KOeK/Tvi6LWNEAUL5aOTDfYkMLBbaqNDnpPE7hCv
XHgBT/XQ873600NRREAto0pYlniiQcCNtISPDLd2ADh8GT9YN02+nV560ROLn/GOm4orIU1R/LGQ
woLOKMtubs2jssiMBRm9UH/bvc41li9RSmk81+usW7FOAZUidjbfHpxcnOVsERS0eS5vo/hXgyfF
TjXYtYHbkqQQF84Y7s4JTCPiU0KVwduIy67i9nHo6+vMFZCu2sOP9cwxRNA8q3uEQQCRmdtav8aR
d6T7N7+HdwWSCBo0DzGtZC3ayxs1y4sVUwlVFXNiY6Pfx9pvmZ5ygrsMtEZ8s5fm63T1aJ2SPOvp
aLZRBAAuu8bfZbzW/2UPfF5meowO883OOYg6hf8kQXRkvf/VH3DXVdTzlp39BWQrcxUQsXrjy0KC
VTd2cUcS3NYbHGJs0a7EuTPL6g0uZh7nTY/C6y4gU5lsRv1R4DSo8JCbGEgtQfu6AjGQ3xZaH4Qs
vCJHPF4C1H7Uur0TAWLuMUeixdsGX8SN6DroL5tMA+psdXSTq8DU4gFuBpQSscy1YDPFJLKx9F2m
u8xeoc+hqWG2tTRZ/YNgOwdvO9xVGDbFLQ+8UH+FwYY2uQrA7C+DHcvD3FHR9YPDzjcladHlazwP
3UoLiQVxZlp7u2Qdnuqk1WNtQ6i9CkigV5Gu055vUcVQuERgKqmaYPEgsYC1NS3QQr6sTz9w5yQE
wCAxWcU2TKj6At4eScUI8cpBmz2DtFOns+zU4YmbbmrOu81TxrwTF43byDY+el10x2Cpk2mU4aB4
MB9RHsJHk/MrbGCCaQbKSAKCqSF24ODBhRwSi4GvJ9bHut/J8VkbveKnn2HauxxmE4rlfCMTVqAj
I0VNs0h23fw3y8WOONIC9hWYo4UJnHp+PIT+RhYJ2wFeen87fKvkz7+XKKK1CHsQuqSFsEOthIqy
i+zsJ5O36gs+WRyvEt2VeHqCJdZyZIzhdznZ05P/Opi/YbZnOs0P8xpge9UHOrRaW+emOyHa/ybr
MBmWEySQjVauLPWA3ojpAX9jzMMyzsU3JT1DxJ1er9QdgOaC0v2RPbFWYYtEx6tyI3HVlDuKjdnC
Uq+D7qg2PB0K6S+qN3QEApffIYROHeUcUE3TMc/GjRdFUw6gTcmVR3bdvwzhN0cT23C8cHPvAOGl
KiayGYyMyoCVX6Q5jNaMU/vHfgiUOjISNfnr5bWEPb56/0FU8bT2LCCincuvQ0HDVuEjwFH2SMuV
8UkSmEM0YTpHti46Uu/EvVLeJF5hkd7rpBQn86Eg12UfJzliwJ2HrOucoa4mTIbHKp1hxowlvbb3
3key7OasmnzVgKtB7f1GEMmjfxbfKx3aYUgT9Fmbn6O+S4eNkG5KzSmS3UizqCE/4pn+knCGGhs+
n+jFmgxnE9YkUGgEQbN9Kpnp/0o4YmiBQqImc1cg8K1QTz5aVJ70QrxoJL0Nl0xZD5ITtIt03DDK
OYThKmS2r6hfEsel1p30aDuGB4Gbqxm/a4Ug+vbWmArjpDnSwCExx3g7SkyK1Tbb95s5PeKqKD8l
7BZhqbH3wQWaLqQnw8b0Ln5QQei8nnCU9/5fjA0LNnqz4WEo/sC9FP5e/WUkljEQxKc/0wwWImYC
qi2mVB8qeqhfso3K3lWDDUNW0iXw2s7rIPr1kf3IomC8n9rVpX9YfwLU9ProW65xfR9qUnGLXfjI
axeyVc4i9mSZB19ZqC2K0wUPAQaOBjhLvS0aLyvP0xqmeqyu5ekYp7aSfOA8FJtLBzvmHr/XtckT
6UFzUwqMrK6w7QiiQsAE+jJ1/G9mW+Ma219GEfvRjq50l/StzhYh2s5tlrwK83sLSxlEyG84gcBY
ZhgmRpeQmInHS/PKdh+3GzYOprbPpF1ebetPTGEqkjE4BewZfEDrS9AAjXzP+5doXhH4B81mpOht
XvJzenM9xVfZ2hQaHdE2anlErx0smeBedff6yc+iFT8G1BDxLz116nx0A0Vj091XjsZV7iJejhe4
N5nAstSbPnxtjy2UgX/D6kO+5VgLj6hRKZCMLxwvypfxvhhk4Rw1EuyER9FugPnJ1VreTYkdNfAu
9iBghd8k4Yf+Vxsuj8cM3hOwyFFJ+vJGnPaQKBaKfFDnnODpMgA4Lx5qeE4RBZnw4DddvFc4YBt+
hfQrN4+h+VEdRng0HDUKVRY/Gz91i1GFHeQIKIcQwf77/a+c9CViQFXbZcm2bNaFUC2kuzl3FcyX
d5nxwwqQm4UMySHamfLOUDc4DsM8RxYO13dTdXuJw4FGPwb4WR1blvWZy8SYGfxougjT5dYFfhzy
yOifefkc9M1AZEjkkH2KVBEMhCLf8CMl3EYdOj4JcqGXDR9ZsKRugi9RdPasR5BvJqva8O4DEDBs
C5kWkIHRDaAyqL84t4kFYNnJ7YRHoopX3VdnHaiYsUihae8x2k7oEOHN2OhHU1S+FpaAox5iMrYl
9ZRrWxm0JUJxZhV+/VM06SqUNzmy+HHqngHWPjlaD/7WmrBfMXtvnjmTkfEYoUlrv9g4M3+tWKe4
OIxnNpu0ieQVQk+8LKEin6SqWRSkRt3xC1Mvo/tkFQI2/GUY3wC7O9qsZqMxWxFLzoF4r809CGET
1wxVnfJryIeiQPRvJ/yflCryjhK8Zp2Tf9XBSYXVT1iFMW4S5CkICRho3627YSwrJKM5l/QqvPJg
dThvYeRwu8hEHFO7h92r8b9ZawI70g8WxeBkXQ3pNhQH3FDaPwMPIoaoNadVNwGDE3fqH4vZnB4Q
YjimIVbrvEo6vWOTesmljFx4x7gO2PNy0Uihl/GGI5sdrmXmgcmiHpNmxbU7cJYJjJoFKDZ/oFr7
ib/hRKytwSX3kxtn/MgyToVmJxE5QX6OvBvJ3JhdPN5U3LFTE9yBIIviUNtLI3WZ/EVtKxse1QoM
Jv+ZCX+T6ILkJ7eXoJX8RrUgR0cpOqhvfgNCVhggDsfB/wE0QnhALd1b62K9dzrFPpJ1emwjIvb2
JmP3fQPZfOcfYnAn8J5T8cMoY6eWpGVd3KgDFWNbjgdY2jECZmn8nodkUQjPG4jWHCZKPnjOdPLC
blOp6KK2xDYokA/ezxxrzuiEoq1Ibhra1IXCBwlcC2rXWS3g9xRpLOu88bOLbhxQagDUcUQUx1PS
LvL3Pn2/yFVFbGMZdlIfOgWUEduzZ8+Ny7MH20mjNAOlUu4FdTP+yBV8sG0sbAZqDgJXfRsAhHml
iZiaw8A9iexBu6rKMuQDFr+xtRInPFbnIV7l2Il8CTKOXaS2CHz8RoKXOTxERsqitKtlm9LcDy9M
XDr/KUoHsjs65UiIQi3R5mYv5lSMr8HrIMhnqK+3GHvFZIUOdNEyi3XqByMkubYwJQGfzey4DUGc
Uoi3R5G0bwT7jERru8geA7PNvGKcqgQUpiNV+H4IV6pEZA2a0qn5q0kNTLt9MWMRr6y3r2g6DkV1
GoSVUdyktCVeicik3ut7tklt4cbZZxWsKqoWcmM9qWsWPVjbWcfcE6AuTCAsCkQdHPqZYixLXpXS
KJdZ2ewSIgzN+qYB4LKqL9mauC+gsqfbGsEH6unsrL5f2Ts8KlK28iXFLphPmtDZF7pZnseInO7x
Gqtfhmba8xJaLARUJ8leb/CTz3ZlJEFmhTHwV3tjPh/nYvKiN9teAl8pnVQMkiGWUzClDVA+PCsT
nn8/w5Em3Y2q/fOBtyXjUZW+yuFAYLDR0BdMa6FL1wllj8U61zrk7co3sGmSkdPLdiFidw7FPyGY
eMveP0naeoSyOxYJc3IRX4rxWCjwd98GSU45QkXJZgy20JWHXqpHte1vI7jIRR1V33rSsjYez9hc
eeZptYu2RfBbsYASy/S3C4p1nAUJzbf2iMKYGLMgoXsg1FfS9Zfoa3dwTrSj8X1ATI/iRvXqQl5P
cGU6Ezl08OY0B2PUVLvEnD30wZ0tJhFMPUbaUVY/FUE8CfnbbYcm3qrtIC6VNmcKwqitLIofsZ2O
bQvsxjIJiOp7RXZZ2sn3FhpjEjVo/IkiYhmQBSQid5SQ59GsV3NO8Js6Ej9LvIiRPiVysAVCdxL6
zhUQs2tVCk+k9no0FT7jerHZtjzF2jeaGKK4IQywqfrpg30qFrx2sYOlqeSWhDFVpu5YwQfeZFBk
sYhgAk6qbDEwbE/SeBXOwvKd3my4uwCJOG9Uy6N4Dgz7/e1L4q6dRbqwEFjeMj6t14VKOOKR4BVJ
YowJA2Ja9qQ7jc1XNGjOBI9BhmFkV9lXy2YF76B2ysSD0F+N7kMXPnvhmAheFpNHc2Z3X+rHwNwm
ndOig5rZOCuajSL/mMZTPl6myA2jwp7qW/1ex8jRBzDk6ReBT4iWNjKGMRI/Ycvll5g+MNe7dS5Z
8OtZryJiIEeJRYoQn0LasVh0oZ0gSnvWjLUHslu3KWtW7aho20xd8x63VMXzL+YNbJmUENT+dbSu
VXtJom6VqdeKMdrgKaWrj9va/KqbxyQ4IGdCgS93C8w7FJ3IFMEy/MNMT0GwCloGuP/6nYYeHCmX
+GOh8jXXIiwyrs26B0bmTt3S4p8tZfcmcdWI1nppp2g9oUO75RdJfVdWmMGCmOZX+Qf65VI82QEB
j9b3ZeEJvaeeEVoygFnDAfrT9+JmOOqb/qKJC/r2VxQtSV53MVYPm/wOezFZN274GM/atVhLO+aI
J6BadvtJ3cR7rH+Sz/N83/It3gRzWX6jDLRH8BSkV9rxFozsd7xnvXOF1fMg8N0Tt0DEnfwPTZFN
zYK04tjfDWUpUwAv0RLVf0HtBBR3pC2lJKba+R+zE+a6E6bFJXKJF9RPYi6tS7iX1H0KoiDadt86
Yz/X/Im+lD3GvmVvZ5fUJkPBMeZqEZLguXGUfWuHp+KSvPotfaKLZcCJru9bvFK2iKU27R3ni3A0
mXhuyj2z4A/1t7SVEa8Il+J0iXc8EjaCW9tcMBbajXtpBypvSVpRuCBDnkGxpxIuNWyz7xAAz435
snljgwNanoGE/51+Vza37FU4Gb/Vk9DPZi3+g3PM8agtMd+vcfxctRUzpEd0xhaHhfrQ2IAF3aLY
UHth1TNWxH6N7ys/JoXS+4uyd5sy2kAReVKPYCRrVztT/pGhkoH8h1P349+MF1vQJcb8j+Bq2nV2
JNBok66Bwf35t3B0x6fsVh4vmZvvxXXhQAlPixvDTUa072N56ne9ay5MSgrdtTb977Bnxg25lHPB
a/b5Z4geHpXhtg8cYscybtqF7uYb8rxt3tB2WRzKE0aLkw45o1wirFwbW+JMNKfaCVdqMr7WfBkv
pcOMlvjh09bm8ev7aj655nfN3vwpDhNgKFJIFuTc2dZHdJDYQDI/WLzZxzjanijJo/BiqqARCUcK
y5khJXOX2XO8q2BsOwydAXegPZn4qDzckE6zU2zUmYGNbXFpue1HupoIfPayR2kzbsQ1m+8IKtXp
Eg7jfaKuZihKCW7Xh/BCBo9DcXkvf3SGHy4TtAcpjT/TM1+JXu8En/rf+FUvyz2rCLZexVa4C3vf
0V/DkfWkPb5CJ1wFPzB9vclGdOZSmkubcq1vk32+LTELLfhANrC2NsYhX6X3bp3YXL4exRS/6ZK0
Ho92i9Fc9M07eiAMx47OU2Qj1pZXPlf0zr9JToW2c0me9hoRMtt1tiv/Bj5wJ/ltLyRgOjID0vJr
eg474FksLV+m/WMeFQ/B52pWoTmTY52Vu+zOkTCoh65o8hlyLEra1CW2RnWtXYK1eUblNz1ZfMN7
eypP5eofeEzLC4Z4cLrKKiT/cgXNUnEVW9rybiBa3USHeF05w0KzEQkgPnIzN7hC+FoRYukEdvBH
xcVukU3eRvD8W3pL7vxFF3FjcjBpbuJqp9GrV+WKt3lfPI1dtmbcsW8+rV8Oc6aIo7Ek3NotfhnA
29V1WBfXdGnefAegBhRpBNB0bB/mmnj6vzmxYBk6lkOiWrigdHMZFmEU8niFIb4eqmN5CZ23TaVI
lY2UESFEa/c//clyupXhgKX5zVcYpJ7FjQeLGXK7GE4SY7pdso4P2IRc7RtU0pZx4uq9RiiFLHvB
5FN3Wsef97OrulzGq362Sa8n7DU8xxLe7f0gO4LD58QiFLnfM3lVi1N21UjitH2PWoOAOEaExQn7
S78LVjrtzy+mlIj0UpvnmZueSpUd0cvgj4MzCRw12xbrvHTnqdWme9Td3ujuJIsx4WXY/r4x6wg3
wzb8l3t4sl/+HvcuUOQLxbNpi0fG8rRa/MHP5LvZqmvDWFTb94pvi7HuXjgzHqZxJv8CJTq7hWW/
Slb86No/uXdlmcU2xmOUX2eR5uUbA68ROgOfx4G1xwF4Jh/6dXLDVekJTsEYkmJ/q6/fa0IvfI/c
MK4VcC31CvrQtMHJXt9j2eNyMJ5cp3RsAxgQ9F6aze6u/Wh50QQHEZSsOupG3OCpJxkD2RbHEDl2
GIp9ZrDrbqtdeNayrb+W0He56DZEYEn0dwyS/vg4oU34gQOtaZM53T+BaXG36hkTS8vEY2o865Xs
0U7toWRYtggceFrfPORLLrZF920tEwbZX/nNhP68Ge71ydiQnxhaSF+W8UWpnWJd0QQjIlqmsFD1
vW44pJcfccIj2eXIk28o5lfQoQF7l/t5BMjtwXpYXTa1DSUk4OFleOvIV4WAkAULOHdaoVmOPxgr
MxilVvb8Lw5FBt7P/FCchmv90gm/4FsyHZk/IyxUhjp7ef3eCdiJELB/Zw9pG117xsbLnvdB5tVf
Y6j4pMVuuyWmfeuv/aVpxO0uM7ZtVqiTGL/bXAw1aR4ejW+IpAYL/hrtkFcqK0Nyh8hJPG0OSzhw
yPHIbKpzd+DKYH64lu3mRbvEmzpci5PF3uJLk1iCLWQqivarTxajgwo1OaV3deP7LsqGCIkmJuF7
MP+lFyKlUnUDbpT2ldnaIjvmxB7s+498iXLu460stEN2DI76qf5I9+zcWCumH+y7kL8Mpcd5yphP
PIU7I7Hp+y7NZXD8JZOrwFM95jafyFfW5Q5VME4gT3TR/2j2uEpPGUvmpbXmEXehIaMndaFVd8Oy
8AYvFm3x0W7xWY5z0bQg0YSK4CPZtOv81p1pdW8t1yHholx8d8l5cNNcJrfYKceAvZErcWxOq57a
cRnzWEwsV2QC5RfFr/UAyPIONiOyrHN6MUA5ka0e2/WZSx7Kz5Ex4KKh6BiJh16GDFn8JX2vx8x0
2nE6Mxv6oVhbCitwqW+P1TP3Sr4nkHq+uhUmDR/UNw5DHY48weN92Gie+QO7azeHuODVuw0H8xf/
GbqtEVrjzrgE3xwOmqOSK7SIt2Cp7WabuOBS0NFQ5b7gFrrKhvZLNqk5IPSxfD8VXmqrSJFXPAjT
B6MByDwwBdmcETJyC9cEJq3opUMbWybn8daiWlnmisNEIGWGDjxkYZEEtii3ooepwOUmDDzh1Hzg
eUenhoACYwNoQYmN+gJIvfTw55KDo2yNg3klkWK8f6M7X8ScfES6pR9Qdxa9zX+/9eDUnIH/f43z
1Vkd8XFuoQuhiaTGgGi24CGE0MVn5A4rDpCUnJg565a+ge0qw6j3Dyk3KCclaV3/hs9s8tRvQD8C
h8KUfL8ZGc5YTrahCH/Tszjyn2X9Hm/Z/xoEwBoOc0yDip0ZfbW1WidAgCKyNbC7wRuMHYNrIL0d
t+ojCdZQ+dkisnAKW8R2dsSB9NGzOllVB6bFTeYRFzw+J+i4rOFTu/uT/nLe5xuiRNgpkAgwOhSc
vDRky9kXQIg2IUrBaWKqzashsT2ak3nbeEka0YVEXv1J2VlGO0KSydxoCUo9I//nOuq+3tTfuNuf
QJXDYjOwiMdjbyhXXPoqUatwPw3zKdbrEIF0QD+vJFTW6YYHumKwNr7zTYuvSJEgL6ZckzIZXeaw
rirmVOyvtMJYMD3PLoG1ZzaS98yqsXCwQAEypA3SkjRWzT/02eXde/xjEn532Q86+ZGIzexPCqgm
cxurUCHvDRUP3YJ/dUQYWyp3eJRYVHdRcgrrQz0cwvGcT09mO8skW4XCX6whMnPAuwodLGTBM0su
KPZsSMJZ5JQPq8Ztzi5CI+iakDXNdDU22tJY/ExN+9FBIkjr65vBsOojNEjghEipF0PZKsnebIW/
WeFSWuPVH3QYZdIihVHWsUJEp8Y4VX0GCS6I6SRTE9WrvqLdwqvTHDoWgoQDeblYfYqE5S2seAjw
1CQ6wysMIkqPzlGzop9RNDa5WLwspXxNEwO7ykrRK6E8TCVSszEfbQOx3ihi48nz2BSFjC+TFTCa
JK+apJGPzE9rC0dV3U0aOglEJpZQHJQaiOIYo9MUW+VXNOB+GYMiuOBPLyCTlvUge3CkeEnDVjgQ
mKn8JQp/OkqKQwZ3NC2HX0EEkiiEuAmC99Ms6kcmEr8sNB/dm2DWWsNMGsg5pBMJEkXa7SLSQgvS
kkIFhaumVegVQ/3LSFn55mbv5Si8FoM6AX0aGy46E5WD0qdOC7XlHQTGl16xFRPHuLXJMsvsstOv
b0I1QJl03Am4x7SGkqzFBTJiyVRr7Vvo63kCKiH6JFoo7E8Jnz0mfiJM+40oCudI55bCHbdqR4xb
1TSiOHlzHZvvaDOhcx1yk4BK8xyryXcqMw15x8qrIx9SiJqzVozbCVSRHvkM/7Q3QlB9HJBKcgbk
eN4OSaAXW1MPQON1NeHXIWsry9rERKi9K/M7wusrEaAySN0/VekfsdRBcxYZ5kbCFSD/xqqZzKQA
YGbcz4DEaH7/OuTWPssnH71HMpVwG5ljB69awzA8ARFuRGk9aH8FH1Md/nU+HHkudKGdkRPM/LVr
3iSk5vqcUc0xULkxcyCcCRcuD1XEZixuNGYvp1Gjf9elRSIr6z58KT7ZSGWx6qwO0uZnS95YqH2L
hMQ0g7XqBw1hK3gGiF/hRJPBrtMXT4rwSk2uwkbYiPB64tpCFvnG9F7iE/iNTMYEWCJGNh1xzWar
nDmy2Mk0vkqc8KNsAtMyeS9hn2gGr0fuocMmij2EcEgj1uYONkYoLzptI7v8JrmMrCcRRqL0ZwLM
FAcZmAUGW0VjaVST3UVE7hn+MolXuv+vSDjCI4FTuLzG40DJc0hLczVO21xyJbbfhYgSiZlBsY7w
ZIjsjv33o+JIkdmiRGxPhJQZlvYFlOijfM8AOgvA3bv8U8yID2HCeyDnpVeU7dGIociUoZIvkTA/
yyRiK2IeOdv29TCuqlHY9wTRY32LdqlQHhVdsBu52UZ1vZS04CoPiEa5LH3SzdI0eI6afEcViXRi
eBRS+8I+zNFNbZGYj6bEwZ39HyrFtoE7gHH3OVHJLe5BMICl3WZYpOpMJHMa//SwjUeIiOb6TU3y
Bj/4bjWKom1WHaAJq9ltghhudYmrQv9ETaT7vyM9kTCfEmhOk8D6Mszyy+AFbI0fH5uQBv2B0L5D
qELaorJBtkjc1l568/53MQF9FJBBeUjKU8kPkGjXiiBMFP80xQBsVe2EcyptEK6w0o6FzwFfEThU
7DNrPeY7ZC89qdOpm3m6EG4nimOivBnBYpEkxWVRBMbSEMh77koi8piK5XTIkbQqDRQp+srXse9B
XtSyfYUfj54ja+/g4ty8UKD0rN80N2/l951aWx3RgajvJRqRhHXb1JJg/JPkeIo5BfL7TEOqaNvi
oVv66A/joeUEpjqvDiIivZAAbUn6jLham4q7N2XUZs1zW/+jUOZr8QIWSIgUu0xfCqsBKrH0o6uh
VdDiMhrUOzauR7FDS1GSo0793H1qAZbv5kNka2CQV92KPLHBmnQbdomgO48jXUa26+naFEbRvL5y
wEo0VQiV+ZS45wQUyZKySVldJfo9ipFocLbE/T9ZB5+sHefFbIHadM4gxy5Mr+uXTCYShivNLcYi
IlDcCkb7ksGGCn26VCQKiQQGNfuO4ZoFm2TIbxJxi29LXkU9woKcr0VhXYL/f5PDp6qjL4npIaMw
OfgRAeca0bmnZBi0Dr39XmAGBXmBWfhaoasz8upYQ2Ac/AwDHBhIFo1Dfhq7CK/Qtzx5ErI4wf8M
FaCFzcFs4Fa0ezitjljCFjOfyeDbGBPAZWi8dyMDq7icsD2TXyZii1NLAfwAQ9Vi3pm8O6epSBPt
pnVpcOOwTGyvaVSd+hEdKoaQwg9epkr5JOgPWW3xrBWIK7RwH1M/dq2MFw6/1IFoO04jAW7gLOv3
8ZfFdtNLLPmzHgqP7O/ygoYHqzLa3DDa5oO5KeL+LsnWJ+gAL0zNaWGl2KbzlJFKgHwsC++xmkE7
w44JtpulJCaPVRS/YS8/y574Bs0gEDlYJcW4A8lxVbPxpw2Lb1VT1lLG2QybewHTcWsUnWj3VnOr
DJxrWNlUv3wEcfXdv2knZS10RerLHIBJQ7cw9a8Y1cPMZM1ImCAngaQGMasdjXzEgvER2A5EHNUJ
qAD5tDcLZRCm3UsDGasImLhGdYgUd0dIGBKY2RKkAzeUFNiaP3RAlUJPV4UA6aEVYZo9dFPG2/ut
BX+Vou4j1rsFjnlr0HC9UobB2G+KT4C0SNNKG3ABfbHdc4lwZmU8RO+IZIGVQYpRYv5MIKlE5TYk
iEUbTis6jhLdB97H5qLyAfru2GyQa+DuIBaYpIumdQvzPLVXXbmE738BMVxcaMAzWbZqmPPXzGvB
/Q4+Rn+EWSABJTY6rPs2Ku/lnK8NYG0TWx4R8m/kR4y9omOJG1h7ihbaIw9A36KmghsoaVGLTkcY
HHymYLTeXUbVxdIguk3mIVKPPhNnKiZ5gBt9HNkjTdYDJtFbAUtEOPIcK98Pt9wHTJBa1B/LdgT9
eSJljSrF7gpkyZv6vcssj6QFPBQ5u0a0tsMt49DNWEeqm/Sppxsw932xiy04tMuA63/6rvTfqdhk
gFjp6t2S8SEKCZnh8RfagibY0LEY8n2AMagthdJVtWPMToB9gu6pwGRMcFa8WbruCfyevm+bym8I
XR+NqeSxNFRbcg9iJ253b2VH0LdjyFst/yCKYNHkBAtYW1V4VOolHjH5r6SG8KItINm+/pMZ4mYp
oY4oXwId5SvcpIzHh4ULLCqL27iZYKfFM5DWmqvVN9+NtpSGbSe8MF3O7OXR7fkQOTBHtLhav0J8
NFFXlhQ9rOgCVgcc4sVPiVCTjnKiS8hXNDI1TLXkndpZfpRYHcS7MFjJNE8p+aaEL+LtxljzVQMu
rJi7Wi2GW9UmuNjGMLboq0OdqEtaJnbKwvCvDyj934fQx5M8VySIb4i21XkW4HIMrj85qXxDjOlv
a34MCnV6O3AoC/R5yhqlIc90O/LmMfKrHWE49NrW6LeiNuNJQSJT1aR3ZS3+RS/QJu8zKmA1QHMD
J2ytboL99AxRBx2w81gx7qkDno7xALdHZkKNqgIZZLmKpxXAHX2Fi6qkh2YEn8JXYvbLx8OPrXrT
Calx7CFybDeIsSktDdv8SzfZA1MH0aKo+CAARE5XXPpvzY51JHKOUa8a6c7PgwYIuiyng0wV8cI7
bYYe0VZYGEwfa8Ki/s0Qvdh0srrHH2GQZvIxMnkFnzmta+hl+KbxCJH6tKgs710sU8HBzUBk3T4h
OQCPeL0cP/1Te5B+qqP5C5adRfJHuOfbEc45YsPsSHjbWf8rWkjTzH+DfwiYCJraoclEHDEdwXo0
6/SscM162I4sR/KGJ/xbzZZOEsxKZhQ7JN+MhMcJyfyLnfdUrTuqnSx5CcIxNW01dYrW0TSPsNQJ
ET+Z9H89IQTiZxZvZHmX5JSBC0PczNQqyuXFsJfxsS0t9jXEAqew5jxW5749ISFgnsLQ+EWqdvGJ
aLARHNKUUQhZi1k+MNgA0SXhKyWcELx4uSDqyQcX6XLI+umKGEF44xtO0xlAupmd7YcKriPqUid/
BoITxrvM3zeaW8WbKPME4VSJR+LNGUbEnExvD6kW1K+G3S/0jPvwOVcorOySNYg+mZ5EpHAk6PqA
uRptZ07CgemZL0W7KByKB3FEnUIAKkhBx1qROE1BGREq4el/ge/xnmDDsmlryktw0q5EJPtLAh88
6TkLv3/Y/5j/um9pJ6wLmxlSgtOaIToDJf8ZH8O/95meq/6j2jfR4qvkVixJwcw9Bt6QOfiq+2hR
/0O4+R9H59XdqJJG0V/EWmSoVyVQlmzL6YVluX3JUOTw62czL/Ny2z1tCaq+cM4+dGrE+2EUtPfG
oX0ahGlD8Ut2gbbODQS6HCPoSxQQXL/dOydmerBYMTwryhcy1l9mauh0A+hoX39Vf9yOFuP7Z/RD
lKaHqOoePXII/f9FfnSvds2/Tl0h6YWlflNfgisgWoi4F9QTDOmqr8k39i7yvS3xjeo98QuCd9f8
a5xtvo8pi7GLhVtaI+s+7ItH/+MeyRpjIi5QeqwQAnKuEDpDcvX4tK/NPjzjMKB0dUnD46+/aHxu
ZxZ14sW4uY9ooRayD9DuKYbSdegbPj+AAqZahqZkMBIVSjFLI+bpV+MTwts7kxX+3+eT5s8vCOzc
j/KtPud/A1eXZ2GEYHoPW/S3+48swmO7pcXzcRgTH/wMWbgVkNiHVbvlo/geH6GnnLXz8LTFJvnm
G9VexRs8b7vcwwU48aoGt2ZHXREfiee7U4VEP+0L/ZSw193HyPyVI2F+ZGw9J8w9W9MPEJIax/Th
cLfSuPMA8CyaZ/Mw0qphosC5vKXkzjhAN7yj/S9KNOYM5GnAHwxYbvomiQYH9zbEJ2teE4O4yw7O
LfA71lfVoX6T1/zM735kY9BwcKBzvfJ0JpAzyhUmHE5R9Kiouq/Enu/jZ/SOCXaRngZfLHN0lN+H
6RRfWSEo6+jYzJvmF5QY5P5z+2M/FYSgXBdfJDrNvnwyUkbGZdQ7zSt+hk/cxRES42pb3ut/C6T5
IHCbYTu5jYspcIUAOz5nZJxByQ7O0T+5cy7t1b0pKcCrNduwZtqRyMojz9wcMODsbJT4zaBKY1b1
b3imHFwctczbia54RGj1Vx3ZtkRiByjZPOw0GuybVQyY1j0wO2XaajNmlB6FqjFtwvIFPZYs3vLl
wWHEsZLTS5vSJvoQKjYk4JKgVE0nqDTx4K4Mpv7gybDgd9o969c13pqIKKzeQFbtCeEj8E3Fi917
sv4d4h0birDaqSgQHsReryKTo/iQuo9c/kGuC+SIbwKo1g7Fzux6AGM2ffwLrTapdtbA151tiD9f
3GtMYljkphsLd1J3saO/flGrQC79Due9GV0XInCvIKZbdNOe3ZwtAr4LFKWUVozPxZvavxraAwK7
mZ+DzOuyT63gjOAwjM4NnG0Icv0+t68xLoGOW3OsX6ouoRzZaAytmZCtzM7ajp3KqAm3Grsg9jeT
ibT4P+i9nlNVG9zYY8kWqqd0ZJQr0xtu2ZDFnq4RVdRhpEMhwhowewkUSTV0Np0P6A9IOM+KeKm7
5NIR6ae1D814AzmXMhstCsYfzCZaXB0GXZkSROg0tn34C5ilGI+O2mxyY9iUpFUMNeriiS7bqPAj
aHLd/dGWOZk30c3VnlVh5d7HrUf80PhBpAB3bki1hpobY86WqXb8dEvEYJ+u5isNDPStPm1rBplL
jgHvgP2jWm8FRubA66jEm5uZ+EimMpUbPX/t7v0ztX0K8VHdxqyw2Lq1IxQ+0o1YRITnoDoKLmO3
PpXaXZuRmrLwW4BrePBsg9OzBMaOXDtm5QWSnJzWaOLoK4J/M8kPkZlvBn5R7OKclSymSAEn5vmQ
N18GpHQr28h43oKG91qXPtwpfFWQ50QWZ4Z+oZXPsD5I5rbdRTFvBkQIZL51sQl+F9/F75TvmO39
4kcFZs5tbe3pCgPNa77HE34giN8Y5ZBmlDmaEq+9izcE9gGzs2Vi4hmIquONsq93Koks76yueeGq
/5RP4hWKe4E3C4KB+0qVmn0Le8NLP7GsomG8IXrEbMM/PNlHPHZMc/94xdnmvI5kjj7oVUqO+jvs
RVahyWLUWoXn5pTdu0PyCHHkUcYdqaWQgVX71ut8RoyxQaA2mPF9M+EChuiAosJ5Hz+wn+R75cVg
II7X5xHqG/EdYkm8L/tyX3pU4eNF9a2Necd72CsrrjQwFvgqPftQHs0DixZsC9vO8lSCbS7dLvjs
PXSaI7Cp1/DIqguRYkEFibNh0fmyN5g34aE4soICBXkI38sP9ErpU+L2scPV+IeKAKO/tgHQQ5cR
rBgYpfFavecnRGbNL3u7/MtkM3Jr33svOy+5ZUjWGNG4K9LSgi0qMQS6HduEo3tpf3v4nhd3a3q6
6qPqbnD9rrJH0+y4Noh7arj2fyoPoz0GoSuzZtalNW70aS1v6Gr2ksvlnTNu5lm/k6gJxilBh+7Z
WyigCLy4kg6NX5zgJDRPngfHM1/t3/y8GCQhwXUIN/Qn7V9i7sS5KLbDJ6OAdmXfjS/SGV547nec
6HGP6QrPw7LOQb93KJmrbPVz78Uo7lYhulv46ZvhE849kmAvOLrlJjspp+RtOofdhier3LbjOnhQ
8t8l6Iprewl24Q1WJI3kvrm4MDfW1at5Trn/n/ISo3lex3fWg+nJOpAhh8ES3+K1B+LwRdoHFKId
qyrFr9jMr/T/2IaTPbgPNohv7slNa4/9q0qA/bo7YUZUHun5/x/Cl05nTekxf4z76NrhMdy2h+iX
URTrc/Oe+RMj8HVzmAeAp+sG6wajkvRG9dk+LOKFwElT8jwS4wiyA+K1ITEpeJ3LankXPfBxJn/9
PbtkPvpcxgSQxSpew366G6V1a02C/xj1RJSGFlTAsnIv7jx7KebwBC9DHH7Z8GyGyjypKBICV/OM
dHxU5jkO7o1UdvHyhyu2jRb9YRzsdHoOp0xPCrwqN0RIboAsRLnndu86QMip3OtYuXtoHC2l49iz
QO1DCn2ouINRX1zdeXfDbBdIpBQp7Sx0tHKXRVysq/pW0UIBy1qWn7a7lYwe0XFEhwE/JbRdPIWO
lrER+LITgjx46JJdrSK2PcU8GMN2gEyHpij/jEo/tC5d5uBJ4ICkrWoIHdl0L47r6eY9QZwV5bue
1m/GByCuNJFpvo3pjiyut81UhLtUvpc1o195qJuDqtAcHaFBGc0+6rZq88B+L/W1xXwOLorC4yQ3
bqXgjwfA7KfxAcvAYDHJflFNcA1kUlz77OpKIkv6S1QdRpVBxWGyMemBwF7rDwTWVN2LdFVbA+yo
AdbTO5rHfNyXCzztHqPrQsQIzDwYaZecveJ44Bi3MjgswS9NiKLYQ1oNcIBI14kVAL0uM9qmYFeA
OBcX9RpkRRZ4xbzDUL8jYBRq5yfECJHtKCJppDDyMXjQKZAE4ZknJM5murha5iUHm228Ky7NDFV5
ZYU/oXbH1FOxbM1zQjOOJgW88EYmDghtmJIM9TNLToqBJxB7lVHdMe1LcA7D8EhR0BFGkdq7WPUF
8a5uQtaB74DA3XWCcZBmoC41Uv1fJyaSItpN7AL6LSLTS5eMA7YJkNAVxDE5tXtZncnPWHdIrAPB
WmfMDfYrMQGuy8rXjH5rzbY2gaaznoFvG4Mz0CqbX9SsfuKs1ck1bdrfbpjls1ZA6YdKKP5lxA48
RVDW+2HgrUgGkd5KvSEsIzUfYT3F+74jltpxQvAFdhOglmXZOyXyL5kmE1N7bwGDMkOQ0xOVuWOF
pIBVpoXRS+blJxE5gaeOJIDV5VRha4IRukSEi11EFMNrM7KAjGWt/RvzribPtyO4TqNA7FSz3+lh
hQQmxsKVpSoRc07nvrXthOG+BCWiVXF7G/OS8y5XupB5ZkskhKbr5snJh3BYxQ7qarDiYt9XJRD8
uYwgzAuENoZD+xWMPAtWa5BTG6vTzDae47/TZ+U9z7VlulVCcmMI6GC9zrroM036nHzFoXlvk1ql
Z5wcd2cQ0LZ1hsy9JpWVQ07KHGzjJoj4xnG/4ybjlnFMqe7jnCTDyI4Z5MlCIwrWtRpq0axIE/fY
diUzMqvUr7XdIlgCcMyYlmkV96jLkEkf43sSiOyWGYSE2JqhlOsQ3h1br8b0iSpnA9CFWJpHknyG
GB79mGjFq5r3TA4GBnJhh4e2XdCRetpOeykiKE7W9ACUPMZcaj2Aijwv37oxdmjINHqpKWW0QdxB
dYxaQ+Uf1RXlp56l4G+ttMEnb5g9asFieik1icJfBRnMoLoofpWQRxJxwRjxF6gLdWm0lKbySlM4
z3icsls4tLhuJgkJWk9SahKpCqrryUleWzujzZIG8R5APNTqu7aUxRRpOn4DVV6UKlWCJgVFQ2bQ
n/A/OE/SNufcraoBh2PQ7UGhuDjVWUO9N2GlMHjMgOXpbofZd8bnmGe2fZ6KJn7MIfGP2Zj+C9Th
d6pYnoZma7ySBsV0vi6TjVF2L0bU68c5cDsFP6Ws8g0pOQPa8oTTokjtheJHKupXYbJemzXSeuuk
BcwwKvyulIdJqfqTrlXNISaQ4ARZktMqScCm0v6kEwMEvcy2rutylZoGw7+oYU8F11C/KZYM7kUp
mfdVczW9RDzJ20ZtSQltcSIHM2Ak9rUABwdWi6CoP/ju2MioIK33mQLkhOmxsSOzNNg0bpHcIikC
EkEz8E/FFBKv1z8rk40K/EDWrqVodzKdUX2BshmJPHtTY+ixaQAhnse/BrKyJBVajXrppya+1iEw
B6ccBBP3lEgP3S5Ih56YOoSNMZ+rcsqWGG1ic0h0PClwkTGFCcaC4H3TY6/yzYvJNp5DoxVPLQjJ
i9dspm4YUkjmreSipxZZ5hM2xPVo98iWO4VgOJWD4kYge3hx1Gw4D4mjHXIY+JhLMeGZcTN4SlA1
6DF53QzLHQ7SJheusd3+aNRKdyFir31zG6NEtxLrzlGIoUN3P+EphIOF8oVaNdAJWWNyZwGqASFF
8hvQOiOQOsNAM/icNKBJ6qgxgHDoqTUndUkcs5c/Q0bSE5UCPAVe7LtGxt9aH8BBkJHESG0QJCvG
k4GMkiCOet+wlgegm2Qvoo3HV+hxjeBy7HiAagQksiwpGLpkserISN/35Iaj2iO72tGb8qWVZXhR
Z7QzAZvhzcgG7YUbQPP6Duw77F7SRbpe2/d6jO4KHK15yOx42IVpb54LOZo/o6kj3xQOvuphDrdF
Pg3PpJ54qssocJhb1z0yPMOl7iyd+aU35vpsdxNE2alAI5VaKW1Vp/lu27guMg10IFbV5JcqKwGX
TyH8BpktRrMhx7KqKXV2zoeRCRNuSnAyQCMTP6+Q6s0DfMfYNIlMkCr0sNgMv/JyYow66p/RmAXb
lCCv7aROqFiCHvtuFsUVJmGE871hQsro4UW0dQOHL9TDA0cng8Rigra0qtowxRU9J3CglJ4iUQCx
CPQlSjCVBhrDSNzKSJG0LXE+vFRWiHJtMDk524yoxyElxoxLgkKwZmTbT4GLxC4qY1jfJDaAWpSM
66pMuRqyt9nZk4NupC0yBBQk0xhmf3Ubl+kOyNbgR3YO86Mkx82SZXRXVBtNr01ynGMGI61OC/uF
KyQEfTWW5gdMowVLY7tMg9pEjlu9j9LzaEcCVU3GqncU0j5S5UrMzmV2pYZhe9mQJtzrFvsQO4WF
FvYWi8h00FnoUC91t0lTMweCfNN4ImraXZOpuAZzyAB5T8zjGrY7xAFnYle5AuBEl6ekYG/6KKFV
hvqLOjpVkNbEtY1EMNArbzCw3nY1oC+kDSVgAqYxCTqrU1CHSNeGMPSGtJdeVUPmJURA4ZSakPvp
IytUkfJWhhkWo0HOeM+RsMSM2nI3OrsQnbf5YGAN6MPmVPQdlvGykScI2LyaM2m85JoP6k9WBi/w
t9KHETjmL+Ht7SfQ92ivKnD6I4v6O6Qk8AIN7VGldvys4bI0FFaEgz8jEAEPH3zpldYAhFulpFVF
q7rUK4itXfSok8LC+BIN1VGrRfSuB+F/AzqopTTDn5hl/OlKsD4L4+GrNa1J8RxjoFO3WaBMpPpk
OPZtxmRh+Ey6uNiFSRJ7Gmkzu8RxmRAnNWQuXe3Fg2gmcaiN+tu1WnEiXTT0zT7qT6Yd48PqBMsS
JiJ2GDzianYZu7iCBNLWcDGzjTnagn7Q9I021ovSUQg+6bKd+pMhk/6f3vCuristI8ZmRA/yh8gq
2QrpfCeRVW26YQCdpvYW3TTHy8WIZ1H6ASwknIApeZRtz9ZHBZeURDi6WhoMc4Pai4uO2oMFoY5H
setkfgpmo9mZslRvZQl7juVenHm6IIZyDiHwZm7GwjMfSZ5YB7Wme0nE0lNvInfPiM0xCXnTEG+G
Vtbvm9HCRCORlJdJ3l1HNEgrW5IUyeM93IEN6/dKbzvPCYvk4PQDo4xkoBWpo/khpcx5MfJkwLw1
TMjCEXZ2ZUsOrEhj8jGSYKualtja0MaB/unKKRDASIokiPzGctxbUrAQg35V7kag0ju++2WDkLbf
mj12wDFCy59jBiW6aw1scQrlOJswK+yp5IOfbPuXMKry3cxK+FjFaP5nJpVxIaIr91DtZN/NyEQo
M8P+zAWte1oD0MrN0n4jhzo/iKHJvLkZ2jc7mxAdR2O7tsCgonMaxVl1tPSQm0161CRLVacbGNuQ
St5QfI/zLgp1KMXYMz/sAZ9eQDzdmsejf5214aeyBnQpXEZPuczMbMPSDla9tDkmvxeYOOepWMwD
K91FKjrbekiktmi2YU3iUqUDmqkV8BhGalabwdJtsmeqpRXQiZ9G17hOSkUDIzYEV44PRCgJGmWZ
ss/TE1IYxyRVHupoCLRrTfbRp8QMppqrHEc9Le4zRMA1KRavIaKYY6tG0dYw0tBPJ0c5qkS47ppJ
p6WuMtv86EQUfRLtOr5liNQ8xXWdZxRP5ISHIvB5JeHSGpKvqh9R4bZjPvlCTsEfTEftatfLklsU
HSChKj24yGJ3k9M7TNgl3T5jgbeitsgO1I2BlYPemTzJ1ThyrbDJn4qECz2SvfkUYWJfi9niNY/Y
jZPnSeeLpVG5irJuiG3KYQDOuYtkFTWYqsw0jza0V3AoDXseNYwyFo11rbwUFmB+pBips20Ek0B0
NMNx7PQJ9K21oCeNES0FfmVhVe0xqtClJlYcHGyleZ+iSZ6HMB5p+53ZgbUd9fsiA6EWReArVc0c
drDcdVIsM8qoaSh+KdoOaCuJuCv8OuxuJIgNXl/HoNK7anTvJJpNcCiKf31RK9vBmd1/aZGFngpa
9FhHg3ZgZvJqB0r2onTW6PdZSRuscaPf41bkzyFJWyalAk2VpGGtmOK2f3XURgh2HZdJfFPGn7WT
wF6gEf7hbAE+ogbFJaAL++DRmTcOXykmB3NAWWYuthkz7w+EUMpTQmLApqVJ+TSy0jmOZcwqn8J+
QtQrwRiJCZ+q7Je1iKsto72O6om9h23fKqtK3iJaro5ncWe1cYTzWQveggRfhGIGJtm7urzOmqLv
xy4PL6YUrKsStQZipEL0GMP5GMwa8yxCO8F0JPmHa6qzxf5THV+ithw/bZc2xTbm0hsqnG+duQBV
JkNjzmaGH7Ntk4DTE7UOCptVnFRYj8UaMshAZ9JWNeYO8BrGJNfW/NosCQ3T1OgvDGKSwuIGDJBR
t//xtRs0W1Crqtpg/ed0GbOXKsXxLhhCV8RZrCPXIj3VNkOEaEX1aTZK6ifqbBLCHXJdSmv+VbRi
emsqVqSFIYGYW+V8L2y4/fis295CoKoCkhnnnnWoXQLt0oJmes1y3TnITug3Ls6LLq3xPzfNg7ML
M5fZ+KSi4aVsMaaO1f+YIgzfURtkO4ZbRIrGGkZ5tOPZC89Yg0B+/hszxF6AfDGqzmSB6HOESQL5
7KmMxfRiuzkrSLWISL0B1tF3gXMO+tj8zMehOCaDFp0dtdf8pJTINJN8CSegMrA27kRy60BG/dbp
nPqoGh2HQIvq0yj5DWtrqr/csUqAtS4SYisIcCgbgHw5kRkbTDBAmPgrrqP/9kMXvkG5tj9Ea4lr
14ZAfBbJdtH01TtFluU1VY+DTziWIITILB+Ga8YX1UCk1UUhpNIiqndD3UW7KlVnXxgWZhrYvLLc
KL0EweQmWfnpDo1EflQYP5znDFwqqe+rFG9IlWGuAC7BWLnVuHDR/2L+NvHsRrP5r6ARXE8ZSYHJ
ONj7egpw6RX1bxqW7qYbK3CEYTs8FZNw0jShxuf4hZbWABAKpMtTLWY2nzbipKZl8azLifrayY7g
qsWfrUbWQxF6dwzcusbgAhWDvC9SLvmWYeHYTNZUTTFOmQhzDK/ZCKFjoYQC9W5ZehlEsMlW/Cap
ZRwZQTh7ch0wtrqC5Izm2ovoNbf6PyOu/6mzxqNBTpus0wGaHrqZuUQVKlia2mno5a26Lp1uN9bc
j05GlCSY65Xah3jGjB2V+jqDeTUa6Uc+OyzsVdLioFASporEg7Np56rzG2kPFBL1eLLrCUSO7O6F
0v2UAqVLae+cEGfhHBn3Muugzg3UFpRR1bYfEgKwhibd2ixpNOZqZhNcbCLlmzR9swgFWBstuqGp
CK5tXPwGOqJWHsTOml91wm5sjcNMcSHSqIcMVjFf4XhSoukEWgFKnekTLrYNMHBYNYJPS6ESdPeu
Tdp6ghdT13eaU+3xLbwFYbxvBcMxqX10Nr7TWeyVy4hUMVRif0D1QrFD3ANiCd31YkU7p3PH1TOc
egepZ8PKYcqIZ0+RS01WSxPEiiuCiBj0t0DmL1WOZXFi9caKzWSZLHlHjc64t63pF2p1VDLcgk7N
aF1A9kQ24Xi80liGQJ6QM3SxR453I9KPqpwfqWmhKUzWgW09USd6NDVrMbev5dKiuWytHOwk0bTr
EP2aGNiY2OyYI3Q/TuSuYQHvGX1RwS66kGC4trgGjKy95lF3oAl81Yz6z7bCW4qwQM2wkI/Ziz6H
Ie7SAHuoiRVXfA9Rg7sgwWPUAkXV1Ou8LNDEnxEtaLxq32U9WKNb0hoeWY14lhmv7nSQVWHUeQoq
Jgm/GFmvzuy7h0Fq9PbBHklEMh/k80TqDYxkg2VDsduziiJP2PPeMdhpktXRvzGugKlh8gaIzYhm
Yv7UrI9GfdoFUURIFA9QapT81LpbSBcwM/2O9PV+9m36it7ZYh5hyUX2JXYRjUlDPv6N9b8apppz
z4oHwEhFHF2CGwg2jkJoo6b7XaMmMtExtZXxFbEsVgsBCWVeZS3QSAI11XT2BDmyufodu4RlfukJ
E2j7PueQxTaq6rfhlvyilZ39UECjErtK7U1nPZAwgc62WKp09aUkyIPalfQ7+VuCNY1/K/ljz1wQ
4zWRGCwUXlupIdqAD/xMdTZXvWRrnPizmn/pkEUp4rddHSD7Nr0E2V2It5exNzUJoWxra2AyIFhY
jfl/Stxu2ZSqITxL1OOMaQ7C6k5agESQtXH5FZGaHsMsY6s6vJSAUah+tA8O+lVMOK8cJcUzawBA
daNFtlD11LXhXOOZH0NUhQODyNnxbFTdDLwSHanZsDjaqs6Pc2rgZcOBxtUML9EI9u0J/NvDhrPR
QDD2AaqM5T7LFir1j4tuI1BYSZvmNYl+nQFvEcoH97qgLZYogHZYuPGw8Km2wuLHmPVDAQYkZHvr
loGn56nhqV3FBlzsKElQRIc+p1LOQcQAs6mLv7kyL1MM7gc/0Tnk67Tsbh9DHrbd4SeGtRAk+iZQ
WG4is3O6mPVqTKwo77ATYDkgyytiiJFyDTGupn3uuOYCEHEm6Q4iYGyAQAZT7Djh4tGtQy6KvaMP
F0EJP8zGJldRgDsdNX4+fRrYsUbXZVKtn4k1/Jo1/Sxi9yhUHLHN3O87MezaiKHBxE/r4XcuNP4N
qfVFZ3ybF8QfNykCJabdHYL9NQW6sXWlbR5DsuHhJrnvZLyjW7NakDuUz5jBza+oAU2UZiYNycxB
qVUKdlA2GmBiZ4nZMgvmI7nFy6yYbjtaBy1OWbcAax3bZ91xuSpt/c3UFnWo3SOo4n7sLcNZKVNQ
IzSzjnbbsLy26suQESMY9u6q76m5cjP3W9dhy1zViCkJM1iihzj2RiBqcQYCxK1m6L32z6QmvkvD
UhgYoCPrroyhJ6eBLRRzo3g0Fq/Qo8JK6A4cr5FjMZiNBMxOuqegd6N9WFQQ0tt7UMJ8q9vPfgCF
O6bTe+EYZ0O2h4BUQZpP+PtG0DbcHtaWk+m31JKrCN1bO0UvnWiOvUXQFDMRvwEUHLfs4FTDuOmJ
sk9Euo1o1qkYfEupLswaToaDpComqZn0TaeskHZKDJgyCJ8BTNUB0o9qJF+Zmb+FvfGeEKyxGovW
s1XpGy12pWD0bTM+kdq2Yba2sUkeUc3ia6C84DktbyaQwgnDgUzxE9lF5pNqvHd6QLfUUevl7qqc
fpMa07nvUZdjEGp5drhPBILT1AUJyKUk+mBncO9mbDyTRc2iO2iSyKNkbEJ+cvY2hribS/kakY1I
DWDv2QH4Lo/VSunnpzuXfFrGW6kzFw8I/VZDo2ASazFDDDb6SEYKbS9vtJHLf2h1EFgb4Y7dy44k
zbe5kwca8/ssXQh8iJJNRto2rswElLCtW6+jap9SC2eIRmSkFBcSiD2jT/Z9AgWrLk+NhZBARl6e
A5SjwqC/2tt5sW9SInYKeDPNvCT8LsSAJmDRVT8iwTh2Qk1TzQyPpf7dx86Zym/H4OyHmfQ6M/Rf
KijfbqZHkIW+EKw4mQBtmyx7GhxfllFtRKAd6ghdQsAipgHfTl1fAtg16gW427V/rkhfLTB8Y6Ai
+57vUucPulzzRGmStF5uB2KdDqkJelMwReRWk1fdRSMaMVpxi/I3nsgGVPr6VUPDRiMUbfrJWKic
pd9l0adi4XRJVHHQLUR+hHePRGStGpdSO1O3VIRbapWjogz7LCQxuOBJScl5o+P/0RUClMi52xMj
SM2jkdaeVnfCcyiIVPQCMLRZq+01J3xmA8YqfGjcZXm5KcP8X5bMFzrUR+50L7IJ8F8rUMoGnBBO
jN45YkCRSRLRCI3zo1RbyeYmJgyv4QA7yDDvMwW9tEpoDRxkhv5padN/c1HcshSFL6kYfpkUI9jJ
+qn3y1ZpMg4k6B7cpn5YSWCeZQ35w2T7t44sJiJ1xxA1DCLpDZwkfCDTNlX5jgyGSRj7GCQ0XUIf
WR91MZ7b2NyUBrISZ9L9aoqpSlz3jwSvjNArDn8WZEg7cGQ0MUl+tXa1WrXfDrN1SaOEzpb9+bi0
vpb6JQScKBHCYA4trjdyKIdVaDiwHcuj5mTs/+RwH3MG5mqsHLqqRO+hATUKEZa6ULWbhL1vjWkg
MaHbB7niiZkDuSr1rQ79h5yic8yAgtOnCV/oZbTnMHdcmQ2/bpGySHXgpsAzSsO4Z/Ilr1lvvyWO
6mFJZenQDz9M+K6jJvCIhUq0ofXh7o5luy7U5ANb71qLIVcRfz6FYms58mnz+tmhviOD9TNB2mWq
w4uL92cdGWO2k4yAwJ4O7dkW+O8TDNNWy9+WOAxeMGmwo3d5Vefx6KrIR81q+Ton6zwoi7V5wLoV
gXIYkvGjTlRlk9vxbcwAVaXRmfbj18zjT82c0nVfogeuqPRTk0Aa/ktvJL+5Xvw3NrVgBNz/tm5z
Myx8CITC8XmZLhkPkoJ2gXPrw7UPCHCdcIGTRwl2CRUtxTXMg7l+ZXJwnppBWeUOI6AFAVpMA+6Y
eb5bhorQv/3ppN36zLQ0fqC/Zhmaj3Qy2K5PfjAAWjOZdAUh+kTZXcaRW9zU4q8C2qKioNkwqzMP
7DVMtfcyrSBn68pFC2eNTmc+k7NYPJUWsRqJDXv2RRvwbbsSWWZduwhO7PnY65gyG0vMAPB6Lx3V
Q6trRw1LogoomKb7zVCAVgUc4XqNHjwu3R4HcP7MlfDJB4YaFSVnLeaTomR+gI+0sXFMUspMVuqp
CubUvJ7+mEhtDWvembGrcUsvo9gxYdqjmNiEzPRO6XuosLxks/2PlNJrU5r7PgL/ZEdUQpmzmLkn
HAOlCzSB3hmsCCCSNOr0jTKyXqy15EdqtMSKprpXMTOaYB+K2yD9CXoJyK0xX4lPPzrw6dY1FU46
Dp5D7AEzZNiq04It15t3y0HWOZv9oyBipm4Wvn9l4cUwMDIwTl07Nn733nV2c6z2Z956ZxO6qNGS
JtomNQ6NGsIqSMVMG+KtZSM4buamPpZFszfZFlZdAAAnVY65DjbTEvlfFtg3hemt15rBV4K4h2Tn
WzC3D2U5isqp/SADee8i4uCJu7Jg4CgQ8TuGTWAdqojvREr8YmyDt4StvekRx+ctWaMpTBHyEsuZ
SJ1c3MdIHIJ6+DTb4lkvXvaW3rWQzZHl/22GqAq9bTypmXGIKVUtybZbl1h/1EuQZk+2McemZb5T
M7eAOxjFoP2aoN7ECJjTEv9mPV05zBYfvgbJ2MzuIQf4ysZwpoXhSRWLlbBC5CP1Ry3cVzGSYEZQ
gI4yb24RVUpFYm1oEZWWvmjaY12pH8lg/WZNvFcCmJFT8pHlEH9chQM6139VbFMSm2XrWheFZFVW
wn47DIcgG32ns79xjm/rUvmWdlNe7dZJUei04WejgWnWoLmuEmdZKcOaGom5SLtt3mrwFInWTHTU
1NA9hM1IvSrMHdMn9I1th4sRK1vUi+f/ODqP5UiVLYp+EREJJG5a3ldJJdeaEFJLjYcEEvv1d9Wd
vHgD3e5WFWQes/fabt/8GIGciMDj3+7WANlpSVlTIYuDFCCXhmMDe2T83vloiP1Zrlt22V5ev6jA
eaX0gSKjhxZp1ggPKEdTR1LBwiafUAbl0S+6I9sicxETVwoh4Llq3Ivvzte8Qbw4FNHfAlVhMwoI
cWA4cV0pygKkD7Q9OILYuB4DTLNmEb06qAOFj+MwtT58SQ2fxw9TjcnkKkCfPTD/Sh1jVafEEpEn
kLg2m6TmOe3g2xPpV2hO8BSLJP5k8yvCnZmnEZpXf2l3ZM80/qVyii/ikj4r09syavwrBw9ko/9Z
puZlmrv1TBGTKPRYfnzxHcCljXqyjfrVjt4y3wJiim3JN7+TDrL7xO3WVXdNHpwnJo+orXEnWn0Q
wXBU6PgqgIUh0dWGtPdVUT+5+cM3hh1TYrueR6YIff2cGNNTgMCnIc4ANcmaBJZlClpmQpfUB+3K
opdreHBiO9nQlm6ZtvGixhdLqD86d05Ej25nPJuRkoTLGcemnd4Zr354I06xjJ6WRhA1hkG82BCf
7UpiWMmhzyTeRRCKGBJN09L5q6hZziOWRKN+SpvRRiRq7LMm+5qS8G9rswJOEpATbrBIO/02g80u
ymrX9xTBZk9LXCqMQfVwNGzzTN+HI6QPnnAwD8sBU27RKNa9jiQsUNyzR/5FFZ260TrngzjIBE2u
gEsWR/uBKp21xkvY4y8vEYYsEwwMfdveTM6MwopfJ5xPo6AsCR6bdldwXrpYT4TpEQfS4MIxAQG1
DxOdYpu1Z020RiHE78fTPZpTvSG4OdkGsPTLPINxjdHHVtlbygxHOFSEIw8KMiN8jkNOpKn2Yj6G
NH5mLZPuc223W1v7Z+HAwKrdvP5I+dfb2KAGksqObgfFbxIYKtQc7eeUf2Zco7Z3MMWonhMpG0uJ
opvGPzCdX26I5JBLsP1lQsq7rfedQhRMOGfOkMJ4fObGnX6PZIlI9AftyUVjqdNs11gyUR7B7nUi
sieCat1IQU8TM/f5X1IkZXn3NH7s3FRHz6SO1Gn2ZRCPI8ceF5gH28ezweG29A0OSdkZ91TTlfe+
pV+TzyjzGIF1yKu6iYKb6eBeJukfG21EkmQANrBehJBlMMLSkCvKqbmdzpPRbAn0QQXBlRJwr42D
/uy64ZXsk11MP5f1w95lIDFMdnhPvHyXz9PvWA+4D33mLKkOGPtUSEC1Rtb+0NWL6XX0rYaRsvtu
+jHYjD46ocq5OOVoX2qPbX2KZZnluAlCaQJ4MkcGQuD0NW2QYxa1dchrDEy+iY9z8j67yrnYXr9L
puqUY0rx/ezEpQvfPgXFksBwieL5J06DYknAl3MZRhB6vAMHsuWTdV7i3isDYxeNUAe1k58sAVTH
KvPLjJQKrMM2Eux5GSouKsnQi4lf6+afUpPA3PrmYcydZ+75q5swxCxRCWyMJjAOqZ8TMRzAWNRm
8cayT+1j6d5IRbLYweN4l0qfUyJ7CKPcdtn8J0b/w0GMucFqrHYV2JjF8jEYN45hLAPhgm3SDcB7
91k10+oRcC/tAJ5Na67tGn+7Yn4aj86l0PI9MLvXANNuxOpgkyCrbFE2kql9pNijKOwptZpG7mIP
2bTXxfC2TRTskFYxl094C2ijm4aE266gL6zICFPi6Adl/Yn0ZWU6OK7Idl5aWuU31iXuFo7HPsQ8
7OEAmoL6iRvjk3rtz2hG1ADBveSnfcMr9nXg93hJWEebRGNytrMSdfgfm0U3jqOErCc7esqrCKmj
ofxNrHKFFxkNW+8zMXZHUS3ZF1CnTc9tpodjnbj1prGa98zG15UZMU4cJO8kT//W9BjggsgUqrKc
SN2SfKeBxjmsFbGrScU0CQDHZkSYDCgZs1G+QVe7Fi1qgA6Is+fd65qaM+srZxe3wVvj4lCLAzQj
MBP29iTWdZ/+Zi07ljYaAAcXTzJni0Dpg00CP6uy7inyMHqEeqVqGDLS7jkMFY5hd+IFLtqUTxrZ
6FM0hPzRhE7OXvPkZ8TgpNl+tvtXX2AGq3Prq9FoKbJyg+AQj600Xr3Me6/AunUFeRl+pV8tR+3h
jEwr2QwHS7WPVPUiB36iy5Vrq7MXdLeqY1szujjUs4xSvGmclzEbXnwnIrUpd2O4oubJd5lleZaA
C+m5alXM/mcxc+5NFYd33/r3RLj30ki3BtuGJGLWQXtK7zZMu9Lz0WgPqHXHLvzgQFvHzNnxYpBJ
3PCbIlrRT7kwr/HQX1xmX0RJ2aeuE5qQpWI80gIFAGtaj0Td8qv0rX1jMbaXXAr8NvalDDChlwRH
BI295m9t9iyirTOKpy8nGD8iy4J8Hc5bQt+9tceOeGXGVMpzf3Lx/JCLLRgiqQEdKMfQfjZ6g7JT
QZbn3TfnJtjM7vxvTj6qKbjlYGISd2ShMjPB94mGRevCUMRxxG5IOT7isTs4jA2amiVnidm6KvwP
NWOKTqP0j0kJKuLE54rvX+gSd04OUntqQc0FzrzOHp6vOB6ia+G02dYzBAC3GZpjEfs2OAx5nGE6
+xDRKRHElbJrO3Pcgisnq5ApDBs2FNYUJOkWWgRnHckfVeaug9IFJFEVxbKSSGvTAucKU0pK9QjJ
bGy+54Z8Mdvutfl/0G5Gb+OUHP1QvrZmGmxF0uzTDPZkeJorWJ6MDqIgnVa01u0/H9y6LNW9zzEk
BtJmitZeatuHPYSqfJEHHKyBZ/x6Xo9dmESfsFGMs9nptynCtAjFyDlKXGqGkCnPWJohSG6pWZdZ
LnJl/oOgY/1pS+tX80UsrDD8VBUYvwAbYeJeui4D143psHHSd6MyNVIJMGzFg55IsN82c+cvIm1f
0tHj4eDCigO+9bH645WYWZwYb3LzuE8H6XGkEi0Qx8y0JAsCZ44O8SNFPCwQ2mGjm/q7U0e7uCl3
bRB/Ks1ShjXvbYhHJPrmwMLQkBCzrZPyo/eCXdy2MFC311nFyNGrX3u/9MlfSMy1noZd/TjpPGSl
5QDREHHdUjkByl5rIzwDYhVC9Ei2Wyv2HsaJziIdLmYqUDbzbuKLTbMMrMwE265t770ezgnGFKcq
7nZp8D0Xr7qdrqXnEflXYlxMUnb0MMwXOZncsArNg5YTUfEwoUL4K6PzkebOtXzQf3xsGA3Mv6ru
b5zpRyWhf9hEQkX+gLIXL5432bus8qOnyZRAgeVLRrYi3zV0RGc++OT4ZPRWkY/V0YzLY98V3qZu
8s1s8ieJ20QSpFF8G8YE/psdtIVGe1XlkGakFRCL4Y/PGSLGbqrWk90SGRYCSc165IFNFyZLUsf/
pn79hozsm08dTVa2y1JgBSCusyB6TTtPs4xBWKeYYITFe0uIiB4I91Pe68TKCE+PlLtHr9Bl4zZt
0r0xtjmHkX3pMvFkVfyKZWdRZHD8MYBFIsxsMUMhC2LBnVS2skDCPJfMz1a9dp/N9n+IN7mFE2yG
SkE5pXigPNg55BCXEcUTY6Sbb050iTRyvpkfYqDfrjPjg7O2IeKZOHLeGXp8oJ/LQHIZK1KPybUJ
7HKJwBsB2YBFHm+ZA0IIIdbGlXRlvkxX4cgPz238PRcNoFC2VBGIi3YY1q0tll7ANqaB12B6zSZQ
w2+Z/7SAF6TlbVTf7GsDlKmObprhvPSbld/xBs8QKmRwo7rGgiokhRqPq0YtRFqFOHasj5JJ70Mb
V96Q9B9ell+6CZViSd3BfCPa1tH8r476jUSO3lsREY/EiKZ19NWbMY7vuszXqUGGQ90zMlEdY8g6
V5xnLCo9RMdcszAUf8qGd7YucWzLFspkY0LQ7/H2Vl27Ln2P+DA8oB3UjLAPzlXdfBrmYwwVmwfL
o8LMmrO0GMDZAn6xL5lxmbUJjcZpD2MSXmbLeJWK13nyV+XI5LYAReCNpDaPLNe9z7o/JhFJsF1e
KHyOEnjHwYYTNZRPOplWqKGaAYd0d6YHxwJGdQuWte+/zGlUPyqu/L+odSTJoIOxGdD2MWVput88
idNn5K40tlGYReS+ORXMWfwlANpyv7/nyGzW2RAab21ZTd+5n2LuFYXRnorQEJ8pmoGjM87jfuRU
u1h9ol9HawRuPLf10lAFPJHetjB/mgLPlax6kpu1Wa3NJIQO7WAFD0QY7qEkcWfEmHIrh/2QnwPO
6JO+u81YcNZpg8a8C8p/wpHZmmXmhLVXx3/LysFfVqEwbLsCOrM2iWeJu/e2AH5rjOvEx0mSxgRY
lqRiL6URgITrGwxUU1Xd+pZaIeoadFPQ3iwDvsnAqJnhfzQG78mYfmjkc6fUbzBjGxPNKT4Ztprw
M9j1JTs+EJfFM592i0qceyxGjty10XTs5pksOjR7t6TCp5Q/opzLBGpIVVA3WQ4kvIgAbM4YBdMw
VRr9R81Izec/XBQBQYBu49g8hENNsCJxPF3nMMlkqU/jZj6kA3GerPl8fh3Hn29iMO345NqPP7sz
AjpqqH9eFsDWr4wI6qcwkmxa6mGeLpHkKkVMDdOHQsiHq8cIwU0fpEth0C8igCP/VncCyYL4Y3BK
FyF14mQwrq0fKxTtUZk0TEFUx0Dc9DctudfbrGTkL9NZ/FEjdQQzj+oyFeZz0tp6nWnvmgzq00IW
n/f2PtDepQfV2Xcxou3K+4tzB3ePZOql5niPgPIlLIhViDBIjPZwq4q+2tCdwPpoSLJLsGJ3foHD
Xf5xkAxMQpmsn4sbXcTfyWeXAkqQEClFqrWTRZfEGfdhAnezs+75HN5nmX4GaUcRrHdxlN8TH/Ee
AefZxtT9ruljLuhyzS2TbAUK01hYG/qjk8If1/jqrfThiHj+2cqIXenZNk5DdZ0ReKKr/Shs6ybM
8tdFAIXRqH6SuqbPqjnv/Xs9M3pPTestzCTSKuvSlKCGMosiYUjYD7TdE7u4+b0K2r2d+Gh0rPC1
RetGQBUcasAdSdACip/saV1SoK1CGTwZhhFuPeXdB5OdKn3dWxaN67613oeeIJikvZeUUYvOxvMs
ck78NCI/LkEye3KYIXExscefE3w5ifItdAm9WmQhKpKhfOYeWYSsa0zSnRunQnxisdq1Hm9YFaYM
YTHqlD0l6OCsPbK+GlXwRcuTkXUBNa6xRAH7E/nim6PEf2xzrU1MxGncQa61+ifDbkDoiITNmCm6
e+Z0EKHi9NUAOzIidBfs/+hTU0yoHno7TASrfObJNBMT/S2ZS0XXjW9Z5jF5byVoedM6eFHlbflM
dlnQ/yO1uD7Vnn4eiHNk7Niu0HhBUmg2MDl3ShJPgPlslcKWlKXBbCgFAWbwSAWJZqrS7xPLX+VK
/hFDfEGPSrlRunud5f0F5ekS52DA0pjozEcHVwq0dlHAX5j3ctXajEOj1LvgtUNcbpTxVlTp7xRx
EsR6ANfV4XnVdrT0Z7gZOQ4Eb6IkqtCDDa74lF3zr5PU2px4zbE3w3+TI29+xAQEHyRGzPlhvLcL
e+UIBZcXtMXcy4/E5U+1y7Pj9/jjo2qR6HFlBCbYD8v8CEyUJK6FlplslsLjryO2VZsc/nn02jma
JmXYxzkGqSA+hw9FKeDVdZiD864z90mnycYeqzXT+D+DGiEI1fihB7emrWjVcKD4X/cIyecci4OQ
uOwqZmSGMNxdHZWCWYwWdzM0UDFVZXe1Wt76XDzsEGZ7STm4anYDQzEvYx5TMlMWVFFr0VhLi2wZ
p9J3xwF84RN/JHkKOuYoLGGWpshODRIrZUbfTjqdylCxOTM3aWLDAP3jQ9vQ9q4Ou9/Kr9Olzeag
YmjLzX3LsZ3yfoEKDL4zhC1a3KwZRjpZWnOZniWqU19+VpRUaQRwKvABrTiPcEvQK+DAWVESg/sx
YQREBL4vJS55CH+TX1/RhK0pi9Zaw0gI3UXqmhvt/dMGcYfW30bJF4mGKHW/2ME8Dt3IhQQgD6Vy
N7AQL9WA+RjGiOGhNbZGOKaIYtgCdiH5HcSiYYzgNoDFPcKSBz41laCunfGkCyBYEpwDT5GqOA46
QqhsfYqamI1+vUpiprTYOmPYAgzFAuI87cA81YiYwuHLI6OPimNhUQjHLpBZfqzqwy9vKrlFcao7
WJ01ir4AgaxVN6tG9utJmeQKyO/BoNwPuEOFve6r5taCJuBp3RR4ObJaL/q0WDpWAwD4md+ZXfCq
wmiO6KvtfizgWpgeHzLyTQ0tC4vPwvPFJi5XqNyhQ4GnpEtA9Y7+SBzcjFik3t237jbxX9iFsQ+b
Nl7pMMAZ1zncb/3qOWww1GvtoPW3EJPMK8xsFMtnUarXeFomDY+pRVQRCBlW6wEjAetQxNgPoiti
3ofHlcsApgmsZsq1EmwISmY1v9TDpyK8S+Jan2ZU6vx1qHM3dm6Qb2q8h071HkEtih7cGU6tqHWX
YA83IXUA684t0dvo7LFngq3Qubnxgz/Y5HaPRG63Mr5cdYI4bHB59CGxuYD0JIqwDDrIjLszlxZU
XyiGLB4qBKHkP0Fqc5Z2oa+eQYJS/SpJHGSnVJElG818onN2KbWAvul+cTtvC+/iTPvJP5pQ5WyU
rW4HbQtGHKsnTM0BmcHpcKmLbJ82MzsNhjDxXtuf5gw0ZS726dwd20kwOkFX9RGyeHHIXvIORsfo
fRWg28iml5y3E0aIi4XBUgcNBdR/aeaLD93DI647h9uKHMWtL3UjljW7UDn8CdI3VXZcP8tUvZoY
PTx2yqRWetsZxEYmvicYUTx+DzgRkIGIVKCgxsHwzCkj+sfmkhiyvtm2DysruV7mmylLCNDHCCym
rJ4qqEyoHXT5k5PYxxeWP57hEGQZvOl/vfkcU3HaoM9gsS7ZQzbdSxjT5gDGaoyHuBfYOadfV8OU
/EXItUCvtZiLgSX2A1FRbn2o5g3oLQt+EXY9nPvRshxNarzu6nriKVDOeey7Yz92xzj5nWke2nRe
jQlELC4jnG4k4Ua3BOGegb8BN/G2z59Hl6TClGW+c4kiniIaOzQMPONI7IgszfyOkStuZgBwjnhK
4AnzKufyNwWvMMmThMgsrGat0FEEtH3W5G3VEEE8m56DLti3Bpd7+xyphDQtGKsJK09wwgXxz0Zu
fJZjsFPFnXr93GhAOsyqNXyKuGeP+panPyoyUfI7ktjglOLMDt4mH4gXkqCtdrmpQD4jPdV7VlSH
ORo+BlX8Fq1c44QGIhudvRAY5vgyJUSVYXoy0LAhJTnPw/90xCRUTOIhwTCKjCbAYO4vxchiVL9V
Yi7sljmUOSynOP5uWntjxNlvNFQnaQOM5iOhDVqgtzsLF1Q7cpd5HG5jyvTDqZfo6RmA/Pb2cKqT
96b9NWZ5zFBKjOh2kY0Qayp2I7q6Io6Ok+2v3Ya9Y/JTG+jRBryzdnGJfIJgEgqVoP32dXwcgOb2
jGLsLv2Z02kjCUf2i09Ta4hj2crV+yDvdwbkCEc8xMyQoSzzLYD1p/tPSpjjHAc7mxIjThXpZOHa
woDMr8W/QjwUmy5Fb2xjg31SRrq20ucJpJjH9LsZsON0v4rFtlW6G+X8jM53zvUvOSGc+cao8xnq
sYqe81hsx+pMRcLFwZ7af+0QbOf9R1lcMIuNNnGiq1JvaubOPPwXyz67OXoLiLW98WQArJF6XszZ
A+I6HhmKw7OoFrP/b25eRXXN8q8mxutIGp2drOIR/O1Twb6BkKCGsjWH2O8ylKqYTwbxyYdanUAZ
hL+hXmaYTn7AFhcZsu2usZYts/psQvAuEsLKFRLjkMRcc9sJ1k9+AN4Lwm6E3BhEBNxdRHz+csTP
sZANA76wS+F1w5eksUL7vqv9nPV9za7C3jsUnzPV9RIvArx5cBcxlXYwQAlk+0Pl7Uc/PoDuTj8J
mn8ahQX6FY8S3flKo68i+SpzRrqJWjjMqcsUOMu2Ck4hbOLWeSS7QvWYemqsEa1Q61xr/LjoShSL
nYCvOsN2Bi4vAuJCJqxuPnUI7ERkW5kFT2bDujBOm78xySaTm13N6MUromXtTCvMX7jiWEhQhlfw
IhZKJ7vUR0nGJr3BUz1DBqgg2cRz8GzbGy/9Zk8HvbO4KSU2oBDWPnMMGfSHB2NamH/M8V9MGIyN
/xpprj/uI1AutX3ABLua0XXiHeEo4pXvITiThMYMbdMWSJR7cxmKbjOggZCgEwzcAIohnxm+RxF8
axkQ14ibit4NW4rJVpRqNX3vXLYfRQMIrW92pFYyXbNDgsbchL2S4qcVchftWiz0i/nuBRMNZPpH
9mTsoh2xRhpMyy+WMemifFvrePyVIvxp0B7VfAKO+EsGIlypl8J+zTvU34ATjPiSufaiCPv9WFxV
fZyTt4CDLAZLU/oQ5TIYqVRe2N/bflwwJywnupKX3oJVbQFq41umK1mODJK8lBEdzNKgcc+geAoN
5A4mAP5UTfZ887A1mvqzb6AOBDbRKALfHem4WXgedHttiz8N4plZtSeTNOkxuqsqfS2MYYNMHOze
1uemw667SesMnxIxDdJALMpsLdlhF2Kfa28yJ/4xmMj3EiWICLaGw5bRL9acJSngROtLWUkF06qP
7y1cBTsq7qVbnDVOPo/hlyvSu9/dWovc4xIcJf4j9IDnEP0PtrGTEh+dDzk5sp5U15xT8TLaPzZF
eFu/NwI3rX9r0w+MbIxH17k6Sp3cOsKNndTYmtLZOhpTJC1EQiBh9kgzcoxTHxEIyHcxkRZspPLD
rHhr0vZv2CYbJntkAeTB64A6mAZ/C8oEwD51ZMSshEALG5d2eVHzfUZk1I/V1SCAra3NdeH35SJk
TNb38cpMblH3Xob/EONp61gKktVSYjSxmPVeu6HsX/VgH2ZxteUdDgyv/bBPKr0WqOR719gBp9/I
wtxKb1r1LDnQOlSkkpw0CvXGD9+n1NiIWewdpphV/TvVXyhw1hlms9aaDk0m2Fp86OjuFadHuRsh
qpsHIngJMUS/afCCw8uUEr28To5FRHvWwHpteOlmGhUZUPch+YNMspBQGVT0FwH8is0SPssUMSuT
9+F57JGKMYYr7JMmiUo6P9P8F4r+XvYkOyHt0PFbSypJjnjSY5XhYiRIZvaCbcsdDzyhFQ39A/p/
r+GfTCZQd/YgEJWPAB0/2WZed01dOLFjXu3t6D5DQ2v47qaaCk68KhBVhfjShPrhdPGeZuaANkPL
jemz/P4tMvCj+k14gJumT0tc+/Hsd9GeoSM/AXi3vCaFdx7aJ5D1FGiLBn52lz/PNe+mDf0SircH
rQEFcjIyURxwHu1NViUcBR7GL++LJM3ZyvaxgSEnw/DhjZiG5aI06xezSvCY6Q2mrmWD/MIVFzKS
cdQ2/i0S5wybJ8lI7QeveujwzawN783lfRMjqx9iw4yTn35WzZ+WDstSsK64+upu07XfAogapdDA
KDzmjqLYCi+UAqp/p7PRjCJQQsIUmJACH9G8Cdac6F8hZPP/GdkEbC5wctUg5300FUGINw3XYO0p
8Np6YyA5ZRB40C7RRBgsx/aZMd4yBnrpMQXuDdKMCndXYnTAS46NkOYmzG4CgoUpbm30UGvHKJHi
TebSbYCKd9pvetYmvtXqhodyXZPoLaBZiU3F66T4g93yJXKuCNLg9LZQpbjMo+HxFBwdH60CXCV+
XhonIiQc6ygVfOJJbnqeXxS1Ke9berFHmDBWtimN9czYHZLYUKIMPYbtXWeHvlrjvXDKk4uqGZES
SOVnupGVnrajKLZ2+8SmQBZfJp9NjKp94K+VCLykSQY3KtaJ5QthxMuWEtcY3vLqkjXUR7pfIZvf
p8Uj5pUdgvUVzrQgcmZD+j7qchPUhxm68MxwJS7J9/Pw1wwk9Qb8gnx4eYmOnEveydH1K9LAjoS+
sMLbBTwSZR5wHlbLDhFsjJKRRAHT63/z+ChEtelZLk+o6/MMqgDuA5Btpk8ISDay/E9t0gSiU+08
q2qvydhpEvi9pXzSRYGVjLQmSuwciH0o9wKFy+gUcI2mm2l0+Gs1MtDxHE2r7GE3EHhwvvQY7LEg
bywubFIrEyNYOSFfaBgBHJ7BY3UvQIXWRoLeWfpc7N5woZ5e2A4XPLlVYtdGDuvql6n+QGnFXnJR
Q04VzriKbRzZwA9ycOTCxtiDG0kQ54NBgXu6WQ7j/OkRXTsVpDWxBQnT4Jo45yx8/R8ApGGhzzUB
xnJtqXd7Ro9A7Rt6x4LJvBXx2Y7dJaVHLyU0nGuproBaLIJuSLVETXhwiSEI8KemuHpYoG6RDq4Y
OvIInhyQ+6AFnN49UxRAzs3PDPhJWMqulvMsI+BkM7C8UYaAUYNNWXbEX1gIvMZNE9Xf0WzwAR3Q
PwigOs1YEFyFMgwLAhT2dOAlc86u68QrLBUBo/jo5AY5Q/e8bi9jmTxSUYbm0uQGGVhZ/gsB6E8S
pv26eMRGxwXKOwM15BK4ALKIgfEawhU8tTbHbCwf2HnxomvnNg5gkFRIIkoAL7BlseO1Mdo5ZCQa
b6upxRah7GPX7x/FGP7BxU1mJBsVndvbzk4Ojoz2KeqGoCNLFCYN8MWAuDsRF1dEe7xwyaHzuq0M
BspJ+eDSzvo6zhNvUoPzNGgmKP8u8ss+mY+pk2PlKGpSAS1VrrvC+GSws6scJrzTQwowueSHRR6F
JlHjwmXrr4WNxUwVmLpAuTBNs8J98egpDetomc4htqYvY2Ly5RGi3dnyy8PbijyOkoshWsGFjSFk
xG6SKyCr1sGqOLGKbBXLrx5Cs9mHKxspc0Vviy+IcFFl31hUXq0q+BjHiJ0NspvcFjFS9Bi6roH8
d34ssofpr8+cEqOCM22GYPjLQPUt8P3vMJ40uiIEmv7D4zWjo8uQdi6jgIkyYoMLroQrrZ75zcNA
2nlOWljUtJ9150LHwGYW1GRpDghN/C4j40wHj6oIr0GDEoMdcj5DIM9kuxLSeKthwbOcSWrvXMXi
L+vRbUsX66GAKqUFjkVthiR5qV2DSwITBzEn0mRKg/tlDJ19jGrc9qBDoJZN/aswIBqW/utIyBea
dDwZ6A6B/8SCsGmDYmuOLk4hj11/S3AsSMUL+7AHmb3gsEM+r8f6Poao8rFKeexQjJ+YHG3DzXcM
2b90IyB3gilDKeo/g8mzGO/pre/bMAvTlefyZPoDqXCe/ghDb9PDi0MUbbF8RJoLg9EjDcJOUwTR
0613vGcLzn5cOGcjpy9m3h3nr1gt9kMGKcLoqRSRzNrjhZZqlTTt0XJeBGwNVJ4kKBCxgOIloYHH
oUclYrOIouEKPrO62ucy3laTenOw5uVcieNjqd7KPWAerGoM1YFgprR/beutB4XTKA/JDItRw1qr
4uGGDUamO3eSlKgEu5UVJbuMUBdaQyqW4dTx0lY1Mxt3bfBt+Ja3ntq3Xj/r6BWaQIArmbYwLK/O
eJySm9WeG2DSOXipikklUUWTC4WfpS0r1g1shm2NzDxDn2MyaBwLjCUBHHr0zClsWxeStMNwq5df
ChpG/Waiigvddo3SZ10P+XmmWMyN7wf30Udh0gzHlAk4C/aFVYDBR8HYlsN2IuqF/v+omq/B0Gs3
/HJbjgWMunDc5oTiMA2BI+9MxjAkR9AMoaLoIPHFqBkKZ/qcGR5LMjS7h9ED51VZ8a42m6TJiLcB
Mqofc6OHpB8zVqsxEcV0PwxyS2NjhsEzuCWe3Tl+z4W+FriGHm90OeNXfCCA/HLPk7hvRPdSYpp2
2AYX3rBDrn70px8FA7yv/yGXX7gQa2cF56UmrpRdcIsjOuugHCF5NRXHkBjXJMYsk5KXxtqZqO1r
y3tSwcOwMqubrLeT/p6S93rA4a39i5FgbLz6PGpJ6yLblqex+8ySawz/GkHmInXadRBp/rJxY7r9
rkgFMGS9crD32SxAAMlgOOiWnRO8Re0jEU+WNp8yBaXrDz+NTe7zWLVAf6PoKKXaRtr+HdIchaQ4
pV7y1ioSRXPsiVnI2VZb3bzqxmI7WpIZc23CuaBwrCbKJc5S5mjDAfTGXSv3rFA3xAy1UvDrQZfv
5Jj+82BjcpB7z3k43nxoc1GorWWMVcJAZoTGWZzj2sSdaRucAWItcJXHzGVFXrE36tezA1stngjH
fvgp7JPtKGzSxlcAgYWZEKVPktQC3EV+BBdJ5ZQkWzZMVNtZecgMFr4WUtgFpA1Iy3l3xqLrLN1M
9JilIGFJoWAHk1YRjPLQP65W30KPnynjJzKHndSapPtsDQDJR7nLGiap43fMjN8qlA8cyKdrPWR8
s/eeQ+Rc9qYfEoIFJcRhSwmoLeT8s7DnkgzWICrVPkPrCRfFzimbz9qBmGlP/EwevbgjQqIi/Kei
4dB0DuprztyBVJ8kmnYtyPeutN+cIrrWMR7O0P3WtsaVVr1mVf8FNm/cdzok5VbU10p9GQx1K2fg
K0fciGfU5e1ncFbBih+sa5mRWmYCSI6myzwV9wqhj5OT366sjafiZTuOzxFfPibGVZhSRAofQK96
8O9NNG2mnW7ZBG1irTZKcmfm5pPltx1WHib4eYzyIK/LTyuHPtDKYzMSIZDGw7NiIIUIKLo6rv2S
GMnRhDVkR+W5r9Vj7MeSDRaFYKxehbh1UuumOxfnh7FmaXcwov84Oq/tSJEtiH4Ra+FJXssblUpS
yb+wJLUEJD7x+fWzmcd7u0emGtKciNhR/XX0KYQi3pu86BIXJWN7xnlJhDLOo2yse9znSHQAJYOC
2u6GIKXfEBsXxa/2+68a7GeajVSwRboG6g6TuUFS6rv0w3QgTStW6FA+NH2IqJnraetZOVQCb3xs
Bsz+ZkeBUSGd5mjY/a7IZqTJvnpLHHY3qXYVidZ1ZS7hKQ8abr0c6POu/8CahvEPA+seZtldM4bk
ZbPvyAB5n+Dx0hlFrI7SwSVPuX65dbuPDSoLjMh9mCPAudFSfkR34U7PcF0Ch5rEqrm2gzVxbbNn
viqezzbhIN741oagLVl0yEuzYXALdJkS89zJ7q5UxefsJkey8+gw43uImBjF7Vue0aJuYAok13Ty
CjmgD4SsTcZeBTR+RjFJ+V44f77nXFNHPeBJcN/4Ak9BzhowFvWTNQH1SohsMm8FL+wUVk4PAkHn
ocm2pT2Uh8FS33RAXvK6+Gcn9dmO7Ytjze4mD61sL3Buyq54Ix9z6oJgmdot2/7wh/1tF/v2hz8Z
WA/8u6pDqZnqaEdmf0d0bqPRXH3hnafaOk8KTrFR3Rfa+zOH4LEdolNrNx/C5vRrJK0NAJ5r1jga
b6wde6FGAFPJKYJL7prFqxItDwBkQR2k92aafjnFzJDU31jUXhjSPw55u89NJn1BhG3Sk+/zwCeY
ly7OduGAoIybf2jUpIYX1cV6UFav7oMmvYS9vw9M+xOwSEEMSX7iQTpNcb0xXGuBPq+GiIBN/CIG
KjVDTKJNJff4fjbtkB1SwM5hhemfetSqmT9wVW2KKHq1naUuQZyo2SRJ7TItkBFyQsFcJlLGJkns
Owr4buAj7bWvwk1R01DTsxIC+H3AN3ihaRK9hXPeUANakJU+5CH3t8qCOs9hwZHZuQ3zEVx88TS1
3f0MCd3wlyBbCZU3bNtdNeGZIxdVsASbf0FHrqJGKiTTQNDNMKk0sGBvA1XEXeuzItc+eP0YPHM+
P80T2Jg+Pde1vKWVvMxJewqGYJnqwlzxUXeCObxPEvcFhAL95711K5LhvjehqbvutnKTQx/4nD7q
tRWmF2VSVDTGJloITCyOpOmnFyisRWx9qWT06NT4BZvZwquQEXXR1n031pc8SvMNcUJQS6HDkd8W
6QZrKAUgjjufdGD8M3qhQDN0D2MY8GPY8NcIT8kh5XOomjs35a5ra5pABkL6uI9vyhtfnZH+iQq6
8Rob4Be5uQvcwIsvu6UltP92LaTWvNWvmd+8l8jXVUIPBoCRx9RNschYm65Gsc9t/9yHlbW1WFUh
vmGMn4TEIimzH9OjG8Rzxm1ck9PKzOJidD3+SFQtXAWEJdzSs7fA4bgONO8jHjIm2gh1xvwT18Ep
pX/hkPqzQt91st2YL72o3CZk6b/gWm22inkADp6MYbf5BWyWGgMv7l5w9w9rPOP8HqR2NlaFTjX3
NGFVilSZYbwnhWIFmvVd3WI25RVblbDo1uTvWFWcRO15F17SmnOTxcgBWSO7Tu700EycvSoPr7nv
DEdTJaTGjAML31EI9agjKucEsi5gp6U4h4/r6GdEhDJMjlsvJ66tCCHueogg7ADdWc00gzvTxsJH
vvZn76SMLN62WpobQk9L4Uz8NEVBSjVTzwwU6cnBlrHFaQnBh3fN8xV23pDalq57TtKAM3kAl4DL
mYxHQAee92TTkewZXMda5OdVV8T7bkQOJ9XCQdLn+BXzPZKYWagVMQ2mLddZmSPieFqNL96IB5rv
+O4plDrMEvvIpNEq6ecZ+ag1LzIuaLSSpnvTTkK50TK3YmAUPeDJ5gST/iruiJlwQCLXF/YB2stT
kISObmESAAss+W62LPNdFRrlgiV8l7rt+AXLN5EgiaUuxdChrYu9H01EaOMQLtbo26vBHF7dSrPz
D9QxxAP6LGf7MQdLZ95FfXEQVh+gq3OFjTyYjQh3kvhxJa7pVC45+rF+igdj76Yj0Cc9/rNS+0sn
IEsKLVlP+GCscbpNLFxtE8SwONhW7Vpeaiwhr6B2WM7HgAfR1fwZZQgxtnds3/LFM52XCTIGEh2+
Qc8q/iYJrMWCCMdLhVYXG8gD4dj0a3YKLuANxwQ10ERdIX2YbEcrbyioTbc+VEihTVDAg5yUeAtF
91JWgdyRRbnrqgKowVy8kUI4a3fcW175HFhqn+fRc+bPz26p7+OhehrIK7lwZyHbfoCZuzaetzNi
+q6tEYE9MMS28UGVRg1ZzUA8xm106MpqV5rJbXYXTkqGN1KKe0XKuQg5U8EX342TYjliz2u45xE1
+IOeaqwx9V9r2r2jga151Nmh9y2cNiNz/UwcIdueSwtQBuIzm0sud0mz6CRLdHmKjYCcf8ioj1Lb
mQ8/zGgmG5aESe/cYyF9CI3xRyVFycTBu5pVgKGU2yMUkOyHUlEuq4wdmt46BwC/BMkMAMaaoVm0
m3r4xS6XE4d1hyT7X8pOQ6ak+CbX9CCj6MMZKS4UrWQRDn5boa7gRV/An3Msc+/8iExsWjLajOtr
lsEaGcTDNNPUBbKeJkIbzz3PHkkZ7AcWIMopVQzibZf1r3CwIdQjwYcY1TIy8Z8Kg1e+bWsmlNme
fD/nFzngjyoS1I6cG6AzhweU3aM3JxeVD0+W8Eh4cTJHhlgXCX0+OPIeGzc7u1VeHNyc6k9/mC94
dUs6Tc0bLIS9bw9HYP4PpZ5/mnJ+58jMJ4OFCBV+jGixKIB1lvPasRLjXLPccD71jPHBJDP8Dq83
vvXAgQ9qaQcIG6STNNUVx2nKlXeTBfMaanNx51jZbS4ceV+mmVpXPUJRJ6BhJSCZwURe5753tz5j
FJYd7nyTyWTHCNlxtEGwkuLufdSaL6lZfHkkscgSt1z3a/MXmzsKgdcdq3ZkbDepg+d51W2glpnM
H0noWtLB2A95x+zPpO2zrdUxrMX7mJggynK8t7BYD37DVYhJ5rpt0DZ7K7zJlkRSitFkleXTXaPH
Jemf4zkNP8IkYJ/xd5OLfyZvgQPpZW2mdxxZSLzZTvCgl0XLsP4xh3qoxQwRJQlphVcj3yEdnkjN
n6UxPkWleY5c754x/Wc8mS8c6ljZCH71Noqehh8XkSNf1TOTyFl737qjgAMK6wUGyD+Suq+q5AhS
UCQ1KusNeAk6Skzph4javzJnMrYCB5lAbcrc0zwM30kgvC2bVH/A5LwZKaXkLZ1overnrQGRa4j7
gMUWWYx9oV3FFmGB1u6YoY8OThEqH+TG6GrYZW5zVzblOQ2BQHhMSzndwtkoZ/ez4Ha2baHUMOOX
XGC4VjWNJonh46QdxPwZFdR+8udk9WiuEd5ehbjbIDB+sNu8S35zEDAvEBLuXSh6hm2Ph6lkqwWM
vxsl48iEV6if2d0nAXagfLF0RkUbXL2iDu59j8sx7i8ukM9R1LPE0sSSqmcwGATTbKY+sfHQc8+T
dn8xc/FpwQhAEgLSD11p40bWk1Oaj7Xj0k4x19uIkzeCpXrwM/poRvNXzzFTBhOHLtQbC9lPx9Tv
Zf4xaF1UkvklZ/zOyZfhi9TzNQjc29gvpQVG9MtkjNk/+Ua/8z9FN275DPaZALLjigeWgFVa2sQG
GyvewVzp7nBSP04NYt6EV2LLTJrSK5Ua575jtBEKoqsNA6RdZ2PNQias94XWzxlvXx7ie+glQcHY
n6/MrzwgZ5CxMoUJySmwOfmO2a1Mo573kLnJH4TRmzRgppQhPo6O5yHyfVIfdr736ahdODNsYUeV
qf1gwIvXlv4SY3B2xZOXcHQuU/9zAO+9EbwuBxfaIQepZeGrwRKa6HyQ3WnpAq4Qy1NEMJEjFiM3
As7obiY7S5Jr4wTqD2gK7OacMNwUABtLElLGpOzNc+c2wXOXqAnnF8vtgI+GM2htMsksMOfbTrie
TCwqxrgUhymEFeLfPFmLEhr+lJ4TrQ28h3bt3hElfFeWWWDEVr/o2wTayPRXGWa2ND4XPAzrxGGi
2/ZE921QJg7vN8FRuTZiLqRR7n9k1FGvwZYeE3ihVJzxoXkYonjNKepIY29nY2fiY6zXHGKwGOAO
2WAJhsCqMufU4fLNzfafL5N/ppsvfPqbiun75u/uXNXvJPMVlVKo1i6VDcO4nS0W38y5WRo77VhH
/+ycg6yRL5Q0Ee3FhCMA7CyJOgPHgUgXgdglLZKMS59Q6+InxlHmsh93vsbkZgBdmugoRL9eYEoL
v6be0eeMZ7BcKFX29KRDKpEm71nOQE3siLdQQrGDTwYztTykrvOQqHRbj/ZT2dc/eJVPEGLxitXl
Z9ua8/L4/UmFYpLQ/EIln87CQzlQLJoIqzzUbfY6VfoUNt1b7Ey/fc+bnXnhDZD/tRhbao7SBCuL
0mtv+B+OyBGvbapnOiG4P3Y7D4V1SlFbSShAghHVDrXyr6WTmZ+RezLFRClHWZPWPaj1ByLGqNHs
w9torH9Kdvt1ipL/VBTTXZoHJRwvmnnAKfyA4n4m3/gH/ua7H9uIhjvn2Jg+LOmQphZZX8KxOiSy
3HEZ5xraefelGUCZCLv60niRekwS8wIG61okCppnrI7sUhsnVQzP+NrEh25dh3t3TtMFkP+T2ka0
rYRzDLA/o2eYPPGi/Rdy7ZwnDIt+j8pfTlzYaQVTHW2a+OSWXNJbEF/60T4zxuGAbvI7RPSHw/Sv
D/noL7iR8Myo0z6KiJ7quVcUNGaFd4dBltU/CJ8kCASSz6xBE+mkFrDSveGXzd7xsHM6lvUqguZx
zmbG4BSFw6jj0dDocZQtuT+GGz6BS991g3sC3cFcHFfZYckuaUbbuyJCHgyxMroVhME0YyJiw0cD
kGUXHYVW1tusnE8xYInKG+8qDOOjNhqLoWbd7TJEjFUqqy8Y8ilqRoaZkzBqPD4ZU/YaJPOqqcXR
4VCtSfOS8otuMm6eU0/vPbP/Sl37a6YMAvXYY57v/sgpecL880RfxVtdDmcwFzRBJ+ZaZMAjJV27
s952hMsyvmxi4uzR3j4s0k1Tc8zPByJBakifes8mplgCD/G2rdmcy2neBxGqgz3MTMmJJ4aBd1Vj
9dUNCai1mLuRHtHwQFP1Ur+KyT5F1oSBJbXfNXS2wom2SRHus1S/yih7ChK6rcpvYWA49oKzzuR1
Zow5BnTw9PBaJ/8Wg3uEhEX7XsDmSP9irrH/hvuWNzSqu0+z50W0qaEzOEwiDmKUoUuqZotEaJZz
gLSIJSnuEOx/zPGLeBZHzu5otGRGweUSQDmxedCBWdFs31+qYr7K2WaKWr/plLF4wfaDwN5UxaF2
WsrJ+08h5F2os6eamqoo8E5eam47etPzrDz31BBw0DjmlHSoxn7LUGFbiolMpsFU0ba/qf7NYGij
pD2GjHVrSXcZVb/zIkhnOf1oaGf7Wli7quTaZgv/qbfwCNjUX85Gco10/JZU/aFgiW4K+oFbwq21
c5IDh3wTPoBwzF1T/VnVVwWytIqzy5jh/2obyRvIk7qtquASBvZO9tbPPE+7gLObCLjfNpai+zOi
84YbbJv/9cI9VEnGOGsZ8b9y01h1tfuUY8qq0CdS/RgyOIkaenx5QIk1PDRtv/PFcKi6adtWPnnd
GTOpu25G+2Wupk1dDPnG6MltLHXjTvdCGdtbms5XKw1fqji9RFi8WX7vQ6q4kXwh1RjwQ+RJpPWW
CptblIRADxbyBmsytWk5HQZ1R+mo11vXXs3TQRbcx5yJLTGDU2t7O2tA/qJH4t6wUWtMarWnRH8X
FMnZGFHAMGHOVIlaR2nzzRp7r0PGE+3E5xAE85/Mp18vCXLwXgYYJEkDdpNitC/gIMXwri8dGsLR
IYhIViIPz0EIIqCZqkfGyOEuG4aL4YlPXRdqTfbnSRSkj218h1FePc4VfvuYClEOky77JpKK4UDV
UBDCgxh0pm71O4/DVw9tgLaGHTcr/OEzoUfAkfTvSBcurCl3iA67qZBbX+IZg25+oYIr3RgKvELN
IC1I+itXhlVv1qcQU5+HeNT7xVkSShdRcYSffHYqOt9ATdk96AsHii21GARyShpWpFdvINFjCybc
kcImXzVJ/A5cmW3V9G2G5QZ/00WRdzNYRfiymVKbUCYYNkT0TsxQ20NKNjqrIdUCci8jkP28rMKa
6eXK9uFPujOHl9kROKqmF5uzjrKwUurixAXguszLZEDMbAoDMkLtjjPFqTUgEiF+dQ7+L9mAz6ZO
ytzIiTFe1vJfcBDrNm5eg8qEwY+BKTIpHbaUfckmrk+KeUvjUB2VY8o02MkJcXhntUSVSzMiSMTd
Ey/gkN7VtnWO9cgnTF3zVB59bh2Toe9stTSkuy/W7L9Evn3OW+wCOkRH1ZXaYBtAx3KG/ZBRJouj
ACHTa2iD86vh4HTqj1gu+MIST0JjshvaO3hud0Mz3BceBIieWgitljgF+lbq21fVBbdEIwZFjT4i
ZBwmsN/MC3eMTKiTcM6D1OVW+CEak138wrtY9z7iopxfTfwcnZHEGxeHTKqA3+M3QlldBxHY/lTv
wPtddNQ+BDT9Bq7+QpQ6WKJ6hfPdkypWR3uUz53ofsFZ4fk2I0rKcbLyOLGDY1v0zzRLbTuz/84n
juB179wyDWB4cv7GJPkIcZr7hbfnfEf1fKaKjTmH7Bx0oUfDqXWAS1b+szJRhPrh3fKhXbit/RLr
6c5xUshIwXFpEuuCXq1aGihwClqXtlSCH2Pxkzk0AaaNcTVFj9U+rj6izPmJ22TRbJcewzp4YuIT
rVur3RPC48KRwXF19INjlk+g276ril+rYaSy9QfsM1whbmFQPXZtVuzG0n8agCGgEZTxNabjx3FY
joMUAhsJCtdNydZR/IReWn7PKv81Qn5+GRKDB9NLZHCRESvZbko/2WftvEWBAaWV3TyGJ0aO9XXC
fTgWhBD+2uU25Ibq3UNu9ZP5bBbNrWs5DXIHfnQhkHWgo23bgBaekeHK5kMjhx15hlPrN/f4nG+l
ix0l4WqKjwWpQG8pzmJuUu9rGBKcjbFZFkWJ4JNvMkCAE6fwda9g4ibOOkCGkkNzahNWOdJphymp
TkGln2rXepfWcHH5S1OIjNu4Hw3/lpUfIqxGjzIrrgmRGj2On3qifqn3Si6e7uxiEggfuat+jLm7
Mzv8hbPCdNCjzkvbvZlLJNBr33rlb/OW3DhViTgvCHw5GQdf+5zaDrZGpsFJ7N4j7L7acfXgCO+d
ajiIaHSrT0wBsUxn0bSHEv2Tj+EJNMCDFScE7po7w85ftOSYFxlPFa7ZYEZYmIoTQ+eD740PQzk8
RZ46QBc9ObTO1DErB56bqaMqw4iL4zyOR8nAKuxt9gn6B0f75rklZo+eYUJ36muXapTkZCT4Jkz1
1ELvKAvji2aoj5qhg0mXgA8sEtk6WvZ/1EYv++DQcquH/MEa41s2whvp3eKhK8tNklXrBtehrMzf
LoQ+67UO5K3FcmqZ8BrZGiymZjiVfRrwZqqCmWnhIekg4QbZB8EeAppDx9uEkQBGWiXHveLBKbR/
F1vBJYnmB8cnW+UFf3Ee/vRIHcjt3qM/oBdRzeBiPMlcTltkAkOT3jgAjBXEaNBH9+YY3yECLs3X
/4x6erQwvVI2ctY9P4Ee402FU66Jp6W6cZtkBBOoT8TBncCEraO7nO/pxhHa3vQI0nrfEI0vBYOR
IdrrbLq5EQLC0NbHsQsufeleQDd+SfS3kHt25aRnw2nvsjo0lpIbLCXjnR8nh2AAgSrqfZQZz47J
IxPTf5uS/gJYshqZNa4yNqmYawymfbqFpKQyvdp6nQEITc8DjPjoGd+zt7diSEjZggSzGu3T1pgc
J2wDUZMCiGVzxl4lTsQQUyYWxasOUNTDkA4VrPwGSxCWg20QZQxvoFE1bm8haFBxMBj6Dfn0PFeM
ouSICjbd1aOzm/P5bTLdNzHJB6Y6myQd72Y1bs0STBdNivS14RQGGRbMKTd3LnwYa+G2Clr5QKNl
dAmg37ivXrfMFVL8RSEgz22VeyA2B0ZBm6pw0ytEsHrBNkKRl176Abqg2sxiVlc8FjFNTxgXHBs/
pI/3/RzALVib2LYfNKyPO0YUS9hrkh94a8WPXWEk16zbv7Tj2UjJNjmX3B/EJh7l/CF88l92L1g8
6mCJ4hZOC11Dd85WuyzwXk2EPwC9cldmwjsBH/OvoxmYb7GbRPmSNBZnDQ12Q7VYsK0BjuCm4i2I
PYtowjDf/BL1nopy32OsTZQGe+8ML5CTveb2FJJh437eOox+lLGGtrdusumV3MWuwTeaEK43u+4q
0keLvu7eN68m9lHt1EczJPY4vucV0kO/QH8x/LhLQxJkcP6/KYLzMzarMEWPwfcNhoIdKFqNQCwX
JzZXNyxjYfvBhQZLtnsgVozeb+90wwvbMYHAgFEUPjjiYhUO5qovGPOFzoYmw2tJn7hvUjJYF69G
LM9E6k5uXhyHCIQy73BvjJy7vLP0p89iBB7Vug8Db1gcvNQiPqUNst3IeglhlprA3dz9tZnelqAh
0M/QImhDZCrVRVRXD9+s4QePY2zLPpm3nx6+hTx8hV+5M6G8BJ7zgiVr04bdr7bmu9otHuOaPJ5O
t/Rp3Wih2yzDMhL/B6/vmfzHl2b8q8300FodIJFpbakL9pW1pymUqKhGr0JOkwjlK8xh55lCZUya
KxGN9PlAkq79tZA36CVM+mgYrautkxKs88I7vJhrBCesZlN2sY3ixWta7xQNbCiGGcgzMe6dlPN7
BtD2ZcgpZ61rczG4EB0ktsAEmcBwN88Xu9IX12nOMgUrMGJq5Xl05K32sQc7+ZuLHeAs20zSIJoU
F3xR/T5KTJOnJ+aqh1yBmWxqHwVOOwbt+feY5r8hICIQPBMCtM2BnwD2apxoWYNhYdxk0w/feigS
5PnhPJbpUfvufFaZ3W/xbF65xvO2Lh+JnzgSsK56Vkkzfomq/bLb4ceegptSoGeTHq1jjomwYZH1
R/eXMSeBrgFkgmXSKOdzy7Uqws5B0OXPTZw3e3uARpVQQLFk4kQ03JBQjoEHCVyJDuelEP5wHxph
8owbxPgU4+ifzL54bRwvexcGjhK23uqc5FQq6dIGpGr7ABBZ9B1TNpsiqf1T11U/1Fk92UaN10R4
+VGmk/+Cpv0Lk/tfbuYhAE8J5TKMaEKm5aytCP+TlCpPTILHs+IYfqyLsoScTj4I8cf/NMYhY6Qa
wwHXC12YbVJihifvX88T6OnamxhrRkDs8TF8VynN73AFzuyb9RqC3h9Ecf+NewRfPa/EXS/0T55O
f2lFXlnUL6VDMRXLA/a0ifMsr+LewLp3KKbe+NBN4h38tGmp0sq6i2ja8VElIaXIvZ2uK8XMXtps
jVU14y2Lwx/oeYTE0oC7CIeKmXE2FQO5D4awckkG+aanHkrRdlcHKPO6qLjeJRXYn3qY0gu9Luk+
9mEHudmpqTQzh2YBjPmlNX8Vovw1a8u7Zr1SdzIcH0fHdbAfZMWfcEZWq8lSCIYOzv1mQJNzYsIS
voWdU0uefM/DgqKbeIlZ4MOpGgt3xkifJIRjxlNVdfb5Z2M7RC2rNCtGUIG0AcTU7uj/6pHKQrRS
SzY77Nw2qXCrfUFn8bfULwL+bxTD4jAsEmKbsXvVjSuIZYdHK7LqbQlB80l2dn8MQsrbGPLeUunS
NRGDUuDPeCOb5KXV40cfEsbpItt68Ewigi4oEI6jQ7+VYduTP3P7s5IFYA+rLeZLDJR4l8zJmTA1
jhTYEmDde30RtdttsMl+BYaX38+BCRQ3MeWLCL2Ux6uT1NDZb83CD++1mt+VzhV8PZZLMAV4kyJN
HSQxJA6Qkb5YLS6y3OTqPjsYVKeQB6hOgHZ70dlpCxtyfk6et3eeYfgiczYuVLeCkm0/1u1XV0qO
HDOThTmInGehSYNB3NQMGMOnpFvEnhA+p0lH1NHSKDvuxKXOMuZgje9oWTKJSzSMf5SNNYUiewAE
YFL3CYGtjSqpqPXH1iKwATxfWePNxE9C16Xou39RgBsGclC5RKAVoX67eY45Gh5KI6m31Dp+A1YP
KTtpoP1knH/7oAm2iV2kK7LOM8M6Lo1+3ODpwDe572qnuNSzSHbCaj38cNVnDHcWdr2gYkkPLMlJ
wRE9VMPVbxgSaq9Nt2aWx7cQ0uLWmmjETA3csoK2ghX/tJvM98KVMrsPvyuvYckAr7TJxQMp6Q+B
PTpQMV3/bOVWsc8sXHFRYJPBbwTWnFTCM29QIdIJoOqQeZ+dGzsH2ermvdBlj1dZfQS+u4PNcR6K
HP0r4820wrthbD4Mh3F/HqMJVgbp4wwW1FFY9EC2Jk6UAdogTR3+1SglklZY/QUaavgItGyF/Gzd
+3X/3GEvOuS1POLf4npEGB2oGHwREfdPo8ZRzCDqF8/he92od8cQz1xVbwgG9qpitoM5HhzUMNMf
bmY+wE4ST6OzgID7WP1A3CwY86UQ+PqFaaBmvcltzqRtOdEaOoAehOrX7FxAJowmDGfn8vXAFnHj
7ellNAWZXZUQPhlycRrcnMLE5fiMo3xVFSq9c3Fir7gKet925EDSmVuYAZqOHyhZ9hYbFUKq1SE/
TG98SpfawUo62Pjsw8IlNFQVOEHdNvznG1TvRtayKQpm8nr2mlPYadwqmUxPvjV/smxEK7Php4Na
Z7y37MkE2su1MyWEu+pqTfnRDSXktQEBshY828AH5g8ugIi/5fzRGZW/jWfGKiljqFOccP+wHW69
xdJUmDOlDpm3rN0J2sac0lhrQrHd6lI8MtM0dzE1GzyRLtqlco5V4BRbY2LjYUrl4wazOGVX9Bgl
WAkoMCKLIsTrkI764LjukTMYT0k332O1qMkqQ6usW42CV4Exb/sH3E93KcfzPY73/tBJ/J/CjxVP
hWvsooLTHM0XnEXlWADR5qQUmqm1Y83w7ihaH3ddGwogAzp2j2UVVXdZPNj7auoDajByrAV1PYP2
xpRzzFPCu9K0cfoZ/EEwBUhsY+K/9gT7yYh64YFJ20RnmY88FsKAwn4VVLvAI4SmqoJQCc6K3RB6
0SnQld7GpkQitsxzIEIqPMMpJquTYB3AzW4tc+Nvb1z85HH2Y+UoZqxRw9ZShbPzRDvv4TjzT05H
OEx+B5sr6QyejbRvnwyP4KHNYCcPpgefvAoEnxIBri/AhGWm697nwvF+a69ojnhfuzWJFYJamS42
XFvJQ0yji2cpzI+6ntMnK9L/6l4SK8Qt+jwOOnn0zYaNSS1XraSPTFYLXMIQINN9w02LUz+pisYw
OaeHdGwFqY+xJhiHd3ei1bdqSjo64t77c9zux7JlspdtBK+GMpcVTcpwPWGvcbmxBOKrzM9OCG0l
L/mfMsXJRNuV2s4iY2JnZ2NyylraWf2mcHc1tK+VpOVlS6QiffHrFjSj9AjVWeFrkjiUVwF9sLnG
LcagOY/2RgYiH944tRisJDSb7cwCFm7KbsHlUb61fQXLvBqI9JV4OwmNfgyNSQe4EXgvgy1QoUOT
iTCXvpUI6pQTGpirHmigjpovat64GTYdkQc/xvcPoXzrN061AchJvdpQ9SdrDD/8Ohq+nBpsu7D9
fx5SMuUf3s2MxfsMvmnFCe4Fe7IHxAzipjNlbCkYyC+UwDJCo0toNfVkq1G1nQPpNuPaxc2vtVCf
C0/II9/rsY/TR1ohUW5cVD+bGP2Na2i78/PkQCPdtxCM04YBOIZ0LECEecKLQm44Hqz8Ly3i6eiW
0c1jZAusCNHABTxPJ9Y83mj5BH4LvOlYRBN5bgFIoYYfjsPXvh/a7r00LShiA0CfEnQFD8m3n46o
TFxgcfK5MObp0Nhg434VeoKqmjYj3goHc+qEkk/Vm4IaYS/rmYxf5lCcGKmNWMJkfVAFjWtVyMIQ
VP79xAZflGRU5okYQ6WahNUYCwU2G6TuvN/NWfyYhcFPRDEpPgQNvTiLWEkbi3yWL3aVWzYHJunV
los66FKXWrVuiJ48YUUMQmhCnFRQsqONVO3Y8/jeWe0DtaoeEz1XHCdNg1FWkMhqSAVuVEAQL3dq
7MYTZ8FKRMa29CZgj06rgg+Raka1RRbfgQjmnQU891p5qqP7SLzosXFX86TAypYlr2ZcqvdshFyO
7D2dav7lPmwcShqRlY0vilHou4oTptlX1a3yYJ1QRImjaYrPgPlc1qQSYV5F2Cqd6Axl9eShur9p
rNlAHFquP94/4m5UlHfmPQsG5R4uWbUcS2TLvsppikknHcJz+GxGXBlzgPdH+LKQDRKaMIHMlqfE
Tb9NusEfJ03m2Fb9DcM2tKPeZBrmFM/ZUHP2sEdYPmNkInIk6afjjNGOgQSC0xLTzeo8JI8JUCXz
k/w1YBBHPde4ma3xwgXw24oQ0FN2PaA6y4xgmEjh1FN0Ksq8Ih3lX2We/bgOR5tgahjqyQThqI2V
jas7YSpQ1TW3a5Oty4BStralF/zACPlUwsJROT8x9lMH18mnDaUNcGVZ5u6bsf1u8uSj6Of4MSk7
Wm+s/lLI7kd69nOZJn+mKqn9gfYWEd9Zh11P0uc/js5kSVJcC6JfhBkIIcQ2Y47Iec7aYDkyT2Lm
6/vQi7fpZ9ZdFREIXb/ux5Mfp1NPXW4/2EVFgdFQ3HLxXh3nfGEspu4KzC0ntF5+YrbasyhnIVQ0
AcXHtXdWkfrmxRMdiItjkeMytg0DuBFtPr32KOlBvNwL37kBvE9weoSHUXmv9eC/lz7YmzkHpDz6
N8ofcVNje77qZtzZxvdpFLBCWG5hXn5mMQHemEVFYhr1KwY5nvifpJlqohSbFwkog7XKyUvFgxXl
w6GcSwODzCZo7xUUCdnJOt2ydUFxMfUxdDrQ3/lUlWdIDOpkQd0/zktN2a61ZCRXQ+zcRCWzw4zP
PEWm2nRWCapDCELOzoQ24xBukHUwnZ1q+qgq9Q/N4i8R1DeueBYhYutu4GbrdSvMNcXswGtN7P63
StNGerA8nB1ezoYlSlVJMpn8kT3071lBdJOI1zgHD3rWt40ikmskRjb8HT9B1Z7/B+ImTvWoqGlj
NQlEYEjaT4wo8WYyHf2LZnioMv/HL6n/EG5EQmxumnvLNuxDBcpKXntP1lrtmRgPizjFdCcc2s4j
3zKDjPDiI61FxxhW/2agdQPjfYovXNj9Zq7Esi+naXqKcOWwZpfJBrM5yoa2HihGsPf91FaUQ/Ec
VHnziQ2pekmWEi83fhcUG5pCRTTAIdVBc0qw8TZXkI2TVzvrNXxjS54JKjufQQY3x9MVr3btzy/D
iKnpyqEncRupdnoMyYVcWQWbCWZV9ps2OC0pFcfTtHJ0hQKMqpTVH6ecGjLkWvcJA4fYeWSwtisD
cGsBZCaTgbUExhvbwJDDJbEKLIbx3Hj3qNsPpLcmHOdkt4MYd3bJfuzKVLb4XfB73aZjS/IHTi5b
ucaFBigHmfE51KEFVJzuocC1LPgjCHvfc9QevN7zPi2nnnia23vTkYNBzWzZ+ai1S41TrtV4Q4K0
SjhV+nLhPeW1CMf80Pj/wQuV/vyUMYwSycQhG2Php8KuHJ4aAyyNyR+Dpon4PmQmhoeIhiE2jvlN
bKjss+fIfsIbSlFGZMGumSvCpFNqPaqeKufUKWrKm9hY5kvc8SoZmj37Y/YZvU+AjTqBDav+55b+
hZ0rFIQil3lHdjD/rQTUH0xhc0DDsHbVMHCwNNhZAvYRLdYz7IPB3Rxkx9JtL9L2X7uyAxbY4scV
ctGH1IZAALORTy4Bm9B68HCYv5mWTZVtx5XDXqxzd6GwRxhvgvbjNaeW2gIeUypVU3ndu314QGl3
Dtjdbhnxi8eE6X07FkAoi3B+mXzdYAKko4Wnd+uGmTqOShRnodfjhgg2UaUKKdcDAXulA/XjK0pe
hmoVyR3MPk2AxT7T48UnDUG9ACayxk8j1tdgOz0hfykFVdewsWlEoZAINrNz47V2eKgbKZ/RR3k+
pdwvLs7BiozqmWzS8pAk/YclkrfSImuhSZeg03MooP5Y9xTqTvtCIivkSF9XBVB9lq4ClrPoaYqN
CIcIj7fd2MTLNmobQVsSqSHCMSn49ujPUjRauL7lX/P401cQw3X00+BdIzGzZKF/BXlE37RQgokl
8l+o3OUtDdkf8S3iYpuj/jpnB4IoUv5MtX4MpfvU16mNzFTkJNdT6+JFETKH6Cyc20GC58evL7Po
PkfHU/iIgKPzwfYQheOvvCF4b6LuO26yetuGEz2o7NTue9VU164OVsKELC+xq9qjndlgTD0MKZnl
dCxEXOBZFuvvYcn6Q9800kPt9OzL2NnFXouCwmCvnPe1NTfPLXnMXYtKsSlLxsi6B7+bYulL3Bkg
UtCRpa+xaFh9QS3TNBYXmXcnCkhMiv8oca+F8EE3xFKKh3roHVAyFVKhyrgAk9DsP0LHdA9eqaq1
giPYNS40jDKqBvbmUX60K+W/S8sjTSOMfVflVnvGd1sep6ztTiVoIuJ9o94UXGlxM+Bb6xMvuDNx
oaE8Vv5Tmlr9s2/L4hTShHpgOxLt3EZpOkTz+IULZH/gbcxVBde8jVOh67v32YVNl+GahCUSUu47
tXgUZFsdwsphq0tk59g3yfriaTBCIGXvOurLQpVTG7yY37KNrb1RwEvmCInSEnzc03pTJdet71Mz
rVIWvzSG4OJ6ruWE/YZkpqDxeFua6L1rQBJlHokv/gjyhDoCNqIkGJUXC/HEpHoug0jvknl5HVR1
n+ZWDXnHCwERtPQOsh8j6SGQAoZy3rFH9LblSMVV3SEFFgRYZx9P6Zw3W211Ie5OqPKAMR9n7X0O
I2YuyvLIMBAyhBg0PAyTPs1B/20nut10rr4zNYPIqOst1ODs1XRW8BD6RICibsQAqtuWAw38aodo
fbBsZ+WMYiDhl8+u1G6br3zA1gPGHSnJSbN9xLsDChNBPIJO/T4fE2vX6TbeF8zNK28oAcESNtft
IqonNXjzbUf7gIevhoGfmKoFq2VypUtdpahvMx0FTznVGNwOI+3+oxOFO4Wi94UQBF7tP5K15pt3
JHBCjcdnHw1015DBdrxnPSb4vUJyY9ZuAHrTsfKaF8QdK8ifsYPGbEpb8kJ00hLihENa9y8LvWIH
lyjSMQynZxktLuDopXwSos1gxVASdKiM9X+ixD3yJhl3qq6jC+OaB7LECm9sgaUsCTJvm/XDXUPi
b1OzGjjjRcmO4TQsvEAGChATcrIhcvOV09nVaysNqTnL7/n2cQsoi2+M5hh0HQydd7kKw11hgxH2
S/DzVooM63XcEKLKIgPj8fQGQrGns1jvJwIIqxMaZ1c70n6wRrbYdEkkR52OAOR4W7i/VMz0r13n
/pVa82vtk/4yWemqdyBS66Adtm3mi03DJ7p3rZCK4KKgpg4yBIJQ3BUHEfn1HVEkMsEdRlgu1ymB
qSYm6urGp5o+g61d8gLk3/qWxHHOLkP1Fwm+lYBWfYN9I7yydGyfhcpgdnmOvw8d3rqt3dGPm6JH
BYH/PMnhWmq3/y0sP74rZqVf2raAlmm1DlyVnH5anIExti2YOWSsKSFOpijeRUh4mg+WeEM9cBYS
slIHpNoYtqS6pfpO7XNDl4bFhHsT160DxaVzL9IQAEuyAGhHmD8M0iWdTl0PDrhoM9TJMxbdJ1J0
bD1BE1C5kSd8VZZNk6HRy3VUi/ZKeuY3meo/EdTRNZ30NzP1AU+4JucNF91854MUB8jRH6OsvQ0j
gseS3ezObiVWpzlLWGAteidkMNMtahP0dTBS5ehzW9b/zTGfYOA77AG3CyDmB5r+rFW0dgoYT3Z3
jr2U0aAX56kLX1hLQBjJUh+zD42HfC4P+Nm/hERtSDs7OyVR9lhnQr0xTODuX+k1Rkb1qSsG56pl
Act1MdhbLVDrkHoqzgM/3C1Gf8Hkp5bblbuJVcobilB8kH7bHohckaLzkdo1od7KXxNtpmw/Aula
lJtb7iWL/T+4XOmek/makuLvrPCdY7D0gCbB9/zVXvjLz5SZVN7QcBAfnJF+eGXyzyZEPGe4sYlv
Lf0hj9PxyOdSH1zkR4rmvPLIj3VE/2GHC85Kb/wgYEfacpTiCpq3LkUM20LBmGhn4NsSSrfnNnv4
RfXBGsNuO9Vz+OomPdVZA07w0dYWue7WfkyNJMPAewwDcluU900w3OdlyEPA8UzAojw2HggWy8k/
uy79BwEzJ4XH4cJypt1WpUetEx09L0Pt4RYYmuqczEZemsh4tMbBw8oV+HzwH79+7HmHOkFFpdfH
nKe56bcFAvk6G3XbpsUdM1A/fO2RDzxUEY9luoJq+ynWT6m7VNzO3c8aR8BJZMQBTA4Bd7QL7oOs
GhxV5BdLJzaALRDx0UwcrNRv9LyStplyEjtz6Vw8+rm2c6j9SzXGbPGihp7wAPtsWo8DZJdipzoe
NluhVnMthc5dq2uFHE/o2z+WUffoqnDAqZl/qJmEwzjU9ZbA1mMUhHKrS8bWOc9fc90CgPbrr0lW
nwZEG+NXcu95BtBCjsLqrTSb9BviRL/RMYjbYaJfy8vk7xgkf8KCDshm7y5pQvhcgNwfrQY9dDFE
40B2RYcMqDQ4eOh8w2JoxqH9hMKE6Z174DOAqw859vqQ4Hdl2QeVJEVxYSPAmiJBqENrkGYvISue
XHzNV1T0ovMHiP29H1wytfrg2V4fqxBbn73UGADzLrytTEomK4b5YjdNtG/bBJw0lAarZIwp3AcR
CyRXkWCZbd23DM+/kDh7AQ5hqyhIx0/0wJHt/UT1xw2JHjIWGui38UExtuYAiuK2nsYvclQARkBM
U+DIlqqsuu+m9/hI2eNgfh5ORZbvPBG8+GUjz6En+W8NyJadxGmvqBSU4WoIu0FWl0cjVyN+G/jb
cOHbLKf8NUZ3/NBzVLObxdDvE6/bLH1wH3UiYJjKxXe2uI8B1VDP3C70G2VA/l4OiPIz3UQ7nCst
ZybV3aMf3qS6aLfgWKiNiOQreyHyh6IOtowF+DLaPHhelPsWEfK4khHN5c6ImSZrsuKSdEypTdDw
i2MHc2272C9TmxNTuH15LbPxjqIKLgzoSooTGn+lxq0I62Spu98y6JqTZmGyDzIDJE/ZTNet9Q87
xYoJhgWBFonTJoOzFvJ7JhxJTDm0KfbtsQoN3nKd6AjbTwq3S3kvPc3elmjHW9dGqgjthMpe0b9A
W3rTqQv6I+DfyYS97JcgnK5Vt1J0IR7ss3Luruj1+BpEeR97GWCiiitBI9V4LCxNnK7B5S0W0LyU
TTSJf/Y95FIs++l+qcIvuqTZUHIxYNbAAFdNrLgtrsqbpuG+z+DLx1CNxTO3ViSMhKxdNpkzrS7J
ue2TN4i4P5UFI8ex5SO1QPYj9w6C+lQq0B0AtcbBmux27fwYSPVTcKOix4R32xyKtZ+5GT7qCVk3
6hNU2JTmKWq8BD93RYDaKNiIGfkRwh+YYVILdSsrrB0nMtt7r7OftCLxMllW3fCeNuO21Nwi8Ivk
942ENxktgwsi0gApsu8zg44NOmM3jsObqeKjG3mPDDJ0fc+5e5kygnBDV2ZbnwjKncqbX2/G8OKL
Sm0sK2DR7363FVd6aVPV0bLI8DL9YneRgA/uEc/JmefzwPeJDdbRJiuB0SzldUj+AkdfcT+vvUOl
VY+4tuqBxRwKV+PrS16Zk1F5skeO2JdDa+1YDRZ7qMvTVdwBjRNrTanO47NISvCHSQORK0NUwHzx
NvflF4CVXeH74b3n1//MtGBwitBmztpPqYhMEKHnALNFM6XlSdaAAJamX451EAEQC6bS3DPks8vs
0oIqCnv8GoO4vXEoFMeMLM2nkSjpnOjlv8Wg9eYRfi4mIaw9Qfo3YCmCbQNSKs+rbqup6+ExK9tj
Sr5mTxco94KiCi4M6MNRGmNODqQu2uqwDJel825zw6FAsfzrkyqGU4PPsbBj53WSc/iesJbazAVB
kM41+XEUrXvLiE5hYkEFRR3j5iuixILL51vsTFv7IU0FxlG7jz5c1npO1Dy7/somN7QIxgZs7GTN
BrAbQ9aElHsEP0KFtmnTHdK9t21icRu7/bublk85OtdGYOm+jE1EBi6d9HEiDbTLEjh4iUz9S8ef
bTuJwKEn2IM0zKkD2OLXQpvYsnIsj4Eoqkut2UKXMe+6rA8/+p5GGjexcX5nlKcXOVU0fA+ONnQf
2iwfC/LoVzT9yLuBkhOINsY5irT7rJbMOyc4wQh6eLeybUvkGbt6YY92cdhncp3r0ic30dNt5nCB
jrsgPhaxrLD7kD92BLvITgbuPplagl6pe+eWyXiJ5lYfJjin9L/4nzzAsB5D1MuOXNAQunfCj48o
8J/upB8xaT/6IvoxFsG9ZhElcizgH3uh+W0d/POOGIQowq+pp3YmzhrnboSWdrL96ZEB+pt5ddq6
c4pn33N3FLRYJwfz1C5euqMdxLdJzLGDNp1eWyr7XfjJ7G1RAR0vi/6MMQdPXtaSY0dywguNN3WE
WR7DK33rlXDvYiuhP4w5rovSbhvJPLhLWX9zPjjZY7u65JAbscg45NIjLu2NGDr6mSLQTwMUjxua
EXmpxmBzG8M2nkwHlQnpi+PZDzKS9xkW/x3sEe+qGsPTJEDmaihbQFbYh0bKtY5sBGl61u21aOTz
ko5voeagasclOeGww3YIuZs37nSoA8lvJnS5QTXcOoqu3k1B+USJPX0iGIjXvSvKluD9NK7X5Dr3
v3QV+qzJ4zPVfWvRGFHbPsKzb7O+rZuOUl8sI0HoPMsuvKhsOlc16/8up8sAYSy/akOMHGNE/t+h
SyrwNW2DifbPltbdRozNHWYsB21iPrDOvB4RsKhjJPbdjt2TG2RyNwJL2JRe8j7Y5kll1XztNwH0
GL/9EZVFTmI1rKJzpodyQZLr6u6vGtgwzbYATcDqGHEWFHWFf3vTzQFFPmE83Y1qPLRTMl9X0fyQ
zu4HBkHUzxCPga+ABWZlz6ObAhyPII4j23as7L1HT1UvqW8/xhWGag47GJC9/8QvBnuFX9d3zMKM
GFzU0Hdxg4CJtQltjvwzwAZbp9Vc44z/D2rqtYW4vsnqeTcNDQNqXY+b0KrcY+/OJ5vc7FXidWiK
WIUvWU0oeJqwYuJAWheGLPQjm8HRuO8NS07+mtWbA9VkxY8km7mx/GNmOJ5LKANXzPE0+KBSX7Fz
WxVAeZoy+ZJ1BmpdwZXLCHhBCTClbZCjtqrVzJDXHxUkA8RawdyQtA/gvZEJCJMF/CBZWywEpMnJ
H/LVEOSn7rf0HCwzgwEmYXvvvSm/HfLam1xyzGg3OtR988hO4125C97pJbc3qVdeAN2TCxrnbZdj
NVxKX0B4x1gUEgd31ZTRroM2pALrZpLtV5UHt+xGcNQ65tosI+7CbLqrdFfcqoo2UdpA2KSxtqY5
8t8YFh9V6NzVDmgZd9EcwllxtkIgoiQ+xI4VP8JVR76TAAzU86Xnd6T17yTMbZQl/JMI3NMQgy8d
3OlQRLIkRdIcPa4mtHNQz+GZb9fPnlPWPZTBO79D56JtOl9sVkk9Lh6vwR7cWGiYNVw7eq1tiRvP
opCpEIaVwzK+gim7oRv7o9Xko5qJ7eFqjRrmSB2Nql8W6ESIgNwEipiCZUnTiKJKUcVds+tnfaRi
A96u4Ehsk2BH4vLexJjXocWf69h5XhqruUGahiJI/ZnDL5IH86J9+1/Zk3EsovEuIc7gqRmUMOY2
opJwVqHnYAPy2XDgs5hMnzMeJnBDQ1UdYodaHwwPDr0H3NNqe7yrrfgjGc2rURFEyARPQDr1f3Xe
vynfedLR8gwE7ZWk8zV5g2ILVO7JWjDFDhotcalm71g4ms1FmLgny+tvTaIORsSfQV/yHPpNd3Lj
js4qRzxHq/8KYyfakEn+ECkp77Cga/vcyn9tzkcetoK9gtIRFw0ZEcSw+5u4bb9rk7xxzn6Ogov6
UhVI07DXM1pkJKrvMYmBrnPUEz7hAepT/ssObkDyXZQpD/Yb01K4TZu8p4NkoH8896vbNIksPC/U
aMbskU8R8vO5Id+0Jf5FcXXGRsM33YwJ27lFLrsxsv+05+QJBywtFL2/y5RadoWJnF1AGmiDEXen
tX/SqUzuK2mrswv36UAeB15/wNaxxA1MT2YWHNgVtBjOe4YYMb8BMP5zehhFTnWa28g6LLDfj8SN
1MZZYlQkpEg5rGc87NBzmPpEhSvVs0T1fuyhRQrx1IuJiJsudpdulQ7+1ShXd0NpvZT4b7bZ6Pz0
pMex+uRPPa7hu8DF/yALgI/LLN+7GKEGf+z81sXpK5gwFMCsUED24f+5pBHqML2EOB+3/G2xD8bE
TtgHc25lGnU9noL2Kq+86jfCY0StDYu+Jb5JnVleHF3eNOj3/Ga7c61G96RZJTOt0eY2dng1/H7q
X2VSHOcCFlMSuufRd+nsWusK169QTI6/GTobAkjc7thlUrMIFlfN/pPsmi+6Bekvi019v9QN2kpH
oybGF1bNtntti2mfDNRBTR7daSNR6CurjWFzjJ66rnXffnCROgZdWn+3eW8osI+nh8HxcfjJyn0T
S09zlusv5wTn+wFbcfDBmYkvsDVj+bQ4Vn6ARcB+yzR4gBLqCcqOYJ9KZQ6QCGJmhJ9lDxUFsn9t
mmd0NCrtsCSizhUSf73iO6uNO+9zV9Mj73T6LQOEcNNCCqICGDOCJewHRub2e6p7ZLwsFdU/NTli
l03O91jYZttkgsxvTZ1qPin5ouIwOwWjrH9Nhr2VEolnaints0EiuWJ4Xn7RDzBcTCxuahYBkCI8
bPwmj9WHVwj/mus+4Fs+p2kbzkA5vab+pvB4tV1CqmRAhOJZ0TY4SuK+8Tw/R3mVXXy2CNeW5+oH
/N1AX62KEFxlOwnGnyj7dCa2EnHlwtpvQF4Uog/uZMyP/Up4E8IYq3QUQj+2ceX1bf+rckH+IhxM
NZ6ZBLmtusNP2rv+U5kyjg3jpLD9UFFc9cmC44vMVAoXDp2JnVBPZAu1mdJZfpgOKDSMYirlFjxB
bDOrkBu5mcCYiznESWqqKGrDs+6vlnBZCFqa8/mBssPoHy8QH7ctC7CSWsnMpePGZ7+7t6n7iyvW
YdKODBCqkuijtLasUiF9Jwa5zXpwWfXfi7U0d/BnOjnr+qgLf83NWTHEiqL3bsxs42+M1lJ42/lz
W8wXpfQ0VqB5rz1zhyVFXAWLxdw+kg24KmqmAUbFhURn7/R7QzXjlnFGr3WUBXBVAhL7KgZbFbQJ
g3uAm4a795zGd21pMZzGybKTUT5d8f6u+HgR+wIoZASXSKqTqeGt/mxBiozcgoQ0atMli9gpcL5Y
IMTK7Gp2Z9bvRfAS+UH/Oc8lt5WE294SrzvhJjnP9fLaEesndnwqdYBeHwXogov5KOlrxW3d3FS6
eDOR0qcwiIOPPnKYcyRBgXtqbfHYoflyBDtx8uO2xBrdrAvZeZvsBEWQqQHKDwWNXmWRGHF/wFVi
6PQEptUxvxpb2v3aOPxuvb57nPAKU3pE1+/GaafiaMMV6z9zkJhQYecKZrTfFGN1KAMXoGCPX+yp
M3PM5aS5z8DAcbPtim3dcwJD9yCqudAJMBZTuhs6aiTLNgvwD+Y3QafEFnTJwcQRDNaYXDCbfspy
InFbaQW618CLlx0MUbfybuxEwlMsLOT+5C6XzB9jDenRCPdFxDZ27DiLLV67FKJgvgPHJljfcfVt
WUcbQRoQu9bU8zLJ27ci6ZhyW6RJ8AO1YcboY9KewPVaviWI/17LoqRTkHmlagyxzzb7gsJxDYwU
GVjZziMbnfl5MmGPnVF9DXbwRsAGE2TA2MQCsl/JDyMBSjbikm0KwF5bbaEuGORm+S7r8VSWuNca
3Tw1Ap2y55vggSzaozPAYCTmPZKTJqrbuHhOFondTY4sDyM+a0A3AWm9nOEZpkHgr2EkaOZeR4E8
25SWmBr6QHyM+J1Ydkz2M5jbbYT4gFAETEDjM9z1dQMwkOgSPPqw3vd9/myS7g4AzUz5LjHXkNmZ
MgleogSiHoaQW4ZeRZu5znGRjiNXCIl/qLXYJnBy1bC/SKymp2hx7nJrINqA76vNicJlbfVVOYY+
IN9/LDlnwQNfylxR9pyO/Mpk1a49SOtSKv3qmY43uq5/2eo521jwUjW0J8RiHu7GMf/M8vwPI9Ou
dxS3J6zfmEmTfhHdBspxiUfLdmnLrZeGkBna5vIpEpMGgGHFAjmh9pgHpoyoFDNDo58yRmO5C9IC
V2LQYt3d4XibnyCvIOI2biFvUExoSOKErd9U2tMkpWUX4IzCJ97eL3ZhwMjk9viO7a4l7AtsMsWt
lI6YBUt+4GngUjhQ0OwGZ0HmM7s1fGeboeHgapz4yY57/97xkp/JdV/qqbtniPF48UoPuw6vaFHj
Xq+DHGas/ukS1h2DL/PPSLc4e7r81S31uKktp7jYs1xvaJhgo3VQlC3LihzZZbPAx771Gm96DbgI
nQAC4OTqmK5RLxGSytD6Ku2BlIBLlu4wCbJhhJcr4GysMk+ENCJaj+iIRoGaLGrhR6pK2Aj57G3p
wTJ3yrBzJFebbnuohldEBKhoTHCe4q1M3gEN55+uoMcbb6VNRBeXh8Z9cFWkGPySAPeG55NvTt06
fxR5CVmhauQ/9mEZ9XA9f/GQ1j43lADNvIqDH8WGIcyqc/inkQivPNb6e+5rKfDqorpx+QR+uA06
v75p/QN108ueeqXoN3PV/D2GQXTvTLg1co9uYvbi3kE3mvwO0giV4CyseNpGFezcLMpvEtyAHx0h
lgdEnebJG51uI+OCLa9f+SVVJtjlxr3DfP2ixULpIaKj2Wva5AEPx8o8lEXdPs9xUN5pFoH4IUbi
UF5XZY8hR8wb36C5s91kfQe1CApNZnn7OhY4miq7oO0h9Hnh1Ck3i6ZbQMX3uSPuFtXhTavpCxZX
hQCssHRLM2ydlexZiECcwV1QVDwtAPgLz2JvZKB0x1l7XggZXPW9xVGU6xi7GuxGb8DwVPejZJQ3
0UXzIcKdY3oNxyDae/Bjr7oy+aiGGjbLCmOPipWvvg5Sqp/yTZzBLCp727/4DWy3ZERQTpOqP7iO
vnEI3yAnIucvTsqEUbovY01zasoyzs2HHs8xAlBvBjJSLn7xBH20VjGdBDFCYjow5OfpFFzpiUPO
t7gGABpc0ea4Lca4PjUKAIa7EvsKR46Ux2DzNv+PkirXfzYe/61XRQ+A9Gnii7I36BRUx6XURSVJ
xSXZWumNLEsTUiULDwGr7rjYQG6HEjtXLf0GSY023D305RxgZhjZyflsNCl6xzke1rSz+wtV30Ei
g2fK4Mp/5bq4KtdqDn/KvuZyftYt+8O+fE2LMSfN0vHxeNYaszTfpY0MgCYTkYPlfl3EFihhi4fD
9/N7jvF3o9pzuhDz1XOMXNwOmNhF8aR0+boUNSnzJOp2cdP31z7wf6YCHkrH6w5OF1ubIMP6yfgV
vwjRv44RfaWoDZvJcd64rfe8HJ0sOucVYQcWlFlxcqyQjXnPYH1gQM9vA72SuFr0irSr9L7PBGDg
fDDXIBqmTW9xbvNg1v8KLPe0z3I4jKL4kVUET3YeH0KidPhZ+88wRFoqFhncA6dMHigmbrbDlD6n
JRwx1ktQC9eo7siMc4zlGB7shr+6TlZffjUhhyt/OEQwHzZxzJ/VsdgDMYawG68clqmzuMco87QE
HSU1ZjEHCpiDq8HtfqvS+ik9GDbKh88ZJfzWuANxzcrDS6hnarT6c+Fzj/cLKDDpKD5xTSD05sW/
JiEuaOxZbOpweRsnD6tc88xiBwKJjP4GpG8g6AWl6+Mgbr20QzID67vTjXWqemXthWU96xD/7KjZ
XU7uilcWItktQX0b+d4Kec7osBD0MAwcgh3+VE9AJ57i4UfRZQlkkUynCshqJi2Toz2Kl5DdFdu9
8TWcimdqoTy+NxbDXlb/FUt704ToXlrnD1hBDEMnJZ6U8B6GdqbEbWLOktjpKB4b6Q/Cmdr7zqcj
g+Y44xsnuR1/l04FwN1xFPi28hVcoDk4uh2JWeERHwMqAJuIYH8dIlrxtmCq9qma95Gl8DSTNq2M
86/zE6amiTKu7C8LXVz7uN3O2CBhFofgORzPuvVkddelpPxLrcDjuYjoK6BZkuLPNNV/1hzCG2XJ
jqFHBDA255Oqsuhk/Ogv7wdgalUPNxT850NlDWC9Q5ky9I/jsWugWhULMlac5OllyOf0mPTowoBI
gWmEdQ/tA87kprN9vgKnDI4E989BFE5XAIkFB7HROL+Kd6/pqEhoGnFg3eeg1xN1Lcz9Ennlrd/5
34vhGSgGd+UVBMjAzZ/OmKfw6r4nYXMft8K+nuNCcYdquPvIGp/0laUGvIamN/+4HREeV8L7Ia3g
/4uAShJAZ7lejc24wycyn6maxw7KfEw/bRbcM2WirjOtkk10XJZYjn/OUF/3ZVPZWxy9AJpTsg7J
aqGN2+CtnqPVWomiS3g7ulUJA5Ah0EDESL3h98tuu6Qe7tOxz69HmTxpny8jx1Zz0nbzMYxlz8rV
R7UL43wzJkF+Vyq3wbZNNz1xa/uziWmoEUqoh8SfPqxywP/RsItqumPPKcN2lj8xDDhaO3iUI9eP
t11lI6x5wciMPiDVciNeDlnESybvxoaBPFb3wRiTKaJu9mhblnhVtIYfFT6BqyKpf8ZxZcyWnn8a
guK7ogpiAw34oSbin5ngy2M7teO6xTlduKjH2YxdJtcbJc0vNktcn9LA7R7y5rrIsEkHE3AyhDVT
rWVK61wzzYPY4DOJUVoXPDMNCDvgTdYaVl62Xs3B6szFq3DHI4p+BPhkKB5iS6gPZupqOzRmPgqy
qQ9yav+6Gotu0DTNwbgRi8S41iADaSHoubDaGVEqK5PxhhvqF+NJe+VN6mduaB5P+OXtEtd6N36S
nJSrPiV7TKAAejn5/HZ3E+aJ7aSCT7qqvrsooW/FR630cUOhstWvyqTudeHpcef16/26JQtqInc8
u51O/pG+24mow34fLGY7mno8xMr+KnKgGECZm1PQlv4dG4cL9FLannwrPPQh0lWrYgev+exf8uw/
ys5rR3IkzdKvMujrIdaMRqMYbO+FaxXuER4y44bIUNRa8+n38x5g0dVTqMZeZol0RdJ+cc53DGNh
KZp8NQQfbqcR8+rhDYn4g65cZ1dxc235xRyAX7k8+EGIFAjxOCrSj753P5hAsyuZyO/xmrY4O1Kz
IzLcN49B14XVe7uPjAoCWBf636EVDmfbadCuDEO7orq2l6R195Q/fQhXYCD7JmOHEWFu2AyTe1Kt
5Ba3yVyIUJDRpxq5jTePhJF+FfEWwaczMilzE6+yaUlwmPMBIOhOEeyKMf+ozPEhN/Sr5xV2sjc8
W97StAfV3XMRXLzJ28ZokgiEg5U0hY9WdmMeG9s0j0+WET6JQl1kYhergBi5IYKGLk2eOV1hXELO
7UU2AiGGaT8O85WRIuN8ZJth9GISp2LnBQebhe/BRb2qweTfjAawyJuQGcIUwRGwATT4HtuQJuuv
N4JFCU8dxFjADFp612QO393ZPKgb6nhmjFBx46ctSbi5/HITbkUYBssihYoNXdeexTqI+3tdRu8y
wWkV1k+UdGzF8vGZWKrdmLGIQxTGY7hYzyTLKmCxqH+tg9ZinRThm9e1v//BnkElh/+s72K2mgEQ
Uw42+s7wdzfZDYIOBxsmfDrtiXPPrgqqhktophJnNy1OM5L1FXprZo8o8ZY3SexnPvo0HGF/1DZr
zoADdoFQBKkhNcu26UsMyjmCwXfGkIRrNxPkWh3fkzt+acmP7gHhMxAQi7Jsx63TDwghFLveN3bB
P7Wd7LKIem6eu18YsLdFqw6ll/zK6/7JzLNdwtLCgT8HJCh4MbHJJpKmNsucfSb8/dC7L2aZgUoW
wID6IYWHkcTj2kazu+P4pYigAFhIMRn3svAfELZfZt19TgTQ7bC2xWSWjTzDu6dGOIrfFT8jCPt7
XWdyoRXrJIjJP5CdoQliBdtajSUWGrD5ks3TFp2LXE06qtY4lePNEJVXHHH8R9GHk2TPJHT5GxRU
fMCZira8DwrMGSRJQd9PcIIVMRa6iTDyFWE5JAa0k/0ZgM555Ql9RLh1QZ4ZAoa135lEipMLCTlT
45fNpN5KyxJvGiFNDhM6wWTQ7Z3dnJq/on5+0z0klB5liOEY33bmMry0yx9RBv6aQSoc2I7vxJAT
fOKofujq4KeOg6cuc1iTe6+CLOHljS2n/NsJwp22sMiOjgdUGR5Ss5US7DEZ5OHpn3HyGfknpohs
NfW0xYkcHrOY5TLf4CN4NIM7RGwFAdf1RA9CRfASBDWuvPp3EGHsxhDNe/eRjg5UwUsRNkdhdZ9l
69gLnI8/RodFQFfx0xhxMlvdTd4ZQQGbulctp2Sj9Qjnk7ZzBVUcDQqmq5DJEFaE+A7Bew71hpKW
TOSHYhqxI2RITqRlsrYabm8nsR6x0wLIbjZdeiucddFso4iBql9aej2xZrrirYVz4aVvAvNi4BZM
auS8NHT9WkjrLC290XZdYhbrL9hg76KGngvGM9l8mg1mxVMnlhZ+TT8nXGPC3lG0zt7pqrXX9vQ9
Av5Ze0ai8ajwleL1eAtNvU4N9yC1ScFaDcyUeciFzk0uV45sDU1xYd95nmbj2nX52qQcw5/O+xuf
DR/OSO9zmPE0fsdj0F+tiSUjQmH2Np3Hh++MtWOwAJStCepQpjhs8/qgZHmeBgal1nisFPCTIX/G
yfdod9kqMawSiGuNhhUyhzn7OzIDu1Wgk+bYyPjqFyYSv2rknKcWlt18cstcLYekPvnphI6xwNY2
hOeOesBwIM44NwpUHMy/qxqGmGv4m6EBcJAl5X0komvtmQ/sAhlUI3HKmPdbQ3glaWHtoN1cmF3/
6MfuZ9YpfqDki9jFr6hpf2XAFZpQ3eM1ujQeh4cHol57hOca+MhqwttqPquamMpSMqNIyJeuTMin
8I4CtgXX6FmHCLXTND7jNL4JB1m5TKm4c+lst4Rhrwb452sHj1szuxebWEtSvtahbzzOsXQ5uhsu
+eKz7FwyZz3EUbNgT21ORxVaxyzHRR/RiPjRsE2z+MeeARJ23iOF2qttO8/Cnr5xqmxI8TaXKEDm
5TyCKBR+8aaKFjVbXX96lm5+z05EGQdqkQ8TbNNKqp2CXb6qFFuPtgzCM8NUtVdD/wIWbtOnaDoa
ya1qiuCi6Ms51yq45XH21DNk1xVmhn4Ib24s+0QOZLDq2P4CafGOgWqujpGyMlfRvmYevCwdjyj6
0Dnz2QBDFvWnGZAAEI/fzsRWD+Rvva4a51vgO8GpdI01/7M1vuoR/DpqpB1KlG3Riy3BsR/C0Jgm
0k/ujdM4zhCw+O0yBpFLVXgPnQiTXdKG67pSWwODFVam59n2X6qq/ogCzyU0MHm2B+tsyxKaRNzd
CZGTH9hOR/SmPxFCOTQOJhy3qlybsn+e5uQD6uHFx7Fwy7VhsKecI6CQ+7SaBirY+CWikUEtE51T
rAdTwGwkN7tXbkCyG9zhXIuCHm4K78NWk5TC05cclfeY0QkC/3CfFOO5Ir/XzTvmZqK/Cpsdjp90
7xKc9pKW4H1U+sfxoPd6cJSPPtY5LdACpnN56ERGXBfX1KKy4te5JRabMnEdCtddwBsbGD8ViL6I
FggoFhvA7c3BsJHOtTk26MgOGFKELETGs9UarMYi7xc/frYQ6J8jBPCOW973lA4IOUYigZFPOLAU
XNOAuWaXb2AKyNPD2pSXBkdDaN7FffLcMuQk+AFoGOCOB3D/SxVFQENNyLj5IajH374iTVHb4n7q
hmNoqvuxY+kRtjvA51+3USjJYC1qE12cByNeZ02/p5BZSZl+BFS//Oi5gSscdYhnEqEBHoOClmQp
5gvBvhcjESZ18xiMEvr9gHKiq07x5H0mRUSVpDDeem+RYkGtpkfHJQDPHLxd4MZbrpDxMnoi3tm1
MpZBE/lLIJsf83jT9llRtcn4MTYgePTCY5S+lGmWofWFXDY57aZKOpRRFMDDjAwvzu9E4b76sto0
cCRoQyh+6URXILdXquNLrfx5ZaFWXiPa2ARt/lKlxXNG5vQy8fJnVzCe1UV4kB6Eoyp+RfKEjCrQ
cBMYeCXVvJn8AmIO0SfWlG8wKJfrEpYdGJ0zYtHfjS6W40S8qDsZJ1Vy88V9fwZOx8zHcfjuIiTO
EsuBl3bkPkDkB4Zx8Rkwtz1i5LQqj8CC06XvanWssuBojZopZDpvcQj/LlrkEGiviIBw06/AS9b9
qF7NTK7YqPrLARHZYiIVCodvF2+cWj7j20fhlPN7tu4pkdauBDCEcj4+WFUe3gUe6Wh6AgNiZB0g
Df53wwF+wmQVIta8cQpv5QDrdSI+QJexFEmz7nUI0rU/pZxjNgH0hcuzKtXNA09isi1uAdwNVorV
0KujgqizsJUEHVS5tJM3xDTGjrT4ikeI5G7zK4nCPea4o9I9MHOXYKUWYS9aKAKsPGEnoFNRs0VE
Yk+a1eNCuRMPzuT3EM7P4dRhLaEQWsS3zANfmkffkLhI3Seya/dz44T7CTh0O/pvM+IY4NOdv0FD
gcS1JRaCUfMqibKD28ifpOE4z/19mxuvaVEpkgqR0SY3fEwXu7xNkNVjb19sj04bJrJnV1cgNnvP
sN/Q5x7Zyz44qCGWeT8/y8aZYFDFTxLCR05Vi33zwJQPlYB02HblxWpE76Ly0AHw2j+BXcLNPBl3
Unp7q9XVSrY9o/BwH7PXzyZiJUKPRixKNcryyj2iejpbpfz2TPNiFcVHO+Pa9jEWZlljLQfD3nGY
naySviYbnmbfl7v5H8U9AKe57H6jUyDt0p2QsPKfQsvFK0/ma3Wu1C3/BTkrwySxImPioUpzXPTZ
t0+TNMQMZxq8n3kQP/au/QugDQrYPrgOcXgcQmozr6uf3abdMPm8Ruj51nXLfgzd6xdXDPteILG2
UgeZp89CxiwaHGpJM66BIJIBO3WR2LpzCVMafYyhEAqx/c4XRKrt5j49OSV5zh5TR4f+s2cWTOfg
X2dg7aS4cCK0XDB8j7s5dr/RnL6UKjn5hj40rC0o8NACmSVNIbRARBFt9FL2KKCngeheMB5Mq2sM
M4i+2UR5DAel3BFl/qnSgG1qwrJwoCxFPmphxlyxU4Sgkp88KR8yd/oIdHkmWeG7ZHtHzxqtIqTe
Jgh26es71E1IvvPsC65EuZjwmNm5+Ri7FSnMnUfIyU0YDYSrHeC2Uugdx744yVifJEEQc06LqGMk
rVG1L2OygKe6f6TUfhhcuatK5yGwMvhwVBEJEIchRqCa8LcWwUhkqUssRh2FH7Xn7BMzvOqkPzgQ
ybYku9EhzvHvQBa8hUgd0TPuhYULtQ50tRyhKS9HYFeJN5WftUdDF0pG3Awsjgh8+rtQkv6S2v2H
rNjCBjdIYZWVauvVCcLZujuyJ/ke+/wV8hU+i6J3qVbCg2psB6yRdQZc7i6taPpx0sY/Zo61tZLm
CaM/WPmEgAWG6caBdWy4ZGJJMJ5BudRO40FHJGCG3tFilt3mJhNf0gsiOIELYx6fWtleGITztGni
nWUUQDqN9kegY2r9ZAPTY8do4gWAeL2IDRR69DC/okKczRvMX97WLXHorGel3hskqF2IbRfpYKCb
e8Non1nOXUrbOHXOLWuA4MW6az4gtX5XrYWEyeoJrMaPD7Rlx3UwLYXhPQrXHzdEOHO4RtbZZx8r
0/pHChS5Hrnji6GsLp6YxMIkUy3yaHfzOL3r4htqHYB+Fh2GJv/otesuTVF6e2wlNbKokCNPL/m1
X5ClbIbO+u7cLN3YXeFvYLc+pJldI8/FQxdgNqT3Zy4ewWtfYh8l49hvIfdVPHyd8tqH9TPqQWgO
Q1CQUVJoBKrMYNgxrAZLc+nyBCDSYN4y7M3RzsEuVujeN2Mqt37mQawlmltl+cHBXO9JA0cBAUes
LFY8QZej3X51iZ2sWxZIGxbHMJbguW0r4aPacUDuQ3LnpAYOVP5jKHY7k6xLV4aPhZ+fGyKZW6W2
ahYbAhPqVeKN4BXEp6l4koeD+EokWxSn94A5dvWW9vTS3IDjhrMn+3JmfYJ/eIiDrdMgIQlltB7N
FjYBzsu1QC+5BPU5LPsIR002+8Fm0BhNTO6zMiCQcarjHbP+56hJyJkc400vzA1DmLfC00cRpKtm
Gl7mhDTRQj6YQfbsmdM3B+uzN00fSWIiDe0tvZ0VNGYJE7TzrVMfpmtX/+P5m+drXDod+lgkOH5P
4RqXT9xe1CFti+fJxSDUHZ2ghKRc4b5J4FyY5q84h3aHuOeML32TZj71HSlcYZKfEu38ykXy6Joi
PKD3p+rLw/s0URd2Eg+tBR2Sw2rdcrguZtfYpKO19dvi3WipSM3wJ7T1XRJanIz9ds6z05gIEDUY
V4AAOL/7lDw+vHyyoOpT6QPy5RUJUHvCOq6i91BRmd+N4tQfU2QrN+2AtNODKZ03fxp2gywuOu1L
Dla2p4Is3yzL2h1UllVRIaTWeGSTun3y/PqCGnQLl0yxx0rYEiZAcULGXksXHey9rLptgtKliMW9
aCEOme2xC4vfRlPd61Gj5cQ7RzQnGYGIiIfsxND5h8ysVe/Hp6GFHePYwWPdyHLhzOKXX5EEfgsE
Zbr6liKanUf7rY9leem5t/EsM0qiOaUkx6aN14xEhVQy/DTZGzDLcPS7iViZT7AmDnDfm+FXQ4jj
MrLKZOkk1WVm0o02jSOKZ9XRydS2C+uPqbMRP9oS0lRWaqYM9HMB2A1Oo3HZm+ZTyFDOLMM1D5Bw
29qwr4k70CzpWF449wi9/dUgcOliXAApX6VqmXYEQXSx36CfmVKGydiEXG8+pMLWCMjqDT0SkF1m
kL4bfthVuWVFP0MYq/q7aerPyNQN8lNpMUzPtW7OwxcRW2Lj9XBVy858EKwE99p34VtC73iq7Ogo
GvVhjOpoZBNJvjmIinziYRyWIMmcrGZng450qk+UVQxsw5WNxc+e5o020NEpc8uC72Oqw28iVWJU
Xjw5YpAnLpb5Rc9YGTTpS1yU496r3QvMEzLSeZ3EnHZhNTGcHoJrlwjIBlhgKXXJ5rWbW7gz7PXY
h9bgF8YxN/x9NM5YDWxyjZjowkAN70U9Xl3L23suUWRtkR59Kv1lPWNPA4r3Gk6MT+revCYQ6NNi
enf9+RJ15jt6512Gj2lBZmG8nGTzOCTGq2ExpLY6flFifMHb2Lga/cD/EKys0JbDTQ3aWyorAC/0
eN2uBkO5xqjLyY8xnuUDstKqIFAzlSSFDP6HE5s2mZw3w5aNFWz2gfDVjvkLnTLZKIF5h3J/A1Wk
WBY3gjherJHerGExUrfNqi+sxwlqxqo2SCBCVO0i+ERlXz7SDwOy4KtrRvuGVLeD7Vjaz+Bq31FF
0HvabzinPyyZf7tzgIGV/7yiclf1LxazDDCJQPVL79qnwfucIVbpiLqzb5dy4bdPBFA8e0xayVIi
P6pxoNtj4VglM3CoeixJY7D8TW+0jBK9n8plQTeFaC08+ke3YfTZsHoM3OQEorHFHc0aRfETmaId
sV60B38kB75hzNDnLsvgcjg4DbtCpVLO+Pob2Q3anJ6za+5ohkpnxEJdtQNoedjsA1lLrlE95CNn
3RjKeEUgxaoSFZmvfowzSpeIpdB2rqFgrdO6eLFVxxTVqdaDPX2Jpn8ds3FY5HA2KUFJGXZquNyV
4GGAWEUukWkIhGKSkYEqtioZf6RSADKIO4nAlZuT/RFMGOfjkR666310Q25EogYBZsuxREcyi/Td
CMW+8YE9w8+Z8vZl6EIwjX2+ZTB9KbQ4W1ZLQSqmi7YcRv4Fs1+bYAhG/Hf+YDI8xBnC/JnWqLu3
KsVYIu64dIggjNvhdYoUfvaeFZ5qjXe7ZpEIkXHFlGdbmVAIvOyQg3DFd+uRR5hbh6oXB+LD11k1
39EePPd5yG6fExOh9rw1MQGgYX3IKw11vgGVGeD4mlPrpxzNAwaAibnEfMfWDmiQoxdx7rwiuEYt
E3pvQZDfzYx2iaZABCScU+XWwRZa/ruiiplkFi/tVjzLAuWlxGboIp0k6yY4wGbZjbP/mhQNEy+C
MxzJ9NQ9dFA5F93gByvlNSvQdPi0EgL1/IrckXZDEfaFAWziiUqLbmTBeiicbe3gOnVbAm7r1H4M
kZ+ybOT9MJNdzPB4oB0whWeOWvMTspeumfY2vXjxrOpTx1N/9SOSf8vOu0NwCAwS7rUtfmFo30zd
uHNtes3W8A9epeAYs5GBbxqjaGD+Vc/HgkwNpEyEeOkZ2G/UlSsfvd7CTZPvvHSvRtoTVNcNd0Gj
fpzW25B7tSOj4Wyxj2kzzMgdu9ChLwj+7sjqyOX8Qsqu4ouWXzJpHq2uH0+WiRW3FUa5qO1JPTVR
8dLWfEO6d+kzgC1QPFVLOvwHu2aon0DO1U73RRz3rxnODk5+k/0nsi7BdW22PInCIYGF1eh7KNh7
j6Qnz8HfLjv3O8jY7PszMaGA8g3tv45Gfx8RTMT8FJHGWO0JrH5kuBeuqlSelJu8IshFpj0V724l
H/nLFIzD5ndMTEZgkjpBJMRx4MSI7One0qx2K2eOoNRnr6bXfysQnDglR0Cl6gaCyfUnaGScTdmx
raRxaDWyDyRz1XqUyYcI6YomEwZDzPYauWCyDyYG5uWA1joYGhZNbvpaZ/GbY0bD1cJXuWm8yN81
FUInJ+fWM3OmzMEEqdEcyG69ycNOGbOIXThw5hpl/goh/x48zGWIEqZMUTVthRl49Iqtu6tnq303
OiSFt2m6dJqK9lakx6DhC2kk3FPQyZ9U6rjyIwALkacCIhi6Zg1R2oAjUspt3QD1mWK57wboHgXm
1TOjzmLTKN6tEXd8rhH5ok0Q0ClgQbBB3wKSfMqr36Hlh6h7xDMTbnUHXqLaWqSZjgDY5qe2lAZ7
UYXxvMikuUsnrViFk5S5J/8ke5Fxyzxydj4anGkgXPQBhplPez8M6xAp9hs0avMIOm/aOV5bv5V6
aB5qfvsrwaUdeZqyerT6Od/2mqDaeGjwk3nxOWZ8BSuNxAHUDY8Wq+dL1uclIUcuK1Xc1XTTQHK5
PqWBjy9H6pX1l66gokwn0t88r8l2Pa0035jzgmmou7pd9wOX93MAKbPtLTvc+zGdJEsX42DORnFH
sJi/zlW79fX0TbQ6eoG4e1WVIlaV3og08PAVZwNu0hJL9AyVnHRQZtGVTp87eJ2Is3OclPVTyXQF
/wwwxx483rp2sKUUkF9kxHMraldJqt7SZiq2baeDJYEZW7iv7AJHS940ipWzau1G5Us7Cr5Im2wO
CC6I0bIEQzvT81G6dFZ97SuqGzfEihemuTpZ2LrXvgndTGq/3Sc6F1fCzMuV6zTQn1nJvBShNzNO
JSN4IA2G0p6Tui7j+WrECfCwtHgRgH0WdmZ7DN1sGjgSm2rGfeGLP4+XPlZPPhlgpNwxcEXITxSi
qhmXtAYyXiU1fKiYGsizEcBpRoBWXXxC0WY10/TjsaY2W6GDfuQch7HRIqtoI2bGczLkp66042eN
URmxSE/Fo4xLklHUhJ2Q4CuyNxh+HPeiOhoTZDMwjyG2UmIfENlxKWTMw+lKP2s9IKgAjsnUsvPv
xpxjOMmHdjtNlHBpErAhbVM4vZ7cm1MMGKHpDr1kNFINiY/Zqt/KnoXSXBuoUuz5HU8dEJw+OkMN
IFdI6g9fgQoZPTUfFKt97DsiibYlhIU7O+1wG7vPiYj0ykG5vB18ZvC+MbKWy4dhk839sHCCkKZ0
tkwqfJvUKrd8tgt1FJjZ12XePKZN9o5xdb4Dg/dS4mBambMDxN6CZZZKkTyraKw2o9tG90D5xHqo
YVuUOMp2KcPMrRN5YIl9XA+Wtj40OOq1Y4LzUL3lf8Eb9LZGAH+/YUdbgXE4OxaEoIaRGuMAhhoj
REhOdL7qLiU+POSPKAwOeIzfRNY8FdP85KjiOal0vzXqrGJ6G3fkfNL1W7ntMYUgkiNIxmtTi2oV
2upsOr08y06QgxRJPPAGMWhNke6N2kl2oqEG9EhawAFOgdg5EydXNkBBRCwdI3+sUdYQJrM02eYw
CVHsi2rKisSH9BSGE7jt7pohG3HJM8gCNNt2HBmI7Dn20EFlZNfa8B/C8ikINDRuSS2MQb57aJS+
cmgna1KCcvTZ1YX3ezNnUlHMw7Us010KvnGp4ngv/HyiEGKx54PyPrrg05atBkHjlcxObFsgiZLo
2XbK6tVai9bnj/1DBihrnakbartLibWxu1emp9PdEBfzLirSfllG/tPYuATGChJAppuUfo7b28OG
FWFe4favY2KNOTndFYdci3uv5f7siKFdI+65AXhi43XkRKOKl8VpUjX7TgT7FE7EaM3lFV5qfRQ9
3hNs5Y8E89IT19JaMPogri9TkAcdLMQUXCzbOh5BNv02oreRREMUpix060MPZGzphe03lN5iV1RB
vqz8+FM2fbUzPMOEzea2Z1NZYtmaOeHfOnpUAZC2wCc/1XaL/j11jF+YGvURzlOyM9hVkVBmIgBy
owzw6cBgGbEkf+6MGDmma+DS4+FSF4HzLCfqmAye95jY85Jx8y06tqhOc9iTShlDT9AVq06ezuTO
UTKPzWOEEvjNsWtJjL3AXJ/n00lBXVrxeEzXhQc5eYhn8xlzivXBeN95Ayz8U9KP7KjKoj3+BbGX
PUwOlMbVpY0IbIJuDtUoMxGE4vLGIoL0s/8VD/RDW8AYzqmnCv0EEtRXqE5NTAB5VRMJ4CaKhtPm
4rMD7b+zE5RPto+3jurVCXtcBDTVaHPkq8oBVqMh9+86r2cLkBgKPXhgExzWO8Y+maPmjv2kx97D
c2H6dJ5NJLTFGC62pXqkLRm+JNDJBzdI+dFNYAw0tzHgua6x39y6ZQs4qPZ36cYTG+06eRl7Rvuh
aNsHo0jsQzXXFsooB+dvPPqahl+wYWxzRRMem2l9cIzpy4wsuSdmqgV9NpG+14CkwideDJ9FDTWp
ZBWPE6UlBo6EeOfea0ZUS8qr3/rM5W9XEgIEcdqYYI2S2k812UDNCkzOsm5DtJDUvOZWQBAMQdkD
YnlpAj88ZRWttAZRcnYj+wf/nLsJS4v4AGHTN7gmHWLN4hOdA4ldVBNBDKLLpvZcDbOh11UYfXdj
+a2x3+5D5WKmbPv+QTbGHQO27iESTIfsnN0VbJlsoxLKWSxmn+UE0SHMPdYvHusgn7CgpVf146+5
CNQrFxwETR3MW4GDa8cMKdhxE/XBphUDgdLAUhYRDOoNS+p6LYdUb2Cb+LsyC+yNBeIEzaRiBpv4
DePXUb9NKMx/4RjJ7rDk0PUaXgEFBe/CPh3caN/WsDvtOop29UgsBI/54AYIByv85ia1cezJXn0Y
2pJlAqw6aCY8UoB78WpEgIVjec8wz4b7ak7bgVX+gzYq++xzBZ0108llB2aHH3o49mXXH0vthB8s
y5GgVYgG066ZLnPHCzNySsWhdXoS4GahAF8hMbsl+zKDLYqZp1bR0T676ZzfN4VN8z1pqk8Xn0lr
a7rsgiwlAIn2fgwbuH5TEHxiuYz2gwqeRwKd9zYZvtcm1PwPM20TUl2+QjERKmg648kYAiq9fmS2
kRZZuOUSYN6lA0mp0zAtNeNJ3rT5wzGzqvpys/OCdMOw59AmOGioLyx5CXgynTpcJ85MlFZTJ0gJ
PJwYvhXoY8lVyLPW0OOhg7az9qEmH2I36u+61nyw8XIu58EsaX+xQkjgw1Qh2JhHYVprbSIsCi3B
uo/5LnbnFkNHpRwo8h05vEupsv4I2yla+NT/qCl1y+4qz1DlDhhp/HIyuaYM1z7aojePQD05TgJB
rZ9lKVSFUAR0Pa0YKzJOZinOkORh/BtI5Y+S3Ptlp6CnCyaWlLKx9crG0783Wxkx8Wnx/PgMS4jI
tZJlQyXF9gSFNLKFTuxqzMv9qk/xsS7IIrHdLV2pRUwWagNu0YZsXbRn0BMb7rYYYcUC/7l3cjjQ
CVsElNEciylFnT5iPK1wN2pIshCS8mRnV/gGOBQLo91SRoyb/yQDsS0GaPWIczMgQ3PxXCEmH2HW
FUCOV33cfNdG/tro4S4qeUbMCTkmOcnQxFom8kDMOM+M0Okrxvez2T/87T/+1//535/jfwXfxX2R
Tkwc/iPvsvsiytvm73/Tf/uP8r//6f7r73+zHcvx2Am7jjaFLVzTcfn3n7+vEY/gv/9N/icXiB7Q
Hcdc5mZyN90iY47MRXTOLDAmofr/79U043FHCld7tuWa0rP/+GrQtlio9XiAnZzJBOrBiURwFtkk
XZv7v36p2xv/5w/23y9lmZ62TVMAR/3jS0Vs4tCnqGzPOYMArg9AxxG62B1yf+TOw5w1nxrU2+cO
lfa/+ZjW/3xtTzC2I+7DMYVwnT++dqFIT2rTLj1YCgXyYggj86tlb/341x/x9m39j4+IrpcNujRv
v+QfXwatmxmbud/sbasKkBD0OeiWhQiVB5Ww1+14QJrglP/mi/3XK4Yv1uOKcaXtOMLU+l8+nHKC
2hIl6SZF7o1PsYGGZODpuUd3Pv2b7/HPXkqhO3Go4G3FOPqPH3AYAxXjS433ssWoo0eV7ssUjbJM
IND/9Xfp/slr8ZmURygNS3ip5R9fi8gNNoV0+6CddPJVYDickZk37rWoKnLQ+dgPQZZKINCmi1/H
8W/HaFP9+AUjhi6yb9GulqyRA0YllYiKgx4pNtTjxZjmwUNUEHmJk1qdXMqrK8NCddRjVb/gx8BB
k9n+tRJje5XEyD5nJlYis42tfRLa4z4oYJguYLZYO5CsLQIJIwNNfatWnFamG6ud9XkMffXJBNzZ
BUOFTGeOM85VULwzCyyQT3lbTL85aegrQKywmxLg33/MNGHXh4TCPc0yyy5Te1OdOhESM8BsXrej
LGAmVjoZVYbv5Lm7SjPwBGwSa8StkqQVHNWe0M9RFjdX3tn4jrMGFG6PUmWVS66hXaXa4DQGOQqc
gWQe0+rsMxzl8Sm5Jbyw3Iq2Q9kVRylD8CZDnG1zrZxD3nsBKfeyy6+lq1qEH2XO9FY3amdDzHoV
ZkN5w1zIP2VNXd9HTHirzV9fFtL8k3vMJa1Fc5MJhMX/8nzMIbjgjS2Mfed35VNpWLG/LlXDhkS4
1jpjPvWY98pcuX6RXggwMC64g2A5i2rAoJFAAvzrN/Rnl6lnOsrUaD241G7//p+e11FNShRTlXkf
3PK5QTOayyjGCMQUXa7++qXMP3ktZEYWwV6eViiC/+VpnSYxY1llJocgJXcWLTE7A2O+Amn5CATa
CMVxSJ10V0bNacL8tG4hzGmDjGhwC6k/7xvHaREFMOki3XY3S/jHtB33Q9wj5fKSBK6Vm1EeW5QH
pU9YiEY09tcf4k8/AwnweMxNvjPz9vv+0/fFSqyYLVxNB982+0tvx+bvJAuzTeDk8795HEvxP68V
noz/77XU7d//02tJcKdhAh97P06ZXLLsAPtaDUwkfKhXvQpG5BpOtswInEYCGlbLsArc419/3tsj
8V/OBM8iP9nFaSJtKdUf30Ptm6FSrjR2tR86j6xFkHll3mmwG5asJdsJ6fIEmBj7wurOm9Nfv/qf
HLqe5QrEAzSCthb/cjaAwIwE0/KMMYrdLtDkNduJMCBo6Czxqt4a12L+v5ydx5LjzLltnwgR8GZK
gt6WNxNEVXc1Et4kXOLpz8IZHbUUv+LeoaRusUmCmZ/Ze20yWcaBiLB/fuX/9D071nLRWwG1TLD8
7//nsyd4cYywzSdHzmMRoi3RPxwj79ZGnfb/pWQylnfx92f8f1/rr99F5iPcrn2CQUzXZYAzN4Yr
N7Zh19NZtn3vrj3lxCZsMi2Icehmsjz4kVt2qDHN5tUITLwnCq+NvqqmaOx3XW1X4NKw69RrqPCE
5OpBqrXv/x+fEHgT3TA5j52/f80wFX0nt2muTHs2DyjT6rvQAuRVQZ6+/fNLLR/Av31AngvxkBfS
iSP+1y8Do7wCr2akR18z1bPVsH7MTZKUYoMkYmAJ1fqfX+8/fvm8MZ55k0SE4K86wQOxoEvwVPzw
zNZDBgXs9EJ7kP5C8jl8/POL/fu3T21nu4Ft6JyJpvVXodATiNhCMVYAEqJ8o9fDU490OtT1HBlh
antHZdr/5Wf1759noFsOPk3f9R3Dcv+6hLJ8yhutEv4h07LuPkYGbEvhO/UXJRNJDjXbmH9+j/9e
wAaGH1C+6lSwvvP3F+g4EikCLtuDze4f0FnADmUFwlql/88/24BgeV4FlLTLRfPXO4uET6Ns4y4f
cj5MI1LJs4kgEIgP0fD//J7M5Yv516eST5FXwYJg+obz92vhFS48PNH5EnDVA74Y2ujFjWiswqLx
NWJMJonhkg3Pds61/MtLl/Azfwzan2kiuAnTIOEtodanRBcWVvRs5zlCzSJT8qn3M/Wc9oWFgTQW
mtyOc40LfZCgM/7LhcYD/R/eB3M1flmWbSLe++sBHND69qOuJUeDSyAc8YLDbJ1MlFAWYpqoJ7vU
ATpooNIEbEt9pkS7KNSEviYTzzpjhfjEcwRxvCedI7UYDiB4M1edyOwjEJ5qrfP3V1IO41GIMT+5
Tks4+wQTSG8G95qkpKjhfl4CITDb4vifNkFSZj/EjDC6nofo6DdxtO8pBEPUEz5zpSa65Az7yP2L
CWBvDImSjG0CKJLxXiL0WoTY3bHJWXaA9xXP8OuzUx4NNOsTI0j05v6P1U9cmUUSbfh9qm1j2dkG
3nG+J4Iq2M9e/C7ZM7BW0esNd8S0m6MgWFGN+w+ZaRBM6uMfZyLlsY0J5MlgLnWsOYtPorerEoZo
W1BKkwmfgQ2HbRV8USLLe1I5hCtEfn6SVH+MjAEkUv40dAdL2HDee9cgSvq1Jgg/cBgZ/JjC0beJ
jdSLGQeNdJ512xSL3lbBgHwkopYmIUtYSTp2iwmox8HhGPZBdu30TIirvnVBCu1Nwbxmqh1ry+iC
1S2DNcev1IqtI9+QB7qYDHmQHLjJ2Nu5bt+wYWNkp6+AWCRrRnSgCplg0RYmzWUyGOhXgg+vFRlh
1f1kXRXqfQwpVQIlaxJ4DnEnUn/bLdSLSGeCqTPV0LBPrq3YVhrTLsN7QlACrznW9cMUDK/axBt0
SD64MZwTIJs7tcGDSfpe7SvK/ZEmSqfMqP4XzBx48TbKMu+WpZ1x0AcnYn87OphFI4QlGY0G5v32
Qtgfpw0awdBUwXALgJTCNnGf0SoUYVVo2V6SlLIH8tc/sdEXf7qxJWKssakv08qCsd4b5tOgkvuI
o+IRp3p60nPyR5JanSZHZZsm6b59GUTHPkNXLzL8bEMaGLvaAde5cg1kn7rAUNMoE+icAH8jE6kf
VDyWqOT1eh2X6L1RESI0mQAZ6tRXe7drPHo6KGYrRvn2gTFts417K9mw3rZ22LyLVeJmauO5LtiD
ccTyk+nTuwEnKnSUj4LK0ZsPRd91xqUBAysLAC8UdSAgSOjmqyhddUjxv4aZKpADpbRVGaMTKujO
efEYuK67WGccNgkLPCRhGl5bq/3sBNo5WbKSJ6OW16Cd9MPo9N6uSirvovNQ4xXy51ufE2PDM66D
75zchyifmqsRdwgvE8NGj9clYQ1W48B905z62hjXdmuqTcP6ZcGjeluSsj+yimXwRF2KFdivfkot
gD+qm9fS9yAza+MvxLDjcbYaecob/qhvoQ7UWr/cKKQ9LFw9ieopUBy0rsw3qUH8XTlpyRtUV/fi
B3299QaSLWMq8QfsyM010yRRZwWn4KTmt8QftS/PKs39ZFWcS6IonkSSeDzXOJNnx6oJOIjsfWoi
OyEDzr8MZq9uiISMd1eZ9TsrjhpvK7vFppXMWIX2Udb2b5l2Hw3+squWg7knUKvmMywQHKhFyUou
SQhVX5xlSaSvr5fef+tj/kMJYDgObZjlOIx8vL9KKkkoc+ZoznzoAhDQBbGhK0dYiIyi4F3zzfa/
FABIE/7DdWl4gUPBQfSXR737r0Vc29marITn8oq4TQccHJtugRUDToHCR0lymoOYHfrU5CFwXRvD
S7wHEVMeFyhbZ+O78IvYei3rwXsJaCPXaW7i1GBQ/2uYTYXSvt5L5W8t0yCwZGLWCq3TWPmav3Yc
ZnJYA6GJa861wgpJq2jenYqpetPh/Ro6++AvPwwwOpiO52I3J5wh6GnW3D9X9b+uinL4ZuN+mpic
cH5kXDI64P0aER76pvm5Jdne0pZcp/Gm3LwNRdHdqmV+rlUgXzi/NGvam6AfGfoisigkuZd1VN4L
rT5E/hTy3/4EXnLza+YQXgLi3+zwzgKCZNLPq0Wq2oK2+JXVRYaBC44BkTRuYZAemqDPjysGIsp2
/xS5JMKhJi6+XuGdp7azNCLPTDdeFqG6zq1X8XEDyXjverIE9Z5qbDKz+LcanSwl7AWtvNH2KEfR
qmoHEN98V07psWQbq70hvIJ3aS3Galmr5BE2QIuiRgq32TBFwuafTPmxgVN4itJabnLGT2EqkbDK
ZGYzHGTDzuMJCWdYsLvUKvP1oOnl+xS75msSTQSXahWz9LzOGAVGn5ZWJ4CNXVogt3+0x+7NQ83D
9jP5GWfrrakFwk+WYk+NtMSrT44BAuGyAulrsSirYmRiY97VWxyhwMRYwWi+vRMTPs0mKatjE/cY
bogBDXMst2EZZ+Zv2PJD2Oq6c0jKMj8Uc17u0OKXtxQVNP+wvoLVUYDbbxnz7GpDleeOzfa5KpuP
AnnAM+V0dYRek+/Amo0wsqLkhP/VOIpxPJm19qMIa98NumqQxWbeNs0aRD1TCSJrrEnz4oYsNwC4
vAGo0zzEPNDVdBmr5sdMkEGmYMpYKORadiRGzNwJu0RsbkB2gIAHEw85pYp0NAjQWfwb5DzzWYPo
vMvVMG2lliUf+ljxeqP9a6QQQ6wFNiFiDvA+CFK4mBiJrZcASreYslwGJfx7Hfuk049iWFltgU+7
VsGayGdjPTgebxC194WZxKcJP2zrWySd88C2xi0xSoInbKGe3czuXqWbRC+95b3FLbF5queOdiYp
H4F+NecOvcbBynEWu7WTPeJZasJYF4uQBvOXXSbuOjf559WJjpbZztKv0fHkTQ+INHTyGqNZHXgf
se2ito9NEW9doUEg9KJypGjsUZjteegz7Lyzzz5Gr3r9RGutn3DeAFVzlTaSAKD4GVfgagB3VdaL
M6dA2byS0EkgH8TKLEkG0lx824P5rmHl2ueNqH9qIy2mtepJx3RN0VApiyysAdaCheEnh1+kTeaX
GDAjyhcewMcaUi/hM958MVp3vnkaN6iq4/EpmhEK9OimHrogTnZC6tY6GTp4h3OXbmqWLvsCw+r3
xErqS8eMDUlT2OMD/sVpOzAN+PbnoHgZQOduwFSmW4I74nucWfFjbEKyN6NlF1TF8lfkas7JGXr/
LHtjOpvxiFMCFeY7XD9t7ZTmuO4ZeMD0CzyyEMb8hqnEDusscTk/ra+5h7hBNqH2EqQiuWZjbF7h
GI4nWk8XKVZMxz4k7e+UfVG3LqxmeBgshPMucOALcaSSIDnX+9DTdDrKjIeq7Y1xS8GDpLPPi8de
wtdEVkRV2kInXpyGIPhKs+QnOBDDNpdw1lQ8YWegDMvJfurmnzZNKMGYae3NqYJL3THCHnxf/HEr
86qzcsX46Ez2OxxX+GhDRUSh3UqK+CwXf7B4/hH5lN0MnplNMpVE0rsO8KzG7Wkx/Phxmu1iP8aB
Vm+0pNeHPZQ+ItJQUj66Lumwmjv+ZIzlEHEZqluPkWx2ZRx759YnGpu2HmNo5LUTO2mFEzavH1Tr
OM9dglwaY1oWodWSmGf0Ut9qxKPx86DwwVGtQKOMMWcs03PASBtlWurXEg7PFeqM5Ua4Q8UMtSAT
0MZgvEZ6XR9zoXlHvVqc1KlEEjB1bvDgW2a3T6sl5sYuDdIiMxNniyWaXIMCqrt7hgdqC+Q7eSlA
bRhhnhieHXZd0W2JG+9CvNHATQplXBLIHahpBwrsgtFvviqqFKY8ymN1cLwyDglLiCFkkiUKuRMJ
qh1ooUfhzY/L4WIrm8L77aS+3MfzsuxAW8ClhqzUPM9ONH+w3TM/CVMYLx4WNqgrdoLCzjVtIivt
uN9LOK0bTcOUqwlkD0nmiQ072+jsmJl1ZV6cF3Ay4qLjQEBXm9UyQCEFARPbTJ9kG4dghsdWNdMZ
51uw1gJuRnowdvkrYnI4XDNlvru9hjRKy1G1W/Us/fXY1N7RhMS4d1NQWVlChj3qqkjG/GiG+JeI
RfbcMKVd2zht7cV3CTO3J3iBTXLBejt+bOyaSd+QYlGccL3jkyS47CeebazefQE/ZMoepwqamohH
sV0IIizYix08LvVLBvLT6LPn1ozO8Ar3nhsMhJ0OlzJNT7YcnvPaOYh+kCfNqLx75I5kFHT8rvJ9
r7Jub8bpg0umO8Gd0EaHtn0HbQ4sWEq4buzKV10D8trhsY/NitxnkrmNFBCB1RziJRyJAoCPI5Hw
FRanQl07oZnBRsNOwM2x2EpnjrZet2dMVNmTNahr02sY+CzB2ih+Q4XEh2yokwFEwO3VRlfjVzvF
OIFRqKWoAoZkfBUDX2jq169O4r2MrfaaLnJEfTKvCLrAdk1gWJsCgrJrw3ICB7yh3ppxqhHWGXX2
DV0DLMz2y8+tJ8+KrU0vjUNtlVviOkJNiDPWhuEEQpwmx0J+rAvU4j7cnabSZ2cF8SH6pamyDllV
5de8dbzXwnCjG3N/RDANY/FV79LLeqLZDe0U+ouNbCDSTgMefxYot1G9eQQbmhmy+MH5SPVhR3u1
K4g6VgGU9Cl9GPNyi+Xp3PsRHL803fud/IJY+Onl2mnULetuRnm9NSvnTJ9zEp6vdrUZHxGkQl/v
3deWSNHUir9yzDXMEozmCkqRqXzqNOzd8ZlOTvNEjB8Muryq90yMn7Fe79BSXIxeQyXKXTs0B88o
+I7H3eC2YYLdZ+VjaeXozdk2eDTeXuWSu+ndRauX5K1NO4uYbFaTscO3URzMEmmoPz4mAwdWKoIV
nfoihru1ibvTveILxeOuSa2HoSmeAMChEyqeOMV+5wjdFCcdRT8N0lz8eKin2AX8WBP8e6NO7nU2
rWqTrKx+zhfdHxfrtAaSil6E80NYPc6wnKvcaFd+Gu3YLN1482hguwsiud/l6F4VQjE/R6cb1b+t
vH8SoGSA+IRDHe180dxLnDgrZG4Y8oZDPSa3gfSpPqB3qxGUuxNeUZ6OB27fL30aH2GCQvxkWLY1
rJk0CaalnUcoZW8jS8oztZVUv2Nse1tqhXwPW/YbU1RozeaN6+7dyfnrMxRO6LyTsxs1BzvIwDhq
EodqdI8DjyV3h31DenXsyhwK9bRFNosGiGTUKTgLL9m4mAqSCoI+SY3kxcxS4cFBeYmNbRUJ9yXo
KBoCt39CW5yHLr60MHB4CByFDyPVXRrNsg5QatnevhMxbG/3xwOA6KJYqYqUdmS8UP9vWnzVDCeq
j4rOHI3nlaAEODe+8TB64y6IsDZ5HNi2F/lhM4zfsuvWwhy3Akj60PpXNyfI0Oy3COSwOEYPHZOR
JM3O/VjC40lAgSV5Wy/W6YsG3CzLoNh3zU5J8WvK0m/RRTdYH/diKnDqmHId4xTCba4Dru3zYRuk
QE85nvl8oADlZMSRw1B/ECzZQSEggQ+RcBN2S9hpistKKDiijOgQt3LUmQOPVtB60HONY2ykn3Yq
X8oq/U4H7zMNaIEIYAfr4VClBBcIIaHZa/jdxaHNC7qgmai72t91OBYLiIJe4EGoa6afctblLsC9
i3opd1aJArsh7E2JDk/m7rNVkYpc2lR3BUYtbeTXzFDODAWpSAM4bNhTmG/bJCbsrC0Pc4RwFSxF
sG4kAicwaq9lo4gKd4q3tF4g1Cl1ntY09KTt8G0VC0eU5eSqLTxQrLwVv+sPqBCZeS0DUz3exyP2
pa7Ga8yADmApY6iVNDUO8AZ/iKauEXZcBIaMHz1wdrGQ9w4zSCuK64Q8McjoTOb6t+H3T6Ol8yc7
oLgVulirVTc1yGSbWfUFxvCHtDiMqYt/GtDb3DQIFSxwuRhHgasUVNKjXryAaz7ZBqAwPfB3eV7K
jbCEuVWieU4m57F2RYq/C1RUFVXzYgv7bgx7CXzBwEHImJSqC6U2It1z2ueS4Q2XbnYuE6tb40nV
oGx3+9jR9rldXWzy5zoL8RkY50vHv4d5VLBJehuaV9kcVNrcTSdKN8mgDprG45Snah809YF3BVEC
soyciCJIuCamRuCGmMvflOFrwtB+e6VxoK3QLrWPgpDYrXpFsu0Fhda3WsyNus+X66JAzjJ6xqGR
fD1+Faq5Dribp3Pk8j2wGCDKKwW0qJHvvOobRLCLoQBLT0vghsUQ/Ew7BsiuC4AcdcIho7O8tDqu
NJ2cZbt172ANYHU0+2wmWEqWb5zSKwzV23zxskbD9J7muhXGvj8eGVb98QytBbetgbMwk6Olq2dm
5Ou4cd9go3eXUXbG2vHoo/QcC3dX1kdzqWzzwFVP0FjOMVCNtVs1e6h7ZBbhE9vpiLDXUmNOYkgM
XoyDeuR+/WtD+smAz85e7MbJcG766lnqKUV03UB1QeQCLgsUYlMj+/V9LrKScTJ46jFMZu0yMqCi
4DxYdnKqYu2iU8jiphhIuQRUiBAeGEnNUVg08Hy9AcV6X+1nZk573eA3Neqsqlt7fOkDSfvX2lBC
cZDzi9OSDwqUt1xyImSefZ8CwMFMd92d5i7HE+TMYvHhAPlfG2qBtTbXpF3i8AJnnenIwscMed8S
fprFO1z5e88zXn2YDEWhQ6TF6ExNb2pOstaNhqWGzX+UXr7NgUvxJMd7MpoPpoG/UfTPfpVCTlZb
7J+onBNiQQMiNWN+y0ifjQI+h5zWhjd6m4CNzp7gqmNW2Cchyq2f8TlSO5IaLmExaP0DvuwfYklf
h2opCwzUJsDRqe9DsroeBd4A7o03NdE8MVddjexy19ToTjhO02XQ1MtAwVhK7TGwq/4gTeb4sxqA
FIHTgU2H5HHNvHQKTfermdHFEckUpNODitTrYKHidTIAnmriR9lPPFvjxi+Sxy4bkzNq6TRk74HA
P4lRMXhcvElQAKJFeLgpk+5KbFGNsIGb3bUzfWNWjRPmfJnRqP0By3dA0YTJyDZoG1PExjNY7tH6
bbjFeCoH3oxHBj1q3ns6lCd04jfWRhcl6z9pOjKo06+qIiIcieyXhVEnNPX4B2bMSdaAKQvNvwP7
3rJQWlmq/lBdtGuy7rEqOmeldP974BIecvdXYcJwmJNPj+xIAhjrd5SBqATm7jMubOIQXC5kipwu
xBv0VA/aupvbx5hSCbihvS+c7JMoyP7giISxBrAXQsMgPfsp3LByjC8eiRDhnItDCR8Kc3Pn7EFq
3VKjO1puf81c/wnKQg+NJPFXXsPXSdAP/cf81jgTlA7bZdlakQppTzxa86OtzJe5JxxmbMh+tNON
QWLvqpDeC0Eti292eB7cDEewOTzpduK8GnbxpHE4M3Ga/XVtliwtrPMQueEspTyiMDfX1TjtDMma
JBDRumVHibW621kyIEZjEp+VY198SnTUpmFvwX+2PWdhWQahSa7IpiytsLTcjexj0DnJtiAZBcgQ
cMZngLSUlyU4NOABzviWec7v1Mp/R2530wu7PtUWVvC+nLddLbZD36wTnSLGlxMzBuDgXITk8kiT
tkyfrnTvt8F2P60M34CR7yscn4SN66dGt+3VjFOZtdG9sdgOoePGIVxgPcEXw16lAII2JYSydu5b
31pfPgYabwRSW42QN/pQSiz9o0qvnOzROledCVu4ZG5VWnQ4cYuxk12Ujgc5Efs5KrTdWCLIxyjE
1gidUhxBliB3Khi9g6azhrQcvAG1oq9ydjF4EjfWATn1AByXxwOeyTNg7x2ejlObkksYePFi4vZW
mdtdKtvctSYtSN6DpwKgW/nxE25fxq3eM1arnRfPxxlI9Rywtk714KD5EhchgLbOo5ww9xwgZ99p
921NDGwdt+zcJlx8U/CRNv5unjkDjAJlTLzJsc0PEDkiLcawqtmH3F3Gc1h4iR4/co2vG9KGyEii
XCfRVVpnk9TMqYIEXhVh0AP2RQXNQDU9eZQYXZHfI8yfrRWhk3SR8fmMmKGQwpKpoGpVuFjT3LsY
bn1GncojrXY5PYGQNvOPaZ16xjVBwcgM+Zz3/nZol20TkfJeV+0L5YFvj4n6DiJ+xLK4dIr5ekEM
hdG7S/+2FhZA67Y/8/vdCeabQVRttTreaLliJ07iUaRvC7oM3AZHoZnf9hztZhdQWgnvjvNRVd07
+u+KKpGaS3rPLZO3Mq22qGo5eJ1L0U5Hd5rxEpkb9BLXzsw2Jq3KWJU7kkn2Q6eTuqodnA5+RAfT
wdAvJjy3uKpCy9a2XWaeSkWgsAP7C4bYeRjQ6cmy3lcK9DGxO3i5wuVm1sd+z9O3nuP8qSLVCOXK
Nqf6TrUy2RPL296yMlPrdmofSVHiJkHH4MHZ9WJWwv2kbWcykg59zEOemQ9ZIy9FrB46Pbr7uf41
AvDZFn2MZaHpfw3OtCdvbC0AbWu6ImJGnnVRPU6ps8P1f6VUAC2uw7pFz7IRtbWwgduTBuCEPQJG
P77D6zDDu8xM9x7lNKSNPt9aCOFPFR760SMlB+r6VvPzTeJnu7obdlGTvNg8D34k7iwPz9JOWJgs
hJr25OTjVtO8jTlUSyqv/jY00YqBFsQEB74mxWVd4RSfo3UtnT3D3k08V9cKjA8iSf4fHLhkNMdD
86HjIVvVho71yAvhiWyg9qx9cwK/lTAqZEATmQqnv9Sep1RtqEW1Ndlc+sYl2rN1Wuti5GOE6n6B
Vgl7Xvul3dPQYlfOB6z1egwZgJkS1nI80yiKKQfQvzLGKN5Knds2b8W5zoa91DnP2JVcij77auX0
qwUku5ER0/Goxt9KztXd6YNHd0BSmzCVT1wyLGrjsXKCLShugnhJCyXd8Vr79TMTXdLzhuSVcWV1
5qhj9Eac7Hqmlh2pX6CzeHSdmvaAreHLifMTygM42Y2PMFh8Ahpk/BCXp0wp7EriRv7SrrfMJZxt
JxiMsdcaQ+adu6nkHY1TtCEl82hk2nvOg8HMaz4InZwYMuVBW9ytmEINcz8xCXN1ZC0NjtZ1Lj4w
qhk8ty6NzxQCBOu7HOx96lLwW4pBbmZqn42BmHTKqPvbNnIhSU0HLWAK4+k31u0TpVm5tZ1+yw11
9iHU49g4RT0pyBkFvzsoBo25dU1bVAs1TkrM5+S2ae0NwcUHStxf7VA4L3bZ1BR7PuqLbir5KAsK
J7d8rLA7RbrC9Zmqg+8U1Bf+FqLxZiyqbTyNDhlIw7vQU3+fIr0JawsDdOVSyyIirR+GAHCBWApC
VDZseyjbGNGHPGubPE6f9aH+kHNXM7bVs7DQrbcIgk3ukIMyA9Zn/bMHnsP4QeHU0mZCgtj0bmej
3me69YDHcaZK116VjbOs6dAkTHIPCRceQVNuYBHhtBqJh2oojBmpOJAS5Q5bWYkpiKo3kexdk66f
DyOfc+hPY4h0HYJoNr0BvGTNhIccFzh2REcaBAQz5/IKohSYjm4tt6UZ8aYLA9oXLvwubGRN2GFT
/sBZV+HML8hlIYaYyNqbSfDi1mwrmzr6iC3ERjZDrrUZFI9DgAxEOkRfixYZt9iViXqvh/xgJfHZ
n7yzTQWzGqvvRLGd17TvcdZvuowPCuJkUNNxpWbAZBAEtdPk80ma4zf8zODQi2yrzIAVlL3Fe7VE
VJlfTRRYl6jsjS9Vj78yY0mZmfBVtriDzOrmTekrOVDnHoxLgr3JnFkyxGZBVzc3Ky/1mEiSUwYZ
f4t5Ddx19yfJsovDiukofH6tevoTtNbOyWdgWc2bYU5FGKc5fDmF1T/KwwzXDnqCLfrWjbVQOL34
kyhbipssY4VEFBliosUMOPyps/wzcZpPN9V2mjE+kmr4ZOBBy5jHSTN/6Uh9wfS4CSJBKl2b3eMy
fsoAia0qrJhumRwFoD/G4JjVjfhZpSg2huKlanghRvHxGnbgSbkmHEqm7ZVOnnMrX9OOKxtYl52y
mink8FQao7+xM02F0ui+JbahrZ9qEsR1YxINVn5hRP9g3Nee2pFDYvRgwIC2XXsuAI0g+bF9kBdD
QkoKHF/ORIIePA/dfpmUDKKN/GTPJBLk1Gk48dMUTrD/6IscL2n8Kzfizdjr06HWkqeBsAOueBJK
27tW+xdhRrzD6rYE7Rpqvk3EpE9wnujMrZVpNnCVffM4BCXwp+53Tc8FsVdf93r27czDhw2WZ1VX
XFoFVlWO02jbxUQhxgMsNyvYAmLBRctVP4xMlwoMR9i25i+vYwThvgv00SGRY7vJn581T30HHTuz
qYsPul38cm3cNTU5I2vfZhQuzPgTay0krBJw8SSwISdVzJ5VIzIm0Pt3zel3xHzu68a5dnKIPzFD
MCcHJKHZz4EW9aEQKZ5iJc9Rh0CvA+TowEbKSe0DXo9t3JUxMe/6ey3HcCo44ZwCGQBywKMomTpo
MUYf2BrfpByQ5x5pl8wbX1tor6w16kOp+qdUNDfLhr1e2NN5KvEJ5J4xbAhnOTW5CAcCRYoM12am
n7iuwtnqz5N4q6yUIZw9E8Bda2fpTx96giW8MJ9mBB27SBmvjgrusztfpSqPTLG4JvUSZ0seBnG8
ndx+NwfVzpVas3ZitR0ax2UnUj860XiD3qpCgmqB06AAiK3urvhpr0l6CUuV75hAnb02pZYgzz3q
CTsS5C5giHHxh9rZvvbtd4KBrV3GBI2B0AM//E0TiYsYMnKPRb+O7dp7549S5QS3zG63malPGxw6
ArsL4fSR4T7BJ+kJGYrqTcX4pDcMCoeAUGEPepmAIyIm7VoNdrwHufrK7Ye/OcmQ5M23oZO/UGrf
e117t1GOEPOYfcyCmJ60v/dZdFNjEK2dkYuPU/6nKYuPunC26K3uMzKVvYJmk7HpH+mLhxKGdDkt
bFJn27sEZ7rLuGDGie/NX21iPEKouMRVvS5K0kSKyaTyVo8+uBp7Yj5ewbovFoSbwT+eo1K8d7b4
9ia2kmgDvdeZoVjT2w1BPEE4JSaq7+7TaeJjy1k7lf1vwh+OZaP/TNHyS1XOo6fTcdvBLW7hY1v0
QbgZUKibNX+1jdZcfXvmTRb6H3+H8vAPLcu97aJz2sT4tPUv16QgZxJJ/nl9EEl9SvLkrnyL2siC
vBSPBIb3SJgHtsGGKH+7mk6Pxcagk4m9jkho0xPrw7B7DtWWCVME6DYYH0uS6JG35nBvcjSC4zUj
F9y0ou8BnpPbyVd6ylPpZKFMekZrziFO3YNb9GQzuGuE6McAGQ7QqWzXqho9kPsEk2HnWMVRj+Lr
CElr8HOSCuhqoki9uH4aWhn+lFhYrxPQUc/rWVAs4F4oFwp2lhAAKp3gmSNyw3b2IDNx6Sv9Sy6r
yC7zSAsVw0EY8mnhElh+d4hFugemEbrVcI7nDJt69Ukm0xFfCMsBd5vW9sInDoOuPzWDsRsHmjIM
fAcvpdqNpM08MtkIW7LGqFSz7oLm3alKoF8m++v2SxArOxtVaGrTAyq9vT+xLpDFGaLNtnGNPTJT
1AyCDWgEPsJ4ARZ/mm0EjDKpmZBC/1hPhbq1fbktiHEISoZwPLtl3l0GxJ4IHY5Tbz16AVz8xnnC
0ssKGcx/rns72aenFi9yBNteiOFMf0JyaHYYRcdTwaaE/e0kdLLL2VRNfUFfk+1SRgGTo61nEV1r
XWziYn6KIzPUeya2RUXoiJdoJ1avYTMR8lgYLxZ64jKu4V4nWx2vc9fbVKicDq0MQuhzNM4KjE4e
hYXGSKJB6qJp9tYT8qUnJxLD8bpsux46X3kqVHzXZqoXwyGoimuYkQBMDSBjpsjO9LloQSHluekJ
yPHabyImWQNPc/m7iDrq1OlUzGgPHfcIG4CBl4IKmTFgXsaBHQ0u4/UjrtoX9BhnOroDEXJHw6WU
EUO3xth/swbM+F56Lsf5YAcZiKt4+Clt5rxVeeZLPASFdnZ6ZwdRzdsAtSHfLyVUlMFfk84Hon3u
U4m6oHSL/+HsPJrkVLot+ouIgExIkmn5qq72Rq2eEDJXeO/59W+hkVTq6I7vje5AuqJwSZ5z9l77
2GUl+Sm2/0g0QbzuTQdwKgG0g/afgjiBgZvY95aZH0OjZQM4lzfGOO5FYvxCxflGF5dSO0VfliCM
S1uvPYciQrxuMY5GhmzTQeRjsbOMxtjR3GFCMs3jqbLdh9mB5StFfs4oHtQ4rJliHppY8pQZDjQ8
m7fUCOvjCB8KmPNDmk035L2gvnMZRlg3Rh/du8mIV5qmfWlb1C7hC9bVY8zv9EOQfTF4WFsUN21R
4/fruHdJ/6PA+z63yddx7g6pGd0wmVhjHXicIWKwqd5PoqeLGt6OvbExo3BTa+OMmZzEE/smywS4
EP9VoD5IDWudzs5LVU3nRmS7epC7oGa3HRrdEqVOvJpwHzNU8UET3PeGxU8ozxEs1ayffzSAyroy
OSvUqYSgD1dOaVIHNu5tlsJ2iYcdsy8+dPGhTtkXauoNBwCDkzOn5ll7IoMAqi76wsIZyfEY3HXK
hpTqyj0x+LgSCuMlUx6LmXxPvzCanjNFJWSkzjGJmQb3rvxRSHhBPce4omMAHb57kWEEzNTbtrKc
1yVyho0Rlc+zrW7kAFADwMA2tKZNZ5bmGms2wbzinOoIY20v5TXAl72a/ScApihYjfrsNVQ1Amth
naS3DiF+2EQtnLiRuS6Vf0dleoiM+iSjfN/Z3o+GyDqvNm6Vije2wcQp9KmpSS2eynMeEoBDutqL
X08vUrmQpPr+irDzp8ANb/youRqz5LWj7+nS0GR6d6/hAa+zGoAefL5HTQYJAq9tmtVMWJEcxYH9
3+iqkylg/Qbe8oAeXD6RdEAVroSSWmWQqypVDxVxsRVbIYQVK90Zz8UYH5touOMGgdgcxA+7Cfcu
6RikHRiUQUs1VdjZTpRwXYnDCyK0akYVV2uTWnAfGL65jmb7P2KV5HpJ8g0V+ZhjKJanmuluu+Vz
tm9Sse6mFl2ymV9NzVA9QsfYiZhCfVQ90bfjdxtlyqZ3CRhqXAGxsbsrJ2djuQagtWEmtSFlL+LY
PE8IwcSOnvjwMrGwbewZpMKAI0NHDXj8KClXYT00RMYhBZ3BdBp9dVflNOg8eSLW4LvS2tzmcJN2
yiIlZUDbZluzdSss+xQmKD8cQ0WnOITTCy8QOSwt80GTwhlnaLRqxpi89jla/PDBLCoAHPKczDQL
R+ZDCckTbfjW2fJ7ht7sht3GurOTbBcxYj0z6um2fWP+qEgBj3V7hwPoZW4RPRTKYnXDIU3mwBgX
FZsNa9yOYJpI4kOG14BKj6wbpv3AwqL8IZup1czaOmCyRMo02ebGyMOdxM0jFORyK43vZMrIqGui
gxh6sSmLmbALcunH9sX24FXEKj3UXs3vcxxwwMF1YJRnd0gqRAl8/FHsTuwBGV5EmaLfOxHA2jkS
pvpQjdtwir+Qj/BCcucvUYtvmFdYOcv72mYdFFA9gy57ILPqPm3HQymdLzUdYWQIwXackVLlxrbK
k51dp/eNR6dx7ryNNyRv1uAcZdc8F5Nf8/B2etFZ32CUXKNx3fne9Jh5v4u5dh1EIWzCZHzVOcXI
yIzYIrp44bEcDcuiD9E9TEt0NzBaYE2UQr7azRA58jx6xsiEGuFruYh04yl4TuuOR71xSvy8grIw
18GuQn+8hpLAp7yvnlkRsDZpk2I+WaaIdrlEJntm+Y3Ye3EezLlfE+zR8dS1/QY+zatKipdYJySm
9rO1Ktwi2tV9Ge/woX6RBFK3QZluvQlOzVzQ8ZtJgGoW3HrzO6yFxqnyKQL87pC5/j01C9nC9C2R
Qp5Exzrd4+0gTCZ88yd/O4j8ENfhwWrSn5IJESznxL2eUwTQAJs2BdvnfWiF2W3ak4qM8v/USOf7
SKbqAzKPA+nrijaxfKx5o/WAZSh34pNnNMmVMbMxrMlNOwV9+MRjTuZYQ6okJBSgbe51y7K/Yvp/
243D86xhA0mMURQ4TNSk+zjiGIgyr2NkMjE/L7K7NpvvAiu8JlcJhp+s8ODMNxnyHdhOfbAOlKS9
3z6l9sRf1U9zZznAyJqemQETJgVHZOtBMVkVefaFHHnaHlbzJh2YVkUDoIv0ToxEzhAOdD+jU0mb
q0HoQS9YkZnMnDfNNHMorn+QOsFV6iUnp0UsWMZLlGgyoBWcvKepxRBBItm6UxHYf7PdCo0wpLTJ
OQ3LRyXqR9BK4xb/LWm8jE5F2yQbZ4g0RhW03l0U3pOmsa+G8DUhqXqt2OHEaf6VleWhzyfnGhUg
mLI43FIOPmJIoodsEyyjNdNiiol1ge91NzFI3QQO6XSgI6OdJ/OJTVoy/2BqSyIZmqwbErwfJMLT
bsHNNcyIzIH5RaKm58lKv7hOdiqQ1oflSO6Ltzaneh9AZFunTBOzjpSLWG2SMet3LjL3zC/2EUiW
LvSexyFvTq41vORh+pZmwy+QrTmBhd5pHpD/xGwA8CK9UHpdGTo7eg19RBSeRHl5Ry8XKH+b+7js
t0XYHcLYOeU2TKoYUOPUCDQSaitLI2PzA6QrK9xk4y6hvFYY34YkqZSWvnLMbF+M1nfCktpyRWeq
Waclufd0zTcAeRAhhGa5F0sSzgwCjfwZ6yX0rZMVDFexlWwY2iHCNfB8wbKfH5p2vh9HwLKW1Ffg
OoGAmhmchHxgoDzZ1Y4otxubLaYzQxtsWqK+E5OvUx+yZ4yUea7sDjWHvc9iVNExbH+dxY9xbX0R
Zb7NB+gMWl27HeYFwxZI0+ZHA2v/ijeHcRd7jxNdFrVmI0unns2yh8SfB/ParDifurE70JJYwjuD
1LiaoYAieYBNjNdsxehPm0IzVm81ZGGZUNLMdFlMr+VfJ1BcZshC21s3ZYFN3IoAvqTgwze09PvB
KW2k7r7VUu5yci9x7KxlM5Fv7vyKk+yKmGyQcQ3lHWymYxUM5bpImodJkp7dSutQJfI/5frRyTDN
CWSRV6wH6S8w/IQkidg3ADCS1th2Vn8TuSAni0KvQLuBcYvpGLi0wAQ7zaQZvoZV+YPe/sD9JgEC
IO2jqnMWNcVkETrUf/0EsAqnGaRL7dK2aSUB3tp8DdvpKadSgbX3M3W8PWwKRHLh2YjUzzFOfoCT
hJdPgpusyStnfrsQk4jg6r/1cXvVeIQYmAHBWb413ycMzU3D2qnOOdekzD8lZnKG1n6rczp6MU26
K+6OACUYH+YIMT2ZBtYWUg7eRBWcJ8d4aWGX4AG9dvk00+Q983RFG2kWpICV480Iqnu0h0di/K7i
njdGEEO3Qs1O0VN85XptsYlmGyvR9Qk552bSCfg4h0hhJV/YFpEWA9c8Mo7U5uEOsh6t/Mw70loI
Ny56KzpivvlkOQxSJfUbnU2/4XdzH6hrCYipEOu3zaO0iXX07eiQz8bJAGMbj6jgYzE+aNF+yyd1
3THCRpx0gFtzN8NaJ3uDuit0EwCHqrijEKII8rm1lseXreRjavYtW5eGbat4zQKg/m5PSrZVWGTj
tmy3Er86kO936zOaOrZdlbLaYLb0w+hskr6R8DmLBCEZRgHORJZvykr/G0gxPyVTrNeeAG2ZInKn
sTVAuMsPjEveusw8Jl4KnQmlBHHAE/q+iNZc8LXtuUaFPjBUAoEVGNvR9dZkSqG6yl+FYX/tQsSR
oQtJcg6sr45q+Slk16IlY1Nk+QSvZxv4htvJCg9TYx86jPm9U3XgQ2lAwpPY6zp7bu32P0rkL601
XqWt8zSk/TYHigbFwLxCgHhUCjkLU5e4gVMsg+qJqEky+maemNJgAxxKQJ2Vq+5ce7DXBltG3aqa
UTouCjazZxmh0Gw776aMmMwH/Q/dV/xfzK4wsq3GOLKhjYfM3SkINl1bE+prMassoD2KjqFU1kVr
Lw1eApn9iq3iAWtgvuqT8oG+7F765dGropsxwhxKWuOubxHjqBm4VjqR91JKisVpeMNfQlAZTxcj
twCNH/VDjp0rmcCw2rW7jxHm5MF0Ffoo/EZMOHZ7zZ+dM22tmzFmXAEumhRUafj3PVYsDZC5gs5K
cF55dMsCE6jnk/Xq9+vKIvBSGWqH0FbAPyDIPsV2okMK/QbcA0nSXyOv/W7FbrAqpLdvZ7h4dXRj
RKxNnbJ/KIwxCEbLb67rbIxYtids6tDWjP4K79YAKsJ5bSzYg6qGSZ0xswHptp684KtX0tYtLEU2
OnJ/t+Prm9I4R649mdEXPkq4lXO45HodC/UAWxJpc4GQIvbkV1ip3xV5DSxc0t4Lt7HOFjxzfJ6U
ZHSN1HaQ9T0G72Qzsu3d1Qulz+ed7D3/KXWGs3ZJGMzwkzgx0YphfOU3PrcO2+5IFGVYV3dFGr4R
QBaTsETJOGTVdYuqZmWW3StIYm8bMyQS/LurJiu+VJlmSqhI5si6a0/THSeo7Rgl+bdWVhuPOUvh
T78cv3uyR/VYpRAMSzWztUjvjcC6U113Tn11iC0T5rGueNJiokEw2SW4BtBQVjamU/JV+7LftzLd
FDYQVM/3X0pSAbuEBrwrqlMik3PSysPoDBu7RmvauJuejVITBaiM81+GzTJghcGhsdVd2Ds9V33i
Wyw3tVueGCC8Ilyoocl13F8kJIYVokAZTiofzEMky69tY++hJXCdU4h1rbwVrrW3qj7bjqyghVOd
ML3vLEXjUs53DS6EUkpYSrjg5HxD2bMrDedXWPckvgXJjv4KccEm/5LL3H66jxH42X79rQLAag7i
tgzmTTcrd8OzcesQDT2O6fWsKJ/TEpF4FtzGvjrPbWWeKVDlPtTmenJLVGTjm5c5VzXBUJ3FG5Ao
98qn6Mrc8Au/4gVT6RlwL6lEI0BXep/U1IhnCuLUrNy/dTBsYqVqjSuM+f05LPwroDEsASkqvxRo
P7aPYCtosV8hrqgYrqNfmkb5Uhthhz4d0xAjp1swnOHaLYoHX1cZbB3ZIQbU7HcovW+GgS1UJsaI
uyN+zX53mrkrG7d3tkmTLcKBgL14i1y2YqMdDC77tuBYjNiCUbDu1Gj9AlOzSVrrHIzxNcF2LyA6
WEBabC9jlMQ7VnYi2t2wJqDM/KYrdRQMkaIAOaU93chZ0fA1NqCHn9tyvpeBhZYmBdGL+YN3YDul
0Cl5zyY6BRRbEy6Ek6ymr8j2N6MRnBxfPBiRS5Olra8d3IEPgi0T0qHcPCCWLVZuM1/z9Ee4UcJ4
VxLqR1sFN3gE8mBlg+ByvPEEr/G2RRzbJuZZReYvwy3+c8vyPyUJhvIJHIAif3SylrEfVXTtgCdg
TyEYdZffkYfdO3TTmTCe03HE4fzdIIyuKYxtaBjMIXg1svAQ4E6iRr6yCUHZFKFx1LMNx6bd4Nsn
kae8USET59j71iX6MA7kNAYdezzEEk8UYreM4lYD4zdIXtGZrcMdcVzfPUY8qzwkf6Azcooek1FE
C0h7XfYm00HU1x0BnTWjGxU8GTL51nqG3s518SVN6GPJ7CvyoJu5qInvMLeFwTJT8VB0nfe9LhMe
WHCz6PzAFhsVJov6VBrNkd0DbbDsQK/tuvcZTZL1HmxnrW/AcUEeTiBfx+Y676Pvfo/4sWzQzCYn
xAWQGeZH2HJbIAJng3Cr0BbPfpmfUZ6QIs+PN6DsMEKkNVrZTA+JC2B2DVGOj4EdQCIMi3NchgEN
zHI/mvYpHwpouNk2K+vbrhrwHCf3iujQ3h0ZjdXLGDXCvDTv8tF+puM1rcBmPDgpDydUjpveLohg
bNYjXXc/hXmlRxpkyVdQ09eiNzS1RvNmMxaC28WMFwVW0uycvH3Uo/EKpQplWsAYOnUZWQXt8Nal
7Y+hmB7syLgO9bjXGc1EcliLRKIex9a6SlrjP7NBuMQD/wITBZQR2voq4vqg8LVRGUl+MfZgb9VO
E3PXaUmxD16VbZ7Lgt5kJMybwIquvI6Ats5lbe5qlGvuUKKJNMkBEI38msesDhlMU7iVBb3FHGxv
YDIybOLhfu7i/pSO4Kd0LF693HquWiwNHdFppn09SWTVScaXcozstyDHKj5WCEr9JRjFnbcMER9q
yuIbajm11YP6FmIV+QTPZf2LKoJPtHAGbdg6oDcv+VwuSfaK9JhT0zryBVCTliuF7dhHq4iF5hr3
EZvAFrvLiS80nb6yiEwiaROiIFjXEHDZqRn/lKFjPMekIdG96S0wU5+wcpafccHK4WfaTOeEhgBk
XfxMyOGsLDYrkl+F46JYkvlLLUzqIXPMpY/Cu4EIHA/IQr+3lnkH9te+7kOze7RHg+SSpowGl1FO
QOczXor8Xg7VESVXRgOidpKXNvXMJ4IKAo/5cUP/jH/lR2nUvtx3FlSsTzhD7+AT/uQMORcwAw+3
btUiED4SMpGk4NoLwnWcKcR30WZVUxALrkGXf3wVrfeOCq7JtBgUAZ9TC2bpDyhZ7Rj9wOqQnuo4
nl+7IdQHz8tCytqopcoHOZyMa9IIWA2mMF5aVVBKkAmRKg9gPbwlYj0jPTtxZvebcqgACZaqJZ3X
kmr549/6DtVKkP7pAZfC9yK8i5/KUj3ipu7zI9AXfD0KN4sXS+ZusdqKyP1m4F5++viQ/8LiaLua
Ljx3UzmuecljSv26mRSAvpPfZfG+LD2GP2FCGdijYE2SVlD9pfK5TQ3j8PGR33kJhWsuRFEQrTDK
LghKvqOcXuECP+kgG77OIPXp/PLds8Us7j8+lPUOSkvAvJWWBbxDAb/9+xkoIMXjfCV0tqgT9Kx2
5mrqDtN4KZhZHa1gpALJaaKA4JEk3RoBRnyEJOUjFjnvhjqrG7aCJvYdmwz1Gd7ynQshBazABYjF
VMm7eM2tMClc3VXekTRovcWghrR7rvPvnjW5p48vhPiXjsjDZdtLOoetvH+5scFgMxTX41FUmf1L
GoZ1qvM2eijpKAbr3NTRm11m0U2a+MPJKhPrqamJ8NikTh+7qwDS8SNBKCi7YjUGx7gHkoDuvLKv
3MYfwu2cVO4zso4ehUIadf3Nxz//HbgjaFjFqo0vTDiWeXEf6yifINDE8GFDJHkHTycLMr6cItRq
jomljU8U1bIeZXVbItRG6VZhhmG+mZCy+PGPeWddkcqB+es6nq34z9/PFFpcq8qQDB57v0OSDfHQ
zBkh9Um1lROT/XXbVmP+v780UtGQ0o4DaI+97t8HRTEaIW1hB+sJ39gFVh7eGGbJ7rdMM+Ph4xO8
eGl4L6HO8LYAGYY2LOyL1UjUMSh11fTwbr3mu+OFObELZrn7+CgXC9ByFGFpEyEN6xDv6PJ2/LE8
66SYPfjgLdQa9k2Ugk1xFJSNO9UU3WkUc7bBRmWfmhij+MeHvlhul0OzGoAa9izN9NK+ePHYW7lk
eglkLjSCXpqm4znXZbyfSH98c+2o+BaUxvD88UEvv0e/j+oKvkO8h7zv+uKopY9VRnfhcHCdoX0J
CpH3r2bm0cFZJnXnRLveF7T2/TMLpPgi4zwj2JHl4bWN6OesKLklEj1SA1rIQEhofXzlVRdV+u7j
H3pBuPv9OzWvmpQOIFEtLp7voESAmQ41mZmTMT5pzUAyH7HWrLDZmNs4yKrbgJ74mlGFxveYerf/
8/Ft6cBboq3lcMEuvg9E+xBDNBb9YZQlYgqaTlkBZ2aazxMWT1SPSiv0d3Iau2NVZL1Nq6rEIvnx
r7hYnJerwLfRFgvYUrDgXNytbCCNuVQuURMyxKChQ9fFEcZ4tgWC32fqk8O9c9GhgwK/JkMavuU/
D4ci1iCa+g75kFk92ETg3fYk7W7M0hU3ibAJmMgVKGg9Y2Khn7/9+Gz/eRkBanKeGPuEJOvn8vC1
cCIrA6cDJy0tsRvNcu0Qp0dYuArviIIaf0C/W0q8LPhkYfvNcP5jswsk03MdhnYsBlCC+Qz+vQ74
OPWbrve8g2H7Zn0gGm8qICc0cXRH6VqUb4E7GUxww9qqf6ZSNHeGdtyrwSHUkmRTFw827EhgDcIZ
kNQ39VzsRyTMzpXnVI15z18QewMOCU1wNJcSqbaInfZ7OhFmsDFzX9J7lIqmu5+yQ1VdJsAoStVi
10lBXos+nr4UHmGn5tT9HA2nTBBcJyM48LDCJ2lpF9xRo8yS+kiJn9J2MD1QLkUzenAz/w9yGM48
SwPlgU2m+y3MNpdZhhv15AM2YTMdsfMCJnRoF9nqVDR02zI6z7m3BH1euwrcGNCpnbazJxBCWGPm
kxO/4ZYeGKiMzK3L2DoUs+6nrTU7NfVl1XfldnAB02/mLEYOiJWrdkk60+73oaf2dfMq/ob0T7zS
u1JPBIGGP9t8BpvOqKyzN41S+FkcO/xCjnETYsnpF4qIa1UGr54DXcqNUSKhqAo7DD0z+vKmZpC7
0oFbFQemueiHB13duuQQZ0fb7qrHGdkadhkt2SWYwk5utYDN9zxCfbwO4KBCLEgkpMOPH+1/vmae
p012mgKTjwPtdHn0//jOzL1Zp+NUJaep7K175Qz6GsBjvf/4KP98UpajwKNVFghqS7oXixaNMjsd
psGAGdLSJfdrUxwMvxiIEWE05niFfiSEUH7yDf1nkVqO6nmObfE1k0Iuf/7HuRW25u3xYvPQy8a4
6eiLVGs80OY3I0nNT451CWNfXlQN4tcDf8eK6FwGHkzmNBG34Ycn1ZqPoaAdlKVxRkDgRN5fYyDI
MTL7MVad/18Yt+XRGYfgELkWQwC3Z4z38QV/79Rt1ivTlZri7jc+/Y9TT4OyKN2Qmi4XdYRGtbZu
Rz+Rx6CiR/vxoex3bq7H2swqy8poAwb7+zJnBnkVgyDJbzRGC9ZmL6EIgV5rt0VrFf7G1bOFtogJ
CP0/jXAiK6rpKbPIwF75M46CoxEFxX1FMf6jSNCzrtSUdz/8eGjJnwnzei3tsbs3WGPY3TV3lmPP
ewYARPlOAxMOtxNnnPdftGv0vwhGGiEQuH6PtCXOFqtbHLmLhzfPbnhBSxObCz3tY0FLgxc0n/30
aEo+KRh5RubNOBC5YtM04MRq/coFBN80qFCVlH5O3rc7Eig/NkwD7Tjxx03ZQNd7TlmaxuPHF/ad
66q5fUriHUDz5lwu/TS7iyR33IOqGgtXPVi3eUc/Nf2PDXT0q3NEkO7R2czBJ5+7y7rw97OsTTIp
ObYN1/ni606IJ+VEg9AkV8ZwFYz4RDY90qkjRHBQQ0TWa3g9cyzf2tzFXJzKsMCEYRvXnlGhGlET
2V+rZFzIGFPYq/CTeu29K6PBfim2xyYZ5eLvJ66N9ISyq8hAKoXpo+kyKmL2mWy7WWM8isY3UgU/
K0f/3aDygmtXKOksmx7zcjWhT5C5CDkGADa5vu3KONo6RN0e0qgsz0MFnacYiXIcPOdGar48YTYa
K4tx98obTDTb6E2udQn6xDPCaE0r6ufHj4vipP/YKbhsnD0WSb1sGKhKLjeG/jxHduU0ztEjR+vZ
Hs3hubHrat5MbYOOyAORbX6yylzch9+HdKnRl4JB0otb/vyPVSacnajVbgKGU0/yRLcUcqNO+bx3
SYo11VLrJv5sL/bvMR3TZB8Eup0viaMuns16SNyWVhQTdqMOTi2IC3OjLBHS9/PifELxgNh/1Vjg
Jz956i42oZzt30debsAfZxugsexMyCvHPm7kTtCBvcqY4u7HPm8eQA7C2axCd5/MXr5lihNuPr6/
750420D8JQ4rO6Eufx8+6QejastKHoFLpQdHujBSoFitGhp2b7XDVDwCQfvJ4n7xHfl9zkK4npK2
djW9kb8PquckiwHMyeMMhuPaCHwPn2ya3nmtkK8fn9+/z69jCpqRdJ4VH2z74vLWKdF6fd3II1sx
vAJ819eE+GBXWTQYUUzyysfHu9j5/D416njOizqeps/y53/czrlEYZtmncn2kmEThnjwGZuYL0z+
yYHee264gILNj2ajdVlP56pQTVQF5jHMESoHiAbuS3QfK6AN3r000AyRHOuwfsr64ODA/+Sxfec8
LctGR2uTlsLjc/HCGMRKRi1bsqMzlQLmeOiNpAiDPfhsK/nOA8q+h++Fw20kF+liVc7jzmUNauxj
IOE77kauZHEQ7EN2TZGhJYIgwrgkSium0v/zrRQWdlTbA+uzLAwXt3K2OxS06FWrFDfcevTT7Ifo
7ezr/34YdlMMSWAEsNxdbHREULUODiR5TOiALTgQUYEzG8kc+eR8/n0VKNJNk7asA3zYUhcbVyYf
rXILoY527RBzB8sXoyBcC8dbJ7nl0ZHHRpN+sr68d1CP++covnI8pReVAB1pXc6ACI8j6aNXKVDM
pzTUNinSLtMnNurgxj++nr93hn9+smhj2EvHksqaokC5F31LryIug0c3PHUEr20bHA1R7zTHSWKv
bGpcBXHWGWvM0xqODBk8RYcFH2rs88e/4/LMl24KpR0Xm74OXY2LM48H05whaGrQc7l9HY+IsWey
hNc59NxNWqrmkwXhclHleKxwbJfpIhGZ4V2sdAO6SPbLwiBPMu5+1GPVsh8obOOZ6CvEHh+f3DvN
YTpilHZqqfNc8/Ij3fttZEij8g4OepK7wqYcqXBYjDMUkApDfrqUwZgvUN8kd3FdOJ/8gMv1Zzlb
mlUWMzs668pblo0/1lmXQZZmeBOekhKf2sampWBc15GwrU8WunfmlxyJt42bSQSK6VysdGXWCJ3l
ZnqcSaFo1uTfEURB/1sdANR23yQxgvUJC5LoHipsUs9eNc+kfI/94O0AaNtPTlnNaGfjetDrSTWY
AbM5Zv36+I68d/t53GxBC5n7oS5vf1Dg62TGc4xqGd8Sj0mUoenViLLbrnAePj6YXBali3eMdcEW
bAuJy6L1cHH5PaZb4yD8gxYxQZ9xRp987wG8DLaVCtt6nwKVt1c+5hG98TPR7x2gDftlmcZqOjTU
bOkQPoBUBXoYpFgS/FYPw16jYZ82rZkVT24lrS8NrOMbZoZgwRzDcgZA1rgkDRRiOQKqpv7ud0Tj
AVcg6wHagQ9pUEKtXAeMlXxcrh7KfFmRWPzJ4/fe1ebRX1YSy6Qtszyefzx+UPJqq5OMBsjFO2WU
PneyQ9tvDmj/P77UYnm+Li81zzczaUI9NLO7vw8lai8h9rYF8e10XbhtSQ1NsPbJLl83TG9iTH1Q
m5A3d2gLmW6Z9E1nU+whl2M7ssLSu0vsqIeRPAuAblUdQ05wU3M8ubnr2+c+doaTNP3ph4hH58Up
JGIad0jLapdj9WnPbYQHb/vxWVm/f/blaS3PKS8V02Je579PK+DdZeyCC4Ff33yXJZqTXg3ZDwgk
FgPKPniy5hKYWlx7fO4FDn7RjtvSq8tdWU4VcxLYmxgTWpu0VJi5aN+hkW5kFmfESOSm+Dnowt15
Exo3S0QzUbdZjoCkKEtgeEJEiKsHPyMXfg52kdc3MKHGLvzZ0YH/0aPvKLYG8l+TqciI16ApZH9y
C2mBZUj7/RSh7sNqqDGaVviDUGCG6qoXzXSDLRMFm2B3stg32qNH4MdpGCFtouQekH9kTXTUYeBd
ByIfv7Zm6NwHQ5O80NZLMW0OmcTaVDSQ/cDMOCs/cUaiLqruO/rybB/Oc6mRNYbJay1yG7rERMMU
lQpDfiyezctgeoMFyjpNTm6LD/U0ew52toZhYZTb8g7GUvJWDzYAXtNCHseaYR7S3sIvnxiVeByJ
cs83aeLAE4EmFJ5MetgH6YWg4qLRf6Mnk53JiA1u8yDCwaKs5paokPjUV3Akle7659EOBwIRGnyb
IDiwqPalir/lVs2smyQ/P8HDUgdbGzPzroobWISZF9bzlchQ3Kwivm7BTVwABR4b7p5AZv0wo4bN
PtkQvfsRYxrGEIDNFwE5F1uvDuIBkGN/OHr4lPqdWWFwDl1SzVYyK0g7IzWyrnexh7NqIezNJqBO
Xz44Xq3dt49fiPcWFL5mXGW2DBYxVH+/DvMYW2khPOPAviFfc8bGoUxaBRJMGN8/PtRlU5F/3yET
yrSojFygsZc7zq6jMaYnImHddpQ3OBCK+HUKcLXASO+BavQg09Vo7+BzxI9A/WtCSQBr93gvP9mr
XW7ul1/y5w24+LYKutxEt3b60IS00BwYr49lgNHGpWJZFa2Cl1125fXH5//uQaUWjqSRyQ+4uNRm
7brkRsGcmGec9vboFreo7wGpoNFbo6LoV0k/tp9M09/ZDbLUsRG2WMu1fVmutX5M+LMbQCMAnrIP
Wpv8bJnu8mwY1kS+eP+P7xMlqEnzhodJ2RdPNk59hFZFHpyqHN5O02ckQQ+TKgm2zOJPbuJvadTl
Us4EjfhFWyohL4eXU1UFiScS/0gsR9nu4zZ2Fy8CXsqVa+kYmCaxe92ZAWTOPsAiEHsFSUxgMK00
1ky84PKLB0sBql0aQSf6+Ha/92Z5dPOQdLF5o9v295tlZKgzYtdJmW91NcbOxoSnq5p22rtkDH0W
4PvvfV5EExSN6N1ob1wWH75ZoigoUCCjRR+KXZ2owrsLQeA7R6du6ToDVI0+6XH8+0BzTE1Jw4PF
43WZTxx3bIRya8TQ15LyMZG7DKi7SDcTRqAzIrCMZtKQfKLrWy7b3zedCDuJWs6lKyiY2f59WSde
rtzKYuPIiDOzMR7Qpe+zCbyuToLHJbOe4JoCLtq+GuU0fPLMvXN0NATMRTRdOFNctlmaNC4yHL2k
Wkv+FnYKPfwarSaKV14YVbf97DtfAAmR8WCjNlP/+4eDSoDKUvIblvbLRWvAZ+DR14YRnrAJwFkU
2FBhreL10zOYTx+paEE1vEYBHjFRzzoEpmO3//i5fudJ+/MSXNaXbIm7zKjn+ljxADyD4hi2JU6w
VW+0iw4RnvfHx7P/veF8KxQiChRsfC+X3/PHlpeshIRNG32K1InqU5oBp2CbQlTwJxf3vfOSSI5M
zk4z+rp4sFK6riCaTM3gpxvXDEazg5PT+I8GQkFEVJqfXMd/1wcaL6akUEfspD3zopTpECNaOvTs
Y07JorFDeePPohHQJibdGJ998d67isqkZmJ0aAm+w39fRcZ4U9x5U3BK60Q+lWWHo70FBG1/crfe
u4pIzwiZRGzI8nDxhFZ0VkMDucqRwGnMdsIsvYmqyK9/mlh/QPtRtv2P48Fl30JsOcseirFltnRx
Jetpjk3tazaWCorP/1F2XruRG2ujfSICzOGW7BwktfLohtCMNMyxSFaRT/8v+mp7jmHjYF8Z8Lak
brLqi2uxjcBQteSzDesRsPN/3HD/EMWsP80n+1pbNnQK/v5JwvBHTaT3Dc+J1byCYfo5m7POhDXc
LHh5SPqMpqFTWjmh0Xr245CzrQWzC+o8+9HiP36dYP3j/jgP1yKXyziFzt36V/frf16POqB9Ngap
cewVY46sBAp2e8Nc1N0CmsxDSg4XQr5haOIxrttc+6HJ0tulKXP9/IK+JPRAV5JkC9ihBBsUaU+9
mGRwc1MxuUQ/KmTgzUEchSHgAV7A9C4aiqZRSdx6sIBtn6Wvd2+Gruz4mlSxFKfMEM6WY3p88Mc5
XrZk6zBDk5yt6Wj0LfDGgjABLY4xPvqaye47gNkKjuBQ+s+Z5y11ZHR42NiPkOYpcxrxvrSN+VwG
68AHZh91mpGXrtTKOC7P1mR0Kw1rnAZOQT9gaWsyC4YGlWVprLiwmckGoszLXQed4b3M5NIS+nuM
otnQyKlDEoi/+h50tgMTFEodMU/BH8diAY7NSjRWEfo6eRSOBI9kimo159l2/U0nM7cjnf2Srx40
DMMkKNj48u0JE8ZsCz5yDyfk1uuB01M+A0RhzHOPtQiW6h1bEdmXKSs323BMT19OE7SHwSnmq1b7
MFkEB0R/sFgaeBo8jQ1t1eOWDH2al+2e+nRwcZcU1pdSvdr9+6H7D7EVp5PjmHQSPPpvf6Uw//NY
seszGTnrGse+6ksgL8RLZTXUW8PVcLA4VYa0wtXA73vZ0bOHAs4Tk/3lYMAD6rP0kWKQ+o9Q9s+7
13bXiWluASb2HNP9syBmL26cJ8AWjgESrx3oiP6iWqJKo7KnsMcNdc3mRoT8rgzz//vH8f/+aO5c
kiQiOaa2qKv+/Z3Xkm4Ck6K8Y1st42M71xSOXDNmsSzRFwBrFXvG5L5pbd/FU8q83L//+PXQ/N93
3F6nmRl/YG6LAM90/qhZ2LKe0YS5dASWhoJCEPM2lM5PZ9bumUilLeH1+i73p/bUxOAc/v2H/3lP
/fnD/zjvOjGbFYv2dGJlOhuh0iZ+RM6gU7UZFT3C//hb/7yo1h/HvIlBCqFTTf/zuveTrGJSKHbo
0XllzOKIpmHiqaql2P773/UP3yklNIsBOOY8TKYP//6dxnaa1DnzEUfsJOYtW8fI4PjLrA+XPh/z
ncfi+hN0rgKmc9J4yf9nHLv+nQYqFHKytTHy57ntJ7xIdpc7x8HMuYX1pSr1qGJ83Ipy0rlHoavK
Oi1joqmtSJX58O9//T99qwZZmu4zl0v2/0eiFngUesoZiBvrrdNnwmLMDEWw6f0oCdpl/I+oYP0s
/3yAHcq1vMAWWt0/T5M0N+bE8ZXDabKiOx03vXDOdqx/6zYkB/WGOO2/hjr/6We69PINRir+OjD+
/v2WfZPEbsuD5IjJCtvaAURqplZyLys0HY3qjOeZS+b93z/Xf3pVPWI1SqY8Wryrf/+p/TwGYNqx
I0LufIVuq0c8uwQGdZlsDOxYz2BYso2Egh1l5Mj/8TlzJq1H0R8fNTghggH6zrQoPOvvv0Des3Oh
DMs6mr0ldkoYAK4mO4P/XuW/gpETjrBgBGlbDswtaUZS3eq6WijKOsBPPL9bWHyamGzPmGbaY85b
nnHqMg+b1l5xZuJrYn06o5lgDezzZl6KKNADkzciUhEwIsvXos+cK5v5K1uOIamKJaw9fL2MvQtd
XcoeP05INDq/amBigBK5sU2vupGM4HJzc186L1iq+M5s2Al2lFtILoggtOEjdyegqxk12x1wWm0T
a9NPsPbzA1EHm09c7or5Zbc2fVC/2kRer9PHDYfJ9/ttC8VHAXsJKhDrzOJgi+uSqj2MUmVORJFJ
sKxoJ7YbCkg6QRjQwoe7myXqzF7QaspkfujQj0wDhf26TFMtJlMzbTmz2183mvuGWRGNRWPMziVV
jh9gZIGhg5oO8neYeKN8WiqFj0H0/QSj0EzVNRgK9N2YL0vo6b6PEiaVyV0wxdoAeSgV+b4jlp+R
8ObLnWFV2MVqWVxY+FPAKhKFlbMcY9bCUU5kn+wxswVWz9VpdqcC/YBK+RhTz+lfJqbyQM8yewt1
hEMV+yfh4jPIGD+cSx8Fsg8PJKqXfPiVw78Dsp8NFRSmcrjDN+c+V1NVMuBZzOi42Un8Mpijui8m
p/n0bGHfMCHl2QVrpXmkks8hOk4a/JFatyPXWM2Cad/M0VICGCl4iFaog7azW6m/GiZzBBkzosC/
oU9uTW/gczDZ9t4SEHlbqnNBvLX9FqE3jwhoXHYw2P4dQXiGJpgDwa4W7nMiN1UxK+Wl8GrglLQO
wg6pxi5c2MJ+E0xpsF+LpqxBpoxnOy0l28Uw9ST0IGpFUI73aN/8X+lS2A+QPf1qD4bQexJD7aIR
HbV3R8esM+Vdwar8mLNZO7Cnh1TIzmIcPNxm6UEGLYUnpTvZL86dytw7Yk6Du5mNazDca94MLNeN
6zChhXLM9KD+5rmybpOhF/cwsqhcW2XuvTdNA214yJX9btVVj+hI5AkOIlRVvD2gx4+EQoMeOUJK
bSE2pwKwJ7CvX90E/lvIcj90RtH7kPiwx67ord4D8tSVDxnDsTd7joOPwprsX2RlMzzUzhu/mMpm
0To1q6ncjQ5O8sAWuA94NcJRMpzDQ9Z/m0AaoGcXNfIhKezqVPDcv9F4mA66DihQi4PilvuYdUPV
QqZXutb8wNXCnLHuarcsd2HEirkxLn7A5NFgoNTFFwn7sNXiXSaCFjEFcRgZsS7Zy17jq8ZgMglP
cNrc65q+3OTCdv9mGeZsPgyqXc5WLcDdVENc3IQwMrClGljAUXfEdl35YMmW+raIiOJyokYjKd6Y
jUnB/zABLk7Kd4v3MkcAEPo2I9q+x+yyNQbBKWZOPrJSlkHNbgA+0yrOxlOS0Wrxm6RCDFB4UTFr
6d7Psn5rpZV2cNit4mxxZBvWxpLsLXAcB6ij1S9D6NI4xWYefCesHoedXuAYUbEZPEJk9XbV5FRw
/HAvOyGX1rSquNWx6nwN9NHwXQ2lCdJUx8M1zCAi9Ay/PNEZYByPtX2t05tdG+gfysRpEaWq0l4X
U1orXBP0oO6MZ115sLyMrIENSBXYio385suxO/ht0W1aZtolPBrX5oQLUk3S8eq0jcOsHnvWDXRt
z4cOX6bJ8OYEibefrJH5Sbjshw5HJq3VJbvUPJwbml3OIa/H/gjrgX6sQLciwhYPyJMttOTIhgDV
/3k6LLRm0HFM8UHnfo6joB6TM8Aqf12ut6u96eYw2DrbErSTywwq1YgrDqfXrVFTfs48AcZcFHhI
ehvX0JgsW89Pma3QOOEyE1DCaDHDD29WjywnYUUceJLSLpzRUiG0MBRtH7eOMm9qIYnH8smHiPHE
Qrl1a1FTgW2M46MurOLQo7m8lLXCfQj1agd+Q6e57Mqrj1mvCTsFNL7AE7Y3qt75LOaeE6nLW7ku
BrSQ45LpqqUYnHSz1bdM42PbXPTswyhH75mG8arWwmNxQChs3lXuircoJX+NNToceTP/i1h51x4r
G/JMhUDgUtPGuiv1ha/JmIzIL7PmwJ3s7TTdkc/JqBunvMndj2lpAvOehuzknVAy1l+zEvp+mOh/
EOzpyaNOoXHfp506Yr1zD3rf3bFZnEaabuL2YQ/cRBBlVlt0HNrqpfWfZqWGMuKtLbet8mYuyzwl
1IlFGnzrqbmcpO7kkec19c40l+5jKYPRjAZpQGmIe7HpOD1fPCpr6ArczkW31ne8aPwfKLjhYAs+
i2wwee0NXx5z2rARxBPjHRhlHo18N3ZUyDUFpfx8SPwlvVsG9KohC6wNPtwUaDNTo0Wo5rng/kvq
dFt4ZNl1v7iHgeHGN3YExo2XZs3TQN38dTa5WQjzY3hfY5/U2yGz+30/gj1glVn+WkzC1jRzve+2
9PSN3wTZU6oXjhk5qVh2Rddc2YIgroidmj0pTwoTjWAVPBBmG5B/rAFdnRi8fTvDgJVAhgFL6gWS
Gcalcm6pJX8e8RFqIQRt96angmbUoiP+CGsfIC27S6xiMC+Sb4Ciqd9YnstjQZoQ+lb+uyCDCY0s
WV6MGhVdKE38diwXJnTkRy/itkRXPhrx66R37rSZlq7es+LchZOhtH0mCXZkrwy2/KlQ/Jx5LA+m
WuztovoUOiyIsBDkLaLxxp9umdukL8aIw6ND70bBX3thhLiFQU6DH50GXXAlC/EZFO2Pgh38qJOL
tYXlW3x5xeARpZVLfurZqz4xEg59S6ZpZC5+MxwXqxh2krHP4GyIZX7Bq0H8h5Ew5nh1kSk07BFG
DMhrd8lsrYx4L/e3ecdcgUhYkxKL4HNIOu9JBlAH6OoY3RtHlJFu3GwEp9EBJ4koMzSoKQJYeGrO
EXFpKWNKhc4RGNa65jwuRW0eZpdpplCvEfhBY8KfXRUi3VCedYDLuRWD9IhOy+7IlrF2Woa23xSl
Y9P71/SDEuC40pUYYCE9CQcHXv40szIK6sbYjvoMsY6q9nxc4Fbd+8yXn2xstYwtlUzqkC5sCDIX
8m0XmzxkDYRCQaDN4UifnBVxzJHIjsSNPZPHcmC5yW/jp34WD9VkZq/MnzAfzW5qSd0uq/O97Kdu
R+FtYUlobOad4fT1Qx6o5xYbxy8sDlZ6iNmoARxd2oSyMgXxRbEMtbOU9l0LD2MLR6IdNnVeAuAo
/WTCEezA/JW2osiYF3kLW7d3tQjj9Mq3VTm3afYilFUcbeSO+iSvwgLRQoWkOtMYAV82uMU9Zz7X
X4Mdw9Jhm7ea9ozr4DHok2vQG8DGYhPyhMyhGWkF93/2CdLsYEOMpZ02P7qWwb08rkM9zbyhxnyp
Y7QRAM5IZAxjuOvmmQdY6cPDbFtPyjQ3xFf4Jofk4APrLH3jgecu3ycTYux12l42Hlmw9T62DlZn
r7rx3t9UYasoyKxvw5Y/PEP7xFnKqphS4jJONl8LAGwwR/arUegBKKayfySyweViuzFLHgI9Rmym
VVQ7LmRVjTXiIvfzvRHA6enG+ncMDQC4FBSbnlXMs90bPywj/x5ivd638fSuWe5vElloHsEqs2mO
JYfVscsWgMdNepW5ZH3SXpsiw6sjrWnPYMNnWfjlTkrrwZ4CPKiuNZYQ0pIFNIRWdWi0lBFxvnDI
+DXsJGtfBhODZWjUDUC8m7lSv+x8eCYwQpBlPXQD7jaVsPw9+clhEvnZXbwfBGR4MAjJParTewwh
3sat4dUYreVcFW8slN8sv58Zko4Slt/WaZY2Ktr5zo1LcLODs9PG9M7v1FMuF8IYs3yy9fKXs4D3
o3mXbXwt74CZk/XphZ9y+UFqlKrHlQDaEfiqxZkAbMo13tqRTQXR7uU6crQEfGWdR4TuKLUcANZz
hRXuOznt55LmHzFTYZBsu/1Cr/FBaqUeMr0lD4UsgLTY8zVnSzHq2xrcY9ls+ZYgcS4WIMlxRXMx
rxEGbvPK8NJdraCGpQ6RxWinT76RaVFsIARypYG1gdHXjd4Z+o4ZKBhNfuNePLvkkrF1OLFGcPL1
qT8btWkQrLNmXnXNOcnt32x7nSZmZs9D1hJ1pjUsuiGxT0UTND9p8cVPjsi1qHGx/lAbC7YqqT5q
rf5mEYlweVrlWqwShVPebr2KyjqJDKPEOczlBb/cgxD1qwGG1GLvE8brbyOQO7wYYIJjBDAYXjp3
gBfGhX4aTf9+6JaRW6oCIMWBJod8CiuLuB1zshZVw4Cf2tSemeDgeq1N+ywq4ySEvMOi/mMwkiEc
GKbZxmwmRbE3F2+ajAsEzQWtWs9/sa2YpDJOnxOZ/Crs6lN4IJ/nnh9FanqrnOVRmtDszMnd9pVh
hkvdXZIRJ9fQAvCILTy7foXtJ0h0CbpS51dclVaAclmX7Oxb1xVI7ZT/GHdDSswj3jIWQvcD2oD7
bgGDjve1vBuS5roYy0cFrjz0pfXtzRk6mHJGsur7V7tOvYPS2hdovKRvWAH3TSPsHUzjDLpsAWxS
B8c0x/5bl1hMblly5oZ13qXvyY0EYBBqtr0grQFEY6SpEQFOA4OH4K/JlntZwCWavTNB6MYSwW1g
U56yQvHV8rzCXcj39jRC61DsvVQ9tjXTEKiYDMBjlcFVnwB4o/nfTgeP1GMXj/Vwb7ntShrELJBr
TXKE5Dh+1T3RlAp69LNAw8utq2VHJfKc3aYq+egrAtaBKIop+/1SDc02qLOHvGkZlOzzL3tZjDer
8fuI9r4VCq2dDxSh9kxhvjVV9pNUa1hJG9teM48FHGsYOpDfFvDF/WDcUK3y5SXpra0IZ9PcBe1l
i3IPQvwzz4Yb/C0rDJLiMdPr6ksruq9W8pH2aeJvPPa+N33ADe96uVzreag0MZvry4vWLUhjNMgm
JQ+mBgFba2z+IfkxafGFDVyoig2IuBQq/0FYeHoMIuaoClZseEbe4JYTvmOHBV90y+jrtFOLulzr
qld3cO8dbXjoAwgFuNYg+ca/a9DmFMlkZhzQ3b76mnc2KkSejizPPZ4KLVV3DAbwA+f4J9vqJ6/i
6bXmMaddzgupJdnzDEZ7EmAiU/DzoaerATQkWr96JHIcJcMs7TVWRPTSSF9HnnfWtDlELQENW2gn
08dsQjPvqfG1h7pxDouT5zu3qZh9qJ6LHM4OI7A7zHxxOBfmsQUt4GvTRulTQBjsfDRx8UCvY1+1
7d5z1SueuZOS05Wzi6VhY0OAfmLs49TnWGw8BJNFOUUZ26ezH29sf3mcfO/gOB1QrXUUMaPlgkz3
L7zbuZLVa2HJa6kXASWfjIVk+yFLtV+m1xl3NpxHxv6BVnc5XNtkzxzpCf3Ab0paTSRKxCOpJy5m
uvzWMyk2mkXIPMctXIridyWmiD/u2ShprzIdku4ZbMs3SCwSCMFr9E87EiE1CWzL52rbxZmm2tto
Ip+jU7m1suyDijFeG/+W4Z9oEwfyYkGKKm37o0k9PdKL5FpnAMi6hHuzah97niYcs5C7Mmp3Hr4D
oMvnMqPswmTaWslpdmgmfw5+RgTpzNYm8MfLAIEPbgHhARzvMM9xeoIg20B4xazMKeRm5SVdtztN
Fdw1Xg+HiE88E0fTGUg1qvdq8G+ijOGjda8L/t+N3TcPM8XLQovPRZc+QJ6+Qgc/edJ/bYviuRPl
HfufD5kzvYwz+oZez/fuSHGHQdq3hiGs0WC7vWtfSaPgpDV2cw6y5WuZnVOuTMkrBt3NSm/FGOyW
Ka0hYsXw1rpXhtnW4sBRGvAj69H+aSAgmmWMI2Aob52JboDygQ4NNzR9ZBp6+9isImoWMI4U5D57
tg7CNNW/uYOfXaO4piPeNRQWG4REXEum+TpW/YGT7qdgSBsCrT9GmjJ3HKgy7Lr4w5ZuHZY+6zBU
R+ika86X2dXP7FFtASe+pOQBOO7pkPow9Gu0BHs3FUEEeF1StQKHKnTweTgzRwsCYmJo9GXVPRP2
H7FeNWeu4/oHSPVLjGWX3csDgT5hjOTM9qAVCd97GTPtjs13/9zBFXuNG2L/2CcYcKZkO4nJ4xoi
YkBXGgHXjM8GSRZXQDKcW7N5gVvsHWQ9BdyR5YURLRUqz5JbOtCnZB7eC818WjHoTbUwtaClvEes
v+28Qf2opiTbz15xcabqOZsl3JRFPDT5nO5V4u+01L0fMrPduCrYwf2my6APatfbVBoCrcXqqb+5
BEMuv9XebYPj4g43WAZkR5kxI6q03getHjfMcphh7GcEWl5WRtLs+KzafghNlj4jrewRztnu1gmq
EiKCmnYQA1/txuembHiYpqC9xJ6OcWnUSSF0bNAeRxhFtOSi0zOPSbMjJ+uw/XrtN3UZM8pqsJaW
OvdYqhvXPAoHFTbuMPWQ18383nuOtqdI20VLr2Fn15L+LtXjnfT0JeT5s3C8zvXDtGi3BPv5R9r7
uPMyp8Ro7ikmTyypWaBGk/S+jRt7w5ZKQY2kaJ80aWUPkwoo6rkVhrll0hWqsbllcF/HIlWzaI3g
uXe3iWEuz7nNqFHFBs3WnW0cOUI3X6wRVSDg5iag+GuWkdUac+TN4882LeorAijKVcEMQ4RdI1vE
jwnHl67S7IFdDlyBwqc4YbpyuYpkZODcQpTn+fOOpO0my/rKVYeUeMl2ZBq4cKW7dW00qDoPMeKt
cbswb7Fx9JYMEjJzmFGW3QA1nfY5fDfKiV9UAXEOaQ400CJeW5l4yGxbtc9rTS6y5ZKElin7TZvV
d0GCP5mJCi907Phkx8OZNFsRnOi3shPFth3AdyrjxyTiW9GCljVlcTDy9E2ZlAx8I6aBkVNln1vt
rqC0uHF69yN32purivvcRH3Nlh3H9BoNtfqV8gsNBpvcpKeoP38adf6mWYADytx8YEPzfqDMsXE6
48Re3oX2Jaw2X/6Ag7H16lG7zize7KsZPmppp+957y+b3Jq3RTNfdCqZIXscuM4zUNKae9fYw87q
4jsanacY5Ga3yEufAY4XgTowNiv2GJWK8zDTSAmtJkba2MROZI947WAXUqRJTNzL5YRrCLI29RTj
p1f2T32NNTPvKW73Rb2hdbyBP3ftK+2ZQPn3bA4vtZwY9WAeVRsQvlelde8ky86ZkYkUgFV7eeeZ
QD0WhSiKIqylzXfkqB8N5UrqMHF3gyJeRIbZcENbjxVF7c0CSBl2xggpPrvYVFQ2eo9vpNNXY5nF
H9tyNZs4f62ie+qhQ88JBzI9s2OpuVQlGu+OyZfvufLukNNTnJ/OI/M1lK/nDu1UZdPycbVzImty
M4IdWLo9OzYIUtvdYOvNZYGH+NDBeuMFdz/GqdLfRwM8f5lY1mM24NIArDmjg87EXW/TGGFpRr0R
by3bTB/5LzntcJ37uoq8QXfCcbbLbcNwzk6n8LpJW764vLCssJLpk5eTVlbNAENSJb8oKHG2T6na
66587IqeWDo3QLEGyVuaLZx+i3bHrZ9Gsuwz+KE8dSg7bxZ1JMo1C7gnk7si7A3bvVejFC/JuAbJ
vTZsJgqhfM8Utplnhnk2Eiqk4BQij5LGJk5jqMyKh2tskVAuanqQYD0JLxp7p0+O9mPpF+AMRsNz
YkN5dRcX+4FR6ifHnoyd7yz5+8Bq/bUETHoaMx7R2qaA0nlY5+dCGWEwOrDz6WBcG7LhJ7ODkF4S
lm8NkwR2gaQfbMXYOZ8L5tNtD7J5Q/XztYyH3zl3cef1KRdEqW8yjT2C3Fv4bksuKs0rk70/5cm2
kYB3m8nNgI8WH7QiaIVXGjlt0KI9033GwJnKIp3qvCpyZhp1QJA5vNv6KUuKchuLwuNa1F4h3/Z3
VZNmzyP83id37LNn25+KiPkKfddBOt5ToEixQAgim5GiY2Q61bwHZ0RyTTd8axf+mv1CMQf7Sk2+
L7WHvHT892QqxGFKnPxRBtSWx6yx9l3cT5uk9n4ACmWpK6cyBpHN3SSD8EIhvPHOUZ4TpSWuaKZi
uMAmWrbK03/FEysfRd9ap87VByrVdK1BIL6aJkTbRR+bHQh6qqbpYsU72s5nQTG9CBdm3DZTkaDq
qUU+XaEUeVuDqUMEuJa1V2yShOjTqgimPSsxs/bdEUYdnRK6j3Qdav+Zmz+k0BFOrQtLXre9+4ou
N7pBsg4F4h+qsHWlJj7uNQRZrqUtOzlNh4lyDT027bln127Tm3MwhIxJvAqNxb2NxtbjJXeHhiHb
mjBGnhtDnNIy9zed7e4GzWESrKq2TJxtB3vk3pHwvcsed0Pl7itR3xk1/2mXri4Cgq051tuS03kn
s6VjOainmpEFy8bXm5NsIemX+rS6resIauBFb/hM3YVxuAGISGWxXT4IC2bUNCUbM1h4JKVF+DPQ
S3EVSHG5TKHfBj+XZdp0vfNrcdPXwmzU1nOnq+7mlz4eqrBplkvQyK9MWD1zf+o8G3gCklRPN4HF
kpSokiO3DKpcGsthalMY69K10lJeGivGHNscta4B8JxT6NQUTZHZHY4pooW4HcotJ8at6qxz7zCQ
OTsU2odpR0rAczOvD09LrC6M/FjYmAesOFXE/Vgsa1PPONTVjZpm98tcpodMT5xtNsQ0BPvhuzPo
SvOxm37wpXct7lFx0BFOpQPxf7DYKGpbEsjqMdWpWbVdigBsMLdAkD+yoXwkvHhy3JWKjGETnbV2
thZ+Nx13mddWMhplfyGz895tyUohYTO2Y4PYNgPhHbE/olDs2NqxcPNTLoXaJE17M7zqoRxqRDjt
c91S9IuDg+jza2nTsU317m5kMCy02xrhm/sWx87W1ldwNp6YhhwjWjzUHUVdvWeG9YWW6qiR3jsV
RyysAocRCv9qCarTwtPePTt/paRxjItMp3PTPNBzZO827z4MxTyjW2w9T54Wvf/JCL+9Q37EOo2G
QgOIYVgK9LIkU4wegDfftV3phbEH/R03+TbnwWcxTRZb24YfNK4O3F7059Jv3pbUnraeTUKy9ifq
qn2opLYHEAebWCDkLsUuH9iCZQ015I68DYnxytLHk1Pmj8xWPXR59VtTlGTifqT1nFHdL4ZL7hOl
BVnDF4rbBG5yy3qjzV2Q1vXnlHTH2qx9doNIGmOv39a+UW6Rw31YvfXJlA/PZIGrYphq1J05m9yF
NI9dV12muqQpi3GoqRKSUoGWskJlZvZ+E1UyUGg9bYsLpxBhwhDo0tobb5FcU5YcDmIiH3Ud9Tpw
5iQSDYJBugsGr7sItZyMVDy3Rv4MVjZyc3lMeAWNLtiherT5l+gq8W/vrN6+ktI2jNbU20n1C0X0
psDGDa65aj5717gUVnmZ+8U8JUOTbWIjOLYTAnMjvWV1fCDa3eEbJr+nSdQanCUzSW5kum00y/Je
5PwDUeP3ZGqUofBTlQpgrm+SuTXA86kqMbC2Xeb183Gs+yzL7ivq/5xe7i5OnAOW48+qLM/kAtQO
Jrkf+/a6gl5wLsU36kefXTfd15W/72aCFMiElLh+CmV8enN1360ZIK3SvYCxFdPVpTMWvCxyYuPd
PPm1d+Jo/WxnK40EMc841Pcx24LrzBEQfj95S0aNgsi4jhZZ58EdGGhCzWLF2q8yFm+BZRBYUdRI
MsJ7AKfXlL9bKk6npcdutgxKj4ZmeO8Z22v88XeR0B4vx765m3FRbaXDeojuqUjCH94EVXdLHSZV
0l7bLkaxL9jFEjDJHkymWy5z094HQ1Lde1P/1hUeL53LSEAgR8SunISa/2At5GOzy3RGEp91hhjM
RH7r2dSESyGvQYH2tgU57laHXjRYAzL3lprDke0jnr4gfTW7frdoko1INl+3sgpW3Ye/IM6cPmlv
UVuIKWlPxnuQNhOpxYylc6DFZIp4fuYdcXaFrz32yUjoPVeMuCN0UNb4q22SnVwf6pYhJGeuXwIR
fNSZ2aHvsWCPCBatKOq6OzwGc+iK9kV3x9+6aF8Flt94ZcNbtXdVlXxNE+/Na3ImNjAWbiAArr2J
lOyYD54Pj/TYOncdVyKY1vt5SSjrd/UPts8YNraLR2YyHsxY/wq8+Q7O0hUFRBKxCfGq2QxjIwsf
olpjsMWRCCxE/KI7A9/u4D/pEyGnWTMINCdB8B5QTb0Dl67o0Qcr8OzZaV1U6p1Jga5nTbFgmiuj
mTcM87dw+guDkt+da2KCEtVr5ss92zsetmtn2o9Nfda7hO+SCR1jXyBOd53mw82Ji4TPwAKOmT5k
jxq7N10jpLzjpiQJsAcJ0YDf31INZI75beyMT5ssGq4z8xeFTiqcGR9FZWxalkgj6jU/rIkXogEp
GrY9x3GhlfVW0/N00zXGaiuj6Mqlg8PMPRm2OBoLdRsB+lE03ZeVJA9eTZ+x18aDKrogUnaA90mZ
3zlKrLCc1nhgQeNjcwUyGe1RorNPepfuskHjsDMVQHrvKZsRbg7dDxtxgs8m3j5tQCLMitGhOKar
yJQmSoGZCGRSXkYfnKBibuSnFjR3ZH0fRjP+MrXkHVYn++WBn0Wawcp1x5IRMcsqsPLGvZ3VH2XK
4A/mN8JmSc5mM4+WD9Wh8tMzvD+q2KPZ7Z3YObmgwEPsh1jaK/WWlalzbcSy58LvI+bEkef245Xi
zGs5Or/dYDq5xRxVSfV7MJgNnAtElYSOmy73jwGL7RH7OYd6cH6MWYkQkuGK0lKfDp2KbZ728CHb
Ky8R5bEsfRxAlUNOHI/kSdckdb/8OXtVQTOEsbRWOebngEVrUyJ7ZpIS6Q6NENLSYdO46hCg6bUF
qgYjFjuw7scFpEjpoaxEpzsSVHObU4C5uCXl7ynJP8guzowQHTWvvtb5vGwaQefEpayi/x9n59Eb
N9Kt4V9EgKxiqm3nbmXJsi1tCFu2mXPmr78PfTcWJXRjvhnMLAYYV5OsOnXCG9rxywACIlQJJsxa
tQ1tBSwjmLBQaiU27IgC0+2Lo01R9o+Tzp1LLRLuabPvqOvfuG4OClb2Oi1puviV8803mUNLe7ip
CvMLJvPjKrJsfLCy9LEgAmMTCvZpZJgJi5b+QmpSFmlMjGmH6DcicLDkjfSHse7qA6nUwYTo2wv/
ManleNKJHcehHPfc938wz9kDJJXbqUQQgBvnbmTOsiox2vBs8Q3ZphfuX6xgh24vR/k6eBhahslj
hg8sAyqcSrGyW6nOfZpkEp6QnuM0cZPqut7PBgjh2iDTi+L4MUF9jjty6xbJVz1Et2FsnB+YVe6x
w+gxTwvUBo7bVcQfs2q47HqoNBuu6Z8i1zEO6oARjQxTTAa766mYXhnHp1hqBsynBwa+4ZTeQmuh
B9Clf/Kw8zYGnxzYmaLp4s6ir/KRGv2RHgoNN+xugcZTf3L10GDFxqEdvpWVnWGNhJVSPf/okboe
HKu5myfnG0zBV6k+3Pd2+ADxCoQU/HWJvpSf6uA2KsZgWvUtKyqCpufdNuAVVjpNmFVndX+KAhss
2lJuCz9fBDdm1BoYr2WIqA70v4yRiaPlvaRwlQ863rIE4Pg2BquIXKD1J5/ko5el9gm9fVx9mGcS
XpncCWBjHE+eKQBHjHn0tS+Ru6/8q3EKXoXbWsQjh+5WiaMQM+9nz3NqdIFEd10OIGk8Ip00fA2I
3ZBtwAvRw/XoIZlqAIvq4sjOMBof5UNRqIEoYgvaL3ivm/22n6xxD0dpPCFe6q2RkrlSpf4Y4pHM
GAQRnDY8+KP7jSN3soZkzijte1HUbxCFbkvTOHB1qYMzWJuhABrSD/VtlGAIEfoEEz13ULeA3cGg
b5eZ5l0k25YIKQ9azP6p4hmRQiO/tcc1lt6bymk7WoDWi/CgoeHfCbwwn71yBp+OzWjuiUkovw0Z
PYA6p1egsedlG+xhJdADxDFLDNXJmPSt0bZfGDftyVk3/jjr1hftXRg7Je3wRN0EOII9iHJ6KC1f
W+ultwfPf18g3xZhebLKU/utAMp6iMGTr4I+eFYT1pEJDaCwBA8b2F+yTm6bWAZHCYEPY6X62GQq
p+wa39C0pNpyNuh/vjq0PFeR3z4GJiMMAUajr9sTWRyE+cjclg6zKoXfs2nwJ5vXedk+tbMaa6gd
0O25ywzjrpp6kqLuF5rf9jaO54pQvnbSJwH2hmNDVsilTZ7T7pJeA/2DyE7QEpiabLhnuPCAExFo
VAcN6Njme/LDCrLfNbXCrUhttcqK8ZTnxp/KELcV8PiN2wd7Q8Svqulvs47xAHukXOVsb6wy4bPk
6oA4P7ByRjRygO0m0ZwAqcDAkNBR3nhVHG/6qmiv8G4jgbBFAuZa3GkoZq862e59pARmZeCdnQqE
QKZk37nBD0+PbgyoXzAgY9CJ6lfl0k/Me5AWjGv3AZXTuqDV9hw73bhuSrFvaEO0qcFcdvJ/Ii96
nZllv7ZVA2TNc/aU0Tsdj85VA0YZXP41WGusEoOU/5INQCqra+X7/Q+/66vDgLI2E0DTOI6WY69N
3FLb3vmTVcVdrJc3KosPraWfUnhljNXNF4F7xm7o82JXoy4DvCejW1mXxZ1MM1i9uOoxV9x6qftQ
WIZ/gsL2FHPT3cBA/gPw7UngyokgznUfwQTOksJ41Ib03u2br4A+2YGwzwFeDYS7EatZWd13Em9w
egCn3vb2Y2FceTFv0a7H6KqQwTM4QBzV/S7ZdohzMMnXNlrhhtdDzmFhKJuBDvZ/p2aSrkSimyCP
a7ZdU9Gy6HV3W05kNH5S/Xa6CD5PM1F14Vr4s/GsdudZiBYnFQ6LNJAAyAE1SccMERK5Bv5xb6GH
Sg9p2mJrv6/h9KmyzEkrLJu4ycWaSVKews/3NIlxHu3LF3hyjAUaupeaDopwBK3N1DzeG7jdrkBL
XzfYGawxcpkbOKoPt6EbrNtGfQEdr7BdNeqNryfxqrOxE0fywjjEsyUt+vC7CuwMavDul9wMf4gm
R7aE/yXvumcEZdBoSR1rzoEwxAM0vxFJzmzVNe96adzqsGZBHOgYRYVf2Co7bxycU91UxYFqaMtb
6Nc+vDWwCKhNOnp6l2nc263oH0UJ9KYfhnEPoW/vBGSqlsjaGVfyHNf6Y4bwNm8V01OzY8LJEGld
OwHQC01eo0ozrEONdBAdnd/Yd2FLq/1WiOIA1YGN4DL93KWkmIU0/hQgYOKgf+n15mdfJc9Qv+BN
guGafB3QmfGzRcpm5Qv1BjrPh7iQHYKu2SmNF2sU42uXIl7u1Znaha4WrCKFI28ELvFUenzWjrJ3
5RnFy2RiZiHC/FdouV+kM3xnCsPmY5rYtaTOwUAot/TxVaKe28mQbl9Q/BC5YoBUtP4v3I6alTVg
pdHJ4mCN5Y+yi45A+V/MsPwVSuvUqvymFvbBjMMr1xePFBZiP9FCm+/JAwQY6v+xeAa8QdHjyWcz
xBO9Tnv92muCva/cEwaoK6q0/BhK7RFx3k3TIAgyKpqSbpe/eWP8E6MGOuIm0KKu39ma/uiiBQaJ
7Ngxhl+laJUjsuQcDBWB6tM2dctUCUjlr6hWzTrKIoQLSWztNio24RD9DONUoGjqptcJPJVVbcZM
SCXUZTMpCSl4cCGjlXaM0MBqaJWRgKwNh31XFrehRzkJv22nOkye0InG/hkAwKRTX2ogFEZAZesO
e0ZVJL96Gm+Tlz/Jhj9Mc+s7g8JADf5LWOanRpHVMP89TkBF71Ba/Ub3B79r8rdiiNr10ADP6JSb
rr2uvtLbbo/6Aq2VagC1NtjHDI9ANmq/9lS1iTLxo/HsU6W5d4rqHOVl5zASxFcToNW9gMugG16x
rk0DT8KyvKrwJrYFYGiD3vwmKqITSu4NSROAI0tYNxhAUZAjRrSbkvFHwYDRDNIbaWk35N54n5q0
g2lu7LORiUBr+lweCGRXWxqtOMTBZFghpRSeqAz7NxEO/d4Tsf+lUX63xpkpAkMuHiu8lftwqEgs
vUFhP624LzS3MI5lR894aqr4Bqu8/r6qDBWvg5Dngro7ngZkpNdlkjq7wlboN+mdx9AVtgz7Qi9+
RZUJy9tI8fRDlPoNFSrnJinT9JE2PCil1H9KaEMcqGpQJ3RFtUevx9/YDNWOnqWifVUFw6PCUeUa
TFqjNihFhVxNyKWsRqPNqu2QS33rmyXFvd4SzCcg6ZGew45iDoc3ZkWXy2fUebScqn+mLxpsOl/I
b+iDR6fEygFlVkD1AiHKl2AK0mPfNt2xDiklSlE3yCNm1nZI0PY3uj6aWKTLgW0itw0mGwNxmzLE
WrtZEr9VJh5zfuIz5Cyi/McUI6A/dhK2V9XU+8Cqy7fcA6+9moxWmLi5esx7neA+TqADhqIx11BT
oqukBLdNgWXDJcOAu1hzeEE9BnPvzKD8ZhTlbEuSl13jDeZNOVo/VYY3jRvQTkmyGMA5qpq3YPfp
k9X2q2tmzW5SHp6go1EDKJ2dIrGiaNZm6tN0zTtrOIyG/GmpzDxpZZ9e6X3ZsK9qjEV7c5YDZ0w1
4APYZPuqHjvsZvgZnrTza1oBzragzX2kKVmRqiOhRFhD+pU/9SlhILM1uQ83EkLZgdZRuo/SMNZp
wEoGN1MNr6Mum3sXyAK5tCp3aViYjzGsll0cW/6a0rCmpd7N05o2/GVPJWCHHpEPbo+A0GQxZNv4
Jvg82k/mYz/V9VU5TNUDjoku7Tl4hniO+rfaxCAn9gK805NgppAkCaASvFmvkDNvbsfIm26dbsBx
WU+uHZm7M8qCnC9IJqaOFm1NYVb3OED0d2asDdQ7XopNITN+Cn+fAksLQVH/HVidsF3xyaWV3jZb
bTLck05PdAO/KycadsNPLSloQsR0N00FES0z23Ene2QTd+g3ui+dFYEEbzNA05rLGFhPouq3FtvV
s2QIuQva+MkpmEFUoTldT0XpPY2zJDv2SJze8zTST+i5DlRZm7/RuUQY/D2LU69kiDFooI4SMuVv
pvakjaWXXae9+XJ+pQ96FhCRJd0X13JQzIHzPxOy/2H6Y8HJmD/P3GMEr553ilHm99ovAS3hSZhb
r1MYlA+to/W/gEm4DF5rJiNZF7lPTewXlMujii8J3SxVRObfJPDqYZdioSH1xeNnGhWeVbfu0RE6
/VeU5R6KxshC8Kw1FzbsElxxzr+Hv4zn98RZFzato9voMKAV/1do45/3ME749WhBro41ASpet8OY
3PZDwW1ibCDutG9ha3AbewgEPKsWG9a0jpufZRfghI66PywjYAL5W9cHFuDuQI2/6em1p9Sn2n7U
LF89AlorAQXaNu29SdXT4/kn+LhnsBYjDiG0K8jtljIoDmFjtHhXsApl9zPSAyOgdTb13700wAv3
/GIf2fMsZs57FFMzeqmLXZMYYd8rZLaPjJq7/JSnNWrxno0pBt2D6c2IbRxjS4b03SqbivaClNpn
j2qC/0A5nWfFS+f9nvXcCGQg4jkovvjxTWQ5rBJitLnyLDlekJ34ZC1hYleD4gb6Wqi3vV+rADGJ
h3FnHBH1yClde/+RPotClDH0LojxzS/t/RZUOlK6AqMEhcaUnH/KP1uwj1JNoIRkHg3wBy/TNNYM
/PymvPTxlur/jmkj+yykpaP/jKiStdCzUJmRo0ae2UcnpqLcN7RGrBVJu9dtqojR8NooffMrgOii
WseyFGtmO8l9L3tH+wL21XZhzkrJ2MADzbFKB+EwZUYYi85IPNVv/3Wr8WPZYa5hYVGlLwV3So6K
Z89CDbbt1UxcARVkkdYew6rXdh0TO0AfjN5FLKcLdHqEkZZfxKG1QTDCJgHCNqKz778ILcm4p8uj
HbVY926DZnRPeBtz0fc1Fj+hAmy0Lrsq/lUlpcWcDZadWOGCBkwZ6D8C4dkoBUKyRvYLhpyN9o4B
z8P0W7rLEkA/1xfuvCCOuIF/2H3n3kWuVcF06rQaVIrn+PGGL6hwAkiDHrifDsEKZEdj3KbV3EOs
tWDCly43PS7dhOR7bcbUbV3YxF8iR7TykOiMdFZNPnolfcVCYWRO5twgT+uhYSSCTpwmX2uiBz2X
tHojWTlUO7rR3euWqDYSRK3curqCj8eMWvxu8gJYkemr8kUY7ZgdIiCSwVrWJQxuYUUeg0UBGc+P
4mmnt7XQtpBj5AgTOi/GTV2QT93EAMn9uzJhwDEBC/kti9S4yazamTGbpfOWVwHcjmxo6psWQmaw
waW9p2cb48jLkDSdcrhGefulGhtyTXN0y3pVSkfuZ6LTVZwGqbOZrG6sj2YbhaeOGjnfyn4QdzpW
qqDbIjRn133FTH9NpOKLCsca/2jSgzdgFoAoVronxS9+S3qF/1NBYQwh/LqduvhPMwpz2mKAVN6P
INd+D6jvgaOgIxitJ4wLuy29ujrZ1mXMkLdNRPotD7rqJtNMXLBthJ1naO2gp1sTqv1NnMVgMXLp
5skOOh0kQFgmeOYmepY8aQbapCv86umrSBe5SlB6GULecR2VwaaSfQf6wWiybON2nTrpJCj22m38
+s2W+D3SkpD9BYmLD5ezAzCcwGtZOkJfH3TOM4mihWW2HvhXA7+jNHGj67rpC3Ljqkiem6bOLoiV
GB+0PFiS/EQiIoSXn+4sAqMZj4E5jJUHtB6azAZWiw7SumWw5WUe6g2qs8YrzA7AfYdDmP52wKM/
Iwptf+thEHiwugfvqgoxrcSKurJBkUoPxrQE5PF9cIV3fT5ifYjj/Fx01hBGdLg5aOK8jxq2W4+p
S4w6ch/a5hEJds3fDWFDL+P8Qp+IhOtcTCyk/l4M+mKlzKzKWMROzDUMoQXsjriDjUN73mL8508S
loPodaS4Jrg7g4IHz0VNN9uw1lXX/kqBAz3bnUKnNzMuGe8sUwQLewakdQzsE4jfiDa9fwuZskOn
iQrj0NadcrBKGGDI1kFqqvVopD7pAV5z6Qpts/zLJDXP/a8vB4FwR0fEivWFTW94maO0k11SVnjH
LNF6jNF5TjhwBO72JfCA3b+iMESpJqbQiFc9rsTUBY7buSsbIVYkRyaZvViAzpkFm46OTkbX+ukq
SyEUX/ipnxwp15CmQxqOZIy1FKU2ofl1Ho5sJ40LkMLIh1pYG9NDkYBDgH7qXSgvPqjUOLNBGiox
JBqw8uTizagMR0pj8vwT9ZbcNMygrp3JqO5oT3+v7LxdOdbAbNkn7PXWGF66Vj85znOKQ2YvBNRA
Z5G+ZX2Lds0gUTXwq+5UBhFucMjkrbNMAUbBgPbQ2J7cBxmTyShvG/S1An3HJDNbj/Cfbykh442R
MFtiqm+rZJWGYfRw4WjNed27ZAyLEhMZHTaPA/fnbw71TzLGUEFaWTjrULsqepl82/5iBdyrK9Pw
nN9B7Vv7yNGZ/HmJhhRG4WnmN8Yp/hUS1+LUN/B//LiKLmSjH3eKI/FRRbSJPBB5xUU2CjUZXDjs
tWOOa+2hr3TvAJ4pn9oEjvOUXgi8Hz8Uq5HnzzGG/GepGul4LcXfgPxEN+Hc4bUY9jW1XW91GxP7
JLTKbW2Zf86/+OWahA00kiljlEtpga3B+7CB+F/uBwaxPidFONixn977cZQA6mXGp6opO1jQzy/4
kH4Sq1yT3J6V4X9zMN4vOjPjIlSNisM40vdgHN62YB0dprg7xs7YvkVVV95EZCUJSioDQOPzD/1B
tml+arSqELgj7QfjuXhq5DxGFdaM6Rm3S/THhwJlLtBq0zjzw+KUbDMZaOKnratDZQU9kI36pXvr
s1dvWuSTkKYsXV8GTBMhTT8xAReOdWgw1HecbTX8bNLBnkg06+Fk01X8r/py85Oj3WkQCCjk8JF4
/+rlNBQaYLL4hMIOuVaGwu4m19EG6Zl5XDKKX+bzf1/zbI1C+sL5Wd5JFSqNrm844amMRoVagcTe
3euVu7NFA4T0/EddpgHzYjaXoEA4fjYUW1RZVaVEIeh6MXTR4nQjxjF58Jl3y0vx9NOF8MXQZ11x
WgCL3QuJxMytUuiHSo2ATPJ6GOMXlOQhI3Xo/2sgoSOn3YSGAoTmo5eP9rc+hNEe7FOjb3WCVXUk
7hZf+tZSPwxRDOLCBv9sa9mY3stZAw6Z0kXI70XUtwi68BON0FtrjDxuQgGZtg4qmHFFOx3zxL3k
hP7pomQejrC5/7HMeL+12h5JbJMOzalrheyuenugRCWNl1+bzEzgkrWB/9VR7vD9f/jwFOp8fqy1
hb1YN8/qyTGaOD61TYn1I9YOm4pJ64UsUy7vgr/7C/skV+c2N/GRe/94k9OPA+E5PPHwEqJE4Ygv
JXolsBMy3K3pdKLTuU5SYT/TbIvhMwHRexLARxB2lbjd0VstdX9Fp2uEuODYfX1ond4HBVQMLZXK
mIf53vYn8TWJA+MqG7XiRxUJJpAJCEIQ+czTwm1blu2DoiJ21wGg8Yo5Hx5nyWhV1b4I9PBOZI76
Cj4ctMeEhORXpwD7vxW+03tMRQcfbmxr5Mbh/Ef47O04sAxpI1I9y6W1ng11ENLqEJxUPoZ7MU+6
ITaNW2YUzbUH+2t/fr3PQosCGOgKpVMdyUUEl55uwCFzgpMs3eCNbB//wGJg/I0ezKC+/OfFkDqm
kTD7A5HGLYKmoxdmk6VNCknK9dDtNVB6X9v2CERKKwvtksrw35PybzKEEf3sFMYekzRgLHfxcAD3
wG3RgD45Q5GdLKAZQLm7Vt8naJ38QvsKlABEHEiaOJRYr7DIrGqdJ+0sxTq0jd1e+LhzuHj/exx9
7v85ijYWYW+OiP8kZ2hqmH7k98EJ2soAEhtBYBcAdb9KDaeA0qNp6QrsKfNPzt75V/9xaV6FoFNO
7oqNzLJ3lkZTOUHzCE6Q+tQaqJM8qKm4msZHQAeMpkQEMqeMns6v+nE3O0DToCeRhM02aosKuBsY
gCR5qo5Zn+GC3Vb2uBlCyG8I7VrArvT6Qv77cTuzoGE4QGpJCND3f/+GB7tUptEbIf5lafESDUn7
28mT2odtF5oX0syP9xdrsZfduVYDQLPYzbS2XLeEYHwKuZwkcyMsJFZdGdT/MXm2DIfMhubF/OlM
XNreP5MJ+FizVRudPFk4d+icDs/arNdsxsWzK4L/qjDLcjq+swKpYmwSpLu4BroKJ0oxZfFpyEv7
NbQrMb9CuQKR7a85UCgyNMg4+lbq/+c9yso2O2VOq8D1Lj5eiga234D0BtWve+Yuabq4vQZ31MDH
16WO2kRbFMkqx9e7fBbAQ60LP+DTL0qvhtSHxzf0xZu2Ql3Hl7zTjrPGPGZV1FE0knN0U84fi483
PIUCn5QQwJxMyUWKhUpXjt5yph0rPQ8I7Y63csLR2CJpWB2CooceHjGYOL/oZw/3T/Cx5wjxT/Bx
NQUOM7XSI22lGusWoVlocri691/HYPMGgifDCZx3z4coZyfMN4NC+ojJWvq+lVOVrsAFDjOojc4k
/WGk7M4/24cx2LymOZ8TPt0MEVq+0SluxqIsxyNQfhFsYn7aeF+WJsWGbTUCPqfuTdZ6YgBA4oGG
jtrmqZmB2ELMdYVWqXwcvRYyuR8NYJf0ccZW0Z4t653k00TXeiHafW6rEVC42xovTQqR+85tKl8c
zz/LZ9+JxNtQFkrLynQXmzAIGcLzm4NT7uco48empXW7iva1vPDSPouVzClnZw7syanN328Iz9A0
mgSTdtBUZZyo77T9YAHlBf91yX/w4+3DlrC5fhhQ0vVbXvxDUdpA8qz2WGpxl52CILTUAV8/5zXq
ggmtW1cfHqJcyB8B3vUXUpzPFseygiaYjesLM5H3zwkdzHL9ukmAYDc+op1deZWXgOB6wwjWyFmN
26pBLccvo/zCkRPzK/z3wmciTCKOoDI3EbeuvrgiGi2UNNmVe5zy0KpX0E098GhtxSgiz4v+MbZT
egRpg3wi6K3Af2MKmf0BgFEGtxE441m1qYMsFrZV86xS6p4VWByBUKoyS/gOGCs85UHhXuXu4B6S
pI4uzPaWFzgP4FIPuAhKoYPN6Xr/7sBxmF5n1Ez0u964s/UUtYi2HfZt6UVrkWbNhcj4YT2an4wQ
iVN0ivhrPhz/BKlswtxVWLF/ytra2tdxXgFB7IfgKa2ZuBxDI8W+7fx5+9DE+P+PhFkLiYpBIFms
WaJ3wch4cI+pKKNH2jfYrTZRjVwHd2uQTxOanGjnbEys/q7IocBOCGe68ODLwzi/aIY1uFHivmR/
wDNMrSx08kP3GPw/Qnca2n2AQY65bj3r7fwTf7YWlRf5ESqRXPGLG94kD8a9IVLHMh+mqzIuzXBr
816OZthMly71v+nJ4gyQIc0NdY4CPapFEs40JpEtGnPHzBQxQtqu8dzZcCrtyrcPEhM3KrYk39lD
2d9PM5TJhbXEdCj0D8ALsyv+aTfnX8Dy/p1fNu9ZoCALL85edozKwKbmaUN1dMvW/g7c2r1LvQzR
CNPHRzANym0ziGJ7ftG/D7p4ESSfgGNwZCAlXo7k3cBGmWr03WMj4sxcDUZLAwdS0DcZTdNDHabt
b+jjDVK8SRle6RPaUFu6yvI6MofqDlVQvKl7Cudrv1T6Qwh+JVzFubQfVRMZr1bg+z+CmCE6YhWG
/iVAUDvdocfgBPssxHHygfaKJ49VYeF9OPQoG31TyYgIROqHSbX22YH49lUFgLPRH4NXve66G7w6
0b0z9BLbYyMQPS6IsnotEritkN2A+yA+KUb7poiq0NlQUTnezgyd8qZBD/puFLa8ixLOFo3mMRhX
hdsW3aoNVKSf6iJDFqlILf2+jf3mcaywHVvboKqYVoBCNR9qkznIqe/mXAhKH/z6aDIrqK5DGd5i
llr9IrnI7I3dVKK7cB4/iwoMzgHV0EJ2lWssooLfGC1kY00dDWLdQQ0hyHTMteB6TyCQa8O7r5SR
3FRjaOw6T2lbj/rqAmDks/tjbq1SoJPWYC2xyAWkEZToUqfesQ/s9kogN/5bVEWAvjQMsnXjeO62
1SwOU0ujhN9WSj1dy6mtZ+kce7ovZJmDTw8Q/Tg0Viq6tY8vy3dLG+m8+GNneytdCzpoYqPT7Hve
q3HhPS4vX0y6dXrDyqFGIopai9OPUF7cmADp0Xzxuh9al9tvCPCiDYVmho7eJdc/BL5evQrQhZdm
aZ8EOj4frUxd2Qz1/n7jf24TtGzZ83R4jm4cOmi6WtnMh5ytck5+VuMldf6Ef3xWCnsMC4F+kaUA
illcXlWVylQ06khSOIx4Fzj+91i5gHCiMuvLdeaNJkpFVW4zw5NIO/0PyzOyRGeaESYNnffLu2TA
dQYm5iiqEGqHQaoRMvWjwcIsNUlkeE/jNNnSdjUvrPwxnrqUjAb1DENdYS2Bb2gEBZi8uerYGMkE
d8MPoJiZbl5f93Vgy12N8xkcB18Czjz/zJ+ubAlhUB4z8Vq2r9QwlbzOzjtWUBKv2Nf5vpwK5B8q
2W5trzMfGoncwvlFPyQp7GlJLmmRVdoWrcz3L9pgttRmae0dmeLCBw46x32YElCIWeCmm97MLox5
5lDz/uIgB2PcSXrCqIcC+f16NT0FrSfTnAtv9zVCRyk9iAoC5e78c308LnO5ZkPzJOrhNb/Yv0qU
Evg96uxVVg6vqB3a9BhS2JsNOjrP59f68OGIBSA4DcpE9oyxrPUHo6iroQgpxoIy3kLxehYN8gaj
1WbQjkP7zm4660Km9+H56FzQezMJ61ISVhchnWK8M8ChRCezqPy7REeJC6BxXNGKk21p/9ddwmpU
PSANQarRUV/skhKomgHiOjpR+k433JIglqIWkpusI+TfevdCVvcx0ZoXpNLATJPGMRDU99sEtSu7
URAlTjXyiD+QnwWbAFqK1g14SvkaVj4ul0FNU2WVD0P3BzWM8WdoRtGTmPQEtkTp53dtRUF04b1/
iIvzD5OAdImKtGSt+bv8E4ZtZ8KUOffCUxVkw35wEUGoXMjRvlNG6FSjcBqEXKB+2ld/zu+yj4gB
NfvI6vTn5jtALO7PQHWQha2U1lntFF8rP3kbJtjRrjGgnZ0n6VfUsKO1bvYOUh5TeSEsfvbc6Ihi
/E7D1fzQ5qm7StbQ5MLTOEa/jNLp1mNTQBUqrWC6zlGNR2AWC/i0R77j/HN/crq4h0xsIXUmeMCs
3r/xFFrTRKrJ6epde2Vo1kD1EmaH0i7tvTOTEVzoj9vzi35yvFiPgTtaWtQyy7lVLbO2hJMTnpoJ
ye0DuGLxXNUNrFQA99AHzq/2IShy19KhFPqMNqfLv9hUCOgUo9s4ePZqxDK8SwpTrIFaAgM5v9An
75IGCQ5m9EoYIZiL6KshsFhXpQpPfV9oq1jo9abV4NFQVqSnKY3HbelML+fX/Jtdvgv5VMEcZCkF
Plfz2u8/ILAiK0FZJGYIa6mnlqYFkuPaPEXHUD2/Lr2WbBqEc4eaZwdhYZVGno4Vc4j3HpJTJuBB
mo+oXAST+y1AwF2/0KVa3oHko0z+rTmQ0msgt3v/A0tYX6HAAvoQNihprbQKkWKmpKPL2UYisIW5
OLWXksnPdhi9fZpIXL3A3hch1eaStYrUxbo3Fc5D26hhFysIHbHj6BfO7vL5yFWdufs2p1OgmpcN
xYbpH3XnGJ0Q/2d7hWhUdhhlFFiNaFklbnrLxOLs/Ff/ZEuD1IaBRvym/W0tEjgdQiekPj0+JV6Z
P6uqRLDGmrAZuXB0PnuNTN90IEyWchltv/92ujZNxRCO8QlLARTW4sq8nQIvR23ONi/4xX12eOgc
Mcek+gf7szil4yC0NBnziKuvCrdu7oz4iCMrMCOC6WrlzmoM/EsetR9OD1A0diSjRsVchqJMvH/A
vg1Sy23bBGNB55vu9fkhShL09rEdXQvQIGup6cYxycxXtxRPXpm0V9SaCMJjLYSnUq7HV0RXd3/+
8y7fxfyrFF1qhTmlA4h93nL/XINtVnR9g1fdwXS130WNAoEXJdgel4EDLDiQW8PJnafza37gybCo
oOs5m+axrdhd7xfNRho7XaQZB9oNerO1c6Nz1r0/4t1r48kF9040oLFASgHYRdAV25YhQnwaNvxY
ZmgkeWC5jQC66+b8L1tuwr8/jH/RGwLLRxL4/odhCmQnMMnD00Ah36C+QeWaoBh8a4aJe+FgfSjm
58Xo/85FCjAtbNLeL2YNc4dzKv1ZnqipYVjOjq69Ee9q2+W7D23SvabNDRJg27Z5tiej+x981UEY
0IEmIaBQcRYBPUAbQ9OdyT3Yw2TdZGqMtrpbu4hYoWN3/s0uQ9f8sPxDt43bEULN4ng3RY7qn+qt
gyF8D6m5zsVUNuzSOP3imo0Z7MsCa64LMWUZu1gQJ3dy+nl2ZnBRvn/DURdWjeqFe6g1Gf5k8Iob
wIAa5PlH++xkg3dTzK/B2OEAtShROtqvcZYVzTGvGg8yoMBhZ4XgQPGqtygwrtCUrekiEq0Z08Q+
QnSTVbhbC5OuEjsXq/2qoxmQroUqkCxCSesSxOGzl08jmXYDNY2EA/f+PZgBBnODm6qDHkJUhoUw
XXcdyrwDzl2PeZNeGm58doxAhUH/MkFRfWhlTm02TjZySEe4ncrcamkR02yjA+TuEB8m+Tv/AT77
zFjOUUARX03ww+8fTx+RDO2T3jtYk1kjBzUiu7KCcuAnF/bTJ88lSZs5KboCH7acGDl6hJ9pxon1
DB3Vbkt3ryLEyu7wanEvzME+21SSfBWkvk7n/QMGBpfE0HO4jgFz/QGLUu9V3A/cWKgjZ4X11U/Q
FbOdVlv3Zqh/hc88rluEnXdZB6Wo7V3/xgDRe/5F/63W/s0AOVDoUtFMmaliH4G86MBMKO072iED
+UbGpxfTs29Z5fWYSW7SKtIzAE/mhPVApaJrp4nx7ksKrrmOrl+4sQu2zB77GuMWifomIQ7AyTpM
SYaOpuIzPsNdD9W6CYrsMQchpHYGpjVH8P75FqWD9rqMVXWjMTLBt6C02mmbhvQeV73tRvGBUNZd
1chgXBsScYN7lAvUld5EEbfISIPswsE354O9eB0zwRGwJamEpHnwfuN5tVvnrhH4p6E0cf3o5F9d
7N5/EgOQgW1ZJJhaZLWK92PqSczCEsjXDWrFGqIoif8H/cTppdW9ITnNGetr0SEedYBGlUeHsbam
B6wQAMiPvet12zLFTNtNivDrCHcFacJCeNguKg/uelLirbYpAFP9bEia7gqBbQneolbWbSJgaNFO
L5zxj65KlEW9Fj/cVVMZyMc0YVXCLq5i9RAkjuY+OUMW/cjbaPrSaSA71nZ+2Zf4k5zDJu1gwMus
g5HH4rW1anJqFYBZD3FT+z/OzmNHbqRZo09EgN5sq1i2W21kWmZDyNImfdLk099D3Y2KXejC/JjB
LGagySKZJjLii/MBlIHvPGCbuTeLKfoyKRRe3BPL92/P3SuDku5gN+Kqb/r0H15+qyzGQcEgd38q
EzN/JODw29BXUgExmTowQHwaJAHpVBS3BMlXdl/abwPiZ4QkJnf+y5G5l2mBXwTeCWzRLPfk6cwf
cJcU5QgYqZsW43Prxkb19zhdzUyKaZx4NusVodMqwjJU5fYG9YqTVgW9g0sSU3Ojq9Qa9rM1LHgO
bYpOqsihUgOEjUHQGV1SbBNhtXT1J03n70ppzNr7ytZph89QSJKMcbv4DEYU9iJNNAW4kgLzM6xM
e+pHsaPGo8ck9Q69YWsmyLy8/tknQjxxKdN+eZ6Gs08z4ycGGk2kt6QkV14zBw4dhuYSUXnrROHY
seSN2szOJcX1fRH57oL3i/AHHMwjJTV5eHtCsRGvlz85LQropO4MEjbcWS4/LFQpDEq7XJ2a3EpB
HBXSDyUeXocxw/ant1X3lW63hEbnwGl+1p3XtFuDbrVz1aTBd3fQYtgJXIsz4GnWMO1oI8GO1xoh
/G91Lcjf0XA0CWAzTjXDwNCcL1pXdr/Mouy2nbRdwd2Fp960vis+URJzIaAG5t6nZ7/flHMXf4Dn
NeLgYyPdbLx8hrg8anG+c1kLNb/Xt35UHUBVq9SbP4Wva2E1N/aebAqWj2LocNEuguZcxLH82w9c
74Uqf6VmCru866afVYB9G1htV27zGLZWb/Tz52ku5dnWm+4Fsry8KxwDeZQCWhNWXPB20sKAKc1a
92sa1OaLW+PTpYt5putR17d45sIWh9FKU2Crp/dmAdN1Aqv1Ka7ilMxBkn7pe9QxCheujy12LfeA
YqInAxcmd+c5mIZu6aKnJG5E2ueEftKjgwVCe/SMsSqxPBoQ/GCncG8ntYe/azPeW8CrnzQDWD2m
DX6391x3OPSW8uEoZd2eZjr/XlZ2/ruCEt5P0nv0p0S/c0VDd2Rb5Vs6JsE52rC5JTCVb6mXRndF
X0PpwSAIjC/if5JqMf8bJ5ddgTcb0MCqwyh6cNr+WXZRdhgy2nAAF6lvXdaV923jm/dlr2x/U/qj
ekg133jwapbWMp+wZE39k17DfDpI4PIidMdevovjJD5EZW39lE4CS8ihUrjDIDX/UDljrN/YYl7t
p0x+pHicfMS+JiqFy8k/RGNT23mWncWABuHA8iuf1YTvU5WLzNv4TjW0O1pf3Sm8se5eLTvSLMAM
OK8ti3hkrUXyZtcukiDOzuy51k9KIt5nAKvWHwGC/kxWCqt7Pfai+khrpQadnese9lpwo36+/UNe
bThLuoc0HoE19wvaIC7fQF3TYYZbT31KYTztutp1QwjA073ZVs17M4rnGxvOq8Lr3/wS3UpLMYQU
/vqegQxan5HCW6dixGD6u6BoqO1wZivbh0EmEIsDClK/O7MfocgGEbwakbk46WZTdixpTdrXGS33
uEuIftqNkwfVZcTEhVZjIeAM9zFeFnWXCbxEMrTswrVL7Ubx+LX6Ga0o59KS/vZ0uvRWV5FypNlr
SCLtpILWPWLP/Fj3fveA1o1ssJmi7i8c2uiM5KOhk6rzWIhQuZrxRui23Pwuzke+HY2lCEqRnPBG
Vz8jprbVCnBqJ6WsFM5T74cV7OHHSQOYUukJtuOdubhX2NWNGHqZFauRFzwIE4eeLNp1Vvk0EDLo
vqumOM9abj3Qw+KFje3Kp3FEdPL2BP1bx74ci3QkoQ4vnOZZGBKrGSqrMcHAp4AMF3TNzhpjaDTw
xHQwu1aqK1yeA63ax93gfIHZ79yDSHItTMYgxWGnl0GnTSL6F7faEBk/pniqsbOBJLodlSjPqhni
bzWtRVWYIOgouNwmSNYiCgngawb1gysKNwGmEvjo3on1Omzgj82bto3x6AMQbm4MOwl+Uj6yxkdM
P6HxmxjquFvUSFCvXcMdOSUy3w+B8AXpHUEMXHKuQAWYTQ3keQnVGItU9TlO7BFUXJZgskzfmZsf
c2G3P4ZxqN7jXFl9bWTbvER6PP0eYEGgWBtr/C4QnNy6I16b4ZCJyXS4fOGlNnr50qNWCaygDKAK
WVI/Zno9HZSNj66b5+les3wgv52wdvzeCBZ1iynPpHuwYpxbeYnXM43wmvQmbdPYbSDju/whmN0I
WzfH+VRgwyb2up0aAFZhn9ebRPO5qrw922jHeTW1KT9T5l9E9SRy1xuzaY5mu8yok90vZN0sTyVh
idmCgW9wWq88HZyjxIrPEXizDzjCnvlh3s+6lmDSABthvy3m1PycQ+kBkzyYNTDAwIdeK37Sdwyq
Oxsht5o0ZaQWFDeAdN/jypjh2wHXy0pyLVDo5Vcr4gQKinL+hE6mfCeE9tdYArM6o8mzjZVX/YH3
Nd5NpGpPiLo0ZBDeT9GWizOO6+4nw2v2rZB5OLVjdyq8QHKPgxERi8oA1TH/kTFWX5ahYQgKsTfA
fHCe++eqtH9V5mDdjx6+Tgrr7D3GpenGWGwZ/QVp13Vg8DaN4Zc7nMbNfWFZWQvIDteEvNR9Wqry
bmfiXLNHzEg8JHym+bDw9BN9PNHy7YZdpmSY5YjShiLDmRWs/Qtvudxaev6zdK0ZYCwunEIm7Z0l
LIwtdO2Pp8Gxyym6PLpepD27g2ncWz1MetmiV0IuoJ6DDCBxOcPHqlozOVTKTXf4EsE4H0lOCZE1
d0UdT3uadKMwpWDKDdzEgHoy/8S4xe59sJrAHcWEo6PrvzesurgDJ9Ls6irB25bOBNpeZUywq9xH
CYwTX+YKuwBjCtLnCBDjFklXHmwyMwfXLqb8nlRhw+dyFtAciYL7KXGwKcwHL9QA5N2XHibarcQa
JmvpMZX8cTCOSX5OAn3e2ZVkSyoiMPONwu9Q4bpWuwaQzlYXh8Idx4M+19OncerT927Vz2deff5+
bur0wQyM/jDMkUtHcmEfGk3kL5FTyC34vACbcw2zKjLnG2y45h0mJzq7HPi+JsWBBy8HTmX2nE0C
UQ4bRBwX22QeQ8pjwwEzNw3fJKU/aT3XlAG8xdZra+MJrzzoyIln0wrd99s0EvCUC8PdKdbaQ1CY
PYbrnl+EAnJps+XSSh4tKySfUANFclK6OYWibQtUscN0X9j+V+VbYPOApj0pRPx8lhF/vylQGOI1
br0vFRa9qV7HJY81JgAAMbprWhJsW8F955gPZoNnh6ffj9hrfNdaCOK0h+OMzIJOHBx3Iy7cIWH7
fM6avv8kPJS4hooh+Wk4uVplO70fNMM4JEDlTo2agwdh9daCLAPg37s25Lg4xWoAJ20nH0WYguDd
EpbMd1CAdc79Etg/a2o761p8hGFqHLUadF4nBvkljiFfUiprAUY3xTecjHqQW0H9GWeS/EQXLKkX
DXA+wiNIjF7VDo99yx+20XyHVh8VeycHAY0BkudtvQWyFriNFXoMCMezALTex7SIH/RW4ZrienaE
PVU9usm2Re8LNprW+1OF0GyreV5xNNpanUr8cMLex9wwknH0iRvxFHqzPZLo8kf9cxRjzjDP0juV
uW5/hPYWH618tj4F2fQ11VOubWpssy9eIwexqXVZfEloR3rPHVrcdX1dI5HsYdNjWaewvWb+sGXC
AI6DEU8LICgt3iEczh2LyCnUdwcL++8wX6Y/Gf0629wsxoMCk7kDXWFwwdO5ZZn1eL9IZF/oLOz2
jpnoO2D2IpzY48NRGz42aP23qjaAhlbChORucI1HJD3uZ8zaz0KYX0aD+EmV4IqzxmjPbUlGzrLG
4RBloKvinEuZ0ri/brys0n/hr6DtMGTy8E/Wrc9DO/1qoyHbzaIE+zME2reRMvvBFFZzCMYkf4kr
TZ1cM3eeHD/znzrN1AkIMI0aitbBxW0h18WoDq1kYjcJJty5NRPofjM41kbhp7f3W10erXrWT13W
Vve2muiv0IY+NNq+mMKqr0agiz2Dpg5myNPCgynlt9hu1aekkOpsddE3nEqs/WjYJZp9HUkXFLm9
rQqsmLlp4XsBSGW2NB4Nq8JtNLraQW90/4k4Z3jQusiDgiujY1v06hHnluJJI/+/S8HBQZgvsjIh
Q158yZP8FjzkWkQCfYHiy9KQgmJzFZFIz4uc3kuiE35Li/eNi+2mkbdblcPkDKyhOpGVxZgs4qhl
z0i2mBW7m1Zwkr8dIlwLEJYqMnkw/uIWcBmRINLPJqxo1YlNyFnov3V7lxnVgKmx0Y/TThiJ8YI/
kH1j3HWpjRQNt0DYE8jL4aeQxb4cOMPqTR9zB/vqwjXuxs6NfXY+1E8h+lZtJsspRmyYbC4fIBvh
Nc1kDdInLdLkjYvHlaCMmyIN1C7AH/qs1iWpGkFUk/ruyXdTJ8RVuXoxu7g8OSVC/BtXjVd1kQVH
tjTTICyncXfdy14pXflpMabnDqx+h5cI8rW9pG/4lhpldZui8EVzsOlzrbGWYtu6WWEcp1jqc1sC
O6i1PR7C1rkW7CHBbHW7oG+Ho1+1EX4O3o0Pu7qC///A9Alxm6N+Sm738rtWFiSpnLP/jMTE3QaN
I/akJONjhu7zzrF6LEv/0wxeBnQs10ewDvRNp4/mcsDGKwMwRCnevWUxLU6Ki6tWkmYvuHygfB+8
ElwXsXH79e1xV5/y77gcvAvRAsE1uIXLcR0aPbvE6PQjluM5SH+CzeGc+Bh23bigX/mUDuJk11z6
vCieLkv4Hz2AGeWzogSQnKPIwqTBa80jUvduHxcuxKMFHqKGuDjV6LVurIxXi5R3CyMGXQaJnQXC
tCqjOmDO68xxZowDPMpacg//q/olBoRh8NBtYPbIZ7sKT5m5MCHgO+6tuuWVt0wq12NVLpgWtsrL
h+9F14OLddVRtpCbifOWHIoFDvHmlnxl4jKDXFSYSymC1o/LkTpeQBe303zMk5pSfz+Y3BLb2n4k
lsP2ISX63UUgcPAK1u1PLtLQh7yZDgGR3oZ5idu8yNPneIRoDA2bfnx6VG3n+PakuzIXmAfk+Tg5
uNOty8Z1V42YBTbzEXsxXBr6qTtnVgWlUKtq9dFMauDTPWUUg0LXjaFX2+Qy3xFGssoMxECIE1YL
W2ZWbBUucwFh6kSjgVJ/20rAXQ2Wc2PKu9c+O839pKOWzYsm38uPQdY2hc6pkI0FjfUL1xZc2rn6
ZS129k1KnwiCTKzhO/99NRUfhl7uMLg9zfpEvDfcSx1wfoMFiRMRjoHFcuN6N9jaOyVx98SNrKus
ewE+O8LYF27ph8icH9PJ+cDGSMpXvAuEt53UV9VMgNAL3Mnz3cwfhWD5WLbe2aYV0S4+QpfYW5O8
FyKivaX7YRNLEiK6J7QNWPxV0YORy70Jvhx092ISYidIERoshPr6UWGga6IV82do0p08TENNk4jc
meW0ZKlHcYxs76smgee9PYXWscffD4m+xaQV2oRYsqYB4e3pCymD+WiN5rzppRUcm5nANbeVd6xw
39t4iQ1JI23isES/sO9mrdhXAEj/o05v+SXBcjzp3lL/Y3u7/Mod0ZsTlXN0ZPVn3j3WcXmw52Zj
LU0RDR6Gbz/56xlMZzzKqgXrF3AyrU4KLynTYULKcSThMr/LY5dcWomzxayK72+PtC728WTLSEvN
C/0X2sDV/OUWgVvAkKpTClpqehdgTCa20hDqq6M5abIhAs6bE0zSPDnXtO7iROgvrpiERNZPFoXv
bPMCW4kN/Y2iOFOxhWnXjaYWhE5lVLjDD5Y0jxqW8y4edrGWk0jJZbCDACBwQ6JnB8ttB7U89zwd
Qxqnf87mTtmhpTk+ORwuVrcYw6/3JgRr9MlR0l74Q+uvyZWgS7i1jEc81FO8WVsDeyxpGOpbL5os
3eMqaGF0oYjFKaHE9Y1k15V5TTYeMTM1Y4SEVBouZ1M+Rj5+0PaIIwF1uMHvqw7AfIanQaKJLxFu
VadZTsG7rtHcbe3IgkxP230TZnKL6Ph691p+yUJ7AsJkk3S8/CWagQGmo4zxOM61jbLK1eV5rGsr
C9+eZn+5Qv9kk5lmDIR+EUkKCmAivsuBCttSvWkO45HZdBhnCL59muPiNlVPo8ApVdPMnVBOiPbn
0fayd00tp40/NsfCN84lqhE86Ocvcym+V0UR3EuZ/3j7F155Ew4sEcIXknesutU6sNAPqinLxyOQ
22wfq2GgrK9r2q+3h3l9dlOAYf+gAkO8++pY1GNblwGJv6MYx+To9+oDMCYEzkGa7abGss7/fTjO
pb8AN2b6usykaZ0I2jSVJweZ930KjeIDuKRmOM6mppGgZC8Pbs3u15sXFYN/3uTy3/+JAgeJpeDo
zMXZd9LoSLe43MsqERiiJk9Fir9uTGQQ5mBbQ1Phr6VGO/uOR1O/zwKSs8XQlge76xRufjeVhFd+
28J1Jkykf5dGgtXKK+yhT9Cdzcc2Z80JDu53ZA/8PYL47D+/ejZuWr6RXRNg2+vGbz+qU6fXRnHG
6itnPbccsJ1MT345J+/cKsg/vv2pX4m+li4ghgLiRoclBT7z8r33RYmtug34KKrG/hP/sD4Y3gil
uSP+/pWkWq/tA2MaHocqab8L1fqnwmeCY0CZ/ErmyPjjFrlN/jvQb/aCr6a9x2+zdVR29vI3JaXV
bysLmjMap6Z9o6aPduvLPP+1tDBi80DyYXFCs5D/06CLtKCTRUzjgxA4CwzoF34WmTtjIyQwBNq2
seN9RDISxbtyTkn0w6vADK4bBtS+Xp8SeUun0+4CtPrG1s8RuYFFYOtICJibQ2ZS6qfK5Cg8/Xrb
oR0+Hmax7fHthoORKJp4akRL9a4hrfM4iQEwnY8P9Sc1KUjIrqvKbzY2v9gCWgBjQvS9JPUDFWGE
AgSyxR6Zh+Df2G0X7WWSiO9xlEI5qACLnrqgxKEkSfPKw3vHHw4CikQfpmNpVhy6TppufdWMLk+l
t0/ePIr3bknj+E5ZXXNLVbtaC8s3cbgomQBAkVG9uuE7dPzGI/i5c2ORjx0TqzqOqUft1jNH60ZA
c+X7U3Rn8ydARim+LpmKMok1Faj0HDR0bPeRCYXZJhToizn4UDrWrbWwLvPzbB5EXvS7UG8osK/O
Nda0QwxC4tj2+97Fpc+1vtc6u+EW+zycGHUb1CH27H4gj16R1wOuHKJwQai3SXPjx9ircGN50QsA
bTn/uLGRQ7tcmNHc6eRoKRZhgWMuRnLUhanlnXJaEdvQ82TzAAzJKg9yFBauzMXcUPeoMTjeA7JA
21PWsegAMUnT+wH4fjBetH7QvjntWFNRGdIZ6yy9n/QfRuphkhfUVTbhgRRhDIJ6Fk+fBudvIw9w
hlo6Th40Esr5zoEY7YHFVhmIWVMayPcABB2tONDTZwxoSurprZz1kCBP08LYEEm0taPccL7BdZD5
HpeG5GcrU30K89LBAcVI666hVjk7jynasnRva6lTh7pZzfIQTDRehpPhdNUfOj5nY74xx9Zh1fKe
oelyyME6ggSxVpXUlixdrWq001w2qErjWA/pEZZHVw0fIxEZR2Vn5t4xSmzXp0q+a3O0lCoabi2s
1997obXSscinplXEXxbDPwegjlexQEEErH7AaEZPGnqHaqt8akfq0jMd4jtJhWprjtqtfXadIyXJ
Q0jB5RcsGpqM9TZbaH3nlq7STubittToOHsLCM+7KhtxJoL7AZy2dU9vHzw2j/NPaMdrX9peYdKh
X0dQs4aCO+4ctCQT4jOm75q51QBA+FstMNX/8l454SBNLf4PJEIv32sHoT8fyNCdpUXsUmfuh8gr
xu8uDrWYnFHvLVK6QtyKQPbtJ7z2WmExQc2kRM0hu4poogydvZr8+Bz7PdVe8LMhvVLaQeV4og7Q
K4+lL60br/X19szrXFJJhG90oq9nkYNrcQdTMT4jMXOAa8yVYoEt1gtepYkqfPsR0dFc+Yx0iLFb
AjXiVrJ6u8Oc+fgHqOjU0KgX7R3uRt6d40gnfWrY1F5qHL8WQzhJJRODPNvFE7Knt9mI2d23rpyt
jNgtjsDM0DNShvlctHylyRhfZidofw00eFN6h8T2UY4NqreJg/KPPtXOyXIbO6GYgJfB1qt1/+wH
RfpxwgihDEE9j1k4Vho09ZF+ZzQodsG5P874toXKVtG7dNCGLkwtoX43VWLcO2aNsq4ZkJ2Gtkrz
Hi/X1sOGbEj07M7ozOxdl5nTd+QGmNjMxmTFO1nVGNcZbok5pMwSn1O/M1p7Y86l+9RL13hsvIAH
dGruBbVWJhgft0NKab2aMUEQ9E1/7aXqGxjvaPa2wLQHViB9uV/ZIpoIPzndxdqX4kWoxsb44Ma6
vrAqcreGnKRc8QOhZFSE9NyYH1lTTRWyPbuP5NEUxgNcTgygyLr8msb1xLAOtahD5mZ2dtIs4XS7
JJM1XlYR6ahNl0AfJWLyI1zaB/tLXmTjS0QE6N9HGJeJPRoJrDaHsixfinb07VOWYLPOKRL536Gz
a88+B1a/MTpnSsNyMObngofWcenEA2iH3NfIj2IR/W4MEwcmxAQYgH9KNVgsmzbHk2qvk2386mL2
/PY8fR1ILL2jdGlSluGNrWVs9ZxVqmgBzSEiMg9JMHqwct3q7Miu3w1tl3x5e7z1qqDcQ3MmJxys
QjdAD3W55zhzRQwtuuAoJ/yF4CG652Kymr03VtONi9PVoSzoeQQL/usGVH2YR36LBoRBQHnc6IOe
fQwSPtF2uasN+//hwehqXm67Af2uq4g8AdiD3Ti9zQbn5Lc+gTc8IQvuNjiHqBsfbQlw/j0h/r5E
5M4cyosTw7pdnjRxNXJHzU6DW7lh3AOa6IscixQdsja1+5y2RqQixWj48ICE+Z9lc5QvF1038kcQ
0CB6Lj+i7zSzbsoC6I05tE2ooy9LdqM/6OYm0MvglovA35zv6nlZ7zaAG4poPO4qW0jnCvQ3Miun
DMzZuwoehL6B52dXD6ltiA/CnW2MdIeYfUcr08jY+LVdfHaKQLy3YkRsW5RnxHT0bnePiHHHBLKq
m4f5NLR/UuzO+2MiG8Sp2F5u4pocf16InAzo3WA6zRZXU7EHDPfQlVqFsao9Op/zuMTJcIYPZ977
hay936OvEvyEag1hUm1N+fe5iv0plHi16HTTBLS0FsEYc3N1xkzfmNlkvki3MD+2NOmVGKv2nh+O
g2zSrQlTbXxHf0r5eyo86W6K1ku+5p8yRdZZxuae5qM2TO1JHehNJCVY23X5IVneh2PlxVFhxZVv
UM2gLs81Y/6BiMd2dlXfL6ofu221TUM0jFWObeDXySGVP0SoA+uDQP+U7MsojvtdOta+HWqoW72N
qoVehinBIPbdZM2C3SIVf7EoNs4hjRPF97Ja3m0VDA+Vq7onZogkkT7H+PoOOhaNypqMW4T1dRjB
Mvh3WrjLBvBPXBgXU2bYbRSd2Ne0fT0n2iHOKu2Zx3/pMSmEE6ZuQQWubCpIZZdokL52i5aOyzFR
oEFAMwH0KqQ1j0WnjUTB/nQUU5LeoLpefTx6UokBl/rfeqscvLTh/ofFtCjRZmwdU/nxNk+HluZE
EiU+K93FjWeKtZvohHXE/ffNEvy7rDebJONqgRdIxUWP8epZFBD1D6UbuY+VVNnvHqtoe+MhtHju
dWEZuFVMqCbf3kqvjg5NHWHJAitaL3dqOBCuJ4oDBe3YtMHgP3QoJnxN6WWDzlRmKN7mzPlNdtW+
Ebatj8PlwbEMpHzOlYf07ep4qrqqtQqUbEcRTdVdrcqhftQI4JrjlCLi3k1mKW+5cV0bE4kqKb6F
ck/N9XJKJZ02FH1h56cmswaHoMwfnzu8Kuct+s4CFWaZD/LG3Lr2ihmOQrxL5Arq7nLMdI4mJ2+N
/JwNMDm2hdFM99xzqnTfGl3zB+vk7MnOzRFP+NKTn9/+vlcmNr2vuKQAvqTouq4tD7Fm1FmGOA5j
I7nHHiLmqPSTvVZ3QQgkpiRlNfc3nnh9q+LLkigjb4hUltz8+s4xtEEtwXe3p4EWPMlqglscZk7Z
1TcuN1c/J7l/UJg0fJn2KhDwRrOkTV/1JyG89ktZGb2+CRobcY+JWJsCtnx++3VeG5DsJBGOiczZ
WpcC/E5Qq8ag7pwsTVAbvLOCdOOrsfg9kKl+72dDd6Mf9kr8sUxXmqy5HdPTttp453iRuOMfcg6I
AxbL7c65oxxhf8QL2UkwHuqU9YwfRFPCyTSirx3v2bzxmq9sxOxPVKW5U1C8X9MByMtITav6/MRv
iJBumlFEyB4l3TaXblLdiLhejUaMvGRCSDlxX0UzcrlemjhS/SyG6OjVsbqnaUk9D73d7JWrbnEA
Xk1UYvEl7QJWxGAXXzdlFJSwrK5USPoJYtKdPvg+Gsg+b25hTV/Nm2UgauzsAoSs3noZprbVkXIZ
tRP80PGXGmsXvmUfJ6c6ENpLHZlud2N3/SvtugjkGBJkCpoSruAIWlavse3LBBF4C9LBp8nFrhNv
33XWL0XbbVgmkbiP8Hp4SFP3WySCl3mxnade1W3TgCRPPLdLc21ibEctb2/8tNcvAzEaSjB8FaDH
cOhdfuCxqTpUze3EdHK8XR9Y2rEdTbFXSQYaHgLijXvQKxYX9K3Flwc9BScdBcNlh/4neJngAJjz
pKcn6QUlZBWs17mhBimVPOIsH0P4oB++aLbWHtJJx4BAlrbXb+eyj82j6U9+HVaUREjmE/3cOIBf
T0F+G/YLNATDoyATdfnbXCMyIgxIaYuJ7erbYCQDemVSF7dwNq/875aXQFPEQn1kW35Vlzd6fETa
2U3PqmyzU+V17m4ecZboba/azcli/cxtf0eD+2c5OuO2Nix5yBLXDD13ptMbNfHW1TpmhMO0iKOk
3/pivpUn+wsBu5y2eG0sjDYKrosvw+q0RCpq1jkq8jORQPIAe44vYJKqCqrA2lWTWdzJqLHpcAyi
HRp7nNEdv9iP+LR8bZH0YO5V5Z9Ea5Yno6zc41hXaqOlk9zTbwpxhYmWbrgXzz/pVtF3Lo0zzV76
RXzjoLj2Wfn5hFQBgk9W/uVn5TLcNY02eidfNsWHbmpUF1pGrazD2wfSq+DCWs4Ezgf2ZTJf6wOp
mwYyQD4ALCot8LtHWc87XCCxF0ZIUh1G1VpPGG3F+baCRmDt3h79ykpe/JVtLsb0tVMfu3zKLAK9
1cYePFHpmuW58gLtw0RAO235HjVgIbu+gcB+fTiQQgEBTCKTJkiix8sRhZuImdIXtJApak6Zb7qH
Kaun0BXFf45PebVLjsGgC4u3u8a2KT0XppSoSI3RVFj56Vn5yZFR/0sm03APvH68xfO48jGJmeDE
LYgrKAGrh0OAZ0w2ro+o6wX3z7EZ8/q41H2zkJ/o21uIvd4XrM3MIjRElpovb3/OK5PWRmcZUEYn
1IBScPlyKx8CkGgL62QvR5XjFsVzSs7sRnH5yiekRZ+gDRngYoCy/Pd/dmM8svC/cYrqJJrJPaZl
05+D2HQ2Dmv/09sP9JrbQRoaJdJihMw9kgj4cizDT/PEmTr7NA+GFiG+8np1qG1/lLuU64e905VS
zaar/aF7Sf325yTnPNii2SiKzZjYADQILR1yrJ7S0dmkJb2jUdYXz7NAKHEorTZPTg6ssA8FKJv3
Qo+F+MH81eZHwy7agaa9AVGSO9eZtg3yfDS3wqUCRTGx8L62qWvfGx1Zy4Oo6HUa4MgXYQn9Cita
U0u/xDXNbOHbL+XKoqXAtEiw6eK1/7+b7Z/3T3Rl6pSyENCRnT3GxUC3eYBgGDermqRu3d3YCl8V
9zl5KCbRtIyAmPLWeksf9QR4TNuZp2niYv1YJH4w3w/Tkiayanf+OpSqJQToVL7PQCS2oVYWsU0i
JDPahxYJEYwoNQzqoJkiKPY6Bsgf3n4lr25Jl79wXX1DNKA0HYQhrUDa/AN7t3IX682LJqiWzBad
LjH4hv9hGbDMufa7yNjos7mcmk3JSpc1m1ifx9lBNWX7Ra817VxbUbX/z4/H7gwmFwkTIORgtU3r
GdjHovSjk9uZ095oog9W3uYvUxuIsG/7HPTCfMs74MoqR52GHw8JbyrHa/gHHIC4TBIcfhN9aM6j
AbgsmergscjiW0YxV7bNf4d61e3b0sPU99RioqgnATjWFJc5/dPpc1pO+YyFRjxRRxc4eewxpnJu
dQG8uqJRWlvOomDRIPoUTy+/ZCEMfcjQdZ7A3OnHgSvNOe/0/JhkwYtp/+327uivZAfYOLK/Nfq1
F82NyVvwgQuaYDWP2oI5qxt0dDtolB9dPKHD0ZgSqAjNrZV87UUvUeQiiMNCY41arkx6l4hBolPm
8Fox4fW3bSfHvVYMcmuN0BhVVLR05Gn4Tb49ha8+5XIrXC6iRBqrsHDKoZYnWBGca6dytg4uupBT
9erD3GGweWOsK8cgtwUyj+ANLPI1y2/5Z4PkGq1Y77k8zbkLZSRHPJPvC9wZvBs8xtdGOcvM+Wek
5YX/MxLpmKjr09o+1UTh6Du0Rt7rUSnUFi4GHuBkb9L4AXJx/dtJ/a4MwSRLcXSMsceKKTCR5kBR
q/ZIXoPoKImWqzs9i7X3OGjMv43IV9o9/eIGpfQ2ceYnTde1pzb3btl5v26450FY59QouNItFa7L
B8mRficJoqJT1Qf19IAgp3yOmhYYhwZsgES2FrjzU6sXibgnALJesJkfk3vdQRES5nLEjgwbdHpi
ySohY5Jx74vDZANvuKP8r+4Ty63SHaiX7l1fGdoc9jVNW1tR6/X8RXb1cMfBVSCxcsv6d2x5ggqE
LvJd6saLxUuUfisrztJtpGJLbL0cOggu9aaV3FcQJbKwjFumrIYh0/NQV273Tqu92jzVdV//8bLc
+cJZJPTtEEXq49D5cIuIDmm6s50EywMRcM/eqc6eOSm8WJ8/1e5gfNPmMsPanjuUvzHoI4SAkkr9
VjHsNVSSd7/0HtF4jx0ZQdXlux97iu1kYai9aX2yb7gjINEZSveAuYC+ZSlR+h3bJypJ7lkalKmT
qUuejbhDtJjW3o3T/tpmSNIBAhOxN5efJfr4Z0prqNQQogXTqdfUtNHPlK2LQ4dodtti6UiPZjaG
TUoruN43zY2845XIZmGzIXQw2ImRWVyO7RolKBTcRk5uanf3CY72x3Tq6e+Gwhd04NTe3pOuDAeJ
gWquv3C10N1eDufZtdZyIaUmYhbDH2SN/Vfkc9EHilTxO28ukltM5/WAfGKCWLZ5zhiM9dZnqqTq
5tHNl55jG4vfsDAyvzygHWhQ9M2NfGlh/9+IjNb77t8hSSDRHbSYN65Pl0bIIO/qNDtPg4VAJveD
ATRPpgf/x9l59ciNM+H6FwlQDrfq3BM8Hoex90awvbYkKicq/PrzaL5zcKY1jRa8F7tYwAuzSZHF
YtUbflpTNqxRFa5MELgZaDN1tn3HdehyRU0lC1OqdSjccNn5phycjYTItwtbDNRxjnZXUuFl3jfP
DkE/gH0UG0mIF4nRQI5i6yWK5PQpqaUahX2yK5TBstGr7kWvTv+OeJV+vr1tlidkHnRGAWBWyA2D
oM3lJBNWO3XtND53gPeBAmXBpjYiFU5Li+5AqTcnG63I3wG8e7qeVrJy6VybM6L0uDTwL3DEi2wl
K7CGV+IiPhtoN580xTM3oSQ/Ai3x2QkNQH3JqtXmu2LkPGdqHizxLHyHscHlnKcKoiqIYnGWkXCr
AxIzhRsjk02Tdhblsl7QQg1/oLYUzxgMgZeg0Wrhh7Af0ztEhvRftHAbB09aK3b8hspi6OeVcH/c
/jLLi59fOUOrQWfM2DcCxeWvjMSYxVZGTUmLeM74ZlxoKcj+YVBXMox3T6J5PVC51RxuTSjKy7ab
GAalN7U0OcNIbHdFL9J9V6KV0mVAZflxzs42hDzCOzG3owL+Z5qNeJAnU+H81xE+3nD5MzOo9rdX
4NrmeD0Ms9C2hQnX5QroU9g4U4hNQtwWCbR9O76vvcGi49+Uk/YYRXY+IEYcU0q7PfDVHTLr8tM1
4t6g9HI5MgASCUQONfE8N5JD7ZTdDjfcc08ldCOTyob9Z2HtrTThsQAVvCkVJDelmX01LOzacK+q
fNtsEzSSVzXnr0SlWTJpBhrDgOWTXf40itSGHTaCE+M1k9hYUarme2na8jdGrshLOEFVrZrVvarU
vC2EzpuRtxoVYQpCFGUWn6ISsh1Q9sN5UPTyAZZtVG2jNA03TgC2C+8leY6TXnzNSju71xKnbGEd
iWaGNAzpjyFszYPUevnRtcB2b3QzQWRlcGW5H3D5OrmiUZ71DEDi4CbFS2mNMDkqRcuOAnD4H8Np
1c9q7PQ+ahUWPQHhfsz4K3/3BuTTvLWmjW0MzY8mw3Cpqp3qpw74MWRfOs4nuh00z7XR9CPbSJ+s
ogK87gwm3hthsTWIL8iAtk08QNDK1TsEmKaDHoU/yqnW7kwF/fwR4MZ+qqvqg9ub7Z202+LRGO3m
aLnYsG0QQE1if9Ty8BPuCTbQgKw8JXpVnGTrFF+Tqa639TA03+x8FP/Ujlf+wl3DQZvAVR5AnYVH
FaJG5qOFJ7fdlDh7K8vFETyec98Pnu7DATG3DdI4Gy+Y+rNa6drWdSfr0JuZjT5IWd5PIrPEhrZ8
tIt1sNA+yj/JMSyT9HegtPUnNZ00HQ1SVFJPFEUkWh5AIvES5V6vqEOL4gtRWDmS2Gn3Sm3rv8e+
MZutauSOTe8bbTyj7kmgi8pMzm6XWf+UZtWhrzyN02GK02SDPqWxr7rGOCgQ4T6a8EA+jm45bIIA
pYOJ3WD6gJcwro7LCXm6KvjsqWm35YGsPsxANJRGXLStfFFV9VevgGbsR0gY/eiVQn6jZOVsrcyk
LdSUw7+qnbrIOHe1cgpSXd8mZDl32iTFgdzT2Iad0Hchx+dP4qQFYg9ZCSw/E5+sQg+KjeRN6Euh
KNGmDJ3pwQRz8KkYrP6xN2vr0UC87ntuVtqdligVvMS+R9pCuOkzeKfwqdET+z4vOaMbJe+cdFOF
uWsg8tbkpwAW51EtggTwYpGccXNrlENvIaKxQU28I4rnU3tHHYa97EikO0WdmSY920atNzg5qD/D
scc5rUWPfmtLVNYxT5I7QgHSJogK0gADd0KLBp9krZ36b3WjdLCRUI9MTFXsNTvSd23fdKfMtWBj
VFS07E0apG2z60JR7q1uzPaOltqfO3MMPihNPZ2StHJPnaymX3Wu21upDCTEehuiyWpP6ocAQ+Fd
BtxS3xSuPap+UhsgHKs2RKhosget3uSemaAv1Xfo6nKVbIlE1l2Re/1DVo7BzwIW4gY5oXyXx974
ELFAh9Exch/6Ruztp0lXkEUJQz3041LP4U10XruP2z65b8yMO1ahzv7SNGPlJ2gHzVQXdPFpNDiP
OINVKHvCZTX3g5J2/Y5Xq/cra/LoIanafG8RLNguXXLKSss8mkXYP8Z4zrxEKhMyO0v9PiF00pH6
SPfRi9r2V5iLJoFZg4OFY8ALgIrvzAYASJTAnvU24YSfBQ7d4YMSoWnIlhn+6FpFaeX2LXTl+ptF
I+jwI9qOu8gi//SiBPwP2s1n5ABEsm1HzT4Ab36Jvc7Ym7LWXkSjryG0r6TYdFDmCuQsU0LecXm9
kOUObZ1HWBOhZkHVvdKPaaHEx0Y3gpV899pNRqmMpIMOG13oRYKjl3Sk8J1jfuhrhZs+s82nVDVI
ywKhfS4R0/4PA4Ls4S6jF42swrzgb16DnuRdakEqOHvWiPVNUML+zhA6tQavO4AkXOtyvpsgMJAZ
L8lbmF47V+fleGMjCHijjipULL1vInWf7VGT3yruzM2UU1W/vV/efTqGg+MFPpOMHurC4o42KVG7
qTS8Uz/zeGZhl/FnJxrvU59l7e/bY71LTql88c5Es5EuNqynxbejtVdk+YgddocUx71VG/WTGZZy
pb92ZRSHOr0KYIC8g4zncgHrzFHCMR28k12ORrE1W70MDkMQeX9uz+Y94WVOs9nsFh8Mq7jlrg/U
yGn6Gi9bKShEdLr1q+rC8msVdt59M2hPjj4UZ11204cwFj81PZpmytOaH+q7A8+vmPmeFnRKrKkc
/XK6mQFFup9670TJon0ua1h6SVH+1Ny+R5U4lmclQ73p9tSvjIlwCzuH1I6q/BILYkc00HnAeCd6
i/D+kC33kSfoDxWsg51Oor8NTJxmbw/6/sXhIonDqYfTCQwAF5LLmaZWLbxQxWY2TsYiepicwuaO
qdM02zJ44xzTVqk+KX3aGOiycUltwsGszFOGfhjSbHGYfwJj2+ycWsnv1KChQbPyC+fD8jbhRRjd
oWMAZAXzXYAKi8MUx16EKLObnXtHk/gJgcYI4J9u9KZOZ/ppTzZixX7cao0/gNT+2MpgrfT7/kCj
XwmAnRgJtZ2jfblKXVMnSZEN9gmIqdixRbmwM919CEeYDbfn+64MQAkDGj0Nh9fCyvKx2TsCJfZY
sU+eaE3fRDzNx5oiHMixDGs/NijeaVIzQHzX2qMXBN5KoW550jFpoEzGngDXDlpPW4RKSa/ONUMj
OOIVxWOSjoXqbI26WpN8uTYOMgUWO557wFyyHoI4SsppGoKjoKud+An362YKKgipt9dzKaODuhU+
nfTSoFZwkGmhX367UHqt1jUFNmDuDLsG4YJJa6igr58pUYkrlj0mOQ2LFBp3K1FaBbZtojxntqW2
4hG5vIbmnzKDemaTPazulm83zwWZXlhAPgMqn59rmEXb0hvsfTKEmKO5Sb9yupfb9n/j2fS30Sck
jVhEbY/Phiq36hwVvXUeizxwD2aaBBstNad/by/za5FxeUxnNCmVK5tC1tKBTRo0X6jLp2eAKaTR
XyrXaO/qoYt2Js7R2zjKf8H1xDwSPVBuRDXcxlk8gBpSkxdz+lTUfpxuPCvnt05bbJMRJkTi01c8
sZZYvYrlLH8qyD7uTe5nAt8iooxY76TdaOI1D57r0XPKAxlOstPNNPsHQ9T+oA09pscyGDYGlqzH
Vo75TleFxcOAP4DkLXZIIzmPTAOBvVqsVj3m++XdL9QBpqloS0C2nzfSm/yoJ/BaYWUjVBwEz2AE
Ux7TKe/PqE9/jqGiHMHuxc9aJv8EeqJ8q0wXlnWR2hAzWLjbX/a9rD+7lnwGvf+ZcEKT7/LHWCkw
9LoM0jOwwSjdVg5ayQgVA/b31V4Yn8ym0KrNaAbjF7tKBmoDDU+sjRl6XvCcdk3/WRkn536IWxkj
9GhD0q8SJfyDzKwtfSVt4M3DE3fxwS5hjsWBYQz4ugfZFwywe4QdkzD9F2pF+pUnpXhMmrT+1Qjb
SnwxEB/9IJ5GjD+cKPx5e+ZXjw8oEYrAAHvpYV1OXNG8LCpVj2crWsHHVnNKyMfDuJsSTdnfHmol
Mizr6Vk3ogKgxdk51cMO+UF72lReRepIuDpRb9NWIsPylnmNDLAKuPBB2kB2vZyaG7j1IHWFIyCm
+N5zkIoQDrV1csjOTxN9pKbkWHdA6oyPHQiOlT21WFm0t7E5o5w3Iz9Id8xFTEbNggSj8+pTMnZI
dzbSjOpt1OfDtPEaHXbF7dW9Nhw7GFQL592gmHg529QMZRXbOKiFeZy+4GdAk6SQ1teOh+vKzJYJ
1evUqGlz7VDMh+m6WNmMljtyrFlE90e1jiKLfqYgKbeKhKpOKX/aoG5tIJyKV7tpKukPs2lf6r5z
DyhBU+aK82Zb0oNbWYE50r8JKK+/ihYpEDkQPGjzL271KqombYz08OzpRQIfHwuW8lRHHqBxq2nE
Jh2GOJ5VYMN7xxmN9PB3H8AidFA2din083rmJXb5AQZzUIpOabOzkkvrVIVIXmpaiK45FIu/w8+Q
zqKmOWskYEbAYMsuvRtJjrJXuMepTrWtHjn1fkxjWlQBigi3Z7U4tK9DIZ5Fd5WcnUOwmFUwVZ3b
W5ZyjCj0ISqZWXtbESGi3iJ+yqdszWFlOd58akADQ6kBIIdD4WIbV1GTIximUXDWLGqzFJqtnGZq
ZQfWyfLGcSUmXTs1tGSwbiV5oBex2DOFtAcUV6R3LNAmoxJE38kOWsRRo8ra3V7Jq0MxKzDIqHe8
S1QSfFGtyowhTTpDZvmooFhf9FyBeeM0sllTVXgVWVueBlqzvCnAIfFSX8xM9Hgn5jEUo8EIzHwn
RdmV+8ZsrRf6O26LC5cmw71pKOEvWNuOd8QjWpu+4PqZyF1vhNVTUztb28k790RCLiVmCfGACliD
1MmhJ8VzzxEfEHEKRKX7zdAlctoZY2UPWMNa/R9oob22S01h/sz1wXb3Qy3pZ/7dor4eOvbJqz7m
LEB/eeg8CuW6XQ/O0aYE/lRATT8OZSLPZpUrK4du3nlvF/R1KLaJg9SUgSXu/H3f5CuwHMFsKlI5
qjCWdghTi7uC/vOzMSHcHjRB8tVMeVfent/yOMyDIm41ZyaaqvFcuhzUgqQBPxPxTUB44uiS6h7a
2HAEFVNV31mpWINUXBuQ80eBAmYvwN9FOg0sXrgim5BNV2i4+x1F5UevIhdQZJ/t8ODVV5b13WUy
T9GFqY2N73w6lnWI3OLdbZamd9RxJceG1R1TGyZt431FV8hQ94JSyjf8y2uUesRsmzCgB/PBA1GH
T2dRC2ffiU5PcRgwKsQNHIDXKz/x2pf3WP7ZvYN/lqXRlARZNgkZaR5mxhaHyWTX40v3vWstJIwQ
6jwkSRl+uf3l5y+73G5vB118CFnmWAy4lARQ06LJ1yPsD9dKP7WGyHaFq/wI+jo7yNGZXZM8deUV
N2/mxeigLWafNmxLXHpwl/su0d3aMBKBgKUWeJu+zEca10W2C8ph7Qhf2XEEYDIJ7hiLjbc8V8L0
utIOnaPRAW/DA7ffeFJ0Z6d1kHZC4v4vQz777WK8xdRMkXGMusA+dkQm3Uv7+8kCGoq941qZ4drM
Zg1qzi/JPbXLy0V0MjOx8eqzj8j5uGdvQkcDJI75ooK0Pcoyqv4+WGg8/me5Jgss4jIDqWN0rVEr
Vo9pMo67JAH65OuRh9znENOWVJMoHFdyriW/aM4PNOoNXNp8POsdibbGFyJXwtDm6dDCHuJ/NShx
45op9jLUgFRYeezjROU8tXmoyztt9AILEz4ncHx9MLDfA5Gg/BwDS3y9fYCunFr8GWFIUlpD/WUp
7AvFaSjR57CPmWGFXwbE+Ws0MKvpIS8z72EuTu31OFLW0v5rHx1cFBgXmEboCS1upHoK+QZ6x7Do
Gj9OFLR9PcaHIMa/mEpAb29vT/PaSeUyAn+L+QohdPHMQAw7V+1W8HLNsuJRQ6OFso4snJFyk+v+
vD3Y/JctwsJMxwTbNqdn7xQSsG4SIyo+7jH00prsxY3uG4QoV2A6V5aQUVwcZYCzcdsuck70AFAi
iazkHCZy1PypstvcR8ale+Fa6H+ZUyN+357XlRHBeSFQP2e5yD8tsk76znQ++9o8DmpQdQct4NXk
IzgdISRaRFGJ5GA5eStf7spiYow1Q9oQhKGFMv+oNwlFPaFZ1jZKds4j2tvbtnORU9CdyVuF3MwL
tvhs7H8DAqAKPgTdp8uRst5ORGfm4akIZXfsQIT5vVCSQ55b6r52cFqoUs3cOqh/IbKn6ZuhyJOV
G+XKbMmayCiIh9zyS0pRloyKCZYgOVm0Xn/j1xjtW5RaVzbotQ/Jy4DPCKWfQ7G4TJreVHLSjOik
JWJEa3iqH0qKkfuu7Ts0SsK1Ltiy8jrHP+SlgKkQdoENLTVK6F2qHd1GwAym+qQKaW8Lqbtfyjju
HzzxOFp3QDD9Jmg/mN0af/LK0X9tvs3ap7w7l7ghD40NrdUHRG7yKCUlac0tiinlx4mswL99QJbc
xHmekMypL+vsovk9eLmFuq6lY40M8EnNBvWrVoFwwWmvO7bRMHyPcHcH8No0XbGLLbv8OehqcW6m
IbqPRdF029pLg6cEyKaFQY4d/TtSz20Rjw3gazsDeZQfDJkot0apSMAF5dQ+R0Hs9r5GA7VEb3Si
fH57Rld2CsVROnD2XJvhdFxOqCxklFg16TyyfvJjViHARKc/Ed4RD6DoO6JOrrr/+yFnJgqyGRxG
WgyXQ/a14uVeaEXnXkboXWuJbiIznrRHG5vwHaJIa6DZZUWEjwY/cu42UpPQiW+XA1bIyeV2FnXo
hY/BEy3H6PuAVedGRpp2HrXB+t67/bApsRNeiW1XslduB9WDBTozNJcBlZe23WKxK06R3jvNWbMH
pHOKPA3+hSxZ4imEa2exM5EiByBTy0I5K+i7iJVvfEXCEVAd9SDewcR18HWXC5B1HaoweCaeGygh
mGoJ16g3aL+7JfQrOX7uZOO8xAm6g+hg94UO9qODyiGqUCQbwwx/u/nkPloVtVy/MdUy9mER9f8O
pYH6kGlnifTx+8ruLGTNHkNo/dk2xKnmsxtXKN6Ys7IYAJZIPjqR6FvkFhVZPpgitgY/rg0sXZ1k
mGEsXYzOfOPGD8Q17EOlG2q883LEdOlMKl/jQUhvF6kZoQQ90lBinJY38mChpZr7E8zQYtdFSl77
o8Cul5pxUlR7LrHKwM5B8X6MshNPBvngSiNtcYhm4D1Ocw4BDvEWKI2LDDfM8Ep0BAbBcT+oZ4gL
E9agmJkVRe7sUwVBtdsnaLGt5vE8lUQHnDQy63iPXH7PgbqeEdk4SabIFvlBYUXYI1Bl6IbAo4sb
iM2YOPKOPs2wS0o3+np7+GW0fx2f2wucDKVPZIIXeQIvmLDvSy88q+VQlbNlg535Q9bSzJaxOj0r
fWTp20DMTlKKW4zRtsQRuT5FUxZYK4j/xeF+/S3om1hAqV/1uRZXXRfC90igeuHPYNbHpgyyD52W
2Bu7spqNzNVo1yD0+a1GnXZ3exkW987ryCSASKqQWVPxXHwFiV8G5Y4iOkeykWeCR5PAUrTkoRTD
moLMIm14HQuAEG9Rji9Kbot7p04hO5cOY1ERTZ7sVit+lGEfruhuXNnHILP//1ou9rE5okVoQrM5
F52Z7jhsOAajQXoXoFG5aVzny98vIOdmbtXSSaRcf7mNO1jqhQA/eiZOGqe8gd6M3p91iFVdrgTi
d43A+chQop9ruLOC+5IhqHVW4gmdbZIomXaUiR08DupYbOtWYlsmDduvOHD3XRSKXefpQDrrqjgk
TTz6wFrx/XDzP+0ADzXooPS2rVg50u8+sEuFC1Q3DSgSM2QgLteCMJhEcZ+G5wB05GNB2aPxSSrs
v32pwtNni2Ac8NohR8Nm/iFv0u2yisD7wy0/l4LOGudVi+71KvewhLe0LgZUn44PLklHfnBlMX2N
6ty414w8fVHrbEIaGhn8fp/rLWWXv9wOLhAEdI/BnJNjme5iCSQwRXdKaZm77qB+ggOIRWTVxV+a
UIn2t4fS30XQ17GAIkAouCL7EjnDYKaBl5zt3NJ+U1sLzpoQ7Wbqa6ovkABqQK90rSIfxzbQahXC
cHcBTcKfutuMPzMDYzRbdkm0sRDffiqpH4cbjzozum2lHkVUjOXwbyon+anHG73YeIPa/XaNJAv2
mjc6LxnwTW+jNr2K069RY9WgaJ191poSGR8UvqM124YrM4ZuAqLcnQvv8EQvv7vbyKgvxy45G2NG
/i/StGipMgpEQLMgAfeLxEc9bJWhbr56wIp/TQhLP99e9ncRE8yAAXvH9qjN0ERZxJciGxvA+YHA
DsRGla+gLPARF2CelzZKqmu31JzVvHnuzTsdEBFcGjTsrRmLcTljHG3kRLdDnBEadHcqcLwI68av
UaF+aFOk9TJ6pr5OwDtUQdDsha6/9A0KjzIu1nAIy4kv0BlLNX2Yg1k/CIG7Up4a7ob2A56LbhEV
34w+H3/eXuVlFP/fYDOUFH4PlZ/FKo9NHU1dHblHNQBGhKp8d0wFXiQJxojborXd3X8Yj8KXBiUL
lYzlPYh6GVCp3nSP6exNhcknWZ3qyrPXeA0ICmNNi2q5k5kfwCQ4KirFUvKgebHfRLAW2baEVA+3
FqdM3CPm1finAqo3u43ExicjOc1TuQmRns/9vnIJ8FFmyDW16mvflAkjJUd52COmXv6MKNcySFto
nmAqpz7VaVPshaKHM0HF+nR7ha8PRZsTwBaZ/JLfWbiyDsyxS8+ISDcp1qte/ossVmyQUFjTcb22
e2DA/7+xllR2G4HeuA716ViPsHEIiJN8MBq3/Oi1+LD5CZ1s1/8v05uBtBQoLcp3lytZF7j2hFkb
HKGUhpumq8RRuKDBFSoOKzW1RTX0FSHmwiD/v0Mta9EkV4BziXnnivN4xysDLmNvwzEDj+SVPCKk
Pv2u6eynKwnI1U9ID4HeCVY1ZM2Xc1RUalxJKGl7qq79K7GQU6NyYKEga8aNtlbquvoRQTth3UFT
l5vkcrQJpyywwkI9ippe9XZEoPqHMM0aGnZlar/kIJSn29/wyqFE+xfM9WtZFOzb5YhBaKWJqmY6
ZOc890PbQMTfV8LJLvZjFpRQEWIsjaH1FDHRXtdnty8Yq9Pu9s+4MvFZ5XB+mPDW5Wxe/oy0APkX
wJg889yzd+FkYFeIra0PQaG7hxii/5fxZhcmak9EpCWLbyrw6bVn5yjID6O9bQH2RH6DG8ePFtHF
n244quZKmnRlC5Oj897gAQZ2eDlFb1JCXRmr9FxkjrPPw8bZeUjIvmCmy/MLcTlfK7R4ZdBr6zqL
oqouSG3AsYvtyz2jxeDpnVmDuD8qlRcjU9rqey3X9X3vumLlDjPnB83by3sO8qBmXu9w/nOpjSIU
m6zJbvKzABuV+L1R4jFrBbF+N1iYOW9Gsv0PhsaryBcQNr6PVti9cI2LL61jycIX4RC/oIcbUmqL
lcHwZQEpbZMrCgWuoZMTSrx96z6PQTI800DRn0SqYC+pZe4A262ClOIrltX4/ewbG8X/NO3UfNSK
sVX9qurT7wCecKurZO09mhq62kMJGW0bJmF2JwYLQQHEjGbficKx7+K2hJVnDbyBNqZdtvcSeu/x
73c+uqak0HN7lhTvcudXhlePFEPSs1GNiM0HlRHtuTc6Pwai9KvP8rU22xyV330hzhjyX0Dn0QS5
HFDShChGQcdFtN3w3VGzWYpypPlFyHG+D0KrPkyp42yTyhv+rhNNFOcJTAttrm2jibmUAMM9pC5x
shecuq5Sto3idc+a1pfhuVLRmIe4Q0TNchfz6duL/K7y8b+RnblLT60ZQc7LSYOcz2x0Y2HqZJn9
0ZGk85VC71niGLUpsafYKWnvUK8ayvGH7cCsiyAurfyK93cJCTSUCVDqyJOR513+iLareyFl5J0Q
f+52KGd4fktD+hAGZvQfVhq1IDAXNPwJcouLpO+d0qsRQzkXpROhTA0k4ivibrI4BL3oGyRdZUO7
s1DzlYHf7y7k/yhH81iZ2yTvgLt6TSvZbtOzB1vto1Z68abGWWM75kr7pWmUaYe3Nvg5WNQrq/s+
1DHy3MmALUH7cymBpvaorGMd2J7SMfoe6y0xtuhBx2ul+Ux1ZlqZ6LWPSSoLHwsAMO+V+c/fZLPN
mBhaHhnJSbHT6dwOEG9qcBwfg9oKVso7V4dyieIYiNFZXIpHICqjtvRwklMhEkyezH7IFaxO+lQ9
xoEq1ZWU59pCvh4SWP+g89zFzPQeQXDk8ONzNrBNA6vTKcVZ3MXjFO+dxPx2+2xemx0TY1qAJ3C7
XAyHxSh2D61IMIOAJL1PvGTItoHqNMmhMhE9vj3asuNPDII5AfYduRFjhs7NG/jNd6vh0WE5Xybn
sQB1j6FIeQ+w0txoYf6PIR3p96PhHIRqfdVaBD3xFsa5i8LtdjDDZiPc3v16+xe9IoQuA/KMhYTJ
AfgBOeRlYoCKfkRr14xOMEGLDBi+qxj3TlE7v0a3dvda0OSVD3Kov4PZEj5HTjSemhBzDBR7nG2j
m9OHEk/e1g8TXfsHFrEwjlNBp6A3HWUrw8z+UqXmgL4/hZGP9FP0D30Vi1+hNCfr2EgFByrgrEp6
ShRj6r6W6NJsGyO2HnID7x7u+/IRdQEuZ8tuo/sqm364lR4miEBU7MOgAdRl6/VJCetgF4TRhJ1i
Ux57yOHThlCh7gBV1CcQDXqwSUUsjloZh7vJ6jLXH2DK302VVf1JE6uvtpQsjcQf0HUzZuz46GeJ
kt4byN7dqzKtTlYJN9uLPW+PRFGGs1Mmcg23z8r5LiaZPTpp634fASYePLur7xSsBl4Mp8t45DWR
8dBXOs0xNAIrHxxAHe50o6OicfuLXouBtDNpKyAxQ2dhEeftIgQf0iOZUVaANsYA/mTVxv/qKcov
mDPJ4xCjKzS4Q/399sBXrznHoqXBMUL38l2bE7axAWxZOQqzaR610MkPnhepW3w9s6c+0LpT3OpE
5NCMdqnniA21jbWywtXZv/kNi/wiioKywHTTOXnaHz3NnEf49DoqvLMJNiyt/ZSN4sBVv5LpvqMl
zlf8jJdBCASqHOa9lwfb6cYCk2dEP2cDqnvpPeDwHm1r4ORbMN3prkP0W1W2jld9q3dtLNeYPPNX
XR5j+FggHXGLsuiQXo4v20LIbKIjW3lOtfNyZFT90k2sjTlCKDe0Nj3kXVSebn/ya8F6lr9BEQZm
D+CGy1FD9rzSVhZlYbuuelCEWEU1vOh8r9AtjHNSdSWAXpvmjGqhP4qiEYTdywFbvIEb00NSI0mL
5iShoO/GQdrfFZtXamS7yYFqu7Pyca/dEfTwX/GLoI+Xr1QMDQy1rgekJiWpWtXZ3p0V40ZVT23w
H+515JIots9A4nd4ziHL2KCpCI5JFlcvWJmn7jZTBu/ZHCIR/d1Vy5RoPaK0CPAeESqS8cvFNPBM
x2p7Ck8IhnTPgYo+gapkzu/U0cPPHQJs5UpoWkaI1xG5+5AXp5JuUy+6HDGOmiKtC+QWNGwMTp0u
dIB1Zug32SzK28rIn0yj2ZRR2W9jHQvzsDe6X7f37OJrvv4G5LxnrwEKNzS4L3+DSMOskpSTuHt0
9S6ehc1E2keHQpZrsgDvhtJ5z/HQmEMCOkZLgLUp+4rKRZeeDBw/P1iAJ1FUS2mRlF65+8tZIQRO
NdXlWMyei8ty6igHhXeHau5to6SfnYbDVovMZp805l8WpVxwpggNs2NI01jEJQE17dhSgF7NPVAh
xXeKNvoibJn8MQwcUG7PahFf5qFIcCmVQmfAZ28ZXxqUSoa+zcx9WMvuHpV9a5+Znbkpxqq5M73a
WTFNePfBOAswQmYVMX3uLy5OxBAAOoBIHu6jblD2qeWgJzXWzb6Dhbe/PbVlb5F8GkY1j6TZRQDW
/LKoaDttZOZwaA9gN3iKxdqzaZQ/+rz7gsgJEiPUMg7mZN8NZgERwDlacbfHjm7P0+5XONX4iLo9
avRtNqyc0uUizGk3rQ8648BvUVWa//xNjlpIEJpONEx3OJdr5EAK+jLJPynJrPoFLBA4jpWVmFf1
zd0F+ArAIu8Y0LCAAOzly9SpJdoqsdsecq81doYxnYdE7ba6kWE7V4yfvVp5zGzlMQr7+07DLhn9
27MsKPPc/iGvM3v7QwgI0Oq5Xzi36He+ak29mXlvpSkFm4K3VOSmO8VzHkuRFpjeYQbfPHUKFnR6
fjSN5BsU8m0tVRRM04cuc06J3W54XGubqNB+ZQqeTkN2LKPhqBS0p4f0i2LW59ZUt6HdfLSHfg2s
M1/vb375a9eKTURTkkYoOMFFUPOKCk+cmHeFHrV1t3UDZzJ2NvurQ3qvFU9h5Xaf3DGoXyC09B+H
cOhXEBWLXfP6C2aMAY8I3I6JQ5e7JiAO0mEoccCGRnxvxmpzaiPNRo0E/ezb32n+q5aT5Yxyg8zs
13dlRb3seC55DdYHuRb/E2p4OW+G3CvWPM2WycZcRgTUitgCZEQSu8WiZq3qFgpgjXOtRt42d8t4
G0ae4reTOW7EUP/OtXqtjnBtGWm0AnBjC7qEiMtlRFt8NJtkwCiGVxMdx979lo46nBUAUwic3l7I
q4MBtaYdRgDi5rgcrPT6qGzaPD3bsVbmu7KlYokuM4o9PY/BldRt+dXoutHqo+NlsUtmtMjlYGBD
8lyxiuGUoJmY+JXQ2pAXgKmvWY5dOwvzEwRUKaVRFF0uB7JlPXVar89NE2OkTR2IT2aomjssByo/
6mp319pasjWioUYfy15L4ZYvkHnXgJBwmeic4yy7KLneRN6oh+l58MLurs3xlojDoEBryykezS5G
MF2qMU4p5JK3P+eV/frKl52ZL/Svl9XvJlDiQFHD4lx6MG58SSSgj1FR1QTKW6XbftBkemdPdvnt
7wcGcM5rU4NLRkpwueKAMmI7Naz0DHc73SatYm7TCnmxMXFHP22aeuO25to19e7JxULPghtzHvLq
bz9fK2+idaJI2UzKRCnZteMTz+Fwy0MF+c8y+uhWcfC5jduPupmbB6yf4+dYBu59Ls2n23NfpChz
3ONv5TIHhgOBZJky0Fae1NCqszNYTRFvq1RVv0wEvo+Rjq7sxnFEu8aSuPKdaUVSrQKXzvZeopLc
uusRmoEsG+u4SsD/cn0EmqnpavGAseAUwNIeq5Wn3rVB6aQiHDnbrPBfl6vtFc3YhIHMzp7AQHbS
CtcHGdCeu6gpt56iWyfXbpTj7cVdxox5cefaFNnBzG5byhyk8Omwt9eyc60Yo0QJbyTg9krZfb49
znsVyXkg0s1XoBeco8Ve6jU1RhRTz7hSYOWSduHpbOo7hBKTcmNOIAR8B6/E5nnMUDajjpwO932Q
FhVeNs4IkDVyk43ntflKAvw/n+XFZUcV/VVYCRkvdEou1z2XsWFVfQaGL3XV1k+1YdiGqcLXTuHi
7DKrhKJkT3WI4mJYoiltyjL8P4SdSZOcsLKFfxERgADBlqHmsbt63BB220aIQUID069/p+7u3c3d
OsLudhVImSdPfidrQ5BBW8hAeaxjUW7EXAb/4g5DlQweXHx1UP2/Wjcsj6EE80S7nqDpSBbvu4pC
e7PgpW4XvPFTMapK7oJY2mMZRo3KAEYO/iVjUKI5WxuEy8ctBjoZLDD2nUw1uU3WK3dxKJ0Dor6c
O9r14CWG1hemjaBg8Gka6ENYQouxmtU6Xb02xLrs0B8RZ+hl8wzYHiCENPk9g8vyFsMBrLNF4qen
oGa3f01f02LpQ/oYBoh/CyOkLIwpw41xw9rdCk/NmR4H8nsmscY4OcY3m6KnXg7OUvOpYBpaTRrw
FWdFOWHkks49ZU3WOh1gEXZaEmg1kFq/4q7kCxatVPwHHEbNUxssqk01IJI5Ni3d/doDOMtoxN5W
W5bHEQVPHi1sygXA3husn2OGjGwBfvcSFb/aqdJ/ag0q+GYeOvMAtGi5G7WEQz6HGDzn0kfcATaP
PL2HqzCC+iiwD53j8OF/F6vUieFjoDkWX6pb36juK7Yk2fi+dcAMgI2rgB0eK5Yo8B7T2PY2BQ+w
HvKErnW0jakT83SORiQ3z1HbvZetHfcLSHXueyz98lUA8Ls3wh8esBzgPFWDvZFElp/dJAEPwUh6
z4N2vMPtGe8XsGazyfj0EOJYvQk5kC3g2fPBqSHzVXXX9Vh6jQOdjoknf/m9mbt7DeMEzgrbN2Yz
sVo97GwEcp7LcmpS1xf9iqAUpXXOVInvo0RUzrajojzFVjgyh+I6FwNMWPded94dNAiDTrcf1xg2
jI63KW3j7kNPRMsCiUJ1W6Bn0ae+XAnfYlvOJHtAUxySj3ydICdLEEIrJ0yuDJifXTTDf02jqoxT
wqYRieDuvB3qpv0eoKO+OKudTuhU20PvVXKLd0//Ccm8vjBEzp0I8yqRAlkx1xkiT12vcILQ8G1Y
T+yewKyFlnVwqUnjGFOi1F/HaF9Zb9aYQtKuWOraO5KBhfQmFit1AdCmXyxwq/MTRk3mDNtJpA+E
TE5qBbKRWLAyQDnouBvx5H+IcMRFG5kSRNtYMnMJeurdE0BGMT9WlXsOlRLfFZN++wK7PxwrreIB
hrxY8XubtEr2LGTAvUs7jBc1SyRmBeCtI60LNOEmbZ+0J4akyS4fcJqED+nHFmqfO4YgfSLegL2W
SCTZ193gIsy8YdM/hc3X3JvFFGRMMooFY0CxX9duIA/M4FEoPMHclcdJamUz8wyRSfxIZWhJOohJ
b5SWHgbqQIwUhgLYCotCIjNAR5MDePohDKjxUrCArXgIjckQwNe+gUlv1hRyDLoBv5weDtqEFxzs
w5rTtvV2DrEjREl4KFPsPwdZS7oO2zfCR9BXHGFXmNH+bjEQ6dPBw35Dyyad4UEaf4GLVF/xg2yf
LjMDQbUcuDiVJVPfVYkM4QwH3/rWDShDBO2mPgOqSasdLJPVUVFvwe65i0AIWwHpebdLyEasN/TB
ifazt0/csTn7Q1QdYqhixySw8g27e0+iY2T2Ydj4e02S9rOcpSxqFjSvlIfxNSppfAaiDguy3uTW
W8f2646VlGN1wfE2PRHoXCUw5b9sBzvy5ASf0tJ+U5Fm7dIVs2ACywehp0SZegeLbXQe+wEUTmhW
RQQKfS7N3E9pXZPggQKoQSAz9zlPTdWyOeUOF8eoMWDjljkJa2TY6y51BQWIDOMvn20xK2kPHu0a
ksnejjswRuM4F8BIellpO4Q3kdHDGgAoZuBP8WH2034FpD6tLSrUPFDmaYGo9YaimrnOCCvZwb1W
X7qe0oNhffnJrMalYIMKN5hFxwkt0Z1oZsJ2oIC81nEeY7UCFKC2GRBBtyKaSUF6fQwzDY5r64S5
F4/l2bpev/WIg49vRDSTxubHXcWme6sE4jKoKSmwxm30ZkBfv7qriO4gGSWI1a2p/7slrt25VDqZ
wCjrHcAijgV8Ds5d3g0OSFcA3MaPdVDztoPqspu9uEIpmlR9FvawBGRoBNn/6AMCxG6hKvivqgHZ
uM+CBsLjsy7//1XDmEStYmpqDzJYc7bguSbL16Rh4lJzujq03U+hPI9mfPOAroIz6t3xcIv44uA0
7O4k2Lb153O8Vpnni3M/un9xTV+x2PhmK4D2umRbUvtnQs2WgTw/p32Z/EU89vdCo1PQA1BUDR/d
Iq8LgF/btQUnN5DtDoTLL2CYMsC1vsuhIgUSnkhWJgGgzGo8LgLr+NOIy7rX12c+Ql3316ZyHpqU
p5m7BSfJq9Lu0V8gHPcgEpMIpFetx4++Te66ClEOARSMhy51SpNbLs6o2S+lIJsE0Wdahfn6RBBz
PGWwkud0FtvKcU+doA8uxz8Y1R3UwFA+hyfbYrXMCQu1yn+JHA7E1lkn6luXwDCFHvmrFFRmImzu
Iez2FClVC8IB3WF5TfiMHB/6OSTrX902P4ODKPSpUVeJndUMXCrwbbDaVMfVFW8UnIvyxWNLsXDv
uDSIGXdUmQnk7+HiXg7rPB09jZbCCTbW0QUzHVA1C7dZ7Zgjcbxdp9kpGpeCTzDN2eDcDXZfznTK
DYlPMLLmDra1Mq4ldqp09zJ2zdEsY7G6FvPRBjPm57CWR+sWZLBNPw97m2CmudDxRXttroRfuLC3
ZyZwvrxWIBMEx37RkeFgw+FzNO+TJJjmla8SKwRZyd2lwOZ+ahTubue5E9x8r+bpvArw7rs34IL9
1C/xKlZ9j/12nfXu8LNgDYnbytmapv8wYe+e0Ge2qaw8giImURixtu96QvAyEOAeftcSdUEGCeCM
iAmRmolcnXLZygru1lh1l8bUvzC3SopYtU0xL2S3ALpdojyeTaSQOa4V6vngTrE7kOGiO5iB7zWS
rPOl6d4aF/9U0xxGlGlpG9kc4Oo9YJKISa/0Ww30FinXDEr8b58imHmk9s689sQm57sOxn8jjf5U
yDnXrvgD40nWz+15AHc/ZX3wbkVZQMn5dvtlb+PlMMz1ieA/PlMJ+1ngX4B7q7JA1OeViSPEbgYU
9wLXHgKxJgCOGXbnYCE7D0OZW1vtAm/eg471aAev0PN0aFY/Dbr+Jib2p9fNOwxBBzOSL2TB3JYW
IVdW/SQO8NNq3BBX7jC84yksHrnD3fvE/H3kt0incTZVEu7pCHJd4syAiROTx96cxZxuKbadHas2
PIaME8YrfimBDrA5KVzkQze9lmzZxnG1n2O99dFThUZmoPnmGlRyzp/n74y4zfgw+voSO+tjsdO+
RM1hVExThAztImxixdbjKWijSFMNfpyIX3vXfCaxOVSD/zY4eDnDcc1CWVUp6rPtEwIkK3EKXBRC
vfmC1fMw+PPfKSSbZqyOJaKY/G79Ki3fqmb5M0o0AsAWJ173F5PxmxMkPzjUM6Xor2DBLjnyZ7AL
GJK/Szx8WsqxK0f3TjPehlpsfS4vkFoQO7QuD936YBMy/+pTtlnwoiH6b3hZGgjWCXlaCADD9qL+
QgKRY3PzEjooqebhTOEi5gN/kVod/H78jgEL4U10HPB+OdjhT5HyndJePUohNxjXX0JhL11dP+rS
O8A7/wFE+oaEzouh3QZ8oc3MTd4Sng5jW+gVfWuY5DOAtKWZCt8V/6iedyVCc5nBGRu33QfxnS0q
3stUsh3iMXNv8W5N0uYV1/fGcJVG5ehjjEvylYFhT5FKNCxIJpr5VUpVIH+9IO6062CqykbPHH3b
vpURPpVY7vUKzyMouSem8dEHdejtQXtpUpyl53YR17pFc1DVFstEekEQqLvy1LUYOdK+yeFVOXpG
vNQdHE4CSaxlUuHynoMUNeVLNLgwlrh7WbOdqNtPl5VntTi/UcmglBubBxv9zGd26xNdLARAd9zD
+JK3TjdfuOcX3qy24UCyYPZP/PlmYu09SwBRXKf+Oi9LFvtPYD4cVulixj0m6ndTBoUDLgdzvBxl
9piVBuEA4XQbnHATs+4Qme60WkSPqDqDKghf34qgCaW7V9n0SSaSYEfNkIlK75GGAUru1N9ZP/32
FmwvRx5MuDBWpUi4eU8ADLICj6w7gDk1566nT1VN7si52kLLfWWJmFLmBG4K4JBImUYwna8InsEh
ApXDgMYyv6BY3PlzdXNrtsWluMFCRT6I/rqU9Sv2djcmMfdylO+JqxFR1v9a0GDxct11cXfSSfnW
OL2TSiM2SLn+Dm0yFUPsbB3NABs0O48Bo+8v9jC78U8SzUgWAmAyJPxL4flJ41mMmVphKmZ9e68a
8jeUSI/G4FBBTAGAEkbHt8RyjHci9sk7vquFu3Hb/vI80pSCAQkBRfBr5NJtm9Q+rwvm0MyV5Qv3
GtxF3mONyAELrSQbHIzrStyKGFkVoiR7jND22qOf3GWv/RBkBtd4alygRJFnvbS+2RB/QEGJ0RZt
AMYfBvk94UCP1rloqbqPYXU0Hf6T7nwkus416KSNP57Bs9yFsNzhPcj9driWEbYqpI28fDLRXuAA
XhN7gCcOEoW9EB+y3BiMb5STrVq7Opsm84MGfi9HREg4jTmzinyVTXMb2PiJTqtG6z9+rAO8TXOF
hS8svQohowzSHiIBsf4UNW3meePWNeGuj2idWpit8n6BMlYJLCvx3vRb3EhnJZozgAbFOs1txj1e
OF2NCldkMB1A/9XvnWjyUrv/sKFazCY5qgEt2qRwEhD3iu2Gr9hbrroL3sGtwxnvB+/hFF+bAXB5
Swuhun20ILGwNvuSY7FxCB3IPlW+4kRuWnmyNXnVvQPxu8Z13cdRzpClQIXcOasPE5+79Sf1gc8P
P7ws5rI6ilbmEejNJdbG1VOhh0ak0W5B3t9U7vhKhN7U8fzuW0aLttFnDyey0HMxhxDVV+ApiHuT
Q3Oc4/WbSTwNdo3/jqV8WyPzjU2toxMu/54WKFfDq9ZZxDzP7piSxskRC3drTIPXAxk6iMpB8kDX
pjW3+9aM2dQ0j4gZf6dgDBxRzjkIZCxKb4Ky3fAiTtrXdh4/SbS8NDEDwrGdv1Xs7oUTn3HRgAbO
tg0atDQkoNUtxMJ/O8k0QRk2Q+ZIJR6YFMbcW2lwiqK7PpopLhZFiiWUYDj5DLv/YQIxh4g758l8
6mHSTqeYVJvELN+TaS6a0q+m8Tbacy6Oqj5lNbQpvJk057BfVbMoVMfetTKo9px5X5fhe0DYjzUM
h0u1HQiepcH2uWirnUb9a1z8vHYMCmxSbt1A35hrN72yh9EjQFpX4tqjTM4j7C12cBVt8KaMWWf4
r1ImW12NZ7Dgv0tb/02a5GsRqB+iFXbjSLr3Pu5jsDX1pjRR7g24iOjMYGxElAS2KAt052kzzj+I
msp8m3zQ5xmMDgxhp3Djk6TzUs9h7zIxMo2o/w9osR3wRzsXrQhiAsDMFNypUgWbYqq6+L46bZXH
XNxURe5RyO/UU2kYKsTz+mKH7DNddMjySLlpHqquzwILWVkfYysthriK4uW71sOHRPg7UPA343aY
1PvTjhDkmQs13Ue0EDk2Egs7WYRbCHoxy/QjkUCImwN5eswNoZCo6wyQZj8j5rAbzsk0vc+i20Ru
m0d9vB1Vc3KkQJ8qSY4Xfs2YF+ajEK9uI980NqEzsElzhLjI1I/iR+x34OPCN++ZXTA3N83ZHm3e
0XbrcJgN+QBrrCwW6gGanYhDs9SwBQMYAVzTA1y0M8KzDrwb0PyKPh8c5F/HTbxvNdLgBte76H6C
TsWDA+XBRujgCnzPo1/5nbkVyrPIHlc3+AUD4gPBPQ+kd6YIRaQ5hm0t9vZg7wzc+GHkWGXhYNt0
XP0LYF4cU/TnH8FHikUMlJxR+Bs9AWycT9hDL4YwjfFoetI960bBReZOeWDo9/LkzwSM5iWt92E9
nkod5JDvfrU+LvSY6O+AQLEM7bwL8M7opXppFT2IpcYtI+XLgOgUbGdtJFJc027xknxawxvC2/KQ
4w3sa7KxM3UuQcSTTdz1n7Tz1CFiuK5wfRboo89CoEwXHFFKCnlaqv/n4PdrAg4TZegiDCiqx3Ts
ncLRYmfjdcv7R1PL9/rJrUYaU7qIocA4h2E6hXIQrs2zz5UpgoWFGWDuzS8VyH2N/TgxT81GxOKf
Ye7VqYjaRFgfSX1LT+E45NHUoLup5K0Zhw7NLccSwUhTr5VXl7XprMIqx71c4TLwcA/BVYzQoavk
OPOcEh2q/RRhtyGe+G5lhB4WAT9ARZtN1JRtnvjTixM2sLSK4WeMpy1IVXvHMQcHq9dZZQzCfSKL
3HtH5Rgu4Qv06w5aUI1/rLpO1XxDeOtf7MjlLGh3AbVbouzGjPGDrsh9JYlIlQcm4uCUr8Nanblw
TxFBrRhR9zTCVStgqcuBwfyYPTngmxiAC7FDmyFrSmBGELlgM/iF7GiJFVyc2oabM1+WK5Yptw4i
fDaMYIcGD8fC0azW4ks4UKhd79ppKFAIhMha436gubraqo5+BiSY2BC1GunQGM8i1qkXOh3WgkDL
WhWWe9cLWvWcBPzJ4SEF8EwHm7ACKTlfTxRSyftvjgFro+IRpHLmYDLCMg8BSnB3bEuolHmyuhDO
oVv1ylzEHB9ZFKDSiVIU4CEQ5km+IPw30eyjJ84I0ZD/WIq7tV/RiCCwbN8K/N1xQBdrPoXj/QSj
gcY2t/nM1rut2Lmahyuckhem42yFSNFi58KNl0u9MC8Nh+Wz9OTJ79U2MAS1S7hx9JoTsLN2GFrh
iVpie0rW5quNwz9hqUZgfpcyxWoI8p3rKPdj9wtyJgrgMbMDzVu87G2CbCO0yicI7L+B4qaYJWGt
C9JeNLqHtfHvvF7GzQI/ZhNWpxUPFQKc6APKAEofb3l4eNp5g3JVxHED4BOByhf2qcD+puc4j5j2
xzFOUPKz4FtZ7whHwXs3lguq+GFF4mF0RMD50QxlVZjnyl5st3yuTp1f3iBWn/zO/tMG61ecBm91
2F9MFx8cnIVmDv6IGnkuM/YHe0DLUtIvFw/uLkAJQJyn7S7SKEn7rmZnYboqJdWKC3iZz5PDPn0n
/BsG4+9QozMjwj1DO9xZlTxDsNn3qmMcV81GM+c+xP2d+3JMZxJv6lDmpfJVvjrLC1KPIOok+RAI
uydGPDj3X3EbdXkEs3CL/ZS0C+Yz8HGnwM4boYZsxZgpSiA5cyZ+PCr8rArou+XeAWjqE64EHM9m
wKy/tHkgYve7hxqcgRTNUD+jvKgnH6MfTNSGEF1D1aLkUvMm1H1G1mYLjQTOdDw/JflZGHAsAeeF
z9lfgHjxd7suAAMx/HIU2URQ+UEQSd1oXjJtLB5E1/8XVSpTvo+ry6kyUc7XGllPadhCERznD+0a
1LLl4OzH5846GAlOHJ+xpp2XFkOa2evvtF2B/+r9OJ+b8g+S4z6qAS+8deVQ8BVhij6V0SGqyN8R
RQjgFv5BQ1KFYs++sXmns0pJVFMrDsDYoimRQLf0i0HclW26vH8KxODv70Z/Os84ehJfLudZgZkV
ACYIqw0yoQGQytoVdULvoFLqowQ4+haJWgGEz8Sr06jl+CwG2CpNWx2XetoQ2WB4Is0PGr/zGnuv
vC5h62jjS2BmVLyzeFi2zIUX9necOkFaE/Gr9JMdJhAY3HJYXmolwXHy7IkEI3I7oTOGYa5RdU/V
uPdxO+NYpal4vifYLMC5PrypxaCF7kXGBWpuYNxeAiGODokg1tjohXYajzRUBx2ROx6OP/5SH2Vk
crDTMHLq/MKW3SkIxlNbij3CM/N+XLaI07mtk3dFWsg78EBoPP27Z/p9LOq3uWs/6BP7sA71J5a9
Lv4KRUKAZ40kzaKn0wUBBY+lwuE0aDT8eOZQAhexW+clpq1I+6OpXP1tTc1jgvbWC/VO8XMVkxgD
Knp2uX2pQPdH1AeARHz9y8sGsANe1KDYwvwJ0d7JZBdfgNrIobYXpHFZGvblvXGHo/YG5I8lOsWu
56s3fHHazqB4f3Yt7jQoF/g5CPsGOB+rKeiKJ9AtsmHwX7veuc4Sk2HCcOQM6qcbV+DskwX2/N5b
C740qEpX0qbtqj3MjjDvxOR1g79TpZFdxSbh9G+5Iu81LmWL5XZMAQNItcT91Ibn8zhBz6bTg5X+
w5EOYuf89hSP+oU79XlB8GHbTMewRIkqvLlKGbKZpGsOYC5d43j4Ql58ht2TF2bbB1tpjuS6lwT3
gyeSQ9KEp973jpaNReQ3e8+23iby0AYk7DB27tsSQJHksoOY7wW/Bo7NqYBPe9li9MXH/8yUxS9o
+ZgSheB2BfVnOzk7iRyQLKojkuJL+08xgNhBshRVsHxgyrKVY42IP/hw6VSi3mujrT/TY5vgTxtC
b8RoMLFjRK9NU/cuI773IUxHDt3RerpXK38xMtmTpDn6KjnMCuPrMLzWiGEHhe8f0uHfOyqPQgQX
2S3Xzs5Q5sOc4lWd4NkJ1xWugWrKMSrcRTV2aVrx4VZVLsl4gi6T1arfzb79N0QT+q91/uDulAC+
Ej6q0kVfK4K0GkKeAr95dO2MCY9+q3DdOMFS5SH2ZRBMXPmY6VI0nKiUgbLD4AtEo4/SVTC4rCt0
mW5XqRFWAWm3TM6YZ4zJfQIsSvgE9D5Rob5AQZ6inuNZ0LtT5rsOxuQOWt66QwHPdr2jjioILp7F
BKEO8GHM+tutNMoX89VB1MaGaoIIYXKpEMpNE/ynFcDhvCzaReFZ84M/TQw+c9j2wQaxU0dPrdsq
RnFZ+j0CJ3scdRSOjYRgnsrGO2PmjPSENBDDlRHox6MMU9k4P24C2FnNqoOjnTfpyD/QwS5BqbMJ
dOZUQuMZlY9b2/evDV5bLte90Cu0EOyALZ6XxtWQItgJBemwdRfzhrErYtgrFqSdhDrQieuyoGxW
5I9xISL2Wu4ZQIsolrccmRLwsMQPzyl3Bt8jdYO3csasdxbhS8ej7dijrK/DgvLkbRTJP0v47xbz
qaHsdt4KqmHiAp+IOeEezPWfwO8vblm5GWJrHu3s2RSLXr8bi7rRW7/HEAkkUNBmEWwYc8+iHouO
+hdnqD9Eze5rwjbjCEMzFpb61O3b71jzf2pd30EimNIWmrUoYUnBRk3cd7unpQ179Lvnm1Er1O3u
X5g9sNM6uGm9LEiSHP0chIG3ru63nWVwG2p4NhlCHLDWfcBNJjOeIL4UhrF9IgC3Rf13gzXHzUA9
TF3jVlgaF0sxagmuaYRZi5Zvnr8c46g6IlRkg1gzhLxEtZND//smekS2L+hUGL1cRyM35TMTbDR6
78xBkrrt+MfM0WkWvpslSNGo1wCRovUVFJRxwyUmZqEHDSnJIZBfEZKIkUwMI7oqxpls1tk7KL+K
M4SKnWAxK55bbFNPihUyZAjsEp6g5ehJdli5g1COdjsF7zBW3gcX/c+idlHvpt5Id0vV/VbOuOt8
v+ABgrnD5EdxgvJqoPDiUKhkSXKFhe9SB/YHY9z3yfklYw+yEg5VfGhHjIixiY+hZEoX7OGHYBf0
mpwauA9wB1DYZGJsbyQoWfFi+XPwDy7Ae1X3O6khHI5ofkzXPlQpLu7kbHiSYHyt+jxO+BnT9TMs
grjEHAyj6Klj7B02nc1oltwpww9XTecBVRBgKrluAC8U0MYmpE8qnVIkbSlhtipBli/8TgHIFfB5
ADvV8+nIe/ULb/6PN46/9VLjGWwyW1VbLds+w4frpn7MvyK8Ao0X7TviPHDppXbttp5qiz5ZbyVd
NriiNjCx7Kbeu40Yswwh8ul9uB4sLskYmdtOm5OKb6KZbYimmePzDIujGSI7fkKhcl5PMB/Uv1kb
H+w6/zLdH9kgbzdxgneX91kA+QjtSP0+tgLzkvaSoMQpIb7ItckRTHsMoXpV5XpaSHkm05T7SoE/
ZQuBAe9I+g2r/Y0GrnWFBUAG4n0VY1E7U54EY5HUQmZKlAbr7OQlUnSnO3jNJn/BNVOmoUDRRHpk
oACDhXHcdCqTJAMXmRQDwwiXWn6MJmx8INg3MShvV+gGK/fOWC0vQIvMKOANoSP3Zun3PqxbUe2+
ltX8zzgdjsMm0xz5o8tnL6sz7P5e2sqgmBbvMq3+i6jXMw0xbvBcf+v61RaBjJuJsuPk0gvBXLrA
1BJpx862NckHYD0Z7EYZzom7bn6D2n2BDlDqqYCN47Wh3qlkf/vJP/pIZU99tKe+ce7WWS4LGkPM
xL5D9w1yxHybCE4apcMj4ox35XoAxLvL1kTsZyNvGsNWtHWYzUyfKCRrXIFoTu1gvjB6GDYwsGg4
DenFR+qfxWCiipt/s42/27ovD73gG8ckT8kPeFKShUtwTrro1gT6ZSDO2Y+QAa1Mf2tLc6m4+Ds0
EEKWcduCV8EpVhISOf6w1U1ZYq90iDdYfznA4wij0ZdYsO+AeFsyhp9OSAFFfy7CLnOdJqF9UB38
QKiHlDbvxyU+1Ev9UkUobxwHDZbF2YRMOvMuHOx2iRi6hitpNrgog5VjXv1YvE1u+VlH1RkMmg0L
5G2Ok9d1csCErHZjjHBZj2z0hCE5ko8RU3PWrHoD7vNGIIn7RJ5Cf3pYFOKDtJkn1ZVgb5rDk5kq
lFs2Wq7wTR7WnqcVItKfeo87qNfSFQUklDr3w6+h7G9BqPaLT7LFxHkj9FuzmjfXb15WGWdYzj5A
+MUoRL4uAM5GvHrD3GTBpqP9MpEseixbLdKvMfIokTPMdrqSr5iS4XhzmzsOwcKZMHqeiY833/Fk
6qw6BzUpM2Xy4fWt2AYMZ9iyVv7J9CqHwfLA1JACvxP+hkswciEy1U7RxRoqHFvisyhjFJsTKo+S
h9ORkuHpS0Nv1LAOXyxEZMz4IK0txwV64tKi0IC4GWv9W8f0z+IkRxSqBfOQpyIAbcJlxE5UgsA5
Or+aNdxPIo52qMh/WRteQOvaUWyTKG27nNll2QJlgUcCarEvw/NYocXtkv5lJcmum5oX05aZpPCY
ubo58KHbqaDOIJ9uaWmQlblIAG/8Pse2ygswjje397aLI050sumwQBeLohqI4/61RZRaJMMXkPBO
Y2kvkLi3Kh7IHfYnWGxCgblBgvNA9hwejSQeUoPcY0y7j1r5mx7BfXZ10iEiKJ8RR9mN+TT2L3RB
CA/uMiXNTkTNK3KvM3+Y87A2t6of25Rj/tZ3kSrc/+PsPHojR7Y2/V9mPQQYZNAtZpPeKFMpr9KG
kEoSvSeD5tfPw57F16UqlNBzgXvRQN8qJk1EnHNeZ/brPmO3J04bSxfskbZY88GDxaTaO2aWVd4Y
7iTvVZJ6+xSW2lZ3ATt4olO8wlYoJz9Q4/QDquG3weOihYaK8o+Yw5UpRk4kRIZoh6LwVU6QzBe+
47DkqrF980T9oUFxDbJyY8eYuScpJ4P0N4qQFmY0Jzcc9q0BTtHLbcBCzX5qUtsnIt7UNSwL03iq
ZTWudFk9i6AB16AUagAPjCi4btKc+PBwoTUw4ZrHlqFb7vlPo2pX7CJrh/O3bdViKsuLBk0p9IyL
YWULv62AHRjX2B2YbbmYGntrRmKPZ8tyLpSbsrvpWnYt0YVUqubFrkhEDV7Qhixr/PL8OtiOJL1A
JTp7GsbUHayGkHmmSLO96sL72NrS+IBtZXxRWoJGvs/XQVmsdPySGrDHTr5FlWS8GF9VZnJNY7Mm
w+Qqyqy9gTx46WiXpOJ4qcwmXaWjTv6rSm4dh+DI2ioOg6JjrHJxTmbCWuLShTkg0EsJwXyRGNal
HabrxvL2utIWej9tuIFuUXj5pnTsalEa8GHdI5Ssd5qGywjdoNPSDdbbxCfyIq158Fy68d7HRMfL
oNhkyQkInBBwM6cDphs1yhjbZO1eM8TapTfAlOAIPZlzuNBfNFfxBVC4T0m78Dr7OTPBEQMRXhuJ
XKm+PAfeuAmS5jK5ZFBmYbHsyR8iy2c5FqC1xkCvSv9q0vsOUGNUQqE2muvS1TxY092escjwwbZP
49rmmfysA+U0y6jxKINdkQTvma/JT2aZ2UfltskrDkHDyXIIdoUsPSbPfZjX4yIYfeejwTZyJ22f
SNcUpLJ+UZ3LPyMcrvRlnovynFEonpy4cNRqIp4+PdYTlK2Fo2nTQajSOIiUaPeNwrKv2Ea9OwAS
SoZkE1qhR7wKCO/1Plzv1RwvfmZvo8jYSd//KL3HtI5WJTN18qj3Tg+MZgUtXTPpi+3Ynu2JEqTu
5LDMQh7CoD6Z0r/bRXcfDTOgWbdHqqRT0laPOrxeyKaMb8IWedd4ja8/vhGY+dcRxHNbMAh0kF1W
ZE7HHgs7w+u/Cs/N0G0rW6Hoj9aOqS3HybsVjHWFbFk4RO8g1+oWY8CkaJyAAYt66VX6m8PgZxEb
zjbJOMHi9lqENZxKrz92sntkb2eoU+2gYeew5IxiWff1KdC1NyCPZunPwXA2hA4v2XZsxqMGAq3T
TtfwrzTGB+Uk14C/HuP87FWM+o/KI90MJEC5fYbMOflZD+oS6+nPMBDZOuxI8IuBQa3g0wPcbYtu
0efBckIBxumyhjbL25QbP5tWVakRUOJjxs1G7k6MuJv+qlbNdTXRApEyuUBnuGSqvIEMuaoApmF9
grSbtE/jVoNVQjN9HwTTuRbmk9VFuyLzjsiV1iIvX0VUv4x5vU7r9MwKeq8h0IIcm+4agvbCdZKt
P/o36aA9BG19GEN2nmhs63U/xec+KhcdEE9Vu6+DZmzsKNrbCe2aI+5xM3k0ZUBVEtxyVzst6pYh
QZlk7y0bmW/6KVlacfszzae1NtpXPcNtjmkOtvQCIxIXEIU/d1khKBCLDJW4m/uLzosr4qNIuvTy
s2eVW+QD2zbW7oaS86WJg2NfUFpjNMRuuFUjNAS9WwYjl8gY4HfVNXTfFSdcfA56FnBKTx0WamXg
Zm/0ivhexmwW9YRt2acx1z/MwKXYBujO6zdMWs+ZxibMAhhFtapA18E8V72bPYw0rYlq9nZTyoWD
0RqKkH1qQgXEM2EhAZDNQjxULaKAyMV225D1MZ4afRUmisbfl2doopu0Y/vRaNDSwDvE8HzIQltU
abe0dbg/mf/CXT3mQwbfA1RyDu50nfu0xajbNy8jlmWJA1+3ggSYMqau/DBiegMFA83DVQdNwZu8
G9f0fySI8KKgXvt2tFS2/4FovWBYg7Syqvd6kp4m4gy8Ek7TeDNKF9agtsReZx/03tHNujVkX4AT
pg4um3M2GsdkMlcZS2IJG8S9mgoG+oVz05f10a6zq8jEx6aHlZjWbzJOH9wyHkE1mnzdBB5Mkxm6
ivKNnLKVxA8oAiVaIHnajgP0lDC4aQb3Vc/yLSSmpTD7G86PTd9UKwW1Q6NXYbeHVTX02WJU1z4T
AOWeGi2/KOUi9nNYvO6ubN21kQqbEYp4clN2dj/W1uM0rW26W3RsD5T1BMhlJ6e+ILa6L4s44LvI
n6jiZ7oUxKeCo62lksWkrt+UpQXDqVMLm0GfgcIBKO3aU+V9oGPbY4fNUgxAhIRAVz3nXodLXRty
Bik325Qypn/1rn3tubCdbeFHUG+qHW1mtEJwt8Hi5r6HEzO1AFuBp/cpfXQMZFZhwr93NGj49Zhu
9T65bnnRUaDvMrta+g3TIK3k3LU5vZkC8V/lLkUoDtbgvkSeuDE7bQWT8dB1kAX9bh03OK9ORvSE
8GRTxmoH4Wg1dMFFFua6N6y3qoJ57cEebDXK27balWAJEZTBwfzhGhDds4C/YTDiFQjCWZE7v5h9
xmpzYGjoX3OabKu0ZpfQsfyJ9qU1bure3VZMZTiFVwPKk0AfHhzRg0WXzRuw1laqhr21epp6PGsC
cC6LekGpcekFMVlEzT4f/MNYx6tKac8E9d0xgto6iH98L9161JBkAGG1yp8jESOkYoSbDzWsK3bh
TLXLKIM9VV2B0kCU7X5mNVS7Lh4voxsRypasAlncp/R+C1XLY9zX8GBIRamKpV7X18j+b6cBh148
G9XgCjbbUgIw60wa7+vOfLHEgI8kOAjeRGu9yaAKR/fCqs4VAgbomyRIEYU38aKDs1dql3i0PgdI
Y8tSyweoUOO5GunT64ZV09v5XsfJuijlVkXOMW/EOzF47TKZCbIzk9RXwTYl0JXBBvUQPK4UDAfM
1VikbbzWiVUpY+0J++91UuWHOm72Ef8OxPaU6vW5C/VNK6wF84X3ODK3HKPLFiWNPsa7PoJF53hl
vehHMNrcTY9e514MfybfUvuo9tDLtlmYprobVfDDiRVApL1nPncQFCOl273k+HiCl2jMsAzvqbLk
JQ8LYoJ9xtHdMUKDlpbdqyFtLoQAy9JYzEELA7BnRQ+dXGUF3wUj0bcE3s+yD1JwgDiJFkVBQeBW
PKe5D+l69z4S+T4w/J3NOJdffQ/C86Zs5upOozilBEU0hPwaEbmWmPcZ49GlpdXPkRsec3O4xB2j
ppTM48a46kp1hcqCzsMKmQSW9mkoXX9ppOj9cqHd123yo7M8MJjg2BhMBhhn30az/kPUN25DZJnV
3fhdN/thsUB8GBZh4K+riIDqHCPLYWAOJKFGbpy603fhTOlrQ+0oG4iRE9SmpoFiWBlVuGmG4M7s
MdpPFTG8ZUEqmTLluPVLa4tx6gHmDHR8TLQAr8cw7RfN2JF7XcljKKF7V0MDGM0uT4148GpPLa2m
oJWE4oHp5vsU659Of2t7sDTg7nEfzr2VGnfUP1eBTD4Tbzrj140LbLb2GkW3LT/jgiXOLnHtwxiI
cKZbtnDeajGW6wrKnFT50TDqdqOw+mq8+mP2XV7kacthEVjBwjXzJWTCVcBP4/9DLvXskuS2+ZUa
8ocxsT0Ges66ZbjK2dXYa21o56r+Jjf6awteUVnYARhaf5CBnW5Lwzl64cgA0j2BES+1TKME5d1m
hKhx7iryUNrk0LdQiqe23VSxf6w5Y8CEzsac24dkkk5qQEeWb4zEPwtff0kCma8gU22HpnsclMus
03vBZWHdN+ZBpREl5QQfpMJ7nAztd6YgQIVEAajcPhdiGpZ1VOzsUsCwJz5tbtrYr3MPyZuD4HCG
vqJpdn31tqFTPo9m9ujgcUQlb9zG1LhpmTzIPl4pNCE8yX2emYvJne7yzpKr0s70TRIDnHjFyjHA
dgqpwXgalxpGUwhd6i2OlvNbN2ElozxSoNm9dxcbmLdUIWPGMHszOcOhWa0juqTExUvZET/DrD8h
3t/Ednyr+Ft0QOpuajeaUd/3Iv5ow5oMrOrkJ+O14zfXdogfh23dUAyC8BuctMKmLA7WXdK9E1Lz
mbfRtumTcz7Gt301Gyc75ZMDWJYKBmoo+VcGz5qt6xQCz3QwpNt+vEesssmbfjOKAAVPwXIlquqt
touTHmU3IJWrdkxuzCDlbRUHjFq3IKFM4PTjFDtPiWv5TN8h08rgOHdA/mhe1zD4q1r/YXgRX1L/
w1HyweZ0cKf+VJTWq6i1e5+Rnd66nz7kr8skwVjT4Cei/f3EhDFV9XkIuTN9qha6S+jCgB3+Khgt
ybyj5DDL7zxVX+HG2+8zop/WkLaMRVR0D31fFWtcaDYIdtFbFjDTJYS+JvsI+Dnrtm8PRR5uNb88
2o19TlztSoOWE1dkfXNm7I2g+FGNHqj1lOwsadyowOmhJgBeTgS6wHJTry0/U5+1c3ZWHEUVEmxQ
up9ZqnYgI6+NPlxCN3vVcAanz0xIIk2GYm/GlHuzaScQc7jOJiKBVCufAz6DRas59qqjdQ3TcCP1
4BN119WQpB9F3PlEw5gPuUAjo4Fwxbq49AEitxx5rln55oLcgmejhBlpTW80rA+5LO5CvTBWWtNf
fFN7H0f5mHYDlVBibVuQyXFsPsmp16EeyKfSjNYpsyC7LpAN1kiX8+rez+HBj+1d1tDio+C5hc/d
rqcwSVBUyWGNJZJD0IX9U2XqOvfMZwzw9J2egB6F9fQss+5c+f22j4unItNQkCdvaFB4eVobbwo9
+3Bz7z5BjcZmHa3wNjj5Zr2d9OzgWzXGjOKhU+nPrnHgC/j7THVqM8XWWkHXuRMlZ1IDNwcsp9rU
rqf22TC463LA7495hWXk+ToaKLD9uhgXCK0PvetqqzrOGZ84FUSTyEX9UMiDIdvbKDRXoh8cVEJi
Xfsp21f9OfX9tlKOAY8bVTQU+FFpTOCmQxlCm3HYGGjAMfOy/ZBfQFSCXVs7mToLvTJX1ljfTU7w
1Lgx/l4JG3Hdqa1RqI1WemyviBGNOuev7HcR5zyzx0dcsqttXtPqwarb8WeGnetH49ZGrETvkXwS
KZwvYGhAOoGsWQ4tbmJl+9w0wVFH2grwXR/ijrzZwELaN51aSOa+AZ5XhAy3Rji+KVCQFPp7DClr
1ItzBtrR1+pJltSZHcJ2otXyQ+8nJzGoLad/ssqg3OBVsA7y6iOeWT9Ov3HqaJ2VZkmLw3HNtua4
IAs2BuZQYZrkCH3z2SrccxLG77o1kkg7OoeM5LCVEXjVEdLrOtJp2UJEAhGZUEzbBOe5bRxF1j+N
WXsxWnMbY9JGvvQqT9KznY2siYHJX3rnZMMyDZiNE9BOUmILK4HqNQbwcIMGOE5QoZbmnKmgzREL
2NXH/ZM08CDOzCtCmNcSAIoR3MaAfQna6+6TMLx1AqPcxPrU3MG1MFCJEqNcs/MUfPOs927VSfNK
L5IdbXKzye2CStBu4bZBVsM6vj0lMSO/1omH1fwPuUHDh1k/qYIm2Hl8TOHdLCKneke5frCls1Za
uKuM2KIINne1gFEQheoA283bRINa6Kp/0O3qxuErxv0e5FOPgp+x6a5GPdzJeWNj6PHiMfkzWuM+
CHGmRdCb7xAb9gsr7nIIu8mrO4YXFzN9hlnQXDvcS32vvy1K7VqOjHu0yWbb846OXhaQBvs1IY8h
CbDTOXXkiYkVIWFImqV+HQTi6OpMLDxE/lE5VcvAwOW0DCX9WkOJU9lnb+gXA13WkITXBQqCOgEj
hhIvu5wAClCOKH/IU22Bidwu0uutSIcjQo6npgUQsyzn6BjDPNTeVRpqF6s+N52/0WXNK1FbIvgu
ue0iVoEqtAwDvCmSCX2NaVxHEAf4uJNHewIImnrrSWJ9vUI7cClGakBDIGvIrOQt9kj9Mu3OXpoh
FSwZd5tKDCuzpTtU0UMjCgS+tn6n7HJ+c7CqMKweVb2NKybVqmoBySXmD07w6tjFngCEnZrAfZOw
ozpC4YWfF+ltpNkOF3PsbvGuC1ZpEjzSMF7nTnkVTeB4ItSulJV+Ajqky2FC0VkiV1Acsujdnd4N
V24lZ4VovsPicpm56pb80/ZgJuCF7Ewbzs9tKaK7sm1gmEqp72FnsHb1ItwgCtAY5YCx+6GxS3xu
gpKNTy+0y6WdW1c8y71Vi62VtPduO7RromAXLuZipTHSFhlXcFjepd48myPzb6NEpZM0+rOZ+vxO
NluScdZ+Ft2PcC2WI+ybRIqtY9HJesLZZOCjk6I/N+WLDZ0z0psbWxGWpzIMwUB9VDAP9PqW4Oa2
/lmUUKZ9f9oMAsZsoAflgoTgdgG5qyeOwF3XqjvlFWEpKW4RqxZtKTvvAHsKl8oVevr8Ehflhyw5
syLQv2UeBvYyINJ427dUmrZUP8iH1RctUEwnHMjCnsbWUF9nrJIi4DBn4vmspHOXY6VLX/Q8tVQE
eOcnRncJZuUssUNnVKTdSifUXCTJFqL9qaRxQ0oK1hc3j3nuIhEi3cwfHs3O2STM3h0sSmmJ0x9O
qF1rhCYp+HC2MVxZQ/Szy6Ordhx3PrpWSPenMcyg/bvWIdDn5+FkW3RT08YIspc0brZ6pl0VIBrb
kFIAfp560CF9LytCpxaWit+sWOyqHIlsOD7Hg1p1nlLrJtYrEiPjx7EdTrkOi1EmA8452czGc15J
2Hr3gwI2WTd+WIP5ROn3Ehgj5ip9dCJmcRfF4k7NxntD0b+DdXXo/IZPfTDRkMmHyqGa7tErMSYs
TxXCGhR0x1GFqBs0pLZOjeZLr2lUsvmD9ftzY6i1r8RTq5JTq5fboFFYKRPNEo96DClV8+GP0Lb4
pTSWWCRC1ak2lTVCiFKvOqy/DGzI4vBeV7l/iQ2+kEjUiEcdDYinh8pDgMdDWpr3uP8/x4a+ZYa8
Hfh1Ip1pdGHpL6k9kH5M4jE0Sd4wEFGCJ21ln16BHgFdhhp9x8ydivLqGlYJQ4xhO0lxraz4qsn0
etXA6GTufxS+cat7dKpdI6hCCvvg5cl9LztKrLG8nZpwG/nOecr6LemVr1Nd2jCDAIyscVq2iXuD
1IhMvIFBlRMcwyre2sJ8GYzcWXsWRCRo0nBPGVDgPH7jlh9hAbUGh4wfZoi6uYYRTMtrxd6ytiYG
HcmHJ/NspRf6rY+oepl0kgOqgCDSAPh6M21FcZrXPpWm3TA5lx1j3DnnEY2i6OBSuYm3Y/RzGHvv
fszzJ8MGnvSTlYNdwahzzMRlDsqhA+jU5XNNdRwK42A12mLQ5cWe8BTwGHCnrDwl3kaZHScPSxJp
vpiNvSukeB+d7HGI9M/Kx/ogV+cmjq+0bHrO3e7C93WncXRYVXylez0TIW09oWVIvO7SNBy2kxae
h078rHqLd9rshAGYnfs/QgvgXejTpYZssyAX6DOI2Avo1ukwjlDcIEbrANTdDgTgEDXshx5+1l4N
j24qQWWSdYOtkUL0jS2rt9Jq8dNUwckHoR36t47t3ihS7I2LB8fNLlpksuaaArjMu+taDcu68tom
M4PukKEUU0lr6p79NKcwyEiNR2DgOZfA/vCK7Fp55U50TKEmnr5J+ReSHbpwe/VUGOJS06dkPiLo
IX+JgvZkIMFGqdlAtgS8ahjH4CxpLYMMSW3dvsROviYh7N6PyFIs6xMzm2DeA0+lP96ZlXlfeUW1
COLqoo3jHTX6QGBHxcuOsIwI0ZhKu7wQHnHJ0/7NBWzUZXzt+2KDFQSAtINUKZ3adNnDn046cOK6
uTJb55pv5SooxTYw7Ojo+gqvgajvNtWQPWScBk5Sbk2jWUMeWE5Osm7D6t2fat6439/ZsqV2Cer3
DFqs6aqTMhQ6P5BIV5SHoYeIXqqzDWds3bMvUQgzOIDoJcrhKg2ble3zpWQug4zQhoPkvWiMZ7Xa
uDVlhU3mgPZeAhWHpNAF9qMQNTOr1DspPTAWAaEEYYtoBwOH17ZLdqlVMvM1IFOnwFxGcu12nADB
2C8D8lL6LLpCb7HEjAPSBNKRCDoGwTmvSisOhSIEtqGyr8gO9UT71pXMiBBUYtEQtNssCK8dt7ku
2AzssfgMEFTxhbVITkV/ZXfq3uTn43DPGBAdaGseXWz/65gpVWAniEGrHZp25IyY2oXVXU0TwN9w
RQYwmkTjxWqtTWgGJ3TRa3JaYXyiX3Dj2ZYiRYPV1hSycf7WzOMNjiXIU+FuSLC9CLxnr4+ehky7
Tv1pje5vP5oRADqYjz+eIVM9g3sedac/tFhLdzMrKGA/r7p1AOSXppBb9QEAOTb3aSh/ViLf6J3c
MnS8WIB+ei28pdXPDyBJVg0BIInoV7EKd0nso9azrmvB4T42OHR7TgDrVW600LpN0u4Jxd4TKvF9
KEW5Qtl/Rn60E5mzqmxM3kDJEwOVuivVY2P5S1Xx/WYpc1FvwTf8rFfaR4cXRtiEa77LaRE6CqmV
Q2eFM1zloyzO9FujROdRDozrRz6bEfczZtAUcCunZeqqF2LrZeWeC//whhTtRTWeZrJfpatd7L3H
zvjp6BG4WnBqpMA/Cw2tMx0HQ38eMnmIMhdCkrnz8dJpC+i64XCMY7q5MiFtrbdebcF7m/jlTh5i
tKC78C56aqyyMw4eQjEjg3KVwJmAWwwbu3Hhnrk9P19rr5SJoRZl3ORmZ51fHYADSxVdF5bNHqWx
j3vLsVfrfyiAjT6S09wtHaO4GXODNpeGtW4Ufv/9yqxDbF67p8R3qMzcW5WYWw0wSGCHNakWBnnB
jpO9j4CPWFdv08G5REG+H6ee/ljL3rEYsJ5Y0eGjP6E7N4YHl6J1ETSpWLb2cKkqPlUHjMbF9VnQ
HQYx+GpUsvQoqflycwUzQX+mKcT9QD/PKgRsSvZBrcNRNFaWhwbcDlGp6z07aLKyK+9Hl6b38RgA
U3Gu6VXCk/ebBdXhuYie5VDuYiFWVuej3ZkuuTZtB6JlRjXuvVlojMYeOkOLZDvvniIhaazlss7/
a7gG9n3YFOoEzoDzYqg7+4/+fL2NiJf6P/9L/O+IPjG1dUnaBXyuZWkyXGdOL+7yms3g7w5+X+0J
SX7C9daxbAciB13uF3tCvMxrYfSOtst6+FF0eCnUmTw5CqEFtyol1Czjf79x55v/0n+77PxzUdcw
TDLXTIlx9K/3x+PVsBhjOGobUA51YceYtY20E2lT7wvHDXder/obFeOc9ffb/epx+v+ujNEnLp94
uH+1TA6iYDJk7zo7czJCjepBAhTVflLfW0WCMKHXc+sTvQWyGNslqJOOjGir7d9/hJhdhH67/zl6
1jTxcCb14Nf7D4zAiFMgh4NtSZutRRi0rZXXUh8pIBSZqbWwQxitejRsO8Y1i8aU+kYJv/3GuvmP
r/9/fon44vnq+sPYGX0hyLFG4DFFRbhq9aTtNkHB4J1UkFnmm/xH+9x/XgJm9oI0K8M2v2Y++FWq
CCWPEcG7Q0TlXLQRYi3bguFBNe2V39zjn7622anXErivY+70xRo4ZfbfSylQayCa2sPYy+6jPHWh
JMBLGsoIIxZlDcucP/udUfAfL42nrOXxqWEF9vXSYEUJydH+VlSt1s9KTqScxYi2fYeJsYeIZ4D5
OOHHQDsKpvLfU8OErrO0MQKVui3d+fX/eyPxLbMWhR/s+d66k5HE4DKZx2bdRGFermXS2vbaGXHi
0zG9lP95mQtd8MB1PnSX/3wxB9XtCUUoKS7EaAeFvaPzY3w5OEV+IWeru7TG5D8ng7IYVtBSf+Mv
+/uXzcUtk5ufTeLl17ceM1hza1zodkydoUMZ2C3K05DLAWS8CJiFseO4TxjBacZ3y3vevn5d3lza
5q4908QH3vvy1NEeTUEmIrmrmo7A9jyWeM07LChGK34c3mSujvVhFolrgqMQQRee3TDfzKfHqM26
D4/JOC6NiXOByodvfQ5d5O8b0FfvXUsIfc6IcoF4KJC+Ppsw9bpyYqXt3DCalSvlMOy7IvG2vYsa
v7MT55ssrK8BFuQ3CZ3H4c6nGYkLxpd9pnb9MIPA7+4IphBXYTif4SqhV52Y9UwN8otihI7Qmz7c
wrmZSaayfv/7Xf++GOff4Bg0mg7D0a9Z3Lmvx9mQ4q9eOdXUrqETaq8t3rWvtt0YSydHX+sRrxtu
AkuJ6pu1YPy+5wsdSbFkRzfZ+r7aW2OIiTolMdJ92DnlOeI7qHC1ABtZDGka4qZCKyV30IU784rH
EPRLrWBGuMDYwEq2hmzctwF4iL5g/AGYZl9XTR1N234ycdrVyrDDDqesnXQdTUXiw0NNXIGQQze+
2U1/X1fSxkIeU3J4GKzpL2eXXRtGOmtsDpnbureRCGa/j7zRUM/lbXxxHZ9ZJhNT/5tD4/e3xznp
GBZL2dJNXLp/3cqoSetqSglAbKe+WWPUNt2Mhjkd7Txtjq4pYZIlzG+0geCpv383v9cMXNm1sSan
LYY69mU5m4OD1Vw2BHtkqZgVT3jn4KxZryO830+a1mNKGUlOEofWERsh+5u18/tugpbL1D3Muonv
ISLv1xsnuyA2kjIJDmPrJJcJktepc4BxC2/4zgDxT88YhqYjyGHS2R2+eCZHEMKkKjSI526HdzCW
wkCuBcZIbcQkbQgZY7ls4b6ni2/2zN+/Km4Sw0VJhi7pGd6XoyLzZBhNuZ/trdJjyKMre+P5TA6m
aMADh5RX4qm+S5P9wzWJB7YF1bZHafBPqsW/DscyNiPlTv64L3Ld3vXQ2jYSy95j0enedVuyrDJh
mE9//5j+8DYN3IIsx+BeCbL+8jZzpmyBO/jOLszww50t55jMw+8AqcQIE1XA3y83r4pfjyLn35cT
X1aN0mxRh6bto/Wp6R4xwG7QfGTfBfaI+f18vY5jGI5NkON84n/xzTTzmqF9ao57t2jS+JHp4yw7
ayboROswmwTTkRq5Fd8AgaFtBeyIHSwDtxQg+9wkmC5BkkUju/r77f/paZOpQbQ8qQZ8lV9un1F/
QDfoofSbjZ5WaWYa6UbVE8z00dZAsf9+uT8ccw7WTzoBUSQZ2GyPX9ZqlicmZWR+UA4nTEGoH+ZS
HrLLvDUvg7Jf8Gh99pqCAUMZ1pvE0PNv7ni+o68vAgNjnbeOIzGn/K+/YDBxpTRG29xrCJW7VdPQ
+i1HXAOLb1bsP3/TlyuZ7EuWI9gUdcTVv17JyaZCuJjB7LG+tpNVahM+uBB9Oqvpa0PC1k5s/Et1
PAj6hRNiy7hwbaZZEMYtY5uHaIRqSn9g8txjPhFNGIVrlY5dqQ81WuLmkCaXBDBJ4AyDrG4NUwLD
FYFy4rrzYOMvOivCNsa2EZ6u//4i/7ARkgjhGkQ80jgYX9uinqm9z+hTR/uL84NudHio9Zqx9BES
IIhJ4eYVEscHz/jOuf8Pm5LJ63Oo/GgNf/tiMaQ2oyIZnX0khJz7Y8F2G9v7xK6HJzj3zk0TCm3/
n2/XEjafDPmvJAp9DcGqnMy1OurBPT7UiAbJWsZpjIjRVZHXxrbUQdrgmozHXg3GN3XR76UoteH/
XPrrxp9ghqGXY5wcSk0oMEAlmBUOBEIvsEHukISPNIvfLNM/X9OiMTAtg6SsL8WokVQR2pQUFwAN
0hlOrT+TvtWetUlvVrlAJ/T3p/uH+gG7eSq/eVPgAc9757/OmcofLI8ZL0PMBFeXQ2SLaWWZ0WCu
cGWwxMbXq7Zemg0c0C07EyYwTd05n3//EX/4rlyQbzZYi0geW37ZF0Y+qYlMtwRLF0zjVdih80j9
cD3k4YAtK6MsGTGx/vtF/7D98oBJNGawpOtsFL/euZYrmyQBDImROVRnYfX1rWI0uEbTpb651B/2
PbI1pGeQV8Lq+brzDrAbdD1rxn0q0xQydds2OIUZGJ9/s+/94Z5op+em0mR5sgP+ek8DAyMzlrjc
4iWf8cE29Seji/FJM/P++T8/vrlxtyjxLM/E0PrXS1UDfk0RfJu9KzMPMYmHACMts+nGNDLn9f/j
WpRCjhRsAFzv12vVSRTncVFFB3zN/HPZ4qMfK6WtCxc+598v9Yf14NAIUnB5jERc+0utYPWq6X2o
DwcoQGur8Q9OpHtHHS7Rcao3JTWEXqNUF+V3+S9/2NUZcmLu7TFV9eTXC1PU2nZBOMKBytc/Nb2r
9iBZ9aaecOQkKq5bTMb46Fvyu+bv98XH1Wx3jvihdzGc+d//awfQtdHTW1zfDkNnjfDNgjHfMjAi
k2KYau1dwU2TC9vIp292nj9e1+VWhc0ogiCpX68L/TAcFcqTvaxyuZwmaayk5nkrKyNwI5sadWsl
bvjN4OUPhQF36xr4S839Es6qv17VhkpOXFXl79FoVy8anpmwthld4+5mwBsTFkZiiz71qfbwESL0
FJ/CXC3zZoAaXo9d/pE2WfHyfzk7k+W4jWaNPhEiUBgKwLbnbo4iRUnWBiHaEuZ5KBSe/h7o36ib
DHbohu0Ia2GjARSysjK/PJ+EzEhfv0++JqpxvtLYq26VNAuE5PEyAxwydEpGKdKEyQ60VO6rocok
3si6irdRPhhXzmHLrnCe7wRM1FqCIy//oEs9v61SMk7qmS3jmyKyaYzN1lNb6/IhtJmyNa1rceZt
QAuwhhWSXEAuxoLLz/ljzVQD+MkIQySw4j0z+mbfGne6V+21M9+71xE4QGKdKjCmvEjjigEfgFqb
3FZg4WIwtNlhgmZ2ZVG8/ea5G7m4/FpLyemyJFZYQTEkszcclTAlxAsbrbUzfzN9A+VITgG4oUeL
NCarsJWpPFf3V/b8N2GbDYjdl5KgaYllizh/nEkdmi6oWefY1sDyVl04kNPMUn5VSlpPHwe4Nyvl
97Wks5w53MWb8fxaTV+hRx+lczR4X8N2DFwjv5lcEIi0UGWnHxqULcePr/nmAdMpAnbikvQ7pHGX
+/usEtRPuM4cmCGWP8LMtRndGDXHqj72EMzr9gjEjJHJxmrohZNERn/7hPkFSEtcwgwHkDfBBoZQ
6nsNM4RVJ9rPlZ9M61rp5J5TrT58fLNv4hqX8iirI2BZNuHLeIqdMJ4jdWEcU7OtDwGsCHzTqJXN
Bv0S1x3mI2eO7C+NGmlWOILvnnIB2TknlfO3WjPvGfRGFZ0KJSrAPMa/idVnLxEAkythWywb+1mo
4VJLvKYLaC6m9xeXCmXL6VliL1PliD1FHqZMGlrdOm9qCwMT5jZ7fw7wEqmZRAvVCGEgFrvAGZB6
5YVYD0itr/ymN98PP8klpnMmwYUQwuT53asYLIPtBDFTOnb25DC6iCTc1t9kVP21ETtP16IyAyXR
91wSyPNLxVkHWjyZMmpBsAfXM8t4pdJSb/xEN/s5UeCg5nradT36ho8X1u+CwMWTpwjlSg5e1L+4
/Pm1bXsKWHVRwJyVTDmf05FZzrib0iEpcEoMGWjMjaw2TKU7Ibrt3GJDhboPMDqk7U+VmYU7a4Dm
9vEPe+fxU8Pkly0fl8Cr9Px3VT3MbI+B3NPEaBOKqXQ2/gWJ5GJp1vz8+FK/n+/lM5DEkuWo4pLl
XoRKI/RbI69iMKY+U8eEGgg8xRBqAdymNO9N+JiKKvPkf7GSOPjODPOEkxQgGyBIU1C1qywpW0b+
DNWeKvAO/gpfGjwrgcPO2W6mGZR8EVlsv5iJoV+bsqDwloyJBSDcKy3k3wnSXqbeh9dQlplYu7Ev
q83HN/lOBPHZ7IhXjkmxxL94z4EVNKWRgdioh+mbp+BVpq1O9ki/wn0T99lN15Vy//E15VI+PX+w
nDfx8KHAym7Id33+EhNblK5vSKxeDRvs+4B6r0RbZ/X5VoYgC1eWjn2Ae9oIWVNti8mJ72p95xT1
Mq9WMt89DfP4yQ6R+CALcKcvqXC9EEGjmhmUbX33JoUO2q89DEm7NvacTQxnDc7jhMfXLmF+Bs3m
0MfHSYMNi3PGH1YYGneoyxgIwxM+sSvMFexqdDiQBtGrgYcwkDCbafrRwLb9NrDj5IijTxJxnGVG
53tZ5rgbqKqIDzTzzXvptBTISZF8uQtB8j9q2zGKXTFasl7wB7AsXAtG1hgphmOG1JxWITrTfM1C
sR/6zA7DdZhF8T6MXEFBHe1XcbB0Ib4a2qZ3Fthzv0H2VcHyxpDsSphbvqM/X9GivFgKeBSh6c2j
UDh/RWFUYxKcImKLvBwao1laaHt6ANKGQB4BEIJS9Mer4nIl/u+KqBFYh9TiLiunkWxxwSzN/GQs
6jCrcvRWlU3z7KY+qip/lHd5ZfxtNrRclPMXRi/0ptFBWOe3Kf3JtPIURyLTx0go41ANN5eZ765l
/X98f+890QAxCxbrJs7xlwfLcqhbWH1ZcXLYpw9mk6sTqNoOQWeOZc5gTFdC+GU++/vWKHAg8KDV
iFXH+a3h1yUQruGpSgKS/wB5JT65UVVuP76rZQe+XCek5y4nOuq8vLzzq3i2yuOmxkNVt1P1CcuK
cO3L1KLc2YgfUxH5m0LLcj+46NU+vvKb5OD3DQbm4nPMUV1c+gGXZRvN0ZQWpz6Ky9th1jRLE3AV
TjQxQm/CMMna0bwza1Tzyiz0vpwRNaNJnWCDDlHG6TcI1x//qMvs83+/idweCi9FX/MishVRHxCD
kuKU+aGAasEwxyTotwu32jI/TAxQO2wCMNX89fGF33saHpVuzmXMRXjm5Zm+SQoqmn7CB5syblrJ
Pj9Y01Tg4am/Nxrz3NkHX1oYasIXcWA6LS0lagDbMB5Hy8x2wmryK2/onYdBnY21HnDQ4e/li/jj
5Na7YW+AR8hPrTl0n+JeTI9BZIwvYYptXl9/NwJzXDN+2oEcY1P9+IEsT/piYdK+Q3XwuxFjmxcX
d3L04UnqZadcC/+27Md5h4Ld3VtMo125T+ud0OXRW+ErY8ksacn5jbYj3qJ9olhRTegxIyEn40Yk
2I9g3uZ4Oyd3513mYsdRKBmjqTabwnpx6wh1ogW9/tjpGT9nRmH37BzNGrXY1IKh6SaaqVllHYIg
HfG0KdJqRzGnXzuxX7+KYsLXKnHzDA5m4+2quetexDTI2wIieXvlHt/p6ASOFZh0A+jsEAeXZ/DH
y2xF4U9GT+mGmZNheMFotrkzZqsDyKb8pEJ8XKAgqxpq6GtLgdypS0GnwxDMdP/9TsH1ScuWRjCj
Bxev1p/tMqP2gDed0fc3ij99pRrYM3kymS/mVEExRGR0JXy/yYj5tOlV0tj73SXluHX+AOTguY6C
CngaJzTO0mA+R0Ry3I79jLGcBceJXCLtV1lU1zvDhWGrzWT8j8E7RkpdZqpNZiVXDK5e6xy8E4J5
EjZ1NVIpDvcXe1jRBdnY93ZyytxePeR4iKzTIUZU38B8cCKH0cIC54QiNZ0rL+LNolieiS9odHr0
431K6ufPZLIbMbRukJ0GT2eAOTO1swz1y7Po345uAnZiINSoro9vipapveRKKertR45qkyoUnCja
9CyF8+vnyjbi0sZcTXbM5H7vQ7/u/lUiC0GLxfr5byMKzxgpbsBfqHjkxcWExucD6La/oGVQU405
4yZGBKAOr74vH1/qbUDhUjiCM5rnsHVfZl9p3syVdiP/2OTQwmXouI9Mndi7sg7bH1Xd9LveM/T2
44u+s8JtBk/ZOkxO9aTnF9+VYTNLN2kvwFEgxb0zMa21k04VaRFki45Gwr9t3TUveAZYJ/LtfD3W
WA1F8Lbu58aJQByNHNLb6Zpu8e3TgIZGgwHtBxJgpGTnbznJ5gkTPdPjpYoZnlhT7U3LxY4js7Lx
ufYA96NlRwT98fN4u7i4LOfu5QhIx0heLG4DBI12SLuP+A17G61i+TQ2XbcberyJP77U252SSzFy
SJ0D4YB1+QknZToKzCT8Y+BC0+sXHDNTGc5uDtvuHjVIemr9ImNixG82Mzq4K7HtnTsliVoq8+Qt
WLFePODelZXlNxEGsr3X3MdtjZ9mp+ryHos8+CEf3+vbvNTh9Id8iaFU4pV7URScjcrKW6jmR6MN
2iMDUuLRp27fXLnM26iIgIdTBEdaUkThWOeLZqqrnuYNpaNZy4Wd3fj59zYe/F+27GS4S6hY/qAD
aP1wUwWw7eN7XL6U8+RjUQ95NldmAj+47HSKtvOULRV+0R02fdUIlEhkyQHVWwg3yLuiRHsnDBN6
XYqNqMEIhfbyAf2xNwdN0NReLbjXgplkM/NrppMxkA3aKj45Y0aPI4OBN9kFQ1JT8RUM27U9+fKO
UfT5i7pVLGuY7oB9/hMqJzTGUQBXdcYQUE9Z9neGm0QvlnbHU1BAn//4CV8u2d/XY+8hGSE0ULU/
v17YwQtM5xy0wVjPt/xbiahC6UMTF/aVS12upOVSUliUPV16gpTNzy81inhykgBKdqIXqrkaxwnn
qrZ4QAAXMR7a4gaw6GuxYGq3H9/l5beyXNrniMMmsAjEL0MQzXEcd1zOxE0V91+Y/KZtVNEwr65c
5x0hPvdItXFJJDyC7UVyM3aG73kY8pxmiIvrsnKSnTtZ3gvMs2SZfu13nVOba5/O8rrLRPddYe3x
YPuRf/PxHf/u5f756Sy37BEaqA8xNojl6/nTHvQ8xY0GQwO6BImQEWVIprLCxxHBRV6IDeMy4TzJ
Aex4N9YcLKqorLzHeGYvXeABGg5aaJvDRvqDa68TNxxg2kDU/xcGTPcppPmBr3WF7GE1OuECUBU2
XuOBKHF6NhxHi1WDtfDRGcwU05lo+hRDgwVL0mGIto77KHwVpY4oWHlz+S1U1oydi9FPoMO61mH0
fcSfMBkoLq0KuwQZayfyc8bY7wL0ShkiKgD86jWM28DcR7NGSDP5IVPB2NsF3dqb4cmfzNwZI+gx
9ILXsd0VsFGRROLUOvXlq07yzxA+vNfQmCI85WSeT1smvKJbTn3lM2Uzi8l0VRpybeQG4KMGGUm1
ofGS21gjN2a/RgvufiZKxXsrs4eC6dxR34ZMQSwoe784WXRpX/PZY7S280ajeJ70YvBBhV7egdXw
w20VJxB2GeMebz0W8GJpWiFfqpmIlzsvcXv9ABP6CXOgowONsr+yY17mBL+/DHvZMck/kS1ehLxR
wcL0sh5Bf2bejzGEErsIvduMdsQuywZ0QthGXdlS3sTZ35GAQ8eiWaSX/EbGkTs+PvHCP7hGkb5q
S8W3zAQuvpgyW3tjgICk9VzceTr/EAdej/1dnF2JRu+FBFi3BARKtqTcF4FWNvM0thVsXBoH/fMQ
CQP65sho0v/nZhGsMJ1kMjNhXTbSBmT9bq0Hxlir/D6K4p6vznHKb3Yl5fdBNx1Lo2zGTw2UUXmw
w3prFt6VxOS9J86MEmIdpBgkxJeZiVVNVZgBKDu1svBe3bDAYDNkpM9wwxsK4/2vBuMs/EgtGBG+
W/a3rYPGcvNxTHpnb0OoDxeT8RVqLM5F4u/0whoGKyxOZZtZP+0unb9g6MypzsSqrwM42195x+8s
7gClApUcyoXL8Nt5DFyS/8yh2X3QE06zKxkF8ktixYDCTOaFmB/NjchajzqIsisP/N1btXniCFPI
zi6P1olloruDp3maZzvF2siZJ9xxpA1cwmE0nyTmWur7pnDFR8XTXQZUUGWhSbl4utYkdRxGmll5
hXFP6/Xhfh6kWMdpAuh8tBBtZO2E0zjINXys9I55YbwTe/2r06LahDid/22D8/cvQv9HoQUBh3ex
BUW9a85j6KRHHxCOXFfZ6DVPI+Dyr9U4WPJK9vY2k0HVtDTZmCOwA9oU5y9b4UbEgKcN8ALg9H7o
TLDACzi8Q7F3ZSG/8zlxLd4srf+ls3hZYw9ar2hnJwwO/CKz3igTl0VGRHMFDpltaqXzxP3Ws709
oZbG3paCxgyGs8DT8FrGsTzE830+IEcmN+aEtRQIL267DoCIwC9Ag9RRJv7mUyo0d241w/Vz4jgV
gGEt8KbGNFhPVMKGYof2fq5WGirw/NernsyHnoNAmIH5+OUYorRp3IVxnR6hfNWIhOULMKVg4/mO
Xo/jVaXJ24+M/yPpJKxZhldpPly8cX9uqyTtPOibTbb3J3sh3o1fmxSzlDqfxeFvwxfaGcRWyHgp
XTFUcH65tsYbwSwqFBHaS/71ec7zqZMRgSVH1Qs51iija+rrdxb1n9f0l13sjxPJMEfD2BVxeBiG
wvhuzE78k1Y10Oc5N8ZrhYvfh4vztbTcIYMhFL9I1X8XNv64mjQS6RcTjj7Uey1mJzXQsrrsZ2c1
BEwHrTC7mh5FF8Yz/gapbO4xaYzcL9TNphClD75yd+ArnMdCWSJcM91SMqjohIDu66bu70L6oALI
0CwtWOvO0GPx18AR7kMx1EePEjr20JWXXZlIfnvukB6NBOIPHVKmNS8CY1U6WjGV5R9Gsyz1gZE9
gK2BZG53ReExO7Y5P3+VDUqqdYVP9rWZyeULvHiq6P84Uy4lPjbfi+urwB58ZnPzI2l2d4qtxtqM
GqKql5cJAFg8LrpgqB4/Xqy/E7eLq/5x18GlZgjMQGuJYAgOk2uWUO3yFFvcWOM36NUZBe/AnUHE
TYlvf+kmo3lEI8GOaFl4F+5HfGJ/4RGSPdaSitQmcURUHkpVML5v4dArDpGj6itB9a1MAG2azSAW
TSjeFCH8fK2XQ5JVM/rOw6gipwc7DH9ItpmAd08DBlAX8tUns81b/yapgElDf9IDc5D0br0tftWB
Wk+j3qHEMgHwUJn7bg9lpdZxgWcUu+9oYgBXDnCuQJ6Y8sYa08gA6mojqWJU25WnasYoe62LdPjM
lNz82Y+7wLqScL+3Gl2O24xzovx4M8sJZxUVeYDqJ67ioscPzcZdqGjcNuIGS0bxoki9JE5r/Qv/
1b1Wfb8skCGNp7xOLxO9LMfUy4zIC90693WUnGyvBoBc2eH86PhND1ImdmV9Y7QtMjNXpfhOl6mL
EWUw62y68qrfi2p//oqLPasEaR9YEQJ2Pn+8Qe1O31OSA9Kcy/jKlvTmccMgQOTC4C4idVLti49P
6I7Uo6bm2XgCv9IIVZPEaTTT8HjTQQ90EHt7E3Icv/L9vdmXGcniDfvMhxJ75GU6kjlk86imOAIm
pbnPFaDHCe7/eiI73sRukC/+V+KbTb0Hpwxo0k6o4r9da/wGuk1LDZwC3htZ29ADhnQHvFnbScA4
nBhICFd+jeJu32GbzLQwdeoVB97sH2XBB7hy9HmzP9suEY8nv3RxoUJcvOa5b9AzZio+9RZuUWCa
Qg/LB7CDWdjEB92Hxl+n3VyRYWCHpjGCeoCR5yEkNJ0S/VEXnRiUm28jOzF2gTdgP4NhA2T2kUbg
ldf8e8z2LM5ySSYx0NRyrPLopZ1f0nF1SqWd450jlY2BcmZtpj5xtnYB1o7R3Pa5kQMhXuAC4Iok
eXHC2QPZ59fxvprn/n7KXbXBsAlyM9i4raI3uDHNMXuYMBy667FevvF9e8ZZZC6/BwlfDf71CMgy
sPr0qRfEZtas/Rpj1skLdo0t05s2A8KadI53G1clbPHRZCiOdulO9S66KSatMIZsqx2nIw91GYDs
jeNV3SmwQLaGlh9zWCow84Pyx+YdRRlQ1SYI2MEUAKJmdE+w6J3XtG7xwqGtsufgyJES7d22DsAw
lRyu133bOrvJWlBkCknWc2yl6X1s5sE+nUW9mxPLACM1F92jOcoR2I8HCErr+Djn2qv3beWKjdFk
/gphBBYLlo5uAV73t3EHRqdp4WbCxqp2RVxnt2NmlutGacF/LMZTHpe/KiP6iY9Nd/Bq9ZOx9Opm
ojp0StrCvMVPD164OeBYbYJiGmvafDBu4hXC+W5j0CzDOzaP17pxjG0zUS2MQvhfxlSXx7gvZjxF
MgX6dOwPnjMhcwL3tE2jARu1HEeYVEt1z3HfWSmNz7FrUtvAl6c56VpMzBVTE/iUTnNyT/Wv2/gc
JbZ5RsTYOEWfwNACu7syxwlyv6sHk6fpQ2DG81muJ29gEC7Pk+YuI62Bfu6Jg1lNCa4So7S35Bn9
vWdghxnNBZ7ootVqP3JcpLgSuS4kK+nsvSKIN601gzc3J5OHPgbUyGbT/+bBFVzPdT/gxl1E21CY
EISRN8xTZ5EOinyN6zaVN+X5V0LVO7GCujv0kqV1g/L4YvMHupSEXe35x2mcmSeC2iiWOl/JYKWf
GvO3uIDQemUbWpLn80+X3vfCECDfYIjpt7zuz3TXMRCLDSxr1+qZT9My/a8o4/yfj0PEOzsQkuJF
PUH1mXHki5jkdXntMV4ojxEL9w4StXHDETEFC09eD41aAE3SkSBFqQYKq1cC1NvnSuhnZFdQCqan
cHkkM722bPDaHjiSWcUDMXfEGmmgxL/DeH14KBOn6q40k9+7JJsuBR6JJi+4VCX6kZ3WQMnyE/Vx
9x5WRnU70WadNk49uP/IJMLm+eNH/BsqdPEmOZFx9reXGinHz/MgXFPyr7oe9dQUjQXmjHPjxSxV
LHI2SZq1fDF8aTdZ12ftERKU+N551iA2fTfqG1s5AULCfqwf4qTgmxtTPoCtFxBE112sTLoSxvBz
iMKuWLfst9M6SnT2OuAZfp+JnK8cWqZ3tOHegAswuciGH1vdxoV0cBkOZXhl3b6t7duSnR32BH2q
RS928bEg86w4+SKB80IbdmJDbb49ZH0sP/sZIx075TTZfOyaBgRbUUbW9yrBZ50JZcfvMf1KmBbK
4m54os+vU4xz69AHGjE4ANvGGtBCF4c1dDZftf/K1B0/G9ghDRvCVq8weYvcX96EnXVreOFGtrmB
Awi+nhJ1fgNgWmXwIwve9desLNrb2Hfy20RW8pcMs+y1b1MD8KtfzOYJ23nxX+L6eDCVntVizzQE
z8vUYLSCpUGcS5RTN9DSZCrg5Xp+usXwF5ZHn1OtXM3Urn+YOguSdQ5xDmtt/HSfsMhGHhJp0158
YxtKH2bqFaB2daMgm7sTtspVG+p/4iSjTobJ2DQdZGYIdjJj8VaKlC4Y3JJMD610U1rjLjLs/BQK
kUJJi/IWD/Win9ZTDyjtrjFD+V+qFDZGgIbVF3duzF91QOvwEJmVdI9oONzv+AzggFKnMbyHuizl
f3aD/QkeszpEbTPaKabpVE6ePv4s3g7RMz8hgiXNx5OYk+cSAP8IcFQL8lDEBb7uASThk6gNX90m
Wcrxz+vrO3oXt9iJMKmLi/AiueHzmglGIRYF62ZCk76a2QzUFfzFW3IJP4ui2yJBIEiYlzk58G5D
4yWATd9cGhWNEemoFz6k7DlUrv+9F2i8wDvrxt32Pf0lvHpnNCKghYpNmwRhfBib1rmna1HcJQhO
IchxKl2LtKEkEphTEazITqZ5ZVTt9IRtqHMSFWTE3ceP901gX04VkrADwcOECWCdP91w9pMwQc5x
1I0MnkesSlcNdDhmKUQ/P3H8I9kWWCeuC7sqjx9f+50K5HKkYV9BbssOdqkYEiQDmG2Y4bHigHaX
dm2zRr7Z3IRBB99SUJ26y2wM3ACrmNsYh5kTTbPoStx9e447+xGXEoS+6gaphyo/uWHof6pQ128p
IHhbPemr00D+7/7wWZBnQ2H4iQE+RlhoWV0c5SZrIeODxz0pOo9bmuJ6H1iYf6nQ644efbWN4aXz
voJs99PwcezuxfhPqicadFUxH525bVe2wswwK1Iyq0wET1Y60CrsJDUuhtQz61jR/bxvq7Z7gLuA
95op8ztLRMkzoN78uYgz5xB0odrGbjafysUGLM19gTJL65siwO8tgSODNFZ/TzMod94Y3i+SaSoo
w8kBIbsZ2mUCJUkXyXlvr1s9AtwvGuefuRLGRrStBfwbyLgASMlBQofHtujGQyYDY2PPTfNpGKak
pnOjlxydCL0dC4+4HbVGs/K8on6paHato4WSGlkxA5Cw4Yyffguyym+I6tPSqrUG4GGidjnk69o7
0dkF8Ik5IFACZ/FTttWLNRnlC5Mb2atLBo8luTfqU1JKuNOQJsodcTRTG6yLTbxjsJ1J+HSfvbGz
ecidEvexkdUvKqwDKP94oPQg2UCKK32MwrJ5MapU3NH84opBVB2TukXkyRc1k8zmmGya4a8IhCvu
i/jXF9oLn+zGb3Z0FKHjFMIXT95oz7+Ur5uNgiB059DaXrWpCx3TYMgRRjdzRJtUFs+od5vnwbRw
FLbF9EMrfFMBiA9fVNqrVwyRExIVp95V2FSe7IalEcqspxKI3lImWXfMs1RtVDnlHMtwTuPMUT33
4HrXHjNy06ouw3HvFIm5n7PSLnDAcpNHr7ambbvEdVRC3mqws+iWtHzaibH0927vxKcsYQfGzjpj
CgsCZuICCKaMd/SpxBxDWRSneEI8TyZ8a6gcgrIL3NQJ3WA9FiYGTEKXr3Xbtd+KnmfeVHO+9pyM
t1w0WJ27fb22a99b1UlRAGOFiI/pTfYUkGUvgK64Psi+/DnYFpDiIly4uvzORIfJNihV/Ug+1ByZ
1/b/pUeIe+yMYd6wdutBcax2xhdDpXqDHiX4lHsBvtyi8iSeL36zzeJQYcvjNCfZ1dNKGc1475MG
bUXf/tAoiQ5Vu+zKbZoehxYbcSb7SgxR5ujo5JO5EUOmVlQgywc+w3Hvw0pataaJiQB7FJHfLx9y
KJMPbUgjjzY/nFK+iOphnFwb43eNxEI6eAbkIf4WSThuzaBzkZNai73ugn9NDLP/OY5Nus4iNX8x
4F2vYeJ3OJ+606FCIHiqRPyj8ztKcMawlzEqCnfCM9pSlrHzBDUzO3LMe0TC/8ap/yXOqnKvI+ZY
8robdvSSlybL5HEqXwwIGFdMTs7Ca61KiPZZaUb/Yg4IZ5iCyGYIy34rTfW9dsvuKcrB5a4ypzXW
mdtgUtAj+XRwol0Z7mxtq8aIVplipBX7Whs3UiIdfK/NPONhSRlii9cIrntR/QO8/ZjgqorfT+eo
HmfCeLhNmZ8hApX5oeqtPqXxmrykXYXeaWjUujdsHBJSHd4HaapeJUTeCYMo39gaY99tRqHVjtyq
3PtIkzZlG0OSzVKJiVWbPE4GDbgV2Spn1KizN6bu/J3Tdz+pK6SPDiXVFdXQYVPW9lfgbeJ1LrPw
IS4S4C6GKW6kv7g0janH8FQ3Ye2Wf1OODyN7sEPKZdpewfeBImkI907WmE5Ykd2vGQEu9ipImmNo
j86qxGhkzaRjvUX0OT2FSJseZpFk+6gBG2SR1parMsMGsBuzDqTOJJ4GMapTqcIW/CsA3KCqUIeG
DJcxW44rlgvMsQwtIgZGCxsMVpO16JpPXqFDfFNoHhtm/AQXluwVd+H+CYtzF78uv/rPT0f7Ca0z
vxRfzCMYs3TdGIazbRjWOuX28hmK0Pe+R0rhSRkPwW3UM4k0ZA7mV0yaHUpBsaXSJaZLzSC2bqle
qrILxaoyk3jn9Xjcy3i2DmaZDqciAf+DlifdoY1PNjau1YexG/pNN4fOzTSwSJw57k6o22jsBKGz
RV0/7wzVqZVp98mhyC37UA9g5o1Mmyd87ao7bVc5jt8CA1wsZ49tP4abGT+cg10IxR+nVz7n5R2x
rOap7fY1k0cruC9wEG0sOdxcV5t6cVz189x8dpSB5UZVz5vE091TSVtk1Ta2tQv9Ij3IevLW6ey2
z0jg640Fw2WdJFGKxU2qqo1v1Npe14Tqg90zkTYH9rhrDEVNq0o8lEKVjVgnqYwNNmbq3m8msZqM
QG79Wi9mWq659Tigb4oxLrFFESVfFM+ti1PmAgTwdQhbv9y5xqUrBvdu43hYrZkq7Hee7tuXMU0l
7SI8HBi+LqH/Bxjn6DbYjJVj/qOFFt/aMShwFVHPoh/LW8j3X1jiyeMcZf1n3+6So1ljUCwZm3ls
RVnRsphz3MAQfDc019ZxMvmf6MmZtwmA6ienEN23vhRA/cpEnwT9khCEjQoOo4syfgt0Ot2UysSg
Iy6nTWSEGVsrkWqoOu9USbv8lk+p9Q19csZkmx3iUOsBMn9McOn9KhMngkrc6o1S7OhZXUSbdmrz
LW4F7b5I0c+uimEKQZ7jG+cA4tqgEJ2Ovhg/x07c3CWVdrZ9zerx2WRvprkcMSPDUWeUpKJZxK1N
5WQfFEnsoWCkmDe0QDIbOuY3fj9b/zmTKE+DOZa7UDfTnpEq5ysu5M4OWUW8SwdaAQ6ejEfMh3EV
DBTuUnWmppU5LVPnQ5OSMTRx4G+ALWbgnjzcKrmjT0FnZi8kh+LRSNvoZo5CdyWHqNzlQRSsDF+X
a3b5YRvkhtjmcq7xdDT8Iyy8/hh3pnoMYkmWovB/nWYfv+S5sVa9B9GRPoP3FDNqucMI0Dh0WagP
vtUVh8ICwW4q6S56xppuP3Gmk4X9oKYIol9RG4/KxgJ+7MaKWlqJps4e7JUJ8OVYJNLBMt7H/yxy
MeJALccU+ohNENaKlISZQMmM3LrNemv6Wi9WdO1QFMiyYuu+nUh/6lEGmwqRwLPULj8tCKvHBjTz
1veHZp9MPXCgntTOtuavvaU4FSFUQgU4VXKb6sJcR2nRPzjKibYoGg1aYa6GGC+CjZwS6zQ3tdz4
wNyhG2T5nhjQf2trBw+NpnZXIO77XYDK7lPYFLg4NFX9POIDhGJrMqlFO2wrYLzWzUjx0ipNvfFy
Ol1OVo0vHFLETdHECQj+KKJeHNXqIQX9uFPTXG89v0R/69ZCr4oFjT62mf1tHLt4n6Z5hTiRUfab
QoXjTpVzzOEW79CZNjlmmAlWtSG9PTd35u1YUV+vhN09WaQbd1lu+Y+qVvENgaBa23wD20rBGOsa
HPryYIx+4FtMgmXBrblzGgjhntO9VI7LQUoHRUhhep53scL3sK5z91C0IjnFrjEevToZp5W2/AED
Lxrb68SeCTjzYH0efS96YE2Pe9wz69vJGVkcnvZPSCvFtjRjgQdpjRUElpfp1q/i6Cv+n1Sm6Wnt
4x4aZNqX9q0we8wjp9Lc5lZc7Ti71yuTcygp0JABg0i5/YARwT2PRd8lUNMe3AEHUC9iGmGeO5Pj
cRn8Q0AN500wmfgE4KZxVJXVbtsa0Kb2mUTI2VW3wsoVFnwkHTEF6T1CPXkQxuw/GQUVLzIwSM60
d14yazk7RDlrECz/beNYmJypibjl6Nk/wovBi8mV1HSRDRDleIwPCXVdPulu+CysJIjXToClWOO1
HSPA/YxUBHAVnV/j4Ntt/qMylMKrqHf3ol/MiA3chRe466Z3A0lXp9KbQRTyeXLH+KRC+Dsepnu7
rK6nQx+WX5ACAcxzaBv7eZGS+2uwJJEZ7rM5pfpVehjQjEWHaWY/nHzXTbdyjE1MP+zbhi3qARaq
fwgLb/gh7SrcKCAYuzAOMYGYw5Kwhj3Gem777qCbxe0p635iqC33/oACq4pid1tUMt4qQsbGM/jK
bDX2P9RUJadiiWRBX82f2aCtz40Rj19VwQ6fj4N6dNrIeGDkusVc3eQ0+H+cnceO3EiURb+IAL3Z
JtMxs3ypSmZDSGqJ3kTQ8+vnUIsZpUElNL1otICGmCSDYd6791zkC0/tDN7XtnNzZ1e1c6+0U/EW
9aRWTbZkDdcLSg51mBIQYtfPuLdsVkein6ZMXex01aMoq7ZaV00aB0VmGE9VlmqbhEQhGuYdKWGg
rmh1RP2xTut6rTWcFSujLH9yfPL8eYqrV6mRgxejGyXKhDKNl5A95GGJ2g0ElMjVTHIpFHT1S5YJ
c947pVfs4pjcpdkjgMfKulvwp8saxIL4RNSNGwJth7d0vP+qcaEfN9Nq+QRT24p2KnEUaKAG5QFX
OkS/f666LBcD9qIC0l8a6KcX6yp3zOuS7Tyuh3gm35JNXeF15j0xOWpAFSZ5ZNc2E502Ed2RAtdZ
d4PXfv/4Z1wU2CmEUEHDw4MawqWYdvorjDhyrNnDsOtI1p3WkfmDPlvqfU8FbC8QF9y47WuP+O/r
nd211pt9RyZKHHA+Ur/3URv9jszxu8xC41Zlm19+XuJxNFglfypbqJBO72yO2Q0KIiYOhBjS/oE6
cLd41p56EO9M7mq3B9VC+GGs/Pz3R0r/ScU85NGxNs5GUVNY9ahB+D4kbBe/11lsxRu1p/a3Su2x
eGlHadyQK16qglCQUa/4wz1e6lqntxrnrWhZANx9Yi27qMqJocibI5yixG6tNzm0yyE2Iqt688+3
Cm4GxdzS/EKUvLztvz4YD+2nl44K2vjacZ4j0Vf3VZY4n2UnWYRi85YwdXl0Z+8UkAhIgD//UDE9
vR4H31ar2WQeGq9N92Zl70L2q8iKNqOsqp07SeveDBszEJT0bozcK18KHgjc3Ev+BdLjs3s1WeK9
nCoGkj2t4vDZDjrt7sb+ac3kiXCCvDVDXHurfxxLYO9wMl+gyrpMn/OOGdLQgYZl7Oaf2fo2j4YV
fskL1umOoKsbEpcrnyeb+GVCAj/JAftMZlHOYTbYjigOYND6Q4aY7ZPKLm1djGZz64Fe1ryxY8G7
cyyVFh/fyunLnLwJxklSN4GN1c6njjNu4y5n02g15Q6YC6pi+j3bRqTTp4+H7bW7XDimi0mVF3p+
l5je65oISG+PlJ6cg1mTv8jMmu/I0Jy+fXypK8V17pL7xDHELWrnij3qVgUVoDE6OBVxSCO9/v+M
umND7NTxc6g03QZmCBbdsneeyR3OdgNFhRu19aU3c/7ZoJ6hg0oPh7s+mwod5J2zTGELKkQR9qsh
oQi4dadqkjeGz5+Z5uRKeNEt9J4qEBmdtu3ZO40hanDOSexATBxb5N3aalhWslqo64Y6xBHdCJFD
GRF9Q3+jhfJHlH5+bbS7eALo2gL0ME7HUyocYqh0SQjcWMvPbZS00z6C+fYie2H9IDlEc8gF03q5
aSEDtD45jDLdSv6uaRtWRLWRzliVa28gra1XnsOYpl+/JIDJlONLodAdiNlQbQjeNhHbqSwudBUd
QYbPGLZHFjVzNYeRc5eD5+TI27bs8jFUeuEauCO7ef6mAdlgZScq4QZySO41IvXw54StTQJ41oic
akJKjKfrgJPBtT5oNQcDu8opW9XNb3NwySMEXZR0JBFZU+GHwNoI+2sqvcipr+molccKEUCrebMG
pkfxXhMtrILGru1vmm0VDy51VlrU2A2Ej41NNv44paQXYsB06nVGOtxbq0YGrURdFcme8ojXrpQJ
ipRfDlFJjK0rEn1dS5lT3nBTshEnL+YhDD1xqR9/PBczIKPJ5oW6CwIdENLZbCQ71U3zOFeDXM+y
cmX0sMayyUUEVIrqeUibdlchtXj516vCTsEuuYBU0TiqZ53OtBqVAuPZEJS6k1L5jpf8NKQVT6Np
SXsDcmfuN85YVbdAJRcrzJ/bZUQCV+NmnbNlfErDxCrQ+AeV3aUS3xz63nWj5pw+U2+kTlkRVHFL
13f1olip6Z/iJ4KhdvrVVLlhNhSYuwAUirsZja7+btZG+r5URvY92+HXj5/uxazPTbLNWiR8i4vp
nHXY1YL6YVxHh6bQ8ppsrKjsD4WjVN/Rzuah74WJGq9ZG9xPdkpL98YqfmWGguAPv47iHlJO3vTp
/TrtOBnAHOn8edWzVnM+XHccOyeaToNubBUlLAcfJLACDEzJXhXqhfNqdBT5rFbFLWH1xcSMsfPv
H3M2wHNkDDC00vggwlrcWbjV9iZJLFsyT9Nv4wjVaUJjSxmaaldpSqRdIpO+bhHMF80yCWKCZrcl
Eck3ntLFAmmwzWL1Z6cFjJad7OlDKk3acGULd5nKC2Vqi9p8uEYWXY20sUylutGBvvzO2d3YjAed
C6pIPE8vN2k2au2oiA8Oj3+nOfXPsQvzlQKBnfTtCUoQDoUby8WVW4TZBW4aYa1l2udnPbNSqV6E
eNHrRY+SGlI8CElsrmbp0aePh/zlJ+YsrB3IasBvTFhap7enFRY1piaZAssM4/8mQ+v9vJ6qQ9Sm
7gM8vVtv7/ITo+EN7xAJDvZvznVn15vDZe0xlcAEZ7f2EI4G0GDyAFe9Tm43ycfpICpKLtO/y7WA
j2DLZoMMlcU7z5ExZli5iSPKwKWjFvsoLKNsm6uTMm8MDve/owyr6+Zfn+4ykzBgwQFi2Dq/W7pP
ZqxUigz4XLItc6uxiZy63cvQoIClJuWNb+PybS57Czit+PGYQs6lA2HXVaQ3Ix3Q69o4xIZOsEs6
uYgihzF9zfLaupncoPPCTnc2fzz83hK7tQAgl5/01zHLpqhcIP1SgiGxUqROSHazRn0QWeWujdgW
L7gRs+9EnNKgQ8/7oLRW/KmnurJTHOnemrSWfdTZr+ENcyTht7CDPl8fDbeDej/qGbCIjlSFSUmn
aseJl66nKs0kIc5V8x7NpEapGuqW8snpBLXEcKKCOMQZhoo5kyn1SFNvb8iBLj/qxU+lcRqlsI9N
cHmQfz0ohdRMC2adstdaehGoj0Pra1LqdLfY5Ne3UDsXV9NMhgArNesm+FXvbMOJ4I+TA2WyYFQF
SrfM5nBKY4EY3jW/4RYW7+Kr5mrEU+E8ZWZebACn9zapYeXpk+HsZ2vKflnjJJ/nrEZnrBeiaigH
6s2XoSOBfsVkU98CLlzqv/DYom2Fd4AElO7W2SQWCSyJJZznvTZ0Q+YrmlG9IgjTHtImF98ydUz/
MypinfDktzLaZFNCij3qttheQYhx423T1nRcPv72L1fz5Vchl4K4y4LO2eb0oXiyjGWMuGnft7RR
Ad47+deBHjK5ZZObvHVGp9gINrWh92tvGH/keiGhTFJ3/SlJgr3hDtMu1nN+Dj6FhfaGABmR7OnP
4UfiRnHd/ACB2wmaztXvraoZia6gSF2nqbtKaO0sPZQUDi6mNc5K3mpsYgrllktWU2m9giT3bzyl
az8Leynm8OV4RL3m9GdZcV8XRSnSIEmVoVuHk8Sa1HjDrLwMIi/Ch3auXZp2kzOVL84Y1u5TY2n5
8DIhZMcB2qnZqzUCq/LzhsPklhNT3T9//COvlHYorGD5ZB+wjPOz8cV37Q2OPqaBUiHcxmBF5dfW
OHKZ5b6g2nFfoAOjfaJE3/KquLGGXGxAlmH0fxc/z5aq4pi2sU0VvfaS8C0vymLDjJy8Dk3qbFWd
hmZRVdOt17KotU8mUq7KNMX2yqR4QxHk9LXYU2rGmWK6e71yvRepy1rzOcQS5QLBWH5j7vSeCYTs
fqW5TJ9HgxTrBo7tx8/9yiTmUiWF+6MjA+Y/Tn+EjFtndMGK7J1ZKfZqXunQGUexLRLvVuTitWGo
ww+htg5K5GLldNKk0GIMIYcoBySyQC2aCcWH0lk37unqZAWGwjH4EAlmOxerSiPMlU5DHiRSQXzp
HNFWTz3CcrTGhEqcVAF6z2SdD6rrJ7KpcWjY8WNTFlrQ9n13Y3RdnaUW1TynuuXEcQ7xwmaENkl2
1F/6yHye0rLfRJWO7kVxCnQvyNn1qvuax3HFxnB2N2EinHVSGL8/ftV/QsPOBxzlWix7kLN4OGfL
Y0+xTVa1URzoQEKfrMwCgWFet24BDS9scTlNYkrXZCb138qiixMisLTwvlDMpsAbKSbLFwRI/a4r
Ud5PfWfLtYLoX6yrWKupQuTUCKMupe2Oe6FaZ6luP9RRY37niyKvXscs8nsxw79wsHZvzL3XBheF
nwUAzkuHL3U6jsMwwTNs0sgoaaR+b1VvLNZek1n/DGfmozU5vVIgYXdNVeLsOlqSz0hFwj2Mactv
Tau6J74cddWE3MMyW2UVd+2tlL8ra//JRc8OSIDIQDhGNQe+qCze80SauHcS19ex1IIvVDq/RHK5
qeVg3DiaLZ//+ZD5iyF1/liZMGIlgfgTeEYOr6ZEe+6tOqLayp3Q1BFPgL2o9z4eqBdzEopcjcYN
ZCfCaY3z78WKkeqIVnhBPyrWtm81lajJEOwaIJFbuMKLG+RaNInY0LK9WfTAp+/TUxJKSFJhb62o
Fa46UWz0aAkA75L+3h5Bg358bxevkusZEAupaEEcYP94er3EoQGWZhB47E7bVaVhbGrSPf0kp0xY
a73YGJFgn0II3cfXvfZM6RBpWHc4J11sVomCTPOaw/6einiJTT5EkK/N9huAD+Ofd+GeQc8Cjzr5
vpTXz26xLx1BNpeMDvY0mCtXS98hwnSfEUeOnz6+qWsvDyAKpDVsqVAizj7GZXaaYxaB/cQ2/R5J
Ur5WQLI+aDXIViRwtxzAF/sEXt5SqeD9QW64SIKcMGekWTly9huZvqspinxPEcYDkeHhNlW1nlKw
ceuYcbEz4qJL3Bu2MiY4ZI+nIyZ258ZE4ZcFDXaglYGXcJfHDQDzspifNLg0G9VQsBdJ7avjRcbL
x494eVknEwBmZ6Y7ynVszFhKzyxnNCgUF3MKa8aUDV/nIkSkjQ4eYcHH17lylxRbTfYFGh0oFqfT
u2z1TBt0K08OuZXdpVU8A7s07S1gNf2uqaz+WOij86kOEQBJx0luXP3KV0lFEOrJwqowcJScXT3N
RloHSRxYglrprzKT2vCCBLzH0Rims0DwmOfRzklT83cy1MK+8XVeu/4y4bGgMK74RE+vX5SydONI
FAElz2RHStAwUfkdU3EfOl4WB6iKym4rpNYkd5RYboVPXZkcIP+zX2Ldp5Binm2+i/xPfgMNImr4
hCzHbRN9161U7Awjzn5+/KKv3SoHSO4SKxEz7tmRrbD7pKrGLA2kak311qG46O3s3NXfaQPWzR6d
F5pL1rj5TeQQ57cfX/7KOFscQ0g84EKTend2q71GR1wnlSngiRPsyUSZ+ymZghtF8ZInurhiE8OI
CWK6af48ercIppdnRDzsQIUY4Zzhl9PY6asOIyTc0hHIiwjV4rScNKuR2sTRcwvL10rd8o20/NTI
otsnWZatTE7kK3dSiCJqlz8aJNaR1HprXboylS62cyKkOILhfjybZQY1i1pNWkpQ27TQJinUd2GK
YSPCLtvMsan/+yLxB91Ir5lxT0fg9DEY+aQI3OFRIMoBkZJWUDpxy+aB0e7cuNSVWZtyFeAuNhMc
89yzEYcRejYNaIoEzaMQzaWVbEPDGBYhJjrqUCbr+nZ9+WKY8y1TjPxfYNXZIoidSalNHehcShxO
tOrs0Dh6RoOedYaVVKI3O3ZF7K75FtL1x0P8xqXdsxHmpKJLKtOOAxHNFfIXffB14nB2WqkRYuVR
LMqNGOnjQHLox1emBshrO1kulttmgHvUqSxCWs5uu1OncqpGnVK+yOVxRLayI9bXXHmpGBZTTkeW
Rj/YKwjRsc9EAJvFJme2UlI0rF4xrUHEVxskUM7P2BGoOU2EDuDE+M1DpR4to9JWiZONhzhC6i4b
CtwJdchVixFrM7c1MelKWx/U1DJW9eyJHS7L/3LbGYlka+2VQ4TIuuFUvyntNiWgfIoPtl7jvzKm
Cl9AV8cPAoHzJiTD47mFLrnVsKoDBij45UXZl9YqV/CwpLkVmqsCkfR6MhRzHWbKV1gopMTC6PKz
sIpeC7W3d3rCDNZTd/EziJmUp+PCT4dm4GdW9rsZoQzGOpodjbrQn9IEoOiEQjG1kKsmcZ4/m60H
xLLV64eUd7hPo9g5oA1Td4IU9lUpmxkaQBWvhTYUxxnYzbtel58r3ZFbL57cNQmamg/xd96nEsfW
ZJI+4ed2lHxN0D7eab1DAg7i3n2vd+UL4N8+xQWmhluU5rGv9Er+JFLqfWMhwWFG5MT7uqPUW0IL
6jtrMPA/OJh5MAW539V+tvDx2MqRSI1iReRQx6kx1jdzJYpV7dI1N/s29PUunvY9hY4nCczsixEp
To9rdPFbmWpibPBQl35Tx9UBq1OILcezDmE+/fp4rF6seYxUagQQTalmL0DX0wloxmqSGu0yKwyy
vhf9TAS13nb9nTeK5pZ1/tpnQRgRTSC6WyCzz6agnNOMMbWGEkwgrxDpOznuHSNDMfukwAV64JDc
xH5jwjnzGd1xfldaEaKtj2/5YiLkll14ieAboQfwr9NbtiAVzq3aKojoi7be9W5Ff1vLTLLTM1tU
P5Re1ydyJhFj3lh1r8hgllY61Zilekwhcnkbf1XmY3aMhabEySGM9NyPYYPtp9wcVlbXdwjpRbwm
w1Bup7hHJcoeZA3aPb6xybt8CfwGTKOcFmCSYRk+/Q0ekAuIsjQu0rqHGzDFjj1uwogvZFVYldVu
hRZn6S43U+eHi12i/TTGirRuFCquPAreAj0r4G9MkRdc325SoL8ttFDPNNpqU1aEF9tUW39nso06
nySFOkiKxoj93maErLzIrnDczZN9Yyd2+QXQAWe2XnjGdELPsb46tpbIilJ3r+LejlfCiZTfliml
w2fa46f5ePBduxrfGyEUZB16BEeePn2VCDJsB3kUTI03gyly2se+s5x1OIy3ZIKX4xyA5QKo0Egg
YEt/NtjKGUuN7LqYkLDSQoZtJME4d+4rjN+vTMDFk2vefK3XBtdCjaADaUISPG89abrANaBxTlK8
rnkerdJbRaUY/TT2XjhMmpt6EJE/lY7zqmfurebQ5a4S7zZ9DrDmpMmTy7v8vL++rzwd3WGCVr/n
cNCUgd3a2S8ZElqwimmJRrtUnXqE4yGl9CfmGhfRNzSXyXQxIHWxHb+NA/1ZIxTmF9nq6S324JVB
z+/jZVD8pWvKJU9/nzKRh2JiNAm0LBsD6GsasXkqXlPQFBj5dJCmLHy+OxfiLY0TQQh1NP0/xvtS
XkQKt6gNzsnd2Prm1OItkb4k9WPJ4W6d5r22dd3+Ft/xcgu2TDVUsRaA6pLpe3q7jpliS0IpsZ+m
rHhtx8HE3MWs6xN227zNjtEeUsuJmX3sW0vNte/s70ufDX6SnUrChJo2gOjfbjptMPcY5kbqSrZ7
Y2N99VLk6YIOWI6O5zREI646qVKnI5TV7etjEmYTxslKFc4GZ1843FpElvXpdHNJ8xEBxh8Or+nq
Z4N8rqF55xZ8LJvYvS9lTGKPxAXsrKIxl09Nq6iPQC5N+9WrAYPvQi+uFTz2Y/RdpkK0sB96EJF5
KUXhT+0IjOjfpzhOleiwF5AK6qbTt943Eg6ZJPpT1wXEK8lPtYNklvnoC1mL/v3jyzFmLx4IoDAq
0cStUCrVzoGt1BKp3ntEUfRdZa8NknGx8f7mDwFOzZ0ckHV19NLWVaK+hhEaxbbVVnMzs1/WtB/8
1XcACnccCTaT1nI+UHZ6MX+1NfzM0gsFNpuW4st07NLIxvLvItpygkrDmQcZAOhVuEk1ua8VO10X
EldW0kiAj8MmlOqrm0PTwCZfIIqcXot62OPoKgGzJEe96wPaeZ+aUQtssAJe3m2mIXmKM4ShJNFu
ZeO9NWF9HIS1H9N0J6MJ7aYcd1gKxcqIxuPg1QGM+Z9RanqreYr2elfczVXxewZgFo/xSzFWb6Lu
pgf+jmdOhhwvi5qfML/Ps/3suiVaKkLuI02LV7I3Dl3pPVHMrPc0itAX9hoW7kldIRXLqPJnd4Uj
fumJ+8ZpCqdKkUAKSTySBvSa0wqUmYIvjVa8tnE0nD8INvx8DN/dhtRD0QazZr4IS+wbxe5WoxN5
O3O094qn4Dqvx1cDF8F+cMYpWaEzLf28IGk8b0T4SSrFg4zco5dx3PDU9C3NSHAC3cYBINyqo7VR
kvKA2jPA4330CjWIza4kvIuNg5o3LyRJbiEbHOtWexzjJQXTVj+NKEO0UW9WrZy+KOq8BSe1dvti
Rxf4oXPUreymJ6+qAwum2KrRsm1b2kTZdrvZSXJOJ1pg2pO36udGEPAkPku72SaJGa702NlIjvJZ
HdWHSHF9sgM4E0XGsc/00bdzRb2LYuOHGvWcamr7YUiLrcVWH7Wj5SusUQEMnpWYgDk08Vtb1dne
M6ogG6M73Uv3pV4cc3O6HytDX7lD+j1k4VuhqPo5Z1rYrJhtgyTuyhUA9IcIWk7l2SU6EASb5AlY
vb0elPKhtrEXSvu7aPP7BPu/3o9QGSTIs952Vs4ctztpRft8gPLR2jhLC3nsKzhuk/7eZ8hke2n7
Qx8eGk7QxIBurSL7jtFYvusjqhPyRO+G2vXZJGxNHHZB6kWfkWYcw8R8ScO05pl1bPHML72l/Ado
e6dF7yKcX8oSd0EcPpsCU1aRa/iVp7wJutykGhdvw8HcRG2fBqL2HhRTLVeOXiXr0hkfSYT1oZH+
p842L9Wd/c5w1iaZhmPUYW2PY+zNy9E70u9k3vVrd/JwhzfbJQgZX9ta2rIC06epq3ie1kbbRuty
gmYXTyTQzTXWmV4HyeBs5gj9dp8HeHbmuHpubCPgf1wbXv8UJfNOzevf2exgEsaFnQ3iF9nOe7Xv
Ps3SvEffuLHn+js1tlc3mT+nuvGGqe2baSGMT9OXbLZfqc790HF627F9NBr1S5oRnFfG9IlbcAkt
Tgt4c6oinu0oHVftaGwr0W/MTN1YLdmfve7XOOlnLf9RAFlek+LxS53FNiebdKOGBQ0061hW1RPi
R5CJ4nvVGHej1HE6d9AjSBLChc5xoE+/YJfUdlB/tGM4zo/CU78JvWG7WsqnKVMe+wQ2cRM160X8
s5qa7JtmdG9kvH8Z+uyr6GW5BvTjD2Anmsx5HiAzsGld92EF62/6hBU/XpuFxCzrvnmDfm+nRgGn
Nn4ypX20J8yAwk0/2cmsrMJKhcIDZ9teEHZ4tKBWUTOFbiVXKsbVXCmcNXU9XH1eEMZZ6ONG/zxD
jJdxo22EZj4puYPfvdylCuFoTDBDbv7UmurOIugUS2zxCzgEgjZ5qIeRd0CcsJo8ohv5PvfRq6qJ
Y6F1wBtNcYTm+pQo7iGmtuLqFIvLXuxbR/+ptgC3LJvIVjq9dUu0WO5MK7NTj5lWkeBZvtD2ejLC
ZDcNCmfPfttkfMRzOR6wb67ysHzrh3lvu7Vc9w6Hv9YeHlVl3hFZ/lmd0JkrZhzh7w+PkZZs7Xj4
HlXFIxL6+9BunmDAPtPk8knC23e6dpepxj0Ci5+t5+zYke/D3PNb6Wwqa3ztEm89JrYfqfA/9MHx
NUN8I4TnDiwwqHNeVYeB0RnwJDaZSrd6DqpJfS9whj6O5BqPKQL+MXyNFZ5H3n8aJ+9n2TSbTBdf
8Vx+9fLpkVPds0pyU+Gx+6jme6Kv32Sn78w4mVaASCp/NAZ9k0HOhKZXrpU+9NW8/FzaFQ4u8ks8
MBsrJbcY/uMumQAl5MqvKuoi3NfRcyXmLUcgX0sA70hVR17UEYRjuUMQp3LNUWRjtBIIZZr+10bg
QiPYOq5Zruq+7UEYpA9k4+5j2z5qobXvZHeQQw+st/KrJArcsNzaVrkx+uTYQftRdObWyIjxPvfv
1NtWqkWYn4wIA8i6xAdLo636RC82bW+/VpX+yry9I7hsj1bsEIaDEsAyW0epdxxVaG+uhZ866w5p
HzY7BC5HQwk3LIE/gXm+h2r+1W2Nmo0APCOlVr7HonivaqAtU/vSeNVbXtvvRWzct9awnXKm8sky
jsQPWuANmIsbwDX1gL9jEMq2k8oB0dMLh6YHWBRf8Iw9TuY4IrUyvg6NUa2GJRGxLSClOH2+CRux
9pA3bdsu3YXuAFSCRSAKv7idcyw653Ehv0URx7moe7TKcTOyr1+FnrEisdba5ZbzrqN2hRhTr0NB
hVIYOyQDa8XunRWqXXXFzhDbbWnd2X1xkJQuwx7dplPMO01dKprtARPvJnP1QEtr6A5iVTGEU7P4
uXBom5jI6pAA+RXtocfZYkYmibmqxKMTyW+eowTtAFjDwEaMv0gtdEy8zbBOvNSk6hR/p7Z2hDNn
rZI5U/hYzDWSqiBSlDtPGY9VjRJN5PO6hC2052xjEqhk3ctcKwMdvC/19Vd1yo9O261ik1GLShwW
T/hlgsmrm9GvQpWDPznST0b1oWPeMpXwocwJZ4qMtc75AHo7yvpBM/1e6J+6pvqPsBgfKN5rhsU6
nCqfVsM9x5ej0NxPmsQFDpuri4SvkzTs27UhV24YHUwz+S9U9KArEFMbWtCFELA6d962RX2XuMlr
x+YtdQjzZn8gqx5v+8KNUFMx+Z4Hv87sbxyGtOUIe3o6Wai9zLPE0NCl1c7KS6EieLAhJS7w4Xm7
TrD1Uwiw2YDftZimhk02hiCCKpsjZ2hlav3NLM1MB2vbpAkFXPJEbwQ3XTl185NgytFqwz9vnJsd
IoBtOlFCeaCK9id1pHADfhjgbeouxNmCuJR2dtaKF5dHu5P6fiaK7PONQ8qVp8Jpe1Hk2nQXrbOy
TzqoE8WlGGio3vbbkbzNNfWP5MsQhvWqcZp+8/H1rt0zNR86e0uSOQFZZ4cwvVGIEKadFQxxnYx7
13bLCipXl7PxLkPPWY9F7n5pC4tifUc3Wnuxayd23jwUrtGtH7O887MxQY8TnQcVj0WQfDYmOtK6
F8l6uNdJkErWfabov4pRgZ9CE4XTUFxXIz5/3eweqHzGqd+jCHlUDUpkdx0iLnufjrYbr4AFu8ON
QuTl6Z1WGL03huwinXeWKtpfJSPSOItBYv0O8mKSlU/Fji4Fkzjrk0kT5/fH7+XW1c6ehJAO7gCi
uwLYyzRWDXN6dhUmGbVMjBvD/rL8h0zeW9yHoCqpa55V9gVFfBePpxK4s2JsRsVRHmorroO57rtt
lY+fx6Kwv3x8e1eu6ZJARQIuLUYkImeliVBE2li1Cih+O3U3lgzZiaSNsdGAEPkt3Cr4UoXt/38u
ipiHFgaA3HPZqpJrZM/3QxiIhp0FP2/Y1GkyrjS7gX1mxfk2jGR74+leFjrR1S8Jjg4WDyQ3Zx+0
VkqwUm6UHgj/gUlHIhZHabSKUV87P5XeDldlTo8pBDiwL5eMuI/v+erlERahVkBaxFs+HbVxWUxJ
WddhYNWGfi/ZR/8aOPttAChZj6FZKF8aogbQUZBAwlHMCW947S9rUHzFJBwiF2NyQW14en23qErU
+dx+HZqtu6XhGUZ3kTQJhPj4Ri9LiDbKJuQgporonjbV6YWW6LSxGJqcUo4mUYuDHnMcJfON1v5m
I9reWJEhtkY1FcHHF752hyzty6aNLFDtj4r0r3mBVJphzPIp3GOdjtjqNUk9v4EeHm85Sa69SoRF
Fp4vh5r5+erUCLOlJQSEfhocjgpIM+b5vil6M9oXThQera5N401CQ5isvjnZuto03nib16JN6EUY
+NAdJNj4ek6fchKp7ByUNoVPWEHQKxqbVmXjxiW5cck4Vge2WDES/UrIXawmSHWh7VUxdvVq4pQr
yQeAlth1KzHj7jq4JIL9R0miadC9gQP3h3gerK8fv6CLuQYMwV/MW+vsN4P+4ZAKpu9QO4hBFHUa
a/b2wvk0NkJ/6Fqje9FnypM3vryrl13c40iFeGbnDRwOTxMyinoMyDZ9kCU8uKwwxWZiRiX7Ucv3
bcQW8eNbvRiL3CryU4QpXFfD93L6enLDASfoYZ2Lq1S8IZTEIVrSthxuLNTWxVg8u9By838Nei0C
jAV6NwxS+F7dfWNqkMLSAp7xsR6y/EeeKfS/KUIoBFI6HckCiiY6ezclBFMCooM51Thhyazgzvc2
lZIfZTywBbVgRYgVKTTzvA5nnf32YLdDslHyjsr/EPfg5vLWnpR1ZDnZgWjIYgAhlHrgzDpkblh+
kUeEYirYthWgJYkQr82B8pWDk78jxekuGmoqgU6fWE+cwf9knqvzazvYwvBVrAORb2beLDf2glld
DTT776JCiX7nWtZ9yeu4fOymNnGw6ns6aQSpPnwK1cnTfTubOPYpntZXW9sOsUIg26pfwrSUj5FW
2SUFh5FiMAqeOtuI1K4+u+rY/oY/GLdvHw+Ei+3D8n7YWi/5ihhYzqEqaCPTsIWbEPQFnBPRUdNJ
Zxmtie26FV11bSg4UCmQd9IkJ2bpdCiEU1kDeFKAXEnd+S0iEEmQz4kqSFLt68gb2k6N+SODJrlK
PCIePr7RayOe7QNbxkVqii/j9OpWUo2Fk0UArT1HahuVZk651/O01HYfX+hyo2wsKriF08DUh+P8
bEemjMWslKEVBslIYS4L+3pdupH+gLY3Wlle+8sFIhVIp5zWIAK8x6qNbkaeXJyZ+A1gXHDb4wTn
iZ9t1dSy7cgHaqYgFVSNw6le0TrGLNqSvdcTuXfvNNGL19qS8yq1G5McPrfJbzzyK2MLJSIgpmUj
xYs/+/ZdmMmN3s1WkOqA1vLZsqiltvp+zBrv/cZDXx7qyYGAG6Y5hAaE1CZsg2c33EYIYAzZzkRg
K5NxMMeuPERz3H0d1LT/OowyfHEcoIu2l9uPsz6IF9OY7c+9OidPgD6Hny5NrB83ftS1t+BhDgO7
yNkVlcbpmItsB66dNoP5V4l5SZLO6FcjqJn/BIcPP+6lgGkB5aZ09R+mgwRokLYKx1NJ9jd+yZXR
v8gjUSWwk+a8uryqv6ZhQ09JgMmEFSRKqr8aCuKnssi+gitzvlmFDqeNBtAen2fkpy6SyER2vwbP
IDXFbI33WLPkjlms/9fwSV6at2SJQIRgU3QuIGxJltJqzewC3QvR5XaWeR/lIO36jFrrx0/g2lgk
5gkjgo0Gk+PZ6QNQHCj5QtD9Meu6X+dxSh+pojLS68zQ/8PZeSxXinXd9omIADZm04Xj5V1KlR0i
jRLvPU9/B/puI4UUOpF/VaciKqs4wGabteYc8+tL/W8ntx6MjHdHWBasH6gp7y+mh5VdGmkkjg7Q
FpDRcxTqCw2TfIflz79CWwpSNyhHLOpimugkhKKdHKJ+tB7LSV+N1SGcBvOPEDm8pTiN6YaBEOpn
D4FleUSVoBxp+URXkQ3X0nNah2K9bkz2TduarC39PAKNVCy7lV6qQzHx/CGQryjO/Fe1rvpfEZWi
YjOhrntWtDwFrtwq5hWELRv/ZtfQPVMAFe3qKMtPWWco+qIkrcdtyfZHAB8frJsG8PKTU4bqbaqq
pblTE9bfXZiIjHW5x9nk+b4K8QV4t0aDytxRtj5lKDeStriBFlPsgqq7lWk+bWFbq/nLmGZA8mgT
tPjLHdv/LQmrv8rLdrybG2t6Lces+ZElXbdwWJ30t95oDqVWpTK6na/a2ZPlMNmQSBwav1nVbMPz
7YCS30DBO9oSEa1+qzNZG2yq2uDZbibL8LTREcGembkCg6KSVeeVoR92XqMkGI1DZ+A9FXNvdw85
6jz1mjrwhAvfgvFIBnpl/5eP46i8FBSDKMxbxYwer7LqPXSJatskCs1M8owUMcB/B5ZAxA+WwPZR
lJoC096MNLHJqjp7qCM1Ut1uyTO5rNKpzWj3Cyt2szRhF2jUuixg+ekicdusSbelLPp9qjVTeKFY
yNs3Wj/imUgtotQ2WTtRugxlupRdsTd1u0gbOXBAD/bVXTfY7SX1xmq+aEQV/rCMTgNYH4nnQczB
WVX2m/hj9S1wABAG8jB0gZy53n8LdhKTb+ZX6J+Fk4tDa4jick6bmbpmGGgmaEUFyZ6hCOvBHogF
c/0O3qinjLNSE0erxtcs6OFFrdB3cacwJlCpdhZIdEOUy3AgByO7juoovdSzoY/dGtI6tkNh8eIG
J2ksWuVFEZMYwtljZ8w1/AudpsktTiugOyKNJIWz3Opn9iJj+afPB+eHEsw2wQKz2j/SrDaJ1pyr
7EEtHKyOxdRJnxDD3rE2fj23f3xp1iQ/JVFLIySc84XtLRPL7YyJePmhEtW06wRatDw2qnIzo6IC
XIoCbmQ/qvo/8sFeWmSWCa0eYDedEMlde3MalBcF0MtX7OEoapLcIqkmrCluEU42TcfEmBDNzjkt
910pM43yRNR1zDN0bSUBIWnAxIBpkOdgNpTGR7iOwq0W8fi2LOLiQQ1U7QZTFCFOyWyULEUsTV5h
BJE8KEmiNPuoBHUKrFJGt3Qxsv9sexz+dMTtpJ5Oz/7BSsvu1RZBEHHnA9zd0A5uA2CdrzWawJ5u
OdFdHstyjpevI4CgxoRNnXi258StZyf7nqDAKJgJGzRKOZUzHf6ShrTBh2fDJlQN7e+0c4qH2Br6
F2H0w/cxovDkqooGnklQfQ+8uSg02xu15j7u48fcbulqtnYmnokloXc0Dk3hqokxtC7dWFwBwqg0
uOwON9TP6EaRr1A1dhUcIqdsSvcK2CYPSEzO/MFQcWWgkDyhi1Or9Eyt5BBQX+yklV+bllqGmz5I
OdsmvWa3dJtgSIG4rh3YbooI0WX0tEZcZwwrdZvADOFEywy2lNIleJRmnO/nWuSvbFvS1vPpTT6Z
TZx+H7I8eeG8aJ9CNYOuT0Z7ifN90Je4RyslVoOlcxFMdLr04gBxFpEIvfKU8Q6xT7YDeBlB+A8i
jBhQJruvKHQ2bEbrlA57XG9Z/KhTR6iVz1XPPmrmWPfYgxHmyAdPhWXZjPy12WjSnGJW1NvHnMk7
oMMcTJvUsNLtzAvwmqCmHTNJuTfipL2EbNKSdb04wwtN88rR/wlgv963KJ/vvl6YP9kEQVRESmiw
EeDv1RGgc/ICJUxMziQzzAjpuZP/TRwJ/TOH62Vbt5ry4I9yujYRobL3Xl3HHG2rZ4vaHf1Ujlf5
HBukWAlU8KUWHtK2j2g9mk155qqfHK+QAXKUeyM5YmxbPXXgT7MaT/I4ZQjypdmSmi71YRdM0Mlo
P9/KJi/cPrXHfTqGwf9hh4n+j7oarntgCNpqA15NTI5DF5hHGPtNgwowtUaPyg7kXpjl9czWwdfV
16wZ5YFzS/zLATE5MALNcrpTpBi1b0SaWqhDjIYlD7kdSPuv3/9qD0hpVaV9QQfJ1Cj0YIl7/4TC
safGx6p6qjNLXMgQNbwirfZnnTHv/fOlkKuiqDN02jPqumdVmIrQGydSjk7PDsTp086zU7N50hM/
3n19qdVoW+7KYqA5CIDRRYr1Uc9J68EfLUZ13eV3+TixhCa1kC54luAaFU6Mwkv1gzNXXY22t6su
zh9oROjvPxwonFGIzKl7eYw7zhLV4Jtb0hDNW9tXUVxptOErMcw7m2mUoBTlnFt87Yf53/VBHbCZ
X0hTxmpbQRhB0leLsc9C8SL35IT1Rw2ABbH1pbjrsR7EXmnXQb8NjarTCeNJuhtpZMbzVKhJRCaa
TeyNFajhwWffE1NWjPrabagB0pYvkWkfIThb5UYJcyB8X7+yTwYiXDi+VSi2xN2u90QlpoARQ1V+
EqUj001NcMm+RBKT7jorsM/Zlj4ZIEwJxAuSLbiMkOWU+td0XFitH2T+BGEG6hCJYqmSkLtEnbPd
WEYeEAEBfvpPAyj54evbXFdClpeEJ4I+HE03S9fXVUZMhn1GUzg81b2Fko8F30MdmuwrnEoH3HoD
acJ1y7ZXm7ymV8KtPjrqmUl/3T7+8CNWExMYi1GL8KYdHfLMvbJpxI/YJmojQkO5MzK/2JhhN3nV
6LxO5VBtlk0P7cLeOfPFLIe+v1aF//0Oyss8Dkputr5aFZW6Rz7dsioGUPF3sAHbR9skxAivABzj
JXn066f/ySBjDKk06sCgcCpb3TeKudwoMqAUouIERwAInGIvwiuAAign+GD79eVWi+tyexyrdZO2
A61Prvx+lJUjBCp2cM6hCel4u4LYTrTnvS+TMx/PG+t09SAl41lbuoF0IteN6EnakQboyjkEZZrd
J5GBoaOihBH6fv7YoUw1kolNHVu0a7vqBehP3d7pLeteOQSP0wQ3CMIY+ei9VR2/fgjLM13/NEpQ
S+gcLhTa8+8fghMomFCAeuIQVDiukO6bvyahpSMBLML7VLM4xsOb+AFKoDonk/jkfTv0WRbyDQmb
+prh7EwUlU3EMifkwOYV5i9rclmV52Dbap35M7Na4nBZ89rykKAcVt050oJnp4+zm9CQ9MLjUpB1
0oeC7a3iG2zLyWA7x0z67FcupCuJVZnaoLOat51iUMJ0aPExBgxNv3Ksa1ScyYaC3bmB8umlGI8a
/jBWqHV1SUOsANG1tI7Aq+SJrLd+b8aR4g0zMcFfv/fPZjqc/AvtR6WWKdZG70iryTK0ZiBy9qAd
G9q8iJ+daQvsSN/MuJ+uqBN2m4bDjRvmdrYFjHuug/vZ/cqFNb8gwxcUxfvBBwAU4Vun+weL0Ijn
ggyN8Dm1EvlQF7av3X99xx8vhjyer539tM0zXvtOIqvsupT4B2zNQfZEYy7ftDCvOKKTdHTmi3/b
mL3/rDS2UABL6FAAa1urPRrwDSTviP7YsXvrbwaWCs0FZTU6rGZAg0lTnoJ6E8dRjhGurkOEQB2R
dhv6Ooq9If0nD25wJ8hyU5YB81IRmnl017ckhm+rVHWeh7Cq242JsUeCWFNC4niyMCg5GpsTmW4X
aoO/5GBGUm0OxKVLcsK6YRiJWLOJX+g6wz/n416t2ja2Hh4snXCLudukY/H+bSbO0KO1Jhe0sFVl
08klDact+UqD6oY4XDeIybn++p2uVqgPl1ze+V8bBc6+doIzNyVnam4JCrMK89nvMOxd6UT3DIfG
amEyfn3Nz26TVjzTJTtX4DT66ppsHClLh8jTTdEJkt2C5lWVpLDuIzVBb64OSm+/zBXix59fX/kT
mBWrB4BUHbUDLPH1qKoxsORD3/tH9I4+KbNdrKJYDMK2hqRoQo69GUdf/5Z0bfAtaibd2ckug/0v
RUILIfZ71Eb1BFJ4+/UP++Q1wKOEALRgHNAQrRYRkjP7hmIlJF8aZuhb02IbOGCgCiPrfki9PbNB
Wi3cb2+dpYqtKHtp/LqrGbmwMa1bToF7M0994AmKua/I/j33olcTxv+/jMOazZK9mDTfv2giw6NW
FnZ9LPUiHdzMihHNNqRJ7lMUwufSpj8ZVu/e7eoZRq1NNaQOoJ44qX9ktWy2Y5SSLGfO/o1fo0II
8Fdtvn5xn9wiOD1qi+yA2OM5qy0QosNIK+vOPyQ6oZ+bCM5csS9GJ/hl09CozlztrYvw16y4PFHo
t2zaaafaNJjW831e8kd6azyqwleyU8ouXm5VtRnkAWdLSWvB6Yph2wRsry9G4ZS807ZKe8udsExb
3yr87cVW79D93EmipbDMpkiACWAs7GAjfFub9l8/oM/eChUC6sCwbzDwrU4i5NqNky7a4Gjadpl5
3ZwZphtUKs0ELO4hOcxhpm2SMhLlmYf12Te1BLsz0Bcc4TqKd9BEpmZ1kJysYFCvjKlp9nM60/AO
KKmrVm96X9/pepO6vBzUfxanO6BwSPxWcymxhr6hSGIqux4LixAB1gCStaDf0nsVU7AlwY9Mo5qk
a8Lfay+FILLhg3cLTS1utYjEuRY5pktZ2D7zFj754JlU2EGrTHxQaVbfBmuOIPJVi09h7ZOfmgt9
uDPUNjuLNl0kY+sBSh0QIiHfBGqT5Yf8tZ5UbFTLagSnbRroLt1onEwMC2E7PJtJmOsXXRIHGpGn
Cf5Nk4AjUk5jYT71rOnnsmM+vec3fZmlYVU1Vz+FVMlJdfJ4PApJ5Lfr2EU3ufhgZm339Yv/bA4w
/7rQapoz2qAJayUtTl0zssfGuds8EVMx27ArVIIXv77aW1Vt9YgpaNnUmAjCWEzA7x9xMlJBIDxs
QVIr84m680B6WBK4ykgInVosGknSljZBpb00g4DMGFAe6sb+kQnA3uXKRDU4W5K8/Mi/QPOneH6z
5BzW+bmq8DIbffilyAoZCdCuqPC9/6VLocxehB9HrSgDVwuL1FN8eBUWQqQDUMxpW9v41yUIIxZh
RT33QS4biffXx8rJmRHNExMmlfn31wedGYmsb5Vjk6nhYx4opavMavUtrabx10woLi2TGNedj1Nl
oJOCVzAad+Zgx3Qz0+np6xf3cSak+mOjckTTSLr6+nCeKUmYZEKHXJnj6Mj1UtlOaha7Y5W8jFQn
6W61/wfVOscDlToQDwKe44eVPjCRWQWcELNSB0SaVcNGlJ31B89ts5AyA3ecSuJ/WvJCS4PsOhKx
ozPfx/qkxMTIHoMyCGwQtDEQ2N6/h74GimXqcXKiyRXCFgeQEMH3PbTmXO7N3g49vaYloQK7ucOq
052qzrfObHQ/fqQkX6Cdx0YOxl1dh3MZadNXwxCGpz7psyvdSv39SDb8ydarc/indfnp7X7/vtZq
tm1MJfFTfwZd7BTV/SCC6DrV4+4Xfexgn1lRlOBbFUSdNgUacVfkNFY2TT2F1xnavHNAsk82vYx0
6BQLON+mfbT6DIyqMebJqFOcn37iFqmT3ZIYVm6qyaeDqE+jcuMgCr1ps9RuITwrRLHXHU0pUjJv
A6kj7v/6S1je9+q7/PtdrAkuVWrXYSla59ghPm4upxlV0yaTcUuYZUYOrRfl0r+rSsBlOH974/7f
L49ClqQ22tN0BlZ7Nr1T8DdVtn2c7eyKCdLh9ahWvG+ZRzzeq3I9+fSsz9z0x+3I8hZYEpkLOdiu
d4pOXBp5U8C6px7IvF1mJBy5RWcZtyLxreIizkfCWL6+04/XBE9jg88WGtJ9aw0C7IvURI5iTMe2
7eRd2gf2TmsYYKFDGF1FdM/V19f7uORyj5Qe2QJR6fmw5KrOtAS8opZoZG/9HiEyoOsN63Onpc++
ZfbbTClL1h5wkvfziZKRd5mp+XicVbuwL80UNxYzttKLrUwwFZ1ZRz5O3BC4QJAvh0Y05GsygKga
s4saOR+jnqn2ugHHbntZM9dXSRhD8K5i37q3WzM5U839+PZ4mn/d5mra1COsZEYegTeVwFrdZEqi
i0FYw3VedsqhCo1zE/Vnr481mSMGIHjAkasdkxh9WflMT6faMoZfHWgv2+vq2qm3Xw+Tjw+Uo8ty
FYb424N9//4ax3fm1qnTExKfyLNrozhFbIihdI0/my5vvMj00zNWi8/GDBPz0gdedPJydXKSchYt
6PPiyI5Uo+qjkSoF6vM6JE1t9++3R22BLF86o3wEy0/5aw8cZW00O10VnUjowCdXqIRAuU2TYfQD
pa3/HJwZzcbUhNjHvr7yh5sUnHf4C3wI+wvUqO+vrBBnG4daIo9O4yBVrqAfJSLyHy2ZxP/6PLnU
wil54zYDxF99gzHnT50TBZoUbFdAYntO26LV940cz6VPfhguXGrZ7yJoQLFK0+H9XQ18bllX5+kp
IdKOBHiygKsNuRdO5ZYK7CM2t0lwM8+t3m6+fp4fdy5opOkaL61jXCPsY99fOkxL+vdlOx2h4ICi
6CfBgRmGAykszq6afftKGaBohGYCQ1aE41PGYv709Y/45Pap7S9HWM6DtrperszOKGLuPDtZGcbu
TeUEhurppT3+Uc0yZrGERMSyTiz4WUnx8mTfLdRUtf++9PLT/hrJBlGxJo20AmJ1+I2Es/7e4Hyx
x0FuXIsePcUwtRIQoCmu2MqVrq325/IFP+5eFpk6dSoqLHTRPvguy2lSefg5axjNrY26bGMhEosd
+X72bk7rnxoD4TsJfPZmKoZg7zS5XOIXzIvUFMOZov8nH9iykQZw/Rb+8Lbz++uBCIIFRLCw58Zm
CK9RM8Q/LPhjO+lQ8//n177cLkcGOv2YRFYTFge2vgkQPWO1a5xLNob3Y6OPm2Ie/xQgbbfWOOjf
v77khwWHGQvUNNqCZVFFMfH+desN6cKEWDtoWLHCeWOXmrc4JHjLlfVdGSkenZmv7DcR8mqELZkv
HA4WyQRL+vtLJmZQYbjt5FGU6on8+d9FgvZ4RFWVNY9sQgEejE/+OH0LHP2Yw/dznTA95mWVe0Uv
f1YBjvNZ+ONOCx3TK6PmTSun3Zt5CNVhUEs3zWS3zL6Ra/Vwwbt4uO5U/3uZj4Xb5cteJVSUjREi
2ZgNxXGHQDc5M5cq8dhC3RhIBiJUNDedmJONKjBvD91FOur3TlPsRdacph73EkTN/1qEbxMlR2Qv
2b3TcbQrG+VAdkKyCYO4vsip7cPHRRpW5fKOrOYcXz6JNzB0Ggt//wwKeSSV7vtsSM7vo3UadPQJ
adai55PWVpnKYD80hJgPhidVfMYFWsdRTvwR5bKwlGvRPbSt3Ou9Tdo96e8eR+7rJs+3eQCjRAW9
DMuqjYJtBDrFHfL81anK17Jpb7B8X1gKu0LVRCdGi8QPgn0gld8GiCMvwFNTOcRNWYXP8TU5OVkS
PmVleSOICXe07qkv8tbDjOtlTvmN6OzEtVLnBGTnqIXybnbIqAjGjNo+IBHadq+9rI6EuOykFR7n
xqz5ueqDKad7tnYPLSzBWjU8Z9Q9qZgboPJUzNJbYq+3MlSOWhUKdzTSpwbKyZKozqO7rtTpKm0S
JNHpVpXhNlfEA2WZyDUJFxexcSXydnJjMA2uEeqPQaNedEN+mtPsRbEDIiPz1yzNL3JizGaYzSCS
BmxI4iTS9DaP1QTx/LhHzk1Go5r8atp6l3bxbRYqUJ3mKyH8H5DKnsms8oRfvygtSZWivjJG+6G0
8s5Tw/AnkvCdNgQHmh3Uo1rr96B2FwggfyCNS7d5FhzIbrvNBFl+TtvCWFGe/TRECGiRs2kE3wYa
D56sAbZY/m2tiB92Lzd2oF5VqFvdfiTHPSZRzosSbXY5+2whsh1ju7geLDKLZay5XT9eLYsIIFuw
FykBCzZpk0ayx039LSRmrJ7Sb5QFThYBP23gb4E5ep0RXDeDecjAoqgICpLUfJSKvKrJ2DCM6b4o
G5AZU+raU79zxs7DwA26Sr9SFDZ1fTpuCYfeTa21s7L2mJGQgUn+pbLybaw4ZNJWm2zwoWbNu3kO
D3HW3InUvq4754pRcsiDaN9a+okawgbQ6BX/j4eIWoPL/ufgF/21UohfYTo/aUq38Fi2KuK+Lhxv
KkFJIaq2ncg9dexexq7aRnl4DPXIy0q0A1124XfKT7KHchc52HVcdlcaw8g1kVPGbbQxlY7myHht
Ztqp7MTWQV/lakr/3XTCHXGam1Y0t1M6ebYzbIehPAyW8KC8vNRG/TgF3aUWIsKFF8MZf7TQ2Tp8
KLZyIpr8riHEVOGxwGjbJ7Le2lPzlBYKbc38Wy/Tey3CQkL/qeuF5YapeTdAxp0gj4jCvLBjc8so
wa5BMbfSxwX4cBHN6cGIzCfiSfdNtbwOS24Vv92PrX5dleHT7Me3bTnsYx/sxmh5VETvZ/rwFK5/
GcoYeY7u/6dNsadW1aHI52cgMRAo4goGSGH4wI16A/WoP9GVREs3RtcBm3i3KvSNYVvDVo+XrChh
wnIZhKfZ4SZNNWWri1D34rq7GYb5v8zKfo6ddTWW3Y+26E+hESNcbgD4sAjuWNcPMjK9iK6GZmbb
LEkOtVS3klsM7X6XivK+troBq65EVTqESPTjm7bWn7Sx3yh1sDOlgs8vPZSq/BMEsVdkzb7P2aKB
XZNuV7ItVmvzUo+DX32Z48vr+ycjwnAo/Ymvw8J+PSP4ld3RtoLrrO5hUpHiapbXkaPf8e4vaQoP
HmKY2e1LxOeppZOwOX8ve+MuM4jbNDJxO0S67WJv+x6BaonSCkH03GzNUjsVGoZDoOmHKZAqZ2PV
66NmKxeYY2tcDbCVAw2Iej1cpnSPNHM6lUF4pS7ekb5ML1KtRlhsF0chKZgVcTS4jhIeDK3ZNfYU
A5kLj72ZHnmLG9L8jtU8HS2e1Qat+a2KvtjF0lFsnHQ86bF+CtviQoTNIyb0FxnAKGvD1jMD67IH
j1WJYAdABwFFtu3sAT9vsAnL4Wi05PP5xZ1YcHVgViBgnAjg2OZ5TUe3/s7rfUhChZRNDiKFwRCO
feYY5YQcPN34jrxAHvtdz3SARan90w97TGqp+kcq6WWvZa/mnGouOsPdZDGHQlAYzP5lJEPEbWoF
FyZ1tFRkl1PCdD5p2DXn/tjXw7VfmjdJNV1EcrZdin2pl3Tzb02O9akz0Vsh3Ia4RIWHMpNfJr3b
tOYpn2JMo0FxymYfbpL1EwTbDxqmG7MPDuisalia4YGSLl6eqHKNWUxbuxswcvSzumvU6TEu5B5o
0SV8im9UmzzmhcdyqhbfAeXuLgovjKRkFe/rKyC933wpMIj03aGx8z9qSksCXC44Os1vN0Nq3/pT
f1NFuIb6qmSYN5eB+keU6e8hV3+KEpMI1gqvshoAOibtYePQjph6bHOrDXOzYHKuW1KJYd/Ah4nn
8XvXCZ5+Md2aahlDB5w2TpJtI21xgxkGAdZB+F8oxFMyhRhTWYXKXmUXoxzgB21HC4jawOyuztn9
rDR3uj2cODA8VGk4uL1F1zEfb6Himi4Ojs0klWtdlqySxmuLGSbP8tsJzxF3uW0r68/cNxfTktnW
JLdDbx3ViaNTm2+T4KnpzRuZRkcjlYCM8VzEcw7xGuodHOmd7td7DMv3Ipp2gMOu5TBvRr4ZpRWP
ColvnjDCqyxr6fA2N8Drbipleo5HwHd+sk/S5FsNuHBM41vfkLvYnhiFHegiY0uF6T8naQ90jPeN
rV0rWXdtT9aVWXfXSa3vOpJh3TBM/yBa/J0M/WOdTZeYMG7KbvaINjY8oQXXBU5quyls0sANEDT+
o02JNWv7bZwUl0NabrLMv+kFnoRBiXmWMx/fiNhkPGr1dA0OjW1Qe8hj1nPnv0gvv6d1dlWY1j3w
mxu/yl5U6O5uNgV3skkOiRI+6WO7V7tFSk0+YB8Pz+izJ/JW5VNXQNtynOe6nS6KEFeDHyGcwQvZ
uVaXP8yduAm17iWq9J3j+/qm7phf8UHs5w4IntYudDg8TDS2vSLIt07Te1VWeBYrdJawR+TAqSTq
vifR2h0pW/fdwB6ZcNkySzZxqexId/QyS/2tx9Mfqc+MgjC9d5wWCFsLHFtvh0tdI/w2jOQrh282
DsUOdOS10c0nCX/DztWL0CyZhJX6lxNHJLg56o2iB6egB6U+hc9Fy0uhUoAlrPrTt8njABATQ42X
F6M3pb7qZkZO31/vH4yxvC5KecQa+i3XlFMbN/uM97vsZQMtZNja0NyTf89R5cym4znEmLr806rp
3VQcd2QMQEpRicIA3DZWvmtH/fxHR9TSbXOioM7UYz4pVZBIiAGRiowp6EOvruljd2lJMNcoigb+
4MZ5VR9TtSBADCIboddQ8Key8ykXzOI0Gz4jtQ3Df3Z38iPotxMjyWmdcfb+OKeJ0Hbi2tKPspWk
nC9s8GmPl1GMpz631OxMZXb5370/PZqcxXFeI0enQPvGdP3rOK5kqqjVfLLgqPb2wziw6PSQOrdW
3Fp3JAIOaCCsaG/kYbwfaQOfOaIbnx2YiQwBNUZ7hae+anC2+VgFUC4Mut2x3efuODs4MVmIstsG
fEDoISvj8Caw9+gYUIWsNqQiTtW2UHLrdxkImIcFKR0vmtpbzVbQE803qR7hAuzavjbJfCWt3ePI
Dso9mwaitYfYlrOL3A3YgTF3g+JqZtWNj4aosBFiOgt2VKOqyCtyac5u42usJSNYg3xvJ50BJbqF
rE8sHjh2d/QVh1mrSXuJCS/Lc/N3M2ALtDgm6W6Rozl0s0Lpq+PcR622q8t5IQrGqvOiRHPxqPk0
bU5IUy0Tu1Wfnku/+tAoIttrSRZAK4a1iKrE++E0VZ0he5paoP7t0rNHppayzIOryLQqYInK5Cls
CWkrNtPh61LIUildjSxqXyz0VB0pu60Lf0qol0Ge6OJYEWc0uFqXjI9mnvf7ry/zyQCmtoMSC+UX
6q+1rlmDCTuL0eAytjqV+6xRzQ2Qr/6+N+o82De4QMWLoWQi3qphkI2bRT34+s+/Ab8+kkPUOeiY
17glnS3NEIWGfYzqsbltJpE+RG2Cvc1PzVm6lh3IYzZqCPNqqLf00pvk+etf8LGqhnALIjOlLp41
3er3r7meCxSHjR9iFaYfYPg4xmLFUraNI+ozD/yTcuIiJEeRBkBNovVcFZyymDT0SvbBwgzPCLCx
/lPnZNpOid+cskYDD5mN/mZsMCQ2c9FuI4jOWLW1fMP88Y+WIbwgi3SX0W0gG6L0tqpsixp3aJSC
gQnyyCK+pofEEcnnOfXrM4XLjzMVV0IvttTPaVKtVeqiS5yx6drqqJYC+ug4Cu0qHdhci7QWnmXR
dPn6nX6yHiGJWWRXmF6YHtffrjYG1awz/50MP443YdMvpo+QTsgscphSRHF5QFSUmxkJ8c3cUjbo
UuCmX/+KT0YWT3fJYaIGTeT3qqIZzXkND9qi65/rcLipeOVeRgu0dacqPtcS+ThnLBorZwkmoWHP
Gvx+GLOfUIeQoXW0AS6A6dQ53uxamQfnBAaf3BUmLAKR9DcSoFzdVaPJjq2eEZ0IhVdvB8zwh0mM
3ZWcfHlmiftk3CDM45MkboQss3UGkdH50Zw1Uj+YCu5FC9Hbs9FX1j43o+6umw37zDbmk+stpWAe
HpMhrZ7lGf+1ojujQkiRXYyHwBjmx87uwpdaz5fwebP6gamnO7Nh+TgBw6FYBgbqedpma2aVps6j
PURgWqtxHjcOfFhPtyFl1oVlb9hnGrtcV7OtAi1/E/jtuTf5JoF6v84gUaJhJ5gD3ogY7+/XHho7
huDBDhU4ziICqTRK3AUZiFu/i0x5iiydygy/xDR3qJezdu/g+z/mQ5ugXJ6xstMYtsvLWvHT+EwD
+pNxRvvZspYleGFerubK2J81PwUpcApUvyeZ1i7jwINlq3pO3iRnZqiPb8JB8A83YBlm7KaWf//X
m6+0SJ2yRFcOZVqVo9up5riZcgrc+TxWj2oXE4qgQZXEZpJ9pz6h/qOXgskYEtey1UCeQY9nrVaG
zYbgPa3lITZ67SY1TetEosd0x4HEPvNgP1mF0GOg4UU3TCoedKL3NytYomRYqBnYMUN3bb8LaYPH
FISi4JthJbVrLYgsQbPCzSVnxUp1+qseSfGLdArj3J1/3Gbh2GP/ypdHB4jm//tf488EUvmGCE9V
a4wXIXnKgCfYvksTWaHehzdTMqtekuv/vr/jMQiNJQlZDQNtNcA4DzY1zq0Q2Xs07MPOnraE9RUP
TSWUg0S+AsMk/Fn2BFB8vS58FFGiosbHgoISbRFd+tU8g3wa5Fg9B8eYxDN9q5FblnsT/8WIy2IS
FynWNnYh7dTmB6Ud5sGrAj1IdkM3Dd9DH4TEzpky8PpEkyC2bHv+rVuXxmws8GL+06DAvwEJoE/D
M126ZWy8nzIQgL/Z7mi7cwurn97JxC/BegR0JoL5WoHEfpWrsHQoCCU7o62nDdtj5cwD+zgVoIFZ
EIoG117SaN8PkdiZiHxJjeCo4KI5FJMCyy23lW3YzfP/5VKIxfkCARepb6iBvyaCoDeqGERPelqM
bHuj1qI7XdWe06HS/5XayiBg+KEHNE000evO+hyxpsV15R9KJP5Edaaz0cDc6cWrrUT+ubl+eS+r
98b7Wg6L6mKWXx9WQ4N9Z9Mn8mBbhW16MnKScqd3Zp6deYBvMo/VlVDc4shcNrhIv1YbkWzIAIv4
hn8ciqHCksiRDrCFojnZpm4UCD5+XRmeHTuCJV0WxcsoY4lvrIrktlBjfF31mLD11tsKLFDJAgxM
qB2XiE/iflLKgmEUH8uhkbcWgAM0pE3m37V6Lm+ISkxPtvT9ecPR0DA2X3+3H54h4iQOZJRUHF7a
B2IoUsZ8mkwzPpndUAbb/8fZefRGbnVb9BcRYA5TpgpKpVjqnhDdLTUzeZnDr3+LnjwrQIK/gQ3Y
aJtFFuvec8/Ze23YHkIPliEZ/zPPgQuZPEKM9rz2H5y7cWRmiOeI8HSI0gX7bf6I1crxoJPQTZ0W
2lZV951I/0Pts12TYwmhatRbH04DQxUrlWM2dNjp5RjP8QybPeFMwugRWZvYDVrOiPC/P9B/X/Pd
CXuGa1/2zKyPyYYq9XWFmo7RYTE23xR2H7Z3bo5qlV4NxTgS3HdL/TAMzoIqKT/alaSmLiJU1DvW
AiBlibcQP7z7M2tCmGWajbeXcdPXN/rp9fnlsVSwdn4I9VrWqnTUlhyHQteWG/CavYcbaKFtsbWP
e2F4Y7RlSukFUCdFmU9fX/7D+rnd/v9f3ni3fnKenLtZBqbrOEtc+tjPsrto6Gz6/NGMEP3rq33Y
Iv552Dpqc9Qq1O/vvlXYdPaa1SW/RBJqmlSfvGhWx4NaIopY5orh3Gh9x9j99A6RaMEmR49IPft2
h5gjXFB9baRHYro2IzFc44Zu7FScrQIX0Dd3+PF4ud3iP84e6hV+o+/WOE1J2XOBqB4IMtFaf1rN
7veSQS4+MuokTUXvmfkerDTvqkuTuKLIr6vO6ILJLtPvaAsfyznyGGER0oXkS94agm/vXUuWQqsU
BI21UmWBmEYlgFua7HNHkXZzWpc7a91MDqJE86FGdkq0ej0dK5hmId6R8v7rr//jV7GVlRy/gT+o
8MjffZw6Q1EtSwObtd4AYVxscSmnxE9lmMq+2Ws+u9Q236GnQOuZLMa3d16kuBr6cY1Ip4Be5kYQ
RyUP7U1/qtN8ePn6vj7+htnODHAKm9GejtW7i3VaY+Y54KVjR/bhvWyn0WkuBnGzyBSSjGksyPj8
yg/R2pqxZzVMeP+H26XDrWDwohjSzHefYIhnZ1HwV+85jlgHDPN8nbMmgSavx2+2uo+/YUxL6FVt
zCuISN/bywc1LonRJQQxU41GuIOZtMnF6hjtodZmp3fzJBqfmlLp5W8uvN3Dm+qBohKanUWwN6/R
B3suXJ5RLWaDvL2sN176JBMP89jxIselZSCgWoy586DHzTpznlZPvjkHfjwSb26tbRXZPFs0Bd8t
lYjBUNusWCpTXtzRqzVCSDyAadFNbNFL8RbUAGcjbTRGOMmYPsgNYle/r3VIm9GoxHJALmEJ98Jo
YiP8+g387MPxYPD9b7MWom63AuVfxelQ1OhWaro7kqImdphks6M8JvrDGjP5diZtTjw6pRrpvCs9
Gt8ieXZi3J5AWVacaaFmH+JzD6hj+mZB3C785lvj5AapHwbEVjc77z+YkyY1hnnLOFSz1tgBlib9
tzIo4r+TqzkbY4TAmY/MH2jF2wdgVcgKEKIjMYYdfRspkuhdTS3yW3pBeBexmownpeq7/+wl5kwO
5oKjB61S0t634ulfD14k+qj14MUPWCQfk0WFz8ZSk4QDTeu/X3/JnzxKBYoTnXSsvZvo9u2llkUw
RsfFccjU0j4VmZLfS+ui7r++yoeVk44kEksbXwHfFtj2t1exrE5ahpG2u6HpRR8UopUIjquKjDS8
YYuS+vpyH4pLLoeuE18qPoatbfj2cutIoN84K9ZhXGwwFBnhN8SVOS1gwoG4rPu4rSnLvr7mJ7eo
g4zAcUoZwir27hYNs00A0DOei1cS42pZGQ4TSAbofVoSfH2pj1swVCUmrpu9FegQ3c+398eWB7pK
ak1CGnFHuhSzGqmEZWIR7N3YBUFAcV/u00hTkGotTnpUzGFRPRn59gSlrUfaNE9Rrv8PjwD3De1Y
mUXjw1Y80agaVTM1D72eEck6ruIC0kISQL5vvtmbPpZEPAKwGMwSZBUkyXscW5XxsNdcMw/IHrW9
UlTEo63LtckGdaXCn/aQI6wIPhbF1aZWQdW5fMfB/bB38BEYyWobcxhVr/ZudVAzhhCEV5iHtihf
uky2mGkmv8FxZpmL61MOGztp/SjKzG+O8p+83mzJYK9NjKb0DN5tGjLf7pIZmXOYmkzzxNqK11qZ
TAe7m9ETbWEv4dcv3Cd3SmyHpmF30jHVvVeC22SUgThlHVz0wVz9ZYyjV2dBCOgiehh/WnJd626U
0pV1DUtqym/u1/pQC2kAWDjO0DyG9KS+hxvrBL1LaJPNQ9VXBfFrzmTeo1vMFm9F7TmS/tuzTeuJ
hMU6Kh1zr8pt5MZSI+duCpJXCSSlw5Aikv4ehowSJhX6oVnI6w+rkEQOjbVVd23jqPflmjZ3xWzR
n+w0yQDXXsCUnQUE/M4WDa56pYTqteWa6oMc83ZZMzI1Lh3fSWY+vnQO0YMweGikuSuAlYO0SmSr
RQuVU2zpdVg4o9Gj6InF6iPrKp0bJeag3dG3WXyzjrM8tIu5fJiSEk6vJYojh/ehDoxRK27kvq8q
XwErYcF2hdoC1SiXcy/P7c64tNZZe5miTSC71ik+sTSKNVAQbKXHMityb6CkIhko1VwFTZKHOXM6
LYRpBFltNuGSCfOUx0RCSr287BpCM49LU1Vn6k51l9aS/lzasxEiKi08eeyJUemQ3bgVvpHeq4A0
E6ooGf95amEY/MzwpdA7BXGtvl3s5nabozp4ZKHc1C9RqplBG20ZTCroxVHQ1tRLUDFjC/e6jNvv
oBef/NioTPHTsqRhLPynSPrXXmw3pU3kL4ua04k5WG1k3xIi4NueLtojMQnTN72Dz1Y2EGPQgDAz
4gB5H69UmlE/zLiEDuwc6b6IiIe1k0K5N1SooXavJye6olLIrF7xkKbpPurZ72BnlDbbxv+2xsJu
qNsagZYq44L3MEmnGuTJAXK5J4kI4HU19y5f+x4StD/Y9YVqdNdClmjZI8Zxzdm4iNFIlNbgT2UX
UAYcum4JZQlVqvOjyJg8wwR1JYARWjSN17Po/VgjYhURwGPMHEDJnxGHQMtE4EkO3mgS7ALJ4NnS
p7BeB3eIhr8Ch7HXSrV8yEr5Ls+N67Qeg757sefuoHXKbYdjQYjykhgaSuk2SCb7j9HKPw1EMV5T
yUs4VQM/y3a91+VS+DYnsAAE9YVYysFFv/N7kOs0mOX2QY+LIO6MWwBXu7Is/koJ6Oulon0eF8iN
22S5THLnWCzVLSIwqNhKf7UMuk849JGYqEsjxYhQmMdIyJdO3T2vvXVbUKLrKlr6xi49Seb3aRBq
jnaLBmUcVRkJsqK6iA0Oz8QT3oHI0YJVRWw6s7EzKVjX+nbR8p+b3LGva8SviEmN8tBni18ZzxCx
90naNiRvCI8c5zMkKCJF5Ns0Gk4V2va8IcmdpA0E98qT1XVDkEbTtWl33thmj3EpfmjEfeQq9ESn
3Bcz7VTOBr2bZnrAEAeBV+pnS6LtjUQ/s07nnlFrEqXpGjDYR4rfJkenIzdYI8MvR2iGn1nAyxvv
ZE3f+iPW3QizwWvZvcOqcuzrRLb8QktvFVladnaVrF6hO76JdvfY6KgyxmUNCxtZN8SWiA8zPXVz
8jxIBk4CjOWDsoiDOpo1xL8GVnStT6e87X/SuSWwcT4hyb5fUMtW9RodlkzCPAKa0s2UFLRxGzBv
UYO2SfY1ZKZsRYORF1SIFcphU8RHtUoI/quIKMa4vZKeWWxH34WoM8KpFEFkNAkHAfPiJytXn2XJ
vEyLGuNAK7zckBGAYtJSpx+RXT/2Gaxv0I8ruGDmer5pjke7dY4mn90rmqIBYWp6Y+IInlkUVPli
Bmm9hubSPhZafEcab+qnUcfAJi1LFy1Y7kbVuiCiWUiv7OdrfNVEqNO3dpW5UCClt2dj6sJprndm
qo93k97EYU0O7DbK+TORHMtVMNVGLHm8YP+4bsjLbmTV07TlGkntSZmiI82F4qG011+xBU25zwhA
N8D0+3KsBo42z96woNaO+nhCUIxgd60kr4ukwGq1xZ1Bn2C6YN7rJJDCRXubrIkTlJZCQnjfS7DC
QWUQaPs8lDQm5YGEGc0YsfuuUenTV5EviEU3r5UVhTnHZNW3B9mPl7wMcdCse0P0KL914qNj4oAR
V26HCgPIX6pKYu/IBHAubdt7rbX8luuRKLWBlx+4/0kp0+daV24Suz8aSrm5dBI3V/kX8LCzYn1K
NU7ZPXJpwPtPRkZqDNaHDvb9OHuVZN0q+oIhkCF5MIMzf5Xt+NEwmtTHoCQ2FOW9DpeNFAHwsdiq
mvlvkSa3NrhVNaKVQIboH6GqB73haDxx8AxsoRFJXvSHpBIqth7CihOtsF3HTB/0gvzfBtnSLhfy
CYG52FuTPHqK6NbrDgS6xzA5HGrltqyzA2XjX2iR16ZDGQpq/KVdNb8uk1uER5dxTipxTOD6lBq6
h16TxO91vFhG1NsN2GaNiN887yXysFMvKrPLeqmvIDrCmm3Mwa1H7To1C9nFhK67Y2/jIJN5clUn
yLXt/sD6iBnlZ+fOsJ63TTLqtAeH1NsDwhBvJP0gtutjnKi4YLi4q7ITJAp4f9F2pqfF5E8z6yao
PSMVomLvIAp4CIy8tq9MQ+zHiKEEEapZh904KsetyxD2iXVRlMmfol+ISTQOWjPm/tDqL7017iZ5
2k0LsBPAb1gX7CHZ2NgpUsX6dxdlbBrRrjALLPwZoZItMuA+zm4bnCBQs6+qZfZFRChE25zsqvmd
qfa+48iP/ylxO0wdurmEo7VKfh2Nv6Mxe3Cy8b6N1uZIszvx8pGoI03qHma7jTG+pAI2OwuRblU8
6uRC5NJtEYEPMtefyiRjb4IS5PZrdLHO8S+rEccqi7tjZennis65D8iq9lBdVmERZbWrVJBsKixV
e10YJ+zeftbkl2nsnDEveXi9fbrKh5mXAyRj+otOF+HASnNK0iXQ2vre1pY928EeCesJddbZkKST
3i847uNnp1N/jJbyUG/OPhoHl+Q8XMVrddfXCtZXowgLA4O+UE9yN56HoQt6tOkc7HsiuM3k0hGz
5nJM1f16VENVnXY4yG23xxAYqIuchrNV3aVlF7aF9ZLoER4EgtNVPe9c/J53c+fM4TBOOztvLky7
Z0Tdkgk/6bantMrvdZGfBl29VmVs0fJSzX5mm88Mkh6kGk7iqPAzX7FxYMPrO1eH9eKKWY58p1Xw
e9ILJPsA8V3Rp8mzUU2kBZNC4WmbtxGjbe3WZZ55TiIsN8PG5K2mFmOYmsn6LYnZTKj51RHrCInO
Rb0wts3BT+fNPIZlVSY/1JLTkJHZ0ZEMd9I48frMU6rgNlxp2pnKA24hsbNHpJbtRCa3XWl2qGcs
itVIZMOs2i9FBaNPkgiQwnkcyijE/dVM98SbGBi28D8VTdcjpRALLsOe9GqHlF3PETYp1L299aRs
/GfiSbFNSFya/qDW3ZPaxpoL1LJ3G4eXRWvLc0oEvNqJ23+QybyON1mXEwsNAJAglo5ZYLoyvK0s
G3BPLHCgY3xMbHjvpt4rxPvyj7hSL3pZutSEfB4BHrkJIdr1NBi+VnBWrCb+nJkfcku/bhrjpKjZ
c7NFna3SBZjLmy7ur2NZXINEujGF2PggOFgV9WGIu8VPzDHodP23uVghS/nOLGPJLVKVFWjUhwv4
CTcQnkM1maAYGUWyKxDYE2Syi4a28duiezLL6IXqRgli2fjVaPWdkbWXlp2dB6m4Hidxg5n6hxmp
CEKV11ZExzwtXjcKBPkQhIvH5t4sy52IsQcV9lUO196THOShedv+YD161RoSJDRneSp03ihbGUav
r/pj3nBOXRXlaeVDVcmMQa0vqTwj/pBmbI1TMf2M9eb3kqR8pasdgtfYxfn8Okh65qlKNofaGmHg
sUqOt80xt+076NEXkTK+Vk5FKDB+qmvVnIih0YcfiT3wEpDMGuAGvIqHJoGNi9Q6Kjd7kR42iTBY
fEzOlqPJZkRKmzBR0lEsjxM7WTFXBETg6lgVrQwWFdmklq79Qa6MXzSQXppmuuurYXa1Njb9KlUe
R86S/vbCujZ5V263xEQzz7wHisRSXnWj340I6JoaJzEl5Y9oQF+jaOJySvA8GvodfYrrRmq3RcP6
SbzN4NGDkPdxMR0EBNtAlBkHOrQxpNcxsSWQOl2ga+nGgZ7YndVMmm+2UYyvLNujbDtkzsSr2yzM
OiVOotYSTQFLUbWLi9r0DCn6A6SbhxQttkfe9xOW4ZNZJgcW8rBRuutuVv4Sl265zsTEwWQJuEos
5QWVrrMX6dC4pbpooVg02zdWTtiFhf0gr9ExxRPP1hgIXumiyZ+6OOSbIKu7KZ4MqxpdbRmJZsfZ
7jK+w0oE58TNNemaCe3P2rDPfWzcSzE21sgYdlajIgVj4eyjVjk02nKO5rG9JoSk9u12pS5w6qsm
4Q8BYdmqoocqI3sBaAFrqNQTWF6Pbt/W55ogVy8azSHEG1l6bGTjjamMEgLYQtn4P69AQrpQI75j
J6UEdptV5lOQQkO1AIUxaDxrFhnlRuXseHqd22+GnrIGYlYkw/MoMDrVRVa6qTk9VoVN+om1xt5C
8dPl8l+zkm5bQhO8eKyTHflP+3w2W1xc6HBpYO2nuXg0i/G1GXSc4J0th2WEeUcnu60pUYGZdXVo
+6ImqQnsAjktpBnyRmt6ehsPmNgLg644ofAyKo4KJDFhUHzdHAXqdEqeoe0x25b0zr7WzKUMuiWz
gpkK9dKYJ7twOXxEZ4IblRNNcR3TexIfl9mO97ZMmiJEpOanJiZZvZTYfRxy0gG2YiNV/QHOKqon
9XXNrReEY3mYltgN+ijXrh29lc6xJCAiT4N8q6TT9Fzp7bQrslzdobJag8ze3uNetXaa2c3BkC3j
ReSUce6qpaJczdOccqBS7LGihZSMN61jDAEB82TU28Ns+wm5dz+SXm0aL2sGwtpnSTPcLC36K4Kd
7L0sxvEWe4VW38zmTEFeqCozilHtbmSjjneDEr8a/D/wNffrY1lZ6Y0pjcm9YSB+iTmF/9QyibMg
mpbRLTh4e1gzc08XebbTKnPaq3bfh7UUpad0SOqnOTWq3dLnyw6UlcoDj827NgW9pFWLDVkgK4+6
HcmeVirmsa2g0eht7IQET5Fco/cPBoII6vhIBKMKzZQ5ePJXU/vi2iyH8UGp4j534XflezE33c3i
LFPQ4lq/kNMZXo+mSfOVguiUiEUKxbF3ngnayoJO5PNRyLUaUNU611FqOPTM6ujB6CKMhglSGiKP
pCpQgeHuVeLXA1VGuQy8U94vpaR4HWB5uo04RTQrNoIlMY2g7QdllyfLEAwda6ZkKWkgL84vnRPs
wVqcgYlGS0410DWUcqJxEXvXew7CJtGjY3bsEtvgnLdqd2vHkLPoauz1dd+ERlqO/O410+90yXCL
wbF3stDTHUu49rQ4TRcOVNInqG7LoYrxC6czcRAFuiFfZ7E7Ko0q/LYuLJ/zWn1OVlWn1jGXW/Qn
9W2Sp3yY1aQDgZ9QO0h0WU+WlXSe2Yz9xZDaWtjXcno5zLF+cCbRbbdqnlaltRuvl2GUzRUthrXf
LDWUy5x3sqH5QeKOHjK+zq5Seyx2UbNFEK0KCzkLRRTU9pwEuTbmXqcJ20dDVFFeZdVwnCuKl4qe
zA8nynJgqaV+kDJNChkTdU8Tavqfad+seGBNYw5KvOthPsF4HRrVcZMoO8J3841ZUlzgQxRMDXos
jfK+1P1VWi9XabnP+vIwOTbreD7dUB78ttXmsc7NMyF51PPFNVc+m9P6tzGwp2PHB0BgP0lr87eQ
7ItSZFgnJU4ipAqfEbg/zpWBO6ic7piWP1W203taFz/qkxkCfL/lYNGyM067zXKvtqTJdfygfNmu
/ppEh1upFoLefsWv/VCT0rZm2VFpxSk20yutG/60Sx1MRXNaOse3cD+FwOFktwfv4YtZaBj960d1
RVwBF8eW1FPeldhXKf3i0gkimrY+kdqhRSnqIZv9ScazL09j4ZdCueQsczPG1Y9CSa6bvDmYk3ST
8tOS+3KziM/CjceEJYi3FeiJqzbzxbzqeytbUMRhUWhWS/VT036UVrVx21o5RJF5XMzywezhNqec
8Md5Pgx1dIF/p6eUSfep1rxaMkcR1CMunfAd5gjmb6vxq7Wr62V1fNSIthsbVcNMasbhpXUATezE
Wci0V9ToZzxNo6Cf085eRvPZVwfnycnlKwZ3z1YEEsiY5nNRWjNBetOdPufkYnYMuLRy36Tdax0P
O6YZl+1kKAHVIu2aaToqi/UwlsmTRUs8ItAODOccEDd+JavTJUl6Qdp1vxRc2USuU/qDS0nc2DJf
7XW60OrJTxUOEyS0l/QcoGtGuQINog7RkD62dv/ilNphGOYrBpoheWOnhMOga42J4ekK91jZhc2T
sbYTTPrHrHGjyzW250avHrCDLW6UDcCjt/AtBMqrV+lWvq9b+yeUOYBvcxbmHUbgoeFwK4WjQVdK
1Cfoy6lrLWQhTbV0hVZpcDNy5JPGOraafpRGY88efC5Vuh+WAhMjjuEdggIYOFvoMTYkFX0vewnN
yKgsGa1YYwA0cl9CjiVMyoeTeKX1zVGNBVBrScZGp1wIfhkU6xPWGk4FGAGfGbIElTyFtpae20l+
iNvkB5QH6oW13E1IkRJUtK6kwQJF1YJ4uAa1kVQwORxa6aXqW1rPkY4DbZ9Wl9JsMk8qak6deeAM
xu1KVTDU4C3YQLqy2QAhKZ7itPRQ/7DoqOMzva+bljz3sl99vLJ4Ak3rD6Lu+8jpHizJBL1uB+ak
nFVreJFn+ThIjUcC4/WqGBze4jt7LsIR2I6boIzm8073Rja9ZsVCQGUiXYAfqXxC0KqwM3U6yzAR
mMv8jOPlRJzehZzplwAug3EoTpocXXVCfpRYSrJCuZ0jrLqTfWUk9a9GznY21q+gNxaFJQvSvQlF
wZe2PSm2y/PWLVmcdg/qVcd1LTGzEX/a3A5JWrhZIuu3ErUBeYD425X1yqbC32Fdc3xRgCBeR+dG
lNVP7Fu84wT14tBvT2iLVyCcY0MDJ7/sN5YYIvhbifRKem5XPYEwLO7NCOKiuBXOVAVjiwfTlKcX
GM+xhzPkpKZ5iyGvTPbdxMGMFu4xsyjS6+U3M4hnnF2Drw9T6RJc1Hlk5BEtzkpx3VRxsUf2eFNP
ztl2pF+UrcFcSmeSks9FRCKQE8++mVKw97QTq8a+UokrdBvFeN3MBDTWIf2aRftTJO1h0jBlrG3l
XCS8ix69Pp2u8OJ4uWSxHGqDSUmqYLIfO9kXNgiFIdfCOi4buk/Nnaxzo+DmJ01cRAkhYpL8N6dh
7Bq9dam24m81kdo5do8kvofCIU/DmS4SOeFc3/+SetbJpD4Vade6zGGkrXMX0Pe/SaVkCcSaXjJy
w4OOOZv05XBMY/SXyl8VQ6NrL1Awi/RGrYiviKI/MBlwwy7riZy8qxGzNjz+0EafGsYcq0pmuxSn
v5x49XGfuH3uYH8RADzodC8QSqT5nPflBfpKlmQY5zWciYZAz0wXN8zKKLcaeNwQhyxGk47uq0Ld
E1i/b1Mn0EyTP6xdqBHHkAnXn7Eqd8wv3S6mb6NLh1EYh3LFRqbWoaH1ADuMFyPB0N9UCw38coeB
0Z/pcg/tdR8Pp6xULtV4fE2q5TWRa79U7NKflDgEmLGvtLjJXTJbB5bqn5KRBsg+/iTGNO1W1TgO
apL58WrcycwtOpgwLgMLMAwmqdGlQZfYfKgNjaNhtF7C+bgC1rCz+Myt1bGoG+kzoksO4zITEfRR
fxnR7jotvyg5+2UcRmAzXaS62HAAk+qXa0FDHKaUo5dXUu0ktIbqy7woXQWCxuYY78IISte+SFak
4EhWD+NsX5rFCqjEFkG+5jdQRPZrxCqR6eqZZC13lalOBBTlYmjuoSlfKUv0RMs95LT6O87aI3Ed
Dutu8ap36XXOYYp92qcLEziScpkOMsviSjcmi2EoGTSgo6dIAbEQ64ynEKGX8+8RqgyZXRK1Rs9D
0naZrt3oaXQjW+2lY4AJmk3lbuC1rPKeDJYziKhLPd2Ur/LeMu7lVnqUSexc4+W4qHmgc15aa4ZW
CfHrY22dq6ahw1NkN0CneGe2ZFENdMa4z6j9nGYIVoI55hic6zQ8DyZ9SXm6AwAflDiqZxzTimWR
Nyjrz3rDfw3cyW/jx4hFSzabh26R71KrydwmiXfydgYcpRC75B6gzgFm+R277V1ULD8MJzrQRQzH
mQN/mj32utjNibnHq+0CrNgprUrKJyfCsfhGYfCPIuj9tBN2voI/ktQXCNJvh8xWZxFMLyvRIR+0
Zleulgj7dbFcVacTgpWzfTTnzgyRECZ4TzKOXPLWQovGxDdl5yUzmIOVtgTGK4fpEantd7jSzz4h
M3BG3RxI0Sy+T0PQ06xT+ijJD6gg03upha7fLtnqNwt9ujoWmp8bM218padaWBPZL/XifqY48Qca
F14eo/omIz4L+7mlh5WRRf21SOSjSAOFsoHaHOMkqhzznSoll9UKAnEdHcpUlOHa5EWgzuvkK3i5
vQ6qj28NwCUx2NehNK7fKYI+CtkcsJnMyxW4z9C336lxOnvA82ivziHNoVUwqrWl+2LOMvGN+Oqj
zuvtdd69KSM+rrpsjWjvpF2zd+K0h5BUUUM4FufebxRVnzxTi/UYHQAQ9U0K+Pa1jNOmYhPlmU7M
ha7sIqMR2Mn5FYZ5St+1JFI5H8RZXXuMdXKvHL7+StXtob35WcApxK8m49CAtIpV4+31+14SZqo5
0mEwIzYA2S6Xc5fFWF36FWeIy74CnWbq1rJEe5HPHMkdYfwslVi5h8IA+1wVSwujxOzHE23x7pHp
fcqC3RDV7aKGYfXDK9FbQV7O/TO31m/bgJ0w/pNHzRtqyHHfPNPPXhTkU+DZjc2Obm9f8L8EHZ0k
VqO1a2mvLRZ4IQktN7lhwwCK5Zun98mrggQcTwI+S/S91juZXjdMw0oObHqQlmpNDnUrIPt14P8F
63IrPy18b2cCv+P42MvpcBAFu2AY5+C1vB5T/i30pibzwVC09rUei9g5Zmyy5T5Se6gnEukSu7w3
yfbJjV53PCcrjInDlmitZ80WXjsUBbV2jRx+//WtfYz/IM1oo3srKLY3zP87tSNB3UyI07lBgpa0
ezORCj+utF8jpZBHz/YvUMEzL1Z7xMu5BNK8wbjmcaD4iNmva4owr0IdfABYqXbffMGfKGicjX9P
E5n14KOCRtIhUUWZnR/nOtePqyJHB5E46eXE+NZTR6UhjhrhGGS+SbuhE0WzxIIt8vUj+uTLxyqA
RtnWwftb79cjaR3LFiNvcZzj2b6w2S3RushFaMqzdPr6UtZHjRKqWsS1BA/YNnrAbRn51yutcLHE
GNDFLJBvaKhICjNJqWni1YvaHGCctaR/+jaqSldVZ+vWNAZr8Oiybt1bTl1/8X0DIUrJlzDDFuRa
689z0sCW4UQywVVJ4Ns5kvmCnVj/MctarwTtoC2O23UieimKVqKox9ujMERYV8pdKQFAGKEhcjxp
LZY7lbSQazYt8btN2viPSgzyawNzPwoUubIafn/pDEI0E6gMVNxiP+dotf9YUbmeo7wl3xwSqphB
GeZUJYxmKPFZMu9yNJ8tGM5BO3OqLf9a7SjkcM4WZij4WdXE7zhv9G7MdJjxqlbR+IljteB0Jfdg
UR1ijOyOUY0tFycaqmcw0nY4OvZ6naq4MX9ANoK6qRHyHhgVwCHPWp321sTuUfqMSljEOgEZtKVS
hzrZY+i/4HiI1iZqa4NZ86YjqK1mEwXgu/ou9eeznyEAhi2QD28nG++7PdeeahbnRF4P2NVBca7x
YyerY9imkRtJ7rqKJ47trBQx5EPZmG5r87HVynZXaTQgtarNvByG4dPXr+O2Kb3ZNDBjmtByVHwy
m+37naS8o+3daZM5ERLZDzet3sq7bmjNh2Ypmfbr8x7t27wvLfEdEfwft+yHK+tYdPDdQTz5B2H0
r9+Bk9MYbFUHxIiV0lIkfydk5AUyThPlSafpgLBRjODtUkmUfp7U5VNPBMdp7YX519gKoxBhTEp5
tEzf6fo+rAfbU8HFpbAqmJBr1Le/0dwohK4LpKCGkTKzgSAdzobVnqR+UL+pxD7scNulePA44qAZ
EIP09lKtXCiRJKL8KLUl8mSpxCHHG05v+Js17rNvGpW9jCaYv4CsvrvQKlI97bDeoXZPr4TdA1qt
1+xJVgvjvsAC8refxNi6yazM32yunz1OTq/YYmXaLPz93aVp9TXy2JI2S1H4aJnK7KBpNzPm0br1
+vUL/dnz5Arm5mQmAfa9423s1MmohopdpKzX52ygrKDEbhBCfH2dD9Ue35vDsoXvA10dctO396Qn
I4Gk9hRvrr7Yq2dp5myeDiiSmoF53qCxvMZIfUTCEa/pZv/ry3/YRWgpIaXHBMIrqkLOeXf5EaJZ
qjRMUqdyvFBbewnYbKT/Y+9MluNGtmz7K2U5hwpw9GV17yD6IBkkJVKkxAmMoig4+sYd7T/VV9SP
vQVlVqZI5U2+nD17VrNUsgEjAnA/fs7ea5+cwY82HuLGN27TP70e+Rm4JZwlOuDVE+G2yWA2yKdQ
4RAGEtYDpoG2BxncS2V/ylA3vVG1/NkFkTp7MKgILPBf87fDwWzl6I/IfnxzyraqkEV08CukGhs9
wrHeRLP3JkzgT26eUGDscvG9+D74lZfvasVcb4xFysmWEM/3cnE0AajrjHr915/ez5QHPj7AFtw8
3EN4h5Yn5ofFzxjzYPR5TWeVTX4nlWaXPgOcdS5jYefoBgJ1rsyoogVRm/Ky97v8Bk0OSa2d170v
46X5X+WMpEJn6m5b0xoStOCOsyrCwv1kafpSb9zuP+9eC4wiDEx4HJjwgOi9/IvpFio3qYU8M1xi
C7eRHMKLvEyM+ZAlUpbrntMkk3IxIUQtdMPfVqbNdFOihUUH5aMsXEEpM45B6oqORKfQHvAmiCF7
48H4ea0JOM4u9kTCSjmGvbpRO5kmXtQF0zEhN7TemKEu7uIJxBVnrhSE8hsf5PKcvdzFeFsQXPMY
BjCWXu8UZlkqU5PEeaw5pbx3bE0ASz18aAS2rDgb7H3MFO1gMLtdq9jymZzKt3LX/uwVQwvh8eYk
zwL76pMJSjcvJQvQUeZDejMLpOahVRvXQZ6/BR/4edHDRu0snRd4XbQNlufnh9vW8y3poa3MF6fn
9IlPOblGrRat6JSymDcEz7jIOVYq9cpPERSZL3/9bv/JK8Wv9Xts2ndm/w+X99uoh1NQgOIkO2zX
5Ul18HWvtyXJE8e/vtRPyw9CTl4rEEcfoAOgsJevNCSDsvZ6Sx3jcc5gk/nuLYgj6OhT6Adb9Gnm
G+7Sn16bQxkLyYRDARUiytdXF6wo3GMN0a7jJoJgOhSZszWcwchpX83dWyvQq2qAcw5bIxGrGIVs
a3GAvbycCOx87Ny8P8RJXDZoRoaw2lipj+CDU6v5LdJt2e1gcqgUwfkERPuv39+fbXGvXu+ruzZ2
464gQ5gUidHOGIjqDDo1uAwTBSN5OCsODw6uLBKVvjrmbNirBBDUl7ztaVV1OBSDdSTGInhjYX71
sfO2kC9EhQSs1OfteV2NZZVg6DhL5zDHOSOzls7UR9eOu5munbWU4W1ffP7rd+J71tWLJYR3gmoF
zxY9MTyQryoJ8rhn2Y7VdBzGsb/LvYIdfAHAxBvl2nPBuD+zuk2SoPbbWHlOroTWMROJsOKMRG1T
GOdOXnaXqELcz7lbC9gciXEuVRAWK7OtcV4lU8SMiWjzyGLInhfFNi2L4CtyB61BOyUxcQZNSicu
mZzpS+lR24CC5dS4tWsix6Azz1OC8BJn7fVfv/rvdrTXr56AYWgQC82Lc8jLG7FyK4qAyAiOyeyJ
dZPEcj1MqsZGY27tSVbobOtir3sX6bxVNhvGY8Fuiqvy9o0/ZHnAXv8hRDBhibQ9CxPtq40Dv0co
7W4uj9CIc3srkfZhOIAWfRHVcXeIYpnk+9F0UZNNDX21rfQSqzpgNcH1ksVzWO6EbeQQzfFAvOXW
fHVfckASnM8E3QkPLtVPpwQxclide2M+mmrszuARorsWhrfLFRvLKBD2/fW78dPywOmHEwknE2po
eA3LRvDDSuuURS+MKXIPiPDx5FZefYxxeqzVxLCF5MoUto22d4px1FuXfr0ycBLkKASW0abFz8lI
vLp2WYE3DWTqH0g1Y3AXj06FeaXtORbXMWIXmpCq6TeeXxGeyqCj75HOh9Zu7EMUP0l7CeooewNt
9Wp1/r4uELDGwwl7gPbuq40PHmQ+FYjzD8aszUc3znBOkKS1m4rUe2MjWFbeH+7DXy/FLWijseZ4
8brlOclx1JZs7cMcesVuDJnICSv2dmxyHyQKkZ1Kx/ENh+7P10SK+Z04tSx/2GRfftxuA42Ykcl0
SEVTXwTICW9LwxO3acmQzx+69iZCbfk3u2680sWrR34U+x4l8GvImu2XRe5WVJCKdeF5GvPwPjHa
/L6YEv0G1+7nz+/lpV59fl4ZE1/TSfMw5MG8a1l0LntpeYc6lGP8xrPz6ln9/rIYOxC6zUviDn71
Zhbah1TrNPOBrCfCGkfPVvcBbqdd51bz57HNo7csv39yRVqnJoGqoQcD5LVjf3bdGp2KMx+Ytyz5
PEO1j/zOeE8J1xPzs6ie/3p5+PmC5OMttLAlMxVA7KvqgeklM3UtuoNnZqx7fT2I3QzN6+MyCHC2
CXa54o1LLk/9i8cChguzFaDENnslTZmXt2hNWLCPBt0/1IOb3PZdlVxK6crrtgA6t4qnNr50GH/s
s9mv7tx+xsD4/TX/+9P4H/Ez4hu0IYB2/vmf/PupYtDBTqNf/fOfV/VzeaPb52d9eqz/c/nR37/1
5Q/+85Q8tZWqvunX3/Xih/j9v11/86gfX/xjW+pET++753b68Ky6XH+/AH/p8p3/t1/8t+fvv+V2
qp//8ctT1ZVA9j48x0lV/vLbl45f//HLsuf++4+//revXT4W/Njqufzv//rp+58flf7HL/Y7TOYh
Z/Rg6ZfB3uBTGZ6Xr5jvmHySJ0wTDUC2Q6whFymrVst//GKJd7S9iX3l+V+Gj0sOoYKkzJe8d7g4
rWVe4XHUhLoc/PI/f9iLT+iPT+zfyq4A2QO4g1/8ck9nEmfjhuUgD8d0ycd8XVzYhdNUNSVOuzHb
VXywDsX6Kc1X83ra4BjdvVU9vhpmfL8ezm93efThicGaf3mTWlOoo9GjB3SMD+6hP8+Oxh5I6aZ7
42H4sxf24kKv1piqiVOpuZD5vjzOG3szH1DP7PpvTJI38cbd/PCB//a+vngfXz7vP7+uV8unvzjF
daBWqDjbi9pZZwfxXIXrfCN36Gd2Uj+RfsiF33ydLzemny+8rOs/1CETvksRuNiCTvK4DCjP7I11
Xu6Kfb823vdrFjaIzQdx7h/feMV/cue8eIOXd+SHC7PP2nNpL59ke/SST2pvbNstIVnJJ7EipOjN
V0oLjd/4xwK3vNRgWVNDOBkmy+r3BswPV5RdhtkB3R3jYrsgWgtOuGngrmuMAi+Gm03GDqVBuQs5
DhI9YybZZpoGMawJqA+HO4mqK0RH43XfaDtMe8svjUunH221F6LGgt9M5E2tzDyol3YldQ75Y2q6
S5AcfbRqEoA4fVWn0S6xl1p8V3sZjGXHcN4YqDGtJLXPsN8EN4ZyhqvaNWOQirHprbIhXgQ4edCI
8xa8AhKMBIzSoegK9SEbHLB9owKgugqzhunypNzpSD1QTCvV2Wm5liGi5N7pJ/1BoZh/0vzRI6HD
s7xMSWfbtAim9rAPqr2WaG9S3bnklmAcIGXG7bB3L2kAu8gj0U13yFz8YLIoXLrkLC3tBD0W2FS0
iHLcN0VoDevetZW7c1Oz3qghFddGUWGVmYCf7b2unu7HypvPnbBDNJogTPNicgTswTqfoacdEzKH
kAZPw04aBf7fVme3BRaNm9kkz2FlZdbCEQeKjMFihE+MXht3Rmz1N1U39Hs4DOHJNNxlfGz0B89v
3G/Aua2HZgrH05yL7FRjG4MS0E24V3pzMxrmtE5HtP2N1WGylqQ+HSrChY/D7NTXSxPxg6mz9jSn
/XgV5Zn/cQoK69zkGHkckzHYzlTR6woC+KpJSO6L4e2c4ceUxyky5KPlSLpxoVnt/Tx37qqkKLm5
Gc2BP5zS906tjGjl1tXwyJk7TU9p5Uw4//OREJ6udL17x63db6TYzRxFgy7G1zKnebPn7XGqLb5Z
7tW06KsGpbeaPqkCVcuqYwX9YKa+84EXm9JmqP3mizUYjbXuY7P90rl9laBxgtfH984Znq4eXfQa
igxxdM3cyOvSEWlAq81yUFnZarC34AvyZ691A+rlqcBHK7JwyDfMjTN83IpcmbVtcO4gCC7yH+yI
NKTY1HKf4BQ49mYp8nMO/o19NY1EC2KgUWW98XD/x2d1JmR/wIHTvIeeom6LxgcrBVWh2EBUQBZB
0KCzJ94Ire8c1GdpJ4nyMf3ctLejU6KjDbroG+/3KPY2p/ljlaTFeYYxxP+c1cznn2Vn6RkNXuOP
H7HPm84uQ1RWr7TA17zuVEXsVWgm4dFKBFI41NHqc8O4kykHI3sMNP3eqWkHAHEYndu+H9qY0GLd
k3SiCw+zku7To0JAGiIhN60rNLXd1tMeEXEMUP1zXevmU2l2zXk4ec4hq2sDf5G0EnSMzEKBa89N
eDaEeH/WuSmDL51n2GuDGsDBrGBimeOcUmFkLfXs36eJWd45zkA0q9d2a5gcmyXBc1V7+t7WCp+C
tYxwg654BDILEUVAg91O2KYvxl7ry4H+pbXDJ15tGpn523pImjsNSKXiKFq1X8oiAbtQDlN7mXu+
v2u9yF+5wyQvyBpRCJZdSsLSNPpnZl3Gwhny7/o+k2fxUOePdaTlhYM+B5rnzJgaA8qqGeR8hiGG
KXrvwwEKiCIUAYJEX8tkTQ5JdvBwgCGs64tgo2hL4Ygp/JNnOcO5P07+ActXtvRhnLM0pn+kjSrb
5bGFSlznAZl8fXeq4bdfGrObnU+Zb18MS1zaIPC8D20p9hFwQvyTi7ufX9VxFzOqvyz6Jr2ctcS4
P3ZzdYHPMNkNpOidAgA1h6QjL9BVg/dsFCHinrZqn5xWx0eMqQIWvrf8sfVMHyMc79rOnNfW4t/l
/itJAwXSMiAhKMcz0+Pxjteu50I/7UREJmAQVdOlQ9L9yfXr6ihsruS1A4b/2qzvU2xd20ATvjRi
wrrNQF1cMjQ1Nj3G4203p/XJnKp6nRi92ihVdPsoarF5WE6y4faO8erETnrMrYSUvVanp47O2x5A
3XBwxy4lxy1wDpbpyls3oO9iuSgpEUoAmW88IFWC2X0cz/EGRWS5MaeAXunkmjcDs+CzUov0qmja
6EseooXM5vIZ8V0FZbKT22kIw0OkyNAMiyK8aFXh7qG5pxsMuphD28y76ILFPFl7IDqMCSpU2cTW
B+DW9nPi+NVZVxUW+j0dXRexLu7T1PVw4RnhlznDrNY7Vv1ENk67TTrk2BXAwl1u5vWOxUzQPxET
Qd9In0thjY99GOa7YsjmjfC0fWT6Pl7AbcgesOtYj9oFBr7Cquo+Vm6vd04u3S0Rsea2iHx5EdRd
d1v0cb02SMgh/Gao1kqP3ipph+JrOEvvyyjr5jxGqrsfRR1tNSUr6XiePFVY7J4rINfkf4eMuiYv
H3bAEfKNBSVrbYuk/+QGOXlsizoxbAJ/J+0hPvmd5Z8PxIFcNOgpV7Gw9EUz41mC9NCxu8c+ShSg
DJa8YjaEeKjvxqu0kt6FZKSkMVZ23Qbhs0K5L/xwI4OY3E6rNSSyg1nG24xKhwfO56Xlbs9/Nt1g
xjcNKqH2OGP9w14oMSthv0yj+Bwz8HgZ6NEuyOhkJRs8aPDwQ8qgFdGVgvoqVm4fDHLl52pqdvhZ
2y8uypURYnQm3C0qTYPIYlbYe7ONHXsXQDpWa+n2fbqpK3c278JKwNCsXKvPAIYo7kvlj6j5iqq2
7G0RuA16m0gjXcawXWXjNglACOzwfmVfjLEnzTdi7v1xKBrhl2sjHjznqfA46K4tOr7TRU+IttjE
xCx0xwQ5dv8kgniyGfgF+Xln8/zYFE71dlaKuDHtuuOq0smIy8NstqHjVNe0aoZ4a+uhOAae7J8M
b56vOJ4NJzqu80WahyO+v6Ghs9N4Z7XR67PEacOVwMJMvzi5tkdV3zJsFaBtAPrQiYWdaMTNpTCS
ZIPAHj6AM0T7bCj7r27Y60ehiOLBETd5e7wA7W4Sff2+mgOHPoDbHybciVumrOkG38q8S+qe3VVZ
4SZUVrNTIvdWvQbkr8HjbITZQH9wRu9cALDeNQqfZTvIiPGDJry9Im8oY5hIaQy5l7FWyYyik8W6
taW1TstyOohIclsl0r+rnZxliti3r2xe6rzDCRUDuy+aE2l749YpwmCrayeGf+N46wmay3xZ0dVd
m1Rph7/fMfiXfYAXvYO/7Cv8P9gxWLjN/7pjsNVJVf/3fz3+2GNYfuLXnoHjvwNfSUsZfYbNgWeJ
s/i1Z2CLd/QEgIQynHJJQLB/aBk471AB0GNwuNmEwxnp95aB/Y6cLboQKKsW0SuN07/TMkCM9fIc
Jkh3QY1I446FEBXy63EMHqLR1B4rjCeFCm/DeGrI89SDUN6NrM0hurDHzEfJhv1uTpDuJZwieBDL
ytKfbR561FuEdWTbNI+jMGWdI6zjI3U8htJhHseWkZvXoGuyS9O8cjLyNylMybG6bGs7F5uUwCfj
auhFg1dzhhR32RuNiO+nrnOouYoi9gI8DoSuJnj8OqEEvj0hGATsOVRGY3vuNvBHnSuEzs64acbU
rVdm5U+OeZOGvS1vQx6hdD4rkfF6Eq6Vm6WOsy9HQHLd+95XktTIhl5bGhIw7BhtfWNnwnfU15KD
a25Di9ZdoOotE//Omy67pAylPovwgE2f4tn01a7wGlw7Q9soJrSSYnSN+6cPO5giQ6qvw5ZUC8DB
VCsHw2md4hpLS8UvJlAc3z9OtTQlmtVCp+du5nCu9UM4hnY0rYkNCJNDKI0M8+CEn/XQoicYtk7c
jv6ui10YRPClqhhDNLKdmBOIwn4apYmxNxMn6s9tq8e4Mzmi/ur3GoaBGceleR9XM0Kh2uoL5Dp1
TZik8MY5vKK2TcejrBSJN4Vw2/ym71AzbJ00wefRR0EptgPi4bBeoaQzvXzdWoasSCeZsTFukzAJ
jWvp2mwDW6PFiLAXkqPrLpmBj++y3Ki6I3wY03o2RG0PD3qwZq8m6rLCUImh05PeB2KiGEVllfbq
aW/oMZouZ1wgGPCHhlWet2jsB5to0CAD0dMUcbQu3UnC+hncySSZFi5UeJlrVatDxvAlexbIzGCo
zGEfXRleSiWT6urBBwHz7I2c1i4EJ1NeZOuQ+8l5fA4Zd8z8wg7dU7mC9oUp2K5lVWOZjmWzIA3B
54y5W35uRpOgZP1d/JSrxCKVIZSFd56ncOJWjttY2PDdvKiP0kkcsratNG6xactBVHLtpQsmzMUy
BJyoNPjI29pzo4sO82R1noTK6W/MGfoAGqsqnynzuwILd5XV6TPEX8ug8lU5ovXCIXUajkIudm6Q
zunXQPd9cE3oPQHzutUcawmd1GJLLRwnl0GOAvfbVE8qwOtU4xWepjhCmRrXoiM9QiOxQX9L6FS9
jlvLrjj2KOLk17qfmvHBxgRLtHzDuufuzbxw/E1iQ1m5y3qMVjz2AbzogB0JJlsbk/+KChtslEsk
C8TAdEqIE/J6YtjNleWPIcmlEaZ/LF9hADC6SJADM05wk+rWJFeD/seghdrX3KPTJaMNxPkriNwe
Rks/A1U5wCRr4XEAud80oNFwXKnagb9nNF5ksxp0rTopM+nrPfpMHDIJ602ASSF3+YEojvuD0+Rt
/JjkiSs+EYHHmWLL8tzDxaqI016XcW9Z1I6kPe61G8bVAy9Le494txRkcGWmzKnNrgQZUjjOOM1b
w/NmXljkek90KU6+WdnRE0EfI7zXhJpkV2WVl+4UuTSS+x+GNW7iWG5T2fHOuibHciAHokzWbh9K
qou0xr3jz9PcXxAQL6xLYmYcnPDa8JuTP+XQPhyh2o994Vl6NwOAtnYlQswIeWUzql0S4z7ZBkEs
5pWcG9zVqmBOvibMS+drOg00x0Yp2vVQBnO+GfqJu4ucj6ULE+fmbY+u3d10XVtF+ylEsXpyc0dn
V3UrEr0aiSbioBtYrNnlRKDDXniq8HfK73jFVtObsIS6aAZOI+bidjJaasaianPzKqTRZV7VoAkY
9c+t6s/aaY4jSARyoHrpiWQ+OggGnAuLkMrhAk1MFd8NNS1pvEKyjPaiqI2vckomYHVSVFlJgK2L
on4Ve8rPN1lqfCvnWI+f3LiupwONSbgJepqEuZkobsdD2k1+tVdjJHMiMexGm5DiXJfEzsJK6+bo
VM1MrrrO+vbMNaWtz6dFInAOhu3TOJl6axWiPXkdm96+IOc7fcr8Vvv7OpybeZPGXYaWoskAVUxu
TyTAKgznMF+Sr4nf21fKVCmNxmps/Auf2EXogEBLooPZN4SWrUt4JiEASzys0UMTiIDWm1dxgCXL
1onT8jTXYdFvIq9sLJLBrfjj4BECjoEySx9ByPOf7Dc8HivGEEm4IeNRVeSjM9LdoS3MyvdlZli0
eUGzdLu0quNHcxZesfJthVa5gjYy7oLRHn4VQ/w24nkxwPh9bvR6xPT/Z8G4VFn/umBcy8evPxaL
y3f/WiwKm5JwSW9gqrIEk5mUkb8Wi5b9DmMQ1RpN8xAjGz/y23iJn2GYjbaJtEP0TXjcfq8V/XeU
jqbHlJTTJqdbAgr/znjpuybkh549o4clCYAzFvoCEpu+z4N+6NlXdNudBlhKZVTTGG7p8kz4EL0u
dKJToxJof3whGe6+LwNbO/HwewM7K0fzPEVmoHaON6XWpYyJZBxWpWQB388aWhI1VhQT1s3yHNHH
WjOyd1EfpIDzhzu7bGqcoYGhDRgbY2uU5qWD1w6bkeJ2zm4HczJ7AK4zTWYWksiTNgSHzLDz5X+6
lnGf2p3lfCxms/ZOqhOV9dDSRIO1RmdRT58jvxT+lWH3Fa7/JHed7pIKsoBR1ChaLHeFCImMJpm+
BHCVxK2NkRhC5QgDDJzbbd7j3H0fN76gRkE86e5rexy+Lu41e8aOXvUsKrktQRWW9thYq9olTvt2
6JppvhzKJHPJ5dSD2T8kyiZpeyWdsRx3U+Vb5Y2RBY6+TVu30e3KMuHp7tqOzeqzG/lBwWyq8lo8
rOmQ1Z8Nhh4G5IPeL3B/dGxEDs1rGhPD/VDQd4/XUVzLgTmaaxNTQKuA4yM27s63DBqbCI/Dk+F7
0bAkNefeQ5yDAvuU4haO9+j4avfMyl0/K1ehYZrtoWEcw2RA4Mq/aP0qbI7YLyXs5nyc6vyhirzc
uImxmPhX9jAVDl5m24l9Ab+JJto3oZrMi7YtpX+k9LHFkVKa+SpjpB72V9bUzzNrUGyUoFofzA4z
XPalSRpmHe6qjee5kDcQFpwM+ElMp7MauOOqlGEw06IszMWeIj6yaQVYk5WSkGYxuXkQllCDOMeO
musnmTg2N0Edg1GZt5wlYPMfcyMJg/FbVhAHAMekBGEugBPNPLbyG52UsW1O3IogwNajLTnOnKk5
QwS/DrxmpJ0II0Y7O0hAZkMSXUOuHg1PI+2gXxDkDsDMsyLTurQHhdH8jtIumOy1K90JB3ExwErf
141NDN+2whlU1asSkJp87ILepnXEKSmZLu0Z2++HzKfmPZUGs6iTWQC+3/dtMEZfANyV3bWXoeRe
ucxAqisjc+b5ssG3VH4SGeWejSPc72r8cJZq43ZtlTzz44b3bxggcaMxar7GpkkQ1tZCggRBO834
E8UK8G7Dm5J6swu1oy2RyO3csXeykAySoGGe56OugY6F4ZcuEpMc/JY77sbSxjOuyKWireFXhtan
wJuM6NHH09LfByIOppMiJRbrPFMxZuD/25vAkLyoGZZo1n+913zoHsuvjz/uNt9/4Dc9g0mbgc4E
z26Invq7h/bX7UYE7wK0wHQfXHRxaNP+6E0Y1jv2GPYVArwEJZ+5IO/Vr3oGQ7wLaE8gnIdzhyzd
ReT0N3Yc6JYvuhOLGQm5RGAFLkJ8E3/EMkX+ccfpgdPr0L9BmTV/5Ub0N9Ygs7O0up1bK/0ohHZI
p/byS0l+3nuow8FpsNzxi1lqgsRSev9IcxjVd7a6zCITD3pbmIQwxdUt1Z+4dfx5uPYHiFoQM7pj
E96q8qvBSfwjq4Vcj1LF76O8Y0KqTXcBxYwg88i72tGlbk++xT4IjFAGZ5gt6U9EBayaJnfU0Vc+
Y88CtOGVP7cm1J24uM+CZiKXUkLv3CSl7z4A6xvWcTMN5hacrObp4RxxL1qYGWnj4okCEifvgtLR
751MA+Asxdh5QKLTEb+NTyTpkiQw7yPDBLjnDMrYTLGRHOqSUcCK/IGcNcUS/TNZvikkLbPr7qY4
cM+7MC2Oc2jAPWyhW30dYh2d2rSy910bNRtzlvPRGxOIXyR1TN7G7XP6BZxyPkWuiDe4m3Zh0ycV
W4hPvEHMDnyKfKTjXt4k71ts2EClu4RFNRDqqWkZ4HZi8PdBPhtfmLZPnxwBUp3DiP/cZpXKVxwU
JlDTTUs4Ir/U3M9R1e6crHKYqjBnXxegYoqDo8xiPgyNa+pLujR9dDZgTMqJPci97isH8qzGPDNB
85oCJbZe0ciLuoJ3tI4kDMCVTevbW7UIfHh/4sSHKOUFV8IYowORinVz0Q99F/O+S+tC9bG35fBY
nc3shp/ZMn0LW8UkP5MBtXS3WsoeO68+BEaVHIzBXoYlg7W4h7v3IiitYMU4T98xIJ4od1RHfz+t
/OAsLo2YX5yID301y2SvDIDBvlGGm2EQMVQx4iwA/IpbqouOaK1Kfu48N/9QcHZ7z5TVPk11WX2o
tUrOrUiQVIOtGuxmMLanRHsaGnKWBoCRKwhXB3x/ir3eCuhCg49/jHOutypyIwLUkUlA1M3oAwSz
xfu4cL1zCjB7oYXad3bGPKUsIxdv5GA8UPiUD1PhpeeGpsW0yXKzirb077hvGXxcm4V0blRhwaRh
bLtqfa9Ibum329F2gLF6L+lqXptajeBOvJhfwBE1QOWiiXccpTPfFHVYpx8ar8uZdaeW664bGlIl
h/xZ21uly7rbNgMNrHUuRmveQ+WBrtW7Ih2OM75avR4jU9xbZamPuUlmMGNaYGJrnecDTZM89Dnd
8iAyX0sSekNl/jGSOtw5xFW0pEa0BlZwAwnnqu5pXLYoGDmaNwvTSNFnrI38KCev3jEITHeVmUU7
corRMHRlsq9cU4htBJ1wl3dy+mgFBrP3Keh3NX82M85k2E2j6k+p6czXTCesR9eIfYrHGKYRs9Gz
1k2tB9qr8ug1UcjsMJWHgWHSWSZC4zKfBmOHbsVd+3UAc5v+5Uc3EgNpF+OYQ95SfrMvTQ+MX+DX
7zVl8gXb6vTgoyu+7xp//uDOHW4yBxinSiK5g5hr3dBrQS+P5vyorGl++t9d99dd11pisf/1rnt6
bNvu+alSP26833/m14132UMxbbpL4BTklBBYwf8c9AzLf0eejLfoBUmNZDv9Y+u13Xf49RySlUx2
RVSDf4wFBApEepmEg9PFZ+u2/9ZY4Lty74+T3kLVQK3I9ckYZj6ARPHlvjvQBibhwfyittYO0O8h
zdbetbWft3oPXf+ttKJX5ujfLscCwxGX4yWcgJeXA7jhC8+dv4j9vIN4tpU7ZxN9JrxtZezBTgWr
YPvDx/EnEr/gu6HyxSsESuBie+Fp4D0TrzOxZtegtTzFj1kOufM8ayMhT3lkL+SlrMKUfhf2TBJo
WZI0G9nH2isQ6Hxy/D7tjkHGOrnP7bQ2nkiLDTifDTYNzhULWGaER+0WMWi2wi59FGVeo8LmPhZZ
lVMEc1Kop+E8BbaIumTTD6VVGR9I+aXHtG7Sbpmr9rVuLTiKXTk3OOazUrZXXVsm6hbTdHNXB+OY
fK4sleqbKsxVvp0KIOwPTdi41pnjosaBImz1Yj9m2F9YeypSIXTm2dWxCmvAIo3VRBPH0JDGTmVb
ChyiChDY9XCgGGonRrHze8M+hjpbeEK8H6fGkfkIjrAe+DS8oJOHYljerNYsJxQ0rQKj0ZhhcW96
UgEebqfooQ3m9rGE8/2YFpx210qM+ckxjYIKo82Hz80QcPyiUWefwQptFNKOstkhzELOQy5KqVd8
BgN912CGUqj7qDzLgW9us1yyfFtVCRK7r1PWWVRaxkGWJoRC6IHNZTb1AeEovaYToDksnZX0Lsb1
SOk205mcynjbTjo6a7WXfJwsq/xgF4N5cMlwNrj0CFAmsmsdbuiyMUHZm21YxVcJHRpyF2qD7ge1
mK4KlvyMGDHvhgZsrhwOr2PrpIAitSnRBeXEPIgZ1ig9aXsJtQ1ia5X5tGXJEJAFuFbZkh61sTEv
letWpkgWUxt4hBPDGL2LUjoO2zqWyH9Erwp1rDxZkAEgSI0dSS7LNlAV1Vekm8WNk5TBMy4RPkdq
odpbxV2Hi2nUAdExaElue9QdTwWYqKdSMzTZjr4/641XmBZlSc1tvOpN04ioQWC+0bW12HjrobPO
AJbUJwqMgGpRl0YeOjd5rwtUmwVAAmOjwTaIi6iqJI1gKGiWu8WkKVGmFU0TfRV+mxVMIvw4vC6Y
DYhkh8LAiIb1aBDEfWg0NczeoE4vDh4Rrg4aHsYWF9qnk3sM48JJt3GbWOXXLqqtz47MrOaGbO3B
wvodKoOAqjoojJYciATtbKx6mI34xSOKN38W1ZUa6fdejZYO7R10bV1+i5A+gA7NopLOBW1f2POV
9n0kg3aitypVOqSsBye+x40W00vJbFsRAILKj8yDuZn869SQrvzUqnmBaM6lGfwf9s5juXIsy7K/
UtZzpEGLKYAn+ahJJ50TGJ0CWmv8Tf9GTfPHesEjKoPEY/J1VI3arC0tIzIsw3kJ4Ipzz9ln7SuU
ZymTJ80ijUpGGUrhbZiTwH3Ix7qBeEFF03Mxaen1G6a5Ju8qycPtPIWfFO2CupzjMXIH2pYqQpxd
1KqOW9mgNJF2J+bS6KSoPFgzoTgdUGWE45WlxfK0EapWf2hqrucOOKOw2WKqkKlnpTbBv2x8cXhp
Wy5x22gsKpqJ2nT62auKSVmLxH36M5giGUgXbMh6awkIXQ9GYaAqG0Vomjt+RgNHN55eq2awwMEr
ctZpD9UYY4wYiy3yplSJO9mOzRqVER+8oZwlGfoK/WjCSrDQozd8oCm14odcVIqkcCBAEKbAI9Wp
gAqIFxBfCH2wElLaUxB1pV69pn0QZY2WRXqEwIkTY43MpIc6ChOjXQtpCP2wJFANVp5gIXAVCsig
To90I3dUr/e2vjF2DezFqSicrBDMtEGukpgk3b1parFSwR4Mz50sAd4PfAZelEKa/XGiHYvItPFI
6mFJMahDi2zDl4XXuFKz3NbHgSKth2wPxLcQZfFlMo7ehUTVJ3V1k6sM41jGTBGG3SIkZ8qg97Yy
UapSJhPmYJhh3GIECEKYinAN9b3QFheTPtx7XnbR+sZt0ZD8ETzpulDSbOUXogL/XQ8dSqw3FKCQ
FlHq0WThLusGbyOOsnnofbN2CyJGhE/q3LR1MMnu3GpSsPHq9BfWZe8Txc3ZmSn/IYFlsWNqWK6e
jfGwKXQxX9e10YBDtw4WC/VGqMp7A4NGsdYQR2braUw3caLth4HrrNbeEzrOxVE9diJJP/RMf7vs
qIBZ8yFqFhcUAzt3ShFDThZI7pYCcVp6TgD3DdZuvknDhD9vKM/D2PysJfWxA9geBJABQg6EJhat
y1Hw8xtVF9Al9+hVVM9/Q6V41RaJKww4pGTleREyIal/BoxCfTUJvXGnqvVN1UMIxa8ohgUIVwV6
wqZOpHHfkq77JZWNdxGpwXQb97Hkmnr/o9WiK6HkfLIaq1pjpMw9yUJ/0yvwQFNVTM+AFso25nk4
3eb6DygbG0DYq1xqL4pW34khMFPD4tBCn41BnWdUb1bZYu5DWWUjGiWlo7JRBBdXk/ix7sVk3xnZ
T8+rfZTDFPb2ghmbgNwr0yW3u0+tqnuFVSIcGhWVeSjFtD7QAqvuAF6FO9NqSauLJqcaCm5xPlYm
dhy+rRc6zO30ufGL9oxjj4pqKce+ZZtWPOzmE86hpqoiD24Kpx8tTEOiAFISxT8qqg3uJk8Z+U2H
OwI6icooQBB71HyhH5wJmT8dRvzoXVSf97UIFiMrQ8xLkFbaVeAPdksoYwdphJW6H6uuMKfJYT4h
Yq0y81FT6OSEFHdjaQF4VNwVIrvqPP+erCjzqNQETV3rZYazbGZRoVpF2G1AkkWX3ON4MKWOWFo3
Sjz8aqSkSs66kC5tDVuSsrrIehhQCkidPV7Axl4MkuChVSx/F4lo+fjTvcf9WrRqx9Dz+EIrMFCj
vtXdaD45pB417aAJ7tCa141U4zil/0Yv4+S3DcS7Uu/XZazsu6TGQ6rmXwaodNMaFkdaS263iD1U
/kb+k5qG/1ShDp0qs7ItzQdobWTbSU16h4tbj4FizqPoUnrR65BxBdZ/0CNExLF1cnW2KHeuA69E
M9p2cfQTo8XRzkw1dyrRtw4hzRAecsK816JVJxoa5QAtAR6b1YRyIaDZCi26YwLWbrkqr8amEKk3
kC4yDEwaULtc65NUnqmFH1vuwG7DJZuS+K6SK0ARYQrlDT3eNq2M8r0XMac3R5R0tp7h0JAg0RMd
7BgIazEY3ktBvWuj/CaxwupVzyn9TnkRnJOkfpz8GBH8bEb7GDGbnYYrOHRm80c+dtEKax5/FUZC
vat74UUkWqaiE6dviZ6l6qbtk4Twt682kZCfZ4V30OvMbarkPCQfycZQ37QpmH2/O2Ts97gVaA+h
qWOchRLJbXrQplGBC0eESdMVRY3shQoIWukuqTaS0KP3q1ua3et2F8UKDta5la5SciCzQts/o6KS
b0pC0p3uFa/d2CZP/FIgobJfYzU7aqB/9UhP8z3NkmuzF5ZnYQDjGbMj8mid/K4J2AZmPqhhVar1
/UTHCSFhOT+roxnNOkmVjVIRpIAQ5+IuxRpGghM2KF7rOeogmxu6Q4CdNRjm1PD3KnTRellkbjg2
rWuoRbRqLPyC+xq7NWkUYVeXOXhtjlA15qrhmcVL0YgiHy0LD3hj9XYxytmOyGRmfSnWXmY/AJAo
biXAIZvcFNOrUG/iH4pUzqgzVopthclzhseImwtmTl5Byjd0aSDtKuPG3yqe7K+DsCgeuqDorqZc
TiN7iBIgvQPt2fdpaXaX7BrFVYmK8SJH8HrBfOyRoMc+XGFP0i+k2bcjiiBqiyGubzp403uBmhfN
CZWwKdICiQLC8G6NzRA5wCpvYJvRaYNHUgnCL+nICKpkmYxCIt7EzgXVyQ+z7ll1vQgYvRIeA8m8
jsa6o1/HtBxVMOJVRX3ObYrh1sqTM0yM7gKT8EElDtgGnmQlj7UpJVhXtcCKEUskDrpdLK4K7I9k
PCk6pb0YZK96Dr2kd+sgwBbM10DTiKInO7kaDT0Xv6QK3rDjjZsrIyzjawvrCNUttGZ8AauVvmq5
phWO3OaV6lJEyeJVU1fhKgAli8FqmDfjKi7wtKHdLWr25HNL/1DQMoEDjh9JKlPUYrDMpEOalptC
kCVq+42fBPdCUOHqFSIVW6G5jWpuH36Dm5gvZeaDqMka9iJeoPX3dQ32cRaNopHObZ8vLc/JslCe
1qiIlB5ptUfkuUeZpQUHPnQe00Y8xtEBn0tRO6sshBN7Mswz3ThLRo4Dm7uB1DyrQzDQfZiXtTAc
hFIJExqNgnwEl4MkmFqjjdk1+lS9UgVCELFsrHgbKIKpgS3WS3VbaG2WnhUzlIU0uUrB0SFlHpGG
CBuCd9usYpVO25hceffaSV1JIwbxVFRvhSTKsxtZ0ISn0tM9XNb8JjJefANDm2QjJ4Wmek5ViZ3/
RoQtCu/cF7QK5CDZ5OGcyCGtz1INGvBMwFT6Xw33lIsJ9SXmOKGKy0iayMgtyOh4DfByQCO5E/WC
p95WkOQswEQydj3EyTmQfWJu41aWwSX/IuIJcarUC1r3EGLEglsKoyCdl2LdayvB6KB+OFE1FTIo
4qYrt3mGVfB1kaYY3PUjeqkVMXFd/wjkVkCEbVBp3nDGAkYkjk1zMpz0QA+uoBPv75BsG8n70LUx
5iBsq1b/SwTAUz6Whua/0giTqSfyKMeJItIoaAtMqkD8hZrQ58xN2+J/TF38mS1xQ8AOOG4bOt1q
+NHdBKtTWZvPTdGkieiGphKEVBUL9bkg9HmwpJuQPwbq89xvKm3jTb+m0LqJNt/nhhbdpn8OA7qQ
OjOlMWXJplE9g5x6aDwrl+FFd6gdIqCt8TSup1WyyjanHuqr4UAkklngrzODZdH0GUqtyH09/KXZ
xMxujbjQFRw8KV1AltfZuYGW5F+ZyC9SX198Mj4YVT8RugbYn+Vb9MYEixa9Irc3riQ3WiccHm63
0tcFr1I7NRrZyg99nr9f5qfRFj3CQzMzskya3Pa4JZLayx3ElfjAXnh31QotnIMX7RN2SxenAMG/
O0g/ZvgkoGYIEGmEVoGmYVf8ebYoY0X7Uyi9yRtpLa+idYaUqb+Wd+OaXj4uCJrblxucCKv133zB
y4EXzbRiIGZqW0hvdGjues0lM7BFALhXt2ONcaUdOf+d8TSNZloATrI095d/LJJ6JkIS4Nxv9T6g
fTdbm7vhBlcHt3HC9alU7fyzjl7qh7EWzyY0JRRvRXpT9UcEBHh81U6Zl6f6veey7nejzH3SH8q+
WsMRDlX9TbocDdD4NgTffepMF3JrW9fGe3+bbU6DWL58NB1LJol+XeASi91Fic3GCCzpzbhVR5vD
Csd43QnW/r1xLzzFV+CQKgyRN/+NN8pYQGcMgNYWjQCLZ7UaeShr+U2czqf6Lqt+GeP19xNEnn/z
z69TF/n5oL3QjrH4F0Ogep+0IfXf1U3S4NpsG6FNuekqXnmu4YR31r67oVuR1uJdeace1K14Vm+/
/xUW3CPqCDNslfYHSWbvllXKE5++qOz5OC7qyrvalys85S8D0d9iS1ZHGraq9ToaXq2838ToJMX4
8cTY8xbz+fEpYpgW6HwgMyT7Fx+WBj5zZEW+zMUMyS03MskkB7jUqtoEb+Djvh/ueO7OLR2zQ7qs
iTqVhc9PGvVTH/nD+KJHNItHT8F4qlf/1ACLJThoQSuK3fgy631cc49IzfH3+KDZLTCmK9k+veiP
RuTQ5ThESMjLI8ew+HgaCmN1LPz3QrLw1rnDgO3Ugj/6RIsRFi8NfT1BRDW+CVuu52tpq7vyLRbt
brqmN+PUXJx/2Kf5QCnWUGc2ODoWBI2Lx1Gs1hx8s3wtXOtWTs+ynbGO1oKThbQX28GF4pDOvNRO
fbavRoXrrsFtI3ZBU/N5XuA5PkZW5r9rl668D7flRnBevNvW9Z3U3WbOqVPh1HDzN/2whZot+eaU
b9ZFT3nzo8UOnnbi72f6Z1oFa5r3+PGJFh/NJ0GiK6bwpuJyZit98eDhD0lP4N7UY1I90gmo0W+4
5PK7fRxvMfG5lI8BvSbvBC7vVk7Gwp73MemMRlqSuK6jP2LP+ezZ+OSsNVc991aniCfHO+nikRcH
U9COuhDxVkW8WB1lna39fXj9S52cmZhBz8POei/XvOhiX91Xe8H1TmwuC5Lq8Tufw60Pn7XizlTS
4f8+x9sjQpar8Ykq1mV9H29Kd3qHlF4qbnce7BPHuvuffe45Ov8wdNPT/yL7/jvuCjaXjQR54RTu
xNmn7uR+MC+Gbz61uuBRjjm3xvlTJ4fo7o+1QkC8jlib0Sp0/6ef9XeT3IdHGyJUjSQ438kg+BcJ
Hdw3xaX+o7tM3PmEFNfY83q0lNjC9fAjsilHuafQL8urzWItLYHDolgCtOKB55gx3ccbZWPtq81J
zsvXS9b8Tf+fb1CLJatOZqiNRAL1Kn+O0Fmbbr5XziBG/MF7kQMuca56Zu2qv3/P+eMR/xp7sXwN
pMOKlMxjN4dEsRvBCdzYoSib2NozdsynAUXyPE2Op9FfQy6Wq5RFTaawWrp1dDUnp5EKr/KNtaLH
6FDuzHVzr/wQt+22XNPmdPKbHgc9v3eLv4ZfLNYubbjUW+JL74gOzfB2fW+spH20LTb6xfdr8+vd
/q+RFmuTHs409iL/vRlvi/BnSIBXRCeG+K3u/+ZlLtX/HXkQi96Q93Ff7dJVt502/QE5iBufOFb+
zSb7r4f5/Vo/rEZP7LDYZDVGB5WhNM/uN0DXtuqVv/OvrL2ykh8upL3oVo7g1mf5CXq7dGKN/L4/
fxh+jJpR61mK8Q/Nxdp2oxJgRa58FV5bq8Q27fZOfwjdU+f1kQZmsTyWkhvIEKTkWJq/d/ZV4LTn
w9kc1UmOfMiu/ZMDzsvt6HNCuwTsbsAeUBZrY/AQWRosRxX6rBHfdJSivTjFHvvX356aeEQS+Zvw
klWChs/HRjrUFawa9V3OOCUxk6YiB+Hh+zG+eBZL446DSIgLjiwtpn9PEyhkC/W9MLbDgFcj1eXI
cE9co47XmCSiCTY1sgmQ8I8COKMtyZXK75LqDGJ/WyiUXIfgVHB6HAl/HmURt1Vy0sojNgHzZUXh
slI9xIduJa3AqzgnkzNHF0NtHszipqKTeYIc9/nbWL4WWMj63xu3cy3ZVrbwE9fGvvDt+GTm4Dgf
Q0sT8SKfyFJpRVoeslkq913XyU9sxy/FIbxRHcAT63BDghSfaGMDBGh9Kpf3xV4CK1zU8A+FrkcS
ZDHLrUKtB1FVnqpH/0JZq6votvJc62I6E1haw6q5MNBzOPAQ7JBgTT0389X3U/Mo3Ybs79NvsDgE
VOxHp47fAMHwitKrHblAatbimrzXJj8xe47XAV1jQJ1kRUeKdHT3RNCVGpjDP2fBTR+8efKrgD+g
NXknIvEvDjbG0Xmh2synPErExp5QZtRznpOduBrvg7XllBbZA9kVdvGpkPdo2elADcGE4+nEYOTz
Ps9R0Stgv2XlM933q6hCxotvEebgm+8/0/FEmYcBzUpClIwv++HnYdQKbAhsLBLZPVnRxC3EGzqn
jV9zYDSsInHOp222vW29Fq2raM7JY+fL5/zwCywWPjbslPmr9lnKz5MdEJ018Kgb6zl/lDQIjpoz
n3YnD52jsJOnpu+DnV7VILmbi43TyCN8Uqb2Wd34W0qK3Zn6at10VDTp8XKS99BJd6KLMkd10cUh
Oxkt9/v3frwrzL8BKwRAuzTnpRcLtPdrdNhd/6yeJ4GL7mg60D926bkZemtHv8RnjSWzb08slIVl
IfeoxbCLWZXCxKllhqX12dRdlSTKRb4vHSO1lZv4MJbnUGK4awin4ZJffWedTC1tMgZzbZnvIxUX
BXRMMdGsxIHnp63nu2Nf0DfiCOfTKl+LD/S9TX90QMFV+Tdw0K/GpcZAv7xGV81RVcOPm4KmPoNx
52A0cLJLkAOuysYrrRC8O8n5ycrGPGU/hRjsQpyTBBmzkplI4/OaSqApjepkPHdrkn2r7DK/7860
m34tORht3ka5kz98P5uOBwRHjM5+PtPIVC1TuFVsWF0uZS9tfyNk+xoi0/c///gdUsiTIPPSkKRC
cp0P7w+hIc7GCVij+qWm5QKBrduUI5j4dPX9KMdHBuCXj8Ms9iKZbm0K4fWLdjlyZBB9rtWdfmna
HFNb5dS8mD/C54/0ebDFvgPnIkPNUL3EP8DEbbqDtUYH4BYP0o2yKXdU8K9m1Onw8+8+IyWZeQHI
2kwZB8L9+VVywVeLXs1Iynqb5jJae26x6t51YgBjJ566uhylEwwJKC62QYqJ5yH2ip8Ha+nTKhpe
aPOYIVM4QGdzQyc+GJpd7nI3XJ9M9h1FcQyoMiZ5fUIrebmv+kgEVD0f39L3zp1rlb9vupWNto1d
/NQJeTTrKeTJKpGcavI3aVmvtCj0B2OWvCf1bkxiW6Tp98THOjXCYo6Yueyj9pPfUNG6sjO+RW5n
d055KG7muCnZnDqXlnGMLNL8Tp2XU4GisrK0aYOjkCalHL3Tj73X09ehfS1b6ZALp6568y7/ce7/
HkdW2C40DJCOQPClkuIJKtVvjduvdCekx9yOnZqHA6wGruSCPj8Iwwg7EA9ozomXugy+fw9OScSU
AEAphN+fJ6WYJDmi3+otrg/mZk5BmwhFzubqZLw+WX/56o2q1Oh5oXRYUID5PNhAn6/Zlc1b81j+
oOt4G666BxEEyLpf+1fNRbZHNb7p+lMTZ7kO5mf8OOxi4pRl3tE2Ub9lh27HPmbaqaO74uNctq9/
Wa8n3uhymv4ejeU9+5maOEcslvkI3wl5d/NG42BtXRRkKdAxCg7dBua98pTvslWwDzbfD/rlmDr+
GbTf6Jw4i6/YKgWG92H7NsRU01Mgd6dSO6cGWEQqTcnUEeTmLa2jX1aG6L6TjZMnzvEgbBuwJdgc
+S884s/TA+/6alKL5B2J2k7ACX5lraNL7yCcZ8nWd+Rtcv73lzjVeVnESw4zOV7fIvIMMxpZW95b
4j8b4kFFl22J21A6cZQuD2zu64wy7yIILOiqmv//Dwd2kJYQ/eruzSTJEYp3cSmvuvbUUXZqkMVR
Rs9qGk9D+ybuwaCn16bOCYoKfde6nm1iPrpJ9AckUCf2j1OjLj6ZoDQyLFOs7Qeo5L7gBjCTfGk6
McpRfP77DVL4g0NHtxSEuM9vUKiroIjCgS3Sa2784sIjX4wj1co4T5J9HN97v9Php2bHkShmOezi
nY6WYA5hMJAGQeKOk73qtJs5K07fdu1CIAjXJ4f88oV+eNLFC5XyyRoMrX+bo1VfQ3PguQ2JkA2G
iqt6pww2qrItTeHf7x+nRl0s74jmwFTpurdmuFXls868bfpT83Pe2z+fciyCDw+2WGpJJuHTo/dv
+rlx623aTe7EjvKk2+Jadou/rWdYfLnf/k8fllwmZzHC7P4trTAioNfZV23VO/FIX700Tu2ZW0g9
Gt3E50mZiQSWgcEYOAFN3p2FBNsYTiQ5vhqDCIQAlbLE8dXYNOlZyQjhIou2nMu2Pyv8u+8//fGZ
TNAxF2F+KyOObmQBzClDQ6DkGbeath3LJ0SdtjfefD/KV8/xcZR56//wPRA1+tKoiG9dR0Rj7VT5
Qm1OFdCObixYiGPfg37NwL6SyG3xQYJAzNNoNF7p6XLzG2j4LFVxDQqMxPWpUtnRa1uMNcccHx5I
VFqNq7vxOsgH2i6dvsEbLBWcHtvc79/cyaeaF9aHkQC1gOwb5qfqV+VNto43ja2RpyxvTz/V8Y63
eKzFdxKlpsV0wHiNdvGF5Cpn4ZulXhZnzQpN+yr0fpangt+j2Gwx4DxxPjydzA2lq3m6WXfY3c1P
h4TErXfl5eliw1F1YzlBFvt53VZqAWSNwUQn51XeCA5ZJvunsOnO/y+GO4qtfz+bhsxi5l5py+ii
lLzJ0BlO3GOyZkv8Zz48hI1Mse/7STJ/lk+bK03EEpIq2q6Jm5j7n99iM5hQfUxSAmno+PKF0p3Y
6k79/MVsx2NlEulZeom7+iweyvVEV+z3T3B0CVo8wWKWT1ATgzJsXqLqMocRZ5pXQ7aGtOcIeEYE
yuP3o516nsU0z1D3N1LcvFT0PomDtdbju+8HmI/p5QdRyP6Q/9Y0+E2L084Pqhpg/PSSoN8bVHEv
Wt0WKvkBV0NYLYZ5ahl99UAK1pkYhYoAxZcldSsdNK3JxZfRr+xKrQ55lzuBMtoePhwWsgGu7HRQ
j3ZFTtVo+rWH20KZVa6VnAoljsrdMl/y46+yWGSNFZY97OyXHoRajru72O/9SKZxo3mKxqeJPpcI
zUguB/ak3ebQz0PaSrP0rk7WieDviuGubhV7mjvArB/ff5UvtrfPv9syulKHUBda8aUNHHm0AeJr
D1RCaCF+9CSX9sT77N48JSP54tPgR0ZnEDI84MtLYaysF1ZEl/+L5Z1bxuT0XrX6/qm+WDo6ZCwF
zS2921CZPy9+s6NrpRH6lygudBcSgCuUzc9Kky+DEH8FDR5MPN5+P+RR5pqP/HFMbSGNkSolLpty
IHEGyN1J1kFWreomPIzAT0Mk8fVO3NI8CSjF23pWvxZOGPYdxROMz2HPnY2/EVYuNrwI7wQMHKQX
o5PskJvhw6zhPPGM83tbrOFPYyw2PVWeioy28Bf/2dzMxRia/m7NN+shWuvu4DQ/rMQeb1uyCbf9
2aka2vELxiOdarJBYhLRKBSszx81033BD1rjpXHLH6pTrMMVhCN6ZzmuJKdEYKn/Mm9Oek4dncaL
Ueep9uE0TkUvmvDJYNTBnSuj/r7Zqra1yVbJ/SnJ8fFinAej3YvUPPkg6j+fBzMjI5JiUWcO/ZH3
KrSNgRJnPh8FWth//lnc+v+kz/81I1j+1X0xe9V9MpO7eSv++Z+/kvDl+T/ctzR/qf75v5v5H17f
kv9wAPnnH/kw84/6k8sm/YOgBQQopRo+Earw/6LD4CVHdE3zBmpc6hzWvOP8yQHVAMNDSCMJpatU
82nh/wvLNtND5zI0PTqUvuZ709/BsiHd/rQ+WRuYf1Pb4SfCG+WnLva9zsw6QYBzzeEWCMWGHsvS
S98xaynjw4SFl7A3hC58CZqhzF9UqdSyPVZL1vOo+V277Qw8DWdvmYim898NsSJISgMkkuaEpReq
CCySupidOVU1u9REaoSHKWQze6KnuIqehyaUyONHWi28B4IQ04spJfAzDzAUp5hCJog1UBUx9EHO
GbmJwTKmZp53eHXQryReebWSm7s470xhsOltk7PS7uhDHxyt9AuFBvXe1ArUNxh+KJSc/ToMV7Hc
9CUWVGWbPbSB3NMyLISdBmAEV5aif4vjGAAjHLm4RPpddDVeSg4ITx0LPsAasA1tQSsVCcdfzC/K
zBUEsfWLVTm0YkyImk3tUNn8FmqICXbtN6JFf51s+c/tgE9Nb0OzxsjG1pO05wgFixerb2DEM/Mq
6wFh0aEuBQJWuUATEn206TGviTnAQ/X9RQcPYKD9sAsFfmHTz3BXDUUrOwDOrDLVkQGYw4IRAEG+
anoHRQE+XjG9dCWa8HDVtHFqPhmd2BQvUDumFnlKmap4rARgOn6o+dBMl7EWAhCIfT3vH7o+ChIo
YzLPBppZC8cXL/QM7QX0sEd7fgjAuD6bGljV117btx1UBKnNwQpEtLhMKwvXGekngBKYkPaY0n/7
g3ZEqz74GSS8x7Cqa5RnZQ4yVqH58MrKc6MPoKzREqkesJ0f20MRj6mx6U3cZQrbD2Wd7wCDbdxO
pp8rZ2oytdMWTrRkPfaYgwWyrYJcSGkBDCMx2SCWBNmzig2z9qFnBCIzq42qYm30Ei5NtFaZxlZq
UUBvysa3vOuxl5LmzJeSQj6T9KnKsW9uLSVdmTEd7VeNMg3jFpl7n2yCqeX53c4q6uA+Ljr4JEKo
hpLORy7zfOcHmYKl51SWSvwEi6mqaSZOyu69sjASe0xZlfUZjYoAWh0c6mj7sEG9T+UhgNjMR/f9
UMvucgTwtFvIxtRel1baRtt+0qsUsLjh6bZceyJvWFSHjdBpcEyNOLa0pwYDpwGCm9lbHLwZ3Rwr
BeiU8NDQrG5cCWQJ/dvcbLHHdoK2jj3s1jpSdFo6GCu6uPFgUFPKQ53qSZcaUYl25qf+qwz2Jz0r
s7iOdgPpWs3N5FBTd1YK5xtMIHOgcUx5ymh5FhvBsi6lamjy604Oh+heVLy+d/LCq/JDGba+fiVB
YsD2IPJlMD5B0uMQo9O5l7WgIlJTWQERKi3ajbsmO4RaY2WrkESI1TuKj8ebI/ZjnN2OoRdDoLPk
VFYtGxWwAEMkqRT84WR/8I1N0IkQ4pw8FbXwUqxlr4etqLXdSk6EenDUxkji97aZdHGlpXIE3cfv
zMr4VSN1ymk6Y3G2wGAKcMKdIwmCYu7MCbwMPaFSkeoAAFixsGOLVjYK4DxFmq+MRDeVFrR31+JU
NnlFfDNYiUiqQ/WDIr2bZtcxylQSvtxgFkLsoFZMvEBfNx6gweeoHSulB8XM5j3RWo7tcGkDRJ+q
C2uqk7rjHxrUa7ikjZ3+qyq9ChPFIseHSVAyiOog4ZMwzjdhH1vhfZ0ERnjI68zKLDuRNF+rXb1W
JvGhrCdd7eyiyVUp54PrjGvLQR3kkLAgouu/AoWsasejFD4uQyOIEDgTQIN0MJmZVOk1ng1jKhnR
3MyKMZSbtrrokZ2ct4pqK/lRRbO3mWGKgUOVD3OXOKxgtlFn6TwcjFxfCsfxB938ekRHQDiiyIPz
UmSxuam8XNWSrURDDlQr3U8bUIKDbFXVjwjvqu5nBtWphtw5thS+qgTGNvRLY0TrI4lFqQv8iu0A
XWRgQuAcVUbFaO0xpRCnLT+qCR5U/re24ZpcW28pDBLNrb0uNq8EuW6Sypn6wrsO4UzElt2AVDN+
pnEjllujUIr42g+M1rhum5qm3Nb0RnmlDRAndFEN5G0tj0XsDrkvR/cmnngzmaLjSHHZ4afG5r5e
4SMYDk0tObrXkeB1W7NSBPaHHjRwbeW6rq7rhF8Krzrd8oRtK3VYiDjcV4TWBfFfVatAFErYKkFZ
geN3R1WQ0YQ3oWgaBlhNqzEx6zDVYihpTwmon+9NmD3SGd6CnOa4o2K4h2YIO5DcaUUfpLPVC4GP
G4WCZ8zLUBqBspapLRV7EN6huNESjMj2pRlib8tiNrCINLSu0J0BNlRrrQdRCVlCY+Or/naUJ3O4
nMDT6/EaQ8MKQRIHSQMxBTd1oBijJuWAtSJBCWEWhJK/UzMCqmozdBOYy1HAxObgY9kcQObP0v6y
MeJOuBJzy1MnW1cw1YzsEW+YcTobZLEuoJOmIhdgyRc8eYXbRuzhcdUZZruChNmb7QvfTYqukrzV
mhdqWn7W2ljTKuUz6FDyvLbaA7qIbYNTtH0KQ4szclXHcUZ2wIIn9NrIYUQPo4dzZ5w78/Vq7mgU
hhkOZgpKygHGnyqDc+6QXJj47cxI3uVD4Osz7WZIbzPm6ZDaeORMjWN3gDxWZiGO98Q9xWsVBFG5
MUuOYyY8NDbHK/F+GoRgMqC9abFF+bWv8ZIWe+wjkeEkNHZxSldhKT4h02Wt2+BCPQiuERCOsbNq
YysmPt4MNu55lXIPuR1orDPoeLMe1ApXY1ukkd7AmSQJ4ugXs6sqCUGKduqfxrzCU8zWlCo617tB
8u0o1GRMfQD3qM8TW5LnYNMK13r2su4fh0GfhNBuYyGG4l12SUpH4liK1RNLaQh23NhqCSMUTyWu
q4o4LFsnHXvVvOiKuk9rZ+ilbhdUYOAecl/rjYHopxtjkBBBK5m71AMa7KRDCr+TXIyZ456S4Adp
S3KEJV40GFEi2vx4r7vV4HLIgl2aYgd2ATyadiYCVzCw6pKH3PED6G52lOGGdlUUfcamGAVhaV0P
aaVlF4Ygm8KFVo3FdMXBDVKFNses7a88M5XFsyYbqBvbY1+xEY7pEGa3vlUosUsVJ2237EEt6xt5
AqxxrUsTbvu5EEV/pBL+1q3s/zUrrvnC8+/vWw4W3tU///OTfff8J/64Vkn6P2BaGgqUTGoVv+0Q
/nRXMP+hIuqaC/hw3/6gZ/7XtYqrE+hbhZWId5eKyIUf9yftWvoHFAIu0tyqyDRj4/W37BW4p326
VRlYVGrczPRZi8kwurW4lUdU8fB4wRGuEGlOVyqfyUoMmylbazLSYMAoSo10/AR1LDxJBA6RA+TN
6zZElPoltKQUPHE0E6Ho4dRFVqFfYo0cc1HCW6s1p+BdwGhSw+wlr3Cc9ayOgy9W46C7EXUpkVa9
yuK6qBk4kbHhJVYvHKPnWOVeUgVU5FzO3ubd4NLXHIDaB8PZlMgS8IBIGYytUGedgtce6TA3VYd+
vIuxzQOJ401SbjzJWgU+2+CoR5aB2NcnndNjLTYvvxBktqC3+q80DbrpWhf9NLmZvG5K9pgf+c+l
JWjSo0z7XX4+6nGQ/R/2zmTHbiTbsr9SqDkDJI0tUDUheXu/3qvzCSGXy0kae2PPr691FfmQIZde
OCJrVEBNIpGIkHjZGY+ds/faBzMDrPghMwsFInO5ZEUHXW5prGB93bnltQ1uhq5rL61KQINeK/kQ
z3kTB1BtdCOKm24cQh2acpwBPswbgh5NF1g9nLlGbIgvjr9N8dw50WiQOTCRwQeAD/kWUVbDJ5AG
ectGVrZsuyiAmroOClX25vcpWTTJHWA2z16AyqK6cfJkHIOsYc67I2+heRjWAvt6TBlL4HIMemik
cUjosh7FlamB66E6tc6aVSEvNGYLdEkOtVpAOORjM16RWKSar+R5lvMxhXHJONxiL3amfm8TwAYl
LHRMcothL19MQDbLlefiK7iaWpKDd/0Pur+VTW0FjM1tHAmlJfGM9g5qWzERNKtqSwN8yCZ5L2GK
O3dzCtQpjKUqX4rGWYnEcnXJLMKmfna+LCBuIFDFs1tGCmD5dL2w7xbBqPS6uxVeYyff0jGxPmnV
qEjD6ePKuSa9MC5C1jdF9tCSegjkYB2r+27NyAvy1QX95foam7xW6K3cuGU/8jGe89aJSmYu04ac
HSe9MkZjxbQ7Jc4doCMtfppjQOpbkjHaD3qjW9kVQR/1SgfeKJ3Aa1wz3mhFHTfh6taGH679ktuH
lNTFT4uzTFmoJ1ZcbZUxxQaso27MQQXpw3wPGtImqMG1id6uDh3/g5W+Iylik2UUEpEcRn/q6QWY
3XxXsOMht4QMoK3hdx7JTFUMKb6EfZscPNp8kGfYhMKEIcaX/E+z9vnnYIn6HPtmAQDEmeObfFjW
9ZjknOOtFxfA2G3yP+wDywSRqoEGnzyfgLn5gx6oVfj6q8FGu9+0+CCGqK11gqrCbp6sKVy0shPc
F6R2p6VXur+bywHK0sp4czpabLadnZ15RQaI0ujzqAe1JYKYqMjlse4AI3CrrJhgqkyZKflRGZ9F
9l4y/0bEXq5hPWffGqTCLnkGCAFfkW0bbUFQnVFRrbAV1CuIG+NSh4axFuuLb2kpYbVDt3TdRksr
0o6mtKmm25n2MwHmmVEah8WvYudO0/VGHkei8MSm7VHQo81fF/M2b0i2PLF9h4kXu70yqb676fPg
1K4eEWGtNWGTmrN1IgBUe1RLMhMIZvp+LQOPqK2HS4hJddISI+kP9EqAPFUT3YUKWOWsuV+c2Set
rVOzSSIz4cT2NS9LSRgvHMrsW9Ul7FOsIk+00Mu0YTkZKV2BUFudyg3lJTIpKJlByn1fWO0UaaNL
x4etua3Ab80wGauC8BMtx2TB48tLGqTkZV+qwc4lWLYu5Hy0fIir0gPEKuH1YjgetKWIlKzUEK2E
Dzx2flfQIRfV8irBxdE1NuPqpiP4nTZRWZL5TMAqa26R1bMWAZbtVNTaTjEDk1x6cYaiKZYPrVar
eGuALk8PBZW7/7HiP2k+dkY8zmFiNSurnyGJb1x4Qs0tiIPY3Xi69KhXAXx5A8l+RVqEkwOEL5ik
HZ/4ILDV2fJ4F9WOSrpFmDo3kmyCQphiPq6tlMye1mk0N9YqnT4SYPJH4upHrdy77MO0g1yILT+1
ueGWABOtsTyb5IisbJrpBtB8BHSa8RQOU5rueoPEZ5IX1VWnCECJCkcxhwPV6mfXSV5UqG6ncYgW
LTdF0NQueC/sHt12bTqTHAK5Jh9nZ+5bwB91ZwZxtuR4Y1k11xCwolbAyzcMuY+NyS/5zvjOVep2
3VkrjeV6Knxza40p0VoL34oNpFBs/UWLoYAU1sAxNe0Et7KLLi3OaBiVE9jslR+GzFavYB3JHk57
aF+GlF8tkI/nttacNMwW42GwgS432WiRAkhqbkONwhfBzjauqprzuKTaR2AphA8Aj3+skaMPFAmJ
edctc3Mq3FanL1SXqxnlqSvOFXLMqLR9uF358F0kibPBdqxHUpnNriK0bWunsrhWDAM/dnFZl8fU
qTMRKEC519bItj0YqK3Zu/MSNEEK8phoP7Nvz/4qxde1IiM8WAYAcN0QixtPde1tXYzZV6dP4m2l
i5esST4TtlHsnFLDdNs7LD7xEn/xzDi/18bau64hVtp7afd3raiNK27j+s0WCR9gMhtBspbNaPhb
ePbiXqWecxiKnugLGrT2c1aMgK/FQphHDE9sM9jWsoeA29EKjeNI6yAC56ON0tWwoMpq9DU7dtVX
mqHMKQRwq38vzDEGRQznLq8q47mWdXscjaHa4zxqNGBzlrPXzBhtX9u0kfAm8JK2K4eNi7qS1m/V
7lPIswZ97KEBhZq3KmiHUj6utGx3Ory9z5Wjy7vK07hV5G4v5wJBJiPaUYI+15UKCGZiHyAaHFX6
lAA5jIHL3icj2+BgGpzx0ZSaG1EJ9ryV3eAYIfjF7NZZStbTohXqS0Vl9DAqyPL8YMkcf5VLZGgx
XMu+oqsfkG5fAFlXarhFW8pNdX1500pfHrrKZaQnqi6As51ueeuggwqHD0LaOh9Ilii2sZP0e6qp
Nar0tdpySsUjmD73wY19Kq229fMlNIWkGHU0WgsbaZntXjRyOI7K9PjcZ9b4utLSuZVdsx6yxre2
pFDrRtgV8MuBVJKWTiCrxvZqMAnAZsIedRq4Qr+Z3aAedHXq5zVmkR/cYaONVX+lqzbjTYMkWgYk
FuqPaN7UB4V2kauc1HjtXLe+iceE9KwqnaA710qHNw5EfJuzzrmRK635VJWxNkf2nEE0NlxaD9+H
rHfBCvaOiz1WK+1tsxpMExIzU9lHWNcVPFA2y2AN6Rrn8b5IlvyQ6SN5h9Y6EW7PBtTIgq4cVyYe
vvqsCKikZ7syATeaSztsYmAgAtIzU9DrqlteRq3vbntrEeecXfF67zD+oHwkJZsudD/mmyzRrING
UsocJVPaPk2VUX5Lae/CRWwdHA55NpvBRCduoLLL5YH4UbYV9HE+a0w3d3VVVd+I0DbPrrCNV9dK
5iLMkJkAbBfJzQoE8POSNOMDbGu66/egQVUdSX7tiwCxd26aqq8OsTWut8Y6HXuIk+2GsjL7TnTi
8J2cXK1+XQnAAcJhzez99WQmGSycSCDJ73HmpiNxlkYtP7bj2pdXap3q4dtC30vf5zas7FBgnWeq
Xdia9xi3Mu4OVUaDMnLMkU5GV2k5ca7EIaRho6XLo1NAvK0e0zF1vChbHei2ZBu0kpDf0umejFkw
wC1oKu/slLHyzsmM5qpMlxxcOYT1xzLPzediGNfPeUmdsxscNSfBWNf5C81pHdIt6Z9DaKzx3FCy
aQCg8QJfMs+rhLnQmC5PANa17x6MdhoTkqbUtlXS+2ZmLq8XNEVJ/ubAH7xn6yHUV1Eui9SQp3iC
gnutXXf+MEqtLbdpaUNN/ssemAV04QH+HwS/3taXxhmRUD/Pli/aTxdh9yU90NcZ3r0d1xFggIcy
LiJr114X6WnVI5OFP3Q+0hwCdtlCREAjv7Vf25e+2MjpKmkjedL37xnCfpYO/Pk7UMoA3iEr9Fep
TEsjal7JKnGWmzmBsA9t05y7d+RMP4s+fj3IGxFMRpdqqTlIpm6r+BTP3//+Yr53Dm826UYqVkvl
bTSl3H8bblDZ3nZQu//vjvJGDZDOyDZXYhKs6UbrP6bTjT68J8j5WSL34zphGGJ8g2Vexzx0OdG/
CA74TCHNFSrSj/aWpnmyyUPvJt23DI/elWxe5sH/1nP8eSwH0/zF6Mlg+629oB2EalAmRePWOwrA
jWKX7t8HN/7mzlsmVnbm3xzjF7Bhx2RrqHWsu1y8aFbJk+kj4P77G/O2R8OrZNGkcRGGeC7+rje3
v027aq5dSohJEBqQWbfGEm8p4u/SUnv8+0O9Yf38uGro1xxbQIUz6U5dzvcvd8iTaWOa8M5hYT/y
3XoY7vOjtqFvyEY2SL6k93RSt8W5+tx++vsj//YkwV9evGTo2t4+GjWdClHNeQT/NiTu4b50569z
+mnN3tHO/e6GCewf6PS4bf5bGbcoCD+kRMZZ0ENQLQJ0iO8sfW+gJf+6hn85xGVp/Ms1zBmpjr28
LH0XK2V2tA72zozII939/SV7oxX+9UDi5wPFEk1Nzrlc7LXJiVIM1nBQHtpt9fQfvU/oO/594d48
GWtHkCk9Os6KQhVa0EWULI/vLdfvntObJaIvm1mWHOZPT7wDBaUMq72LJind2O/5UH+zsPJdcC/f
J/C+vFo/X0CrMBcEGfmPC1gWexGtUOAmb9ec3F2NB53drXb7rhLqN4/gT0d983zMACLoufI+H/IZ
+ipSza05cuDLSRI6Z+Zh8q5f83fXFQSGjvLz0vElfPHnU60dcyKdgCr/Qpq84O60MDloaSgw+afv
pyv9rFK8PJqwdAhKJ4zWvzAJ3ygG55Wk8tWugNmMUbbHcoUpztqJa4Bh4XLVh+MHBsQttdC9uH2P
wvrrUsKxTfrtABzoD799xbF4jZYcmyheY86uFUeKnVd6u+gF4ndZApfF9+fPDIK9i6HsYsSjV//m
eb2EE6erID/wB0k3RRypXTc3Wmjeqo3NJ6cBAh9Mz+85h35TX/183MtF+MsiQ8+yIF6xZKE2thdw
jz7tey/InwzzQ/YE7YMhnTwVm/omMzcdoMHvmrxm3/De7/jdfQbqBZADWd+vhEG0Bpg8FSkCdQ6h
0bBEclpdUT75Iu5fzMTRIr6PdP7YKpz/fvX79fvOBTABjuhEu/zKEmJMP3dWU3PkuC8+Z2yaaFkv
7fhIkPvwveaDfT3JqgNmZC3LuUzcQrzj1vn1PeYXENaLGYjuJoKXN7eAMW6ug6vXWGACRiAGQxG/
f+cgv/ma8JHiY4xflw8zJ/vmKMxUJ72so8pSa1C5lbtXTtlHXXnBfqfDayUHE+vpAJbccHNFXGc9
v/NF+3WZ9A0sVsj48LIDcX6zTMaTkdWpk0XG2tALJDema3euNw1ztKyEyW///sb+7miXVwmLMnUi
gtE3JzxPeUoAczT5ZkvMSiKX68yfx5awD9d6zy3861pBqDgyRc+EioGT9s3VheOeOj3Pb9v05tnS
4uyMaEKvIbCn8mkYF+vuPzg56t+LSR9N8yU4/a+vLSJgwjs7Tk42MT2weSE0Ka/OZHS9h4T+9enk
zIB+XMpfqsa3xuQ09pZ4NsuI4V+1a30/o+Iup38kzL4s8xzkMkW8rH5glt58ylQipd9rJUEodG3R
PFZbNxfdJiFefPcfXDiX43kmYB5BrPxPF44uReP2Uxk1uSdOE3Euj1qslldSlOx3jnS5BT+v6JyT
hz/O4pm/IFveHMlT4+L5Mqpx0m3VSmRAWPdkF+Fkc5uTZYo+i0RqN++sZ7957DmefnH+IQCHEvvz
YdOk9ckPqtjktcdWfpOrF+l1s/n7q/ibh+Kng1x+xF++GkDRjMGvqyjP48jzvsHW/OdLxU8HeHOb
5l4kM0rPqNClCk3at3sxEZPi0yJ95zb95s3lSJQ0rE0/hus/n0rh6enqKWJKphK0eh5mpX3Ikuc+
vv/7S/b7+/Lv47x5xOtBs0kXJKEig080Mml+KdXN3x/it3cFbYBnwENzKM5+PpU8Tg30HYTOtLUk
fd5XzZGty3ufq99esL8c5c0qTsZZOqN2Bbqmbccp2xWmHaJQuFLq6cfp/CONxzn7puqufu3/1+WP
fSNfUmVJ2v8I5v73//t/TQli83D890qQvyjvw+9Vr+qvrwrlffX1r4r7y1/xpzTEdP+w2Glb9KXY
4QPC47H4MwndsP5gGSGjleE/1B/7stj9S3Fv/EhxpRdAiKuN/ONC8PiXNASZPjtanEd8xYgw9/hw
/oMcdMt9W2B5oM9gVuPvIh/C42/++an0eubtaDd3te9fcpMnrx5Jhlhd6OVCkMCxKRs1Ghsd9RAg
4L5O811HBx/5hr0yh991Y+x7h8bTsvKIe7ZID/1sJkUYC1vmZ9nQcD01MsmX+1mQvRi5DNOTrTLL
3HtZGX/5z9nsr/VVUXtdekQ8YGubQRW6e1hUivi1IFwsuaYH0i835CCyBLRxn6NmRHLnHvNZda+I
ep0ttUZ9wDO1UqXa0su2vk2M+KtB1Ph8zokOal56ucTxzmlU493GeSbdOiCuouwevJHd/KbXRSJ3
7crpkRQ6J/5+MQaruZZD1/o3zIhtpIlmXQza18ZaM2c7JSjDN+PIF0uGDmtuxcjci4cI5K6EPXRR
rW90ksTHh97shLx3Jsckji0b60rc5uuUkWlXJL6kR6GpirJ9RnFNuvlFsWv0zVK/1KVKIUKnxP/I
oCejpdqUS5cm96I1+vRgoH5JzouQdrbVFHEuJwRs2QJNYSnTyGwZ0AcMOjz3g9GMY3fGC1TptyuT
weL7KpWRfV5i+K67EX1iRzdZG7rAJAKdXXFSryu9QS8rGXxpY7sd/Yw4nKkWZnpdpqLzH3ukj/Wm
i4F0RUlWaXqwEnSoDongox06XJYpXId+qHa9UELya1UjnnKmC95x7uKEnKHFl004ewMVWVzJmABc
1PA/dpEoF6MVk8Z4budWr8lN5J8bBPMUU8aoFGAdz5DGURSrU4Z87WIvmlFh2lflD332YDFE3g7K
d8cDrxMD62xsS5KI+mTy7tti8B5nY8oR/2oFv8TPFmEemczJLMx6skKDiYG14mqsyJpJcSI5sfkh
D0/byl5OJXPIPPSNzioDHTLY2fVXu3nMvNhKCUJr67OTtRw0WbrZi6pY6U6IlKD/plcXO4DX2bXB
w5R5495zdDsJvNXo3ECbEpUGnS7a+eSu2tAzxJlQ4iPWbGnnq3wAi4giamK8vOAMNKs2/mZ3Kf8S
jQcRIFpnEJ6UDYqqvSzNMRCq1NMQ5lfxPDpF9tlzVgGTrqpNwr76fgLwz+zIXPWLwSLv+W3komtP
U5y3Z0Lh42fZ2qnBQDHZeVUzRp7Wi0h0Kg7ZbI36DqISG8++0wgbd5c5vkuZEnS39upWL5nXMXGz
46m6TgVTv2idLLsNZG6136dC956Q+qf1Nfhv3d2Mbpe6kd0yQb+TveiGT1LOQmyIe7sY8PXayPrQ
YpYqEZPZWvJtzAY3mKrWJU6smpOXoWkbb9O3o4NUIPObGDm6qPMzX8JyuBls4iWP8KxmJhRuVXDz
XP7FnuU3bkNVCktuSx7uYuM7M3NfxordF68bZzdEyFR8SrTxRtJSVAE9WYQPjPlEaCxJAeyro6l5
aNHyqYOyF1Jj9cYvjG3irqUW9DK2+oDnQGqhMvBrbBiFVfEunofMf8TsVOhbT07ezFDSFOlNxnrb
bwihVeO5RJTlR7FRCC1IzcaaosmpUEYnljG1J1XnGlrwVNXk7bUkLAcm3goZ6rE7GNt8qIjHyxkk
EcRZN5XaTnmMwMqYyib+FKdcb9aMQroHFVsmAZkr/qPdgKbYDEoL5W9YNJkWnybbje19DKulOJRN
I+9taauaiNi+n89s+M0sCaZ8ydzdwGSfybBN7J36kFTCs3aQX3RxO9Vu2e7R2vvjVZ/1nnEi0XiO
b1fCpsS+oH9PNrBB6NjGbjvXfVq0YmY6VS8yJFl48iOS4izr6DhkpzahX3WDy16ndoeTNjkIsSQv
U7d3EtG4jzHUBnM7akZxxhTsTxFCYl/sKtW6znPPDfAQi2uLfeMZa6eOLclQ1l1pVG3+vNiN6F+6
kgetvy47Xw4+8ibJah6wHMbrvXL1qfwIHrDszCjRdOPR0pNk71dFtWy9tMnip8Zknb1zXBrPp56R
f7JhA61VGw2UvbmEpLTpNExwOuwGkU3LTcuNXI9DmuTNvpm7JP3gdDqfqcCLOzfZ2V1raVuU7PPq
BcZYyi9ja5bxcRDTpB3UJFGerKzvZGbWre7UUTlp+Br6Kk+/DiTJmcc6RX0SVCt93bMdL7naSqMo
gfo4tXpdF3dJd2ucXIxpyTq5nyrHkkRjVDNKF40Wm7pi1OEQltkuVvJgMyW19nPdFOVjSdUi8KT3
iFcuO69iP8woA7dWr3qxQVbkeV80aaN7tM2W9DOhFpmhoLTSa8RGaX9j+tPA2zQn8xc7bipY0a0S
KyHW+syC05N+XVwNdaEZ2z4XTRJ6hIXXj5Y/m/Lk1LZXn3qsFOIjK7RRfU2MSe+nfVpPun/Gigfr
OzB7VuKw0RuxnJCwWkWUjjITEfIRDX1RmcJuIng5OTu5m3WBSBDTXUE8hzQrvTIdAm1UsowQIpDN
nRZMnwI6JEm2G/jOvXSpSubIy9CDbYwFTSuBlIPzWi9lfIOXKmesn2bao784aYuYgZT3bSIWMz7J
krTWEwbGfNgSc2bfuV2eiI2LtLA5NkWd4bGHgUvamYnJ4tppeThwAIyxaq8RmVG9zHYtjSfUputA
4m2duMHFzYYXpW6bZnm24lybp2A0XFNuJSW7v0FQm5c3Uz61csvkYi5eauweaFOqdjX4jAw1j1zm
yvIOaRhopqAcYldEjVzs8hqad4acHMldPn4SShFRZ3QrMps0z7Xmg4l4ozqg02qSs4l3SH6pe718
6MY2no+IErLlSBDy+qpZdpbxErlCPFdJPPeH1q0R6UKJ9Hxefb0mPGsi7nhigcPU/6THgs9IUPwQ
/CJ7mtovnFfr7D2tWwGn/JAJaxohlVc5zmOcfr0sG3Lp17VejWUnyJV2VlwK89x8WH/okOUPTbJP
RYUxZ1G2fjbbccKsVzmgUcfJNuuN6SxM5lOkxUBUyal3s62Xw7tugv+/g+qXw8v//p8uu4j/fge1
UVmvvv+0X7r8gT/3S5b4AwAAuyHYrkgKfsC8/9wvCecP0p0wBAJEuSjpTbrU/7Vf8v6gqcIkAOc5
MgfHZfv+X1J68w/B7uviXyamCmCL+0/2S/4vHXkYdgxM2cP7ug57/i0kYS6rcuwUupqiM1B5uaL7
THJv+nGqGn1b6DhBl0S2UcryGK4IRtnpp0w7g9iamg9enhrPBbLvr0MvnId1KUiPcNr0WfqNvMnr
Fh1hpY8EspOLbKOCOruJGG89qv+H2Oyqc2pJ8x5VtEl49ez27mNdl4h3M0HZZsX6Zl6m4yWSOTCH
lPxbq30UVKhZIBvH208ol3axXTTnSSvP05ATFb7q2TbOq3ozLW2ymfuBpQreIHJL+0NF8xd9Oxa+
rDaiyml0ymEvCyqz4HCZ7e088HQR0dZsYGb/XrVzdkDhOl8rozCvxLxe50a5HseBsN9xtSGzCOPe
06tlU8rM2mVevYRpVrpHf15UCCkwjToXFeRq+yjiCseOtEX4hBG7KkxqXDH0yNtwwOONCZpsr6yv
PqJFEleXbCRK5ZRCflibOcwrQt/9Nnt00AiRnI4RE0YlOUx2s7E8lo6+Fm3gi95BPz35YdXbhPf2
lR1Kp+muF91xD7Jsny23mR51Ny083Idug/RYfWqUqviYTTpyf3tEB2fYuxG9YUjRn2zcIXtVnvwk
RPY09Nlm6lEW+g5m8LZrxq2xUi2pobQ2KNxIdy7bYYuIcuX7YGXnFerYQZ9SZ1/k4mmohhs5e8hE
7XKnlHq2sQzIYlj2eTKLhwIP+rHU7PnaF5l4YG/yuBaW3LmxB1GOrXm6WyoyJlJ5ljaOX3tBZE3N
VIUNFGAYAiaWLb05dFmDZ2GwH217qHfCKBdyzf37oXGRQ5fDJ2Gqp8nMru2h/7LOVfzF1io9nPBs
XjWDDo1QGd+6xI63XNhyr/r8m9uOdSTc/KIRzh4Se5HnopWQp2SrHxy1Og+yQy+O3aQChN6y54j4
kiIhJCZ8h/he7PoY3Vy/UGzPbu1FLMGMaEfBnI+Ivfu0Qcma6o1+mJdkClPKgm1nugi0MV19KpD8
6kGMazPy51bsbeT9ocwGuMMYDgO043lklvYS9hpO1a7NnsEUnVt2Uw91pw9h3KfjTZq7j3RxHQS5
/ReueRo5aWJv9RgHdTPX416MxCbE+cZpUSpWplLHzFySDX9BfVy0EaT56EKgwr46hAtG1KDMUnyx
Dv7ApXTOohNfqnncWWR1B65Zj1duTUixmV/HePuCidDpV2m0WKn1uTyMFh87H0bURstq/ZUvGVZP
0/WoHivAoEPTESyUsrEM2AG1c5B5C4RzErR2Za9lX3TooTesVtoZY0a+TVMMkVnjVSe6Qt7Gmmyo
IF5hb1XTNacYHf4hhgVzKosenoEv4xdMAe1VT2C4GazUFFdEwZu7FvPDY9Nk1gYFvr8v0JXv2QRn
T0ufxd22FHbzfaHlEqbpghszXtXKKz7OQ5QZlOhhX1TNvKsKDb2nL2GR7nPH1PpNTzfGjTon1x64
5jhJklFg0ICanXJHE3QdGB+HMQ+rxhsfjaruq71T2KMTLbWXDuGILvAqw13+SVNrvKd/Ut7lRd3v
/MlJXnoN0Dz1n7sbWch3s0HkfYAoetwQfG1uBcqEm2LWhg0yWypXwsEPxmDPod6jAm2EfpNeIEdi
TP2dVZvdRzpLSCin2Bq2IjXiLeLc7sHOqumlvhhNZJ45rGlG6mIE8JNnKAnNQU/U+BFD66jCxZHq
A97sFclanx+U1ct7uuEjrSf/e9tmjhvEeAoPOBLyoI/ZaV98/9GQuizK1fI8aTySpFc32UOH5P2m
82dO8YJZMsrxtmo7uV21JrnKjYXuWNHIqPNL8m1qbb6xOtWHc70Om6FM7RtbVDK09NIn+dtm5cHL
grk2dUJbI/E6W1lLqLT1+6UpASu0q3uAheUcWMbYKZp5tx/bAjyREMleEY/EU58K9g1Zru4as0Kw
aXvF1dynKkT9iH2Sthnr7lrvKr0xQjlKeTD7xN0MlqsdF4OnjypQxm0UU3HaWxNb9DbpbHldeZX9
SLeFd2yqnXAYrCXs6tW+0wcS4PVpTA58Ad1otc30IHxWkjzFcj0kRhkYRIVHeWdyzyn7rly54Jaq
Wueae5dc0+FiaWf/tzGX8pvWKLHt8F8C07cqNJi20ez1ctSvxJrpfD2kZ13gH2ozJRIljq4+xjS3
8FCPg7ptsYc+T2oaPkjs8lUU21C7KrSiz/28zN+W3np2yNR+jS014wIZ0vOYzFmxMWcvv15qHLYr
YRwn5fZNJEev2yeyLs6Jl8abdUDim1lecYhjUezdliRYK77T/fzcNidbauk2J6F8MwOC/izYre2J
IfO3dV3pV1lsNA8u5mBaRemofculZIuXmP6R1hpmqGXRzwXZ0nU4YmfewRpgi+Tr4C9q/UuqgbXQ
Fjc/aAPBBp1maPfSGKsuxAxmfJ98stMRqebutWtVMK7buHodEt0/eNbaBgr/ftg7yScJTXmrGQ21
Eu/lRZycGYVL02rEmU/rVN1IQX3OD+7FrTkZ5R5LsbkeCyaDWPE1eGsIujsesTTpkCPoeUlDr/RU
6LrS+zgChi53iVixh7SxGbFaXXlpio/dHCaKiVTfVKVtRVNhpZEnWKFMDfMjV2aOBMbkXe9NJI5o
PR2cTjm7gmZv5LRZszFmQuObcc7DpmZbE7SiZUnsQViQUtjJ/Fia/kLdVmV7VNYpoliRTMAqG5l+
mp1aRygzuPZnH/PkYeJa6Tts7x29hrjySl4LW91oXm9+tiYxOwEtSuODX8Tlx9bsux1FpnuipCj6
7cCTct2CBwslrrhDqVnTFZZFdkplH3Ods34nYdfciXIEapGa6QPb2TbC7a3yEPtxzipWyrASevp1
qegrBUzHJwsKhI3ua5pprqrCR3jeoPS4xmGjGXs4NfRtvMldTgkWGuPRHClcQr6R7QvlHnxzoTUs
TU6e4QLJtarCrV7oc4toPBngNpjSJhHDiCneyotYizpSM4t6jysHATvecO2g9Vn52UHf3Qa4YtFk
lYXzVLXZ8qnolhbXepXX0qM3KYBIu4wCrywN/ON25CHZ4lbh79TSbvzSm0Z9yLmIl7aj/GK0nf7p
Yhh4TWatOOd2w6fYdFu0qVXfmA9N54CSdZXT3KrUKj4yidCyo1Ybdb1pjGlBbdcUdNKZ6aIppls2
PEKTUK+OManPq5xY9bB3neJc+ucy7ZJbnhMnvudBK409lQeYkEqIT36X1xGSQfcj3lPryeaB+Cw7
I39IXI82aavPBXWx3l7ZWk5cdrcYh4vx85TY5bJp12WcolatOfYxr77jMw3+Q5DO7m9Ga07tcPb/
D2nntSs3knTrJyJAb25JltU22lu2dUNIajW993z683HPnFEVi1P8u+eiBTQEKCqTkZGREbHWMgJC
JlDBZ4HB3NRJFZ9RoF71o9bWrGT4HJhm+UQWBYIg40F/jCRoIPYUOzuDNzZBzI67RvnBOL4f2hQq
08cxGuNPkhiV3i4L0xl1V3Pf2TIvnIeRqTrqHKmIoGCcTo9QCDUwvfSD9jqULTZVv8krVwuC4k8l
D/33tDgUk2Q2k49DYIqUK4HydxW4ogaSklMnF03/ReSEgIAKEvGjKVX1iy+13K9KDIkCASKaqses
kIJs7yEI9q1q46Y7t5I2KN9FOlbcZ3WkZAyRmEVgCM8RRAx/1nr0o2uq0hFrS9wJOo7fwnD0rOgZ
j5pAknzXrJvMc1rFSio3jY1Y2+mpJrtG00kfDYt6mN9BLHOQuSYfW1EfUeGk2g6dQJKXvj2Wcf+U
iia5LLO9IPubsaa5nyZCtYPzCTwQ2L/PCUj/Z8By3ImgTrwHMFnjU2VN3eTqCXlv7PcwhkhlewSr
bNpKBAmMAsYYiIhQwquchP17VRlNQMue4KQML7zmYBvPidhNZypstb9PQrPaC6pQn9RJC395mp7S
S1Di6JhE6rSrFG98iMehCvMvvuejxDF5KZ0AgecRdFHmk+FX1UNrEKaqMKgIAeGjrg8PZSyGUONM
6l9BBsDESloDNHGJpJahGI5VlsOZZxI0KqEgZIANmXz5JsI59Cq2Wv1OGiyFSlibkgepaXaKmrT/
DuMA46tqmv4wvXguGStJ9ITahfHO94r0lHBScqgsZfNEYgg6VRGG7JDwCtmlsCp9oYg70t4wel4g
gnBC0DN7N3Wt/Gcdlf1ZAy/ndH2cf0EszNsDIx/OUBQDFxqAuHZqHu27QapLZ5TyGonRwnhISz0B
AqP2JHFG1uzIi4VvgpUHnzozYixaYR7lC1VthVoVbXtG0bSjr2idZguJ6oP4TdX0KTOK4ps1Uujf
+4KsPZVmG3+DZQcyL0XoK1sYtOjY0hF5bOGUPEEIFX/vh0Q6ZFwjjzFkGE+c1ZFKmK4XPyJFyg5j
20h0qDIz/pzRtkEWJvaZZKb5Fx2lRh5ejUAzUNYrkTkGCxtQ3selJN4BySjuClWw7MBIw4e+TZNT
31HRpFdqupSWi0NjddVOUMA7632MX2cW4JZB06NT4aXDXvdCRvZrWXxWakH+CLBRQ8UvbDGAfFI4
+IDb6fCKj1MkjhD65O0XQIP6aTSl4HkMJeaeNKH7zqspc8tJkffZmPWu4RnWN95m3nt/BLhHgzIm
V0lDug+QvjiGyVUDzRKHKG+sL2D4u49Nz5SYzM+ziZqFUwZp+YHHhvyU9TrVBy+t49DtY135oPYd
2MGBmXIb0mjrVYzL8smI/fFDySP00A1D90VI+h4MYC23qMvX+vtELKlup1IOkwxVgPynpAQBcm0V
af2TmhvFKWhI5871EOfeM+jnoAXyLViC9dAOhSk+S74pR7s07qsYZnfY1AAHy3oQybti0gP9NVTr
CcSlrrcjPbvAV/dNHvfJAXDowOB4K7TIhldJI9tQcwShYVsWRciDwLiIfIoSIW9PcKwkxb6mfWdB
kpX033vGLutnMBgGg5GiB28Kqw5UkxxR0Y8pMJL0Hd3AyHscaZ1ZGyM50nJWRtLkWdEPLhyUpkBe
zKNVF+NFcUK6Qm0Z9vVDc9JLegM2youf1FP8IO71PUWUs9Cdtgaql+MzS6uLOUyT54k0CrJqwzJA
6lc2TMU28r+GWv6rltX60hjAREnQoso4//3F0iKjDcyeUVBbQomUUeIk3ynFho31hfy2sdi+EYcY
q1xhISUg+vYo1T8vqqn0vZaorLdh0cvZtnmr5nFHCuky1VBrgfGZSpMSVMwq1Bdo8T6XT4IN4Bbg
No+dj4DUfoI61r/MXUnX+njf9trifptGzvJ6A7Wskyu4bFSbZtII0YdEcE9K63TfypoLzuS7JmPB
ENdA1n9txhPgRGhCVjieDcWZXPQsHXTPX1UXpFFtqw+iXTxuai+teAfAFThUaG1Jyg3rL8yD8B4g
3mUHD43bnECsut6D9aTt0ofeVVBd5G327ybBf/XIBb85I8ezFMGF0cWsXc1gDjRYGJ2xEqoT89o8
Tj+sncUy7d6dhRZU84/7+7u10IWLxoZet3UxLzR5kPvcZm4YmGO78RW3rCzdtBAzEb5K1Q6B2QYM
w/3BW/hfPZb/un1rNqAtZRJXnlFHS0eRBugXIHBU7aynvVzR1HLGSBvdOtKj3f1NmwPQ4tRBeEgV
DkFaZB2W1LcNSPOoDwbVzk3ZheH/E4VJ6iH6dyhdnq3R0uAVDZ8hkPybWKfZQS7tLrbRTMkzSBHY
RmYq4LeI2ke40vK/i097MzNzFUEPq5oMi10fuSSAWMEoiL8x7I0xI5mpnuWkHsBUK3KK+3u5esDf
mJH+bW3h9dBTkM/54+z15mFy0fiTd1bkNDbU6zvZ1nSn/2G8lzagQm/usPyGCHMwFmzBTSst8axe
IqqTH+CS4wHeCFRdoUzgf3InPcyYFliKPpvPw26G0xSO9yr8qVcbo7UrARQCqf/8AmMRQLPGyrsI
jVuEwuBHEIv8FKmAZv/B9tJLkxVkQkQgNIvpe6bQeOQnHItZO3YGJwnFWZjc9NA5KIL+lRybR0t4
3YR9rR2RS7Pz4i+uVxDuNG4DzJqfxNG2WofH+dEDxiL9xSuvOurwyfxhOK2r71tYXXKHaZb7K58j
180HVkGlMpZvzsCS619ArxztxkRTbYEvyzPbH4197yFQHKnuaBgb1lY/JqhOrgz2+m3C83K9pcjc
ljxvM4SSFBEGJ4H88v6C1gKccmFiEapHOIGDfL5w+4lnKbsaVb8YUdtymK2VLIKM6LegAxiVsSu3
/izuFJfL76S8Do7kSI/RrnjcQgK8KWvffqm51aqLOkTVCxdtDT8Rg5GDMEtIm6XDgw0qSW1fHsKD
8InXCOTH02vDWUzdKThuy2CtL/n3D5j//sJZu8Q32gjGfCYoX6B4cnibbbjHujP+trAIqW0MP0IB
5batqSO0AMx6iTRz1PEcqWF9ZEpm2I2CTuXjvsvMPn5vZxdnQA8ziD9SXEbPyp1qnUf1IUq+ec3m
cd/awYVv5mlRDuSn8ycEAvnwWKM4Grjj8wy7rH79M49BPhVBbhNtx+Vdr7U9ZLgNPtr87P8K/jR/
BaBKrU+B5/rnYmegRts8Kp9k6AeMP6SNjGkePrjdVKjxgF3yJ7jIa2/xpkEfwxrj4hkGcfVzlzrT
g1zbxjsKOfQLD8Y5dYMXlL5O3rOI9uP445N2ngc0zygRg5vclGBe3f3fv8ha3CSo+lE8m/hFpRY5
EPE4ubm/70irsefCwiILV1Mkh0NqxlCzvDMFzifEIoO34a1rrxkQaeo8O48M1A3QM0+YlZ35gN+e
mwwZt9NB8T6myc/c3NUB10cJCpKMyzg3ZnAM3X/w8CQdAP0JgahlSeLiuDQ024ICMDt0O/0TKdCZ
mYL7+7h6IC8sLM6JPypBzkC5avtAd6VKhM9KPxTw/FbWX/ctrX6xC0uLMK6pudAwV8HRr38wdzjz
ZHTmBlrsBoQ8Z4qXG7Y4CjRX6MtXOF69A68o76QjDZOd+VNxoJ9zk40gunrwfi/pDVl5EaY9OtlF
MGJN6D6AUab5yKhaYFl2qvk7NUZjPdkCJS2EPP71JrtYobRw/ECekKWGXQhOL7pxtn4IkT314AA7
+N6RuWo3d8djj+L3H+GX+x9wIbBxa5pJp8tbqS+Sf59qcNZ7OlHRc3eEQhc9j2Sn8+r9tCXwuhpG
LvZ3cQ/XQa9OvLb5moO4H8OHrNCPG2va8P+3J/DFJ6RNL3lFj4nKlfYoz7gNeqQnC73cYQcXEzLK
CSljSgNmI7ZsrW1xAZderHvKbLhQG1digIbWyP21rR04lQElMk5Atbwrrj/XNOadns3vmGTc91Hr
tNZRRqTgvpG1/QMpBEhOFFUgtYv40YkNgQuieXsq/PqnNQrm3iv8kMaDWDC3EVdbGcTqEQd8jzEL
5U4eu9fL6mpt6qEgmJ9nkFKgZXlGLsHxP0q77EXYLP2tHfFLa/P6L/zDr1FT9ltVZexKO0VmgZZs
3LsoT77mQkws6+qvUhW/3t/U1S93scTFphq62cSmzper6DXZwhiWP+UsGmglm+UG+nv9+/3ezUVU
Via4rQVrIpyU5l5t2x3T/I4y8fybft5f1JalRWhGzztqKoq6dqX85UM7106mA0eWPVqFe9/SaoyE
ZGZ+RAPwvinRRRbowyKhHDI/MbPOEb937yvRHfvdTAikkY35+klJDvSRDhum50O1THDVuTiNPDr+
uczFih6YWq7x1cazd0iPM7lIsYMYwYZRF9aNLY1KeS2MXNhbZloaBOsMAGKv3il7Ci8xd4H+J1CO
R3+HRsXOQgFpdLun/hnB+/30Z3usf+Qftpa9+m1/r9paXEqRabUV7Jp4EdR+Wqt9GMzoFKqQrQ/l
PzkbwBopBAFhBuh+fSArOYaQk1CENMijDnwmj75b8ZbG2nqQubCyOPZZI8QmgAkqTp+lvbGfuOcY
3/zqU3z5Pwg7rgaZGXCL3rYJ9mdxNMY0C3vEIeaQ1u/as37Qz9kf46fIFZ501wK/cGa04jz9an5t
3bBv8fnGX3+bXgrbhl4JamP2n/ElO8Gj8jI/k2InsYPXcR+exH1Okddz6o2ws1pkozTx/5esLDym
qyda5yOVw3nJ07RvX4Z3tE532atEg2Bv7isnft5Kp9+So3urla+dh2lHoRUHrBY87AeXh/VZehr3
yq44lFuZxerJNBjX1ZkkhyVmscJULmBCjXBUU8ikR1MWLNQXVCRVJJ2xw0Yx42dNgLUOBE12Ms0c
rAkqBsA8YLU9tS2Ax5BxXzgezW6jart6Wk1uTli4lPnRer0LCB0x/D0nBvSCUMbITor3ZTIjd/C2
SuDzRbXcbw2+LZUNUCVrGQ21afBky+uZVSvbj51gQODcmntJqc29XqeT4yXq/n4AXtl1CAGteXzU
oPa+VEdkVlLRpokvHCIPmf8Mg2DjclnZvCsDi8ggNE3TpVCm2jOLrujvdSs/V1a7i1NhYylblhZZ
QJUoVmu2LEWyDlVc7BLYDQ09AHwabqxprdEj87qEKNuc+ZuWVB7xMEPEkYKEzz3fBW20F9OKwZ3m
xfDFc+F5yNxo3nvgxE8yBeleYh4zynZd7c8Ukb1z/xOuOI1mWfwO+iYzfmIRDQWN7nHYtKo91C8W
sjFdA3qpFulwR19Sf1OjcGWbL80tb1BVg9jYyjEnH6qH8nvxsXpmjeapc3gBpE79Z74Pdslhqxq8
4qhXZheHMNH9DE4dzIrDeEYb8xs4gHBjJ9cSoSsji3hntVrQ5xVGZk618bH9ZNLTiHY6epOj2zj6
j/hD3diMaqU//vY35NIQIWzh8TFLgV+HmErqtCGuO+phEqJOOtoqMApZgn5QRP/gMRl539xKwoy5
mR1x5tnRl/4rjUxZiRrmAuuUyZ988WkKP/9vJhZbOaJg1IVzKIvaMNsVQ4oIzsgs7lAE6e6+KXku
jy3CJssxxBmMBP3UEugTZG0xGTnLkQ/+q/conpU9NCQvAzITTlAdJNhi98MOxKX/MJR2+KE9/lvb
8r/2Lle8U5e4GmB4Rgbq5lmn+0NfTeb8/QrN2KlhpZxCKW43soDVz8Zs1VuejoLJokyoQcSnVAEX
0Yy7tNM8/tWjMOPw3NpIy1fOOJKnOMcM0xJvkkZVjDy5FDkHtalBpQw+U20LHayx4Y7auEG2ckNx
SRHqytr8ay7ejNGUjOC0sMa47C75KDvCl256h+rbUbW7nQTl/UTnAox4vhffBRtLXd1TAx4jTgJT
GEtSjbbOIf5OYSXzIg3arkQoPzV6l7lZJuQbn28tncI9SW1kXTFg0lrcUAFc5hHjfeTigSaf5WJU
30lm4x3RKplcQbWiY955HoxNafVY0BNj5qjrXDGwpo1ka74SlgeGuRP0UObOmm4swo3gJeNI84+3
clE0O8HLdpZhuWoYPseB9b2sRNkZffkHzP9bGc5b1+7GNPx0HFOkTW+SKTAGoVWLGlUWf/oLPjGI
yJPejaX2fTb5FOJbnSpBX/2B6A74/ix4R9v6JRxVSDpU6Q81SQjDDCLaoZjPOh3eUxjk7ZnhzMKW
9d534QnrbSgfHmGZRxhMg4y8COHk88pqq3i6cvHqzHwwAK0hDXRDN0f/wjSFiVpORW6M+OL4SPPZ
aWzdtka7fFAchGLgjewd/el+wFs9MReWl4VUuRYJN8O/LTNHLrn5S+g74UG34YJxAF3vgyd9H7vZ
IyF3w/h8095+wf8se1lRlWt56HBx3npUC8C3H5pjd6YV7chH/fW+rdUdplrGfc70mra8FjUzQm8M
AUu7CQsnCQXbMHVXKxjnbZ5q5CLuW1sLBcjpAhVVIVCD/Ok6Dnlcy4I+kapOiXYq2uFdkfTfRDP9
BxEH/7fopomMgyz1wmFqAN7SEMUtSPz3DDFLUARW9XOFJN2Go6ye8/ktwX/Ud5aNWdwk16KMgCOe
y6f4XB37PSP4j5uv4tWdu7AzX48XEbw0zGIIGWa0hXfDXtqDF9x7H+NfKnMY8ft8H7rBJ+V0/2Ot
Vdcpavxe2/ybLm1GsI8M89rqnegUndNWTvrN6zkEDZVoMXiIzsDE7xtd9ccLm4ubykoVa0oKbEIC
j6Co+kuXGfpm2j+yqsda3qKaXN9WXTdFENEqDYXrJQqa7BcBOhWA1pKTbynvFWE815YmbSxr/WLS
RAgD5+kkiNmvDU2KGVShXBKUT83JA3FKhbh10WIo7OrT1mzeWq40U94y0sGRpmd+bSzIOBneiDFm
Y+kFFvWfjKSXW+6xlsJcWlm4h+bLqTVGFSNeu3YnO91J+hify1/Kk/boGYf0RKXg0KDuOWxc8qvf
7GJ1CxeJ08Ly0V+mBTnIbh6N50nk8aAX+/ueuLWJs6deeP84dpoc6ZgxhO+qTxWzSzYsrC2E9y20
mAYzZHQPri20yTDwGCFMIQFMa7BVXwAXnYqa6Yf7S1k1JMt4Hh5O1F0sBaB26pc9Qb6ITLsUj638
eRaPvW9kbb+UCyOLuj0KHRNi3RgRqj+YN5fzbOPtuOZvlwYW29UbPumlNodAEIWBzMmB+vYYAEGx
NbPcSpllNn95B19Ye3sRXXz+xFSGjsydNgssx+OuZsrfjh2w/YxrREgZ7e7v3lp9l7EoemMwQmkz
B961M6AvN4AN5jXX7eMn5W1IY9wDBbXn+m678a1W05tLa4szVJco504ADrAWjV9kVMM8zfaPQIlc
FNK+FqZTi+9hueqKp7nCHP6TeYyr5S5ckn5yaNQ6PyBrPchHpPCDZeRfNvZ03SV/7+nCJdGXRhZe
w8jcSp2QTLe1B+WYHwSn3wsHlWHN/WZBd91vfttceOkohcYgpNiMTmr+bu73Ww7/gy72n+PD3xdj
mF920IBAl8wDT6bFc+02ZEBIUWY8iz2Ug+DYoP3YIQh+fyNX95ERUKb2oMO/oScW+g6tMZTG7VwS
DrEy7YPkcN/Caq6BFiVvNqi1NWP5SCTV8Bj8xkSR2/6rf5SO4SfK7rb5Vdx7dnPYTKhWv9OFwfnv
L853nQZSBracjpzvVqdsnz42lPvTh/yUv9/+TGuztAzoGzAgA+eE/nLe4gtzaDsZuQ9vly1/8x7N
l8kNnPTF/MN7aN7ln3S3dRnY+UtxoBJ5Fz4Lhb1VPlmNL5YIlTD5HOqsyzK0KdO51efwPOy9g+g7
c98RALHEq6L5ZZ02z97a/l7aW0QYJQ2pbBjYq9x+p1EtGo7eA43Pfb4X3m8lPCtXA8TZcMoBJNFU
yB+ud9evgGPGE1dDXqfPoZo+pEP7DiH6P4Ox3riF1irThoyYAJPCMmP0y85imniw7mUc8N4ZXMgi
nGL41R2LnXDI92n9xXKLx63LYeX+NpDukOFmmy2qi2DZIKlWSiHPJk2vbb/55rWIjqPxd/8Mrpzy
KyuLaJkCgUujGCtoRZp2p3jJoc8Mf2O8a+3quTKziFiF1lno/c2L4WKFbRqK4S8IJHE0ykfIxNyR
l4XdfqxeRuO83dncWOSykGnWQWumGdYRnv1Fwd93M4a//9FOApjSeFXMsKNrd/QMfYLvAiNwa+wQ
gLWraus8r7vEbxOL8BV4MCIWM74CjlHo8cyTEjI6rktbacmWncXJGgADwo+Bt7/B21oXUXIPlsxD
7cr7hvvGQSitB/nztJWirB1pUmJyVqr2t6Cm0UMRMdNZ4FC+GF1lT+LPWn6t227jPK8tkDoZiSuF
ZWi1F2dLNZoy01FgmwWT3ZpBe01+AVG2v3+2Vq1YDD5BsEiLcxl9m7BDj7NjNWVbQ3DxaWwKu5ey
DStrtyg36G8z86Ze3DJi7IdKM5evxfObyAqFXnBtdFfyU3JEqrH49A/mLK4sLravG/ze6yke2k1W
vepBAfpZOUiwZg6auZGFrHnE5eIW8am06kbzYdWwhahuQfiP03uz9NEdFczazq2tsY61gYCrpS0C
lQI0UdCSeWncYNkf8iftXeSiVvrgnyTHd5R4Nx630seV8DS3wYG0IJJOg3MROZi+S/Wqblhjmrim
VNtm9/cvE/onCrHJYkrndlwlr8vcAnNPVaf6VGooX4PSM/qv9/39dh0YmaEKJHPkjctRgyGZgA8L
EDW2SfmxTcwjOerGRTJ71vUD7drEIgICqB71vqw0uwqFXSC8+FW7y40TBRy39TL7/npuzy/GDHj3
LZjG0dab//7iYEGOgri7EIJaEyfXiNDchAra6nZ/3wpUfsxnMKVhQtJ3bUXwGssblVqDseFPY3zw
YQ2AMu++jZVMVJHI/1QV9wIFuEQ7NYkvGupIrgQf9V6aoaIQKgBZfim/AT86WbuWTh6iEwcaeXpD
lHLosW/9ipUsavYK5AlRoaJSqy++3lj23CoC6eEMaKngxGA0Ojz7uWO9TcN1yj7cfJutOOWVzcVd
RmTqjA7mU1uCTPBpKjz9NfKh7rm/wSt+KTO4gNImxwzg98JV6oGZBmjAyfSNiaqRqp3GVDgmpvFl
UIcnVCi25k9XfJPCBxjEmbb+Fr5m1WmstTX5UxbkJ1+PviIjDo384f6ybiFIOjjfuXbPTC0Fq+WM
DgOMM5KM3QtOxWnUbXD8O+GJcXZlX579nckbZoSAwOmfE2sH18ZWS+Ym/C/sLzymStTWh8+WyvAU
7eeLGvobp5mLB5Am/Y9rXXhKaQm0hmtsaa3M/GlzmOS/xognW/SSwD7khy9ZGOwk+Os6iGlgldih
errzVZ3OWbWbIjD/KOSKeraPzGTjGry9l+aNeGuH0aDWzLcE+yIWqWnS5/XcWqx38ZMK0ORBdhDh
cv1f5oN2GF3wpwzIbYSm1d2/MLoITWlootkzYjROPvhF6yAf7FrJT+RINvZ+/oeuwvq8On3uD5Er
zQpQ1zHQ9AQrbBFKehsQqQ/xYW6oyJsaqTen9M0MBTz6aChLLOsmfavlvWIQBaGrcsToQzp9H/Rv
kRzvJ8SL77vTzQHFFlIXM+YRNVbgINdL6ivIjGpG8myjtdxAzPYdtcQ23MKxbpmZw9+FX4ww9fpR
N5sRgc+Fu6x5n4nf/relzL/hwoY6SBkiwCZZOSSrYS5DDV072pS4983cJrJsGYUStstQELRbZuWQ
v3d1SxfRnn623+uX3PHcxtZeJMC41cF3t1pdNzfDPJsAow6jSYpp3nTrh6DVk5ahQZtRuv4b9N3y
ZyMYf95f1KoRA7y4wTztXK673jtZLGUT1mhmE4qsP/M89N+JZRs7962seAEDByocrwjEqUipXFup
IJ5O4pad66OjNn72lc96tBGB5kR7cUQtzijEeIaEheUNZ1ZNGkr5nBgXUFHqwhlgBcoTbsEdBJzy
3EfxxuVzG33mc8O1wxAANTRlsXWpGpRIK9fUUSUKqW2897WOiQbFHaKNfu7tR2KGW2PSgKKqCsxi
sX1SZ5Y8SFlbNTcZ2uAr3Egbi1kzwZw43Mm8bDXEr66/UCRqYR4WVB5DY4RoLzsA9tuIOPN+XH8h
nOzCxPwTLo6plPe1mOiYGELNUdvvqgDiGsKTEmYvOL3ve9ztTB9F5ktri6BgQYcPFgdr/blqDwiE
kxlAJvgx+hI/lA+eHRcQrPh77297+rXZ2WkuFjnAbZyPs9mYZMtEZUcaZSc2twoRt5+LxMqkb8ad
xPSSsVhdW0ZWO3gFq4uzYRfWVXCuTGOLL+PWCscJr2OEAJZv6h3XiymSwioU2EyBRikuxEmk5OnG
fq0kDhpPMlOk/GtAGL4krWg7RYuTDvRYjqhMAMFeD5drKfDQDCUKBcm+RypLFdFcgXFsrwrRs9n/
2dM1MS2o4KBJvu83t0vm5/CYYiyaU82E9PWSswlmK0MP6UGJD8wru5KZbHnmzdiifm1i8e38vsoK
FOJJJgTGmHCTURiPNQpwsOp+hsvuICF652XNo9l+/t8Wt3DOomI2Ew5RvKbwEbIJbE/ewgLfhmEW
R6xHVFHlUllqcXaFqRhDHxAUTWEPH7CjeNYj5IM8iEfwn0y5op19f1Xzfl3HldkkEotcX2Balqpt
0ZC3lT/vZyg+jjWsht5zUH2/b2N1WShuUvTjESUvG69DFkuGBRsAEyCtskv94qfBrKLe5LbgP0Ye
NGFW223Ey9ukUzN5hs5DIHNKqC3ul4rXTtgN5dxaLm0f4rh+KJ79YiZHNh8pHp5CSKzFQdoweyN0
SscFuxoSusRP+gkLL8kEYwihsucTKtrTxFhdN/oQ/b4WzYeGke+Sl1SWybMczMYdNP/Diw/J8LzG
apl9Idoszh79cq+2EHK3C9ixZ/kY5OhhcHcrBbmdwJC6Dce5HSCeV3phcHESp8E3URsi9oAKG/eJ
dZDaw0xfYe3ih/gEiWRiOsNf+tfkNf1T2VVvY333/WrFd69+wWKvp6muyyrgFzCA5vTyh1b/oPdb
6LfbNttinQtPgrwciSxAJFRXkDxwadecrd08NSC72WGr7XU7VTRb08km57OCLu+iXNhEtR92Wk5E
bz8Jxs9Ejc+URZ1BMe0J4uZMKuyy+1Psn7yp2fiitx5EhYpCFRrIdN2UZUomwe2vJcjA2WEiZjuP
Z81JH/ThNUUVYR/5abBR7lNu48KMRGOAnwI6Y+DicmfFmXWwU6E6Oc37St1KdyT9LKquqrr5OfiQ
wXmItr09HIWdekLHRiAy2t778BsD3PuRNjLCWeBGkhcZPkaY+mpnyikyUavw95HyYTQ2tmjl8+jE
sRlv8DbzuMz401ARQw+tB8LJ2EDIbFmZk0WN+LORBBGniGTbIm+Bfz1AekX53keytXHJrrykrhML
5fqWLdMAtMpEYqEeBhjroaRWEeyeeSLqB3iVx9rdxpze+gY253c1jkmysaxjJr4Z4XAMBg/jezOK
bF9jmrjRbV/+29n6laElVpBdL3hGqooNrORV8pv3ZZdtzCDfho3ZhM7jnXx9bvte71+Rj4pREEft
SQ3FZ5MpncNoqMkHrc3C3f0IdZsQXbvLfAIuElo1hgwz7XEXrTFcNfVhl90YnbsVbEGuRaRnDQwY
0mhIK69NZIOpR1mua4RhaS99zApb/aSeVSfbmyfIxJz2lLpdYgP+JwYH5xHc5WELRXZ72fIbyCPI
JAwdgrjFVVBNjVo2AwfZy/XmkFckoGU7wlUh+DL1s9A8xSJnUsg82h+yFBzv7/Ktc2Ke/BcFc5XX
1/L1qlVNjdYGqAsF6Nop8Ad0p3QmMiVfat22EIa/fwIBfZPOsN0GQXrpQWIrNVUAeTcnsP7eWSek
HI8Q7+2z8m226h/0uPnIVIQZ3SU6g6JbuGzN83xmHNcpASCChkKcyFq3WCdvnZUyhkS9RKUqTItH
vvYkroUoNCZSQVGpTqKiPGftuBHy12IXM03cLbxaEK9fXm/MijeTWcxJ9Ll5kHcTo1S16x3HvexG
O8+RTvc949YxWZLMAwl87Awymv/+4vw1xVC1gkRSZBQkQGouTXSda+UwCOpezeSzGMenIm4eonGI
N66K+fK6zscwjYdIwEUgTFyWCKGraEI5y0hAPWC3dSxlxwm1FaJM2x+GocoPYxlsDdKurtdiSAH9
KKBdS8eM1NZIoQ+fq17lHvLhHR78Guq8HISYwd1Ojt+bSfgrD9Mv9zf6tvuD+C/B+T+WF3kLZcQB
biR2Wn1EcMDpD+HLv2Ad5teZlSBztrCNKzWKa4sLd/WMqKLhikXvk9XaxanYB64CMQ06U0S7mQwh
Ylw5/xH+2FjqbdoyGyZVon5FwFvmSYZfyxWNGXzYTw9aBLs8cIvoS2YqCezGEk+LNpBBgPU/JrRB
YYgvz/1I80AAJ20r+vBoeQJDoEE6ONXQfg0q8z1V6mrjYlipDcwvH42OIH8AcV18Ecg9gL8q+EIm
7KX+kJy0Pa2dT5187NsdTdYRLuPxOCJH1W+4/logubS8+DJaKCKo1WHZHFpHCVAZyr7e/wYrj4/r
xS1uvbGLu7oUMQH3enrwDkz7HQwnaOxqBxX3rrAbrr7C9h3RDt32uMX+sZJCXO3t4rEl6UXhjSq+
17V1wUMnLVEjLIV9HVobe7ny/GClKJiLvAhkWP8XIayNrUEQy9nNH6U9Pr5H2YMpYmQn3P/DoVqL
WhfWlk/1NpNC38yx1nw17HmkUXpX7IePlFRIL40KBVYAhfLRer9FZbDmMyQPINyMmQ3YXLzloK2s
w8SkRuAz+s+0nl1PG2nfWmy8tLB4bXjIKxR1yjsuAq8xt6HafXBM98bpvmtumVmkfHCgt4iEvZmZ
Z17/1e3aHj99e2ks75fL5Sz8YkjioW1K7JS7aS/vkn0oMI7ZkHmhpA1rZA4Xmfa+6xnj2Tdbg/sr
rWOGJn5/ruVFk+uBGvgt1utzu/OP9SGqHfhrjSeVprG6T1I7OgdwzA5usy+/GB/v7/HW4pcTm1Kj
FN7bt5Q+tIEzx37vhHzW8Fp8aezJmVPd4lE4iVCUbXzelRfg9coXwQ1F4bqbfFauHtS/+oN5kg75
SXH0d9sT9WtR5nKTF0EuCQOrRs+No19+luK/kuQgZlu3xPxz77jRsmQ7VT4dxhAbjVvPZHYz/ajx
2OFA3UFwt4ahbkdFSRMul7R4Kei5EmtB/bZ74TFxpx+ZG7nxQTv4pzR3Zmpc65zuGfEdc1f/dN9r
bp8Js21Kq9LbJM5bOeIiGWwj2W+KjtxzkCtj19Rtvkft5I9cQ5uv1o3YvW9u9QIGCkSnmGoKCLFF
0m4hIZF4IvbCzxVyH6XTl47kMmKx6xxhFpqCXBbOzN3mJq/G0gvDi5s/yyy5QekdF0U5TNtrX+dZ
ghkGAkd3Jh2iV2k3vtt6A646Kz02U5sLWOqSRlJA73nWHef10E02LbJdK3waEQa9v6lrViw+If0p
qK9uRlYGLv4WFWlSi146tLngqmiKRtZWm2HFVWgOwbKq8qZklmne4QtXqcFQZ8LAbWQMyOSFWs+j
SxL6h7gTvMcqTOW/y5ajGyY1JQxKUAHfvFPGYdSSvGNZo66+L0vR9cvhgCaPXQb+xuN1bWkIw6C5
xJOIsYyFc5gTyHUFojm7K6tzhNKSGp+UEvXj7tf9T7WSJlOdpQ5OhgyQVlvsIaTNtCulCGXnGsii
nwlHOhmBbUbagXjziKRbDeZc2+yJrSzQoqRIE8WiqsiA/fW3E9p0zEarpe/2AArkJO7iXbDP3mkG
YK9+b36NeI60tbPFRrLimRRhJEYcWDBus9hXT7XMpjUw26GvYllIKtYfg+j9/T1dOdnUAYA/s0AO
wfI9K5ajEFRMgdqVLH5uhR5ZLZnYct/IWsrJ9LTCpAYURzwcFplSMQyJ2DIFb+svE7hkQhXV1vph
ho1t0/iufS7cA3XBmYeHJ+T154qiuq6MRlfsXE6/QsBvE773eSI6Q7HJuDZ/+sVlR5FMtQCUmPOU
w2Jh7WiKadthC4aaF+9Q24lrPdX7Duwz+jjOVjt7dSMVuCl5DOn8uayadkLbRHHbK7YRFtZDh8TA
2RdyNBlBhrY/dF+hacIj/qiInvjSm2PwGsAEDIesjGhwOUtFbXzZtQ0Am8q7lUlhip+Lze5QbPt/
pL3XrtxG17V7RQSYwynZcUVZS0vBJ4SSmXPm1e+nZOzXq9lE85N+wzAMCPbsKlbNmmHMMSTA5KJ0
HJ1GsD6gnwUL6XCeXvRvqff7nXYgK9TIVDJxUFJLZKoDf1VjRGx46qAJKClTc4CSyPx2e1lrV0+j
xGKq1Kh4FRahcBlNfoZwquYa+mx/rszavsMFkKAHQ1VsbOH1DbQpfYHEAagn4CTLR723nTjOVGwN
k7nPYMjYSaClNnKV6zQMK5THaAHjwmiPXF4KtdDqyRQlflnP+wDueyd8ZPx2+DoqXf3UUS08NPaU
bFhd20ccF1ESU2VU+henw5Kcqk99ivxaMP8l983dpKaUk43ky+9/L4oSZLM8rmDBREz65nU1J6ed
OuhO3KlFTzJTynrXdm3yMJn1Rp1gbUXoAJM9Qx2BW16syK7gQFHzBj6TOQcW/z0C453IW6W+LSvC
xb1Zz4jnmtGd45ojyx3FPAFytrekrXHsVTNMqFF4ArMCYPTSDLrsRRiVLa0RPUc5PHan6Z2JbMDv
fxzQB/+zsni2Z81qB81hy5hofmBi57uW6k8pyoZ/YMaEvVRUp1SihMvF2EVqWRVOwWW+0stt/UQB
4DwEWxIEa68LlWZElIC2MXy0yMZtVAsb6Ky5rpr/ri18T7L7r6gFPyRld7y9olVTDkVXkA7Q211h
cUy60KaDKWTaPlUa+qCJGbSe4g8PQzPubxtbSy5onYKapc6/0qylnjwiQcUbjSBdnTBz3aj7XOtL
gA6oBLpzHJQoDunjo0ad8QH25HAXd9XXOQ/01xLxCQd5ksZvXdoNwU4eVW3Dl/w6jZdvLRE0NWgT
MAukFfLikgdDkNoyM/e/2ub9eXoVlJ8myXl8r54Exc/tDbmONkXAriN8wgyqQYfw8jzFej0zgY5P
AaHjtb3pxo69i3SVihWjHep7Q/t02+D6At9YXPiWQAlkpWywKN/VmfdvL2O8Gxi1MA/5XyHdjA2D
YseudlQM4NK0pM6+DP66GgHLNJQ1CGPaXXDqjuZZPjdA9NP9dqZ+7WzYz/+MLdmSJGvKbK3kNBdD
+6XOTCinWu0pUfrdxqqurw2rEReGrjLFgaVXA3A6t37Jo/Ov/he6SwkhtJsdqeDaHpy0Xrhv7o1h
MzpbNwxDDDPLonMp/vyN1/bHOstQgtboY/uPmdT8VY/Tk7jXbtP6L7dXeW2LpjlUFgKnJ27F4qxI
SBxpIw1Ft06sH4xY/a110/chKv4ZwefdNnX94TBCFi7AVmSSy+B9DKR5zA0+XDcMf0ez/1pVne/O
jrI1UnEdoxAE8YSjJEiWcNXgymu5DKtpZE2KQpf1SS3e9/VDkxcA8DcCvFVTNFxs3nINyrlFgBfH
SjRnU8CYTyS9k9rhCz2876YcPJn4tUNYtIZ7exPXDKKgpIpQiPn65feKLPjVOkXiqmnZLi1IlkOF
kgM8Tdq9uQm8WWueUdSgey/gcbD5apdHUYrrpC2BSXMHpn8y07UKt/Hig71r9216V4NyiTZZvdfO
CVdOEYQJaCnqC/+cFVoxSRlLDHMbmbOJVqFxyIZ2f3snr81Q1BD5nQDCCmnBy6Wp6aQkGVrhKHjW
Ty1kw+R3PhGShGLxbUvCwy/dI5PZvPOygCHYi6deiwyzkwzusy2136IMcYx+2IJIra1GMI5Sf6LO
xfN7uRplQJLTb7hcmRPMYGG0n+hIo0sFbdPGNb4+gfhfHCNDDJAeXvHk5T5Rq6aLaxyEXhwdI+Mp
6isvnTPknTeqCqu2ROFJVLuY9xKrfuMJq9HvBkURvr4NXjunvqsNJdyh8X3MBpSpIqceNla3glph
eZCcwJOpAhdeztOTMhaIJPcaZWflEHrOpylFR92d9vZfyNfvwoO0t7zkiLrJvoh2EY8sYuZH8w8O
pxiZhR1UOOblyJDuNFKtI4jq6qVzspuCEedgl83DRpF99dSIeyaqe4Ly4XJ/6VQMlVwJTxn0ijfJ
Y/1g1jPzdmU+frh9CYQnXF4CHS5cMp5fVYfFAa2jRovUeNIE0TAUKP45OjPVf9xqcq2emDdmFs6j
qpo8sBPesyyU5b0a2wyWTlYKPGWkZqmrL4gqb929VZsCB+NQvNE5PZe7mNdZBBMwEW8E6eAJOHPs
+VFQuUlt9syw2Y07KsX729u55lPeBrGL7UxSiOPwjxyQamoPOK7CG9VB3Zi+WYEyUP7SQV4yKwA1
9rKAURVTLyUmX01guDKE4w8jTXpiZcEWhabCS7iX3a05/5VT+daosahkzInUg/jjVEZj5mZ9zyTO
s61vLG3lPF4YWWygVNIgiQZWVmfoJtt3oTwil52ezaD+NmvVkQr8E8yYG1ZXUNgXG7qcvYilyo8n
m7Wl5+qpo9f7ffZ4frY5h7Y2cXEoB2fMM1vHEKDy7z5K6jv5J/hgITIwc1ABofxfyL6uw0mWR3jn
0OQBOn9VxkuolPgKfsvva7iOpOLFQHnc0wa1RGk2/X77EqwfT2hvQe6Tal6N7oWqM+hUajgp/+QP
KN3tDKictNrrZU+14A2h2XxIj5Tz9a2bsbq99OzojIhnd5lT237VxnqPn5myMYDMtI3PdT1HZyTE
t/oiK1edu8c4NMhnSl/LPXWSfpgjn6seRcNTaqQfa63Y2Mi1y8Al16ElAXmKjt6lB1MbZ8RzZqL6
Klrm/1dogCpu7uIRIND6z45Y6pv3vI38Gb4E7Ahmymjft6780waIZpyafqdWbnyIPMH32bWPbYqG
GHxHNO9dc8N5rp1SQYOoUlEEUb70arQXYP1UEs2Ng47hu3gXK9OOXtGeA+1tHNG1r/fG1tKZTeFg
6kmDLSFRE6tPiYOCp72jG3mYI68ajoW236YfWGlnU234b4nGwr0lSH3QFsRsf9AOEhRL2WtO825f
349exsurZ4da9nxE/T5l4gdsguCEgeWnfvsDFg+xqpTalNX8AEG91J+Fq2PMxhvO24iTtS2GLYME
hZeK93eRhBVhq4HHLsmJAuNx7updEAS7jc+4thwHPjNRWucdXCavfjondpBQFfx3Oc2xP6GCCoZZ
PW3Rxa25FmZeRQxKx4D+zOUl8cPQb4xKODXffGyi+anQ5HtgohuXYNV5ChExMYvE+75MJZ1RTUIt
EzEmlx4+/wT4wb78VhLZjsfa3pmn4ZR/lmNvq8K60n1CqZ6gnj6P6Ewuw/rJybMoF5XcNCXQLoie
AHhASyppY/Ipbpv2bx4NyK+tyto1zM26Yx3/TNrAf1FhSt3ocK8ULC9/zaLcYhSy3SgAd9z8QeDK
ojsxvBrv1TM4yh2xwb6S3abYaR82jtTKd2bXUUZnDJMRSUeElW+coVOYNGlIUWGtm/bquIsHN4La
Au7jh9ptXkrHq56lTTrOlcsiSD+pSDJKc91oCyzupC0jvNwbP7S82g2Rfby9sBXvKsDnKiSOora9
fK+aYFbUaegNt4xG6VMjWcp3aQDKKWmzflbCeouLYGVFGCFL4tJwa3593zf7WNVR1zXNBKdoDL1M
M9bmfdZU5kbktmoFvLbCHAHjDMvbMjGcYUlMnblh29QfqlmvT0kXDqfbe7dSLBY4IMrSYiiRrOzy
TORpKI1mOAJNiMbCCxRUC2K/1x7aprJd1QnrE8ODdEB8a4uEdu2rgQEWAHuKq1eqz7NVD36nSri3
bvgeKn12UGKGh7QZ8JM9SRuXbuXsizSbGj54ZYMC0uU6rbGJ9BTlVXp4sadTSJDs7JDaG1bWKuEX
ZsRHfXM0MuRJa6nFzPi93wHrOgjkd72XHid0gP8Pj97KIbmwJ5b9xp6M2kztd9jr/bvoY3nW9zBR
HgLrFH9FKfeXBt5WI3sldPu3TM1cLiWLZQVyaFK4o/3AdHlu21e0BDJY7KZ6J5d9+hT6pv0Kw0y2
G4NWO8lDsxWcrhwb+tsUKUQoRct08SHhCHIQ4aM0bVtj6iql9RlZs9KNG/9baCgbQxprpwb4DPU+
+s/XL5aqZF3UczXdKh0VtxriV6OYXjMz+X77Fq59RuAN1LcQg6D+sniBaWpLcwko3s3IEF8rzS/O
vS8lh9tWVldD2UCwTIjhxuVd18va6jW+nKnkxp66i/bY6fS3Y2dSNqLQtQXxTorZbZR1qPdcnksr
NdpSdnLDBcr1zhn6Fyrv59urWQsnAMn8Z0OclLdn3+nDwM6gYQsf+u/6YxJ7+VlQEltPtn+YvihH
9VDeSectUYS1AyjmZ2grUMdl2OrSbMnoSmkVFX6L4YZdV1dH08g119Gbj0Go7W4vcu2TCZkwi3ae
TMF/sY+d79ijroIca/wY4tAq/mTn5jeGZzYO+uqieKBJoR0Tc4vQwJ4bqEGEgrgx3NPMu9NMai5y
5PlNuPHZ1lZEyAwKgZnD615JOI5xqaOQwY0t0r0VZe86iX10tGZj69aWRKJOGQxwD4/MYusk1c+q
wmfgcFKqfwJL/5w3lc+0pr6Pyq2zuLYoOloq512heLocMBnsoE/tEW67uoc2SjM6Ws/OqwnC1/39
80Aka9NJAK94VaY1h7is6GIbrtrkzi7T5t5zirm4z8pi68X8lWEsEipqp2yf+Ae+aXEmUqcs89gf
/h2n1HbFcQ4P8uD6I+Ml08FA4ntCJc70VKb6WzfbHDBee2gYTUVKmR4Gnf3FB8yCrpmGGPuD1+/0
jyWbCn8BGnmuCc2yJwTjip3eeLAMZbYbJV70BwqWNE/e/oaFj0FzGMGliN8gNHrMj2KIwThKd83z
Nm392nl9a2qx3X4VFpUkltsnH2Spfqcx327ZKfjGciPmW2mysSrB2SXAW/DMLOqdCci7uRJf1nqW
DoP3r+JK9KoEbsoslLZvK7fbsLm6ujcmF29Pk8dFXpuYbOdCc0nVix24bOUBGo7iLBnD37fvyVrZ
82KJi2pAlea11hrYi8/F+47kWdQCinfbdc+Vl47wFYAaHg0kwvLq25M6JTFUGG45Se3zmOXZg5Y5
/u87M9SuKHT+wo9c4VDnOp7b2iZYVgKtOfl5Ne8cPSz2lS+3pzqBAOb2/q18LojGabhREwD2uoRr
GoNcGG2KvcKpJ9dGNNGtzOwR/v+HQiKCuG1txX2C5VUU5KhtRp6WzaeyR3k+YkjdhYXPfIglvT90
TWuc1Ayeh9umVsZ1gCuCSqYIB2CIesDl853Aj50CTBBifwyJPygn1XyQUABChCp8Kr8KHoUI3m4v
fDS+RP8o3Yb9taVCKsGxRmuKabZF9ACTb2ZR1eE0zu/m0tzLzGkCsP+DDX1rRRzaN6FRpk9aF8xY
6evP5di4cxm7/vDj9launfy3RsRS3xipq6GtAWYSM1SQTpR7MAsbp35rsxbedwCVVRCxMuJAQz5I
n4r2S2fMG0ZWnhmiblq+EGCJUtviQPRQNWUQtLFXDHx7vZlIz35dp1+RntUfy8nvPb1K44dMaeV9
UPdbJORra4QugHE/3liVS3e5i1ZfmkMhQ75bqdnzrGVHBnE8W9uKUNYutFANZIWGDfHQ4mOVySjW
o/CxKPlYe2NwPAQHDkYTf7p9KlbXQ5OewoVG0LU84LmtpIBa2U6pKl+ammw7lUovzmE5v21I+VUB
WQQojgCTMwLAEAeJ3+XWtbWTt0VnUDUbhyn2pALfuANjISu7IG4nz4km9TwpRfBUhar00rSt7AWZ
1d3H9Rg+2a0lo7or8/6MTgF0AQ4+Rd2DnR1/1O1ovwM5rn62J18q3NAYyufYVtGQLBrzZJdy+jly
SiqYPGloTJu6NO6TeFLeq7Nix25RVdnXSk9U+vlZau2VruruyiQKnuxYUvZjO0r7QIH83cwm+5Nv
NtZPOx61x0rJIsuTIi19B/1hRJAzJHTUwngeP9qJmXSuVoz+u7hW81OGYPHn1JCpQ/mj7b+byn7e
SxCMpm6WhnMDz1mua3s9NqP34LKTg1ak8d1QFtFjq4bS+3EsnbORxq2rpJ11LP04J8NI0vZHYef5
B7xk1LqDPMKqR43Ifqe3svPVSTvlHKt6k7tdPASviIxYj0oz8wixiodqjKL7KTAK/rSC9wgy7uhO
RfPsLPmd/Y9fmbM7dVPxzU/D6S7uBgQ5LVx+2WmqV5h8PqOSpV3eOfm9nsjNfVjnDFGW/pB5ZeMQ
EDFttTcL+0WbBgTbOgRVYOzsP0sMo3yUzQGyHpV2Y1eIUQOKFFm1U/J2c1Zw7ZBT0yT+BjNHgX5x
8uw+HssoIr3V5k5/iC15/tk5feoFQTtuBE5rpoDwUPIQWJurcsucm6kz9ZjSy+Y+18OH1rL2aq++
3L5NvxzA8jIRCzKZgAbuNTl7O021MqfAx4LULaZ9ec728WEs9+GLiJ3g0tmlp36PMgKkN27kicnS
9qjSlX9NvhUba15zVm9/yyJ44yBH0VzxW0gRH6ke79PwUxf8KMct5q5VQxBi4lv4mxz70oNQv1Wi
QuRtYYYKaFhY0n0wy8MZgmNIBJ3hn41NFs78apPf2FtEwYT1JuSV2BsgNm4BHj/bd+Xz6Jpn6bWE
fuAvtOUgDNuJJnIcMzCsHpu7+LglWrtWOhFV0P+te7HBUK/1qqTxOwTKIvS0e67++Mk+1/t+H/0I
aEEEOY1md4ssYC1koHEm1E6VlckwQH+QQ9Uk/1Uj3dWC0EuTNiL/axMUsinX0Zyn1EWz4/KTxtGA
O1MgzkQqHcbuwh30b7e/okjELj8iqHaNLpYYHEL/ZJGomUkMtXOLBVX61CXfeQwgjI5cHZp3X92C
+qz0VYU1RKMEfpy3e/Fwhwosp6o88MiJLBgu7KHbVSPMRupP/2whORTeS8zVdm6a7KwvW0jra++D
daj7WC645CuxFyUJfSufWKufuoww0jX60YdbxIvra3xjZXEcZd+yBlhpBH8eQLt9sJdmV80PQ/8o
1HAVzzw4jyraSumxgvY52iraX4MEHJI3PDndHLKPZQoXjVFTFCEhC+lHFHuZKoef4swO7vpKm983
6mCdA0UNj/JUqy8ZlPSa5/vBVl1xJStnZAKxbKadBLbXXpyrPEHbTM8tMU4fnLTcVX/mX9KDg89N
n/rZNSUveN7sml9Hv5dG7cvrEpWGMmc9Rq2X/sH5poTu8H56DA/ak+18dDxoXFB+ioOXTPKsYR9t
j8GvnTCQDvBDCiZaat+XPyBPk54sjR8Qoh3Do+N/iVBKEp1QZW8/TzvRxNjC7K10YFn1G6OLVetq
1VRjhVFx4GBNeMm6Xaqf9JjJ8NETlOyBkrjB89Z1un5vLu0u4oYKiMSYMZ3jNk5RHcPRYiQ3qjSm
fqzqU+jLdere9lVr3pAkExYRUXG9mnLM5KmV+hqDs+0zGXNSwy386pYFseQ3WWAahjH0nyZcIo2R
04YKYN0Iv/y/rWJxRox0HNLKwoajB9TDEldlovG2idUv82ajFiciizJU1sRGhXn36BjTuSzPiolu
pJImv11b4RC8MbU4BJHSphlBGOKbevY6O/JdpNzXU2NxKOQ/MgXinFIHg3JLmJUeqlMWAmFxC79/
1MyvXELXnhzYxcfd7f1bgViIVf1nSpyTN+cgaU0VEDimRD2RzkF56E+9V5yzH8rr9qj02qkTEiQC
PybDUbt45UttqBuzZQ/JDJ7nIHw3WcHh9oq2TCwepWoytdkOMdGUyr6K6rs5qvZ/YIKvwgqQrWHU
9HLPUJT1+3GgSJmb0fyhpEFxttOY0PO2mZVwj26VCqmCRcsAqprFt5nqQPODeRDuToMgp1e96Sut
6WNwJyTfh532WkanbUzYCvoOwUtFiPHAOk8Os7i3yqgW8+T0lFbGg+jNGd+KY7iz9la6zx6sY+vs
us/VmT78UfkRPhhfkq2Zx9WV86hTvxHsx/Ky7OHYSWoVgt88fBjBpWX74pX8O7oT7QPxwjQt7Djo
Kv3Y2PG1Vw0Cxv//yy4TCz9tgkFr+LLyXX8OSk9+rI5ihiV9qp/i+/FRPgXP1UYcs2YTLgTgHCxU
A7+5OE2ybzp2TjnAMpzgses6SLLyRN/Thmo22oVrd4PeEDB+eC2gtFgcXL0qzDrNab2qTmK5ZiM9
2+mwgX9Z6T8hQ/mfEX2RnBWzVNDWY+JoTD3pxXz0J2/K9sM/EOSiMK7vsuqvxDqJr1gerd3GB9xY
4XK8pW5SwDIxK8SdjZ9qWLIYl/bCr3bqlTk6NK0XHbZgamtvEJGO0MDEt10hflKosuK8otkLBuZz
VsTPM5KHmixheZz/4Em1RQ6IshKDBMuY18/4fJJEJqYElXksYyc8AzBWN+7B2pEkgQApyVXggV6c
EzWL1CQpyDPHKhnPTtslu6KcuvM8NluwlFVTNLTAF1JGZZz68vTnRZWms0SdpNbj7pTOZf+pKZP8
PsrtfKNWsmqKmIYhFgE/WEJQxmgI51iUShQ5gPJrNL/EWZXsa8vaGixctQRSg+4SYAPomi4XBdot
M9Uh4EpT0Dt0BoU21+nL5NCOVfEHsSIgAwNdO8hOqAAtPpZjh04u5ySTcdAa5yw0rL2cbcsWrKxJ
kQFigTQlo2XM43JNjQ+UTDP5UIJEHKGdvvlAMdo4ZcdqJx/i+mfTQ+kHMc1GUUkTm7XI2ynysJU8
CHQil69tPYSR1M0ZIJsg6R+kyFHvdBiiNRta/BF1UTcszCpys0ln7LAK5WejbKRTAZvnNzWP4ByU
y6AkC2YkV3diBNOtofmczRWwydCqvCJo7Hda3AXPnZGEH+S5zk9qhNKh1FTKbo4y0xbTcbTTpHkI
vHFM5N4Lej06l4U2eR17vSXnu+JQ3q54+Qr1mR+Nis1WU+Yd3AmR5p1qB1+VenzXjNbg3faZ4nws
95eaOM0zZKAFLvLywxZ6YE/zxLWoAH58rStb3YHIyqFJTJ3sGCcywFaLdldr5tadoffSJmLgurwG
k4sQo6K9tzJKVxhZnwYjMW5/CE6MqRY/6/veax6KQ5B49RGSyOPtJa+9UWDRwGLgBXjsr9ZsNZEy
zJ1oM0vP886MHqsnmNc5zBGlmSDaO+h8U0r7kBy2pC7XkliBg9MJ6OgmXs2ilDZoW0P7VUwc9vCe
78aH/JBwi4xjc6699K/tsHstyr+wuUiTotKKpDJivdNd+uHfQX/zBWE+wCDDaes93LS28EiKGsmh
EmCNWcTwXehVXnho3Xxg0N/g/d189Ndc0387ekVTN46OThMJe8zd79qz9F3fF0eHioB1NO6gYjps
M9SpYseWt4ZozRYy9wAJrMW7lWpGoY09UZtwh9Ep+8t5KvfJB+Wb8UQ35C7+lhHsSFBDl6cZDgDi
jp0Kf5fvQSg3EjlvosRXIh8IZ/77QYtP7If+TKuQHySUYQVJX2LvwZ7V99oRLlmvfXX03bzVsF4B
zlKr5c6i3wM0kYrPpfPIUzUshpSAuW4n7VsRz8FjYkbBMc6T5KmpC+qPSm6FFGcQM/pctVL9PJRd
+dOkoXZA7WP6aAP52EgBxd4vvg2K5DR66B6Jxsji21g9aXqaAHeYTLPz1Ex6ZTRReHqSQTk6963W
bKRqaxZRNwOew6vPmP/Ch8pSYIVSisVyKoJHJS+nvyw/zbxabYt9QozAG5Lrycfbbmzlk4MIFXVe
PAnp2sKq5ptxHxpwqic6m+4WmgaXqC1v6cyufeQLO4sMRR6idpZl7PSHaN4LhRTBudVQOy9cMdq/
7bBWXkAuFr19kOawpWli5W+qEk3h5OrYC7RwWhkHqS8OdpTeF2X9sUcXZ3d7G1fcB1TjcCQoENTD
cCF+zBtjMaGuFE22AcWE9dWS/Mpt6uZD3EXxxilZ+16wMcBbSMWFUHdxLiWpyuIgbE23htLH9a3x
yU6N0+8vBoSKitCFQcdmGeTKUd/5BoRlrp4YX7Mmepb08mtYbw2Er1W9qXWLUQo6fhAWLMJB+CSt
xB5KEyShaT8NEgVShvBk+/2IGtOdHjOQh3ZRR38qMm2vykfZqwuzOJm5E/SupU7K3Tjr+nGGqmQj
oV67jKSgoLJBTjAksXh+isRP6IdDQhEjF+blFk2euYk+G435GIcVc96I9G182ZUjBJ2CJkSLmI28
gjSkoS4ppREho+i347kZIa+HUh0c1iSV9fAnxigWiDlPoRC1uPZ9q4Rt2lBKja3HWhZSLX8PxlZe
tvaIUwD6z8ri0g+aApgsxYqQ1hUUivbD7NmuAZlN7m0+4eL/tnDZF9ZEiPjmDqpRmppWiTX92J6H
x8Lr3fSjjXepId6XPty+I2sO7cLawr3EfmvbQ4618RC8r943HlLBHwSzk3lQfm57s9XT8WYrF3cF
0sSx0AbMBe1DXpdfJgS0NSvfKBqvle3ogvEI85QyK7dERCETFs5KjJl7sADWswqQBkHkeAe101lM
IbLAvf4QIaOinuLj7ztRAIBUDcF0Md+xzOP90czjKcF42n2ewh8+KpyZEW2kKqsb+cbIItoohH5k
LoyUjXmP6PHfZgivSNNu5e8rjvpiMQsPYil+R7KJnd5/DVWaadRCbx/B2yuh9X153nu9VfxaxkKB
qEWXN7su/hzI04aV9YP+vw2jpHNpxmS+LWiE0EPnRU81bTrI99/5ByjXz+k+gMp2//+2rIXTaMc0
RiwCe1nBA6eQKHeIC8S/H/fweRjLBgjxa9r9clV1mYdZZCCdQPP34Ey64aaFtQVuXXlFmK3DDoT+
zBAtp2urvEP6da4xMj0BaT8pw8Q5yNxQCndgvA63N271S8GvyoMFIRvg/YUDhDu5rkdEgJh4z95r
J57Qdud/0OAxNw/9I+RJ9cYruXYCAVDqzAkIeZdl2ajRMwnJUAe4Vawfc9P5FAbFqVd/H1cIuxYP
FS1yaBJpk19+K/jf65qpHJh47eZO8Y135dC+9r6+AR9Z2z9gFox8CUIvStuL/WuDTsoKqxIs8KCC
342hmz5HxxH+keqLfh/+taU9vmlw8YYoWTXmpYPB9Dw+2F/Vn0LAzHq1jtC+18ftjvuKT7pY4GIj
ay1yQlnlPNYcfCUPIPTaajitHAlDjK0yNoJMJ5DTy29lS2hQpQFdF/KN9FNoV85nw5/1GE2YeT7e
PvCry2HCDCCoYDtcVvW0dCrnvGP7ZKnxtOxkMBX4BxbAvvzq0jGIv4i2VbWejcARm+XTsbJUPzkZ
aW/9/jUySLr/Z2XxJOVlFyuNeNuzMFbPHZXIMyJzmRtEcrHx+q098NgS9WQEyqjELo6AHrWdrld8
n/Kz9Ow8h+/SMzCIL0La2N7V+0Z1w6f0Y/KhOfNv+80Tv5KUXZhf5ElzF0AuwBSYm3wsEbuCkpbg
wkQtIx7RPGj3IjhMDtGmpvKKYAW5zJt1L75kAb5ijHQM15p230bDs808Nf/F+yZXDhUUoO0Uvoub
RPJ8aXKLMdg4SSvDB5c/YPGRo9keC93hB8h/qY9ZDaPkLnhiDAHlh3AH99D4vvtuWmfYjvbJwdlt
jnQJ57WIjknm6C0J9QfS4oVzixnqiEa7A3oQ7NoHJG1c/9wGrv+S/oPOxX46VdnGkteupypk2kCv
Am5aulNlspI6Vlro/KfIS0lZm6nf376fK3Vnprr/M7FwoG3YNcogYaI//KtmMxwEgmcrJFn9eG/t
LG6NkqdWG2jYic/aIQJeDrbwqfJw1l781H+yqBPKO6ly29Flhj3Y5HVd3UqKGLRnxBlebuWoJ6We
GkSQepTM+0LX+12q9eaGP11LyMk+/zOz2E4/o3OjZ7/AAuPOv6vutPoYHixqoPoh2xnJkYb57vYX
XHsvmDVC1wkifzhkFu+Fpva2b08Qn8JY20A9gNR5OAbNqQ/83x9sEoMekHQKwIV9VepqpxGqYAmC
v3monQdrcL50thyBR1UUN7ejeGNla65OUywVpDhM81epVGAokm9kRGPTUJ3sufMcDUq/iTMz/XV7
D1ctMVgEJY1gjVm+Ul1T2NGUsrAyk58V6bNkov2WdDtf3RR2Fp9j6UU0wWLJjYZpflkWjWLTL2Mg
+0QsfCiq8ixnL+YGo0Oz8SqunkbanMy7UhRhaYtLZ9ZEY74GmL/ZT3vlQ3MsPOe9Bfzcd7vn7MV5
t4mIXPORwKVg9hGkFFd0k45dljp8cP+yNateg2gcJIwO51/dIa4s3285FvHqLLfzjcFll25w2jrV
Bwxq+rc5MV47+2ePTCm18jtT/3r7lKxGm2hL0AKl8X9NwDipBf1fn2AGAteDjsaRSOrrvUJ7I7zr
3OjTbXu/akhXi3tjb+FNLH0OVSsjrIFEobHoKKhesk8qt7ijVPIw/zUpNH3/rc74e3wmIyf3W590
zb28XfPiDCWSEul+wG9I/bt2foCwwMv8rVm1tTqXUO34384uohq5C8TACDv7L6Y+2vs75X1y1g/y
ydmN727vq9i2W9u6iGQq35LHRnzGNot3tVnuxmYjEVrbNBHBgxllWv+KecAy5z6xYyFiVDjhLrTa
u8aQTnG/ydK8dvxNiHRoP+BMrp41q45bhhVFwqrIH41a/eTo+Xsrdb43SfRP1STH2zu3+p0obYGJ
BfUtJFDY2jcVQidjjGuIGSoc7qzv0amiucZtmFwNTZdtTM/qhYM/BJEhkHdU1BZfipnXoe2YhfjV
kw5G4CIn4U2ycw4v4p1VYPNPzvtbk4soMwF00Oj8BWt4bHpgexpPzq2/qyne8M5rkRcYMNFZESi/
Za1OUuoa5loQI5I6Dp9j0yzuqR1qd1nShPt6HpVj6MPKOOk5GL8u3eL3XnvyAPXRaYGcAIzf4sbN
Du0kpcD8ENeHoqQw2X5xptKbna0hrDVLcI0oMBWh/H0FbQikkIkvn5io6OzOpR5/LC2Ab6M/Hqop
3EjP1m6ezTAoKa2AMix5D8LGGYgZGEewOzXzlChyzpnS1xCzT39QPQQUyv2WgQYKhu/Lu0AJ2HeM
wQJGm8T1SdW6+oCSWP40O/Wmf1xzWTzkDJOTcYrn/NKWKujHNAk4n3zXPEnlrvrVWR92Ng3uHQqe
x/S4CSBYe8sphqn4ZXjBGDq6tJmVKjOvMog6MW/FW06sknkREAlRXSkff59ID/53PpsYsRU97MVD
I5kjpH0JTWwN9OfT6MfZ65TH1NwmP9kaDFq5e2I2H9eMYNr12DLMyVnWyqBtotgpyUWScJcpyT6N
tF2cyS8+M5Nu4mRf+9DZuPUrlwGsAuUxLh6w8uWmTvWQT00RUSxVytaNMucHmK4ZWIY07krV3/qI
6soDAbkCbTgBGbvuEDqlHI+V4MCB8TTzhvBz9Z5Suhg20IklwsP36Gwd49PwkO/7r9OH8FT0XvIl
fZ/9GM453cLjVgFj5YKSphA8MXos0HILl055su/VzhaigrZrBSobLUHkLhfRVsFgdavhPgFPZZOx
qAsPl1SDaaYdkLU5BzBZpP7fjhJ/K532SzM1W9iD1WWhkSzUzgA3Lie3yfnqIs65oH4GVIuZqGRf
KkV2aIgCDrcf4RVfIGQmRFuQ6IKy7uJeJoYhNVkFLpQT/M5C2PMUG0O0IbyydnAIK8RMF0RDlLou
rYAHkaQeIgvgBWQNqQz3SHguBgMiaWXo3GZL5m9tVbyFjDIhcnk9jz7NcOZZhUyl32o9wGKuOX68
vW9r54HOmEVXjrb81TCgMjezEYtnoFOTQ6OYE81h/7OdNu+r3Dr+gS34HZD5UKmDL7vDSS61eZdQ
7jBy6aW3wk+WOhSuJQURTI6av1EnWl0ZTXYm3/BpV6GED741FtoMaHXEd0aQfbHL6Udt1BDJVumG
A1s76JQBxVQA/IMEuZfnouqNeJZHbLVt8DT59jm16hejbl5vb6AIsxYxOqk4gESBoKDWunATaTNn
kJgomCnrH9mY4SvzflcguDgGAKqmISvdXC4+3ba6BgsEVAsdNp0teiXL1XWQN9tm4hNPF270NH0U
Cbq0l1+i43Aw7hhlefkTiRy+3Bub4ma8ianLsIXnMXAo+KcDjO2a/N40wo+OFkv726tbOyYM7lFJ
gfGBoZbFle7/P+a+ZDlyY8n2V65pDzXmoa11FxhyJJPzVBsYq0giEAgE5sCwe9/2fuydYKl1SWQ2
Ubq9eZKZpBIHz5g8PNyPnyPcyswbyQiiJ7tJN6Octb7isrDvx4Uy+KnT/NGU/CgfxjSkutpUMoom
ei78VCj7ki9qf502IptOXZwyd04mV3ddiXyDhZziqPmK+c0Clf/XM3ZqswNKAr4b08AenCPKCkUv
kylNgKG0hAiVxIQsVimAZEFr4MIZPmlKUr1KpUOE5bNzhcWxmibGuTI6el5T8IR11gXo7Rfc+ikz
KNCBKxEYfMDyZkFdMfQQ8sIX4dbJGvgu3B/GvYj/vogKdIqksBgSTy4qZrPR2NmgCS1l4LO3hgsl
I2deTZbAMSe28zvjMoBcoDfCLfV5jynE6Dmw5Cijp2a+sdWqVH1T4U0ajJk1bGolm75/vR1OWUSf
LRh5LUNi/GcRv02U1hhVaN14Vb/Nm/GliL0tWtfdoOHpQpLixEJhv6G1TS6SJMv4PLoCuA1NUEgH
285ELlQwWkuwvbbVil5duKxOmgLEDxgxhPtHnWapKMbGYLiswBwLnk5kkah+U2r66uvZO3FcEd6D
dBThPbKDc1nIqWFjUpQNSoGgS/FHw905bjX9/RMrn2KSLR6d/UeZl0TPwS/+Dk5JDjrk43V3Zzn3
f38gKJpKCnMoWxzRAbm1ksSiw0ByMT7lk/fYcH0pnjw1WYCTAs6GAPYYy+qoSa0XEjNiFcK3DAaS
DbYwVSdNgBwBf0ECCC/zzzuMpnWWmzJGsWvxmln8WtPqhVa3Uwkcx/1gQ36GD/eAwk1mEiptXE26
76ymTRZo63FVHrqt7AL7N4ohYJcGslOSPhyDccVAK4CTYA9EuxB/m8ZztVeuEGEsbAEZfszCE9RB
0BeJv6Uq1cz36AObdEUKexnacGPR5pqWGJrHvrtTf9tY41I734m1wpsRmTCQfwAQM8/kK6pV/dQr
Bwep8+KysT7Uhtm5UW6M2sOYSt6eiQ72xgZ4JGRgwvVt2uQTWnyVZKuPSTegLadm33THTqKvj8MJ
94EMAT4XZM5wvucYHa8RdjOkmIvCc9do3TznSTH5fcUXrq5T/aiubMRFr7RsGplPOkLPlrcT8rYj
2DzwVNbvCQ+6c7SLnFlrM/WVt/5Fq/zlhsYTfh/RoETVOQgGjspD4F+no96htQEEVegcy5HRwhNF
hzJrV6JmySq2+XpKT5VLEdPYCObRzojE7mx/eY5I24zBIoX0Rst9bz/1hzTKg+kaVSm0xJBNczHq
UZv5UIXg68XA58QG//QB9M8Hl/UxepI5PkDWVRe1lmabhlAlUBMpsMVLI2rU9oV62eMI/S28BUAw
Wub1IxUeNiIxdRQj2A9G6bZLAF3J4uKhBidGqurUb3qbRJ1OuM8Eq8NuJJD0MF0OflLPPGijuE89
HrLWeFa77o6OSQQH9pwZ08HIkocBcDTfKmEGkmkKyO30XSzoE57kz62rhpwVe7Uprr2ObbljBZ0J
Jamk0n/oGrs3uaqt+cRSiHmYnp90eI61mXZn5Dg5+mDey+jB5xq56KYlkuCjUwI5OclLAqUyFFCP
Wiy7MoeGgoNXexOLRzUdrs2ivzBovvt65xytG8xIsXUbeHDUxZxZ+jrVi8SuwNOLuD5lFPT3VN2Y
SeFuJ6upc58ZuQ4ceLbUgnJqdPC6oNgEGBqsXrP92uomGBsl6nUqmyAeWQgQYtCqf7snD6OTLgDy
rIDWonHr8660hk4QN8bzbMx03+t3g9f4GoIWcIAvhOOnXoLIQoDWxoWQIrogZqaSshhIGeMAjMG0
Yk1IXsyIhuCwo5Fx7q3FwbOD/iFXl+weLSBcKMhXgT4EZ+kxa3qcWuWoy9Sk7CCSjWlkNSV+Y2HV
ggzg79iXVD6jGrQ8MJeU7Y+W8d04GktleR9F3FlIUHipXRbA0PsqOK2Q1/BFSXxlePx6j5505DgJ
2Knw5vCos92it6QyaxPNd8YFiX0tdDbpLjk3ARXMtn3YHtpv/aaKloi7Tnnxj1ZnLi2zqMY8BqvV
oF14mQqipBuqI7RqnIXr+uQ0SvAeuNsNKSb3eZvWVT+0KcOzkU/VVjHz206vttSyFqKrU0EBghDU
j5CvkDTPn82MY0sZl0UBiGi4z1pqj0GKRt3rr1fr1GCQmcf7V0NgjZPw2Urtci+nKsi4QQOJi6jW
1K2pptlOGVkefm3q5IDA5imztUiPz6F1JKk6RhOYsqzGr8Fj1bB+wcSpTYAGd/SjSNkMdNp+Hk07
gtUwU9G6740N7iWOakpBX4mhXWUFufs3huMgAygbe9GTMpu5jkjWRwvDqcgV615jZOH/VwbmalUZ
wwOxlzzpzDyrm8EHAWbwtYUTi48sHwDRQPXiWpnHnXaXWqY+AX5gZv5I9Is6aTd6pq+/tnIi2QcW
GqDc0KyPMNedLcootxdz0CvkWvEK8RAAYk/KmIVly85TytbYlQv5KTn1H+N3HZg6PHVdA4zJMpyU
4/7wLrFNMGp3ELX1PeUqL8R2KkDFzu+mYvTVXl8R+tqUS1j2IwSlNArBVyDm8TpBm9vM7UFWVilt
EMm+o6OTvSynlRsJ/SGRuzC++YzOTc19nYGrq0xgqvPUAKyBgWVkO9aj8cSodl0trqdkCUk43ypz
k7NFRHihlqmCV7FlJ76KyKoU11q5FGgcRcZzM9KHfFi5uqp4mxYY2bjr+rCBDBVbgUVg/KZtbHDE
AI5GEz+7zG91xItAJSxLxL8ngeeb5+M6zjbPpFIhiMBHkFJQsslXiUTAV/m5+eS+pGaobqHJ8wxu
FZgnEQvqlbr3QoDvrxzNV6/jiD2aBzwmFrXITu3qjx9MOr8PczOWTq0L+dpW2LCZDH1TjS7geQSw
q7G4SIs48JLheqrHBae6ZHcWKw2Zo4GJDXblawXg4E2/0iJzs8Q8N78e5ks/i21NqMbHE4GZBlG6
HWf+oqDTe1nhq6WduWyiNTH2sDSxE6s+gsKYBiIEKfMFsHFgb+h1gkXlgfY3s31yaMiMgT0WKsLH
uig1gTBlQVADUDIB8LLS2VEGuk+fegmJvna2RzmZd1u4+WRxCsHJvDblVZI/UdY4+mAIs2vQOgVK
wPZNCLbCME78v5uTgT3kSN67QiQJ5rwjjppV5nly2UBj/SMvksdGyStkaul2YWDzu/3dECoBaJ+w
QKs0j4cwc5DXLVHgo2fptRr0ky+R4WZIrkmCXqvdXYmVW3opn3JISAH+ZXWuB4EqWUXNDFYlx6iS
+tkzuEwThOzoZ8zAAWmBJ3sCvLl8lkQP435pek+4+k/2Z7dKU1HhUg776jclvuNcrJ26Depy7zZT
yL124a4+OclIGIIRT2oCzuv3QrWBG3IGnBCPBmmBtvfhyY3vUpeuFpZTXhizs4gEG5iFceMD2jwv
AYKVekC5CgMDAiVSbZ+DFA+byB+lGG59/m8uJRLuKChIwqWjxC6q7pVaaXIDbZNNj3iK+84DQeXP
WifgTVT8dldtzY1QSz9bKVlYEd/bLkE2Tp1PWfn861PMvHhPgXtOVcww21orswu1JpCd/s6abLpL
tusfjHbBf79DIeZT/dHkzIGrWl8PRYyBVxHyW/Y6Xhuhs5828VpsGXoHVyRsIW9Cr5uXXYHmEmge
Mn+IOigeLrF8Hkm6y1P88bPMvDxgaSxXBrnBxqi6B1iFlL71aKO9Jg6RR/Zjf3hTnCA9s8+8q9hX
b+290/tLGNFTwdqnjzG7CeK41Os2m+ReSDf668+zDMBV6qv7RfbaU2f4w5iNWWGpKKsW0GkYG1b2
rnljul8cmnd9Sb4ZH3Po4EVaYAWqv9zRdgTpnM33O/PTh6DB7khblgy2wfwD6VdceJInxlrrZ+Cp
X27DXppYYxaa4jHrTSWBPXPNLnk4bMpIXWlgrQI/zMKNsDSts5A0axyH6NKDtBzq8o0DAiobjDuj
ePNa70owCEIPYpEZ4Ch1NJ/ReYhas8KqHJg112PEkzDdS5HmIaDPZIOIcKcNfn2+yKYkN+QXZ3hO
DVYLRYvf1zF9o7rfgCJE95P9RbWO4Tz0RwOtKCvtzXrTw/RXbvmjZoP5qGduq6uJ3aQF1rV4I7cm
uvhlPz9Mu0YwMV+GTcubaWnMM7/VJmgZNqTfMteSZTBbo//u35As/jk0YJ4l1x/+NdtHdplNNdMw
NN7AwFRB6n6p3nfi9QR38y8Tsz1TjFlWJVTCaoabjibRkDySSQ2+vlJ16Uc+7RFcKrjZwGiLUpJ9
VMiohOOYZQ8OmTrUVugpQ4AZDmj8wuPlnXPLXWWrfMsmLFe2Wr5gjwL4mfmZa89JTV3Fg3mnfSCc
B0K0S0HDKRPo70KXFYrZgFfP3mZe09oT65kc4RBqEO+Ot95B7LMAShgrfa/1wRIM4fi4Y1QfTc42
/piZdTuJd5MdOjRs9GPGT8l6CsC/DTmkGEwdS5fkcYwwsznb+GXW9I1dwaZ9nj2DWuX9FRq0vlpv
bKxhHCzeh0sTO1s7xUpjzdKwdn1gk4Dovrvr4FqgAN+H2DIHNcxWSz5Nztx8u36c2dkdrFRgoEUd
CfQ2BvWdzIC2CZQ0Kgq9vKVVPGkKOCIgxqU64Ly2aAEBPxYC4WzhZZusgnqMk1ijn6ZiZSVL1MXH
MQ6WD0UFB6xl4Pg96rvOnVTTawUD42dk3QcIb6M6tNd6gIT/hYy1kjo0DkWKGEsPlS3keTZLHKbH
/vrzZ5h3TpkgT2PEfd+2fGu/GaFsRRvLdw27cs2/LYv0ndpCqMpDqMLT0fgwfzp0YL7VPYY5hlBf
aLInjurlu4P7jx/DfyavxeXPvdH887/w5x/gOq1TEDXN/vjPi/KV37T162t7/lz+l/zRv7718w/+
8zz9URdN8dbOv+vTD+H3/2k/fG6fP/0hQqqpHa+613q8fm061r4bwCeV3/mrX/zH6/tvuR3L1z9+
+1F0vJW/LUkL/tufX9q+/PGbiw37Hx9//Z9fOzzn+LH1c/49fZ5//+tz0/7xm6IZvwOrgjoLiEMh
fPQO2exff37J/h2K8pIwF88sYI1sLBkv6pb88Rt+CsSzULZGexG6FZGy/O0fTdH9+SVUpsAoAdCV
h4KA4f7235/s0xL9a8n+wbv8skh52/zxm6HKiO9fxxy7XyqNoKwH1AYAO+DVxdc/RKBETK1dl+yq
UY3bHvSwft1bOTBWEICqdPCG6xpoCYxEeVLrepvV7bYWYx9kBgp/mSi+o+ccVWH9oLpAlCdWe6eb
ULISyi6LGbgIHQvIAA2N8ZW+IVZynuiu7qOSDFiNwsEqkyKRBOfW+26efq9sFLzMkZeghCkg5Kik
NzmtXlodOU0v0VW/riE40LvfB419z7IstMz+2TbbF7QuoFLWd5vKojEvL0wtbb3bfGiNILEq2aaR
a+beJExdp5Sbt5mN1vHB8rTvnTGC9sNk3UXfdGpgZRl/gKh4XCNFopRXClqQtmWfxE9xa9gXfRyD
MpXhlRQUTAGj31SXQdrG4kAonyZfA0tOiUGN0xRaTomKZY2qaQDpgq4PptRJV6lbJ1pY5gTkhJ6T
3BHhGZeeFAYo3bF9TsCrfqPREcWKNGapCKGr2SabtLKsx8LOrO8aegoCK1W9zDcGqqwro0pXmkjq
9TAk3j5n2V1XG8VZLWqAGKEzfeGiDJb7FQTR0fStTNa9M1baQ+qURos2nULgxaFS9XvSKuSQosh0
ZadlcgPOdbUD6UWNMrY5udlzy/Gh/bKY7NpHnXLcE08B+0YC3aeDSIb2ImkSsbeHYgjBI6eBscpS
0ocCxkEbA0ESJIec81RvEREMSMTaKis2UtwuFKN5R7WYbN20c596PXM8vxt6KHraRj6dm1DpXoG8
DchfQftt4Uh8kdUh/+GXveKu+kbpn0prrC4b0tihhO3fck8RW1HgHyjG6+uuHgHbSPoO6SFhKg89
Wly2o+n0IbXs9gIMcmRLyQAaB3ViO27lThk0Kim3bk3EWiS09kk28bWNSj7WiZTVmpXdtNWbKTun
LDN8mlsIbUiT7Seb0qcqHZWHstG0sLNoFnmcYlbHgpGwsayHPob6jgVt+jik3eRFKEsUWxMoocsB
5DEP0ByLG9/Niuqyz83qYaSVcwPRsfgJaCPryYA0NZ7k1BZbb1Jt3MyVoxUAW0lADDOlOikT/fDm
uLVzMLCdEr/FzwjImpnIFQkqHDkaqFEUniUOBnGmzWirU5QxvbqMxwHgEq90UeNum24FvGrvm0aG
/ejkJAk9SZoOadv4kOs2QWGKC/NHNkD0LOxBPnHf13xYiUIDbRl3tDOKdGtoVPlwPTRGewNP1DwR
QyiRVZdDaFJnvHNrlextNDqtUpAaXaqASFx0ZROfZ8XgXLKUgsiUmd/q0ZkuBKCHgN6kbbrr69EI
XCemMUTMWGKutD6GuGjraMBWMx4kqpMBSxJXm7IDbtNoeL5ua2fcxIqhreIxnx5Bhn0YqxJ0Mogx
eKQUXfKqOOmjqbL7nrh7q83fikqD84txyuuW7tWuDUdr0MKRc7LWU7HTC5vtcnTz+aRSjRujzDDp
bkWDrCmL9RB7yMUXqNoVo6H+aGI9uzBzrh66wepwTMp4lymix22cf0+05JVoXu7DvAUrnYhyoRVr
u2f6tQmayzAz1asOonY+42p5VlncaUBNUXmrxm5HiO4hWcPogOkR2KRtg+Za4JjQVQWF9IENyNUk
jvNGmjqGI6RN9OHG+/Ne+XiPzBIZ79cIanloxkO6EMIWc/BC3I6ijuPxqona/4YaQpG38M1Vi6fn
Utp1lvc9NiejnQ+3Fg6K2WcQgK/DbArqx/Ha+DGd2eBbBEzEi9oIpLep7zYRaWR37HopNv789D02
P7s0R8UoTBujHYSHOqkZOS2QyAQOdys6Z1vaIJxVi4Xc7+cA7tjm7KVTF3lHBm28MpyLWGSB7S5B
CWfIkGMLs3dN7MUjFxiVzKXDR5kBf5L8Nh4ofLMXl96Rje6jz3hh6yyNa/a2IenYJiaZrigofLwK
gmTez4f334pL/8do81OE+mX0+v9hXArg54djKuPeT4FplKf1c1s0//i//6d+/v7a/OOOpy9F8zFS
ff8NP0NVy/4dLUwAtIAt+F2xGRvsZ6Rqab8DTCN5d6SQmgp8yF+Bqm7/jjMPNBh+Bp3wwLH/Fajq
+u9AUtloKvOAxAHYyPs7geo8cwmrLlR6AKoDqEf2bM+2f6qyWthQggnHnbEqkTIRO29dIysLKZaf
D5lP75hPzkymlP4VEzvvtqQXk0oWCI7nfcwUEL7JnTQzNM+hkrBp1kqUIcsdcN+IynUcjNcflmXZ
ex4bnA0uQ+8x7dF/EkoqbYQtAJbiHTqu7NXwC2Sc8wTG0fhmB52D5R9YAZhrouyQpOeSLNwOoZGp
XEhCi+VU4Vwn78ji7JAzwBOTAZD7UGaG3F2+SVKk2M0r8JyimVpS9GQvg7sn+L9A0yyLokiHfLSi
poUkn4cmeDyrPt8XaQ35Sgn1xQRD46l6lQRS7xnSVbVNyPcaqg3LT+7To/5gdTZqxGusk2qM4bgu
z6xbxLjrdNPApbphiijiol9JItLqux2FX2+oeY7j53x/sDxL3thDEpfDAMtFBD50kwQI271k3QOx
uVGgy6deiLf4sdwNd/q4Uu4QjYS/QmL9P8yAi1wgWAHADixfnx/uaa8DQUYFXibsNFAyKaVPngSy
4lCrW7coJ3m7eI8+kUnbdvF6WeF+nh18nwbUNEDLjtZ28OzNpsHrcmeaGmLB/BhNWyBjN8MV4KQb
FQvuYVmW06wnp/4vmxJn+XnIea/HeqXBJmgs9+UjWXcYupSkTff0kZehTNvZPhlC5x5qSisOvrSl
8GR2k//0Jx8/w6wsLYwpBxOW/Axn7cpeK75xJm9y4ZMHNBr5qtTNWuQs+HyR/2lUIrqkl3bA//B5
4J2m4PUQI3pVBydwdXR9m9X26309CzOPbcwCL7utFJ1zbuEc860asbCAtpF581Nic4lE//T2+TCi
mVtOMsMRlhzRuEN17qxcIUt3yfYA4d96O93PQhaIp4URnrp77A82Z54KuY4KTcQYodyysvCaB/SB
gZhZi9RNtdeWZnTJ3sxHWW1nF237PqMqIClaWF3JcusAzE13KVmSvx7f0iaZncgKvXqNWcBcakJR
zQHHtb6Eo14wcVTPpQLPUDidUMvZNksaH9rkC+DfkzsD2VSIfIERBDD12T5MJsUVHKIbIbWTm77S
c2S54tHXCN6LtTleFiImEIKtq9CIs5cJMkE6ZQMe4SieF6ULLSSTGkHZNXdfT+9xmCSTeTLXKDsK
0R818z7oywMerOnkAUH26KDt7S0UUkGAR3f2Aszx2MvMbM28jGJyN59SYYX8DGitbbUWm/iseOxC
VEFwnaDSGWkXxsKGPVrdmdHZjVIPY2fmGXLYap1ulM75lirT7cIkHp0JaUO2iSDWRKJ+3v5pTYYB
wtTx5yTqgRGW3JeFAanoO27Zt6VS+ckxAWoDkUMHLRym/DwfbknW2UOGrJwV1i6SON3BA+pkYUiz
4iN2BIZkYWugLRii7PPSHNChTj1wHdO2i3fNut2kW3kLgsJp4YAfu+iZpZnTRAa1r4oaltpQe5RN
h+pljfe4FZS/wpMj/cWnwA7WQAaLtQJNFViUZ/7EYXrMi8yVS6UGcqnGN2sF/YF7ydefrL1zBcRA
Z9Uqv2m+Wwtb8TiOlsZx1AwUVfBfzswLCPTJDQIqK6F2Ma3SjbaRUbuxdtYGdMh/ofAoD9TRYD/Y
m00teJ4MkWmKFVIQLmt6QFeyxj9FhvcLOY73GtRX1mY3ESWQrhk4RidrZPWltmk3067b5jfd5uvN
eXINPwxrdgVVYKGIwbpsh1I+WgIJJA3qctLmOBidLddsrwyyPqM079PXIhZMrtrLFPjLNLDwmBwC
PfWlelscod63pDA2x7a+nz/044NRGuBPiUD/fMRb3a1z5mKMEtEEzESxwweI2r0TAbuIpkIWQYeq
9ZHcXjqQJ2cXZEsIg23I181bSFRr7JsCWrqIR+XsSnyw/Suze8rDSFKnP+3MS5p2ldkJdTBCHfoV
Etvwy5akiz/amJJ3EtQdWLL55augzS0WI0YkNbArBywhwyZdAzQV9ipq/ovJRrnRv7I3O3bxmKk2
anOYQSiNAJYc99cZpN4dAMOKF5LvbbSi4gH1K4lO6UGOTENPAk85yNOhQ+PztrEywYayzOzQq88b
8+AYt16+lHw4bQPSdxqSO4jeZ1szBz7Y6YHaeN+a1ia7coAtPVe3bWSu3D395lwal+n3v3/kLQRP
0M2Rr9S5TVIJXUMhXtq0VsbGi37xyJ/aKh/tyK9/uFljG7XUIqM2rr10o2Y4clImHaHtRYNyJeL3
/92wZhe5McR27bkYlikf+uufw1IXg+g5fODdm1hQv0YaDE3wKOh/HpZho3hDDdhh2+Lg+Xm0JasU
KJvqFm1V4S88aiGqM9uJOG8yE4YmNCQH9aNONNXpek9pki6suRInByeBNlTG3Dpba1PumMHIm+Gt
nphRBRCfRlZeqzr+bRj17CGOXfMyQc0n92vsv3ZPXXvUQUDmuPw8rbr0FmI+E+QVyVirFGEz1GP9
kWsDD4GVR/VyNCu3Q1w95GsO6QMrLLLK+0ZdilrDSHVzDRQ2mDeb5AAPmGy40OJA1KPVroGHoOfx
kOVDoOTw/qBbAIY6BHnAtZPSe1u4e7sS/daetPpCNYZa+ErnvapCdSKa2u3GKLwmwouMRXpCxYMZ
j8VtnsPN+nQY2zNnxLgCb6zc8wElQVA/O8SfFOEGA9zUm5JS94emJ83WMwXbQJfpUJluvRomnvuu
cID76AfghWq38aKy061txrXumjsKuc4ne4+6r742arDOGkmNzAVQMWHJtCHyaIsfi9140xuT46P/
t3ojxWRADxSaBRS/2+zhoXT71SaZ9wxZHOKEWiwqEaSKAga6koD5LYqT2spAqGOhHMfyON9wRFO7
bGR0nZd1vh7ykQWTZnUPloiNdQxcW+Dk7Lqup07fcMtIOci8oJoQkJJCdbWpeexhkQ0Fy2iReJsw
Z9qj+D6uh8QSNGBJkuzEqJrrTuHjSh8Hpq1BagqZQsNxH+uxnfRoIC7AOWOrRVxV6gNJK5Q74urM
0Unmdygh55L4EZ3W9j7hAMJnroF3ZE61b53V5wGndLrFnsPe6Ji7IWnp3bWSsgo83Q+orrF9Ctk9
L7B1JIfQzCyAKWwHUCgM6eic8SShD0VFOA2MvoMyQ8mrkgVuPZU76jbFtKW21qGt2/XC3EWJvhhA
NZtmhB7MphwqXyRKEjqExREZPDeoXer402iTjRNXyapMkInLc6vcqQRVHDNFsbAC8+gGwvYMtUag
lnx4rQ698wmy2y3aPHnsAiiIaQ/GeOrdABW9K6ZCWFHBxZNPSQjF2FVamLHvkulWr8cNNCz2WtkH
FlQHqwLStKzdj1MauKKIWqiU5ZRdk3o4a5TqbaKJfJI6KlI21aFOWRO0Dbn0MA8BEcnK6ado9NqA
NXFoJXw7KAJVdhpqpXnDJ1WPuil9Al8BugJsaLUw71wY7KkfupVil3ynJ1CCyKrxUWjgNEyZj5dx
0BaOFWmDW6J6pwDozwK0PW8nCHnlZfldTMONm6XYd2jkmJxyrxpgwTMnWkIwjkB2N7FWra6v89Q4
yz1QXNsgLBAsbBpn1Wt5iJOC6rYaD9hYwCxgz782cR5x3Xg0R9A4E6S/ePeiDxmkegd2zlvhU5qf
02ISoPUT2PuOMZ7xTj3vK/ZmK1OA1DHKiVTf66PxkljZEzfRU1L0z8aYn/GqDRybP/elG4iprqNC
iJ1Te75ugpdB6zeEFr411NwHx+aFonp4ek3DOdHsbcO89djRoBaguxy6Jwf8GrqO3vKRX/Wi+TFy
sopjzc9qN6jiYU/wW5NE37JB2wz58Gar/LujqFstaeN1nAMn0xbjFbgJnjmrwdqG9ryBa7pPdb6z
oBoB7dwLiyW73mkjuycbgjYVn2UKXkkQ5ZRsJamtBvZo37stGiCEc1vQ8gxUcOHERcQktYhpeHsW
p5Xf9+7oT4YKCg6iBLkV66vMK84gZJszcFLEXWhNIPFtqY1Eq52k28bjINAeVHKweg28EOAB3dAY
soqYKKaBwVtPtfNeI8ZFR7MCa4RCNnARd5WeeGedUwBTAq6fNU9MSTXVnYMbG2qTbZquqrSEjF6l
RkQYZiDcaaWoTQxgS3/huF1ke/WuUPXrauyAlGjGcqd57aPlThv0iV4M1ahFKVNYmKtFB0YPE5UJ
uMqgrAQLWBFf6g2Ql4A+PI26t+2y7K2OmQhLx2ERSlLTJXTi0BWjeHc0baoD9hcPgNKI10067EVq
XBsqKYJq0l+LZhjCekhpAH3MV1sDfUmXJaXfiy4slXjdkVxEvTqFhQUHEBv7zmyf1UJ/FDUF2qlQ
ml0/OisxsZWSaFFb1VuGQkpoNEgra0IFsKh5dGiaItsEiBJRQnDlABYw5CsF0ouBWg0oYxnq3RCT
NZx+78NjjQHJoZZGWlJuMBoNEk9e5VdKvsnaATqFKts47vA8aANwWakqIr1DqQC00f6QmGexxlvQ
CvfOGfg+ldrvc23cT41944iMhy2zgBdp9GIb47OiBzIsRY5Ci4fEnPpcJ/1TrCOoVrkNZTbNvq7y
+CpuHTeq62ql1Mou5Xw7js5LFltPueYG3Koio2ju897dclqtQEiThQrTrvqsWpWsPY95s3KT9Exx
1UvNaR2/0b2IdlC8sDjEo+OCb/lEgArBW0uJz2isAtXUmI8FSAK6Uts5uvI6gN2h1qBi6LS0esg9
4oUgXjw4JahSIeOo+Q1v9QCAh11eDJgT8O00YIPBUPFCJ76B1kHEImFv2FGRtb5eKpfqVEYkAWSF
A4vflHe8ja/tTGCTcSYTlFPkFAZu6ASsbbZN11mfAxeCHd1qIJkfE3h9dfJ1YVxanbmjmXtLRSxC
yl5sk62chN+jAHMb6/GuYwbesPnwSq34B6S8920e3yqVyc9dBsLpVheAvpHkZqDeZWkYkBSvnlPH
eRmwLvD5982Q1P4k2nVRYJ2rAU8OoHLBsSYJFbCZWsZBhE9xEqq2KeV3htC14lEVN6u2JdHoQPFA
x5UYF8UZELg+mroavwFOe6++y6IRayfSvg2zugGvaYVKjF1Y+0q4aGtCMcx17ybRPeSCPoJ08NsE
QrOQ0Brh2ngvgLFIaheiMwYqDCIB7CYdnuvaiWw0BwSpASawXusOcdEGkPIO7KQ8gwrzJqlMyAHq
yUYzGzOsnDTIjfyVlC+oJqwMLUEJsAobN4F2ZUN2BjFDectpk7OrU9zblbOGRsZBSRCctjlfAZMZ
GDWuWwDE/NRDPNn17rrs4j1P2J47P7wcd4aFkFTvpsfEzPddDgRW0tbfq5xHeZXaj3ASm7bujABt
CQczMXrphpNVnzI3QhQ8HCYQsvom5ieoiR50Gt2kJV2BBeoGLCwF7rdeBPj4G1ILeJsxHNw6qvJk
lYs8LE0zBETpW9fUW9LZGzS0oSmFpHrgGMiOFVPY6ukqm/Qi6BXrkOnkvtSGe1LU34AOXPfJ6O4M
F0yf1WTtC1RuNxm37spR2RGeAVKpnxkpO3Om4mWa0se01660TvmmcNqALY2iQ0PETph2/4+072qO
HOey/EPLCNCDr3RplUZe9cKoklQEHUAHEsCvn5M9Ebv1qTtaM7HvVWImk7y499xj7NyPilRFLHFM
vxWd3ipIgeobTd6hOfjs974rj+AlbZBE+RjW+hz4iBZqW7Pp3PBxcAsaO6WvsmGUaUOGXRUGOKFd
2aet9vrUacY7PbF7GEQdLPCaqmDA3FDMOYzINnzqUq/gcUeaZKk5jtz5MBavxhlf7MLkglgHS7b5
TOdsWMQziLloKSe9HhcehfHQ1Ou2cv2djtCBefhH0LYmgx1gGLHwYFXRknjD9OyVdpAgzwZ4laxQ
YI19ID24q/BfzhtHbCRYOk5ZbEptwzc1Wi/V0uLxXH72eETyyfOqLe6RBzd9w3SM0l33iU37I+ps
sjbe89iDwbT4/T22NMkUiBNdw62ui08rMjsyoRui4MT2k3mriuF5NWQzUZNqbbUJMGWWRBH/NHNl
0pqsSABromxypydbD5+Bq/O6hhqKEZ/Fc2SOoYuEWunOd0K0j+Nsp5zCn6Wuo8wr2aO01l3VjR8D
pqpGk+1fQQRBWHUJwaolQNyNb9l3ld1lpmb7sKV30kDOuHC/jCt3ScOoe5umaY0r1gnYGDvvAwzw
4nau53hkqB8RxXK6tbfT5FytNjySNSDHBay6uiZpt8I6yTLj1VTur5tRSYLKlFaNuyYFdx+ClU9x
O9Vvuvf2QM+3dil4LJr+Wg5mY3Xq4oVdZtc0hSn277qIcjT4Kimipd/ySBc5ZMSYW3hw10UY4EBR
pcjuXMqEUxxPbTFeWwiEtiMpEyi9wF1uYmsp+88JdZaNzZaVk4h5AJmg9hNdAe+mJkg7z/pN/PJ3
bfF7N1IbZbot4jvvq5AWSRAWFJy++tjXa6brIOt6K7OUlDH6UBiwjPKsTacRuYNio/WO0ejGaza5
268bXgh/G2DUS9m6ntxxGNOKEThagbrdWtPWdegbiwa0g9GKV2JFR0EISy1Lb+a+LtM5HI7CnZwj
re0nb4Dh87jUF+6TD38mY+Yqvm3CMkes0KFlLntaIcJCPmeVeMjqeRJ9kBUNIjWm4r13p2ULnbuI
I7MCW2klflPutBlprCoJmdmGDjWYJLwXUKZ3ZnSdeIV9QCpKvvWk/rHohSc4P+1EDvLaW9PVazqo
k+pHdCv3iySfXuV8umM3JqZz72pn2rOOPblkhKsDkd6u9N3xXtTtDhh9jnVmmegRvS+07mFma7mD
CGEbaL1dov7eoQjNYMOxX8V2DtoZBxl+dyPCDLrqMtdunYLRec8bT26crnE/UYLOq76ZqC0FOMMQ
bCzAOBKfFGPagubHK/pOax+zSLdTFUhJcz3uVD9upkmzrAIbHcxQmugWPHEBLrzq3BMT86NTTS/O
aD9MBuLAMIIj/ALTjrCsb5c9AMTNaF/dj4ToO3z2PjMeu68tVB6gHW0iXGuzBAp0r3pCpwJLCacv
rI1qmudRrWBGt+QTfGP/2DGglk7Rjok7W5/IG+zjuao/hgYmVtLZwKD6xQ7WrCJzWo/+Xo9oBm8q
Le1vNUYgHN3h1RlJEs5iX9A2W0eW00DkoX6EFchdED55PXyqCJSW9KeBO101oUICx7lU9bwN+Zh4
ZEi0zxO0+RhDnT3pAZ5OsMshJT66hUwDFpgUYfGl557BgyUj6M1BBOW+eJiCayAP3sQ3HH8pMHko
u0TpIMUjk7mWTi2JVqR9DPo3Kd4id+esas+9MYFFQRKaPukcnjm0RvaXfJon8yzFBhYdiRgv6ua0
WkwqQVDvYvd2PARPi+jiQiGITT3Ui0rl8koFNqcB2qohi4r1yeh6Z+EYGoo1b1d7WxbRxaCiKX2t
0Fp1/VuIDphHr2A7xQI99dTeY3ZNpXdpjJ+Wza9OeZktYTThoUxwHpfCyeCplo841yBZiMuJX2y6
vjpUHaiHaUSP3nUMIbUw0ZPDbVzDRuNKdW5Cki1eue/pSfPATUgVYvDRCdUjhEwRJk/RbyE7gMXe
FZDv0Z2b6UR5cVi6zwAlDrcnroMqqdDOLpNMQjj+dMsKD6uzvz6u7CLww9XqrRQ579hjryH9HyA1
Q3qc1Z2mGk9sjzlahnCcWTM6BU/j8C7mJjFLTpRfPE+z3IyDlep1zlosiOGgVll3jvXmrEcEzuTU
2dFhSMr+XNIf3NotsE/yinNFf2BWrSAQ6ZFoqEKJUWRkQB26mCi5Xuc6hA10O9FnDo8NRK+304sf
isfREECExGJn/xYas5T3xoGXfT2J8lKz5cw1RuF6jce6RI9EhjNdMt6rC5MrKB2u94HdzaW3vV0U
yLhch2RyAJ9M6I9EbKS7gRHwPSEHpj81Pts6TZtFOemIn50yteGrxEH8k3Y/Iyj2Z0ozB/wXC1Jy
NF0xJECpFPUlsshFqlOnojsM0C9Ny3NWgt7R2I9FEx4n4CEr3UNp8ul6ALTQkAxh+AyHYAmodHyK
KHupkI0GN5NkCH4MAUSOTncyBbsv6XiEH2QWReS5JmDwmuD34hTnBTbmlYEix0CDkg6ufQqJzFvX
TgRZJCBa9sIn+HdLkGoQVjx8COGcXO9Ych1PJY4htlZdzAsG40gGUHZYOxRdWOt0eiNYmxq5rSN5
mHy+n3T7y9SoZFPLfinAN4gsuETDe0lencDZlNHy6AOD89l+4P6GzhD0MgFxCUmBCzdJU/xQ8/B7
dsd0UiIuWHhEyU1cu5LHiAcZNj5pjwFKBWsSTUjDctWhWeUCsMKKMWpmvWlQAsp8Gfr3xkDxLV4R
6/tQhOupIQBuuu63A7BpRPC4oviYHnC9GNjKQ2njTShH/FxWdQmr5lHb6wOYtbEu9Q2Ffhoj/jBa
8wttwctUEd6sYqzijuqXSVdnXfI1HnAzG+id5nr64VtoawKn/GVJ8TGjHMppPakGUGPQQhsSmE8f
ohtsPOPRnS5lU77z1azxohbAthacYu21QXtf7mYJuYmUXQk7yV9O/eE5Vr5o66nhcHARHZAbNsO1
y0GfbuPP4Ngdn/n6asvfblfZmPrZxfWL10iij2fuE6bi2K3tCw9oupYC8qo7oMu/gbCeF/u8qg9o
Y46smZ5cQAyh/UM46/PAh7u1Dz/Y+KHVs1SqikddXdVoPzcNqqXDfrMGoGy0OAOAqybp2kcV3Qdc
v0EJByso2KhLO3yzu3dX94/BAlb+OgP7tpRdx5CdxY54oWOEOiyD+9k05yGKPiJ6aShcHwq7TJQf
lbEN7Dtsn3sow0rwlWLuODqm8/jAyXByKxZPgdz4M/5kZHkf9dxDDrEc1nFIvPa33dRw1eD9Uy0x
2UrRnlr8DxjQPZqJP0RWcW9JfR8CmyJopz3aAyoIAQmGUfng4EFp0BlpheZ0Lqz9Go2JaGwgNjA6
H/r9VNcHp1k+HYoJrKJxX+hkBJYKPDU89UDuKtmksr8helFcGfFqBOV4gxnmmA6MLknPA2xYfa0S
UOrK2G2LK/HVL8LQlC+mOHPrXJZwEVvMhtlgnwQE+SbmpErrXBn2GEXqs2Mw4iqdNtXzmFpB9Ajm
333Pxve2aPGIr1XmDAVeItw888wdurUqLBR6e9kikeBaU+j7yrn63Ut/j4ZCxBYqSQIsEe+I53zU
hX9vvObR9i9T9xvL5HTutqRHKVxLTB89VEC2rvNSAGL2KFxeKUJFb25uBG2DALtTj7E1357rYT00
9BIBTDf2Cktt+Pgq1nTJWM4MiqbnoiAJc2EnYI9vulKp0tEnRa7T5Dpnx+82nSQZGpKNRinj1Zz2
zM6b3n5hjr1x8TFahcYkAEK58F0L5GesedLW0aaWXeY07BN5W84SFxogOOBeOzcwSEOLgJlicRHT
zqafZil+BZPzA2Dhpp3xOLedykW97Od2LTHI4nxc2/Kuney8hW4hD/0R3Sq7zLWY4oJrZ1P5Uc4r
uABFLJ+IE8VA9XehKHO6BjmEovtZd2dhYDBqhjta1/koWNIbndLIXFTvX4cxykzHYMpRYxFgBVtY
Gz5BzKRxWjfbdozYHbWWiwz4zmU1xpjxETazMOzrTTz4kMlZJUtNO+D8DOxDK+q9cdfrotUe6Zo3
jFy9WV6NGR4/C5mDh5IjVtB3D7juSQwQsytqPbVlg7lDo23Fuk+p51I0zYNdOc1+jLqTPZU49ax5
4/A6dzt6suoBqiu2pTPdt1OTYlt+Fbf/O8zo/Abmw3jKBhYyztdmYbKMvdU9BshjnWcn76WbE8vP
VwKLAIQZE9dKKlPmgazPTDTvaze/ahsCybnEFgBaNuTPM8J2cFtLiiHa+qbcFR3MpQg9z6t+DMZi
2Ci7ABIRHGfq4SGHDVVhNnBUWmP4wGwRULAzYYjH1s35jY/nzrf3C984zMiIzSGwB8j1rIQHfd67
PpBXUv0Wrr7SHl60ysWKs6Us6wmEgsBKc+zCNmQdbyjSo+jFx8KXPUNsauaF8xjXXKnELVGE7MC6
0/3yy1rLOYUHJ3gL7vIjGEcQQqznvsdx2LP1bEi1K0T5OdEpF9hjxWM7dbmSHFeyOwwucnZSKhZY
WwEajZF0pbK+qWBbsaJDwRR2KXwLvgA4T0TrvhjRwKNXYOFV29U+AHlhvSUZcPUwDIOIazltvWo5
LqbScbFEMGX2/XfN1Jpi2bElvnkvXdhFD0116GS/61rMhWt/vinMhkLcr5M+19PkZiK6nc4z9K89
DvAWWyDgBPCKCxfz01IeTWbGZMqdIkoVNw+EKwQZYckSRzV9nN26xKqKW3HNLJid2iZZbK/L+4Je
mwq9bt/3F2f1o50Po+ldK1akAw4xPKMA2nC9sWRjNqVt3811hNUGZMzgSoFvKUVu3WBpp3K3sqBD
ggEz6ya5YoGnElSUjU2nzdCtMhUQCSd9bx+M7aR+O1yY8KedqAYVBxpiebwpvztZv7lYMQrafnRz
NKWBX5xL1z1xS5uNGAtQeroR+4MAqIbjOcOZswETVHEHfpOdwQ3nccJ/LQ1qR+vgabZf1rW4UrJA
l6/4mDMzHKZQw6iGOOisoYKVLRZHUJshwIi0uXFQ4KDr+0T+ZdaGFEZQwfKqJFXxjBZ9KnA2yQab
EuiQdTFmuHcZ3NVPdgPhpu0Bt3B5eAZXP51Y+BzUag/b1wqFvpvizuXi9qi/aTKuCabVi0st+YQ8
ik/RhD4k2mjRYeuNgZlX/TmoFnZvzSOG/rLDSOCON/zaRUbVUhp+oq0vDqvxN1Gp1aauGohHSewK
5cbYih+mCnMmdgR1Ct6AwVaQ+whIM9HVxVHeWsvRGoCc2ZMVWxPd2HjimynCGVItN1rttfLW8Hme
8Eb7JuK5VYunrhj5prd9eGWti9gU9Xi3YsgbGfCMtc9Ab9iImX5qIrD2Yb/m0vpsgFU3s858RByz
MkwjfDibsbwJqncEAiDuI4D8leGQdOTO1nPGXXcDQrCdBmrJ5h4nCSfMyyh3d1BnPyJ47aAc0Khr
DJmuzubIr1K2cDhlkj7xlshJHPBs1gEborLxnhbN74camyy/WR9Cu8U+xu6dpF+x6mybRX3CcVu/
Lx7WR1OEn3dxa55hI5UW0XDzgLOSgIyP3MKb6OJxIhpAQGA/dF24pd64i6YJm7eiwyy85KwIX/Dr
XKy6+PA7DqfOyjQ75oc1GnLyVCNRJm8rc8cr0590hTGGluBOR51SiPjxhtTTzqsJYRevWQc9vOXm
bR26uwZab9Y4IWBz5z5Qqxs7XYGWFCKq6EQLi75MFUHbVzj9AhphP7mPI8Ljlw70WoVSl8jFP0Hp
bSemkUUeGPYb7zDJIg3NaljzYLNaU42tbelcjd/w/YgFArdFamuFKMa2eXThGpm2vUgcQkTMoCRR
Vnj0ovVQYbpLsL17Y1PVZIFrIFh3PfQePR7JAolPcEvH4lq5/Z1vT9HOgV8UHuPMVH3m9P3WLd1i
iScCqB1MrJe2GV4re3ZvSxS09b669LRBWKL7C6k+UV75HANpL48BMCAeuliv43d0tbpDbw8QYMT6
gd9rJa6hkFW6OlgctbMZ78rAavYRwGGNrm0zrJh5V46MG0uhpyvkVgYYQise3teFshPOApqpJbyj
kb4z0voIBdB6/BLG9Q5QYDix6osJIMd0PwZGxqztz1XPCRjqCywUXPm7KNGyr6YCUrdAESR5eyQz
jFu5j5xCq0Kl5mFWgk6M32bwM+NbN/WwBG9BkRcBu4NbaSHpbOORtDjgOw/a8QxRhxb2ZAu2YXM/
JxgBbbzu8y/kp8xJCabAL0bkO2EwApPh+r6MCxrtJjjQsP7ZReUdGcsDHs7dUJWvvcXu6m49Cibr
2O9URg3DoctmkbW+BOjh72gwfdBCsh33ApAn6+KlWEMEZRLsj1b7CHDOnGaAgMk8tycNBsphdrBk
VmBcxD1WFy9mXlVmt/Sg1nEvB/5ahSAepYgyLLDcE5zuo0m+2MOQYw8qPmoLnRpcRM8NaB0+jhhY
l4FGsq3HQsYtRZcNzB6IQFVAlmiJHYFfRuK6xr4sDWuzYAJjI2yU2oyF4+wWv03lPH6ohSSuo0ps
7CYJp4BpSTrdIEQDLHF4+PNWvcJGjaPsmipF8IKXQAJ/p+h8VlZbILSh4iJGHToKe+wThb0k6Ahu
seUDzGvm8am30W7ZFnb4y7Cx0RUsFswbqbezUXAzeC+8jEtzdG9RRy2QOXyPTBA8f01PTkwycgfZ
5RW48EF4mCVIw8FSRePBraV9bO3iGsz+0ZqLhxopuiiUiYrWelswaNERF5I0DJLhBQhhPQAgbmew
jPqb53vJoqeWII3CK4GqhkHWF9ir0Ca1ubxIU56YGYf9gK6u1JiuJUbKGsAJ/spe2M6Lrew9nR2s
0hs0u0vd4WyHd+xhIcUbvMefx2ESSUnFUyAICCh1eYD1xmGkQEZ1VW2bxXkxhcm4N2yHWuxHQLu2
ZSHUuED9FPCor5vSTiK6jC/rbO2RJR0h6sI+LtKGqYAzgKYzrjtbAopDkOkeZIbzOoCRVLqgV1EP
F68HItNOhSMeV3wBTb232XJxFyu5bsK+UkfLZsgvAGIDBEmGkcapPRfHLmisK/NxYsB+c0EwaZlx
3ssqaQZnPsFso9p0PpLl45KgqZRlMyRuOMvU6ilOFBO+Di3QUlIFct8oByqTFlNHUQNXavRPW6pj
1y37sit/WNigwC0gmcDoga9UusrjspA7Vt67TB+I/Vjh5Ftp/8NaohdTUQwps/80CnONouVuHuZD
jyEUDilVpcHG8F9Dot5x0m89n+cee7VhzaGbMV/xM+85UCMekeMahHmPTmrxdUZsvM/r0QVQNIHU
QvW6LUAVAXnLekY8yQZ79rQ27bEFTMwjejbwhYgGDC2udHTaYPM3k/fea+pYVg9i8eBlyNEoQUO8
tZwxpX2ImvA7wg+PPb+XebROwM5ImTQb2a+p5ZB0ElgvsmJD++cBWc8Tkn05RnmNMd72qnQa6baa
IJkDD40CoKyB6MOyhMLYj8JZgLgjdv9L9Imo6ge7a0AmtetDOHZZ5cDIybbbrAP7iA/tgFX1kpsB
q72IVPUJxwQgy1dpj07sBFgxdu2ryxiKoFUmogDVqvmQ9WuILRo/eQZUuprqZ+BgoJXDXAbIxIBT
Tc1gToUQIC1WbqsIBCPAn9Fr5T0DpDsZt9u3C5gF1EqKcHlGtMqaDdMElIY+4zTYeHXTZJ3ud8gp
j8dJd4AeXvSyfASFvStdJMPS5qCx1ycl/lI4ALSYSO7Y2J9EwV4IGGS1ZeL79v0IRxEddduoDT+F
/26hINU9rE8wgeOlTHgBB/koNfCiyQelf7ZWeD8UcNBR65NsC+wgwYKzyzMVfeK2WA3z+p7WpTlI
d2yP6FuxTh4sc2f1UXCnybDxneodBIJP5dtjaipsJ9a+8+LGt450DT8I0u+SGXd9a0AHCUtIr0ay
DoeiJDRvy1rmSwhkFYbpPxBKehZVgS7eNqDLwC4dNFRQGQENJsQC38I0xbKzRhfvCaB/f6p+1I59
BMEym5owB4wHg4kCO2i1quvQaSwPu8dgVpsgmu4d5qBim+HoyWFMSttNJfVYDN+bFEgqCnG7nqZQ
nQE9osdtoiOOVFjrePSF8jZr6fLW82CrHVCLymYlsUCqxYWINnh05nL9CZLs8hCw9VkwACqVH4B4
CJrebiWzxEILvXjfzRglemyVkacTT7TDU87xpo8zNgbLfWGLE2ic637s5KWa0QrdIAHj8wesf4Ff
2ysINRbmypiXi/cxiasU4W7ykVqpOwaK4fzKvTn36yFVwtv4o7e+eMEs3rsSYAhH6kLDoY+LzGxR
gFCK7kefVzmpYJYE3i82GsHeVajyhbg4gJ5Qwhw8kHgFyNgDgo98LOZROxfRIDCiZVH91iLnd8ui
bjq6jnASMMmOc9k/10xXhypC+827GpBuiIlMTjGp227ricABoOxEGwf5GimgJaxz/dHC4s7KTeGC
WLFuaFdgNcTCB6B8KufN0ORV7f8ICPaQZeVXGZKSQbQQEcP42nmAHbA8YKBxNDEJ4UOztEiysNHg
brmLtiZevQBFK1TARekAYhS3mlw7i38HfAkDC+yTYhccV+x49UUSnqGTPLTW/ACm3qmZ0ZHRaflJ
iqm6k7O6mAIsEV6FD47V6zNzQFkzcPxKKzcEiQtM0lTaMtNO+bIGUVZ0c46y+AFsC8k5xfJcRlj8
lfW7sNsx4y1athUkU3ix6h/tSmkSOhwLfovxzVhh/99JegUZMAKSivbCU+owcFjsmDV3qqrLvSAE
Q9quR7A2O1AIrSADCTsdo+qjbUuVElJHiVUBYB09pJ4RJIQmay0hM6vGR4e01yVafpZelfWQf4ZO
42IgKki2IhEBIwGqLfXlIwz+8fUW2PB5nTWmwoP4yC52fqTHHNGMZV7ixTlSVv2sLEDyvlWGuV35
t3m6AMF0kkGyqPaJcP1rWsNTF+lfoo8WADweRLtweYqXDm5iTPMohibutuqfw804hSXg6Po2EuK0
AIvrhXQ4nQUZfzDFnmSNy8NFy8n4Gu2h/Vqg1lmbq/R7jElgN8dgky9g9rk/KQeuBZABRrDBiU7z
1eHWcAd1TJTMCAkAJSr4iX/8EyzhH7UkT5PybjHS9LD040MLODcRDlpon+oD+MI7sOkP7ip2neyO
Lq+OXjstN2RkyJCI1mRmwSZmnPw7O4KbGkIHXgUra+RwgrxMRj6B5ApIxPbf1Nw/Ko/8Bq13hv4W
xhn9/KHWXvSHbpm4DasXCHiiK/6oWf0EW3y/UYBkBYhCp1lYFtoDYmG3BHQFLVZIPuEr5Ews+T9t
YbdE1oEHmofLL76n77HX/0F60IU8N3hUbtifG2u4Qkr7jK6NZJ0DHnY3DliD6JZiJw4hgbQGdhSd
dXAnVyLuDch/50Z3SttpafW3hQw0dTSK0qqfL1MJWKfH2hPFU/4irdfFVTmhgvb1LxUVB9xfUDIq
e8+EqhIwBT4mBoN4Ms1uVmLxlZThuL6FsIvrsS/vS5HgiUVx+3dByBejohAZrPTmPAB0AdJbGOx9
0bbVM5ikq6qcdM69zXL0ErkZNt0mzPoM8iEnB7UlJdtol37rZH77y39Kh/66MsgVJMTI4jhfZdAS
8Z4905H9l/XCcO9lGFPTcQsGXwyuAqwtx6TeWxfsvb6Rz35Vs3698Bc9EaZ3GY63C0tfZiFIqZzm
39zVr5Kl/74E/DqQ+A73RHr7CH/IeqYF7ISF4K4ebjc1SOCzvMvCO5XdQkeQ+rGR3wh7/qZq/XrF
L4obHDGqncfSgWCpux/2Ny8FmYtHNGtZmX4Xa/CPdxChT3Dgh77nb7pSCIURymOB5whRHZbREDM8
fXMDv0ra/vo6f1zhi64MjG7SjeAF/OXH4v2UG3oJPsgD8OBb0HadwVoeEWD9q3G/eSG+u/AXUand
QyghOly4t9qt5Tpg1YK6XwvGktDDsqKpv8nk+8fX4I9v+uUF5L3fYveKexm11658A9k0mVSfgQLG
u7cOcOm/39nvfrovGtMhHOtWCny/cB5y8HXTXmT/fgXnm1tIv0j8AU27yiy3S5xvfg1s1yPuB3l1
dA+7CBX3B3czHeFa/5dc3eydnb0fT11epgainG+1aN98YfrlbdclkSCH4P4KDCQGpoXAvP79C//z
u/f/fkLq/OfbbjUOB5CFS/BpK0oKqjtJSRcARHnrLAnp0ckDNc0BoK+q3y377t3/x2Lzx+W/iPra
cg6necXlZQ3cbNbNxqwL8ila8U2R+e5CX6paA92IMAN+2IoKFjdUn+oi2JaCpf+fN/T2Qf4onzaL
Vhaw20v4qpNye7OSXt/oA7z6NlEqtv9+Nef2BPztIPrj/n2pNdoXjjI97l+9wxCQYq2YgfoFdtwW
JyHU1/XzeACxHFkbmQvkc+ccvpNA367w9RM4NrTJ8NFyEOz65RmdVFG4kuO4qJjZ98FmYs+3aVwi
Ffnfv+vfhJm3uvrnlb48qtqbrEbUNRJYgZzFfV4iNwM6ZeSHgHKTLnffW2v9U33784pfns6VBNRp
K3y3wH5kCt67MHuqYD7SltBwzVvW/S8zaP7qaBycvGj14XuAoMD/fHgwbAemxvY19YJDXcC4a7ku
JVwxrPtv7uVX4fpf9xJmc5Cdwvjfo18qt+1QbNhkj0YlNTlUa4sTc3Qwx2rL8zqF/i21zC54hakl
+vZbOMfumw/wT6UNtgT/9wN8qeWAXqISkbYYIDP/1Ry9bEhEEmXBgzzybHn6Pg7knwoAmkSIsAMk
Fznul98S9qVyYBF+y14/aPPq9hflvfz7l/rHVwG8HnSmSIOHovw/fz2oCFtqKC5hsZ9At04+RLZt
FKbQ9H7jkfM17+C/H5Q/LvXl20CsKrW5fRt7WjlACXcZ0mBafPB4Cw1+a+dgdpyiS+m16p1WtNu0
piUvSCTucz359AesqckmANKBcRwOcqANNKgaLhtgfNjtjV/vbezL22/e4b8a479Vi9C/BcFCHoxy
8Z+3SGHp1AQIpUyHBha4FLocVH2YAF3bclmflMvtHqCzCTeEr2FugYN0X65wKV4XDxFF4Mknsxy8
AyAZ0LgjOSC0ooRmaAbcWHbEefKFQYi0NUKrG3A8UpGuUkvAFnoRIFEoe6y3dgQBnBOCOzQ1rfdp
1SXQ2CAcvsuw/Jtd0F/vGA3syMOMAA/wL71EFwoVsNK71Wbr9RZEgXVP4ibQUuTfNbX/eIyjofUJ
XiiUj+jLqTOFzRhGtbRhENGcwlxtby30dLwFc32vWP+bN8tf3wyOby7cE2AN4339Zv4AONpVt2+m
miPFYLg1W/ju7dziwU3+R2Z3t3fnbw/OH5f8cszAD6poqMElzTuym84QOseoURp5Hv+T7LN/KhYu
QQm+PaS3kLf/fEzFUk2uaWEyrcJ3K9iT6t5V1/99sfjzEl/ehKEsQQuyse5eAbNRBEvX0Ce6NgDh
/yLtOprc5pXgL2IVA5iujJI2R4cLax2WOWf++teQP3u5EJ/g8l7sg6q2OcBgMABmusf2+TzUCZkU
na81FuMdYqnNtEaCeke2R9EzFGUiUM9qX6A2heOqamu76BBxYtSmT0LP3oARVA9ZY1D1GiVu0SzT
LDq6pTSYqEq+oXpIoIrweInk/7HxDY3JhFDw2ygBlgeKf1CUiT4VXx7xElyH8Zdekb5V+XhAh/Iu
ishXyWxuNbyw4j27cvA472dojkP9Ptr/Ax6P15bfwoVUVC6I6HglzCCQosk6sQgkMDaNrmAVYE4y
QGSk+4ZXXfGEoE+o044TvUJjBoHIC2qQf6MR0KumrpHcGg6y91cVsSAr7zO7cjjuRVcDuzbXNjLn
TjDy/4fagydqctAtBPEr01X9ZFf56EjlbCJb2yxI2EzcRoH7koiMkamEkL+EyHnxPosblqKJnLLF
c1A04fWQhO3n8+ZtpUoKqFRkqj4Pol4mU8HbNAoeEQkR7OIduARAhoNqOu5Z7//M3W8c8G29jznh
EBNhgHb6kZwQhcnprlMg82NAG462h6NIwTaf/4LPcttD33CZyCrPZZui4xixzkPpZfhM1Qgbd3LN
0m/EvyHQ5AHS31cnpE6HzOwsAZBSUhFUwHjoIrTBpH49fOXn8Jvb8Nv84ZHyPZwuFtJS0EsKquFq
fqMEjKovuQ2weJ7JxWKCeq/1eHajNzB0LEdy+DWWC7pJDn/hMZsLQRFpiiHLusRS2+lZUqGQCfdm
/cFAUK/vq8sFlxZgQ/Wr17m3IWHhpTftxfn1sLk3rlAZG8HZgvq5KMLRIQzsoHwIlWQnF5yD7Qmn
1zGS0SMQepDp2ZKZtaQfQTxHBDD52vIh3BkQnAOhix+6pltDDTm57+wOM8jlo6Kr7CSWrXAZ64Ya
ZRN465FAaoTy94vUJ6AHlUGbzDs3b4aVFRCzMbQRKm7EHgZmcEtKzIY+mL8JK9tO8jaQTLScsiGI
TbTvOaI/29rBOOAIC4Itwcb7GIScUe366S+GcXONr6xjtoR6xqagjLCudbHt5TaYXY6nStFbTPsv
lsImnirh9laH+puiMkEswxJRkRtIjhTXoEIRLoWicwNB2sdJ/FIQCJcthqUYzae0QPDO4p1mjpx9
YuvqEMB/PoEJa3VN4gWVgtiWtPY5aY3HcFEOaZ/4Sq5dkyrnHDZP/QeU8cgp0Osh4jabTSxKaelJ
mpmLk0d3UY9Gs7l2ILojlbeacR+jGQ3uZZ9f+SckfwSHGMpyqagyLrHhNe9DqSqPJFYbNEFTAlTM
rQ3pjPxJQvWSAcnSxurs+aLdCZ5hPCr6JfeQcxp5AC+BYxMXTRB1Igy8bgzRpLbC4gxeuBtuyqsZ
1U+ZRXme5x2oil4Tv7jiop661jtUldmXW0OQ1Ao1TTBa8iBj5qFdDiQGNvFyr+0sLt5pBKJ4uPtR
JHBIiWzkkzpdyxucdRAYpsvCM8Axu9ioWPRaTozd9CBMJxY/hEWIykagNARxlgrD9F7fSajMsJoU
dTey0qmo2ZdAGGSieSyqUFTYlgXn6WDjDAkzV+hMXBLx5tl2UyjidIDWYo8q8aIw8nKyF7fz9VvB
O++7PGOZgNQ1RCxQ+oIyBWgA92DTVXzBzz3uvdZpFKBmIQhhfRAk/IxZ+gCZZVBPgCfgLrhCJxWx
u1vcQ1yhIE++zZ6zl+Azms8vjHvh8ryBm4tjBcwYiIaJmlQigCcQI0NC0kY9K6oXBl6yv7kcVjjG
+xigo0Czw0UEaC6cwSF2i84CqKy3Tr3XLtBwwBWE5OGxi76YExKlBF32r7Org88w/lk7KjTEPCqm
kH87P4obGdy7+WOZNjvwsOSdAvNArmIvOMuUTypkfBVEmJqTSG0cWd9jMZtWqqHRRCyBBTndZxXC
GyC5vW12rTd6qNk5DH50yHyF++Rzelx7D0tHfJV/T2jgCSAnAN6KfT7hclLA8qN8ir2HCqVdg8yq
eOLlVZveqRA804tgaYXs13vMpENPZWtIi2MO4NszHwejAr1aYnFmb8s05PqyScADi8yRcRYc9JOq
NjOadkheZOd4S44cEOw4xxn8xsvhNoPYCo99LoQCX4oavoJecSylheMnZYGlIgTQ3Jod9MfseQO5
uQevIRmnmUpwfOgKTBxt5Xv0o7qcXZRFHoTr7iLwxs/RvXkwdtld+FBztoutyLYGZtymEPtsHotc
clT1GxlumuJLKO96dC+hJo2XaNAs+30WboprLMZdWujxJbEBI6l0dz291IfwoLsgN1tskOOguxWK
IryNl4fJZP7zUMkqeBiQQrZVhQqw4S4TQEF13kNpdDwxDE8DyNlEHNpMJkqrRSeg5weD2IYapeYA
baqOYyJqkQfQXVhlAlmvXg85e8PGVRzGcwXLBO06iRQ5XwA7eCi9v6Bn4PQS+x8YfQufewreWuxr
NGYVmnovo0gbaNln+a7aKw6yRLCLWejdpYTMNJZi6U9fzg/tNiqRQM2PxxdU5bwPMehFQrt0iKt+
1KdOt6iog8BPnE437djwChE27mownmCIxa0JrvTQb/weSxBR1G90wELjRuBrtgkaK6NA7ysOOcWr
7hcuyNMcMep3kEnmLI5NO1fYzFxC6MUkSx/h+kQBTxPKMZ1aDnrwFPHO4Edh9RNnJUgPRQk9ESJL
wR4XcjPGUio5wtBBhLAMBm+O0G+B8Nu4fVcUO0WJ6x0IXYVD10TjBdg6C9AdmtXVTNTqQgpi2sqM
BtQibWM/C6vahhRmDxKHHp1kvZLbaFtEr34LnlcdFZgoi5s1P9TpH60M6Kuo7XDZNEJxuRhdexmT
dNwLA3hplqTovKDXQfOEvjIQawTgTkWhy+15l9rMBhSV6FAsoKn48ffVVplL42jKSSw5aU1TfXPZ
tXh4MgcFRcqCX9Ji8XxJRzvrOmdp4ksDJGec6d6MGKtPYNzaTBpUxLaYbpS/Ew+ERt0F5CjDp3zQ
gn0EMqeDgvrWXSdO1Y5jPY2yJ/O/gmaj8IjGlqT+5eVULyVUtGd6Wdd/R8kvyvy157+4OdgEheQZ
ngzwVIvKvvdLq65IEamBIh5DPxIwMJCDFweXoHRVVVe8XW0z6psmdNV1A13K7EO4ntUEp0rQOxIp
AnlU5+ZS5J4fx2Nyw44jrqkhE4HrLPzHjOOARvJ4zmASPTbTlDn8ivZ3Cz0CPjiC7hTUL9ATLNgJ
r6ATbKOc6Ia3uW1GLDxmUcVjcJEjPL4fVvRE6Xm/zOjMcOvnOhp+EjuykxtQ41B9sKh8DVFtV3Bv
uba8dw3LmA5++aaq9QXU8ZlaX3cJ+pVQ3Tt5IagPXAXNEuAZapdbA1dhNmfUqUUno053A5xGcC0j
M7vQULZ12ASokaQSC9BbdOqn1nAN4ijtRdE8GDiQoXorQHmDuGu/ifFNqfot2RfzgZuzUagzn3JS
LtqoJtJVfEqyH/akd2SIK/0iFTcln35B7JmOdtd49UV1xStW3dovcGUCQnhZ0VRkVe9nXq3TPhSk
BruxoqHVsrbNdN+D9fn8cG+iGGDSN+FkSLzZZSuiRRo6wLhmbHXQNOVoqwYtYvh0HmXTnVYozOm6
BQNYFKA3xIEY9Tc17NC+Nh3Mqt/lgnkPXjy3rqYf5yG3AgRZQTLDJ3eg+JINQMbaYxt8VSZegN90
DjwsGbgyAGc/u8fURSUui4nDulrdNflTlnSuTmo7lvGKWaPDJL0A0yXn6EnH6cQhV5hMNABJ0Tgn
6Sw54AoCD/BnGS31kvQFEsfW+dHjATHrH8xoyRCrAGqFT8acI0u5TWo0MBPln/zvbRSZ7L3V0lTI
OgA1igaqKpBfDaOVRv+QY9JHwN9zxXg5mrbRSRMuOCPgYqXJa7sWf6ad5n1s0BgvL6AYYS4VbFGX
VwW8WkR67rqnpZyd8zjbq+nNGsa10aMu52VBJwcUS3FXXjQLWkXRCDcrrbVoXo6e+vOI21HiDZF+
0SqfQt+5gNJ5+Pqk5I6W6WDRR++qwnMGntcxoT8ODYIWMxhWqBGoPmMctL4YYmvpMa/kmoPESoIp
gZkuPXU7BQxzY/NSgdqMdHcq4WSiPBzm1N+MfSuAbhNBHC2AM2gi1PZbI+1E9NCcnyE652ciA3uK
koJJC8cRQHV5YbzWoFwC7XUBpXowqJ9H4vgCmxVJYEkDURSGLkNrP2hHUZAPpiAzds/DbMfvPy7H
Kieiu9QEEy5gQpw5es20MpAXnofgWUJ/X3m1EIZLh+ZXXMlo7UFQ64saEmpTJT6ch+FNDRMW6kQp
K5LBkjnsbDA3gqj9a5rex9mN2L+eh+K5GxMZqhD1mYuBdTqDTXVAWT/ony3QBFjSsP8YEhMRCPrC
k1YDkmB+7wfDIuVX2j0rosHvPNDmXd0qdp/kg2IZ45CK4RPjGSyRQfhFjfLv/YzmYsPw9GlxCSjv
5t4AxdPwEi3QRjEhb1BnEqcmiOMubDZYgIMMNZv4kA5dbGqgOYt4EzQCxyk3pxBXTHgwQzaGU9x7
p+zqICjFDnnLaEC8TfhZZIEV6zfVcHd+XDetWeEwE6jlvaBHGnBm9DnX0OPowxysCf+0xlYwTEg3
W60OhAwFjsICHbogtKqYQNph5GyJnFFjH/u6MCNaUcIaECdBa6ZHnAVNAN5voT15ftw2V/ObQeyL
dSpWiz7oFEnwQEjs55AAyDXXVOJ9JnvnsThzpMrvfQE9ucWQL8BahAOJYvQ3glw+yt3zKJuRdmWR
8h6lHbNKG2Wg5FhT6pKh9zOBGufHQOhHrGItuv3HDiwuyFzRFNqB6YNUvDta3mjR31cQaKxUUiXC
USZTnlUwM3YgtUm+nzdjGwM1kbjnUFDKxoyVgRNhKdCwNzYliD3uOq2ydWg4nUc5kRmkD/YoBv4D
w4xWbhZxqleA0aTygoBGMBAbT0+Fq6SK4dbBlzRo/aLSnyAdEnDAeSYyw9hUhiFDGRx3ZzN6WiEG
gHtBO6ga97yN2yv2zUT6+2q2wIyjxGIKmJwSHrfg5IHIWgBSUF5vBs8eJqAmnWqmRMZYBuMLSBdt
BYuoS3nXFtth4c0cJpxCUGcgDWgWnDi+UiAiMvSd29XfxvSpzWpOsONZxMRUtS1AYgS2UCcvXwV0
vSsSaC/Q7XV+grbDwh+L2DJ4lNwHppIjLIRabiv9jyR8PA/AMYPVu5vA4tqBzwkAMYRKtU9SgXqJ
6fU8CMfNTCaEzl0ZRtMMkAhyQZPoid1Vlz9k5cPHYJi4MFV93cUNYOZBtpfpGQxIzkAuEnRXfwyI
iQyCrkkVmNdwrSyDgw/qFT3o4gKIcEwgyTwPxXFp9moIIknGqNB9QcXbby+g/HJ5jsjsxN0nHP+8
82A8Z2DCQYumi7KhW11c/jTJLge7Bu81jQfBBIJMRFKMtxD426BDlaJ39LkCC13NmSHesDGRIEsi
EAqFcIVY+KSCzqyVBYhag9fkviMfHTUmEvRJ3S66jCBaT9ARBG/AIhVW1379wNygHp6ppCqCWcmF
GiggmAZFHigNgRLHhONvZwMOLbt/vyNEtQY1BLqGFDCCtYtwpeUip7fhbDQABBMNUigqyg3dC7rq
ZlDRDQzO9kC7KUtOlRQPhwkHqAhvzFCAq3Xq5JD2mWpyzPp3Ub352Mww0cBIjAXkicCJQJ8N/Syf
VAbUGAqOS59dORg2+vtqr86bRQfvFWBy0ICC4caCVBOEU3gNCbxRY2LAohrJWI/UGhCa9wKYLtRv
HYTcwPRzfth4QEwkQGnmNJBjxts3dht/BwGIFXQPXc5L5HhATCwQxCAZWgPRusYeKpm5L4FTFByZ
jpFyjnM8JCYSRFoZEq2GZwtgzcyezEqCFuJVCCWw80PHcQW2zmqpFHlRAsSCaYrcYBzAs3WFvmFO
KOChMKEALEKFYtDco4tAq0x5nCAupsoDJ8XhwTDhAGxUZtYkGDQJMbqHmk7bqOiojDgwnLk53nCs
lo/SQ7lsgegM2K5Agpa8hGD+HnvDNsboY459bMVeI9V536fH2RlxYQYuzryzZRDgxFrD8QOeTXRo
V0hBqCtLQCOPCGXkurlEEY6Nl8IIq/a8w20BqehrVsD6Af5nhXHsSVtkIRc7JDz5F2X5bs647wER
qzCH/zBLKyC2ORI0hGkxGwAa1PtJALebEYGwDbJ1YsYp69no/jfRG/vHppPee+h3yd3cgh/CiG/E
LrdHsfLrDu8ShQnWRzyv3xO0ZizJcp/W/TfNmDzQOL1UIBFFrTgowULQZI+1D7ney7FFr8NYPVR5
gZtY4+lfRh+qr7JhaiiaYVYIURKlayu69be0mhicXbPuKHUPdQdeEeD2RL9BMXvmHJQtliNipQQW
3FYHxZ3c2WUCCqP08WNGMbtmOOWC0dPwH1bXk3Sv4O6a1DcKFI8+hsOsESUhKUolaPSfYzdQI2de
rquGcrXzblfoX2Jv/1Xpbezo2K5WY1VnugpOfuScBGqeiJcLJICN4fW8PVuZ7RqF2TahJwBishb2
TNp3Ml31cW9P5bOk4Ebb4F3/87yB2TlHMeyUSoFFFSQzRDAuZlA6ReVwpHPiC2/omPiilA34umiq
VgQvxWC4IlQJJaiIf2jo2G3TqPv/bg3nFLJSJt69Xxf1cxzejv/yRLyaJPZZWkQZtKHNmCS9At25
dq2Jrwa5lJuH8wZx5udYubjyuKGXSVJOgMnywjKjL/J0HamPYylxojJneti9s8P7mVTQqAwxWquc
cROV5HYAvZPz5vBgmJBQtzP0RFUKA6r8ufg2mpknVhrHGN6g0a9YDVpVCXKr6HRuoKeLPNsSmhAs
yL7c/EvKsfYC+iUrpHw2xNCku2YG4mK5gM5CgzNv/ggNSc7IcYLCsSFwhZS2StYH9GwQi9CTR7hO
le+1Brp/8SGdv5+fJd74MUFBKudS72kAMtX7Obuu5cQJjXu0o3BWK/07Z8LpkcBuZVPZgoejCejo
Ec3KQIE4ZXe64octujPMXQVinvN2cbyPfY2WK2hpg6AfyXsKFXpMUVE8pOW/lPqsfOKYlayskkZT
BOkrUPLyxwRGql6W3VGv9udt4Ywd+xCdptkQ6SrmKDEDvMTcqerPQH5IIPmldJ0ltp/Ow3Fcgn2N
buo2MiJ0PeEO7AqlAmAOeZ0gsEHQrngeiO4DZ3yCfY+e6jxtsgJAita5bQIVKsh2xvjXh2IT8jho
PfI6PnhuwYQLcYzjHoQnyFNQnTpD1yE2QP8P4YPzlvFgmFghZro51TTEquDi1UXaiihCB+w8CG+e
mNwhDBslDwrYklfE1ifIeoHsuhxvo/j5PBDPGiZGKFo1yYUCoBQHk0VtnAYyIVXCQeGZw2QN6RhG
WkZ32QpqsbN52WmSn5Sf6sZwz5tDN54zbsc+OofNEBsDZINRBhHbEiUtXj5misKctdUJ5FyjAAQR
UnBp/gyJbqglXMTxl/OWcIZMkd9vSQb6z/O2As7UfhbU/bA0/pi+iDjPncfhOABLGAV5ZkXV0FmL
tzNkJpQCNbmnCpznUTjbHsv4Fcsm3ufpqEENbolKkBqBRBi8slH9Mmv/cLezCtzHev9V4NaSqEoI
LWUMgtuguR3EDnciP2Pe7soziU7gCiZMocYKZg7s5CHuJ/JdDWkM6MVZffRNbXk9yZuzBCZ3QzTQ
V4b65vdgyWzqjUqpbQrlVkh/5rpfQtDj/Bxtrp03DHZbndKxSUEljMAWq4/CGOzqeXw8D8Exg91T
QQWk1tmCEqK+vh2Mxp6hNgbFLk6E3lw6K0OYpQNK8lbuJ6CA9L8prwoJcvLl3WT8SyRYwSjv5wSs
XZWxmIAJ9Nkh6XMtvYqjBLVr3tMib9ToxK08rV+WNNUEVNLUwUOvQjU8IzhD8J7KeCj09xVKUmuo
3teBIs2fpgod0QbItaBc9TEPYFZND3mSWEnhZBkEjOThi5GKIIM3P4jCbJ9oZNfzRIEtJJGtsv8q
T5GThQ8fM4XZOiFd3epdAlMm8CWGCRRfUBKUmrynct68MEsftANCUOSA0cpvSxtZY+tDI/VjS+Zk
31TKdNZngLTGdZjvFlCH5xIEfHmF0hxj2N2T5F0lCS1w8vJnokB1AJkg0TlR5njKfZcFEOTmoBRQ
UKRPG7uYIYvSuS5iaEI60DVDJwqUeKEU63yfwL6Dh/k7XnPNaYfzezw2ci7TEoZqDTzKftVet5YC
Ai4rRxtg7yAFfYmdxI89br/FCYUCA8ukIinUsvuiAyyl/KluJotS/kS77MBt9z/ZGhgkJqJC/kPv
xQhI8tfOEb7TIY0c+Qu1b4aeq9VxO2pOa3oYSCa6IodXteA4h158X1Gqv0OJ3vu/YDOiH3/GW9ij
yiyFxYRWsw49Q7FmyegyTu34UvWre4gp+txZo7NyDo6JsyVKqefBFCAZAm2iI3GucVnH1ux0oB3n
op1kKXQYJUnXcCVtoEmIWQrxqIpZDTIj5wIX5bTT3y6j19yvndHBC8Rkd1fVTyHcBa5zPjhueswf
XIV9BFdrdVKaArhdUnvNDFkbKf55HuK0R/ydbRCNfr9jlQ1ev7sJGJRha+ps42d5Z+ABLAU3lOnO
IMaXwMmHijMVDcDckaUOeDKPKwuZNZFBjjybFaDTxisITkJ8zg5diFa7oJYurOgucDn2bnrOCpFZ
EqKMsDymQKTrHZIoCRoGR494Zvg3nnMSqpnRpTO8ygcmlOD3cQ001Rpd0LQ4+nCrpRfUdwZQ/8/q
XiQ76AbyjnA8XPr7CteUp1jqe+Dqgpc3L0p5m2TfOSN5kiEytjFZSDh05lxC5R2eo3hD40KWrX2q
fcNJniU7tJvxpn8go1f53Dmk6+2c1zCZibL89hrqs6hJGsEpWtxpkxUfQh/3jnYAJvb6fka94qG5
QyXRX/Cabga8lR8xiQtBK5auRLCeei5V/YZWs03JGqGQ2YFtROXEgu39eAXIBCE9iYxRiAEoXw2O
bEMkyRk+VW73TGlN+cyJpw+G76eXfT4YhFaq0SlJXfez5BU/oDMuQJ03JhcSCBt7B/X33gRt7cs5
/FplP4xvoXf3g+NinPDAPizMMbpLxPw4yGAfQXhoKkdwKcmR6BR3smjxeI62140qg1FCk4mmMYMM
nSCp0aigbN6Kd2Z7TUh3HeHijWPXtvP8gdGZ6qZ8lIU0+B32lMviBonV6Gne8sTnqjgO0ulqeQNj
IrwMEi61a2CTeKAkNenX337aPPW784Ztb1hvUEw4L/sC7aMRlLwmPXbz5hNUfnlDt+0SbxBM/G5y
edYhQfs7orZ2BiErr3ZMv3TS4fpfUxuoxvznEzoTw5MMvcEJpMSOVGKF4ko7ba+Bm2K6DuCNDs8F
t4PbGxwTumfIhwpHTWPiQyPxEINDFAL1F7wdYjuneYNhoneSlSSFJFiLBe21uK7sTQJO75cwuwSj
MWfSeG7BxGsR4pFqTPOnWTpgYwKjNq9ZcPv0sJokJhxHaFr+tXD7Q++qYEeaqk9wQ7cBg3BcgHlt
PtTQqr2d/fMef3xrOre6mIhRF53Ugor1Vz6hGKUtjV6i7bOb3NbA/GZY7W1oZrY4XneTBQ1B3mbI
GVuWVkjW22YQB+AHkfFc1Pp9O5gGZ/5OGQGOe8EfZ2HFRVCWnc5DABDiN0iaDoMIZgsQ3xxMe/T6
vf6zwoPE0j6hPMvljC9nvbOiI8kMkdWMZjKTNyNDrG7yCYfC2KYsTc2EjY/HmfJ/4iVY50E9pSki
+7zTStBob2UcZVAhbse76iECCXO+jy4qP+HUhv6fTf0Ni4ktaZtJJp5NO2yyIC8FzUL/85diDCQx
L6ODxmknOyX3OU7kGx4TXHohluRkAV6yp2gdSlFhnIaUqbuPufSv3KFkgsysthNUg49wvweSMiI3
dupxKcQ3D/LQqPg9bUyQqdIsJ7PyGwvLL7Vnb74EYQOnIf7/rIY3JCbWzEpThQsKaiCIAeawL+qO
EhJ2O3E/epId7SgXm8x78t6eORnsFJIEfQBwtL7P6LNyCI2MDuUc2YGv7HIoYED+r3UoB2JxJd2e
X3ebYWUFxzimEEbggqRwkHe4hg7ghcT1xc2VvYJgfDFRRkmfS0CIfvocQkwkcKpdfKlZsMgW9rx1
Tf/cSaBewTG+2GhaT6QUs1bUOIPlojNn0qMW8spIeQPHuKGgj0G+FLiZKEoRGs6SPXefzk/NdtBY
WcL4nzHpmdxIGLj21dzNNkTOPeihQEPYgQKx3/i4DT6PyLOJ2eOgKIggRQAIfUnohxBoZ/KqyXhG
nexjYQCRdxMYxB+f1V0leqkruJRc3Oh2/c2/kH3TWPg2jOymFohxqwbUxRtcOJIXyr9NLEjXveQe
l/yPzvoZ52N3MdJB5XBKgNVBmREqlQ6dtMjLPo2Jm16lNo3AoW1WIPrnYsscbCZyCIaYEqUFNiXI
Cw7jFbS6LXrl0d7gTtU+7yrbIX81qkzgCGtITkf0PnU8UCWHZTfd53uFaotc8VY0xy0NJoDMlZ7F
ZgyoISstsM7qEy+t5CEwMcOcq4yYOWJG11xVYrAzm2n/T+NlmKDdocz5x8R2dVMj1rnaQiuKzo58
WC7zQ3dBz7eg1vR5J4vN62BZ00QZFEKYIpaKTlYTyO6lfYt3I0gKu0GlT34ZLCCG0DWCMro8RdFR
K9TlLhH6yiFZGT8JvVrrPCfZOuMQyEWCud2AbgrLMwQ5V4jvGDM9kmqvkKGByqHsV4+tJVmRJ6H2
6Q6XueGtdDXjUtXgoW8tiDU6Ez/FqhFCRYVGFyUc18DSPLS2ck9XRONrgc3LTI4vF+ziX+Mx4VM3
a2UxVVgb4cpxBt+dJT8FrwsebWxwOznRt+ABVI6zMz5OT6LpUYrsD5rMPk1l6OydxR6fQG/MNLuL
rNDNbUi549TcQYlx9w9eTTRK7gTFAUrA/T5biYMuEDScjI6POeM1XgOu6N2Y4kJ7g3fpsJkarcHY
kBMTJW5agI12E+PtAXeQP45U/A596uBFHS4cE3Z6ZERmswCOuk/2hYqRFRcq7v2qr6OVcWZuK2tZ
28ZEIFz5gfikABiRoeGuKFYxppbe9C5nwray5zUOk7aU6O4thx44VGKg+C97llwot/MCHs8iZvXl
cSUVaOz75RrVj/yeip7S6Up/jM4MGd7qiYd5fH06WYEgNIMElaKK0Bd67459pIQzCCBw2fHclVZ8
r91J+9aFGJWCLEP6hr5ZnCfLy86abDzFmXe6PaE3x258nq9uBT6q9qZJEKqASAzjO8PUdGXc6HQd
dntp1+3o5U7Kpxbf2rigyauZOpSEQO5JQ+BqVymCeIK9uN0hPuKMtFyH2e64MPDW0aLa3DxQIjnu
YZ2OIzvOa1hm2U9znQmzAfMo/33ZPldQMms9EcEtsNJbShq4vAzXqce7zNpck2tgJgTUUdaR3Dja
G+9E1QnmA8SdbRreyuTLXySP1JJzljIT2U+iBopPALYupbuM3Z7gIN07+Y/Ghjq2XfGKC+iyOAfI
uLDRydUMKUEImQlPQwNPLTo7FEMfVeRuEpVPeSDxgjjPiZiYsOilRgZytHF0BySsDa7/qxfDadzF
zdylvyHZFfdJcCtVXk8lEx8wlaOYBP+NbIhn8UsTmbLuxqMrp9eCO9BZ9cJRs/7irnwrNViDM1t1
l1UKmXQ48K/7ERPl8rhHoOIn8efKVziH7M3H1xUcSyGj9P1A4hS2No7iaSMey/BGH9vgJBgswfgs
x1Ym2io0WX/ELVqUrb/gUN0K/OtPYF4HQkkx6rLHJ4y2bgWHHuoyjTteZgfuOYSHxMQk+K8agneR
bjHxrr1qdrO3uIkVHXilJJvhfm0TE4YksVJHNC5Rm34R86tD5k2GlV5TaTmjsIfKyf1jzEep7idZ
86fUDWRXnf2+tQnSX5+zvW76FeiVwLACChdQrbyPx6Ekq0plmvCrS/2GEr8b+0a3FB9MJ76gcLOG
U/1bnG3BIfsbj20srNV+9TqJOjEnTi/AYvrLlROrfogg/eh8zEi2xXCek7gUUlx90MQIoJ5c4EV0
sSGg5befFt7i2dxsVjYy/jQKAqkH+i7TuoFPNTPlmlhdTvdwh241WX5PArs/BFdZwkuXtqoI1uPL
eFhRVz2pOvrQ9V10C0jYSSC0om9QXvXEU+vY3txWhjKbmzpACCGgt++t2z+rl5QhncYI8xWLx/2o
q7IpSgwJqLQA1w8Wz+Roz1Ruqv+80Ad93/zyYZ9htrUkUCANNgJN9Ku9jOsC5frXXUiKpzVu6s5z
GWZHk5RGkwi1Tdjh5OmOdrXPIXAVPo2d03uyh5tUYmV8lnueuzB7Wkh5oiJaLEC1Jvq7+E67pd6S
uRDN4SZhm9v2yl2YWCPIuRJ0M8BoIZ2U24Z0Rdxpp9uQBoS8Y7Ybb/g1UltZ/WpBsDsZ+mHyZZ4x
slljWhKYB6Lwx9Q8cSIMxzSWCM0op7qH6BpM89JnKk0aOGq+J6iloUIBfWInP//p6Ly2jAkzUHsU
57Y+emgO5ZUWWul9AsVc4iVu8cR1Uc5OoTKRpR+GtFYXzN7gKV7uRl5vPNd4yCwQ0UTlJv7GGdLN
RPbNW1QmuOiNKCaILigr8RWIa9PTrIDTj46zES7t+BeEPEehv69OJlBZkKuEVlhkZWgHarULseTi
6Z/qBNbTxgSWVldwE1nBruBquNR3wZ4+c9X7xZUtWi7DLenYPNmtxpEJLUPfBxFuPeiJS/FUwyoq
a3pQWxQFfSe421lSa3zsnlEc5BkgJASnDS/F4K0NJsbIjYJXBwkDW7slnlNaP66t4FK601CnI+9M
J7gn9xzf4fkqE2l0owi7RIPNNKyFs9NCK2uyRydp7OAb33U275ZXc6rRDHPlO3PfVLlKK86yffWo
7oYdzS6WZ3n3F/VdnHWhMXlxmjVan9CtonVp+XPmSFCw/EIef0l2FP5IOG/Bm/NHDGKi+oGADoYZ
zG4aQrMa1NaRkumiNEUkUXMiOP8yZZAuEEUN1z2QMng/hMSoerXogQIdKYgBldByUsEXhUpWGmCi
hIO3uSre4NhtIRx1JSzwDAw4WqZLlSsFX95x7xs3PXGFw8xWU2QChE6Ak+yNQ4WXnO/Lod43duzg
Ucz+2BiyFJn9iBwJQvQ0QwKz9y29ww394EGyE8gDSF84aFsBEywYGkHTEiowNCawCO2Y1jVZsK7N
QmpsTVc0ZxDkzpuVOMzdPF8ytzRM+aY069YqFAk1vF0q2km65A7ycfWyTrvpXjOnFxEyNLyGp82H
O7K6W2O+b6pJMebdSBeK8pkmGqk9HVTfsCAi7YFBweOMx9Yxco3HxDmx6Ushb4DXhbO7xMN0CKN5
r5DY14P0EtVnL0spXo6zoPhtwCvY2EogiWboqoQmMpDDMH42z0MpC9rcOmYIciXZBlWqnwuPAsSl
OWbSYWPveyDVKRpEwlmOKMywqq1coz0bZgaAqcV5Hymq03XkppHQjpPJ8Y0c6AdVN6+gsuBFQ/Og
CPJrTtIfs7zcTYFwu+AhzqrEjLOk6fie+zBm/IOwDiboKrQQ0g5Ddy6LwVOXVL+YOhMPjJkI+kGo
LAQPE4nzx38aFLoMIOtpnGjsNPOih2I64S7kptgH/oDsHRVyeC+BzO+CCiS3dAjtbtjxrhS2vVx+
Q6YBaLX1NHouaukM5M4jB3qLQHWoaRHsscDM4WWd24P8BsdkgWGsRiBXgZ9Jy5Q4cwvRJiL1e1lK
LiYUgJAsvBAUMFNwxncrjJKVleS9lVI7h3qqwcrGmV1webR+dzHhary9NT7xb9u2I9ubkUwqWDYt
keYYRoKq5FufQN1pGE00j2Dz4q2mzXULmVSTStKC4ZqBkns84qopQnbjLN7kII2nT28o/R9s4Ypu
FPkNVFVcznBu5RC4fP+DyuSgXQbB9E4lNDTOrhReg7kZhf+TK4fX6Ir5i6LtzXufNSITNbp2HIQ0
hJ1ldmw4iOzspvfR94PDH8GDH1C5e+/mNK6sZALCIJWjnCfH7bC7PN7FOAv2elpNgdwTrw9Pf3H/
vumpCsS2UHiCAWafsqcoKaV4wa6Yoqihe6TFG9+zZ1S/oBietwXLmxbimVojomRAsZUZVTHNwq4N
ZWzBrxMEeXqMqg1yRXQCiYfJkS6bfe9DktZu+pf4sbgX0fGk7uPniHuHemSyOAm+qy9hxloKDFJo
Db6kQ+nZeB891igVuNS90p8sUYQ/Y9rRk1TcGbhRdoW9fCVUFi8Y0ihw+hGQhlIhl2SKx1i5joVS
HI89jcK6mlpBDN0ZteBsMtsj/gbBBCL005fKhFOhg1YdyDiaV51ZW10x/VPAWxUi0O9YmVJAWnFp
8cSK03b2SNzwgIeVA54CcUzjnyk2g9AKjAkHkKrT1a6DUUXUX+CV7LYdBTTNlMTKB53Dn7pZEL3O
VJgNK+/a0ogyWNb8j7Qr7Y0bR6K/SIBEUtdXXX34iu3EifNFcA7rvm/9+n10djfdtNCcSWaBwWIC
pJpUsVisevXeF2On+t194kOBO9mFd7ia8Qguv0JICpx2gSTmbR5MSBNZJg6nCWG28x3NSRXXM3/G
6HfzNbBG8EnlK78mUz+50w8Sa5sR9rc1kTC6GapiWOq32FOhIFR6yf14NR5HjI+1GcZ+pOWZzezT
BJWeDV1OKMcKCSAoOCgG1ih/aLQH5o/72k8+oGzoSoFU20v7bUn4gINNW30dYYndd0/shb8yePme
YGb0H2mabsNUTpbGf9DJWeiagaoTQ2xhN4P/S5x2+sDjSbNrr8DkFEwHIJL9/Hryayk2aTOmnBgX
DvzSavNaWDA+xK9l8bNZV8lR3zx8JwaEk05q0ht0ggGrNN2mb10L3DkDSKNSPZd45ZYpXTWgo6FD
oouILzYry+xUnXD0QIo6d5hpNOqALbPfF50v8f+tV4KOC5BBKRD/iKEYT8Ku6i0beO5G+0itWgMo
v8letEFvcQuZj6wYA6jb+e14sw7NfboUleIkNruq0Ht01ZRhZi6nP6HSeSRklQrqbO6EpesmpN5s
ajL+5yculWsz5Ab0dPDqkd5bpbY6MbUCK02/dEPeOpc3Y8uY8aZXaKLxZYgYS6VN8DRrFCBI1cS1
6XJrTPNHcIT6mdFLrqctbz01JRyVUlH03iRh74Ukfxjm8Fiai6QctBnAT20IJwIQ2woUHLAxBuEO
+iV3MyrCvZN9qn171++i0rGQf6h/2gU3qKlpEOEGBaouZBm0TOLUNtETAf9LfeA96fXBurNvZl93
/8Ew95YTn5oTrgyth+ygMsFc0/bRc1UZ9VUDpRq/Y/qwZ0pefWQsVHdK0yQV/qO5YBY6z90h6kbM
01RKHVSJhWFhcxyDdU2BdMlG5cdad2gGXnaxrV9qQ/3T1oB+RzAR/Lldwr7Vp6r3ajBxsTzx4jl3
me7R9DAxaUl56yo9tSaknbhiKetVWANE3g1ftWsQiCOTB0pqdOXo0A2fRrDSVTysMWUK7p/zs6qn
xqgvHA5tN33njAu5KmOWSA7O1rjUmRVhTes82LpmwsochK0DguXrAbXwR8V98GcAOzqQFd+MeDDI
Lu6NhPLMruDSWmSkw8phyVZD+m82lBkOs5rrPoC5zcNlJ9nYSAi4/v/0iFXqujDSFmq/GJ1A4GvT
7mue/GsqMJSETk0IWUifUdZVCjdBWqclL7R5yrJ7nUomXTY2DXVHCFcThsI01YU7Ux1oXAwJzMzh
jQ69+P5hWn9e3qzNYRqDY/IsmEHpWzj8czYb6pJqvUcf50At8LxK/H5P75fkGvOCvxr5qdc/Xza7
+Y1+WxXxsBpZQ8VaVfBwQFAuNA8d+f53BoQvFFG1VO0QBgqj8xlGRY1YktBsvvVPdk4kN4vTGiqq
BnYuexo98HtetTauVgda4kHpJ48V1LE9aVmS32zi288wLKAXiY3rwRBuvs6wi8iYRs7zsfjUA5rG
euKdZd5/rcC1WPtMRtu1vVATJDQMRFHArgt7aaimmXRJ13vREztC4zL3MCnkp7fWIwlQCj1On/8I
lmDwrAXjf2C3Fhk/BjC1lObYY9rKra+RC6Mrat7yac7pQKToILKVuZgm0yGJi521TX4RnKZJdjkh
OuWDh76v6WdxdzdblEXe2I3hTu/a6hiB7+RLmiNDc5i90F1tKcauKZebbmFDoGT50ULwdqx48Ou2
+0YSNkFh0PhkrmGys3tT8SxSqLrbTxY9Fisqx6Yeg2s2NKvaLZVJEgK3ICtn4VY41dqK8ow6INzy
ucZkX9zHnu0210aQBfZB9lTaqoqcWnt72ZzsX6ikkI3l1shOCyjeK6riQGWjDj0DI1HNAdiVm8qL
fdurfH6XdqsX/5QejY3rGr/CAtIfmq/oRQlHY67XuJ9VTHJw4Ax4/d08BnoQRJ2HeadIkTNvY6jC
STwzx0Pc6aL7IlpY+LbFqmsU3vgx8/kYWO6o+U59id3svkCVWr9ffTUNIopWAIR7wEwh2/6t83n2
S4RrYmkToNRLLJzHBOhZ6Ff8qcpfjtUPQFwe5Y9j7j6X1i7mKqwzSa7B4i8YdfY2I99K+ZM2zuXZ
woRkBbVwUEV2fGE098h42xTH0dL8siOSZH8rr+SjEtDdxul/J8A49TN8R60Hb0gn14pf4+KwgrIF
r7lOl/npxt7htlV571dFuBG5J0g+hjWk8WDLLI4rQAu+0oN/uoB32BVGb7RlBzXPILYSmdrBVlQ4
My0EctaytS8GmB4Do3XMoNkpLnMqqKp7HGryJ00UPl5kg7cJ4u4iWmjOs46BxxLoXVShs2j2JyP1
++Fbbz1FyW5oJR9xE817ak8I43W6LNVSwB5/sUFD/ibVbyb7KfyB5pSLbqhXA1yGXwOltmcVsxUy
7v/N+S4819ABpsTGkgV/7bQ4TzU2DMjXUIfW2usMD1VvTqm7xuOBrtVt2SoOK9oapJFrcDnj2fJh
mxoox+MRgQkHIcPO0ywmBZiyMeDYoO0+TqtjDQvbx9aQ7Yq2GAKQkUlhPlveDFFeZKiaZuO6FpZc
tbRW2NRg8HVffpl81a8BFtcfekex3QJDxd94vyVCJ5pWQZl6rS7LwrYSIoxjo9SJxZuGGPWHNO7D
sW14KKoPqwcql2B0wJ/lLNfVnTzybZ6h00eh4GSrQWJCCR6FHHywFq75OTyM7uyza+3lHzDIbS7v
5MUrXGppWhZ9ZcAcuvuB4WbH8EN2jZTZAbdhEAVERlCwlZifLk+41aK0tugK9UnMyrEjfPWluwk9
bbe6oWPs6ZO8+rAR49VTg8LlFVva1HZhgTdOawGT2VTgWy9M+lXvS+uKKWYukc/afAEbGHzUGUbj
4LDC3cXSbMiKBP1zPo47vLAjDcyr9ZD4ClC9SeVox8UjFro5jnRKhsdX8do0DF63MFC/MEwh/lLK
oLDYNXzsEvmJUwagWtstgRG0N7JBpy0/Rcz9bUvwUzuf6mKcYIsvs/843qXICXjxIkqdfwAAki1N
8FPCBlo1K8zFELOxdBJAbMstoEhUJ6YbK/eIIE5tYMZ2uSkbWbdqCx1wtljBa4c5X+ykaTkiSHUr
SGP+mrXqfbZ8XqBYgpEZaXKy1ZU8Myp47qDTfMwXLJkbze0Dswp3HHaRdhPRo5J/TZvnlTggvOUY
r12Krrd66Okz+Pg9o9vr1ZXR3CQGsPkyKOLGTXD2wwQPn9esGhtWo89VRndAd08eXaHAmy3ZISoL
A5q/Sy25fKTuJtwDZZ2NdjxgM3gDei0d+pmztvyXja10pQ9EvrmXjpJw28UMr6mW4It/IbtwN92m
aM/w8cHkxy86NvnLW7arwpNqisBWFtVYYXqI+IgbDax7zB4E2a4/xk/mDvBLaBc9Kh66epdvdr6W
C2sVqRk6c63VlDtamHwZlPoLK8tDGt6VxeCm5ddumdzL9iR7KxIzrGVmT2sDe0QpvQ763RTTFQNE
Zy+b2Yj8SJE0DEciNeQVDSz75AFV0MUuI4ZPOJTEbaP1OYpYoJjqFc2+/50l4dN1TR6lkw5L2ajt
QvZKwtmJUHiimkxdbiMdOl2TOPeTG6TNY74mjrfkoxugZdzLT/gWEvfMjnCTsLwgRpp3iO4tZpIZ
mK6Vwhx3Nekesq7/AKYD8y6LIKil2KMTl8x22sqUSJptn3l0mVGHssGf8L48mSxVYSDOZK8LOHEG
TAO0++4LuiP/pEux6S6WhoobEmyKmtC5u8zh2hTWiq5eijQPWjNHRJk4SICVD/F+GXfkc/uHbWDN
+G1WrFRaTbwWjIOkfiFrmptmwpsJHXxAFMyP8SfZo2nTg07sCV826kNIr/5aZrLXrn49rVM5kmXz
wj6xI+QHVq6X86K9rSv9SPzcq245FUPxcwHQ45uJF5PqTT/6m/aY3Q2f5T9gK6iZFkPB2bSAsRQL
mWERZkbSR8BHqNQzteux/z7kQOYbGLHXj3ZjSW6orX3FE5/hcWZR0GkI2PXJrkAirFRA9BkUPejx
KmINuNsTD9o1d421fEjW9ikvZLT3W15raTbAqmjlmSAvPvdatTVXUpICgLDqaamY25HbhKb7uZPi
gLc+6KklIQNbSj0mESk7rw77q1UfqJeG831Y9Z9tUh3ywfRH3fZIlEZOWRT7zMqeL0fZjaeDdvoD
hCRssSKAJRUslenpbgUkiSwyYcgtpzk1IaRciZpC+pDBRN0BztJ+0CZ2ba8Y5ITsh5p9TFVZw3Fz
TQQ4K179RpgTTmOVof4DQVXMGZo3c08cO2WSW3ArihLVQtuP6tSigFyde0hZj1OYNUoLwI76ypkT
LS8CHT9q3ZoPvMcisbcFMzmzJ3wm0ocpiHNhLz/kHwBgR9fHbW5BY88HKePABnnv1zf+YDe5y/f/
gKRgA8IDWIalaiiVqDpYGM4XrCthMZAB6qS1lt7Syd6pQGl6agdl1KQAoHgyMpeY0XVhGkczquzd
v3ZTovE7S+dtNez6uXmqzGEejwkeYRA0t+1bNmqSULNViDozwYPCSWYTaXFCsjlG/+xoFT7oHooZ
HesjfwpgHGlunbrcDbE/Po2J23yQNzQ2jsmZfSEZJwbeJT06Nt5YARwZ9pODXOv7Cs4hp4i7L1Y4
QwM9k+zr1nvozKqQz8UWqaE8B6vALbyRBUc+2mEQKdcLBzqb5f7XYGnsR151hS7EkY+GmHfLbkTB
fpLkzBsH9+zHCE5WjoUyJgV+DEm+g2bMiVF6/BM/sigxNZOotpglj+ViAOCHjzyQFWNmif2lg+Kz
ZBlbiR7W8duKcH8QDJSNVY3T+r+mxrov9xDO8ZZ9LPmAm5Ho1JYQicJ5YXGk4EqmjzneOHzSsvzc
L5hfw+ix10n00rce7WdLEwLR3I3Dki4wx6fXAOkFzCVzEWbdty6Vpz5c/l7bW8kAKADJPmgcRQZH
CN2OOJNhi+rLL/w5p6jk/C9yrYmNFxQizG9TwtKWKQbSY4CpJKw+xGN4RMy5yWl0f3lJGzkN0dDq
woQK6BTstxWfxJm8jWtCFrt9e21o+2z3i0NLijDfPEwndgQnjFXMiC8Z7PRekh8VCxOWw47zgNPC
76ur7lrHcLqsWra5hydGBW8kJfj65gZGtQ7k/Ybqr9lNq6myWM3/GuFxjUOkaiYDVY+GIvJ5rO7q
PGK0pa03g2Wd+SmnEnVyJ/rBB0vkDfzNT3ZiTvCMTKlrW+PmCJh8OUh/CMyjHEy0ecufLku45Sq9
jRtawk7nN+VOdzKnu+KTscNuvca3c8HNU30wgWddfdSRH2Ufb6snebatwhU4JyjkLtx+CrKR8o6L
rUS+DZ7F9Dbe17tSPie+/SFNFazxDM3ft+vp5DCU1Fj6dF3/GymfCmCD0du6Vnaq0+6iQAZo2g4n
4Hf6nz1hhXUTN4kxwR7bhUfeYO9B6mgE+b286bB1/gi4RCyQ4uMVoQpOs4J8Ar1m0npWspj7aYzK
fVxM2eFyNNkMyARiQ4A2WbjSVMFnWJusKoBafAdByIkBnWg5gh+zd7hUhro3TX8e939pU9hFFqfT
NC2w+UaWAM6SrnKhQWd5uLmDfhdHB1l1dCuuEAA9kPpxFjBTSFMsLZlr/GdcA33uYreDsr8eOiJZ
mMyKmH+0CyTwYkyBdGCV7D5n9oNVNa5k87YyaTTeAM2hqsUBb+exS4uUUBt76F0WIeDG7aDcGTEN
miG9LZcysKrYU/T8qm2BkQUSSmJ867ydGhe8RZ+iqMpCfLkx6A/TTXVTjX77ymc3lv2qu8aDJvNP
nraKoRqXHaY/TQ0ID3FCW8nspWBQy4FFFF/BkaBCNNeJjmlQK+4y3tioBXGnaacbPUkdGYvdZn6E
9woFSSioyd9dt0qmGbHB7UNg9BC72pU1uf2Rk1MRh3weZbPbUnvCtcsaq6Qztwf8+CEenNRTbjm6
jPqGBpIzGY5ky2VPlyfchJmiGa2aw5ytPaFZ31vomhRE5jbcJ99/RLTpTcNANBOzMMNM2QRMAJBd
HWbF07pwJnKrzmSXRFclxv1noOXNKPYNXryk5QHTtu6kQvmu0iToyq1fgmoQAwsgJroAWT8/PXlv
5W2LmW3Izc8/K2o+6olsCohHL3GxQN3jdQ81Z4RUYUtR4h5VrUQ5GOz9QTV3H8amfcwhojLkXXD5
PPKwJZrCTDSWgza8aYl1yrWyezW1e9S3Ft1J2KNCiWPlT8mUPtCJesM8+pcNbm3fqUGhNNK1RV2v
yoDq74qhByi0z7Mkhm5hUwGGxkMdwwv4SqIazGJDFzuasKblWF6jWXvLiyOz64RB+0TdApTG0r7S
1hc7MSmic7KepKrZwSR/lABC0dguz9Jaf8yB7vOnQNkVYEaih1X2Yt06fjb483kWirWKvtJ31pT2
BWpbebg4YWe7VZ2iUSjjMdzqfwOcAl80+VvPFgETUZO0atvy7qCS125sQn68iABaS+hdXaivUz6C
npKF+6Rs7xTN8gzQR4Iz0wvRaBjb9TpRgN3pQDJAoVpy2aW2Nv/0p3GXO0nhAO3PTTXET2v0+to0
gamN10+mlQWY9ZEBHXjwFM/LqS3h+koL1IPrEbbI/eSbAZSrku+ckY5PWMzmdVR5l9e25czUsHF1
vBWCmZjEdWnVrksJ8FWkfaxXsiPsmeXzXUcsl3amM9uqW+fm3o4SL1xDFwS+wbKGzsI0V8+o7K2/
sdWAQFDub6g54ulzvtXAWVS0nDWgM7XIHZfX2Kp3dq04TaK7cQcKrvYho8mV3X9mkw7Yeeyai3Ic
WOnnaepwH5Fsz0Y6AW4+VCb5hK+NluD5Dyr0tLKjhmGk52bJ3wQMmZe+aDs+TpsF3ZWsz7KV7Z4Z
5Dt04mxKTuN1GGCQN3aae+vn1EBfs3e49B3DM/AoG83c2PIzgzy9OTHY2VYU2T0MZuCvMsrDonww
BuBN5sq9vJdbj78zS0KKG1KlKFe+NChOXauvycpRCBC7ZD+y/brPP1fXwOIlPvmGIR6n/CQNohtn
68y+kPySWq1TgB85RircxS7dR9GBB24SVIFaH2WPzbe7TTjLp/bEoN2Z8zAxnYLbP3lQLFAKgO62
1plvlJGT2v5ofcLQtmsas7curwXiWFinTgck+wq24TwdnBaS16s9OKpNXDJcUQyxDfXLVEYPczS5
mUGvkmwMCv1n1al7ShXfTCNZfNg4ACYIgwEf1JGSoN9w7h5LQ7vEghwkiqJrAIC0yyEN7JADRFEC
3P8no7uY08MbCKKamBUWUf0LQWW+MzLk75GPRwoN+Az/MO2A2elGB/METl25ssfX1qk7s8pd5+QQ
RGmbNwTkTp76VX+sMcE7w6bT66DuZYG6nxz9x+XDsBV3zywKOdgyzQZiKdYZsqticQ2oekEbzZ2H
IIMSuYU+C6QuQcYsS6c3Xit4koF7AmwpNqYmhPgyNGmf4H+oAS4NCQa7zfxkrJN9S8fxsCZQ9WyN
dJEc/XdJBKgYcL/8T2JdnElBOZAuRQ85b6P+Mavf6uZJiX5e3tB36xJMCPvZg5IgUTOouBcamkM6
dSsCgUe1Q0EJBG/Zx8vWZAti5/5ikKZqFDSqPTt+YNmHuMmcNpWJn/C/5Cx+CEsS7p5ZoX2G0iJX
DX8K9RZJX+hdXsa72C9YEJwhzkMCyjFYWNcPdVY7dvl90mMHTS+JA8gMCVGkmhrWphMMjeuHpn1Z
Fbw1TMQSJr0/3wV5YUnCJTPZalqDKlrzKO1f8Wqc0Gkxi+ID5siPsRU9TYN6zMjoLQx4FDV8CdP4
LzdVuGaKNFUUs4An1sZTP70aSuWZ8z4OLUnhQeKDInQgUwp9bHIcqhxs0Eo7+lUDkTCpBI/MjJCS
aRO1jLDGhoZD4ZvGU5hWQSNr0kv8QySm75WK6ynCiDGszjSCyba+CYuv5SAB40uiBBOixFhOy9SP
2DNN/4G5gyMGLBx7fug6KAplw19+ICFIQA0MSa4CYxarnFjHGJxautMkQx/IPpAQJvRwqa3Vhpl1
atw0vtJCAuyaJsmEZVaEUFHWOll67gZdk3lqVXrmCoJAW4aHkZkRAkUx9GWrDTCjW5+m+NGwwJ4v
rVDKjAgxwgZVm0L4h0n71NNj21nxZmSN8ndBTyRVVCMgnUcVZoY58tb+YzTwMcjHwvr4V1FcZFPM
pkFnVIMdff3Qrfck+dbEV9b487IVyaaJYzMEmWvS9/gyiqHf9ijcLnV5r2Pm/LIZSSQQWRTTVukH
dcZi2g4zGjRzMFkasPx6oBLEvSQUiIy6Ohn6xCwIwmdCj4mNMYbhITaPJMs+Fgko8i4vS7Z7QiwY
eqJVCr/Ly/Bbw6gLJ8dzVdb9kVnhf36Sxq6dnncKQVqCyc8wyd2sHp1clmnJvpAQCYalAKdfjqWM
9ifdeLGAGdNL4mTNLNkzmSEhFvR63ZZmDVcg3fdkHZ0l2RlV6s6lIjG0uW1UVYFdRZEStfzzbVvM
BAw3Pc8dp4coyzlDimk+/YEDnNgg5zaSdIDCzQAbo5k4qYqBzFBzaCKxsunUJ1aE+00v7WzME1gh
ZQLAouY20yFUIUtshw6JGkmmI9s3wanTKGlIhMqhV1Sdg2vImaeXCu/VP9k5CtIR00ABkgn+trI8
jvoSTs3q2BmLBl331yh5/jsjgq8tq9qFYQQjefU8rz8WFDvXTFLc2/44vxciXDt9melzhJFkr5m/
GgA9RYPlDPPnwnqgo6xmuf1pftsSktChxpRjWM2al1iW06z5rgfiiYzxn6Q4GBD677d5d/VUnRnH
CY7ohGxAN6C/C1hZWGuSS0GyGvHuYeWgpQ1UMz0rXq+IHfu1Pe6nYn247ASSDyTePRldwMFc4wNV
+etY31kog6Xz17A7xMW3y5beFxz4M+Vk44SDaoCVFVqd3KmByG8P0ELDoFfjFcQBEbKTeIXsMbkZ
TE8MCme1myNtGg0YRNvWL+aPqvENpA3eFMne+vwvevdqPTHEv+XJHTSnsZbm/ALXjPHBXNMrq6df
Lu+e7DsJEWHMBxKSBSYG9iVpUyeaC3cJM4+VX7WY/l340YXI0Gu0XiBKiOxKrY5FgtvBoNdrKHNx
2fcRgoMVzyAurrCmSq8clT12o7ofm+vRUCRHVmZIiAxNnEIKAjgAcCiGe3XckzX1qbK4ZSoJd5JD
KxLeaMOozDlPS5V0eaQqvVWX4VVhEOq+7A2SBYmU7ArTFoidwc6YqK4WVQ6JP9m4kEgou4kkfiei
5pOpyBI6Yetq1jlRcRtGP1e7cibMJtS2rCMm2z4hQph6bYyMx7ykTpwK7ZC0B1oK1eHLuyczI8QF
s5qzZDaxprJLXdWOHUpWB/RoEjOSqCD2UWI9NhRq81NU6NcKWY8ty/aXVyLzA/7nJ4EnD20FnJ24
8gr6cUVzYbVuMyN2VuVfM8qdx25DiAiLqVYExX0kWZipI9MN7XMn7A9dJYGiyhYkhIRmGRXUK+DY
qf7TiLsjgpCzJj8I6N4v75zMB4SQ0PaNlq88JITgEJ+hDNjZM3Dony5b4T/3wsUgtkNqDNbYJIYV
Ft3QJXbmmfPZOHXzmEyWqzR/6Q/iWPMMMtpQ56c1ap7S9mh2rym7J1DcuLwsyVcSWXpWwPumseLL
Sh+t5meZGb5CSgcQUslXkhkSAsLIKNeAgSE+zNIsNwUK3OuAMeZMJsQriXOmEBOMyExtssKSGT/k
021brsFkPcQzuKmXh8u7J3E9k//5yaG1DEwiJRlMJSmGH/uvUc6cdv542Yhs5/ifnxhJWqIXTIGR
Sp3dWn1sejCIhZiOtmTgKEmYEymhCy2KLFbAUmHXL8O6eixuJfgg2Y4JUaG0Vcyv8yRV0TtHr3NQ
sjROqvy8vGUyK0JIaEBtU6wNYk8E7dyhV51Cu80TU3J2JFbEEeJqBKOzwR0NN4MbGy9dbDlJ93x5
KZKvL77uO2Od66SBkXBI3BEdV2a9UPYR/KOSAypbDTl3MwCtTL0LsWfNguKOmbi6MTolIH+X1yM5
nSJSJunihkU8UwR3rTvbpjPYuZO2i0PzD4v26bIx/p3fB23DgiA3Fyh8myk6OTqDMRUJA22QZ07E
R5v4mKuYEKrorrWMyMn6wkZtYfTHWaYnsb2Zvw0LDqhidD8aeblxaJOAkTR2sqy7WxbZ/IXEjkgS
xoyqIFYJO5y7szNuE212mlTigu9R2W8pw/9XIwqEDEo2FiXvSlXl62xGzoSLto2/0uyV9F/K5Tkl
zJnWqzb9oxOmAzsNRA2IRcSANDdlbMUKCFupDmxBAhGOkXkxRIwvu8nmLp6YEYLSAmnWWKcwEw/q
c96Fh0Lpb2ImKw5vhtcTM4JTgHCgo7SckKy2BFAR7WEYWklZeDNa/DYhhqSVddps2lhJA8aV+Is5
LwiygGMosmeLZMvEsLSOoMMoVhiaGAg5qKO3L8yUXHwyG0JESo0uMTS+X3MGyVo8jfgzqdZlyf1m
RDrZMyEzsZp1NosFS7EThrF+zcFoqqP3P1MLekPt/He+ZnEnOQlJ8WC16TjAGikzr9A/lwRTqass
ysr8gG/tiZUot2NlxhCml2j3SfGZlmAKRM2+DG1JOH+PBOGx4WT3hOzE6u0CADN8pPzQgZRvfonL
ryUoNE3X3OFHuIsOXn5O6CzrFrwHZAmWhYcMjUucWgtrVI89lIXpEwUTV6kbzsIJV1POIeLP+L8j
3h146sTDNw0jSGAskzPoyzxVCCCsCVmTd/gpxmJ5IciAkqpz10jWhtkMxIYNJBPGmnUOlz//rDMQ
YFwcFiQCYMfBvB0IG8ihOFBfvZLpYbwHymN7DSBZTVtXbRPx99zWMuv2WuQVWCCCNeAEtnjtkAPY
f4Ao6j4Xny+H4K3YCOyshiESVdcAWDy3NlqLMmhhD868InOY/q0N/wTYcGpBiCaVYfSDyfcOVQg3
VVffqIHpxqJ6pfT/bjFCRAnzuWODhsXM0accsom9LQu/W+f7dDFCFMH4SjyC/Fn1ckt/DpsvUHHa
tQNxVzTn/mQtlg0+OpTJ36lTwRuTakGK4ZHBAve/5rNQ8iR4z3QKTwPoHVAdcBpiXl/49mk2jiux
I9VTrsrr4rbYrwBEz379GN3X+/hWORpX8ezgX1fNx/RqiJ3ujvROLAFXbG3p6a8Q/YOyrMoW/Io1
w8FthjLI13hnkQoFhXZ3eVM3SA2xVqYCkoiTbMLsububK22VYmxmMMKFu+pYQVFzCOrbf8B1936c
6dySEDKsvgQ9rgJLWmVbz+1gWYG2rtTpNLMsHC0qyj2kHcDyF2KYe16U9ZZUc/N6eb3vTjdSOEDL
LXASaZgiFGdqI3WarZBo+BFz9aXQpyu0Mv+tn76ZQJ4PvKcO1lHh82llH5qmss4eMILPhbre1b2s
0fo+/Ao2hHNtKmRCmw3LyIwWg5Bpn+9BCDB/H8Z1vEZ9VXuejDg7KmVV7FDlh05golSFkwx2KgmX
0p8iBIC+U+eCzPgpC2dM9DRMbJEDB7ViLvVw+eO9OxjCqoVcwmCtMnerippawx7rpndDioFXlbhK
/2+zV8ES/yWnWcs6oQha4RtOeg2q37X5MnbKYTEbnBIySpa17ZO/HUZIH8iYaS1D7uc1lfHVjuz7
LpVxw8p2TjjlaxPGHVWwc7md9bukq170kj5bUYZMrKgkMYX/3rO3rrB5wkEvFgW+B8UZMMQoTlb2
TjlfgwE+JZqvZqbE2Pu0j1sDSxUEgzDuAnmF808FjZVEiW1YA7Wv7qDpE0+OvdgOV1/l1OmJpnuc
NO4fCObyk/xuoSemhYXaAzGUuYBpTGG/cKzzd+aE39N/pB+0MXJ9tk5xAqzGXT6sNZm98Ku16z90
t4D8gx8LhLDILGFSPjHIf/6F5YkQcrsB6r6osTyGYXYK/gG641rHUtC4ZBtFVPMSm0WCFjv/gqrL
xeay3RDo4OmExo6rf7gcQzYGpM73UQidLLKWOuPWMNh6HUNl8qEyMQytYBB68uYn1auPIF4Lr+S0
bu9yc+6pNgErNAiHKCgxzz0VSNl0NjGN6KWYhyQ5BlOgI7vMT5IF8iRF/GzcBBJligxWJODBocbU
MEbJAZVrQkiQ9Sz/WE626TE0ED2tjRS/VeoSnCZK7StJkX9aEEdRs1kU2eNv83CC0cnmmq5g4BB7
ikUxL0UOHDxOCK5cvAH3hc8JdaFoQHZ4H2H6B1WpB8kO8E/4bgd4/g7+MR0XsBASkmbOinYtFjiu
HthXkZ+5XOwCo7w+PycyVt2teIetBqwG6sAotAqXRapow2BryuxZVWY+NUY0unq3vphQSD+whkbH
RmHqH9wZFmMqUXVeDRNBywBAgV7RxkfGjPY+M/Og6iUWNi/2UxNCMlwV8K4uzHAMj5AY+MqHp1ZX
c9ebeiflptm6Ak9tCUeD9mNagDIOy2mdwefsuTnAUC6n6mhGPJX/kQb5plGolGCGA7yD0PI9P48m
yeyhLOPF46IFZoDnXm6A5LCHBgRIcYogTF2lCmThjjvfO+f8bVUsjBldpqjZiC+XkDvNfk5QVGo/
azZktDrHrvrg8lkgkkWKT5p4SKzVaLBICChpd+bgTCwIb5Jba/LCe0u/yt+E9jB77ibXxdA4WeLU
wKeDww5qVFkgG+baioGgx//fnosqYmNGmkLlfgvBmw4gkCq6amLZA3t7zYxCLcJGUqDzPz/J3rpV
r7IyRkKlLIN5HTZZ6SvVJGsgvcceIZ6DZ/r/ZoR0dKLQBletBXmbvwZcrgWDRzvb7QKe/bY3smfh
+zqIYE+IM1pDpoXWM9LfI3tlbuaDFi98NrwKQ0jPdeRGneQls+2qvxfIA9/pPmp5MjYLFjjomKgb
S2i/Y/wu1NV9X0Xozo47RS8lj1+ZTSF2mxEfoS6xSHRPwadoTePRAJY59hmdwDCmtoQC+6soQVon
veT9v8Hsdv5FhYhQkXaZswoLfqNk2M1B8aBxXgZ3+qA+8slRg8tfu6B3cy4fU43/ze+jwv+3WgT5
zHU5ljNUDD11lx/66+Z2wgSxw/wOkTAIPboLvwNbn9rudNfe5DeaLCvivvPOvqFxGhpqodomrJyN
FovsakRucugPeo92EZk8bW9DNgwdxRblHKfTmYuxArd101k+OXj5B5giXUNCTQUiGfgBXHMk8VfV
ydprfXnl9NpLoHoQobfUxIl9qH7JgtJmbo2uzn9Xb4rj0gY1Ul1vphnUH5NvvQ67ITpiBP6NbmTo
3KQEx5BsjFa2YOHKWzEo2Ebc5koal04/6/y20GO3HyUHSmZHyHe7fNXzpYCdPgYjWrZrVAAEsqvE
kDyZt8PTySaKUTddzFShb19weoJo4K53cGBfuSh2JBUf2Q6+J9aE4KtCO6a2TViDSpv+ED+jyu1k
O7B9NP8h7bua68aVbn8Rq5jDK8Mm91bOsl9YTsNMgjn8+m9BPseiIJyNub4PM7ZLVWoCaHQ3Oqz1
DMwrYDiI2kaE66MbvbOGs+YkQFeCxM5/o1fZIhPcu3CjbgVMHJF6CBfIGN+xblrVKHFu5tV26B4x
kuRP7uBqnYupB/AMiaoY/Fh9t6OM5QUGYi7nKSwvfYZN8ROlvTYx1g00e1IBBQfIAcE4uMJ95Ubr
O7mM6XH6yuhqanooB8ZCaZZ0mFxgcaiIwawl9spQezxvbrkBAnBbLBUoCaCwYULbeStkYyvxEuuV
rfJtY0rALl4SsD2dl8ONdsBzBgpZdPICx++jynQAi5BlNMsAj7N7UPPbri7vdfvuvBDuBX8XwvaO
W2geAG4MhChOs16lteMq2x1m8+po2ohg4wQLYhvIE6lThy2BLDsv/FZSXat4yUaBM+Kezm5BjGWc
8qEDeSSEWM0X2xrcqmxF7pb7RgYWhYLHIWo8LCxgY42zMpnj4sPfgQMuio8vulsj6/0XqFIIKXaS
6GJ3ViPuxlFSc0iST+XP5pT6FfDFNy/7Up/+MiO1l8ZYRaPpwENHII22w0u2m4MfnLLlpBfNiCF4
oc3g76OBIXjQalFwg4+ry5FhB8Xfm80vbykm34/iqB70KBHO23M1D8wi/5XEWKdYMRMdnfBIf43f
OvRRSTNIcjZhYp1rjHZimBu7OJlVD9TIz55yyBI39ZZIRRUVGQvrH5rTXkVAAnxD/y6SDf1suc63
NoehpzkSissHXIbYzyTQXQAHDCIrUZ2LLuJTsGfb0EukSy2T7aIZ0loylKT/HWv14RDNhzSShYk9
kRjmHmvpqFlF+R8x9WEAzBLNHwq5cLhn5qBiqyPFhIoLoxrAdFJIR0PH3xuYBemDc0+ZA+gj3syF
SGpv1BWf9s8xMESlAGoeGBsftR5jqO0YK/CUtWFkkWx11XE2R/lasXrzOBFb9tdBeZRHc/Sk2cxO
84QWQ7ApFNGAoX0pnofruVWfii25x9E7rrY2JrjDKkChkR4p5IoUviHlMmp/pu4ZtaWE9hg/I2wv
3GLLTa+xDckzB6l1HSX7ka0S6JwKTfHypv015HoVpH1j+uuiyqeUKKoLUiQlMgyM7J93PdxLudsI
5oRnsx6KvsWrBRBpazBvRAnUWA/bZBKxiXB9wk4SE8XaaxpjDBxPekep7hS9uR0K0WQPNzNsOygw
mwp4mhEbfDzWem7stRohIy0PtJTVA9omfQAWgDv9M/vmob2kkWUaiCIgqp+sOjnAkIOxBOKi7DBG
u+yryhoLakQt60sxH8o2/7raeHboY+nLYCI3CtFDl3dwe5FMLEscu+wB07eALMil2f36UIVVHvxY
EXQNQIOWLsVUYLwj3MtkfIXTlxXpNiwTVSdPKn8VSX44r47cEB18sqhny8BYQ2z18QQLGeCD5mrh
BLsj4vRHQim4PCCMGcBcc4dQZHq4J7eTxxiC2ZqKbR5scD9VU+HFtpReSrLUPJdl223uqiZL5s6L
EgfoOJ9EZ8gze/vFMpdvWbRNsScstrwEwLYZFEF6oAWvNg1zgBvPrtBT0d/4SVHB90i5AEGBqDEX
JJ3qWMssg5ZOgCfkKxcxaGftm/aoR46/CKJAXljr7IQxgVO9WtJIBgiTcusCKD9enjx2XecBQ0+g
NlTxPi0LATpGCeAUP70G1mlMNaIif1+hd15Km0NR6ImnxfkXtVI8gA9459VUJI85OGR5ZjQOOCAN
UObHbsO8b9pXNkY+NeQBSHKwSlE5m5vLx3n9WSJzcn3RqpKu0xKFlkat2Z+qUKvLQzl+b+LUixPN
VeZgTtXbbJij86vlnuNONHOO6ZYrTWnijpTS16S/zeLUXdsvAEw/L4Z/98ERSUEWVVhKxoo6Q6wk
mJ9ffO3GuQG3TkQD7RYzgD6QJIUMZVwDupNGV70L62cpSYiZooooO4N9rcPogAWi6SJnJCIwP64o
VHrQ8wTmUeA3fxTV6WNd5DEeq3r1kk2PDv4vmh753MGI1DJ6+UxAQwM8AUXDjzIqc1VbrcCTi+I0
69opvsIfAe3kkJ6ASwCIIc2zD9UjLdeBhxykYX+V79h/ArOjkjaPUpviE9JjfTQBWEYOygWtcE9g
z/XEtpurl7slM+7INoCHotqQ1zlPJG0PkqQDT8DwklTzz6sm/wCtNx5MtCjYzOb2NqZsuxG64kyo
afW5cpM3jZeuqggohRvBgKrrjyRmD+MpB2chbfMYfDvcfHgEEDZihgYQoBFG+Jyv7RGXIUyXUx1H
mojIjps+34tnthSwnlOR0/6cPjDD+rFI0ITRgiVt/vLDAlLUIUabQno3a9GdqIDIjS12C2eeAPOQ
dFaV0uYIkodKa9ysDnT0/DHyLcxOCPs21JHPadDW7i+o9hiXW2TIXnK5HgCmh+DaMx4F8vga+uc0
HebixxomKiTa5EUhLO2ryU8iMHg1HvAlhwZlStTPL7vQGG6Ejp67nUDgBveJpgDHmZE8WCSuuwI2
m0LFS5gERnABvuoUQi0waoyS/y9yCdzl7oQywVRqbvVUqnCLaXxFjuRwpHTr8ui6xbFGkg5V4DwQ
N7lwnfFOKuOM2y3RrDI24YxbDO2CARIQDATFJ3Ipbd1hGs0nwanSvfsUbewEMq54arMZSSHsreVs
QxhbdhnhnW7cLR3A9vDqqy6dJbNSt5qWzVfRv+sOVRcLHm6cwBVzSJplweCr6IdkTJJTmRLem8Ps
d1Yh+ZszBFkVaVL8IzWnFMTS84+unb6eXzlnpy0TwSNe6baMjlPm+tiZ1jjWWs9+VhQLbK29DIE2
6aNrS93yok8kvmi1PAvPS+U1uII/WjNVh2Loo7z10bV1WwE6ez2b/bq9GvVtvnKMi6VRZW/u59FV
7WjqjmqRH2JdRA7HMxgW2tIw1kVh7UHK+FG02m7zEvcQrYfpLYAcIvICXirkWtLTLC4YcKLzD9IY
G5hgzALgym/SqusadDvTifI6d+h9k3yRieD4tA/CmMNEokGrnRHCKnn0y/VyM/y4F2GQ81Jjeyms
BSwNWQLu69uS5me6JB3EEaOPFnAUlZyj6CHOMXsfxDEWCEVQZ8Plw61Qb5cywyu1sP6f8Sl0GV3W
powHFB0DZAfJhsw0iyZLZjR3q3dd3gLF/VGqzKiZdMEzg7eavSRGHypHJVtKJeUrQByW1yQpg/N3
i6cENqg60UyNvnk8Cz/qt2O3sZMN0uTHse31a/9UjM6pkQeBseKVZ3F5dIiy8PJEt85HOXORZ+nW
oyDdlC6KfSXlWisCyodUY5ymAKIVYvzMF4akHI/0QS7jG+K0nAtZhtw3tPivzb0EUxHQut/WufIY
lltA6TDqH6IeIeGKGaO1pVpVDqk+v9XiLO1SUjrXOrSoxyFD0+X+7xKg6FJzDdZ+o6lK7V41To3O
+KLQkOwinox3YUgONAKfO3QDNf/G5/P80F4g64dg+W2QX8FCGu5GXNp20ZzUQHGnaKgAO+uOBxuZ
m+1X8aUQdmJx8tMfjpeJlvN8HoHnBeG0wW2LuohytYub27j3cKe9jBeQh76aNgtiirm4ldHOVqdE
dEP4S7HRW2rCq3+6iY2cJvYWy1RTu+06S1NvjB8mC24dISMti2cgwpjAy2de6M3NQtbfV0ZYpeG9
QLCn7x/CXJmZxGZlWCs4yQfULW5t9JGpmG82EDGb3gb7nbVXun6fGLMHTQbJrujqqFyjtPsC5uos
HdCn0m6bga8YaXrvtgF5C2Pb++ab5Pao5ySX6hfKBbA+5vfW6jXOTZ9fKh5VcJFH4Xqw/X4wN2pr
ZJJUNg4G613dHBX8Yw9+rswrUUqiVkt4BLy3/IcjYO5UqTVprdUQiXyShHczlKGabRCa0yRv63eU
6eK+snJXR8fhDNidPkhtD12QqO+LTCjXgqLKaoNGyzIcNiljJwNajXNl9getLy6kfFnvin6zTjWu
XjjJqYj0hRdj4oGNTh7k8XSNRVlHK4E5tgrs5tY2288sM53rfpH1oBgcPZSruPq2kWYTONq3fmIm
pAfL8btUxtPWXdKZWmfSOG8N7GdliNAtjz5Wyrm8HIADAxrWKPOqY3FreEMARjjMfmphcStt3tCB
XE90Cbh3YPdBTHQ2WTj/tMA2GHHRuCMprjEzd9THRjSvztfvd0ls84GtD9Y0OwY1PHijmm6i3kzp
NbU5tNg3E4LWXdHqeHmG/X6z8UBd6YA2XbHfTap7lrFF5JIyNtFWMYugjR8VL1TV0uqXXd2YN+A6
+hfM4Vyrjvw0whHbUYBI8dFVYmRB0pIRWxx3zVNv9zdEB7Ht+fiK6x3Rvgqsfjxf0ETyUUapZCQ2
SsgYxylMmzFyVvkHGddDnpFrstT+Emu/zovkLQtFGkBfYvbVBA8XIxJEQhjoKpBzWMuLuDNOLTFq
97wMnnbuZTB+N1u7el2ojLRUrrIObT+aE9W5FpwXw7M9jgwgUlU3bNVh37j9GitbHidoz9Xs9aha
teqn/Vr81JpJud3GJv2r5wooYGQdjfmoQ7N6WWkT5g6LBoNPYXZtHTaMzEze5i1BQtmMhDnoN0gk
1u5ABTFQgtlolFgZu2NPYylrJTZSM0nhDovqXOVJqYbEHOzXYplW17QW6Xoe2+RYSOV0lJRFvbD6
9GeXb0mQlAAvbO1FOdlOYgaDUQ1RU9sPClLbh7xylJBkaeJOo53eEHXWQ2eefiLnrd2CuekrjhHJ
9TltXR1zXgd1W1aP9FKGFv6x8g2dwJ+QwVIOhABzX3dWMxxr/NhOdQQEcYtEi4N/drWTesk4mZ65
aXI4r3rvlZ0G0OrxqTUx5atW1kOa18thnovqOHTx17LMUS1p69abU/THDgZqYKvUARN82L701ax6
cTyNbkF6IPFLHZ4I6jakv/J2+U76dDjVvaZl7qSBBsCQLNQjksICh3I7oB/d2GYj89QUADqdU3yT
2lo9nFdLzg3DUamG4RiYn5dZOC3aezvWDtrv69W4LumLInk+L4EXDO7VgrH+Umc2cYVaFtzRgLkt
2t4xHrtQxBvLWYiFmhJotlXLQG8b8yrrtFGZcglWWAF9LBiFtIsZLdmCyJZrKwyki+DO0UTn0I/Y
vUjquMEbTMIlXkvVVY1rGwQLpBQYJJ6dBbbAHyGM0Ws2YzMrkiLdOSoBeiWycKvjA6Z2oKizAagX
AIomiyhdzt2/nVTGDKZJrGqbhaVp23Vp3ZXr3Xk1EP1+5t2BuMuQQf+EBtLSjBYQtS6iwVXR4TD2
ZzOTNk7oCrr0SSsfB/IjK/6iq5jiPvw5G0aZgbCZgmcQMvIj7BeG7fEeNdHRZkdt6orTwec3DX0E
H/UtNtu27wyIs8zBVSbVKwdZ4NW5b6T3Jelst3kfO2jYnCHDvtJP8z3t799C86cRDIF52J6Q2fK7
g3E0Bf6QGzbt5TJvs0zOt8a0IVc+rZuXev0TuWmfdLBV+fZDD3iyS+c03BUPyQ3MqAhAiRsp7qUz
wUyBMHyuWkiv9dmTDNVduydNBRrLmuCftacM5bEkY7iUsTsT+yibqldIX87fifMaC6X6eLxo+twS
M8VNHxACNKcCrROiSyHSIMaYZJvk6DVV2LqS3aZdPXH7qmgVjOXQUeq27BEirOVl6x8StIUtucCJ
cN/R+/NizAdebbUh9RDSB8X1dlmYrgGAGy+LDORK9FsDzZ60NovJjNaDg28fW/R9pnf9RXIQTceI
tpS1M4qVLxVVXL07IJXvjboInPi8B0Bx4qNejLHe1Brd0Wx5bBQjLEkTdc2zXOiXqXoxx2Z4Xg9F
d/GtarHza6nUSH1BFVF72F775/x2Og43SpT68U9t9ZvjejmY7uANGLtBz/9RIJ3etU+B4x+j+qnj
pZ1MrUo0LBflfoRSQe8lAKRzk5BWiO0LjNiIEgEClX3LPO7Xa6VmkVKJ+qB6Ke3dBY66JXr+i6Qw
NqZ01mKcV0jp5Rs1/4HGoUwR4ZR+BolBBn93Md5yt7ulILLSpZFqYwFqRze/6nwyuRhV8xrPzN2t
wZiG7sqH+ALlvDspLANyhZ4eX3CE/KVqmPwFkAkYHunPd19hboVlStnyljkF5YKX3IOy2KUJnmVD
S+r3bAzpyIa4jY+bJAYGzx/JjPWRpiVpSmee4b4S49Ad0W0Kn1znRzy0IU+UlOaldPbiGDukKZOe
KCoW6mTLL72uKg94mq/V3K7QocW8NJI2EOwtdYSfr8f7Chl7oy6rvBg6kpjxlXKguZvJ7X1aS0MJ
PBBlMzgHacsKGvlQosSTm+3+VOSpqFcHj/zKNjB8po6Nn8TKenRqIIaeXxjHyn14ejABwCi3pO80
Z/ZXkIjfTjGmVz2ALYHxE60G6hF0ydvTNkp24uttIWrR4Jk8SEdjGxqnkfNniWLyBTCeObWxQOn4
MQMA7WK4KR+6l/WLdkWep2dy3/j6i+QrP0UsAdwt3klmvH5uVs6axBLyRdvNSi4b+XYgl+e3Vrg6
5j72adcCXAery4/S6/I4hyM406eL8qW8MO6Kx/5xuTZfytB80oXxJP9Y3zeWuZCKUkotoZFVHwyX
eueWP9tTfZOm7hC1uStdJbfr5fgIjJAFhAilqJuR/nbmsnw4VuZ+qjVeblYcz74VI8etveTJwyit
bjMdBDtMffA5QcytHLu1afv6bZnts/WqP1svySl5QjfM/IqE9m16AXCHr3Mk3zWRaPZapEFMfKDN
nWSCQgCZOPAJozXEvm76l/Pre5u6OLM+dg4EeIHDlCRv92Pyp8vpON6NV/2VdF2/xAfjSjktAfp9
7seHDn3MCnCWZIF54IXoSCWZANJBYgL4Z4wOZ7lip42KbH0f2GEcVkESGIlrBA6cmPrdEQYFnLgO
8hyKiIsBNYdtM1LlHOi0C8qNIJwMgKQVJkLSG17n6wcZTJainuYN5Amovtmw5bR4qxJXfrBC1Seh
+CpyPMcHaYyFVeMY7L8rpNHxITrLk/rJkwLYnOpQXjWCDnDuzdttHxPtoFhbIKKCsCYlV2tBornr
rrolSOP48bxuig6KMaAOum2VJsFBlWbm2tmvcm688xK4F2y3Fkb1xnopFBVVQd8sVtPLNpUEKci2
3RFpTAGfBieg+HBGjLk0k3l0rBKLqRwH0zrlUW/AhJ06lWsu8zHTekG0zV0a6l+KgkAb80LM0rS2
KosqoRooF8FQfHWaMay3vwh90VX1LoVZVVbN0iJJuLtW/I1IF8iTGfrD+TPiRb4fZDCmXpLsEWPy
WAlmQCNLr33VvjJT8k+RDp4djzdq/dOcb+r2AUDJLrC6vDU7SWXvLgb+CrqcNZMxOFpHdg+zsnbb
FwVIf8o4++e/k5dg+fCdjKeIm0mWwJKLPp7Rk1c3ux+vzcRrvSTQj62fXxv/9D/JvY2+RuEwGvdO
GiCCp932GERhzE2z5tWSvh3DYgBdOfOUOndHc3MtXbRKrl7tRDG2hnSKZla0K4Y2aaYEVV2P2jfa
9p63Xv1N9bdf4sYvrikwUW9Q0ByN0gOzt6Uy90ZaEsyAxMADWr4vTiA4PWq2PvnBnQTG13a9QWyp
ggRSgs7ZOGy1mwVZ2DjuelAwSQMMCNFriruV7yLZPrOxXvV4MVC4yaoikGXUFCBUwpTp/9/S2JS5
hGHMiVA5KE8sB+OgPOYHKbBrdz7oh+w1Ez4TubZutzBGR3Q1mWoZ4Gror1FuJKu+0WfrZsiWQ1K2
Ybq2AgvBF2dhVAHjwBZmWnG0u0dpOyxAHrMx8YlYJrAcvQIprPp1nchrVuaJS1ZUfc5vKfe+AWjT
RB0Ccx9vWaydRGQUy3k1a6TCAFEHpITylCjjZdIR0XgJp20XeAHvghj7Oik96UwwwfnWYA3/kGZM
D2TGAPxSm/qFvnVd1PXm5NuIAO7bDaF2N3ai/n6emgKmFdES2rINTAt+3N5yJpVSrehyR1vv4MJJ
HohWPFmANBUoKk/QfrGMoW+cOCZpg8Wa2qNBXsbiMpG/nz84kQjGjlR61096i4MbiX0CVX0kLfkJ
NBwC58s1VxTfFtEl6sAsxteybFqbtFhJWrYXRiGBS0LU48NfiYVwGd5dddgZ+H4cW9tcMUvZzN86
GXAFcbjOP8/vFn8Z7zKY3Zp09PXmCWYnS/JFh9bpyA6el0B/wyerizjuv6tgrO48EWsz5wGmybQ7
oO2ktyUipcgm053ZgTm4H6RISnJR4pX/5niXy756kg2MGSjPvqUig+YePQ1R/Di4zVG+HAC0ZAk2
UnBY7Oj2uibGkDQ4LLWMtUMr15dpTW4nexn98/spXBhzWfu6gyl0IGnOXrT2aIZZVJyGaMojtfpC
EY26UIRjxF0cvDL63NFzjvDjo33ILTWpSE4nbDvzaOo1GOjX7X5utqfza6O68ElXdnIYbZTBspE1
CpZmxfhvMt3CXoNhBB1HBf47YMRkGDmaYhEpEP8tt5PL6KhRWn3ZFwvNsayB7iG49ApPOQFW9kJU
3OaNDQAM+89esnCrdWmmTSljjWATQDd9EVLUjvk4CMvovHzqB0lMyFgpatsUEyTpoXmS3PwHxauc
PDQIJBhZFgGSCHSEBVuFh85sJ4WOWCBCI99WHaDiIopr0UGxg8JoLOpismFJhjv5ymWPGTB0bnvp
hRqJdJ4bAFDoSIDQaw6GGD/qfFl3pALaMC50PiturMaFm6WDXruJISUuZpvMb+eVn3+xdxLpDu9C
DuBCq71TwWLJp/GZTnVML45nhPk9xUscX4QYK9ygaiePiTzKvEiaeYA8w33FsakuSC286mpxnUC5
2+hgJhoM/TkSo4xzI/GdZMaeqOiLqJPuTTIim39oA2/8MwOdRvuoou9djMDAF2jZuoaLh3CL/ny3
tTUNxCsT8SN90gAJ+M0Z6HAGwzVye+H25fxR8u3YuzhGd6zRsMpVpevTZxJWfaof1kwrvvRkNC0M
vcrpFthAMClcYM2a361W+6sGStz+929gtEnRS7VIc3wDBSHNf9I9Tn7RPY5fB2+NhPy1dE2fbfe7
PEabLGmSe7XE/R9RQEG6EY9TESXE/7Bo7zIYvXGI3uoStTH0GMdrev3nQ3vs3OqQCDGIuIHLbgMZ
ZwQAUJ2QHsK0+WEwQCs7nnJdPzbJN0mSo7ITQQTx+qs/nBjjhWK1ke24hkD5ZKg+nqmXjvuVDrom
J+kazM0HQNjeKB7ACnsCzKW/equ+r5fFj+2m2W6dGXcEOQgfNOU3c7NcAOZM4OMF28rixipjBbgY
eoZ59wgaS1fSMY65RuMQOUnnZf1fxZ+7ZTHhkqWvnbK+ocBpUlD3hadlpgtkHbdXvxCyeE7zF22o
8O+YKaJNeKZuMjevsmItaZcKjxzbdpf25zhGffF43sLwPeFOCHPdUgXg9OYEIfQqANcYhfb6ojnS
sSEhTw73yDB/jeBPp89v5toReUoVfcVbh/ZiU+ajfps8CqGseJ07BLFLJxwmCYxSN1Z3WoXz0TzT
QtEDMIPi4H3KEpOalTpta1dS+coBeB0HK/dS4w2En84rJQ9kuhJVh7m5vr1QJnrS43TGvDeEDj4G
pDe3fV6D2i8PQwrg1l8WrqOFAdtIjJdI1YM1pHvBjMLG06SaW4Xm20Qhl/FkfVlX62auVVFhkecT
93IYn2hmemaBeP63BlHU3+0ixRx2dSmF1WG8kATyuOZtL49ximTRyFgRyNu0p8Log6ReblJz8KQp
DbRmfJ2H56ZMPDm+UdBbkffZRdt0z2OchqC5RK/kXRKXYSr1nlSduu31/H3iqfj+45g7ayjFBoB9
fFypoUnOVEEek3pWqrhkJl5fteCuFlQLuM5sL5K5wXm35XWcvN3g7DqJaJuHdj/TTOSVuP1QuPvM
HdYVY6rL9T+nTSGoBsVrW3cFTY7zvFxUp/QAoCFMhx9pBJaZmT8KDYnoHtND2EVhk21NKjHxDaZ5
QIO5a6Jb8Pwx8gKv/Z4yLnTJDH0pG+wpYIflo9omyuUIvB3PSqz10jbNFw2zQX6NKNvVddv5fl46
PbFPN3eXRmNuFJL2RV2pBhp4pP6UJDjLeHhBj8AJYG0i7aHm55MsQ1NU0DEgo8YOJE3JYOapgecJ
nqyYYI6PXTACMTYGjrTIFHKPjQ5TmuiTlpHz+nhswwC2o6pGRm2a1v7UDw5aZEkqolPnSnk38mz4
IW0JGRIVyuEMi4uhAg8DlOH58+G+sHbqwcYeiwQg6G2ADOrI8h/lIQutKyMwXSlUIzX2RP2FQoGs
Lc8xad6AYAVeGsBv09u8Vv+DdvwMnv4dkN+uYIX0F35Si90uMipoGIumxSME6qF2AOJC66FX43Xz
ADCHQrEyC+SJDo3+fHejFaWtrZo6yWS67zCHqBul4EZzA539mTGWec6NaWoKXOk29Qh6wuLjWiOL
IR8av/wqzM7Q/Tm3f4xR7hogZ9vUROWX1XMS1aiiZLM3nGgHNQm1L8X38wfGbc7YL4+xy8QebYIh
G7y/U7d5Vle3f95wg5Nn53UOK4z5YEB7C3SfFJF2RxvhxIG/UEsZuyz1XVWg2YempLIIyT2IRXAX
32TovGt86ZiLnjo8SOg3PKj/RHQ2Y6cL2UxLi+BQ82MC5pYqXECu1AVLoLpIdQAL+n6bQ4W4naip
iDcAv5fMVuTI1JrVgFoqHlnaYX3WIfv4I392QlRcnsS2U+Tl2cpcXXdtMznYW0qDR6WVFzXiZjQ0
gjDG8M9rk+gkHWoedvexaC2rVXtIo20ioMUJEtMj0RA4pwptKWMUbwIDQNXz830BqiXAGkCl6TD3
RUvnDB0OtAxCmtda0q7akVz08XghOzMIr4lRHv5qiTZG7xxdBsYMYw8Wcy7IGMPx0YcPzesnJ+3+
d16fQlCJUjn/Q2He5TErrLo8B6sT5GGa+TGJxrB5kmB/skf9AASUUDoK83L8B8C7RMYkpLWRFqkK
iXo4tp5Oka68YnZNdwbfWOGXT3gm+6Ju0f+hOu9SGSPgZFOXrvV/UmTNPX1QGgC7dcLu+t/sK922
z4rzLo6xAJjQs3StxCJRjpTdNCujRkJvepHcGYMlTBzx/dQfaWxwoWplk2X0EGneWP/nDWsjdx3M
TCc/tYCE4N4WRU0ixfkUbKg5SXJ6jLPXPlOes+TO9nWXPFPFyQ7rhaheyF0kmrYx/aegYUdjnHFr
ZYUU1zBtg9QfWq0fXVkvRRVc7oXfCWGuH+ZrhrEc0ESxGCRwAGMJXAQ3U34AYM9tW0Vg0ERLYi7f
Jud5ptB6cQIspyCd8/LKbFdb8DTl675igJ4VQJ2GzA5OFUmBRLjW0jsOpLcTsBwuyIXuOmEe0fSw
iNdLKI8x02tJJmAkQB61YeSWpqPl2x/N8a3TNBSRjPN90G55TFC41YNN5BhnBvbZ43ydnSpPppzK
HjmJYSKEi2PUcDPLoZVS6H2HHOZ0pIaEbmYDDud/tZlcc6mqKMMDxhK4coxG9gbYTpQ36oCr/rR6
iKQOrTfJru6rP2jA1NwkwicRt4qn7IQyijlulTTFBiCdDXcOpmN2sjBkR4dhRdSk/Ph3J4nxBlkx
Vr2SydQbTJcjQsItbI80TEqErwf+ThqAbkOIJGNm4GP0EEu53vQqUrNV/qIaD018VVaC1lLuhVbf
RTCr0Wx0AigZKq3VhAJh1ZPMzZNVIES0DsaVYfDcXAqCdZRp7XdK7GpoTgcFSSAIReg1/eTDVPok
BoKqrbOcYw1m/mqYQlzj03bIouzkeFuonSieoJiYhpva2AljLvGqpYRs1luNmkYhU6SF/VGMgcEb
z6PQW38WxVzfxCGykdNFGTfFPbklmtsdKd5n4c25b/9sf9DXcnVIkaI7xd4ayhfT03KlXoCV1xfs
L/8c3z+F/nwXzW7D3BXgdf4vLqYMsMjYT8L6H0rgIvmG3z2JwiCqGp+OVAMSGIA3LIou81FkN/f9
snUqTGVqHZCwdJfSQBd5k3ppPXubuY3uoDUCReKucyeUuRS2mppA1sEVr4ourCrtyum276YjgEkU
SWFuhVJOowSGKtSzJmCZbHkZJGqK0KuwBE920R4yod2kdlZrUAjjUp+CcbbcfPwl9Zh6Vic3g09t
nwR6wn20v+8fixUjL4sixzMETo6Laf7qGpAt4LCVj93qJRPUFSRbonQVP6G6E8rUB5otk4ytw6GV
l0Ckjfqv5Q/MVNyb/oixa7C/goF0aQESLbsywRtaOGrJDcR2WTlGvpHEiPdo6gVjgpdrIAf1AViT
t4VXuum1Cggs+uKLA9G0FdeA78SyoQso8xKE09Ci1MhumlKz/cbus8PfHClAVlQVKU7A4DCr07Wa
2K2EnCMYkBE89+H2QoNn9ZVm6uonUe2TH7Ts5DHLypRe7oGH/fuBYL3i6XwaXjJAiTWApkbiR0hg
y9XZnUDWnMfVnBQogby9SKxX01Oi3wKnZzrsKBbITRjvBDJ2vbDauK0WBIHajR3KV8lJvrHCxNMj
cQjIvxs7WdQU7Qz3qC2KXVt4iSylpzwMiAPRXTKGqe8ExuZWr/ZjF2xBfPG7+wJrFWkpPz7bfQFj
x6tNsZwJbgy3Mw7ncImGkxOSE1ABBMaOR7BoA3gWdEQK/nR0RnO0TNamegLsynRYJhRUlHA8DUBU
pqnD9Xb8AVg0SX0kyPmOyMJS5mmRz+Jdyf0XMKrkTOnW2SC09CXMIQBcVCUivKg3hhLWLe5FMMoD
vp1S3maIaPVD8U31sguQIBdok+v98hqcy950wrCVP105YQMkabycplAcn3Kf1Cr2WTdly0JrFuNZ
Cl1L15nOW8qnIvO6zXyh5Oi6j6NVmy/rGx27WCzPce6ksiP16IsAL2gNqaqVAjnSVDMzQp18+mJu
2SjyZTyzvhfGGL6ctL1ulil9GmKsTCF+pRwd/VnDE9FB884mfwVPXxUHlIlDXCbkVr3R7K5ClQE7
BwDnjzfX0ptRH9qMpkcV7TK3o3jSAuPQhzZ8Gmku1hEZFO1xUK4SZDATX5ju5wUP6Li3FDr7ickm
xnQgVaoP0tL+LrvT4fdpul11F3Qr4XLK7wdPjijgFRjFyXwl6mH8Hwr2Lp0xG5s6atOqw2y0/zTf
NGRQS6QXLcpVWkG5QA4mth/0V366WrsFM8HfBKUecxUiUxVmcPBpjQMcuEhpdoHtAKO0+3cnzZs7
2G80Ew5qMlkkrcZG6yFko+c1CY2Q5sKEtph7fyhrjmGjh0Nmod/WSu3SRoE3sG56awJE10MWUYVC
Qie+HvBWNxoXLY5+IpwD5WY+8Nr8I5o5T02dF6uSaErML0dUxLQIBGgofYcbchH/Amqe59VVB5lL
i2JzGzJjikGSl6fA0wN4Qj91AAxMG/uhGM3eRri0rBgIlMsoqVIZ4B+aE2pNG7spKcwAldwtNOS1
+pYWozEJfBTPQQB4z7aAW4kxBJNRMQN0lamj4atymObcvJKbxj0fr/Eepxog0OH/dHBPsjmYRDEA
ayD1mBjtG+IqS3ufauSxdLLXNbWPipT/Y3fyT4CniqDQebdHo84AYIaaZrIb3mqlZRMyYOay+z/S
rmNJcl3HfpEiZClpK5O2vGm3UbSV95b6+jmsG/NKyeJL3ulZ9KojCgkKBECYczLbsyoTqFp9d+ys
/qW3bWnfSniScE0oFWI+wH7zH5vERkmiXFPQ9AgiEo3BYC7N02zH2CAbRq0fzsTMzId5HLqAYkIs
CVliG/m6bRhZUFTteFsBszfzdJKjx2XpUSpZJhI5T8B/AzpSx78PuI6NlSwWPgD2rOsHM35BWXOv
lEfTvacUIB6lFM9CdLPBUo6yG8YQwPDCRYsxHfoePQNsoCKx89YkXAMsQ54M9/xTdb3+ON8ziPhU
Rh8uFGvCpDQsLVmEB3woYqrPWgN7btKbPnlWin1RSuYrhAa9EcElPBZNbGoswCLpzOxuni3Hw+M5
Cx32DRsw3pukfUIR8DSUyGyv36W3IXY+IhiYPkH0xX0ChMdlDEaZR6XuyGRj8mx6Sfz60T0XgRH5
TRNkn9Pb2l+88oCpUKRfDIul2ysBm4FtK6+4HWY/e1XP9ohmmGwmXpScGBa45FAoN+ChuO8dp1jU
nQzsv87qsU3+aFiZQO3/Tqc/3RwQatfPQVj5ZMRSwAzAzB8oHi7PgVQGSvIU+9RAaLtBKrC379iw
f/ugH6QxSuS4N7L4EcMx06ii6JDVhlNgIYcOMX7vKd+tfdMzdJaTbKhSaMPvyvGJVre41lSnEAiG
sLBwokdtbn7XjhZeP0Shw9qI4V4nTmJ0K6ifcENt1XP07qsSR5K6kvg7EaxmomiMAMO/1ZexRUnX
hVVQcIwnlrMzzOjQxG0ZZo724s7xYa7cm2FoMHbWxrd6VnTBdS2Fh7n5BZyWszpMVVtiYxkMmmGh
jV+J6jyV5iCdRBWaCXbhsR2NLVQMRF2apL6YY2pOCDfN2oMgoO2zxauUNj0kU0oeXKeqd6NWTue6
QOzw1NaJT1qEEqpCuza0RnD3FfYYZ5KPLKpeuCrI5C004REKbS7At8CfLrI2XZHLESCwn0AfBJ6y
dG8+j0GKUV3pbpHArC4EcsljZTTGPFjZGhgVIIysNogzafVXkKBeyOCuf9LQgtgjlFIaLfW6NSm8
Oo7CKFruQFq2M6d61yn6w+imQZ8T2RC3MJQCrARZE4CSTYOTPhs9XWoLTnhpCiXAIiEJ+tXpvKoE
dqOaRhYWg8tjH82766asiTIaE+Allk5Q+UYJ49LEVLeKuqRFiqHFk993vxzzAWyoiOjuITNvqtxG
SXrn4qmfj7FP53W/msDmNx9VrMlNaSq5WcIMevNz+MevotVpOSn4OUC9d701KB9ZBk2d/b8D5RIY
lmNin5Y4SLGQUHCWrDplPPZ5jAwmN31zIp86qj1dP2HhAW9EcLZrgNC3znWIsEHeOZKvie3s3frH
osg2D4SvSWDFY/kemQRIWLlPGWPkYKgnpkxI/7Dp8bl+igIGFNGBPacsHwtf9n4WeUJkpnjxGBZ2
ynnQLzAtqZVutXBQRf+5XnZFoz3aMpZX0d3YCmEnvMmC0fXCGHfaIahoxr5q70fl1wRwzTVfd4A9
9qemPl7/ZDKtOKvQa7dwVhd5baf/MotPkXaTyEjRhFZh4aGIhX8TR8dZBemHdjENiFiAMaVWTTDU
nb8WcWj3shEK8RXfyOLsojD1ZKwXfCR0JX2gFvpFExQ/pkPuJ5+s8J8ljgENvl/XT1Eml09ynGzt
KAC9ALMSaDulB7J9Gs7LnnYhnuIHFSBenX2ToKyzkyWOwhzBfFeZT3f0iEzDMEG0emIK96+M/Rgj
CKF+lkFqvW2a8vnzVhaXDWjV6NYGhSzANgArqUfrzrMLH4EE47BxiCH7b3HuobazK7HmyzB/sxU5
HihDXtNnwIAAHeifqkscdLKBWbFPwNMFnQ3XMYBwfXl3hqKeMnwEJEtjts9Nuq/qNGhXM7Sj/laP
+v1o5gcHmEVeScCpUUeGbyLVoEZ57sjYeddNQuhuMUmHeh/SN5unTjPyIY31kR1VOdV7PV7dwKR2
+npdijiIEAARwrWD25wvQChJqw6VhXeiQc3cH5UlDcfa/ITFFgzQZcZvx8xCNZ8w2jpGX1DLzoNy
LFmUkZULRJ4LVRkGkW7grvP62mWeTU5jgSpOPxWVGTpF7cXFj2pZPSOlntaVu+uqs8/J2+K7QIzq
X35uZMZORWZgmbvoW+vfiXJntuuN0U2nqYolsVomi3udzcZaD6jAoRaSrLfZ0P0G2eDLqJNwTqvI
G7NEIk/klbe6cfesJ4qNNAnyogIw97W6fK4bfWfnwLm/fohiQbZqgA0Mxsq/96k7LYPa2aiqpUcX
lLEYWA7WWRJjdNFdQCnsP1LY/2+iWhbplZ4YkAK0weo364rF38lp3GfUCP4hrMIUdtJhgDc+1kfl
lCfgjvyXfFliO33/LexENr9l1MGxMJfot2Q35DF5SA/dffmNPDQH9V55tE7VipqwErgH60EG5i2U
DDZDgjU/AOjx1A/VDFpDlF3mIFlRbcDGjh0Cqr4OqzQDOE1X3nRplvlpa/X76x9ZFCJAsYz5LRMg
PygVc+Y7Re7SaflI0UgbQNZVwzcb++QA4B3poJPgU2OJlWXX2Cg0MTF5ebx9kqZ66aKFtYxJYOoI
w7KMhf0F7t5vJfBj5vbUk4UMkKCesNqFPWUDWH3yaR3B17oQw53ZiM/Q5VZFg6jsb3MA1pqu42c1
FANlDlWqO5KoX69/J+Fl3BgId3bx1GdzOsNAiNmcNMf5pK7tOcq779fFCGOGpWHhCCvGBqtaX36j
yM2abGCek+3qmPFO7b1ix5oGaKKuZwZVeV2gWK93eVxgri1zLHrA5wdpihFdbcQe+3iy1+54XYxw
9QF7WyigMTgrvHIu9cJbqnToouGC3ay7+U7zkgCFpk/EA9QyBseisJIiHYty261IzrMpjlukwF2D
N7GrXY9adDlVTzRu73W7k9xiYQzaaMc5roKmRZxVEBVjR1fvqLcCkptGq99EXzItlgQGYbuSoAjM
yJNNB3H98jB7I6+63lxgjIb5y1WTXW2PfolqUOCqYGqa47rx6ap8qcYViEMgxYwsDS3Nar/YFugr
MEFWNOeRjA/2Yj9LPrToKDBIiZefiko1ko3L30aB71D30YQ+eQcA0iW6WyMdBKMFvYuH8tSrQ+ZV
a+kvjftk5OV5UvJzQ43Q1Lp9buSfOjC8ea5phanWSuadRaaOSAo+IVT9XMLXNtZJUQbHjFdQhU47
0gGJ1X2oFVtiCiKr20jh1wbTzllLq0L9pi8O5lzsnfXLgLmTqJGU6iXafEBG1IfYAVQLil/NXQz3
pxdI95dJkimLamzIk4EEh6V+kK3zC5e0H+MG1OqUPeZBOZiG1Rpgjg6kAcF4VA+OcZRtEAgV20hk
zn+TBJQlmdWeSVRQd9/F+jNZqnE3Fo/XDVUmhrNTheRDjP0eGmj2tO6jFPAdJanNXRubkmRY+Phx
DdcFKAJ4ag2+uqPZo03JalF0NgDD8qACUid0gsV3vOaJPmfhv9htE4R6ZyuSO8REGzodtFMUg0Cj
elxu8hM51jcGVhV3KP8Y4M/6FzNBLPPloj9WoVCJ1UH0ouo8AgQqQZVCjXHFDK0J1tH05NywZybZ
YdtdOkEg1HAjjAuUVp46g6FDmBtXPcBljJu6GyQT1aLk7EIj5uw2tjg7naGvK4SY+/gAAoTACd6g
JX8moWyNhdnbtcPjvpiF/V/dziHKiZ7VDMaodjtSP03lwVrqsHYY/ZfEIQqTDda2B3Wyadsq30bW
DKVXu7heURnpbtaALWQYT29Lprvq918NG26lcfEYfZSqTDtIU0/DLtoTv7/FgBoWvIzCMzHeIt0K
ZmnghyNFRg3GW7yekHRcfr22Bs2W1sBhxdptR0vQr7k7dUrDKUFDcclPdD4D6OagJu6uUFzJrRfG
gY1wTlu1X5bOmcoVpIK9l3T5saG27wI+Z84yiSihK9uIYv+/sVK9q0CSMxf4jP16pBTQtaaClEC2
Ry68cRsx3I3LlnHqsBKP4xx+FoAhTqc/112ysFLnbiRw120iapQXCyQMwVh4ObzVqdkNOggxfi5+
1u80v//VwZeYsg6XKGnZCuYuH2ndXqttCK7y0qf9r77RA0DWeZFxBIx2eF1N2efiIo+pogrfuuxz
Lc7NQOfR09X5R7bmMn4KoUvB1CCwXImL68U/k8CKgzSnWwNa5p7tfjdU7KvVCN9pmNitV9vUs2fp
ZKhYvXepXH3EiKpqSKeW+Uy18NJG2xtJQIDdrqDeuuYHLe1A1Tv4xaNsjk0sGRzt4EvGWA5fbQUw
xKg3EfQ1RxSy6WktbopK2qliXuOjV3mXwulnDoWVZFa/omAyh4wBma4RWJDVo7uvwjFKUaGQpUTC
uV7XeZfJebIV3dd0AdMvXGd6aO4jrKWURy2UH6HwneaC3FM1ddAMoyl16UtsPXXmNoOTBpHzJyxT
v6RhCXrlMVBvpk9sJi+Waif0lBuRnHJOi7JKzaJQq4RxD7TtygoiqwpVwJxfv3mic9w2V/mFWMyu
YWo4YR3jOor3mdK1B6QQ1cNiO9UD+Iyz16Zo3LNZ9Mp5ScaiAoum40oyd1E+ePEruHupl6uDZhLa
yOq+OC6Bhumh7Dl/ZYOuWriiBicNvQLXfSGR+6pVsrRjZUJvhopX1+ChL/cMyarod/9cxf6H1GZl
MrnPOmNmvFpdaNmGYwjS5uW4nslxrUMQZnvAGD0YdiijcJDJZP+/iYRkiUDnzhr0jRYPWETpMTFk
9tZBYkbsp3MuAMeJR6RFTOxp8HN/jqWQsWfh4p9HkXYwvzaHEUNJaF/cF376QyJP4Ngu5HGR16kU
NE+YPPVUPIB+/JQF0w8rjF8MDOfm99ETW3m5LlNwKS9EcqF4MCPE6QK5E54SfkN+zQpAMhdM/E0v
1wWJklDUJIE1alsA8EXz9vKb2UW0KlqGcPi/4A16Df6rMcC++H7W/PzzdXnCs3QxYo13CsoUKqdY
1ZM+m6iLqfl+KADBNwF5ByRYdqkH1wWJbFHDYArWSh0M4/KMYm4BLNWy7lCkVLr8XnEqLCGvSin5
TkIp2F8DThF6uChdc6dH6zhxF5Q+Jzs/ToXreAk8u/cXqmyEsB+xuVZA5B6cuIMQC4WlqgSLTSSR
IKozgFoaI5WoEIIvm19mow42ADIFItST6xEssq2YgafYfUL3G1MDzW9X2V9XSmThW4mcFwZFKp0S
q6UB8PTBKTHGVahXBgl0iwJOUMsWWfARPEcuVOSccDP1Ds0pVKQNIH2aXbKz7ogGajuGXiidI2J/
jfdRW/U4wyBRO7mYw4B7h8tXPHiNPCzGnelpvhHSAx0erh+n2BDfPyBnI0Xk0rpPGxQ5GngjcD2Y
XScjr5V9Mna3N3aYmeCVJC10MvdsriTbDeff/fSoAUczoEG5mw819fP8i7SPz/L/j4cJvDECIhRU
wjgfhek1cLlVaNIoCRbfzVD18xYjDMS3zvW++jxZoAUz/Pl+zbGhLovezCNdEf62drbRenZWWo/q
AK3LDhvQ2mIHazevXmZh+sQwSydIOpDHXP+cIgI2WOt/VH5DcNpIjWMUmesOKq+Fn6Fmr4fIUu7L
1+nA+LOU2/lY33evNfbxZZmD2JLeJXP3xI5nW+0bSHbIc9b9dOKvEtVEIWCrGnc1gEMcZ7XbU0Qc
BqcNiLJgZLuByHTjo7LPKwxFyD6iUCaMBxMHNkNI5UJ4S8zWAQUijtNEkpA/OHbuqbZsJlV46R1M
KDtgkMKqGHdB+siJunyBqfQhAfAxWnBKuN41fwCe2zzJwc+FsVvbyOO0UmGRpp3gJKNbZ9/fFQF2
gL3pBIDpR3nFT3iE7+3LDyhPDXxyA8KOIEmn10rRuzAaS8evJ2wVXLcQoQVuJHEGAthcsiwWa2M6
D671JcKM4f9PAOcs3ZWkauFAQKzVYT+Cu2aUGDnzSB+cBlJsbCignY3Bm0tXaWV155QlXKUzF7dt
nDqesq6ndbHvml71RtMIDFv7UeerbENcVDNFc/Y/kvlIXgKYJFFZ4JmXw+h8XW0nJMVzkt2PCfEw
gwgkga/z3J6dQbZCIAwPrs1A6FlnjK+zg9oe02VmhjawUReePdC7qoi/lrrxu2j/qjMCPd+lcTWj
MY1RhohzFoxGAKoxVtPFB9PwG1qVvHkvavqBdAW7EWzM0dX5IR5TGwytjQpot9N2E4AUfXJiiVIS
NICRHzwb5Qca3/yL6oMocXmXjJWqS1vK2tiKSAxrZf6SfjcOzpHlZfPLsJct9QrfxltZXFY2GBHm
vdEtDNLvKEmnHmP5YBRc9Gd2t4bDv3jpiMLrViIXbpSVLn3TQqI5E9tPNAtxbixv7Dx9Ljq3AvNm
9Hj99ovqnJtPCX7IywPtysIx1uztQOewvTMCEh8NUCyEJBjQ6G+QZMe+XaPSKYutwjx7qy3nedRh
bWKXQDRF9coExXHnYmN78pcQm614LSeeIfFEUpFcUNJ7Y6yNBiKnnUJ3gCnau+F6Kkq8lw20/uln
Wbom8gNbHbmoNLu0dGd2vI3zrVZfyvK8TmZQZTLED1GY2MrhnpLA/sq6FmzDQNZNXx0nLj0TIIv+
dWMRRT0dAOSGCaIq5m0ubaW06OCSDM+Uts1u6qr6mXTOn1TPZVVp8TV4l8PbpFNEVqFDzqAPYVeD
L9IBE33bKC9p1Wo7Gifh/08xzhJpaWLms2LvLyf+Uo/VsR/sh2xyn66L+S8e5V0xzvyyJVOWKsM7
3H6G9wrd82x6xY/Fn7Fd4S23eZD9bmV9Q3ZYfPTdfjTOAhcnXZq0hExL80bg1Kdn41Degsyg8JM7
LQRLo3TCViwSw2uYcHAIuq+XdkKrys6ykaVi3/C4/Ao809zHJhDG9dg1m/bJqZAt4Ijt/10kZ/9Y
mHMtIFvRoFbrBy3Tz/pgS1Y7xVf5XQQXZC1XqZBKQCtFBaAFnXtv7OvbMcu/ldE8/M1VwzywZqJ7
AThBTh/V6Vyq2StektheeO4LpQpzgJB91dtZdquFR7cRxenlJOWQUwpRrvNqAe51yGTTo8JaNzbd
sa6FyUUMcHDaUHeZusiAiJyBOCwuOhP2UBQgKzeOzTgBGrnrogOgAZ+MEfbpyoCXhJ8OA98YorDA
R8wXSZsxA+50ihqOUpYHoBd2XmKYradNDXjDySTxJsIDxfKQ4UBnE4S0l+ZfUqJMdgVbpI3z1emq
c1QXgcSTiKoA2FqGOigBYOGPO9E8s7oyognecD//mYUZzmXrNferp4QWRrsxXAHIpSOJ/PRZ9n4U
R9GNcM5igERSz60Ss3QzPqTW2whJ84dNz6nexFIFWftceKIbgdwLogIeSWE1yKabGhgJtHmsBoxm
XT9SYXBDUHOxQsk2n7jMcsiBvGd1kNENp8Z6zdUHq3u9LkJoho6KVW2sFGt4Fl8aRhSZGaFUAUpW
lHyvgartdV17mhV8OfgBSYVKqM9GGBesJydBF1fHR6Lmzh2ereLZoKfr+gg/y0YEZ+i1ZbRVbkKf
2Cn9iHSerf/VV8FYIdFAPKJifuLyyPDngdQZwc7TnnqKUntY9fQMnNx1TcQe6l0OX9gylim2SjuF
vyWrchrauDj3mIP3CmfSDnZbxuGU5atPa2PwR6uqTC/qqSZ77AtvFh414CnAywohi33UTaXLUWwU
bVz3DQY19QrTZ8CWLjoQen+IQbQiz8JFwEI4WRsznABEABo4b5RpuRqFQxgKSbQ3gvY2bz3MuX8u
9z16c8BB8TuAV4OwbtoDGPzcgj0rsP8FXhSzRz5PMbDTjlYqW8rh2YcxameuGdg2g3wxzaAtW8b6
EVOPDCMg3FBj8fKpV4920kyVZ1j4lYVSV7bnRmV1U5eKbBtB8C00FSATIJ5zMaSJ3snltyBVNxs6
qdWg72xA3ZCHKk1+z276VSlAy7Ym7e1iu58NrIQ6dXZn1NH3dNRiT4u0T9eNU/CJMO2ND48uOANS
4csY6YiK9myb8Bv1GDgoXSjUDXJrDK1KDaOh9pYBJFV19jKbQGgsP7t57TlYG8gAv7GAsiUygSSf
7PrCwmYVQKzNzp+nmyn6lRuuJG/56BIufypnTfHaVHbCfupot+GwjD61vl8/jY9+TdOxHWhhpNcC
FTc/SWJPkWlFTjcFZZp0D3GbkWOWuG6Yx0srUeajv74UxblQpGApdkDaKZiJekQD8jXPqjAZm106
LpKALtaKrUKYOmAv+f0stcTUlwbE1EDTEgBdLN60fivo/vrRCT4OEJ0Mw0aL0wVSC2fRHSa446iD
PoqaeXN6g0RdcmJCNTYSOHcNn9h16wo12op41TD7S5V7sSJDgfmY/eDD4DYwSYCB4Te0q76miq3N
U6Daw+gZNgZmW7N4GC0MTbTD17JLw8hZZLGI5VSXHupC6lsM2Thnm8ZZoiH2BGhGYCm1DrCw6hXF
Z1f5pBiytyI7qWvCuItkt+qorClawtnR2gHl5GBhIEO+cyE2if+c5FtVfaOT2qRODmpX3KbC2ClL
7zmlKXk3CUUwimYXk51w7FxiVec2WJ3GdQqMQXlc5/lkJNrhLwx7I4I7rKFSe01pVdhDeaoSNG0b
GT+3TAnOFcxkjZU4hYRUB3YjKgRLV/24roTQvLChiWUb0PloJnc7adEnIIyFUdtD7dyTpnZm3+pp
epPEKvWiYclUrMkWsv1I4ZXdiOWuLIlmN1pMWHWDbZuFJAhg9KQ1f64rJ6gz4vK8i+FjWGHENqb3
oZ2+Zwxyzb1b3C408uLX9Aam7Tu74nGKAS/sywCvhV4c+BHIHvH8/LChYtkt0spkmIIevL/npOjq
42i6delhtJ8eEdRzSbwWDK5BVzw0VRdQa0Ae4PLixOzJ2mAHBq0vY6dWQVp6xoHRDOe653xJznEB
5L5ij/UTySEzO//gNDaCmRVvbnNUN2TMoh4m5AKqo//hrl+wcu7P9CXuC6xSI0tw9mV67jKZymLJ
aCoiLmMP6C2F2UiunSpVa4VZUfxUjvapUw+18Zm0o9fHT/V8Z+ZaMCuzx8YqJEqzq/dR6XfRnNJp
X9rxmsKy+nAODXTi8+mr7U+hGgAtipxKGaDP25vjmkB2oza6DnNS1X0Gn9l8UX33S1mGaJrtxg4A
sg5OHoTBkTf3wfBnDednBpUoUVjoKAgcBMtPsZHLeTsnypLYyuCLMGHAKnpGsB663I8f24DxWM83
JkPzSzEe2chEs7P8oPpGNOcGi7HMp8WEL2eTHMVXY8fg8BfLs/ZqUJ0wOvIgQ1kWuqeNRO4uxWs5
OX2hTUFepl5dHgDGEs2t7OKwv/JRL7B2YPMA9RR+UyzWVhfvTJiv9jyGQI7FGORw6MHahXLA36EU
wkOQ/8gjXExc1rKt1mRBZmn7yy4+JAXAtdzQmWA8a0gZ/rDUbCQ6Es5sUrNO87qHjphlBV7NMftS
BAxUnuQ7BcC8uRxyQmiobJAOU2dAUTO5b+dQgNYqUY2EaTFcrDnMxl1iVtrnPtaKg9alWji26Rfk
Bj+atIl8BYgn50RTx9C2s5e1pqmX1DHdLf1S3xKgZhzipjWP12+TyL6Ai4A1a4BUAu+G+416lqvj
NCZTQFIk3diHKrqf1mhKDEyUsG6lcD4qjnvDqOsURf/it5WBb94A8bT+vcjdPQVB4SzbphF9a7Se
GeyNgUICz3wzZFntII1AuvLJ+mLjlib31QFsiD6e0i/NXrYwpIt8MMGwnArMWvzjK1sZsUg7GXhZ
ANfkS/RKgZxrBObjHDL81mRXnbGHOmV+tFt9fTc9IZEhvmxMVBh2tz+Cc07WDHYslf0I+7n9pIa9
nz9m94rfhGMKOBGyK4P03nq4bj6iKgEqve+ac/ZTZmbjDgQhd8BCnYnVgvTRmT0n6APG0eCackRV
kQ8GDyTAxrBv62BY/TL84BUfzxqp8Io7l58AL4G5mlzx6ixkjXA9UA9ahmKVxIAFrSuULQ3UQYDN
Y9tAy72U2vVzYi81DnfaGTsr8vJT/htagqIewC3DbYG2+Fn7ev1wRW+grUwuI1btIgFkCV6TOgHG
WfzsAhBoMrEzHXmmXnhq96MHJeF1mf/lg74ryuXDrhatc80UzY7NUcMiWhYsZxbUtTD6LK+/Cb+m
ieqSatguHBB3rg7QSK3Chji12E/u7JWKbNhT6OEs4KMTA4vQNl9TnEmagsQJFtq0WWhU1EL9tA5n
sN9KbEQsCPULHXUxEGNzVyGmRa6rpIAqyIXauH7U9SKc7OT/3tGEKRJN01EmxOA0XyvR1ypzSwvO
FOUFwLwn/nogx3+GTtS/Il+9FMdZ4VgVY9sXGaKY/mOaM8+K3EBic0L3udGIszk9LwkSd4hg7FfM
iZSv8b4P2iMw3HeyqXOxhb9L40GoYoxwYm0I0hgSVO/PGIqaAfWxwDUP+1HzS6COhNc1FN7kjUgu
92iqeUmLASKz7Ckrb11GQD3cWuAdsGgPYqDPVZJLRIqsEfCQ2DmzAYps8RtYaaMuCW1GYAQvPcg0
l1EFJdXU+CDi6iWGL5g91HR4YlSLwZVHMO546Rw1Je/neOnGtycI+375CKKFPmD0QOA+luFrCVXb
iOMsEut5eqcYEKcaUVCZE/iiazcOaZ8fr382waAX2ylBqoq6M+BfeagMw8Eyp1qYI7gzZ4CADGng
7qpdmr8ljnS3AhrBG59J5KkHGRGsKHnciuZSpnluisSoDZwpIMprxUfKXHut+0rzl7qZZPN6IjeM
JXUTGSDgIj7UX0dAaRZkAuZI6ljfXPRbPXTFJe0y4cXDNCK4W3CqwAfkzMTtgAU7VRYzE9a0BQqI
n/1ggLoEzLbo1H6+/vVESedWHGcmS6u5bcrERSYugPvTyJSd6pBAUwBzQg92L+k4iq0F8wpY71Sx
9Mg3vrOZ1PpCIJAN5wH2zVtutANjNWfccwRo1Bj9CMFHIrNSkXdBPRuY4GjVIISy+7J5kDf9aipY
2ZgAaqDt8jrUhucFGJl7DJn6Y+TpYPxgRA3UN/Lz0GI0v5d8WYH1oLwEDlb4GYBG82gDeWUtE6vY
gkI4e6mq8mXtZFFcJoJVuTY6Jko/tu2yjgFJrBN6ZYm3WNnjdYMR+BVksoBl0ixEVpMf62zWZK4w
UwAZVX+q2yz22t7JQE8/HK4LEjlMSEKbnYEV6+g6XmpDK8Vq9ZhdblTIWM3GwDAB0lfGflD+kGev
ghrgVh4f8kott3TL0UfwKwOXFxLr/QLgR/olVQAyAI6hIN8N8Ska5bs9wkNFA5vh46N3y8chkxo6
JklhG1Nfzw/1XFo3SraoN1nZSRdtWNmAK2MwXHCb4XUjDPEZmNKATSLrlBGAN92zti67VMc7yC3D
oaoetbQ+Avfyx6RHNxXpZRveIgNF74+9SlxAHJhciEdkJCq1ccRZEWPdERNtbSmJs6Kj3IpgadTm
DvRJrmZjBaux5tZ8yrEYdaILBd+XQmQ4/jJtuFzWGo11NkdoYzXWPu+nO6LWz9cvgYDnT4OrfD8x
9hs26qRkwu8uIINtG1Z9YNdeXqGv67Xf+qf6iTEM2rfqLn9IYi+Og3j04Lt2GHY2fft7EsoKRKI7
sv05nBd1ykxfS2BRBvX8PUH3fWQLRuvdTNe9RHFmCryZbiVxvmxVR2Ci15BkPw99WP7RQN1YnjBy
/FBnQf81vhlCNijIAPamJ5SETubT9V8gNiS0ooAtDR/EByq1clyAdRMkUM2kHQmmSgPLTDC9bi2l
JDiJDeldFP+Rtao0VoMF4RKP12nwdJS1rmsjyJRgR+8i+A8X2crKAAcCN/+GLeedbk37tfs8TcvD
NNrhdWGCnQpYLR5faFShnYf35KXVss4GWIZBbtArDtqfJTmBXib28MQ8NHnzCltt6J1mVS/OvHyL
S12G3SsI9hfyOePBgiRdnRbfjg2fGed8P++Sgy5NP4Uhaqsnl6xZRqUvRQ85DCIY69Xe+pkh5tZH
ZNufZXdPaCWbQ+VStXLt0oGOONRavx2b0mPgLJLvxpzjh0u3EcGF3EwxlmVZ2XcL+0/Nbjms+wXl
7QysFfKBvf9iJXh7AdeWXXXu9BS8T5QaHhSnN4fjnXFO9wXiO8WDSAYbKDaId1Hc2XXxOA8ZgSjd
ODfaHzd7odVDoydBQqkHZPDQBiTZ3xwmhjsBpIuyCtazLi9B2pJUwfPknxIEe0RnQX7LWNBq1Bhl
RBXiwwTrh+MQYqrE5HwItRSlmbuISUNF99BjpCJ0/a5ATRPQBX8xvo0bjjQaSMGoSX2YLU0Yhu3k
QNwA9hMXK4JhdIQsz6VIpcv7v7WWjUTuExrKMiuuDokMU2S+jYKfym1yaPbzQQYJIzSWjSTuFvSr
XZR5quB5Au/R7wdw+BJMysrYTCRi+HFCZW6sSY03YhhUVyclgRDGMXSrWNvVRq+Zy1Kysm/zqVvx
8AG+Y530njt9M4HvLLF2YbzeiOHsL4rHOqIVxIxF4oFzNVC74T5FrAbjuafBLBSz9HRt8WgyebGZ
fvkb+Y5hMMRuG3GOSy1LojMwDZxmdkTZt9nVezCIhfYf9rCTeRPxZdsIY350k5VNGBYoXR3CuqUC
d+3gAdbgFAMQuym/zNb0ZNjTLdYXJ8fKPEpzmZsWnTUQB7GvgFE8PJE4A9Xzgbp5MqJam7XEw1SO
56ZPQ3azALpzsJ8AXeGhYeWReAICYiVDjBRqj6UN8B8aAMHAyASnvbXYWFxEcyG38l2HMkvcPqhZ
64/lYaq0wLaf3UR7yKPHyWkDyWcWBUGg6AF5AZRSJk7gUrbZD2ULiifm5rQvWYR9u3bvHCcf4rvv
Kl5ocWBK8G9EqRPBeKeDR5OBPUYumRkjZe1LzRmDxW6KmzSZ4sSndjfn/tSXg+8OQ+GNFfiBrqsq
0BR4pGzYHB8Y0jlNtWGY9d6Ox6A0yBE7zUBAnyWnyVwmF+63Inj446Q35poyEdTAm9dVgTD6ONSL
F40oO+G6EirtpApMF09c1A10llKDNfjy+xV5rltF1iPVJTpWmXRqPgBONXkwqpXcUjuZX9toKYGK
gEXt+8atl1McrZ3laxMZD0qBCQ7FsYvXKTNUT8/UEuvbVlJOfldPxSFdu/g2BnSehdmKdEWjvOjm
vVk46j4bLWACxMWKaQxDW3XP1Ypib6tliUk9tfcdd61PuWvXv4yihLfChO58i9Wy+nOcVz+Hppi+
UpIB8kyh+aJ4a9TjzwM5VjkCY4TeoZda3/UrUFMTwlB8iIHrb65xcZxi0qUnDQ//1GuXPtI8VY9G
xMfJqp6Gye7/75N0b+xOAIxFUfsDjAuxk9wwqTMECVZldsXgghxdyWrJnRDELtMGog7WCQ0Ac/PF
bJJE9QD84CGwyK+ueGqmT6r52Li/CyNUqp+xJlu+e4Nv4E11K5CL/mpatEU7Q6C5Lx7SO3tXPVfH
qMVgBA3HfYRhHndvr6F5sPeAMh7+Ba2tII6ayAIxea+idPmhRZaP/0Pade1IjivLLxIgibKvcmXb
+3kRxrW89/r6G6zF3VaxdIpz5rwtMIvOIkUm00RGGE1vjB2oJwX/AR3X3DKaFsrMo+xdv/hr/hUT
QSBDUUE/iRI+c/NJZJRDLvV0rcJPGoW3Ftnoe+MQ8edr11a1sMXS/6ISJGliDluNiyntX/UdFIvw
bga/cgiUb2l2Ld+S5/9tgWwZaB4hAya1MBrvalAZecG+tYJd9Dx/41cs1nK05W6yDHH+oA5CW8NY
ukseFQygx3cJNFQVr/8mOH8T9J9ZY6KtoYilrB5O1mirvwIDcQtQhebl+z/QAV7zpsuvR9+QRRxS
j22MNsLJWnovWfQppNig5u4P2HJ5J4X++8JWBuGKMvVhi4IYANTbZA8ZYixMSCPGEq3AKbhZG/fb
MXl8poD2z4QmDaa/Rbt+buz58A/I2X/jY+ZOlU/Wxyx3k0nYBMHwhSKFNZrNBxoqwNpmyp6Cg7TV
6KB7ZfumVX+vrekJxScEmZENfWPIK/NG2daaQEDuUdyGQZHrbK9AVwUig8Cf/pLhcy4g6NXY6ZO8
0+4ke8qgJMnlMaDn8mLtC4vMTveYylIRDlCLdQTOINnOnRmFE92Onptf/Gu5vtkYYzBAL0PJbZjj
FBiRPBemRg0iZv+QvMwtNuZjfjDddu/qD9JjhipK+jC8aa68H++r1uLF0asnevETmDULOojClUDH
IxYjjDA6K2wftYzzHq8bQVZC0PLRoGRxfm3ktjF1v4CRwug9qQJ4nrxIHcejroSoCsgv6fybglEk
lTm5fasWiPMRoupSmx3RgtY2Y9tHN2Uv1BiTmksHyoYjLw1ZCx+XVpk3GdN2IJ6kVT7IONmzr4Ge
Edq6UBuMKqsptZdMwZypkdrV9O7X9UcYvPel4RTIAc1Z2NYlIpP4mA5hyPlhl8EJSo7AyqC9qGJc
hZV/bIow1mOQDaFSQPN3Wv0TNnxVjxUs2bkdxvsGcdnKySSrTvAa3EroelP6orS2gpsGGDZaMoh/
i7z+Bj2U5xf13Chzb6QOaq75RFQHbLldaY2DBKRrQHyM1Oaav5lleeTNma8tFFcU+EeANKGoeXJX
C9fvIyqKk7JQnGhyg+/V6+Q2t+WTj/TTnt6R/QBL3EDuleeULk81Js4hWwxtPkSaoHc8vzq92mZq
U6aK02JkbkojW4ZYcxSCvTYFGZUfeZywhOYezNae2WNukYzOWGvG1J6joMZUBDYt5lK5db/9A015
Qs/HpT2gyHBa0YhjXQMQgcKEEFJx6ibayEMy2bnSPpSxGlqGUYy2PrbbqkvepEY4+qF+Q3IltPMu
+oluwU+UdGpb05sPX4Islt76x64IZ4sS/cqxv9eKOLWnLjWsWUjxRhWtZ+SYdtLqtLaVIE3tURs+
KlH8JGE5WKVa7voKHPyWNAGPrw6k3HB2d81b0JKhDIwI7akwmR/YgFM5jbvOEXILaD07eY3vS6+y
gQ1/bPGmosos3Cge9O08Hr/F5UYDV7wwzQRlGlJ4XclgGuhaREmF6I1Iu3kVsMvjc26FcQdZpbRh
SsFEjVt8pwRL5JbKxRA3dQUuwvPSDcAYlXjG1LOEPIGpwYR9PEsZxl6d2tyR8KMFMFmLIVzucL7a
2tZhhBJDv8j1KC39+R2MNDGj6EtAdp9Ui87+xg4GcJAiWLSOPRaIfv57rgmJTm3+a5LZxzLocjPR
YLJKZTSQvkl1xTuLa9HO0gTjRIswicYgkWjwAc5oAPnHg5qBgOQfFld1sNTd/7iPjC8bNGNMBgGL
onkWpCQ9BVSEAFE4k+dbmaP5jvFYKryvt5YfgP2BUgkADQzU0vnXIwRIIqWF1Tl68Tc0wopsNXmS
PZAncYcH1o6KjhYLhkZBMQyY6rkx0KUZMQraaIfD4Yj9R6ty+1MrL8LZy87uYlSEEIDFy9641ffp
c7BR04lOnRUT+CEZUpHPitfd8de2HlIghKPaiPoFzfhsGr0R65P6b0sAOHlX3vIgkCsUA/R1/7LD
XDcx1FW5mWdqJ3kk237befpeO/xV6ghL0K2HnIYCvQk28Z/rNCPlOKjAap9wZl5buhEmoqCYdxdz
D+Kl86fWwGYhYnifwgXPz8YY9lpPTIBZlE27S534KXObhvLmbiJEZ9F99jHfiJb4lr9wM/LLu35u
mnEnWRZUotY2qjP+nGwY90IHHdr37Kh5sWs6//0kIcSo0TxSMOegSWh+n6+UxDoBCjHVnLkPbFOf
t1AD/62qzTYReQ2kywt3bop5A/wuLGuhjjSUUQmxwBn13mvN63XHdZm+nNtgXu0pkvKmDBLNAaD+
UVH0Q6RpT2XWb//CDIiekQwCcAEc+vmuSSAwkgUTu5ZP03Ho9bcqCn8A+/LrfzPDrKYvUeANCpip
UtOO69Rrp28EumTXrZyqn0xgh0abDIrrE0yOJSBUzS6ufYAcafqOwRIbw3+4yFHsZpOn7ttNuukg
Wmz7s6VlFq94sPrFFsaZrQyMakYN2oDyuTnYmXwYNIga9ZyRFp4RZiMNxW/QJMAKA23ylLLeS+Tn
wJOuWPP2y21knIZUJHHdgeXBCYbInbXXKL8z2galfAmDHj843+zyqcRBR/8Sg1BQ3kE5/vwETtNo
pCQ3//Hww81p6A3E/yE0DHn3dqW8A1uAS6NTibk3vFfntsBYooR6HKCodJoHkixa1krslMZU3nDg
zh+trs0UZYx3SNAzZJtmBTqzYRiNuMQn+pb4ri7d1updCiluDI+zk5cAQ5my1YPcHTB39GKZigcy
DKOXxU5xQjmx5sl4hnh1IgtP+AW7doYcz/BaB1CzIzxo6kq5EB4E0x4AW5h0rJqxDJUvNMBzg5xA
CeMzTf1rV3unhOyRQzhXYO0rLq2x85m6FmKeGcyYTgVwmuI2G3pmRltAAQCj239VFTxbnsbc7Ege
ZDCUmcSZHlpo3XabwtZ25GYEGSZSjB0Pb7Qyjn9uj7kSFa6EXASwFx+r1BJ2hYvJruOwCZ8MZ1at
+nN0gXM6cO2uvGtnG8vce5AoTUE06sQRtsZGdnWwqj7mQONSFfBa3stOuWm5gBYaOjI+G0ZNaH1i
fA3lOmZzC23MxkQQsFiMdIkuORCvgQB6hIl8aUIrJHYhBJ5bvIFEnllmj8O6T42p8vFNI8VJs99F
udX7p0Gu7eu3cnVPMYOIEi8697rI2CEDSGpNkilgt/um6w9qxqWlWgnxJH1hgflqQdNU8Mw5rZ6I
dnPbPk2/C9v4wDv7OaOfCl4S354e8Sb5jzzAznqBamGbrn5RoAKNS6QNEQpUYMMwLd1SaSkOOWpT
AItXWrd/Ih/IWy/jxNNAG1MNTChOLtTgTNLxwPegygQJozL2+7JVYifKBU5osfLunm0yPU6LhULg
JRYkSOM4McC3vbKRStAqo1N//bBw95O+zAsznVh2mKuBGfUuiWy0kOtds0G9D8IxCkBe6IRI30Gm
zCmVr2U/WB1FwWMkRUL4fG5WAwi+KoZGQXo3uOpx3spoZxFXfOPdunXfvbDEXIfQ0EN/kmtIhaNY
Q5WLXXCFRTdk03Q2FbjInrgVgLVnEaUvjBejrYP1MXsKld1ZKQo8izQFkig6z6XzoqDu59QaVq/6
V7VWpAd38fGijhSKIKOYgNqhVeafWsyb4Vk9hQsLzDvbRBLGFERYmH/+M8+cjSd95MHrX8vHEo+t
7/L2j7Oq09lZrKoGpqQ0K1zxssDbE4OfwAi5xfWViPOs0M0cwKGsY2WifqQJRksRDqX+WOuz5SeN
XZGX65eMtyDmCAZtkgpEo58JU6qky6ycNzywHg9hzAPaTyr8vsIcuabQg3wI8LCImLLHrNWmeDFO
IzT1Ix9nuH6nFtaYcwcBZ0LaDtYoJHQYHXKkw2uVYz4okSXnFr+JuO4wFiaZgxg0uh7JeUj9PpCo
u9zrgdUcjvxWxAqfC2KhL0ssNVFejFGhjlgctZTfYxhgDqF0brqgynPCw/h9nEFtSvES1aHjQr9X
z+XCOnMuzT4LIxPso04siDeVIEClWb2ttWwzCdNDLHa86Wn69y6CoYU95mwKZmgOUntaLX3L8zvQ
B0DBT3a0N94I5+o1WJhiwoYiJkJW+zDVTRGGdOrEklRh4j1oq2EWnd2kfLhoDbIb2OliNSR40GhG
TodvMUhSWnK3jUEO+TJjkCTzum1rPhY6x/T6p/uyzGxlJpvQJqtgOSvDTRjc5PNsU4TY1EhW5Jfe
daeyQsFAz+mXOWY7ZzkCrTCN83oTAwLbeqdu/R2Y/LJ3YNeKnbmfG+sP4APrX/HLLP33hXcuJIhT
Q2EOOV9kIVzQoIMauMoOzdAYWe0DTTT13fBwfbGrEdhirUwE1skTJkuo0T7v7Sr+HY1A/IH5MhRK
d1B3ecUluKAf6/JefC2TCb/qqFHH1oRFWsUnTuolG+2ZDueib7VFDe76+v6DR/0yx/hvUwzEwhBh
jrYpFECJQi9CBR/cnqANCTyZA+rj7SfrwLM89dsK5lT5VQ63ef4dM6tOoCOvHXNX4H2+1Shi8fkY
590aalpkOcyZY4yZY6hUhd+nsuZtIudosoXuemzENAR7P2hujAd/32z02wrV0slKoH2SugOK+LHK
ybZ4X45FuLWDoAiRAqPT/sRv4/mY9e/3CURQ643piJwvtwIZPLv2bPVKHEx9nCTYy4/j0TyAidgC
gZAtvf6BiBLHl7KMTb6YBuChgK1wh2EMF02Xm+ZF+4CzcRWv3YTf/MAyuQ1PnmdjB1wSswrjvIXZ
dNfuyA9ZsSgwEhPjPaXMkz36KXWR5095i2V8TCoEKuno6TGftPZIqV6Cb4YDvHGyLXbQfH2THfkP
sAGroRsdPZROEm4gAzh3qLKQq0UaAItA7nKQe1LWOPLtn3wBSDvOe792RZbGmDfKD8QoLiMYS6M4
vscwsizbcU/ijrebazkQ6Ilp6RN0G9D9Ol+VWPUAsdMii7jXvdQp7Bp4XWAjb3g1pDVXtjTErIgA
BiWbOcoqylx7Zmo+ipr/rMiBI7XmE6BUg5V02vfr7np1FxeLY55etZb8YZKxOEMpbqp++ACi7vG6
iTWXCSyMBJkstHRBW3K+f7VSTHNeacQZg8kl+uBIxgNXlW0tYlkaYV6dIBtVxSdQ3Gox3BIXDXR2
BKvqXCG6y5K/KjVg/A/Um2gZKxfQtUHrpFadsCSMNGP6L7WyRzopF2yEm+ZneItiH0DBvAr86j4u
jDIv3Sz4na7XMJrGwi4FLQraTxsTpAbXP9dqBXW5OOaJGwKSFnkPO4Fh1/6ND00JSBhBXvweaMO6
soXJFkp7dmWAXnhXYPU4fq2RLU9PMem1cYDtRoRi+/gR5CLnlaO/no2GFqtjyzVZJRYAJMJCGWf2
YIZOXUSWVH8rxhu1PyigiVXy7fUd5S2KudcDgfJ2JcAkkW7n7ruZc+7wmrs3ZCrpCjl2kEczd7iS
J0lEWQ/l2LSxZJ9Yxfzig95ixJt2fSUrEw1oNRGg/AHxVdErZu5yqkKvRQe4BumysQl/yaAlTRDg
mZjaLN7z6Y6GJ7RVqID9UbKknX7/Vydk8QuYi56M6WyGIHRD/Pxe1JKl6DyRptW4ZLlI5qIpgt5q
Br1oaoNiQIy27mseoZgS40pEn6aGd0ZVvdJX7fwver1n+8vcvV6qoO8awbRubCQfdFXCR1K+Xf+I
q8fxawdZypA81OTCqFW4fBMzovpkRRmPFXK1xrHYQhbphVaaX0/0K+lz7YZaaDeifg/grTPEoRtA
3GAUNbvoDDiTaHd9eatucrE85rYZkITKobdAnHxoIfBQd6oHHvXwYIQGr32wagqsIPSTQdiC1TLS
J6WLSSoTp1aPUhk7ojLYoShyLh3PCnMcIzOI4imHlaZpm32ZKJgsGAJhoylDu7m+d6tHY7Eg5vjN
fmbM6Uywd21lmXm4bxtucErDpQsHjGcT3WrDgIQW463aDm3dPsJLrUf6ewBuCjRF3Yak70I7SG4k
l5tIlVBQGY1DHHS/9S7hVex5v4DuwiLvb6o6JU2PVbZRYEdDaZPqI28EW4k0K6q+1ZCmFhEz6Cb4
6RvyeX2L15/Xxfrp515Yr6O8iJUe1y/eDeneeAghabQHuM4Zyz2dTJFcU9wVEW09uddNU9d4sfNf
sZ7BOO8eM0XQxEKsV4uh3ZLMSvUIYhMjUD4/VYDbr1tbPbYLa4yjDsHmCd0HWFOyxsq7cA/iGUeU
OW/fes6xMMPcDoB+R6J0MNOeJnwit4zAy0UVHlFQ1Wzh+fqqVm/IwhxzQ0AHPmU9OCAcIkTvMpFu
IOWScUIUzs6xE65+SOYqmGCjCjGGbmjVsZ9yB3PZnKO4/pp/LcZkLoI4CA0CEyQc/XsbWcD8kJ+m
JbsRNJo1pIsGscPvLeq1PzEtgVpjuokLK+YJ3K2WHZZpD3MhoB1Va1MCRDn9goqduMVLBv6C2qUF
I5AM8iKINaQTVSH6N6Fj7kEWRZ1RRNhf2rELgZuVLfVI9YBQgQMpkY4hwkNzJ74B8fQ3rlwDfT7m
pKjCB3NYh1gpRjCcoRRnlHu9Dtw8qIApebp+Rv/Djn6ZYQ7pFHct9OKwo7Rw3O9y8LxGGIpSUILT
DoBec0Al6+f1X3NsscrwM4xZNDDXULw+OF7MY8hdE88IdeoLtxnmIdBphJ4SbwZRr2ZLB3+n3g6e
6BFbtuKHdFNwPBjdpkt/eaL8UgFAYnuSeiGSSI4BJYlU8uYrQmP1fnajCf7BhFqS5ecgfxmnGz9W
P65/wHUn82WY+X550s96MCGEQanxqRbM71XCm2xY385/TbCdSVVShkQJsbY6qTaJdl+rhavPDceT
cRbCki4oWoUZHKRbTq/Kv6UJ8rvCzKsDrdbYQLRHmdnoZzq9EIuTUZlZqvQNdouST+recINlqK0F
lXR7Bi34OFpi7/HGfFb3D5gbnc6Si8i7zo/j3It5GNO6iR4d8/ymrH4qDafAtf60LWwwkWwrmHOT
RDjyiorxxjkA+7Ws7sCi5GKGYrJBqzMBR9Hea+2c7EZ/Et6HwMQmpFnI+Y7rHmXxU8j5cstELStC
sFz1Kbj198ned+Rd54nvM+KUYau5nAuwur0Uh0oH1/GMMvbEGWQvwQA0VV3Os1UM4U3SFw85qXRH
gLCl5ZfFRxn4iTUN2m1nFrtZbR90fUbgqt62if7RdPJzhaTYQpnQRU37IDUa5oR0xcJIjRfGxHDi
cvwJYF4BVGv9MasJJFum9rbLu7t0NF6j0YidsK0gtzEkn7Eegl+3gvZw/TIZ2e2kz/dpQX9ZKllE
0ABqC5TYmjOjdtqwLLy+UAA/QcrB+xKr1cjFzjBvtqDkQoFCEKppvon5xeSYZ+otDuh9X4TfUoh5
jwVEOvIOOm4pzzbd9QuHiCMPMCZYBfBHz08BFK27Wc8Rug42ecdeOwWelNcRTOnEHl+iu+QH5xis
2DMxfAXeWnDkYITh3F7chFVvhrHqFICBEmiaRhWH33TtnC0tMJ626I3CT6VIdWIj2cny7PTDizpw
3pHVgGNhhRWKgqxiKMstrNCAIwmsYVN9kw7GBx5oQKsVrwKoX/4hDNxQh0Yy7AdbGma8lBj5kLTR
Q9UxyQyOvv5V9kUrRQnJQnOXJ83A2UuDcVdlk2rhEONr+TfjsdiHd3V7i14SEppyU73Fv8Gkbz7z
2n+rxZrlEhlPUalJYRQ1/YK79L59okwQDdSYp+c/aBjT83ZtO5m7V2ll3EUqbNEZHv9TArFKat/I
brXR3fKzfPXv0tvql2iBAHx3/SbwPiTd+8UbF1byGOcElov0dxQPYA4K3Dl4KAPeUV274tDq04C8
EcFIxfbJQAYu6H2RqI780Hym9wrWRudJu86udoTivpzrC1t9vZcGmT0tSz+T5gqnJj3WgOx+lrvM
BeecXf0k013vUv5ans3Vg7pYI7OZZuYjsWqwxnB8K4rHCJTDysi7DbyNZJIMorb60Jr4Ygoe6Q3V
EwqdyM5xSlAh/TvlHeqWv74c45zBVdlOzYiNpFDW/Nf4FDsCrsJsJxi4vuFza6yQIZwbZLxzMLdD
MnYwaGAydjN7xW10C8YncYNIEjeEziiqkUVnSisnEUAH8yB6VP+HB6RdvRuLhTM+XPbpWUaEAvHW
7EeUqAdMSgL+bO5EI36/flo5J4cFVJVRHPSCDlOa2O+Nctpmqfpct2Rz3cyqn1FBiog3D2Rp7HtB
al8rZVMA7hmQQSuooJwpJwNuITAiJM9slAe8bij/e2oJfNCFWea1IGrZpeKE10IpYvS1bvXkqVc4
Dy69zhcudGGDeSSiGjKnZoKlReEQulJUdrui0BXOBsqrZ0JT0YLG6COlljz3l0qlpYjqfEypO5Ob
o9T9SettPnruldu5YJq0MVCH8abyVZ1mRC9gsEWyAAhXEFsoPv7N6DO6x8gUIBYJtD40o85/kFEr
cQtpdiCqhua+SOPbfGq9YE68Pkk5ecPKIYUp5aTSh8kZtkfT9kpa6KAzc6AMcagUYvdCv8+RK1w/
pCtfkjL9U2g+5jslNusvjTCV25oojlwdSHLTNVwQDD0LzFk5s8DsWdLmfleCGAwBhV+9UjyB5jSO
3L6jGOUEHm/ocuXMnJljjuYUQ40bMqgAFMjDLzD/bvTccDsivpaaz7kFp4HKi6VhEB64PkppLjKv
HmD/QTZgyAp+EpKy4lb11B1o13bzIcNJpBJ/wab/rCA+/v4ntGBrWHlZXNhnnkAhEfXIbwxqX/2p
e9E+luzWeKBg8nArHpTu3rcTgRuP/ge7BmxjiAyaqcwnrZUaOHpA3GH3BO61hRgCLbQwFYO3K9+0
KDLyim5reTQMfhllPqxs9kI6mioFwCH8PkhW7PSW+FTtIGMVWzwmAPrOXn7aL2tMQFoXTYVECdY6
5UmY9R91l/0gWvJ9ItGnMfy6fgnXSrhna2MOUutjbiOkG5ruzHfTABmiFws2AE6OEFi1K3oSJL7d
CuzEfbAPB1c0rAjMGdw5+rU4/OyHMCcqzxM17SDbBpQMDjOOMS3Cy14M4Ca3MLJ6UxcflPHupRLP
IxrqkCC78zf9sy46xPTmNw3plOZpkg1C+aKzpMhOuHUf7jqZMCsLzTlXxtM6oct8YrI3IMJW2+KW
NxOxVnU521MmwhK0URPUDrZqZ3SECFqrgtt5yTP1fwICY15Ri3tTmFAqaoCBamacXfDR2qBteaJj
59kOBOibfMO7KLzlsWGOHxZi0RiwRqnLynsKhI9faS2hhqpJd+DZW9Hywxv8dWzYee0qq9AN9rGd
xk30ODVWB4kOOqJXboXRrVJP+iS2CG609CSpEoENKbCEe/35+pXlbTKbJ/tJWRoVuDWxyarX3qFO
aY022cPvWrnNq81zrTHuSGl0KSngdE8M1PrbPyPC/p3m0U3m6dqtxV1nW8y4IzEABalaYotpEoLh
DbD2FHa/Lb0B1IxyYfu72h2c3A0+6LNGdmby2hegOoacGv4/FeNMd1x6ipVM7Ow3MZ6p1sNsxgwa
nWFSPmk6Mp8obmTMdhS4Rrx0hHusGe+kJwNic3rMQOjq9r5FlWRLd/6cALpU3iIufSO9lFceHFZo
b0QFdQjr0/r+nzmMUnLznAPPDOOMqlIyx8zHQaJQVoRimHKT3D9weqtR3+KWMj5IyHppDBBC47Ue
nehAAZeCrT2ZaAZiHvqDcxnpgbzYPBXjs+BnptPfzPXQ/dBP6lCET0izb2kZ/mhT2TVjEy9KetMU
4lNQjfvEjx9DsXqEpPwd6c3HNBmeSKg5nN+yunKVsmrpEoSmL2ovfVqk+CeMBqDBlUN/rLJo7WXy
iFsIOKk8h7juGxYGmdva1MqAyioMUr3B7rb5Rqtn9LOOCS4HL75eQz7I4sIccxHLYBTV2IS59tTo
hZjcaEXJbUKelF2yo+MWRLWz+TFqD7zDu/qZNdRHkFODWeW0E4v6maK2Ux2FEw7vWHxD8zezipo3
uUZ//sVRWthgjlLSpElpgn3aKbTSdzQ575zSFxDJF3nmco7KShcAipNf62G+nKam1agLIy5J0G5T
JdwHgnaU6zqwK6H1WiNC/d8I3hRI31hhl367bn41fUGtSYUoGKaTQD+BrVhsp2qqeS1NIuWCADHU
+1hYOLBe9C05le7IBkFKCAQGZTBofoTJX6gugoaC6ngRZJ+XzDwkQWc2iGWAFDzA6reUrFbx4j3v
1KwVJ8/sMNscEnUYgw526HOW/iqfQg+km7aOJCl1s6c/EIxYe6yWK2PuiCQFJK+AmnLG99GRMaeA
Gh7B1McpKHoBiyCnd7+G1DtbIvNadSQaENHCYH4MoFDRbn/OdnvLfz7WYvblwpi4OTHMLGyJpDkq
Aa0o6aw2Lq1ORCIfpbzbsXYTl7aYpyowCKRuS6yJZpmyZsXBiwhCFoBUqXOLWjsJXrpf/CRoxS5q
TeC/JRhbNRUWD9gmTVArJAJ8TsoHq2vkDag27+Flea/WyinRcP0ILSWB3Z9No6VhFKHvndFG3ODO
Ds1oqUqLiE5S5Gm8OR2eNSZ/Rn2N9GNfAF8MpUFqDdpBlEVZx5g7NMv4peW1e3e2PsaVjkVSkdzA
+kLwWiQHNGKdzoMu8gnqUdrNYXvdoa3FbCBJQ/kTXw3UxaxAYNGQZjYUGGwpi2Ztd5v2oINZjzIh
hgDAu9yodOU+QAqCFs8ow82FRSNv55TEGrhI9v5D6xWHwS53itu/lYfmXf5Z7f6IQG0lxABTgQm2
XZS6pIv2TpCq0E+vOtkxJgP6AfmQvUphrtzpYYWKfRj3x3LqDS9sxejYQGfdKoRStotATF7rahIf
rm/7Sqnk7Ncw7rWIjVHp+0F2oni0oLq1C/RdqT6bLeZ3y8q+bmx1wxdLZzxrjeAOwp697IRhadda
ZBlZcWjH2paVgmNq1Q+AARZyXiCJRgn6/HkMDV+pBRDfOE0ITMYoH6upeU67kkdpsLokKFLgU6LK
jUz53E4WJqoqNIoMN1Af558ETbpbKuut3wY7SMO34P625CN/SmOtCAIP92WY2UvDh6CeFMNwvJte
MzfbBEd1L1vy4Q8IhFaPrA6wHC4miLVkxpnHJIxHJZToIuk8aeoYmEgR3BrFJdTv8N+84e61sBir
+7LIZiBEa1opgkU6MKvZzQ3NQPq9ucnd/IaboK+EcrCmSycOH6Ky6VtVmhhgpevrPVpQMnZkY24C
W95y1bZWLRkKaq8ieP4gfnx+XGZj9HWQLstITHtnBDlKsimOYIQ8cHdw9cVYWKIHdxEfhnoLzSsf
luDUjpMb2hQwREkTkZg+8BMZ+kGYyBvinDqSRkSEhs5W0xEnhqVfGjIy/GBLa3IESgl8PTaJHjXW
DmDrIOtS0fIAzf35sjRd7HSjb/7BGiuvNbgbxq1idU7VW3S+Mr9NXdqXSHfF23XnRf/yNcvMpyND
FdRIYQA77lG1AVV51+z+NwvMJ5uHrE6SBmuLa3OvGs0W8PfP6ybWqv+gkyeg78S0hHyhDgTcfV8l
GVYB1aeTGnwAGRSac4Kdx6YtgHjPu15rBfKlTRZMXQ+zIo85bCobEYQQBAzVRLO1HDo+ZfOsovVh
okue6oduqn8MyYumC7ZfP0jdYw1V0ojbZVp7G6DDgnFNIBYxQcjsswGlmx6tc9kxw+ZRVcvbMhld
o5I5T+uqE1vaYeLtZhCyItAaXPYnKq2XYphb3Ak3sxuD2JkbzdCEjz2fugbpTJHSZEsK46SVutDm
WK/pDTT2zcP/j3JX9+meWxVfuwtLW4x77op69OsYtqa9sQFxP4S4TZRJqLQq3CZiNZ4q/Zp7WRhk
u/6SVg1+kVcQdtj5+2hfb9WTtB6P8Hv9k31tospk1Xon9KZYYmE0qoe0JKr9Ctgcp6Oy5YvorPmy
5aKYGCWL2ijsMhirp9wNDeU2jpJdn0qbyB8daVS3QY8kjeMA1t5yHV6aVtsIlaI7d6BmrPrJPGMn
1TskZu68Td/Ep9Gm8tjTtudRUax9N7SnAR7EoJGisO56kGvVb4ZIdloxGzcg5yusLJLizZQ327zT
Og+0EZljQM1nEifeWlfuOcgrNQ3U0uDnvKTLNMve9EuhcCT1teg/BuUogjeVs58r7yyEvwD0hWAE
qjEs0blYpWkTqGZxqk9Qtc5Uegw9HQ1k1Y58T/Yd7u3jmWTeQF/RyxaaDQXCFSArPsDn+KI+Vg5G
exxJsdLfvHL6ykc8WyLz8onThJIoJG7QJU+IJQv6sZDM7/4sAehafhQGOQSJ7qZ+NvM2d8XPwDLy
M+TYGPtni1xKqRtzNGGlFFcuutM3E2UusFs3774l7H0DiqG8gtNai+rMJr1Ai8AJeie1qAHQiMC6
3YFwJ39q3yZ0RpCHbs1bGrElD8mmcaoddB4QSI3PFXC4XEgVb+n0ECx+xkQ6n4ydXjim1lq5VFjj
PLnXz+5K7meitIyUW4K8p8rqSOiVTkDyqxaO3BlO0v3sQ08tA0vRAG4Mt9dtrd1F0FpDfREkdpJJ
mLcwAxvMaOa4JmHzrKSZpbaPupHb142slbexoi8rzBs4J50Sqh1W1O2z22G2pINpC6PVv+nuuK+O
opM507YTraLkbOXaw3FmmXGrXT3H/hjAMgQRt4kbJJYOSKrt31GGn853Jt6l5Gwoi/2p5CjUIIJc
YLbvdy88y0pjRdLj9f1ctSEDJkJEAxS4LJmIGc3RYMz4aFJ5lwcfWr/JeUNFNNZiohZMa3+ZYG4b
5gd6v5ywjLInv0Uthyy8Ym77Vt+2g9g4/+16wBZBQGtHRfJQumfu1FjoaaBHQemY6mM3bLvoJRhf
r5tYCXapDUCKcLMwusBKcBWkaSIxhw083caG9l+TQ32folo3fLSxPdyPdnOE/F+COKm2fbBIpjFn
macs8nxTaWEJeEwNzR4IgTFRjKggXxcSOGxlk90GW1R4Bby7bvpkPjZehf7vhNe+cSagU2l0Y1ip
q4D0FPq7jsr5LdKlkzn/LcwHbqSkE0L6WIn7fqfto8nuXlrUgA8+GAVRxLxvHyTDFaE09caN5i4f
SgO8mWDVR0GYKk4yTifQkkhWI4ib0G5X8ai9DjfCbWLTHFgY/0DJYsULnBtk/E8JErUGTCswh0qi
sUcefJA29F3WDvyUe6VEe26N8TlpVAVKm8Ja49Y7XzCgu5paVEuqB7NzFFu9PoJ+8v6vQCoGiLKR
f4OOB/VTjdlYjG8OfSKldJ0n/Xo7FWh9Blqap5PEaxFfBsowh0o7oSyo5EJHCtyaUyNqAwrDfqk8
NPIgutC/BP9WrqOXMA/Gc5dARDgNIsJ5ti5fYVgGx8xJtPRSr7QYSinLQgihhFKpeeqcJZbfFJp1
3WlcOkFYUQlBMw8aa2DoOX/rw7otCgJ0saMp6DIbYHsFqWd7DGr/OZGbgXclLzNFmDPAjAa1FaoS
yJgbik4K9TpGQw04MfklprkbKLiC9z9AYtC/de6KzmyxTBdKkI9C5UftqeCVZl7SHSHGNcx2uKmP
siuPdrCnYjaa8iomL5B547e9Vm/lYr1sq4bqztRCi/XS8uXsW9PNPwSjoxuLKPLxIsiV0uz5mhmX
hyNc11WR4LiiFha/g80aqLhwO6BZyYsCTuy/l/sLekra64KKHz3AizBRKnw/bzAXi28pvmbb7kUR
rGEA8q9zoOpVfGB8263czImc1CaAWyWPVLZI/0Ag5v5BpXjN40J0Wgd2CuXUC3XGvoP29DwHdKsB
Lq1sivXxwXhWOPMraE7/Bi5H9/rLIFPLkYVEqYgJg+TJeAgOBIII0kb7SQc8+LyxK7nBuTXG77WG
VGFkHKd59CSvfaJcZCDos83A0u5bK7VGwJkma/gBNDHMCxCJ4SZ/9PBcfvCvBTNPTJWZw6ibIXYY
pRfwE4DdvnQz5CI1pAN4x+vy9uJYQXkHs/Lo9iPLOz9dhvp/rH3ZctxIsuWvtNU7+gZ2YOz2fcCS
eyZJiRQlvcBYFBXYEQACW/zWfML82JzIqu5iInOIqu4p62orGan0jM3Dw/34ORVipsSQO7k/tABR
JVtlnS8X+a+3zaWd2YnpOyvVHAE7g+/gzJgbyX8gy/yq393/CY+wZE/+/N2paVxj0LlAFZzs0EGG
N/tdj20jUKsxDg1wlv/ePOLtA1ULZCPmDt6MtLRFzwoIjlfOzsQDVl+zk7b56/RkmEYgP9Cwot6I
b5WaU7ttBQ+YUW6JGj3FTrszu/bp4+vq+jp2TVWqkAD/gjrmvCk/nUDZPzk9gjdQlq/HpkUvaqzl
CGRHGo59qWRerTjkCIajSv3LVyWGJ2UdDRXxO3pzLlcOvX88sxyIhRWuovhT3rSeDkD7UTQKDcwo
Es8fj/X6CYTXD5KqQIRBxRJDvrSX5EQMBlW7wEkmrfCKQqlWomozoH6gCeR/bOzG+xW3saZC7uqM
hZsn50C8ZhZNOgJrvOq+yGQSDW2wb4TCrx6pn+9KNHblx0UQ2o1j/t7s/C0Zi6hx4hhm/xnO6Wfp
4HUE1Ssl1NdOjqq/xDsX++i0ZH3J+MzHWIZbDq4+NIHDylUhvoqCRJ4lwozdDYJDSccYPMryhSDo
Bn7qYqrnBWJFQS6QyqmWGEfciWvVhRZ8OK2QJFhZVUB/FLgirRRQZKTZcq8ivy6N/Mbb6PI7zNwQ
0XMD1Cv4DunWcgDr0DfOfQISFKC3NE9ylGqACCdBDWLDpZ124wxfLPksbiimIkd2qW8CsC6PQeyn
Ugbcj8EOAetG5/tT0PiT54O/bqn38wYn+uWw5Zl7533Vwq0hrAnbg+/eCRgvt3Ls/a/yOWqvObDY
jkcOfD2QZePXFdhL4zMHMvVJX4wTttt5rx+yXbOXiKTirlt4OtwotV1amgULndvaghXnw5w/GsDy
nw8zXY85hH5SL36wwvRpcWHlnrmMD6RVvHk1eGj4EXnc3k1uBKukjTG5E9qa4vzAVvmd4kuFvomc
0PUaFL8uOK0Fi/MQXynqDNFD15xDfCU7tNhI47PMgLvxkSIOKhZ88g2o0MUY52FJohRRGrewKKPM
8xjrI4rb/xzj/weLs2ugy6Ooq2NYbIBCTI1D7EOA9q1HlF3WJzCYrdzHhVmVn/jBOs5R0XFijZHS
cDlGNJ5kWEcczjrow7yGLE0S2D/+Q4Mzj9DUUqQH7YRIlkATYdqzVf8r+l0DoznKil61tG3k510N
EER3ko72jLe+3Kh9ySdQJLW/DbCksFeswQmNrUpWpnqU8Xvyn9qcLWOaF5WtNGebvx8OlL7D37ZO
T+7kOMW3hXm9FUEA9Pyvcc6cfGxM41DG53k9b51hTR/kKPsQFmUbeu7jAljy7ze3j4VcOEp8ZxDU
5ezaaBRIuvjs5gZQXO2Hdf8scex2fJT3mvZpYZQ3ncA7e7NnSZ714GVozz79vF3lAcme5Cgz4yDX
cumA3Nw+7wzO/JylprxGfz/8XLHJukr4oGe0l2ZxYVRzUc6+z6Za186jIv5k7+WoxucEx/73Hfqf
zuO84qUbcWtlLYYl4c7E3huwqHyy0RmNcyjd9xKs5UbCGs70j4k8v3nfXRi0TpFI1n63WOs7vCnP
YwRrSIptaq8pGn4hnRY/sXWHd2227OtuhIBAsoGyHJRskuVLLsO7r9C2rZ2isV4OOnooD24TKAfp
9tQgD5DPEHupj5c4G2ALSm+ZjOLWfXJhf+b6lMQuWiOt5Q2Wb/WVeIRiQqA+SGWWHizSi10YN2KQ
C3uzAKhjetR2+dmeBIao+2aDDNhZ62LhWF6n+tBPo+qg5LKQEAVW+XJm6wio0hxXFx7wfEshoAue
YPI13qjmv9fMAmuuC6JxdKXbQNRdWnNtyL+XSSrnkfjJptBXUjha0s9A4/NPQF5uHM8LezOnM1WK
HqsQ+8QdCf4LsjEgVI2GhLDMsU/TP5HfuuHLMSwJ3oP2MajOZm8VakYq70ZSo6sk80zyiuwbSMF+
frxoNzybbdpgflEt29Yg0345i3wkbUb7CIcA3McZaTzHWWgeuTUM6LKDMBcIdog4z86bXQyAwAi9
Ccr0iXTJa1XoeLIvqqXL5Z7d8Mh1/GFmdqyQLbNGh8OM8zRMflXuS6Cr4c5869BEIfoQlLcuAOYM
b1xPWX08iTKMv7JtSS5uVxLEzRtbc1bqXTvAdTGSATuaud+cQtzXQtsl9qT5Hxu75UOBp4F2syw7
mJC7v1wyWg0NHbBUgQ3Zqs0kYeTCbz2ZHUz8GEl25iVbgGVx6Or9hCr0cm7yRjVIYnr++A6zh43F
SofmtYoA1c33Kvmimj9Fel8nUTC2SZhZRxNygyI95Qwpk/ROuJ9r11ogVbi5sd59h5kDqIYO2gWK
aKAvgEweNVdC3fTDEm7h1gF5P9LZsW/sMq4bDbPtpuK7NikPBmm9j1f01hv1YjZn4UUvupxnI2yc
CUpBabsqtzxCEZXu5MM8br1o3wA0OYaA2ELScP2x/Y+HqBN5g7y7EfOisSipMZFVguCNakUSDlW6
pDzx8XJB5PPSCjA9jOUlBmk5J0UogRs9V0oRfDyUW5kWGwQ6jkUcV2bSZkG3oykUACoEUW0D0DMp
14bjEzZ5TibC9gsJy1V9lDBoFIofIJkqU8zFyqGLrBC35lS2AmBdASZy5pX5QcREiQjecJSu8hwt
we0SW+k5UTb3Ou9NzM5gzKsYNyBifaJpWThAZf1QgbDvUBdKvJJ0CX4m3CIQbQ59HU07pHlJPRp1
94kxPkejMHwed/Fdl7b3juRH1PKyC42On/rI0bdKMU0hF5IcJ6a9h/6M1K9r0W1q3YpWBjIbkzeC
89mLOW9D3QVOeRrGfaXwFtKbKnq+QCHjjWkfbQVHChWkP8mbQhsrbGvi/uhUEjijqyz0Ll1Nu4lE
LQICaEi7JngLZ5tMT01Q/ZqMBcwe1u14n06LchlXjx1pQieyUoFaP5qILvexmyRN7GQNQ5RjTZ4s
irh+92qvp4NE2hoLA7quJ8IcOq5cIEmANbLnJN5mXAkeoyAcpG2yZazSvXbK7rtKDU3BTlk2fmOo
hyemE9pmvdFdPvl1Vy642uugdfYtZr5WiApt2rXGoHYsVuZKksS54jf1pnNPOPn08Tm+vmDOBhGh
o+aPFLUlF/qdTwKLv1n2HQyad2yrHjpUUZ3y4MR4VZIgDR01FIMPPcqPzV75qJnV2dXaQ+yL9C2s
Vqz/iYDifjSmDZT++oU7/NY2RQPPv0Y3O7pqHkGvydZZENfMq1DRm5bQVEsW5gtWA68zJLBQGpmX
N5972gQfz9WShdnFKKw2sWgOC2otfrIKNIwuff3YxP9j8/8xT7OLUS3RZJ2MsCGL6RCVHNEgb4Lk
Rgu6zKerpUTGubfoI5c6m7XEdVicu+fMm+yzhFelO+ObWniKvYq0z2kT+12/afrYM9Unqq1kC6Ys
vqrpnoD8kol1QTxDv6v17YjCWHpaBN5f7VBU3t87/dmsFznRelPeK7KnRxZtmmbd6C/uGWGlefno
OeWWZcuGZZg+mxpo1SPRa7qoF7lkNjW12UVtr8EPuZ/RAo6GyWj7Ovr8RQOBChSYFg7IjUc6rnBV
BtMOAWRvdhCFo7KmryaGGmaDhm9Zw2zBabRUw7z2a4YLOybQWuimg5udjaqxtKSdNMGQDJASeFmY
7YpjgcqAuwagDTC1zcKOvjWN7w3O1i8dBItJB4OS4kfzgZNbVUepAo5e1zDPvKXY7voIYYRokpKa
ojjyaNi4dKRtw/NBM84j/I2hBYzmAMO5a74Gx8QSC6a8X+e75L212f3bqKOGzm+sG3chx12unG0J
jp8pqJBEXpK3WBza7CYe0JCWoPNbzqUkAkdz1rODJxBZlSH6Sxdn8srhoa8M5AcSDYFusKsmbFvD
8XeaBA9ZniteRRMrAvX9VKCrB/DLqmDUr1g8pt4QDd2vDcicHiYg176hREIO2SDyz300Zi+cRkv8
8dcPCHlvocPIwZ1igBh95idFPZa9MHFvyeNCU58p/nCU/KM8dHfJa/1ZHCUbjTypymoR+Xg1MZfW
5/0yJRQ5hP2blyY+KEAlAY7hodC1+82oe7/kHq7PLUzif65K0OELWSp5zN6FB24J/TdeugBy7tL7
Sjv2j/L5a2Ptu/aBPP6JF+9VGm1mUU7CO4tkqBpajZBokqW8Hj7JhXhEt22QplxwEVdnaGZp5vsQ
Z7V91cGS9En6odhZW2jOBemmfFgC+NxaOUjT6CiKgOydnAFf7wcF+Kjb2DClla/UfNOHx4/HcvPz
UciReQpigg3uctJKraqZYlksIIJundZ4AGRkqSlanvILlyOnywA+FO31AA/N84CEOdCgmGxEir/d
iF4F2CRozPTduC7unKV4/MqBz8zNHHg10TJiOsz1qw4hgr0BvO8pWtm4L5JVdbe0Qlf3/czc7GT3
kcX1ysQMUl6FvZKFiZ15jvH08TpdJbAurcwTWCyaLCvRMChQSLpPUVUNG3Not0BSa89t29dL18TV
qOBK0U6LFm9QMIGbYHZ8ozSprSFieB1/mXx9VSADPlRAhkoQAl+bipd66IBbfzzIW7kBAJZU1Krh
JKEHM7ucoompycRLmcEVKw1ZloaVfnkfQ8MriFfGNxaO6KMy6rDMvKx9ju37abOYjr/arnLo777E
7NLK+FiMg3r+En1QfQIKZd372VYyNirbJT95va4EjRR4roIQjYD2ZbZZS6ozpR9NADYzO980Ramu
depEvpvqLdRbGLn/eIqvzztRCYJDLCxyoda8MZs1BqV6Y4GFehwyX9g6PaUui5bO4NX2wVsYnXaI
RNGqJf+9dCsasv6NndsoFT106NSqdo0joSQnsXM8YLRSLwsGb1gSSb81uPdWZ84s4dhYZQarug0p
LUgvcr4E3VsyIQf+zh93Rjap0QgTkwZUdnuCIob38Qpdo75mczd7etK8bWhvw4Tp2TnKXlAG+5yE
GtAxEl9wokAlrjLJ8TIFC5avPeflqs1ibYl3myICy8Z61DznS1EGLXSfoBwZWmaIYGqZoOdGnHBp
c3YAwG9d6bGCDals5HNJgMjufDes6604LrM+30hbXNqbueshj9FS32GMGS6jfsti6KhyD0oBnlRP
dcJk8c16fcRRb8B5A9Ga5Jmea3pRS0zoSejxDO/UV4if+G5sor5isdCk2sISytmaXbUXtmbb02aF
6/J2YMAj2o5X2UV8JB3TAovHrwnapr22Ev0zGDzq8OO9szTI2aYFyRrYz9QOhnvu1ZO+yaqvifmW
qEtvimvPcjmbsz1a50lfMhMjZM2ELkyxMbl1HMZ4IZ8mP+ZqIk30oqlg/sPTbHYJuE6R0jbGeCBR
vkLwvpqacvQEM7Yxmb7FKhzMxxN49Z42MS70e4AaAW9d/MelY0lKk/XphNf7CNr+IuxBhV4CE7wU
rVyzi83szHykUtu8azvYKQ8qJBCg64b6Rb3li1HytRrB2RJS/aDfQuFvXk7QhirPqTayIPru3pmr
fEU/tScpymye+gOyE5JQG56F+80xFV76KXqeNkvgwmt3LWf1j+8wW8YxKglNHLx2kwQY8v5rk3T+
x+t2e5iQzdRtrJyBcvDlwpVRBRbFAh1rVh50oSz3icDds8/IGRZhdbTuS4iTK7nn7PNdjfom+vww
10txxM39+u5bzA4+syfhOAzLGk02eUILer01izY6MN2I1tRynBe90RY3081TD241WUFBz7s+s2qW
pRAxNWVkX32xdloouY6kPx395kUOFQzii5mnm2vq2Cqk3wEoR47/csLzsZy0uobRBOtq4qqqxcKa
3ppMNO9DwRn8Rs5V0yaLqF3HaYolLfcgyAxY9lIYJ7WAlmxmBB/vn1v+DE5GkhKoslw8u4/QQFIS
tangz4ziSVha7PcW2GTcrsgXPMw1WQ4OpJThBXQZWxW5wsuJG9pBOEU5Sm6C5uCCdsvH7Rdtpc4C
9Z0NgKi6L+ly/lR34o03MzIfcG3IzaCBzpxtlVqn5kQtUkktIliW8uXGmbD2T5BELtmaXUYi7pQy
U2BLp4G1K8Joq3xhJgoTatis1cWA7Ubi4WJosyuJRJZoylSVBAzFia2irX10sfeZv/i0le5qfivJ
Dl73/FZA7fJyBbMJah2T7ORtQ/ppWI8bcie7VKStYdGl3AiVsEkM20S9WXJTnRHN72JdB4RbnSZg
LeKabx+cBw0NXLKwRLZiokisE+DAlu73G2cPhLMoyLqQM4f52SYtkE3iWYf6oGX3HnfcdWNLYiBI
EijFOq6rpZfKjb3y3t48NSaKpBmZBXuygFFAkG6THJvQ8VyQG27+OsoVz3gVlGm44yV12lwYvgHS
PWsjWAMKBt3gWQhNAAYQG+iowTm0qkuvQ/i0+djF3FpIlNoNG2r0Njhq5wvpaoD8JSRDcBb2h3Q7
BkBiIDtmfHYfLAid0dXSxXDDqblg47Lh1EACBgD65T4FYMo1eYcu70TkJ4RXp0aJj2CWf1oY2I3z
ALwwgC4G0kqY0dl5MKe+Rl5JgyTVF2NnY1CKj0RcBUC9bJRYzAzIm+Xy+OGVroPPDE1ArnW1N/mk
qWKwQMLxW5NIgiLnHqWnHFxZktdhpLvF1+D1TF6YnG/PTquIhoYYNKAYYx3CDVmDF1nZtMtrtMMs
3BDX1zmMSSYweT+ouJAul41ZZuMoBFwn8fQ5BjdO39mbSvuSNfanv7xwsARPhrwgClZgxbq0xEtq
oZKHDYIMPGjow2QnMZ142kaeBOot6STeHBiokQEqxW2O/NKluRHwIDzCpLnU8AujWU2O63WNs3HV
v54gkCP7w9RsS6ZDVox9CqdZqBS4+eihNpOFHM6N8wwbaD/TQZwiY75ZBBRPo15OKi4c6bOg/blH
q05gPYL9FSwSyrb6vJSYO6Myrnb+O4uzILfr3IIyjoMmXglaV9D7+eb61SHe9G9LvuPGC+VydLO9
0aoRqd0RtvC+A918ueIb5dhtyebfuE4vLc22hZ0mXQ/mTOk+ZEzS+vWbJK5WQ/1tmZ/hOmyFMRsg
ToTKMviaDavucYkVBqhNNPaD2hDyhpzFwqm6fv3DhKOC4gK1REAXZueXUkcVFQPrzAi6ehPpGkRZ
oIEYz03B4J049MeRoiqvPCaxB769paW76aze2Z+5faaAuxoqfhhie0jyVwZ9r/Lrx2O8BgDIOoUq
qVwJuFzB/nB5lK2hbSAEQAEACa1jeeAHhCab+kHgDrXu9KN+Sp449yi2ZxdEHvcLpEFWw5bs02O1
SX4ucVHcGvL7rzMbcpo0TKsVHPcpex55vuLQBU5NfWllr6MijBrcZXjxIFVsOLPNA/LlvtfkqNsw
Wo+f81UcA2iRIHKPDsNKRoDpd/u+PC52c93ynO8Nz47INDb2mEjDsrdKC9WNpMFSN+6nzHe/J/e4
aNclKonbj1f51kZG0tiRREMa+LRnDk5AQ1jubzANJaQG3RVYqHLuuWSnZcTrNBThbTNeuPyuaXLk
znIlmgGGnStkmpJ3IIcxcPuB7+qx2E9Ivcp2iyTz9MSblFA8ykdL75lHHpbjk3pEwdyvV38GXHHT
w1tABRqajqKcOd/litPV49TIbdV42o6EQNbAxYMRmofZ/biucHyPi+HNrb383uhsL9ctd4mIEGvI
TUZcWaNOjlDI9FQfLgVgCNAJA7bfLGzua7g0Jh7AcGh+gLcCcpmzzd0n1tR0HfYYD8rXPpDvwy0y
Rvf13vSstb3SiQe6tWRNx72jeZMXLyMH5NDm99v7rzDb5qBX6S2zxVeQnPsM7f/6+iRCYw8ShSUa
wlsnCtSAQAJARRlJ4ZkDi8tErxwBU5R8U9uHOHY9jZ70cqGCd+sISTkKDf9YKOTNzEDKsoGh8+MN
XKNjlILiX99GZHwtG0ifafmLO3Y0/Pjc3oA5yKX8w+psC01GEbNJ0ju5pLCCKLa+tGVFfUCBQZCb
O6feSk+m2f2oaWF6bpFZEPRuB69Xmm+ToeHpk9iggdIhF0ptDtpsdSiCIVVUn4lx6d1+eyH++K4z
J5PlFhmcBDNE9DKg8eRNGV6cCapTyubjabmRI8S0gCgbKSUisVmzxciMzClYjTVvQ7Z1NU/1AMFf
K09gHYsCFib35Z6HEJTY9fL/8XSJ8N5OzaW48dYux3gNtOMgDCFk9rYGJDjtMmpPQR2KlQTP0ZAe
+52s6C7jYm9dWe+MncO8d9mDETehLWoLABPohf/kdUwOTtpCqsgx4V00XqxrrqOB6+OpvrGoYNWQ
zOQg8sVcy2PxzuowtKPWWW0d5OZ41MkYCGv81JbKCmyDv11S//U6/i/6Vt3/5h7a//lv/Pm1YlCj
odiLl3/8nzv2BsLH5u2NH1/Yf8u/+q9fnf3mMXmF0GD1k89/6+Iv4fN/tx+88JeLP4QlT/j00L01
06c39IPxswF8U/mbf/aHf3s7f8rjxN7+8ctr1QF8jk+jSVX+8vuPtj/+8Yt8R//X+4///WenlwJ/
bf3y6//531e///bS8n/8ohp/N3X7DMMCt4kpKQKHN/kD5++gmUa9mSD8hYi1zE2WVcPjf/yi/R0J
SWRaXU0qKUmoyy9/a6tO/kjR/w5NG/BDoqYFrwKMnPPLP7/Wxfr8sV5/K7viHl0QvMWXwWG78PNA
hUEeB+cPCWvwhYBCdHbm8WrCGc2ykNcl+QFnKOo1jQ2N+ZEwxnLdqG71rFG75J5oEuuNRkRDatvS
FSfkjV7ZgeNk/bDrBlPdG7TO7rp6qp7ttLehj2fyBGygNnfHExF9dte3LRpDxtHq+iON2+yuMolS
bqKWOG0AEUoQXpqIrU5KZVfPrhlNgGxb1Mx2wu7xF1V0myJN1Jj8Tphq9ZwrtbmtFddqVnrVmz9B
x6jYvp7Lz7EbMCeuDE7sBmTkivoDTjg1vYLDqpUrzhdqV2jEHQbT9Lmeouhv2gOSd6ltMZ+2Vdt9
Mhgy7qvO0sVzk8VjUFUFP+S9kb4VUAQP9IRF44m1qF3uYjGOp2awCs0feK8hD9J1+O9KbaI3eHb7
iTYxbuyIGBk4UuwMg+HlaD5GBuuF1+i2eE5brfmKwgmqy6LRt4yY5k83Y+1XHmvjl6RNqx8taRzL
03lhvbhGZ9V+ndnqDwJwbYN6yjQidw3l0myVqL3DUFmxS32bt/GwVdS4VVeuwscHaHDT1rN4lZfr
Mp3qyVMwraeiFEPl02HS7gQKgGiudZruNe+d6rnUomgK69JNV0h9Ivxypib/REqioB+1dXSKqipB
f5yt2MNLMRQJXU9FacfhVA30ZPEOLRwdrbJHamGNTA2Sv/gIl+9BlIuUPjMYdlRjd9Xz0EzR91Qn
xbde0VBkiOSQkrwjGy3i45eh5dhZDRnvcnTL8ECrcnJKY0N/Ne0SRpp6sn5A14qbXlxR4Sdahg2c
6h062DXwEIdjRekmKs009sDwPBWyeUj/2gxdcdScHp/AHHMwvN5tG22l2Mx+NRNXPGtqYp9E7oxf
iJvap4lFWCiLWHHIaT5su7YYa8/meVJBLEhEb7qSWdYngwKWVJDWfopQ8iMra4wV3SsnEXPPoMIe
fJuizO8LlkSQ/cnt+MUUiTsEItPUoFA08yezdHYf0WREX9CkN5Nnx1YCXICKTgMwClr5EdQ7sBrR
GgIwiCuqLxxiipI1nm/KPC92OlpAkTdOk22Jm+ZbOZa1ju6XrvjqTNzswk4IfHhMh/YAhC+/y3Gu
v+BiYPeDkTDLi4AZ+Tk0Y3uYnA57j9RR+d1McTqVxqSvVdNHb27J9W2iZH22IZ3afG14Nw1+PUX9
E+/lsTWhBI1YeRKN4TtZ7d7byVB9ydDEU/uW3U5ru2AJNDy7FIRTLWHtzyjHd2kAokRIBiFxz6FI
+HkFydRDVeHnI3fgGtpKH96ycpxOfMotzXOTlt6bVUZPDsUSJVZKnhFojHe6Nn512wGnCMz+hp+6
RrwdWkJPzM0SoKfsbMKl3MZE95Vykt84o1q618BVenA7LtZAR2sgczZ1JA/K1CDpFhyL1TNL7Go7
dNz9AsxShrCJIycZFGYvZ25s8e2TbNiqpcFWZNSVZ1QWRL5Je0v9AQVKfufU2FNl2rROOOoNeUaj
sgH8qzJod0Zhxdu6nezXnsdZqKdxwfxszNqflchS0x/VIu9XWm4qz6WRu/ddZ/aWj93AvqrRoFo+
oxa2ua4V/K7MVXYPCmmQHIxIt3hTk5KNJTDFRT316S5ugU0FH2ahHiwVND4uyhwPTpXXuyrB50dM
4JgC4kOZx+MCs419CsrlJCPwlN046Z5dJUj2gvOuXbejOqCFlbbY7DYr+8QDcMcRIRhXIHnLjC7S
vN6YxP1ouWKDznrni16PmellhdzE8VRMuCE0VSkDo8pB160qaCIq2aQ8Qw46nnaGJYbOz7lSbdEP
NpnhqNjTXSq67ofh5NbPqaht5ptpA15XlPe+cGE1P0sjVd4aLWuiYBgAXNjBoYspAM1ZXXk1JrTF
46PEVTHhRfwINdI88RvbKsYVizrzZz7G2EpqFG8byK01XtUnXPeiqcbARrtvd5kFWi+vqyLHd7rY
PLEk1fdKRQDc0espSIsCrLIKG3YaCh7Aerk1JN3TqXB/Cr1jx7Yo8K7Ua/1g5dxetym3dgbLch9+
blxxha/ztPNS8CF5jLMnNUnQumKzYW/UtDxyICEDd1DGo9B7vkEi2V1FrpYEHYc+di/iduWwvtc9
08iGzCsLLduPUZ+vURg3vESIfAXubOvU1QNUihkpt6WeR75TuELx2pb29zjW8a8JoCte39LkpJW1
EgIxmO8LkRE/GqEn7RmTO4U0douw0zvzNCDr5YvJtL6nkSG+5nxKw0Iljq9UFvVHfSSrOKpGbxr4
sB9MPQnbuKo+Ny1X71vTpoGK3OBBp0n9CUnJaavSDpLjEC3aDC1sVrRzyyBTegi2GlVtHBkFnmE0
ojIYyNAU3oR8hg8RRW1n6Wm0ypWo38EnkaDmQ/vYgK19D6hfvE4dLfOVujJ3jW1kW9UR5KVwibKq
HAUAZrTviP6F2UagW3125HaK93BkV3eAPDdgCWiGwG3KfC1EBOUOqxs9RA3xmpaGuerS5Jk5dgNR
j7xeWyk1T40JGV8E6RkyFzr7lNc5zjZHGb3NKzxCkK70LDKpgVK0pWe5HVr0LD1eJSQ3txoHSUBX
RhYyEUAMNtwt/Mps+71eTd8pUdsV5CNzy1cMh5aQrrOLbdmQcpVZCcSIKi3GZ4ET1hrhUCP44qPF
9C5wp6Fej1Uu8C6l0V3V9opf8ST51hETojEjvnnakNZvs7p4EIVB71jqisAQOd1whCxPXZzWLwla
pQHoqCO0/Tdtzf2a2kCPdWqxJRktfHAsSEET3drFlgpAf9lEG3UorZ3QMLwmbtl9VVbfGRcgtRlI
/6JHE0VCVilCksaW76C7Zp3oJN4h7psOZSLjkhQg3ykW+YveNuY2Hro4KGqlDwcXIUIq6nivFIL7
4MPL9gLSaR6L0uhTlZUQGdEqa6uY7hDSacx9+EHLnyzB16xkSWjZiAIiRa39tnOKbR5rxp1GGx3g
nMLINxEjfJtQzfCMPoK+bMPcbQN01KPddAK69DoL7UkSlClM31gTSalHsIwrkcPP+EXGY1+PsvRz
QfT0s1AncqRVrgdmbOsPFomKjaY0QNBPlb4XvC024B9h8Ki5uYnbOq09jrDys90lyDKypEh8rbbz
LYmU8sUwYuvItLbbgObK/DoCLfJSubWkCMGFgXd8N2VorC1MCpq8ItbR8h67hwrHZk+g6+FHRRZ/
49OgfE/TFl0h6A7rn1IqssSrxja9s5pKhJOClg5Pr5Fyq3LKf7psKr+CojcCJLLF1ylVi22p2tob
1iiITmC0AavsWPqFloBKO7HzNVqo+F4YNg/hQq3neFLaTZEW1aGMtN43xzoO+3oA6Tnl5raJNbGe
KGWrpEIiJTZYcg+ErvpsR6XYOCwXATjtlX0MjpJTh0rld6QQ8x0r0uQeQQ4IvkRlbbSqQjQJmJq1
Q5yp7UxcmIFBU3Pd9536MBQGeUFkw98GG42p1qg7Hhe14xtjnoPEanC9xCmBEmHmt9aqWg+UKMSr
tZqGuY5LTONjujKqojlVYvg8jtA1w3quoojneyx8dUQ/vhs0bvsWFzgV6mQNx2IcXwt0jBL0Fw/0
YAxm9Jlmybi1OXUfrUEdLG/A6AHrLktcEo2ReFlSIGlCsmGjd83wYKPq9SPrVC1EQ0+eeykuldab
9AKaWcJEJTEhND1AlamvPDwRy6rwVLPomiQozVFkIbqGoDfiUZy5hzJH8PSg1kbe71u1rjN9W1PT
eCg5Mz6nUJg5wMFgQkx7ND0d2kBtaGZmjOahMXd2jSiUTdP0YMcb8YU8KlhnQJQh76GLgX6NFOfS
AdZTTAlcQ8WgcJTjPbPNyqJFkbqrzHXZ6fWzEeNxvBobvJW8WlfiKbAJZnjfWhY/itbKmY/Yhz6S
xCDbyoADdbtxeGxSlZ/KqQN3FMv13Fds0hzA4qccawRClteNFE2GZeQkIbcylXs2GMsUL8srl3nx
aNB71U2MsKzsug5suy52tMvEXToZaaihxTLz2h6XaFDrOGirAcpyw15A9eMVJHPyYauWawocpg+k
T1v/X/a+o0luHc32r0y8PW+QIOi2NOnLZjnVhlFGIggC9ARI/vp3WFJ3K1Ma1b3zNrN407PoCLWE
JAnz4Ttum2q7UddVYztlPAk156HSWR4atouulov/5voQ58Q1q+UFpdlwMRUVEv98Hdz4xjDGZV66
JDKM9LaXht2ErSGNR0BAxkPf0g6xh9iHPUXsje1h640KBHDuuiaQ2z7TzykV7GCbdXmfCgRGDbae
N9wrvuYS4ZFd5h+gKciWY/IdJdm4TYm9Dwr/wekEkuWnbSDwHpRBp0i4uX9R4yFwr8EmbvP2ueOU
bRi2hYibrcYscOXeKcUU9tp5y/l0HGhwjwMbaVlpdekB+9FNg3Zma0HVi3Oxk8fUhVGbPRu3ftqR
RKbGdvTcJnaQahVCywzP/44+lcSYI9ws7pEaQSN7KTJbMiYUjVCkUs1+xIVIvH6kOymMDeT+GXT7
zY7b6qLi1XXH7MfMa1WYQw2LgzfYeCrVUQ6yY5Y27SpoZ9y8CviIM5TXMRJAmrVju/NKS/mlU8ON
Z+VvHlF1SEidh2Ju8lDy9gu01e/D0ENRq64tv3xPs/4IqtNbw4pgzZGtGk1GHs7Tc+mIy8GUaWgO
N8jzacKxKwz0d1vcLWqkpnwZi/TG932Qkfmt8OGj5JYbgWzpynvzKx2Vutj5jnMYynmLGNljXzs3
1pQlVBnH2u42k81iIepvZdE6kcVx7HZC2MtZh96yF8QzocZapc6eBUTHmRJbzdimK4Nnq82mZLLB
43Nhh4DNcy+68dbRIvbQPQpZWt9VhrpvpsVcsmhuld2v0M65MAaGfxD2Lb5ejV1/3fjeBe5G9zRz
4skIbro2j7R1hXtP6M92GKTODMUBciuntg1pA5yI5WHAFI2MKV+VrVg53NIwXDHwRwS1OO99xHvW
10rWj2mGao3NX8vJZNGculckNTYjc5JpNm94PuI8cV4bm79kWXYn2XChGF+7qlk39E5mqLhKL/Q7
59YobTsa/FGtvMI6FiBxdLiEdLdQX62HDmKMpnwXwrwtWyxR2mMXLeDJbSx3QhZ2A24izIlSMjwZ
A9w3XXALileb8+eqgjcHL6otKepvvlW1oV3SFTP827FR95q/tbp9Q4MoTKtnUu91f20qERHFo7nP
HyUDiMZJLAWuAtUUKlaHrmqjMhgi4uGqjE5GyAGJhI7DDj7hj9ZcgLjH34HHoXHULDPMDVqUcYht
EN1VN75kVrAJinEVeECzcZrapQrbqU5KExCZ4R5HWx81S3FHKZ9w344K59Eml8FQhzBeXrndHDXK
U5HRLt4XEMHiluLrR0EKHoqy3FjEXkE7cqCjvLf7HDrjLh6nZbq6EQMPreiHmKCPYzfGSjpsxfxj
ADWL2/JN4E5RUd/MPQlTrXZD1kcogDc5lXDogDNDBxdfy0IaQ27eBy6cOCqo4qi3SZm9FmDVec0l
jJY31YwfRbZTZ4RkYs9uEUQmIh0IDjFYNNURSv8IlcaNrbwNWKzvHDfIzLLBWPUvAhMpsZYVmdnV
VNqrRgxXPaq7FJ0wI0uvkSSL7qbGR5cX2Ndjz+mvU5hSGG7wyHr4AiLtPXOBdzrl01TkcTCTBKhp
WPrfAHRvYJgEo6g1/vGasijIIR2ey3dXmvHss7Wh4darHzNe3iAH9VE5NQ3nLr0gVNIQLQZ88iHL
sYRyPHZWDmt4NrdoSUoZ43fmiNMOgsaPZ2qWLG4zHrzAcbzf4XCV1zZcGZ7NGe2MnIpoCB41Q+Z3
m+d710APxkxhOdC45t7o52NXAMfknjmhwJaPfQEQCtd+uunr+ZiivdSF2s8KcQmtFS5yMwuKJzk5
3bPS2Fxm1W0s2avQg+Zu1zH/qTV9O0qtdAhNKQF6V7ZIDGRcRoUsEEbFXax+q6oiOycwVsvkkjit
lsUvBi112PgaVUBq8WJcpzR1XvKaE3NF86q+RINuhhNUPk5AhcpmrO5cY8w0joEJ52zSIS8BxjiF
1SA0wLD9MoO62cpfXFUJANUImJfLDKnu8qoi7dd0wFEDGxmnmGKLoN9zNB3c51g4urqcwqEs06cC
1Wx6V88mzq1JqQcDW8ZlYxdlEJb2ZOIoQkmh1L1T5IpdazF6B6FrzMkUfiuhKQhvHn4CEH506n/u
zJ8iz2jLI8gDyfEWYHd4ZiHp9RS1Gbhj1nOOEC+YjiKwQDjWJWu1v1a+LKZP4OZThOjXsc6oTAot
iQ5TPTQd4a4Uoh8TyxmhkGmmet0HKeD+/8GzOaBc0wX5g1n56bPJoJs5aN+hKmXUNs5RVjRsqf0J
tncK9/54Kg+68oWbCP+ksze4cO08ow5gVVLdYkmg88pCwGChBzlOj56MVXWfjHjKZ/oYEUgi7OKg
8bOJew4m8kBURc5IKLPh1eHwFJJEfiaK+d0YYMwiUgZvCKzEs6fCC5X1iK1nSKGmgEl0SAfj+OfP
85sXB2rzf4Y4mw4+g5P7GJhhmsORedBriHnDzHjt/aONnO2yvv/zcGc20B+vzQa3EacDHAN9eBWc
TgeCit7VCh4kcGCcdOJYUdlCY2cjFwg7574nq2mO3S76jJt15sXwMTD6i0vogAs7QeBWpwM7VjPx
Aij3Qu7wNvNmrh/bRMftDtzxUBdPnzznMq3/w6j4dbhlGf4ExLbBWKgmW4azVqhUV3QAlUQlfM92
Qf4ZifsU2P4+GHRasCKimOkgv50ORtHfqctsDqd1vbUPiwSl3AxxHVpQEH6mtDlTLH4fDO4q0Myg
dUXhTHI6mGGUQKuAY/HDYtfBkYCBJNd+B7wr9PLN3wg1Wf7B81eJ/iLwUQiMQMU/G9B3+2ZUMwaE
GhTEPgJoELQBiqSD1RQPV3/DSuE3e+SSHPHvEc8WBZsQSw3sJjTAwGE90qI9COHiMQzwBStcph90
PB0/V0qe8SR+vNqfxj2bo4s2eaTjMm4fZ/JIIxdRwDBKv94yHh0e/ZDvCyTY6JvavmtDfYTvdfzJ
vF04EH962WfzFiHZ6F7jJ5jrhSKhrlfz0UWmLQX1zYgyXKG3Jp5d3fyN7/ybrejkrZ9tDYAYDfiP
fB+aRvq2H8LF9hfVVxXlOyfB98Z6DXsPpruf2had0jV+ffXLj/tpvVruj8FxU0C4JoAdVhxo5Bzy
nQrNLQAD99ZGH/pvKD5+v6B++upntBS394ZimW0Zi0D42pkf6e541SgYV9P2b2iOf7dd/DS9zwMu
cmm1qsaCWraL7+RpcwsM6/9hu/jP0y2UiJ9fLDyp60Dhq/54umC/pE1hOgNeXPnYLj6dwb9dvDBP
cJfoejjsnA0YZBA56mV/EhGSieIg2Ig4S5YntCIKIfmdvVv2xc+I77//jD+Nu7z1n2ZQB6e0DKV3
OOwwZyPcrsTKj9PNIlAyCSy4Pn3Q33xGB7wAasNYx4Iu42y9zJkzurJa1gsFB37Zn74/5Hzx+db0
u6c7GexsfQyEB8ZQn3xGGJwtkzRYj+v/2SRFcQXGGB4NmgX/bC/kVktncxzDheOvL5dJ832Stjtj
+5k97mmdBWMZcB9hCgEiM3hqqCDPVqBEXGjpCy80rak9CgPXnzTV3ielz/KD/7Ozfh8EgmpoMBYb
JBRBp/PDhZW5i4Io5AoSWYbLlV+HBqC9P2/gn4xyHj8x+HoeS4xiopFl8Cs+yrD9jBV9uld+PMkS
k4tZZyP2CLr+0yeBg2UJ5BaoANgE7lxcZ2i+hKTpeGiWwoy6nD78+aHsU97Sx4gwtLKWTwQBHLRO
pyMWTs7FTNOQHXo4adlxVuyRjQrx2JiCGBABWawi59a+AYKGqLPpsbtCsocZSpyQaA5vfBn2Gayl
pBV9qlA6WxnffxtiCpEyD9XLIu06+22kNDufG6FCbVKu2Ir3oX9wnn1sNyLRm7lc/fll/Gayggi/
EGhB9EPlfjYeBFGCDtRHq3VvmNlBGtMnhkVnZcjHE7mQFkCACL0QAQX99ImMuStzkIHQB1576FV4
UePszUt3DVvNqIrSd3tMtIgqvNk24t/GNEHnPyFwF/psi/vNZD75IWef3S0KCxg3FAzAe3qzXsoe
2Dts/vw+zw1HltV/MspZtZcWVRqMHLH2kZ5C56k+fC931MY90GMHMOx6OJb3nz3b2U3o17e8PPxP
54VrgG00dn5YPDQP7Rb22Cu1adZLbqhKvG/9zb9z1/4RY/O/5WGecDf/yOv838jYxCL4A2OTvZQv
JwRP/M9/EDb/gkebCx46WaRDiyPvvxibIF/iVu8t926Yti/MZcy+H5xNy/rL8ih8GfF/cHaA9v/f
nE36F9i3cP1HQ2fJGsB97B9RNpet9KdDA/gRthXEkS+xMLhrfWgHfpokSIQZSs7vzN0cd1GOfhVM
oRoY5yFL+8gev0t8AG4E1/+wnFk06suGBm0wJBjQ6gZn09NQPugU43GJINQPcHKAiGqM5iWsaTHf
+fRWebbUfxnu7N4RGLxRdDyacMm7SZHkaG+qj+he/20YkL6FjJ9PjWnOd+5fxjwroFJwsrsRvVJ0
BECtCdXxexAqWVUcp2YEXtH2p2l3/f27/dznO9cR/jLi2cmJhGJw+Mwj8iO35XEMgUvegGYVTRt6
+8lIZ6fELyOdnRIczlogVH4823RvrWgk0BXwokzACK5MAF9ayScjLpvxf6YqbEYW2To4zGiyoE0J
34jT/ayvAyl653l5m8N6yW2jcXHQsZUsIvnxkzPqdLp8DAZZkG+hL+YttqhnRf5cjzZUMy/TcKuL
93LMwT6++PPz/G4E33WhvgLyRiDVPX0cq29NOqcvaXo0m/va3PrT+58HOBM5fX8GH+4hqD3x74MC
fjqCN43wnetfUOA+6RcEo+/8awS+3Xi7aVut8s9dME8vRj/Gw6bkIN4Gjbdzdzmvd9Kh618WDYaZ
yE110xQfiQxzNCfNEKaP7IavP1NVoQf1y7xA9Y47CmIcCWwUzjt+KvCBe4vXfMyGnRoK/uCMtN/B
hSrbu72CxX0TgIIe2xXzY+zP7j4YKAnHusuvCZh2IKA65YvgBt2qTLMX32+8l6yU5i0oHVbYQ3UA
jqzkaPGWFJKbErnbmcm/zHPXGmFZB17cg/54UaQwJIhGIo23wJbkSuUdeemtXpI1N0EiA1+sCzLQ
vnsXXGa3vBGg1uXJkClixD2hzu1sAG4LrXw0Xxiq3SGUgE5T5JFUhV+ELjVoc9kKWcRm1SPrrSS0
fqr4wq8YHC1fMlXzN+H6xUrbRAAfLE3yXkIX4IVgFVr5ky9hkmVzjV/kjj0VK5jimnc6FepqpFzc
ekUbrFwNF4oJ8EqfPXS23Dle89T3eWjawbDvhQlgyKu7xBB+E7dlpx9h5N3E8IMFc8MpPPztXs7B
dWnOTQl03JNA57tUI/IQd5IybvLAzPfShxAeKSS+ka5bbWuUtUM76eta2z5Ym2DDdiuvcv1vlSvU
t9x3GRhMFoL2kjZD0lZsmUNnbDLGvACEIOUbm9Lt6Bdu1zBRa7s534D5Rx7EPFDkeGrWsrARZdtt
sCHLOYSKt7TBVJ+Ejkmm3MOYayBWDhDur8Ap2HPeCDMLDWGDyJWLtLnqsxa5EKkl3xH8MwGfAlbY
U0BBilpyxWTnRvDEBJRaG6gEwqDtu20/BeIW7VS2UqwyD3Nn1MiLrwe+7vwWzjCWMoMvZuuYG9sq
DjyAWaedAjPFqRFPljmvg94Vl/aQDStHgepCwLS5mQhncLc2grVG7MDj1Nfk1cjd/os3Gt29B+71
DR9GEFKkVhOgCW0XbxUIzGEmguYJbUcBKauZD6/Q0HMzDFRXJvPQBQdHBJCHYUvcgUVI+rUpgOE0
rsrvhiZtsNlaykjKwGgvshncyMkBaTenLtmDuo5mIZmDV913c2KVUz7D2UA1TwOQt3iQ+dsErdQR
kwOq6K60NJTSQQqNwVQ6u8yp7SaeHYXPMqBQeKsrS12avasOlNPUhJX/XN1RADqXM8dSy2QK0oM1
9A+114DFXU/e4CepQSQcTLRlJ1NWY8lg4YAzVIOPUnvQKYQ0aCpAn8bbbI/1l2F25EUjibpNSV9s
KqaCuEdmAgjLZrcfwF3fN6I1LkQt+13epXmS2pI+kyxvnwLttkcjtezd0PgGkpcqb7jtWcUe5wL1
heBzFfoW9BHtqGceQoGKnTY1gq2wWnJccL91RbJqWyiCKscm4P8qNaUr3Ukac9CZGtDkPexfoD0k
k9X5F/CoMMIxdxFnxzvnEtROvWeVuofMJDMEpqFFb2y7bl/VyNk+yEf22kin22dl5yZpRvooMGtE
qTm5tRp9e96Ccscj7QxT0nmKxq1biwi5Vf5aQNR4kG5FbwQY8ddK5dCqpuUYC8q7i9JBSEMIDH28
bkDVfKFggY0AxcEpniwdvIEOXb95tZUhYY9XqgjHgGVfpt6uffDHa7aCKgLOLD2IeoikNwojMaXf
JwqKjqdKd0hh9fuJQhUr+qQTjR1bkokvYzqQlWcq2C4gl2XjN9gtW5MZuAbr1o14SkBiaCy60BvK
rL/p1GhdpmqYQFp0++dsDOo+SblfvfuOmy3EFm3uoONv+7BihYoYCKcglQgPZDgr745u0WdNOOVk
AF2t8y50XdfH2WD1U2fN9X1hWEgXUvAQ3edFRZ5TXpZrYDHeqqI2Pv3Y1HSjqeFfzj4XCTNrC7QP
3/G+5NpowagLUprAYGLa1GTZIyAKykGvacDSpdie29DrECFU6rG9VaSZr7x08FdwnnFemPYRQALO
Eei4ptnxEj736BqEBXPU1qTj9IqIiv5rBWj6ZdaMOpFTDMNdlysPvYzBVdhw8ikx82r4aoIIh6NK
0UdH2uTZJI1Y02IIVlLlLAsbc9B7iWl5n0LJ8ypSy/zaDIMH5N+QoEU4xcMkCjvpbbDdEDo9rlrk
jmwc/Ki4VUUKfsvo7/k4eXfCAqVOEjKB/zUAwd+Wo6Gu/M7ih8bBN5i6Dri81bXsUnYc6vOgQNNu
nWviXBekq+DGAj4SYr/GeoTyXxY+D9G8aI6uAQZXWGTO9DBxTu+LGrsBHrN8bcFLr1ZmmtXoHjJr
Stwhb3bSI/43rVJjZ1FdfoNWR04h1WJYcTOARsSzeXHMmae/ZZkKroKZIWiod0xk09GhOARNma9Y
bpJtXvdgLthTwLbU0cODnHj66qAjDMGTm/Hn1tbOBU55a1v31F/ZrC2ubBSYG1f36KQ64JMhKwIm
4XZZ5oeKe9MqoB14TjitChEyJslrV8zuF6Pyg/sZJsIQQDFzpfsRUM2QWhWIfyQHRXeQK05oufZ1
SSBqs/sShqYk3TiFaSNfLNCXaU0gs6hme7pqiN9C7TD114btyJ3OC4jwiOj69yEbDRDcG59u85TL
dSvbGkeHNYFiFxLdmIcazqXTQ2/P5jNqfkSlzQpLT+LPedSBTxU5dg2GVqQaZfQrUvuUQl8AuZ68
gB+TPd4La4KoB1VQHdq0IOCFFaORZHYvsOs7TXZN6tK7RQkLJwJlVs3T1JiOEebI0zFi0wgQS40w
ni9qov26GoRukknOAg+h6gtYDRc8QYXQvNmljW0HESagrjI28CH2RJshw2AQ+brrSHM9eRK6s2yW
DHQmewA5p6fO1axttDEJ1XKEn4UubkpT0L2QZZstbKdpneXGCOccxckWhPce9vIuwoZiy2sh5Cml
DK6MjA5O1GDLOlIydmjNBRoRGO6Yb8za4bAwAjdhTvoucPcFto8Xl4/9N0KwUYGqBEerKPcaY5+j
tr5jg21DVxVQeRmw3nHDrs+tInJrEyz2wfKr11lBWBBC81lvWxwmhyI1pqeps7JLYoBnFlmth7gI
pxmKEDKLtAuzUnUCErHe9HEs5gaQoIoXU+gaPrxSoaZp7fUMl/4vtZyZxOOpKQj7Gn8hlDNor1GF
MyT2AnCVwwISvghcE3ltdbM61qOg+ZeqA7nrdQL7A+xTWWi2raAZoTsOcSaYatmYqKxnX8txkAHm
gGZe0pUNfUihUtjVNZaZoUFLBdsQRa3SVuolINuZ7z36xG1I4Be4YsoU/qqdvAkG+5VqvhKvR+sV
VNf73HHSrYPGNOpnIy26eedAClCGs92IPQRBo7cdC8lRnkuIkMKO0RLkVN3NLljlKTfjCqdvExMc
eE9Ezxb2yqlgHJ/GA9+uzdVw5YF5Bf4md3WsRNrup5ZxmCUYPHiG63QdzZmeHgP8gkNOXNx2Rh/q
sKgurcq5amrUR1eQY+GAyLggGxv3gRnRcHBjexzNmtvYJ425uLKAfKP0dkaczXVneVtWErEXWQoT
T0OjzvE8MOn6Ad4tYT12IpTQWwiMTcdorMarRuk68XMPqwTyLWVu8/zW6iec0qPhR3BvxodTvruS
UpnYwwp/zA9eIEcZE5y1Neo933qwqppfoOFsJWObTyusoCByyk5dwEYxjWQNpnGwLHqz00PMIbR4
7G0LACaYLG8jodA9MpIl3WygtWN2aQSSkRln0AZgIyqGFaTgdQhWc31IRwZKVluIez9wodP3xyGW
HH9jGIWR+LK1N7C8mXeuDvi6lBbcPwcRbJDS1ayAEIwbxzRkCOoJ5EPVKHfgSw7utNIBbJOaikbm
ZJiHJSThGuU7+KOUBRko2TCW9mVeg8hILf3qD7BliixoBAD7gkj17rV4fTr1yyeUstkIQZDpCv8+
gKqwgyQW+SXD0bA6h0A6PEjQnHh7V6DUvIQWnGOq4+YTtnNjHDq35l96ysmmmnITvK6KXRgOqh+E
2zf8RkH+urNYIOJ/fO0H3wY9Q8it0CYEZHB67W9mo2Be/75YGLoP3UVwuTTW/ND71obtfbB1Phvv
177M6XhnPadeTpnj9u/5w0jgNNZcWLfFAfnAlzg/77NPTeJ+bZucjnbe1LCtrB/693QQ4eDD9AKi
j5o24Sfv8JNRzhHszDck7GreDBRZ0K6zqLp1d8O6iooIk6ViMc7Afv03upS/tlBOno6edSnLNqfK
nd/N9QT1DECQ0Iqn+wzcygikeAjIgI9C9Bqh4xV9PPH/b93/H+LgJf73vfvHFyHy7r+m/1oN0I6f
dPE//ub3Nr4BVtdf1sLHCwhYlEg6xbz77ryAP/L/QgMKTp7ofblo56FX+KOPb1g2/gitSgBdcNSC
LSUW47/MF+DlgN4cQAEUtPjPwsr8B+YLp418B8HjsJFC++vjByIz92zmgGzc18hC7O7bzkj63k4R
6KArd0T3xfkSjKu8HbpPVv4pTPt9SG+JkQAjDOSw8+wUOvqQRbpmd59VdIMSJJYlFJ+ug85TeQ3F
/9NP3+U3ze3TtfHrcGf7TE2DGpUl6e6t0dmMZnlAtZn40I5Cqf4J9/K7Zed/ms0/BgPfky6hvSZu
tqebaMHEVCPvtL+HwGzlZu5ijmCGFm5dI6M3ID9fK4+9My+9A+2ZQWniRy4DH9n1tipNY7Pr7l3o
VqHmOMz9Udl0i3Ske+Jne+K7d32Nv0Pb/LVq57cBXH3ILy89CFaNergAVWA1muKwPCYq1+egcsFM
djZFj8g/s1kZcrjIcvtitpqL3CshA/G3o/JhPNHaN+Dv2yGn/p1LfSRANd2TqdM7x+l3TprHkA2F
lmyRYIk/zJh4ptYQd/DtFgXo7+ZV4BYJhFZdDI5CVNntY9ZrlG/a2cJpItImrGItb4BPA92oS1Lh
+BuCNPGnI8wXXuZeXaRDeV161sPgpslA6yNE2lRal343XBR+9VT6+bvZikPjg6HZdLD5QpVfmdA+
9eNVpbL9rGAHU6BAsaAQKky8CIcnqneiVvZPkIvumVfb4ez3F0ElE67EtdKQV1jZg99/g4TzQrBs
1UlyXfAvJZV49+kbI+JAdLDtwBv/vmueONT8jLcss+BslsBPBSZ58D0BreM8a7UsxrbQ9tzdj4Gz
KdPxwcnz1z/P+jMQ6WMmetQFpRW+xMQCrfV0JsLikleedvv7wTV2U+demlN1nddOhH7jMx/oOpu7
p3TqnpAQdJkW6a4k2SviiT8JsT6Dk3/8Dt8DJoleNMLjFwrFT0ghZ7OBFFOsiG6WCWTnr5O+slo7
Hntyw422QcexekIqwh38d49G5m4LI4d8vYVuN/+manfz5/fy4TR0+u4R1+SjHkYLFZDD+XtpORK3
KqXZg4t+c8QW0bgMrBuXl8/Inp1XdO2l0lvBoD1CMpkdZpZzMW4mVuhQdjPyUQR/1gyXeoVQCo9A
Aj0Afazn6lgqb+tnWCGzGpN89GToGHSTFTC7qPxxMcgzvlnSimd0lrhhb9qhfIaGDk6QKTCEoHlE
3tNGKqSQVapCmT1TJ4SIpR+9O0amh6zAGp/EayrcV8Qltfk7/EvySGq6JlW2t+EsAUHVQeu0RIec
vcMZ5amdfAHVgI2PXm+YErHt10+9y93QZxUEMQUkYYP5MMAPGBZb/pYVsC3h6u7P7/wjVub8nS8E
5w8+AyDAs10R7ULIXv2WPRQcjX4vs/rEtcuN2VnIo5ghHZ7LtY0+TogvdlUsDc5mDEUAAX1Vp+Dz
dNk3we8Qh/6mbXDKKBIK0FhA38sOCyrjoITlLpo+IsR9FHx0uobusMEVAYK2TDwqtNa8zt3mY/4t
LVv0OS4Zt+GPaCSV/Fqp9Ja0xauztOEFaXAPnx+YL5IG++fHe/hHxdJdJfH/52ZTJySHv0eFWH+t
Ft+n7vyf+l/IgrBMLPr/vpRaD3n59aSC+vgLPyoo7y/XhjMbiAtYtQi0Xe4l/6qgHFRC2OJQW0GE
8O/qySJ/uUt9AVOrAGwBZykwfhRPHmgVS/AdDP1RUFAwGP5J7fRLtQ+Pa9f1KNBe0OY+Criftzbp
paqw7eqiHY9Thjte/5TST/BkG47uJ4cF4NGzUZZ71E8bKOABBpMTN6GB3eAaPgOihx46gpNDfsG4
n2crIEJk1bZzd/R9ePnoHE47KOvse/g1AQIoOeR1LjNgv4Bju/RbBE67eroqBKo96lTOvnA7yGhL
YhabgKvgntV83NBZkkT46Xznpi25ki0af7kLgHCipF5buVSbrKqRINizegR+AgWdXThmDBNkHNI9
pKdWKiHPh6Y9jWqzNTbodzhw0ZGCboQzswOsKfpj1kCkhSgQN2n4hDZT1xX1A0Gb9pLQop0BoAv/
QnjBmG5lN1XvqqidbyaHjAtOFaQjK8uu7BkSnsHezALR3lBKmuZBwJlm1zNnCk1P8wc6SBtYF1r0
wQCltAeJ50vKfBD0MrjRNQn1maMTzl0FbwgnTYSZpnfSlTxpHRcJDCZX2W3N6xmkj1nYeQSGK9s3
pNWbVgj2YCDq+LIdpZMEgPeQZwkh7JvdGeKiBMhcQ0c5Opd9PTVfSu4b0Tyk7qFD3tHLMGJ2hwyW
YZCLVSBgzHy+JF7OkWkKe7yq6uo1YgfaJ8tpSGirwNuhwzrvdMayfVrDiRGBmhPqpRxdmV0Dyffe
ryr+wEYH5g8Wmc0tAxz5dQSCtp5h0IZP4TZJT/IxNAbLebFao7vVHpzC0JFEGxbqv/YFTUTIjAen
vDTbyr8lDZjCjuRTQjIBsGEuS/7MsiA4TL0FDLAfmleAhTgiKyaFGwalA4iN2gIib2Pcd87U3fma
OrFwZRm5TW9ErV3MUG8b/iNnjXMBezPzUBpZn8CQg8EoBXpyXILyNefj20iFcTVVxI7nHPbJIzaK
S8zn+gJQeH3TZO246fpSPxdNR3ews0h3lib4UFOW76epHuKso24sFXWTugdkoV1Hv8vRalc58t8u
4XwKW4xMfpWOld+lwqiSAkDkFbPbbO35qbvqITxPoMT/og1Y/2ixz8ZSr9DMtqMRyu13VcJRqa+U
XNntoi/OAyOu0i7d9ynTqCAKd9dXFLpXkk2YHKPygO4skO5Xv8vnq0FzwsKiV/M+B+KegCNr7FEh
jg91qsetGuHrBMMEAvwdRIkNYUW7amhWHqVtOMWauxUUg31q+wdqtQUa90RPoGTBfAX8E1tNW8JG
fSmH1PkGK+jhpkRPFeUeqx+Yq9G6FmN7NaF9By+cCVrgObMvwXfIt0ZpeMkgqHkF1wfxkqseG5Bu
wMDkUjRohcMJJ7b6DDPCVrK9GqgO0IVr5f/l6Dx25Ea2IPpFBOjNtkiWN+3dhmgzoveZSfP179Tb
DDCYljSqIjOviTjhb9Oa7mpT9oZ1cFAO1JvJn0DT0Pi0G9Np+FTg59eHZFwhOY1Z9ti5K7W9nFiL
T0NNR1RnYo68WguKOOgN98HpnYRDSFkwdoO6j72xbf8bRz9YN41tYPdpkrLZqLoyHrrav2OJ3dnW
Y01jpWTk3SJ5ZackHsdifJd6aR9tbV2eC4Z14SA1VvWrYaf3T8DGBZ5o48eSL2ADAb9cODso1ZcK
84sn1g+zNJaIrWV1BCy1noju8iOtdxvgZ+aYHK2B3sMagu42Oik+pyyvdzOl0UPrF+hYWlbFA7SD
LabS4OSWg/WuuM0QbQxLlMw40vXJ9SM7cc1tESh1c+2UnOxOYmOqDXVoWRztrNV3WMVndeTly7rV
3ETfLnBJHm0tgPzMa7HJbLHcjEL0L2Vni1Pvtdq55FjapGPhbeX97EQknWUHVQjzkll1tqdR1sN1
dIZH2xwslMqsCy6SYPdL08gAHkVRbgOznH60YKU0ZS766DZVklOl9vYTj6L7KugqIr+b6uOaze4l
U2yNQqI/s5QxckoUk65nybnv1+AGswsXLNrlU6qcRfB3UuppMVZzrwqpx7RF9hEajdyOoyzZkCL6
jjrZLd+z1jY1HJTC3FaKLI+d4VSOh6e9VSfd1MVPE0xB7KiC/XBeCLbwpVY+5jKT7ITy9qTWYTis
egNIuC/hygZ9fV+oadUTq/EGY3JJSnHnraSOZEOwjLEtPMy3mjY12EMSXT0FjjblGwOqShUpy0wP
M1qJr673K6jYS13dN4rB8ql5FgA5PzCAu2jeHe3Ae2oZjU7Es6fP50oU2jHXvfqY+QIVea2v00VY
ukw3bhYUxJ04vfvPZPzdbZq0VD/F1K2xh6P5G6R99mUlxfCr6PG+qKD1sw3njZ1oYyEaYaiM3CPx
TnVlqVsaeOLkysDDta4PzfdaGkg9st4VxqYv0uVcZZ3/Yw2YfXF/K1gNeKqXV8qndp/osmFwnTY4
VnzrCH8ENJZMaY+8ZDGehbaaB1Au4xmUbHECdJeM4VQa9dlUXlWHlQ1xMlvShIM9a2/5FAxPaPTL
C4f9/JoWHhu0zJ/GY9qPLQwHUB6/RW05ByeF4hgtbS+eEt8vxC1t0+ZxYGj7UJAO8NoGRYAasmuG
l8QqtTHkGCE9JViNraaWZS90B90ImLxy59l8cWaVMcVQWePtVDfpZxO79AapM6Gm1D3/zdW8PBta
7V37ugqsjVyn5LSmUv4geCnPvuv3N4Og0EgkvbHXudMjUZAmP7oTv80qbTBErrvVJq/ea36vrn5m
qsjrchlxyIqIqZfaoBoR4Ug7tJuEwXdTlIZ3HmqiFkGaYaqNNSBSwHVc66lbmA3G68Kg5KC0eeFq
5agqQ7O019MyG0h6+hZdeFEZzbXoC+uwzP6462jIL5m2cGfJUcUlfAzWM1Vvnzhq+Zmh1C/6YgZb
9m7gNJlNhE3GRZU17nRI1lKrQmJF0mMPB2Ej5gpWqVa516T19dDq8uETMQtkAeQ/t0A0XoQvnW3E
qKVk9PQQM+vUfay4y3f1hGgiTWr6LJB6J1rVLt3wX/jF0qiOiyNUpLFxtZEVNc6uT/X2rbKFdVw7
Q6id2ThaFle9xE4xiJUmvZkm+w2FTI8uLxE6m/1shT1hdwGIkqb+hu/nH6xxNndC1f5zUfTeUcCa
RS7mwYCwAUHsm9HoHwXysStEyeqYunpPFk41uDsQg8VvkyrsUPSFezQNGR9HWu4sJXtIrHAYCqcf
owCW14FoXs51PQ2Ols95UhTK+KhsVHzDmnKGr04AtSG1ePyE7OYrpeB6CdwsvTSJZ4au2QdbPS/N
qJy0/DjdCTaTG5TvmaGq2KknPaz8dr2ZyI1CPiz9Bt8mj1xb9Y9TsPSsy7Xm6NW2f5pQob1afW9u
Rx2qDrI5/Vn3F/tSdb36UFoyBGHfGutVmzMznpVZ7AbfkSEKMpMB35pd7IV45NAKeu0nqJEuOAnF
5gZANHOANRjTuBx8eR6YIu/MAAmaWxMaHeLtWOo4WOW0hRyWvpsiwc+eD74HdMJiOU/Zt75YWtNH
pWOwclZO6n7xriKzy7UinzZLNvr/mUXahtPYNExKhzJymkH7TKhStoMmtZdZy9TT2kxZvbG6Udv1
ZepHABfVg44Oj9rbX842mLfQdictCrzWOXujbEHAMm4HAFd6/qO+mtWRanS9ZGUHCUiH2AekMJse
LLBIxyQXK3yLrN5ZgZAH4bL2TW09/3bavGe5W5AtWXi9e1F5qvIIJvzyt1ZzjnsnF125HcEnHSQX
PPCgtLto07h8NoNKw0IN5qZirsRxH6gzBDTnAag5yrkOTMs3q2UtSisNOoW2jI9BioarStpst3ba
wiuuO1EhMkHb4KGxmgosQ00lx1iOfR07IEv36Ajy/2Rn8dWOrtwqV/UEdw8y/e1ZEnaRz66a9ROY
oRBU7Yxia/Ut9uGFOhiTNG/QfB+DqiiqCOxdvnXNlj2oW1ugeIw1rFX/q9NZwGC7YfSDdly77i6z
xyTO/Ey8lsGI8l/X+388vbqEA5QOmGJXm7neMFqtEVp9nT4Lj1onkYUfGwp15cZnZU1MQB9Q0/am
EydBxzqZQnT9NBY/n7Ydi9oTFLWccGKA6K+NmU9/oE6LgrCJVn3oeaPZG52S9IYNXIGS84XYVkFm
bP1i8UB1LeCQPAllhGnXCOPWL0fx6iYJkPN8nl/ICZ4fOvc+5ssS9x1iEw8rHSlamaTO49VKiDVg
OllhIZyMU52t6VMyusH34K32fiD/ZNd7s/cbaD5was9r7ld/2j16qVawyM3KS12XSR0WvkzPg6um
yNZcda1Sxw1lHrDtJkHiP5wf1R3lS3Pblf/qpV+QBsOVcld4ycukGohBebYD/JFEri6au+RRVBu4
06BhF+Sbw1gZBwebTjgaDlCwYIUW2fWhI9MyssscPUZuDrHngnkXun2dc+vT6qaCCsPLLS7hIZ/+
c1wl91DyJIHJut7II/gb+PZApZEWElmpswhX1tWqDOejNyX2MfhE8lfQID6alWcB6xvqw5ijLuE2
aYkV4KD+mBA5nGtbtb9qkPmlRGWOxK2bzsGi9KfeQr0Eh6dy38xJDy4lbTUlpd6dgsavL939eAlF
5TgY4zytvo0MjA9YJIW7KZre48MxCz0cBomDIIAmyRJCX36nXssjT9nBAxAYxVZlcQqUp2Ub7G3w
WyPAtnIaaAUSZgAiWa+iHzUasKUIDhZyVt5HP3hqe12L8gB6Goq75Agpq+Ur7fNfrbWct2HOk52J
WgsS0cRvMdeDuTMd0cV8QWtsGosWYk+ro6yt/z/NJdM3m5xPz2wdiHA1rL5h6NjMSqnaOZSVVKBx
emQhduZ5+4G79idtrB5h09gtP016P4ftlcoJwYlAeM4DV8F1Wn0NUMNUive6deZypydZICG9dUwv
i3lVINVgf5IaqeUdLrgha4yHCvXKf01DwzysVeZ/e72DtMe3/6VVRZM3pxdNIeuW8H03pJMjfIJh
eETb+NugZtklCHCpsVMSYvv8e3L1j8lp/luUvV+19WtuTd4oRH2iv6Xr9E/Tk08QgTvNEbveaM7U
Ji+gmi9CapvBn+lLl6Ta2CZBiYmxGySrv8DeOQ3llXTq9wEcTljV67SHEQ4pwkNkUyLkIw9QbjS1
/tmuWsPMX7NIjhVdnOF9O3M2RJ6rLu4sj13ivlR1WrBTGrrNUCD11kFfw+zKsnNO4gW9KhABVE/I
+Cb6iGRZNhZ956lxgo4nTP+vsgp0X131bpB+QsRNlsXlkg1boil8mN0sR6kZvhqNv/UqTYKj/fVf
btPi2CjVhxJTubWuB+C3HG4Jjv3U2XalfvOy9tWbrWhCGGPayVYZzVHO/b7O1M7p5kMFSMATfZxJ
DmQ3eEqpQJOSoY5UVpjLGSmTPV+lmM+dF5Ro/ytx1tw5uM6dfkykYLBBj/MipJtv66n/UrYz/6gu
m8K269JIn9srZz838KiGZ7FQTEpELN+LBrnJ82cDEpMP4FFL0LQxJITQ7FBvGoQfwjG3oS7PDfMT
IrJSVJxhqXw2qh5tdV+ZJy+d3F3ARC00kjvAD0JohA0C0aXXlBv4XVrsII6LWtfpTzkNzbafAi12
fe+5VFyYIu8oBcQMIbPJ15fZyZCDKRUD7B0p3Wc4X9aaHYt8weflD+0RmNZ65dv9Z1blcKSamrYi
15udTCxoGGzFtgwN6lAE3Yvtej+SrnzXcKWCbxpgunrD8yi1nzbr7yLYXkbqbhOuyxrCXl2/MMqa
gS5RrsgeNrPum38GHG+D0m2Tp7Z56AMPg4iPZoeHqz5wqlqRbkjwsjbw21kvfoUnkK3r1gfZW59Q
jL/apT5pCOwYm/Q+Cix3iCHcDpRCRRf2if6BrZn2bchwXpnLMyV/vw361YkYGTiXpfCbaM2wLNCg
u2hJ6gCNKFCyKv+gktBDYfZOPMFkjtk4ljv0bU0MljxgUiHlHpVrB953NujvrEdj6OhcUFkbfQ++
S1hR20xIgutgoGHTiOzStGo7OAptN3amN9PQ5YmqCUBC7bmnOW2LfTFrD7R1VahkLWK8Fl+la/Oo
2a68aFkmDtVUw15GCRUt/fqJNyBWvXe507hy6s1t1puvCUTTjXb3ZrNqe5765sEbE8Y5wdPCOmbD
K/2YrN5es5PXTIp91tBrNVa+rWqRbiyxvCphPqk6+7CL4ZAH898suzsyun1fdJuh9zIjZCyKf1PL
xSnz/f3XrpP69sEebxDX3ua2OCohUYC2sSq13WjuKSsjHRHexhMweBJ5rpVA4wj+qxWXIZkVIQfp
UyM42lN9Z3kA7lhjOUX5hhdo22TFdtG6ck8vDQkZ8FPHwMqmFgOS+zQs+d405kshyP5IrkCUQs8e
ipia8IYDIEzLbr8EQOhsm7xM/25cL1IYgl7zvizUwXmrzpkfRFX342VouJWR7mRmn4Ze7LkIdp25
MNz0xJ2WDknC8XZGnZdME7raeHKlOM6Jc7CqhQayzmLNxZBRJNNJ5PK49izraUyVV8yboVVvtoMi
gNx6tUscl07GFdxt4ONy6NVLZ+wb/2/NvJOBHI3Npo4QQGpf1JEX6EpVvMJ44zgSb+kKIsphhAWK
U6S7ZFjekiZ9TxLtJS0oXVK6ww3auDLS7ppjORj/ypHbZHGuLdBcrQyYyusYwcz8p1yC2OeY6zUL
9Ybf/Rk+YlrLf9VL+Z/Rr19dpwLeX+3qlysfsnyeBSlOrTivefbZwl4DAWltNSvfzYE0NuOgM4bw
WX2S89CC3KvooFekhBtHI7FAmuo9mFJs3m1yCQIVS21m0G9EplV9V8w0R28MfYJjN6Psb/e+RZT+
d1YEWy/3MF7hwWJW8L30aCt98TFa5s5wtVcDCxVvYYuG0afGNloPe48Urzxb46YtOh3KMbkCRh2E
Rkc5NzCyVwIY5zz+GMJ9S7QeUGNiP4w2vwC+mbslQuqKYPFB2tz1cHyV9WkjDbbc6tmEW19zElk+
sZe2scGIEJoZ5wmE6tQ7SqJSpuNgmpGZpDe7Le8HQPGfmhP7aMiMIIPllpgJnBA+lp3t5Xwi7lUM
EIgmaz8N9g5Q7lHc9xo6WblBf3XM5rTO+bFD0WkU6n6LPDeTE92Rkr6nHmsGCwji74Tu4mys3sts
ZpdpzR9zWukpB6bRmZ+oPllj1aHWQexdvWpBQ59vfAqHIclPLZkWpc50w6ujGWqhr/I9cKCNyXxI
/rnrdUof8+qfPY3hknS7uvAYztBC8OPDUIYQS/TXbpo8MIAePvcJA6pWhElZMWswFGpdQYZySe5p
3d5K4Z8lSQYea42Cpv7U1Q/gf/fBkkAgwJZgxIbBVsl+hge4Zfk7JzMl3Ee+kMoHp8AbLn7HboWe
lHOgHK6GOx+ItYhYt0dDJ8GKyb3wrs3UvrTttOWUQeGjoSxlxmy+zg5BW371wsyI/mzcEYL7nAB1
K7nbKOZDnECPmEV/lwqaC7uvYdktxRzaGh4uw3wqCG2B3LiXBkYegwwrS1xF44aWjsyTq2XtzdPM
+IKjcmFxrkKp5b8j0P77cnwoEX3jx0gkmp5uk9p9POhAkyEDzzBr1+wBvxu4Si8OSh5vf7lpHhaM
0nzU7w+mb3z0aXBox+FEqs+bNOxtXRTIf3km/HmPGimR9JRgM6Ynyxpw0GRxlgFvCNZHn5CcoGjD
AheBVi44s3SbVF9HYrbBnsm+jxCK45hKfptxu1Ccb+inDrUOYJoSPvJgUGkULh5TPTIi+FNX4pxV
ObyvdRCNQUKf0r+XS/U1p847uOLIKcuTZqobgrljVtsoJrzuNHt8GbOOdNLd5PlztmBy2AtcvTra
yjJ70E3SHb5lgU3O/pQjFdd7xSDEkCuyiqcivaTIPSjk4z5t+VY5FLr2u+QzTIV2MEV/lenwMCXb
2cgPJM4zqwleIHD+OFnwLmisN33S7giKAUfaIJebjGdp+VfyaF4XkwUHzYfRS/BtpX5C9UAUTXlO
hPHSUrlbQX2mwI67uXj3uGIANoLhNoBiLt2jmU7Q76tIWO5junJQOOBe52pPNMFFmNptWP8prDzZ
0D8WKWB+TFJsUDjs3FNiLcy5/PpcEQnDVds8Kqd66Jo11AuDgQonNMKt1Q8O90qhX9gllMRvTCul
pJO/qQUzGROGQhAZ1NPcBM0Qj72xbRid85dkC1r5+9TwIdSPx8UDW1rl/cEm4YDLh2JGNiekLwxG
y+1imVu0Ze+I5n4mRG3dWLsbbxieV52juJtl6BCDEc+ki6Du17fjnMV2NrLCsrYtBXRa69t+XA9D
u7zUBoh+9z1YD2vD+AqHUdkZYen+OQ3eV19Ghtdyjabhyr/PTo9oiLFdLt9NYC95WYSquyoCCqzx
b2pkDCj3HRrzFaPpQ8IP+gP/qFhVLfkrOodIJl+iyV5KMWOta/apVTyUJKeYbfWjiYR+PdmmfcJy
hyepmNgaYHGLay35zLvsvAbLCUvAlZXzTs56lE/F1qVPG/XgTTdlhFdxa4wPvHT70tZo2AF4Svep
9/ks1uLcpLiHcV8+6LPB6M/KHiBs39p1AJIvxl9rGt2NM7KkzkeNAbo2+hFF+wsdTKxn+UOh6z1H
TfuDY5JJYkqJxZoCwbOj3TKR/AnPeJk0FPkc7/S+5ab23bfCYdw58cdlefGIBurkjOZh9Rg0gJ9N
WGxLvXqrM+vXAlAsTXI8OuZ2mnNs6+ZiyOk5BdINKvo3afvHVPcYrFNWTLPzgqrojw2jF/G/DVmo
zzEwuMV2dN1vuczEVxT+NWCmvLPvGM6lYj1QzMarVtYggtvc/XQRz91q16kPRVPkMV9UfrASh35d
aCr47fuhjgrTvWL63612jlu5Wt1nnIHYlEubpnX9GRNMbSXDNNzhaC3nAbsjXXJ3Xw5OWrVTY/6M
fuEvT/kiSY8IpumfcYd5l8DosUqRHND9tsZ4czrjVDTLG2mnbwSi8Ik1oWENT76XRLmPH4oe2OeA
KTFzkUwASEgbIyeYCTMTH5r945fsj5biqnU9RlHrnORw6nulMIu8BS7HjaUd53z9N/qcOcm6d2R/
kol9UoXCi2nQr6RUf3QNFOSiI/umlFbIaDFmIXqg2qCVDtYCcnQQFYpNr/dlcmhXptNvTIbo5TiA
h84w48homCYidnD3DcV85Oy5GBSk9nXxtcjh7EKtFuUmqx9ty6yV7lbDDPYcjB2dTbeZCrH//6R/
Bq/Mxc5Qeq9zc8OG3QRtehS1F2Iy3w2GzsDcPpk8o16iXdJlpVpTN8dF3jqO19wvowGzaa0VsUNw
ulygTQzHxs+YcxKcMXWMa14a0W6G1D3r808748CpeJuJY8lFsUmoh5rlt54/SIzaBtaOeQgLi1/F
hsjsRCRd59CgsxiMp3YZwvqekMkALJq9/8ZE/FbFa2Ofu4Lj13NioREBVj547t+kf5vdA3D0OweA
d+C1F1FALvkou3Duj116qj2GiNMSugH6XLUVjJ16nadJZ+SZhVmq3tx7gIpi8jzPOxQwTMZ/quy9
5VOy9bOY8I/Z5i7w2w12IYrMH1sB9E/fFRIYnUJ7wrynWc8dvOQWi1pg3LABh+aCWyvZDt1ZtbhZ
nHnTlq91yxxlJDgECoFDNRi3gr36gJm/xredLYfRNzdeb0ZqZKWmJkL6uCta2JSO1NEpfa4Oigr7
1e76vctxMeReGPCIrah9Gr3eAOgIE2fY3ydPGcW3h0iFbTwf95ebPmXGpXbODoTU1UexyIJ2Gcyw
qrRHjLM0FU/En4WF3MmuQFowmFwaCITF40QNTQ2A8ci76VxVuqpD+CCbAh5/hTbBTdy97tPRdodF
B6dpcSG428bEJ9V83fe9U0+V0byIu/45jyYqxTo56+neL47e+jJWr/rKE30hgWPv6Vezess7ypMA
6nQWNpI84jH2kH8ap2a4qGDbateWqKKBqLul5sG6if5B+Iz0I9u+kdXHEQXDegPdDIkSX379O2hX
Qv2CLr/mLi50TGDIGiND+lExN1EzvCbrq2O9++tZT36yMTujeEDHYm/IlYkavY+M4t7KfgTZNyVk
JNrkNLiva5JFHageWPik8lG/OKdOu2izRRXwn+fhGEt1PJrEu3vrNusuKvnnoLH0pjLmnAu9BqYD
Ic99f0mYYMxOF6r8URLGQyOz8e3isqQ2LnRulvtRsj6A6mbHc+vtP6Z6qKm6sE5ugfyxWrm1rDpO
piCSGHi1sTgGfMIewtDcTfEPJhv7HhyD0V7BqvWRhBO+1KboC/rlaporSm+zP85iPrg+IpDcYrz9
EjBgm23rKFgOZtqXUROuUJUPTjqEfvJCMkfoZFloWn95psfu+DGOFzV9LuZAWVAdmuSIUivjjB/f
U8KTmpXGENpGT/MrsjzqlM5LWsa5tR6R5dwzHe81zwZJE8sDPV7zclvmYp/U5t0U9+gMfL0OnkVz
z1T3ES1IOLKQtYd//TqeJ14AoeY924FobebTqskNQrjQ0rpNpXAQE/hkD9kJrsbTAMlBogJ0myaS
mrafyHaZNKKwZHuln4l8LTuIaTy4Xvc12U93v7NT/wZpx16+2nkVT82QDI9yCX5abb6VVkV6HFeQ
0onQzHEEe+qtmjzWxu5blSU6RsSRgb9xbRoePAiSzSZ3mj20QFZpmLnFHPYILbdjzoqADTeDgzJa
bOfJoI5pnOFcDtjaSge5TGHvdIoxi8FuY5rfuuvQLOq0HLTYrLLqnrN2XWMEc53f4edLKrj44rbY
/E6DM8I+G3SUH/bRE8Gl9+l++0b9ekX3YjGdx2x6YEiFIFHv9ivlA8fMhoiokun5GrpVcfZM4zLp
+UWk6WPQAbIgNgWB9lh/oP56VQv0vdn5mbF5NsrZmythEWraa3SeEjMVWSNb+940GIzjTOoZ7Ndh
4rFm0JyGbMz2zE11SCV4d4YrysjqB9fo5k3W0CF6A1ejlgYfOjdFCFNfPEC44I6Q2b9Ga9pLN7Ow
NNLkMK31m0ZTGU6+fy0mdPH2kiybAVdpqM1E7gx9+uLV/a6rMsHpwHjENLw4GfJ2V1TDWy3z61Az
VBgD+mZVG0dwDdRWFroSJqEeMTfJY5FAHqyGPp7z+oMcFqZIkgvTZ/242qQPGTbrOaSQmyKtYnPh
TChGVuKOa/fbwW6q40i3t1lkf0S6KWMLO4ueovrT7GUXeMmfpoPjaAxphiappHtHJwYCBj9ymEBZ
h5ShJYuP2nsxgqI6lNOI/31NQsjz//JhIQLPJ5rCnpz3uTSeiiW5VkP2kC3ys9DH+xArwDrp9VEy
9moLgeOpC3gle2QXP3WnqaemPgVpf6Q9+DMWLsyaFc2+wM7KwblUIBbT9g0kdX/MXUeguBjMhkOr
NWKWqZ+uKvYO4znhouwp0Tc2u5GJ82dBztNrbyYlo1lTBme84qyZdL+71L2gBnU59Z8CtC1XRS4g
iToliYkW8gCb6V03qi1Dzx+5FO3OKofPotdkmE3NQ22ip5gm8OKO8zVn4xOLnRMwhCEmEOgwGgw0
RtR2c7t2G9+dtqxLX6oWV2lOf5fIHOZG9yIJeQRAUm5VY560st87VXpsunSKlbJPrcnnXtTc6dUl
daYzcKFtkACFqXS4O8ztx5L5bHvfthuhbKcvkcIOIsBsrwduZBAHEja1/0Ob95BK9WNZ7oNg1aRw
dcu8Oxqo1yT+Z/gMZD3l3rw3pBVP2fzi2eyMHAuRrbWbHQIAB3lYq4DFC5GHoFHOnWIAiCpyo5cL
JJSxjpqFaWJRfQGeikfbCMe6LHkcNHbf3l309cWK/FjROHlLk4QVPmExNpHPl9rb/T8PFy2iggfX
S64Mq9igWLBYlXXLFjtmcfnb2/q+sZOf0c+em949eaW1b5zmKV2Cg2HpN/LsCKaiiTHWgiGxdZx9
NxR+YdEVt3Er/audyR2DsW3BJEufPycmvC7ihcXPrnp+X/+Z32ML/wMETDbWWOwp0Fx+NCsfCdvS
gg8nZTfUjC0NhvlUt7DeBz8m2eavE82N4iIWmbd3q/5yzyTk1Y+tpvg3ZPNtSq2vpfFOynRumTZ+
GrVu7MSiR0luaw9WjpnVK0xuMO/cT5lk9yA/8I88E48IicT6TgOwE5rRIex0p+7EIMz3QMUAREIg
Oy4++0Kb6INqwhgc5ovOyKNpsiyLWsMN9jo5vFtElxIDPSlVZ5z8yLk8vXkVlF/xDP9C7JJKBv+Q
4xhZhNmRN0WAGXiwsxlIpQ5IZ5eWGbUbFwJlczbZzV50E5mZxJIhSlhMlzww3ynGeLCD5YBuw3gd
SlhZtJmpvyPAl0+uUtVrlSBZ1YkTrLHTQmkQgzQvVIL+Oah6mFs9O+FYYcAjGcZpckRzxmJcNckO
KEGlwSKpK4NzMiqj3hRWiuelbYz0oS8Db0t81BibPrwuyx/FTWf7aMYoL7L/aKtLIEJm84+ctVlt
0FEZN0onjwtUWLjNAmRYk0i1Q9q1Xmg3nRktwrbBMrFu8CxISV0ji5OfldbP6tfLMRC293EXDpPm
OufzVbgOQJ6u8MmjFnyfCPOwKQ8TK/iG7dYzo+7loOsUO660KAkkqSzgUtz9aNcE0Xi4EYlNE/p7
kJMNp6F/imzRWMc0X1lz+wMRcyV6wqMzs/td7vij+27s2QJsuJumVKcTMomu3qQ9e1Lkg31UNP78
4yLwfvBWLz8ufdl1oY4S8LvtqWXzNi0p5TLEWSRIYTFO1JiwDBlM5vJe1luXSlrkG03mzEDQTf5q
Ir1hexUugpoaHhrsEYccTwfeEvFhhaqpuTRHtU/dOqgXUoms09A2w7BPgwUpaDB1e8NT6lwiR4rL
0ayedOvQLLQnCRs00t+KV6NcWQzZ63KsZskYXxsJSBsUI9LWAUiS20H6qA/mcGpEs+xqPdC3rLWm
PppcFfzBnWyPbo9aT2ucFDPjOrwbambIVOtwpzLOTZQHC3qspv/PTszlRMBmt0+WbmCO71X+gwXG
JxwqjPv/4+y8etvW1q39iwiwTZZbUaS6LUvuN0TiJOy989d/j3I+4MSyYWMdYCEXa+8simW29x3j
GSyhzXgwIlMgjwsUhzTP5uRrRX6f8g6XQxZKtwmS/l1LYW1f5BeNi2kGa6hG0cq4hNn4AYIvorrn
c6jEYqmjvNsWZTt5ctVo/oJdqLSaBnIzSQfV36yhQxk22/0tOKTsSWcoEFgronlbNYDpu0K9aysy
BAcrM3d1rvReMgRNBEdlwHoqUnOInLGMBXJXC+qYyNjIT1qkjQ7mLPMPEELEb6nc/86iQfs5EZ+H
ydPIsKIKPZ/cSumXhiTLSyL80CP6vvrakog7UEETKJPSSyuWoJ1tN4zzyoKq9SgXk+WW0ghNLx2K
bYU6+FQi4EE/xwe9CFE03bc5iVyxJoHdaxLzkUbogQBwEFF4b4G0yNN+qITh1ZjODjot2BOPVacy
IlHI0QujWcZpZDmJLePz71TjNwK/cqN3NHNnwkt3TdjjyS/qat2T1P0oESt7KjlGk5siZP1F1xqk
IV2in8tMfWpVJMMLIxftUbPH2i3jljxOpVc3QsNmiVwiSE90b2iA5ENAAdukdRuRVfqLdWxwzRL/
EAXUhKoFgj0fRUcEmZljODg2vVUUNMRT4nbdOJto28seSb4tJx6aqvlPwRTr5p1CuQRhzz7usMkS
AleYd1qG4mcUTf8zrHt1jUdC/t1VeXvfhZR0LQ3qUxx31SmU6W71w2C/DpNsn1q5UJY+LT8q+IYc
vQTK1KsuybG47RBSNie2hNEv1Z7nbcmRLOibpZytZjuZT3QCWOMK35gWAfi9TUSdLKLh34e+A/4Z
8R8NgLUiFS9ROtNlx20ingbVDNetH8A7sWXBzl7zZ3ZNVnw7gaLbC8nID5JGWzWi9YVGv+1ulFah
KWihq/GKkWZgSJlH7vsOMWpumPu4gKq36MaMghV1W6qu/VgQDp3FYnZEDWZHV7AIOIjlkpcR/Mop
akfpVgkDjjQTdUBvCGgO8ojkbptHDSJFkpbug8ASf5q6LNZVouLT9q0gRZymo5OQJiXENNXkqqv+
DQ4cO3xqyzqOkseyLoioLgbzzo7q8bFQWp9oTLWqNpY6SWelS6fN0Gu1axCgRY2+n1AbQBOkyZFY
nKmtqHotMK6sRsbUMzXRhP1cNvYprSATEpyG5puP0uwegko2H/00j55aZL0slhWHED1ITVcZDTdQ
iccWPRKxKZb9X6xc3VJDrHWfaKaOGKqetmqolmteaEDrV1JPejWZrsSH4ZgD5fQxTy4R3xPhtASe
en7zN+IWBib5omigFzl50xq1PStvvJiD2xOZoPHGRCnMXisc3L8pyHyP8wZaVHwbKmG1/McW+ImT
/9pvZyu47YRl6DhydF38tTz/44RTWmEphlxvx27WtiJohIf9oHbMhOS7r6+kXZvuuBRyC75Ii30t
jOPLT/nnUlGLycOKCWl1Zi9YJ5ixHNahZb+8MLgvQTZg4Jjuf+rL3mF9WO4ld/DAEjqoXQKvc+xi
X62np2/h3J/+LjIVdF1TZPKXLmyFf35XX5CIZkaX38UDX0DHXI47TEorzZVevruY8Z6cYKFKNSzN
1FB4CmHChrhyHvq4W1LTlFgXB/9c6Vr9lmiMWF9/DLMou2VXcjmuEIpESHa/7qd+WlFW2qaRRGXM
tAw3aTleaqlOfc+G4wMMKMCAoFLs9IeJqi2atTpOmDci+kdjq/8yhLZV5xEFRAmksq+9Lh/XZOiF
tFTlW5Y4Y6Vp/nOl95umq5GkaI8XRs9qlPRToYvKRestM9mlv7N5fOPwrD4lRqtvSFdMqNtiJZs7
mkEBtLeK+qk1SlutSVddnbtiwCYpSTN2sAYnNuTRVPEPCPujV1XWN2MDkbShDbOwJ0alFVbtMcQm
6Tai/buffpXpe339FX72/HVZoVALplZHyfb+ZWdynQXhiHhetbp11VflHb9RXwJ+0J9LBFDffPTq
Zx+XrsJJthT42sZ1FJVfKxrLfLiL0MDscExJjHwRrnyjR3o2Y1SPqfg6Yde3e7vT2nvAqgTLVkZE
fSfvlkwvCDLrSrkLcpHdB3VU3Y41i09Wx/ovUxb5ilTxghaBnnh6ro2brx/XFfLgf75XXRWkTXEP
YKOuvlcKP4iZZX4/qjq3mCWaA1QTMEbURMkqHBjDIEpWQ5zTKYI/V5hLUid17APkvgddK/+RkjR3
v/5Rn71DUzEV+DwgQdTrMWSok2VridiiI4sfDCFPoxOPxFNGiN042pd68fj1Bd+zJf7nIZiaaRom
xmFdt64I1D7EQ9FUYjtq0V3jFz+FEirf4Cs+mYetfy9x+Y7+mYSEGGgck1WP7Wqj9wd2mYs617+5
yFX8wf+/EXGJHWTUg6i5eptgaxL018Y2+0PF4Jjshods1S66pe7lN8F9tUGOtK2evn54yvtAj48X
vSIVTADh+pqA+LrFwap0ySsNytesgj9Zx72jB9HZGuI1PbgKz0bw8PXVP32u/9zx5X//57myrVei
WDK2ElDRLj9N6YNaf3ODlynjf0kM/3N/FlOspiiCx3q9hOqqLI30frdCeUyqU9J0dO/uWgVEDV3E
/343FoQfmZWK/+41qFyt/J6tAtTw4N7yf4lildH3+/oSn454ligc+ATnMciuvpGpU+JRL82tehce
9ceK5dB2tJWNoJc0gOj7NIBPRrMtbE0DpwJZRbl+fPmgBUrnhzvlbLxaq8tOQHLyHThLVpVmOSwv
BHu6O3QOv7nR95imv+/t3YWvvkssSkrj2yFW6kViOZcoggs5v1hFKwKbHxNaWumCDNBl7VB6/GYk
fvLN2IZqsumSZUvBkPn+s9Q5zQCsineUCHLZKbNE2o8imPd403TcNwAxf5Ir7H/DUvo4jzGBqVA4
4WCpTGVX81iKyyngULgTdjEcJRtTVkDk5M+vn+vHx2razMzM8Gzy4GxdjTgtbGpFas0ti1PvGQ0u
w64YRwK6CilZp0ZDhg++eYRFE3TPry99FfzIK1UFEC/OCYJHq1EMff9Yh7FtwZsqO5VWuSsaY950
XTUvJ5yeT2reqi/YGLqSQ5SNkq42KuF0TV565cDmd8hz+/zN7/kw+/z9PZZKCZ9dtH49XkPFNNmW
tbsLABDVuoYyQSwj13YuKTpDBoARMsyy+zl/86I/vAOuy8lPUWwD0gev+/1zsDjy236s7fqx9SnI
yTCmuyw4CDmQ17U1GeWyqvtsPdD3+O4VXL6hd7OhasjIfC1mRMiHH5CHWW1LylCq+1RPAwgyiTDv
CLkV24qmwk4y2+EoI/Dz2LzKC7WiLGJHIFptND/fUInUD+vO5SGQEsu6esk1+RCehJvp72TZLiGA
R0vPn52G2Qx06PAc0ENdgMw4JF65nX//1zij//kSbQixpOGZhD7IV28gNrMus/gSiwy4QUGbMcV5
+fD156V+fNbi7/xBA9vkgV9vLkNRtKY6yjubgxdWwdFk5TF0DJWQwOiOtesuNavN0CkcqGgOkPtd
tggq/GDZl1K5GoqxXk5yYDql0kCOSsS4w5lXeFXI1rMqVO2hCUdkyCWO8++Gxqe/XRDHoxJ1I9hc
vf9EldSgu2wK4K0Vhm9bxHcFAqFzYqqpy+qUO+ZsNHRtMkpdbVQ7fUo7ZJCa+ZuH+MlQEbKhkfED
R0v9sPyoSjlNbaftKCta8iIQHAbUTtIhTTbyDv44tceJZu5azzJj+/X70z4sfapglqQkqiuX8MLr
ODGpNKdOo4CIcjpf41d/noFPH+wqGRei0m90m0M4DTf69+DjtZzNbQLEfDFO1p8QXyDp0RqH6XA0
V6WRYU/SIurc7Sb04wdbA4rRSGbuaH2OZTIP6bfoTz6lYIDwtD4b7TUgIXyR6XQJm5DQcOGDcOV8
hORjzhFF6bR3zQqHNWVP7+s7/3vMej9LXO6cUzD4oQuM5+rtZ2neSFEvdpiL0YBbYQPaW+7ueESm
F5q9v6JmlWEjiPj9dSot+7YpB9Tjprqe6tlwu0uDE30ygjO/Nm+U8MLSD7v/vCv/+4L+92dePp5/
do8iV+TIANqeVP5e12ntS235UNnWN49DXGaDrx7HFUl1yLTU74S2M6UOlXV0M2D1XLG+YiiYOWnb
0R8N5z6+KvVpCmXeeZk9g936UVVdu6hFXizIe1kiAHpCy/CTwuJPlbwFyapPfaTgKlabR7bB9xGi
Gvo3qL6BeyCC1B/8yep/mX1kLGVb+6EFWuPgnMeQqTJFW/5GvbSi7TG8GdNw1ak2mQYmxlkl+COV
kAXy+ckAfQ6QGolPkT/jhTuiKtlHNpUFCmJOgRfCmUpchhYhpAmMkOewwAAC6qf55mT/cePKyyLB
iyIWQnw2yFdTrlqEFLkobocEv5+rOM173DcTWu8yQEM39/umFovWtgJHKUJQ9FM+euqcINeTMxLt
pCQ2ll9/5p+91n9/0WX8//P5zA3A+VgzdwblwRpnf1JKG0N6+c8XMTmYczTnKHyZ6d9fRC2qecwV
e9ckEF5Q6Qi01ZP9zSypfTJdm0ySCmupzaHg71L0z610VJItm2K5dkuVV3tG3ifQ+IuGKsaoEwOV
e9mqdImgdHuDZahy0h2iKdEDW18Yz2gtkADsQ+/CP+7JD2wP5bfxQ5/M5O9+ovr+QWQ+GOdQsylV
6MtsGJ9SGZWioS5tui44Jlf4wvf//dGjZzHYd5KFZF2nOnW14dO9JJGgbVbqSIyNbmzaJPruoPLJ
MmHCATGhEamKzvb2/Y3lIJTy/sI26a1mhwZQW5Za296Gtig8JO3oGzPbOBuh1W3boSlAM8k1rE8a
L+PQI9/WmwKdnZ4uO3m2KfKV3w29D6cZ9nycJ2wOFZRHKGO8/4FRK49RkCR7RQ33YYpyusvWGMBd
WZJ2iiR/U5P6OKreX+1qUlbntorVWdmPpc7l2Olv5TH0HxlkkvP1+/1Yurjc2IUKLF92ch8OTBVd
SN4MC3DTamsTgv2LVAbRK0p5BUEqvfMfUhumB6HH480M8P0hbWJOjV//ik/vly/sEnPMxf6Gbv0z
9Nq8T/VB0/aUp6w1wvSYSX2q17naS+v/fiVi3WSLQ4OlfPiec/Qpkakne+RjCyvdJaZLGsM3d/PZ
t8J/nUooR0RTv76bkkwHTTZ4eyq+P/zbM6g6EE/23ta7FAtSY63jLjC/GamfLA6cvzj8whTkBjlz
v/9EtSZEyDCOe1y9K4UjGG6mFVC11XhTcrwvvnmQn+xvDHCohPzSu2Exuh4RyOx1fwhYctzq8RXa
CfoAMh05+NVucHR88r68S1nhuyTHzz4VajbyhdDItHRd3Q7iKsrpRe6xcfT0H1sT2WfW4aAM1dXX
n8qnd2hS0DZJfOPPD0fMGNWK6BUGoI+ITFLk7LVRteBg08knrz4tpT3xKeNmtHSkxywoe8NIoKF2
7Xw0az34Se1Ad6aCZvJQIgLrCbxKFm1DZ/+bL+5D1UM1aDvxFnj75sdzYF6FRTeX4SESMC+CIj+V
Y/D89dMwP3nwCkxgjIEK9Qf5uiSd642Vo23aW0FIppmq52gc1XxRsoVDXa7Ar8tq3/Oj/rbvwuWU
YXYZh+5I3ttBA2jj9HZzznXAGWM89g7dgcFTzQ7sbXlJoMGg3elhsUqh2C1zuz3mVbfS4HCRi1Z5
aWRv81F7wjWJnb5k+h9phyvg8AKdP4wGvq1ODEc+/AzD5oj0bU3UDXw5S7nngQENm7FMhqBeTaVb
52F/pI13X4XSTZlnMGNbrqPaPvUwDEyLuVUXKmo/F7jKru2hBmGGMNdqMW7N0Rh/d+xd3UlXftLJ
KlfJxb8dBt2vkQgutzOxDBbKsNHDdF6aqhp4fhkcMrM+6VYMAizz5FqCwMFe2KV/9d02mzH+fpeN
SgNUKTnjxI3T/LmaA2YRWPR3D0basjxhGleNTVAZ3ywan38K/3sV9f1VzJ4wutIy9zoolkckqLxT
eJX3BqCibya17650tS8wrFFtEhEc4NK8oQGoIW76pYvwyf7vt8RJjfWA5iVI1us0yTbxSTkaQ5JI
1EWLw0QK7trov2/fDaErxEbSm2C1vT4MM8WYygDC05op3UXqkbQfN27nVZAhtbL0bWCHEOW6h0hl
YzGoRyPQbrsZ58bXQ/mThyooSwjODzI02+uNbiIsvnfiQcbakF41ecLc6VvRnT76eAz/D5eyTGFw
0/xzfQimIFnkODIPQzQ75jSsszhA7fTddunj7vGSIE5EMclQIBGv67FlxL8E0YfpINnLarGiDev6
qVghQPw/3A9rwQWOrrJfuV70BlP1m0bA7sW/juAeIHVw0cXGb18/NoUV++NIpsooWzLDmLCD69Ke
SA0lU5vwUPng8HqsxAmRV4DyT35Q7SXlzdZTJ2/u7dnaD5TGVAOBf/nWGM3NrBuLuUjPXYe1JYyN
c1DD7W/m0l618D42FpSqRRqiCIsnYHH6X6fClBoQCDCI2ebvSRqx/mi9o8jtVgZYJdKw8oqq3rRC
cf0CMhH4kmFGUtQFYhM3yJ/CzJ2BZIfF2iwxdNiHwv5TJ+tAuo1wIhgrMD01IK6q2obYm4XnS8Et
pfrdIPXLfj5kihdYLpwsv0deGT3LmGpgA4G8oR200AAH+0dipKZeLBC6YRGY/SUSOkg5coL3kpiB
hRAYpa1FWm3ramWX2HyX3e/w94AeOdyG0royVlnuL4zRBTUIPqucH4x5WdQehNaFaW3KGTHeUvYd
6cJ+MQ+WDMXXftZsEh9WOvwndHM1OMoljj4rXheSO3bV4UKai8Uvabrpho7DqWNQiTRhqVvR76w4
y1hKJMwhDwEmZJ3Hqw2r5nGcH6f2l90nK72SVrr/2LLiBNkpBf0SJD+l8S1DxsYW2DGjF1XaiPxX
E/6Isbf5ICFa45k1j1sNw5OB60XcDvlCmMgasNjcSnsOrnrnZN1t+KMF0bvNNYo7sGdWc7vTQteW
2Jxt7adYPpHiQD4WTAetwXeCIubSkCrwoJQLe7AWWGMwsEzlIcR+RaJRFR+L3BlNDFrRGiwciPiM
St0ClGgkk8sA4O0Ziu5kY2i1x6WiBQsTvrX1Es4hB3YHC1XcLeSB32e7dYlbRdtL2r54jZM7Pw7g
U7SL2DSducctswriHwJnbqhscswXSbM06vWExX+NqXupDwAYyz9z4xJRgRdxOURPuGXqRIabuNar
8Jirj114O/YbipOQDn7U8a5sZafLUxgJSHK0syC5aVALqm2X8Ec2GkN9yArJCXvd05C0qta40ezb
5gKwtttVqeauaj4zp9xo7XM+32DvxJEdOaakLaB5LiA4OaolXKW2NhjwUU+f7eFgoY/OlJdK3Xa1
pyNtH7D54UN4jOeNBJM1LuG3SfkyAtQR5g0ZYEGwGBteaWKRyAHsreuEK+cXGtr8HCTT7WD4zogn
IsvWtZliucRoeCeC/ZjjzNwMyqkpgdftUaFGE2q9SYJ2f5T1x/gCicPyA5cN1xeWN/D/MQrCMfBa
GjV5aGxqrQRXyVcYVRW2Flw2CXJUdIZEXGQw+OE5LkoVJkxkBk6VdU4OGSDsAMrmcXfsZHSwMR6U
LrmYqhBOM/jwSN3E6dMIx3FU05thijAv7MdgI3WHOlpFcrBV+qdUP0IwW9rVQzL9MRNIebTTyuqP
Vb4E0iGExiqpeOrOfZc6F0D/FHuWWJF/4RjFJsQ3WL/a5U1v75tMOKF/toCyjPAxkoXEnRWHHEI4
htL+ScIzleCSPxYJ5eD6FxChUGBiS5bhuO37l8566atzEb/J0IzD7cAdGNVCyKgLNzE+F1lZz/Vh
aE9AL1A+ryB5zyPew6e5/hWKJRPtkK+U2SvNPxohCkX0awjPlfTbDx674V4OUOYhiYY/kp+nblPK
P219Y/u7VFqLAfNfd2hwLkgP2YNVu5lYGtU+pf8tBo+Y27pelQj5e/iQyBZxV1puwb44/RkFUMFx
0JMEdpzN0zx5tf2ntA9GvsNV43bzbau3biU9jcavMhUOXNa1H5yTiIRpsZ/KOwV3GRppJxm2dnVG
nJGZRxAw3IwQbpRs7KcstQKg5+GvOBJLCYNOJiY+A4jKbTwg+HmMWlRUBYyG1gEW5pr8xSQKVgUf
S4lhjZ77UrIT+i7Zom+xx0qdq+qsajlJL1rpNhH6ZeM3ycVqwMeqLFtcwXZ5bOGfzuVNrazyfN1f
MKfSWgKMMfAYhpuqvLHjvWGdw8DVIHygDAObklno6R6yy99MXxGhLYeYYlF100dIZNu30YzXswj3
uLUXGE/cfrY9pboto3HbQDvQmnvBpFJ00o05igWKJ1q8j3HI/OVrLtKETRtKe8wlhMjUmgAhWHiE
4njCbFh5YMVgApY5ReCNzQbPxHRXlcpSI69xxOmJbm1Bzocvn/SS4zI2wvrNHF9TJPPNkfzGDdOC
bZ+T5CGJTxCWB5y5fv+HiaQwD12XIMc+zUHrgCvBSbhl4cD4vtetTaAcI4NkOib3h9QAVuEp+Icl
Qph5iQ+YyqJxnxcveuwE2tIo77EsxNky+2XVq2xD4MiYQVNazviSj3BE6hwaxyrSj36/nuhmh0/x
OavuptHDsbsQOFva5/aksUCZy6i518U+IgMwlglotf/EcIHeWtQ9OmSQ+5bqaL/ofxvdkRNcGHJo
563/KOsnOnWTurIqSJ0kWIaoTfdRv5YqbPLAfAsGqmO29NN/g3hjWdpm8l1cPBjjrV7emDUYuVus
AUhQ0KliRgC6t4jkO2XyRrNZoMYemKMaWOlRhuHkXlX45O9syFZB/wPEUQ99PzAXKUGMcr7L/BtR
38nVUWe2T41Vr6/YP5Sk2UW7yjgL85QUJz/FHZilz32xzYp5k8pEdYbxPcIYUEwwTRM2BmCbjPgh
bIn+JQkGRoYPiQD7vxFABm3PIlpX+Lh8g5jN+Ae4tUUgbS0IH2myYQ5u49TRBiS+HEKl39ABWWDu
VYJY9dsGNT0Tjw06CTzMzs/uNOOgmER+L0lajuo75voxeAFGg70zqHZEIYCahrl7wJTmzm3rzNg4
d0lwL/g4/XJvlQQGHMvpnmjT/vcAqTU/SmXvpCWRr+1zzVLNTt3BhRhNaJvdID1iPsHXLs5Uny1y
jQtiQvURu1LUe12K4BvTYB/bd4ztzRBpx6m+70PM0fMq7m7nB63w3SqEMhOCAErovilHNfUC8E/l
wa5LL7aeJ8O1wBzVlQctJZWOY7ErCdhuC6BAPfpvDL8cJ5wUf0Y0i3UGbcyvWELJ6lU2Fw5h0ryM
KDR7hd3WhX4//Whql9OWqri5dGkJMoDXI7WLOCVCq6ITdMym04B9vAwfynqjsGWe6SjGgDcS9S4r
Yf90qLheq3prA4Ov0tdUI1sT7Wa2T8o7H7aQXb+lOgDFChB9flcCrsw2Vr2L0I7myIkIGVYem/Kp
hTpT3bTESpZukbABXlE3qF+gSSwG/xgAp4hWGLFkUpvF3qi2Q7MudDcbV8wIrM/sex0Lrkz7u0fD
WzEejprvZhiVKwvQmDtgVNf4y+zp/PGu1o4aZRptTt2uQmQElDyIz6l6ruyXqfMMWvX2pi37hYGj
kmFC/FA0P9f2spxeG+UxS7wCmrmtTsDjFLRJzkxYQsQwRo+rjD90AoUH48BTReAyDHu5ZYCPPdG9
ysKkqMImnilXhRVg35vpAGKJggfU0d82UaaSF+jY5OGQ5WczgVBgbmtwBfEjW1or9mwAlyZpHFv2
NmO70k/+vJzJKx6Ih3ZyfXEpJU1uXLkw/+vq3lbd4KHNVs10TsicrThcbMb5hB0S+cP0VDEY4qVR
7HFyy5hqZTcmF5dRSJiS6QjlUJwT7ICXAxTcLDb8m1pGSM/uAtf2apg2vsK+ddkG6xY1BekSplhY
bCuIZqtZ4cL7UtoGJI5HR9GfDWXLEQEQqZu/GZfVBaagf58ONwSvQCmPxTaKj0Z8Y01bds7V0Dvw
ibS1XR1a5SkYbmf2poy+KNsi8QevREkVGRJGircg/kWgOg6Q+yoe7nFj0X8Su7gHIkGh7D4oxh+m
hTdDb2cgv4So8fCE2Nknm/1yaJ0rSOyLtMHkMuwGe9v5f+bprRkYXX9KaViqLPUycokZWuCEpUvG
qz1bRz2gVT2YCwXfTbys0InNr4r/1Ck3YEuDxpmlbVK6bX2jWW6jHWv9fphPxK/auK9DtEDhbezf
6OnW6pdW51X5qrabhQ69YFy1Fh/0z0reGsDlh11Qu2q4lAjAkx6bBlAZjei6eYrBv9hHGSc6ru3g
iDeWUUHQRjh4ebseGKPKZmhOhnQMInYuK7Ai0gxinfThOd0E8anOX2Ffregcz/UZwrUdLMf6zgp3
l5FSHAfLizlaN8mmiNZWA+3iNCW7rLkdm2e2REIsAaRcfoPXdy7WwbB3tPuErVt+Qr2nsbUeI/yy
tDUWgnkKhk8N+uLC3+6dy4b8OYgWhnKTYkUU4NRgos47kEXPdtabbg9b3c3glW3VMgQLpqoFZ7ey
XyeqznHWECuYoT/N2m6dYajTHbUjrokN7Jty0KWZdFUz5AxkaMj1MQgY1zXDvKArMQ/pAfheerJN
akJmOFLwNtLAfrHtYHiAcWA/Wzgov1PrflK35tLolxSBZUK+7pSouZ5M05wcoHmD1Q7GdBcOvf9N
GNInkjnDoElBh0ugWiIY5325EnQ4wYeTuVfvKLt5hIc5WPHPmpMtv1c9fvYwqfDR9lEpJ34QReUW
mZ7I7w+dYkscvCbwLPMghV6hRMkdIjygYmMv2h9dKUGt+rpq9EldjzYAGjwq9Bery9V9Zj446dSK
DkpJXbHu8mEHX1Lb6Joe//f+5LsrXRWAo9xUhyGND4pRSUR6WFb3Q0Z5idSPAJLvmsN/e8zXHyhJ
XqjzL0VTS766r6AKzGRIuS/oT8JsMXDH26E0nQ7nkZG8DYwUsNCejQvYlhrPrzvOLDXLaHrx2bMR
GzlVT44YDrTdvMEc1hrHRapX6jhQTThNNjE8Kaz8FhyHToqAxvFmAl7cwNhkFYWxBEtROsM/SkC1
zNJKljo21uFboBscWyZxyPxi3/dYxsrsMQgnFf7bcJLK4qCltTfHxj6V4godEx/epRBqHsILN6vp
HWycJ9pLq4gV3h4tJyCqGQJrtM9MPN0QH4t9npEsPzMJZPzf2dhYE9MgEVSSTI6KBIrjbsh/6PNx
0HXPzn8PXbcNYFIn/bgwMM1UM4UhIeivVNpvwutvbSo8Wj7vpYAjXYIN+Zv5xFAuL+T6hVHpYLzJ
iqLK1y8MXnVX+QYcO3iBcZ2xlYvkdai2TlDcEOHSA5ppKfDIh1ra8s6dyOaIjVVY1UDQR+eBPg1y
m5Wc/EqH4/CYP/s2DrgHG41FWx9m6WEssa+LdcXLtpD7/MmJv8G9PP6oeUN68tSYRMbEybKTjv74
ECY/7OGmMG7IWFmQmepMw4Q9XzgR6AVbp9weA9lYJc2jhKrAbzyyFMUE/LL2j31fL8xIWnRpv6GM
5fbsmZLuTY6Ifi+hvCaFG1j5g0lHBLaWhEe29ZTkbtRutZCFcjm05I+53YpyBi0ya3C1grXwfi7c
MkIUvUxWol5Wd0a3TpP1pP8ex6XNmdIMHTKW3ISD30VWwpGyTh7r/Cd6o1A7GNVBDmVneAu749DB
i/Bym6rZrYipTN750GLFAjoPf5qKB1KeXzCxrCiudecb4FlW4qDHD2q/k6RnC/bDcBNGLoTmjGKo
WFGzKyAEq5coAieXvaLRVkQecAyndgt91K2VuwLGZ7Qx0+2cwBhnv9zuK/0ozQdqpWQmioRgyTui
YON8m08Un9n89YuxX/rgtGLZRY+X/rCpGUZvADqnFtTXTo/I0PEE2wF/b+WbDqp6dSvMp3ZGu7cw
jC2LYtUcGwtHuetD/aFYC4iVWse9yq5wp4xOmJ5NUnOK5dRsi5YkhrVSnms0O+J2wpoIcNBwCzhI
AUjyFRAMYXoVdjwDNi/BLls9wSNIgZhAydeAxJzEyYc/VH/ydtPJB9FsjRAdioOTeGwczGqjfe+r
z+AepmRjEX5DNJlRe3CkZPPZrz37iZrpNN/WhZcEy3xkd3UbVQQCQbYeCPckR9J2cBvzVxW2zcM5
NpyMM7g1QxkhQgMnbKR5YfCGrw8DKaZLRIOljM4X4vuLEqcc+Mq+h89cHLuWT2Iszmmd1gspnKcF
gkprUwixJs3kuZsrqmD+oUnLNfwSqvt/JhPVJ5zDvoSTSZyyh0lt3yg1/uKbUNumebtvbSc3q4Wv
6JtaDJQuLicQ4xKRwc6Uzz19lK3c87sbuDhJev4bG5BIbgPIZZ6OhAMsmSobU3Gl7qUoUs8mei1l
11it8ZZX3U+ffXXCiJwp6jfHnvZCfSCuN5BvS/k4id043ujTSSn39egyKALNsYGzgZTLb7NgZwsO
x5tB+qmVeAJRvNvrKL8HV+YHT1m1G5QNMGqEeln9Z+hPONCZPfIe9Fi8CTLPl290nUOQtGCCVqt7
qeYIgxbVl2Pi4jgw+7vEPkg5xOI6WXS0VNqZeKf5NRufQuU+DBly3tTv2de4Vo/qXwU4zWKDusPx
OS8ZE1kz4pVYHzs/GtbDQEhC0T2H4r5j5u+G1hER9HmwkDIqImX2b5C6FLQwxr1dPtT6OYtv42o/
qz1s8FtdIo54phr/o6a6j8MSW3ntRiDjuvZphN7XbaycTfmTmp3j5KGbXs163E4WddJp0Zbr7P9R
dx7bkStHmH4VHe2hA28W2pRDGXrTZHOD0xbeezz9fKA0utUQURhxN1ve20AhMyMyM+I3yQvSrqJ7
C48MbUgn2qhcfvVhp6Tg5OUt/j2WdFNDZ7SQRbiuxGMtbwZyioIn3jpIrpCcFmB6B/E+Ha4Cf4de
JEY7Ob3utt0jC4qgNxKZicCd+mZgt+TOKK9Rb5dukLXwuQhTwcUPA1W2hoth2Z2gS9GD4vr+FXVR
Ckc/gjDZRsjJ9ty8HO/GQw89iqwVJBJ8KsINWp9kUwWfLUTralHfocQZNkcdibOyExAHK2wJxnhr
0m9XD5n/2ED2TpFUTA1oEMljd+0W8kpMN0HNnVbaNQIyDygVCMihAymm5u5DMEdZrQwfvGaDGBLe
enDuiePq61iWDta0oIt+h+EH5WD2cqAcrgNNv94awi86XLm405Bp47t7pJz7V8M4GAPNuC+YNSCo
AMi7qQ+xs82iXSmBIdmW34vsVxHAh0fX7nuBwbREY0N9gAFrJPuwv5f9vRc+CC6VmY3fH/Pu2ObI
/asU9MoVzYoCfI1kh3gftzYQ1V44lsiVqldUBxrvUag2vS1WVz2GLsaqTvfI6aA6zOxLq55N7IfW
HnLzwXdvRONW1ivqCMdcQFJeQPC1sN2UisZ3VQqkhVPqR41NMNEmypcjaVRS/jyN520P9kFkkQUK
OSX3viOhhXZ4U0AU7Vk3IMUX3vhBe1g/f+N4CzlDlymjvCdFX+yNRql1V/YfXdxItkGvZVsXrcsF
7+qPjuEghgyOPoo8Msz+fF1XinqAKjQNRESbuNIPzfeEcsXls770wUXDGLlHNIiBzf0XYjKyErnP
6aqWRyoGtHHDG3dv7aINfqdr8JnjJZ5i0o/xloPU9cIR74N7Gy+3tBGuOVJhJmBuJUwUx6uTaw3T
h8I6IYi98IIPpuz8BdpIfDmbMhduAMj+9LrU+p2EqUIunTjr7nOp/hdg5n8yV/5/c06+zX7hBl/8
+lVdf8v+P7BPNpiUeffkQxl9K/92/Q1BwORb+fe//SIDV/3h5z//Pv67f5soa7goA97gxgVeEoq0
wSL8t4myLv1DhfBNFcLUdKiNGv8qSYvK++ffBU38B15EIytJo1wA9oMIKNP6X/9N/geuzPCmgCjy
P0G6/l+slMd19tdFQwAqjNE5K3ByIwRcV7UeLo/0zr0bgIAPvhLdgsfbx4rxWoXmVwyDnlu/XEAE
/rns/3rdZDVajiw4miehIiBj9JHjJZUt8GT+zBn/efIUEaQPsdRZTWXamvyF5xdG9cSG9Xw2s3f/
Go+/JXV8h+BBVf7z7xNO9F9PH3PIWRR1mgFOperAfXBktNutyEVE2GLOukP0Fh2lIzviir77QvDO
DNM7pOXsdYHe0FxMOt3W6lNN+Vh2zM3ClygfT7g85ouzR+sJhlFpnhl8SbvNftY20ImVdJR3IBg2
mV2eLr/nzz3qrwEbp+nsNWETGk6Gkg0C2QoOPupayeiiSE+K+Iab9cLHzA3T+Pezl1iYonWIRBh2
Tk3d/RkF/sL4v+8wH4SFPI7e2ZMjzzWqntPS3hniK4SFQL5YT0MYbKLA2kid+ruXm53i5HddVG27
SstWMd1oHweTFm0MZK4RwgtDGs2xe6WGyQ2cuG9E2Ve/k+mlAJkQSpGGQITkYXh9ecT/TPh/jfik
kuSmplrAjzZtBS1NhS6NRoMSXX70nxdGZVKV+OsVk2SB8q2aIuFl0MbIbsykt5hZ8ZHSzU0R5r8j
icoL0rTiqscDN08hLMf/E4jxrxdP0gbieSgbDbJJZeFBAK3AybvpXy+P2wSk/J+HS2NqPJvrIMG4
koa2YSdmtPOr5rGs8ZgphFdfSQFsJQCXRn1qNBobbxPTGHfBGHnm7851bRO/r0hQ3zQOhgs/ZyZA
348rZz8nabmQWFms2eKx/4Il9E6+o+9UFODPuY7vw++iuDSfM0E6RYBDt45Vv28NW1Cp4tclSpyq
+q0FvYv58auWwMjxvEylUlG+DLGDlx0ODKUTv6ZZsS9ojih4vGtu9RqJyRK0UpoJ6vcUfPb9stZh
uh04uh0clB2mXLfeRrzTrin2Has1cJZrp1wY6rk3TXJU2zp54makD0xPet3bFq66WZjEMeg+yB/v
H3f2ERibITGG3hWTiHXLGu8LYV2t+l2y1V+Qu1n4gJk9b3oBAHgIG5FGPKZbL2qH1KlHqSY0FhLK
zNHgvRlw9g3EW+9GuDraqAUex31CsQW7so3D5TGaG/1JMsn91jcxx2Odq09lcfD8hYPA3HMnuSKI
fcVVxVyzK/8b9Q2us5d/70x+/a8OS4CkGqKZlm0mKAwm11E34BN7lykvl58/E4zi5IgBOVMcAIlZ
tsK1W5fA+3xz6pommwLcayHXzSwYcXz32ZSCq3cbrFRNW1CeU8GOkk2A6Orl3z93RhInJwtVMGOn
iiQk9WxlRzXrYOn3xbAJ1+UmfKrW3hajmj7AT4ECwUIGm5nrKYvTcIzAwxbPYkP6lTQwRKylr5l7
8vj3s5FKXKdSUELT7BQBxBHqQ4K8PE5zczDm/bMnl4Ssqwi9aQeOdYry4YBLFB3DciGsxuXyQeYR
x4x09viw6qmgN71uR0BbxVE0qsiErS9EW9hrv5Q0+KbEFH4uf8vcKE1iuB5EzsUhh+6yv8eCWv/0
8E+CeEDTN4MJYthGf/LJniK1lMs/+T05/tcA0QybbPeGknVSPMiWjYbMfXFIdu4WAbdw1a3Bm2zw
el04s0x4gf8+V/CiSUBLSIUNusvixPMFabUyryE3/zLpP4XmVVH+HgDbeMP95c/6cFXxsklkS74/
xGWJS3SrVbvCMI9YBVTgdC4/fXbQJrGNQ7ksDAUXkmonrvstunfgstHgQzVumx0zW7m7/KIPVy+f
MX7e2eoV+6TBoFnT7KKQKyr5+ZVZKkghoosvKKjLK9sIpOrld80N2STEHSD8taGlph37Lz0u4iTa
5WQ4httHq2wS5apj5JIVy5pdbpuNtIk2MJ73Kme4yoZBuHDJmp2WSbAXaarKQ5E7tngPqPIQHmlq
vciPzVbaekcMob9eHqkPtz5mZRLmKlKPspVlpu2y9enaDjdGsEZ7kCife/4k2iNKYOLQSoY9yFDQ
GlB6BkYaPl5USr0w2TOfMGVfi4ZVW25H1Gs1BGeFmrBAG0rJ9H0XuAsRP7OgzEnAF1JbGY7j0fej
T4z4KbX8ayXuF3Ltx/cUNJMmIZ5mqegiBG3auKjTm8srYNmKdVAxZcwDj1ZI8pYW8osn6MDUXKQb
O/Mt8Ms3LwIlNWjJF9B6yH9H0cl042zpV40L+oOFbk4yQ5mWXtz3XMrCdpMdAIju8RAwr0bmPmIs
t/1efbi8SD7ca0bJqD9TA8YZfePkBapfYOLaVt82hrew/uYmbpIJ0PRWSzltOXrlyOF3YMUNejnf
Lv/uuYdPMkGsGr7m+gjOOwnACMv54sgYCAnSwildHoPwowmY5ACviB0sQgz9/Zje3CnfnWNyELfZ
Y0O+wUvvIb6Tr7rtKMgG6la/yfeXv2tuPiZJQZSRkcTeD4Rvua9xKw6DbHX5yXMjNkkHQpbUqlEV
li1npwgnjzz4mpULUKaZPDCWaM83GFWNO5WbrGG7eIhL9HyFmrq4OxzjXlo4gU3QUv/Z+Mda7/k7
xBo5ZCOixAY5YSd/a6/RZl3jXvS1OC7DpCbti7/eMkkH0K29gpKLbhsgXRBVOXWOci2o2h1Cly9Z
Y31tNAN5hzbFunlAXFCLcM9zK+3RDZRb00OmJyUz0GzUAHP6eGKG2ZL25swEGpOcIHhRFfsR+dyk
MzhY+ROeR3s/XxLtmll57/zqs0MCykW4TZucdTJJxx86wo/o8VMrz5gkAtlzxaEbTGAM+d7SDjUI
m9C+/Oi5Hz1JA0LRo8lacd3VFDTQAyG8sdLe3Xzu4ZMcoOqBW3umAjmw3bbdayG3nwtFYxrkniX1
GmqMtmuAERaUrdzqeAAKC7lx7gBjTEJdFNuoLS1Ghcb3PTiyf53H83YdwlvZCkf5FKULSX5mAqY0
0DjtBTdqqUi7PVpXgC9ceX159Gdyij6J9z6tA6PSuaxU4k1PpElJB4Ttq6I1C6fiuRdMQt1RshgH
JNGydeWraAGnApuBJdGGPPl6+RPmBmcSseDBqCONx1UZ/188ljiRLaygj+t5aAyOSeIsWuVSLwy8
iQxOwuoxfoj3zgGbgAPUWxsy4s46LMllKmMO/2An1MePO3uTiKSPLhi9BUi5firNBkCSMFir0FO2
UlRfK6oVgCRxvmpSh9A1vjsieAqKoFTMxS9KkW0GnHoMR8ZrFIB+lMGYw38HMf/rKBDha0jpF43z
RxW1ew27QmrhP5Neesa1KAKl4t42bdqivZBsYvi5aiVvDUe9dX33lMnOs6A23U5sg9tWHJaO/3Pr
YpJT8IQolVyi21Vu2+0oVFJBa/jqHMK1Dq5xJa3TjXAQQfwt0O/nVskkzYS13ghtg2mC42Rrxffu
/FL95KMniYbGoGfmisCW4b+EwfdK3l1e2HMZRp9kGA1/kkyJStPGk3XnrZUTcw4ncNOtx7tY0G6D
hQT/cf1LQi32z+WnxUkbKL1u2YkLBwG7lwDsliyrJ1EecDMq8xetLeudUSTATxyIGZaEWVT50zPh
xoHw0TIQgC42bguRNzNb2iQteY6Vp2KmmrYvPQHx7OCOLYzpzLrTJvnIN4uwFwLRtDNHXdMHOmGi
9lwUljEqR610I8KfL9h7OUeMlCuQk0NRaJNT2AGjTKtf2HGDAaqMYHv598wcN7RJ8qphzRoU83Vb
UoEMf1G1bbp0eJ9bPu9ifGc5Ba+urhwETgTQV/MvKqKg6bV8B8WuhdpOOV84gEO//Bnj6H2QvrRJ
+pLJGp0y1rwSKNBdGG09TcZBE76R8+YV/sIldW5VTHKGyN0d2TBsgfL8hBgMLKelbiy0g5kvmOQH
t0U0p3cSx5a9/FYYecwqQL44hSY3NOKpK6ynPBy8lWFhY6IYo9dTW77qTfM7bRQBK2TuzXpQvOli
8CJY+lWKBZSgW49N715HTXGl5sGpgfaapxbZLs1OHOLvPJ3uayl0ALma4dGqjNHefKTUS+0R5b/r
OBk9ofD/HKqj3MRfxCjbIfe3zzG2g/8Lr6Qq8iu9gwmMIuB+qJVb3QPEloVPepwAJ5cPftZR6iqt
73ENOD7u9kMkv6RGeGOK5jelNreKgAK0BLN+aGUcRCH5d5CO5MHZtqU8bOrWeAP8OOJpmxin5FB+
w0gAX9IKBcUyfrRAB61MxTmWHbzYCnIsum3HwkoeLacK13kurzX0yA05ue+T4hHTo59D5eEq5pvQ
1VyzX2VN+C1VvVPluSNEMJR3GCx9dwFphmmN12od4fdYw+cz2uY7xNNvfsCGrClfXJwFnQEkYQow
Ec0lnGhdu4zLL0UJdLtoEUIqcBiW4gcNvZ+qBlIm+9ikSm57LeTxcyS6Erh947ofhUUzVCVUSwDb
nMDBTSA8iV59TFUMjhTkKleJ0ALszKBIGl621VwcjtHeK5sC5SBJv0mt+krr9TsYsEjv5sE+LGD5
tNpabtqfVVpte7HFs7TZKA3FVDBob7gv3hdG97XPmh+Z5cB9K1RoCsBG0cj8jo1MBBC4vg5V1dli
Zb3CdNK9zfTy+yD435G62wVp96Xqwq0IgUrpQfPpeXedZN5b2ToHulO3aDHtpNICXExpZ4M+SgJx
soDOjvOHZkYQAqODUaHdgDP4o18pWLDp3sbysb03rbdOQWIS+4x13Ef3aoGaBZ5d8aqX9KvKs/Zh
KtpS34nUgXVoVJ0G02p4tkR/a2Zmy5zAsFIwxsawj5MLcFezEpOVoiXqLlaBmkptswe/flIaA2dr
DRiunp7EdGQ9dtCFlSspNw6WnD5jpXUfa2q4wcP3qmhNbIAw7ZD730Uvfa6dzAY42cMdJ2gyRJpN
8vCwM4LuRUB4YxXiGeJBtcMpaCcYzUPV+7c6BLp1lKNQ4aT+sRScDgm5BnOgKH8kFnZuJu8vJ9W5
4+cU/ybKno8mIsfPaoPj8aZcR7fuG8czTkfKOn/kSLhk2zK3V0yxfKmb+Q7+z1RE8k0DZHCb7dx7
JGeMNSQE/65ao4DwcPmzxj38g71CneztphoKLZdVatcYXwaGvDasCC16x/iumF+6emFjndkr1Mk+
XwooKYhVSREbA1gFMZK47hYePVckUSebdtB5PTnsvUDebkEob/S7ZD+aS8h7Z70kcT5zMlDHv5/t
3lgYV4moD9z5GvcgiZ6dKLhmI15yeRbmHj/ZsWvKEE4NjdvG6nFwbhM9I+dvLj97buwn+7QramXk
O8BAmtpuqt+V9/Nzz53s0ZiRWbEY0/VoSnbl9AfKApcfPFefnpLmIMcagyfDEaXatEkaCzes8oTy
9E4MfntDdQOK8S0rKvyB06sY78oBggU4l1Oo47qmw0337zwvXFhfc8M3Ofa3gu7GiemT5CTQM1QU
D3KULCAMZg5q7/fPs1WVahhchgEfGmVUzepDYMYjEboTvNUgL3XCZs7YyiTC3UbRqkCmUCmHR1FB
MiLeDdI+9Wv78nTNZJCp/pacJhwV4o5kTR96BSrgGpg5nXnJR2ymu47Dzl03qb9wVZ2Zjndx87Mh
a6IQtVrFg3VTDc+CWD8M+IgvLLyZKFQmQV4gsKWjb0hDV/uRZt9C7We8VHiZOdAq4+ec/WyszYXW
cEizql2BRPLtfuftxZO3MAdzczyJ8TLv3TDxEsMGEbutnB2efVu9O+XCwqjPPX8S60DdMy8NaHrp
HbpWeoKmBC7gP9NFLMPcCyY7vimIWijU3Lz00tzg1wb5oLJj6a4IPlcWUCZhLPgI4fkuJ4haQMOk
z/AsrfDnvRwCM79+ChlWGl9zBrjHdunJpwJBTEUE0+b0za88UReuWzMrSJ6EsSX2nuMMwwiKcfcI
FGwVW9oW9lLRYWbtT4HCVu6IQts5lp1nJ8c5ULvSlkJ2bnTGv5+tfaT0ANeqIulc+oWgMLBtdDWO
g74wMHO/fBK1fRcMOgUSivgZJ/gH2aVZJS+s+znohTyJW7SIUrUQB7J/NxQcjM1v2Hg+QFiJNiQf
hNzh/CKrYDTZW5BWL5eX01wBaAoaltAq9k1VM+x6XW/7xB4Z8uZG36i3orRyD+6TssaK2AZmefmF
M0n13U7ubIb6RvfgyKPGl2d3eRQjvLJkezT35ElcG6nhIFde0CWDQWhCh1uYmLnnTsK5kzIxyYfC
sSP0xsXyq6csZNK54+QUxKt1ZY2mTmO+99ywDtw0e21bcpxEn8XuF94yExJTaK4gDnRaK2qJeolq
Y/wdcQ+63Zxe3EX078wITSG5RVHmPig2LudH9Wjt6ufmpf8q2Zrdb9Kd+J1q2tPlxTP3LZPwljoh
8CuHcyB9v10pf/XV7gZCp4OJ8uUXzF2HpEmEJ2pe+NqgWra1124du7bTNWpao0+XvEMQZr+IghlX
5QeXoSnYNqGnC3iyMux2aOhl5h74gHT4HjXxc9Ur+QpfjnylDxRerOhFMUSMMN2lJTGTxt4//iwG
qerqgFdY0ZIMDbSOthUGh+Lz5SGce/hk/6Y3liHiEZLGir0Y3SnlVZEtXCDnHj2JcK1OU9lUqbdT
DKFiUkXJOvU8TC7VhViZjchJrLtlbfZlTplJhVi50q6GEy7XUJbXLkiEZL0EAZ3LulNcblELnVQg
4Wy3x2E3bPJjfg2CKFzjdb1Kn5C529QQiW+WqrQzAzeF6WKhhL03mgw2jsc3AjoUiFrQshCtu8tz
PpMAphBdoj8TuClZNg3Lh1TWhhUG3uLq8sPnQAP/hdENO8xhJSBKyuMIGCttB63Qbb5xUZvHy2ek
GLR7fYu6QwT1dWk7mSvCTHG6rlXVTRSnFILYGmERb+SjvPW33kZOdiimhgccqq+bJYjn3BCOfz+L
SQxOjKETKHCJ/a2akAMW7n0zKVOcHNeLSMXc3Bqv5PKV7+0tJF4LaxvF3y5PztzjJ9EewxVKh54u
bwC4MtDqdVU/a8pOjpaMiuZCcqomYumuWCvVe81FZQKCHSxzFE0wLxb3JnpMl79jLvGLk8hPlSGQ
5JbXIEkAAXyf29UpQecNNYyDsm33tDewAFp42cejZk7hvMBpLWnIANu0a2lHHWkXIa6BeLG0RsoC
Y+gAm7NRi8O6WwT2jvP93/sNTiZ/rq/S6JMY6ub4yqzYKLuaKIIKiMgaJcV0470tne4/XsjmFNSr
IQVYUyQHDSuna6JHWwb0fnz9N63J9l/1cTi41MbsYudcu/vSzq+LE2J8w0uzAqZ6b1y3G2ULeg9a
srS7PFfvtYuPBm7MqWeBiYZTlBUqFIre1+50p7p1PQrnLeKcoG62OJc8FpG+TyH4iBXKdXWkPbQo
Z0KQHagUjT9FFE5lpX9pAu2UO6MtgeegiC69KGJ443XS2PrpHrpY3UQYC8VS/ipX3vNAvb5SQzy/
yk3slKfIFdp1qggn0Y22QYK1oexpCPUOaAx1CzizmZRnws7941vNDPOIcgyCDHXxg7pF+fqAXTl6
0NcSW2D1y90YPy+P69wymeQlyyi45+cDvXPpa4pA9DJ4Y+7Jk5TURzES7g3gTjiFHhbslfL4uZ88
OX7ICU1bq4wddAFvcd9CAej58oM/3p5RKvtz2GvdojU0pjhXuQ+r29TcC9XClH58lf8vw5uiorsB
hsi0rby4yqvnSi3WRpPsQsSt6k5g00S1vVT2lz/E4Ad/ECtTMLFZpJVpuCNsFCmMsP3qeOhlHuvO
W1XO78uvmEnU+EL+OVijN3gYlp1jWyPyStmH1+HavNW2aPxt4527WQJ3zH3LJNnIIX6UnsN7PC36
3gqduxH7etvpwSMqbjC0Fqu+4wM/GrRJglH9zvUrDXGftK3sNPyOfOIed5EBea7LQzYTEOb497MM
Vmc0EhGwwsJsADaJxfme9bawvj6m1yLrMYnjmPZ/LrUUcxQc4CCmFN+7e30VPwnH5YLR3AdMIloU
6zjCgYtlFf6uOODl4fryyMwEnjmJaMfPBjMfasceUuU+dq2bWEUdMF5qh8w9fhLXophlCjbUYwHZ
QAJa34leciP5+kK0vVeGPlg5U1ywMiS5pYYyE5s21IeiQ+uVqCMLv0NBQWmuPwVqjhSqeeWJyQ7V
wmIdqexTgzC8GGp21XcI61Z5la1ShP0NZE1l2NjrbsAnwTekV1oEL3XSPAlLUKyZ8ZhijKXIpEHg
9gLcVe02r5q9X/i/C2QtL8/mTCAZk8yg+3XfuUPm7nUFmbbWKXK0cCmDl9HR68UloPfMYpzihC0c
zDyzNFCEddy9GagAlXX78gcgGPxxLpiihJXBayQnCL29mjlXWhbdylL43EfRDaSZTVvkxyBJbL1I
1JNnNj8ihMpDrX7oe/1B1lL0j/l4E/FRpS0wEM0fat/dZjhutgb0Cke2bh00dlamNxyrPNxrYXfy
6gCNsRxvDORjPQ21pLppTmHFvl+g2eWg4b/JTISfSyfZB2r42LgIj8mN9Ar72l3FbdFuIqu78fGE
UA3kEDloAk7JEGetQqXfSFbj4QeChFOjhAh9GQmGH4i7KYpzKjRIBWKXl2tEynq0rNIb30dEWhPT
V1EwvwmS+asqsdZAa0oNeGIdpm+eH127lgBdQ0XR38pOZa0+oDf4ovXusPJiDKdjNf/hKhDVarnY
C1l7ivv8UAW+vss7+bEuhgYwTx6sHfKImCW3Wdk9uyUqdF3I5phat0qfH2WDHd5Is+2A4l6UU39J
gTJ4fl6sXLH4CXK5tR0zfJTc7qaT0OIO/b01+Nd5Ut6jof0MPyNdJbl4p0ThL9ECEYV1BENc08HU
w3ib5erBrTN3YwrxnZqqV2mtI4PvId1WBbeqLNzrKTp5qhLcy327c7x+J2f1g9APXxou8W7nwVE1
0e8KgjLblJKGgrmxLbX2pYuKx6HECUxF0jccMtChyuHyAp1ZnvpkT0yHkbxaQMKVneEqIr4K3Uc6
ugThhKJtKvuby++ZieQp/NZtZQwljNLdRwYa6Gb6EoKZiuRsY4TJkl3fTBxPgbdVlcWZJEaCnbu/
MOFt4ofLv33mkqJPNkQ8V1tZ8EMXjEtwlafObY0QdqXRxpcr9Mvj/hDhAHL5XXPfMNkY5czUq9RM
BHplz2g8r5NhsUI19+jJ1hiqlFxEPxOAoDo2pan7/Nq5q/bZVlprLLxVcm08Xf6ImV1hCnbNvEGN
TM0TqOr91FEYsUJvDSJ74fAzs5SmANcsd1oZWDWbQknZwKgwLAq9F59m39B7S3vC3EvGtXB2wmpQ
E8Fty2ewnOsGkfLIzVYu8BO6jAvnrJlBmqJX9UIyi65iOiDJPOUaV3hPKK8Bhi8BIWeqbMg6/fkN
WYy0nqoR2yCebrO79Aguezip7fr/TnplO9i/XKP5Ve+XEsrMKpsiVQtHTfHUqwUbS+NTpRd2auYL
XdiZOZnSYuqiMAWtQrk9cL5jNL1rJRenwAInpHJ3eeHO/PipJWJOSVIDqDdqw2uIoWvbShIXTgJz
j54EdlC2VpzXqgP68msEkx9b4M/Fw5QcEzdWrQQhypwBvu9dcc0Gs4rEa2fJ8Xtu2CdnXt8qPW/I
SkSSldc2PKHTAq9q5cmPl8d85vFTQozT6XqMIJ0D+R39mgPkh33QHerFDsDMwE9pMVqYWb2ROgx8
HOxEPAD01n+9/NPnHj1uqmdJwrDoxAkuScLBW8THqRgJ534JyDSz60xx2LlY53CdiV6xEk5t5j2E
SvokV/ButDi+Mjr0fgP57fKHzNQUtMkOFxtW28BIxrosSr/GQ/4SFjUOR8ERl6BwZWXCq1c3p1JY
gkXNdMZNbRINCSchC0QIKBbcQYWk2xsi9qOS+bMewqvKeLUk9eijV5rowubyJ87M1RQVmob4u5ce
h4PAvandYxs/fe65k+jIvTI2ohDFraBHWVf9obdLl/y5QZoCOUGJC4lbV4I9KDkg6OQ1xnYgVKrr
CI+fJgoeSw+x6LZ27jkcLty45ooxU0hnT5by03J0sbOxnRpLssCN10iMSsfwJz2z3VJVeWb/m6I6
9UwqRKNm/0uMb4O6HhBAL7OFU+3cs8dccxaYreEXVoy3NixH1JMTzKIGf1VGC2E/k7GmcE6rRwZR
iWPOzCmULt1aG516E3jtaxwln4KlmOq4is8+IEqy0G8kVpVJAbqBjxALhxK49eU1Ozc8k3AfBoT9
6oanu1WAn9prjkJ4qzx/7uGT0C4DiuY6W/M+8NuN24N7EW/k6P5zD5+eYcW4BUteenvTvW3dfS+G
60b+5EaqTkLZayKn6YvWsSkJ7szcX0MFs7WwfzAwKbn8+2euW1PMplFGrdS0FJwx78QO62GEAOHo
uc4Zo+rX594xbihna8eL2w4LdAQaOvlnGr+EoELc5GuKgtmSVt3M+nmvdZy9oS87HXduCHhB2WHW
KHD/B/GgxPAQLn/C3Asm8RuFQuZV+Shyhe5/5Cg7q+n3llUvdFDfVSY/KLNNsZph7Ms+qxSsZuQi
3F5m9x4+311uoXAuO6hnq3vT4sQvh8KhKsWfjus+xVXwS4k7caNVwq3jUL2pdCUC7RSiUw9Sb50j
Np1bboO3Y7CtWuWnpXVYjCrmlR5hKNal8SdHZ5IcfKsTS1NyKRK64rOpBOu8QaUGsbeFRTo3+pP0
IBVICYZx5dgVWsTFrYeBnbRw6RnX4EcDP00OqgB3SYscW0veLPXWxCIL9Meqdp5csKE50sOXF9Dc
3WcqKAu3RPGSHtRP9qPZVVejIEhyomQjK6vhflij3X1MD/j8HeiLoQa28NbxMz76vEkGSRukugIN
fHG5lXYwzIZqlZ2Q99646+FXpC5yPGZmaAoZtRpF96QBBcxQOmrGj0IZhcOXvmLu4ZP8oSVJGzoB
c4Qb/M4ESS4kmbDSHFTiLw/T3Asmx+ZWxEQnaSj+911vq5a6cgb9VASfPFhMpWU7XzVcA0Aw3ULl
Nkqc+8xV7b5c2ppndv+pGnjpZ62i5URHm9wEmJJx9MpL21hmqs/EyBQ1KrtJ5NZ467GIoqdml+71
h2LTXAkvwaPkrOuv0HZZT0GzCXfm9vKMzByOp5BRx5HdEYhHWIZvpvS7zxcuve8guw8CYooNlTHD
EtoYGBGq+6+Bv4K3l9GF9nbWuoIKl666LXYCuyXu09zKmhwPSllIqc2FdBJ9dSUICmZgOKIaSypD
czMzCW9TRvFVV9n3zByF+0DJ3/CtBxUxHEEw4qWdHuLqcypO5hRJmja+3kQwuey2kzeJgn5/E76F
Vp4vbCIz3zIFkfp10ASmVDq23+nXZixjB4FKYokPjxnXz2WkbjttSRVuDoUwhZNmdeEpjTh+zFpc
Rz8TeHk799iAwUwQfMX/Fk+m26Uz1vvi+mDRvUP0zo4njZIhn4IqqW3o+9E30u635hqTZNvYpba1
HUGs1jaF4/AoYWO9wsB+vQwEnLlKT+GmZRTqclnTIXSs7kGMpLvRfMRV9GNhpBIW0uqbjBFr5y/6
B8zko/cxP/vavMvzPnIHxxbC/iq0ypd8ADGTYipj9OU+gjxDe0O0YfEoO0k3qhXn3DtVwNJKkOIf
QokRpWWtNdX8+alc8n6xPPs9gdO2Ar0N2Nflw9AgVB4mC9vrTJZ6x5OdPdlvalXA1INKTrVX64Nj
PV3+xbPLc5I2qlKohdoUSRvyekxPSDE+F5CGHyvEw5Kjv7E2wAUXXjZzRni/7Z99hSfUKqrk1Fq0
R+3V3Uv7eI0ftLfuN2zim6Vq/8xYTeGoZozsS5mwDL2Rua1633FlWRIsnllxU+ypIupeGrsMV5B8
1f3r2MW0u36NaQteHqK53z45H8gYuNStOE5HCn3/0WgWqgJzu9EUdirKKdBoKWNnxU7rXSROfYo4
OW+wQR6YgMqObEnZdEtNhLliyhRwKlhmYMpgp4H+j2q0MRtf8mJs3zU+d9bd5whcpjgO5NmSavMG
++tOpFTYvzlBxU2sXJnZxlqChM5sq1PEaa9UbiZYLCYk6FeS1m5weFWddGG655bTGChnv76o9VYU
eqa7SW5ra3RnG3ZxdNt2S5LJs/M+iW9TzVQ5AhtlF44FB15DtrBWXjH5vMrS8LbPkyfZEg6I69hq
iCyjXiXVptTTW3hx5RoXwCukCpY0TGcqAFNUapcrBpJkJLEgQashiq9bSrkrMaKwHrS7KlPchWz5
8bAaU0QqbHaYBw4fTSPGrv3+oAj1l7b1nwuAjpcD9eN1YUwRqL3hFaGSALZR+32r3zUDMkO7zz16
kgNc0lVoKLljF+5D1P+IjX0SfqqNZEwxp+4Qq2o90BCQop02PIQS1Iz+mKDY8LmfPo7W2XrOcPSs
Q8eCagIRqi+ctWhhCt1tLj99blonsV44rqTGAk8P+22YPYAP2taUnF1ryV7h4+xrWJPb/+BoYWJZ
rJsy+eXWT8aS8tzcD5+EuTAkPsALht3suE6qcdiuyyR40j1sqjvdWhieuV8/CXXBiOTGRP/Ubv3g
So9V2Q6EPl9YlHMPn5z/XSfSoGoKDgCD6wo6TLZQrZiJo6kqbNvXjZMNlKsdfKBDq76WwQtp1tLP
ntmGjCmIs9P+D2dXshwpzy2fiAgxCdgCVUWNnscNYbvbjAKJUfD0N+mVP35jbjh609EdQYGkc3SG
PJkYSkt7ZMS9B+V0TDyUXrKrt9SFR9xBz/b6V0dzjuM0xg5sHBlwEmZWDq6WThrkVLxkNsg/qFjZ
4KW1mo7XF+sC8rQc29HG+c8PVgqUB73W+N3PH7Cwv3NuV2aTFAObqbJTxUta/rHG5989d/q9L+8M
vv6a8wzPtRmGV++H+OXn5y6txcxUNT4mQ0TRf+xz87ookwtJrG1N1ZXXXnr8zGKTiQqq6XAsVfbS
hVsdkzFG9/fnV19a6pmddrltEzRRomDkBcCOqh/xOPj50QuOxp5ZqV3ZdWpBrmg3dk9FsgkxhqWB
BTkd11r5C+syB2mCcawEXA4/YIYNkF/Sg8Jmssb9+X18YM0RlTZAfjSLAXKw8sFLMFvQZ5Psyz1P
rY1qrljqwgiONQdWgk6sxVgDSOEp96aZyNDvLPffYNym9Ku/a6W4hak4aw6t7Js4r1Mds+3pPrvt
c7fZT8xlAP4Zrg22IeTe+cHxs6vfFYCsOdqyA3BZMTEWsyuMDcQlmohiFON3A13WHH/iNFlSqgoe
DrjjVc3zfWaGm5/P7AJriTVHnuSAiDLN7uOgBneq4hhnKy+uHWHu0ajzEkihmlq9MRvQlAz9E+ui
uyQFp2KpbXOd7DUT8vKdtc3z30aP1sz2e5ko4PzFt1IBmkxdCGjijprbxmIvxqzc/fzZC6Y6h67o
CPK6oQAjL+veDEO4ddG6EK9soeL6ux+Y+QKsc0LrGiAKqxMjgg7AWYsc836jes4xobsSFywUEKw5
hgVqI620iB4F0wU7aLt+1z11B/V1Ih+H9EUuIcr2u/K8NcezCGRiXQpIOBi7NAied1upGL4e889f
rRidBd6lUDCUO6F9QvNu0LttCh2xCJxpliNXNn3Bfc4hpzQxaJkVgDhqiRHorTwZDVRd7XGlubdw
s8yRpqXlFKWTAsCgApHjypF44M1bWZwF5zxHmNpjB3nFHOC2sHsDdFsrIr8rGkw6gW4+Xq0QfV9C
tOZ4U1ttojGGTu6/LlJ3TR4LH3WD9+xs+MqZgPpFPaNUdB0R1/n1qZrZO9jbeFQY2BQTusI0+Siq
R7k2sLr0PbO73ooxzFA3EPPNanCQ1b2L7qXbWtDD5nnmQwtaGSNoeNGV/G7p52Y2r+FYhejMTgiW
Zp9t7H2/xVkL1srL3xfOoYj532DO0KFFVokJoWs/VXQDnsE7Lv0kQUkJzNE9aVZc18I5nvOmjkaZ
59l0jtsmQ4vaANB4TYViyV/NsacYflQIr/AN3Va8TbIg0cZ+AZqy2vR+47XgSb2w3+U2cxBqmDlS
mjlcfKw/mtqb2twOzsvPrmpphSYH8yWs1lOqjWUGV6W3u6qJIPq8VqRZcFFz7J2V2RCNV6Y9Juch
1bwWwxZTM//n9156+ixsrxStNhgqauCtrfcRgdiIOUY7RoCM/90PzIy5VrsE6CeA7TkOf3c/UvTB
Vq66pXef2bINPXroNgGTBtJP124hT2xgcH4wvJ/ffCkwnfMkaqZuo5VaAU6XuMhVvWwzBsnfqYWu
vlW7diVFWPiKObIuQ78EsJVpB9pnko8Yur3K1DXDXXr45Di+HEtw5IIGGJjJnVFeGxgh6V9bawWn
qU0+7H9bW9YcNAdK3oQMNpa/9XzjZgDbNlS2o8P0Z2ojWLs30wufhz1aw7drc70Ll96cIrHSeK1C
dQ6jG+C+5Wq6TR1QNlT1rm7dPz9v+4IlzxF12qi3PJbTnY3+FDEcP2rTFf+z9Ojp37/shpRdnocI
mkAwx4N4oFddEq9cNEuPntkx5Ukcl6UJGBp9qjDXXd39vBp0YZNn5psIEFN3mYGoGCTCQu4Lx6/K
0C2K25+fv/TeMxuuRJmYBtWioJNyZ5j0ODjJ5udHL5TarTmGTudh4YAmdio1TTwIyabHbKo3MSBA
thyHkgT6i7qWxS58yBxNx3M17coOdZUp7B7v27MKYlVcZT7bl9dZ6w7BL/PKOQ1ik1dJ1hAUL83o
Oh9uKeYpwr8/L9mCec3BdLRzDMe2sdshIsgoVrwuOmEAd5MPxLOKFbe9cKTmxIcDBp+nkV6AMrPk
wK3+MPT2azma6AHLp5+/Y2kzJnf4xdAqavB06BEbk+SmBzUzl7n/85MXHOqc/hBM4ZkeFYmzS8AO
2d/n1jEaP35+9NK6zEwYK5DwEFC/QADhTPDWkBMC58y2iMwVi1halpkx26R3gHlDjW6URwzSu0My
uj+/+9KyzMy4FLS08wKmBoZqGh+i9CTXEIBLLz0LoU05qkytCgytai9KcW2sAWgWzvoct2alLBNt
XsZB0aTglm7dHElALzgwCVcY5Px5XRZefs51SOpQxWgVps/yoT3EPchKUMlYmzFcAOVb2vRpX465
HYJQrAhhrrohrE3ExnvODQkaNvNP3jQK+N6Hq55WdNupysHg9efPH7X4u9MJ/vK7nTT0cdRwRYLt
ZZ8EyUG/VQ9gzDmupU0Lc//WHNgGLaNQSSWUX9P9JBYsoCw/RRSaHx/WcGYL5jaHttGcmYXQsP9M
lJ7FbsIGZE9h7SmJ/jujmCPZtIaycQQl+84qUkil3IYhxm/piotbev3/sWVdd+IGyLwxgvBIuk1i
0PvZ1yoqzD/v8oJJ/xNX+7LJo9rFTVrDh6p571eg6yyp8Kx+bbh06Xb+F1Z+eT6Uk9CJmIY71Kvs
EUoD1jOg5xgHzD8jzRUnAURssRMrkddS22kOYTOiHFISDVxfvRk2MtlY72nsOptmM25i6ptA6P22
fDFHs9l6HpcVAXMcdQDoGJruUtQxFFaMtbxnAVBszSFsWtRqpaUi8nYC66q4bwATqncyAOq2OLa+
7lmPRqAFwzHfrRX6lkx+jmPjI5V1XuIs5z39A43FGsKgt7W4MY1yx0vjCL3AQ9T2QR2t0tRPd8c3
+cW/g/PlgESZCWYDMWFnr6Qfe+AL3ZDrYQuei+OaD1i4A/7VJL7+hB11XUkGB3S3xdYkJ7CyYZDe
cDt2ccLbn+1owVD/ncgvv2H0ad2IFL+RY9q1wjXTtQikj9EqomTpB2aeoJayLHRpo0Bw7p6rk7nV
/pYP9Hp4af1yHz4XI/j+Ip/3K15t4Ur757K/fE9hZKWi96hHSJoHg1R9asY3Py/Vgsv5d/i+PFpX
ypwUgOztKt4BxvUiZOERPV9xaEv5/ByHRrPM6coW00DyWd3yLQbOXUhEPIML3Yv8NQH6hd2YA9KU
0XR4yHBq6966LxoondjKNlfzQGfJyuDCvyvqG8uYEyKGdZcKmaKq6OR9540ZCIkb9K5M7bmxjfux
Sm4drTiFLaRiaahnLm/xxUmNpkNr38h02DBdSX2IAODiqPVDkfal145q7BoNgzZRdoxTMfoOETvd
XhPlXDg2c7ybHuuyb3KYgaWChy5GFhau+faFYzNHtlWxqVCJHhQqiOwy6RG1bwDOBYmX7avES93u
XHirjnCyqu/Wfvq+L2e0ruuoSSKZBUYaVHtrm4GykT8BQC437CXZipXrfcEzzWFukZOQicAsClqH
POsWxeTrSLakMPdFXp8Soq1Y89LazZyHFlXgJqmxdoKFrsgfWw5GZgil/WzQS5s+SwtooaiZVsEY
rKFHnEW9ERfhz49etOZZXoA+kHBIj9kHY2d8AiEeYL7lUzxjkgYKb9VaDPd9hZ3OkWvY6TqPKELs
QXamC5GWB2F2l1hA03AYMP8sLeggUcVeKSMvxCl0DmNTMntIBAcUvm/rztPg232H2zt96F02kKAu
GPEjo3xNmfKqCnYr8m6bgxXGHay1GfuFRjmoBP97xNNUd5SiAHameM4eJwxy6THPeTPP6q716bba
hV65WTOofyH9/xoUnUPg4rQOcQvLKCgrF6yAnhmEO/2UXyeROzxaiWs80srVPN0HXt7rt8UbmG9U
kbh0W275bg22urjwk4F8sesiySw7JHqCtinxtlkwBqH/8S/aCOoVR/W9rdE5/2GG1LtzMMsZhLl9
kI1+2/T5rZM5KwjIhYiaztFyonPUXg55FFQ+19zh09zWO9vPoGlygDjSHVbRjzdrVajvO1vUmTmO
OHWapmf4MXIwt3qQ7CZ8uhasoTWW1mrmOaB07lCnRV3Q0psN1a2D1vC7elwLmpYeP3MeI4JLCkAt
iFjHIhCs9wo7vJCO+T87p++DADoH0YkypbEQKgru3ZMmMZwJ1boEraEVL/G9W6VzDJ2OKdQwwnB/
oEjH7W0IhCVrMdL39w46yP81A9pbcQRmpySwzwRsyNZ23FdX47EJhE+vtGflMP6ND9Z+rSO3tFDT
v3+xOtRMCap+aRpwGl2pY7zTmj+OwQ6Gs9ZfXNjpOY5ORm2lgCovCWJD9TT6UIafA9NX9nnp4dMG
fXl9nY6SyGpIAkZzn5V/Kxluc2dlL5Z2Wf/vwweIoHWVDuazAhFTpP21+EqvYOmtZ6bbQVasUCji
YPDHnggk2ao6D+gv5+LpnPZwrKWhxkMCtcsB/O/9vc4z16oefraspXefGe4UvuvSyOMgT4uLYlWB
SVsQL+krgI2FqILO8XS8VbWwgjPY5dUe6orIOv/NB457uTG9ZLuGsVr4jDmyLlQZGJP5dO6T4SQj
6BY69k02rEmJLT1+ZsVlq49waiDk5tqfygndtH81nbUbe6FjT+dAOinBTZgpiOpACwnnjwh4q1+q
QN3FgXa0XlJvLcZbcEZzBB3Jw74CciYKEEO6TT1xozfbNA1dSu4U8OX9fKQW93xmxXEWg16LoXfG
WfnMaA/ZlcJxC4B6i0Q5MQ4NRQtiWYN2sdMa6q5wHwDzrbR/FwLMOdiuUFIDtHoApJiDdGXOXV19
KzETJEzoG/b3SbySNC54kzmIDmoGNm+aIg2EPfh92PmcPK+s3/eFGjpHzolhaGsrRIXe7h3tZkzl
ATzPkZv3Yw71LOssteZDDMUbt3DAh7E4olO5FvMsHZGZPyiMENqSqY5qhOrWjx0uK1CrP5m33WEa
rE8PyquyYz4YIVfnqCYv+U28OsfXWb2TRyEkn/8holCy3NHCaw7dhm5BrBu52dPKqi7Y8BxbF9EB
Sh16DAT7lVa5MnH5vbZpd5Al2NTb6M/4CSKedRLchXBuDrWDnGdWGAlKCikK+mpA98N2EmVaAyot
fczsnocQ6GAVMT7GGY+lVL2WvKNqtWLAC2dgjrILUa1QQ7VIgryyhMe05mRa0P4pUvtllM6zOcb3
P+/Jgq3OIXcQfhyTvgK0EqQUu5hFteuw8camAsSkoM90m8IIWlateIYFi51D78y+TAcZgluwBOBd
qZU/mkNWKH2Wsh06CwFExZxyNCrshwIZ3vxQik9LPLVZ56lheSOVxyxCQVS7oOrrIsx3u3zz8xKq
/9q839nPLLIf9AhVvoQAbU/DuxDVcWXQnYOalrk7mNqxgBix21CbYA6tMlzIGj/3TBt8OVT8Ypp8
VyjVdaOAPiNFFOPW0XCrQ2VbYzH3iRhZYFHGNuFgggrBkpjM6O1AT8ZyJ5Ies21ldyMRpDVdXHhD
H3r1CN7GJOmOucM3WVv8cSxyF1sOqmoQIJZGCVm+S1GUN1xNjpYl7ks6li7ynpM8icq8taXAm9Aq
9pRMcK+x9etWZw+MxcynaeRpSnwIY+254KYrpXwfLHZgMRLrERifsDQ7T9IECmXjRkbx1ozMAy9E
ECqgr+mjpnLz1PR12txq0IWiQ/SnM/h7Pcab2slrt8qwXmDUBWMZD10AiU4W74LWbIFXEobuVhzM
sWF0E+ftxemtpyZK70VoHrRo2JNasT3QM2/yVhwj4eykwkCT1Hy2iMIBybvK2/6pJyNa0KBwzmjo
9/H0RHvPSPuA7GwrovyvUsa7oWUHlB4ti23ZKH1ET3tZtMItrXMlHbKLNHGyOlRJnGJSAK6zTRtC
HzrfOU2+K3MowEUgKKk/KC4HaOWBKQPpqwANqOQHVTM2ak/vDUfdAkl70UrykGa/o9ync/gkUWOj
j/oIaRoRnpG+yt8NI9I5XnJIe6WcxEsQf32CUB7MkIqPVuNKYrAUsJiTI/ySdpiFBdEaQnDhPjT+
NDLBoFTBN+kt8fkvdfToHCwJqBWHwGCZBG1tP431uOWRc5Or5f5nR7DgS+fcnFavdZVWR8BiNvY+
rq0rWmtP1VgeKlL4jsb/Uqe/+/mnlhzpLEZwbIWyuhnSIMyal9xSNwqrVmKffyxN33iz/0Fnjn1u
RSkgpQpnmZ939n1Wm4dQldVN2ULpXTe5fQNe6gLBHDgPyEQgHcne15zkhLGKTQSmpCG0QBWdt96Y
W+ekQj5jSO61io6ZNQW1HBVYXtETeahoNPhxZsZ3oxy2tp4deqW9TnoTFKQVC4amflab8oxi+BUt
lT2onlZO3MIKzjkZc6sG+XZaZEFiAmmZpN4qAH+hsUjn7IuO0tChRbgYgF3mgpOMWUCxp8Fv27F0
TraocTOtEIqCPZB/kP5GdZ76NQa4pUxojhCVXZFBrxEBQXhG+/MovNIDgQi0YmzU2v4/FAoL8dMc
JBpbUOUcIvSUwa5uBSCxuTDNcLZFvCbatlQ8nHMtEtxhSqJ0aWC/GpYX32voo0Bx3lfpxIsy6bNU
6JKt9uIm2/vGbubgUWaDC9iqdfRQGDmKujznAz1aoqldSwVhVQ2JARRX3Eq3r1hKVmLqhSB3jh5V
UqgkEIyfBoBL+ryEqHYvtiBcM9Pe04x6a9MEous3K15nIS2aA0lLxSZdBnWUoOoRh9TDOazqg92o
pVun1O+5vS0ZeQeVzn1vl5+ZacttrY7HQjevB9V+tQa6i+z4aIbRi1OIK0VD6pn3lquy6ADi/r2l
Y4caZXDbSr8oRvJcNiKwOJTluJBbqdZuAX2CuC2gLyY3TjrccIVdhqT+bLkM7FwEpZP4dhTvuFib
Z/+HbfluXycP8uVqKoYkzkgHa+NCv9GlFfmKqXqU9rcFHRU3FcS1u6rfJtDNaUAGMCD63LKUXuRY
l1ATaDhEc7swgILEZ5+QM+nsoK8yBiVU7b0rw1f0M4st5od/B6+nxqzKZpB4lK3FkH83Yi+dbqeJ
c7zG8rFktrMwO4y7Gukp/GYG4iQtOrT2X42t4K+XPOdcXHxIiozrQ5YhvLUh7FXknyF0OKHluM/6
THPVLIeQlK2fQcp67Fi7cm8vOorZbZp20rSZgoqhsYOiAmoJYI30m6D2kdXtq4OFKZrDOovWUqYy
x9UqowBgNDOBMlN39k7b9JEn3zG6c8OYN76Fx3US2CVvPgfWJgJUGMVIsyB6a4WnbYA68zqvPkEM
PHQBGfbXeicLAB60L/5rJXGXgeCsJyyoN9Inj8AiNH5xB2zy1naNLT0SP0PNgkRu8bBWcVy4wueo
W0M1LYA/8ZOy3hH7qtTefnZzCxX8OX2lmrZ6qJvTc2m2T00TRJDiorXGVnb1Ws64cFnMQbeyDcdG
RioLQu0euBnV2DTVgep+DSmZrA+sLvTj5uHn71kwWX3mD5K00XNI2WVBKMt3PqZXIDg8jeEaJ8TS
cs08AoP0de2A+SeoaX3oKwamznoTO8mfMtI/f/cFswSbDcmghx0SbMWiB46skpP6kqnqigNYuETn
+uNNb7WlgfrvLuftgY6bhiKkbZknzaOTX1qgW0m2Rgy3cGj/B6Pbk9jWbKATKNLpOAlP1ApXKocL
GzFH5oYQwKq4CRiTqv/pICpTxNQd432Z3P+8C0vPn5m4JmRlsEkAZNS699qy/wwokEpefBjKqqrk
dGi+uWzn7JI5F02RK2iSGjsTRQlgIBJPPeS3GhBf/w/Iy4L5zcG4vRPGiM7wM+G5AhpAQqajeYRY
tWv97kjNobg2TG3QpmH2FGzEtm2iYhyFfqOre247+7hAa6TkgaURcyWfWcqg59BcXuHhsQPwKchl
XxVUHKxJhYjEEbhxTYjLxcaNEeZ/khJsa+CMo1axB7Pd71zmnIhyUDq7Iz3qlSQ71ORZFe/oKGgY
B//55E0n7LtTMbN/1czTAYPlSVCiBY28kt9Kqtpemlc7brfnsV2bpV1wlXMEr1E3kQFXA+7f2vIJ
3UqJ4VCyxrC3dPPPIbsReugaSTBT0G3JZ3uZkiuIEvmTZg/kkpNVvO6CQ5vjdRPweIeVRJ9V1Exz
wb616arsIzLFR9fwPeBz2KmmqVZAIAu7M8fust7IB14BeWCUyiuNnWvU+94tEMG5pVYJ18jz7c/H
YOmMzyG73Vi1LM5BZaJfjdspmgnv4eK8cVN5fLcWyix46H9R4pd4Pyst26gUwEDUvnZz4HG0u5XX
ny7cb47xHJubZil2Jfo3vYVm1TW7mba/38pN5NGndbzm0gfM7nsyKowRtHSCNpZ+JO9CttaWWIon
/23Ml7WpwiR1nB6PNq8mZWm+ZRgtDz2+6dBLLl7Hv8ndmsrRAmcHnaNyZQGeDi7/wZe07MAu71vh
xVvtD3uWnnUQf5z/h2Di4ofNUoBmqCm4eNA9qPwcRfJTdlA26eDSk3FHtqU/BOrLKkel6TiT4/rm
JMxxu3Vq61FXxWmQJRE8dWo+xiyDhoLaQUO5DNBIvzZb+3XsjVs1bCs3TFF4V/JeczujerIUelVY
6inlLbodseUppK7dNOvfaOJcKqYpx8Igr5yPBBLJzp2iZLEbaYbfyvZvwfmmMsQrzcujxY27utZO
YxQ3ruqk0qNV/hyl6pMSpRqS6Npw0xxjVQWO0QQrPyhqG4gSzUj1qSyzwa0S5Rj1KAHmgt7Hotlr
RnnWa4FOREQ9x+HQEGpsl9nJjajqABJ3x9ZoPspCM31Lk+ABlfu0VTm4vMvKS/UICQLR1GCIzfvG
6na5PV6EpnlWlr6TcXDcQUCaFeN2WzW+ZBkdXNPsr7IW0h0RTblfEmjnmPkN18U1Y/ZLmYX7LIzP
bTQcmWJck1IcDG3YsVG7skMH3dwRqHLJzW2bcgjMOIbEkJoMdFIUHoonh8Fuj1pCes8uxWtF+kMT
Di+iSh+6iLyPhF23ZqcfHWA3PaJ1b5DEe4OYVbaTBrkPh/FUDFnntoMpXBLZkav0GCoy0F3ToY7r
khTi2YmWBV2iqV5aUMcdtfZI9GLT61btJr19zvUKxM4kK26yVLN8qzJeVamNu4ymr9zGYDvTmYeY
+CSy/jOUxHOIvlP5sHHswgMT3x9zsO5ErF5FSqd5wmS4FMhj1FoHnk8tbTuCJE35oFdd5NpK8ZEV
CvHJiG4N48pFzbM7VsbgkI+71NPS7hLZtle0ygPn2qHr+qdQjDtmls+Drf/VRjDnCOsmdJR3ykxn
S1Q72SR1tHf05i4rrPtQGO+miI8O+kuuOtZ+2BV3neiA2y7UcwthM8gaZlum4pJSwGGXjsoR9ABP
UgEjLQUrtwHmxZ3maJjHZnQzMrHrQAAqoaqYhMSvB5TAKqYERYqTF+b8AfqZR6kVn8gezoAFv8ou
7tD76a+7zhg9UdE9sO1otqkWLL9VoUfQ3Y4JBVJM4x9FE2JEeKhedKO9NUfmh0l23UMzbrT6a9mi
9wO9LLdQOB6pF7u8pDHUkzu/7ZMbZsn3XFePSplewgwCKUqP7Lez2SNQ7ABCNM7BMNPDKIvPRLWe
UhMwZREVr/UQo2RXjpmL/34PqbzivXmKW2Z6rI2gYG1mx6iwbvS224wKPXZhRlycuHOoWfejU4JP
iJmHrq22DEXVrQTnXaNEV62NckZS9S4hnfDzUn70ehtwPklXZB/qEAp/TEW5bVJmeI2kH2WN5B1o
LW9g7Napx+ekNv4UVQKpa/Mj7embQ5srDlE1Lylp70l7gCQq496Qp48Jix5kG7+RHKRUnPJdp7Wv
RjM+ao7YG6peuKUC/GYxviQAi3icOpBSZcpBQ6VCsGGbMHXD235XK1ODU4TCBWOicDnYFpyqg8aA
Ue2SCKJ6ckDbTeV7ofJ7STK4IZw1o+tPwP8fNDTiQpJKt5eF7ptp/WCK8FOLW/QUm1PbQ8zV0JKb
sFI2IAnNvbg2AoA6rnot2fUd2G0oLrtNrmIvIXY4aBzNi06mRzNCF7nNwCXYJOdWrd7A7hyi0akG
UWEbPqcFKhLRaXByUIsxHrsd198T9IVdO1RHT9Xbc0aUV67Gtt+ZzSblMZRIteo5ovkzUfsscBoz
3bBC/B1qKMtK+8lQidek40VX9Yswk51sssDO0LalefQS59U57WMGsHt+mxjVpw7SjrFRT4TQ65Hx
66yPH1iL1SGVflNY/aZTIuabOdTY7fSBjl3QOHynGfwm0uSG1PrzGHK4eUXZhEl+4k3CoIMUezwD
p1jIxBGvgDtBgherreDLFGnhb1FyHqr2DZo0d71IH0lIvJTmoTtQSFDKtHoMR1G63AFjdihUC7oQ
5JxmEAhRtewZOd+21qGoq4xVwIp4F8X5uXCyfZOMz4Udgf1UvYyZvpNR+NEK64zZt4OR6H5fNCZ+
Jz6mVfKgxt0l7ItDrpe7KiaogqMFj3bGLWe09hDX5W5R9RsQzDBPFaLx6sbcREX9HJfCwiWbBGkd
Dx4TKSAdjefYmgA7U3POFPMgRXqhRX3p0D5oUudPaNggc9fA/5xQtMj4dEi7CMKPLb3tqOq4rNPf
nTi5rmozcVNFF25sh0CdD9YtwfZaZXOSDfr8ECncxCS6a6lxE8VaMDLovpYgPdpUBd/g++6yytb3
hoFBCQkZj8HqxUa3UsWtCEugBwswgzp0xLcU3Iq455qc3nfUeubM8pM0vFSO2biFYQQQqD05uJsc
uzVdrY2R7vbdXi00cE80B8Mi52xa/TAMis4CNZrzkXXjJ2/iixhAKqc5BdRc8sjvu35Lx/AQRgp6
/fQ9tDScxBqRAAsrD0wTT2oMLIDD0Awn+oV1Qw2KHVNxdaPPPFCuPVSEPtIaxp0aWevn8Qcasx6r
uwtJj7ahaBgTCF8Vqh9HOnxakbgzuP3IwFkLYiNUZ0Mg/0aKpoKMS9cy+ydi13IHJrJzZVQ+LlTP
guYVyBszd5TGOVVCzEM6fxwmpduW7UHRgG4wiTxpDEP67XTZDB2EUrgTbQZdBNqQ+ioTLBhhb4QW
N5Vpt4h1GviV+JAYGN6r29SvHO22sTjxm5A4Rwu3optg2sFPcqxHlXUfZcPwl6obccjSG5Am4Xf6
eMtq40xD2bqqEV7yvr+OwhBqrfGJa/Kk9ObftOQ3oZrsG5t6xFbhlYEhcZlwbmiXnElqvkZ1eslC
+1wwvidDBScmhNdTwyurEQcxTPu9DUaLIh/1bVGAk5/gaVp77kZYRJOT0jdbE5NcOoN2sa66WoXY
o83zJ0frHjotbrwRt5I3JMapdgB6qxsp3J6Hbwro3jxRSMPlYRlkrfnOBBx1kV07pnMsOUUcVJJT
EUaPceYAsqQ1N0ZX3PdU+0gt+9Ex66MT2sxtEoop1TY9FLT9aJKUebjfb+CI3khpXqoaGEXG6d4a
rQ1PRqhFjbbwm2o41H2/L83qGLXFxoSkrtDCZ25CfbsyHtsaY7cqsQJNr56oWSOkLMeD0sDbpdUL
hlBS3DPOSZIwQLexhckbgxeNyUavw21Sjo+8aC9gcT7HvDB91kef1Mhf9TJ6T6r6bCh94VqsUz0R
DrcdAgIobhDDdRztI45AiJFlmyLs+MZOKuAp01PdxTauukj4pq1RN3bsh7TKDp2C0BvS1W4DmIg0
Q7/qVdsdFKG4Wl3u1JoGlhgQSbRsi7Y4dFDiJxBKHceOPNtN9KE2/XMT5tdxZ16NLWugxSFfGoJ+
ra1DPDqsweCgH+uOAthZXkE36siJfgN92nuNl7prDRA2H3jzSrJkz5y+es/6IXUhFO+HnDmF26Yo
sgyEebYsocCcd1ddWUOFWZFHG22EDoLLW5RKUuB5wkOKOb3K5tf/x9F1LFmKK9EvIgIkhMQWd70p
31UbRZkpvEAIq69/p95iOmY2PVxMKvO4LErVxdjwOWZDU19Wb80WVILI5gOJm4L+pzjZOZV+qdrm
6LvtE5mW6zybp1Cg559JnhnIlJElYOu4LgmitMd/Q56DQMUukHXxEN4LRzPp486YS2fUO1aj37DB
+QLVzw0mpnOR83Pek4t03Eeb05s3d8cqmFU0tv2ulCGNoJE4q1yliHagcVuTLF+nB7Z4HzxE1Wrl
JxtIgnzmc0Hy7w06oEhCPQWTY6LHconqdX7Pm2ZLB6jYE6crJWxl1T1vxW1cvMiv3aSAdxhuWFEf
jBkeq4AeAyZfi612d6Eh2LXFmg9C8LlZrAvGJcA6hgvLdOiguZP9vaKtPfhBhbVJ1d6dehPNW/s2
c/m8tQzDE6odutaDsyokUgbdPrfNCzbNnSp83pEuEPHY8rFJSt9/W7ri2W4bjX2FScbW5ttT2xi7
1YQIIAyNkcd5HrEtEHFbUXzuXnhVi6kirofngXoPc19+YsHEVZTiwOx0nYP1gaN5pdMJYrcfwuuM
j+q20R6WRBEXDTtjEUaHmWUIEm2XNCAVUm1DtAZ8NhcQxAgBr648UNemMEU6eOauDLZ2zcZ7A8Ni
06otj6odTpNaeUSt/+WIpYxRej9DOEKqhTUYErp0MfI3b9bME+5FYdtGNOrwXDdijJkqMFP1ZI8u
OEw36V89rKmK2mBAJZXQszkQNXRor9dGt+ngVKe69S0iYJshmVp3x/WMNcRje+17WCyDLbbEubRr
cOPhsRtqiafBHnLP+xV6mKPVoOQ6bn1ihO3xNl4n7f03e9W+67aDmtswIjm98NHs/SLHIr1JXmi/
Jc5oaUwnXKkzdY/lgH0JgvZZNawHp/QRp+CGx6Cufmo5v+uS/nOmkWSWwEpm3fEmCmj2/eZIQEEX
AclWn+/6QezaJkzChr/01XqrcHGloqmYCz8mf0eQddZvp83/0bB6QW95mrzm1dvql9AgWoOHl9GQ
A9aVtJEwsE8U9rV2MGnoqnwMXLtzfEyvZek8urP/by7lc722WdPhXXG4fPftevNqlsp1eB2q9rZZ
/GPGa9cNdwTGZgWatmkyN2v6IybyuDLt3a5cRbD79LgH9fPsd8GdNc4cbdMInd/qmIj0debkVKcz
AMUEN/Gj4uS+1ux3QNlvhf4cNqYQpeh/s2lJmTKI3W7qF7K635vOP6tA/iCJvsLZkZN4/Muvs9L5
7MdlTBwZiqj2pt9lg4AtKKcWLuIukQNUIr4Qe2nQgAVVPUSu9c5CN9dicrDFceN/AI2IAy1kLPvh
ecWCOHSQD4MZzsQM+cndmiVaIMBDuxOiqnnlEcPCJR8x6ysqnz3hnDcBIa+0LXrCYTtjp3oalsWB
0gA5ddO6g8AhLQf3v3FxdWx7760spgfoS1+gnYLtjcxXwRzMomMaTpjoWhqPBYAJjiAO4m8nIcYx
lqoyCWWATdbRzrEiwYX/dez9VDzn+HQib6lwuwjwgH7ZzpSN+7Zek9ALvGQJ1fvYYWyDs5xEsOwG
iU/4Ozo8bPfV2FwkfkZGDrqY03GlpxUhOZGhJoy80d2xtZuBOHXpwPqsL8ITAc0YISUgs67G4o/q
1LN5isdtRjBJi1EGwFcbBk++Wq+m9qqoXdBMNeJCKM0z1eFkGDDMLqP7jJUS+P4c+dIzSFrw/sSU
1HlciOBIfWeIcDH/tWFzwmJ0dMFcHtYWbWCx9WeMtd/axfmlwvZxIt5vHbTfE1+f18C9umZ67ob8
gTBuI8xxZzc0qNXec9X0WQFhXVfDRL7I8RODsReHVJ4GPRzY6IAinNlXGIi0asKTdHCcw8P5sUiF
GtLQJ1Gt375L3upA7ezkxzyIGOcVvofyWToQIU/tmlBXPEsMtRRfbDzDVm/WMesb52cZucZLJKBP
Lfun3pWRGOWtWDlNXH9Yk0AFj3XbJY2ZoOUNz2pm1wl9ZtjNecYY5mnZtg89kzixqx1VMwK7ILj3
dHf3sM86bvrmp2bjjgz8jeJsLGv7I+vvUcvHkgNRxP7gO2lljd2B5RhX/fzY/Q1uZUH3Gxz3Gl95
hDm5iseavflrcxbe8FR562OoBcgZiHEWm9ENybZoLW6FXE5T2b2yJcwGb9q5CCiRvZ9OqjiNnD2M
k/tmJHnXvrfTjT16w4ZRnuLeFr29uHDSokP5EHa7VWLIRCf2ebntaY7eVzap7vMhNpqcuVN/AdG4
UCKfAZhcuBopBtf8mwbuZ0mHo/DmDXHB4pU4qPDrTF904KZqVm+SIfbBq8fnYHJfSF399j0SjVUt
MsexdzGqU44WOaIYEdvSu+Z66ePWJR9IcUfNaTKkLN88KcuICIyFjLavpjTHXGPGCkudsbXCT6ne
5lY9cNuISNkmw64z5HgF/ts6NJ9dQw5BITNvNceO2lQ2pohcUd18V2PUzjNk1jXgodVlFOqgNP+v
4+2/YoOW3iv2s1MAFMtvjOO7ruoTCYdj+3fI/k1oef7gLPJoiDjj2IBcOr81kGnRsLuGItiF03Qo
Zfeia6jiBKvjwAuOfCAfZiKYt4CuuGFxGIFTd5bUUdn38TDaKWJd/z227Y7Uw2u3knuRo9oixJ4t
TVpMNkFC0436wb1c3UghPwIoKMpgHg4XT4R39LLHVWEXkFi8LxfoUwsAzcUUC2n5c751qQdvPeHd
ZRMQrZj8se/mxGr1BWnYq27DfddKN6PEfsKZ+lLPwREY6/tW64T73ckwTDEQ3BWLf2PV9ANl8T/l
+fuCb0esIDg0jgEsXAKsLHayAv4hq72hzV9Ppt4mnDko1xA+GhE31qB2L1W2mPmtCqEDqMFMRAwt
I3OqQy4atInyzzFPnL0JSTaj6wMR8GDL6TnMuyt0s2jDc/wIxm74rC+5v7x0zRxB9uUmELT+hw0a
W7yScKeYA4ySPpdVI2LD+kRLB8zW6LxoMLsx4PxDW1SvnsLQJYFvya2JJ92cTfGqc7nvanjY23I/
I4rRwZKUWOQrNIHuqVdNFjYAFXBuIQ0vwZq7E4DqF7TMUVeLpPLY3uoinVyetNuULZI+W6BOaq5/
0bcmddMdA2AtFv8RLxPWuOLkvBBvzICu3v42a7CtT2jjj0jYYw9LJ/dz62ZDZdF7eTvrLMgiZvm1
YzIbihrvk38fZYtDZY1VjUZmFd+LCI+j3757NUINRZ5yzVIB4AoN8nAQtXvxBf/gk/9YUedNd8gH
cbtUB8up8lXikmY/NEjwERSqf9SDSKoRz3AhBz6LD5KPcU+cQ9e0OzpiZ0ljvrCh9jK7QRN14EEx
lM5pv4xXv+Of/WJPrtGHDRH+0azbayfVfWT8HIa6SGYK9V7Y7a1af9vW7DqHHKC6+O75uHdGfm5K
s5NSbNFW+f9qjauAsQqrZNC/+d108LDOh1flswrHW9UBkUSLKDf3NpVBQjyQTK184XhJwk6dCBIL
Z6dGjbXs3kMrmZP5LAeJTBNzBfqmgby6x3wJU0pdio5Z7XPWHSdv+mfU9rEqtCBkc9EljU4Uam/v
cnbG9lmAjgDiiFl22ApxR5bbt6hfgHZkldO9NC0OtLHb4tlBAc/tcRpARpQOlpA5GmQEpDHGUy+K
YRzuBxcZUOWx8FQMOXWip5D84WUgslu3j3uEUrF63rftkiITc6dXOx8Eej3oeb7gpysi3aEdG4mF
58XnEV5/VBVfARAFuuCGL0KUT9340zoYZHuZoLU5mwk/SuTldWUDnNWIHwJOBvl2tE4IIgLeGDu9
KBMl+KNn9FsRdF+e0r8lIbtGGRd4JXkLaXWU4xpPKkTYhEwor39dFMhG6/vGJTQ/zbXW9aPy+3PV
TbuJ2wHtUPE14YGnk8MPHNtXMAYLvLpL+eX3DCt8h13R6+9yag6TMfijxtgb+FPq++u1KJxDXTrH
oCW7Av2AKKZbzabvQKhE8fzUSZNaBd9d9WuCpkzdRldRyNrrUIt/ME3v3BA1FEu563p91U3w1E1A
6Vu3Bow4iKfKH+NZBiyeMTDgjNZoCfiP7Ask3lT0LfC5iHtvSaBxovgh4xzPPmKpMayNQX4ibQtT
FD8g50pFACzf9byUKXHWg/Wal9bxjhUbsoWg0pPtrVmdm+cCOuEhSMVa6CmGV+CBbwWcPWHd/hX1
k+2GG9fma8v9D7aF5zyARLgpkVK6Yu+3vy5lRMOtRUSBeCxns5fjtCdgOFnHf1lRPIw9a6KQz/w8
e8UJayGiQaICIHKokFUOLwUHNsGArcyu8iPDIQbDOsh2odjkqvsLulb42DryJFdY2OpR/pixAdFW
aDA2ZklVA5aUOYDzBbkI4rdx64wfM4xZkVdaEy1MPW6l8w3B8dVu/jUosH8PUx2KqH4cu/Vg2mVX
hQzzQFkCCQiu1rfpAmBsKVA9w+Ywh865UKOfFD1cWUYGWZNjwwjL+b5f3BuZxgO+kweLNENDtwMx
23nSQ5dRs4qopL1KLYrnFqpXJyw/DRpVvaE3r5YUiNWzv0zfRk5/TXGRVSIfIxP6cFMqAmSfPzZe
fav4GJFiDeKtmH8FGdCT4gG2K/JdGEjHVKzzyfgGSJbJH8qhfnbpmBVNkwSh+0QBy6d9h/tLCvLA
SpF0HvlSy1dHOnUYZHByaI5Jjq4ZqvG+aavvXq543xly+wI8EZBvO2/QBHt7Q1ifHAqHCNylzpLQ
FbTAtCCUbLM1LkhVwUGX44Fu5Y1SCLtNsZ6cBXJqtwMVC+XUZ16HO2yW+LKBRcyTU/04GuFOAysy
qZcDk8UU+656aAObYRTaIrdbjzkubzTrfGuW7uSGNiuQOFovzuNWb9mg5nNj+0SR8oJy9yh0jlRY
1JDetsc8nCE/FvZ3WXWqlyWbAnOnwESoXf+zaFyjwNUpK/wWzRjIp3HciTL/IKG82BY/3W39bHFV
AFgfPkMT4naRV1G484Vjl3hUT8DtNZfXokKUtNYmbjYlLoZhKbBa0NF4C/My1XTn3FOpP06vVrC4
K4NTYdBClWETHGe3iJGK8rMQucYwTTUR8p2bNChxCPr9ZZLrLewxPiAn87/BD5K18HZb89efdi/Y
fPzY+V0Vr/UYRFW7wtxBxscJlrko4AKesa163LwqiA3Fe8WJ9VO/LR4a60HSS9mtm4OD09lz72+Z
g79M91CXGGe7kaVC1Q4BgAWTeqnBxQ8+PTEXU0MxrWc0A3c+6F3YzgnypqrYA/O1NmiciMBoCnfE
nmh8rZXChhzwiX+ZXVS4iZOTwzzldzPoN1JtL4U/g2NF5D0gabr3QwSdyXnXAmqSdVmmqOcfZK2x
Eqv1o2Bum7jm7rkY/SJyBqxC+wtwKDk0BQvTO6vEf3w1rw7stjEsb0E8jVizORN5+X8c0uRIFXdb
/Tja/tTnzb5TMPoiKc6i+AM4soGTuQUEu9IebAE5zMJgLZ1/qm6z6VbJkxRQkan6hK/tPA9FwgA3
4YvDvh4n2IMwTOah/Fgb58DXIMtrZL2jvEL4G+SppfkzkPE7HNP4uyB3RZ8MO6iHIQSg2fNWkila
hQsY1WC3oghp7OTOd1u3yTjxw1gHe11NaZD3yGgZ9mbFIWN8+Ke69xJ8bjcCo0A01EM56VvIYRnx
ihegpb8t8Ll4XkdsuZTcTbXCLgnG5nsFEgCCjeHOOv9fD2Rha+2+W3hC+uBTFLWDd5Q+1iN5Id48
xjmYmYgu2C/oOXXiV+Z1K+UR2OXnLAIVUXBOURW2e6QVnqduceLAnb7bLjdJrQsCHcK8G2bDcWY8
LU5xnzyVVRYca6svgcMS8Kinqgv9n4pup9mAzPH7f/M4/fp46nQEn19bbEsMnaslZeqz+db7+lyJ
7uo6/cOKYrYxs+3zhd2aze7ncAaPtkGFEoz9xUW2+yJid+5Sv0RN7ryKn8lsH9g4nwKytbsm3Kq0
Ud4RLMeeezB2irCg8UT1G92qH+QcYP2pMghUdrM2zE8zE/8gTNm7RTuCWxoRtNWtxb6k2E3gqC5r
hdzioMBbO1QQcIwFUpJxXqPpoF0dVax68XSe2a3Os82U95aP4x4CoiUJJ1XHKxQ9sWl7bHzi3oGI
9bBYgOhC9AVSEYpi5066Tn2PLMdWQN28QrGNiQQiUZefJuo+5Fubw8nLn8w2pzT3/9NhQCKr5YkW
Rcr0dFygVy4YeF9Aa1HhIBOpoD+Bri9UDceinpAw66Yu5OvoAOKh1+MTxicQViP6hCVvUw99Zk3G
z9ofoHecu33oF+9MFK+LQQrFgKZlnSs8m45huar7QPs88zeVzUR8bMVydCZ1HrBKMTJS7YXr3Ve1
xR7UgJj1coBppMMFkAZwPP3qcE76Uu1CqSF8RdtBt88NNcs07xZnfiR9pGwMojpC5/nRGHSQSBFM
cjOB60OMKlT++o+y5zNQpmZ24NQJbsjdBpcNArrB/DG6zCS28D/q1WIrL6hxYNdnvwnWuNxcyBUE
u2m2PNgaIWdghlBzAAVXDvk3m+6RyJnDxW0S+N/gjpwpj7Q3QW1u0fFQCFqjgvAUIWkwFQXlp5eH
O7vY3TAtR7hf0DlvcFbLs/WMlwD/TSRxr35YRX7pP3ZO60FLioof+jKrp/HPmyzekR7wr8PRCUDw
XVhocvr6HCCHo+DrD7HBXQgwqvkwJYPr3xdTdknv1w+j8m6sYzHkiijMwKJmjuOQn0Kx3hiZP2a7
wE0/feT98rws9r7qBsQNQeJH66wBRJMSLGSXovG6MKrcWII8i4e5SFfPA8ZbwDXVzHXsk+HRXetj
Tp2sg+42d9qzVtUjd8Sdg9aPRoxOcdvi38zG7qSwPwEgstZi7hxQWhojD8GyrEnHwa2Xf0RMAbFw
HA4NOK5uAEpTNjnuLJiEUomj9f/UbLB8h76LvdCLeZKz/pA9PwIT3edVB94OI4PHT2yuymT0tHtA
+iRWC5p7vwTHMvRvFTYkguOdXhZNT7S2VZLP/CkPViwSWPE/myrQVNiwnPDJuzh2+rZOfYB/qUm2
P6YlGPnHAnJK4ISNOr8/5iXMP1u790XfRDPtHjBh32FFeOKV3nG+3CaN5oqjd1/HIPE2914P8kGg
CXSWNiuoayKv6PekWLyD69apU3a7Unh7hdze/9jmXemAn4WbhfP0sevA9tfhn3C6PkuBjnFx+mxt
X3Ns9eSQPCOl4yvgFtJUVoEFt3yAHkJphOMS6Pd8KA+77msSiCWYXGOfUFzzpP57pHPO9kHt4GRf
0VxRSCqTqsdxa/A5pyupesBiiAzwKYVwEdKLFn9MXDewWXQJAI4HqB1/DQiATUCu04Y0iNniv8t6
vi5q21ei+ZAu1n35lTig+mGec7sY5B6F0q3pYrXl//mm9NKZuzLeWPNZ1Q7fuxaigK3EdAmlIuMs
DSXA0W2qw4xpTEBzgwzekjwVVXD24DgmQMYCH3H14BRPlWrizmG7HPwjhJef4dQDHHch6l/dhFoR
8Z7V0dLVLKnUCrpRQFrkQrwxp4tr9syUv6wt0PBIcKQtwEjaVhdY9C9+qeKyKlLHcR4oYRcAa+fQ
C9ER+k/Q+10BdmfKndt9KSR21S0KchVxr7oK/JwS70OYAzjrMTPLkuaJX9ibyHFdGAwW2EBdg0HG
6Ye4zvNnCyeonpCh3LqIlrLIhasdRBKyF2mAb5TjBqhiYoCjnPraQKqF0IMfdBhTmgf9LeBQcZuu
wm9ahgMWZtRRUck+2vwesSSjvE4K6QW2rqKSS4POz/8iVj97dkKvFGDjYW3BA+cmpX4JikBsKXyg
4I1NfqJzgNDFzqepXQy85Gx40L77FFZ9rN0QQJwvgJnbG3aCxRAJ7iFxS0o6JnpzYA0sZBr09RFv
4Jpocqv+6rDkaA2hokm8eaVHd1Lgjed3xGgg36FLXFB+hJY/rYfkxcEFCWIYqC3cyF47KQQrR117
kMoOOK40yaZQZG3hf2FxoI0abvdDDZCsCoA+uIhFwaHWt2je2/KsJ47uBkV8gxrwDofnbwDCM+G6
/y4tsMWQhH8dHD8OBV5/vBt4auN0HMbwC17gX5zQewOLXjIpCB85Az2pxJQiRO4pD5czM/rimERj
qoxd60PltZZoG5SLjnbWFvVAVvxTBfzmzxtA6jaqq/bJlM5fgSGIHO7DpKgGB8fyfNhMca4acllG
41x4y15azJqRCFnsjRVWBbgm7hm9DfWwDwRQURHGihXfwNJnNOWQFrZjdwjcPsHJDi2p8v9VfpFC
GrYCSUAm2tATOP29/MBCz8v43H+EzvAcrNgwLSDxbbp9s5mMNGEYbz50IGX+z+tWJBZrxcHX6l0X
st0YrBeH2zkKSZfYsgS/JPuzw7o/2HF+xaFM0rViUOYOd6MRAyLaMfbC/jWnSODwgEzmpv4TUUxx
468vTeBcK7nClMB2E2W7UFfYjOy9+ga+DtqFh2qAygsv/BnsLD+3Gvw/tVhq6m7Ak+btrJC00k/i
jMCIY2dwtFTUS4hE/kEAyTao8elOC66foGJUkbtC1uN41sHWI7rGdpOoTIXOD4HiVTw1dN7JhfQf
sxy3XVGJa8HzZ99dbrz8A9tr3AzKVFYHEP361prjOIL+XXh/ZO5kATeFT4atc9Lmw3EE5eKs1a1c
B5xw5XyXvZrTxh/OUN5EE2tfJ+b9gCIgB3BmwHs0ohh8hLYIci9BucSOD02dJD+lL34D1X97hr7P
1H2aPXRVmJRYUvc+2Prgt85hh9NMe6DFfSDn9loKPOWZ/6AkBQDAi+PEqozJBTdtK2H9UWgUzQT8
eQ7gsXcrLCMQoBYqaG1KA8WLHBJtvA+mgNp6FLK2zgEgiIia8zQ7x3brNsiruszCtrj580FjGda+
ge2YeDg1jZqyitms7tQxpOFjkOcgm9h7vhTfchbvTW6QXcz4CT6YZMb6Z0y64xtyb50IO3Vg7Bv9
bG5g6AQQvk5zUvlB6uEGRz3kDFEH9AIH4N4D5qQCepnbOd5o+1OEC1hLjdbbptxvTjXfnkoR7hGC
uuEdlS+z5yLUM0CLCw5rLbclE3UAt/jgP4ee8wz+6j8XgmLxt0e0kVCb+4DsJjvFQxEsQDXnFn1i
3cdI2celFECiykA+Q+QHtUcn84SY4nuzTgyy6qRgM48hKpziusBQKpvgLDd+Klt3hkwB+EPL+akZ
epXw1l2SfkWhrAl34hyU1ROng5/k7hJA9GpcNLlNmaxIo8m8kFSRGOS7x8I7I/Y8l+5TOys0TuZe
leY+bOHeq1cKEZnjRK4qQJv9qckUfcrBbupW/DcUOpnyokNaovovsOXD6PdvBM85J+REMb+B3W8e
RRCCRa6OHWu/TUdekAZS4xUL0lWwBzBg17Cnj6319vgWYCfYqowsJIME+GBm7wsdyU2K5gha6qeD
ysBdtvxUViviykQjMsM3J1mGyU+2YUs66T164ZJJD50hEiFK1G0oAZu6BXTe6htiQA5tH45xyVjq
rEDsurrhSGP6Y22k+W8hGmKOoDIx4A2cLpihAFZ6K2hnr96uay/3Tu2+FCumCYVXEZuMnpy5vw12
u+cDjOQW8dPtSs6l2l7csi7jnjoAOMcBm5UQfB7L0h64u2Z5Gzy7uocInf5JhwGweq58CgbxsI34
pCtqAKajie106syAPcqiiRxRnusQqCjKxbKzATqk6m8krYHrpksdAM7u0OAFWkVe531yEACp57Gn
QNArX/G/gHTy1QCPWPCEoRd7KNb8s+Y49QIngJQQ6282GtS7EYtXGdYaJ+5Yo9NREMAUYG8dk7rY
SJVOfnVdbPg2Yr2GZCMkZTlsJdA0rJWbDlwfFDbqCgi4IgcbmOOG+Oyk17JJws3sm8Atd8EE1qFo
wZhrGfW5RLf0Jzw2c5lCyNL9cflQ1bHJHOxSL88WDWdSAlb414ESGTrz1YUaOtNRu/sw+C8kzEZg
ylhKDH0qnPZSFf4Lcew1yJ0Xp4a6XSFAKhMDRVaUqv80Ja+CjS3GkjaIW4HJuncJi7hZsVmzQMWb
2gW8u6MisXo4nTr10ZJF4isuAaINsPGgZYw0hDInJdEF4pP4F2zzE5u3h0BDs9uGxZ1ADBrBL3BV
kIrEujHPdC11MpR+lWgnP/tFF2bjX5yObtupg/uGphxw4SSCqOyGBjJrpJDiB6ulB6qDDVa5Z72H
wnG+be6dR38zd1JKmjmrFVAED79dYbwsnLHuelT8EdDOX60yX3NLzxpOl3jsIMrx8mBOJDRvWYvW
t2eg6JHfCFvQLQcvpAXPXIOTP1Sf6K9eeEsn3GjnvWfYy9ms0GBhhv/n2eUAgAsIALAUSDS6JdLz
dMtlwYH0Ac7YJL2HAK+gVY3A0994D03VUEq8mYsHZmIa994WHOvBPuGzu9OQ/TCADRuh8RLOxwpu
kjtdq11gIRDGswsR31RM7En1ej8pe8yhyW8qALHIVqi24tgM61Eb/4iD/aCr+nFDB0ydKe2VtTEj
/aHGEtZgal8dH1ek8jmZVwQTKiKzHFbqhHCeBJNJJSXQERT13nXlva74Q/0nRukDfTbwXEBJCZCK
L4mA8SCqdftJZjhXxBQ8CQZUxtnAR/ZsXKKcAsad4CjvsdrIbYeICJhxGWwh7SogWXXQcfXHelYH
C/myHiQS0mn56jbmvSy9Yx9CQsqhaFz8+jQv/gFFERhQRfYtae9eyV/UX8gcTm/k9zfOeZWQj9YV
Zlf7sFmIYKZyV6r83iEaBJBGGbkO+SbANACVh1/j9j+Ozmy5UWSLol9EBHPCq+bRkmV5fCHsspsZ
EhJI4Ovv0n3piO6q6FJZkHnOPmvvk6/jvH4RZrY13TBf1xBW+27sniYr2XCWqoXrPY7ofvxO+CJK
L4PLEief2IeFqbxV27BKvUtYp5oZEy6e9OypZDuq/Kkm8cTxs0frVl904G5ajCkJE7hmnj6cJDAY
eA0/dc6PjyoVMUKUrwX2In/IP4EkdmEaPjtVhETW0t2EROgp4LOxmLZtZS11N+8hCp6DMP+xR04M
W+j3WKbdwk1sKCmcND6b+CIv4nptqppXVC0DK70NKv4PP9RqjrojvxWnWlntKn4ckYPoLfKXts8G
9AN9F+5YL4sh1evGCr+k/eUNBh8gsZZocdfRi5dQk4deJoexCfaRSJ7R29/jNN74VrfT/Bhqy/+I
jRxEpfwY4qlgVjZunKrbuuy+4+SwnrURvYyl+WZoccjLqmXAFt3tPFry/BAebUEG4EZjs9eye0Tm
RDaMp6s/IAR2VjL3G8I1T65qn0pUfL4P4J9enSyMEH1dv5gB2fcyAO5HlOKM2aYmNJBdGzeDOxk6
bg+q/gJq+I3+aqFGUN0yPjlOQXJL/WRD17YyCxNeHFIpgsWPO7T6PICnHoGfywo+U6Q47JiBmSZ6
hmH7ziJpWgEXq48DwWFM+SEp2B/NIDwPdxqNGzB2W1X4KxFsJ9scllkmlvRn6boyVL6aOkBGTcIZ
t0IOWiC7QzPJb379bRyzp6amk4TpWpXWSFSg7AkE4kvXkvQfMpUBxsUZDW43MKax05b3Ci4GqTsJ
zb3bjzYVTPAcJN0GAvCQgbNGiZI8M9OBG545v//Hy+OvAmgJNlUIxKvOXZtJiquJ1kBlGIR0VT7T
rjsLtOdVz4HrKO8lGcQqNIJd5XfHxDW5qcuLE7hr8vjXZev9Yw0BZE82PTHk3He++ZU98gxnRbpj
xPImW5OSEjvbsum3/lhmexNIvMYqOnArvAgbJi7UHWOPjHcAm2K5GrrkIxonRA9X7zpL35w8OyBp
iwXRHAckvg/WL9TrOQqMfTn2nFFlRlVq3PqpfI2N9Nia4Qu93trMjBfomJfaos0xCzYWhyxC2qnW
Jl/OecFK9t1iH+mdYVdnDIwEK+s1GYt1Xbi0OurJqJu9J1xKr6rEpVHOR6FcuiyIomUo+4uXq6uf
jcy53c9xGlBEY6Bruk5zZO8DuhETUv919sJTia5gEppUVsW+iWPmmVzgdUGMVGQvnILDqDcARqWr
25UFcGBFE+GTufXkNwEiMuuuF94Q0a+xTAanLb0IcmurnW9AxrXfRJ9TV/3NYloarTpGdvyakSAj
h+IcQUQNbF+VPX0C1/67UwY8sbbz3hoN3y8iOH6oBdacVVdy4GEAwMAyjsbaqNUm1XJaOEOyn8KO
p6bKNuasNmOtwSn0vMxD78WcUEummbW4dtQ5qz4w43VepZeplRvDnBm5lH8Jm89SlZ+QOA9FHL7P
tnP2m3odqm6vg35YtHG5ATngMwm9GL3k2zeUtTV69F+IQsVAtiuz+9DyApkRyJjXP7OQetnbJk9c
dPZFuvcVk1m6sL4Yt1L6X2Pt72p4Z8dShMR0b0olrBJ4VBpsyzQaPHuOS79bZ85H6ljXEHpMJsF1
yniaG0ttY78e1zVWh9RgZjTQ1hpl8g6A9SO1JLpDZA7D0XkROqJkogfSkUKZdorbr/bAZnPtwX8m
D0dvh78G3WiOBGeIF//NjXl2nPxoFERoGhNuKbRb/FO0RUW+J43ridL3IDN703gsJQW3XzDk2CeN
f5tqDsHZi1elrZ48k0at6XG9tp17sgtwExfbsgIq72V/TzG1YAXKFvxN9rnUkGHZ65QBHApBpU/H
v7T8YRlq+ZRm0CYdaab0VM2TpesL2tbe7DJA6XF+GCcxOxGeGmQ4gdyW2qrxDnnhrnzqhC5ALnfC
t6IaSEnXwCV9ajYbx/QPGIHOXVTdC22Fm1oCqT/8T1N/q7S7tSx/Lcm0t5Xx6o02YC7jWTgenxW2
LR1lGhwqs8NXZZ+ysKBKA5AOW3dTB4GzUQ+ENZHPuO7egsr4NE33C8cJYE33Wevp24zR75KqOliG
94CV3W3hV3hyhK0pHOMe6twMF61JapX0PiVCMUryt8HP242an6GHnYgN9K3BQQLQbXJsCwmrL41j
pJtjJ6tdEma0bvFvH2Vr2yz3VpL8TTGi7JQ9TYY3L7XqXiQcclYG77Sl67rK/guYP3vWjEukXNqF
dctT/8vpC7r9yQP8KI7Qqkw1xIEC06GrMN4d3iHF51yMcfFu9LhH/GA6NZGCNJGboXHXvjKvs5fs
bY1YrEiU7I3mv4bQvkmI36oEQ66Zm+FvAryNqXTHzr44poC2iD+0hcFoyCBSUsGKV18+aaZvaeaC
EzX2X+Ai30lbUlvQOjANAAtMybLN1dJ1w31gN3TJ07PU0dpoEXzitPzpjWRphzAFg0cTXlBdBhHs
25BuEiy6S9PKqAXqrlh4pXGJHbLpsVPR/XkrZXAtArmluDc8mwK2h1nEqlhH5Uk1NAtcmYgdNqa7
LMWIHeOpYvJi7yOXVZqBCv4VKWUPB9e30WOeKjr88fkNcRV9qb+Z0j3YY/8kbOOpKgCPE+vq585a
evYBmfCg6WKX5M32S+UmFyX6U1fqL5epj42MBUjrrlubqG+DuzOqr8nIBKNX1S0y03dcpOwslB6G
FOZ9PZ415dgb13S+2hJawyIMWT5mi4ZFnq4JvhfgcGpbfymKQC25Fi8K43Tr6SePLBOlrDc7lWdb
ezfbG1dVV6aMHBBpRV2/DklE2rivCgpIPC+t5z5NWq4nzcS0NiTTSTry2sd2HOdrhXGsiuG3MvHe
J8YmtvXJr/hWh6SWyzwvGkwocjcGCoyxB0xqBw4MN6IOr7em3Rwj5DZsnMOibJNt6dgmGdry02vt
jTDjTVCCvuiAr6wm3U63OJTTeSf6CKcnXnv+FBxcfuavQxMdu2ByaMXDDlhhaXjNqvJy3MyWu+py
4S5wdpxIqv+TofigpSjhEbofY6I2GHLs3fBK2dQ+PMtqXmKuWqGdLMErcU0X4HxWJza+yr8RYZfS
jTiFpX0TLdXyEHrX3CWz1bOGXWAUh8QMNWLhuDGSkJ+h+0Wdtct08T0XJpsgpUFHCzbwqLzGOD+6
FhO0Ru3Y9cG74uNX6iisBNj5Ijes5YyF93HTCZSA8SPLB3PpBDWWCJuHuUj2s0kYa4j+mdTOtnLb
q23ord9VW5rqtzbujnUADZdnzqvZuCD+dbka/W4xC/E2cCkRhnkw62JNYbMjm/YFzWffyPrCHGkb
NfEd0ypeWskwE3BmqnMsx1NwrYZs39gwbEmen90y8hahom6MYgir2cNG41nnOvYpV4dDCOphAFwz
Y2JB19C+adFsp8ham8q+1WJ6b/rmJyumk6nMdl0OwznEOjZmjr22OvejDao17lEiA9KJ+jaJ9nZo
3QHoxsdf6rc0y7esE7vSoZYm9Gw7hX6+cZICP3Kn+g04eYIVF77WHzA1qJx/DLMDSm4QkoFQCekY
du8wFymmcnItwDH81HqODB/PfA51ND+MCSZ9a8Wj1jm/XYO25Nk8ePPjnfCS6bNhy59XcT+bdvRv
GiIMBw7XZuOX0JYiGw6tFV8ML3ssAWqey4c9rsdXaTMK4B7C2yK9euu25sFPIDICy7qbFSkFjz3K
NESDrr9bhqKLetJHM63xmbjlEQ//u+35jLO7YkvSjF7IAO1JR5umcPMV9eWvw2kDHhHniLp6XuOH
c/ZZPeb7qrMw8Uf98J6SMU58wuOldFirkU/ObmKSFw5UF76Uu3Sa2uUcMr4KLLal2+6mD5JL5ovV
rMJXMTm3IWg0Zkj3X+lP7UOBPTYdw0LVfjRz8Ja0g7mY2nCR+P177uCM6jrAQFI7Ci9aE2twZbS9
rBoJctKRsajiL21M2DEc+c7qeVTHIub/XOyTiR6loZRF1wlfmyz58wyA35YL26eNyxvnTt1xJVH0
3Taa28iytnVFlIfpkLZSjWpZzRRAdjd9+qa5zWOOlBJTJqmZ3Z3EVA9PuP8u22hraHd8yYzyzu+/
CXxitZeshxQTAUdbKOeYCll/FL1/6GcGcZDte+HI8//N/pY1HHNj/Ml64zDFgK919WOEwlip3rnV
8cgLW6yI3+qWwLkr3EgulLO7V9qnk0lhKTrvu8kwP6hx+qubGv7C4X5tw/Tu9BHyVhK/wv5eot77
z5m9H5bFvZI28pmDJRUUp1YPDEdXLjMO+lR/y5bBitnRexRttvEfWf5YWslAKa6KsZC0sxcrn38i
aZ/KHEevXbJgxf6kNfsJDONk28HSFtk7+3A2Q1B8lyjZD0f5mzJJW5kr8ZrRg8x4+oN5pv7SGDDH
5ua56iDC8WrAUTcDud5igvFmb7OYNvZoaCRAwlHMkpyDVopXy7AJyk83U+GdS8f/Vwz9u+NpfzU5
zpcB12Kg0nIty6cYJ4vS84fy+pUaMXxNBviKZ3ZYUDQiEHpWknfr+HE8jvzhWpS7uHhwgFkJdKPa
F9ehz6hq+9CkBQOpwv5JhcD4mjjuaijwL+QK8hzBgIkPRH6M8aqil01dmEqo90WTN2jnxjM2n7UN
7gLCfuibplp1QmPc7LyLOfkLiNIP3Sr8vfRUXd19IJR/hGNynOyKYFSfG8Hx+xX5gHhn1cVPn9i3
dfVYneLigslm4ERQcWP0zrUx7zz8iphSj52pYTcILclANZDqu/HT66b7kCXPvkzWWWjv+2b4F1bD
pa3YkTtjIJb+rnCoI3zRmJsxYwwks70w6k85W7dCun/Ktu6oNd8hJNfoobzBDvy0RtTSw0Q2EAw+
O7q0vy4NTiWCKuOt5ipieUxIKwjNcW/Yab4IKqaIvoHIHysDOxdG3Zb7sg/4sSVglr3FNekp8Nqc
lCgVRODxGtKRvI5tjYJAQEaxgITLOcGjVx7NdmkHbPwpMHERRXSistsobohO+ZdG1KeSZIk1A5ge
k0dDzEwT0jV33WUu3IPpNe9TAgADzgAUnu/zOSE2xvm0JU2o1XE+Vul7VtB7JFn3icz9aU8zpXr1
ajrWpYrEZfCsHwmybiEDrpUst50YGZIlz05I9xaDd49JcBiq+RVI6L9hqlcKMqSLgx+zFqc+7vd1
hZCpzX0/41PpTKLaDZ4LUbHPovK51CVJIgtR5gzzquBJJP3diYrzaKY3M+7fGJFvnNT8rvpqUxBw
s+6i+V9u5ju/p/vxMgIyPCu9hFm1NrvuRUhjE9aagAP1ZwnM6EkoyJ1vy/8sLtPEQ+qwGhdPodjN
vfdaECTiabG0LWMXDe4BK8mGd3llZvW3j6xVWuiAzD8+u4aYrMmqBqL9vFdBEFbHHmNsuqzX6auf
xK5JK8nqr8bpsA6lDcdAWyKHy/m3Hs27gSOs4zPuGFs8kCLvUvbJtLJxD5uZKJ7mLLh3ff6WJgHe
k7i5GT2KV0YZEXfNrS2gFEP56zvOJScWJAdo4Mmat/NQH0GSCRoSzOSgXtwkj8nqyfZekQzLpsnz
ldkn+zBLRl7aJj6Mqma20fevveu9+yUqVkaJ35shNmwR58x58l9q863fcOnZjb6HqWIbuTI/qHId
HrFiyW9bYpShLx9hKtqYB7xPIJYjhbQi8B8v/CqlcMsObSTWSe0CmicGcL/33CflT9GCzqAj3owo
xtLogF3FTYx20HRorGO2ZFVEc3BgOQ9E/xDJlFFBG7Sp67wdtj36Sm01UJoJyO7MvFs3/R0E9SgM
ALKujN7MBEcxKro3BiA0KLd5lBcrKnmk6BJmzJ+lAGnBjqVGgP5x3EyI+aRqOXsAlheNoSzVxHpk
c3XyHfvV1IBGfaB+hxZ3zygvlqc/rKp7dXF+iVYsGYZeas/8FP20S3xzW8QWZhDrw2DloV3UF98a
z1nl4oUq/uk5T06lzmMeduOtt3tcvhoP3vwiDLkrit7mJwYAi0flr3MFM4nuPjJhkxl52YJm0i8/
oxDIs0nKrxwofyFF8KFK+1Bx2NED8BW75bubQv8FMcduYDmvwIWnzGVxiasbRp1FnG5bovcc7HHB
IMvTGIp2HYC4EsqwmszkLNnxsgwEfaKVNie8bNusBtXUoXg1g/GqjfBdaP8r0E260emw9xlhubnc
Si/7YC7IRVFKVsXUVyfIf0XMtzu3GEzD6tTbIZID9oAuk0S8VFTwiUUYUCE1yEu59cviLsYZL7Hr
LKZi2neT9dPp+MlJGe2p2u14AXkdbFTmoY1uQBM7YjB2A1CJ1tWRXTRwlP5sLnMXDaEgR1TM8t/g
mPsgnFaltt7mtjv7PhW8W5YzkEH4G4QkwdfY80xfspQ3ewm94mqPD7QopBa1rb9qsHbWXOkH/XUx
u+JGSjqkdLolhhdD0HTHPcXvpquiy/gIi+lregwRnfKV3dLpUhjNNmWKXloYxideDQBHKpzehIt3
IXDtx5/bKt76BC6JZ9fogwO985of16aaY4JJDIxQSfCAPYS8jFiuFhGzgGWOgpInzpXYoleKuTft
mD+m8ejaBpdlNVn2lpfQD8PEkZy94BK/DKQenVVP4MNY0MEjH42owv7Zdau/wCu/G5dgBZu02XH2
bxTlwTqY6kujAaQMf1qFHl7yobN+cGRe0o4CfJAN2T5jyK9nDO5b/TSyxhWFAdK28IBHm+BnbCJI
lMyjcc9GRLvgK3KrfU3fLo304o3hUzwGm0KaP2GXPpsPulgHKzk/JtfCAiFr7JdSFOvZDY4zhLfB
qTFX5hkFbGe74zdU0s6cstOQhF9+HoC+DM91kUEUNXW36jN9cV3SCNRjsMv4AE9JujNwzjBivkx2
DBXmqVuOlIx1OD41Xfxazsp+KvMHkzma7Tmdmycjq9pNyNwvwCJ4mSz/mSqb+5CTtsoZsBWmTaMV
YXSYok8Mi/V+sJthYVErvDZSXMa4ZMgs+6cS1x+nxvzWJalYWS7cbC7Ff4UL+2iMv2EybcpS3Ks6
5cAb9Cng7FdZolfKQksN2JzKsHEZ1UQpWKi81ESNhniHv9+2Uq6iLl0HJckdbJdiYEKVndmkXz3u
m8hexUROhJ6x7yzs9KggpyJ3T8L7xNNP2Ent4D7ItsquSOhXX148X52i2MVT+jSV4owUuEnKX1NW
TEfHK2/DS5sMG6vOnkPG0KUTHyw/3g8ar99Mq0Qn4ZywLD2NjCFWBuGDG6acd1cXdwd1K0iN79wO
mav57nWOp5vfYVnuiyA7q5R5aZ9jC4a3ayLn1hUziWqDIZfsj//Ogq5/LnO+ucFBQPcs/RzUCG6u
aOVLW7jZZtKE2xTtUbvltsYhznExHQ22Ky0GRREQDcvWx6tEimoAFOfagGyBfegmN1rPJvBUP87L
2MEFglv0lpjFbYjCW+2JZUHKWtXWfyZTh0XLOg49pGQpEivYCPnc4oIeyFHkCEyuBe3tgsW6r6bB
yUnj88A5d4mbnAc2WzOBsk9Ty6eZcWmy33GjxuYcD3ipx4DgtmJ8Cj3eHVTPBSDstg/1uWY7b+Kw
U2rmnLNt49dvLRhTEmdn98xQ/JkgoWPV4Q6mF6tLDJtMORSIXGNkOzvm1PMCd192YhkkMek0YuZM
BA0x8m3WNW+ezwZtwwnwonqXMYjNBUzULSp7NmToK3+T7SShB+fGIV6TdSUoPClnpcVEBjsLM40o
FRuW2y013HAWmiyY8ZutbfFhfaU2lEKoAfRlurlwEz67ibk15rSGkMxvOpztlaJigdNgm5i9DFMy
DiMXTx0JlQ2SZxMOYFG4EqzgbrAkAKs6uQTc+Rirgue2UNc0ETVRiPqTJ/J1Srqdq9Xxcd+Pc/8u
s/5ecrS0qnsbImaV/TTFa8gEjDWe9W4Q0LVEv2GNWqbCnd/woV0fcA+sMUVfDsOCmYIc98w+Rx4t
/E8UmFunCJE67X+BI14JF72aBmCZPe3YC/HlVOrAkbSl3d0GY3XveEJ7a/hW6bAWuf9GEs5n9VAB
7Sw9afWQZHNNGAM5c4wiFtKRT5Bfv2RO8mdNAJyqmb4yO9qnbfYRh/VfYcxfjYdB0eO5X/lm9lM8
ipquhOs32qBdpjE4dhAGSEblY0SZl+s0FsesGE78WN8MxkyRJfDxBBZhH49DJcV51zw5sfdm194G
l9EhdptNZZvryZ9PDA0xm2WbEMp3Juord5HwEivdlOm8sdpgIugzQaQOyKSz13Oh38YMk7XqtyxJ
u2rPO9bdCCYWtAqBgwxExARNLYyZ3D4bcHTLtprXoAvPk/D2SNNfWkKRxPH2QWzQAjJC1z+lUZzl
7L+0nslUSBBA1xfXyLXuxeCfJ+mjrJtvYmz/m33NrrrpC6J8oz37JHu9SxDGIo85rMzaQ1iNHw7u
WCviWoNhRyJqb0YXn+Gg8tUIpxtZILSluFoImFNB+hHa9mVK47WBN3DuzfNDP8pEe4NH34e6ZLbJ
8p6w52XAVUrMV5CeWXQOotOcx0ycUQnrJdmSf3mcXiT1FbXAJw0br8sl9wkPjdN1mGcnBH8EH3Jy
Rz3+Z03u1QpbMh8c9wX7201YJTVctVN2c8gy/TJjOln2uTtCo+XPuWz3jQBSJWLmHMQWHKwPC50x
sOfj/PPm6qWqhycQVZqMqd0PoNSE7ImFF6e4wULDWuR5/kskBHF4YfPbBsZ1GsRL2BELnFhM/1qs
MHOQE7lBkFDe3ntHbB0SJIgS2wT243gRlrVOBRpBFxOYQMiCQ/oJbgNg5H4oqCoCd5npkIBTvGYF
YdBkEiydjKjBKI0vgReFG6OoPpDITtg5LzEjwpGFlhCD0IAx1VohUjhmWMZ1ldnVjcjXQwKP5kRY
dVRMnGgVhGSjly4U8fgY7b1DKk0rZoc/UxtclApus00P63Y4dJxk4xekDNUsMsShK2dI1CFqodwt
h9yPtriylfZljlIq0yQBvcSjocn6Y+BnX12/+bSYSBADR3HQYWGRQJlp1ry1TkibYUlI4PgamxGT
3zn7qLz6q+wj3JHMPZJhL8XAX7+Kv/lSvitv+g7LhMmhfUkrTVeLg4LcehwR3b98phsW6ipnELia
4XodiHdrDl3gJGb2k/nPFqQsumYarsgIDVbkUW7qtsPaMtNGRUXioctWL5q56WrIy/8GwS7D6dGS
8fCE2PDdt3FIrU2fufjhw/p3auBzVZ6shI5h3oODZYcHcn5BScIz08GL55CMNTNCsJU8pXG5FBhJ
9sIdjiKKB2ZXCCmh57trQk0xpTv3aoZHEsbVmlNGq+Gt1cG7qhKkFwQiSdiIRE4ODXYLh5HYCUef
2RHC+VfhNw9BQ5RIbkNj+rvYNImLwmBTsXdnknuPWMGjbob/3AAgk2OGpEf98ATI8Z5CT4dd8uXS
cawICJiOdZ5GCxMpmGRX0F6OoNyI1qNJ9nSeUDpMJZGMTVPA/MT9Sjr+vBhbx3iaRPETm+IjLYN+
5c3hTwlRiN/8yVdy7QgcNsjoocGDHZA8GLWo1MnaTdgdX9VcG+bXkDrbgAwuO/HadREQWJZF4REd
aK1q84NgqL1H8HBdsWOwxHw3DAGrOPq9VuQxeti6p4kawIjsfcc2TWcsVv1E8GjiemtirdCjBGBA
99WNNY5Zo+A/SjJVaP5is5+W/ZgcLJda3bTZZzt4f1aMkRvIPEGq7XT7+Ay70rRw1dTPvmWc85J7
VpDg5PdXlo0u+6QmhyqDAy38W00WVEde0yOwu+kYklSyI+az3Su086QlfMQOVlYWnXhW92nH4qoU
AWThmgaXCSKhP5lfJibMZWBPycKIVboyo+Q4k7BNDg4l25idXJlVywjhx6kR1/s2IFbXfyunatuI
8J1sxb9+MjZj2j3X5XC3OueAF+qNwLPvzKKLyyG28tzjHGlw5YXcPWAeT1EfKSi5FkDcuQgCfIva
7ZdNML22IAsqejBfwyVyRoqE+OGsJgqj6Mq9HuROYuuHC2E6FqvPJChfCmJEysI5+hjOFhKLg2FO
R3IYXmQv/WWau88iKbZRMO/T3L4DPD0ip8QPCze+kpgaeazgflXHTVbZW0ePaxlj1mnZ92VLh7Y1
/ZYF8eUqGK66tEi8KNxd1uTXzmJKbzX215g1zyxF+0NeVUvasV3WOkjADH/TMH1v2+IGPbJng+g6
QDetZsmtZDgEKdTjrbaze+Ba6175HbJ192R03i10MEkHmC3tdmB9bJy8enXyRLmK6tsG7zXK8Qp7
LATleLdSEHK0ydCRDfge2uxEKW3pYhk/4Kqg7s5l37x77GqlwgDg5hAvxZ89hvD+bngJjGDT+c3P
XDj0S+DYg9i4at5rZnnFNG2S2j9op1kldrikN12HcqqX/pzTDdnTt6W4w0EA1tnDHBSykZgDU36x
Ypn9rVqeya1N6HGxPo+DQaUR/tbG8K8a/Y8OEGypPLUhY/Y/V1QHFeRrO5Y1x+j4KxONjR6jNjPL
E6TXsRDu0cyTP3ilk6yyq1DEA8rOW2DR3OHtqaFW2ciCn/Ew9eUqriw8pNHD17miN3szHRqopMLr
lomfuBk+dZysKwWinpRrpnQ7En/bnvxltmBWhXhEV7NLvk/3gM6c/PNukuFteuRowXYCaNO5FzOo
fjuOX3HElK+b3Ws08apQ1/+jvSeHGQdtmaYbWQUg1lO1YE3Z1Xg0xUb44GXqYoU94D2v84uFeWIR
d7SLsd1SCgTxf4KIQZBFmxVz5HvMxXNEdewEwYun2RLkmb+41hadI08lOmTFiWRDhXhoQInMlhBN
lOuGNnBlSGKjsbGH/TYcpnOapFsCIMTCTP1rbNBB+XPDdcbTb8zeDtz+WWflRznFeOTxzy+V723k
FB3S3MxW/AsqbC+/kwdyH1UP1MIjSSztqy1XY855Ptpc/uzOrI3dxHkuSb2Lo/bgRf1aG9maNav7
OcIR7aBKj7X/3UfxMZ/7YcPaw6NrgNtY5HrR/L+NLdF0OSEQBZuY4eHKo9VE31kTpgsFuRYP7nXs
Rq41F5YzMV/7sf+sYnsDlQyeKQCJLPAMLL/fVI3dxogSvhe585Wbbqy8/TJ0vtIOqfc4MFcMkgFJ
mcQqf1irSX5MaU9+t2/d6456unf+yyrnj+yWF0bghFkGVoOSges/F8xNSRrZlb5NBLK+21l2sCPv
XaYtjoWS45xMkEM4j+AcQVJssgzMllGqvfRykquikPAM5zwLeY8iEzDG9nHtMjxboLrtqyS+F0G4
tx1xm0rewqLOr0UXv4z9yDIYLKmiNO6xIMe/zKlQGTlk8Ys9YEJNk5nJ3viPmCqDrrFqlsy0YQcS
ucmV/fUwVPeh/5js6rUbyX8wwCwrIMe2UeG7ImdkNPtHcLLeFVg9SL5khkUVjNwCf1KblzlsP1UB
dxWZ5ldZ0ih0I0JxYV2lDHcy6lBKfOuvDX3GlhM/ioxqDl/YT+u672S1EyOsIm/pB+0HU2n0Xw8v
myrzN8QJnwNmfCka7IKs3cEH05QvORgJUyoQXNpxkynEOq0ZsokgxYuayWFlEbW4CXnWfc0HxzfI
nBdamjnFKuDeXqo+cQ5Tl95hLd4SV52QROiv/emKovNEIRDjlm2eFPgzcI/3nWckPrYDaeCReVIq
/Oci7u3KhmwT0x5RmdH9gf9H3ryWzMZCr5KBy7X23e8sbtDMUjzxxgSGPCcE04QhKC9Ka2oRW6fC
syNEQQ6Z/x4OHSEmvvnBqb8KK/WvVJO/NiUqdMYkgTCTG5GNrCG3aLYgYB9hk8kvQb/gPwbYQ2vo
Uze6wb/B8z8Tn1m/P+KcaVuDyD2LUnOmSm0+KjN+ol5kvq/d57z4H2fnsRw5DqThJ2IEDeiuVSwn
lbxpqS+MtvTe8+n3o3YPGq5YjOhLHxQzZAEEEonM35Agd274lFT2B8zkzVIx8TW94ThJ0YRu9z4Y
gDTpPmAAgoJvW+wRcX7tmuIlLfTrDi19Ve5/VPII/oLcDbDgr1rn1+SSOCdJAsGseqzb4GcrwO2g
ulkjIMRlKlYbsOWU+30/uoqVhKSp9q/KdkI+QT/ggObSLlPYCu+HIfpVwgK/7OCz4IAmT87Pn+xv
rAKqZAfc9GiwN/S/EP83FYe6O75efv6Cc488c1gL61ButGlHty2c/a59LaDGX370kneSPI3p02+H
mR9HVGikA9SEg9jFe+8G6NMVfdUjGPMVK6ilCZp8tT69pEgCq3N13IPVkUumlSrXmimQzkQslFvV
5ZEseHTJ0+R9ekeTj0jyjgE0o+A37q/wYMowXjEaW7DwlmfWSX5ctWPNQjuAYDjo5NthCC5A3cc4
jyDTAvp+5UXKgheUPBngfRoFtzVtkDF9PRgv3u3oVJvqj31bvUsvwx77laNSO/82WzPrNN8fBBI6
6HcUHOSmwPGDg8NdcblTlr733DYJ2FeBtJJ0sL4D+4RbgT3jfqrHKrFDNgWoQj8Y+/yAoKm5NnNf
fyNMlf47c1Gp1XSlMH2p9zAeDkDVp/VMYXrLjS95G6+gI9kHQtoWYsXz5VlUvt6Zuj3b+bVvN6XX
Wf4xfZv0Q04JL+Q6+yLKXb9VtpkjIb2wEmWW3jWLAlqXc7J7vUst5s7wf6CMdXkQSxM3iwANZ6db
JkycmyPI5d7L1r2OtH8pfauQg1AfLr9l6dfPQoDVepFc9XhE67pxpSA+OyJQf/nRSwOYXvlpzzRI
ESK8kIHrM6z7rMzeU+rBnn7fe/V7ab2BSVv5AgvBUrdncQAmfqADMncP0Wu3+1/b3IA88izvyewP
IMguD+jDYfT/+4ABiPnviKC4cr57DaKyYwZA0/d/6n7/002HfG8Vurptx+RHHeQdCBwqQllC1qdV
oQ7WrHco6IMBM0JkWVuD/mmNHDTydbtIhBH8ZFr4cdy9CaQ9aCbLuzZWfkyCvA/opE4JOwLLWge8
FDAeitYUygxl5TMtzZ45W8ChOqSuOknlikN9ar77+wgW1Qa9/Q/DdQrkl2fv64NAN2frucxSYSgu
/NQqMx6TnJ5MZj4rg7W//PilhTyLnELuBcxZYptSKJho1Wc/yFacWpdmyJ7FzcSgMlPV2IOCMDSu
oJteZTcAMrawBbo7f7dmZbhwyujWLFaiORArY0HYcl+anXVVHUBJor+HkszW2tAlhPR7uDxbS0Oy
ZhGyj8ISc3CohdyPrQPWkwfLic7lq+zAU191tlwc0WxtlQkCTv3Aa4JXRDLijb8Ndgj/bGvrwwZS
ctyVvbnw+a3Z6nLjnlZSOFmBYpew6Xv2v/3PW8SaRUngA2ZEA807oiWBQ8seih3GHDswdLvEgapt
rpzQS6OYhUxdiaS4pZJ8NPWjWxyr5O3y51bVpSfPQuRAR2aSlMFpKtUeJilEs7foCfsFlQmvvUEr
4Jjh8NJreN2gRBeM8aEo3KNrItdfwZ9GUOYW3HtKBQ7dzK6g5h7QCmsOSRbtI7U5tNHguFEJVgxL
n8A/aLLbn4dEgARLwx8NqF/ciw5SzI1THoN7pKzTTdnEv1rbpQ2a4K6DsiGwc+tG6eBfBGLYeWN5
G2rloTMHpyjR8x/pL200CUR1h62IYhXfxqr5YaJkrSr9dZNCRgvA3tNqHbdhFB0kyTzrVvsYRQHs
m/haFukD/ZS95E3V3AlvXFKzL6s3CSRhbgnEuc03RUPP1g65Efpdiz5d1D9YEm3awqsf8qR57wuN
poPnIlBpMi9DSdWkVgW6+dF9lHFDa0MNYcYaUgXydcDjcPPewtNEZ9yEtkj5+6m0mnsBileVtWep
z2+wBtrBAt/5eYM6h2x/FzaYWZEhUjvEvz4KSuCSPNXbSiCgQzl75g66lyeyghjONMbQJiv5wVoI
f6ZU5V9Bi/KbautwbLwxdXQ1otYnfrVJBYKmRre+9ANnECMwN6Fg0gjsBjrJXVuraLj3sFNr7Q6u
3jVIwOsOh7iiMO86ZOJbVGu1KN3lSQntLriOa/tdN9p3qXa/KUPzo2ol9AxCysxxVJOKB/JdZbcP
aTV+LyPzJvCKo1a21xxp52pMXlxg8XUdsn+sKtqVFi3XJsne9Nq8bQQEO/RI4R+l90hngq2M/ph5
8bfFEX2AJ6hiqwFK8HtkTGokuvvLKyGX1Qq89QF9pLpELdv3vbcoDCPYEHROsqTPnbFvdtXYTdqB
zbuuW6HjZ/JeJOOLHQe/Ee+jwU7VKQgfYvij0CUfk8J66aTiRP3HRWaxhoWDk0gnm1TbxsZCcj8E
+R9IlBFAOG1DlHLPki/dJRKljA5J9SsI72+hhfsTNish6I8RbK8npL2qJ4+K4r2FWg9DXOffzYCR
2l7vwdlx+Zvoe9l7VtRH38+uzBiTY5AZWPz4rX1Uo+wfM1hrltaoPkU/kJ3+UcbdgY8m3fhgCP7t
2Ldm53LtZyP5DCbArqHcGaK+yZBMCa1g7SCbAtgXOZk1O5sjw66jEduQI3ocj/Lr5A4ebOmh3Gs7
hO3/+Ww2Z2ezlti4jxWFfyzFjlNm7568c21ulEPnwMh5kBzt/XKsXojU5uxkVhq5t7qAAamTAWh7
BlGyu/xkdSkFmx1jWU3lNZTb8JgmFN6zsD4D7gkRWax2CvT3jei15yzz7oVt0gugd6O2BbxXdIPz
7Ekt6kPrKkcqYo6c0dJys8dhDF8HJCi9lPukqED7o2n0R3RgstF3P1/+2UsTMjsU5SJQSwPpmqPc
PJbZt6z//W/PnR2JCnDKOCta/6ioaJimNiAnb6XosfSTZzsKadEY4HnNo9ttH/+JKZpf/s1LX3C2
mzxDpTTXZRBteuUO08GHJNTPWTau7Kalx882U05SEBR244NWC2/yUjnlUntUrXzlsrlQgNCN2SbK
jcDQRA1VOQZEexK74EHaxvQuwOih7fdaH7qjdlK/o2W5klAtvnG2m0Y1LPzSSkI8yA1oNxv9zj0Y
23AvbdOj8lDre6xLDyLZZMd/+kDGLOH1Gs67Sve949SD12L6dO3B8n3n8tOX0nZjluamJoL6PUWc
Izt2H1xHO+NUvRkbNDoOnjOuRKDpYV+EVGMWJmJA1RAfEdhsa9uRUhi3HRw4404gQnJ5HAvrzJht
6UpW+twccUPJU2/bA/Mv/Jc4+nn54dNi+urnz/a1ZLmxLYQbHHG+u4HUu099DbkaU/z2BsBSXmx/
R5ARqkL3ePmFHx7nX71RndUFVPoGlUJdgNu5BGDWP6t9+FpF3guIvdexR0VMQjV4X6LW04Mehhay
9uppXX316llAiDVJkHTVHnh2tDzjRD0NiXKNRNx7k0rctPISiS4AgrEw3samVHadCI9c+flvkQBx
RAGxOoe/6nb3daWshD9l2l1f/apZHEmjVJFSv/JYpt4jurhvk0V7/RMu7T64b68ah6v0KWbnaWv7
fGFF6dNi+FRsiuscpd9klCgBmW/jeU/27thb80bZVmdyOu60a7d0fWHK9VlI0Ysw6VIZhRZFj9+r
LHrP+nibVzk0+/oNaO2TlmmONWinJtCeygDRMqXa0yd+iTTaw6hzvnl6ip1VYUE7UR4GkZMzR2gw
tZa111FfgGeC3gQeWH/G0j5QeMBmRwvCTVVpFogZEAFJapwarf6lN/Jz48fPkwtpEvhktRYSrkoF
hQ/UN7IzYwmXukvk75oaHokdKGBEtoChIH7kUo9UT3D2RfJzah41rriuFf8s4WmCm9nOzKt3Tcgm
DGzprFjtDSDllSC5FMbELMIg1G7EKR42RyRVTslDso226SuW6hvI+Y66tjemPfDFKvz4gJ/WhECT
tOPK6x+BlGd/0ORj1clluG31koY0/bXtUKAVmFT7ila5QHDMKId/XZCzSG0iuTP0NBgpc1GQ0Irm
vkB8U4uMexflCy+0HkwdynfW0dP94+vtzu69wzDa+OHGv23VX2nxLGQi+mym3RQ8oKaTTSZVd1tU
wTezsneXw97SlpsF8TCm4xmj5XikN3KQB7LuKkASS2wuP/7jMPjq883ieAKHGXGSPjpWZTng7FZc
BZZ1DChGoL96hzPIt8KDWtdoyMiq0jWt1F9+403GDBU64rGE24KrPk72uzEm2L0sHnW3QinYSG8w
OKl3OE7dqhQn9qIx7koBNobGcoDmwfgSwAGhpv8QuMlvV0NbPGg5+zSbRuuIgIHuh/tRcvfY46UA
ZrARQk/eVuIcMWltBPXle3tXQK7yQ/971VVIYA0UFuzmQZ6Ma2kpV6P+okvlKfWs56CyzgHYqix3
39u6/mbqo+b0ovqWxdKNotlYLEI9iTUUvwI5+NV39soGWTjnxewDZhgmUEuJvaOdQ6L/FgGS8lWu
l/br5S+41IYRsy+YZ4Y2GHkVHq2Xdk895+hvUUbYYVgNl99BwHG/Vv5bWItC/W/4j1CDLwEJc7PR
62sJKf3CxF6N+/bKSBYONDE7Zt28b9JBt6YDTdlrTriPDlQAuw42JNh3XCOoBqOns09vRAN07Spe
awgu7F8xO0kTz5AkqzG9Y4ffwZC+a6AaVsY0PeKL/aXNjkwDL69Wi2iPiwMWRPvk0Oz7nb6tD9VK
mF/47drsoIREXGWtztXf1zFcqxCmXGv8Kgu/XZ997zRATbvUZA8ruHbXF5YGsRxksIlXA7agFQRz
txoPIQqCqm+tTNjCGtNna6BwTQNEGLwPzb+WJcT54L4NkrSSMy09ffahOw3+MToP4dH18PcEaCOg
X9pps7KCp4/6xccWs4+dtmguqaVOM04JtFMADw19QL8DvifQq5H8G9ckVQD8GYJxip3LS2xhAYjZ
ApDT3ldHmQATyvo7cu1nI1mrWWkL8yVmF63YEkNs2glfI8FbHdOh0RqfDau/RUoSW7wBwsfwbayB
MPUCMVufkO5kSJIaRfxg9fIdm/nHmOTvYRzfdJF5nfblQVaDfQuPQsIhM1LLo9BdVBMRTYBZRMkQ
kdHrVLEoRXJWQATCnxm/vMhDslZDxktV5YM3IBJyefKWQs4sgUBDwe0rQDHHwBh+kU4iF1A/2yUV
Xni1zgjqTUulw+V3KQs5rTabTdxHUdDyqIUMD+CZWkdsmxvw57fuabjvr4BA2oep/2Tctu8rb1xI
zrTZ8NwhCFMl7fxjt5W38i523FN9BW1n7+3X7uLKwhr5WDufEsCUglRQNe0Eoumd0YkdjHImssgj
s8kodxPqQLoP65WO/cJy16a/f3pdjJuE3KGRwR6jJK3+raN/S+K02TkqlTifgZL3jkYf7QbwXJn5
5/JnWPrJszjqxRL2TzkpsiigX0nVXlFC5/KjF9avNguXaElhn+q2wbEs0mvL77ahD38CXbpaO+f5
H2iLl9+zdJn46NZ/mvbUJsnozakr/2odwPwf7a12kB4+2tf7cCX4L4xGncdPLEyA8vESKdW2Zvk8
YfTr8mDAxMxdF1O9lWLnUsFKncVMLypTN9MCAnVKlmna3lMRKzk+OoG191u/xF4SvW7DqnZY3ByE
HH4PRXsWCkKzFQ6nYgDL3hVYjpny08oELxy26iw4GEmpeX1OGIdDe07l8brw0j02bfcGZ2uq5c+B
WZx7MFcIV6y03BfikTqLDsiDZ11e2QgDuzgn5jqeXOYWWWssGMiC1N+XR7aw+j/q5J9Wjmd2QxJk
LFG/L06tD53LNxFoufzwpXX50Yr99PSikoWJL6B0aN+MK+wZj9qjdNM5qkOZ83ptXX7EgC8OdnUW
G2rboqhlIP/cIfkCEt3Gf10U0yl4V6nJnYE35Q7Bs0dX+M+QF2Kna1UnrbIzmgSyExTVfYFjFi1C
rL+lsPbgcLfuxJQMzxDQ3wVy0ECtR7qqHnKQbZ2e7BrVR3RY8A5HMn7b1MYxRJL4qtFSVGAt7Sbr
UglaGVIrKzO5tABnUWqgV1qj0MVqwPRzB1KJpyNCG9ajuy0ysOCpZD2hcO9Bwc8bShzF8fKblxbI
LIbpplUrQyeC44AbTJW8J6ttq6Unz9K9TO8NO59EzzQLoTW70nBfaVqQseoPIIDfTHQBMS3nkjEe
QxOqD2kJOGNEPqKJggex/HB5hEt3NGUW2PBKaUstI6ttMfDa5O/aNaqEGIxt9av2VhzVa+l+rXI2
bd4vlupHtfDThgDELVqzNJhNnYpP+mShSeGbb175r2OZBarEHhpkJKZA5aRneTuelU22DQ7S93Gr
bSMHtxxnZdYWMouP6P1pKBr21gC+KLtidtZumxyJWV2/Mgxg2UFwX2Nsm8f4tktmAcAGyHpnJK+m
hB+P5sNE9ZAdUfTHld8y7YKvpnX6jZ9+iy7VaSh03T/myE8OW8zsdtlBu0WoNv3BLfuwBk5Z+nzT
Uv70HvAAkGcEs5tZsJqhimEosvGS96L6tjKSKWZ9NZJZLNObrMfDjjfEZ2U/OuWdv0+2vxrHe6dW
4KyNY+mI/QjYnwZip3h7ouYbHL3ePrUujphUChLoeUg/aON3AAmnVjL26pBvzQazYYNY48Zeuhl8
+JijVkJzTc8QIfKVALcQDD76Cp9+EDqHQk0wqTgGo3aGFfiIndHKSl1aqLM4o4cIGQU+1yRT9Xdu
2+6rHBaeZK0kXwu/XJ5Fj8aXc2SYKC8GyjMynEMsr0zJUk9lDt4H9lEaeUwG0G2VPZS+HXd84TSO
AAGPccflFbewpOVZwIBkhsOcykpwVVjmbq/dujnSuIqLvV4f3//bS2a5zKiYvRpk06pGpsDVLW7Z
aEtjUdTmL5ffMP3cL/aNPIsASis3Ekza8KjLyk9kOq6iQprA8MG9ZFtQOvVuXFlOSxM2rYNPK9Wq
JSUS+rSccpgw8k+9uvfTbq8U9kr+uzSUWQgoO0RjtKKKjqgu4MAFNiF34o5vE1qHOh3XVtfSa6ZY
+mkcEfxVYac56zZP3qwcqg1Sfie9DE8Wep/Q5rd6IR905YfV+vvWtndt9yIBUpNaPP7wSygNKiZy
cHv5+y3N6izNQJWgEvhM0TSGMoiq/t620Cz13+S19thCFJBnUUBLJC8zSxJdmp+0P06R8gpWeWUy
v364mCP87Q7/LNcEkwBBeOM2iKwGKirFfy/PzdcRRsyh/FUuEnvUFIrUqv8DuR6cLPqVH6583Mz/
/8YB1vLfZQAgTIgGns2x1tPCATVME86jL+RplFkKLXSMVrsax+C2DYeKe5V2HRfmU9aOeCeUB+jX
J6F59jYvi2EyA+T/FsbPXBr3iYnX4hABgUP9LxbI1vmWghqZ+1tEir4ZOKrDHiPUULF+xJ1qbzwL
cqodxntLaN9l2x1gsxXHAKJrFWqvtus/pGlOVhHY+1Y3f9RZcZ93WAqEIWRbHymVpkl/A09/Mgz7
rOL6C7jlTsp8gT2BiRFJE/6sJeuhs9C/tHV0WdGpKjeynD6OanKMXexJsuEAm/mc2agPDBZGiZry
3sQCUTHsjfy2+lMnOmxVOfvVYErnivGmSvDAUgSs/bTh2i35ACdR6N7gES22kly/Bn74zfK6X1xh
ofXl/ZuEp5qjWGa/hVv82KN1gZAJToTwRSdxLdjTJqKoZYDOb2YKEEiuhWSV/eJ51veidpHbR+qq
Gd/6qsQAwvhGk/POq+CA13G7U2v5pxK4p6yVcTxmQVat+WiJeGd6aJ6Z3vg7RfeokWvH8+V9GOO3
3jXDU2Vrz0GQvGQtb0VrNN/qobQ3TXi4kX2bqkm2twsN2XfDPyM4ci0l9Y+4Cq/SqsTmImyon6Ih
SY+qWjmVlpb8LAaaXRPald2RJ9uYgyQGCBJIlCsPt74OfWJOYuA2g4+PJFjztvJk4WF7kMruLjew
ApfC4pD7SAZQs3XULPxZYWWKIBoYDbf+pnoILgaYC6G8/EvFzlePkRqQZeidZeM7wkqbLeYW153R
uVsXAx8TI2BNU365TYwie6FiPDdgikdTGdK6jSeZ1XbO4DO1vq04WeafI9nECd4YJq23g4EDXRf2
12od6nj7RX8NN9GBQcoRNZBu57UW3tdd4Qym9Gq6A9IGdnAfGiUGB1wCDr3kdk44Iiic9deiRN1G
Sx6Hyvst1fF9GZrbrPmRYlFX9f0b1mmIKITeTaXGd22rOIOn/dQME6mWbtwbUoSgkTTiulL+1PXg
dxohZRUo5U9/wmyGkY5uBw+0Yu/GTURw6GP9LrXtX15Q/glL9NDlgfZ+0kiPVqWuBK+PXvkXsWuO
STeUNO9M1FSOfaIfBst8caHUIj5k7a009E9goHdmglYASoiJCi+uQvK1GmV019jbsa69SpMtD3XY
p9FEj0LoL00Uvnf48qIQ4m+hu7130bDLs/Bagg3bQKir8GpHn8/GZqtLdsmon/E7/1GW/k0xoGaI
vI1kC8jvLkJ3gxg2+NShx42SRaj76NXZCYpEwV1bRo9qLl7koXq6fEYsLOl5kyz2Sw+UhOBmoj0P
WJkIhHpbHWkElEG4y15+yUI9R8z7ZdmIQQgOWtNNGYU9x9+7z1g977CYh2RkVCuvWdj886aZrRio
O3YxCK/o2wgf3TLXkp6Fc3pe46+CgB5pYQMFiI4C3V1kTrEjMNYK+l8nMWJe0B9CW9NkfaAl5/QO
KhRouly5jrlDZWuvbPVtvIsfAgjiu5XPMUXDL9b/vLg/mLlQXYv3xef8VP7GaMHBy8zfGhvpUB4Q
49JW8veleZvlvDoC1kGlgfep0WO0+/ysEfHUbqVp8FFo+WIc9jSfn1LRrBMu+DG6BgXcBusg63t5
Nw0Gi9V8Uzn5q/l3/EvDHI/Iewo0B/9weQIXFpo9DffTey1ZbupIahhWQcSq0it/rPcrj15YC/Zs
yhR8UCK6ZMGxl8EjCcmNQPiZyFQX5Su2T/K297Onoa/ukwjXCM1/aCDzq5VUY4wq/6wL49GI0nd5
rK8HLF8bnFN1G1KAm0SIivS9U2npTZCIWwuhsCwJcA8a8xIafuwBBakgaZmysinq5qDG7TP0wG6T
gWjEqUx/KSvjJjHtg6TiBd2gjI2aK9DxDBEurUeSl2vBoyTSF4T9ncDkMBktc2UhLc3KLM1XcdkS
KH55x4j39Hb7p0G9wLdSB9Pqh8szv/SKWaJvVuipRrUBNi19MIyXxv3riR+6Ha0kD9O1/ou1Oieo
JS7+PrYABhGgcYOjfPBSSH9d6wZzcj9/ipq1e7k6TclXL5p1QWTLKG0XbsTRLwpwg4U/Cdyh2DrE
2Q2yFLsKU1qYkyeQ/wcjHbGbz+XHvCJ3FIn/uyvLa9tkRWD1Gu06zZKuDJ1GQkxZBa3h+x5zz8vz
rSz90NkNAg0sq9Najh4JILbSc8whhA8Or7Qf1SHZh6mP3q/yU66MH+B8TqW2RhNYOPPmhLcEtGNr
Ifx5RAntu5eT047dS2Ypt16XvqBdt4Y4/+jyfPUpZntZF5kn8hzSQDUkV2FV/m40W90UecM/bXiu
ZXVEPxqPOAzKs63UWm9xGmSHfhyMgzlkpzTXzoNan1p7fMhk5WQnHfb08aTthTiO15mnrCp/yXr7
LTI6JLt7Al877OtQOJe/0UL8tqYD5FOgQ3a9jZSECjcqS2r2HW+8tDldfvRCDJ0zZ1JpHBSR9tN2
85CUl3detcabWXr0LFgg5dKmuMR7x4bb12i8B/pKT2Nxyc5iBKQn/ND7jFPSQVp9ByT52vs/qrS0
cgAsxIk5WUYIGZmqKJfQak43KKoF+XcfddzIvsNhtGt+J3a6ki5NAeGL1Tlnywg0MN0sxJR97Ezv
5IUYAaOd3WwgGt+6hgdLMy2fosRfyzoWtt2cLB27ejoMXRoe5SvNhzt4zG7FttqO177j/6Tsb6cH
+y+EIOrVay2+hZg+J04HBTzIVge8auEca+eO4OAavZOLc9M/rWJzlgm4CCaGVQsUQ4F46bvXaIyv
fJ2FrWfOYsdgBIiYaT7Q42bAM0dBc6K4UxVlZWcvVPKFOdva+BuHdHwoR9aIzTtRsQWgd8BDfItt
7g6d7P5V3+aH8N8yJlP9byAxJ3yWjQrIseTyisUvumlrcOGliZrt9qLFg0FuWjTJvOGtDUJHC/x7
qkArv3xpCc22fG8MwkBhl3O77F9079yJc0C5WEXo8fISWmgjijmzByFK+sk2lTRxKFG9yjYoc16h
a3tjPox/q1N7yF/+8TMYs9zAQm+DYgu12862YH4+tsnryiAWrhRz8o6ouPG3OdPU79uzYWzqJ2/X
brSDfuVthwmuuto/XAgjcx5Pb7tyY+ec3p1lnKNe3usZuCs3UxEM7Ys7bcDFVNXrbRzXN72FzgB1
DVx7PPlZ89W9NGD/Ate6Ec1Za5WXy8NfOHHmtJ+uFmGgeKSnHlZt/aMwVhbf0lhnQaBWbVcN7Sg6
9kV3ZwzpMUTv2/LlozCLe81UVr7e0s+fx4II60xdMKUpKoF1+qq228vzsrB5jNm2H/0oxomLS7Ps
SYg0W8rGjHABgweJvF+/8pKlXz8LAHrfumY6FRckPT+0k2qbXXDZuTyCpYfPtr/ApQXjYKZGK9WD
GSLMPkrmz396tj6lAJ+yqz5oMJ/Hme4oh79963pV/mYhIs5ZNpNPGCZtUXBsBoTUcToSW4HY8eUf
vYAfFnNqyFi3uaSXlIi92+Q22WH0sTfeyk202mRe+vnTYvo0LaLX4aRjL3kcEH8EOUa7mJwB+9/L
A1h6/PT3T4/vqmIMC/KeowrNsMaVIchxogrWMoKlx08L6dPj7SKJAzTx8a6Xz5KG4sAuGx4v//IF
UKbQZ/vUrF0dMaCMDh9Gvdy+T5rj7czHWtnCwN10yDWNm/DKfVxLnxZfONu/WYUXo8gZTHrGTPhQ
P/vbSX4qvg5fG0dD5KZcPZoWQsUcIm5Luicb/nQKwt3GGRYp1ru8uq+RWLw8ews7WZ/t5HKQY1o/
BRQUO7mRMuu5TNbuMgtaLWIOEQ8iu5GSsoT2ibnEZgJS5seWcloPTja/WudqLFW85rBwatUSyuw4
9ShPU61QkLXRRGl2qK9S94IqgPKJk96ON8HewAtkZeoWXzudT58WNaZLA74jzF0TiJ+l1Dwjs/Ds
Kbi4ysW7alo3rl5lmHmh6+JqdJawuMgxQ/FUMSnT38Whgu3xdLh0qj9SbZK8vxicrbSAl6rLYhYw
dLoNIRaOXGTuuMsfERgA471Rn+qdsfevcPu9vICWErU59U7gnDEWI+/B5Jqpx9PlmP9EBkU8gTg7
2CeMUdo1aamFMDInGPXYPlpdElHLzqNXstpzmvpXdVWuJJ1Lj59FEmwudCnIGUrr90fdjTeNgKn4
j9W6OaUIBdpeh8DgHz1F3ZpBui1H/F78l6H4dvlTLFyS55wiLcz9HsQsXQsxXBuKsi9AZnYDorlD
tk+UDNvY7lobgpVS1UIaNgeR+xwX2ImxvSut2MWjeYpBwxtFQ//sJpH/TeVLaLNgG1DpKRrVDI+G
6t/0teKMrftoJtUK3mghwM5B5YFt2niN08NIhyeB1TgisqN5H7f/2HqdY8kjPeqEUoXR0XJvIY9u
W/nfuDBiDiAP8BAMVYUny2l9tovWkRBwvryQlk64OWY8AqaqjdNSpYGuvxFXj65Dbw8r1410ld7q
FCOwJrpfedvCN/goFH6Ko62CTr5tUQTWSx+FYdeiG29BR6bkKLX1Xyqi4giGZ4eeNM6sCT7ySvY9
8krEpOK3Nu0fhhHfX8leSYWWItocK270HdafMXIFHRrNB0TvNwqwT0TsvN14Fb6KvXps10gNS4nj
HDJO8zzsbaRwj1Jyp/UIs4by3uofUDy5rutfsok1AT6x0VqFYyHEzTHkUd/kzTitGg+tKTToLbwX
DXNlMy0kE3PouMK9AN8Raapde/TgdW0XlPLL5VWyUJdTZ3FAy+Qhy4zMP+o5avvRc6qAFUU8p/ec
AKIZumD7yy9amqHZxan26cUbJoeAW0KMGSX7tckLdScyc+WUWZqlWcqFdpHa5QUjcZO/sCs2cbtS
PF468ufQ6yDxUcGAMHQ0vk9ZEKaMO+Tguz02dXees5b3LPz+OepaDcO+HxRYmKGiIrBWdCXeFvE/
hp4PQtmnYKC0YdHVLUTMSRJ9n5Tb2EGg0ukHEkfMz5z+T7wDuruy15fGMkuSuj6XiqbmW8i+ukGm
rozEykDU6XN+UUj+iK2fBgJqPNH0EP5l7XQ7xYn36l/FqbbZQX2ZFHIrpzm7b8l7+ZBvpZO0ciYv
jWf6+6eXtrqBQ3KK8lZjqTehz80fuOPlfbGgwSE+0vxPzwagmQyBNtKbUMPrqERt2/KdNMveXUIv
Ut2HhN5/4I4oD4zZjfBdF2F/HA9zqQTSUt0bobyFiT7uShu5/oiS3uUftrBh5+jrDDciBEynb2jJ
GzUItm6VwytZlQ1Y+I6zeFAOmk+bdwo8Rre16dpXSaY6KGuqG8XG8eTyIJYuSx/nw6fZLYPUj8H3
/W8aPTqTrqXr4H22YZ736cFfCT4LkzXHV0e+N2CBygLRisLJ7HNdBrt4rWi7oLAg5hjrXIqtyleR
4RhCF6NO2T65iYt7nqVhoehLMCVRoUN2JIHXo/TBPsq6vVTT0C9wk0jD8K+GleROFdhym2D+8AjA
wjLN9p0MY9Xq+Y9L5do0wofArLE7H+8SVfadTklplI35H7NW9a3oUZCPvOxFdObLEMfXWpjRO9Hc
XeuD6Yrd/DowwQ8oCTp/sdLj/hG45yzFkqqMQyINwkRlXv7IQyA4Y20fXHN4aFPwhIqSPeKU801K
4nqngVPjUOh+t7mBJbLlPsd1/L02YNW0TWyevAEGACsduFBYIVSpAAk7J60CYTTPopVVs5A5zeHm
gZz4qseuPAo5dVL1MW7iDXbHG1NfuVIsxJO5anymKnXa9jI3olC7K5XhGRuM98srfqklPweZY3ju
BkUCRbhJb0Ffdu2LFm87hDleVRpgxQGwXn2wDFwRT/zrmif9MO7UzXrRfCGlmCvJKyMrSBtoUxl1
eHC97saQdKeOzWtLUk/FEFewbGRt5VMt3Jbm0vK65/mis0aIseWPcLzPpS0+srva9jaVtpIiLe1t
9b/BH3eerJSkgVe42X0mpHep8vZNspY6LvV55VkkVIZYVUuT+eq23W50jK1yNPgoxr6+aY6XF8VS
GJwDy/O+BOksK0Tbp9YJjsBZHIhsVyPqvpETrKr7fj1V2hxizkW4Hgpix1F2h285NNfaFfd6tFZ8
X3r8rKOUl3LYJKnwQXhdczBGwbnXVtLTr9eRNkeYh4Yle3j7Qc4Sj0lfQoJGxkOK9/g6CnNla34d
VrQ5gkyTunQ0da5/ePehVH3dg6Xy8IH1tMPlz7w0P9PfPx12SjLg/gLO6uja2FC00iYfIOLwGS4/
/uuopc3RYhTjgZJOAuQ60Ths/opoJb1a+t2zApGqwdLWLUoerhQ++NL/cHZmS47iXNe+IkUwg04Z
PDvn+YTIzKpiEAghAQJd/b9cR/X6K5f/6MPu6E7bDJL23muth01wcKE8q2V35ZtfOMJD+PK/VyZy
aqucbFwZmS7Zb5fS1jw0sUkcUCGuNu0u3eCzN5kjsoMyoCA2PTaMvOiTvOkzgLMzQvorx8VLl+qs
yiHVsnhRg4FIwHae9zgvt7n19Z9u7/8RjXEAM4cAt/eUTgcDw55UfvbvP33hW5+nmDMQst0KROeN
Gd/gElov5XvRXPM6XXgsfwvo/3jqaVDMnlyaatNZIJ9CWTZekxLTv55R3XPtltJVE6geUfjMfpf8
uBRNAtAOPGKxQkgh55lf//j3Bbr0gJ6rxEWtvGA4pe5DIZECG4vRx7wp1t22S6vHa2XZpdtwuoJ/
XCkYslvgb/CeEWKSvPzJZRjT5lpL8cLTf67fqkTkOy3SmWFh1EeIx3d27ca+G+4b6l95+i/d6rPX
OPel9Ao1NhsZ/Czdd6Ov7Y+nP/B/q0pERP/vlbGLiUU5Q+xO8OFTgEjcfbs2a8RA+jukEl5VplzY
h93o7PVVQ9TYpYN1SGVLBmjcHkxQ5GyNKTYeFCPX3HkXBDfuubALSYKDMsgBhczjRMFpQaf5cHQs
N7KIl5VzKDctWo2Dl+b0WmF+YQc9V3jNyBAbKtqgcboG1ecOi+xOg9P8yIDm/PI3YEthDp/AifPk
rUAUhDkkoTv3uV3lJgUnrHokT1fepdO28Zebea794q7sDLy0bLMkCyJrVDywBEVf3G55NsxxkV7T
tl/6yac34Y/3CX6MWthhySAGgEsGIADkbTSuSoMGKK/82ir0uxf3t99zep3/+JiRck0cjTkc2MPK
JCNC7ldoCwBtAdj2kOE4tB6O04tdJnk8PgEzi8ZAdr0x5fwe+f7tC5ytG6IN+6GyEa9gDxoB2hT4
eaTqNcJCQnz4SK3SiqceA25RdK88AOXYCzZmMcjIH9TK06SDoru7q0tfAGENVwsiqXfYj+OKD29e
QKJE8YQeae2mgS5vBg/kc7daIWjrxZrgFOCIjIgxTXAPhaKAbQSZn7/b4Aa4NpayKgMrKV7MdGIf
k4QU3lOtYC4hFv6qZwTQAC4o52ZsQQHPl/cFmV0jDz84ANY2Ksh+CVITTBVgx1WTWoGPyt2y3pce
NtJW2Bb6uOMP8OXAd9JbAh2zWXQSihYQpirc0ba7rbTdbWVudrMV7A2T76wRZcyBn65GDEcD60MH
wcE3zr1VCLMTFgObdCh0rCjktn23ieTwYYOWILsgES0O/gsF9duyb7nd7FrTPC/28ur7k5u1enmq
oi7LI0xig0k4IPsOyIgtpgCGrQEtgeqT0v5DQAqzDe1d0ZLpAOoigrPdfEy6xXtG/v4En6Tv/ECw
BY4mMHYdNOAHK5hb960j6xUPxPu8RBut2pU7taBORzqLRnE71lHGiXjhdntbWH6/mQIHVgch8qQY
Ccjl3sFu4RlsWLsuWxgCFmsXeNPXPLUYdMjyZH3yf7m8nb7d3MbI1tf9XhctXs9gzleD4jAHWtDR
OkuRp1CIyyRURRosIXK80E0ISvzWcBCPgOZtqQN6nZrG114Oz74dhhmaR5syqlSam+IwGxAmAxE+
9VqsRu3fuoSAEBrSRztC/hcixLJpgA8hn9HR9eCx7Jp+Xxv2qxQ5TG4zSRs6rZ3F23uQJaw0Rk5Z
F+abrpTPZa6i2FtA4OnUFzC766qJ7iv43eTUbDWVc5xXoHZN3leDEZgLmmgxT0Ocs7KLMRm4hUfr
GUxrF1669ikSukI8YQnpGotSd3R3HjUfZOzvHTXua68/0Ci/PZ1vbKE+/CDP0KM/iMF5dlv5IjyT
ecTAsTUSd+dI+jZOzk0PMG+uqy2OvKsSsNJygroFBne0lKs28yIMKXzmayT22FvHQsZmyMBlFDlb
jRZIwsIUO4vUd0PuAKtOYK+TPW40bIT3VVXBY4YAXZnr+3kCBTZqGTaZ3uvjarEPwsm/h37SN4Pm
4KyLH3LuQzj+yINChqvbB08+zdHrHNn4n0K33HNt6WI5vpYak8xZkVs+nli8y5U97cJx41xISorc
8YQ9NBs8tynx0QRr/1O/EOK5/13S0TKjkk4B6vHFS8oqyCb/DRCJx3/vgBdOYuHZKWNReSdcPjII
hTmuvX5ApSl9lVZ6XP37Ey4dZM51pNPi9PXMcBKr3SQ4nTESpCNHKd59nuVxm15nE104tJ7LSHvV
KjPXiAydkeNYhLD56+ZhEFePSqdL/pfNLTht7n/srlTWxCgCOqQV0k9mChBe5m/X2G9QhbFkCtvp
AEHkFPeWn1aIdwZ3kV/r/VwoMM7lpRzJ07TqIbmEr4nGXeF/GWoh37aObqgf2UkzAMQ+c8eOT9yk
+N/37tKHnh0nJA8QeKwNINBbnEOP1brduhkQNleaEBdemt9N7D+uJ3ddCjySe0qGWJ7oIgDKta+8
j5cehdOB748/bWZbhrMPInQA+PWoG2xqyITGM/7vC/N7Mv63R+GsvGAKoU0jh0YSOL+0t8t1M6r1
hCP7ypbsXUs4ZUNxkxtqJ8aaPwQ1r2wC8hYggc8Kq3Mc2ebO82DdrYMN5id7RhHAxmFtA/K48WoQ
kX05p44LUhwYC3DagnkHhO218NDf0+2//YCzZSUsfdmy6CQ7i4J9YRVIJ6dTmHbj8gvouE+kHm68
BmBuYY+fOFM8Qsny2dtoZYYWWEAVqNFxPvFXdEueO2Lz0+hp5RXjuqj1ujUt8PRdeEOk3Abj+Fn1
7rVgnUvlb3C2Yk09AMVRTvH1jiPyh9V62Ns37cHO6oyk3ZWd4sKDfy6BJQgLCi2ApBG/oreWU+xK
EWWq4Tt/+bbmAfCnfMeM+m95G+65MnahvT/mAz5OeztoeWIOjHV9TbJ1aQE+V8b6EcxzRUTZxrkv
HmBKXZ86uuTYbjEgwup7LbD5wlbin5U4aCaqyCw52+j5w3OOkB7G7gRu0su/X7lLN/489xzh2xL5
71iM+IF8ez9P1Dm8Pmn7Y7z7/4ACXSjv/bMChjsRMk+MROw5hsbwF4LPhFp0TpAmeKTv11Lo/j74
cM8Vs8op84kCmrYZVQ9deFdvWVEeGYe3hZd3CGw4DdGurLKX7svZUsWVG4qqP7UaQRzDRUyFHmPk
a6a2/rpyay79nLPFJG88rwk9BNtaO7wXSAsB3RhH7mJnb6r1+Fbc2ZgdEBIDSnZ9t7+we5wLZ0Mm
ZoXAiGpTUXMotbO3ENrw7x904U+f62alI6D4DQHts+lzDS62i5npv//yhX3pXCgrGx+ZGwaxPSHF
mHJ4dEGD9Pi13tSFLsP/SVDGZjfPeoHIG6H3aBvNW35b3eepj8lrUt/YiQM9vH6l2/nu3z/nUvfo
XOPaVosVBjbEU66NsiheoLMQt2x9esJEzL/c9WmNgZPSf3efrnzkhTf0XO7qePMkgEDAciaR+9xQ
F4GRlZNhcJWqRn+roN8bWmeDgwwYYX1HnvOrhp33yqNxaTU9V8Aaa1i0jXBlnIkMJD7hqw2jIE2W
FYrxIuHJNZH7hXfqPGmfYBgfYj6Kbl9hZUGPko/EDZgnMkoDksj62rt76Vk/XeY/TkpSyxGdD3zO
KaHvxFqrRRaaGEXejIjFLi1Wrchmvvr33bv0/J+tFH7DPNn1OKI74iWcVg697fV//NNnB4Ol81yh
wMPYhO2H0XlseQeJ4Kd/f+8LV+k8KWQBv43VIsK20D8t9KFl17IiLlyQ83CQpQ+0KJWLC3JvVlSm
0fpEOw4zp8jQnsvjHhwo9Eyu3O0LC8R5YAhUFdwBYAi8ID9/XQL20OZyh07OhoFwVPTm2l59oVI6
Tw6xXTA6Qg9NFrLxACQvb62tvzstPteX/0sX7vTv/3hu4WUJOyEWtG6dORnQOfCaW3u6//ftviC1
cs+Dv3kk/XG0UJpMK771U/SekiKIT/Kxvo/LlbP1HtE0Gj6duMyudaMv/aKzmsWbaCXA62QbRlQy
6Jc+/1T+Nb7ChVPAuYpbTzlloFyiNuZgmm9tpWJu3yr9feWCXfryZy82nacZDU5U+RawO0nzbq9O
GpI6lZvyZiLZyZRzXTR46Sx4LuqWXRGphbEGQggrwUuJwLTVANS9m4mP6mpC+IXfdC7wziPahazD
NVP9XeW8Sp5Wzdu/r9eF9eRc340QtMWHjbLZ9DOyuToBMu3233/5gqrHPRdzs3rpcOaj7UZI/2CV
lRfnDiZVHV+edW2vbQpQrE8XP5261DBdpS4Qt+lUkZ8LJDKxp714CpYfjAVhvIDE0Dvi0Q8NS+lg
f7QGSVD//qIXaqxzkXfZyoZ2GIRvGsX3JkL55iNZxg3KJSEj2c4N0SmQDutipCr7bx95utF/rBnj
OBs3ctBoJR1yBOY2XOWqPZjS35d9iMQr5E6HPciFjrhyMy5s4udibyjBejGf5ktcVk8Vkx9I60oK
mj+yyupiz/YPEwaKV/aoC/Ig91z9XbqQlvMRWM3Zb3/6lfNpz+1PoDb39ASjj4L2fhwRaVKFLyMB
AEIbem1cfOl3nh0iprxEhtuETxYESPCgml5lr1J34Ttr9E3q1hwzg+nKXbywlP1+8P+4iyA7F30I
rMmmiN5M08eWD4ouh0DJKv/jrvxbUvzHR4jZBj1UoNOHwGBv1+JUNNaZB5DSL2wCyL1aNt0mx/ty
5VW48IvOZeOR6+V87E55zxDbqccAcXWyfoFn+Mrfv7DanAvGMbNgnVRIxnPQzp/Ft0Wv7JMXVshz
rbjRaEpSB3+4meHOqOfYOFvHDa7c6Etf+3S5/rgLFnFMgKjKZuPxIgsqRGxPxZWi+NKfPlsJ6lEA
/UJQKXHDElfIxL72dF4qEH6bWv741nNv+om1BJkS6CBMQ+ZlBvziOQnwzyAkXu9VXDjM/f4Cf3wQ
rZTdujrCQq/mI7zgax7pGvGVZht04xHR3teCCX/fzr80C39vw398kjfPhRsibmLT9Xa3wt7yMVn2
qlTOj7EMDggq3npN9IAEh4SpcTN07qqv+H0/gsJalt26hHXWYNDn19eC735fzL99o7Pjhktd3iGk
kf9u0/QgePmHYscS5zZcI9oSNtNrXa1LT/hZVeFXQDS6Mz4Ievmsi8h24F7C2v843TlXg6O1WOSB
QLOVFA8dEIFiXNamiK6cyi48IedqcOmOgEQFKJVrieDbjiA9TNfIIhhecsnQyESr8d8b64UF7FwG
7Qs5O4No+SaqXwFqqorHkxXRG+SVv3/hdT1XQXt5FAw+xV0w3k/hv9nXDkuXvvfZMoAdmTq1P7Yb
p7DvyhnUVHd5qBu6Hsm1uPYLx5xzjbPVu2rOGQq8spF1bMng2IG0EftNnzJXrWWEdEAleYwXRF45
CFy67e7/rpvS8zgk7jbfWAie160fpQXibSxu9pKKRPnBlUPspavn/O/nLDUwuARpdwg13ou9aHb2
dPzx7wfKC36PTv/yip+LnZsSk3XfR3Ns6qNDgBGJ1dnzvrPkjdXNB3tB+L1r7oPG3VLDEevv7aq8
ST1ElzY5e8vDdoF0QsJiQUXsKoE8lnzbe3RtT3bWFOrO0WiLBd5taZAF689l3CzyLjAM8o25+yqF
uDUdAHRWVOdxN5AVhtdFHFaAqkgLfZgSMVG1v5/LaK1cwHcpNOV+ATG2BfY1QkWfFte9scX4uCDh
KRHD8jhD7QatBwL7dXkc5HRbOOJOO/zGCcQSE0ghYhlA6kSdInWVuhnncUdruWnzej+w8NufIc93
neK+MvNtX+R3NkLQMIofVxSsSdvtrZiVvIp5ZR+9yL/zBXpw9byQRDfLxu4qaF+K4cFCWu9eemZN
R7MCR/W1KrqNQ8WHmoJjwL20CDqV9jNeXuHIlDTo5Dpe/dqEpZ32zGHx5ARbJGGkLOxXrR5a0Oaa
H21Z+QmroxBp5D7Mb8Pws1XRhyT+u14gatV9f6ym8qNT/ePAIszJ6h3RYlwvXMf9gDRkHx79unAz
VUFcUAWge83CTwpbPdAq2LGIFzGJSgfRu+bNytmyonl9ZLmmJ7GKzCYBKb9fkFTlEiYM19tpJ3CS
ahm+WvysJBr801VWn92g30Rn7ecouq1aXyVOB0io0LRNltpbMGaDCdZ3giBZKFkNjfUBtAsUVI2L
XhyaGZ6NWM8BVC3Pme+Vz35MvXeLuM390LXvResI4Hr0Es9VUKRlU+5n5PxAuL8SPW1TUYcAZrnV
o2ZlGTtzfzeU6tkNQOLpPP9OivqjCbAPIAl7DoyVqH64m077uvZmtOTa9skrIvy3AXuqkCdzdPky
PZdO8y0X9uZM0Ml1kxfXbt9lfmee5gaSEoKzX2Y76kECOnYKx3x0KvuxksG6iJxf/RA+jR3dV0X4
PErIVbA3QI+lx49uggqlogoUwTLcAz8Mvaa/YXgCI2ChOqdZiw6mnbp34KbzhjWb+bNXM2BaeIOg
cGQjT5YBVq/9ZIT8wkjtvaT5VyeNH7eFtw18331GzPONbIHdmtpnBcte3IZIXdMsSHg+PhC04hNo
53awwNyYYYBjNu+rtCuDxICVl3qYjSZl5MFuJuUXw5O8gqbjMCLhJ0OfPRnsIssbslJ8eDcECnpf
5e+ihxwXbWssuf5KEKrjhls3/WCKZJICoz6N35STXzUOsq7nbJEWG2BOiyIRIBO8D/ke6ECceqq7
PAA5RAc+rFOKPaKuIylDkFATjF6iK9UBI9OIJJi5PhZ2nlW2T+KW9k+DKFb2YK3dE27UqnZ57lrJ
QJYnvBzHkJB1TeYTwM0NE5uVd4pGP/jk3izRvHF58WmzPMCQuDjqVjz31NkvsgVoWYUfsAysZYFM
GtuP7kRB8cTMaI4MRXnrifZVmSDLfZOVvfPA8vChrp1bpP1AO9XkqegD1Po1j8Np+UAC4lqL/EmM
/aM4sRi9vgOLhi0qbgpoUcsB4BuBXDDp5u+z9FMID7djUGU6gvtVa52dvBxkjI51NTMEe3KdwGyU
UDW/NmbIkCR70r2Pr2Vj70kDzJQWEiYHXfrfs19ZK6dub2kYfC268lMz6P3YTDfV5L+TRmKOgZwz
JI57qkigmPlVhXo7hiOQDyXiPjATgDXN13GYe79mI26noU/tYURePXR5udQ3wcDbA2jpOWoWK9WU
3QQF8lAWRMySAc+FxFeGpQOrSBOA4DChLtNPAXUyhI1/ENZ/dY4Da5JzszTmSTpRYkS+D0dErBTl
o6BdUpTOZrEZFoF6+uoA+tYRMKx49YGk0anVo/NC3DwxNRZ0FCAODdKSli9Y5bOqqX+MvZ/1eE6g
MbBWEu8sUk/X0A+kNsi0CgQiaderhf0AkD2Z6yBPy16ndlsnTkkOE+f30eR9LydYATgiIES4yUiC
Z2y9fUyK+YC0rpWMqu++b7Ji8B7qkH5Z/KWDpY85/k0zjYk/TttwyVfgjCT6JPInwIxhURM2QY5/
w2lshSyzewOMh3FjKcDyIEsiWz9ptfcolTveAkC5hpE7c+ufCDzs41xokeSj/hbBcqdrjEq4dajm
05LULIkh4z2UlGmH6YZSFVZAv4tZw1cA4SUsmKu4NhbmlhhcN+Fp6Q0zUQIkVIkYaaOwweZryyJj
aoXDCvHEDz0J1pSNu4VU37mr03zIrXgO7F2Xzytjl3eRO64niptMmPsEHc1K5U7SjNEjgrB3pj+F
jxCZ6aLb2QQbikEgQeyElgGlzwsyOYAczUtMiIewSnSEFxr7voth67pwfUzbTNHC3IFHwQCBCZ+/
O5M7uFXTDjLVJWpSKeZv2tM0qma46W9MpGJv/hn6432ujvBsrgbivypgJ6WPncYuPgZPrUhA7nCi
vEEYxZ1D9AdkkE9tDywU4oh8oVMVMWgy+ZqUy2YkHrzhTiaJU6WqHZ7JMCUmNBteNGuXI+tMheXR
BPJlQKq/cWsPx4f+Q9XlfbMQEJS8fmUqclhCB/+7eK2waGE97zPijvdT7mxbLvCL4OgcLHpSwx4C
m1ax00BzGkaAevAfo81+dqM6lA6BcFTElfEOkVO+ybK4z+l8NDAN48frbefVa9modSScle6mb9si
x9CCGngMKZgUy+0AFTH0VUuCc896EP6mcoe94daXK0tcTzd4FK7/WU0hfJJOmTDPWdJwbF+cnCBl
uxu+7XK49XrxEEKYyaZKJf6s0M9RFSiWpM66kd5YPVn1dfVB5mAX1epX1wQaEgb73S9xw9GtBZ08
j+2wWbPFApGggJf1pJqcJfyLOFx17XLHfbaijfdWSjub1PJU+5ADhwOJp4bcV86UDk4F7SgsG5ba
+JzzNB/Lg7IQz1/aSAGlHHJMMn4TJvdWOa9Q1meLgeJLTOMeoId8o8speodwlPnx3IH4AiWxDaF3
e0fQi4mBw1jPlN/M2A5FyB6rbkHeUq83SrsHP6A0hhT0Dl6yNYqQPmsdtQkoB7Xch8h4cpGLE8x9
vm5C20Nu72zDZm6XTx2fWsh/2b4G2wO9tkAetB985PkAlTakaMXk7STRTiqo5Z/OnAXfcDDwSilf
O63Xgzv/8obiazEez0hjdxtrcTVweFqlszPeqdpbh5CulTI8lGPwVHfIZgzY8jLk0MQ0kEhokqe6
CqZUtOzoBV34PBlC9ksrxl/41+ifYwVkY1ulDs78fQhcuNI3tdRPBNnSzTIf1eIkbFAbY8ZNw0QK
tWYWLXw/tWGx49ouV8Ew+BlMLomTL4/jVHzAatNCilu9ennurPA1sNR0J86JPWJRnHk60/InMAVR
SnO43okVjHHlsWAzNO2c4IHckEhDzYrjuMNW2HBfmLt0SLTHabYJDzmYqdxYoD3YK1G1qFKMk01L
vXPdE4yTfgd1tJNtsGVOhNz4wL3nxLoJah9MlhP1B+3zQ8Cc01VFaObIAXyu36rCS/FQH0tVfPeu
nQFwv5L5cOSu/Tq0zbFcxlUZQlkPqXSdRJ58BIF2haV/k09jHQdDiAQUr99NhH5SVQ9ZK1z7S0nc
cqccZeZyG5wMdSyW5qkb8x9LWCKCFCfIZiiyCN0hv3MeVOlnbHHXqnF2vGt/5q5j8J0VhM6TSQ2d
11ZobvhgHiKUbKoKPjpP3UjKXZQc3gxaIZCss+F7pJNnyIpP5nnc2BK7js2nTZEbJGmJ5ktPdAtd
321FlkzPAOPYixFZrvob1oLhEzh9m6iRPzkekgZb74sIXH3Y2ndWPs+bwNL9ym20Pl2PDggdEKLz
7nkqKytzZ0essGIj6GQERgjNwqfFsqYV011i2vqJWNV9derP5hG4IaZRGJi3xbjSEil3QDkmuK+Z
ZxUQ/Jn81hT6TRbVrQtqTTbO+imfQr7G+nEwoN+8D8y7A1ej2fNqXFJ0IWRcDOJE4OjMxhkM6puq
hIc1EjvqB+mC9OURWtAYeuak7VB1IdPBXmluu8lklvvBm48sDCfEMLg1W2O1x0aJOFI24ywe6ThX
NhIgFA4HXRGAqMGBGIHEPNMWpL+uvit4FN1VQj7z37Vc9NFIUr1YteFZH5IdXG6rgqi135MCq775
gSPbk1YhW0mAUVnRPmowNUsOpwWa6Nt5Zr8Y62+XCUccpPaPET0WJYT7gcCVE8gTksgnRadovRTs
wLw8xVXfc3fYQoKzhgkCLBv7rrP1rrBaKL7yNsML8CiWco+V2LmVM5Z/DAB0L7emo7gqIdLtAkSQ
V/WuxLCKkippbYBEh6gkGYRKXZyX+QvAv4h7ZmKnRgcCyIrOq7zTX5OpMpc2iVUW32ibkw01qCqj
EeEh8LII0R3QCV05pHoswV4ixlm3+OC8s7EregceYGfNvU1ZIPUV9ctrLsZPLGrVVlmlf48Stjw6
cD7tbK2DB1W3qdVAKmNHywDoATLyvPDQtEsQW9MYgVcHsBMcHIOEeWfWXlZ3+S0CCTeLRw8i8H/Z
0BGVeP/EiNgPNq9IHX2zxb6vQLECueMX0OI0A4RsVTXtvdHdfTWT4qgHHxCcrrsxFeo83dLIJIsa
b/OogGqnZxEqV4+muK0/bN16qeMtmwqmg9RrnD1t2mg9ToG7HisWbua5RKSIOz+aejkKoKzhYHgg
lTpl3g7uRg4IP4nKatvaVoaUuPBJUIwXazqPWaRRNkVm2A5L8OkZoxLiwagy1k3WRuVttUR7Vo9I
nxmMiquGrxnC2vq825piWIPBdTt7zTfEKy9G6+3iVT8aPccLQ9VfuMiQEDibCO/mlP+3SJ4V0v3h
ttXWV8XeG72ULTVBM2eoY6aXPfHnLyu07vGgvw1h/lizEJltp+4Hs7uMQYrn9mGX6WnaChhpGOwy
QLpiDVWIq+ACvFAh2hw1KKhgxMZOVTtH+E5kCXwYvYuYgfOFP7aKK0xfxHsDf4A/zjFny3sQljde
pza2P8E0QPsGWA3kFhZRWrVYPqi/5MkcEtDJBuRPKvNlQH2LW1ii4FVaEVuuUMvcsTCPjeDbcq5u
sJ9tSOC+FG7xmM8OysDgRx+wEKLV4S0cMP4P22MY2ivuLSnDcpP4NsZOSKsbsRWgC9PcS5fctA03
KQaJW0uWKxTWP0Epzzy0qOHvSHJRrHNV3HPqkXSMuo8JJAEIZtfEtvd+2Oyrvn6lpH+ai3gi1hup
8gfftdIeJxnYGpPOqwySnSDNtqs3hIkhOmO4W5Y60x54XpyFbdzP/rouljXGYpkFmFQ0Bb+qwcV7
jHXD6q3jGEZvqu3r1SkFmwcKBxZv2PTEYLAaSARfhSgFDQYishSo8RqBdBEbeeJjo5Kmj1ARKMwj
5ghkbeqyV8vF5bZnCePZiPtm+zbwsop8RKOdjoG4qcmCaW0UnjiSkdw4AWgi8BOzmxnIld3s1VNM
9RABKzh+AoXVoO/hZX1HYmsQAxaDIO0Y7BVM8wSQ5TYD0mnVt2QrJ7nCIXwtnPLGBKghRdm8kLlf
9q3y93QqPiczHCPEhMa1QHevpxh5lj6unyZ6D0rBYQEonBEj0BKw58wyFvJjeyeMyyZy4eLx0Fs2
PpRq6CuhRLI/XVjs1oNcVhHQUht47fa2y5Mcs42w5ztUNwDM1TvUZc/QAbTJWNsPBUC8OM6Bolry
j8giFG0MsuKMpqj9b8c5v7GB8krM0PPEmQIDeBZ7YxGGzMPibZRFBsg/oyPiXda1ssy9Z+gd3GV8
GxA7jFUFy9DUu/sRC9VB1OaXZl2LnRBGQVxmVGg2PFHNVB76pvnMu+5t0PQ21G4ahpAA48TClvYx
KJz3uayfR4pL7BmO7Lou7zMa4F4ggxFr7rAeG7RE5dw9487uOo832cixiw5dWK/csQOih+XLVs12
D6sexXGcsSoJpqGLLT2ZhAt1Tzt1nMpihy/3qr1lPPV6y2QsyDttwMeOcmw1vi1/DHARwlVGw5Vu
7F01qz0b2ce8tJuiLdL+VKwN4NSiBke5gvo3t7FLKAsZkQhzQrcnm63xe7Sioy2K7ajpwXj1gdQ4
L01tL2JrmT8Dm23HAchvk+/aHr3qaADdRtadgQPRoOMnbirACnsmX2oX6x2+4KmUHtFikodhxM5J
lsiLSaiPHN1yp1sgZ+qaG6OG72mGK9VGp1E4FPwvntHoseFo/4SlyYYCLtJwOqrqB2V2xmW9d1y+
rhSeB1qk9TgkZkQ13L3MNkUr1bqxcHTneEJk3yeNO24VfXOqO9cCgawE3qmCZrOA900W28n/dooQ
+ufUK18b+lS6bVKRJvt/FJ3XcqNIFIafiCpiA7cCoSw5j+0byvba5Nik5un30+VM7c6MJeg+54/s
0jtfHgQBLkthBd5SnjWTWjkOMXRsi+DPJmzT9GRUA80mlRdkDv10YL7Z4EcWeIlZh07nR00MWkiF
Tu+BeichVYjbIs/DwiGtTafrMRtFOCp3Z4qroBFgbrZaUl5GDfi1kP/RXRmw/pVkGtv/pXnH8YLg
QbO/FhdE3Z1+Kj8OqIdZm1cGua/UXMOZQ0igtzJbXaen0P6erBi/x/IGE7Epy1vjZF/osfcapajK
6sK+5IhwlufFWa62Egcg6o8kVQ0+E2On2fzLzJYsJMvcNH22yRy88yqje3vxXpxM7dW4fGUFjoxM
2xuJQLM0BHNhbPKpf298MwDjxTALOCeWrxSdZB5/+ll2sIbxYtjm15L7r7Y8i/ppti4AZZFcvH+p
XvOouuV55HPuusYMur55RhQZmIP5xnX5MFZ4uwr9u1PVqzWBd5bOb83gxyk0f7o4VZuWrvlkvORa
BvzShOyGNzNzHoU+8eRhjYGtIOGkzcJqWMMEKC7nlKwrY9ua77FFIZQxUChVBaXwjpOpPY2NFgpZ
P8m23NXLl1a1USUtPrm9ob5HycvLY8gBsa2I2Mjq/HsSYJuo0AcuNZvXwnqjWpL+Chlxx3DTA/pz
Uldtz/hQ2YfSzdjW1Qta0qgU/n7g7W6kG97DajRk24P2bvDN+jPFn3lOZHfCJzReGk0LKxb8bOwO
hkUBJ5QOSCnf17ckW6nu3tLG2pZZ9ReTbgiGH9wD+i1swMwtJ58NZRKHeZ4idMu6pj8NSf1oJ9wT
eWTzDhetdyr1OlDKP9S0WgH7evfGzccWEqLtVWBZ2iHTvQdMxZt+mDda3OpBu5T/8ZqfilQeO+OP
hLDtWHr7NKddazHfGhqr8sUNSzpewmFtmk01EzRqZLd+orhrHD5JElkCUN/3wTYeEzzBG8ssHtsB
ssxr9gKWmeYUVW9lh9Obwt2NGRtR0xlfC9WQ2VKiNEye6p6DOXV20tUualVZ0FnAyJztB3P4qfP+
v86FKzLDrJ2hqsw5UFnMEEvsYAlahVdfsT4w5vP0eOVvrs0RqB/q8m/ToA/VvI3JQmrBWWWftfeb
Le9u7IFoj5vOvja5HYxz+thUr4lR8oUpXjU+8tXYeKgUDD6jwhJ7tY6EoxVb6X9YpHhltbz43PPo
JvmBluNcO9c4/XFNsq1d/QRvzC0OLsk1Yqe3dv5nmdtijV/0xY0GsROi5ZAnJVO3q2CWT8l8tlT8
klflj4oTyl9axu/hrMnaC2pt/I71dkMJQVgWRETL19Xm9bJ/mA4DG9TYi/sHbXT5N+o7b3734Izl
+G3qIkioo5cL+YxxE8jePpY18NYgr3OtbRhTAYCSGfT2fVxtJjiLPy0n0MEMywmfvP8Ui4c4x258
l/DnznaYqxtLhdY+2vjaZptONWMN/J71RQW2caklq1Jab006JpsRT/GAIuToDYS5eeJ3IQetoz9s
KYbNyrgibTPiMqbF0tnFlQrKHrahu7q0jbHdVl65xcUdDQSyjVl8rS11tAhs050PZ+3+lVzibjvy
bhFC4uwXM2Z1f7QS49Qm3b4Q2qFw6FNMrvOg87p/rfmLSWBuKYrQgMCf3eKUGlpoplXggDcnBUl4
SR9w5T5zwESdZ+9iYUYTKKvXqLOf+OxZDKYDLEeXnhocDRMeOPCXg7sOu2q4V3Dz3Sn2lGULNBAK
b7hU1bvLF4GhI1cYz0d4fXQv5cOaOA91znfoykCs/6ak2GjVXw35r9qUtjg9nIrHGWQEom+z9Pdq
uw8k/1z8T0v5Z1bH1Xj10joaDDvoRrIxmkPVOdeR0Me2gSjz/+iX2Aj/MWGoqVvqEZ1nhwPbva8L
q89j7+9mLTmto84Q9451KiybISLdc4vSktDBb5D93dwPF357O41uoM3g0a15Udm9j8hiVFKwVktN
TzKgjHi38cVDaMBKQBSsoWEl585kTLLil8X1dgo40sJATGf5xmSart2bSt8M+6/gF8LyoLeNd9cg
SWCqDwMQsw+0IyZ/W9QizHEfwmfxTcDy4C0Uu0qT276aoo4cuHZ0w45DJm8/zY5u0/rN4Hzt3OnY
ewltEm8ll7+/cChYRJNXmxGtRV6ALnT+77DE+8mcPoDkicFwuK3v4YbtyVy8T1vOL5bUnoiTYp3D
kwnnlG+yjvNjbT59xYJYZwRBWty+3G4pmHGZQDkmNYcXlaxj8VXJpdsUWcEb1Bibwm7v0NcxgbCg
9DhaveVEbhsn7xQJZiKQrI0PIWTl075UtAJBQCyef8DNG5FsoAWdXn0gp0RkpGJr20xg4In33Xls
I8n72jeIa9KoSUYZevqyzwr9dcyx3JQ047piT8Hu6JRhKpHdK3drp9oDpaAfRDduwGajpF9PZSV3
ZiOvpqv+VZWMejSB3ehvYJp5jEqYVSffJav3JcwqdJ1u6/hcTlSCh+YoAMj7W1MTA5BMz2RnfLP8
6ru0I6WZta7wy6tTyI63Zsi2hJH8ZzblS0HoeW972zEHziLsRyT6BUAw6gdCGWd/O7JWp814sGl7
8mT2QjbIQ+bZ1z6vv92O7j/ffxbW+JEn1e4+peVdwwFo7gZCA9fa266THY6ETWzKoXtiDXnwPPcx
l2jAeJpklkyR11Mdm4GCStXcuFSeTQaFui02OsWVq2lFHr92B8Gg++jbzetIZEdeI0Y2wFszbuTJ
3gljOonCDhvD4cqyn+vOfZvsOWpbuu+cdo+KK1SLFY5lUwSLaR3K+2NIszlRugEJGIFDAEWiEaxZ
3Z+1xlFUZr7r8s9J/6vRf3i6wwI7BySLdMLbVmAC88geXErUA7UeiAo/rfPV6+211eohImnS2cz+
HTCa3wd9/Jp9aKum/7BdjfYNj61HOGl3XKoYFthyuJvsCxkdRGhnDE4TZ50z9pFJ2tZmENQ06Pwg
yGCmW6n1RMeYxluhk+Ix+tadLWQF5oyS8tlwYxQOvEtHUTufCE7Gm17yQOs1oCzXU4dMhbgOaoVl
o50cmywV5dSk0RJS5ahmKwvkExSkYqi4P+Dp6P/nGyZkRuUInl1EEakUTtTF6TcahOPIIkzpGBUG
yRIti96fJ0JWfNOIYq/KAttRM7b3hvQew4L2zvuHviMuRGTPltby0JNvxIQLst0m2RhOHLe72LdA
tTCQYNJHbkPlbFiYlbw5pm+/T5Pa82m+TgOTnwkntmAA3FZ2GRA0h7AnZj6B0O+CNTUPqm3EXnfG
12K1nY1cWuRcJfoNwwj4OKyNbSmK5+1TKy1qMfoVUJBLHX5ZXFbl/llARRw1oYNwdpbjx2Ks0aLn
O7sgsceG1auNk2fzWUg3Whr7pBXu2Sj0Q7ImIuhN86czlnelAPp7LfImc6cTTcXg1B00rLIbCevW
UZtkSeaDPqPZvjEV37WiAgRthBe70CodS1UWJhMAkmsY323r3cqpeCncniF0xsWdRCI3YbycrbG4
XI0g4L4bPw2ToguwHuh9NA+NwNsxArXlLcxCuYLSyKnBmxE73a7VigYhhm5dZxMM0rSQIEnXY7nU
zZ0LzsLaV/1Jh4s7jy1JekLsRlklKOGDfYzb7lUk3q4ylQtXnjxMrptvZWVejRmmpJv26ZDmXLvF
vi3XYOnmx7Qj6WWAl4R6DblIgszTj/RIvZqJ/Uje5+cUD+6rI2hHV4W7a0n1WYRwQrCohbGYk4lg
l6vbiZT6iSxGik1lwNB2ON57MGBmuWlIZKBsyub16om0uu26zHwAWER62wHABh8xYyJpJsdMUPn3
JNTkDs+h7Xx4yRrlmoD4Ga/Vkg0hWY+BGMYdfvwVrjfuwqo0H1XDFCYc9cGXmG2mpnT/6zTvZKoB
LQL4fkJwfC23ccX9IO32lz0iHEa86oS+KL85JPV6oPf+Kkj4SZWXXsQkolrznpfG+l5N85p3y46f
Piw7481rqkvipSNHoNIf8mmmNMkbob6M1CY9Wp6c0j4mTvqeG+mtE/FnwTA1LPqrWRFaJBn0E+u/
bFgvvIJMTJlCX0egVzXNr1U1bDw1f9gxbKmeqyfRemcr6a8C+YpgkhwBwfvhfm2hWa776YHAnJuj
Syb9ZVstw2Zx5alzxFH01YaeS0BuJ9TM6mK4fbh2475Iy9PYtxcvM/dD3R+N3g7XFCJF84bnYm1e
pNQAq+NPfV7JHVnYJHyV/6vn8WAu2ntbOQ/5zLNQ2/7e5eeMqaCzF+vf6se7eK3/FUYSdesfVH2U
t9autdqdhwCBI+tgOCRPqvls5iqYfXox44nVUKhdr0/PayYOJD2fkN5+mPp8AajZEayasi7UZKyl
zEbNSoUqWmmlP02J/ljSN1snwwvaPXtjasttYJVwYb6KRPt1U8KKxmTAKKSucZ8fygIvnbLzzerG
/2pdvVQu+5E/WGevM56bHM65oNXV1cis1IV9mV3tOcttP+i0mfEfn6TfDjQ3zi8o/a6JUZz0MT4Y
hn6QXf84j8MxRaZE7e38OxYFoE7ljex4xYtK3QFnJchgyuk3xN4dNxk/9EpD/p03f2QAEKi+akcl
0YTn1t+cE8oFN/uGWmHnWsVnGwsvEF19NgxrG6fDxSCWcWtN8j9ztl98ziBuvbWAiy1emnaEFKSQ
9+CTkDHXIiI92wpMpzrOioDqVZs/GMIDwxQcJAMdQ1V5GnrnoqoOcUaDlkXL57eM/tli8k7x2j1l
IGX6eDaEgsyBiRq7nazf/OkDvt6w+g29QSJlfEni0+QSPtcXAVHSvL3xYc6Yy1r34Gre1s/VMc3p
vnN7JDbUebeZxm+QVTYnW7Myg5kBQ7Vr0IFhaMb1fv0WFZuAvOirfSoxEt71HwsqJHNcXwdzxK/c
nE3Pe9JtcexTHzlNH3g5MH/Os2nzgA0OX6DLXhB7EM5VVT+1i9ihz4KP7rf4ak9Lor2rMo20kiGr
FSfdHy4kP70Y+vwoKjHRPj/8183Z+yLiZ9YJKghXSXb3UISyHhFVCc7cBjFAT/OOliBynZmi1juZ
G6NUMVO8nA0h32Y6cDfqxSvwJ8sCiSehaSY3VXBP6NabXcsfr3LOxOFEE7xnINM5CZ3WQuWOr1Ww
a7cp9661nBdoJVBXb5ONMBvgrLdxmMLGhKZnTA2EG28Tp40ou79ocZrsMnDc1pxfM13tXTk0gWG1
79XUP8ZJHglvOvpW/1UK8YPJydmN97HGgy5pVwibzF447B3rIYlrc2Mn9/twQmI4letNJ/52Y4IE
nNZ2ePWFdpUu4J3ZX5YYQqu0uvfaEExumTw63rQXjnn1VvET32m01tHzIHWXh2Rcp6CbkTjGmhlh
BbmPYbYHeG6p0JBEidix++0n9ou14L9c+R7kxpAjS6i2swaAg96FQKqzXc5ErLN/TGtyJ53nL1D5
DPLTp33duBjZBCTf6Ut2TIpFAP2W2a5l9t+7jnGD5/2y1hY4INVDOyuP2QC3nlYD+mikWkVaRHr2
iicoiLsl6nP16Mu7YqZXzhPdsbslWV8tvUHcmK489MsbbNCpbXlylX+elACNZyEt9OR58uRRc2uo
ZZ1t2QDoyrzku7qXm9TTPXs53q7WwvcvlveUILAkY0KwSrbVZcjCAqSXIFDeQQuLu8nllemEAa5N
vCkq71ct+rFDgcl87CP342+0xnOXGczQfeMCbw3/AOy3VmqgHpYlIAMR8trwr/VKuYl9cuO0unsw
SpvlKfZ3uj24gefWW12vIqG3bZCnHCXWEiorZ1UstDctuWd3NZJ+CBqNc7Lcqx/ZpbdiBW51E/HU
GP4uFe5LItsdEw/axfGi9cOO7vksVGXL3s7DVprTvlfVVWrzqzEaNyqTHv3JuM0i49ZYXp1O7a3U
f1CsbzCC1zIGQfTcNtStets7ybU0+lBneZDkqXROj2+AMDYkq4ZEZEcyoGaMO7pqA+CK97LoQ2ct
7rfVlm6u46Lp0TxYD+Je6JOIKM6rQzsOZwebiUPXHAslkl5e8u8yTo+2PT5JWgDk7PW4jr0bgN7J
nFCVe4UBky151+1uiqp4RsXcX0mkq0O3df/DwHnpW27htugKWHz1u4ryUKW5FoFbvs4dZXlOKt6t
hWMX3NmN8zjQ7+Ci740Pdmrp29GVDlslEqWm1t/L+xXPefaYtvJa9FaOynlE5kKVAWgjBEUxNQu8
IMtCVa//mjY/OFAvekO+hKqb3awcXuBRO9pyuNp2Q7Ac9JbZ7rSk+sks7T3r+f/vMnuRAbwXnMda
fFC+yyi5KJ7oadlmnX9rKKK1eJOCzpQG6iv9PFvG79hkxN3ZZg0gIP/LoI6KTF7KvPrOXdgpvfGu
2kSx7B3XGK3kxTGzxzLNXBSPdrmdRLyrnBb1W3n1+D5sRoSQYzisnfFW0F5eL+55bNp/XslXk9tn
mdhRrsSPXWm/C+T7yNEJ6gzfz6szcwgMuPbTMv+c9fRScfCjqHmxWcS3/H0/xbSeWdP2rGCh4Q9P
JhWzTjHuZsfmIpeRyz9/VYTxIZ73FQIR2z2MnA6ORBswpKinxgSl0fJ2z9uxsvYgvPzBkjRD6Cqa
c1jikX65NIaElQg+GXKz8eas68HN10ezVjujE9FirVdy/ch2TaJE6CFqV8D3AawzSavN6nmH3Bu3
ZUHSgVsi+hy7Y0ICodG0+zUWj7pQJ0OIb3QmQLhZXoRxNe/AmfZ+XJ05RQGTcwMc1ykZVdV6LYf0
bInyaOryefaYGtdOBrUL6K5WD+tLFgcjWPYRgeQdwZmQ2XTLWYvzbudZGirpuzakJ229SpFue6ur
NikWAX02ozSrsBxYn5NmHSoPMmLAtzygQWZu2xYtouNhirTMepszQu5S7eLMggxW5CiySrjUugpj
tQc5pykTGWRFhuhSZ0sgl+azL+ZI+NO5zEiasesC4If/2kdeW9gS+kWn3lItf3c1Q6tB+DjdZ54U
x8F2gkVml0K5x4kaW2kM7/HaP40q22m1sXNzRIP1HDmy+hxilxNwGs8pTscFHRFtMJtJLaG2rC+V
SnY86QJtDGcMClrkGUC187EcBeR/fzI81AzO67oglsnnIfS7+mYVmQ/oYhz1ejwmorxOBuFCgDOz
o2HtWDYZpS2B4a+RdAdzM8cJI5D5JUHDWlPtkEVuZziucLVRz0jUfmOlh2ldPvHjVnBxfGhC974q
CIzC12500O0LXqy6fzP66gZnOIVCX9/YxKM2xmkGsivr+llUyyFV8WlxQFPj5TB5d97YueDmuLaD
f5Zds1nuO6/hbPsl/7cqc+8b3anPPMQfKONEt03g/6asuJbyP+kAao3kgHHVdBUHdL8tu/iMOzis
tWQHWBEm7hIZ97aU/H6KGbzpqUhRRY41kkSXVOiKDdjVtk15711Bor1YpKp42rXsJjYRdB4WUlGl
T0eABu59lAfpHHhlGnpdzzzcseN1YWfNfCUvJfRT55WBo/Pbk8fVpQ64lEMfx89034nw1mR+8i/r
Y3aNftcUn1WRffuVf1sab9wkYxz00FnCcl5Gz/1yuuTXljlkbUKxTrtdu5aAE+OAAYp40erglKhY
tRe0Vd9jqZ9LZ46szDwPFZSWUb66MzjZyMhSi+akJ/Nrl3GHNGZx0oZ2i9MpqDlT4vVX96pHlXnB
UKuntHIxDdBj0sLIxP3LaqgtOh/YYlJIZ4akkojndsoO1cSN2+G08v19MuNdW/rDlJgvcfWRAcN2
lvpdCvLrzJjNEifvqMpo8MkkjYuOn6DuNqWr7UqnvHlIMjsA5LJydyqbonxYtqVm3Pqe14AUYjB0
LzLL9W8glzzQ/KHewpKjpEDax5CwePfvkSTH0ieTukYMJBExDuPeKvqLBj0xswvd6evWnF662t1O
nUso3k9ctscqnfdZWb7LBl0ssZGBNnwV7V1ToHOb0q9TcpaY/i4fLCATGfQAv2mSB73CA4bKmON+
U5lpqHxQlqn8WB334o5aCHS3XWaFYvHOcWY/iQl2ulhYHSD/u7F/oE5r5zkU2nfOoeAjJ/mY/RE1
LaxmCi3bjd65vyuOR2KPm9Z5se6MfUfUwqQ5p16Ih9bSj1la7NzOu2jaL3LzjcuEEQ/edzKQDK7J
k1V5BD/lnDGsETX2oWmGjis3lt0+5sbyiIB+Y9Yc7cOPAx+UN8O6MQoaUEuKYY3l1VLPc+JlG3cm
qCfW1Mlt+q2Ik89VqevilaxszHE8nO40b4wewF+xdLRik/dAyXPPMNAGSCWjvDTCxV4x+zWRZqZn
v104ABEqFbG/zUYNvLg81JJAMlIIunl+qKgwSpv4OFZql/KTzJ4ALxZQuq15ii0nCRUXQe9ULqNX
w5+3Rrq6OxXAZTc4i5Cr+LciJ5PRzbtoTnGO1s5pBHKQzQieLmsk9jJCCP+51lTNEPy150p3N6NG
6ASi7MBJcjDNnC+ItOA1/8h9/ROVpwBwK/34IAQ/nlN81N6fHI09aN87Rt7DYBr/EFCHmQ8NbExX
v0FLy4aPEOUt7eShnLpTmVkPnd9OuLbqcHWzR5kvPV4FYguQlQxW/5pxy4HTYKlahgfYum3aa8dE
4eaz0+0w/jMWBXedhlKTM4CD/ScNFTo1895aHkvko8SKHOfS/Lco920t4g1NmATlFVuPN4SRFcAI
ztluHkvpHT2fIClclYzj6DGQB/DNn1I9fyj7YVsXXKILwD9L+nWuqsheukPqJgfz3tvkdvkZdVlQ
lfPT2g9gHtWxMbEfTd2Bet99PhpBbWSXpmUCtcf4KAxtm0tzDNpkhJ9LoMTwGc11x2dpiO8+MV78
ATZN+C+JlX6ptILSyaKewcK1DGSgbuSuy0HDRWi62qHGj2bCHA2rwSoAwArPeHJ6c9oMbv1IzvNG
NARm2X1gzxYuTOqqCqBdb/yShUcsGUhiufB2FZxq7ICdkwX6Y9wi3FhG/qLm0A30wpbzjfURzoD2
qpW9YLFP0iOJJW7scyfko+GOJ/a3s+PGu5WoFttG11hALdXVLgcMzTQ3cLXp5i7Qx9nEX0BcuYfg
yXSPqSQIPuUNpF2vyvhvHRu+BRfbXF5WiKzOW5HrIHGtrTnqWn3b+i0ilba+8m4fu6qrtmaR/lOW
ie0m2+u1RHNvPSk0dyiBlqfeBhlMWm07evXJSRW8ppgCNTU3b0irG/qlQ0HeTNqJnda1Dyj7rtgZ
/rRcfnW5XfP6KLjPqjvnenG1Nc/ZVX11iUXxXFvdnynxNznVaTTtC9IohqZUPfTKPGIFdnk6m9C3
sict7g+qMxB5OPOJiSFshfs7aGaDQq4GYWb+qBDGbJpVvmqFd6zU+I5CMN3IxENto7Jrqatg0iAx
ABxfMt2gQnmQ70BuUar0Q7+KS6WmLbA+164To19mCzCb5KshhMR2csL2dJTGeIdswFiJTKXFLGeM
2t+EDsc1ljIsVud37LRzVebf42S9mjJ9NXFebLROYsRBlZINBRHorVtH9YjHNk+bh6JLbigfln1l
G39WoX5bTX8xJyPKMChXOCK0WX3KMntYDS9aQf74JkG96yYsEOxuCsdFComrTpvRuFFJdZlmLNCC
3d8oomTunuqSZbxp1FsyyysiFh3sK32jf/OVoZfkeQ5GZ0zxdoL5pyNanmY5Uku/GxYTJvO+ig7u
0b2Pwob5Nq4yBL94qUFCTCbftsAkqZlvKrbX03Q31rY6CtJkfuqGAROV9cL5lGxSfMz3GdnS171T
IBTQTZD8UkdYxWGixeJsrV4A7Br6I9nrSlmBJRWQeBokCLx0yIXK6FfIP0RJ0yfZsNOZWvBQq8to
xLpI+Vu+c0b9ksac33483qbUPK3V3YeQsge0Aomx0NFIjk/asmxjtDZ2yzy5eitCfdWwczcP9X3J
UYSZ8nSoYPR1OBN/fl5j+ZLmRiABe7atiwaT6rzQVSiN+rnipTB2juZUYY5LadOpZb9oOTlr5U2f
2h168/zHSJofCDsi383qEXM160+CmkTthRR7OvPcw6Tb3wjVJYwTNNfUthFKkCfXrP8bFBJEHeBi
IeDY5iWSqxnlieOHvaYXdNDlnMYN72TDVUeIJfyTnWmP4/rlzJCeVcnVO2rFc99Uz+msocseXtd+
3GpQglOCPMuZOLSQeqyJtjXQa7B0Fu9+DNkhxvzBzycYTtX/sz3ra3KM/eioPdbSRyMXQTNb21zM
/Cj+EyaHn2UeL6XPgq8388GZ3FcEC981zyTKHOT2a/tuWtapn5p9rXMulD72bzu+NNLGxYZ53u37
t6IU57FE1eUVFmGIhfbtAqBJ5h9eefS9hZk+zSZXjVdRR5yuBCtPb6qdThQfhKoQuMGsr9Uat3VG
LL5OcQCpJmYkE1A2r+SEG5xrVwPfaD5kT+tO57UEhkn6xwahYiKRhbScRpwh12UCEblLrIhprENd
SibDqv0b5mzaFCJ+y5Lsy1YF7tdpV8NfbmQPwlQu1pkxAtNv6586zUc15k/vnTZ4m1lohFQX2RHX
MZ2udbdF2/4qZutmluwviCRkW+9iPT6QQqhvPD91IDOYeg17K6BAHAjNoEjG05B6z6oVX7Ve/efa
NlysXVOp7d3NYTY5BVljUde8/MXl8mx5WvmgGTP+Ze0ufYB+nhMTSbu0tloBIee6ymXP7ctgXfuC
y7mi53FsUObTSdb0L4pGyJQzbVMMPQgm1RWaEzVmLQLZIu2iKOHYtlyidg/4KhWxBWsJVmRZt1zg
SxrML6pBdpmyQZ1QMY8N4ovKhnjz6w6UZ8TqjQoNt5CkhsCirfWuBmKYYP4ylhfp6MdBAEh7/S+R
g88QlsgD82FnyDtmz5CCcRF5Yc4Rb7vdg+V11zZPfpq8fSWugRoKNAAhtqIlUgk5ab6FznQtm2ee
eTzvQKut3sHqrNZnv9jkYgMSrDkEUlw0jKnti54hjSw1hC1pap1x4qYQxHdtj6v+W6aeCowh/64G
vM+exJ1gt/3nVE+CI3r+5gZyqEbTLcrLip23FAhV5z4cUncGcPM/K1SwG8c0T/iUX6f2XsvN5+wo
oPyRn46SjfdCoINtXYxvsf8pF3mXDV8N18Srki8scO2Ng/GYL/7ZIoLPF842T+cH4CofE9Dyl8XN
W5nFP4uUP3gdljAZ56dxnIq9ZREmtCD+7cbuZKVDsFD5npN/5TS4yUXmvjmxOEmMenX11lXqYzXV
A2YRGdqtwRHuJuyI2BLbTIegmOHppmvp22fMgZgd6iLS8ExmtQnmUshTFZc/BStZlXltuC4oIOH8
HikA3/Ppj+FQjDPyNhpYLWzvkpOTrI38LL3hvZhJFE6b6uSQnFl52rloncgtrLM/ABKaBlaZhXfb
HKlO95yhOyDyvxbMWFAS+zrucK1Ve1cbMEgtnD9Uwcx+6wV5g6FwHpsjqm72F/eXtegyaBrmOWCE
OTvNAIsyQ69U+Kepqfd+PSCnVZGe20BC5gJzkUAba6f8PuwVdv6Z8Mb5ut8Sr9efW64ngpg5KVbo
p7lc/hoKTVGudkFq/8/ZeTTHyXZb9BdRRQ7TTnSU1MryhJIti5wzv/4udCd6+UR3lWcuD0ANPOmc
vddWhmWcYO9PyDk3AmGpJ8jSRyNx5ab4NYOMPaer8FSMeD207tnjyFaF+sEwTESQlsYk07RL1fDs
skT1EsnWfZE1q67jpBmPsANe/4MRxKDdK3PT0o9F9+THi9YNaXfpe1pZQLV976GJk2TZueZz24Gk
l7tdELSrIq2e3cbbRNj0tlHkmzeqlKzwR9qUFZfRwD5PU2TdTkQyCdKhOGqFcDCJYrAyHUtBrS1U
D7Fmh8Rz4ZYsu7VIvb1n3dDr27YS9mbd/nJ8/qjBQAtliQ8gCI9d798ZufF7YLXnAjobBe09KPK9
qTlPbSfdqArIDJk9j8mxvIvKTeAgbq9pwau5uJaz5L7iwDS0xgONA0ThziM9nnMgJFSn/VPt5Kgs
43PgZ4dYo7skJreaFd3VYfzQje0tsmk3bFRvuqx3FjIiIGy2B9WkKdiMS3Lp7KiZ4bro21NQUmsp
RNygirWRouzO9Wr2XN7WChDKSbJ0h/n4UYxEPFFM9Oi9bUuhygW+IMGQB/1J7A9qbh1FNSRGdHQL
JCA5Inq7rsPWozURiPalXy50dju6xdPvwuLTieNjrRZ2l7rdWpYQ41mVGS9SOn7LYih2Lmv82s/U
YiP5zCBZsCZ8qKa1qrfdVhyEiI4q7565i2kWyxb0FTOw+h1dQtzk9BB7iyVuMIC9hOJYk/AwUwgO
p//u0xzcmxp+/VI1u42ilQ+VkxJ/5xorwJbboRJw+mcomdiWIwUVXoVO/lsEAdgY6ADLtonvZD8K
72k/U5xMVLv2ED2aBbUdTnDqwtcpxQcqH2yZSNi7U9vtgr2ZxXcFvR/R1LfjIq4SwVNVlIUSEgG8
dG1QpwkMFCuqao0HaVgEcI6JGnaKP/rAYoiGir4gElQRsGvkqWdHFV8il/Oa1huv6Hj2sl5v1ER8
ssx4z6GD00cO4Uwftep1Jx5Ijw2WodiAphPSvxG6nLQMA74GWCuUsigl1pvebMgobllglY5CsRCd
W3qxZqxmtO4G0k9y7H+un7w2ciHacR28OZ37nmD9WhW6v4867yi22gPWpDtVRYgcIdT3u+BT0/SF
gaFhqYbuLRBcfRmE/jlmNlaH4Gy4YDHSYi8H0WM2sMWPc8rKA06zpNHWGl5K3D/HYqAtK5fFrwAF
vFJDyHF1FMeK4LLPEys+PLaHvt7+khOzW5kcoqHruByjBB0my1jN6/xmGRjhmXX6LRXKV29Aju4W
ayHGiVblfxvqXZLBRiWo0I5yGeqx0lHqkjEihWJ32aEZLgGcFF6EgLWkVCKu2XE8qEWPONJbKxIF
RsUqcsTZ/Z+oQ+mdUhboIuXUcPhrpOLU66SgZCreBRdcQJLhHi6cjoeeI/xF+sZf6r50adaxqAz6
znTge+Y6PZSk926rBs1Yn8i3YjWuazGmo8Jyn5kUzw7SF51u2dIUMFQmhEWKpUcLyqmbpQHsFuOQ
hxgWvf5aBU61YssOrkIV2Vc2T8js781avSEqY1+1WbCkVYesd3gWjOEFczhwU2xkSYgxHnm6YqHm
a+PHCm3OOssH6j/ieyhjdq6CfV+U5HqFxyYCpjxoHx0W5UzVERTB3mjwuPl4twzajaFZYpdhZ8D2
AFVwqTxlbnAbS8lmKPtfjtI8Emv1u1PjPwHLgWdVHxx4bauhLgEvSdsaiFfFUsMGGj7W/rAvimid
lgLadzJ6jYpPD8+n622p2IwuSlrg6AK0nspSEzinoJDJ6aQShCvfXUSaV9t1WyDySlvi7rRV79cv
RYjJPiTVba34yri9RSHL1nUtIRIbQqwYGW7EhRd2Acov43XoGvp6lvva5uGRw4GdaA4Ay/QMyNJO
S+uPyGlhIRuBzbYNBe5QbYsgehAzAJqeTu9G5aWZ8XBrZXm3kGroIXoc/KLOvUcVfVuofCB0cPc+
VO++7fYWjeuFLpc3BWTnwrWW7PS2JvaiGnj+4FXFVoE6ujC6dBwHL41M7k+g2b6Kk1LSu6WkdRBN
kl8oivZlgddxaO5rUTcfgIzcpW33nmrRqRf+JPBScPd/Brn7TH/weWS8VEPz2pbFh56JRD3SXhDZ
ySHSi9Chm0CgmDUWeUNAmxynDw3S/TzvVh0HW0OLt2EqiQtwjwdIBLcBgpOBnr6KuR0HG7rHoj/U
TR3S1pNxoJePuiov3My8KbUMW6ti6zC1OB3FvwxDYXEL3gy/iDaXMW5fhMifIG4TfKJc5Q42eTkB
1Izb97N/8lbCMtx1z85vJEVXeHfSeLX/vYs8DZO2BmItNZ+Ii2aT3mADst1dvkv212H8P1MgZWvk
3n4DYHZy7tH4gajXeOrCYwcPho7U+r9XntII5vvp7x9Bft8ur+mk5iRtFWx90Y6IWvLR1qKlWjO4
5I27DFeJjZzx8s1+RilCFvrvvQSaWFLclfHWH4K/lLfoAPTFFW7u3GOa4BTjkBas14Psi8rHKLfr
iEYGzdnLf/jcxccf9O0hmUaqFonGO1AadiQGlA54Qd2Vi89+QhNmIuzKXhAqMI3uCLHJ+nLVVuFj
afkQuGrYC5yA/ewpTNKDl1pX+Iny3E+aABQttUnErhqTedzWDst0nVgGGaRYQfpxcW+IkKdr7p87
pSXzjeU4CaxDach2X9FZ0TnSNjp9574+xF29HCvlOFJxKakLV9bYs7D6aemjkDhPDf6g1eX3MPuo
JuxVB25oOshk3XUb915du/ty0zwDXlteY65KP4MlZWs6a8ixGzUGYEnx3O+L47CK99oGodOpAhWF
DGShrMUtiIcraU/SzJiY5lnrwDIIZtGSbfdKZz79LHaljbKy/6CiOSxBWpGAq7xdfnwz73wacC3Q
DeK0zL0M6U4WD7F+r2Yvly899zMm00hqSpYhiVx6IHCStfqQ01+6fGlpZooyJ9NG4YpmKMqcyc1s
ifsVg9QmfuqwJdQLZ+Euo3PypChXBuPcIxr//9tIz7ATwrbRE9wi1UJBdlNyQGrZMF75LePw+mG6
NSczCTL6JOtcnpMlwnpwIRbH1U1alccGbByOeekhHwwb7QlrJKatyBLuQhS2124/9ygnU40nkT7q
D4x6bxffKKthi36BqGVp+TXTXw2QmVl7ZXP8+d8eo4y4ARuNn25x5Gy9wLfThtQ23fO25BiekHOs
SkBDUqadhrpDVslws7Lfl5/xzwhaeZqS3cZS5XQZ94a7EaovNVsMQuIatA9GfLx8i5lJ4n8CssOQ
ig4bm+1gcELP67VU3kn5KNyx7Mt3+BndK0+jsWVs0ZkYWDyXhsK4Vd1oGnQKv1R2KKK3kpl3S7kf
7jUjaK4Ns5lPfxqNDRorkwVRJqDFQANfpNpRgNTaqT4Kz0E/eH2wAw16NprhpIvqU2mALx0iiJ+J
7iy9EG+lOlxhu89koMjGZDqRusDElxmm22fvmFHB9pdjJpqyAkeHgBq0yZLCGbZ2rEuLZFlfGR4z
r9WYTDSY2cxCF7VgKyHkE8Jl4t22yZnApeXllzrzZRqTyaXPXKErw4GUlRJuV52D3Wr0s9s6T1gk
DmYnd9fWyXGc/TDNGJNpRh3qkN2PHrArrXYEx/ztUWwtxc2YhdL+zq+tljOzvjGZTobetDRD54G1
GIODwS7Kdn35UX3lD/z0CyYziBmq3ZD7/ALZBhG3cvc0lOrNsPBWMiZzfgrAyBX9Sz1dN5t+q11b
AObe0WSH0dVq2et9xQRtDranUSnQb5Lkzi8djqC/rvy4udcz2WQItSZUTsDRRLnNxZ34HO6tdS6t
mk//Qz3GD9bj5fvMfM/T+FtCaoxGFPEJiH16SkxnywnelhCLtK1/d/kWczP9NPjWMRwnC+R8PP+4
W6z8Dxp9tl21ltaFHfxFefSP95nMCEEakjkOVGyr/+KcWuziNZXPFwPfx6OyBkF95ffMvH59MgWg
4Q98Abzw1qrs3nsAc3yoMQ0kbD38wLwyD0hzd5lMBK0sWhD46mSrP7X7ZhXcgRy+7V7GONHk07vp
V1CJugX0pSu/amac6pPpALA4zWcPDXaviispUz5VCqdX3szctSdzQCtWMl4gAtjF6CFhCysPfy6/
8rmvdzIDqHolCokynt99GRfIs1TGazQ9snctYnhmwdMnQ92v2dv1Hae6HNUZYI/suZM3l//2uYcy
GeAD2j36AyLZhD0EEAlrm0wz4PK1544M04RY6oyZaURVuNUWzap/xmS4xtB9MG8BqpAJFv29Fq0j
jU/ih0l4Gg4bmR1drojiBrVPz2b8oVIFKdtRB29yeFBx/cq+hAZ7dPaG7g2S7bWvavZHTsZ72MhJ
MiRqtK1e6Tw8e8t8CSd6HT2LmzHXEdPn6vLjnPkKtMmIlxRqyl7DiG+i4iOTEw7ZmYRYIb9ywpu7
/vj/37bCbpQPKqsx6dmJcUwU62FQs33lc7y4/PfPfGra+P/frp/7Xh2nCIq3urB2EXNosDQuX3lm
AGqTkW16Ttz1FQMwiXHJhH/aKgeduFPSp8vXn1s7tMkIz3RZLcyKD1m1lU25bJ9cvC/+Md+ZB7wD
wZWfMfeAJsMcz6OeZzkrlOt+xtoWjc/lP/8ri+2n0TEZ5ImHebQu+PO7TXDX3ic7yCse0Cqi57xb
eWfcY5PbqZtsbdljbFNwiDeZLb2Zv2Fg2vlva/eP27BpZqwlhplpKgmfsHcvevtEvVIvmFmmpomx
jtdaqJ855vTGgdJ1br5k4eMQnHKpuTL4Zt6NOhnlwEjpO6bcobYeQP4I8f7yu5m77mRQp23pOEnC
q2kgzGvi1kJNdPnKMwezaQSsq0FoK1SuHAXH2HuUhMehPabDZyIcS8MW5JfLt5n7AeP/fxvVUiHJ
TjD+gFhGCf0Bj/vfrjsZ0+JQFiasQP78YdMnT6535VNRxjH7w2BQJ2O5C4h5xIcdbcsqe8nT7Ezk
BYqYBg6Q69DocbN6kwvpTTtY910o2lmBp8L32n1vhKiYHOeZHlSwBvgBHFSmdUUlHUopqieUC07B
mbP0Th02q32MKMloTPge+VmwzJMlOU+mAMfASeLfGFmeWG7Xl5+WNDN5q5O5Q+vMnuY74T9dnj3U
avZcSdEfc5SfZxLSYzk9GY7xYZTtMVeaNytWH2VLsVYlKu1oNPFDBnu+8qfMPeDJbMNOBRiCyjRm
PqkciWpbWNPd83fyJt4IK+vj8m3k8XI/vMdp2qyDGSw2xg8EizjwEQ0ySJG8SBGi4KgpnmgJ2WaO
AFapXwl7iQi/weRayAbdWOlAm+2W/NJz6Ip2qOIuE2KsWjUxZwC/L/+BM4vSNLS28woXZUEZbQtQ
IhEwjBx+eS8/4e5bXr7DzNCbBtUmqUFzOGBBFaJNxlU1t75y5blNzTSbNum8tBwyKWbF6NfxOkXH
sPBeyo1FchjCM5TnWE2vTFRzP2P8pL/NIE2vqpITi7RuU+DporM2++LfZtdpQq3T61xL4ywm0uGE
8QWV+t8e/WR2cnQ10qyA1D3cMfel4K3ZVd5dvvTMSP6at749DqSHZmspvFVRO2T9x0AhGZLV6vLF
5zbKymSe0BWP7nANen5MoY9Wqe3bmq1uYFru8yvbjbn3ORn/UgRqW3cYmCEeSI/+sp5l9uU/f+bS
07DZJjddWR1X4aiOb9y2X8ayf7p86bmj7jRt1gdhWNFRCbbmrxClxQ6T0yJ5cHaQMNXH+Agu5A0Y
4N7YDVde9NyuchpCGxM+EYUJgwxGiQ0RztbxHlD98rbhxjQW8rWm4LhH+WGmlCd7jM7w/KQuaRVI
A5kq3ceACCRW783sDfLAlQ/r6yz6000moxisgt/INaO4QZG3G3TTWcd6+lT1TMdSc+IUds70/gm2
pL+uBPBuVn7b9BzuXVBVcJlDJphSaZGRmZCiHZD2TvUOzwFwqoqC2GzJd09WiQRLLNcaOh14hcTO
Lki/qoUan4C+jd0W64G1zii4xpa/Hdzu6IqtbRb1Nq2FV1fGCWwGkDWhFQIAFWhgNnH4FyvRcwa6
dKlTvnX4qvD/ryRPxBapo3NX1JMWxnhw2wQ6S/bLCxk9CTkfqb7LFHr2qYL1M/rVF9eiSOcaSdNI
XGCXCC9lenvtGW+gnWy8TXbo77plvvtaQ690B2ammmkWrmvlQdsqQrJ11LNWf0ipnTXNlVl9bqaR
J/ssHE4wPLHjbaHxUnDbhCcCsJQlbkOqYMLmyqidOfjLk/lMwDOt6rKXbrFdyjLpM72hIBkDwK5T
Se7Veq3paORyUp6qpn4QCRG6cueZ9f1rX/Jtnka5puPzHAW4dg8nHgvEKlqZdxJEYNtEkL4p3vVN
sfzXMHd5GoAru34blHhmwXc/h9rvAvetc63d93WS/WH4TtNvGxlIXD+04bYa8pva6Ug+1iOy3oTG
Wxcl0mDfwNkPkKxyseJY9RL8yRLTSmKnZrqvrOQtSLV9qiFlCmMRSHgU1ouigBNE7h7oj+HNT1tC
M+I7TdV+5xX+RDdTfitqtwsHVNXpmM6qWhiaU0jfYHB9Aax9l/4JrezgYIc0ev8opuGH0Berzqn7
zWCAhVMVW827NQCSpwzeNE2hE37ktQ4QqO6VJ60E5hzn2I8d6V81Fl8t/28vPko9EeFxGW4FlaQb
9UPDf4zJ8fJnNTMkxfE09+3iNSFwuuEaIdDCrVffiThRjH/sGk2TTjFPRZGc0cJsm8ggo6fGWav8
9eVhN87bl//+uWH/tbx++wF07Q1XVGncjosakstNYyzazbCEYrcHenf5LjP7gC9NxLeb1C7P6Osm
Bsc3K11H5bUKxczz/zpffbty5OkuWhNmrcy09gUCETbY5NpJV2aNr2LdT+Ns/EXfri8jry3Tjus3
RWn7cP9cSceJyIGNDAfygFoUfAUGinBlCt4Drn+IJtiLB2FFckSCo4OEC+SUKaQaxk6yxEC2Rk7s
rlGQvUhyS5iK3NxHBSzc2LIUQFr421rPdxdtygkJe6Yps+gCuFmSu/MMcAd7nYDtOwC1BrtCa6Sl
7st2ALqrVvHQOgPBnH20whq7F2FIdX1+yHHPEY7+YuCYskL1gAsa3pdkN7C+PHA0guBgq8cOnSLJ
u/zG5zZLX0vltwfnq9hWnY7E6PG78pYEjy6cVbWnyLsaoWLry7dRxg38T+9nsmo1BEN0uUvnWvVC
gs7yE2ipRzHU7kI/fTFHYgKO3EXgdp+SMKiEasX496Rz5hlbHdZLrxDwlo8qJCsQ1ibqqFYcVn2G
GFOMTbJh2mBViRg4m6jdBJCrSrPYVRGy9iYDkWdF5VFN4Vz5wVMey6+pzCbk8i+zxl/w0y+brJRR
bGkkAyjJVgDkrsryfTKi9dNUPuEeWpW1ejKz4JGoOejeYr5MFZXYgFZaB5G59j1/dCRTMvmjlcqr
oJQHi7QE9MwnByd6JKmYfmrl4AQIccmqEl04TV1pD0pswaoNX8DM2p4DiEYSPYwSYrJ3pX5jqMp5
cDGfe1VPU74HIBVwlOpMB0Vya6sNyQVmmRLZqjm3YZNsdDd+yzvjNIA1DPG4kDxwUwftRynhHnNU
9RXO7N84TT9zrd+FlbDyYh1XP829IoP0Yfb3LUEB0sh8A5eXY8mWzUVfEmXqt/LCJ2xh0XsWpBGs
LD6WVVk0uUT8F8jaHTvowyCJmCKaG71V70sntpNR7Fpr5mMVdX/xyxw8K8ScRtAkSE64xvrN6Krx
SkFdWbCdMmmoF+kYP3v5nc5MVuK44f82JhQRLyiEWqSE4UZ2s6eh9m4CTuqXrz43lYuTcwN2OK00
wzTdGmaGesRS3IVlYRJ0m8egFdKlDsF0legCYlo1Em05c5ZpPlw56s3effzR335ckMNUy5UsRRUL
R/4xQbFab8K7bH99RzU3qUxzp4lHH6qiKNKt1erFQoC5uGixOqyahpMIuICVHrfhUk3Z1HVjukSu
bh2xOrcKR5LLD3lmFylOCglSJ5EaYogJhM5cXiRdd9BT8dmQo0c9kq89yplSmThOCd8epVWJLPZV
NT5KtCkbZWvu2o1gq8gD/+1XTOYWZGGWmpeU/ADrb5Ko4sDEKdoy/zqS8HH5FurMmi9Oygq4YxxP
BGu/rXQIsNZZVE+dJiyz0mLPn3OgzLGEEsMjxPeDDhoNH7QIjz8IvX3FaX546qDvuAK7dIgQMAYN
PLuVEW1S6TZMn9TmKVJSqHHaNm46LLWw5dR9reCS8s2NPzx7DeZk9OID2XNtjJRe8ZdluuvaDLYB
BIQos/EdrnLLvLZV+HG+lqZ6bdxx+P38hMNZ691Av90IdXwLEP3KSvfz3CFN1doV3PmmcEc5hCPu
LcwxKtnkRSzdX3ldX823/11vUFX+96MrHEWsoiTBqww2uPCcjUxWYaHK57Kl6MwyAhoEc4HYLSMy
us/AgeGNVXpjE/cl7gbogQtHF91VFowCRyLUj6FY3iQGvlY9bX7FSm1xWCnuvLYCZpYu5UG7Eyrj
FgEMxkQ1KZaS7v41ZeW5Lghx1rRX39LuByO/z/Xgt9C1IAhrMgtq132qaZWsZXN4Ervk02TzRH+s
3NQYQ3AZqzvLIyOOosBTKDRIigPrnTibXZUJuOOobxgV+RlqC0PFenBRrJKNqpKErd3nQZOutMgi
ccU3V5gZby1JkhdCA5Ozro0bYrB2jpy/qAAO1roVm5smjHYYjLC1gJm3wffgk21UOMRm92KmDlxv
xVQXBHunq7oKPaIkOkRTffzakIPiuN7eYgE0Au9BkLGZuFBn9fatG6qTL3TEzwwfSZs/eTk0KBl0
IonG714fPXUxlTohSkW7zP1d5zLxlU0Jlr3mDAeZTwsICghiqV6Z8ag2q9OzoKSPfUnHsFM+akPa
xqa0FisXbYV42wgtSeM0M4G7J0QhyPvYJEdRbuMDuXuPRkxqBO66t66VJIDsbUE4nXlfO8As3T4a
nziW+8znnBenh9anjScWsBkMhaoNiT0JaK5yYJ/RgHIdDPK1iHCq1BRvuwkFqfeJJaruPKs96dFw
7vTqLtD0F0KB3jsoBJgEXTgChOtqxX1Q1b81XTmrSfUp5E6xKKX6F5pQtiiOdFcKzlruZdlWCHvf
ZLm/IS0FZIDYnIgQOFVSISzKVvyqDC3FYiRt1O5TpWIoKYzkXSv8DSiBuzrRzyqhtqHeKyvPJWEw
IUo7IKQxk4B/BzXYnrwCCy0QdoABR5C7W9rwaGopaxA/uE1SoLyove5rn8RyViSQOdK95Rjakvgq
OwsSaKbpnwyTE9pIchVjSh9engUrnAAKwuDgoGn5h+ab72SWsncuyr8a2gGSGrN6ldUejnT2aYEJ
9pAHICxTA2BCEbh7Fo29EkDayEj7zP38VWpglXTmJ7ilGyEPaYW33n0hJTdGKxkLA5sPmXt3xGnd
R4z/pQgCDcNXum9M3W7JwsXnB7xohAwL+G1WnlpFsLih3VojKQscLwTRgyLSbIvQ47ckx1nQe1aF
m7yC/YqXSu2/JqUXrobSSFYF5IG2SPaGoO9gZh4t07drqSNSU8fiG7bLQhpOqVM++I06WgDw9A6V
HYDvT6wB3b9afURl8pC7JZmkJDQOXb4dLBIFBzV8JEmFQIYhehGK9E1zuue6DvFUFAB06O2AqzPv
mYxWmStbyy5mvfalLQPmVSuK7eANb3T+xi8yBJ6e3Hmh8beTKYTkkmErEu6ucUaR3GjZ1XDBI2H4
S6zksB1E6xBk7gcW1ZuePINl0nY3YStAMbVG8vuAXbZ90Ifq4Gvs3iFg+8uikO/VBuNsa2bUOS0w
KUWHKaqGrZ9JRbkWzOHYecqKKe+guvUuzZKnvi83rfyV8Avey8tuGyd5azLKAor3oaiQayQl+Ewq
/uFo7d4yMNnKkMLddCXr7Z1eVm8VIGilBTvSydVNLYLXJRfbCSLKfWGJc70C4mTgK3UA668qSXp2
8+EUVNbaAkZJghvsGXzU6wzm/6Kvkw8aE5+VRWwpMUniSrbIboFwQIpMMIKviuEZf6q0AN9KFlbY
v1i1A28+hyAve0q18MeXmDvuiCJ8lksAv3AbMLyR0kEqenMo5J7E4w5MRx3ZfjC2+gyeUikkx2wA
D6z1JNlZEIS9dSMS12w2Kyq/lLnUo1aGd0Yb/9Xk8p2VpuPbVY+Orh9joFVW6u/FUvoLqXQnZj01
Kmi2BbHSptA8uh0s3MK3dlHdv3s6mCMWwE1vDaecsMg1IQ/EZXE4jCXoflJB9BVTzW8t4+BSOLhv
iQRxQwInmDjQcSNcBd8sZn8kuXjA47+tXWXvh15LumDNYgGjLVE3QHThJsQZLSmsmhKYC2hgyark
yy+IRGiacNEQ5rLqkuRNVMRDNoatQL11l62WvIZ9iDLEKU4VpOArNa2ZcrY0VaFD3AtVq0a/BlGr
+0PqxiZYmbsCFchSOLNubP+t9SRNxejEkkmFPMpVC5LJk+whrK/slmZOCnjD/7ubqbUAzmnJaUQ/
V0d1PWzVnXwrnLVluCF198o2+qt+9cOeaaom70rJEaw+T9ESMz/lw9LdsrQuMZV7y+Z9+HQWxSJc
ATq9cvqYsSlJUyG5NcRC1VcUBeK6rzax3z2FNTETXfYmGMyFQUJMZH7Xm1WxSLH1Xrmt8vOBRJr2
Zelco6MI6KN4O/OcEErzmny45OJUa/WzcO3oTl1CZXthh/QeHkfXx5hcF201sA9gbG7yZjGs4Q/y
JLxrZ6SfCz/SV0Ho2xkpcCSV/DhtbBXjeS0BjxGjrqi2V9biqooM48Os+3yb5UUBfzfDtC03+akp
M5iXgQ7z3yJy6PLeeW5rPjl3+5AB60DhuJapz0F89khNVa8Wgc2ZH2qNd/32Q6M4zixEO+GW7sxb
CKxuWSZsNWP92Gky5UMVPjRaEoLrUG2EaXUedH4yCJ1VKPKCxpxsQyWGQjfeQgVigeDmB613HwSK
pLJYPCRS/p7BQSakQ12EucrknoY3PUATF+2qCv1nYTbAm13IFF32apJQ1g/6PilyAACad5IS/xjH
xb1IRj1oeJZKVVuLqbPziwCCu8qfiVKnSI5RCXWiVMwtoRCbTDPgBhoRRzYRy3QpHq1eIi3Veil9
8Uia5HYgJCXSyRZwlOxkROm+AIgdOR3JVxVBZng0LOW5SOt9lmgbxYQ/VxXpJpTTMVqtPQDtMda9
1p46WXpMBPmuMUcUqvLeq/kvLUvPIqE/mf4RR8qVz2Bm2qQ19d83RdlIh7HVp1tOqO/glrfCmsOP
8guu5Eo8wNoyby5/cD8frcX/+STadihry7JsXz6NGa1Gd00NP3fl8f+/fWwsf6Lpkue+dasQqgYM
n755ufxHjx2RH+ZKa3Jpo0+rQGjw0QLQfeq1FE+H/O659asrFMmqSancudp748VXloDx3PrT/SaV
mraElzs4GOJUpyvZVHt3mRRtVF2kx6dWz10FX+zyL5uRNoF8/O9Tg5hX6PHAMkbdfvxeSxaAIv7N
MQiHkdffekXYAGptV0KIw9CKz3JEcwzvBEEgNKEzK3gwXOncOvW+GPoDEajgLcLmJYqia+XkuQXR
mpR85EIRibeCvB5zoNhlG/9MyBDZfLhBnyFD3CjXPqG5NWpqdBXUlE2RhHyBg96vQgZunzonVdY8
G+AIKCwT31WhK3fQIN6AmWwuv4SZ1z21u9ac8p28lyl+thC5lWDMz/Q0mKLFyjTbG5JxrnxX0s9j
RJqaXUkfMjJL5U6kPd2k791R2gIy+zPsDVtcBevkdE3g/dWD++ETNsff+m006h34elWg3x/UkC9L
5Vfe1beuFX5msXhoXBc2VvDb9QOiH6l+pN4NuRKPZRQ/6bn4XBXiXVW48DwIPv63ZzyZ4GJOrClk
2rH8qm4q8aNKn8mqphe1t9rHy7f4cgD89Juny13daUOP6X6rFoyIRl0OnbdtW0pKlrFrU7LENToS
xI6v5N7Zd8VtfPAtFCraXkrVdG2C6nJILRM7R4V8mcPtiBSIHSMxSfBtnXknTYJ0ZQgSm3vx1yAK
Hw2Jny0JwsOYctMTpAfv3zuRA3VbKrIdqS5tY/jBSSjgEk4ySN7isYR3BV5KY2bXTdvotFOet6Td
dpumLWF5GQQnVrqx0NWY+ODwHhTZ0SJTr+VUOgYc1AsoRrsKfHvT5vnKizh4X36C48v46QFO5lk6
YkUDLSoFY8SRsRXTBQlZD3Tw10LCufTyTcZt9E83mUyuKmi5TBXpZNScCmX3rHBuIqvD4jBCNWkt
udd22OMU+tONJlNrbMZVDBs4+XJrKJtRWVMZC36LHW/631fN8jObLHMyOwrghpNM5LhAr6fyF/+/
jfeXGPMpXH+5Qq5ZtGZmj6lVs4odwnMpuJDTrLwgmngE7LS8/FJmVtipN9PMFN/UqF5sg527Le3Q
HpsGmOXsf7v85J1zwPdT1eLDygNtH6RvEbGbGQdulLhgGhGCbhQqXJfvNUORgO/336kv6Z22FSzI
me6ne1McaaPzVa3AvqJwFdfJCgfdmq1q9jw8+0cM7+/+I+aHpb+5dgieGUbG5ItI8sHxBE0adfLN
yUoM2yGI13LEpeQLVx7oOKX98G0bkw5JJ4lJ1Dc8UE8IV1HRnM1MvZfE6sqKOHP5qUkzlQYnJ0EH
q7xPvHcJbAeykhZf03TMPKCpP7OD39G5ho/yYji48JGgRoEVsSMjufJ4ZuYYfbL6FW4oAIXkBkTb
neTW3AQNqcaK0zCL6tK2zSIQtOU/SevAIPz3e7PwGBgiacxbRT3qzlZqnxLz+fK3PPegJiua6cu5
SQch3fqpf5Jd7RdnaSbn4qQYEO8u32OuEjE1YkqirqsKpalttWnX8ngaX5XYhdxTuyFzZT3as4XV
NdHNl8b2hy9Xn0wFaPU1U4NHuk0qk+6k17/BvF6rkAEdgdikiBTThR+2vzDb3RMaeTNmcTahtgwq
9+hGFfZnyQ5I+GFDOCxa5q2VbvmESZKgCLqCEAGYWUg0tx3RCeARVwIpucS6GIhLrfWVJzYzEeuT
GYaYnCgHdhvCLCFmeeG/O3a2cXbiB6o2V4ZRFK0BhV3x6s2+n8l0wlkkjcUBlXizMV4JIIQktlT9
lXTfLduVvCiWzr2hr9vf8ZUbflm0fnpFk8mFoprTeTrOXCXMtn3U/x9z59HdNpau67/Sq+fogxzu
Ot0DBJISRWXZsidYsiwj54xffx+o6tyWYFE8XaM76WpbFjexscMX3vDVV5IvRlJTdC26L75ZNKDv
MowgU2u8EkeLYoCMYmZVIkVdoBCERx8e8jLp2FjTmm0QEnWzER5BXmM8qivWtZKryDQCwMZWFalA
ypZF76EG/LP3m10i0ROaw32uVjIo1UQ/k0X54C9WeHRghNrCcNIy0cCDgNMP2SGttG9xqk579AhR
STaLAw32EnNEWmhmQWG87s+HMfkhdvJG0YcT2k5Htuaa8GqWVEjEgIWmheaZLnb3IrLcCHSiWmyW
J5L1Y1H8muuKkGHRdJPEan7GE6A5n5zmKXTwM3Ypi93QFAyfRq/l6jq1PY+sbG11cIp6piDDzFnQ
lde1+E1t/+qTrA7JpJPQte5aHOIPnWdsAMCfBV607bHttEfHRMEoxJTNjg/iqRGXA+WDVaytzs7J
wNyxTwhpzO+DRwnsUH5VMXZFnocm5N53ptvPT4NXDP9HA62i5riv1Uy10H9St1gyIAOUQU3mRSnI
NOFF4xne7Ej0XO3xgXoVGDZqmfN1fpDt8oAu6Imw59gxsWbGyoDZZEUzUDtKnfpC9AY6vHZy0M/C
L8JBcqYLCr5XgSufeOwjNDRpTZRV+ihr1FdyHTgTGmPNNtzg9GZL5z4PabzkN9Hm5MMdW5erM7AN
VDNSSwoDi8e4I210hw4chmjk0feSl3oVvbezvxi/aavzb/BLFKmSEbxEI33VeoRRu97fT7myGafB
/XzVHHmgNT22FzUE2SW0dHAHvVBkZRtR8f78o4+cTGuGbI++I8484LsxUxrE3rFSyWk1jbbZqXLl
kfBwzZBtiaaqQfWBp0u0sebn0ce/Jfr1+ddfjpoPtpO6Oin0SjWLYYGiDfVzOF1MlYLNL82xAX1P
Qzgx/cd2y5oya4phDjOSR5CercfucjlSLS+AUu6WyHclrugCy6UheuKdHJuxZRm8KcfISal0aYNy
TAt4IvFVD1VRY9BOEJqOffpyBL759Eo0I0XS+HQsmqydJCFiqEtAf618LE5k08fW6yrkiVWQjthR
p7tZBzoF6NU07j9/3698tI9e+Gpv08RUhFQxUVXA3QGWqpMinD6gX2xIWMJOdFKNzMEoBb35Ddx8
W5VNB/F/NwBjgrN4He6xG3fBOtsSTpiRvFeH7KZvZFtD5qIINC9qy7tYMDzfmM/TOb3uFdnrkCCC
GP/5IxybnNWB0YuVP6s5XDUAFm6egIDXT6ybI5thzXwtQmSo+x6OADYSI861gtsaAqZyEWK4xV/7
9mv2ag6fHiu+FOGw+ly1fupcXp9Py7EvvwomqD/SoEFcaqfqsZPVoqPUP2jExPoPbdp+PsSRmV+T
V1FVk6tqYb6HJr0sswgom+FI+vmHH9lWyvL3b7YV5st1QF8UWB6KxH0Rb8y5ddC433z+8UfO6TX7
My3w+gZgm+xY686UnCGivZsCHH7y+sSmPZIGrxmg41AARBpIH8sAwOMQ5gdhLg+9qmCPYmHeMeMT
odUn0oZjj7PaBHLR9iXeo/SXZ3+T14ASSvGHUZbnPSKhn8/Y62v94KhYk0LHHlnpIBfSnYxRQAWK
NpbHuyTLrwKsV1gJO6bTFuuLIscnjbLlZIIssraJbtmF384YXAo4/pp4Vh9008ACcj7X5foyDudN
MOJihaiPNGZ7A1tIbXE2lYMt+G+MDbPzMO13vYDm/gAJrGy2cOzdxFLdz5/syDpeM1J9oRq0yeTS
m1PBM4RvohHvPv/kI5twzTxtjAybZHiXO2xjD2MwOkWMwaAGYW4GBzacWGnHvv/q0tYMhJpFg1qr
1DyW7ZMSn3jjxzKg1yLfmz2IKK+M+1BAMU9BtT+NoXuOaWoHQXbRjJibifTmap7GWv4W090fU4Qe
W0z9PatuegXYD07H3TZQgfo3CBV/PqnHHnf5+zffyoqEFC4a5TeVsmXfdfQNTvRJjuyiNU+z1jBw
p83MloUUJ/TQd7ovFZFuVgUnpvTYCOubfDZbixyebpdgYaISbWth+BlGIFDkCkTh5xN0bJDVnd6j
0K+aEjVYYU6uKmTY7QWcmUXiTvHF7MQgR87nNS2zKZQ4aMMRCI1/bUkPfXtrNSey+yMfvSZgSqY/
4rMCLgMkpR3HJUhCaSsX44mS4asCyQcH2ZqDqQfmmKKWvrg7NdterS9LSXOTOjw3xZ4u07AXxNBV
c8tuMLkh2MamaHR6fEM4riY7zkH1Ypn5aGKvdhlKlTP42sbvMPDWqNNquJq0sf9FqWLqU3J1i6eD
go4rltHGHH9pFkw7bSSkq2L/2Vd0nPKGbR9C0glmTIjSg4HjNti2qziALRS3PVoaAGZFNNY/Xx1H
ts/rZn+zffpen4qK9hJS7fCAQDcsrjSff/SxhvprwP/ms+e+0nJUW9B88ZY0Ee/2Pep/wblCgWo7
bCNvwVjlqU1rZsMGNq7n2Pt86GNrZvn7NyMH9IyNtoW10CgNpuOKZ9YDdtryidV+pEXz2lN+8/EN
8X03a+VSZgAgsm932hbG1vmpFs2xd6K8//Z6FJZVWFLFppLq+RiDTcN8+/nEvEY0H6321ZEjjYIf
DRkb1TcVrGPH4aHrOG9Eodi0ZQ1Q1HjK9O5p7oKLQjWcTMsfMB28NJQWsBp0L/xmtsZkviQirc5+
JqSQKzDK8fU8NtfqAKdLgm8qNvNe7wDtA/jprOF2gG7WYYpjlD/mVsRmxXr5/HmOTdXqcBMErOxH
Q2XxKDhLRPu6OzFRx1bQKoTqOBQyRV7gAYXoauo+TbeB6Z/YdMdgHGu+cQXXOlSjLH2lBkH39IRb
wxth6WdolUvf/tLcrInH5TxnXSNxu8SKV6OKiPPEX1v/awbcZDRdX8lzsTMnKOtaY9zMYfmgDXAa
pOQr7srgXotztU4fPn+SY2CNNScuw9wN1Dk+I4sFgVhuOEaE2Qaf46ibeqsUmzCxKb2feD1H3r24
/P2b7T1kvRoPTYACRIXbblNaLbj+ZAFp4y35+RMdG2JZz2+GsAxBjJSAE6SxLHBztA7yH/qYnHiA
V8WKD3b5mt9mGKomiwElrVzFYA3eh3jNmbJVs9nB/Gcz1aOjppNrZPg3tLNrVJE3qU+xvhmzMyPe
S0iVBAkF4gaiDBTA5AZTcrXJXLE9hSM7VvVZs+PUIQF74Osc0REyvUnbHPBdOug1JANOCcBGL2km
XJa0CHO5u5NEyRvhJkVliqVJi3W76vbN/PLX3sbqFOlb0RKz2If30T9J+VkpUGr0Pv/oIzH/mj8X
0n7WEVXjMYHah3dQvQC43lZoNYzdKdGPjyM8DFpWi2nUhlzOF8QiNuPa92gOd1rwK236E8m39Kpt
9ft6Ete0NXns80zLBm6NPofxoMEZroyosEWQ3/Yk1ns8yh4bwkpe6GzPBRYhBRZUqT/gJtWmz32G
HYZcW2e9r9/MudZhatnchKW8mTVkZZRgwtXRz1w/S77RL/YgN4A+NtCFQyT+R2sK5ITBF5DnAi2k
SsRPnJJ6mwDJluLQadO6ctNB+KUN5hNu8pCiRfFMzmVATcF0qQw4ltcZnoazVhd0LdFGyOrwXhiV
20Azv2JscYfZ5UFNpn1WNRdyE3wLivLOtOK9opEEppJ2jQ0PuFjUv1GzCi/Vyfwq5DhISvNWa6/V
0J0vlRnji16dfsRK46n5vKUW5WH2VttRp27SkpzJ6LZ6qCDTUcT7WSs2UdpfhyntCFBv5yz1bV/C
NFJC+Eev3nPBdkh7B00PZtJ4sEjekzR6kQbruQAcbFbqlWQovW2NPMAYIpxTC7d4ITs4jbng8y4K
naargIgOxsmpmJ13RfcyGDWzpryoaDyL07QvR33rIz3QoULKvZ09YwV/Z7bSIR7LqwIHcLFLztRJ
QYckqB7bFnulVv8SSyUXfHspJCCwdIPcPvLhK2nIBxvBXg/9cymMUd8OBndASrAfO282xxbi+yny
65E7VFwzHSXMR5teoAAxtC3eaf6hjdvWnTtzG6bzrsqsczybL5pYAct0lUjCY22kd59v6mMbbhWg
NZJmYUxH0Nzrt2F/2UkanH3ZHqSHzz9/uQU+2m6rIA03537SUjZ0jXEi5t4XpladiGuOXKXiGkEq
yL3oT+JrUB7fY/zmycO96Tbu5C6+orZYYBnrnIpkj5zyHKPvj6ZQDeZeWCLlfoM4sJNuRuTmR1It
G1SbG2D/axcbEOvmieNW+3jm1vhRX5Kbfhw5bk21txcbsCx4MvBG/fy9HMEziWvQaBP2HBgjeQU3
6YEz99BI9Z2mydcKfRLMjsMFBD8e9NLK3CFPvjTd4gYqe/lceUUheI0+XaNVsVt013H4FQPHajD9
0zElTAN/KYuXGMPXxc84UL/WShifCAg+voXENQQ1FyO9M1uAcUVrkXy1+Kgn0rlYNldB4m+b4hSk
XdKWK/ODpbs2Y2nVHLWbmoA86vrMS9Rwny4gAkDhXyQz2Q91ep/0DN0kD3oEHzzV9d7GDRORr0k5
myROkVwpUrtrLM/shKvYR1wFrwfF0UXxmWYU9pVpGNidL+DwLBUieXblCbglCugEADMlDzBC9Y4G
7L6UEHOTet+j3fZtHq3LAWYmAsitZ8gqvrfxeV+NlymCFZE+XmtW9WCKaFRoovq9xmUyGpTQqyKD
A1ZAdgNXaD56wpDBDwI7MhEaCYlc1Lg5EzttI1h0qixTdUBUfc0xjVQ1/PhY+5M95eF1Ovm/xEZ8
DJrqCgza1dhAN7aE6SEfM/65+TDosst03UlC5OiWdYBQbQ+tBlO6ju9y39jV/CsHb6OftQmhcCq+
DxocVhA8Z8LY3iRKODjxOF4qMty7UOlfBL0/b/saZagBPOeUZwfcFBunjLWbsYNo0ebcyY3ZGg6c
UbrGYwfENd5AQm2dWQejoUbbqJyuTN+/5+L9UvqICg5V0V+M+MjZQio8+GM9n0kwRVu5OZdb4Uyf
KC/NPVh0S96ZGcYVyuhageTkrb4xyxDXanyShnoLseterlS0OSZcyus75H9++VN3Cd7Ba7rqfNCN
yIuNevZCM3/x21h2W6WrnVDA6i/xczuW8LLMrBaTQeGLLgJdaWS3G1u3T6jUDWVi2Wo+EGeM5WUs
zeKJEu6Rk39NSCsNQqEsgl4/5qajQdqtqM00UbaxdP9EUfAYAcVczrY3uUGRYkjbzZzQtbuUTSL0
aQ7+vbKVHNlWv2rBefT18+Ps2GG5SkLUXo+1UKcn0c+1LeX43+mmXSBc+/nHH7uhX7lQbx5EmIVQ
LOIKs4Rd5y1YVnQjdvO5gmnVaTWRI29kbSWEEnIvUKQtdllDVKrXXWUXcT87FAY2cYvd9198mFWO
oGY1DhnLW1mcZlQn8cxvwZYNvoXa/HAKYPbaDvro+Fzdl2oRBom5gCt08QaclqPFxn42fK+Rk0us
uW8sxbB7WiN48xZS5yTDXRzf+81jMFxNQuuIETaDZrdT5mqb1FBm53iDvfACmtiF8k0Y/KqRaSiE
0u39DIcgnbgFrHekbT6fpSOBy5oJWludnmgx90zd+L+qFDtakZFfP/u/nsf/E7wU13/MQvOv/+bP
z0U51ZBt2tUf/3VVvuR3bf3y0h6eyv9efvX//dP3v/ivQ/RcFw0U5vW/evdLfP6f47tP7dO7P3h5
G7XTTfdST7cvTZe2rwPwTZd/+b/94d9eXj/lfipf/vn356LLcbG9fQmiIv/7nz86+/nPv0tLbfu/
3n7+nz+8fMr4Pado2qe//Xz52+Gp/hWlv/3my1PT/vPvgvwP1VJNw7J0kmLcJZdG9fDy+iPzH5yE
eL4iQaZZ2M4vt3Ne1G3I2OI/DFWURVFUZW4/fSlJNUW3/Ej9h6Lj/myZJpaMGsGD9ff/+Y7v3ta/
397f8i67LuCaN3zw+7VhioZmEBGppqJJBn2otX5yYNVl0kDfSs+G2cGsze333Sa9VLYTCMr2ITiJ
b+XZ3gUjy5CWZlo6z4U8nSSuy201Mh1ZREOl7MN2uAcvoyKFIOtCbN53uqFbiOeYo44GkJVYIebs
PZpigqnG1vMcArWQz5CFiSo4sFmjdT5gjtQMa9kTA1mvIU6EqS6XF3LXC89iqijYziGOHez9KDfq
s0HIAQkHrWmVrhJok/y9rat68rowyiKHqkyKzZOYaXghp8Cd8KuyAi5VSxV115ASpYeKMuAyn1Rh
hrbIYtcb1pIKNV3nx+grR3L9KAxqVd2LvjL6t00MpNfT+7iOK7sl3qudWEY3k7ueS+oq1dLC9DrE
67TcTkJd6y+GmRjKlXRs9FxxEHR8v2HDts6UFRHW1nNShvh+m6X5q6sh63Z27tegsCTAICZdkFHp
QFk0g3FOopyoZ00v1v4uqIO0uMyzmW4JJPRZecyHsEm/qk0ziUAmrRZ/PjEIwY0BQ7aql9HqjQh+
kN6ahyD028YLuigQOQkHXyf6qaglZ1YdY8QemRMCHK1YzJeCGk/3at7EZYpftzAX30MrrBFtEOOx
QcND1xugr3M02oGEjvFGFPVwvrVKhEOcXO3hy9EbYxpQB/GhjKRq2qjuHFGM2DUdZtyOiXRzs41m
GScYOyg6pTvrupToL+zMKEaGDgmLb8Hof80iEK026sI+6Bd/SA9dgMH4JjAEBfRdqSryBhBQSys7
D0LLRk+jSLzILxXrTMX41kcBqZYB01VpO9msHOFRicMa+/Ix/DWw2UjhLcGUbuS6LKEyDZZ/l0+z
rHlpT9ZDODdLzbYT+waZ3pL4iUiINUtRvGONwuvQHoNJ9kd7lupypBcF9dwmJeiQy8iV7t5SIxh3
3dTM6k7D4lDewOs3sZ5OdAMSaTlE5U6rmknblZVm6udlh5n1Xu3MdIT2OWbGVV5NmuolSB0simTo
8u1zA5SAG8tya22txjIFOFlqoW1yuM8ALq28RydFj4WEJrLcv1hxi7RhF1h4oxt6izbYjMBN7Jhk
Ddh5V0ZinZtBB65hztBCrKWRkYYuC3PXMMa695pwYRSXuI1l+yzo4K7X5dBFOwxUoYn7kph2l6Ex
quLNbAZlv5OTQkgvMlPPoFnLfpM54iCNWC1rSYl1dTEG860uxZm8ISjLLc83OQ2upxL/T88sa5yz
ptQcfKc2DBQ7cmkYrXM8WTvhV56Ksb7FtjhnGfMyUlf1I5ojfe+rmqNrVVyzgWmQIbmCm9jBqgE2
OLGQZjip1h0pTc3+uI2C2bces9roNzkaH18qddQrzyc0J3nOdKPdCNrQR5eSWcy+gzOl+FxmFjzi
0i8t0VFDpZrsNpGNL7WW+aJNbhIQEyd5VuGUZxYQPrBpbeKLEJ9o8abMIrl3xHa05EPq68idRFru
g8TTFvVCEZUEXMhLTP12WSINiieHQSCeVbOWkNIW0WIxj4KH7ui5KYU7k4qPZgP7TaRNo4W14QRD
UxiukijARVQzy/xrQZ7NlAQ0DRHDVAQt2WqK3ksIIQElopU0119Lyxf6Lfyq5JtqjFm46wo1BNca
SGRfMZbtpWdArzwXhS7WEC5E6wc6vUzSmcyyib5ILUItN7Nxnl22sgBnoUYs1wsno1WgMKdC68VE
qdLGMIywvouaTrDstEkl3ZZJEvWzRhVx+pT0tpC2bbqwfpUEjS23hdMe3cnjLKTnqlm3LXagGWKM
m8Q3o/CCOSifirhtHjqRY9qxQhmJ86yaZ7Zv5eeTV3ZtIDiBGZr+1Sz7CVW7oi+wXA+C7ucgpP68
EYsQplxOxUnaTiqSgGdBnqWCY+ZizfNEtQGatIohUZlSVhKZpqgB2EoSF90ubqrpQfM7M/5ihENw
mWmqKF3XQ9os7uWd1e+HSgtnT0ah8lIVsym74Ejr76m+Io1ZoDvKiWcZM3rdBmcBOP5Eg9wdFa38
rHaDmG/J0EXjoFeWXO8tk+vTlSpegDvGGQR+JZFM5dswS3LnBnllZnbT+FO/8ZtakTaan2H+IWAS
gZt7EoBLK/1WPo8xWc9sLdbnwKmtpgeMlSBYfi6jinRIuB2UJyMNtAcBD09qoCVoE5c5XlzEZ64Z
xxj6sD4jrKxfQuSpmFLNVHOvmWJlgOmW+Aq5G99xI2YCQi+DWMWZF7GqqUCXAU0SSKZoX6LGOYqH
MWqEmOpAEMe2jDVJdGFVEWXMspjG1LGkYAr+KFz9R9Ht0Zj1XZz7aQz8/2F0i2rnZ9Ht3cv0HL6k
6UvzNrB9/aU/AltN/4dsqapCmGqqqoG0/P/EtSo/ERWFiFcz+T/SUq77M6wVlH/gK6zQEzFlzNdN
cQFI/xnXCsS8skwrzLKIEBVK5eZ/Eti+yqf8O2dDQFuzdEsj6DZ1UVYJv9/n7Yt0KdDcrERt9asq
ZVe5j0JGNmIClFnfdbE3DpJqYUSSwbGJK90NO+u7aFDLmvLqwhgBTQ6FfNYJwx6B6BvRzNTLvPEP
tY9ScXlrTNCqCgGR01TJvhMBnflVsRlHEcMw4bs0dl+TONyVRnYVciyDxku+1FN5Kvt9X9bTVN2U
TNIHw6TXKfI6VrWJKSaq64Q8ccwu8VoxvqbkspvA5lWysQ+C9EyVAMpo6jdJV90KCbM3S+LPZOJt
8rBCGy7jE8BLlobjraHoprKqvMdzrZfZEIFxbxHHwa/yLteSswLjoMQKAKUtzkCIX2vaBXJ+qOnG
58i6eOagb8tC+1al8h6xOHuiIhVmzX0QlHs5PQvzbptmyVOchxT+qMuVHQq7xvSraTDmmgJntKpH
0qpN5Y+XwRKHa6Li6eH0verp3oa/Tjzk8hBvF5JumqYhsyxNxWLBrimfUVuoUz/2iSPXFaR57Wms
kEJt9NJ3q8EIHsPQnOwGFXpU7dw5C7fzWHhdf18g4DUPmrv426toZBnWTh7J8WuhZNXQPc3mkhhJ
jR1LE+0qR8kXNSDinMtImR5pDG2rEvUw86asHtPop3wSlP0+D1venmktWwPTZYk0c13ZSmopjqSc
B0uH+FBO1gN8QQzsNbdQWkdORbcKrAsl7U8A+Dhn1vNpKexLSUHQwVDWUFW9TGNdVtrE0an4al9k
1D3GeN5U5kOHrkR2Ejn6ykpZvcC3A74KML0pfCG0Fog6zm8OkRzCbe0zLeytYv5oq/Blyvoz4k5U
9jHDlAJtp3YH2qMGTbvgBnhO5bU+5ZlMAjw2uD7w8kxEypJTASu/XWoUP5MwQ/ADll/bwd0eWtdA
+lCjBxWgZyiZpZdNyYNoUaSule56nh7jojzH1QstxeG6EgxHywJvHjFKREuBOi6g2l57Qor8R9hb
VyV+FCJIO5RlEdHUXV8YTxwinNOfvY7X2teb2TFoV2omIt3OmF7I/Te5Q3xzgrDVnSINva9r/rHc
3rz3Nao7D3w/UScGErMfMgmRNaNIrZ/Si3pfz/hjFJ2lrVB7Mw3+9/2xb8BybCHUJY4vdfaY09Cy
bj4/EFaV4D+H0ESZW0qTcUxe3SxTUKA4aOIzvQDpyv6cUsK4myGdSo7ZeoX5vxFn/vCxNENC4FNc
9uzSSnrzlmpfTDGCZ8xFCNrPtwsTeYL/uyNbG1y9hcrhCKV96p2971D98aicfaauGxx85pr1OCO0
2kwwIJyox40iU74FgMNbsd60mbXFfOPEzMq/rUUuM9Gg1WYYMqfT6imT0rKiYRKRc3RHl8QUuWuq
PTb69hvh7FRV9xWq+v5ceD/aclC9mdO57sugLxhNQleWLK02Sm/ob3T9Mqr9g248oJVgV+rPOlVt
bH02QEgPmartDWuiod1FdqRLzlwL+zzM/6iqviuqvr1Zf98r77/acnS/+WrIqAmT0vHVhPJAaEPJ
BpXZ4vbz6f59578dxFqDYYK+BVw/LrPdcHnjfyelga3J33NZOxEorHoOyzp6P9RqywRJ0BBKMBQV
N1KDxh8QdjQeFH32xuGnMX6fgr3hV64ZIkUz1HdtlG4+f9iTX2FZe2+mVPXFup3l5WnTZB/O4oPa
IEsyLyYrZ0KyV6ziSxneiPr5ROJYlyfmWvo9VGMG0BY0TJ2wWRRXM5A0nRYqM8MvmDltH28wbrCn
jeL1L82JxbNC+P4522/GWj1qYBZpY+AV45gH6Tm5zG5lz68o7Yaugj6CzVG/8OMvFhnfF3Un7rSz
z+f691Pj/bOuzuAqqgcaD4yPwzDt4qb25gyBVVN+MPrCidJTlrcrpu2fDyxLhDG6jpj1OkRDy0Kt
jJkBgfqca4VdXlcOfLOdshU3VCjO9F20OQVHXFXOGZQdo0mmDMqI0JDE5f2CKnPUd2U1opIwJNs8
G3/orXqNlNFjG6AvPCjxw1QI9hhZd505420xcY1LujE6iTAc0vKUjuTvk0AwR24lEtSZuqbrq+8z
hJI8QuQLHb9Ib2MDit9SDFSGdDMP4TkCvjvdrDaiVG7DqNzneUahR9xlZe5FiYbDQ3/iNF/BMpYJ
kmRTI0fAtEiHqbtaBk020M1sitAxRDQtF+dJmhCuPpp2iBN8T+pPddOjamO3GR7RUb6pxVtB5rBN
NRhFgjOZlmNkIvF9bCt9fY7n89aIpDN/HK7SLrqLpMROxFOktt9WL1+brIbUinTUoNXy/r1OZiJN
gRaGDobWttp/i3XbF1w5eFDy//hQsOiB0P7h6FNJmdexVyXgv9EYQeCAyMJINd22k+DUfQX64ZtV
h9ej0XhhXGy1Rr0Ws9r7fJu+Ev3fXYAMzypWFJ1Sk6y/vsA3R2JUhaksVYMAMUzbt7TNDYX8hKLn
TQTIthXUy6LUNgBCXYNKmC22xYY4mpq4DNlP9cjhndYXHirFdHPlKU2/NYDNJxLkwUL1MkWuMxZp
euRgdetdowXX5qy5eicccPByVRXGUvoYi98B00loaKbWVzl+jiSIWEHlmBX3RL3tNdOmnbTpFc9o
HwQsVoJkGwfGrhqvhkK9D8eDACSkmUY3RUDdFk3lBHX4g30uqwReCqbMBGDy+uSuA1+MCrETbN+f
YJ7MlLAe5a7cJ5PsFpS7zPEawS43iuu9MUIk0XUvybWLLtfcz9/X74En7+vtN1md60mA8F9GPdtG
WNRVejt0um3sJk7vjJ6h2+32P79JViOutrA19nLQUIG1l4Ash/Oi2+pol6qjfyk3KcouKEGiADx+
ifddfR4ANN2cBKv9lqYu32FZqDo5qo6fy/v9OAdymqc+sujo5xOIygi8UChPhNS1NG408dqPrzAV
nuXoMs6QQsHsMG0yT6nUu0x8CQ1/08KAbsxsq6Pg//kr+eC7UarijFMM8mcKTe+/m0LduBd7cLBU
js/mGcSM0dp9HD7QDvTEcrjSyg6U0Hhi5/4WuVnUI1QqaaTROlH5Kk4OzTjouWIFG9tFZ4GwZngH
FfTrrOBEsr5M7uqIgBasoZsm0rgFcPX+AZueyjr2kPhSTnfRMLgqoviJMpwY5aOVTR9cVqmwSIAg
16WIqSiCQq0tCuEFeEcz8Z/8+cboHwssI4wpLhyfZjxeKh7dsn02zFdKmz7WmXj9+ev84Htwb/It
FBIbrqx1vpNM0tiM7PfXNKu/UJ0Iq+RNvUvO0EsEmOaejCJ+q4ZY70dcJSG9Rje0aiUiY7t3eYPD
F+Tdr4CU2fKzsMWPadNu9Y3If09Khiyb9/27fT/06t1mWqcG9cTQ6jbaUdVEzWOLguwOT5Cz1NN9
VzkxvSsCxBIRMCJ4WWAGkqaR6L1fTaFmTsjFL0HwaN0DWPAa5Ty3wm2hT67QxM4EpkxQy02dGK5a
FDCabqvyZaJlE0WhnXfheRYlFEokLNZ01Z5ndO+V7D5FzV4dZ/Z38PD5gvh9+S9f2CDz1XUFzfbV
FBkoWZZlNkeEIt2ZoKWuHhp25EcnjpFXVuPqVZD1LitPkxYsxgpoVNHqKqKJWLINNBDmmtuX+E7i
klGF94FyFss/oiTfGD2Uvaa7ttLxso36Jz+qtoAtHnOrvlTN1Okb1f78+T8IKpeMRVFUY4GwUFV/
/8aydhTLeATmGZ8B5RRo9CVu4eSxo9oB4oDGUxfakQvl55Tz8+8nKwNTxdHxiaEatBbtESJF7Cs9
j5ys+cFiQh+08aj1b1O5sLF2QPfNsrvCOvEiXmUjVi+Cd031gbNIlymLv3/eqSzDNsJkifB0ZElS
PZ+UCxSc3QlAZi727hRXCFtN17jgbPxQBgWwKLCkLr2pjT6ZN5pyhWAsOtpf6Is6itxiWnI/C/AS
8AoztkM8ueioe13gf41xJQxkaYO3xK4OxbM09F1dma5qJXCy+HYMaffTWG/q22j49fl7/WB23z3m
6rXKRlIlvcpjpqhaSrtF1TLc1Sfjh4/OU64nSaKpB9CH4OX9dBq0AtS6xvO9QWpyCVcS/BlcUqB7
NJ6c4cf47fPn+mi9MqBJHkSwRr69upDFUjIakTYOB7h6LjMgZD5n3pU7gni7PK8f0u2pxGtZEr8t
mTdDrg61YqyzArR46OgmJfwak8qT2/CV3P7ZGKtlaWh9WXUWY4yPUmGjJP+l2/Z7ACLb9mvvzI5v
5wh15o5yhj3SImnV3eXbUxI9H0TCS7Dx78ldrZo2Q94BcUIoPoAu5x6lqeSA74szFExuQMncxkXj
VAlypR72emm8G3UJht5mKWzHGQfP0JG3/hZzOvm821UsJ+4sahqgIs77rxVwI3e6yHp7ctttjjxr
sql+LPKMJ02WP7gS6FEvlQbyNU1dcxpUnFgkZA6WSVCe2zNl53+rDO9Zt5cNRMaY/Si3J6OE3wM+
Zv7fg66JGwnYDbFJGTS80LfzRXMz7rRLM3Z7m1vQ0Zz5BYdWGimnBn4tGvy28N4MvNrAlV5P4/B/
OTuvncixtm0fkSXnsGuXK0GRC2h2LBpo55x99P9lNv4BU6L0fiPNqNXdw/KyV3jCHQQOilTX4NIX
q6StN7jygY60HK27T3y8ELOLqrkPIIyNcbON0r+BGttCbu4s3zyI6EibsiMbTyUOC/X41wRE3gHt
UfFf93t7QG4l0YxtXuJhLosbIa2sVSd4q8DonuKyFly5flaUYBMP90rKaRrUd6PyhtoJoKvZRRML
UUJC61GjrlBMLxhY2FL0rlGjLiIVm6EHOd314mVfIYwIQe4+yAHq6oBJCmufqwim4MeShPmhS/C4
7f8p7fBgTsbdmXNpfk/L90h6IJqyRKWI4vb3RWziBoQa3ue5BEfivVhzg12Wu+72fEgpz2fcz7E0
alPEEqqoLTYMULSxl01un5nlIzzB9VqJx2Grg0NaR+s5XdQAmDsVNgof2C456sF6OHsQn4hrTZ1z
n/LYHNkv9ZkQkcEjWmDC81mhrWE6ZKiXurHTBFjLz+qcm36r0D13RMM+r6J6KqL6Or66iKgEFdCT
UMwnpgh+SfeJUaajbGLHZsrbQIvfNXlH79oOVEyE69YZdG8tefJaDkdch1ES99Pb3shXcZw+/b4W
zrwZdbGlChmwTitgA6vCtRxk9TL39MIZZ7RlrK9otKAuX1dnqhinLvy5h2MAxzUBXiwyxrrpQbdp
rIkx3eZV8GyGuE8lVOMkfR+YD6UprYxe2f4+0581d0s3qf/NYAzOS/1zpX45ustAModcVubr39tA
r/Jf1J1KO6d9QGkSRfczoiEnww1WlmUiugi2WF1cxWwITx7aufpKl4wWGZXD2SAZ7TrF8d+KzTm5
pZPhxtcBF/dybeh9NzQMKI6MKD4GyAMbnkOT4d98KcdvePyu83Ov9TMN/bHDgZVrCp0VSV/quwhZ
pivexHsdE5klVG2TQdyk6J8M0nCpzVyrul/FwujihrjSsRZTStCGhrAeFI/qao58X+GvRNhAIeJO
QZauQMDsJxHmpvBHlhTYcVeddj0Yj4NJQVK/NdToENXtRpPCp6YwD0WU7JMGrk1v7DJNAwM52iGh
bT6NkG4vKDbv8nTahB7gsXFK7aqRZrPQiy4UsB5FmFtON76AvUxY/1HF+q3PgS6H/+r2D0DTLdt0
hdDkCkbMpe7X77lJfIOntNCH6xpxprBRLgDjZnYZireVKn00EQB42u+V54GwRRIDW7g0EG9zAQMz
8U1XLVzw1FVFaUi2UGCY80b8FdVJekjl/K5BRVmN1BUEp62HffdYXxepfDOZwnMKNgBosRv4j6Zk
3Rk6ip7CBHG6tD3J2E4FLnATaNXoEOo9ZsARdc8cecGMMu5bwt8a8FTLi/oyAR+YFsV1qr1bneZO
lW+LAc5ZRuaUg+zmgcWUMZ+Q/g5AIofUASE8dL3rVdVrb8nX4yT8Vf34qjCpnSZoR6RWj3tf1rql
LKAFLdzoOa3gMH0C7ojk7kEY460Vy3vZz3uKpg02TeOq1bGWTGtXqcqLkWMY9wlXi/NXrwU2rPqH
QAfHUgnaxh/UDbhdW5TOGbosyKdzPGfAXLDmDUrLRl1q3BQW5NzAJCeYjXgl4aA6Nc0ayeRmmvVu
k+LCd8RtfV6692fk9n3g+WD+chrVRYhIuMbAYvXoN9ftdG+1Z47Zn22+eXKGLhrzwTfDsr6PMYng
+amHB07lvyrivZ5hwxeCQ+VrW5emoa0EM3L0XHWr6Exx5cRZxNDk6qZqUNNH0fb70DLRKl+N6eEH
yY0bvPeb6L5obOxd69XgyitkJizkwp0zh/x8qH4/jL6Puwg3gr6Lmkqev+fe3MRb7QkCuHyvE2HQ
1/gQFPtcwrUwwflcQfS5RLpLRMW6sawIF17rFZL/GVt0q2EnbYuLca2vg1vP/X1uP8Nu4BaSMsO/
TEqtSwKVDt41LzDZcfpR4AR6KGnhycL1aNz+Ps7PkGAeh39NLkpTW8rG5oOcyy3gX9x6B7vDC1GJ
GneyfNfEXNyK+9tAzI6/D3l6av8NudgMOKMaiJgTEMg5asHpVQ1PVShQijwnvfqznfZ9bnNk8mXX
6ROIq6lnoDBpVhZFVMMLXYlLMpL0FayQM8vxxCZXgOYQtwDVU4h3vg+X1amVo4rP1QjKzvT/dZ5m
e35yZmGcjDRYeJLO6oDKtBxGiVWwjyU3MCxkcyOtiutpO59fGE0ClHbOuxP+nBdxxpcBF5FG0CG1
WU0yiZi694Kr2tiE5/QpT4ZrX8eYn+HLp5K0AVH1hEmxTun0ddsEWFuSXU/aHnbAeqRam6AbKFFu
1cNhYwrp7vdFeaqUYvDDZzQpRdClYwzt2Bp0Oi3safonl4cQrMjvA5z+bjTxaLYqhqIug++yC/II
CBJN8hfibIseVrBCer9xaTM6SGQG7rkU+lTR2zToJtBCgWz3o5+cZigvGQmT0m+zm9LtcJGgMHhh
YJ7pUp1y5wzeW4VUcSaQ7279gL4RD7Ih2f198trJ16spMrRBuvE81Pfv2xix4PuosTk5PXSiBRO6
g+C9dfXB6j4KL4eKIW8buVlVc6F3NLaxUjyk7b9m0FaTinVs4LmaqK0MOdt1ylst75Ta3wkttoHl
Q4cXfKhdGvxccRRuEgEf5enJbExy8LdJUmxBFx4mj14lYMogv7XiZ61u7FQuCTKufD/kWtZsK+h2
UyHbYxi4WaS5rZ7ZkoEQnpFVF14BqSgvZ2bmviJw/f31nLi752a4RIWLdjxuJYvlD2/fkmUdP9ZO
/RgzBOGVm8kbd2UqOyWMPK/Prwsru61Gcd2F7f++9BlcgxBqUmFjfX7/Nno36CFS2KyS+D7oKafR
Ef8/ze+/IRafX4/NqZYhXTq1usdb2dEK7XLAOWtSmlUQS26Q9S+Sgmm0muxQFl2dGV5mBt/jBF6v
BnNVNSgEg838PsNSNbI00pnhnAzWdnvInc6GQLfO12Tnf/4voxk6fWNNV0V1KSMPJwu/dr2ZR4Pv
ZBsX5VFw3pR9ta8+zrWoT5zNYG4A4ouwFxSi2u8za7IUFT+tDBwMQGy9/xO1oZNr1Zmb7WSAR2hH
0gdiG7TGIodvpAmtzZ6WCKKXk2Ntzc0cOpc5O8qGkJfhd6E/+Svr/fdXOS+L79/NAN//37CLSCEe
m64dNdixBSUKX/oAHX5uZZ4IRhgCszlRnisFSyAKDExPHUeGmGEGw0N5hTn5vfknWglOSv987V3U
YKcEWzqz6X5CQLlpRK4BE5ASCJylEosOIVWrIfs5QhOts2LYCobkDEKx9sPMyerpqIWlY4FoSUck
2ypX0LH+oVEZxerT1KNeErVOlGt3EIOfZFNxf3/zP4F8n49nfDbG6Yb9EEPV1WJM2znPL9f4590b
GYI0UYy5dlcmq0zQ7pVC3ZEmE6Gquq1VHFpDtlM78SiU4k0uh8fEulJ1PCDSCWNK342k59+fkevj
5PqAB0R9x4LVs9jXQ+uHwZjP62OUt4LUrKCM4j8Rv6ZgZVJd2g9eyTVzkJLsvWkabCp6zIzuy6lZ
x6pgq+K/sBh21gQ8zJhWFrYnVZy4LZZHCIrYcmeizcqEk/bGh4RW+6z3+tKDclzG6WXUK45hbArt
YBWeI1nlhZnJzggXVA3S68SMrtm3lx3i6ogk7gst3YSSts+0a6LSTZpSGgnT9CUYdDfKUrr9M6D6
iMfgqip1pw7iNYzsdeEJ13VHeSFGGSiyyktNDI5Wkd0m3kNJ2dgog78yxEpbzopdqVi3ZvcWtsm9
mj6MSeZMlrGJg2lT09cbqEzEVrLJwRBz7gKlGfalgZoXGn8pZY4o1OmCp9skvo3jxsY+a5XlOwKj
jaCGMLTxXvQ1vImJoXaynt1FYbERlBHIfmF3Od500eB6EyRCoH6CJL+IVrIvhmFV9XA2bya/2MMA
f5x8fWWqD11DDSXxrmODxmPfrTr0bWqIKdWI/TmglQy4lQWlVBH2muk/ZpxuEv+H5l3lgrbLlVsE
5TWpPTbtHvVMWxbLgz9Zbhz1ewmKt5JUYGAeIhP34/BeHZE4Tv21LvnbNixtH5JBJlQ7tP4uYELj
XHTfNd6tb76KrYqyzS5phuewqw5Dc4ekU9O/Bab5WCmXfQY+LvkzKZVrWdhx4zCDMQLBIiAVQd9m
FHEKKzjwWzrYOViSujNJ8G4t8SrW0Ssu7iXoXqOPknlylHUXEJ5tBqqToADYEsQM1vUomispKW2h
NlACJ3ePryAlma9yhGVmDq8WIn7g3Yepdmj8cNP05Lp6f1korx4c6qAoHFW6sBrTCfrm8y02yo2p
33YZB0m6a4tXAbS1yG4VE28d55ceVIjM+wtvgSoZXM9E34mT7KTxs1/VdjQdrfyoFPDYYVmN4Yig
0IfGvjDj4gYlFEeIwgDDUPk5l9d6I+1lebINOLIFprCeYa2qRrhsfTr2nFi58NLrr2EirzO/x2PO
2yQoDEmjBxYaYFl7IQz1rmTztqmjxSykOFiJJWvCNJ1afw9ydhIM9rZ6EtVsn/fWeor9WwtUZlve
WpWw6TidEuUl9cw1HFroF+027S0bZwYnHoN/qZlf+1F8RwR1pzXTAfWopyHOXhTFu/O8VnJqqXMC
Q1+lSe2INIqssl0XSrPJzWA/1a8NIAxj1K7zBsWA8rFOHkwJJ63wmOKq1c9siH5uGzm6p6wMDYm7
VDvO3/vzsQYoIRTect2wqT6uNBMig5cdRLHaeLiCwPk59H5+hRKLi6T0pqAgCnXXLlC+7wx/Z+L6
zRUxiP+GWYVC7+9wQt9FdB3lpttVFnAhLqnEQHU6mz1GDohurUdccqqpuoICDapjcHwNGXY/dgUJ
gMGIY9fUrQNJXDfo/tYKKL5Id031b1/VOIlzrffVrpNVu+j/JBstP4CKHKjltsZe88uXSKLnR7W0
Lx6DBtUEQvJgBGodH9PR2ilW5qZyts984cJs+m3q+W46mG5S9vYYP/jTpZz9SdLicoLW74vJ0de8
Q2Zmt1p3pzTXHpIENX4BMrisvIT+r0Z2p9CyM4mnekpYSojQQdsj+pStZeNfBmQzQJ+3RrULLBeF
DIi78f3I0QY0+rJQ1X1cKs7gmXZFOpm05SY1w0OmZnity/tA/yOwYFJkBXx+YCDu66Kwgy78gLLM
Kwt3pf/g02tWjGsObthyrKrpOh5UzNXCP11s3phecBmOyD8q1macpFVvvkkNmzFuLmoxQOXCc0pE
FFKvvJMyetdGckm3BDe85sIDlK1oqVsq8NUF/aYzPJJsmaD4XTGbv32vw/977RsavOWthLrBzOJr
qHGPfDO5Zv+OaO0L/WoS6m2jKOsw+qN20m7S0nXXSBuzEaEA1uzVucju7TuL3HoQjHXk/WtMiIMB
LbK+t1VBds3OW2VJvRnF1u0a3NyZmVAfmPCqHsadpYHa0BLXQuUgySU3Ff7mcuJ4lfSadjnWD3jI
9ZNm9+pjOlasAAhr4+Cm5Yy7ejA8y/H9WX0lvkKlYW+NLGyddlAQPPTCvDAmbCDFg1J5tgn8xCz6
y7hAlVZZQ8R0fHiJNUIPrTydiXZOlB/mYOy/aMf6HkaHgBkVSvuE0dF29g0MgLb29C421BwU5zy6
9XT0p0qKzqgS2jeLhAhhVAHXRUpTfgUDML1T6gfgO4K814PkIg2HP0X9UDZ7Xqrt1a/DnEzoxoU+
XFVyuIaczj7zgaUm+ply4CeDbBFyK6Sg///BFploPtZxpM7FuTp7AjzviMVlA45eK0rH0O5UrgkU
WWdlCnuWnilarPyMw2AdO1aENujrUHsL5OdOTmzAdnbQiFwdOuitmzG/i6oCa8YrA63H0bqr+X2J
RgDgM6eTIcQg5Kz148YSaiImc4XooZ3icIy7shNUd4anO0M4rLzmtY5YBOhEYIZq58jcii918F6g
NupjH4KyKrUbS74tMYLkDaM2O20T4SZqr8f0RYZQ9nsUerokDA8dvBjNxh+dxtSKm7wuaMQFUXfZ
Dt0mKK3HKY0vm/GvFZV3ptc/DCi3gi44l2meyI/4WP8NvYh/R5X0BSx44GTjfZrnLvp+jtAOz41x
G6r/BLW3of06CABxrWUrs0zx2qt40WffwckHoe2PZhRFcRoQ3/dPZExKZPYUmppcvJAi4cbsi51u
3QQKZg3WGkaFPSJA2GkGldFOWGng2ROEfZDXPpPQnYAgsJW/PMoiVS3NKZe0hM8hQaTLSN7qOHfF
Pr8LEcjoQMnA3d62ar1R1ZgmZnnbKPUBjj206gqdFMJKeR2Nmtu3su0FzaUV0bcam0v1nPL+yeq0
CZpaFsGLacriQbGQRMrY48xpsj+i9azObg4ZfF6uOBp5qzOr9PRo4EDAUKERsjSUmgRLU9EHmkER
TYXfDgiN0a1txbRLp9nW8ZpMVHKKu3wFtOVcM+NEIdIAMI5SANk8BMslltMcgS0NNaMXwd2YsD19
5aYGYF0W8DlUWpXjU1hMtgCDPziW9EVNk1uBox8BdgeFGScTRbdSxdUYXEl9/JBOlkMWdxXWh8A/
Z4L+s6YyP6yuw7ugeApi+PtijqcwsBpxLtQKKOdUSJOgZhwr1rmDY/45y6OWnw4hG7oPqJjFpUMZ
0evFYuSTtE/DmK2nDKpKNu5zo//T96hFi80Olx27KZtrRWwKTNYQBQP4+fvSOLV357K0OfNsyfrn
P/9SelfCAkXvjG+TtLtc0tHpOVs+OjnTGYY568ehNrB4o23NGV6plP+GdVDvgORs6t5JRlv6h9iw
Q3PQX58Fy50bczGtVg6QLIqoOKMEupJWqMtJgCMaF/SR3SEuR4f59/d4opKkQJKmkwobQ9eWZdSC
+bcRyr9O06luAlDBKigvIwyK89/vI53q2emyOTPFEOCgmf39iyF7UgwULijYejdIA9lZr6E2fCEV
6Y5QcvCLMyvkBKIJiDiEOo5VaBLGssqILXg6egL105kpMINbZJJBFKPD27i0pStSrh3gjqvK0SXX
PMflm+FSi20iQwOhPkcPytKWcOyhQMdBtwKK9JthHV9R1Zj9YtRVcnXTXRhO5/brwe024lZ4SK+1
M61t/cS5ybaSjZmJwgtYNnwrwawkgk7fSRIMcaMLOW0foogTrHzODeEiTQFziEUJWCS4FYx+XzTZ
FaJpT5b3UY/S3kfBjPzcjpJjp+g7LADsMVedtgYVNO5Dq3AEJOeQNFpXCkoUWTIg+ZB8KGXjpIpv
C2lDdmSsddnaR4F/karDoU4GR4wVO/ZNgPF1QS6a/DNC4S6QUvjUYO7E3kX13E27G7qrRfPHzIJj
ko9PQofSXtfi5qiN/LUWBVFBXFnAySNSgzQ/9Cjb1YW3S4djCthXrr1r3ARWDQnEkDz+vohPFe/m
yifHH/9l0ywOBTOeMm/UZTAvfvocTOFmjPeGUIJNE20jSVBFa1ADR9QC4YvxVivQJge4RV+QEoaC
KBW8lSCiVZ3ZRlHufZJBcYjcFkGp2HxVpXZt5qSTlrhJRPPNA7uTl5LTG+a5zXHiugD3gG4Aos7M
ZakcUJuJUPlpxm7swPhhAwWLYgb3gaMJ670yZjYKeLtKw9eFjMpAABwvULfXUztAEHyUyoffX+wp
lAsKFIRiAFwsHmoRWBjYSKViWfkoPEPasEJcBeTxUo9uOvQkhVRCVzxZCwT1Yq1dIar4hCLWyiMx
jWSqg71w34fZuQTr52ls4i3Gs8ygvJ98zzwsdT9s0BXUm+QhtyaYtelRMYiOE/MCUhmqZw9V2wO1
ta5Q47woFbrbnDvOmXezrBjzmWZRVHomlPzp9C4WXZJU1jQVVDu74Aiw285NlRjo1rSm1SC6eeX0
RCe+fif4/6b+HKVleW4zOO1PQotPoAx34fdzO/YzuUILz7MF6V2VB6dM8Z/o77Xp1RvVa3St7n6f
7fLsWo43v4wvN/sgF4mC+gGlXavepQDVy/Q1CSnWU/rjGDhzK80X6tdzejna4tXmkgAVtmM0I7rz
Agi35+zDfpwYyxHmJ/gyH6/ITLy8GMGPFY46LbrrR+tZhPNCteAm0K17Le1cUyme0TzEKOQGnXO3
4lKIsCLR2pdRUq+84ElqRacTqrXchJvMR52ge9WGt168Hamje3q6qst2ZSkJ7jiSk0yonBoPRVqd
eV3LcGE5mUWirVe6TjeFySjSZWTejf3tlH9Qufl9CZwcZaa+IZQlk58uzgILjGEXzdV9hZo1yaut
m0cgfKtCPmPKd3Jtfxlo/vMv38YHzTlYYGsoTCSA8R/Kwt+lnWSbYU/5B5y7d+b+mIOcH8vty4CL
IMhs1H5k0siEZrQOvMJRtMLtAowUqI5Fcgu4e1pLmND8/kJPzZNAFqYo/V14+ovPhhxsNySNDqOn
usa76RJxwE0pPVqIJ2WZRb/G3P4+4A9swLxQODMoL0ikbXAYv7/ZWPDyNMchCctla1vq+abM31Up
ASmDPYz1GOrUZfN/kTU6CJ2+nRn81Fv+OvjiCKnzPut9AeiuuolUR973iV2/0rBYRdepU7ibkrLu
TnHauf9bbM7Ffj8wM59zR+2IewyRtx8CaAoqw3KlyR6qKNEdsU5pj2X1rDaPRRi5zdCtAkXbV2Kl
YMYz3Y5F8CcMm4tIz8+whE+9BmzwLDRHSZDkJRlTn3IPU+PIo72AnkTpr/1KBbc7bvu4c/Iwuq16
ybXieP376z+xexkVQNn8CmbFsu+fPumaKPZq1aIAIbtRN6x08UbvKMrJ5wzCPtXxv20nCkmflEeL
WJeFtjgosq5oag18CjKw6aFLowMImWcpUj78aLYNQ+TTrnzzHTk5m77FNU6V9/nQ9rAFU9WxaMI6
DTbGcvKK6TYm7dGVItXKxouCuW2p0T/P05cBcYVcHmgEUfXjTOoK7aXJZMI7fAAM+UpS5m6NlKI+
N216vD/68ZjH3T6domM4RpcTEZaNzC4tpmSkOmOIbjKlqDcj+xtndhMoTixPh14N41WvZVsr7Rwl
EZ3SE4h0kc62jG3TUgGrqhdPbt22oFyGoGc9eW5myStfslZG8YjE2iGtqnc9sO5i+VELQxyPqAdb
03ascmr6CA1WXblvDEr9JsTw2LoAprBN4WpawrAJkRbyxmBtQTv4fT38oMFRmFBlGXa4+vnPEsBc
6XA+IQuTUwBSaGjGTv7R1Cme5mJx3XsfejawNB/UUqZrDTAVC4eorRN7BIb++6Mso97lkyzOez2z
8OIQeJKw+Ehi1AQthXbQmTP+59m3mO/ikAcCi0ohLWg7QrpI+Ou7lqNf6+vmEOzPCU6cHktRuAQR
JSHbW5yz+BPVgZTRn5sLBv0VoMqN+imTVB3PoXZ+nmvzvL6MtThWcdiqJJNeP+IW01p2lFXsprAq
Q8fY4CtxDM5gw09+rC/DLc4RM4HPHKESbatJtk1SGprvYn5O5uqH6M68JEiEQKaCn4Q7vfxYolmM
MRULOwoEF0saH6nr/C926tF21DUXaR1bjGpXq6j3z1tW124GgfrqPxb8BZI9M6FeAmOiPCZBrtmM
tZkUfdum0HVwBfQpiQWYrbTWOR3CH3Hy/ODmLLOiUrrhjv1+zGoK4s5QXHnwltaG+TYk1ER9eRP2
zUE9d5XIp0ajjgAnGcQKAk7LjyGqvdl0fIwpbCpXHZpNjzdwOh67VFkPCBwj6UqbDOFFsI9ell2M
AVtLfujrZDNUcx/hQQL3WMTwPpEoLYXATaXHaOipV76EFkZHjbLN9HY/Sd3/ynKaPzEwHOgTgM5+
1qzNKKSpDZzOrt14cor3WdhLX6HMjIcXffxqc86+68cNyIDgcQGvcj/BxV1cS0SRwogSvYHB4Kul
IHHD2K0KUp1w5/cDTT031OJEs4J+kCzEdaH2GJdGIq4rijRq+J5ELyIkPvR0VYWkAW/KXoBxHPGh
fOAfOsr+REVqdGMEwk2ZKjbFVjqaL56q7Hq1cHz616KROlM74iKyFTwNw4SbyKwvEslAE15b+Ul2
MeFZNf+6zO6C/G854IujqnYLND6nHgPytGijN1QJnqbJehXrCoDInzMvYBlQKyogUCBwCpm6TqXv
+y5ox15Xm7ZQbYydABiQBfVnXvGpY+jrx1wcEJ3RGIOh84aH4DUdbk1AIPnz75P4gVScV+iXMcwF
+TKrLb1MNcaIdi2kEKSiLuZmrmpnr4PLzQ8v+xwN5fS05sbGrBL0Qwp5SockQ17UsAvpBmNFtAzR
U3g/M68f2fXnvP4bZF69X/IrJWn6ulUYBGXXdW45qRusxW6HlK0NwmhyI8vtt0brnhl2XvTfw8L5
df437GL/jUI6KEnM/hvemjfqJf4TtC433FOBA0gFea1z1bV/A7TiOG7Pbf4fIMTPj6lq0CpBP5MA
LK5kKlyKMqafkzY3tUslK32la+WwK+LjdEUFZRc+KE6+VhwQEYdzjpKn3jkZCArjlCfVH/JPfi32
Q+lDEu7LS2sEtD6q/4cd8XWExVfNjKZORJXXq/UWennyBkjaJrPS/zU5Z/EYnNzU32bhpiX1wJM6
31TkeVOo8jaulIewzFZ94KHXJzry1D/ExsPvC+czX/i+cIhvqDcQBswaz8vCQ9TmspfgEYOhB/l4
B5IUpzwxWSkYrGLC/poJ6SOWnMfQoBepalSYqwEHeBLBy1h+l7NhW6cTEDNU+jpKNIPXgL1MMJOh
c2R05bVpPIYBzCjzPlVA+Uh+upF06xAb0bNePYd9dDMK5YXk1au5kVukwtGUgw0OYa7pGedaFPPR
uJgsRU0yNYDYn3fV982plpaVYI+i2to9Xh+Ycm2jNfCxyqnRyVjDwkQgYlYdEXbqHUgEp3QvICOt
fn/lP5qsCFoTCxNXgHPnl8v4S56yYvINbo3CV+1Qvc0HRD4D9BLUah1EiRsA9YumGxlwZz2CXYzv
ErqLflis+jjbqBUq1ZnhyOKH3lXXvLgBLLmlDo48YNVBOfb3xz1xUn973KXw0IRgfDUz0jjR5kXo
VH/EI+aNbrvOXtvL4q69V2vn3Jb+VNz+8aks+nOopunQURYHmqLGU103vCSsgujvRxupr5+wh8CX
YhXruJRo/mZobwqt26jCtZyltgnjo9UcPzmKiK8DVdKlHnQs0oXDo5zRnOie+/FNRl7GVBJnSp5S
wrrMiu1upuSOH7+/thNRNqceemgK8TFp4LLdEOnmCECQCRjtcFBwGiblE4sPSHTAPQ8j/OJIvAuH
+8p419NxbZqoXuvoJ4UJJpyEjIgNGL5khzlUmIgW7DigNHmVgjfE0nE1Ai/9/YFPfuevD7yIq4BL
I76NjRQx40AjNnT9I3ZwMzN+9jGEjX9RP8lnduSJQb8HM/PR/uW6JEiqItPMQfM60noetNmaN/Ua
7cd1tMeVaOufDQN+3hbfh5zDhC9DVkrTezXCkHasi06jAYo6F2j8gBpRe/oWoi2uCyufgkkNCNGC
3YxSG7beFoS2Ha/qM5aT5+ay2CWhgFGqgC07AMzCHsdkVentuePqE1iw3IokpZ/VDJ0MbHG7l+PU
YeokgsiBRSINz3n5T5IDWxOOmF6BM38pa+rxSHlOLcoqWui9tKPyRyHfMXH2ETPL9tKPDPBsbpp2
H7B3Q9Up4cRbdXDJD96gVOBYk7aVlJt8hneCC+uDco+49U5uxG0s5et2LG/7zhPXije6U5ZdgmUV
t3h1H5ukcbWCnFMv+x3g0W1ThtsW8GtRtcfIz3Ga6ldG9KDW1WWWhGRCarP2+szVfXjHXOWxpdGR
lC77IdwJ9azz/45ygNt5T9Us2171MBpZm+hRx/GNH+ewfOtDHeiV3Xcd+Vxw5eGcLtU6pZz+CiFQ
3Ob2GM9gGOyVoosZjjMMYFGpZ/V1ttZ8DzwAvmPdhyduRaVw9BrwfXyp9+wB79rwPsTkwbduGnB1
vn7R5MWqrN6kdobIP2BsYStzL5YyGZ06PNitdS4eYv+l0ahwAYyW84+8+Nu3gPSC3BGmpyi6qIot
xrDAuu7N4pBlj33iHUpdW2GNhlDeCusmLEA0RysHEH2y43egRuvnQKZup91MwcZTcbJjbwIcQ+Bd
qdN1RfsFaPJaanUnpeiGP9tKw4VHCry1CjBQRHfXN2mt0hhPs3u5+9dEr2U/2UUXOQow8CkCMBzj
+4QBkHghhC/YnyiC7ng6E4x4KZCVPrH52pWgybZUvXRQPVLjAKRi3WPINDeIIMCl4ENUWBLzUhyi
fF81eNtDxfb693y6FsF06NJNOb35Xn4ASUY6DuDbeEhU+IL8slM5fV9SVXIziYrx6K18cZgjmFU9
A1rzP+J4JwFjNJEK02fVBsCmaemKXuRkPUZs3UcY/2naZyX4N6jCTum4jljlU3yt9Re5gi0aEm0t
a6hJIiAEkFhA3JrS1gRn3pN/pvUTLWtb6K47Xo7U734/1IEY/gh5VKBrhkbYg0fJj15mZ3YlmOEB
BqnUtwcpi64ELEczlBeJIrT6RpsS/SGU2wCcHd6HYrGXTPOqMovU1YfuXgybG082b7pIOjRW+S4E
2qMwBBeNqLuW1pp2qEDjQHsqttuiLx29mT3FCh20g4hkjk9QfaeK06u0i5OQ6F+B/5PWr/ND2aZa
yWtTh8kq+PkOgsLa0FDSFNLNRDE48V+Mbj9IRzNGtyrEu6wa9+AsBvheXXGDgkCThTdFVkDeHiQ2
UeuGiumEmbmhdex6UZuRsIcf6Ehmdq8IxJ8yDArTyVAf0fiZmXnMiGSR7Bjq4xQfg/jvROE7jH2Q
XCn9Mb66f4U/qivAXFGa53aGkwQsOQNtELIq1VNZ3xZuQC85zsvZXqkUGKn5xhNv+/AVmI89Ge3l
INDnisdN3+Zup9VUrzXkQwiTwfcBJrEHDbUleV9RftCGeBaltY3G2up5ta0s0S2M0WkjbHCi9xJa
fJD/a9E1TM3/R9p5LUeSJFn2V1b63XudE5HpeQhnQRFAgOeLCxJIOOfcv36OV9dOoVCQwuxuPZQI
JIGwcGJmaqpXzz0pUKdJvLqjeSGS1lvaSLS9oYROGx4Vc4JIfcYSbWMoPU7M1bYLrEMnwVKaEEwP
yqkZhCepD/dQBScg5FHH61cxz5WSYKMUmJXJTsVVzJJyfIL2ibQ16sUpjGcx09xJvDNSFLMTazlV
h6Y5y6ZxytTOCbjLfZlsk5mejOiUqqWd5vS6W6xxFVo5U7Er+M2hbNoBicMcx7J05A7lVei3mXzb
K3R9KrDZq9lXdE6PFGyyOnkrRt2vB+XQGaKTJJFjIoQPm2XT0EvC6cYR6Q/SsSBP1PSG5ppJ0++W
dmF9TZzQSJ+sjMDViL0FzHqqd5tYehLhmKik70Tc7HNuaY2agr0COwdlMzQYtPCYjeJBCTgeyFdR
yU94/eVLeldAZcJszZZH0zX02EnMW2gTLFvYm60HmRATI/AqcyvfBPJja5QXOW+dIqJRK+hduUvs
mLmA/MPJjRlc5pUMGK0DDF3qJ6xJHL3QXT0+ztp7hg8KtZY2fm/EuzLFbrVbPBMumlrPTtD6UnYY
J1/LT438HuqiL+fyLhh2UnSpTL5vFGymKvKt+aL1sasWtd2vuJsIL9f2neRy3pl4SdJNB0ZUYp9S
mycplSjiPUjZtTo9LsFbIbpzd0YXyRzEDdJ4DsLLykHLjWMktgifrlTg40tAOySlXA2AWnNuyXzS
DJXUb0r5mOsPxXLhWiwyaTM68a5TN1lyI4z3CtS3hcBFKRrWyGojB/RxXEvNY8MCPvYA4M3erbrF
Higdy7Fsi5xJAwHjwQhQpJg4E3/cZVSuqqtB7e1BgwKMGktdO9AylOo0qmUhpM209abM9KY687KA
Rbejh4GHpY8iBLj8QNszi9FtjztKOz7HNemo4hkDVE65+Dw0vxS+TpSeaXen5y32NNmtOCZ3Sn4Z
RRrTLgijkMQuNsdLogm/sR4Dw0TgjeEPXjxiftMUnZOrfojJVcJ2K5obwXyueHPj8TyqErL7gd3y
Z0Pm3TKv6uasBw9yvSuWX7V6NKOD0udOblLEUxA95JfZeKyIvlQJIi/BDob0jhbTN6bezgoPQ/8p
Tnd68xZKpWMZe9P0+6p3TAOwWZg61fDUpDLxAC1Z9auEnVQoXtH9ow9PC7dZZO9tcIrBQHCLma0j
6+FB7SGpV/c0IdptR2OXbkKShoZQ3OSC4ES65A9x+NxogkT/Vm6XGBiput+JzwbaR0OKfEV9L6xn
LezdEpMjusHgtgPcyoPtvKTbOF5o/aOiOWh08PYbjbxxWBf4g3depwzMK9FW5ocyIVEIxBrvWQqe
3dsgTBYNB4HHvoNCvNZ/zpNyEfP8Re57QrsemEKHXnqk7NakLMZTll7HXcD6hM1btaSXUEiOrH3f
Sdu/2HLBtLDbigBGFMDAfz5gSHmhxHlNvJxATm39AY+JFfz4XXHqq9ifvZgEMGOhHPkU+1OdUJa6
Hwjdap3INtwtxndlhPWb/jnyV6lS/jHEpyMh7SzUjyuGUE89HfmpW/rKJb1/VTeSLTpAvPA8+O4Y
+llGup6dPo75Kfmc1JI4Kw1jRrtu1/qRk9srWvv7+/cXteynkfRPKehIkGtZqRmpc+Z32S3OqR+9
a4n9urLgSmc4VXZCNtMi+Pl/uUjaCXTq99Tq/5IcyGezAiXdkojqIq9rxX0VTDdSWDuhXPidkZAK
oCE6DryytL45Mn555P449qeHKuhSs9QSY2fLbTXQc9NETlfOOObKlG2w01DpoV3CI7bLOPA0rJzT
g0DlXZ0ImRXR/fsI9a/VHHJgayKMNAnCjc++LIZaj2OUN9wJzkpqvGuiAdldRxSdfZPD/fJUvgr4
iYJJvwF3+fO8TPRmmY2ZoYoja9s2oNyg+ZJLTXP799f0RdmYi/ow0qdbLMmZES4yI7XWky6600KH
bndsjBOurpsI3FslvNfdizZWtqwfCP6/GV/+Yt5+HP/THBLDPMlK6n+kcpQngjZ43PkpeRe9wi3q
7wmwfz/aZ46m1sucBtdHiMnVxlLvk1G1h+FnFH73BH9DoH5ejz5c1+dMhBkvi1HXjCTfJHfFneA1
x3oL9NuOt7nLYdfmdG46r7NH01nsD1Tp86fkCkWWN9KwaLfGN/P4q/Xx4/dZn8OHVFJUFVanGtxn
PaVFp71rZM1GWP7NKH/pelwXqo/DrGntD8PINezD2OSyVb9/6X2kXHRILHb8LG+L/3tY22+jqRgX
4TkD3/xzKTcxY9wbYkYzzhh6kJJD0H0S7A4op+JmP8zL37+sXxSP1iw4xUyoL4z6uecIDQEVO3Ra
XJ1aXZ0WdEZu6OqO5iv5pnZEr6dahzTWNr3ItZ6FbzY59at99OP4n5J1rWHUsRryEPPMwuft10KH
uC7dE8nQ4X2OkO0tWWWbCv7fdPDV84NlvGTpa5u9W6lPW5JL7C32gdOLw6bLSRzUgV30l5lDY0GE
MpB0LuLosa2ZHQHO9hyPTtVAHSWd7DkoNgrche5Gb5XNVBqukQj+LBjbnnxaRiveQhZIJUQJDOOb
9fC76/60HIYlAL1cI3cIrj4Jnyf1u4zyl7Pjw4P9tApyIBBnALvMDmWf9u221X9q3fyNZObrtRZi
5Kq1ArT2uRw+4EZtmgWjcPI1SDW+Z059ElxyyNMBYoH9Pa7rCwXS+sb+MeR6Zz/MR90Ug7C2yCCv
Nd4WcNBwWIAUZW58/s4P4+uH9MdQ6z3+MFQSpzOYZK4OaLVdaRWBwTeSyfUxf15TAT4hRiPnAw76
8whpmvC+Mf0K6xyjsu9yiMacLKjg2ZU8+H8/27+KjT+KFz69E+OSaXpSry/db7FxtwWW430f2319
UX9oJD5tgLISJmK3vhR1+SCSzFmEU8P5uq6GjUay4++v6ctX8MNF/bbCfXhIwlgnRYgHMIftU7VT
nHAvXUJGWgtXG/mJpJBPuuvvB/1qcn0c81NSfpz7xaxVxqwk/LjCQwkT3ZK8vx/ky53n4yjyn1+/
JppoREbUvBm8wQm3hpffBHfKTQAJr+SM/V0T15ev4n8/NfnTPjfocjTHAdekCDfhXDkyFJEEF/tC
//8sO/1Wov3wxMRJnvNiHcm6Te6W4+hPW6PdlCfNrXcYdq8+CcZOe/vmbn51tPl4Nz9NtWgWBlNe
1snspxdgMbtpDwzl9D0JUvoy1v041KdNTZe730VCWfBDEx/bSttrBXlGrAFkXEZk80XS/Va+6wLi
CLjGAekL0Cz20DwLcujN5bAvwbtY1ksc30rFvWG+xoJKqRnb54a8o0gpvx4RlXaAGK/UQgKBZW4n
2vixR3KsaHZSJIxiongZ9dspPhtLAbdlIW9W3lbKY0lWp1NvFbl0rfBWC+7F+C6eyRkJL+mUbKiI
umv3TyZ0bi7eoFFEGqC4EvUlobyWyqOhPitzuZlSr2zwwfshCPFjlY5wORQ7x4fFWkCndPW1pNUX
xMC7ocrIIYwnvXojYb0bi8We485day6JRXsRlQRQNB7Vj1PS65tKD121yt6AMpIuAl61CSwyG6kk
lE4wtf4o1dd9Gv6CIOr1JfpHWHihiQayVJ5T5XGBJKJxN+PlvqxvZ0ovDfWRWZH3cGm3RVUe8rn+
9c3btc7Fvy7kf8yeT/t5JbZGMK1Fx7X5s7vDSMVvXGWPId0h878rcX4hYvhTifOzW8Fg9LVkLcwg
vBHQUkCHoBJ4ZZ1lu90sW5JwoDBS33qBOjJynM533VaX8CEuHcqC7t9f+lebpCZJKq3xuJChevzz
KlWZnRJLA99FmDu7Tyky9d8EiV9uW3+M8FkDYZg4xqgaI6h+g58H9N3/UUrny1j4w5Von1Z1JZxl
IMCMs2qbk2vFWU1K65vYDRzN1fzZKdzqpHprKbn4FlX/zW3UPi32MiU3EG4MnoJaT4PS0QAJ/v2T
+nJf/nAfP63wVSN0qrzulH17jBpxo4cynoG3Yf+OmPLvh/p6V16bK60v+3Fg+eVtirnQpnsdHHOv
bKvYo/go+YLf7NUOR4kicb4Z88s5+GHMT7dQRwctTSVjrkhJHV+4ZHEIC2ydGEfDi++b1/ILkQmz
8MN4n+5nHlhaCJx9DaeyO5pYn8Ofuq+BdbN/Y1nS8uPSdHfs3NpRd72DDbiXn4vTt7Y/3133+mp9
2E/7PA6bal179JvAL5wVmas7Eta6ihvf/p74/N9/sr5u//M/+Pm1rOYmDqPu04//eYpfG4xh37v/
WP/sv3/tz3/0n+fqV3HbNb9+daeX6vNv/ukP+fzfx3deupc//YDYN+7mm/5XM19+ATfufhsk/FWu
v/k//cf/9eu3T7mbq1//+sdr2Rfd+mlhXBb/+P2fdm//+gcong8v3Pr5v//j1UvO37ltVg4vdR+/
/OWPfr203b/+Icv/1ICZgnhfeyNwKGP+jb/Wf5H0f67Nz+qKEKdB1VxPwUXZdNG//qFa/0RMz+qp
SiugkaCkxQhh/Qfjn8AEJDpx8YPgfGWY//g/l379743n30+FW/H7zx/9ypV/Y/v/2KEgdyJRFXWS
fZoGqZKMxp/fklX1tgxNhUYhxeqlCZpiFwa1PyWJflVJ4l0CeNnvU3nc11WDrW8mX+UInMPBAHfc
WbQqjYKXmQPJjzLNt3qm3sVpoh/HnprGXMduqS+THU+Lue0F4JB12HZXLeiUaJq7QyFUpi0WMYZs
pl6eZT5/s2DUhPO0Ju7NBSforovvpHShulVbsgvkljPXFNO+Xy8lmJOh3HkUQc1dPY3HLOMbNPN4
0IRhoLEOb4eiVha3mBXkKxOMrkzvWXxkoIZ5Ot4a4tVCVcCPAchQhIHhp2Aj0wd7MGy/unxCFlNT
x+ikS9aOOhC6ea2Wpod5qbaZGD6kQXGjZslD2MZ8SKYGttxpdoPudZPm3WaZJNNpZDTGA7+NY0MX
EGBpTtlRumvMIDvF0A/CEErxGMIyyeeJ4qAg3Wq0ZmLK9Bwm/Vsmzu+hUr72CpSztDoFVrQtysQb
YQ7IWXfp8/yQRdOBw++9MeToPeEthkl5X7XGzjL6V6XTILVFkpdlnebOzURze+oN4nwtzyHlroCM
RjI9BXF8abIK44GQPoiwfp0685KPTqVKV02NfDieKJCKXRxApaLkJ8mDi0iSRq/NVFB3VvuzrM73
fRF6YO0AUlE/BFI5mOVdQ3FqCo3nZAZpqtV4EZcg7QxtKNw+g3ymF8KPNFj07ZBXt1Uc72OFhpIy
joBwVuovDbLKqRaEvTREt2mUWR7N0lDAJxxKTF2QPDMXMipgKIzTHjwozAQnD0CkREGKGKDQ/aae
SJXxXMcahZJc1BWVU5UyWY/UsOkDLJSj0KmF/k5b5u5BbbrnBYSnoTU3cSjhllURQAkqddQMAW1H
BVNGnTubowRhLKeIm6AqWPJDWkwCol2rcLphkpxZnVDNSwhFY0uLnapq7zPstOxEo2I5hONrEFvt
PqyHZZNFRG2hVTtCXz2V+GjO1LFls7PVUVrxvXnlKDE6Bx0soVVHoj03DV4j8QGzbTrYggoOaUt3
Yy2dYiEbqRxnNdmW/KhmmbgZxUCxzQI1i1KaP8wEkEMgANzrRcUris7y9HIaNrGsX6DRuVIDBDKc
Onxe0pVIGFZ+nINEmMzwXHQ93z/UKBCHOE9r+ILaubjTlzHYF0GGb69+kyix4EdgxUz8Ybdj0pyL
fBaBBdJLt0jWJmmUygfF/9RWE7BOqKNDHVM3RjeAvgjS0kmpJi9R+1VBUk2uiFklJCwO73qImEAE
iKV21XOdyAkgnBrcvUQHc9h7bThYtpCJOu9ORaV9uh+X9G1AB2VrFsoXfEyZCeZ4zS/yTLCrNVee
WhpY02aWdRxLe5Sc8ksRwWZkKsisNNlZlJuG068SeaVsbDPcnH2W8tRO8sem7FRHw8BHzp/Qk9UU
OGVwMhnqERmeIOX7aRuu9sd6+7M3xB5mfT7u6SJ9QTmL+XM04owcR5z/DMXpDK6nT1bIkx65sYCw
a2jryZcobINQGljL5CzzzcwhaOrUbHS7KD0qcnEtLYO4GShZKMtk2rMCvF03MgQVEeIHq9MPbapu
VStIT2CM3EmpgSM3iM3Qo80sojCc93IcaU4+F7dJ6FLr6lkFZG5/jOdQ1/PK1lJT+3oXIpfjVYrV
XN+0ZpQ6Ae2imIxnbkPaHeJmfWWlSKWr2XJiKWntSepIGFugxBDRkjgozKtCYtkf52MUFFfp+EMc
Wzp3FJImnYX/k5He5FIs7/KARxREEGIqxbykgOXPdWum28q0hv2sCD2qlp5WM1Hcl0Va7QcGq0Pa
40ap34RZgIFQ/JzU7YBg4GZZENCE2XZsU2tbaemrsqjHvGJOxnKkOkXa3kVtyztdwuYT82K4Dm6s
8CInSbBdRFZzeHpOjfQJos1j2zT0F0nHCSSH0/bYayNABNsYjwiY5yutLK4zs0B80SeoFZYq3RRl
GnjKVpEWkhu09bO/hjwqRzGhc7F+ZppY202TXiXBCJsmks9zmxzlKThOiwiwUx1yRy+BkVYVKnR2
VeiOUordXr2v+e84mvg2GWXtpXlyjkTzlKjjmxA7eYK0MkiRlqAGQvtXoYKLwuhslvnqek0fXJjL
vhGQVhELw9cm6a2cwbeJozLbUsa7VCz05YoGzcFiVMscxRO/FuNznKCZwdKoBkhHeQczNgRgYm9L
YdqzzaUZu9v0M+L6mwA49BSCe8b72otzpCsgZV+7DM1N20Cw0iOnmDPVpvHLnejo2BQ9R/NiKbKt
WsV3LbxKyVrZqHEESZd2mk2nVxnde+qvIsJCPulU3WbWgTlvXpYlWzyIy34a6i9hJ+mekQNZ7Ao0
jJ2Q2VU1+IMiAGnLxNTPV5vWBtDoUA4C5noIYwNjhSHM4ZXemvWhGR9VuVVvFvOepdbaVDVjZYOV
EYYwV2HYR/BoaGRb9KJxJF5fPWU1buORqnXBckB/hyNnAf1GVZM4gKAMUjLj4gh5GsMKU2n/G+Ji
M3X4ZszZSWhdNlpAoilJc61jEQIUC7gRTaba9PjT620IgY7G5KoK58NQcx5sY6GyK0uF+jvSZSPN
4SYso8xBRrQ3RVwaMNK7a5L2LZbhoYc5FO9ApYk0C5orY5juAj2RVgI51XUTRreuO1mteVJivfWT
WTpFPsDnbuKfXSb+KIcZT7C0aq/jpd5HoHrTtidEa6vXPkarajSlsSm68WeBeswW5joBWQY1Vpze
xFqztr0kzThpaby6HcpbNURGt+CeG2SV6KtZbqLzTZlAyxWJ7pCVXM63C3K6jWqWptMjZjwlHabG
WqxAuA2vqGPYSiXbwMubsikOUaidK42c8sJrIuSklqrEeMysudktIqbzWW0hGmq1u1kpHEHqr6Mi
eUkFburDbOUJt3bGzQuIcCwn20rqfhhW8zYMbWEHBjbKQ8gSEcecwZdW8vM4+Yn+adqMFnoBuRDQ
2UlM6sUSDUej4czt5KC3BXRCLKYrplgXkP+Or2JGUw97wGEKtPelT9w0Fq4WXb2fwja3hZx8WtyS
4qrrli1tJt+X1n4as0cppG5KYJQkXEpXN27qDNkaxl+ZpcFOSlO3DfUNeF8kv5Zxo+pEemb7s2X6
/WAFGpjDD4F1mYV4Iyk/JvMxw1tSNc+EuauSXI5+1P1dp56i+bXKTxqw5uz6Z6L+TLIXM3oam+sl
R/TDshEnfieh2RztriKgS+g3rl8GwpySSloiv1bhQ4XNk6S7Y/ZWy7tROkPmzi1bQZws42RJv0do
OpOGOfiCl8V4EDNenCTnAyCChcBKGwONswkjvfZKBKBKemnWxgdx2ZWVcgJFdNWa89YYtV2UDjQB
PwmUERrpCgqzyGekY8nVopiCrdDWGNdBUel6nAwPLcyEASKEOJiIxmqvg1djJC/dXKPGtZxBTtxY
RyAG20aXfiiDPwW+Ef5MehYu6YcAUMtqb0D52jJog7L8aYqn2hq2tXSuL6NSEdtP131H11Z9FoGz
NnpJJ/fsdRQbjPy+GEIb9DfYnAG2v7eIjwP65ybXbF2ILjwprxsTpwjTU59ROU8721usbSNfjStQ
vN8lKTvzuj3Emym/N3rTJrHjmsZTgfRyjKgN515dvYvLQrguX2Ir9RQd4HoRbQ02esKbDB86PuyQ
C8O21JJ9Bnu66JZdvBBUEORF+uKYHQ9GlOwkmDc41MXI8pT5tr7QaNRdq+9wYerBCXonea0SFIKp
241+vGzC/gjfOYvcIHMWPPEKG1iObHiV4XaAQDGj6XcV1ZcBxzHxPrBcqV6jPhg+ou401ob/s3Ud
4ecGP6jwxhcQtYQqWQ+5eA96qaIJpnXLqrSTo3lTPMn0BA+bUXCt4BxKJz3dzuieZ5Jwi5uK20F4
kRonEq9QhZryHgRL3XrJbtQP6aoVTXYDa3brmrnpCcZuSMxN+TBkBJGngeiTaKUT/LUwEBC/idOl
jM7jfFIWEuzGXZns8/FYc5+gqQ+100hrDxRWBJpwIiCg76CbDrF+GKbH/IWXpfHM4V6r7lha4YdF
mRcA6ki3SrOtIrKKMfv7TZDusRJfQ8Ww4yTrKYpdpMe+5aTnFChMUc5n+yX0E+TKst+wTbdeXb/h
wGOov5LcRuSL/RiPrJKdSDgHBmcJO0x38YX4scvtfLHl2g4Xd4ncRr9Q068QDaNg1NIjmo0XeW/S
GX2bXQ/nrN80zyysNDS1bLgAahZ7An3PtJ3twAQWbGvatsYwy/AEDiTyphZtOgmhxbLyWovHch3p
qNMSmbvlqDfoRseatiXkrJM7WScDiQgyRMPXk61eHBAFF8S4mjcnu3J2gdlpwT4ZqBxnzij5gbQX
DZYqzi/1ss1rfCffkufqXKKzRIxQb4brmTTwvQYNorhjjrhCsx2gJahuEZxgeUjy0RhxG74VkRMw
WCiGmD/uea3q9mcq+SMd+OVbxY7N2mHexNmtEsCQL95Hnte8fqulfcoopOR08AJv7I4qHQkBmIvs
VpZ8RFq8iN21jn6r2PQ/Wii0NWcjj/ePKRoBg4GlNcDZ2U0e+mwNukN+CIrrnBa4WfUEvk1xGJed
gSw0d3CJwb4kmW6xd2twFSAVcLv0cJqusQc1tUNPY6jkp7NLQSYvfEQQ1ll7jQH144iwR/cKBBAL
S7wEiRYEhxC+aFwD09gBbfvFXP/PAv8cBq6oYRy3oTyDlWR40iTHRLIjAsy/CK9p7lj5cwo3Aog3
b3DtKNfZdBU+UPRuXi1rX5s2Nipgo2ltrgOsMO02cMPCZYPOKDsJ+9m0rczW+xfmudLZ5uRGpEOL
sxTio0m/Nb0zO5oSdBwrgM8sJ8oVhnkeUi9uYDbYxWuXX0wQRYkrR+dGOs4DHf7X2C9U6Ps1Csd2
9UTqBB22xdTNifAbD0NXSeIg44bJrh4dvqAi20LrCAommo7J0493YXvUi6suduaXWfahbWdUx8wE
wypW1RbsoZ/icRJ6sSVultwjyLBwtMIb6IpL49nqrSdoriQ7te6NE3HJUe+PY+mXFZBx/FR47YV7
UPYk1Qhch2bfxS5+2rN2Exse3iR15nfKdc5lh05e7C2TGM3LX3hwaXXARMvwys3oIoWdHOaRMHvF
4C/tljYJoltdcJn9oXBb8Y3n4GruaJYUELG5IlYeuWO024jFooDkvU+V/QJmp3mwzB3TXe+OsnQy
B0olZepaVH2ijZkcRgGqfmFH8YX3p6aBoccGLCEqnW4t5UGW70zDmeIZL1Vz1z503EvZUdKjKvsi
+0Hkt4WbxU6ab4L+yA7BJCUPkaKl6Sjj7dXUoTlVv0p/1NQd5wc8YkriP5BAPnptEYmW6AjibV57
GJn1bCu0klGpakjoCS4PxHjEugIT1lZnLYONj1zf0bZKe+Cn7NaIzpQP9AI/CLtlj4kTJ5e8vLTH
tdtonxJcqbiWOSK2QOx96papMcuHWnMGMgGUPHS7Y3Wn1fGH/I67OCJ1uXPK4ZR35+hswbslqUXI
a8OiZUoRSVAz5JygcbKl8G69dbC4k9smsS0aSRqbdFJKc6uy6R5Tmp/oWjALQsCttDjI+ufTIENb
Ooo4xuHRilJfOE+dS1TUSjt27rn1JP0NX95k8NvW4/bmdH2aG49dN7pJoutG9MTSzxX6VlAglT4L
75ztuutU3pmTLW1U/WrWcJ6km8vNscax8W7vCFOEx3pxq+Asi1tjOizCHhxqor4P7a5X9nm2nTXP
wm5buikit5RuiNAJdp0qfI1VeFK2MKW2UJx50PREtMEte0/LvryWah3O4ORuIsrLjtHtRbrnygOb
r8D2Zxys4DSSPG+59Tv6Q5B2t49JeixpVZ68ARMZ85w+0pnjdAirWrdfdsXO+reNMcdKfTlp+tbq
fOKAYTpw2YJwEiWc6/bNzPKJ3eb9zOI9c2S2gRBOpHDHDXyHLPd0eqoiT6nc6VE3D2ptS3fci6nZ
tfS2JfcS0trWk4X1gugxC4efJV02zC6dNNqmT7es1oq1CRUaPHYB+a3GY8mVAxx4t+ze43AvCV4c
ntSccBNEu8cl9chyTZ+ABkasQRuRygygXc7TAhbSUwlwwdcrT178TttplYO18mScevpPSeSo96h7
fpLyUzD3mOzslT1XtOwOBFVhs/RkrE7kv3J7OmZ3ZGFYnZg3bLTMECIESXpVdIvut6twPlXyhSh2
k+u3QoirdEKDlYf1Y0EvZ+JN/aMe7n42JodNezjDbXFrUn8dWW66KTKK8tpZNzH92NY/xPC2xVWD
yn99r1ae1N5GDJ6eF+Ve1q5C0g0sXmRO3VnZmzoNEUwQuhfq02RsdeuK8IrYJAPkTCg9bpk48XBG
m2D+Wm2M6l8yKyr2M6fKU38QngDWp1NS7Y883mDfhIdGOybLQem2oXIqODzKO1W4yjmVk9SsDqW6
p5Hb5VRZkdIKjxCGJe5yhlXWrVA5JDbr0uUd0eZH3GiUbj8Lbq57JNj7jPMYpzZ7oXyb24ABVyuS
gKV+DaGa2dqw4OUVqgkHzWy7zRc3wmtqdQTi9GPT/JBODjtn/EJfv1CgjN5I0oNmnZTaGRS6eNzB
G5sN9kYRJiCFn6dbFZvtB1U8EZAQx8q5a7RPRLb8Fl8mv7BDN4MtiU6mbDjEk+iwQF/jCQEmUNrI
/EW9Ga/kB5Uc7HFwUir2y7Z5JeicpPm9jvuKCFL9WTBnRmlP6GiRNsvIiS+teBYV2jpy2ZPUs4im
hITT6GnZXfFbRGK2l/hlnrk/PLtLsOsvwKVi+BYP0RMfBuy4g7y70V+MyiESFFMnTzfzvfhA4nlv
lgdydOyJSXCur4xXnDnzS4ATE9lPzZnxu3bm+5xyC0vtFSEjh4zSryrs4WRnqmimw3CcwoCBd5x2
kVhDFqkm5LW8cMh2Bv2uJVxi8D346pQ7PKBWJvBOoQesc/suJtZq5N0kmC53DEvutrduFPJd9IzS
AN1mpyKrWO6v5aTdhTkGARwQe2vNC7fLrtIwkBLUe+KvcLGlXcsR2NroJ6vfVE/KeBssO8Q3PDxL
dS/T5Elv2RM903nuyicx5GGCp15Sj+CJ1kaZqHZ1q1lXjFxwCfA5hkP5Hp6S+JI8ByZkABuyBV9u
LNY3U8g51FBnR0eACyLuAdlO6adNz1yk6ahc/TkdM3UUi7XGLhTUq97UnIf6ZN0udFKuGA43k525
uh5D1U5k/L3oWUyGW2N4LMk3aou8NeT3nr4n/NIPkzY5dX8vDYn3oCiv1oRxlMiidxUXeMYIEmQ+
2AbSYaZvUT2b8wWeNF43N0v73FCeEE8Jb1TkTMEZ368FoogZ2Wrxbubkoche1Z2wx+rdLjizJQY9
pxq1jDDLd3Rw9/SQwQgUhmNtNvBjmbNLBpsYq/DSrk23n54TRDjaprSNWfrZW1fjaNzVy3CgHLqh
F3sSzk12xGOp092ZQDVWpBtxiG4UejFGMXZu46ug6u3OTPd9vdxNgeQYUnDQloMV9y6Z6V0P/DCs
k7PU0M2k9Udtai6wJuo+2Wks1lOOA1uw9iyDBdKIBUKvxNZ0I/F8povYpcZuQsVnGDjgzTuaxZEE
F0vi1kSU2tpA36QQ/JRpljai3L8HUtt42XTBtqzzsjq44FP3MIO/9DRNeLKi5y4LCoIcSzjSEeBS
Bzs1OvUFqh3dJgkAcycF/cxdNmj7qdMxi6MOGwr5qVrG9FirRDS0KAu0YsuVP8bw3yrF8KxKeNHf
LNbaKpG7TTvEHJukBDex6a0yccFq+usSta+QRPfdrBf2LOFrUsw/QpVNPS3EQ6IYnAsrplzIilP/
wMWNw9D8X9SdV5PcRqOefxFkoBG6cbszmLiJ3Mi9QS3DIodGBn69H0j6jsmlDmnZN3YVVZTEgAGm
0eGNmOdqQTke+CUw/7r98YpzNWEJsx/osBMHQhUMxv2w7KCdAgA+97x4QJX2jOe4mms4nuTb4GZM
mm76kHn4VO00Zi0RydYRxR0Z5reR8dak+gGHTR3b57LurzBvu3Zx2/eosavF3giQSXPQYk/SHEqz
1romZ5SAO96zKC6NXZ9R0eQsKNviCLa1K/1TXXiAi6EFvez12A9Djp+JZJrXFZuorKRhbvDyQMe3
4dD5gaTYjHmMjsjCZy9MTJ5WU3kQ2Zex8NTW40lAkq2SmK9xk7gfiDtMtnbpQegq4JE2eyAueosT
sdp0mr42y80Oi5bfsri2N/Mcbbo+j+BLqW4YNWIwa/XldUu+qdDaI2ZXD2kNgqrLtbuDLZIj2cFa
fuPsTTfZR87WbPyPcqQczFpmztbFcaBIm11X/OTHLT46yCPOifPMSasp2I0Pp16kuPHp9Z0N/Php
UY9b34M2EIWN2dUx793WYfvduw7sUnO9+J9q2/1SdCahJjknsqDJ0kvfBvc2IOYu/BoItEzHjRPa
L1bmfstLIp8bYHdIm5paZqpItB8R6RpSt6hFf0DZ+8F2Vlsopmwjh3Q1XDuI1/2aLT67UXcoUrrJ
+pn9XYZidvXTXVCAg089JnW67FP6tsCqVVvs8jh7tOzqIfFUMCpnzT2V04WaCMqO4p6jXAjAWvmg
fVX7qDLa9aqKFQOwtO6K+KS9lvXcYDiP6pEIQbItGl4z3bufRkUgiG1+NhN2E5hKdV0Zxww3am9Q
+bZA8NAsYFD+rFKy9TEhRLeegYe7xBeeWgOcgQCxjVPB8piaZ+Ua1LomS70Lu+nezUKw4WL+mjdk
Dbhddkpprd9llpyxQBdfs9wqd3JCDS3aeDcMc71rqpw9QQ9GUCrDpTqhewjHRrFfDDnJWM9SuWpr
QsDsSMCbu+my6Duxbbu83JEpcOmu9y6n5mUpwkA26Ro+0XL4YJnLhuJR9u7dRFZi5LPYV2TbiDFN
tn2ntyImRTZU81uvOb37Wc7KDKvsjdSS+RKfWcTDClEqGPAPMxOKFyMndJfipTUeRJUdmOTevKTB
6Kw52FW6wHvLzG4NnMCi3IZtwLk3R/dTwza5SW+cQuCwjbyjBXUeOC3iZX9qL0xQ6V0+Drcqn2+m
AZApkwC9LNxJLtWB9sokfzRK7ybPfVIwZiCacOYjDc0U2H569KKqwFQ/f57TZD+6RcydmdfuEAGl
zNm1bKc3PC/JtnOioO3bj+5CFoeU7Xa2Er0jWusZ97jyofRpWHjsBAY4VBLU1RVBnTGTxBD6F9kI
1MRbeOENebGNBWixlGpn97dh7uggjlccSCZnZ2Uxi3l+Ch3j1tDFc5gixW2WtZGjYmftX1WhGbIf
a5vtMDGEvEYkoObJZamINZ0t7MqZxkXdEIJS0G/rxc1FuNXZDs5z5/1Z3efGz+6aSiSsVlOn0Tws
c4XRFxP9lN1RMlpxtAfYtfvVD+UqZlV896lmDRTeeLOEHnDsWD4unVuforl8bCnDmhQwTe9UuzRm
cXNQ3o4zwJG0zGvlQWjYVmJvnQrk3U0DU2PgJwmi2yaxuDN846Vj8yo4dYdsCfoEp4lWLY2eziPq
p5vRtj7FXf/qyuKUmu3BndgPkVU22O6G8P/0sjZhau2nxgUBbmI7MLSb86qrdF+Un2zZsApN5Uuf
AUoi2TiNaXvblCBUme62aV0TGuF+fVVm+WKRThGH1qcyTog2z3yW2TqjtpIjf1mj1hxoZHPYqOUR
8JSZcdj2Kr0358E9TB/C2fa3liaICBVUYpb55Zh0zywhS2DYRLMO/kMktHHqm6u4C4kUr3AihYXL
K2PCNjsuMQbKj48WrQ4XfkF5lz+Ul5WdyMCfX3ohq8C1AXFdtzn0Y9FtXVXc9IuxtSsrO06e/7ns
cvcAeVslUxVUY/NlDun8TJyBM3R6Bw/5YZyjL5IyOwpJwfe0ANgdCVFZOkmppL18KeKB4pWq2RYx
BUWWEz02ZAkcrQHDteeUxDlm03WdLs2mGG4yFoxtFrOSRgtrAF21l75bf5nG8NhUCJ+EBscqouFa
Fm2/L3l9HFILjlhTQU0bfWuV3e0ixFYILkpykbGPKk47fR9SNNNcRC1CYFlZh4RzUtGo4ULRK7Dt
qeYcwpjAkCImiShE7cL7NTu3WoQEjhTeS1gaHwbb3ndN/RRFyzckFcQ1XEBYoKtSOUHOOtMbbTfT
ZoHm8SyUP6TMN4Gmyne0gEgyBE0DDrFicpytEY3AevOuWaNxVMdxA9L9Mjfl19ENUSFwJxqnPXSg
mSzZ1rPc8aKTOBWJyE4PhRuKraemez+Clupq8XmM1zLPvnzViIvouQeobucxoLSdI1MLltsWIRQ6
s9sUJl5Ql/MAfVI+5thhD8Jt7h09RLvJqK6XpGKd1F/MMhsClvlxg2bwyWmcc5x6UCVWSgeT1fUU
5/iXmiXt4JYNoQzEzKN6IGpxPbuWZuJv04VYgDBmSTTCh16dq0i9hVH+cdHTpWxINUsk2XZTV2+N
uD1bxAheZLjKN1azBjvEcu+ANOcQL7YbvdD/XBAolE/FMdIPcVvFR0PrKRB5jTLQeJQZmKUpaI2u
O5btxnW7DWoatc8K1q+03ac90F80EbhP/9AYJ+lFNWIe6ErIuXmOo33+2enJLqI65RAliUFQ0Vqi
ar8qzr3CsBLMury7drbqpCI1QqGM5MaW9caPn31LGxfVFH2tbVp3yI8yIRCdPigB+wyDQ82lq4hT
WjJ2S+Qn3oaqv5V+RHyafnbm3AogRjlZOuGTqr1r3ZngFamWF/6DKoFbm6777H7we5Ke+qR9XGIU
w8NMguIMRopRYpkEnLm5iooPtusyIqfuU+aUfIpQHoiDgaHX1nCQrg7mGrzJbh6Gqb1sqvJTlsib
0YsvkSZ91ZgqRkyxpNl2JWisdkBKInd47Poq2aE+uCAA/tlW7CaXTKzRuc/E7KHngTTVwLfoz8jF
ikMZuANLt5HiF0kIWYgciUM8phVb8rhaXr20Gcmbd+yrquzLjW0CFbhDyvtuiCMdAONCkMNAJnmI
2KvOHuPyXIkC648JwSdd+P/ObNn02kftrkt8ZdKHk2UUJGfQwQnxbQM716xsG3btPhDnstwvzXRJ
OQ3OvJrDc5o4L5PnBS4JR5C09bmsKDwebMtEbzbvzd6+6+dhXyzEPLcFWD+103fz1D7UhTzFgiNb
50AWFaLd0RVmE1xBgwk+daN+UlOxEUirGBAUp1vR/CGMTO9Yq367Gu3QAaqz1nkI0TIHRgUYVE+c
oMeRw4SfHIQ32XvbKrdDmqbXQ+uzVpE6VhjQMK49nwajby7VmFswV0a4XRzvUFgIZDpWhm3bEPOq
ZbhHBoylGxX4RVTU7dmNBo5lnS8DQy7fvKItT6F0j1YpjIPRkPk/1Gt8qQ4oqzia3uDuTIvkxJAU
fbR5PGvdhMbeid3mPE9Gu1ua8LIfYn3jeTnHCruPgSHi/nwRIjTkfDalZ3PSx4xs1nPWlR+dajm6
RlsHzkwQjDGWB2/M13P4FdYfENZoeEV4SNRym0yHuK/ZKYxGt2m9qt5xrN2VYyYvoxiADoXBrdOn
JSUB/aXyi+ssMduTXyYIsrwRTKVy9x0qXEPH0Un3UG3K+4IEOzrlYzOSPqTOlsUpJHb99ODOIVuC
ZbnzqZneTREb7pgpfVPb0wblbXsYbE3j7eR0mJ4A2oST5R9jn7NWGifmCUlaT/ExGSqRM6Uc7cjM
OnhqCIYqjQ8Y1Vgwa+ej58zjAdkxAXYDST+yNK7wc/g7RcThRZ5w/nFbJhRluqQSoeusBLKpdMly
5MQiqHx5E9ow/BDhe5mN8029jm/NtNRUhLswX+ugXYNwyB7jsCXs/Z+XwGLc7NwEOpLDo72jztSw
nQX4NaXjKrOwNLXltM9b62WsRXZdt/qtC6ePCDRd5jWWpZQunp1VZzQE5BWl5ws8lqXzhLeSyUp4
Vg/iRCKfB4isTHLxzHY+zsV0ymbTPxK7dmSu1Gev97cR7QqbUqE9rCVZT3kuswNVEK86dImcmtJw
l9RoAceo3VRp4tK5LqkOW8bhUorhEHkl5xOjABEc9RXKbJojzK4iUy17VQXwbWYVUWCSm2Ya9EGY
43ysqvCasmyoyKxJd6JKUWHQye7EzHqyiI9jOubHaj2PDasEd+5shKz6xZgQPswjCXOTPbMfEaFF
AXm8rcbYDLLWrLZJ6087ty7LwCCqY9X41VtidiZimRx57wIfFNI/0QVCyW2f7PUY7r3e8F49Gzii
FM6rjRyhaNCMtR4ZP2pNGaqjpuMRlfvBypzzkGP4buwe/hp4KaeF+TD4bEolEO/A33DIW4y446L4
f4l9P0/mcJeQtotOn11rjuSF9/hNzrDnrXwTKNIPTncwi5F4vbT77Bn+k1+AE+ZCETfh2PeDtr+M
yGizETeqY8qzO0Un5kgHWXVy4iGiL9AVNaNqvG9Kr9sjwLrpEQmYUYqepBufGz2XgZAJMXyO7DZh
z2Nnr4LWqLpoCTAcwozosAk6z7GXN0+VfhB3UwbeyMap6qu3OOSIODPp7aL26CTGk9M6KXvpIg0i
OseXjs+rpUNqoED/P1AL3zVjdEzqk83ef2NTF0P7zgJYACCWTCANpXOqa8i8fIz0IWHrHntyoOsE
4dmyjDepgz5JyuZLG/Nrg2+Dc6RURauYGrgs7deDjFlu29LZyQxO2wQCiVpx8g2Q5mg0/L0RyjMH
ZJrN7bN0knnnF8V06HwYknSyOB9ZMdxOSyi8XGB5Bd1pREvBV2XIN2CtPb8abojBhEKBWG3Ir038
EGyjDBmObv7UhvmBkLWUSsptXozVNjdgCPwhv10MlGdJ4z55YBVstbyDmrOtFbNye/BiYdeGh8R7
xQTKQ6vq/qKKwkuz6L95iZkf22DURcbHnzmshO2NP4bzTb4vinYXEl3tkEwLnZcYgQd4iHBFSCKd
qCytFoX4Jcz6y1zrne7tj0Qms1McQ33QRn2MVOcS8CgZfUjPshJNd+uR1AO0J6EHF9XrA0kuILVm
vgReocTFEiqyjTmeBEjNiL9s0KCMDgjGWOqASnsNbZjT5zUttNB/69uoeGQx21t6UuSveav20CwP
5HldCkJNDnkMHylLTqWpx5iV44fBmu7LZIk++Gr4wF+NStgSEQRe+8S6H933oOSh5JDRb0s/Cvf4
BcqNmUNW5hPcqIpJP2NPW55NM8z3dcsk0RE92sxDeTdVO2wI5a2safHOEHgasn/2mzyDXI/iYHBg
8aitGS4sp30aY/DyDJEjx7ja2S4pAcPpCF4QNnRwS1IRLzAOsDckyQwyYWM4EXA6EpLBphBJeii6
GuM17hmm5lCvJUbOA9PBXC8dRw3TDrRgM6kqHyWBtXeL1kMuwioRJmwcXMrYvSTpt4McP6ZxhKFf
mh9rzUG9S6azUbd7ZOOIW/Op3SV8lBy70KENXVqpZspNquJjI0MH+BHxqjtPT7Kw5j3UgflgDKZ3
5cQ8sCRplr1nF/MlRdJEghbYPQzEwHmxtMdcwSrEPqYX9N/hX1b0v01XP/iJ/svN9d70dV8V/PjT
qPVfv+ed4+u/9YX9v+j2knit/sd/LFU/ub2uk+hb887qtf6Jb69/GrqcPzwpJZWqNCAL5azpVn9Z
vQS/QGAECeemtBzrz17kv61elv0HaV70BFgka0vi9fhD/zF7/UEmEkmhdHcQ+UIGjPNvzF58rO+8
yOun4hKY0Pg3utBI/+fXv/MDMhXVbbjQPpZaqwhvyG0budJYriouF7fAd8/lH6xl/3A1YdJ4awlv
/cl9d7XYSjX5QyT9Ku+zKCv/Q5tETWAZEJC/vtDqmv/OwLbeFmdB7HBqrXWi8OvH2wJjAMdX5ZYl
zEGr45Mx5BjWdhhz2mBdZO+/vpy1/n0/XE/S0u7TpyAU/WKO/+56s8bfA9q8bedEPVCCPW88mxU3
kbV/NTS6OmoV26c2TelUDWm44hjmXZtS9L/5IKtv8KcPYq8DxKbfRVh/drJ8932Wikl+kbR1kWFw
nJcwDaqeAHXLxLFv2jkC6LUeTJPy2zvpvqzlQ1F4X+sINDPMyts4bzDf6KWAqdXLXo5xe6gMqITU
sqO7eIi6YxGDDlUzemQoD1xLE8K0mCdqxsM1nd6/61n/xxtyV2/jmjr0c1My8tMy9tJtK8ExOE7K
IGMPHF94dSNR1/uCw0olfpdV82MABC8D3yeJb4xTyUv4UwUtTNYyzCES4dxh4RygjghUa84dpg6U
0XiJ7CmLT3AQ8T7tsuw4Jon++Osx9dO7sn4EX+DD9GybueFdAAvHx5GVOdtORoc/oXDs20gT1cqZ
twr+/ZUwo9IGSP+i66h3b6U5Uws7zOm2jsW4q2dzmgg4qvuHmFPYb3zXP9rz/3qu0rRch14FCJn3
UYg+gbAjOB3CXgdPTV/AqzoS6b8EaGVnp+cC3agWEJsLMGxDoPnvMrpWg/P7N1WaTMMeDSgmk96P
MwMoQVhUU7aN7Dw9EuSXUHQs05d//0S/v8h7l7UfVioeMugh8dXtre6iG4a3Oq/0b173fxoj0qZy
GbuwRwv8+vJ897ZP6YgViOBcJWr/uHjN2zJbWBCX0N//H9zQdxd6Pxjzts0d3kKTBtwTeRqIU1QN
ree32qx/M0b+8Rv67lrvQiLKJCssg2uxv6/XRNPsbBud+l257j8/Oh+LNZ1huJ3XX//u0Qm/NaI8
xcfUEEYiBCNdU9S1nQd4918/u38c84x36fqe4/BS/3gl8qDaSvB6zZ0415W1GUATJ/lsm6us+7QY
+xKDxK8v+dPyx9whCRix1kAF0Lp3y5HBe9bnDvnEGGVuYwxSJCCv++M6vTJ6Uf5msf2nL0wJYjDt
Na/Rej8K+2x0o5EbTMwFYrEV0KBtUh1/fUs/X4R5w2PTQ9gdySHq3S3REUBSs0y38WrjKTigPAMS
9He/voj183fFVSTTEz9Mn0y9H78rgpuFQQ3ydk31cDak9h4qhRZuE2477KJ7e9OcsApjYxqCD5R7
/PrqPw/J9eJkxLIZZNZ7H0fbpBOHfG4RsXsljcA0vsms+FchYusEzCD0LZfTIv/w3z/eYAifNwJy
MAhdoogdgoYSEmJNnNBjQhwezU2ffn1TPw/F9YJsw+j4dTzHe/eeaTH0oUb2IRfzlFgEy8Ry44Fe
ONYS/PpKbH758D/M7Yrn5xF/oBQXZXb/8ebcLLbLol9ZX2onz9xehmTVVlF3J5yqNne+rLrs4Jcq
v6du08W+bZfmVRGW1K4SM0VKNO5FOh2bxXIO2RjZR8Osuocuib18N0159QGixb/MU3t56jvZdVtK
x4dHzoHx1mvqB7OclhetAc/nwb/JBno3DDwA89g/6bA7xHq8t4wh3sQayYmRZh/AaYdbDP72jYte
qUrEhwzX4IWMFqRPOci2lSFpcePI3BLgjFU2RN2s5mdvXOtqHG1ZuBdLBJwFlChKew+td+hn19WY
Dy+axL9DmQvKBJZ0uVQ15mDCpDFDJyVKvIw8vo0eclRhlpxw7YUjWSuDQajTEBV3Sjc7lpzPfTej
bp/tsdw4onq07RyHgKWbjz7VABzgp/QE83kzdImk72IsPno0p07X8zJiR8IaCjQQxR7ejxHPTTmg
qFK2oZJ9W/iY4a02CYMGPcrWSOBLEpQ8KsbrWIS7pUPd6GRBUuIXamwSrMtb38ftQ1CRT2v0UbjV
LidI3hu0f2Ok9S6Oy3tapTrU2oU6R9IiXwVSH3etN1xgxE621SSqq1DXl9FSlJc1UfUXuinR7EYo
WMqWo3OfB0tdTS+xrO0d8px7GWfPduN9Ler8o+hrRdqURTVJRMylkG5QDRK4L09nigew8X8pvSK/
Kck+Pa2LDgCZWyzbqkJFbDX1bkCcS49p/6yMvpwDNZDh3bMBPfgTj29Ax2WRd7bTA4Am6lMgQhkj
f/TjpAgK2dlBwzED0gfEdRrKLbNksa2VuM3Zx7uk2F8Phuh3k6+6azF5L5mQPuK40LhXWTWf+lxY
6HQTlOK2882vUZUucUWGsumPN3Q02vs698+60mgupHvXliFmn9m6dI38gxemJ+n1t8k4mbTFWIR2
ucNDU+AOMPL+ajHi604i6IoUXpw2rVB+4V+ToziZmfeEOuie9EfrYhnlPhLLQ5mGn9N5uWFba6Du
K0fWjMQfPzYmuRVO4m3rtvU5jiZDQGTNY+wJmiiw2kR+BMjb4nKgoyxhzqqrIBnttdQhcY55bTEa
sK/W9UfP0/5x9qGPk7RGrtscc4lGbY6x2hRla+IPwKEDzcLLWlVPM3GNRYHbfSAPoiUkzOL0KMyy
CqzcfXOz5jMRshjrkFHs2rB4TvriiFt21+q22lUShemIQGVonV1vh6R6oTtVTjPheae5eZoHax8X
GUF5RZJvnLY4CFsZOxUpP+BIE1/44IpA3+1dYhnqRlp+gT/aFk1QieZzPHhvWjneDXjAFCyqRkGu
yldL9gYpJ1lPXC5kZmv2eJl7bNa1Z4iNSqNvoeuvmuYsWCQ5zXZxP1Sa3mcXwTMqY+PPTNNOknYU
+U+LT9N7j1Jg2zsLnkiryDYqE9cyHLkABOk2cwjcMzNxy46GXCtHXnVl8VjrDsKXDecoTbRK0r3o
w/QI4PBxygWR1EQJLEb/pYi8b3Lq5GayS75GldyS4EZgoAt5OOp5Pi6pelq6QWy6Nn5R9WIEuose
jcR9WFJxM3heeqFISw6mEQfPkuMs0dGq46OvoRqRz8CjR1t44/AuEjkmJL+7auIZ9b8EAaa3oL9G
o/QmhsG7bQHegjEznuuRzgrXqJNbqWtiRap52vegjxd6tjymu3UIumb+6EoTOUxM4v00cmoA2HCe
F6FxL6bJ5yRaq+OjRqK/T888trNhoPHXi7PLfbaxcnY+2278pVPNOe/8dm+MrnXlLrQ4LF0vgkkx
TQjBGxDP6AFMQNnD4rsjIupar+jfmOuXkflqVyoCUEj8NJ/4YugkGI02OZWqjF59ndTPy9jVj2Wq
2DnnoruZrNamAmCycXFH8QK/m3VRtb44Ji47t3OQ5EM+vXoqVgc9duVb71ftmxWGzV0NW7cm8bXb
LNLF/ejM1UkCcFxPXWgBayQGkiez58u2XNFeeb1Kd9Db1OpW8UwlK2Ka8c3JRtyF/UKhw5bgTdI8
IQ3jV0WK1KNreDkRCBILY270kX2KSSFEseIYYXhVxiPUY61jFlhddfHBztJPMUfXZxKTCMYwDTeB
lavmDo1dY/kTky/hBhNK/6TtofWAl5roNI9VimdvSb1uu6CUFYEdqpSOlrnSM7kkBrlA6G5txOvO
OOeYo5y48Czw4oZqDWMqkSyUESN/186zQR44fmHTvnQZJuGnNOqMhCI/DkW4fCSdSG5vxskTDxp5
T9Y5Je6ZahQMYdcYrau0QVeF3tFJ1LWRJ909WQ/dF7coUACa0SDKi1jQAp8gqGg3yqXm5yJLx5oM
NFJL7lFRtziSCxjFbW0xKzhzZmygCIv21IxT7X10coWceAIs+RyGqpq3/lThnozk2nNii8ytkNjU
Iw1AplVJGHYrkxtlyTI929R1RduqjQjGifrFd3YZVmKuP7ud3Dbt2FVYdePSJdaJFXG7DKFHsOK0
LDiIRqURGGfaoo2qiWTZH3Pfjo2rMK0i70W7dk2jaaumKYjMsvwwKYE8I7Th75DWRepZmG0rtkON
ze4YD5XQ57Gbc3kbibqS2zZTDUayOTOn13wkh+6pRv42BnWbdtZtRIVQeNAYotPAaG1AvwuvH7P+
S+UTabDpmFIkjE2BEgCRPzNI0CYK1XiuRVkwzU1gXSYsBmIC6fRffWZpXA2TxrXsazHVd4PfzNbR
rrEaXHqL49/xmVzqiHOXtzWk8wcqaKrL5JibFjGyquxIwjSy1KdFilwktBG5YkXwSnu8FIU7QNN1
Ziyuq6prJ7yz7YAZ3440AQFuLvHp6oXm2LeVyEcB2zTRR14snwneYVuLlyWeSJ055qLsJDUn1mDd
mvy0nGxqSW4iQzY5c+Ho0p81SOT4dpVS3gWrTRsOvy8i1boswujoluEMxOOzjF9Mtki7XWzM0WM/
iHb64EWNIgiU9Y06naEZE9p+KDvt6OtxULWJVvY1aGo+Ndl8T9yWgkUo7KEYXhcSCFYOD4l5FBnO
a+SPabqra1O/jXPFJIe0W3/t66pDg+ojo8LqAs1FMoUXWUHC235mvcIm10JP8rnTzLxDTex+Wij9
wWDNB/jUmXBkyC5G0j760qoRoMaed6O7tHyTXT6Zp3RxZ+KqlLmqyyN0s5vCm2LYkbim0iajMeWD
ZdcO41SF8bFS3lqF1uAYjVJhvUKQY6+auqFT6BalG10peM5p37o9bitZowKkDM/A8pJ76ZB9o1ZE
V68G+qOZyqk6MSTcFAPrAzs4bb+2oaGy5ODLNEmrC7G0M5+EtcvtX6Lcsyh8SqVtyGkTt1lv1Rim
+rkzt00/zmxQcuTTL12SkvSweL6RIwTtVh0i2tFlwIvWu50bkuZQNmFBtY47jc1zvLQDtX6O09ok
tpS+c4DPJdAITjUfEOVVOvd1ic7NHcxvU9VZeCUdypbd07LUs7z06V2Z32wBD74p3KxegtZtMbot
hlUh6AxNRvcx9hl1blAwN04sxmaJ3Ad+q0LPaTR+3iDVc40Ig+0U9o7Nfou9jEN0CLPHKcqGObuV
Rq/UhviSbtqXLQKrU8izRYoyTwtxStrARatNJBeY3JbK3tiLl1iPrbmIBFbQ6Yc39s6lWvcPnFuJ
l9BafqKH3nxu7RJTnvQWyqLSZfDSZ8eOx37vRCmRA2LMkfTUqXLomzNjR9s3HdSjdc4Nt/Zu4b3r
8dgsVb9sQ5OAOHjiwcYQQBTTWkoo8fVZbSdoREybdEHbQNLZU7qUbIPnJR8wSppm0u9cpjz2qaZC
ZZkVy8KZBPV1a9+HZY5SjvTJyT+LkLHDCcG2KEN3yi7CgTGmuDdJY48crG2988WWaGdexwl7Dsyo
nMudhW7F3fSjlT7lzpLZe/IhJs6zORIXTJ0k65Q3Y9qNhFqMqQw/zQ5ZhZvSmCiMy0vP4x0oUyKH
eguR2VyqRtxWrB3inPkVFHRkN9RB9m6Ok7lPii56RhpjMG/7OCeRU0SUM0QD2RaF31Il1zYQOmS2
1KLdczry6Bs2RMMGr05ynyOLWS8+nkVdkF1H+hQpYJr3PuRruKbJMc0hEBonx35pRanuMYP6U8oA
l2HXxPjXQjTT7caL3T7Fjtjir8dVNxNnZ8oOqY1X1Pa457Q3l098oZQDXMyThN28GL3FqL9phBDs
JIqctBA6zsg42RYafRqyE3IuioECJgrc0m8JOV7V85gO/T6HdwuisPNDMgxUeRV7c/4bmOc9WQQv
A2Cr2BlRKWNDG70DBFGNy8kro82arM62Qu9JPdlMAUJGcfh33UPgO6ByoCFCQJ1ID4TuR0gkYfqo
gPwpDgMLEWP4iXCav3CXf0X4/rds7g+Zn//fpXyu8Nh/z/uev5XvWN/19//F+jrWHytzS2GQoJ7D
kj5Y1V+sr23/4Vvm2hzOc4fYXaPc/2Z93T9MS9m2afqc8JSjPL6tv1lfw/lDwllAm1oEfTKEgJH/
Q0jzgs5RVf4q4/NHVM716DNCYr5yWw4DBE72x2FhlgTuhiZeg4nwMGtYjrqN6VuNr9omPH73TP6+
9Pdxoj+imn9fSkrYO0gKwOh3AKBITZm2A8o6HGCHiUCInDW/ztLH/7vLrHf8HZ7fj2wK0GbhgCfG
Iya6a67avVZq9+vLvA9+/uvJfXc77xDi0BHjRDcRRpAXMBDig4ctGufbdgNofNBbfamew8MQEPi5
GT//rpHc+t3DfMfDRL3qu2y9OraK67X0hdhpduq0zBTHMjDP4vy/0TPDgPwOVv35G3wPq6asF+3E
RYlaCIjg2K636mwrrvj7bOv1L/tfGO7fF1PQnTb8q/cTWwLWAUhhs/91M6V3c+lFaG5RExlWS15F
Zk0HbxGP4xhOJIS1+W86t/7p+UIvMF/6yhawJz+OIt/gwDH2aDdRRaMry9jr18fa+HeMyZ83KdAl
oBWAifRN8W6wOpafA2GyozRcdvdTHt96zfjp1yN1nUfeP8kfLvJupOaKOHstuAgSM1JAguiUbdqt
9RZtcLn8vo3oH764Hy73bmiKMGGX53O56cu0jc6gIwKD+zl7kQGQJO6La/pDXv8naWe23LaSdOsn
YgTm4ZYAB1GjJVmyfYPwSBAgABIz8fTnK7l7GyzhZ+3j3hcdHeEIJauQlZWVuXItfYGbwuitPBni
y0h+c2ZectIUVU6Hwj7F62Xxtb8xFpRBFtBMwiSLruT8tGYk9fIGGxMb7PmweqOI5gCvlZ2lTWYk
veLVyVjFh+ShejzdQixnLszX/qlYWVfIFC/zLzAJMp3/mdrZcJxTplN4rH4OVRC+RB2fWwQovIWS
oSf+fRT4GH3anU4VM+vwZAYtQnxwGN7MVskmVoEi3m+xTS8R0moDsCVzC9LhKHz7BAs0WSYsAdsV
fIDrLPhuo4QJ6HKRLWehiq38vUudGxQ9wdHS/ChG8UYYFJlSvmzXkJZtsqUqRxKeee46mAF+yc0K
LoCu37mZ2ERl24owcxrWRxDDVg1L8PGnblFkYuzSz1Tk+u+jzLlB4VijddmF07hOAVVcSh89gbk2
rn7oxdfL7qmfd0yFY5xbkT5Xh/B6AhpoN7dWp4W9HtYQOV65iBJky23IzBFaEJctTi+LV5al27BI
etIR3B78mZ/Tq5gbJgoP6ddTAWzH+/+CVvx3Vf8Y8SV3nxWtZbQuRuriU4ZAgL4+MOV7eSGy4OTb
1jnAx7iDTHr2crPZ4MUIyy5GKpiuInin5tu706J8yJdgLUKa3E0QvxifDrCrfFGLwkx9uLF1yT3I
0C2dChkgzuRXZT3Gnq9a3/uYYZtjC5Jr+Dvj6JcVFqzV7JM4WM0yfWDQM1Spj0xEp3NL0hH2eovA
VWIpv4lWzSpb6avjFVzjgXt1+ZtNxYrxkoRzjs7UqYk0b0sF9p9YYa6sZa3UcpXFKt65hnR151F0
MgARiSDo38MCuRzW8Kd/gkYvTENmhBeXl/WGOJCD03hd0i2uD8XgtPrbp2q+Gr8YytMWTrBbtN+Y
Q1ijFh9sd6HPjiqPs3Kp0o0+i0wa1eIUMF8mmh1lCNFtGOH/RXHvbox5vFCF4smgNV6uFEOiNDIs
CgjMe35nMok560X6YbtwA2qsd/tHu8emKmyJL3Zhh+WIopdJnVGzZtqs2y86enfEfQQIkvrl8qec
yBfOzoIMEk18p21T8SlLF/5AB5J6Bo2Lb7ZnLa2IwcUMmgfAmkemnra2M4+ArcMi+qhVcKQfq3QZ
Wehitmn+ZPrxnZUxLVrFr7u9fhNF5rLbqvIb1ff3pTi09bxiME7i94YMsC3SDcxD1+2mXSSI/DJE
9KrYH0VUkvOplB5HdmQKnqNlLpHf7j6Swc1hqP1E6XP3IBxPPKzSpR9CPLIqXcVZm4y7QG9AxpAH
vGlynIWQPgfwIOIuHQDINSEIShQWprYU2A1zroYGQOWdBmLkGrXjDCCttY0RxPTlroqVEzahFmoa
8cPnWakwObEoVuPqWAVHzljreVw029zdlZ4HGyOzHofsh9Y+XP5sE+8MsV9/LEhuUqSD32Qp22bd
os6xIQG9/V7/ArTxL86qVDt7u/7PjEk3FyxCpQCRQgj8toH5vdA7Pd7E16e1qbhRpj4WoFgcQdeg
Z36Ha2PoW0/yE915MusTzJnHFTOy89kXhE4CJCSXqstSAm//Z3EetWfNpz4EfdD5t3LbtmszapEc
uNNCCywQCWHyrMOOc6OvvTD5ZV0hlHjV3A8Le1MZEEVwPBZamMBCNv8Xd89EZHQQ6vSgiROZkKw4
qR8BgjtCKg4C1juzDY4b83q3mfGKtCAl5xrfL/JuUV0Xa4VLia8ohWQMUyClUiqKpNIlOzOrMtM6
DFur7dqBD8AJvKsWJV0eVAsUYQplnXQqUTkzKe19q+VHI0sxWZ/gp60ywwViHt1x/4bGzHTDhqn3
OQPEt/Twb3IzCi8vefKYjlYs3bVugmaNkWC+h5Es627t5qRI+qYsUGrQSWdtxE4s6Wat9b4aqh0S
eow892a0sLVOEWqmLm9whf+YsKXcPN13ziH1iTVC2E7EN20bQJK33AVNOCwSIbuqurwnV8W4h2k4
lu2b8p0Bvruq6g7OcGuAHdUD0QNl4OVPMxkHeGQL4XOuBU+GMEYnzcsYn2HiAfpne7ErFu5ahG13
pVkv/66a8vbmlE+Ab4mBEltnDEGu2xdWsis0EAVz54u+1MP6sG4QxFjtNvXTdkNFhRvD/ImMYQp7
RpB86X9CR69at7ga3v0GUhbAm+B63ym+QxrS1FtoaeDpjH8clv0a9aSw/Vqv1E8eCXj7O/TxXv2v
LVdynairYD8nr6Gw2cJxt2LU1mCQeBEvmXe8iaCDWOf9HMkLCLYfmqetstYgzveFxbrSPZmkpkkM
MDgeUXR1zBFObdBlGG4QcZrXxvYvjrvvWpT6qTxQdrDPIz0MXFur4XE+P/YelP9N6O9ixeebXNDI
hBRDac/5vlWJGKrXq6hHOgnubj9/ONlwnveD4rKcuirGC5LCZ2m4FnNHnMOZ/VgiQNCn6N6IngIF
lMvHUcSpdx/K03VE0+is+G9BaPTQ62Lbck9HLImikLn2roQw8X6jeokYU3eQz58XmGJbI6qdf6JY
g6OK3qzwSC1o7hDPYEb7EGZIUEDTm4aFE/hBH3QhxIlQLvwsKa9AtbC9Mq7V52Ny0T6rdfhBHnnc
+Y85beEYgbZOXIjFXcUzGqzmnVqNeTqCj+xITlPACTE4OqeADItp4j1cIRTe3DvtQfue9CHX70Zd
Op6ov6EnL5DvjNAR7ESMH3/RNnVa4HgcPVOoIBzr700NNjM95t9sKEbArtj3ZVWpkgyRl0qOdGZW
2tPZoT8d+7iP354bRo0WT7oCsrCIzVUJfXH2etlvp/Jkmr06wVwMH3FRSsts9AIIHbm/uB3dZbMC
KUs+eUJ60XpVrW7iXsQY+n3ciRrtRimfaEuAINWMAENt87ECMWCDer68oAmfPDMh/n302cro0LsI
pv1O0kTZWRxEtU+KzyB/Jt20XZqmEOkBqDk3Ex+O5s4+kRRDLrI8zp5OJTpnhqkIyBOdNZvhQvpO
BofdBtF5boap9HToxJy6SDkBhxxAn8dP+rW4a/VFTKbbho79dbdUZTATcRrD1Bh5Q1kkMFLkNPeH
2KNVCxNh4T/rQJT3UXDKgaF3JPaxatZvyi8Y1TGYb7E8hgslp899/4gUIsssof+Pqw7iklal2a2y
IQWRvtQRsAEZw7tJ5C7AEs0i8Bc1LxXeM2isNg/w0aj2UWVV2kffSQcuDKxmjAIwFwA0WCXlPv2p
/myefKgKvmIJoweaAjB65nagwe2UAGRiODSM86+Xz5fKmnS+HFgczLRhQbvtfQV7WgdL8X6zb68y
OJAum5qqMuKE/6zs7XU0OstNXxkd9MdMgC+hiaFV6PpUJNrADU5LMDrQEF3vWpgu5si4AaA/qppY
io/39uwf2aeI1aDH++Yyfbi3bsxwWMMPj2BmUNNNDBzuVFV+O5GynK1Z3A8jm/DwHu2Di82mLT9V
HWBI+DJXJ9O6czzI7/5mh0nmDTAXYmBTCmMw7GwLiOt44C1Tegk5FKNQYcPJOHfm2nL/Nb/rnoEu
17eqwvhUai1ypX8si70frbMxzGbGRSHuOftTsyC6QbRMHWEFRXRZhQDSF5AFvZioNKAZ31zDYL24
vPjJnTbgM4DliiRRnstqO2aisoibYo8olw1XFpQ1e8H1ZjWBu1U686Qzmcx+eyaiy7/HxEYL9kt7
OwMMRvzxDq8nbDTt4cMMKa4iYtqDkYIw25HYw+8671ogpIalQVfjPejAPf2drpi4m1z86NdIQQNg
7wwqHH5NE5dfsl775R31J/9o3g21ubq8z5MLp6GCOLBja8wRnn9pN007D4koQiBqWWUHtLatlpdN
TGYxBomoy8QniLK3SDLa3AjIYw2IXdyT2V226GkdMUEUQPZHc1tFZ6C0Jm2eFSHKm9MHxneh2r6H
fx9RCQbl5pCfXbvd3HlULE9skZxtGLZDO1h3OKRyjxta3Ky2rS0SIwwI5ogNHxng02eVC78Z2nvz
ok26rwetr6BtZxQVZp06PXyztj4EXQy+9B8Vv2fiFeIy/Q/hB/AvD/G/808KSZbpRz2vEAbfwvq5
u4PDRQAGRa51KjeHlapePNX7PLMo3aMQctgR6yVQNYy0Bd2CKTrIpoLkKX91PyL/2IV2UN+2d+1q
t1ShGaYOy3i50vdmQJSaB+OUc5QSr42kv09c59krFh5w58s7O5VWji1Jt2sESQm0orx0DpC0u/rs
pjLo5mU7xXmZNkMBRWfcEPieZIZBiiSliMorsrjPHCjtrZeTrqQfUViRr+/OSE81fAe/k9d9tIzS
a1E4EbVh+2dWBwyiDXAq/VWJCGf5Z3nyvR1baXVqjTf3pD8uOrwtVSJ/ZbWreqW8yVTLlG5sQMm2
NotYpshSkk/g0RFIyO+Hb4CDKYSDeNcf1SiUySAExIaAx1j4e1xDOujeyUAq8i2fFcCiEtFSpsGz
B2Znk3mnusAml/nHnvxQnPm7Ui9Fccixr8GGM2qHhob98bL/T540m7zAFVQcjvxAzFxo99KKk3Zw
vyE5M3gz9DHQ7UPx4rKhCcQkFfyRJekIOFlitDb6D3M47dFIWTCP/Mrg8v4VWYjZV2TgH+Df5+GY
B6ijo1SaMZFxdfk3TF2MAJZoY4BBFexJ51H0EOdtQl2aFq+hh377UMXK2vdkoAZQC2uAZbnvCrZW
dbCjxMU3q4VFF6y9hzdTNC/jx+5Km++WafU3GSU16X8sSnkdTSvDbejRC5AKXWu4OIv5YYn2ZhSK
gns0j6+P8QLOReihl/aPyzs69TgZG5d2dJbXEMaXGHeTEpU1GJS9RzezvvcMppfD82VjkwditFLp
Eswi7cidzd7uDjAkUxnaQsF4Ci8bmTwQIyPSvadR/YW6ThwIxvQNhDqgvrtC4vk7M7H3l02p1iPd
cs6QNUkp+nyMKSEcYof4LKSCqjgy1bhgwOCPh0gnb6jBgLcegaRa6Mv+B1rcoqFur5i2QslkDYWw
wicVC7OkIkqf9m1TgY6B5726prl9RH+7QkHwf9o+md2krU1ja8WkoMXRM/rrMtm15Ck5CgPAwQq4
UC+b06c8Q5RmAGLAKEYN6jx6CDaImlF02Ja/G/nKekHJruKQHRb5V58ZoBMZUfGwX1QILCpMC0eQ
s9GxZfmUeUbanxos27Ovx+RTnGhBVaehtaXrCihHH0xFsJ58LNJxFQRiluZocqE59QVjPXzb81PQ
hvHn/cMsmu8Wv6EXMEdz5d27qyFA2jucwYi8uLzVYiffrXdkXTrohpNDBjUjTp9mkHUz/ExSplrh
5J6ObEjn3InzdN+LDH/3srsbwt21uc5WgihknQbpTQ61FyQvxjXt9Mf+4fLypsrr0AD92V3p4CcH
hvf9Dtuoi3won8XQgEhdqmIOI39Qr9S46KkTObYohQCUE069LjA15unVhJ614B1a/U31ZmRETlh6
jW6lY2OkDC1k2tz1DkmwwKKycQrrx+M9w8TH9eWtVKxLxlKhY1Z3ABh36Et+tOznEvVsOL0v25j8
XDAtMoijm2RJb4Cus7duVmemeI3UIQq3GyoV+6WAf3ZhAwZO4HVCT3Hip+vQrskjnjGx96DyYpc0
jaG/JZvRh+gDlaIlsiGoe4RdaITbw1x4iRJ5MvnsHVmVQlxd9MkpEvW3/dX+wXvRPkLSsHOCB+YW
V3VgXc8eGE6EImaOVM9mH6CdXCnO5dTRp57Af/RELVtmbCyhs+qblnXn0XbZDp8NS3kdCl+Xo8vY
hCHF8b3beofdf65Dpw9hrJ8FWRqmH8VTyQi19fZ793pwAzCGV9a1qqM4dY2MzZvn5k3rsBvKXOTB
yDGjCTXPTzdxCTdB/1nht1PJGTgFX/AHWgy2SyGuQ3C2zlFzACSF6jVqkN1L04eipurybIkp+73A
3YYvMZRQqisIYiHv9nlkXopyjD/3x7eKV4XYM29DJFVF1QbdwI1Gt9QbQtXLcPLLjiyKfx8dVB9e
nygRXQ3YRhhJX9aoRMfufex4TJptti2cWoWyYzT1PccVBKnaZqd6DXk60aFanNADuj3dud5cp4ko
Nrn82iHeOo+t638BzJ06K2PLkiMn+/1Jg/tJvIPzq+hX0q2QBVohBkKf6sq6YWxqrSrhTnYIxjYl
7/VP6dBvRQ7eLuubE4ROxcp4gUAjFIUGDYm1eRR9jK9z5gqUMXHKn8e2peiUuFVpdDU7jR5SWDyS
kkTOPF2IurV1WrYvs02/Km+bb/FHJQZQbKXsy2PTUgZ29E34k3uWjZrKgoZ42GpzyKQocSBsR3QM
Lx/dSZ9iWJQ8E1AI057njgxlfJZHB1bqag5yaQ7in6eVB3HBvlB0b6cuUHNkSfKhoxPFyCBgad8h
YDOAdPH3VQrZftwsLq9pMn8em5JcZ/CqnOF69tC7RWo32D/ZS+RBFubt7OMQRPNyXt56aKs8K8xO
haGxWclr0pmx3R4GVmit0C1oEfqbJ0vRpSYA0n0AN/UvakXihfPOX0bbKvlLtY+O0Cph1CB7Pfmg
pf2yC7bZAxwQMJIIcTyYUvy0/tDtFa/K6SM6si1lz/XJTU51xutL4KfRCo4QP4qfUhIxd9VdWWlw
7B6aB71boyuiHvWYdCgPClmQwDR6ZL7azDgg1yHKEYdudpiXR9i+8mbvLqJK9f4TH07eY8cBlcor
hRfK27N3FO0zYlGbw8gzr7NDkKKubXWqRH1qMY4LpSW4PlB4ciel6OCSd3pMGLf7m2E5hNrP/H67
2N1ac+27Qx1rlS5TFTu2OXWNja1KZ7LdQmITJSS1XVDYy/z5dHekwVD8MpdO0AT5FZrPDkoGTpi9
oEss2CnREAqiJ68JbPoRjC2gDh0cQwt1xnSNFsIBmcXwaC/gQtGDeF3dJxvlxTD5NUZbJZ1uE3mM
3z+6Rq6+uBOsmfFS+4zyeIB2xI0aEDJZjx1vk3Swo3yonDwVb9TN9tFY7JhrtZ6SO9Gn9sPZ8nIY
mcKBuYzjM80v2NvfMSgUejfbNeJNCn3T/ckNkMEpb4ZQR13p2rnaXWmftO/6l+an+yqu4A6wSIWY
wAfl9OXUPkO/iWKgDZEDxPHnV0PVR5DK5aza+YIOwQ2TnrweZxzuY0ytL2P2SHUZTVZuXUhdbc2G
sI3/PTfZHHNT24pHVh02i2jT89rawJf5ofpQP2w39p1grRgq9NIWzrWx9q9UvjWFgoXh/s8PkCJa
N4OE/q0eMFsPSyrHK/M6oezzwa3nw+ssQMuaSoR1g19fZ+ERAdy7v4Gin/0EKZc+drNc374VRDh5
Kw+c/UJsevKS82K3oO3aqJ62k0/A8arl/DmOhl2fse3VonoxAmvR/UQ4fZ5d2b+MOSDqcLu0FQFv
Kt6NTUrOlZzc8ng8CufSWRukJGm1bqyry0dp0oMhPPEghIXe9h2Sq/JS7STWNWTusupnCBAqkprJ
F7vgVPmvCSk05Imb2IYIDb/Ttbdk45t/5/Jkp0j+5fRt9uPympQWpTOSD6eD5/z+WAdkDr+C6Qja
uTVPGSK44SXyQY0Ym/5YfxYpnQprdoJN9sAioR682g1op9obJ9Pnl1emsiI5fkMiGJViK4GDBtGw
yRDh0a2/AEeMv5fk6mXT1m0lbjwnemAljKHMrerKQJnu8mImS+EgT2hDMalkGXLNGMHPnQlDkHCM
Pix/NB/jJXflIr9rHg7BaW2pMHCTuzeyJ13lGiwWcLO92Rs+ETiNxXCDvPtwLfA+RUuPZG5+Lf9q
ZhPm7z/rlG7jInVmUbXHrg25cbBb69fpiiHRzYkKIJQkf3tJjCxKR26WoSRNSVNcEvlVsRaYPwsk
dNDTxnstPsRhzXMpvzvdeGuvuFLDuKYmd86WLJ3AQ40AYSq2uo/bGwQh5kiBrxpzu3Csx2ywXw62
eeVFCc0WRWow+Y3/VHN96RuX+RbVCuG8A3LF+W3bf2z0b3/jtyMb0vf06/w/dc52CUngch8eb+Pw
ABHC8SrfdK+q965qSdLH3A26VhqCCqFH09crYfZ7iJwPl9eksiF9rwZWsAK+aorgvn8ISyd52pnI
HaHZuLhsaKpsMC5LS3ES4lPDhnGPeU5UWU8w8kIOvalnp7BPfu2Oq8vGxB+THyXAoQRxDXiId+NV
+e7UMNAh2gql/2HrkP4eDbhNKfMJdvDLtqamIN2RMXnQ6khhK8l6VmatDldWIKYg4EMMtZt69TdA
cpD5guBE46klD1jtO1fvWpF2dlEUFPoNYqSKi0b41LudG1mQfA4FqkEfRMiqZkU3rDKvrhCjqQv4
8C5vm8qQ5HiZpadaIu5NL4JWd/9Li1RLmXTt0VIkj3NOB+sEWo2JebtJl5oVXZeIo4Nh2ik8QLUU
6XIu9fpo2yVLAbfymFrpfYVs3uXdms5sRouR7ubCibucgjygiaV4gBYr81GnlEKpXMy8Marcz5i6
U1mdKqCM/U3KRON2D+eTcO30RcwS168WyB7jJluqHHs6zf5nfQzdnr9utMr4jzvUofcBquRuENRW
S+Rrw/jr7rl4pkikfr1OugjiVA6MfIz4yn2Oreuk9qHiy7Xex6NxlVgFRNyKWDSd7YyMGOdLM2xU
mWyDTRS3Mcp55nq2yJF8FNW2IN5E6DkpztZk+BtZlO4pLalOiBW9OWS5NotiGW0Z241my9nxUeGX
KlNyvKh7+D/fdnAZQc/SBulLG56+iuewEyKJvRuW+WMWlh9NxSNp+kSMFikFEL/Ttm4jmqnWykDB
EkboMHmq1wKLCaBi9xlkihI7/X8YtdHQIKtjHlQ6EMckt82iZmczmN2vEDU/OfM4SCig0u9wP+Re
aNwY62Z9eZcnAww85v+xakqH42B0vlEJD7JystTiR4xi6/9mQSp1H/Zpn6TiM/qRt8g8Binq75ct
iAD17mIZrUE6BdGARBg3FxdLaZb3g5ddd0m/PhySjW/sgspD3lSrOkUVdvp8/9k46SAg7ohSk/hc
XDbB3v3coT2aMDVxeWkqrzClQyB45fTG5fuIeVloCCF7vhKD1qAgg+GnR7Xvg6ocpFqZ5P10LvNk
JhJ9pDTmpffF89J5rIJ6/R+h68/+SVcoA1C9QeFVnLGB1T0wdwm74Qkp9bmgDVJPH07fAyM3ke7S
LdyvkLKwLg4Yra1fWjlPH6GppLgGjg6gKTj64P+XmfVt4hkayT8Lla7XWZ3mW1fkCggoz4fqLss+
KnxE9cGkyJG4rVa8XTXVLxRBT4tsO9ehzQe6VKEDGh4jxHigjaCdr7zFp8IHxXMqMfwHfkLylW3P
jF0hGM60DWoVPH35il5o3WfPjK0+lnC4qLxz0iIzLuwpvI3vhtXRIbONRDzGcoPOx26TnNKFYj9F
vJDjCQH4vybkEcGtgyqdKcK/uFVpzwVOshJFBMGo5ieh/0NhT7EkeSR9e7D3aS7eL7/n6HYL/Yi9
hhoz/ngdPTpgZV8v2xS+fmmJcsg8DDrqn5iMgPLRv+leoy3kkWhChFZmdvNSOyl2VbVIKV4a+3Qv
6Nw46kkzb2BwtjIVb6HKhPj3Ub+otONs64sDrq28FZpD6wwyvPJ1ByJhWHAEDreeqvyjchXJ/ztU
dgr9rZNTDfWnLvYWxa7/XGW7D4bdBYD6NjFDFQdmMGeG/bhDEWzZeggAXP6ab7hm+XMyAOxpkKkI
/KL0M6rYijK7Z+Xerf0pAe/xmK6LRX4T37RhH7ptYDIncFjrH4bA3cQlpfTBC043e4ALSpotYevS
b5ECO9C3FogPvwVO6tBynmoS0k5XwYhUVqRg3puCSQtmf0agPmjpS9F0FBa+Xd7WKX8a76oUuaM4
q4cCgQUmIf1sXh8OBcDkZvW/GZGCt9WkO1j8WYiefo6jJzP+cfnvT160o1XIoL12m++j2OZ7iFJ5
+wwZ1QcY5YLZh/2aYeeV+3zZnuLDyIA99DRyiE5Yj7PfFGb5eTd8h7T08bKRqacBTC2C3Qa9xXf6
wo3j5nkpaBKy40vpo2Q8+1QiDnOs+vllQ5OrGRmSQ0qR2Z6TYKilcB2hod0UJazzO2WlR4S/d6dm
ZEj8kFHsym3EsFyBPabXOQNOBYVigDBTTew6hccf/2L+S7U06Zw6iWEP+w6LydVuvX20FmISt1nq
gbNExIUUbKeEH04eKIuWPjxbOlQ+0lNgX7t5nAiTO9iWO+NJ6/3l5e817e0MgCANCOEkyrPn+3iI
ZsV2F1GeE2webz3qNJi90Xdsg/7nfuWrOlHifL77cIwQ0m8gGUGb9dzg/pDEboosGpilOkyref2j
+FJ9LKOQurig8SquqgdtbnzDS3mU/GVdHs3xf36A5KKISyRdGrGp4oWw3c7RdFkAF9D4P5CGg8fL
bnbPZhBdw+KYLg63qoRssk0//gHSlmv7JEIpiC0XxMRGgNkeHGs9NzfJdZLOVc3iyT6Aj0Q08tdw
KVBbOd9xbdZaqSk+McQw14KPYk/lSDBSqPDOkydkZEiK/6d2d0Q7lk/rHO4y+47onGWfLvvrVB4G
CgzBU3j74LaS9q627H1ut6ylLT5bPeotGomm9mF7RJ27V6VgkwCtsTXpyLfubD9zRYK0v3H1MLcX
2gKAFq+fw68GaPp3cL//8u0lturdKRmtU/pmszpvjTR5OyXbxwOs4dXcXwrWp5p2N0Ig8QDEYAfx
AZSnod0pBywmPyWCCsw6UACEhObcZ4Zd4aC3RhzfmcjgUSbbPw2Vaop5MrzB9QjxmsMdJ8MoBjQ1
EVdhkRqKiQxpocJx2VtUBqTvZ5ya2bEWDulv0/t0Niy9mcrnxZ9496FGa5A/VF5r0faEi1QlYja7
ypozoBgwT//B0p4ur2bym4xMSccrageUEzVMHdpDqQfc55Uzz7sTl94+9Z1tcNncVJwiQdYAlIHz
Eq+7cx9wtPaw49r4Pd6p3wBfetpfC55F2GBrZZia+FZn1qTVxUfXzbcNRGd5fNdaaB2ddoqrR2VB
yhx7Y4D5RRD97XYlqBG9RJnKthLVjaryCMlMVEZum1h8pi7Yg4j9tH0cWupQApOkPaD9urOC/l9x
xU37h4V+vM18/jtCoNrBy08VsVFngNR2Vk3/yVdx0U6HRMF0DxMADJgyXgAqwAgJTNLVRgxCacFQ
r4svYH9JhT75K8+b21+HPVFR3SCYDP0jy+JpOcr4UEaLjj6pOVJGn5s4W7XloimQRnQh5yhVJHHT
edHImpSmoNhbZoVIvbKXbuEuC9JLRB+v9ED0eGZ/RejgEWYd27EQvzDkeXj0KE47VDrxGs2CZEmr
YLPxbyC6SYKui1/92Lnfz0ro40tCvm2mX8oZWUrdX10+9BPOK7CddGphxWUyX1q2E9d9rAmyIASz
F0e7DGjdwX0CxWKijC8THS00duDioi71NgZ9/kG3MNnlpwMfdHC7AMGxfdYum2yGbEIRoBi6bY9z
jVmNWIXwng5slkHsgv2XC07ypLTMD8glYlgMKKDzI3IixPqu4nWXI8GhGlacqkl75Jv/2JM2tapA
YQw7vi00By/1c7qoELwAMBecvkNhf3rWau5vWBUvf0rlMkU8HB2YHplMvxQ5RHWCrU4s0rzVH3+X
5fa3qnfsZHQdLVLKzMxqG9tJz6b6OVXww6/SeFWsZyIAnG2j8N3Rehrksw9lgm+a852+cjbWwvw2
0+bFyrs62EzvZs/aTfp9v2E7lT1R8Ymka542E2w1MFVoEKJJQT3eWgUyfW8u04fNo45mhBe6gfFJ
NA61a6QdLy928hz+sSe3mbZmDyWgoJiPCitbe6m/XbXHWXmb1sdmUzSapujOTMX18QJNKeFD6L47
pOLz/RcgqMNsFb0IdjIdEhvjNfKWrRMYlZKfbArMemZaOo7Hw8w8RC1+mtz4a2cl+HHNV/9uWIFG
AM/KoUGdQ4yfknes/ZtyG84UmcHkbjNfx0MbnjtLnguzYOnsWp1YE+1+pqY9P5WftfyhP6gS3okb
mnzqjx0px6nKmR01gnzQMeyfTVn89I7RrzzJVB9z0ltdDWgylFqoRUnemkJFdCzEepiweGRY+bPo
2aRUyDUDdJ0aeDl1W3raH4NyB8C3nXLXRhgUg0gCjQUW61XwlHGNLfcr6/Hy6ZiMNSNzkrOmWY9I
gCAe2TW7sDMrqk1Ply1MO+XIhOSU5X6oT6VIFoenWXZ/TK4cfWUuTSS+EAO+8k8LNJ6NBuK5hZiz
+J4+i7xATfQkvtS7uDP6GeJLj2LeCTEszxTzp8Z2WDTpS24iXO685kPDvAzYsOZb21uK2KPaXene
yCCRtMuWvN/y2/mJNm1tKAajJ8/baFXSXdE7dgN9Je5y6NGv1ZLA2cKpRBslUqniTM3tn3mmdGl0
sBg5hhj5tFbRxkCe9un4MQ4FZfphDl3TKr8TYm3mVf5xv1HeGpPnfbRO6QWVn6LWdnucyPjgrOqr
/Xd9XV+XiyHIHto75mr/Tu8LjaHRq03ymNpHYBYRWXH2f1eXSlIoygYwVL+IIeVUdS1PusvIoOQu
Tb71kq5lkaIb114NV20OnYYfOPN+0f0Yfv6LqezJzHFkUvIf3+s9rxYMhe2ye4kRwntIiDjaUxPG
a+9190P/5d+KmixorM/lSlVQUy1YdqlZfLD9Gpdy+3xVDebX1J6Vf3MGeV0hd2lTGZGfWUcDwddZ
wqaaBhpLRg8dYKVI9afzw5ENKcSlJ7QhUXgRH05oNcJuuaivDwttWSBZpiKQmyho4ZZ/FiS5ZbU1
nboRXMbtkOevXZU7N56OSHOcudb8lB3iV+tYGAtt5xyVLGDib78LoiPbkoceyrYp8BjoSX+Z997K
WhTUeWuIPKHsgMJ2U6lAX5PnfmRQ8s/O7rKsNPGQ1v22tz529mP8F3Cas/2UnBDZaUhKMtZUu9+8
7rYdbg8qQJkxGaZHy5DCV+WkSIAMb6GkDcvnFN3z7KNuBcbPTGgPPfZE0f16ly1NWgUWpE4fEj/w
lrE9N1/SZU0pbH35Vp78Qb4G+ziPVPgrpR/k6duu2m7FbZh/P856KCt/HBJQKc3P/82OlKcd9yRQ
3YCdPM3neQlBgBEtEwbZ8mNw2dJ03j1akpSqwd8Mo5/BHttdR6Mstfp5GjXxKtoen6JKu+uT2dLK
tBVaC4E1FOvYdtYm4Ju4cB7Lzv7e+bs7akEqRJ84+++OjA//mRhvs96NknYH06ZuynPAuXVQNLSv
oyufNCuYMd7dMU9+eRemggNBDjY0GlHwnEuboCdHz25zrGnDaZUd61dDb/uFVcBUYNJ9NVOqZjsm
Ny9bncxaR2ZltDjyrf7BFg9k47YOyyuhwjYD5Dq71SEx2S1V4/rCO+U9HZuTslaY2stZL96vOiWc
vVagAp/Pk2O33DZ6eCoVOZYxaY6GHl09VCmp15ynjk3EuEdhUMGybs3v8XN51X8SA7vGRvvl3lsb
+35YJg+Cl3D2FWHw/MUzA4bbjlcD0h2Hv9KHA63x5+dIZ8pyoOpvjnxja6Uzsmiu+7V7C8c7g7lA
rVZ2qPi4U7e0bvliMJWE6N14qmP0WgL9OzcoanR6WGwSoFYiDYI00Jgfgn2get1NAeZY4h+T0j1T
1Y3uWzEfuPpVvVR3cZDfx/fgu3Cw79XzYZPdV9eq9GsqJDK7xTQ2xLOosEhHJ6WjUdqi4U77mEbQ
Tab/GMSYwOHp8n4q7MgFCav3Wu0gSPpr03ysCx5BsIhv4z7wtEHhuVOOazBSbCJx5LA0yXGzvu1m
hS6ifOk8Mju/0rbOepbmV4ndLNyyOP5FrmWg/APLN5ydGD0/KE7sHjJ68MzPVtxhM5tWjmLzJnwR
8B1c0lihqfcWiEavOP/gdE504L1aNO7ci7chHRzFRaIyIfleEp8KL81ZxGCac+/wHGkqpu6pqeez
VUj71LbDf+qJs2tjMzybSF65d/a34Zv1IGYR0IVu5tnn5n4XRovyu+ru1yfc4sy88NDRJtaFXfd1
zQrrUKAMdwvr86OH9jZAQzNIroXynjlPv8Wry46v2ljJG5ujvz1akIJAjXEKq10TRI2SO1pEfulm
OFuaFBujHKhEJ4BTvwGUu0X60/oh6Ai19VCHl9czlXFgzCWJInvjeJnn+7gDAGE7R9gwoo8uvKMl
AH0mt3cMjacP8Z0o9qHX+aREPQjveL/GP2YlB+1nldXEW14b1sr6lZjzYlj19tpJHzzYqkNzky8G
4/p00FGkVg2OT3/CP6Ylx902xqn3BMHU/vDZ0g7zra5C101aMDxIMbjiGOGWonA0Y57FnPEB7Yim
4uxT4qqC1OT2/bEgo9K67lScUlGA1qs8cGa/9sOXeGgVvq4yImUo9mFIUHnHSBlX4cHeHFDi9GFr
UnjgpLuP1iI9PJ2ZdYyPFbuFtlN54y+3Gxhhu+9C8IWsSwE5Va1JcvfKz5zWER/fTr8U8XNve/MY
UibFksRPfufdoyVJ3u1k7ZaxjbcT3C10GNS228Bd0K4jX96iRRYq7Km2UHLpOhLTFCK7sWdQPufL
bOU8DxDhLWvIe1QEbVOJMmgbGwYbuh+A7qQPtj+ZhZZtsYYexIuYnRZMD7vn2e2/49eY/GQjc9In
224N/0AniMVp5uM22X7S9fTuuJ19V2zixLPjbFnSR2udDEmn9O2j9W+yfNnuKVmKlsewOEVL7dnf
cL9Q1fVv/uctlT5gd0L5JhZcrSWA421xLRp0cbh/tculf6LXkWwcxUGYjFGjXZXuz31eIlHgwkOk
z7LHtm+e6253dXlHVRsq3ZVa3dFcEegsZIRaE0SrBSlrZ7vdfr31YKDdnLTB9NEJs53PZpIbKkD7
5Cn8s0RT8tOIGlNRCj8VvL6w+d1DZRU4TwYVreSnqsgzVT8bu48puam5c5ohEimXAIS2VFnBDu7n
epB+TjbNWsVAO3koQO/xwIDoBjar82vbG6xKj0seq3HP5Ih1iBEAHdwqPFWd6mE86SmCkx9gFjSJ
8sJaqFr9XlzVR+/T4f8x92XNcRtZ1n+lw+/wYEdiYtwPWGqvIosskZReEKREAUgsiR0J/PrvJG23
ihCaaPuLiZiIfmi6RN7K7e73HPY1M5cswKwAFFFFZyt4X6blIhDVt2FtwM4wARmlvIR8qQ95ruaO
VucfIiamTGpZPuQipYA204MoKVKPv4gA0FqrHkf93fs7acZ3Iie3r2GyoqaCw7jykhP9rGyie9sd
nvJT6NKzfbsY4c6+NgtkLgQ5GgQuExWSULWpB4ASwKMKuZeYq/RSYIVba6UgAa+dgnvF2o+oh4Nd
Kj0uZTP+zQ7/ED/RJ9SyGyplIsm5Mp7kyLWeypOJbSZbwE6lLjVX+jIb7ewruFrz5BXocm2w7k1t
mpte3errGEiLgZdRzwJFUeixg4KEwvIU1axcgg5aQNiDCXsK0VM3Y0oqYW/rvLhtrfapi+VTaWSX
jxXo7MNAry7wx5EqQGvM+0ce9KAZNCpYPpLed/33QP728d+fS1HYSAX9S8Dk0JTBzGNFMBcLCNLx
0NwOn9pXvrFB5jb68sUsgaK0dFOWFjU5s75RJT0RmR8jAzaU+imyNffjZc1hkb1b1iSAahMmhwDb
F7Ehw2VPDlW7Q44Nvbq6wyvHKtywQ+Ni46K/Gu9l1WSe+YQmNXcZdmX2plzt8CQUMCKML3YiqZjL
8t5Qn0MTgB7cWC2seNYB/CFmmrtUWJbmmfCRyLG1vK5dNwebOdYKsZxfeukJ/cl5ugu3seKp38DU
5xa7fm+qCwZ/YbHGRMuCOl2KOjgyjjp8HuML8tVJ9jfQKa7P1pio1UrGwADTsFIKKiHWM68m6sL9
mTflV7s5MeV5WbXlIKjah10Su9ZKeIHtkyDg4MflEYSFB2GIz68yGYRpmMYRr7wexpOkAC2CLOXQ
ZpM1gMoGMQuYLjVtmnIK+6iXK+nNGMmutkJLzWbcV4/aqct39ZPo/8/9ZAW0y3W272ATl7JFs2mG
6y8wWaTM40irFCwyb1FelBywwtbu+BY5DKsCWE+3qodhulvT//hlzGHA2Jh0MtDYp0DPTfMbkmln
pS4Yw+373ge81KbaiDYtcMEv0/wI1TUN+2AUbHCLAQIR+cP3JxmABQvQopDVrTqPAoYO4kyP3AyR
HzZ+/1UUoakPLhz5cTEEFIrkJ9k4WIuAyw04NBNbEUVyyBADinchCLjHryB7wMQ0AMhBvOCP23Ez
SI4Apqmh3LXvsge8goXnP3/IV99hYk5qTUcVUphj/VigL/2AKcozXTX74TY7MBUIto2bgZN6qf9n
Ue5k3xUtk3RFEpUb9AFKG4H1U7rZa3AQ6JrdaQConbwI9Tz3bMVL+nPDJ0YmR4o4yAaRSehKLxsh
MFjQ6rPm+VrExHgUZtHGQChBj3PkqqlP1tZq3DC+Hh9DkEskt1nhjP7fGrmHkvjXyqbJ/cSkNQIn
uHLoTu4A+tY3CYBczX5cbKueMxhgXpFxLxSAk03VUpDzNFaMQWQ6e58BG7ty9AfhwWlf6Kk/dHdx
C06gpbcyN+8LAtkfYifKqIjTtjBqMLbLu/hOd9k5OSuXsfFBXPc7VujoIupOAdnZutnT6MrozYm9
OF718n8AdTNrbq6/zuTp8saEwenwdUQPvQp0HaVGoNq55dbc5MCZXH+sEpc2ffJKK6621ShDHFL4
m3E4h9pDny7pXfFHflJHV1s8eZJVUBXDIDzkoo/2fYCsHldXcg+aVPlvgDxdB97q5CEqzAp0xcB1
leLcwSiwq8aG8/GWzb3164zX5CEydFXWbQLFXub67Zinm6ReUp4LIqaPjithYEgtRCRFfWyItW1s
sgSHMnfyV8uYdvWOYaaXUolDkbR8m+V8W0rJYYj0Jb0l/KOfDv9KgUz8QM4yVY9Q+8Szlt38NsNA
pX4vgGArzMWmx8XUy5z3e62wJj7hYARmUDHoSYQxZ93nG3VrOmjF3i3P4C7p5Gk2JBkD0WILWT2Q
pmMkCv1ybfnV93ENuk3iqF6yispFHpd5B+5qSycqC90Xf/B+iJoQEGWsS4tphdpNQKFG75Njk7iC
UpD7ZFyVxX+gNGcf9Bvttwbeb20KyEWQLgSPBu6OnSihE445fAstBLBvxXYaHV8/fnCzOWaAo4Nl
/HdxkyNtokLPWkFOq4QITTM0o6WyQx8Lv3hWfBVVobFfeONzj+Na4sTpt5JgIERQULbopgUKqmNH
4HHplvDihOL7+W38WNjkII2BhkMkVElbh35XGBt7OEh9v2644Y/JQuPOnFK5XpNY81Vokca22RoE
SV7SBN4oP3O6lFmblYCOIBUUiZhIn6LDdT2JqGRAQpJTwAmgM2cs/I/vwpKIiTbRRzUuFBUvjmLw
qGmYr9GFXPjs0RuAw9FVGXzAU5QojFF2miVaOLsE3IDV6EWxCajdpRGc2YUA819GoVX9mcK+1KU4
zCPwkaCVyU2SYWVl9fnjvZr3Ja5kTIxhWXbUUFrIEKp3ROUp41AMpSeIOBrTXSrDz7tSV/ImllHh
wBPCqLUIebjXbct16/KVDRhy3U38lqCFlO+iDabpE1FJXlm+6Qhcnua45NUsbK4umoSvrnoXDEPa
G/BqNOVOkB7ocuIt7O28CHSFAIBBLHnymrImDQxlxN4KkmGxvjjaWUA2AXDv6GdeUzpR6BqLFfrZ
22mCSlrHTIWoybxfmZpXaV5KECsQCnS4hw20LrgrRYEUE3kvy4Hs/KkCRR/vGYR+P/UbM7ULhxRw
X2+1jBTzjdEmIf6I+wSAy85rW89+zL78DuQfuh13bNyycNvv1fhzW7sdc5Nise44a4GuvtTEJPBU
0uS0U1G3l4L70ALwEmogd0kLaIhBMZZ8JXFxf9LTV9Imu64beZdSCxc73TbbGn1xydYEgNWS27e0
KHHnrq4t2LM70nTY6VQGyxSSsQ9Bj/l6KmOGNumePr7Bsxf4ak2TC2y2Nqkj0VjSSOGKqHddyNyP
JcyH4lcixHqv1jPmGYWDIIvLKgsIRkyn7k3pTmReRxfY8ueh9GGEArqsima9wB8hx3RmNuZFX9cM
GkCU+8YDjZBvhbfiWo9sHWKi01qXl652osINVC/32X2LloNFbs/ZQsh1NDdRREWi5XAP8TWEp1aO
Th2DmoBvGgNNUahGnDWwzfhLQwjz/tKPxb+lwa72veWUmrmN64rW1YOFkhOwu4jX+LxeicT28tTF
4jonz7HWeKRKHSRW3uD3d1XjAkrcI/cEgzSmuL0YZ1n09Oe8J6QJ0IWOYh4KIpOwss45uLRLbC4y
s3f1XVA6zGWudgxuLbBrVScQtZkAdgyB1rdwsefezrXkiWHNZTpAy2C5hgMcKGzsFiVExwa3loBH
azENvloyaXOK/1rk1LZqJUiRxESGPQBNGoO0N5YauEYhswXXd9ZruJJkTu4sr0irpxyvFrVDVNC0
R8wjJ4D9qbcAAUUNz/94M+eU3rW4nzy60KxZC01uJfFOjlGLMV9zeraShdbROawb+1rQ5I4OJqct
4IV/P7Rwn+ziNYb2/fS8dFRLK5pYCwx3CAxVuB2SfjfIllvrIFDQPxvs79TKxeXHtAMGOhFGvNev
WSPng01wDRu5dPMMjb725uPDmX3Y1yImKpyOeh9y+qbCFYw4Gvs3Yk2hvwOnu5Mf6XIAP/+4fqxq
8qwZrJJd9FhVpR7k0TUfFCgvkIKPfkdc9evgdeu/V3cB7BM6KEwD3bjTiLZnTcXlBF5/lcng/Wo7
VAGNaqnyMedHgO0LaFpERxV3CqFA5CEmmJ+Aqcn3MngXiVVsWus7uJlB/ZA4pfGgmpW3cIQ/aw7L
0ASSITKraIDRJvsZpUZdVjY6b/Q1sE0M21EOykakFMPAkb9qOzE8HZwWkQ3Ec3rvM70XO9GROsBO
dEYgdjAcDuAR73cEraoH5aJgVw8W9MhMMua9wImGjPWRBJ1YJ90mp/YkBo0FcYi2Q7csCv8RiK6K
pb1dWOQ00CBqQJRMyAyO8Z2AAknQ5tPGAuTkP6gfzxj2d0ucjv4BLMLmsRDX76Sb8k4sEQRmvvJd
gfO/jE6xcHOmYBhW0aIKKcSl5h2X76Qhc4Z8ScMsCZloSyuzalYIISKRdSOIUEqXPyY7gcxsH5tn
49MyruaMWnu/kUIHXXlIlJSNbYvL2XjBOdJB+lKuiaet6SloAeMiSF/+eqsDWqN0HcSYBDxOtjx5
hhmmjVkmBu+H+kVCVjCxP3/80H/WmxAgAEsVwAKCe1ls9NWa5JiTbBRUhha7xICDaZcA1pYETGwB
iY1iiMWoQhkcIpasY6NfoDaaPZfrNUw2KZHZ2GLQDb4HZrzO8Ul4rvkjIDyiB/UrcOmAZb2IUD93
Aa9lThSV1BdGHomUkmZt0+EuNZibRpZbhF9NKVxz5Zbj0mv2nvD7si3cdjhxoMuBLnjB8Vr6HlP9
FY8yutGx9hCTIE1S+Cn7bvB0QWXNH6KtEkvXUWeblsBZFJZ1UsIE1a3klHHm5M2Xj+/hW8vvVPPb
IA36U4T4ClcXsSizsm0EBbjwjlXiEcurT5igezUe2RFIV9vsIDjo+nsCNJbWUZ7jp2HDFty9+d38
8SUmr0EtmzIuI3wJTr+EgO3Wh9wn1frjpf7s6Ykn90PI5EWM0VAyTYLvytH1FclOlGwoZhYibaF7
dUnO5FnEYWX3GjjFHMwqeVpmOwz0trH8Ko1/PdOBuBFMpGDBRiMuYJ7en10/GHEfakhB6F1zIVF6
7nPoKo0lnqIVn8M0fEmHzK9k0i7cy7e86uTWQDKg5MCbKIPobrJG9LokWqrC0+xWIlkZuePG8AOP
nUvA6cD9q53aax61jfma3gjLbqw113qAF+rjcPcaOJQtryxcKHQ/X0q7zTyad99toiLkAQRMcYj9
z0EDUsCPytqFkHJWAlgbwbQGskp9OmgGpGtDg+uJEwa5SaLBBAVLdUtFfMvpDqM/EVTxGiAVQTr7
/mzloDT6McEqal+6IXiCIP5+yE6ZP76Yn0svuRDmZN8MjgL3sNieObfAa+GTLVShZkdVCM8HYxPR
fIsU7YL1mHnyoFr8sb6JAgVkWUVjEHAAv6/cIEG7JV3tVY22+cuPHpCUGEmWAdsFL2GiWUiS2Xo9
4Im0KVlxWXdbWXFt/TNPHv7/BE20i6WWdW0WIh1oAna3uUTj1wIoekq9RD0wo16wIuR2wVilomVo
4oJ1MQfKQo6Nq4CoFNiV07NyFSbqhsfqwjOfvYNXosQ1ubINQc2bNlCxpr4BFVIoDXtg5AvQI5IC
Wkn1a9quI2rdfbyT4mb/dPOvpE6OLJJKuYpEsUWiwQWdNMcg6BLkHW0/ku2dLMYCPhY458jggQG/
DmUwuGTTeDJVlK7TRV8F8+m29+ONXqBdx3Yrvz70l0QG9exSPmx2a69EiljlamvtoutMHVwLThcf
eLtvyWfgZXiZBGB667EKsgWNNRdvvVvi5NYUREkNa4Q8adOiBhLu+1N5pvdiTJ5/Z9/q+/x1qVln
VokIkHLg9gAhejrEweRktHOwCTlSY6+y1DwEEfk7r/tKxGRVfKCcFuLgYHNdaSx3oWw7ZDABXbFQ
j53Xx1eiJm/BqFUmB0KUcSO61LJd+QkM1p4AyBnXYmhWP8RfC9f2lpg2ZxXlleDJc2iQmAB2BARr
9FkHcYHE1rzrFp7AkpCJ9tLtKhnZW2dRn7syBV2pUa9MvgDPtiRlYtOSgaUBF+1SRbsbjNu+utTJ
X3S+LIBJYy5bwwQ9zAuSQ+/flTJmbZnqleBuS1/UqFJclGm+5wCzd0nJllA/plf8TZqOhB6gTACy
MY3iODhZNJMztIWqrXTAjW928EGrBe94Vgr6f5E4x9T5T+pJ7lmVRSqq9FwrZZfxrL0JY9L+xVK6
WAtY2xQU5A0DxfSJM9nEpRrUfUwdy+qP7Zh5YXWyNdn/WNdOrddUykTv6WUWEDmHlIDFGxsOmtSo
nq5EXh7efyxJOBDXZmQqaaIbAJ6F0LuBpFqVHAWNtUpyCC1pEyCpnHJzQ4q18u1jkdP7PRU50REA
ci4bXkOkXNSOaVWOWjwl/cPHQuZuw/U5TW64rQ2ZWRYQQuPM1QxU7eOlKdjZQ1KApwq/CRnWqdOE
IpjWaBFEhNGxaewdOmwcm+Rer6R/UYG/7diVpIneoVKXxVoGSUFhrnli7RplDJ2uNp4ThS+EurOn
cyVron2ywmpJLmSlmbHVafrFlown9Dwv3PDZ89Gxc6qKXtyf+A+zrNUKtBxSoMNYiV+NSvyJGqN8
/vgWoC997n5bICw1gWOKDNXkfseExYauRrgHKpUGVx2UbFeYRnpXFDJ91FlVXioa0u/SKElf5DoO
btBl3lDX0AMe+lFv5t8UvY+eKntw00zy+ZiwVzupc8Wrsh7FsTiw0K6FDA9IyapoAF6hUUfNa2NQ
MI7k2M0WvCOaEWMsJwMRIvr20sgONcxn11ROHbCRBl3rhCyX2sKhQ0Xhppajmn5W2NgZKxoE/XOd
k1F1eB6rkmsp9mjdGVUzjjcjY0X2FCY9NZ5Dascg1cotqerdjMX1S2rLJHQHtY9rjwSG4eep3g7O
WPBQd8eqHfhqqPR4cOoCBUk3HjhHo7cZDTcJyLgf7DpEaigHWZG5H1sppI5dUB0z68VonMpaILD3
EgmdoeOYNipMNTkGFKEDr+3R3qqB2ccYK1asFrLGtvDiCuCdbq8mTbwdQfeU+LwA6PZKNsceZJsW
vDpfzcIGFBUIS6t9nSXsYoWR9VrxqqVuFmam5AymVKLGHWiwBGueWlHrxnmZ8SAEDXoRSkhas1Ah
zZ0Oejpqh25JK8A7bjnra2B5IXsEYl6nSiQeZe4QWjhO0NkGJlpek6CWboAvmUDVShlXTv1QtwAB
0zDadAMinhIQfyPn1cZuJcBhFjXisdtA6WteeEOm1/oX0VqTPiBn3wbhnrdFaIAejESVgT3mtOJ+
oNhpVTuBFhbjVrLH4KZq+zFeE62O9a0sJZg9zaVQ+dZ1jaIBTy3u2QYoEUl+1o2MtKs2RwuAJ4qm
ttdY6RAwJ5QrYBmlrFC/W3WU+mZq6GwtF3aGORSTRfnRQmoFhZGKqATTWXzsB/6UlF2Wqb4i2ZVd
AoiCl+OtJJMOaUHZssZzl+iZFB5Nyon6jbC6zmEZwLipNE7St6numaoCbPQdyI67y6CCU+UQFX38
DUFIiYRGKxmSm9VFfdasoM9WY8VS/RhJuWIe4ZmUKdBTLGlYyQqH/oz1rxJI5gEvChQ1UCjT5zQY
kTCPam77DBCy5p5IdkN8iw1SdwiINBgu5a2lryyT6gDxk0gCjBSgVfQOibXUQlqzj5NNYdPI8DSd
1ZZTjwqj94hAGUbe0VVTbrQ4sbqVLrd64jeAaxo2jVQGOOsk6GrXLHqtckA1YPUXvRiHbjNKvI6+
jaHWN6+jLiWjhz4IPU9cxcjSds3QoqvtwtxCk4vc6H3ndEGTKit4CoS4lYlZBwe+RdeeTD6Ow6G0
EtNwskIagdFQFIO0r9O+Vy/doNf5JiqC0aWC03zT12jZdAPCcw1KYMhjB4qzjE9SVlmFUxaKXG6T
IOCJW5RSmrlqEOgwek0gS5hNZ9HQPvR2j+nYPG3K4T6pMmNU/DZvbKv16qSSK9/KTAL7b6O1z1Wt
GOkc5ocdkxq+kqhGSt1wbRZV3UXpKiUaHGOowhrw5aRrbynhkeU1QWpbjqJUBVuVGpHkrYn7zffp
0IUyqErjHgpgnQ1KQYFWWQ5FE2w/Vvaz9pgoSJaAZwcF3onliggwwMAYifsEhNPhoKIQadB0ZdTa
ggPzUxPQmz2+kiSMzlVYamUwG0jrwYPZtbFbDfeCSWjcYB5nJz+Rr0ru45H3N8tFnlmreSV4kg5i
ioS6qrBmcp0gQbtqhk8f7+G8AEzcG5jtBuOB+PxqZZypvOU2dL0cP3XoOQOlkfuxhFn/gvyQID6/
kkDUrk40HRI680Une6N+zbOvH4uYvwg/REzcJU2pqjEnEFHXgD2rMRBYPVjZIbMWoqhpCubtGoAH
GLClCG0Ah/J+KbCgIKFoIWfM0FZroyxMgajVJR61FSSbzdXHy5rdOVB0APoMc9nmT5OhmhpFCceT
zhN5lZdsHeWd18vqQhz1XoyF3l0A8pkGkOQAJ4AU2uQZqaHFiiBpv/HIVNCLLAld0lAlDVw6Rlnv
f7yoSf1XiBP8HYYNl1MHydEUDDGIpHjIcuXF4HmgqE9coRxGKu0IeyzG1qLnBA2ixp0dNL20jWpm
gp4Q/yk/d5o5DJ4RDp0RrCvOaql3CtgH+w9w+v/6yv87fGW3v0dD9T//Bz9/ZQVgrsOomfz4z2P8
tWI1+978j/i1f/2z97/0z5viNb9vqtfX5vhcTP/lu1/E3/9DvvfcPL/7Aan8uBnO7Ws13L3Wbdq8
CcE3Ff/yP/3wH69vf+UyFK+//fKVQZeLvxbGLP/lj4+233775Y3w4r+u//4fH56eM/zetk6f/3F8
HljTvP70a6/PdfPbL7rxK6Ze3zxrYD2Cbg9voH/94xOMo4LsCDktIq4rXmHOqib67RdJUX9Fxwiy
AagNCDoM4ZWjIer3z7RfQcCEu2fDawdZEtT4n1/w3VH9OLp/5G12y+K8qX/7RXt/m0HyhvILwKhs
k4DIAC91ogsUS2Ili0zi2ExdGeWjkSfc5aW1JSzZNF0Cz9Ue7ro+faA6L50AINnov0Pw04Nn5XOf
oZoIo+30krlry3qlUUcLh/WgNSu1G9amRXZgFVUcRfTs5Z+gUNGfkWTfo4GekUI46DXdx6Q4M+sM
/JQFPTcJbsTiAJyAPRSPxybAL3mvgGByFUKDnjitMmw6+VbWA0+XswOM4DnItVU4qig70bRG3gDE
KtWXIRzvkTm+ZEmxQ/rnk9RbG94CUCICar0O0iN0DwS3Clc9QtDemdB1Zdzb6t6S0G6SruIoX2kR
ynVyeoPw7bZu2W4AsnBp1ajQfweL1oKxeJ+d+GOBgPtALdtSdLTav19gWUlhONrwjxRe+VSNb6PB
2ppWexw0e5fH+rpI2S3n+VKuezKO9LtgJNdRgAT6hoJ8z3vBQacrBfx6NBZpDyys1kqT76s62Pe8
97TuYUxzN9Zrl7FhRcYaIYi8B2TUMZOidUQAld9XOzVVXKSfer3zkvL+Y6351rD4I23zx/cjgtIV
CS+b6FM7bVtROCYNqqZW6xs1fypzQMnKu76JjsYwHLil7bnJTzLPwJsdrYCpcrTqZC1X39ROWcMn
8xlvdrR9SrVwEw/pumXmttfaJ1BuPBlhfMaqxgBA35EcbAoEZVTbyhRNxoV2KQf7pGauPSqodBfN
Z7XNE29o+a6MpEelo/ua0rVaS16UpW5V67tOtfZcBbHQYbT4Sj6xQrtDP1nqsDBambL5rMbZY5Vl
N9QAM29gAbAidXSpP9lmeiPHnz/ePGQDcXrT3QN0Kcy2BaUAtfD+dIEkLY150tuOPZYno7HOVoR3
H1k7KWkRnrB9o7+0sn6WuviTaudfaRR8sQf9Key7GyVEkbG4oK75yZBXhoHJc9nyxkg5NIn60oTR
Rm3gEwaGJ2vhqjL1L0mtrON6RVJ9ExSAkI5ah8qFHxID/htQRU0UjHjsp02HCZboIitepknwWxDy
gvyjsMdLZHbPNIk+dUq21w2v5lbuZH29AWy6h7gfPQnpeDEZ3eYpVJcsfSYtWYXsxe4zAB5aRxZ1
x75kCJOMVU2LE8+A/m/G9wmuatBIa+Mgh9bGlIuDrednOY22WfgZHO8u8vmnJChuA8i4U5j5zUD7
sWGPHi8wa0ONFWqX8PyVk9y325J1W7sF8AGcLtm4ITKoapJkZ9JuazZkR03lpelT/IxmlAFwuDkA
+2VpjXFQYEHfxLW5iap4VT5ZVbevI7ZiNDp2Sr3um/pYj/DiqOkCGcBDasUlATuweNjnkr1uQt0H
VvRqhQyIFypwWtNyFwH0kMso21jMzWJ7U7JsT+LhhqocaDPjLmyZazfK9nXsi6NGq1Os03UfqQ4w
vAYHtDNHKSbPahk82w7wK46NFZ+lSD1wNXtsNbKn4DOoASQcMbbjiulKPaAHSrJPueRrQbLu8h5E
69Uu6Hs/TeuNFLAbtCF8Kiug9KcH3rW7LEIpi5abPgz9UNdWr1nLbgHiuxoba4uy9gM1w+95a22C
9E4vjJWj9OSiduw2MKp7ysHwMBb3lgmaRE1fWx14yDpDPgdWAmBj5kgS/WZ15jaC/rHsxEfv5qUx
9cdK+RQW+jkz5HU4knXCo2+YoVuj+XuFSTs3h6M8liR34IJeytI4IW3hWB0/FGPyTbLKp5EHgK4k
l0FoXat2rdHadvVjq5snPWiPhpJ/qdXilg3ZAahaJ1V2ExZu6RNa+hTcEZTuVM2RbGNP7R5ZuQYI
4C1evFXiQBXJr0p2b6LdpBrXyOCeKDCj9TE7KNKngkSu0pCLXsUvTZDflyNZWQgpwY3+kNYqeE37
cKW32iZgmS9J3KtHlAlH+aEZ9A0rsxfJAtGqbeIhlvfoy/DDNnpR9fKcRdJGTYILt+MXGshOrmU+
wJ5eZGqeShX0TknwHAYERdb2qBmSbwzKuSqLEnR69SmMslVrgjGZQA8jg+QWabTOCLtHUubUh8Fu
NJNP3XPf4j7mPfJppeVzO/HaFBW/oTzJaeiM9nezLF8zld2Xef+QS6Ps9KGEiwu7SjjFu70UUnIH
RJtEeuExDrfSz5ynhzbtj+gtPhlVeV9n+kP1apqWhBE/VXH6fUhOut08ktg+J7Tx4qhJHTkDJYGa
Ohi5emJx9C1i8G7yIEH2tWoxsNdtAqvY9wa5hFr8nZda4jE7c8LA2sg6u03r3q9iZd/FKeAl04PJ
jFMGNsjE2FY5u9daiiqjKj8kQ3DJbHUtp8WaWcVW0lsQSOnogAbIptvo8LMo5h6dTpW/k6TCTHGd
vwSVkXhwW2LgjHiBOQDHLCV79Ld3jlUSAP3keegGmockXo7cmL6WaVsCRH1MvAjgsQCRqupqQ230
dNaqflZl68RU+h3QKSu5MC+8VsHSbbxIdbftE3UrNWC0GpFToYm0k1NppwKu3EV/BEOrpIIMqGYa
65b0G5bLSND2mCq/G83Boda4iuTEZQGI06viPtUfa4se+FgdeSHte5Z6smXuArS9dXHzoCvZxgi7
rarEj0wab7rWBrs9OhMSHYlMTh6HPPiuxyXyeeW5spVjHYQ+PXKFgQm19FW5Gpzs2YxTuKvSjTIg
KarZvmRWe0nrqBgN83oSnwAbjwE228864BAYdBP3JdTYsI6j+IwRBJenn4s62vAGb0yVd3Y/uJpM
72IDeS2tRGd4elY7e6/o2FqldctaORhZBJwTsumCZBurayR41qZNt20xrqWAX9TUvA3abNfADnxs
oSfgx7+7NwgcFBNNEijwk4ljmxW0p3na2U5KZTeoH0hPvKC7yTWkrzG+qvICsbbstGYIMlUNPNig
6AQD6UsvXfQ6Qp8j4hnEPf8LIeCFZfjfNPZ7FzP+21jy/2KEqCNg+vcR4uG1Zg17FxuKX/g9NlTt
X4EBDkQczUSEgpbCf8WGqvWrrCBDL3rjRP+wht/5MzZUya/o0jPhlMnwzgBlj7P/MzbU5F/RTKei
mwyIcZZAfP0rsSGQXN/5gUAxQPUbWoBgshuKH1Lf+4HlGJRJz60AEV5hfVIzijxtFNhk1ZIApZ0s
rgBmJhVwtHjF1xn6NL4I3I8dwuxmH+WMQBkwRiq3Lk1jC99JOpMmzm8oQKf3YWKk60JTY9RQhgDU
tZGSfQJQ47jNh2iMXZ7bxcGIY9QhFFYGTxxFngRZ6jBWnAaVi3Vql+pjp9uodyRF1UDbVTx0pDxC
YriyeLSX0HztF1WXblll9hgFsGmPNBf+/ze1UAdQjGvyd6WxVQ9D+eq6zWNA5fclOKTjBhlzNx+L
aIUqiWU7EfD0O2dEsmZl1mg1A0AOe+FJk54lPU1vJVTT05XVqyMs+IjUbiNpT73ZZJITyDrf20B6
32rAXD1JdhCdTFqlnj0AjM00x6JDSl7RK8c2m2ZVSnK4D/uWPkAEGNGToj8YSLjvkXcCOXhTdl4t
U1ggvdcOfdhK97SWS7doKNkaBS3dJo/TyqtIWcB11sgAmIY21PcIWYJLA6bWXZhS5QmgKfJBH5Pc
Y2NZnUKk1dxiZDCnemA+pEHfbPtMo9vSoMyLerX0q14pPN6kracOQbWzUdc5p9bY3RNC2Se1ytRd
nMmBL1n8GcwsbM3qDljwiZzclVpgrVmu0UNYJdExDUiN6ixr2YOEUUnfroj+ivw68dSoi/1CJfSl
IXEMsLo2RyzdW58UtelPvIqpT9uw3Ml2BLeiUeP6WeO99PL/qDuv5TaypUs/UZ0ob27hQYAkSAmU
mjcV1FGzvN9ln/7/Eq2Zo+bpkWIu5mJCEQJha9c2aVauzIzypaEYnJl629Gxx50i7eukey2ZkGM+
7p3SyKhfFFinqqBHk2u205fFKdTeaOMAN36a/UM0p+OJ6xV/lpYXfe/TTttmtZNvaDTSbfQh8+61
0guJMpAhFDuKmGxUUF+5KYNPjdtlm8HK5outov4uN0JrX1GJc0/pPz9Zecz/907Ls3un6KJ9pCff
gk5KUBdJ2a4DklZXrqbGa5p43a7Mg/ha2IP2pTEr9+zoStssTdf8odNM/ctoB85W+dZI0dJx0j8V
yZB+s3KtOBrKbA7tMuVEYg39q1cO3dbP83igVVw0fh5cIpgm+/8x1YdxjT+X3lVhY+9im+OUhH58
0YrRw/R2rO3SauTKVrq2seK6/4LrWG9jza23pZ2Eq8SsgqNlFM2dPdQ6RveYbtwkmr9l89Idq7TQ
j4uHWaS6pFq3lkUAdigomZwExs5sE+fsV0BNJSkNp7AjtYyATftGoCnbmbk9r+j1o+4rIydSFIYV
maQzqeVxt+ws3Zh3WVr2OxOT5q2gX/hTOU3Ttisi50A78n43e3q3KubM2rSZ2W/VlCTniIZyq77N
43NUEBQwSj0+eHOYfg6Cqrh46Pu116f52jIy74GWJMF93ubeo64s6XDjTtmungJ/YxcuvRqSzNy1
Y+puu0i1cIIIhBfuSO7n2IWr0GzMeTuZs3se/c5ZyW7aUwNZf7KaLN4iItO9t3TVH94UQvxqc+Ml
H/TxpJtRdjS90FuZRqfhOUUdbF1l13vL7aidYxvzfWIANbDQ4761aBKriWOsl3a/Vl2XPNbQRu8X
r+22dV6QSJAo+9GoNW9bd2Xw1aqMaTOMNEd2zLQG05gj2SnqGmiVeghyjvRAr4hjk6bDNuGnTvGk
5oPfIppxp/xD2Qfl5w53dsus2LtBL5cved7kzxx4+v/MvXdWqRUf09ruzgR3sVsjINxnJ66DRy2r
jW1SOcG6I+ZKuwTlPYYpUTtzzou7yTTzh9BusxME6JwA3DLurKL0noKiN/9UVUdMEAHqf5ptrdt5
U7dcR+LKM5Ufu2TrlJ17YseqejXq0fwl71zjjYiu/wfJb+QYFAi50DaTey8x46Od+JRtsLpyG2rL
uA5teKe2q3u7UbPSz7XdQFiDHW9tLFByTG+rbK9Drbmn2jbnC/p7XvtjFLy6y9ydcwvYPzGNKVul
xmJu/b5KPldJ1u3S3jY/+Ukcn9K5MzdmP8fzaSbFZDURID5o7uxn/lqrMeR9unTsvNJI3ox8MrZT
NgAzdkMTARu1cwDeFONr6Qul/PQgzzYcCP9R74Efx1qfaBZUqKO5VP2hMAq1LYu+f1SLFWmrZabM
nz216Vofgvkw65q675TlHxov6reFU5BYWSzBwXMcFJpabFrUq7RG+sc4eCqehn1ad+GXglTsQ2v1
5roOGrI65lw7VoTYnqy4TL/0TRI0K6/U5k02UwpJi7Px32rWiOOnMTLcMMZT37bWWi9r466f60AR
bWymY6BU8zyWTc6h0eOu3kBvUeE20lVPd6ssfGqduNgmKeZ9alVq78CVOMdeQtTQnLN23w+1fZgp
oKOv48yLjjjWxo+We/8PTNr/76IaUrPq/2yznrDavr2p5G9Wq3zlL6tVgwf/L/JYaUOI60HGiFD8
/gpp0D77X4QrMGmp5E1yvsU7P8xW+1+wGwkC0imefvQUIf2P0WoY/yKyJTk1LmENYOz/K6P1Vi31
P9gllENKCVKdyuWgUh3d/xgvo1NZ0fmFGi5lXX31Eu2Qmerfs1lTBnjXBe2uct2HrtyNw3R0S30z
NzsvD07Kmx81p776ape22R9W1Fz89qooqblyEm2XjM59PFzbcqeUd8inXRLZz4s5XRa0wIifmlr9
ynZC6HrLhoxf4DXrU1mUm2zaKYtgZ/EEJrkP3PpQDwBfeNpLw281+9YvKQW0syKfxnWMsJve+U5i
1N/5wBIk/e/iieIa/n1+XCbGpBMwgUXaG31AxiOqQSk4GNnFbKs/ivzoLdcYJ9JL/piM8wgFjPsM
Q4nwCHVpWZeRfvbo4Zn5zUnHvnaLar30v6H0Eqv472GBNJMJZNNizqPb099djdifqNTvUgCrXc5l
U64oKnTMx3M0zWvdndcyEj14t6IXYxqPeRRsx4DFW7qLY7/pxjsrYwwJaNELTdXwd3d9bty5bfWF
NwbWloe89be1elps7zltK8xvUC2Uj9V6+8JtX53OkC3CV/XqasXfSkKo4Ui6KBSg9QTNM/HV9y7r
TpZHFLsDXVrNyntgL3QVSFRNlYah2hhaj/dzZ9K8L4mfbGBB9UT0cVXPy6kAbqnbneb1q8q/zLla
L9a/k4kaJdG3OZnXja2f0c2ragDyAvaq3GtvXCd8eHeh8TUbNQnpuF2umJdKy1Dzw0sZEXtzwpfE
S7cMnXdcymg6rFGi/LWe9dsxar97MfTyZkemwCaYrIeSKt95D/qBFQ5fKdTPrDkvtrH+CWaX7EMS
ztYcta2Y9U2D3nCqr9SMqZyakvnsBk5Q2uRPqo+2ixbLgWqL5q2t1LduUPeZEawbffhuzuXX0r9U
Tv+ioJe6frQ1wrMciGWw79pwfGRUZd9du+AVssDGdjCopuD9J/H1I+b5c4wTftQ/bC6Y3NRp9x3S
5fQPmyudIeU0eZxdqtipNrl9Vh7kRR28bF1nOBVZYhmHTq++wVymuhgxoFr/M4PwS4O+B0wtfVW0
u06Z1jpUrF6YhsZKTNfRTACI5nXSePvBuLJgetVTcibeshBTcGUvx0RQlzSiwd+0nquazZzczdGb
n/ZQp3ZMfeBdbbPZ+W7/klTxVuapyZ7s1DzzPr+o6WfZCIFaVfNV1jfWVmxzFiOdpmMzNrtuwafV
NhPBC6Gf9e773MzrwOJOx7Otkjv5MsvrsrRY3JQrMZ09E9/F5cqVCqNnDhAjoWJ6wWYy7ipT39Tl
AA2v2mgmtmibv2FlrFg7HY9WziKlJJ/kZyf/3Ws0WrP5W9O5FpVGqOXqtm8Q2TaeVm5m500kXGGf
3b4ErjRXXaqtCn1eO/m8NhoQx9TE5vd2bKGKaq9z8M72S0rQBuqWE4vmokxBn54BK/b8xfOW/IV+
0VaecyF88cKtMPl8S9fnd58UI1PGqsqnvyS2HGqjPWVmve8XOi+o5sDNmtO1xsLuonofY/iu+vpN
zhy/pUfGXWmWm7rJvg1AjUW0nCufWeTI9GzZ2K1f3Anks+7JLr3K+iNdfjzIyTOG+p6z2Lp8vtUg
uUWwFrRvZUZwXG92fDitFuakMx8Rvjz1HYLh9lWL2El29iC1mdROtIkPqZZ5obWInGy6YG7N2LqL
h37l1KDY0UAmVVtTc+RSli/jHD65ZrX2vUi2zmTCfkmLXN+aafOi29clroETdppWyUM/eb8r+fox
AYqmEx4K1wB7ojEJCTsfmDFz2wQNvNX+0aeIOV3K78bprXe1I3dDW+N9k8RnnwGmeP+6BeZM1NSm
flpuh6tfn/iPaTb/NZIP+Kid+VOddmX/2JjetszYaVzLj5+SVt/In6VWn2hqsq7TeFtY7yyjbamt
USTbpGPYHVsFPU8E+TfpiuZHSXSbIlxbUD1D8hY/FNoJrCXze9X1xNnqPcvgpMRvLFI/6Eq+ZeHZ
BqTYr81IDvhSYxmTN+Zkw1Z2JGe4KrztgJKWOYyrelPSB/Y3c/dRE9+G6EpLXQuWCfjj3zVxNjtU
iUzIDhElBicWcWfehYg9neFUydWtoSlyMMPld3lY/yWnubQJVcOgD4ylk2j2YdnMPHJmr/TV46C3
B7k1Uducay5MAtPT0DYH3YJZ4JBY1+x+fd9/p1I4smUgdhmQIyUFJ7ilvv3EuxtqjhduonqMZlZC
Pyeet53Te1oUbSj3sQah2f42HewDQe6/rvnhfovKMGFJ2OpxdspVhbloWcnDGHiktLzS1+Q3m++j
5ffXHQI1GyR6S82bvy+sEWaemcdcDeP0zqVAn2YWlAMYH03zghbymdVfT+kH7tr/mtP/XPHDVqr9
TPMizVGPdZg++BZbtxlWrcXWLZHQ9jUHhC0VxQKt9KtI3qVa0xX38OtR/OPC+j40KmhW8Kk+DKLt
Q2emSo56bBZI9sgfBz1ooV1EydjXqilPXvu75q+3hhs/m9m3ySZA4zhcGZrMh6v6ZVRSKXhRjyAK
5yZdPgddvA29z9xm7V5r7W6crSPmd5FwvumfPZ5CzhTvcu7FBkAl960BW9KUP9HRYP6rviIvQhGY
il7kZly3XJejfwp6bx9l2Ff1eTbeqU+zVg6hXeC3AAzIdEM46/TiLN70mMpzoUCzwYlbF0XC5WDL
b9HaooDRy7+e/I9UYGxENhoBDki51K80PzYqBMbqEzy/9DLH6iC2KQW0MV9QZ8Boew+LsLJJyV3K
jVhIEeoTdHmP5rYnvKlB/Ya8ad7omT8vjAwIuWvCb/Ehv32kTEFWGmvf0dKLmOtE9J7cUO3zMVwt
4VXzk/1cPjXMnjh0LQZSapMiYj0u+Uvl2WvHkWnSJnfvU8cwThzR1Jb2albflswWJS0CvLz2BBrl
3ni3arqr4wN31Sxh+pRrrAQWhdiEbAQWvOu8w0yHEeyiCMqyM30Ox3OCCeV9xrmoLUQRRrJHaCJ2
6Z8WpHCTkItyeCOHpIAfXk5vAU+pHatcU80E0hrp1v3KVe1JlByj7gt8YO4Tj2SwsVJQgwHOx2gl
57IfxKxPZwg2A+itfnbIfsWoIi67+uFQdamBtHDrEyWztoPR7FV9NfxD7mdrxCTyA8MsYUMlOl5F
FK7F5Q3eod7vPQ57E9JTOj8aqBSMLx/IR7wPBKpTwHbA8JH5llvgKG75RFLjvZiXnoEuJoQLUQNz
GK7Kpt9S9XMz1Jim0W6o7uWWGAA7hnSWLQbVUuLkj84+qHNAvJKeW9ir4nSZsw/xxobEqNydrP6A
swXHf6/5rL57ibt2bxv2jh0AlLaK/HqNHsi0a57WUI7erQlKDWoQp4pkyi9RQTNtY6TirVfvCrC0
OL2DZXuoxstSkQ0Snku7PlS4+mJ1BeHJSCgaYhX/Dq23MQ1ksZhhWsnfflHmQE36hkyXQxJc2KGr
Xr3pWQU5ZV6L001uzNrnHTwHMXKHlircUbWtWO2QvYC7wTQ5qXGX5MG68G2xqDFsmBHHObcFySG1
uWmnV/YO7zjtW79coBCJVquCg2Pg0gT5k5uUIoUSc/mkIBebFdJajM28eMvHGMQ1fYjb9p6PGI6/
DQM2UApXKyCK57x07blsMUrw35Phjc/8Wph87Ov0l1lnARLoUsvCvJl9P+lopYV5RJWXHsC7AqX1
D+Icgz4zU3nyJmZ/XaGq2Tvc5MIR8BHsVYETjK0u7ojsspCZBsCopvq+q55011uTs7z59Uj/yRQ2
Ib4HdLOzIb5/7EkQepOXzR2aT/grOVlgeTdTrk+/uT1Bd+5oCMr+deqzeFHiF4l/ZITO/tcD+Sfl
9/M45P2fZqy0oeeR6Kwe8xknQMKRsmL2q0wER6pYfLF1fn3Nj1UCbmbNTxe1Phi5neFZSeJiStnq
xXPOUCT2znQuwKURkFXn7DyrhBEIGMCKsUswKlNyQ3LtN27AbZZ/lvWihE2dgt6OSxFj+gv+/e7T
IGxiP5/VY9vGW7GwC+29st+1+FEEG/c/jNE6CdM7Q71n3YuTHDX3NdKoRONcMLZZIHxr3zkXOQ48
sp3kVRAZkXBiwOCWA/D8eu7sfzIJfx7yhwUbQjeoCCGrR2W+T4yudaCuLDE1cy+c2ulWzY/KnOz7
1ui2Cx677+kbMQwg/9wgHaXuRdq77wVbLkm6w0gbIBmzvIplEYavOu6nD0ohyA7z31vj2i+rTdRU
6z6uNlQ+vlPLJRjxh+dLZ5arpXobnGbPs1lPz7P9KkZFNeK5V8ZvrNSPtUh/7J7/vWgfu0EaUC3j
WekYxZg0gRETA/W3wIOnaFBH8VwZYTr0W2qfiXOsz7+1Wf5xDciSd+D/Uz3x4whISMzMXGfb5Ha0
MsF62ClIa/aCuEQisdkZjCRix0qqu1NCu2l2c7ds7ElbW7/tR/Z3kr7j4Q9RpV8K7AdAtvbNzv7p
FBO0cUfTGsPnKXpzG3VpomAt6hxa9SboQEnxIhVUUtnROIc8gLoBe65/71p/ECgMRfykwHJ0ercS
BpC5+2koNp2GzSGJm2cMHbfkskuIGmpgeAMosrsszohd/+5YmLe6gz8d5dt1ifD6gu2Th/mxlF6Q
6u0YL279nNZoJ60/0ori3PjtiQp7T2OaPXVF8zUO+qvALXqnsxLz9yXtyK4FWq2MgJ5CSfq1zI3v
YuNYdfjkGzc94c1AEiQ1QHJJbyZU7cVwfF/kQUXGDfKCaUDoGGWMpeGXOIY9FpoJRNuwAGHp0l9h
98NOEjeOZwCz3qoPYmuVpOpP1FGPfceDXE00URLXh1v0m2ybvd2218gN1mmePYULFlizmyTsLWuJ
fzB23l4OsOqwjo33rqbkFasvcEXTG5+wvXrTe5jS5VHMhqhTB2Am2ZzE+rcl0jdV8HabhYJaZAED
gZh8s1T9fakDRmZvdrwLGgQhOsEMLz+gdjFPsFIUbJhcLY/sqURpIkMS3zp3o/sMD/LiRGg2RsiA
F+IbyrsY8/RJ3KkYWKyZMfwwPDqAbXlNrBkHn6XWrU8q7o/YefIxwbxjmU0iLSd+KYFywltiRXS9
9SwWVFnSUgDtlYzDVvDEka/kmFSVc9Ay8jLRHlG9rrxoO7bamhDho+VPn/NQHY1iOs5YAiSQH73w
uVGevXLT4gnjkklKl2ZfTtU6bstVaIdPvMQUYria58wBu861Ey91FSCbQRRiYV+VPoocI8eMg608
Ry8IPocpl4ICe019r3T7YUyTrZj7YoDgAB3ypnkRh8BM0rvYM6dNCHUZ7L7sy1dx49gZ9Kx8YNL1
qvoCMikw4aIyCxal98Tfrhue+sm94UDxGD9pqhIMt+4dcQbEctaDKlnLhi1r6LbGVUvjs9lQ0OYG
JwokzK93kLlIn3twC+Pca1ZICMV+kO2m6eG6GasXfVSWLOcQB4UEpsp8hBQLTsvfqtAFnPX95m22
bJJm8qI4+NwVq1U0Bhk0TnQmxi0/+Gu1+BE34/jbNjkYQAoupZWAaP4udqqRrZuRTvWsCGe00PMh
x20TBy54OX6OcCvhvErkylOU55o3cWreSpfKaTOi+tTzLdn84k6z4cPB3zr++6/H+A8iSsZIh0Gs
PtPG5/37GFt30Yu4s9ix8xuGnR0ZG6epvsbdeEyLcF1xGurC1lfTZP1522j5gyMjxy1gjVjQ20mw
BmvVUT4HR4710rpzbHf3MIVWIbnvrp4TPcClWq6aTR354WpxrCv7UpjuVksUHSnSO36MBWEHYMIU
BpEf4DNxaH59u+Z/awLHpUAOGWwWIRVs3b/fblORwh4PRfVsBfGdvwDoeM13mKcbiczBDFq3RYRX
n+3yooFxZKh70Zp1KlqqWtS4SiPrTiIAkU2DiZGaCQGgn/mKiJEjmTn2TWhos94/xE57su3h+Ht9
9tHcYGehxtCpINYBBbVvmORPCk1l6UiAx1LPwVJtSORZe8xx6lZrGLZ/yKmRAIUEXVynv7pW+Yp3
/uuZ/MDmFfXOpub6uAu2JHl+AOZSy+vaxh3qZ4qMbsg5PQt1X8vbgyhVTjcy30XQsuj4c+LJdTYn
v5uOeMPHmwMdt785cB+pn4wJPA4bCBgfZ4s0w7+v7hgMdp4Oy/SM85iTaJCTPI6j1L5MrrERyAag
/ym0WmfdhRSmZLeRcv+16NoTA4b4smWyt3mQPXmq3mlQo9ZdO58xodizyBCRQ1MWnY0ErWQEW79o
XqJq+HfVRFQoiN1nLfhd41hizB/4rGJa4j3iErDQrmkLdfZn40UvwwaruW4fqbh4otTEN8vi1HHM
ZgpAiMuqnPiPRFmkBUxUSCIs1DpUbjMzKge0/WnsJ/QKJMmkd9O1Vs1kfiBHrQB+TpVeDPIfezxr
5yzBIAQq9X5Tkd1UHRYhPS7OHqtJJdoi4Gddxne8+sMu8J0xFS0gESYGJMEJnqWoQj4atMlXXnQX
rUXJjY+kZ120+hO7ASnR9K2Em2BhytT3JfXEwJjwaMpCnVgU0l6IZVBW5M/bpyhZdIsT89kR/kEP
U/NH7EoudguMhM0BkRqsphr2qEVgCnjBkUCNVZ/48g8LRz7Oj4idwYu4u5JNUr6K9MlFCNHMkEk1
q6s8iOspo4va3Zj75If6xzhrLmk4A1JkE54icRobKsLobxUQsEtFDTz72Vi7482cSZa3wC3ID8Gc
sfvmdTbPTeTuBVB2a23fTzFwyHCteuduzAnuqHLZdX56B1Q6UXpmKZ/cPqcx6vg1VtoToVSiHK/m
vdFSasYV/ARcUuDJgSNIvgn9vzY5lxOkhbgRZlEPRXg1N+ajVuufqxRLgyo3RwXbQG+Yct5ENR24
xyCZXoOoI5ssKb9pugXhM/s69QlIXRQcfAAapgsf5w+KRuzzvrjNiw/B1yxfwrr7N6vqYgj1OWCQ
2sXk1TGJhmwVys58590RXEYigwowThy6oED29w+1XnyGNvVW9823iVig7AQT3bJk7lOf35gQAVmJ
Yr6WUFz4vToxPo2AzFxGDAiXhwBuQ+vXvuzXKqEwdpxX3+sm/VYnwxEnvnOae6NXkAawlhIHG1dT
/vBJnk3KaFYEr/40VLt3i4fWMQ+9uiaJt1eEQWso33WjVkkXHIau+zJ6/lqM3Kq5ChQo4c5B3wkq
KR4dS8Co0BSYEqlBDMp9zf2J3heYoCnYHiiGY6enBj6qZQGAha9JcwyieNtjtnON7mLrhmjCIcxf
ijTceT5VXFPCqkFwMG1wb9tdDRBetdB9mstlHWEd6Iu5ce35S5oAr0XDmZNMW8md38yfg/bV5tUy
e2h94e9Mqzio15nWrzsXVFLXV3nU0oASmKGl1sFCc2VcxYy8k1Ir1vmSvit4yHB8ct/dTc60zSbr
cws3YLK+NBZobqGtlXEouuWPLlX38JnXEWB9QbWSOWpfsp7SKHW7HkPnzqhehwhWoD1ves9a5ZQH
NvJmndEfb8m6u9BsCaLTasb1P7dNsu4GLI7QPbZYoap3YF4cPB+On2utoeKTbfmkSbZIna8Fk5Iw
ggCOgEL10J56Gi3xSgL9IS28XYTvIBgvLW5ICsKaZE/y50S8lKXiqPE1jpbCb1HlDVwS6eB102NY
+tsGsBFIeAmgRnx16H4HRMypQxtMBNkAqO59dk3rPlA5TvNpbRtIXXNOgQ6bZe5WUU2ZoPHi17TV
GLbZUGNOVaceJ4WfEKAipZO7Ea7dsP5ue0iIeGtnxoZhmc6pldJQ9XKm4vbGjoZt0BzrBtu84wxO
38WMhpUR+9Ed0RZSgy7zaKxCAa77P0z1YoI1pprEjv1Hkf2yi4o+gv5QH0BGBU1ir4mxbztA2xlk
bhyqKP0zUeruFsblPhQn2k7fyBxYCz7N5AHSGNVVKELYhplActh5fdKsuZubfccAkix4NvE9+KyQ
C8jEOIwFQKyvbYjBQ8blNRdHNg1X7FfsRWw/QUAHm6gPFBCwR4aG31oW2TEL6j3P2ix/JeLDIVuK
cKV6okNz8Bd0DxZn1Pp7V85ruUFPeyBKAdIltjUQsbRYFZKY6CcBQyj+dh68ixxRFqEYojvBoz0P
KeLhsC4XYkyAxty49sqaTGRER4Ktl5iBUGRSFxev20RjgKCrH9JuWP1QK5C9bCwP2wI6RDLwvSYR
wwHsaekBEqGliEssu9Nos/shudPCjhtH0OAvknSyVmBiYlQ7SF3DibZQ1F9H78/EumJirdPeX4fj
dPOvZfsE75XxXJA9Dwn6aMNNocPlJu7em1E/TJZ546aITDSLDSTglWFygXybT5QCTs/CVSFMkaII
HMrppRi54ISOp7YYzlhL2ipT7l5V+VO8dIc8Cw9yBaH9cGCart6G0KrBHPFjPaBgEG0WUfgayEBx
sRNNrYoQYpbR7ExyNviArKtqSfAPiPJBh5Pwom29CjBI/UgCnJBFhixci9QsF1gs1VngRLG+vIqk
BiS4++rGTFWCseBGD5R9khJKazdt9iYbx+UuI7kusK022mLWeGGw5sBKoMdSVDS7MkpdB+5YznoW
YQIFW46WbLcxImhjF1vfgD+5hOtuuaimJStuvhNSEb9951XDisQfEoPntTjvfnCpZxg1Q/uikew7
tuGJweqk3la2Abeu24nGEIBDQp+NEz0Lw4lDpILXFMEvHodAoQgiCXxBmKe08VlKAAhPgijvqp0A
S7krK3/nFkQXlfCV9JayDlijbDg/JdEkf+AvbrZvJQGIRFDDfBQWojOQGcphkxF4Ps3wqlvwrj3L
1TR2UhQByKHchDEll1O06XMA9WdyaeSLTJaTAuY43taLSX1kS4tLJydQRlVmeEIAav5U7SyiVv5E
mQFIK2q3aAdXPF0AlpEvsWV4sWXIPAzO8CiwW5LRQUO9+gM6SZ2WqBMMSW6RoyucNLGThM+H8YMt
dk6mC26MOG2KyBUesRycoKV22eAfRP6HLiKdGC33EPnvYhiJQccFKX64F35XtCMmLWdVlGkWQAkh
eSAjfT+gl85fygBcykv9velehOWS2Tf2iAymH4K9Pl+mqNwG7j6RrB0t2vZcvq8IcqurqHmrSe8W
7IMyrtbiDMhpr/ByKS5wkvUaPSLjhQ93wDwn+QJJjNCmQS+w4MbjNGHvRbmzr2e2MAIAP8Ps2e3u
Ve66hEbTNTgybXwXK2cnGJNcVKCnIb3xzIiPC94v0Krg43rEzJPk0ZVswAhyJKdTkDLZxtkYQs5z
1hBoEREGSUM/wgs8swTzcsQbLypnn6jlbONLCpgk5zCK4ezB10P7kkQlS+ZeZbKX0N4DDa2mFqrd
+MoPCNoPB0XQC5HBKJ2BfYeUQXhVeBJCqTPghs4VtGXvooWvmK3hArtokkH15JYLcwAR0YDnu8mR
MCVdSmUPddiwTsbmZYaFtMYvmvZXQtKlFz1N6b3dB1hUJBKFlxgcQ3xw4ciI6BVQkbyZLSNfcJVh
mfl2c1J/6SJR8Qsi0fCHR/QPyTh3+DJjvBtJdnOsV67D+GVHctC5ty11FUQl9ecBiJ/jgkYWYT43
yZ1sZS4i4hcuofjFspsFip9May+LUbvqpg2S4NyZzi7xPg3oL9e4SIBNiTor3uRc1CPWpCJDEGZT
b6CYJKGX6/kLqCqBfzmXMeeTgC9JDGJCAqOI+8IgBakUQ5WRdxj7PihBSzs/PoNA4Qsin1F07Zxt
s6j6rFHw9BbmRpWwBiYTJSYCMktkhsgEPUrvaixTjpqWpA+9t9z4u9yD8HRv/A7XepfDmY7jsU0Z
F+yCGV0TzBklGdpvnBZQAJG5cnTx5tYC7io6r7ZxCpWQozyjB/WzgPRQdPkLg4jtSGGutUyNxOJk
K4FImR0ISIETSFQwJCYuQoMfZuhc1IqjR2uh5jdijrutMiluQfj6LC4QHxED5PZJ+A1/rRBbS06f
uH9ycuTWuc9cu0pkliKiWwoIPqQx3EaYHzJP/fRE3c5tNNk7O0HMxMvZog8LvwqGIg+pukx2eyQk
z7CA6OVoIJYxFMQekXXyl+calhzUsXx+5bCjArBoOhL8hqAScDlYriVHhXO24Ga0qXW3gByiwync
d3BMCpUhvAY0pegR1xImpeHE595AFMzus2hMMXnnwaW8GAdw0VbCJwo4GCU0gbJPHzKzpejNVT7O
wRUPkhkXUWU0NfSO8+g2JwepKVMg+Nfi/kVEHJLiGyt/O6acK7t3n5lCD52AuJYFxsRmc7FvF4gn
nDV2JK8xQuEECD217SiJyCnma9iV/O9y8Q6EfF25+oal99pyb3vNfuie5E74hHB+hTDAn0iKwCE6
PHF7afFsYdpmOwkCEu0QplYDP2Rs6SFmh5eOkOTQeiv/KPq8deY7OxsfJxurWQ6Qx4+HClKbCIay
JrZSll9Ei86udi/mCFR/OTYeylSWkqXI6vBE1cC7uHUhqCYmJVjhGDBjmbmQWQTnloI5BlJ9dApK
x7gCjZKfsQ4dgF+qf5CQ+KpCbZMIt1+rvyI/GD5bURz7oFSyrvyiyOpGM+9IhpILLFl/TAbv4I3N
qaHgjHgTwnMQi8Tsq++GQ2VVfXzLo/ms6jfEboI1IYa1iL9Uu2JOcgYkji6Rjak7imwqjAR4wNz0
dFwWtcIhlYCNfEXhVS2OJhTcYSkplPSiq3e/8PZI5kxpu2HAPFZNY8l2LvX2JAeDoSfImlQ1r3GU
+VSsKv+w52BtjJlCCeKFU8nkofK9tda8AfUe5WriQsfLY1RZz1yMHM79QE4EfxqJRc0Vdk17lYF5
Fwg6WxdhLebcXxzoID5bE2mhmkOz3XcUuVgo4vkNQfxNpm1xqbDTDZ/K5tpPGOiLDXDAFZP8DCu7
m7NvtzyRZtdkKN4Fgc+F5cB4UG05q/xG38R3g+rEC+myY4XcuV3Au9hRI05hAgcsxNbCl+AZudiH
wqu/ydwllvuV0tLfi4l6m9gTbtl8U/CM+ZjMCv5I6EAUxytiUv2Ry0iZPH4R7Y7LflMTBYx1XhLd
pzLtVPbug9XXmYQ+hKsD+efU2eJHFisxDszAhBbfUBtn4D/BM7D/5AGxqTvD0fOcqxpldqkOdCc/
Er5mVkYMhzSfwCMJ2Eh+Fyi3/guBdz1qB8AvNABa5N/f4czKUjhPblx9SjBpoH2v86Z4KqrmtZrb
GweA8c1oLheDzlDxXZ4UT7aTE8m0r126nKGXOdqg9iV0QF6SACat2fYSp+opaza7gkSWs3fgzcFy
dpax3KddcHQsEF+TVdRwOlqs/oLbNgPojfh6OIkhplgxJQ8Kgz0s0q34NAKx6XFLPZ0dRe5XPAz0
/RQ3aPL1Z56OKAWmT7MzHLyz3l+ocXALiEjWiLzBuRDLdAnBVLkxIXEtJCSo9766/x/Szqu5bSzb
wr8IVcjhVVmybEt0y237BaUORiAAIpPAr7/fotzVFKQib/VMzYytYB7ghH12WHutxpvvtjT2eJZE
oXFhMb8eTZbocXeUC2cnOneq/nIIHpyGWh03UuxV1yqhrwPjYhyrbzAtPSRg0fDGuJ91RZQF9UXY
jPFzubZS3IpcCSCES/wbEmlnvqNUg3oJaM8he7DZ0PGLbS4HeryGO59b+cVAtxv/Og+qi0C5RCw1
Pf8CtWlrbfNHRUxRxS40qSdym1I4xMroh46VaEYib/qyceKPkxt/CmqO4JrKHI719sKuvf1v2Gx6
I72NrOoEgSdU9myh12V3alrCHpAxhzN2WdNKqsIurKRwV7S7Pg4eWNX6vsrbBy8en4jYXJoxff5H
vmJw+q95c2uu/w4g2cLPVVvUxiSsoGarcEL+TudS5C5vuRax3r6/+aZkyBRCFIz5GWlgMVuSPli+
vmpuwqr9yKUfEVspLf2rghmAX6VZo+iGJwgHv0ZzrVTmPnfN9hbOzx26h4p0veBW8vBoxKr1yERT
toMxXn9XlMyLxPNzZkKolv5hgRkU6pNPGjxYmHDw5bnuSLRAKkqn0JXaVVK2lN5KaQqTrKODK1gH
1oUCMC7X3CXyiJorAY2sbrgU5MtNjHMiCaHhwARyGwn6OJvF1ex+8eIbr7yK4UfmCVlzhfSYC3Xa
7FPm3fMGcnTFPmRmZZjr+qX/C6+ZnNQWf3rfHke/kjYhr2dNqWqv1COcqzzd/kzrRvgezSA+U+RP
d0Jbd0X7VW4r4TZZhZ5Wc0qIJI071/2UGMXjXJCmfqnqqllEFXSZ1aa6ip0BEmoehlY7PjcL4Ken
r+aPE/UwtWO92XQUxSjXWPDGeot6WDtnUIM0rrPSOoHtK3lo5je1ffirKnjValjbfUCoKHkrgt59
C06pEu4VPt48Q4BCgkrPgb8nQDwoC9LI2vdjuXNW6L2RJCZVgpsRPQhSoNy7OonYLPUOsVqqtOvw
k1VvArCUw18ED1Qt3Jnzvt7nHn551hzuncVNWZXAOa37ctd9aGg5a4gIyetxkdK1csltC/k0NFf7
Ph3FG4I9MNfBHCPQpuxK/INLXuZ0JDjX9cpPjy+Atzj1oclZR3MAnA29mHTAL8DruwyY57yeps+Q
dHwMTYB6MC5cTn18Vcfb30yoCLzhehjS7txOaQbMEu9z1jh/7kjel93T5O5+T8fnJoYmIYe/nhsw
q1ucWNrtAcUCU9vNNHBQ1yjI/qI+BtFhipebFubtjmvEpsUjANVRwLOSQPwQQzNJxgvE6rQmB72G
uKW0L4pd/LEIJ6AgBsiVZ09NiQZnZHqKXAA/QC74YVCD1SIXA6bg0i7Gs8w/JUHrLzp6aJNRy4hJ
BRlibWE+X1/CLiTeZenZ7WeaV64Ne7QurHTNwtOruUXhgEshoWKVQRlDsny27qC8UhCA/0XG+y++
yR0r+4JJTK50wl20Gm/InA7V+GzGD2sf09Qk7XmghlXg1P08/t0BajzPmzq+yNzs0TdastJBexYa
wKLpfP2zbzfxhcDWa9O9koYrI7Y5hILkIh8V7TVBBKO/s04uu8TozguIyqljXWnfdc5NaiFBgGPD
Ra1jjtuUUasnX3457sD+Rqcaf/ZqYwenjRIzIFn6bthyYArekBxneZ5HTmn5n7kThnNKN4SKw4jd
pzfhbCyQWSw4pmcN7bN5SeOU5a0qHDivdX5CkjSfTVw5nMMgKtdnpZ3gs42ALlr0ld2y+xM07pq0
OvkjLKxCiMEt/uoz84uRNz8NspduV+bnQdfnV8NI0NGC+gmLR9nAkfsFcrf+Pgiry7qEGI4JKX2M
JH+Y8XyZljB2gFlXNkn+/c7imBs22kT+J2wWv2Z7zTOMcie8P1tn8NWU6Yw6tEthIqlpL0U9u5Ic
a2SMk1IrbKYe4smi/mgi0+rANzf/4C44z+p9MpmFdcC+q6VzVz3Wuyu0hqhhFRcIJOjAtHVUn3nr
jJZE4wGX5Lg1WXipL8YEoTnHgYuVpVvgRCB6wQ8eTPrrgwF/O0IJ0Dyv6tusaa49tz5P/fyvoYlP
dP1Y79owz4c/O7JcYYZen0uH5EyUb+PpMxfIlKV3vHY3fUdp48ZKN2ebmKgVEDnxdjxEciR1Euvy
+9Y2Low2OtV1//7TgO8I+Y/70pVycJ1sMtpRnJBGdE57FpFojO5ZFRxwp4uvUxDHpv+wGZ0LOHXP
fbJ9ye4+xuGNcAo3pOSOr4i1wJO+LIn379Ms5gadgqkzp2j6XLRb1HkgHaTQHjXGzc7oYOi8ioOn
nstVqCP8YSe+D3Gke/Mru/n4k7w9+NrF/z7JUky7jFvLN0aPVTLdMzYvY81c+hM3icNlN28+Yhj5
JlkjxndNU1YqIBh1ds5FE1OiaR75Z940n49mes5fScF1kGrmdno+FV/9urjs0o9OkV6JA0KfqW9V
m+AmxTfFb2Ld22p9qUsj38VXLf/W3mnIDeVQ35jPuaB3FIjJebUB8TFsXezjYHze1LdWdEr2ZymJ
ulyapdx3bmWdaUJ5u1+a1AwF5YTc9ayPnjm7TvUMYPmCvRyQRSbuRMXjEkaZW7d6XpfPRAud9cSJ
LlzzfNyCOaMtpfwI6daZw9SFmITYms8p/RV1xv0z3qybW0GubFz4U2u7h/m/sVB0WwFnd3wz8he7
bN6syw6+y/lz22xJIJPaaR7rsvrb8LeX5pqGx5rg56vTQetr75DNIXZi2SO2mv5kKRUw7bsGaG6m
PLkms6U+5s1HIj6WzRUTRPW1nsLr0jOgYzD6h+Pbc9lH/LIaB47Q4nL3d7FrUNyfPmM61nFyboKn
yHkLVbpaiCHRz9HEsltUK3Cl5Vo+TlZ73a9vS/wOFmQb16eaS964HAv3TDCnA2OCpzlHTWvhnrHl
91vau9e02T1J+mp71iDs1/jPAB8veJzjU/JmVW1TrNABTC206IL/XiQd/B08pl7irx/sklRoiqTs
7t7bzCTdumB9ljnF9bpOHpuogATLuIExiCLy5quaKrIp+Zynw9d6DSi6H67Z2XY63ETJ+tKMtx/d
HPPn+5+j9JEl5jNaqKSjskOrPbvN/ebULL6+QEP6ACFC8wFrQhTDzbR37A5msfTyHmLgYl5VrnOn
HC48Tb+p1mD77QeSxhyIoGlVln3JCdBKcw4k7sTNsGRSf/MYi8VMgzgEAZrPqzW1w8xNLrW5FPoL
bi1YDpGb3Xdfc3v8TV304i5h8/fK7nf3Zubera2NfdnwdReTOiTdcXzFX18WL/NkmRaRALGY70X6
+cE8GalF0GhvZgibyC4bT+pEJ+P+vw2i+/NgkJQ01na9q+dVSs89jrBSa1Z8yrq+t+RoHXh4mybC
C/um3YNR1iMY6SJO5pW9fVYdRxDz//AeByMsDIYDwDDPMgPuM8ALW5XxcQKPD6ED9q9Z/bUeB0Ms
NkzsjFGTW+m8Et7mBdttayCybyde5nXD+NuRFKcfTFeb+shRFYyE09KCuhJUkVQgBWEhUE6+2Lsb
7eDFtHoHw4VDN3UUBKYVNEOXqhgR8a39H8dnz3pNb/D2pRbbeTShcZkaRnEoSyooqMjnqSedN2M6
mUiydh25yePjvrtqLoRZUvRANGZxGVKzLXK7REpDSVKnbT6q2wLVr/Okzn7Xbj8+3LtmhXTeP+OF
ix68oaj9orTCaQUPZFB2kFz+6VUtcCZIAWmT4GXVLqk8k9CpSj2pgETFDGm2yySDCsq379QUNpC2
Ux7i+PO9vwxBAHpcDVb+kmWi8mLT6k2siojJQc5RH3yuYJd99hRa8Z3j4727lQ+GW6x6taXqHrYM
B1Ug4gBs6C0VFtADVAVOjfXuPj4Ya2HLCF7TbQ5H4io1mw+qeioIz1nu4690apjFRVxWhgETO6+k
ywLUnarNJ524U4MsENN9C1Vi0zBI0qAb1v7dbodzv7v+D29CSxc9HgQ0pr/Yq4U9ToCCmbDYrC84
faog9sEJs/k6Avt17g8GsV9bl2mETMh3GaQrhj8wzWhwPJJVKqkH/W9vszRj/lQOtcuUbakNK4Op
CjvRw/FR3t3QYYBsEHEjEieLTYZKT44Z48IENMuG5hSJymm/oYFeHh/r3U1wMNZiE2yR1SIgYyxS
mAIPePu2juNjvL88/7wPtNavl6faVHNZIp256qAUw/sSuEsT51MwOT7Su5YYXhsmzoeRcN8kcHDN
tImJ5P263d9qJE6sES1zcBCbnaFY6/hY767SwViLG7RMgOI1kNfqBqUOvS+gKIe7cZB1+X+0Xp96
t8Xem0dylIbFLG4c517GXfAKehKU4uddj7/cu0t28HLaNgcTuQ09NJTSBjs3GAhIgCqy6cxLr3bJ
/F9c0IOR9CQHIyW7co0OKUumIwWZMN7BfQfk8/j7vLfNyd+SRHAcB3m/xWIF2y4BiTIyCpkCuwcn
DkAzcpoT1u49J/RwmMUa1WO3a6Oun1cF+lfiHIvq9YkgTc7E0kU8HGKxMg68QoNZM8S6A9+45x+o
qRfAGIHwSYrS7n9xew8HXCxQPIQ7VHaHeQVUwK2MlXwJGoxWxxfo1Mxp9x9sA3/r5m0/sEAjLSTW
9klIveMjvLelD99jYenSIEAvdb2dV57701m7n3fbv2oUerbViQV675wejPPGO+uD1jQ67IJNt19Y
TrciwAGRp7JOlZ5iHXt3NAs3C2l5j8LOIijJZy+OUsubVsD+4BGYLDDctLngXp/sZXv3DB0Mtbhl
o6QpjNa3p5Wi1xF6E0oIYKGOr5KEEd7sb8ehXS7goAaUDF5vBIjd7HVJELTybfvCnzbXTZrQhmVd
0G0kts0NPRH48jKAWD2BFhHu3aP8NsClt46H9sr6bFOYn/E2dr19B+WLMFXHH/O97eq4ZJ8pI6Ku
9+aKtpOsLqJpXgVJtMLjCI380/ER9s2Jy4N+OMRiv/Z0309Ws2MfxQ8tr8bVb0AGhXn8hayS28kU
iMDi+NDvLfThyIt4Bpqa3czFxln0aoQ97fuh8X7+pyvm31FQvHi90Fle7Tw/ZJSNW3xqjOYDdxmI
1JOh5/GlItvxepypKxFKiE3sF6hIdo5Aqf/LfFlLr8MzyfpPAZalTZ+3zfYjrCKIMn0+Psh77sbh
dC2ulo3hoHjs8BoGwJB+/rbvBnDu6/S77/4EhnB8tPeMJa2/oENgZAhgg3g9aYlvTTUVqr1zozlr
ydmeB96JjfZupHg4zMKkuDEy4zutDT6u2/1zmWXl/Ta7ANk9f9lcHn+vd7f2wXstrEueG0PohrxX
uoUW9P91X7673w6GWCwUn2/H65ghmuSjMPLe1J0gOnt3BN+GAhvCEJso4fXi0KfXZPnk4syAqgmp
826g4PsP83QwhObx4DruZj9uhwHErdDVuOzhzhaj1/FB3t3SB4MsPAsjDLYZ2iDzHgvCuVf6czfc
Y+jVO5/QLnp8vHcX36eBnxx3aEbOYlPXcZA20y4xlcBj8UkHncwPvP9K/w6x2NBNOMGt4jEEG5oP
H41z/ot/Roz4nxwzF2yCbQdEOshhvl6jMsj9YhPk+9cha8zrnIxx3ttph0MsXqcrarfrzcxcwUDW
dVCc4T0fX5NFj/5L7H44xGIzx6Hf0+XJENFG/izgJyJdZYtAlbT03cLQoWN6cqUWHAf/DAzvBNGv
qA4WHufG6cJsdlpztSn6h9n6qW4PlBGvtzkoiJ8Ceu3bswDGsl0SQM+0KSt5tk7S29hOvgNCZ8rV
1Cqk1q/WgXW4vg2dP8nVWCIWjW9amPXUu3F81t4LAlzz32df+AY7JDjirm/M1RyNtyDzVO7mAO0T
UpvpXvwBAYC244O+uxlAJERwbQcoFC8mLJ6ieOe1O3PVl/nHvnM+ElUfH+G9W8c9GGHxWgPCiW1e
MEK+iS4rgB1meOs37c1Jn+A9S3A40MLDWbfleh1aW3Nl1PNnGiBq11uddHBOzNcSZlYMyKc3OW9D
4KSQszdPXQSLivKvPQwHKWJiHhLIS9I8p9320BTNLAn0MaJKmXbWHbZA5I/GNn7krwP55z214fSw
2dY34g+w0+l+il1+O/zB5c5mRc7r3DB+FpZ/DbsUHIXqdlEbGuhFH+SL2iKYH2EmWYuiLn6Ir2YN
QO/4BlggX369EOK0VggJFf9dXAkIv85O5/fMGd0KUWPeCY/JyNCfmiBvRlCqPLGqI/tOOcoVAEr5
jubXj0GjrW/JxQCYnXOHcrN/Pfk0nDinnnOBQPnnOUMMr4taGxjC17a3slrb3kBFtTJdku79IyEA
U2XwwEP9oUQE2f4QUp1Xx7AsQ4s4xRAhQAZFvRoFj8/aOxvNBvMCv4lj8ihLrDgVdXPjNtO0UksQ
WW9h8Y+P8M55eTXC4mD2iDFmxjhPKxVV2FTUEv7LmbRRnfZDh0gWwNjCNduOmRW72+2EVwMSnNwJ
u7OAY+v4m+wv+UVY9WqYhRWb6xjJ9pRhVO1qv60h0JG3MVVP80yhCHMO9lNNh1h9fTXk1nnh/1CL
oziv1FKmVsisvHWQ131BgbMB11RZ1MKormRKN3DQp3f2uPupHLSRDbfH3+K99QCUGEDVBmObtxdH
P3DPgmHdb72Rl9CJJHOrTmDdTcdHeSe3ANeRolzg4Q6V9NebvO3B5XNNTivdKwT8Oos6a7SSqYH5
+GC2+d42pmAEGt3hOraX1JJe59dOXhfTqnWMj37riUwo24YIpnjXW7f9IQgei0J0BdLxV6vstO7h
4rB/ptCxnXn+DlgVhkMVf3Vv5QZAfWPtXdtVfq+AiU8sOtrJubcLUDRz87FH6oF6xDp9DAbvE0vv
FkOjjqmegqgLEruIHlN6sEmvYCcRpaa9CfljdJz1OGrc7sHt15AtlmWUnWHqVa7Jv7r5TNshmbI+
/bQb4HhcG5uzAUUC9YzxSTSp7ehyVS8AAHv5Huq91Je+YSmlPFiwyYCFavtbun4u1eOj9pO8su56
dMwK0Iqlt/IGmnX4ODGl8UfvTl/mARLp3Ps0u/7NFJsK3Pk4dcnrKlB/ng6Y9qssk6gi16Z1aza/
BVmPqEBF1xW4XNemnQ4ZuN6FjcE8b6A120XDJWD9hzmnPRKqElS0acWmywGdHWG363T3U1j/fXmX
7h71RHbQLKt9Nd9VNzkc/UH3t4dKG3S0/SWAupsmQmo1q/+IonFPP+aUVAVM4HsvnbkY99xAklxV
CSrum+xOtCIBqGW6QEanveo5bohLnpkGzdjWT/AU+37bqf0g2YyAzFAECwvmat+jt316gXaLmQW2
htQzvooHD5PJBfjBsfho6Pu83fZ+SAOmvEXoIfmxKegMH5vrbEczMQw92jLqNKXd0DN+A2F+RcNr
xi+su6+dAcfw+rnOd08QFd3QwXQJJPdyoplVVnkv8QAfHfrRCEWWj6yNqCeo6OLr0PfWu4N3jpaz
usqOH6/3zrLgt+TAseTk1l6f5dH115GVkcUFzPqZQxz1iLbRscG0qmH5+GD2/p5eWtnD4RZWNjfd
bOvWDKcmdg6tqiL7jAWdEhvzQd1g2jJGySmhfJJ1Tx67lewP0ABaEueRrhcHXWN+T8ZnRy91SXcP
K8UDTxno78i5+0Xf2e7It6xB+rXfxbER+IMg1k4VXPFdRS38sePijcLmO2fNKqtnuyi/NfGeeGfr
0iHW2l9QYk4udhNy9vkfIhgQ+YHaqZvWh6qkCp0LlXzx51C3BE9tg2Hf3I9l++DsUgJwPzyb4vAL
EdiYoJlK6g4l8uLbbFTfECWMO/NhBubmswn2TfHWDs5mWLR0dJkaOudwW1LeFL6az0kDs09I4+mE
3C/+hSAETQju2N/T6agYnNhPzfzFBdFMXU38BoQi9MRcoEh40VtfyhISFySeRT6smEZ8des4+yTy
LiOmy7apr9ULKnqjGNUY7J5aHOHZGXfe5ShkEm1f5HdtuiFd+lkJy198LaYf2YpzdWaLno6dtKcd
wPQ0WGfsLm6QeFiw5LB0iFLhQcwhJnEKGQvy4PRZ7T02la1yNz9rmvxKC2qj1aTEJszVSmwm0Frq
V/bMGXBEpI/q9YUdUw1nvdpYi/WD0isisKq3wTnOtnVuQJKOfXfr6d7hot5lw8qt7OFc76wWeJT7
EKWhgw2ThBuDHxln1YPoIMRhWeDPyr5YoN/0sUJDTaZ5BwffGA238qJjLhN1xW6qEnojvhEUw2+8
EBvqDyMLYQ6D+LmEapt+/LyqP/BlhrgWjSE/pKmB1RL8ZLREr8FUsu4wNmjq+BaLQK/ySwpUlktN
S14OKBQCizR+lJdy/JjumRVfnVLI8qmG+Y5J+Aup4cLbzroYBkh/slbbrfGhiDtq2WBgzVG0Ixwm
jg13ZtpwteIsCe1XDHKvdSLlGoHKl1HTZUVNiL5jJGTOFXq0zr0YAdQX2UX0BnL36C5Ua/5+AHwu
TmgY9iLKwTowB8whFXti71xwQ5qa1Nqeci2GSFegpaA7q1+3N3JAEVPdc6bOHFEthtpyCc7FhMr9
yzSKGtI2e/bzlZrHOWTklsfggWfX3lLHP04TMQWzzkZnkbazfVbQS6EFgq+FxxLokz+Kov66V8Ii
SErQKvL8S+gtbK48qEY0OL8jfoMApokxz+9Mmr7rev6Sb3ef2y2Ntkk4nnD+3lYG6DhVzsLDO7PQ
mlksW93azVyMfbsqq/Y6pMGbTvgtK0C/sgigE8BHdH6LyFQNtsf3zILQkMiHPQOBIKoX9CZQqJFr
euB6jnPrdV6+xUdh9u06hiyFVrO5+2imL0zB+8oMFRE2x/iUAiJlhvY0LRnSCcUXqz6RDV0okbx9
osV0FPG6jqpxsFZ9Tu8zN0DTweGx2clH4CkgfRIZb8rtrfh28J7oHD4+KfsIa3mQwDlJ5pB48A3K
xS3rxPcR+1wZNLSnBY+BmYzClS4giOrCiJjaQ/4yvhzz6RnedPkQTfjw8oTavzUurbgS1OaPpQvS
Njsf+zmiqZqrsqr3B4eNfPzBF61wmruA6EFkzw4JUW7s16vpV0bQVWPYruSj7iXxQjS0MIgfKm+4
ybwHOj85O2ja7c9i9CD2ic2agyaueZ166nBj6tPJIBEz7i/uLfUWvCx/ssPZ5oqgQ5YZsQC0whhD
QcloknvD7y7ZGqJywubLBqJFiuODCw80jZia7YN88I1O1s48Cf+Ww/N6yfTm0LlC5+RwNyw8lMGb
23WD+PAKIqA7Na7hJG6Mn7+iPh6fQpsinZ7LUAwpJ+Pdt5nP/dz/+wSLoHobZ1Ed5DyBwhn1gHKM
RSmjKQ1xhEURzeSJUkEsDi5NzsdXfwGBf1l9Ajxyx3RqkBNfzIEN+idJ4rxbqfEA10VBroD5Mvsi
THIh3SggeZrvFIrIIorApmietcLcYJs5fcSsnngqndflyhw+1WJedmtEqRKPefGpnDDtqtuJSyG/
lVPEkRKiUVRuXOjqCbaJw/0i+YSPwA+PP8xbrCWLBFN85NrInzlvCmFd2g+emyTtCj31M1Fu7O8m
0mH0U4sE+9KLYlSCbURlnkQUOcOvKF6hxBGFR5VC10C7YvmsrXR6BTUVy6k6fDr79fHdNMW2pP7f
rrj08LiuTajoBHjyICpHdiGAN/T4fLxjbF/Px8JgtMWu6awha8GmvWDWg523EuqUEzNa8DE5P0XJ
jaUSl7faWANIKY8/xJvst9YEoVnoa0Hy+P7C4Pf1ug66jDUJ4XOTR8nY6iCn90WqB7BenM6Avfvi
fkCOFSo8pJ9Qsn1173X0Xzp13bQqx7uBIsPgZoBoBEYCESyNATRZqDARh8pdp4Kg43L8vXW1Llcb
WgggxmboKS3z+hGsYVMZvjW0qw3cIb/MqoXm5PFR3jt+gcVFRnYzCBBTej1Klm780fDrdrXGA6O3
tCw+Zy5R7Kkaxt5TWL7O4UCLJHxXd061Sdt21eMjKlEgrwX7y/U3Ex6RlldowXvGZFnGFJaiPzS1
Hmzpx9/YOfHKy8yTXXX5bmtsuAUxfHmY/mBD0T1/60PESNXjtjFt0bfv1rRfwv0AqyqXsnhwom2b
nO/g1CWSQCJZkYIcTK0Nd3pLckO0b/5UnXszmSLfuIBqofHii6j4WvnZs4JMOc18eOXDsgL1enke
wWhzffwNZciPTPWy8lkRDDnbiDXF7d5AYJNF1v6kYk/VvXN8MG3DY4MtjVIdZkUzsq6FEdyIGrCC
5O/4EO/ZvYOts8xmbNomGZKO94GUBzYkEgdJRejZi5/k3iLHcHy49z3uf8/EUsG4RNVr8C1eiStx
Tkj/9F8cmIS0DXYJdEXpZ8WCLLuobo6P/f7epLjjBgGZ3mUXZRNFSVC3HQYXxi5oMGHfAOZ4EROr
Hh/Ifs+8CHDl+QEqgjQvvT74m7ie4rXDSEqhcvrEBC7yQzanhDcUefGG8k4UTeGnEbZh54UOwGEj
Ia5ap3IW4k4jEDPgWLYnWxtNHBPHn/Z963EQBC3MVDeZwdS2GEOOXlkRAHV7BQvRgQlpJ9XFbQoD
jbu5LPHueFC5WOQxyKIcf5T3rqMQPAGXElTz4Blez1tXb+IhR/2Zw3Uf5h30sPW1SgF1Y93RoEyA
STHg8fiYtrAKi0OGYcBxjXxbUOfFoGO0K41sPTarAcdZWacQuiyyafKdSQdtENVQWCF/TWkY8QRU
UHyLzEp8UgO6ZpDfAEvAZZrNH0Nrn9hOC5ksOZfU8CwqxYBuUWwIFtWDIjJHh16icYWfDS+Ve+e4
34JJ0sm76kEMj3P53Q9/KJ/DkshOsqdOhMovfCKv54kmFOigaGq0YBVamvY866PWttxhXyHNqvx7
KGJdEJJyLrcdZTkGZQ6gQpccaEhy1q536mcnlEmy877urpLQ+70y9tLCYunIIEiV7zmRB38pC0gN
nqlkz0OCTw5Hxl9eaTS3H1mbuYPwB3GQFwEEwSbxISouNaP5ZrNuCSKOM+XK+UktitwhkJGI33Iz
xb/rTvThLspZ13nY7hVrJCGBw5cZFdRx1MoIqX2SqeGIqB350yjea92Lk0caNgReqGJzkeNA9/Us
zuQRKgDu87AKxf8lr7oc+5sNtAb6HIVxOvM4N3JsRUon/OVQ41vunqVgbhfDX+JjdQ33iwi2TV5Q
3A0hbY4ubxLSQY3N7/z2I8EeSZ2hfxqzaCWskmnkd9DfXZNrVGeWzqqCCxWbSchsjYc4M37Ql61s
WP8MB8pFVePhpY8iADXMF95nXqVsrYttPX4Ow7y/oCmnhF31r9CHToRMHOlPykQ2CS2vKz4MxqMs
VOxYX1hpLR1/KCXB2mAQCDFSSLD7wSSc3QWXTgNpILSgsd8/VEX1+677Pm9YrO5+qq0LvrnP1zkP
UFpiD0lcKZutA0cDpQiN6WdfV/cF668KIdOPX0qiScECXswEXxXDc2WBc1K0y8pwaangWSdFtkez
il1oTwJMv4QVuJ/GxPukVA6rwlNku1Uwnme733va2U0ju0rGPLl2CDCozNSwc9nWmdZxHDlZqM34
cfnRKulWhCqaNDgTI8goobfoVkfoaGszBt9nQl6bgbtA+uuxae86so/qkW3q+lvEWosveFfC9AAi
B3i+vtzbWkBUcIjYItEOBv/MNYCqglv7uXYJx/ChMLxQVsP3C5dM/xD269/5Tmogrj2WH6Jy/wud
uYlP3A/UjN9YSGlVmxGuOhE+Wc7XZjny2s3kc3Xix8JcaMPqzULb5O3hZqqL+FytVVW0+7vNy+9s
BAmxeQUv5ta/I9GbbINP9nq8Fc2q42x/m3sfpsP4oQZY7AX29dTkX36hcmk5+I0VbUlOp2WwO0OQ
KrmoreaiTG9ZfemNqBhB8+ijhQquzAsXaIJv28K/RrVDrb+6XUV16qTZo76eN81XyV+KbVYsnHI1
RBUuKtx9WRpPWF83sJTrSvYlF0bqtUfDiGQyhH2IkCqboF5E1hq+161i1C0AER52k96KjpO72yvt
6lJmRE8wloBYkbBIkuzC8/uLLv3mJPXZJq1X/XYQF4mTsC+kM2BCwYJmOox9Zvd1Hu3oathuLwy4
4DnvGnBHOavdKQ8o0jlamSR/IScG6lcpT+nicvrsR520v2NXFLa2ZvUthZ1PhUq9vNiYbDqFqTYC
rTXM/AxC6vayit2zbRTtRbsazp2ySAl891bNLRfDD7mu9noZklbYFp3US/mVbQHV5wiwjHwCefW9
sBWBeVghvESDC4WWG6mWqygmGUnJUEE3B6syhLPbATrMKcOApcjw0NveRMizk+9OPtUswAZuPrOv
HvO6+t6wWH7Z3pDh+2Al+bOX2LDhu+5NGgwf8QV+sW+J413IdCOmBFijQJaaUCGZCJ6ZDWnyNQw4
JO0/SdO4LQNfDNMpd5OzDR+3pXOHL3IdFfyzZNOIVPFPcX2iKPB7v6l2FwqT1OsJJ9lYB5e6tMxN
WF/mFh6a1LOstrZgcofGBoLO0iyQzaJ5Mmnmzdlu28Pt9JL/5qexYWQX1lBfsZOViVKOciJKYufQ
Oq+vRLrDDxXuyjZwjPjXYrjf1fYK6zh7yZ5RZ1c+jUX2zcnWf7In1P2OiW/C7K5CXVf20W6unRQq
Iqou0WivFNE3RXcDJcGVBD0xG5rbtN0rp+aUTC+yDcobxx0r741jBW+5BZeNDZ0LRmEpKR3jK2y8
LC1WQ7h5coMt9H/tHxXgZJ52kzmwD6V/GejyWUb/4O7W0Ca3N9JWhtKyhrNkyCGiBkiCWOmHlNS/
UmqFS1TZcmTYXoG3uRImRCzV7IYZykuxuzGBbHKdECnaSwneATxoWsYtw6L0CR/2ZJbnRlY85N74
RVIdurMoqd2VzvoPxZCb9ee1t94rh8m706V0fGpwLt+aVBICTkjGOHJpYrNfm1RChjocvaheDVVN
rQpI8PC4N+piuapxDHrT32/wULzbSKCI2w9vVJTIbApdaftct//UrKHR58Rr15AE10vjKfCuwieo
UsqE4CH48MLKdVVWjR/mVXizjdJVxkkQBEOczqj+qZKmITxAB0RIUiEVVCVbXxQVXgjcXFSyarj9
nPGmjX8zt2t0urgtw/4yrnJJccmiNrmH1ghMgLAf8vj7vkH/iYfjX/M9UTfgpwZd8yAyiV0XXKXb
4k7XrqghVZ+SiCB2TroYMttVC8tdhHRaA7owChJkaZGXcHr7fM79uwKuuGTIzrblHbYdqs30si+d
lS5t6W/iEZM1GBxEepKvvILaZyUPINxGw/aQLvhsdrf0WcM8bpz1TKYsKjEIDyupHf5RxMYbkIrZ
M7Ctmw8k34nrkNMlx6XfjHPuoO1PAoJLvJDUegBT/HXYjLfi3ad8rIKoVyKJg0eILeH+lCtqrjEi
qCIgQyQdOnEa0550CcuRvCY3h+TRK2+s/nzrDRfuuvxcUHWmIn5u1i/+Xmd0X8stmBvKuxEcvvfl
OgIrDfMhTrI9GReoR+3p2uf8c+A/lclXC8ozYW2UaYviVhU7id06uTHKElmQClCe7qIfElDjh7+M
0R52Nz4If7CHC0qLJIWSfmrH3/hlncfcRgNvlyQzvOzIFJp2+fswrvemDj7clWxu0zdfZUZViWkp
LckTAyWpynQH+G9CnDp7BK7DmincqjL/Jq6QsfYkB7EXfFeJrMIfZR56vGpYFnkeCRAi5yeQQp6Q
zd7R15E21GHXV6r+EgxdJgO2hYyCkKP9WP0xuO4nThpi2x7pjtyw0Vh8ENyE05S0CQ0U0K5DE4dW
s2x+vY6vbLOAyK95bPviesuPRNBbNJuGAve30HaFGucfySeWKXpJXhFSEKOIRLoKLRBDCILBaMxW
DNIM8nBMPrqpiE6wM/c06JuW82+f2clXVd+IpPqRxdb57Pwr+R+syADJTrmPv4FgCFgtyQP5ofv7
kmlDtFEAgQm3JZ+8T+6IJAalWUpMVrgnvpyfyPTIm8QmMNXU1JRZVn2Z8AYdBVFtq4R73Oh5b1Nn
dBN7BI9qJ6aNXXWkg3pn1sFAVjjzZmVun3Lrehdv9hy7clNw3XgzPHnlCXdTeif+dMx45u3vtrDm
tpXfZuQgNuKt/5to6h3rNm3MM3fz54wzMjHpc1t/xczkZF2aHQKBe2Jhe+tJYQnX5QXcAV73mvkQ
cmkTTV8ovbPvOa4ZhSl3L9CiGtHanu7CBIwKHqxlxM4HRRYlRQunqs8U0IGMjfObkSv1+DS9yYHo
1gS1a5se2SHyEa9niQoixW63LFYSG0VDYg7XD5sQnfdIAN3OxqTYxqlC0R7m+Cq4Z1QbvKsrnjEV
o1+Pimpgma3npFjtOLogADygEtpbmK9u90MmWVoJIA/WZa/7QwQ6a0DBgWwAcWsBoCx1zDvLoIbu
eTpbWVn/wYFQUZCGu85qf/BVx/njDy+31WLR0qvGHyFgFf0mdz9feZRoCQ9+fVMoUVKtEbSO/Ipt
Fd8GYxjumincs9hGZIgkrPRPWs3Dz/x136BiXZnOlcLBPSnms2CGafxUutyJG/ou3fFiM0+QFXNj
DvcOFMc5ogBI50hYUahsok3Y3okTlQ6CTvumiRM99tZPVYtVoZk/5MuZNT7oPjhnbkjmZRhksg+z
2yFhFX+YIM8Po/oKNxXgRFBl3y2zu4nz5oObbb6hS/U7nyMkDabAL9aCkssoN5ux0Ai7FFpVPpW2
m0uqdbOIX/APgb/UCD5gNuUKyMP/BdHg2kJh9Y+9wERZf83GCrQVdhNM57p4VHf4voMWVIO9JVA/
WXaU8/JqM1H/PHRuFE8eHPTSanyzsgKUGlEIEOhmD34Z/CumWTaHSZV5ZCbV3s+yHj9BbxtfF+Mv
4lXcXjuZNoxPTqlgdZksmoh0R2WIKOLisA5KlrmkGMTvgimUy6Xu1xl1akyiDd4FMypXAFMhk3z8
Ed+pgb2aoiUvZeWW02BN+H9uX35jBgTo4XjjO7xcHFdqQ9/VzpXpPqmkLkL+449gvy3bv36ERQ0M
NssUemi5oGoFAG3BBha2IkeJ1dYZ2d5L1oDNpDuNfQdK79eWF90cGCOmpuqcK4UtOEMYSDlDx5/y
vdxnYBLUUaSEa5c2ytd7yaq327DXXgJXzCBqA2A5NUlaOZ2zsMmu55p2XrBH03i5sYOb2s1PZIlf
oEBvNnVoq5XCjfDbFw/iRkGbVF1cr+IdrR3GT+433ffc3OxjIyZlx/ZhspgGnlOV9rjafhacS7oN
MSaz/U7+Hg8KE38DL/s1/zTCKOA0T6SZ4QFW7qCub30IPZSA0KkW3kOZMD5YdRHWBKBbMq9vBZ0U
0FC5BrH764j1sE/x+dortXcDoBk95BvFj3h04E7k65NYU0pMTn3egYFuiQ4nV40rmKshucWb4hP0
QXNQf4yq7lzoX95pqD7PTnIh2xbtYXb+rvy63wf9kzwk3oLZYAs7vXu1hZpGmVtpJfHRFm6u72z0
V7XHtIha81d+XaDKPrmVttEOcQoXBW9dLCir32RMQBH/iLNnSYzJasiTAmumzYgR7aMZCHF9aSDo
VyuxQBZNF9bx7bcQD9in3vG46Z7mdqQ+Hi7uRS/eVLbdGGy/UIqIwaVRWr+RQv3lmDCxsg/Rz33t
wPqp5mu9DRMmtDWGjjuEtQP+rnOEABczpInXW7Bh+b0evbvW6i8VWZjdcx7knxQk8BNVWQwDXEQ+
3wlgPqbhiV29rH0o/IRVKiKnz/9DlLt4vfr/SDuv5bixpVk/UUfAm1t6L6qH1Gh4g6Bmhg3vGv7p
z5eg9t5iU0HGif9igiOJ3QAW1iqTlZVlTkab5Im11az4LLO+1MhBkxZcaG6hgL6CpFt+JOG2uF+n
Q/jv1WLyp4FCUbpzQTEcRAALua3Y/cwCwMM7dCcIHzM92QdBcE2DO35rAlLfayoaqKutTgpdCuKP
kD+yQvQaruBu3Z9uAg4JjXpxPJ6k0OVJh9jII+NsZPd5SU7e6F3xQcQ2Af9uNKIEZ+8z0QiOQcYE
Pn2XWr80lGPfk3fQj4AL0fibpqB5AUxejtMGoVUCRrnkCKJ60N0LfrJu8BuiUCj1hkUcA7OswWuC
vPywi4TRpO70hyJ6z7rgT4FfXcsc8G+xxURGttVG4x1JojWFlU0+W3jtxtVHuWERxpRey1fodOno
K4OCeyRLZPTtcef3x0RvG7JNf6ovmKJ87JobAT5LR8BtgnI1DI0mG8hmVRztRsLV1iq3xh8VITXz
c7HZPdnSfdMsAlh0rBlBQjqk37knLaU9X6319cgJb91Sab/VMIkgD68LmMxR/IXS1Fxxi/yy5ddo
nS9XEm1crPRrs4vJC9UDunK268a9GIW40Q9SuPFd4yH89ko4V+siwZdm9GmClpoGRExVrrQXGMoz
U0Rm02khxETVIAuDNEB/5rjxK/yjRhKol4BkiryYBAcbqliJQ8vi6xwPdOSuAuOcZl6bPkmqAdf6
PDOiK15sCFbZFMFXTGRak7Vi6DWHTiPK0pxdSLrkxGd7q/6TJFIkZU2b5u7miBIGMS+BGv/Afg1N
+07RGzo9z2J481c9Q7VUtQmZ/dCRGL4aRjpfKB4cDaGnSDrofRBUwuIofaL1w+GTgXsvi6/ZVzKi
rj2faDzXzy6AKjGvYsu5g057uTDofWLWrwbCom8gh6T3vw6sYin0hvr0z9JJ/maXEU7frthLbjF9
GV4Wa6gvSOzozzSt9fLx+x1jEWz2ALcncdenuN10MLj2gmxec66lWk40uVkzChdzdxUO7qk3kB4Q
KnBpNXFQLqthOrKv64y6PwV/fEf+UiNMMo/tY9a0yan8ixklf5dha556AVxGEM1N3VhnXlP+a6BF
0jfPffo6EnrxrjdNpwSbyH+TikwJu7x5xOnyZD+tFk+8l+582Rxl3kwx7HXnULvqMhK98Js5l984
yA6tCBQZeXsfOxR4Br+zZrSbITlAczuCJ2+t2cRLnrwOj8KcnuPaj29Ijoy8pWzR/CmRQWX5Nil7
Pd5X7nhcdsPJ4FnXA0lsFa6ccLd+HWjpRQym3TzWw0vYfYuIfjbgqnTayEbwxNKh1OaX4j5RRQrY
TqIrU7K2fXIYeLkJNmzdREPlHWm6LzWtBICVo5C0/eUUzFdy5rwsbTdeVkUfGK2h66BrkhWaSUsq
c5o7/LqSkk5kkdlpXICF5DTh8ryc8U3x170T37mxe96031x7ueL6/Uh4Hkvvm7vS9RX0CM5S5eb1
sGrGGl8kvnirDhL+X3GpphvmTP0AwtFsPYU5/D53iDq/EnUcrz/d14LCaaAQPUgzQkS2wIgJgBri
7l8OoPq9wFt0HIFJ0era2hETp3rIL5hYt3zqkvw7WGhCa1dsfJfjlvH9KeMgpZwkHx41PVuJq9d5
t0t0C913sO+VuwqLiAGQMSMqdhJGK18UuU41Q8CFFIEeFYfZtypoaPtOzp0JyJfEzieEtMO0452/
t95uviXwy5StbW2zTbylE/Bs9PM7icjJ4u2yzaW/o+BRe8bKYQVUN19IQD45ArrIL5H0u5s4wIE2
bTJSr95ZWyVbXhpdMqp7FSwhuASCI7YeSoI/fLVIoWzyj69/iL2v16cjCGVjMf6JfN4uwmSOHe0u
lbVVJKwGpXhTXsvGR+A+45wFqwwBJ0Ba6Npm2iXkHLSXZfv2Ps7ip59JmuhYStQ/vsHDxtrDGzzk
e+yHKm+aTWFt+311PNFPIVECTUtb8uZesx5fD7G2PC7J7O8XHI1pPuRKyxBqx2XLBXLuKu9HU/M8
IDMz7TjLcp4EV5wRptpmQKhVTfMS34+P+fgRlAz98oppazB8LJyLOAjAUmgcJEugdGY0xk6xzSuq
vuXicm/xjUMt362ZMzD9GGrvE3bX+6yfa3qGGRAgMmKEUSNvX+uMnlZfEPlsm9B6mMKZ+SnTTba/
8F3S/xgx47/H7k8bzDGDHtg4zBOiErazTsddcTJLVj0wzmbzLgo2Z3764mokZ9c9f7wu72V6WBA4
PIxaCJni4RuH0IhTNHPpWfkWrf3TlehBKJLmuDr7RWV04ixej6YqfXzh37yQN9c9gETyyfLncGfm
KJTC/cDkwe8Rf0Wz7hlrdTcnn1zwPSd/fVKgRIN9EDrOwRX3DBpbqponnZnOatCnZPgixDxWQG9k
oWxca9NeEFoyzfYGdbJPTrm+/mAH8sD/u/zBDix8P9oZmZFvo56BVZwfGWOsb8zw8o+Xlvbtj6+1
uvxf8C6fDLGKd0u+Ned7VZCgLo0U3zilECRs+v7smglwEhaxAE8X8eaY49jKEa3TsChbEDRSJf2h
XpDEjrcYP6/fr0Gk2FX80W5o4A8r6wf/r4mbRA3jvrtXq5D+FdcjOhYafL4w1AoEc8zpedEX8udh
ox7PeyWX/MklcOVDoJM1sOE93R0iMhAN8yvU448NPzGpeAXOSTo1x+GeuWaUTRVSiEaEh0VHjg8Y
C0PYXhtC+dLc8QEr691dNDF/0aO8AmANcwHLCez3c1653wwPr7TH6XgP2MQAmPhYJUl/Hh4kFcBF
wmZSwLZi/gTteeIysgf3tNIY+Elzsn4LX8n+HfPqumTAoeJ41Q28ZHMtrgS/RAAlPFSXI18A3BIS
bHGyjF11ryHxPLDGSOeM2xYFqjQrNdE1EeYgfMERqXGybJ7NKDgGl3sNzAV1jHZybGQu7JRHsINz
a1TlIDuP+x1DOzc3M7hLWDUnNZ+b6vrFd5bvnr9nuOg9y3kdbuJjr08u2nQ4ptp23pJhW8yc6dNc
vYGvIRNjExX77muy3Zk2cca/dcFa8UrxV1gIwSP1mP65RrtRwgCfr26+9uepLAVv35nD4wLsU8SK
lOJaGwpBQRgqfW4DBwNYDNpl4m4JL2IK0mnC87JSFOR4rK+mk9/WjMLFKStiMZv+gRLK4lQAR+Nd
R9kacOSbapvq3ZNTVLtfl42YzvEl7+xWuQwnTiEXm0DwtvZCkX7lhxpS+aHUiTW3N2l6tIf5cp0k
QXZSDgW4K+S/yW6OQfY1lVIIUB/65+JJLHsm7MECV7u1gt3Rf0G8DduimJZhHnyx2qUo+mBoJMKu
ZHxzsY+fCWb2E5VuJt8CyYArHCusdTaba5NWzR1l2+rGAZOm7Bd0wfFO+bNSK/JVldM1NXUiWR3L
SpCZBYlwGBj2zgZxNUEVft31AGOIeLJJHjPeIOTgU6V3r9F2tYkuRXpRF53a6OMRMrBTnhNgULYS
96EzHjcTwa0mda+VeFZHlisp9kdL/sXqw5OW7KtmiGnpD5dElTzsgAufbCrnrHSaJU+GXd36u3VU
rarnZFUKPfeDc2ZMG7VZar6ikAO9oGIl1lfuhUUtoLJfwBedzDxRfNuV3YPeXhS3F+3wh8+olI9N
52+SIYikhAdSZyZisA/codO405zZQ7USpU2vuqjmZ2v0L8bIvhlh0VUM1anJhRKl+SQJ/5mUzM5t
EIIhrcHKqJI+wja0SC47Rlw6VkbHYm/+oXdb8XLSAVGAoHUvzDKi4lpdKKUhXppreIqoJ54oeZGf
kEWD7XHKooh/AeH1MoWwBwB9hP1NLpMNL7912lw2N6D0BFf+a2PHVzDOVbqfvtnB+Ek0eCjkw1QY
NElhKDG8ii7VcI17fvEubjcuXm1V41eeP0MWP17o8/P2lreO4lhSxqlbHb5hyFIGOe5+TF36F/y3
p8m3/zAqnjyNs69qIu4nuLVZ968mF3L/otWq+K2eEKSiLj9+te9Fwd76/0P2jz/XYVBs7Hxbw8dQ
aAMCzdhEzoVv3uN1FKHKrVhRLXCLcuo8PgmXBj3HDgpAl9VHNkOkE9X0tGu9trweIfpmUyiVCqyl
DNzHt74WX97GDibMfU0FcFFPDVbC/C8rnhZoNsEEy7aiCAa04HPrLJgAQ6xxiobJEC8v+PZ2k/+V
DemP2p3rUxnelbnoZD/QlzrmIVYYhHhd9ovCdg5bSQ7LdyAGyi+pfIdR1d5GSWf1cqK7cyxdB4bE
68BO+ULK84QFP4ApAuD/4KWruuik/QI7jplvLgcXV6iBzEupBRb5Y2U8guRvbNW+MrPcHeMCNbx2
5fcYw2U5P0ndvUB2f5n8OybKAhmCk9A03jrO8djHV7iC/X54kAELSN+5r30BLwBzVff7RyPqH+OA
GKPZ37eV7mQq+2OfTngdDzHnxLhQsjzXzb0/QKDGeFuoE2B4zzeMlv34va3W4vC9BWFImSgwQ+R8
DhK7bHGbLI6nXI5tRcew78IvR5i5Yo9pQAOWXUo/tLIeO/6TCE41KXzoNNdc6VImW94DIEJ21Sie
ZKYdc5b9sevlQSvivrb6WLOpegzxnPAwoJWV2wvP5P//qQDnaRKn7hSavnsQSE/5WDaD5ZZbDg2v
UPfFc9BWLvQzpYDUt6b2CpawxRShYXUFIUn0BrmtirK2ZUGfqDcxHQL1GfNv4af7X5XOQgOJwEwZ
nn5CANFnzABW7FjfJnNxzohe51h9Y4pl/QLE7OMHM733MTotgC7JEK/Kpbgiwsgv5wwOoI0Gt4P1
fxUMwmHzgGJqCXMUT0vztlf0JHzBPZ0KTMHTCsOUMYyrsxRWpw0waBmgyVTZU1lomXPLho2E+18S
yuKwlszyOysnlvhaLOcUwS2TgXn9I3CQ+SiTJPRz/evd9IWzpgPDpZrNHo9BMEqoJEqtReSh8JGF
EzEvyLuH/4So/znkfEpnXj8IzP73JyC/r3xUwa5g6PUbdb444jy8Lr/C1/0AE3pFqfXRiBihDDRL
1UW7hR/6+GZJj9KqjU8qmiZUatuh7dI0C9PfdtxtH1xjd6Bi2YDro9jm0kzjh3CDkHpPzDYxkwWE
oVlDpnr/AFon1Q/JdSQVWUFBoM8WxwLRRS0FAl5R1jTf1HrQBMg7bQJI1sD/vXo66hPXf9Iro+bk
HZt2TSTkubrdOgQ2E1Xcz5M/HTOCRT8FR074VVPDiVb9yKPPgPKYxFmgEg91eQIfF5WkrHuQ2cEK
KUhivXlYA6PsX2hk+aagdcJNPaYtT184m9Y4mKcgggxLFumk5HgLQApHxJjCWA0SDLMWakjf230E
M/jjLX3oq8E9iGdsd53QiQiAc4BBUBEod0UZltu5ptrhPuvtoj5NJ8FjGvgEZ4goVKJBsplNj8l9
+TeRE5W9xDJWRNAqcoPa7qhCUMghCByaf3nmzyKvdykrN+rA9zEsogv7EGLKh43ldLuoRIGyfgJ7
KKLmVoIDH6+H+b4TTgtC/Q6828KGOQcmeRgKyhNBQe0uze+oF1ynBaHAnERrBJI1zzR9f80RXx7i
b8X8JDhVYi0AXddr4z6RbdIaouHx+kt4sHLJHFWmoJ7XY3AtNCw2vxfWSzMuXwD+dfbZ4yoaqa9G
dqGmkhLXgchUormyHVlWNQ3gJti7oqaT9kzck5hMWS2ZMWg466HlwqKr4lRVid85G4EmO6887/z5
2nqg/Sf0Ksj0+6d9hFngtRZx93e05JoDM/2jyujP8k9FZ8nmW+I++lQVlwHpx2/2dJqx5glmetPe
uZkH/84+V+KH+IhrcgOpecXu7+L8niLwSWGhyZjRGgAaHSohVfwQQsoK/fCZ9VGqBkuc2kvskPt0
2cUmYnLcUHGW6lUwSKVPjzRPwT9sN4gH7e0QnNuDSiISHxm/mDvvYnWeZMjmiMYUqQb66TdLtTaY
fLxBFN//4rHZGq7ifgQBGDYGJnZwXqo+dYMWx7AVPq+rNsCtZfUZ1+XA0fy8DDV8Q+yNdySSbqgW
WtHjYMuMpYYN8GIM7cV+aNdJAh8/0QHJkWidc2VDV6HB3QX8PMCdNkm7dBtvaLcqvfzM4RS8dkDa
ooB9fLX3gP56OR9CiiBFdvNbFxpuMEfjfqGBP2SLPLflKsmnSJWEkh1iQX6EhaDQWZkk2eDHN/Du
BR5c/+Bxi3FaMso1yCYAb+HWlNGSZH98kUPU9Oei/vcpDxVGvHBTuFkwIR2Bi5d2ETVutArXCrji
105kfWo+QjE+vvTvX+f/rnzwfJu0XoJwx/NllOVAgVjmXXEpZyvk5ONrrUSGN6fh7WIezgAexo76
aGHSiy3mcXmmbltiArFxssQ7i+uVENrzsDYTe8fN7k5gAwXYjoHYigSF5JISYf+uMjQQbSZfC7sh
YYABCU+BAlnlvka76iLDuCnW+KmjiO/3YXR29fQPJZjFuh/hJHB2j3ZLDOPVP1ZjoejgplWdWXN0
kaTeKaDl8VI9dxQqtMekI0UzC31J6rZUrQwbKwBN2NLHq/XbN+Mg2gRvxfJpGH6784OO4KQxeTOK
hsEf5018V9qUmjuC/c/m4R2mFq87kPY3KvQMRUTl6+3V0MhrvDx3220adShQrjpv4bL2ESoa1ZP+
DCBzCLJVBJYX4dTgZMEjSSAJyItFo7OOGS8g28m8OxFQD6UYEWxgG6ahce5TC1eUSyInFkpAodO1
SvGV1b/U7z5DF0wxfN7tOdelDmaTNdFg9/bB0mWzc5bI48Em6CDk46Vb3lL9P1EqPi7pn+rlrfv+
C5tfWNDHL/H39ktzp0Pb4E2aB8mNWTshqxKx5ScaiWlPxYetIID9iFynInvNYSHyVh1uMut7QXKf
3IN2yvsl+N89HNjQ0vamIOs3LAGZvQ8inOBSd0ziZe8qQZQmJWCgVyLW8yxZy7LbXPfxZ6ZmPd6H
9wHjm1IJsq0GFPm3r2KsCjO3jf1+K3iKM7yWEtqbYtpfT6RgWAIF+kQsxG1AyJJHWYmB2nybahUa
FDHdC7K/Pl6hVZ72gzs7bP3ehVE1lG2DvhJdFnbM5NXNE8ZeTZGBTAbNCVZEbAZ4TM5CxsALUxAG
N5KklHiLXmolOz+PiE4MH1dqStRSUIWtu6+qkyhSKzLa4hjWzpcMxROma2UWQLF0YT8Y4+XK6oAK
GVdXUXydlsOlZB/RyTgZ0vJ+6b46J115BVox7a9CmtrU/iA0GHu6A9NsCJn2RXehRcP+CdKmFwK3
Eibwa0CyqbkS3N1rH8SLdweVS7CBbmffn/5MkWO6IjcLTkAN7CpWK3j6eM0PQajV4iBSsQIZHtLB
B6w32y7poYjt/baF/AM6cOKTWKEZtLKRWbaIzHSm2caF3QAUhVik6FrKPk03P8H1q8tcmJAwKTWX
8B7stHlUMzv/W1bopjg3nQu5pyu/WWSMFFD/4IuJdWcrPl3NGsWGXROd8i6pjZ9uNHRuH55zLtaj
CvuOMJwTu5q/8t63LiA20SLTO8lpMFu0Z5HHC1PhOxUG8w64AB9XD2vcfyErv7XYRFD/zsWmMr17
CgbkmDWCsM45fxwK2pKI8WXkBVC/fhzKO49cBvsXHMO5WMcS/qImfEIScuUY5RHCdGv0A1BA0/A+
L+5xS5Xzafz1zgtRbQad+S+B8uAtZUtkumUEgXIX9P+WcGPovRP7awM3hgyu6e7V1NXsOCTz7oq8
QjIgelRUJm5VEoE49vHGQWru0J4R73q24k8v1Iy2A1KnUbueFQdevwVQNevhyGwYeDg7f6gtyfKy
P8XK5x0sTfuXQHQIXfI4Y1Y82IYl8g7UGbkudkmTwYhIbwM4khv/wd/cJZReZAAC0DwyWWg+sbql
2CBzt0FrNXwBk1+cp9UpFzcGo1tpHOGb0v1LZre3ybL2+CfdGcLlaI1NyCfvv/FxektOd8tin/ox
tfi91/2LsWg8ulHmdgJjzCHccdPi2fLbqVefwojiL2QW0Bv6i//tCt8+DvZFeqq0BupKiUSHeF/y
wctMcYXsr0vGyxBXKoY7X6Te7p6+Pu6QfSyoxdlcQgLfEjTTaDV2N2xIGWKWxY5jhBBpDlzCU/Gm
bJiNOkmIaMk484t83g1tfVkJh8fazz7MvOmFY/dtQX9PBE8qkdP+cVxA5MhHhfoALqvlXJHYKN0X
LCMxzLW4HnwfRlI/pEQxuc2f4/igzji+hr/Up41pPPFH+J3lV7oIKX9Kbm5v3xk5gDBWF4oXtklZ
s3rf9Vp46n05U7W6VwzIuvESDcpUyjuDOv1TwlvNDgk7o3moi+5fYg+jtregK8pfLMc8c5N2rSvG
afLXBg6wskmRIiW3XMI2K8z6H6cqc+x9eytERy26iofy8m8CUb21mB7SDQ/dPccQvwtKWWr2Uzsv
p1+Nd0nbYd8Qr1IGDytCbeZ65PA+NusLzrbf+dci6CaTeZQIr+VGlAvocO2SSy4nMVFUMFYAWlIR
RMTImxzzVywB9hKSza0asI0UxWugsQzf5dS2WntaNftVBdXvHo20I40N73PSxy4yj+O+no7MYWTm
0Y4OPjSmfmB1aKd27wWUU6L6l4v7bUWp1z+peGikwdcKe1PmFa2E8V2CTdIqkMdTDTT6KD3Wruev
9C+SFy485ziyWt0LStyVVZy8niGm360iESyKbdKnAcxB5MhvSY6m3+wfWCPBjmQBklJhnaqqugjs
x4He+Q3wu3BhdPTi9lHuYmmjU9W/jWy/aporQtU+YLcLduUI8g0cDFWSuQjfyr9obAuWfCn8kyYE
2bH30MRviJLUX8y/U+5XsfTnDpRmjdyXKhR03Tnx6RS+6L6EMeaicCvvF84ChyFJmmOBGhmi5ll1
5Jn39GKd92o2M6e7OuS04J1gW1OtNTOCUlh7fhZesAY6p5RnSXH4Li7moXY7NsuZ1UXXbDO38s+C
6lSdXFxctRr2tSq3gynm3k0HoAIL/DO+50pzeRM64SB8RtuROSBn+k7PNO120Plcx9q6SBnKkIio
roqupPDl0VShBfMTo0yswF2vaI/Of+JdQB5nDC5Y0l0Hh7P8MjZfqNpoiCivmdXU2trL+KBlwJoY
VX+pxmFN0dGJVtVXIaPOE2+P5+YzvHxnRkqb6h8VcxInemg5VV39mWIQaujvHBHKuqGie7B/2E4H
jiiyw6KoHAYS6ZlHn6MXUkvrny0SwpKoL2ppZvRkD2SduUOeSkd4bTfkI5K4EF9piWm+Xu7bGq4v
ST/BhWGVl5u2Po+H7lR/ZqPKtDW729XxjI/yuNK0jvL0SscsvBHRb0w9PvLo9D19nYRv4uIHaXVl
tc2TEfvH3o6BBeE9J0458c9yEbXXE3E1V11ROuC9J453Oym+EK9HHokoVeMpQb/5Pynr8Mo2U/t1
30FSoOYsPF27XDEuGOVrir6PpgcRVJqKu5H8hwJd7s5tviCESZVOun0a8lz22Wnk/kPT23FZ5ici
6eewxdFE4RdeN8L61PO9TLfKE/Joe2//T0wVAbvBl7KxuTBiQKwyGCGCFRf4HdNI73A3FsUwbU/J
F+lg68jzJRgz6aiUdfGnh446cPzR0DcyNnyn7lzBpqDHKUju6MG5syinK+r8iTYRRvBt1GBer/na
lplehexs7pq/9Fr/q+gUiDAfSTIoIQgdl+8q10E8GeE/mezSNbf3C2AKQNN8+aISSYVWiZZMP3n3
fB3+Gh4//8/Rp4McXnQ7htcNa5ypLz2y6dM2aWApWGwuvUsQ+UKVsUZ3NWbcB1RTVWmNyDrXd+r5
97XE4RXMyAI791XRX6rPa2iJT9DCZ1W1+MjScHT5Sg0RxjoRm4rQpMiHQobiKGWxfH7qyBcA+uue
urtzrn2jzj5xDszBvUOZm9XSvuW71OvFl9OvTdfYgncb1P5BSYHKMC2CpOZMJkBy4Sx3G+0CoVNr
BxSTVlBGEEgsq+E6Z5q+RTxzzie5B5dBCUQFcT6ejlX5NxeUWoKaZ9kGXFdJGj+IZhRbCMJU/KTz
iC7UdTDdRsMeuuIXUcYZ+8Cv0pl9HGbmd/WLr2+YFC5Ph9N0xDslzDnjwq3TXEiYHu141EpGSKsg
3JxvrsldSmcBLA2KuUYl9dABih6dpEepblOgbCc4qkznY7w6hUq2IEyPMWp/QC88kafrqeig/2TU
FHbwWiyNXATiBfKNm4Lkj0YITixWJszzJ3Gs/ZxAxeO/pkyeyPU8WGkJ+yIN99s+Hr5wy+JgK6+Q
P+7QajeI/cYkeWKPyHfwG4O9u+sARJy6y480bUQi//w94jbfRxZBnUIFtcHaU6eSqEpE/wIpkUvo
Fzy+HdBJ7lWBdzq5+3/K5gl45bTeZV9FzFArSAF7jvYjAi9vT/xFY0STN4+z+1wV6MqQc/OFugsy
G9kmn7iwdaj4kuVwHz9dnKIFri8KD5NOnrLau8p2N3BcyuksD9KTPYQZCfUMm+yppoCGa7AMKmwe
G48dHhE4hoV9bIzFbYkmzs7DkCenI1Q7ziWVNmkvbOoi47jYsISi03mmfijgkp/sDwkT8MMBLTBX
7cCPs533+FUAaOSjHEC7vGnRUPEWNGFSzGK5cW1s67G8jkiufDu9a9HeX6Ajaq+/Gtt2/63KqNB8
fPXD9kASLWYHGRS2VuF/6ORvr97HXm1k3t7YdlDT0G+JIpAhjSSgtWy3rcL9SbizviACrmhD3DLa
V+FsSVa9XPqLDaUap+qPm2MaOoP+1AOgIHbNCv8MHrfct2lf2NN4qR6a3m2uM784MRZljdLDSa8E
CiqLXNUvOIEAtx8/ofUOHzx4QuvtE5oNlOq4HYytYjixSalpWFZ+p6FAq5ALhlOssgivl4KGcMwA
f1SAZnqeGjTJEqXmg6lRhI6Z/vgGVzLO2wDr7Ss4ADD7dpgQcOQGV1br5qVGKjZL69umfdild3a4
ainh8jAOXg1G9do4D+jzf7yPAzzaGFyry7yJAY9EbwKjMWGy8cQ764yj5TXD0vXJvii5KmMKox6R
r0/m277HJFgR0yLisog8GTn79pWhgzWPncMouyS3XrgeGg0XHGWykVNC3E8eW+//3fL/crED0HI/
5cMYebOxLdL2PMzClaMhSg0XNilaaE8oLRI0r0boTycGvIeQtUOR3SeIhiHjvBsg3abNru0NJjgO
8FdKVL+gCbbfIjc9str8QgfJ8c55/dqi6oTLPzskK0j+fhH+cwvUGN+ueJ6hL7nvLRahRfxxR4zK
6TCm/S2EaoUMlKsGBi+px0Rqfz8DBjU0By3GYo0XiV0TckAEN7jVNca1QXipq3h7Kgi+d+pD2cCu
y4xiTLAyhCXqY/rkhaqi9e5Z0LH3LJPpajRUvH2WahybLtgFDPNkSIc6YIipBB/0uxYeyoV4t3uX
7GzzaGX7L5LLotnToVahe8G26Qc393+8q4MVTlIznt0gMrZ+235TE7lyCDW0K0o1d85xErmSYbtI
6GsATS4q0AA614nGJmiFLJ1ac6ea6tfHd/bbJAf+0n/X68D+dGje74bQ1bsP0RsUN+heYxxUg82l
PVeox5LzJ13Wtg+/umn0XcwsUgXl09wokEcyhOgmIeTjER2u89Ds4OLjO3V/92JhW/lUMxk8elhr
NwprzqgZmlvJLpfxSKSKbMDQP3x8md+0V3Eef7mO7uMXVhc7as/oLK6DbIuiz9GjbZrpBjYxERE3
DoL0QccxvlW2FMZqLBeopZRV/bWa84KX8agnfnxrhz0pr+7aBRG1mRVhm/5BNXeOdzlt8IW5nRj3
tE6Ko9CF1MeuYOu+0ikkgMXNASiA53x8+d+erF+ufhCq5PaOga0l7X4teb7vVd9lCwjemrz95/VE
f3y932/N/13wcOogleTGsjIetw2mP1RGEGqvfjJN9elSOv2x10P/4thIw87wjdrThbSFYJl3o/jV
xI3zJpJxOFWTQBrCaoUw1huf0ZEOe/wP30xwYHXCKPEHa0nM7ch4KJNIR4KvQi6JXbVLEnSQCLGb
8plwGIxH/M3P9db1Bg5tH2x0l4IyoAViSG+3bjtZxRyZo7mFoIquCMOMaVSGZqxpWckmR/yoPhZF
6eP39L64jAf75bLuQRGhZB7wLrBatmWfnsb51yWPr839ueH+7TNFLaHAQ28PJJzvHonyUvfn+83m
NmwSYsz8xIA1P0TBKUnW2ZBFgNzUn5mzpywIDeSlscnRwMVyMQDZZpqnJZcTUshM2ubHHFtPsAkf
vcz97Ljpvt8tpykKNc2A0MEPNvx+n1cVWJS5kid0/rXfqt44ER4ikptArppYuBqG04/X9L2xQ6wW
upnvUNV2rcNpPJNp1YWxH/yt58FUpPNBBUJMz8dXUST19gHf0pcOvBJofRZabeRvu7lh7OCKazI4
zRrbbx9f6D0D5oAodeBl7MwOoqDYBduhp6+YoRl4Wq2eGD1EOImxXA47iA/57ScXfk9K4crYJddx
LDpmEeJ4eyYsY6LCuOmCrRk2fzeVcZPR0ZkT1DTpYxFk0PWAVwRdqboiHMrLXaoR5ILd5YpqNcmA
ZqHJ9FDJ0tDZDYlzrRZ3HnXA4UEC4ZljvADTFQAHwa7uTposOc6TsJdrGC1DveR2sSD26woj1BVs
ElVhFPxREGdmW/SYIVlBb4QuriuriowDBmUI9sYLvHHYzME1kPWxuHygyESK6g7iGupKSgw7PV4C
RikN7fOa+q6VSrAPUnioJjdCrAVdiJsv6QK2k557YxZ/S0mq95OzcpifpVXhhd2D+rGcisqTt3/A
ueTUtTdug17d7J0p626aXl0FQU4endYnyd67HosiQASmu/a6e4UL0jPiV2oPll6U0XSFRg4vfF80
ys1XETPTuwPR1eMyQ/nE7qKvUn7dLP09QdjcZl/VqaUJHBx9xhAIVVIjUIO1UGDJEsRY9TJlqDYo
u4OS8bql0pLoObrfOf4dNxDufhCjxG3/Nz9eAT1FqIpTqp1z5RWXu37VVNFXbjYvvcUQWDf9WgKZ
8eiaXxPShLKKAwOkOHQf+OHurnao5PQ3YwGC8vG2XavjByczcAyT4hDQu2cecikamlrmKTM3W6qP
RvfPMv5R1vmJWwj0GLGlKfLejB+5mgFkguRfYzdfj0ApRCaS02WRAtO6k8iBELsQprGQUEGrghSG
AYHJMant82ra0byKgP86Pikg9FU/mmLSxQm+mQ8b9rjmhLv2/jKYgkE11bxg9kk15mixTDukguPu
ZR1zZA0P5S5CzMQB5it/sG5SNubHUAdfM2NhTG24uWS9lgzutnHVzd/tcbgLCvpqh+BcVWcq5T5c
BPPKb5yZnhAqsn6y/NEnZKTgrGwBNxi/6AWrph6gM5/QxDR6+XNs7bb1YrxMnfmFCWznfld9lRam
Sn644NKnPYVb8cAb5vq7aX4vmwwKKayTj1/cb0I0LVdo0TruMpNiDRR+iR5NZ2MXcIlxwTM9IkqN
VOPF9Q4OPQ+023ve0ZLYaoOAZ6il+OQG3gMeb2/gIHzdW0ng5JNJmGyt7Dj1zZdNDZX2x7AsiL44
onZZIPkLkOMnF3/vtt5eXA7nl6fPIcP2zmyYWwK349H6i8QRue4G6A8+OGEpUvj0/72GylJ0Hsrx
PO7gHxfGZ7ciu/72BHErxBWe65MxgKy9vZUgqPKNkQevsdAcD2sPlzAW4GbCQ3gOP0lvQn5VM/w8
MDqcqScew5t7OPA9Q7Z0cO08cysZKkyVGN0iRSqPAFBSSUc8KI1AVpESIIw1+ikcqQYyFk26XR1V
o84VjM852cOTRvqHBwGgGclvCZREBjAbpIUa5un+LHmSm9nMtnWpAlhFeO3bzTlKu6qKSrIHeSmp
+3ya6B6qGLx75IMQdKoQUEUVkZi9RCbHPoesjEKaiuAj1U89+ELdIVtHxpSMbIYpznM0m1Azf5XR
LcET3uWENk5xf/WOPt6j6zyUw43xa0Xz4IBYYWG1dB1aW5k73oISCg+NtgCKJ/3aHEyi9SowX3w4
9zjfobx3JxRrevdUsCA8Eo0GEf9e5bMJdf5lfCrTsVnrT+YIfLthzafgTI2dfJ3ejlKBuZ9vJFan
4ki0YV4F1xdjsfLq5yk5gyuKoNx4KimWihODEn6HQNG8eOf7KT2rwSJHtzgBncQO8rU/CUkqMlJT
0alS55G7PElfaYLXqiweT6BGIRGidAsrfkttmy/BAQ/F8K/Aer6sZxGW9FK/TvFOHTavErtkT7sZ
4Y5wnZzZNPQFTAX8uS59GtLktIe/qzIj1c1kul/m+5DGmKPRmF6cJIiRoTdv+qw+//gNOjq6h29w
negA15DGjMM0mFw7nYqKmgJRJTX+o/+UJlWKVuUr21tf1LpHIX9lkjM7lkecATTKfvky76+64rxM
EsZuNgy3eKHeroCK84mHmJLLqDeP1DemIVKwzWiQB2fwQY6jJ2mVYshSOi427VHcHs3/cM7URD4j
6uZ8CtAjD/fxsx4KrVfJjNxg1qDqQx1WOaRCLoZx5K2brFMatcGykBB0zP8RSXeidLQfVnqAhswz
dvp4XlCxGkd91Jnmx3i2j5v6uK83WyyCps+AgFFNhYHAZBJVtTCR7oY2LPdfbRoOhfaQyI1MkD6W
5rgqp1GYPaUg/XyriEqdtfa5L3MrGhG2irBepuznQE29AKpy1RcqgZInWBsBxZDUmafSqiIhkY2G
2eUOKkkdk202zTPVbEkFSMtIu964Geb9Ny+q/+Ea4oOp/c9NynM1W6vmJHp4ZtjnGrK4jDTLLK36
5n4yTQO4Nui6QL1CvXZH2QFbTBT1x7KxeNWQfRS0gpuEVN0FN2swqRr3NYk5cFSDdHfhJ7CW8zuH
HTDFDwHjwPPMdTTzLz5zn3Ub31jYzbslOMp25pdoRjK4fvagaq3h1soaoN1f1BclH8zbOFN7N8+l
VlDWH+5EPId3Elnk7a1SYdbNvKuf0eM7K0x4NERPIeNcV0YFzejZ/IV3LGcgbJtv6Mg7Gpex4Gn9
Zxkvf9RddhIH098fn9y1Levg5HqWw6gqcG56Sw6f1YirKhqKJtzWMWVXB8MBQ2d85Ab2WfFEdTcx
qzOZMoWubgKT7TvNVSLIwj2by2dQajXTw7uB/sXe8M21BWZNx+iKS1i5Xa8JR/gUAbmb7rFqmWZ7
s1exaXkum7WmASJDUOjE88qYoxbsMlEVNikflFecuogK+b+DQ6GbYinggORtOOiqgMHDSXYWnexg
EsTS4i1xMbYGiXNDHwPpg6QBeYGx6Z4THlCi/mzs5W+KRh7rCDRLn44ShAMf5g1OVtoL65hkM30S
xa0bP9hteukl1Sn3qYIds6k5I/i3xUNQgw4esd8/LR1Yv6kdvL2VA5AknfukojobbqUSL1/BIZUI
C9kXrcWN2cI4wVytGvG8Z6GWTKdOox/G4pHz0Wmw5CWdoTCc7V2ivYjSu4TrzDm/CmA4255MjMTJ
emT4BRZQZpCT1P73zBM/cpRmD7WhvxFFJoTH7Tj6AQsF+VpyUZoX4tuOLszMnx6K0d029uYSL0go
tXJPVu6kYMW1+wxbxP4gJOP8FYD19Xg/dHRswmhgtGqTiBBqaQQIfyOHA6AngZjY8s5oW5JHHiig
yC0FLoL08Z2JJgRT0ZW15PSnYlGJP6cYN7I7Cz3kx0HYqfwLV1JxJTbhHkJUjMrH0mtJ59A/yabv
8m98IOE3ZJD/H3Pn1Ry3la7rvzLle3gjh1Pbc4HQkZmiKOoGJVEUcs749eeBZO9hgzzq8eybU+Wp
Gptkr17ACl94wyj5XlBoob0YpYcQt3nkmlR/WajinOgSHDH+y9Lz5OOXgz/oug/IO6YL9GPxHioE
c9HxTIFkFQA3FyyJopa3oSDt6M79YHX6pLlmP35AZV6MKZSAKTyMoFOXgHlQ/B+WzCL4XOJJ3M4W
HCOPxFqCG8x+kDOlw75cn6Q6WF1z6JMNLLDR/gtYI75jxxZb7HVofHv+rO6VUXYiACB99tGXjAtV
nY+DYFKwLS8XQftF+IlroEcoUORFyOTijbgoiAd3vVIfl/5oog6LFxeSGTd//l+Tot0C0GDtD+a8
dC7lIOsxNDMXxi2PxkoFxRWV6DLVDRi5X4wSajOK5VMPIIY3xlJoguwRLuhoL4BS9vqClVhOkJ9Q
ir+QirF/2wnVh3rkFCBuwnmDHKyOKsVpewx6/KI6Vrry4lvWg1ZIKRGn/phr0zGxEsSJi6di0B+l
In5aMCa19lkpZcgQj408nLlylLcdVlPWLZ3IaTk83vAJo6Ft66KU4vtetJb6iJFJFxaU5LpVvi+Y
q3DOP/MQjZgDmQBgWXf5oG6XndLq5ZF9k2fVuDT/ophLU2m9skBaEdeLpdcHJHRJ03lMba3d8b6q
hiUw+VbsTAV4Nz5lURK2YF6Yo79bICCCKZ7j7qrvTJK+lkjtFmOAhSp8mgD6kxyLspxV9wsdJpKB
JUYT2KmE6Bic2RbgnmBkGm8KuznOhwWatZQ71Lm/EkMd/ni5gA5Lid22HPRDWH1aiCJiiMMxwv9u
nXYJ0gQURZYtWwjywZD6wCkjqikLniYu0VmZiMyob0mmH5KhUVTj0JAn9WLRclxQwzz8xecCW5C9
koDZhWYc2zpiUh0OenZZss0WqZAf1/B/PY//J3gpbn5euM0//5t/fy7oFfM029W//vNDkfHPfy9/
8z+/c/oX/9y+FFdfspdm/Usnf8Pn/jmu+6X9cvIvXt5G7XTbvdTT3UvTpe2Pz+cbLr/57/7wHy8/
PgUtm5c/fnsm72mXTwPelv/254/23/74TVpMmP/r9ef/+cNlAn/8dhF9jb68+f2XL037x2+y9juN
Yqr7S2CiG9RtfvvH8LL8xPqdTptoWLh9YB9HSYef5EXdhn/8pii/L5BQjEDYQYq00Mabolt+Ilm/
I3NhEdBp2s+f/vbX1zp5Mf96Uf/Iu+ymiPK24a9/0AD/FTEZoFJwzVR1vgHfQ8J573QVi6pJttG2
EX2TSQ4kLy11PxTvS0sRlClDx8vvLdhL2OcVSui2qlVJ1FQEKUlz5ZOU6Y2J0EoUyXUNJKorWT1q
quhfrZGGwp5unj9gZgyoTMKqrBelkrUuDsJgh3GWCQ2ewE1pFMQNfIvncUYxu8XIZ+yly1hJBomi
6ew3AAbqqcszza0gQAhFPGNAJZBi99s81Qv+ZKhThN2EOfdnJ9ZrpHGVuKBSN2RSMtgSxm+5R9vX
/JzMEploY+rZDgs+XYT1WZaNegyEFEkyUe2bSEJjXuukrZX1KUl3M+iJxZUm9XMJyrwDO0OlkzDN
4KIw22DsNmqtdNIA03xWO9lJxVZRP7J0zfZW7FAsugokiZKoLYV+XpFQxobuP2rDGM2605lVUstO
YagUNjxd7o2BSoYY5MJnIZaraXZQZNQDzUv0uK5mDyxPF2O20mqhJN3OQ6lGwoFObqeDjUzleojc
1re6+T7QqzYNQZCHWfEi94nWP2vNkExXEkm2arlB0+UT6O8utMSPdTLMprIZWXT1S54oRjfYWg5B
/7m3zFFb5AYUUfXkWkzykVdnJECVUEzsMpHUSc4r5QAqYhQecxEZxU+aFlZdYk8jzOubrJYn89OM
hjXcgLGRRkO1I7VMoWpOhIzBdd3kXXPX0G9NvvrGWFkXgi+3xgWu1Z3yLQiDRmtshUrX7KVNKIyz
1yTqVMYkVH2kIJaYdJ2kO3rYq7p+ga+w1X6vQmR2HlJNFgMaCf3Uj8RBIjC8GlxzaRb+ps5GDXsv
SWhVVMjFmEY/wYesWW5LDzx368bQqPFjAxUGTwLy7yknbkY17ZkCuaq8hL0W609DocuN5ZZU4qKZ
uD7tq9DBAlur4idBjiJk7QwImrJmK9I4wviQWSPhhRFm7aRC7ZkQpGE26XhRtmMfBvtBkMeBm0/V
BiTfFEsZU+1TryndJOloraPRgdVYpFmNACxXQ7XoabaqToUL0BSIPSIIm02FmHK0h4k1xTeFnujY
mCMZPNRAIlmDRi72HYA4dgM4h2xSGkM8IxC1ghzh7IwPpqHSVTB0QxEJAE4PldYqFK0JqETXrn8Z
zF6wa7b1MZzsOrWDb7k3HYvHV+ftnwfb64Nshar4MSSSRpKkIFkLfEFbDWmi2hCbaWDYjSc6kpu6
6X3qu8OAsRlwXju9io/iLnBNx9rpn/sn0nd27K+/w6o2v3wHjmoqlKgNSLJs/SjXvsq09cwarUIT
gYA6gzdFTrcVPKxMHSDQRL9b4++VoP8aj9dKE5dJ/3gNr8YTSwESEM/flrf6dvJCJ/I0CZUcO9iH
V+GxvAzPaXkuT/H1bcEMNcweNM3A8QGLqhUMIW5xvNDVCCGOvHe66mKQv43Nt18/xnfG0HH+Q/RI
M0GrrQFWnRrUhVwDpA1KgKq3ar3X09tfD7HKb388OVNkjUqqBf4DDdbTBRovHqt1W2i2/6AF3uCJ
3rBF0elO0mhO2cYhthMXE9OfcdFJWPR6kZ7CJ36OikadTMwoskqM1V0LQsyfCy3X7Hhf75NDtlW2
1iHbNGfC73fWIUVLgwtdUXTMYdZPsDXjMOiQF7brEZtuSfvQRtJXAoRrvw9DO/G7jW+Etpz79343
b6VCM+2saz7/+hkTvKyWig7u18AsS1ZwNFtPNkeVqxz9XLW7noDWxO6TBoIY3E9wvGQzdPXBevq7
IxrgllifGlsBHZPV4syzyGxnMWHELLTV6soI9EOvAtXGytGIsH9LvF8P+HalMiBCxQualONyLbtR
ixk6jHWqkn5uMuVTT3VINuczp8qSRpxuOUSI2G1Y/ADV4J/TpSok0O6kkJdZCINX9fFGys8NsWLW
LwsTHAgVQjYEgvw/NflfHSRaEitmXA9M5KBtrMfQtZxw87X7WG6CQ7TVLtuPktduxWhj3ZyTuHxn
sWLYriJNTbmOnHG9WGcIoFVuGIrdHfzbaBcdkv7ScmZH3dRbs9pSw/v1S3t3QFSwEZ8xgMVydJ4+
UMoAdMZzlQ6Z528zL9tiF9C4o1dsgusxtmvlfzvgqoLV8Pb8COUiW922+3TTH0dlb1wW+3GbPwgX
6rn2xXtv05AhlrEXiOvf6Lf3cyP0aS0rlN1taLjtJ/VQbuJ7gKkjaIyP0X7adPCZLwIHuK073Kpn
rv93VqyxmAEhTSf+aI+ePmBrmCA9jYyvSKGDwvTo3595hasRFHKj5dhGEgk9c7BhyukIQxwIU5PB
iBqckeThJtsJ/aZ+lO6KC8nRvoyoI3jF1zODnub7BoOi/0HXXdQA+dB5Xw3alkad+w3Tympbux9d
2ck8uGOu4HRP4y23vCt543baVcdfD/x2siYMDt6jRiYIMnQ5hV5tzqmXcoGODHl9cDsaT7pyDgyy
3hHLzNBkAs+M5j/R0/pxJnMtV6OgsiaIW5ZpRYd6p9vZHk2dw7nVsb5734y2zPfVfIRa0QsRsLqd
P1N9da1HxWXTO6OjP9M4/Fj/B5HSmzFXz7AXy5EmF2PWrrTRiZPEwaGz6C6HjH+l3Wjur9+ZdIp8
+7FYTh7pCqgQ5dpYQBZeHinQk/t5ozr9jbSDZY3Mn60d6iv0qc9GhKsL6c9pksdzji56cquTJqtr
MuCJlm8bFHibbCMloTN8LrxYFvqrG2kZZWkkLbIOxPjyGrbYlajhWrmEqKY7eJDTveRW8Cp32kDH
+rqE2L9+lu+sf2JNxCnIJmQu3NW+C5IsLFKfBlqsf1R9NF7OBIPvfr4pc+3pJpK2654RWmStkXMv
2VkVQy+4acr9ryew4mD9WAzg38HNqoaEbM0PDtGrFa+Vg0AqSyNZPPhb0j6vcChyHtKduDPOjfXO
wjsZSz7dXWPlF9FQDhI5Adm9I2MNZc+2cBVsmw1OVVfmLjJta3/2Gn/nKTIuuAeOZrDz6zrS0Gp6
mWEKxoKXNu2HbqvfTE+qC8Rv0zql03y1ynP36rtDmhxdeA6KFuOeThW8ZBlXZUNnlQoMdkV2sJN2
gqd50gHAHH4RTnzQzj3fd7bYEldTKltgJm8EGyd0b3QgkgAhbEQoj7Q+H9PGCS6l2+ZCdmsnIPQE
9Wf8J5N9Ne4aA63yWiEoMK6Ppfin9GaBJtrzY32UbhHMbz7Ut/iG/t1Yadnqr2errYNPdUhx92NU
Een/o3pQvfC63EnNhbhBD2JzTh/0vZuIsEVkE1oaYeh6r1d5YYwCiPwfx6bsNDD/kGjbZfvcCw/V
uYNs+fanBxmlV0tUNIkqnPlmX4pZjOFaFLDz6425VT3yFBeGJnDcf2Nub1brwoOEVwLpjOoACcPp
ai11uU7qthHtRvwcpveTem42b3Y+MTwyZTLhq0ZJd52NJFPYICTaNna7yfez21+3IeGf439TPqc2
G6L/Ul1HbtM44jlJnRU7gQxPkqgkc7YtIGjzjUha1hWqNmZTSUgtoSKxVUe32QpX/q66UCNbR1Nf
JtY8V//48chevz+GhYZAjgmwkbhsXWaa594owH0uw/pb/1b+aH40HpPdvKMR5CzZy7gzHGM7XWCZ
4DwjlxLZ8V3xTd/VD+khd86l9+ujYYm5AdgQqIG04LutLirRF6WsMLLSLkZAvqqr4jtRTMMZO5V1
cY2HzTALZp9egobu+WohqUGcAMtjmCVay28aO3Uzx7wwtpIHdOjsrFYM1+Xlnoy3PnlaYBuaX/0Y
b7lR4Le7Zu91VwlBokWmtm09ulZ4Pzvp1neqaDPtzt0ub58sZ63FK6ZZAmNOXR1DoiZ3QL2x1mhk
1U5bA4R7sjOj7Eyk8WOLnC4o4hpSbUNi2kRRqzfYz2o9BWZZcKMohInSMbmEJw8S0llCxfzAOtri
xUJH4dy1sj4d2LmLKbNIOQFQtrZeO7UhCUJrhMyQapTixpCbaxsVNodioiu75VakH3qO7/XOoCaj
kldY9H+MtdGXXAhT2Zs+tDvpZiweBeHs/fHeCCaBIvEbr+9Ncl/lvZLXkYWyy/fuu36QbDg1FbQp
W3jQP6FKbiegrc9dlctbWr1FE8ExFZcr8lCKCqcnbSW11hCJJvSAQ/cdoY+t6c61U3tAr3b0om/m
pzPx3frk5eW9HnAtFk1/Y1KijFlS2mq+oKjx2f8mfysBx190JIXZJkzs9EWJ7ehM1fuds+B05NXG
AEllTvwPaOC2J5eKN9FlE9sqa0byxJ15p3w7M9U3z5YjnusF3we8xFRzHXOVUDCjQoXhUm+wgDkk
B2rsCGFwZ04X2fWw61v3PxiRAwhmjbHU9c1VlLdcOfIoNDkB15Kchli72pkD2J0sClDUXrw7M6C8
Xj6oFVAWVk3O8MVSd1Wl1WYwB2JMFx9sHqnwjorNjpjScIFZOCACzxw667IC2IGT4VblqDyWrSAr
GW7GPdvGlNKrIV3CQXgugPULdDT+l/NbbY+kDXOtWAY0ri1bdZrtvGt3GrfH+HD+TnyT7aOdIi1l
6MW8ho71ejPmRVSa46Rk9gS9JHJxse28iYYQ7cqtvq84Cpah6228/fU035w8jEvjSeG+oOVOue/0
EOhb0R9ipWIPlpFtFrf9/Lfv4WUEuj3UEZeu0/pSKksq/UENBrTy9Nufx4y4r9xlx8fU1c5Gq8tC
ODnWVuMt6/ZVFikmrRjFLeMNB1S5NvNG9FJ2vGHYiTNsJje8U5zEJcI7nsvA3x4zq6FX96JRjupk
Wv2yJUQHLqyLi49Fxca06fofhZtz1+G5qS4v99VUpVIAQzAwXlInMIUU5JUzB688rA++W9M2DqQz
Nba3EewyQ4s6u6ijR8btcToi+m3T3MeM2LrLDBsn6lyghs6z+ix5oJxjVznDdn5vZ8iEMmQDSwvh
TdHdKuJWwyciQyHH8RsbTtGmckI3bO3nqKMA/vO4ORc0v0mx2JBoXqowVpbF+6Y5JCtgZKcethTm
chftntz1oO/h7Djqxfld+M7KIa2iEE0zj5o7baDT56qPASxiYck+NrrhGpt5J3ATm9eE4oh17wT3
XBD+5i5e6iuvBlwdp2qkNf2QYw+eSdeqXtsjUWMwX8MiPHNuvw0WVyOtzlGpEJRKKRmp3xRXgrHj
9RFp1B62AvX33NY3JeEwDrJkI78+2t55hUsWuSR7i7b3mzA10YjcEoWHOh3w4vISJArdpYAqbAk1
UG77cGa8dZ68DPZ6vNV2nHSaNL7GeEvG0VxJO6CQ9rQRDuJO+HtyNYTdq7FW57Y/4L5Vq8uCeQ7u
VKfkofa7HqWoTe8tfVlclC6byT0zwzcJxo9Rl1KACajKUlZxVGVkilCODegEmHRfROA+TroRnMhJ
8IsvKBST4RzjS+Pck31vtcrGv8ZdnemdQDeqnBk3w2v7dvBUJ3Wh9aGSuUsulO3EuPNDvg3PXI7v
bkudIjsCyniPmOsSbjjFnZF1VKLjvZE6S1cqdMvdeLBure1S9P/bhZ3ltb4a0Fo13DOhaOtWYkBp
abcv77U/+pukdmf6btHmbP19Oa9PL8vT8VYvFOb5qMJoSrmckdWGwbQDy87JE+s2Sq9OtDkbGb+N
4wweJyA6HZDf4mxxetJ1c2BYsW8mHAf+Fm436eOubhz8GLyZFABdVjtUtokr7M+FOu9cXqdDr1eR
LpdaX1gJl9e8CZ/oaV4OwKMciTskPujHfCvf/e0NY4J6JVmmIUXVfK2hrBhVqS2IrSXxcKOdZFcO
jVTQLuIm3UWutXfPJatvquh0Gk6GXM1yzrBEj+Y54eLqab5xRR/KnbFdkuOzVd63y+d0rOXnrwKQ
Ymlgpj3Tm5/LPfh7V7hqbZbOM/1hJzg/t+W7ny5XxqOqDCCNWOBNJQunLlUIy3F5nMEOOhSFSPl5
cANH3HWPZ++Pd2f3arTlVHo9O0qRSJ8w2uCITv1B24Vuby/tMLDlNDDPjfc2mlsmB8SV4Ipq8rqq
kvTy2MwlLw5jSPCCGqfPTgrT6iIpqWF3UWw8Bmls3eG5JJ8Lst59sBRGTQUsuqSug/RCi4t5Fgbk
97zRjUubc2fX06qtKZNuz7/It/cIU3013GqN+oLRm6rPcGm9E8edosGpOJN3LGHFeqkotMEwx5bf
aUMHaZGRBbQ/l4pC6jZsfpQ19md2+HIivxmHra2gGUa0uC4nZ7KPcLkGrSC/WNLE5dJH+2Aj/9Wy
+lto8cvouS6a4nu7xoKfwMevy5f8vq1fXtrLL+X6N/8/RI3Li0zJ/xs1fv+SvwRf0te48R9/8RM3
LkjS75gWoYyFehzVOUL2v4DjgmT8jt4I+IeFgI7FjMU6/BM5Lum/61RL+AHyTQBe2Yx/Icfl3xV2
AG1h4IkLR+7vAMfhuJ+sjyWUpwAEygPgE6XDN+0GKeYSzLroQoujZEBnVTA+tYw82F0la5414RZJ
hTXGZl4Vmhm5T0RfAdhKB7VMgg+k7vCpRsUIJlcVRvDGaqVI3W4Sxeo7OqPiIapM5R4oNwSGqer3
TaURj7U6vivmN6FO6XkBt3UJhbNDFTbRBoBwVUCz0Q7K0EQ3GSKw2FWCYwcnjJEY0hFoF1eqGjqV
mCf4P1VW8NzpPWracxD2m7ZU5iutFqIXtYubnVyZOUe+5gsf+kqIHpMomy8UNQtcP+j1C9CmfDAE
9L2UBhp16VL3pGlU8V0w500qNGiOQNs9Iq+jbgtJm/ZD4SfXHV9yI4Wx7oxDbF2K6NHv0fTGQ8XK
eySlEnFTjsN0aEK/ejTCvvym9C3W25rW78csU70lo9sDsg52QqdJEIq78baMG6tyKjmRPirVHG2N
UhE/W4mp7CFf1ltdDjAC7JPmEr5+jKC42rtWhqyqAlz1Lgwn4VowZgLfOZXyQ6BEjZu1memOEsSQ
spDHysaETHbGflJniFgyNO5+so6+oo6eWAbmbkH6uepQdWgtRCOGLFFzN6mCeo8iirYLzBYdryRu
5adAE8w7QSphXebCuIui3NznfcrjbMdpn2UtsqDynH6ZUg1oEgza59mU6t2IjvdRwPmVSk4tNnuz
KYu7cjIN3JraOrSrpjQzsOVlgOGj2FlXkDEqTw3zSnCCDt+SZDCF61EoqqseAsOF1TX+poz84tmI
w+nD1MryZ73rxYcKZ+ibMq/jo1/7Zryp2h7s4NjHPDBRah3NbIIj2ldFth+o/ECxKfTpmFVy9aJW
tb9tR3R/LEEOU6fy0wj52lY3CXclo242xdTqnlY3We9W5rVgdsYNumM9CYcq+o3XN0Grer6Q5xel
kBjHEMVdWAxa8MzbRV+sq6xDL1Wa09MSxxQhTY8+MvJ7oRril3iYuHRKWsR3CWZfN1KbqYAN9KaI
N3nSDzZYzeaiGEMf6UQdESy9YmOmheqZZZlfLsSJTaDEyi5o58QtjEbctqoUXWpmm2+jSJ/cyTDb
S10K/FtApfUuFuRgG8xiuCt1yBoAPQucLaXhJtYr8TEyQnnbxH53GUhdcdHHYrvtU6k+9OJQTBAB
A20fh0ZxaOOsvkpRKd+3Pmw7O0yAE8cd3S1kkJThweyxRgzZmh/hsJUKxuSZhW6mMhYi6uezPLlZ
s0iBIImnH6OhaBCU7fLoiwHY52skp9W4sUBDGBBBs05wcn0yLiW+/2e/a+Jo26U1WOZJHZR9HlRk
CwHuTi9Ch+Y5mSBGodI8lF+zxjfweira/KgZQ+Jp8qKB1ycUoq06GJ4RAZK9BIoUJJrYwO2Gl9OO
eB7OcQTKdtIfikk2jykiFSRcYp1/RPIIAaM4w70jUw2KP+KEwrWemf49H4vasDGoi7V4pidoHATx
ZaDWtFYTJa8cEL+ooOWNKG6A/vU302wM2xJTa7zeh0b06tZqvHCKipuBB/LJLBtdvJ4UY76uo7S/
qhvZPzZqU5CKwaGZ4carfuBUUiHNdiGEqW4bbHkcZZqiP7az1d9mwZBGaLvVirwptSp/iYBoH/Rc
H7/nTd7f6alQb9lY2rYOrVG0jS5Pr5UoBMJtWInaOvRi2sFDCXu+b9hwD42lJI3bVIHqxXIMdTxP
0U5XsUdgIsZU27XWR5Ru5mA+4lcbQfpUFgn/ai5NBb+cHEB/AUvooBRyfJ3GWXOMNL16Mkw0jCTN
jLaWL3UoW1dNctu01fA9T2Xhq8bV8RAmnPVCUykXflpWD3Me66gOjapya3al/DBhT4rXYyUjpi1H
csMzNfyboRZrIrkUH+d4pqljttqnmgrMgLjVFB+GsMif/HZublll4+dBDhPFFqHp3uvlKB2yOunc
OYuiXRf46deMvMrjs6s7wcogRIgEyIYrNYPwcZaEOnTy0RogYOXREw9K4rSY5vqbJOQJF2oE86TM
k20ZRalbjmF6Xei5fLT0yTzMht/tVSPoK9c08/QwB1ELgbCICXyFxp3T1Di2RlVvhTgXj1JCXQ7z
0FHrbUsMtQ+zOg9fzElVn7shaxwlTLPnoYSbjqp2uVVnE1GnWI/aL1Uix7dp09HwSpoov0jwSkBa
u4kC0RnCSRYdWRz7ayVtBcuWRvSBdMOfezvp+uGhqdJogiBMPOBEKBIcorAV4WskQ41uazMCZkkT
BFbxnW/UC7kLIP/Mlo5Vp66H9zMEqtQZJCO4RnY/HrHvKzRvSlXxSprH/CCVmfE9GyJD9SyrLLwm
nmcU3XEn3mhaIjW23Dd4+fBiKSzHrYC2tJlI1n0bIzuZNjO7wk/pKXIQqL7Oml+4Z0kmzLtcKVNx
0wpJiGC+hC545AtfzbgZdXeY4hTa1Vhn39lhKhtLacKnqSrwIyzraLy25FCkJ4fMMR7m5dDciSHU
KFvWai1xlC4Rv6SSiolgZ9Rwyeuov+riqmoc01fHeyIaHU8Bsd8afkQjURfK5qY3JoylAFLqjljK
/cgaUY3l7i6ju0gOW+UwJarCmq65A5/NKdHVXVYEErIa5dQIERJNkzh2Tq2IVrkL6DLhQUX+ZCK7
PijFcJgLCUnMvOgetbyTr+FL1rBVtXgXakF8P3Lkbdi/1kcLVf2rusRRa7CUYNebi8cNPZ/E66tJ
vqkaf3FyIf4ihgTi3avBzhB7edNViYaFup94rVpUXk+nsbKLuJtbJ8XmSMeucu7lXWfow7hNJz9+
8eNKha+hpI2KI5EaZy56dobuwEapTdcIjFFe9GSxv6v1TtiZ9eSrXtZN/pM4isOmbCFjot0WdDBo
c+tykgJRhv4WBWiPV4ZVuOMYVxda1IvHkVU92/nsA5ZTcjjyZia5bVv4T2VSIFerS91TFceTO/YJ
rO5GDCpXmn14gXU+19f4BqsQKhReP+f49H3Q5ImWgplb31MFiTIZAMeG3WbhCND3xpORxMIm0MJ8
NwpDfudPC+fcykfxJQik6msEsflQqEZ3341luFX6ACJdH0vFaCuRMtQcr2wFV2mLAr5wUsFCaGpd
QsQtFARXn0MpP5oxHMHxsqmKpDgW0yx+jOeB6MgcxWLc9LWPE0I6xt19X5UlTOJOER6FsIbPbNY1
6uSZaJrZpuq7aV8kaWp64GCicF9IQfIwFXJ4bSDH89Ib6dTYJbxA1INQFudgmZRRc9KGNsDOj3L0
F/KmlQvucUlA+AZFAFoesOH4nokvs5Vg0T76ojlh1m2UeebpBnZQNsdipO0jfYxzT9HCHgxG0Yay
l4cy4UIsGKUjZ2YKCdEqRbj5qvBoBQNMng7xN1gnZmzC+58i/IrESqlaR4lVqXHTNi3vU5UL0lG7
TrdsIjfDsmM5Lz5OUi9qdujXM/rJcOyRuihiyfBMJUEFpYzaFE5fiiuR61s1nOpwHsTOhl0Ni2IQ
lPhDbnD8eREF7xYtvGAg+0hG1eRqDoYIA+O5vxaVRlFp/5REMLNvyD1kwakbD5oU9LyzLEYvAnX7
F5+rWHes3kAOaioN6O+dYUp7MQtG2IasKyAjki+oBIm5VO6rIfCfANOa+wjex+imupw9VrMvfp06
IddduSdQdPEKzyPc2f3a+pCIPhfXNa1h8yWUjfK2FPhigyLDtRxbdpeSTTuOdgkHaPKlCBgoQkaE
VaUcVV4xW/7D3FphB0Rd0C6nScRQ0G6aoJihMCbIGGHyZBl2lwjGPkyT6GJUWpQulVzMr3vZVy6C
QJ4v5mEmhKJqbSVOG3X8AmK6oN2lyegbGMB+GxPks27t2lDZoEKj6gRUY29Erq5BC6Z7TgDvlmln
JKQvsrnlj2oDPu9i4RegQA83KC2icTdIcXavC0pn7mLRCE2SyXqGHUF4OcHPiqRcZFtIA0Fu3SnV
tT8MoXkcprqtNr5mVvFgJ7WZ6skVXkGhUW5T0YiU62BWIONx79qVpXztewl3v7DtvSZV66embWK3
EyvJyY0vfVgT28WFChwv0DBkTyFg1bqmopJjosw+kf9vDTyl3WyOeRx+BoFq6PM7Xe0q189zzKk4
PquXNsJEQctF3VGwVb5ShmpwrcmwDnWCJKMTT0p8qQdCfJUggnvTF0gODMUQKUhaqurXPojUrYJX
3k6OSv8LeBKaLpkuHeNR0tEujYiloiKMPCPI1C1iSOmMq4GvP6aiX6Abn4w3JWo1D9kQ6EeIH8ND
OM7QuklOU2tHipZ/s4Keu1aW8nyv1YCAe4Hqlt1Ug3qdTbyvxb+1eZIRHnoB61ERQyeB8aB2WtR5
hdWlZzq9b8oWYOfkhRkDPYXy9RozmAiyMuSKetPHxQZesBeGw5Ygd3bEWeBqwGzlVUnn5mfB7DXn
77TDQ5nEotYCfQuY8lLKWbM3RObcFqqOW61/0ZrTvh5RpQ0ra9tNCDD8eqylD/evkt3PsaBygWTF
gFcCAsrPX9V1G3EK2qkTb0cwiqCstGE4YlBonnmCq3bDz2Ho51JbEula0y47HUZq+iQVNfE2rd0c
hvkdFRXoYpWb1Tiw22CD3X+jkXxaRP5rUPCVC+OOx7i819dzqyXN72vpdjrMnSMa7kIpzi4BWdrj
9/A7ioOWl+wXIElfXJxtsLz3EkGw/c/gq6aybIWqrpXSrbrVPlH3GS7nY3QZXKjXxR6Jp114iC+J
zMJz2sLvzllZQCyWDn5uvVZ1ZUgNgu3b2oXlJOP8dhHtwCM+BZelp9tc83vpS32gQXgW9PnuhBfp
O+wYoT2tS/ZjiNwBkn23E46RavXdKg6LDMAQn+vTndbL/3yrr8ZZdZYjrRBJ5uTbUDK4muPsqzBG
H4ikvv/9jWG8Gmb5Gq8WT8BZWKeDfGv0hX/oaJ57uaTFZ17Xe7sPMxFqnCYEMXkNdWil2RryQLnN
+q8ZAhjBy6/n8O6jevXxqzUIjb9TpVi5LQ28EpuKAcyP5niWP3LaMPnzjcDao3wMrvoNPGQaSkTP
MzKHS2mjeiOt925T7ImhbKykzpxXKwjF28FW7RKsTCtrzpVbqr279BrtXKoH+hLKgi5a2pca7BES
F+XBvxPOtN7fXeGv5rnq8AnEgo1fKrfzTFUHXynzEMc+9qWd8+vXtmq1v53jaokX1KCNgQc63ca4
9f1f9s5kSVIk69Lv0nt+UUCZtgw2urm5mfkUvkHcPSpUAQWUWZW3+Z+lX6wPmSXdHpYuYd217k1J
SmVGYICiw73nfAe6tzTGDgpxkujtF6s00uc/X/DWjV2NdWNGqcQt7NNQPTCGIzVAe46LqEhl/Ed3
hlUAmmxiwuN9dSVZ4kvghn0CsYVHi/emjKyt2OsVFoBTtrqpXPq9bfnvJ/nlesudf/mKsxJLJ6g0
mA69Tx9W4Wbdb4Yfy6zfv/Gb7oJvP+cvV7tacEjnZcoI7FOWq9Cxx1BPNz7oK4/gP+/n6ovG+ZuL
itFT9iy2Nj62bq32CFiP9OsUk9jdS3Sa61uL97ffN/ADqBqgcfQPodsEqB+yjygCYDS2mqC3ZWHv
l0kqxkOuEKZgO6HvfRoiS0qvfDR5dmPU/N6+/PdNf7n+1edgVZUSRUBPhd89cKZ3qWArTgeopoJw
HOfEEdNqQqvnP/govlz1aqhOLmq6Be5aMm+VF7AL1zWqFCQ2pv7pz1f6Zn8Jnz4CPXEGglD6eg82
6AIVwdI9IfaAvKDvUD3mltQryNUVqt9UFxGZZBX/+aLLz7/a+EFeC2E27JjQ0/3FUPzyZbhuk6d0
8E52qkQ06EwmsyFQjbFMdWPK/mZL8tuVrl4fqVxf1J6LJoAhPnzbHqHj84osRkXR/BfN0upHy5F7
WzIUC/98j9/Maw4sL4CfE/AC0HD8/esnzJVg8PmnQM4OdKAMvpfRQrASsransfgPLoZtO+jasGXA
6Xd1MXCFGNVOcAIYN8m9T+48oUS0c9wbTvnvniYIOYs/AiACqCR/v6fZDlB0qYITGd1YlDAJW/Ua
DV83hp/ipWL6kU/OLe2X5X4zBUDzhU1dQEzftP/q7H4ZLahGdUoJ/8TBcBFBt+o6TN0abCK/21Xz
vJYI+ZQWehVNj9ItBUEgC/aj8h8NoU+p362LlB31CAQdop3uAv3cwjEz1XLVTXkU6J+tae+J64QL
Y8FE0kpV/0sGaPAG2W6qnKQD49fIQPcPXjPxozY+g/YZ2MOwqvXOI6hJmVmChxGi7rUGnArqLeiA
Zbdq4WyYVB9ZYxuWkgIZmb1yUJEDWWxL9Z6OfQSdIoADyE0fpk2g5LHhHBkPwBA38KQq7GDxCpA+
kkcSOjBCEFWh7IgLmJd0Heb8J5H3jXVvumgpB2ZUVB4EQCZbmwy+gxJ6Gb8opxAYgBeUckKcgF+8
Od02+Rtlr4hTewcbP1GSIdUMgGFYpEMnn2M00llIwRFVhRdNqA847bOJ+lbJxd0IhX/T+R91oOyw
7+HEoU6z4RZU+QL2EZCDaf4EHdLGq6YHs+B4NhAiovdlDM3GdfttybyjV7qhNFBeqrx143kPjKSR
k+L1laX5UKc/U/RWKj6uHcNMqimPZxXEqsuTov3paYCjJqs4p0WNakMTYmlIyOgledochik4WjiP
M/XYWL88BxJ+4L4ME7/UcTYW2yjz0Ho/ao7bQ9G1/uGm3ooj+70lsIe0d974bvNfgXkx0mPToUsq
N13RoFBWRT7/4ctPHCRDzfHCiXwALhUAcTtqA8QISXRo5k2BMJ+u8k9lpWMgy85oIoZj7RwRmbzr
e3sVzAg2zYFyrZFQjQMv0mgzf232GvE/yN4w1xN5NdItqeTdYEMtJltI8zvsLWV1ttofXj3fZyxd
M/MSSKQETMO2F+nGN/PVgGobXsKrza3YQnet8tApwXjaWrQ5lOYHteEVRXnK7fJTpy5+8T6g3gV0
S5SDCdw6NEY1KGrTPAb3ZOv2KElhWZUt0hEmdESw9nAfhDrUSpvhzkKRFWA2NA2f0TtN+OBEZdZt
+NL+MVDlqcw0UkqhhuTGvQ8ZTjU8oPcWzzlUVG6KPkdzB6fgFm2A0LItlYwyH9caYPtIL8m6iL7F
LY9zveKwDyCsQkSsQd6fW9+odHy38mFmDmBfg1fnH06PnBsBHYRxqgguODnj8DQUYkRxuRETmlwu
b5I+A/jyz8vCd0vfl6tee6+4iZqfHNNTmgfvHkJojF6dxIy56c+XudJc/7VvWUTsDnRsy6x5PWnm
wAMaLWPnPv6b/NEcsvWnt64S8nKz3PDtk/xyrauNYTqZtFbaOBW/uqRfzvzwy30owCPYI+YpcU9X
4xnds+Mt0si3z/LLda8KO+4ooOGr2Hkwsi3JN4GTRWWVnW48yRtXuU5d02PbokHKzmS3iDg1rAfA
ku+W5zkmBDE/63ynbz/T77YPX97ftTzXMYw5Q5EYJZwFlGbv2a54WjTzyBOKm1W+Q6Z00t3abH97
q9CUL1otG3Ktq22EB9EStwk7i215Rkb5AztA87wlAGUs3gB6EIdbWssrV8m/x+mXSy6L/5fFXaZ+
M1OTnb1L0UQm1OsurO3or676DYgT8EJhjv2/8GJ/+3i/XHY5u325bFryIaU5O6OVaEfaNZAMrQG2
zjRa9ZasL38eQ7eudrULtSytKzWxs57aGDRpFAxw/MyLNyagA/rzpb47vzuL3BK8OHjJYNX7/c5y
cHk7S/FzG+OMhoEDUQRc5W5orPt1Q24y4r55gZhjTAi6MYnCxn89ZpBoCookG86LytmHDQI4OvjY
xxB9kBa+Tnl297fBC9/NOLhHWBGxK4RS92qg2gLyD1t5p9yq+QrNw21hj0jpVA9V1byOgXGDDWd9
uwVFdo6PoqoNAfnVQ+X9LDpB4HiIZjvqwIXcAoS+nu/Tx+oDbVHyIPYLygm8Hkj1gzwxHvjp1jS7
DJLrQxP4NegoQhq8HPR/f7E+7QN/6vyTMAvyo/W8+pFBCKhvLBw3rnJtfHD6pvBrxz8NltnLqOzK
7AC9TXrjgX5/laVI7KGm9Q+Kb+ot3bc0OKHa9ES5vWoW6dGND+F3QfAys/w+MK9mFoO56O+Y/VnM
SPKA/KULK/OeTZdCGs+k9dbEQjhYkMY3LvvPoYJ3A6YExAcoR0Id//trsq3KZUIXj3xhJibmC5Ce
ixQfxL0Vlcmt+fNqZlmk9xgJ+F8Ct4qNENTfr1bqQJu6sS68Nw+Vys6FQWKrr3eOg8ScG3e2/PIv
A3C5FmAGATwUqBabrnP1QAmjKdjc9mWhQS7DH7umlbFGKzm56R29Gh9/XQqKX+zKAOoAK+PqoMnZ
LLxypBe6zh9I0gDhQB/u1n5YP4gTKgY37uzW1a72L54zAEc/0EvgfTDswYPXPz+45cO8fm4wv2FY
IDsTAJCrd6RmQHgwlV2WqnF1bEGHwSF9d4ui+e1NfLnK8u+/rGijq3MwqejFRHrEwM0nd274jef0
VwPnT3ey7B++XGPgvim0SS/9q9yqFdu0w9oCvLZI5pcCdD5YsugRPrt1BZPoZjwXmBLbsDlW0S0T
+tVG5e/x8eVml8/iyw+xsj6XLX7IclYtqrtebKrJv3G31yvp3xcBDJQSFHEcjPnfL+IYfSOpa1+6
BHEr9DSAuIpgk0iGc/tQwrh8M4rr1hWvMa+QNFacOTaGvU687rBccXqoQjPyu8NyxeLlzyPz2wui
Eu6C87VE0Fyvayi7QMxuBRcc1edVebaeFADQL8W6TWDl49gx3FrErrcLfz3UL1f8B53Fb6fW9qBg
i+XWOQJ4emkOPEYReYU6yN8Y21uD5S9C5vWw/XrN6yl5pj2g0cEluLTb4AWPMuIEh+/QfURvEqZp
6+Kt5y4cD/KAZik8RiThjyMwPS9kLePp41Zn4LtP1YYPggJCji2afzUhBINPqrFML3WOLqzdsk3u
BB//yZv1FnwTpmobIXO/D96MaFL4Znoxodlt+mcXnXynD60O4GXbWCOQGEWfzwIsWA5COko2oZVN
tz6gb+/zy2+wfv8NijegfeA3QNW5c7KwfVjoWN0qPU6xfhQJ2Cbxn+/6m9UQnWcAd5BO7PwTDBnk
1twUVXBBExrqE46qzkfmnfv031Xl/28B+h8wLX555EswxW/BEY/vOiuyrv+f//1b3MRff+pvG5CH
+AgIAAAIQG0PIOBlDfk7PsL1/svGodLD9hm44wWE9b9NQNT8L0LhQQ0WkzgWfR8/4t8uIBv+IFB+
/3IIBdTE3/j/YgPCJmwZdP9nMoD9B85+MJMCih+CDcb1h5FaDfFmyIXWDWqmqxzugpelYzjs0a1L
ETFE5ipJ8fFiAkzdHmAlhxlrrOHis0PubYy4a/Qq/XlCVkvgPQdQIF0Ib1wngsNGI2Se+yiLZ+y0
GATuyCTag18EJeILHacF8abO8yFxFfRdpTFg0+vpUm2GSdoi4nwMImRzAK9Q8vbDparfqJLZK4Br
/XcFsh3SwvsWCmebgl4F9ZXTx4Mqp3xXmEQ6kdO7Bog2qb0fioDNYSO0X0LV1EL/PzdTvZmq0oOQ
3RrKE+1r6Na9QNzJKWWHHCLFENX7HNlDjurPhuEvWP9+mMfDYDb8s7KIeKnQmErSvrbC3BTAtSFt
2dzSnjlyCZ/Nqqie3Wmn0mI0YwlNzJMxjd0rhZQhXxVilh1q1NaAWT5tAFdAdB0EctYwnys9IOFH
W4EKy8Wx0NY48yFQb/R2VTXCLtBqY1PURf6gfVR+04HhlCUUfzGLHhlw4FUmKJSSI5u0VYTm3JJn
yb3iHlqvca2Gjm7J4DlPBRvUWjmDu1aoru9GNIKg/xq6n5Ba1uuc20DRT7UxQHdYGj/mFNgO1KTH
Q0sztQL9nd2lMGSF5Tj4kHWO7KmvgxECVxuyvnoixTarUn/XThN78S0Cy6bTm/kZI2SMpMFQy6CK
8diqJBJEUrSELmzUyPuCCLp7B+7zl2XLNGZV0W5gq7E2ECHmq1JUdQzze3VE7AKJndno31jdZcdK
VdY9r0i/r4ySrjpFve0ExTZC3jC8YmE28hNmBu/UQaT5q6wDaLcrg3snC8o6jDMLODJ8Hm4sTT3e
FVOjmh2UmN6bV/RzOHopYri8DCL20Hb6ObHtFOR3q+fbcjLMqLfH9K5lEvVaQtgWIHCxr6RRHxjL
2XNPM/HLZT1v4toaHQgnnewTXVJYJZhGKqbksONEJaDIXVjPsAyUo8rfGlf5HwYv/RPIY2CzGm59
dCtEJHJKkT5hdtKFHbelUInlyCacSgs94dxBvnOJs8ldPuGfDAR5HwQj9A1mLRN8VJ43n5bM1Mlt
c2QoI7/F2YHA0xzGwndfaTBMj4FokXtg+N670gGPFBNuE2mzzF6Zo4s9tfP5Dmfu9CfPOdT9Zmcg
hLxX2X6uxiKmddn8bFRLQHuxy3KXOtrcGY1THztzKl9hT8vWJZTyG6VQ7LGhSdpJLeuDwtjY15D0
rdrKY5FwPPhzpJ+ha5C3tn9nFBM5S5u/qLRh8Yxqxx4DrT/0Wi8EyLIa9vh61c+hqO1zVffqESY8
65M6+XBoB5h5MSyCxIA55tnWMOE5PbF3FS0AZm6U6O86kZMj9g1UbsaiYRcKQTPqb3ld/NT2cEfM
Qn0GYnSrw4Su1gd0wf6b55UZ2pfeEE9CpXcQ2EI4RNEDa/NcJFZHpsTH/2mEPBAAexg5a94CajTH
NqXlD6GGmiN3DgMz1S0slEhgQccKqDz/x9JWTKhZNJsyyLBlqa1S3etgAoA4ndJElXP9C6J3OYfW
lMooKBRmKqqgLoTHo7JjWbdwpiFRha1HlDD2ve7EtuPU2JPOtDalZ0HOmeX2CyYVmQhIuKG1ndVR
lzZdVz3x7kuwPlYtIKqIm4OLC9QFqIvzsAtS49IY0thxTYxN4Mpm2w/uAHCJaE6KBM4rklnUuYUF
ESasFrLbQAcy6RCo+jmjGHfnyjrY2bKx4rw1nIeOQvKLlS5YtcHYXSSxsl+uqudnoxqGfUWQzDwE
lj7Alpdesm4q3+FmggOCliSFiRTdw8Su8O+QT1Sg2UVjJGXOs3w23WxeVi+8A8S0t69l1tvrfEqB
cwiq6hX2tGBdaCd7TCl090brWSW6do7dx9CoFI8O9PuIj4FmPUOQctltEWvavcCwxA6VM7qnpoGL
KytyE7NILTCh6rTaEu6VK8TGsPVAEcszmq38aOH5m0Pd5GSTBuna6HrkwFbeizchetxUJD0OtfBV
iJW+BBq2I8ZulAqUvcCbEEAEJxXMl3NXvCs3o6/KzE0W5QFC761CZFAj0JxmkWeq7qWXQtURg9sv
D4HrgI1nnuoGzs2i/TW5Q3/A9zohTcXBIpWlfYrQSi9DEiXP1ZH0gfc6SpM/1jk1tpq3PCnGfNpO
/Txsmrk37pFRRBGQMA/WBirkcY3ii40gCgVCaMCosXOmFiY5ZB+BKcWJv6qCzlvBdtj8HAPqxlh6
dVyTfInPgMvkwRobO8dfl+qd3xfyFVp8B6lGBDnWQ9ofLGOYsghSKMT09rW5hirKf9RED6s57adV
3c7jFkSr/I4HNG2joEMfMxqJDetIRsoMVsCg8ZFFW6tfNhbgNzvN6LtBBxPGQ7exdqPbuj/TgaqH
LC2Gpf/J6X0q9dtoEPpsWoZ5VEXWJ4rr7jCinR4bs0HAA28M87224VhgjlF9ztXc40MHGRazCKIQ
C4Mn1pBWuxqVQthvHXjFoD6dDp1T2ut5Tsv9gEbDfYbwnWdRzeYTJuD2sbZR8IvkQMDEa2cTu/WM
+qd+yrUBXh5E+SsMqhJQ5FzzC9I9PTgQetfZFdmYQRTToT3qdBCJ4Z+eWIuCrCKD3oCymf+yGxE8
tl0z7Ok0eBssPQRi1HZo4NwS/IeXFk6eiNqazkihIn6EAJyGhE4ZlC+lVs1nU2YlGv6Qm4MfRFj6
UntzsIdpEXTUhfIf4Rwl9p3F3dDnlO/9HlsVAbnOTuLAdz/reZ5C3zTcX7rskSoF8QG+3g6pEadM
jdYuKJi9d8tevTLgJ/B3QhW/VoZEwCcj2CERrHKnvOX2A4MZKDZob2Ppw74vosgpOLTKF4krcihs
YSTwNJJtHLXP+hRxiUTkD4GXo7Ga+na/biuhYsRumRFAL3UE4jfmTG/0q0vlNf7Psc30SloTPidI
wkUeIyO4T/RUKYxyb3gBooVJ9NDnOkFmlrfjftPsyjFIpkEGdwQrR5L1I12r3LE2XZpm96ZtNA+9
qwl+msr3Rumlr9gsdXubSPOjUSV8400nYMUUwV5KEwUkHJHvB0BxYaGmWodlXfZ3AyKy4czLCTK6
zTRD+HRuBG04dFJeiNHBTNhAlsAbbd8rW/MHp/HdNcNbPGr0chM2ltazxVv/XxpTeBmVUostnArW
as7SLhrMqthNndXuAk+6x9nMCbJL2Rz5M7EerdKqHhrigKWognxTlsVwRtpHB9AaMZEfDMZKTHOD
JB1arjGDFzbq6x4o2TFNI0xCzlk3TX8fpDXemmOke5MyHrmNt3g8kULtAV+KsTvqXxV66zD5IMft
JyZC+4FL27jUrAgeB0P1B7gQpmPTm95aOGMPY+rcTWHravOx7pHJFTqNMyLTTDveg0GMBoGxtbhD
LaF45fagQ7AJ/CGZfJbuU08/C0gNrDsxdcUWCdqcw9QGL+OReDUi83wLXPC6HsalRx/UJ10LZG9g
w9ojEsNBOjv0D4F9djPBXrMUfrZQB4E4oqe+hHgy7dTh3HSmigfsUkCB1VgawxoZKo8jigMxz+m4
9wR3jqLTsMT5EyL3EOiFk2JcB1hOsWEOkGfLFjMfF/NyEKjhfideAuepv2PByE81/A9xU2OTiq0P
IpZS2AgPgaM4vaNjnt+bXKJVOc7Iscz67tUqDfvTyIi7rjHKt6bR9B+qKNPPeawFPIUT+n5rBzXE
MwtmtPx85E9iGsfECYCXyNSzF5TZGDuiaO8ZxUEB2w7TP0C1Nn6OVuuCwUD9Br6wdDCO8AiLD4rD
1t6ZR8OPx4BhY9rORnrn0AqsMxNZRutCpq51D59OAOI6on6seJ6cApemTY7UPmYbOVxdYD2EhWNC
eeRkbEi6GvXHauAaO6xAPfHc8h+9QmOJbOxhuKuGzFqNRS8vTZubRlSabb5pR/gc3abASidsnHB7
2D9DNFwKBrnw7L0yd3Th9AOt4Xm2jcGLgjnvNyPUaXuk6mGfOggVCY3UxNpqnH9hI1M9UWMc1gLJ
2Ts643OPoGCA5Tx1dfkTjvluq6D6OE4yp88GVvCj05nYo87wFEa8zoMNrGhZGZpS2vDTOplYBeA+
PEphumss4lhARytz4lnyKRl9ePbMyqTbqqFgRWrptJdGiDGpJBSK0N+zH+0sjUMGP/dnZY5IeZfN
GGVK1n4sFLPuB7moj6AjSxONAHMajoNs9il8eD9sC35YExmGDyY8oPeW7o2taPqhDSFWhNsOQhWc
5dxOjvuggN5qRtC5gRJ3PsIJBb13WXhVki1oAwcQ8WT2fL3XlRDvE5gBG5uMw106pOS+cKW3p4qI
ClOhow81aY0dPPxkLWo93AMZL0+kURDe5J0RIvU5i0DQwGyNtubBdlT72MlGPmmzgRE3qObyfe7T
Agc2uxlim+fpCh51IdEwJ87aZxBQIzHPGyygENrmAmTGjKxHs3hysybdj+5Y77OGtiurwlCZAsPc
YfOKhIrKTZEBQCdopMaCqj0QAHw5aignNngFgz784WthZ8Doy8a7sDplJKwQDvEoa9t9aWvDXQ+4
hWdncqpNP6moFHqwYztn/D1d/JyHekJ0+SFnsH2F8Cyy9VTlr6LVAOQHDbrhAsUXPPwsgFgKLybs
K3fGlO8ybzrmiMRuD9oCWzxOsbAWiQycDr20FMNvK8sJpYRcphNMdYEF+Royi/p133pq3wGk9NnA
e42XWXG+dykOi0gohrJ1AJ8AodMSe5lcVr9KqwN3nQ7D01RKjHsR0B9thZ1iDIehQO2UmUtVJi+M
Q2UxcWysBVnf4ZQViYzyY+obNrgtcxO18AmHcBrJ4zjhQIcj4YDmhNATYKfgffxyPcXXBRvHJxzM
MHMCdtIlOO2joYy+7tYOcFqemKl2AzVw0MX7/9lVrnekacrXkAuhKIPY8se5G20EpkxG8ezDUOyA
+YA9DhSmvDqBeYpTmUv6U9CV1U9TI1S5xB7qFW499eIIUyfGYBR1pHM9PgB2YG8KQ/H3kmRprDNO
T40B6aHDQWDRxLMBnfJtkXiB2T0CXgGf3+jXkC5I4Wxrw+x+Oj1jH87kWyJpoXNNBnfiu7rp209F
OEDEwAP8aqpp5EhbHzMALTKv1Zj+kJ4Zwl7Yb6ypNtNQ8BwcwRbOitKTZYJdMHgUXBKIckFJaVas
duYnAd0rdG7ehPBkW6FjF5voemKHPvrGFhMbLPedicm29uW59ZH4XrdeGwukRr4haa1706U13VFX
zweSo0RWYq+ksZ/OKjo/NRO3QrNK7VcfxthnYM/caEIZ60PzVN11+OrfpYtDs0XHEQyMkQ9NCKp0
dpcbOXmYGwYTtmeAKlASOV1EUWNGYWPXbBEXqx44b4qD3UyWWsCwdR/xgcO8WZLAvmRBO0Nn57Ya
2Jeq6hM3MOQnnIDdFubycuNlw7jyyyJY9UNVHzGeBCJZS4svxkO7LaNW6WxjY0lY4cPJgdkagwnJ
rE0B1DStylf89WOSw1ca9mVX7bToyjVek7w3ULhawTilUGUYh4/O59kiazTgNsYe8qdVuyzhxcTv
fafHSPDFHDzPzK+eJnh8HwlvxS9m2GrVYyE/AerdnqG51Bu7VWbkjSaB6q+3t0HR9ee2bAMrBGpI
4QxA03Xe2NW2rGxv7dA0WHnt5F54R8soACLmvaejtYZ5GV9fMWMv7qYCGe1jp9J78GvIdtSz8+bD
CI8yjEvn44Ck6AuZFHlJc6h6ItpY4waUBms3I9Rv15i0fHPtFgmseWohF4B6yxdkGC6HDJyChEwd
HDXqfFwOmarQO2XYmJlmJ9jxuRhIHFRaL0d2wC8wxTeXfuiFiGC/g4VfdoXNwg5VDRIWFq039gx2
TzFWCCqEB/3NT3MjqitlbnwgbkDx0R7SXrTcNLBHSyBCWhWm1HReFHeslxFF8mND3fk8pMvn18Le
u6ZQSGI/Rn3voxc9uo59z/JtN2Xuu+wDtu9NB58EYyNOpn3VBHEq+ultgD4WdRpIC4dNlxFHJFPg
IGqc0LZJfDBLI4q04bWpkLbauqyERqhjCAH1sWlcIRu6wiQcyPYZbdAeCCqP7MfCyDbm4GDxYQOC
OkTbgW6S++m/TJEior00NXsrCkhUSgYTuZlaC7ajdLJdTmdkt0MlNB4UNzsVkYFm+wmzl4ailtM+
7MY8yEOTzApybW3bQDL2jvFDY6aJmaXteKoCAT5kb5BP8Aiqc4WX/EOiapSeWwv2b8icWZfGmPer
E6wO3pMLCzeYLI3XvwWDWYIZJZCy5mJPdGx8A9ABzA6oJiFZE4h/k5+mHo5FBPc0dzodKszZxSDB
bO/ziUWBAdCF8Md8588ePXj+VMAygC/MwH8VUU+ZZ4NmzZ7WeO12kXqvXUWw45koQ0GQZFJEdZFl
W0rGfpP3QHVFWU5QpfIrfe+wsX+XVolzmFHx+lnMbrGaJCT2mln2q6lMEymfiLWJSe+hMxzUdGs6
2kBhltWWEwY16YEqmx0yxmNRZz9xmFEHA42BVxtnBW8rBm7/sgo7/ZcBhs860+A2SYDbV0r2EPI6
cFHfYQsSUJSUlH/GbpdWEZWw6K9U25arwe2KczlOatWBBRnBaN184kSIyraBn9KIWZ9Z0dQre/Lo
WaGA8EQ8p0ZVbQEqoE6ezMCS3RMzlZtcsGozlLWxIqWb3pnlWG7gdQxeoEjkF9o0ZVyA//TW25be
EZWWO6fziiIqCMghUgbiAfS2+REH2wHFC6CSUc3HkY/ggyKYDx3slpxStahgVkCgWGWdJQ2fILuo
CvcBJ2FSJAzd588pg4edtwVYGdogK6Mhxi82OuVq8uvp4E1sXjMwdrZVXWESnBlWciRzN7ALkNxP
0DYZd3Io/W2fDwH2LKPj3BFt9DuHoHpSm5m/wXSBjwvHfhQwSY043VT52EzofpW3lLzCWZ6i7ZFX
P2wJsfkyOKGMFvrgl1l+RPHDf1SKkDP3h+EEZYd5yPHydvWQjZcBxRToIg2voWGFpaZZBT0cPDbH
8TacNXOijpISqbpZa58LuzFjbqX0va7rKRJ1D2kIHQKsLqgtF9oIVjjODmAFTBSbSHew9lRaaQz8
lYHGsMTq3PCMfQDLgepBZoObEVZBD4AzH1wol4U+auXa7zDcgyMvSjDD7FR6Z3OwKhYKE+SsfvLN
B4pctIem9+VhQqLqATJFzBizKOYtHXsvyfAno7bArgo/wX3quq58GwwH2G3itai8eMDJx1VbQaGA
ZSNx0AKO7FIUv5jW7h1qLmMEQozzlE2gusCx1H34tJZLv0bGrET3gLG+3VFsZ+7rYW6BlpvmuPaz
4gE1quphZLDLWZ01PzZmUUVekdozKBIjgs+yVq6I22ArwiyBtC7qyDgr6u5c5ryKlMGaqJ+dMoFd
BooGQzZOCJYv2TsVKuxhDtbEnmKmXyte+A+y661tjzLkXtBR7N2x1/FgZ3kiHam2OfOwl2x1/YM7
rfWG7l1xP47E3U2aQzDEmuIph35iM6VADWWScWivvNR4oXq0XvHHFmcDCE1bZdbAdHh1GiG80IoN
v85+9HUm7me8hX0FIMuxn5WTVFrOd6WcwIBojeFRd7WxbrLUAsNrrB9Qz/SH0APhKosVGo77UXjp
c54pfui4U0xY5Fv3QlwxHmeO/kNoBLx+h+xIPhkmmS4mwCUstFHfskNjge+FlV2MS418slMU/PoK
UH6eZXdNVmDosQJGl4WmMcTEmtyE1NJJI3CfHZkYKFzvALwr7wFiQg+AiUxsgLFAopgPRAm2memH
qoIAB3Jg81+gOKSPZEDdOnYr2aGILNgWoSfVClI5Cxovu75rcy0efQAfXobRn1Hnz/xmDdV1jtYP
StsXXxkNAlgUKtZRW9bO/2LvPLIb17I1PZfqIxe86cIR9BRFKSR1sKSQAt57zOaNpSZWH3nzZd6s
atSqfjUuL42kIEHgnL337741xoesLmu6npRxDIlTK4T5TNUebY2wpZmi59HQmtwNqbqVWK46xNbj
/0KpuDPR/gO8JgJWxScJH3XioBl//CejIkmkCCu5Sd9oMUog8N/VGfspWHTj25jT2pYG67OOKu9v
GP/lr7//d08I6T+plGDmWHOC2uPUYBEoqhp3osff6FZNmq1AJEOC1Kf/MwnMmrZJKret04+y5Us8
Q4w7ch15yMODaQ6ciLhkYLb5eB//n3bxP+A6/u0r+T9oF8/D9//8rz9t8vvzP8xX77/0F+tCMf8h
opFVDIa4hL4SMfPfrAv8VaFm35Wz9yAFIpP/RbrAnfgfTN3vaQ4KAeZoFPlz/2RdCKr+D751tHui
SJ9HMoj8/0K7QEj6v6X8UohjvEogLfQLcuUUkqP+8xxSkw6jmFHGzEyaiU5OkSnlIdwg7PL8xWrv
o8/+XEW9dtAsHInms2rG5W2e2mq/pvngVo28sCXMZx2oOqC4FG1RGKTLKs7tLsr0j8ejidlIoOZo
65IyF4Kmzn6GWA83U1fIu66IbHySsDaKVtCTXJ36bdkW4nNv6hGdES540+PlJpqcUGUfjSTjHQ8a
dCVFuJ7m0JoclY7dxhRReRFy2RcQ6u5Npb4lqhg/550SY7JVVRvGvskzGlPh3OB2RJD6Wy9M2Blm
1R0Dt+JwS8R4dMuiPtxIE6IyvGeE50FWM09WJ/FQQTe3JzJgP/FMcLQW4ItsGMyx9KsYpdp5QOzi
putSODqjustK63gx73apeV4Eabkuu3b8VSjZvKeznPbjbEz7RJCbHR2Q3Q9adqiiKTuU2kL1MKmx
vQpKjR0Xe/NeC2loOkG7tXH/q+mF+LRqi3ZLkzanhpeNbSu0+s3s5z9jOBZHHOaLl3LNwPPF8IqD
Gx2isLL1atqpbd+6pu3OKNO6s7jgRNVzjPwRnxyXTkL3ATinq7HUnqZVxh2xUCEdjFYABx08nbkJ
2IrUlZdi1d9QDZe7oam0YEzkT2temr1xv5n0qIaAIhrNPoY+6enS+IyB3ZEBTvj8uMFq+yzX9Xxq
jUjZqWrHvHDML8LUqtdw6JPz1KXf9fodazktw9Qmu4VtzMn5yF4bqUkQ9mO8GePQfB/y5wIcDgg5
Er0xyrTVNZcWNV2cTBuQVOM4VNZZgNmHx1hPL1bTNMlzOb/WlfhiztW1A+AlHe7aqhgEZoOkYUfA
gLAbT+s9JS9DpffWkV2O3SNumpHcvCbSQpM8ixhm3R8WCv8+ebeqwz98lFoKbbz5KmOn3m86ozAC
AcM5IailKXkq27XjKKCgw7v41xB1xV6OFGSpynBHluVNXDXl/nFDOVDuFwZJe7GlBIxWmf2fxcGz
NIbmoySM2BaweTvDBIj+t8fd/bEyZS2g6PC8Yi14edzM2L8mEHpOZlO0F2a4EarAYyuQcN9L03UJ
5Wkv/usm1vppj9nyvH/ce7zw7+eI8R12gvkzjEWyzac4SMI13Gf3m7opGxvkdfW1sKPgyfVukxP6
6wC+Jr4aF+qlFaTJnkIhO47YrQ70Nsc0ly2m79VTlTTCpbjfaPlcXNpw93hmZPB2STtJuGAKt2We
Jnos43eRbNYcuk55kWJ13jSrXuMpzVOPm0bs/3mPszBHo9q+r2aKctKEWuIbGQqZIZqxiHtcg1qt
VNhPCPFHskQZ6xZyV3mSR9dgGHJimlGcUiP95z0tj/BTm+nAmg5Q0368bN5/Biu42C+hGfz1XA4D
zMP4k2xFVanhammh6FgwLLxUEFBlUr4oR7V5rkiPB6CYnjRlwKqyXxs/H2pm0nBfKocZg41t2T9f
nf/16lIJ5q4qQK3qZTllpWAd5WQ7JdZTLphvaGiY7C5xdSpq+FMYqcncNYTRGQQR8aHR8nBeb2ti
Yu6ZVodGyuNToxuNJ2cl6zry1RQO3ZcaLfuRpuO9qumwlGWKbhwt4Awyu3YDzlGnISkNp5E+0Ciz
SoirSSiIJIqOkM9EdVVjF/R9tsDlU1JXkhrLxG7NpAfBdy1uUv2EISC8GgPVaxwqoe5QxaX7PFz7
CohqlTY1vD8LLc9sdOMtweL1plnyNgKpvTyequVSsCNFjXd3R4HAgmJlr6uVHIehBDYYW4xkrU52
Hw///YKZNVJQheMpnPUY37I0YUZioLH9290CUpSjRVCK1LzuzmlcydvBNH6ZYW65SS4pJ2noTzoO
v5dMLIYXBW5Xu2RW7aqLhIm3ODscVs0T1qp7L0fLnYo1/BJFoXDw+uzPo9lQdqsaCt2u7j/N2qkW
TzKTOnUSSVoOsbFcilTnIVMRJLwyfXUTi6u7CCpzIsDOXU/XVtpjqoY7oC/cGx93JUG5GpPeBXVU
ykcKS+nIpDPZVZK8o0eAEfF4Tk9m+VgBpnmsmmRG3n/ucZOVywjWyaaUTkIx2zXUL1/Ai82GMVYf
My2uDgBStsq2fVawRGN576+jmPfXhJrD7/W2dPs4l9iphPjPNJX5/vFqZ4kjnK5wgn/UfhhSrt/E
dFyvc5Y67Kfa7fEULC9O0STb5A2JyI+dS7vvXGpjlL6CY6XzeI6evGdPHwxfMwj6S4ZVBFXRlo1u
ZcW2JVvxiXgMwQ679ZhB4zriFpU/qQX9Spz31fbx8HFTzJjlMdtZNo+HyVrs4r4QD2OBx8Ccwy2S
ytFP6nrYPB6uUXksFil7jkAIwDDzU6Gq3zCi8zcMICy/LGvJF+Ixf8M1JLZhKfTnZOgY147JX89L
RRPtmruh/OO3LGBmpynVft90JF5kZSKc7l6zNBPN6xIqKWcZ/niRMSZvZMnE/pTDobR6K3nrpfF9
lY3hojCOecacOcA8btlF+Oy4cN4btxYL+dRnEoC/EFebyuzNqwl50JZ1Y/weoELI+rCLzBVbXAzo
T4MsbrOlZu2RpnVxqkgWNo+yasHQ4TTx6qxU8bPWYE4QRZrmJhp8yVytGOZHVXERzc6wZwUiK06H
+T6y2ER5y8N2iebwhhPwBcmn+KmLYu0Y1VKdsFGGmUIQsWPeX8jq4WZFkwglXqTJowzyujGJN63e
wSip1gs+dh9YFyoviNEFT9LmzpdGHTfBbBS8qcQz/VEX/vuhfC8THz/8eBVakXZlnfAxuQWD0WXt
goMtqcMk8QRh2KIxxsYHMkk3fqucqfTywbhI5oYJO2MMbQr3aa+gd1YoZI0EPgI2jGBOeFOe8cVU
tnKZHrIxyt3EXDXMBPTLIPXZn1lpvRj4/qsDJ3ASM8qubTw1YJESDhpd0DKL2026RggQc9ydnIXd
ThmkeRutRb/HD0DE0j6aDvJUqxsdC6wjEZ7A7QxnT8T+5n5VrL9CQ7gXQHJyBq+KKb9X7bOe0is2
lZUrNam57TDMdtNh6p4Sbch9+GbyEVWsGCzZMuySCB6L1pWM/ql4U9Gsdkqsjfux1hZfYyx2pYLP
FqBAbLK7XV/0yqsoi5SRTfGWq/hJdopiczksbyLsdFfMZ3GrRO3yVqwG5CVTfamG3Ekw7fdYijQc
HV61NCw+RXwsvL7bYj2MN5Sor3BMF+W3vBaegU/kR1NFggtLG4eIIs1OCU68LquWSkREtQaVvk57
CFAqpgcNtA01ydxaqb2pyaJfZTF322JYvzCp5dQMh+qlXrLMNoRI+BGIPxzl5mOcqg9J+V5TkdFe
WI7PtRn1jtXHS/B4uEitvI8LaAPz/UcSdDK5KRfuZOikJ1lbfeAfyKBVu4qWG8fMbLUDwOefTNTg
Qpfd+MQZgSG/UhlwiDlJFYgvJ6uou81g5MahxPUA+VQx7ks5hHgVQqqrW+Mspe1wetys93tixuXE
iQicri8f4CD1zyg2OITADrexiPWSNWm/WQZ/FiEVfkX9uBBKmHZXII3Qo5NajgagHVkMrD1lqg2w
yyNhy+VvYGgWr5uReQmIfLp6sCGLa1WXoSMmivVC3qhkG8YYfcgKK6JoDd+KmW1UCEqJPbszPuk4
5yqLr5No/Z0Iyq9cH+ptd2dTs1vHbmYtQPIYQe+ViYCBME/rV9Cb1y7T52+gm+OYJtVb1k4kURnp
eLhD50cmTZprsoa9l9O0bdVm/m7k9EuDL/4yiuGMdUg37uRcwS4V63Q3X/HSgOpSfUyM6yg9FesI
KXV66hLtmySD6kPO8cpguaoO4agzH2uVp0ywqo+RJDJXbDV5x8otvnTRBCrL8yhxV1Dy6XuKWezS
PgxfJqPYVamSfWoW7s24V1ssfVJzZc76/dfz2OXbiaprJ3iS8TmfVAiyCwQFWRR+lsmIr5NRBnGn
0PuFGMEwUX3tqyLZk6xcOCVWqq8ts54N6gASKe6vliFdjCqwFD1e7YDybFMX5P3jYSxqtxBG9Pnx
SCfmh0FRjEa5PYxD2QcUVsq+rfuC07QwdrnG7hPrGoBtGpuMNKV822iyujditQsAX+TDAONrQySL
dKy0IfRHi02ke+3WcbBzsQQ1GmaKpbFpQWvyEgdNmEFXJhniNm6i0cYlDwZZTErzIhv0I+Eg+vMi
lS8kZf+eOmP6VsJsqxEZ8F5ZCgyksiyO4Wz1wD5GAQdULN8EKT0u4E9ua5j5YbYKjPCijh4h6uU9
g2SV0XCac1GfJ6sLP9S761II1WTHeWtd51r5ebyuWtAPBn1JrnosUbQusoOnkODFZH7sY4J090Il
Gb4IWPrUjOrC6FsL3zS66dCsOhzqD0VcsdK3a/JLz9YVZpeIsc+otU8xuvdNh1POPhk7eV/xhTpy
Hf2CYNye5slMN4iQp2ORdcqmF3vpoApRFxhjY+wreHVbYVaSvQV+tw0NFWYkpJRdrCrrVlBLnJyr
zAqyscYxdCmqoGtxAiyUtQPE6vNnpY0h/VWC+tfDx3PdIgOYqt0lLbT82TTiyafiYpv+LDULGrNR
rqfBmi6t0pc3fJ5waltI+qAfugwNYx5ltQR7MR1Zh0dUtjAiMeiV9rMAYbKfCE8XVgInho61uxXl
5ZmhT+7odZS9S9r4nnEkfmCDOJZRQTWoCRSQ2lD/LoviKyob6S2BNu3AUC2esYMZvWZlZczUCTuU
ahQ24kxPrNWVtkvMpQnItkhOhKtiVdMBq4QY/btabZ1ACekAGeV3rkl7PdkVTCm4EUUMXnAnu9as
aWVvWiz78Vc+K8I5XePpJlm993h6yCJtF86KH83s2iCR40dtie9ap7ZXIYXyv0wU7r0aZx/dtU4I
ClI7ayPJYZdu4gRMmz7vyZpNmDSLPtx0WD4beYW+5nYc1sPjJlLzy6S32Y4vNw4k/J9tcczGc69o
w1m+39Nl6CS6gsHP47l/v8B6mvvmEjHVvf/wv19oWqvxmt5gOVYEm7I9uiiTWABftZCVeWMgfzx8
3Cz1ctZzltSqirAtAs8/gWtvOq1iRb8/lUlUVFO95xtnf+ia+ZqX8nxNaWHBlUJh93iuFPrhBIdv
+3g0JMlyVWQ2sVFYYe/ff+FxU6XFXgC3Oj0eCXJrh2RP7QnMDQ8dCFlrHYjgC/+6KZt0ad06x7mp
n9pi33VagDd85SQr/rwarFkGpURLlumPNOiSZ2WIeYQJuGHuVayD5bnfFXlP8BJXgjpggzSabb4B
ND8YaRKMUoLxIhCE0kMQX186HGLT1MnjcyLu4zG1w+rDKKER7MZyZ6wvSTgEVgpHJgUylhJH1b0o
IuKOX7P670GL3bJ+Fj514GdB1fZ1S8UuNrSmEXP/u8ujIwAR5aBm89U8dHrp1N2fuwkXlbdmzk4S
v4oC7l3CCAVq8jLjFe6Gl05EIg2v812rZf6ZzJ85iwLNSLclsQ+8cWKWiL+yExGPrkW69NDXfvP+
xxBAqT3r0i95ZkTRVndcyBP6VwMftlz8vL8dJXxb5dqHQIf306eyvtfF96NqmUt3jun4oddVOSvM
TlE2MB1hvFWbNottATq6WB27cd9rmQdo4kzGZ9sM/PiHZVbefDcd795JTLCV7jPGIJ0wEVzvg2pq
bUl/x5zEjfr3qB/cnOM84iDKsZ54o6F0/ypaZ+XjCkxCLhD1bQ3XLP6tOEc8JH4OfFoJhngkHWr+
zrAoztrROeH1hUM/VvxHSKK6chFRobEFydKv0nINCLgRX9Rg4nFk/qHUsWXxp1CuTQ5ZAExd0pgT
lb+X5EtvJFtNvoqi2bRV6KbiS6YZbjhfFL4YTR6cmN45n6+hkNqcG/n0MaGKA51HFrY4fQ02hzl8
EX6ICda29xOAqdWgXITyt0LvaDX0t07GMcM4HRf3706xQfGwC3bWVf4TkX6DnYNl8wWMyLpCuK69
0HhTRRpS/NoSWivcD2HaJI5c3rAf8bIaxmEBW4j4ojV8I7zNwQPTrot9BltDgHwUSu79dBuhw/RZ
Y9kVUSldoKaHsfm9tj6kT7o3a9nCYCgE2/yW8aD6ShtPXPi6nV5wDJEQAb8mhQ3b0NrPZgeeF2gd
6BoQIGT0P/pzEu50xcsEGDdoFcj3wDuNTAtocZwxbadKO6ufvVWOXoe6PTLTITtG/UYJMoxbHxFc
atWvirwlJAiXuhrL73YrFRvMAQcLItLoZJ2ndru22MSqD8M9GT3zBpFnGgPN9PFZb+ksZa9mMM+U
o9kJv+TMzYrXND8PkbOqQfcjwF3yLKdK9swXlZoO3u+MV30IjJYBKUA8/DTEMXv6Mgw6VP2g1lgM
Ikf0rdZpm81abrvsVMl+ptp9wy60sVIHidGs0AsG2Qw5CHHPhDng0RyOE3EPsoCSwJhS0Eq0HNVU
Bh6KkszRKicb9pbpJaGvzIEouMyRCSJYEYQgz8CRIduJzVOHIcngjKE3ajYHQmvglZ1TjQaP6SAU
MQgIvyzp1hByW10UaTf+kfHaaLdcEgWDX+ijFBmqN1TnRtjJ8FmrM/lO8/gJqm1nzRPaRlG9Rs2x
WaHEtUyEgpVtt3lDE8LJpmhPoN1wl+DXngfVLc33RqBhc5XTaCy9vWgLs//kJoShG95WibNLejFi
P0mRGDgWsjkU6vo3uAi0sjl0ys5J86NG4aCYPjWzPu96whyincnQWbVFQtCScyf8EfFTEK69CMRs
Nq4+wNPaZEf4IrWwT+rPvuYAMihAJQHHLnNAdPBNdEPj0kp2lDIagLZh1xwv/Wx96XHAQgxKcz+T
2w1Lvg5LmCDtyWYAktOzEjSXFfY4HbisKJQ6zakNDndjJww7ZlZNJlYMZo96+aIwsJsb9hGKida0
Uwx1V5AE3L5hSorXga2nhydYJYld65uuge1xVisaKgRHO4usJ20zgBdNW1191qfK1sSr2n0M4tu0
bBhi9eMlHk+d7IcZWhv1U5r+6AM5RAHNcphBG94OCklMZ5KZetmBcrV2lStkzlo+0eWx4o91gKVS
i2/AkOZ7Zjhug+iU+VqoOJSRdiQu8Z6wDN1PocRmh856KdBFxY44ASicoDEteqB9QJsSSrdrXAuN
4J1RgGaLBcnh5Cju5ltBA09i+s21S4JZo9jExzT9RlB8ugbWA7227+QLXBIql8ylLgzkEnkisSk+
PCp4R1PlI6ayAcA5Y5yGNOqosYmgMwHriIgO4X449/Mj/Z0+s6N8VRlXFics2S7Omt7Po7W3FTXQ
EIfM9jCzVohugc6j/lyXQ7gtkAuTFBIkUxBVjvreN89zYc+4PLJYWfs7CVnyRpJD3GXe8G7TDsBu
v0CDNCm/ekGV0Vh05ym0RThuubkEXd0GhhRdJWWBiR/DeqVSGeGvHNkXNfhHvB/T7Zt1p0Sg+U02
bkKrWB1GWju8hab7Qumqhd83HSR8zncEWpLLlLKF0i0zHHslYErsqvs5ZW3bhr5WMFBqpwAZBXzS
qij1/cpE2U3A7Oz5qKyrsi8NLuo5ee6ahoQAyC1kXoZ7qNJ4t/epb5DJReVqBHMHkVnJ9XODRGav
piOzCMWAG2Fo+YbxIg1Ixfkx/47MGIdU3BfmsYQIou7n+QZXyonvWqqlw6aoK/0s6gz3vh8l67xX
tAWOZctlmDizJgVGD7WcdNpC3Q5C6o9SfwE7xY4c+INCPkSoa31WUXIn5oW4HmUQ4QgjSb76ovrC
ZPS8Wu1HtUbH+4aqozrzZiq0YSkyb4IzL2rlRWi6Fr0uN8zXvubCfK1yvu+ptvN9zDwceh4Gouw8
KZxZDH9Vux5WdFDN7xliWk2PrYifK7prJ6WUyqfD0i+C27LJrigqzP4Wq/eLTr8bjoQGy440WljW
qvc4GKctYycUxB0Yma3BLRqYX662qc0bjowUvoX3eSukYXYxeFfs1UWF4Bz0KIq3ilxsQwqqMRFj
ssr0yG8s5U0Th2V3p4rO1U5YnxA49qJDRUBsUlKBE1K6mZQas+gphk2GcRB5YZx+JhCo4rXYRMbB
TPZi332xFOM/qop8HuRN5ghK0H8qjABdw3IxD0H+tuSlI4Xa98pkFQ0lg7eWj2VEXiR813VLsTTZ
pekrJsa1/IcmeIs+NQingZLpVX5v7hOWKguGHMWvNiQnFU66K65xUEbWrtWljaDtRKniAh1+5Fja
r1OxT5V6P7VdsJZBpEdHXln08NUw08Mky9Ry/Eh4e9xtlvzAGP4w2iUbGeHYioisVV8vo/Si1Mk1
bet3wrjec/4/Dvp5WN7USnoxv1utuRFb9dnoXMUzHrLJTZ6n/GkUimhbLZwdAoDaqP1um9iBzEsV
GrPElnzkjqwa1o9Q5ALJ8ydtWR00uN7CgbFKssKw0pdkpk+m+D3JiFFNMO6dQk4Fy3SdoQUJtdak
g7tkJEGhBLIKZyo4uFqsekJh9nae6ruOMh9zC/waYLymKfVDPkyof9gm1VKNkfx0+pZ1b4rn11Ef
5td+mAlObAfPHKdx14a3qgtZBJuhRspaSzsNHzRHlcsvCWWxTYPtFbMDHuBhtpAJJ/jV9+vZ7oQT
c0chO0TIaq0uqMSz2aaIHY8W8MMt0lWq001tbfk1kHxbKemGGNZ0zc8aTe9N2XJUpJs1I3TIpkCD
IVuWHwrutOI9pJVhr5GUbskwXcNVcz5p+msyFGB5z+REwkYVs4W4hT+t9CtuGzviXEBqGYmblGK9
V1y9/dPEtylZHbhe2DbP78uEYTuajyXRN1zy1TF+rhz6OTsisCFeXcJ3w4QVzNapzpa3uAr6KhiV
gH3FQN08OWO9UxPqavENfZKkBAIHd7jIE8a+O8HAvMM1v03Ds5qNIXkR6nfDq6bAqNyxcwippaIn
OBWCpdM0do5Hg40HsBbkukENiZLQXGH9t/nPpDlh6ZvS3hzhETqmxkXADkl5fS8/2bjyxssmqjc3
oqDiy1+5NE9Ce4qVM8g7DkapK2ATMbihvG+oA4mpq9xI8ufKDUeUVN4K8172ZmibmlsCFsa2znAq
SlufD2L6SbSV6p20LqTIMTP1qszjjOD3oh92f15tRTS2K2pSO9klT3xSQwm4DkzJx5jban7J0n5R
3bx2wwl9eADzPEFxanhSya9aTpe+FqYXqqcOstoUqELQCddOdVNsT6j2+rNBCdT0Zy17mhDZG08W
ZV1XHcQRsrU/m35FepPpr/lbHLoMlyQBtSp7nTeJ3qBsIIGY68bStmXHGMbVtM3YbJJop3IEOofP
u2pbJfHNlDl0EI1b9TYG2UY59QFske91P++Nq3oBkrh/SRtktFxa3J/T+TD1qE3gtuQePnviZlTR
+TJibZW78hbnO0l8UpEhYj1gPzJ88Yu2l3kPeq2Uf05ifZzvtfStrL57pAuC4TLET/k6mECVyBn5
YGEKOZhYvF5XNmQfw0HqsU/BOvHYS6jK7ThDj37RWi7rr9D8zLBHlXZwPOTIlYtzu5yjFEz0TP1O
OiRL+CL4dDoh9VmWHkTBH2pMRF779N1Kz5SsaGiS5rB2v9IMIbF2au6T9FMB/18pjoJ+FDPsO9Ds
U3S268FcdlX5heHHkPzExrFEuzht++ycpu8jfPM09SlFFUYTjQ3X1kWOfT966T04Nio37fCcrLdB
3t5ztHU5d5fmmkBgKOrBKYzTzIGElSs316J/wYMHtZRrCO4acfVbH2No2GJztfpfUXdhS/ZWLVB/
ICGSQsYZ/tMOGbosv0w2M/JfJUWIOzEi/hGEm4AMMjaPq+AK4VOXf+sIdpf1VjBKwG8i3g4tayMa
0oLqExW9/FuM02286vawUgvKgcTlWisQmZ9Cjmkov8nL+/y8dCtTw3xzFyf4MMCVAWGzbbSKm8rX
2vqI+dRZuUMTtxbs+l9NhaxOcFUOSMddELNRdCtxF5XkOHPctihuo+JScqqF603mE6hi4hbyOWEc
lNSbv/4WtAB3SOFYPGUUC5z1bPRqs5doTdr3pvKw2BaLYMLGPPxdLFuRUjvNr7w9oXjhrXB/oQEZ
4xMxY1yvgan7rcJ1yek3uQDyZenTkNQors1PSSeb1Isstx25ZnRaPW+OT90gcO3v08xXuo0yvbXy
SZEWZ4osu8bCXX+HAOXkwzY2NgJscZmFM7PHdgdszG5eBKso2VL9Zs5bot8UsEcZ/B5D/UFioDJK
5QksVvMXZmhGrBi+QaXT41mDJTqKiHBTm8Op7lMLqQnrYTuMjplMuV9oy7ukx8KmNTV260Hxy3dY
TJEdd1idzwXC5lVsPSkRkNeDR7tmC+u9w7vAmbwF8jpDiwo9tlDzrZuhr1c/5qwc8L+is1PT+Vg3
omf1hC8WJGN7K7aKVc0MrBTEd7meNigYLWP1kaJvUWKfCzPrnsrt6kdkxvXipWRiPOFgKYOp2UIP
8CUY6ds0tuqv0cy2Uzl8JzkQYKkuM3Nn0LtOpjwLa6zIJYXtYPhKtT/t1lzSbbJmr4NefVtpwYRj
8Ltk2lVL5C1Z/LTAfamn9lXHo9oWFaS+FtBOOV07hHZylJEWuihkZS5OzngU1XPMCo2Ci3nR/Pj/
fz+ulF3MWES93Z/oSK8GXm99dVqH+8idwJyKjlPG9UXQ0RZ04nmEU+Wl0T7kaqoUqOJpfR+cDXEI
6j6c4sk6qa1wmqgV5sLwhdDYSOLyVk+aTe6gf3/t/jMNccBDHjQnCnMrRiihQud3erOzC06ggJBL
JWZA0W1HioYAOCS7hiaN2ouE/rVqLrI52qryDqA13EMVEHKNV0JfbRiemxEySXboC59vyg07fxQW
0nGZvUdPILig5G8TNYsqHTF0tRvuKtlL01yU8EUDjcptTnvLJur7xSC3ob2l0alrLhMHdqHyWT3c
8BXcGarTKl3CfBfnL7jcpWSBZ3xmVd6M4inmEWVSbAVJc+JnIuEk6NcFR8lGeO6Fc6VsZuIaCf28
a8B9JdojCyNGgE0YC+XoEmNOMLuZuuust0k6G29q4Q75llHTlR9i6QHaoVtMWpzHSKXfivXe6m4l
V6vujfkBKReuP0MEqd1y+u6pqgA1sCZL7TbKWZG2I92a+EuGwFhNX7JwUmdSb69jcxalbUmmTr4V
Tfbn39n0JfXbuXsSu28zOerjl9ycyEq1McCaIp8/A1yBlNNNw61ebXqT3UO+rAQmFDtT+ojH3dD+
lFaw8Gd5Z7xRaSvrfsU4XXiRCp8f6yov24sxTYS1ERPnVVhSxWsKUXK6ZPbKaQhiFDdmpeBbYzKq
M9OkP3d9ZDmlSXoHgljtNEJOkVcw7qnKsv0oFa+C1S0HDJUYOcrRDpJO75i50W+q5R7la17bNin8
nGp4kaGlSbH2kltj/60KyRmSM9bjSrZsNT1IFms+1TXCIL3EGrJiL+HPn6OlMYmG73axMrtWp+wy
xqwM9doNBkbje4pQhAn/JYtTczOUeB/K0Xhr1GkjRFZQiiGJYZULYf6kKmrmLnovgFDQQmBwfe3H
0JGscmPBPfDqVB621UwfIVlLChVZNw8i0OX/Yuo8lhtHti36RYiAN1MSJOg9RUkThFzB24T/+rfQ
k3cn1V0V3RKLAjPP2bY1jB+BKtGG0HdFnt0MWylX1dx4Ogm6iiTaQ5q6Nz90P1rRfyneIiczd1Fp
P+VuAipx6updROkf1/Omm7rxOOYJ13JEoSjtYi5ylXxhxXvDLNs7GATHK1+1YFJE5Wai3+KJKvv0
Q6cPCboYQEv49HagQemGeyWQzTqGdO8D7SEXZKOpTM0pu+xOCGBMNZIt8FmdeRf55T0y0arEDFWi
XRRJ2bhyCVsml6V0wwNUXNFuLHzJ2uPH7E56OhZHnoE9NnbrF5+qf06lZ97rBG+hchmsiagJLjci
O5DItOm/sA8Mj4A6EJecViWHR0JShmo9ThEW/C5GNAGf10QEyRo+AQ5Tno6rBJUTdir2jC7TQeJo
2ABsRyE3AiKGJtdQUH4RlYZoQOa2U9rWXjSqAzERKPJnhVAOe5fiOrLg9uz/u9uiJgGl1qAfKB6G
uOEzGanphWCjLUk+KA2ctW4S01lpRCZwaClt7g2+ik+O8SPtl8y79ttU4SZM7uh8OYo3uO9diO6D
gwkVxcer52LQ22/Vhi81C/ZpTqK46G9hbIL1xcYSSQMIE0lWmn2Mpi+azp2dbwVuM1b5LoKCPojA
sklwWRpazLc0uKnC5iiNFj7xNOY+T52bSHx/raO73CtSE20T5ISjzBf67xet6Q6NbMienvQTfL1G
00xyVutO8SakfQeEA9KmLQOWWRWLXAY2GhonEeGMHf2xdydnyJZVkzSo9qzMzUL1WdarNm30tSoh
Yls4ZUP92PxL1770JCi8QBRHtdOUPUla//sLdj6i+KQCj/oMWP3/L8QIg5r+9/v/+VcM4IhH+At/
IypbadTvbi0eoSBTiXK0hb7qiDWBRdJYp01uzPJb1fPfSebEw4++aR1rNyh9eWzUUtsGTfPAODi+
EZyNHLQXH01OVHKbj/0Cy0y2DjKn/JiS6Yz9Rr+QUESlWbDUbEKi6JFJ0pr2OBsPtFx02wSUeUxH
bWvnhSdhtmM1Uf1iIaVTvFYapzvIQd5jbeLGk7s5ZFCLPtAQoRzyoQlwLV186maQsjnbCnOs4nMS
2B8SDTX7VhbYr+mOtpX8Y8A7suU3UMWrKCBdQ1fl4T0XEIRTd8rCe1QRL57OrDheegJ6AJFbrd0G
jpHd0yzJ960Ab7EL4gviGP++api3BjHBQqkSwtrsYVgkkU2vj6QHRDsgcEvUXZRWrPRZGQJQ6zsz
0wy3GdrDhGIWgEU56X3d7dVKueF8flYxiJUMZ56rJIe0Vb6SYvW9aYaSN81p1pFUvheKPe1s3xKb
HuvyqWkahd5zbK7ks3jDCGQjDwBOdu80bqerKAfMGcshSLFqi3Gf5unKbuLwBPF3qGhZWVuIm4nu
KPekJHwoXdGu4xjpeVugZCVQk1a4ufdYbYHgqlOHcY1kknQhLDZD41CTF7DPkAACiIz2uh/MabNO
63xWolNGi4qYrSWLIQy6uwLw5qYBdRGTauYXuCcsMliJW1JtFEOm2xtKzhLmXvLZgrDIkvWTa1uC
SQLXxm3NCWL/DNI3J1FLcEp3mx2lx8boN8Sb/oJpKjudpJXrMNqtJ1r5c8qUA06YaN856mfrdNWm
kUGjClpVsbTFkhuF5c1qU+0Kr6qcfJ2Aam2A69DwUlZZuC5zu3SzaPwpBxMSf6j0HWleP1UTDtfa
EcM1QlK6LfwEoqfRh2uRZavSYeSRE0CFfiC4jehGdywVsSrPdUBBr5iIBAsk+xoLQfwTEBvLDpd1
K9Y6mZleWuJAyxwi/E2DsKMoKqq9phGk9x1PbeM6ib72Ne3X4VWE9mUkekijFAoMhO+VAkqY+Zc1
X4EqZVQWTFbuPEiTXMjBP1x+eCAhjAJol9h2iUhbFsYpTx+aXiwNTp8wu47BNqmG5TAdqv6IEmlB
ZoSa55vaZPrSoQ3q0Ws7cL9BS12DOSAigwHl3r6MCF6qF1YFx97m6wr+c8xuaUwCt6Ov+KkvQm0j
qvdw5LzcCJGu9Go7lkcJPVvPZS12sjqjffo6YuqtS5o+kBjXtzrfjDwaOsQwWi0sPb3q6jzQ9j00
3kfoI92elpVNOQ87WXjmDQXGUHjfAPMAMqmCX+D+NXNjXcX7PpS3nKL5eHCmaanWZNkdY5VX8oxg
xhrzy06ybFNU9LVE/aNL8AFqRb2YuLSs8jXa9UKW9078Xqobh30hHz7zGHs0fmu3k3edfVKBLJI7
SvqlVPxkFqLIQF3wfZaSfQpZ343dkL/VFj6h5F/UvyJWEP4xMJu0kbzqgxXpZXb0TJOXLVZdvKUD
KDC/Y+XakunReKp6UGJ/oTpHLLqQ9M+4bWkgX+oZ+gWEtsVD7vM5WmJBh9/CUh9d/MpKxDovSrlA
lBcmVWMSpHKpXIvqOCT32jlZUNqJMODFWzfZCp24PCV3jWibMZb7ZF9Rzb7u6nZZq4iteqZ9iMOv
EPx8IPUEKtdPlilvtSjYG09w2jbJp7D9mj1TmS1Jh069V5kxev/WAEM6AJqQh8V6pA+OVYsINBJN
IJJ4eAa33Gf5knY6Ij+ITCFUIXrzDwX/Q9VTewd949+CDgXevlZWkk+qrGJyYYzFrO6bPMtoyMuF
CcxyTxsjZyEjqlhpcx6UQW1LRMX7hy0DNWwQH7NhXYTkBbEHJwewRuPSgjZMchyOMphWY9TQGLeW
/lYCU0GE4vGfwIqR5sc0Kgo3s7ZdUZM09D6QVRyIpYbko694qrPB0yzkOzOc77R/vrC9KhcrS31q
fE26NbvZ2tPUW2GjzFdPMhe2CGuUSBCunkrRQNAj+yhf8lCw6hAEiRQiLUj9CC8ptB6ftflZrCIm
x0rnneDnHVIGiLxtmyhNDlV5D+xN3KagXedUPmb+WdjEmql/fotKwV4iO3Ej+SLCm8JCPa6VsCdy
p+bZO4xixcMyh672Xt8ecVws6lQ6hO0paN3SoAbbOKYsxlQLeBQVwK8BqosbxSHHqpTXET8q2d/Q
DLTTeVYQRZLZNVPi0CaYxPSo2IP8d8Alpu4ssE65FoiIClKD4p5TKNoM42bOKOpqfubKP1P+V3Xa
DkQyxG/TA2vXBtqQXGXuAXuKXmOA0kDDK1OUvG1IYrJ9QOisbJB5T1AeM4slUmR43vwfIQwI1D+l
gMevvnvos6Cs3NkXOctShgH1zoqrhLSeAFiHl4XWyeqBk8Ed9TJEt9oBkawbyFaVoxGsCZP33myv
uYX07dgrh1bsumnLRzXRfqHmlrEyeqFhHpr818l/ogpAWPmTKG1XnAv6lyi3l6b5lKpoLYdPJ9cI
MdmN2oKmRTGYy4K/UxTaOM2DZT5+Ej9AQMt1MN4xfm4buNOpZnZiJJoX5lluuqnFIQ5M7gQKHXgT
ZQcXqb5zSFHNyKGWCd0oifc1y88khb/y90I7ado5aT5iSGmjWFlK+a0NNC7y26A9CmJWzIMaqa5C
/mlRph5JQRbKIJ2QHgjexaBPnLefMp1v5PJOyTpUQ1LMYpf3fQrIuCVuL5TrtRkfHJItUG4QBgdL
MR/TgDxqMCeokfugqq6vvQ05h1v94NUqlgEaaQEy3eL0pUxb2p/cmUMpTtU29E+5AvcRL/36PQ6O
tvXsYMSEoD6SU301v5T4iDZbi65RwCrnFR2N4FsOoNg4+uyqORkUV3XYjc4beoqpvhvGsdJf6Fbk
Bj25xqdtW/Tk/CgLfOK4mAi7TLzIvNjFuk4eNb+PCB1o9lpJnM7B192SwO/6Hv3BEEyxfeoarhBl
rcp7wbuEKk7qeYf2NEEG/i1pMext7PAS9iNI+FFE+zkIwrzW3A/wnyHCrF1deiob9MJI/k3kjaI5
sNaO5hUIxqb4rnawsEvT2YmRROGjqDdVdcxzz2xI1mGe5OnYp1hAnF0ldpZ0iBXi1P+a/KQOwDd/
of+KrA2iF1B31T/2YoXqvI2fQ/l7sseX5p/C4WnUP4b2EZcnxqnG3NctTaJFuGj9Y5AcIvFO6JdW
vuUGfsUNTzwoBEjxASlQkN2q7qq2ApDjEnWPsFzlKhRAS+ruMVL2Cj/07jdpsqU9vGvqBpK0Q82U
W9fY3/MG8Df1pR+F1q2s+kRdlHPAzcd8gBIBAyRDLvkw9cLB3bL0yce22rdwBvf3vMPw7512ttvH
kO8G89E6N6n7kdVTr12i8hjr61xm/iyRJR1VeW3oxw4BTkUqQs0AM3NLs+FuCakV2KtRYybq1gSm
om05a8FHmr6r+Iht3HQoJaRsm/Q72blpOfQjFj2PzdDKNrW1zvqEM+1KIDNOFa3GDVbyM9q21rav
tiLr+GSfM/Uw6ivgb5aoBGjBV/9VLa9rU6hvvn4zCrw/z5wZQBzEhGClA7jbysW5rY4HI9+bYqd0
z6EqMHULEEGgcfhm/6XA7xIlWQMeqf+6/I+MNHQRYQOMv20MktXk+WmJi5Oky0wdzyHZNTkcpb5M
bCI2RxoH96P17PuXqjO/AWh9V+VRN5nZVh2TS457UezsgeIn/n4gb6abj0wED98+58q1E4es3kwF
TQCI/nZyss5szyYTC2Ed5rtFhIwqv4xiZ5w0TvgaQ3IO5blJZbQSF4U30CQZ/ol2S4nhkHemAtD1
XfKQSetyhYdm+Kzyc+YcbeUQ+hdLBwhcCfUwRK+KmyCKD6O1HdDpLdncnRLTF74yLjhjTyBPEn9C
JLXmt0ZucsRaeOe9jsezPp7KaRM7JHF8kbPagIWq/zh0BsGP6JZabj4BY5cPmZ+Df8mqbUXwt7EX
Jdfjsmi3VXRqUd9o8XutewnxRfF4s+q93G5a2sOReoVnLug0OsfaWan3yAfGfucfUFY55O6lyTGC
tjN22vAd9p9oZtGS8lUd7X0cTg7KmmClDSvDOsnm00HuY215w2T1V0SfvAuIAAOJjOatmZ0j6bMt
j1njyeda9jJ9NZpPlLkTyknJ/GidX8IuGbGZdwDeRHRKAjTj0ck3V5M4Zeq9Dudx+dWEa2oC+ugN
1H5RZTf+SDGvziqLU+Dsc21eI+uNLFPCB93Uv0ypy9SbcLFyvTCYGtPRj+yF2SoLYW999ZCwPFXa
0q6uakBi17lWHyyOvEufWr43KCmG+1MpMd4Qy1pMSGvEwXd2WvRKxQ3NlQifHWU6xbVO/oXDuQvP
yvg9SLTm+sgmuzdsjkszCVzkUQlOxLomUXdDtaoZv+mxZ+dMjMV2SB5Des3Ep9o/4FI1HUg3QMD1
TLUnZ7sYHqI/JjCxtXwr6mc+/JEfzyEPgVih0jfuufrd189SzyCEKnJmfHodDTZtvpc8a9k9w3cf
SPgKUheqT7M96nWzxlNGvywR+dHZhhAOuQhP5JThaYZAKAgc3+X6M3HsZR2va/CRFjaaKRL5awqL
3GhjtkJbOAtt/YJPNPmj8iPnehnOhX3m51xOxzTeSMOK2WOI70kKTL9w4DOqte7spmSmDF5MNSWk
vvUlKwiTnRWymVI68Bj3zbFklunzddR8FMayNZknWKB5Fqw3ElJnpWryjyOLcPHiXUI864eHEuon
28t4bcfLkJ9YFMp4kzB+6HtnyBeEgE4IL+2TyD4C+4uLh4PRsl8FoxvXEfpXxKlqdx/SP825cJQg
joM3BlRpQvZbfafKby2vk5zBSfZGMIDuNfWf83FieQGcsXPh23Plt/qt4GhR3pp6bXUoLosL48s1
56QrpUsff5q0j5BTrJIgF2n/EoTu4Yonj1NVVyBflKsv3gnpJEt9TVrwokw2scKwNlMUx4lDsHwk
KNmjLTAg0j0LYpkn0F8F7GFbM1+X8XUsPwEo4pz84Z8OVUJ2a8S+j/el8+EoKwtEerhKwy/Kgqn/
I6UorT05ALhCxqqxbw/FxskVd93HyAc1H5982TEmy5yCejY4y4GrSeW+dFL7SUiaXgW3UoUL98Nz
UUffOd8YpwugJ2EeCyVaW6NPujdtv2PMYTNtxgybUGnvDYQM/A3kRts5oVhnCI1IW/Ii8Wll4YsM
rn5j07DtQ75gA3hXms4E3/maDWaKkx6bDHaRj1eCVNYOreVk23jdHD61JANREjBPwxk1o0hLzVRb
tki9QS2BHBD2yNA+X51hLeZIQCS1y9qZZq2Zviwr/0ouD9plqdgpeiTDmJaCj3TkJd2H3sSRS/QY
EH4i3En+UKJtzxMvdoVY2XK4rKztIRa3eiJUel6IdetZ0/0yR+ApH53y4JCXA3Iz3ygqHwvfQ4/W
7WxzU5IV198h2+uaBXSBajgGHZNXYC3yFgVr3vyhZA4VFBizEKVnv432VvuH9NZjMACwzJHptR9p
sWmbs0nc5g0xCkbkGuWufUVq07NjxzZRlE7V7NN01iQTE9W3W0jsjmYXI7pW2s+ItQF3hqJSzFVt
TH9tQalWDhUM+Um8FylMtWve++5esJpoeHvznzo8a0jwhbwv+qVBhkuNXC0/lONtqu4aLmaGaoHc
Jj+QleK2zPupdQUs51dm/AjJXHRMYDVfSnV3VGse//lNnR6l5mJYLaFkh6w5t/GpFPsS26keXazx
Zoy3styNCFB5XH02uPKJjFeSKOrAOTCaCbYRqTg0xYgyFaIgV2ruxLxrWJBjvqjGQlMgRxZa9IZz
DG+u8uDuQrRtxTsW13I5K8wq10JmaXyTPa+3W63eW9kW4K6KTwbpgByn3QMpsqrex5QKIN1Nht2k
bVMsVYOnfzg6wt/fTkeviKEfdKXuDx3mW0i18WRxYk40owARaSzXxDTv9QhuxhvUTYr5OFozN0BR
O/aahLiX1pYfcTo9ZQshYJeTFxfmc8AxAyFiO1RuxQUqjmS/RdFgl/Kx/J/B/zl57PHEjDTwXPWv
XIbh2qNGj9N/o7NzCNUaN33jcerl9n0GsOL8Lye9s5mBmuLSJQQ7HPr66uT/xhT88LOeGUuYiodS
/3TTuZFQuK/TlGHNm7RrOoD9HKzypFRLTUaaBCF5Ma2fSj84//Ce82f4FzsqbjgNBwsXElKctd96
RLAm2TrM0EWd5cDDgWxIXOD3nhmfpPj+hXrUr1BcrEHqkv4eKjsrfFTA4OqrYwZIjjbbrLIq0VdJ
v3wWHN9Y+chUybwh4qhnDu6TXyIheUQra4nYNF9I3TNVPMIL5dlgbPzo4t0XiA/uyviZxfQpIf6q
jk7xG9OvkoQrAs86VtcvFNe1cp2YV4w96wrvoDmcOtljJmw/ZqkrLtllabBmDOufQdG8smddwIO9
S/NT7hOkVh9E92ohrvJ4M+ARGDEJUmHzT7a9lCQ/RnKJP1U/MvnidF/B9BqGZ2k8ZrlxclMoZWq2
k7NKfkwC/8JtZGzseE18DqKGPNoUXGXRpq7QtG+N6hCXHEpeOrpEjjRs0kgL/W3RbBPfiy6NvImm
V+Y/Qd1j/UNNDk570x1PLT/IggpVz7Q2qXRpercuLxYjj38se9fKyJhfMcYp1h1bDyYd08ASB4+4
lrNDwAGLdkMtFxg0FdOVhtuovhgqh9LLlHUxlNCQ0MDLZo54XAXRBRheb48DBaT5lshPSbB34RLZ
IhIdozdI0GaVGMNv7kebBG3IkoQ+Dh/Lema+mS39jqSAyndBqIcjfQOJEnDX5K4sjlZ5I+WBXZle
xxS9KnN3LgfrUi9nxeWynoinf7NCldXPRy5o4znDbcVh7ZecTaCoj6S9qqOCc8B6s4xsuUL6sVSn
alkZv62GCH9h125bl3ffBhYGAyNA382cYmOZ/YohSItfqgO9ibxikU7bPGNtOhnFzm/sRWbhQiVx
VVs7poeeW+cwRmwR8v4q5Or4sIeEQyhjuzD7/dy6jkUqlJ/yb1YbSyjk+mpLDQv20xbyP1/SPfCQ
+Vshvmvq6FQ0HUGtRxIheAFznLmxiLYAZKHyqMCnbWItM2y3QfTJVAf73TWLx9RC/qMG1GtwKa5R
h9ctF8JlBrGDLyVDyP1d5r89xAcedA5djiI8FX4HerEKKIt4kyxEGhrBA6RIWtNGV7FNkHuDGGbN
5U2tQsdWxgeZu8dNix+J2wWWaCEhm5L+AidxCeNaVTmFDoBhwjm3eBzKk1wfa5LHM2ym5WXysYWd
Yt2rnQvzUG97tXwc0LQG+aLHPasCGtNmtAzMWwWOQ0vZ0uzJV+fCVG2xNjUTwSaDyRyZmRCBxT/9
YVhHWbzsZMZW5CEVxy7ve29KS8HxgadjV0m8+63vynh0BOpV5rPyrWrRZF/wNy8x9CKOOjnWrBSd
EHwXvDlrlc9XLL0bSrCeFELYure2u1bj+4TVtdRXsfFuURw260FeFTjemORuOH7nybGyvtrqXU5v
CWJT4D8eQK/QmmMdsKPdzew5khK1VIb+4JOMi5+LpMmv+SZABEkByaIGmbOqb58A42Hudpj3KWXf
0So/UkU0jbiekACMCo2b0WcFz6ryOIBJFdYqtR/OKW3QjYXctYyOulci+VqAuEf6L50FZiavskws
A4aUXH+gEShhxEMvxyyQlh7x/0a5b6pLFX0ZHAo4U5j6maYbC+vVnTPaR3AZIncnszdeVagZvfkj
ziKFZM5yY2xvGCpHF5FHqHkRiFIiuY32nqCDo/5hnUbVJorjUwE4axkfAR6xJXlHi6XFvYV4foPe
DGK33vDvc5LOumQ6CS3glHrVOBi0gmYVfXTZq0P7QYOANw6U1MC8h3njAlh05l4lI9sU4aEC6GzB
P8DBgU4De9HXPMGpv+iaAxnoeXUa0s1g8oA8zerBor3FkcV5WVYXqAesMYAjfsfcjyWHWkJh/0jZ
vZ9dZJazUUA9SsNajXK8ThvCN1DSmPibkfhY/bedSW7RPKxJgwPPtnpFnx9EF0oW2Y2UV22PaNi7
Vet8TontKiYRR9BKrEIjLkGj+O4G/0gq6brNYBQqZMdVjQ11wOyU8p/L8cicwGM7Or+6Zd470TP3
B5RLRFgliw5LHbkkbRc9w3DA4SavUhF+GrrqZmhaVTRNhf+jwpWXxtXX01WpRKsA/VYK/aEg+uqU
Y8ZnjbiEbVYiTLf3cv4gXHZdoJrIUWMZzpYvTCo6vfVyte00GQAfn6oefvXYQybHWJsqPkS0ZPNL
mxLyUe7CnFyTmdHOgdz9xGVPArlOGI5gaIfoQZXFsmOyZWxLZ5IRJWOxrKWYfLweJTM7kkRfAu4I
4Uiu0vnkfPtHxi2t52fT6uuK+S3fapz/mRTsoRskm1Uf6Ta6qNRS9qKRd6MucV73rHVvKUg32dqL
OmvcsP6R5RJ7B/mAxYnk0BVRZMuxNza0FZEwiE4RIUOEllovZrE+opmMHgqZIUF7lmJ0Q9hLuXi3
BVkj8aVrf1oLNSSrwGghzdO4dZjfqZ1yF7qh/plUEXJC8pj/NCXvY+kx2YnEeNTSuGoajQQRdaur
nFI+C+uAtHtG2kTnLCrxDpRUq0SxNwoR5ntlxuOHk5CJomVwFPNHEqtPz8YE3pz/kRixsIZvmx6o
SvYvTluCsgnU5J8GSVxGW7Icz1YLpz0gwEILbVGJBGfaYXbs9NUh4EhG/q5xItX2fXZq9fQfzaxq
FMrLxrDvxJVNy2LbOC3vnxsSMJIPKz/5GNFtCHHF27FxcLtqsP0hfjYt/SBN7DhCY1bUvPF5Pk/9
wSCCDZp0YZFcLuBdDazLdveKu8bL/xlmvMzMwe0sjowIO34b4T6VrtLMiRt/lqGR63aLi0GHAOwQ
gt3LLr3VMJByGx56CBMVDhOOCtLL59JX67Ot3Ms9N1hU2PyYaFUBsdYwFKIHoK7jMojCE6h6ff8z
DggPxNeZWBTyaRdJ4KnqdzE5k64Tx9Q7IoKlAUt1rR5lupGZbG68NJ92aJO/Ln1l5nhKERGnPfki
PS0gBYgNwtJQ9iqoAQ3MtEjeygYBshIeadBi9edOc46JQ5S/itoPsaJK5Lgaf6bM9WHiLFG0Zpxl
DAsLw+hXDjNxxkXiKxum8iFPth1FIrNMnJjkYFlmTrrpZTNfOI72TaylO9NaM86DSuiLqgEixLhR
seAG8Vcbc+STkRGAw1znH0U1W7tARut3WZ8wDOwl+aE1T9A9zkUL642di4P+GwriMtl6mdHlnaYi
okxsxJSFBltk+52LBvVPlJz2Gv1clk1eCf43YKzQlWxcH/GXjYO2ONd0mpIdXUsvjekl5mLQoaNI
LoMEt+qDIe9K7hDtXGvW4g8rkitTtWEZynhBzSaRNrbMgQJID0D9u2Bgzps3ZI2EF9JbIx4td2v3
3Vs/Fl0IKF97BNQZxWTBt8x1mKavrD7GBLJnBhVDYVPfUwsKIZBI7J9esuqCzUFVqHSvSkfV3y11
bkeHeSRcjgQIWNyz2lHP8cNNxXcy5eVSQqpMYpBxrkh4bwkPzSsUuwYhEdb3vJODUTkZhHjrGT0H
OwsV+gDu5WzXt7wgpsqISB17uCftO2JECSMmcA867ho38afoJbfiFbEfM//pDOWokWhGORX6t2wQ
XKmTZsXb7fTE99uk2BM3QyUkUQxkM/suaiG3lWsiOCPaUvlzIt3IHePEjyyPL5FhK4h7cmoKk40S
zJDtRIZXS3BaLmrYUmoP8OU2ct/fiEnbOjZqzzglRB2/vUc8WcgqHyOvHiilaSC5ZAbgwVR1l8uy
wRi6ICJowYfIc3LMUih1ldKbmtKdkp3eql+2Th5WJhEzVec0/GUsL6uO51mZkqOBhtMB4YwZPaeg
WljY1yNHx0aS/WT9ifH3O2OrUr6n7sPOrrkJAiYfpPZgyogOUrl9NQGuwCpq69UATNMVDiCKkczM
2/iYMtPajnUbEbRu7Lqgc64UWzxIZN1ninLwe5qOjB7FQ/Fykjn+/JPPnU1FHqnZKy3SHlGmfueq
NcPNfPR9qfaoJ94iW1qUcfcVz4lPVmstOpk9Kx6HD7J/FkpDgBYZAWYDW1Zg2TsHDCf68OegIAvF
X8PkYxkwVartzjmVU61v2EtHjApsHpQaAYKY1lIe+QhR++MsNNIDkAFFeLMA5oCBgnWthrg7zeqH
p1NfB6IJXWHXjyA29RMYre4g1FJlYyPm7i3nY0xR2MR/vrGRzYFn7y2uLoN0wpptmCeVSrj2EAXp
r2TL70V9tObmvfmZtGScVQRi/vjBsCH9wcA9IW/KGVBMp5946I5ZNd4ZENIWMx3xvCzroKWNO+ku
uii7f0ukD5wF7hBNJycaPYpM12LuDAItN76G9JJjBP5y0lNOuZ88qAurFvA1t36c3gwtOtQyahVV
z542Iof1oMnvSqTSuCtyNAjISL6IkdK0fjVE/wwiYetqXWDW4IrHlvmkqIpM2qUsUGwIIsQq0yFA
L2ne5TmUV8Vq3o+tivygLJljhg2JtcQVpAlaXhl4wJjGV8xd2Q/yxzApJodYb7lmEG3V5DMJdD5a
/tBwEbLddHXEkdGi4U4oU9FLfYQxHN5Hg70Vxiaq618xRG+Csast3uOKRogKK4/KYxf8C9p7OW6V
njqoUyh+QCw7EuFTagMXoix21I8dqRnzvdYyCZfXnS2ZragPZPEqaGpirS7h0sx41RokBCWW/DHq
wSZLzT1JrrvCV5cThk67fQXKKZLOZfXrg7KKrro2yravg+mYa/Zr6Dlyq8ZA0kXrhSUIBiuNKsPC
mVH+ykpt21xOQpJfoUam8kgj2C6hYrHWYdhaYgl5ZbQ9+IQDZ+lNKsnlJzByQuLvp0tRA4L5roYH
z6oukvFhYtrwm2Bp4hUgy5TlU8Jf6DnKRm2p3CYEeNYrV7NiplssO5ZOX/vXpIDjKY9efG8bL4pu
hHb1IAWBkXiVHn3ZJt7zwZbwIIZsjp30yoZqozVgkfhKW9bb9KxpIHbUnQoWjUxvnuFAXjGxVC0d
djSXoY5em3R6iuwxStKPHbO0K/NIH1N9wIItvXICvHDngYXH1c2Qk6+gD1dS0VleFDvHVFHPnSzu
6AvdgrSfIPAX40qOaphisOyKNJHAi0f0k9Wl63YWKw2yUcgFutSbbxFvi3+9klzaDmPWOFaRq1Vr
WSdwU2Tir2xdMbyROOx3nqFdDf+e8JViDZcpOSKRuSh4M9p+n87H1rJpb239IYVXPPnjqwiH72l0
iGSQlpR6a8HLFF4vn/jgL9mlwYSYDnTprJGjFY/XPPmRrEMU5sjat1XtiXYfmJu0usjOMeI7yF6Y
7Kp2Y0c/Sgxsn98GbS8LjypgHdzzVOMq61WojOI3C63v0fyt2TMsBmGSDsCWWhydswUs/VEmjPIB
kyc0EjmTaz3Q/noGHSL3qARMdfvujOoz0YMfreOi4ja8CyIgOX8iSJnQt1xFBF963FDu44RfcujX
S8XWfygBTsLwMNLKQ3hylLwPsPzqeSQNeWBe2y2n5Of/ODqP5caRLIp+ESKAhN/Sgd5TpLRBUCUJ
3nt8fR/0omeiZ7qrVCSQ+cy95+YxvJRVmV1bzK6ngR7HchcavjnkFxYdLUPc6FVEF0T0kr/WFa7u
Ork1ZoK9WmreKc8C3SwLKb3hi9VNfiujedFRO0Es7nCn32OJMxcGO4iN+tMPlH2sOfW4N8ZlF51N
uDDBS/fXHJp+vLXU69C/YODsR2mXuIx7fwN7IdXgrLfwPnEsypgWB3aRWzu62OM1JAlbfVox4K0f
vz277ocvQDsgctBflivfx8hJ2l1nr0v/wIabjTeUvlUgECd3HDCkMSFfdZmKN8o88MZTWUk7aHbj
GzdZPxMdMzZ/0E+D6Ncs2oAzBay+/5eiWCs8JPBkXtg8WZnH7pKdcNRvQGvnOn24fIjyIzumK3UR
c9QutXg2VxCxXnkr/8pFd+VPnfGikt81AwIx9+Od1q0idZmhuM/POX2m92F6J8N4l8Yqz/8k6SzC
RxrwI8VbWf1hE6CGB/aB/ds75y4/+KPLOezuseok0okaSQR7o19F7jbqkU3wM66abvLvanF4hBF3
6oPSII0lh3tWQB42IRaQ+sKEwjtbiXAqpQYuPlsM6YfvAWQ7GDp7GKfsUT1bLOzQAHfOCDpAPEr/
tzIcKXKg7dV4TEaVWWEFOdhQ3rGPjSr3CXWp7rJyTps9vS5wBtaRiHFyFVTFh/AdL94nrLimNtzf
Vc1yzHd+eQ6UYy0z51pL+TxAKepd+TN72tEvnqr0ahqyspAa1Xo+ZxQ6uA/kHzaLc5vJyAhfL5oo
PwyJg+wUuk+ru+kI9aJ1Ga1R6Mj6NTC/Wb1r6cmOnmzkJOVS4TECjCWGY82GVvzWiEZYssOdQhPT
dI6eOyHrOH3LZkRKty0v0wRBV4/DMN7kDMA+G+Xg06W2i4Dy5Ki40ZxxxWPQbC6q/DRwiaXoxTtO
Qi3eRuKAMVeV95YEm/qgfUji2loH3/uohje+eHadSyO3FypSOvswlle+dsH4jY1XF+BlAb+aaEBN
FLRufIlGf1mV5rWTzr74Ex6DFTVMnpa2KJjfmXawB+gnz8CE3y1PXcPv5+LhNeSFO7jhKhwfBMP7
xYqxvmnsTJP509EM1p104COrEycPABx1AwIQ+qmESd4MoJ9KqJLqqOTgDVM5ms2iwbiFRZygL3gE
A2TeQkoWqd4Rr0mNU8uI1BxTwABmQTH3mLRRxZGyityoDtTDwJB3ptZfGfGYlXpm6NqTlWfxNYXc
Anp01LRHP8CfvLaj45f7iNgl48XrZdq7IMy+ymSKbVGYDzDD6uoAvWF8ZEKXWsjk7l32GukBGFwV
/tHlrfRAFpjFj138WGO0i4L0mpvGh1ZgKSDj9BJKXPzohVKhmdQOYt1aryJM1swMWa+hc0pZ/AUs
kUb1lkMdMS8+W8bC3mky3+3a6/dDccu7uzYENy+ogJOhg8O1Ohxaf5Oru8HHIdId82DbuJdQRsyA
EPE7nvYd+AxyxpblALYpGn10MDbrYrFfNl2MqNr/koKWPhS8HUbGrV7k311cByskohnKnRRfQuo9
deGqhFeH35LR7YPC9ueSHnyGKSIixeYAq6NXlpMnaHd7NTEJ/VW9YNmJsgJ5SZedTrvrGC1zlTPM
dtWCcfgfdBJpZpLHOfN40PfMKQbj2hPRlzp5totwYE7/6BLRpZL8odSKLLIyGaZ65P+5iL9SScOd
28k3cq64z/DhzjotPyKv0mZjhqEho8wxK7A/ikIHF3qlMg99dD3s7nmtLY6omm4+T7NjA/LBn2tf
pBWxJWi7u8SmB+lIjvTX1s7Ttr2Yj+KKF6goQeItdJyb1gJrBfwgL19h8m+UzTBC8lzyB9SbQxbT
H22zbGPQ/mj0+8zo1gmWX4jJ0ZqRkI4ctlP3VrVuoQ0+LPWhBtucPxWJHwUSiAU/JAUfy3ZdXobt
hw0IYRXlymKugikflQBhbMWWB7wNhr+1l+x74QzBkrGbqHcJLnj/0ptYK/jQuE673VC/2MOhDvEj
eZ9U7p3ACIY1bBrlyHzHoYcOfCZ3q9mnbBkns2JY1FCeyCnFFJpEZEvG2Wy/Ih0ILsIxVqJZBiJs
oWo7rlm3xo4dX1zsaf2AEHqlqEjfe0cXm1lOxkp8xMUlfZvJkT8d1EmtRl8IfnA9Ru2C2+MFLCBl
9RCeAU7j8luo8W027ipM+lOzkGrUudkU2040C+Idredk9tPbmL0TG6ABkd5i27mn3n0Kfyn72STt
bQdU6/WaG9WoOB7xq1J5FgetvcRI1hGz1UhlPfoihGszyA6Oaa7kl5cieq9mmEOYp/YPk73J1DbO
9PqvyeYrlZKxXW0Q3GWHLmxG0NoKO/YM6dFhbp0Cf4lbrwk+1AP5Z0tb3eQMo2i9oJna+PTOffvB
4nmI5p54A0hbFqRYFF+4LkR/YwX+G7uM8okf+ewYz2f6P298Vd6tLW9G+SvEp2yshulbJowR/NJu
CH+y6uSnB7YmnLPTp2TlJyYY8oZQTfgr/1zpSztzIN7Tsvvq64UOckqM56hhP7vq8Zv76lNCAl2v
c/dcdHf/zwf4RV/cnKJmEw+PDM1OXO8onxRdcgxr+DOXvYBDulIYWPA7pCudvJVw3ETGnz0NUj5J
+RBxvCBidwU0VFNgIQGK99bCfpXlwYh2Nl5o8cNVF7Vg/Fy7vwUsERPmJIoD80UJf03jqECRYBQl
Qc9g/5E/4uZPTr7R3qP4mGn2L5UD0dSMrPJV7BHi0o/z5J/Zfub2y1X+vPLAfSfpCSxqLhQpYYPV
c9N3bbRPBdnZdp3ewhLRoZZ/EqKzRp7D3S/63cD7Inna2tCQh1iwAGoXqXjII6Eod+xkkwofASSa
6dVvU8J9e8TZ0htuE9qrYlgK7ORDypaiI91myWCg9TmGmivy07JHHDGQDD6tU2eM4O+dgYf928Cc
hBNYuzfdeeQOLHcrP98UJvPEo4SdKPOvJWqLcT1KS/GZt+wQEem7TKdCUP4krs5jfsOiXlSAPDRE
6sE7QQJedu95K3JWmiPJiHszY2NM9WN2e4bpofrT2KRt7FUNEYB2i8tVYfj7BuCq0gf+Ckvww9Wj
DRO5DyN+J0gK1AOjHXUmCuLb9GtqOYuyO3T1q4Df20KdsKSF2nQ+rxESRrZd6MCY4ix0Ypd0Y66Q
+tbR3EOPShnM2/WfGSobiSkV0W6PeoyRue6isFtKTIkr+y+hoiOiSG6BH6NpmjRXGEvUEOQEmYLM
EQ0WUqOtrr3ibuoAlIPRXjHFdfVsMY/YeFpePwKBCjib7ALZL22SZaaOHOnlVR7qfJ0kcjIrG+p8
4QSZVn0MdvyP6dSybL4Js/yd3DqzJBppBQFnhfWFdQuSf5I9vBBJxpv2NjLmZfUta8ocwaCivpVe
SpcupbgBV8uVgfXJGaJAdTWPJzMfHW6TWwc6u0WnLFBHKWLKeOTiDHD6c6PZKHkMswU5F2OzSEiW
UjscMynmHuyj20Lzlyj+G5FyS6VgV3RYiGporWo80DNDBTw3+MMrUJkiKiPjZ1L04mkmmxRgNUUl
QdAzva+abQkfIqi5JrfnUrjFbVEwfzMtZS7gqjc4QRiAYXgUpGqPzcOxLS6tMnvFJrPKhumQbGmc
uTITB6i/3wadQm63XylyjZLGfE99gndMkQ4KgfNzP2IpanbDKtHMl1JVRzxpjTkUkEUMhLQ40hkL
sdAerFkVEs1Vo/k0s2mii+UYpi7KsQRkTgXCyTK41Et9Zxn+nxTDvW7qmqWkXzqZbn8UWi1RTraf
9UBPYNVgVPLZoFbNvLBZG46xRBTz8HAz1LNyq0ZodgAK28wUBOYMCD0mLNNC4XGQ/Q8pl18xskRi
pdrOvg3ulx5MB4iUzAJdhHOJpgk+gmw0ixTUlm/kPutq6hN/j8zbWOAMkmLE1RJWp8pj/p5LtpPk
LU0gzB+VHUFR1/zejbiXYdY6tjYZI0t0HX6R9bsIRIXrDqR+ZA3OWSKZyDnnGzXzGyPvy1j15rwe
2P0UCQlo8HBtbs9Jdy66fK5Xw0NK84sSa8o6Vv4fB9SUDXkoX3iYddkEf+GNSEgta+vZyK5I+vjt
6rBg1gVXuc9p7mLGo2qBYcEv4kdpvVjuUqaL/JkpubKKRpaiNdirKEp/eVRTbCBRdtCn/yBuiq0r
hHzWihw4DJ2y8CJAdoX6Z9wG4DLpb8eqWpBmL3PaDlpMaW7cil69qO21FgezsJFBWFvhEakwDfBI
u6WZ48ZpdGqhhNq76VUkN8U1v2qsI9KoAetC6hWxDRSkBn8kVplKwMfplkSDGojqsZ0lhGEBL9H9
sgFG5loPVwjh9MPIXTH9bRwZgVPpyoTdDvckd4YOifeyUn6DIh9JhM8OWvGFXrIZ8Q18F4aYDZDg
CKyekZcmuef6ryccBEuOrWUHlx+h0H5181W/4/ZtEB1t+dIyQmvYVn/8Enn5L6JjFXt9QG6DtLrA
313g5GALy5yW4DKdprRGpyUsY1eUYmlE+7b9Vtl+6iFlVcZ+/J7YrCSoZdqCwQWOjF3gwjLlkmIK
ia8kg6zD9mA5VJvMnvK8xWJsme2n2prmCWh1vcDkNh1C/SwYBt6Vb5+4tkg+W/md3yxhocIxb4+b
ymcQwx07zkaMQMZCowOtjDVDpgLJuqyRPB3PuhhsVlNjc2W3lB11dVMoO9ieHQ28VCKdw12aI9D9
i2s4Upe0M2EhR9yuFs3UOepYxEkbIf31MDk1/wfaLb8zO/aMESfrOIG2RdXBYVkx+8ZbijZN5Agq
FGTyK+ZdYlkPX3XDPiFNKtuRRiQ5hNQabOayXUrISajyN8OkmpG8qWwrAY2IH5UlyD8+UvaePmYq
U9kiGKAsa3KyqfgVAN6iqcTLoXl8IeNG5wGbnBVR9NWU3tziWY/5UjJkdDFsoAJDb6D/k+IF5X5Y
/kPAOH1sgfgtTLyZjDWWtgczCrqyrq+QJXoZK12Z7w9kcJ6vutZf6OG6Jde8U1hoZ3effbFG3Rio
NVZmThkZ44Wx68cDTqFQOWjqXuufFU+czesiggfIxJlv36ii0OXoyt1MEcysWrEu2o0aL8dx4+s7
1ApkgodcMXu330rNn17xIYHsUmdx9lFk2BrXab5DeZm1t67YqNGtM+EDngvt2nU7lFxIGE28E/4Z
O3KtfilUZBJ/VUxXJJNgk59YoI2sdrEJe7thamBcEuVm4ebAuUp42KzDjD8mBZqXt+2ifv9Wyv2Q
H4R1MtK7KyPzdBTE9fIlCb9xYOT9iVM1MPamWHejNx8wfjVAgfkFjTWE0UHsMwNRIexb28mCSco9
gy+ifMn9bZInyncEy1b16Y5wC2DGIOal9868W4HLIY5vbn7gZSz+zYb0kQTHxP6jYDLlS2Bcl236
53pvM/lLXWi01KUXv9PmavvTR4fQP4Xaq60fOMpwJxWckNhrBVHbjYA02HO53Lt28rD8E8bG7Y+e
di3YvwMImMFGR//VCD5hrCYdtgUAxuopkhyVF7Ww38NwVOU7d/eyxYRRkruU2L+J5LASsbUXGlcF
E7JPJ7cPhRO5B1F+dfrTDc6qePOQ+90H/4vp7ibf9sSaNfjn1laxZoo1Kltc4XmzgpWMe06oR4E3
7zfMjBPPh2G5CIpac9envxOzG6E/crG6uiYYjJpHld+ZQyfthXNS849efjHkXxo0onFKhI+oIVW2
Wm/b+Mryd5J7dIu4ow5CPyfAghvkEdHAqsi8CDYJn4DcESlbrIsx1/Ez6uYdZvcTVyG7ddUlQ2dd
1NvSe7GE2QTpSUWjmuyT9D10F7vjLcEkbyasudBHK0SDMjOObCcouXB3Qcloaj+aOY34iSUaru3p
eExj8A2VOfNpZj0Vg1f29InPNrbgcVhKzEJAjHj9vYzgYO1JGqKc71UMJc1CBTzk3YTezcIMvc/G
FJscCS3T4oblEgSgASj8Nuk2OuiW7DRWdP3bWl1W0jM4Wsj+fAgkJ9SSerZJsr0W7gxxZEtlL4ti
EYDbrrYrYFPbGj2vt81Mrn+nKBmrOWV4z/MnnpnA2hXepoLtUENe3YzlRfCqqpzuTm9tYAnV8V7p
dmRU303IpzFqTORc3kEOH6p38MtdbSJIPkCcqK2LzH7T9w6G+q+QVpK5xfuUB2uGjEtthtmwYyjZ
Y+1Y6yMP73YwnRGqNoqNwZk0KzaDnmVesN84KaSScua3KFmz/SqxIZ1M5f4udC8goRIyQ41Dmlx8
WBzJUbYxniw6QhGjo76skdX9O/sB2EZzF9JD9U8aqP8l4Zp9Qr7LURcMO488qHKTpC9qxh0otler
fIJ6j589Av1sm3X3kp1psMPgKFR4iUtff1EEY4KKGqdR9jxakcv1c+RnxmZthUfX2kOPa9sFqJ4N
vjEjvZrtH1R22oSI7wK9EVzIYKkah2SbmgfVunfxEsOPcNeo7tiS6dk6MZ7esOkYBMFzVfeGtej6
DW4aSSzldo1clgQsRJRN4DCe48FktqQ6nEFJyNbMCYlul1ZoUMBAwGlDyeSme7yuQr3hYus0qr51
sERYJ+bGUGwUxG1Ni30efedkSeQxwZtWahjZ8VzsGCUrKgaL7hxtffAy6sjtcJmwJY23nSL3Gluc
Y1Jbh57tGtRiKkhG4CqDFuBF6Unz3W1POIPXAL0il/sz9whZT+Pk1fU2IE9zY0lwbaBfYGQYWYrH
AE6Cnx4olY7wt9zim4xZyLXxSD77fYGt71QFj9Y71ORFlMxmQF16Vr42p2gfSCrpIivj5bTl8Cv5
7aYm8n/kS0FC6ygR7j73iD4Hd29/laL97b0RPHAkMdJMynbbV9bdoEVOBKqPzINmUfBv9fZ3g2cT
KTIVh644wZ25osJ9iVWivbQaCP1zTqzu2BDALaXGqhf6dAIEwMk6Bwaet6AX3dCHSPWfzChQq0+r
gm1efaINPPTuZ2yhKA3fdoddqO8GuFaRP01//LVAXmubZJZ1eX1Dvt+We7X5IPPT9bZtvg26pS6r
6Sxj3Z9YZbnOR8qs9CL5g7FT0jX6Q8wH+JKsrrVXoWUzpgh52PCRbcpijSpEa9eKvVJQSRvz7jFo
R/TfXab3jm+Ds8UGXIyWsjHh6quaM2bteBFykl21SkRbXcDLc38yqfsAXshhehBN7GAq05XukI/8
OzUumzYCM2x9k2TqIAVEzaFINxu73ALJm+1SfHpg8GOnprEiiamHniiDDrI3nf5rw6nxkNRqzD0H
jLGsVOvsGIk9/vF8WLfK2ysZC0Mt/cgw+qpKfe0wrxruMKtL9eCWTh3vRL5haEckMSpSiPIowHgK
8uwnKF8MTNQJJ1tjHLoP8dUwfItJ6AalOpDMikuVd48FtTs87RFHcc9X51jtzsPwFhN3qp50HJh4
eTJpJUthMm9AKc8DfJWy9RF5WzIHecSZEbK4KrpPG9E3yxEbup7tKmdJk4yvUfmu6gDJ0stI+gsq
h65gIwiU2PtI60tUEwpw1qD9qVhGdypRPDAG423D2FRDzSIx1tVhbg0bO3EaRO/TnjBatU25sm1K
M/B8ig5e3OVow7JfYIbo8M2G2LGT4YkitwseSNCwaKbpJtYd3f9U2dt01jKNfMTU52DwnBgRVcyo
BQhVymaIM0eiPxyfwsN6uC7ktcZtDnuJVA5k4hb7HDzF9UzHHxA079DkhwfwTZ5cFkTPXiRXqW+u
MW1n0QnaWfRd+VLQYIPyI37mHaEapLFnWGcCd8XaeuDDDNI9Zc0qnFyWCem9TIn7v6Y/RAnJF1QX
Z79ZVtWH2eScYsBEN75g17UxR55bKbna0FwyG4ck3vDW+mRPxgI1Ha5hBa1n09fnQvopWSHlxib3
d23LHMcZvJdhMjsF0icsep3MY3bXuDhkNeQPWd1sDMhgWLfUaqdwcieRylT5uw0/++E39R4wUkkz
JMWTFkwh5PUnRyo3jCi/+lWLWlGCGG1wNUzlF7umcqdj823ZUm99PIg5k9GZbl3yYpmCH+n8bVI+
3G5TMiOFdZsbAYzmoUp3BRRTEUWr8olCSV0a5ZK5K8uFynB39phfbGULircr2RF9cjG43oefrruJ
+Z/EK1dBD4Lpvz5NWRS8SmHLQpeFhLEoYsfKbjZTdCSbibLxq4uCsCaNv4SmAVZE8oim3TuUVbMv
pI6fzTfn3aB+1WgMGiJC00tonfXwN9Z2rs3Mdp2TA4b6kyVql7CGsxLOS6VFaOCa3a6KSEEyK0iK
aMjjZHJ+2liisX8rN7g7M/biiy69Sl6Kzx9ZoFmj+8U/qye7TroMdB+QE2S3ZlS1TUBgyvoPS0b6
VnnZdwfg9ISt2/1nyvmUMS4j9402kow91iCMHN1k4VHTDDqIdhpBw7Pqbc+KRteNlxSnsGbEugxo
KfUs4clke5wwznb74QvH2Xyca+GXWX4bxpobNXHXlDShCt7lIIMlkq9ikglcvIIT/Yb21XTRwzgM
SdD8QOTaBerEmtTspfE2ZTDjCICfqXXITKhErxSti87Osl2M5TYi4SVBzHewxq96TOdN/gOn1cMO
4yIJxNSp1I49GNxxTM62TfXNRrDLf9EkpZGNDiw+1TZWWGT8bNZCSDCl+RQ92Ki+kOaZ7e16w2Yy
PsypmXTvlRY/qCqQ+EvlPg4vFkW/4u5wZKBBpymH80bY1NIad4V8k4CnIsKbeYYBYeQzcGeQteY1
+siYH62W9o33j18jAt0w2GjAkrfkvohjUX17FgREyD0r8kiVUV6kKt9C8KXjD1tbEVrJdB6E+WLo
MFuRMuPGqBxzyEIhTe7DImBwghXVw7fMEV+ZOgdKPY/48+EWNQLmmOVcZSwkxx8FiqEueDV88KZ3
ZKo0x3TGch+WcbrsathSKhaEqIJFRQ4X0+nA+5lgPSoFkGAFlVlHOjzR4jCjA7GI7YiMJ7DOvDWQ
7Jyz5l9MXGTs8rEkOMC0gEk1Bn4GlrPQ17VNEUtOT1Hv4YmVGlYnFDi08GCsc17qBvIngJ5VMoEj
S3Tx0CYk/Rrm7Vx9mWaxrdTY8bw/EivdmSrZE89rnMvcZTY9h0yzg/SaRjPCnpLbkBc8bdV4xn40
gvmA3kyZjOfAyANKQ51dK+Fu5FfZjARfVvM9SPoq4edNUHOXbKwyjvSeMVOJpSCpSiq2ig5Z5wU3
FtDC5+14FCOCx4DnkrQ8GXsZMIBKyfhQdaSnnrfriHEk/pLpbroQvHcqjHbrhpzVATO5IJd3AYMh
GCZcJFSFVAe9ZeoH7JYRqkBeus3K81LyFZWfOLY8lOYe8lcwfSppKz0hUIid5UWuAc/8SBm7ef+v
DoJPvcR/ZaUXwxvo3ADo1kJiTk9R56lHUuvkYSmgf7JCTtaK5fPuEqYXasYmNIkQGtLPrNyUEamR
0HFU1VynLd9FKy+zHGFEDnOjGvx/ocxz7HFz9U32k4bdrjVqtpr1MSp5vmnAxmIAP2TtAyV6yEMG
lE/7A3l3FSBRS3FJVSYO5AqsZuIkJk5amDYrEH48mHN3/DBbBaOrfMR1Nqv25bK0criaLedo8iR+
FSggNERkqvsW0HUNNhjecQwdf+Qvv4RlkkBhH3614FduqqWfnLSlnDN0FC3fpMxDPmL6IDaqa/m2
toW86+tHwNttld1iqE4dw71qFzJTieLvsvtFASX1vA7qihWsG2+MbcZcLsp/CZaeD9wGTU8cJZud
mr98/GIS1pTa5OnpkWSUHyhcM5CnQ22/BCJyWusmoA4c3C17zdFgmUAhJsLh6Gcg8VKshxEWUApB
U1rK5DcwD+uUnt5611FMyOhjhg18ES/AMe7fdSRUcCPH8F5GmPqnIQl6OXna89JOZK9qvDTjW0Zm
UcZv3foZbI0abBpv3aXm1cBzVSWS1oOUmsH7G8iSBK1jXUbs3gkOB8/yNzpMBBeUTcvqX/AvaHxN
UfCK0LVKkb+ucukY1mTfEuOjS1gU+Zxurql86iYJOurJALRl2D2jLyCob78lkKwYvqwwm8G5Rv1I
rgue/T48AbCaqSGjhcMgV9hvrCX++60Je0CmDisYdZhhOr2Dy0n4PxQHP1OWKlPdKAsXRafj0zEh
lkBE6GG/IlOwoPe2jzwn+rRM1jKVFRl7bbSFPVETtd0a287/aZqv0lhmxbX3sTHPcC7XDaQHVV2U
fnnM4h8/PhWInYfmNPic0aY5K/DjJPirNKvZAe4lbkFhnRPsFfxxRvDPd61FH79aQHQB0PN2LcNo
kqmPOMY8vZ0bhcvO2JymxBzQt+SrRsLVuBHeHazeJSsod+tzdUQqKk62Xybjy0S7DgQSIved66M9
V9V3iG6i5LB1fRBTxqwofxKqbw0FcsjPbk+pXCm3UY5eP9OH9SHTLn346UrQzqb9KZkskQeqnFw+
hYSPRDyp7MFnxUI5KwaJEN6/EtNMW52z4SxjDe1oDry2R8j2qFl4Dx5JYiL6UFHFtnK+yMxg5gkq
LxIEvHrt2/rLx+ygDQ1sAevm5/WZ6OM9gaCOQl8zMlnEdUKJvK3CeDGZZxPsTClasZToxAK2Byj6
xcQWUQle8UEbaLj5K4SKw6rTFcxj97xhFduwrfz6pyoy6aYujvVxEQOjIL6txZThWn+lCOYmJlQl
wQyCiqD6JQdVHFWho7fRFwQ9diQGqpCN+vYnKMikM625Lv9rI6IqRLbxvd4ZMm1xqrNXVtV3Snsp
QszJBdvR/ABbLACPCGmjYeYJBnD3IKJwe+tgO81KEBjF5daxHB0myxrklCdzXknFtQGRD85V+hnR
Lrc1TmXoSLmxY+5ue+0iB/nDjI3kLrl92oO5NpmhURybwdxDSqeXTqHkfNoR42weDzCYIjrLnC8d
dT68Hu42vX6HCSeK7q44f2O/niv4P4hGCvtH773iSaH7VRsyswZ0XlPPwpYklzo+1BGz7zbjmQB7
ldgfnY1X5tv1fzIPv/5HQtSkDil0MnOHv6VPzCM0jiodCMMuFwm3etVik4uGC8T7uYo7dcrCwAXH
tuS3RwoCTp+cnE/W6E2jLwo4QBB4SEx3Ot5RsEAK5UccjavOTiidGW/ymhpP5BvhyJO9hRgKadPw
dxm+U7vGgcEUFEFC9vv/DIdfNi7+yRSa7kBgWnfrlF8pIFjmXxzzD9qgDAhXxP5B0gCTKlCtzA8q
QrIi/rud3i5dW08TVf4/EtmOdorp2P2aFtnScLI9eoKwWZTIwaT4l2uoUG59uR/lbZI+YqiSsIYg
FKG24A8c++NSJ7dV0Praw5esG9txAJRMiUN8cs66Scd9pvLVS0a71tniZPakTKbSYtekSe9wIqIc
IiGx6376xS6JH571z2JZUhUhoN2vfHqT2CCbXudYxUT77HqybXTWLheZYbxIuWFQyPWwD63+pbSL
lFqjKyRMxaeCta3HHZMzSFJbd9FA43a7gSElTO/iaEUPdvDwP1F7snBKNj4BKNl9xK2NUREn9Jqc
UY+SS1VPLYI1dASCGqhA/8Nr6ldPM0ePYrIXIYIFbRjj8xqV2UQ+1i1WNADRI4b0BTsC5defKl8k
87LLYMkHTEC1G+br3iKBJqeIjJ52+GSdFHcJSzISuBgSW091OOD+KStMXe/GYGZR/puAcDSJKr5/
liUj97jxjit9WbkYAauf1n81XutIDfEDY7r0kMxZ4gP1qVSqVJF/TFeC4qWSEoKiJ1GQCUpOPaVA
JliTtfMgXSCveFQwiUe8Jk2HMVPkbxvWoPDIlyYuCPQhJnIUEKhOrJzYLTqmnONaw+Mhm2fb+O38
S8DYTRAcl3jkdW4t76IQmjz2NgJaPiiVqrjYsRwBXkc0AKBXV19xfVfyVlZ3xAivLPzz1vgOm6ef
F3zLrIeIGvQwvN9aBBBUU0b+YNzQmB+5cWlotxM+XObWgf8OpK1gFCTxsU5rycgGn8oMySnc70H7
KJNnThpDa2OGmGybZYVPuV1R3kMngLRI5rzFYE6athhMfUIMRyb4MbIzY2pjL/8cBNLEcCO/LA5C
t6W+IjTTXJHvdIdAPkzRS/adUUlqYMRvu0WMPi/L2DaBVID5GeUoUf1fM0ADWEC4A+DiobAqscfR
Blv4bKJsZcKEaZMdskN0Cbmsv2O8xzWCRa8mD3FKmtwKCR8gvUXdfFkmi1N7kSLclKKdVDWsWi2S
BQhxeRKs2OtIYUZaRmpDddcSgyJQ3rNpL0dzrq0qj5UPGEAEbGgsAAHcK356naU4+E+odPmfKF9K
QSHD4JWsgAU2/lnDw6DARwycRoUhai9IYeZTARLBDT8BealepWEt1EVE1lB7SybVjfiJWb5r4tfS
oPRIvPx5VNdIHPmnyI0b+3U9HNB6zHvJZenKg+Ke3OAdm4MjhlvykxGlELhvDGwFSp3pzY4SZKrp
58jpYurDIikumsxohdGTFQzHEmXtgKmkmy72/kaeN/1OMWNYz/49LD4kVhnwT9CcDvVWwppe4kwZ
qHOnDsx3scOTibasWAGVtMSRtenGY4zsVP1z+YRyJpZS/lFDUJ8WvYb6w/npNeYiVqmWLWAB/4cU
hE5T63fFCH/RrVoNkIhInAyvUbaD9Y/q8mnGpY1q/ZJ1goXVV+M+Kp7envOqoLoJ8r6lOtfX44D3
AzsaxE4QHqHf3ry8u2ZSzEQg5yHHxoPVmc1L1t/Uam9gkozmuCBmMeAg5pks2wHByEJejpJGi2Z8
ePQ5OhEUJqQ8IVNam5UjtLPWk3WZZWuRWydN+jeiymh3Gup+FtF6ysxISrgaLXrXDH7of0Sd13Lj
SrJFvwgR8OaVAOhJ0UiUxBcEZQjvPb5+FjRzb0dMaLpPy1AgUFWZuffanazflJ57tMJRmyDMs0Lv
KxM5NxlE1ttDUn30wFmirarum9Sj7IVGB6OQEclsVY3fPS5GSo++5JhVFNWqCzIUsV22E/UcWE7Z
fA7IrGXND1eqAWdWV4LOTYru3iJrhnGjmueMefBIWc9e8cjrwzCxH2DaEtlGXCP03ChjEguNzWLM
+hQRSkk9Gh3vnqesJFmzzGodC22AjnUZyHgZiW8pAp9p56jBQiDUACnwjFeYG4zJl+nhFMQoYfqf
WTTxEHNcy0v6F+hn6SLSO1SyRw7RG8WXMHQLc3Y0Fb09CQXHfncQ0WYaQfKWj9aRPB4BaAf2tgBp
3qSBM2p6YdHn9Oin6KeVMKGpKYfdmUBjpktV/JXGg05KE8LnEA5risRr4cezzEXMQkeWW7gJmfbW
NhPCsorBpYzruDr3Ho2pIZ2V0uCxUajE5lP3CVCNuK+7FzGoSQ0ZVlGBStqrVIaroPsbwVwXwXcw
rAwYu7kYkCtJiBEgm174NOv0aZCkqBYvo/omieSP1oQ0lP033AZa2/BmTGgo0qS5IvkDPCqQOnya
1B2gsqAR2SjDhMWEHBupUa/oJ0RveovmZUfW9wxwGDOSjEcfMTOSC5MXSW4xdrb6sgfrwCFLWqYS
sO2eDuNC7v19OpuU9Okmv/fN1SATwpNPCKSr4itR6dvSBRgH1L1yxnRQnxA6KhZVQtvH26xpXXVS
V4osgRcICOhIdYngFJQrrQExvBCYYSLx94IvQjPWOo8i+ivYP1Kv7YKWjVNJzGU8xB+mCU1tHHdZ
TE3MqGgn11hLa5IK1GXkJXv1a4x8Gq/KOhqBZgOHaD0yrFOunNwOCyPE2pSl25L6Scc/Ctye8Ylq
Z5ykhoSUTtn4Hohu4mVRShQSirhqHqzpHmPJNGjvJG/KOYHUld8v67o6YQXddrgLcSwSxodpFvYv
RHU0ie1SF3HqllbPUIlVeZzxkF1zzYl3Z9GPlWs/am9yb31QCVZQ8RV2u9irXJ00GWY/BPyJybWL
YnpgX34rnLI6fleV6ZL7SNlbeRkyjjc+/MY/Fr0VHFRNog5xm4LFTi7b/jBCj4KmwGFXIclvDBA6
k/Gm4FMZPypaGF578PI3j/ok850+OiHfy+j5WtZn+ivxJfxauySFet/FlzqidpCaRSZIa2H8QleR
wZ3vlUc24gDSBBAehfcJcgHzaPPNCIyjT88vjUd9VxdBugRWgZO7wpLUisJBHQWVlGJ5caxfjWLH
YqfuEbKRIZIAblUzRxeZi/541Rrmu44bUF4UwJGRVwwUS2kbQblpbtsU8WCur0p/b/hPiAcQ+l5j
MAZkH4Y/1bjtm2RZJhqcm5SWM0sLMRUvA14EcTiNoVOmS11nTOlKwNIM7xh6fDvxBAEjSB0dZbrE
N+oJpFcs7beNMgIh0hZzrnbGQTGfM5JN0fms9rdkitcQBLln9yonZKHfqCXycLRChVMqbuTtrfqN
k3BmHJUOmpzxbhBFN6GkwEYiz6c+BMIE50bNTdJpPH6NA/GYkCoinqIcR3Jbbab2UkAg4FhrRveJ
3U9iD4Lxlx3L3njpcgApVdZwTCp6YAsGQiA95VjVcZLF3PcE7yitxPGI4hGYe7M1KKqrcNmCnifY
wdoIc+RAqDm9ntKQxQCRJXlKV432bKJHq/hTIBtyIs1HCqCxC9kGWy4HSMogvqDdKrjwa9yyeiod
PIMpea4TgDzSFxLztY6nJtTRJCcV0i3mOiXDHH1ZtxVnS2uNbSk5vcdDux5UArE8jRIvw0IcrmPa
rG0arT3duNCH8ymWMgYBKQGEnrILvOLip2go6i8kVrK6b4ugtDtOxNBv1hH7exzwGCmSuRW6jOD0
+l71cJ8Z+XRY8pS5V/ARDxXDRuLWYyrvaEhNhzNWz6KY6Jzqwg61UlVPV39Ktkr23gbhg6SabQPv
obHRibG/hcQAG/lsqFX2/GL7KSy3beKvMoxzAmq+XhjvcVlcAZdmSYH/EWODKfsHXacpgcJgTFBA
h17/E2QoKDMd3pG0LIT4EabJHhH2RmQFj5QtosN4tBxDNtFvc8CmjUK71ECOahndQDWKEMdKz+FE
SFVnIE7zSkKIgFbNq6fvACOJEStEbm9QjDSf8aQDvBMZVfXfE66iveFxhCSpKnTqjjYT5GzgS8R7
G4NPXDACkajginSg5wQjZTpYVoNT+TQwdctQyY+kjZhIFs67DIOipDUkrmCwKDT2oY80C9+9RHip
UGu0hID5VlizYg2x0wX+PsqvIxlUOC+wSGXptRAGUiyaw+CPhAzqB28MyJbRt+IscWh+wpCCspEw
VkZEkpKR7Zves4WPyMwAWoec4oCArav2awMUTkfCVJ6LayW7kn1Ou+UNreVJYoIKXIFMPZm8Ls5O
hRugxxUbbR+n0UdYa3udm1VTz36TL3VEGaQ9Mfdkj0fSmiyGyFiLikRCEopb7SEa0k+HXhRtg8IR
vxAxWEiH1pxehmyyNQjumB4NOO66hNagKmmLgGaJCJipwnG4Djon/kg4dVjhCaWDnyc/p/haEmIS
OeFBudC/EgpClNTqJNwzgqQwn9EeMWJsg5Z1kPJE3tQeDS/ZvI+VfMQTjVBM1L50RhslYnXG51zC
bu1ZaJLGb+rjvoatDrnI+pyFpGiKfBzadLmTF99Nkhp/Tw7cmTqHhw12p3+IY0yAe7Nay7TRkqWO
lARRI9Os/fgRwS7C8GZQu/74nUtfvKKUw80EGifdmAzrIgcB0tTfZJBYwk4VqH2+ySFFmCeoiWNq
F90wumU4pb+5Pm3wZdPffUbvhBzQk6ZVhpbApy1WeS9p+K1DlRkv6bCV8i1jH/BfknroPaonrCEy
TSdv/PhLznoDv16Zy/k/E4zNjicTgFbn+4WRpS+GV+xQXH9Nk/n0JiOxc1ZNV3MVE0ZzPQBbMAeC
HxCyaQwxvo1WbLeDNr1bDTeB349PbXwpnmXxGhL4yzEPzZLtMVit8ILwXEcTHs+dKVAcOwEhKeMX
QhFqL9+6JK3mSnj/wXdOI+lz9qTuRsqQgCxfeQM+C8YHnri1RPKB8AGRS8z29CnN8EbkiIUAsTXB
/jSfaWu9BuzblAXEz7JXtuSRgzcs1l4712EC4NZhAM83hQdz/DASwThBhASrRHNGxzeheqZsK71A
CFnFXd1kcgm/KrwSwpC9DA0/COkGsN5lnYtvijQNtjowg01mJ5RGEysIX0sPfbhjTOELse9Attnx
eqrzYqPP0/7oVoSAZ1SfQHbPqs5VFLdbNeJEofXFxojoVrcG93/3YIy3U8YXFPGrbGy/BxncUJOk
RwPVC2ENs1qSJwDNHbZUgCbIdrSTMexJWUEnwx3Qd+uKe1rSVkOx5Y7jfxNtanWTpjgQLkRdqmrt
0D5s0MJbC1V9j4LynPbahXrI8bdTiGmk5w0xz7O30YcGgL0oXGJo6bWjlGIOdkST+bMj9usgoh4Z
fntdgI0tuSO5zuXDkr7SgMNFf1CD7aSuWQdqAS82Ds6lrB6NBMfUPAONjhhHlSA8iSmLd59HR+TJ
EhVuL0drJXXp1qIeFYkHZUHGzUEsRmoXDX2KwAZIzc5e7cjglb2fhMYcStKUFtrAKFM9aMV7M+xp
Tre+CmsI4cRCx7uV9PBHNp38ID055WzfCz9hf1ZYkDZ5i7sDallZ3uF5S5zxNPnRyW9jh+eUnZDI
xekLnw/N0A++hxEfajDj+dusp21NxCYavE07xTqu2dzlWGFGpr3hC+QYfgoh1iE1sbDJBcTxhxm1
Ml0IfKDbJX7C8Cy9Ncex3FsTVJO8o7hTWUbh237PsQidPYjYbdIeHYOHv0/Nm2dnXQcfc/rYaIyD
Dn7gataxHnboD+bMUVslWRgDsgnL6YjUsl6KrFcGOCPAl7QdQyDX8BFbqlgXdC+uTirt2LowdKTu
QL5o1Dy+FPkLUTlRDvQtAioLH5qYUu7FOc/oVjBPdU8czLLC7x2s0nlYe8r9HXL4uDrrJN3IDjEz
4bDjSEZHPorXondQpo1Ozho1DhZbumnDcFHkDXN64PcQksZPfnmBVImqPqZcpcB4BW6qaVszPKk8
lArrG6qoHE8a7tJVBhUuXGGbD4p34iAsyz/LpvRjFT9hOmEiqJHeYSOPTSDT/i5K1vS3I/8smkSJ
32YGbVMcIYJ7MGHHeyEDcT/01Wb0DlVy5fZjVyOZiTAGIkjGpYbpY3RNnBDjGhLpFG0LYR/D6R/X
voWQj6PHfp4pDG6d2FzhNk19pDTWjY1Ws4nv/RYqaZ3pDMD9nO1VHk7KYNI/JpmxlVUKOJ45NpNE
x4Xsk/99q3AOSVqHqZ3jEfotsTy2pA9oo4Z8x1rQ73a0mTrR51zj8ipl3WUS6mslpyezHpcRFGIT
agpPy0YNPpSxXmVli885+xSFasMwU6E5lcrZOZOHZp2NmAAqufiWC//eE4EiKC+WaK3wRgm5Nfdg
q9UIWqFLzA/YKCe1JZY2EelKiuGcLYaiA8og3aFLZDUn+IC7OlU2AX3OPomdgVNQ6g0bUR7XqtB9
ZMIWchIgC6SpovzRFeIrQ+xrKOGXpR6BKqs1PC/ERJsfeoPFVAncyWOGuWpGr0dmUSG3KfvWbhqJ
uLN9nugrqFU0tYkUJ1vw3I9vJgDJcden16BhgA3n5t0EYxmFHg62FeKWyaJhn5gUpZyu0uRaMwUV
MSPZ0Id1DIQpJTmkDCBQsvSYIOePpk5T/JTBoJCT1GlmmkHG2UFmvb1l9FBiwgpzDEECbuWq++hh
3cQUUfOob74bBvFHkw3Slugt2a3YqfRLLexVPBJW07iiarwnukyB0jKFlmVhm/NwUXwcajtJ2fHh
TtUx7/lvUwWfZZddG7TqLSCGJHpE3peJizSzscY00wMfrNvQ7MzDcy3fo/hBVXDGhoWcJl8OmeX6
bdxjzBadOmB4ScxbBMyjHnda+14hf0fgEncXpV0FKpkyeYsLO3xDJupQflfK74iBo0FwnZ/px9Yq
sTzQjuQxBwWoLAWOjAo4F430vZkfL+5lT1+LvfcT+v16zNufVBF+weo8Ug+k6CmoGWGX0AprkK4y
edQD20rxyRVJxZcY1LUG/O4QTdAxx3UhbDjADVKwM+j26CW5H8rFY/JnWUViWwIlfUQWraaqthdK
a9UiAspDe3j3VvBT+A7cIrR9zSF2Y74dIdYECtQYk4SdWBlvCbJB7H5LDR9XCwg0xtSvk10NRYkO
PJ5hhrYMo5MOKpVC3WPi4ilw6fkxxjYJ8hfzW+4bQ0h1SEmuKEJvkUW4ZRp8ZbSJmNFqz83HARmJ
gToCwXnWH7HITmSmeSvfGpl60+pRWumVrODtvUU7CCbhpwJ0oAYh6IpGPJq3LDLJh0WxX6P21448
64tIao/qlBgLz1O/4sbiRJA7PV7/VkOKF6Mxno+qH0HoSi0scDS8cYU5p1+XiUFtCaebcj0Yf1qP
Kx1kbE4j3rEGmf4kW65Y4qdKZKpqQRCWvcGjHVKB0cDKELMPPjl1A60OAVSMH42bwKDuM2I6hyAJ
aHgqA+0lukejQeOayBfQ72zrre5d531JwUYt18he0XSgKqdYRYQSB5spkS341RxfvVrAZS+AtcqW
YwkqqAC91JDIeR/Ht7Z4VjnxLNPSo8bQ54QmuBKqJKyKFHu40G0tmrI8iivckU4+zLT4C/wr4pqj
FdSbV1EBOm+w7XypgrYPCm57z9hnycAIRrr41WNsbjXPmdD1rE5DiH4/Yt3jqJnAqE8MD+XW3vPn
SUrOPflriBJ+zsZVa3abONxlEQp1haxjVw7g/PuG043kBqIpMyyCKbOPodlV077S1vm40X2IV+Un
UXeYYMCtas9ZI9NA0q2AaoQgBn1lK9FoVfAaqQjmSqpVu5CEF6KmXbk6hmwSabGrcqIYmmJpVrkt
P3XsEFOAOiDvBeK4MLiDsYXTbsGvNHFaA+diOIeyFI4AuecgTPNdIav2MMswFSqXZ92/SBmhaSIS
VhbFwLBsuXxkRreRA/S5Hhac+qFRpATab4/eK5LVQ4AkgVVCRdMyLQUlABpH1Vp2zMvSYnzPqpEW
iCNM/hImBmtSfbEAA/TYsUxGx5j3J3pxHkD2Kp1eMpMBftZDkClfCl3ZBqEH6/NXfbYKOkH1l5bD
tyrcJkS4hEs5bU1wBj2DZh2i8vKG5Chyo2ve5DYtsQ7TNp5kajlo1fJbogElDauz6mmdk8vIyPgy
s8BRD+uUBNeNHH3V3bn1LkZ8xt/ccoI1PAGRvUwY09VorkJ/aqx7NGkLvBkpx7me6q4B6FdEF13L
1g1vpV6cxCFZLBVaWAXkkcHa6PPMOMu5Nk+VvAnVGB2rPJu5tBS09hiHoeoQAe6asoqkz6d8HvO3
qkl580BbQy1PUd/mNNJJTzvRyEaazw7HO9QXX11DUai6hcr2MsbY7PpDyABRTkT623V9SokEULs+
eMugAFgCZXZe++iaDPSApUr02Dg8pzp1TNSSlUpaWbDQSKWlDEQ0rWuIoiFcX+U3i+FwjhtZCvb+
SFuuXJd3TlF3IYgvaX2zyulUjrIdY2Kg5pjw5jTBJwTzQ0eAhuB3wGa6FQjhM5v/jx9wCwbpJp+I
Xc98DXljvJE6czek/TJinpKj1MyFy8TUewq43XOsOgVuDaVlZtad6+CQKMaL6s2wOM5JtbzUBRFd
CRuEId584HFzPzoimyji9xQmfZdiLxsvY+d4uWe4DNY6o5wBjta91sbDMNSD0+VkbIoA+Hui3XPO
p1JDtJ6Bz4tgIkgtBbNiNUg5dL8JhZv/mhysLZAmQX1NxUhESepXy1boL6QjsrGLL6kBfsxY1Frt
ZD2HK9ami8AUk/MUEVSbTEKw6rNci7kGxQfzWFsrK4J6z5MfIQvg4eJi9vI9pNXDeQMKFy0jxJjU
w5TdLRK8kbCzfJGqbHXZd071j+hznq3We9kEOmdkIZSold5Ph4ZSBaf/EXDPXvEokYN8parUzRn8
vk49qrpJJwYY5Yh6gaHPHmcO+yfPet6vfOj0SLxWSg0JIleYPgBJRjSk+jTDQyzoJQmey76SP/tp
4jCQhS5kL5vFfABFqWabuvjTvK+K2PjO6vpdnYF61pSs665rHbysq2mIVho5iB4xViNeG18HXSCj
E0rpLqvq0ZPqNbUBOuws/JIkXqym7K0s+DQTwh96cBrklOJohta5KFHeFVAaKwTLHl+Pxx0PmIwu
Kaa1xNk620ritkYiGJCIKgHGsdqHwGC5y4TfuttlllI76s9Ya2R4dEurlmCraSxicqbve1RsLaJ7
Ut3phC1I4En9c9mR504zgFktM/UYERJ+QMqYKCf8PCCmUqabBmeX5ErAQSyWr9ZormvK+oRDnq50
RyoeTwprHCDpOQ7EtScyrKcxYRn9h9kArWgC/ag0r3rRM9mAqSD5F/KcEUeZ+bQuM+3s95arFL4r
+vSw8pIjtpWM95ygkzYGWEgHM57F1OnJSCh5C/5dMF839MQ5arOtbjpjGDakqa8YVL53k7CUKK65
0HU13GrlXTbGa68yO6r5l7OhfoDLwnY9g/RYmDH+sjaE+leSYZpL0d2HlrcVG+vgNzHCJIpnf6sG
jPK/eCLaiH7D0E0YRwAjfupAnpDZUEAN2UsQ6LzNBn3hqgV/4RNpPYnKcxQyeozYrrt2OXjiSdF0
FUGIdiNEewISTwO8MM96J7E066hymukHTq8jGZPLSYUpCAtbNGBtHD4Fjm/KMk+gtK1T8Cgekxxc
IF1WPypExh4jiy79SMzyPWuJR8qV4EbwDnU5oM4ofcl7uDZDyghB4CReanyzHa+B4YUW8nTEsVMO
pF157VPnwY9rdReRzEHA4SXguFqTLpEP7Ws96QeF7bLz6G+GV7LDQBC0jqTQJk0jFycO15PqNwdi
yoRAWnqiiOgJuFa4HHQBp6Vx4YzL6hz5dCqUZ1AyqhMloDSDXLxVA0+rpSyrMXaWEWp4EhiCIj03
MGczKEDdn/rM2zZMy0Xefha5SCJlOsUBNQeMRKSwpRXOIEEnfSXaDXkM7Lw9wp7ggGM3dJUy6Hc5
CbBLyzNYsONtgnNFb7a6hfKSKnEnaxqaGeBGenEc2Wq0gP58WwH5zMaTHjVfaRi6IqmxVig9EEoY
cUonCDNQGs8yPCYPCF6N/Hv+n4ISczStO5KHfN9y/KoiLEDA3yHUANGN12qcboe+YSbtkQBgHmlc
g9OMfxJAyXVcf0Uj8myfQ22KW1Qbl3Om5jQcxAzGpddsiI42JcD3ubQF7fxNQjRKc2lyk45MKpmV
yp44MWHhmZOgdZM+PNTNXqtU2PBQPZ59q7p9LjitGa7KJln1cDIK0rCGJj2qVkuu2ftkYUIpINWb
IbPiqc+vVcaEvkX4n+VXUCmHSXZ9U3QrUCw1w4WeRPVQZeeTNaDiF8WHKjFb3H16bkBLSEHC4S4A
VO2NnNCacJVx6M0j7FuoraYd83GXsx6TyMymc5lySu/XloTKx0jqCf0kaRXmzQKwUyQ6imWGpsK6
0+9+lLrYjQv6Lr6UrFTGoUzy1zmKg6ITllOgrVONBDdCNbLokzHErOANMlyBxTBjsAkhIuI0m/Zt
J5ROo8u7JSJ4Z+lD/GqChVTDbMrqMNv2msZ7VjNHTBNh2agxRKYBFGbqm+7fvwWSSdnw98e/D9Zv
yLx4O+oN5Xwig681R2gDspRmW4ieUK4y4xqME2geoczIdeZP//5qlOVFZqbcS0xM4vkT/l7F36ci
mU/Q0m+8XM+3U2S9MAQel9X8ktSqybdxYpIFOv8VKC5RCGrK68oPZDowR/37DnlMYNsIVxfhMYDd
rk7+98FvpL0iScSwFf1saBd0/kGU6cvIzGX+vvbvdfx9+PeyUsPH4JtbDkk9bYc6WRDHLw7yJ3FC
oD+aVBf/vQ7/vm7A7EFwsb9LQxNvLumlMSZTpwu9l6KhQcsAQhgJchH6kfhjVVCWYkRcaY98ppjf
j2bInCF4D3PGXvPToplTDoT3NjWgLprUZDpaolOf6C7JynCcvx8nLq7Q/CERmE8kKFOiuJpYGwkA
rdTQWDNuw1tjhadAI56wmn07VuXDupD2oeqxNQnaWp4vsYfkMGvkaBNFnDB6oT3+Xe+/D7FC8yEG
VIBZhepFm1/LZIbFFhMndsT4OUYDHpdA62R3EuVP9f/fAlC8puNbi2rbMpFHXlwV27+v/HunzQYx
1xjca6ViLBYO27gk3zojVzgRlM2/K5MGie62ivbe53EiuX9vbiYBU04VIIS5E/VyR/53NWxLPSU0
s8UrapohN+/f9/j7kHWEakoWa9ffXwnsMUeEA1z8vw96B8s/MrV+oUaezrueArEZwoGTvfXos6mm
F2vU278/pfOvgmlfKpPA9Qt9Ymdl27Jw7Zu0tCSK3f8+NabO1HwgHgg/Lu8vtrtkNP/7e6Gs+t9P
/vvx+dTi2rOqZRGK//eyNdOgrRVzCP57kvqs2qfeRDh3OweD+sFGtPIrkqh0GyrkEqQF69bfNxvU
XZCUaxUdRlOmMOmQsxzFPj1T06BV1y8ilzIWWdr+/f5CeMUl8VpErURLi6WigwWU+szyefJQit7E
UV4SmOKIWI5ZBa5mDnCl7MBFhTHdEMNDD4cZW22kY2wp/IEY63VWFc6/p0uJCBQDXHJi0pZInC1U
R7uY0nQeFXcoAJD4erTMOrpXUfMi9vgjtN4bnYTI95X3MiGnSVe6sAQFQLvd9F0s/gACCTabDMeo
cG4ws1uiETElB8xb+UG+a+67zMKJ150T5CgdKqckNJ6j7ayxWpmNTRUPmpC0PE6IGsNBksDJG1PB
BKCRJbLBUQwbC3SA+IlI3YDkAIeIvRqfKFVT/Zl/K/fOFmlhpJw4bA2SlSuHIA7J0DWFsUUwEt06
H+0fVWU3ut0zuPF7zeo1ZizgP6nME0STdsLotmISMBMWBbJtCDMBREesSGqjhqOhBZNEY5t35v/G
9sWRikpER7BLLxs5ADAfO/0ZsejTb6Az8QOUDBO5htUQ9pdtUIAsyJcIdHrHcIPs4UEq1T4bHLlx
FR5dpOSZS76DGJDa4xYgDizWPYJCHBhmCIDwddNSYMHYQ4GYbM7u1cPH8cZZJN4gA+D1Q92LJlvi
GvUO19oPFwJVL7gGMtuY4nL0smnpVxwQUeuSy1W5VP0xyk54yk6UN85w8wBwIetEOzD/OEzT/Bzj
OdxIAehpFxAW+Nk8OElr4yKD7IXLw0alF/5YTyRozWP2FKRLnIDUo4CSOJyTEMsgL7ShglcPLh1E
J8FwhGf/ytkHJUb9g3vIE5zubuEUwFgFWBr6lm+TqIOg0Pql11gaB7JM5vExaYs8+HRVHA1h7C8+
SIX8v7v/oSJX2paFQ7gteq1zd5cOw5FhZLTrN8Ojh9q5RheMtlpewtZlUPGa3bIHpWcdOPwC3nf1
ML/zVz6BF5pdtGdE7gLBcfNVkGe52KKCHZTa/im4TM/8lb/leAYs3AN28uBN5U7gfqge/NrMYrqb
tEVEwFVSv7W7/D1Ui+lJ2Hwpz1/G50y34hieuOEaOuqgHOf/BjTCBCk12WZrc4pl6ltc+GxeHq+D
z+Ij3LzhwQGGfw7A+NHXn5j3LqxnRreqceHj4wF78BWME5ipM996EKtStHu+tzDPyXhlUFIe2QVl
IIFdEdLYh0Ua6SI88ebwm/L28+J500deFVmm9tH85ovjVx1NUbJQP5D3dA/lyf+pH/wA/4eKKJ3/
lZvF/wl/mlvP78kFH1CCI5llkIPHf1M1jHRP3KRxt+ByGaPLH2j2ooDFtAaakKpUQ1M1P6b0zpKb
nMx3sgE/iWXnjoPAk2BQUmvZrD0sFMNWu8+FpbUwr8lNOfMZxTPcY9eoP5Kbjs0CnbGrv5jXcDN+
61eeeJYUMO7zRef3RSi/R4cpv5qg+S8pgy2ambigUabvQgHgnF0xr8UAy5X9ZEeInjF6+2wrnqIv
WCSY/N+Mi3lSmf0g5YIZy1hP0HAowXng7zRyLZLw0HnleH8VeFNZbz5Fj4IVL/jOEBFIl7UBFAwc
2xgKpEAC45EHRv5Na65itVHXedYG1C2QCjrX4uI8jLP3AriFd4k/ds98L36zDmlnIoQ//LZ/JYUO
3Yv1XbnMNvAqXwg9OvO74hzhuAZc4xeTh8aZGX3j7Cah54dmcVEmNpeGOkE7sJ9s4N8zUeF1cg8u
CJ9BSIn+bDG+ZiAxf6n++YvHOtfZ/bRUQPDSA2HQUzvGwOKIWGKh8AaXtlWSIGdzE0A64+Zyo1Y5
KJHxGzRDfJQhzZh5fJSqkN53H/Cm8AKrPn6PazqBadP/WK3XO5PL/UX1zA3WttCTGVu4UoqfiMrA
pnxAjQxlCJby7DUjq4AVHcYQJrXsBZUx4TO1MOO/QbxMl+ALHoxJl95yksKd574ZV+A9vQ8L6Zz7
U4NNP5KW/k89NlAkaqx7SlLjt5vMi1sjj+axDU+s3e3GeJof3Y11HlveHkzQBvT6h/7RsIAaT/+H
PYB7bF5NntFFrBzvW3rOEFAnPqnfdA5OxZEHCDXiLNCtl/OiGG8K/vzgWUPJCsWFIE6bS8xeVVYY
mYgCmDctNhGDNzu6WfcwQE9lK2eRdkztMgUn3Y5nBMYlzY63xHLKb/ma3bRzx7a2mc7BbTpHt+QW
bziFc9t4L+q3/8q3jW74apInYhZQNHRRgbAix4Wj2R7ikS5iKFbbkPSa1RXs6LppcewtYFT4xCfx
+dwisQN2gP6WhqBGXDeZm0onlhISMu55i136Wr0xAxoRuQoOAmsDkSejBtsYWLo7ygcOcgN53PTa
AXauBPDh2JOYZAKMw4XLlOgm3dgqcDzm8wIH8Ttw1GX62b94tFX59V+89/plepPeyACgU54t2hdE
fTW7IxhD0og6BnWs6tUjw3o/r7P6x3QjYBZ0G2sovxB60x2K3vaVLaPzkUIkVo4DHTe701z4B0CX
P8pN2Eq3+lXj62SY+NlF/+41l4USVNwlfuWqzki/Gw9PutHQmLosZfL3fJFZ5Dj2stsEj2FcyN8m
ALKXxgVTxe4MP4Gbn1PQNXsKeGAwC37r6L9JLGKm8FJZar0JkCauLM+cg5Py767V0XmOwdpUc2gE
XVce4cgsjaxg9EaJNqjmSUnbAm/JRCqPSR6gPCFaypv6S68o0xpTjGxFaXtitmHSk1XF+GTT6uTm
oJ1EyND5LSnH2lqq1WllBqDvNc1Q3caAlSJp5i7np7Mj6sWSqgcOxqFdG+h0c5uMN1TWtDmASMTM
JIdFUy4IE9+a634jowPtVt0bzq7BxqDQxQ5BKiawbHynsh1+g3Dt6gchAgi/LX3xEJPyyOiN87v6
paAeek/OdDBDlJBfbPgyjmt3yCkhmU9hDFtMaG5YjM/d7/AG6SE5i+D8iBCiNJ9+6ys/qxgWOidj
jhSx3b3xPZo3/cvSbTio3Iiw/uCUaL8cQMprd55+SZGrOqe5T7+pufDCpfflfzR3opD095SbOrqr
76gZv0JOJjTeUcOIi/7dv/L9+3flVL1xkTrfbn7xSRLRBkYD/SIsfC4Jr6I4CJ8eCSeTg4cpB9mO
pPkXPlTDpTcRHKMsxveHoQBCyfwC0SpUv8Ed+wInIT6DeVfPL6DSwcYPiRIOMReUb94WWwT69zsS
a8ybXMDss96R33NgRMomkqaKahOx8YLmbfchbmnT3VFB87xy+sJ/zkbDv/GwEnWLz+LTeu2od5Em
4GF8rRDniXb8Dso249ISl/mbE+v3LrwquBQjJ/plLOVd6F/PrUsCHfoFcRJET+J44g6MVGAmfE3y
JklLgCe/fApKqRwHVeGa/t+nHCYmSr8yDj6w1PxILXIYRbQ4gARbfG9+ea+rt4H+DIPyL262Rqfk
XvAg6ADDsMX2bgRoZFzVOGBiJ9Q2vr5S+g2+ca4md1Mp2DG893Gf9C7visxoN97hqp7Bzly62I4Y
AxdOS6v1TlYEvdiEEL7FHBEEAAlTeYezHbrpwgICT7VqvIBgVx7iazjtoopU9QU67xBeAMc1fT4D
cxKL9CUrUHThfBf/hKfkGLNkEKOJEYrjG+eqLFlzgJ5gLHAk3UzW9OMnd6soWThk5IFR/B+q3mw5
da0J1n2hrQj1zS0g+h4bM32jsLFR3/d6+v0Nr/9EnH3DtJkggzRUoyorK9NgTKf3dWbKB9piUXXr
seRzqMoopBiLI4EnfTKQYpn3j5H8EhAe7okhTFelTyx2VddOtN8axkn6BIUlnMJeY/fh8wXZomwZ
8V0y3kraq9obW5v31jpvVzDkCQwRzKqWAaCF2JjufML0XH1R95D+kRiT+fKDRpHzIqnoXvLIxi7+
g8xzAp5ziuXUUkIG/SutbMTyl8aro5wIxWvIIQGCqMcepHl8aH5kwCf4YuYH00+UUclb+V7BHM00
ivO0XbFzgeSNULoAgHTxCF8J7zaKG0wikVCGmFm8iLB+tSAhKEbO24JdjTwnE3JJC/kZqjN2PJQf
LEygOTrcIaFdu688V5SWC68z1kklYSgaM4LAaNlTPrWwCG/BHavdijyXU/C3W/Lo6EsOAN/yUlDX
UK6OJyqFVvBoRW4GrQS+BkAH6GMFIxHSzAKInu2az8klkz5J6xIsrsUMEvkoPyDPw5jMKIagyDp7
ZEYMsTPzn6jYOsIkgBIJvsCM41AHY8TI7kGOJ5cL9ZY/yVFDBVtL0la67mo0Q+BB/+EXNK7BQkWe
W3NvMiDFYv2JvtO9XcqwsE6+Y7KrM6yBS/rTJHP08KcgpaA7pBXncgiMjRIzOIaWGUyY8Nxq0Gij
3Or24UDzLyIMRhWycqHFH4GvM+sUKJ7ZvostjN9l57Opu59Sl16pWagLu5d2pTXKC8MaTKRs0GTQ
PGWlTwwIxlUnrWNDXZYdOG/rpxulBPZqAkidrZmzOlsSRoXWnwuJ+ilnETS16C0K6T1IFsNqhuGT
8MZE6l4hEyitAW9iRmTUtD0OUtG5WqR/dyHUC5kxVoPuXqH7yz6gs5YbCBhFkjNXQij3fdFCnsXo
cWodKDv2TQps2MmVjtPoJLx34GaFCUNF5UQmWnm44I0liySZ0GgvG+CeOJvQiZzxoT+yBk86Bm6J
g4mj7qSYP9BEtIeNCaxBaSFcSPAH+/QOb+6jAV/cWN4Hok94ciDwPPOwVawLVkvm6dVClrRL+Keb
MCE9I6ODTq8OlQmD5DcgvYK/SOXdRM4eNvnV6XFlkMHGseEgR68+tQFOlgf1iaa2cjKQEtRrAxIB
nnBuYk4OjX+vhwUI2yngPAcTiYwJ7Gz11puviBGqcto1kdDITfGMHIzkAbcZjYYMc7wZKRfxTHvx
LyiX7O+qY4BlIFnnsAuozfNd3jwEOlOvdeZTRhfnDWxInGndIxjZriDSay8CZxysyCQ7dDS5eZBO
RZJ52O0HRWcGtroPFrxq88lTFF4EZGq/YKGMrqmjouZSJzHp3CP0SBkRrWMhloXJbQsKi2hktuxb
FxrR2UB116qeGTGk18JsNUprzQ74RB45KANrDO0F0rZDe3zSSqgwI8SmwkwXkq+MH+omTqcWSWjD
cEMTMb12pK/bDe2aCcxZGJOQDb7+UuyGngH6LVKsZjsWHZcKs0mvRkUgaWBJw7ONLOXR6hNlFGS/
heNPKErDUkk9APCkB/mFGFiqer+pHWbFpSp9S6bTsWJcnRp1SfUPOGAOOwx6wGW4BCBGovq2575I
mtl+GN8DLjCBcV602sEuiFLgbhS4qHkZaIywoaI172/RJNDsbqsMQFi5jnu7FSLlBciT+V9pTOoU
IW5Z1XKzqFSu+QiZ3IhtRkRtCOEMy806tLE3aRNZUO64geVh5+f/VFjlLdekKRF6k6eWOZMJoc9Q
WgWBj/VF8NNVzLmbpXNMz9xsWb7K/eNEC4rRE3g+XwpT2DHDxrvSO2nmjmqKHcH2tp7xJK7Cv2Xz
wD2LmNxLtjsyvzuWI+HPNN4neGrMzZVuEgdkSHZ7KtXqo66dGsNgC9laF51/0TmkImOSiZJBww/4
FL+N0btXu8AWDpCaQdPMZcXWFHTRXq020JEHc+eTog3EfqxWmavyD8hWewUXr/6QdDOHIPQ2VAoG
4cCBInxTfCfjfFI3an7orCXKklW7RM62bE4WHQRSoWgBlbox+uFgDCNQgMvG7+EexjiRs+1giEjM
K62mlmZ2k+R76E7vpmlc2x66bJGA0/nMxFF/+gOB2vCRtbfrmBo3phbE6kHHBEYLYjzVZAQ+dEtD
SjZkP+1pfRuGzp75Jfve1igYAAmLYlHvOSTglXRhzeAOTXZQ3Zs792XxZW31BzwdNnF6dSA60Iun
fsGuV72YXQEkDFB8gYy1BV3E2Vv/J12H5BC+m8y6aPkUbnopfKuKfjlIkuEWQ+4vzQ7hjYRTzkgl
8gQgQR5dMzNkeLEkPTfTJlz1svXeeZh56yaz633bfYWl6sOXrN6zJNmbTPa2BvNE09B/6dY5MlVA
jYaRXuScdogzgGHhU8EAi76B4ortwZ/teMtNUuDzQRzpJNeuXcp4lhWAMMCTkrKCKINIijEIXZKb
EIj7JzgSwLX2adC9XpoqXojzlDnu4YqUdI1iamPvArkCSOvXlQTKUstM22XyuDHSYVlWjLWUZAdE
T2WjGwjVK7q96rL+11LME36c/uhAD0Exfc5avRdKlbM8bHzBMfpowbTtynLRywKsBIR/4F62VWzo
wczvof+ttFwx/cz9B2CmS7dKbteGEFGuwUZNhgsnBDWpv4brqMhoVZIRtQrcqNKGhlyXsbnJdcmV
6LtQu9wT8z1gqhaKH+K3lebS9QgutlBpxJnHQDM8gFqIHTOqEJna40xf0cV22D/QmYsug2kYa6/i
FgpQkNFhvy9gNy9Kxe5m10qVs53k46KUxVfQAUYfREoMyZTOP9nKnMiJNjvBg2dI3RQddcZF94JV
pT7MJyQcMFmi27FjD75HR/UB6gS82d1JNcFZ7jIjR/8fxE8Zzr0hnv5SgGoA79mpCJZcdVJZUlwe
qYH9nxLi/h05Jgp60Cf9ke/NG9m2dOGJ4QUrA0CfOZiZ8hIbHvKZpHt/Gaxtr3jlkwzWu+WqSJn5
4D8lVgQcjI9Nsh7078GR5JYMXbRS0J/mLwYuHRQ+J7cZIBP4D85KQEPdvd1P92jtbAECzCU9KTAH
ciw+RvQ1PhJjCcIgGiP0BdmnGcJynXhLM4DiP3/z/5F7g7vjQYqYGHg0+ShbHek2KG8oklSX882+
yeGQmeFJPigNGs4trwFvooKI9/7GaZbS77QCK0xe5NUfhFmwI/BUrhN/ms8sgLqLdwNwZfD3aX06
74ioSV+Ds2MQStbo60GkB1dC525WpLP8Of4AS0q/+Im9hqu3t8/sQMJah9pSWxtX9JKwX2KmTbIF
FNnpE2KAGDHfOeekp1v+KqgxDHnY8Yx7EZpENk/44cJBPVSHHWwt37yKE+8go+GSfvAofOeMpdBl
MrBc3gmG/d9tzlE5ZyAyrLHuRUrCVVUff7VK7LFYOCEsHSIBa5OfpU9aLHS5QNeoDWS4uiljXgtb
EfUEh6DTxZkjz+emZ7EGbF6QdlsYFiBv44NsHxVlWtupdnH0/pxQaBrQwWFtv1XfaBcZMWDsuvN2
PdQgaWYcqw8G29ISe4sZ3U/UICSqYpANTqmEFKjYviNoGcT57/rAK7RdjYNQt1RQImFyENo+xbdE
Cw/WJ00Z8WtMbnfyGnJx0N/58JGc0nfpmhoLxssNaDpo04FvF0Ct4tUBk/yxq5cVs9sJyS03mBkM
74j0rjroNCdFyR7QXX/42VrYAxATtE2JThoT0fCmTp0fWZti9E8Z45/4zrMdIOs1SzKJphrTyKrZ
7jNMOv2Uz8sR5zaaRZ2/8bwI6bISdAbeEL6yfWBemmKrGdp7rwIy99BRNyG59cou4LWOBYBdbm/6
GkRhQfHHqQa/R27rAzEhHGMcfx2+xaq4G6RP4DYH0f3iIMI6ktpIc4ODj3PZ/Jbgrnln+pYAq7VQ
QG7l+yS77C310kLEb5fRCpdlad13KjdkA0cxlufNsd10X8NXSUOc8muPegv2cQ47yxEuLOHFelE6
0/GhBqYvJlovP34DM9Wl80Mbkf80XnK7Ip8VfTRnxSvKN2dyq+t/aRy3GbWl/pTZjS6EDdbSS35w
/5ntXHmZD/+noT9DNFPrtUAfwhmiX4CW2CyF/wgnNvCjCI50GUvuAJ6Aciw2Mw5ILPFuziG7s5Vz
t/CfvY2v2Zz7DDiBc0ZpQ9U5YwjhjLbitY3qp6lR/pjBz9BlHjPuskuqYLyKL/9fdYyO5RvQy5tz
Kff8ycyNAZ1BR8ka+sWRIXb6TjQ88Td/6U9CWjS59JKW1RyofQ6iKd62BLabEzGwmCdEWVvmP+fy
0hNtOf2hPxKUD5fV0aBXgXPFX9ML35lZcKVRsonfCI0XbWsQcTOW25xr/tfnbVo2nzis30aFINus
q9G2d1bXH0xHKujt1weie2i4dBi6aAMTkcgS9Atq8FhD+4TZ01n78E60upJMyNoQr2lxeBVSVKhy
0aQAL6MlHV2tZDsFB4eygpCAS0Dmdsh00BizZqkGyjcbF53bLhlEvfqrYTttvdv4hGENlPEkAHEF
/itj1AfzJYt3b8dpHB/Sp3pzcLCrXcIPbTJCEhtNTwrMkgG/tRdcY0Jc6wN9LQobUIjDjA+PbJlC
i2yZ84DEoVhgaIkS78imBXo9zWk0plD6/3rbrBYApSK9DYw+sk9y8XkHHhuAVPR2/6At+uO0KXij
MJ9BMomFXs27KxAZtyH9xezKS6WXaq9pn7bON7oP6LIw8yHH5j9aADGE8Wgp9Ws9PfgIyQCuCujT
VX6B4mQYfcQ66nAEyfplX1Pa7r34xOhGvwNPbL8T6qE1fx6O29VidO4dqp9GCoOS7jCbfgkaCN3m
EE/8eXkr0RlCEOBD/S6AAsG/3q1oZvyzr+V3cvjp13isf5gVdwryMjP96JDE/CIpzaxx9E4W2bt6
d/abj6h+j8dfx0QG8YisbwCtBBvLcC40Rpq7Q2I0HNHOqHJixY+5SwivIQIEYLHM/6ytBO4i0szg
QafIWtb8EBwdFaF5FY/KbO7TfYT8NMsonWz6n3GKSpi1YwlZAFmA8PLBupA3tMNObbZqu6LhUivn
oTzH/plGTPNZM8KrXPn++YKR/oW19Z7mw9lqrgWQHi0Lbz+NF1m5xlxQeuwRxsAAzkyaIGnlY+w6
0yXmS2l64L5at0DyM4TuusTFw4tpFulFRMKGAJUe+U2XkKSicQPAPoC6d+9Uh6h0hCoRZ8aH+a+r
A1kUQIJyUKgGywumCXgZaD3XAwhf/VZMwsuid5aqcTLztdMfuIT48sRPYB6fsYw378EqMh/FV0T7
3TCWBd+5m/0j5UrfVL4dSRGrn5DKMqVEIYjyAzcltNABwds5KiuEFzbkKWDIjLtDrHqwGwYI2cvF
vQ4LQQHB3qC+QSJBLOTF3FyqLnAE9hK2ehBFbhdQRv6Xvhw3HfkagYEdA8KKNyypES/GAaiHFKDx
XFBF2tM06fBvQSn6NQmq7JxUoXxQM/yHScJowWKn74E+RBtZP+tM/7M5A/wzp81Czuds8hUtDgTK
kMubB3aX7TWuCQUAfSNN3RqoNuIqpMzHZ+rpcKbH2xhyqRE+/57CkJIcDR4SD3Vt/Tg/yADBJZPe
4mY2sC5hkH6j5gvSzhMyzOQ1sCpwFypAJG2o6ihLXXHB+P1uOUUL5Ekgu4YhPggLp1vXHkUkGyga
ULP+m44I09okVE7+FRuntoCrLj8qcFNaCT7ovlgTpCt0IaYF4jrBZ/MLJk87hLUwWttSdUHsUUPJ
PuMnWHzPIuEM8MVtaE0z0WZBggxLAP4Kj7+sELKm8YZgyzl8slKRrGiOzn36cl5wIJLjcAeH7yaX
6VSc0FBlu9OQhrZvvQjOJP7NF/5BNE6VlcrgqEuhB67M8phSl1K+XpCxkQqQ8lHfkiGzZLxmRfHH
nLFXolHg1v3OvnknsuCAxXDjspPSgTQXHjNwQAtoOs7ZKqiCM+5DC2LWj6/si36Pyn4Dtoo0MqIn
jHvgiT5hHAnSCz0fsXZcHCMATwIPI5Yh+aNqc9WSgHkmlyx9eFGwUH2TAddLuCgkEkRgsB42IUge
3hNQiBKI24MCj+XPrgQtvW5XcFT+vrdfL8gN6Nl3+ApgcmLyBxhvYR4aFa1l06HPhY3LAX1pLoIR
u600n+BQw9w0FlyTkNbRoQ6lhTyonybi4ZET3CpUrpnvliEczQGOG9o4zQJfXakB6tkxkejTasHJ
klmfaaEAciB1kNO5YLxhMXSbKHaNv//C6JpmokLOC08HL3KFho7obUn0LH6JxRmSfydrY2xGZJeQ
gcBilcoCeJTOEtIPzOK3C4YqGjJadZfEq0llZHGRMuqqI0i4b+VF4rii6ce2A0Jcy2hozg08d46T
G+zYbHImiegho4GKjLs/R/5XG2irLezlNL2zcdOaVLxs4WtXHdm2YhatSbKIiJnsIsErDRBT3c78
p3vIIsxoDsHan2pW7Yq7k0RQBq3V52zTkMowr0Sxt3yjGWMx/oJqGnYBIxdmTe8I+I2UTxGcAJpJ
NJ3RXUvf2IKpR2if0HUJf2gcsUX7P84luPJGCiVWfnOntiHhYFWzXz+o6aiOBVlBFaQekrmQoVMx
1rwhpWPGhISAjaV7QSkgCCbRhkgHMkgnhpuBPIMKnJoOtfv2IdNgsehjzMlQSsbtUc9CQiRldGvO
vDsFX/+PXH4LS9uoqEgSnQ5FalA1S1K8zXXVBSPhQNxTtFqkX6dY4VkcfRfJojXw1osCeivZF5+V
bxC+KRfxAZ/IFtlrkVEAg+hz0lnON6e+Rs0sneHFwN7LWeTUDkCFEOloo9ECK4FMXRKu6Crq/Xu5
pwZPl5xXpiPJYLhFSFZqTiWld71okjWKkQQHjRG0SSRnENN4cWeDxc4NZw7BgQsSZsuYfJNxNoXu
OOyCGVMDvDgaFxAX+AhoTbE+0GnPmXO6Nl/hT3LN3+q3GOGgF9sRF41UNpyV/1gT4y18Cni3mPMt
AlBBDOuKGd+0Udb8XP8dy+5WY72w9X3NbLYDb4KybUKRTWXYB/lWtCPTaJnK4Glz7mA2WqSEuUHL
fsnp1r+r3yZ24WvYqksmEaEDUs97FTBrqX+b+aY3V3BIia2FzYgZ7DjRdCY40xrNgm1pnFJVtEmr
eGfoN6U9MReKA+EhTC/EavEidUfnm9l3J19m8R1BWO5GX3UzOOwNvmp4BbqaQha9yg1kIpCwe0RO
9l7le8lyrWYBTZa1j6ONEFmexfIsheoHaJwvUlxvSJFrrJJn2rndWT9045DVls7Oj3k0zlo2185l
4Wbv/Yf0E7wnv0QDgkD/YQJ79nN2On7Lv/1bvbOP2j86zxwvem930pvzA9GYfEz15ubV4LB01suP
4N1CggYKFsJvTJEd+JcjQNDKKRspQcpZ9NnK4mTRcZZ3SbFks2JnInEaTAYXN0THYGBvcHNUkQbo
TyKtypsPXD6qadWaqzgSFwVMT1wsLlNymsI1C8e493vyZWZP/Tn0Adr9xCSSMfuj+oS0QBCubdGe
Hgi/2HNgH62g1DvznwxGQq/4FRq/AXgmY/NzWBwaMzi3/8gGXFwOgHA+ep0KgADowSditbxPtmeE
cpIxOApsrDbinzs2W0IfClPEQ7uZkZBrsdsXCzbqd44HE6H6NbV3zo519k/yB8clQebc0LyX/HX0
Gd+E5zepNSrg35w86wwD4ANNS+ncHNpdJs5pMAgOR/+dvefKnGiPqcJH+R3T62BS8g2qARpfJIdc
dXgk9N+1mWnRdxIcgvQjvvEmDswF1uELfYe8jIXUY3OBZOqCRCRBCd0Bi8oHkY+Y2lqJzk5Er2Kp
G/SCECyCUJAusveCPsMn86G0YtE1op0H3DDMR8Qg1EU9LRt53TorRtH8CXjahYZLd87DDk/7R+IN
QKSLcAxri444PM0csUJGTp/2g7KJ/hya1GLYwBw/dKSRYSYlyGtoK2Pb7gXmSIB68Sm8cUkklpka
osNO0f1CwZN4R1NsoOnlr0hcCxG6wDNhAg86ilGr/zr0hHGMfZLsGFSI8Ik2ORxOAXcKPC+DGEGu
CqbF8+QtZLj0SEh1s7v6dC7FHfD0LfnK939oJGls/obtB4q50pLSAtQvPE8vMmDIBH8yH84nmo3j
J7ReJnPimes94h8BTJxRFQaSyxapxn7IYA3lQe2tAvQglPpO/Cq9lQp1GQ0ICIFg+qg24odCZQh+
Hmx6KMj3AZpqAxsA/Byne6GZ7pIPDtQq/Nwu9F1xwb/AEzydgLJHJQAuKFvI96xfg40ZbyNSaiYR
AQoQxKVhgazG73TQUOKnMuF1piRuxTQ7KMVSLUWSqSB5GC+4b4mSmF9xf8EwttRllJxZ+dA/omFt
xa4Wr+TSNYiMvyi/2/Uc3g5LJPusuMFIHcirC5EhUWbaWHjCTYI1wmf/jQkytjsx3UeJM8x7OKbc
2KTc3IGEDJSC4tXwW8Fe4d7DLA1fkkDc5XxSmEtBshJftlxyc9qUZkR1WM181XfvW+gzNaI8o3YO
aJzjSUxlZuIgP2/P6O6RSZgA184cLgo7JVkDy6qGY87aBJjxL4kjCO08KS7csVBXELRhKtJdI0mI
z2BEooGoveip/JB56A+AIDTMAFVpUsMDAUIxn4AAJJwUWKQUFP4974Qnz/+wEK0FBE0OTsOQuVBB
hxYSaN4sou4VLUnn5T1IYrhLxIYokAY2y034QxWcriDgcz/8B6ULpBqy3ZM8xLiAG3F4fwE9o1wA
7JnlIt4rF4YCgK4SEl1qO33Zh3tncMmrc4eae05Hg/z8FtAR4GCITIshBnjdpAZ/bYZMtBBIefgL
3q0ZMex1+YsA8dD1+LC8JxK4LyIUYGvxltKbfoAHvI/U9OQC1RMCaumAvhtJOTAyCRrvp04ngQE9
CosTQhBC4RNUhLbFpXkBudDb5myAm6RnUB1wSCg4V20LbHPFmYUJA044h+YkUuXC788sPPTmRg3X
dk5ykiGEArigbLiQjbnEMR6+kVecQv8I5hiHLnI7tM1NhymRVQ7fDiQtRZFMXHL+mhksnNcIsZQC
qYbJQ4OVV4iUiCt5buUjjF6InCyKErlKWhIqA1TwcFwaNRDk6R4LPFJ/Fl8DThJvODk+aWd3X3K9
IREVaRgVOKrfD9aO/8Py4nICZHE8vjQtVr4t9CDWRS4jwilKdpYVV8NGZY76K8Q4kXgMIIy6MkCn
CIr8ADZCMffGuogZTvhbc8AeJHfWi9Lf9lesc+jH9J6hexRXkFfpxdezn8BdRDf7KT9y4zoAoDzp
kDDuQcQE7S/AO7Ei5Ms/WNbgZKKse9LJha4j1rmyoFdNqU97ZXww7U6h17wwgwMhUEUHAmSUlgvg
ImUl0CNfmyI03PAy1JE+GH8JWJivhJ4peXK8pCAk6yUuf0jvziG4q2JdWQQqGBJIvNGKeyOWYAba
aoLsA1bRkMBrKUIvHiBTSekZDJkEx41yrLewlVf/lXn3L97D/0M4m3kdQv8XX4w1x6dhiwDCyPdM
WfIdLtORDrQQnS1FAg9MIRL8O3cE1Jwtv/LBeCtgkUYy4cL954B79g+WLkfKIBHzfeEjQyKhKwda
xUGR3YK3VpGk04f7EYMnHLPEf901n7SdqK7LBwM2VBOcXU4jn4cLAFzCk/KT+5j/qTiaaIiAj3A1
eA7UhPMugPgL+qtwnW6UHXw63qMgU0hQOo1PWLJ/IEr7qF4qFOJ0xZ/mneAzyZf4S4QtotRfZIAg
ZXwK1edPUNtb8gULek8rj//khPE1+JlKh2M31gJDAjGYke6jO/sgTSbGJe7ys3+AfXMmBjr9lajR
uruP2J0PABWeWV90If+A2TONMeMTOhaVPa0f3gQ0AERLY4iPw0fs2OrpvMz4Bo/ky7uF5xiMGniJ
E8RSYyYCUVpxRp1ZRHMjWEA34FMWd2Kmc+EdJ/ZzFtV9enHAnoxgXPID7+BTkydg3XNh00bw827f
+qX85AOpp/YJOMEf5pVMVoRvHFF/5mKlcp4Y5RKfTXDwGZ6bQWSjhSkuHdsC16ZG4la0DaeowlOZ
XbCC3y+5omgKRZODHV1Uyr8kw+SDpKIBShXvIazIe09EokC+htKBCCkacGBiBIQvFbUkhon8n+iv
XmMLELGJKwv2TISA7L7PsdZZsJdhclHkLrUaXG2Dm3dfvgHfDHdCmocX5Dz/IRsAWgof1hdFk0RY
QvZAh3iAbpqo8XKcuTxigP4U3WLua1oODEbTXzVc9kSKvAFWfHBs7uyAFGgUh8HVe1JQs9i54znv
q3qfHNGTaAesDw1BNCxGA7vdhBJU+ijQgTEHyFFyMqbn0mEYxqgadL6HS2NxA9m8AzGgGO1gf2HA
UJjpEyFPa6OEZIQkzS+yg5lgfq6iRTpodXcM8ZvgcnfUPi0d4slTvRVKPXCLvjO/juaVb27SZNS3
ptk5iEfY5SlGAADB7VZ/m2Sc2RqOtW0DJ+CElr+BUpv7rrbF5DutSUPHtF71aE4hVkVjBRLeMkZ3
Ftc5xu88BruBFhtjWyn4K2YtlqiYkwm7Yt+7tJVj77ocPqjtxPVXItUrxw6ke2r0q6KhyAuHvrvV
KECeoIZtCtXGiCtRuEu08KCAAudeCH6Xd6iDovLwW0zTQ4n08p+v1AyfST5nW0WNRdHwNPh7YEBd
XqsWwzcmPRwnSrE9TlX1nYlVymEdCbUijLT3vMj/9yvzp92uqgPQ13yEfO1H8kEy9e4DJDEcTRuT
48E/oHDGzGPMwvNlGcf7GsVeO3AcKn9LYkSbX0eUKy/IuhZzeHNoZovnCvHg1CSihR1py7/n/h4a
uYwXdlnH/7/nphStqymGlPb3tr/XVWkJpA63VqkSGepPYNzqOBLIVPetMJ1dzXVj3AxVOWIZ0Bg3
zQwtEIvgq1I6MOqk7E+pJ/env5+cIfvHpZKZ6vh/nm8Lc+t0aYMPpsXMehbd2xa+LMpU7HmBGd6r
Fgw3w3t2rYj/rcMe4qwhVygzWQLcbJkJtbTgmOsenhZStfr7bcBscbA96V0N4aBPyCKgMm1Bfk3K
z0IPvX992DJIaGj2FlYd1qx9s0TRx/s3SEq99CtIfH8vQ5isDytAkDSw1o5fmi54EZCE53tzoynj
Pb4Y71lJn2A0ymLjKAwB+rk6EAdy/dbqQPBjlBmfVh8fkREI71kJVdxSme4WF8XwHOn89xA2qc6A
JbzKFi+/rrfqm5EF/o18/+8XU86aW1E47EQOOazWMEdd55a+Q+Q/2fU+eoBtXKC3IeFdhCnIxUDY
ZF1aSvnul/q9zpPxWIvfQpSlGdC0lf3ff06RTJSskEiazEFfN6kfbixMBvAsle1dUg3dKpPt+FQi
EuBanW5eqwRIOKwV7x62CXtSiFBqHKpnyzGHa5awZhqb2ZncK0xGwzBOgHT6Q1WQlwO1mmntiibr
nxrEcSvqSvRRRsQiS638ADoGMUdUhm4ndJypLJxLE9kMylpOd2rL2FoSgPKDoZnNGhQu3WlmyXC0
YpUbTxri/RTD5pVKcA+v761L48TWpUeXUTeKYt1l3PJlZXX3PHQWWtha/5yuspaWrY6rv18z3KcQ
nE62aYsxmzOp9bWNR3CJRI22f7/GTuCs2rH7yYPqw08QrZc1jcmLXII3mQzKWxKgSC75PQOjHrbJ
MetFyWQiSHpSmfp/k/FJ5QPXL9/SvN3k6+MKAYCrZ/JbWLVItjYF5Om4ro6WeEhNDNsmGxAss1S2
GPGc2QNWzv7+J020nR5U0RdmJ6vOKEZkTOoKUqk27LtOi/bJ4DYN6qupMkE76LKLmtiYTRVpCbIr
fgz74FQVoIaoq+EiXBaXIOh+cyOIPy0HVoiRaBKi5ui+ICmQ45KhvtOSxpeoLLHKhT1xQKDB2ORV
dE5aBJtgXxdIWxfjESEqH+0yD65J6GTImuHJUeYYc/ptWN2C0DegeBcjkS30WpSz5OCapx1TGb1T
fMNl/lJDpTmrGgXSmIxklGUFbxJP3rPtXNIqR85KPAxaZGw8m8K8jjrwT8QG/h7UAQUBWTzYNYuP
exZqtLkcoVYckerLVmEQdgdP0mRaz5aNEml4s2Lf24yJLTO7WEU7WyBJmSMf0GjytmmCD00O0ZjB
swxiKwRuMix/evcYG0e0zFSHwO26MDwNuH/LpSb/embzNPGWJSUCO6PZtQrRKFrIUYO2iePTBO4y
hdVpkNv7OhS7oZlWUg5ZuI8GFV/24hHrWgHUXtt3e8AUPXdG9ZyythMTn9i0RclLC0dIcbUqM5Di
BGuGrtRdr8syJPgKZH9M652nw2oKSn1ttvW0UnziYGbhisuFzL+VWMfZAY8PvvwtCwOEwAJvrXlT
cPp7iJTwH3c8XNjWlC5pTbLYean5038U4zD8dDX1JGaC42XMrd8maNEwl1VroztGc9B1CxpENZg3
2ZLAoodYWRFpy10hHnj7rhnUD7ss/PfCsR10HtFXrINeekPT9GjROmQwiaDsBOGy0OTkXjmFvg0q
ZVeN2bPupOgYZaMgcijjQLJA2uJPNLXlor8QINV1XDaaWxh+/y9NysugKdTkDQM60HkBWxkUnQyz
P+C9KC/VPOi3U6f6x8aJbnKm+G91naxGU2NuzwKrIVsw7mOYbyB9wm8IaBuqUwOqL0VQjU0L5da0
z1eOIUtbVMyqPbEgXxZGI13JggB9wghv5i7+F41Fi7ErmsdJhFOTnoX9ufIo/xqpkt6wszDWY5Bi
+ivr0luBHnhS+zdl4Dz7vcp9yUrFFE7MJxwm22AKw4EMkE6ysbMkaEBZyk3VFFl6NGH8Q2NT+kV9
q3J9OAZRgyeneJB7bTyajnzL1GzYOMVnCtE2jZxNkhbaw8BVfV33pgPBgtsrKBXaJizdK+cTXnLX
disD2UPNb0m7Lc9GAkROL8bQ/fQ5Y24h7ZG1PaVQqHwLP8B4uv095KjZ27IcXcY+/YwDxgNrSWGZ
jX6IsugE2V7rtn9P/T0Mk4IwT4qXVD325v7vIZmIfaGC0O7fr4FfOcsUV1rscGLszbziPVHq7OzL
wf8etKAF4sWBbl1llYcgsjG5N4+b/DRVTGDAyQXxx912ZfpNRq8toalEJaRptXxoW7M5aK2dLEKZ
3p4eqepKRyaNuT8zQKfX+99PcM/JeP1wbfe2fxhKwfZ3NGcpNS2UMLNFz0FLYttVNHO6WrUD09Qy
TuqUyte0LNpNO/TAguI/UQbUF+bQSfMaaZSdqk42lav4cRLRKG8jWHCFrix8XTaPvaXHm3ootbVZ
mRclgddTZ5YNzW8MOrQBMYdUOr87JxPDaKPvy1tDK2jhexCpUEole+TWjT1lJzPD/KF0YEyt6r1b
XYzDUg8tYvIrDAoVYO3OyvtN6BXxbhzNAdjcSqHX0WRk8xgQzDSYRGMAYvK1B4E8S/P2Y4hUaTe1
CRrVenn0x2wd9Z52yDv6xnHJIICmjvqhnvL/PcS1nJJY4SoZBlN2kBrAjVrrkIf2KAckConQUMt1
pcF8GifP2JEMoaTQkuBPXf3uOHb0K0ETbRmIBtOxZ4lOVZvXYb4f4tC6DHoZLUMtbCCAmyetDYpb
HNcYZRZ+fO5LXKXUQkcmUh97ZYV7BUORoGImOSujTlW+ZDvSDxPxaITDkVcHGXFYHQ1sj7W90WNK
kckvHJguprRCXs8++rG6Jk367v0UHAlH7n72f8rJK+N+sBBlGJwrurHzYmJkDuAskENMxZvTaAZP
1UJ01kuYwGEj3kR9um8qPF8cFZZ00a4RP8xoeJhXDWTKW1ZgTTle2ej4zNtWXUlybLDprlRJvRVa
xlTtGxcEuYL+/7J0XruNo8sWfiICzOFWEqOyLFu2bwinZhRzfvrzcfYBZhoeTztIJOuvWrUC6I+s
sFfcDArizGZp/g3418DZWIB86Z2KXP9Ko+G76lV2cdL0vVQs70xwUfpRCfPOE8od9L6FjtS3x6qX
p7tcCDSexr3U6xuAbOkjB9JuLzhQd7X7jP6eI3X0nJivVfsTtz8p5g/TA61Jn72m0pUw1lx6TZ63
aLjKyZvC8Zor56a5mc+DZdzpACroPMwUyJZWaFSBtuDS//4nSAT5+0IVCGwoD8T50iKsrijP3AG6
jHqXnhacjkUlCM3zsHa4dKsrKbk98PmVQKasMBzfrWMx4Ft4X0N7eRf+WS6IWvmeJOu3xhO5PYgK
3tLM4dt4zRsCmPafswMIA2Q2/3IR9bParz4w1mtPgDJ2kVju4W+Glk0IsDDRgPfZ7Hh8Nf9ToFgc
s/adL6YyPHvf/OXvMDEyYU83nBmwW3gSnvJr/kw3OtgLiHK1V1JkJVsijnrzzK9TAOi1B0s+o8FD
JwTPX2jwi1+py+OFn43tGRCJLrKlqq5laltfoOW4pkcCDqd/IIz8wli4JQfYRRjdy7qdIKfBRCLf
zr/4MaBl445itXYUttNtCPiRwh+kWSz40m21H+FP6lvr1hOsQbL2RtW2Lest5GgiHH9nfAcWYpOD
i9144SfBFjHhUfMRPwKfMpTBXvmnX6bbGHk0l5ygCzvQZKWTLrz/+c38wQDR1Y6TZ92iaNs85I/p
Vv7hJwCpFALI6oGz4/2cCIt2S6wdaBX5RXFHQ5CAwxe2hIWXbAXYK6AzMCFvpQumjzvbBrJvFPBr
3afr/IsHPh22chwAl8x0Z6B6KUDMYWjNWG5tsLZfI3+V3XSrvth9LTopzbs5d8p3chTDRdkW1l6P
b5g68+JrLj6vZ/C4CwzUFJoD3DfKp0E+y6jFudfgN4CQWS9S+GjQYmCnBT7Suagx+Z5wd+m2Be75
1CMAhkKOVYjk5MY1Ui8Qz+FBQQ9MdxC5OQ22hAoUqZ//6/HThPGDZfuda5MaO5hg3PV9Ys9PhyVB
mGH9R+amX9U/+nIZAmBIYpZIEI6iwMhtvKekmhHIsQiYhsjCDyCOnLLwNix0Iq+igJp1i+FYC6jZ
+MPs9aVDLmqfv4XaBeY1/L0b7R0pU3hOwjuuyBEg2qGmIpI+KJughdkRtZbVnXJcEQs/685h4fAc
8MCRYiq/bMhryPSt/jYT9Lgp/wzVneSvST2vlWxyudU0ya5gAVCGDxOstXrLY4s+oDnBZeARmL65
94kiMBW05TsCMWCHY09Hfjf38BNfkudqJmXdEBYDE87Vq5YfBcguoh03exFPAKQ7b80vLozcIMR6
92DPLVkPIIUBSR1R+YqxRFW5UvWwlPdY9dPa5i9wY/H3NfZ5pUH8yxZTVK4Fj3vd4eVxmtHLp+h7
rOpRduc+gaGDzgHvl5IPdX4r9sX9ySAkrbZH+GSs99K9oiEg2siTp5IIwR5hI/8bEuIUNhMEKaha
xrESthFbe8leqiAR3yW+/ltiIzc6evaGLflG1y+4cGX9OWdbx2Ma3jX9LMjf8OWx4KW3E/AJxDkG
zBxZcPxQIXCI9gy/ID3j151M7Kh8fhtxwMt4ORQmZP3yGL9kr+T+KqBaEc7N+1YeN1K7lTlC+32S
BAY3XWEEg36UvnvQaLz75fhXLL+q/ApRlO9ay0BOD3ZBXNdNP99b0R4UWzZt/OkbErH0T0e0DmP+
Myt7Qpn1GPiNp1XDCPTaPcpoK6a7XD0TTyHXmIsY3JTii35YSHof/vgRqNLKEhe/10775KJXEySP
K1aUGZcvv1VEeRRf0fMWio6QXekcy8rBUNXYKwdof3l8GlJMEY9N/2+QFF7KR5l9G8NfX35ZzQvX
RFWI1SBz1Md2sc4xiuESKSwA4MqwBmILTYBdexCgWhn0QCjRrE34Jjz6V95KYoOJN8fDBg+MLfpf
IoDlEuMo4yPPrnn+rmOKoG4wN2u6a2a+a9UHc19dXULWlERQ7MvPeg6G5gXGJdoJ4qrJfc7y0zP5
Q5Wtejy9Q+l1dDnzLZ6/G+PeazgE3BcCRfULYJIZskE5xCrZjb5eYx6J4e0Du/kxZT9xnEgH4rTs
cY9cJeOScKisfZcduelrmAozRDLbPIfxDZSYbVL6ZSAQ/OQs0YkqOaoCLr8PQ/WNZSeDl1S+Jt2U
+a/Q3QlKZEbQy9dU+pgxY9+5+nCa0V+S/Arzj9rjjeziWGzRZpC5HDsVBxzGDEQkrV7JMIV2HQsk
/OMvS+wY1n59nMKVFSI5PJ1StpUEfLtsMtIWVpRcBskrAbiP39pjGRwaPnjRl/QRpchctuGdb5y9
jjBYcww0lRdStwrxOokfQ/WD4l03fEH6CK3jNLxW3S3PPHPYUiZIHu7JVDT+tTzLmH9+pufJy7/J
6KFO1Fj4wCdLN8WDJ0gw7qLG1Y55Pr96nCbCHSKQgt396BvsdbQTl49X+yR85xbTWqqXRvbqwS7j
33zEQyu/aititW0mur/xR4MNdLNMh85Qh0NiGgeOl1ZxRtB5fn5dHvBAIViXJ9cc0OzIL4qwErMd
wvyEhyTbDVAyXY+OexV7IGJlq32KNOYmszRardMg4WwReDsWqZnDhZvzLsdBT9PIPR7BYcCuoEfW
ss1OFEfe9bDYZlEgv0gM/BvsF8QKiST9aCrYehuQUpjkzBG6L+rQZg6ArBFCtymYp2AcfDyFazrL
iQRZe/omsS/Wj53qza8EEyDw0eZDSrQaXJrOnmHH0cDgkAf7W9tYJhYO7JrbhZyDdLjIydWa/imS
3cLq4cFsk/d0SHea9pbLp3QgOskW6Z+FkWUJYARHESc6Y0HlPPUT76IZIVoM+pEgN7dsP/vRS4hi
pFZauxI6EGpA+X1WggTrz+HsRKEJDPum9Rc1abYl8kqdX0te7kbc+dHkEaYCIQxXhfBSdIe4/OFq
0ySSlLSpXx0ybzNC6wfKpT5uS+xxZOGRkZBbYNgxHAyIhrnllZG/jjyiulolclgQIzFBFdJRBpO5
Vp2hz4aPTIGJ2CFCQrIyBcaTk4Bo20jwIjb+GacKVjv4brwL4mszPN0K1xuhcp/QjYrsvZGvERr0
HK6rVWxYVBzZa+Pw8nyVtRe5fEH0tEHejcHAP1X4k/WLjEKR0bN/L7ubmb2E1bxR3lUW+hGEl+l5
LoSjkd3EPCIXHOu+StyZEJET7A8EtN9GtI/nfYkJpcqCq5QFewHuWlgmlZA+CvVb/AM+6T/bawpP
92U+Lt/P1+df/IIIjHNa/Wjmnew3e8vWd52HwGeD4ZY9nybfcMZTHaTv1h6mwytbrVBlvqXx3CgP
jMA0Hm+6CGJUYSumjvHQvsc/LoX26NDsHhdveaTnVNiZfwPeS3ScvuYM/sIcjjwDd16/YtUEsyvb
TBiRD86kudlo57Idv0yPiUxlxk6yDtu1zUfua0p7Q/E4FnXBM2n/1N3zWNBfmbbOaW463KR8TE5J
lNn0Xfjxxv1JHHxaX/ocTcUOZldA2+MoxcFmRF21yWHJTy5pFjxwlk0IFk0hec4WJXDe0QGq6JFS
W8+Yv9OPSncF4saEbYwRwnAK5X3Ki5ZtAaYchQt+fn4qkwAv7bGiTqx/1tmFamzBkieWC2GP5JiC
Ww8eAQc4JccOt8hCRnS7CiChTeNMRrcLSIH3GdM7zlt0iMx50MbF2lsMhzJJbpXAvULrE9L+Igd6
xWODTQEiclQF2ExJjQN7F20pdFeVqV484gH2bG26UYGIEnyOCA2UAlElutnVwwDfY6guBmJvVnGA
EY18xvX9Q3wBgcRMjBV1/w5/dybIhvgSFuNHpoiY6w5ZELQN/hQMRg1xvi/QUY1HLiHnLv+Lfint
MWjYRjlA5Nr1Yh4x0ONAj+THxJsWM4ctYm4+5CaiCUG8KD0ILyGBsOWSm4fYOMf45bFJ5tQxC1dD
VkslrT5widOIRDB3OaGJ+M788h2N/fj6/GSi46aevpm+ieU22RCk2CtthTcz3rDpfGLHH+2YywDD
sW/gM9jlIObG/AB8k7mhbT2ofcikYBfE//FBYA3Ba4ZB1GkInnbMWutcaGEKsKEb5xo8I09Ct1XZ
arGd0EyM65DFT2ZsYkzUbmB5vCNEwOvaTiSm7iB/YQ2bkIP2pSyOCU3kX0Rwqe4I0T4UTmZH2goB
Hcgi0Lqu/6iWrR3oakwkRxBF8YeKIP+vj52oc25uQ/1Cg0i31INmarsBC/UdhxERkyLWhaCh45Z7
uwTySui9kL7vEoItCwc/9ZrbWyAGeNulVGAk8whXAgoDBRSMhj9vjbQlBBYfdhppoaShshGHElJS
CzfMrXnWrBDlwjaiV1A25m/xXUt7/UPTXM4z45uSw8NhfXOic8Yt0CgQnHzpX5SD5hL+m1lgYfDG
ANm7Bv4eOKWXe3Pc5RCHkKxxByOShPGxsi433b26LP7Igs+x9u3nkjp9hrnEluMUDvhXXmxNvl0F
5ramHmR7nLkHiKUgR+6TgKbaznK7nXyuAk2wBrwQoUDadZgerLYMW7IFRbqqF+Gb0wjwiwkpnLYT
sWq0l2mEiADqH+gDT/KOvjp9F4+agLp4R5IqZ2k2HoazkuyEByC0Ju5GjDhVXC5hAG2KXyT7HWiu
6a2bNCJ8xC1KZrpc9PO5ssFzYETgWrpRuuWrE47vYVcghVv5gXb5yUMiZ3b9Wv8xmbL6UqhtxBYh
kCmhfm0jzlOICCbLSDs2rxV2c7VL4WECwTyxQ73bvPTCP5PoZs1tlp2IaqSlsIAlOrHmyhSkPz4n
YDie7heJNnxblbsKOJJ0WjrCyg0JnC4CiyxGkclzrUPs4yhCWrG2ZkiFJm69kB1S689dAElW7V01
d+R4By8QRAR6mxh+9abP0waj5i6EBMat/k1Q7KC4hdYXYnW4NBhjYi+FghJfYQAmhAfrnN14GGVQ
wjjAxcnBvbYTDkoaUBkb0jEmGJBuIRxWAU7mYLcgi84T9DG1S1jfoIjc7khKekwakH1sKKOYxfXa
hyhzpg2MFb4kBxBrNIJMs/XhZ3uOjBSLGSF8FHKwyrx/+CUBr0MENyuU5GqLn8rBbJ3JVlb5uav/
B52Nwzgfjnus1432QJfLq4hgsVlnfEozzL+JX5OupO1lswNagHEyuW1rjcXRZQdhKM481EC7EsKW
sgUbgwWkZIEafdW5Q8mCCKSENmy1IvNKTJfpAXl/gDZnOyHi+Ik132Y+M23WyqbMnCS1uX7jBagI
NRntNfWITlj9wKj0V+TogB7NJQ6hLIJKcvt8qB/RHxWLz8KSoMnmtKwjb1TXYkIZgbf8TZVjFhEa
8udtEw42GkvY/9fkM32p//q/cfSU7/pILEJzpk3hub92wp33a2/sh7Ox1w5P2hRbAFwiRo5+bT/d
x5t0UElx3ba3zNgWTvVifBcOgV3e5CFhB44x/TKzabqkR/JJ0csd5UG69zE910es0znJ/eERn/XL
6sHKwvgP4AaGG29Xctczc9fL15QwQNI5XOtcPrHUc9UsECXXzIKJq2J4DZzMBjhmI5x10EIm+3/J
xHRAS+ksHe7s30lNsqLdwYyGhYfXVkHaGZ7jKyVYiUmK2Y4ijGe7c9ETNfnF0LcdEvlPtHRPZHxY
ikhIRADuL13jm9peM19jvI5wwEYcglTXJnJeULYGpKcc4KhQ3ZgHI4N9jNp4t+ifnfIVDkee6Ywh
A7BsjWD3UPrXf89PujsKV09lAByF5bhs88EVZDrHrQixXbMF6OO9OyH2Ip4Sxh1uzliFIu3hJahu
Z9iNulPYeFjosGxJ2oeIs3ARpOml2SlX2cVIo0KGY+wsYA+cJh8scSCfPGlUYV4YuwT66z8Seojn
lpoAMoq4ElxHNo1bBXFJRJD1C0WLzXsu4A22+pCpHJDhvhT3YvtB/AwmZaoCnd0T8JRcNrPuYcFG
FiRUP1AxnMGBelZjMxhqIAA/oZM/gJxCGJ7UbI5IshwGBwRlPfzX25Y4XlvMIGugx95UnL1ro0xq
AE7n61nVcrOW1/IKa+i1vE2Q9QRbm/ZTxDF0nky/ikFZN8qPOLPS3c48nk96jY3+iSqp+WEoIfFD
NbbRv+Y9PMYYJmK+B4mSwcnEMMY3Z5upL4Mej+gUZRMMRiT3PKRQzXDfACivbov1Y9yw9uFE7kgM
4cAl/IvGAVj7L/R53phJ9Q9mWP7pvjmTaY9QflrQOLpNfR05+16edDng1lt+TNkd2n+JjP/RBg1D
LQeqvscGphICgwMUqQKjMrcvN0eIYmfDzdH49Sm7pZfh0PjFZbh0L/TtYAu8Zy06JVCyD2ZqExgX
LOCj+V5V7Kf+Y0bDYq3y9/8ZfnA52B8De2Ipnv5TPrGaVT6NV+FN/aUBq77LP+2b7dY7RyT5Q4Av
YrQdPyWgaWvf0OqKtrnwDG04dLH5eNBN9xpIMuZeR1YACtYX9FB4gBBl0EKxAjLz4hfiP07lT/1D
qZzfk7vhQgKGUchyoj0Mb/+zb4G9pwXl3QiQkt6nt+hjeRN33bYKovJo/BExDAFIsXP8iH6lN9jB
UJ/hqy92du/e9B/2TJxN1GFoqHTCKYTp83LVAfp4yO60OpGbHJliFwNE5SR/0O/l3wAe+m/nSWCb
2FRKYH4Ob1ryyh/6pfuOXxiZ1j4QwY+nqZ5VUpbYZhI+DKtgO1MxdLdFoD5t+lep2q1l9EX+0w7m
m/xfl4RXW8k+RWeo3FGzUnj2pN5DGmapYW1Gfsf/nu7/xzGh0sNgQsURpAmpPnSNGzLpDsoh/2gu
2KcAqBW/WuzSNWGkQqNN/RgRdTPhgXJWO5DrgWGJHqE/MSwl9HE0icjBEAR/cyVajgSkQVwbLiZo
CyuRVyY5Rjoafeo0L5ZXorUvzAC8FJ1mCldWwjeHnTKg+dvSi31prOwGeJVblRBf4Ww1u+JCxzS/
8VpjdGCAcvhmMAxsnzf+g7hiIbbrEzmDCucyvo0JqXmbsMFwZSv+qyGEsp3Cl2vBf2wLatjgoS/6
KzSABMHrEdkheOic4oNXL8JXrTbd73xSX/v2dQSPXcUbaz+4PmWybdS2pXqsiSmu/av4t7a0ICpQ
rcC+UKQAeoEThgd4TNzBcQ2bc32BSgHhdCP/0W8mNOt0l9WOpRKliSEn5LTljan/G3i+83P/Wp0X
8Itmm+2jfXHp7phtQUrFRAcSMLaB+iZk8rHc6i6i+2+OM97QyyMnbcha8YwF1+3OXp5OrOzog1Xo
/tGmuuQskjbKLvPYgVqO+SbdAbXTn/CNafyy3NVXuJIC99yf8c1FmvUtJXP840NF3LSRX0WHPvK5
F2NaXLQu5gEOVZ25WrijDLUMcqqvQspEl8crAe3HgB/72Rca7/S9+eBWay7jtMtxh0aCcBjuiz8f
nx5Jnm/qvwrxCOw/ROuZHxW7iu0qVOB3PoF5Fecu+waqCTLMjSm5HI86sJKT+3N05OgqfO2HAqoh
iXgHrafMgl9RWjnVOeH4oIaf/lN+CT/RbXH6N+HMzSHhTuYPh/TyPFEBi7v8b3zrvxqcflC98Kb9
k+EiADGvb/u6nw9mMgoggvAy7jKyFvZUvyBjjJrE9rHO8+ZT/qG/McXI+J2KTvfLlU8VBtHuYn5h
msntwFthvjUVejCCudYbd50FELM8t2YwfzWXwa8+5oVKXr+CXqZg+YjbuQz4Bjvlj3ZM1zWlxjPq
pd/revhXxz3nrwWC4Uqw+GxcJm+MxIjJ4lxdKwtOKEA3yKFwWwaVoZgDd6AdfIAWc+uCCPdXTgxY
piTSScxMCHA+xLfibr0nt//WH4DhtISQwiGcB9IPAeQRD15oN9S7b+0OAUYH4MM4dMQHHDugXf2o
kfNtWsWLOVQfyPfQ4+mgv4PDnwoJ4ZhFgw9q27UP4nQ7oco0FHqDVR2eMZqkNtZAa+YleCORbHiY
2tVgo7wUEPqxRSSB7LnBgIMvQsIp863b/S8/fEyOqZD/ppPl1NcQSh9E5bcIl4ZuCyj3wYZ9XD82
0UX9LDJJmTyt2YSYZS12tJ7QM7ka/an6aD44S/tXEJznHyhv2u6p6+wYyQRPBrvudiUYBKo0Y3WI
r4c7iNk3WzTRPJj4DuNkwSUjIzj31Qm3RjsDj4GG/qXi0v42kl2jQVoNCOh6TofUOGjJ/qkH0GHw
PNbRxac2vdSTrbO4z54oF/dQMdrlnHNFaPMFggVdCli87OFlKpZndF6V7KLSfgIEqdDpud/34gTB
w8UgVEwCfpW11t8sbAuxB2u9oSWAOuhBVlcTdlfX9l1DCs5FSV7D5ZhleLhvdUCN9mZil5TzEjCQ
YV+4gcH+RFWYOXyGTi/BCUFheb4bOluC7A9ZpLiWiytPzN1In3YM0zrLzmFnfnFzjQnYjl0TPZt5
mk4QsJ8br6PoknPc0SmguWkw+NhL0q5/chvzJpMFs6WJimr8g0C+1oe2wdGdMmHgxOBYkSvTvRA8
2fkh3/a23MFEqNg1A/2yY0zhDF6gV4zPLwXp48CQk25p9D7rWxtdF4WbYfUG3tYinh5OlD94Pwp3
heY7u8BhAZOL0WZxR3PNQUcSoJi+gXhwqaPVOXq3tiB9aCcIAPNZI68OGVSc0W8llVXtjEVU/Tqa
95LVuGz6JP2j1T0oojs5n9yiIy9tRKkEJJvxb1p1+zL7NVBNPvGpgKNDvpl1HKTmHIdj0BTHOIv+
Fis56ST+EdkbNOwLzBopOn8dETRxFEOmHod5sOUnWzR1eWtSHGf4F5fJpDCQVf71Bn4aiCR4k0zt
Ra0E9Iv5/rm4IpdqtNf/nYBDTY0BrfWrEO58zdJymCEqstTTWjbCZJv1n01i0gSnry0OgJj+OiSl
Reh7KnxWeguDf9ETdWO3siYYC1dJpwRpx11UVt8ef4qNulfz2xz/SEhhB9oLg8c5YrenkFhNlPus
ZITc0+i2gAoJBVvQjhbHfT3VK6dD9I0ZHFiTKEjW8G8ohwYbk16kwAW1KF8sxqtcte7tU0Xdppwq
k0LFMK/L7Rvb0YEg1L6DEpF1CUoG1DvYBSjlfIkhyjLLNSBPaWKPS4pxJMYrKVA0GvVIkbaDwEDY
tHT7ZpMPTlUB8WV6MObttcktp0lAH+piAjZUXJ1JKiSHsg7JDc5/4iEN/S5DIIQWNGTyEAXZqVoM
Z2N+/2AmG5xRdgybU/3Mrj2kc0x8kDueBR1/rrFtw7slZoE+ZRdlLqqdZDkSXeNXBAcU7DUANmXA
iQklM+LJmVSJSh/NpM1XvV2agi83+B/ozeq+XaH5r/PuPmN1nib9ZS4PcACdYsYaTcrPc4p6lKye
WYV8BnzbSDddFt1S0blvEAduZOGvUb+S2ItDiFTHjnOgVx4dMXtkNIu3CCsITh1EXbgGadyxpDjI
e/CFOr8Z4d4cPhbxW0rvufQyHiszCMsv2HA9bLlU2Lfze0alycs/VYXcvrOaQ0se1UVFgSr5FDnG
Y7oSRjyMO9glI5wFqMOzufCGJ4R0HwbIDPMbZSEAC7qKfTsc9eSS0KNwvChettoY2ADPiBbkxAuB
WkFYwaZhUZ9M0aMFZHIl4tRg4M3pqsCZAKUXNsx+3OGhcojmey28NaxZWwYNv32SO+aKcJtFbwYx
Eo+N6evYkY+7HuaPHOigybP1kgiX2MTHc6Amw5vGUru8dCDsISoyKiJkLuzxFiSPPRHzphRC2UC4
BEQJnYYNya7Mf+Tprjyvyrq6q9AS6+6in58IgWsWrkR22iRykiZ8YKE+Up80/1l8CySQmNfYCGYu
g8FcREgwm992hAYDHOg+wzetAR6NGdOPrfSO8/G0TQU3athxvRSWj+02meNp5FrzaaWVT3aChnGG
DsdiyanEfRTjamicF3hDvD3W1RJvQ3YYnym9cMcGXxhPRhEDeMoIarJzIrXzTpOFj7zRPBPUzpks
VmVeHlETCDz0deWedh7NrSieiydDUOcr6qF8EvG2iVGRxzbNbla6PJoRbERvuXcXRTxMuBblNjnl
TErifMUnVq4OgwpnHumgr4hIBLdx73HOmzSTzLvTge8z7ZIb/2l1Qdrc8+YOJJt1bHzgodz1Z7BY
3qi44kJ61E0efa3bDyjI5T07W6n0F0zosHJod/VNoreUsCi79YvX2wQ8S902eZLacm6zK+5Ig/LS
M8AbNQMM/b7eGq/EYxJK3rNLm1JMnKw+oOPUgJUWnmOl7HzWgxC88+xMu23yw9nlN67Cbdfvlfjw
VFxF3jmD5SaZP0SsiiCOBZm+V8iajo5adVezF117N9sDXQRHO+mxNTeevBz7LBissxhwO6K7kIEy
cD1KvgTlQBCj1ruhHFTCscyxqfYEonVap7L8OTzVuVfK3CSeCa7QOPnsSGSkmm4z7tPkkEs78+lp
htumZI84kcSAAP2XpqoGXxLN5Gd6RzLEsynKrxlqMiXgcRvrU2x5NdFVnAS0OpgqyYcGc2Hp3mJv
Ll2N5FAYXgxp3QEriRQmyVBnHZL19DWwentdik6ZOd8EmBjdy8Bdz+ISQpK5Q922S3vuG78oPwzD
j+T7kyiElkzGLTHRpaT7XX3VwkCesXy+xiX7323TCI9Cst7K62zaCgw4bDAVWySwCms+5mxgROiH
i2/qWNN5SRZU1hly/rjvzZdKOpS9YxUsD7xo3UecV5u2dL7J6nwX5wQXTEmCUYnPhfkdRtr1ScDy
4FqYk7E4Zx0BRrSrFRY+PmSDbPImdKIDMs3Jo5LD/2xzVnP3iePCggjDNs/RKYoov8Gjcw+GwSIE
rehb0KMIc22JNMhxKv1QevLfce4w/xFRKreHKgQ7PEK4FWTwyzCIUl8ikxyaJ8S5gIvH56n/NkYN
3EfGwFHUlj8W0ZSuDusqS+NlVwB904BWUBhnoPENWF9iOLr+MvQvFPWlcam0hh5AN1i5VaNnzIdO
P0b6QzQuUIFHNBGav1Qef07sMRidCUBewlcWewu+FqZnNL5VH4fpYWWf7Zu4nAfhmCiBJJ5S45Y8
A1E4pbrdiE6M+a1+EoaTVAcauhQaQKzCGT1/kr1qGw4Pe9I5aeyuNQYpTH2aWUmU+1DfF0JQ12+R
6FnJaxlRfLCVGi3yprETwrMvOnbpq0C3v0wvxfSSVL8TstNSqu2jWvxVXVCsXXEUb9NpP4tHxfRF
4fKENIsylRQBAhv2BDrO1mlobXhKVecSqRnDF5SVYx87quJDXoqdEHtx5VyP2LHUNYOnJC4XQ+yP
Wqpc60AyjgmeVMSG0Uc/xzPBOoWKdANCv9e1L5RuFq7WEzL79EfmrPXfCQFexgENWrPkR6XwOwoW
dREyWGnXkhcGyMi3pY7fDF/pIKCYQSSS3G+SnUGwFdv8mhUxKSbsIrBTfimED6mDbuZx+80KLcv1
OWNBexAsNx3I03KJk5SwOjHDx1M8Sqyqs2BEIMsE1mvvBF2Xi28MDwugz6pZmtrlclTToJQ9Id6H
f7o0e7EpHE0cMNNbNe/F+MjbGLKYtV4E+aCMD2GG5OG+qWJAL7K0Nvfi0lwl7VdjEeGbOXamh8xC
VONSkw3zRvCmmMB7P1BkKhU0FX4KMlunLVwZC4YCj0xjAdFvOFgD4pEtQhY0O+1sEF+KqvzfWcT3
XvqA0gzZKZs90ljrGvyL7u+VZVxrPKQQQo4tJZwXWJa5ABwhW0mKZsovUjw/NcM3GfwrFAwbKDvM
sczBjHpGxF9E2efP8Uf+WqZn7UnZaNsSXkKYkSJdbT+BxFoGu8WFGaKwZ4dPCE8UH/7MpuO7IyiA
aBOzN2eu7xVHgYKCKpPVXHsd8Uh4Hsr2KwXcxIMeRG41stfYPtq1RSgbHonveAUb6blJz4b4/dQv
JhsyfNtYrJFOz27iVhfRThd+Kx1gtHbD9G0eyTKBm5AEyz6UEW/zYBX5faK5GI9TfxKMTw1dpnFG
wQPu3yJfyuTzoOPk5D/V64hGzVzXKNFtxAMkciPWe+Xd4o0SfD29poNXox16kAsP3+G9xVqtI3SW
Bbqo5W4VLdcixnR1QHChDcJH55tByZZJCdgHzxCpNOFV6h/9tQGSBWte8nPaP9aBJhUA6uAbyPse
b/+/OXrJK28Cf5mWX9qlInQQzdHMFTqJpHf0JVJ+UFYbl5umHsxqH6kBF6JM3pno5xxt4RFclJlp
HdcqDb8jBwNPFvfs7IcQ1KphxQurvAlXTG4hF01F4O9ycoi4QFNkOTP6rWX4jeFN1BbTYFBdA+9O
s85CDhdjtg+TdWbno5xTa1NM5APdBuWWWI9hdOXaQYIbcimorR9petCkgwHSphx0VER2ESVsQchK
1wMdF5pc+dKLW7zghVmyuVYeNRYzrD5gtrEYhlPDKReatKnvcF/b7bM5aK0bwTNnV3hbojchdZSG
NtfprTctuS+lrcunqn9rQy9XXbX3oTsMtcvwIw2OGAd6BVPYY6+O0hAcNFLcDrkLmO1X9QEy0ryQ
sk7qbIbaAHrgG+sE7Zu9fanvWIIP9/6/h96AbtS5KWwXli5USyPFEFD3cuB3ifmJNlDFaSb87i0M
QqVATXBi7SER9WL2VwaDvAWHYGaezQtTCLDIzLYTp+ULCDJUES5HgZIBnA9+fIPv0wptEIYw8HCq
x/gYaxcQGq39oNAMRO2arjC+9MBv7D1HOfx6RuOnGWF8CS7bqh8lVPWYVDDV2K98MwxJde7NXvLT
HJbgrZc/LPW2gOLiHDAOr9rzQ5nYDP/jU9wJgJS0NYAiY3kypWuOgxT7Yek6sTWwwLT7sEAyEB/z
+ZFbPs8NTEK53FcUoQIDKUF5s/BepiXrHBgPa+MjYj6IQwV4FsbRLEbZXZtbARWHHESQ5cEez2oc
EB+gacccP1W60naPti4br7CixikwCRB8vj8nnxkDSKsQd2XsjYYt64dieCvWzQCSrvHQjAdVPsXG
vbMuiuEQmaj/EvtBu+0K8NPDezldMaj9TleDo8oeekai1e8iYmWNHEQFDd9bKTNboIg+bi1h7z7b
Cle4V5KErcRH5l5oQQpwULn9gNT3O9cIHvYyEtIhQzDNsqQrz6r+rih/us5g+RVjNiHga3AElNJm
VFOv7ZPJYtdBSbXsRvUm80rBE5UXsXrVjQNEXbSqz4y39FbOBGbbcRXE6V0QsY/xYDLrdE5TIIbe
EDuw9BfGRvzjgQsA9nTOVofr9xT9IQzU1J+mB43m3B34HZgHpYn24jjLzDgnxgJRCsbFT6Lj+ASj
sUnjtCD9FpGLdgbFEc/nTlYYMc7p6HeUXlE7htauxYOu2IGaEn1TziaG77iyjkSHQWSSaziVe7n/
P47Oa8dx7IqiX0SAObxKjCKVSpVfiErNJDHnr5/FgQ3DHs9Ud0vkvefsGFmdD8fbDVG63cUOXLYu
oeNzH1SQtH7b+h37MOMaMIzCUntQ5atZX0Y6NUZKdjYwOo09rT2a/bfZAM92a6DMKXLH4D6HQFmX
tjkO0nbrmtdKfu74Ud3BMLxZuOZwsoYJk6VlpxVOSGmuHYTq9PC7xh2MN206ZVbIaTrg3RNesjEa
mhODB4ueGp/EAsNsNJJsme1zBjlaLyTfnYfDQ3A6aoen8B6jr/bwdVbAKm26BiOgMkM8YEyhrz9F
ab72MiSudM8OnyIpoApEK/sz4gLxNI/vAtlhK5ww0oSlcUfzt2simBkkuhJpXUukGARu0b4RPhBF
x6+1dk64CqsndAyT7Fq1gwZmGa+P2eO/JPmlpjGwu80TxzZHilU8W+p5SG4ZMrX0F6XqNB7nx/s4
QRWwplMPip7HaL0l83XN3fap1u+tM7gh4oGxvuYx4x1nM6xmKa+2oT5Vw9eEPUBxRsEzZULE/TU7
TeqnblzFMpilsEx8cg0Xlmids5id0EEel/018+KJFstr0X/LX7Hs9QSvD9Gj/1nuviScoYRQA1TT
phMyTHfqz3eFgeagx75uQe5WL/RPoVN0wW2VmGWD1E5vVhFpcXJ43d3XEq/7H+HIU0dDj8MWJEQt
Ksq1fGHA6bNQTj4M1cYIQ9ThqWjfUsYM7aLo0aYlyCvEzQgpedfELWmmvxTGGmG0kFaybFC866cU
04NxtJKoTcO1O47dtc55LR+7HhJRy54YB1nf8VyIXH3pR4E9OB6BltO/EeoPvENWwuXu5c05odWj
/9Y0eqWTbbNkILvH3irY+uLly+8wfWjFs8SXtMEjQsimst6vS3LQkAUB9pfRIobWA6z8ksT+PJ/L
mK4Nu2zdBl5VopUMiN5u9ePYHDb5V+1BIxbZUSdLiYN5Xd5W60XrnJSsMKfk3Xn867MXubgZyIbj
6ZPohHIKN7EhOHscJWIdyVuQi0p2Tqfv7Lvpt6hkUAkJTkZiETIllb8Z8Mh7NM61E4rjYIqXFY22
cogFxxBPQ8EFxbdF8i/3xbx5FQqKwSHqcg+hOv+Tw22DEyiu03x+uMBpc9DvB9jEKj1WpTOgTSD+
C4Tofw0m7u2YH9U0zE4NknZ/mE9S8U+CT+utMEvRH2ahZn3oFfxJVjgpcLYBbWPdZT+JX43iakgv
lbBpmsr1M+8rDp4YGkBjozDQX0Sy7iv9b2lczf6cFq4826W+VcxBUsf/41dLZDQ3A7HbA65Nuf+L
JwjMLEqzs5gc9OljpkFGvOWNvzXyrb8ZWX6Ek2BCIwtZjBDYM7hMfyAnsJcKcy8+TT2so4YE1FXC
3k+k0fQ/IOI/6PecoPrFYBheZGLKbNWgKsrHKqwTaySbC2GDnUiyLHE/mSSzUUFz3/GAgDQ/pqec
PUnSvxL0hV12gMQfCq9vmW/DoYpaCQYSBiA1QOtBdBFWZwjiCr5pktiPRn00cHf2SGxKRGCSA1e2
r9VbvuD2PljYsDCndeemP/WASQ/utMAyvOrhaDyKpBlZ++kJ9C+bj4kVYTvoJgd54+MeQJB0nfug
wWRx1phV0Ba3wjTxqjU84oQm10T5cfkr+Na/KyRjMaF0FRdP/PhmFizNJ739TSHcWMoAKdbRyxjm
HtGdqqf2L+5emW+NASnRO+hQqkZ1fa6qsO8PRwGnO6OTW2VB10b3MmpIpuv8YiCeGdOK8V637aFa
tl0w6Z87C7QHOSQBnlqP//Uc3/3Oog3gPRVvCGAl4cVMsJ1EGprwhp68kzoGYu7d1UBUQkwHd+Hc
Fy96fDJIehsiIKoleTZMf1UQ5YYL3biyr8/Yjp6X7iCtx6nxcVnyRDPA4oljDLIqePOoJm5HY8E9
NutBstBN+mbqa6RO6m+DstEkwG89706K+xvzMxlIOM8Qoh0y86bK/pzhmvWX6tC8jfFTxx/WtEJr
8Cm+MIF2FhKJr6PBmeInPgKEtodIsHvTj0W/MVEQg5dcJMyy7XpSCWyIAf5/RuaCbIh0JIirOy40
pXlF4sJOAeqDZ/KioAxFJtekAVpT8JdGCtYtctCL41PF5nKny85BOQxCsE6vk3pqjAj/Y1kGhhJI
2Zm/gsIe9knSvRwRF49p8TXGDPzHwdoL8MQohYJkwVLtM8y0CejnBv3OExPOoUL2nPs5S7V84JIo
Gmx0QHXEQbldxbPi9o8rctJqdIrZ08tIzEPMJml57D5j8PjOY2GHkoyXIKvsyXQH8bvLabaKJCNK
TDdLXbDilpB9LvzBy2BVZ7ufaE8OEMcqSQgBaKCEgNrERRoohr+s/l2O0sVtO8BF79G6IjFn4AUx
lkt3XcJJvYqgmCNCvBn7S6gIx3mDHbyY5rjt8/JL1jTSiehe3GmV229l5E45X8uSzA4Q6qsKfcPX
16xKkNuC9omhC/qBKpwhfn18wrjzamFWs1KPqSy3GNrYEbmJoU3PDRXF5nXSP63co9BxGk402JDJ
TDRjL5bHsqQ2l3daHCL4p+G+cbXL/VCu7jp46K7glJaD2dv1+iS0oUL0sD4cpdKX5khFtDvgYtnh
saPu0zEGD7VXsp65R5L6V2HDaaaXMf3S5WvcvNLuOGucE4cxCRmVMt2VhndEa019kjUX0XWahHw6
ADxpxjMf1RRaker0AJA9T8tLxnVPsLSCDNXN7g6ikBinF78dYefCjMKP5vqx097y2s+mD5Mc7pha
gtIXM1a0UGojkQS55bOYb0LjshqwX2gkG6RsAVdr4zrPGPcUzn8sdqStNnaVsSn7Qu2r6a2u3qf2
izCPml24d91YvZpzAPYPI8NTDFYqraFWRO5qQhw4NfoM0SsGNHrDcwmwMZYkZsqXwURKaWjIV9OZ
UohMTr6Sdhr9enou8hh/wcK2QHfmWJrHjKDK1eF4yVeXlYpNSl/2j3+yUrwoxdnSAneWnwrOZmJS
Mk8YtwX6/ju82u1PwddPqQqBzEY0DCdFPdkkQ8cKt2bOidmAdTwKmVdmkl7UEe9WZSAGWkrp390M
UJNQmdPkx8kClHHR6FjqHsk8WBUaRRPnK8jsApTpVIutEMqf2JV16ptjX3FV2LF4nOhEXG/MfihY
RrQqSdgmJ5KEBJ4s3QUV1ZJTOfj8/CUN0MEPoLKTOykuGgm9dxvF42FClMN6Udx9tY+m+DbUp9by
eoB19KOvGLgyxcXRkVnRop1yixHjSR5R8Hr0FOCpRq85TSEa50KOai2Ez/XHBRfEaZWRUGSXOX8W
c+pJ/mGZNOXtF64pcuX3LeDE/bnrv4vyPK1IXoFpA6U5tjOsj4cqSDE5Wz1etJHUyi/oYbwDZWrb
Mz5q8nCoy6XXsfZyjAsvCrKdVBgO+bS/56xWh0YJTJV3n+4AwCeU/ZqImBTtg/IwmUmnKpLMH1wV
sPwKsMG8IkeIxAWm6n1uOeBB0y3XQn8pgKDYmLVKagBy7V81RCriBO1PIq/QmEPCXRpafmB26ZHY
cuxxZhLRvx/Uo6icC97cNjSG42O17/NeNA7lnUWcd4Ie6eoXyNno9uoCUOChR7nfn3G9MbmxfcJt
WAbaD0jfg776fOdcvrUSAaCg5bO6a4xwnmWPVGUMu0zYuY1ql0RzGhMq8GB8TqZrZB4MtqjiW4p4
3IDkVNWtWr7Ng9DZBW8FwgrQP5oJEv6GA/Mj4JDCHw/SYccOhBhvmzCQb1g6al1XVDcdy6YSpghk
O+TUYE38OuFOXA0HAkSffwbT7Y1v1YyjUmVTpLbLYLFTeLry5qp21sd9aJh+kO2KdGk7gDBdFqyD
b0zeNVuJfOLCBXHrma49MH0JUSt3cYTUK8eag09wUw858Qmd0fRvLC3EiomMDg9UaiXU+qF/rTNk
3ZURCugxF9wRwkk4qBTM4vEh9nV573NOwsOqX+4gV7RArE0T1BRhsSkzGTqS6WKk0IkzAIndkMBd
+4tqrfhKHtBRrA/8XolMDVpAGEX4GWg0ILwU4egvONqMl7jGB60fRBY5stY33aDWHZfhW5eOao0O
Efl9VTkzMa6r3eZ7MovlBJ3KEGDYwamGl5MUIxclIFrPOXm639ERgIr4jE+qfOxnescT9z5f8LII
CGbv10F6R1Y6f+PqIeQVzyL1B3d25cTypfZnoCgIZGDxcaPrJWUX5zk/bzauDBSb7AUPKA+5JOye
Y8ivfB8IJKz3hEpw2WukoyJehBh52jW7+wRZZSt9wcC47J/oIXG79yh66dCMMsl/IPJE3Yew/ke/
21pDNIf9sGyztFMZmeFR4YQtNjobegvfrP4PwY9A1ziVlrWzYqSSQqpk9EMphdbzRBa2Qlg2b7+6
kvFFS6JfPyJDhl4gwTeEdGxRDgh+PsNmM5CcaoLlFRnQ56hUZ3YsiagbcoIZXX/Zdak+2oGUVQtG
kWgVaZByyIM3G4fQcELw9W+yS9sXkt8XdBLQKGp7EXtXxK8AsQRsRTxH4g53h52wKDADpiTq+HmD
4dVT7sd+iSr6+Miw70KkeLRuAjbg3+sCxgToKBM5FRY22RuViCuGz1v+6q689Frlj/D1BewoBB7t
4hQQ7xj5EtGDdshLN1cuTKVm9lfrZ1Nx2z5gCMYaV712KaZBGJT9NENgchbCZBI7Qs9AUK1nsSdM
9HUpkQCcgEFTKgl7VOtB9nDadwJKrZrhQf0XLwppYihSQUPMZ5MOYDNisUKfDRDI+68kDrIw8gv5
R7AygHVpbZARVQ3RbTergxeC7rMN4WIK28FgYeyCXhtVBw1YYe5nAOycar9IQzYvXazlZlKvii1D
tnUCg9/v9EMSblDmgDcbtKto0aBdrfvLY7E5n0FxyCpkLW+R/RZYKEnaCiYM/SS2S3vjzfzjvtQR
VWAOJC+a9U3HRbxX7gR5I5fjgaeV95Dn4aAfevZ+wiYGcjBR7ZOUpD5l1f0C9k+Ago0UtVjPOD+Q
cpj7ln0p3Ted20AL80CzvMDyk4yCCWGv6PBr0h7O8IIalZS8YvX1R1jjrSTo5W53xYFds03C6ama
g3yNdCQF5GzIrkLqLvp3Af82PQawWQG7wMqMy92N+O0B4ec1cqCy4RmMy2cYzbF9ZtrLhbNM5ZFl
Be3qivXJWihTdQxON8PXJQ+mBo5CNG3krNDsum7fyQg5McAnePwQ3YtOzr08u1l2v06J5PabXzPe
MXajuBU7N/3g9jRFGnH9MTkBMjsmPg+dO4nRIkAJUkLVlIGYuv3mKkTAcybtFSmoZwByIDFTXP7N
uVRlx/Hxafc9eLKbArmjX8MezrsM1yjYM/Ne7q5VUAA84TFm4jcWl2tJMDx0ADFAJiYcREzva8Pv
nThpRNfeXu5uihwaBTpWKhdbOHuU2XKs2zUTYEyIWKAVLt8ZzwbJxRVXLuUJxwx4hbRFlIAt0T3h
SnBc53BrIjZKO/5R0n1sYAMG8HLhyXZN9mkAVzGoRD8V6Xh1USpijS/LvUQNTW2jBaxu9yU/iQ5Q
PepFk/pDMgGyOw69gzG6GSkqmcMEyTrk6RyoRFejlaDZnFKowi/7QyLAjW6/PEVLHvtelrzrzWur
Rg+q43rX5KaDIzCwNfvg/+aLPqs/fdsE9+wznem/i8gJgHOfCHgg4BGn1+Ja60Wjf1IPSVNFnEGd
L7TGHc0cFCo3yEMD5gGDZqBBKaPT/4xGHCuZRe7K88C7DVpYHFvlZE8SjilhybFfCGRU4+LEgkTa
lKhdUEaCOvGRdZONPLiQnA2qJH1cw9pNKnwRJ1yu4F5WDtTZWL9dNf1tOV1DvzxPB/krH7i/QCk8
nQRwFA30pAnunPGn3S9k3opogHcoUrnj1YfXUJ0hsnTZFMnoaiDV0SIQsgwuJzIwEdykB4vi1Q+8
w09N/80OzMi4bJD3D68UUDYypumO2RNlPn0UJ5OozPGPH6kieK2fc5XTfZ9wzs99cqc6C8W3KDpD
1odTuuyllYVNnYvSJcRyJmPs/sM4/kClhwqT70DC56H45Q0IKn+AZnvcbrwP6WPT37oJVhmy4+Zo
FXwiNJ/IwPyC8gWYA0UiCGUwHSTMc+BCL/H14DAaf4CZZJb4YQeZpv9ByqRaAI3W3qwQs6j6Wp22
h5Kud7xcm6uV3tTd+EY4jP/wWSjd5Eu5zbCMTBzUb2FKHt1CPzKdyZm7EKjDTAiCJVAFwVS3Z7Gc
SS7DDrDaCpbhbt/488USkebuUGfD7rUuIZahmOjUJHWJt+CPZUPnnLVl8SA+whgtpxEMPNlYwnD1
4J4hSPxI3EJYfQu+duN/IsvF2LHye8aKtyn6+t/8Ax6Cz4j3DwsTVKnSBpvv6iZ9QGHPL4m0uxFI
DZbIv6nokLCzEmyB2hbwN1bR1VcKIkC9L2zsFrDUa9jth8+JXXjX3pjTsrB/Hl4xuf00fs6swUm7
FdSx66sjblOs8oXbnMoLAMad+Ae4sii+aokzOfoBkYcrnGKJ+WRXeJmnfBKJhLC2/iZmCa2bwbix
o+wzwlrglj/Lk0Jmxs9mDEOW/LFKLmMMSC6pGtyzRf9UcGuwX5hefHy8qjgecFGhDvMphZOduHZB
R46lP4C4fCwf6Xl6MflFQtKmaJK4yseS2KV95Vhn48e6ofTJ/qWecclcyI74/+I9yvlk02Uo2a00
pe+qVxv8HDkEWCq7MNsSxQ7vJJYcuz9kIuzss+qjNKzdwu++wECGw3opUOkTUvVhLnZnYAPYS8Ew
0gInPQLc4X6GEb154rlTX3uEI35xzc9Ev+esfXRFY6Tf1W8UNscBEw8xCQ/ELHOwfCFlsvkK39QL
glHLyRwrRP2DsnNwWtsqXbADQuYRVWHpRy/hyP8AxcfhUNrNkdQhxK9GeL8Ur0De8ZGmHUwOOwaT
Vjsqfv0Lw5uQK1Tvxov84vIGOIwOfnGMLxy3bu0mjnoh/PeSkVK8m/7SH/EFhwCTxPfwh3UJ++SW
K4lp8Iq/xs182aHf0MGzNX1U+Q5IMmrDypP8zpuOwC/f+ZnutoBm5GP1MvBXmqPyRG6mG59p5rlk
QeYBY3njjYf7V/tplh2k+vO1+Y7FvcYr+X+LlHaZz8vT45tAd9xuiPhBDd5NB3kcy8df/Hb3e/qR
lI/0hbeJT4Z/sPIxIGrv/UWlC5XfrHjMQlCSyK4D5Hv2EMpvQiBE1rN+GsKJfxW3xY9PTP0sRmtG
6ssNA92ZL82vg+SpOEkuZWyH7EqQn6vYwykJV5yAaCye8o/m1AZH4cy7GF8RJlzm/x1Jzak5dSfe
koF/WLhBzCOviz/jl/jlVdQtzDzbmBwX18LnGyLdpfnDWsEDuDLycotrDpqHmLWZxBSXV0Pf4sue
wU5meZ93XjoRj0bUHHhSgIUM375J3Ky0n76SL9bZatk+JrJtGXMpPqt4XiSXHdRsvFFg5+TCeWRc
a2RSaBbEz8HkSsS6EL8qScSBlT/OSJ0+FxThGMmJXagw8bojXEtNlCfeIzhJrPfEBwD3Mc3z1xKI
i8nBJyW8odJCZ6iFyKYe1/KGSAVJt3oxgZN4lCqCDBeqfF4BkDAUzZ0ztwHujTl3aC80PpI3DBWw
rJN06NMnaGGDQgCuaFo55AiFKg7DiDuuJCqo2rnrO1ZOJBuvrPvsrqt1SEkjMnbaM9k22OpN+dVa
UMaXyUomhbHZZR5KNDFk6iD2Rtoi5aIFtPgeFXVyi/ZBbZ6Ai3OusT4o+Vsn7Ylaxg9QEK5Bd+oT
QYu+FRYhciOnDAaEH7v4H75YlLZoi47oYn0sgT6hJT7e9nA5ya/i6/23epq+uEuPy/XxBrNA0dq0
3fW7+5+GazvZXD5bhRoUHtgqcRkulbpadeyj+7N46N+n/ikJO2K9ntLnNNKfymOB0K4TKiIHAPLM
7LmalIcvS9OtH4Z3pah0J82gJ7NGuNUJLV4Zh+1HfyMCjfOtfS5ClFEcabMNgc45Jiq+iTwTneqK
hjjsGfEC5Wf9tQwn9epoOm0yga0DPX6GBef0Is8GEVzzZHM89z+MyUAV3YHGiTMOI7IsjO/HgePh
VYjPiMtyC9vDrsfN5pgfGFI9RHJP87tEzzh+swzIeG+d+/f4c1kcbCBb7AniupUNNrg/11GJyR9n
7WIP30hyPpd/czQAqe+witRnTPu7VaINlSJcG3QasVj6Av/LlUpDXlIfBKT3f6TmvTV+/55GjSaT
BGMSJjN+ULIFlS7veC+/ws1HvGe96r7iY3fAB4E7069uakQWVrA0sY0l8iT/jYHk0l70Pb2VR/EN
XfdPopoYuHmMHvp6y0BECD+kR3rCtrGsM/BMxpccz+RqSBIxv6J6sFoaD9L7z1inJODoGA4rvUhO
cdNAqXUFDaAv5kM41nonuUkmvoFSFdJL33w25kdX0QfJCbDPJdqZHbSoEy8Maxe/Bqkq6Lw9vlCg
nlLbz62T0Zj6U1o7zEL5AhhLPMpB2zCNU97gx0aHjTCOSNGDkb6QiA7RpmTo+M8D5ywB79h/TBty
u0B+mNLltod24XkVwwmPj7Z1DxOqbDoAaCPNj6QXlhHwIrG6khjWzBEq8XIheo0ZquwOJ7Y80vrE
69wL7w0gZ1WVlp9LIUFMZKhaXCVSZ321+Dxw+CqKbdUyag3WhypVsFEhW42l6VBr2htT0FRdMEWN
PBzGnnFLXbgh9+N8aIYLxjjKE3uMxb/iloW2v6oymU9pW34vCM6Y5JZVn06MbcRJ4PW5YL5ERETw
N+1OV+PxCfvRLjdReU7U53L0Zv7YK/Yw0a82CJH52nnQFOsA6eDO0rGG5VGih1KNS1Z74oPGzbJh
CfVrVpBLeUN3UieegC+Inciab/N6AhaKq0u3HlmyNBJTtP2Y80l5FccmfUcEXPOAbxc/GABMdx37
BXPk482aDmPp0kGBNH4sTv3kiDor0647r4ThVPvOchc0G+sTT0ltswSO1IlyfHHm/2CkiZWoRozH
qq9GxSMS0gBj95j5SApBjBQjUsGThiPUp4AxFFRAK90Oe2XDveHEhGputbFOvLd+m7fqLaWcTLWT
2CYAAZpW72A5z4nGYjgGgH0Dj4XAccG5Ifui7MvE0A0qc+yZFUgn1EA7EgSGK+5wp8qalPpN52FT
VHlR5ZfEehatD5PJaTkUGQqRHdG7OxDTdPxQlDclPw2YUcsqYkWFwmV8twR/xZWmnZYhtOZjLEYS
VV0bU09Yltup/stwTiiumbDKX1FrEh21gOoRMqtH4K2EOapwgBr+D3AIMl+ws3EsBw/tApn1b+iC
pjuW6mG8B3cFgbhHZ1zz3JmYD8+W8pE3F0EP59KbSbJ7OCXZgcWxwBxHHTrZgRB/P8QB5Lj03jK8
eDyCoM7GjU+2yMlBi9bxyqWV/rbKDcKXkEj5RcsvmXltRmgHXyu+5/HZyAAlL0N/MhmBk1+6NYzh
mbYY2HH27EL1ybgei1CE36e2j8mVhWih9jlq5JPwgJb0FQ7iU/KL6HNblm01sU3wQIKxrPmsCFFW
P3fluSB6pHui0mar7wZ7Tgj5+t/UmV/gEXk8sZHucLvX9SEmRpD32E1mosNCorL6KpyFS0NaDL2C
AXjqin4Bgo6QIVA/2uJxtL71R+Bc46ieH1jtzL8uwZf7KldHgZQg9G0PjxxcoyT3wCtoVpEiTQSD
ticabYicOmSl3y2I8NxOC1n1NZlYio7JhZqcKDl1lJYU24mFz59jjCWNma7aN25Tn/l6aOwbjRCp
bG9SIR/qq6uubnsyx60MbeEKcAmEs9tj+iddxOKYZ6ehfB2ywOxfdLLPeFyrAx83TTvmHMX69f5y
Hx00POapwbK01bQRrrvV/VGv8HBj4CVnPgofvDXT+NqXX2wOLRFnZE5tdau7/gh3fiJQocGxPofU
tP8r6h19RrVOwA2iVVqWeGiK+lx/mWZAcJD5PgWPG8kyp4WTmBPrXT9WDmmBO5a7HUkNJzrkUv3/
IGmAxt/lNr90bKqVbdD1sK+9mdOV3OTEHRnfWFx5dxUHC5sBqEtM2+QYBRHGTo1WpkAKutsanVZk
V0txfHR65ar0zHQLhVikeeAy3nfPCyoiRCRAq9zx5bRrfM2e+WY5exkMnxDOHRQ2VwZfNL+E7hK4
Ll9EIQUktKbcXifl937UG0FwpIpATUU89ZzG1Ol1DqDAHauC8jS372t9HdCoCmyTbOpUGBJyhDJk
9UswBO0nk6/YfRo2rh3QH8BQyy6LRBhzHrXVpFHvoSsR8zA5Aj5tgQjpfnxvqUaS93LMWMhrCQo1
bXp0Rl3g4TviUNV9qLiU0N84xG49suOjOVmWh2Yb9JG5W6Dol5ecPE+P1FG1IrPsoJINA0jeehjx
IF8fPqKI5R+JgwgbkCwY0kVasCptnj3za8sbOK/sZcgTXSL3VCb4AxdrKGukqrsVUUXxZhkAcrAZ
+3KgPVRuTIzEcvvSFhWrMQg/EgIPDvFVkbF/MtG0P8toA2wLPthDrLoQVshp+U/+HEzPzOzdl/6w
1QMM48m4je/80aG8SgIyKdJF44zKNjJ+lQ9kYwTG7qjontS99JJei1t+VAL6ZlFnc7yzR7HoYoXd
4UIvp6tYIyg6c7p3BnU5J5btdvZSYh6IbyFb5jJJDpyFioI0Dhuk2JYtXZT/ze2sXzX4JPLyXfKe
URGmhrq5ixEUsRuBvHyiP5qC9UX+Lm4yb5HXnCnFFDjhaE3dykDVb27B43yqLvcn4R+PWRMUrPNY
9Xgsep8Xnp+wIkibXatCl7Snb9iSXVqYjQo0ilxIe05uy1tRoq/fD1xIbwzkXCB+Ab31VL1phEYD
zFYH/rQbj0em3QiZuHnujQlF3Z9CKzfbKb+5arvGfRlJJhmG8R5AVv1/vEekyU0p5CG/iPDRTg6q
8/JAuD9LUb+75Z+sBUJAULP63f9tLcSfuBcdrIw3LnnldbzOX0z2CwWh/+j+fCL0VDJtXucKnzAR
Q2AA/FrgSihI3K4PhYR8IMJUnRIbM2GPhT2NLr/18pOff+3/KCfiEOJPmb3FxBJRtIDqtQmy1Wf9
nAw49WiBqWbyyPFSg6XwH/V7+aPdxGv5w4wJ9Latt//wCgJ6M6l0By1IvQ6mb/vJ6RSkwxZXkL/w
UU2YD0jXs2zhlxcMIZBEl+0epSwHCQMsOnP2d9ag7eEiJIKcA7RSsW0YBDOCFvPt+HpDiK+TM87w
V1hifh9hGk3X4lX6yfGpX3mw0bBrGqIHJzGIIdlZu/oZxEwn4ploH+YvZIBQIDseePI/8xoR4i/T
JXMrvyEIaJZl2G+byGW6lalg3lqUxyPGHdKEvhvTZbBiWgOtgijg+BWxd3G0/jZAeNw1JgG5DDXk
DT6bmONZTr3sTSMKDrHoWa4B6U94q5XBkXiuKFLkN4Oy6Uf8bJMnXk0+RvOYvMqn9cJPcfBhOUtw
P92f0qceoHBxa5t6SCTc9BbRMUBeFmGP+6K1STnDVXJ/Kg/ln4UaYKe9qKltpOzwJ27PWtvCMlNu
RDSfBDWxrfwAZepo3zbazVm49sikbL3WpMJyF39vzxHRmsyh6EcwvqbI0w5Kf5by0zx7wmW65SHB
RiSuVe+D4OJwN/5RodoS0/nHq8iDVgn7+ciZ8VhCTBLcDGlzwfZvyRTC+hnRH1RH8sTw3A5TOKd/
jOudD/2uZMhOnclwC7A9AdPEkSNQrX/kLUtuhy8PEED5Sdvr6tYJjhbhAvG9aaKJG8afzE3ceKUK
1YK95zrEIZBA3LvwVzJ1dJSamV5jgChjuiZlyUW4ZcE2lsSJ7ikrRmZv/Usrj7WPXJ2d+VbBLCJB
6O/evSptGn4ofWNdXqlpaXFkIgkKNIIPkJtw897J0SKjOBRAZKj4Kn5pQKLbmPIPHmEVGOThL7I/
Gq8Zwey8U+R0DW6hBI/hT+oYnIFLPRpXRgj0mF/Lk3h4RLv5YMH/SUH8uNjUHZi0XgbN9NoWjAd7
3XQT1K9q0FNLzTFGiuvo8IbfKZEi7uQDpEFHmZXhyEUME8XVgf+Hn51wb8lsF45M7PEUtOpbl37o
8f4f8k4VC4rlMn7G5nO1PplxuJCVn3sqSqXBrfRDoh+Wjnq70MjD5nFU9WNRBeAMfO2zzGcaVP0+
Ht17EsQDtr8dPd4NyW6vBB+jpxTyAz1XRmkThEB2O3m2pKUilIIqAVsQJdJlWAfIhLArnEJUUja8
qRQXRIypDKJWsStfq4/1Zf3/w4B1IZRtIU5F2K6omawFbuuUhAqwa6QucPpbHXshMO4hX45kMcot
Z3tGCQ9HPkRA40jayH41TsYfBXssG0V1MAYf7XbDXP54spRTXLc7u+SRvx9rltr+PNEcUISxiXvS
N0hdQcRdO4mC2Mxl/0NdwvpM+gLy4Rkg6oplqW2wGYIB2AjcZXR1DCLEn+i2BTDQ75jkgYR+ceBB
DnSGm8Uh5lSelmxFAuvfvXQ5pChf50NPazWrHpEUWw2lrZJ2Vjix4vejbwnIf4J8POL6lbIfkysn
fsAl4zl2+PqAB8zKTisXL26jejwkXDD8IKiaaYSw3HE+TL1H0S18VJU4JuwDqydpE4TBVD5YN4TT
2mL4CqAyOD/JZWGyHGRCdhAYvemCTayftHr31Yst16ieZBRPvCCkaAggT/ZsOQPpwMWJzQ7NF3ov
lYh2EuCFkOecz16ckVEQOXOlNVJGe5qHNf6CCvk5UrhzK3hUGVZYBCSbwW/MXoTkSWrZSPjJrLjE
rbDG49cI0OxUKq6Jg8IiOpwMtkSU4eR2MlmR8P/wwM+h2HkBt/mDEOz/1zHmHx1aiJwEmTXFg7u9
c9DzieVeNrq87O2RUURaDl19YLNm6b2jhClCPn8dWC9NMdFfNZLJ9eNDP9fLlVhqms47czfVIAdR
T4hj5XcaO1KUmc/3kazuKGGy2WYKJ+MVY1Vey6jOLpXpcuM2OLCIthN45qujvPggZmMK2XPoCbIo
Xx5UbWRhjpAjOaxUP/R2xxFiPhfWcy7zqF6rgf38rRE44UORVMCY5JU+XIyDoF+EhWqEPW0/cnUo
7scWxyUkgUHw7OXB6pkR7LVlSZOka/MhWheu8VSz8/upXJ4VYhvH/F8jiL8xr0CfoI4ZgONmkaeB
D4L3EvjMuk4ERCwY4GR3Kt9l/agmpP6ZkTZfRbIQUi5zRxTtFZHiT4H53Vkz0E8zH65yhXTTVGmh
1Z2ct+Tuo2mCqlfB+0EkCdiXfP1/TAoZwTTZ5eLis0V3oCLfWBwrcZYyhBGNpYOQR8AvjEmLu1Qh
JqD7cFCwDDEGd04OlqP7LWH5HdUPiKSwO9D/7vF0IU7i44d9lv9j7MyWW0eyq/0qHXVttDElEulw
9YU4j6JIarxBaMQ8z3j6/+Pptv+ussN2REVFndKRRBJA5s691/oW9mS5jujMp3wC0PXoVO/B40zB
IiDBHN0G5x53jtsgzn+wgLTZTsWIT2aIJei6By1Eb/OidAL8FsR0auHCBP2DERTAj7/IfyzMf5CF
mJ7at+/Vb/ZAqp4FUzeZLb9ycmM4qGVMaupdJk6OjS5lJvHxJyxVG8slFYH+TsWp+DjkB5+Yjyrc
uXS9jfxAmlfzyjW2k4MEeLLIYQRGi8JfU1jRheZCFRFtmBXjTYislC5z61VuGMAEh/KZCei6eWRx
SBnnLrpHnQPmMNAzuaMGZ/yAcqQfoEFP+MhyVJxDjZGvKexmNU3+m1X522xFs5AIRH4hYn2qJu/Y
r9P7S4q2i7Ela8s0o0KnW1pezaW77I72bngckBOxxj0GPmdPf9MyJyOjhQMJ7TEzeK3DZf3BdqWI
RRn32hwphbr66SHBrAnlY945pxQhEBPEN/gdnCGemzcbmfYdUbftghYYHN3PhoECvfq3AV7Qlleh
nDvAU0uOHiCUi7UJN46nCjTHEp8hgFK9Q3+5tDmO8ANsciBo4t7hKF+xnbkAbG/mF/acvNneRgfa
aeTmQLCG9sSd5kayLfHBVnOJe17HGQdI4jQ1y75iSnvHu+REEJW/zhKExfCxJUeqhiLEiDhX30k2
r8BbxWurWjb0RHqkjI9eu1BcGD44IqXa7S1ENYabl2lUb9SX+YiztrKPE+pnD/GF+naI4bpLx3I7
TfZOdPkOXsG+9rVPL2rQd9QLYcill3dfCHCLje2Eb2Gknr5Ci2Xh3rTJgXxsuyfVHqgC8OUTq8Tc
1gUIApM6Z8Ad3k8EG2C06YxdCdlA3mRpnPLSEHcVBR0h80RmbE1SbMDS5Gv2MlMgg3yfoq9yQgK2
kpzExKWy/dkwXLOYkvVos5zEs+o4UsPrK9M8yooQ9BPRTqQo8ZoBklNXGmSSkCA3MfNgQV46sAy4
QumjQqpfIuTf+5LzFdhw2l3UBMHdrVGDAM+eq3aDGlE33mGRdB7Yx+aktRuLzkV6N3LGtTa8YYwL
RrfJmGsElKd0OYiHQq66gtmOBJUZQzzLNTory9DZxILG00HA+EJHoPFE344RFH43EShG0htuYGO7
S5KX+3Urt/r45eXr0sef/5CovQm2p15VzFHDdRduWRoDKE/VlpFrT5f5vgfXgmuOj2u45UbQyCFr
BUchEKS1GZAX0myb/KgXV5c2fvY0qq1R7XA05P4a+2kJq3g/fVfWsmUSampzGR7C/tY7robrpJt7
6CME0sKjpyyg1lkU4bEOr315cbunEBY7Cqkk39P7MtNNY596yKeas0evoYWfpU1iFJ3TvQXAFj+W
fq6Ta5J9hEjlaKVuKK0LBuioaNRD2Tw3oDz6U0d0wrQtqplgfOkdY+9Rp8mKOQJz/2deLfr22TXD
c+z2B6NqngcNBmLl06Lm8BjgJY/48L8SvQjmNN+AnBAVYa1T0m00Y4eLi2VNg+g6axkPDfPUA14n
FoSYD6v6wq5L2t+kzkH6PgDDwBrO4a0h+46XS0gNqSrTXrdxum7Scq1PT8x4uuEQQH1Cz5Pu7Ftg
HU1aJnnyLr6EL1RJZrBwxIKVJK4RftyQ99AMaLncR5HgZAcwesoEyKyLH6dPDmlZiX4ppqEHLp++
aiFS2NJ215YCHSMSHPAcBevs2U8DqkavYkGwNKrDAO1YXpE5YHOk0WwUIhWDR+6l9KVw97jgooKW
I6vpsBzLF90ZmaSvkyfOXp+oPMf2pPztsKqO4VeuIXRZdJymYBXuJAoaQWWN+KIi/GRbwabUY/su
Qjw3FF/tcClBSaKFJQgtWSgkCHhSgbPX/uJmkSImQe6CdK0LMlNeFcL3W4idnMZ5A0OGcTkKOjZY
Y4knBIkvSuGMZCdKAG2NKIuMGfMaxc/YCSnwgXI76b1AGspkaz0Nj6X9pBcaD/1agj7qzhkCh7i4
cVu3Gu1mpGaok5onAYolC+cT8G+ect85h959Xl4J55bGNo/3SXhwgWiQB1/lK4K+FNM+tn7UvBix
NV4pfWVtJYdFMREitzGvZrgKvbOWbko28P7Trm8h77iuObl2X4N8CKlPBdlA07kSbyXn12F74yv4
d84+3ji/PoJ6rmiVWjD+OHQnt+yJ4jxEh5hx2b7eDykypXVs/tDHEQBZPXD0uwF7AQ8gQ+xkL8a7
EWIuLyxcASjnrspahIHE9RGlWC0K5zj2pwYeTrITCK4WyY9rLXzkqhz4Y+0NOGD4HNEghQGdgp1n
VkoREi3KkjgmTgdteAqaIyEeqtoJ697OkRxZ47Vr9Ith9c6qDHnGRoNElXB6clqmhM1Wuel9CV+Y
4hEeNz0E0t7QLKNJq9YZfNHX6PBA84e2042QFx/p0kwXplWhOZMOk85FreDUI1nDw7dO0/vCfW5u
MJ5VW20TBeJuoYdzQ0HMIgmSZhHnhS1b65jAirhjclNDyXCQbt5ZD2Lbb8bLiJosWfnesnmrv/wv
WMc9mLuAhsYeJ6PX0rRlqkBn5i0BYuGuFfbdfKXBsCINZM6MauUDmkFy5DzS9CroVocMgA5ldO06
Fsr3xt8yUg0pXxn5f/CokdzGsIUDJ1bjbB9aazZCo3sIuZFaTnx3A0pB9MYKsPYsK8gXO7IQIcmi
wqXpGNJjp7dUUIbNrfyAIStD/fdJN5UVSN4CeWi2LTktObAcvspq4WPwQT4JtwvDL5nW1jEatkxN
ccDTfU+xU8LdaC4KEpezMtkNJlR2Dw4eGsdYhc30NNpEJ/RwS0yyi2Os+r4oAJQo9Fd9A3TOdDnf
OVNyN5o906oEurlbZY9GSTlv6A3sNUT39DFp5h6GacEIicZN/qqmmYsBYphH41qU+7zgOE0GDfaL
na5WTr3mcx8vDXpBRXDSakz27355L3BVjbsSF1+C0HVBeEtII7w4qWzVMyNFisSeh7SNXTDA0Edv
5NWKX5Lm2JuXxqHSuYUvtPacp4wnw6F1X3DmOTRAg7inBbHiiHtxlzxMH7W7IFonPcTDA2sM3m7i
bsBV1swYp9uDgEbNsHehCyCANtc2NinLZ1Zxy1ds8N/B+oC+icox3rpoOlxMVbSRcXzPWGq2A8IY
uRb5yTf3LjndOnpjZt4zvo1shSw7ER+ZWcQMbKf6ZAXXtN7GBFJB97kf0hVxjhojG4c1bWWYm4JK
ezp4LiyybYe7Q6DoX+TmLQGG9Vk8asi8+JwzsJycKG+jOM1aWyhIJa1P2LnSjRAR2phoLCzbxiw1
TuW0DMojs05gQ6A7o00YM9i/5Omy/ZJI+XDqdZTTcwO5rXdoYPB5R+sWLr7xhp0bAMzACDJj1ZUc
QqO9V1M5HnRvS8aj0Lc51AuAUN2hZDfJMCIciQ8iTg0WUiG3k8Agz5WbK3IG2leyTvXPAL5UDfN/
W0gahzQKlibDonSZ4aFnMMTNgy4E4YmxropdASR2WjKNS08KyTGd/HptsZNxP3OPGNYyj8Wr03Dw
6EKw2J13I9G6ausbeLQHzw0XdcCPHB6DkjHsHfbwnu7lSLb6Woyr7s2AREnKebIgWXGBf5z5MIMK
dncKPFCV1ESQHrVx1ZDZiBYHmQesohB16IxuK1FBUN1rBWITXBJLnjkm8MRbHuT05CbCWJU+g5Go
w2LYafUx83VkVhK80HSDhtqG/6lK8LOBh3NNcEJyTNzTFR9pVPT5rK08rjuEx6nWf2Q+LqNEIRTs
nB8r1rJtNdgoxXCr5IRfL6vi2JjFM3RMfBG1wEhIwRM2Yw3Utv4u+m5iggboOu5GbRmaDUSmeleZ
tEI9ej7MfbeOICHjKUec67BMIT9vsBcgbeYdmwZeE5683Nlb0BaYm3HvORNe7UJfKEL5RpQQhc39
BZs/L+keaZPeHHoMl1ONu6BJtZjDt7EP0qk/haOLSa7ZqY7U5ET/dslaggQWhmeqpojEZlM8xdYp
zd+q5pFxk4vZ7ZoTgiCCQ1Z9tuaT3TNvLA+ld5DjgtwP4j3JKIVBIpxrbF00BSKbVra+kySx1HOD
ViWLeXPWOBGZxavunPv+kmN7pPrr202vzkXxxHNiOtydq3hv+2fToOF3M060mHRwqkcfUQh2mEds
1LZce9s5OxkDMu/dzplTbgLrasOUqy2amuvefVRiN0wbUqiaDHLpE2m6ZgtkYmfTpBikFu4YkHAI
CThglP1LVKxcclR+iojM85lHVaeMq1XvOxxY2VcOxM/H3eypBf1nGhizyhfI6cwtSydCp++B6KrQ
9T+aQim+u8ck4NnvdsFoxEshybvgGzlg9vTs0wqaX8vJ1U/Nms7fB2deErDg1Zj+V6/BWxytm2uU
w2hIGIUT8+1RECHko06KFappU4dDQvSCphUuQ2JOn2awk9NbnkLXR41IijFdD+cNhuZYrU1JFR1P
SszH/jIQs0AwsgoLuinOh/BZhIoESUqgyH00sfl/1OqRimU6dvq1QEChez8hRb7Rf5nRIkg3VvDc
RyddPRmkuNZklQUnLnBSnzV1EhUukWNRXVjdCRLLg20NyAd9Y1u2N+Q6Z1yn5NyxdSUbarerkO35
TOvcV43SB/yO2S+j0uXUIAgJU6TyhSYKjl0H/aXhnqf8+1aZxu/VYQRpN+sE41EJmeWo5480rJuR
gvQhQszSP1QmSGidlEYHFhfDpqI5pZiGhrcKUAZrf4cVA3zRS4/hl48w9CEl9Q91tIqtYxh8Bt7J
ZWMx8q9Sw8xx1Kwle3MYfIXiaKGn7XP++rWt3kjILfQP8xb2YjEL14BqooJw3I+O+n3Ear3M0Bln
+rVkRJU2rzQxyuIqyqXZcwmnBpLeIhanzHrUeWzD4AcrVe6m1R0T+jDPngOjadeVyzQwCJiCa4BX
vPHZE9rBrweoq/X96/TTlE9FhJSI1bTA8iDM1xI2rAHuSPvEacCA0yMootppznWUdPrnANsc8I2B
/pgazmmoYtbWQ/3aj8euOE7FN4cii2cAOgKdGQbdQbpq+1VTsA0uo+jad9dy6nBL/CQZ6STRLqt2
JtJAVb+r9JhBGrAPPUVBlZL6Lu88ppFYqgsSoVlMo0MjtkZ4NU9xdi6sZt3yc2+R8d30AYhSOe2d
MN6d9t6CWyMROLwE5rsy13G/zep9C8Wv2kFWCFBKMbNojZ3L9yflQPZIwzgGVF8y3RXyNUVMBIrT
BkbfM7B49OLwkRzGQQsvDpmy4prG58E4GOmlNmk9v4feY4y8rPFfMmZ9IMGaa8B1QJoyvWVHHzFg
tCYzezrG1wLTcc8vtPeoj25Q7RQDT7Uxtkb7yOPA52ZCVYaaM/rv8KNke66s7RBeUHUUBfGrs+zI
6M1xHzuIS6iN04LigT7q8gZzUuc0/qDeQrBL5dKwckbxJck/Yy8MQAUnW5n1RKFp4IUtnmRGvYyc
uR8BOrrGKcguk3FI/R0H6RT6m8VsJLm15Jj/jJ45a3gevXqniVNLlcVCOmgXo9glKLcHBm0ITPE5
FocAzbRTHOzw0e4pQu4MsRVEfSGpt9ZJtnHDD4JN7XRPHLu4MW03w4zzTpKuzK+wPyT1cybuM7zx
gjl4vdMBY09gf15GAzVNazLubztQAB6UOnIvrJ8CWXsLnJFLZFpn7dv3F3ir9d2dAwIwcq+Si933
W78HzTkimmEfzV7T6M0BiR3TWWbys484pnfPo3U2s6UodwKZmziZLUbmaKWF9655ERm2unJZp6/D
uGmoepr20XKfk/bd0ZdxCGX6kV0urMuNQfpD4dEx6qpz6q7ypL8ZcgtUoEagz1zImaW3UCYVjx64
RG2gvQhHRrQZ3a06Aw/iZsYlsNQ5NkDC6RpXyMzUVgtRnHV6ier11agGFrEMt5jZbHxcWJSneC5D
vXlpnGXv76jeLbi56SUO3xPrYRjezWQfYw6TnJt7uKYgYVLzxEnRGN/yEWbyUryxblX5Zxsy5Icq
DLHM3uvFppEnxzlolaCJ+sBegs4iWKvqMUbhZLDsePo5qh47jAV2cq0CgGdzK1n79j6hGN/7NQNK
xBDZnHuBDmBVzCrzyhQwtz5t7WEMTtVHKZc+QyAA+UzzViQh5mIOkqRxoNy9GBNiddvApPysxg+j
vMQVGK7+U8jXuEcBs6RH2Kp1Zh7C5mp7ty5DHp0b/zA5uwLQnL5yGK8xpme3LJ4kCEKRPtveJu12
VrlvIdgX333yNk5HWT7FNVjejyzbymlF0SUTmhsgFqDdwCj8aRlOtwk9MbQNnIdbBj7OusUbGCwJ
jpTyGDFLd4cTKxwBbMh+rR8/3bc80zHrDiJ7tDwMNQt/FvEycvQRFI6cwsgK3zdoyxF1m1vTXpC4
6HlrKP+kvcY3UyzHZK98E+Y9qYYuMHrnVFjvKBpVtuXRl9l3AIXPOzUpYol1Gb55sGeSiP/aT6vS
2wYfcUFMoqlTFNXhwtYOZkX9RR548N5Vn7WkvpIvXTpPq0No74V38eyvJv2RWOWjZ919jNDpVtTX
N9bexqdRTQxXuhWZA17gwQNxjkWYNoSGaqPd8x7oPWn1Psc4mmAkKCekyvTk+9RcV7lylq0Dl1Pr
QhSY5v7XrdynTN4Sqhkfga+sTpxZAv0wDO1dIhB4ON4ZzH5S7GgP15wotK1BkB2NMgfNi1YRJey9
MsCeqsc+P/TeqimBp6MUIQGJAofcELgZ0z6O77V5ln4Y9kVPH5CXRuyepI8oLjKM7J8eXk3wQKfZ
rUvolidnP5gsQtskeuhq8PPigy0kLA/Pqqbp0wYc513To04CaM5Ub9yiVTXddb1n90WU6VLDi8oH
XPrTkr/ZFxu3eDXx6ZHfsFDxzf2z9vJ7Y3h0wCvW9coaXqtpxWi1Fo+1dqVtnlPVskpUc2O8Fxom
g6BjQP2gY9y1vn17xhd746gjx8vmvJnS3+kwhAHcdrTi4Z+gzF+UPYSwU9UTH4YfEoonnZSKaEBW
iV9n5CF/SiYYUy85DMf8lG7M+oW17k5Na6mOEtGQjyDeOE7lktvY6S+++OzwkfUuMZmzwZmH/da2
Trl1DBiDonaLWnDbOty3mV3e8kY1LJ3aKUmeiRF0kbF4Jx+IXSTnXY4GdovYNNNObYhkAP6Hte3T
ZWSsOSCqd15k5WhANHaIR3UXUHhwd1vBRfTqtN2pjuQ2vmeq3YCPwPyMKJh+XX/MgyOQURXhOT5j
ACzip65gAxbHBHNdOHU0kV+L9n68jYQYKjWbVCeGFHrkJvORuYFuxWe94FZLKnDZMz272uXCGU62
90CNlFkvJnMx59gBivjh2vCBJua2sx4iWoLf0/g6VTxmLZVmdjDx1OH9CbZ+zERzn7KWEYcSi7ci
PpUu+hDQH1Td4XaYttFE9/dh1D87Eg/WY0m8JrrFWwPNVOtEzpqHdNqPKO3JM8Jh38xsQqM45vJa
4wK/LkylPTc+DZwOQxLJUtNi6Bhh3CXl2UwpIZ+qsjVxarzQdzEQgHIR+nfOuYH1yvyP7qZLN62c
8ZY0seS7c3keMVW81DZQk9VEEFNIHsLiDuZu2BAFxkAc2Mhvf/nXv/375/Bv/nd+ypPRz7O/ZG1K
3yRr6t9/s83f/lL8/X9vvn7/TTjClLaybEfatm4btrT4+uf7Ocx8/rbxL65sXGuoRiLb4mXhgguY
jT94TlxkUwkpOAQNguxbwiSJM8zyBui2agR2e0fT3yAp2UamcGIGNQVrW9zXxDhkL8W4qn+BOvTw
vkP2rs+sDHbk//LKTfGHV+4arqXrrgnhXLcdZZvS+eMr93rRx9Jj3h8HZQle7xYZLtoHJW6MlE5j
7ICwxAt8WHKd2HsaPDdzMqwXnWyK3Kq8j15ZDBr6iVN/pTSkSJLJld6cJW+wjar7LnblqXFslHlw
5+eu5atV3Xn3//MVMOUf3wcfu8Npw7CFZehCOo77p/fhEn1SpGQmVQGObr2A6BXa6GDMIO1OvcRE
5NfICcwktx9Kuv161Z9aK60PypTasXQ9RZ1XfJTxoB0DdykYQewTJ7xErjtuVe1TqFp6iduk69F8
qLVr9NpFOpl3NMaMaUDQyP/l0gj1X9+SqZRlWqYUjrQc+49vqaep5OWOAnLtILdpLedcpU6HMNgO
d76X6M+6b696a2gvZU2wWOa309EN6odirJLvsC+BE0iEoGl8DPQ7azDs+///ryxOoPSG0WMpk4uT
NGr/619Tazj74JzVsB+Twe7uPThM87rpfSoM8u3KvKA9KJG5dx2A0D4NMf7UQ73Oi5rwzbQ5VTrK
cBtn23zKW3gQTYSDTzJqE9qYPBWS+6ezkTbRO6MebYtdZN1k7ga94yTwB9Jm+KPMcp1GXrJVXcIw
JgXhnuKG+fWnRBB69uvm+dc/PL/1r+f5M+fdh37Q/OmPf7vmKf/8++17/vPv/PE7/nYIP6u8zn+a
//Fvrb7z43v6Xf/5L/3hJ/Pb//Hq5u/N+x/+sMgaemQP7Xc1nr/rNmn+Yx26/c3/6xf/8v3rp1zH
4vv330hYzJrbT/M5Pf/2jy/d1i1D8LT/5zp3+/n/+OLtDfz+2+E9eW/D//IN3+918/tvlvirMlzu
S0dIW+pSZ8mDDXD7ivlXR+rCdG08ZayMFvdtlldN8Ptvmvqr5bDiKCVZK1kpdRbSOm9/fc2QfzVM
JZTrGFIInmXjt/946/9Ygv9+zf77JdnQ//D0CMcRtiFt3bItmxVOyD8tCIXqJi/OFN3U0aDTEbDG
ozocrfJN6/PqtRx6AmDDbJT7XM9dELu69Jd9YqXJ4p8+tP9mczBui/8/bw68EtOwhO3qljJ1V/3p
lYThWDtpA61F9AIeeNmidmsmrz+PVZp8JQyNz60vWsyNUV48JG1eXzyzsQCmZBOq/7zrLimL899v
+j/c8/+8Z0njtrT/8+uSt49ZubZwdV0ZSr9tDf+0aaVeFEWTiXVLDa5EL6wkW7UtwE+P/ZQ+i7DH
wZ50TPgC166g33jZtnT76qGPmF7qnXmjxtX5spQSjplj1cswBkAWG77DYcCUm8Imw8TXa7xgwqYh
MuYoGUehIKOZU7hp6ZjPYw+8oWEkPWMQX0NJFrl5cz/q8L5DVzcOPS1P+vR00QN98i9WogGGL0O8
zq3tZ4+NJ4ZLH2sh2rox3o99SOMrzaEfFja0rMTQAjBGCIG5PnchtGI15iRUWFQHIgeF6xQGfJQa
+SncBBjdTYoPxiklvfnEAt/YNwz49BTAjGMFEkXJ7f9WjZUsAy9E1QDcF+77kI8ADcIRyFlrcrI0
dM+Vs7gH12IWGgCKPhqnl9ank5HldruzVTzsOpPxR2w17abK0QPacejsaeCLWVuL4U0vb9NenpKH
UoCHLEYE4m6gQw5KpgCBcG6SC9EFHJvrCMu5mcnnrO56Wl7TDfQy6Wor+iq75IVT5tBdVfKlT42x
sp2IA7SojOJkDXXZcELwc2q+KsvR0peyJ6NHd4b4dgrKRQtR1iuC2rrvqgn3vmWNofhkaKfYC1s9
VIT7ZlpIAaO8QUeqFGUOmhB3lHH2oDu1nd1Lo0jLVx6/CvUK7lMjBVRVTJ67EnEG7oPQLy/eObYs
ad1Is2wsJL2jjI7WlHY3CsQQQJDImzRFeunhqxoc0xDPvu5jBa+yaLIWddQR9SKiiW++cyr/hl91
+tq/ZwgArabhvsaR2WpJREZGjS6i1ULnXGC59GjqC6Ed7aC3YJv4BjbTYhjquVvW1pdNltlD4/ZN
8RrogoGiW+gvThbmj3ouyd6WjhkA8Y2rH0EgXDGrHYO6WBSwZtZ966MBpIIqjn6QwfALb1hb+ieg
FyLL4EwrUmn9mJW0t0nv4KRJA2J5s9KMD3btNF+e8mNBgZh5EseAKOCpx7LmaEoDXuhUdMz6kZqX
+jC2C722UJqY2YDtwJW+S0lpmvPUBeVpAHpZGVbaffk8dC+0NUgJGAfJY5c7kmGuPnLKj7uoGLeD
gNUf6DTE80Fh73QGI10106DfnIxNUxk8Sz1TyUqO9aTduWmXhRxlUFvXsqnRfds2GvCulwJJbDKC
//UsZyUcct7rcPAfp8TxkFdo8Y9mAYlG21GBkGHWsNWdSHtCK1XO6haCejq6JT6oWmBhKXHj5BJ1
bUx/K1Ei2QwOAy9acYp5cKxQCmu+bW5EEKl9ndsFvDpwGEK3qntT+vamK2T40EWGhnKIKzHVBdPj
MZRMcybyQxTg0edEhLjTg8ZT+JthIDh2TPsiNaLpaLQeVp2AZJ8oN1U+dxuY88rEfxjojcZpdhiJ
k3UG8uJTm1g65iXcyNoEhD5ycpehZTRd+tDK0MCY1ddAgsdH5Ov0eYbMx77nT+CVXNc1XT6zKaTT
VoYFFuh6HCtibi2WuspFV+KGTnEafRFsoqxMg7nt2NNHHGnJIRrT+q2IUhBwqcskKuSQSHrRZEev
ccWxPokT5QMi8IvN4E60hWuo5q2Z6WvmQdVK70vrzedHovRUFmPHMFRJeU80BQqVwCA7JXTT4jMd
WvdFRgnkpMa0Jp9Qs9FkvtXRdpU5s34y0AXdoEnRsmikjrJVkHWHFtIf+3aeDnLoZ6mbou7VWQ5P
tV3KY1XSxt6oUYKsCkbLB90dJwUeIVMR2tAl4LKtySoI05lQJU86+BCmO98So6+DOhwHZuj0nPaD
WCtDWOBI9XwPi+hgKoaHXpwSxeljt6/q0fhKrczDbFDF98IWxUnRzdlMI8T1KRyLflaYY3SS/Yim
3Otq62loGhsVsmA6wWeHRCMLu3XXFPE1DKtmJwoa70lXMIQt2f9xovO5k+Weh4J2gpv2T3olwGD0
RoE7JhzK9GVUztQQd1C3y9AOjKdY8WugdqccrhkVjf4I+CrzkGCLDHTMUPU8cAMUiLIa7pX0wmPo
k3zZTt50P7qid8CBlnzCUmOMWIgIiafWA9UUg6VOdUhoFr1jDRtAGhcDh9AJK19t2bd4hNJDJKVy
r0eGm/pZR8NHI+NAryv6alMZYdRsigrFX9Zk8A4yldIzyibAudUY6f5DHhpIt+Ciuu7MyCrmjk6E
Hqxx/IRsFychAJUkGqyosV3rW8bi7cFv4ubBLQeX4CyzpmEyhqwlsRGnP4lS7ZNXU8fRhEHm0ZQ5
Sgndj5kWtYXlMRm02Zi0BiZjXMfG0ySgEQaUCj8W29x5dHWfvFfprN1B8VA1iaNP51H3q61ti5p5
iReDnOgdfBYW0DeVdexmQVEw0osSOWE4GuoYF2tdK3UnSwkitS/49XOvbbPV2OWWfPL7FMbZ5GGe
NEQE3tBVY3pqKBnwlozO40BDHHR3FxqItY2xDThg9XRj+I0NxIyARNUE9XcVgLTMAuuW1pdayJpT
vMXIzEHukxuAkCQIk6LaloYnT2VTErkGqrmzejxXCvNBRjV7aXrCSVLNVTSza1qzdwHFyH1SO3q0
GFWF2VEre24MVyXjsaRQ+jCGqLj0doK2dQjR/HqmUARWADdelaItSQAavYveiBtJXrTePtHV+Gw5
PfxpWRkV9j4/wdHZq/ya1g2AgLJM8TqMo790bcxzMnKzN9Hn6Uc5JtObReEFzVtj0hS2pj23CkQy
XZj2+2Qspq2sob+MvrylLBlqJfXCY+/Leey4SNSQgqnJm2/GzbdWjMmmHWOedNMpQJuUsXbtWgfo
oDCdCI1Uqz0ZRgCScwqlg6BoUI+pq+TRaqJo2w54e2ImQBjqi3FujUSeJmLEq5wkDizSMqVe1EIo
wqy84CX9KHgQsvAe20Z3v9So5RfmGfbSDWKfbKr8Zuarefp8Q2vmmg5RwDAIU2RoU6X0tKz60CeM
X/sm1/X7MCJcQ9O0wN82KdYdf2xQXKiYg7BdOTUeUA0PpGa43bwNdWft04iEI9+4WP0dWbG/BtPw
kZVElYmkI9RcGv06UsHgkThmyJe+7kgaKPryO53c9lJwGGIVyuiQzAJX785DhthGqxsY99OYT+++
vJldhgJ6G0FxgKU8f9iFkECWuQB6oroR81NasvUR1EYNrFw3nmcdoDZDlkxeg6AVh0m/zVMHkwyP
kcViF6P5pjmba5AeaLa4z/Tcg2M1QHzk5Diu8mEw5zzUJVLUyD8o3eOhEprm02aWA+xAwOGpXcjV
GDX6Qs9YeLzRNj8F0zIWzMg9+pIANKuz9MfRdlASVhSWrHmN5wBTpe+X+lV273ngeM0SMCXEYZs8
I8PToKBqHZoyVxyLjFYF/bhsOtsivc1ioiL4ttq2PuWawCuvV7jcmxygN2chhq2tfI3yySFAJ8jB
MLjWRlAcXhN/wkqn2oKsvro+Oghhr7lV+JvIDexT6wTI6/rchVNAVZWzvZXtxWV0vvTNsVlHug3h
2261ko6mVoWMvfNgY8RuhfW6zMn4MEOF7g0CHWzNPLymCQXXnd4NELGryRme2FwKBNVutNPQDjDl
jgFoTwW6+qZ14meaq9PJ8P4fdeeRHLmSLdgV4RncoaehFSOCmskJjEwyobXGnnoVvbE+eKWY8fjJ
rqrRL7OaZBXpBODy+r3nDKQzNGp1LK0CpUEy5uD7bK2YqltdH9hUqPCgAVMiVnlPsa+kS81OLmuK
dN2AC57Rbfp3pa2an01ckf6RtcSPrWIsn2xP04u5G6bR1rYqNIOGzg1GI8Wy9MDv0hXkQ1PXDlk2
OqQqpsxHd2ibbRAK883q0wCxJgZ1zxpMmNYmqV4qNlo/xe8W6bE6c3zJLVCmwZwO/SFam/UIMs4o
/GuFfaZC8srQY9bg4lGtYtgnDt06igIdZHQ2YtUeguZnO5YTMd42qTMw86fcd8dHDxcZgBa4t61B
ikWtqshQcjPcS4s53Co88pT+/aDSKX9PSTJ8f6+vXvL/FQEhwqpfBoT+7//5PR7E//9v8SD9D2kS
0nFslRCs7ggp/hEPUoT8Q+qq5LRuCM20hE0A5O8BIWn8ofIf0zYJABs4ifipv8eDhPoHgXSbWJEt
CYPahCf+jXAQJ9Dfoh22apv8ZY6jEqbVDYtY/e/RDpsJ22uiaqWTQ2KAhxG9skyMMHbPhRU43o3r
5JhFLNOnyKpTEjN7S0rPS7cBQXD/WutzaV21RHDK7Wg0sn8O0jClyswxkHNYndui/5M2uQyFFTm7
so1CyiY8jrkkKmaYlLUx8/OnSAM8cRKtPhRkK/e5Q0KnXQgjerO73iTFp67NgPys0bNLCrE8swse
jaigJiKLK8/de2NQqDduE4/ZD5GVo4qiIozMuzr0IT5ahfvQRaJf15Wb4rEUr1UfVoAFbMgWx5CT
2/DLMmSGa2XwurQj4i2Jt84hebUCtbYVcnx1NaXXV3Ge196+djpRPetKqIzrUR1z5annMo+zaiCy
cbjKioaACOltiSZ+ZJWSFU9aoqPXC60hsO8R53ntMdGTJjpQyRSX4GlIWDtzKqV03M31UHtslM4a
tXniSZ90rDis3Y1V1Jb2muQy0jeI1Jv0xY8aZzg0mWGWD1lXpHIf+XEZP1thJobb1uZdU0vqmkB1
ysLxEhhtludAjg8aIxbvdTE2CXlzZeWUx7hP1OlwlHOLCyVcsDeoIb5YWqHNskqMkQbELQtzEJgy
hAecq5SZ/TQtlzlibneeUsCVEbV6GjU96vxVwLa5JqNc88mCbDEvgWyqpsB9xj/WNVkQaWqRk9OM
0uVmWmubyAac06awfcek8WpINVVX37V9E3Ghp8pwyjsoKzt60xoWjZDULyeAq6INGRRGWwuacuV0
uVkiX2qE04K60UJvGA9jZtCRqYrXfUwJQxRRQG8kxpid1UKGxlavDfT0nWEG412SW5H22tcgUCq2
flFPukrg+Gl51rKoSE9K5o0hVAZLS68LzQnFrulwIW1Fn/FXk3Vm9dGtIbs2v2lqp7SgK3BKxjrl
OJ12pQaE7w5mHjrkcFayG9pTGShdf7TsHviMK1Kz/RV5EuZPo/phYGC6UrQmAKZsZQ3h0nKVKmY2
hM069RVdNNR02l1gek+N7ZXCox7UN+PqoDVDxd3dXAsC3xVYdhRF1N2plWmSWtBq7dBHMV0YbYm0
hpAJ6Q+QLmM/6gAgmiEYnyQfvFfiyKb74onMA1uShcOUl5SZcADD0fTYI0YUeZS1na86yykbitv4
Kv0Lu17KRaQeqVz7s5FwKjK1S727ZvtPB1l0ugs5cKg8u9NmeZ+RYpz6Ay7IeFBs6z1W7JgU2iLw
k1uRKLFWkt2q+erP2B4zZx3HHNp/eZZdOE+5MIv4V8v+FNjj4EXNitMPVesctWR0VthLAV4p80BI
othFbVwNbuk1p7g3Lfu+CduYPNG2lxOBnmY49YV2jmHFz2R4qygZncXuWzM+CLft1LegkJnuEPyL
Qiw+MuAgZ7pMQVesshrXlSop+lccJ4Wy1lyFipphSPJgn3Zmzka9bQUJuGpSAFRJFZkMJIFnXIun
CTn545iG4NUVZdCrm3RUTP1R1qUyPNqVCOwTaX9h/FhkfmffhpWe6+QNEiyCG9DEKpwwN1eaZG60
iWhvRNcM+dFKVLvZRqFRV1eDw8R7qk2rKV80L2Wnqww5bDeKc5IpdwR/noWy1lbYcxqMxXOiG3p8
Lv0qIYAadlXuUSkPSPWNYG2L8djPnGItHZJdVqocEWNFYQzQNMj0GCNSrKQdTyW66MgAGZJto+Ut
uV2hkhLmqDUt854MlQjs2gi7sAdrbzUD1UtFz9Yt0CzjmJhdFz2LsbLIs/BgLlbc86bIrrWyCatt
apWhQjFYJI1Tb8YJbN20o/Svmj5908WUXWta6k3GntCeYqZtQdKHoY01UOwKMIFiaLlFvoDlIXsg
UMe0XXNs6REekpP1t0uOf+sK7f/vfux/3Z5oukr+Yk/EBjN5DYrm/beN0fRDf98YqX/Y3Puw8WDj
45i6zXXY3y/K1D+YcxxVFdx4sRpPF7z/uChj96Nb6rT70f68QtP4ff+4KJPmH7ZpC6kKUg5sQQDj
39kZXd4CabawpCN0qdua4Fw8Xax/uAUSqUEEvFNQvrrw1ShYqCoyxyiNCWt98+HNfHITNl1Yf7xw
umyKZ/rYlKTw0xg4D89CyrpmpkkQ1+7H/deNiN8zAQxzakVT+S/X5tz9TVvKj624fpNmdQ4XIw+H
6Wr7jVMZ8H8Hiiu1OAMFoqFyazb1j1Z19nGWgP4g71rRo2Ok1BsZiFXeaMyh7cvXf9hnT6+phjBt
S1pS16cN6ocX7VZmrgQuZxgm/kNcy1NkduuvmxCXeSh/e/Z/tmFMl6If2qiayOcKgjbqhToHHbMI
V/UG882aA+hKO3/d2jcPZFy8aN1OqRV1yPlIgpbccCBymWs9fd3GX65x//ZE0+bdUgUf8+KtZYNf
chXBE/XSnJdOA13FminxrqJsUg9BVlPSXMt1rLx93fDnD/fPduXFm3Q8QlsNMQTqJ5V7p3PO5Pp9
01On+9XL4aD9eS7589GmE9PHj2WYQhHDQBMWpXQpFZVRlVD0a62+fhLxXTtTp/nQKUrZVH2d0U70
ADl4UUFvgd6TAw5ctHPsnXNYcfAng5Nb/e0M/D/eMYtpRP/lEYWhk5Cj29N18+9NR3bRhEVs8/VW
bFh7OLYUDYLe2rgLcaS6rAYdAKyxxDyC9pxQ79+Wpf/5D/j02T/8AdNn/vDsxIaziHxlZdZdpweq
1g9QghckZp3UMxXSO0oXTuF3g/C7h57+pg9t1m1J6UZKm/BtF8ORTNY53Ozb9JTM4a2QRTsrb9DA
wU0FTTb/5mN/2m8/PPDFMZfzWh75EY2r63rRPKCbfac8goS+OUxuzALLiHrT/7LNiyUkTkfDixxm
3G5Ouvg+WYIXmgfrcom7bpWvvdN3T/nn0PiqX12sJMUYJlUU8JT+Nnng4g5pG8kd1/BQ5rBKlu6C
hISlICuQnRpe6GUJm+O7/KzPpybNmTJdTAarvJiaakUOVPuR6tkP4lEIZdWAnh31qYxWG1dWacHh
053HHs9ub5hXX7/0T7+zwRonNVN1TPVi8ohSPnJEVT6UkmSTgli2iAr/d01czhu+4RacoCaKLoQp
seGKefN1C58t1bo2hXe4EZaqeTFSiND3Sdxykzy6L1YtZ6I+mPY1UZQRIMbXTX02EUyJLrppavq0
E/t9ULZC1m3DmWNmwM0M69u6DeZkx37dyF9SfabV6kMrzsWqkSijZzkxrXDLgBFiOW6o8/5lrcl1
3iUrZfHdQCAn6q8T7McGL7qBwx1m6EY0WC9Qrz+Ei2TuHay1thxev53Xpld0Oeg+tnXRHwbySyol
oK18QgYtYRHN1IfiWaJygMaz+jNLdw4dDd7oopxTkP5Nf/zmEzqXi4nq99xt0b7Q3olFzS0I/+wj
v/6EnzViEpE0pW5ZUnUu5rI8syl3sWsmb+UcoD8Ea8LB6es2Phu7H9u4mL3sIB1ty2mUWZFHC9e8
5277mxY+G1gfW7jo7dyNjLVl0kKJH82gHkqs26RYWJazVY31f/A0wiKjhKCq5mgXb8zMrdIP64o+
nxw78761nG8e5rMTCiekfzZw8br8UGsVLeaTKLl6n9mkLIkaAi7oY7Xz779+mE93LB8bu3hzrbTd
yMtpzLzPEb5SOTPzgCnB2YU0vp6S7x+QZ2dbGCJX2tl7/Lr5T3vGvx5Vv5g/Rq/hTlvjXebFdSog
ovj/ZQMX84U5BtKopwZCsLXSoYgj/+ZrffcI8veJ1h0KYQ8NLURcNzGhe172TQufzrIfvpF+MRFk
Zi7L3qCJeBts2FA++yf3YD0DAFrma82Yix9ff5Wpg11OfB/bmx75w4ausPwsSRzac3ybS1mK+B3S
m1HrtpVK5LKeSea+r5v8dNNOIpu0bE2qknPj722KYlDzwKbNdmXvIJLdjq85Vr27cjkuSTKBfjJX
Dubx61bl9HH+8qQfWr3YPUaiTs2hoNVwOyzZtqJhmzkrbe/1sywnKLuXbNJXPUxguVdhsS9U+5rM
GAd+Wf3NG/h0j/fxDVzMK4ZZEVSdOtK0q7Qfmnfqqe0dm8uC972gom+LpGMuVxxtvUN7ZQYr7/v1
9bM1b1oKiI84ukoW/u+fARmqLJ2R61mTFJENKRjQauYCjcod2S8qL8NbUsw+B0q0pRiYsnGQeXX3
Hyx8H/+Ii/4X6RRkRT1/RKi4s7J/62AgWkSmv/74n658Hx71oscRtfDtREyt9NxAuPg1K3hz5jdj
6dPpQZI1pUrTckgB//2FRoFa6UNLKwr7BNt8VatvZrjPH+NfDUxd/MNgdRXPC1VBtxFNMevV1ch5
c9R3X7+rqe/9dZz8q5GLbqE0XOcVEY3Y5c9Qu9f7EzuRQzhcFZS8ft3Udy/s4uMbKpGOZGqqwUrZ
N82M/Lf/qH/962kuvryiV13AxSYjrbsPQSpb915sfNO7Pg3LmR8+/MXUQhZcp3IbyYcHoX8k9wXj
crRsNzWyArbHy+6xuIXCt/x+k/zdG7yYSEIqBOpq6nJWLeYwK2agSb/+Rp/1OYdYLaFcKQ3557N/
6HNkbcekLPNsOcKrAmCOTuUXWdXfdAXx2ZN8bOdiJ1S0fTB400IE/XuOC3xuvUK6mEN9uzNX5Tpe
6//lg13shrymifXQpUETk+uIW94GyutDfPj6/X262n14sMtoW0uevlp77Lq8l2beLtQHA3AxDjpi
NfOBPN07sGPfBmo+G8QfG72YihoyAipvmikqmR1tK1taZrwuKkxCfgF1u1p+/ZDffLw/194PnSTM
g9LtJM1RJTEDO1GD8/+6hU8jEo7QtD9DApphXwxk2++Nzk6nKXzrrtMVt07rYluvvUXzzWj+9Fk+
NHQxmOPMz+KspKEWpqiuSzJ2vluOPvk6jk38nls4SxBcuRi1se8HrjFk7oyLtNakzlbelqQiFRNK
rv719Yv7ZPz+1tbFuDLMRk8l6YezLHmUKRSbO8v99uNM7+RizfitkYuxRIBbIuKiEapQV9kS9wv7
q/jUz6I5YB454+5w6S3+g7n9Q6sUe/6+HJqx11GpR6sW8JfaHuG24mUCuf31G/ykQ/zWzMVYEmMx
ct1IM708W9FTTjz36wa+fnvaVDj2cVn3pOcmmkUDQY8HOo4BrZGlj3+JPIL110193Ru0qbLtY1P2
0I91UNFUWV6rOAIGe9PJ77a3nx00qb2i8MqawlGqdtEK9xZJkaf4IuyrbklBwSpeJN2SRGxvLXbl
S7bIJ1EfNwPDJn5WDl8/4icnmt8anz7nh7lIeIpBTi+N99pD4t0KVBCWOLnaOq2umrj75tt9+kJN
YWia5BJUXu75Wk/PzWwCxjhSgBhEauw/wbr9+pH+Us5G7G2qHfxnKxc9pDWiLE9iWkkPPqomUgvP
7DHcxRTpx3Ekxvn4QFr17fenhD+Xp78MbTKnLApxLGH9eWD98Do929VDR2DmpioHILy7LgDYzvLy
SiyiJUIpAI43YDjRYCzjl57zG17WxdePT8H51GM+/hW6YzsO5cqa4LhIbu3F7G8EFJq0FjkIDpW0
6UtvUgsy8zRK9mDpVC5zqGYpjoNvoxAatji/8xHVF5Hnrp2WIs95GZOMg3svzc254VYDsm70vSMw
nignMVjUAANLSQX2lO+CFTtWLHO8I7HGfVKSrOIcPOR+cqcweLRlPQT4oTNRdVTdFVZYyXIp/MY1
i43PNXlA3YGdt6UGM9sI5QsX443YqaQvGDfOOJDQDDS4TEBKGSIfsp+u7suKbYhSrSsSJ3DXUP4U
zco4BMPVU+EDW8oJfHKZ29FEu0Q2K94Lq0okX6VOOaSzdxp2ikuJy7oz4GaD8kNh0fX99aiIp0Ih
qulkxkloOrxIgUNASbFVOCS2zNskeqPWrl42yYTeKJphpdSEqLvRJFu3b5/q2ILJT72FU1JxVWQU
TEhkx0a7zcf0PhZyzQFzy6HoXAYVvii4IqSFPFuTrh1JU2QP91qZ7akZWFC8uHZd61pVkAWBMsoN
eUjpyIP+WDr3AbQ7kYhDEtXUerRo2OuZGTkvDUTaVElBcMK4GCAMosExbqPwFbPVtUAfk4cPvhUv
BgSMHakiJI+1i7RvwYDx5cgWViDz3aW5xB5QbzvyyJrJMdgUW6r2hvRIkju/E4Bs5GwGbeFhgWiF
PvP7F9e5Lpwb2w84laPBexBwTMtqpRlHlOY1VWlCbIUE7QOHiPTGc1ZcK9ah6EjTBRfWAWbcjtZd
DdIC6EPaT2BpHddBsu6b1yBuZkE3j4ApFMjrcrEYRuTW8WKkYiIescu1wDVEtNXTq7i8LyN/njCV
dRFxARWOlXhwI87t1j2phKY8wLKfV/qhs1/04DxW9Xw0dgAnxxE94lZYCOhw/4QkYom9o2+MEWRx
QtZSB2TWvSlCsui9HyqyzY5EZbfcDWh6G+Bg9t51EGaC+hKnuslXClUioYGPGoOtjw1wKoCbwVGc
IUlQVEBq/jaqfrTuTaiCIlEtqC3NvneRCTZrtajnZvvk9r/MnDMlBfchCaKIBzaJvW3gu9oS6i3w
RPvQIDptrhTLnWs++F1t1VevCvjqANL80B9NNwV2bM2GYC8loZuzrVAYlP3M/T3XOa64SsWrVe1U
bkP0TQfDlsUmxqzCVQKM9WqrhKeqXylynzb8L/JcJqBxbvA/JeF5aJ/b5FeoryuYFaFYSJ+kqWdv
fDLb2354E7jXbDTO7oNNEZhNMVtTvZBsxTUPYcFxXBrVnUXwpITardVciN6LbJu124pBNFCn47kt
b5z6nJFETXIzEm8TluWinXStNvEVAQDHmufKNSWRC4Y1OWGExtoUugfgHqp5DwPwZEi5+b0MSE8A
i5e+9u7SDBcayVnM4XN/wnD/6LRFx0Rk+KTnM90creo5Ld9VY0f94RzIaxICbI/Oqjzqci/QCPPm
3YC1pSVndm3J+97BJzfs6mKfTlosV8xMdH9NurOZBo1z7044Q1L325tOsRe5qc0rbeCq/UWm1017
LPVHkgCrisppNoAGRNN2prsufCwy2alGyjddcMriUyzfwvEEqVi3QMGQvu4DTayPirJiwEgXgvqv
XvXmXvNqsR1HEFtdKf69Ut7J/gDPt1MBAh1AlSvZ2lbnAm6/VUBtvwqCNZwbP7sjVRISDWDd6DBt
sBHjQYx57tM9OE4bC3K1QjIzCRY9GscIxE45PJrgc0NwJua1X2s3pYjnY71OmLebTe0dQ4wmjgiO
rgqBCwiwU4Fp3Qb6o1ncMK3EIwGmcl3Ur70ElJy8kk7ynptLi4ud0T7WZJQ45FdSYL5Kcmeee89N
Xi0Ud9x5PQkgyZnUzHXONVRZvcbmmzG5S0eJHiNZUyHROiokxWdtSOeUjUQo8ASZcl6iU3gFZam6
skqyHrEp+de+e9tRsBkB9vfEVY7Xs8NfbsK31UDXTr5q4F+jjcTRshZDGANfZdKMEjwRmDbNQ9df
5Ux5QYQJJIPHxqYNmtqAzVfvKa+IjwoITfassU/wIR5Po2EePfUYVsltolGdUWvROXUfBEhBBeFt
wvvqqJcdoQsTyFrqeFV984kLkGuSS3fKMEAmpEQtREdgaQaa6geNRVKvY0jiLn4seOjknUb9U6MO
c4/psmVG0zUg6I/lyHQg44dRuQn7x9RBDYV8lpo4CVJUixHByCfHe6vcbQgn34JuHnvXBnDq0r9S
wQOq4ty0AEVMAg/xD0qM4HprcPLD0t0wu/SY9RwZMan38bYyFALDSoGs0XY1/UHrDE71zejvbUVO
1LUB6oFy2yXYzQv12swwZ5ftz6ZurzIp51VdQ0wyezhtabEzo2LXjuI2Uruj7dqnsi3uFfwYNjjX
ovaeFc17qx3mqZ4Ss8VYxMCNlJHvDM7JJsN8QUXd0XC0PT+oANAmQ7QbKfT1Tqaf7kJXNReFzkzf
ZztCAC28AIq+ZxCyIMJOK90wess0G5maexTgxTgrG4ci/uqNKu+1kTK/hZJwKdgqt3wZea/dCCW5
1x5Hme+EFh5aBdRSui7GkxT7KHHvxWRUs+KNCzMo9RHJUDj9FqnaPjRRoKWjtyvBdQVHyjtnbnhU
1Rz67EsFPagMfqTyvs6XkbKKi2Qhm1mDB5aZRragkSmuLUGxWJNO2W3ec4j9efLKrOcY51F7TN/R
7to63Lf0Hd6saz7klFIFr47FYz/0jUEd0ryGk44oI30Z25WDRQYxztDYoBNALF3rTxZlwSECusG4
UexbFjxyeiNtl3X31bUSXCv5rQhOEY6Nn+kzTO8A+G8GZ9G4Z2EZk7Vj7n1r5QxrAMzxw5AsbOYd
QpsBStpzPK4oH6LgecZPuumNMM6+vohubULR0XNq7dGg+CSC9fvcPoXNLkPeu8EQguIMoxY8qGjW
Nlg/IkJxJDa5jE10DTuTQvF1lM6HJ4wCVNZVNpaguWHfesWVS7T7geKwWF1S1OwhFeeEjLsaX5Nl
Lkds9wJAPo7SLMI/iKOYXbUwEFneGPH9aHJkQ6WGQYWomC+uYdD5KElI88ZNzy6EP/VWih1VS22Z
wAinkGOYk9lsmu+TPwM3qvjh59ep9ZKV+8KjNqv7kUOEQyVWp685/RyKHF4tfEGQ21rYrQpr3Ehh
7Qh0zmBOlF39oyqMlRJsbO7a8qlal7+Uf615k0Lehzr+NXJE0IqWS/WKGSSnYtt995qXDlTkcIiQ
AWZcrQ4vYcqdXYOg/FbWq7Y599hySEgLhls5PjvNplP2cfVU4EJLrffsT+cJ9iXuEM1kYE7CxRMi
Mg0Zyw5bKcj5phypzufmGfzJ0O4rC+H0tdR3HVUzSkswGOYZm2G2fnBoe4E/dEUFqrN3jVV3ZT63
FapGZV1kqyYikXzZPSCrooDQ1uAnCFjwFtafCTjUE9W1WdY4rteNsbCcZKbYciaRtUbc1Oj6nY0W
04MqQBY3O1mcXsaNnajM7joTKnuzZpU2ryo7ZZZUmFGzhN0NyDsTnqdqrT0F7rbYFCevXelozsUy
dKAtr/tHnLHCP+ZEKmH16YsK+wMJ2UR/cR1kM8jpfISJ3w4TzLfPtfJmhzvOpxA/XKBwa3OvU25Q
LsJukXAmg2bLGsD0SM7Wjfbs35KiTmW9RUUn4sD8Aex7AcjjZxvPqZbgd3LipBhX71bxPVvOlHFO
dLhcVjCwrCUiJhbCpmdWO4/42FwqmPgsM/aQWY9rHAjpMgcemJ8SZxOd+B6UUVK/uEiVh0nfTQZZ
u/KpUeWCDUo4M6FLQTRvdg4UMmCrNR49xvxcV5boZEvtQVWOScelIJ7cp5qlIpeI5hiKa/EsyDRE
PXCb/XKpN0XKiH/t2PzwqavH+QiSAto0FXuH1rihU8PtUdONR3HRL8+YtXC8xq3z1B2je1e8O1B+
0clFS91eiPxE8r8ntmQvGwekfoG3NORdXLFozXx012gbllRo4A5Wqp0WrMMJ6TiLzCfsKwYbedM9
Zg66uWXYL/RFMvGQg/xQYkYBB4qSF1O02Ett2zqHbjhghYjTZTh5N7fESUL1zEDpihvkQ5Rbx/mC
sv36yWbCshg4a1476w3pMlemT83JwlXvshCyDn8CaPZzEMy7mxSyeHN0f8j6OWXKefaBLtzG1dFF
r5ajQmEpnQ3OD11fN/Kkx7sxXmqc8nxo8/F4BDh+4M6dY1TFqoOo3Kd4K74TyiJAlwUQN1oBX57U
ASpGxvGK2bF807p9dmNFVzJboehAIZntEE5RKdReUz+rp/uABWJSec9R0jjDrtgn4aNkZbsDASx8
rAGLEqm4ty0RrfPjV9X78AvTDoiNlnm9XA7VXQQyJLnC8hUZu6o/6NGtL281b2klcxm888vlrtCZ
suegy8I10habWidGPJFKfamhnFc3LLRcMhvjSXc3qnoWRzc7qNuW0tP0ycIkn0CyPKJMwb/NouYN
8yq6C1sdRQ2OuPwFXWvMOki8aTQZ4Dhwql9JDqOgP43OKbYO1a8p0SfpZyrCV/SpCna0eYdDuFhW
gzJHc1FiACdQQRCu20T0MdjhgGgxGGJvhsOCZx7N0iCg++GcYkCUCTbcwV9P2rzkBUwu9f5YpDP/
yjcZDSGgCnM7Zs+y3wEPwtSoZyD9VzWHm7cw36qkhtZ7yuXdB0Us0N3G51Y91DqYI2K3VKRBSprX
yp1kVx4vlOjeVt4bfzt2v7L6vml+6s2JeVY8V7KfGbib8/UEwLLruWrdBMVqyM8xXj3jWVEXVfvS
qsdYf4fsVHr0zfl47zGbZsGiNriHqefFa1qv64QZZqXWYJzeCn6XScAV4Vi07G+q9zg8IMatdt0D
BW7ekQm2rk9afGPHO6U5aYm2zoAY5xX1UcXGcjdaEIJKfWwq7EA3dXnlMx8Md8IrVunwYOb3Rvce
VPdR86P175RuRJG8p9ZFU34U5iKs7gLvMVTWTvwc2huZAfzP7ibxfHFrTQVbcEbst+oq7956ZZ8l
N3q9cKm7F4w19gCNg7iYJaRYN0RQlAp/Wbtw1LPDwIA5YL87kNDdY4EMLd7ot1hpWgPv2FKnA4PJ
hxcfRz8rnORm8ZgO5QwmLFNMY/80tYcRcW4yIl5d4BsMkHOZC7qwcF5R95mYI9VDtlQNDtTLnmLu
7EEdkR0dZXKvsRiL2yzgrf4wOQUN2eTZQ5bIr1soFtlGKOInh1FrrbR+6w3XYftgAyvVCW4MOHy6
29TBcCzRacwDL1wMQzUbzJ3hodRjFee4TGF6hvl+pinvBneSZrmP8j3cHMBHunkw8of2iDS6rE4J
Kh3TurY5pg5EDYJ8C0S0xsjkwSvWr5ynwqJHwxJ010Q66uwmYXrnRSTeypwwt2AR2+aaUk7sNSi/
AcCRO7IGmwIyHYHPPES7wZFjyaEbwKx443DQBNhKtqJcoOhhOXmt2WYd3GTpM6/qkJDmpr3hxKyF
G8hQzbgoHWZ+1jh1IdPl2O1z72dR4fFT92E9rQBGzvRXoTlba28lv7CYh8mJ+6VlMgK/2Yj2RJKK
762j9mAawOZJEJ6V4aJV5xxEEb7Fh6ZZhz6deBYrd9OOO3luzHckPg1YH7QlL121y6q7mO1b159b
YlOwdnDEWUfbWPYUdzJfESYDkS0p+wQ90CJ/rDdWw7ihZvalgKIYXyX9mXBUpm1ki2xAeRpse+1L
MNHnClNuBvx89ODKm1ssZKznpDY3I9iuvVI/+dGNEa6myFUQsbChE21Bh5KUZqevcX/WWcGmgKn+
FiJ7TDEiJujmHB0+zZrxItHDBm/dAOkdOMamlMsmZLCz0P1MW2aiRYRbSi7S5/5hHImXzSoHa9qK
4JW+8R8LUtZpiS2yr+8U5THuFhMOB3xQv3YaGMoF5Yy8UbOYe+YClsHoLaRzrecn5cxGqAxQqS81
jkUltshtTrjoNpHsldpNQVhP2UZyb/+pOOEVWtpdA4ztebDl1qyvGkKhWg4oZ43zJ3UOOsHKWOyT
3t225X21k8jCqcu19wYFL1gDJK/52RO3NtqW0jsVLisqEaIKIISPy949GgXx1AYB8UbB2lzdDM46
jM/oWEM15GNjwUxZ4TykObdTHHhK/JqVxsKEBOSukfZ2WCOJxfFMyFsJ+LAhwtDaP7jeovc30GaD
n22jz9i+uBJn1BVmwMTdanStHqfZCmZubFyn0ZngF8mF7HkJ1Rn7Nl6KZolNuQoWLn9HMmutbYYJ
6kU/65zOk1WFhFldj/62ivcZkdc5p32T7WywGUI0mIQsZ2Y3cxwyoubIDDpCp/66IaZfREfhsdge
x/SJIKjTvo3q2ikeOmjM2OqyhRlM45IHCoplbx6hMaPbhcnpioeOUxXBuiExZsmb4gjKVR6Gat2N
6MOuFKnhliARlzib5WLmIlbKJFQOPwyCeETnmWZ+1e0zHjAU3A0HS4ad+4vkw8BY1u8GYh71TWFD
rS9tkMocb/1jx4bvLmKf5tbzPuA96EvfCgHfYdtsZioLaZPcCUJgNjBsA20zQGGKZ+Sme5zg/vmq
KdKDbXBiemqzTeNxMmcm49h3lWEZLdbdcwmlqlgAmjBvUGONp9D+qbh3gfonOnAW/UJVqv108hNz
UxOt4wIuINGJqzbfY8Hro4ekWqrtulWW+q0O2sxHLYQAESfAteCs1YFmJtdkDrPCnHTSzF6FgwB2
gYqOSlT0lJ08DcYazc8AMLpYcQhNyRsx3sz+ZhA/IyrNKdDmiIDzltnX90EZwyGEv8hxNAWUDDeb
8GYeniSn94qzoec99Jmk+8JUa3yiXSK9ayiZ1SaEmoRKZFN7Pir1MtXDowj7V72sF17Tnzv+3Yaw
viiC4sWbrnxK6ZgbvTJ2kA1fucPp5k3NuzW6xoXY194Hdoh/yVJBo2RNOJ9wGupCNZMRFXw0im0Q
lQkslzK8ySiSJYAL2ydnE263cKFSNTkFA/rftA75KYfrk7ThiBIrurorAcdcjUbonSpX52imR/qA
WWgI0mqrqRXEnyp0u5VhhNFO71A7/z/SzmM5bmRbuy90EQFvpgWgHJ1oRWmCkEQJ3ns8/b/Ac+Kq
CFYU/u476R5IoV2ZyNyZuc36aFrXJf+RPj/zNk66vezPOKai2+WSLl+pIhF7T0H5teHKpGUwFGCA
RCqCmU0vulo+umJSbmNUCiXLuq200diouflssF+MLjgOafgoGPIhgUodKxwHMtF8moVJOsXijSCg
P5gTmq99fZ/EnbxN4+gphScAL1u/o3nzW6uoz1GNMpMCdSy37tuJIGU8ce8FtBXo5lUoGr8bZb5N
xOgUoLWYOZJB8V2jCL+ARf4JBfBUkx8SorfEozWK/LnXpPthQJLIqpJtaqElU1n+nVG39VfDKpNX
tdSzaymYGURdZm5pKYse6pSDqIo8Xl39qO8j/uJzILAq9LDv75SmAJJZoFjzZIaqNJ8TpA+ddBRz
2O11nkS/8l4I/even1CyShU9Ul/opsgBDMEHJJ5M3B7HJHv82jHpZekxi+Eu7QYr8durXBAL6ZkS
s6RV7ASSWf4lrkbeJ14f07tvDGb3kxRBy6EvSGjjUMQSHyvDq0RIxzFKmxQ+ppYtRrGKwEwEtGGS
ag4rS5C0n7mhCO2VL+bo36V1QGS1M7SCJMkU1tdN2CWvYYrWzX5qxGw8dPBBkAfRMuon1VyLxT9V
AmbH1qvJ570kxnl/rHVZQN+WnGRO5VHe9nc9aLCMxTj70UzqCXYlUlxInCxdW5AK8WDKQ+0h9pu0
nkGwPxzA78/NqclV71eTmrrtWFUEJtscterBnhQxn9/qkJvkLwrqRP1LkGUpry3DGlLrrkqGzkO+
kqWyj43RezDLQA5/0kw3JOTs4NZuGtK1aMFapDMpSB7aWRsJQRFgEMEYVkgxWko+X0M8WHgDh1QR
E2QJCpEqPGKyg5KWBDeSKZUOhmdlgu/CEot5TwlKqgXfpAJS6kMfyl711TdUD4aZOeOOECTz6uot
r2LJ2wVhTmA1C5u+3KdRV/+auqRG3DNTw9+dFHV/akBodPVJ8LHZZIOY8dTqwjw6KBbMDNjn4Mty
go1K09Vv0hQo3cGD2qS8GXKsCY41FAIylmJQRDu/tYRtMyhwZhFgUBFZlFVUQRK4xD037spAW28Q
ouJKyTVkg5JOyLVDpUvFXqoS/65DnwhJeLOhqlHvuYWJPeXVW7Nu9AAkUmgRUBhZ0dlWoosRNmRe
dJ5d+kwQceoxGJ1EZSUggNcNwW5qegS+rWaSoycNrTR1W6URcg1SHcHtB9XtfU+B4xlOOWred1Ns
pbey1zj5U/iPgO9TEHNuAZjd3A2BFxV7pRFL+S7LavOoNJzfwwi5I0/h64NXQRDAC2OkCWFbIdAW
pE0T2pPQGdzzYDW1bqF78Df9vucCHw3wqNwul9FdrrrwtcwU/2ehjKinwN0KYQX4iS6/9ZnZlD+K
QiZRYIp67tmR31AmK3b8H3nVKUvurTYak1+WMnG9BiSJTw8MCYGaDFdNgEEQH+oIIoSdVIoW7sHA
INCelj3qQa3fgysHglF+rcc26a4yfSCiqsMJhwbGgGo3ZwEiowDfOGJq29gH+98ihqsn9PMAzyB8
6/MzaA9PJJ4grSclDWJqBcqImp8QaAGNgAw9HGD9l9cqtbpJ616T9n0uorBNaRp+UWmMDimmKi2c
Iom8oz7kCu/NCo7tzg+0lAFVOT0kJO6aQ6x3FUSMUbolw9WrTgXTq3WHEtwOnNaSdZ1HVB3s6nSG
cqaVBDEw6cJR2VWTRRxPwoEoXxK1jvy9IdfD5GijGj5pcIS4eZUdUWWhrbKSUwf8GHo7ItJCnphW
go3bAkwn1+mc8i6s8DURyGETXKf0/EkWuqLdNVJ8lPOgOyht0U77eKAS46WaSqSxW3AQZPSNZnzK
OsnR41i4tyJv/A7IbkJTUW6832Zt0eWeDooi7QwfBSz4kJpaOKPaSc3Wyjja92qmtvK9Xg9Zdq/l
6ICVjp5oU5ke1WnUhG9+NYrDn9rnNLhrYsUrqg3JNfZTnOpaT27R0n8OipkP13T6gfAA+gltGEhg
yzU2Vyt4ujh/Y+ApqvG39C8WSOt0T4tS2H7X6NfXHvRSCUVHS0VLcEP2Tvdq+G0dXnV+HVfb2lK8
nJU79ZKrtYaUO/D7oie5ixEH9ZhOHRZLwx1hKqyUwzrxcl7U6SDAlBeheFARKQ/obeDTvd9NM1r5
PtNB39pdnHe5XWUDYYrWExOEK6KBZEQrFj1loF2YGJtS0VDSTWbUowvuKhldAGgW8SbFM9DCNHuC
rpIwIYLORCjSPtfB8u79xlNMouEpOpm+WsfHUUFzzR1yY8q3lH9IBdXIKW5xRNSKsoZopMg2a/vU
H68g72kIM+npXKcx+hRIvjW+mcI3Lkf+HiELhBY4Any5HIVrutXnRUyjdfjGtPrND1OP/O6tMrhH
7rPIkoEup23mjb9Ra1R4VRrvhOZcg9o8bdN3gnNeTpxP1/I74rnqE8LRWSqXhu9ocRX5JUmawKy/
ZVrZjRRdUAHUfwcml7/5MbDN+2hqOjI/MZxJRIAbpGQGJWsQR+nzUHyB9RQN9+jkEPaKS1OJtnlW
kQovDbm1EJCBbAgtlgIm8H25kBKMT7QI2ZHKQ+i29us24m2UKuO2kSBYU/vQ1f2rHmbWV7EdCNFZ
Ymxpbs0yE8k/JkX22APHJHMkog9YKBSg5Fk4jLZuwHnZZnQP0zbCLwgcgGUiIunvXDupVxIEDUpT
z9wWDCRKhYYob9J+mBIyEImnOaI0diOadBrihmNTWTF6gH1X71RvIhrdjGUUOVmm1M2VIoMbfGhK
EMUHBIV8cxNF7PvrzIzGxkVYQZ5sveXj2NC5OhN6boIoKKuRZB1FW0LgUlRkTsegFnvLBULWUjJq
TSRduiAdumuqYzMkZ8fASF2K9+Ezik0zgHIeS8I+U0gV110p5FG57828FJD7jlXTNrPeNClskNDW
41VhzbgeX6+Ostez8imyNOzR7AKSUjO8sgX3xRjEzmp/ZgC+/O0EhvlY+EFF1l1E9MOPZOo7vCaa
LwD4vLuwqhT/Tw01uecuZFAY7HgxpG9ETltQtHIcGLkT1kEdoIFdvqjZwKCuoeYIPU5bS2qTorQ8
kRXPGcuRnUis3EwK8cEQceDFFY28yFZ1U9GHjgAUwr+DWIhAldRVZn+vR4XoPefNYJpkh3tdYtn4
YvPYNtmgPNRNiOiiCBCEfFzsRzzoINMV6ZMJNa5zuZik6JepKO58leHy3EcFbHAj9dSKi8MI92gK
oqL4VVilhU55S5OlQ8sUTG628UMBx44ALiJqFoo8Pjrphts2hRq77SAovBhFVewciPuZejDZZfXR
9yFMHFjLo3c1CpoK0TbwzTAhtoBeN1zIcYi2MSdBvZuKyJPuCjFuBBQCh046FKoCybHoJfWh8M3i
DeJaBA05Uf9Ecv84jdEMkm0o/ZYJfXD72iatNoPvakFClr700dxCGax9spK8R9sagGzzB4oy4Lgc
YCOJ8Ngrdbf1g1mlCRUQ9bXHzcR72oCnHOQ0L8odkEk0dXK/Yu1oStA0Lr0BwXTITa3S9ykQ11nc
OWwynnqG8mUU0A2/QkOH5O8wFdyZhIH9jApyohvXktnE1AT1hgrVA1R+6VhceJVDK8akUyEEDqNL
v1xFFEvi125Y4WphWxF3amJxavWrh9pLzrmOqEULa02uDmLbGrxk2KWIUQ1g5Pjotfat7kpV3sm9
oJnf5TQpFArgxjgjNtzUSbOjWhrR3Mqsh4I7gZSgepDhoVGfj3TOtEyJ4tId0zBG7jdORu0nTwCG
LmgtBTMTe5D3eRwn2TgQjU2A2e9bNR24xXqNEDa7QhtbCMBxOcnE+KcpqH4VSR2l3wdKb6oHcL4T
rP8S/GfzBIS8JCbNQ0EXXttOaLpHxVT4Z+y46oXuObP0gtCiVCktMU9Rz/RDZABBvQ3KXqX4sIOn
+TWKoGTejYIsIkqbtLA+8nCMuoexLqL8kSVXlDsxF+Fag7WPBl4XXiAXTq21iET1ullT/SGLAw+f
//mrqjH789FltKOHPlZpXlcif3VnCuoo3/8PR7xXVUQhUC5OSosUPCRD6pvTpLE7NVXQ6g4LHeYc
rlVYqYR9r7b9WAdLIaysyzoeVpK1ZR1s2CttDxaV5oRXc0cQvLaRVqRVEO4nEpxOvCVKcrn49rxJ
SE0GVCbZ0Jdsn2QY6dudm7QSCo23up1VO8H2tpMNYuSehMXvtV74Zb29ynqf0VD/NbgE/eBPeagU
GKSk1I+NWWjgnzaTvJtAh0WTREOy1CUxAcmoWtHnesDIMAjlqzTzEZrOknbkThMKj7Q8tQKRL1W6
lavMJ8gI3v5bq6XxtL08vcvaf+gWqsoPALNhAVDSFtXqDSUxSdpxy58ouxK88VvZALQdR1PZiMT5
1j7mcm7fzekAPXSAoToEro/F8WMhss1nc5RnzvEHutNsivN3kOsqDCKFR/x9u9aocdaqYZmGSEgK
TMWiertPuxiplRyrxKh76crT3y7P4qfusfdxnViYp/mkSh0SYar1YqFuYBCHafFTEgOa7wIKu3x0
7aY0xadG7Y/KC259ub6eauWgoJlAQXEfrs3x3A/yaY/+XVxLUAYA09rqAxaXeAz3+XeK9TfazjqC
Rd7pD5fHvex1YB1bIkpAEvxZHVrKou8mykUlK/GWCFLvclQbWim5BXW5A5t46NGZlM01BNmydek/
FjnHkCQTRUNZtC71xRAJ3JJhRyWNY1GWMoo3E8VhyouOHuHl0Z1zPQzvr7FF7xKl8Io4SBgjVXTt
7eSBlgOPSobWKanSJIm1NZzLJpcrdTm8xYROKvW5hKgo3im666yh7LP/p71yGp2UiqrRGGPOn0xa
zGAYjblmhRHVwrVhHJQ4Tq85rquVfsrld5qtwO4xVUlUaVtYHhT9gHZakiH8iKLdd2/8EYqvgRzz
XKShknT15VlbNsEsjS12n5xLXF8tjPVUHoSErn1Cnj154ctmPvUALu0spq5pTKIuI3Y6WbBrmepw
kVhNjyoxdSukIkT9AejeLmj6tZW4NsLlSiyg8RqkCTZB7Qp3ROvtyJmxU9TWmI9oZtvkg++QBL88
4E/MAgYsg4fmJAT2pxvLpkcvK1CILGfBdJh3s1UqPaY95cVB5eY7pGc3VGNR+/aE2OZWdnT1MJee
HdZ2xfz9Tj3a8mcsvq9ixEEkxr1HFr+m4zwzvTfRaMSdmsWS43uSsbs87k89sxgEc2iSOeHSYZrK
4phCUnnShIRx167yqgf0bW2Mbcm9AwUHcoKaG+lbbjwU11w2vNw18zEiKzJyZrICpmbpTwlGhRV/
g8IeM30cEu9J7KrfBjonSJHXyvNlY59G+W6NvipQ4HR3ETT/eGilXAi8qhaRxL42XX0XwmCgLfit
O47bYI/M6dV6O9fSvy1Nzn9+ck4KqtkHfohJrx7silikXEgrl6uzJkxatDSTTBDqdB9NjJZaaEk0
qeBlqBqadJXKw/zx8tQtz7334/7k1rSYOVWb1FgoGpXrfFZw606sYy+n27gjp8+Fb7C9PntINWtl
aMt98G725JaxGFrXaJFizvcYuqop/fxSNt8sjeYkc6WFUVleId4NsSRYjNy5mcaPc1gXoWeh30Ca
PXV6N72VCUPcpFfGo7ejj+ZYPVGWRCbUIcZ9EG6a0i7qTUrYyQ5+jA5xZg99ZxcE+IZU1MocyGfm
Xqe1XBIVvq2uLzse44SXbyWgpp7+UX6Zx/G7/sd4rd3Rld3xd/BL2pNwc4c/FEQmD1SbF7dEYVyq
hIExFjvPHVe27NIzM1UoMsI9Uw2NXtNlL3UzIcPUdJRxZ3X10zMjp0VxjApXdQUX8OnwWRpaHAG5
5wFIizHUlLTvx9ExV6y7KFMezaC6SnUEzxHP2mgl0jOmZK5ZP7OrPgxzcTHx5yxiTh/yZjz2LmSg
HQVB/m84b5uZmUPxluUYT5c32WWTRAo/LkKPVxKJI0xW8pdQ+1oL08rx9tnbIsQjGugzKgoMmKWX
H0NdhY2OolSTElikMKGjOTOg3gEBA84yZcXc55Uig1rFras8nzVQFh/HM/mBFJl0ZG4GX9yj6LHX
0BLSCI1fnrZzZtgchk4XsgpYZ/Gl0qrixUiSlcKanZHWW0/+KQaBc9nImQfPHANAcgIih6ha+mIw
PCiD1pI7xFAqOqooNvjW6vUVwko7IZ2yKzWWE0ei88nq5K9hbxHsT35NefilCKM/uTX8uPxzPjvG
j79G/ji1iInFsWLSYTFQBhkbw4bijK3c0d9B79dlU596oXXuqKcjX/j+IUQqgSge80vp2Y4aW3tG
cip7SrWd/BD9EJ3KRrhp5at+3gzvGiDsQZiYoFAWXxVlpqwttYIRdrFPC0n1ZMjmGmngzDRSXMJd
D1lVjRvf4qPSj0yytWFDxLF2JXfGphWo/R+CO6jyK++Dc6YQEpEQD5GIAC9vOuqgW0qlUW+ZqyIt
hIOt5L+a7loKv1z+XJ/3ONcpXVRkwhycZZ92Q5N5WuJrKkno4tg1hKw8SSYz2lJNH3JhnlIKlC+b
/ASOnM3RMC7Rrc7Xkpc3kEYjv+53CjZRWRJeCvMlyqivEq4HxTXJoY+obsaIuyr9t8uWPy8Shes6
sRxJRRTPXH6/SB9VFOVUFJg88rF0xGUbWROGlfHJZ+b0/VowR8gApC7XoiE0KrqSo7pxGoda+wOs
Azpw/b22rah42ZgHZacdzddZWPtas8eDelV+SR0OX0ixbyug53ndnz4NmGsoEiKrBUYQ/1nsxioS
+36S+S1DUVNGlNG42FIVSyo9t/uRmvK+RW7OQBQq9hF6+sfzzcKySGPpzAMhl49up/Z9JSjMkus6
XZtC88NrHi8b+ESymIfHfpQBPIsKhb2zsz+5Lw+NVqT0yalzzTGcABqw5cCmTNieuaA0iJVO+VpW
jrhVAD2vX7begwHL6T21P2/jE/s90pqxHDNCpSX5ZZMUyA7GdiafZ8EWTRj5l7WjlN4NHetQ7lcG
f2ad4YiA7vCBWczLddZII64jQCeRtiq92oT7xAm2zZXZ74ar+Ib2CEey6QVAaGNPn9Jl459PUc42
yVBZUjKCAMvzjURor/qRhpjdCHTlzmifzTXM8GcXiNujmo+3yjuqfOHS+6QujJjSgE2mUqVrsYT1
o1xXx0aNVk7rs5YAV8gz80f/pEOA9kdQSiKW4kmzI6s4UIUEMON7qSsr6OQz9wJ0k4mYEbee2ULi
YsHKhld0lT8xb4+iPTjUckVOADKaFizAARuIAc4aMOnMp4LULMMdRvOcm9zi1CrZl0PXcdAjSblR
JWEf8m5O1p6VZ+bwgxX5404we67ZeoEV6ie+oZK2RccTvkaCXG11+Mdr74OphU+DMzKkpo8phDhp
uUSNSP4hC+nuspXPnpNCNnYV12iL7bUMioMjUVPBSmUa+Y5jhuDuNWo8B23g9RbdKcXNWP3zKZwt
cuJDUTE13jMfp5DgtxynU4KAkgyWWjduKiPaqdMD9RIrC/4TNUYnKs3FXpMsHgnKp0BKJsdJ1HIJ
JXKLsCDdAq/eMwo2h9rOban9Yjoz63MUKF/ekEa6bXZrkZzPR/GHH2AsHi9JpulzSo4Ch0nZIfXj
ioBLLn/AM/eMjzYW84kuOaKS8yBrt6OudjsTsckVGTvS0+4qNOzzu9uYIwKSbrGzCQou3FVFoDfU
Jbr60JTVqy/4DjvOnqkBdSRqgkifrg3v846bv6DJC9/UUHdZvqwzQaxNCp0oUwZiQk3avoYBIfZc
bJBEAukRzpe6W13PfhvavZHQKdyGTwYcgo6SzdaSVvbLp2wAawp3TRISFBDBpWXggRqirm4mSgHV
nbK1YtuE0bK17Dm8oFOdD6dgFf9/bgoU5B0Iw+LdjKWADGungwQ3N9ka+c+JUJPfVm9TRzUiefiV
1fTZjfJVKRVAWV3h8vh+FTg96q2uHmONck3vWT0CzRJsAp6ufCfcmBv/27BDrhRl2rUzfs3qIqph
ZILQSgZW5d3gkHLda5AGeEuNX7TdHNdWv0a04K4mlT9PLGKKpsr3pGbu872qRpO1qH3Mqjv9aHUb
9O5pYCjuun3lIoIZ2g1g6mAjXq9/089+96Pp+aedzHOSmWbm99Di1F1zkPb6YY62Frt6bWbnU+Lj
1Q1dRwBRIh903keLkxgeohRKs5C0uvP33Mwjx7L1O0zZdnaz5u7ODerU2GJQEC7UjCjZfwd1Fe4a
V9+K+zUzZ+7D86BYphaxP/DNC5eH4ohfBx12RnvaZtfyn+Jbfh9sdQdgudPsWup7Dsj+zZ3apnt5
g5wf4l/TiwsAuu5S2gPRep/P+Bju+i2wnK1xuGzm88HxcYSLw7/VYVtkKmZMiD1dfhXX1dpOXzMx
//nJCiyquKe3ABMok28De3zmfq8fOCRdxTa33U3/E53ay6M6cyB/HNZiNdLdgD73iM3SlbbdFyRh
w/EwOxhq9m3ZSW4TMg7x4/BMjqv+kj6u4bfPjlkhW60QqlX0ZaxvKPo0jKZ5zHRejNKXePhzeYSf
HRkDPDGwmNTEqKUhngc41MJ9NWT7qgEXQ13/ZTNnLtgf7SwmUs+UoI907MQvg0Ob4c4/ziTXac4B
2uqWntsVR7I2c4utHcUVPYLvA1O4w5P6pjVyZUyfH3ofxzT/+cmCLLO0ryeFMc2uSrwJ77UKOhcN
Cpv/LMrIFb559MjWdm9sCJpeNn92Y598ucURpOc+hWoe1tsxo0EguE6zF5knWU5rpKTcKw2r9ftl
k2fm1NQ0AjX6XNH0uYyKymlFCoZpYxk3IUgPmR6ZyxbOLMcPFhZfLR5Qk6Auk/a92O+chDL9bRWp
5lUm9/pKkGL+pxYHDVpehGBIWBL3Wr6/JEh6ooEE5MZX6Qc0Q2TObxqaCjpp7dg+N22nlhYuOKmm
PtKihlbg4i1WHi1zJVh4JiPKQ+hkKEvn23NFMgMMVI7w6O8zB1EC8RBtU7t0UNuce0xhXOsr6//8
BOKW+CZ4pmWcQxtND/ImE+iVb3JCXAfGYqv8lsJiZVGcWelQPMmkkKlSGebCd5D1lmgImhlLg06b
s/I8iN69QY8pTdXas9x2hO+CxtH79OnyalTmL/NpjUiGaaC5gErf8uknempLEXvBggchSHuNhezH
+NwdssMsrkMikZOAyqkbAgXb3lFezCt5L+zUu+wqeOGBMStrPRiOeLXmTs94HtNAYUpWCXyzGxcz
kkzhqAMTnzZ9FAt7MTOLxxRM2K9Ra7K7IKC4FCJLNtmXp+PcB4fVKpJ1mpUrl3Fan4AaZZ0BZ4Wl
N/eWJJS3U913N4Up0vPcm3TpXjY4u7Dl9AN8VlTeUqyy5V2wa6yi90Vwo6FmAdOg79WCI2TQWaFv
qTO+pS1je9niuYnl2cbTGw1yGQmvjy7d18Uh8EXWdBqNVKZPgXHVDGJzW2eq+CdQ1P66kskX/wuj
ZKQYoUV8YXnId6lCblRvp43UQaUChlipVy1wH5XGz5jw12VrZ72FeWJudlcnxxaMMUHscszNyPjJ
0e1BfpdHAwAxh2Oj78lzcLPmLM45dpOZNRUkHizKyj8apVtRKyW6p8Ae9LD8SmPj9223Uzs4AZfH
d3aVnlia//xkeM2ECHUhY2kmQRXy4E7k9Nrke9LfXzb0fmtfLk9EXCl+w/1Znxi/YahpRZvgHcyb
8iXcl258m4ck1qKt5c65BOFoEdOY1XvfJ5YW/pWFc+5gOf0Biy9ZUTEf6rN7imDG+eY+7PWVyTwT
SSdAeTLGxXdTlZ79l2LCeATGobzGD/DJbMEFxKg68JPd5p4Xr1utRqLOLtNTy4vviIxZgMozluci
Ccptt92V/K3ZbCDk8EQTHLoi165U5xbpqcnFhS6IpzYXCkwmEAUEQHKNlkEXf7u8blZHtri5WYXi
T0mJmR5hA2g5dnykZkVwO9vceJtoXxyLm9WC9HOH6CwEQHKPvAAp9o/bIs5ofkrmsVVy+a0lqu0b
9UtppL9oy9t64I4TM4VaugZpP+fCrTnhzp5XyCsuriZ+S3F4Py/RIhBcP3/uwuhey16iVL7yqYwP
1/RuP9X+6QSFTw0u9kSRTVOKEPj8SiypIghs/aibtvVLoxAucEqnffXurD+NTgC1fxXu0zfSC6v1
sOd80OmPWOwaJZzGJh74EcGo7fUmcILxALyrNFbyFmc/6snsLvZI51NR0c+DJZR6nW3TXTsrmK6+
pc693phUEiPEUCl/X8YvuikK6yR7tyPBaXNLyrNjmwaXnfJDe/Yg5Nn/tJ3hP9/xr0n543oN26rw
RgFKpKUCfxz3USyveM/z+/BkVIu1KQ1pYyo1o5oPQiVwq6fui3JFrm6TwEgGHASEluKrtbLQ1dlc
LFF6TmGSzp5trnQXczt5tB78HV122+I2ugpcSGFl7lx2OvL5pfJ3PhdL0m+1sIoqjKq7ETiVZdcP
qtuBFfytgS8gLQuiLd80t+Ae54AKao1OYo+74ka/kq+F+/Jp+P7/kaidh/rpCD35BIsFLNejZxEg
nn9VeTsnwN/XcPNS3CovkAOQeFmrhj6/Nf/Ow8LHk4uLhthgXbXC18y4kY3uOm47NwqrlRk/E3if
PdFfSws33440MffzCvZu9GN8FR4tVz4o9/JrtWns5IZQ6uVPLK194oWLN/U+VxIauxAq9L6DWd7F
++lAVS6EPRcY67Vyk19Lf4QjBCjfsd4uWz9rnGStJqlEOgndftyvFHgAcUkx3nV5sM0UTd7TbPjk
99ND2FU/e4tOsLq+K4NmxQfK8zb9tIbm5wF1n4QmlnUrgTIQeKR8CycIg8Iu7oI7IJB7sAkwitLX
4FZ0Ykdw6AwC+LSnAOpOe4LZtxZwOlPpyPc++R2L7z2hriDLBr9D3cH9RMeKRM8WFMQuWBnxuUfK
qaHFd4b6ILexiKEp6EHP+NPD0FITFEsIFU2isJfLNXGQ867y79j0RV4QVfI2SOc57l7zH81b4oCP
sCtX+y4dtWN0FW+TG3GtdnP28Be+66e3mClnbShjs+KtPSvX+65+qLfCLnH7vXK4vHzP79aTES7O
m0nOZZMr0JzR8YkFcc3NbfUAGbZ3vI32HK7eEc5bRCJkTvaKcEkWx48+pV4fJlgEbuXMXQqlnd+k
1OrPYr3F81rM4EzelZs8by9y2XTmfaqb72Il1I0imeiKkLbFF2UP/0u8m476ljDFuOb9znh2S+Si
qZF+JP+67BUco5raP4A17MrB8Y6AHWZHJNgD2oj9Uwr28viPVce5MxApF2lNpEIFVNTCBxWtVMfN
HC/otvGDtPk5ICU3oAfpauRWaHtYuUCceS58MLdYMhrt0FmaEQ8p0ure8vt96/2ehDWtW+nMPvhg
ZrFOVKqJA2QHeNC20ib1wIrq6IDkN4O5FcXbYPhmGK8JUgoSpmNrTWnyzHk5Zx/odse1Wp+ifF5Q
J/RKs2okdEwyVJa0srJ1iZIViJkre/DsSOfuFVISmkTK/uMZUuSxZGSzvIy8I7jjSnvDTa+BBHMb
+ecyWO+L5a+xZalDLUUczzjPDVvFY+KIFkQ1Bfea9u3ysM7uhBNDi1Upy31oUNuMu64jF2kImFAr
m+3sQjyxsFiIU1cZfR1jAUAT/I8evvPV5D/+34axWIa9r44ZmKZx00Mb1yVw4Csu+Fw8hd6d+RBn
LJ/rEq0wyRU/YRjhHxkFD9+FhpvE16PwRf+j7dMd7f9cnQwn4T0H+3m0I/ko5kiLJ8d2f3mw7zG3
xeHz4bcsDvNxUANNm6fUoBRMdgpwvI7aO90WTtvRoII0Ku5UbTurQM8/bPqTo8WCipXd/WlefNrY
UYoAdHqb/Gg7rnvxNrPXoj/nv/rf6VrsFr0b/bGaP0hQIoxCkKkm/0mr8squPL98/9eMujj6QXvF
iPsxEyW0/yD/bY0/Ls/1WQMGV0YS48Qm3u8eJwG7QDaoJU3DCcwLjcdhGn4NhnzlMnHWi53YWLwz
ZsRfVMTYGKX+GtSY20jpO8m3MdeC1mumFg8MI4dAZtaYErT0q67TipfGO9/841X9r//bxC3WaNSW
Y2LKWAIpd5OH8W0zrF1q53/i0zY4mbfFGgNRP+ptiYmetLAq1m4DNkiL620HRLGUYbVJKzvv3OuY
ikhLBo3CwUMX7sdDwEyMBmgYy1pDNGIzUGuS2tmVfKdvtCOIp3vjy1ol5rnb7QeTi9VBsfKg8lQb
uTfI9Ldsky3t0hv9LrmVKXMRHeU5cFejAOfWyek4F+ska6wuFGejNBO8UAjnxXtKhcnZETC+b1Ob
jk3gAoqdrtZqnAvqfhjvYuF0TdJWVjePV3WrQ7bt9uE1VJvbWRevuC1eqIrnwhQ9V6s9BrOzWK6n
00Ev1hOPuDCVEizHYfqdVjn41xHEONKvbl4n28qqfsPxfhV0smrTv8hfzXWVugbBTqU6a3GCKXVo
gSbEuF9XdkuaN5xQexLuhLXMwNmr9qml2eWduDRDAtZjhlDgNDR5gja7riZK4P1rEZhvjyY4fG8w
6J00OalkrG2gc+fCqfHFBppKFMdSE+NevBG1rfqnfEAHa599lX/J/i77Ibnwdf5Fpw+lfieTu9hD
wZT1ozVv2yGcKcX3HVjgy+7u3IPJwgLcBkuzNL7jx1k1B9Q3Qh8Tutx/F/Jmq9TpQRfB5yekWxvV
ASBzLGJzF4XxYxIxRjhZNkCHf95AwVg1qg0t+htmP/Xxh2Rm1UN4A54++dq3LOwOkxg9/5vB0jlB
RIVbN8v1ow32iSi2KoMF2uwO191hLknn/UtC33iR92uO/vySPbG38An6JNf0/mAvOrQ/ii0cbYpz
ppdoE6+2i5/pRXsvC7VU8Bs8fJd53VSBTWQZ2Jrfhu1Dft/dxTTmU+jHa1t6kW6S78XzmsM9628N
2hj/a3SxQAcxmKjEwOgQ5ygyJE6Z3Xn+T7NfK0mdZ+qTjzsxtPhysLO8qPK5MEHhPMpUaXph70zF
MZKfUjmztXGlJ+3sA5Eq2/8d2eLTWbFZ0dqFQcHInio4uiN4eUs6TsioaMmugqFltT9KaQTNbO2t
+m5lqZ67wJ3aX2yHtBLDRJ4/53DHhZxcXXiPpOgXbsV2tI/cbLdWFXf+wP474iUrJogaOo+i9wXk
7VA5efbvN4LdbL5ldE+b2+xmtbHm/P4wgbTSIUIbt7ZwPoUqmAk4p/G92Cs/zvmPOfGp7tc7Q85F
EmkxVLFGNHWOEH3c+waIvQ55TbjLO+DyHM/1tjzMluJ/5VJPLC1ejmUlWT7MHZTHbhBHULbtLn5G
RMg27v0v+Zd/l9X9MLTFGSyUNBmO85dTd72r2tHrHBNCUGNT3M43rRgdXPlhZX2e3ZAng1ycxr2p
hmJUYDMcN0a7KQ7F1nfNt+Y4HL3rwQZe6M4YkBGnqq+58bNe58T2YtlIYqOV6fwpRV6Db0FAiFrZ
e07/LbjVXwGk83h1m9t4uxrtmyfykxc6MbxwdwzXa+oQw838crUzhBLp9x3oaNLs7nf9NdhdnuXZ
q12yt/B6Y6M2VjAPtKU0oDW+ZikUJyPdVOA9026t4m3eAZesLVxeFigSRU9Yiw7pQ+p6h1+tkzxA
k1lt01pbPAvnRrVMoCUZlurqQU0aUOmoRRmlG6njrgfU3nvx4fJMnvduJpVWINbmHpLF9s+k3IoS
jQuciOyE6qKneY2Hc2XaVZD4YM2EG+0FnNy3fq3e+axpkAJ0/1IYScfd4ism/4+0K1uuG0eyv9JR
7+zhBi4T0/3A7S7aZcl2+YUh2TJ3EtyXr58Dtad9L8i4aNV0dD1U2KUUwEQikXnynGwpBxCUQCTD
g4AolOTwdPVxg2FosdYxOINKXFeBNMHeX17z1i7reOvh9Y/paUx3nUc8wPsUqASAd99qcG9CLkMr
iTfZ8e0E1EkCSQ4jFEzgsoPHe5AJgieM4KoY1uGhfZaU5VM6EORXXVlCnaxAH91J6x4Tk71qWt7l
9W1dkeB1AbMUauHrGbIiGhSbgm3WWVQJAhtReBVnEKq5bGQzQbY0UH+hUouxHx5kFaptnhgJvp58
hGgplDbAi/MOsiY/+0P4Rdy/3dpEILow6kN0DeOT3GeDMHVvUhUCAVYd+vqCNCeHcmMiInbZCqI4
CewmBK0Z8uFz7xjiVpWguonTbkMxXX8arKc5a8FYLMiktpYDlKGGUTEFCDn+gdFKuR4ZNshraQlp
dGIVh4LST9osSu7X60EjRsYkIV4zmDrlOz+A31HQwMJOGhrQUevpU1hGw/2kjfqLWZWBwC3WwRLm
wMOAXrQM/AaP25zDEBOLITRJwX7uAqe2027tBxQWvNj/ON8DTIE+DO0CjN2BYeP8SymRlikQGIOp
WN7PuQZpQ+n18nLWR8lWUY0E5tjSVfgdd6O2FRnCaYHibtwsh3hejl0zCKLRxveBCTg22EINA6ip
81WoGLgwhgEMBKGKinNkgqBahgRQa4DlGsTUufvxFRmscY6haoBr+FCUQrijsApItCd1f7BG4x5c
mp0gNqyvZ0AREIDQobexKv4INVnRlT1If8C/9CoPD1kOuR7D8uTheSn/wgdi83hwNkOFN3C714OU
1jZqsJho+k97/llPIifbKBFiMScWuISOqs2sFCUssPdjmXiYIYU0MmJdC2o3Gdpyti8egNvIys+t
co5XEaWnJWNnQefroVL3RU+vmCZR3oFLKAuPcgkIUfMJMoOX3UO4XOauJ9WkzCy6EE8CaG1i8MnS
gtDy2l22Y7kctPkg2ETewEQirAiso+H5erlcQNW6vtXSX7s8Y6hEBU7oX2YBjdI+QzcXRMRi5Nem
q558XZYrnCy3pDOB8ApkJauouB6GAaq5BbQtZ7+CroFGDQFr2MbzGetkhI+GrmE+lj9+jWTGEfhj
oOL4jocGR6HlZCAHtgE0mGXhQN5G9ePcnnq+PmNZJrOO+gmcfK5+VJlq6WIcGyv4znrjEcjmnbi6
piYYZUU1kPfi+XnWc26bO5ttlliZbcA22K+D0bqCBt+A8voPGUJ2EKbyIcLCGlpsmtTO9xOgzRgF
hxpni6vXbdFmMjGjLfqtth385Atw51nPrVaaTHwB5uANhLus+8Y4KO/zmIq/WPeJ8fIfmGWLvbQZ
3IEuwWYO3m1sBkMYK5CSz9zEx9kCCRx4zk1AcoWI7Y0ywvkH4M5y2VAadhaWmh+SPSTIIh9gk0Md
TG9i1sKtawzgC1ahVEwVo9jnjpbqSqeqTYWPnamJl0FXqndsq1V3Xd3n19EAHSBBpGKuy+2oBmIt
JIMKKFBWR6lOwFSkFJBPbQJGuleijBh/gRTDbtiJnXnr4MIaji6eDRr+zweoUV3AjgYlm9SK3obI
ekjSxlVKDYqNFnR7Ibc50OxHhMzbUyVKvEySn2YoBF5e9EaYxHAmwVsJM0Jr0EJVgQiGTCkAURIU
3GkTyx4tQDoDDZ9OsL9bpjAABeiODhZzmUe6aT2ZWw1abZijryzoqRTPhhI/A/AjKnBvhGBwrvw2
xIXgFumvFYYwREDuYraR21r99QA13paMrmqWguRk49lpsyEf5N4y/lknxMowtvMQYUztm2070Its
7rOrZS/fh5/Q4IfQSvYDL6aj/nj5020FHg2ZJHmfowITExcOad6XtEoTpCoosksOOIqy+zhghUtg
vt5m8yiuJ2wcSg2YKLDzIP/XV6Tew5JhQE6VRmeQhjs1A0FzZkEHnMzPtJ10QSK7kSuzxYEpnQ2K
wQ/PI0BZJRJTL0P+WsogXIRsZdqOyV/wSrw3MbgEYLi6yvcaTambUoG+EinJk9YXR23QnLYQgB63
fB8mGF2lYWH4jQtmZaJYOegmRod2jaMOGOkZIQdr5A+XXUJghkcFLegx5UmDxfQZBO5lp5Ent4bM
+WUr7PzwcfJkMSb3bp4SCkrUBFam5mvWfpZa/dZOOkB3HqPkyygs62z5nKEhPqHyYMIduL2DdGMY
VT0ZHSkGz2AjORP0CIe82uFyEDjDlsehSYdhKLxnMCTImSJFm2tNg6QxtCxQ9EA/UbO9y5u39YlO
TPDFf6hIGaMhw4QtQYU2u8FjwwFJT3DZimAhfBFuhPBZb3ZIDmILKHGF7noiiRL7dTfc1k5Xwq7T
k0w3wgs0bwasBOpdO70fvi1yeYcBwx1tjcDKEHeNrv1ujvTQ0UpgfMsnTm1zoW/pjaa3oU8CYsFj
BkeXtMZtkNKX2iDYyc3oboOL7L2eialK7p5u6rKpOzAng6KF5K4S6G6xV64kd0Sh+LvxvX2q76LA
fvor3++3Ue4KMxpSSmmBRCucbMgU78ETIwiuW4k8anlgosKg6Pv9df75+pFMhQlpRkd+6Dzta37f
QqvLaWKQQzrWj+x68jGha0DwRHGFVDAb7nlmm3OdHjRCy1Qy2xCyKaeXahYBP7c+25kJzkNUkGw1
QwUTDI05eRBzZjICtht+mn5awLo9AJX56ePjGfaZUbbukyOh9LGkGAXL6aBJFOto2LSPRguRNllw
929uIIIhaiLgEVuVkdQkhDCghRQHmoPeaFwD/ioI8tsbeGKCHcGTtUCmFnAFAhOdB9aX++Qq/s6Q
ReV+DGav+K68jVd/5SmFXPT3srizlhFwYLdxhiIF+QpRvJcuat4mSb2Zl+pqNoBDQf8nhhKA1t5O
VbmrjOdRbSD8LfkfPn74PUDfY+BZvS6hpZLZFHOFtSv2dxv5aT78edkAu0i4K/TMAOcoUrfQwZiZ
AehfgQ/ZyQZAvYvkUMmtp3UQu+1+WroIKrblNVDiYhBVUImtWIrDrMuzrocy3RiDFRBi0OHHh1Dx
pDHRuNPAuczKtdwNSuM2swYKiuIqhEbBiM4B2mnR60LKWOCgq8XAEqrdBM81HfPg7yNjJ/7ZQw8Q
na0OOtN9AZVElULrO7SeLn+nddkM/AkobuK1AuIAkOhxYcS0UXk2rAowlkz/lBLJVeufg6xS14AW
9jRq/jiP6FXgkR9rnsA2+9lnTgLb6LigiAsyKdngsxGFmiU0SyFTPuqBftR9tH29ZvbG75bTOOUx
Cqovly2uEjvAygBbA0+1xuCLvEE5gixYlNbEidOXhHwzpZs6fpsjk4kjOrUlSFZXZwA2LAIyMKTE
GAji69S63oAgqMpALQcRuiCJRh2cY61XGuFzH5nHcoD85JxQjAYRQIQvr3Q9bQaEJijIQNNlorC8
ajYtC5T8CjpbYAge7xVodk1LDEXdfl/k0VEaVCwXo4yG6ZtZtyvBUQPeP08LHzuz2pkU2uNt4yXd
4BfRlRKKXHv1gH3/5VDnxlAYI0vnnE6aLRK1xWQ5dazFR5lSCHxIEE+u9SYMrCkadoph9oKYt0qp
VEhggIWO9QxAkcF//ExLl0gnGaqHXfVDlcMj1OiOUwTR2im3a/fy/q+yYGYML2XDIih+rHpVtNHo
gC6J6TS9UgZ6K4eQBs20fQE5VMER3thMxrGCvdQ0FBNWiFyriDIwYUD0tI6n+Igm6ewnep7Hjk2H
vnN7A7NTGCnVLRGySOXPLwbmdOi4QDlBxewxb3lIIdBMwaMIpuJ0sZ/tjNrVAX3b+tEGLReIk21p
gaBDUQwUMpYFEE7tBC0SNzGkjLpkIRWo6iGKIgtSWnWVuTOxbvCZs3imrqlpAZ9lSnOF5gw2+FR1
adiTQnkK43RyE5rIUK1swSCArkStA9qLsZY7gCOOY4oxL1ody9j2lNo0dnFmfhsSyY3z6KuZZV40
LJMgS1075flvyuXBnWGnCVnwm7bqU5rrECgkeF9AC6czEsGubJvCfY8uEwIg35kjYwK9hRSmIlWa
/ClddiSEZACTjZ1JLejVrmMfPgFGvFhBAPk336vV87mQQBAMsnc1QX4d5+gRzPNRq0PdKaUhSGMZ
wJNJ2lVjJdjStWnwwaIZbRAECdxp3OsdHdY2VieAM5QivhuNGCpwpL4uVRIMcvqlruqruW7ugOL4
dPnIrx8cqFNhMAbMO5Au01Zcpr1BVHjYTJyyTlGT778phvZIxuk2DxvP6mW3Se2rvkWn0vxRWu3T
gAY9JlFq6LBO9z0Ck2IKmifrT874akGBgjCEiiGPUoUkYS5bmHQGM8+3AXNBmg4Oyih3gaYQ3Der
ZIXJC7FHJEYYMeXLB9dlQqmuHBuormZfqPQ1Kb9e3tz1z2ecrci4NAwws8bvebKuaXE2aGEB2H+o
KYhmtdb3B0VJ/8ItcW6IxbyTrGsB6iRUZjwRkZbHnt3Pt/00PqsVSX1tkgVX0vqWgDFoB+IjATSN
73RubMzmfCihiuoUCsmvFsUI7zsw9OzMUhcxDKyLqRDYhGYBcgL00lAP53awjxt7TkbwFaWH8bOC
eV3QbTyH3neCcVbCmimi+cv1vQRBElT4wQtmMHou7pJvyECh7UtVRzJ0t+5o7OhTXDmocB50CQwK
ejiJOCNYtDxLKN/jPrigUWqEWAmfcRVGUSZVj4yLJvYtocM9BRoCQH56TUrjLYakX9E2IrDb+pAh
hAMZpYDoC+9Vfp1DYhlALyOumjMdHb2rfb1svDgCCzRd1ENcZ6Cjjh/TTPepDvXmvCh9HanAUJbu
IOMpNNjGnaR3glx37VsmAaEw8moNxwYf/Ny35iRsJqbADdWgFCgJWQqqIqSBooatINavX9LYdqbU
CGEnoMRQITg3ZfVaNEOUWXM8BF2YOWretM9AmBH9kGO/c2WHvglJWzfXd2KUfZaTg1onM66uHEbD
b8pX9RjtWfkjcWXbSW8VF7SVkid8vq8TnvOFcntKlrxKJhU2O8905M+ogUR+BnI5PWi7/6DzuuVZ
bLwA0qagzVlV5kwyQfSDeZbcqo96VNZuXULo3iomzZ2pMQeXY+x6wpN9xxN7XDIyzlENEQ7Ya/34
HoD1aQkq6obTXkv8PJB8sC/6aeRMlW9nHgFHz+Iqi18+iNswG9GK/SoYP8CBYtgozqWUxFJol0Cl
gbFGdIx5hBE2WM7w0t/X9/mDJJQDXN8w5xY5fzKGQu3GHBZlimFtRKu6+XiCcG6Cc588bSOpK2BC
kQLrFo3eA0VhxGfUUgDpkdntfi5+HcRHIdx425N+byf3ZROV9k1TwzLjtIrDXdM9MLuJqxy1n5oW
UO3YubNTPosuAdGucjecqpN5UENEZL2AlDpaJyiYeJfddssE+ADB/i+zK5TvEoYtHVOJBYI+GWKn
jKfMiRW58S9bWbezcThOzbBf4yTe5HUmaxU7jED9P0Ar7Wh403H0mDATIE6CNTFP4C8yxjaIXAbD
cEC+nBuLUWhtlwXbFvUY1xoJpDFv6BI7JLw2FiKYvt2KpKfGuJXJ9UD0bIaxanjJ5vsseWNCX5e3
b+WAKMGjwoSCDyNKXpUjzD4n0KFEf3DEq/i2S7Pwe0gm7UBAgH2MFjO0BAZXi3o3iMipQ/MSHV1u
ByM8K7W5hEHLHPYWUO5pm7vyh98anBVu65S4sIuWwoq+aw4M9aXtGKWM8LJjv+2ZP3B2uHBYyGRO
alB4Mkhd4miYF8xc1FGPahC5oNB3RRg+9ntfsscFw14fMygww55idVcSZC/rSEhBskrW2JpUpLMo
HDAYJ7cmJIzRMMSwEX3u/eoxLlzFY4ho6TOh7vyjupY9dR+6yo9GmDxsOgejzAACUocUAheV0N2d
7QqETI6lSctzYsfFVaT3NHU1mkexe9n1N/fSVDCNiGSMqaCdn+WoD+dhTnS4fpk4UF+NAc+7bGE9
MYythC4feDnwygNjMufsBmgGyhSiVbiznHRw6pcFmiTDVf6ql4EBJV/Ay69oBlop7c/w5bLtrYON
4iamLQExwHObe1aUZTaNsoEa8dzranIgXRO5kmU2bZAVqI46oBtNqo/vKN6ZKIzrQPRA5Yj7fH0I
bp5MxZke9SbyVJLrOxuyXIfLK9twEhS3kH4AK8vyem5lrVxKS5aArkOm0hEwpUcjWQ6LXT5fNrPh
HjpqJIzFGNyPKzTzsqiJNCWQcgNO42UYizu8NUTk/BtHDTYQtYEDAcqA93docOD7VXidlK1BezdS
0sLRxgEslhSQywQc5YA3NFY13CklBWb28gq3NhJvT0b8g39WHDWYz0kmKcpHp6oxYbF0zVO7dFB+
JVkqKkOsazAQksGLh/EgowK4Ut9MojyOgNEeMJeLMe7F0302XN18wbUGqhr7J+gkvfB2EpXbN5aI
6QcFTRTAt9c99MEGBWMD4kAnGSpfrmt/MomrDSIo+iotwOpUjB4C/Y5kZJXqVKUya2oNM5aCIVmw
/sTSa6pqDqx7i0jkcHMvT61xlxtqpAPKobA2BM216mb7/qE4KnvJ778qUFdQbsqH4u7XVfdf36f/
jt6q+39dMu0//wf//r2ic5NEccf96z9vku9N1VY/u/9h/9m//9r5f/TPO/pWfuqat7fu5oXyf/Ps
P8TP/2Xfe+lezv7FL7ukmx/6t2Z+fGv7vHs3gt+U/c3/9A//9vb+U55m+vaPP75XfdmxnxYlVfnH
rz86/PjHHwSh879Of/yvP7t9KfCfuf0rIu+/ftD//e23l7b7xx+Sqf9dwSMQkjKYvJJxacL7xrf3
P7L0v9tA8qDfiUI30iv2Tiqrpov/8Yeq/R2RC2cdJVjcCaAj/+NvbdWzP1Lsv+NRhZc6y8SABNX+
+L9f6+z7/P5efyv74r5Kyq7FMs5SBfgigj56DxCcgw3UsrgwOU7TWA92AgodarkZUoVCpr7VfznZ
jF9WT62cXzNrK+r5JWrJlWLHgPMHk3QELUS0W0DAAWq9y1a4Z+cvM5ArQuqNJaHUeG4m7Bu5Rf8i
C8BwFO7sIAdKKnXUp8WdPrd3sU/S/wB1fH4DvBuFLZRPQVqAgYwVCe+oKRlJ2ixoYvM+LqE13dT+
5YWdXwBrE9xRVnslSZOkycDJAIgezdxUyvxotAGIhRK3/Ek3Hi4bFK2J20iQapXoczKDMWQm1cFZ
ekH3iatWrNfEXObkQQYMZ2y2BCZytHAeDXd8Do9a7EVXZSDdRtfhp7Hzo8Etrss9OTJSQv22JIJM
hCt9rX8J7kk/y42kl2D3Cmrf2uX3sUuuytLJjgw4PkPKRxp9jHEJviaX7/2yysRncbTxvOGrI1XX
93VUw+rolhBqy71mcCQHnIi7UDpEGiZP+kOKFY8/kqD++ElEVQajr0AlmGwk6nzbhzDU5aEYsGK5
uKbJ8CyD08qsUBOi6oeGQH8tEzVMhopEP5Xv5BSaWbZh22dBbO6V/qqyX9JKcOI34goeo79NcHEF
exjHatkhrsixZ3TarpB+pllxbdl/Xj4QmyfwxBCXottDZTazhk9W9Ma3pim8vlb2C3RNGqlCL1Kr
91okUubYPIQnNrlTD60EO7TZ4rJZdcvxPieqd3lVIgvcMSdpKxdKhlXNbefUybc82f//DHCHHLOR
s10aWMIwfZHG29oQvc62zxLwAOjBYLxvNaaQVBgBjXT48xQYx/62h4Ljbe4xnif7BsPkhqO43S3J
vAIVwb/i3yemmc+cRDBSdiNmGWGaATB9IJK9shm+zakiJHZi3+H3e/7XSUIxhHUpkD/wSPOiNGRJ
b+YssKXByzLJrZanQa3cws524/JdzX9omuQq+b2NZeojGIjzwpXqzIdMye7yF+VmbNa/C/dJLQyg
zHk4ZYFSezpaBYxiIlKgNlz60Z2okCZaOBefzXSgiy7BmA5SKdtqPJIaDrVE9RKRGe5LDuZkSxRK
h0Fn5y76U25T6F4GGuPLe7d13CC0o0NBGIgLKFieO8ycVi1V5hHHbWzv0wGMu3ohCIhbcerUBPd1
VJUaJqEwEbd7FZrBpBiuwKPqDKHqQ4fXnapMcMS39u7UIveJuiGJjanDJ7LNVyYNrzcPiQhOyn4G
7/8oEEMXmRUEAQI637ixJmrbjvg+MsNzx01yyGMdc1AEHAo0fbJjSQRx2rpYTi1ysTfv7ChqKljE
WBPKtldABjhNclvmgvbjpkucrIxziajqwgLtN2RBVn2ojHQP/XBBkrP5gU5McC6xVBYQbhk+UJh2
bpRBG6b9s4N/X/ZtkRXODaK47y1QLmdBmvasFuLM9Z+LJaTrZc8RzhMAlELFEWANYM/4I6SGip31
apkHudnskaLu5Rp1xqK6J/RT0iW7BaBw1ZJctGsfqjD50JgMi33IYhg4BJJfTG+D84oBVSsjrwGG
ibIkdqMGPFdFPQ4PnWyYIg9cbyizheQQdQJUsfhEDZGCkiaksBUjtGPOUNOfQLIpcI61/8EKhldM
dJhRg1zp6TY0saSpLoJEUkDfCQTTwog0PuobMMI2D1hGBYLj/PGtMgOSDG0R5G0Meey3On+trWx3
2cg68qFmZOlgOEFZGpJBnAO21SLHVhyXQVRQUHJZ+RfT6HxIt3lEtW7swfgGwN/bZZtb3wh1U8Qk
02bgFm5hmDUdU0qSMqBKj8xQcaT5ATPA/mUr61iEsjOe+qhPYRNXxM11NZeoG2fooVbkT0gGPfdq
8UxS5RNtRLTwW+5wYoof0JIa4A4SVPyCiFSf86q8pnYkgBts7BkTb9aJChJi1pE7j+X2MPaGPcdN
0HT562xSH7S1vmzlL5c3beNpx4TN2P/YTDCKHOd2+kbHHUHCOsg+k6+LF+du6hXPbABZb/0qdAqo
FiySU3y5bJe52XmAgnQjoIsoQUAPCIRm52aXkZ1ZfSwDtY8fq65wzJhi0BNUWGD+NASL3NjLM2Nc
3hJGWdvU0VAGabhINyUyvyBX4zCYY0XUCd42hSI0KpcAyPHYnL6bcmL1U4nA+2rMuxjaF8PHPYNR
w/zbBBdd5Syh1ZLCBBg6fC1DuZJoV10ngpdymPn3KH5mhy31JG+v+67J9XpBb0WO0dEu2m+VnO4k
gI7cxUgPXaI9dqr0WU6UwB77r5f9YyN/Zg7ye5XcdYzcrI8zMmN6W428sYLwfQ161vmlSm7lvArk
7k+jHMCHlbpT9HbZ9sbpPjPN+eZIxxy3FXyTLD+ywXIsuQ8uW9gIVQBR4a2PMhgA1Kumy0SmBhxK
8H5jgER74lHltV+mQE1r77KlzXN2Yol7+fdlElWLDktVHt6YEg3GcX6LSHI/jsZNafSCt97G7UJw
O9q2DnZUQHm4retVpQqLEf24MB56x5DHIFqyQ2hXN61dNCDTIJ6qh6LR7a0PhposenPAgdmrEYTG
GCUliWG1HIfvMY2uF0L3l/dx64uBEF4D5A6FmhV9kTUnamyEMKEXyr4bDND4Ke7UZg41BanuRnUW
XSyIlEHhEukoko3zc4fH+5JSTcoCRiyTUqdaXHAFHjPw5qHfWN9jHlioQb5t1FBZA9ACry2fME5K
XqJxh4MVfoPAqHWcDsURVK9edp09kQLy4GKKlfdYyN8BrKwHQK1sgpWMX2iRkIiGVRU0nvldUR39
GSXbbDe4k9+Vnv1Gd6IH7NZXRGcB/gmTmFrgLlVzMlJbq5oqkNQx8qo0PBhtqLqSPD91bSbIgjeM
IQvBmw9jPyh/8MvTo9iU+wpazOh6NKBeTK9Kvf4z1hffroZU4J8b947J7m+MgAL0vxpweieuG0yN
BsXYOUacAPcvOb2cCcLJlhkkI8B+o+GCbI7L5Mqp7C0TYw0BuqBukUI2LM88LfkgBeD73cOYLNjz
3wZzAH8G0jhEK1nSKtT0IFffHAp/2UtQpVmOOtiH01vNlw6VIHZtrY21nSAzgv0D09v5uRtsNZqX
idKgVWWvB9/WrMduBsmTy5FkwwxI+NDiMuCAaxIsKZ6kejQbmBmqnRZfodzhKOrHS5agw7NRUUYY
AYiAz0NmqemMKUaGqiqIw+VzA9rRy+vYOr5nJlhUPskP5pmMbV0gQwW9tS9Vjmw4/a64of7iFrpr
644YMLYVps5sss09sVknRarSMWkC6vW+7Mo+cwzr0EGQc/EZp7hovnr9tTBshNsMzH94S2s8J6Qa
z/BybaaBlCVHFRBjSxqvilCkzr1lxkbFDC9mXDLofp+vK0/yXCJ2WgaTtezjefK0IfNA0rO7/M3W
IYngSf7bDJcNVKo8mE2NT6Z0bkUeIGzsdP21AXHDy3Y4GCHOLxwbGB3w/QAvvga2pq1E1SiamkC/
6X0StLs4QO/mGyaOvSQQ5dxrT4Q1PJkh9WTi+lol3dGCk6BFBC+/wP5e7Gu3cDPQeNMXFbDFj2qe
sMXh9OINjbcLHrOI7OcfKzKzcqF6UgWlmTrhvMtkZDadIBqtH2bMCjreeEkQFUyNnEsk1FaLgajs
drQe2OD2+Fa5xn24Z2JS/T0IuhJhHVlZ5W+cUc5BlgF5VBOTCrlHZjgWms8EjO/QA7sa/NBRHfmL
CbDTzw5g0PCxCQReszoFnHXudpnCkQ5hBetMjKy9zYE67R0muZa/QokaHQpXVn0t2osoeER2uUjW
GG2rzZlRBXX1eakzV6siZxD14NaxC6vD5BCSK+AUGIDt3G0mo48UZCAVO3zaJxWka9kxAS/VC8D8
ctC5UG0XTqdsfVB2TaPlzua5V5SL7GPaoYITPx9VV3flzEGJbHLo6/xDzl3pRnE1cKOXqIDfS6Ur
av2sEnMAMABYxvGEeVQyuCVXfaMlaTX3gaQXL3PbXimYXXcve83Gx8ORRPEC084YmeKLS2WuG4lV
2k3QN8p+UiYfhNN+VukC59w0AzUmYOVQsAB89/zrYcRkHJdUbYJisPcGMhNJTwIdI3eXV8N25Cwn
fs/4/22GsJnPkwvOmit4CE27gNhtDZ5M7S6X29rL2uo4Q1/Rq8HNc9ni9sI04FOBb0G+yi1MzwdV
g7j2FNTx6LZVfmWO9XVkSyJi4NXdg5UBAYthcZQBGenx+crGzKiLsBqnYJwgdkIweVb4dJrcTIv+
wh6eWmK/yckeKnVZxlKSdcFU534fpse8BrXLkDrGMLtqKUjzN26f84VxTl4b3Qg0PszVP/MfipN/
Cp9aL3sKndJv3PlKJLy59b0wG4hCKnJUfQXYtJPIKhOqN4EEddNm+VHpYNIwZ/+yV3AS1u+XHDIt
FFOB80MHgc9IjLTq+7YyWHa3BP3nxotuGU9k+cnYQZsIY3UWBgPMGWSR5eN4R799VNlw/Rtwd5Hd
t31NCWkC0qSeVfcOGfHukEX3LDtR/Ik7XSh36bTD0pZWiYWmhwGP3g7EKAxvnh5rwRNt21EQiy28
sxltMHfSwkTOY3zXJpB3E0TbUCTx9IN6mFxph/ZFoHy4kMBO3G97PEeVVrSSldRYWXltHe2rymWT
Yz145SK3ClJffNtsHnE4JpPNUgHl406CXQy6WdoIxRgHvpFqI5CiyMtD+khSEeiD7RX/1fCwQaVE
YSS/PDaIyuMCng8LpjDKHifNtRXlB9mChgtpXZJDwEEPA6L1H33/YktPzXKhRU4sqo85Vrion43s
1shSjKgJAvJGDnZmg9vFSS+i3q5ho+vLXV0/R0vj2PYurnd9Ibuqsggu0HWhl1sUl8+maWqAgxAG
0Qgkce6H8p09gNcuPgzkW15EYC8Yr+dqEISYrUB2upfccWimqM5nBWZzEjsmXbzZ/k7Ql7wcyDas
QGYMPUj0ulCP5+NYKSErMyoJYnEUE6pm5tq9tcP0jsDMhuvDjGWDegMUhCulWarpcZPOURfE8bPa
3KeLErSm4Qz9xwQX36PiqSH+UKcgWVGsNJ8CK7qxCOgie9R7oPX48V1DMxKDHJgyRr2T+zb1mIxa
X1VTkI3tFdCHlVMbehChHyAwxDG4/Gs9uoyGnQEo+xqYFEW6FTL0dJBjYFt3pSSgn7Kr+nm4Qq2Y
qbIsruwZrw25nSanzMSK2VsOggkIoI5lkMgAVn+eLchSlPVERcbV4PloKLvw2KKKASK69Gc/B+Ro
H6tg3AvZOzZSY7yQf5vlTrlMlm6ZmgRmo+pgleOhHkxRZsJ+BhckkdaBBRf3t4YHB2fDwHC/FZnQ
KBtdCmh7tF8SBzTle/0+Qeqf3IOxzaO7fCdEbm7cqTDMWIGAL8bEB/egQn/KrhIj7wIozwNsNb3M
xoCpsUoFMQOA3WCNTQjwB/n8MCw2hEQKUQq4bh9ByvP0N2Bf/SQHHPQwMQBFRAFiN/vBa+5l4JOW
dupeNLS2+R1Plsq5j0VRwo6negJsJAJJrBIYRS/IZ7cSBxu04BqYLNhYBP/2mGJ7TPUU22mM7bGO
5xyiLBUQWOYQe208XttG9GomUun0FVWcJZRVT7U6FC/L+mBaoagzuHliCAbggbLDw5K/exu1a/oe
DJsBkelOCs3HKmm/oMcbXI5Bm957Yobb2WlSm6SX8eIqw+oupN2drpTHSQn9ZYwCzI08Xja3/pAg
3YD6q47UhTD6s3OPyRowZk1hOoI+Sqt2RqgMjpbZhX/ZynrvsGUYnkFJEQVa/JbnVgatieRyNlFg
yb9UCGejKbmLiFZz0wijRYBAAbpw7/504vx6jCKpQZUuoGnrAmS3B+X6zzbRBX65ZQawG5SoUMfG
DAZXoRorPGMVTLyCFiAkjjYnimdWKnGRt1iHy9u28XEwJgzqJ+B8NEY0dr5t8hSCp6TP+sCOUWyr
o+nPoRFK1zCHOg+XrCGLUoIOtjYT6zo3kiAbGUCV1AdKofYuOhMlUAlm4tZkfqT220dXBBwO8LiA
+aARAKc4N4aaadNapB6Cni7uiG6KlL9etrBRhD03wUXh3MwzPZphQt9pgbkvPwEhleyABQxQuqSB
IThAGzH33B7zlxO3C3upBc9bUsNeej/uhn0fDJ/BUOgCUyLKWdfB4dwWFxzmWDaaHkNiQXytH9vS
01pf6p1kr+ytexC5xZar9y5UKZRnIC7vRebXnv+vqxsjoTg+K3e0qrSlndVAqXcC59cc72nS7UMl
FHzBtdefmeFzvWa0B0A2YSbt7GfDmq/lORcE2a2VoECHZh5m4FSU6M6/mQ0FXoJJqyGoB/U5zYdr
tR9/LHWxu+yLWytBYR5jsAq0ZVAAPTcjR3lGphZm1Ln3E9rvB0l5+rgJFFbRPcHAF5CPXDTqMoix
1mY7BHJqt25m5ZJTlrIgDm1sF8srGE8lhiBX5PcdQyZnNbLvWrqPutnLtMYxMVV6eSkbpWJGMPPb
DPcia5JhnFRogwXWTXdd35ZBHGSpx4hJZq/ymufcJaIHzMaBOjPJOUIeJSMUZWkXqOMrGVSnSXNv
1hcvkt9C0oiOr4rvzYVaNsmngZUVXrdKIeohz/VlQfbbD8stradd2lmyRwCGzefQ7WjvafO4n+jy
CnIf2190ex9W06fL27x+aLOGHlqx4K1E64j3GMzD66CMZ7VWDZwTkLWj6DLI8pecvshlhPSqFy1b
21o2YKpsqEhTbP72L5fJTk0LpcLxnYG635FXCzWZ9DaCEBatHVFyuuGujJETlV0M+SHr4M7EsHRS
NrTI1PCeB2SqvV7QaG5KkVTVRoKKBbFuM96LeGnwmUA9LlFS6CBnbjz9QbljeqFN66oH/a68nW6S
Tx+ed0DAQh8FVWRAZdcgVnANzGaet3JAMugCQq2vQ/xvQD5w2UGgqrr+YGiYol6HgILkgweMtCEh
bapHchAabeRryeDK2vwm2dPPsYkDIs2KX9mdvSuz/yXty5bj5pFmn4gRJEiC5C3XXtXaZfmGYXnh
vq/A05+k5sS4xe5p/N/Mha8cdjXAQqFQlZXZvsxE3YBjU7PlyfqYhvBHMsvbElofQFhDSl1t5Wdz
HCO3N+bQxrxrwFT+knVG5iVgZtBl8NQrTZrb8ZgBY2zI0FNqT6AtPtSDfF+mNHI0NffHpPY1NdxN
VvxHmmfqWBJ5n6vpYIxJ7jUp2pGF9MDn+Tlh06lj9bdM6b8pYGeABPCcOm0dZ3YxoYk2mBsrbyFc
y5XXhqevbW6+g2rAMeNwFxJ+IjgdLq3M9yrRZCeqphA01ciOojhBaI3ovgzpKSZjt+UEelfZmPGT
OXRImoxUcajVErA8xwHrJyClxukAPKHsyiQdvXiMHTNDt7shKXVjUBLZVQyxZUNF7U6RAesb4h1P
1HvQNB1NkuwtdHidHJlUoOvccJpagVASGf7Uqtn5FgoVLto2+b5tQPLMO3BDWLXmUmXCjKBi/mrI
cCIJhiaTsHGQ/N2VUEBuewMCk2p4MNPyrohBGUgLwwOu0uey4eap5BU6+dMq0V0YE5tTfRdq44HS
0VWWx2vfFX8Sbn7I8virx31pg0kEs4F66tQtmAaS6JeaUyfujPwuK8GzJ2XyEwX6ue3bXU8Vu0jl
oFWMHWVlbmsjWo9x+4g82y8xtqTmLKihOaLr9TYcn2IQnWvWH172x0n9PY3GT6u2HtjUR84waSA9
QwW50d8HrdtJhAPYn92bseHJVZ75Ce8+SBfeSeHoZHWT2yxjm8GUYcPaKnX6yhUejGn+0fc8IMrv
iOSHMT6ghxKYVHIJlT0gqcCZYx3QRSndBFCmUE4Clsc44vJPJNNOwe4njGTgkt+ps+rJ2EvMZrkk
tWxAUFytlHwpmV/ysDqooOVteepDdzCo89Ym6l04VE6rf0fv1Mnbp7irA+iq/kbdYjdUYN9K8rq2
M574VDK2ZNIdqTMc1NedJtSP+mB6EW6PeW4OGLBxwhQnhyl2EuYfbW39pM28w9vkgSs/GYjEYrPo
cOMcoKLwPprmcwU9XBKBn2pU33AdO4oc4jhnjkJAJafdZa26t2LqZekLzwo3Z2ZQgJuRo0ikW/mP
1OLeoKrBiK5SX0DtOq+fmxF/N/1mVr9F7u1UJXPbWHmnQ/V7jmQww3LtoZj7jVTTNzmCTxPccn2F
Z63psS4/1rj5KnqHO8KLifHYNZYFprmus5UJI2tKFm+1KgPFiTz6ZlEduVHHTjNTbLAm7cywx2h6
coeAtSPcclKVH83Z+IbReJQGJnWXKxY4UkYU1uq41jZZbR5QlCsdKZ1GD6iU2WaF+ZhVFXOynjxP
iQIKNF7bVgV9crAKh04RxT+0Hhx0RHsicZf7sxWecjJnThvTe23UOlua5S4APPm+MbtArVE+1BZy
0rxbNM3yhxzQEYdrfD/S/nHKVQBDrbu2i18HVrFdrSihbWT8kHTQBTMAGcXIVOu2WpIFwOk0iGG6
DAGwehnqo3Ypm49GK8lBn5LHivQ/lBzN9NjgwCsjZZ6kKHSbCY9tE6ozCmgaHDUh39I2P6CrCjqy
aTg0PQJrOUco3ijaH4mBwpjU9TaXwKIomxxMWzzH7LH0LR+1xyEp3wASc9sq+aYoFTtobD6NtPnd
q9ZBicgAcRPjXSNFYxu9WdjUmJmHChf3QiQ8Qct101GbvvAnhbwid3yaKiVDw1rjNsiPHyVjOII7
+0E2OwdAjB9SoSd2mhPZRm4Gjg+pwaA+M14Ks/7Wyg1wY8Doj712l+bGNzaq2QbsXSAkzskhmcIE
fKhGAT7P5DeSYaet8K9HK7xLdf5sKtOzYaWHiNTH0NIrPJi6wKjYG0n5b6jPaEHChsHRjfJNUqFx
YzT1IUFCavOK/sH4S4TwG/6uY2vHUvYTnxRpcDe8JEO3nYbkN1Xoz1hpl4iH5ZVDYocYSueR4tV9
dD9LVmpXXUrcYuZbiecftMy2daZTRzEyF1jeA1XZaeS4nJLR8LuuyYC7ArGVkT7KHIPgSBJxQod0
XzXzhxFGsVfjjWMrffJkzrLpmiq6FvWgg6BWih4oo2htUCTNeWp50xSnrppNfUA1FvkGqdKXrISu
oJbzEXHZkt0GZM42CH0km9Hq21ik9LWX4z047Uw/s3C9JGp9B6zKa5+XP1luSD5t89JW6PAM7upu
EzfRQ6MmxwL5AaIlAmw9o4wtGQgpOTA1CfeVaDzWpvrAVHrsVJAHl1xxo7jRN5TlD7GkZnZqjLnd
ttquSiwfuDEo8qXmfmZAa41y6OBefJWwcmtkr6DAPtKk+SUxTDYgqNUjePoT6KqkY/utZrLfWeW3
qYZaLdVPjKduRMCFXnThUxN1od0Wy6jb5ECf7GHs2oAayeOQ0dAzegh3h/gZedRRbBrUe9IZoLGi
al6g2wJFZAswU8WIIWhu0NluCvorsciJxmQGR2XkjOXo5xSC0ZR4sSw9KZ22J1lKwfFvYRg2y19n
bviSEe5oG0Jhr98pzZHkSBaGZMM15Qlkroek+a3rHwh8DjN44VURTWwkho+9rjo5u4tanEFVrR0U
1AM5YqrNZJraGpv8AuFHrqYn3qb3LamDyiAOzSyXt3EwDeAOh2qZ6swWfGzAVxqsg5qA7rHQ+00z
0gfVknemrO0krQ6dRENRgVWK6YRK5GmJGlhqbid6E0Q9hD61Z5bIW6bpbsuQoeDg6kXvJTx6o3EE
MjMVeC06vuWRfrSMyUE7wp+reTvFUPorwKRjqtajNE33ISliZ2qT0ClZshk1a5ukRm4baX+QcHvY
SWQ4iMBbGXHW4Ql7Jppy0hMIVCfzt2FANtHVtLPbqs5cRjBup89jwGclaLLsgBsbSaR6UHrW7Eap
PGD2x4XYsFfF2lHS296bCuohsLuV9Nay3mMcQxcjBqR7biMaYV7BdGt0g7rO9BO134y0O8Rad5xz
+SHtXpPhVSMfYfFuRd1OG0AwXtDD2NNgQJyRpW5LQu2O46Lm/bCl5kcVku94zZdLgHV1CfT9HVIz
ta0PscXejVnbN/J4Gg1rA4WZu5DvaRjvJdbtyr7ZxGm8ZVmFdlv9Kjc4w7IfRfImHTTsKNiTe3M+
WHrMbA1waFDRxuCmbz/Aiv2RlaOFa/N+1Etct62Re1qn/MZBvWO1vlfixOnS5hcmGCNIJlh/dCt+
bdNxp2XVJq5GH0x4O7UO9yA82/ed5IQEbbim/A1yJAMBEqEJmo5QjBulHoV62QSIDiIabMrvkjbV
0E2VHNpmx2nqjiqXN3ozv0R1/yCF5euIq8Abze7EmhJuWld7qzB/Y/Aa7ag5OcXV5PRGKYEqVUR4
8YmTWj3JAWlEgwF4TdRt10VjYC20McKwiK+BHA7kknHJthDnwPS6PPwKx0Z+HxtwbCvDnN2NSak4
jZKw0ZVi3sduNaLOiC61NeyjSVI3SDtlxN4aAiJ0pHdSZvKdVSmKP6Zd7yltkd5VuDCcJNXT7+bM
BkS6pJY3eT1MvwkCXuMkstWf2iHuD0SuS5dCe83ulRQ8I4omubcfepfPPDwrQEGJJgvFs3INXFBS
JdSR4g7I/TVnkA+pkB3ssrb81cKqojPHLQTtoR7uq2zmbwUxX2K9OPF28WmzE2Bari8HcC7UsC3j
oucN1qnUDJF1YDk5CHAYWJGjUksFVi4rRsuS/lpZajxn5d5q7OOm6qLRL+XGiSDe0oSlU4OPbJTB
Rj3+88Y3GiYoIQJXAo6IiwkVysOZgYWao44B5lo5tdMJWRP4PG+7wrXa2xc7q8qywRutJH2PrgbG
bzQnd830jtZ2+ISysr4rgZaUmZuKOOwvPxlWB89D3wG1jYvJlDLJkCrrEvejCdE2HlwlE3yuK7Wg
LxZWn6tNTFb2uYqmkKXupap5lfrIi2RFVLy8dIuvK1lqYGduARkfJc7iVvYLy0A9onPrHtjW/luI
5rNulcHtz3WlhvdlVcu+nllLQIQbIZPsfdbMiRcn81bpJjAAjiVI/prEGaHibGtNKsBWicwum31m
NhutqhuKWvZJHto1RsFU/sSlwTFSxI/wB+WiOT7R11t5ZWgyS5YkrLNMXrL6x2CeGPKw23t59QpA
wxXSQeAvxFjw8mnPVtVhpi+MmmL0mWV5aX7QImvblLUtNW9hXm6KqXga1WFHVIg4liglaacw7zDs
obtFauwnwvC4BCNhvJnYKctepukXkhO/BLOpTPxC7j21ooBw4+2OEkvY9rhmQTyjgGLbtDBR9M+j
OjwRfKToGWIGCwJQX5eDL0QkSdZ6P0JQYtNxKdbf3rGrp/bMwuqr8K4oMc+BDmgaD7sBJR2tNAQO
LjKx+iZzXgHbAd58YI3zIA5rBz1+7/YqroDEv27U6nKa1FRi7YhlLLh7A9mdHb7GCubxMFvjjg4S
mHd+bJ6gBg7eCsH6rjr22Rau+g7TrHel1sUK6jKhW3SmnWCyYRQJtQmsrDtpWYhKol7jvCoWk5yG
K/2WdJbqmRM4xW7vpsjUquZeT/Ks6gXePZSf9PZJre+59HjbxDWfoAsSBKRNFrkgyMyHuoLmloTv
VS8s7qqOx2JmbW4bubYOXLWgidAoUMDrmn5X0CE0BqP3TfVd7Yijht/HSYBQusyKMLR7ZoN8PaGt
YTItKrCQgahBZox2lhLf0l/qdPZur+ZKM/xrAra6KPp01LvBMtDczxcz82GssiCFxGmXH/Qk8YYq
2aoxeeDazogw1T6LWqCXFFxIK86TzGXDz6Jr06TLjiLJJIX5lHTjJtXwjpDHLdSYgzLBs9XIHc7o
S2Fh6JdWXsVPdYaq/6AFYcP9cFBc5Kf/lE1g9atWISymvVl3JX7V1GZ2RplXzajs4hl5e/8vXVZf
BHkxOwEZvksy414KwZss4/7iJQMDzbChXSbozS6R4usDZjEBrT1AOBYg5mp/q1oDE0xPe79AsTZO
lF2uaj5LkzcMNbhD0Z+aWnXTVDQ2eiV6frW72kErRyOzmJBYace2dSHH2MYu3jMLwNvcqg/95AJN
Uhib/C4FLe+0Bx/x7b29PKkAkoBvBy93pI6YsPjqWFNraVMfU4TQoq7stsx2TBp7MJROgobptaXC
EkCLn6wkFzMcOp0grTXXUM99QIMg/4WSrmt55R/9DhpPMcZzH5ifbtJdXDlqaqu/bq/zMlos6/xr
fbXRxIqGhOQ98PnR6EZFCexb68gTyiW5ItjSKx3Nr7ZW124jDQMt0exH9JvQWSR2JMV7mr5MGrp0
9G4KXzmBZGsCjW4wUZp9bcvp8+3lfkKTVw79Zb2ra1miTdawvFE+r+VFGD4BUR8kFh9iV73Dpj8g
qcIe2FrnhB4aAk6E2/Pt9o+4tufIoDCuAFgzatAr39KbglFOC8XP0NZKIfbDaeso5ezSmXy/beqa
G2NUDQrNy3T+RQFComlW5g1U00JT9sLwZ0/fszj1bxu5th6IJkEpaJGaIesU1yzjZpaW0mCdHobm
MVONp6po/B7l79uGrgQ8NNz/Glp/vNBAeRc9UF83fhuVse2pLKCGvbZfGOkjEE/FMD6exV+PPYGc
nWT2PfFrgtIW9MfDqLSjSoTQvrpjZ2aWvz+7tnSrqq1BnsHkMXyw4fscKYuyGwhF3dsbtpIzXJDg
gCiAkBjge4RwUAN9NVQrTYw7eSR+3Mslbr1u8jQV5L3o9UdQmDbvLbAwB6VG3oCOmR1k/G6aaA+s
rb2ypS7vNAfEeCivp+yUL4TeuaQaTh1PBlq7mQDKcXVXgBvBJBYOx8VTyZowmhQBXuKDaf5NVjp0
8XSPZ+lJkkRS81c96czUypO0juZ5neoApmr5TxXNtRCvDlG8u2oEQ5R4+AH/evFWkqSkg6wJ4l3/
s3gFDZTTHZOX9E2zmQ/1Qp98iAbrrxsEUz+IvYEhXc9ltGOvsljCaR/RRJf+dPzPbXdaAvQ6eOId
++//n3z1JspZOxnaTPx2yvufMqq8XlSS5q6XehNtu65C47gUFY+uhuxzq6vih8WXnpJKiN+7GvPG
g4xK/D14aZ6iHQAGdvec3NNTdzA32RP+vMfeP39O4RCdLXvZ9rPTOqO82OKlCGdBP91ih1I6AFki
8BbRt1tFHjSI6zQi5eRPtLvT2uyuHaTX25/vWnADWhBz+1Be1S6UsbjFRkSAaPJlFm3lqnbbVL9n
TIBgvjJkj0xGWeREMEp2+ZKS41rqzA6gb3RkTvIr+x7/BEHye/xmfVdyDHCWD+A34SI3ubq4M6ur
j8TLlABwAy/pUMKsMdDVtq9S/eP2Dl5NYTBiAgqtBRMJZpOvrlBlcVZEOU6AFtRbzUHc0D9pERQH
A6Mv+W9JsJnXQiLSbmUZhkC2sEY0J5JJc6Oo8cnm0G/0O4mX7izdS/+NiyPBByUC0IOX1Nwxl9Vi
buPJN8PJq81fbaXv+/jX7d1bguo6fJwZWRcMYgjNsKQoJp+ZGaiyjT/11LkNiT+yqDxWofKYk/yf
KYj86wI8t7mqHPQ8VGRcfbAJNELNj5FxrP+ZDsuljVVY1I0WqKXZJD5PLM8KAQyxTElEDbP2BFSw
MZaJmgFGRFA8WI/k54VWaZxZxJfyygTp1/RYALCS1GjnqrN/+0NdvEnWxlaHaQCOdJAbGQ95z/iG
YSLjDa342NUgW/8+OgteVt7ELwyFTFuCyMHjbfOipa5C4ZzKc2pOISaGoTzUqEddzm2VflM7QXJ8
UT341zLBFQees+Uzrp0jH/Wk6Aj1+2/pc3Gn+3yb+8C6b+h23EXP1XO8r07dh4hSeB2q1mZX/kLS
smmkDrsbNydtfB7Sx0l5ub2FIhOrOxOdwrTFmC/1rfkpTSdM3WzZ+Oe2jf/gJX+3b+Ul8WBxCPTA
yOSEDzPym9wvvNRNjrkL7gtvebaGb8UJQgKCtstKXwYWPw/DX8srD+mYrvQV44vlvrLz+/kJtKGe
jqnaY/xaPKuYNAePFmZ0NoIlL/t2HsLWhhfXPUsFzFGLWQS1Xb9HNkJeY0fZjJtoawSq036X3EGQ
FFw/CX/XubpuokoaMrgtPiP5kymR07GjBlzIUJWC1HsdmtfrWuXDtZZjcGaES44aFGZ/Th0K/HID
rGXhLCjnMRQsTOSf63cJFDqHallYzkvg4r7XIFPhooKDYPfW943aVDoZMKSB1ovSu1YJLARXjSYg
lam5URlV/m3vWPz9hnNYq3DCuz7tI5aqPhTvfaso7pSker1tQrBv1ip0QNcxxHOME1/tUSWJN7R4
76pvt22IlrGKHcAw531b49vIXWK39e9qFDT6LngwVt5mrQJHNtXajHYt9el3GdJ9HbRwtW14T7cQ
6ba5d4i8+o0eqm3lsn0oOywQtuUuStfrn7CKIPHQdbwOEUGW9ky0VzZVMNs9BICJK3+IZneJ4HhZ
i6eehY1owkBrIn3ep2GgeU0wumgIOsyjTgrGiu5l3luPBsgoMU1rt8EcqDvFw/SCg16hbIuiiugD
r6LKTMp5HCeGSlfxcwICXxeVNy7YD9a7uwonVWW2RTnhA5cAnUJ0MtqVm/gxe68D0dSCaC2rQEIY
H/MQ0EgUpbcK/5mJ1KMuMv6vS0G17uunm0bWjzNEykHiaQb8sDBnZc64I99UBwSegWgK7qJis7a3
CiIhzcN0LJGTDLsQPG/cL39lnuErGw2Srpi3nlwp6O6tYAwy19pKz7fP/u34giGir6ttexndZwZs
Jwe0q+CVbQw/gJEXRH/B6YMS0VczsdroqdFjU6cdwHMOKPrARKkGUqDt/wtO1PWWrsKNzKGE3SyX
m/o0eM1dtsOJ85Oggsqf1waQgXy8vYkXFYu1wVVwUTAyYZQxvqFuy05HbeLVfhP0e/yB+iqkrx3D
CU8Sznl7lO6t7ZwKNnjx+v98E13wL5SgAa0BqUcIZ+pBSgenrUtvnMJH5IVOpeVeEmabKpLd2wu/
mFZdL3wVWTJlrvOYLd/VQWA/5Kd+U2ypT/ZiXhxB9gnI31cfoqNCaP/pQ5j76t0wQAr4nbqYh3is
vRl7nG7YRt+mB0W0u8sqbu3uKuawrkhGucEqOYCuQwFcHwhOE36YrVOpiVJdwYn8DLVnV0eFaZQ+
yeBL4csIyOVreaocnJVjdMztyeU/Gj99qN4E3/F2mguE2Ne91auhSdIeRtE4CJL9EESe8VhucCP7
/W/x6O/tII7O31dzvJ86MkYwp2ZgBtcPcyQIa6Io/vn3Z7vIQXwVFRo+WXiM7zH+8Zh4WJKD8Q0U
E3eSKwLW3U498WL/uqIErGyaMSC9wKTKMWM/4obaUy5tpFyQEAresPpnNe5sZXWvlmECERCfBOZD
vQVGvzzFfm+rAebFfDTG/Xif7yJf8gU+snyUG6fg8412ZhiSGwRjYTDchomTvWbkKEG1aOoCjW2l
+TS1HjHfdX1PStFj5YLfZhVm1g2npCxypV78pXXz596dXdyP9nIvt17sL3Rc3da0dQd0XFvR01N0
HFdRR8oayZoSfFiFsQeqH6IS4i+RLgJBEZEDrWKM1hcJrzPsrjXYswuGzhPouBonQ5PQ4ZvCaVz9
YTh8EgHYC703/9O/5o/qDyggiblgBefzM2c5+9SmUud4bn+eHuZpkLfUvHljIV1NE4fYqRd6wqle
QYy9aGUUJaQKMXOAyD556PT55q7AkW03aIg70RGTEH4OfUQREaDo6v58upwtVdbLmnccdg299JKZ
vJGCujRqPVNSPJS23SEZ7uMk2Y7ttO/MGnwIPICo9P2QGH4fqSCI4SlGbHhYIZLJEDLpUXds5AFy
1iICD9HZJ6s0qu4wBqinyznwBw+wcVvz1E3kWVCQjH+Ydmhjds03tiLSPdG3WQU3lc5RXy3ZfRp/
FBZCjbQrhlNlZrbV5cHtMCM6CGsEihFP0IKBphlKkcpWiVzrRB4QxAPdNh+Is4AlQncBLn/wgCmu
eiy28k9w/7nSdtjEgh8jCjyfP/bMO8piAuJcwsrVpx7EvYtCtL+8X/mevPMHEM52dr1Rd8i7NsY2
+bi9Fdetg/dVoWjeXIoYNG06ZXEB31R+mrtmp7gNVm/cLdz+8R20lgEq/Ax67xC8FKUhVzOCv7bX
HKpx00GPREVNdtj1br/tgizQ77SnwQVPR5A7ImzhRRPpM8Sf2VtlIKMlDZjdRLk7PJqBCrLkwU59
DKNnTucXWyu3G+JgqhUNeuf2Ll8NvGeGV7lITtn/Lz437XSn9y3GdbTvw9y+VpX067ap68+gM1ur
8yuRoQs52IZ8eYduEmJqb09+tV2UxnNHtLDrRdMza6tjC9p1yB6BrRZJ3egyD167yYL4tPDBDQco
KPrQQhJSeQnXuHoLGUknsWKE1cmZXe4q+IzmVnOb7YjXs7q9vaPXw/fZGpeve3ZApTmf0eJCRLSe
8nvlgOJwcTcF89vCC4oJ6qD9ganK5D7dDPeAjW1MT4TwFDruEjzPfoGGeaVYWfKxhY4CZCMB2v5O
dbSc3tP/RE7riJ9CIpdd5yQ5xcwkhckRMMyEPpdM2c4ltbVchPS5mv2cbe8qK2E1lVoJLKH+XL9z
/lhr7xMVYCevXi5/TdBVvaXMZYDEhqU4NX8UhbXpgZHKk19D907xkr7tLoKNW5OVaJgCDLUU1dSY
HPSs8dGhtPtKtaemF0SV/+CYgBVB8IBiemjlFpOlJnGnLQ8CXBm6j2nvrRIUm2SXBI2bPi6JnLVd
iIEX1pLov3uPmH/Nr1wklYHRKjINLFUW2zVteGdZ+b4EE5se0Zfbm3o1WTwztfIRNaYYAVze5V38
wKtdp/+4/f9f/2j/Xso6GWWqJIVZrFNfA6M8H7agum6ZhEL142071339r53VDUQtOnAwLKGGqSpO
Nh2U5I0qIoyQYLPW6aaakUGaCmQ3GS/s3higeSByPZGJ1SUzQDxQjnmj+sNc2Gn3OIT+7Y26/rj+
+8XJ6mKxgDjqYqlWkauj6uMrh2I3bjQbMPqlnJ24gF7ftiha0upOqSsLg4sdPk2F/1pCdzgS1nhE
X3/xwrMwbnVDWUQEu5aEb0P0BuaGoRIA9UUmViGhHKxOLyTcVUmugSAmtisV9AIYbb29WRfDd/9K
pf468urshyWpIBSJA1n8oUF1NzxgRhsUDujbf4P8w2P/gqT61/9ocxUEQikbwllBvIleAbL/s6Tp
2jZ91dzRI4eFJlsElPkP9+6/V6mu7o0uIxXD3CaF5mL5zA/WfpHYaDfSjwI4Y4duEnfohUiFZesu
aiAQmAF6ALiqi/lJcximSm81ZOR8PvJCBki89+Si9dW6PxS65smq8A2ynNdbNleeiW9ppOHyCmBO
dJffd9ASad8aF0Nfry1SYl2QUl330r9LXHkp00ujwLgxvmS+IfMuKVVHaXP3tr8s7nCxJgvYNBBC
Ad2ypqI0jCghWo6PZ9bgnepAXSSfJPqikI8JjEKxItvQWheci6v3yF+bF91hDEj19RypEG0N7Vy9
b/rcTdoJUyKdYAtFllY3SQ2B0BCDfCAnyAon1J+mHvh+jITNkQjGdTV5OlsT+Rq15liZjHBESDG1
fazeJ1xxWsxqWjW0QHMRYvF6an9mbXWzaKUWLgcDbdwHzGaM22RnOYPfEVv9P+Uw1++ZM3urewbY
samKB6yu+RM99lsVPSPD0x/Ck+osjwlRa/F6N+PM3uqakSNDLpoWXqkF5k4+pn62LG87PIlTeOHa
VqcayC8O8svlyx1pUD8vAVO/A8mSoy6xy/+f17Y61rTW8WaY8O3KQxi06ClkeAaWdnUvZnO+HprP
9nF1AXWIGR06i8vDkzkLDhrz+eh7W3jKUxSpJiCE1PfbAeVqhnBmcgk4Z9e3mU9FFi/lQ4mO4AGp
wWX2+7aF24faWPeFE3BbsW5G5gbKEydKZtvk3AdexwkrRfB4uH6D/3s1EMv5uhrSZDkrMI+LGtgC
GQB8YK/dN+7gaig0WdvK0wUIjWuLA2YdrMoqyKouKDnVWlLB3FuA/ANPlegpN0O31t85jb3bm3j1
iJ0bWrlGKHVQ4QF7tA+ejqj7AXlaT8m+JRbUBCBSWO5Y/pzHIK8RpF7X16cDxQt0PtKQ1ckuB3yw
cS5U3+pjj47TPQg3wMY1F5AFneb/qt2N2QtQ8i9ssJgH+Pr9ykkjYNRSl5rA6P6raBm7oW8EC/OB
KEFQlyC/vkzPra3CZJNJRr1ooH2m45gxdUEgA2he+L6UCEt3AZyMTgG4y0KBajgVlP5mR/MLv2zs
6q11sidrWnQGBbfgtSN5/rNWe96bGeNVhJ9VNT9T9jpjmu62M139qJDGMyjBSCg2+usuT000LOo7
eGLnzIm1wmagH+3DPZ2NzW1LV6M1BjqURe8dSeUalm1qUVgw3isQrpLsxKp+gZj8ezItLFesceZG
z1wQot3XRop+wNhVTtUU6MMrvWO1whnYqxt79mNW35uBu2dssgF8mt/1XrejDS5Gr/X6bGM2x7Zw
mQtpOV9UTrxq1VQggwDRJKjprWKSChp0neiT7KfkT173eLwKoO8iA6tcZtLz3IzSWfZLEHIp6s6y
RNNR17J3TCqYFB4DjMRFFNCYnDNA35HaWg5IGpywczltvC5Xdnr6qzFM97bfXDMIzQgZvVFcD9p6
uixLrXAGbR7aBxJ3BgraQ32wyQB9K3XfNc9zKdjC5UitI8G5veXEnN2CJJQrjLz3ACTSLSW7kMvg
ES0Fi7p6O51bWaUSVVsUtK+xqqXC2z02QREscznYVgdSGKh3iqq81zzj3ODq0gBnloyYDYOyND6x
If3ezoagCikysYolWWM2kxZGhl/EmHvm27oX4fmvxpCzVRirB2tuNFqqlegaptuFE0fdZ8G8k30A
iRchSOefijstVYBzc6vzqqgGNMuzdDHXbxVU/idf89tgEIRGgcsZq1ObVFNqsQIbV+szSBObH0YH
FKmUixrEIjurKxVnqyipATsWARNO9FQMOvIFQZogMrJ4ydn5AZVeNswzjBC5tMfywQK1iiXiEBKd
H2P5FWdWMvCfzyC2RSTd1lvu1icNje7lrkaj+707TRtR6L5ajD73hVVcaGR5YvEcgyRwAzJcBwCm
5xpCbaA9dSSv8xGbDnj0bNXg/3Z1XH0QnNtfRQzeEANsskvD3G1eLVuDXdSHoH8HNkIfoOY3MQhw
ObA3QqGxihny3KTJnONTaiRyy59DcUiK/LmIjU2kmz9l0DY6cysi/xEZXUWRoStMtWtw5kY/2kBJ
d6MGS571X00lnO2nuQolLew0BaTFfbTGHz7vf/CEJ4cOZKZo6YUOe7x9j12PXYoO4QGM6UJ8YBVM
hlg1siguQPEIPq+hsxct4uUBObnV/QCWTKHm6tWTeGZwFVYqqSH6SLGTcdljEqlq0BAG9Z9uCfrc
IjursFJyEHSTKDfATd4HofZYNmB8NB9ub5/IyCqsWAOrWY/Zdb+gxB0TdXRUhbz3Ev2nPEefMf9s
11aRxezULDfHDMG4kmRbWdic9XwWvE6v1ZzUMyOrYAKmjiGnOoyEUbGfibWfovipnAdvMAyv5on7
v23eKnaAumG2JAWekMwJiBp+FVEUzI1m37ZyQdu13rpVvIipxYasw6ogokZscDRGj41Hg3hLA8Un
3vQ6HwxIdmYvIx5PeDXead80n/w/0q5sN3Ic2X6RAC2UKL1qy8Xp9L5UvQh2VTW17/vX3yP33C6Z
1iR7uh+mgUEBjiQVDAYjTpxjVyfqYPAV+OKeugs+C/gbwQZsPXPW+80FlTxsCwlj3ktqkuQ73LXh
gTJQf09drXpjGWn+5a0Q2OMBqLock7GeCDY8eOjLeS+Z5zEKbSgkCxa2uP2XEP3bkXjQqYVpP2oE
+LJVO4L6WImPRtY/XV6MyAYXR7JkznsQUS4nIr2JsvC9oJp32YTgPHzEztV1vhR7eyvMsQwoetk5
Xon2IGdgcmVuNMuqU5j/KBdabdyy6JXFQB7LopWxKIoHrz79BPkQxAEOl5e1WaqBvgbeekTR6ReV
rUk2R31WcGnnp/oAOnivBxbPsKfT36gYLp/hqyv8ZYvPjQcl6EEoquO23rE92DbvQhCUPy8vCtlO
n2RZEMI2seQYrsZLHqNZyhch6qwoCtYNFONoh/qwXGftFSir9sul1kLhrnBzoGmZ0z6JWEU3a+jA
rmsaSEUNCg2zz99O04s4MkcLNfRrSAKfo2PgLzMeSM2d0BOFjuWP8du6MsYfZZYGcsNME4VYub2S
9eAkReEfSlyf5wws4ekund6oAfLdy56zdebWVrlkoWqHQq1MEGZPVvfYsaxhjp7RXNTn3rpVF56G
hW/XgiwLdzGMNC6g8oG4qMZHNYLYPDqcSX++vJYl7H/ZwZUR7loA732aB2qHwmFwlLMOeNzBj83v
mUSuY3I1xlSwdx+f5ItBMLMCMWJQAj32z/4BsRTwyC1BcfSNY4kUEqRiLuj0gS+8vLLN7VsZ4oII
GCSloc0R5nsQMykQ+gqzo2rmgnt10wMX/Ty6UNJ8YdFV4QrJWCA4Lgdb+9uv0O1jtbLDxfkw0JSs
BGHRIkDtKm7qty/aufXSe3UPWqdvl7duy8HBFbYsCNUkED5//kY5HYygKbEoCQJPdkdBj43KksAT
PsC8vCesrPAIzLHtgW5TCvqfIrLq1ScdY2FgHLhapMMTwLFBzGLXTn4Or8pjvbPcaXd5oVs+sv4J
3ElmZZ8mwGYp/kCAfIVaZmhdWZLAyOaw5NoK9+26YZZ7GmKh9Wt6aH/0ruzNhwXmG0Fse/qF/ocT
ojm2vI9Bs49FF35xknapVzLHckUxc+s6X/8a7gCWqtXTvmaKH0dvVH6i7a4lN3N4p04/Lm/ups+u
LXEnEDzzNS3pfx5VxX3uhniDkxsLK2OhLZpJ3XzDrc0tH3uVNQCtMKoBuvsATIS3EAbYQ23Pn48z
pkbaHcRABfFl89G/tse/EwwNtGfTh/+qx+g+uqqczFlgkc2pOUAb3mPC8XmhTe5OMJnVgqIAawR4
3LeQr2M8pLKN2+Vanz11H900sm0I7gihVe6SaBMjzKz5w+rg9bfJXbcLXVSYHwY33jc3S0lUiA3f
ypjWu8vFIDakJC4TPFz/nGceYBHc8dfSDmx+e2HWsvy1C7GIB2nGZRm2KllcFWjaN/qjOU9n+Xre
G65eQnkNRQ7XOpJ9dUA82v0TkMNqqTxqM58zraMNHKmdr0KrtvvmWlc1u1XvpEg06icI7QYfi+SM
Nf0EJt20QO6ZMYep3r879gYXYKxpCKmqwAT5np4gow4YeLmva3v0dMB5ROFsM6FY7x4XZVqgUQaw
n1FIOmauEuW2DiWhPAfjtt46JWQ2aPcjoZkb94NopaLN5CIO7UdzDCd4TXxQ/xjOMW6tCK/l6jR6
rdNei1EVgthtcCGH9WreVcvxj1vNIRGuZe1XF34vlNOIyaXL31G0OC7UJFEkkaKCrUL5Hhe3xvh8
+e8vm3PpyHFBZWjqRJOXoKKa5gvqbydqWcyOi0IQp0VHmwskRqdnQRdYaLvVEwhHlTeadsw2wUhm
kzpytaA5JRClS6x63l1e4VahYeWZ/KNPm0vMnM5wDzUFy2sPbfXiYdLprlBTkScuZ+rCZlIukQkm
9MfTEaagYtI8sz14XF4sqPah9F09Vn70IBobFHgH3xaJ9VCNwa6KyzY3v4UR8SA5+H55+0QmuDjC
MnCuqemypoKErioNvdOYteAbbc4grT/S8itWWUNDdbPQUwRfcKPuZK89NfdsL892dpcByE6PEBZr
TvG+voP+4NDa/zaL4JslMzEZmTukY+puxkyg4aSWv4SR3gO+1c1ujH12Yz1e3lnB0aNcGBnz3hxk
FNhBezg5VljYctU76SB6G21WWNZ7y4WQqomgVrHEx7GUXkB6D6G7ypRtlZz7obPR8toT/Ti1jZsx
AROWaIVccKlzPGpizZT9oo7tKggfzPbQhkSAKhJ5KBdaRoiKDn2DqwesdugJWhCTLqCDdfljCYzw
vZBJjqt5qBG/qPFWaCdz/nH57wu2iucMm+qpriFjhvtT0aEyt89VaRcJuZKXDb8QoEwu75gtStNy
xlYpYXowyskeorM1PSTBTWe1HilEFTBB7DW54JFmEemGDPbU7l4OmX1ATcqWRANvom+z/PsqeJRp
3gNaBitEehksCHAqovRGcHvx8hRWWZizpOLrxAcg3TGk2PnluRWmoNtOABoyzGKCrZavNbVJn0N8
DGaqSD2CuRmVVw0ojrAQnJjlxH91A1BFg9/d0qFl83nD9EmPRtJXSCqaxK7lHwDhBeZJa98i4YTS
9rf5bYoLASZqg6kWwZTVYXBjmLs9Y5kghxHZ4AJAMgZSqRawUdLohVjjIx0S0eT8f3l9/bUQHtcd
geuvqMoSrryzLNv6sRRJJKe16a7qnPRNAeVLvMv+Qd8QUJr//1A89Zc5jpk5a4Hi19qpm466+ZIO
siCyfUw2XfAGnvyrJQZqBGG9vGbjR/VtAdoAkXyXojRC3OkVgyQ/8WRwhpfsXdx2+i8Ph99L5EJE
k8mBUXSwLh/RA7ip95M/HEpUmUT0VMIvyIUJosRMyVEKwVt28JbiT4nZGJD2WEAVTW53OyRO7ojq
IdsR8PfyliO/ik3BoNPJQgXGVzADwKC9bKlQc4TwK0rJl2+Q/1Lo+W2Kyyf0NLIyLUIOs4yILsVJ
66weOsBx1H31IuLp2I6Iv41xISQs0eEaNZw5+Rjtq93y2RZQwL/dPi58ZGass1aHmQjJe8UeiIoW
fX41TZFg90TfiYshVk2KomngHFINxm4jh3rmELrSrL4WDFrQlz/V9jX8/5tn8CDvAsohSiwhzrfm
dDul5fM0Sy4jva13+XkqJMPNUxFQazsNxJ0CdWbQvEJu7rMnZlomhdr8cdD6Q3MX+tBWOXSH8SkX
z4RvRuSVLe6omVNQUIXhs2k3ij+Bx8X7s5Is3Y3P4T5zIwyFX97SzTF0Y2WSO2hjXRUqMWFygQvW
j+PP+mfuz3t6blx2C9rc6VAzoDGFg/3CfeWOXVVGUzD/eTEEu9IPwPG6jFfIgKuInimb+cFqjdyh
iwuk8WMMJ43LHhiqLAUPUHk3R+nb5c3cPNwrO9ypg6Z2Xo0D7FjgufRB4PkCdPSxCzFZP+h7MwPs
Tp2rQwtu4suGt2P0yjJ3DIN2yGkVwDLuotvpD/VZP0GeNrkDfsyV/RBlQbBh7ERIJ8G+8nXHJE6q
AZBdMHrKR6Z8r4q3KpwFAWYz5/q9Mr68qLCk7CJ58c/ecNW+OM9JeWhbkgOtO+2jQBIBaESLUrnz
PpS5noUwWNWlr0fqi9ZBkLeWvl3+ZIKjztcZMVRPJ5NIqA9k7OdopZPdS9PDv7PBhRM5inSNpFA8
mPLoppYbT9WZwOW3+xar78PFj1AzI9Mg2C6ya3sIuEAvfb9wPsm9/UGH5AjzkQU+9yXvWlnkAgfG
Nyath9iBr2SPiRz5xJpAJf7LVG+z5CyTP9o2d5Vgf3krP94Ql6xyMQTZdzBpMk5YC8YAjXjtAbMb
brsvveRx8GV/PDaHFsX9f1ReX62WiykYNaIylZHKzsATKfIz4pirk8Rt22JX6aLZJkEEM7g4oke0
DvoWXzM+mEftpd0Xp/AqPoog44IzxtcWGUQyozhrECibfUFrO80e4kQUOURGuKqiwqhSmDr8pJyv
Omg1mfSYtoJTLIhOfCGxtGo2hSkE3PvBPE2zatgZKw13CLMfULq/pVX8dNkPRYvishEmGeMYfjxB
Z2o5Utc/FFZwGrvAdC4bEsQnysUOU56LhjbwBBkT2zF4+YZIxBsgcDa+eJiBHwUIsA9nQ+HGT0Cn
Cvls4QkSZRp8wXAwlUYrlhC10GCqDkSm7qId3SleciM6raJd46LEZJXdqMTIUM0qvJZ7TMHGoq7/
Et6+BKJFwsaC9JL1ZRhwSPLG6iKcHaoCQVGhM9W+yRJIF0KBb28/jKCUuiggAyLCz8kFpVar2QjU
hn4zA2Q57+XbhcgTlCi+uDm06dgrY5y/1aSSQwzpoE6gHM30XATHcbq77NKbo3jGysbyG1aPSkMr
pBAas4rf4NroQI/Yj/VRbYmb661L59IboGSn0J86Ul7WEFc2znVbXucSRHBN4DfU5EbKMViNZkhQ
qkczeunk/BgZo9NRKDkp9SnPIsiwGnZEYycugXiCllFU5LuZGY5ijf8kN4I8JgRQwBpiWpy3GWMz
hdA1RKrSkwaa1Nk5SpvcYUPn13PhyXUoCArbt/3KIncbqS1Eca1RXfLMhXpQvwJPxp+zEYFt7MvK
Fo1Pbt+7K4vcjQS9Jq0HZ8pikRyVh97Nzs0COfF1r3+nTnYyoTgArSHlcNlZPsbNvpyzvwzjEHx2
lgbNL0lrFJyzm+qNeNOxBnZp4eli3+l9vx/RmoVqlHRo9pYbgq6rwiw6Mh5hi3gzpKx+B3eNybFR
d9owIFEMEgT7aZdqALJeXuzm4VvZ4HJeZLlxzyCv4xsSuQPcFPODeeQZVSp4p4jscLdXEmO+r5ux
lmbuKicysH9Vg+lXsxQUALcfRKsVceHEzJRqZgwXs7yTHsyd7teVlz0ZGNJObo39dDDe6e2/3UUu
vKhSntZphMMxhHdg1b3SMBsx5f+oL7taGZf+JjUGqKUUe5j0xU/0CW6CMPjeBKVhs8zwLvvF5g29
ssUFmKgECFIyJ6Q3Majb2CtRz8nY23NTQK71YQiv0BAWhBhN5CNciImi0iyTYEZ774PNMQWfbP7a
vlbgGNzHp/xg+Qv4zDgZbulpx+Q0AaEbeZKD/3ffuNYuvlqqJJH7d3iEF9uXYgIXjDo0gmYAlrEf
FECeDiXfQrIndpuW9738HcMdgoaDKAjxEGFDKkslLxH9oL/9qJymp+g47ptfya70svsQY1rGYT4v
DObmVf5Ls3tfOmLYGYpUj5cdQRCEPlKs1c1ZJ8xUOgkfZVLZURvYKVOIIOAK7hbrIx1Z2ZCVWclA
s7m8sAZP6m3lil2DptmNr9rrfifOODYn/Yzf3v3xg1YGVVapmpmNS15YnvQH5XXuIY4Q+5ljniok
vaNbgK718kYKjXKBqTDAJyE1cKEa7FyyBwzcQ1XZktNDbEJ7Sq/1byINg82EcbVMLiyxFAyBNEEa
1yrnllluLe/grJKZ7y4vTWSHC0yQOB8MSLvAR6Jw102xq8jZVasM6I+LiA9F7sjFJTlJAo0l+HLg
uwlc02Cpw6ZZ8Kl4I4tY58IiRVU0PrUvYstBReQ+Rkboz6PU2bpZv1Z5IBhs5oMdb4Pbs15vsz6i
xeBXMXQX4m+aObi9IYgiXy5D3gq3XcWoDAHN0tGfpYVr1LDBIH+UBwiszNATcoBPaTHekDqi62Nj
BzUZ9LjQoTWQoH5Mda0OWFeZQ1Ga2MGGoWVKbF3pBbfFxv59ssCdpnkeWGSwREOPA/eSrkXfS9kY
7HEUITqXyL6O/NhCGLIslaganiH8iGVTTWA4b+dh4ZexqzC2C2D0OkSJvLzJp+o0ZakLjgTB8r50
+T7MapoB+R11cUUuYSoh9NrmFobIptl8kTr9hUgaeKS1/q1JwPsdaHuoKr2MGcRZLeP58nnechuQ
zRAVIr7Q3pV5bEXC+pi0Iz4ffRgg1DFcN5VtfmPX0UHFdB3YzSqMUtki6rhNp1lZ5XLRVG2ZkYUh
CBLhNQY8pg8V7/LKRCa4XWWUVGU39YMP9KUztok3doUgo16O1Bd/Wa2Cc8xWJnUVms0AbeRDhaK1
5hZh5kWG5bAflxfzpYPz4SMrU1x8x1RkkcgUn8n8nj525+mpfw9+hi/0uoM2TXkkV8DPvQs1TT64
MC+tkAtdqiTlU7Ic7vAQGTa4JmNHs40dcvvKtqhdX5GHpT88Xg8+gOxQKUy9xBdJY2x+SYC0wHuC
iggUGT8/0qy5s5S4KkY/JeGpJd1hriZBiN40AbIG6CBjmgn4ks8mctp1TTENg59kkVuGwR3Is0Rd
VD6vXD6hIiPboOAFBssT55B00LqqrqELPc7pTzK3vhwkjhxb0Bi1jvWUM7vSs/8VmvWnUcwyYcwI
UZoPaSQc8kRmMj7PVO0Ds/hDggic4BgsTsA7CWh5ZJSqiIX/cY/XSAoJHYvFBqtCB4jV2E6b7s0Y
o6cqHVSBta1Dt7bGhQ6KkQ1T6hT0o7pi11SDrwSoUoQU0kmSa5QCx9i0pi1jYFiYAYndz44x5PlY
oSkw+P0c2nN/S7LMDufSAUDWzkRsSpvGFq5iS7VUDVnrZ2OGGhhJXpWDb8WJ+rML1PC6j/X2oLdz
5ycmGgJNnJgCwpot18f1DQdRMI5p8q5fjhDp7Gf0j/DkaWofA5PUjgkLx93lELZ1i6/tcE++Np0V
9HQU5Am69KsOkxsVtB6EMRGs7ksleHF5VDLBR4Vb7SvzV5IYaaaUiMqSVt8MmeRFpukkiuZFdfQ0
zOkBbJgHSe0PU1s8aH1XO5cXuhk08YZZ+IYUC67DeeigjnrdyYhXjRfsjF1a2JM3HiSME6pOtM88
kB65rW3Qg3kjR7bmTXvzXpSVbe32+jdwfptFkqamjMBv69esRGcfmhF1LZi62fBXCvCxoqmIzcqX
xMUgeRoEESYzayoPr1maqM5gTblT0Nx0eqIVLjQVRNTHG/76yejy76t8U43qJKAtCPz7sUgcKSl3
BNR5giCzsX2UGlCeI4jYpsGPCCdBlSmY/QOLU5kew4BhhdpOJa0gumxlX7ADX5FlakAFetnh1WKk
NggHfcJnWmBXC01j5YA/VCZAVy8yD+M1cBLjTkQ1uLmFpo44YxHd/HKhSmURSGkcDH7bvWjtz7wU
8VOJDHBn3ZpHklZjNfqkC05lCTXanPiXT9nmF0KmjunPZWadR+wEJDXyQg9HX1fZT80o7bkke6MV
6R6JzHDeptRjNE0hG/24b528fMnK14mIIsbGBUqpheyGghcNE7TcBRqqRdGlmab5TQqJ0YG1o5OF
Sn0dUTXyoIWYCNxu8/NASR1tEhSyECQ/e10bTPA6XAZ+Mb2N9DHJRSqwGw8pzNWD5xFz4SAG4++U
SK06i2QKMrbCOieBfl2h6Wybef0DpPz7pqO7UG+cZjZFs2Nf6ksI/rigCIC7qqFjfcv3XB0ofTan
2VITUBodgt10Tv3oCZBxX9+Fe/Uq/TULXt1bO7k2x+XHk5JLwQSVcN9kd20NogkWupf9fGsrLUIV
RQaRNuBpXCDX+hCQt8bQ/NwMn+QqGYDgxhBZUu1lg+0SzbJbS7/R5uL+st0tx7d0vAwRlhAG+Xfh
OMxmUIOt1B8p3ZkVOSZEcxNzEBzjrQ0E3A69RwNf68sc94ixY22WULVoZwyIKpG9AOIvr+RLi3Px
CQvJAPqoSA2+gPvSsCZynEeIRrvhuf4WHdP3CPP26HGGXl44RHArbp3mtbllySsXBBtMp5ECO5UN
w0nuNIDII7tk7Klj74KVbX6k1co4bydylaqsReAYnOJ58JrGXrRSdW8+ghXKrR6hfSLE4W89RfGU
sPDBFAPZIJ/uj1ZDah3DXJAlglaqy2p7SWiM04jnn+ZRKIpCCcrVf15eq7604rhXBkKKSmVVISCO
5K9k3Wpjqo45IHfqgC5daYFEn8aKj+oaBqFKubYTiwBLichiW6PWAb9TSB4EopUrFbwbOynIqRsV
SXTQaxUIVvDz478yi1xzyLXMtmY5+ZnlwTy7Eh2/tcY4uEYWaK7c0soN4D+YrlLL+jErMrAPGxMY
iCCWZMthDO5WLc7jXTGrYJQsy/qpUDL5DJqkyUlbPbuaaM/uywwSeo4StSGqsxE5dONguKkEJeAS
ROEH2WTtPStyw7FS2uynMi9PhqyHZ1nurD+gvBCKrp2N0GJCHAWXp4E7ALn/Z0fV6VCXwSgTP1Ga
1C9K9TE3crfTym9Kqt+VaqTZAUvBqS+9Cr7l5qe0dIp+tqkiB/lsODeDJrY6bfStordxj9tZv6up
SOdj6yEAj/lthgvOFSZRs7jApEj0bBxzN7pLdviErvL8N+Anm96J+qdFUVBegBSfl2TK9RRmXTr5
6hx54zTaCsaJi+p1MhW7UJlNx8bJzdqHkt3lvdy68UzUEywN1WvD+MKoOlUKBfBgGBEDenc4Dzoa
ZxZm89L76bF0wC+siCxuxGyQ5uDDaTjmMqqHn9dadhAVqGvs6zL3PkOKLRnR22jtKACz+ALthZbO
r8ur3Iipn0xyn7KhDBxSszpCGAZj0lr6q6fQk2r689QaleD9tvz8L4FmtTzuU+ahNs3gGB58VmH+
tslsQwZvM324vKIvlBu4lT4tiTt9hQwwjBrgECydsPnU3qIJekX3bQL2aLILUGOrrsmt/GNwx3O4
j+9jTFnOv5jb7IcX9UWEadr8OZoCGh8dOBPck9yqkZVCEYKS8YM3UTdtpYFuCbsaH5LIYZmt7Ctm
d9+Vd+MRxcB96bSFU3W2ou6GyBug+mHX3wvJyYRgqy+9tGWf1j+M26dZsYK6LKYJt3d/Cp36Rg73
Cy8JRD/crLPbEjglUZN/MzKuNmP599UVPqpNFSQEmwEyFBC3tnvM//npUQStFpjhodVNNkkVxKuW
xGSR92v3w8dAyr81wz0v6iyQ9Fn+MBPf6vuFzyi7bYU0tNtfamF1RiEVIZCHkvWlymYlDdCnmaCM
CYGdzItvTBCfg30tUt1FoULc4N2KDCj3/GWUy7bGuRlGw5oJ2KHIubEiiHLW0UmZ08jRcvXx8qFd
fI0PDRrRDVNbejXIgj77Rc30IWvmCL5gAIqhT9oBrSlPkfTU1fMwsenQ+gXrRTwHy9n7YnZ1UXNn
s1CsqqWtNPql+ktV6jtNRaTVvEyqMazcCuqBX4jZPg6ciZxfA88o+nrcIlkrG5maFJMfQRLTM2so
WzaDTdEOi9s9027iDtT1mMIN9Ds63Mw0OkzB94G86+ANLxpmR+OvPmxvLu/81hagSGLgkWzgmuOf
rFPRy4U24l03BeSHmZeP/Rh4QWsdg3i417NpEBSAth4N6CtDYgg8Jrjl+HiotOnQxgQX+lLEA6P8
MSmcaJccZo/soWokGtPdunSIDK4x8HOhjv6BEVlFnNkM06JRssmXhyeFpM7YvY+SCEq4mSsQTUf2
LsswwyO/J7k0umgcJ780MGdUKwcWXZuRcV0WhavGwTkub9Q4sVlRXVnMeilkbPX/XnswVz+BR4UH
6mhkRY0gMUzRL1CyXkFYzL/sK6Jl8lQTMZ3jOcvgwcYdIPWuDDVjxVMPozMgCNHCAZxAETnMVlJE
UE/RkQISlEK5MzqoORq8jQVpowhz9u19NCcClxRZ4C5CqZgbKUglzY8Z+m01uP1KSdSj2rqR1qvg
Lj6ma4zSCsesVSCOBwGNQ6P0tQ1yuTdJk85KlEFefD5BrrkUZF2bYWdlmiwZ9uoE5NBrTmJ1mHzM
Fe6sUrardDoShslQyF/6eQnO6lI+Km1sD+05w8OhV1/0Pgdv3m3Kgp2eywclNqgddebTZX/a3HiC
poJhqaqOTtDnX4bMu4hCwxx9yUrsdHw2Y5Gs09YlRlYWll+wWnsZp9FUFTj9adSAZfmgh4pdWU8q
eft3K1mi0MpOmOOqLNWY4NFsOmiEOvIo8qDNQI0DsDwpP+qLnImu0TJ0ZbCUXt+r0sNgWeDvuKMo
E5im4KCLbKmfbWkSi3MtwrYRM3aaCKo80OKwqszW2XOYiWqL2x/p98o4N5giaxgCXNu+VsTXWZg+
oaLv9lMf20gWvMsfarPIgsbbX9vIeQQAtH01URgbjj14IQGf3UMqrbJrPEfsebKl2u4O9S6/LmRb
lP1uH8WVcc5NutSqjd6Ecf1hclrVhnkZmOjyRn8vHPbETpAXiJnf3eaJPexFUufbx+330pfvsHJS
K7ZmZk74qjFE8GxM/740dXC4vL8iz+GitdW3gQnGuAkDV9C3zh+ydnCM6ldV5XZTFIIrbzOorraT
C9yQBsaL0kBQrQqAupE4Q/aogv6RMXhWAICPzmJbmtTMLoFfvrzOzb2EUIwFwUQUz/iiGSs1KVKG
BJpVeD6Ca7/SEkHc3tzJ3xZ48Go0xWknU+SmYZo5BVrio5zvdKXwgrzfZZ2gtrp4Hp8Jk5U1Ljft
NOgSotCCrayexyZxgHqzI1V004qscHEFrGx1WSc6AYeZbmtkX6SyHWsC9LrICBdO6qFtyDjmcMHp
tiJXmcJsQ3u6/PlFNrgoQnv0mmiOYNzSmxT8ss34K9FFI3gCH/voca7Oa0DxGKiX1BWzSgDl3YSd
SDxDtAwuIoDnNSjTGF5sZNMziCruBvLcVS+X92rz+UpQC9XAMUOQ8HMxIeu7ypox6ozWkXE0Iofu
Y9+4RWU4crJDe6ajAwp2UVl7MzasjHKxQU4boKtKZD1yXh5yubHBsrhPSpSAquuBURu0aQBaiQgQ
tz/Z76Vyad6I6jWVl4vToK9DGDu0F+GRt17Kq83kKaHkWKXpnEzEH/PkCrKHdlC969ZeDe7nAcxl
tXZ3+esJVsQ/WvHiCFuLYUXJ2N60ynhAq0CU2mxfyr8/Fs8QFVvWbLIRHlKhvgF1Ebd41ny8De90
hulJW3HK+3G0mSvqKG3F2EXEXCcYCcSIHueZRTCmQVfj2YZSjhMh55Xn1xot70B+mGtjf3knv9DN
Le9/HdU+C7VzYnwp77Iik5RwwOvpz/Ju7uqv1k3z1tzT99hlv5JT/UxTO0C0f5BuA++y9a3vuDbO
HXUMDP/HeMhSW+9/5HMjuLBEFrjNTELwe4cqgolV6zYtXogsuKM2SwcLHgbwHzBUA1/xOYEhpWZV
c4wq0eCotY2B7n2GwRXkTH+vArb5wYwFxG5amMKnfD0+jqOEgIp28gPdOGHS+kqV3qIaXhJkdhMO
bh4Sj+qSYxSZDfAM9BHu46a1teimjY6F9oea6DZU/HaBXgrSrM2Yuv5p3OfsErmYUqhZoIoC4T5o
LJklQKM9BBAhGo0+QfQu6shvQWrMtUnu+0LszwiHCNlW70PVFTyr/mwnv6hnPCDc+dkPTM64sugB
t+VUa6NcGLeI0lb1BKNNE9s0Lm0Wi1DwX6iolnNJ0Xex0JCnYNvngjYlnawmOaIP/Zh1yzz9hd3l
AVjIiR3cWMd4b76wm2rf+szPdyL+4a07eGWdz/MgPSSPk5aMvpY1jjYYvp7uJlIJUmWRFe7oaGqj
5CrBPjL9mwVVhD56VSZRBBAZ4dK7plRHCWUukDKREw1AmQw+kzmq/f89kq03jMvvkKVmZNBizGNk
uqNl8kuZQhL6so3NlxoFKBoADQTrL/DU2ESda9CxFCl4U8LbXKbugJnE/jDKZw29v3C8KQkmQCLF
nuXUbevCGeZfcnKOit5JqsSxQFl6+TctR5pP0emCXpVNDIMArv05+o1y0khU7tDUyG9ZVmPus3KM
rvUyEb/EVupEcT0Bl6orqGdyB72gpRUqH75SJmC23OfG90g9BXjMxeekNHEMf1xe2UZOY6F0qqAD
gGIQMLqfV5ZFZRjpI0p8evE4VaMzzrMn6aWdD9e9RTyjEMGo1I2wsraocTUx1ISDKagXzAM6rRCx
hQKMdT+/d9d0Pz4238HmDnTT7NSYRY9tGXMq0LbVbofSm0U0DluXzKefwn3WnnUxFGLaye9y62bW
Dbuf9V0Ro++LQcGEnmnFPCVMDor+ykJ2p5DvRag7Bn3rUoL+/mtkTMjJrIdxFFYON3cJsyvoDoDF
wOAlPmstDElg4Lu0r80f0JLZMY/tAgyHepOr2llo04MoI9u62EDNoJrAvxBcunwnaAYjTtP2zQRQ
r/VjdjU3+p7s8n3n9s8AGrsWmiW7y963uDN3rj5Z5KLWGFtNHykV8Rnk7Z5HEisAtzDIYeGuc+Ji
kCE3Og2Cw7yVy3yyykUxwGeakM5YJ9mFxClLAIwAL3jroIdSVaAqE5GJila5fOvVYxLdiaayGC65
0qSto7S17lRaTN7HkqU3c0O6ndnLRLDKTQdafczlwlgZTUg+55IKNq9WVSeXjGyPaUAmMLJx63za
SS4Vkroky80MB2gk8y7BYFlVxGdTdi97yWaMwigXcBkov0Jh9PNS9AJMjuVyIUCjNXaKoHjM9PxI
A+bSSvfq0jxXGSZgLxvdSk2wtt9WufQn6QP0J4NwyXgX+oRkz2InCl6b3UJNNrghe4Rg6B7RKbG7
B/omVlnaXDYBTMDQMFqLdt3nZQe0MWfL/HhGX7FBB8VB8iqDdKCbkWXOkKdmhXd5zdsBcWWS+55F
FAAp1cJTlzVD0vPY3UHwb96jFTnvQOXuoVpgXiH6tM6S6YoOyqbPApypYlQR8Em+KTEzLZoptJR9
RcbYSyIjs54FvrRxk1t4wSxwEGJAoorb1DZos7pc3tSRjKZT0fgkK9Hslp2mebi8mVtnY22J20vQ
f1aky1CnSuRrosw2sY5mLtIXFBnhjkbLUH7FKCnqO/GpivZd9i0T1ds2dww4U8BnMGv15SXWAhBd
yG1K/Ap6ybeWXLUu6GjwkJ2lDOlW+HJ527Z8ACOjf5njtg2zQgnDA2vyTZSsiifFECUgW/klZvR/
W+D2rJl71coCVB7IbplOUI+Lcmy3KwBSjB3i9p7ime85VNoqlD1ENaTND7YyzkUVTMPFmoIBRF8P
ic2Mc6n3dp0KyrAbWeSnFXJJXZ6wYCgIjIwNJvOUx7i+CconDIXgCYeBc8x0Dl0nglgI/IR/TOW1
JQ1yt2Ca7hYEneZar5BY2gW38k12ANQLRWfA6EQhY+tpvMjHou+vYmoC4yafo6SpV11WBcboZ7Xd
ALqLT/mEWRM59iyMm1SPynXsBdQuRPXbLT8FfxHA66iHaAoPO+iNsMn6Opz9DHyVIW2cbBAS/C6J
CJ8e4bmFoR08hMgXmqT/I+26diy3kegXCVAOr8o3dU4zL8JMB+Wc9fV72IudVvPKl7Z3AI/RbsAl
ksWqYoVzNCkKVb6FB5CuR+D2Sci5hKdhXx5lYGImJxZy0FYu0FjLo5QTSXUgIJDErfCaX8lIFsc/
ZdSQMNgl7eO3cTecZlP7EbQMV7sZkK3lUvqKsdQkbIMeKX17wAFG1nIwHNkcHMmpPJ2RylK2FPVL
2hk+Ut9oKBvUAfI32hB9pGKf3UmlWhyMLurcqtMBkmsA7dScBE2RQf0nc3ZjNLE3pbzwEC/B5KR1
KYeHvFeNU9n1yUGLx8mq0IN4zJdJ8XutEgVTm/lgRtd2kzq8Fmi1NWp6XVicUA9XyVyLTwE6V34F
ypiidVrQdFOeAt3kjXlxijGPANMvizaGDzFjMuholuzr0mobWb1LMm16X9Sx2quNDkCvUkbs2s7E
LJeBGbbc9A5ght446uCRO3JjEHmLyiE2QxPNYg99PmAwK+/SG2AmgjFHLOL7JuJm2AS0bc/xqypV
zetlo77RvYIxXRnNBvAWGtqdKLdrtGoyxHK6ILDgrfQOWOpmutd3goe9f0e3OiMu/TQ232/Od3mU
F+k1ocnLAvKABGjKhWEhBWvOaMdW0QPKCx9chpNoHg2OtdBz5foumDJHfTGV2kQWWn6gc3lBhTn/
WXRm6GEANjML1RRfUYID6lbIMkjMNVO3t5vmfkp4SXGDrFksY85e205JzLiUE2DTFU4mcUDxje8m
OTgqac0s75PH2tmeqxICdDSZYbyHWLPVi0NLAj7u8wp0Kqdmlzvtu1A52hVGVr3Ga6s9CwD63JNi
p1fiiIFeiUvyhV/ioFzchBvsNnudlEOeMwdvz4Pw71IoxeUnfpn0lFuQrQBQntVavXIlj6d8MglP
zeSgBbRyVUy+Lnb1Xogu64W84d++fwClyUMbqEs54wO6lw5UOTK69sbRj2CTR1dyeM4aryOHeX/I
WV06S0qNlz6Je1EO/ntfSTt8j9cx6Xo1BUuMTFTDmckY1k5T6ouFjtIgQn2mVz2yuPHQQHkB33FX
/xz88JgsviiiEuAvqS+7JRLerGzw5tVdKRTlhbK4GKV60aC/xnOk3yG3aMnpY6ewAtDz6OzbidJl
xAjdqRzKEosrJLD386OB3tqRu+WXxDKCq5T7MUWsIfyN1A5k4hWJIB6PnrOeCa4b0YAg1KB2CDVg
eY+qXJkCsprvWTxlx3rqRVvhciA7KWJqaUoXXifzWPm80SrWyPO8V0RxaQpZ1zIM5nkYhUFkjJOj
cVNVUQqkUnBG28dhriD1no0wzKJ2CI38juF8Ng5WQGezLgIPHmE/nb01OB2mb57AR2kb18g7Hg3e
zFN7rkzZjDAJYDWWyptpZQdW8Ouy7M/vpy4S4kPEp8DhQBcs3eM7DPOIKSrIntzAaypzPE2+BFJh
vz1FLqkaGV5ambpfXmcn8Qr15ITZ+rSxxetPoIlMtHJulWzoVXfp93Nc7cOiY7w3zjdYWcWNSKl+
N8V1pURhKQ6oReVeouTmVEU7fQmc/t9MFX+TRHzQyuhXQiYMRSoubpZzN7MmxXaLZjEQQoXIWEsM
3dyOhzEQKAFJSyS+5ru0Nu4kQ2jxpNHuUwyxx+YAsND34j640TAT2HSApXIwLIdnIsuZnzs37OhK
MuXcakUGEA8cnFvmhlUj67IsP/Se1efEXCDl3YK0Sea250lDOHhNYxNRqNF4jXpqngfwAAtW+ZZF
u6n6lTEpI1grpPwaB1gYOR7w1oiW1lQRaAccfBsnWpcv4KYYxJ2ygvPDIDrlyOpE6nlpxhG2xpUe
fkjNa5jdXhaxpf2YyVPQUq/rhIL9u5boYVTWQmDgTaYEPxK+e9TNIrxtZ/uymA0brqBC+iWH0ok4
qZtREgro/q7ILRkFS7ecTMLPqnhAtQK/MbJyzACEbNB3A/ZdKqUiy4iBfb0S0NKVIhOICxdFiRMp
mNIoxVu1+2AsclucgUIbhvU1hX5WF3whV8WUChjEjR7wuNnnV4Dmt5vODFzxdbEIVv30mD2yLtz2
7gLvBy0pGLbHn++nCIgjUMECfQSBHm/NAUCwEbtzoWk4yGgI9Ym3UzeqTYV1qlsKSkZvkNkWVWgp
pT2zKE6zWOpIuaaA2AprM0MeoWx5q0RoCxBrm5u0yEyWMbHT6ndjXGmZZnLABceP3V5rWINV52EY
zptA3hHwIzhNypbzc1GXczEpbiLMH0IWViaSjFdaP/iVFAxmyCEUAzrK5WMnqvtdyRCeENJ4DP9C
w+kqpGjEaFxt8HTpmx6tHIUfqIL/f4mgy45gG0eDkIB8TaaNliSlZj5FjFVsx+pfURadAmvFcNC1
okGsbqdX3UPqJLasWAKPrOJo83biYMjGKJAIYCVQNkPKlWDq0HRZz4E1XS+fdly1tOfcj1uzuMmd
YCd5OshpYhMDXk5lzbhIVyy0v42a7rfw8jPBs3LLI/CdwFn7KT/wgBbnBD8KHrMNptn5y4FPMWqZ
/eYcAtu4OHj9qt7YWuXzxIEhi7EX5/fp+6dQ96kD6VGg9IB+4tPmYxnL+0Idf2aDzDD62xmN1ZZT
1jgwQNgo9lgySIiRsdJilwNIQfQLltgrMfDwznyTkUM8uyQriZQlbo0UnCXjp3ahOPOmHAY/BV/9
HP2dtOq5Hf6+jcTprU4058psHAQizDAV0Rpe64/ZAUuqO/0W3zDElY328sHb6oGd0t00Bqt1UpZ4
xpgekC0Q+0RZZYV6Yc09x4gKNqw9lofEqgYnY0gCjbQz1fzcSCiRIh/132d9GvldZAZ2bSPa+0h7
E10lIiubsHVNSbMjAZDhNwbq5aoCY2kHG5QNbvs4Jze64mTjUW04OzjkqcBwLls7ieke1EhQQUQb
AbWTGIzOxFrCIVbc45Q+a+E/7mxS4S/RVQyOMel8aH7Ge1DT+0F12yp0J072s7S6qjJW/ZfoGq34
cArAjvssQNHgHFKTLnrTjDisCUPbOVzk9CMIUT7Rf1z2EVtKvxZEvS4EpRVlNcFjdEaRK8sUOx1U
S+oeufGX1DJbPLYs1VoaZamqpVT4ppghTTFlxQzvOICOhM4kOGHptnZwjbk+IFKOVsyykZt6sdpQ
8vvV5Z7DFsCQgYhHd1sc4kHLANnYs4RsLg9YHBq6ijBvSl8xGTKkLOqR5siuQUtvF+pVFon/RsNX
QqiV9CEoZQYDNyrq9kr+MMbMbjRy5mfKt5JAWV05KvB8biABzSJvFTiikOszozvR/juD35sHA0oM
MiVFioTEgKwOJh2yrFfJhRoH2Z4k/gQMup+XdXwzSJGAzAZKEqRdzjq+wr7qYr6B2knXGAJ+4YDk
944JKNVC6zBIBt5qkM25QWD9i0qdyqNYxqOILGDkmbZGfTo3qd4jFdLYupf6LUDgwTyfWhkoVRXk
YKrH4Io59rV1fGuhVFYxB8lbHiy40uSFi6mrdwLqUe50IGel16zYeUvl18Ko45NFLdHGkMe9qkQn
m4E/IwC5PGGVdze915ccxOnf1QQYgVo85TjCaCfus7fUWQ7KnXZCo5qFJJcXXrPQarcXBk9JEK1w
ipSpWqYxSxZeUd1QO2T5KUpLe5lC77Jmbpl5SfgSQt3lum8FqZKxqsrITTn4aJqjrl+VHZPZd+uW
YTIVADMqMNXOIEmlbAp5JUQDwCKYamOG/nANHoa7+Ya/z55gRO7n3xILX4bsEG1G8Loj8DLIcp5h
uHVGlWba8hlw6Ld4EFiCnz7qdudE/vIYM9sMtvZyLY4K37Q+DGK9EBHLtLtk2dVhaEb5lTC//PMj
A3IE8DIx5Y83LBVgAIapV7IGoZqaLPuuNj5CbYrMSmluhy5nqMeWDq5lUTe5HeUqkBZxwTTM48Cn
dglgtWVhLGiziLaWQl3h0BAjXooxJsfli2JiPmUy0yRzC045FNKCGaoWJOpcVO3zRXpuOu6fj9wT
vHLMPWBgSwKMJvWS40dNNWZORciWJZZYnobm6fKRbeT8vkugghy1bAE41qH8AHpp8djsCjf3Fm/4
qEcTqVvFmcDnULry4Pb+Zclb0RUwm9HYDXROFR04362WMo5lGSYI45qwSuy4HW+aaTzFY/cC8NM3
gWc1bW/l3nngnOrgVhcRc9MpHZR89bnXOpL3n9BWkNkEBu2Ow2hBuEfCWMjNAegJgdlY3M2UOBJn
4n3OuvlkVfTFX38EpbazUuM9yqOSNrj6vvUGXwJs479CsMNKV4uld7eK8EtSDiWOrkQ6XHHUJ9LY
2pn6vYrKTm4lwP//Gy1NmxHFSjRd0NJQ9U3UGBqVSVYjmqLVXynPnKU5AerteFRdC057z9ksp7Rl
xtdiqauiaH2iaCGONxoAGl+hY6xj8TafXRawtqAT+n9EZcBl/a6z06zmacmDR0j2qp1wzFzwZ4Fc
MnC12/pBxMPb2CUeM59D3xRaKnWWnLjUWi2AkCQGQE2dH7LOWqbfQ/vTiBjWgN7DT0kKNAP5VlxK
2rEHHUpu2qCCarK95YAuoOksb0vrPy2B8upKz0kZcFtAjweEQa7ovQxdLovQ2pLoabETRr9a7eGy
odk+tdWqqJg9ko1qTkDEjlJy/yHdV7vKLS2OuFyPA9rFr/Tm7xTNaQdFr5T2ucMYZX2igbkrCK0q
rJG5XcwoYG3omVmj5VBOt2q6TtUzaMd4mz/p+/6ORNKxJwuYQtNg00Bh4OQPkhM5oo8GxtOCvv3E
Zmwxa7HUxRhSHUAOyK+4fGTpCsDA0ev3iLniRbOqD94wJ2fwjJ0626yK6lnijV4+dTm0KppFwKmA
FchdAISDyYh96A2WCpw+1Y9d1kQO44bQEC5imIWSmGOhy3JThgAE5H8ztpLoxdpDUAui0xvBKFbc
FEFC6+iecJ/sojdsppWf5B/KKXnSX4ID/8x6qpx1wdJSqTCAq2P07yJv5OYf2qvoNPfxPrCLA3el
PiBvK3kY97Pk3yrYICfT+D8vqEy9J2Z1FsCuAMas4dU4RkcdwIDgRtsZLZh9MFNKRlwA82j949cg
vWhy2Kv39chFWpxyMEbjvnhAR//esJBoeRURArBbfc/gB2lplBmSkjQtAbkGsmCf39f+aKF9x5n8
HlnvfW4Vflma7/HeuGrBwpz58XVida54UO8kMztqN6zOY5ZVlCn71E4Nh4lYnPjn3Cpe3k7uFc/c
o7KX0dmf2tqNdh/tWc9+lnZT1goodxpQPLDlBgg+o7RxVP415Z77JvUu36NNp6kYyHYis4rBKSoc
ELkh1MC8AEfT6gcluwU8iVNqnK339wUTGeuzXHR+ab+kUddHHqtUW2pIA4H8U/mrscW9+KFch6pZ
X6VOYFcPhORO38WWapjFVXA9HwneYi+ayx7jVEh3sGEDzwKx/yrc10dR10rXI3kAPi+IzPbpFZe7
6WF8L0+N3zgT2ETMurXV5+qd1aL22dh3aS+oW5WI8ZyCFJ4QOz6WA+Ch/THcV6C10XZgmC1CTy0c
TnA0THSCKFk3UwIB4QTAVi6Oqvaoptgo/WOefi/IdE7pYPYwBylwwM0+ssvaMfiPTnDV517zjczX
BULe1Gi7RfOb+TDnh5BzRvz33mkMV1J8nfuZDzsBKGzTvTQeRxnkT0JtqslrJTg1AKI4sbLa4jpI
j0P6rqQHqUTAPFucelOClbHxUtFU3rnhOUj9ov5Z94/y8ttgUZRsO9Cvs6KMQxgmmlBXUKAQKFJR
fqzaDJ/J6HUWWZeCuvPRrGdNreBo4sxMHnL0I/ug6HD6ff3EmYULOlpbceQbGYU57r22cyTHMox2
zCZvEw1lGQMSFVzSFMoYAO46DALCtKfUt1F47JLaTBtwmyr6DhGFLY6vl20Ca5OpKAWYihGnjFh+
Pc4PST65KML/rnuO4cL/IiT7OkwqJgEy51zNOQ4zJiihopXsZqdyl2OPYbHYiq4kS3yY9ouXPc1H
/ffoszr3RTq9RN18uvKM1GowBgloLkFnZS126ujAAddNMQIyquAJloK7Zo47tK7jH8XCSMSdeofu
LOZMLeOEP/GrVx5WCpqxjcHq9VmrqTiYQ1W0i7b2e+k6Hp9bdoJ+O0D7s/d07RlNOUspEkusmOK+
/uwWwVP32bgNTPRI2KErMHJ5LIGUldXCLCinEG5d4VMvRIHARLbt/rLibr+avhZFmVQpbxat7KG4
yQ6Y9Mga9G4NhnkmqSddU6b1hrJCsdEKXd5jLS30tr+K9wJIWUUXNSnfYAwIsbaNMkVFnKS5EuCc
CoOHiWmrZzXizMvb9hePg699owyMNKt6UANkDgHe8qLvJaAq8zfTrXGS3dwdfTyF/k+BlIUJdG3J
8LomB6W4il96ZEgHFYbYBDmHL4NYy2NIZO0jZWskI0NlnuzjgPdP8IGpeV9xtNNiQaDZndC5azEk
Mu7056Ts6k7zdZTx2gKrnR1Vb7I5dHNogF3b155hVbMV7pQ9GdSJA6R4RIYHO5sNojT00/SuhBtq
1fZjAw1Ndvq+cANEVJMVAHbm83HLWOpZIwstjQrrghT4VJ9B5GwhBWv3juK2HmL1ygFM5vxj8DGX
lJgCZmFLu/KMm5xH36mlYCr2jtUZtmkCVED9i5iZIfNt398qGZf04kLMDHppkTjUd70LSj0m9cXm
4X6JobFruSQz2oZwfzfdSU5ElLwVC4wSZiTsq2xwZD04XVans8Hqzz1eSaQC9blT+qYrkCdBV3r4
BHhWzQpEZUZ8mIZWmKVIEzULaoN1XR1zDQTOFhJwCfgujVK0jS7r8ZeqWmGVcrs0QRUgiaf0aUgm
hJ5dFdmhUEpOXWYqA675E3zjLHpZfThlwdCo2gZoPkYqABDttvYiYC4i98RdElnDnnQ2NV7mlQf2
OMa2e19JpsxaHhtNqkkwayBMB0yVB05x3hNnKzrix8UmBCmpFQt2/xI+GF68axSArufwff8Ux5I+
O8rcAT46SLUK/MVBCdyEspPsYI4fLyvIZtC2Wiyl+Kq08HEgYrFlLjhl9NZI874UR4Yd3TSjX1Lo
pLVUjuGUiiP0XgYJaIb+BLTJXV4IS9PPein5omg5TifeNbnpMVI/gKLHFvzYk36j0zO1FA9Z5MLk
9qkd7ccDq2WMtUbKmkF23bZI07l6OaMb72ffMe7yWbmM0gdd+m6kQnmK45Zkqvk9gXIRfHlHEKkq
j5mvIip+4fLpZK0rPzCA03BJOZyXcr+4/FPlolmGuwseZNRsBWuvALmtfZbeLp8gSygVHuWROAfg
iULyAlVoEdCFCgxx/BryT+gpYDRTsQ6Lsi7NXAbZJOBqNQYea6mS/cjrxr+8HoZP0Sk70jTawFXI
vaGcEfoSOCAIOUOyZ2UEWEuhrETfNqM8AUHVzRUUufvpxCUJY7e2I73V/aWsBHgZq6WZoduyBx4x
O7vW3+KdahYYNI+cwAJg8uWtY/hJeoqGA09xK4CXxo2Nwg5TMKdOs3FsUQmu8sAGNJoZNcnHZZnb
SdqvRRqUq5QFLpVk4pwz3k1iZNXF321qnPCoPQJH2+j3hsHZmR6bevAzjauPTnyo0sbkm84C35Mf
thh8LwSGWWNcCo2yKkvVg8a7hqIagfJjWYRjApKcpujt0Wie0QNze3kTGMr0mX1aXfzWKJZoIC6n
mBUbnJ1WZTiXJbAWRL5gJUEqFlDTThEiau4nUMlsADTc5YqGSlW2nxQWhRNDkTTKpjRdFKtNN0Bx
B7Q/4VHkptp8NQj6vWZUcOLiXu14xgoZe2hQR5a3RrSAjBohV530blO2qolxvPfL20g+/IKFNihf
oHRKE0UllFWanmNdswvjCCZQxjU8I8CiPI5BHZYmVqCoNUgodGoeei89NU75UNqgc2c20TBOyqBO
KpEGPVl6lBHTBkmxSCmcJE+9QVR3odJYBT8CBGxSfl/eRdZRUW4A2H1GEiZY3yDeCPJgJizaKYYP
oHt26nLoYy5EGSANQk+QtTuxIhMnKXDf68XqpsZq6+xxyXnGPd6Uq6GDjAe43/l4OBeokRF3LTHY
HZpOUk8Cq57oMwMFskFnamgQRnJgARuAqf9+m2O+SuWJvMgJB5VwLGz9R+UCPe3U2jqejeV9clsw
c+Cbur8SSl2wcOjDPMFLzhVQz+YPKrcPS/+yYmw/P1YyqPulD+0gchPqhHhwZlZ1JMxRtYXM6X65
I7Bwgzc5ocX25pvmcSWXunFD2ceSMhBvjinZPE1NNdsvE16Ko2omBSNLxBJG3Tnw0GWdIMNSBRLf
On1Y/sIculcX/Q8lWzyRz0aHsa2so6Mu3DgPcz5OWB4piy073kmd9H2+wdiMKTjFPi1M3WHla7fj
5tWekm1YuZxYFwAmIsC0aMJH1+2aRLKT6GfTAlYa4DmNU6k/qoWF1nYG7/VpO1dSicFbScWYYlGF
DTZX9AQ3PCj+4o+nxQ9uCp93ebu8Lt47EF7CtnmsMvp2bWolm4rXUI2rZXWE7OG1/YjeyFAfaVaw
pL3yoUBzExNM8Iy55O3k0ZdQOmhrQTwv1yNsXfNSHAmATucbj73Nod+48ljFje1obSWNsjxGLLb8
TDLRMXhLeSdzVcwvZnZpzYnZ2grAbJcTJlpc9pDmWUcwdbK0g6/lENhLMdldt9UttNkPn7WH4sCH
jvw629KTyGwh2PRUq+VS9igHhEzYk3RIqqR3gpKlFronFcb1ZNxO2t33Rp12AiBgwe5Smb14PzVv
CaYyL9sAhsugHX0lNdkCqDmsZMiQzJ/NrO7MRENIzxWM9bA2jbI2ooDiYy0QIy7d6sKHNjC8LGu/
KMNSRboaZBI0XouV0I74oLXkWsg8qZQS9/KubZlqDXRqhDgXfO8S+ZSVNamkOSuxYZiYld4K6aZL
WjNRr2vuVsxYkBlbB7QWRe1a1NYFrw+x7tZL58VZaAND1prw0lGVgrGqrTBFA+MVhqYwpiDSbQQT
KjtdviS6WxwD1A/k3ejOx8ZTdpc3TyQRAR2mrOVQEUOrCyATEiLdJXkhMkEYO+pOAO5Vcci9xm/t
Bb38ABfwR38OzeW6sFh5fXF7V3Uy9wqeprNZ66jNCqkOsdTRKnaT3Zq1h6slHXK/9uRdt2+cXrHE
a1hoq7yef7e+dC3tuF38HBamxvD7m5l3TQFxOyDVAOhGD+qPSxQPuVDoLu/1TrAv0AUVH8aT4MMz
2pyFbrpb3m7v1VdgFAN0IXU5UAWxEhebMdb6KygPmUV1wicVvqJ1ql1UoUcmsnNsxugK1rhDY7RN
+pJaX2WYBaanogQPup7GSQs7x/nllXKY/Niake9P0AcV2sw+KOKJaOUDePD/YmSDcsZVPMpRTHpl
iiNRvdoqreaQ7z4Td/+fD8Yc4nczUbZNVs0dZM1ooV124V6266OAZuS/03PF2EdMkX6Xpi1SEsmk
ma50Zgstu3Z90u46s3PQBf7I6mjfzsv/2Uf0MX2XVrdD3uakRsPvY58gw84EI+pRSKzs9+JHrmZ9
luUOKvCKHsBcgL5QK/OYx0k87V8fp8ZTnlgUB3UcSC/Jf6v/gpnYg699tkRKQM+uWUd62cloPPUi
yIVBVqoA0SvvzRY6c6zE1Xe1F3uq2R4JnE56zQSnZq2R8jaDUUplQTqVwyftFVU5dFehk/+hL9Gq
QkaeWLlzRoiu8ZTP4TEXCaBo5H7nveCigdgL/HIHw2OzivBbZvjrMmo85bK15H/9vACKFYcHIUFt
U6kB0vR+2eVseba1HMrEiPFY9CVpzSAP8AwnhnkxJ2HisjHCYCAtfr8Us6bJUapBO0bLuBYtTMKB
BFoBZNlglkdIdDI8/DMAijMxPBh6+Xmkq4gEUI/F2HUIfkBSsu+f5lPigqXEF69VE1A2bl78jekH
xunRDS+TGjQikBM1t1cxVYJcoqnxibUI070hxoyggRHma5/Wb7VAlRuEMi84vFOvO1tR7ngHFXHw
Ro/NruPw+K/Qs8WyLgy1+UzEr2TOYSEUE4B1YOMUVzrEHnyhIx5Yrne7W/bLln6ufS2naaoqIveN
i0yjN1Oc2Wd9FVgwYKl6GL1gh8S7o1wZP4FjizyHejcehB2B602c+Tm08+fL92W7xLD6IsrkyF1g
NAPxkhjd8aYdXnJe6mWHFu/HDIMLJseIgVjqS1mcWBcBkUlid0U4AmOwEG4HVtchU4MoY1Og2AAL
RGTcYx7QxvyVk1vL3QT2mvEBb2Jm2/H2g0cDBzAK+TovU9ZgRLkk6gLY7a57gXXjuQfGKTEEKFR8
MYGyoFqAe4fulPAu9V1gxyJoLXc/8Ma3xgPzlU/+f+fO9s+CFCrCqMpRq+K8wchM0JeOJMzTDgSz
oKqI1BqdCj2sXq0IB7QjV2akgvsUmD8sS7etKX++gc5xgvFYjNoZmpnV8H/huwoQtLD5x9TK/80q
fImhwhuwGEtJyH/GFYOtHBdftXAFwPtEBqgr2WTt7XbB3PgSSAUyRisLclTjLIcXMtuhHUgEhwmP
x/6UW2ilvh7t6Uk4Vfv0GpPBPkOTtp5kQKj9n6qelZjlQRPDFKraOryFHDWsjXYn2wZuO+FBtxni
toPwL3GUeVH0KOoIGhWycYFHkAWGveGRwQf2KAJLXyjLwsmT0gDMGDa81d1yGW1FD9x8Fk3Gkhh3
ka4vj63cDAtYJ5BvE2czQZYvxVRJOjhk5j4ARehrtBdZ2ZvtpzTUEGRSAgCRPx91K88BOHUl6UNo
jeH3jqpb6BWzJzP2WjcFO1f0W/MQUZmVF1jyAegD8JHMprytKABPmz+fQMVWExj6FiHCwnsMeWQ3
NdJ+EWrSoBWxNE9wmlP6GrusEHUzAbMSSplWcQg5vWpDEQW90exJuzxInKdqAjT/rRSnLuNwtwKB
1RrpNsCQz7OwqNG3hQKp2c5m+tEdJXvxqwN64xb05DV+/dK75W7wImZUydhgug0wAC/IOJAexCEs
dqo07eapRV/eFP8A8dULY6UMNVYou1cbeSc2pERG0IFIe9Xi54/ojDeJKeAP2g0rxvoLt/zHFtBg
KVWhZUJNmjpbR3mdnc/ZkZthPzgA9LaKPeCBrMtrZC2R/H51Zxp1iuc4xxLz5l2XY9NgTdKzBFDW
rerkHtgAMDlt896Mj7lxe3kBfxGdfW0ZZdN0aZYFncOtr2Gtm4cKY+ydmR+JCW282GVmy7YfoF/y
qMjJCPho7DFljiMabPkJPToYGXlpfwl2c00mffSjcjvdxuivD0oTNNK34u/sxLryDEOuUHYGPDhh
F5BBgwIjYgDp1AozLljJqK27tvKDCmVXKqHPaiQMIYQf7rRAAOMg5w/8JFroUy3ty+fI8vkqFb8t
/FwCWBDnOL0QIo7OxRzPQ2EnLoBP7eZXhH+TZCjKU27yk/Xq2LJpq6XScAupLJR9C95cYGp2u3RP
GqLQRn1gFqW3TPVaDmVRkkYRukyCfxB/hk+gtnqbrwjtmfyg7pZ98Wu2E394BOcNo3uacQlVKp7S
MVAV6hnEKiBMmhfRndvh7fL5sVZGPmFlSJYBUwpd0cCQDNmplHoPptrslHEf5co+b6sf/584yqwM
09TFE8kmCgP6ZWI0YJzq4b7IR6CBzbvLsv4ivffnyquUiWm4NKlmkueSvbm22rvxlFwnHTAy8siu
E3MCHLoCyFXhFN1qtnqaesvwW7wL/+Ub/OtDKNtTcDxf1RUi03kfIs8Ynz7f4D7rNmymv9dqSpkX
LZjSfCR3MTka1+Ed4E4sJBNd7a7wUeu/Go/lZ3MnqxjyF7m2r/VRFqdYgLtuJLCthB6iQyqRXERk
GdgrZNwIut194ZQyy0mhlL9Nf01gqSnuo/vOTI/gy5QcpKRdVh//X1S+/yxOox6MpRQ3NaJv9EVd
y3syKJ/YKofm38ppnpDHACgnxuBYrwuWWaW79ECkFVcheegnx/Rq2GVvogN0ub16s9MfGucKDI8O
GI8Lhzfj+/z35YvD8s10z95Sg/G1lHFLB6CeR1Z7QqebvGvtepe7HJ7Fe5Z3ZgVQGmWG1H6akibD
DdHu1X3qZyga6bvXNDbx1rFyu/BKxhpZikQZonkE3TpPBMqGk5WvZczqdGO4eo0yPpleaNMUIIDK
o8ls297MAwSgc84IBP+iYvKlnpRtKUWxEqSMBLt7dV/vF58gpHEnzuu8ghm/sHaNMjBl0Kb1bAQA
n6ukFMWSoVELM5nkJjIZKsgIYjTKpIhy3ADlF+fTvABfsQHQEensyU+gGNeARxsB3Lwx5UPCzmIw
PCI9WdALQlb2Soe3YJq/DG10XWnBadCXyWrT9mcmZww3tbWn63cZFVuEc6yHMbDP3TpqzLE/1e3D
5b1kCaCiiEUOwkCYYcCW6qGTHvuB9d7aOqv1CsgHrGOIBaQNFZiOwByje+SYIrybgfMZo6LWo/Ia
WiBke48ZN5joGp3IW0ulbvAUiwkvJERq+CLFoj/VwIaJ/boDNBR3lXSsJxfRuEvyqAs9JpXId6RY
aIjHaH7nZCAkpwchVdHRPFtN8SMEm9Plk9s0i+s1Upc7Knu+EEcyNWEOpdkAsYiED5gQMm4x5I2J
pb8x5L2tLnh8AcUSOSWd2tdRmbSCI2/Zabzhh0MuMtlMtlKwqDr+kUDtpCF1mlKTRLkx389laMuD
bnLNnZH2RyN7BS+XG2n3SiEwZg5YC6M2MynqKOcNbKYeB86o/WqBH3j5vFgSKPPYYIwgKTlEJ9lU
N1YiGM7YSSymne1WC4IAysvA+zgDPw75Cv2qwOVw4w9MLqZPwmtwG+zJ8Gp40o/obvb6F+22OAi3
0d18JM4z8oIr1itzy7+h1PDnK6hL30hJwms6DjErCjMF/XP/yrGoXzYH89dCKF3E4EAflKQlL3hU
wfZY2O1jaVY2ujuOsS8cmgMA2RVTBSOXgLk6kx1wbl/6r1VSqjoPSY1ma3wAmbhpUT9qgALCFrPZ
2rleKKWbehY2Iy/mgqslUunpAT/fqbGRYcBg4jLjpuTUWttPYy3ey4ug75MRNDt6nnDIBJ+Walje
UmPUB5PLkrzfyVxZ5GbclI2LxubOGrp22UuGFI7+v9D3VdMP5aRzXSnDRU51kA1IB37RXmJNuLks
YlvbFQIdzauqDsTv784FpXQhUSR0OZEJbQDwHdorjIXf9F4PLFjpNNqhlbuZlzgiAPK10SxdDHBe
sdjKNl2cKiqGyiPuhe36/hVB2vbtEJW6O6StZTShr/W6hWfBWyD1r5dXvDkiAY37I4sKCPi+rlqp
zcmKCRr/5C+esv97hYVtB7OSRe1uZgRVqWDaA647uB2vCIB1A8QJ4D6gmwjBvs1MpZCvP3OjK4mU
3RiCic/6/3D2Zc2R6lqzv4gIBjG9MhQ12FWepxfCbncjBgkBGoBff7POF/cen9q+7Tjf037o2KYQ
0tJauXJlnldy3swZyAUbifl3BmLBWIS7n4ja3wapLw+7iB9o4i2DZ4F42GmMuhIAUtBk/pHb8tNT
LoKE6ZUXlgxbVGZ8R6CHjJn+GsOhOelRobVZVzz9hJ7+tIoX8cK3+0lS1kWbFh5r1WF6PDvKnQfr
3StR/ARDfauW9HVHXtxrpguk1fg452dAXe+8gynQ7tpN6bwNMNBfbdn+bKd37uV3+2ozghtGtxDY
3sF3flOm9elHWYFvb9ovH/Yi8qiOjkHnWEBUwH2EBjZNvQ/39dd5eFX/lrc/S998W2d9WYPLPrVv
yLhGHU7KlI+7iCTeRwvAOizcLGxBhvkJKf6WhhMGge2Bwwo+6yUNR0YUgGONL0yK/hi9iwhWQWfT
wPG9z5btgrDX7TlsnQzojH8PQN/fuv9+9CUPx29hgTCcWZTVu7yC8OrmzFNpNuOzKerb8wdXGVLP
Wxcj6u4HrdKfGFXf4klf3v2SlLNEw+j1A/Yb0t5M7hzssjOe1O1/etXvT+7/W+RLQg5lCq7HS4f8
OrxbWJc4/qv1UyflWxjy69tcxFgTq3VhPiJeeW2d2HY+tKlzG0AvT0NMrHr0ivPHBK0qjVJrZ+GM
Obv24++f9PvrKyYBvhxysvAiXBhYQUZLI6KNwyHPNXdZ3TyG9T2p/eTvD/r/HJN/P+kiVNR95a9D
iW2r9hw5Gt/URXWl4LTJMpr/hJJ9/7Sz1D4mxdwzDfo/r2W/tdey8StsFDgsu/m6DaGQtKLgbLOf
Rbm/f9qXlPfi3YxPvXo5U1X6PyZH+r2PPOCAYy47YI/2dvoRFTvvjH/clV8eeBHl4N5Il/I8ugWF
zrQsIHJwOvMoOqBiy+7nSbFvJQa/ZKGXvRzIcpqgM3je//Bh2wJGvyD+RZne2xv4GgNt5Ndw/flh
z/zwmpddnNH+v6WE3nib6U7eN1AyCx5WYDzylrVpmf/9gd+e+n8va3C+XL/gFU0bs7rCpDPU1V9I
+WQtJ+m8/P0R30LxX5fy4tCDUcipOuNXQx4Udmol4aEEG/zZ3sVvw5WXkw+exlfx/U+45vcZnUMg
ekzsAKf9Ys8Iw5w1AKkZA+cJTKQgDUqTvjAyc+/P85PO40zQ4YAZ3N9f+PtphH8/93JWq66U0cOZ
xUF36k+0JzA1UAXNTBFPUKnz7m78XMFESxfLAfYoO5hZFfxWXG+tz7//kG8zA/jZQKffJwFShIuP
O1ahQ3rc094yIO37dOcfr+ZztPzHsfzyiIt8bwpaQzx7PvO1nY3eydP0iJGZc6fzvGW9OmWn+iQf
qx/7SN+XBrBBtZEWRCS+nNFuW9is2Wft4LYL3roZFtWLcJK5X3KkgzoZXPMwK6UgFQlmIKt3DV+e
/76837/7v3/BZfruc0KELAE3u+v7UpHMtdvU7iGi5rc7bf+Eon/bioBvn+sFUJ73vMvYMMfxbGwf
ufUEcn6QTgX4std8q7KzUVd0dF7//nrfP8/DBJfrQuQeV8t/bp/aHuw66oi7ES/1AHL8mrFbmoW5
BTJijfMj/3fSKDCygrss1FT/afNkNJ1oE+PklAjqkEN6WLOmSdjtnFgpH0FbWSCjqUCCYrjUftrM
3x4X+FkQ4sLWglw6uy965CXAOKB9IHY17Zr68w+h8Nvc48sTLk4LEXAHjZYzkl/7KXlqo3f2UHU/
oWLftunCL4+5SHHAihNxFQIOli9+n7ApmXc1ZlXWPUFKla1PwMFS6Lmt93/fMN/eJV8ee5ETRFYI
v/gzAyEuZT46dx0FHkXI7u9P+ekrXe5Kh9pmgUHYBpFtA1niJJp/wi7Pf+IfQe3LOODFhcX9yISe
xEH7H6TLyr2zK+mPI1rfrteXx1zEj5mXBJ5POF/9LBMq1sxtFIhvIv/7gv3jHJMIghhwYfII7Jjg
aX+xHTpSwbqhh5cP5gCROLX7Kq+LdjftUJwW5vBfp2p4HiyGA/wHZioYqbx43iKHZYD6z4jlg7kq
UlFk+e6JQ9uoTKBg/GMn7h/J6PmBsNsJ4I0L7+1/WIJrU+lRsnr5l05CV6NCO3tbkaS9ITDi/dFH
9vK7/etxPm5U3yGw4r4kFa0a9p7gEi3w36xV6ssnWdWAKN0fG3+XW/1fDwpg2XD20fpnAG4gc6IY
hR3EvOFzl7/Bx/Vf+pkx+tAhyxYYd4GK+cN2ubzVzg89u3bZNgki+JhefD3JoBPF7VJtAOBnZKly
DYuTlh3tid9M0U+b8185yNez9q/HxTH8YUCoh1H0xVnzndGNVejD1XiB/BZQW9LfVQ0Lc2Vm70gC
HRcaRrqZkL35XGe/eRNlA3vZUSw3iklYkY6yyo29OltOINLP4OBd+Li7kmYw+l04YVvQ6qzEzEZ2
Z5qgyceak40z+uNvCXGn4u+n7bvl85GSOC7uaHhRXKCjtCwpRtgp5iwmL/daCBErkfZEZyG/GchP
/aPLC+W8enCkw1eKgAi7lxkuUZMxcQgr2LZy283Q9NO+cUpIg1DCNuM6/eQL++3buaEb4H4EBu1f
bI4htLpVxR0sYAgUO3vw2Saay9BK+qpLrPjpv15LIOqwt/KQ8Pig6f1nAuLRqKxpYCAlP/L7acB1
sk7xSSmYUsCddh/w9oe22GXgx3LCSxCqzTZqaJhbXXw8d4kbG85McmOseMb4vNhgAPxXYC+7WkwP
LZl2PU4jn/UP5LZvIspZGxMdRkASEP05//uXKmypWBy0I7M3sm6rxPDpVrYWPAbt/zL/OL8fPNbO
mjV4zX94pAjft8qqcuTG78qnlsenIcDZ5vJl9N27v3+7717p66MuLrfR40JNtLI3Goq14qMPfhH7
hyGjb8Ljf7zNxar1rJpiOI2CZunHH11Tfvb1T4yn798Cjo9odED79nIGl7EWHIjFgtFTQyGAy9RN
XJOt09Q/bIDvwiDm1mHsTjwPbmeXrGmYgIi4DZje1KyFbwQpePs2zjsBTXlcNL6858pJOtUextZP
YYeWLRyj9P67E7e7GlOIDofmUbUJR5VKCVKIkIUVhDnr7EIT7yjt6ofv+49RhX/tJR+9VbilQjHh
8qyEjiEVcyT2EoBJmJck7b6DktxHHCaDufXAkgIivGKSTxbyESIUHDqoTdHLxP1Jz+7bj/Tll1xg
GFE8l21UcRv7AOzT6rVDxhtWPyS332VRiEDwoEVCc7aIu4gNOmS2xZDYbJqxPKhAp03Dkz5aX5yZ
bxRvd6wdNrbyUuItyeyDYCh+ueZ/ERG//oiLV4W6D0aK6GjDUBham+GYDhgdNL8ZFEUGJ/9fnOAv
L3xxM4dry0pB8KygYkXXdXk/+0ewBtK/P+abK+U/1vUiUKCPG/Cyi+WGdMHv1Ye5gwqhpcOio1Wr
B+7FPwh9fhfjvy7hRdRglDtLNOO1ytE6jmWc+2O/sVbvOrC7e8/nO+3D2MSh2d9fE+nMd2/qw2I4
RjmNAHzpUCVWLsfZiafNtDIPwtPrbG/Y3FewcWhpTDdLZarfvJa8zwPj6XypWtYnTmum50HXZE3D
kXV7tIXFluFQbmXQeftz33lTTz7on36rtjF3YGjpxbCDnIyXCs8gAkMmIpN+MOfY2A3cJZwxrWnI
bnxXdA+j7GAiUcLp0E9sYds7xZdyWynZiZzUwocPEQlqDtVoYX6XUFiDCQisT5s0nuUMT3TIHG8J
6QVcV2vINGyQIUB2ygnKFBpfcA+IwuEwTrUN6r123iPBwd4MTb0N9QR9/xk/zQ5WDjnEqEx0NdGi
ory8mloKkQGKG2ZIVz52MJZoIOVsdB03aeuEQw4xbVdvIAmri2Z2m3urZQrxxxXJ1NVgAvQz2H+V
/cuV5JeJwjSs1JY2dGvipkwWFnip16DvMKshoeh35Dqqp900z2AmVs6TDvqjaKYXJZyXoAumVDQ6
tdhccIs/iNK+P8s8x6hyEntqHkdS33DT5a12Csiop5MFezrNxsd+6jA1Qu503RSUwkSu7fRLJets
WMzR5f1vp1qPcnSuFqu9WZX1zFl7Dxi/CKr13TC58xtrSIyY26PpnVNlyBUVwT1r7WOg++vKH056
5TSN4wG11eQW/sCgIDgP7m7WdYtb4qxpAx2ltp6eW9buOkn+OGdX0qEvoXPTHjrCjq4M/5B2SXvH
3mF54FZUz8VYVm98Xk5rbO0Ca7gJ6uq01gqD570F6ebG3q8B5GtGBv/g0MLmRXy3KAaeaRBcuXbV
56slD1rEO04oKIuQ2kzApVoTh8CdsB7vmc3D02xVYdbWzE3HGO3i0i5JXloq2jWg/CSEB10ipSMy
7hA4fpQGYimDb5Ix6K9Ksz4atr4uUbCkrKFL1uGbNIFskoCNkA5d5HGMwyqLOSjvYxS8MuEMW9cs
5a4l1aOrzbiVLf9sStxKdWfVOaw+RR5J2mCyED7Wah69ZLQHif9bWgnEIgbsfVivKF5t+rh6xzXw
PlvTR+UsOvHYBJ4f5/eiFWw/VJFK7LWliRwtlZBx/rMEJHdKLJFhIF3ZODFEAIYJI7jodFhY6U9Q
0HEUiDwDOUQUpiYcA1sxwiFpHZUsUrw6qjzwBbYutYDE5tKRByOcBoL1YkNpczOYMfPDcd/HBL72
0VvMpZ/DsNXKhkqEO7qqZucMc5e6bnctRmXlhOm3IJJP2o9gXcOeXBU8+Fawn8fyLl6Hm1BYu9UC
h6rpd6wfTvWMpQUZWyTREPOUu32QO3Z7mGYzJcuq7fTMsLzqROjtehoPierlZiinTLB+vxK2q1z/
6EmzNV396c+jBkQkcAytTPfwCVvj31iiP3SceVJyfY2cKA0s9WQMxoPN6v0JtNkvbL6ruNjggMCf
WP8CT++ub61rly/b1fj3feS+1LIGd04FRwS6sytN++xoj6arC12gnjbvNeSXPBk9LjOGPKa+FImr
6jaBJOYziXmQtiIEy9A2ewizXKvF+r2y6b6RbN9TDhe6oL2ltjOlLrPHzClBANDLazvwVzl7v11J
FcYK424fT6pOROnCwE6xvrDVhOg5lPcjo4922MLQUrlTtkS9SOIuUvtSibIIB/QMg4jdrZ03ZSSa
tkgtPoLZYEPFssaHFSyLvRUWyQaz+7ZVsdR2xH2FuDFVwYfQ/J74SMZsQ3XRk2YzdU5RrcGt0uxp
QafOdvTdunQ3tqtvgeTcDbDUXNq6gPoKXOEkrOnd+MmbxXNLMR9JWDbHdIupviYx1L5eaXwvVHVY
3AUMNEJepkZn9rQWdTWnivDtwtj1qnixUJrZwt2Uaik87cENmT7MsTixsMqVA+oYBbowzHC75Fth
Q+Z9QYumrfee5RyqAH1LimH0ri2LmtR7qx+Oq4ru4lgc8eGr3OUaPZ2K3gTKfu264cp23APMm7ZV
77yXphbw1IW8vWLhzejWDbZRLVKHYna3b0HKqPz3IepuRg/MskqUW4gJ3M94Zc92Ntwdd/66vgKd
yNAfS20NnhWSy9FyD5Hf3Ckbl1OMQOA1o960zM39FTNdgX8nxuiqcYd8HtcrdIAOdOYZt8SxdDBW
F8bPdTiDmVtuS4+Atz2VnwM1u6XTOwvWTUAys4HEqR9Y2cygYCpDXLvBAQVhxvr5ZW3G5hxhjjKE
+UwNcZIEHgc9BHCJm/QuCOCgwZ0WGl2ttL1nlrpbe3WyZPibLyKDJNXGa+abUDpwUebF3K9ZHVYf
0i/z3otEIi3MHjE5lWlpodqx5hHTJJZ3qkbrl47gTrC41S6syIsLfe9kQDVs4EVUNvxtiPvHYajv
ukVjhrCyoPBlqTUrqxbDGW5Zp6Sa0fGz9U1p5FPrWPFm0kERxAMcHpfubiVd2rjRb3/0tsD5YJ1A
oSnfYNCLWk/2qJ/7Obh23OA6jiBbFY4Ht8NZZUSdAnf6jdLpONaI3s1y33G296L6hCw58/h0WFfv
zQuXIlzEtgxkCj7AlCoeN0mJhH4D6crN6PABCr/Tgwx7fPrBglJ/K7Jg8rqkmqzfVdTv4maKbvnU
jvculW1GquiZxtHeBVSWmJ7SdMQipT7rrCSO4707zFeDb78so7hu1Lhfu9hNy66xDnPp65QS4+UO
sqpk1RPsJVnfpnKssKXYuplbSF1bQuYsig4LjtsysF0NK4tm8reN9qECG80BAqxV4dr3MSLdjdcs
7j/CPni2kfUkmC9+rT1+MlZQjKZ7jcoouKvZDBdEEt9jZqhLV6ah5hA7HxjGctIVdB4w+jlGr3un
S2tbP8+97Rxcb6mP52eg78L9X4xip6xjTa/rMWb3MYTj006RNjVWeKxEte5d2bMHCWrQnZpaq94Z
N5IDylY1YPhyJg8YLK+DZKmACVhu5R/GQK3Rrmxt+zVoaFTECjN4aN1NaCgO8GfA4H3LtZPOMFK4
1xFz41S6NpLKUpN8Yk77WIGGsAcdqd9rQnF5y2oixVpr+zT4ln1aBjdOcHcMxezXchu1lvgIETdy
FrdPalROwafy1JbOEUgroDpzpJw9xMojSKfXXFrVhwrnX8yQTUvDK2NNSW+5iCBqxDpV/NluzAsT
9p8uaDbuwPelhlupU7/3iiMmEnkddJbe2CjshzIG90Piwm/OleHYn7zVHKMOUcXUe4zfIK2wKcSf
Lf5KFHuzmlEl1TD62UhHq6Chizslxt3DG+8gVIAwy3sYUNPr0JkOM1E7e6iOXT3m8cBpbus6I7Tc
BG71VsM6nfc2PIOM2fnEK4bYf5RuNKexW135g3wUJPxE9gae2kyawg5rN+8D2WeOIx/9fmmTcRVT
Evl0b/O2h6arLfcUdnh9j0MgUW1U1XzrGLgwrmuxLgYaItFQp0g/DqGGppVvFXAi95DQIXAGbV/o
YTy6a30HULjOy3ZGrw9W5EVTEpnWczfiQoMysDf6b7UZr/uh7jMSD1UShB04LeMErx5a3Y52cN20
8hHWM498tVLExs8e5PY7X/N9NfpXuvNOMEp7iUKj8maqhww6FVAcZuFDWDZOElm8TOPJ6hK3mdyk
iVuJqBt4BYDinYVeXYpdxpOgnnehout9AOeSDxlpO7NplAWaQvK8k5BraWETaHUFLtL7OZQaSikr
hvKY+V014rEJ51u3RkitenEigVNnetZz0jiKZLJCLFVV/WGX5sHRjp36fpV6Zb+rXX2ylAiS0Fng
3mOmT0DdWYnqLSmJyBsCIMrxjvaqDtqqrpoyfKyHaE+N7JMe1Gdd14/jVG3tsPtQiryMi/1E0anu
G4xarwbE/1lNJ3+c1zyKkS0gX0RKFOHPQycZPqZKPwQ8iuAQEOYuI2NS6x5zoiFCniPD6wGZC7Lh
sd6YyNE7eypt2NdQSNUM8OSzrE3VoGrD3PXBNTOSdXejunDOOr6AFTq1TYKTvDNrULSoqhSGfRxL
boUK/wgXcqVqdu4G5DWkt6/6ZtzyBgyGEQznIHzwFvrY9PTV5fHGWWAbg2hwLg3VcYpdXBXDoZ/g
FtfgYl8ijAhGcLVxTLWZpclp5e7bAblLPdx7YyOS2Vp+oULi2dosqJLEzTD0540bpyo2r4uO0tqa
HrwYsYg1E1ZFnbip34ld7Qe6bAgTUDqLX0uHHiEy8yqNfTdPtdkNDtrUpqaP8OgLtg2ZoAXVjt67
G/E/Y7yGidDVkzP3AdS2dJx02qibsZPVFZInkzkR0peJzc+DZI/W0mXd0v9aYwyISM+6xtTZO9Pm
4PZiwz2MnQVh8zIHUHz1/OYRxVS+VjpHBrGrvLFgDeR0SMzyoBWPFfp12dr1NzUtCxL7n6MxnxEL
bvt2vV7D8M4fyG2w8KJeoz8us3RS40/qJX6QU3A3M31N7RjmXDWy/cpdDlZZpm3f4jKovQ0q/zFb
6fKoQvdK4l+14+xQtxZdOxxnmB2nlFWYhXdsOw2j+WYcwofO5/Z2XhAWeIjm/tSVj1Sat2Vq7yyq
8p55RTk6TyHOqe8gmfY6jKoAR31kfLyBiEDezivSG5hiL8GmM/FbC1flVCGak6Z9kmNzFXF5Lbvu
MejcHZmrfMaPEtRuE2KZ344DM8O1Pjo1zIZq8bAY+x33z2cpNFKEZb22DN9HTS2TwPGzvo8fHUQn
yJJ0Wx5i0MKBwFW7ikNLfHBOGmSlQbCdcBF5Q3gba6TuUmymcEA7ysyHTtfHbqqR4fcF9fiGYcsk
HqV75sRpV2FaxVr3agiv3DXc2R19Y0KH2TBHGxG10VMsRu9OtB7mtCX6E46ErrZx5f1A1G3MvDZz
h7JKQtkUo0PSYBhGnMjodwQ5N+GVEJMIITYyeWNqAi6zFfNaIlm86lPN7WdUtr9Wx/rt8ODeLttn
oBabiXWP1hRda1llvFkjKLNUD5hCwJy68JOW4AN7uBaElEhqdX3Fp+U56ombO3ABRWWf8dBctSaa
szAYw6Tl3jXOxo0cR0iPTvZWq3jJVxu/p1dt4lt+mZiIb8vWz2uCVp7vPksgAFkvp1+snU6rDVIN
EpYm8avhZo3NAI2Y6GT3IyKeaOyUSPIgpHu0THwd+nXRMW9N4Bn6UMryWJZwR+qtozX0z87S3mKt
T04Hfx/NPpCcXPuVnamQp8ztu6Tj6x0FHIJuSW64d9/P82fojgWtvQQk2au5G9zMVIAiwtY7ECTu
pOkOIR0ULotwJ0T9THrnV++2D16NCG+jmUrjcW8F8hWTr1USeeokUNMlIih/9UGQj+6gUiFc8MQn
c7ABYFNXglJpiY22ke1E8UbFzpOLnkcy1vqJlVizwZOPpJMytcvwAfXfAZPDTzVvCo1CPKrE7Vib
rWLzkoKRdpJ+nw5wr4wbP6NevCQLEbeWRJxkmsmULguCDlYIlXJBLbJboYbdB2gkLtaVp/2jYO41
qde8lrpL6VCBzm6iQ9CVqOzaYvFwKQi3wIHfWbhuTdS/znV5L5iVz1z8AXaNpA5sF77ox0bTw7IO
e94BXTIAl5nSa0KgTILkOjzy84+K5mofTuzdmctX6UB53C15nwwweUy73gLKJoT1e6FiTm0IQhYd
cQ6atuBILgFwGoJGScDM58QxEGmsOdwzESLN8NWNvZTYOZ6zH0149MnQYkIzvClV/KFi73H07AdV
uie4gLxbdL2d2PDYVdZx6sGasVtsiRmhX785o/OGTsx7gyQz8XS7N4iF0hbYbJBwsKttpJ1na+S/
gCsce6KWrKdqH7Ts2rYwCmqWJ0HFriQ8DRRPPX+44hJqj7gNV1nni7BQ40+o4oLUxGSjl+564FYu
hX9Aqr6t3N+o70pyEzCK4qE9IE27b0V87cVlYimY5+grP6oOoiOJY0PWyArPANqdCfQ+UtG+0ujN
YMp2CqccASaBYVMxUahAsCGNqdos44s33zB5FU1TvoamiHibSPsGRIvbxpd/5ELjnWevM1wDKcSp
NB030tFm01rDttTCTSPq1pmjBvSxyivuVnvbWMcoav5YBOGUGe9BWQQ3X+zeBToqc6sTVeo4Y7uJ
BZrZZdmVYMWE+cqnUwOYNORnAwM9FciSc8a927lHJjQAOYFc99yYN3RnEjUsKbGqbSMwddLF2xmA
I67hK5TSj0PQoilWbSIA/NjvqHsAMTZxcDRrv+We3MxO+9RX7Ym79MbydeFSkwUcI1U1BHnWW8s9
d9fnOzEBvbIFsJAbEqAgn2Ei0bup8oNULuJuHGnao8aKyATXZwpkUScAHfMAw4HVEt85gDdgE/jS
mwnDs30hre4Y+J/KB+IfeFU6WPS+j9etJvVm9ZsrvpKjt5Id0pZkdVmhFp1yplu8t7MFhnkzzNVL
gIzNRykWh28y9j9aDh8EbNyCuu9zTWHz5yRSOEc6C5p3TYjaeMjiut4543Mk+rdYDTfKj15n/SlG
nkaRyUXFP+KgfAJM/ycw8xYBftMBCJy1l6oQYqQUR30lJ8PnnT4zLxdspnN12lpbr8T8jQ4eNHD1
eeYLNo68dwL85Gl+ECbawhnmtvfHa3/lXjq4DGeHbue62XALbr/zfT/8aZD9SffGhhiYh+xfGURe
V5Qo0B+abkC7K0pkOWYjzoxonKszFq1mAOt+sB2nESTFV+62mbab3O9AZHHMXmLdI26OYz8XYBVk
GGzP6kje+o1JR+Jca4pJBGfJwFLRyIYB/w2sWB198BpxmMqdaod0WevElutnj1wn6e02gzjUlY+8
uAvtIvLGLBZRGuslxRQfSppxP63Nbg7UqyN0boHxGyC3JW9CtjeU5BzwJ6aXkmq9rcFdsVEHenhr
NJ+WZc2nzk2i9jpCmy8IacLHN13baR29OosDVh/ecYxSOUwgA0HaBFIArlJFHXiHoZlQI4X5EqIr
yTzEEejwGVTsAwGUNeexfzcvf6KKpqrrC6cm59ZBUtdQbjdI7pUG9FodVR1mpO/SGah6b5E/iBCZ
O+JLl6bZofbeTPOv0fdOQPJS21wH+qC1BP5HgHC2O9pbO7ebE22cd6t8AcSfq8HKVixN3c9ouUxp
INE9GR1cSWvSzhjeWQHDsyuOTEp3AIYaUpSTTOeg37Owy0ZR3ypVZxI0oX7+OLdfqQ2VPNNn2rsW
g96WjcTHvvHZXT+fZVfHCsiB9YwB0ZNqoUxSuSJDqXQaY+j6EO+65R+Bmh+mZUzH8s0O7KsZVzXy
q4TRGCjzknj4E3qZMlcDs2Y5j70ihMcQzp8FMFU9x/52ifG10KRpMGcKlsB+WJysUiBexpk9hrvG
4te8n16FbfLW4jve2GhlfTYxtN8AtJIJNFPibn1zU0HuzgQY/4aX8AI7SmLIPhg/O2YVpX07CnsL
B0laD0evQmILPI1XERR6yKEL9a51o6TE1QIezhYgZT/fsaZ6Xt1mM1syHfrbaJbobBpUCDYuQQXO
OazniWc/w7YLZlAE+6pP47WPk8rx7yfUEwjEUXc9Nc8WQ/YrRQ4uPewkfq3ebdxbiTBdMtnDgye3
kzAbQxHK21+YTMnCFaP5dHovQz+T4AiNc3B0A4k92VhXAczRhQ2/z4pt6bIeepdsfToVznpUwV5C
5iQOi5lZN2v1GyO8iXZOjcDvqYqxhSiRM6fG/lxll9lq2aBVC7XQyrmaVlulbdu+xJVBd0l30yEG
tIVEl4KWF1Q2vlZEtwvRmFaTQ5Qtgt2joiEJreoHr6e7LkQXCd2iGiBU+EaXzsMdvp6sDr5EfZz3
/4ej89huVVnC8BOxFtDEKaAsS3L2PhOWIzk0qYGnv5/ubA+8ZUtquqr+VIOfhL2ZV6FfWl+usb7A
wR3iNmEucvc89EfRD5H06oPddaGFYX9Zy2jMYlaqJqHpSxbvxj+spQpIKqWRyULN9IFqX8xCBYQB
hnPTvxaJ3NY2Nr6s3BpgD9Sc/j5tA/aa7be0s41up5Q37RyXnynV0ATOoZUZG303F3EkBpBu0uHT
mkqy7jQXtAosw1X5RjTg1FkWTB6uVqblZJq/42ENK80MSgv/KWBnxj7a1IzPpug2ikIRWKXx2Klh
4xUMkLXzN9bpyRjygwsqtHbpzbufIa0muio3Xr24OYo22XhdumUlbqiP1jH15A697icg/1OTPBnl
zRPzg0Wh9Cprm8bikHaAIfGKeIWz7CjGTU9uRkR0gV5SS/L5yc/mk9KLfQG1lcy1HRCbddPkgNpk
+hpUuRdk13pmF4MgUzArPyzEk1dO+8YoXiSzcGqKg2USsmxxtfpg3kb7WHjMDiIGgV3i9GMV6dnS
WQ8hrI0e56E3/PiGDOfFfK8b5xKvxTaJrcgux0NrJBtN2xkzC/wc9WI62sa169AWy5Nbi6d0VFU4
e+5/y5IdJKbzEkQ7X9NTYRYoZJqLbJqoKpnUNDvw9OFVedwqHfwl1z+IM7pznOnAWKHqp6jEn2Ja
K894FYri2zWpwsp6MM3sIshbW6ZDpdrI054ZKsxy31V8fJQla8w2mjzmQxq43UPbcJOxC4PV4an1
uGbNThvAKMmZMDKPxp+IkDqOUvcfRydCbxcVZkvCcXkAPt6UkxXNqbNlymTCG/eNdhpS89B0z56R
HtIaja/YwXJu1ionTSU9Mkcf+mWIllHbahOTnRrCIuZuL/VXVarD6C2/C7QdXOrWkdlO19djnMvD
oB4b+r22N0JTfvcgiR2Qd5WrJyBwBnG1N5z60I7A/xgt/LLZpJl2dGZOeA4CREzxdenSi1WhrmD6
Vv7Cy7JEbBi8sPHHimcXgZBIGq5JK+8CjxAWn3zPcvlYBzIpa7WzRfZag5yWbkHj2bG8o/VDrSW5
xRo+AD28UKTJg22U/aYs039MV2zVEK3fbKUeX2anraqgN5h1yl+pT/qv4abFniywt9hO2tDM1Zds
9U3nJ7syN5/ifnrtiGWDXgPy7v15p2v+acj9u4qzgEyGbzEmncdp+qs0nQprBUNdgj20IkN2UGS2
+TQXcrw2wsh2Na+7L8cellyoEfi27Fm/qBrL2DgT/Y2TsYEsD9bmJCw+kbIJklLHxvHPQS/id8PJ
z65192/mdxxLyGS/tsLG+9YYw7R1Cqx5RidDL1vZ98CXypzOd8o7l9+zCZsgIMeRb8To17vmksuv
1X0ATYnqVL9I2z7UAJ2V8iNtgC5vgoxaMTUm4SNWKJzxmAjvHWFMUHuPKqt3jkSUAjzao6fiUm1x
0/iaHnXmAhQ07mvYEolDY5yrMB/fah91GQ1E0W9LCF6uZxHO6aij8NW8SLdN+G037rdeK4dNrnsW
aeQdjJTWIFro+z89Wdvn2CeC1asMvDSZA9FcdnI7aHSxc1MfdT4ta/B/0yn2HxLX9qPcdddDvKbz
Q6NVI5qzWAvSVEIv1lN7LPOsjDTDQGLUw/emVWZFMX1kwJ81RGIuvVszVevN6Tr9XI5zagUJsHsI
dT3u1WSpnelV3hk5gQhkhsavKv5LsvZXZvp/YqztcGR9cGitWJ2yxDFD7MGPllH3x7nXmYRsLmQY
lWU/rex4zOYVhxkGgUekWxJgmWbH60117th5tcmX6i8DEnjsudx2bV18N+MjmFOwKJagTpy7ZZn9
sB6HsPLUP7dId6KT7+xiPrPac+cN2RnMiTngrk6c433nJnFUdvo7LoQ4sGuxmUzz5GDBc9rugDBq
IwRgUl4II5qM9pLnAH+2Y/6tmantu5Jw6tj/9vWtXH5dZYZLlgfLpG28cdpNpX/VjJWd6pXQI3Cr
B9DOsFuKKqiEc8z4wNmk7jyj2D+oTu4wMyN4wBkVr2EbO9FqdVu7+Rq1gUsfE0Rc36wRSJwb2Gws
ql8asDo16FoTeGmO5KAOvu5FZZ9sNa95lO7wkK60iNa0k6w1RTAFHQFonKPx0FpWdxjuyV/6Pa17
mLlX9BuMXOJgJ9y4/Ogdd/MzHeDnJWu+YbiArQHBe7F3nKs9EjthyKM9n7xCBs36S3bTn9DHc502
GzMjvNDgWetZc9lMe1DMs7BJ9yzpWywSblKfxAMv3RQMJBy0s6zaneJBkxwFVGbBkqNX4UHv55zo
B65HS/skMWrHgrCod5ZDlS971umdEA1sVGVvJXevLdKjTYOm+dneH+urHOetBag9qvTc9uZ16sjG
AAbUU3DnXifwVH4AW8foe+InTtjhnqBZ+kIG3WQ9N+N80Qznv3GKudt+9BSsM+nfUxZf1Ya/72j9
PfsdYGHLZXfsPDwPI7J+DZq7abvISWvKaHxY1y93PUlzPLXQ8rL36Yj6F3OyTpYsP/ySYU9e08mP
5JpEmeUcnFT9ZzTylOfdY24U/8ZyfHV1c5ewETcYPfuDuh+1fbVpvLM2ZG8MGkdq/8ax0DmQqSa9
rSkQpjXQVk0VmnXOfO5zcepbV02/kGQPsfvdOSoYEgar9ZGN7w04y3JK02RfJ+gy/6+ru6dag3Hh
SrHgHMgwD1ZBknhiJOzH/p20c80DK/lU3NWKSqXOWdW/iwnzG2vPd40CMNe1j7kBlO44V4W1sfOa
4lDs66LbZDaTYwsn5FlbqZENkB39ud+V3rpVqn0q0VgoE3WAV7zb67gv5PpjZh5hf2zBTIFapndn
0fdOBTbXV2edDs7gUHeeFnhteh7oWGcB3CmC+/JwpQM4eS3sYhUWKXKU9kPnudXbz3F69F3M5jmb
4V2Duvmp6o1Bcc+SzdLVR9YMPMz0mjlAAFutDWXus/bSA+ClGApb5IoajWb+OPT/mcIGhjIjc14/
vQUp0uyEddOBtGonH0Q0+xYrDM1I+7lE9l35MJmRBymRJ+Yhn7JDnWmPpNWdLBuYtGbR8uLmrIOd
ohH7og9sY4jbqvkgddqyKw0jqiDZmJVQlKiLv2q3JGlPtgsdaBmRcI1t33x69bwrTbifmk0F6aVc
+j9u82OCF6Fa20h2yFgIoK7qY95kx8TPX+k/Q8RPY9C41rVl7PTukOqS3JrszIN1vSeKgdyHOlsz
R3WZ7W3JFCpHgkMNERazuRExpFXLbGux7XjkvAswiTI5stFj76xO0NbLm1d/eQshGH0GPLjXllOu
39K634ESBV1c7Jy+Ywxso6VrboXgk1OMkvHFbK5g80E/HPJeUG6rSM1TWInf8v5tmMOOChyKmmWI
oFPG15p+zN4AJCWiqW1oO+Ez5zZs7Q+RKxRDemDa+V/XUgCsFwSCkemm236wIyfjRhl8okLXxy6d
vptCHDqhdp2NO1eKZwEKLRwBjUUFbTPUVhJYYzn4CFWaqtsK89CV1UF3/W1MFjxqUTvqB82J5tzf
NzUdqxAoWdD0eMspHtLQTfODFvvR1OcbxCgIvqCeZhCyTPyp6oFJ71JIg5o8c5BRn1RpQI++T+9p
Ui47UeL5LRlUNFoqXPtflssFWYw+TfMPyQzra1AevTUodR2s5M91P2JCdKt2CNWaBFOXBaZrhROd
i0+T29b+Xhc2BLP7s3b6d1Ih54+fDb8BgqCBL+dQ+FzTqbwUnX+cUZ0NE4ra3gvadty5gi4LQHGR
tsdDkwEx+GGVxpGTAHD2xrMHl7KkVhfGjXVM1ibKPWNvO/JcgCSTymciVpz/iaR/cHC2xqNEn15c
NC2PDDDbHbY6+IHmFUXKyR0d+pwxWvg3poGgWp0Q6gEoSWxih4rQfuT5fKogeBbjw0rNo+sbkSbd
KJ8F29k/FweOc8lOA+xuycW/eLQjNdGsTn5kPfNGX6r96vss1TKYbFBphH3HQ1cudTDjH0oNCqkc
d77OvgpgKndokMqwByD5QLwC2APLVJws4EPTQnS3dlE5jFvZF9t0pYTQ9q99EyUNWf59/GJX5vNk
rmQb5+0+HSlu9BHxiDAHJ6Qj03C2ii0k8aVyCTKD5wZDiKDldxXIuMW3yI0SYMyLyuy/VAM7X0gy
QvvYJfpezhMthv/PqL+EVYP5+Vd8HQhbbrqSYY5pbvDfW070Mr0V5ZOhq3MOflCoeduqvdXS9mtV
d1CuFaki/zc4SCclEomW/6GZaAWbMM4hyoqfhJdNE7n3DEA6Z904tLg24vWpfPbmM0mxm+IOjQ1T
dOdqwai22bC8aPOjbEQY+06kmdbWdbxNwg7NDDg/62aGPa86eLr5Ki39pun5i25ND1VZk+gF9T4P
4peVaOIglXe1bWvamqMmNotX73QgXHN2o8kaI5GIIPO17VCTi5HYJkfWjjTXUjc71VDKUIlqQPLe
dMxgnrTPztYPblH8UHBva6439Moy26I4P+bx+OUZ9WXKq8syMLUmXd0GVlWDhiTEpoP+anzKQF+b
utRvjryivjmaI6NaMuwNDwFnrtYvp2J9UlLhgSF8oOTY6PLE/ssb5XwvfbUxQTRMV21hUg+xX4aW
PwDUkM252mihbPoBWSSX2uqe0yG96Xm6GV35kOTk+vR9MFBrUv/dWqwnA2a7TaprLuut2XZ73efr
a+udlWdQZi0UfYHmzLw5w4XF689a65/cyttozkftxMfU1wN3qkJjuaXNg3SGY9MzX5QgSwzbaE5O
WI6iXq/2HVW/RgjXwzMP+QIkXd01DDutd36MmfLXgscxcg33gah+jwu1W/J4axPHlhjOYZbpqVQ4
hVJOpnccE+25tsZgmnBY4E+EwAmnOosS/8OfxyfP7f814GAt8saZ7yBDyDQmU5h1qBy9LCz6NYIf
CcvuP8Vkk92Jn17baIpcCy2mq5xOvlaGwM2B37Hsc/U3Tibf/GRCjKiCzKjC1C33o1BhQ7x6qVmh
pC1oJTCuM89HhO8kyIzzvsnySFn0qjXgEkxYWNdGxLqSMK7z2+LKQ+Gq/exoRiATi01sWUuaCCOb
224yaYaa1EI+nD0yoCixiNunr7Jcdrbl3RmNZaTyizGmF3JgVVA36SsX4KGsrCB2HqcqO5rVsoPT
R0s4nGvRbmPUTnV6QyCya3KGAVGETpf5gT3kL3XlkSzRXd0Y1Lf6blxtP2hZ1Ev1BzhBDHf5Hkv/
ao7nQebOpp2zWwFZ5/gNrmGEMZTP/GiPCF19PXeYfrWzPzFX+nPYtVffM4+plu0LH6m1PiMwlr+i
qCEcYExWEaEcQ6OV7jwom6XdsJL60NjlSecgpuCJk2efHT8LYX3e5hGHmPRC3SUbKLa+qnq4pct0
reD5B33cV1P+PFr9pRNTRI7Ks99nn1WbX+Oyf6wXBjldRzGrVpZsJdM+o4vLkW4NrvswcBk4OWRN
Rm8Tl2a1b4rkv4SbgH7zDxPieTIhsQ3RgXqn8xrozSj3A4YA9IamHqbzgLIVJFkz4ofZSh/toX1K
7Tvb6Lm7mMWyh8GF9zAz3klyNUWxm9jBI+L2iBeGVR9m2Lol3YodA8KzW1Wx/NV+m2og8JarU3Xd
a5nWHzVTpVA2BbJ7cTL1Fhf1p9KrF09bgyrJH/0527MNa1PpO0wJIs9geCHT9CXwlnSPS5Ipnri3
OH2zhcEA+gCGtOsx6sR4E/xJPDXTnQVDCqm6sIyX99jw44c6yb9drb3lzcoMVteA6d4j2BbHR8Bt
DOWLGvrD4q4Xs5irf87Is5CUqwo8pXajZw7hOpoXY0m+WV61zSbvX+ICyCgvMSMEtjQCfXKYOs7l
HQfSZy8HoorlsfAbVw8aK2XLIyLtUKsNJ5xXfXh3+sS+DNxxO6tasm2rWfFz5uvkRfa6fl7W9Zpo
1ck14y3+zd9SDOfS08cI1M4MHFMeLT5nLUfB1aX+nruqD0sgNMC15uyvLaw7O2dDoXHvNzEHPK3b
IzkKR84rw45jkZo0E+sh68mjnkiHYSZvtnAWK8L7rDi4vFDQM7KEbh9/jeZ8BrjgYWlwZTneb+2J
7epODY2f8OClwKzN9Q52e9YSLsxffWyqwBzGjW+1245NzrHl41aIEdlKieotn7BFJ+1IqxhnP0uF
SwIy9rgaY8WxEKQGZIKe865w0iC0Q+Ut5MzJIkoW7mGxiofcSPa+2b1NZvLsaiMuk4IB03E+phkh
QymvonKfl7FtgileHjNJUfW1/G+Eiw3dbGW0zxgCbcPjyMfI5zXi5bbKSK+iEMnRwPCExK0/r2uy
terRhTkQqIGzllmuO9VFisLVWLJosdMPzbtLILJ/JFWd8ZJdBcYWxgF5pK+kFWqSPx/s9FxMrvaW
zZqIyqRH4dKL9v7lq50bj/oOEfv9jQzq5jbeuEG3J8Oxm7uzqinLQV2JfNxgstV5aUOXP72e5Q9u
bo08k8DYQ4FYMffxJyGgzMBXiD06uSs/Pa6x3EJnd49ObYGHgX+SuDSMvPFZJmm2TaoinmhzyuNc
WOYaNrYFH1hOdXIoEsZsrGriDcERs4ipJIaAOG6xC+GkL33d+Klt+kgtd8fHXsbeN92usWsKT//y
6eFOfWrbu7xB5MwZ7h9s0oMD3U3hNpyEyq8pRt1KVOKm14u2KzRl3003d2Vmms3LSZcz4krVu8d6
NjSMDtqKSgOTaRE5hSwvjV1Zj1NR2M9SV+4+aQ3jotXCTSBpy64K1X3k0xGP7z30NHS5i/+8Eh0Z
b+hW1mAxcy3088FnuRdD8HaMhcY+cD/eFgsr2/W1ayJ2O8TbEafLtnc9bnldeE+rsvCX8cdFWWwM
m36IbSxA3bpZetluFi3TqMmY4DrI10AgXYeEzo6xkuI2eW13rOwk3gzVXYBpe/KWj3pyEHPR7JsB
hZGQDDaDt7h7b0g4aDPtYjjqRQwGqNAzZEpNz3PP+4zoDJO9I5vkKqbZe3Zps+ANod4UN7ClPtLC
H66z69TPZuXOXTjF2vqb1tbyENsQK67MUhRKXX7LPbs/t5qjNrFfLclOouLdWmp1L7Sk5qFlUdFN
jDLZmTFb2CrljZHDRRYkmG/2ueHcOUfAa6wdv2IRt2wp1kck45AyaZc8Eeit7Tp4kpdpmogEtr0B
/L8w/bsGUUP463b5v6ydUcegGjQMaGesj0OuaRujX61HB0n0c9oaP/kCmJfV3fpUNYPcsGwdaBon
0aHHkbHTNI3u0q0lXf9Sh+ZYfCJzYsv2Ep/4dsjFKhGYKHf6XmSPH0/i7YQsutRJY0a+339i7uTj
9+N5Y3AodlXVrVdHr9coqanaGO/0fyaRu/uqsjDYtKo5DmbX0xChFulMY4ZlrwqHJ7idP4q+AbaJ
dS39Z2lp8yW8ugq5ZcedIexb67kLFp8O9JQ+pnlR6UiNqIgKqhMX8nxes03RTUQH++uyB82Ld3Gm
xUfpOlCMcwXLxQMSlr7TZ4E7Fu1WqtZ9EtxgRKvVeLD8wtefSscsN0M+WkD8ZvKuTKXtcSQ1T5m2
ejAJuc6krCFsubMLIxSkK930Q61F/oBKhORWrRCIxmP9mCD03UFAr3ur7vODpwwEMONIao1EJ7PJ
/UYy5uC4Cyx3jq96LJdt7M7tFZHwMIdMIJLEqGKw3lZrpC8FDqi+KBUNX7GKu42ua28KE7te24Jz
OZ/JD9EjG89FZAqosxqJ0gPr8MR5lVP/Wdi1m4XVgAzBzFF76C4EY9+lzkazzDkiOEgPBtGzQUO3
8v57aNunyvK9J7gi66FRlvcgUPoHg3JVGlSZLxHMT2oN/ClLPmWvm5/22KHOgd7fl0SKR2ztmf4t
0ukvtXTsf70DhGe1c33WGuXd6tadmCxXVvM5FnsCocEe06kecGkU3qOVlhiM/cXftaVm7MzS+5Gl
qUWA4VS1OzXhdq2IFhI9gqqt1BXnO7Dt4DUn0x70oK9lcvTiuPonVGFS1m2LUpu0e2U6zaafF8OM
WC03P62Jkb/aYzo4yHOxy8l54aJM+QWY2ijZalH3KSiP2lENO9VD4muVP+16h+EimcCgUqnW3bx6
6mgMvflqSuVvO822I7efrU0hNfy7g2NcnBh2ZGn8i+EzfYMGZ11hhEVZsS7c9pvPQmFX9NdiwVhQ
d6hoEvOKSJjmsDOQIWdzfZSYW29jhxMk4v/aTwI/xaPR1f2fstzxCctrOgcOs+lbaanhpYstA1fH
Issg9wb9FdMj6xDRPT7X2A5PXb6okAV+sBIkt+mIRz17M0/ALhzXYW/WDq2W5hbXzjbEPqks66HC
s4UspqYN8CaL4X018ODERrX+5K34xEFm5qE99/e8M03zX8Y+Mw/EgwwIjKH6wlJO/ha/ErSojMXD
GCvxYCwpZBUCUHvYIetKIHZbtb61+v+jUvyJW2O0w1Q4WShWP79Y8Ugif6Py+RsJen5LFJbDYSbY
4kQ+WXPooPq3ZaHbp3q1tSyIkxxxW4uFyMnNblNNNYmmNaZAGnughKSLpw8WHyHaNXW4kWbN17vW
Vm0XkSljs6aN9R9ZAkkTuVpvyEhkjJr1/UfT0VtfSkOVH+6w9ij2LXxewewCZQfpPNlYMnXH+Rot
D7vB2qz1paIpwDU7K7blrbLcOJ1fYERtAQNdXZr7biwBaMds+LKHklOMlJ5dTDNsbDDqKMfItjGC
No0L7GpYx3B45No2WwBeqH66xZpvCcpo3+GhzEtoUpdpyV/8TpXHzLdiAlPGFMokVs6pEpO2s9PM
iBy7yk9uAxxur47gIiisw6DP82O+NkhGcwgPJFsihvmvs+rTdEawsa5A5lS1a4fMfUAakqEI2CV9
DJodI6CBGUCOXE5Dg2TPsD4TTRj/LSU3bQ0THAKAja+MSOnZjj0IVY8Gukvi/qjbDFTz3MhPzzOq
x6SZmtdFx8bNjhosG87chImeWpHoRHItkSMeC7zYB6FNPxVpAK9prxef/WyK+mEhVvZq+vle0FHc
3a/+Yv+Yj3PR2be0p73qDD2Fvc62aZU/iWFqTmNVeyH90hDmnd6flpJZbJyH9mg3/OFax0bs4cnM
/QtbLW6+aE9J0zzo+dTcIYZn15oR55u3LAf0yN30bOjkK7eKIR9qbRLdb7cy9fddcbExMAYLXykW
heI6xPqhydJDRS8QLA47DYmM5XTZP1a5XHp7/Gsa8eYM9qG8H0tlv3hyPGT+CN3hNFE6WxdH2R8+
Bp/QyJqfMpcnoO6j29CBJfbWqZaDu9qk5nXWXZLTDsG02i8D/Q3DSk+U6HR1Z8IEeqktwDhUpF51
zFFWnEHg4TZOFwtNdmw+9mlZHEl8gE/Mqntx1j+LhW1Iq2LZc2cfqGEIw3RA1GwedwhHzrbR3xGY
6WlxIQxk25B17ZSngmH6sKr/Dyqt5FzO40EMUImZXe0rt1iDmLCsaKjqvWpR97Ua8IXttbtR1hdC
NTeLXhxd+NxxMJ6rOd1WY/WqmvgRHwUul+4gmECU5z/Lxju1XGLW5L97KWI3Ei7YR2W6J2Jdd96c
vzR9ghTI5GZzXRbHK0fsBXK0pdX2vNu/lQDrcnQPVsovnAotyIQ80FYflqLc2ZX6A4455OP4uMwg
kMvMtey4j2bRfHsutG7cwnDjNg41+/8O8EtOTkVp5Dhzs/XNyvxn9vYNGzDY81I6AHcmRcqtNsao
ru7UsZNM4Re14hKa0wL7aN3fAQFTWDjG1kbXGpfJU+7HN4LGwRAr625LpsVLPFxHdjsxzereJxMy
wkgm649+sbqTV+bbNaXeknARAAd6UeN67DlN/NNqVslpVsaxKEssKJh2ML6H/Uh4x+CdcqZrayCo
3iAYtkw+6rX4giY9Yvi7VqvYQ9JeMpTAaCUd0nMw+wSO3/2auJXvBsAnbc7LLTt9OsIk4lcl9Uia
CPeNuXoqu+4JGKkO2jXBFjy5X1muvhvpHPS0TLZO7nNccp8JbLh4KrGCxXUeXMN/qXJ0ei043Rp7
J5GlH+UISdev80+uJQ/sPD/oS4ECRIIwAquwtuZ5tcv/DDLVAkkZkJW2j2OaoqR/QXvxGrf6gXC2
EFPE2dbRAAmT5kDXMF8bA9+PRJhQ8e2lRrhQzSxnPZW+gYK319qDRmOBu3raZDEyzmzkRCC63OpD
vxdS3tBQazsL21vQjR4Fac3naKTp3ZS2/pMkPqOVjl47S14T1V4JD0kiOWU7lZn/uUb7YhclvQT8
xZT8WCguiF3QDwSyPHUZs3qZZiGrwiE9RiLkphi7veEuRI7MyZMsp7PJvJsUOm9B19nFleovlldf
Fn8NnZa5OvaPxuw8DnjqKipCEJvzezPp762M92OCtqnPb+x4/9eU8zYX66b0UCuv3cmAjxENq95S
Vj80M9RX+uQ040EJ+2XqfZaJgHYNvX1cJgTvspuui5WSG6mFMzwTOYTf3PQPi969NxpW46yHU0T6
fGB7kbVdGnVbbfeKIg8+ZnLg9Fhid9d0OHD9MXx1XKGSb37GnsEEGUScnyrvy0Rt0JJOkGa/svsY
/Omhc/6b84OJActK/E3VORR2HCpzTCf157T6SU6PDZ8y+q/YeS+8Z+XQraGZpQE/jw3TPeo0vdYe
UWkGXXlAZhCN8Z8pmWxjXPnLZnT4ctApyfwTbjZakT0n8QnAmFpgbIxq7wzZrkncMK3HsOqeE73d
TJWi+jOJONWeFZeRQotRlxC+/r1QZhC+TBnDZ0HpT1lBV0H6OWQlIAQjz2AB2J2gMEdtucmStVkm
8jbfe1wUDL37n9l4O68zN57l/WcX9smBP0unvzI+G0VBEi32yds4geTab5U0jq75ok1/tY4K2sfX
JTZ1hfgGNL0msaNBYHpfa+3ZX0OntjhgUZl9t8St4FlPSRu1zZca54rdIYIhzUQAM88+Wmgm7AZa
uU9hvlHumQa4CnYVob8kPcKy+KvNGOkNgROY5lM1zdlFCekr6KxuBWn/SLX2NJlNyNTxmkA2FFoc
sGitjpyRBAsIujsDkZn13wgn7lXBYkAhNkaw6EPos9wBplc6yLuQmwNq2SS25CT7+Bm9VzGHJoCc
mX+6iIszbbwSDYpuA5P/b1OWp659t4cRY64eWZXxkItrjXQiTbemfx7sD2NCsSU+FowWCHXvKjKQ
LkajwkOdcPcnI2X0fI1775DhBFxSRBt+vumNG27qULccJILWMW/VblXXonyURnKQsxas3luz2FHO
YW4THOh3OAZffpb+j7Tz2o0cyaLtD10CjAja1zTMlEm5kkrmhVCpqui959ffxQHubVVWQonpAQaN
ARqtSJJhTpyz9zrdN4O4LezVo62oVgbAFMb4dg6WVKTPH3z2pbtlFb7TKPgAgGmbZMFlo5zbqIFQ
xfsoJeaw/kHDhGRJBJEpSO9g3orgdiD3ZHGGlmirReZ1hkm5oEBVRmsMgvMhmXZR1dzlBlK2cN5H
YXjbOvdd91LKd1Ip17gNsGUMHlsx+IJnVb/N4SHUflrjcynmrbKatYGHOF30PI1/NyQVRqFibdr4
+huk46MgcCHvO8UxN4Fh46CV9f1x43ZXVXefRGo9la9hdtN35qGjJDoFVGf8g6Obm2y86dNH6E1r
DkxSPt8d3UeeL7ZO8eAS9c2Dugk6pKJxKG9jeHI9MIzWpw9H55ODTNbOfFWbWGWz50A99fNtIh4c
Urm1jWtYviUx6lE9/HDHV597ZZru0THvBpmsCzv1LO6W2fAwymFvlt9SPVuV/nMVor81Efda9Euu
SdpSsKO6i4+uJjyIKZ9KorzbLLMIrp4R3K1VxgwdqHXm61GMyJ5wEIz5yqifHPu2i36SXlo3zIV6
/JmNV63ATUcwTL1MT2/7yd/2hrv22Vz8BKaJeFikNkGqQMY761mjyCeTO9Pp1qKvkYPdGaZJEspZ
wYj90DWDUN5YNTWRXpVvCXhWLYAsQeoyh/XSpJsc6XUlKBn4H7n6yCpgWflNqrrvXflQ9g8jRIKa
VaY0lyP5onCJyoq9qSOqAzxC7nHK7if7w5Ef81Jb4ryb6mvRWJQDtetsOai4ANjVr1m0iCHSnTsT
eEYzNb4YiIP0xkDcCGWsBpIEM9tKHop9MTl706HLFqmaCFl8XXzHc40UepVNj1Z5yKkHxOy55Giq
yLkfs+al7oB4VBM29hcfrtjIt9ECNBz6i2Zi15N0eydYaSgYFOTNl82+qrEOTPdiAokHyyhPvmkm
lS6s/TVEFiXvwvamr7QLvSWmx9U2uS+p+YFyYYtmYK1PoFmG1x6LWq0/SnGBLW8bFwNElWgzSgwW
Mg9XAsW2MTTl5eRmxoYoGxWSPl/XbvPQUrjeF3X8o2wBMPT5nhLUprGT+6E2HjVLvs+1E+HsLX6a
uv+OOhM1jD/80HWaW47Jtk4Fp3ByYebWPjVfax9UM990Tp/K9Duc0Etu1YhMmCSYG/qIi5D1S8WX
af4S5a8+slldkqW1HyifIC88FPh6KBVsRP+U6T2EAxsIz01X3wx4mLKIlkHlQc1P4/QyjrizTLR2
csZAkl4PcXPdGDHeXig7Y9Lufc3xKhST8EIvwTbQBidhFpDgIuVCmm+q2fDnalxpaERLCiNR4u47
zukqqMD4Zc9Tqt3J0L2hBve78CkEV/71pCxmxywhHA3I6szDbPleSJIr14O7KC/ubOXf9KHzkpQG
VpHK2Kd6dCFsfYM7w1O182PEt+gWzi3lBaZz95HVwTdqK6Rx+109NjdaVlzlQb4x9Oigp8G6G52t
PQ9PUiH+zzu9WdsiI9MTcSSRvok2gz/fAZrkYGk6Ak5zGxDqsvbpazRkVwJmNm/EuAkEO8Kg+ueQ
pMCqlQPaT400J+g5aFQhXUm0cCfy9A7579Y0Bq5ExC5lry7bjpnWjPuuLtAA2OqjDMJwh0Jmbdju
3SC5e1SmjahygpQm1VMScn/EIes0WCenJnzKWut74IpvkKZ+kh8lZB12iR57kSa90IgvVTaR7HKG
fgOk8nrq+ot4ag5ZjPoq1u7jtrgLZ3UTT8WjEc8XVc4FUvVQq4MxIitCP6c0ImYLSHAwU3fRkFyI
Iryvenx3UXgLLAz3BJeurDcfjMK+r4PmvjCCD5Bm73MQf6tY/AYe5yBIbpIi+40MGaGmLW7yqLp1
W/SQuDujLvG3upb/Bh38MfRjBAyAsrdpTj/sUsTr3m3SLRezu1lJqi8VRlATIsk8zPGahFYDuy/c
cJ3FpaMueMV7WtGgHMrw5UvxkaXZE7oHqjh526wGAXyw8I3Hqh1/4usmaWlUKNCleMsW9S2IhL1d
R5CYsDkHNqF9XVqsnsiy0NBxcVQd6v0k7CM0mM2t0MKbQXW0aI+WRDCCqJVIux9jpD1Cd0FSnQaU
Dx3hgwt05XtdEDtutA6XEYXSlygNKNmE1KzeKPHKQwkV+LZr8flGSAn2ZDXDK18JxGVlTMoOueB2
rjDVsWMk4jaMu2IXk6JDHR/d2i0HF+yNb0Ezvs9ZhB2huOxU8iuwi3v+ElJK7n3DnL/oQ3MbOu0V
IuQeb4TiDxWHOE5xSebao84l0sM+IK/rgG5atTP+aHR1LaWsV0oCjqPTl4OKtP9lmWSKnTZxrp1A
yG2fmBdxNnIm29kzxaaRt4SIUo+TYStsQ6yL2uk8c0COUzmESJEcaJlR3AuYX3XdfPTIRxqnedBS
GRxC2fCUtjTWolCAX/r2Cqn5azRmN6OCWZArBHAigqQoSPTQNeGinceX0UDBFRrdkxkBgmhJaa2d
inOYboHkBQIUNCIpp01uzChqU+N72mpPLIvXCENu7Jsmfk9Kv1WN8dC0RwgDQ6wdzCGJrosA0gCO
uC7dCE3IW8B4aAmcINj7jWNvQm14s3Rb2w79gG6sFvVHaFZ6sw80YY63eQnO79BMOcEll0dMNIWx
CwfVXpK5yn9Ia+5AR9TJZa0y91DVRfTIbqFtwhJreBsuNN65QffSgHspuwolltGUXqBj0dDY3246
FREYtgECrFBOj0YbBzkPqP/Mjapbkp2R+Vul7fiE1SBG1SHCJfb3yWp7WK/ZINrZMas7zTAHHAfA
7NEAlunSAlk0k+eazVBeJA6qMISMZccRTLV+U1RFNQOmmuMOpxKO7KGokIHX7Ho/U30M0T6N0GiB
6M1cP/L8ykja/IC0OHugGkTFoG6KfUQNf01mudwjjwTzgw7u2W7D+W4qrPKtanLlkQ7GNoteBvNH
gCHVD5of2dR+uFk8HrQQLaBqIV/6SzGXTWKvJzkukq7kTu3/qubxMDgR5KKE3JfmPoeRvW96UmWx
sZfZ8KT3874zufH5FBI2ZZm125YN/6Lx0baTQKxXQQQyxIzsS3LcSHNYyXK+DWv7msagCAEbdn4W
BwGXcaBJnJfM2eOkxZ6oUT6xfhsxXNihtlNSHqSdJmtVmvgBLGe4ifTo3U6Q+/vz/EyJcmf22YO/
nOO5ooOM7aJxohR3jTblMuwpzPZ+g+MnHtNnh7Py0qcePK1E5joYQ41HCX+eC1H7Pe9dQmGZb7QU
MVEvrzuTYMbvwjd03JiBjUtbS0ATRdsyja5r58WpuJB1zs9BTDhvJovLuQw3WM82GiLiDds/3uGi
ZAs1xyd/ND8qkr5hPn+j8cB3ZZLY0ZEEINR1uuy5hDpAmeoq18Zb9k5E5bb0oqCatmq2tL0r7ADn
LuYfhT9tPwNdWdUGbdDQl3+Lu/6hsfyXIkG34Y8Hpfl3aTokK6duUUCGaK3n2n3nTPoWqOQVEYJR
ZF6cy13Wjnu00APw1NqjE3q0Fpp+MKOBpBH/fZWPdw6KEsOUpFPL7MIaU3HbaB1N0dhlsUJg+wu7
VKAdHqj14TkYW2ziU3TtElvVYGvdJP1Zj8kaCBlA//rGKLH0WQ28ZW3aTnn42gn1C5oROY/oyp8x
XFrNJo4e7Ro+RBftxvB7hjzW7lM2F3039M6LNea3jemCcdZBRhudhnW4fdeATsnG3+Aqv6If4U4b
fQp0cvIoBW20et4vaQJVag+p0a/HEsdsJTk2KgQIWaZxyf4pEcSZVRUdWo5z2asny0DcuWRuWj05
RFUCMENDL81Z+FSF5VM1cPVt0vKutahpIsa4NaN+QSSksI2c+HrWM0+i7WUPja+Hsr4RJERXeSo3
FGwdhFH+W6L1N1LwEsFogQLPrrsFLGarAwSkK1G7XpAX+3KiMGCY83WiO1fuTGwZuTSxyLwis57a
qHhTqLdWZBPuOj5gjO1ITPPL7PerUlHXdKerBBqhVvaX1KV3AuprVlhUTRUmkfmi0a1Fk6cdgsne
2fCtFHntSsfRwEqozCvdArlbUzN3KUFi3M6SeVMqmnZU9YVFBwjk23gjokQEXmvEDyJIv+V9OK2G
olHoKprbJsMA7BokHBRXJelv86rZqaQjj1gG1Kj6SVtRWkaIIO9q27qQOdrqztokQ3eNo/imFsMW
uuWqB6Jmmv1VW8aPgW9vx8ZRF3Y1L6fKruoT+soJGLWz5OyucUzX6lc1aTcGymsNxTGib+4vwYTa
s2nsp9is3nPbfe/r+b4Qw71ehJB2suzHmFuvhNLGukQ6u8qwrG5tmA8swxpJftxMKwpXwxo9Ccmb
aL6e3epGIz0HmXA62E3aE0vXEjH7QOIMa9oaFcbBnODy0INhXod6sTV853sXJDujGy7arLm00oTq
tF485Vx082BxHQcJqZ/yWymafW1agDGqkkeyy3uhpd9aPwQzlhabNFRXfuffAh/kUqEPJmRsag+W
jbV8gO+Ee4UCqDYlt27QPgi722tBNLzj9bVITBRo0ir31ZgrBckoQiWF84yqiHzz3QkaX0x3x6F8
7avkMfFzVEWmeAztSVtnc2evTDk8tNQG74xEs3fx4OODgFvqjvBbZK4dcicj6eRb+Q6+g3geZQN1
GqhEuJoic6m1ZTM6NDLq8bguA824bfysuhydikMTT+WdnAOzJN2YCe1yqCLFtcLW8x9hv5TcTNCu
43e9mJngfmyQau+HZq9BQs4girlLyhbfmYRAKhCFBTShCF6UOarxZhSzQLvmC/6jGl7ba5amLpbH
oLU2Oo3bQbaBN/w5z1q/TynWv8Z+HMIUDuzsh65i7Dhs6XpMiTz2X+ow1383ZuWWlwn9BtAkt7NO
FcBHe2na6ZMejHg2NCxAqTvEWKcI+OY8X5Y2/Nm+jcETT6Pe+QdK81W2TyB1XDR1hU3PCsUKKjgx
tI25dh6BF8FUyvc50QLgJfztWFjTTZZMaDIaytm7MEofKD06OyAqzlVQSn3LRQUQ5aKeJnGa7kZY
EM8Bhqw3Cf7Yc1vS2zUmgMM40+c37kEH2FEGlELJ+AIFivkjm0djCcT1ddH2v4KwXTvK58oqlOte
m5LKX23r5S8znrA5BGW2N+KyvSKkgUaZ7pJ5eOmJpWABW+OjT6aAq3XykbTJU9O6N7aNNamSEYiA
QgEi6YNDGWeP8eh/xEFrbAM5QCicyoCbavWbOPQJDa9z0MOWwm2RD2sMusTHbUbiNoj0TRZk3bZR
0+LBQLmB8ZvSapBb76nOQV7xtjcGE3mPOSXFdwEWAeg7tOo0L26sCnLHoNE9DKQFAVtUcHcKVblG
gjEibKl/lFl1W1cc8tHIwggk/hTu6j8hBesXmHDuJb7zi6qV38nugsXWqQoVpHcM0K1t1iIuA/SK
xrxsdvTTYZmNboRRvkq2rruUUhz3MCmQW70mICSzeL10wm5m1hFOUbcBWaQ5a3PKvyNfVpAc6UmT
ljHO/yj6Hg2wNxrVXxnhEOKNqSJct3kADwYKbMnpPkXQE6Mye4vG8MeQU+7uZjfbO+NCCDDwopYJ
js1GL8Bo1OGzSsk6922Pk0IhH1w1eJe3wOPzPRZo9VSzTFBxFWa37tAlEhgv6kF3Sl/COB2nbWrE
02XY4HQphV3srahA6Wun9QPl14n3PTt3k6UdDK7o+6mcn4Gq5/tE9P0doZ370UiXkrOsbHIgg6xg
poAAo7ozTh8BGRLLQ++D1iAiMIFoikd1bBZ1Wp7oabatxFBnVxH2+7d0mHCo2EZFDCRSmVyS2mFC
tYMDR9QhdyozGjsmk+ACGNOygFZQoGnaS6BTGJoBsCK4gYtuLaoMYrkdUS4VSVTjoDbAfhslTgqR
RRbxkPUDMGlM5W/8qPIFP9UMvLRFB2qzKbDpkaCSOZi0VtWXXdbyXdFbrboujjgEkU85AzftRIXl
TVCDhHf9NL/qm2BeD5R0jcyqPKrrVBVDAN6BVb4YMibP02gXfCQyK01Rr7BqVbhI4Z/nSC0WJheF
Ew2KRZkljyYAAkxCywHM5rTuA4OopUBx2/QGW7Ft/YT0Am5ejE9Jy19sTfubaGILNnwBVMoZm1u7
SnTowYgHOLBfwiGr14FR/3Rtk2U1o6FJLa3ECDS/ECkl3Dos/OeN8XvUUmxl43xDouo5VriXTWnc
NYXkRk1/qoleAl4iyuDH4CcKzTCpYV8kNce1E2xEaD9GmsneXzW/qcYqUMhG8cvNWS4QyYMDkPh4
N5cYUPtYH9dZXthblqzJ3zWi69AJXuCEgeLX5S9/ch1uYiB0xASNkXsQ3C8oThuVWbieYgOyOWiy
YkveZCbORmuqj6Ad8n6kAYCom7ehdGqwdUhAFwFsTdtsfeaobtk1xiSbcDGOneX5FbnX0MR6by1K
69jSQwzDKKhBxAzyrhj66TLRUYcEjU3NKChJEEJkATTtJs4hoejxhrCzu4rNUgdWZSO8M+x2X/Rl
ehDgz76bQoykajXrMRj9+NWkEQTZsC5GvtCm+9mhNV1dlM5zMKl834fodkRMLdmYcu1G6Rm5V5bA
r74O5mtn5nuUflMfmsTFfGY17oMxwiaKwhTHUuC7RLJ19ThYhX3JrbO6LPD1PtS1o+R6MCwfKYgG
QQwE4cJdGu2HOk3bS5qRzQe3q7EF6zmp9amoqRSmU5ctGNmOZhGaqywvChX6sQJyDv6nXKlxJymH
vPl+MZI7rwa164VV415w2++RRNO8Lht0kKQcUe/7Wkyym/TPQAbKWmuLoBHwONWOrJVLkcxwyxsj
0BpOCCDdhmT6hhaBDSRy8phB55WJgY80RdQqbJgavlhoIUbRFjbgILRNGJpKe1+34UufadpbIki/
9ynaJlJvdbyQwqzgZxuSh9Rbv9oak21vCqv274VC8wj/v1w3oWp2iLidtUG27qkdZrkdOq7n/phF
a1lO3a6tTBef7By9mJMPEkW4NLjuI6vHXOWzEcIm8N9EOc2/+nZIQASF0UDwDiti8M18r7EsH6K8
kt9iY5j2lj2lv43YbLCiKWbeeqgj68oNVXLZzSLaI7OR11pSDeCIcve+sOmSvgkbA68wqC4y0rD6
hpwyOsHjKBPq9BOeOviwaPGacVr3nRMjsJ+I7VFoPfW2MO5B8Znv4+BziOtFUFK3K+1C3Yxp2byk
RgMtBeyf5KTS5juzdeS+zUvwKIitgpYkcyruBtCEWylb45uQPTHkZFJCYG6UJQWowH824jz36Z5S
LGvdse57xyKkiUASaJUMb9o5qzcOUMit3hj9i9IX1rPd6+19ZAr7wAsMNoFWWMlW6IG6rLtA9yFj
Vgg1k4nNhkRZbl4OYYpvW1Yc0dzq+4GxRVRBUUglMSSSbnGZUWvzokJw5SbquPPZrCkjZVWN8brS
zDWYuvJXlhE/bcsizycvsEZVrNJQIGaRqlWLAERtm5h+7dg3pjctQZZni6Rdzdmijw5y4waXX31h
mOMidAT7Mnd+eRiCGXocvoQAsdsceX3W5YhMR3EX2aCk/ChK9w33BDR+k1V/dzWjUJv/QwJLpLQc
qj1Henmt1poPgzHmtg/WkyZ3aw3wBNcECP6bYjQujMWxamPQxd65bN8+tFVfEU1xy4uihxj4mpCP
TgOCSbKHjOd67Rz171xaUxFLOobBP01HP2oROvq1PvLLAPrV4qec2dRAmIUU7+pMfXzd1udEDzJL
uBYBkOOS9Dlu9yeITsN5wJBZJfBvneRu0JDEfD3GiY5FlmkJepoKaerWcZM/p6vV2ENA8crsNUId
7czluu6fuvg29O+iBiJSf/svRqTvpNRpmm3p+lGvqxLQahn7jaCDp3OJLXQPEOq6Pd/ud2khddT8
0TI/jXPUzqqj/AIBcKahOjA7wlM489twXe3cdVE8Tp7Ynm/eeeqDfR7yqKvVnPtSgcbRPcAARBlI
N6FHpGd6Wi2dbo+fy6Yttcv8s4CEHE1AXBx51EFP8TQr9WzsvusOnRz+rs0oPPaP73TJONOt60Qn
SMt2HWG7SrjOX30n0Y4DKde7pZ1BN5By7n/Mvk/IS/cBP9XPzPoTnawsxjAcKgBCCeeoh1Y9QliD
fiPQ3LQa9ToS9A7FjaT5OYyN8npDnhnw1FdzBFdsJXFf0gryzwaJAXeiFEkcvcgwFyOspMe4idPs
61kvlp99/Nk+j7L8ik9tGOORvqipWubGjsUc0+Fm1e2IdyEMrLML7TL7gLKHg6Tbnxl4WU9fDXz0
PlvSBx1ntEAYYz5NxgSFrFD4fDtURdQIuhmtsM81CIPgVW2YcCz8cz9BP/eKlwn26eFlW+DSdCaB
FTB+s2kZvBJxPCTUNWCItx1Z4M3Y6fFLQDGFa5cxbOnIyhXGGkkCG+02MKD2K3QRm0opOpM7XJHS
0uiIPMePvmw2qencdjCjw9octhPJtLo2uiVjEG4jh1wth6PBf0HhCXBnvbXAiiFH9F80fb4bq45G
F1V6v0AgDMfYL+pshLMfXPgxK5hql1jTQ1Gi/bWNqEGGn/wusaB3DT8xzBB7qPBbVFs+4W4AScQe
96ZAHwOmDdRnI5504bwXtloQGBFI/fIdmOJzUaDBL5DxUtdBv51m3W9hEEmZlGvNDE8lTa8oI3NB
NuYasylMXcxwLdLsZviB/+9CS5x+m6E6oiblcLOa0SP6VDlbkV5Xbv0AQexaJ7u/FmbwwiWTK83C
XYrSyUMA8901SWsaWlkBwwUs5qcO+c/hsjYBV1QORPcBEipbS/k6q/InEkGyu0OH9cIeXxdWcNhP
CiAOHnAhUcJ/PWlPLhaT7Vt3bFNXx81ZYW1MhmbS3GL0O1RZ5fSuJ2i2nVmd6XkoTm1tDv1mlx63
pi2Pz9hyAEWkBz0Ili23qW7t3wd7sae726r+fR09upf1jb4/1wZZ6qfW5KdRj84mNw7KCRGD8IDD
XiP7M9st0i+qSmpTcEDJ25maHmr/NSIEq1vLFUzz9bkt6cRLhkbElmcTZci/DuJgqEd6NeHPpep2
lcHF18J4T9LCPfMxxakY4/PWd9Rq151mjW5TPK3cwdUgEU3O/1v3S3uor4ILdwdClB7e1zp5HFI8
q8Drzv2AE09K9PTPDr8cqZ+2H/wTmt/gDfEge3hUmFnJaX+VeskO6dyGdxwO182382/45OT6NO7R
UQ0cRQ5clTmWwyehsBFhA+EKjqw4PfeIJ2fUP0NZy7//9Igis5DmpSjPdAoVyAIoXEILA3Pav/ud
s23CN9orb2z7v2+Ty5uluRTtZaVDUPLnsJ1P4lP4DIuprF3RVWf4Rozg/PgX28E/o7hHD4cikQxa
ywSqoBBZ0vZmynqRLc+9xJOhBwVdJYSylv3gz6dpuXgbzTJR1bf8GnXIBTzn2+iyWNtb016T59ok
r/0hPUDW/xcPaCphGtiLCfmPXmPQuU5oWoCgRopu3LKocmjysUtS58xAJ2fkPwPZR2/Sz9wMULwL
dqV/clvsO/rGocblROaZgU4uuU8DHUX5SKmKNgZV6+nzY9QiSqVyF58Z41Qk7HwaQx59Luh5hkiJ
bGZX7mkAQyGG/5PA66tURpUO4gZJ+P/pS9lHwSK9/sLUbgocAxmNwnauMG5QG53p2HwiXPpjZz56
MOQh8QgTtPcEFh7qUBB1z4wgTg0BDccVui1Mou2jGWdYyEwKg62p95BhwCHxADbOG+0pfAAB4tHV
xaRBwpmXd3JQV0rD0iGBGuJofSVZ6YC/4bCdUVxNOcC8M3dLcSLYtY1PIxzt9EZrUi6agsGbowHA
KOw0LSJz3gvSYXQApLBJuc4B2ZBNZHVN8dMQ2dV/PUNsCljksJWjc7QePSTNz7IgQDbmja56aH16
OyT5Y2CqM62GTywwjPQOoyhdSlseLbAo6t1RLSFSIpq7kKwyXki0Ps2Z2P3EGrMd5OrKFUq3pbX8
jE/nilVnhVGWArIRYrwVhVr6mAYbo3PRAo/r2RiQ3hvef/8GHduGGCN0eM3qaI3lqjaDQU3Sm5Lq
PdT6X07uPyYLNfDrcU5Nx8/jLP/+07NppUr7QsCgsnBCGPQeHueXfzGCo1zDhgUr1fG+jkR4xIPe
QWGw0SKE9AKyKudcQuXEnm6TI/p/gxzv6WmTZyPkfYnYwYy3WRXdGoXr1XiHVlEpf/xPT2QfTTvK
cpgWUgaTPfiddwu13dcDnJrXn5/maO+rp9b3g4kByuYgzMuopy3GmRV68oVxtRAO/RLZAY/mtKNN
ThdVC5gmprikq2l6nMO2A80aGslGbyS1ia8f6uR263wacvlJn6ZaZJRhTzOfwSM56QWEniEW3tW4
RgKAWHJNDem1f/16zJMv0rVJETEzTHbbP4dUjlH7EVk/T0BD1mb7GlFdvDLI5PyLL+ZyN3Yd5z+D
Hb3OvC5zetzyzsz6fog+EnRJBZ0ev36aU9/s8yBHL9BB/JgBjB6APj5MCFAK9DeWKfG6D9uvRzr1
3j6PdLR/p0HkQh9A11YavxqX/+2R1389xMmHEcJYDkEgO+Jog4NZnhlVw/k+yuuy69dOfGf702ZI
H78eZ/mpR6kfKIn/jHO0wfmdURcTuiEvGNufSWlf69Q/aN00vri0z1H0Df/fxjuaCWMNeipZosuG
jIWoS4x1h8x2trNxPxWXX491avMmunJs1rFl/5UcT8cajmJHhaUSF4JOXJko/s2UE47SyX3Sn+M4
ROIS5SjQI4O31ArpCGPiCmiRGybnYuVTZ6z7z0DmUVA+NlldFh0zLhTu91wikzCr/q0w/atQOvtG
H3/h0377+vXJZR/9e278/6czj7YHP887LgJI+CGcdZg0NnKdb9Lb0lPXqQezk61iReD5igawuUCa
jIlnR/P2M3vHyRkqkYhLICLG3xGhmyAcD0wOSAeEAtvvDvuh55QA9ICd3tipOPeyT86bTyMuH+PT
TjyjYkcKLyXyQtqeR0FwP6UYdb9+uycHcZeyDfkVdJxHCyEuTXr+GPjtmrzBH+qZ2revBziVUwGi
KZRDBQVJ6fHF21hgYnpIlJn9Vh/Jw3gdXCXbdh9dBBfxc4W9eU10tu13tKU045X6+fXwJ56P4pdw
TcV11dSPb0FDaMyTliU830inZVu/ypvoTGbhxDZMwUGalL9MlLvHiTnQ0XkfWO1A6ITOfJuQKlfO
uXv3f6LkP1cBFy0dfbarSIFxWP45G5h+WClCgxqo7s6rapo2NNHwFDQAf1EZ0jxjpkl8odFbbRwP
UEg8egpcjHgBYY+sc7fexG3pbqaqOJiOCwgSKy30EVrVnTsz/nMoHP9UxRLRDYowyjlOTmikentJ
MxQylcpD9vBcAnnZ0sPdk/vqOf/lnNn+lkf/aryjhRIJeB/agDS5kvSzRal5nWXNdUOLaRfY6Wyi
r7PzM9fSvw9Gm5vhP8949Dm6BB1A19KRDjHSu162uF06t6RiLdBtWuaZ6PxETYbhTGqflmSSmu7x
ORyXmt/GifCmSyBba+cX6hSSr5M3bOJ94cHyvtC8r1fOiUjwzzGXpfVp/zF1WQucIIanXxoWtgBP
7Nsf7ardMkk3c/dAhnDjP5zL9Z6ePZ8e9WhHmik9zANRopdeRKP1Znq5p8VrjOyw8qJ3GoBv41/n
Bv17l/jzUY9iNjWGfMGG15s1PyoDFvLD1+/y3N8/jtTm0jBL2Hxep3crldMj90yM8fce9OcDHC2B
Ge6RCtH2emE1e6CcEYbmHu6hM6fF2Xl4NO3z0QnR1zEnaNFI7grH6DIrnsFYr/tifs7V/TIrumf/
zBI/MzBHyZ+TsUh8q1YFA0MM7dx7d2n16HU7JITRbvIMcP7+7D7pm3hr352bHaf2F9pyK25F+lJ/
OApA6ryaaEBS05TefafHJiyMBIJusXMGmnde50mPu8R4/HrGnPqg5qKlgMNE3uT41HTLYMpaV85e
agK9QYD0moaYGdvEOvNJTz7cPwMdZ6yjOmo0OzdMwKouvf2eI8SGyfCQypoWSB8qRB82nq0BnHk6
9+iNygTaq0MzA75mDfBmNe8hQd9AXtj4q3pdHvwb+iaVZ55UyL/PCWEquqDDzrIIY492lrJtoBjW
NEge1sPWWCfb4gmW8aq4qDz39VwG8cQjIlMh5wXLUqKCOFopeiTnmp55kxdGD1Pzjgf0am6d/z6L
SODxzyjqaFnQwqcNoYFNXhe8FK62NUtQLR22T+upKYAg0CSYfM+lD3a+p1Pb13P0xBm4nEbSJLRD
j3N8KLUWCjQtqJQnQEdGk7lOaE3eBDFKqnzz9VCn3ubnoZYN9tNZJMaWbmspbmJpm4exx6P/Nupn
3+aJCfLHAx1NkDS3whTXmiRwmYAgr7udcwEuYGP0lO9XkXduYzlxLPwx3tGxM4Z5awCFJMKn3Qm1
6W187p57+hPZZERB1FM1PpqFKp57yo26wqGB9JSU1cpqIKVNkPxLp9x//ZFODUaAr7NXCpJVx3mc
aiptzCSkjpTZfqN/wE1p0e5SxW9haXpfD3XqzX0eavmSn+ZDk5V9Zmeu9Hrlk0h87RJ1ZsadfBiu
uhZFACxbf12MpG4A0OBhbI38e+O+R0oDsRjc+hDAvn6Yk0Nx0VvuYIj1jpMsNsb4rC9GxNizh/rt
zu+v8tTctuG/emsGYiWDm5jxVyZ+ssphKltYlMZU/oqoKbSZeea2/vc1GWkC8wwPi6UkoeqfH0aF
S851ue0lA83pwEr400tJw7DCz3ESnaurnZoGDvdx8ArKpkB0FBYPueXiUgFIYXTOJqIFqYsV9euP
c2rnIV2IxAsZGzWSo9CtLpxRQaFUHmLV5ynUrqK4vu+D4L8P4OTnYY4CuLQTJm06zMGT9QcK8R1u
eGxcyZmHOfm+Pj3M0Xbwf0m7ruXIjWT7RYiAN6+wjbb0nJkXBDkG3nt8/T3Ve0MEi9iulSSFnhTB
7EJlpc9zIixHSPMATTNAzW6irwEeLv759gfblGHgQnAeXviSDktY2g0aAXOgRi97wAQ1AbHDigbJ
vVIZHxqCuHiomoTSGnUOQ2/Homh1dK5cGGoncgG8AvZwLKI6AAHBEpYdvt4+1ZYarCTSYVLaZLKc
9CEmjvsM8/ad8IiN4B0vpKwZlK3PZ8BY4x9Jwb+0vnW9GqMYPrk9FkWL9g4oH7dPshUGIQb6kECp
2lRNctABQtBVLvkZ/BNWfgKMhNucSze0WdXwjbElWIOVNOqqCuwaYoAI0loHLdxLc1dcMBZn9S4g
qO8kRz5wduEpd7fPSP7oF/34ECpTYVE9FW1YNs3kisBkCcPmD/q5d01fY+UcQJ3drB2WFGs2Aqsd
vqklK7l0XAsc87Rs2smtOYALpyBmE0v+bsnq1r59wK18aP1ZZcoBYiQRxMuyKiGWrXyc0yLxbOSi
KOCPbrTT3zmbFa1sZeafZFLWFoi1XSaruMri2ICF9oCReRfIECg3O7KLIoQXOLdPueVMVrojk7ey
8vJitCzSMhdg3JNK/U+ggQlcAyy4V4HtGktk2J9IAMTP8MYbBctPGkt7/g548Kg/4NNWP8U9/5L5
E84q7cCWfFHtYa84vZv7ra/u0Mb+J1kD4FUkgaR9PPKGzycOMxk4tQNgEUsxxV7DXYZF0lFZGN91
+yZXYqgPq8dZViohAoGp8hOh+pmGWNjJit6LegLsdAeYTLvSFC8FbCbgrbK6NzNDY9mGjbhHQpQo
yRKGEHBWytSpQcJhrFaawFUEWtB4BAEZz4M+cFKcPGT1njeeJoTJWEHVFGx00YEJl846VtTS2a0S
8EYfwjAGZEf/98PST0LIiVcKG4ImASuXIUpmADTAllyHxVWASt5+FQIx0JR1Q6sHNW1oCrpytIIu
PEBpG/ClYvYlFV/1JQT0loaFXVUNJKylTvofcQ54ICPwrVvNNdb0OZCbHTplnN3WiNTfmgx4N54D
pA0g5ltkhjW2txp+eeYnvny4/Wu3LllQMRpLWuWSQSfdYI4o6h6gw248/WjyZ138BdiMlP/7Bh9v
5kMK9eFBox6odWTAPftgXT/FnuIBwnbPmjHZ8maf5FAqG8Ccz9hYlFATFS3QYYEy75KfQm90lRNo
GU3dlBz+wBWMFsOGP/sklnLZUg1481JGmt9kyilMk70BAtFGvcTyr4EHDGiQAIyTY/iYjdlf7ZNU
ynXHDUCPZlAa/X8dv7iArQwkZABJBTONA1Qjs7OKe84Hsh/2z1p4cpbL2Xq0q2ulo65Fr3n0vXBu
IcVEuCpNvDMaAsAKB0Vi2MTNTwyQX2QR6NR+yY3qOeuVQQAt4YRlyXwETc4QS5cyG86IlU/qKPgc
Sn7yosqM50xsLf2ahZVgypO3FdrDgQpGDHB3PQxC/QqEAkZStmkx1jIotyKDEaSXwFvhRr7uzS/Y
6wZWIDbozPD5J+bb7BDr3mb/rj0VzyyPtvn+V8ejXE2pCAPIn3CF86yi26T8qCKJgF261WQwrnBT
W1CGgpHRNA1TsZ+t7zxnPDdkmQxM4dDkMQ2btNbIv/8De7YSQlkaRVy0sRNxnjirDhOnHJqusDol
OJaZyjjP5qdbiaKMjSah7502EIWoCxjKqVPMv9pmp/INI/ncVMGVIMq8lMocxyI4gNwpAcYtPp6K
ctftz7YRyqEthMUXHuNfcFtUZBxJJbAiDAWRcYfQsS2cfjSOfPEMBguyyPzttrStA4kiGrIqlhEx
w0lZrkUCjkCiAa++ygYrKXI7UhkOZyuEwoH+EiFQKcZU63yDZUUSgAOUNd5liL2FxUzegU3o8LsF
HECMYbBN57MWSX1DI12w4g+WJIxmhQ8yon2yf5G9G7nZ7WRzcGo3vmB2HzSat7/mVsb46ayUiQr5
RAlBoILx273uyQ4IwszaLn1QeSJfZLV6tqKb9SlpW6WCK8DAvIcr530EINseRNPTIKl+Bp4JAAUP
yansOGnfY/uf8Q62Wp6fDkoZK7CyBQBmuX7hAWiMZuHmHjC8GpPzyGYLUNdOLPu4ZbREjL1hNBbz
Txgk+Gy0jFkCWaQRy27EC8exBrSsdsIw+CvjCrfc21oM9cTR+hCwY5rANs6ooZuV3euWvletxAVi
f28tD7NkYmsa2GlWgg4eMOhZSsQ6KPUmBaUF9gyHg5LiumD74LfkriIlSLTiCx7RO+PQm2YAU9YG
z2MCBRPOn7+tOBRZoS8TuuTWZMsvY7RTADSCKS/wqVu8q1i1dpLmfcn42JtidUU0NGxqqtjC/iwW
SEGJLGNew8XCP3j2ohINQ/E742zkGdBhA1h0/hJC+SE1lGRN7nGhUQMQRIt3SPoP7KLe5UOPvEz2
FW7q0EokparcMGH4VM3RkwQ1NT/2ABEEBr5e+D0IcQswlBjjRdRChhdkSaU0VyULgU1rTO4yZOAc
a0GRUGHZu1XcUkW40oGSUBYaEaiAAyud21JZtDKwXqOqItoa1EUCBq6d4gTpXI8Mxso6QOdO4mEB
VCrjjFueXsKSg4YZDwwp0Yu9barGUaMjOQWiXxqWVg5gsgpUDJrF0BpiqWmtgWKgnYFJJe1L4TRQ
Mk1VQAWDxmvntzVp3u/AGOJ22nWhjfnqpc1PqGFTCBP52KGn30KTVZk6SKAjq9RfyoJ1tmLugL0s
ACIYIeAAPFhsvPddDbAwsM/y730DnAQSvoHAXMoHU89Ahj58F8A2vQzeAJKRqN+nhQiQTPC9gWFz
igIwEj9qCzrIxbkpvnXdMzqJKVgpGkuIHsZ8BAEnqx+56SlQtuBVYPKi40HPBACeiGsGRZ7QnwfN
mcpHWL0CHTeW6o/JCIhDvhMfc1BfCbP4mhgJVn3LxV/AMgh8NQkWtp99xtWSgIO+WhmDAgZpvqCp
R/lNXu66qlDwpY0yt7Sieaul2cr44Fj0jT9hZpEzfsqzn43SjiF5S3sB/CbxvIENWHyPz/YOa0yy
Vs0pGQrhAdTnAJxVE+3CJXVeBSANhSMWZlFjC9/8ZykiMLWwV6AaMi/QNr7RswhTkggXwgyNR0Ey
RaAf64bLOOOWTUc5FRgXWPP4uoKqZnJXSCPMLYDU1CsYROVw4DznnQHLdgAYNgvwVRWsT7vxXkHK
KcuImhXl6/ginypqBP4d7IO6i8s7xkEHpMqjslcsMiaR/33HBWkaCjVQIjLd9vki4Z9FcByR0atG
9/m589WScaCtmsInEeTAqwqZMubYYg4gAkjSIMJbfAXhqlEPFogdzPlFMGOnewfwljWCWiltWoya
D/eC03iYDWVVF4heUi/m02+hXgzwfMISuP+Cm07AZ+yAwRL3gOUByQSIDZOOaTM23glyEVQ6sS2O
sRA6K0nKoFKAW4Ql251+b3yTncxe3ptX3lfN5Cy9gH7LyZ65p9uau6G4a6F0nrKES66FEybDmuW3
tlyqnBFksf4+pTNxGg9JBpfm8thqTGB3DYFVvWB8t2t6stIZbSomKSnw3cT7/E0BhcQ+s8lK9oIl
bXN4kSxQN9hhZEqsGGtLQVQZAzbYSsGqnkj5/1yfSykvQphUcEy5YAIK7gPg2wE3Ti8eyghg0K3R
7ID1F9vVOLwLY37EmtjPPmoXa+nncd8XCmcrXcp5OqjgLgDJZNU8Nj+/iuUgdAqxIUSPBWt12ACA
f5ldULBO3oi+YSrUPMP6bQrRUKcHOaqE6IQy8ECM1Yu+Gma3BFXrMPs9ovjbWiqSKI5+i5itJxue
qKDrBiViitQ8rAAYhsCkilvdVsZocLuYeyTPcgzsJeZ3RVm8VQG44CzVqn8bDgjsMEMGuh3ODcCU
mWFMQ3wMZvCTiUUO6ukGtE3t/CiakaODtIURS219FKxVAGUJPxqLopRyVIpStaMwKy4YkUCVmaZ3
NS7Jvv1dtoWQPVEBYyiYBPxsLnNAnejAoFXcBAvWSXDo1T+3BWzsoSIMlD4kkF+welxNFQIHTQow
PO0AzNjO3Oo1OCoeWhi7mAWWsXEaIDdBSeFIUVqmN0EjtZ4jsE6rwNNrbYVPf1ZN/e32ebZFwEnj
TKCUpWfPBa5dogj1MnR+aw4w8AA+G6aQoa1b9VQCQfWXFKLNq48W4iSymmKSUD+1L/wpx+J94Ktw
ygfeD08YQ7BKVIEqD8yPI0vv1K8v5ZNski+tZLdzm41VhtnJCSoBUkPQ9fCmOv0ByAtDw7ckYVQS
aSwSaFQnKOUbQLmlcHq0uGji+ECt10RklWCxq/iQMU2/8fox9oReoKJrMp4/7UR4eRxKlVfclkvv
4rB7DvvhnCegPAGneg2WruQelOkV6xrJn6WMziexVDCSzonaR4qooK5Vn/NrXQv8Gk9kDoJ1a1v1
wk+yqI85dgpA5ApJQZCMQeJjYdfP2nm+y/7MLvBnMe/j3X4IG4nXJ3n0u866CukRLEdstDtsJw1m
OgDHqO0qhqCN/ByCyNQXxtfQN6Esd6xwoZhH2eI2qApktWqCksvRAVUiJqiBRr3Nl+JOz3qG2Gvg
8uXyYBhRD0Q09aWhC0aPek56QXVBIKRXwN0zB/VSdHdhaDfFvl1OcsCKBzaicawSfYgkD2b19Ial
6jEjyqsowPIWKJQsjJ+DI8dU9uouvMiMR7H5/FbSqA9bxnqGmTAYmZo/pejP5EDO5Yt7kBiZt1Vl
8/WtBFHWLAZxSyB1ioK17NAS8tEuwc0n/hinn6j6Av6WUTrfUhiA6imYSoXbFOkwGIu+ETY9yXqQ
IQ+7YhH6b4UAKpJ+0t7LIIzABhL9rjKtdyZwpDA+6he1wfVgjQqwDmSpmgeg4Oc7BKRzHCxioLp9
I+yiSAOba3XXplg2ASuJKQz6nyHQ/gh9Yy8lz4hkaedEZGN3iyAkAjcOXvCz7DGesr5UgdqSG+o5
Cgc/FgrG9ApLBPXsK2lYAkFrNbRy9Mbiy+BZF+aRYThpzdRl9EgxJIOsFAdC1Pr5HEus1qUqh7o7
gEnKUIH+CgICsxB0xhv/svRGC6KegNzVedDAz7naIwq4mHAKfPhaAL9biR0/B0fZnJwQcGuYzQ5e
x3ftrmT0XOjPSf8A6mkoaq514IHW3bzpEX85elEznOwXx0CLoPx5oXaAuldLHcQacWcKKCrMhvJj
SaV90NS7YpZfAYAP1G/pUc0Ch9PAG9mJGC7RRIbqXC312qJSv4Te7jWAuJaJYwEKTuTmiy2Y0qsg
WLlnONyz4pEyfXTfvseXgRVo0L6KFky9SRXgqF0YVTp2d19CaQRG8sMcs07HuEqFcvZBnrWAh8zx
nW2yQgwoXy+xA1uzCMJmdf/3K1P0qajXDmbTCSPqEKhMrwtImg2gutTy223b/WUQkJZCPXgZlOrl
VEa6C1pVZ0TdBFMpgNq1c6+2MQ07WC2SoMfQZrXpxG0jAMwTNI4RmtHRIWh0x1TJVexA/6h8wa6d
cQdgvgyDiJEFmunqV/Q98Ao7dGJP8wzel1RUrgZncYAj4bK6aP/lFX38GuozjIHIDc0Ek5QcKz/Y
g+jA0e3aro/R7n+RRwzP16diaKSUAzQJOmBVJCDayPGkocEM4GkN/E9Im08yCI1BHBBeYkN+vX3P
29r7IZDS3hyb30WkQiDfj/c1FvuMqvh5W4TIkkEpLF9ousxFigZrC56kRbK04MJnmDUyW6/bKV7y
IA4gzbY0IEb+6hxlNlGj09Kd6IYoR7JV7Evf+arbgD4XBAyPkQn8z36mDuKBb1MZ2J9VeeLAQAzR
y/3Igb8zS8pvvVyGdisNgtUKIC+cF0QU1d1cBSUjQPpS7ad+CG0ZWyWPkeuDnLg4DsfFR4PGMqxh
v1iBKZrioT+wuqVf6qS0RMokiuB97GtMZbod9mBrB1tdSI48tXSB/2OTdUsiubJiWz7Mj5zNfE+b
Jvnj09PWEogbQD5fgHAA0IUYePwYgcU21PdeAtWCqT5yHnhHgLBpIr++rYXMb01poSTpXBNXAAYH
LLtZPAm2gNFbgjUJfiCrvUM7hRVlbFqy1Vkp29FIGeg4OYNIXFztW77rAXyrHBOYURcEVIBuNx4w
ze3zR81r75J7xVdfw0d9Bzza1GUhbm5bstWvoepK4oRO5JhB10ZAXfRvkg2ubTt6JQg80xmkl4wI
Z9OSrcRRsdwYtlHIpYhwlOxZCN/kULREA34qBJlv6dy+W5ZSkd+yyp9kALlNdRVobl7Ph6VPfy2B
ctJnkRFms45EBW3FpHANAAk14MWCcXfW2oeZh/sdekePQL4NJtnbxxJZAik7NUZp0hs9rmxw9T3Y
UM4YHcn3mR/uJh/c2Ttph0EWC5nwsXqbj4hU/cnLn8AFvmM36elkjjIcNLymYahzn3CpBqqzarGX
EbQlucIvZlN0IEHn79N++j2HGuNmr6XwLw7xQ43otMrQZUkXB3wC2VP3w53kLkfhCRV7J/meO2SI
JjrnTygeW4pXnauH3K45a/A4ZliyHcQCIhcpiqIhvaN0LA1mpeci6NiSYcuXRLHLO4i3wLiE94SR
Vd6u0F5HfUf8IXy/rQeb/nMlmtK7hKsltRLxDQzQy6Zd4gRFx/jOX8q1/7nej+NRqob5gYCPCW0C
6bVi6uwRXN3HwMTYkKc+3D4O+VNfr/QvUVcXtXqtMEJTqZY4TiVgRyd5zEGWBEiuRQbRdv+jCs5L
wJD4ZcKNOh1dIJ4Trq+LGcZocgOv+zbY0fcMEaR6J/8Cv9Z99aDuqmfj1+1z/pcw4+Og4mezNADV
WV86+NpI6+/4wHDx3zsGKA5pi2RrlA5R24M323BnZTzNabQbu4aVnRAZtz425fUaTK+rZYWPTXbT
ge1ulb85tJYNr3TnV8W/fWLWzVIOb4rqDoxpODCXVFZXfAvVY6gc5Roa299JYDnR/i7EG32xxDOs
dInL1VRWOEhsBs5WA82u1MEEY6Z9+2DbnvzjJilnhlmeWZA1PH6wsIPSEUzzaX8Y5DPPyn5YZubq
ElYHytK+yJUKMcO8T+7yt/qlK81w13qcs5ybBtA6ZvxLOFXeeGBVkllnpKxMtpTgJiakRFX7pKq8
vRToiHIpxtVZM7tfkLfoW6OMzVInYwH4CSRViU6wBGxxGQGi9G1KwVM/vAfFMRYfQrDoZZi+icTO
jsHLoih3RvGjEHgQIOSeFkOZ+UMjxEBIj0ytYIEQMIwujYAgV4Ixklk4V5xzkD2O1iwzwon/EpH+
pVUSHYuPCIoaGXed+JwZWZxggYCshE8DsaY1Psng68bJmHAV5Ml/MQnovIBUBY3XL5szTcotfJvA
1LdO/5JgQsIO95UTP+WDBRYyi2MOa21+SkA6KxifB64gbX1bXYmAMIXrFkvVlAEfMbCWgTYDwJUE
ytKObakkEegAMNabIHWInbzVd7XK2uXYjMdWYihjOhZxBPIWGNMQoGbjADK75aUyDiiOWovx+7bJ
2bSlK1mULY37WCyTGbLmPTYGQRIT+pzXeRrDZG+nBSs5lAUFFWCbjP+JMUlY01rLwXBkW/MKTJtn
HsvKbDvFlTzKlA6tkJfgjicOaSbTs1a617FaOtqNme1Zp9sOH1fSqKitL3NdiHOo3n+gWVordAIk
fumpBEfgOXnlHJLzovHixXZ0Gg/xa7+LfoB/1b19m8zPTFnXlgNDahlBQwe38TFT4EYuCDV3Ezxx
5gTgr7ZuC9xO9Fcnp2wsyG2HOWzwnVunQbKwHIb3bkdW2sNnbEnbs53bxvf0Ih5CV/NnRsC16Us+
hNPGU5zDQDUmFA/DWtynYW9hvWQEmSxoFhnn3K5TrkRRRlQt+cLol6s+pWcAGQNPTLqyV5Qlbrb1
Oyt2693tj8u6TYmyNwE4k+Uoh9DEBz6eXbkklwZ1opvtIsfwmY9m22T/ZUHpcQ2+zgwwlEFehxpz
fY6szI5cGfNduim88DtWhM5SHokyPgXSjTAmITq3W9x4Vz21mJ9LvdYdDpyFKbq9YQn7ZMcfMP8i
+Szx5C18dVAfp6VMkjI0Sa5JeLSglgGQLqiCx8Baqj8d91vRarPpdfNf3idllABRBaK/BBL1EwEn
TuzIlp8m1MLIwHt8YVXBWM+Dskp6LWSg2oQxqMrKrAE9nxhmH79J1fO/PBdldRROKsFXjHtsMVwK
huDddKiwTdrbglPs5wOrs7wd0aweI2V0RjWPcx5BHawcb4F3HDO6ZnjSLKyZmZN3pTZhgTSy3iKN
ySB0GjiBQaXtDmDxXfziqYJt1Sz9ktYnzcPsjMcqpTHCAHqcVZYDoZo79AQAemJPsDN99TCBs1VO
0c1KKvv2JRJtv/EaaEQGhUvRDSVJVQAAULS/gbTUWYTz/LYYRpAmU7ENl2VKXcS4OhEtagLrOQYF
wwlux/0f6kHjLgAiW+/aFDJAh3GULeKN49OA9V/M2O90f9q1bntMdsIpuzf80gFh9dPtQ7IMG715
UXBz3ggZPmb4gnLS4+hARS/TbnmYrPSuQdm7PM42Gjt2cP4fmkmsq6TMDNCYmkkm2Sqo+Mpzuovv
qwP3oFnoY/3prGgfecWJ+T6IA7ylP5SxGblBhz2FsQm5M6e9VcuvYHqt1cRZ9Pse5FqNZpUCuFU5
FgIgS6Mo42NU+WQsGYIAUNtaswAys/T77etkOX+6kTMuHFqF4OmGQgHCNLZaL3osO3t0ZTd3we28
y4EO1Zks+80wAHTbJltCsY9KiMUOsh0FfqMAOrqRzAAoTuBmZRySBBM3LpDGqeYTlRMAp6i7sQZC
nhwBrGrn34bGBHI1gg2OUXVmeF+Fim1mo8iNZIC+9LxfR79FlBywPbTImd2DW22ag/3t8xGfcOt4
lOHRY6lW5hbWdEKRm7BhgprPE3esVIDlmxSirqvKCkgN1bAmlbDB5S7Tkaud6MJZ8kXYG4uV2+mj
BuZnhsVjnY2KZLo4AUV1iW8pe6SI0+0Ihk7qMuEjGPGhQhkWrLHOHRrKmtvvBxs4Om5pzYlN6BXA
ieG1ApM57Zqz37o1yqosmYz9RxJ29+hH8E65Vx4x6oQOFwEQHizCG4dFltOISCO35wPrBZID3RJP
2RbgYGN0nDROuUo3a82w8wn70uphzgXrtnqyJFEhTVZ1xiQuHIiAle5Pb4ShqelBa05xfSxl5fG2
MIaDoJssWsFlhszhWCC0njOw+oKA6+/yl1yLbx9OmO6oJNmQDhOGAN0gvwvRkwRZxe1DbNcwVxIo
C1IJ5f+XgYXLDDzU9oSZmFP9zDmpFb3VvmLJGPYpTsysjGG56DG4XsD8UsShZCd76YPh5vfTEzj2
zrLd262fHFDauisfQTbN7GqzBFOmpUv0TGxFmLB4llGB7s02jO0p2Zf9I69/TwCRyfjC5AveUH96
R4DLpaoAwzcCKbfwK3faiT4yQUs0wU3NHjFmaSVlXUBEVFRZfLViWN3yZkc6IsU+cy0a9rzbWX1l
jzvx4fYZWaUblbIwRqgpaRfijK0TeFjwXHxs56Bck/uYHbMWNO8zsgl4Qu3o2FnJ/XgIEb9Nif1v
sxqVMjZLyFdYP8YvCU7TMTarC2GsLWPMCJ7fUpuzF1ZYw9InyuZM0CWxiRE5kaMX9rIbdqBHB2YA
WWBbrnU5oCjbhcWSzIqPaSYlZVLBQlvjqARAWTATt7obOoTpnDWi7Wnnv6S3K46ypTrapTmxnDRT
PlXN4XIhFJIOqkYKHf1Z9AKPIAnqdwYogkUBmWv+VDgA9rOnb6h7sIZ4GSGrRlkuMV8kriV1lvht
siOLTHtJ587BsBdyA9di+W2WOCr0MRp1EAxSo4vC6Hcoc7sCM8O3nxFDlTTKNClDPAFKE12dFtsx
fHwWw9aSeKzNzvuiK5xYGBnh3Jax0DEFLWKQV9WADfw5zIqaoOhnEq0mCUZb9YyHRSzzfVyyWLJZ
guhXyZdF0M2YKu3zwFQAA5tivbtMme2SrS+4PhD1GOUuTbl5IfGwlWfmkFvz83DkT+VkVu8EHSXS
r5yYsds+sitFjEPSAQHHY/pMrzGorNT3nHEfhG9L+nJbQ7YCnNX56HgA6+xcaRgQMWAoNxZ9MCPL
7UU1ft4Ws6XrazHU0wJhdck3FT7jqGHYD71FOWdwSrG+FfWaQuyl1HqNIFgpL4a6j7oMm+F//t0p
qOc0kB1jDtUmF3zKAJIxzHqIzdsiiD7Rvn39ocgxV3mKsOTFjCUUHVBw8U5AM2Z0sXW2Y9mezQh+
LYfy6kDpi5U+xhgx8mVnIGFae0+gf0bJmm0B2HOkM8LboFbhkRfJnmGzShMszaNMRQPQlgqkvSg5
FQc9Dp0GFAgx9rFhVxg5LeubUrZC6tVsqWPoeA0y7a7oTVF8UgB1F84PVeBycW2VDWsp8csyHwm0
1x+YMhxD08RKSao9wzeddCUOWm62iEqNc2yVRxKt1aiJ2PIDMChe/4kOwQBLGsiR9GtstdKhWamC
IWyhQ2kDui7x0gN3q5tfwFxudsqr3I2mEjMczWZjD3Sff8mk9KnVKqXgyW0mfoUqxbQjfWzjim/E
nkZjSqN0R+AQcvM1tDeFTbYHvz7pT1gRs6szGctmAcYyxVEKZGh9mJQNxBGgOwkRGcZ0sYtJ+uVY
6bdu395mArX+lJTm9JJc1EBr1V0kUA+6h069N+2qQ5qiMUuO2KBJ316qZ2akS0zkV9vz1x3Sfbu2
GcmODwLP4RuifHvQzfLU7Ei3EOUZzN57EcNmbwZ8q6PSMxBdPEtLilgCuyGjY2AKIkONqbIzIJwC
A7Mw+dFSHNEt7VB0AH3ci1YZmQZnGk+Mb75tjD6OTvknrhTKoZSQ53f2/KeekXqbstV8xyrHd9mv
bU49tE+kSiT8y3dD9/YCte+jVEAcQ/CrVBTCSXahXkizH+zKu395TMqBYVhqKPSWLI88dsfpuv2U
YVtFfMK2CijoyfR388zyNZs9mvUt0z6tL3SuIM5fP6n76bH2cqv/CUxT2MD8MfNYAMD/xbd9XCZl
i0agBUpFAXmtEz+oXnggmyTknPVJvAvcCfOa7V1zyvZAVUWxn3XebXfzIZ4yTuh9t0pI2mB6Wvmt
WLxP8WDPsbjL59nShcGb6sQX1fSdcbms50tZKU6e1VAVcWyM9r8JNohoLBCN2ASzVvj9D/co1tdK
2alKKlJNJIkxj7Kj6MSOhnYw8qUrIRvwu23G+cgbvGGe6FbfUgNahtMgr63v4jI3pWG38OegyU3Y
Z7PFEt+8y7LHPi5NTmLRJm52r1anpdt+UzpGXBxBevySvg0uuo3W/Gfeq0C8KtzuELizq9y3wDhY
FEDQZ05yz7KW2xHuX3pFtwKzIKwwzoJfIMtPIVc4s4pVTIkxlsYyyXQnUAxCzDrL8D6iN9gE/616
Ur3xJfILP90BlhiDd7aBtb3UrkIEpqwawPUWb90yZaIGFYNPagj5MtYlsM9+6g7hXrz7iQCxM+fR
nC8jbNV4NM6pNf7snNnuyNDaoXwVvfEP8KixRN242Y/AaWzst8i7aK/c1Y7k39ZGxiOnW4mVwoGl
mZRKFgHFkETAHvU9Hx+iprQmRJhDcdcs97dFkpPf+jKUWdOTmBfqBu9bbp9n4BpJ/dNtAZtj4Gsd
pyxXIZXTEoeQEJyGIxZz/G7fHwn1WmizuuhXjqBbp6GsFVqStSoX8LjSpX/5IfmHw+BWmBlYdrGH
0pM9j9cOcfSe+9luPgCijdz05BAgSZe1rMNyUXQrUVUSucHMCxzjRd3X++mQYwEfq4Vo2ORuwZyD
YzxluoUYNiDTy0MkkvWU+E2OYuIQ2x1rLpIR1NCtw5xr2wqwcDDQ2R9D/tFNIbCoMM46MhSTdRo6
eBrKIBADyJFmcMhX2Mac3tqANX7JUH8azVAWQoBDhohdmjy6jECtKSPRu/0AWJED3SXU53oIOtJY
qp1yp10Cr8JSkRk/Y6S0NrtD7xre7KPo69cXIDB9Zw/LssyvQsVKCBsi7JsibSyOAVINTNBEj+hT
otKkIUcfDqLfOb2f22NrgXYrcOD5bn8DVrJDdxONrhCqoYcRIMmOYPenbld/w+Queuqwsow9sS/A
Cdc0GaxO2CDS4L9ptjcwILYLgDb/U+/Q3iO0LY37DLNlCivS3tSflSTy/1dZccZLfBgKyG7QjW3N
snTmt8jqnwMS3kcW3+8TB8ab+3X7c26+jZVU6j4xmJzxkw53pgmYsi7egaVl8kHOuDTW2SjX0KWa
PgpkvlSvf3bdb356uX0K5jVRniGPwXsTcbCPiR/uiEoQJyxZ/K5lKcSmY119MMovqAI31AvQCbFQ
TwB9Y0cE0mZnNq/TL4M3SXak3c9Y9jCH0BKBK56bU2czTsu6NCqyXZLm//vLBOF3IakDuk+RjeoY
JpVDK/uReTPD9GwOsxB6s/88BGBBflbPPtVmxHekXuRKrrifndaqvZRwKNkS9qCLM7sIyJRJ9VuC
CMi7oBYisR4wIXxwT1hkqXD8LqOdGFrTCRBnrOrGplNanZNyFkE+jJJCBkwiP3+TM1P9rby2ssmB
yXlyMIU0HsVj8YM9M7Bt11aCSfq0ev9dkcqgycNhyT4uGXVP7PS0eNiF+h+oojaXN9fXSVkbeZFR
YSShFGGr5o6jhdJj/qr5vVX4WPmwo8IEnqolHYxzR+CVOauDjTf2xkvwPh5YX307e1kdnjJDbVEJ
bafDeXZ2ddRRWkhfjUc+Q8WluuQef6ed5cfhpXEMLzlzHpDtnfSV8ajIxX4J+FY/gbJRPLYmysyA
b73CZgNsr8TU9LDnAVRVeP8oPF8Jo+xVLVRa1JOSA7FX0qHDWBG6eB7LWt22uyJPGatZmQFt2COI
TYf8R84rOzH7u1CMnx3kF1yjoFbHOS3gQCY0t4boXisebl/MbWMnXk3/6l0YnVCXYwrVSObwsqTZ
i8xzD/qkMoJExqe65h4rMbOGmR3gBaOqyQPeW2jMcPp9+yDb6cvHpV8twErEkBdyOUtERPyQNI9c
s4+je0MCWnp+pwFYHEMrZjvddchhb0sm2nRDta/ZxUqwKjZjFwAaCfxapZNHgS1LL6Abt6bgbPzb
66IMSxBw8lIHJKAw3hrpeRb/GOXb7eNsB6GrD0lZizJKVL0hG3qkLEtAbXisH+XAvr76X+OZ+zHb
mROpFhZnLVXaJc+sBRaGl7iu9K6+aNklgTjV+AX5chELp87uqh7g2zzDG7EujjITStQKSFxQfQ0l
HVAIAvDLl8rngK5vYtHdA+wuQyDrFdAGAxMOYzJBIOosVptMQD38dvvyvhDNUQbj+v9Xn46fAaaX
VYiomxLQx7mzdCaA7OrRNMB4gdJnaOVu8jy/1wcuMTMsrPOMOQrG3V21a/UDQDuR5AqxWHVhWMAq
MqfyVyucG65hPLvtrP1DT6/p3EpSWpaawRGX0jqgnnDCnbAL7GqXYlfuf4HnYUTBgO79HELMQTfp
vYCTiZiP6T2M/jqkPoIekMe4RKIHNyyKSAUregkCrpgMXcWZ2e67b8G9TOZR7rt37MpXh9hfEBGW
d6Cd5JnTlaxI6Yros/qscVEGfUuOiZlcwOJOj2Sqs3U5r/7+P4zFk6PcOiplbJJAzvW0IV0nN33I
30Rn2WlOM6ObB2wwJ70wvy3jDV4hqFbHq5peTmZSrlDMzNdPACK9S/exV/zBQtU3xUKbi3WbDBdL
r3VPvRbEWY3bjI7yPrKax3wXozoPXg3M/u8Ts0OrlNlHvJ1IiVds5NUxJbRIo9EgnaVBM+UE9cKm
8OS4NatQO7RtA4af+SFuGGfdfvygX1RAoyt+AULMljQc1BFHbRLZFIXLMv5u0LMLxohhSa/dyK96
8yGJeoyyNMeIaXE+Es/L59EibfbeQwrvVE4SmY0/n+O9gbwCEDcOOKNr9JpQQny7wkq5LFot4ipu
/RzqxcpDG2hGAI+FXuJgqmJ4Xrhsn2iZp6cyZmpUVj2DJGe3BFKBgAoekVBpr2OCQET5jTf6oDkk
mh5K5qjati59fGvqjUZNokiLglu9EnxcJ9lJl4fVOduuvwkfcqgcQcXO6v+RdmXLcdtK9ItYRYLg
9sptFo002iXrhWVbFvd959ffAzmxxhA9SHKrkoeUqtIDsNFodJ8+JyYNIg9jKYpQFsW4owXsBJLr
TbjpfUZQhXvl7koCez+AE6Liw3po+LDPPvLJmZmsrApa+r7O8qpCa9DJ/PSSIhYNsZNt2+O8FWHZ
//A0+7DJpQRxSrt8ruA45uVU2sYxva0OFlqzTB02d2InBmAK09FXw6N0A3lGVOMLIaD/DyH/40dw
FY9iNDItZDC3nxkfiEIuLec7GwOPfVEfS+BMn1CmZMlaMuMjJ7tux6Ri0h3jBRc5k8gMX9yASHgk
Vey9T+qNGWq70QquVEn15n74QvrFH8rxPtez7fmrWxAHeBCpvihx1jMXmuOdSe/7HnAq7UIOvkFz
VRACBbGWl/XNesiVWxEiYKNHtjma9kA1p9ASdygezi9KZImLNU2U/UVYWgA8lLavffAwxffyKMhd
BcfP4MLMYBj1qBI8pycDAWBSkSH3oiO+nm788nSDCzFR1fV9FiM9lkA5vlPd6UK7Mg9xbCt7FlIC
TzQNv375fxjkYsqSq/UAsQY01fTY17U3zZCdMG+8819oleQIUN6/L16DCyN9YmiSHMCM+TBAxvo2
vWh2rMZluq0fJcgXocR+jH6IVvc+7H7mGjK4yNGGYZsp7DSXb8t16xU76pXoHLbIjrt9gEF1ckde
C1/ymA5cvUvsPYNTV06/Va+Dqwp4fcsVJVyCLTe5WmrWF1PeEfymPNPtNkPfeIEeZPb9/JaLrHAB
ps7atLHYZVUZ37Ji9oZqtiVDqO8icFiTy3PCIDB/Tv8zqXsV4ujw3QEcDirG1kBOXNnG/fl1rQPQ
PlzJZL/o5BbMY7nIM0bSQfRuIyn9Nu8RKWNAAVTgdyITKq+qG9DBKcb0QU+kp7hHo1ganDrdQXuL
GCC0mCYRMEGQ75hcDJIVHBw1QDwPwNO5K99kcMJiJFHyNI91jaA4HfjGi7qPLkDCAFwluVEEKZfg
RuFFp/OwK1qTzU5lf11cP+WghQ8UkWNxIaoj8N2EdeDqt8k1/BgUKdZlDCkwvN/ZfLLegjCkSwSv
aUHwNbk4ZQZGI5mM3maRFUDpoyqz+7DYCXyLeeuZcGFyYapo40lCxMBXHOvjOG2nHP3v63b8MgdQ
XZPup+xuQP5M+mLTal8FxkVHiYtVXaUuBmXt3eggO3jYvsbeANXR3o0We7jMNkK+VYHP8krTeqrI
Ul3AoHpMr6JDdD/sypcYiazsNxfls7Knrnk0QY/QOOPFaNiKaLvZdp7ZbouLUeUYRWHPRgpnDGqC
RRLACuql+8jFDNVNdsU6SyB73aKs7J7fa0EaZHFRCx3PSqEh2nhjUhaOFgDG3jRun8mPeoXprVwW
tUD/0MwyIADA6PAhNfZ71DLKONalAnXsEvXKfXYvga4aLR5HfQkO6aE9DFfz9j+2r38Z5SGzUw2V
CpQLTV+/mYCYsa5Gv7gq9pBPcc7v5x/u9w9L3JekiqKVCvuSNaCpe81nrPXo3txZoW265l25mw9T
ChyU6F27HhY+7HIfclnmIUgixhcGLdclvKwhDHx+aevJ5YcF7roBxTUJFVbFo8tlXx8wwmlny5c8
vT9vRriDbKUn1xoFVt4IGRym9chlsWPMx+m2QF+32YIEeF/uohwYZ9FBWJ08hwDv336psmh/Yrao
rLIv2UQHKxpC3AOqPr1kG+/D0fJWOlg70RzfH15zHya5C0QraQCFWqxU3lS7/qq6656QBvZOtE32
9TeRVtsfyrAf5ribQ0kndKlSdtYh5KwcGBsSgqofX/8zwVjhh+TuENDvUq1gBDr5Y3pFHf0HC2jy
CNlflWkqZxC+0fBfD6KLmUWQz8H0Y51chJnkvJeKCBHm5zx/uhnBNAEVGk/gqOux85cdHuhqzblc
dAkyHXnDaH9ZzYUADgDS6OyCHke3uK397nLcitLm9ZmVD1flMa4hLbuIjiC6ZJOn3bXxFLnarZbb
3ydk7kgFXbVwoJro/IPuvGjNXJhReqsydJLh6QeGtAywz9j08pfkqLPPytKezmkrV5Jshbr/hXHq
5ITykNdpqKt+Ilh2ms+9M5DeH8LaseIQzO8QdVbk4hIcKYKreT3J+/jIXDSC2DhtDTbbp9AfNAKo
UXsLRINAopPJo1TN0ZLyhSmdWD0+ZfrQAU+WlV+K+VtrgCr7KtNTf5y+apGvpgRax4LBq/c2xZkT
w0u6QLOSJoQNQTGGluY6+47i1isDttDrZZMf+oMMIrpiU/vTFeOKAJJ3p4lGOAWnlnLRqaNm1McG
qiRUtraB9daRW1P6bqoPshWBfvQ6iWfBhSaKv5QLUKakkDHI2FschGKQF3gyblvMbtfXzWbcipLM
9yGZc5vMhSUZwi3z0KBqwk4tg7Sxge3srtoCte0shwwlDuqGNy2qpxrejAXIfzWne9T9xAPF/6u0
UzEQ9v95Nw9w7eQlKjHHhP5VHkJbubGVIHDA4SqIlOwhf2bpPMK1qEuIr7DXxNBibjE1nDjcTNP9
qAJBXF8HWuME5Y+6ev4/zXLBqhp7yBFKKL1j0uJKBXeVuml35fE/12V/RQke9KpVidGD8xsN6qvh
UIDqAcdmx8Z0UvcfsHMKMjEe/lo3JIl0NpEO7P9hXPBYiNz+y4T2CUO9gmYFtAPjVpjaCkIhj3lV
AgUFhgxfkd2rKSbPxgcmxNTty/thUz2AoPJCNGYgiow8yrWO+6yeWI1D3rBUMN+DInOrefFO2xd7
6frf6uX+bMp/fEcuCLWY9c/lEFl0Pb7M6WtIUsH7YFVm5eQS07iYM3dGHOBtzSjcR9CuVMhu1daR
L0kNiF2IhyaEAtzuvaDfu9SPLjDl/dRCWkCQvYg+JheN1Cw0e/ByoWwRPmMKyyk6ANtiIliu4FXC
T8YrUZPFCUMuyii6xcmLovqCM85eHWdCCz8Y3xtDHUEHl72ca/ShjAvGU8dmAorbxolALnbenmhB
XEiJpKCOElaamCZ0aOmNJirh/wEd9csFeX4cKZKaCRPJhq/LkyONk1Nkl7JxYQKCWfSOkrxNzfeh
w+huISLWELiEzqU6ILnQgoFpZPXpXQx+wXgqnDzMBLeu4J7nWXFipWxURcMOFgv0E6MHmgI1DKYB
VX6G3bHbTrEh8MI/VEo/9pR7aLUaAe0Ag/Ow2iwDK9M99RIUV8JNfACc863wKgfUKUKQviBd1rl4
ElR112O4gxlmXUPylr1SJ/aCazYrUB7MowLyTVe+ED0RRJ+SizJ6S9IyZjIytflMutkNutoJE5Fs
geBa5+WnrTQNoFoAKwlqVmwYCGTJHsNv9oJTJ3rx8L3IJK7kXNPwAbPdsNOhVczQbiHQIEwDUHZb
l42pvudJ7vnz/odW9y/XMbh6TiYPA3QakSMyAgbZm4AM1jf1Ao2GBAx/8Y/Gm7zxmB6/zn51W9wI
L0CBB/F9yq6apLZiOEImKFP4CvihO4/9S8HpFOOylzdAnTsifkGBA/E9y3gsg7RhUJgpO45kO9aF
rc4i8gVBHsPT3hToiRIQ6iAjpua+7uo7eYyvK0nzoRUuuicEvvqpZxmo8zR0GOXKzPFVbY0rJcWQ
vka38mA4Y1nHdpC0gW3MjV8lg2CA/p2K+cwtxXczq1pbGPs9thPPZiZByNjiwYOJ6d/+Id/0m3rT
XZQbHYzuGvw4PiZe7+vvo9eQQ3ZRErrpMMqZOaI0QJRgGVyEMqUqjCXWxGD+HW/HH5EbgwkY5+kr
oykTVWIF9yff/oSab1M3Ej5DN04+hAheUeoXvDb+AIv9OLJcatO2hpqmA9J+1baO1Xd623pGaSf3
UF++BJQdonU26FMipAhXjBpCzHshODx8X1MaRp0mAy5SkrU2GY9tNtiFIYBvrk9mflSBeBVCs6jG
QWdz3XQzes29tst2uNaccg/dDbBezA8MZWk5bF4D7xC/Q07EpmIGTIsMm/BOWEBlqc8ZH+cboFFs
FjmF8tZ7Zvv34AbFEHLtYwhP8JFFr2m++Vnqaa9hVAT8PpswdrbmRez2duOSvXyDiQn0HDHdC904
b3KSq012TDfAXgSKXe/oFowy97rPPvyiCpIbdq+e2wMuhUp1qUsLJoSlp/t0Hlif2dbARlknjwMo
4kpR11lwO/CtTlJSVesI87QwdaT+sTdaW5puqtwXP+IFmbbJJVERkvk4z7DjDUa3CQRJ6skOWAUZ
xCPdC5hZBVevaG1cZOrSZtAmhtBRhxr8wL1dVNcJrWzF/KIPwkxNtDouYwJIkvZZj53Ub0ycIqaw
0VyYdwyHnbrJi+gdIbj6TC5GTQbpDJ3NHSnTG+lus+RogBnZTG7Opy+i1wTf2exMFAv0BZU9UCDs
38Ee+F7SBophjjBVEQQAvokZTuA5SlgFLzsk14x+R3d7P73/Z4PpgouEb1ym4TTVpQIeMQCTnVhe
3NkQ7Z3AJfiZ1wks+bHECH7oprqvb4BYhQqlbqevLPHCqL3glSJaERc7JpKBmp7RX8nZnT7fQFVQ
EJxEWbTF7q2TFhcNgB7MLKgDdu7iR18QITXZTh8yFOyvGGkl0p8fKga+TDsGI/eFyOdFLTaLiyC0
XOaFsn5X602u/rWHOKGTOih37lWMqAAw+UPUChL6PxdEAq3CcD3bVCZkg8FJqFp3W2UvH1hL7/xZ
EzxsLS6CSCkxu4LxnrDymLr92XbKodty3oyoam1xoWOWG4SKCEtqvTaDMKwC0qllM0Jf8p8MU5xd
lSLz865TM89jHKKCA2waKpvpZtobe6g1CLKZ874JO9w7K2zmMTIYs8PwjFYaxN4jt3CzYwg64oxR
3IGKDU7y9A9aWmePOSyzsHZyKpTYbGoD7FZ+EGv72JICu0q0L7WxVLasTaa9SIM/BH1iD7q0D1vt
uWvr2g0TFTiQLvou+LpsnX/MIPBr2K89+TXJgloWpA/YGR1ckLjYCz5vuSPu/H/2EWGLizhqEzY/
cZxM8t14Jl56UxAnuNZdVktWHxhNG+NjBse16GCu88f8nb3CNheLiJUFca2/H8zBNd9QQdjol9Bo
fcs9IBR92SuOkRNdU+QZCaZua7yUWLKhI4MDsupp3kLcK/PUxV7eoOsFCsTuSnuoNkJOOZF3cDEr
GDVN6iX8zhnv/m5nory4MV2mGt9tMNYjHrQ5m/ZgY7iIFUbSXwPmIXgP0eQdXc3Kjr3e7OSJfJ3k
QXDNnW/+wSAXtzAM8VfvQgZcpd9Efn3LihvDU3HdQfXD3FXbeDd482F46S7Nrfykjo4Ia/6Hka2/
3mz4EVxQC42+MrUE22zVUJ4bMStCvluDG2qQppEie5zuMDBnjwV9FJy3s281zLSyusHJeQuUKden
GVEbdRQm+lz55SXYY48oCExodAJossuPwpvw7DsBVrlolxvWUMoM46JfMu7k5m7q7A5jmwWKaJJD
jvIzY57M7xLd6Uqn/HZ+0WeTT1jnIl5dj7IksZpWZHROnhjeAhxGMj0lWe+ct3QeAwJTXDgzssWU
Z2aKiX7VVwWDetU2EKAb4saYkGDZtbQTPR3WqxqYkZYNzdKAMeMOkZJrSU4JUlE2oIIr0mXdP3aP
5Nc5JIBF8+Xrw5wn9rgzFFtqJuNxxOwl98E+r6GrFIESu/5hfpHvFsjWTJf6U3Kr+1Dj8gR7vFra
OjHOnR0zUSuwKuPqZIsFG+0WMm6IT8leFLRXz8ovQyqfC2SJNBIy4o0UzUDvAXwqfS17wcN+PWM7
McIdjSwqp3lSsZW9dCiVHqRxO718Bmsp3n8gFWnR1ZkhQp8+lKYwQV49GCe2uYMxdtG8hOwRSDf5
RXKfXedbtOVxAevH9jnfJchRqwdVtGLRtnJnxErKTErQdfRzA9JUSMCHBQPAWWTZuoqacxwr9lAF
TqGM16bWX40tLjsjvtDr2ZvGsPPShtjnXUr0i7jEoM9BfThU7DEsHUKrwTNhW1JB90Bkg/39JPDO
fQztADYIEdStPahbSy3sRVR4XY8/J1+Uu74niu9p5FgJ4+0MgB8EWTzmLOXv7QElIIiOTT7m1S9F
RKWrb7kTs1z8WaCzHkdssmEwvof0tae7/+8DcfEGupFjuejYvLo7KIXqFgBCJcvzeSPrmcHJKrjA
MijzSE0GGER7DsMqk0udyAsc/ZIJHKHK6EHlAW000yVAsYAbZiPfp8JG9XrH/ONXfLqhh1aSIjbz
xpp302u6l3Xb8hU/cuI9+K+/JD76MPeRBdRMNdnQBzIvNNwqliukRhGEB/7WBqljOveswBG8LBAg
rPcl4AjWVbhhlVXdN7dDaoOEbvP/fQb+um4yNUuqn1FJ30vP2Zfgpr6CUuA7e3OtOtnbyJDx01WK
R0LgGHf6RYhWwflfIbhSoUn8+3kdpiy0igLOwLTnq3vFZfhR5QpEml5iJy+iVa8/c08+OxeDJgBH
k4CVt1nji/6I/BRqgcQPHajA+iJo4Xpp4sQaF43KABq0BdMp6PzhXb8rQh5Wo6GJ6Wi/RAFbhDRZ
D3+gMsIEtmXofBtcDipgzzSGAxkeIP9uz5kB/ofZE3w1kRku/iH6dVkgIf41fny1uMt97Jk7Rozd
+vIzOeBlZ96KmLHXZ83Ix9q46AeBjmRRGNxrdAw72DBQbLyv/GA3XsrIifaJnzsoI0CrFDt8jxZ4
BtJIYkfeeFG6qU9ze75QwTB/IXKq9QP88cO4sFmpU7CUC74yZrJvOmV4DJTg0dSNy6FIt+d3nr8B
qGloBEKPhqISqsOzfj8ui0nrhOqL7it9uxlnSKH86ynonyYsuBAxCLF41GgcF9NQxjCRHPSbBcE5
c5lUY+BjJEh2Ey95EOXV64v6sMh50xTVetcbo+4XnbaRB3oRW8PT+X37lP/xq+Kch05hmQMVj1Vh
eqsAVoOR2FF/uBTD9nh3eDelENOw8ImUTyFNTTo6y+asQ7fjcowh5G5I234hdtdlghjOfvRpVYe3
xAWzoFZja1SwcVX4aCzP8fBVthJvzh7yQiTsxZ943hT7+0le1WSanqqNsvjmeLTI1lIurfi74BuJ
No7zg3ksx46obOOO4W2Kh8BN+2B+qS6yx8VRMnu8Hx7M3O7tUOQc7JI5t4+cc2QYDcuDFM4RPlpH
+RFqU3fNNwlW6XNzm002+dd9IX47uZBBmqbXUg1fTtq2j7M3Xy7fgLTXrtKD+bw8RGDgEw34rX5A
oiomJqQMnb6DmU4+4DgrRTW1k+6PC+51VBlVjBOoovn3T/f5+8JOzHALmxK50rO20/HW6YibFii3
lhvjQdmn1xTt6tAWS/J+mv3ibXIJJVkSK5MNLK1z1WdoVb4LZV4Du1/ldnoAd8Jmonboizorq6fv
Y6k801G+RElnzviGw/yEsfINSVNf0+90U7J1S7ixq0HyxBr3gLWyFsw1BIuUtmi5OZgAG6Dm3HmM
7CjyRO2AVW/BU1yzMFkG4ByXljUt6dVapppfgAA8Seyi/p5Eb//yvOuyrhBLxU1oUvCv8mgglMLn
UV1w7GYdVen8asGUx4MU2uGmBG2UozjyYC8pVlf8EFY3+AUy21ifoVoGArXJVwatWh2MTlXe/XRX
HJPjVKIOPDlQykLGz94jJvA77vkVC4zytze4sRrUOUzik7Lb9oF1SyW8KGrr9bwZ3lXe10aoYSm6
TE2Vb98PnSQ30I4CfbW566PI1ntRwGQVi9OAyVvgInWxYKytCgr9/fGEtjbqi7mTXVgAGEuuqIpL
VrftZD1ceJ6bYZFjlKl9SzdBaHZDov6rOqlvRQyQY9l6tKRuOiY7eai8UANvRDvYZdDuVGrdSL0G
9ZsB0weqE9PUySEqAjyFk8V0S+SnutAd0tLaDmvJOf8V1n61iY9pIQWAIpTK/WpkqqlVz7XqZzFE
IaPXMPhGJsGXXrNhKRZRNNkw8bG5yNdWhWL01qD4QfUq4a1qzPt2EFzLa950YoMf5igHRVcsmqj+
DAq3OpXtrMvc81vFX/zMnSxCdE2RNST4/N0k50pa16RT/BqF+anu7MqAxmGSeLU0Cb7Kp9INb4u7
oLQs76w87WVcUA1xowEcdc5wx16d1C13g7KTidugP/UPpH1Ey+S+Vlg28TTLMD3uWdFjjLeDtqXg
qAKgiEkZmMEmrbdU34jnUAWm+bsKQ2BRqlaxipm2/FmRIeGw1NupibxYHb6d/5ir/mJRU9ahtCIr
/PuhAPlVW5Sz4oOV2kmrG8N6Pm/g0xv+/RNagM4gJuimxtcMwl7JBwqOPF/pOqA0kqCzi1SBHEh8
raiBUyfFt5Aqt2HU3uZTjI8ZaSCUK/JxI/gh7AjzYdA6+SFsK05yKproc64mA0OLsZHs6LigkoIy
4OjkP4LD7Cfb5CZJPcBImmGnvp63vnr2T4yzv58YB2bJypd6VPyU3rTVA5kuFFTT/rUNcFFroL7E
XuNoch4rExp3dZmp/qQE6K/kxO/b1Clm7e28nbVPemqIDzJJuqjK2IaYG0mghxCF5d4iuTcs0Vbu
9MvMCt+GVH8Z575woqxpbUXrX+Y8E7juypYSWSW6TBBRySc6+jDIgqwxgWSh1Y+6P4LnSEkFZfmV
0wETOkQyFdOSNZ3drCdfLY2iMglGLHToamU/UxI7NGxNEc8R+99wnvmbGS5/QwNLm/tAQ6hBf5mh
JoEC3nUgHCw8sHoLUBbr2/axJu4YGLUF0qsq0P2eYLg+bXy5lY7aIP+H4/bbojiPj6Qk0I1Ql30t
YtyNewNtlG5rvPQVhlic7pvhyH7hYRxIsqXeE3joSgRFucWEU+iqpRMeWmdkupami6z76I+YG4zw
g8Qxd8i1lgHixNqq1Sbb45EhsrvmMIqKNNygMkVCx+X9XTfPRaL2ClItfV9gOA7DARcMscAwhOWx
xzzt9vxSVy1qxGTJuYXEgvOdPF9AaRwiqSDRTQYs0BiKhnI/YakRwdkJ+2WC8xi0FZOBEpVl39l1
9/pOO/8Qud/Vm+CZTV1gzHwTm+CnrdzYFxUS19z11DjnRq1ZqGPEjJfkPl4aFwOqji4UZWChkT+B
p1aYP50cdH225KQLWhlMcMFhpOVrL6vbsqs2fU12Y7iEblwt13prdoKYvZbh/La5XOLZtzDcUqzv
p4L0tO2eQI8wXcg7A2Jg0d4M7Q70KBvRe/hTje39q+p4NCGXQ1OeB/0PZYGjE2uo39hk372LJoSX
2gYKpv9+gvPdloViqIlOPJ443CKB7Iho3+fgxFLsGW3x5qgnrgbwDmQCcTAaJ/Qb6p4/GJ86V7xR
Lncc4iQpu1jHg3Wv+LHlLtpWqtz5qn2JPagJhDiV5Dn8YsJzJ1AV2ABZ5AB4pXZ/J25lrLrxyQ5w
d3O0VMU0qani97Jkp5Ps6AiLSyNiNxeY4Wct46QdcCMGxK+0aLQzkwDtwDgFBqXM/8utBXDt3x+V
n7qkiVVEnQHPTR8xWjE/1BvJkXfRFfGXyZZ2/81hT+xxl3GQB1odTIbuo3w/2dpi3ECN6bqmsru0
gxfWkL21pkvQxvidSjyknZHgrK6G2pMfwIXaRpWnXJ6w4EB5GVrgDzrB1bwahU4McIE2o0j6WylS
2GsHrHwpJulQMNqKOiCfyn7cyeD7TkVRFaqSIBklQLNBe/BBTjxGU9dgWL15KMHB9295g3iLXHzN
omlu+xq3lAqGapy5ZN5qxejPSf1w/tSLDgAXaYx2wvO+xTeKpcTJo3qrZyCExdzFeTOrYZvgGa/q
UA42Ld75M0yvDqGJRzDDhc+QKn4FdCtxQ7QKryv0xMHacEMrN08d4ddbW+Kpae4cZEFf0XioIcSK
4RWooyg2FM7zTZt4aL+DqggQOWQbrlGIHuNs7/hL8tQw+2Enl6RVWnM4ZBOC6aMZOXnpsV6T5Sx7
DJwMjd3GyHI0J/hWOaNsC8dqPrVnmQ+dmud8qMobZYh15FYA5qS7xbWWA8MdNF6gAhacVZsuxBCk
KP94pxg/t2rOoyACFMpRTFE49qXv4HZPbSDnXdVNb8pNcYQWzka6TZ14l143++oBeCRtn4A107pG
nVfgdWvx4XQH+Bstr4yFsADUqZJj0tBtAAtSJdkZU4Azgku5OMw69QSuzrqUnzbAVCkxVVnDP9wG
FJLZm3M0yn7ef6ubYU9ydAmC3TJdzQEya6N14wR8ti0VhNvVvBNGfxnmlrs06GBViYWdB6d+tYu3
2hbwzOscbGqDrXmgWAaE0HgsrugBXFmC6231lJ0Y5y5suRukctbh7G32pMedrbTfzV50o6y+pE+W
yN/X0BMek4giEg8AswB7jTZBdjE5xKfb7FIktLP2KDo1xj1ORkkB3XuFJS3zUzQ9jmW2yaXkIOII
EZnh4lPYj0qpa1iTog9eCv478IwWPTQhNcFE7donUlXWjTBNXf/U+x6m3GhxzUOWclFdOoa+ocUX
ofnjvP+vRb1TK1zYUcw6r1qKCllEgi/tmDuVfCMrli8vtTNZgvmRtRTj1Bh31kJZKdsyLjANDWLW
Yko8VRcV6D9NWbA4qlLFVC0UodEu4tKYts97BUUNePaMzF+NPPmrdcH49Zjs8oCcXPbLA/El+dgB
+Hx+M9d849Q2l+GQBhLATY31zYu578enpoWuSVjbzfjlvKFV3zhZJPv7yV01homW1wM4ykCH/xZm
xVbNCLGtWfbO21l9ZZyuiHOPBN1TaWzhhHgcwzcCu9tRPPVDu3DbK7ajsQORTcjiXGs16g6R19xW
++FytEXH7hP+mP+unO+omlXMoYG91e5QKyeets3u2CA3ZjMHe9wNGOdgejL/QF2aBQ7+hlBRcTQ0
BExkRFxgkdVuSNQIHlXnXrWr/NCrtnqNmePSxQNWsOOr2eupNS6+RHJgUbkKFEzxN7dJW5tuAoon
Jx0M01kyuhsjSOKqAQBp0XyhTFAkKOJdjBEHuwtkEa/7exfw3Nq505QsuokesiT7EyneYq3bKFUG
9fKsAYv1oh1Ni6R22wBu2mvxm2yiz33eAdkl+Mm+aVkU/TGUfflcfmrMZEok7EYU6PvYSJ7yBY09
hXpqph6asXmJZfPxvMnVWwtNMoUAiIwPzs/tTJpmpnOCaakiBVGcpN33Ut4A9FE/JoS4nWJOdjhr
x2XCI2mRA3epmjulWASxcvVnwJTKylME5W7O4Yc2Kmif4Oglu+oeZDjbygtApoKBDYx1iyTN1wLK
qTEuGUknTIURE6eL9KHfAw/dxvJG60aBd69dADoBQbYKdmNVeaciOY1bWlZorYLkPg5IBmqc4AoA
3EiQR66m0qdWuCOkRalc6xqsjE58pS5+B3blwGUVWaM/sMlWkEyIXg9raeSpTe6gjJYlZ2oMm1Jb
+phti8ml3KFJELmqmjhTudO62w54gvO++mnGjEXFU7PcjVMkuarFY2X4vdMgX7ajV/qVDRamIOiW
NuM9gpQTAjkHLK0Dh3YRJS6m3Klt6in2Yr+/wW9GJmWyPOTHEIhEu7rMwJ8gfNeJNoh54MmnHyq6
TOAIMXylyp2RDFeDfCuNkl0HvtXsw+y2lW+olN+f36C1Gxn5gGZahqIplK+US7VWdrKJ/THLzk01
jIQjcmaxfKiNt/9gSZWBstNRkSfvwIGT9TW0heZBpeDLL0ddu1K6wK6bY1CLBhdWLwhdNVREJwVd
dv5tnhYJTcMAhhrXhC5zvjcZMWnjLZg0Km5C8ND751e2FoNPDXLHiQaDUmgR4uEUokgclhnmmzAm
KMWLrUeaadddeZCsVvQc/ERpBd/GdYvWF2utMgjx7x4DulC16cwFIxovibUx8AwGID7fx/vcwfjP
86BfaG/RBWFSpoJj9Yl4hDfNhUNqtjSnfYpa26TknlK39S4o+gZDogWUB+xqqZT7yJy052CIxsQB
YnRyuogALGBaF+ZMnTp+y5XAuojkufSgidyiYQk6o9Ty6m5hAA9PNdvkJW/iZN+Uc+KO2Uz8YZRN
p1pU6Ys0q60dqlPvYIdECr8rHxQba2F7caUSqnKxihaFFIeLBUrMGrWVOC8qOwNBjp23wSbu4xsp
H76gsynY1JXnPVUNomHgFxgnk28eTVMoQxYEn/NDueldCHV73lvXKhqwY8EU0ihQdnNugy9Up0QL
IEupxZFbzxD52UJ0TAGptl5jaiAGC/1WXrQCbIuaNj1oUo02b9ul7X2vlPSirKywty1URb5PpZXc
xkSXvo+TWj90UgX9I20oMEQZTBX6v7IUzi/JWHVunM+BbQ0pDWzMW2LoBrrwT4ANdM+C5X2Oowby
INTmCIBi1qeO2JRK5ZIvAItF4MKxYjvctk7oFYCeV169SzeV17uLN2KgFHTQdCt64qy8r363z904
NSoH4EmBff2SbqTv5FG7CD2g5A4RMGutO7r9fQZ+NMkVlSw++8/vhrkLJCWJupihTPykuqfhcQKe
M1Y3gdxfSMboWVnmKGkoSCU+Xx+/22R/PwnqRVInqpwoxO9IfBPN34eh9haQFhaaoDa+krMYigl/
ZYkuEiP+dOiJVuEdhtYG29TuntUe5y8TqOAVp3TBc/0knAf5nPL9bpEL6+qsJaBXAuIR2oqYqpy9
3EuOmAu+HiDNGdjFvn8ShnQWWX5P53+3yUUevU3KCf1lAH9hkYXz/iG81DG0mm3Lo1h4kB31z+Ys
xbAoKii4Qn7/fFYsZUkA3AMyjPF+6ZvrEGRstqq2l5EkbStoIQli3Iq/4Cv+MsiT+IFaTScJbVS/
1kEtljwv+pepfpQWUdl25XHANvLDEPcmJSQwlWFB2bY4VPflPtj1/oxa8QIerNiNHs7HnLUzr5ga
0RWN4mGE0Pr7PqrqEIYla6YWUOxGBWAffemuFTt/MPEAl/1+N0IZ7iX3Y1/07H+/iz59Qg2VHKgA
UV3lR/e1vi8XQmLZb6fcjud7fGZ3gJLrCBhVH+Z3Q5DdQInKnzHYIIMGclYOlewPVbo3C7A1xrHf
hhVmErJNlBCbLOYWbOceneihDaSrMTBtcy7AC00tu4MsbaplTleZm2DEFRAqF0GOCUq5dAQbunoO
TlbFOaZEg3qS0LpGDjeh3I4IPtmpMzjxtYzDXmy01/MGV/3ywx4P9i3L3pDmHBlGUL9WxouRl45s
4NEO3fXzhlYKBnDME0ucYyaEZgH6spgC38fb6sgILRiTxHApGkj/nMT8bogLX0YxVuaQolsgZdkh
DVUvqKatEkxuMYGQLBo8LV7uzi/u/Xl6xhn52mIHmt+EEoSv1lN7BzC7bX4VYSZp+iY5xVu+SZ20
tC3M/efu3LJRzcwRVblXo7YGSKOBsjDVeUDMYMYyVRPgqePibQmIQ7TIoRhIOb/SFfgE290PM9wt
L4GnojZ/ZhngqoGOGgFgg/o5GA1ElwL7X33e1A9T3L0+1P8j7Tt75MaBbX+RAOXwVbHDTE/yjMf+
Isx6vZKoROXw69/h7H3rbrZu867XMDwGDLhEsqpYrHCO7DSrDZ9JDKDIxeAPdFbBckQiuGt8RFeb
UyK/FNZlGjmFlLkleFAEQjbiE8U2VYeljVQ8BDnNHxPDGZO6ZlNd9qEKAXkZItsgzDFvrsU0ke9k
D0AwBVz6YmeSYpNaMGWtoe5Qfluaw+2z39SwXwJ4XzHpDmm6DobVtT3oeuXurW9QAl5mIjqWTa90
Jonbsbws1VjS4Cv0YYqP2ZqUj7Z+ags0w2fL/vaqNrbtImzmrjBjAvYYTRE92qyLDHwLRirYt41c
+WWwyDzWWbDYdOaoZAZGA6ypCIDavUttPDTQP+08tcP9OJ16Z3ZJ+21Oa6RzC7dVO0C6Te4ylp7t
6NG4AApJLR9kOQMQRIo57/SLqiCnU37c3ouNE8ZewFHZqPBb6HG//FBVc1pnAK19KJUohQzKW2Mp
3tKJNmTjeC/EcB4a9MtGlXYatlz+1sTEW5vca6jm1ZkmuE8374IzReIkqU4pSa2Ofsi4BbKr9bXJ
DAxf/JEmSTBNi9tPItD3bVv/xwj5i8BW4wbpD1wEuZL4pS3/pabd7E1S/3PKwB87kMHTO/s9sTRR
F/TVgBmefnAzv0QzRT/TMnMetdyRMO4iR8U+P01v/0Ot6SdfmhrNinno+KIM0GYcfSaTc9G5uuhx
sWB/K6XyVqcO9PEUUxM9ZaemEJQ9t0PbM2Gcs0bblYqKAjvM5H4u3mtAoZDiLj4U3Vejs7wuCzTt
pBffk+nHbbPYqMhjazGobiJLgYzT5xvtbGtTJ7b62YBk7SFGVy3yXPfqId8psvt3l+scVAEwWjpk
S9Og8DpRsWPLYBQL8QND9UEekbPLbsgHNSUykpUWGb1SB66tOR7gt2q3kkQZ/60Xp3oujTOalixT
OThIVcev6wvjn02AVOT9iAuAJH42LQp54DfU6EIii4rP9hd4RaSxMAIXTspTvn4U9ZuGdt4C1cSu
ELHQbvm489VxZqLGOSiXkT4JY2K6ltwzJJ+kFE0ib94quoyUr2OiVYovT41Gm9V9nUFjnPJeleYf
7SwLnPWWUuDV9Y8IzhzQ8SU1y+CsoaPMYJF9NK1oSJqoNETat+VZMPD0SxJ3RXZrMU/piFceuRsx
EgS6DoYHOoQAEXdnUPWwupPoIbt1TJjux5QDqprI2HEqUcbr1DSjiig+p54uqW4jn8rCEYRmGzlz
XM1nYjhtWIZpwrwerqLizjw4x9WVPDCJZY8Ga871RY9W0aI4d5lJS1vFGIgPa6nzDPRM6SZBcrX/
97fexaI4zYhVqzHNBoGzbHfeTInXFLE75w/1YOzsaXJbS6TuooVxGjLFM7yxghbUtJ/21mg9D2US
kZT6tx3x/6KJv7SCi6SmVRoaQ0WMC8/n1O74YID/jX6dD+RD8YBQ+Q7yn6/qs0Dqlns6VxIussZw
kVXmEo6tCzITvNVTBO63n8XXBOHYqQ6rKH+YdpZfPohqYxvRxPlB8ix7VKt6sDbj3mGwqlU47rRI
itrfeTlADKiJbQeTcFfTG43lAHaCdFgfrb2GVRoy0WD/9skZlqbDmhCp8LVzuZum2GR7mBeu9kN6
pyGua8c3v/SLW5ymvXwsXp0vi6gOunmZIXv6j1zOFiSznBTSwY8Ybvah/9U8F+D7tgLrqQZC+QEp
lXvRs3XTFs4kcrZAqSU1Y49nErCtDWM/5y9k+SLQyE3FOJPB2cEwyk63rNjNwevBWOvSLwYS7lVY
exSQEM07+aAne5cenG/VkwjAcdMazmRz1pAQ4lhFWSkhmazRLcf1rgd2M4aH6y9yHh+JAu5nwXI3
rzoLnTYmFEc1+GlNzP/0cV4UrAU2PiB5ByvPdrKN2j1r83EONeZUAKfjN/Qg6kzbSnigzGhhmsq0
HBlz0pexiR07lQSqcbQIPHzGQqCpAuAGyM3EBLqbmmNjjgrxAtIFfD+RtBSSLmkYYjYAMTPGyUeO
1y8YOQQ05VuBtKrbGLoHOA+D2eBO0MA49pwulRzGuvFzyOSjlViy1zvU743mkI6p6lY6TcA8mGFS
pUANJ+8kFxHMEN0+2E1VwvS5JZsyfvMj1XY3KvLcY1SlSl8nsO9JOshRLS0qgEDaTvvbwrZdwZk0
zmgmOx4qm7DJZqB4LcBNQesM0tMePAFG43wVNAqiKGZbpoMXA7QW6+QhKpxhzYba/qxrxMYnYDV6
LCZXd8s9eCXDYfd7/seQUSjSdUwdXXU2aCYyM5jZQB1wTh7kNol6LX8sTRre3s4tm4RByniQAUYI
c9SXdmGUADEu+1IOe+djjff60ERKbbmGNAtitCsQPFwXKuwBa8IsHir/nAWif4JqKhuiwPV7UsGl
G2PEUHPLwrWjmrERJQGoNp4SHX0OeJGBlGjpAxDJ+LqgFrelroBgMAxdkTWUqzm70eyhbDLsLVp5
0GfWjE9WrZz6ErgtTdbedXoi2OJN32OYwB5haFpAyuVWbk/jPOgxBuJLybwz0wITlQnd23P3Ukz5
UdFJ6aIQ/URTJIiK1FJdA6+n28e89ZBB8RHjciiVYdyY7cnZ08zK9VEjKbpzkqJ41EapcPXJfr0t
Y6MyjxN2dAsTcpiUg61cCulVdUJdTEd5JlzArUhCu/oYZXd5xIqT79oYFkaUPsgWznkJkUTHi8P6
0hO/ACae7IP+Q+1PRfUbK0d5SUZVS2GQD9xpo0FdrUiNVw+dqsdFT+7VNBWI2HL4pqYaNqAxMDrL
5+znvh5Zuy7eA/EQ0P4lkxsvS0eBAbEP5fLo6rkU7o1DbLUeczxzQjrXD/Js9G7aSUFJgGlv139U
9nBcNGM3qWYnELwZ9JnMtQOGGBEmrzxgPLAAJYHgS/8+o9FfAsI0MJBfc093i481MI/iWZFNmzmX
yXn53sGVksg1oDMIEHQHIz0lRX+Qhkl1LTu+q2l2wMvywbSml6J29imy18FtdRZ+Aqc5ZmLblTID
IgxIpcZ9R8cuaAt5QOM5IXe6VSiA8HUQt2QDvH/idK5REhrmjj6KHAhzENzRa85nXG+rCppWOQfS
TUkXx6rEoB3XUP9rikiY4o3mKlH8o31adpmI1mzDXVwI5HRNNuYuLlcbIUz6rMWJP5dCbBSRCM5Z
OFbaxGhoZq+xKTA9EsZ/KtHqQb09VH7d7KvgNDcuuoslsX8/84COXo5yvXzKo/vpgAwuBQRsHRFs
4ylrQfIEjMy9mFRqY50s88HCXQ3z/PwFS+24MJxsAkOz2d63ThYOOrAyBYvbaBrSMceH5hL8MAz+
WYZOB9luulUP5wUJXEkLbLPx1hEEg/0B1H9una/hknxvNAEC8paNfMLpAH4FGTLkNi93FfNaep42
LFH+NryNLzPQAmZvbD67mIUdLRtbydoFURlFGvd6KytidGgCQW2UEb0tawD4XODn6q7JGGfxiDd9
Jw+KxhU9BUVyOdWxVrsGTRXk1qjqqOlJos+C8xNJ4K7nqVuKtslQW8ze6L55ztGrg1F6IK4BFJeh
hEnCHNZWz4d65mB5lB4LV3lXKDi5dO88mIfBK/bxYQAxRAa6McUz7mfPOqi+GB5oM1l3LpnTmWmR
kVRlVXZnV+3VgIYFAL2MQH9nFO2ZkJRIuFL1UkfXabCp6lDmaaSHZfbbR2U3HjFBP3rqj/UvFKz8
4mDu2nuDuPOj4GQ3Y4Nfd+dnUfHM7Uhxl5WDgczk5KEwufr5bviZfAc+SqCGy5fmoXyQhM+VDVd3
cbRM285kKmqdy7WJtIImgYmhW7yBPIz6l3jIBH5HtDjOh4/DLI0D+idDCiKkITsAI9S19dfbWyha
DWd9k+z0VcXeXnFB7urkIcMUFNrB3dER3XqiQEflzDCrNNwQwLQMh0P6RbljZA8pZnSzfXXUWlf1
9a+JL8LO3zD9i8PiAp0ls3sb3LZauMajH8uNK6XvtzdQdEpcHFNZ6rTMKJCH7dDGjwnGXoNa142X
brCU3xKFYUZFRaHhCspRWnRrak08rWj8UHUvs/S4iHDpte0N+yWD0+56UEnRlAnATlrjw67l1AVa
MoDijrb+FxBdPTkF7Am5X5zu0Bn513FudxjbQHupr47JT8OgupsrP+aiz9y8a/eJVd83Cw0q+1sf
f0zl2zr3XhIbnpOmMB7iDfIMVMMFvWQrSvrOczeimXFcRbbEdIuL8aAHv5bF2VJT0WEtmT+espeq
yV1NdTy9vy9VZMno7P9rlUDqwGAJDXTe2XyHgDGRRotLzBhY/bCzqB3AR3qrLRhx2jgpBCRoRLeA
zSab/HBGnNervRAK4qHW8dKxdON88W4vZGPXQMmHbUFopTsAJ7x0dVln0LHtYkxldIu0jx3Yp50t
PqnNLErsBLj+GNoIbsvUN4RexCGcyRrLOo5aiduaoSfEARJv/uQh55WvXvY832UAngUX773zboMY
p7ibnvp30KcqP8gjI1RhwzvJl/kwfCvv2sIlzwlQ2hPVb8AyiKqc5sk/Jt8KlNbVQxI4vigVunEq
F1/PuYMpVzWqjSUcjvk8LsRdO9F4xdYNfy6Cb5Nt2q7PaI4NAglSWD9TlDx6NAGPHwQJ18ITytsI
fy/kcVpQF0WixZiH+ATc1o6MJwe4w7s8JILmBZUdLWelF5K4WKJWyirVKfpy43v7sIZxlHr0oT6B
+CPbge4LR4s3Gf40IoqSEgUVch+BWzQiCbDgnW+/UYk00ctgYOga8FkAar9Uf6cnMlw7nqiFiXQA
TffdNAZ6oQjcxQZeCIJupJiRvIHfuLLkLB0KxUo1lH2akYS9NOsh1TETk02K4SqVzhKxJYioUTMJ
V2TXXGMq1EDGJEXYrAk94IZrTzXRqu8JlZ1vkl4swvzihlWefyPPEzrJsTlMqC2HelrnYdWuDTod
8iZHBwKV5qMuV0pQ6GXs1XGvRBRIzt5Ea+slXkzQSC45pb5ipvO7ragkSJZE8gxppLtqVPtdPvbj
Xi5ngDyjRuWEk5PJ/qJnVThbbfXY4C3rtSVxTrTARDqGSURgARvJHxwxPB0aNjCizM9KzUAxq8AT
pYUJuil6kh/rKvOsITuS7H6Z/0ycBSjePwR+7lrXL2Rybg7DMY3S4VUbrhhDaUzVHayn2xI+M4JX
5nSmv8xXnUWq00LkIv274VZ60E89qGsZVgbjAZj/SKL1sAZLCHQUt/iqY7BfQfs7OnOi/2pG3N07
weSt3sDd28+L10k7pz4Vq7Cza0NBL4yVC2SHwZTwC1JU8LQ1RxTBIuWu8pvIesbdSN6Ug525xaGI
RlHZViSZ/fvZNtdqmiykxwPWUu5y6a1jXfGWvS/p6GZ9K8oJbMSbF+vk9AYNBMQBxC4GT97TRxWj
SyRsd4ywg3HMZNQlT44QXmvzUrNsBWPUyDtfxQGkkHs9mW0w2ACNcbDrg9XEgrLBVuu7qZ7J4Hz/
QueGStXntZ/s8FLeg6IM0D3oB9zdNovt+/NMEufWtSYuBpulA1okOhQftW6/PTJKy3RXhkUkigi2
OlsvVsaZodYCEdWx0dlaqWicbTs/NnS/HVZfBY2X0oKQB3RpuQI9zdCvKhfj3gaDVzoBjdsi762C
FsyhvxuU1KsmdM8h/7Ms/X6waJB1gDZ3VAG6jfAoOINthj5bSoSciMD6PcVU0+haT8Bv3YleZ8Kj
4Iw2rRJ0lTFJMFoA//3NoGw9MUBMdB14wiYVpkRXHvHs6DlTbcBbBjw4yBt/jJ+TI9VD/qpF9Rfl
/v+QBNo01TNpnKkWGV3s1UEjzuQBgoEC9UOxDlJgfgEphCfZXhWY+r7wwCN7W8M3rjMMUSsGKkUK
GpX5l4EETIs2zT7BsOKIdcQMoRT1kciQNr2CjYoj3gcyIL+5zVSIoqg5QcOBtv6cytoVN9VtetYz
CdwGOka8SKRLUdqz3hXwaCzy6MXktWqeVbr6tzdNJIsL3GMrT9Kxwv3RxFN9WCxb9qVZW/y0dQAo
bpt9WDjm/HZb6MaotIWj+mcPeYynik6lMjGcxN6v9u0eECSKSx7+Zke3guxnClOIRgDEEFzMNa7o
+Ku6axtX8xBFYZikjYbfco9nn8SF++irB2bCAvS6VvHj71Phxoec5UsPqXmcAwCtByLUFsHW80jK
ZlynjQPgodBoqr2UKC/F0N8TJFIWkr1NIEoSPGsFimtyF8Ba0BFJZxQtc1IBTOlNNUXNhVstDRfn
yvl8gLYmoF7EkuLvGA59U9wMYHjyy3hYPbJTd0koIhffekRcSOScdtGsMvC9oEnrjzga9/FbGTSv
wGzChGHheOTIkDscvw5uK7BwoZwHz1ZnleICYvUIoF53AMB/1p71B4ZPSyPtUdorgpzvplM9U0/O
6xizk5hNBztdC009ghYc+MndLLuNtMTh7cVtTaxd7Cnnf9rKWLJaY2wGfxk/KuQXiJ8+WK2H3kb0
9mZeD8IKoBqSg3EogvIBkGmi3hh188Y6Wy7nluSCtrZuIdybvClQP8Y7jYW0J+LHEaiYfRa2KN4c
Vc+M9BrPVHGT8QaSxIWP4vMNWlywziQccXFXn2R0/35FA3U0fGOT8uN3IBLscA4P4DUUmOn2NfaP
b7Q4R7TiXWxarCuRwDOya0yJur0Y8VSgUBYXeDp93YzVhGusK1UkOk9UBXMFfb2tSswMrgKPX8fI
NzG0OobFNXa7WAMmh4ZiKffV4mdJnHpLsnYCqxQtifM+VaxoSYwGurCxJgAHyi1ijdFCmnYpRZhE
At9tsU85e/woDdibP0HNdfQ5ArmldtJAK9eg656XVdg0wDwzv43ojGVcbJhnvuoUG/s1yVYJKIXF
fnnrqdsgHHB7pL/wjg3QEyier9zaSs20dJwd5hKvGsVqqe3wdGUFhHQJgPN9Wrosqu1MkPra0o8z
MXx6ZURiouxatJ+sRvtHn09ualGvL8vIGfrfeUGey+LsqjYnOZtMdCv1GJ/GI8MrX1l7WI/G6cnv
vTp1cU98va3/W7Z8LpMzsgG7VlktNBIaP4UpurnCUV1aP1Qyk7pTreW7RnHqXTEqosBus4p+Lpu/
7o26S0EPzQCt2GQGqk4v8Q4NCQCkFz1oBNricIZXzpM2FyMWJ+e5XxZLmBg/qU3825u5KcW2MecE
3glA0XBXoNQnXcqIisAKlb5lGGjzOwmcmDMZ9v9NEHf/gcuRToRRXDRTHcVqtBgAQM8mwXI2YwjM
Y/+zHu6OK1QzadtKYjFE8YXN86PB6755l5GbYoAM8SmN/su6LJllvM+cVt2Asq+XcExWlu8sebrL
iOFng6i1i532lbf6Z11IL16KabukzEotxsWpkHup1N/mQn7/byvh7Ao1GC1uCE6IIIPYd6qrrQ92
lwpu4k3vdLYQzoKMNoXnNVN4DPvPVDrNIxKFHXIZzs/bq9m6TH4pgiVz5qMUWTbWOuRoeBUFA63v
ZX2ICqN86UfzGX1aghKaaF3M0M70YEQhshnQNhqOpPMAfOrJMVBpgTvWC7Jbm5Hk+crYl5xJStIe
Sb0W58RyTslHf6eivyZBbz6wAb51vgzy4tlLHjWv9Kv7oXeFCHuireV8RmtMLfjh0T06ecDnroA/
kgS5p91rz+ib8BgbLMiyMOghyn5t2QAg3cDNh8w+8GQ5udKgrkknm1h4Vf6kpr7rKuPtttZsi3Bw
Q1sGOJz42EqP8VwFfjEQ1sbqMFePhT0Ibuet2wtcBmB/A1nv9VxOpUnmuhgYvVwO9kHZ9cd8j+yh
kMh7Uwxq1Bjmk5XrCY7Raow5WcDI8DfGVxYhBQr6FNHA1NZ+WWdiOF3s1mGsKgK+dHt5sMoGAOGG
e/tENq/ccxHcqWemmg+O8rmSZFcfMLEPEHQFrefgDBWY1lYDEmgfMXavMpw79PNfmhZwZ6dU1lpG
/94ipNGA0ziOLnur9bKb3TX7Oqy/MXhbGZBet9e54T8g2lFNHcVBELJy/kNtZTWx19FGFIP2awsx
FA1a+ljNVOCAN47sQhB3ZHMCHC0AzQHMr/7DAOqcaSqCpbCrnLurbPlzxgQZfqg65+LTHPUvMNiA
uj6u0cLePSg9rpFWmjsMlY6FJ9ME68oEDnhryuZCLFv4mV9su8VJchOKYrijP+7vtWMeadGw34mx
19hhXK0Q+CI6NMXWryAmB22o50HFYaGnYq+aeQ/sPq13Mb4hqkVtnBbQ5QzMQyEvinoJt5caHpIo
CGSQ1GCQj+jZLk9Lgdpvy2B8kagcy1c4lgNZbXse0fjaxMmBDvVO1+qX29q99fBHUMbIHAGW5aAl
5vJw8gyVV9kY7NDRAgWQxeiygHExgtC+dIu/msFLTWCdEVd2xW12W+1iGPOSMemFyjj2i9vFUa0V
ohs4L9aPSvasGaDxnGf5hREsFugLcfaijMOWipyL5LSRGClR5F6y8Ar7QYanZK08yxTkrzacPJbF
umoMG/DE/HyMmmW5BIp0gCD0ciBPna/IzdGQS3BGxwReSweepKmupVeBRFJwoBudHCjiyRhjBWwb
PoJzy93UtIbkED2cxvLdNCVXT8GfShbPjtO9FJf7RddPa0VPnajCvhXjA3AJfA0YLVAxKMjpUlon
E5hBa3Coyrkn9aXfVE5YSd2yU7K4cpUF83Tp9N0mEvKWtv3WVOPXNpk/jIL8tY6qwO9sWQ+b5UXj
lCHjL5zjBlJaqacVNHtpZYe60tyjA7FrYirYcbahnM9xAEJtGKiOMMwhbsMrZchWPU6RiKGLq5VI
oOmZi4qGG+tobam137h3L+RxD7axUNraKjI2yLt4Ei7BdafvWW6ERiJuua0q4YUs7kSpvVZzQiGr
kZQDSLyCMgYUhfGK8AstgLOrN8hgKDhaIlzmhg2di+ZHvtWy6UCa2Tq48snj4qGiz4r+xSNMp/s+
f6VH6X4oPUUKED4BD07U0LAV3nxylbFoA0y3fIPfqqsNaYHTHarUOHRT/ZZXSQpwZJCi9+28nzWk
pqjdHdux38kT2dUGFUSkG57q4gu4d5/S9OZAhywOhxSMcLJcZ+5SV49GT0WPWJEkzg23plOWY4K1
ZtKjlIKSeZR8PRF1Gm4Y5MV6OM8rlXJttCukLNT0V7VGaVv0iN20RcZR/j+Hxtl8bGHQZ+xlI2zB
MjthliwGZXdry245Haz4+bar3do1DPEreI8ANxsX9OXVaSSmJk0yiUMMd80+KBBAa1W/j/Eswk27
FgQsYACmwambBrqnuePpDBvc59SUQnlpQ4A0PrZr/rMqJRHB0/UBIU6z2daBT/H62pKnOJEwvQ6E
din7Cpe2jwE2dnvPNoLBCxk8dloimRkIb2wprOfE74siIpKqPzSN/bOLZ0CrD32LWbXitZ1haEMu
rS6px+eBGFpw+0uu4/rLD+ESN2XZoBZsgyCkZ1ONMyY15PjUo69N0oD2flvWdeB9KYuzZKRWVJqV
LSMj6bxKGtx+/cMGEGK6qp7dPdbLH7flXZsB5GHiWdYUDJJejcumgEVe4S+QYzFid8Gw1Fytuy5+
TSfqpUIeQKZ+lxfgpTTOrtVmsqQ8pSz3Kj0gDg4o3mTRfJiD3kMZOwmFEtl+3ZLImfnsKNU82NjP
Lph9xc8CfXItJFd09mD/KQKU3NSUs93kHmZTDv7qoYM09Mz4fZ6DNOm+snD7Dj9vH9uWnZ8fGxdJ
lJgsHvOO2d+i+NT5oU7Gbpx2t4Vc36vstNhbGgUWU+exFWK6FJoyYzXy+urUX0Ha7A7k1Vww/QW9
1zQ5ILlAHTf9yplITv3V0jRrw+oxOl2XkaWiZa4WYXVtIJPBCWM2G68IaPdV7DnL+gwqECgh2den
+L69S3WvfmYZMDRoy4MLBNuP/g0I5N1D5Tl+/OHf3tYNkzuXzxdQcymZynmA/IUeS/tFizGerr05
cgngWlEz4oaeXMjiXNdC1XRqFxwhQhK3qw7trHsDKgS3V7Sh9hdSuFNrLI1KccKMLH9ptMQfQGdI
ZtUrJCm6LWmjr+Hi8PhnYA7jR4kRm9eH7d7GINT9vDNOvatF6FhF/3f5WATx8yyMMTf8iIJhc7xY
wIaFxgnO4KwWM+a1A8V0yu9lb/tJc6fUb42uA/I4kqY+Aor5uk7uZAJiBdPKt5e90buLZZ+J5yJ5
p7KcjCgQ3/qfQPUTxpdMT8JL+1ne2w/khDEMl35yGhrucOybcLxXv7J4V0yzvJG9vvwYLprJNFQM
HX1gPhXwMq9DlD11XrxPajf50h/sHpPFsct6JymqsZVnf+8O/76ydvEJfMjfS+VaTyv2o1CQsTQU
t5uPCxjsb2/7pvX82nU+sAcy5NQ32QgpMYYJ9cYdi2OdC5Pxm+ZzJoY3n7aZpBS8T6F9r3rwRd9n
gFZUz6iE0l3hOk8GqLhK8/sMDJbn/7ZALlwEh2yRkQYTW2Oe7eN6vdOK5s5I2/C2mI3GThwXqpMg
5QQt5BWBtFZU5rLWwDcDp5t0nyZS/W6jwLtXZjCddX2iPlcZJZmbzSrokoiBgfFhWul+tIbpfkhq
89BJ8Sp6y2x+lqEg6AGEBmO5Z+d/lm5U0oESe4QWIeR/V3zjyJJZwLKjoHuGNdmC3d68eZBpwfC4
jGzPFSYlat5dZ9XovOgdV/5L8Rtv3Dmvfe0bYPBDvR34OoDqAIjH0UT99puauPW/b+aF3LNP4HSN
UEk16hyfQPbAu/byQ4YE6/+FOmTjVXwpidOtTusrkL6g1BOXqKg28feuoDt7MN25loJU6UNqyR9V
D+qqeSW71Mn2t5Vuy6rOV8rFmqPcdXVOYVVT2j9NVXyaVGNHkhr0I4DBuy1ry1Gcy+IUSa5js2l6
tqux7plK49YNWE1EAAAbreOXW8qWfKavvSNpjsM6d2zqkS8MEI744zGLunB4Hw/0qD/qqN6xFGzp
y0dJc6UvCfgobq9102rOF8tdhVovj/Yw4StYD5qJhpG03tt+H7CCDkhmQXlW/0Z8cS6Ru/2yQh3a
oYDEOavcyupd1X6YpRbBoeggNxKTbIuRkUT7AUJevpmiGCjVJIw+Ic08+rl0kjv0ajI6mAqUjM6+
9+zerTxR77RQLLdCY6hmtUsc3DTA1Bw1vwhZr+bqzR/99xzImrjFBZHU/+KMfq2Uu8VBPWNSm1Ux
6TtaCYPh1WGLTSwvfnS8ztcOcetXQfqkfDQvAAo4tdNvGc3//wCHb7vIEoC+jDXGSS1pfejn5G6W
M+QtRK+Ybdv8JYYLgR1tqkrwPeIVYxG/oo+1891Kf9y2CeZLuFemAkwv1CbAxqShRHJpmJgatLsc
JBBhboYA+EKZQJQRYwpwSwJn+kPSdkPfJ3YIUHxEu2kV0arwsiTFpH4XqFPpq133cXtVmzt3tirO
0Oe2x1WeQyl7u0Nz3QC45kX+SVIiAHvfqO3A6AzAr4HrDSE2H9TPsqY3ZZ3aoWTuzMO6b9ALAQx3
tBfNiA4AFF1FGnWTF1GBZ/PYzuRyV4SOZIu+FCtgV3v1RaJmZEgi0leRCE4z2hK89QADs0OQUgKM
HkWrzhJEV5vHdLYKTjW0ClmotEF9scqKO4yeuWQkd/MoSDGz/+VKAc+kcMpQgBgxlRJIUbp5BxrR
YzbSY+4UQVHpX2/r3fae2aDksCyUh/hsqdWBJXYlWhIlnd3cSb0EMm15kSxRgnHLpgCdhugP60LD
CLckjGYXxqKh2sxyQ2qADgHFa8gjoLb2mBUfTyCk9cgd8dSTnT+JqgZX+wk8PMcCNB5QJfFXvgJm
dpJa6ouBy1upI3NN3lO1QDepfMj15E2wn1cb+imLjbQiDEdHDLdQWsdpZ09xFrXEqrzZJMdZMTFb
1hZPaZG/0HUdwqIBr2Y9mEE96sSNU63y+0Y/9i1rqW3KP1s2um7NeudpIC2WCTlaVvORFZbmmoq0
uFnbUl+qKutJrsrJt6e+vCunMfWHcUUnBKqPrjIOStTbI4jN0ibxFEd5STuV4Sblo2sP81Nppn8M
aE1y07R/JypA/MZ2fixIgR6z+aHS7QcZWWHBNSTaHO7q7dK206wEEAaLeWwBap5roqT8hgRdNlD+
Z4Bi13RkSpsmpTo2UqjiiVMvx3/PYI2iE7qggUgFNgOgMnFX+Zq09aC0hRSCd9lf0yach592q4vU
iPcAn1KgP7ICeMmr6iWY+2hcVVMG2uIFqB25gsK/nYiahTY2C2x8lmmrCMDwXuTWoibVVOemXESJ
1M4ftlnN7kLzVBjoXRW/8Qw7k8NXF3LbALBJY0mhXWDCqlP3dhX7BpiqMhkorumzvA6HzqbBZIuw
4QUr/Hw4nUXxWmVLTZtBctI7Xjk1Lhp4BTp9dSVgceiJR04BFyroDblbRyeYWtcztYh0/alMe3dE
h6GR+bfdynXQyklhLu5sIUsOjAHSokAzAt0zSPo7NpdhJSDfUq3XxS//LP2c+qIuq+sUIBPrWEDm
UzCcD799KVZeuiVxMIYSsSYh3Us95Wv5NEXA8Yp0X31nEF4lasG726vd2lLA7ACXETguqOFzz9nJ
qAFQvY5FlDdK5EjTH1oyHVTaCe6+bTE6UOWAs3KN8TZ0s50WMfCDnTJ39sU6AqOotCpfVYPb69nS
QiQzTfTyIMo3TC4sbqSKACivQkpGSvWgWjHtYuXLt9tCrmt4OKtzKerlWfVzUdcU3R5R/ffUDkOf
lgFKUrsA6sCrRnSrXj9OFRn1Fw0tkw7QfK/ahPQ+maoaTLDR5KFBKds14BEDX8Vdd6dhhlicDL2K
IYBzKkMTDROcyPjBqUWj5GZn1FMaVZK+71NMc2t4NOb2D6Vy3sYZr3MLY96CXb1WEiYUBV4VBqAA
YfZyV1vbWPW2KEhELWM9NlaN1KvekvKvuVPKqElr2Svbwg6qdtRcRN2O11K0FaUZ7R5pY6TB6Jxs
U3OdYcz3t79t89NAvIngDb1aV1cR0YuSDmNColrLRmDsABaxVclPORUB4F7rL/bgl6CrKopptDa1
UxLZ6KVZ0tKjosmYLQm46XBJAGYW3aTcTVQu1ijH4CSOaG9Urk2aF3nqBfk4gQx+FZT2GUBgISOz
nXt7rT+axni9fSIiEZyy9LoJKpyWkshJ810slT4QkkUKycz44nEAK0CPo2mbqBjqGq+Qfdljhie1
CrAoIbemfhQ+M/Tki4Nu8ldxM+B17HwpjvMq7QIEYgBhFdEgZd9K2f6mjXLiW4QeV4kK6fs2peGJ
AJZg2NsVIq/SoKdYWvIyou9q6yaoo3nZ0+hO38wBGBtopvLADgwgdBES5nUGFalpC51NGJx30C7G
lx9mrWvTSVZwi0fjHZt4bIPJj5GarjzhmPfGCbLeVFw5IEvCbcA9EdZ4WknSIAr+GyEWKBgVqg8Y
AbsDSIo3i3I/G35auZDHRd2xXTR0HhLIa90VpbwqdJ7H/0fale3IjSPbLxIgStT2qiWVtS+uKtv1
Iri9aN+oXV9/jzzwWMkkkrdrutEYDAw4klQwGIw4cc41pKFA1TjfLWD5unwKBDfRqUHuNDdl3ZRM
hcElnA/GoQvZP+TJBO1XCY0vTfK0FJy5/ep+1952mZFVmLU16koSTusDc+hxGlZJOnJeM4FX7D4Y
f+SsmGZG1GA9mgEO1t5vsIWgBwDObUQt1vhV+40HyMwkq/4KAvyJXe7smYuyGE0Gu72PCW/wjo/9
fQxOp9YH5+GzCk0XprtGfYg0Wd4sXTJ31w6JkrIqh+nqy7JRwBG/OijBSu8wUudA1GK4YqHuvMlc
Z/MMLridrHj72LuPqTQ5KGNjmN1SmGGbdT5Y172UaUHmM9vG78xMy2hlVgczjQWxw9irehmpuSig
nKyES9iJXkStzWBiunZcunFL+HQj1gmya9mmCYLmiSkunsRVG1OlwQnoqXZMIsvLAXGdTMef0+Lf
36EnprhQwvS8InWPVanQf8zt48qknHebZ11yAS54aEubq1D3SHGHAklbPm+qMRBYhT6ia7vKL/lQ
jiCt3K9J50YScUWTfoxTGEQT0JhNF0SCHntc9dqz2ddMSnkmPNXgy8a7SsVQBJ/Gwu+YUWI+MZy6
ZwNkewk7OmpxdTkGCxdlI0/GP1gd/+QwBqNTl2FGuXXWE7en+sNIqKsVoFKoQqvF+1Emcy/0wp1F
LljlhWJGCnrcIfQKImBVC39ah3sTVctmXSR5ljg87Yxx4QnMuU5DMLQY9oMLWjWQpIyWG9PPmCyp
XSvUg+VoRMcxvpaVsQUvYtwF6ClvbwGAS/nJjH6KtK6i+HpL46mLu962EP/1atSyMNLXGoHyjtEu
KCk3YVYfLn9T8b2KETXNwlAITHMHHclEU805Vk1Dc3E3dWM8/z/p14Y3vsrV4ISxeGeNO+txooJD
qYc11AdmVIbSdbkvwCz4y171yCuj6IeqDvqxSebpIZorWU9ZulouEADTPcdA025pErtqNEyVja72
stHZM+jTPMiKDoISy/Zl/+wugLbcpWAsg06rOv1d69DQa/0NYMwsd4JEfRVAQq1xbVk6LwoGMIXa
CkZDgIvgHZl1NQV/dRmuoHFqk2tlfJ1byciF2AaEaSBdAtUdfhh6zvW0qQlsVOsMMs0rlKEt/emy
b4puVGhH/9cGd/rX3KDpQBOcfuVBLZ9VABcvGxC6g47OjUEw9EfPcN15r9cQQtl4GT41L4lXe+ZX
jKvdMuToybUlCZ/CnFlH7cmGtqONk8YdtUaxe2PMixK1jSmofpRBctB0t0HjvXquD/EhloqIie49
tCZMgqlG7CM/umaY47KALyEN07ff3BBhusWU7ovxtMm3VqGqepd3VPjJdga5XKvNBwDjM5RvNO1u
IbZn9DKGEvE325nYPHOXZ6XUaBvMGMHEEyadrk1vjHwFTLJOyK5Z7cn67EJH35njci7WoowQm00a
mtZ9qz5omeIq8c/Luyb2jJ0RzjOKnpmQ/ca2qU+9z14AyviZ+HXm1lfDCzgT0JOWeb7MM7hArM9x
m5cZAlPvq54aQN4XTN/AVRNPhU57EeovkiVuh5VPwXRLVw2AMmyCR+rpZ3PsemLgYtsKe1Ow0ZTk
P/EGP0CFNFCk/CTCj7apvKk4a1uB7NQYgyiGmhLsJ8he3LxK7vJ1vuvm9QOZq/7XDJ/l1YzmjLAx
DVGHdQt98FSdSQ6UKANCUoe6NfIuhHLOM/K5dbQMimohZgC9olW+FavhLTMLxp7J+lzC2wqVV4R0
6PeiT8QdrYhpEYZHYezPN4rze8sbUbR4IF59mI6NP6aSp7bwPNOtJm8aW6mZj4pra9kg5MEmMn8B
f2caNMWTAy6uFXpmeX2VyoKiLspB9gY51ydMGRQta9MwiVdquM1qxJ45r2Mwa9BFGnNwr5TGBILZ
ZpohcJ0Sv3R6QP3MzvTSZpy9ahOLsSKLYiKYGX6mVe0jOBXnx2iBGqtl6QEq2C+qGUFGukrAEDmZ
alBVXfap0ywS0rowXUWbYxc0oqqn1+o7w/vHXZt2cAuQd3lVN7RBoVjmoTaGMTC6FsMjW7vZG/Rl
fjUj2/x0+XiKDsx+T7gDg06QA+rCHh9Bz69op3216/5XTS2JDOM5/xmqHjs7NpcPYQoojVNj2Dys
dnXHjUr3TTkc5oPmAXwHtuyj9qmcbsDLfVCPueqiefdLlm5vR4aPRGi1Ypgb/QXcxJyX123WgcV/
O7VraDaf6jH1GJT2qHFLtFhyfEX34SYChkI38mvCV3natYeOeoUTBRYht8o7l0yyK1f0Ktub4LIk
0hK9HgYVVZUp8bXSDpv22qrArpm/rnUSVEg2L/uK8KG0t7jdLbsb2BxtYxzGZctjVK95BGv9/RSO
N0Ce9WH/VuCdFGM89lFiVbSVuCLRN9m6E2dP3ColCUZS5+2h4uieMXggktzG120feIQNDOEzoECO
svtfZnb7891ikV2xqaO4t0jc+hTtZicOJCsTXY2QA4X8A8jQdCj3nppwSFppmWbj9u8sG5zpNSh6
B/M1dcCc3KSAEQ93VG8ArhrvS5Ucl7p7T4DfuPwrRBfN/kdwUZFq6bCSSktDBdWKpGpfmzS+3m5O
EOVftiSKNRb4rIB5AL0LwNuny636pSvs2cGZILWvJplrGKAiWGQCNcJYY8FPcaNZIMHgb7NCG9Mp
bVAS/w9RWOcugeJWh/Inu90YWdQWxdbmBtLMDCp5nv6W+wqAM4t/ebW/jzgfbvY/g0sgnXVy7DLF
z4B+9+hD9Cf5rgAujgQIJU/zdvYWnwS5D6bHm+xJx8QHlJWYbI5I5MX7H8HtORyvRLkZP2JYNX8k
aOLaktBORNfq3gTnQHnbLHQsNhOGi1lxdgsOuNB8REaE8cdUOygeC9orbLbuYacnd1ZcufriFnou
bTZ3j1UlUG09sFHhAlEiLYB2lWsERqgdIvf/JQy2Za0X7PEoFKAPYzPb2i4bo8Xq60f7aoNwq7fa
MZKFCdG9tdvg39XhXSSqkrjQIx221DC6697ml/IJAf+qvh2v1UOFqLtJgilyvIb4vP73HP1O4HZ2
obQ61KB6wHmFUgQ0yNZjc8Oa6+zzurnua/eYBM7kSmEiQpfFOD4AV/gXWcNpmJiTWh/6FvFeOS4e
647Vy8Ykl4fK6GuDF3+t/SqU8RrKbHJ3qTOYZjzniMR1al2ZpfNqKFR2ToTbCYohYyv3ncuQ1DpI
os3O2kpQ5GB6bTh3N1v3YwFhV1m5xtUEfPBjIwlDQufZWd1WvvuImm1jWr6C1TS/npfRNwbirXXu
JvYESBuRhHhxMNiZ2zZhZy6jSqwWM8yxLyZz2/vu2fryn8vaeCfv+tPqDVfQoMawzDF5XWQZivAu
A1k6Wr4QgcWU+6l1MlJ9Uvo2CZPmZTUDSj6NyZ1WSBC1Qmf5a8Xgctl1IjWZUZ4OYw0SzEPuUhmf
uPBBBgztn4UY3BnonawrWgcmNl/p06CGbuoxDgDMuAWL+Ojl8f9Dc1DooBYIUjEnuSFOubtiau0h
sqsyC6nRv9IEBC5D86mPa8n2CR9+1s4Od2HYHUhkbGvbP3UISAm5jTQtr2u7f1ZjzLDblafm5W00
Wj7pkwHkAGXuEmekz5cvaLGzbJRIKAo4Z6xf0HlOU7zvktDUzduM3NskD6e48M35AyVTy/priEsE
BoDiQBCPM6FiTJ+m3y3lc6QXkgeHeFdtAw0RwBrOxT1GygZ7NKoML7nh1kGnxmvj+Kkf60NVf9b7
QnUjZ/VBeBJ0KZ4jSRxodi5ruAldCCUEjEzg/J1JFlhMswcASjLIo1PQL9bfTBaXqJst4eVv97uU
zd+/QCptMwcYnQKE5fSkO6zOMpoNSehU2pWzpk+LibOO/wuiM9TdPXUixwyj4GtTfilmEPVMjV+N
K4C2oztG+SGtIFKkxuhmEWCu8l9UbcPVtjxHS26bmn0e2QJdO+cOLvqJODlEWdRJdedpOSLTeDZm
K1A1wGitWBJARbHFNi08c0Bgdc6MnCqtgipqBoRYMgTqsHgToTJPOX842rheNxZHXLJQo+XOuTGo
MZgDSBKqaImbN3p0N9vHTU0oOViehVpD6nb1V604KEDJeA3AdzI3OV/l6S/gIgBbuq4Fq34SLk7m
5Qv4wIjkVSNomZ+a4BxErTsQJKdmhgRNfdswONQdgHSwb+SoJslqeNDIPFdANww6sGBmabqjBXKC
bPp82eHPg9XJcvh6wqR0Q7zY2gZMUUY3VlXmWb19jZ5a6pKBybD1gOThAJ0esFODXEYEjtGB6gT4
SPBu9bdGb1ZhvLRZsECC1xvn1UL9WB/iX2pMuyFYu74Al1wVVe+ZRjCCp0AErIxYcdVqLDkudlUh
lSMvYzWAtdRGeWJetRkywX3h1ZvI5AyhmoNe1Sjctr/qqf1kL+xzWXYvAx0fcWhVXHm67UK06KFz
mAoSrvxQTurNYOkHtUxSv1UT/cWIlyqAospx6Rz8ZozlJmDQ0VbMMMyjMnh6CTw6wOsv2jhkfmaM
huvkDWiEJuU+qtMjimzBDOXKLpmIHyfLTVkYt+X2VHUalXiLOSDFh/TPccVcvz/U5euyAjnXgdFx
cGrLHeY2CRSVBVqEMOs0zw4I4qoZMGAjgaBba92zOH4wx+KzY0zdA6lK6icDmwIMIXyt55VdRYP9
I1LwV4E/o7pl0yuJ50Dtx0Cvvs9dfEM7PQNklG1aJjm7NSD3irFN54u2FH4dr+3Bakh5R/oaspxj
fqtF4Gfp1y+XnVHs8AYKW6BqNXDbnAbfaEzHcsU0Sqih3MTKNYwN5l82scWgc/f7a4K7M9VCYZqj
9VmoQttjGME203yFF7g90ta5UtzL1s6vLTi7roMSyQbJrcG3Deoy6pWpBeilsXOw338yWesvuSOx
Ity2v1b4roGTD4uiL2sWxs38OA3ZO+kaCSm8aNsg/k10TN0isPMLmShZYz1WcH04WnOorckODKe8
iogWNiWIJkYwFFzeOgGGARBLA80DB6171HY4Z6hb0FqVMWJ5jirHqrnL6uZQR0q9rnZZsE01M280
/OkoK+eKtnNvmHcRppaxvSAk0hUHbEoGYH1rs5KsT+QaeyvcZVkUyWrHM+RyZ+gyMlizKaRLB0X2
Tvstm8x7PLA1DsjG0LK1ztohRTMsOl2TsP1lh4BbNZhF9/I3orv0Xf8+3m6QPScw3rUf7JfRudYd
yBfzcHkYfCUsNkCB5AQKepMbdtYyMMxnWvrZuAbofCY7ZnoWGuDTWFGsK02PQQbrTo2cjacsI8GS
JLUfNSD3HNIquYb0PAs7vIAPkx1N3zS7HiWptNC/d7+J++ZdBWiVoQz4TSy+H6bhmzYNLwrLLVeb
1de1q35c9m7h1wddGkEnDrzU/LW7RkVDywRHtqVtYMWk9iDkcCQQ0ZS4meh+33jZ/hjSTkMqbnYM
4ykRrtv5PbUOZfHP0BO3mmWHRmaHK+FnqqJWTa4C5t80V6l+A04eL5mgAZpJIpHM0HZ6d4UA20jX
SrFhqK2bn1WxoB5XRrVLlP7NrhrZ+IgoFqCGDjZWzHKD8Io7pWlZgUl3LPPQiR4S9rkov/97P9Ah
6Qqm199AMW7b1DklUDbE399BVgNIVpB/vkVSclVRzrW3wu2ZkQ5qsiQWHuAmGJLiCUxyVJ+vIpNh
YI+GKnA3PsawDVRVVRsRL5eUqETeDpAKBoucjeyFb9UvpdUOSQyERdESN1FuxwYzYUYqeX+IzvDe
CufqKqsiSto0D9sGnK2R1v6K84hsXKOZaxVU8VDs/PaBz7dbGPf5dGb2FmCSeci6vIb8ovptnbv7
qVNkMwdCP3QQvuEm24uf88OV1mTqaZGjxVhi1FIbwQSRai+XV/O7uMxfFXDz/1rhnk9FTCddH7CD
WpcGOYnuc6K8zAO4h2O2frcpBIXHlvpmB315I/p52broYO+Ncw8rAD2yZdIAIBnqn3l539PU02bi
RrVMfO3yXiLDOI0gmMDO8rXFR1Pr+L1x8GbvZNTYIodHyvcbgwCwBX/nJjRVnUhLcZ3EABPREpmK
Po3uMoLa9/KuiRaDyoxuoJ4NhQNey9Gipkm7bIZjJE+Z/WKXMqYx0VJ2BnjlobhZIpqubR5aoCau
htnF08MfZkkcFC4DI1VbuxLRlseVtWVpasqIlkCktkfUmAJpO0nkXtvQ1h8L2y/Y3Rs63oVNuaAd
SckEjQuW30QkfqRm/8kaqQz4Ity0nbHtz3fGkm7V80wZ8rChYJFCLpMOVcBaJql4ysxsa96ZaSpm
mkBNo7swos83Or+QL39Vy1Vy5YrqOvut44IPofOYFAoBtKuHXOCQ35XgmRwxytU6g+dgujzTrOsP
uPVuA7lIZK1/VjYZ+tVcRB405t8um5BtHhdvDL1OQSSMzUNQOhTLT3Osr6uxlFxKl61ghP30E7VV
VvStiuNTrI9mWgdaqrpxyo6X1yJ8LP39REConZox6kVlRj9BHEFRUCAZjX/GLkXUyVGizCGjC8LR
Z7V2jlRVHnoru9a1/NFiS+GmOfm8dsrNQsn9aCiS3yW6kvc/i7uSHcvJtEzFHit1fbuYwCCRDsx8
B5OhgdpXEuSXyBpYAlA+wii4eQbSUwo8gsbIRAKwAWPWinxqbA3SZbbSebOu3MyFDEwn+ro7i/zL
W0FmNVUO6vu6DSpN1X4pqvqtqpikeCuKXcgQ8VhCVQTPXi7NSLR8GqlF87BPX+v0WsmaQOl+1k4j
KW6KojBGpVHoN1BiN3kvAu3+ktmKgXTGaWc3a4fBHRMqfQBuzsinGXsznFesvdHlhb31aQzjMDZg
Jetqf1Ja2yWpdm/Zkw7so/G977o4YFb2cxxlVVzxQpGI4vElUBtwupKtTm4hrUfW6BtjnX/NSGFJ
4qbQO8Dlgk+De+cMajkrBco+iYOr06JvbZZ0QBY7xLNA+y05/gLPh8wb8GCYssbTms83NgK7Rena
LMwtuj6omYHZqkpP4+eejcunwszjmyZWoB7VlotXQ8HiMdPVFYz8EcSl0TQg12wwGJ6FAwr1UR35
q6N34OUbZN0kgSef/FAuridRZrb4rlkIQvfA0Rc3ywy3Mr6UNJKcGcEnhiX0O/BqM0GFsn2c3d2o
OE1eG+qchaY5Vi6b7au5Ran18saLl/PXyPbnOyOJ6rRL2muoJkb9P2ryS0PwHSvoJhIz/IAlvJ+A
qMJQ7hlYrVYmZsXWlIVDQbXDutjHSEM/ZWjojYI553+/LguECWh3b8PGZwCyRVnNmtl5gSJ9C6JT
hpp0VL8Xrf3JsWS8E9sn56LBiS3OJSpTbVvS5lnY2+Wdkiit29kRRncm84ENaKSZef7JSahkPwVn
E7Q1QMdSw8C79De/7u7LsaGrl2gGh3wyZ18Sxp7LgZreHFeSG1BoZyPvgE6ORc7ExxpFHVrU34vQ
SQFGVpInBd6et4MMoSBwdwyWOJgNAjIUA3vcFVH1kbN08Qqcvdqmx5E6wCuZi0zOWeDvJ1a2X7Hb
tbmI+3lUB/hFASrfuoCMR9/avwbV+dqbzvNllxcENQtjNOglgmIFTs8naHObpnOLUn2q2/5id14B
Yrt6/WYs5m2d9pJ4sf1tvBsiZUCfG1OPGG3Zfs1uaczG4zN1EEKdqhrdYgEVT6eqX61Uey1J+jTN
+bEfR+Y1gyItdYucBGRNGjpIIFI6azrrBp78xGJNmBYuA3TRbw7dqwISa+cdkKhb42d5SKW0ncJv
CZFc3PY6xXw/t+CRWFHptGi2xEU3et202u7KdN9Sm+vtPvnAOQB3BgxB4geKTdzHNFfFyaMeBdY2
Kvx+/lnY5CYjsuFD4UYCZoJDAPZelJpOP+I4gw11TPUixPvBS6pHBXMuSi0r3Z9LyuEggwUEYAis
B5wr28/Y+UoDTuKVFiPCfkrLL0ZJGi8qCoy9GH38gGLXfKcP0BuM9cjwQC2v+A2aJe7WmEfuv5h3
DPNvN3rflzc28qtwGEx6jSKucq0yR4ry27Ip3rH3P5a7o7QuU0cTiV2I3h27Hu3ynqKr4hkVU73Z
iMbbwjYar+tSE4yeyno1ryl9bpLYPs7jSiRuIHK6TWBqA6pp580I1lYdihlRFo5Lfd30+rNWqYG1
qAEzDUn4EHXq0ajCFB52E8ksn83OWsFqo5zKMG1KCO9UOvGYEV/HcfZlqtRDx6CngSnAhXa3yBEn
KL1ppn85hIn8cf8TuEy37qm1ahB3C/WM3a8KCddEv+uU6dNlM9KlctE/Tad1WUwUxSv6o62uVZAO
18MUTGnk64CXV6DgZcmVnpp+r+iSNYrCNG4d0LUC3gXcL3ey7amc0r6ycRiI6YPEI6j7B9X+p4vn
60aGKRfdchjgtOA7YDODONfpwUtstmR1hINn2821oTSPUZe8Xt5LkYeiGI9CNww5Z9SjqaXbeWXh
uIwYtLHs0i/xv6UKzKEh6TmJnGNvibtM005JrNZC8phVupfNmASI1ePczpJcbsuf+PMPHirQ8aAB
vSlcnO5ZNFhlTzO024BImgI8kCfgf9jsQd8l9fMcLL6qsZSPI0FD/PJWijxjU70E3BDTsNA7PLVs
DJO+arEB5JiR3dWj4VXNW23MgWkhDuqSyCLcTbSoN0r5TcCGcw3HniYARLGbsRJ5cfxpjGd3KGU0
NUIH3Fnhg2nUzG2b4aBFGS29lGn6g6PE9pfLGyf8ZJqxCQJbkJT93UHd3S8A4FBIG2EtqYKeDICg
w/hU6chMmrCJWxclB/eyQfHm/TXIuWKuWStFtoPXBV6PC/BneIK384//zQj3hZSppFpNsKpJLW+r
EjBaql9vytr/mxnuE7He1ptlhZlx+dyQ5SrvGhcpncTdxI7wd8c439bj1hqhaIx8ZtYxKAS/8Idl
kBwg4WfRcXjwUiE2wtHpASowxlP2C4yQCajBsgsA1vIi6Uio0AyoZxG8NYgdngHj0zaFVhkywWHM
gHUY4pcstWpvatrXD3yanSHuOqwgoLmwGqEoIosfUeojxT+0dJR4gDA/Q9vlvwvirkMK6MFat7iS
xkNz1fUHQLYBOgzKW4cdbIyL0OPQeeS1/VoE6UE2lb99lLN4uzO+ec7u8JrasNBhRbO1MumzNahe
y0hIMvtdMQAHzkBJA7Uad00dSTNAGG13dvnjFc8mbkfYBZTimxVrL4VuhfW6rP6Ech5cdJEYFEWp
fS63/fluofUwpl2OCm9Y6E2Q9Mn1UmAEtSD14C7Z6gF54MWt9nTZhUQ9SiT3fzNI7kyYiqmuFuCd
4Zp3Pj5MQDPjHeXl+7VllWtl9g1mBYLGrEEsFEuMiw7KzjY/bJpkDdhoF2SvgELHN3U8alABsOcn
vbdXSUQWxZe9Ka6g3yxtOxsxXLiEcNhS1MHSLsHlrRQ56t4EdxrbrmBlsp2SaLE8PAQ9pXspyueM
gqJ5YbcWkCmd+uOyTfGyUFYiBgWUjL+li2xKMXOOlKDq5m8gdwgKXZG0jsQf6a8JLv47oGMpkNeh
FopnzehQn9WhI5MlEx02CGFDJA9PmXMMU2v1uVLFCt4WPf0Etv8SxZDqbozpY9ovQbPI+mGCwQ3A
DADhwsQ+5BXPAENpXzcVMo+tt0F9o7RBJUTu4xrseKX2CKqfxDWq9pBn762q3cZ6/0Wt7J9lmhzK
bn2+/A2F5373Uzi/idJuiNomAUZMW3+QxoAyTdFfbxSnSTY1LoasarfSZOTs22fjwyqFLDfmvW1q
nBXsZstYZsKwARnm2PGqyZjbD7qf6cuxLyfZmLV4v3fmOC8CXgVNCQ2Cfcwv38hBLwFjhwYBxqpY
9Vs2Vs4cKzwbJhQPUPUSsOzoWUNp2iKymWB0WY35PW5kvCDCs7Ezsf2EXchuhmRQIwVHnrQY44B8
ClgCckempCp0EOBdIYAByt0zKh9StybKIwiTuNqzxxHUNV6XLOahinUMbhoVqHBL2x/r1vh12TPF
y/trmPNMCKYpg5OBQ8iZHpPiF+38OZYV60RfCZP+WBuAOOfDxtbUDSuNgdfUR1DfGxNoko3Cufr3
C8Fwv4MkBo+Zs1HF0lpR2SCo9k8mOAyp83kstWuMwn4gVO7NcPsF9ToNFTOYySNAKwkBRHnGFfp2
eTGie8YB5xL+QY3zbHhuWkATb0wzHu3gk3Mz3WxDwspiq1IkmKFWFBoqBAp5Axgwbog5j4fL9gUT
TLZtUFw5GCBCvY7nsjNLzUnpiCFMWhnN5GqVA+zZYrL6a4mFgx7NXLvPMUkd07WWCdMcxRgfirjA
w0unUQpuLbWIP7L1uH03ljTBkBhBG6DJVOAyVyPFEAC2ffpmQ9bi8tJFB8IBvhRdMNBknI1NkchW
0GtACb1nEFhTe9CyNz8apki+sCmIzTszPEbIWTXUgFYUd3MUd7X5qlcxORxdte3n/2k5DpcUMV3J
Bj0ClHklxO/7yB3M5/EjMXK/GO5QRMCCYrCDAv7tpNCvqus1SIp0dFddlRE1iLKIvSnunYKy2cCW
djt/UCQbI3wdqKguA67QwquSReIMwq+EiAUEAU7iGYZwgl5ez6AoGppDd6+YdggMBXoc9o8qKmWM
ccIoubPFvQ0Sp8r1WHMwA2naN5NCMdAd/Xu0h7UJWv9ZDvcQaDD1srSNlYQkMcIu7v/RAFPyB6d9
6lbtnWi9DAssoCmxYRGkz7qGxO+sxzZisgjQBZxZzBphJMFXQL2w8e9R3+owBFbi4wVF7re9K0Nx
C8/xzjJ3b8dOVClxR5Gqp5+NCjStQPSMqYy9TuiOOyvbr9hlB6M52N2gwEGmSPW2aQQ69YdsOJAu
xTiyDIMh3k405zG2Di71M7RJYvcUcl8GRs+gIBOolt8t7sb7nByqo9o85dQzPExz/5RtpnCZwEqC
pA+h8ayv6Cx6amXlVoUYNb9j32lte/2A75bfqvQj7ziMOPwxxvO5D0CrLwpDxdrU2gVjZuxtzmS1
KOHB3tngwuJstFmGuijGptoaIzGQ+6snlO/Ur5VS+5cjsCi12y+HC46GFs0j07eyVxSHXffdHh5S
uwDJVOnNxHYbXZdUr4W1nL1FLkbWYGwAKGmrgeWH4oocmkf9trtD7TXMMhAPql8g3P1Uf1qOlfeR
SqLjEAfTRw6kp/huA9G1FZpqyGPjfLxRQZxTj9aXcpSRvonyE2gBGWhZ4mG3wbxOz12vZz0UgnEQ
MEx11RxKEKZ2vhNmbu5XnmxQQ2TNxlQVGOAcB7R1fFV+rGsA8YwcVHZL4uVj+QAyjnfoRYUY+Qsm
Lb4vnRLSR3XpamP5mlagX9LoB8bw0J7Fmd/kKrbG9+mSh361Ij3GGWTN6JpAXabUcZ35qktfHIx9
XnZawYG3ITMLqSvwHsAad1Ng0kDRCoAJQqVBWcBe1p9KPhaYfEwbf9LaFGXI7sdlk4IjuTfJAwNN
Ldcruk0Jz0v3q+wxsmbq+fuQ1bclNF8Pl40JLlsYAyWRig1FA25b/y5umxlhKom27t/0E7PorrFk
kmMv3EETOaQGsMxGoHpqYao28HSKx3cx4vKZ3mOmoCehuuuK/0DocHk9Qms4c+jd4uwB/XFqrSFW
O+oFNm+K73o1dSfAgdZscrM1hjB6GV62JrhbQSuAXgP6iirA/9zulesSGUaDl36dmSYAsbWhPTSk
ix6tIXG+fcCWjUb/htbXzsRoFNtJ1iZGcxFauI9D3D8QjItAgk3GziSasbMhtINmJcBA0C3lz1fc
YVqDMpDbxH7huBXYp+twynzQrjthDL6kypOlR0KX/92x2oRogB47/Wp4OpoK2CXTEExcLkOTYo4a
lxoPVifDVItX50AuGdUwB+p13CdrWqVQYoLVMd9OPP2g+40N4hkXY4whCerokAQykVvBxQdczl+T
XEJblraZlwysrQOgxX3xWk4RWDPB5Ji/siR2zUI2pSJ0SzwO6CYjinnl7c93hzphFivbrRpkZaoL
Z/JoVwRVYUnOmjB27MxsX3Vnpm2mfCVNlYdoE4OeoWy/jEqqSC5xsRGbwuVRxcQo3amRbmVNaxj4
XmgVe0v3tenfLp+rzbe44iC+zl8D2w/YrcKqKmdQNpQ95i48hQDtof9DMDwEgUFPAa9BChnDWDaJ
KPpCYMZ3MBFNVUzwcasq9XQGVhaCjSbrbmp1/lQsR5Iu/75QgDMMN8fgClydn51rGkW3FA1Ly4vP
bfYWKXfNIMEpi04uDCC8b2/bM9y81qBSbmoddq8zjj1FVTVuqpAW7LkFoEnyChX5AkZ8EJu2rO7s
FarQoeuTEuuxwYpP7Qygs/fLziD6LnsL3FFN1KFTLIwAhE2KcasUEEwPquNvpNVks1GioLC3xIU8
4jg9HoVYi65WkGKYCw9SbV7UTAHoAIINd+Er8fCBw/TX6Nn4Wmcn4E+bYLRdIbKSpG7bypgOReMk
IMH585EMHjrVQ6OWrjnml7oALHTJve535mEI83DjojPIHUbBWgiE3so1jkS+uJXF4PO/y3Vc2LMi
pMIWw+oWo/JVYBL1CAMzo+PX5AMzlVjkX1Nc6FvGFNUwpwY8XzcDxVkeCMn/fY3ixAR3Ua3FHIHo
rsGoYVJA+sHOFlc188/6BLSAquUIU70pCehi7/+7Ks77+0iBiGyNWFvS8QiUnadBUDX/AJzzZGGc
5w8bQWzRLXlIIsutpu9pdzdK80DhUtAj3MYa1E1K+zSqZySxkjJWsXvF/WS/1cltZH39QKyAs+GG
tXDJ8nlSxeJcwQsdXJoq+2EtyvQ5irXhdmnTwr9sSejYW9MAkB64Np8eZalearSkID2cDT8lGAZt
qDsBQF1ScrhsSvjEoxgJBVuWto3zcG7X5Gy01RVjV0CmaFD/SK9Nv76dCxcFFRfS7R+ISAZqONuT
ErSo/NIiY6xAgRwXYWf1rwBI/dJADXJ5SaJbAy84cHrjzQp9Q25FWxVlQNKH72T8sOh7xj6QmO//
fu7UjEMDmKaVgN/ETJ+QxYCvUfsR5ZnkywiXgQ8CmD7qh2cEN73NzEmtsIxku5ocq35Nok7iaKJL
CfNbKCbAraG/x50aJ84UhxGw7S0j6MbRju5BmJRYvjKlQeN0a6ANseY14yCx+/sb8EnYzjDfBTDS
zrDjDM+2jVvQOfZgX5+vYidQguSz/WC7mtsq/hjKNT7FK7bRlbOAoEdb/jROAGez5JAHB0+WQq6j
9rudDIDpp35SoITZT25TPl/2RtFZxkwR+P0AZTcpj//u0FKJM4oJcjqNX+KJlOA3vnPIXaqqH7KE
7g0KzypkTLkckxmQUczzDHyNmIsZ89jr5x9t/E0p0g9cG9vgwx9Dm+fuMmh9SBj4qFAVchpHcW0T
cmN1/Ktrx8fLWyeK6RvfBUATeHKfDaqChyEiM6Tqwm5VZ89q9NjNSPO1mv+PtC9rllNXmv1FRDAJ
xCvQ0N1rtpfHF8L2thkEYkbAr7+J457jXmpOK7a/V68IV0uUSqWqrEwtVZy1zc9ld8QMPp6IeHAj
05SewLZADMabjaFmXh6FZRw6wvEwXTke3eMBkRcPxfSoLfPrX6yQevY2feZiml06fykq9U27gMfA
WcCbUDXhML2DLKXitG0B73p1/7XyGyZ18b2GJsHkGWig41mHvBL0pPQeRHQ2ZJ6qFzdRdfT34BBb
KPnPon4D0C/MFcJ1E9NFWqafRenP93ZQndNzDjhE3oemr0OBUlVP2H3lX9qUas3CrkBOPMHmJiwo
3nHua+8wnhjzQ/PQcz+NVIOpm4/f2lP5sJna3NsQygZxpwFGGQYZh7bOPt12j10jmODDSYNXXiOg
tKH2RLYVEgbmm86pyN/fNrB7wi4MbMHr4lOldBgw+bgFJ3KnOd77nq1+n4w/blvZ/ToeXr0oXAOJ
fxV0sUDCxxxfp6qdJJgdiB0bK7g78i+L7hwtUX3F6GA0Lu0hNZMXT2eWP5tG3MJfbv+SvQ0FU6e7
af9iFEeu7qZlBRE8Gz+krllI0izoHcX7eGdHoR2N5wjUZgwAYaUTzcy6BQpMYKl9lK12wOgDDrni
XbxzoC+NyI0iazBmb9rYqQ1wxKXWwwRyHmPMo8U5QQZSYWxvYATWPDDToSIOFi4pn8ITuUcpYIKT
OF2UEzMEruUz/ung5e0JqlKvxrCE1Ot+6LgVgilTwR92blAP4xsmsM0mZvtk+3XBl3USKXpweEWc
k74TISFO5esTmFCdxV4VVZQdJ3ljT8rvWDG5dsEx2Z5VK+jqtrkOnv4FTTTaGfqmO0PQzgFjzduj
R+y0hgo10ru+weh8QYbKZ8sSEme9p12jGi7aXRMGqWAHyMCrC87UkBPkGjjEmEjrD71XtpFDB366
fbx2rtGN9g+9EySTqHRJzl+QwkxrjkFZwwC+ttbRX9Bn0d9V9Ri0bK18zyihh7CMju9AMEThqLtr
xATXtpvu9dgzN5uVNVUCAmWjjkerj4dmVCzw2hUBqsTUpYEpSMjbya5Y9Ctmm2lRQnPpn8IFxUIT
E/4dGh3B7Y28Xgrs4FBhqAhV+avZpbLWHQMIThR0Wxpk3fdkUQR+lQEp8LuZIeqmwzMMr7/DZJEg
c+d/TRCBNQB/CWQawu3VkE3GM0+zesxqL1MZtPTDCpDA7V3a/RogM9o0rrcnrJS1kVTQoax79Fyn
KTs4+SROxuC5gYWB7QMwWSpum+uwixVtzPlbjxd1Bsm9DW9L3+lcxqDQPNUQXvKBlj/Z9vDAcrDy
6W6iuDivL5PNIOS7sYOQIZC1WSD9QmdbiDKurAXK4Zi/TF3+ay4sW7GTe4YQFzD4hTBLUGx9G4xy
0LOOVHTAfonhAYnys9vPZ16biimAPa8DHhcPIfQpQJ0qbaC90oaULjq5DeVZzDWj9ZOsMBWL2XML
zNCTrdyOsqQchZJhAuAX1JAxfPyr5yQh1Yyvi07vl+LfU1GBfRZdRwftcaAV5VJDtZpO1eRAwZhJ
/qXJCMPUDf33WCyg/gAgRekJcNWrKjgY1Ms2tYD8oprwcysPGsYPbp+gn/Tl9oHacQMMSm7lVJDQ
2jhXb90AUmgddWeAGObcSf2uqflpLtJfotO54o7dsYTmAZBl2xgRRHIkT3CakYKDAI1U1qPkUNIQ
8j++oLUijm7/zdssHR0X1Ou2EQLigF737YJGhqx0akrQRvfFkzn3RVh31p3W9dRPS3K3pvl7p0hP
Oe9VbL47TohkBbEPoH+8xWUcqdZQcyadxWPT0KewB1d77rmnGRp3vrBsxXfbNwYGegD+0dmXA1Nm
uGnp2gNeP01+Lhl4DK0HcNKfTVfFm7hzgrcc7D+W5LqNTqizFpulciFHpzAf0sH5G9e4MCE5YUNr
wIZS9BPG+pE237ShxNCpou2zMxkEx7gwYr51DCcfZpEaWIcG7lGzvc80MyCZcxD0ayGKYJzeEwzX
Fvzb7QO2c4OgHrkxhOJivKau4xW81TG3D+WuEcSGw7RfAgdAsiFzfNtaFe6/+7UuzG1/v3jeLdnc
uJjAYBC7Kvyef2tz1TN41/MuLEgXRwLGxXGpEh6vEw00fkqaNOiqZxQrb2+caiXb77hYSVP3uDc6
j8deW96TOj3OKHcp7o19p7hYjPTQKVbP3kj00XpO++zIxtA2e7+hxrPpDlAcJ0+pw58sb/w51bkK
haHaSPnRYUEQAVcZVHEtHfN3zlNrYBDRzo9lUh5u76XKlBR7CRvIYHYuj2e3yxDl2w/9Cippng6P
tO1Vpd7dSP/fTb0itbMWkrjWdpzJ/GwBSz+NP5hIFJ/utntcVQprpo86m3Gulj4P2vkDY9r/adOQ
jEkOWLpt6+iw0FXasdqqxWXP3hn9GPBExXKk2jLp1iqMqqFLBV8YhzzKpubI5/xhEL3i1tjbNDQW
UFyFUtG19oy29HMlViyJ2CyoPebny8/bnrZrAYNRDqoGaM3JCTpbNEJZbjEUHtMf6TS/jl7167aJ
vRveBF8A6vnI9a6mFrRGkCRxKY95bZGD7RXlZ9aMvpZD5o07VjwUhEdL1YpYXzxP0bLd+1AXxuXb
sOIb5dWa1nHm/ljds05+TI3ixtjdQnDbg5yVAMMk9ysWZx4tQ0Nfc+wh1JeP4YDm8O0t3F3FhQkp
tuo8H4tkNNDbZnpc6i8NEN00bxRWVAuRgisnZp5PHAtxXf5aWcZjzVSBTbUQKYYaZlYLk66o7jlL
vIpfPOPRWtrh7e3awaKDOutiv6T4qbe81VCpQj3sZQqr5q6tD/Yc9l+1d2Pjt/fdo4tWmvhsHsnp
tmXF+mSg6IymI4ZLsjo256dl+DFConb2FEQjO8KVb1ZnSemXxewSfM34TiJArsr7k/WjyMKq/MSf
RVyygD2MkV5GGHKpqqCaYtGf8ilIN4meUIU/3kuXLnbakoIusLDNOqBpAd2D9s7RPrqdBQ3bMXC1
x1LU/zcHldtnTq3XZNm8B1JNh4bowVSq5gF3lOnebu52SC7SGIgFdLnB4TrasSwj74m9q9ffcyHa
QUQeDcrH7qD9HH7ZURXxQCUwuHfxQ91Bh543eLUAFHtrPQNiz0w2x61EUfvrvH7TNPC+chox3VZN
9ex/uz/GpKWaaSL0TjNxGLXpOGqAW069z1vmkywLjHI+/M3Z+GNuOzsXO2uR1db7BOZcV4v48GiU
CZLql9tG9mPYHyNSpBy0UoB4GkZGkMZn3V1nKQok+yf8jwEpSBJWdEnb48LUarN6nHNQhFnGmkco
ASzvbq/luhGO+svWVUUCgAFRT/o+ltYvHpjGqnggdQ7K3+VruVLIWooKqmINtKnZQc97Ed62uucV
l1alz5QkpCmNElaplf8jjPYpYfl92S5fbJvHresqotn/iNV/NlS6EtZ1pUPSwuWTr2V20EnUPmJo
KATTG/N196glBydqYrRCK0X1c/cxgcRn4zQiGGyWgfb6ZAJ4l7t4ewF3F4uZW48JJyDYyNvydQaK
8mFI0+9Qc6/vWFnTeBaTE93e7B1sD8INOApRNcInxi68PRRdSStSO2uLWC4gP5wF9QeI2/vkzA9a
6Cgcas93bSwUbQ3Uq0Bh+9bYlBWcOVZRx3lqH6sFCri1PQL+XP5FfQ/8mAR4ChTH9auUr9YFFssM
FOHb3HdmEjiFHiQaAI65opm3d0YuLMn5HRl5Tz0BokxWeM+u26wY7ERjg9v9c2qY722TvTjWrAL+
/E6L5arVpVnps2W97XAMRZYx8cdD90rTaLYD9EyMz+ydewR/Qfuhu8vvu4/tcKRTvHqHEXj2kCjO
6l60u/wZ0u1rJYNVGgUpYz6sZdSWjnZyvDRTWNlpL4IV8c/nlG8lkMUR6Ddg0Fs/by5qfK8C23fj
Oc7O2V+E10tT24ovLonZ7DRnBV1tnAt2EG4drVQ8JmX9F42JN0uSotzAqxSFdH2r29d+b7+4Hsd8
5F3fqkDFe6+fywVJF1Ky5FoxeTC0rE7mVwb7BZKBBny4BcoX/AVdAy9IO0jFLMaqYrZUuYd0Vxlg
bfAweIPDkc++Mdw1HlVkZLvR+3J5UvQuDHdkwsJBcF76b/VhjSCQcCyeumN3EGVkhhjdSH0VQnEv
jrn4fBaGl6ArJ5em3THFBL9Tw0ns8p2Yhsi164d27hSxZe8m3DAC0KA1PHQOpO2zLJB8pyV6pZ0J
3v1cX1rf6+Auejd/tqG768/MVNxJe+Hs0qS0nWmrT6llcLhl2URJoYdmYYfCxexsD5Ef6BCWlaoM
vuckGwUTRa4Bjmi5o8CyYq5rmoE6OZ2ywF7yEmpPbqK4elRWpEil1aWFUj4eRq3ef+iLMXSpSpZo
B9UEiuttBhg9e3Qb5RZZPXlkpBa+F+9qHW1tZt8RUL8GTDfrIBFz7ZejOQeAUALZvxS/mAYpHD7P
7xLoKAcgfRvClBt/80K6/FVSAOi5ma5IEOt4Rt97INaBcIgxzjZiAPStJpKlx9s5xe7puNgGyW3t
tOtMrbHamOjvy7oLvPLOAxn/Xxhx0RbCNC0aN/KVkFhZC+YeUEczZhhBuZQfp4V965yyO9w2tOs4
F4a2v19cCCsmP2pqwBCaKkdvNqFK7ipq8NsXkC9ztAj/uxbpLmjR3dXnekGNiGpoLHQLnNQAarJ0
75zWVVxwe/fBpTHJHaYiKTDOMtUx5KughDq+B4yqCASGPP1hMO8TR4sr1nx1MhXyY38jbVTgHBfv
CnnyqGzLoShnu8ZYaR+y2r5LC/Lp9rfa9Tx0QVGsJL/bx2+/Fa9HBgW3BNCOIh3DkvEhKNJ1PvBZ
yd6wG5v/mJILLbU9AZdp63VMvf6MST9w1DVHa8ru8jaL0q7/9e9XBm6DDZSGpV2NKDpZs8wJpqhj
c1wXP3XWX4DXfPREqXgN7bnipR0p/pOGkqriE67TMg+BCAqc7sVaGZRmFXfb3qe6NCRVyPJco+M4
ZnhY2VYbFnxqgpnW1qGAok38F3uHVhq43+nGtSq9OpbVGgkQYk08g1LTnzRytmf3CUUyVXdod/MA
+wfJ0qb9KBdiO1CsJn2OV4c90NBYPtbzGVMtIMZS7N3eEQbi+b92pCNMWsOq6ZZWjaNd+lMNWoay
HR84K/4Zlyke1rbyKQCGPl/svyhvXJqWYnvd2fVkYNo9Tuc8TLQ1sIRKLGIvTlyakFwwySyrqEys
zuDznbsaUIVVUSXvFtmA5XbtDTJjYgz3baCwV0dfJhPE7nhqax82mRw08rLl2UKiEnWYhAu7jthh
j3bfUc87z8dEI+hFSQrJ5N76VLi5+ykHrvAF4qO4WM22DEqW5ZDs69k9wG/26bYL78BjAWqEGgvm
5TeVGblNAvAPivoEGadhDZ0PtqejOac/XTs9myv95rhNLLzpBOadR1oVaAjlp1XT7kfXU1xVu/UC
DN3agCSiLnT1hJ+HeqrnZqxinVvRaI+FzwuQPw8YXdYhvVPgBPhsMA9mNwP82TxYXR6BD+EvUgzM
hm9KBg6FHLIUPbi5VIM+23BD1hhBuibnoW+/IsFRFRJ2nfGPIRlGq4s+XZCNIgUHZS6HnM1aqMTd
VCYkX+TJDFDmtJkYPgNUQFVzxbtR6WIJUuZrtFqXTxPe6LX3mM8PhiHOjUbiuvx820f314E5XAtX
PFhHpNBgspVMgtEyBiuGPxtQmzBVDaLdS4Ni7BvYOmDsZECsx72uzWoQ8qUre+5m42DT5I4W0z9/
sRIM5ztwL8wxywQqlVsmK+gAcAmy+WUg+ZE5QuHAu+9WCqz7pl+KyS15nCQReToZHmxM0RSaQRas
RlBAzTR0wurUn8STvYbJo+rh+j/MIry6+ED4TNLBcbSMohPutvECyilQxWVB9x6Mm2vq/9Ae2lcQ
3zQH9RTu3nfb8OGwCVjLFXO7Z2E8hnGzRKv1XTUdif7UzX9xyWMIDs9HBxh0R35Fap6e2evg4E50
eIjPhkFdv0lUxOZ7Po7aJThm8Oq/BvPpC2RxkkXDDa/de+UrH37c9ry9OI9Zvj8GpMsvmyqnG7Zg
kDxkz9rn6QSw1qcx8mL9Pv8M0ZbDbXuq9UjuUFhG41oLds1ayUlo5olV2a//kwlTUiysGJlWJMuo
P+lLbGOWndt/Exa2phnOE7IuUPW+vc2nxVz40KfoU9TaARx4Pl/rQwudlL9YyYUZKe3SyirT9a6t
YhMzN2ENFPvRYpX4iwz8cjFSGO0tfczczQOq1Q2GbPCZngQEzTHMZyku892vf7EgydlKQoo+a/H1
Z42Gg/O4mNZfvNIBe/0dRRFMZdQhHpFLBSk5PJ7p96V4tjH8saAgcvu77EyK4j35x4pcg59aY8hG
8AahGP6ZxvwLqCdofY+hQGguhWY0xA6Kq3oT5uGdivxt73K9NC1d3nNat4nL4Hq5+dI7c5Dye1rV
vpYsikVu30KuEfym7fBszGADwin5+MRcMSMxjrNusvyVlE+Wg/bwWEbF2tzh1X6/LJrinbHboLps
xVlvjQ4gnm4W0VSxzeofo+HeQQ3M9OduuOuEhe6+nv9aEzx1bAp1hOLT7c9q/RYzldb8JumVMxdS
VEAawHtSkTiOT3r+iebm8pqTxvyS9WQMG9trwkUrWKCD/hfyfyShTx6QmlEBUVmUZzvqu5nbhw4T
9QvoWf9ZNTKHVmIKsEAsIO9yv07AgHwxyxWc19QrxwNIXh70NtVCMM1+IWP1sdWXM2fGs5NoIeab
7l1juV8TZL91bZ7HvHtoQFyQ26jYNGn3lHlOD1SeuBs17ctUpdDa0gUUA6ccWIgFM0JpXbt+lTbn
lGdPmNsO13ro/RpyjiAX7MF9R6K6q9HlWAG069h4zLtc89cl/wrqh3vdmF9NA3ASxo9OXZxy3Sl8
i5RnVJE6fwabZL8WUSHYEYW9T65V3RsE49MZAYk28eLMKaJ2kysivTjOaXP0MNHqLmhbNWYR6Zyf
nWV8HVJ6alcrYjY5gxrpCMYdQKXamHv5c7VOEbLNswb1cKjZn7aHtXD6x4y1brjqeJ20aQ2QyzAA
l+h9snsP5I+N86GYxkeC0b6sET+B/Ee3Y7CeirzE3HpXfXGzFu8Fov8YHOvcr0DcWmt5xtefI07q
n4WxOoFnLYmfAlKXL2MbZit3Prm9nRx7gEoZ+tF9ltGgtosJBPfUg0yB/X5dqweeJCdRzyfcdACt
0ySeqYnmZkuPIyEPs4WnFO1f0Ft1n1EqdeFJ6XCY8mUJIEDg+FPC0DYh3YvWafCVwggMOnQfUG2M
ptHM/FRjgAdX+uR7Nd6Idl28m2Zt9nvXXX1Av4awXke4Rjn8yBAnQ9obgJiXQxUgDeggg62RuwSy
2/6yoEo8Mq0Im9nrY9QxUqAUjO6prMw1ELQYt+6NviG8vIgUTR5WaYolIgKFWc7aDBK19c+hzAcf
b787R2fn2Rh7XzRTVGTOJ07KA9R67qoq+1Ia7NRZ/UdCWyNMEbmfWz4FeAz71Mge4K/3zjDHnq29
w62TgmjSTqBV13qe/pEUQF6HJQYXnzAYRMyINNlq+jyxzY8i5RCJcCco3rF6hVOLBbTqU3tqa/eO
G87od+4U4nkbFnoaabTTQlNgGAJY2VeIhU3+1PcPJUrHARNdBiGjofWZMYqwTbo2qOnytWcVCc1p
fO0r6DWgEggiMh1GiOd9o9lsBVsl/GutVz+8dXzNF2GVfs/Sxq8E0lwmcssHNVHcNLkX6FppgJfU
I36Tr3ceWfiDXk1Q9ILWhz9TehKFfSKzdxJs4tAXSVsDFzGKAVnD6FMCUSffbYdv1jLrECIel6jl
Q+PPoH0IV1qKB2rWzEdyAjb/IV8eu8qtwkb33nvMTA9Ok7gnMMQxJCqYRxqEIAfRF82jndlg41+r
z7WbsGCEZOUrUkJEd2g8CkrcUzppDR7cQ31GIeZlKK0opcY7wZdHo0rES83c7pRaK6YJOgxtpeBc
CgAeOFtuGoPU4B+zrO170S0fyZq+H3umwr7t5PqYRUKiv11UUJmRUspmmiAtkExgnZxX32KY2U0/
CkOVWGxZkHQ1XFr5fXNdVOXheR1miGqEHqB5IbzOKA+c3g2N+dRCO+f2TbTXf97mq7bhSPAmXDXi
HAvI0WmG9Fu15EaUjHpx4F41Po6YWI5Gq/HCLq2KQz1madiuxuI3LXCFcw72ptu/ZH9z//wQKWNL
BwLYso26lZXeZe6rx8EWrJh72NtZcP2BwxDvNMA0pERjLjOTrC3GbrLT6H6mjXjI2demA8iv+Pfq
vRsp0wYEATQXz2ApvSi9TK+6ChfQaGpnjIUCfLLQD+2QHBpriG7v3OZ2ssOgfob5cij3Xav3Gck6
CuasPO7GQpwS1/uZdAh5makV/uQ1n8AS+c5tu/cuzVRd8L0dBZkcXpwbZzq6xm+zKKdtgbLpAKIu
uV0/eaU9P3kFx9xr0rr+ZORt2HtFoyDG2MvdMLyC6gVq3uiRyQWG0VoTvgzITIpJVA923YnTDLbd
kGIWnGrawfK07oOmsSZs1q4LkS+p1Ix3nhdv0jdp3bRAnC7TLTfOO+g0gBWZKul8t/xa+qw26AKg
n2lj8PxqHG3xSp6gGFDFTbY8QH3mQ5rR73yygY2sqnciA5arH+9AYDMElWVOqLIM32471l4t+c1P
kLJU0ZgNPgPwanOUYLrK72P3cTrbJ0h04iYONqKa5FMeiu+D5vNYFRF2nOuNdWmTk9ysuZMiRW9I
gXk8QPRF9s/2JMi8+WlgqvFMlbntm1/G3dRZuO5isXjh+LPG/VUffXPENXSX9H9RfH2zNikUOWYN
onIgZTBQYT4uQ/Fc1yqu251nFUxAm3EbAkVvUrqttGTNLTOHid6l/lR9p+txYV2ke09c0/1+VEwD
7ByJS3NEKoakQzFlxIG5li8lBGeKwneqUVFB2Lkk3hiR3qQuRF8WzuESKb9rKzNkZusbpDkq/H7z
LPnogWMa24bgjaeptHVtkxeuu2Q9kIM6wAu+87GIQOAW16/kY3duYtUc2R7mjSB+4g7e7uFr/jaK
15xmIZ70B0wfnG08KyKBxo04TXnEguS4BnoIluvIK8KqPg0szKGBEKoUcHe+IX6GB2k0glrTlbKz
PmjzhJi+fcMhXhqIQiWdomyyU1V4Y0K65httdnThDBVIEtovGfJVjRs/xWif6kWo3vhbeJI+4xtb
0mfsOESN6Qby1bLJCMzBycM+66MiWe9WOz8kaLCcdMzliNqM3CH9VlFwRE5296Jwp71t3eCawDo5
NsrTW+S5iCyDBlIY5gLIv5zL18oLqkOGj+r4swirV7AtxeUH1SDDTjBDJoCpGeQ7SETkmvHggHM1
WTCbU3RHbnh+ijsKcNKgyD9P9RLeXuDON31jTLomqIE+dLMAHJSOq/7olNwq8CiB+padcFCxTpNK
j23XoPF7hhTKkVfjxWUrWNMNwDV32pS+uvXagcIBAOAHCsKNqAVrlmIqd287TQe1S+SOeMHLk+5o
mVi2KAessCcHYLrCZboDOh2dQL/PRkX42XEXTCig1I/xbLDOy/ifmQyzYyVg8ViodsfyJapzlQTs
ngm8ZAjdJNTBHCV5JG3NHG9loJVFosWJRaDHpn++7RR7W3ZpQjrobJyGQoxwCupgkqZv088C8h+4
FzLfJChh4gIMblvcuRyQbv9ZlHTcR12Q3iJY1AwSVM1qAtG/lCotjl0jBnTTiQthkyupbHMYOyZQ
jYjJioa5WUcG8J+ZciBWZUY6Uq42VH1BgGxjHdrQxndGQE2qmgPfN+JCIBpAM/2q1Wz2U+piehng
LL0hAfRFUIifACpXTujvGQLPItBswCOAAVq6tpN+nWnl9EDEUP2zC54mYXXverdXIDz3wsKlGWnT
IMmCZ6qxJYwrP2SufYScTtC1JHJV8NU9rAAItBARMJUITKQcEAATYXXnZjyu5qbxt2mfg8aS6SSQ
RJ7muSQ/clI3kQWW6/fTNOcRPgKJJn1cP05OqhoA3s6SdNEhd8AXBOMHemxyl4gudLQHw0WXaI2m
dj3mnh4D+AxONuJ3M4hMh0QRo/YAoW9Mbt/i4k6zMS7TdQ1MltT9TOz8K+uSo+5YoV2wECidfyar
1oN+dePW6b8mEzmuHFNzPEs4CqjKosmuh13sgBTQTLPXtbTb5Dgs+t5btW9JmdyJpVdUEHY9DHkR
KCAIoNky3sqmI2FQQ0PXIENSbefDz61i6Ql6psWgQDPuxegND/cfW9vfL3Y44agTEhdLsjNw7HXW
+r0eVUQkKhvbtl7YmLqsBCcdytxg/Po4zSl4b1Pn1+2wvLtnaCjrZFOEAvDgrY3ezZIcmgBoYUHi
MM9H6CaXmEHKm8eqGL/8e1sYt4ZgCg4DIOzSemySGkB3Y7g/c1r7nTfQ4uz2uTn5baOvpV9o0DG5
bXHP8eAMJrJ26gEbLVlsdT3tSrQg4pyln9a6YoG9NkOAKWxLYWm7vuRDTkG8BcIdF6oRctVjnUy0
TWuATDtDfM+MaWPJtt5Xq16HnTN7/gB+IZR7Ua0fteb77VXuXeaoZQHGDlQSSKCkp/jAqDPhF9Vx
2mTpc5KS9ti1RhUATcVQoc8hpjQqldF2thaYCnfjVEOMNWT6msGCEmaHKbzYLPNjhkYQoDf0PEHT
9Pbidu3YIGgEhgPyf/InbCCYUjcuMMqOV0XGOmz4stfaVFStdmI0CK1NNIpReQRjvHQHFkWP0r2N
7KTKpjqsRJWHjlHej6R97FfxEbDyNlg6TRGndz4crOLLQS8CRWsZTWZaa2+IlcEqTYzcp7a2PHfT
MkftmAwv45y4z45WqzBse2uFReCM8Pa4Zv0Fw7DIsgTdTSv5ljMwM4rJH3RML7drkKKXORSGIkHf
qwlC1gf5LABAWK68vV2/6VFWPUDLiUn8dcxE0DPKDp1Nvq2QAwqrvjmC1ylCkfkDn/vDv/ehS/NS
6rG6BiriDsxnzDF92DhlU/s0u0JFQbR38W7TjMBVgfoN9G9SlqtxTlebwFK6fE3zwAn6OAlZgGFA
XYv6MRYn3PeRatJiL+G5NCuXd5a8bzq7HPFiwDBlUd43UR27gUH8+iS6A1MyzKrWSaTzsjRcMOHC
4BDOoen4PLS+57HlBoBkBp2/MlQ/KhUZxF475M0ype84ATWnVxxW9fN83+K9HGmH6h7CaW6QHVTl
lr1jAmiADqQulBIdOYl02hzhmsBYsZBw1Nw7XPifzLnLD3WTfO6Z+bV1vPi2o+7uKxJ+ZOOA7mO8
RLqOuUGmFDzPyBVDcWhzFCPSM0jI7scw8fVQvM+Vn3InAXBxIh2EcaSMV3rUBrrMDUbBMJ/kGmcy
dWc82O8o4a+u5iiegHvh7tLU9lMu8hlrKmiZpzCVuJl9GOau8722QcahgQFFm57SOn93ez93F2fp
qO7g9qcA67y12NX5MFEBpPTamu3BG4cHW0NVYPXKs8l7lUbi/tf7Y06ezYBaPPh7R1QmNQQz3/w4
rkHV+9b9ekzum18FP9As7mIVlm4n9QDoH7PyIMfTgdaWfAZ4+6EC4hKDNTOkOztq/ep168hS+3MJ
3iY/AaXx2qefSrNTvOh2z+Ol5e0IXXzQ0ibDWK5Th5Zdd9Konx8gIRP3p9FAkFMlAntoK6xzE/ix
kGddKUkZlFdDg7GoWJyH3J9D/s/IQ9oGPJyPmOT4NlQh9bU5tDlKsYXqZO5UnfGkQLkeY/OgU5Rf
yRWj/dx2WGu5PjcnSAsdZr/Fu3x5LB4Tnx/E0f333OhQS4Lan4HnJzWv6PkN4UGtFDxpMUa0PrJ1
PFSWxfwZ3HNzVkSmPiiu6Z33BgrqeOVjuNTGlIJ0WkRfJ5rV4nwCymDdA9fTf6Tu9O8FwfDSQK0V
nTPMQIB76a3TGMaacp6MeJy76Fn1zXNifKSLrTj5e4BWFMnB9A4GViCp5TpdP6QrwHnmdiWW6+PI
TuYhP0C1BPhj8yU7zqgLHVQuepWrgiIPV4UOYQD455VgPJBYzkRYysFW9G0AOscWz7Wr0k26VhL9
bQWYJBMBBZBj6TOhjpInKWTOYl6Kdyufzy2rnppkg9/o7uciKMr8ZABYyUGfn2vs0cysiJRaUKbw
oBV6Tp5TB42efkAqXJxuB9zrTG/7cSBaMDCJhC6F3HPukmEem6LsY8c4C7wm8/kbzctAa4HMAvYt
2zq+NYuaiireCVeXy2YYVWQDfGHg9ZWjoJ5DL4hvD3KWPZit5ie9G+XONzPB/MHwr31YMiYFPp0t
6YAEFr0LcUfbBsKbn5B/qULOls68eVNKVqQPTfVRmHoFK/MPcbCDEvByfziKyDi4P9XqI9diWW/N
UalHWOd6tea/SxoxrwIzMD8UoRaYT+Un2wcOPEE/OQ/LgPa+wmcU65RDq8XdMR+yrZYSW5EN3t3T
8tyH88H4VkUCcEKFvaukQFrn9nMubq2JmOm8mNjWwj0uSAIa4Kl0gwV4WCp8UmVJepgX3M08xmHJ
4Xc6af11A6KZJwCtFJnVdeYhrWkL7RdrsquxAQYIWyiC+qM4AMQJjnOcckxYBIlveEEXaCdblfBc
XRiSVSmUp62bdN6E9XHyy6sLjIe9U7jG1a0rWZBSxtnlBG9hWDDsX7P1DHl5R1QRbYyoy8uDZr7y
tAs6kUZtOke0LFDzeH/7J6jWKGVXKAyIjrYdcrrWCqyxPjTJrHBI5cmTwkm39QjLKtm+nr74gL8e
itDhwfiYn+fKB3gEHGaThxSjVHEg7N5Yf6KmjJOvqNcYeo/91cxfEzkVwCK3/afbO6hyThkm3xQG
98oUy6MftpGjJjI+ZWEesHv0yoPhQVNys/0Pi2C+3iRjPTQF3x4HI8lJX4DlAMD89bMLPVBQ/Pt1
oAXGEhggEPQrYPIBUry90P3j/seqdAhBk80yfYTVyrkTGIWtk69k+LqqiHr3v9kfM9KpM7ql0jBD
DEjP9EETPy0A4o3877KMjTz8/2+hdPJQtyo13uGjDaFXBnOYBSYS3gAgCMv/AUKX/0fadTVHqiTd
X0QEtoBXbHer5f28EJqRBu+hML/+O2i/vULVbNfO7OMN3ZjsSrIys9KcM0KRUWN3fugUmDt9Pa/K
0/RtufiYHgNMFRhLTppSI62B4GJAl+RyskvZ173kGvhQQKreB+AT5+P5bdqMgvqigccwOCLY7DdL
oigesTiCA6sYCCRWCjgXAXg/JbWA64cJD9e84XVFt7zLSuhnOrXy26Wm0IwOMTCKYaVqb1op5YU7
3sE+X3ErGQQj/8Aax8EGe5osyQs1fMcIFMpR7mgH2TJ+AqmGW5JakhM2eVmfjImypEtyBcyHAD9t
JjtWFAzl97fy3Fw1qnJAj7nyuqT4kLXoItLkp1ZSdjVFddwUMGBKhlelTjNrAuKbpWT0EJqNW6W8
suCmka1/I+MmwJYnTGoI7WfHJsYlslRbssLUApLkMd83pv1fvCN5X5xxErJeAwQ9gMzihfii2/9I
UB8EbuqIgb3AUj5MZ/ybu7Q+JuMw8LgE+EYHkdFxsvPY1nb1x4IzF+9NH6jH6Z9v9+HyrgWyvqOq
qohGEIh6jz1rt4POG9rZ8oFrCUxUjheWF0VOwO472a1uJftw11MnA3zeL6wqde4Mimnnv/h6i0Wc
s2omUufCNGNoD3JJZQe+4iitHYY21tcoPp8CpDdnuOAGae4NZh4CsixSvRwgdYAj7kcATY27BYls
tlWAMsmIZoIT/zzvgTkaZtcnMx0UCKDSLvwqQLv2wpB/1QPhJD7bdwHpB3ZaRcztMF8xa0Iza4DN
59PsMZSPKo91cPsMX/8+87XMMjdno5BrPxZ/jENspeRJDXhFsG2T+BLCfJx8KXTIBhTVY5faE101
tGNXCOyhsnoHJoHxztTV93/zdf4Ryr7VaJCEQbicLBfu+zK3svnN4Jb3FvWfGjvYcVDJQH2RrdQk
KSA3xiLHJdNtw1/qJylGuK12tBAWsXBiT07/PrZW4vZIqtzzJ9xKppYZz38LZ3xIDt+vxVGBWko3
Xal58lRKzTEtGqfWK56D3LaTL1mMHdbtSLucQpaqWaKN/ffSTrFBs8tww7BHB9oAe0KpyuYGye0L
8CWYMVCjjSq9HaDh0RszT7RT08mcCAFBDh1gKtpE2+Ghz9Hs6S7+p3v+kspYbFPL2aBpkKqDWd4j
IMK2o1+YuHTE98VikwmAyT22Ap3zX/R0YP27XLZLZVSFCOAOyA2w7Ga/zE4lIRMpbd0NsebXWuAR
dmRnKqylm2M3BSc93w73mDnFDC1akehcf38VzHlhdIOc4jNXsGdNteG83dROIkx7Gui+2uIzz4q5
MplwX1WSEhslzpz1tuTl7r8CRiR+vurwMs9cc88NGJsXd3XQxd5XGR9VB8mcxBIuqaIX+QjlYsRI
TcVr7EPZRtnxDGrTBa7kMXc1UUpTASnd/0fF3G3LJSrikLE9oHH1ecice3l4UplbK5eSOKfoB4Lf
4163JjeDDed2X1nJvJ/Ae2mrO57b3Y7Eq5MyFxboIlOpSfAUJHOWt6zW+oln3nUWdXMs3OZeZ2PT
Z+DESa5Y5sYONGu0aoRYalrUmR1A3fz46FDhWRyUTXb8UvZpt2W5rF8nZeM/SfvZnAbQE8VPaKmg
+NgTe2m5oiSIzQuCXLWNXaxf+tjy/atX0Uo2011uiCqG0+Kg0J0Ess8rQNs4Gt30+CsJ8vcb0ig6
np0FbkjZd9YUPqfaXWVwP9umhQKUi4C1DLye7GCOoSQFWryQEik2IBZ301XmgPLrAWXA0VXeKp/n
2jePtfCxatgsASoJozjZCJupDtAiE9sU1+4y0H+K5sN5N74Zs1YyGNVhl1ijyggZhg6SOenYDaJ9
XsK27a1ELHpd+S+QHYViC7ZGv8qgN6W36XXmoHxUWO0HqA2As+8AtAZbqVboyDnHNHjnYzx2OxYh
0TScj4ZPQXOYMp5Z8AQw3hkvXIyKxVXht9lBj4CjTLiDEos/OMncVgpkHHKaRNkQUihQwpKUYTco
4HiyLVhZZ9d2gKdfmXlA+eihRtkSQH7M79Zu2/6XKTLeOQZzKOARoEa9cSc7AG97aeWH5rmz9GQH
6KzY7Xyue15s79y5GfesCqoWSVhMw6aO8hLupAi4RvFj6yAK5XZy+OOR5sVHrtTMuOWORHM7Lx3p
KM8cQRMs/P+7HhSFxbLdef5ScK42O1uAeZs4JzlCQD/2YE9/CswceSqnA8wTwvgPYQj6BqR0KE5o
oSWgoU210Y5V3hU7HRz4rjiWPMMQwxwIFU3hT8OPSv8txCBZPs7Rdaa+kvox1H7KzQOGkZ3zKtxO
QL++F7v3i31TqkoddIjBa0BQVUgaSkQ3tPDvybtoWlXhajaS32kXXHWXPIqUzSiOdT/AqCzNfEBh
fXdrTQNWA7BsAEvzdgmp2kX6GIY78Z0g79XsxlcwFaf658+85Www5GdoIqj3wNTDOJuqErVIBzOn
b8joDM+zFRt/0wVai2CcjUZNqo/o1PiVGdlipNkxDTnGv2kwaxmM6rpQlYyyhwyp8zP10YDzKtrB
Gqtnud2pCf4LCN+6sO9zk2M0PAUyLiVTo06pZ4InWn3bh8SZpJQjYdEP67TWZ2O8SJvURdEXOFvf
vJfJjx6P0Bqr/P34638yBfb5laVEwF405GC9yJWk61JpOIF7K+wg6wBCiA5C7pPFJQJUG50Agxow
uBivMG6HGRRkeeGK/aUg3oNEygbK9sP5Uy1fntXeWibzfUxMPuPprra+WDfA5fgxdZeYnU2V2JqT
9/Oitj7UWhTzoUZa5IOS4HgLdD7m/3S0BWj7u5t4uGLnzwTggO+OIi/EKmmbuvQpxpmm8HdHE8tQ
RmCgzxbtOFsTm3fr61iY5f4urQ8AdqPpkBZcpneVN+4qbBqh2S8iu+I92rYCzFrWEsBXmV2n0ECM
KqhQKfU4slq5NABhgoUgk44Fj5yWJ4xJI0eiTZm6CMuFGyyP71p6H0ghZ+n5vFFgePz7iSZg+5ZZ
CiHFqAL/FMw+WG3q5NQFoznHUSz/1H829ZP9iYya9RyIi1noP8vgGKFwcd7AN+yOgMkXGMIAbsDg
FONlk7nPlKHDJGEy1vvUlJ1qMndRph16rC0tjMjnxW2oDuJ0WcL0uwpAeiY2Ya0aKWojw11UmArS
M7sEMAZwW62m5HykDUv4Jmn5JSuzU4pqMJQlfKRNasn6Mdd/mjwZ28r7Og2jvCGcy5hKmJ6TQtHu
dDzR01/JiDEsYQT2FK93xdMd4/aCrkywjQJpVaZ7I3JrOuBzoUJKDO/8VzpdfweOx/ozMW5P6CaS
9Kh7+NKQPIDO4FWUqJ132T4ydUuhH3PeOyAos5JM/tWYpot9u7tQiaw+F20Sg6etMy/HFrWKXM53
AZUsmpR23Q4c4+VohJ0yMEejonIGjRRSfZng7as8zOq4HzoedMPGNVzrw2T8pRmKOsb8cEsyYbKi
CEuM/O77lsEqIoZdAZKmgECSuRpA9UklzJ3j8/7K0XQnVnyReYHTekCC+t237uQsPR9e3WWrWokl
3S+xzD2JaVr3hGCLScDnc4PfqosRe1u8R2Kn2LkT3nMl8g7K3BrgHEeYxYLEwRauTYvYFQhHbgPn
1+Rpv6f72Cls+nreoLcC3rdTMncHDOw61Wb4HaNL3oNCd7Om9Uh/nHXiRGS+GnVkYCR8yybUGVKZ
48W3qhvfxDP3SQdQVgrgb4SlNropa6CVqQq2oSnqlqElYbQ5IhEe7rEVYiZAKcDUET0oVASSG0A7
wI4QkPem56ExLLGQiS3rH8U+L1EMQ1kixI+iXhRgBshKD4FTuQLA6Bz9qUFVs+Q1zrbu0crYWDbH
GTRrUl5DpNBivsPs/T77nQMsLIyBUJJdGcmxEF9kYJHN6eDH5Y9Bx1Jdz5vR23qVfTs5k5JkYi0q
FDw6vuxLnvGUHugutadfkxOiMx640zPP5hfzOqdqJi2pgiAPZwqBOe1xIHohRbJbyZmNP7yR6EhC
HgPGlmtca3r5Eqvwh0moYVnXg6bL12A60OBejK86TFqev1in/JyIFGs5jNfS1GxItYVpQ/WlxtFR
HXbG2dGfQ9e0Nd2W+2U5CFycmZ03VijZgoHqNXprF7xp/Y0D6+IyhIzRb6zSsA99UDqaGJJCQ6IQ
yX2G7nIRCa/Y8TlkRkQ5cWernfZNGKNd9LXTpkep108yD35zRqUNHSWCxhZuEIC20h3xJgE9Ld7U
52cNnrEk4AMgc1LglIGqzeibFpoYFREIb6Rr4iuyM3sqtiHqx66zmp35Q/fTG81O3Pg6BuMr4FV2
57/3lpbX4ploAWBOPS81mNXQeLP6aMYBZqWuWjHj2NWGo9CRIaooGkkLTAFzzBlE7pPaz5Uvquml
Uqj7qRp5T66NOPRNBnMWFNcaIWohY86wjwxMy7QTnD54OK+xjRzxmxQm2jWypIF6RKx8M0F3LKrr
R6S+M6BXzZveyB+iRubpbgkmrImsdcfEuiggSaRlMBHV7/bSbhkfJx4WAvfnD7ZpigTrCEBGAXzf
CZnW2JACq3tt56dK6Y6i5BTa24AJy2AYrrIpuotV2W1bxU/MK0pyXH7sJgIGntZXHcpeqTRaPSBk
9VRGsoPydM5jU9q8pesfyLh5LZppOBYdfiC4zaxZNW0FC/VGNx/jaL6pa/G1yFqvrgDgHj833etM
fhvNTxBkXYeiysNZ4v4aJgYArGYysDxR+XgYzN7kKk6JqYqftW+6WOM4YKYnmhw+lNWmla++EuOq
AALQT0ELseJ8bZi/1eByYQI7bwo8GcxtFQLSBUUjVb40IWGZpQpLcCRA7UzmwmNuOaD1N2UurZB1
wBCRIUr18ztKsdPnFMQXcsu04/0SwLvUag0gcL/wVbnplLSFuxRoo0AAZLK4vq0io5GhSrNuAYhb
WL34fl6R26f7RwJbr6PD2I9lAQlpmHz0erpHQ8WZ1exqwATneVGbh1lAN8FtAXIadgzcBKSRoI4Q
NWfFQ0XyayzacZ7gW3mWTr5ksO+zqhlyMgyQER3Na9nGgpkd4du8gu/2lt41H9kjLz5uPWe+iWRe
almAKewkgMgq9LuitkSMt5f0ugZidovqk5G/dtKNWt7lrbCL5tIiRemcV+zmN1wdmvE6VT7qYQeg
Vr/uMqsvUHwIfwnDo1rVnCyE8wXZdbcqrcKeAFbJ74FmbIRv1ORRUGy7+NVZlp+wyiKFZpgnZVIr
v3ECP3sVHzNnvEjd6Ufs0l3rzfaRgNIeC66xh3rleT1uBk7wrwALCdvYJ6x7UVcbRmj0nZ/nwBJH
g0oRQi8UBA+ja7YQVd55cVtrbChVL4ue2JxFO50J1LI65tUEqj9/lkY/k+4S/aWcDmSOHKAPWqFy
E1etlRNetObKZcI1yfQgILKMcwb0ELehpYD/Wa7uRr07JnW8A9o8MIMm1+AtaWzlCesDM+5M0odM
KAm6KzOhbhFjb0joUaTpd/V4o+MNqkWjRXi1+y2j1Q1s7IkycEuAPvPdolqjCsK8VjvsFIzKMaoF
8zoeFB5W69YdXEtZ/r6y26mjTRCiy+KP3UuG0bMoPcwpPmL/+7zRbAW+tRzGZrBhr+WxktZ+p34k
AHCf5tquNN5peFIYCzH7VJsqBacRm9KOx9wWRBWAd7ytAZ7SGHsIykJLijiDmOpDm0KLFpKjdyX4
GjPOK4JjBCzTVRWawTSHkGTg2ZLPNzkPsY9zFJ2JAqTTqqSmy50qWym0Bq0mhw4Q1LYhTwBinjTd
O28Im9ndyhJ0xusD7bUghRGD7Oi2d7UXPISjZXAqsXO7w0YSsN8tMDPEKXdodvn4bLa/FsyklQGZ
8HoCJL8f4yYDX2vqgZ6NqhG9n9LCUnglb96nYyKCBiq2DrS5tZ9Ur/oYWmDZ5fh9ngTGQ0xp1IRz
tEhIkA/PqTsLH+c/Fuc+6Yv1rLwD+kMBrUPcp0pS3Wj8UAQMoVa82dNtG9QADSNjYOQEcXzKI0Ka
GFK0VL8ty2wHpvjQyuv8tVckjvlt6wyvB4TLDRBEcVbAxTBCZzIYdhOt2qcKbz1r+zhfIhgDlwYQ
lZkEIpqhdqj0VgbXJpr+xJTc81+HJ4gxaClE00syYNDpUL8AGMUnRoy62XRshujX/yaKMeZGTfAo
lCCqNSeMCwm+SDE1EcxWT9/PS9pKhbFfpgI/DpxywAtjTzWBxnE29c6v6glFMGQSWm5rmIjq3iTy
ZmJLCzyKmvQj7a567bcxAmtYeTz/GzY8xbefwJw2TeMsnoEy5dMI2wMS3miaaOU6Rio0zUuqDMXn
kGOXGzftm8jl76ubViaka4KxwRtXKO1cv5omxSYYdDh/sC0pIKqUVBOIU+SE7Tc3WnmQxA6cMUWA
UvLgxSaAieSMAxi2JQbYFQr4PYBzcIIONLcmqtLAsfNrCvw/sRgyK+6zd9qUb+fPs3GbjbUgJt4n
rTwXDRBHfQDPZrIFhJT5vh4a3uTXthhDNzVAZgC/n/04pChA04PzKJGvhu/gNvmL76IAL//fApab
vvr6QxCSOKkgAF4Ju3xAWFZMOyGRc15dp1BYMsqhGhCbJPCEAtWZuVsEozoTEnpYGR54vuS0fnpJ
Kkv3JZc8o6T3N8daiWPuUSBJYS4Acc+Pxoukm/1pkmxFkDhokxtu8NuhmK9jmKkxYb4Yz5GxSPZA
HpmdQg9yQDiDpy2cYo0jb9O6V6diPlaY5gD07xe2RoVaEcXaWSHY2Mn1z38snhgmYxYNqguBimOB
7uvODPNLY85cdN44pYdN216dhrlCvVklhjlDjKB0AIH6CJU/RrZijI7NlpMoxjgFJChAq4jRVKwz
sIM5WiI6hnF3Xmn/wcK1BUlzgcBnh7ylAfBhXYGPU/3qSqu8KrxYtdT7+H3yMGb+V0O1mAlBE3ah
SlE1wuTPUZLKUg3OEL90e3dyCVLZyBtu8r3iAjn3b/zqSpj83U3EXYn1bMHEayCNHqKpOExauh9m
lWMSm5a3EsN4CYSIoJJHnKkzH0EoNU4/QE71N99pJYNxDXFfmXI3Q8b8S0SjayftBLsJLWxd93sM
qV1J/6PqGCehDkQE0jDkodZkz/IM1MHBDaafnGPxVMf4hj5OzTqbl8gH/qw3GQ3T9DK7IPfFDoWD
u+IAhCxff+AIXb4H87CBDWLsAtnzUnJlLtiYyKaZm2GDwe7wTjoCX+yQ2+MtzrhXj8Xl36nyH3Fs
N1wtg3kIa6H2B+AlE9D4gbDSklteU2LTMX2diu2A99VsxOqAL6aOb1F1EAknd9hqyK7Vxs5ZY/IX
HdIZauuc5hg86c/SxQJHafjJ67wz3WXtbTh2tnihOfVeQh4aWbzO0FYR9ttvYK6aFmRaOo34DSjS
X4lv7bLwdxfcF3e1J17ARzrnTYWn0+Xv6zxD602Vhvh0U95gFCj1BqP5H0UwFy3tp1EBkGHjB+Nt
o+Y2CDLs84dYAt8Zc1eYO2ZIhV5pJSRk032bZ5Y43Ar9Y5O9SylvenvrIbC6WexQeojqGJAQoa8K
XTCsQMVZiNA1W8iahxJkNLxRbt73YYKxFlRgoVNxtKJO8HR8Feu/87tfl5fxFXOmKT2e9EAlLC39
vtpXgA5pdplhUxcjclx6GM6BVGZYt5vDCmB6UGCcfohBZElh6J63htNPBFA5DDIQHYVSU1WZGySV
iVFOndH7oaJ4QxLbhnEzFW9mGbidYdgg2+aY36mLh0A8TU1zWZbF7tr3OwQI0sKoMtr6c/Oi1wez
iK3J9M4fiieDsQNSTU0dDiIoEYXDrM/u0CmAiuBVSzeSpe9HYYxh0OsOqFtSC+8T7kriJJ7hUMw0
ofLXFv/FgPPG2/6bQMKag5GBvN3AucSD+BQC1wPAMZDZOh0WVd/IBTWAVDtzQv8GghTqShiNAB63
BiZyljIE3DaaEIqYoVKJM3rdXv1YdmFNO/tN0Ey3D5Oj7njjH1tmiVKmjvl0NGRATf7dSgI1aUxA
uve+ltxp6nUiAL4kVpxR0m2zB0mvnHLeWhuDezKAKUFqhk2WBdmR+ZjSKJXlSCn15bR7LcSmtyZB
eMbCoxuU4a+ETPdTHAPJHuP5gMs/ZHHzFy3Fbz+B7WJ2qSqPnVT3mPJF414FYDZSkV4DGMfggAaX
/hegI4uz/x4MZCDXQ9ES1ndOt0gpKWYlKEbqG0q4T8d9BqJZSe6xR8eZyDv1ZGjDKOBOUGBBp5xk
MagMarWuqD+G0U6LAfkQy5zscePWr0WwPW0xaecAsDvUn4oPvb+Q9ccguD3vWLbUpYDGRF+4P0zs
onw3y7bTpS7IYCRtAw7zBgBCAriOKor8jTuAcBqnobGVrEWjq2QjmJVZqMgAjXmSRx9wAxY8g+on
+FMdTT5g0gazbph47n/yhgg3FbmSvPx9JbkR+kyUp4b6cYexq1oW/VQlF60YP53XJk/Oou2VHEkP
wxRcnNSvlArdyLG61Ixxn7c1x4Nt2t7qPGzI0c0QTMU99fVQ2zXg4ALQ1/mT8CQwAUcIAbcf5bhG
ZSXtsqrYz830eF4ET1mMf0qAo63rIkxvHisXnL+oBVTtQ93zlLWRU3+zOzbIhGotT0WNr6JdG0Ah
ypzSBr1EiHkqN9lVvnHV8Rrw20cDqi1oXAzg2zJHi1IzCJsE2gsw+F4q6oU8qC4t1b8xA00FDxEA
uxeAp+/mFszFHEkpxBQGseohsUOB11LYCFtoNn+JYCyatGkrNos77YzrGRQ8Rfowi6YzDbUttUh0
hohjePKmlwCInQY2L1gAO5th5ElVN8UMB55hyqumrSsLIhACzRt1IdwRzXknN/OdpI/9Psi656nF
l4zxuJAp5oqkXtkBpg9TgklXW9imA9QlyBLQ/fEn0Us1yRLDK0Em2BiU6ysF5IDWrNHLeBR5e/mb
NoBPA4RdOD2QRX3/OPVQF6lgwupAbu0U4m1eTLbJcziLIbHRDtku2NxMUQeFAmNoGrgdi1Ze3Det
SmtQ2huyEFuDnuM5l2RPkFHODQFPS4l3/vJ+2tYZyeyjv8Kap0IrSNYsGQCArZfPaJ+5gmLXV/pL
7VKn2Ss7wQ12aFpM7+LL3Hqy8rsvAfyVO1h0d87/oNNUUkMHA1DbsohlysVyvut71IG/pacS9cMx
tuPmZx4czfRFG2+M4LlBu1XBcoh+rQutPbaCRQyfqs+cn7CU277pBD/hs8yIhEAyNbbWWEViPIWC
iWbygTqi29qRF7yrjukjgj8rnIuyeeC1tOXXrIJN34P8PdOafiktzR6ma9rbZTvAMn/g6YaVRIf8
NJ2Yc8YTq2aOyOQLutEMkt5BqD4mbkNmqw1GZwRW9XlVboiBQzNV4Gnq+gKL8P1sDe1UmklwO2H4
IqvPcfqY8Ej9NkWAxwkvNpATnuC366maZzCnHnPSwHSQY/MlGxvJTg2DY5mLi2SsgoAtDhuIsrQ0
mRmVmcgLJzNt4UIH6EtpZdMBDZvqdUb61JiYeT+vuhP/uYwGacuMJVDFNY3tTRm0MRpJQ64Tobre
IeQ1olUCUNwE5LnGBVo4nd5gxDEBQp+Spo1FpPhjiII3YDNyGxhnjuGMxJntArhcbupUpc1bWjgJ
TJ9yoSiwDEjgmmW0Kgy9mUtDAa0Gl50Jpj+CfSjhuh0Tq0wN9Ig5i7/y8g+efEY8LWSwf4Eji73c
YVSZxTQj5wrrLHczGs92mjWKI8QdAfzWdNRyuUFTeMFdKcrmPhsjAJQmRz1NmqPcDIqT9Bp1AhBw
WlNFRUeirbiX6lzAZEONHYS4SY/FMM7Y6Eyb1olKymNX3zJ5YN2AhAp1CpyEiRaTJApCbGi9bwB+
OgfRdaddRgZ3ZWt5tJ9o6ksMGxo0PZsTU0AEL7XgLml92niVeJ8ngkuT3xGwIFt6SHiTKVvuEExC
/xzupDyMXKg2UpHCHbqDOzvZL9Ta7VqxMLeOmKNS+y+qWYsR4kUvgrNeA4Ei46ZGqRXi6POkGKYe
AN2qDO7527xp5isJzPWqY7kR8hqn0rLiJkuwyZFLGHQEK8A+zPvcMVv5qtaKP15wA2kyXBWawhLo
506ICaq0metaBQVTsu/2U2gX14GjXNEGQFbYUhAxDGwp7+dPelp8gsyFr4SAi1I/Bd8Y6zJNxgIO
eQAy5FKpA5uPdPf/yMl/QQTDiGPyhWSoSJbkHQWzBt3l2DsShQqL9bLdolsjTjIWDAWwtL9yTslG
A8w/LMFAXubGRQzMMndQAU5ooU/q6A12eCXmTnYDZ+KEhwWuOZutPP9c8uK33tmwsMxdgGsPC2fE
ICCtYORWyFSHNoklLy2RIvQPakjdSW8sOWudpJr888fcOCX47rBnhSkIYESzS0jYAQGzzjgSb8Rq
s5x0VqINniinjpql9nlRJ887nEzH5hrGV3Q8t04I/ZD0xiZoK2dPv2+OwgJfHiH89E6oYoFuAb/m
lbXkzdNpy3YVMLfxLZnUflANeQ5nE6soxFEkwEMt6DjNdQ/OgufsGksprmQPD4toYL+5mS1bk9NV
NpYWuydkvx5vZnNbBasfxKSChRY3Ra62BEa1cF+k7ojGlb8gOWk2/RAKPhbnYi5rH/+pdCS76HJj
o+6UCbMqCZVJDaVLAI0fnopXbdeHNlawXRlh77KGbBJb9U11aD6mnclxFuqW+IUeT8PIOdJ+5gvE
Y5ONCmrVXjg8ioroahiTOW9WbKz8POBKAqNSMcQtlcqOeHnUWC2YnqvgBhTdnGRt+xwGGH5AJ6yc
3EqdDNiojijS927a6dLgKRWnTLl5DrwP0Qo2RRkAXNDk6pXQaSPCQ9rjHH30IgT1bkqHu7bh4Qls
uBcsO3yJYepFcd2aahVATIDhvFhWHbzsXaK+Z81RTXnLFdvCkN+aOA8evkzulw6aOVIMjXttdwef
hpw6s0wxs4mYOtMfL1R+WoL5JW35hisNCpoUNrUiiZ4QHsv4Kkj+9LHDClg+4UqAUutlSbJh9kad
eIU2+F1MHYNwEthtJ7E6B5NKCLkATslQIl7lJHv91zJiETjaZfd7djuAeHEf5GzCzB6LsbxmMONQ
nmHbTWXYRQj2zNFK8pdJfUvqq7LTHRMwzMfaQXJDx5fzt3fTPa3OyphjGaWRnAdQqTyDCDB6D1on
Dt40Q7AwU2IY1mTonDC0eZNXEpn42oVxmKCOpnllCsePsg+IpTgu6SRDYjTK4ljXWZTl4aBq3nRQ
PHB1Y4Pa7oCbjfUJeQegYM6RTvpkrDzGy4pSREkXicQDxsDodA808YBsY/de1Fr0d3GFiVSAqZrJ
n+eCrGTG+zYdgP+TZbgWUM8OAUS40YEDBbsAXuPLAR9smeNRDMajdE2dzm0Gb9+6kofX5HivPk2Z
VXlgyLKR9qq/iqscWCzA9+PykXIsx2D8iynQsUU1k3i9tGvUS3V8P38XuGbD+BdDGAfTCPEZ/5Ud
AJnboReqU+4LjKSRu/PSNnOjr3tgMF4G3W8Si9VEvFp5TSRsU/Sofpq1lXIJ/07Wv1gjYRxMVGeD
pIlQXKbdKalmkfEqUyInUnIrNX9WuH9Tcp+Ar/d/OyHjW4TIqBV9gB+ltWQlBTAMmjcleOxRYzwv
6KSDyx6Q8SngFESPXx9nr8c+ZDgl+xwjJ4L+Qwxu5SizcD33owHOL+lQhgUnb9i0GrC5YgVGAXM1
SM+/R6UkSQdVb5FiLVYTvfY+mCLga/L3BpiPvGrOyet9OepaGnPha+zTBp0Gs+k8ZAxveHgCOrk7
1C+SPbv1dXif/zyv3K1btxbI3HiRTE3b4znhTd3gdVIPxiOsM3C+4LYQ1BclsA+ip8F8wDJpqVJk
EDLS4X1StX0X8cZ1t+4bli7/LeLzkqySB2Diz2NempqnGAHgKrPjlFS2Wnc23CcvHnCO82mvK1lU
7DJj1j5NojrmbwvjVujqtvDDeNHwrBG4mBn/wQi/TseYxSgLpJMlmEXj9O4SCTIHtcUH3Zed/J5r
hFu58lqXjE3MZqDpyrzklYgCxpPpYenaq3aaL/iand7TS/5DiqfS5e8rlQZgMh+JCJVqYeDLunkQ
1erqvKWflGj/dbe+lMj4fzXWKKZBocTwSTct45B5D8ZedcYDFsq9/AGgMj5PlTJbA2RlMmGgUwoJ
HCZQ5XAAnrGvusNlJbv5R3XRK9bszxgqyhB9gjv1Z3RrdsBt5Fy9rYi+/pZMcMiMpCgUdQkO0o3Q
X+lkFxrHIbhs5T/d1WCPysQDzH/JkTTiBnZZZev1s9gNVqPxQAc2kzEMp6ngu8bWyQn9CwjEMapj
wlKMH7MnvAw+IM7eldFFXcVRHkXk78Wx8f4Y4PvzdIv7Alcr0ErYSo4ppoKiJDAeQ/pRmIWl5pFz
3j43PdhKAmMqdA4IkRM8fVJs7HQmSCbk9xq84TJvd3bzeq8EMSYR0U6O6VI0aOI3Yj71yrGc3s+f
ZfORhTbPP+pijMGYUorNJqiLegArvuwfw9vseSmGhPb8IdyYCsfMuQKZEKN3OoJYCzsPLqMbycEq
wL7akfvoCu88P//ZeOcPyPlY7EhS3Aqk6WAlXquKVhova/2TVXWTFaScrZrNC/ylSY3JP/S2ydQR
WBte2FzJyTEXgDgNfER1Rqe55iB582QxYSYt4zAvlgyZzqaVG9FOwntKvm2z1ygKObJOEO2YG8V2
rqSpGfN6eVVp97NXXnX7AjFNsJXLpdRd7CYw1iYH478gmVtOwdbsVrapMbGmAXYAZtUguHMGV3JS
N/L0K8mXPTSsL3hLAduhe/X9mKgzA8a0m6flJrwMbrePD6bbe8Kt6IBc9Y+RclmdMj4EmaMpFfkS
bjpAWrapLcbqHWmC/XnrXzR0ToOMB4mpQadBg5hZDFzkj1bf86AEuObBeBCijEbRltBbizYWPapu
ZVjJde7rdrkvoUDZSTE+EdUWD5+fdwkYT5LIRWMGFIIHEQWS4cKkV7qK8WngLIak253X5GeN/Iwq
2aGsvAyAUChDmuoP7nhUjtpFeVn+mHfhbYQsb6E87R3BNy5UvDoG5JZcsiFOOGAHdAKpTSbs8RJP
9s1rekx3w2V2jR6lrfk9wFmCi+SWV6hfVHju0IyfyTO1q4DdSDxRnZV91Yv+OLaYCG5ASlqTyKaT
WVpROe1b8U/33JkbQpjcNgzUxtDG5fKLYJicTBCT8UyXp1DGv3ShFKrxhNsBKFArq9wmO7SFxAl4
nADEtlwzWRiwHgNK47Tt7Vnv7YakjiAnvizwSnrbj9IvF0YYr9JQhaZRipe+dK1f1zGAChMPw1R7
9F5f873gA4qFcy22c/WVSMbDlKKEji/QJ5E/YHvhbnrsS7u7WO6+cFAe6aV4UVxyKS85bo0wLgfj
nZkk9bCNwaZOeadh7YmCX6xA26rfA4LS4x2Te/sZXxPjyaM0JmJ5UOY/prG+NGpjdAolvQBWgqM0
z5VK/4+071qOHGeafSJG0IDulq69Wt7MDUM7o6H3nk9/Ej37rXogDvGf3dBlR6gIoFAom7krM/85
7WACHW1+yv5C+f3clMVRbppzO2ofs6S/qKZfW0r9WmtT4KxbKJ5nxUKtKHEvxiJ15cjG3wwb5WC8
absRHF2KXTzkT+HTujzO7WGBV/Q5mNAaBHF18dgWEvh6KrudTHddCscCsWArY42Z+6LEHZUy+G/J
96l2pfLdGO60rHBRQEInS+Kti6Tas2L02GpNh7r+GMS4RVEH4HKDbCqwjkVmDKqiyOoa2TMr8W5d
JEehdcYSmYJaICCDp1/JpyZ7j8m/KdlcuVI6PcyrsF2BGyD5BYEjMN2E9d4wzqXGC9upRV7bN8b6
NIJQTFl5uZX5DlCXxJ23kT3amW8FSMH9H0ideRIZ42O0QW4OBbYNzOq2DHBUwEtT6lt9Y3j9x8Cl
PeapPGN3Ir+J8vGSwJ2BnDyXllEBjg0cmevawBPDGJsxJkUojrhZjXSKu5uq2SbNw7qI5VcJU3To
mAG87cWWXOlDlMxaZg6K6LWR4NRl4MZ54BSgUTdjnbOaPzjWn7IY5RbLpAolf6B2KbwNtpgh2uKI
TsVuPgk7bg1o+fZ+SmM0vUxLc9Bk6ESe2skzbaxSD/OL8UZuG/T3Zbf6XbMD+8W2O/DAIpYv8adk
Vv9HPZUyzE57YjDbQo5Qs+DhAC4nVShg/9/nxmh8XtdK5uPwvNq08u9ooS5uQnssHfRMZnZJ6Rj9
yKLTzNthm9rrOsNbH6P9QNHuUx3t9YBR/WjC2BKy9r+qCqP5aJ0Ms3DA8qg3EdrZnaCDrptY3TF3
087hlnyXb9o/23nJCl5dA7SK5FlHs35pZAmwInScFAStm2KAO0HJF8cTnzyNJ5RJFKCzNlKbBveh
qG4qo8Y+7oPhx/pZ/cEZ+FyZ/LvBN3v8mbShiUZlkhO54Zm8JbDG0P4tgvV/af0/BVJbfbWVeY5q
st/j6LRT+jjdgCTZFR96V9hgEHzLHwTnLpCxKia6ENpagbwKC6Rkr1iiE6GdR91XHpikOKMrf/Ct
P9fH2JVmnBNSyNjQi8+JW5d74HbfEAdIGWiYaj94KWmOib40dV1tKEY+M1IXKNDH5Ecvogduiq1c
mByF14nKudeXAZcrQfpU9YUco3atSNlLSmZLqLX/3wGjX9Hc5+4xtqNRgkmKfTxpPvjctWCC0h8G
nQuwydszxn7Uja/VYnrRegn2ozznaG4etsYtAIkQHKj2TKwUj1zvVi//7cKxTcR+l5poz4domkhF
RuAhevK9hOqGU5+UW50DcfKHwOufHWXbh0lataJI01UgFEMb4Zliw8cP1pyBuRv9w6nV38vbcPMf
V8mYFb1p0UMsw3ZRswKRnjZYNPSSbKDDnwVHeVsXSA/sq0/5uUrGqmiJKs7jTFeJAW8FoBYKkJ74
5Z/FyvWFCOfXu6ow1gRQzzWATyAnPVJ8fzCaAak7O4ZbccuLm3hvuMJYktkHIJtMk3LpMbyNRBfm
3/Uf5xuArLxPTuFlD+U39KhInK28PGZre8n4J0VqmgXa9TUv3uWPKXLvqFmA9XcDkPbzfCgP2S7c
ZmgftFLRLU/6jkcJQn2TNfms79IpQZdPMGhN+WPwnyvhGGpPIuiUBhDorqsNz1orjL3R5FIvjZD2
PHgGoPGV7bg1dg3uY35TeIETPmnuukTe4hjLAxTLscI8l+pp1WiX4hngRmAePpq1apmgjVgXxjFz
LCgF6jXAUNKgrQXS8ck5aTGPLzzq4fO6GN4usi0VoRQr3ahdPHcFTPLd0/+cCGEDOuzcSj/+q0dG
GAPTCAlpZoKlKefsBhgD0mES4AKa79kxv+/vEye8C5+CkKMvHJeMxeAAYIlSCCGuZBi8FyANaM3G
nifCa1HhnRtjZcxmNnqRFs/jY/Cu7aPt8BQ+RCflxjz1bgqv3RHBTar+WD9Gjg1lK6KtEKpqTpML
1IbmXrKp3WbHt6G8PWTMS6CPGB+tqVmL30z9La6OqszrT+HFkoSxIRghNBpiQEjjNs/EHbemXbvK
Hm+sHfAz7vR1WbFYhLEijRYDW44miFXwsuvenNjBXocnIdmSi0EuYvHyjBxXjB22EI3pf43Clfle
5sQmYsl5Bjgi2IJoLyRj0wk0+tAax6xvh2rkWCee2WAroWHRYdx/vrjmyTuFlBsSRw9A20ALhkFM
SRuiM9dy0LBp5bBUxnKEDRgODAMLE/eTG9rR3kBJhjbeiAfeMf2h5vWPW8KWRCMpBTWFQO0FIvBD
8VPbmJZ6LE6GAzCKB3WfAJsIkqctrwjEuctsSTTOiAmwEJjHeOdvuk2/peVQsuXBevGUhHFR2kQR
ZJ/upTpnz90g5miHTDhmiXeXVcZgqEmcAvkE+cLeoyQpGW5zDu7wGVeL37fE2zjGcGS1D5ZD6uBh
4/bKNtkomw6RMC9o4xhBlbEYXVyKI/Fl1SNzc6tnuSMOyWM/Atd/3abzDogu9ypmk/tpzCTafjj3
+5G8mgk3lOJIYOudoWQE1ZBfvEVtn9/iQrloN6y30n50u13qlh88X1+im7Nyg9kCp6AkmoIh6l/p
3NlpALfSv2BICdPaNI9MR/nEBETvKZDVCRd+iGPsNcZ+KJOZh6B7pU+LlrnBttkI7gw1Me/aZ8rf
zVMVjsfIFjhJ2eotoQ1ftRJYTXUfda036FsFwA6FykvC8k6T/n6lL7mgGUUe4TQp8kZhPsnZ47pC
fmFfZyJ8ts7ZJnAzyn6ePekByTT1e5BZ2ke0bw+lO9uiI299q8aGurQUkNvctC89nTXdYYyJHsVz
q9ERm8HuXNHVPdBMHoujb2Fw+MwN4XjSGGsC9P8paHTYx9oRbfrCVTZgjxFBoSnszH1teNIYo9JE
KiqeAQ5v2ic3pVecfDTdTI5slfaw5WWxeZeQsSyxMejG1CCQCfXvHQpecpd5Ya5vxOauMbJNCUAM
juZwlsfWLTGVFw3idLE0IYZLqYulbAok6ROH79Nx3gG2ahkNgyln1HDSNA19B9CqsQHw6JazKM5D
wNYtk1ot4jGBnHg3uKqnbseX4CRtsh08IJD2TYduO/NSlBwPiC1cQk3ktqAbSTvgZyeEt2oc9Y0C
aRVnfbxkwpeKpTzjfUBwCG9L9bqTiREGtwgs4ZWmFQQ339J8W/A6PuvP7YcS88lseYtlXJTSlKQS
0RT6PE+oNrro7N7E75Rvkt+sxcsOsSwSgtSolUFzzbTOGG0pyGmwUTdw//Y8B4+nN4xlUQBw5g8+
JmNVM7ESH8hP2WmO/1rXTp4QxqCotS8qoYC9i/zXcPzR+XukLpx1GbwEvc4YEjk04kahLW6tMzp0
xreWwSTVgUkK4/n72nB5d46zKnbazM+6pi8w3u0lpgGyL8FKlc4a0ALMWRgnijeY+o1UT32tSjD+
VBvAaa79TN9SR3BVd7S11/m5v5m/JR5PMXjekUHN6NUTXohiEQciLEr9qmJdk2V+p0WIEJO+L8q3
DstNLdp/JosAvbIGi/vE8tZNHairD+hV1P8mAx+AOtlxeG9u1G3q+I78mIDwxjH32gGzdW/ZC2e7
ecfKuC5TgeHphvpJwnb0kvtsq28x5oDYrnEUA4F44uU2L1X5h36ffwI8FpSmG3JgsOtYa/pKwPJT
3WRYq1qAGo0O9wk2uCSPlHxVf56fMyc68xrv6KJW3Bl2Ki0XsrmLqC6HxmRJ6t4I3znbynl1DdbQ
qBi0jqmzbZzKHW3VMLGh8U1AicC57a5/SAlQ0g4JU0VfCUQ7rTBGNEF583fh3O+mk78DpEvzOgPy
oLXJoXtJOHqzrDafEpnrMkupmSlqDUQHH9hpQQikm8Ya5u/r23gpjn09qE8xzKVo/bDpW/rO0xQR
LR0oW/9Naa1hQ5VUd4PA6hBI5NsZhV404Mk6ulJyd3zOPPTWZ5hPuF//oj+E1Z9fxNyXsAHnUEGn
Z7S7GgeLZot966JnGhTFcKfsdWnL7tSnMHoKVzZB0nrdaEXYQrO8Q9Ivm317jBUnML4pZWNFgGrN
pNxbl7k4RylLn0IZXz8L0zYCSwbtlioskqS2moNwOtyomWarbWeZzWAFhWFVM69Bgbdc5tL4UqoQ
vYIjQFvsaPql8ypkEf5d+uVzgcz7PAZmmIAQBsHE/CRQVCaBhxbB3UPmdY5CuR3RwUdXMkJvAbG0
i3a0N4C3lj8UKv9ZjEknr65UhChdo08tJDVu+Jjdtw/FJtr0++IoYTpatMRD9MB7K5et56dI5oVW
OqQfTdqJU/fRvgLUlW+KvPorRxVMxr4YwjCnJr342rfup+RFW3UbO+bNJFkBmhCkPTzjw6/HKdxM
vDtO9WzF6rCYk5Ip5H4ELDoPsNpkH98SlwCxzMls4ih74img7LJ+xU8x58LztpaxLmNc6Hmr4sLH
g2QJ8nvQ87i6/+A4fp4eY1MMQf57oEB9kPc0D+PDjgonfeNbGMHjmrBlt+ZTHGNNikoalYkqS6j9
haydnVWDNUWh0/3L4vmnJMZ6dFGtCBHNi8dHskeGAhMmpUsjQgxr4tHlcSX8odD8KY8xI1UtYASP
tgiEx/Io2uNxOkmSHT2RH4Zk5c+Tkzn1R9B7vKeXe+UZ4yInVSB39G5cOpHvs32/NU/IHkob4kmn
zLDSzbDnbu9yRPi/5SJP9ruhQam1KscJmYtJ972x6WVL04Vu7ycaoC0l3QHyrC2Dpc/qGzLsBj9+
LnyuWVi/H4AE/v0jdKlS2rahe74TfzY3mFlyyM48USqTwCZbk9/wSD2MP9sCRWQMkdwbCRB98Vg0
bnJDGbFiT78PdpQuqPKEW64/zpNHf7+y57OpCn0dQ4uHPdnPR3o98xf91Dm0qDi8mBxDu+7HAQ7s
d3G4NIXUmdLsherP1EddxTy2/eO6R7Fuy4GR/rsMzK5KcUyntuWNsc+9/qBsmh1/WIK3FMbSYGKg
1ZsQTn3bVk4CfHtZ6J1s/FhfDL3Va/rAWJms1acBGAwzMggYxajB+k3UbT6A6TAygbOau2JS7dZF
cky2IjKWJlJbHZhD2MBIAa4gMM1KNCQpN0lwqjpiGehmMYy3qd1rynYSvpGaV3Lk3TrG4BSqOcd6
inbmWPSCxDxlecZLri0eHnjnNNAPEv0LI7xQSUWKWWx6zdBaFlvDvXIQboR7Dchtij1+E2WXn9bm
CGWLtVPZdnJHCrgX6T6ov6VFage673BOj1qILxrzuTS2XptF5dy0l1ayTbmjZbjgaAA4keaXTe5z
Ky+e1ZU0xl6pOYCACc3AgnfOkY75Oc4toFqLpSXdBbftTeLRN57mVlACcis0RKQAPfdtnxcBL16U
qw9hDJlUZ3IDYEPah1Ugvjc6IK1PaGV7Ed+C3eCE2/4uccYnZdrEJ5k3LME7WbpLV1a0yuuwihUI
H1NbeFA8ClfSEKs/9DYmhjBSq45W6PKScot+49WS6VddSZVGEcxXtBUfvRpu0ySR08iypxZoF2zT
4pymk7euW8t54iuJjM0TB1WthhCvRe1MrmCpW4BqjaJVnboP80VwK0dCcai/0w7yiyzZKbHMx//4
BYw9TKsuKX2aN6PtL9MpukMrgrhT72ldiip56FIkKvmUPk1b3+X5yzwlYyxjBtJVEYyV0Hb/thw2
oPazYuNR0B7a6gUsre76Ynl3i7GDU661w1RBqzohdcQSfd692vK6z5bdu88zZUvDU1u0ufnL45hc
+Vnp7bizAINgR6g2+Jb+7As2UpC8/C5ncWx5OB1iInb0kQlE+I9ybFUtrw+MJ4KxTbU5yWZHc9Z9
D3Tm8LvA8544154t+qKq/jc+TDz3j6YG/pJsnJ8LeeA1XNN7tWLTNbrSq5sODMIqGS4D5uVN2IE4
IvsBdEhLiERnXeV4K2JMSt91M4YafdWrzG4X17GXhwAEJAXPxeAtiDEkQtWlSkyvcd9ZvyoK2V3y
ZGLoenQbj0LexG7gCd766ngKwRiPaJD/nkKezcjR0icDiOjrEpajtKvbxFiIMCKSqvnQuQG4M/K7
emxO0WnwyCXDLFqRR17AVG1zpHLefBZeN+hxgeQRnkXlUrwb2gecPEU2pf3MzjEHGmPZP/xcI1vi
1SVFmAuKETDYunXJkv6V2a1lnGvU58M9rxmfmrkV5WeLvEQwagFgYJjUTIhrZsGh17SzkQo7Rb3z
0Xec+fNJijVOpLKsK8DX1jEP/ZXQAazpgCPQcJCkP4rCaAlhxLlry4VICuH9twhGV5p8/rsToHXA
V3GLjM8p2OgbDEfdGRwPZfG+KRpYAPAHpnkmkI0VUgsphRjJjFeYJ4AKen52GkFIsq6JPDmMyW2j
yDeSCGjIqgJ+5WS6z/LmWdKTJy7M++L5XK2I8feQEQxEgw7UNK5o04mhDoANLqX2UmzAYgAL6Y2X
iFzuirmSSb/pygyXilpNsUGDZVuc3BZTZordm5veB+ozQFRclFyAhYkmQtmSkm3/DERtefuviklX
H8GY6BjHVwP/WPX88GcYS5ZcpxwzufgIXEmgh3y1zF5XgepGA2h9upHDD3968XloH7zTYyxxP8Bb
jgvooz+BmVgWbgWjfF1XxUXv+GoVzO0ylTjvxhRDA4P+Oscbcd7LQWKN9W1SP6xL4i2G8dPiLm6q
jIYe2Vw6Y4LiVMpNo3JksANJ0uCXWnypTFUOyGN26gHDUMq9+NA54b3kGi/1E6+lbbnM97mD7FAS
5lpmAZB7iC++a3tiD0/BvrWinfyKBjAr8YQdL8e5eGREVAjQ2RSw2jEb2TdAkVNn4Oaq5Z1MrDbf
R+N2TreRymEYWNRwVVdl0QAbosJSUVTj2OsA/kJzAToCR3CyFaCYNBJ3XS+Ww6VPMeyhDWVrmFOI
i1S+qudfBUU0QW6ryvId39t0GPAt72WLgOv+B286YVFhrmQzFh8e/Sw0vyrCKtp41CMlmdSfsl1y
G1uxG37jRaPLbdRXEhnbH4RRXBq/JsP9zbiTnzCA3hS2f8HSgYl8SPfJQ9aipYcnevE4NaKgFA1a
OpHtVtT9ImxDejna7FuExgkiPlTz/fphLnt24HGXDUMiEMY8OEEvEAW1L6QV7/Idus2OmYsXeyO8
N45wNz5TEOuGmy/9Uv8Fk7sh6RLowFUigtKNLv3KFhtGHmVEJvKlrfqCmvUg2NN3OtvFH3ti95EV
xhh+DZwUSJ1C2Jg3dlofCDD0S8Kxll/cR1YKY/v1vIwbuZTh+79OmDqM9hoGOkc7vSGgYMxtiZPr
W16UCrYLFef2hQApFYReUnpB9tIaNETdzawaVtPzAB//sKpPMfQ+Xh1UH+hTNyM3gNaBAakRoCkV
O9+pgFKg2g2ehMrl2eeL03btGP/ayE+RjG4oZpECzo2+cDZKa5MFh0R/VZx5S7dT3o2PtI/VtPVv
JlBqNAteEZ/Y44tPxH4EozNdYJp5RSfFK7fcjZjNowPqqVd8AIgfAxuSG7rpk7qPD4nHK0azgQEr
mlEktQqFoNVn3I1C3U25/pYUNhnzn1GgAjYBnVNz81dVcdSXug1rm864FQFoV4eugPaK4WQF1QmI
A66INtpp1J3QPGQND/WNp7/Mo6iBKSzsBWzwjCbstDsIwFsWnznGjdrmlVVdXrIr7R2L1OiMGatS
QeZW7zQ0mwYngrGX3E0eeKkf3l1hoxFVSgukwmka7YL00lhAXPMihD6KHVvlRt1xVsfZQpl5mapY
Jv3g+0jEnoN7UOygiQeYdvZ437q+NezaU37iPUlU7dc2lHkt6kmtSVxS3ZxqyyzyndCmtg9mSNGI
rPXlsS89cw0uKfqrs4uqWa+j3JQ9bX4kEkjNBS5QCU8EY2nMwmibIsGBxcf2OHwzXwpb1y39aU4t
bTuDYg2cZyMXXJSWeNf2kDEtcyY24USDBEoDRXlTW4AhU3hKniX9kgNlt5CxJFOc1ajlXwaMJW9I
rfQWLd5/aUd1A5iBD/kI0EOegnzxrlmZjCEpREGnrfK/rHd2DyCdQ2uZJ8My97+aPXjeNffaMZYk
jUU1yhpccrIpbohd7NHUdpZ3+TMgTi04hD/W9fIPvss/7xPr/k4kVsOpurxPoyNcYuT+oLrmBkCS
Dg/5n/MYsMEKuGFqoZCwnQRV32aTbDok3doN783h3ASFMSWiEohDEChwkUAtYEkkyJ5VKW4fOVu3
ZD5AXEWIQomlwB6Iq3F1pzVjNqoE7jQA6UdPtOG/b6O70DExSwHiLKe161N64kECffHgqUpeSWUT
e/AmRtkQU8BtfQ9vx+O8q26GTbGhRdHZxZAKWMm2iMY87l1Yen6uBTPBSk/8LkaLPATDJQT4y954
BGnXTW3V8KoJJxe2ePOupTFnCAg6QagUSKvc+ZWOwmMG54d6Ej0wUoADXOZOmLJxLbuvzGPQxxkS
tAkENiPmKvyjHN1reQr41sqKU8NZ152li3C9OqrBV6rjgzM5CMDGhmAo64Gz2WhW7+fBcdCK0Ab1
XVNaqtY0L10uy24nqCjpr3/A0mt7/QHMYxFPvjnMBFrkg8OkDyWrak6Fz1sm54Z8meIIC9mUMSPs
DXPlkhIoEM1fItYWqZzK8pemYPb0mMdB9lFljfrc8MoOTr1Fh8RkO32keCmhUx6mU7GhoCnlu4n0
4wg2o/C+B06jaqsVHO6Ql33nbS/zbpgYehobqI1nPjTP6S2lJOgttCbv1M3o0hAqOXPfx6WX+PpI
GXOUGLLShCCXv1Rd1QOy4XayoxO3PFdtWXlB7GaqRNFENsiOCpIUvoy9/h+6AbXi/MHeLw2zv870
Uw5zSWJAvheqlhleopeYoFTswPyu6Vtf3syFG5RnJd3N/d36vfiS72eFMhejyKVc7efIwMwHrdEE
+/Sv1sJonDO9cC0qtZis72TInwtkfCeM68xilRu61wzDHfppHoRkvic1OgbnDuWSqUksWYxfSZfU
jpnIrh/6L+vLpVu49gXMtenVkqTmDD1V1O9KXlkRYHnXJXwZomE3lLkKajTlSRziFAf0zWp3wlk5
5g+gXzwiHot/ohvf0zfx5Q0peWwky7fwc3+ZGxE0UlUOBs6ykE/KfO/PLxrh3PRLWLKygywwDAjn
6yyVYeKADIgErFts/D0gaj2KEj3awVt4xuiKk9yOP8OtBgjE6S7gtcjL9Gla+wbmZfb7jsTigG8A
MFXaW6OnvkbvtFs++mgtfIbb70UPWIypVXjGGe3zqLzw5/3/4Jn8s90skExYZV0wjPQz7mSMKII7
7oe4C3YSZq1fTQSpw3ZWrPp7vuF1fHxhmmd0jAWTaeSgBSMzJNNOMRU8MHRAuIc7m7nZxnwBKCqY
LqtdayceGO/3+h6JOYxm8L5jUd8UQzLAUKsiicXcprkdxTjFlLIXGcOxApU8Ykm3EMl2/Uot5ZRM
UyGyBtolyhnO6PUMnQ6r8rLRvWMemwvtDUaKMBNdS7Z5Y/S2eaIQsOSvwKuflNjimq4FZ/D6E9iw
QVFnHZERPmHaa/vSow1slLCF9vbwR17ovjH6/ZswRr9BAV+TwoeweagOZljfmCl5A+fIYaiapzqb
THt9g5eCsN8EMs7n7MtRYog+DDPtPLSVg39L/YbL6NSp+4s757fwopomcp+6JBJR1dgXtZTLfph8
2Mj2te3sEjQtxibaTh8UEq132wPyg2jU67C7W3LgtQosvAG/CWee2SEzemU2CgM4WvfAzZZKgfME
LHiBEGCIgL2VMCTENmjPQjCqYS7oHioPVhFHTp6X2ykUN1rMoy9fsgS/yWJOrinmUJ91yKID2YKl
bwFl9Q4mRM/HxHJl+0AkEz0KUCMhRgtsAFy/Ab3c4SG/Lb16v30HE02kZp6CPR0n+r8W8XInvCJW
w4Ra5UwITK1+o2N+M3B4aAJLkZNpIo1OZBOBIkqDuE1XsUXdpn1nVDXcpp/po7/vRjvMLcMZ0Pdo
gVL+JMKp4HaKLUvVJF0VTREM3ewkfGp21Rxq8CTSYylb9SPF6pRvgw7YTekNrYSYu57rWyxaIc3Q
ZLDp6ATUR78vFZ13fpDE8ESVh975Nbci7+Y9sNJArMyzeYtqDAY61QCFvKzqjHXvZFyTcMSRzvkj
iDyBhwKMHlI7wvi4bn4WnhETMxX/CGI8JgmAyhGQVvGO1l4VIZRRPwSTR5C7bOOupDB7JwZBlVUJ
lhPvUuQQgL62Dc+JTdugxm/8Ptil9N31qr7Mijeo8M4jwpP6NXwsdyFSW8jePerf6BCcarcn/Y07
mMk5MnZu3Ih8yVBFatpIcZK6cJ83/t6YpWNFZLDnENnR1XGETZotaY7fiaxuDfCfS1Vwa6bAdBZ0
bRc0Jqfsy/sqxkYV+lwaLRkQHCITbJd+4MiKj/YN05NCLsbO4tv5ecwsbWneIcVtDFCmZt+55ivN
8GUIK94qNPFRnNQRVrDeBB7PDMlUS7882leCmWdFVIVu6gv6poFKKP9BC7H+Ln/x3+pz/wiytw8J
EOECkKZHVwVAjfBWn7oHJbHyuwbzUWduX9DyRqiEvkQwUmyRth1TTVV6GKjeA/9z+0iQ13mIgMyn
7zEonD2qz+1mOBhuetQ593kpRoDqo4sBxeFLL8PvZqo0izkump5etRqpQhpXps6IRLKrbj5yJ3AN
ByMb6P+fTwPGM+FD8ZIDyybl8wuYw5jyslOJVMFd08r7zicvkTwEtl4oirNuu5bfgau10i+5en0m
Jc6mKWqh3KFwRhz9msztWU2BcYrrD+j+SfCieNoOgXDXicivDdp0UAT/QMJ+HxIe7MbiVaOPoIY+
El1jDcCkps0g99D+MQq9Lsncsj1mKQilQ3mzvvClDJRpXolibvWoqMkwiB198QdXcZI9Ra2eXIxb
4IAnd94F3+gjbG7ofcPw/a0BYuTBw9TTiXfaS/Xe376F8T4yIUhKU4fCARdKBnxKBVfLurCIeRq8
D5pzN4HLqgDJYdj+iyjoN+GMrhlm06ddCA1o4xwkBxg+6MAOq9fW+oYv+sxX+80oWkL6KQlmgmBL
7bepDNqdMbGL8IecALyefI/lTZx9Xxe5/GZeyaTqdqXcYB8kRkYvcu2Aih1wPxR4B/ymrn8GVNS2
elmXt3hrr8RRk3YlDkGm4ZMe4siEybXgQVPAJKz//7de/HZcjLcxRGj1aEsIyTvJqktwG6T7avqv
O8d4G3IFEMWCSkmP/mbeFfCDv4On5PFXKoIbUC3kQq8XxU7A+y0I9DKCy0jDgPY22Ms7isqUcAlh
l7UQSWxDF9G9csmJXB+RLvlR3yDeiCbiTH1zE42DV8ThrhnQwoJOuftKBuREHnMhGZaV41Myc24+
xkxAXA3fZlKtfFe+KS+gUbBbNz0IeNSlU343bHmQy0spWezrp1DmGIOKEKMU8aiTTXbfXQp4KUDP
+VHMco7jUxLb7JBEmBBtG0iSziFc4AkNO6KbuP5OP6GLF25D8Ein7/t9fD89UHBkXgvvUjrreq1s
A0Q8yl1ZBQguBnv2CF5szDTf0ZmbwdNAZlwjhdZSx8lev/RLFdnf5DIPSVs26G2jTqty7txoG+2j
TYbkigKJ/KBm0Su62mbmpUAe39TMMYRFmya7HQLLrxqXkNoS+3DH8wmXX+N/tIdtgmjGqpbzEHmc
bj732exVQW+1wXuXcByuL22AyAf+toXM2wBwAXEEB5jhRc9ZvAvuaWYs9KY37cF4mEFGCtQyMMJx
839feklZucz7YCaRX0sGVCb7OZ7jHe0mbWz9pfsQY4ucgUizlxXgJ5UbHRTpgcNzNHnX8+KjXFkj
sPCUKH5TlUXpQFUOpR5bk3zIqh+1+BGNgpOqpV1oNUdl6Yv+xdW/UiLGFE06cnANupAhFjQ8U70x
tIoz6bEcPl7JYCwPCfXYLxXcih6tT9IRzMaAqFDvwRe6IQfTqbbigRfwc5bF5jj7uh2kQYBtNxIC
wJvCTjJetWn5nfrnRrANEX0BbqGhx40ogpB4oNYsnFnJE6fWyDvJxMTq4qGxhUEPrVoZpE0lhrzO
pOVU1efOst0ShqCOsypgZ/WOeEBWsptcczMAOmSqabe94IZ1bFdTtRHlYhvVAoaIKuDxFaEnFg3w
XjrLqOP3Jk2PeS49rRtD3hEw5glQR2Zd0AJy6D915NZvOB4W7//T368vTCurUdkiLirJT79988Xv
69+/HA5dbS5jiaZ+FGWjxjPWIAYI7foco4WIoFeDeM25tOMTL87luAUKY4KmvhWGVKEmgDzOwzFo
t0X9sL6oP4Q6n1rL+KWd3um+1GNRcQQIrgK5I+T69oULhDzZVpzqSbDFXXPMf+pozWpR76YpV9o2
/H/xFHhHyBifJNfrNE5R5BMnDPW0uVv72XZ9wTzjozDGJxhlX4rUyymOznjW7pL7AdPjw5v6TaMY
Y3eJ57vrMi/WZcWosoVFUPsJRdpB9f1vtAYxPNUiIM5irxvs7Cn4Vm8DF7gy1BVyNKsB7K4MiPcC
BZ/5zTfBaiACEQ2Pj7P+WX8Igf45e8LUYkQ/mpM5x42hjvyIjr/Mpp3M5Tv15AMu6CjHP2Friuns
x7VEsPOR9JaBqiVDiXofIVJJuYaQJ4qxNUgLzpo2wQ4mIKHsfc3ROtRdihlM35Vb9w3nReNEDoQx
PWVnlnoY4NEsQ+TAknSjD/N9GwanPB4yq6jiQ1CaIlqkC45m8dbJmCR/GsuiSKFYZXhflB+yemsJ
Seto08SJ0Lm6wtiicI6VeRqgK6hn7YUXkHfBb1c34E53KWVsxcmr8jxnlqqCCHOopjlsn3ZHARbH
A5pfwcyEsq9j7niGluPMskwVYmCEgjxBM/MRbqyZSODFKNvQUYMZHfVBV93/x5vHGKFeNaOI/C+h
2iOBHqPJIHCDjegprgwKbJ7V4zgnLBRKJxRJMTf0qu9ot6YAcnbJrq1/1a957a6zaChiHyemT91W
0L9iDmMrp6K9vnmcV1FlYqo4nydlphVzXUutIH429NROefzZPCGMAQm7FLgbAl4ivZM3egFnKX5X
AIO5vhSeS8ESUgiD0M2dAcUrkMY+9o/xG2Xii55aS70jkeX71sRnIVvUBVPW0NmAQpvOorNG5aQa
so9EKhoSt5qfnUdNuA1NjOjrRfeSysmpHgx3MISTQPh8potv/JV0xpAkmqDHUgtbKe6TbeRqb+W2
+04n83L3jgY1HG1ZDv1NzCGJGjGAPsScZNSHCsCNsNr2dX4FxNcRALhPWWWRXfqzfDb3WWkRtNia
PwSOCVtUoSvBzKMQZkHeRT6uXNHWdtKfc4znkY6H3bScXLkSwzwBYi6VRJMhZtqHKBHrh+opd/SX
/BzcAZQSDIvxDSpyNpHs6aE9gXaK10K4/DRcfQFzoqrcZATJeZpc0QCBpHrDybiFx+I0j+Co5RbF
lxXo80AZjxVwsSPomHH/kVG61TQQGMkp5z3nHR3jh8bjpM6SiD1VkydBzizR3Kq8csYXJKdLguFq
25g3QJvMTOhoBkU9g9VcdHNH+Qs8a2BKAjTWffoiP+YvA4gKUtckTv1N35UoLpQfPCz65Zjx8ztY
PJo2bPzRSLHY4B3R+GP5o7krbGBhWpoV3sfbHhVGK0NVN/G4tQ3OUbKYNOgKb5S4xt0Md+Hj+P9I
u7LeuHFm+4sEaF9etfbe7d3xixDbifZ916+/h858Y5nWNAdzgTwESIBqUqxiserUObbsCPs/KWjT
A/FEWB1ZZav1sspitdTtYVSZqHHk9iAauUNi+lt+W2wLNx5NVtq/nsMsbFGhB8S+3axP2Nne1d4I
nLCE/otu/smYWK0apjUq3nSyMEkJCFcA2SMC9tmRzI7z5JrHTrIw/QwPoSeAw1yshJIUO8Qowz0V
Zx0aNcJhhi+y7sjV5Hqxi1R4KXq1lDC68ye8pIfsBIxY40W75FhCH7ew6wRTElUEwQTybGHBvz/e
g9/ebgvzVLiR2zkNesghYnhB3IFyzdb2wX46dcdip+yzBwG0oNxrrXr46x5VLC+7YMCcN0cv3kXn
yp0yi/OSt/Y4QAzTtzgXF9FLdFYujEyCtUtUyIqUoEjrGbsk3XVOeOlOyYkwxRA2y3TfO/Up21ZA
kLde7rGoQ1mmqUA2qnoS9gZMp9s/JW7lQzaMlaSvV4I/vwQ9LQMZdsPnCTx3APxhRi82ttUf/qHH
s4C3SS8Wj+oN3luMnSVeeuUA0HQ4UK1HG5L4VYgisO/lbrBLLN+NtqRTYWxZLx9GTNSoANUnaVVG
FVZZcKU5tT0mVjRWTrT63lnsJBWYYiU2hkrCF2tt/4Z7CyUMhGbHCGxQMwAc8ak8jS9s1oD1bHdh
lopQFV8LeUWQC41TgykxuWk38nvt6MCN8xvjPnCLp+vfjnEyNSo3EsGVWMo59jLcBps/hOPajj3d
sA4KWSyMClF6MQhqSp7hNfAxwl1+gNCC40MwfPb6wNRzc0bYh4KTxUNYPvQaRz+pjCEr1ielwlSg
xkqTYKbYNcTGzCUMxfSilfuymYfv1zeVle9pVKjhosSAnhI5Pa7gopHmQXPoJJ91CIylN92mYLxd
GVcNrYRiDHJQyiU5NRD3rJ/S8tRnr9eXRH7xFRen8Wwhh9GUmSPnZJzuqjrcZxqGRIzeblXeA77L
7fySEbAZbk6jWUB9nKSxAZO+kh4DgTsLQ+BdXxUrYH7TPBFFke9C7Bzqa/oHUEno0Wt5UzxIYriF
K+7hdltpyzDLCJg0TK2LponnPz6YA0q2X9FNZqkHGbXV1OF+lF7FcPL1Evan9+lUWCklYe6NGMsU
vfACnVEElXFXAYV18Qcr8rhfRDgTOBmkQYRj1thUe/U27NBnkr30yHJExnGlX9cFN/SxxOPDQu8F
jZ6Hojj7U8O4lFgHlgo4+VQrDUcuCRza7VgK5lCWJlANYGDAKx5w85ZxXFnPaJ2KL22HAQaxwS0Y
45LHbeE1x+zYmz64A+WPOU7kNyduy2LaY4VWnQo2UxnLRq7i42aY/hXN4LZ8J5Ppuj3u8k1yjLbK
Kfypm/VJfgVVw6bSTfajgazte3jAhJyqQjhD+YYeCPGCj0h5UJlHM1WrfVntZj72dHmw8npk3c7k
hr9mjsoAxAhV8jlC8bq2BTeBXA8ZOJxvmgOUPT2ecW98tCWvWaNygdlopEYlhVYITFwKTJ143QY0
co+607vyLtiTNEu38014GneqHe04K3zC3ptcbc4oV9ZQFciPrIC8jnoD9P1/W075dG7UBh7ImNpQ
j8Xj9IhEFs2JcjPeiFu9NPmLcgwuRJlNBF/AhSX5/A833Kd1Om/g2sTvCACeh8p6EVvToFhu/zaK
TjHs8vQpFO9mRbTH7Fxrz9ej5/d7AcMVKFUBzKwaKqDpOByLLmYTlY2YhPCzasa4larvunreXDfx
PSv6aoJyqUYaOh6MdggeAWarwuYuqRSwSXdzZNYD2PSaAkkL33Ebv1bfr5teQVV8tU29FfRRrsWw
gDuPzwYEqUY72Wh7jEWrEMBD8eMwIpkXjoBrT5HJH+QNiwqFsb10sSPM0wTpPAKnotxO6c8oY3y+
lfbilwXSJQ0t7apmIq/VbEI/NbkNrWSXnsen0jFuysaEU6NbwnqBSaxlUSFjSjJZShOcmuR3vCWP
1BFEydA14c4j3knCPj8Ut6oV3xU3wb7ENIcPkLJq5pE1B5hrjPftQ4FuR2WJZnrj37JKE6xfR4WY
qRiUeojw69Ked1S+9KZ8ZISx7yH667aTn7BwG1S5Yy0i7alelGwpDB0hakw1eu84CIBFqn39GK/U
WmCO8NjxiqCJmC/7ak7oRYCfZ6yIMIkSMsziqGJLyWRk4LJKECt371dr1OL8QpqLkHQJRgg967Ip
OtPPxms3qWncCKC/sgkM2bA53EjO/3OhdCRUir41AixUOteHcTtvejPfpD+J5EpusZxzJWElC1U1
EQIBmLmknQdsbwEfZfiKXR0VD+IU1qYeCFAEUopwr+SDbPr8oG25EVGKA8mCOTWNAs3fVNrVXYKx
oaIGoqVMgeqDSslO7efQ/U8b8vkTKU+TU7XlWgkbInrZKUcuErrBIbztUEKEnCUrFVj1nMWGUOdM
j3s9n8g5G93qkWiSVlYC/doB7RIwDYPqn4kJ+N4c+voJqLMWDwOg7xUaXxmKsw6IGOR7kDf+mnRt
tkUoKFpcXEKoV6lnMytLdcNpHc9onKzeTyLOgQjaP8yfUXdEpdR/5t4+epXk1U6mwNIdi1lmpRyB
pX7aoXuixTRktSQDx9xAgUq2sl2wi6xoa3giaontvwjTq0FqYZDCW/QyanSND4Oc/FOvtlV/I89v
imA2CesW+l4N+Lo06pRm5SSFYgrcPujFnnNQZ5BhReVWszir/t1sKxfaFNvo9bpvfH/5fDVKHdY6
K3NxbFCCaJEySaJkBsmtlLC0uFlWqAM6pIna9sDVulx1rKe3NDjzsnd9ISstka8roaIe5L6HLMHk
JZkvuiH8enLi9OfKGjf8dsRotPSzOuee9DD9B5ziV8vUw24OhLFKElhO6l+ZdghbVgOEtX1UfjmO
ieinGc6gFFzU/CBwd4L+eH37WCao/FKJtXnia3whCAIAg/ww5hh1SBlGVho5X3eKihI9gPlzO2Ah
/M7fESnqeRdu/tu81RdDdMpY92VrlC18CfPQ1qBKFtq6lsxkvSEu+fUd9tUMFRw0UfcnZcCXJ0J/
ZP41PKt4eiUPaBoRfBgi0+zgRzx1+9gxMHyGvuT178baUpWKGoIwQySXvPEJGYyyCfHsJAgfdsGU
EQhpHYdxLKukJuGpnmsnLFFIKIEGy6Xa7hLhCIngwb6+tNUjqcgKqXhJoDumgoZehnlSlNhcLR73
XFTZqNg+KVrIMLO6rsV1TcUNPs7bJugmoIyhpylxP3tOtWuFt4LqnLUtIzlYjfELY1SoqCG0JM0K
hnD5SDq1UfKcFvNe7LitMYPn6vr+sY4GTVORBG2XG+R0Trt2K+1J7jlbMY4GK+MkX+KKG9BAbWUe
enQIJJTxuuqo99Ub6FBYPC+rp+HzHqaR2gJXz1wV4PiF23I73+kvvlXb6T2KOhvNsJOj0UBMCY/D
iwQ5X2DbnoxNZhNEJHM+hLVayuP0UAqraUYQazGE1h8IkWtoB0e0tM6E8yN+YY5Rs9ZOXdJTOdep
ouBDglvL/sgoPQI5qsGF2NmTPXrTE/P9QlZx7ZtS3hdyST8nZGCMFLQkNwdjbmb94X/LH5gZLAmU
16xRThiWUVd1Pq6fBgS5ZNbHx6yIAfFgCF2/XncL1uejXDCcuyIsSNOlqN+TAaXljAXwZFmgruue
S3tljmAB3IV72c+fWoFjcXqsF2UW/kBd2KoO5oW6wPdRj52DgWpUCuzQLnHrKJlJGLOg0o4eXe2p
t61Veqxi32ogW5inbnI+bwSjSWC+geRHGw3mkP64K+Lauf6x1h/tn3ZoFDZGiqHtpMBOfhgP5V3i
9Zbodm64qUGRzt8yrDGOIQ2u7gNwnAIDSfKTdjscyUDfAGGy8cjWuVupln7JHWhk9TxpotyRFEU5
t9vqBfR/O8h2iw40frBIUOSB8dfR39TeJKNSTO4O1oONiikGH8hjMcA8ak8HYaNvCfFEumOBWBmh
i0ZZC4OmRVVLwgi6xvF9P587FmaPeUao4FH5Bieg5oF77kb26i105Y6JBYTL6BS4CVixiuHdMhU/
oDEx530tai4Xd7bQl8CyMA79Cjzw69GgAkjdiYPckQX1z+W23womCunH6Zy2ZrlpnXhDemPTFto+
YA5R7jmb1Q1kODcNrdbkuWr4DGcDLCncvdZk+1rzDWecMCOVanVpM9xufUslCFfIkq6Dvga3w6IQ
OAndJCQZon9PdGqggWhm4HHVbR9TV4+BpTxgYI9hc/34f5qkw2fi983EjSRtJicm8SDZgePPqo6x
zFBhsonbECwnuArGIPIKbnSkQboERn4SJuMm0drLKEaHeirc6zu6mtOK/1udQOsCD2PYcbmIboHP
9VamXPpxMEN+NtO6trqUUbhYd/FPY9QjqNSMTuN6ZH9+69tD88Bzs6dxjNB8fSMhffL1iEhD2GJ2
FUeSPHMIc3GyBSSPWTtdX4sGdRVZQEGThsgB6FzHPE+ewaNhhul9BmqSEhz21z/P6nmXJKiVE/pO
3G5fFzOPjZT7NRaTh/GNPjSPXR38uG5iPSiCg0qQRRDifRP4rRsJAjs8bPxPf0x4IuTxH4A7j9U/
Xy8CL6xRQVGttCzOiQeLXo98UbWM2eYxVrOPrOpQobhkVXc+FFyYRAOrN/bCMBU6qhiV7qGFg8ne
iKI+OA/t1mwdVBX2TOTr6uFY2KJixmAkjajE4A0CFOrQnMC6t5c+HtyNnW2NnXzg96D6u/4dWTap
AILY0cxKh+p6Uz36PJRSJ2jQ+2/Xjaz0TnHhfK7s4yW5CMChUCZqTzBXjZOKNqGO5KzUlDz+Obnw
du0xt5K467d8f2GQ8oBBLxNJJ2A2BQ03GZjHFFxeFhh5gA2NX1hCWoxN/PCVxfIqfxQDnbzYsuyp
5d84vzTDgeVwq069WBKVUPW+lMZKhCURviXoQf9pf0MgAsOmvF3uAFZmbSPLJPn3xbqEQFIl8AUg
WhWD2cQPSa8yjt96lrpYFdnahYkpkJOxbHDmSdNs+DmfAZq97Rtc0UAYyOjvd258m8Rm0pmqaLOr
TqupyMI+FVggs12kRYCTWTfFZBYjxofyMrkXy2Grasyn/eq9ubBGRRMf1Mot3yGaCHfRo5C606OC
gIKOq9U+cqU1dOYIZHAGjXkWNpu50VRwiTMxAygK33LEa3sC2+Xj8EKEaVKzOpCShvgsOKkjv0bI
Bl9Yacr6baEIPKHyMyBGQPkjhE2kPiG1NsK1AQyiXaHrwAOJLjmEk4sRbla3eWGNRIfFoYpFLo57
QsAWHvyb2e5uW90sHgAPAiN4uslv8p/1KYa2ePTEMLzqMAvDlI9GgRphkfBRoqkSbchcL4gMLgah
FHEHIv3DuqBYFikXxaSWUUYT8kxOBpd9vRlkpgIIywTlonMW9IKAOSpUh7JH6Kbvg5cAwg5/KkO1
FzqsDud67WGxjZRTcl1SqQlm4Fy9KKzYh4CjptqGntmjf68ogSs3oStnvtvH6aULXv3hXR4yKAt2
21Gpd5mKioEc2TKG14JWdnKj8a5/Z9aOUG4M/rO/4P9KAb3JOU3MKFJY/FfrqJHFLlAeK2STHkwk
t48Nc34bnD8oDVRfihhwHPDJNdsC/X0m9+9qSPysi9Okm0DtC2JBCvG63m9qLTimSfhQtOKPdgDe
7vpOrnfVPo3RmUE8Iu9uDBiLt75Xg0i/OEa/ZDOD7DUROIQAMdrZKhhVWCFp/Rt+Vv+piGRkAzfH
OgK/DjmITOGsdmackhWuWmQ9i7VRYajJtZ5Xa3zAHMpUnn/TurrXfCiwgDLcak6hhSYYRHxILSH6
Ud4IHvBzAlr4gc0xhtdYq6UCE9eMOVAUKDxlZYSa04A8Uk5ZkqUsI1SgqJAERX6Hb+kDaWTkvVNJ
rGBEPOtbXrfYUioyiHKjtrWCh6c0qOaUPZXFblLeuuI4oKty/WiKZE+u2aK8XE17Leo5LEf2JFdI
rOoIkr0E02HvmMt1Zmf4EJab8b2GJ+5eeq9eszuDyalENu3ar6CigGQoGvoSOEQlVKVKcTRrv/KG
5Ob6YtcfWIuNpd4BqlTEUlB9vD2CkwyhUeVpTqBcRyb6yeyHAJArxj9YKDCW3Y+rYHFVR4GISSHy
MuDBKK/rzlhsQmWbgbYToF2rfplf+MRSG6tC1YZ1dzK2lobwqh30kbsWh0ltDwX/bEg3Aat2KDKC
6QeUebG+SU7zOiREdY3THsL34Sd0QAGpvDQv0ym9139DigbFRMkTJhMktSjGRhcFF/l7eTOcIdbH
ONPkK145TB9HfvFrAMDv1VTUNLdLIwxXZ2mIpnV3F2jdpa9iV5aGH9EEPXa9qBlYPFagp7nBRi1S
tYnUC4QU0FnIt8wYukYr+/gHud06bbLN7vGQQd2dhW9YEf34Eok/IvVi3Tlar3Jp5JIbg9mIAzdA
2IINmZOcmL8RMMsfqluh072ylG2NSeS3ip5SIKYCDVENf6g4kmk6iOF5uFa8JdN3wr7eEE149pVG
QsH3r/tpiAoVWVMn4GgHajvXo+nc9wjy6RjPVt9KoNDKDcmrNOB5QdkxMs7VekV5sUYqfBggz0Zj
Ay9g2fPjrf4yFhheTpwaU8KzOb1UnpSZlR2Bz6+yZIxkRpbfWXkAnUHWEV8HRn7+FHpuR4+loZaH
vx46hpufw3P0a9yTQAZGZKiFYRhA2XavTMPr19/f209P7+iJ3/RCju9MOCk1t75Ho8BrnsHV6PTe
fyNiJaf60yCVXySFrEuiitg5JJh0lOVdrVW3qlHNjCRt/dL9tEMlD0MSB0FYI07qDdClWmg1wmOQ
P3D6nTBsGPcQyxbZ5IWngm4zzaMOX086Fz/nN8nNnNCNX9PYSiDxIViE1NgaNpVjMDKkf0i3P1dJ
ZS9J23FxQlDo5LqvbqI9kXDFfMmuBVrYgr8eu8Bk5WVMq1RCU6uSwWUKEjP96HuYmzMbr0dRs3Ob
Q20WoHkKkP1e3+P1K+lzoVQ8irRESgRQlLuh+mYUD02g27H+/B9Y7r+eTioaxXIkFrOPm68LR0hz
VQNvJUKKAqAhh9b1Fa3XFxeeQIWfWm8ivZEQfkh7P38P3wiFaO10BxAj3kQu64HKsveNfhbDOH8G
KzHE/wwiok1rNra0E4CVJwQFLHv/kIr+/ckM6rGijIkh5AVCi3IeHqUNyM2dtLWCfeSgHL1LvBbD
pBh6AQA75K32Nt1Nr+qJNRW0ni59/ggq3FRRqEcpqSCJmYPmj8Wjp1sxPyXjdNIoel3EDGTZIE+o
n7Xz5GBm3QA0BBpDRJ6leA9LS/tNhO9Ztc5/KDp8Lo+KPE1QcJGkIsoNO8L9HGxiPK03Y4hCJKGj
na1mG13Cjb7B7t6x277ryOPPM2xQ8afI/UQMycQ84cDpQLGXQLl5dqzYBOq42zNzotVcUMV8vCyg
yCDQfPmcXwRqRUCfKRF2dblTl6CmDPWAI16lZMUEUF5qMF69QgmDCQBavS4X9qnINyf5lMukyCN7
3HNwklArI7P7la146a3261947WoitrBIBT7oudQ9RARJIoYeH6wlHoEystsPq5fYwhAV+iDfFAsc
Aca18qMqveR14/rGRoufhdi3r4e+9SLDwhYV+tJKrH2VNKjyAzqKGCzKjrhC7prRNKBShvoZ+ZTl
42SDIP6lD0D2UEGeUD9VexYsaT0qfv4UGjsvy74wtgRWQKqfpOki7MkpztBJJYrSzLuTBJxv+e7C
HhUVe9kI23HC0hunB3kz4eQXLyqyvHSTnFn1otW4tDBGRT/NaHzUGFBojfm0MLVgcKJM2DeJDA7B
ktnvJD/92tKolKuqoCEF9lW8lqLcbOPOzMJoIzb9RpMaR1RBASSPTjZPVtxrZsia5me4Js1AZsQR
ILExkpIpTX7z1bxV0oklXMLaTyrcCV0bQRyRR/jxwdCKofpRaCzZiI37VupDM9JCnpFbMgKeQgWc
WuGkViRcsElSHvQo2XFN9auVwG5RiNuSq4CdCDtzSurMve6j66F9cXaowNOqpWIEIRxDPf4lnGdr
VvzThCyJDZZx5kuEdXqo+BO2fDmUpM007Qg3ybh5ax3RJUw4rFuT6fNU+IEWSN3lAfH50pJSK7mt
z/6PbjB1SKAnO2VXQICCKULCOJ80+h46UdLkFzifof+zFk+FwoJRswxQkSUURCCkSFAVs8jqAQsE
Y/L1M8E4/jSsnguyStNIbTjqcrOCA6DW3ouTqwszwxJrLVQoSZt+zAISlaHXopcvOtpQ15dCPPVK
rFLJD1g82fJ+DHipRmQ0ysaCRr2FiXkzGv8DcxYeFJ9eRGNndHSK5yzHlhHhFRCvm3jau4i+UKMv
7ljhfh3cvrBGRYtKzdUSGmwkPYGwyhnYlhsVF+dgFozJNlZ0UKnoEPYhX6mkN9rao2RFmA6OHH2b
74fn6NJt5f2/wIayzgQVIGJVzIJ2/NjKNjLjH9UNOJ0d3wXRqf8sHzDH+SC8Xz8l6y9dtAnBYiLK
uvIRSRbHRCz4uR4k2OQV0zjru2zXv8qX7Nk4EjF1xcpv0ofk6brR9aP5aZM6mhpENlOjwGNCHB7m
5CwNP8eE9fmI/3w//p82yG9YrIsrQwGVA9jAWJ0bbAQTdQPPvyPMN2QellWnYC2JOpfhmKMk9DGr
pWKYfDh11XNS/7i+bf8Q1T/XRB3JTuPzZCYXFnG1CkIg/aZzVbAVYSfNCOWz6/bWy4eLs0Gdx1FM
ajknmXlr2+2hdedL8QSVzK3mJjfFUcHkoDefUIu5UQ3ClHecmYygrG2l7jG90Uuow+MrPrZujml5
0Ult/dJbjavsPrRAjqzWx7oP/r3HdOejGcahU0VY1LLClNWtpDNOJssAdYlNtZ/rcYm4HNSaKeSt
NamM78byabq70fKhP4450lSUdRQH0/XlRTCBKnFaBzwCWQviMB6gB9bWMT4W3cYAQUYraqRIWKdu
2WIcR30X2oxVVFp/Xnx+ICp4GH7x1wN12tVbIjAK4i6H0LD/G2nh9f7IpwvQLQq/k/4SUEIFHdM3
sa0cIG1/FmOTaBuTZlh+A36ifMemsmG5+0cTaxHCRK2UIqXEUYy7oTXlNvrVCPVdrKMiMIiyJU3T
JhC0gxZne3+MITfSncIofgwDlbHnxM+vxNIPVqfFD+m4NpxDgubXB18x5Vh60mTfUqoqN8VMtEve
d3lJ21yPPiSYXTNKBR8Oc+sJJMzQG/fHxpQlacP18RkQXkcM43teyll63v9w43+eLCrYNHUpazwh
S6uc2eWea8S5YNcC+6V3FrRrzchleYy4QllJsqe/bdIzdHycNMLQIhqAp2CjY2o17FOnETQzUjMr
qi96YpbzPvk163cDD0xmiOsr34FbjQ/vShUjP8m5jZygeOSmU1Vd4u6uMG7i7MkIjjyqczlU8AY3
GTBUUrymww8p06wqekoa3865Hdeb4fzaQuF+CtykaEzDuBGbu0A4NdGtnpzT+pSOGzW+RROy6fB0
SA+zAXXOg57HZjiakegZicUJtnCZRIvXTK55Doc7gUtMLccj2D8KsWiJ8SYSz1r7PBmPHPibf3aC
FY7baDKDadOEO9HnrayAbDhngcK6L6BbLtlz9TakhwpD3ZVtDKmpZMdRs3z0GWorU3HeWs7s5a1f
vwftayu9l6iF6fIumSA+bLyOuscNojmAcTy0w9nm5gMGBTkIbqLmPbV2GBwkEWQUpt9avv9rSC4q
h0FC5OB6t5F1T4nOnf5b5xs3DgYTjOwWuh+eNKDehh5p/KBrDTRooa3ItxbuCqtpt0G1qTB9Fc1W
gF55d0zVW3506mBTJDt9srN2H+iHJridMNhRWp1Yg3DsThZ7U4t1s5+eq/CxMB7kYhfpp+Q9DQid
+W9x9mK1M2tusoPIzNUfcSKZ+bhVQ9mJlJ1YhGZb3DTTTdpuBDSKFW+Wdny7x/+qfHPMH1t09AwX
Ojpy+Bjm+2445+oLx4nW3J5iwSuC2eSF2OT4XdA6TfOjjlBkbF8HII6RdtZe1Dqc7sRTZtYq/ED6
mRR2NQMPOVVWo+yG4X0oIjPVHtrkhfMxsmu3t1Ww6cE65p+F7kGAgl4RaWZQmHUouFx4r0Bdp4oP
ZeCOxSuXR8gBfw84nyH/u0hy53oMYd2E9PhoO0S+33LIbvPnEfyHhFkS0J7IMl4kVOaRNLks9MJ6
wXrh0VRFSh34EAR4iNp6oty02Yxy9RiC+CA96GHvRJF4GWvDzhXt0PuC3UTdCYy1Jzlocjs0Oozc
TLmZ+sm+7sIXQM9Pea8ewfnMCOmrdzX45DWZ0GpAEO9retzpQSROMeJOIzfWBNLBobkJm4RRYlmN
4QsrVFbcZ2o8pDrIuYy8HR78TsgscZrm8wAUD3gOoVh50Yeo3f2Xr66LPG+geMxLNI98Pox1IhK2
kHQ7PYJjkx9BrkvkUniXv1efmrP2mLgseOtqXrcwSuUlXB4GokBGFpXmWcsTS0hZKCuWBeqbZUUV
Na0PC1Ofm770u+wLRs1g3V8Wi6A+WKf6zQwOqI+OllMIyK8KL0KheqPeBZeo3aqYLO02Zc44jeup
zsIu9bIpu0yYoMhFXjaDM9tEtZg8fDWQNCFY7llOytpJKrcocgP8DSpibN50yuvMl7M1cAoTXMMy
QyUUiuZzaTtPpLOh7kLLeArdGjuZnkinLH/wHVb5aj2F+dxHugSnjHGbxqTjGm4BnrrF+LaZHdXS
JFh2yfKfxCfpB8PZyCK+5WkLk9R7pqomudR7LJI0eQmlZ4rJUhUsNtHD7CUH3Jd25laX4hy4rMHd
1fCyME2F2qKP+7obsVpRe54n0RybO0M4GvMtEPWMbJSciGurlL7GSxF0VX9m8ed0OKOOu8nrfNuL
QWCm8eiWmngLVWfv+tauxujF8qiIUnRKE3dkZF2XK8fP+5d8El7k3L+5bmb9mb+wQ8UVNUuCTiLp
PVI0K74YbneswBiq/pg33S8wi4BrejrIhzHBOEvoNHvWZ1y/Mhc/gIo6YjROsj/MpM4wOPUlu523
kTM+qZd80/4miDhn2tQu5i/s6InbMuvyrG9LBR8pmHuE7g83nbzeTXGQ3MERnfiMjkcYmiomFMoE
jOwqSHhZ18a6+yiyrBiqpmsfH2fxtjJqvkJuiY8cQ42DsHUoKJzWHotBaz0UfZqhXAXKI5M4SWSN
aWMFzVmofl0/Rax1UA5SNdCDk8iwVcLjPVJVTiTIThAe+vFJGbbpXNo8//O6yRU2YTye9M9FUQ6S
akPcti0WpZi81URWvuVrE7zCBkS3Gy+zpFP6GLvqhfBlGJWl7GR3QB9bdPVXEKduWHgQcky/x4jP
n0P5EVK7uOZIODJEwUqhPTrVz0r2qseMda+P7SzWTfkLHzeZkchYN0pyruImTrsfbzCctRU3vsPC
yq4H2c9VUd4x53rV6g2MTYrvNqUn8G9+qW+SEHBrTGpf/6T/kIB8WqNuZlGCkpNWwR2iR4zTmX7i
RIEZQ3ErO/QY7xy9gbPZ6MT1Neq6LgB2ofE6OdwLJ2xEqZLHDhS2RpjfTJxkFqDQy5SnSH8f8F65
vsb1Y/K3MRqlpGp5p3IqWqwCV5Qvcc37ZuHX8UmUMISpyX3w35KrT4PUDR2JTarLAcn1HTKjq+3T
M+YqIBRT2E0O2GXKMMhaIBVr9G6WuEpCdtWoZWlC6Okk68O5q9vGLJqEkeyvXpLQRRQ0Q1CAlKcO
zBximp+bkbGGNcrSvXRXz5HbRxDivf7V1iHxgPUr4CowJJ2uBHIp2kGhCu8G6VdmjXb+o70bN0SI
YbJzJ7kk9/3tv0DHkM36FlQWZilf16D8Cl1qPCf9Y3sQrcEDkbY1uUS6JLFZtB3rkWVhjXJ2Teni
WBiwm7I3OZDcye84h0RPCQUE6Jtx94xNXf96n5tKfb2gEEOohAD0OL7FmZXdEiYzjOmOsSXfAxF8
GbY+poMxy/7OMEzO/LVtpT1+5Pu8agArI31ECfQ5b2B8gcpeDeGm66ZWb97PLaUrfCKfzxilRVUx
rgxTalqzF3qGw63evQsTlIN3XSXJUYCvlqCMFkW7PHcUoA/ljfxj5F/kmlUPXgdzLwxSHt4rXBM2
Mw4lmeOGjJASgYioPM+b6QeYXott7oQ3emAqD+x8aX1oYGGbSjTydMhEhczB9S6R7hg3MsZ+mi1m
gGzWp2Ouk0ow8nhOIqCPybO0eGwB1QLNugSmP8w/D2bpoC+LEt8HUQ8LB8g6NVQu0fLFGGoyTo3S
lI7gd04es6RlVlTNkD4tdpIKLW075NPAIaINluAOp3Jbb5N9eUluomPhdQ+EUkHFPKNo94/NRefN
PLBEtL1ZRfD1GejF76CCjhiXzahD2Awp8HjQj7pHOFDH13rT7zRntD7y/z0ZhuZsFtyRtc1U/NFb
CVxIH/wic/weG4Yj8tXDdf9fzS0Wq6MiTRj5EH3ogYqBSF3oRhIgum0ztlYsqak3lVxqVX1U/qeg
Ywi6oasShBAoJ4n4ICkNDZ+Wk/ijqEA7MprP19e1DsUwPm1QztHPom80HZyDIFXLs75VvPIEZDyz
pLrq8uB+AcU+2AR5RaXiW5xkghDocHnt7HvSpt9jZgQqIfnuXxzGteQF+pNAtOiYize+sSfmSaLw
Cm4k0XeSk4JBB4Lm1iztJfwpP9enGsgw9L5sxmauXfMY15ZUQ5NE1CypDxYOoxEXMbJsUgCTrRzE
74kXQO4uxyQ+C9uydiSXxqgvJ0WZOvYZkuw20c1xvk3BcNDpR8M4yqzXw5qDSSgyqxiwAk00va5B
HaGcIOFpn+iYGGxj6V4rRcZJZNmgltN3cTWkAmxkfG3r2qvChPOu5kXLZVDhOByyDENcsQRi2cwS
BEDghTOc2hOldz17SefXtCws6BVYvBRZgfjGOB3k69PZytI8FakTOUr4iRRIBqs+KG7jQS1HOUl4
ycqbHEzrTBmAtbxMAi2XBmUL8JZKVEium2CcBQEhWUXutgf7e4iXSdjd55IhudcXt/b1ZJx5oH7E
j9z669trHAaoPAQcXnyt/8YPxXku+pfrJlZflQsb9JOrnYoCFUofJ8TMzMlJhZOxJ7c4yGW3c7pJ
FeCg39+vG2Wsix4OEQwQe08xjoyaJtVmnup2K6d+wxjgXAtXy5VRmZiqzrERK1hZKwVmpxUmFHRt
FNOsUY/t6wtayzJl8H0JClQUxG9yJ1OW+cKgpJJblJNZadBHy1W0avmPvigXtVYqBrfoyDDMrn48
hdd5jQe/vPatVVWIysRlsSq50l15qGbHeFNcVTbDHNoy3HEqz7nTY/jMZDUJ1rZWAYeWpquaIH0r
CnBBLv4faV/WI7euc/uLDFi2POjVdpWr5ylDp1+MziTL8zz9+m+5D+5Jlcoo3eRg750NpIGmKVEk
RZFrucsIe3eMn6N4GShmXKaDIxQ7uK0fNaipUxQgbLmBEkDEDcmaGrUpuH49O1hxmO7+c+1i12nk
pZU3Njv11PGa20hOBfxIrsN0gO+BHEPyaSK1sZ3NxPZ5O38xWwckvWWYYczHB5Jp7PG4uLeqVkUJ
vnWPPhEr+bJKd8B9adQMF1rnNX9me/EG53I/PcX3cyC+0UP1y74nV5dtd6uP50Sq5NCqqpsi200Y
bg0AiV8w1SJ2caDp/o8VJN7wjENPMSa2jjlz3bssfHOhAS63brBjn8V2rttt3hJonBmx4xelrnmV
Nrb7wkqdGzKUy31X9zaGnyfh/71kE7QMNmaJmAWGhlPfGrEiiZqaWPuJ5bin8PjRKPrnRmvSQOdg
Gk3RWW/EtqIksxUtLbhy07Qptd2z6GH0WZ43nbD3AwV7ZLHPQ1p5DMC0044Onhq+b+ueZrmuhezJ
1SkA9iRTLko3yrMi0T7iIyu99CZ5yH+5pjdXYGcn/nDPf8S77BdRgwtteAkLaaKBuqFlrGRQp0uM
Eet2Mmr0Pph17cX9r6X9rtepHyffL2/lRkS2QMVuYySMQUf5ncBinT10BY32iXMg6acIRqMd/kEE
INcdE3icBP2qp6oQy6lSYkOVpm/sfVlT9ArF+eBpxlTvLovaNBF2JEu6eIks0Y3cQkX5g4YzaMMJ
qNZ10AI1kO+JihFvc/GOpEnnYLZHdyoGru27dpffox/yIdHAm83D8hYxjLxPdwK1tFzR6bmRZlsM
OZRLEDVtIl9besMtsqGIoGNt7Nr1zV5AxxqAv8OjM71eXtGNdANCYPyOgZsSTsLp5k3aYuYsq7X9
4Dienj6P5PM/CHDQAWehUZzASE4FRFqjj13UaPtymYORL2lg4nlSYRfrV8oxCf7qv0JWLY8K8V1n
mhj/qTS86L7k7XNt3sTGb9LeNcDicaNsr2ow3jAM2wLjFEOai1Aon6qsp67Gm9Le19nwy6z0zzUF
kpOt51//evFsCy4KHsKxz6933eJMpV1j8czmk9MDaWRSBZmtuHoiQlq6xnCrSIs77M9vNzSDpvAq
OL5+jyFk3JWzXZT47afkOvL/Ze7nRPK6yEeb5lSL69AKp8vBGzx3f4zTz8urt+FjTwRIKYPVaBpY
OmHb0WDtyvTnGE1hWYJkkCrJEzbqwieiJB8oirm1ugkbtUISzzswKj4Uh/IK7Z83qvb6DVs/ESW5
QF67izsUENW0gC8C43KyHwW/Zyb7mYzaNcnc2Z8s47nXRhW86Fbt5kS25C3SbjCKvMwQMGsavabM
oFd8It0hSof2W1/mGCko0fA5lBZqHXY/hZFR2OE/7CqABy2kvDpqHlLkzOo6qbVxNVir3Tn9EtQM
leTI8qf5H1J52zoSJd2SZjaKBdRoWOps8Ez+XTjUb+LXCE1ol3Xa9CdHgiQnmXfpmBh0NZ8c3RIA
/evdK8OIFFI2AgvUwdUcJTGqO7Kvr0Wf2e3qTfKWAphIy9p9Og/dY6nZdlCl4GUZmokrqDi2Vfuv
UJnSvUaVchA1DmEefeV6SGrTa5VDa5sn/Y9mjmQTSZdYZKhH2EQPTBOgwzrR6wRqubZSNUCqJEkm
0S9VZbICkgqG8rZmVndLy/dNVAGswS5bRSK+edaP9JLsoiuLvKsNxLUsd36UFOX1lPww5vyL3pcH
xO5QWE4QWURxxBSG4kgxAdMlBbEqKFlhVIJz38aQ1wLevd5GQxiafC8b/+qwpOB9bJYyhfvcNbaT
rtJI9RTFh9wFlpb2aADbiOWmj/cMhbxNi8SF6gPNz8I94zTuDBah4A7skdW5V8P0s8MwdCtUlVmV
EGkJLdeeaxZBSKpjTrdvvTq+bRpV3rNljTYyRYoyxweT3qkqSR4Ju21mLB1NDnq5xJ7jzjdaUe5z
OimqYesXy9t0LEuKO+ak1UMO8qE9waV/1/YTGEbhoxSXwK11w23IwMwChVpyVUPjEe9TyNpPxQOt
ci+tP9nm+2WD21y1Ixnrz48SD4v0ccp1yDDSZacbzU2Tdoeh1T17Wvb/m6j1pB2JMkVlLumAYFXV
OZpRck0clmFpH6M8zu8tcxyeLsvb3KQj1aRNsoysjAEPqe3dofEXjD60lsKfqyRIKcA8xvrsauvi
iTLkdXHj9OXzvyjhoi+DrfcfOcK7fErrhjraXq8e+/otK75f/v2bNobCFSPI3yFCUoHi71D9hArR
nF+n/XBtFbHfmKOiQre5Un/EyJGvolVRULNF8i6eB/Juoenzsh6bAvDgxJiL6qouOzJHG7WyKBdt
P5fdtypq/IYD0uuyjM2zgq4V3OJNwKvKMGhOJyJUFSxsdxGyNkOqKfwRCCgJ/n9Z0qY2R5IM6aiw
No5Gk2LX++RWm8ZD2Q7Pl0VshVP7SITk+QXgYjpzgjJ698Mq0zCmoRHti0HzJlA7CedVE/M/hFJ7
bfxxIBgjE5IDKAVLF2NkGDYH1Edr8CsBNFWe3EVdFtjpPyWSsGkbVTuMzhH5YtoNtACZMUw7a/Rd
3D+mbNlXfaXYqk2jOJIibVWBxts4znBAI1LvUl57WsY8jpeEhJq7y1u2VfFZK+nIWdFgt9bLTs2i
NIbRjOaEh13aO7czT7SfhakPd7mb9bd61rvXBcYLd7o2t4+GoEZI3Kx5tudcD0RLdcV2brgOdNuC
txhApriUy2jKZVclNq96TPgJ7T5KuDfW41XKi0Ch9aqVFGwhxzVMaht42pXhnDDx0rfNEPOwSejy
OzbQKaPTFE9QrskPZp1iDKst2WGMW36XOA5YNGpzeLJ4wVROZiM7Q52DMIzjGHhOkQ24MlKUawwN
dyCRtl+rJM0CVhTgMqJiOLhlp3+mzCw8EekqitvNtWYWikZ0dXDyrBE3HD3lS8FDQLC3T8B2JcFs
ROYjgKyVQIXryZfXm+EZBZNNDM5OPjeYK4q7Non/05mk8yeU1fUgAivasEuMO2vy452yf3xDP1df
C28WRS56VgIe4DXyFGjAIbhuQyvlmK7Deu7dpa0Cu+BoSe74fTmJqyImAODUKLqlFs1GFk7CxjQf
EtNsPcvMcoXxbTjik++STndi6xN85MzDkdGfZZfsUbRTlDg3jAoVd9taTdtBoV/yinVTCJpaCXpA
hmlPhwfq/mYNABC02wXNLenfpyyubul4QUH9G6Nr60YcJWG24HNJe52HAm2RP+2S05epor0i1dsq
jrg4qagL6g6x8KJ9KoYMw6h3fcTDWPT6rsd+plHmTU73ZLX6jsTObc6rNz4ZwVhRRS/Dh4FKBnwi
fN3UIx1JBzT3KQdarBGiEQRirwD5XHiW7llfV2K6GXxtXeoNofg2Xy2fMQG64qZe9lobYQHfgKIo
Xqws05Fzdwv3gjYf4zichmi+n9HBcQMQvNmPeQ/kiXhpDpflbR2gY3nr9xzrjGzHokUSh531q5l+
0+5aW1T10U2dUII1kRVCLZlsLG34Oovo8JCLxDpgQI/uqWHPfkFiQEpYc767rNPW4TOP5EkJPAGP
rS0cGJETfW7bh3ZS+XOVACn51V3HqisDAvC6i+GH63JRObbNbfmvCjh3p9si2iJfStzjwtnB0/dg
e4ZxGzHVVOPW7J/7Z6Us+ZZgJvpC4hpioizov6y9f5nr5RZ4VTEnfrNQjwWqcvzWm/uJTMk1FnPl
pnYDmQJlph9LsA4cxS/Fd0yui0/Lzj7kD27uqQj2tj3L0YpKnmVC2lpWJQiHXb23fLsmAGuIhBeB
GqMmyYECPbQq27upnu7K0fn7pBk6M3g1Ztvu2Y28y7Mk5RF0pjnGmtC7GmOyc2KLV7DKS6zeW0pr
ly4KqVt534lY6XBHlCSzZsGZNEFz232wGhqP/49eU9VLun0o/ugoxaMZYPlDakPYmKNVav5SiSW4
fK633ppP9JEO9jDbeNibRBxmwsu/WIDPvtfxThDvrXtgHjSzT2G3jZc9uY6SA0SlnnTml6kY05hA
PVt7Efm3CUzcl7Vb1+cs+vyxEfmqW4LSXowplMsdLSy7n7X7tR/prs8sf5hVt4+taVUXGbij2xjT
dgy5OTBzo7HJVv5tQDfO/vgFry0Be17udQArAp3SONDc+wegphOZ6xIfxRrbHSyx5GUcxs3DQOKQ
9rHvWipKqc2Nsm2w8DFAuJ5XPgrDGnDeYsA3/CySazIrykMbF2Bo8ef3S/6r4gACaWNEs6TXRGAS
/abrq+fKBYwHHX4mcwJQreUr+KoVF8bNkHAkV3JgWRfRdrCwY1FnB2J5nY12D4p4hRVuxuojKdIe
mVZqNtrqJheAoXQtOE8J3qherFQF+aLaplXdI2OglWh63kBQ4/a3ZGKPTWUrcpttn3+kjOT/Uheg
nYNu8dDyxh0gfV9E+AG9+qScVti4a6JbDUBuKLcaOE2y85vivJrdLA5X0o4sWL7SR+uJ7sHO9kvV
2rC5cLjNo+qOBlBwt54uXN4Cg6WbIcphaMsfDX+qVMDvChEf63q0N13hxCxOcuzNOnzkZ8AzAR5y
FBiPZrRzxqB4XgcCrJ+XHaBKqlSlaPN8RGFnVax174w48qtsCP43EdLZba0yWwyWxuFgdYOHef0D
oPCI4gip9JAOqslqNHmXWD3UyHdJDJA4Fe74GufOQsUfE/hw7kf7Yzp10UQNVsoGlkuJCgqesQGY
dpu23DfBJDm/Xl627YN0JFA6rHlXTR0DN0oobBesLBNox75q/D43wHWLhtd8/GlTvKNbqnHG7Yh/
JFg6wZpRAQtygeBu5UcJiJfOYfMC8rpUOxiP6RXd60DfueH00GNY7dNltVUbKR1qwbM01Q1EErvn
e61cvgDhXjV1q9rK9edHW6m3NR9jAgXHBXfdaglGgrc0YOcsHrcdECnllW8Py7fLmqmkSj6ECFE1
kwmp1Lgm3WsCTB7XCfEYettmdKez/T+IY6DGRCMxKmBnxYOxsYu5LOKQad2LiDV0NxASUlbtSjpc
61N6XQtL8XKwnfweCZVMZ8IcjugnCE37KQ3RR9j95AWJAs2q9EdgD+thPtbWIWlF4rMC4wsRXrT2
lT1aD4uIra+Xl2DTlo6+RrKlQaAiJChWvIqKT9OEno8oUZjrVoKAehAqvXj1cQ35KWMsFm61dY9N
LcUhs6fHvtG9dFB1QGyKcQ1cZHQUM8nHnfLIYlnhuhgDHHGRqoTH8bxoNE8DUeUhW+uFMgiCKop7
tiu3zyZ6bGWjXUOKJsjeNV0elFHXKQxzSxc8+uBJwaXExRvD6enL3a6vhwE5t9YMYMXMzPjdNYox
nOpEC//eAI5EyXMQUzEn5twh36n66EvUTIdyUsG/b2pD1hlpVJstKo9J91NGsyWyQUUp2ivi5GHq
pGE5LwpNtsVgVspyMFSE2ZHTRWvjIecYRoghhjNfy6serSICKGPLP7yTorOYYugLk3T4T5JkxtM8
1qaGwpE9fy3N5a2olRD9W4Z2LGP9+ZE5V24zt9qa6wxggXW5n0/eCmQHvKrlfS69+EAP7IqorGHL
AR9LXdf4SGpf5CI2wR8S1qUd71C+d0EDPWXw+fHioze9OPTLYjwVWqtfXbbDDwRSOXk4Fi37RbDN
cBFDYRqKZ+vFeYh/tmDxLhiQHrRfqE3QfXOdBugeQV7xjrFsH1XOf+gKPtlZyR3mudW2jQ4b6vb9
b3NfBJWxa4hfHSZ/2hV45NsZHaqrqtHezeITnsPxuAf27XO2+TrjzIrrAXl6OPvVlQDphbjmdwO2
u/yUr+DESrrCdT3l9T4WKa133tOiGQq45c7G60vcpT9JSnbu3ITTXKWHy7u7Zc22oaPxAz4A0JbS
iZnxzpTQFFfsLrul4oeejYrkduvwHwuQjgsH0MwYCXj/xp3BpdZ6c/TeZV8ua7G63bMlO9JCOh1a
XtoDngmRQfPBvOd2gSWbnGm3xIv13jCCdoBl+l4BXf294S5/vix9a+YVtzgHFLp4MSVouzs9nHNX
To3hQEf9GoH0oTnshp2502/Au3pZknm2XYgImLxDBzSGwfFEJx2DsqqdOnKMOLS4vtymS9cEFWfT
i730NUCee/0RI0qtDyIIDVjPI4v0wEQmdV2RwkRXMadXoHUHQbbZTVekofxHnVXjbV7QKnTbKe+9
emjmfZsWePwqI8cOeZY138yGFLctups8PRmYp1u99RtjI3MGWE9i/u4tM238qCaY7OKk8bNcn0Co
JsR+zHpHYU+rhidbva4ABlTXao2B/FAy2GScjEK4HeK8U/+uHGBF2uJH1jmfiwqQN6P1/fKKnx3G
VRyjGBrBaABlcvKSot88Q4EoDvlSjg887e2Qoth+aIoeRNiZ0+z/Xp6JnHfNfE39rHXBTahmZjY2
OOJ3neXeaeRb0f8Y7Uhx7s+zXSh2LGgNOEcBZQJPkmb0ESwJpQ4NlLoRUBlA1lZfFcBHVoGHbC3j
sTTphOQJ67jIII1XyOcTDDKn1yAu3RVWrFDszN9Ar5WOCc/KSG3Pko0ho4DmjyoRGtlYeXkB1nvM
XN5086IqepxxIX1IQvLsuObGyMjQQOGewBItM26eFiTQn6u8wFlb5vRBj3hxGJIpOli8jnZ4swLx
cxkrrOW8KotvsGCWcN10fbSXHN/CMjTuVdoamwGNciOACbd3A0i6ch/ig14F2S9V2X5rgdGfzQwM
CqCfWe5N6N3GptzqRcg1FA+6p0w8lFmmcHSr9cmnHM1PBuqmKI+dzXqU4ErUZ70RYVzPrw7KvlnW
3UZ1d9vo4j4q8srTSPnp8tHbVMyxbVwfMCR9NkPaRkPbWm4pQjj5G6v6apPERz+p4pq55cEdgBZg
Wnt9Fpdba9K+NQAN2gpcMEHWk9LIY62tcpJbqhwLMU4Pd75UhZOVWL6CIjlzqqDXPoM9VrFJW4fa
IZQQgqm688LiFM+869AlA2BpTfhV4XYeKvbftJg1Hh7PFHnotjRYO1bOxASfFPqy0shEwnCwAbYW
MFGnQKsC2LQbmY4HzrlZEWdU4iT/2GZzhIrZJMLZ0h+7GKMIreE7GVLAWOFItiKaY8ASmEUQ1uUQ
0+FyX+U2ljHvDAAWpGtP4WI/cCOvdu5A0P6jCjKb5mGSj/cO9MjJd+UcVqc7GiT2hXtt5rj0G/Yj
NVQwXJtLiOlEbBc6bUy5l4hFA8sW3mHHyihYGtdf+2oyW/fiVDUksyXK1fFSargu4MVkP5iiRcoR
2izCRlvcq7TUMPWOC5HXWuyeJi39B+NYW9HQH7e2aMk+MJkanlWGWHvxMJUbmfOTlaa3Lok/M97/
k26Wi75uTJPCOa27eRSpY57wdkxGHLN4frXdEXeOvnofqXFPI/ovnsM9ErYu9JGwpJ2BN4JCTZiY
pAi0iVoATwcee1HOqmaCLU+I6LlKs/HuJl89osxk5VgOOGHgSvHazDx0dqHwtpt2galBRmF/6PiS
ngjqmlQduHDhCI1fI8DKtAnJb/+sF4qsY1MX9I6hcxC9SMg7pGVb8DiVxjhRmvmTo7ZF0J95OTpt
SkD3DoHdGcyUvcQydLZdWxibNjQ0QA4vS62arzy7RCGXQFuzjTzCweSj3HU8oJjFYg4daLE2LU3j
j2lw8GjZ73MbM6pF8Yic4IdpNKqMYnOTjgRL0WqJBJA4RS1CdKclXlkkoUVGpNkdBdr58uXyOm5l
FgypNdPRvW3j2nu6UwI/qJsZTsnsrDBtnGAU6eix3h69nEV3ZkZ/s6r7dFnoZp7GdBiijYFcuHrJ
PvJIY2mX2AI3xJV2azJ2fPfLuoufV0Qy8QKWBRXX15aPP5Yoxa9EL6iIsx55MGGHrgc3QAE25FgV
lbfM8liMtJyZrgmgvroinLrkkRfNzRxxRXxUiJBZfhLMAk95nGI6hc8v+tK/tpGqfrAtAiYI3jsU
wuVI5U7MTAwTpo9bShGkZgaijfKbwga27gsMh9eBG0KxRa4dD2O8pEsFP57g/WZvgk8iGPS09NAN
cDXEBgG/R3uLzovdWOqf0W8UXJa/lWYwNH6i3k8w5iO724LPFeMZESEpHkZH3MzdWxN9JWy+Kcff
l0Vt2h4gFj66KZCpSdbeulpMZ1JiXq8Q192U3w1gS/M4H378tRxXB9wLigzEPIf5dA2N6VGOU0VY
9DjMxIswvD8T/W/Ho1ZEmyMxq/86iolx3GVxn2RJWLml7S3JHdfEsz2qsL03NuhEjLRqZZSJWJ+S
JGwGpnlos/u+TOa9K8rS04b03WnQonx5/TY8PuCNEXrXP1bItlPFZpSyc3DKJSg26PouL9t4zw2R
7NIWLelenPP+eiyiFmiiY0+e8OJBFGFzw1AwrmwSAu6HdXxC8h48bkll91jZ3q08w9Z3KZqXrOX1
sprngDKWjjsb2i1g+4yd2WM08Yj0dEpC482u/GW/BEUg3kZM/bbg9h33y87w8hfnfbEBeKJq9djw
LescBcE/NpJhOTWds4YkPCFJ6Db0R1abn+eSKxqRP4K/dF0GQAduYYguuoXnj9ONLAYwVGJaMQlX
sjkNHMYO6jmB8EvABg+/xIOqDnkOYIAVPRYoHQncCUuUqtgaqT0n893Yt1CTjwJSHCgQ2Plj3Hpo
M0gD4ND+VOzmWuG7pKx0Tng9k5RnUHZ94qeIpt36ElEHxj4Gx5I/3nDiXxa5anNJohRLQXNktPYg
0hAVrCt7CRfd2ZnVbz1XGeqGCzhZVuk8zK0dm5FrrfsI5KOgBqaL8LRds1u7FN3v1nuyK+44KEJx
M1TouHUUTfTPr8UW5MpyXdVt8nFJWZyGU0bujLbeGaS4Mqi9v7yUW6fhWMz68yNfOiTOPJDSTkI+
Z+Bj6H72uQpdZVMTx7RdeBTDAbjRqQjTRC9EAYcdjgkpdzM8oBdpZeeNbvzXJLfrMXAw8oVyGAYr
5AkWB0NI3DWyNBxn7U3k1W9cNlQNHx8VoTPrQ4mRAZEKbe4y1E+WLWNb2hHsHfwZmt9GsfPcNr12
V6ekPPRwOaDZaonWeDawAL+JZMmCOslbP04jwOdUbbLXF615M8rZEr4729HnOioXzBY19Kpu43xf
jog6Vq1b7aGrtc63xDA95kNKr8e6bGtg4XXa9TzOOGfalD4XI7ntxyl6K9Fyvrdo3bwV+DUHQ3Pt
HXfK5DoF8+8bGlSMYCKsCUpWERCmA1nF59Cm9vSoVBUbto6ODfPFuy8KKWc+HrDb80xN2C9W6RUz
TMDD1awxSPL5YKWg0qpdFX7EORYudv9YpOQWMBEcjbazHpkfGeDv7yZgkn3L0F28MrgAaBzPI1W4
nl3A7b1lvxbFm+hW9D4WLzmLrplgRUmNVpWI7RDIwzGK34fZuNJG60WLxkc3aRLPatjz5SO8eb4A
RIfG9BWtVn7OT7UM5SnmJkgkI38CLkls4ZgBl+d/EyN5CpS/6lnT4OZJPYVdR16ImT9wRg9/LwYF
KtyqV0Qm1HJOvQVhfWT2mpaEbV36ZvTJZdQfhao7ZTUF+QwfS5GuuBXRdCcHx23oZG0Isu8wctrv
UUvu9Lw+CJPt9SpXKLblaY9FSm4wTniP2aA8DfUFcPQzcXGzplHwv62etElMj2fTLHkasvybFn1O
829p/vmyiPMpq/WYUbzBry9+aCGS4r0QFNcagei7wo8VkVe33jh55Wd4XbRlBU6IcnN2aHwWLKPX
XjtX1VPhq8LjZsZz/BXSYTcjAjaf9bDT0L3OEm94AU3rtXU/78mOfu3e7JXWd69MtFbDODOcI+Wl
Q54Ii5nDGpZHsKTd1JMBvoux4R4e7t+cAUXwmGJjJwcUTmO9y3swKcZM+6TpQ3h5Gzb9658Pkdmq
QCgyFJ1o0hBAFx7Nv7fxHUGMnek7p43Cqj7YZy9oLaOxoVTRVUuCLf8PwvICSi4KLgxyUzZ+tSc3
bJfepuAgeB0D7uOv0qCpvbwKVExSW67uaNNlivlu1LqeTVUapmDeM+lDzfN9ZKrU3Uov8cwF2FJk
K+uE5qkLcqZxrpISS0uWZNfB95CYeDP5mtftP/hU5EUmsGMcAmhCydmBCrSO7XzVJ/+da19s8VbV
75ftZNPTHYmQPN24zHlTUHg6hobseW5vy6b4bdXZF6PUbg1RFR6agxW2uRkJj2RKrk50gOMuV++6
8jK1YXcY95j936tucpvWcCRGcnZ1r1cVj7F6xvLW9DSclk91oZpZWn/JmekfCZGMQedlW9ZlCSE0
vs+y+slcqs+Xt2jT3v6kSu5aqDrKwRcLb2kUrUQh6C7uDGP2Se8GA31bBtUg56YyR5Ike5uSfkh6
sUqa64d5LF9j0J5eVmbLLwEbYO1dQgHjDHEY/ZgxaaY2Dev2B6C/gz7P/BSWQEA3sVDFCLVK2Lqy
Rys3jXwGfEqShtbYCz8Dd8fgzou3pOhsNUiZ+W3VcYWCW2t4rOD6TUcyrV4D39kABa2meGYuEuex
7hV6bVkEsCjxL8aPzp/bJ6OJMHcAGaR8mEvDn5PMi8gjJ6p57a0jhH5jjIUDaBMlEemk6sZY62nW
pWHi2B5U81v6i7j67rJNbPkgwDg4DBfAdSZaMjtMGVQGq3uA8rdCf+pcDdXvNgIBEKmSAzJk6wY0
zt+juC1eLgvesg/XxOP+irl5PrhsZsQQY+niRtDWASYp/abPvdYo/LarPSZUd56tbcOQNEHHC7B7
z6ZEi8VsGJLHNDTF/K7n/W4cjRGYIK4I4kFV6T+f6UAedixNNn48soLXfCWrsXo0cEc3bVbWoP/J
r0bevyUlSKZ1F6D+S/Q8pkg3Ly+tSlf5GEzImO0Y/cno8wZcQ4jJcFw6tAMffl0WtJHpoUhnUAPU
AFjbMwgMi+PKDxYu2OjtvI4y9bWfvuu7NqTf6tcy29ef4oN9k7ypJvnPz8apXGl9naaj6aBH2M0p
3qfpBNzbdK8BCeOyfuf+5FSMtJC5cJcM7Ck46xgeARJPF6X+v0hAXwFoJBx2VoDBnXhpSg4JeTPc
8DQKXNY8XxZxbg2rEn9ErEoeOUU9t1gKsmhEybb3R9v0ddq/Dnr2yc1tRUKjErVu25GopJkAuzSI
LIyNpPuR05w/gMzdONRstIO44kZwWbWNYi50gx9GQEOZ/ayoxGcjdfsedmDc2ejq6h7GPhB3NBh2
9Sf+Cu4KVV5z7rVWgRR1E+CM2sbZwxTm66OYQkPTsD0WfbcB4NtZh36uwpmrWtY2rdzCbQ6+mbro
QTldTj0bnLkFcn0YWdXzQsmNsJudIf7+tQs6WRbQnIFjgw4XycpHZ04MJqATcBc+Nzr5mjjGb83q
7yNXz9BsoLcK/7St1x+B0v2QzHnS6mOWhUmSYwrABB/7UL2MheqV/jy2QTG8U374fJS7pAg6T5XL
SgeKsczFRXhBFRUznY/NXOy53v4uifia0VjVfbCpHeI2apy2iYAs7dqUGM1UkzwLUzu5tu0andzp
jjqqkeUt34TWO3SU4cUNOYJ01rJFFEAPxiJaAvgSon2q6/7p8vFSiZC8bDe1bYtsNMNkYlLszQjF
0zap6V+/WQPP8kgRyfyEniwsYiOsfHa8ogeBY/bpsh4fz96nFwWIMLBGMG4A+MtlEW2kSZQWXRbq
XNTvTEsLf2jy+jYV7XBf6vF0i8yRBnM2Jn7UW+QunYwoRKkl+4S4bb6OQNFKfN6hUyUpRudTxUot
GJBOe4g9C4Aty/gBDSCRoiPnw0DPvhs5C2puINIFh9KpA7AykaZigOsWjLPcS4wSvBWTtSwvXMx9
sFaqbjXadE/LgAClUwAqE0yTBxRZtoUStzlc9S7u+ow3GoggVjDRNImu4hlPTgLA8aE1FcxLGgEe
5ILrfj9bIOqtF8uz6rnb2WVGHtHblwcip0OQayseXDQVaAIRmsV2FSp1BweYvSX6541CYX0bwQQP
rQx3cDQkGWfeL246u0E7kgjHaccZey30LogGJxCmrXJIG4aOmYQVORokC+fJoZs5paHhHQDj/6j6
Gzcc1IyXTXDDKZxIkI6SlmZIN6c8D7PqzrIOmlZ7WPTLMs4HehErjtWQzMUcdHtw3ARdSWFzVV/X
fhwU1S4lgfuwcoGsjPNl7KeOF3Elq8zmEjI83FL4WfTeSb7WNOMOxGmQ3ZFnwOV6QleBGmw0BhEU
mPC4g1wT5WfZ49UFp3bP0AQ3+uu8cuvlqdejqoc3hB5s7CXxtMRTUYduxBBQfaxtSJiDxNCktKZL
03eM6ziCZpdVXsNi4GxzP2lvCiB0+nTkNz0rFcayqemxUClAIsQbrBuKDFyXz+Yr9Ym3HMTn4oaD
LcANk2fL/5eKDcG9CMC26LfBSJUcLBuUHhxHQypVtFaAepifMCQcgili/5adrJS9aIZHG8oZn4PV
TxUqNnEW9o59cIYF3GmTQsT5jNGKkAzwdTy7rFAisi32fV611Qyktsih4x0bqnkvorTxKDy418M5
BrlRuB4Zerbjrlb4ttazl6WKS8WXbJx6igsuGr6BxEhASnnqv82imDRXYB/FRH43NLpyBxvVjyEN
FSdfIejjPnqUeIPcZMyGTkcygF7o0NqL6+bAnqNb8tTtTPuDuXQ+AEZUIXY91HJ8wnvDSoCH1t6z
bDhZimwWrr2yCpD9JIJxOqwzFd2OPwI8wXD+P4gMtzQFozxuNMB8QpegdB5HPYq7eVhR+KLpoYkx
U8q078At/YebDAOgJ1qkTYPhJeV051xzsOYKQ5RhQ22/tunBnIswXtAeAqqVy6u4mZ0AInctvqxK
yZ09RWF2MRMOTnuQLmhmaOId4DRbPwnQx3xXxwGYyb0yqO6/4SkFjC6qntLNJf0jXwZHYoKkS+SK
PNSAPKvlqe+OL7mjfJvfspUjKeR0RdMmdzFxjOnJ1F3u0KJ7TcEfrDDIDecCGLz/rqRjnMqoqtQA
ALgJ59LOz5r7f6R92a7cOLLtFwlX83BxcR405rDnwXvbL4K9bWuWSM3S199F1+l2JlOdLFc3qoGq
MlCRQZHBYMSKtZrj0IvmwDeyEgzmIx0BMhH9Tb4tQIbZXLWZZat99a7X9H6qQLlgxslR7SGwfn1r
bPgDY3iboVIKqCUfP6yVTrZCqiSqQRg0kgLjhN+vW9h0B0AWXKcm3rQ8xLfBS2xdGuzzRQNXlbT4
MdJFq9E9Eou0kS47D0ARY1rIgvYcJmB4XK/UNq2h900SKWNOw7pCTwo4DEX9Oso0yGQkkV0JBjeo
QQlWcatKdWaZu07ncc4phpbZAes+JatbdA+dAy1SlOcgImPCcczbD8HqePJOVDDYKlGgUYUKJ2jw
QSbKQ2wSqo61RMrqX1kL5sDccTf+Slno8/SWiu4Ctsm5oAx0OgbOWIceWpdcJhYnuVzkclzCoBIy
YNT4hvnIQIraCHPngifKRuw4M8Z28MnFU83GCI51TBOv1m5KMg8Xe6wJiP230qEzI1wwnq2C9ijm
V5H9JXmCiKyfP/c77Xb2FG+O9OOy+wetZIxFoqgJuCeYOC54OLpYR1GpwI75C4OuQgItLDwmqUc/
I4HfXz+E24k7o+AG+BFMGfzRWPN4wRO/yCKUYnoXoPvjYqy9qzhr5mmr/oWCO9U19fRbu6iqh9LM
2xBXzyRfHkB9cUf1zAdXyIeZS2CoFemjbEQIIFR0ZGqIePh93HbKynWZjA45jKGD2rfMggU6xfOE
RLQVpL0b0Q5sISgig00bsYhfBRA2Q1q0ROEkpfatNaNpHquCu5ZlB9zZgAkIYgG0BxpY/jAuqzon
aTmXIL1ookpfgtnBaHKjHnVj3kv9/A88wimERfb/iwEKVWv1bFHwrsyV6U2y8++r1T1d3zsbURXB
+98mDK5BmSboIFsKDmBpkeNCdAilpv4qR303oNiF/niMQYpaRMG8sSlgFWRDeBdBf5H/VO2C/2HC
BaTb7b5c5Cdl0f0VJXiHipgbt/xDCo/8maGuUc/jAgzpunRRnRJYiuFhNj8KdG0U/dHQj1qJ0clB
cY1EF6DFLjci+PCBVmRQ9o0Rh7hXKqthqMhk6qM4RiUboEbRpXQZpvHQQhcWLxQo+AFpfe6Yk+V1
LZno9/ahdG+F6250u5DeaB7oQXyRUNTGFQhrmopsFt3Ey2biYq7TajBIiqkuS+iU8pB406LNLp1J
GTSasezKScqOcdeW3lLiqTsgNd5lQyb5atVmQWakiauubR0Vk7rsa8Op/viwnP9E7iqxwRc/pyb6
nUU9eKkO8AN9u35WNu7icxPcZuodvFjiESaWg2Xtkl1xQIXkiLkSCralz603vtqC+/Fy+55bZAfp
5H6s81pLdQUW6VQF8lIEKlpk1CncGaNpOWStWvK9lkScYJfHE6M5aFIw/TEMHPMxm2DwDoqDLRKe
uUv3eUn7YyonNaieoP6ulbkotbsMq+f2uE+HDKfJdRP1VfB3xm5tzffAZoOGdOlcjM2Gqgnx3euf
kn2p80AOi3j9gSgLI5Gg/T9fV8C65jmvDYoBvOG+HifPms1b8JsLzGwu5IkZdohPPl83U0gbWFMT
qSNNPRALPRYFKb1ZWp6LuP7z0YRzp7RzawVG8dZKGZF1GPl+aWKIQRtQmUp0JAYVGk2k03a56bxU
rbTvk+W7UpMXgNv2ph0LGp8bYyDnP4X7oqM9DeYKuDJKiVqogvQiQ/XwFQjCJ+1WBaed14TSPo+k
G6f2RERCm9+WMQuA5R9FBf5yWfR8taiObys7NKrpbgEOtBBNkm9+WVwryJNl87JzXSdFPnTgu4/y
Un0eZPtoGcqDNNN7IxXBlESm2J+fbKKlKaRhzWHKMtAiVxZHd3VroNFYQTGhmvHgun42NmIObq3f
rnE3i5Y1lBhT2UTyKINDrDEDo2mf06p57e2O9cHoXTuXt5ZSZOF1y5tx4MQy99DKQWlDqg7FGUcH
b0nS7vQuB/Fi6pn1rWGLeufb++S3n2wdTta1rtMpxSZqIpr0tqfMkJ6oiTHvUkjFRtcdY9v9ItwA
aWYreIdftn2rdMzVKjYasCubIOVzqm+ogIuqhQIjPIudOuSjqU0wAhGV+37MjmveC/zY/EC//XD4
sDlNpJBZnXCUxwAMfcdVfQOjFSrpxNV6URBhueeVVXO46JmQcXZKSIxFa1HPXh7jZEGZSwWjKjVd
eTIHd8msFO/GtgtyrU38Vk1E4n3bi+owdAAIhC/qhblaVsQC+QV6mLXqmpo03LXQ8RaE7q0jjiqK
CeEd/AUizvOtKK96XkEptolsPNxCc7DA9Q1Hhwr9OuRdP67vRpE1LqA0oGxI1FFtkBOjXzk/jkXh
d/YXUxN8wMveB2ppJ16x3XRywJwxbVui4jgrcbc3qfWls6wAXfRdnFcHy5Af69VuBXmxyDcuhLCG
fSN3VhPFw5x4dqVL0Zo3UFoHo98urttEcMNvnQgNCBIdRXr8ZD5VQksAAsMplCs1E2hB23YBLcIL
e3QVLdQBf/gHX+7EGtutJytKUqfM42nBawacYyP6qFOtBg3IuCQh9+LmQqIhCI4CxibFZ0gJ6JxM
JPOsDGS5yXCTfh+e6KEIYn90S1d/p9J99/1vqAaxEMIfeoZ9R68M75qL5ktv9brUlCYFwHi+ae9n
t/J0F7j7h/Igqq1tXXSnprjV1KoG81s22ytO/ok28l4ynTuCTvWkDV9Va3zU5ZGw+0dE1Lf1kEBJ
hD19LQCrgM05/46JaoLto0ahObM9uY50r0lQsG+8LCJVMPik3IuHYzfKYI4DygU0QKEWpOsq5+4w
1CuYP1aWk5HRNcLhlgnnzAf9BUQdURn8DWaEjU10ZpKLa2vdxcNYLQAl28/l+F5QczfIkt85Is3T
DY61c+e4mIYmqtnrBpyjP0c/24Fo24t36VfZr/wkFNVIt9xCDRrzvwwWB06m889nGy1oKrUBY2Cm
uV9t46Oc4ptqkm6GofCvn3j2n+KOAzCQ6CBBJxJKUnwym0LMaTbaFdWmmhDMm0y3Rld8dZpSUCTd
dOnEDhc3U62npjINAHHVuXWgpdx7SQWFYaqlXVD01iKIm2yzXfgFtgoHZSDog/F9uCxNuqYhchOZ
lISpntxUtN5fX7otl/CIBSmCDGDGxQSGZJNqmSrA3+qZ3vUSegNtW4Z6UyluY/25whp6LKfWuGQF
PC5GaUM9LtJvlfclGCJAkEHF9Lh6sWuh/vsPpojPDXKvPTVeHcgylCRqcAm4lpPfy3I/eHSCOsj1
hdw8XJhiQREX7fDL2du4zfMMw9JVZAIi4g6JZoQrHcb9WGBGKlZLyPJOle4BbU4hBpqPrtSon1Gd
0N0s0/Lg+q/ZuHExdIoPihKbfDmju0LtRdZWs4rAsfFjjOnedKQPiMK+mH2O6F2Ff26OzfDgfofB
C8mSrl/6YdJWEhWrfVTa4aCr80tvazfDSG9LSeTd1nlHsVIF8g/0axfNXAkRc1pw7UR2ot2SxXyk
swkQZVEkgsCytYwnhviurUSWqs67mUSlLNNjVvfGQSe6c2uaveyZq1V5YL8XTQ9tHUl0qUH8B/Yw
RlB9HjgdRSEKcCGAMS1tIJPcdZzMl2NM1A3SPzj9DFoAmC0mZy/yF7ugrWkRmUSK0YWNhDKk9Dgb
ujsmmWBDbn6yE0vcydf1AdTXMXbIPOW3WWx7pt4fTXX+L81w573NGzmWJziUQmk5p+1Ok7J7KN4L
zGwkRb+mc6G4C+qri44u8rI0d7IW+yKzwJiktxM0MsjiYnDuY6rHj1lLXxB2jnigCHbk9joCwfCX
Zb4VQfoubS3MjQCRGnuJPGXumNf3EsqQ10+0yA6XfGlWClZbsOJD1iG33dgw6I3TxlKQkbz/+oem
MH7DZGdAlI884YIrryuMIUkx1h8l8VsK4qbpy2gKKsQX3nAm2JE7eRIsjQMcRKY0UVvd9+tRsrqj
3dcCWp6L2xpGMLKt445DTELv69yI0ZGkT2fc1qvafWkxeOXOWvXHda5fRkD0bziGxtqn50YKpaql
sQROps7j+CFPQDTsmASbsNMh9ltKDQAM1z/PJdIL8ZxRC4LuwUYmzve65dSq46xYmsjqCfqlShpC
/fuN1to3rEVYOJiFncjRKPNnELUdcRYEL+SLIMzsWyiVYqAITx7+9Tgok9XUM+qTg9q4VmPsdXsE
gejXBSlzoziCjb/xFc+ssT8/2Splmo9xNxYdqjfoWbSdhspvLwCRbmxHNk6BJWWKIlBuOLeh6yg8
GRNqC4bVKBHGzip3BXHBoaKzaMDt4jJhi3diiou7gDxRTR/Z4UICsiYPi6wCAnJT/bHSAWeHC7xV
SQsQe+ddpDbgQE3AatQsgtB3ieFiNlBh0lBhAr0w382rJ9kZpCLHiwLYVPtnBYFexn+fhw54oge/
NV2ARgPHJ1Ef/Q3qfbZUZ9k47kjgpCHFzCiAgVg7/2qyKXVZayOnUrJXsichCpX+aoVTF1iH8csk
u6IZ/8uND3oBBkmXAedBq579+clWJNTpdA0Fhgh0m1/75dtqAE9pp8Gw6vsClFzXz/nlToE1oGfg
ItJGlUfjNZ0zQKoevUcgcV3VuEvbB23Z9/Mfn2aQe2H5wGcM5d8LbNeUF/VaOc0ArG8FWHw1+S0E
QVw89e/LRd9NpSl4RF0eNhjEMQM7PWOI4vFdIOpLazSCh2ipOmC7nm3yWNpv19fuIh9A1xxtelYC
wsT8BWXuALIbqYZcN8SFq4PWvDsKVHfX72O9uFqtAyD+k2q76yYvyyOcTS5Q0VHqTBMU+RGEq0Z/
9u1PWeKBMf1nswcP9t95TG3sxzMv2Uqf7EdpNQmq90kbyV3r62S3LF+6+Ic5lYEsepZufjQQUwIb
CsTrRWLKStp21dVDFGdtlA41RJ7ybw4RUcdcBnt8N2CH0eIEGOZiz8tt0cbglyKR3JNwWq2DUkyC
WH8pV8K+04kNLvcoSSmDYAUpaZ252ufeV8L1HkxWQXaofhQBw5GAnUfzwNbhqzdyKPttJOLe3HQT
EzmqDNA2nktcIKHdoKZJZaA5RrI3vJfeJWoE17fjRRkbXoKAB7BD22YaWVxwRD48ydkiYSWbepr9
JlMNH3y6cRTbeu3rS1L1QDus6mHouzW6bvvy6c2MW4C7Iz4DTsz7t67LqJujjXT8huz1oIlQubvV
DgkE2xNfVNe6nDvmrHFVoMLU2toBdCyKx8yr6esqU1cbjAjsj3c97b2GWhH4dfw+/3Tdz801xs0H
en1wmF4kYq2mV5pW6T1AVSDLSu46PfHqRfeSZdg1tEIXUgSbvpSbYb7+asjhMXrJV2zEmlzbs9JH
Zpt51LqDbIJbWTSYl49kKlDMGPwV/ZGkCVfSfEjAWxQ9AC7Z114igh22FRIwPIEhelwe6CFwm9ho
zYRSO6VQnRmixqkfa6oepCX9uL7IW0Hu1Az3da1KW6pEz2nUTkrmQl1r9qqWBGSw9306hciyv183
uHU4HSTW4ITG2NwFdtWeVK1U7ZKCj1FyMtfqZt01s0IV0YNtrR+KYcih2DMcnYPz6N0OneU0mtVH
o2IC8HjTThbGlAS3+9YWPTHCt1eNsUlHkDf0kdPcov7rEXsMnLjftYMWZh2G1qXP11dv63OxWj3I
NLemDpViMYhZ9zTqiOZOMYSgJjA9qpkXyw+jJepJbNzzQAEC8sv48S9nBdWsWapxBKxAs3H+B6Qd
+zHJ6ewySd3j0tWmL0OE7VDEhQYaW9SlBcnM1oHEPaUjz1DwLS/miB3ofmJcGRdjFyDK1iAOHahr
VW7mGV+y2NXAPjQUXtp4imCbXqLb8AQ8tcwdjHEqSrNKCfKNaMWt5aeYndAB70ILwYTd5UV2NRvZ
t7K//oW3Ep0zw9zG7SCmk/cQaYPAmRJ29tFwoipYd/VxCeXhICl/ow20satOTF6o1y9za7RxA5O1
DJSsTG5LSJfgmRaMGjlA2+FPO9tnS3uhYl8OSdMskE6J2gSFq3y3yoHW/kjrIhQs5UasgV+INQqi
OjJ9FiNOMjiVtJi0Zd8wW9xWdRlZKfhbGk//nHlmFzQP5rGORLyAG4EHc8FoAKE4DjpEvn6QqTrN
66EdIlmjO7O0H6Hx6Jd18n7dOZEZ5vuJb0WsORmRYAb0VR4ry030c6OJmssbAe7MGW4F+3jG28bG
CsaVNj6mmZYcYjBI+tbkvJE0eVV7ci8Zdh1cd07beJ2d2eWyyGohk0xnnPt6kSxMb6tHa4DgufI6
QfWmo0+VCWr8JH7XcuoX44SyDEC7unLTtqZHMGA4T/dzbripMtzHQCw7INWJ49prq+UJClz7YTSj
Ml8P0F8Me8wmdpa5T7q7KbeO7SRFNpiYusEEr+7od5nhlUonCmwXOBZ2Bk52CXe9xzSuunnGu7Ab
1++T3u2SNjvUM8QE9erVXp0bx1m/WupwT+RScPw2KlzntrnQBhwX2jU1Pqo6o9yu97lLW+OltY1d
q1f+PLV+MtXPow0RMitHC2migtLhdow78Z6LcZk2yzI6iUOE8cghyHYkzALJw2BC6jEy6CwU1RYE
p0XnIO0SGqS2DLh3BJwVeG8BWQWCFaIyfSugcvoPrqEqCvcw88pLXmhFVWrqhA/btN8lou7W7gXX
qDvbn5WFgrMhdWcFo9LDA8HtKTU/pvXb9bOz6SpUMH5VHJA6c2sLuFOndBBKjSZISysWcWlD/b4V
9Ia3/fxthh8PTbN1SVZmpm2gYKYG7BP2JIgxbQXKVehIpC5pBAF9M56f2OQKifY8ELvWxyEqSL+r
ZtP00hacY9fXT2SEKyEqgHNBxBlGVrW470vjzZw0wTDAJeyCnf4TR7Tz4K1VRVZodBiickBtb/bz
xM8C54n68+Kupet8ar2cCufptx6OZ2a5O2Nu46XrVnyzpb+ZmhVooRryB6NPJs01p2eSPlPAk/RR
cwegQWZcKteXdjOqYyrwV20K03pc0DOMVdIQ03CbqOOh76tHMrIeBTmodN5dN7X9FX+b4mIc1Leo
3ZEOXxF0MAoKU8oosLDlDJtyhDcyowDhnAHjcSVnjYqQojzKyhfZukksIFQz0UNmM1xrrLUNRhY2
oMzdwQ2GyFVC1iFSJjto5DpUtDYA4PJ1gg6SO8iQQdUAE7Ln1S2V5CCljSimsZBxXgoGchrAKyiC
QzMNPp9vV2OEfoRpTgNUifCWsobXSh6P1jKBB1VbIxMPnbHqfya0j9bMPDrNvKPNsNdK+3ONZFLB
FHdJkn1RTXeGKb/HxShs2mxdp6e/kNvZRMsJGOnwUq6hDp6ozeyOcfMA4dYbaSgeRw0YQ6PwxykL
MZgsKHltVUjOlof7QHJfkJmY8xCZOUj7KFi+q9I6aCX1ZSt+qLXZV2walGZzGLJZcJVuRftTx7lE
iRRS0eUEjkvaR53cNPqTUgbXj9JmtDq1we30vgTLn1zBv8mr93FEITHKJvJxV6OQV/nQxZCEyr+i
LcedX3uZMODawWbeEHeWf2TD02AYrm5/pZR4+TR4sZb5Akc3j/TJPueuTgrxsKJJFKTu9d04vI3r
HeQOC3okcx6S2XEXcqM0DIX+EtufjKbxuhXfeH6opSfBL2En6sqJ4zlCnTmWSq3FmS8b18Z0swc6
+TDpoe2gAMCKRZ92QmnXrZB58pl5AGKXDc4qO7j4ZkuNgPjYDVLy6bpf21/VgsYj8LHoB3IXeC5n
NZDOiJkQW3Eb83mxvoFEEFInyIqqxzR9H9Qpum5y26vfJrnrfHLqHirEMJlQBEutc8d6FVxrmyZA
VYjGIyrOF5QcdWtZ01LICNDJFKQghU5i0SUgMMFnWw1doZNVwUSMvKpTPkmmKCXZ3Pu/neA77ZMz
alNDsU6MdwOwwuZpiKoIt5kB8GnsVv7ytuqu+KCL7HLfxyxnfaUqzpxUS/4kd7vMiF21Xrx1ps/X
twKLGReH6sRF7hpLlJhqc4ZFHIruOK3ZZ4gWPMwO6uYmhfAjCkyViDZzO3ae2GQf9uSZjnzVWowU
NvN9YR3ZTKbta6Xfu4y4vPBNFK8C4ai5aLdwF5IGeVhaYB4TATttPi+B+YmxMi/UN12p/8X0o4HV
SHAKNs/2iafsQ5962lkFmXSErDrrZiAA+2jphgAiAn471CEyPU9xygD1/u/Xv+rmS4Qxhf7v8ePh
sAZIrTU2fRqVoJ8Goj87IHf11PzGdiG63WPPQs7uuk3RTuJuJ60DAi8hbIEL0OHrVu8WBphWRjnQ
5y8o0iMvUsLrJoVucpdTgRDgyPSXm0zDjmDnhEl8UD8P/uKbx2m3dKKYwM7elQPzC6Fw8knTurOy
tYbJpPLpCrGf9aU4WIGc+EuIrKZ5tvb/nZO8HESWL2nRsG/ZBVoIu62b+5UH7i+jRdG18EsdU66C
jbuZQv3eP786mideVlQtaAWhFQhDJJGU09cyNyS3QT4tSKQ2EB3Io1FJB9AeSlhQrjk/IoY1FNRo
EOvG9/L7cFhDK1R25k/JZY1Rxxv10IoST3advQVZQqF8/bajv81zu3Zs5dUcFeRUVRxUCyrnywN4
uj3BJ9wMPgb62JiPQuGep3/J1bWz9E4D4oH6Q4DqtemVvuQZjg+FuNlLdx1GL0NbsLabVgEawXAy
ozXlgwAmERO1cnB91dNxmnQXTN2CbbJ5UZ1Y4FaP1paOigAs0Arhbb01x8or1DJAfVlgafuon5ji
jnrfYUSY4KEcyXK0gm/FHvzcR8us85s00MMqrNVQREoncI8/6w0YOeZ8hM0CTR3MdSvLp6oFh2Px
x1ymqH0wyp7//VL8ETeaucgaDYbs+jgbGnrJN3P17fomFOwG/kiDSl0tahMHjcY3BBMLcf5+3cDm
ZXfiBJdK9OCYtDIbBpzmXqqG3YgRzjx/dorFS7TWrarhQUkc0dFSt+LxiVXm9kmkaudBBl0vlm6o
flr5Z03F3aM/FxXGH4feU8rnuAKNnzkG1vARo4B03edfkKiL68DE/BcjqwL2ncWXE/PrIi8DBh9Z
ZXEe3daQbrux3ZVSC2huIv+02iq7o32NaQCCpm4Bgk20JuPRbaSkAClEhqcL5Kk8JdbuzGYY8O/H
G7UbzSBVwEJo6pLiS9M6Hte5mVCqN8pPca0qH1XViBqbG5EQ1FfgfQTSDBUNvkaqV+1ca7QcQRJs
h3VrPxNZ2ullvru+YluVgVM7fNouWQNSP6UYIxBZktCpi31ZUMfLe9WbHRKYmfxa1m2kJ8ZBIbGg
RMsCEv+54Bwk26F7K1/MunTGvKygoESRPbWO6vhN03pQzR6leAjqWsHQy5vAW7bprxlk2/dkf+hV
CWRsDIOtP/r9S+0DmbLT3cnvXlpvEdJgqVsh69RB7hBiMsFMGwP2eigTpbmbf28ORN9bnvwx+Ubp
1kHrJRClQartgdQvrL3Yw8a6sV6yZ9H98+uCueY8dzanMc56wHNZ5jIF9E6+JXjT3qBz+wa1nL10
aH90L8aP9FEEdtos6p6uAncqCR1XVZ5heAxlL/6p7IrbwqtulpsmJLedqBS4+Y2BxbZAu4ZRm4sX
PFKbJqUr8MKhDRoHxiiIYcz9EDpRHdSRIUhBNz/xiTluS01UzTolg3OFbv1sOjUA+CFq8vazU4g0
xDefagxm/i/XuO2UyBj0BwcN+4LN13n0ptf1GyBObof8Gl1Ho/EkYUp2SYqB2xA9aky9YcKBRaPz
MyPV42JJK7t2F3fxatWv7pJjHcZ+/g0RUpXCNz00d4Vfe0ntKiJyw404eGadLf/JiR2cfkoNBdYb
qwgb0jxqafytUv8cZH7uJJf3ll2DcT925ettY7hZH4N0Ul8EWJytrXK6klx+JmWgUml/+WJn92lT
B7lhPzdKExpr/Ho90m2lF8hhQOPG1F4vCACYEJdGbfbRNPs4tVCzJYlghGNzN5rYjAyNhrncC5Bf
WgygHkcabQDumhwxN9dNQWYHIJN+toH8HtdIGnfr9+uebZq1gAxlsCnojfAzmLWOwchxVjo8ppNd
RTwaOb9mrclTfWeAy3D4JuSRYl+fj5ynJrkPNyZynju1xaoVsld/Lw7GLgkKWG32i48Cc1gD4C4J
KUqFrnJZdj0qqVyz+/EvlTNUWJ8BLqogGWkc7CPSp/RRVJnZ2qMnrvIqbmajt9g5cHWdUj8fO8Cl
v9PkTl6FDZFNS4y4FLR3AL/wbejZiCsKMea/ynlWiFnyLMifMW50YEX7OrBlt7ivPRHv6+Y1aJ3Y
5QJ22/YYZXCQ8YAVfA5VzxndfPRSb6xRxcfcPtPmrAY0QoIsHN7+2V46Mc/FcJLpZtZr6fhLiiwf
FH+auiDp0UNQXxNADIxID8eadp5lU7dpD5BOFa7BVlA9XQIuE0izebJ0Uo2RnU8QNyBgscshGSxS
Rd58JaLviOlbBTTzoEc4D96qqk1rJ+UjCCWLHZG8vp1dq94x5nIzJNGY7DozE6qVbALjTszyQ6Jy
XJe2PMIso3HS0322fC7vjR6Dzb1rRaqv7pwiyOse482i47P16rKYkDi6oWgT8H1IoKqJJTH5zrbM
AQV+t/OfaGm7I8bF7eS1WtAybwT9tY1QDzFbsMMbkINhzM3ni2xoVIKcFbxNrR/Ssk8zEYfxVv52
ZoHbLrHd2RhpZlt2tPdGmnuteldj51o6fdIbcF/3zX1hKxGEiH2QarqLar/8edA/+wlcEhJbZSWr
c4Nnit98hcSn6Vn63vbBAhNgfqrxCxusiL4ol9xcWsiiQ4oM9TAATc+XdmkgXUpyhAol6wA7Wtsv
ygJ+suu+bRuBmhR4Epi8DndIUtCgNhNzrc4rN4Vvkv3puoWte8RC2fpfJvgD4XSObVMQLUVgexmC
JZhuqWdY7hBiWhWtDAw6JPeiOLvpFujfMSyCES20nc7XDo97MOKVeMAuC+A35N5Kflz3auOoWZhQ
BZUkwJOXUpWxUhBt7hHECulGm+6k7kHPVTcBdClJ9y3+Nl6FL5mNt8XZa5nbEKQZy0ZiC5lqHhhH
7QN9ZEIMBnCohjsHDdTsRRFl45o8M8ldV4rVa405YB3zdlc5cVitD0RrAkN/vr6cm3aYOrbsgEAR
gNTz71USasYKKzhIxlPzBFSzKwP8XsjhdTNbdwLj5Py3Hc6fodcNexxhpw9BeeJArTV+UJ9Xj7gg
B6LPiTiL2kBenFnkAmSRWUOrl9gorZ292YXht4ayL6fnJMb0QJP4cR2HpAdCU1W/C5zdKHCA2hhj
ODJCM5vrP1/U1JiMPDUQQLJPZrQAg9ZF5gOy5B5s2O5SetVL7xG0y108nSCssX7+J/YZvTB+g6pb
fGwp4wTftYPreMVFYzZ9XRu9d8lU/ijNDF0S0H8rxkeqdTezmt0R1XJc6ARBrEHqAoh87SAV9I6K
SbTk9bvSWcH1n8dCAJdWY4D537+OD0s0l/Vam7A66FWxUX08utaux3BlJniqbIWKU0PcZ6imRCVM
xyeiNvFKgoQq/aZY4WI9xR24FdAE7KgiCOsi57h9TqSqX7HtsOx5+0ic9GjM+gs1ulxgZyufxSqC
kIYVrTWFR3nVjtlYiwlDmTn8SLr1peqz3F10EqIQuzOS5iVTzLtOtla37vsfZkpMP1vXMCnnR32J
g1Y3AtSi/U5IyrAZUk5+Gf9sWrrJTFjosuTWJasCxPIQjKm1X4qXP99JGErEtCfuOORd7GOcVAnG
ttRtKcEe1yDLscrxzlq7IHYSEY5q66Oe2mEen9gxh0y2lhF2SOMCh9i/AMuNZ8PO8qwI5bwWz6VA
/hvg4M0b/NQwV59omtXo7BKGU0hOapkLpIj8mofZbekCcySP7pC6zuSKLp/NaH1ql/uEJeZ3F7uA
3eoTJgcHv0J2B7ST5wAvHLGaD5PYEuzorW1zapNLiCa5VuKmxSXbtWE7QtQFHPg5lnbKBDBzgSGN
XRwnX3PuNDoy4p+ooHdmfjf1t8CT0kbE2LmVCZ34o3HRp1So3M02gjCE67wWvKDqJIhvW0NINrqK
mBMH7x24ebntUUDt0pAy5JB40xqpW+8x2IW+NKaC6DMJmhHVGNnNE8xgedcP3sYSnhnm9sckGwip
EFXDSzJ2SfxaTaBoULsDXv3+dUsbR+/MErcrwKZs141OWTyt3Ja8xc5e0g3B1tva7yhzYrgfTSRL
xgDg+Zaw+36dLGyLSEp81WP3tRRQXEue+aEEOYZX9afrbm1kCGcGuYhiVVnVmWgxRWWVeL1mvq2l
/mmo8ockX3fGEn+dLBF0b+M2hEkAIlGzA9/7rzU42fbjnIKZFJQaEe0NsH2tSuU2axx1S/ygjcnD
NGl4ThW7tKqC675uRbEzy+yknFjul6rJ7B6r2wV661ohjYpXx9OApPJa9ELkXex1ieCTbu6bE2+5
L9o3kBmaFrbA2s9ZGty+uKWmSJZy8xicGOG+olaQMUukHvdCjCfwgseBA2Ghib4VqlC2b+vCP1tF
7rDXxmTHDoFH+T7btaq3yi4ec5gh6n9Cd3hH7tiDLkY9y3PQa327/g1Fy8kdeEVa6s5W4WlPwK+h
KC61NFcRJWzbVpDVgOYcaSsP9GyTATJEfYvIvL7mGmZHi88gVvhHO+O3EfV8N5orpAiKHEYqiXjm
MmLFBuB2H68v2Eb0x9f6bYV7fZRzXJWKhgiZSW9KzfgJhaIK7D/B5dFnJrhjpZtOns8pGaPJwPNe
ejd21NMqt/6JQuZLeyCRKQha/+Eg/3aKO1RpZk7rwsLkdKCfVt/A6+UeFKveGBAHxAlF+DfYXkR7
gjtjwF1hSqnG56rZOA9G4V7rMSzQsw7mwxyMd3PhFzQY3kTTkv/hTvjtLHfexqWVCgAzkcY+pw+a
T54TNTRv9I/ku31Mg/xVFl11WwU3aAWCAg4tccw1/4oAJ3FyXFMDTPewuKQeaqQRY3la3R7AmiYE
wswbRMWaLdzXmUXuWE8K6Q2qY5dCCMO+Te5Ur9hhRAHEM70Fw0Xsjp6Fz4tL8JD1rGDkOy/XD8rm
9z1xmrvg18rsINKw4CcYP+Pso3TeFe35vzLBI4hKRa5s7Ve24iQH2jmQlR6gbJkJWtCbF+xvT/hS
CtHauV8kBOh1fhvmUBkOFITfifyJyFE5fpONJLzu12aMsdFaZLNT0PzljmOsW1VuJRPuVWAg++4p
j9+vG9i8304M8Gev60HKUo9IvnrDtSQdCdg7tCFckpaChHI7tJyY4k6bAthNjCoAjrmlvRdT+2So
zeIV6IQsVHta+uIGtfBwneaod8pdi8cBHvDrM96ardvrWiy4JLa+pYrqjY66GAa0+eq6k3TlYA+I
OkYVR6bcUQ9DH7dJm+xSSd6vmXVrr3PQg2boL8P/52P+v8mP5uGv+N39z//DP380ZAE9SNpz//g/
9+T/M/dlyZHjaJpXKct35pDgbjbVD1x8k5zaQgpFvNAkhQLcwAUECYK3mQPMKfpi8zEyq1KivOVV
3S/zlmkKdzhILP/yLa/1neCvr+L41P7v5aP//KfvP/gfx/yFN33zU6z/1bsP4fv/HD96Ek/v/idG
S1iom+GVq9vXfqjErwHwS5d/+a/+8W+vv77li2pf//7bSzPUYvk2mjf1b3/+af/j77+h0P1m9S3f
/+cfkyeGzyX/+X/pK//wgdenXuCz9u++j2IWBIKQUrlQH/vtb/J1+Yv+O5qIkNJBKRtaWYCuLsW2
uuEi+/tvxPwd4TzE8CGyAcN3gD5/+1vfDMufDON3xzd/SYqCgYFqtffbP2b+7h399c7+Vg/suoG0
aL988ftTDCX8X4o3DjSndDRk7HXZO+edymnXxKi8kfGCFXMDBQh0T1Hr67TO2fRDCvtos/bo8JAz
m1d3UA3PUJTjwK2MXkx8bo5llLq6pN+hlltYbqD0Wq82qcH0SUY+4+5sxz7s7vw9Ogp8rgPPBRNy
Y/uclIlwWNFe9r0kxUbNrXIvB6suLfvg162ZXXW2PeqvdVf5Xb3R26you62h4Hi7tYxZ5xtRpFP6
PbfBsX6cMjWDiiKmdMiMsFLzyCGSm819ZoPhkQ/zHLQtB+ozG4e+vOu4Y6Ub1xmU0CNH8JbLvWdk
5I6Zw6jDPdvz+mlvchfpTjjlrrRgwcBsIxtAr2mroglKBU2LfDdTXAVP3O7cdsas/NRAw6539KvS
JTW/sX1E25HTqtGObC6GFwiflyivzsI3L/tKhyrEnNIhDXpgI546KANB72ji7cGes2ncVzwXN1Oj
MiOwmgG6YKNmpzRULPfLUDfyBgVSBlvzgz0U9U+r9vyrqvcz2F2asq1gGjG4Q8DLyXo0azuXQSfd
+ZtflPodT0tVhD4luhkUmRAX1PYyI24qG0JnXGNoCY5Qusw3VKblj4ZTQJuhJt39NAfoSl8CPFTO
T7L0UxiaeRAurncyFcTxDmrqerKhjq6se6tTZbEpRl0VgTRqUK0aV9eaF5OSWosr2ck09GFLbTwQ
xfg4B7ZMp/JZ91H1BikuJW6rQnzTJNqLDO5TaQaFFg+C8l+8oYTYltv7NC+iWgx27twQjzV+t8Ez
hXD4T5Bg3IbtM9dHhhq71OBVHrW00Y2thNdXu28cUIb9Y2Y7/XBh6Z2Y3Djl9YTm4KSXfkW2fitQ
Z/+WU9Mv5wSyCU1vB6JXXvO1aPFYirtqAprSAeyygGRsAqKuMK0g7ZTf/PAM5WhfIEhY8/7JKhra
d6icV9x3Y9caoYj0qKZy0CPdYLLSIMJa1+W0swXcKEGrzNnQuXFnQg9Hhf5sO1Jca6VOtPSqUDN4
xZet27rzj2IonAH+zIuHBhRXIc1TAwTs5FzOcMxjhoXsdUhVed3BKV6D36SANNTRpRRixC7EqMRR
xwMVsT9Xg/iiVQ5kSMPcMrwi9jya8lhO5Tx2GwIeUbVlPh8h/CNzAC5g7V1kbYYwrEV11os4bVJ4
IM5EdfIHfJ5Ufi1LbxKPbd1k5ob2baFddBneyQWGR58jKBR0C5u9Uw68/4bHBct7F71hfImp3NyJ
etVOYOKOfmclGSoBTSBqzSyuVIMK+ZEoo6NHaguWww9Nd40DthqzA+qkkkZYeDWP0fjVizIotdlz
rdCvtJ7ck67jKQuzFF0IGs+Qh8nRlB1xYV0NRT8OCIFqR+5Nt+igjWfTznBecpIXbFMOU19eyo46
RiAniMWrS8MzpBHUtpVDbJkNLf/utEx6x3mwqXHVmxov0CLV8BvmPm+Kqy41xiGgM5zKwbiXzU/X
ankWwvmENiEz3THxmlZMWaj8TPnH1s0tlFrgikG6R57nmvUtm4Zq3lZzW0I+epxoiRiqkVb86xb7
ty70//Kafne1f3rt//94ofuIB//XP67NDxf6dsjr1yeYZfX/+X+Gd/f68rk/7nXNMH8H8QRi5QCr
+bipl1bVHxe7Zji/4+4GQBjXNP4D4d0/L3aD/O4gVjQXABrKLzA1+Oti139fuPWOv7iAQKsWd/4/
fuG/cLGvAmBIm6MiaBLIZRhQPPsgmeONaK4XeXOUkAPo5BjU+o3XFJGHBvqbR/PnwG8jiFUo/8dA
GAn9UdgmfFDjNEpOF/WhYw2mYzD4/MV2tDOAkSWCflMu+HOIX11JXIAf5DdU0QnGWXPshfXc+MMX
p7Ju80b7Sos6glfW9syEfjWg1uPBPQrsdih0QflzFdHDxhYQNq05IqFF20S1I6XxkPb6o2GVMFG3
4b9tm0Leq3bwvxXtNOyIa6Ho4xg9aiXc8uuItHr5te/b4abPYeieK/gJ4uA0Nm4Hj0rpjWmQ6fm0
kQjVDw7NFA4EYVdxNY/qDkrn9ZeOqPq2yPLiTpusjtxYxljXOx1Bg/tcFkIvD3U34pBjvlt3wZxm
/rBnPp3LbdpTz7zvLehGXrqkrW6rIbdJkFktBHwNq2M67q9WPcscptIBKvH9s06qbl9lThHrVmWJ
cIB01RQiWJOIH1AE7QOHNHZSlqn9bfC7LvDnwdqLOmcRU6aGG6WeY5bWbYwrnKCo2OiJgaWHgy93
fTBsTfvB7e38BZyiJrH1xjqgjNxCZKlEwp62DZBrXa/1gQZboWScZuNxsrR8iIVmZVY0QshThnbZ
+Dum7EKDxR8dwQjMM3LdtVAxgm6EehFS1HVUwoLi+4xgUg9Ho3QjuH4IJ8DR7e9mh8ir1u5ALDEQ
QHohzs/66ORQJs/NQcaMpP6xaCvnoZvHpg49Neq3TUXlZQFMx6aAEdwRshX6zyYd1cHnYn7siXAi
H8a7bGMgjoqxnsSXYaT1TTHk44sGL+0+qGjNvpW5YyZMc3F6Mw2MY7tP8+/Yo2mYdy4HJjMfZxpO
hQ+Msj+Z4L+4QyegC8C9yikTa5xzJIywv7P73WC5GvgHkuTWwYFf17RxLQDI7nKLljCJIGxR2Ha8
AlJLVt1aV6iSZ17oaubg7eRsVnes8ejiwGYTtMf8CQvRgS5duyuLap4Cvx4BRE/7Ct6XcspkKMYB
5TlmTMhdazE7qKYIC34JI+ryCLdTKrugrS2oF8Ah+ZaVOuQaSg7RJ7fm15XtdTsXwnZh65XGQ+dX
3R2ZNfh78wzCU/lEIIMJeko8MHNTz6X/w546ftdqQj907ewFZZn795Ti1rzXCr4fek1CFDcX+RZm
5Reqq2RUW0YVWmV7pXdGMiFa2bp4bmFd6Ni/ObQ9usGBwH5R8YDnw9GeXRmRqdcjBP9dgKiQ36az
6q8aBe3xoXLnre9raJRKSdoQoKrxy9S63XWXKhlwNbENJ7W316ESEWbERJtqmM0NdL+tS6y89Gut
pf1GtzMZp47JNp4+KZBSaBab0BoJZdumW5V7zguv/CIiqEuGui2+5m4zelFTFfWNdNv22Goe+Sms
2tpABrCIpaDN10oZZszV2MVkJn6seYNRBHVWkxtDb/2fTu8SGshmBGDKk/yYQdMkco3UeYZEMg0y
syR3GrHFBWLCHyq1GXT5AXWcffIVAqh2zGX/7MyEIBvqtDvNYlMWdLONkFGm+H0d+vTWnBuBU0GX
BTkXaC+Wtxt4SiKc3FduMaOdXBnPc1MApIqVsusouYShax5Xvg5LvrSfo5H3lwYxrzSjrMPJ8nAr
MdALG1m2EcqlWtRZ0ojhmGxCGKWh4Tx4LBLE1QMtNb+WNnsZM+mFsFegyGWG6YtC7L/nfMI290tn
pwCueVDcRaQrS/5TF155NCQtDvBHa/ac8vl7KhjEB8fceoSpdgYKDzHjbOJqX/V0jiYjrQ7+kNrP
4E6ROphL+tPnFQmKfB5BKEAdLhP8WXbOE9NB/XEqbYgzqth1C+1SfD6lXajgGfF1NiE3xpjb3/v5
bB4IddWDop0W4HdOMaJHdwsfKeg7Wcx/EPPALrUaRm69qtl3PA/jS+4W/g4h/4K4NeW1RVJ4KWDw
EdH+iM0ddH5beCFc0XInhP5W3YeTyWGE3uaZ6cIw15nxV6rRNKxLpW3LRqgy6IU33xqj3dxDQcW4
tNVo4o0QwmPCRnLnEB96bz1SNRm0yhpvbeDirkzk0w1AP5YCHKM2yHfKHGOKZ2r2X5E5yEfNAnwi
5qJxjhbuGje0R7MP6h5xAfhvLIRrdL7tR2M+ZAbU4Az88tDoSz1mmYGaQ2FAd53Uhww+61tqzQKO
qt5VLiEvqElzL4jJQnDyzK1jzVOoe8XdlFkkqBG0H2aBrBBHwjadpBfhGaEMXRigwwFrOfcku0J3
BiCEsrdTLCz40PKud75A5S5FApPTnEezLDTobglPhsxwH3uq7BhU7Qroda+FEHE73bhGw66t3q72
bHAu0hLHR+UoZysn6h2YCeED5Mr9wYM08pZ3NL0qC1r+EFQquGoycwvMNN9ArOOxNQj73ubYeoGF
EOKLw3zjwit5eTEQdFGD3jXIbeWmDj0Mouy+WPApuHKqFHJSqKlcMbOoDzC67K6xwWABTWz01rD+
FpFZOxfYBvD3xbLFQdVceDNkdC09n2NPivLBaa2zGMNVR3gJzyCpS6CipC+VqXXFEfl92ljmePRH
j74wwbdaX6iw13XtkOU+FNlmgHaA6IRFWEPorsrbPu4tp3hSgvPItGr63MqxSOHtisTZnFIDt2Nm
dd+cAQnamXD1Vy37fXAHYNVSdkbdC/H5+tcKOFHwSrnHadAiOBs5mh4iwgklTiec9qGdvmAH3iGI
26l5Rl8ZdawRWy6/oV2Po/TepV8ndwwyzY+kke5UVmw+jz8/Ru5L54YYCzJCR5awij6NkmSkcP0j
daR1NcGU41bZqf/NbHWa8BnGFZ8PZ6wKxnh9GA/UUzBfMBhEhN93FX1VU0srtGN9KbBRJ2Sy+h2L
sw3Z9xFU9Z8ssauMXepvSb+3NmK7UP7O/ISPK8iDI4KjA/ThwkBgzdjKDVSz88o9jhvzEUIMU9x/
B5yTxn44hTJyH6SI0RiO5HNXB+a3zwc/9bjfjr38/U3rqkUgWDWTe+yt4atBUjQGGawlh04hYOL0
XN/9Y7b0fqarlwt1ytaZmXtkw8sibWa295/PZt2N+PU2305n1RdrzAHRusB0gJpGYRIBP5hNBx8s
jWynRDjeg1C4/3zMUwvIgZmFCVljiPWsu0cW8jMfxZUjzoCfCrJmG8/t3ciB4NIu7/EeB+BtomzU
6JfGdc8N/r58jVwQq/ft4CiUv319Grd6iwzeMR9IWKdzkDNvR732zJ5cs47/HGZRibbQ3P/A4ZK4
yjpS+Uer3BvNeNWVGi6Ya7OGczqYL1r1pNPugp5jEZxaLWgLLMV5H+T+NaoAJZ0Ria92nDMy7go8
5shv23MyRcuSWx+IsAeEKQlBpepDA6AfGNFkUyVjWm2Ib++ZNuwmB1LMZY12bvrvsU+XBwnmFCT2
UesgkKZbYct8m1qKCZakqGAL7bkRKKKjut67Z2oGJ5L49wOtFoblVTmVOUts2FxstUw5z3Wta5DH
sro9EkwvcLTO26Za6kAftsvirMnsO7fI3DDNpAYqlwWUj7Wgb6FN3Y6o6NfoIjh1BkaJyb7xGQrh
g0EAJFO+sYUPWv5t9kwfomZ136DnNrg0gN0F/rU32AdddHrYWgpqlFxHWtURc+vp1RwYTW/d1LVi
X+euLLeZMfMzB/wvw9HVC17YBsB0u0vjaP3IFeW2Y3csgXUihABGq9sJxJcbT+PzLZobBQ2g6V6F
DjXJxoXQUNQ7E7/IrDm7qQrh5MGMFkCg1dV81aPCHKa5n18imIEYA6d91oV+r4trqF2Rg2/CCNhH
0/E4QdgrBBO2PWcrdmJPwLkMoQYmA7vONeCt9yHZU5lt0njNM/o9D5CkOLPZT9wI70ZY3Qgo0VGU
1dtEUh/VevjVCqu5r+1iW7PqTOP9xOkFD0LENQbmgh24ug6IZlXOSHnSesOlW6gITvd3lfTOIHqA
wvi4x1FxhKqmCQgdONEoSL49JXtT6to4dIlGwN1jS6kfQqwQ2jeuVa1u88pBdaNW105V77NJ3HR8
2jEb/a2hGY+KFeHQdDf6QNCOkWUeGX0b9L2DHod2oSFoMFP7KterfWVUYwDD3T5uW4lKARlQn2MD
egVe/Viq/KIrWBfkOF9MBr3rrr7yteoLG+2kNejCZoA8IGpZmbvg6n12RPHKxOlg7jWbFLFJCCoj
Jpr4cyp/SDrflq4N4U4PKES5nyvtq0utHYpeB12OUaqBpOB4M1Rza3mTy+ySQ8sagd/XwdYSGDLe
VLOZAUtxn9d+MKSQMajkdzLnLC4GqZC4696VGh2xswp9Drt0Mndpr5UXGuRxw9KU7gH5J7JBcH5h
C+plt/CJvmk1fdNYQ1J5KikGtctUUQSkE5tuopBMcYy9DVS7RfiuNECHbwgM3XGnvgzGtE/tOlSy
uEDfLXQy5+CL8nvGrUcJP+FAleNtYXpnDsk1imY5jbHozAWDC3HjD4EXDAg1Yy5VslgBGP0XF3pm
vjkF4HSZET20cfnF4zcZO/ChDPz2Z94GY4I2bBH3u89jiFMb4e0PWe05VxCKFpyCfyzoZAYEApwf
7nCOuHZykGWWxiIj/8G/wiOFOWUEs2V3msAFTp8bh5+JZU8dHmCPEhTi0PJHs+/9ThODnqH3xZMU
+YRXukGlXbfoaendOeHfU5N5M5C9woI3cDKpG50nXZdCC9XcSPc2/zfphL+Wh2Uh27SRMi2s2PeT
IbATYU3bJZ0BGWpfy8A/7ttzUPDlIl5fTxbCDrQqEBngVH8/iCsnz0r9LslrFCC2XkVyRHIT8eLU
K9SVZWfTa9k4PqhX7nBwFcgwpTGPe9V03q6ihvP8+Uo89QKXm1JHrOMDSLOec42CBYj8iek/Qd0l
nG0aewBw59mZvONXXrWe99uBVkt+gQZobNIT9845OE0IJ6xkYiHSHyC4qwuof9yYYeJpEIpEc/0S
2hkg7jcbaL6E5Gjus+/nqBOnFhQA6y541gv569cd8iYRSsEbLTJfT/ypC1BHDgp+K+mZSZ+Io/1f
AmaAyDowOlvzu1jJRq+wRmyP46DLGF2qsE8h0gFRLuHGyoWjRIc2cjmc2ZYfJ4dxfeSRkFBD+22N
cqEUsaCZycRIrwT9xqv92b2ylh35Y7PYKNe5DqQ30Hd7v44RWBqcZl0CgaUccFaZoYrVG9fwp+cR
b2ZYxuVTkFFR7rgGG9Qi9Z7hq3jrLQUbx3XhdIN4GYWm3DhoVq5FXl3B/FjQM+HgqVAAQJ9//sxV
XExLw5tsCTWdmV111g3j+f3nG+jkAGhsIpdbmoLrcLOC+7DS7C4Zy2+tlmjuOUrT8hzX+wbMER+x
HxKxD2aearC6urP7pHQkOEzO8CNFNSVQRgPDPN2Ou86JCfdem2ne63R8yHXtnALpyRm++QXL39/s
FCCpSp4bfTJYalfbZdgqcvv5M1zzY34tJgAjsU18wMkhhv5+CFT4BNAvPRpGXX9VGB7olr3ldlfm
0I3XLaN5NHpdFqWiMUEQIGQ/WU0ZsxbB0kwnmXiye3HSdD40mXcutTqRMPrI3HDJoSyD/1pdcXLM
WqJrIqlfaD/dVG2D2n8djojvHDWde9srLuwfD+KvwdaUy7E1x1EXIim0MuoqZ2/q7fcMkNiQVPww
VfpjN8l7u24ebPvcgegvE1mvNIgIYZ44qxAnrV4CR5TYohuaIDPPtkaVP7IK3QEE095Oq0FKFEiP
drQElKutIeQL90ZAk2akVn6Zg2LXNU2cqV4EKO9CZLqyf84gmB/GzKhDF5VbCKk6r53wyIHPsHXX
/MFPEF4DimdUFZhPwMertB0jZZmvBJiwgztSLeDUr65r6aY36WTo6NigFDFrHYsaYuTfjaHQESCP
1I5LUNEiweHi0rge1F9ShhKNRIV1nmUd2cwDPly5EMucXDuE9mp+CwEbta1Q6Y0cO7fvfaJVm6KU
PsB9Bd03uqMQUo/eD2/q7S1JXbVhLfvBeFV+McXAI0HRwdZ7yrY1DPViAHdk2FWGuDTHId3PqiDH
pcIedaKedtDsFKGQFPc8r6Y9AZ0o8Wze7ByHNnHrjn5s0tJPHGdgodJGJ4C7qBPouiRaKGvubDqN
mwHrCy+aKx+OBN2gAgLh0ZABj3aNGhQEWYTQa8ilFVIvA7Ta072XWsMLSCGAhJtpu+1TIMg6Sboj
IEDoJ53ZxqeCCVRWbdj0ot78IVkdHKHJ1hfJoqaGdNl6EFf0APHVsNzzB1zs6PyUYF+eW7mnhwU0
BVEbrG7X6R644TMQB0OCXmtE6zKWeYvUAv3Q7PXzCZ46CQEwQW5pYnreOkCEjQJgkJ1IXL0P+uKJ
nKPJnjpq3n7/KkbKStJCixjf7xrP/QjSaHXnTd/YbBVBb58hV5ITVWhoM/w1mdV2R9u8aWWNl+Vg
axRVaQVsMNxdlhE91ACl3GfFAIQXikMHOBIc9abN94qAytr5vIjgHIdsNyvFVi9nttX1CV1UqJSF
rU+XraG0/YQi6iatbDfWcrMOB6YZsA3hbVB3Mo9l0w8AmwBxMvdqePj8RX2MfwA1fjO3VVl4aHIg
lHGM1sQ7jn0VmnW96SBl8/kopw5MtFYAhgJyBv6SqxCon3TZ5nOfAAzYhJPP4haCd1CVgfb5nPNd
oYy4BUuw9s65555ch28GXgU1uUtrjNQnhp8GJQQ18vRMCeXk2ngzwCpJsRpeew5mlsKLNQAM8cLt
ix9ml+6p4T6YDbptrX7Wb/HcrFZxBnr3lY3uamIyIKZzvnFa/0wB4NRB8faFLcvmTSQDx0M0kVmf
KEiKUtvd0OErSZ9oRrb/s4Wx2scQHxIsRTiTNomp+6EL4MfEX0xrCAyIS7TdReqQM2vx5NFBUF2D
JRjAeeu2lqd0yKa6Imny7DvYDzhmrWKA7RgyjULuGr89Z1lwcov9NeCanD0WJXyAKpFI6xtrNnT+
2jZngqHT6+GfU1rzsnmu+Z0mRcLUN2LCszEr489f08kBICSMtqPjQoxvtRy8ooEC7TgAbHQp2pcS
EKv/xvf/YX+ORsMHdZG+y7GM+yEp1fdc7dLhHBv65CtwYOiDmhkUTNYatFpdFhPzhsRurjgQ0Lpx
zYFY+XwOJ8dAz8mC0+rio7t6Rin6l3OTy0TQRVRBxLMNryUEFv/+KCB3kEXAEiWRdVGEWV7NiC4S
brTxlH+r1Yyw7enzMU697bdjrI6XyZ003c2GRPOLx9kgR9/Pz8zi3AirZ1VXzezDlDJp4IfX15cT
PCM/n8Kp8+vtFFbnCi5LvagnkaQDiCBivGZuej+CyhYAIBh9PtTJuUCXZkl4kNuu77ZcoBLkyiFR
mETJvmXU+28NgGAN2je4OtcH1jQNAqHumPTqOxfXhnnmCD61bqE0YuhoJLrIylfRjeFqomi1KQFU
/qmAQ6jMsrvKGs+M8vEp+RZiQTTy8ZTIh0k0Uw6aizslI3FCx9m32jl51bVWHhLCdyOsj1l9Ue+z
vCkp9gOLyLwXe/PCv0XNKBZ+Uj/MMfqK9+mtE/+7r//9sKvQxq3gnuli2HaaDm7eXvtoD34+wscL
CyMA8vHr/esf1Ek10DHy2Z8SPlkxsG0b3ftpjSpksEH36bmT+ESwu4yGvATd86UZu9qaugJmVbdV
MioYmBCAhstHjV97ObnAew2c0g901TGYVdbQeLPK0AYuyctnNDKdbSGKL6WsbpUJOn+l7d3imTvI
bmYnFkhsw4IYP12HV4FKARL1Kvd5ShHg6l19Jnz5uKbfT2K1/YmGRNKZVQK60c4wtK09Xtrk6+ev
5WPk936M1b5p8q7lhKIzATiiBCoIie4BHLLAUVlMejC5R/PMoXai+LMM6fvgD6CR8AG7zwe/GH2u
EtcI1M/qhwG51ojGqDcAMXiRMwhvc+gmn6NUr2njf+ysN8Mue/tNMAhvOQDPscRlOEYu3S7GOj6E
LyctBrryX/DU+Xh4v5/maglO5ggdyHRKrML+YTguFA2cYKzqDRAC/9MnulooHp/Ghi3tpSG0H/kX
fYrIUxdmkRONccm+29A0Q03mzIF+Aln1foKrpQPCng2UoEryh7GPPShKidiIqiiN8tAAOodHuQkh
kTmGD/iF/jWNtc3nS/fsG11lfYbwUmniCU8vFKjCsL5qn8lVd5k+ertyk8bnhAdOHv5vFtCSHr5Z
QJa0a6Dap6TWgH7WxtjRb89M6MySWXvOdmXRor2AM/KxeYImCoUOnQ0aFpSDxp157C+t+U5eVTc0
Mr59PvKZqVmr41+v0KrluNeGiYe8ufbAMft8gJPHDACJ8BaALaW7blCY3G5bgk6sNgNFD88spr0S
oOrzVkZt9TAW51yoTz7JhT+MPijEKBeK0tt3xVsd/HuJM2ZyIwr0c0rVXmjDvkmLMy/t1KNDsO+5
kE2GJdAaHpZT7nI1GLg5u6gq+2CC/Mvnz+7kgYnHBgAazomFM/1+MnZZtX4O5H96HB7aHwCbbSBX
CGpBoB2nmETt1rs9t7d+4UTfF4chtgQelwnkMAKOdZsD4ExXeS5JcmvWHjMUHi5gBZReSgJKsVai
byfKyoJ/1XhMhTAuZl8jBbiffAZaDFUhUE26Syfv+CX8vtnWzJnzbMPPY6tZRbZJO7gVmczTbkTP
c2BiS+jlEwaHRid3NnNpW/u6yrobZvblhZ2V4CfVcrw1WsB8ei+3tgBrQDV17BQ586zJhzBlkezV
0dlGKLzU5VcLZ9I4r4AhSrjnfB0zr310he49WlPGvsMgrb0ox3y8AnqjiXNo0T5WlnkN31i2md2i
uaz7Qr/rnCmPzcJsHgAMBs5UVLmKJKjYP53U1O55nxsX4HZb8PCQ7LUuW+1nKdPs5zAInJZsFE/M
Verl8zV0Ylpo3KEAZzk6dPnWsKKWArpd0jFBk3qWYSpd+dpqg4vCHesBBpso/ZmOfX8mQTp5QqMu
B7IeaiCgDK7uwMXv2eDKAgBDXFpwpIQhQgzgeQQYyUaLsvvPJ3nyRno73OoebAjTBMNw+qGHXjkP
VLy4TbRzlG7oZXrnq3h+EIgt6HP3XL+euxA/nARAXoMJZy2GjjqoRattyoChzApbJn6F6kJtLuyQ
jPLtmTmeGWUNjJg6TS9mSybmXfkgLu3duAOoZQ547B4guxzVx2b3+YgfotBlWlCEh4I2iqhQZHh/
+oyGRMsN04IBD7txR5sdRNuBt9IOI4y8Px/r1OSWoMKxIfyANG41VjrljMNTMul95bxSO8sfoRV2
Tgb94yDY4jhJLZSMXaSiq7jFshk40kYHZ+ERhIHmOOFcPDOPj88MQxAd5ROQZ9E7WK37WhZUswD6
0GxaQJGrfuhFdQc62xkDi1PDwIoIuGR0nRcJufevZgK8VDhOnRhjkTS9cdWkEMEcJvP287fysfeP
Q/HtOMsTfRP5SLVYt8ka+DrY+aone9cfs0hcOF/MOSBXRsiupy27kxf2df7186E/3OOrkVcPEi57
2dCLOlFQIKDpCGxWq0NPQNZuMBZ5fea1fTyvluEgVbKIxQNNse5Ls9Zzertpl5A2sjf9FmSbzbAZ
ovmX1uA5cPfHi3013CqALXtcZiOG01sYEamhBoXPskPi8SywWHfBXOuoJL9k1Xw5z+KBt2kycnHn
o09TcP6MjDqLPn/eJ38ScATgKcDoCU2O1eaA/pqhdVmbVJN/z7o66lj6BAZrpPfq3hnId+n4u9Gc
fhaEPDRD+Wg06kEb2oPBrWgw5zMZ8DLauygEDwjocAO+vzhQYTLyfuEVBMBfNraJ4UE+k41Bz8Gn
bVGhco2wN+8/n/up3QRYm+USxIuIelaHj+VIamRAuEzdzTTc+dAI0fu7z4c4OR/oAgOqSkAKW9+H
NqAd3HJ5MlXfhK+quPfEvQIBN9ey8uD7zebz4U7OaKHcgwwEGap1FGz4NSuAYU46B/xsoehPADcv
IA5z7tg+N87qfGiGuephM5f03Us1yUAXKK805wScT55CQEYvZJ5fOoSrJKVkgG6BgZ9oKtU22dxa
O7uqhyibahoXzPOfy77KQbOlVsQmw9nObdVtUnfsosLW50vpeXUe+FCe2aGhUkKRopqKiFuNHYF7
oJ1pZpw6uIAicXXAnwFGWgdcljVkXP0/0r6sOVIk3fKvtNW798UBZxm7fR9YYw/tS75gklLJDg44
4PDr55Dd0yWFYhTTNWVVZpWmVHjg+PItZxFo2WWdW46viVgo4Ku+ePr+DZ9bUKiioEGtGQAknS6o
NCoNIyraQ08LEJPBBODRHZ2Nm063n00rv7Cezp6PBjzwNNw2UHU6vZ9HRUb2pHeHJfzZ5YunX1OK
JjSHYv7RGqN6pYIKbzkCcjjcGYWEEWVHkLYUYB+mFituSTqpf+GyXXzFMNsqBNG/wDhrkmnjxOQB
WCPqjxptvKqRupty0BW+n+0zkQOK48DXQegKrbDTCC8vkwnKYfSgSJRz5LNeTv73A5x5nRhg+Rds
Q+zaZaN9uGgHfSS9gQHI0GwzaxFIiDsHokaNY/D8mJd9+P14ZzYu0la0lBbTH/MLwAGCN3U0F+qB
Fe3PmNLYS00Jo1At/8/P8U/px7JbPjxX2dLByPrhwLokqEHViFBlVe5Y7s8wu/n+kc5sPDyJoiMQ
x0H+BfPdmtEswfA/9PxKr1+AQXDh8uo0F70tz02dBWg5Q6y/uJGcxF4pq5FCNhinnCAioWTQ09Kn
p6pQfn3/PNq5RQc0oAYCow2CyelAyHf6dAKQVisGDa41CbW2DSu6GyhEGteV0iig7mS6T9uqWCtm
Tv2ON8b9MNnzoYfxzqqM+/YJhNPhJcqFLd0+gYqSo7WceHA5KQ5ths44UhfhIjK2XKvLi6CxrPal
H4Tt9xqK3Xk8/6L6QP1+1tu1CjIEFL2saqMplXqQCsngimm0v8pMCvf7p//68PbSzAGUFv8sjjOf
Fw6BVEhizPSQ1NaaFtH1kNfX/38jnMRgbBbWAFDnQWjvmkicZLr7/vO/tiIsPAKOysV3RTG+gqRq
G6cW5km5hohD+5S2joHic+pHXnSnXOlX5AaCFXvrbokz7ZDBaavYQOYCNfCwddPgUh387IyCLAPU
H11y1ZN127TNnNdMPQzUgABbvclR2rgQRn/dGssTw2gDKJnfrs6fX9qk1PMUK+pBhzyFAS0QvcV6
Uf9TbtEyrQuxCNB6dOJOz+KksWItGrQDFM5dKt+o1Bx50Vf563mMQdCuBJEadqhfUBaVpoC3S9WD
1aTiqFRJHzt105MgRwThJhDsCgnKaBeCxDOBDiTTUHdDQsfwlk4XPXj4tSar+aCHZApE4mkBv6rg
52xA9ew5heoreJmgtVmrCRi77SVb568cW8wsLgVcpiiEIfM/WSGsnzI66PMhbkW6pdAXXBlTxe86
dRjRI0tGh9RDuR2nwg5jpaseCg2CJFEzSgQ6mglRCxVMJJABL6yqr61RC/Zz6O5akCzSkJ2dxH8G
gb4aE8qBOXNQ6C7/ufQarMqpd5MHwM2+Wwu3CuvX7/fv18WMUY2lGAoy/cKs/7yYCfj7fW7NB1Q4
A6lgk3Z2QPh04YL8uisxCqoSGAmw4y+A6JIWSpwP9JB2zbRKm6TyNVK/fP8kiFTwXT+nU1jONoor
OIigp3Y6g7EepTXFdY/qOHM72qSu0tKbMpoh1dqkP/LCPpDSvO54fE1M+4ZgnUWWcmgG1R2BP+9q
4YlOcWHWh+CvdAm0MCvNWHcpg7wI9/p+BMTquUKHN2qyoEnlNYkLN5moY0HFA54RK7Vrjn1T7vts
Qvm6g2NGpbpTUcOsYARLRB8H3bWi6XZQYXCYGs2bIkCha+xbKO8FKEL41QyXlGo6TqYGF5x4C30o
4hTEcMq22xM0zOOEuxqUPTKoGAws92aabGfrmWfcLUl8A1EW6FvgXBLGYzGqP6CGeCRatc3Z5AoT
GRmgKQ6T9kao2GIN7T2YUm+biQADXNwoJbbfDO3QqL4hBLi1rIKAAgQzeT+u7N64zzD9YNc3+0bv
twOIElMyPowDVmqTXY2y2LOW3vYN8bS6BedMTfeY/FUyF3BtmxL0oJPmVow6BK3Tqt/1AJdElr2R
CpQqq3yFTKNxNEJugQO6taE+Aj6Zq+RqmMXVCrZG17ZtV24HuLYzI+IeE+kX5rgbCepoDQyjdbj+
wU3ALkxHiUe/4JqnWOV7R+V+iPgTXBi8ulRcFfrhecUcNcMUcvmWzj12fjHcpR3+p4yixy5VdwWZ
4NW0aCNVkfUop8YH1TD16grFA3Wh1Rratp71gxi7AKGLV0OKIkWo0ch21/SRK6LGRbl2hZlyszwN
IOPimk3sw9YavtcQ0yyHDf4eRDuh0kMUcN+JujFHzUdvH6m5ldYXYo0ztY/l4IOcraai4YEKyOet
HotZMDIqh2QNLdit9mjHTnQnnHmjBkCzm055rMKLLtDn9uTHQZeffwiNk1nXB3tW0JYGR3FHt2k4
BgbGS2HmcunuP3edfRzr5GS3ABer2aQc0qZwBwOObOQaGIdohObFparxVyGS37fIn5O5nHgfnqsw
q15LEbbGD+kLHBfFXbo1V/xoXekeCy1IxgfwuYA8l6d6FlgHx/GiU9vF93lydOeE5y3F++z8wWsO
pV/vUbPcLb2HNFBX3IUgj3fpiD1zwn6c4ZNEhxrRwCvM8HxUWof2rgTjyy08a23cIqvLHeNYrmff
fgA56fHC0Et56vRwR8KzBJpo3BmnAZHUocWrYCHpYdLuEfeb+U7td4rh/BNdMQW8WFUqIvWwrXzI
SMjUbcMs/P5bfM2+kIr/+SVOuxNFmc5llNCDhgNgAPM46kqo2bVOXrT+9yOdDVM+DnWyW3lhJynp
KJ5XC2AfeoQgQfbKffTlwSKMFSd5v7R9Lg55sldVJdG7HkP+0/5X99kjcd+W7Trs8yC9DFlZHuGb
V3pa3x+L2NCJoqCfxQK4zyZB7s4bjCYd4l1y3/i/PBxqVRSNC6CmTnaLBXafSVrloDKQ3B2ROguY
IwGYo9H98alZizAPLp1+y2d+fcA/xzzZLhJ9WBB1MKbegyUpQbMQVU6P0OG9xJD8ygVfziMwP1Ho
ABwMAH58lQ/n0TzqYw/3Hcyl+QRsBdNdbTfdo+p6YPt506yNAEj3e/BVwFoR+8u+7V8jPIwP3jRg
dGCVfenVoFOUwi9AB9Nr30Y8SKxLxd4zxbnPI5ycuIRGihVJHfExjrubKhhWi++34iGL9OKAXTjq
zh03MLeDpAq44Agnl7vmw3ya0FXPGNGx/cS6OqZhcqAwDGouZHln+vF4qA/DnKTn0ODkHBUKZM9z
/K8mcrSejuSQ3KIF5ejH1NWvyv2bdI3agdMJjDCSfb+yd9mPSyT+s29waRhSHRHCFwxLL8FDy2Ll
IA2CDnrr6NMl2OK50xM9QyxRFLhRxDrpQFhzmVKxyHAbyjqdn2uoNYh8dGOwxb8/PM8FAijfovAA
JUIYlZ0OxAv40Xe4GQ1UcCMG+fQNbV604b4V99+PdP5Y+XMo+4TIzzpexCUu4d7t/fxGrhdcmu0C
ldn+fl2Xg5yvJGzs9A8PZ59cDNZIisrEiGTOAimOFfxpCvUpzZFZSCQvFQWfcVvK7MKc/s4Evxxm
JkSGIDiGwv/p28uh4Z/Hkh6A9Rs8GL7Bg82rLMf2q1/ML/fRrvGmQA+6I7+vH6fQRLe+9IjHrsoL
m+bUrwbOGJiBP7/J7xn6sDfLbtBsPtLDtIlCHsgVjDHcxVcYMMDw4qV49pL6MNjJdKMgH7cqUQ7c
nuAJUqCECNP6JpgaMT4w2PmtKSukZ9SMgoTTTeSej2m04hDzlc73a205wr+8AEjLLdrQqkpPCxcT
yc1hxAsQg+0Yya+mVf1evv2VMZZkHckWmsUnO0fL9FKXWFytsINanVazNe8sSPR+P8q5g2CpbQFY
tgAVTosOVqM1RRFpBxR1W69J+zGMjcH2IIxbBkZOjQub9NzJhsqyThWACCik+T6f5WoDS8l01A8c
XoWK8pQh//v+eS4NcHLPc4nMPBowQFLfiKE5CmMIvh/h3In28RFOrqNZsSADi8uvy8utbu7SCSUN
+RIhoiDgRX0/1lecEfbXx8FOLqWm0MlMe31RcrY2Ks9g1DepptdD1HdjGUPqw1MPorm/SEqORWbl
R5ppidfBV8QBjzx56uehOlpJYlmeplW6O+GQdvte1TxSWe2Fl3t2LTHUe1U0reA6frI/Cw0t9JGz
g0GuKtRFFEjYWq17cU7ObT60Q/49zElsTIyqUcuWHYZA36iu9Z55xIXCzrpeQ/zUrfZt+JcKlUD3
AxyApwJA4OTJmDlOeSp07EXK8Z6LZgxIJKYgTooXyUFeJ3E2hmlt6T5aldIZm1lzULtDFddI4l5x
RczjrVLZlxSpziz3JWbBrYeK4VfNuckoLVlE5bE13pARQdX6P1WZW2xzPnz+6XYiSWfZFaKuPgnT
9Nbm70XtD2V6YU+dWTloEQBBu4jSf6VsmJmEUgfIZlHxKzGPeNCwN00n6a0Lp8OlcU62E3THB6j8
1keWQjG3LYLZztYsjrzO0vzvd+7ySSc3BAiTGtTvgW5BkHBy0JUlCM3g8B5bEmiVfEErG2V0E9YV
cm7droYQvNXmz39hTLRCFmjJb1OEz4crGTOdCwOWHnomzEWHrF8zBere3FShG0t7+0mxqjZyxtl4
+n7kswUQnYHqCNaVCSjNyQaJCQJJaFljT8Iry+VHiA5DssRtkSTrQXPkjZPdX0IOn1n7cFr6c8yT
c0AhLMMMmwfb2mSN9MwkurAqzx00aHrCXBoyi4u99Of51GVu5O2sHUajO1hFFNRdudL4eP393J0d
xTKZSaFuYH8xSSDQTc15bh1a0MFXpV1A8KKsVKTFtuJ9P9ISMZysSUBjoUgEfVoUb06TfKjMKWnc
GWB8pat+L1ZLPUG92NU59zzYw4CjAE1loAXzedbauGyKOU+Pc8nuzJbtGqiex3Z36aI/dw2jj4F8
EGnFV/oob+AChGLuMcu6dA3rn861oK7lIwWwvHisgwxSfN9P35n1hrAFGEug/AEdPYXsAa5XGGae
HwWE3kKltmnr5sKaugt3/rlhEBktYAlIpH7Bw08UNXiqJMeSDQ5iT4c3L98/x2/Y6ck6AH3A1CAV
vEDDTu/pNC8qOhrJcSkEozOTr8pV5s2vFmw8pQ8p+X4HdX+Al+0LSKUz6w+hMuIj6KOClPUlbSlZ
DV5pcpzYNmWaC8y7qycPUXsftVAxF+ivdZcSlHMH/ochT/OTUZ8GUmBIPaO+0CDgTWiQa689StLf
T6r2O738MquYU0QIQGJ9wWE1ul4lcDY6Mln5FbIxJDI7tbY2LRQquqlYwV0md3veoWRilX6s+DWa
QwkU5u3kFcLt4MLeTeldHnVuzlqXIpdUi7eCjvBvwuugVyaB3zxOB2ZYOzHKDSd5KIbOKwRaJny6
Kev+Z5vApq3mjqEDsVrFYAvXWhwOphn2YwaOlImWjGBr0CUeDQh4gynG4eOrcC+q+6AeQJrgQ+ZO
mvkLqdML5H/rAFTdDQS3vMm0Uwdl3ohdQbWUoQc33CcKu4NEcJ2voE8bSgH2I6lcmJnshz73h1w6
AuisqnpQMuLp/YbRzC3ywY1nsL6J20y9O9LGkfBW1Lp1bym+Wd5r+ejMycGCCkSqeS1PfZVA5hHN
tqjQvDFdt9NGtCuzuKPVvVLckPhWK72+s1ACnjw6FD5DhFzHvTfxfJsmkBDoeQjJSBeh3S4aO0cr
uvtseOqGDp4sL31/pRSRE4+2w/LrKXpNVThcDJASTQLDbiBobnrNSNfNMK9aPjiluCs5JCfZBIhf
hbe3o92DCT+yQVfwFe7VaB+NVxo8P2Box+mDNV7Bz62ge2ZuuIicOn6R7DZT4BhDes+I76LqJ6Rt
vESXcFTbAuoVLuo9rca8qTdvBxF5ZVb7tGbbot3FrR7CWyA0LL5Lox6yN6PTUW2rJO+qlga1BWGU
Ej52KigB1eSQiW6LqH6OdJB7MyNxYlgKuhYX8M+hrsnme55mANuou6qV8NzgGx6P+7xUg3aY4KxD
brIqBb0O64bDW1DbRb32M7c4JAGydcknb4J2gkVqyP4j0GFvhSLvRtWGtxnc6WyGXmnhEjk7wD1C
rQ12I7MBomD82PcPGtvZGVxNBED4VfKY2+oWp6sv7fxQtBNW5ABP4wTa3koJvVJwpZ/6fEQHFvKW
zth2ACmYZAV4MQbKKnTpNG/OYsMd2zwN6wrKp+DLvo1M3hbJdNSQPHdtie/d5W6hrKl51+c1dlq5
M1Ss0bniYW8tcAs0UWxZQIpVCWBLtAJP6KFUd1TOb0ML79+uWte1XbtVra1N7aqB0QgXNeBQ06Om
dlBkKj0tVaAntixdZY89+BzF9srK75lkblLvSvgOahlooHh5enM3pjkgY/AvSAxn1PaZZXhJK7bw
IhIubQyvosY+LrWNDscZxSocVRvhSwMP0nz2SvbT5nItmeqZfNhC/GpraIOXztZq7jVHjYVjdxJ+
SJkTydLvjBjN9dlJGMAMyRD26QMwtBAdrn1oG3lKfpNasTvAVKBudJcprZPZdiAgZkDjESKtrRs1
4iqtYC7CHuzhMRbRelFxLptfBewmuhylNt54kU2cpI43WXrFqHANKJ4mWeLXNuSjcn5ogdkgY3ll
9wiGo1kJM5WvIXPjKxGesEPzX8JzCNyC4hm93HVuFrd6W92pVe8P6PHmyhAMVnmrDvQRLWE/a3ga
QNxtwxJb+i212sAsrDq0tGYzYaVkJUzgDD+fJbYqJIN2eQQniqQHzL2Be3rarwXyYmeMjZcmGr25
eWI8tlZ1ms9uSqw7m+A94ys6U607sWkC49c5dlGhzPRzANEb33P1/U1yJn6CTijQfotQuQKpnM/x
08yZlZkIbCytA5SwYUm5VvRGv7E69VLN++xQBsCYKDRrQMuclpis1B55lB17ZVOWG2ZvISz2Fx4G
ZgQLuQ9QkFNIYQnLTZu0xTFmgQ4PgJ795ADWfz/GueQDAgl/DrJEVB+KkG1n1EqCQcaN2BHHcCeU
BHLkHt0OqjWesor/CrQNUYWhIEBDg+ULWFAgatPzOT/qgig3CbwHj1PX6BfCpXNvB5O2IGgAyESm
8/mxbAnfXybLY12PvxRWvsQK6tmQWv/PZw9UYzTjlmIyQpeTYVIyG/aoa0jdxJqtcGOCIF84ZqgG
1C+9aWWvLxVyz0S4n0Y8ycIjqLTDuQUjstTpmh8Gufv+kc58PsqZ0JUBgByYzlOFkSFveKahk5OS
GvL4FO6Tl2qA5+re8BUGOwBC8IA5nRaATdbRbExgUoqelHIPUUC38/K7BK3+1Csfv3+cM3A0+9Ng
J+vb7tQUygkEb2jyh6sqyCU6GwM6G5rLXqoND0kwbS+9pIuPuCzPD7sqT9sI1qLkMIU4eWE9t6Er
yzP3xhuffX11qeV1/iGXrADVNYgmnaaNAFFNkxZFB1ZWB60D/5eMz9ALhkJjEySwxYLa+YvKRvgR
QTOiTKCzBWOpY65mE6KEArCHHoKPhhn95wcYHB2Q+wPGBjuQ000otDKmTRMfp+gqAwqLV60Du9AL
KZ+qYS5PcgeksYubJcDXwMuezDUDIVcmfXoUHsz21nMO1zdnucMc6yq/JlCAfwXVAAgWzacb6uce
PGoBhZ4zD8zo7xfbub0DDXM0lfDfP804P751Qlsx5hU5GBnKibzPB0eRc3rpxF5qAF+eV0WxyAA+
GIzdkzOHIxStiUZ+yznixNlYaLCaYbbi95dgItj1F8Y6OW3gYV2NBiUHAF3dYm6CYYJmLxv2HWRU
IJGfh+Y4PMOWBAaMswuo8RXT4dwnxWYaG3gsvQKB5oo2WzdcC5NageNYFHY891idrNWaQ8UgW2dz
5GT5TS1ACILH5VA0vpk/RlHhzo100bUJuQ2vRCodCN6HJbeBeuvg/wD90+JRqbrAUKZwApUEaGbE
a11IaXtQxuSARb0vld6Ft85+zJE8VPHG1Jp9ZvJrMtDbMn3Tau26yQ3A9qrQiCyHWjyk1WuMANZG
NpZC63sWXiqtXYPKNCX1riG9o5rDTa/WXmyB4U+hJGdxv080h6P5TUCzL8zJhdGVB1cTT9df0UcO
E7Vez1T3iiT3RJ1sIsLXpSZ9qRLYQKqb0ta9lA0bgbjTSMSVJL9KltyhXOkUlXKjDPE6NaxtrEQo
1ciAaIUbR08yG3ao8OyAAG7FW6XGYT6191b/q59BEqEvgH4GvZUDpVrAR1wJm+QJgluBlUd7+DA6
8Bx7sSGHWGlDaJPM1RBH97AiaZRypebprymG2CXc1zMV2Wg3Rn5pkAQS/AD6IaDTM/4eMdOR9Kc1
GDdVF7ukfkI1yZ3Vxk1F4YzwtOTKL1XNQqImQVy3oQlVuqGB3BdpHwfyWjT5Rjdj1PtbsoHBGNS5
0PvAGREDF6p0qkvylzqSjjqiogL+Lzw8wxlCQHX1U8nxupp+naXJKpK225iGK6MSn34zwdLZzqCS
pWhrbeo4xIntjV3nRyJ/0jG5opm1kW22m6HbQbLpStphx8jTAAcfKbTNQITfRvCFUJkrlHGVG61T
SwWlX9NhVRRmMLZUU+FAYXNlxC91N3pFWviyu4Y9u9OTqzZ6ZfLVBmxWTk6VPun6+wi8Tqb46Em6
tml76tBtG+s2l5BV6MpQxomrZxLxcQWX1gfVzH3eVl6ZwwuLyNAgrTey1J0y5Oazet3LcUNr2+9w
uJBGCRBtIevnq4S8dpDWTXvqpyNytdqC8FxVsXVjAiRJrekeZe1n9DNbB64vd7xL3TpHNZ0sDoQJ
xMBRuGLxMcktN63Lxb0vtBrwxCJtX1DTB2DVm+AzWZpjAGcKJ0mulIo6c6F4NE32Kt6PRDNfExzV
CcvvljblDByv+atPnmOeO0JkqgNWq4tqR1BYxj5rh1Vez242Wn4hrkXTrYai98wJv5VCzFV/6aw3
rmsh0N1BkvehtJMV3OZgbF/fMwMOIhQYIXJvVuWK1b1ftIrf25035f2Rof5SjocOEjAZNDOh0uSl
qsR1CDuVHF+h0YKeCo8hpG700UtyeOPFzRrp1bqLhgdTvOXWcyRhhNrB/taO1o3R+JO2zzkCZTP+
Cdud3FOhoc4j6E/n07MYfoLyv2awykzNCXQKAYHT21F7pPShX947lAZZe1ycbhH+OqB4YCoXj0O0
vyCuD6i2Y8FdjUM32THheo/SRLWdYAQLDr/uyYwcTMEfR5O+2ibSgVTCeFhrq01UTjsJ0Q0nR6vL
sReRYT3pb4fEXJlR7zUAHNNydic7eqZFtksG+Kfqg/lTlvRajbuVSLVdK/g9iIlog4oVHMGva4rc
thU7awI30C69UbV+KBCsV5PShao6vNoCAnD6BPooBELROpPrGg4tAHDUizWkYaxquY7h4EHRzBCC
/EgF8xb1mgVb7Knl08Ch/COKUB1/lMW6AsXT4K1XxU3IDRTemmSVReQZxk+zXGt25M3koWyvEcp5
fJCebOmqAggZ5Y8+ggUv1MmQdB7hnb6iiXnpwj1TemWwLEJ/YamZfxGtA/2mz8iUHI1klDvdIN11
YcgmFJ2Jy4VBwuzdjkgOO5mI3UXKUCkuzFlVN+cxpsYAatxwbWincJRXlOzJhtHlkVUG27BSH37A
hXFeV7NZX9LyOZMBsUUED400FI2/2HYpep3ovLIPWQfJsFxBsem11y6phF0aRP0c587a0DYckneZ
bMpHCW8wXA9ZbIazZPRCB2EJa07CnoWqhAAP8hZwJj8J85QuFVOryaMRx9S35kh1hmiK/bjOXmhW
qlfcNtbfh3Pngh+mg2mus4UJfhq+JqhHca2Kj6VloSI2GlI89pnkP4BiUB9HXZmvKWKX+7yPxwsx
7ZnKO/s48knYlRD4ZQKldMzIptXvuaI5dfY8oNz9/QOee3vg7KFVgiaQAdri57cXq2Opga9zNLJV
n7Uesw8Rsy88ytlU6OMgJwlYBAgije34iIKkT576sAznML2DGgUUkYxLNi5nJg6BMZRQFk43/aKL
2qhkGOemRf+n44bT9XZ6XWVjdN2wvvboxEtIkA+oUe+HmmWbShT1y0ImSiFXQAYd7SJF2ZrSyt/U
mJZrY27tq6rL5QVgwJl5R+wOnCtWMyBQp0tZQ9VQN3txzODf2+n0AZftT3AxLmQjZzYMRsFuARUa
DkunmXwKe3ZUWsSx0OajXaF8TDVcZtVQrIqZbs3hkiPDmbm3kGuj3QtTPVRcTvIS1ho0Tub5WGU9
vJQfKBUrjgQzgU3E72X7X2/yf8Xv9dU/N333P/+NP7/VYGqncSJO/vg/R/5e3Yr2/V3sX/h/L7/6
77/6P5//iN/81yd7L+Ll0x/8SuDQuO7f2+nmvesL8XtMfIflb/6//vBv778/5W7i7//4463uK7F8
WpzW1R//+tH65z/+UJe09b8+fv6/fnh4KfF7t326COf+86P+/fffXzrxjz+o8ndsT7xIDWI1YPXr
mPjxffkJ+zsKdzoQboDSYS3hZf/xt6puRfKPP3Tz7xYYz4sgPn5pEeX4429d3f/+Efs7Tk9YSmPt
gYKA9f3H//len+b+z3fxt6ovr+q0Eh0eBPCzTycz9tliYQsePL4aepOo7H0+RrS0ixvkMDA5HiDR
GadQ20SK47EZ/1fAAGAmr0K06MpbEd0U1gC/BFTsYdMOjQGgylP9Lo7r+dBEqnTSqqUuRVXesY0R
3ms3mShKRN2l16LM4zd6kjm5AveHTD7MJgi4eno7DUa0kvVbgqq0Xw1a72hCRYdqhs8278MRvW6H
wPLQ6bhZh4WC1F8pxsrprRi5HERDQ2BrtMU5Y8X0ft738RxAWAFZaqGbIcB9sHgvpTvUE3PLijAf
bvEyUAmynMEYXV7BXQs+yiuAzYBTATMQmvZi2zVl2BfpvolpHgwkB4R0inq3bkTjjQR8W9z899XQ
gT4F9winmorZ5SaCcWSaXgJJKmcLHwnhYh/3wRyXr6phH8c4kgAZysqTs34jI/WdN1HhJ33P/Em/
6w3EHRrqDsaiv6NKA8lkkb0P+vBW5qPYpPozyXfUEDA3RvTiqMLaDIaR3o7UQiA7jLq3VJpNMWro
rpYwXyP5a99wVK+G8QmIah620bS24hrm4V17FGWG71aocHYFIKjpuwfEAFAl1iYwihHANlO8GXPh
QRcocQVPN0qiUMSB0UFCwsZXdHCaBjGjC5N3AdqvWtybO2a+pOqgbac5vY0bNfJkbu+hBSM8K00V
10D3aqRQ6DSIFH7ScsO3rfG+by1gzDmie3gjdM4MAzljzLsbbCww5SzY0bMZFa9h1Rv1NgbEyJls
w/IRFektBCJyqt80QMC6TRJty0wN7FJDEkWDEnACr4grLUi4VqCVltxHoGSuinLEC08BYxXiDmpx
ql+5esDiePLjpwaFb6dHW3aAE2xgtS3w21V9a3Xyh1XCfN5OBtPX1XxDirpe2oqxG5VKd0WG2hEF
3SoqsZFMpywcpC7DxoxVpyvtLWw9wQeMJujXJ2DkRagyjRr4JhJNn7qFP4w2Vro/jI+8h2yrErHE
FzSDB7o1NRuUQm+pxqtDwwEpT4yAQsbIr6Gthf6tDs9ElEjSAsmBko+pB1+wKGja4TGdUGtITRuQ
Mj0+dOzJ1OXtDCLuVtT2fV4W8hqa1G/lDM2fPunDCW5aiVZStPOQ86pa1aJlXeWB1uvzVpratUKS
Hw25Vmc2+eCpPqhDGe1SZbwl0xCAFTluk1mMbtEah7GaxIqJAZkRbHBc40kpUPoZRjt3KxN8NNYT
VFoGYa3GtZzH1E1KUPNK5LUd7BEC0dfVHlpwK1rmAYz/dB9QIjjbJHEYVXy6LqvOxlNRJ2LqjNYh
yKIdvAAgElFKm7oGizRXaUDNIpYR1oD6R4qGUgZvnofZ2Op5N6x0wa/NrHuXpaj8uJHajrOZB+AH
xJ7QE8tvCV5lO+0oKMpXWGkCzxxv566qwf6Cve3EUDaSXq+iwVgxzYsg3xRGNERUHwdthbIQ1X5y
qHLidSb1Fo6X6PCT1HCaAmeIQAznSNjQO3ncMrcZCTrKXb+WZvSqGYVnD7pYg2lzn+n1oWRkWgk6
H1iUod6AzmunIJ9LSp8R5qTMk40iX3hPfNVCbmqqqPgwHFnxLFK4tXZOq1d+24oGkAlhwkwDQhc6
7R/LjL8m+JV1EnXo0B8T6KJg29tWaLDyOCup7SVU/Khjo/Zw9GjuBO+PxB5wwFoR83q8tqm9YUAB
pFWuuSAkVw4ZshXkIx9QHyplMW6IFRleFluRb08SJT85WU6PdFcaGfNpOXEHnWPXGPHaKDjBKxOt
dpOi/GEUjVdas29GY7LBCktQT/PVGnJCk47ChSnrR72PrlESGF3V7Pa0kZu0hBGoiYdp/zdzZ7Ib
uZKl6VfpBygmOBu56QVJH+WaFVKENoQUkjgZZ9JI2tPX55m1yWqggNo1kLhA3oi4IclJs3P+MQwH
EnGsh6Kom33ebugFpBpI8vMiuYqHYbDyQx5+dyW/b7W8HmhQfyCBUjsZDuegztXOyNwqGtT61qQ0
cUJx910KjlIE50aI4l4h+BWQVTGlHjLS03z2l6Lgh1/QyCOrdOdaBT3vkzp4XI8p2ZYe/yLkYdht
I11B5ZAC//p65/CvW2/VcWsQceoUwJJTmZ6lcTM1ZnXYGiKfDBJ+otZUNmVK7rDLU5rtm0J2kSGm
JPRpZPGGYefJTMQGKuEDcWIzcM+8y7OuIM5rNSgN9sM/OL43YzuDD97WYWM8gRK/D1dAoHNmlCeD
Mz2DK2URmt2Lp8Mo5NeSoBzPrk6bQ7odAnwR8ZJmU7J2SMHKcfodgCFwLJI6mXL/jtJ4ItPw6/q+
21wuRzWh1XbS/FDR/WoU1BevlvtSB6Pcb1kBnFktibuF7r5UI0oNoz0VCFajbbTEFTV8bdOGVwgw
cJ9ZS7nzdSOT0QlOZZtMoDqqHmUi+4mnqiYTYWpxwyMNuXTthtO6ChK77MbY9Qv12xn0QSDNrsSb
PWgzXsuJD7gb4n5wgjuWHYzp129spGPEJS7uZGiv4qnzPvSw7Bu30Yd8Mb8rSQVTRZ52GixJW8ld
k1pddI3qOKA0TFKNEYNN5ZVMFfu82SvVUfbw7fViOS41ooTC+ymH6dET21Hx/8OuaZLrL7TepBMa
FnU8rbj/EU6WccglFaOl7hJ+62dZuke6AI2jPTgpFcaIqyUttJbTZ0m2No+rxTJ4DcxCVzYdOqOZ
XzZ30oB5Rr8Xm4xdwfM6ryRM1umtzURG6VS9q9ABHOYQ6NhY1J6zZox8iybv1lCHpdDPW7b+Ufy4
+hFAenOHiJv4wt8MbLTYfHhpTwPYghbKzpmJqgnAVHwsnD2Jw3SAekVI41wHy7DTgflrVGKOp6U4
56PNYlm2knvPd2IfavFQS+tBU45klNeLvUdGaSmEO/ZtUAcP4UaFthXeOGMQHBYyLPl72pQjynV2
ahPHWef0cl8vyJpknYKTqayXmz4sPixDtzHfb54I++jV5qfEyRcPmntYDi0TgvjwGp1FS1cRzTw7
dzir17MdbOhk1vUYbN3xWsx6cpaat5mMAuHsbbsbbwClB8iP1SJZ1ogpk1hv/X9yDUetAFrTDgR6
1Sv/ZcV5L1xu+qCeYPHMhTjfDGHVeuFvfuBd5IhFhhYxWrkIidfDWE9JVYzsvXboR7IG15W2OFFK
UzwN0nxRoPBz6i6nSRuAhLVMY6+RlG+q8aHTTsiB5/PD73/KWQRPojOC/aYzO2m2kN+Ty0dmvCIa
gNn3A1Y/JE23YXUh/ig/FW3LKO4sX3mhHwho+dqEHsHGgrc5lc3BbOZ91S3PY9GNkEFplGbyze10
81YY6tltDg59d9e3VObG2VQbBI1v8HlOfy1vJK6zPneh94cMJEnIJAyUY9+VhRfEY2BwgSPmQY7p
RFmorYsvgG55G6IS93Xip213EP4ZbcCucbNf3tK0RP/ypxx6sMlHcI4476xo4Kp003fygriEbSrJ
WX12m0mwRLX2RdTnNu6Jab4m8vPvENjElb9VN4FLAJhavZOZZWPsdHyiW7nrUK0cGEZr9FUtFqs0
+BhbdHmoWRvaDhp711quu+88SuQ6NuKLWwCM48nzj75WqA+RdYFP5jtygcanvvOesOzNNzXhUYmv
UP+tg5fdOou+AZANHqEHvfrU9V514xLNqpYW8NxbHnOLFBYpxM3aoTJXtblLHb0dq9L5azIoKtGQ
L2F8h0IevHroOIraD0v1/XkYm/vRlNuNm24X5HGfgrhC4sHCB6IL66Ne+49gxi9EstJ0WOfthZCG
KmnnOF+0uZvmGfduYRybOjhraL6Hvu/tHVPJI7ng77qCXQMK4F5aem7C8q6T1rOSbeKK3IvTzGLz
WrztrBnBg9IaT+Hqr1CsWXbkRiuE+3VdF+ehvendJNgo28aDZbIkgZy7VmocTWu7Nbpp5K10vvrG
kHe+xQyU2g/WpMVNKQuBPHKC61to1s5t6w+MJjg8pOUuUIaI68AmZyS8FvjxzUq4lk5cCNahpMDJ
WHD42pGj7QOJMmpeqoehNY9tOIzIuQaCG9DAEaGuyZVek0zB1yjTfM2pWEzShqawhctpZmmOnKAO
dxqlVCjUWQEsVlvfH3uZvg8eRrlRTVHjqU9AE598G0Kqlkax/uU6qRybiUDy31Epj70bwl4uzsFS
Ok8oYiSNQ8VzU/7kE39JeeOo6qJoh2SOgcWcVINgOvB2pe8grM1Y6wrRJ/m2jYdhWM4zk9x5+52V
dR6txTpGUqxvdOdCjz7akmOPXFFzDUkSYEdkb4Z8zETktDSqj3V7X/uiPqXOdEPFM18FP3Vvnsls
vbJodeMPl3wTry1PMrQVxQ/cM3FXEVlSejwXeNL+9G7WX6bZBzDgoJj7YQY+4BSfuntnNfPTmnp7
x/afAjN/K7BPTWzu+26Yg6SFjMa5wXj4nMncOnjBasRSlmc/WEinNYK/FBAZ3CSSNJaGJ6GTX0am
VBR4fQl3PZ22gQd9IKoB8fINN/evTDAhKG5UNcAtrqODK2TZ8pjgwagj9zwOJo80S17ZXdtyTPYG
xQfmUP0dh7zcw3hv3rcF3Vra2F6zuEKbDBSyHjwUGgm5MUj7Mr1y3ZU38+Det70HPVSYv4d6fhkK
eD04Dmaq2f8xAo6SUEJMST//baRePFDHvfe99UwqwcOGHH01/Vu/CfNkhkwnHA4XcXelUtELLODK
PWw1kt6bsBXvVf00ht/UW+bDuJz8cebEK9g0ukmXu6bVX+Uo25MkzB/WjBC22fUCln51ms1foXK+
MAL91BzstiYZdzCrH7fanEPpcD3n1GeOjEacBmvcDcsl6Mw9YfF6Hw7UaRrrPt3I6lqm8IUft458
RAcQlv2YKCFvXbtYd3QCTFG2OiKxdHkfCMo7u+xpWQ9l6E23du+eG2V8ba71x0F6OHsawHOwWPzB
e6JxS8/gjPuunv5uZv0R2mgPeJXKCSA66N6l5z60VlkcgizpPfuhJXavy429PQ432xzwBRkm4FT4
wyYNWDyhlW1SqDu91Tt37p55L3+mEYmwWSiVGMG0b2rUopnwa5QKZPeY/t+laMq4qd7kwCesNudO
sGY0md3vjeE6m3JZO+Tc7Red/ljp9nesy/d+AUtt/ZdrpQUbqH2q/PzEnNjt1TJs0VAyLRlORYt8
au303djxvVY0nO/mWd7nCOdlwRFc+COTsJHLo73kFxzWSq4svU3xKwzQuovCWCOnpuAhhwVeF/Xl
Z1om2kVl64/vzuhAcNv9Za3nKtlQIw4julRwQvqjDUKCfP8CHtYCOfKr1i9l9O+DGzxkU3OLqqCL
S0dQFz4JOykR6I8NL40EdN9X7l/ZIIGvnfmCkO9BtWZ7uzWcCVloD3s3qpR073v7S27dC97Ual/l
yJSmzb0Q8JnodgRoycKdz5HQIA2Oi3x+GXdmrc+DZCsiqmi3ZO5h28BfXJlznSJFWRZTXsObIx30
L1qiSK0qEqvrTj5gUXnn2v2Ww5qBM7ljvECHd5Otoza3CBMd5jTyeiRUp7zAANJXrNyGcWHsMpOi
9eI5c+ReqPG0Zm2Ci93wUysuTfk6uxRsGrP+8NIlUrVjXcCjDsZYRU4nwkPrKfssQ3XezLQ7V54h
d11W3givn87kTNEkpsnFEdN77g5Y0gsMko3D5y+cihXYTj81TOm8HVzdzc9DrVjkVpdIF6/FRVBJ
/1ihQo+v/R0qhdnVyBQM221ZCbKfleu/qOUZ2exTPs7BYXXdSAasB+6gTzl3Ptx4wQmkgJRsc3jq
1/QhteZ0JxSwU++1Pw639aH87KVN1TMbCPpts5rTpLK2JrL7NrwgJOGHFN7XWl3oYvsjNpcoFkNw
5grr4Dcv9Lfqc8hhL5rmtipvcFhUu7xKF7TUzm8EyENELpeMuUwFLbLLz2SId934T7kZAPDNzw14
awKuYxX6jWybCFtYgUa83puik3xJwVOY9gcI0+Xhig1Fw4pHgBaXg1Wb5MI0XD6LOYoEGijO13xg
Xta8NLxunRdY8Sq3MGnWfsdBR4dOaMgEl8KLNEjOAYLPzs1iPuMUBrW8OiCCgtzIoi1ZNoerxsS2
jpPhPhbLW+50STt1cg8EruI/bP1tHIh2+edzZY1VT2XHSGug48cZrtRYbER2SL+8NL0AJS4Xbpe5
jVun5KEM2ps5zNf7rGLZdieXGpq8a6Jam3geyqZjpxNEpKedGUuBFE7bc3OccFzu1BUgtN1lNywZ
GvAKtc7ckUmayn1nekR7rcZEZXMRe+n4pLv8xQqLG5vOZDAaw42trK2TsiOxpGpoiVOkKGQLe2Y5
HMYFdX2Xda9B2v+tc/9NW8t+3RYvGnN29K1FqhGGt6IHvCdrn5ddubdtvS+G4DfwD5RB/zSnTWQ1
AlFPT4x4MOZ/fAC1yFb6qbAGNsfrsBPcM6sUDHTuPl+sd98CqtINanMmh0RovTI9Kx3XufO76h/Z
cG8b7VQvAmsYMXn8Q2F5bsTPuoZdbGfB79lKn7cRm4800OVos47aNNgPA8qXbjUTA0dtN5t7HY7n
xrrFDGjf67W+ZBQxRp6qSbkbPcpFw1/dZLXHqRQ/FfIJk1DKyA8wr5iu8aazcZ96Foq3JS+O9fC7
1sE7xoiPbiPFTfVDYhrqDwHaezusCcZYAq5jq5/YDsV5bfzvdvLIsRvwdygzX/ZF8Ut0mvlsvmNt
b4E68jOIZx133iIjQ0+Y0/R41lY/7hBOIUtBE49gCGR7WToZy3YBseXkUVaA2A6RpnSbOMtDpFdS
Po2rVDeZCp6qVqBBmhlVFjflrFn52lyNqqDtnq3MPltd/tuaxMXprwLA9kxWX98qHtgluDE2Z/tt
otZRsvzqh0A8mwIVHWUxSzSAHlVZ6KOI0sBfpR17xbR8AqDNrtxBbSYp3c4X5eakvBkDWEBTXlWH
4rVQPf+JjLuP0oO40e/lOhRgS8t91neoL6z51afkiJt2Lbg4eOWdzB+ufpcxNo1ZRiyL+l51rz2t
eofFzl/Hq0i1EGP15FXZr7EZPtcfMxf7gWyUo1n86kKnvjSCKhxtdRm7MuFAGweiRXr44xD6+d4z
VcflhQVlnt+GySnOBsvgzkYVVfuL8bYV6022Tt7OzVp33xh5Hjuju9xS5cYb7akk9Zb6KFZNcbqy
wV+Ma8xTNq+/a8+H6io+2sY4Lq781qMNArYE471KjUQX/XvdWgnQV33pRmuPVfvYmbV36K10upV3
FttnUvWjekxJYsXomRq3MkOg1PIjKas0iNFW+tEAjBV18GjIsJzXQS37zetvR52e8rr9rsI1ZTHj
uVrCNEiIizbZXEZnN4WqwOhxl4opg79a/HMzTCA9RbWjHygFppfuaWwQITUfwlzdewxyQEAfa5ti
ow2sT690OLqUkVglUs+xd+a46isrHobVZCUZjz7phBUblgta0+H/TFpr+wG7MdAYtueUVTy2S3Bh
0+y3WEgw5sKa/b1vG0fAk/6WkGSsTMB8gsHB2fI1Bi9/pVD5b9U1VCK0rRN5JQBLT71g1P/TSLh2
d13Kmbv61Wsqt2dHoaTzSiBGf+EMKtJOwNo8dq66F13zMvA64pJBTgfr0J0dCNV712wIdLNJmCsm
+1clj4NSabLV2oq9TvBxcQc3OaETYZf+UQZIvKHSJia4td958EkNL9PKlFZYiOFM96u4vsGUFi2c
ek0SBqVO5hovmhSnfE7rQ186L3a9+XG96jdHdH3c/1RO95Sj2WrquuVo9LLYqsTn0n2VV+DPoK0h
L6pEmM2TUD54f3NHjOXa2/gv5VO31t/KH/fN1F4jBVCQkacNGwT16RSkVvkL7YBO9zKHkmRtPU8x
LPYlmEBPwky9jr63o1fl1v/DAmKbxyENvmcLVIFFeWueVO/97f2WYT3dm+F6Cv3tJPzqOOVIPpvB
/evU9Df5xJztHEop0QPWH8Xs/uaR3raWH+wAvOTdTaY172jo+CCEc0qGNrijr9YNKRCi7AB1+Ke1
5UlnUr7SWHNU18uPRJ/E3f6w6uZh9DUHasjx6zTVKTAyguME6zLszEj5MKGYXXHEVWo8pNdvcgrm
g2PgwB0QQ3AadfpVpPQvdggsa+UBYcN6r525nbNq+qPwdOlSlecpBVwDqryd+UIPZl2eIBBPWy3y
WzcY/5jhIM85K8a4bATX+nmYTHBDbPZFu19ylWTuNcqqRa6nwpQxfvSARvgpmeBlN8MQNDcUR7lA
/inlTU7nnx3Vdgl1UharixjPPqJxksPdgXyT3gD9es6z9oOQJL0nxealFPnO9LGIkTs57l23YP0E
losquxoPOHl48NP5pq3cW8ZVH0eiYxwISCwYiHLPnKMsqM7Dtt5v0nl0TWZjk1n81Ifzw+KrPzqI
c7IVIi8ffWAeMmhbhxdjpBZJQ6lIRM7T1CJGXQQq7cBFV+ktEPXZnbvq3dYaepc7Fkyf56j9YLJ6
DnV715DKc2nLPgMBFfN5M7DJByPTFvjBsWtNPzZzrvnRf2otLHqTNVm7DIm4HZbTuXSmX2aenhmm
TGoCGzwoK3Vp6bAeayUMZAzSZkbMq1ht8w3Ch43DiPdp42q4YRhso3Vu7ESaDuJVnvCqg/9M81RQ
Vmr/mtcW5qAiUDFdsgTTAmfKuiZFYFeXzMYcOlUrfxbStV+oE2uRaNfs1WwxaOTNRZMjm7XZHYpR
n/HewJlaPxPnjpXZZ8fvBov8VT+gwtEzP1evaXdOA0cKbX+VfK5HRxpceTQ6pIadndGxu0zZR3er
rf1VXCDQCmOJ7dNonPtXuYnnvJhetCHmxPPyz+KNtghYVidQgLXrmGSYeC1Zfbo25JDoihrfrv3H
G4eT5pxKTUQYdjx2Z2QR/pdFT1prYocfio2X/Ity6Tf4AlJ0Df2O0TjbEUoxR1t3IKYbSifX+9xq
E2JxvUd3nQ7OvA6JPZUGT8O6K4oMj1PJODhLx4LOXL62+qftq29frr8sLnXtEgY4pR8d84WuoBr9
3mfBncs94+ZwkGp8MlN+0HiOyhMc0Gvtdx+exrKH8Prb99W5nXEj27O9JbnhaL4fvhvTaX+ltgK+
LkFhcXwDy7DlOtnrYDavlSdeSLHiCCHkCXvoehKDkzNDlnlUgjxFSFWyE75tLvQBewa5CveNTe+m
z/WVWljoA3GuKv87dLW7qzA+XKNijtTCAf0QbjK7OL6vcP/Gz61Z5c70OjKJVu6JykOJuLrmUXuE
JrW62pct9cYGYOcUIBfvlc0jqH1aGwjsdei721lGEW1ZVhyBoHZuvsKL9LUNqT2ytJWHdoMu79Hx
E6EN999PFahVemJsDihCcd6VwytqlFjNixBa1IWEX8Yy7mu0Co79tUDpn0vMwdO6/VAN/9mC2EbD
zOSrMtO6XRYP78H8Xbf2e58yWzZXzPVq/iZ3tHfK4oq/fM5N+ghQdGukVX3YuhGsDuK/SwHVbERr
muxhC0e4MDMIupCeOJakiKeqxptefi11tya1KP5mQprwsNemGbfEgd3Iyz//wdwlL6MaqnjF/AaU
VAPtzsN4U05Yv3P4Gz10JYuSu+6mYn63vexk2aVzKUI7sQvrm+YHuTdT0pa9md/oKig/Y7GqSzXB
ypoLODo82bQjHcaMdGWf0veCYfnS1w2UefrBNBNtgSImufU+TPzFok+f89ZtueauJmtk3w7vK1EB
i1e9lpPN+YFUv/fpv1XgS2p7nUU9xzJYnhvbLR9HPnC2n4eptPTT0uHVq4tm78re2EsneHJVy51j
93YkN05jR2SfGKdmNuchA3/tc8y6S4U1X6tknSEx50bceUplN+HCH6qAANrKLx7sDHQaqyFyLLfV
uyJA8jD01Y1tVG+oisrz2o/zrvM15LxgGQt1VUWlS2/kNoQ6MQenSNi7j8qTj5PWgJ2+87XMPogp
hRf7aSn3cNQA7OstzVoR3D4HHbHHQ4H/Y6j5qamZdcjf3iyuIizPVUbMfWwXzron9ZtDOfTeKlFz
mbjms3RMGHhmrFOPdXvy1L70mg1zhqFosPbrCIeWDXySHT9kU5b3Q/1mrI8teLFKzSHJ6+0rNcGR
qEmKWovZZe7rv+Vm3PVGf2sOOV4+KyfzudUPqiksTCr0Ums413kD3rFmPOp5cc9LLt+HyonGgDT0
TpqPvdOQKuCYu3ow1KlVYDE8o7zR5uIe0zn7KIvBiF37qUePG3luMQJMq2ZHeVJKcMNAQkSv3rwr
lV+JDtYvI9nEWqubre922dY/sJ7+9G1eHMLCJY1B5kBUtWFzPuRvwTjZ+6XRZCnO+DrKdNrZiLVE
eZgazjQ+v1fVb2YyI7KL83n9rB2WxkXIdzRwzjHV7a9pvautbXis+rk4zK5pMgU1H/O0mSyW24cO
Jnkp082JO7OjLDbpMEmdC7scIcEBjDHxsNZbW38k+O8dSqXazwRocADoW5s71bQJORAdlCm+/jxK
SRsvO8LVi8l8nbfgex0m90y2jL1bElGGfG8GmqzammGiawwXQ5nfjq2m6Ach75yK5awWozu2TWEk
Sr24VwS5aC4GwpE4pe6JsA1OkIraNJ+/PRtbDroBtiwFZhDg0zK8aa28eGdJA+D13susSFFm+PPe
2KLelOh58vJ+DNk9J+X94Mm8NeSEymiQFy0adjTPJFWeSmnZMYMQHxf2MiFg53EMFZ+v3I5zSnIv
asQx/o/Wq3s9IXiPph5ZDoWEXw1kpzMvz9C76Jz8Nww5B0kJTMT31caOue+F81KGDQYmDXqueNjX
K4FaDX+MHrnFf8yi1KVGTR9lPiqOVbIGs8/ymBcxsfaHcgFLN8zszwyE4y2QSr5RfI5m+VwH8sEO
sK+EAZ8lhbBnITOEOmyIM6x6VAbY+BFQAQivj7Ypp3PV/DGrVf5LNv6/0vi+tDX/+3c177+rgv/v
bfEXbUz7M/2Pv+vw3V5ltuN//03/Jhv+/0QnbP3POuHiexg+/s/lu23+XS58/WP/kgsb6IVtOpVs
qjmv1cphgOL+X3phw3L+gYGFdmKbiGUsIdd45f8SDIf/wMd+bdAIEAtjZ+dX/ksv7P+D2+3a9IlT
W/zTTP+/0Qtf0xH+TS98DanjCwvotsHj4Hv/T1WSQPqeUTZzaFxd/BmC0v6iD8E9QwZXjBSrgriX
tTjCJ3LnjoIbRDjd7wwa7JKKllM5v1Y5uLCg40hm6qyBvSqkBn5ZljFivOE4iCWMLVefBss+TGC0
+1XnOJ+wE3Uuzkk5hFHXL3I324z5WXgd89F4JhIFUGw7qoNlAPf2clmw56pP0E4TndwCnoHPBeud
d3Rb9YFR5dNw0jDaalSOJn09sTX3hzXYsqheczcqU+/XzLQElTU+ZmXxiKSNXUi5QaJrbkqDgwIP
Ywtwah/RPbFDuiZClx5PwJg+V7NLFXbq7Vaztd9gjNMD6vsSVs/W7KtGaNY7jefhdfA4IbSoyRZ0
5vIqwQI9xYM5oJLTgfSiPrTzexh56yggdxHseF34kRH7OrH+26x9lRjmBzPo3B/dVhYDbL2dezMH
aK7D/M7L7e5t86Zp12eUR2zTNv3BBM3apoOMratK52KHM/0K2+ZErorWXkjT3Oy/bE7IAwkHUvlH
P4Y5JrtcL4emXB3gu0yagDxibF82f/WefFRGn32hCla6YNq2BI+NcUbUJp+W2qdpkwYo+iXI54qG
1Ghf3H6VPkCD293V84bhYykUw26A2Dqe5iW8R7nIWl2GeZ8gqaXvcHE2xttssZJpLnkCC2oJo9pL
sUcGQi8bUqQgM9DapordwwIkyRxFSm6zMDbZdXcVb8on39kwBNWWsk8SkP7kEjex66t5eoCOQmfO
eP0matd5RggUnmxReH9CQs35qnEHP5VSeK9L0etbw1y6W2+GhC/Spj+FVS2+eXemndurNB5cPl6I
7/Do9iY4ubuOxpMxmvlti0BvD7xKQmIdmLE3pXBGbfrW5J24GYEVk0nU6gWnAtUwfVBu8WaN2dMm
l/Ysu5lh7urPDAwSjGrP1YehD5ZzaRTeHpkE3Tnu5oHmCMN961N2d9eRf2mcq/du6UBxo74qFEFV
i/NZSVN9IwPe4no0ui+rVwOjzVAJ3MZuTgZQ6RHiSbkJ0mxpg0+An9tjLBoUCv01gUYJ4iXWoBY3
c98Hceu39YM052OhKv/iyBqHgDMU/f2gg/rgrptxQNTcP44y8/7qxcHdqEzjALgNB58Zett7Dipz
KTsvKZSlnyk54HHdsNdWBeUlw2Bmx44v/SuXfXaRrjncpGm3QD8SuCrGzMbkJ7o3Fx4zFgWiRcu1
qSzidi+RMqP+8ss1eECvD53RiY2or7npv2vL3SDl0xkwcyYHx9L0QHld9qnDlH2XZGDWYUDx1Vfh
l2OZ8BPzUFn7dmo2/AX2cFO6YfZYtR6p9svWCyBZW+zKUngHjADbWdqeOrA2r0/U6b6opvxTkYcm
R1s+VUEV7DCkq0tLHs0x80cyrdtmGI5laTs3vR7US7mJ9invUMAypJat7RzHqoSDkG3jgpj7KG4Z
+a3iEVXql9vnWhxqNfuP2gUXvdX5YuzqpgzNw1T2mHwdtfIYBI1I6Z01xQG2tnrLywo3pK9Fcd6c
NSTqKFg/WwbyJO/XbrdwtkO50DyPcVy566Gz/Pq5DxfcHaFWP7lZmee5MreYLxDU05ka55zNqkaD
Qkd9LSfzrakn9zFoFhy7ZWP7R2eua6ItVjfRpt2fW4LcTvZsLA9GX4c03CjEvpO/aMRgVgvOB60a
QQasd6E3lpxxuhe/KdbZzqO07M++mVHFhDUBdA5hYEWxUlnRdHaSd61Aq+qk6PZUDTBmMn3mhuuf
Bu1Y98zsiyIqLg0/ZTgCeGk74y0uLeRNkj4yFD1lMvXGsCs6W+zpzc4ehAiREYg2rGgx6vL6zHNC
gEKmwu5FA+TfkbaWdzD0QTNCUqI9jDvtl+fer90nqkvgQEeJjI8bKs9OTaqzuyEY/PWQO9J7nHBn
2XHhNEGxm4N8yBBtd4vaqUDDSReqNB9WsmQ/syo0bnnJipsG1ctHj55CXrVsRWJ2qjJYveR0UxSD
SLLJgv2TTX4pSpPOEPKnulOfDuOpk+XPXDh0t7vUSNXWWdXV0cDP3BTNsZ62k2+u92qkWlU1N4u1
nLviuTX7c61gtgNF1JwkrIBdfcV2syRli75Z+7cpYtumfQvhJFoiybA+PukZbgWgjkWq+PavVvRx
QvCevw7BSGRYDm3wZ6m9ZNmmxJCKR8RMkCOjZtqIkxss58OvMIxs6RuBXTQDrHE75vHWlEkxZSHC
+vIYFkSHeJXDh0/bLHdnQFbdPA2XSS87YWDgHfvEDh3iUicIX0wIHeZx4hA9cJrOek/JpOskby+V
mdvQnmePYIfajCo+bE++pSHoc7FE239Sd15LbitJt34iTMCbW4IGZHuj7pZuEHIN7z2e/nzQ3nPE
BnmII/1Xf8RMTOytGCULVZWVZuVaBCV0kCiSMEWDknSsFhwV0ZaqaheMOVmUzyR7tZVZrEQFs/Sj
fTR+igJ3A4+eXVI2a4vM7ryfncXJM4EpCCn1B/Pakms7UfMtcREDHIbjTiAARpfK4FNYZjqlelDx
pMexG22ZIbBrsCBZnNBcDHeKagKE7ewkCCHcg0lj6O2heY9E+vjysznWjpmGB0nKv7e1xnR58ZAE
Xs5wvEjC/7UxeruqaDDkoIys4K4KieLCb4o8XAUlccJwH3TEGpK4r3yAo8YXqLs3iSDcePBL6MDX
M78ATGDG+0Ic4ZeoBmNrWLxkY2/sk2m2LGvu9JIMRORJMU0KbZoBpTvs3YO7SRP9YHi9bbD/JbXz
UdS+lUV9y3pu0hh2RIjz2nSiO/BSWyZ00qzyvVEMqgUBYdUa0opgpygZotluUHzrGb2BLCCHXwA2
pBsrT+TvaWRV10icyRupKZN7jcIx8smBq1+3/nOwo9kcig5kwbZrjFulmlDAlZPEA5grdY/XRISs
Y1xCc+9L/9lQmiuuJJBPy6YYMonxOU1B13+07AhkLUEtOApPlp5k0q0c/GLZsNWiEDvJMFCdfPSq
cpMKYLU5mQOzdTpEFKXxNVcrMHTMniD5GT/KsbophafJR0g5EC4oHn2K7h3nMK3etEy/9SGs0xnI
i+hdRUnxqUnqKxeSBi3QX1rGucy62gKsMO2cm8kYggfNBwjLxGCGgrhIqH+mbbfu/G4dcZlE0kvK
fWukXA+Daazq/J3q5V5m9q0zHjo3YYPLdWm+FqEKcCQBpahSYSU4QJrcGA1Gup49Y6BXCt7eotIn
dBvJLdYSQJ4wMbZ1m9uNmtvUfEGd9rBV5NkPAa2qRN/AsICam/Ko0t4W0kOnTWRHBZC+HwEDTgGd
AutaokzWAJ9ryHcTHgC4WAI2qnUfi2q6lo+mRv9dKtcZXwjhMxBq0kHuSij9g/KqZNOYTr/r+4Ci
Q2U95Zl8yKWHNotfpS5fJxaw6zq6bjRprUct5Ueq+rLrACT61JoI5ySAzEv6zRoQbw/Vp27lKft8
oPIaTsBUE1hl0cMNgfirNayDJthWZntT6smDB4ljrpS0jakFoMul9DZJ1p3ceVD3KY4nqPe199Kq
ExriKZJuYuVpCKO1L1KRlOKHSGGF2mdBqXZR3jwDXLsy3GQtkaYg+PvWpd1O1CAeBKzONMZGSQqC
DfgcKYTnwCFg1lj1lKTj+tmH4jHykjVICptmhlOUUPBk1FEtdD154PEI9y1d9Fy1VkIQPwU6qynp
PdEWCSGzfFEk/UrU85fIim8hl9i2FImEoibCdt8U2XqBHnKTwvRomD51wsRYZVRjxoYZIUnWknWl
CyqUplW9jYVS3dD5K25btMF/ILF9FatgR5uqQ3VcYfIh08xPVdEDoS/ElVJpIi4625uJ+qXWzfIK
9AIxfWlIa633a4ehb6peud9vpVx6Y1YCueVBe0RzwbMznsPVMGbmKq5caztKtb5hAJhb0Vn3o1zR
P7A662nsGnUrTz2jzHDvDaQhEGwDTjv2oXHX8SjfBFAKU14qHsZpuoMtEvaVVWg7YLW5E1iledV2
QL4QCIq3st8+9ww0cUkInAPymRUXXdn2UrFrQhW3UyZ2GMvAuVTLfJILiS6GVDU0Tzj3JJxMZMTB
lxzRXDMGjmIMN3R06u3Yy/mm6ELkCJuEzlLhpHmzgWOD1qDUPktd9CxGlMWk4TszV/52DGloKlSQ
oD62pZjBD5/+sOrAVXKoSQTUKltXEWyiGipUIZVk6ZHJWFpE6soAdshpj22tZZpi9Mt7JRPvLSsQ
nmRx8B3TEB5LLQZIqwrUkUqnU7zhzWIuy1wPauA/BqWm78H/WofGbbMnbYinil7dbTTOoy1puKEU
zjOuU5/ZbS+m0G24vHAQ9IzxWAPv0X56AAeBNgPDksX0XVKGV6ZuvrZW8bXTBDrBkXbARf/UtIbP
1nR6v24LrltXtkx1kI9qNVmwSJVwxblkqFRrH3G6wLAS5W4oefATpgR61GbhCXntuEtwh+Y7SD88
ACcMDhgaegdmelOP2TqP/M9V1xGcqWEJ8lkBymQSZyTuLUNrq2aMPnmlcUshAeahTHuu5fLaTZUX
EkzS2qmVEAL7pjZChwew6EDglu2sXHWSrl/D2reroA6nHQhc7kYdyGOH7Mr1+huXq1Pn6j6mXQhQ
VPPSbex9ztqG0dl0H/r+JlfG9jkXNCCiefc9GvqD4IKgLVsyGQudS0OsV7AZ7eF5JTNSzDuNugZ5
pIBC6ZQkUBEVbFn6luXhleR2L2XcOS2dh0LwV1qn02L93rfNvp0Y9GsWZr25GbhzoeAB0BC7jDq0
b8ooWjcCjpm5CchcmbZte1hbg1J/VFIBKGDfP6eDymxy61/HFvhk2iDhRgyMvTb2NwxJ7sQ4eZZH
Yw8odqD8HeMstJXevnd5cRVDFu/IvfUpkWFxbSE3w099Jc215exx1PwHSilb2j+0QsdradBjEuPm
heE8x+yjN9S19n3Z1GxMPW7lodkFSGNGAj+zj0AnyYqPDmsyjTXX2nXayI++qt8oxWtp0Wgt34Zw
1EB2gBUWMibAGWGxoGNBbsApwpyKeiR2q4zWt1+hzhvUxs9RA6RaJHm6axp1l+Uqnm5AHqMeoV7i
oqyKIvsRUK+NQ/HTMBZfNU7ICjmcr2CkXvOYeepGaGXaicJ95pevHrPwZc3QGc0lVRZwgP6DC9GZ
531WiTYRzlpnFKwzydiBkiEckK5Fo3lJaJbd9IDgDILFlDaJ5oU6QP9YUQ5jGxpbUzf0hzrwxidf
jUkt3RJn4BkkabmRrgeLdq7ntvsqTq230OPJJ7BtzHwPfwHg5I0E2nwKFaAAfwiCsBe3fRrJySHJ
dWFnFa31XUk0gJRGwoAjCZVqPhwxLfzLaHDMYCCd0HGIFvAn04LGFY6fE803PZPaVDVDZ1JkQ+OS
QX8n7n5atrdvN/mjzDgE8LJ8JS+QlZzQy8zMzohRKPdBL1OHDpQG30IJHLIcWwIsTvkkR9KEn5p8
wjeVXb9E63dC1DEzPH2PI3JK8svaFTh3UUC3NKqaejv1JXZhb4xO0CXAFS9/4GkhH5h7Jnu6rFA8
lhXaNBOh4ZE9c/RaT4DnXJOF6zoBSzu4Xy5bOLeDGnVrGUpZ3tG5aiClKEaA9MQB9PGoF92hNBrQ
asHChi1Zmb7r0TpUo22aAglfNbnS4DNIrSuRWuHllZzbG9gsITgyRfFU3NalXj5mzFCKelpuXGt4
FoggDWHMnTEflgTIzhtjdF80Jh27X1oHRwsKqVGSKUXOJJQ5yUj2EDmU7XZ8rNb+I0gcRuByQLAD
3Ob2uMCBs2R7RnEEjC5IO5SOA0Z5YspeOZOMeU0FSfiHLeYDWczx9T67a5y9/y5yxtMcaFFBE4HT
p5KDSa5f76yaQTQzMP/KkaBB8l9T8owIpexdpqaJivPvtQKX31q1FSe6ia/ijoGZLem1Mzj0tru/
OjO/zc7uF7B7XwTZ7IyU4gP/wQoIyABzK2W5cGAWPuXEKXN8ATQAnS3Dzk5SaF+AP0GybhHZe8z9
LKzohLoIj6GpqqnCaUKDaC624ucAELwsdlz5OSTMGDX11cqICU0kJcdwwf+fc0/HxmZ+uGxdK0uL
GLhJ8qJrHvISClQil6/12S93tKDpz49umu9NqkPM30RmvKa+uzHbAGakPl0Sx16yM3NRGm9KSuLh
SOD+fCGDSO/GaBdo0aSzHwxHpIG3Q1pvTizFXJsyJmNM/XVVX4P1f2Ju2dowYE02uSpX6QHAmbdw
IpZszo4e3TJq8MwzMcP6TZIDWuNL3GFLFqau5dEWlaPfGIYUO14NkSu8odn75SNw1uEdfbXZMUvG
2u8lvprgQ9o7zYZxW2sJ2Fb0N571yNDsrE3DXmkIy5dcWTE4zPq+zdGZCElroUz4q8tj8KyLqqmD
X5uTfuUeIOokoeQbkyer/S1soE9//uEgddMQ3DHkU73ITpYyt80zJxIR2GDOKVGsdyHw9gyMvFy2
dO726DJM7gj7GBrH++MRkBXErCSiPxmpBYbgmVUvEthwjXxhh87aUQwWNekhIXb80U5GlFvUQ0Yt
T9Cg3oyr3VCT2TaVFd5dXtG5Q63/tvRLd+foUJuRBtW+mkHvV1xn0CJDzfx62cLZtTDrBym9LluQ
t35cy5AFniYXuTP0ALQ1XxPWepVti1yX/sID6IZEr99ggEXRZx9t8FPf44WDcbcvSTyN58ErFvjK
z30tBNhAMJvKGSG2Jk+kQqhz4APmNWVA8GaCMC4s49z3OrYxc2RUOmPORO70aMvpEXrJg3YwDH/9
57tybGXmzKKCGkhj5A6VEAN0AtlU7E0jzenbZTvnnNqxnZlTE4BG5V0D87BXvdZZ+agI7VWWNE8q
deS/sGTJMlSGEn5gruiKOLKulFnhJOn4zUj7V/jAIPZV4nd3ilov2zq7R79tabM4Dj+UdkJZOMGQ
v5s1IY7bSJBiR+XCLp07byba3Ar4GkNHFe3j3RnrgaKTn4KobB+DcfhpIiiysJQFE/OlVBX5w2Ak
TqQENLxqP92nnt8t3Jtz3+toHdosAHXB14sqOk0jPa+ucb8oXrsXmvTH5V1ZWsrs5kS6W2R9nzr4
FsTjBFpBhtLuLttYWsns3gSMMpamljiAET4DkrpOhfo7YILtZStnV4IkO6NNsLMjcvlx36s0L3rZ
ywhv9RvDzfa6VBwuWzi7DnSPwS2gJHhS0mAkoJgkUJxhSJ1MB93SyNN0Uh4v3P9TOTwidaBhUM6I
AMtOJB7ixusbKKCctL/tkQrKnXR8EJMbdIXKNHjoYDlA+8qG44a5QX9VwPoUEfeMRfVgUhU0+oX9
O1XCmP2eWVqp5r6pAZ11qk27pqTiiV9M6BvB1ptX6drfMju8ZehmGzAlul2qqyjT6ZgXOo4/xuw+
U2xDKooTKo5V8tCrwDLFoAieVFf5OdRwPMLAZ1arvJcZqBCDCA4rA9YjxM/qtJXoF9JpmkZbR2ad
0565A6kak2/gRpl05Gka9HUU+Qhv1Z1cPzYK04p24YbKBtY20UZuJHxuWy39VJKiwjuXxMYmaGBd
LwpVjW7pUrX6O/0nQ9wZQ61DKZwo1UFmhn3h7E2f+MNXkJgm5AGlhGEwKzGPCJSob3UAA46v0jvs
KRXyj3DFl5tEZVIh6t0dZd315fN+yjKMURiTRZMykwLf6ezTj64eJaEpOlpEdD3Ejy3U26EOC5eH
lLvGnAlEG5YVXynmsAuh9YsRz1r4CZOXm68bjgOIVWUYUSHA/XirY7MSQkuSndDcj9azCbuICylM
azJ0UMKy2awMoaSZoW6KYfjToGJavaFIigpbjmTOCYXT1NXEwZUcvRmMKy01O/ANkfXq6VLy6fIq
Tx78X5a457C+qiLKFR8XqYw037RCdhQN3E93F2WezeiW3S4lMRN+9fRrWrCMgbxSZP770ZCpVlqX
qZSTNxFkOfvgAJ/NNTInHhfX3Fxe1KkXm1Y1qTjp+EuRdX001orqaI2+6rRb4w1NhfK5Bqr2Q90g
J2u3GyvaI0vJ7MLaWzcLOzcjzwUMOzM9e9XGHGbT2FCcQBqQVTbyDR3XQ+V5z1KGMOCwV1JJYtIe
AITmO5eXPR3I2YElzTFJ5DmvvN/TI3KUHMSABRi6VpweEMpGj2DZ8XFGmcT0LYjOTx6lwaUPffLy
SRLdAJiHUTKleDDPfIqhckWPXTVBZfka7aGMMvdzw+ReKD4p9R0tkiF/SQvk89ofwrgPpHHhmp45
wDpj4xBiixoh3vyWoicIZI+5BiD3jNTaZnCfaldm/OfXBJQ1XkAEhI184uz0ln0+ACTVYDoIocu1
EuOW8cTwNcwQTLRbsa8XIjD5xOny7lkgbs2JIFoT5x5AibohK5KM6+LuZA8qwtuytWP0rky6gNDm
rIvH7iZ+8p8U2k03pXwL+DneWhtm7u1uzwt+JZorYb0ohLX0u6btODpjqYICSF3QfkacSan2xUv+
prx5jrQiJbmhF/Wpg/FWfVYdSDPsy8f71IXMvsnMIWsCPLIgRH6Vt03jarrOcO5tGOJIWlv7FKyN
hVdoujAfLtRkUKF6bxgK+KW5MlOb17WhWpkTlsJnJscHKIRo85VypywEkEuGpq9+9FXRagUIz4i/
L0cNI6TNY9ePKJe7S9t33g61JMWgF2GI058f2ekBqQIwZpQmTJ7VQXypTKaY02zBD52xwh3hUuoa
JSRzXkNKNaOsRr1w3Pqb3u0r41vbfb58FE7cjmjptFREhRIsj8ncv0vMXMoeFrTEGxiFtvKDDBBo
qUZ5bh3Q3yuw34uqAbv/x6/lWkluRHnllHF88KTqm6m4uyLWN5fXsmRldqNCT0WoSi8dn1Fla3Qf
LMN8TYz8z9NtHUTNpE5AN58H4ONa0rIFNFxWjutCAepnIYRPvcsLheRGk686BiUW7s6JX2aLKPIh
sCJR8qec9NEg1VFVzBn6DEoIKdLiwU/AruTqfa53n/7iA5pY4MXT5BPfDN0PlLR+4/R66m8rJdEn
Vizzpx4Iwp9uFa8dpHDi9NZpLG/mgMwwiVU919Gkb2EKaYXPAjOnsDi2C/XEU083MzTzB4IJvE+t
dUfcmTtjm+3gs+wf9JVkp5vOAaMqLnRCT1sA1GAsVZzqoZQXT3QvPQXhoxhqSgBX6+wxuoIJcjvJ
OEIJAbXNKlgvqa2eHA/EPETulGlQZEaNZxahSYkbWz4Myorafs4b6VouVUh3IIla6aL/cPmALNma
hWRwiKsj/FZOHH4pxyejfi9lUDC1uRD6nVxklkQ5m7IpR59UfXbi+Te9APWOwxh6ENerwY0BvvgL
Rs6Ftlgx8UqiSqA3D/KgtGyKsHUdjzlLu7+uf0CFtBY2MJBCK43e8oExAKe+AePULzjdc4fkg+mZ
p5Ilq5Ck0nXMYqsexr10Fe3olyvgN23jIHNIAL7+uLx1p/k/HxQdDNIgWgUG//noRhq998NGYe8g
aMhWxS2lnJvgoN63h+aN6dFDdq++xj/NpVBjOhIfXn6JgTuJATl6lpSm52nR2OklZRgqOQ9CY7cB
oVVy4zrliwsrlyM61YJ3lqazccne9OAdPcyB70LRgT1mxZ/9H6DUFSfciog7rHzGvqydcUg31h7k
DawEt2mx+uNIZ1ovykFUfGAiVcXZ2UW2D3gd2tMBw295Aa/w+IwszMKTMC1ivkiFupLO9CHakfNQ
XRNSDebvel+BEvYrWIe8BZHgM35ThiSEd4Cez5T5zV65nrwPct1ybzzpO4DdDsygV9Wawsum3KHX
sbCeRXOzCwF1PAkJ5iavqdpTe2kVfUFYbg3maVd2m+pPAyt2CXo8Q9MZ9UUedrY82WMuve+zvatW
0Eq4ECkBhBX7z+MYGks3YMpo5pvFc4Ckr8Y9IAf5eCILox+Mys/3/Xfv0dgOn7yDuw2Tdb9pd8DM
OIWXL/q5s3FsbvYpVUlrpcjL94YFxwOASyYphNp9uWxk+ksurWnmTNJM1+uANRlNBWVlUnyTtequ
By0G36v1etnW6WtA1U+Croi4kZLHHPKQZG4WQo2576HI6IZ7V/jqDe7CY3BuPbyfBpG8TMI/B2IR
prQFSQp8rdAW6HCqGCEMx4dC/eMmFwfv2NDkLo/cU6FZPi9etdfl576E1ChmyFJdSHnPvGwYQWjX
QqKNWsI85YWNQxnqot63W303bHSG8lc0a20oQbYoQK5BwR/iL2CDl0762a94ZHf686PFBQXh9/QV
3ZviVniNHiDxTD6VzvfkehQ2wz5+ENYVscPm8vn4tTnzw2hSdFMQN9MkDvhHszB16XRW+724824T
fWW+j9flZzBbq8hWn9zn1ha3+WPVrty38Ep0zNvg2+UfcHpANSoaBLEweJlTzPLRPqIciEWG6KxY
YvOlaCTRaSCZvnNT98+LJ1jCI/OcKvSU1dm1cylsW9HY7V0wxEk0QDUbdnfMskI+Vi4dojOrIi2E
d52CkDSFsx9XJauGrllxz1MZ2tpq3KoQs629DWzF624tqjaw97W2v/wlTw8Q03WM4AEyMHXQsZMr
PTpAA6K5SpH2ey1pYFp13e/m0H3TugrRX6YCLts6uz6gGapMHYrS5mx9qdtXfZH3ezQu1ggxb/XS
3/pKsr1s5fyKfluZ3fdWlTotDdDvECQDvv70YApDvmkTM4EMz1+4gGeXxNfDjVFlP4k9UrlHbAFZ
0FanLiu4d62mX4va+HJ5SWetTBANEY1lcBrTnx9t0pj3XRq3A3riEKOHP33YM4TwX5aL/yc28YwP
o/6KPCe9RJGlzK3EgeIrgq5wqVGXyFbVbXag0v0Yv0K5RzpwUK/LL+mNeSssbNjp80nxE1AuuZRh
qCeXOe+VOtEac+9DX2mNQPqF0uz//Ohhw+Q94wtSaJ1d46wuSaJGc68IKlRWEhw4DYI6avzZRSbh
n3v8R3Qh/39cIP/rhAOnFOeCcGCWfI2Drx+kA6f/xz9cIJr0Hx4KkU2g/mDqYCf+SwWiiv8Be0QK
RgSvUeJROSH/MoFIEn8EKkGcshnK1xZH/18qEEH6j47rJ8EhipAJ9Ezjj7hAPl4ywtKpRUh5hGop
qA5USD9eMrmVSr2tEaNr35i2Md+RjDGc6jbGA1dbL2H2FsKyVf1pKTDmgxwFdv/ahf3EJHnhMZ0H
Qjo+hAwKu5CuiyOiOLC2IhrVlVFSrZNGWPBYs7f7X3syBlWSU3Lw+VVQOz7m+Gudw3uGKHCJEvSa
GTXFETbuFjY2d1U/mtkK6g5oq8NHdYvw33Ypa/t4609/xqxMpHhJmQQ9P8OatLKSa42q3tHhu/8n
HDkGW09/w+8g5V8LxLD0finjMbD3cUP10GzLYYAR0EvBtyLNAenqyqSVnQue3XvayhikhSRHWrCp
zNA6ShCgTYBK36ped5segSjY+hGXZfrlq/pS2P5aJ6PrjTcUkeJhnWyXDtOs93yyaGX2xsaFOZqN
N+3ud+vOPDS7aBehQHPtO/KVt9YfL3/iX4HehW+szB5bpoJV6vCst2Lu2Q6v9QfPUZzWqbbhCyyE
46Z+8DeLLdIpKLlkdRa0GIzGV+k/VuPn/D5ew4Xxo1qD57intulIny+v8uxR/X2QlOnPj55fgLEI
/FkssinUQtqC9oEyBEYL6A//Z4Zm7zzCZoNcK9Ppqd884zVG/uJvDOB8VSJnakOzuy9DOlt78Imt
KijtmuxR9peyrbPeTPltYXatm7JuNHG6AFrwycgPEB/ANXgfisXSTZtO1ukZ+G1odruTJGwZhGQp
9RqF1GClrL0DrOUH5RC9+Zslb3XuXluaLhJ80VDDm3w8Agrz0n4y8XbHUo22yqsx0U9Wb3KNEEdf
rF1lASt71pHQwGPegNePx3J2jyHUHMMIDZZVel1fBxDqfzK+adW6eZgql922/lpC4/oZPIcc2eFh
6Yb9urfzrzthaCmtA2UhRf+43jzVRg1wKwwwVGrR0LSFK4TfNuauOqCgukH8571nPi3a1N9gcVun
t8M9orQbfWs9wJXzIG/zA8x8S6CmWdHqH+92/LNm2zDURgrZOF8FjZZdCp3LtrzqvlfXio16rrCe
WK7syzdGPnP5mePibf6F6DlJkNxOL0ot6NA83SS3jeiIBxgKXuO9uIH/Hi6P58qG5diGUxABJKgM
0934AqJLd5Yb2PJ0PWe78uG3zBwRbL5VzdABl2ul74S38N66Q67oRyQ6bbZCCuUJYkVbXdXvsF3f
x7ftu7KDk6qHH9uO3vLd0imZFdV/bQe1bVOk9kozk+js4ymJkkCqiwqKDHlHEfG9uk3XkuPupxMh
bxuqAM7SPZzV1E9MGrMHNogzSAmDgRMgreXDBCWYwpbQWCGkYjxkexkld9fubJgMLh+EWXp0anl2
I0OozIsScTyoEdcoLttcysRJ71CygOBrZeyYDs6Yz3TqXXS3dPDPHMLjD23MruPYdhLESKzazFPo
xSVoVAKt3l9e4ZkA+IOR2eVSGtUHusUCVQnSBP2mU9+TaMGvnV0IJQ4A+qSZcPh9PDGlK0lD0rIQ
KYjXdUqEGT1eXsWShdkDhKSlYnlI/7EZ7ZXYivBlL5R7z8VYICp+L2J27HPkd8y8wQTKSviBdBuu
uXbP2T5b+18WL9n02WeXHmuqpYAKowkuTi/uUfQRi4YrmAKuGFWCTX6P+Ee81deobfyoflDfo2q6
vvwFz9+xI4uzTepbqxzEiPWFewMSRHeFlHqW2dGOxuBW2UBvkH9x2xW9+MV39pyH/7Da2faZaLlV
EO7AuuO4D+4Bks+1YIt38VfNDjcEsJuFtS593dledlEWI0SLvcmFJeba2HoHdZ2/WKbNQ79O7aX9
POPDjxf4C4N3tJ1BJoTwF2EQavWbJn4RIHiFV0lzkVSEDHFheWetkeWJPF90Iecltx4JnqrMsNbZ
HtBFFBDQ/NWpTQcba1O8id9hfPf1FaxErS07S2s9f1OOzM/8lpuJfqF3mNcfsltlPTowB66Ud7jo
+bJLT7U0eeCTm3JkbebAhlGzEnmyNs0Q01nYtQ7p7Sq5Bwe7W/iwZ53lka3JDR1tI9jfRqmnbezH
8JGBg1VIulNA4mTh2Mzo3evKda6KaxPlWlEOb5nygpJob0CsBGbVXvg1Z08xVVyVLAV1snk9XO67
uAhkfk27Lb4GVzTV7YjONtMi0ACtIMhdMKicCfOtqWz8r8GTUxykVqhLGFR3umlDeqoEK+F74sBg
Kscr8SBu4ut4Hz0iIPOErtM+vc+fI23lHqZoCYJTu4Q/Z9/dGWhF51BlbaZ5VPm+3i0mxGci9w+/
dPZs+1bV9aL265f67goNHx847bOLZsoVsnPk49oDlGY+lCUweU/Bw195GKreYFSoZAH0+XhS1Lar
KuvXqTyohymULmzzXgPsWH6FO2OzmJKfPwu/7c08mtcj2AjH11THwnuTIBU3EIzY+mocbUq4dnyz
BG48++T+XqE5j8nKLkqEHotWU6w86PXkbOkjTj/69Gr/30WZs10cUmghw8kE0uB30a35YDnmA6Kl
U49tOurlarjToFC1mWHdNc7l67W0vpkXYwAQ/TU4guDbD2G1qkPUnZuFwOhcwsc5/b3CaVuPHEqa
dXJaTStEG2sLxvwRUTOYA/X3Cl8d7ND8gAJHDlAAWiFy9HdrhB2ccQnaavQyPpr33Q5iq+mh0Fx0
AKOn1lrAN5x1mEcGZmGMZjUiUnkY6KAnc+WbURvWQrIw7nGuHgW04PcyZqFL4IdGmE3xJRp118Jd
fK9toe/BHSLgKDMBQ21z+TE4ez6OjM5uOIy9epFMS0MS4JNAB0hGm+HyETwfkx3ZmN3qtE6zOkin
/fFoalGeRsPHhVIOmAjUiPBB3XI8tHRT3ZeLZ+Ps5fttez63l4tlwt5hW915TrptnW5b7cvd4ps6
+YmTS35kZ3bJoQut+qTEDkUwqEhJaVt/LXQo4UhPjAxudJWeaAhHa3i/8HXPPhJHlmc3PIFbO4To
flqh/0O783+kP8If4Oy26v47oHCYi2vYBB7r3XLUsnB45pUlPRiByySYLtWf8AwX4sK9O/v3mzRJ
KOUoEDvML7aftWUeTZUchGcG+bVTFwycDdmBmTM9IqqKxPj9R9dRWQyzBAjZr9Sb4p2nnnQoAkyv
7LSDZi9Ptp1bkEQXlOoUvIKMOH00Jw+DkkFZy1OAknFk3ena18unYcHAvMSQ6nJiVlOyrcrhIWZW
iq7Q0nt21gZ8mQzcQ1VAY//jIszKzAtrWkR8nd2C9prSnE2zra5RotiUtrdeQgXOhjL+KV9QzJta
oHREGA34aBEldK+Ermt6QanVFLZqq75tvge3kYMMffAYOGBWwi0coFsLqQbVrvs18aO8atbR8/gi
r5Jtai+lmuceheMfNX2mo0dP9jMpgsGMynoZAWoCBQRtZI4ez+UdPdfzsgC46ugJMGV00gpC84pZ
+imrnGAVxptUOuqhv/btCX3KnQOf+T6+D/Lq1rNz20aJ0r78A855UBnYPxN5wB5OVAaCthJSpFgm
/0JecoOc0E7aqFdLwe65qJxbQZOVDjdaCzMHKoxAXK2pMCHpsuMZLBah4EQs7DhayH/OnV/APxYd
XXC8Jz37yI1T0ZocZiK5b63lPUdRur/8zc4t5sjEPMWoW8XtEVojUWY4Iggl0PeMSCFFG0Mzf9nU
DML6z+U4tjX7cF6XNm6Ycw7RuP8qczf69CbbBTtEYzaa3d/UL8rX+Ba1sx1k9NG3BevnVwp23YBL
EWjpLGjxi7yV1fHX1YSG971dcyUpgFBVdJ/UVUdm0j0tN2DP3T2mNBlP5TwyKDRzCF4XIJ04dWoa
91X1nhUoGot2oVR29pgc2Zjd72oQlMSConxFbPm5E83rRI0W9u7c1Tpexux9q6l6KKnOxzOiuuhW
puXXkDCO4mucQ3g8+qHIv6ubTVZXaKK6Vb/w/DFPg5P6ELZMMwAQwugMngNjmDNtuRGM3PAM4lnh
EBt3vT54I0pieSgbHbSbI4EZsrfCgYGTAenCtq1eYV2TYPdLupRZyqYsEWu3UND4GnVytE+M1s/h
GCzzwRZQrqT05nmQDVQrVW+suzoQrRCBD2GMt4PVyZ8TD2XGXZnlUmTtNPSWkHQS1ErwEMIjrA+h
1fYbuu2IhwUeXOVoBclKj5CJX6n5OhQFJl7X0zQZrMPtXoNivkPodDQhaZW5c+jeZ3I41uLWKrtU
KhA4BhDHwFo59hKa41Vthv0a0XAIyFG2qhUdjS9BVjoDqT9r4H9qSQ3JupEiMErJnvxkKjEND/Pi
T7lSm+GtawlurVVYq2ZtrLqGqfjg0LUVZL5jAU889NOJDhRvBWpEqCfd3JJx9JU3DZ4hz+EHFiAG
1xwYcIRcwPVJ9AG1ZuxCV2i9m9i9Engi4s1yKheE6Sga+ABbOzSsqmGIHK+FjvVRggxTHtcQco7y
lZ4ruXlnkE8038qoDPRND3cbPR7DRLTvFrXTwfjmRmMh7os+iZvHZAgiRM0Qss1EpBfyMdk23ZQr
NgK8tlxn1QobVgDzVv2l8MJO3DeZKk+zTIaEWFLOaARc12Ve3MWZ3mlOASALaCXTdYzAli5SSkqW
JNaGA1WUr4rf6vljaOhB+CMYQk1ilkGHP74I8C/rtqrjbDN4SfFuxWMpvydQYqif8xbC2s9dp4/K
Jh5MrbZHsbGYlalMsUOCUmeKRun1THtomr5QryuzqAbkrHoIYpE0GYE/dmWS1jJk7Si5/6C+3/t7
L+1dzRk6MS9eugERDXphnog+wsrLfBfWfmD7X9E5Md5rSxDKVd2D+b1OM1hGbkNFFfpbL9ISdYvY
iVXcm0nUD4e6cytVtxGvjYw9F8RMx9VgaF6vrFpTLeKtIo2JfmsIreA+DBqygKmdCCHyFFGapXG8
siKUQa6EyicGgwQ+lyuqA3pmtVsBtXLtmxKqHXTIgduZykZHNaF9VvNElJ/92hiyB0LPOtuFhqns
cnDtESzYESxC/Ti67sZt416vt3RhIvm2yGXT2yuaGwZwjatm/gYW3A9ussIPnpVmsO47szNtE4xz
tHObjkwDplmey9vM6L3+UHbl6BRwSUMp1+fKAA1u5asmcq56UaWImVicRMjN0B+RV3lrwVFNZyJB
ozzRYc2vxv9D2pUtt5Ec219xzHvbvS83bD/0ChAESIqLKL10UCTV+1q9f/09RY0toNBGyfLDxEgB
kYnasrIyT55DIOCrpr1hbrpZUqObslFmCzBB6BP6qjkXVE1ds6Y+2qnF3CyoIuRxpfm1BOqSL3o5
JlEKflXo9SBUsLA979JWlYR3UWjQaQed3Tz7WmkpOHQkEPnEr501peHXWYJAULoV5GSsrWslG4hI
AmmEu8ru+iXHQx8U60auQc0ETAttfT9bnZJYB/gMtHMjXzMmYo9ZFjpAnmpNhhqtB1Yyo1EfOgMR
zrLtAFJsH/q6UoX5HmQram0PiQK/pYMZN1ZvkHRS1Q7cxtGc1ldhOU8zktvgl3rLCnBO9Mi6VnFW
ugvlJakBn1108tCrRift0b4l44KVZxNnPAhLS2whKCD3rXq/kFoQcnCbZ4MBzNegJ3LV3TRJKofh
Pi6bAtk1TKAR95xrbDVzcXyPMS+CHJTV0ENFuNO9Qmmy3ZKg/Qw0Fgqa4g1yd17uhZ94iTteCMAE
HqL5r+u50EzEjF6M/ym8/uDV9yE6vihXFmgazrrcYyC7dIFmYFsgBwDBogVbNAldhdAgchLkpmv3
ckC1GnUcGWTyMYrWyRmSoHhcoanFKN8tXi/Gal3jeEjMG7SozQHyuDRevKq30PPxpg3kmJ5SDCji
9q2fDQfxBTry4EzxhgchBBNExX0LvFNmIRBORweNwzNEby9P2Pl4qAmgTdCtr9AaIxNE9TPSO5Fu
0CUCksDwpU29S7amPV/DN3Chf+e4AcYcs9dNs9YgLglzxBu9pXCQy4I8QYBG+NjpILdg1075zi1G
nSV5GKvMbs8NQqAgDavl9fiUlB5kBMH1fVfcdd/AJ76tGwd6q9AORrkTg+a9zc6PATUPaD9e4ABM
AC9++tYV61Kox9akc1xeR59AQh2YbrgRnxev8fnhPdces23EGfTycgN7I9Qn8Lwf9zQPCrFJyLB8
wjuXW2o58yYfA9ShmgCQ1HmtUdeNAtEa5jez6mvcC9AhMF1z4cTbq6cByDUEDShpnpW6QIk3RmWJ
01BrE9jtC9xdd5zTsLpRfppgX57FXCFEoAeu+T5/z4W9uHhi4Q5b2pNHXFVxBogdlUGroHG0dX4j
Jfgxkf8e4ked8ygr0laK1qQJ7PddDiL6qzHmvDjX5hAkb8iHQBARDATMSRih+EDqBC8WKJMc9Lq9
CgdeIl5eeRQdm2B88DBHSmelMAFpkq3qLZvwGkgkL92g19bnJrd4A2L8sTTnZtZHlN4fGInF3ESH
6VYPugfrWUQXampTELfhZNeTE0LS1Ys/pYvTDKjVOuKOm8bmDJ19DyLNVhhyTL/MTXy7bKOrfEcv
cAlXeOLzrvCz3AH2ytE8szhBCa9GqS5gbEiSbRt+y9I3hVyDWpNz7M7hT4whOuqjTTlEWm5GYUhT
WP0TOFzqxW/ffiCaoXRnuKnplp/Gh5dfqAvQ7cg+sDXac4sEGtrG2TGOBCq8I/SXcF30T3qA2rJf
A3czBuaX3h8hKO4aT/UdxX1ddgSru+rILjPk0pI7aQxhV5Z6PMRuy/7rZQO8gTFXgl5HdQ1R6wSc
OC8K+VKDDUYTFKeBBEMrc9q0PxL9l2aRjvZoAStoheslpNexgMLrcDtBreuTMNgqVKoAZjPsaaO7
JnBFo4vXcwP1CMRm0M14lBd/avz6kXdOzhI3dEMh+YP2TMVUzmIO0tBHHZ3dmOifRVDCtqafL9do
i3ONCMmRBBJ//z0A+sMopV6BXVBsMY4CIqWCrPUw2ujt1uzFAxKZrX15Vc+3DSqoaJvD76es4WzF
Re1CQxwzDQg0PT5M4rxpk+fLFlbu9lMTTAAVGUlCCmoiv0avClruMy/ydFeC1BS4waBF9RtB6KlF
5sroF+weI0QDTAQ9+NwmkWjc5dMi+pyRrU4eugMBewbdy3mZotMRBOcKgrTZT8nWQh8avHfhWE76
JOiIlQCx9HgYjbXIxZAMehkaAPax4W/TkaSLe/g2oa7tqkWHhgKxkPAbZ2z0OLMn8NgMs2qJkNZD
3MGMIdlm4c1ef+gDcDP4KSSOIH/kJ9xlW43sIcCMJlZQbpxXHhRDHQbgOunN2HtgZwC8DdJ37vC0
7H/B2vnqgc/xyBrjY1JxkCtDhDXiQS0VrF8ovqOkNDm4bwH3eUC0FHA7Ada86LFR5vHSZBbYPgmM
di4UipD6+TYhtjZ21d50pyvIHbYisIP5e7v/rZj+2DSzolSjEbiGj/H2EAfyGoT00xViiy09hRFI
RS5voTWfCb5hEX106H0+K/AofRgluQV7yJBtC2/AqzO75YOmzkHvcJPHdtibr++NqjFhBw/OwIAK
lmf1Dm4MtDOFkwt48ILLAoI0oDD7FD4vZQCBZ+NJfa5uyys+L+H5AoOKC/7g430qoQ/29OYSpqGN
ZRW+R4yeIfpj6xPkGrPlrpS3dbi5PMPnO5jSfoGEUAd5HQQFGD+H/usObALUzyFRtUnrrLBjPRw4
67jqwI/NMOGxisap6ENh10TD/ovoZTtpZ3loZUA9wCtc+O/gfxsXc/Gp6UTV1Okc5kWATl9HNxPO
vUc3+6l7O546EEecLtMA4U9UBOnUIald9rGTkMhJd5MU8WaPZ4nZEGbUxkpFLYW5pymoZ2eHZJPc
oX1Rh4ylO/v0/EG7lAtR+YjdL42RORiSIC7DnODinUGbAp2zSrfjCqdx9OQnYhPVtoB8oBQ0QNX6
oS1BSOkzbynPsUCUvgusGcgmQOsModPpRCMNnyHViztSu+m2xitIQlUvuRKcV2svOXqMK5L6Hh47
6NopRM6V3suUSZK9JFM1Qc63htVWTn1z/hIjUz08Do0zGql/ebOe38d0gD9NMW5VLtJGmaBhZkMu
D0Uk3ZEiXykf/zcjzEnPwR9h1AqMpOljaeyh8Ldo95dNrDkT4GIQCKIPEpo/yulCSWU9kkyDCaOX
iq9lGhM/EQuZBx2kv4bdlGA4EfHUg7IVaFxPzYS9FRcopNDMUr1FfWA80IYEwzGCFlsRPUrcc7C6
QD8tshmSdlTakFCLOV7RpvBeLLOTNJzZWzvl0IJC67cF6Z2zZ19dFlYOTBgWCEqFklY4YHlDpaNw
zIj3uD0v4dLoFhES6joiyrjMDEIfHMQNhJoCUpkERSAFQlBf8cPo8zQ/PbuUbRbt6lS0htl1fTsL
EEPGzInB4pe3w33uhqltHQzHvIFOMqrBbnTDRcav7pAjq8x1Iw1F0uB6pTukeslMl0AeGyUyG49n
yenfIH5YBjwmTe5QmUlNJRCzqHSooyO3QCzKjxTk9KreW3fty3yfudaW8NJOqyfu50B1xjXKRUMo
Cg6Pyi0CMiOxCw/Oyu3d/CV6U+AZBS7R6qrJoxcL/fzoXV1o1rhEIg45WtrtpHgVtMm57EZWD8KR
BSbABW+jNDXUjeCQvEza1hDEWx2ib3POy3zS6+vMkxxZYhwvGQiKmgss0fZ1Ce2dEcj5jL2It8m4
Ubb/27CYo4ACehMrKoyVCEeSeoJI2Gc9GT307XMmcP3GPBoXs//bqNKRVIEp6PRWjZPejvtpA9pB
9EeAog5pweW74kBJOODqDa56Sh1U6OCgh4dmY9clrY0Q0tcxVJ/RetDvOjHQB17+c30L/jTCRCVi
koeWnMBIPs7OiHce9Lkvr9VKyQZ+62gc1MMc7XJ9HpsKSmj0MLfXEzD3aCIqPWMHlUY87yBpB71y
/j2zuvMBZYNqkCWpKtt5P0s5IoCPs6WGdpy9COOb3s2OnHOu0LVVAjYWpEFoaNHPEgAAqfR6bsrw
yiKUClDSh8iuHNo9BVxfnsi1pbJUHVl3kAWpqs6c5Qn5okFJYAncwG5Y3hSoYly2IK85+2MTzCHu
zGGWO2SgbXNfb8lGudFyn57l2IWMKDi5bpTcDrf5veBFI/qW0Sbkt/vxW1G5l78Ib6jM+R5G8Di3
Db5Hko+lLUBiYwBOijPa9ZX7OZ/MyR6jyqjAx4aEHhCk+rSZsgU86v89/B4nF9xuhoLKHZhrWIyz
uPTFLAE1ZHfPiw8eS/Az0i6mwWu9antF+9kiPkXj2u4/Nkon+OjMFYLZlyEQGdCvxnsD7+7rtrfB
5hmoeHtbjVM9UMP8NM76wv0cLLNHJaEfqzKGXYhc2SMEP8Kac0/TpWfvmeORMVu0F5Re10P0JqWL
YgQyGbI80JTxQQfxjagP0q5KQafqX96P5/2BzCIyG1JS6rlWUoxLz2xalAq31mKj6Ax+Uuiy8GJK
3uoxO7Nv0E4DDB7GmOA6NZ4hPR7f0m7h9rPwBMgx9DjaA6Un1m4545TXZhegVsr1D9wem+Suh2gY
ihizq95N4PbM3eVbEgCU5RRfRO4tvnoAQQGgiwjmUE9kNoucpyQrIlytoSHtJDFqbXWUrqFhXHFO
+mrOBJXlf1tiNg2wQrHUxbBk7kVncTU038foNGi9eJOA8oN3qf4HexQujkkEtJPJMiQSIXraYgEJ
Wp7BnXs9P9FeoiTQ7mRjo8vub3QS0R1q/jRJV/boxJsDQI4zNYkKdAqN9+4uLwaOW17NYRwbYa5y
oSdValC/LF4JfRCDXvClxfTtB7d+AFTAC10VYnP+Im6TefdDaYSXx+TOLePapLgbCORpaZxOnqpP
gIN60FTZ1i/o3wPZFHctV13a0cQyuzReZmlsf6wleopk3HkYKOXKyF+qxf/9kgl6X0zgywCJOGPt
M4BCmtIC+1VQkXKXDrr5cPmgrw7qyABzIGpiTqNMMzK4tEo7mmfXbCKTc+x4RhinGcVgprcyGAH3
ReUpkEnHn6r3yyNZc81UCkE2KDUwqoHMnlSXTJtbaiWL1eVtaNJbcxlcIGKr3TSayz6sq84eRj0Y
5mEb62L2bc564nG+Bd0FzLV08i3oXBwdP4nkVgbNK1rjnpGEzR35O14mHwdixsOh8CEL/Qt4j7WX
MuxCpgEUeGhQYQvcUiXjCVnjNPRXAHy+gM1oPoxopfWMQ+Oqz20C+pbyndd88x8mHT6b0qhqIpv1
yKMU0ScEmzHc5sXahdsOwSAacCqfnz1cO/Eo3YKlT8ErFWAzZh9ZQr30ALn9eFp23aZfEMoIDhAY
/lAFCO9bPj/NSiR8YpO5ggdNIZVKwwyKM4sANhQd2AT4cHTlDzY/ccMrJa6v5dE4maxH1ZZALgkf
Nq0b4OKR5XGnTYOIbXpqTffX6kI8q2zeo8lmrWyp1dYN75qDmbkCgDbej7Fq4s0QzJvQmTjPpv9g
1lShTwu1qjMFrpDkcqkU2EHZ9xo8VZTiPruCFIij38utO25TD8zlnLQB1yhzSjtNrhSZGk23yqv1
qpbgW059wxP203d0IghXdLC8w7LiBimrPoh5EVSZeCOeuoZCiBq9oEYLXQgsy+tIxAlPeRaYu38k
jQ7+XfTKNGa50cpbSQzdy/5tJSI9GQPjZNO0ynKNPmIENAoM8aEXJm+2NqXEgZqsr9DRZDErpM1S
AwoCGKJEHNmn9EtzlQJb0gBdIqFDv+mBAeOGFKvzB9AFrlxoTIJK9HSFUijCAG+GI2DdI/UHrq4D
SmpQePS0QEExViXw3Aon1ObZZG5gXUnhPxPYVAqgz2PNIcLD5TVbwV1Rfmugfg0ZKhxghj4dllCo
szLQ1rR0Kz5RGhUVMWh0le1rD52Zt9EX00dVfc+NmNY2Cw60TtvpqZIgs+GjfgzzdBnpy1NS8PiM
dmNA3pPHxIkPzUNzI18PAV/9bm1CZVATQq8KfMA6+86WCrlNfsQBDRBzREL3DGdzrlkAuoSKclCK
o4976uiOr3JCILuGhit9Ca8hO7eRZ5720updh2SZiKYwNJ2e6QcpVqcnfQIkbPGU4AXmkYASf8YH
Uf7w//yywuqgfhpkK4J42aLtjRocwm9KCYLj9HdmDQ1uFlWKBZCEub3NuJqivoSBNC+cRc1sIk8c
//cfZu2nDfa2FvQBbgM2IIvV2gUuEScGeKTzwh7dsiJS9zyfsRbvof/HglSlIspnooMWmgTAsguL
gC474vSgDY+m/sI5wDwjjI8QOsMoMzp1Rm9PsYfrStXt/m7ZoanINWY7N5/jXeFGPlfiY3VXHA2P
WTSEsmpZUMA7+S75yNnisecPdu1VFDJZH5Z9fMe7Jldd//GUMovYz/IomC216aELL9qMmd2WtvIZ
1NtB+RKNtvoNIgwJv7+dXo9s7H5smPGTRKpKPaFrqd41L+QAcH1q9ym0Xm0IPoRugp4jG8jtxe5v
Yo+IdgUCmenWuOXV2jjLzarcS2ksotyG75FP93pzHU638+8kkcEdACE8MKmqiDWZi1yozabrBPgw
oYmcEqmsnuv+1/fOTxP08yM3Kam5mdcRnc5AyP0YWrkf+WPzPgcb/EHxsvv/VkcFCStwOhwPi7nB
47iqmjmGza6S3+Zu3A5lG1w+jeur83NYzGGMQ1kYIwMz132o1pEHdKJ9TeXCu2xmrVxyMhTm6NVm
KvQLnb75agZ3PvjdwCLiQ8KVXtpDUN0CxnjFO3zy+hn4OTrm8Ako0BRAUQOwfIeK6+B22+kBz54a
yk9ofm0c6Vqy6U00P7doOrECMB4oprtAfZJ3CrgTwBzH1irBiRPiqyj3A14CckCpQS2H+PmLUX/Q
LPyCUTq+Mx8A6QyU8QG/PVO+EjJDLaYZZXz9KzCqeEYPD9ozuGoDWu12lLtlBEe08oTG1ht08nPe
Jatb68g4c2KyIl6kHA0VtqpY216BxPOUeVrBK++smYGuF17rEO4AUI05+7lo9mYhYmeB18/R1TtR
fkt0nhFm+SjmQgKCGdwkqLkhIcEG07K11DmaUTW8J+ttc4BgGrhB2p2KFg7xwdzxIxjm9j+3yJzM
ug3Tto50Ebly8y4idrJZUGIB/UEM/RyKiONd/h9ZlZ+7hVqkglsm8skoRAERzkS4Q90ucTOCphgS
WB8KbWXsdsDim67kJvB2na0Diu6ED8l29pNbPN6BpakD3qldGfnp92AefhXprTyBEJMdvRjhTQ1C
4dS1vOVqAfsDqPcBrnQve6fTLUQHToMC8PXIwHHJ6Pk79e0iabu0WgwTXF+KvQiJ0wqjvSg8wBiD
Pf6wA1lB0A7hP1BMsFu1jfR2qsRexx2i+JJpY79+0bzFQU6ZvgCt2r48rg/Y0emKInUO5RwKtkKF
9YPm4+jSikkVdqJa1jDYbZVd7A52sdX99IoLwVuZQngZCuOBwiq0J5hTuBS9qcciAb/e64jHJnJZ
LhbNSYuguLbuaJM78Ifxoyh6nCGeuviPOT0xzHiZOVVrQJigKDjCwU+7Dk1p3Ua5U8S9iFNS/pc9
MD/s4cqA+gZQr1S343SvZEtdjvEEe/0oO0a67zDc3xgSuluBuwKs+fy1RIxKTJUsrP8EnRRe4kGc
MaB0uuI33sox1Y+PAdEoAwrC4FtRYO90QKokdyj1izWqH+lbFNnAioOS0jrkhp3Du8VP0ncwbdDG
ZMNdwLXWcSnFzw88cGZYRJUCmikDFHM3GlmTAXzYC8DkDyBRpw0OUIMOeioNEcRXPJzNuTPXIa8D
RDeebSLuDIVu5qNj0ZYgB1AIHJ25N4N/MVD2fn5AgI5tyiebopvw5BzCIA4F9HzwP4SojMGla/J2
wvVvq0NnS2ArCTOeVhZdplMTClIiwOxhFSkyhDmAqPub2YI2b1AcLa5YyaWNCoJld6LlxgrORtEU
jR0LohN2U5BOKmfTnl8eEJuEWBG4u2QFijEstLNT8mGyZkjUEw8dOItbutmEB2vjZI/iY+IZn/R7
6ujm0k7uQ2+YQF3CZc9iNxIaLT60KNFTDN5ICAgz8V4kqsmgKxr6pZ+l1xYNAUWAJ4/xKOyFALLP
rsjLbDAsYrTV4dQis3U1WW9FvUygf+mEd20M0nfg8a3X7BPg3oMrxW6ygFhV2zWUEv+zuM226KZJ
4gAc9F22aT8NL0iAc+GoDH8T/VpYAsiXYRpQQDpT5I3BeSOnJEWzkDe5WBF3wC2Khrat6mbvqguY
Y4sjnd1YtzpUwDh7gamjwDqgnCrlogMWm1KrMdt9pnQgaldiCz4BBw4odhSIzzTnyA9a6PwebXvI
un5oRePShq4lyPYYU0VKUMdsVBk3XLQhEHcZfdXnTyj16pfMMF5fK4pG0AYFz4PaDL1KQylMMFWA
OC11CxXU3Lt8BbCn6WxYzHNpKlMhL1Nsqzyxya7zZw/pH/jloLyPejxYVLu5jhOE7vkGl9y++Sxs
uatIPcalMTOHScvqTDAIppZ4SD8ZfhNYwBbMcJO0ZvMLGQsaX54ZhLgHCnBgZ0Q0gc+P3LKSgcsf
PhtofddAnzfgS1cFAJe55OTEifblJnpYDoCnzDYuwg1EUw3FbjqbJ5PEpGxQbaR76uh7MCFFqaUd
AAEf3yMM4MKCEIfbLXdaMLuNrzhdYLkZDxzGtKOeW2V2cp21EwQVZCByN/13CGfeW8/qlfYKfhdU
XI1Pw+fO7rzoy4QHs3rfbNMNQMrRM6ABnL3H3o5/Dh/3lKFC9Au47NNlmCLEw0uHvT74aOnINwou
48yZNBusqubzcJe5IVe/cn30EKaCph9EZc4ICZO8zYDlx5wTaKqoaN+0Dr2/uMsWYJ0P7o3RpbF/
5tOIjlz1nui2Dj9jcPpg/lgEdJIhRY0cv6aDteF07GpRzVojm7Ld9RLy7WVS3VSVEKjGcKsoVXrV
5zOY2tXu9fJ5p2vL7HyYBe8cfCdUZhVmyhfwdkG+CUdNq63keqgGdWdWA5S5Q2W4v2yKfYTQ5T2x
xdxYsUraAckI6jHjNxVELXjWUSLgX+NqWZ/Qf4/sgyvu6Ex3mgW+rgw38kQ2ZMpBEzF4qvF1Qcq1
UU07tQgnoXUWAzDjU5lXLInQLzsgUsH4Uh00H7kPnQYvI5DDtkWXwgO5uUG6K9jlo5p76ANC4AhZ
VGbXdAkBewsGSbWjhy2olAqnsyeozPQ38ybmjHDlLkI73k9rjJuc+0EN4wEDLCvTSUIF0Vx6NUJX
Kjc5kL21bXlsiXGE4LuSm6zHuORS2AG592zoyBfLo84rm9Pr7NIEMr5PMMFqO7QwJIHLfHwp3ZgK
iAB8scDbQasUnJMUUMqbybMwie6V4wEy1/oAEZm6DGGXeGl4Q7mcaZZjlNwo94cQL3Ow8236DVhH
+ta+k/nUGMzD4OMwHn8B5p7vU+SAwetCr7z4QUIzCjom7iKvRmJp9udrs/Azn4vI4G1XxtsYCSHN
CF0lbNfJNUBkC+DnfLNguy7TL/SDyLwNy3icJEvA4xXB4ySmkwle+1z3jkTA22cvD9nByh0TFBal
T2sSPUbttpajoTax7OXZj18mD+E8N+XDlJF/ePqjmWdJjcNMm6qwwSR0ruTTK3YcgS/qNir4fVFc
2xhbxS6deM99fNLjeWGvG4x/ytQMvWkLju/oLH5xoB6Y+M315NEMCZ8sa9XfHw+UcU7mEgl1AoyI
3cmTt2jA3tbbNglK6bNmPClK50yqEui54AnksY3nzeXrZvVkowMPag/Aip/hxEMlBZNfCuviciOH
71qj2VkI3EOqOUUu2ZeNrZ0mFXVmdGbIUOBiE5jhDDllXVhkOxW+lgmo0iHTe9nCmkcE6h2Sd6jO
QCGV2cr4+kOhRghTwP99V6bDzViRz0uSPl02s/KqAekY1dgGpRN8FHNCE7WHbIuKECzJvi/y21SC
6xJK5uX4PQulr1UbPmGueU547ZgifQAYOjRTaBbv9BbriZRooEelGzM5RKXb9lfi0480HmiCFMcQ
vOIBFKJ8XNraumlIGZgfqGKA704tq2PULRb4T22jbcAZmbndoHPyIzwT9POjOGToi1wrMkTXepa/
CJL8KUM7y+VFW71NjofBTCDakbLFMD4mMCw8yU/SbYE3PtIQsQ+UiHUPUm1g7bTZo2/hxOfWmNZc
y/EXYK4zs0vUvJPwBdRgQWEdJFNgL3flCrLzkUPxAjyLa6f72CBzfeVSnMwywcIBCmEiYy4diCbs
VbJsQREa5BX3wuaNkDkYQ6uMddLC4PCMPEv2REWNqL6e2W4kp0JRhFcaWL28NAnyRVSGnvYTn26c
vpdHMHxi41DoVt+ggVL8OnVe3ty0BFya1zIgVUgzqW6xlZBb86ThGw5K0m0G5HkIhDBByoamlN+c
+6MvxhwakKLK6Qj2ZbtdSFAlALlMWu6JZrMfDPlRm3gU/atrfWSPOUHWUoA7WILrA6V8MBEoARR5
iIoQPHopQekwJ2+XzxNdS/aihCcCPyZ60BCOML52bLI8bSqsdZfV95FeXccxUkpdKm9GzQjyCUQm
VtV7l42uOfgfytOoBmmgrz5d7iHMenWoUAeO4yHx5x5cDWY034Zq++13DIGyBG9eUUZ++NRQHJUp
8P4jovheuYukamsZQzCVw/aymVWnbv40w7iEhCygsF0wnlm+K2Y8ncfWjkGFPBWfLhtamzgKedWQ
eKXVLaaMkGp1KswaDBURNL/UvQTW43rhVrTW/PixGSZ60rNOGJoJZuhxlFykl7/GmWNCz4kCKSu/
5xNH8kwyHsAY00xKZjoyUrqqGD52o8jt5Vlbp+NxMae57lClH8BPSV8iD6rT3ix4MUPKicLBFS+N
HDC84AXEc+BryR7a34lMDyqE53187VK2CdjLqd0w6G7V91wPKDXggDtqFF1RhsYg1+jqYI+MMq4E
vdsNyBg/jEo+WJmLyG/lA1i0E890kWJ0zQjPgm06Q6ObV+9aDfyPR8wcvBltqOBih3Ha0l3fzgcx
3+WvVP5PC4pb6WVC2v6xupdR5wp+44gcDZs5i0LYjUQFj4ddVflGilO3IiQAWT+nl3B1vx6ZYS5l
PUXeuCuxlSINrFOq4GsqL9DmbhvmHu7CoRGmBpM4OtVL1zs0917s650U6HYKMkloYfK4pVYdzNGw
GM9MdJSy2hkm4zbay2TBrQPAXsXL/q7uTRkBPnwy7QNhZg+E95IxDTBTFv1XYmq2Npb3IKCyB2t2
Lu+H1YU6MsVM4qhnSZ6gY8lOR8EXAIuy5D+Zgf72Ov1f9F7d/rguyT//jr+/VvXcJlHcMX/95z55
bStSfe/+Tn/s3//s9If+eVO/l/dd+/7e7V9q9l+e/CB+/5/23Zfu5eQvXtkl3XzXv7fzp3fS592H
EXxT+i9/9cO/vH/8loe5fv/HH69VX3b0t0VJVf7x50fbt3/8IVOJ7r8d//4/Pzy8FPi5hyqqzv75
+wvp/vGH9FfUfAGGohpQyPUC1vPHX8Z3+okg/pXGG0DMWxCMEYFVxpJAQqGL8VPSX8G7gkgQaCpg
RD7YV0jV04/0vyLsAYQEDZ9AUUMR2/zjX9/rZIV+rthfyr64RUzWEfqLT+MelHHR+mQaoPXSwI4M
yfHTyEBTwlwzU7CqO4a9XGs7c0trWsv+FxwxzxRzteG+GeYFpig8xNpFHtVOk5zu8AsAEZ4p5oKL
BQFSHh+maJqtCGYUt1pP9rsgD+qcR+BNncFR7Hg2h8wN008R6SLI5Ex+B+q7LNACWhXkuSTgvFfs
oFwF7jl4DDCFM2vVmEZrGul3UV60aKPEreiBxKNzqwT57UIUZncpkmnZz3GKUpqdVZW0KaG+6SRt
RJbDgu5eR28j9NSFheYpI0EWRqis6wEDBGhdbcnOQKPfm2Q0lZslMRI2Ydy7yaBlG8SLvduYKpQs
8wpwVADhbqyliTOo1rSCj+7HECmdKvT1Jm6uOgvt45M66bt0zFVfQPTrjp0Gem8TcrchgYzJTCTL
BSNjvtOicPFxSqCeEY0Z1GO0YQMeWmxCeajvBkFp/cRs9KBcLOU9mQXpOwgNhremVMMAZN+KXYRl
4qpoEToM/dLZcSgsnjmlMoBVav2g13JyW1jLu64jsZFLancl1ot+tXRjcy2QbA5CRVmuSyOb9nIo
x7txQusoGo7HYos/yAkmOU9ulEhsPBVls6uo18AaIRIi3shNK9ZeMSbzl7wt6uVOHlVTeQQMMulv
m1JMK9eUurzbA5tYTk4fEat4SUldKZ42WIlKbCGS9Mc6tdrvlpKrqd3IURf5Q15lk9cqbRWB7LPP
i9ErITCjQK0V7cO2WapGta01acg2uhYJhtMvk1A+Y+YG4KC6qrJsqRaSOdBTofwMak0BWQBRa3tP
CdH9DyA8ab8J6bTQok8jf1fTzEJ1Mxoj0Lj1whyFHlTeW2t2s3KKA9KDTOgaChjW6LZhEw7XUw5e
kNs5QT7bURujf8glLUP02C9J5AF7kgRLM4uktOWqGMibFMkktKGNY97k1qw7UzVkUM9pKlDOG7Wu
+g3ksqAOKWm9OyT7JS1DaGurHfkeZaT3o6QPobJByuoWhf5o1+uF9V3rk+ZKiaXZW0CMJoDuVS50
B7oz2V4epaKym1JWHtNIm5/0WJUmEAlm5UMlzBU80JAnT7qMdl0nlUk12k3VardmhuR4AGayTMTy
tvHBKsdWtetS0+6LSRhusl6qqm0uQwTPqS0h9aRUHB97kFftmiELn7smBFRyabWNXkmTTxRg7Jqm
gWDorGVPhpiWTt33xq5ecum9TPvxW4VX7WMt9uMuH5I4gvRnb2HfN3nQl1G3jWql8WJxqQGInA0C
DZ9YaOzJLOXdAiaFx6QhomEbxpgRe0RiP7UJ1u1bGmvD1ijh+e1FJGlp68QEBjcZzSZ10qSYvnSA
9LhQEMu/FOPUftJJErrVYlYQmpGbGRUJiF2WTlJqk5frghhYaj1vEitUPb3oW+BPQK31pRVyq7VT
aQHkQxVM9Myin2dUcugR682UuktigM8Yra+4XZTI3EGIWQbwyyrqR1GI6+fWTMW7VjeXx1kSJgG/
KSH3jSTqiQ0lUZCyLkLvjNEsdhDJ0vLrspx69JelZvWGtql6dHMQ/Va2MPTzZswr4yYqLP3LLFnC
50KO1Odczw10GmRRcgAXu+aLmtp7ptKoG33Jqu2MV1ZgJE3yVM+5cC+PBtiPUOxa3kkit84koHog
ylMeeWLYzY0bi6OIvCQJEVMDACVOtpl0Q1AKcnwv1kP9Okmj9Zqm8eJXuLzRz0/k9mXqpPG2QFeP
ZWua1u7bsJzccUgqtzbK4jbXK/VOx6HeVchMoBkwzx2IJYl3i2CmDqlJuBl7OQ7GRpq8SVGnXVto
ZBcmU/zNmPVoJyt1+03LG/VuKIW8/24U2nCrdca4S1KiHcY6zxxsndiZ5CI6tCa0h1Jt7t6zLmzu
IrNV3X6YQ5/E8fi2IEQIesDjAuixqUEmtfK9PgBPLZMx8ZsJalYgzyWSLzd1YmtzYt6TuIo/L5UB
BaYIVRc431C5iru+ve9bsXmGwon6NZHUxJsWi1yRoZIPIiqK4IWV5V01Wea+jAfLLXLkLutCHj4V
ylDsZ2Wqv3QluktxkJ3KELoJU15M29QMW9GuU5I7ajsoniUggetUs9GbXgeQcWUv2qA/tCL+NKeW
4SqtqhySuKweIDkUio41xM0+TaoeTqKxXmdk2Be7SASxgq5P3u0WK8TNXSoDEACZkaClq02zoIAB
F0BM7A/RTD5HpQnNeCNsDF/FEdlMg6mM+HsOBe6ouFbDUPPCqQz3alsLHrxCg1AH8chWyyIwLYjp
/7P3Jcux41iWv5LWe4RxAkgsm6TTZ0muWdrQpCc9EgAJEiQ4/lEv+ivqx/p4VGRX5Muqyspa9aLN
0nIR0nO6SBC499wzqISutmu3JHLCo6UUBnCe4Cfq1nozcYkivR3t8JGXPWJzieLmVcP9Pe4M8z9o
Zz2kMXl0aeNyETO85Gj3NK0RiXtbrge9GIFULpf0L91Ush2din4H/77hEoyOSMJSD1kEEubN7Drr
Njelk4rGF8lShF+0d8nOGR3+1kVdC11x68rt0pMWZm59vp4wQCizNpyr+6izsIcuCyCCvPU11PJ1
Dx2wxgyxDZ3yvoctbwKJnjj4c8Ge+qIrjmWVm9u1iWaWBPTKCahdTHqDMaffk5j8HrlVIzs1Ljb2
2AyzqDYgh+DxtDAJ73dqKjt8I8jYi2vqmfds+lXseNeDRY3Rav9VipqTHSnKkMe/F/P/v6/5H+hH
/+Ou5n9Wnx9afPy5scHv/2tb47m/gTp7tVCEmBOyWAc/+de2xuW/eXDvhYwU7qiMBii9/2hqAu83
6IKZC5wT4zLoZNB0/9HU+Pw3/CdEKcCeAP8PG65/pqn5e34PmD2IeYEvFXyKfMjG/7apWaphnhjN
gWNV5dELxLej7QmRa+d1qXeeCk++X98RZ0ooRYKJzTGGVeI7Nz383NmnDXoedwjfYcUlcJSGlARh
NWHDTlw8Tz57RcKZl4D5CVblvP6DUAKXh9c+6E/tBDTUThTBDZN5ILgi1PcKGvxperSqeeZdXpWJ
Luu3oPBPLV+LOLRxAIxq0v65mNw8nYpxiDWchuJO4MQmVZGS/BuNvTqgGIEIh8L5YCW3ZiguoZYb
7Uzfect3+RImEsRy2DmjeLMNRVIMnOcS1avnyOTBwYZ5TMPCJtAppMZBsESjn7hELE8Yaeyoo/Oj
JMxse4OA+8UNbxaHnaEJ+kTj0iR+AFYwlFDmal2F8S/i9kpWC0QpYr/qCAFb96GrSDwZ301xyNmE
V+qezX2z4QoBWG0OL8wCHn3WsDkpl7shClFFlTNsM6X8Mq43x8M0e5uWdggvgqyqziUCGYFpSwel
3dJO4sR4++40J5j5lJktNEuHEJTzVlWQB43sZilwb2BcvsL8szmPa11uVFtA6QrTmIR8ekp3yTjo
HjeVQC+GP7McccCQApKQqrmplq69b3RzXoPufl78tHUQcuKOHjiCC9Th8MyLw7YOUlmaOgHFCzlH
VfcwBaLcEeqeitoXh9GDe7KKWhk7g7ttcFhUPfyKSx3FogGltLcAtllfx51CbiFynQscOZwNyGlE
HgTz3tq8AS10Qk2J4ESce0uHkwLhweu9NQWPV6Ob2F/CY25msKAVZKDXn7UewneJgTUtivORQOSD
ri8v/HOunW9F+4scaIrFubN9/+momuHvD7awYsqs8JykZf7Vly96doLhy/aohHjhQzrjbgs1mGTh
5DFq4J00Ti85uHSC7L0cq6jJK3/n8TpPxOBF8InuxZGtGK+En9q3BXzxqIJGr1Hwxa5fiZq3s+9d
WuNUcbFCjwwWQzx9ECf8cjsgxSL/of3pQ3B+j44l1iF/qc+0vq6tjnwGBb+FzPylGJYnOR6smpCu
toqXxVfZnJfPSC0MkYKYY01a59gE8mAa6EXhYICvMJ4Y2rM4nOD1ZmR9bHKyjQr31qvde392FR4O
QEDi3g0zRXNrnr02mnFZyHcIAhVnO56saN9zv0fGGgt+tos5C2/B8dr5j+X6wvgwxH279LFfhlXs
6ONMapzp5WkJxhjp9cfRrZoksNXOa6dTzvhJuVXKl+exz3+Wk4t/3EJEeP0Y3V2WcKpjSTdTS97N
ML2TNodRT9OpeEG4iCgikQjWP89RfRxbeWndG23RLnqL84CoUni5d3dTcUsmdMaoK0911/wgxdyj
5QXvdTTnSAWJPzseovimNpldJLlWRMWjPzm4WfmRturIJ33f5MVL1eTNZkAPVnrjxa8r+D0I+7o0
0HC0jEELNAN4cdkJIRBorzk6WzbSEUulT0JvOJN1eooU1gFDBpnPlp+s7EU8oPosI+8D1dKEFxgr
ZGqfnZJvDfgQsOhCaN68iRb3OJn+4kwelkCjN0WNefcIWwavgrTKTqCUQZ1gBqxMZJD5STvzOGhQ
n2nvMC5QShS9X8cNVwgwXW7HMH8hiz0OodnCsaOIK7vCh34IfiIVY2qKpyVoEDs1yUtZg6bcYlex
y3LXDd1hFPVnT2okOpWPKMoBveQdXmhxhj3MCxrSt1X5+HpIU5yVXFMZok9ty+BQW4G5/RR12M3C
Y8mYSZcSmxDg9R3a/JfWD81+Ift+jeCbugRmQ9EU6I59RKp4VYHw0TJ5T6blOoYEOi09PFhSD8mA
VNIYqBEQguWj9ZG4UtOMNu1ugjaCqSJjlv/A3cGK94/diNgI09cWhhoW4m233yLN9bB6TrVz5kAd
SZj3G+L7IMn57CsSXbrSDi0zn+HkhyjIQ0kQ4VpJta96094Lci9Rdu/hN5h4jgD5B70ahPjhO7zq
H8e69zczdS++P8aL1fdWuhCNmxnepoVbxA05zF3ww5K7nNoNsh6WlLYJUOzDGDSXBuwxxEYPabkU
sGU0FCztMW+SSKF99PIVsgPPy2A7cFey7ifksB9aVmOMTBs/xRkJ60NkFBf8kQ9jd/i97lZkPRq7
fIVThMKhqQMcmcGJyIoe8F5+hE0Y7FtRLLFGpduVwsuioBwTDdsqLDoJA7XWRS9B/JTeiHGDR/Xl
T9hOpJORPATIU5sdnW2fAh1qUm+QSWRgLGKlgAgpCo8d0kkT3wcI5BrvIaDjg2R9tsD8IdY2lwfb
YXssy3CnFHpRQjYrIt5UmLUNooaZHt+L8VYGGaVeFwd+68dMNCZurgHG4BDHfYh8o8aLPjlSiDeT
LN3Y431aruNGyuoNPidY48brk1ZBwbfqr9y0p9qYxyUXQexGIXoS76I0oDBvM7tVj8DT6Ztwpveg
bSb+hH+mHTMlmsLOYeVby4qd8T+kP/G4z9snku99PfwsUdjHy2Df2ib8Ab7DDXWa97AvvpDqiJgS
dx+M8nP1gy4rOry5a9O9TViSyUQz09ADK+d4dMLbwFnOU9jdDP6YiUbpTVdU1QbXzmMvRC8IiW7j
UkQXs6ZPIR356S/wYEC0rJr8AxrZj9I3OgFqUCfu7L0GEoEMYh4gQO3pWeWNn7hdlfVDR5MmaiAu
qdjOWOkkjRFdvAbhfYeabuPooN8EU/Tm2u4ucMDd7HyuNu3qphFa8U291DptuHMZAAM1lthsNXCD
pJxsm0Vuw2iJnYgBB1Nk15ogY4X3VLrNA6JWh0wHA4ihfLwssr8MPj0PKz/Vlt6Xufoa/e5rMsUl
R5OqS5j6dEF9Txb/VQThkzvIVNvpng81QiAc4QDce0FGtIM3uwiT9vr7iNWdHYCaxYCGyUNP2Qbo
ept5sPBpWE3MpuExDMTPyPUz44OSxTgU3KquHrvXUNV4l8rSge4LClNJaYHdXEGf6JyB+yUOAi/i
ummRCTOWwLYmP5asNSn7wCqPYsSmPTEAubWubLK0UDlTkoH6wmJvaL7gZ2lioMVDQk27HcJBJ16/
fLXG3HQu7Dw1EmmvwCNgjQjnap7KWkwJnzpkXU/iqTf5ijnakgxwm0EZ3LeJ9xT2lYHgFoV9FU3b
opyfqqb7QIGzAUUS/P6yXRM9MeBnXpvOE6YGbP7ZDT2JYU6/nwqk/GqyIK8L0bmwZzQJQplNvM4d
XOkKBG2sOZBC34D8rZAPSjU6Zt17P7gvN2szLDHuHbxGgvZBufXrjHIo6WbmoqKvEkVlOkBxfhTu
LJPVQxRxSbrUA3CYCBocOx7qhM4RRqsAA61PN9QATW3UECYzx3PU3N463ZIS4YPZGkVZGRK162UY
G7cmmVLQ4c2WPsw8P3P4ApyZfZMOxrXtqF6wC7+S2nmhC5mv3JdNtMJcWgA3Ttgdrar+iJu1L6vX
upc/ReB/AYNLiiZXabWuQF1JtIPgGd4qLYEt9UCvENON0l6QtBH2EjrvC8HPrbspe7kTkj/4jXiX
I8pex/vU3uAkRWS+grBwEndp4FIVODvg3SB5AcJPAsj7cpGqfPqZt8st2P2PHU7kRDl6SlH2pgx1
54YReAz0iCIhXPWJzbOxLXAd8sBaaXZTxC/OjJoKVSy8J0uzYTn/VkHziJ1uY/Q1fJcGNbBXCWfm
6GpOgjwYhX5HcuvEo9ee5QwhTOm/MA2oph6CWAXD0ZdoN8bafFaDg2nLtYtUajyI8FSHbD63tXgv
phmmD/34UkC5llRuva0FgP2yqb6JNncLJT+nOXzJ+1tMVdxE1O6h4va6vV+Bzgp8upY+Fity/jwD
xkkRqrSj6wf8ClckSKuP2RGblgefgWf3gYK/3mJrN3mTL7TKFbBme6BWw1bQjg/e6P5w5+HDCSY8
JvuAduJG2v7BBtok1fLDKvY1Ap0GuizsZmXBHfOUm1p4naQTZJ2kR7iFGp44lVvjd9hXsVf2HvlZ
5W+BskO81N5LTrsYEe9IrJsv8BS0Tn9sLT3WPlRV48pO2n2MkDaLWdK30m0Ri+uHuEOUFWH41eYb
245Hv1MbZaGOZ8ELJjN2M7TRJ3TX/q5XAxTfpXe3wmBCh7CNbw1SWHSE0q6EKKFaH/pe71yyxmUf
BngBA+w/fKwSys66qT/g0k4ByFevpAyPkxRnMwGg1mTY4PoGvax+mwBeY4jzA6RpGJ2P4tat7V4I
enTKAIYoRCXXR6+wSAPZSGTZu+YQBu0Z0atPQeXflFX5WSygCnTt7vplqtm8IAfvplUqEfOj06NC
7Xz9OsHeJV1Eg8oHyDyS3p+0ilDcshrit4F+FSHAiQHdITy0biPZfQFr65LODZ8FXj0iqvPQhB9T
SfrMGncDrAUOSoXeQRsTHarmZ1NEZNf1XrMfRow3gudgaUF9Z/qAYderW6pNV+Nu1uWcTb09owZ+
Qb5HDavdb507TirzG4ndco9pj4+0tBUHUehvnR6GQmEYHWc7fI05dlap2jotzZ3lEfQL1cvcyh/z
NLJUosWmWAdZxymUyKvMLMGi7svuzCYMqQr6MQzRfen6JCH5BjvNEi/+FMaeD3uCAOzqzFLUzqF5
Lv0LcI4oRUA87hAOlRhvfqJN4af+lE9p2H2O+C0Kma/02P1seZvlhL5BVAVqSNRJxLvNWKBuXm7q
mkE0PHio5CD+Dkp569pQxiwCPbwwzpMS64UGPV5synEaIW8e5fbDMuRb/EcdA51GxckLIJh1/cYa
nKsRTNmEeufkwfQy33hV9UBbp92h8O7PVBua2UHOt8jcGxPS6/wZB8RLh+7rKNi1lWxHcZrNkhYF
Xp6wluObymWRToBPjovEIdgw1MqrfIvgGNNVDxEmJ01gjl4P42AVvRGBTi8co4Pn1DiCqknGthD3
Xf5qbP3Gr1TNcTJl0vfVoVx8uIoLhLKy5qMSzVauTY5yip8KitdEzhFUEo78ZvV4QUt+V8xralY0
jEUtX3UZenGF29dW/r7J6yfajUdAMUip59OQWHeEzXzjPIwVciPXoLoZLYyL+gF4ExwPn9AIWVip
j5hnFS+YSGsUhQHd9OVTwXkeE9HgzWXINmvNVjr6yeQzQm0cPOhJ0IR6zm3riz4eWHsWM8XvFVnb
BUlf6ksdDLul5c8OCXeDoGcZIQmqfonaIbW5OHZ+fYKn7de6YhK1VvN3VHYwxyTNbpjYu1/kh4Ho
7uABec+W8rZqAn2q3WCHqbNEkrIWdwpdDAiv4ZIF3rSVUUn3mEHAHGQi47kE1uUG0NLM9dImQCTf
bTA9l3nBkUfiffvYBYEE7asOsxYemjzm3VenXvDbz0Itr+067yK6vofY42No6rNVBLtVogSaW0cm
IoDmdxh3lWfWrB/RwjQ51JGuLtqNM6PRKgKEv1mO4SDU/s5yDOjQYVqM0rkrgxs3J98wk1q3vgNq
uIevmpOuA/wxaEQ4tzhaMQJHX/YErQGefb3ApqChLy43AbC//pY39StG9lpixD6XdbhxMQqI+A9M
EIDDuaLIyNpPcdT6qGOKB4zOzfUW3EhJLx1MZnFIDskqLaxmUf5hUBukXReewQ+I/W7CA7BohSn+
2K7Cdxvyab8MkB+HugDgKlhCHLQ/xSoZ4sR0G6G8duxtPvW3VKhLP+YmxiYNjqn/WeRhAsCp2Dvs
4pasR43QiLRrG9hpO+WLBR7HJ6xT5iLHfUW3kqwhu1cL8F0TqMSZ8uaI8UeeODnBZKV4rZcIFbfr
NclQkX1tdR3jHX5dGzwnFCOwesWfANF7YIRIMRC7wAHt0gNOxfwlC0Zy2yl7J6sBQgOFDSWsfSza
GSLqAt19dyV9FXlzGkK6L9Zho9j0PCKhyjX+fpQWs+b5tV+LD+thK6n4Iwt15nvTsxHzqxqmncAV
06qW344XZG3gPU0eJiyR+OajhHTbTzUQQVSK8NgYZvUwm+7so4UZ+mk3Y2gXi9Xbk8nezg297zii
WMLgZZC3oGXAoNsZNjYCC811ph+shwI5FBfug58pgf4B49qAo37iAQZHQbRr+3rYCtEByXDBEYGu
dv/7tUk4d0luujqpQgAvfo2DvXHvEMNebwjzTYr40e3YhE8qWN6HNaPltAsG5xFQLIb3nMBTe9A3
ocaZRE3ajj4mwl13KJ2d9SVsD/CnoA5DyJAO1wfl12nbLY9UOCBzzs+BO6B3bO2jnN6c7mUh6+Oy
lt9cuhQAalNgyJrqaBYnWM5mimMsoH2CZQx8QzEdQBcC9NQTx9adAcOvj3AgiOKFWhgxaQ/vQx6W
G9IClQxVkFbhcFwwOUhmUZhUYhwC/sD8Wim7RVVo4E2Be0V/Sk0PV7rFxuEEgC65g8ofr03nPKFG
0duhpvvSqUW6jLBJ6KsqhTIH9vqmq9JWDT86jL8Q/J4njMpHoWegATl+LuEvBlqJQO1wfRtnCjiv
1XEzdCcyfE4Re4B9KVZp4Er00J2MA+Uju2jsgOHA5ZrbwkkLnnvJco3k7qcqcwK8Xs00bfgKQF+J
+cVhs0LeHqC2xZM3lWmLUxQigRqzuI3Oo7uOsCj2JEPeLt7+w/U185xnLw/2fdCd1tpi+QMsSUqC
/osUZwPIxAnsNhLheeT9yavm14gJ/1TcCrS+PbswGeD5c5ieRkOfekHpZWuxrwPp3ERl8DQUJdSv
Q/MNQPyQO3h6V8Ql344uBH3YIepmuMNMgzpAIbve3193DIebNh4V2UqJS4fleIa3CApKIS91F0Wx
af1rdGD44NmbnOHtigp4CQFEwPsL0tSk1/veXfY4nI++qTWUbNfNTOu09osgIe48xcB+mERNSqrP
WWsgSQsMWCZsxaFsjy0fz3n1NA7Y3hk4FM7S307lGps6OndDeblyMocOgwuDNa16Z0gCXE7Sm1WX
F7b6MilXVKmej6djl9sW6KhHxiDN6fwKMlETY05+bqomG73xdQlZkk/NrQW+MZXgr/YtN5nyUTxH
YkzWmoUQQMJL5HsI+hO8lLIBhT9eKgui3ISlMs/lccVb03B/73qwrAPvRrQhoKTiWBXXsp2BFeI7
h5ZXu3JdQYCCHkVNChi/pu8gnVw/eBBYejFzhldHz4Cwp50h+I1F3mg12W0x11lRkkfplhfdtZnr
iuPEp2fW6jFtMIjGEYMWT+QYPBQAheUWWvJza9HfG2wWuGChzUM9Puo1+JxmhGRVOm2XEYuQfuYO
/XQr530UbRR3/W2BuJ9JvobjGyMUAdz9DgLrd8y04MIjcVSBWCJgRVpeyirtAg5yj4p5hAooH/os
ZLjodSUV2N4mW33nHTZwjRYeXIDnAW8EzhRsSG55feTgjBSKZ5M3veZh8e2E065HwZ9oVV7A6di6
c3GpyPTse/0JQ5S963YZTMDqnABFJNj+crm+297549stzd4py80cQcVKAPiF/ZKQBRMtXlI/Vtmo
aJA0PX5EtHgDivqTMNbEEObTmNUR24wRHI4kBWej2LkFK7dC4jkLzQ4NxYhF4+iV150UXaaDqbz/
FOSAI6Xclq3zzib0+TOtfywKb6vGAw1RrsBdLw+rpybfdJ65LNH1rJWoAthSoX+n5baRzo+ci50j
8eluIQ+jbEgcVusrE2wzDX4F78ypxianLeawd9rFPGIG+MnL75oHUVJSL4Mp7ZBE10U5hg6NIex9
QEDmuQL/B6+yL1Jiz7yhCe+Xb56v7/WAmzeuASBkdzlo4eOMw3UMvV/Zmlo7Y4jaExaP5bctlsxl
PgY5/t7PzbPFcuyTfFWfOLfOPuturk8GMUr4cHOr5XyP45H6b6EY92btTm5TnuoGtjZ82ICVdyrJ
tMNMdjNi/TYMUxi9/FDLmrau+Hbb9ZFrRG1E+bkd2GeeY6kVPbu389RtJs0+Oxu8jgA8sGgfpCjP
fd7dkvXN2mYDI+X7TtoXUDd3EzZLQqddmONpWTHvhmF5nlzxw47BmQ7A80NWnAXz1Z5AC3uFSO50
Xh6dfJhOWhUz3gydDY45sBY3FUwO1Ds4XpOxzQwop7Hyo0fEPp4c0BYBfYxd3Gi9uR6fgSftDojb
paT9p2KLC3y1/JYufPUdel8EdlNjRYNjc1YYRzvjtAdMMe6vt4YV/SkyWDhmHZ8dPKM4aOs7ORb3
VYnZkk8RpTS2CeJdH7XIr3CE8xhCbDVo952FIhsJaEnFsGkWfKk5xL277kJSiTeg8GO8gmrillEF
Ogw7VxQvqljWx9kFt2gS32Lw97yj9xgmJgjqvDDslZhv46tyHxOY7smP+P2KTHABpVIcVdMzx5Sr
QIs4ekWmCfAA0Fji6yawVN6e08eG0pTnDPCAt+9luyTWqeG4RL00qu1tp6fX60YhKYo+6S+PmhWP
udm5fXkxOAhbO/wU+GTwaerNIIP7619Wrc77OtNPOPpvO6syVve3+EvQruCd4yDEzj52qOvHUwzT
06VY32FgcJrpVSK4ehDFUZPJq50gGL/qHmmaWUk/rskndBYX2ssLmuHHkJLDEgH/KaZngF3pYj57
O/eYEQT3fkE/bYcUMt9FQ+cg82Mcn70F8LEwlKdTA6E6SlNjsGhbuwX8/u7P8/P1Dg8gHV7HCzio
EoUGXM1441FvYypfFsc8b/JUQYu/gjtpivo8FhE8w2hjs05QvpFB2sPDPR1r/loakHir+TDZAcYn
IoKHlhy2dvGGrMe8Pl571p9diVODFiGKL92TK4H1NtT/DcbPY1Pjf7+KE/5G1PBfEztsv5urTKD/
9aP+n9Q5gK7zHzOCHj60bf6Cu/Iv/+svy1/uun/53/qHaL//zBBCzfRXjlD4W4DgHQjYPc+DKyKo
PX/lCDH8BH3JNe4V8j14G+Inf1U+/BZ6FOyha4wAhPy/s1/+IAlBMAHzzCiEYIJTBEFw+Pf9MzSh
X6yX4KsIjBlUehBtcEUXNcHfEm0G0JfDOnyzqTOl65ezxD5o6XF9sAgMId6juIPtzz90Swuu9J1/
o/f8cVVo3pHCgpBzCC/+9qpwqrXuzN4QyLLDmBgDighzPMz+/e+mf6zUJ3jehzKoNrPDEjV/Dkpn
vR6gie9uOnTLS9/HjnsbFvdEfvghiKoUAxt/Zzz7HuIdUSjjDSwQSolpYb3RZEoB0oC9yYAOw+Aw
eBzNR7DMWe0EAGXR6uR15nON9tXf02Fvi8tcfA/1mrTBP+3yBTMDAJaY8HuwHsLi+EWXYSdO8hX4
QwnBQTVeIhAjzHxPJTg0pE6HeojlACdIDJ8ZP/gIHeJtuPnTiv1DAfNnxcuvyuLfv4IXgF7lYP39
XQQkg5hLjBiRWlGlBTjrFegx5RxCcXXmOID/84u5f/uwQ+/Xq/3C5YIatiKhi4Hs1s0WcBtYTH83
Rg3iAknhqNGS/hYiCgQq3f+DK19v5b8ts+uVYamFFcZg9YT4zl89UmtIEzoMNONxvLKb7D0S8WLr
irQuxjtbH9jYgz22NY67l+UPXv7EcCD9z7+C96vk7Nev8IsuZhpBdLKY+P8uZj/o/QLVQzKdxQ6J
Aqk45IgkQYQji0G1O1p4bFW79Vs8/COLsb9/4LgRV+Uz7gW8Kn81U3ZJx3nXDrELTUyX7xYMMcl6
kAWo+i3Ij/93N/x31hY+8d+763+62C/PG31ctZoeUxQyP8i+3DnauQGL9kgr0AnI65TTc6+RwVLP
mxyiGFZSxNa3CZuffLOm7vLiGKCzNUxtYSXZRFWqAeoqUIfGM8G4OZLrpkOl04+fEREnjbh50Ns2
Br7XoAikdVPuw+ZtAkqfo4mFS4JAH+sBLIbGCj74fv7BoDF37UXn8AC2NAFR/ICJOJBKd2s6sq3R
hYUaAEFkUmdFujgmq6NrYJFHtzOIRyssXBY0CREUF5V/qkt18F03A6awyTksH9X85M0gZ6/wVCPu
JgzbjbZ+4nmYy5RwlgU0bMDnU/wxxD7VYRrCJd+Q4KsfvhetQNTx7jmmItzJY6PmOyQ3gF6Akx/s
N5eS3UhG4P0zUMI+DgoE9LWYoPA7Ua5H4b8TMOxUd+RghMzsI5jnxMDYNnCdraohmYCbGtdV0o49
KCCfNkdHs2I0wWNGwPaCRCQicKINKpjG8E9M63ZlDkYojzK6hDeuP6XGhJvCey9m+JgT9spUlyyk
TRb1CeQHHEQ3VhFk4sCOOgFIAIyKJf/AfYlztOWL9+IjgmRZWRxJsR80e7aYhKCXTrioM8SQ7QWm
8GaGHrqDfbEj75xyTZvB7EjrngN3PK+DdwJvKe2aJivzn0ULV1MX0r/qOHNcq1jhoOdmnQEpNBjr
zbg6O6+ZvkEwEQxwVkJDDMyNhyqXJ2H+5gbAKhzQ6EvyvrZNNoPW1BUoujCSqsP56LI2CYAPuos9
6Kp8riTKVkzbBolBjoM5Chq60R2Bq8KBuRFnt/YfV8SJ1RFNlaXZvOKB1hi/sCUG1TXlGN1AJpAt
4hVhbxnjNA3EEycBar1gIzALnsJxo1SAR/bQFwcccM1UbFf1Ws5eYixwzaDJmOFnVZqtxn+r+3ID
JQoteKYIIrmxoqsJp4YL33uMt6rxR+2Ht147H9wmSLivMfOJsAvzNJzzjC9A70vIeFofeYtupi1U
RjWJbV/vr7FC+QDsx2kzjwP8VmWCAUJSuzKruhvm/uT981LzQ+m3t0Ou7+f5kfE6nTn+TUCTmd3V
0R5AV6JcDKyY2BOnhc2kPeYWo9m8OIgJCbZdeQe6zKEJ6l0UKVArdyX83WcHPhu3UevGbX0/Xp0Q
6QDsT6UY6WKyM556PhbgOITPgy9vejZkOSY3apx38KPDtAW7av5/2DuP5cixLcv+S89RBi2mDuWK
Th1kcAJjkJHQWuPTato/1guRaf1IZ1j4e9XTHtSgLF7yAnDginP2XhuMZ9FfCUWwq9LRb6rimQP4
915LHjnocObqEeq8BpJ4Hcj547IkGIYWux5xL0bU59AZco5q48RD2LOd83QfYnoTtOcwU68FXrKx
yV8H+lo1R3iTjI96Lo661nCq6rYTvVlNrBz6LSibECjWkV/ly32s1/s2Qg07NZ4mGqz3sZuALBFl
sv7qE9LTE3zxx2FVIgTHLmNFkIbTFL2FTCV1JdBLrLZz+dNicmrFvc40N9K4Ly14N/EhtQI7KqWN
Oc6bFslDSVVu7Bd/mU4QkTejznYjuMb/BkgbP0Z7TBo6wqIr82oFj4X03EjBTdwGR4tGbKHpG/pN
/kSVpe5SV1HSqzI3N+ok2OoQbmeNAKgccQcqiz+vIV/APqyaKORZtTGFizo7xM/7QxFBW1DgSVvx
1CsuesQlS1WmPg4HDZGOO7ml0zwm07bgZd2UKsi4C1dwLkBnZHYO7L9lmVeVDcTnK0jo6GRp9QOp
3/X0wDr9QF6uBE45cWc6Uxfu9+vyDMJFxzJAWi5U518EhQ9qdzVaSlEZ36aEVRB7YPFQCxHR8OSF
IQz9843Jl8Y688BPQ5IUxviGhmh2LU93dV/ZwAzmIbeu4lF/PKwMjI5HHNvIx3dAX3TP8CHQXl1y
865HnLP9mawRgYXre2VRcQz6/JDZuVF/H95Jp7fN9qYIRY/KEt2s5FhXy04vWuQgFDJrbVd30aUH
8XWbImvMcgqUNIqc4i+n8YeHTsdGSXr9ZX3FOKG/oCYJ4AIQWWiFmwZVzREQ4in4Qc0VUHvz3DzG
7+LzeGQLEV4GSf3uSXy8mPV1/HAxeqDV6qL9czH1r4zf0dM9+WBcwNNI6+/7eU/8+bbXPfOHkdo8
M5ZYe8HaRo7bINtklEhOcS24vZeAGjutkNeI+WrTXEUXkGDypUd+thlu5EWXLO2lcyZ2/f2mPKAK
054rr/SbbTG7wZG00cfcRmIGjDHYmIfINW46f95dZsx8oZbygX/6+c8OvtraX511noPigX25lYlV
tvUNuz8v0+3+8D84BTEeBAQA1abC5HLmx8nGOMWO84L8zCGNBpKODihsTVhNbYCiW2uy25vL1MXz
sAGOQDJgBc74hgpilwnt88+NHUWpyu51tNfAasRo91Vq79jbgH2ZbeP2nyntgOJrSlxqW5fm0a9H
MMaXSfpQZNXkCZzNo6PeBYZRMr7pD8cKDAFNOuKbkn+L0PXbH9UAEE82jc65Vjx7yHmA1kgqX1YG
u+Rg4dQBFakb0SOgE8ro0yVWmfT1dMfd6WDvRfxKEtWMz0+XTDpxVP+eQ+JtiqnIw6JDWkx7ExzU
H4V9CXy7/r3zj/fjeGdHq3oMG0mgs6Qd64HqCXqL5Mef14ezgtB6Zv58S2dzMr4fFVHAS+MASsg2
6rd/cmjuk9N87Ozsdtzop//HIc+WJEnoO7HkU8QScVt/w8PJ/EdWnGYvfkj9qbq9POGeBVX9Uxr4
cEg9u03ChWD5lyhHN8VOfm1bDxmNP56QGTpv8n1wTyweJg9pL9n6tkPv8xK4enth2f/N67Mey00F
soOifWVB1W08JCEVph689viNiKOtLhATpfnms2ajTiGr7u7Pz/rrCysZOsBvSJoU+3Tt7La1oq3z
tGaVUx9oBzfT9//Bn2cdo/dkwPLRz7+/OtGlWh03gGocFbRkdamQIa0L4ecvQCJjDwUfpBbmtfMt
g46QLE1xtMjibWSg6+hfC5rcZVpuc1lAGYNyOUQhNVvOzAEmu1S9IzToywXwfZgyhVMDAIlknn3y
2OZFgEXfZ5rvcz9RJAj3NBJdZRHcSlYcYkf8lG6enBMFIoEtXSQ0z5h4LNY1+SmJf6QFOtU3s8rd
ikOykK4eIP5vwtuc0C8NXqwaVZXMubAkozYFit4M7mgkjt6KPwVR89sm3bGTRLIz4y1cjqH1js7e
B3Dh5LmGM/wupY6S6O+pNFADeEPOvpkHuFFquMdfcl2V5iaFtmXgE6iym6nfDnlBYyXZywMsslo6
BJH1hNDFDjQFkRd12VUJYkVupko72ToVJnugpnESDvuJkvuZOe/UqrvVEiyJmAQTBXMZ95xh5pPH
6KURdsWkPcAv2JmLsTHKAVv08KwWRGtKz/ipd2y1nSV7stqQlvdVy8UtXBL2w03TI1p5r/LWjrrR
iWn5DTlFMyN2CvZpaSvvIqO4ypOJxNEKbdFJKbSNtbQUUynuzaMjokmJiv2qNhgsL7fucY9C8Cg8
rf8GIjc3RmT5jdvPna+Y7WbilckFGA7S3qKlE5SdHSRPY36S9dyvTRRTGD3q4bWCHIUWz80h7HSz
cdcuIJYTczPUNP85sKnoX9T8mAbojYzaJRoVfejtXJ3yeLZV9aDjk+nrt1rM7+LxevWiZiiop2RE
EUt9CMv/CDmiqpq9BQkjE4gFFVyT3mqNzKQJ5FtIB7beI6ROEHJWnEcFzssTBpXnIv42qkghdGEv
IY5BYYiCloLH9GpMspdXOFniDp8m6ZhWUewMTBB5h5hWRRGg5rfmKt4s7HIa/M5MvDEBzxbfzJzi
FT1CxXdUdQR67YBQI7sZ8mmvCyjCFsGWszcafJtOFh1zfC6rAeV1ssXRtW37wAksAV/V3RgZTkKi
hpY/BPGwjbNTklnuPAbHmFTOxgxWlA0CvRspmT1gTbZlXVe1sBH18KaTTwqmFfXKzJRNq3xXpngz
Vg+8vW6s8eK3LYaPiWujTdpbO21u7V7e5zG9Tqu/WYoXwbD8ZdavS6Px6lo7KEq8EVD5G/GPzqLW
iIWrhrUJ02WXF4KtLD+BXNDOxzcqnpKBLPV2fJulzKc6hLTEdGaBYVHktug+q4xWLAUj4gS6YiMa
D1UW+9BzbD35q9BukNc73YjipGgoDDWbYLwu6viV6dgNFd3J5mLXTQ8RrVSoR05aPTa55CbmbcnB
N1FgE4UEb2iEc1PiIpPY3Igp9iYjuEtbLIUKKFT6rG0HyyK67RI6lVnjZcELUAyFF76jj2rhB+qo
x3W6ZOfNATLIRg4tP8yeZSV0poZpu0pxGGN1kUcEgyehnCiXmt5kRXZCHWswryqt9eKotyuOhWZa
nbog9KLyPRsWL5gCtJ0oPxbVU6LJNgdmPB1ELALobmVFgNdRpDtL7bZhMT1SlrCnpjjV1vAs6SlK
RBKyTWu31NR2u/RFGE558tR3oxdmsYeAyNNRLqym6gSNFy4ELzGVTamJrjEvtghWREgr36KDVRqz
OwzCNqrHV2BOTMWvWqzfRCKwmLhNbOR4KLBUrA23A75kU1GOTVUflNg8ZsW2tOjsG/s2F7cCb07Q
RrSetA0kKtsw+p0ymA9GNR5qi9CBYJiu8zy5nyfl2Nayo0ndPhZKR8P01rTdfoQQpUjRvlfjY8x6
lFDJNbFaGvh9M1l3lzr3Gia6pQpx2Yp+36tXcQ2FbpJODROsmb21U+hnWAcSU0QPtyJ8rMrpxG5v
ZXzjfWLeG2bjzEYX8w1gwY6xkbKuODUQlXkqvaadXjJRo5OuvQf4tLPRQmu+vFb9z8BS7QwVWkUw
VBnmcIrGjULZNNe0Y48qT4uf8kLxValFGwAGidXMEhS/ZS5JNNAqGCrLyMswFSXC8KIuzwOBt1Z3
QjsHV3reJCWe2T56YPPjQ9DZD8PsSwF4mPJtIjmyb0qPrLxNns9wuea9pZXvqWDt62p8C3qrdqjP
XIda0Nu5hdaKfdJLMaBBNhVs22ESVhuYV7tFmd+UJbgbqVM2VLy69i4t6shtRsVL9fKvYf33VL4m
rDa2yXDAjjr9Uvyh+x+dqFtZzQtqjEFvPOSUfFaDcSvHwvesJj2rfF7frwVK5rrWWVF/JzfZLg/N
Z+iIXEqR2MUgnkRuperoctTyuzwdpfFR7VN/oO1YxaijYE6NjeDOumwHKEAitp1qI9lVntn5fI91
EUUx6LCpcmQgkqrSHKOCYPO1KqtTd1kdH9m3Mhd9qW1suKJg/VvKQ5W78A2Jk+5FSbJL0xelVVkd
0TsgyjNnqvUHkTqyJL4aY31thXuZxaiI29uw0d1ZydxEIKKqK7bDlCVugrDcLJrtQLdRTiYvbRb0
rokzz/qmHCPshKIbBuopAbvVldZNpph2ixo+NxBldPQP8udsil2FmSltnoaOjXXtyTUrudE6E57m
oeVlRlcBmaUuv1fru5o89tN10t5k/dU0Pkq44rJEdKcKiRm4egwTlEfNDWLHTTP0boFrb1IHSvQ/
GukmTpAg93eIaxF5PwpW4beUeYuJvcQavBpu9dByDV7SerpvAxEPfLZtpcRpxh9F+0MZdj08o3Q+
KlRdzXnZ6/lLgA0on8fNZKXofAt3tZvkPTkJ6b2GgDHMTVcORx8d1He1lNFwNcckEJ1JGF2taXeN
MPkalQ11ZEPTd8c66L8N4rBZjSlGd51JOyBiOHIaOjEwEZrM1fptkZ9ihV1FTcklLLeNjisOynNJ
SyHWbzmt+YLcup1WbxQYDmF/o/Wdk2q4kigsa226z3pul2hLS2IemfFWDlTxjNQ2xvYY5/Xt2Nbv
S1Bsk4AvfZZtNXlomhu2aRsDTZs1P6SjRjOFCD6rcxV9O7cPkvBaDbxKk7LRzNciyLciO7lufo6X
p064VCH47ZkWWAmJBRpJ0udN2iGWs5gNdQu/HW3cIXGEk+Ea/lqJir3IF5xLe/hfZ4TPZ4h1C/+v
Ec/KUH2uNupsMmLgT8+SF9lgGh7Wkx9vKUU/eh+bwhUvBj9+PXsxrKVrFCYoa385e7HPIiNO+D5M
iMql70b1Hx/tZI3KEuVM4N0EJpwV9qYyb5q+fcHvh8Lwp67u/ny0+03tjtaxoimmqKygzrNzT6+N
STN3/HnJHbHQ9F3hj+NW5yjw53F+8zowDjV/0GwqHYCz28gLVKZQHESscZK81+qnQhsvDPGbczet
tg9jnL0AKSjFaZle1CvVz0+RjXDNNY+jNwBCXtNuL+X8Xhzv7NnBs2+WZHohneDQOcIby66jjxsQ
A77yl7CXt5e4x7+RXHy+wbM60aT3TJoT5eTRDfaRrf+lkLmikjpTPqvPsxNgRfEuFsO+Hs0/D3pW
WxDkqsjk6aXfK8+ahxvVFnfWreqRqXF5rPVvnX3C0FoV6EvIoNbEHv79QxW7qgrQxBOV5PhkPC+7
tYYbuvoNS/I9e4X5qG7Fp8DOD39+N3/zBX8c9Ry5vlhyaZjDyyTTfWpidxVs/nmA31XfPo1wVi7N
BtSc0vSycmtupjfTV8iBHrYUbDgUyW909j180O8XBv3tD/evh7lyfj8+TAzO7aBNL6tEpT3B4CC0
WHuRvdIL7y/Wg38/FuG3kkXgG+vX57GkXqpEAUG6l5+EDccKCn3jzRq0O1+szv6u9g3+ihYeKClR
+wUQ/nhfi9EbvaW+iPui38NejA/LVnf0+/oYbCNqRINd7dVjSshdTUTzv6Fy+807imd9Jb0TqMDZ
5fOtWvgVqkx/wWnHqfytLZ4v/Gy/exs//H3rLAAAMlY1FsFLcpzt2QU8B8lpgxLYX2wMIHvhpvz7
7f//CLj/hXz8w7Nf0dmf0db/+7+Ln8tnhSf/wT9wa+m/CHxF06dJRBsrssyC9TcFzvgvWrmWAVKY
94+sZ/7hH4Gnwj+t/xH1Z/6rX6i3/0uBE/9rVYquYkzocSJl4f9I3nn2jnA5a7OJgRCaWhJF38/v
YGAhvArlCpHAHgzaXeaUxOKK14o/uZKbe+PhUmDMWqv/MDF/GfB8LqFuUksqA9byvoQlJJZXUvee
osQ05IMM3eTDD3Hz9x/+qGQ82y38PRx7RoV7JBr8V8fxwzrQ6XIY6UKeIo6KIBd06KfF8CZXu3nz
Hw+ksh9Bcwu8T2HJ+fwgBy3JAn0BmtNnuzgHUqZoNhqFC6OcbbLW21GRd6CpIw6T1fTskxaNBphM
yij4vKmTIh1CpyJLN1hYnT/fz3kD5O+h2JAC2WM/avxqpX14chHEXM2IGGrwogfxpGOw2ykOFvVt
9GSgnbtPCVEiXsjpj51PicyBpHtpnyKftb3/vgjqWfQkUDJzoP/8VJel16VgSsFMQLm9HZyZ+jGd
StkGwuYAmbo2fO0bSAqxI5RwXZG60r6oQjhbkr5cxPoNfXgSQjwAz+q4iHEfn2Z39DOHzoLiW/v5
Pr6Yb/Tbn/jDLZ/tBTE2qla0jlYOsa0Vz4FwpSjPFircP//Av/ky0Ff/69GebQFFvBdVKjJOqoN8
Repklrg2lAsv7G/ml0+jnC3nhU6TKZcYpVB0exgpTSU3f76Ps53el1/nrDloxUsnd/o6Aj2Afr4a
yqcF/tE87Nv50kd+6W7OPvK+bTCzN4yl1Zg1kATIRHv9+XbWP3E2P358YPrZFz4GstEtBkPAz5uw
40yJhq7uXmxhMwovEcWXfvrx5yG/vHFIqdgnszyhMSKt7+yu2ijIwjyUgV+jtoXXi+ALtNDT8h9m
6hJm82kc4+zWmNH0uFMktAUAutVfEE27Tx/+fDNfXut1EB1UjMjsKGkrc/Xjx5oXdb6oPYOoE0hI
QbaTvts0VOn/PMx5n/Hvm/kwztmLHQiAtfOKcZTrnkR1UgSeom9U1QmqxC52qQO+znOf3oqzuzp7
yeceGtYAFmkj+9LzOhrw+JO6GZ01hjW+vrRInwuvft0d0X+qqiC+wq5yNl4daPNilegHilj05QwJ
chGR9moNr6bA/5MMsSu30qPYyX7XSpyJYQ3tLjzhL3M/9/zxGs5eS6XU6er1MxoGura3Y6cERGQO
tRNOOnrnYobIEH83pHmba2DAluhZpOb252v43cv04RLOs5Khd6Nx1LkEwHS22nRe3d+Wmbz98yhf
l9r1TqnJkHMiKsbfmRYfFpi0BX4maevTPnYPvUl2j7S1TrSMpkN82yD7J3/J45SQ7sYj9V6/fUpu
2wtH1/MaxN8/+YeLWFfBDxdBFBlswImLWK5Vf3JUqh6cFwKv3IWcF/6dQ/q68/3yVn+87/XfPww5
8JkurcKQBkL7U35aeMj7xcnd8spCbibZ487Y50fAoF6zka6MPfrx7UXFwG9/5A83fra847TVNG3h
KhpH3Q+7wM+3a7FA/Q48yTa+oee7HBV4LmD98rTXi/pw60I2hSXGF6Ypv3bN29kND9U1LfydQfps
ddA3zTflNfWUZHNZ86V+WcZW6awqm/ov5Srir8+Dl6KZzI1Ep0/CazNk0r0mrX25XnY6Oh3TPG7l
mq99zO/mfNjrKNk1SPS9tdip2ew14OiTJRKSgBtY2eGipi8XOLL+UzC+wdLahGF9G4Eq79vcGcbI
CYLQyTtjExpQ9UhHac3OU2pmzU53oK6I4MuTAbpJiipAuseXy/uAAL0LHAH1e20tF5bY8yIKrjI2
6YS745SzAGArZzNLvYwJMxdrrOwPTvBXa2fetMXwbyvfZI8nTujvpZry+SNfhyRxl5UJoRunwLNz
VpUDYQOHnMI07ZMj8Idwr1aoUi7c2vkwRKVpCkxsZR1C4nj5+ZdVDYips87pSh3F4ZodfLsDgp9f
yDP7+sXw/pBOR30GWTJ7h8+jaFEeRgHcPDCqMcEndMhohuR6d2Fe5CdZ38SP6x6KOVJsuKtVdIYA
+GwdmmDW0+nQ3vIspJaWwDzKH5SVIXoaKhBJbThl4tbKs+xuGFMNCZ+4oK9YzV6xX5PrMCKniBRw
VWAhro0qHQavqMtyjejMasWDdJfeBVKNOdrEXhAiBIFfaXdqt6aeTE0X2/LUxnSstCE+oObLASyR
rIobrh4b5WCZ+Tj7alPQrxmXThAO4B7FJ2UWpcUGRpz0dJn6WXAtSUqPxAqo1wqhBzujCYTtklVi
DjghSrZhiv8KXG/Ms5yqNr3JRWs5ZDm9dT0B1WA1U3gPwe81MaTIq/NOcpR5wdlfzZ0thJUGlhPI
Rpwtgx0QTeTC6uK0S470ppVHFYyl/lZLc/Qc6GECtFgR4VvxaVQ5MQEVdONqCBXwC9APySXhNE13
bspis3s0+ibS/Kasag0/co/S35oEIfTwN0PrG7tSToBWE2hCck2Y3Uhl2NCMs6J8b7VyTiey09XC
4X9WCU4ztHPu1ZVmhv6sLs2TWAkDjkYxCDsvDyrteqItqG7aApibVxIsGV8hN6R/XLZgNfA+GMr3
uuNdo3+FuEVa6JLHaXCrYND+i9+pvZNlLezoO1gQvcZmTEl7VatbdVHFYzFO70aNcXvs0pyOqBxt
THOS9iAoR7deTATF8YhWBabBUvK780F7YCKAu0BfuQ6ViRYkzI9OlRRMgcH3Zaz9wKoehFjjHjJO
v3I4Xyv1GhI5GoQ1a2HlSK0Wu6o83ZUzmU+buZhg43ZhZrflQjdTL/RCXLEomZdoQ40sAd4Xhxh8
qF3ZFC/aVCTgFTRhk3TyvgrW9p1ct3ZLsBNnXss2zWUnN/TeusqNMduUemBrg/ozX2dNQS7+ai1x
cET0AJumwqFD7EQCeaVDIVKMlad03VXQTcKBcREZY+lRYgUsR+AFbexjwtVBZpi34oCzPcmmJ5J4
mrveIF2iWz1AuhyH+zALcMyG+jbUxLdUsV7VrmPWFsGwRFK1M6v4MBitZ/bBNaxWf82rIW5ql87h
3TpoLsj7DAHYlAHi1TtJ8BLVJG9aHoxdUkRbOUrll0U3zdw2DQMSKOdJh5/RhrzoSxZCJKXS5ytt
SRJHaQoEZpEKG6DV5ecanVUfDG7QFy/lEniildDLafobsa8dYnCQspTHebX0KEF5A156L0/GTiJl
Bd81oVEBPlC94VSUXEFovVrShV8s4clPkizvdEyTthmLs52W7Y/eKky7yLMthNX7Jl/Z+3mCIqCY
Mf2Z4700TPrWkPr7rAInkaFJ20x9DeE8px8fzP0NBvCG1dFYXEMQ/Gqe/TYMfF0Zvulh4VtkqD+N
LQKWCQfTMUtU3TXz+HFloFDY2lLq7XeV3Ld+vaTXVSUo4NGxi0UrIiR9Kjkzlupwl0yzE4uRXYXW
fZZOxz4MHJMONZjyq0lCEy1kgM+RBiS9+i4KgKxwRytwZkYlQDagaj+kZdoRCnPTio0KdQMgS6lk
jV1X+DmLBbJnxrLK1HoXFYDgM5CG9SDe59i7Ckg0S5EtjiULT7ynuHvj6TqKMRs2XQ6VWX+WC8GP
5eqmqViOK8NfOoPmPeklK5TCPE1NbbnhLH9bFNnTCQ676gWZ4nwoNW4ZReFOqjvBryHgNLn+NOj4
zdSo2KoFJnFylOo7mvQR6oqodCtlfMZ0jKNxylAfRJCb56CqwSNpwUFYqUEsb4eyiBA5M8W7uWLu
+nra1tp0P+SCnabvJUprSHur5suydWXOkUNnbs/MKRE6DoVkWOkv5YugDX6ply9TBN9iSe8MwwT+
Ej6bVerW3eKbicxXIqV7dMAHkLKqrRNIxaMjXGrsxL1aIgCuwhktZsMexeTVF7DERxZpdZrxCkAZ
VSDEuwafXlosgJ5NtFrV06xa9hQuT0QMYdwJw+haAQC2iaCR2znlYG/JxAazqfiwpBmKnbqq9mIO
S3RRqZsIkuWKeuqnnXUlxhjpglbEZaduK9jrs1m8tjrgQkqh73NSboVS3alBftAG6bmtTfwxqXDI
5/Ab8n4fjstRradTFcOrLjPr2kyFZ1K7WA8NWOXNfDLy9FBMODt08bmEbeMJWuGlNR+6DEMdtRcU
Y/Qz2nVukaKTm9KxEAL0TEKE+CNXiICaOCzNEcAp/twdCtyjXoc3tWH45EmIMNanuUcrN7wWeQlV
iEfSuJORR8lVMpY45KyUMKuoRRRcWTNqB5CffLoDy0dozQSvaYUtJGLvYO780Wdp4Xc57C74WqHi
duIcSfvExNdnDqAUkRyThUDuV+wb6FnAzFtQlYuZqIs2mz0y09gNJ4VkR0k7nuaim325aANqqSVZ
Sn7QNLx4IqRJtQR8bERp7Kt5btoYTZHUNSr5AbME7rY0q+m7RA4ErscxRXBEGtqrkqQRKYIEvqnG
L7mQVFLfwxyZV0Z/ypU2eSSETnJUMctdoxtFeIfYLtk0PUliDykwU5raXpoRcGGeYwqJsiw5xCF2
5KlW3vt5LoA2h7oUu0C8yKQSlvhlsUgTA3Kx0tiUvn4ElKpsAesjAZxyQz7FfR3SEA0IUDKmEVp0
KGDextiHNIdYFjyUtZCE6cYcTNUXlnBV9iiBU9Qm9eY2nP0mTFN3CPLGTpouuLastn9PO4CvQcyG
EK3h0tzFzCQPktXqvqoTXGGXeR/TS1erIkQgKLM3FEkvrFbxH6B0uQOD6BAIBSxVZq/QANRAam2+
FRGFthGNkmngjJYk473XsHMbcalsslE6khayC4X2NMzwMyt9uStT68Zc+KWqynjLY92vSnn0stna
xwsRIQ2hati3jR8ySMMNAFeyhhNsBE3jTUr7YAA3QqwJyX+BA3vIe12FZRyqu1oA+GrUVoe7ztQH
BUHbaF5TrZfuzdnMfFxzD+wheDT5ewCRIhSNbdGn5RF6RL0FsBVsq6mQ3sVMLG8FHdikmtzGqumL
xbJLWs2Pu8Dt8WbnVeWBiNkMKh3CGhaRMKHnGlDNRstfvcT8F469r5IYY+eY4L12Entf7xrptiUq
zptmQ3RZNYp9hFLMNSBx4C4WEKgW7UEawWKLWjIzSlQ5hiE/LLnxKugGSm2S8jg3TtPG5DhGbNsA
MEgjOtJY+m/SzLzIdtjv5fD5F068L3Owl9nyE3PktaWSS5KPd5yAUMFBzomDq7GSDAf3elza+ZI8
oYYjK6d4kSSFSJ1Wvo5xjCKr0Vqm/KbdGkMKwFKcr0PJCHbIDBt2IgSJKWEMCA+MZGdcJQKOjjzJ
gO9G7a3OCrIxyA3ZGGGEq5r7m7txm0UFJefRaxEkstRep0XmhUrmzxXiMIMntDSkPY6dTQ4Dr3ui
X1mBuSd9xmfy/Abt/C0Mqp9pqL40bKbqXriWlGZw9D5B0JYGrZ+PwY1clq+RRbJjzOMFvZluWiZm
Z5wz3TWyAid/mVeOVQ9tDshLcbOI4zZfiUBc5DQcMxT9VxJufDvLUe6WUXWVBcDw1KFNYXw0dpYA
CtIljPCVP0IUWRQTRpdVbbiB1QGPIXtOSCEKYGnPslE8MokFPlC9QyCTSURWnQH3QA3IbZS7pr+P
1Tl0srLjlFHWPUCWYixu9TQIXkNNY3o3uxuMwqyyGYWO0GJXLWcmzMlw3CbzBCRwTKDy20mHbd8m
dW9yeoyedK/XPEB+ZRI3nLGehR9pnd1Uk+Gn7fvS1Hur63a10tpo3bbUdGxM9gd9rPdjs/xVIJ8j
zaPzm0Rtt306EtGHHQIPGNgGAuxO01TIHj0oNJnTnQEf7KBI81+KOaO0X8D1a83OpBgf91JmZ2Jf
vkig7w+JGJROlEuLK48jEtFg2RlQJjdir8XE5WE4mPL2nYhZw8uBQKG/XdCNphzPlnZ+npceH8g0
GDjugrhFsU3o/BzZUp4Yw2sWdrp4YN5LFp99qr4V9UYhs29e5ycwyR0u/akM7DUmBwixnos/2LmW
3yezI/mxHUbqV9C3UUy2+uSxiksVj3zUtmLQzldLpHXHPIE9ag6S7obTBO8G+mVIOEShkyYEMJnl
VibGYMceu0aP2Q3WtgN5YetDlbzWaOL9bKzgPotFMKCZNvufrVHV3xYxh42TzFnwqsAPSuxeWkGg
QqBn0Hp7gOBO1IfmTlADAdM6wGMOmIgNK133S1Bau0YMsntDXGk7C+WhuCWRCuCRaccaIRx0PcfZ
2siEc96KdAEQ6ecx252uS8TQVrnx2M3FubqZJgmgTLeM2QON1WaXRbWibbJWGb+ZghkdcpI/rxND
zZ4zeuBXqtkE69pbeFaJD6bVCuFnmddiAe4xHwxbk/vMNSKldFSzBs5MWlp3Z4oTUsmuJ6skEbrm
cZYVUnEruZNfjNBkNZnioR8dvVOnVzGKSS1oghLzi9qW5H3IbfIUJlNwnEsDe4NU3ZRCHXqmNnPK
bdtH04jVg2Xk01WfFdB1pWzKdgKHU0w0AicXqbBaASQBUTxsg8V34nBNX4+jgakMNt++FyeM/1FG
z6Bvo1Ocpnxn1gTOVEmlA4htZlCwrFdyrVhIOw3LVosofWxGS97mYQFym9fPjcsouyazilkMCJ+r
5wAYYHL3ld0perpltqmcXtIDag4pyL9hHIqjVg/wSItIcpKB3GVUrmP9l5zqZrUX1DCDoLIGSQ3h
qB4M7gVfRxwKd1SgiViLA87pcwyufzOWVmFsREwNT8ZgFXdpCVkSqwLJKUxZHDI8CgJMypGYBTMW
JlF5aZeJ4CSpJBuC4obOfiZSy+gqrFlpbL0cK9mBNdLaYzNLdjMG76rCliBoswHURtle9UkcPGpj
TVnSmlPRy/W2fm00cz60QzS5upGwZSnEpXuXOe48AA/KvlVdDDJU5LS8HUtT8oNQH/lUe2s6tkqG
ZWlQY6fqZuZCDkPSSAHAQgHfEsERVgQy9NYIlDcQYO9kJDR2uAXwP+f9UMHcW+pjbEgWKSAzzrZe
rVBWd2N6UMcy3gqKrFxpYfp/mDuP5UiSJE2/ykjdvcc5GZnuQ3hQcCSSX1ySejjn9I32OfbF9jNk
dxfCIhZeVSMrsoc6ZAEIDWNqaqq//r/WbLkJ2J8F/4NkrhN+NQNH2fOutQKoNobkhjUmCh2b9g6y
xWID21+3Niq3fQsmNLivnKl8W3BQv3VVDwNyrykPEBp2V5BxzH6BzuY6h5FuF0bRsOvxQlee0x0/
enZENTywLApRRJ43dVpGUCRPCSTCRlPfJJbnXINrVe/7sUUrQjsixgMfRRxugtKcPqQICJOPa9Cn
GCFI/tSNvbEOkuNREzK4HT1PpWN9TubYvSnqUGWhzfYIp4XpPI2EZTrSpz1cWAVYhX0Ya45fdMN7
WMGT7eA27Y+CDXfdlaZZwRAxqbeR16IOPWdj8y3WZ/faHGP3iHSI033GJVTvOw4x/IRmqRIPVjQK
BEZJo6cSNc2eMFld6wM/ag2DwCTP3IcGwuzPRWOqh9CmJoWD09aUHfG0aRSXn+a8GN8qUKh9SzwU
pcakjGlzAi0CKH5yp499GLg/SiPpeSho6duu6YZ3bZmO90kWREQuNX3ha9ucrBySQJ7KiPmhJaOk
POwthDveHmMT0WwSoPG1ZZlme2PxyHufEZl8jFzEkiDsT/X1GIO2sXFsHO/B7h5au3N2rpPSD4DI
Ajyk5G1wclbS3eplCyNT7RYfvUwnTESZ4AHZIN3h5QjDmq048SZy4uBg1erxSi9UUOpeXj52Y96j
CaSZn2bDOb6xlDR/VyQNvZdTUMweV57rfkeXQbTV2MRkRUSEDZURzQxxNXmdn2p60NwpHTkib4Sx
Rfc0+DKVJEZxOEB3hB6wCfIlE8qLu5wWIx1OfohB1RSZbXJ0Y88Djl4hdIPbcn+k7vDTggD3W9bz
/idBParZtus9xIeq0eL+jKpckLnPSH1kYWy8DQpthrYpsaiz0f2nAog3QwWP27kFN06gOPT1tXpl
vy1nxKzxVjYERVFS5Ttz1mB+t72EAEKI83AVxrWSFJBBqU74APNxPj4pGjo2tZ/D7GZfpSGN8Dd2
WWf6fVJXeo5uG9f+sV07VaXDJwMhKheXWw7DXJHHq3TtKW0544ittbnjoF+uVVF6GIxYC3++Xo3U
5KqcKFW8rI5IlW2+hpEmArIxakB+ckojqrJDYPzB3pa7oFlN+6Vys8jin2b5Ty1KWf6yaMi6GwLz
oHIuDEivxjDx3TF7MCHEBo3Pf+369WHKNQwxypcFGakGFtM3VEcBbFotOcN0yB5zL9vyIn3zuhkZ
WyHMUNe1ddVyedHKrA6I4EHmE2OmFq/w9khSDLocGhiD5EdErPm6tbMi7i9zlmpRs7QpJEtrN+Z1
3LANqf/s0ocjabEdrH2OHz0gTkfCmE7jVXy1xIUjF51ko9Ly0fDjlIqDUSC2vFavc29YGNelxSJy
/fewpIJdrIyJ2wrqM9T43pXBNVKV1yRX/NdnT0YSSeN4hgu/qMkaHb1buoaVLkz34pKJ4LO3uoIU
j4UUzP51awtjkkt1RQABb+NizfUeeHrVyo1SLtT0l0xIe1xBfDALB0zgYp6g/n6YYnJITTM9/s+G
ItXxZ90e0EzHznODc/OWtrc1AfvrRs4wKb+WxzXBhRtoEsqN9VRPmygTXsLctYf8HgotX92a23hD
T/jC2pyhe55tUejiDDmOd1ZHNZp5ovQI6aTgRUE50EcuaZ1fq1tjoxyW3J/cjfFcj3ZeWJPWKQ70
1qOPlFf9JrsbrhxlO/xEiWSfrgNIZ5zkqTrUb9KrJWDj84aW/a7jWHQbGaTnYHg9reMOYWfwFOCR
DtPLKtzX99kGOmZMNh+p7ni34+bLVemnP2ISYStnCRp48aJ5aV6GahFIjjMJzlW9Va+srQGoKdxp
O9Jum3ijrLUFQNFFN0VfEqAmEzirLdXG0TC1KwqHOJGyedC9A9QIC1t0yYK0jkRdekRvILgCr/to
wNTVBj8WDoH4iLMlezEI6aj1ZW8njbicoZxcJ3BJ7o5bey32pZWAwl3qTLroQTzdBd9BmhH0wukO
GWuIx6wQ2EI3JBvNoyeJkNJSFlbmIiDDeWFG2gm0wuVOLdAR7ufqS3KdbvP1cRv581V4EPAjrVrl
u0XCpYur9cKodFea/Qh8wBYO+HbYwIfRrZJ9vFV8uDbumwP5XkS2/4pDfmFSuimHsWpLV0wnShOP
IYmqPLG+hFXyVy6yF2ak67J1baRXUjGdtrOxBjqCyn1Gl/2sFrtpTFYLe/Livfm7OUfCdQbQYrho
83GwPiMLXfxUfdOf3hW3tNTfo618gHQyR2RspxyW1nBhCR3pSDPO0O1F5OEk6kYjKRiUS3x4Syak
M01oHxSdMIHCAZq7W6euF1ZryYJ0pLXGdWr9yPTpSQ0VinPXZfpuYYnEZ8huwwV3RM8kikHgaU7P
cWGooWKQrMBtjBAmwpsX/Sx2ju/sjA0insso9otH+oVFuVMhpfIXD6J94F8Wx/jTuIe2dcNzFFoc
xUfDMVwvOayLNzfsO7qmq5D2aTI26QjnTo5QnrA7bOBs8mf1jbJB3naXgpB4XKTLE5v7fGZ/tye5
Ls8EBxLX2BNRiXGd7AZikvQK7euFbXIxtn85MslfNdHUOm3+PDLB1Xb0jcQkwIdlYW345Wc3cdbt
u6UOjItR10urksvSOmBAyEEmcBxaW+rOIbSPiIIg9blaRsldDAleWpP26eCoAWrAz2Mc14KPDohv
tgMAtStg0P20bPHC4ROd3qbAAmroWEmHr6Fi4gWxCpshUoaxWwKVWopzLpkAyAweD/YIMNXSmMIo
awu8CKotNGDvzSpvob+BMOj1I75gxZKcsBGrRT0FkNR4qL5apDIVpHleN2FdtAGsHsYTmK0sOQJv
0ibveyBzKz2bwyPqLUP/oUCTaBUl3nAgZ4AMX00hjOJpMa37Lqs+gTwRVZcRepexUHZO3EM8Ow/a
A6SDduYf+8p6qDQhREbZFD5aY4LcwvskkJEd6Zv7uHYhRkYbsQ5u9W7oehIvgbHKJqNAGxzxk4PV
KLAuTVYy3h3NgTJKGcJ/XdfaveFGtJXVDckZBYmV1VS19SGydPgki85K8QwuhMWJYaGO7UVA2GKK
TKsyKOpHL3Ltq3YIoq06xCCQQ4PnYN1V0SaI3CzdIvaSbTw4+D/qiRXs61JtDguTLfkVGckp3Tut
ZmqFGlPpy+ELimDUfuqjBRjnJV8Jyxu4EnQmXO3sVjg2QXZUYQ7DV6p+9cbYJzu493fKTnB8Lr02
xDaXHOVLY/KF4DhHuosmjKWHcJ+gH1HcaJt6Vy2EWBcSLi7ZK81w6cETaNvTm85CxaysdE5bVyi9
X6QIZ3dxfj1a3eep74y/4JRdHSg1nVQ6fG/yo6J0LcMBVYViXLqBw5LCLuyE/X4ibeZTXFjB3AxT
y+b1vXHhHJ4YlfbGpFezlugYHYpNlkBl1i3JElyyAPTWFVSA5JIc6a5JizihaII30XUIvGIKNIdG
r9yFtXpe89M9Ab2uLqDKKKCYXKKnizXZgxJCDh+vJt1dhVQIY7Qis+GTCbGb1XLLxdva0SGaNha8
5YWL5tSyNIV6n0IhmFPTNB+1re3bwyHcOOQTjM1orqJvUNz+2RDMVF14Tkk6ctfY3ATSNXAs8rKO
+44o+XbeihYemug39QbwIZzRynqJCVQ+B5I5uY9sdubEsgbMxdb30flZNu/Bj1Tu59d3onyon60I
ThY4RfAfMhmH2aczavNYMXfhXvgPgBAHdZGvQt6OmOGp4tHwygzSDCrtk2Ea3axFOX5VpQeNSJnq
7NLdJnkn2YK8H7Q5RZYOC1ExrbS+XVvHK7v48PpsLQ1D8k2dmiZNr2PEtq6TJl1r7SI/hPieL0/U
8zgIaAzuZ5r5ZPqEYHby3m0xEd/YV7Rg7AC3rD7UX0SL7lKsLScHhC26AAyN+8OiaVFyEqbRBZ47
0FttmT/7rtzBDAdV1MIldb7DaHYXXdX0GVAYkl3E0BdGCAcjwEUjv6Fkg6RFB3aGzhm3tva5ml1P
nnIb1amz4JzOF0sYFqlGj/Z/mJlPfROMgDHKCX2G8MXPPt0BY359M5zP3snny+wMtRXHk1Z2GXIY
8ZqmEF+frwErLWQyn+O+0w2BGXr7kf7jkjJl1h9H7SEUrEFzgIspclTeph7gdhMhwYpYgTt/0VSB
b+C++VlCAHhjTRVluQ6B6QBlPtMPhyOUADokiG7iehu3OQo6u9rYRZnubZXa/Zx2PLj8pLOtPRpM
AYKzSvNTdaa7tmm+8eV8sKvAZhpo4bIKNkz6FQY/DSfgqdDrIZ3W6+tyRkEv6aNiPaDH/tEdXe+7
OdmtkKTg6lGBhQOo9UhoBPVbXTuaO9VukD+uymobJh3MeYbW36htD6iPuuXOZO0WZvIsS4t/o6fU
cHgs8GQ463qxQRWEXkhFUERL0T58o24gscGRuzRjiOYhv3k6brR8IcS4dADABNsmoHLdPaOs9rrc
1fvRS2mCgJcwaGcrQiJuAtgJUQxUZpFi00+gQ+nzjngceKFynOuFQ3gWKTJ2jZYi2hP5CrBFSA5Y
CelfmkwHUR2Ys00/3yoxPBGIztJyDzvgUoCzaE9yxzMsxE4v7Im5rt82u+Q2OUBFSfMjZKcLM3wW
DIjRCe51GqZUCx5y6ahPR4cqfo06TLMZIEpBcMPaeWQqRHxKwGrRMnHz+uEXrlE6lS8tyq+1DMyC
Z1NxhKD2jRp/r9X+MHMMjRjW3bDevm7s0vh0Q6OO4SBnSpwl3Tt9brK6MVuoXs/baZOv4TLb0le6
Kg7H6/J2Kcu5aE+41heFNB2KojaLsCfm8+h3u3DjUlWoN9Wh33XXS/ZECkKazJPhSUnqVG1hiMie
T8ibcXY3Xm5sSUjCSAwQliZSulhen9ALrhs2JBBjtsaxhCv8dHztlELWnQrsJALTaaes27Lae92b
/5EVmUwqs+oibvsWro/qk9s/VvCOVgsBycJADOlYjyb4AleAQENDBawKv99gHMzp6S8MBEk7IkSX
Y/bMmP1iO5SZ0zXWxECS6kdjPfT9VztYuEwvXNaQovxuQtpxoI5n12ox4UzjLjbMvTEnS0+GC2eW
ERAKiMwi5DtSuENjW2h3VS2qdOihgKobdkcYa/fKBirEDbJGoGuq7+UVgtIwnu5en8NLA0QpmhjI
gRaITsjTLddpDdDlkcQYwCk/h11zWNhtl643SmMafZZicN5ZcseI596DbZjIMZz9APW57DG66q/T
6zCjEjOs4YqtVt1+6aFy9gjE+5IWg9CIp7IHb7p0mtKy6gu4TTF8IOO3iq7Mg7MjJNgt3uDCz0mO
AlSEyjB1QRwoSJ1e+qXJijMT1GT8fIsJP88tprJ0JDTNrbrv+9vFpO2lE/bSpOSbwH8C+BIm48Ow
UTekBYA/+r2vwyoWJ2t9HW9gJ/8LpwFVUDgwNIfXkvwIKIYp0sa2iMk+kIvTbrLk05/ejSQFOMxA
MjgI8rMvTlGsKpMxXqmk3kLaq8olVhex6NJSnViQlioBpOi2Iq+SHurDvx6Wf54IUZRCTuxI66NW
JexwiErD7aNSGkn2/Q06WNZWMGwon8O31pVJSnBR4PSs9C7blcoGs5k2+iRmsEPm6yk/lFt4Tf3K
WJXOqvgm0gLBSl8JLpFqU+3zH4tkjMJhvDbBkjczQnrzYMMlX/z0i+zhuDbeiMQ+rXgLvmtpLaUS
gk7gpaclpsLifTg60Ka/z/oP7vQ0q+oz+7fSB+vXN+glb3ayrpJTcY5tSieLSJERQPa0x9Ex8s3c
zGRddt06QUvBJuG0qndLoesFR01uXDV1hDtsW5MzZ3UJHAp1iYQ2tQFa/U/dEK4WxiaCX2npkJ1w
RLgqFCbkJ3GghWS4azi4Bt+sVyKV5Pkgju+nNSWuRT4qsRFesya+zYvbG3z3mNB5TdK/uHPS488u
daA9ulPc90fdXdgpZ0krHpvkHHWkZ+GcOXtzR0ezPM5qnK8gMrgdA+3BBv+nGPn7cJ6XnnNns/hs
y7YB5aHUgR7J6bicGgRyGqLKV6+FGFC69gpiVDg/NghKfdWWJNzOg2LJnnQKOh5u8/DLnsg4phBb
5l9ptfFNqCWtB+Pw+i45WzbMeUIzjTINFTX5Olcz+l5ch6n0UjiuzdnZpq36Jfaiq0m19qnRvHvd
3rlHkwxKHq2Y28hoLAy2awQhmM/Ae99+mGOf5lHecVx15U5562arEO3JAywB6Tst3rz+Jc4On/gO
lgdFHqVf9LGlh47TZgGFHJ5VLQKlCoD44svrBi6uouAMQZkZws6z0N9RVHqIo2OOLpB+JUTxNIBh
+oNwnEL6aCl+uDAgIjINU+DQ8CnSgOhfCpo6pbm10JE7QeVhnhaO3PlTmwYZkwjMBBHluURHp+fg
aFBW7uktWcXmpuQeEoJjdG81gIpobNosXQYX7VlwK7uiYmKQWzu1p+eRVVQJ4kX91kXzGZcsBM7C
B84dpMNLOcozHALCtTw8fjcnZviF+6JpRbOjEHP1R8Tkcn2tbpKNKCkfbURuVh1sx62PjNx6YaNc
cC8ndqVpTaAmc6r8X8M01hUZhfEqOwwHQaW0tE8WZ1U6ffYYoTYcQL7TQuQsCMvHfbvPgUjCr7yf
FvU3ZdSDPKuS8xxid1DUiNGhfPjWwFR0MLfj7R/gYl+aR8ltNrbedceZgVHHI4BG5ufJuhPxc76J
l6Ois1BF2i1S2KA7IcQTJeMyd0C1ffOn7Vc7MZH5++qQfYqU2+njcT+7JPtqX1lGr5y9UBDdQuwL
ohvI8GCvlp95mRcpijvTWnYzgvDo88dqZ6+tnXrTqDfqflnn7Pz1JVmUrncrV9NCDck9iUCpu6t2
5fWEsGSyGAVeuNvJ0lD+AnpJEkCm8nS7bIKkg6GNw5MX7AYDjWT7ULifXj94F1ZQx4l5Dkag55OD
owRe/ao3TdwLNUVaz8b9aKOVW4zBe1WhP22qr8rWo6M7VcelM39p9V7aluYSkea5iVIrfy7xBVdI
Mfve5vi+3xh+tkVAYeG2u3QZnYxVcqVVUamQdjFWoVQAq8dTsHY2wZPm00+FjKS+kAERLuskEmSr
cEt48O4jxAAr4KkrVfLRU2qobRCFGML3KYj8jRcrEHqItrPXV/EM7ISDMZ4Jbk3NQvr17Ambd3Ne
VhzE0rsPNoKQzvYdmHV21VrT3wqfvUwaf+GyNaC75aIVynTUtE7H16DbVhYqriY0rPl2oAuIHM9s
LAztwixSQyBxCPuayetcspJUUTNGOVaq8HFOPwb1gSbI1evTd3EkL2xIt0EXqhUUy9jwULmq0Zt5
+/rnX7puGATk1BRC4FRS5a3gBjPkkcQl1r3QLd9EV4nfXsGsD3B2m+/shTm7bA/PyE1OwM7BPl0a
Wn8T52gyIGSJw7tg1+2O63Y1QY9K1LAMsLjgRBBdsQ2BC2ORZBCh2utdSJOmuAbaQ7dzD8nhuKcW
cHh9Gi9uhRdmpGUyNEVrhmwk7y8EAIdiFaafo3jBIV7y8CeDke7qLJ/1PNYZjADe1Pdi4sD4XNW3
S6HdhVkjG06bDlVaAbOXLq8WzEOTRjQ3qVfzTbrt99mNiD7iBZXgS24PNJ3t0KRBmhJSb2kzRGN8
9FrsDFc5Q6JvdO9t9O8w1/B0y2/1pdN0hoHEGXFvkZ8E6YN8ii3NYFIXdmN3zwNDxfUx87/RXuzH
e3VvLeyISxudG4rSAolmqutyMjSwoiKHiOjXq1QIIMxAStOVSIgmizSv4ntLDl3g+EQozlvpLI1X
e23oGUD8V7mHrFSoA0p4UJQntW8PLuoHr2/28/ufK0MXhPeiEoWDPV213jumsVIhb+VEsF2m184c
ru35Q9vev27n+YY/HRUNHgyLHIwg15e3oRNkRnm0YKypyNObPixMh/y6/ZA8uof5sTNW9Z4G8mkt
FIbDJ/hkI22zBPQ4Tz/hORBVEkKn9PWcHYVjbg8wz0EYUm36tdftov3MHrV22dv4Ln/zrJbuC870
Pz/0E7PSyXCS2igcA7PiDW4gXG491Ovjg4eAdrgTfO2Jn9zUX6B5I0SI1kv63WespqY0bOlaUOE0
gD8J+wIOlN7MlOGeCyTaB+SkN2Fz6L9QJtmND0z9dnh8ffTn3pR5pkSt8tiDVUd22gW99A5YXgii
irsgubbstwiELVysF1zBqRHJZc/wBjhhmFDggSh2AF2j7YYbHcrQ5bf/BV8A5T04T1oroPxXZQQK
femdPilRxUtZiPMct3O37X2RSTleRY1vLF3qlybQtEBaEQNxs8vJhjRIPTd2QzG2aG99KG4htURh
eGWv6HpfJZQ6fXuzJDh8IdJjlC+siljmxQPdQBDVhDJM7Bl41jbGNdKmPZx46C2JME9FVpE855vX
98qFOwSjXFUoG5jAyuQ0rdYWbWXCDoXVCDKY1fhUoDwuMJvoSiFSmu8W61xi80t+6cSk9JKNS0Pr
xqMFIchHd+dsQ+pA1XpkPWHQJCXwF+25XMcO0ebZeVAMZYqD3C7ZPlySvvYB9rdqbT+7vvpdcOcs
7R/hXaQB0rYOPMSwLV6w8n6FE8VIp8wpuP9pMaGxegU1k58d9DUTutzqccnRWzakL5oGRlUoj53u
nKnsYRK2UMa17uuD9yF9ar+anxRtg85xte7WKrW18l0HSY6zqh9FKcX4jmrG6xvpwpnhfUKdTYXc
F3kX6TsUJF7QazPKldH/GNQfWby1mqUWpPObk3fCCxvSCXEGtaq4w4HZ/6x1nly+a91ohAivj0R8
irx60JBDtQu2getZCnJ6K6+tKaEDIj526J5W+9TNvr9uQhbWM/BmFtTBfLoojpDjP10xpI2rivce
zFvRqvopRIkM2j6VjdOsihw4kbrtDoJ/OX0XqP7rti8slE1xgf4L+vGts6hAc/JwBkGABDT8m5Bn
wYj30ckW3MqSEXFCXvgyezJaaBnwKrHeGXdTbddfe09RP2ixkmxfH8+F20EUX3UhHMQDmUU7teUE
1Opn5GvxYDmFcyGV5SEJMPvt3V+pk4p8JZtc3EiUZuSznXLelWjCWr+FJcfP1/OIECyv8X5j+bPt
55t8Z7k3yzHN+aNCGDY1zhb4adAJp8MkGresHCjMKritD82uvRa6K8taXBen8xnAD+SdcF9+/Idt
XReWhx2Yi5hTWNg9NqT9UThnZbGodiEtzbDoh7BIo/CMkSsVtP4PalZUYvW8jwigQmZwfLLX7QaS
DX/aayOUg3/gYXt5mC/sSr4ErtKiaTWGOSNbId5O/R4xzUdROvwDLPfnDwxGSS8GKi8CeCH7lHE0
c2fS6ABqNo1LeV2ICmQEogJrP/oIiQJJW4lE6hLd+oU47dSydNm2RRJkibBcEwmL0xFepbTv6+tl
9pLLc4pOBq8baoln+CaaJdoqqHm+t8Dr4MDKt+JgqFvlp7kP10up/nM/banEg4S6HH26sqUVDMhM
WMmxh9czmPa23qwtM3xY8C3nNw6UJYAiGZDuAdmS/VjU5IMzADFtNt591WyzCAoEejFI8wffxsqH
fOePJcDFspxeQqeGJaeWt/2zrAvLxk0dlfXHFFbMIIQJdyIUHargOp0W0gkX5pNOIUQAgfaCQ5KR
VT2+xbH0Y7lit3wszeJdnv5ZqSVymCcmpOkECWDX44QJ1/gIaqwsjZVnflhYs0vjQCbLESA7kMLy
s3eMwtYuLLugMhnehftsQ6H9OV8qkMnwHucwFKOLvlkwK767vGJcDHRmQJFKnlbyz+mx0cdSx2XG
pGLaJ1E9FDFt+Qb+rHW1X7B2fsEiRfHCmnSs3UxVkqTDmlADtgSBJMnHkORjvanfDyiGAM+eroOF
QV60Crs4DSjkhV2ZVacZOq+EFL1YAXd/lyMiXgfZBmmExQbL87nUPdFIQyoGQIKMK3WHsNLSDsVx
tbuZknYFmS94oIXBXHj6IKsJ4pcnHhk5kHCnN2qBHJdaa8yh/jhvtRuYhP3Eh1/5S+iXPn0Bfzrw
whyeSlTMRYuctEGIUMpabfElhfLBGb+7xk/9+GlhW4ivLG1CA9wic0eUAL5PLOCLuEspRf+QCBLy
G2NbXdFP4bcrd1U8tIvIrUs3C/rJxPqkGVgj2V94zaiVicfN7d7aV90uuwXOcEtxcE2X6QJK/NJS
ndiSHAeVLPjC3OcogZ7JTfot3kLuzSO1+OR+WL5aLuzzE3OS9+30OawimyCvhUdtRNUpLtZC2fv1
1boQFLDFqSTRSQFoVw5cgyKHI9dUCvw7KCnlbqretHbsB93PCvTI67Yu3CckolWuZtE2psp7fYY3
v5u7ECJb/Xtq6ysrerTp8e1bvw/usmlhvS7M34k1abkqw62jKsKamc9fgd9QeqzXhrFUQbrg6amD
wJZMH6HLUZZ2O0j+xtBys1gJEkut2OtOu3BmL21yHmrce5xddHLkjogyNns3hMqOkCY/wKmLjwhu
LJLQ7WLV4FL49NKW3AsRREcbQRNsOU9o2u8peH8PDwNKavXOWy/1ClwKvE+sSd6vhUOva22sqVfa
ttxq10ryCHPsRqCwNPQjb4+P7t1SB8alFXsxnWi2nvgnyKgNlw5kXG6M1i8k+sZSwHtp6720IB1d
hacEfpaosHE+JKGOLhpEh0my1CZ5IVuHMC1OjzSzSTVEfo6R69DrfGAkNVqck7WqIQgsfEjdI1S1
SdeJ1Nky9YWYH8m/n1iVrv0GQZpRF1aHq/bG2YpcereN70I6Z+lL27zuMy5vyBdjlCoVTpqHQ0OG
cJW9FyAMbTV/iHbBE6CIdfS0VDS7YI0OaKHx65pEbWcN62oNO27Zwnfwi7AkXQ/DwV0LhEuxhYZ1
UeftHLqDPRqdPOqo+EX5TaZnVTvZZlEA/OX9B92Xfei25R/IGZxvyVND0qJR/k4QUuI2UdOnxHtf
JDdG/uZPL5WwQbqK9ICqnqXfxsSaujplMINfvO9v4C+70ql7PPOFxGyP3ev2zt9FmKPi7QhVeZZK
imWSvIu8wkmLVdXRC9l16nRXIJG2MeOu2DtT4S344XO/cWpPmkKAvvBeFNhL+6s6qXyP595fGBEN
1bQ0ov98lvPP3MC0U4PdV1kIsuQ0JUTOTik9P2oX0CMXx/LCkvj5ixht6LsGhlcsQSa7omdxo1bt
0skVXu7UTzBfVBddckWC1EJy7hM8PJVl52I7jAD90nW/t+l/hjB3V++G6yVGuQtlPscUz2NP5OGo
9En7oTxOVm9oFIbFy59gep1sxq/enfJe1KJLSuwwxfv0Lr++ZotmpW3RuFMWVkohQKh0IsFxRO+A
s8q/6vcQXfjOFT2xT3W7Dj8s2D13w4DaCTgguxAN2XKOzFIVzwgawlGBN8pIkaFb0Wy7tU3zTLfX
vi+YE8OQVvPEnDiNL3ZMRj4uGx3Mzd/gPJ6aVbPDMa6QYbmrvnHMIey5E4XMqlzPwyr4smD+woY1
KWXwEgO1ZpzxBbqCb/no4r+mWkzzxvlat6t+BQ2wvTrum/sI+iqkkxesii1zNmie8R6JF5rrZThu
2gWNPSFTs3KOq3FL6PVI6PV9MFZCjbJHCRROjg9762FacKUXvDUujavdZiODp5ECiGyyC7fKcDV5
87FLv1Xm91BZeqZdOJ4nNiQXMENubCUtNup1dDeu+7fp+rj2QP96Ow2xy6Vy+IUhoZVNVyBtShda
35vctIIgBjhNGm3V9bANwSpvhEu90RdGhQEPtgUiIp4ZkhOAjr6gDIQZNAOtb/ZVvg3W5bVR+lW0
mjcp9KTK29c3yaWBWY5JvMdVBE5JClCQiC90L9RAhddfVRiQsohhLdUXzjeiy6tZFWL2Jkg8uRpc
H02914MwW6m7ENXz+QBjCY/qtQAP1L4ARCUg+p2DsmT43Mu4dNo77EPe8x612dNjn6ThYIwReVQB
vmqfwFBCyTj7SMGt1f0SXdCF8AtrwER04LYCqiHm+oWTSQw30Hqo0KkviGDPUFcZuQN7BcfENjqu
liBfYmlOjzdMCtQqoUIWGOrnF/9Lc61jBnaV5asky5yf8Jo0B6ca5p2lKcPTEd0OeDwT4y4yrPwq
7FAqe33nXIjfT+1LR5CuiVZF0BhkIEKIm+xN+5Cu0bpdW1wl6/m9vadJY+FVfHnIZEvg96H8JidM
AqVRiz7gaf8LTNfuh+1x3y52d17Yr8zs72bEtnoxs7rRTzCjY6bOwEuU4XVgZbduQV/PWCGKVjy9
PpMXzVEpRTedixDVoVNzca/ooTJRhe1gmNKUt2OorZvqyi4fs8n0X7d1ft5ZNJEPJOSEaEfu5UkU
S83pPM4RfXG39H495HmwsdM/SyFHke3EjHTfGrPRdmmIGcu77xqq98bX18dxfqGTcRQ1PFLPtPvK
njIyhsYdZ5YIMatdjyRNosK2b9vtOsqsm1hLr0a9/hV2/ue38b/CH8XDr7PV/OO/+fe3opwQSTq2
0j//cRt9q4um+Nn+t/izf//a6R/94778kT+19Y8f7e2XUv7Nkz/k8/9pf/2l/XLyj03eRu302P1A
Z+5H06XtsxG+qfjNP/rD//jx/Clvp/LH33/7VnR5Kz4tBPr32z9/dPj+9980lT33ny8//58/vPuS
8XeHJv3yH/tiSL/k38/+7MeXpv37b4rm2H+j2omTRUzhV9Fz+PH7TwS4nATdc6WS44SMSnv8+2/q
31xAfGT7AdcD0gZoz0Zpiu7Xz4BBcOdy6z6DJfGsv/3rG56s1e9r9x95lz0UIJ6bv/9mnN4FfBAX
OPcb4bxGyZ4n8ukp67rajlRrcN+kqeGrIySXyCOCLvGa+dEZ+sfU/GrX3h65Om1uPmpt6xeo8bSV
oJxAdvOdVV+PzR3Fi5WbqlBrfFTNm9aZNkdP3fRqdINs5/3o1LduMm6nmiJCOR4QnFk9T/z/gz34
f92p/z/uv1e33+pL/b//V3S6YfmDXxvPUv8GDETXBXyXNnXTwFP82nj8hI5WJLkdmhbFdcGK/3Pf
6fbfTJ51ZHGB+D23B/x72+nW30DIsF11AhbhJJ0/s+ssyU/R3sAbn23M1nYE7bX0jEysKIz7tqiQ
2civQRoje3Rsr0LvJjXfzOVV4CXr2o38Lj9+9rr5gBbk9hhZH8YW0JOBbj1654nZ3QSBgboqaPgE
JaGsWfVetw7r9JD20wF5MT+xva/mWO2MI0wpXMB583Uoqp2JprOqA4cxjj7Kdf5YuJs6SdaF0Txl
tgb5j7JKQ0gsh/wj5CSbPq3Rp84PCFTyuzNcesGh07TtmE8HJ+sOx2TatMfwtk/qKwBa664d0cIk
zjHbhVBYLNvL6OafEydOKhGxQy/m6XFVQmhIS7Ou1lb8rte/KVa5Uefw0BrhPXiRdd9Xh0HX15Hl
3BGM3ZsqfO/FEeqbb4nZIHJqXwdj6tP7QYd24bcVhIAzA6LjOLYpd6Ar4TUZNL6VH1tvj3V/XaGV
5njXdegc0i5dIehp5yuln9azazxYXf5NjZdaU4TLeRHByWN8htu/iDPQ2kyz3mCM5fxQIVqWWH+y
DHhmQdp+czdAQjtgIdUeVPvBdt8Fix0ich78zIjwvC+GgaJMjd5Fg5EDiD2BdxGQDFgYyYVrPu01
a2+RrpsCxYXJw6O76DdQSgXIcGpVz9TWrpSwAu/iXEVVY1yjbyY0fPy8hwfR5mXtJDeZEZNGrqNd
VFSboig20zG86TLnXdXVT+GkvzdGexUUyTpDVFmxPh07DhjSZbM9X3k99TEX1V90U0m6H7C4CZR0
k9pfvH6uVuVk/pwT5VvutFBaZjdqmG/z8WOMniGvIB8l1S1yLftweD84wIxUaPO88OpYQYfSmNeD
O23SSt3Yvf3WbtJru+1XEQIy07FdNa2yUo/22tSj/XgsN03W345OeZ3UN4P90Sz0da5VW/gSV06B
DFZW3MRTdRcrzs6Zhk09aHdm4KEumaEjNn1tGwrboIJcIfJW5Gu7m7Z1F6OB2Lb8MWwp3n1ZoDwV
+bljPAIf/JpW3bqfnC95d1UOyvYYxls78Famnl7VY7DRtX7Xt8o+z8sdJIFX1BZ913kzDvoqR0SW
rqhVPdUP48yCGJ8n6kuRreHQcp/cAJC99ohQW3cbqcYmaat7oYqUKOkNDL0Hz8i3bTGsUi8/5HP7
pDcQW9l74sDNsRy2+ZHGkyD0g/HTUXvnIA3Yhcdt7iroeE3etnPT7RxPu3iG2BeEoxaZfoFSWFvZ
oLi167Fz3w7pu6J29x6K4bOiHhJ1vDXHB7uur3o92/TZoPvGWGqrzLBQuyrQHsvc7Xz8cGzczRx8
VY8/ctvxEzQhXecTYm0/joG2cqPibdAONBIJndUJcRFG5OwKJ/581ML/Q9p3LbeOs9k+EasIZt4y
KUu2ZFu2b1iOBAMYAEY8/SzunlNty56t+c/cdjBExC+sAFN42P7C4LmKN3XNTgIodvtJkPfZJ1cZ
YVT22hvTS1NbG9w9m8ykz2YzIW1tMngtjkFskJVSOJvWbJ/qAtLZuZaFsFBVYcDJosrWoKOnbEmC
LNNV0bJ2hxNkjJ4qw/nUrXZXKApKe4NxpQz78wSCGj+n9DOawf6RS2Qx6xtXa3B9VSLoGgoNq37V
qztDv/YazBnQ94tyHgngNh2YfBTM57rJlxtGMblMnQpW67JxfExlN91lqie4AYdzeiWv/Xkpfx/r
Ik6s2kFxK7eFraQCp3vxSZsrSezv0/bvx1yUCSjMMkUxYgCcUVxJYdI96UYP89THLzH6f0fAXyPe
ny8oPgT1FtRdwJX5oUohodvKzXTABck0OMg9yBIVRwhjk+okQZhJRu2f2PRbevR1wD98+x/LBDgu
YKSzdII2L+OXZWpzdWhoO84bwlP3EH86up4LDNt4FrsUdlEHxXd3yiJ5bHdlKKDZnEfX2iq//4YZ
jg8VYBRaL30c9MbgCZ49cDtjUiI8EH4u3QOhWVjBgmk0oXJY2+cx7mCfmnp0+Ojjs4aLiRlQIdfc
JUn1QEWRzyDjLoOzPJH9wujfScbWlc6vzNive+3Lj714OVkKQDbv8WNjPfGrHjFVcWWEP8WDH2vy
ZYiLo1OyvobR58xNYnuZwOC7atZdIsOh437iqgtzMGBDB5IP9B5ZaS5iVU0hilsEaKkkZb4dlSay
0TP6+9789QwgMp7VftFyu0RvZ00rM9ytTVAp0zqf7onM1rb+5A63fx/notyB0ARn4Ms4F4e5poYu
jKwEOWI4pXjprPGUase/j/H7FCNLndFCEEi5DFUtLZtkbmAVjQXHG55gx1d+fbbumsc2zAEc6pZg
OrMnlDiDK0PPq3e5urNCCW5FAsfNy67RwHAFJ0CKB/+v40sPHEoNjhd7xiaJrnWpftuvX4e7iLkU
alaK1WA4CANvGgZCPFte+aJ5y1980R9mODaFPeuVXOzXrOFaM9JUBDPvDHM5Y/pbFBTJg7W5rjt8
KTUzb5Bvw11skHSEopptUciPQgu0DswDeSwQtUJzRoE7BX9ooW/5ki6gogV28HXw9s8JnbWI/w1i
L7Kc3kpNN09pE2jWXipJYCh69PcJ/XkCEBwjZENlERUY8Ky/38k6dF2nXhY4/wlUEthLLLLAhlf9
30f57Tu+jjKf9y83f97GOZzgMUqFUTTlOUt48PcRLrnHf7KMr0NcPC6OSFMBb+95q+MN26brdGEu
SKhtrtXVf3lCMGVAKoHAD1A0NMW+f0wM0MaYTwypJ9zMJlhsb/oTzF+W/Kk+JGv9OETJe3U3rAwI
nvYf/fOASvfVk/3zhvz2Iy41nVETM7lj4OaCFcCijboQOcbcnPXJUd9NkRow2HJ4VwErv26Xf7/d
vUgYK5m7Exvw7bSc9gUpDwpkq0t9MblH3rxkHGF1PAYt0xd2fNdYt4YN3257RSZyRXjwsr3wz3pD
eRDINBRpfjTE+7xA1IusDRfBgI9nIZJ+r9jgRfa51++uX26/j4hiA1hn6NaCwfN93WHdwqUi5lrN
AKKkGBDC0wZO5RjebNaVoUVwV/c6TQlgYAz5AHeRTSs0QPx0dO6v7PZf1+HLb7m4lzIyTF1uYfm7
tbWIxL7x7xIPtMkNW6lAzl2/Ca9+/cVFoUCysygnjOgunUV9A3UczLe1tTDfpl+s/xeUjl+3OLT4
8WaC6w9l9O/z7fDJBHo4Q4AKJWgtzKIBFy9ZGisRTEEZqp4ezl3BKzN7AVr6Z1/Z82s5W3tYlzjO
lnFZM5jtBtlKn6sVcmlt2cp8uS7cpP18y3CGvww1//svt2Ld9XgsJwwFwxkYmelv8QJnOAKaJKIQ
iMvAoe79uPCflAUDEZc53lWd0l8v5i8/4WJPx5qTkQlM5qB/tEIesH23UPbleW5Ldtt2ry6vXlzX
PvpiVS0o95QqwUfPtoIzXQby76t0MduDscNVmvive+jL913s2gQchiqdv0+Exd2IK7Latecb1+8i
gN4CNCeTw+fVT7w2qRevXVtkTHHnLdRH9R309w5sYa3UFWhIK9h17ShcLq9s2nmZvkdF33fSxeNX
yS7meMr/efyqvR7IZX1OgU1z18BWL9jr/3G8i0AvIaKEfATGy1blam5mZ4BX8I0RVCtjW181M7yE
If33oUTnHKr4UIa/RMONhpCAzWAZ58cdDk/tlgSzRE+VQWKEbZtVu8gPaR1cSxd/2z7w1YHWAH4C
OlEX81qaeVq6rsRTnzge0N0+3KMh53aGGbn39ynFH/2xhoD4owmgQvsI0L/LNi9hqGRm3Qi0q0Uh
JQ52BrzGgbyynEF+5HkbuOqeJ80Gjp+ol3Vy22nm1i3HEMDLVe6ieKRDYl1Vqn3VRPlQw/i594Cr
92CmuRwqBnhYTZ/tCWRKqqPe0ykTnLKaR4by5ACreDODTQxzw5E9Fk6KoijEg513vDJ+l2ooNdJn
Al9cP25ClvZJOBV6HKpxHFVGGXuoc7leUdIbmgKUYjQ7yxEvhZOtnHRDIWUQOuUDtrBnFUfGblBz
vilTJ0z5awxjHK37UKx+PVV4Te30PS8AXYZRYYj3PdR4+kSU6aAp+q1Fj7TOQ5jLL1qUaIVU71Rd
PGTKfV/f5ma2Vrt3gHeDyibHuBWrTOHPSTUdzOQFxpGLlkg4ONDbMQeP2x1v4ZyajTCNr1N/sAyf
dQcJs7AJBzZ3AzsnYd0biw6elq2wommC+RGcI5rKXTjWXkugp+tMnqllC0BLwtIBpVj/dDn123Hn
xkVgcAidVGQhu9ov61cbPhhF/2Tl9k1SyqguSSSm2dFARFljeWWF2isXntr0PmIsGioaPC4QSo19
H7BqQMX4HjZdC4k6TSXucuiMybR86Ho97CSySSscm1MJbAnnjm/H7y25YUPvqckBoKUgIbcVq12v
htAcb8haIdSn5rRM1fe4AUycZb7U35oOhml6GbQWCSZIOmvAwZmsDF1s9ibDC5X1kda6+7IOtVrZ
V8wMB5in12T0xmz0zWIMh1b3BDQOEmvwRJXvJVShzbHYtmPm23bj5RNS7fzNpfcyUw/cfS7NZpu4
9I1Ucsla45AXORzPtGUhu82oWmFWbLq+jKiQXgE7zAxXgJvQRZWqq0m5tbF5xvTUo/MFk46NMSBD
y+oAUtge8EYbu4u3vIICaRZlxbEmoIKrU/yuutlCqeS9owLo4+iBMsWRlaiLqtdOjqSL1NE2dSkW
Jfw/6IEU6mow04C1tac5SmBO9aYs4BGos81ANWCozaCXWDpUEgZI8dYru602GaeBYsIIznxmvVhw
rJfauSvgLkKSwbZLLloJ/AhU1vPC9BuVLcgkfA6N6yGTWxUtPbj2bPP6hSlTNEz6qeHGBtrG5xqq
8MStik1cGywa4pjtarmAJ1yWDh+JqW/i6bFQgU7WzddKbfZgNNZeIe5S+2GQ5wzQkcSO4AjupY3m
c7C+Rvrcave6dafFMipwzailfZb6XKlgnc9VONClnQ+JmXsb/3OJDqDdDsEky60oqzutNJ6HpjqP
2C+pcc4Avc4qN1StIkSj24uZgqc3jp+a9HWEImbG2qjvn/QsWY6jsoDstxdT6dVzLVXt8vemrU4J
rxf5lGID9SfalmsrPiQk2VbqmzqKQ15zD4DU3VBjN6S9bwr2mprWu05FVNabKu1wRnaiVFZD12yS
TkS5htJzZ9Wr2RFLa28AxNy5XbdPJMyfmRrksrsxzI+YggKS0Shmc3CfQTK9up9YepfGt732aZW7
adh009Fi9MYesrAdVM9ptbDRp6g3UBtIkgXs4hXrY2isSLHBuywtXxlK7ilKcnKdJITUmz+oRiAR
dmQajI7RPzJT49EYpKc7yorYneq7drKCw5BXsk3loAWTJJ5dP9ud6VP10BXWRhpsLTMdpnOOl6v1
ewGBATvfUwuggxFpV+qu9OyZG+iHljGu7WnjtDywp60E88mI45Psi6hG7gg4UbPPM9NzMshPom+S
CQh2ZTuXntH3CBJ93iMrrT7pxaJJnyEWCTtm7tvOdi55liMs4Z6lk26t/KiSE/CznqqjEuPCyKe8
1bEJYvuzFbABzsa1otOozj5gGeXXLVt3HPCK3hvgdUtKDlJHm+w5lWsVLBLpJqec6nc1rUhkd88k
tb3U/OADmIP6PUvFdmCJr+UwVZw12xkP8vSVKdp6cl4GfVgnDttIC2XlPA+dMezc9LnC+gC971WD
mL11A9UsH3ut2NtJurHjYkvqfpm7AkfB9orBfNLAkndRCqzbk4Nz3Cb3BTnCEwcstQFcIauIBDF8
J+kDrX8bLJstkgrWRZkKtaeKsMRrrWnwTXBxvcqK20C0o1e09oOSpiyEUtBHPDh1mE9oVBRliE9Z
6zkaVA1hSJ8FO2eQg68bL1GzKx2ZX1qxgHbNoSKibPRJLhslutLIvBAFRzgcLzjb5mHlqzcikGFe
Qr8VdmrABlzX1Pul1fBt2IuYHxZCfWLE+TzsFA5Y/89Z/37cpAun9f/JIatAWZlyXV6vlPyMjb9/
80UKoCMiMdUKg9eoGFprIBqC/Lld/ikUHKurLJufmfn34S6Cf0TtbTm2GC7r1JCa+bLjrpco2ZU8
FTp3v8SLX9fyIjalAk3LMsFARfxmx3OnVoOKK9qRGvEU+TCWh7IJU7Ks2o+Gn5WmCHDmzS4PpBUq
hh+LF4pLCLEH47aXoWhRfJrTQ6LuiooGFfxLY3I2rYeye+j7Tw7frWECq6yNMr7M2wfXfo5bZUOp
Gjr1mtiHwejDur0t6ttu2k1ZiY5fEkqJV7OoNDwOEv0T3nmg3ftiSraQXXd8lvT7DIBfJ7AGqAfl
fR2C/ByI/FzivXZeETmkCPSykr/qqnjgc7knbgx4AFqvcM9bWOVJbdUaXfg8iDNj24+wwZSwOCD0
ITeWJdxRtDJIcCIVZaHYr1m5c6wN5y0u/srXTHY/Jnmgjjcu2zN78gmDBoe+dgYUVPKwgbwfvOh7
vHZ1QKjuhK3i5xB89WkStGP8lOcZdI7qxKdK+VqL11SPn+EKnhK46IxaFDfntFux8ZwPcJFzEWGn
Y5DqD5b9kDmbiRw5aobyvTSgVDE9O5VcK42m47kcl6LwidFsy6pTgzRdpa6sApI7iVdJjQdWMbRL
Vibcq2r8B1Ozdfo72+Q+rvVQhRe7PUSc5mFnKj2e4BDVysABoB9iwqM9B0FltiOlEqhuHIp+I/X4
qFdLs2CvnEHOGdFT09zHBYzwOKKj7sE2UeVkvdQXKrrpXqe269bsgXXfjEOMdKXZKs6Li4VDXoCW
aOdRslX5CrgSn6cy0OPaHxk66e0S9DovhbzCCGdfNlXof3e+G3fhhPCvSx6Tatxr7nhTI/DVMiAY
tOJYZtZKw0LWfJuBrqYudXfKfUmE5sm63jqwXvDt9jWu11P8SgSaOH9PzC61n5D44UCD4wMOG0QH
fsj8junYkKYpeeCMCNM9PRLHwfFzkKRp1HopD2DqO9t+axGDyiAAuiF23nVi4m/p4defMV8HX4pF
CuW1nSV47jKwZMVtEir+7P/dndLr2tBzBft7OWH+ZNiHosCtWz8q3DSmpRhjzoNyO0HXsLqlib6e
+RMaMB5REfa1gn5VFrorBaxBkST+tcLUry8GsPKA70BnwrpEcutI3XTSCOx1Z7rr1ZPqNAhOSVhq
q7quNlN3jYf867WNqi4aIYDK/1DkTUwiYMkMgPXgIuRKq2GZNu591Q1XNCN/GQculv/oB+ggRl4U
3DJDuOPIOx64zZ3UWq9LFnYyXdmzv70NKFoAY42EwoTE3sXb4JSkQ9o0YM/uVFQWUVU8KOEQKYvx
f1Ea/mWtMG1Q9IcUIiQrrIueQG8DL+4iYwj6jB4qSvc0GXxZI9PpBsCCAPK+Jg/9p8t3sUG/DXlx
GOxJwExnMuaAgkRIdkK7Wlsp+reBvTDh3NfII9Ne/n4RXB30Yul4H9eWkmJQreEBl5CdVOJdwpuF
wj5I3C+VdA0semhO+lqPIQhXo2rSP/wff8RFKBUPCCu7FJM9+FBq5E40c5StYIqkGaPrA95wYAZX
xvxZBYN2K4pvwDUAHw30xverRyjwVzcARAw4VX3FfhYd8x1nQ537ybWCgX3y7ixovdV01GwougFp
5QOzBTuOxLOM9NrP+eUmxM/B0QExENwd82K/merQMsrwc2ZjjFmuctyUy2qF5Ov6TThvpB8bbbbE
MIDNnaV1vn96Po4dGbP5zd3le7ZM1jOHLLlJ/Hmir5Zx58X7y2j23Jv4csdDithBnKzyoAn5lqOn
VfmlRJvFQIPbBAgYOjdX3WJ+jAlj3dmvlTgwMld/mH5Wmcz7KUddRSsSj8SvPdGuLdi8Py4+SwPq
HwwrCCmb6NV9/yyXCGpSx0H1dl1v2y1yf1D5C0jIv43+aEJ7E8y1g9hck0L4tXkPpjFEom3I8aFs
/H3cWkCHb9DjuWqsrfmKow5frwzoxG6qxewEIh/kCAnA2I/fQPjaXOsD/PqKfhl+nvkvq1nFipX3
houKV9RvxQIlnoVYacurHatfnpT5mkd4ArM5UO0vzoPNFclLBa+1CMuVBiqyrUl0Q9+cQzxrnkFG
w0my/9hd5Z+4aC7IWzo25g/kgNRSpxEK4qKh+hD6iVufIrcCnd3gt/o9f+TKZ2udmvQ4Nae/X0g/
tuwckX0Z+SLFglNT74quwjERqPc+Wc7t3/8++fGi/TkTuFqgPUF+Kk0Bo6lyHZ7tAUURwH1rAMns
UP4wSrIgLvUMBfBbnvmpjD1Tf3cY8vwR8hTTsLa19JAZVSiIFTGhnv/+w37sqPl3zaqWCEbBQrhk
ENp1YZkWBDiCEl6xrNFXfDJQ+dFRKiABZPj9JKHbabSuxCyXYssqyBDfxr2YcEbiRrK6RuWE3Krx
lso3SzU9kRsB46h2AHE5Q4kZeUEd+J5Bm78Sb9RSXuw23Q9Fua9HIGQVZSndq3igH+3ai5928TbV
dVwaSQmQqQH2DdMfGXe3aaYs1aL3OWGhPQJpXRmr2Fj9fS0uhWt+TMq8ib4cb+ZC9tY0MCn6iNLX
eJ+W4saUqKCMN9VYhELjfseamw6SFLbt/x8Hv3iXJhBZlL7ATsjg/zYU/aotlZ2UKOYZbUibZsvI
g2Y/JQXEFs1rer8/U6Lvk36po9PUpQ5tJUw6SJAb1qHvRvdG3XkcYJBUHwOZ6IGpQRPcGNFRMACl
BAxH5d6UA8idfPQtJMMN1Wd6s8GWjhpRXsHQ/g87FrkLNuKfHvv3xckHOgla4ATXpnPsaBEVJol4
7YR2rXl2ZwVxWgSFHKKYEz+uT6Q3YdxX+amZBLUiUaIoIw35q123NxXQ0X9fvl/vF/ikw98VbPEf
N7ZKutZMTaBooDgajTAOrp27Qp6UeDxq7bKorszG/7Be/453ES6zzpYVVqwJmAJ5AQHz2JT70DsM
eNv56EX6LnFDI19npuH3ALomOmCwhePR5DTEZ9d+b+oMSNdHKoTHBlj/NVfwnn9urm8hAuhWs7wK
pEEA54FEzff1gu5spUiJ7LY3oUAApRjU7FE2CjIyhoaSzw0yA5E1pBEU03NzxW9jhCvMuRfwJXeA
A8y0pXCqKMH6AaDtGRlq6uJdQEGyJst66iMrVVBYQktMxtAaz/YqHKlbJ9K70S/UwnNbSDnHzYa3
xSIDI7wuQOJvjVDQ09QeTSkxV6Ayw16e9magKPbN37fEz5RtngEIXvyxSMPzdvGKs4RriZECw25C
TH96+UcuZ2ajp0/adfOHX67Nb6NdzLeZOhalOUYbHyc4XSXr7Aw2AoKgqyJAP5KHP9+FBUQIDUDN
pdJg0QxdB6tk7PU/qah9Hp6bRb6QaxGJLQKFBYjNqHY9XZnOH0HR92EvLa0NNoxGUQF02z4mRzAw
0fW+ncX6et944y/qtlwrq/w/f56B8iUELzMSb/DDv2/isbXrLq1n5D48Cf5xkv3jSrL4+7f99mnQ
6EcA9gf9dhnW6jHYVKQEKCGz39LkfWTnUr/WKJhD48vzqEN4C0kBykDAJHz/FM4tCCo5GKPcJqDL
gbr/R7rxTV+DtfVM19di5Z/wTazX1wEvNuSUpoabzEiLDC68s6xtsmog0A2T0Wvv9o/ocR4JZB6I
WgDa+4OWosRW13KbNMG07v8o99iZD0oV6ndox/v2qr6uxz+/xj9mE++QA5oxGM2XbRdG235oaw2t
0PWsBacHENA+pqG7gePbxgz1NYBBS2OZn5LDNUmEXzfLl6EvkpDO7jUkdhhaTaFnZslQr/UtLfLw
/2NPfhlm/hlfgiEHssRxRTCpfDxn1kIZpihGq+Hvg/x2lejI+KFFiEwSE/l9EMli25RzjU5HZ1ie
YNgXxqCSEBST/z7Q77txVuRB5RG46MtAWwApU1gVcptpHS/05bjsoiGIvfY63PDX9XFVFM5sC44/
+uXEoVRYUhv1wFnt3IEJYLKO322/C8p9GbKgRvb2nwrpzpEr4Kv/jnkRzuuwuG2SeUy4XazdyusW
4wYHjwXuoginZXxNhvOXcGemWaO8YMOuGDrP39dNrd2kJSoS1LR+c4val3Hn1wqQISn3kFd6aOtf
Wb9fD9y/I17e/oONCIZmAgXskb/Kgi8hanE/QQ6RFOiWm865NLpV2qlRnlH02Y9l63gFeNGVRGTR
ttQTSrMYxKlR7/r0SqzzWzSGoA9ILzChgDH9U7b4claKIneKmGIbF24fjqkWuUig6m4qvak31hMF
LqMuYIxq+rmwo8GWnkWTyFbyBXOfE3SIKhMyI/B+KN3KVwCoz0yytCrlilo1gTrDz3sL/HdoDSHj
nAV8L16BRK1tXB0pgIzmvWi0J2ahJFV0R5ebDyppwAfN0NApLABHoDTt97pyUJAAO1QFBgsI/NZ6
cAAOU8cKNcEb1YhXGlV2hZ6uR3M8SfIGEelbMWaBKe2lWfOQAu2axBs2tD6SDH8CeicT7ozaOQ7Z
RzfYLylTwGAXQcngrxAvS+suc12PqwI5iAm27ieQXfcUPHprAoK2Um41Sr2iMU4DE/6U7pGoRprR
HlX66fDhDjSTVWvs0BRfFRk6ou5zR4p3C1iLhh0dwZ6J2nhVQ4+iSlaVrvrZxFeTyTbU6PABD2Qg
ngG6BGQsH504v0v73AMb0oP6IrAbgAPoAEk7gH61/GaSxruZiQDYIw+4J3+0su04qivLnm6sJA2w
QEEfKztNFSGt0BTMR593m8qAig0eRiyUxwEmc9HHHF+Zk4YiO/P01QVkrEfXCTRUzyg2PbBKLpB0
VZJ6DDqFwBaj/ybt51J7QEvWa4Zi4dRwEVbIVkGsMiarUndXeYx+Ut+GFZqSKbmzjLtpgI1UbvpZ
A1M6twpHLQ/dogldEOEJEtwc0l2zlmTfw6/b8uTQeQb6Qm33EXd1OBoG/pa7M4YujIvK1zslmEZ5
sinag4OCRMsAiAi9SQ2matReM7MxPBtRe6I3SwcIxxwYOh1ys3k53NVkXhmzfFKtxE/QemxG24ut
mwZ3Som0hljKYXLNRxOvgSPwvLWrXh93DsjOuluvGhAcq3zc9vGERjBcW3pU/4rb2ngYJ1CZl/W4
n6YO5RzlLlbKs+7IUCq6R1Rg4OJThbshyUGRzHq/HqBSO+xJsU0y6Ssgeav0xmkgcGQ0S+hFUI80
zYJS2ELnn5qyj+0U6UsIJJJOhkgnx8wedwX5aNCXLxt5k9WA6UDL0VXQeDY2li52xH4y65U58odG
uEtXHyOT3MhmJhkoB1a3UdpmnlKLpWinVVHHdwwbXG3stSFvoch+N7banrThAImGwVaPA1cWtshu
nZId0JXwmMxvanlyk3t8MkA+OKnyXuHp0lI+RXqrmmiWi3QCYR39eBddlSTqi3OuvY/2c2K6HjG2
rDNAY443IMf4da/cSHPY5NlyKN55fVP2WjDiFEFToEkpfI6c7C4Tw2GUOkBIa9LYAQO1cKpCAPVs
icQrZfdJG4fz1rZlGwoO1JNqniVfAbPQRUyOG3Mg1AP7129pv3B7ddO57TEubwrDhFU1QGyu3Kvx
JtGUz0nXHoi5UrMu6CwaqWO2rmSy0NV7U8eRy3KwVd6mRllU8QNJOrSY5UYgs6vMHdFPSukCIhGv
atM+dnmxcRpyGKvuprThN+k88Izsc3GTNG8i+2T5mehAwSXuspnEUlf3dpd4EHtOs3Q7dvdc3qJM
uWSOsZZWs1ApaOb1O8Cykcb4WlOexr4OuN6hKnKg6dHBbqvds5vcTsVwm1Koi3cN7BrxNa+DfGzr
A3duM35L9EMPOfgq3ncAkg9l2Ov3EBdIAcDL2Z1aUz+2d1J/KCmNMsoYqh0vAElgTlNvBPfcle8s
h2pIfwTyjnoxeP4jHT2ewlhoGCPuqO+17niTAxicpa1riANSwAsh5hoynD6KZ8qN57qn7oFBvJk0
BX/jBsXIKO/lKSXJo8H5NpF3lv6UtlUoCY2qNIncrI0EPYyqg2sJMiJTsSHmfaKCyk+3BtOjGtID
5ai9lSaMXjJE5Bb33SkLIOuy0FkXVf2DkhkeS8RjrNhNmJNXU5ybLo2ka24dc1o4EieJA9AxBSQt
Fii7cd/qLKS3pVsDZisAyQC00272jT0FcJ7w4mHD6BD0OLAVEMKlUyxp1u64etZi1IUmgOXS06C8
WIZ84zZuKxCNuBXM9x3HDaI0W7W5zexny3hV+zEqRQosXudl8SbLZGiMa6N4H1F0qNQQIAIvL21f
jFEDUIyEfDGOXG7c9urCACjDxKNuAzFGCgP/OVDAQAu6XRmmNVAUJXzfLCjFdeAe6tuq2JlyM7jC
H0fhNZNzJMZceIM6kdttWufUm3ij+nWbQSKCLPPsNnYcX3HwNJFjPnzk2p1d5X5GX2xjBYm2h46J
tZlAKSLNlln1kOJ2H1yYlttoH7jjbmz3UuqRnVB/UrrIUu0oHV08SOrG6Gk4wZ8nzVF7LGxgdxQr
asnBnuAIDjQf7jFAZaKcxF7smgBQxHfEHf3GfcygbuOIh6KApGnCl51ur2PjRu9fCpFj66d+IdOI
TIoHXTT85blCQ6NOeUiUdy2DzGrxarWvHK+6B5CVg+rUsBgdVLc0uiTOWrfindH0S7VJompcag3z
O/Wmz996oXtxfVf3H1YscOFsMuOZFwsan4v4jo4Kzscr3KMDLXk32VmpzkkMyAq0OWiOHnpZnsxc
rnmF7ak+aNbZSXRP7wBJFSJogMdvZ3Y0ngT7KAAcJ0Z9z43uaXTwNwo54cITEBm0xQ18gT0LOEZ3
zLxEy1cpr9dFGp94D+xV/wZG9UFx4kNOKui7tsT2DNsqFnh+n3W1lB4t+2eSoL2jNEubMhuLa6yT
5MSm/r4yE1RVYxMX2c0oVBV09XhpDgWaBABrc7oaxEtTkVsZx2fMIkCOyQReuSBToMRApSpapAEi
zkUI8vCy0NS1WuydrrwTEwRQs208Ml8YfPRM3iwleu1AJIumeGz0d8x91kKCSFYw5uju24QuO0me
TfvFkNgLw9q1ClwXLQHg50PwDeSPopKAjVNpq7xkfmbMckUAnzYZ4JQW84xY+0ict9QFywNrMAAl
aSuHqjrGNko5tRO501Ef2WEaxKGzP2OK/WtVSxdQY8h/DGoR6nzbixP8kda8CMdRC6wy6tjSrVig
Yus5BFqvzVbUYjFUcLbui0ATiW/pDFzb9AhDeFhjmCt7Wgg9OcWjeCzs/sjqpZJrR9WeOHYf7qQO
2CCaQvoLsBHTQdSgnQ0NHgDGsjPhTtLST1LsaNxG0GZ/snuGODIH9LuMAfFedpa71rkaxNO+bl4m
BbGFG3D8Q0kRipHtMNxQt1/S/oakja+m+TPEqF+HctfSPKK5GhUKIMOtp5kbGDWDORA/SRWyOva0
qXLQcpi5agHJTQD6Tga6ltA8mdL+v6g7j2XHkWRNPxHaoMUWoD5aZ+YGdlJBa42nnw9Z3dMkyEtM
1V1NmtWm0qqcEQjh4f6LJ0HoNn32qIFW7/UERRtEGZKvWlBgLIQmOOB7yU9A2uxLrXeUmqPEk219
8qOUtjJvxLoRn3wxsSP9W8gtZlTfwPSvm+hVqgAnDdE9WWz0Qza7x0we9l2iwhZo1poK9aSvb1qh
BJZOLl+8Cpl/5yK2oErFW8v+MOJoa43BuqnatRD6Wy2mv+Z/LdznBKlF0bIVEYVa0GhpcYijj7EX
bpoM5YLiNRurjYEGjR4C0qubfVHsszr1IWw8oEiIiK+JcUdtoi0qCSsgsqtO1B32NaV6W0kgcAsv
aYMihHgLTgfBhQ/0KkDvqk6QT0IrCUhDtbWF6KccB3bLod2aku0Fpt0KUKC06C7UWDBGpXCB+baS
JXaiARKWs3WeiG9i2d0Y0iHvd3rzmul3wzDsTI4a02tWUrwfoeoYEcuP946wMo3+2fJ+S3XvYPiE
BBEOFkIkPg7Rmwxss07fRDm8CVTB8a1s05mNbfl3ShRuMbt1IloyevyUAZQr3E3LYRrUmF0+1qjS
NW9BNiU5IdSanhengOjMYzS8F/rItIDqxujG0yk8e4dMvGsVCqd4WynhrVVU63rAPEz8lgk3bfNU
+E8Dv6qLH2CyrDrzG670dDJaOpP8W78Bovgz1DygIm/KmGygE5BEAXg2zZCsTrjFndfuymctQ8hG
FR6iJP3VWa9VoN645U2bcmS63Ua0yi02ADupKJ2RFDHwv4vZ6/SkSuiButGznkpOG4n7fHgLw52X
oCOkRuuxp+rf7bQKflQHFp5O3Wqoy3cBBWD9Xo2MjUyxpX1nldfNT2iYa0MLt4XxVMd0RYZoh8PG
DmWIN98EHNmOPwN1p0ONz7P6MUCM02ki4yCiKOSbodNo91Zyk08IeFCeZVmsPSSmpEAHHejdRMyE
a8QjD5buUJXqJh1cR0c4INdvZWDefZ/tpUa/Hf3EkZv7HlnPmOJIkogUnBpkbHgyZ+mjCBHIN/uP
sZOcxI/XKWDafjCcoEkPSvIRBaTQfbtC7BXZ8w8vfa7I5OPMWDeBdN/UmAmF7MrgF3K3iS1Iabsq
hHyVV7BNxMwpYOUI2bCywGkmFnI92Tj9uLVGp8QN2DV9qYd2latIDE99Ga/LDSeNEjxNS5H9UWsf
pcSrs5CygxLABBoGbv9CCBowJWQsTHDtZ+9xX95Q0Ljp/XihpXaOzqInSZPBQjSfBOQMqVMZqjhW
+Fmv2goSh9jemQpsDOAW5rMXTsvZ3xpdwCvuZ6wNr0X/jg/I0m+4VC85+g1z/E5tiPEoRDx9ILQw
A+oq1fs7KRjtDOv6vMkfkURiOwB75w5FLnpKp1YeND21MIFgd+S02iqhCRdFkIq6eL9QFrvQ9Tme
o7n4jWokZq8I/D4EsZwuyVdC3q88sMWCpTmG/7tR76rGW/eg2K5HvlTzOok8K+8nsdVIDVi5lToo
e7E3nDL+bJCzC4CL1T0tuBqqW4TwpgEbSojutGrfKV+jHuFS1a6l9lBIOG7FyZaWOnQ22HpVtFCX
OydHTCsIuWTpj8z+maRg58EwVT06VdqLtmpQuy+h9ey7LU8QkCaHydIvellUVJhqaLPeAOLaYGjM
SbAcn5PT4mjph6qBUjK9gT9K9xlyCejOm3ZKJRY5hevf4fIYj6LNSr9BZA4qT/RJNaGl2ITr+2S4
o+bwvSUyblu2RfxzudUX4l7oJ52McgbTmCxezFAk7gTYBLiObMpqYkRLjrkTb3Gh/Ho94IUmz0m8
WSuO9iZCDQaz2grg4VO0+wt/abcvxZhOg6M6rjyIqkR3BV3DW/+RZ4gz3mQ/pnmUbWxDeVMs9P0u
HnFA9MD44GiFctcsYFhSMEtNAtKXWNc/yVAcnjVfQfbfNi/Cfsmle/om85Vp6pKOoRoWy6o0+2aj
TNVL7dlvWfY4JVhxirA2T0Ky9LW3ZKx2aTKPg80+WNhAjvAkguVas+lldy2V+tv1NXGpxS4CL9DZ
ZmginfkvNp4buU0CKGQSlOCenBqN5r4/kDg29v9D2+/S1j6ONzv0mkHqij4n3oTVhVa8Mp61p8kf
xFoJC3Io06effytEaVTwJNLU1Zz239Fa5FcoShmUU+u53gcHKrdo35TLS3D6ydfiTJ/xKE5W9GOc
hMQhJcAkF96/90vF/679LLfpdgkQe2FR4P+hydzdpOCo5J5Ga9VSdEMfulqaDI4mvPSLSPmlCLNl
V4ZZLcsVJCrK2LtWA9fXLJ0TSyFmu1Yv1GIYPAahwKVWxZcI1OD1hX0xgozkvS6qXBbzHqIg+qqc
6iHA9OabYNwXAAGvB7iEdcNy9o96GQ25M9aCXEhh6uqMQTxQ7m+2EVaEkFmp/NOhX4SMXBwPGsvg
G7B+wQP69LMrQxMk5vRR6tW0b4K1r+7a7+5tjSdJ7dDmULKN9fP6EC8cdniGIzUO5GrCs842kCeD
yZI9gP3xSHOgeFDoRoWgngYIXW2XLEzopU72cbRpBo62kagKpiBXRMsCf1vkz70W7ERPcRTl4/qw
zmV76PUeR5qlF64fW3R6iGQa5d4H8KN2lAh0/EKK8E7suxXqubwXpTd3DF/RbOZ1L23D9KcY5tvr
P2WKNDs6Tn7JLPWQsjAafGUaM0LLVvpjoBsYLDV+LwbBG2WiotDPnCMT8yEY3M4DGjyBOyZr2nHy
fF+3Tvw5eYl0O/1+CQ15eYqPYs66pLHcaMjzE7M7oAe2TlfRgSf+arIrUpz8Kd0Wu38wk0cBZ/dK
qySB1fsETIWHMAQPl364SxjrpYmc7QcRfd0OTVX2A3AR/c4s7kJzAZZ48VSZjGz+87Fmu2AUmsDA
mhxTC3ibXm+uIgHx3/ArHKlVUIjOoBaUI977TFsbYrv5303ibGP0Sj9qCJqUKzf+3YoNhUvERjR9
YaMvTeNs0SuWUFmJSpQkVVfww/nH36vG1+tjuXicILyISg3YDvQsT48TU0vLokSEYhX2EN/pvnfw
b1M1WBfWIvL4UixNBHyGKYM2KZCdxnKVVEiDhKvAeik36mF6QBR37p46w4acwwnxW+l2S6nvpWk8
Djq7EeJcBUMygsep49YeKYzoMDdCbKavz+OlDBtj3wmJxrE5UZ5OBwcFMFNba0oHnERYmwd60xO5
s3dkbOX3yUYIF11+Lw6Nuw7YoArUdq5yVkt9JXUjeojVUOJ+/ssT8XbzF9Cl51QYxsPNJhomvmoY
rs/OKFQzyrh3eTqI36q1uUVGfI1i3kbtyeAmF6IG8UcATlq00m+oSq6vz+ulNXMcfbY+00ZGhIPG
/uquGu/C7Ckw9n7/fD0GSKILF4wOng+HQVniIp8lWpKWgGfIUZiJmk8LVRUzjTajqwNJ8X76teRE
nuQo1bBvNXr7cuBQgt6KAjDfItwBgdiMMb3IwJ/6m2AEwACLcuWInf/o1f62MzXHM7W7RpcObnIo
ouZQ0EymcHeDhM5eStPbKEhC20crN7VefNiztqSote0auiNC1KdOC3kufEyjfRs9wS21+lcd0RC6
N9o+KGAWy+P4TevBBfg/DROZpkII49tGuk2Nl8aHX1048DDg2D/LPFeKujx4KKyOaFu0dMD92L2b
hM/N4aa13i31HQ47lFYbTfvbpgFh48K6LuFj9p0tt+baLIWdPIKHUGgQesVeLBKIDC714u9dPKAS
BFlbS52y1l+7Lt7IabEJJfNGH39a2ac0IlyTWOPd0HS7khKh2nh7KeheUylc9TjKxbqxKi263JOg
spgtpdR/IK7zXOLoU88LbQjAeKMLuJsMsVvrk28qGmSmU6yL936v7CBm7yAnPBW4+P2gufaEvpwz
Hor9BKkTVvpzfZ9svFUiLazzSy9MBWISeQciG5DqZudUUwsV3CXAOu6d/1gcvEOAg5/2+6+qypIR
7/8QDWcofHHg1s0N/NjlqpWMKvgXyXa36trdJ4jmO/1aXPnrYtKaX13fY8qFZyaOJ3iWcPzDjJpL
GcPtj818gnlKIf317Gc9QrzHCqd0qTxXj4XUOylSWkN2oOiZ00WQqAL3wpuAd0BPuTkz33T/lwmm
SvMHR1ZpdZhv6C2tgeyAd8odM/uSlTclC7co+m9yvjPVbWrsRuneKtBoMRwt/BVWPyQgN56gugvj
u1QeOx7fH1zoUV5eeGaapgMHlb8XYQySGT9Fb9lWX01lneYnFfT94mtnWhNna5mSHAcaDw9xXmbJ
RYR5UNqeqgTtis76uv6QUdHqt/F3z9sNj/gI2LXjrxXwIcG7WC5UDv7cadfiz9asGRSGUnl803Av
O1znW+O+6aCcQoKhSAcQY8hxhJScifNq3kuPZoXnKS4SjrdBIENcOMYv31RH0zE7xY0RL0xYElOR
ZtraqEPSsH/NpBt5L2XkgX+UFoBDOOGdmW/l6j7MNouI1UuvQbbUf77Jnx95tA5Ur6RR3zAnoA6V
mJZjw5u6z16HKPqRC+lC2vGnxnvlE/ypnh+Fi00jsZQpHKnwnwevSS/qbgLtSI6+QiD/+18FHXnX
fGgr0Y42FWIbLyEaI89LNZdLWxw3UJIfENamMa8kSVHVmELL/Ato8ffCcy9rh6DDx0q680WB60db
yZ35+/rBcnHjGVQWENuYfMDmMtTB2Bg4riBDr7X+LfiknacewqHaK3G4KStAj9WLqGWHtInWCq1Z
wUhXSQwoQwdYA9ns+q+5lK5QZ5V1CvI6kh+ztw+lIDUvK7CRSQ7IUvDANdKplLFRSozN9VDnypYk
ZiRkHKkavmNwTU8zzrKPDTNBGm+Vf5G+BLtMW7mr7M1ilRe3dDzW6g3+Se7z4t1xcYxHcee7Hg+W
girztOS69fCp8mwtHPMxcqbCoTjxLj6DzdLaukTLOxntbHNbUhl1bahPVV7B0ZBTrMPEUQH2ZcVz
HD3JAQJdgb/qtF9KdK8AuvTaG9e8T6IHRcnWqvU1HGq4tkv56aXM0ZQnlXzVQqRgTlA3e6+rxNRk
zUehowuJbea7f/Kd0TBWqdJNNfXZmtKMQPPd6WbRXurbaFc/THl3y8Har6O9cYB6tVuun158z7CR
/2/UaeBHBwvEZdydAD5SDlEP0W680dFLBW3AYV5v/4lcwrSaj+JNj52jeJMBp9UZxDMeJlVYWEN3
wXYiscm35Z22vz6nl15OPNFMw6DuzZ/Zm2YQjFZKDBYTQKawooz2qo9LJYoLHVMG9N8Ys5dLILup
pXhsk3DvbjmId/1B3oC0XC0J3lwshuBBhw+LIiJaMHeCS7vMQE78T+qhH/JNdCdttcN0z+FGtnDf
XFru5IuTpjY8GnFeLoi7UhrQ1uaKbeK7PPK3KWDE69/mwgU6mc7STlWg/bH+ThdCi6cM8Hp8E9QJ
5MH7RNPeDDBputQ5lf50PdiluVMlEmCFNtXk8TfbXH5alEM21T/SeHwUVBx8exekcv0M8dxu6vsB
KEYEor6lvuQOwcJYLyRwVFgpszKlEq2X2REumQ1qrgFARxklKyQkwTOGa2QanUQ2VnrtO4nxDwjE
JyFnp7eRZ+ageG2JCRGHVQzFImDQQrDpkYEUJ7ua/N+VrL/lLPmQ///lWypPD5j/2bf09TMdP9Pg
89iz9M9/8pd1pCr+S6UHYZpkADx4aKz9xzpStv6lyBQa8HIGLYCHOX9DqXCyJRXwm8TTfPI1p7KJ
RammcfX+27NUkKR/GToNOlp1k8Yz/5O/4x6pGqdLb5JSkWj2WTKAF1VHY2W28NNe97ROrwqbSu0Y
ToB5xCnzXCuqHUZlpfqhG0BzHMQbwOyntW7VSBJlKFEaKGitrArpKTgd0PR/jl4fl3Tm+7S/ScS+
ET7UBDQT9qVFAPVtGOvgxWqNJP/mFpGX7yz8H/XHYao6qnZbqLW7Sa3C1X67I/R+p9DEJK+AC5aG
emO5pfF9NCwhu0VcFqiL33gBusOCNdbDfTb0pYqRi25O7nZelvT3RVtC1Uh8FTh+qSSu+pEKljw4
eifV+bZBwA9lQg0Ubx74+iGKUhnqpq8G97EhR8k+TmvRc/COCd8EbRwOFcqFGLa4JvgRtUKpyO6l
skW/1RPdlwJifLmrY6/60KQaZpreYqYJqFUqHD3vBXMj+VI92kHQSxhoawMniN9tE5RH38MkUZ5B
nncvYZa4wHzjON6WoKgdQSy1Jx+MluuAPKTXHHhFJm4U3aPUPQpdg4Z5H+fQXsL0sylU9ac56MKj
aGTwY8I263K7Nrx6E+s+lSC56dnSmtJ59lD3yRZfu8SRdAxhotTMVoqXmjeA1CoTOkoR77POG26q
tAKy6arlq5eP0mZQR6u3G8kKPsVYqp5RJQiLl8yq6u+I2wFRH3UTCkGfpUBks75/73xEHYJCGH8k
mtHcBl2Z78Sho0zUldZkz46O6DfyZwpofeqKEvBwqBhOUwrNoxEJiToJNre50yJbA0CMssD32EXC
XEm13AW5lk6o8dINHgoxyH930CBzIIyyWNpq1+exPRhdNUANDNGUsLxoeFTEQT30Hbq81Bh644uZ
6+HnUFjCQ9kZ/hclikHxCzxmE6S3+u4gMcxHo/e9hnNfbA9qxxbBwyvAOFCv85um4F5y4jjpvVWB
w+mj24apU4wA98PGkjap4be7vMXgy/b13nou/AG1+yTH6jSTxC9GIubbRGqoFIid91UbdQgDZqVs
hC43t007+ve6YKB4lI3WdkRcPoZ7ZDUHaehcdM5Djw4Y/vMtUuZ6+kWRG5DjQgnxFYykGQyrVkWs
wfHd0SQdMBtuLvqF5W1S9MGbpZTKWtbVZqPg3fUNNGsrIOYcyP7Wkj3vexP2MODkJkgNLEqjake/
EeAvFN0egRAp31Rt7wV3Mtkhbwyhwcmw6VzF3xtWX3zIxqiW23EMm0ms0c9+ilJbxavAT5BxUdrW
ewkUQwDPPQZsG7vs6xTbR9ETqoNh+oD8pTqycmeoBBhkSjcR0fokiq33QQVd9ipSKx0Q1wBpdTDc
xBsfwr6iEdn1gYuqeYH6uhMkvvusZrmp3I5Yaxpf22CUxd3QUqzYDKEnButA1iEOBmNqNY7UWUVn
U8eNqm2cRq6OTHsn9hIslhSLAMWNVRDVgzY8CzD3KajUbdu+gtxu1G2MXnl+bxqeWVL4JW159KEH
BSsvNBsWVFgobfe99Serl6YazffW19NkXUqe/tPsJCH/NNLRylZtMo4tusBJr7AKg7jQ7bqTKJ2I
aYDpbjvhHKCyiEiiaXosenvsZQ15MzQFtNPKhcS1YiWK0QpFaFlYt31ima8dRP+9FYhIU1Pv7ayt
JPq1Ue/MsAwa+T4IuqDUtoD+PRFGhIpU8rorVCQwFCD9waZBIr7ZBGLT4R1rwrJbuRADqOXEpTG+
y20p+YPNWWvS2Ah6leYGxDt0W3rO7bQ1hm9uyvGdrsu2jvRo53ZpO0bvfYQPjtPkHCN2EtetjO6L
XipwATdmGrbm4yCPmfQm4xGhb9q8Dr/79ahAoEo1vQtedHz3lG0bqIG1auJYb34WrWnIew+zg+Zr
6pNNfYpDJpgvhjECXTfC3k1XbtfiaNoK/ehvNCELAQLkXdjZhdmqO02SLRTakk6rS9sUJChvMUIM
/Q4UlZo+ww/3esxOrcKu0ZE01p4XNNFz0xVSflfWZJTviK9nrg0hvIPSVrhIvmvp4BcH9hSyIfpY
gLMe/JGeAFY18m8TM+/RFrwajmlQobrOueABR+aezpK3ocNuFoaDnjeH1E3lgnfJmGcoIIUhKHex
FYa3dsgRRyyRyqpWrVVSwMKSNAoerLD0LM7IkDxOQocWmSUccMRy66UY72HQUE7F/Hi0Bstu20Sp
ACqPfRQ5+M+N4purux4CCklrwK5yhRa/XWrEI5eWqhWll2L8jOxMZ9dyaX6tfNWSbuCG+R7tAK/B
97StewpthTf4MAVzQ092NWgf6QnsnlFv9c4Kxw/UK2PBtINWMeNHU0fbJ18VI8KEvtPHQcqeQW8H
5Q1wYnCr4O/0fdAYCFtHZs1RztHTfuk5kH1hldeqCc/dSzSdnpeEPq0oxMUIZNjNEPgvmSJ10NLw
i1rXFfziMJfqgyg2OvBIoRGVJxGVS04wCJf9IWrjUX5swjSFbWwljXVPbmJ4G6XHs3nnl75OGSVx
k+y1KRJolUWVe/eJCMLoFge06fO1ySQgHOZ6H4B1HlztphxLK1ipRtXwisEYqoJx1w7JGj3eOLmN
TWnsf5AqZM3WLWsOIjekj+Ioaqji2S340rA2hchng8OIiWw/0kqxsc02MMxDGvtKtmqU1lL2nBld
/UswMqWTnaLsPpNGXsVcJFAWxVRJxq0rKGm8CukBD7AbEGc9DLxarV2tC6WxwzHDAtHe4rO9VpTG
176VukzGV+cI4d+aSa96O4vly+RJEMjvU/pNutM2BbLRY2ZAssISFvSn4Hma/5mzO8RviJuZMlj4
JJmuYcWiNKMlTa8/RZWHyTFMiiaiyt93T0ni4wepS64c7TIfvwk2ZBylNtSPCQ6vuIayC1KMw/A3
UJMBS9866WlN1+R4URtMeFeoHlNPgZUymV0k0PhCzn5Iup4FFbUerGzXF5n7y5L7pl14Dc/83Eii
pwReRLFFQuoESaZZUWro8ibUAvThqzWyLSsSsLjcRvpjrW0RpVZCB2C/+9VaTx2l4TZe+2tP3Xv0
DuFPxOZ6qaxx+jo/+znzHgS1gUwwpJ5TtWw3JewiASrm0TPn8a/K8rET62nx798heJmArVLAk55h
jrUsM4wQwjaU9Z0qf6lqvDio9gv5wtxeCkS/SKS2pqMeqszKAMKAGHpkpQ0cOYn7lkpQYuxk0137
S5ZEp8Wgv4Z0HIkX2XHlSQkH1ypEIuH57VS1sjVDdMODpQbfpY9DqVbn0YWsJB2+0zC8j8w8b6F4
Tvjp4rl88dEUqr70a86Ndfc93S4Vai8HtHjgUedCK2IWMI6gdxYWNIo85GGAENa46KR3NnV0DiUc
gBWYlFS8521EqTa1TuPogC1ijz9Q5h/t4kDP9A5QgK6ui8d4nd/F2/Hl+iK8FJZyjaproFbYgbO1
YaVcWMZoVNxjnS3pd2NcryAELqzAWQmUhcHojsPMFkamFDxpBcLgbOKMGHfGD+0Nhhd2ddtuvRfh
9fqozla8MeFVpz8yFQPqQacLJO57tcuasbJTSV1bhrZrGvTJpS/mIC+UP09LbNPAJCJMUpCUJ7AH
mB1bQiaGg1B18BdlZTOm2mq0ok0TF3baGfa4TLCZJuq/Taq/4lHRUODW0MOW5gJldTbo4LUwuqlh
ht7TZF8NU5uQju+99JlsmqWK+VK82YdjN2t5PBnr+KjF7HMs8RJH4MS1KYuugs3SsTsT/Twf3+zL
pXWSh6FfV3aDpWK+D26wHdp4b+IeN47blg2Oef1d+Fbc9AvgnLMtzoc8ntjp74+L5gXYbdTWK7uE
fitKOt5FqX19VV7YBacxps14FCMCaxeZDTFyVd3oGMuIyV0Dl3HABUB80qutIP3qlXHt1squda19
sCiXeVpJP5/eaeMc/QJL81oAMkyvMgL2Q4gE/nwlkpdbyOnfuf0EkEFXb6k4e37KSMCekHHF4xr4
3vzAFiyVR5WaoVsof9UgPrbaF6XsFw6ZszIcX/A4yOwLDlYwpFVKvcvTJlWacmcaIZWrHMIsssgP
jZdtZPyJrn/TS8uGoxPCksZT/6z9kXhqxWuGkeW4I5gQw/u36wEuT91/A8w2oJ6JfqBEBHDHnWW9
6iiNevXC2r9wiHGQAbqm8WvS9p3XzjULiVI3ZeZS3NZDXqgADkLkDtKeKp3/8bdHdBJtVjYXxmzI
dQnJAGNIPqoSgYzRd9IiWuhHTCfv7KTkcIahg9QVLKT5heq6YTyoQkz5MwFcJfP4hLidH4RYO2gC
j1ZJL+Jt7bY3NH2210d4YVFM0mgkdRLoI5wMTndZgTM2wldTGxVbMgPzqcDwFs6SsxCky/C1piRo
wu6etXZyvaQwLJGRBEqwdrWg3kiRl62vD+RsYcyizBZfLeSir4fUFlQ1o3sk6xuxAB7UuCuhan61
Tbfwzc628BSPciX1fxO193lKnEmekRsCjwA174ybLq3LHXI3qH3GqrExfMPFbAudhQ7x0oVPJp9N
6LRWZIYgIu18njLUleWlQiuXtnjQNtpHcmhf0AZcdz/c/bhT7vtd9i3Ztogk2BHC8+mBGoq6VVEx
/Xt9wT9H9MkPmX7o0RGdqU1maaVEYX743aCvFy6g8y8P1ARYA66EvGWW8fWd3Aq6xfFPadVOlB86
2MXrq2YpwmzVYNReDDIC+nYePQfGW4KO7fUAM8zdv+eIQpABZFeHnzLLugJkRaNcZwyl2/QrRW/u
VAEUJmrCpmtN+etTm3l3KP25dhMaN17kvZT1+Hn9V1xIMmne0vIBOYIRwhwyJg1NX8c+PyLoknU6
vpt1h24JOqrWQv/7bBeyNI8DzQ7MwC39rNVRuRDCb5VX2Eb7OxYnS1KqZ7+vj2kp1GxiPa1AsGIa
U5P+zmrSA+Eh7kanjj5q8cv1UGd7/XRUc3QXwJdUrBRGpUTujaFTwkYoyANwlVPB6eRttihvfH4h
4MFCdYGCI93B+YWgZZ5XiCoBC7RD5F/CEsvnwk1tTLrwYP/pU54ZdOi5pXs5bX30EHDRfCi8zxrK
+/VJu5RCEkThhATgOt1up6eDBfQm6eg541u4Qqkk126VwNtaERndgIFYbjlYbvYIZQ4FRR/PWcAp
Xtrax+Fn+aNmDoki6Q3dM6uyZfl3ZiySlC9P439HOC3Ro/PP8jXKgOhi2sk70NXqyfjwQA63jvda
v0vraBVrq273Tw7d43HNtpgvDL2IGiVCMubPIv1a4Zdz/cNdmjjOCRSlKR1xgM2+W1T6aS3E0x6O
2yfcLbdupi9Q5y9N3HGI2bdBMDNqRdq4mHl+EcUb2buv0+frozgPQQ2Jm1mc6gXmmSIrtgvhgGAA
R54F57m4Dc0KTvcS0XEpymwgURrEba4QJUTAY8BQyGvp4Ejfr49lBvqbLpFpMGhCAjIEHjPP0lxR
bqPOCJmvu/A13kfvUGm3k8Ay/RjtqV37u36L0dn+etjzE/Y06rRQjpY3WmEhTb1pcGZgK6m+llEc
yeMbWYBChuXl9Wjnh+xptNmy89U618WKMXYIOZZ4DuZRchfkr1UBZ020U3HJEfF8nU8wCMhPWBSh
4DB/StS+J9KORTMvbz6U/nmUlwrFlxYHH47SnyldqJrC5LKKECFZZJ2Kvco7RWgDStRLIPQLYajz
TaAz+IvqGUsd5Zo2FD3qOJopBSuxMn5WdfxSdPrmb38gXo4Q4kk5VR3ZlNPlkOLWEncdbc1CutN0
d9L2WY/+gztItq/6O7Nc4sJNm+f0WTRxubkDJ+lb1fhDLjhaf1rZ6WZZk0WonZmsazyHnrMyLrZy
LPZb/FfR3Lo+wmkEVwKqU0niKCCCI2lRF4ww9N614qWOH0y5szsrpkhcOhFib2Gl/e0MFN4HfkMW
7izc93MgcwsMAKoNp4YWvRnKt7rLFo7zGd10OjyIwAFogiMCwzKv+1XQcIxK4Hlcb8YNBsTb4Je4
b1bqZqK0YP69/9sl6NOAymwac6E2rNybWtn4YFo4Rnj6wsPgfMmfDGneJuiswDODnAhJLyg5BeGG
h1iTx0Oxzkwj+Ps3IuEM4Ft/RCDAm5+uC6V0lcC3mMFQ6O8r3Tj4WrhwxJ+ffich5ksv73Pfd1VC
+H71Cb9vlYZpsSuq6Av05H3Rqu95Xv24vtxnIPq/Vgby2jo4cuMPEvJ0XFajNYCcGtaebT6pyQqM
/Lf2xoL9DMg4tMdPdeetllbH+a1Cef0o6GwyJS3qgnQKmqDK2FK/49Rax1hCav1DBW14YYzy2Z4+
Dscr8nSMZTZ4Zpazv8IIKVlUhfainj+jNb+pI8HOeRlnqfVlEJJXfLgLWw+x8w7SZOHsvLRgQZwi
WgP4GLrX7CpN9YJ2dcWvCMpfZftoKr+TVl7Y6JeW0HGM6TccnV54DSY6+TYFxQitVdAKKiqTNIDc
wtrkUS3TNR1xatWt7fUpvhSXaqZK9wLwI/3B07h6omRDJcW5rcqA1CLxQdANLA41R8pQ566r9yD9
8vcjTjr7PGTpZPBMOo04KK0beZqe200AaT98kRPfofe909PmMLaIkpmLtlEXlpEl0/QFjM8dKOqz
VL/UxqywPAlQFUzY8Ef0zVzBEHSG1Xgnina4MKUX9oiFiypQUYkVo8qzaG0Enwgnwdwu04cxQkbd
3MvqLwVVyEBbWJnnWRBVqYlIhj2CzOBmoVxNUNS+5eABmhP/9mTd/fCraIlsuxRlWkNHa9NVfcVz
B6K0RofQImvFKnfXF8WfIsbp7U05TqSZNnWbDMZzGqOQ5KLVq5Jrp62ibG3p4E5sAFFQn9SqhD/i
j9WIsLXrRdYr6vhh9loXVhZuh04eKpIMb3irTcQOtxnKQj8p2iCGV5uZmh5KRe3CtTYq8RIw+zzH
QfVWFPm1Ik5GIDBOf/QYSKkhCUJmF2O+Mo17cHK7MQ+cYVg47C8EQvGFPYrt6tS4VU4DJSjfUnUF
3yOMutMD0QUOtxurbisjQn39S5ynUbrMpUKLAzg0Jd/Zh0BEWoa2IyP4Y+ibAYhGHKDtqEnvrTps
BDo5Td08IWa5EHZmwjFdZ0CacTWknE0HDAOC0yG2shEIEl6itroVvuRYwkzUlfF92YTj0lwyjRTl
rAnBP5/L3oOyi51hxmvPdDeaGsKCHHWEPEO33rXWIK2uT+j57aFjJ02CqJgk3oAwTgemgT9D61RA
frrCZ8v/ggszepkL9ZILg1ImPtOUiCrUW2eHam8NcTaYemoHSd9+coX0nj1Jv5qjSpsq9BbGdCmc
xmjI7iU633NZiHYIDTEaCIdox7D1I6l64XKOVqEXix/ZCP3++hyen0BgMFCEQtaADXBWjZIhpWup
YaScc9n7KHWPslct0czPj21iMHW43lq0ps7WRR+GKK5pKarHqbRrokpeVboInhynogCR1kT7zF2l
evn7IwOTxOFHX+z8HVtorYdnqZJCcM5fQRQ/t7L49L8LMTu+5R6ocNcSItLCgxrqt5oRLThIna9x
Y1K0mHQY2Losi9M1niat6WcSjWxefNDD85sKfzlRevu7AzEg3FBIoXEzMS5mR1MlmzB8JCqBrau9
qEMU2Dwm04Wlfb7UJq0TFa6HbJpkRrNzKErMkLeImf0f9s5jyXEtSdOvMtZ7lEELs+5ZQJCMYOiM
jBQbWKSC1hpPPx/yllUHQU6g8vZqzKYWpTOd5+AIP+6/sPMMkh6q5MK08T2W+T696nS4h+SRkA9/
Y3FOJ0tRi3zWygDHhUHxelwFQJLm49XYFt/8et5hxKXcTdJ09f7kXdiyFKG4rCCdQz5d495yy+9L
w4xLYH/abVJ80sOPnfkkaFuFmfOlQGdLQmIbTAy9yXVK0tJVSiWJOGU0eFV610i5V42//nQwrISl
4ypp1BfOqj9YXeD0MbESrCG+Be70GETTXdyHXxvQk++HUs4njhzONKinkmKdnz1+b7RTZXYZWv2p
bN7SVJaoqE1W7xdXkVC1vttlio80Wt5DagB9PbS0GoqYP1DUJTB2pZzGQ5hE/UvTWYbwMjdyOB1r
q5hFj9K5UXvCiFap3YaGILvVWCAvXhj6NO4mbLz6exEh4MahUj8FDvIxQuIYYlxJd32f1oIb1wLS
v5LcdT/H3BKCO06xBLtHAavNsGvH6iBy8MyOVgD0tRWpjMSDD9C13Hirna9q4NXU4zg7uVghPZ2u
6rocDR3h58z2R7jTQt4ihjFBBE3ia12kWwWNCF9HE93x97/PhXcwlxCID4qrMqt73aHW2sHS8n5C
Vnqv7LQbHzfyj+UnOqguHZiH5HPMteRIG7vp/LIA80WF3WQT00penxJVHxTxOCCkPyG5X6CP5PfZ
lSYj7tsi/QTz4k9Ppd8vpQUyoVBVO1vwix10q0B6sftEtRMZvs5G7+9slRMAmppIS4lipLbGe6EM
7WdmElEs68y96mKE0ZY3MYD0ja91NnFLHAydTVNRF5TjKhtC4nFswAaldv05fJBf6w/zMdxVsSvt
e2/2Cre9BQAwfbOutnzQLg7wTeDl3H/ziElAyYfBTGApRrWtxfZjEF2tSTxZyDYWhyyvT/jVIFd3
SDHqgyYPxFIf9dDRds2teFv9lMf9AL4XMOL02drHWABORzhKou9kbjQgSbpps7hM5slN8/t3ULhQ
IZyIZ1sD4Z6piXSag/7XGjuAw2JLnn/KD/juXAWfYfxvnJVnZ/8q3jIvb+Z4TIqhD8HDACngfolc
eGFO74cbe+HspFlFWS2hTJ1Au89EicT9WIq2rtxWIG+WzbFUFNAlf3/NXlw5tEIR+MUY7YxA3baA
p8eQv16YIbuN5nG2Og/quzMn+uH9UBcn8E2o1dAE6GeWMTE0eQabEn6A7+QUyfP/LMhqJ5ThJM7K
EiSavhjiKzVEB0TB+zHO+8d8JB2dZ8otCmKi66dx1xRtE3YESa9KbOoz5IqM2wGJRNGWD9xazv8s
nrWqFI6wt8wAHyAb9r66r68yL7sVH8QPtCmFvX4IdtLD+xEvfao3A7RWyehiuxhUOQPU61+1Ke1N
WGQQ4jbW+tY8rtn7KmJBVWgyLgTDQ0f2WOiO9Wrdwi4Fpx246tP7wzqHvJx+uPUzqE+oo5U941pk
f9RFFWhXH0uvupKZxGLj2XreG11FW63FdkiUrh6JtpjoJl5xWz5bx3hnIcIXPgkmyhWL8lC/pYy+
/LXrg1GXDO45EFxIRC+31JuDSpnVCZu0ZbWgoqVZ9pT98avfkukeAphDYRCwmb46CrspTIMiVYH4
xqgLmp/mctglcIY2vtayylYDOQmzOjDiKClk3yeMEDWZYkNSEakgy/lRbxQBVmlvPSpDL9gV5Sv8
0GTJG4ca8FkJP3CjrXPhmKR0twBU6YXBsll9ylmLcnzHlcSuOLR0EOmB+sT/z277LeHGcw7PMrlv
Qq3u10rKQtEfCNW6/mNgOriKlrKNkYKHRaYjUkRHxcdtXDbJy/w4O749PWe79OfmqXNxzJqOfA7d
fexOVz+kjhIl7BZnA/VrLKPKxjH3gGmgdCdYXvhSXOHLs0NXD8fPxNg6YS9kUjyCZOq/i6c8mtmn
a1iFdJ7mlGFsSbL1xh53i56XuQgojwfVRaHvWg32gbNIimx1gS5sH0IDiINFQl/NXKblzfZRxzYT
q5r51/PyKpRU2xrrrZV9MQaAWpDWdOEBDJ/GSNRhFqeY4U1Is6Gy+3U8+Dfxy1+NT0TCsLpz399M
F050XnooiyzCIog5rCbUqBKr730sPcMJV8QO59LPfvj8foxLCwZdTtJ4WQEsbCyjfjNzSusrcm21
uBTgwVFj3qkMXwPdCxVxI5O4NH1vA61WZmgkk5IPHYOptSs5lmZ7kvCxe380l2bsbZDVOjCh8uaW
zGiiID5i5/kRIcGdOmgf/kYY/FBJvQAEnVWX2gZHV8SGcCuzcAvTlPBRNzEmBP+pbgzo4ueheAGW
mocd0rCnn4fnPNXhjkhKggcshnLts97/MDYbB+fVbk4w7U2g1ToQfDUa4Ckktsy9px2S/Xgt7BcD
9C2iy6I/cnZDcNUtUAxL0c5Kp5KUq1OT8FLFqDJO7ww1xg2xi635EJu9cVPmUC3vZQrieHjrY3nT
+ov9ntBZ9W0mQxA91sLg38CV1r+UU4/WaSAXvGiUKLtts8Iy3baXil1d6DVIkiLLv85YsT82vjbV
VAEiP7ibC5SbIOf70cB/Y6YFPZtMObRqXg6OEmC7iy99gzuVGsoSQIBGlD11Flrs9uhBoFvSQS/V
tQDFsFCHtGhVRQ1eRguMDOXSRPwOWZpnlg8BQ7fTMYbzbU7BrEJANQk5pC0GdbWfj7NTx3Hz1OrY
BSJwj6AA0ujJUer6NKYyYhQFKXFG62OKmwzhe7ElC//zpYyhOcLNEpAO5J9OF5iF9gloYyQCIhPW
sRjo8WFuh8cwa4WNR+ilAwDBGI4y+kbnTjPDUCtWrxGplkvxR61EeA+3o5ypG6Xfc4QKSxkvD+Rq
tAUstd4zbewHgtVyB447f29i+/kx+tja0rW+U48yopaok/6dk9qkSEup+XcldZXst7HWcmkYCeIs
w+T0Vpxfm6ioeHIyzN/f/2AXd+rCFdZUKtz40a/y/BJusu5PDK/s5F2mSg99Z9wWfow6YfFBCrJP
ppHsSz060rvaSiIvfUMQbmjUkaOeO2IIUSxSJiS7k/r+odCTPYT/jbrPhRBcdrBHLGrDy7I8XZBc
h3EnClyzRsfeCxGyj82/cZUT43d3YymlrkuD0TygTYCYBE+K8Fke3Bb8I2naVXFTV46wx/l8t6Xx
d14VpAXPQSNz9DEoWsqn42rzrIIuybi01Gle+wfswe7AfWsenHkn+yJ9jB+7Y/Lp/cVycTIXTzJq
39T313AwFDOQRREZaKdYj1XpI91TPL4fYvndq4SfmiNqvCTaVNLW4Kk8nFNDmYYlgcgyR5tw2BwU
NBCEUDnmXWDi9j0/vR/ywi1PSLjy0kIAOhOtHCMpibsERQN60K8c9NcAXlGEwNF643C8ODZioMhO
0QDM4Ok3GwSqxuY8kU4YDVI2cw5xd7ZehSJ9ktq886Rm2nizXBzaIo5H04934LrpXFlhpykpswnC
x1Hz+Sa2NFSR+o1k7MIdTNP+v8Os8iS5QQln0skso6a5nbUexQMfI/MaKKSLQFKye/+DXXpVQxRR
+Fi/oZfrM2teODlVR/IX4Hv6i9Lf6Oovy577nmIBslhx2oHT32I0ubHVL83n28Dy6RcUUTee2p7A
ho/uUNCasdub0X2IVez7Q7y0094GWi0VK6irZq4JFGrCTh4M054bvXDfD3LO1eIQeRtl+RVvsnVA
THIE3CGxaze5Mye7dy1XsYO70VUdy7TTH6kbeLpb3ASqo+J46kqvhRuEKPZunmeXBwyEEec4ugBr
HKhWa1I5Z/yUuQcjhTOY4jRKe2w7jURFLj7Vav0jkWMUfmaz8HL8NHX0VPqknT0JQ25a2fnGKlue
Q+uTSKd68s9ftAaK9s2oyyUSvXZ8FR1I5w6Llqx82KopXzoUyGNIYBfJXABCp99A1hZhfJW9g0yd
XcTtvlfuceB1Cl2hY/b9/S9+cZbfBDNPgwVJqw6tSDAZebyazmzBE+39EBe3CC0W2pbmAnhZ/vc3
a6rilA2qcXliTJ98vDfT0PfmeNr4OJeiIPZJj2rBoXEfnUbpomJECKnkxJkPfThjwI6f8qYW5nJu
rZfA2yir6RK0xK+tjiiYrlboWgnA5cNs0h8HJQxvRU6gjfPlckAe6ZoJr4rS2umwzMRoC6kuSIjC
AtPz5kYJKLF0mP500wbL5WKopRdmLE6jZ4IVCA5NpjDwncQpqbxWypACbIpE30lzQf+Xdma7dXou
03U6nUiQA+YFfAJnkvfa6eiAh8Z1aGIVbYKOrFnjujDtym5E96r20ly+zsKt3Ow3ZuIspoWHxrJQ
iLDK//yh6FUxxuBB+9Djl9o7E5Ig9d202HR71qfsVvPM++w5aFwrB6q5ywA5c0V+jDa9MdejN+jm
Ixek8a8AcM6WrJrKAmp+C0gTIy59dDvrupdHO9MFhCqvrWarcbzeIut4q8Urt1OchT3FwmSWXaVB
AfOLYPxpQWEdZPVJiySZBmCCCNFa/pM8xQdJHa6jNr+r4i1d3I35M1d7o1WxbYNlAkrT0h9MUzgM
tbRvUn83NNUOtN+HedA33n7r4xKxFWvZ/4uAMa+/NUmwrJJSUJWEJTHgI66G332z/PJnx+Wy+bCx
AYABfI6m8eqi58UJXzrXgBWE070ctx0LwvimocH3fpzzoRBgQQij5AJRa517NpPYllRzM7sAJVFz
qZrW+IeH1zKUtyGWn/Dm5I+6YcoaTc5AcRueUQ8HlaJ1G8jXpZV8fn80ZxngOtbqlsEhShc7tMR+
gyKyVwu/0gKDEkRBo2cYAw6Kh/m/03Fen5rruMv//maMvpa1MWBuVOFqsqXoUN5ne/+mP9KUtZzF
DjO9NgMbp52tNOGsDPFXZPQX6Dbyz2cwEKkdg6Rjdhfln+opd+P7FJ/329ZTd/iz3i6exxtr5qw5
t465SnfNaDQQKCXmYtGqOh3mwf1B8+i5OLEtXBk/3v+qFydXhhCJivdvMsvp5EZyq2n5soDMtnWn
Wdupiv8RI+NDnW8pS6yzrmVkNK2AmohA4M4cpEQrSrNQAPRUqlr+YATZLf0AZ5rTH1GcI1HaDVtu
M+fHMbVJku0F3ge7dL3REYOVCjOr0c41kLItay4BNc0fs1BvvD+eRkAuILYR8eYhvV4pdaKmyOsR
KRuRX9U1O9FDN8xRXp+GjRXym1z+9nplHsGFU+oFJUsjY1366K106hMTLNjSTe2v6vsCCEa803aJ
t2iJiR8ote5R3AK0FNrDsTq8P9TlSHkn/DpfKlpg8blB+CBIZy8sOsUdzCbaqElc+nQ0NAAVLgJV
PN1P16XU+XqhigE1XtH6YZUjwu94WSFkuiUTcmEDLGodC02SAr20hpm2RSMZtYkuZxF1O73RD+Ki
1dxV4YuZaFtA+Eu7WwUOvKA0RWDHa2k+ZWxNVA6JJhz0az9xo+vQrQ/5IbuiCSXZ4icp3iiAnFWt
luXyNuQqGyuRKWhQoVia76M73CH13ec2+Ci3uSkQZoOUrtricetxeWGzn0RdHWNJHoK+FxmoEXEj
Ccr8PKriUZ3DFysdnHyYjY3c+tJhTUT8XiE00B5fP0+kqBvFSv09znmnX2e0LHu7cQd39v499yxl
GcN6J7yNuMr21D7w+cZEFK+Fz9krHQwn8KKP+QfLs24tr9h3t+ZV+JK+KNc+2l/MtFO64bNiI/Ph
0t/4GP6UkcHeOIou7pw387BKD/Vm0oZK4Ve15aNVfq6Vcje0xcYhcPHzAjEHqAi94kykzpijoNBb
goQDneJI8XQaHUP8ZRo+1ckWsuLiiAA8MNcL1HhdTw6UtJstwaTtoIYIQeMyk3yMrfrvbBSTd6CC
BQPth3XzOxtQRI7D359T282VF12jk+4Bx9xNLj4zUBLc5tOfNm/YnWDp9KU3iHrQWUtaUOS2FvWZ
KKHuGLPl9KpmB2a7cWlcOLRpN4A3U+CFL02O0+O0EobAR2OMUy41vxhz8q2Iso/v3wsXvhKA5gWo
zygQFly9FfymqaMKZWq71KhWhb+EmgbY+Px+kEtJqIHxATMGeQme6upeEKygaPxOXvZcdKhNWy+c
9kb10vto33rta32XesZwNRy3vtNm4GWG32Shc5fmaN0T+DckGLH0/LMBCFMNEV2HH1tcVTvU6W21
f/Cfim8bo15OktVJY9CXQpELeQKyotWejuo6S/JaSqmLaTvjW3bdPamBA6NkuhacyBF3stsXThle
ISEfUin989UDkxOKGF1GMsU1ScJHALNo6RLYQ6F1TioOOeni/PL+IC8sUTY4EsjIw/BWXz/8EmYP
+FTLjdFoNvJEDnCQjS2+TNN6Gt+GWL0kgkovwsaCMvUbGYbHPerQO3GzvHhpJ1CJo/iPPye6XKtC
WWXEYGh6HAiszKicWo29JqR3WWbCxnguLkqSF7QCZJBCqri62/1cTOMuZEDDdX2zAPn8Z+kJD87e
wXHDrp38Z/gxvB22dG4uzSO7nCNLpr1Ho+N0LyB1FhWhUqd2Uh6X8xixN6fUkfYPj1GBRHgUedrY
/Pjz9fEm6NqxsxnGvAnUijZ381GKH32l2HhLX1qAC6YBCbXfxsTLZ32zw82MvzIS+GxqPB3ZDg+D
kIkbX+zCvQnIfzmKQZ4sGKvTGA3C5k0hFmzkxn/wm6+yFbCVeqefEXFJ/8b7h6fPQsKWuKTP6sIl
avlVZ6AJCupCdsPMei7SqtyZ2fTw/rc5Q6dzjYE+MGAjAkBgWaxWBEL4MheXkNj5zXyjHMyH9But
dPXK5w5Y/NOd6Kq5qXbJLv2otK7yY7g2bsKNC+hCJs8jb2EALD8B1d7TuR0t35JUidFaaRjcazD6
MeMQdBkn0DHMX8NGNrbU4i4l17CSFs1j/gEwc/U9MWOJkihB11J/hFsc/widern8DhlSPOQNN8Z4
lbjC1Zab9cWhvgkrnw41L3wsZgrC4raBMOgBXVRn0H4Ff8ok/P1ZF5o7kgnY0q5TomkQ1UL0A1Dw
IiycvhU7Jwy7aCOZvHBe0rbQ8EMiDptjtXiwVYDfYzKaQRAfrFa/VmfpJlCkD+8v0kthEDtBHQCQ
3LnsySCOquobGh3MBjCeakY/8Yw1bIruGwjkCwcJlW9UwCgw0lRYv0TmIFPCfuliZfI1uvq2bmx1
tc8j8C5eyPnoaMKUXQOqs3DUSjHCPdqfn1vlEdzU+1N14TFFAO5hdhHJ8Hl/fsTQQDSjxO53ICuc
4FrFLX1XH7RbC+S7lHjBbmtNr6wdQbyKxKRrgMKdRlF5naPKfRDrac6g0Gz4vpzzTwl9Jmqzd+l9
/WnYlXf1V5Rcinvz2AXHbRL3mV7A+gescsu6HOqhLfkB2v3gRYf5iqZQ8dF8oNy9s/bdc7/P7qN7
82lLI/F8N58OfPnaby6euTcbqcyIG8G6i82faCnhQxc6nbyJgD2/f05Dre64RIZSqy5D1B/xcHeG
fc6L6pv1FH4bHe26ey4fo/vim/A87d9fUOd77zTuKvNq2xxHgsXufNAzJy8+N5HoiJtei8sHOs3v
TqOsEi/U3BBNq4nS1PZIXm4DxPvWfRm+y5/jI+Ccb1utrvMEbKGhcGQt2nXsw3VmHAV5aqkJrS6u
dIm+/eD2wu18Ay7Cq73sWdSe6uI4uZCx3D9OylehV3eAKExZkGt09mq5cEfVtC3h5Q8/msybFLtR
2vGLRM0aekRhWC5MmEpU+kbXHO79IfTC+fHPg0C95mFj0Bc9q5w2UG7TQYGzloZYvyk4ZUxq/IyD
0Vbyf7bLGA0PDPo91BVpwq6WfhMXUYRMRWwb5ax96ORBVqCWy8JnI439X1ozbBkHnK35JSCdXpTR
0KXhsD7d1jDO8ZxqMd3GPMWWUBoMkdXPYm0jpTxj1/Aeprr91w1K2WKdU0LYLfRxJk6uvOQ0RYSs
9cq6uDfq0tVr4b7rIMiasf6cBP51VCPyWYiYpbz/Gc+avutfsVqO0hQoAixdpld5qmIMx+7lx9GV
3GpvuvnkRMYVzx9swYWfKsLPvPJSd/QWV/Kt+tf5PbKaj/Ux7kfCUOv8EqF14hsr/Jinu8lbjMDx
rp2vpNKp0kUncfisfg4c0f43mGNn9/PqJ6xOdGFORD8T+QnTY+sGh3yH6LTwuXes/VIGDH9aN6q2
Uf+8tNrgyFvQ4xfN8DPX7coPU01nH+Wp71TZL2OmjTNtfOVL43obZDWuSJIKsfYJggA5BMncy8Wt
XXMxBINAgggWEpqjp7tmMCQfyZ0hts0h1L1MMALQ+UG5AVG9dBhY1PzZ8GArKfmdRvFFwORZOsW2
Xwp7w9jNjW8rygsGSH9nxt4EWm0LwB2TVlojM2YothE8CqDm3995l+6gRbliAf7AGkIx8HQsSSVo
QdwyYxruZJIbfUpv1NpebODL0CZzcyt93o2e5myzgc/qUkTl+gM0wx2xPGlPQ6eSKZBM9Hwsq645
5BptOnAKCDuK0MK1pWDIAIl4OPRa/ac8kaUeJlKmNeldLMjVVUYxF1pcSJAK7S6IKyqm4a6I2NSG
0jxtzO8yiJOsgkiwHADPLN2oM/WJUMfS1BBwvFjcUV4Ee/GkFhxpHzwbtySHPzRvYnplPEzt7jhu
Fb/PU/GlWQQyF+IrDhRnr6PCBALc11VM/8bfz72T7/qDfJ+++PezBxTzoMV28en9IZ/vwZOQ6xZf
VwRaVrSENAOEIcofQbfxFLsUYFFApTKBpRO50+m6geMmB0gKc0SL4djvyqafMED0S3FLAu9SIFgx
eJ5AjaBkvNp+WdZFCAkFrBIlfS4HKbSLCSDG+9N14QZeAAL/HWV142DUgJCSQJQKcocWzHbRZs7c
9l6hfUcj1daUX63/K0g7Ow9haMy7jfjLabVaoSfxl1l484DAjzemIrCM0pl3+Y90odhmMAswVyDr
8LaqHudXzelwV4lNrvSa1RWMJNKOs37Q8mt/S/ljK8Rqdw9DIhtlQAij2c9Xxtc4896fs0sLQ1Fp
hywnFz3m1SfrRmOy/IQWRSIUL6mFwBqXxc+/EQPkD6g77uWzBBCDVogPqLbYdLCOGTykqZb/zjDe
hFjNUxEgMJZ24BqwRtj3SMHYChapG+v70sdAGudf41g9q8Q0TTI/ZhxTXR2kZnCSQXC7rZbipS9C
Y4oKAPcxWewqSmcpft0jwmc3I0JqidlbdmspG4XKC2c5BV5tEYulM8thfrpTFCuUEg1VLhvpy1u5
FL9OSDEZEiICOo5UkBlbU/EyPdu/vxLOSwsc4jjZQ0KgQkqxcHXgxb41Y+NKXA0Ikyp4ugnvPuJu
jl91xVPvB1d05YPRe+XPf6KY/sh2/Tb6XhdN8av9z+WPfS/KqY6CsP3f/3nyn/6fM2dfRHH/7+bs
H4PX/MfriTX78gf+smZXtH+w9UkweTApPMWWLzL8bNr/+g+s2aHSLmaOtGapeS751j+t2dV/yJwZ
4AuWmhtJtsyp8S9j9n+g7wUrztIWCh76mdKfGLOzNFZnOrqwbDnSOih9vMCtVVY3kJw2sk5lxgg0
49CMjZU64tSFA11wVbzVNUdGUKeSOvFeC6QAhziwK1IjRYAsdOVRDbvqXo+67FEe0+wJKb/wC0WC
7gGzdPnZ7yrzqh/kwBOmFmNjIcOeTNKjCHBnJz+pZhJ6QpJY1xL2wJEjVQpxI5DSLwvm10Qyr+se
O7IlZ0rm+TrJS3VfKmnxVGiSfxsZHcu8Uwfqd5KB8TMyOYPqjNJkCLuwrbOrzOigNMS1lHwK8ZFv
qTCoc3UDsKrMCm9GQkcMH2dJTVG44qXYznQSjH6snue+6OkphH5ZypJTpG01fWjpaZfHflID/1GS
MsncqUk9u/FYp/ezb4GhK8YSxzB1yL0hSJUd8hf9ZAdCrz0psdTeKYY1oQxpmcWDWMtT4rSCJL6K
phC7pTzHgddSB9/htFs/Tl15HcOg2nNlzF9GP5kOmI2Gbimk48EUEwF52zzxBnlsvwwN/s/20AFB
tqW5FV7rsZ5+tDJa0Q71DeFTnw6Fg7dY6xRZKdhWhASYVkf3C+P2tqja5noULcQXlKkxqdhJvtE4
bdha6DJjpU0aOuJX7KSlMJsczdw/tq/qleWGsVVqtmYJhSsGkvW9zzUsf5NuMfMtAjJ1O4it7tDD
hgoQ129TaSfM8fgtp/h5lWhh6TTyQJppIjjn1oGe+V4R0I5fIPnxPkXLgye02ZTWsSkoq+wTxez9
L53sJ9+lrKy8RE0GjOTzWZo/RHKKGK+tyaNxk05pdo0t9WDPKbqBsB97cfHZ/gSz1kThNOzTKz1p
pXZnTEO9a2iOHZSqlx1xaONHY5Qq9SWgER47Yj9QH/IDWXmZ5Dy5DzKg3CV8XiQ3s3zGailTkpva
kDJ6lEWdSHY9lnLoAErScjcwVbpEA2Xo2q3Z0KDmhJG/ABWg+WYQqujzBLUF6dc0XRDI8bxH+1Id
3b6SWmQfGkT85hJ39jhpUbuJMTeTBDNBC2NQhy/YKBfYoo5ZKjoDGJkfJbwsDZKyQFVXNcPyi9io
yLu2zRx9TbIuzRYD3UBys5y2uA2DubgbK0naR22N4S3QrcSJK7F4UadCdHkLFMcosiZbNsDWt4D6
JWlcbmZjBGMczMjFFUpUwiSNzW/QlA0nn6vhOZVzvLkHARELK0Bw226GwbyrZTmid2wJmF+PaVgx
Tcnc/MqbsnmMOjU95EqcfJPKXHoYQ37pPh2F6IfZtAOvHSsPI69v9P45L3v5SVIVKh5umc/hXHpW
DpqmdXqadQpQbkxI/S9TElgICmdVqgm2POhzdxVEgcjDNQ6xc4oHxXATa4wCO6/z8E6PZglrSg3t
3ltlnvx9meADr5R971RNJzia3Mk93ZustcMRuE5ehqZ50P0k6XCyb6bPrVXN9b2Rd2W1o/hYzU4g
4RMwd712O3aJke01rN53oSbOHG7p3JhPpAZpvh+iKboekiT/3oVSy++JLBzh9+Uw0/rSm7G+jnIJ
a/KoDoW9OgXpjw65PjcYBJX6aDS0ztxk6aPA53/pCiX7ii9xffDRzbsz2bOHZgiGG/yTWxfNbzb5
VA9XyKoooROZch56ahtmuyRukdQSlcqDMSJ+8IMhxtZaGRHEzJpGehUFtgzcSskRIFM+y+KngKQs
LDDGED7E+ifYGT/Gupwh4cbBswWV2fWrVB+dtjbi56yO/LtJSKb70Jp1eypl65empMmxCyvc2Dqr
O0J/mZ/YypLstSX5vpuIOoXubEznEAivHkpOvVCZFvdUVIQiwX+x0NDyolHvv8dq2B4lI8gTt6wM
izaDb1Ga0vvuIRNY1oNgqgcM2sobJQ/V70MVxDddFGB9nbVp6hVZx2IMx7z7KolJJnliG+UeMqHz
fg5mdnkVmXNli5GCyngSTvUvke/8FEtl87Ubi+qgSmK/mBOL+kPE6fRtboAaF+Y0X4eRLrpqJgSf
uErGgxGFxuvchq7JR7JbIc6dOlOHl1LQu/7YylBEfTGcftZWnV5bKMbmOyShRbsMtfYuyyfzqRfH
Ai/Yqq8TfN4Fc3CkMsySvdS2069Ip+DacPIlYfcJvYlg6p2mthIV9kY+ZE9iaESUDcpkeE0KMXkY
xzC+r4zqxcxl1TZYIw+B3kg7q4+Nl27ukw+RZvRuN1poh/lqk3+g2tIfdLjQfDXub7mrI2+WleAa
CaTghRqbdB0oWfxtzsriU2BmTJhM18JJStW/inUL9IYSK/Y8ReNRCXMrpI9QUHhLEMQvUWzw/G7O
9pmW1sgtWKGT9FO+S3vIO1qXxkh3j50X6PDVa10rnDyN8cQAF7lvcbh35cDSPZCZptehRe9GMJQQ
+rb0j7o0zV7CAeua7bJmVH/w2tYcnVIqwaHrtXpUJrGxRTOR3AkF3Z3VlJ0rdxZ+uPIwHYogn11U
L4vbuIrCq2aWhftBj0UvKqvvSSLkjlD06S4QssQb5TB2kq7srsVIlz7LhSE84bUGY3WMJ/FrPYft
AzbkzcGPDc5u2Sgigy2hq49+F/gfpFZWDzrb/Lkd+8R/TUVxOPptYiY/oeD2vZ1xS8+2P0gdRC5r
cSMP5fzrUJri56YtwkM4Cf6jxnp4rJDpdEjXxl0K7v2+DaVmZ3al/8CinH6FxZT6i63IKEcuJubp
68T54IQtyhZZZogvpZzPhxCS5N00R8rNLIf5vdrgcTZbz4PwqGip+WpVZj9elXh2K7s6FoefowTH
jHNUzvGNTIZxtDspXbzbjex7ieX9bqIH9KVD2mXfjCo/HhHcndGovafjKZs7aZjokhdrFY8lnPF4
MeeWehNic7WIWnTFrVJK4k5o8HE3+Yu53COyHW+cFCHYyY0aBnzAODn6YWm8lHUr/chyX7sj75OO
GqnZxwZjaScYIuM4gz171NXacJUoCfEJiyvhXpH68lfdwx6DMJTqNs+6Rvrrhfv/30j/gcPLe28k
ODNJlL/+r91rU5y+lPhjf72U5H8szw9yD7RJNTRwFzuHv15KgvYPAPMSDVAU13jaIrj+r6eSxPvK
BB2MeDPII/4Qlbd/PpWsf3D64sNF5QXEB7QT409eSuYS5E31C67Y74oBVQNSK5NK7ar6lSYhrk2V
7BhDkTpRmmbinR+2ms61rWZ3Ucer3Jaz0ZLtFHsTy1Fk3GGQZh/bX6aZhq8dOdbRlJKCeipMwsae
erXxSFMV1FcRx3VqtME+xNrUayTqmXU/zLr8WSpl6AGCAL7eNsaqjR1Bq+WrWusq0YG/M5MFTKP2
SDoYX+EWkI2kscq4EG0w9M0nqR/cHFnw0FaDTHD6WpW/NG0T7c20DlpE3bu4c/W0oF+QJJW4KEX2
1be+B/9EKt/oj1KvQHzSxr5xlDGRj0mTAWsUwvIzoCBabIrY+24AFsW3rTILvhRmI2OKWObGE5Ij
wUPoF+SBWZeL+2xATtiuRcV/rbMSB7HAUK4azRyqh0m3ivalVqoYgHdX9UILQ4iUVnNihHedrumj
2EEVin8rdELtamEkfTVC059epKESb5omWAxXK/GeWRTGlhyALMmvfb25aoNRsLV6Kr+MMiLvdp2O
2bU4JMGDJlXjddBG873MAYpHiZKPdylMPluosukak70XY8jlBBlgHW+wRBKc8v+w9yXLkeNYtr/S
VnukkeAActEbTj7IXbMUUmxorgiJ4EwQ4Pj17zCiXqdE6YV39u6Z9aKsqiwzAk4SuLjDGcSgB1DC
Sncm0qMaQskzjLZLHVyx2nEfkNjazwr48hfLJrg7uY6U36sgXBTRqkoPRaxZyC4xVLjuSNFuoLic
7KBtl1+hvnLgjl7Ri6w1432fW7rPUim+JbOFfAWXUfxiWEP3iAKF73ijVO8VyqG7cbTEtpmoi7+i
qBReTUUDUzTZ9Wgn/G1gpUStyYeu3SGMWo8mZ7hzogaWzEttn0cjEDp+zgvnytJJCzvQxAWqchK4
GCuPVLN7O40jLlj0/ugT7V0dHV94AvQm4Vc5Qf8Abjqao7weihQACLvCPuiz1BYxCnEQcTwcUN6P
F4CeOIuPsRYUtC1Dk6b9k4AAkx/reuenemlFgOXHtwOp9AQJ98xesyFPj3Zf9jdmNjRRx1AbtMiS
L6QYxh8ZrCV+ZsTErBOVoK9ZivgxKJ2+nhnkbmjS+qC0WAvNtrLCyupVVFejdZKWEaNH6ip2atuO
PFutNh6ywU12xcRooPEk3eSF5TzXIq+ilpjabixb2C9PNRj8NKeRJuEa1LRTHloy7V9aC8cN+bf2
oipnuqTCLr9B5ie+nvJWQwPTFHsk9sbrXEr9djbLNqhtp9jyhsIlPi3i8tC1jTg4M9GPrYt3EdfU
3rZuVoeTYN3BIfTN0OARlPat8dJynl+ZjTXsIe2j3eG0mSFiYOPbmZWHmdGnFw0eIQStqN80caZv
hDbrUQoE2f3Sa9mwYpRBZsNXhDMDORZR3X2ppw7yNRN1edJYb0CnVoHSkm6XFo0b2YUOQUImG1/N
WXPMqrlAtZA6Ad5Dc6119XCEXmR/1TdzHNoaF9+sdiBbdF/qwGRNvTOKtD0qtxv2vJam4fNYj5/B
7NDmzO8HfTy6jV0PUWJkdRFSMzYCa7TSn9Qpu9CRjgulcLvaTCkZd4My2h9J5c6ByhL2mqs6exyU
Nh3NOU4jXcvqK9IbGYq7XmSXjdu6WwdtCWwekSNv8aGX1bm6h/LeuDSJFUdQMpOXrjuVl4WiMpKd
KvYjekoB+IowerOLafLrdsi+g3WAnlGt9AOh7vyjL+c8QUjWuqMoZ+mGBnUgUWKAfa97hKUl5DQ0
k/gjRMe+9Q1v0GHKquEyz4zuCuWOmW67tq7Qk4LCCiaLegvV4XpCrA5nUM2XrK0y2bEyRvs6r0XB
vQ7oJhu68U3Dh4MhRBuXflwQSR9qEz4PEFjHDMIzSkPBOHweSwppSVY11bYDse1kq8IFdCNPbl24
2r00Q5+D9VYNzOddnF5Cx0mHHgY8UaOkccVrJVxr59B2TnxVJLCma+c8VZ6FMkv50ESCj3aPC7HH
QnYGcBdH08UDHpI1vlkQe0uNmNM9UlCsErvVyIFbMqdpsam2oyEvm92gaxLtgExt7SxtzEs1NWPt
o1ea2QGxiv7W7QogiUsqb6VhkyrMWT2XgOsnWedpXZFKVG6GjYJXgpxgu4R7Bf7htktwQbUptzaE
29bJKmPxnXTQjTe3iHHNTgnVfhMsVgBw1TKVgdGUhfTTAQpV/uTq6W5MsszwrbnMIMNeAYIe2Wb8
iMqrKXw3o2KMOHez52RGUyFkLGYi8TG/JvoPh2Y5tMpYnaEirpkFktKW9IQftAwW7Bja6UJvjtig
FToxqRMP4y6u3KpA/Bm1MXRbqCj7WjbrACQKNjLwTCYlhl0xM3u8yzqr0F+5VnH2CtyxMR+0oazI
gyIzBnHQqjooVDlbtJpLBJFxBBOvddItqTRuHGtYampRD2nXi0lrbRHAsSM2NxUMeOONpRxI7QiT
Gj9Y2nfPi1EazmqWHTFYog+OW4vrpHP7J1CkySPFNBVULDHVEPZtQJ5sVI5mWJZPzeWctPSnm5O5
9fs8t15qcO8T38xkQ26VLUDugDRde9FCCjH2C0rnaZMYtUO8SVmZ7uUFb2+VhWIgcIyePsKr1b0f
YXd7xH/E4FlMdaY3dgbfSAxi943W188NlAIhFJRbdN7N1qSKqB+TMYLVQBLl6LkXm4rO4nZKY1ga
xNl0l8UxpL0deOekkGtI2shOR7qrJmwDC870T2mRyYt+LKabTmptaGoDmzyeKNGjw0qMy0ET9LYo
RLyRwmq22szHfeEOyR36BRja80I86WLonoqcFTezhkgRwISteAF6wroR1UBxWPVSGn5ejLrycuaa
0iunbNrbZdn0viMXu6qkLs1wjBt10Gri1r7RpWjXYUZvBUU5DDd1I9zcb5ULc5kUNfVdWimwJHg9
loFkOWIBJCnKnT2jBsROWHBCVpHQu7xo3SegPNBi1uvkLkYDsPTNQaIt2OF231lMqstZmtU3Bgln
xIgeZOoyjTM3mOIxOblyAi8dBLcwQwr0A89oYvbscOteV5DqcfSEGEBq8Pi2AoPyR11xBdGmxkEr
NiU62UnRNvUmVnZfbFgLqtdFljToqohSHzwD5ItnxWx1l48m/F4GXopvCi8OEbzU2eTPJlVoPnbM
sD1hjTPSW8WHh4HR/LXsStTRLiAipjB5CI0Z/oaa37k1uq6IkC1PF3RoqU9xUYd9zrp7DZbXaMTn
TuLTCRcRQ8PtMR7KbitwivaGPRtRDmrrrmvt8sGyCuM466ODatdsA+amjHoOcdAYQInvl/hY+wRt
3zvHIGiQ4V/0YF2a3Mmh79AbRecPCmvyKpfc8pWaU8iwm9OlbonYNxr00qG4QSKrZ8U2dlv5bdRi
8W3OUrKvMcfYVraVBaVL0LFiVuwn3JKw/9XcF+QpxSUveR5lk91EelamvkXc0uPEMvdNSopwArLP
S8ZhD/bJFsr6l1VvAlZVJo9NWSKNN1FFBXGVAryWw2anRafzwmwn69Lqi+KVxkr7NncVTlbmpmht
sLHEEMER7YvTEeeY4aJ4dQRFattprXMhGpo/wdVpesUMCxrKzsjbsK1iFAJWPLF2m7edFg5oVQAU
Vyrn0NlwzPYMOtuvRTVmfWDobcl3KO2NF1O6JrAn9TDsNZLYPxPQErB4I3AjEGreZ3Zcfrdrt7k0
0MdM/CGT5ASRLQar0ZrVz/qsV4CYELe/co2kq9Gdh8SI52jKxi1oDbvSbrUt0jx3C2fZ+XWqEEjt
GY2DIBvSQXhzJ+xQDFl3NamqCcyeo4NaQIo0G+Zhn5l1fTVlTXvUkexfmklWPsVUa3A4TBVpEAIu
vLLh9hV0h/PQtRpyYC6ZXlA1Oq817GY2MtenQ1nGSOGkvjjYY1RmkB5G2Lgu0gOy1eoHvPTkdYnz
HkIGJLvKKFy/BiDcPd3SUZmQzNgsmvZXdt04SDRsk0doXzgbqyrZYzWV0wMqrOxNITgEiXTSjaks
pOymm1t3LCboruS6dhOPc31ZTpW1n1qIQ3sW7yFuqompeygt0W9YYqjnPm5FxAAEeXTdBvZSrujc
rUW69Frviv6RJiN6VZiG9KZvmG3y3CJXDc1UAruUWGakiqyIMC+DZqujpQ8LS8pjKtPuLY0hcE+D
GSZT6zzUhMqNxHV6cGSLAJYie4pkP8uLBMOlTWEag99lehJpU00uSuTWz64r9d2UaEmYmJBqdQVs
lvig7pB7aajE6HjTTVb1k6WDcyV7h3yPkXyGfUGbjYVH2RitRUOrKIqLmqEDZFRqCuwcRjXdaLFn
raBaHdBCtxMP0g7qlUJe9jsZS+2Jlmy4c2gqnxxYVT+SyW12GgryxOtt2KZVlLc3JLbnfZ/qLpwR
dBPqJpolAQ3Q07vCHfMox35gXgqA0XPJUuMuy1rrllWy/W7EY3vNF28WePIUW5Q19rNoO3y9iSo8
l8HBxpSxMzxN8FLbx6YG0em6a3HqSP6sinnYzsQmocUN6bfoQV/VtJNhUnbdduRUPo4o4b4NcQIE
UY4BDkdUYtoBDRWoj6MTdscr3k1B0jTK8iprtgODZhVYBNwQdw0Mir0RaeJzTgh/caBsfpunbf2C
3KjSwgpBAIq2Ikaog6BEEpCYJaY3TLOGkjyvyA5NOgVJKmd0H21JGwfwNuLYnmRD9qgIQ19uciqo
G/H+mUI5eQYVKesqSMm5tPGcRmuJvwTbHicrcY+gq2DEE8NuLcIYM9E9syqAU+lSw94YseyvYB/o
BE7DtSO0x3IUEW2GxrhZUlzROBGwknYKPUkuKO9r/BY9breUN9Y9lykaQJ5CkRWmmsQJ/dUO+9/O
4L+gSfSnzuDlqUxf0o/wieVP/LspaP0FCjZ6b5ABXqy5XKB1fjcFdf0vmLYBJLFgXYBGXbyv/g2f
ILr9F/qBi10q+n4AxVKAGv4vfoI6+Geuie7/8l8OjJf+SVcQkOcPXUH06YDAQK4E2wDnF0R1BfBq
8hHDtQR7COjNBH2AKtZbctQb0lXh6FikOI7xEGdRncO67jgqq0wPrl50rj/kQzf6rlGM+a5NofEZ
jR1IJRe4QDi5KNwONm8e62XBpbqrJCbxesjKhBTancttg+vOti7TOrYDyp2sMPYzxQAgi5b5NBv2
uKbIDEfnoh4jhXYd3w4T4myoG1PHtjqbmxdgPpDCKupCkV7npoOZUVknc2jFNfwrBntooD3EWYme
gRGndlQRDNt/8GqsfvaxstDKK3mV3aQ6oXexRkWM4USiVXcYoLcihNa1MSK3tSCIqqf49XujxFUb
QoegPIA8VxcXQPe5RlCMhUh3LCOOxiG/okzUAZ0QuNFQu0GJKZ1IHziucjDfF01l7IBVtX7mSVFi
AGekmOM39TT0F5gPJLBoQUNIR5wyGrx0Z6JP9kDZs3AdjKo9Wk1CRqlg7U8uuanCQhjKfGyLgSGl
SKoM/5trOQ1pa4o+SrtajQi5Sdpp8EfHjpoa+VoRc7IDcLzjOPHiPMbr8lQJq8V9nVZ8Y2cGzLM1
Ek+eNmitcd9N5YC6dWCi3MYt8KqX+ENd/yAlpjjokkzOEGYZKsNoTIqBv024m0QIKQrUKJmTZWZU
k1ShZWmMIxs89M+T6YeomMKUPZ0BCDuNAkCFO6E6zfxhZK7xs1dsV/XqhaAfgmFXnPDZgglcNzGm
ID0ZV06dh9DTmKyr5djJrYMSrg+ERbnuJVqrNUEdaym6LOjQJe4NcYfK8dKmpO5DL4Ax28iu7TJk
k8r1ZpcCsNc79gCRgm4CvqANzInYyVa0rOYBXgqGWjME6jG37yB1dTcyUrn7Bm2ANDBTlNibzGhY
/KoGe+weqc6FAUqtlQ2XfOa69h3Tfk3yJehLDf4GDbQI7/FIZN51PSAkEyA+GUFzVUK94DSVswOA
TJPyRn9lGIXKjdWNEkm5KFx1w7VyoLcaTSY9JEYh2wy90XqwwZlpVNZqYIeWQxe5bkXAAmxcoypb
r2UpxJj1XuTyddYLBzgZDQewT9EGNLLx26TZrbOfddhW1b7bQxTznk2zCzhRHLfDU1wq1YZQN0ha
K7AlxvqFP8CwYcKAzcBwFYpWKfIcA/CUixZKyDX2GMvFriL14IRK2G2+YU2Vb+s2GeErU2kYf8Jg
XCUgfgLieGuiFoCWHdOEw2/GRqVdqLW8NVCaQjrmwkYNCmuyvO6IJw2Gvw/DU5vm32kSW9p2TCYz
DmLMRAH0TkyiMq+sbW61YOEOab63YjpYAZqSrRR+b0/DuB9zuLDsrcJOqou6R7P9IGw4A+zRdXfk
RanikT0TZSkwOOUU67dDWhdZpOuizCKD5EMbNiPMYLczTKmGC4egBx+kQs+biJhKn/fWiMD7isA2
pKM3o5/hbFSKxgESY272wawp3bmfs0GyULpux7xMU8zZGiPAGH4FCYThNc7he37VT3KMDyXwdhzQ
n6GwY/SRGMSL2wpGLdzv+WSA35plnYiGCugW6AoApZTf0h7Kmm3gxI5dyqATmGpEzOmTp3EaoQ9T
5qUU12Xj1DBr4q2DBwUUZ44WVF+Lri6qOFgV6FpzdBmfNR8KscT241LHnDKrSGFgcgJiLDKKLo79
VvYcbTXU/kM4qgotlWlWKd1BflnR72VVVEPYIpNT0cwlUuACuYsNf5HGHkGknECcO8T4dwfPzvP6
qYKtDt235tB0D64cu1eMPabZT5HCCZ+1OpTYCZB6mfIgLZ13VzInHX9ImIte4SxiTdy7ie2WOiZL
hRO/dWWiVIQpDdqUY2Kk7hkpRn1F7wAfFqM/aClRDUZlX+g8lE5hdEWNCLyvrodw2Nt77o9o5u9+
2N4s/OkHAaEJun+5f85jQl9h2n+vjcmvBSclOGWudblQbFYAWaKaXVTOiueFUZns5E5/+Od0rWUt
jDYh1QF6OORr1kKNZDJm3FAxKrdf/lQQUiswYIGqixahlr2bLs4pC65gyJ8WXI0seZUT5NdYMNup
HTozO2PDt+d1jr96iRAVAjQPkGNUomt6qiWdfurkv9epoTWW+0M0hyNMvs6BxNdSCL+f6d1aGPi+
JyHQUkNzUgN+pDo4eyOAyFgWuKF6gXYh1Oimi4TCdesc2W95Ue+YD58WXWV5TFRN2lIsarjiQFBh
4xRs36W917//sv+ouvIaSYCS//mvtWbbpzVWH0vVMckgOvZ7dzh7209u8mOznX3DR+dhe45883Gc
jcR12YyQLVy8qeGDtHa5i+VQAgGPnMoer/JmI3KG+/XFHh/PPNYK1f97HTgoYKAOcgym9x+/V+ZU
EPzh0GpqA20/hFYEectgvLB3MuqC8rqMmqN1Bn2/Fj//tSaw1cAEANsMC4UVDH6CKiJLFaK0CMco
kfCQbA7jwY3kQyk8eN37yEX9caP7fejcyXvlw2f1od3Ic5902YvrbfPudxhL8fCeMEM5sP6Lmphz
VFh+vMh921vYoI1f+eckmNf0IDw1HKwhC4lsQaM4AitmQzEnsAERmPQDWRfRMIsw606h0aNF2Vbb
irMuXp8Pxcf1lrD+7um0kTUpXdYjW2ejHwRU6ZLjfGvfYQoWTlu51Zvf+BmwA5LX+qsz8nkzfVxy
9WGrGIhjDtQmAhqaHLv6kkX1xtw1b0Ng+UhkNuD5+n/ewGsdzF+vFTWeBkEPCgX7tcwGBj68yU2S
wCSm3aGZgwQmWBZflma3dKffoPQKiy28pCx6MXw7R8D/IuLZhrncGGAFgOS9Jl4blYC8MEOt0Ue/
OL47rjCWD1Q4BdRrfOcSMiOcnFXj+nI/vV93FWmlW8oizbEuP8xRc61vncAMqtPia3heZmBtVvP7
NWNGugh/gTCxVmdp+yFuQURIfimuKQ7pyNQvd9OOvnTnjuXn0IcX+vdSa95hkU+dOTIsVRzAkN6b
PhhzM84mlHVuUbvDuXE8/jeecEW1WD+htaQi785LUbRZ37VYVoZDqAfdRv/Wb0VQ7zCIuSmOZ2/K
r9aDYtBv6uNnpcoZZMfGRYa++G9upN9ckRgWg2g5bOoIIFT3+Vy68UUegP2Jji1DQuV8VlAUMFAf
m0XOVCvvUiAiqx4zTeR1M4j4XR8x2nqmsUE1Go3nYv5X3xQ3jIkr7XcI/PhyXbRgmexRHYrRichY
RBWrN1W348YQ/DkgfHke3y+1uqhzwW1gULCUCoDWvi5DCVlc+L14QwBJwEO2H7Zn3Rq/+JawH9LN
hXcPnNtatW7G9K0YAIdF6jgG4nK5Q0so8iW7JXUkz+fyna+e8ZfdEdjecA+DVOXH19kMEu2fSS3P
2ENdoQjKVzsQAdk4UR64wXY8c2WvmWvL4YDfqAHeMUh5mGGsFsyLqkSro1s6GjbmDGQT8+4Vovq7
pBdPKHcAKMdAqCrN3oe480lCMx51YbNnen0q8/5n6UjXT0R3xPjiDIl/TY3+9NtWH3zI1QS7SrwM
84ihjMJsfQOHmND1qQjc7+5Nts1uyJlFv7jpIIUFJWtEw0VYepU2taAWuEA/Q7bNxhx30nwOTDPF
SP/MZl4u6Y8pir3YI9lQ2YNdBAhnHz902ZJq4sDx/AoS4C3HTWRXLzyOwOR5GG/rXbEV5F4OUWlv
aB+5ZxP6rx70/Q9YZRFG1/TcLvED8LNDAD4kAPxNec5U5HOuwsCoA0XAWICkYFp9fEybdqVmVeab
Nj1nzlNpnROy+hx+Pvz9awcDnpem1QvzrY+czXgQt+V+Ie+jhdn5U4A0LGC75OpchP/87ZYWOEpK
7FCkBusUPoWnYUV7+sb4ydJSID4H9NquqPO9it+0pjq3VT5/qWU5kBIhVL/IBCzv4N39NfK5bolr
vBnoflVtvB9HjDJ1ERgCbSOwQYwiNEvIP2Q7ezkrmFASzH5H1/Ch5xGd2bdfvXAoaUMNEC3+hff8
8cdAmhyy6zF9G+lbj06tqMFdkbOfp/yyIGmYQyVBg0akKuygojSIe2dXZzyQU7ohU+Ol3bczP2g5
KB8PEt4OSmBIVdAvrMamBlwkKHW+VU/mTXKLnAKzLly3/Jt8qp90KDO3vvZCfqIZ/s8XhsEQzCSQ
qy346NUJ7uBabzSW/oZ+P7C1yF5YFhjac43WGHEbYE8v2uw4jZdO99SjiW2Vr3Wzm4wj5RcW+Ydy
GdiIi9vR3z9mdZrLBbLXcvqWFt/inPnCwnSwP3fYvjjMWMSFEgi06YDwXsVGkO1H6O3rb4tdQnJh
vuZ7NF1DG/dv9zML2we2+/Mr/mLjIzwCd25SCB99uptYlpVmkrZvPLttraPZgCtwRspvLa6yvLfF
sgCHCo+DInn1ESfZQWxvSN+gWb6jj/BWiuGGnAcgrS1+lIY/zx5xQssJhy0913774ihhbYhpOjY0
fT4dpWZupJxmIIV9B2N1fwSq0Io4tB3UCwvzA5fR+IhRy3lZly8u1uWp/155dbECuyXzZORvC1t9
DjCdpn66h8HIxo7AHwGSMzhXJH/1rJCNdhmELHBW17VU2cUZSVr3dSaFV2kkyNMCrBZtV2Jm8edN
s9woq3gALTOYmELCFapj63pmrBpNIv/+2TVqq3NIrw4PCfqu2t5GFjcChO+oMwH6i0qVvV9yXdcA
NF9wXrg/6XdQdDduJDagAy7qgqUPsEAk7qtLDLNgqk2P59/sp0MCkd5FURnyDTo03NY9F7er8kHP
3BeagHpkbtHT9ab4nCDl51YxEmBwv3FQYCayaOh+DPtGatK5NPPT+MPegNS7p4CP75ptE9p3FiIA
jYqw/Z5fMYhhnAvwnx/w49KrchhTSx1ZZ34CTmcMiFcFAFKMHg8W9f8JdrzeiLd67or/XISvHnh1
zzkmASouzk9wZo/oA6Z3mKf5bGOE/YgPee54rEXNGCSeP7zf1YlUOTO4YPlJhk7rAbI8g658O9/P
lacds6D2FxAKYFXefMqmIH453yT/dGxWP2AV29s0FYUjc7Df2sd5FtcafkRPt5Wwd0yAB2gNXhqr
pz+f1U8XymrRJWq8z2ykhMMYHEIpBULoHtOSf3xHrxZYhXdlAGWqJcWph8/wfG+g6Vr7GGwZFzzA
PDbUAhiTAeGpsJ++n6vlPndDsfhyVUKZGSeGrVWQBgVggKiWLdQH46H6qVO/3ck92LEw/imC6k5O
+8UCsdtZrzSHQI0nfpoVnCDP9Qc+B6iPv2QtncyLBAbWXXbKdsnWDllzI5Gx3rpReSwucnGDreV4
Bq5yawOj2+D85vpc1q5+wCp8OHqX1HO9bO94YzoX8eNipaHf6vv20jFBWfbru/jyXPH+VeB49/7Z
KnDAuiYBryk/ZTkJMY85pvRVFvJcePp0s60ebRUoCkdRxdzsZHlDmFxoD9OrOLq+CHLqdZD0iOpg
2ppddDb//OrsvH+6VcTosel+RWQGiHRa0lACDfHn0/m5N7B6tFVMmPjkamORn6B65cKTuwP9LMwo
RDMCdV/f5CZyJHYczBlh2NlOFyz48/rnvt8qOqS66G2q8pMuYT/Wo+UquEfjc5H+7OFYxQigIApY
FWcn2BGwuwkNQnlTBMsoTUZuWD7Q3RCJXXPpbIsb95re/vkZPyegq3e8StzBqiGwkMtPy2hyegQ9
3aq8ETg7sc9v0s0UaUHbvCApy+/kudx32f8fMqXV0qva3K0doIvS/GRd6RFUVBLc6GZQ7rIt1D3S
4Fw//8zXXFfqELvIBo3npyaBpp1e+VPT7qUjz+zZc6usAo2mpAVqJmIuN72EXY59GQLB+OdvtmyI
P7w3Z3mv72+tupOA9+YnqOj4JsD9YPt5kw7ZrBptQpBN/rzamXPurOJLWULivsIhtOI50JwJ+iT6
mfz13DtbRRItUzCo0bNTWv/U4f+bfhuLc1tt+ZF/emXLT3j/yohTpgYueojHwEdJh36+6Tl3y6Xz
35lpfPlAmD7CgAsuFs66pyk6WU5Dk53mJjtq4GRp9aFS9OHP3+VTE2g5Pagv0HoASJJCD+rDI5Gh
WaQq0pM2jf6ipA5ziT1Ns2fbIIc+i48Ac4V/XvHLnQDQo4UZowFe2Oq8ogiAHQEuUQoyNBR4fGbc
/XmBRd/q82daUBKLneUv5vaHZ3L0unNS5Ak2HFry7USu0zlk7c4Av4C7m4Z6yxyMhCIAqKWsIa98
UCQ08m/QkESc8s8XN18+8rsftIqODUAHMK/PTuhI+YMB4lmz+fMjf5nnG+9WWL1UNmGs2+UwqQ/i
DdDSkP/YFt7sawfoE0AnIfjzcl+Gjr9XWwdBp+3B6yLZqZTgAIBQ5doKvHYnEBxlcX3682KfkQ3L
FgWaCShewAAwkP+4RWE9LDRg0nC3GEg8T9IXfhw0YdptxkcbDpfn5u5ffq13660CY2qJYgIw9FSP
Njg6ttcj1fvzI315st+tsGzgd3EEHGECTGZ6Kkxtb1SXHYCuVj79TyIucL9ouNowwFl3EOBICC5O
zE+tuC/Y9zR9+Z88w3/99etuATRkZDm4/CSQHsYVGMw29aAPe+Yhvn5Tf6+y+vZVWWUaUCYnCfZG
Q2+JZoVje26Dfbmd/35T1vqDE5BVZzwK381P4lHYnn7IAZ5hmI/14Qg2Qe8tzniQPDrTO/sq6YYN
Gbpm2jKzWjc9lBHbRlemmEBZdihtFhnQVPJAfAbz32hp9E+/2NJ/pxgHYZABpNz6XTZma0929z1l
Gq7fBzG6sHE4N4j7/EiYn8IBDH8/eixoKH3c2smsu3NJ++8y7MIlC51CI5i3qZ899iGFAViz+S9P
jv9lP/wL1+O7bxyc1Ok/XisgVSfwHl7/81+hHE6QlEo/aKIsf+Q3/cGgf8HaCxKQwEbq0DBeSsff
9AdD+ws4b2wFWBlgHgO9lL/pD9T6C3pn8CDAOBUKkcgN3tEf2F+Y56KZDbEdxGNYhP4T+gPG+h9v
avuXsArQFPgxSHS0X/SId4HQSHqDNmNMPLtinSegY5JtZzS6mUdro9oRwDo8Af0JT/RlB64k9Bdt
X68w5+2IHr/ESrhvmpX1G4sMGfiWlQv5pmHOdwM49fjXKRwRLRBHrR4o3W5WL5AXnHy74ZAX6hx6
kEmOOXDsKt8GEdYHMj+5nnp5hxkE9SfYuNo70bHafYSifJPfZyWNf7apPoLvbaqivgOKP6UH4KL5
0SogOK8RKwGREwTfy6RimF6lrYJa4+xk3pxkVnXVQwkO2lskKbXySIFLTn/WhlPX+0UJtfIN4hL4
gZhgXkL6r3dj2CurQT/WXBcHZcekC7TcSI1nzNazZAOB6h5OhqhFqhDiRQ7MfE1rOM4Z6+Aa0RhD
HBjWXJMtTqXoLmk6S3T+5FBdgx86QGDFzqK4c5JDu5gBE4htwCUTQ2OtR6dw0Ijcsqnu9tU8R/VY
NAFwjNekbt2dKXhreh2DT0VLy7tx1KybQTDIYRlkN9vqpCAuFbJ+njdJWvDIJaqJUvzfG/hBVRGH
Ch/EgN0c9XhWojAI1GRCg0JMvNW/ORgTlg+mo7RMgo+BV3pJgLKFNcWvs/KPwsb/d2Kyy2n8f4vJ
fk/Ll9NL9/oxIOCP/DsgGH/Bz3c5bvDRxlWwnMffAQGHngJTrLnwasKphzfZ3wEBIknI0uFsSk1M
CBkAJO8CAnSXUDRoDkyx8I815OK/5Hr/BuTJ1f9/D2LFqG8VENgyXFk4I9ByAgrxVwP/XUAQDiRQ
3H7AyLvOnWkLFVXIIAuvWtBCEooYNXeuu3iA6GBiQ1b0VA9SLOopWS5CnZAUCkSzO+rZYTCcEi4a
s1HLG1NLwLhjNp/UZprySmwgZ6oz2IzSqtTektqSTdQ3EPUARILnXVhCr6cNxORMecAKfdR2jSLW
dZ/legwurRogSpGpxL4m0Hdp/FznYHCNLRX/h7vz2I4b2dL1q9S6c9SCN4M7aKQBM+lJiZI4wRJl
4IGAN2/Tz9Iv1h8onaokSsk84p3c7nVqckgxEhmIHRHbfX+79R174MyTCshkognVaC+CLi3XEX0l
KBn5Y9W6UQBt6gJAR9WsJ8mfpEukbZzRK+loqegdhNhgxi3cElXkJU0kNroEZ3KXRbIX2bESerpK
z/86yXrJdzs/cSrP6IShn6MQXVY7KZRC46ODvEi27jJUATZi7NpiXw6gHDY8h0I1YgpTDpZRoEbv
26QJrbMwmeDtZVXDtFPQszeiBL5TQRt4MBjJeSEp+7ajtaqU1XpYlYEtvjpNaNyVuiaREK8GVd7B
BFKzGxrr+uEaPh8EGTUZh3gbdH0Yn9OTXKLPBm0iF7eZifjIuSibLlrTdmH0dPV0otvRsWTIa/Lz
A+E5q6TsS5dLmYeo6d2iEgwYSLAtuXvIMNaGVhI3Qxyprj8oa8UM63ZdOqVTbUWlN/5TGxeOC2oG
6qouzsFbwk7StRkB4ctpQht4llphdT10lkPbmtbpxjuDtyXOy8RXx2FTG20n3mWJFQ20o0zgElva
aY0d9JS03pTIVJHVBGZlP/HCHRpxShV+tlt0chhvdV1Aqhg0XULQGpYhZCGz0UpTdpOSD9/EZVWP
XpzKkbqRyjgLNl1l1t2uB0IJG7S0bOHZHBrizIScH+/GeNDEhRSMmvKYaf0Q9evGn4zwnVTqLS3v
TZaEV4qQoQe6iebQW+JGkSr081xWi2AL8a9vvIkoYSqtjdqo1YcMRfTio2lK8tdBCTT6wTivJGC0
ZqtWiivXk6+6mhxr9ZmOZkC7K02/xEOmU50aWiDDdXk/RRPYwm6ihexdpwcyOMsUbvM2a82ycWU/
IbceJlJ8nut6k21NO+nrj53QrK9U1GgpC5FOpuqq17OkPs9tH1aEXCMcfzmOXTTs45hA2E4VUyR2
1Jg75b4pgVcoyKDoRg2zTzfCYV2nWd1+iPougxAgpE580vSZyBSAo7bODYfKipsuIQM3AzjySv2U
irqyn1gwzXe9Lhp9PSRmQ6m8sLVhN7aRQIpLH8Nk7wzmaG3inAMMopGmNCU9MlXP0EM1SHfg/6Ye
cAOc4bspQenjYpzGrPIGqBjlmZzyZ54e0fuQrARtnkz8YMGppAWyGc8jSash1eeN4tzQudNGBCns
oPBSKwiqr0GvFDPoIw9zbVNZRvBRp9f5c6PXPl0fRWO/B65YdmtHj7KexkD/rpmmbFpbQOUvaA6N
or056g5N5FUSyMOuloUhHFgrZTeBT8yqnjb7DKrRhV2M9GgasZ8Ht4WSTvlFrBDnQuStiFsgjU1E
nkVGTPvBqqI+XOtmRA/VzIMtoIqUmoxqimUaTburhdU4Z2ZEi+B3+utqcds7ihSv8mwAFipFgnuG
OxClyz0K9kLaLyqt1txahy3j2lkOIej3j/j/nVT5OeZy/B7w/J3zb/XLzuj5b35cBBSTmwDBNxPf
wCJlO/uCPxujNftPkPHUNqB1Cc9d5/LwszHa+dOcw3X8mAIl6sgPHIO5z1pFX5SGaI0uKEIOv3MN
eI4d/B1nBchuIRSMEgo90c/xT577MD6SAAiuR5hCl8DWjFVPDSco3p5dKNelbSIn76vAuiEsapxT
s3sRDRXlCqOeXGiFelXo9aOIYu29MSRnphJedlzGB6kaLyqzvVBrIzi3Um26lSTu6AWrz5aChlZO
s3aLxr/KqkTdT1b4oRgU4xZmdjOdcdp4Nlf9jwFaUE9NFY6eWsm3ztA7Xgc2+3wmmTQi6K+g6zhe
NUXwiKoJeC6/OAO2OqyAl9RXKKx9SKfPZMnFuVwoJwVWXsYxbFkFWmNR5Es5kEpd07LoMxYlRLqy
bK7HtIvPCl/AywoEzY1aK6+7YCiu4irgQPWNwguntlrnodat/Kk9V51Ae59YscyelWD/YTN6XWnC
PYmn4UT91bNq1eHb5TEhiACin7uINIT7Xr5dabJA+VlldT2VtD+wjd9UWvbQO5HjjTJRWPY6Lxji
aWNH6ff5V2Ds6r1pd9WqlON1KIf5jRJ09gpNw46zCjJ0GsOn6elYXEkwWddx2dr4gTabSmVK5x+U
rPfPufjKbgpm9gwJ+Oy8RDzUrSoTMLwZlncH1nbz48scXmT/8SZsm9cBPIXXQDuCs4goQZz5+SZi
KIBeb7T9Bn2A4SamA3zlSPnDEERfX//IRQj4+e1zr9cpI5wdd0TnX06r44CZS0ejvq7SVMhcjjgw
suGymcrPU0pwFnuHLKcO8N1Lenppr70fIxMKpBp4rz+KMUebD98wgkl4GXPdEqEF5mHx9RWJBomm
yrubIU8m1/QN47wrYvPcAMAJ+nmrAKR7MEa9ggkg1dteToIPRoxki8RBael9+pAUxeYdvabVLdSy
D+iJBfsmGykOtexrs643sN2lnVyM5GDGj+AkN0Xb9E/BJm46+cmUsy89BCMXws0E0/DangHcZGGN
HVKRZ8lU2uspbd5PTTsBZK+SC+AFX6Qx7K8aynNo3JZu6lThGGzzvZ7E7QpR3gurl7Q1PkZ1YcP9
OUd69j3JkZlO/SFPcmp6Ol29RRv4IjQFHcgTVaXDoJ+I4Wnz1L2YWrqLLZW5NWdg7TOb4nBrlKah
1Cza026FPg43TkoUfDKD+0a21lIsG/ea0o0whuLxJmqalrm37uPOoZEZMthKs8Vlp8fpg8k9cCWh
OrF/3rFkA89fratbqEXluuvL8nwyzIvMr95x66Y/PfAfZJMWawlQv60VVw30zsgNuvADGGZ5Leng
l57X0G8559D5+O9VMZh/73D3vhVzwKxeDjU/zZfip8wMjurPp5vjbC/+z+Y55nbbfqvGu291m/6Q
pMHHnf/lv/vLn5G7d6MgcvelAHc1j4YGff7CW7eIqB4/2O/br//1n/kfX7+lf9y31T/+8Kebb/wJ
ooRKYoXqSG5eROn+5eZrf9Lggo+NbiGBZy6sf53uikoEwAScTPR27rM0eY6f1BP+iAZPWs858uet
hUdcOPWvOfl80os1TO0kj6ATT7DtOTxJGPLlTpUrHKYCUkMBGKiPVwBVh9KFtGAD30GlQcpnV7Eb
kpVSzAIaeaYgFgqSd9C0W92RWO3amM90QiOixgCXFQCd0SfFQ1/VkobMeCQgrxqzJMMQll2+jjhk
0pVayMHYQ7yrZZ2KeqWvs6sGGo//yWoBv5YujqRs1yvYKTniEJLUAdrycr83QR2BQAKx5fZUuNnt
jA/TkZZqNRMmJQRYsztLExhv8NV0CiY1I5+kvZ1WjXEXWH5WXpd1LIjoQe+HGTjYziRtqzLSKMKT
RKesZCcOa3gouY5C+lhP/Fu0mJy0c/GALWBHsVWlsTcYjVa4HFyBDN9QaS0vNws7/kJPY97tVLmj
s6/TfARkwiSytlluh/rnTCvKdlMhxADLWJ/SyqLRMGlhCtC6oaUk1WBGn828cmpo0ZxBE7gq1IIa
eC4y5OpFZH7kpOOxhzEq11k9VileUD2gqAYtRbSlm2mG/zVIwtznEYE0A5muu24twi4wz2AhO82F
VAEAuIwCEPg7Uy4GZyP6YtDv4hpH5CJ3cFFdTgwhX0O3HvqdDQnu8yRVVbD1+zi27vXeqnAV2o6g
CZe1zNoiZhMqXpdHyrjyI61qV2Wl4kIogV0l1+AzKnY7UeTKWYyKklhbMvtZ3EMBdgFax8l+yO0p
XSuajNyB0bXlfd+ZVr7K6EWPV05rG2iC1LXc09Wi9OEWsdYh35p1a8Zr1FGg4qIEpjZbg53zPXh/
gspo7DnVJSyCbriRRrXLr2d8Yoe8q2gp9ARbl2/SCKtAXq+bPrd5DiDNVyTrRmrthOBFlzQALmjH
WOllbRFEGNug39qaGJSVGlCd96Wri4yFBIKCDydLtE59I5b1DXGZSHzXI1WZvKYOhuTDCDoT0Eyb
K8iV6YU81PfQL/JoO41jRHNtkA0mpBIRWPJlUcUi+OZDL1P3dVCWdbQ2RD+PPk0+AS0Z+B8izpLa
h6WxMhM7Mh4jvk8DJdDWEH/xJ8vieiMcufCyYSIeVpK4NR5NkUbAgGJDSawzC0Bt3WwlYUkwy7jR
2+aT2UoT1Bszi6xk64so6fmY1pcTAaYSNpvzXobGRz1PrdSWuQ5AsdIdMpRjrjKQpjXqVYISFJ7y
CFuE9H6W2Uq4yuxCVuONHHMNvcpLmje4eBHP1/dZ2FoQzxIKEayzEqa1uZls1JEg95e9kMZdlMj2
hJKRJHQk18IOyws2fgNfdpOJSeHKPKIW1L3zuyRUP41xbuQ3Bly64pOlCOeTSHL1OkjGWbVP1i8B
Ut5W4bSRjVGM56mKR+xReVP4rm4AanXHUtVc41nUDWaM49qEukGQOfqaYCYhwB6zjSQnKtZaPnby
OoGQ3e7yBpwnYtRCUl32vOTWz3S/2KRpkJfMW52QtZyEAvYCriLdsFIc9OeF6nP9jB1iKqsYOSaU
WZSy+hSj1jKsChhAINGtdnJbWerD82oyWpl92QmpPYnjKUk3sClz0EKqkxFU0QHiNgN2AWvF0TaT
ZIjgTAoStLE5RwSd6nWlbItx6qt9MdnQeg0VsO1mdEaVjECmT3qKFMxoEi7Rm1LfyqUS23emaJE0
katxsK58xa6GMzE1g/pZCgxjOotpEYIKQc7kMqHvC52cbujLBwiqcbGdplTvXUcZU5Ct6GkOlwYJ
EstDqT7tBDqznUzpqNoi0GNAaBIbCMFw6cc+H5KvY054dGN2Q55taPCtOUdqffBvAD35ynk2OQ5m
rBJDemycNKHxd9Z+eB8wO2LTWyK1A1Sr7NiCHQwg7ltTm6F91WZ6aVwBARJPbAFxuusMyzcoSdHk
fKchE5ZtGhR8KAocIyfz4kBXUrDzaWzt0sBBmrNGtV36pAN4yWFYirzaotcYDF4b2tKIyIRaXcHe
D9LVyL7fr2CEUl5CFqWwV2WRSFSk5qDE96YjbMhMRAP7NfgwTXIzg5W4JiwZxpcpqhqcvJxcRESj
OJmu5cS2BpfjNPXXRTeJu9AnenNJ3qyiBFiK7GajJ4yPYFTkf4/BRJSrGjq0su16O0B9Kq4ouDFr
jSRek0UwevSon3fNohTs4RYRKLmcus+oxvaGmyaF0wHIjWHSqIPKFHB3mcR2KOIqWU3khsDdyAAZ
VgCpU0qMYdk41G92IEsju5a+26qUtdeWVqDBpJXc9eMqn3mxXHZs1FUIzvZPVt5YKN/oI8yeSh6/
9nJtSxtoOMJ+7MfcsvepPtgI4uRT/eRPhZ+sAz6azkVhhx2deLX47CPuYFz4tR1+EETd2pUJBjo4
J9ga0Hzoa7bjQZfDxlqHVKYLhVdMBE2brr5q1cxvt6OR0dcG4FYqqbYK2uyiAbmK1hvVWboXtkWX
XGV10BEfo1GiPtfq2Bk+QnhU8+/1pIOU5eLdN9AYylzm7RFP39pTP1kb8qs6IHQtM8uNbxeKwR5Z
2PqaWLKqgc5s4+Gq7XSTLpmiqT5NWju12wHPa+6Mzcd6ZyokX7wajQrqojKhDpspUVWTuigVPw0p
aqnwxlY2qrOJ3D+ALDUKdYDmclptcq0Og01Rm1mx6lEngomlS3KwH/WaMvUCuYOI1xVo9SZ21GRY
mwG83+1oh0mDpAXhGJTp4FltJGTnaNA1WG1ejAiLfKY4EZmdKW96bfP7Dsa/5z38T8sR4hu+5kKQ
i/nj3ec+Sg+9h+e/+ek96AQAKTokU2iRoLNn7/5n1YD2J1hLE4oMIUNtbqL5y3tQ1Vmokgot6CEE
B6Ej/OU9qKAW6bYhEkAfMmeq+ltCKgtIABALg/oD7J8uUsIMyrLjGMRGotrTqLnz3q08YXRc5N2J
JNh3X9B9wlkVOpUVIOOASJ9Ax0gf5vbgvulNB65xVAbbQkEV4+7319P/tJWCK4YLJgOypEZMUUnj
8q6PO5//8TR+iw5XzS///scqmmuZfqaWrT9hcuA+EghTaU+UWRo/I8qK/GNBEWZmoVGWRDr4p8/p
/EkmzraAzavAOJ9rV37D51zUp7Nq2D8VejBxPA0CZMsmliEw/F4SzSOnvDA3epeaZbWqq0DWJsjv
ZKVXemHmYhfWREIqiN17rUTYM1ohNVDZdzVUitR3tYrkYPWIhm3F/Q22HRpQtJt1Y7DOJzznL//7
lxR519eW0K5OP9d/3H8GYvXHTfStqr79Mf5xGZXtt3QRB5nH+bGUJMNEpQlIK8sIjWr9uWT4x9qa
f0WRL5uVZszVSH9XLejWn4rOrxwi4kB/nnexn0tLN/+0aHrXiZEi7s6/+a0iJtVc1CxoBFoMA/Yc
mx/sEnsZ7NUl5ASivAu9uMjFRi36K6uPPvC527LOLiBJQQgG3eZWANenAj9fhDNnAkUi0ZGrtSq5
c+OhvJRFPW11Mz03lRHepYPsrUClx+j5R9zENzqqCq5K6HqK1CtUJ5GHLtJHsIEyN8/uEsEGdzAQ
eBy4GnRICrvREH9tYzo/HP3BDguwYzCiW9VuUSCKXL0qrp1wenBwWlaFPt4rIMlR3VzXs6/EpklK
Q3hOKNNQNX1NuQC45IUGt9OsJz79W5Y4wO6m9IoajRx/ynR9Q5XWakL2A2XGDQZ5y9RcaXr+mAzF
2le/ViGlh4OFGh7s03VtzBocWkXEw/4yaPV9mk/FWuo1eTPIie/iOXPhT5PLaiYmmiooId9qbshp
P2Tt18JG8Ad5bFR0NTcwoHyI7NEZdsgirXLF3zctN+E+9vdjZ22VUMJ5a5Kn0Ey/Qna+NfzgGyz7
YIOOkwQjllCT65v8o6kdviMr1RnfkGVcpV0uVoC43zvS9SC0mwk26KazC26M5lVvDSsqeb/XTfQ1
9O13pdaa3BOtvd2kICb5yrBMc7dH8xwXA2ejUVeprktr6kHwNX3blXQJaQWy8K4Kbl4oxgXSdmtE
EuJVkTxVWYBwU8NF3DcpcejSbKeawRM73K3d7esaJmeUmIM7ZuETV8AdVWaUUPkaYr0iXc+KSGxR
32vfvKqnbIOK6kZrGn8FDvJGcqYPE5INK9VgWViidJXcNVBL7up4PZXyJpHLehWPfHufWJKb1eS2
WjiUTPI3MVAqh/BvsSs6Y91A39xKOXTrye7XVXBZEgfa9DLymXKShGt8X2rDJQRcUpwM2gueGj+k
lDZEy8uWUoFcza1QLaT4QmfYgAh9DIsStxOJr3lVuvr0zbCKbSXTURopkrZnJb7XmvxrkwJYjW2p
uvLNbqfHWrPNB42egvWomt0+9cfLpk6KtVVX+hpncdiMEyxW3Dw3zeJ7BVDMONX8+5xHbaPqxtD4
lVrBKCk6hG7LdljnaLr4I3Ocl1xeL4JEilbVmN6Bt7ytTTDsMnUN/j4NkidVxT8euMTHuGQD9UQO
mjtxKu4JN2xx4G+dMLipZKoyZvZM2kuGS4p8LwZ2hUDkN8030Ls7ZZYdUPLHiYKAdW6YW0319+hd
njUjyau4uoE9Krtl0oNdt7ZqmTwe7Ma/SFyxyR6kFwzubdRdyaAgdENVTOP5HD2ovzJzGTGg1grQ
d2NRWIXhjbF5Ri0QmmZ6egJSs7jL/fw0DncKIPhUxZmf5uDTulYhnxL6gWfZBcUizg20wXfgNF0y
VFdt9GXqu8taTq4RvLyNkvrj6991kTH7+fFkSwELKvOdkuvs4ccTV9aKwiD9VSTJU15Z9ipoLqjv
WXkS2/Pqx7vI6pXjpxd2nl2Qudy+/ggv84Q/nkCZOePzuTEX5L18ApBGelYaSuAlXXepq9lFEFJx
il7bqCMv6ycnJnxO+C9fL3c2Tj/uQhZQikWOMNfkuurY/zxt4lCBze0RKW0EO0mFeLUr59XKCKed
npQOblj/YNXKba4Rl1TDfWs/jrWO1g/I3oe2JHhkG49Ze17G3YNd2NtWTc40UV5Jku7pScpWlDZr
axQbZWKry1vtFh1a2516a1fq8RMa8PtAPBZT8ERMhJiRHPUrKgw25F8eh1SyXaEpF2NZ0Fo1TldA
ed+3Tnrh23S0wBX+XGrOuyxQU3YKYr7ELhI6QmxjFUWIGan+DfrhVll9jGukiPVJqz3RKrfZaKyr
Kr3UlQH/oYq8NBCIg4zTg1ra7wJbfUhG+x07jdMY78aSwrGosq9Uwx5XxC93tT9tJY6wFHkE6r1c
fPT0DUWp/55b+v+SHfv/MPHFDerAdubE2otS9//Im//6z4qTlOaOHyXwu6//9/88/9GPWyJ0/z+h
8kNnAprB3c5guJ+XxF/96l+wf1P+U6MthTzZM3lWn9PmP++Jko06qDEHTmjRsIxnTdHf8EFeXhMl
lVoA3F8+6qWNm4HakfDSG68lxaFnoB/aBL22U5AAvKgD0/57+IVJJ0NpdVoptSzlu86gElK/ikqU
nu3rAeoLIqE/FuhxiObLPeTvD1pk7SiflX0hBZ2XUYGpyo9qgsIGkr3dPbaz0gzYQOYV+pbrg9d8
8kT6++MWm3PfaUpU13HrIUd4RUpvM9TWmZHWO9RwPrz+EcembtEQQ7iPulQ77Twyd54znBtWtB5w
CHsaBZVCXxmAzl//pPll/J29//vLLPZ5rhlZoORD7eV6dZZW3Trt8xNDH/kSy3ZKU6sTv9T62ktG
fV2pzmMg1yuFRJVRKd/ZMWElpvvXv8WRlTw78ofnpakpfYR4Y+fZ4oYrizua1726e33sIzMkzyfl
wVUgRHUvkivGDpz7eHqSgxNH37FnXlwxUlj5sjqPK6f3aHWRqtzIzm+18/31VpcgKX/EM7WptfLC
4VyW7gbpQ6ed6BA79tgLqy7SUgDMZ+hUI0R8h+p1cAo6d2ymF3Y8Tb2ML2DVnqmN61oLLnEgTxUA
/XqZy0ubRf+qDYnIe8WUn3X2o8gUTPYUsuzYnCzMtRygQalZPlDrJ+/VyTqPpXZHseyJ+rRj87Kw
UT9w+qiMGD72d0grBOJNVkM71suVnRD8KnOzY2Xr+yR86FQP0d4Txv/rKdGdhUVKWZwiiVAwJeK2
73dJ9N5P3zQdFBW+fGy0AKU+c5iOVnI2epmureTrW0xdX976g5JD10dJjKaFmyJ+HyUfXx93Nul/
brIUGL58YlLeQExQzvGk7l5OPU2gKVxs2uxNO5TuLExS2Clt5ToTUqX0/ZNMirhZvv7kx17jwiTt
Ehlf0c5nuLOzgBf32loKH9429sImc+ruGiUlUxra10V23/cVKec3Lu2FRdZWqCSZzHOP9ZORfCx8
hLDftAHSWfTyZUZpr6n1vLLT4EnQkiuyD9RNnJjvIytlSb4cYYbEZsRVJtHf1dzIWvOuHb8k1Ylz
4dc7CbVTL5+dmLvl+APTooz5CsnjDaqU69ff5jzEL9a4vbBKwtOJogQsQhlMI/Vdj2Mg3VrKhDti
PDhCuuqlqThx4zs2S/PPD47kmn4BLVX5GrZ9LydXtvZFAx483r3+TY6seXthrZJhtFOU8g6CTnNJ
PuJpCbo6fq+B/F9n8/O1/vDhJ30YotDk4ePoPaKWsnQ7dm9bmkuUSaF0g9pnz6v+TvQ3VtXgPd++
PivHls7CWhVR523TYK2lLio30MA95er962Mfm/GFtSLypbaAGwYvn67U+tpuPT0/e31o5dfOAf2D
L9cKjoBoowRztUunI3Ki0P86vAtzwy2UUVpTkO8i83M3opMl10lywhqOfKMllldDKCkfkcz2JP9a
yO8DwMrZieV5ZPHPPY+H60fKg4L0IS9i6BW0jb53Km2BOnnE7m3HyTKPKUfhHBZKeRuG8JA6WyMr
9frLOPboC7uVKfpTC5+ahSS4JEhrDU95sZGVz6+PfmzOF3YraPRB95IdyBRXcfKx0/aWc+LBjyx+
a/75wYZjtD7BQJMtAf1sy7VCCWnSoj91Vzo2+uKQHYhttlLNtKhWvq5ETz3f226m+txnf/jgqZ1k
ltrprVco/UWn6WdFWWzN4ZTrPd8Uf7HpWwvDpRLWF1PMk6N1uR6j/VDkq258kprP8RCtw/zJ8Ys3
WtTCjjuCfh3Sf3yU8qkV2yJ+nOwTntiR+V+mYGWjRB52ZOjC2ErhNjl1JB4bd2GpuhJOyHaxagzp
UmrfD6fgusfGXRy1kKMnbVB8Npfwzor3SAO/bkDHxl2YZ1s1lSXTFOx1UHMgkq6GTj4x9BHbfM5U
HhhQZYTFVBlV6Sl6TDUzVTWGG1knLnvHnnv++cHgMdjWcZgve+g4UnVYlFF7WyWd/PH1aTn27Avz
FJQKSbLJ8hD5daVtbH/bdm988oV51h13ySRkxosKmdbWvCzqdvv6Ux+blIVpSmpRmiM9w16Wet24
UU/R7Y7s4TPT43Cy/ZR2XKtTO8+JC1dpztXoSaZ6NDhxXh8Z/rmB5+BdInARVsO807ZoW8vSB6G/
r4ZNmjXr16flyMs0FjZJVVwj93ZTelpL0Z0zg9NJABfTG4dfmKZDv62NjljnNQqsuvhLHT8G3c3r
j35sauafH0wNEsv0bSda5+XhZz34mk6XrX8dvvVe+gxAOBgeQJ1dNvMyR3CS+m7ZAcnrPLz+6EcW
46yDe/jouYwUatMy65aGoHeVwwJo6j48sbkcOYWMhYEGPq2Az/tsl5DEn0mv0rdhSNxYupAkeSWS
c/1kXOPYN1lYLPVkomihu3i9Kejb6DfwwU58jWNLc2Gx5UQKQZICYlTtXVOcifhDc4pYdmzohdE2
U5GZpshKT4zJikJa16AVgvZ49/XXe2T4JdDL6W0E4+0Cb3uiYtTX1m0mbxzfP+G1Hln4+sJmpbBX
YyeJOnKDACe3ikaVxpWG/Pzbnn5hs6NcA2qgFcazx3EbWhB+dGdvRmLztuEXZjv6jqT5alh7Xfap
jM6k+N4OvbcNPb+PA5OlakDPA4WJscaroThL9LvhlLt37JUuLNahLAiR4qL0SgN3D/V6A35+V92h
lys/vu3pF2ZrJ0Kk/K/1ok55fK48CfLb0VZOzPuxVbOwVKeaWt1w0pr4euii0K7SMqAku9A6cWs8
NkMLcx0Vitm7jPE7+crOLszqMjgVpjk29MJchRP2UhB2JWXN2UayJ1e1izPUr7dvmvgZsXW4bIxU
2FVcMDxKtRd+EH2zU/nM1/QPrw9/ZIvUFuYa1v3YSeTbPT0mU6XKUGie3jbywlKjShURkuRYav3F
VAA2qP2JPWAe4ReOzFynfDgl1EchZluwrRdNtC3jrwUNKrG4ycur5pRFHZuW+WUfGKudUSBnmzUn
x5jIHm1i/bqw87vXZ+bIinlubDwYfNIREKyGofVkG4EYy4qDlTEhS5229akr/LEpWphrbHZpNwV9
6zk5Z2qj7PKBkgWtv+/VyKOtPjzxKhYiGn8FyDT15UT1pl4bvlVUnv4Y3GnbWQiVerLLYFde0KpG
EZkrvKQ+cegeeysLK3bkrpcNaWTi6CBxRTL6bmGb69ffynMm/VfLamHITon8sWaKypNvu7W+SjbD
WQoANbpQVmhvr3Iv3pzSdDnyRZbExjDUq6xLa6guw3TZxyDFlc42TryTY4MvTFr1i0Kug5D7mx+c
V9F0iRD3iRdwZOVSg//CLLK0KDJVpJUXqZd9TZh+5/QnvKsjJ8BS16kOY8oxAr/xtNoCN/cwEgdR
2z25uddf77FZWVi0DHOsnmxKUcNGuGjbrero1H507NHnjzyw59qc1Kb1K+H52bkVer5suLZ2EXAU
v+3RF8YstU5QyH0pAHZ1rhz4a/qCTgx97NEX5ptbAYSzQSm8AWIoDKFVa78f2/PMeOuKWZhs1pUV
tcjMTVl8EyOiaqbtDs0pOP+xl7owWSvuAosmWYBUxhdfu6F84U0z/ixQcvBG9V63U7VkXLm+y6S7
wj+xCI9tl0swXWQZEXqYDNyv2k18o62Hs1kxpl4Pm2AVoqv0e7IPf+3Lz2oGB98gdUq7mTEhXio9
ds35NF4G5okvcWQTWBZ3RtQ9TXQn4pXHjxYMTTO8m8T7t038wkoDy5amBByb1whtlZfhXlJPFUse
e+yFlU7UTZErmoRXiU9q/rlq7lK0519/7GNjLyw0E0LIURTABWxAcdUpGEBjP8ndiW33yDJfglDq
ehprOePRSaWv0iSjIdR8m7v2XFt7sE6UTpvyGk6BV5df6uDeJ07kS/vqpIUe2WCeMz0H48cx/DXF
YPxUfSjT8zCsNgnsAqt0Nm+a+mXhUuuPUptkrMY2VjYZcnOxOe7Vxty+PvyRqV8WKxlylzeiTnn+
bDuZlKmfeOyFrMhfBrqsVKLjeQqrZmLJ3FoIj80aOBp6qoEbeLCfNtNK2cx3jlPaSkdW6FwleXhG
yTAfgDbwHsriQXQ0GRef+lNJ9gVi/e/vMn/owUuWW7nXI51JqjfK1lzFW8BBg48ybLdRNvIZtc/N
ScnQ+eD4xS1NXpixPyooUUloxc/qOcaFctbEqAmnV+aWH53KXxx76wt7Loc6pTubL5RXG6fcasbN
21bT4rilBwcWkcy4AUmpSdgb1ZhOLKhjj7w4aIukJdwIrNMb0gvNvNWIG73+zIs697/f7uKQFQII
pNLIXFa98EZsMy9hwqMbus1XMC1ObHFHUr/aP+qbQjktRMenxLvoLEMKatrTy38WbE9JiPzaJdKW
RU4xLS31oFn46WDAUPPZG2A34wmOuGp6SQER5fX5mh3zfy5QOs1eGkMl9bKWTXyR/GIWiLB3mid5
jXfKdTjipmjLuqcSHXYjL5R5ohh/nTxKK6fmBjGtzG1y7a/SjwAwTiyqX+8a2rIWqkxGbC0fKpAC
tBk1e/iy63h49/pE/fpo0JaVUFLUBvZgz+uqsejmt93OuZiGxyD89Pr4xx5+YcRo/1lqrjO+5l9K
I5iD7DE+ldc/NvbCkPMiGdKhZezCPM+H2K3LS1hzJ1bQEYvTnIUti9CktR3OrOf8N2df1iSnrnT7
i4hgEsMrUFQVPbjdbk/9Quxt742QmGf49XfhON89bblVikP4yf2QqFLKQcrMtT4B8S0GhfjdiAzR
wlCSmo7sfYeBtvTfz6lV2UDmKTaM4+fAQcfMl6XsUxYmc/7PZQCw4HfZFbCBCeH4AXPonHcrGO7w
InCFy/gfaTb++wnhlkuA+Nk1TtWdG9QRxtK4A7nd5fbBkWhG7I7izqo1pFi7s+Z/0FABmaJjcoUY
nM5VBZxiaAWla5d9zEpFj6XAm/hfXeyn9E38NdnWrZUxDWjeDrwzXiHHwIrduIjME4s9kJyYsVGe
/C7YeU78q6bIjSQGLEIFcr/wmbefIMC1Bk7xZDp4jzGeRlU7kGwfBAPWKHOMheBnzdvVb05dodhf
Sb4CFILf9QVbMIEojFmKLlp+vfS4oJgPnCB/ykKgblyWD7c3XGbIf3BllLgoTTN2vKqDNRyu/dl/
3M59VDzjQ2eVl5bpSbBkYpgoqBf4CvCTwwyQXHxTvQ/ILFnsjSorf1zMFnsAwJPIDGmYJc1dfbVO
66VVbIdk+WKP1GhmXZoyBy8zPpx0l4aekyuyCombFrujrAwjjubuSBv7B+gB3PS+zg617wGK9Pcz
pHWulZVF1qL5sw5m+snRedjxg8IFg7asqcbB0Zuzxj637r23fCpHRQq6+8d30hOxO8rATIA2GHBu
lvPTKd2rrVUXIDR+ngC9oq0cIzmqmQnZvgrmu9TjxLsOyk/1s9WeAYt0zKrEPqnOszSTDciA6DV/
dOPtAo77B/ZIQh77EYkUX9mt5z1FCUG4c2tg3Xb4SvowXK1LdzfHgPlMivA/s3rSUShJQirykJJ8
7GYDeEhnF4/ZWXEh6V1BP4ztx7n/pPgNu0N75zeIzVI8B6AOsPO78/ajuQI0n33Swu60/ItMYgy0
yFXoSnKmnP3vb+JPA+6YvgGg3xmc64XxaOT3pgNQURq4hRmstcJPyNy2I2TWQFDI2EQBPz/E3b19
AkJcOIUjEt8MxHnqxEjiNHYEy7e/pqi4RTHZ2Z0BXvWBzO19SfBoYaq2XSZesO1tSLW0nhkec5xv
w4wXUeNh8r7c3nCZ7N0U32yEP/IKQ/4GZK+vbHv2mo/2wWzaEazZxK3JXlPYcef4iTvSUDfHe+o2
qs2VLV2IyY1TOjX+7UbtX9wPXjI+ANvpif67hRqIpnlUnEvFm5fEMTmCZev6sLBpNXEncy4cF5ri
623tS/Ihsdtq7jqjXEs8TazmiwviczTldGCusVVpnkS+2G4FWo7R7TnOv/lx+7YnE+6zfh1jEA6c
AWB5qhCT6flYwd8Se6+yZsk16uBjfHvp5h9d+9wO/97Wk2SriWDHKWgqiLfBwDDSegII54M3amCd
ThWVJMn27hO8b41A2+mdKMMbuwZM0dy4J+VBwYLl2kDGqExna8953QfOzIH2OR288olNV1YPlJRm
g7rpdU9J8Tp04Wfs68m5A7mRIh2SaUaw4U7ve3fe+TvGIfbtGNCztzdUoMz8/xcQEQLBpN5KaYaE
2j4PZrRchyrA8HCZpE8eOHQ1vOR0yHdJyHCHLSNjd9hAxnz+31h1//t5waALBvIPNmDHHWoDfGFN
qDYDAnBT/DzZeRXy664DWvfcwfWVQFqMnHT9awUkf+z7lCg2RvIFsSdrYsz22gyew/cfSAvSgK/d
9HJ7byTPUWI/1pYVU2e70A27WnEVT5cx3p+jVGyXsqBsC8bMCgckMqML+TmesZsnnmghsIeCGQ2n
Jx5nkXG9/UNkVxFbsGuoaG8cxi/ZfuAqcurP3gs5u8mAk6VKZCQeVqQ+8KuK+k6NHwNMQsbianja
nDvWKnqoZNfBnRTjrWfSmwn4lSXED9/m03A1kLhu5+bLzvurZouVbbhg5FoLwHa2B1J2na550l1c
eJHD7y62GKetcTQrfYataff6fMF9//b2ykxAsGET0//aUmLZfAO7evltAVZRoSKNkDg+kStCR/8w
qD9xxQQXXjB7baj/Hw2cNIuXHJk/+rMaMG8yHXuat85zTl2QC3SALgYvsJ+fbqtGsnqxR4uthUHx
yAgHym10cTvXzu8UIU1mVJZgvutg5AyA/8MZKE8nAEtFWZJe9Lg6VWfVM5FkZ8V2rQqAWRXLsfyV
Xzb6fdUfHa5IiWSa2T/5Jt+tSlQXae8NZ4A4PTngF9T8RuGSZaL3v78RXdZOblkmHj5GVLJ6OgKX
qlWI3nX7zq3MEix0Lbw2pR5OI88+jowFlhuT+S9Cvhb5sQxX7MpKm7nTDHAdAkHHR3cBNVeAVW2K
xwmZZgRLJXnu+LxCGqR7ZVybXpiWuiINkh0VIdJiiLbqWwPGpDd5xN24tQFGvCqUIhEuNl25s9Eb
tbW25354NvMnTbs3vZfbFioT7f1+WLaRzRz4wrBQ+ycwpAPbzoMN/W+3pUsULnZdOaPl52TGwjf9
q0OmCA078THJQkjVMB1iaQWKhmABTYEmSFSxeo8G7xzxHVHxrfU0hd0D9wobub+wmmGFyjaNyIMe
13EeW6qv7Cfuva8INupbLi6jHb7Sn/ZS2HKxf/L7ObLgvGrVUJ7MQ4o0E2blgtKF4CNDpIf5hUXl
2T25uJLmMT3mxnZA3LfasoelXLoB24DkuaEx5efb2ys7loKlNkbnVYMDuso8e9jWe3fYgi79D//p
/xr4RNAx8Gnj0uihK20CCmReJXQeg2y9Y6oWXMnixR4sp+a2xTws3l5Cy+hCe703gGN5SDNiH9YI
HLHWLjz0emr5j5abwOlzPrnFQRcpdl+BMyQHUFuF91tr+csHQmTYGLmKmV2mGMFowbkCQoF6X7t7
t/FveXrO2q+31SLxNL9qzm+CXlW3Zr4UiKerfp3ya+4r/Iws8/3VD/dGMDArp81BwfFMPlWo7xex
81Td0S/11YnXi9EodlW2fCGwbtpcpIiseLJdTw69WxZVlrQLeMfR/PpZb5ZPNLBumfWul2SLSWxc
0mh73l9ecLFFi872/bb6pWoSDHZq2LyNYCjDd4wYc7Nn5344rdGA1sA0rE+Kr8gOkBBlpxZAIUyH
u5ni9OyE2wWMLWEdgmf646/M7x/EA4UHklxGxO6s0gBMCwN1Ax4GsgvApc5zbMdlrLx97gH2nY0R
27OyesyQ2EB+ce9+yHCuwBgCEkhyGn+9MjTooDIDQPBH7Z1qlETSw2mJnVt9upZuvv76TXayoWtr
ufBwOE0nO957YsAroTjOkn0Se7aMpjVtr4ehm/XdiO7WIcwOllZFzKlxsPp11pCTa2t1YigDAVxf
EZVlqxaCsr566IRocIZNcqc3cWO8tOuhKR5LF+y7yFcO/p6sOTugx53Iq1v/HFSdp7v3fO8kCTHY
BPGK1m9w2W73zdO/Nd3flnHxqKISLPFMumDYelsufW8PuAPNf/V2GlS6ag5cVvzXBWtuATw79nO/
m9h6omH9SmNMC/UPdejCCuy4+tg9AHsXTd1f3SdVxvL+JgOc/PeMZStqnTWmj4cSLbEaGm7pF2tU
PLe9rytTbNRyBq8dCR/QPGJ9pNbFcxR78P4OA0peXLPfpeAwas758Ky5r3r7reJXVm2HrBVw87+L
dx1GtdLCG16R3XnW47Jh/lwRliWPbAAK/112nbvoct33GG86EV7+w2wJvesU4uk/7F7nIVC1Erzv
T4Hf+/uHUtzrSD+M6L+2f3bLP+nQhEYxhHlxjxH1cCvH0+0YtOv8T2szfdGStxU8McvYnTlo9dZg
GN3xL9ZZuQ/M3rKxAhsMhTWgrNesV3xRcqpEuJ1h0vrZmSx0bNVAgyZPea1q+JPZguA5cuIv2eRg
40EXN2jfanKxm0+31SQTLbqNCf1rBGC759n/isHXsGjzQOmTZMIFx7GMdW6aBqilRxKb5EkfEn/6
eHvdv24u7+yv2ADG7GFe5zIbz+1JQ1y2E/Q2x90FnNUo1/uPe2cwGMBD9uonZtA9pI/HSgGmCJoF
DoZ1oi0+XPhnSh7A2zOokDwkgd8U+8Iyu1wmjBvvwxvWj/IRT8QfwPb1aQvne3ZBkhE7B8+q4EqW
3HORZWDb1/SxbV4mVTYm/QX7UXibxw72mDvzr18wRfkdf57PuM2C8yzgT2W0Xtzr0Z8gOBKg6QMe
vMM+jP5pY9fSUgSHdw+t54gXt60wp7UvJu/alKAgBvpL2s5X0xwU4t+NERAvxAgzxVMLm2u0xeTj
h3EwTvPsv4CxPcac7JE4gU8ImwvyZ9KWq84SZlsPYFsLDZ+dWrM5kn5BvLDFPZ2r3vrV2OPpIcjV
o6bgEfrOFUdTpiBhX5sZ8KoDNQFkk6bXsvjUdJ8s3QCKQwHyzdvOQ/YJITZk61q1WWmwZG6cR/oV
fHUBoWPIilqhondDAVQkOGydU0szKtO/FrbmBO261qDY4110e/myEyr4bNfdUBBoG+3KckBHNuC3
Y0vzspIqvi1fph7BbZegEMyHCjvAbJ8FBbgT6qHZe8/sUFdCo+x53B/+G7woQn7XdpbXwxhY4oNu
AzUTE5ugo4E0d4sTrZ/MUg+9KVVsuERj4iUO1MCZs/EqT6o6B1INGgEnJ+o11WCvRGHifU1fcHun
ugnf5m73Q/qjaiIz3Z41boa3d+TdZGZnvPrdq87MzkC2hh2n6QfN/842AMm3Hxea1OWg+IRMRfvf
3zhuY2mbtNBr7bpqaaiDGMRowZFW9oozJRMvWLVmEHvw9Fa7losZGq0WthgX97zsdFtBMvGCRZNs
BUUo7bXrrFeRvoC7wuhP46CClJGJF+x5ddosA9yOdkVTSWiaoB6Z7WhVlt9k4gWDBpJiUW+oPl9z
FwR5s3vvaAW62irFpVZ2PAV79rLBX6p5Y0mpL+GUepFW9kPQFn2cZ4ui8vy+xyPidY26uA1RYtAk
Z13UeP333DX/vb23MtH7TeLNyRxx3x9y38sSTe/+nvPFCRyr0w55BqDr/y5cY/lilDp2dih6MB2a
0ZinIYgnFOdStnbBcGkD9pxG6yC+AistaI2+N6uqpUMmez9Nb/SSknEidJlw5nN277QFmGcP3TRB
SbV/8o1of9yoPVRYdl7zL2QBXJLjtY+zSRXZ+/sHnoiXM254gDgfOE0oqC1y6v0A7ksIOCtFHU6m
GcFcgcOSgczG06762EWonUedMx3yY0QcnMkzWrQZEFuTAex/oxV0tB3al8kqs/y73m+LrngQft9m
iTg7Q3Vb67vChcdp/1nAoEvqx259cbMfh2xKvD0ZDcpNIKnwr1zzf1pt9ldeqO5HEuWL9yNn0spt
mqD8uvLDsQHZUfYfSkxpQUgmWjBWPZsoYPLd/dj0dZxm+vemq1TPXJIz6QmmqgFGPNd6humDHpQ2
sx24Q343DPqxgyPCCK915wyz33tXU9PjJQVB9IQnd/+gHxMnZfR0MFm6FFlCBx2zh2j3GbKrO6l8
jUw5QnxlaFd23DbVrumEkoG9U3ctF6r50bHjKBgsyPFWWqY2TXhL8Arkt3N+Jt1gqjJm2cERAuxU
1lU91A1P3N57bHX6l4dweyyCiIjCuT2bxmw6NHHzJtzyPl7yDhPupkI1776XeaAT/d0Vj3ZZ1sSv
eTKX7Kp1Swzyt4BWKKhQ/3NRJfoyKFyOZI/FKRmX+wazvNa7OmwOa9zr+OaDbHlVJJgSjyZOyhi9
2ZPVxr26r5xrzkA+bCDTpFn2EdeFQ2ja0JZgxBlfekOfOhykWssv7szBjj3TPKq3mR0zZHdX35vY
mGlARjRqeGabzqGe2VE2EMyiqxoEZbuwH+E34t0UIOnl6CD0graZlDSxpteZHMxHXMGOvc6cgLwI
Q2hJWkQLWsvC1tAVQUW2dMGKi8ZgYKEytWtP24CuxQUTjuHWZOfbTkImXjBiUKBlM8shHpDUZ1cr
Hk0LhlZPp9viJT5CHJZpQdWtzSPxrvXoPoIdEfSXeX9MM+KUzGgO4JHkWPqob8HEt2ieDKCaNMc0
I07H1KO9GJwj5ILb9TT7KQpjZtDOh7BjPSJOxWw1A+GlD6Oq0SmVUeNO24ZjxiROwvRDOqRFaWvX
pikvePb5ME3jP/qkf729p5IjI+IMGy5qAPoG8SnRn2rDjUdHfwHYsMI3y8QLtso6ynvurjQpAcri
8j5mc3atdFWdU3IixYGYmmgzrVrHu/olYDqcIgG3/cGVC6ba5EXuOiD0vA6YtRmyJkgx0gMivmMx
UZx/WYy2J1rV+Fe83EW61sYTpwDcmRWmKtO7cKE1rc0cQVnhX73Out9qJ7Rd7b4vXIU5SSKVOAXj
5xYHvXjpX3XW33UjBszc7K40uqCdVIQAkq0VZ1+mvm51z4OC9is57wDia+sK5chEu78HkK4FXWbj
gqJzMluE2PY0jK1CMTLRQnRlTmtqLeH+dXbWaDGN01ocNCURbti0W9rUA3Q+TdWJFk0w5MVjSc1D
r+5EHH7JRg4o6bzzr9WO/eaPAWjbcCuM2PbttqeRnRkhsM687EdgBPl4k8XM2tnR52DI4pYce14R
x1+WquhKz8am+imLswzdtuvEDt4diBBYe643RTZC93Q2/rZS41Rl+j9rrwLBlqlGsNat6PR5NmCt
E3nO+ROo8YJxvU9VIURyKMXJFlcviGFxbO08jmExT9d+PATN5BFxsgXMn2mau1WWjPl87nl3bdw+
un1eZKsWrLRorazJO54l5dT33bUlPdp9NqcHJ+mxD4i2WhUO+FmgFl7yiBHjzEmnEC1xv+IMSzlS
TF33PZwX3WCrdYRLStSD2+f2ymXid5W9yYB5U6+uhrvydVrH/iOnVHulXCefq5n1X25/Ytfyn8UH
YgvWCt7mud6WLEtavz2nPcr1c/1cOSlGK5ao8/ixdyhxkgXPNxZF1ponOkmfW0fTg2orVW90shMk
WO2gMcs0co8mZou+4c6PXWVeIxMtWOyCxyG62bBYE8TW31dnnwrBE1evaEaWbLA40GLlNOs8FytP
HT0Ee0U41Flc+arhB4m/EYdZqt6wSeppNKlonrCNPE6zeTd4zX1TkGMxVpxpmVpA6pbT2l6Zl1Xf
l3UwX6nvp0fGHzwijrNoYAN3B2tarmPnb49DnRunwi5Kxdpl2t///sa8MuJvWW8jUrk+DRs/vzgN
3i2mQ9SKWLxgvTYGEwAslOdJU5px7YCPGBSLWrbGty1XtnrBcl02oOG8pE1SVFNcmfMDyeyzjrvJ
bfGSky+OtQyDvaSlB/HLuIYW7pa01aPbomUrF+w1Jb1n1jlEp9oYafUQlq4Wg4jymNe0RJsdmTWb
muFfQVQdwX1eLPA/G1y1eolixNEWvVxo5ulGnZQzGMfTDdXaqnY+H1KNKVR48A7NKDHzJuk0Xw+y
UtMCZ/Qjk4+KiCVb/R4H3pz5reyo524EGb3Wh62uXSdnUfh4ybb+gSrMZofh/a9OWqtPSnAcrSs7
NYaK7FMmfv/7m5V7QBXGozRUM2rZme2oh7z5senjp9ualylm//sb8UWP+oXRYPWu92xkRkBTLbot
WeKFxaGWyd601fT1OqGbETlkDipz4OGqu7i0Zf/e/obkbVScaqGkxI2hpnXi1V8m44lan3vnPk8T
s3xtchXy6vuNCsQU7JauDdh4RrCskt6O6/UKTo7PlrY9aFuZIGkOyrlJWloe8/3izItfUc0sWxRm
VvC7XAtk4g9616eKTZFstzjxUrBxKo0B220iKwkqxu3T3A+qLZdJF8wYz8Upei2LOtmG2gpY3dWh
NRqawsHJpAs2bPOmWlnHmqRpzNg23fNKSsVzheSsig1TRr9UW+rmdZJ7QzyNKO8X25fW5h8W2/l+
+6hK7FhsmpoZ4WulaTCHbsC2ApS/qv9u00MklR4Rp1/aHYOKO0ud2OVwWUc3HkALvrbLwXMjRN2s
W0zQgcH7k4qcURz+0OuHeqaxcuElyt7W0cn7rU56twnmoghqimSTnysVkKLESfyaunvj4qgxmVmO
zpZky56p+YRW9qDpn7syMeZr1h7zoyIIsT4RcPaVUNDQv3RodWVG/XL74Lw/HegRsVFqyYHJrvcl
oC6KFUSb/CM3X6zhE1qZwwXjdmwtkzotYp1/LId/bn9TYg9iuxThte6gIs+TTbOvi1GF2Vp+7BwS
zq537ESJLVNgfnQXL4VXtaopqJbtpeqMz7dXL3EUYrNUaRrp3HhpnaCP6sqM7EvKNMXNRaYYIRqb
xuATz/FqnJ1hiJYWMIj5luqJpbHvZWE6hxp2iIhA3FVe0W9lXydF38ZDxkI2OR/81Tm7faf4JTIl
CRbdo9rBRzagEFSn98zxH9Lq4P1LJFd31zXNZ6fCsYRCyvILK9OrWSFBcvnp9g5LQrI469Iydxzc
GSZhURauvnFX4p7BOz2suvIEavegrx6mQfXaLFOVkFlXeHtIPa+rk2qgp8L1TwBHUASe/dz8+Q7x
B+V6nWZmblvYBdA7hDn6yvhqYSZBRSH2/nH9g3V9JKu2rRbOkdfnIbxgMHofhvmvtfh2ex9kyxdC
csoabQXxJE98jSdjlUVZQ+8z7Vi7xx/866ZHfWPLSJNMXXqu0uHJZ+zQPe8PCnaaD4tfjzijOl/9
wHfnNR7b7lgryR8M7K3FxqGcsHACoibkFhHmIOLiGDOcZ4vdU305tu2m27ikOsOp9/dSsRuNhoon
RbarQkS2SkKMepirpK+fLO+7vT62qgPzvinZYvfU1s59UWNsOaHlGLEMr4dTeSg9/IOHvczTBUFr
q5LaswMydvGaqYoHEoWIzVJdu3loXfVpohfuY+U6Ydrq3+tWNUMvUcofDVPVZGdWs1YJ1B5RncdM
eVJkogUDrVuQrxQ9tnIqXxynjev54CERu6VSf3BmrXCaxGPcC1o6f2nAJRyYq6dC6tjX+I5vFBum
OspWq3PsKvGtZ6P5zjMa8OzZdn8s7Mch9yX2THmWAXo/Y6mSscUYRopn2qmNN6BU3BYv+wFCiOWU
Z7ODYYmk5EmRl0Ga/ZyqO418723FvOH7qa0togy7pgvqeIyUJrnxMtnhoN1R94WuH3IrAnCFIkbJ
zpBw/x3RYFR1A4KtbfHPhVXToM/Kr7dVJLMsIbQSNPAsm7ufz5neD5hQcXI97Lb1dEj8H71TS0PH
ccUG2zM/WUt5V+h2pDEV4ZNkg8WGKcOvB6st8LzvNVZsaeV5RmMcp0bibflXx3K4YgckWhI7p7R1
roFjaMIhNyyYMxb4JQ08+9jt1xZ7pnJzbRargVNerJ/Z+lIZn4t1DEwloYZs+fvf31zACEBCgB+O
5WvNQ+E8LM0PJzt0q7ZFqOHKNs1xWSGa2M+8ejbXx1qFYizJncROqdJfGjCxO1j1/Mmy76v261D1
QXfQ94gIw45uE9fLoPTKuteNT3wnSb3ePvUSgxVZ2AvAjqTUhVfQqtd080K7V9VDZTspmGuWG6xs
tLxN2ra5c505njXzyXbbl9sLl4gXu6QyzXZL2qZNAgzMkwGIboOX19FU0aNKdlTskvLsZvYK0uRJ
1oKfE0zAnDovTcsjU8ui279AonqxU2rEXX2odAdtBsNytkj2ueP1023RstXvf39jReuoOxuGK5E6
Vd9nfle3JGiB2lF/vi1etnLBSNOZcZPpfZ64du47lwX/qe/9vsI48O0PyDZ3//Cb9fv5VHsFbk/X
YtNzgASZZpBu9r9aOWcHvyDEW81Cr1faGmVCGvbo0H/Yol+t7li51XbM39dPgQQ3Tzr0b+V20GpF
6M1HVSNE2LnEa0huwaw2071oTX4yVhBbElUV+n3iG88WUYNb051JyRDB6UCitm5it/6mcQy/DzTI
uhmfcu41ei0bFQmdZK/FBirP8EnpMrNMmprGHeaMaDpGLVFR+UqexGyxe6qy3HwZ2rpMvPKpAyKX
b594M57ajd75U/1QMTdwuAs44eXUFKvCtiUGKGIK07wm2zCOZeKW3j+2jZSlOzsmoPktS1XskRih
iCvcTXPqbrt/nWwalZb/ajqZqowhky0YuD82K1haobMMDG/5vPx0N+NYFBabqyg4ZruMYtrVxsjg
6INk0Noiwnh8yHOIfO7oWOb2Al6ga4HTNJv6RUOFsyKqThzZYRUMO/NYXqEknl5nc42a3r22bX8u
2aZYvUzvgnFrmzXYttmUCc8Cd3meVamPTK4Qi1fuA3DUqVqMtO6TszomSUxjVfWHSqSLTVU8XSa/
5Vh1ZayvBa3ziJSbCp9eYkliW9VGlnGh6CdJNLzIDxg2BZzSCKjXY9c6ES/Yq60UbDWsTfyNYZDH
G6NpnR71ZXKOBRoRJlgvuOcZHO8vdTWfWWFEm5199P1OEenf1b3jiEU69LmDBn3o9O+Z8zJq86Ur
c8W7skyyUKDLK62nTbbp3wsvbYPV0r/jHUXFUSsTvt+S3gT4Sl99r+EGXkY8FvquF5cFO932AO8e
GGhk//sb0XORzcRaFv079R8wzIGu8bCqMLyvuIXKVi64xmErxrytV0yTDS6mOcY73VZxq8tWvn/y
zcqLxQYTM5DuL3Mz5PSUmX6GWY7OQpPJiN6SrOierWpsD7VaQlFCCpTZ3gwq5pm9ZmyI2HhyG2CT
kTwwVAglMlUJznItfa+j2sReF0wYILqHAz/EpIO1C44SXCjuvJQdf0UZOWAVPyODSHBxvNw+Q7KV
C/6SllWb1hZ3L3xl4WT3d05/iBPD+QPKgOiu2YPOg7/WLLGrk+nzsAI4+e11vxueIFywWROFLA/u
jL/64Pmjc9DmkQawrdvCJcdTrML1KU2z3mnYaz4U6LtJCvfjZn9bWtXTgkTpYilusEzqsGoAi6/h
BHpZXSpLNckk04tgtDS10TrfFPr3zmKYwi1OpjaEBlvPtzUjW/n+9zeGSzCPX6Lv0b04W33SCxYN
7OdtybKFCzZq0aFExp8Xr331SKZzV67BQhSh493CGA6LYJ6bpU/LlI3Yz3QOeO2GxVoFztQGo/Gp
Mc7L/IIBv/D275BpSLDXkbaTZvY4mH2LhrDq75SN0W3J776r4VcIpurRhRKMGbiXwtiAVVAFK/Eu
vcnvdY2f+Fgqtvj9jfgDsgBDNRX4/Qb+au5cDkPcmwDL155v/waZcMFsZ9/oNVpAOM++IpMPTPOE
cTWFgt5X/R+gBZOnrwRJCH8dWBU0DACbuavYVdm6hVA7Wh6zODX5K6WPlfWa51FhHssQiIgxl/bD
ZhTOCD5R8oNNfrhM/cFV74p6Y60Fytm91xP+alMe+bl9csl4GpRXBJm+BZPVqbblWuvzV7zEBmWr
RWRUtcvKRAsWS7fSGurBZq9O85i5S9w4+cHjLdjnZnjmnFkuf20HKxgJuXf8z4OrgvV/P3L8gU/Q
6a3H3YKZVxBwnRogM43Ej7y8vq9ATHDIhMSyW2sRHTMvRfGKBvTYcEyAP+c01ub+mImKdTe9M7KM
cxx1zRjv7RUU0sxfAmttFDM7ElMSwdzcavVqDPEioenZA0uNp8bNQb6mosSRnJw/KnD95DT1Lyfg
/W3Q/GnpPEVZSbbw/e9vrGmc8mzcfBspxwb4SgeE4Xb5MCzHMhoilt3GcdKrDqwBl4LUETGci9eA
W7hwFB2U70cPIsIwIvNahqbU+GsznBf/gzXFnhnm66N3CNzLIWLVjY/j2ALCDekeamHcXMNCnxR+
TLangs3WWUpW6tPitS2M05Y7Ia0UDQ8yrQgxtWAZtzuW21d/YLFpvK61nXDrhzv/vY0qhm3JuRHL
bWXnotkktZ2LNmuR04FObaHRuqyKuobE5Yjltq6t+8ZjDX8l+WdzejCcBolTZFBF7iTRvVhlGxq7
8vSNF6+2pr0sHqEBWq8Vrub9J1jnD1wCi5qFN4PTGQWZ/mTZoT/+Y+d/t8vXyfrgGPc6/8BMFQaC
7IcI5tvsFQjDbIrXlPOIIOlwXNXLjWyH90++8Qx17q8YnsQWAEZD46GFNy1LhXotky0E2Tpv07wE
jNFrmW9hWRpfSfplaYtjPk2stzWYr6ubZnAuhqU9uNp2l5nG44bxuEOxSqy5rf4y9PnM+WvVPLjF
t7x9mJjCn8n0IljuOowln4gPINPsrp8+uuxK2iq4vWyJSYkVN54STGdSLJuye6SQvHxe+FVT4Y5J
fI5YcNPQJpNPqcZex/Va93GGCSz7dbCSgn25vXyJasRy20YsQnAvMK8boALPZd5+G7NsvMvW3lco
SPaFXXFvDnwzAuRpwMzta2q+ZMMHz/28pf8eW/z+yTeip6nD1AghxSsvaDiWQ+x2eWDrsyL9k3gB
RzDVrHYrzRpn5zJ3bH5YXWY/pVk1KKTLtlYwVm9yWepWY/m6udfM/LbRl2X+adr/eii53FaPbP3m
7+ohLiB2p6oyr8yiZWgVvp8A4EjVWig7+GKgJXXKWsshl2JJvWDy+zttbl4ACRpnwMc79gsEw12I
P44ZwVvZWLrB3BOg9lQK0ZLliwU2yx9Mg7sbey3TR7L2AR3uyfycqfqKJKderK9ltZ07eo2Vb/NX
o//kDEagrd8OaUUso6Ve1wG5tytf03kLUpdGlX/QWMXyGc8G5lALy/b7byv7YppoVfJUVAkylQvm
6q5uN/udxu9A2AX0fpNg8kePy9pQpH4ynQv2ij7Xjg5Wyu/sbjhb9l9ta4IYjCr8mMRexRqa7fjt
YG+4Zs7W9P84u7Ldxnlm+UQCJJHUcivZlh07mclkmYxvhFmpldo3Pv0p/8AB8jGhBfg2AVom2d0k
m9VVQcH2JH9D11fQiB0fX29bWCVg7XkBB8LSl2drdLZDDu7knq/UbnVzo0SrwOQLy8mysym/NDXq
Qd5B2mtkwLqpUcK0jKEzRNGcc7aMMw5ugWNDetUBW8mrtbZPaT6hvqbVuWnIYenKcylRjpNxSJo8
kGmGPpfvo/h2ff41k6S+qgFh2HeymMqzt3TbfDoVeBFMaLO9bl03hMvf3+1WcelC6WlEwvfg/6R8
c6sq7BYUjed6O0Ls9fpXdOdk9WktzTOPZai9nktShkzIA1SUMFMHqLEHFS82BH8m7vehXkM3asJa
5TKI+eKmVJhIdW40l2E78k07Q2xqzb5mG1MFORc7ruwq58WxTYaNKeawHaqVjKEzrezBPJWjJ8ux
PLdA4PqtHWb1WrLT+ZISy5VlmMaYF4iJUYS9lCBY7zdx0a84k27SlXie+qHwwcBdHD3Z3VnPvB22
Dhughn7buwNT1TiHpkDHBnezv1Baf+xactcNa09smqlRyQsMvA924Lotz3PiBeBI3nugf/OTNbo/
zdSo5AVVDBXgnszZ2U7swLXCJvm9uHkwDTehpBymUhdYkCRzAW1EhOHhoZof65ijOnLTA/MH5gJi
5oa0GPaAYqk2nQvZosa67chDLuvxLgExnkHNI8G8Z+1znPTBYr46bFsO44p9TTSpvAVuJRMHZz+c
aM180wzDU85WAbw620qkzhOUHgofe7u3DFVAO5kFsrqtTQYrqgSrs+CNWRh5du49/1V22OBrudZ9
qPN2JVLnGFReQuTinJb/XLlpyO94uO1eqxIWGKJZYijA58dugYS31wYT+y3s296QmMpXILpLabSU
+VGkLx1UFd1glt846cFtRFc85vKU86FBwWEqa0FHs9lPvFKcx+4OZIcT+T7195Vx5wwPpFjZ1DWe
owpztl22SDFPxnMOICZ3km1mr5XXdaYvGehdQLUDSJKb3GqOddlFfGi/xdlaftd4jarNaTZjUvhe
kx9j+mZ3r+a8q8gcXD8iaBKkfRnOu58NfveF2GISZ+n99NJQGFXg41TlmcWNH1CClYwSnRvGYH6r
7MdyecvS79a0dcZsxfznSktwG/u/A0jdcYh7AfsJZMDG+3So3/B0ui3T/m9sJuigAV2TIw9OPoFr
MTkkaRZ6cu3MoFsZJZ4rk1CRdj74EeYn38NhNK8COWa3nUhU8oLMqexCAKN8lrkZ+BM6UiB8cX3Z
Nd6qgqJmM2cCOrLmN958LZs69PmatoLOsvJS29C0mWsT6zF5b/U03gM5eksDkMNUqZdu6MdaWKPx
LLu9X76VqB95SVBWbwNZw+lpokFFRjUmDmit3Znfau/ONs0t9wtcMMqI+DfeHFXiApraDKWAGTuA
98AXO3S8VwcHcYuDu+a2U4NKXmDK8cIBOtdHI50ZymD5sktScy3gNC6vYqIyuvSu6WAA+YSulrwI
sv6naf667pa6+VeC2ehA3ubLFse1tg+G5GDR+7h5jPun6+Z1vqmGa+aM4GrCb586A5eSORrrmxrA
4ZzKtZfTZTJzgmuv65fol4Y+1405RiUsqLgsislg4iyWY5k+UD/y1kQONWupgqH8DLvWeEn+ZZqH
LLdCy5aBZazVYDQ7ugqH8qB5MyUE+WscG4iT2LveIdslRadFJqKEp7vStlfe4zQrqyKjaiEhFS7w
qYo+lvUI6/PKU4TO8mXu3m2QPm3btGTjxWf+upCpbSoZXfdG3exfvvjOMrEsMZlAFJ2Tflt4u0Rs
zTW2Qk154YPuJqe5KcBBe2yz7gsV8c4a3T1z839J1W3B4HtbIUnFR3FWMCMmcM2hmMIODAFFU+8m
PqwkMk02UHkJ+IghFDbCdXR/N9nXsTyS9g9fwzXriiMqLooODbeq2hXnuT0M1cnyu8BMXpfkxSq/
JskfNm+cNVnAz0fygZigRfvbwMBdeBbyKZbZhsZfBP9Lu9tuoR+YCYyy93vel9mZpveTkQY5EADd
GiP/5xFAVU0X3PV5wZoZZ/9mmmoUx0uo9ogchIk3HUY+EBM0PC8gL0nEuSkhGEPsrUjp4/UY+7y3
xfnATEBNCNx4pY/ayP20Zbv0DgKlYzhtoNse0ZvEefERJZJRJm8LvCHAURcnLMFdL7u/13//5zni
AzfBAt6A2gH/yjGjxq4xy9Aw50cj675eN69bWmW/LfqlYW6VV2eZVLvE6E9oSNxcN61zeWWv9Qqz
pdOInsnC4gF1vnrePfW/0HxlYXXmlf12avJkoIad/XWLcqwB5a1id9+OSZm8xnSR/VdrLHtzZRU0
00SVsczgj6x9S7CD0VdOQD1wHlEcVW5zf7W6VnE74wt6yQ4ibR+9JE5DEFXedoegan0tgTLH4jkG
O7TFAuX5eAqnxFtDIGq8U62u2V0WQ8srYaAinjfNZO5yJw6qbq3XR2NeRaz1ZT2MCRguzlO5t63v
LZDDa5RMOtPKLaWcHdc1srI6D9Xvkgd+UwT5bbV9qgLVfA9qTGTwxNnLO5QED5PxmM5P0JDJ+5Va
j8YfVaxaPfcWc9EBevbqn/U8h9xNt9ejVjcvl7+/O5O4jh/z1Kurs1/sWrTEz9Y+dp6v2/78UEJV
oBpqrj1fMlGdXfa7iefAEc9S7hfjOPE1onzdxCjFBukVFIIfSX3kYnqYYrGnc3fblfkDO4Rht7k1
sC4959V4cPx8Q4bqFtJLh3pqfplKcxRWW505ee5jGtAkEOVtxXuqCuoMmZvklOJ3480vBMb/LU+b
l+srqpluFaHW+aZBkyKtjw177uKf1hpGR2dXiU4KkuquRnI/esVTP7w0dOUsr/FuFZPmORQyvRbs
jul5cr+C+Cco/d1tc3HZqN5Fjp8baW9Q2B5IVMV3bK0HQfeblYgcvF5WjfCtQ9IA9+pPYLptLdN/
SdN0jdfDx0/8WHn9QPvgDDXkEkSR/01MubP4GJaiiHLIbc8pJMTFcUqQxuTKTe3zSyFViSCSJYOU
a8yrM9QHHfFUDH+l+ON4+6KIxvnt+lpoDgcqOg13/JLiMniJpx+Z/+PC3WBF1RyvbNiaRKai08pl
9KibwYeM5evgh73Vb3KfB7a39/ti5XKoCwHlfEPQkCDrUVbnhYKAzUzGr8zz1070ulOxClTrK5aN
8TxVR8NqG5aEI8tLNIbUdm/zDW7teR+6hWc8W5UzH+opq3di6VLjCSdpx7zLBmr+vGml1OezcbRI
7PRGch5RaZPxowAVS259ndYkNjTRo3J/FwZEWGRDqnPpVIAhGJtymoJWrjU7azxBheRlXTVzCGpW
56bbUVTy5KGa2mAonvMb6+dUBeU1YOIqmbAYtF/4XwH0OImHOvD7KmyrNZyAxtlU2SDXGixpkJEe
ZJo6AfHGdp9AsGWljK1ZA1U1KOnGosa4KBTAQWPuGQ+T7KIsm280fxnUu8SLVruKdA6YNRmt0RUn
she4ch2WaGhbiXfdAJRThUhlVgvTxhfmThxaWtG9VSfFDkBgub0eB7oVUC9iPuu6TJblMXP6KQ3B
yg5cg5N1aKW6/gHdGJQjBmTSXb9wkbPo8sUCMEAWT8Yab7TOtpKr8JggSQk5usMMqcfRyoIZBE5A
ja78dM3cqOg8tBI7Zuw48E4jacKa1NXWF8Zyo3XlrOFyj7Ye5hzPjg1aG8ytUa+pEv3v2eCTjVUF
59lzRxeWiPyvW/kb1ovHGvgPaynupsLf5659IMW4xbv+g5GgMxI6K9A7PBXEenEpObTjabFu0hhx
qIrlc5Er0PmaOHtZCIAye2oFJEt94ChRbrnuYZpNV5UcYhMZYs8pkKjs4vfgLQ++TO5nfwy8W8+b
KjPGmGeGw+KY7QdrrHddm+d717B/Xf/9Gi9WMX1JNphZAwX7fcIokFH5UoSExsuOOe1KB5Nuhuz/
ZqqKQPR6IIgTGfN9XUgI+k2h3Qx3aOC5CZdPVe0hgo5yAwgDZz/2wx56T+EiyRfO25U11oWiEulL
yZyJeyM70Gq5o7W3Hy3xeH36NaZVUJ9TlTOPe8kOacsgc2jWIuzotHLB0hlXgnxs05gPHS5YxvJX
Gjz0uzWeTI3XqOwYA7W9YpCVc5hyK5pyNyC8O5ZNsbs+KzrzF1d6t7mRyvRHdNI4e2H6z3xw7zrW
3/PGu62QoML12jyOyzTLmyOxyvhOuIOfBmSM115sdb/+shzvfv1ci7GO5YACTnLvi31dPRT0+/WJ
0VwjVMkhCe1Kuxzn6hw7ILGxgrF4zCBa52w5X8JuXskJOr9RIvay/7KM+tW5Zbg7+0UW8K6pg+tD
+DQdAByvBJNhz9liWAuNsvSFWve0BMB0lsEMEdGbPqCG1NAM3bC4E43s2oRWRAUQsaxdGpqjB7XY
eU1/6NNJIihf/HeVk663i2IZaVQbMnTM4d7pbnrHgunLufudA/W2bzkt8Dqnopj/5uAig8D50aum
Xy2acGlVbq5PlG4ESpSBnh00AgMmihflwfCXbXGTMjsGcImMdwOwaG939jjQyBlTsMsZoTF4m5ol
t6QHmL8M6J35ZDA7Kxc5jXLa3c2ljDLQK1huszIvn8YvzCsHX+yyo50bBY2WPt7M0E1ayJaUK1c/
3aQrsZWXy1CyuqQRuGg2E/87d2sojk9zA362etbtmnJBn6RxGvLShbebO8+djhM4Y9FzEHrohStB
onab6yhBjBdKkcUMC2xWwH+m5kakw0r4amZfLd17xv+Hb1J4+95qwmnyzmjcWVlczfyrxfveTvG+
WuTGKeNjd7BLMe5Hf62jRmdcCdwia9qs8JATetfHhZtfGPiSdOWQo1lf9VLvFm4MORxpnKy+2CZJ
ZC9vcwEkEDSmhiSQ1tP1pf30ck8cFSJLTRxgeSuS+9j64pbyRzVk6Qbcrq9tWTY71rhrGDzdZF3+
/i6Kx9aeuc1H41T6tRHM/mJuU876G91ICWIAn1FJ5WZ8Av/qtF2yDsIW2bLJibtSVdX9fDWQe5M5
jr3EJ8aWx4wVoZ2a325bAiWSnWaae3tK+L3lJ2wnDPGlK5D5oQs8hU7rOV/YtKY4qos2JZAnry2c
Ji2xCONUgiJlysJisF9sp16jvNR8QcXQtqbTZr2o+T2I1HjA5D8TxdBgdNfkCXT2lX04zazW7Lng
93ZFjF0KNoaAVAbbQlBr7bKsCQkVP7tMhizqeeD3lZB5UDgkSADh4YzteZPskmQNEaAbirIhm/mA
EnGD70ySRJ4lNkNefbHpCq5EZ/3y93fxhkMdGLiXjN/PhfUdAOad51thWaxxkOjMK+HcUsK6GuRw
J9PJvECCfyAye/LXo/aa7pTuC0pIUzA2jth0+H0+Wajm/HH8+Y0O9sq5VLfISjxPSTqmCdjW7+ue
7ZumuTMK71As3aGN/Z9mtdZeqEkbqhAYGJWl2Y4VjRp32lBwPpi2uC3lqcBZYoDicjAbLLCRfgXd
1y5OSMTk8nw9K1288ENZh3xkFLzIqTYEgdbLPswgxdajR9rZxugQu/4BzfpaSiRb9dTE5QQeVL/s
eUhFbgeQYtgn9drrgmYHVaG0Hmr/EPymxikdKY6jcku59ygm79iAqs/Mp10n4+31sWiWWYXUCt+W
LUN99pRBiZp5zd5yl5Vl1q3DZfrexTFrytzLKDNOoPvdDcQ5WnQOs7TaiWatMq5bCSWW43aiDZmA
y3MF5HZs0kxQGmvGrWv1NwFq4U1KMFuQqrCrhdDIcFDUl8vkbJypf+v5aolTNwgloAfXi1lqMRqJ
Kv4hqRsHJshZA5Fk/66vsW4hlG26wtXAty8L4dc4grXhJE7E9oJ+jXJZ50PK3kxll2Q9J8aJpN2M
U3YKLBQnN7GMkw98g2VmxoMx4jhpLPFTMtpfymq8LZBVgG3G0iyWPnYaMNxkmJaEgVOvnjd27K+F
smbuVZDtOLnjvMymcarYXILezdu7s0QRu2BR2qS31IkwRZePv480v5o7f0a+WHjxwLkbNpYbXfcd
zdqaShDP6dhRh1uo3cj6bsnMY+u/3mZZid0eosVNx/CjqWO82lZFNz2FZvR145qYUhG2JJ+ahBuO
CyhB8jTE7c/K5UE31Su9DrpZUUK2qXlq45mf37uL+EbI8GcsrG/Xf7nOYZRg7UxhlHWGYJ28LqRZ
e0iLfoPHgSe/M/5d/4RucpR47TNapN2AX596T3H2lZMuGOO/t9j+QDOYLWlb8hi5wLETtsnq5rGV
ffpgzdlNatSE+cruW6c8c/0F5QM7T/ydP8b+PYpeIHe/PoDPl/YD26BRud3IoS18svhp4N1rOua/
brOsRCmk/4amzFAts3rib+ay6L8kie1sbrOuBGpFZDUNHcLJKJh118ZpcTCowL37uvlPQSiYdSVa
0ZnhLpNISVS2aWjSMeD9LnbjCJDOQy7nwE9/p6a5cgPQrYGy5/J4LJpM4mNyBn/OML7VbrWCb9GZ
tv+bKiGPOS2OUfJ7vN4eM5B8k7JfWYHPw4qpcl9dsRSUdShz45ktKtxvYzp+r7tuf30BdD9cCdpi
FssI1iVUzUj3eKFx3/litbHq8wMnoCr/nZXeIHzxUm5HzCz+LJa98bpp403mcwN2Ytuyo9i0V956
NLOk8hCmso/bsqft6fJ47szPU+pBEfPxpklSsZ0xpqRyE0rQEeal/3LG2yZwiCxXzH8OzCEQv1Tm
SSZTunCnPdGk3yyEhWjO23HjwbJfwIj8aKJJfpxQAEFRgpKVvebzDYGpymAC8AwB4Wo7Woqc/xxx
PjmiZZ4G4EX+YxKy9tyh8S8V/rlQUM+SqXKPSbcsEUpeoEXG4YWv7As680pIx93sty7AuMfFM5yH
efDRLcUS8nR93XVzpER1GVM2G7NHImPhT2n36ube1i36E+dr0/N5OwqWXtmXmS2WyTPs8QT6UhB2
j2E6fhv7Y1m92BLE4CgvO8YvEf+5PiDddCnR7jvN3FRZQ09zUe1K6NGmXbOSAT+vHzAVFZrVfkGm
waCn2jxBazfKyRT6adiiU1zO1e7679ckFJW9EOREg2sU+EhutEeQpzNQmCxieKvHF7x1EUFXsonu
O5dBvjv51hRVqFhO9ER7upnsszcvW6MZNwyoPNqKsBE3iUKTD5yGWdFlee1a0MaaDTdISVsHlK+B
MzS7q6ts3t60SIvMJj1V09lty72kcuuVJAQVLw4hD4v94qfd9vrSaGJFVRHzMrNu64GwkwTpo5uJ
sBLZpqnv0HC5uf4FjfOqGFJntrnPBtR08rTfNkPbhBZxlxuNK6FeuMxluJKzk2fkj0PbDSjRgsPo
+i/XuZMS5KDGSQvZugxaUEvY0yose+9PImWAPMi5eS8FC69/STdHSoDX1pCLuVvoSbZpEYhuXkJx
4Ui6bl0zDhVASi3Diydg+k7WVG1KZ0eSH7Vj7nr2RviXoVx7mNW4koqvBBNBD866jER13Ad+Ze9q
MQdtVR5qAJiuj0RzXFDxlRYEcS3KYzuigwzS9oVlfrjYP68b1yyCCqyEDGDa9amHUGizbXrR5hqy
8fk220pIy7KCuoGJMKN2OYXE5n3EW8NZcR/dtFxG9C7vJYTNAhsRiabyXzG94n0q4Mvv2345+a9t
MrCh8gTC16fzxnKLwJv7lbconcMowTtVSzn2hmFH0MXd9QKUbFPxhXELUq3Dys6j26gdJYZrT+bV
MGBRDesPMZ+Kvgk8bxMnv3Pg0ar5SWRF2Hk39dFBOkyJ4zaO69p2fDuSXf/UT9MegJ3nOn202U09
P6D4VM7m09AnXmEgAuYa1eaqqn54hWsF89z8u77eulOtSoBYOiN15ok7J0qnTTf/LK1jY3ohKP2D
tkiDpvqRL6/J9OjHa63nmsBTkZdxzfDcnzvsVECbJHRbmW5ZIW7cIlQ0ZUer2U5zn52GjIYC2laN
pCtxp/vhSlTn8TjSqZ1J5NIErYai+js6ADFcXwidcSWoi7SS5kDxpNZyMh4N6YhvkDxoV6xrYk8F
UFbMqKzRN5EyxB/I5+YJdCz8PGislWSqs6/E9hyXkLp2CYlGExqTXdBPG3SmNHm+8vt1s6PE9YLG
9abLLfx+f9r4ZNima7QWOstKDNezoNOUYmagCLlLyfKQWONKNtLkaRXj5dRz4Re8w4W0rzb2GD+b
qQTn4njbnKvYLrNGXU02NjxGVuAGn4KkxE0Und+xcxt8jKkYrwEsKNzrffc4LIb/xU4MWwQsia3X
m3xepUDEQ1q71C7mHtWSXd8Pu95Ye8HUOKQK7nJpTpvWQKxmvYT8qWts3Cx5M1xnz501inCN66gI
r5x7ZVqZWACfDtEAlp4xn1b8Xec65L/bcMlLOtQFStjgR/rSeQhVKcgPMjs/bpt5JV4dszFt2aBW
0tdB688hEvDmNstKpMajacSDyzApQBxahXtghbu9zbQSqpWc5iEHHjBasnszTyM2mfvrljXTrcK5
hChlk1lYybJxA8srgwHtQtxyV8xrHEWFc/ELtTaOJSSy0+TNNPouILZxo23lEtxbXpsPfUUieMnW
j2coCa+BDXQ/+xJb786ZhQA3DG9humxeOfqy0D5ym5Oo8K3OKWynMgWJitF/FmWOnlrzJrI3wlR2
QxnnMXcNZF1Q3m9KY9h3dG0X1U2IEpVo1vUWWaE03YB5ZjM1ZrOxLG/lse1/HFAfoQtMJTes83Ro
+342TrVPU7nsR+LXggezNxjzS9amo9VtkqU0zD0YZJb8l7O0s1Xs0qVwyofB94dyA7oFg5uhV5dz
nARFnaCVKAPGqGtvK84TJbo9r0/TGMr1f92JECeENhNYKc2BxPVtiU+lSiygGDY2Xpr+k3meLa/M
XWx7I+o6Ea+TlbLbUDofOBNdc2Zj57Lk3+KDdSdd5uml5EBDcsPmf67nFI2zqJyJoJOs+qnL3X+t
KZKdh9eB+9jt1wo5OutK2LNsaWJmtO4/wEVQQuhLth36brktqdhK5Num5feTPwMK16AV6uscw7u2
IF1Ob1J/IUylTbQya/DwCIkPOB2Ay6KY9p1Ixs1tU3+ZtHeJq868uIa2TIW+346kd34+tE9VbsS7
6+b/Rwj3SaTaSh6gdpEaw2zXkLn1frL0Wz1PYTNWgQUa4YSZfQAR6GcHtC1V/4YKZeAbbON3zN4y
jnOmu8bKqfMBZRN36+aCMafIETVo6tApvhHWGsBZU5RUEWB2BaUufwKQKsjT70tdhXa8oJLHdzWo
5WL/F/Spts1qI61uJMrOPtlJaZVoM+ZBAQUEVs4bF+x111dLs7erdIpLOpAixfbFA6PdZ5YbsCxq
3dfrxi8B8YknqGgwvEYPsT8aMI7ndJd+IWUaAEoIlPB1+5qJUcFgTWtaQIvEsM9MGRrQEZCOu7lu
+5IqPvvtSpAXnRnn0o2x+XrjEKTzSzqbUde+cbALuDFZ+YpuBJdleReLy1wIy6CXr4Cc6oUCckCs
NU0XjZOqbIrErFBzbAq8c7f+nVcAyUC2rvMowJweo/Jj/WWrfHm6Tykhb6Qj+kF75Cjcf8xghsSF
31ohG/6UNA4ARQvm5H7q45X8q1saJbJBo97Zwil4EsTC2pZVGXhJvnOdr1lc7uy5WdnNdeWy/xWF
3i2OtExWELvP7o0ijQpqhK0PKm57Bvfu1oOjCbT6BTMdjqL1VsLR03idEuqSt3Figlbp3su6+zSb
t5WV/KkcB0BfGlZT+szTtf4P3fBUesaia5hppmmXBMR0gtY1dhn56rU06HIjQN/+rrKscMZ7rSXW
QImfc95Ct+8y7ndT2vedacV4MEqCsXqs23lHvCUYjAe3cXYlqEqpAEMAO2JHDaG70DESTNmwcoTU
uI2KNzMnOjmzRxc87XSW89qbJdmkfttv225c5qC38dpnV8O04qWazKoiz9JOpswoXXzOkeObbcZ3
MWc4zvsrj9+64SipYwZjUOdOMewnRXvnJXiR6Xhke/O2BP5yyOYVBJ3uO5fU9W7JDMiIZZ7l4Dsg
6X8o5nnDwA89+d7ZwIsi89ZSoe47Sg7Jk3kWlUXwnWUZ7xneQuslvW9i836e3ICbfnRTYlepHyEQ
ulRGOeI7LauTc51VkMUujORhsfJi43S582BTM155hdWNSrkS1IZX92NzGRVvyy0oQy6Hrr3veHdi
Btw0SZ+vj0qzkaiUkMUAmpO2uTi3bZUsmqBTunNrsVIQ+Xwj/8ACufjYMEAWLRG2/eVUavj70W43
icGgxoEH2etj+HwX+cAFmU4xFc2QtsjrFR7NwHHklQsI8sE8MNqbVjbbRD4a3hr1pO5zlyV759iU
2CaPiwo6bUbVt5AQ4EbKREAti6NcOKe8LqzQyws3aYNxqRZ510xdDGDRNLWiW9lkPl83qsJmbLBz
NPkw+afF9/D6jzby/SSZseLrOutKjjBpz+zcEfEJsttmJMlQ/GqLeo0QSWPdV45IKfogW5piAokZ
ZtWmd1bm5PPM+YH50kcc5kNsALdoiHwA85fxI6mkDGVVr+2zms3vA/HlaMKjjYWa30xnPPuzu+n8
ZjNyIw+WJP2VdOnR7JKtZ4oIOjTt5rqD6yZMSXHgLwTiarDMb62cyIY3zqvlVcmKcd2sKaeiNrPb
WbrE/FZapAgYA7Uk7b7OVbUSnbofr2Qyu6nBmOab5jfQSsyBl9lgexRyZbP8/NxDfeXcY/cjNi2Z
md/8Ftemvh42lZve2UNWhn7uyRAlQvCrmjdpyhGqgvosENYIW4ItvbK7hoSZ3YDTeRCe/3x9oXXu
pUL5GOKuATeL+W1u/T6ojWYKZ54B7VFnD3Fn4fgo//kQp40sUo+BJdfazzSLpKL8aA1iS3Ma45NI
+A+IdIKxmixrBb5PdwHfVvVu0fZkY+L4ELnZSz88LN7PmEcMZ+Drk/apA8O84mBoQqoN1yA9agBH
0zkxAxLvX6+b1v1yxb3Socgh8R73kWHsChSwkzYJGX+EMvYtweHbKnLMJz5qQLHVR4l/aMU+uynF
wq5yXiYeujqcYmqjJYXwRDdUWdDYxhpB++fP2zCvbIEtyGhEOWLKN17+nVt1YJI/VX038/sx2dv2
wXlZOQZ96pf4kLJV8CHzLx0lfeS84K5Ur4GSPq8Kw+7Fl97t4bEUcS2J7KNxVx+cML9zDt0uvaeB
F9Cdufe/pr9u8iAVGlZKd7Z4eRmAs6P1qYn3TXGChNeK7+vmR9kZ/Na3Cj6NbdSaD5k41vxw/Wdr
YkrlE+w5mnRBJ9ZHZQlxSORt0b5KZyWqPk3amHwlYDM/HtJpSbroopc8H6AO0XrnoZGNKzb9hAeS
DpmvisWRlHHWiqCPJbOnFaymdumVmHb57AEqhikbf5ttkDyT3fiF7PPIeFmGiO6KrbFJVo5RmllU
MWOuyDmRHusj27z3psfB6FHQ+H19hT4vl/q2ihSbcqezC4jARtnBeGJvNLSCYldG9qE5kW35zEP8
Z2UcGi/7gBgr6jxhaTqAt+Wb5T0l+W3ZTwWLoa0lsewE2Y8vFARaZRa63Zpes+43KxHekgk9enEy
4MU0pN6XfPm2Mu82UsSHAh/m/fLBd6ljKS0bXYVIHdaXC796E7V7fpg2JGxDY7NGYq3ZeBwlrrs4
TSoPze1R7ox3U199H0yyaWP7AFjFSurQOedlfO/GUY9FWTQ5PiHTF0H3MvvOb1JJwBQpAT5TVLib
jjaRaUfm+CzqqFxrNvnfY8ln06+E78zmlnm5h8zkhe1m2FobsZm28T+65dv0fniLd8uObM1jHJZH
M4BA0cllgbnJttPRC1dcQJPAVPzY3KPldp6dPnp7c6L2kDyne7n3t/JOBFtzkzwg9sJ0t1ZR1niy
iiWzkpw4GVg2o2F8seq96PMVD9AZVnbxpoUoMtSW2sjG1XXj2iloVydvDWzx+VnWt1XMWH8RgZSF
0UfLnRnSsIvch2lnbe39sL++Drrfr4R4Zo80H0a4QtIdXHvPkhW7ui1CZd1jYBAhZe730RRaOyMo
NjRsQr71t8ABhMNXc9+sfEkTgyqArEjipUNLDI4h4ocpo7r+ncwrZT7tIJT4nm0qaEloH4nTsu0C
satCI0zDZdcc7KAN+aZaGYRuGZRoN3NTVtAn7CM/z0zg3s2yHyNWLatQft0HlJAvyrkvcYrAOs/H
wf8/zq5kuW1diX4Rqwhw3pKSKNGW7Tjz3bCS3IQEOIDz9PXv6K18EUOo4s7lBQg1uhuNHs5JmA62
XrGu3EkGCqABzZKQfj47F56T05Lp6MFVS/v/da6jCU6A9GZaQhSHrA8OnOtqiAqdkbvHTCE2o63G
JnadjyX7dBvUmHVoJyqlkXvHtjzFzdPSm+bPf+qXPropTXtoRTgfzENxms/G6b7xkpsevuPI5V6y
GXAkG7PxKjRjP7YOwMV/cRF+O1FxKiPncP8rqnO4/f/NJbekRd92gKuObxC2jbeAQE13xKpzkK7o
ceqJhznuMbayV3c5ZOTL2Ggs6qYl74lGMl1mY17WrhC7TMbiPHRW11/Wjf0xpjwNHVKth7lpvMO6
2fW+cF+mFBxmuy/HrGxjv3uk1sNcf1905QzFCcgl7zSoXJe7RRt7/bfcvrj9h10nKyOelL5n5H1v
tfGcLQcLCAMVYF7vL60IvuTadi/Swl8WbLlt1pDNzwB3aPPXrfI0965KcySHiVnxIRMFjKwYf4zN
Zw/jrca+97LMrNL3bPbTPujidnJeCzq9DA3AlXeJRW7ny6iosiGAxIPpK5sBpHIx2MVyP95fXSEU
uZvP4ZmXT8Rs44F+sfnPQDwN1eu+paU4BzgmloU27TY2YEfmn8I4DOM+LZSB2YwABByNh5eRRf6k
5Y/R1Pit9wueAZV7+Uxq+KafYuHu23j0ExK2kfeE8fkDSgvnJtaFsiqpS/5xrug4jTfRONWJj1/s
7VTqKAlUSSJLcpB05lVqTfgJ5WMaO2f/ssV+aEV47R1SjUqqti85ymZeamfx8QkACP3EY/iy+tt5
AvTefcVROAK5L690GaUBihWxb3xEASdc2+PSH53peH951RUot+UNqZeXzYpCNb+Yfzw8Jb1jga+c
nAjPFW2QqfLAtzrWmztw7h02ZwJfGRt2aDlFilxXClPIX+7Gs8C04hjMbGIrTSyRzMHzVmuKOQrZ
y8Br9ZYSlwGLKEaHXz992EAe2p6FpeOIUe389tk3QslE76ekvWWBHP/oFG6ScnHa5kJzg6uWv/3/
zfJ963G6AtI5pvwjG05d/cWfT/e1RiUYyWSrWThdnndd3Azm/OwjQ3okpcUfAN/dfaydtdEcgEpt
JPOdSeWXpIGECuej3V9yT7OuQjRyc1dFxDxkFW7Xwvpe0s9FKcJi2NVcHVC5s8uw5i5rCg5L4n00
L1mU2j/ui10hDhnVa11nYKXf7qfMbkKK1Zd815ASNi0piyVqv80bo4uzzd3OaUD5967L0cOyb+eS
wrDF7voScXDsrCdDHBddbK2IUmUYL5a1ngCnaRuP5Puy9GDOKsO+mQ/TiBkrDp4hV5N+vN3T74TD
/3efb4xpos3g0gX5Yk/wY53y0CzRx2i74sxs+9iVM9spKSkwm7MhHYdmQAxiXEEflXWa2Eb1rPp/
iuTNL/C3AX1nKY6gfGQ/snMfb2m0xeKxfSRH8wwevFiHH6pQU7k5a7LmnBfV0sRovgmbIDsE2rlh
1dI3PXjzI/CmBXVuAekUzcs4PJc6wAGFQ5P7q5ayNc0AXddxN9ZH3hg/04yaUd8B4rxrBo0OqTYv
+fvBLW3Wddh84+eRWdWHgupeOAr1lPG85tLo52rL2nijX2b6TLejNdfoXAVlgOZ5pvqCZMEjs/Mc
cJSwNAB125clfw28D9b8mc/f77sI1RFIvp4CMWad+ryNmdMABPbizI/j1oVeqekFU/h8uXeKTFlm
ZTnrYxd1evQJ2mPEihpke7m30/PL1Llz17mpRVMoPmAk2NJG4/LrvnBU0pfSTyJLRQAwiSbmNhr9
yssivk5TFTr9qbZ3yYcEUojG7KDyXGYgjiKPTvaQGf8Yumv8fdETGdtrdZ2+44w2sVNO6I/64ZtD
tJJhl8ckMlOuiVnMBs+2Jk6zLOmcJQK02vG+2N+3WCJ3CZXVQKc5uC3dvCC5QnTANu8fJwmk23YT
ptUYAUKzin0d7Ggbn+bgT1v8M7B9Fy6Rgb06SwCEmMBcK3RsDGg/A9GNRt6q05QM1ehawIwICMUX
L4ZztdnnWXdJqZam/3Xvgc1HXt7U3OuuA+A/i3OqY++8qfHfFziRYbxwWwsyOLcI5BmwpfH0wC5e
oq8DKEqhRO4C8jxOmOlh/eFATn3YR9uhR75+Cc2PQSxO/J/spHswK95sRG4BwgHMGFjHt/oj3stH
fgp+9N/MEz2sD84h1QSbyq9Idy1GMkWAlPHtKyjtHkVcRP1h+EJDM9QXGf8fcr9zLnLXj0MGz2QE
X6m/uR+y8xwzlNBe0xcjIh+2qAmj9t8uquPi632LVoRBRG5atNAoVdMesiMfvWfvm3dix/zAIvtg
XBHDWRE96yrWCmWWEb5GsSDeut2YtX+ugt+8i/L12/1foVpauoxd4oKFxVrbOG8BAMAOxTjWjoH2
3IWs31wRLJkmt6T6kGTr3WgXLYZg8OIozqyISZG07LTvN0i2Xt/APLybetnkA6UPvP49bq/3l/5/
+P+eUklBNOlG2jct3ndgXATDthW6/ngsvBcz+9ek9DjTNlwxRjKCXyawnXD1nvvt5/1vK64MmfiV
kqG1UbbD0QgrEn4ZBlTTNaJYWe7T8hiAqvxb7BuYPydMYI+awEtxxn/1aVWpPzEXT5tuZnMoiGde
HC5+plOjw/ZUnYfcq1W5do8OLWy9P66olrdISYTNg32YjtaxOLlPk66h4P/VgndOXm7WGraSmtMK
rZqj7VScjV/mFYO0eO2giPREX8xf9jd0in1q4FLMs/tKH5yXXecud3NN8xKUJIVJ3qYmsnRJ2jLV
GKFSfJK509LqvXyE+MZkPrIzOBBfZh4OoRui0+0BhNHucd+PkMwd8y2saJsNLst4TlsSMi24ukp5
JWvPWNeuqVv0MSFBdmzstH3Cf6zz/X0rLne5m8sckEErmpWeu8wPKUDihq041AWJxMJPHb/O/ic3
0DUTqz4mxeJl286TZcwo9pMvWX3ZzDYqVh5lyMkaDQ9Llmyrbpr2dte+o85y99Zi8pHxpqPnwK4O
Xt+Exmic8xodAIP/WmUsBsLY5b4MFSck93LxtNystcDPEm1xEONy9YTu7aha+hYGv3m1+9sCoMt+
pOfa9+J2JY9urSvhKg5Dbt9KqQ3oV2+iZ4PxqDamQ1OfpuHJ9ouDX9fxVh5rU8c7q/rWzYG++Rnp
Os1GX+Jbt5ErkGTPxscVjOpb48Ye/VZP3ycdCY7q2CWDv0FCtUYOgZn2mozIUZr/egV7LdOnxfu6
tjufN3KHl82C0m+anp6XoPrgoMEnbOz19311UrTeEFeyeDtDZWReG3pu0zkcxgXNUtOJLQumaO1o
9BjmXr+RtI8C7SSnSs2kWz91swoQGTAWYIlMh23sRDRtup47xZNNRgRDudQ1GDHJWXD+OEMRwnzL
zm0wP/BKOOFi6NqxFdex3NjluHWQt767nrfM+VwVs3XJ3L6OU/Dt7irQErmZK0MayrDAd3TOivoj
rfiTs+rI7xRSkhHAhF00owvkRiguONR/07kWlXEMhoBM6UMwuj79ALBj2nxrbb/3dLiIKpFJiTUr
82hd+fgqNYNfvWmzqN0AllHWc6a5YN5PThGZZlU0k12Nk1jPtK8M9lzUDjPODUjgvI+9sRLzB6hz
Gkt3398U9h2vL1d026KbgS64tBe38E/rUoVm++rWzlHUS5QFRVSQ7khTI8q5ddm0xIWKs5PLvaLZ
mhJ0he0FyHcYYwlCe87PpBtC4p4MN9P0hCmMVAZxwWzuRoTPACbp5OMDBmSCp2BilWZ1hSb8Ve91
1nJljIjLnF0z/4tTH+1Kcz8qvL8M4lKNvkValgG5PzBP1pICMr0KgUeB8QN+yKz5worvWa4hW1OF
fHLZFxD1NfW3oL3c0gluVJ7a4RlDS2iA4seAH8Y0IprAVfXOlyvAhettq9mukBmaDBPrwE/2i3UN
/jFRA0bm63j/PlCcjMzDNU5LEDBSNBc2DO6TSMWWzD7ifosDG+L+JxSqJbdM0pytbKlN92zhlf/L
NUCpfqQcPjvat74UHTdjgKKn77hn5L+M41r45bUEdKBGdVW7l+5LTAnaVjp5aBED3rh9Huqpm18d
1jGMle/bv3Q/9i7xGwAouWenCPpfFGPKiPUcHQ+CImb5i1i1WPK1IX15qb2fbhuciZseWsCn8bo4
GE3z3DNyuP87FI5K7pn0N5Y2SFSXF+YHVrSgSP/NMxrrKWAU0O1Aiz9U5pxpLFGhtzIWX2eg44j5
or70rvm7nSp6chx+WSu6iyQ8IHIvpcX7jbMNcqOD98kLhpfg9gCfSo2wFGold1M2BSmHmXb1ZZgr
DAiPdR6xGQM1949CJZ3b/9+GxH47t2RJ+WWwios/lc9LVp+4TzU+V7X87Ue9WR5t/bNvj6y4TC09
grLjTFAb6vguMCSIXjJogcIBplrb4mJ2oICEw0AqPvB3Ko5kz8KY+5kHNfY+tKc24Mdu5kAum4/3
Ja86V8mYm3QFa3rHi0u6ZUlO/NPMM42fU0ldeuBy4Fx4nV0Ul9HsTmVnfW7XLMztUpPHUiwv9/CN
wO1Yar8soPAiNjbvcWq2aBh0Cq9a/uaf3ujMGJCu6c3qpo5eJIYyLpbltKBquUvu1s0pvVl+dclm
NL2TIUeWoh3fTYNo4t4uNFTPNiWNxG3Fs1LQNQnS+sJ6YIib3fh5x86xtqSQTerwBiO7duJ1Izmb
a5p/WFm67UnnYnVJH7ecjKQYyxWEyMXDZrmfHQYQrUmH/ffuqWJ5SSdFPXCSdY2bMLNPvPRSdYjv
OdFs/l1j8jDw+t9DZRQQiw44TpHdDvh5BKPUx8XYKs3j4f29g6Pkv6svMzdNj+Zu0i7OESHQMR+r
IwapNBr57tsEm5c0klgW27aqWJM0DyIDjMXN3PyqWxGbTtft8fP4xu3bb7R+MnJvyI3aTroeTKcD
jwB1+eSZukFClfxvknuzfM08N5gXKA9qdK+p034Zeh0iv0r40hWStgaQjljqJD3xD73nvYzG+lJa
9a63JyQjWWwRWINhGtxNpskAZuRwJpgQ9nmnOVzV9iWjrWyD9XNXOQmz5w/bxsJpGV4XtgvoFruX
rJayILMav1kT29meAOaXzK6uLK/auWSxzMj6Ms2wtJiyC1DHjnabxuu8CwnQs+QaqE9FmU9uuyY1
LSJhjY9usGsiCktL9tqwnHn1MNpJNgGr08iO5RpchlQHdqFQdrniuZYT6JjKzEkQcDSHsqBp2E1+
q0nuKMQu1zfTsayszA3sZCumNUR+6gdJ5yNInDXBgWr3t+++MVVMhZKRuamdLGZ9pKP13Bv+nsAA
cpdMdVhG35sqCMZY3OPWTlE9rqetTTU+TLVzyVLHvp6Nec22xGltgcY0i1vrmefmquvvUoleslU3
wMDMnFk0CXgdzyUPmVsem1E3GKVaXrLVyXRLvD+xvFsWn3k6RrjPT+0SaO5A1fKSvZIbuU8/unZC
jeU1Hc2wZcuZgHz9fvShWF6uXhYVTfPK86CXuUiyVYRutcSj0BX+FIcrFzFTCszMdE1JQqn1vV+K
b5Pn6oIy1dalCzZFtzA3W99O+DB/HS0jbKqyDPH010hetXfpcjVtA5iY1MbluvAnxuoXOLd91ipX
JfOCNkBSgUmtZeOfLMtb4nRj3+4fqWrft/+/cQVWkDWV10EuqWlmJye1AUZmzbq5CtXqkrnW3IEZ
LdDHNliTwltONd9pSTKyRG9XLWqPzEk8YypCcHoDh840/MhfdTGZSmUkW2XmYqZpimvb72ak7qoT
sc3L2BYaT6mSjWSra5XP87L5K4KatehCI6P0vHre6OxzlXLZMShKRiywPCcVab4ONVokMEi9aRZX
yOavQuNsFVZFaicRmJqzQQ+yFNsxbdx91iQDRYD8ohmAvuck3cr5Cx+t7dyn/S6wE8+S6412ut0m
ojqaeBPEQ/zFfzIAzrPPXN2byN5YVL6ywvYMiKaZh48dLf9pHCfeZawyZEQNhoHFEb2Z5J1x6DcA
FG1/7q98c1N/VSsgEslQG8R0wp7hY3rbfjHcPALk4itpUbkQ/vH+JxT6LtcSkQgHFlUqbkFNczby
4Aaa2/yzb23JVPsqdScQmdmJy+2zMMwH3jk7VVEyU2M029kwIHO3Kp8sEJ6aWad5UyokIlcJt953
GqRlnAQsJPa3oLSbf4D5t2/ffxUIeW/VZdpCV4r+eSPub8J0yJ+qfUt36VzU20rqHlFG07vHsjPN
00izH/ePUuFZZLSHNnCrbewLJ2n75TOa4YowZ2kXCpNnGkVUfeH2/zcG6vldvS0tvnDLXZW5fRwG
Hu+OBOQKhjVUZDWzwk6Ey9tj2Vr9aezTPQlJz5KBHvg6+RZw3NakmvsHr6yDs0eCa1tzT6M2KuFI
8e9AUs8FNIqZGF1+QnrpV+e5j1YAvoL7x6vSHclSRZfxais7O2GsNZ5Be+R/AImfrtVG4cbk+kUn
CMgXLNNLHIeFc1+HpB3C0U9Eu2j2r5CPXLeYhpIMLrglEpKPByCLz4CYqiKf6iowCvnIpQpg3AGK
mK00oakZbW12zNAFdV/0N/N8x8fLRYp84cM6VhtNuPezJD/r4OtkfaDW2eo0EY1C+nKZIuXjuNgL
9j53NOr5VyaOk40BJRS/7/8ClXAkyxWZ6QnQJsLxcPFBgKQ+HPJKh4eh2v3to2/cQj6bg8jNyUtM
03dDp+bRPAOad3P8l8YJdv4C6Z4lk7WhSjt6yTJNn5d2e6VoZ90nHPrf/VOwuoLoq6GJ1YP4ZBsO
nbkzYLIlo20RJ6V1ioDJ9sr2hYAs47dwMqZrOFEdq3TFrtu2jL21ecnQjlvcdstzABJXTfnplvB5
R+vlSoVFvdkQk+Ul8+h4F1wq9aFhIFDuSl+EnV/8rGfaH2ti55r4T+EhZACCLM8r3zKRZt0APbeE
eZ6K310J1PaVZKvmGwqJyQWM2bulnfzaQqJ+/afFHyFsQ/cDVIvfDOSNIXSY2OUAC7WTvDTcT0uJ
5xWb1uHLLjWVO1TWFpF21eOw7RqIkiwNQAqwoA9m3+q33/Rm7y71uVuZeLOZRZcdpqLIzv5Q6oY2
FC5C7kwxUVzM0xKrT3Z5ohijcDag3f4CW+/x/vZVuiPZcD1yg223YNOx0JMoggcuaORV487lJTte
zHyeCMXym6jOWUmjemAnsg+PBHSCkh3nwlnsrcXduIjcK0FjmFbW0fGWtY9K2+p0xCrvC4nK2Xo2
MM+ZzMlJ6i37aRbF1eoNOD0dx9H76k8D6QxYXzaGUa1usk2G/4z2yrGJMEmKlNH9M35/fUtuoqla
4gXbPJhJnQJspuseVzrse1DIMAq8I45X51gahHFxR81HwxwP+3YtxfzVOLY0DeAUrLIe4qaYzZ9W
3pCd2RyZ0ogUdr71bHMS3s3upXW8/hnEMOZhnIxA4xreVxuL3v7/xjUwDNGVwuydhATVU5MuL323
JFvtamSvWl7yPI4PVPaezvA8U/NqieFYlMYzBvZO9+WvcD0yqRGnZOn7AcvTNH3q5vlqb8vHJUsP
FQo+9z+hUkxJ8YHWj0aQEmdQCUDBtwMp0YQV6KJP1Q+QfA8NGmNDTIuUTs1fy4oFESzhp4shx7D1
+a99P0HyQENbtbbpj1bi5pmxYciG+X04Vxis1pjB+9EElXtIc57OQzEFQWI64MR0rZMZfLPm9ZSD
LJkN7aHp7V0vPSo/I1NmBsz3bS/h9VRdcz5+WGfDS7zM2fUBS0an8qtmMT1zdJPVA3lNYB/S2Tj4
nu6VrXhtyPAcC6KtzLByM8lmit7Kzebfh8Ijv9dqLqOZGvO/ZtCV+85dhutIAxTjlia75X9m3DYz
ouzfo5dbn3aplYzZkVrZZKJ1ATkgxjHNPm7u0zoAIej+6grPIcN2GA2Dp0NLYrLe4Mz7T6CgvLBN
B5+psOr/z1C+cXsCDHFAZMM51BPbXr1hXD8SI9dFRKq9W/91qpZBuqlZBElcf3t02zHcsuHc5pq0
nmp1ySMBl2bOcrDMJ7PoIm4+thjHW3fmaWV2JeCwjGwbGysxxykXZ3vtgMyECZfa2nXhUDlXYyDv
i86owktWJ2gili3TYWzt4LCArUrzuHlfQNSRBNSM08T7wXATwqsgtAp01iGj4iKu4zrsKtUnJL/d
pD0eBFmKT3gWBxeZe3UJKL28rt3phySfvbR022pAaScZMUFi+pMbWdSwj/dtS6H9MozJ6BrASF+E
m+TZtDysXmZ9NdNGx//2vmwsmU1KdF1Vcm65iVXPF3QyhFOev5gT2XW6SFv917gG1LZrY2uthKfM
jtJxYSfHo0M0GJVuDk5xK8skUXh598zhNuTjZkPUi+U7IzWLaoyXhKQwd3UtgwPkJsA3Togbjr3w
3rOScixZZGSeiNAzYWoMTXXIt/+/WZ0GHpAugWOerBU7gyz82Jvi2339UclH8m+mqAGV4Jp+Yvb9
k1/3XxyzPrstRo5bXY1UpUSSDdv2ChKQrnchm3E6BdnAwHO62AfPynXMFu/PcUH+khH3oie1KBw/
KRbxs/CaLwujp36bnoJ6OoKy48H2yUe+4THY6ChQVT9LMuvRssYUI0qAHMSUTV6ZP/0F7bNBsAfp
xKNyt99cjGu1UOInA22fUH0/41H12KCBbs+5U7ndj/PFaZH9SF9E/7Ofn4WTH4bmTwHypX3rS6bd
lEMwtxZi7QV12kNDO3GiU+3fyDU/2IzpWIvfV18qt/zVdltOeYfGNrNCssXKeyQGpyTzg6QOdrFz
4yQk29566hZp6UJ/g+DP2lN0jBoNCBEwIHZfVu9rEpVhUPLeAY+UjdbLIvOGx8b0fvNyag+Fte4a
mcZPkMxjzICZg8sTnGidm8XZ0JmxoK2OtuZ990RlVBFh926bpigIBVn5vA51GvqGtwvzzaNyC11f
dxkLNlxwQ1mNpzXDc2QdG42WKl47chPdGPhg32uYi24ljN8bPBoQOMLyjnYKYJdbMwojr7sOWW6o
s1jjFu7Yojd4Lo7pYEbNJo4uhqTvL684A7mjjhhoiHILA0V52gNSjgdt7JpBdby/ukJDZZSQrm4B
gcJwCJPjDAd0pnxKwZkb0+zzvvVvv+rNBZeb/RgYLYQjbGSvUZGv7CJibF9RgvrSJXdDqyOtBS8x
Mu9PlZXfXJZ+2bdz6XIDfp/fdDjbBGmdI96wvtvHVMuippK7ZLf15BscaQs3cQYTuC9+9m/hty+i
9El4f/sqtZEuMd9JK9I6HO5yddywLlHqC7L1312Ly910qAmsA/qag4Qv1gHUNDEGqg/7lr4Z9BuF
cX1vK0hVYWkz+NKZGHI0xL7q/1+cTdTpxylb8yCx/bKKhFdk4bhxzbV+a9b/u1rzF0+Ta4K7V4Dm
LRF985U1/cMkahYWJPseeFNIxXZoPaDLBft66/7ib2IYARuEL4IEhbkvGTPQ0phqfbNCPWXOJsp5
2YHf1U3mgljH0nLNaFyz+uizbl/RknqS6W7AcBU5ngnPfe2tzrctsw0rduhmEz8csoDkYH8Fwnn/
8b5evfuLbO+vOLLxTcsZh/o6k5gt37wfWbFnchIrS5aWrkshQDxcX6cFEMmva6qxhHcjINuV40TU
/4MJ9Hf11RtAC0Q4/dnaNo9cwrYQaIK7ksv4jGRwfp/OouB2dbV5FYNENC6ocx6HRfMr3pe7K4+H
0DzttqCv6uuCDEjgX5pxCwdTk2VRiej2/zfOwgAOCtoymvpq0DnKt6c5FVFrv3Jd6UC1+dv/36zP
57RdeUHENUXegP4Ohn97Z88LGWK3/7s0ZnyCzAlWcS2Ks8c+uT7o0T7cV/XbEn95IiwtWRbtxha5
MxMK2cyXsZovmc6I3s2MYmXpTgw8m8xZW0Le7Rqh8d5ar6vdo9HgtEwauaiOVLoYHXdo6wB8xlfX
m49d9W10H4fpc298vi8b1S+QjHXMZoRS6VRfHbi19sCHHkP0h5yA8+F8/wvv3gO2+1dYG2ReVaIh
HFQt4GGeaTim61O18sOQPvFmPVhLeag8nZNQ/B45znVbgwzUhLiG4pQ1L7x/yAHN+dlbNK9JhQXI
we1463pq6rW+CmK+VGt2EUPxTAEydF9YClWVg1uzWlgKliRxFe6DWJ6IDjBDta5suA7fgrqyvdgI
kq5JTF9zuKp1b/9/4xDIaAgToObiSoItTun6IdvKnUtLVmsh2wcctE1cF5IDY/W7sQu4DQopGS1r
kb2yG9eL6yJ/oL14Zr0Oi1MlDslYfcNmVWvCmmw/jfCafgAJwWGfZkiGmoo5wzROK65sFcehmE89
1w1rKFyMHL0S1hYrSrT1NXcLAGmf3S0HdtPRMTQuTCEVeRik6RpfmC08QLOBqsKiRxqMe6J625WR
7OzGmmck2+rrOomfZRv8FLZuFk9h6TJ0XdVTYC1WuKhL9rnyj3Xzq8k0Vq5aWrbGrl98x+T1dct+
8OKDb5w2qpk3ex8+BBKRLLLtGiKWzESd8UJOFGCkRtR/d2L31MRlpENfUv0AyTa5sDYjyOCmZvZ1
/UdgLpoXmmeDShkl6yyJx4VpQzZIhRxIF+M1DsT+f2mgEZBqfclEranwazhwcW3SLfLao+/nYe/w
0EtfdxmqJxlqhRzRti4IU9FS4bJoeilAnK4jgVRcb/IkCAosRYWYFMGpMSHHH9P60Zw+mvQPMf7c
375CPvI4yEAw1bq1TFzB9BB3wWcMesdN/3PQzXa/zwFju/JAyIo0QkmNrb52h+WwHUi4PAxJEAMZ
LtYlAd+H68E3bj/uzbXk0KUq/QlG0PyaTmncnPhhCnsrtMPbh4zDLpRJfEcy5GwsjG1giCwt9nnw
n6zf989AuX/JiF1RFSYo2KtrGYR9F9YXoAof/AMom8s1rC7mQU/kqjBleVyEi9oq+wrqStufdEsW
B1Dp5af7v0OlS5It03rJhNvgGCyzO2KcY2p/sW4O6fhyf33V3iVbrlwQNtezVeENy38HQXOwuPOj
WXWlLtXykiX3tlHXtgdNBWVcSMY5HLs2zAtd/7nKVctDI7lfrqsL3PhrW4Hux4+9k4i7hxy0d8CO
Buj24b6UFKcgj48081TZplNW1yGvX8bU+Jzb0xwFPI/celdPk+3KQHNukC7WlDvwS8L/Oi1opScb
5gLcrx7RjTPcdP+dV5w8TbK0A/eLm60JZ/g5gcKXm70uAlKctNwLtHqmWJscRrDh9Ub6eB3WiNPT
PvlLxryuRsqLFFbQ5T6GX6Kuf8nol6WI7y+v2rt0F68TiourDV8xTPx1MYzQWIOzmHYBieBkJRu2
qJuWwbRUV4M/NhQcB0tUB5qrUqWZkv3OgNSsrRyZojoHSEmwvhTb/MVoyRnVAo3yq7RGtuGcb8j3
WvUVBYmrO1jPQfrnvtwVK8vjI+W4tjwYeXNNBy9CFTCaC00bhWplKQNlUZHN9YQTXc0rBhp9oZGF
QlPkqZHUH8u+mBA8ONYr56/I00W1rsqq2vPtiN/cuEj60W3osPaavljgPck1yUTVnm//f7Ou55Y5
gP2w7obMvXFY+Edfl5hQLX37KW+W9v0BWTJHIBChB5b9m7Wf1loH0KISh2SUpnDGsYBhXlfHWF6I
aLxvIs91kBUKu7Elm3SNzCnHLquvfvWbuS/BcKrEd1Z+u6/YqntJnhFB+DosE8PyNAZuK8i0/8/4
+o2exKmMu9P9r6ikLxkmrymebqhsXIPpobA+WUgojjpkYIV85EERB16QNjNehQ3rIy8bAdOMN3Pz
4nHNI0KxeXkwhI4g/rKcvLkCYeZoW05YdOVxznfNhNiuPBNCPVpgRBpphM304gl02V3x677UFXop
Q5kKZhRsS+HN6+yH1360Sw2Dm2pdyUy7yrZNz/Nw/9tOtBjWI013wb9AGJKZVg6xORuR03Y9HuVD
ZAZJIHQYle/zT2B1yVDZZhklEMrqa3skAEK/VAi0p3D5wL+UX+bDDXFTF4Ypnm4yYKnRbfC+PUTU
gatp/ErS2DS/ZKBUMnexbuO3SNcpmQGzva41MhYzvdXBNnct4jUfO829pHqWyFMhKIIxNEwjBFtI
iJv0+fZ64yf/4C3HGzppcdKhk75PQ2K78mRFas3GkN/0aUR7djiJ8FY6fJpjfgiO2aN4ZN2hmEIS
0RDUAZHuda3yfPLURZB1DuPCr67AlD46J3LOru4j/yMu4lTHQDS/b4QK7yHzWPY2xl76oEXc70zn
fhMXgvbmFZhY95dXeD95AMOHMbK0wCmxYovs4XHA6JpN/1BdA4Zq+5Ktz32+mcYtB1HXaVywCvCe
0xfT2pl3o5K9A87hf5x9SZPbOs/1L1KVRIkStdVgW+4h3Z3bSW42qgxPNI/UQOnXf8epd9Efr2lW
eesFKYMACAIHB3znFsfFMMOnbubJ4VMyaBNkqq+XDB7slSAuWSsIf2uCYftWm0YwTHf1RENvpZvZ
GFCuzyasztoHoz5md6EXsK5k2ntTk6af1+apw6S9hXkhZZvmLlO4bnlqds7McvMJb594BxjKuDtf
DeTzb6uiQthyY8LCV4+aE6oxwvzT1RjEMAVFe18AIXclzFU+isnEm80EVTYJQZo8vvtOx5vTZFBf
Y0sK4cjdCKBF/78kMDFtK97Gag3ZlN0ZJcrNCHnNM3twUYN3+fIANvEzbX7eFrzquyUbJT7PKpO7
uI8bowrWntGAelRzqqrFL79/CJwHQdCRacHB1MO/yzQDxFwE9322ZJyEVnW5Xmxf4HJxEtPQ3VwX
+7uSPPjr8D98MqMYOe+mK0ocyIr/HZ5VRvzwd0bXaS7DTfMWV0lGMtMZeTu+On3z1Fi+AFvBbgW+
YWuyXarbSR4Z2mddQ+sNz+UpWmPvUEf5gSTWkRyaQxZ192mODLPHsJ5dFL4FSY1xlh073WtLIRoZ
YJ+vfbaVOWLyuRmWYC0MJzQo+XWX3sjw+r0oc+LO0EgU9o6OXz0M9nyfm5Fh9YPbuN7GwYjfYhRp
6+9RvdFP8675cFVIJcPpaxO4tJUjx3g5Uzsq4toMnGQKQJUeVQdrDXad9lxs6IoJmJLVlvWAJt4U
O40HdiTxfpoeLD9awjXCoLoTMoL0n9uHoQh0ZdJcPuTmmosRsdvaPRHLMKOVrEHr1W7ge/OPvXGj
2xtdx8I7rkyh66DBIeM93pAgrhmDAaw7UU2dNHbKkUe1OT25rsPesoX8zpeCBJMoNEaiCLFk8NSw
oWK6F3igtW1xFCam2G/1r5l9bzwdXldxc8ogqskDSsgsOqTdVnaaMJeFMhGi8/ouR0VlLBWClJrV
lyiITmsVlrMBJty+vS9aoTKEivPWndYSGmD1dR1tTZ2FzXRf0p/KAKphm9Op8nHoIq2DIj87dmzl
r7c16vq5Uhlkb7edmH2B0LbeXprp54oOtamJah145LoPpDK+PjMKlItKBP5iBYUbm5+qUYdxuq4v
VIZPZS1HHEHw5V33zGcgi5Hp15iZamnpUu4rQvauaLB0+1w0Acmf7buozR0q46c6Zq+mRbF0sxQP
XWpENhXvg29pICSqL5eu455x0Mxs8N3oiHodh/axpPlTXghNVKFaXkphZbYAZnmfmqeMPmQsAvjL
38PbiqhYWgZNZeYy9YaDpTlZggGYrOmPtd/32TJEqqmXReQD0suz19CYTs0fgbxE4AnxfvvjFZca
lUFSJJ8tijndSAa/Lt/GxI6GkCXDL0zLebmULnWQQYU5yWAplJdasQHW9DRZBK9EHradjpz2kmr/
72VJ5TaAPl2aClVYWGq//m5HcuhX92B5y/d+dVBuf6lsS+OJr9+WVGbZNb0Uo6QGo37yBrDUgl/J
X/3QXpt4Wx8w5T6+fSQKxyb3BWyi31MDkzmOjbMdd3OPndEOiw1g9U2H17qO86MyrMr2aLFXK56o
/eKaR9A+vPGcUtAxrt1jZVf/9Fa6oF1mbELLsv+9/bdUGiAZOEYKdJMgqKCirBHWLovQfHqnBUrG
nZt9Z4MXBV4PIzTGrX7Yx1/U0bHDKD5chlwtg9uBsx8WMo+Tc2boXj6AsOr7XVKR8VbNmLlihqCf
rMatQUucUgReoEG/b/WLIn94SvnEAalQg3Me/LDdE9PRGIJCRWW8lagApqgmWPMOFFpWI7/3mnbA
AWuudpXEL572w2d73uiveY/PLtl7mp0NHaGAwlPLeKva5EPjW5g91MGHusbbmInA1WV0VYtLV++8
D6UDZNslXc8CzytCK9tjMujooVQiv7yWP8gEl++COJ3uD0vZB2vuf/Mydp5NJ2xE6dypLpKJehXK
pGWGmGde5nho2BPCRU0eQvX5kokS1xr9xSb7Q+d2D4uFyv2yJLvFXjDb6PNtZVccgIy3EiOpetzx
+0PDzMhojG9tbT0UvqvReYVSymArR/j5Xvb2/sBy/9h05rlP7/QwMsyKZNQeoYu4wSY/YA34d3Zd
0UT11Zfz+KA2YiJisamzP4wp/TpYmK7alEDR3Za4anHJTuu2amjfWfsDbqZ/mmL1AyT17mqPc6jM
uiuY37l8wLPHWVI/ybPSODkN00Wzqk+XrdWyxzX14WJ2g3ybt/Rzof1wlR5KlupnTUuKct0fpr75
Unbd56Xw3huhy6WqvlwyUhAC8qrcIfRhtNygo44b1GmuSTCrvl0y02ro8rUlJtSlaI/ZNoemu/xi
TDcIUPHtMorK6Vc8x318O7qIH3qz+7JtzX3mKSOnxNSyca5gQxZx3jE54MHZ7nwiy4Cp3SVZzsAq
+FSnT0NWgY3jy132I8OkGJrRPVM4gEnV5zx9cXXXs+IUZYhU6om1JgUemEZmxGM9B+kyhF2+Rbc/
WxE9yhxJWUm8eqwoOmlodqpLHm4d6F5t9CgDMDiV67Ga+8B1NDeH6s9Ilpp2hI7FpQK3jDSYHStI
3TIAheft/6JaXTLWfNscjFpBsnncXqYU5H/IwLd3YekplSw1B2Ri5T4qKpWZYF6Gdpii6ptlI206
fy4YHjwb98I69yLKs3PvzRqBK1C/VEZLTf3o9AsYeZ6WjbzU9RKa3Z9lzYOSzp/WoYwz+ra5yU6/
Ov59bkem3x1NnxKTIU+0s09VE2TOG7a7fcCKwEMGUjWorCAngjR/tpHIBemivdFDO1jHluh6JlRb
SHdsLox2SfkGcxOtG4lx2MOm6n74Rv+VLLTXlLcUp+5cfv9wkzvF5s9Wi1P3vNNoJ6MXsVQjfoVb
di6/f1ja2hwfBUs8Qsb9WThHLcGDSjCS6bYYhYAHM0LitXFA1gyepxRdCLFVaPoPVCKRjHdIKc2c
mjZPpDm606fZ/Un9/91WG9XSku0itUhK14VI9vVh8b8LvFlTpnkJq9aW7HeZnbx3azwoPVbyAwav
mvHasC0uwJ8W3/58VVpHhlV1S9m0hYs9uj/kT3ayTkY4rEGVWHHziR2Kw11MZA6V0VUbT+08NbFP
T36be5CaeWDeNVYHa0uvV0eYa8c7qE/NT7WdlG28tfdlG2VsVba7GL/ZAjYn/Ce7/DRsmATS/Lgt
e4U1yVS7XWN1HaD0UJ25pHiqVT/Rgl4c7ltcMtXGtTAsdsGHO+t7XaRBlesGlyi0UkZXNbNhr8hy
4P2KscLhXrbJ0Oe/wfatMVaVWCRjdbYBA0k5UpkZN45enVtR0dS6ThXV4pK5rmZLUTNHQmIoMP73
uOkqoRdVu5JblFFUvGudZjMglAweLB/Ptfk+tS+V+TxY9/WwUxk+VWIS+u7yEuUd88Xp3xvyxy11
kauiDE1lkBT4eie2YgD7k3EScL+oJBphlvQ/0qCM2/AuLi2HyiCprSKWJzx0LXgeixfTS7Z0eWtB
T3iXzssgqc1KxYBmTUSAqHSnn4Xzct+6F0v4cO0h9WYL8Byin5qP8ZA7wVyWGv9yVR99S5b7MIAC
gq9ml1DxuUxfpkrj16+G3lhXcolzzUoTXfGYpG56MbGeTMTDbgWYv8iPduUGXmMEZUaiOwSE3aTA
poG3GarRGJJ2AjlgOX62h/T9vqUl2Zt0plNH0yGxhwzkks6hYDoK1MsS/7FZfPXlTD4cK4aPrmYx
Yf77uJI5rNK5/AGmySGo9n3UpJqulhywhRTYWGhr8c0uH5O+yUKW+kHZZQ+rnx7TaQiLxo0xBFHj
8K+bMPaS/CZl6SqQsO+SmQZ9Mh+7sAmNL07QobXMPOlQnFcdHXaRHOhoGLtLJzEm6zQhNEZD0DFL
NpsHWVFrdFdlE1LYcxlSsRgpJgxMIFNM7eWVtDq0q2Lp/2DX2GzCkr0uqe08oGMd2Ivmo1Xil6Fr
pO+AHzCwNN/i9NgesngKRgxq+jIkgPIcfA0o+zqK1rdk9NoGBui8ZgzHfO4f6YEfbfCmvLkv7WmJ
bWBns0/lmZ/GqH4y77mQsaNs3WXlGwzt3olLzXBqx6jhmvfE9RcklpasG+NKMbl3xdJ5gpLiYxml
UXryj+tnI9IBc1VHLln5Wi68cGxsUfjPgr9oAyyFh/0bUH/wHphPYRmbwLrOMTvxY3W0j1asb+FU
ikYy59ZtsMEEfcoflwhg2SN9Y59QaQ2LSBeTq0Qj2XLXc+DnSNolIz+V/NnSsURdx/DgWCULrtOG
gH3KGRO/dYKtdx6mOjuVyx7kgxGMBo2YvQdV99ujQnOPKhytjHADZnQcMagPjrZaQn9+aFP7wEwS
FDQDWu83OlTD2/eR4tj/A3kzNxfPgWlMXLN+4H4a5oX9VjR2mKIfPDO/dk0b9kTXNKLSAhkEB6gN
4baBI1oOG6BkHab7BtXjGtnxdup1Iw9U/0kycFJbTjoZOK5hnY5sn+LGNOLZd8OhZMig/apmOzHt
u6YE+ZaMjgPXSj1guFSXEC/avQNIVW+fzF8nfuU+l8Fwvee02VpnfWK+esEeLVNYxH5chN3jFjXR
HNlhE7XHMhjDLKKRZtOLSl/bVLrhnaV3l642xoQRFlT9/zb6yoopyCYzmAz+uIrPxDmVWfbt9n4q
PZe8wtTaG4Z4pGOCObWxYTyV1nvae9G2v7jZC9FC0xW3vIyFs1jjOzMQd4kg48nLjUenRPcyY8fV
/Lxl2pybUr0lR4EM4rTmoItLtrN1sKLhmE9/1duKc1ASBrdldv3PmDIuzmCNnU8M6p1nbWCM6ATa
97AqeTQO/GEadRMBrntTUwbIiWlqLb/yxwR9fBHqAIlnFsntf6BaWorm027iRcpx6hV3j8vWP7PM
0ViNamnJ9p1p8mbmQH9tq/su0Ohdt0Lz1dfdClKz/3983Xc5n9e+54kDemy3/dMN21PvVbFF/iXt
K9oT0GRiacKvv1Huf+3QlLFyhZPVJWoNMH6eNVsR9KhmspiiO8v/p2gN6rEgy3lXvlGrF/XrNnTG
+C1b3Lr5so9V272KLa3TOWj8Ap02Ife6wvq0FyslnxeM9shwjdipYzuBszUGZsTb4HEn5XNZ5k2B
hHdKsjezNKw2Qu9z71Qa1VWdjuRdaIr3Adhpp6Tl2UPqDKig6ALWyylcE5jkSWjhL0azuFOy51uM
unJo2HCTmMR+n8pKsUUtLBcznfHlZIEzbqZ49bM7VVZyGn3dWLuFXrIEqKoow+Oqme4a+uubMkQv
Z83kZhWdkm4r4j41D4VPNIGD4ihlhJ5FMDnbMjx8tYsKCTgOUa2ObstacZQyNA/hxmyYDo5yS9cI
EN2oA2Ie2HxNbKVaXnIRhPctq/uLpmT5w87rQ8ty5M90+USVYC7bfgikKRqKSJl2c7Ll67F21qNl
6wDXly+8ouMyDo/zxs6axpqTZVi/Tp0ZoO30cV6a92bMNTknlXAkC10xA9LaDXy9ma5xTnhCM9xk
c63xoarlJSu1LKCK93qfk7RmWYBB1E+bENHadeQ+D8MkO3UR5mV8d3C4xIiQi0rQBxjfVkvFvcsk
Oy3ntMTQBXtKqiIPN7Ic8hlVtdE95L0XelamKUMqRCTD7tIJzECF483JuIF+1sW1Pi4PvuFq7Fah
Q/8B3lkgOctpsSR0HJ7ABxw1VpUIUYQ1E/edgUx4ZqWcu31WLYnVlWBDmI+tcdeQdN+UAXiVtbWr
Z+VLwpY6WIz9V28vITHr19tHrLBd73ImH2x3K3rTxXTbJfHB3rr76SN1ddVl1bFetvywdO4JytPK
nxNRsMSppsCl2ytmhGmcmkI5ZWbeueiIQytojdE540O/osKQ+d6PpZy6KKdLGqZ9quMcUklJMuJh
rBqMCi7hhgzvGzXbLWz5rqMnVMlJMmBoJLPsfZ4TTO49bpitjeFvYWr6x9snrFJ/yYjrFew5+X45
Bj6QECEUpkqjfoeBAqfdrzVOVLGJjMjLMoKKkp/PCYIdFJaR4yjaF4GxmWN6F0+Kb8qovHVlW1pY
9ZwgRny0BAsbf3jZaie+LSbFEcvIPNtDHayyCE6Boj5gL5sXVWV914BXfPxFbh9sod3dpmKbARe3
d+eiof92Y6t7HSn0R6Y7GwGI3pfRmROQYn3yFvIAcs2z60wvtwWjWl4y49ERTu+lF+88O7FpoE3T
ELHb3xnFykxn9uaD158DImq26HtY23EP67EuQaC330XWDuFL1musju026ERMhHchagfWbarKP/dJ
RzLeel7WBoTmc9I61ZEzduI2rkrjrsEH+HTJeDGhzmlawEESyy4PZC9fqxyld6vXJIYVZyuj9Fbf
EaPvpXNS9Ijc5uKpW7xotrMvdwlHRuqtFmnQ0oKQBCAIhiYld6qqsgmcoSqJG4CqHUSemhtY9U+k
B7Zj5KVPxw1I49xIDJOcG8oPaBOJb/8ThX+T8Xuj3RY+HUAf7UzbycnyYLf5yzh+WZz8cHsHRSbF
lKF87myVTFT7lAgkQJfdekxT8dak7Nu0G8FqlpBeebAcM6Q5uDFRmLi9r8LvyRA/OnhixEAjPD2a
HYx9y5uF9tbbS19PdZnyfDY+TqReucDSWxa168tW1cFkFWFuibByvGBZdfez6vQlC+cTA9lahRjY
LuiX0fOfgJ9KDFeXI1SdvmTkZl+ZKZ0RB5tl/sKX5tM+byGh2xDQRUeoozoHydJRktvbzdguT8Du
wRb9A+apRbfPQSEdGeWHZyuIKna4WMab2MEMQW+1n7Ks0hS0FF8uQ/oWmta1MUCDfDN/zPP9KV9d
jX9SLS1Z9ZQjbVN40KDOXWOr2w9lrxuXqlr6ctYfbuR+mnOzwqSNBCToz106+5FXCF0mW6EwMoIP
jAO8zsdiRQYxPVqVW0YWX850XL821P96+1QvMrjyNJahfPbszi1QZUuy1s23yR5+uPUbM1Fez42n
luhsWKU70utY7DmaW8SK9wHZXtzcTPaxO1I0jdz+E6rlJcN1OmeaKUgqYazZadxFnJrz0dc+nhQJ
TJkzDSGd12IM6+UBax3t8cnP/52bJmi4D+yaiHn/qfXvwrD5piMZcOt7nOKuXpJ8zuOhLB4b509V
3zXD1DdllJ/JysooN2cBNs58ENkSAJTw6HNPcw4KZZLBfSmaBNHoBWUSK/idF/+B5Mup9/3T5Iyv
umSO4rBllB8DAfaKqQZLAtb0cybWQ5k1X2ebaJ6yf8vZVyxChvrlLu6x9eKIMAs38Jf13R7ts1PR
B54XoEPBdM2yqx6s2Tu1qwHOfQNxvrBeqqF92PbyMExJmfYagSrciwwNnLbGHpwW7hxTIp46XzzP
jq25VlVLX37/4LkKgUG5FkcsMgxsPJVoEK7NRsfMqTojyd7n0TaXcbzY+0ji2qPnyiCv+2L/uG3v
Csco060thBugEvcQ7XtpaFRlLHA3hXmKJo661g2YV8QdMuPahtFM9rybCNaWIty5wDQ1PiJ0wqQO
Y40Laj/5tByOt/+RSmCS2S+0y+qNQalXgOb/QcuwODgzPH+ZTrrskmILGTc4dcPgY8YQPAsbXtOU
/5O2+Slr9uj2P1Do038QbHtNK3cdkR+Drw/mYtuPRZf398lHxrFZmPHikDQXydDVTyJ34qlMHwXV
1exUspGu8XX0Fr80sLzRk0NadA8+8ZO21QUgquUvv3+wNbJ7/2drWXYwrc8+WO/5y31il82Yt45o
jEEkFZkDq6x+oelYx9ik+mzZiusCjWkT7iKn8kNzM4/gyg4Nv4zv+3Tp1k57q7ZEwUWy9Pmpa/1v
5pzqHnIqbZRibaOzRWUTXHQWJ9afuUA8MO2s+377y1WCkayVWTWoJ0rEG6jwhX07hr7YA7O6i5bZ
N2V0Wmd5ub/Qak0st/yOQW5oHXXmr/ZS3MWdgQ0uLu+DPu79ktGsn0XiY8BplC8jaMnLZcKTutah
OxTYH1PGpxVsKklZ9QKBzBoYixWifIqqKtgiyK+SAiMxDMG6eIk98fveoDI+Dc2lzEAhUyS08CeQ
SvoInHJPc10qjlxGqC2GY/ECvP1JXRh4e7ZoFkRrH6qlnqcbRK4IM+UR8A7o4p3CNRHut+2R+U6A
EowfNrl9nNw9nGsHg7E5OpV3S8dRp7hHZezalDcwu95YEzZUwe6LKENlr60jVmpqMgoz/AuS/KBo
xKq6tjWwQZ8OfVDWfhEI172z3vk3B/Jh9dYuJnPJSpF03rYFZoYuwmJ2MBAC5WtNRlqVT5EhbGuN
h1C1rTj3bTy11hQuzs/S2mN/QgbKZbGYHzvyvnFsLX7f9i6KU5ExbNwUuKWZmJMh27nz71YaKcrE
gnnu/oypfpb/sK0e4e+3d7t6RMyX4SrNTFPwNbdbYtb0u7WyPly9VZcOv6rSWPzyUPhwQsZQ2k1J
bDPBANyIZF+9eQ0JB/8D5lrP9XsBZrIJ+n37n1x3OdhNusWHBT33deajeZJyzHwB9rUYTznmO+y0
D/EaRjtZFtvuEKE1X+MWrp4Vtry4iw9/sNkgOrMhS+LWLSEv21Cw9A+6T1HdrOam772gNOrU1k3r
Vh2WdGX2w9avnoluvmrJDH7aJvArndG9O2sC66vr+6aMaiyy3TTXacGVnJaBYbaRYem8m2ppSRVY
Bbb3WQxbUpkmjgLwyWULLT/PdQWwvzfLlYebzObXUkFLgodSUo6ntV7DkrEIHAMxIUD95V9mOkQG
zkUAwdhWZ779TnPzq5P2h9w49f0QdYuIb2viVbWHGCWtyOsm43ZGROIYa9Dl5Tl3irBstmCvvhp5
EXRdFeZCNzzjsuq1/32R+AcdFC2ZWEltkWysQDddnmXgbhF1AKjmplFzBardlHn/jNR197KatoQ1
3vOKsfdD54d95Z4JkHpe5pxI1T1y/yeGPATlaoY10YGTlccq6fzc5lbt1QI+hP+sq08o64xBNr65
PV7n1A7MpTyV7Ri3gC5VPo36fQ5M71Pm/bSKz0aa2nFaO5ocpepcpaiy6DBditWQNICyQVm2wVCB
lbCpQt/PIr70Qb6wYLw38y3zBNa0JwCV9lvCLS9ura9gYQonEP6YTvUoCi9gzInuUFi4scsf/qBC
/Wosm+XwLRnyBq1C3203P1p8DY3UfJ3JFhTmz7WZNHHaVX3FZrIUG8uePG6YiVGx0/p39u20PZpW
qgk6rj7csb4UnVeUC98QGUm80QpafwtG1w4wRy403D4svCOz7woKmS/DxFycECZsFnZCzOnIO/PV
bek/Vkr/3HUqMlSst+yiSvecJAA1PhHyr0V/NPMaA4OFETxo5rngAAddekB1e8rosUVQv/dApZkU
mxnldhbw4UfG8jgd/QBTN4OpTiq7DpAD1TiVqzcCpCdd16KpilkYaNQ1JmIH3PPMqKv9f2/LTqEE
MskbLakDumHHSrqdxnnxLxtZQAYabKwK8v7NrHTsa5f76z/eF/9C9r5l0bQI0yy0W3XPg3j3tzQ2
3OpVZN/QtKYxGZWopJd44xikIpzZwGEbUUExxMgb3m4L6nojEf6A5F8zTPZsh17sSWoVxlImlMHN
ITPcEG98KhfUHf61/drN7aDmFLjmYCj5imKiRa1y2HCXOc6cB2zwVhKn/SLaNtzFnrJf7tLy5dkU
dATlTMMrwhD/ZW31SjE7/L5xcMyXERf4SsO1GKwdowQw0ISHZYTp7/FlGlwHmP+gaVFSnIAMvQDh
IVKMHrbpmsixn41Oc6Uo1EeGXXSuWTGLOyXmFs9hgc5Ajht0qc51/lrPTGNp1ydhQEiSku4mptRs
NTzJGs7xlFin6r38WT/UwaWDpD2KNeSaB5NKTpKmCpKbm03sMinQAD2w4QDSp4NGUxUXh4zAIKbH
sgXviYR+8vyg/cf/xH9wNHcYofWcOnGTBmlATkxTNbwe80Bo0j21TMQRm1mRhD1lz5eBEU2Ig3+C
lwIfgm5yyN+39hX/IWMzcr7M6dzW+FOfxyIYE35MI/JCv+fPHA2DRuT/c1t6ipeKDNIoN16B/x/7
sPZ/Dj/b/dexfxC5Jg2p0jAZpGEUmBoOV/h/fyM7zfgb9rP9vXvc4ylEhizqvt73R6SHhJf36LHn
fZW48D4+WAfmUzq8bmzXGItKUPK1NNSesWdYf1+GwJmWILO/bOy1de+zeBmh0aUg+8owljdhmA4P
MKBlJ8w8ZAZQDavm8lP9BcncV0LSHvwJVeIVb/Py2k64toc4dTXLK2xcRmQwg6P0iVxOQjne0qkT
Ge5dhWIPw5D+/0A063OKZ3zunnmDzikfhPXxbLffanfWXaVXZYMdJKvuarKsrmvZ52KpyqhjYPfB
+7mKzKn1gCtZdfSOV4WEfaQolNG27+1SuOfOG0V7TPE+2U+iNRyNe1KsL2Ml06HC9Na9rpI67x4n
4T0aho5JTyEiGSNJ3GpgeW27Z7+27aBbeIn2qHk6e4b4bS+tqeEqVv0DyZDnMjVTtmb0vGTols7d
MVj9qbonYvKIfF8XFZkqrzHts5lVeWLzkT2akFR82wddvbWx+uWG+vBeEhOvOz6P/rn28/cWPfzm
bsaFVT1OSxa7FT/c3uZ6TI59LqL7sE9FLukz3gJo7nGgSa2oGp7dygOlWRsOaDbNzDz2/C8jhjTf
3lF1JtL1PdCZ2YXH7PPejj+pC7IYzxl09STV4pJx0xyYs3kQIBXKi/e9BjS/3vJF8+V/65j/uUgh
K8mwG8uDZzW8MiE9en737YA4NUB32YFk+1czFafS4d9ZOwez5wTjzINxu3RpNSGmjIfZ/E8x1fEs
2KPhIvveL2EJkJxHprc6a6Jh2aOx3YKUCvR/beHu5Sd33UN3vKu5Bl8vuYsCuSsAJSD4eSnHQ9fn
JDb45AZZW+o6GK6GTx6RIwBamil3294/TzP7H3K8j71hn5ZK55AUNiFHAPVgi8YZcu/MZz+xlzVo
shIYH9BRu9lPy/Q0kYZCiWRyRTG3BjAm1D6LrGhD6o/oyFvnTWNxKhldXOIHg+vLDKXg1YOMyNuS
OhkyOtnZwcQGjVtSrS8dc7pj5KqYMQ4MPXGHTphB5g0HQ9TRbfNVOQwZpDf3NhOc5v65M/F2pyF8
1Gj2gaC563RB14KU/zMnddo/u+1AQNPHMPc1xMtvb3iUtu5qaN4Bij8qw/lsdydtZtfOuRD9GcMY
skA0eReO1qz5qwo9kHn63Ll3snaBC153TKxDlzKgWU1x16AyjziSHoDhArWejHnn9uJbPUDKRsP5
Abo+jbe6rHPFWcnQPtRD56buDfe8r8YctM76tczqF7Zt4N10dA2SqjO4iO6DMntzXmapjzPoSIPZ
Vl7+BhyCiPxMNxlatYF0W2RpX+WLk3ln2kNKZG1+ZVlzSHNdIKI6Y+nC8ImwjKHGUEh0zvxsUFYJ
i5LpxgAo/JWM6usNtlILiM2zZ1uhcJ3TRMxnT7QnzqYIePlJc9QqIUkmj5EU6+hWvXMeax71tAsJ
Kok+GA9um7xieRnSlzI8hbbM8s9ZgwmX43Qwm+68dGNye3mFlGRIX9m6g+AW8c/CwlTIxvqczeTZ
neiJ2CCTK1Dbv72P4qhlVJ/VCttK09U/N41jxSBB3cLB0mH6VItL1uxhXpovMu6dZ2Ya0VQI5FiQ
ehx0UZPCmmWY3mpntELzpH8e0uXYLzSw++6UrTQayzsvDluyZYcxNhZl6p6L3s/Qv7qHKyY01q2h
eU5czZd6RGbzs/OMX+o7/rkXQ4hhppfw8rT2ZpQaU2TaTiy2uwZ6YSvJqlETK3p7HJyzWxVG3DPk
l3uXfb2tR6qjkKLAqqk7e27hMjx7P6T+Fs7OEBHLOXSY8Xd7C5XFSQY9YAThAryYe2asOuVDFdKl
i8v69+3VFboqw/TGpRhN1yjoOZ0x53Wf9vSlaFHNur264ttllB5I9I3WtQ0AMtd0eHDFPr2kOUbc
LH3ja8BRihOQoXp+4zk0uzgko0xDf6h+r3N6buctskZ31ngL1R6X3z/cbLRlKDS6nXvuy2ULbI6x
YxtrehCvkBwNubw63ieuixg/7FMS01nGnkJVtx2QZuQ0s/zJz9qcha47T1RjfIozl2EyY2cvtd8y
9yzoe+OlAd5g98WbMkSGbwZyMy10deLkOLMXg4OIufI0qyuO4W8U+kE8/bqxzugLdi4369kvN8yW
2D+tfhN5tq5xWSEaGQxTtotwvXXzzqDxaMOlSklAm+101/HKcId1gKOYS4udO8YunRX7xLuApZ6/
nHN+Z9umR2SCwXquKjL0mX0Go2nBIwqIfPn/OLuuJslRZvuLFCEDMq8y5bqrp8fsuBfF7MysHPII
mV9/j769Dz1sUUTUa0UUICATyDx5TogYXabLQamsWrqHDd7mQNkYVwxKkRtcG6ChhmVwwjybdck6
VReS0/ZEyroUlK+XEjJeIRfOB2FBtW70+0/310Kx0DKhYFkUbekG+zdMGRjo88WilwyVtDqsm6p9
yWv7omHe1s/kklJhfuYOHS5WQXV0YIrWZcgmkAEL64fNu3TIoEPRq6HAelgf7k+Nysz2M/uNmTm1
5a7ULP2LYy8ft278AeBF1E7pt84Wj6S3PNCv/tmFaeVBMeWWe6lS6+Kt4lKZOuyIamokX72MQZX3
/exd7L4OC9wmRFtp7FfVtOyeC54aa4VLUQ8wiA2at2DShLhVU773+GbKwfeTscWF26nqcggbxs6O
Z39a6u1vX+jEllR9SFZrT1vlkNl2L5Ce+mHbxslxumcGGK6JyNL9naOwWpk2juVsMjgCbZeModqz
ONGOh7aneeIrZl/GW7mOEHZQ9v4l9caXNFiMSDjeHN8fuapxaWmXrbOmHKQkFyNdaTxD4urJFtro
sOJVI1PEUZsYxlpgXhYHSmYXxzlOy1cssi1+PjZ8aW3XBnlp3BDcC7OCT87gGaFIt1Jz+1HNjeSL
BTQy+9LA3MzjEG1Nc7GLSvPcU+xJmfDNM1IvDUoPuK6p6bPQcDr67DCRh3XHy6Q0oQf02ARJ7hho
VlauUHC8BDaw4RWEd2PfHXX7XhEHs2RAk10gls7L1b/YmznFwp63OC3SIqwtawUvJM3iTYC2q7Ya
FqaL1x6qbhSarXt7Di0ZUTvaqH1hKEhEDovmH9K8ReBtM7y43AwetpWday6nqn4knw3hzqzZBphz
CQRHOGVgMt8Q3m7WKiFUlw29vdcsGVOLIuugGibPx8HAilj0gwh5l2ueCqrGJSO3CTd9mjfkshYD
f6bGFtghsQjAdfc32W33Z8lkcKvhj40POoWLWdofGu4njK6Q4WoP95tXDV8y8rkogmUVnXcxmdOf
M9AgxCPgv481Lhk5qwgtOApBLojdXavebGPuOURjfaqJkV7JOGhQWUhqBET49MOpjSRzsyearR/u
j13VvGTcKJQcW1qWwcUM2NHmZTgG1sfc6R469i0Zdkdps1V9MfsXVm1dmG00jdvW1D2ZFGYlo+5a
P98qUSBY5OWZE3ap/10U9CPvoFjmOprUp6oPyXQhg9a2fRH4lw4zFYLV6OSNQxf1TXugnU6LQOUE
ZYDdSB2gH0UTXEqofr1Ynnetm4EnBOGwPaRDw6UJWDR23+rlsw0Qr2ZzqT5OsuqBVGtZVIZ/2Wz+
JNrrlucfbBB2pPzRHnaDfHM7Y6TuibAYwiPU/j1U5qlulzwMzPFlFLNmk6m+QjLudKvyLG8yZIL6
5tOcFpeCgv40m+OJGYf7ZqLwHzLyDjJp2VJ5cE810nDN13Yyvj7WsGTevpjTCsMP4FcthgK1NI/N
zNDAa1WjlowbMIMGEAo4Jm/wrFA4xld7znSvNIXnkEnc7HQt+84E8xARufECJOpyGUuriL21G+KH
JkcmcpssZ3GCDvZdDy0CUguteRbOdBGPTb7M4kb9ElV1m+tdcj7+GHoXMl5LmiJZ/9jw9/36Zu97
y8qEBSaoD/OGQHCGhH1IW66rZ1HNv2S7rGHE4fUWIBZivXhW+rPfgtBofc2VZfdv/017WbKgqk+o
76a7b62ETcOsbA7M5c+i2H4ZaZCkk+4KptijMqvbkG+eJUaczPNcfQ9+L+2kWVzV/EinMvHsVWz5
gIwXiCwILd/3VXup2gc9ggxOwjVFgIsuoBfPIlNI5mpI/Hl7LIdgyZAkg3QbGxmCFI0IYsfjJ7te
Tl1lPRRDsGREEuGjMRDcFS8mitmPFeC/5yabmtf7+17hj2VQ0mjmbHMEdy9m35+C1oqF6b/O1Q+K
h/P9HhRrKyOJM9uD+No0uJfJ4x+sbQ1HY3qP+uTHLqMyIqkRjXDHCZk0wzWA5k8jXoB2On+I+cez
ZEhS3gVbYUFl6EKWvowK30tjzx+/3J8ahT39B4ck1qJdV+5+CPzst08BoCG0/3G/bdW0Swetufbd
wFKEWha+PJWW91yU2ytrm78fa16yWLqyDHp+yHgw003W0Tw0o5N47UPUM5h26agds8aBBfUALNI2
qYz1uSy2xJ3NX4+NXjpshQDNRWMDL9LDV2bp8D7LwD+RLZp7qGJdZUiQA0r0zmszxEEW591cm9/m
UsfYoGra//OcmpzVQ9gbSE43cz4Zlvts9P/cn5O9hRuHiIwAqmdW8cFG8mdy+cEuUN7hl2fu2E9T
Xj1VgfmcUff3/a4Ue1MmbGsDNlmtwwDiZKCOaovmG7PL7rQaQMzf70E1TXvPb45zSNxAGHVEoCiz
62dwObSRy3Ezv9+4avh7p28aT1lgVNsCnwlI4tNGdtHD5oMLieT7zavGLllugaAuqQtcMwevMA51
Mf60ctQl3W9ctcqS3Rp1swiUhwaXgGTLpaPWbyew2kPple9SP0UlCfti5o6uN9VMSWYsUETCEFYL
LiNisMBBvZhIXopclyhTzZRkxmC8pyyYhPeF+CK0mHhK+UOalrgWBH+u8VAHDjJJyGFZRRm52xyj
tA5RRx15s+LYlXFcBbguwSlO/IvIzSH0szoR3YjaMIJk3Fg/ZgQylmtbB5A3i8rHe2W+oA6x2guJ
dBVCirkn0oW5b0BiAkkmH2Sm43SYBf+SZUOuuTOopkcy3yWtq3LxiXfJQBI0FcbRzsnXedqONWu+
3jcE1fj3398YcT01Y8NEgPeKl32h62aGbU90NB2KfU8kE6YDtC/EsvmXhg54RZuxZVgXapma6bnZ
PEFY/c+xmxui7KMBob+ciVB0Q5iOyHE/cilB49LYi4x6+ZAu69NYQAPYaGYamdzVYXpuMz+geckB
eT70Le12hmr1SGNcIg7pXF+a9N3ssEvP2neU2+CYbaPKTiD78IjHRqeSHyrbbcgQK6mvLi0j8PpE
5fKhsHSpuJvPL7QuuaHcsMeh4NA8tylOzrkOWZ/UoHwZsuDIS80z4KZJECqnQk17tXtwdtfXslia
3ymkTZ86UJh942ZTPuWDpUP4367PQkf7yfHGMATyIAtPMVcDYhxnJy4PQbK9QHs3AVLjoIuyK7vZ
J/NNN4Pt9zxvIBXKD92zd+iP3WlIUDcXVXGhVSdTGIrMXQPAz+wtE0TLS/KZ5t+GrgjH+dd9B6La
yTJ3Tbt4TQq47C4wiwKzOskPzRd+KV4h5XPUPT+U0ySZel6ag2c6u6j1aTnsenRGlB6c479KZbpq
uX1p/3P1w5LLJt/MW7vNkPVkINYO8kM3YQ+bQ5Sy72uzxNCouj9lquWQbN8GtHyZgxlqyMR6KoQT
uvWUAMShMRFV85KVz8JPWesKLAjveDQt1oehqNYD9Ld0cMr/re2tmZJMfaFbVk4EXwDNBe/jdvAO
RVJHgIJnZ/Mn0Mz/U7/SaespvkcG6fClq3GIQMGY+uTb5pdFVHP71VwsXT5P4bhkoE4/gpmEllB2
bnw/6br83Bfuywrc9zjVR4gmaLKfqu+QTN0BRRXkddGNsO2wnk+i+AJA5/0ttdvBjQWRs+XbYtTm
uq3N1fImMIB4nRm1XqCjLlY4XZlxJOh4tZoZ/Mcw0rA1BYD/Xcgr0Ehptqxq+JJ593xg3ZovzRUc
n1BIWI6drgBd1bJk09glPmsodJ5X6zu8VOhMD2EICDUlK858g5eTj205Nsc5PYHu8P5SKryQnCQv
VoGainRsriYF4Uq7lhckXhMQ/0dAFr/LVx6CJuDH/b5UW1Ky435e8pbtppWPwJp+8fjz7L6/3/Tt
iSdyjnzL+iY1V7gIu4nL6mKmmq1y21iJnP+uWs+pac/rq2O00Qj+Hee1s0mI/FKnq6FVnDZEJpYa
YagExQyw1IOIURaXiFP27IbGsT6w46ox2dtzT+TcdxPYhsH2D6lMkH0Fbby0Yzi5TnJ//lXN77+/
uVgEbgrtsAKnwESfjO0Dr6EHpcMvqdZWMlcKJqDVD+APQBtx8ZkfEaorXVEcLSSQDBZ1GFUaTJgW
fvCPwVdo28Z5vOv1ra9Dkp+GY3aATMtjcySZcDCUC6Xj1Fzt+tjgOPGWb2v7CH6JEJmHpqLV1BkE
3zGM55W+jvzjY2OWTJY3PbCLawBt+emHmeahQb/23Zf7bSvWVU59Z56XixL117CtKuxAGdHA199v
WrEd5bx3VzkrAEsWDnHbO2bUTAIRvDNKXYRFcQslMr8MENsVymAw3eWzf9zOxQUFxUdyqGMj1unK
q9yCnPFeeF2n+X6WLCxaI36u3xsJv1RDTA7VwTsHmgPgNmkDoh+S6Vq8zAJ7sOvrfJmS5bk5GKjW
DKeDFbkHfkyTRQNDVC23ZMaB6Kqt7XlzzYyXKjcTYx3j+6t9+8JAfMmIHdJZxrBM2EjeP4EBHS5C
wm6GpP342FOWyNntbobKC1R4cWMoqtiuzTNb7HhdPc1dTTU10h264APFKwmWQJqEWxdCNE5f1a5k
vbQyew/E+7Be7NEF5Hoa81Ltfzm1DQiMA/UY2Nf6ry57fTR/uR+NI0uyg64GV7Ux5eS2X/pOulRZ
c50uqCtMj9MxP3gv62v+2T6wpGhCnf67YprkLLcNyRo2einuVt0KzfcsNh51RLJWWWr42RwIfMOC
gipwxmZAzdl/3d/2qmFLhjuv68S72sd1iuIRP4A6pNJxnivnfu/zzXkOdb6+EIiXXtf3xefu3B3a
Y/OUnYPrAgYU8Gglj32CZLmFC1Yab8uba4U6a3cIQAzQPIQ0J8hm//kJrei9xqRY1a5uw7oFMM8s
LuVQxAG3dbBn1RJIhrtCnJmY+9UN6OQxmVn7Psj85nB/cvZ1/O8ri8gp7qa1VoNT3KmW7EMWfC63
kyU02Q5F03J6u+xHuxkHB9c1EA31Zn7ywDEwlbPm1qyYFjm/bRWtN5fL0KC86McMsroK0dL7c6La
mHJiu+UlboL7xiyfiw/2XztBlvnRD9fYDt0vxoMxLCInuHHuLgvIrHEnZ8/b8kxBVUE1VzXV3O+/
vzEt0pqBzTfsmXT8MPpVhMAo0WJebuPkCJGz26NIp6W08BCanfpdl4smqXCyRFMJvDnzbXJkXfbV
B3NZss4CTMxZRTRLo1p0yZYDPgeNlWNP8c6JinqJ7C3TNK2aMsmUwRzi0i3HdYuwzgqhwQn6yHyI
59z9dX9bqcYu2fEGXhVPZLhrTeuYACIUz5qktGrk0gm8rWVKUsgrX7Ptai/hav4W/LGm5Xx3zoDp
451bX61smCPQ8xyJqLOECf/n/UlRjF0mwdi6yus5CGev5fzRnf/qRA3+HM3NxLvt2+S8N0UZNi/x
tr4OPf8+s/Uy8PSDN7OQwl0sgYaeSnVPkXPenc+5M4EP4roT6tnRGG2n7uQdnaQ46ILFiq0jU2Bl
qId3jQ0rHGyvBIIqa//x/vSrGt5/f+Mn6smgJcLGsOSd6IVOtn9oPaEjLlW1Lllr6ddrP+/pk2qj
v0nu/0bJ44NrK1mraKHaSQqsrdVdyy6m8/PQfq5+jtOv+xOj2peSsYJos+49g+zG2sRzChJHMvwo
c0cz76rmJZMdRFY4vevB9Q8IP7KTA+odc9QcvIqnipzh3gr7/8/0gf4U5F1TXlrnuaKaGgRV63uQ
782WyfulrG0T2x0XHLCVhyBn4OIEsdPH/LCc2xZW3zgiwENrHKpkMaZ3hO2sL9ZjG0fObtcATwWr
hRtb0PUHQO7CjbgnxGkPdHZCyJFqXluKBZb5SvqRNsTfHWdlfVq/OyAh7n3NG1d1PZElyHi21r3V
YQVQGhgTOJz2ryAa4+Box2Y4n6wHP0GyXs8tBfhv0I3vfPLTn4Mf++Ix6yKS9aZNYazZiqbN7Ctd
PrDpw5Bpmlb4HJmlhKaARliUwjGMFyA1V50vUy2oZLFkDBazWjDkBWDc4oVaRwGqw4ecjUxJEnR5
PVQC7j33zE8GSV98SEsgZBI/1rxksUVb9E1gYUo6kBR3Jgsd6zjZPx5rfD9837iDBpQ5jQe51Otg
fSZL6GzfhC5toPA0srAYdLaK3AF35dUcy2NgA+hI/a9icmOrrHXlWopllZlIUO9Ud/MGR8wMlJ9N
4bYlNNBsRdX49y36dmqGtqjNfj9crRZsTlc7DSAwHVq2hgXhNocoITIHiS18MEbluDzx2Dq4UX/0
PjRfukQk/MUMm4hFpaHZoapAocxBMjWZ++9FAaHBi5mwmLZxFUFQ9LUBWX+ow3PfJq/HJ0nnLl+r
CvxFe9Dn/X6Zsp6Hj+K8M9YWkUj8j20dtfH65L/oWCdVztSR7Hqdhq2zB9jemFiH7rW6LOFSRjxc
IoLI5GhFo+a9qno1yUQl5boGVrnNwOyOoFlfP46zDya28t1MjOd8QRH8ckXIC9Un+c/7pqlwhf/h
LgFrPJ2JWJ4YZVFdkNC1dTUhyo+RzN7ya946Lj5mWctDCrLUuh2ubc+Sbu0TuiA+upVxQ8dPs9lG
j33ObmZvzEkI33dbB116AuWbDbfKaHbop/uNB2jkRhzE3v3Dm8aDdVzzgLvLU8F4TNm7obJCXsyH
ca0id34RRRF1etHhfXPd6k3yDC4oP6qxJsvTtlbHrWohLPxiZ0PUwgOxvjiMTRkH22WcdWEe1VaQ
znJ/yL3Ra9flyZjMIpygiHTscKfSXDiVu0E6zyujsKCqtmbPFIjiHIxjRSAgHlMmPMjw0qKIljvA
0p4qLU+L6oMkPzFRFFSRFDFPZ9f4+WtbNNdDVbuSO2CZWWH3ot0yT4ryOPfJ/f2lOGdkkBfp+coo
KZorsRsoA8BpWu+WdNGEexSjlpFdc0Dp0KMw+Drk8VafnYdINgmRWS74YLQVcDGA9Nl+Yg6voBtO
DEdzj91dxQ0jkCFcHRAeU8HQOEeYvRn7S260ZzsznkuwjLS+ZmpUJ5cM5poLUBQ3NS5uEDPwjyQp
YyMyPgPVc6BRd/Ti++urWoH99zf+g4x7aaiFXobgkFpxWj92Cf/fsfWm3aAqfKfusLJkNkB7OJ5R
xRlZkBa8P2zVtpQMN++Glvr5vi1d870FZgR3cmL7MZVz7B/JSoMBkEO2p/0osonk6OlKg5SLKpmp
Udn/HzbaT203Kg+mExKQ8+8IvfFUfHlodmSYlsFxO/SGfVGXQ/kzKE69r7lPKeZdxmchrxWA/RUt
u80TI9faP5NZE49SNb2b25sdU4z92G4BLjRdGtbG0fvhPAQMJ0RGZLlORS229IiJ9FnSDORYpzp+
MoUvkOFYorVcwiARhwBXHkFUPhJe9bGpSz/02JMzTro72L6vb/gcmcdkTQEZdf3/wWDSY520x/Lv
7f18WBIGVQcIcTy2b6TT1gxW0wERJ6BrhThkjCEyHrxMQXd4rHnJaLvByVCvjDuyb0JdZCnKv63a
ShoE8O63r7gLyXAttw7ailhdexVUJJXbhhnEqYBYTJp+iOiwhpX4XDM/ud+b4pUkizYVdZ1l/p5M
6IHnMd2Iu+9t72xXn+43r3AVjozasjgPWF12DS744tmF+kUdkXP+Iz+ZpzQyNU+x20bnyBAuJAYb
ixT4iGkYX5aqfnXy/GjYuqKS26eLI6O3ekTXhGUhS5cvJBlFE7XZX/enRzVw6VINrohyaVPEqQj9
OvbfuXUtHpJoJo4s9deUorKbFIMW01FMh2A4rDrMwe0948g8JV7nVXWeIkbIsuppp0l2g+YZwrVR
CmqLxyZGsmFvY6JGWLC59jkpL2NqfRvqlR8c+hCDGKZHsuJi9Za833Bnhlqbf7L8irIQAlaOZmFV
W0Y6egFL6deaYGGn2g2ndjkE1aS5k6hmXzp8iwJslX0GgH+/5S8NYREnLB6z/AT1F829RDF6GbaV
wmEyy0Ryd9yWCIpeYaBDRqtaloJhIPaAemcNLKrjnTbz4pSaEe///+/J4shord5Yan+w4Waqpk6j
khdHl5LPM3nvz9C4b0ag2sAyeH9v3j4tHRm1VXTcajyK03Lr2i0xAF1EvjJ9mlw3GkkPXkYtCE2x
1DJuyywF8cD7haMm59/E0B4d9jobHG+6r/c/RRF/cWQ5sBFaWqTbERReHvLYP3YHPFIxW3/tAZj6
AGjkl/s9qT5FMuh8zLpytrDw3Gb+MafPzTgPWKiRh0ZWaFZGtbskoxaFWPuJt82VAnD7sgbG8K5a
dZWLqsYlk16Xzc29HNeKtTp5+QHKZvdnRnEG+JI9Q5vB2Uoz2DM6zy4A5ZMRrd3H+20rxiyDuNIu
zS17hz3lnZlYy/qTjTpqCcWCytAtyBo5PMjhI3zGT3mZx4PbvoIzLCzc9O/HRr8b4Ju7dNUsqZdb
uGmx8WSs1wejDI6M2JqXei6hQQ/ElvPPmH0oHkNIO96+wm/Gyxyr6ADBxqG1QmdTkKhtnag1a42P
U/gdmY0kHUy/FgFKMmpKAQ7lKwnr0vt7Wjto3S3Wd0NMmiSjYkv+h4+EB53ZutjqZjvEpWNfvGL4
yFr/wWJFcFH+OVOb389tX6KD5ZAem0N9HFA++DzHiC6fCh28VrX5JYNtQMyQzSteG4T5X/zaRJw8
0IV8VLtfMtoc+OzeX2acN7ToQ+pZcU3sA++8MqSODkGhWAYZwlUL1s8g626uHvmVpp/x5g4NKMnd
Ny5V49JJbBfMsiGdiDPeet8XQGezy1q9f6xtyXBzQ3QFBZfK1R/A8i+ECJIscMGg4/q6cLRq+PvC
vLG1iuVYX47FbYXXJyQvmyRvp09t63++/w2K3SMTlCDY3dCuadrrQNYNNH8gOSUze7DxvdM3o3e8
zum5BaD05EercTSsw/1Bq2ZFOmWLtQGtCrOa6+bPoEtnkd+WL6Oh45pTzYlktowZa9rOGHY9vG5t
dXFBf3J/4KqWJVv1zX4wDTtDdmEtk94Hxt4fNG5T1bRkqsa4ejsZd3stqv5dJ8Q1m18fGrQMz2qg
0w4CiT2zW89/d6z+ZHsP3mRkYFa/gfZ52PO6y36E+E7sZ7raO8UekXFZXlfzgRMA3Y0uPQqXnpZd
IXrQnVKq5iXDbOlS9nzacfTlyaoRd/xqiOT+fKua3n9/YzVVHeRGTuB06bhGvg+hBJ4nc1/HjzW/
b6A3zbslSgyccm8++1F3f+Xtb6/+cL/p/eNvPE9kCcI2HYvJGhFsX5r53Gy/OPPOnSvCZgoenBvJ
NDNQ+LbtgmnvjIu9fs0hptj+dX/wCgOikm0CAb0FgKPgWhOMUecHifuYpjJxqGSbLiJdZHQJAuCF
881sgSsQvvHPQ8OWcVgo0gTLIsV1iVf0WPTmZeYPseAQR2YZsdrCs1q2p6nSNfRoBkYF3WtAMdky
/mqpGwYFQ4w6QxkKDCkeyGNvARl6xXOQvltjyq7MP5HiuRKaM0c1YskqhwXqPWTC+2WkZtS0PPLW
H4+toGSQk02ZaVR4vbS2uODCniyVrtrnfxwSNyxSZhKp+6yYoEo9PzULjcf+H7f3EhSUJR6YCis3
LkA14flubFMjachXYK6P4wb8uSNAEmdERIBTBgotkymgyfme2JrYjmouJSuuN74wMQfsGrRGG1J8
fTwsuWYD7Aty65MlO+buSDoROLh0cJDEE3f+AFravzojiB9bLsmYqTktswC498p5naGiexDPow8F
g4dal1FalWMBdYqqdHDRGX7Ul3X6Uo7e/NglQdaN6o08bWq/2ivXfI9GvFlBpuu0ojzdH71i7mW9
qNIHpQ8FL8d1qyMuPhv0UFeaGM7NPeMHcjTWGAGB7o0OUt9VuoWrEHk0ABcW3R/4zZMLrUs3ShJM
lsHGbDkPeWE/eWZZPwtmiVNQkvmjsbq6gOnNrAdk3aXNiWOXd+0y0LPd+/EKfQS//CVEAdLNJWKo
YCnMX1nVh/c/SjFlcsilBMoEIgAjPbd1V4cgaDPxyq2r5H7rik+Rgy6tZxtetfT0XIPuI01HFL2S
yM0/l/Rr5dfo6aBn6lIsjxyFgdpfRhwwOp1zMfrbcwZAlfktECh1A/C4K/MxrDzD4hr3dHMX+4Fc
RTfnG2l8yyBn2o1He0ojwxwTsKBrJk6xLHJcpnKtkrI6o5D8Yb/n9pr3RGMj+6P2P64PA98/6O3V
jtN5S1HgeWZ2DnnEp0qcevahDY6eeyDi8/11v53rQi/7d73pZUw5NGYAbz7nz+IwnJtDdeWX+bDG
ez2dLmGnWgPJIGt/HKZq7axzAGD2Cp7s5Xuuq9+9DWnEF0jnj1OMpktIbf2r7v6vLLoJdfft8q8s
enbQ6bvfjjyjK8ng13TLRDMa1rk8i3P1Pv22f84rPboHCFzMISjDHqsyRVfSwTSsJkvnBV118XbY
wL7QRjvbDwmDY4sQtxbMuA/9xi6T4zVFMSEhsKEfcVgTJ26P4xyxJ3psku6Y6x5BCu8iF97NpUBQ
rnLKcwsYHl2+1NunwYbmZzNEjnBjdzjOhU5PTOFdqLQdPDNondWGcnrefarNyGSo+Er/qrR0bgqD
l18WUERtgWz1i3NFoLe2Bsc672ONMe72cGMx5KcFKNDTIbMG+7yitH6Lx6hCcT1AmKEVdRcQSekw
DYpvkJ8ZXdoEPQTmbZjM9I9/GY9pbL+OP6szwoHREOktRuHD5EdHltY+YPBZiYfd/Mm0TlO6vTr1
rwWV8GKeD5x3miNfscPkJwgIVjfC07w8+7wOJ+jwBtW7cnTDvv62gOgL5IqbrlzgZkjbD+Q3CeG8
qL3eyc9mNp6Bco4F4Ydy4iCd/MU9pjlXbteIoRvJ/VsicyCeiqmrjezocSv0578qRFIR/wxdUOXx
fAhz5+u4/ux1nPYqVyqXiWx+Ozsrh59mz4BSJwyHgduFXjLFawwSiW9NtOpqJ1W+VH7MTF46QXII
fZldZH3tziRq4uXk/jK6qPq0Qy1cDdBC4RDkypHVgMxRundkzE3U2BEBk2HpfCLFIwWPWCjpUGDc
DZxgQPu28dz7ST4+m1Rzw1ecm0Q6BDbTzksXpKNnT0BEvemR1c58YccLVCw018r/AT5v+Bz5jVJD
fob22bgfn1fn57/OwHmxP35xjsZx9wZB/MvT0ocojEd+s5ig4k3XnlVns6jP2dqGWx5ENeKFwv7a
6vBsCvcmP1zSLidNPnL73Buva3BtMo2TUewkubpk8CsXXEJtcTYb73OZfu94dy1a/k/DdWgz1cgl
o6+W2kqBusjPYHiMU1I9eVOm2Uu3Edd+IMvb0sbJPcoIDi7ora+Qk2i84xDYUTuLwwwpgpr8Nt06
zADpvH+cKXavXGtS4vU72KWXn+diOLbEe8rz+vvsOJqrq2qupIO+GlLor/tzdvbS9mT25ZdabJoD
UtW0ZNJGl5EOkp7Z2UnTKbKWHBq6oEKJH5sXyapF4RVFN6TZGQzFCAfPyVZbx3HQkYMqBi8XjaR4
70Jta7HPSzG+q4ByatP39weuOh/k8pCK5lmHItf/v2pzvBbS2Hxtv7bPqIECWWcQt1/ud6X6iN1/
vHmWpBOF6vayZOe+nQ/tYkWF8/pYy7txv2k5n01n6/ZtA9qrGEQWiZHqQJyqM1suCXGsaevHLrPP
eWZATQos1GP+kUMAqj3VA2Pee0gcVWPiQ1uBHPnEOnIsJ8gKPBGocs6nzqsNHXeP6nyVeYHr1axY
xn3rvDn/2DULNz4kjv3DpGvo12AT8Flcz/8AyBcKVh1M6kUU5Aj351jhKGXaYFqQrlvcLT/7TX9a
bSPcMvIpN4zj5qwPdiFZf71UswU4R372uuU4BuLZ8PrjQvpkGrnm4qC4U8pEwV4DGkl74ezMAySx
09AxnsiSRWX6Ojifcojplb3mYxSnokwaPNulM6/QSj83xffNnSO7AOsYr5MJ+IJCx1eqMCm5nqSZ
ZlE02cjOc8+QT4TErLXidnd/xVWni1xPYk682kxjTE9lDn66kiRzUEWZYR9Bf31i7cepmyMc/Icl
6A/3u1QcL3KliUMIS93KyhDcrqNsxsOy9A8BSqIea17yE81Y91XR+cbZMreNFNHotC2S6gsDMHiI
x9XJjG/3e1IsjIwwr1LqkLLLsvMgUItT5HHf6YoGFIZoOn86u2wFh//ceNW5cM2wAhON+X4dPhFd
QEQ1cskITVCs5mVQZOeCTF24lv6KUthqeOz+IIPK85oze0kxL6AJP2HDRi3U/9zmIWIYP5BR5H5j
lf7Wb9W5LaG92YDL9bGEmI8I9J/T3jRD1iMxW5zLvHkZ2+U6rjrZpdtOCUHnP5sWWRewMmPDuWz5
ed6gMrfaUbpOsduD7Rb6BAD3f+SWLup8ewMhDvVnd9CJhjjvkhqn1EU0wlpRy9U3IdvSyK16HX/D
7W3kyySgfp5nduVV7blzlrC3AC/JyuQR2/JlRLmA6FuW25ZxWq2ehXM1/71UAY8fa3z/njdXCYrk
IQTasEHzdjy2pnkyrYeytdhBkuEapcWqdsyz8wTm2B55vspvHxy1ZLTOBpYGMrH2PKLEKrdZFOSW
xmfeDvf4Mt0nCs3AU+3ucb66rIC/bs2lEtdZsLqKq9Fq3CdUGhHxhRJWeR/7FiybOmq426cBZuzP
tRCoCOndAl+FvO7RMUhYunbIGx1t9e0tCuqDP5sfqDX8H2dfsiSpzjT7RJiBmMQWyKmqsrs6u3rc
yHoEAWKen/4657+L+tSllBnbXChFSBEKKTzcXa8mWOq+fESn7zkIdJnM2zMP/ku2X+0iH3C5pVpx
jvEyj4fJPLj9L4fwXauNbnBp4p5HUJAuEETXLjJzEQWtTlLk7dgQ/FdSeDXxIShG35wEzi3/E++P
okTliFNgaXVMCyqjS9ewic1tnTtNckkoGi/dIRqITt5SkXH9l8a8mjuxG3vNN7PUEFk0n63xXdo/
j0kaAfOtSYkUs5dbAdHONTT1WCYXnDNhYluhs/7eE3cCuRUwcAxzZaxKLhO65gURMd4JNR6smrQU
79PcnMt1YOnFwMUXCs+RyD3N0Ip9LvcC5k1ZJMwyjDPQVsc08U8uRCUQIOJ9RpE8lOS5b6LzmF+c
gUeOBWYtX3cIvm0UpAr/60NmTseApdgsjPanQFheBCw2P9yf99teRGVOYL9pDHDzIHAVI8g3Thud
GQ+OI7vtG15a0GEwuqLEo9WFzBdvOuf0R9KDMVzH8qGa/fb7Kz8CusqfajBZXgIDMhHu2aufFgB/
nT0QS9hGWtRqSoqFJjBOA2BoOHpFFzLT2ZV3U7mPJE9zju4IpB2ZbURp+h5hUuP6KqtIQddIsnQU
ZVpdEuadJ+I/L7UJpijwhIDA4/66vu1NVKb+pSgMB21f1Zdqrh9WC/rPNWgmwZtwf3jFlpehDS0A
syKr8AXz2MQBMx58iE7eH1o1c8mb0skvE7LNHI0Bl6IfD3U6naANqzGMwvYykiG3nWGsfMy8qooX
O/jQJ1Y8uSL2wOZ9/wMUtvkHv+AA67ZVFC5O6yaRm3hTmLWZZnCFdWS4Au+NvgnWpr4MIPPP2oPr
QqTU/X1/5qrBJW8VGR5HKtIWl2GG4krclWvmx2iJKZvHqshxkbj/NyoDbX//KiiwxB5aunB2KYL1
lPvzUfSzxjyKJzYq4xVmcBcljKXsQsHwNI8PDIRFvpmelqkOoex0YMkjhPhQXYr7poj3fY/kzr1B
F7C95PWFsPbR94x3xfrj/siqBSH/aynLFlt/WcYuyMFZRL2ch7Vhm1Gw6lAkqn+QcqgBKdMYcMx9
KT4OwefcmsNiF1sQpTJGgfQ0nYF3rEHiPXdbQ8m5DoyX+5ZR7CEZl1BWgWDoHaovPXShwqniX9y+
0OzPN20CPT/J6mAeH7KEQq5uonYRUnOIWgiFh3Tojjsmjz+QjN6VQ5HWNiTrxMzziLRY23HKduqh
ylXBilambddQv/ZXKy4hhJe11mnydt0YfEsuCBaiKox5Yf7DmPhjyJvBCitbh2t5c1kxuPR80a7r
FNj1SB8wbBYW/voLdFNf7ltdsaxy2W8EX7pdB5P/hQX9cQQvqQf7LIgN+4aXgmff4UFq6kwgCTh7
XIzPmQN62EUHYFBNfvv9VcxcHdLXZQaVQN/so8mtjmk6H4LO3Lfl5eLf4lVmW/kYfgBQAZp7R4hc
xDzJL/tsI0VI5DuGsD14lDmIgxWwK++zuNJqjauMIzlsnjSZl5QzBW+cfyIif275cJw7+3x/9m+m
DNiUkrt6mY1aSZ1h9jw9JYlpnLsVN2X0KAZXw6o1/6La+lLeA12OJJ+Dgj5k2WCfcZ4EUd95uqRE
8Q1y1c+1UNVdS4L9MzXWyfthVTNHpAdAzWR8iHcZSq7/dc1E6yAt/C/D4v4p7D42UqBeQXwdGp2u
Tr1dTP7BI/jo9P1fR0hWo++bZICWaOnUsc2g+TEMj01Pn+hUfTfRaXz/WxTLQSR3nmZ7LB30dT80
eGT4AsYqPzn1bHHE4f74b76F4Tskh4bwQcOqrqEPzJ0OGR0ikJ4f7aqN1upv0Fe4LO3CsOOfti98
FTqGxLcHgGjpg+vaXWQYTESz7rn57boOBpc8u6ib3E7Llj44iXWk68NoTF9LgJpdi8eew8O2+WEt
88uwFBo3UdlN8nU/y1fPLAv/bJQ0cr2bOaBDY/lpFX9Afjf3/fH+8qiWX/J5yH1VxeCX/jnF3aAo
QYMQ6Po0FNFKruZZI5sWcMPbt2Y9zQUPy+mDSPeAjXxLLuIZgwed77yyb67pBMeBDPySoKUdsKDh
5y7DyIW81SZkTsCaeKsbcRbFEq+6ZFdhcrlgl/J16FeW27dO0GPJ+7jREaO8WRSBVSRfdvI+Z7wr
7Nu4eD8LsV5am1741J/m1Q2B9b7NNf2S5fWf+yZSbFH5MTiZOpFkAT5kqPPQcg8ky8NF/BiWJmLt
R0NbfFEZTHLsCssPMVl8FoXktH1CS9j9+auc+t9H4WxsAoOwhwSrUPHp1EF1LWnWcCo/id49M0Aj
8uKbGDSYC5XBJJ9mok4ybFz2QBmghEEWT9kvbDQcrt88YYUkTzV5iMpiklcnvrNA3gGuV1UBD5Gy
8XDMdSjm/9b3jaNJfjROeYrLzjY6Cie2ew7Wny5NQid/aEfxOPVPefYz8N7ZPQfGXYSd9TErvhBq
fbi/aoqDUX5PnocxcNsZgbGdmnet8X5x+GmpxLkxY9prdrYidMkvy+gv4b7HJ+c2daDYfpdVz3al
ecpTDS2d6z1e95w8H51b4z5W5AgYANnFlOlb8ssyJ8RKp3xxbnn/xMZLUf520IVz3+qKHSXTzKUr
K3IPXc03IHNy/3PiaghQFfmaXPSf5qDLXX9wbkX/gG56F018kRvvm7N0Znt+MgZe7zs3J/Vi0BqE
tFg1Q7/dLwJby65slo3ZwhFu6VOGx4rLcJrP67u+DTfoeHnaedmSa/99VhSCDNiIdn8Sy6koH7Xi
2W8jo/AJUiJupdzykgGfUH7t4xZfIE5zEvKn5bjRB7HDqol6b+94U0YBBHQZRW3N2PGJiEm5QMcr
i2yxq7kQbQ1bsH2V9qWkNTsz9Zyb5QBWA35YwFE1ubHCRKZc9s/Y0IqxXLGDvi/R1hWUxmNYPE6/
NvVPdtBJcrztBKZc+O/bhdtWmbg3P6vCJQ+hyUEtEhrix31HUI2/rcwrE1m1bfiO4Ti3Hgooznqe
cytayFMxakKyaoW3oPFqfJIWnNYmAo87H3NybIyjp6PCezvumDIAgBp4g8k6xAcgnB46e/3QprUm
EquGllwY4NZiRHES+3I9LPxUT7sOX1Cu/681VlGCrRiK2Df0XRjiTHUiooqYY8r1twVdukXg9wgG
74cDKFVPUHDCa76PJqUt4nifdu0WGUKQtV6f9ptd/OoKUbwJF7TZ/uh4L/eHf/vp2jflSp8xdY1l
Vty99SAQcg7zuX9oLlmYx1NINY6rWFqZUi5Jm7F2TTgUqh4vST6KE0Wb7fH+Byh2u8whl/TEzImL
mFwax4CGaXYWOgYBhaPKdb6WG3gYYdvW4V/8Na7BDoUyJZ1v+2a+meuVn65jN7FqwAYa009ZHxUl
YEY6NQuVyaXDNm/qojK4jVDZQeAg4U4ZBwbf51JylY8sI6g2N5fq8zH0/CYi0+f7JlFZXHJWcEfm
QzdZ8Kn66tYPTjeGjXvI3F1UTdjs0iELZKbdtwPSPXs5BoDjNO57J9PkToqNKJf4epCsgfoeYder
3lnWYS2f20kT0RVmkWt73IDq/TRjj/MKj1rpoRAXo/418ON9q6tC2T/lPT73tF+woHV73vQrM0hi
GH/cJcK7JoiodQ23yv/Zvu/1jrecZAXU27kln42P9nE4Od+GbyDNerIO5nnQNdqrFmL7/dW/EOZT
kRZIEwzrySKHiX8C/e99SyncSq7zWTWzIReB5CkADmX8INqP+8aV3HUAnpEw1GZu6fB1FSK22L6s
25T7kFENq3k+wBgCb3yIjbrXaZUlJE8ts7ztmu2mwES8mqeBavaialzJQ4fWXcamhYeWySnhj45u
vopNIVfuknF2M3d0sSmST2P/4DE73Mem5JtyI3HSGG7CgPy+eRyg3da0gPp2zLhtdoET8AfSLZX2
JK+qbfJd9WwZX93uGOjoOlR2kV0yszhaQbDzyvY8stjOHsjOZFHmfUvqGgATG8G8LNnJXayvY9lq
TiDVrLfd88rF2QRaiKnGrp6ycz7EhfWwWBoXVw0tuaLRAv5ZVrjAOOwLZTwM6s/O+GuXm3tSjpss
XjK7Ja7teVDjrIfntDrc+LZe/74CmZ7kj2sGtoHRwzoK8wyFKTIlkcfixfOj+1NX5Yme5JgJRxNu
WiH0GSQqtzPimJyg+WceSQxNhFjzL5uV3/gMmQgO/oNPq5ATTQ/sPwpdew3Z2YMiQnmAItwz+3P/
jxRhRmaFo0mzsHJG+MpI7BN0sp73jSt5aua5edY2OKnXjc4jHnUISMWulLU50XYNoUiCneNYD011
NINrwDVthapTWRblbPq589oVcx6P1nEjW1jbyAvXqDws5+qx+HrfMqovkFwWD/hDsSSIYal/sVho
tE8gELk/tGoxJZcVvueanQ+XHezqnXDZo2f83Dey5LDWQnNAo7EdHRqlzonoTqO3exZ9U+ZrGKam
dAYBmztXyAREkPJ+zK/sqfm1RsapPSXv12/3v0DxPGzK7A3Uy3zWdci5zNN6dI/WGSxV7GVj3Yo3
mZH0gO4AMwm1UDHFYsgsDg11+6bqfOcGzdpTFdBrC3rB+9+iGlp6W6psYZa2h9VYxImTI3UP98dV
bE2ZpoEMQR8IA/unMl/YX47CVbaLwcg3ZVqGpHOoMVDfulFevMxVemTlwR2sOWqzd0GTh2tx6BKd
krjiDJDJGdpOmD3fllqUEKmi4TS/Y/bT2OpogN9+6zdlIoaCT8CQVgiahD0z/oyeiiN0Hi1ovflp
ollj1X9Ivrz2ZuLzBN9QmR9Q+knoHCbOLyBPWhQ17i+3ykySUwthuMbsUeu2rNfCuaAKHrd5OHLd
J6i2k3QUt3k6cfS44gl0flc38dr8zHWJoCpWyygr4DOSYU0C61bjaTJyj/YZ5ZYhHOL1gKgRO7f7
JlJ4moy2KonTQmUN+ZXlsOLH4NHu2WDOpMklFAsgw62sJi3NjCFEtOMXYIlGF2weTdQMx32Tl85g
OuNFu8yxvhznWPV9TXVoFsXCykwLNEjdbMqQYxHTPbK/wWCj1+3n/UmrbLL956uMNrBTN09LxDbB
L7OI7P5vZzxYnaZAr1rP7fdXo4smK2EU3KpcqMyZ1iH1dExjKpvI/uriJugFHY717GmYLu78vdAx
Gas2uy05qokSGhkcLCSwKe+T89bX38RzGv2fypHuhrydHm+knDLOamX/SWTD8lYZHFE2dSE8uoIG
Cux5zRhZOy9asj5nw82urVZEhXR+DLq/DnizdJQWipgpo6wMs7XXEf55K/0LpYehtM8QBjmYcx+n
g7kvs5VRVoYJVQ46Yv6bqp1DAXX2dM0mit0pg6sglwdeXCchN3SxXNFcQY8ORFo10UDhWDKiam7q
MilrGCcJ3qGDM0yqOgTRW+KH9x1XNXnJcWfWbDeW7cmyzV6sEUQGBbokdw4u+W1qBzxg7WT99soS
7/5BB/iAue4dXfJdG2AwI7Vt6zf1Ohp5DQWN8qir5ygCA5GcFydg2eUZ8n3TH92HdAEifkCidcUT
KY/3mV46aLO5zqmXYmlxifOGC/gs9o0rXXUbMwMjWFOQG/diw4GIqebVQrEVZZhUY/sJWsECmCQD
MJ2EQwFRURoFw755yyCpoS0tD/Rc9KEqB1To2iZyCZKbXUaRcVJ1P+XtLHKgloIqi0G671+DpNad
2f+Bot6IwjJYqiosv3ES1IjwLnf+v+qucYNSe2zf2HmIrQM5u1OoO1oUm/MfrFTAQVvKsTk3CrOB
1OdkdI5OwZ/v20q10JLbFoRUVTabeMXowSPoNGFXsTQEbe25ShLNtV31H5LzooOubk2CT+AEotw9
rnFzVM9x1WrG3+b61oJI/gvleXT1txZ9sF3xw2A92olEpeEwUZlfclxEG4dCZcr6vbC8PxKWguR4
ncjRWxpPEzlVYAEZFtWYdkVzEymP9V95tgBYwI/WD9tWEscgbo/3l1rxKTL+CX32giwz/ibtz4Ab
h7Q5JNan+2MrlkDGPVmspZw4uG9tHjcx/2KSna+cppQjg2WRkWCeUfEJfrjlhduAZWef901727Gv
k02D+dlEl+wxy3CV7t3AD/2q0gyusvf2+6vBiQmcGbOQgzeed2Y+e2yX7OR0ujikMrnkuTN6x3sr
xfXTX6r3SWX9Ihl/uW+W7fPfcCiZ9aRG3Rs5OMHjLzyV/e3SPuzBd+btYlDwTRkDZdF0QO0EAaH0
fiX11cuO9+etMonkrIVLhnI2t2d8SPKI6YtWTkS1lNIx6yduauRb5jSCIARNPWv64o4/7k/6TWN7
gYxymrzB7OoOEbhOhpiRo9sM0ZJ9Wm1NBHvTKBh/u0y82obJSDLT9uD2KxdQa2zBqzWNOoon1eQl
5wzywMwDI8geLSd3x7AmtYf+uLkxDq4zQS0+GLixJ8TgO7YpvPoOr50Da0oQYlrvsulxetrGetVH
SI4KBnW/HiB28di53sUzzJtpWjFwH8dhH6kuJi85q9lPBdR7cfe0s6C/dTStjji2bq0IoNDuDW18
fy+p1lo6adccTGklLVB966BN87fSld1V40on7FwhjI2lnT2CJio7rHbzeZxNb08uCNtIXltjexrU
zLLH2l9o+lRXfpX+zty1tvY8KXj/UHQPhih8zxI4XxcPnR3rwcp6zdmt2DqyaFriguKhBML1sc7R
ccabZ+qm38qsj/PE2EUGB/tIwYfw3LBSr8LGb2Nv+eqYf4kVWcaubgsvkFFbhvCKgIw1IDJO5CMt
yJaHtNQg5d6Mmxhbij2dA+kbI2+20vvj1lFOnhrdllQNLUUed0jNurNwhnT5RxDkoLB6nbirWVbV
4HKsERCzMCbMu08/cT+cUdqr2+/3fVQ19vb7qzi21myqWxvLaYj3VNxmcRoNjSephpaijIHWL3Rk
tbi1sY88qWMignAiOweXYos91iUOKuyTsb4m1Q8rAOPLPgeVUVprkme2DVmgW0u742CYV869w31r
KyKXzMMwode3KEtExDF7giKv0Al2q0wtOeVCBLfdCjtkGYywFQ44Dq1QdL2G40EVV4L/3SRmw9Yp
82GRIjmV6IUQlRG67Wev6DV2Ucxfxmmhl9UpAxtVvdwZlp8UzD3vfL8pf3aJEXy8b3rVX0geOtUL
7a2qxJsHtdAqO1zWLD92QvcYqlhZWTgCjVDcEz38KGPXwv6OKtW+aW+f88o/RUr6xVuR0hRLD7HN
eipCUqckwqOoON7/C9XUpeO04eVAiYEDKScPpv/Zdfdc5nHQSSfpWA5mupoZLvPBF/qnsqZwzi9T
/uH+rFV7UtrybeKVSVFi1r2xRsQCnV3i9GGZFo+89m+7/kPGPnnCbog3Yc+YRRpWxSPhz1RU4ahr
onm7c8sLZABUay+U+D5Ddx7kipbyNIzfTNcFdZgNJYVPDVQl3TXMXH66/z2KlZbhUCP658qa+vaN
rIdhOFs6GgDFWnjb76826bq6FsvbwL75zoGyP/VaRJZ3FO2sCQ+q8SUnMNa5Lni3mYk/NdZ17dfQ
JBHRnSUqs2y/v5q+kU7MIn2ZPjp9kGDkcglntuyLO550UBWLOQ4ewT4dzEtZfxz6Q6XrHlXNW3Lc
Iie1A31l+xZM6DaqoTAhdGRwimj5DyrK4e6SFltMWOs4nexr5RXR6KTHfRtRct4OzEZFZiJRJdn4
Y7CD8WjTmu7b5TIUqm07xwUHlH1L16OXvqucfXmBDH1yzaJJFlrmj6Zfntcc1yTPsEl83yJvw8S8
QNbEHPyEeM2EWf+n2wMw0Qzy9idkqdAj7nWU1oodI6Oh+FR1CV05bvesaL6LPODvoIO1S4YPnyC5
aY4ED0dJlT8mhfPRC6Y1zpJZx5CliAGu5KRuX07oltwSvvERPKlr34V1dyyM3/ftr7KM5KYjWXCl
FBieBAmY8ozzSLp439CSm3Z9kjUNce0bN5IoLXksXBHeH/rtSi9MLp2xSZkarW+leGMag9BYAIIS
9TdS3PpN6CN5oCXEpfwPC3pYxRpEaafTmVDEBxkcZbK5mFsoZdyG8o+/3trOBin4vqWQgVB2Rxez
ylFXRh3brEKCR+8PYLmaNIf6myvtWDKW1HAzAqoIAXVY3zzOrAytRCc8++YexdDSakxIlB2rxNAU
rIIha9t3Vsp+tF53spOv91dcNXspctIB3ExZBs3sGQWYwkbhcRfjIhgV5STfYkXSjhi5rK0vbo5y
+DhrIvKbuwVDSxdvE7ihilm8vBI7KELI00fzkn8wp12cqxhfzu1FmyZsgOyj1dkPDjOfKSF/gkDX
P6lYVjlqTtRlVcCgPmub5WXMgtCy5k8j6967XNMCo1hVOXLOqajxZLNCtzLxHz1bxHayK+TDNttf
vkpuhp6PVUdg+3RID6bZH/K21UQflV2kmInH1sTmDimvbf8VRTs0eH10oCiU61J8lVWkwOmn5To6
EDG5Cttp00c/N1PzMLZzrsO/qj5A8le/Nh2SNS3U7VkFfqAiAt4hhlz0pPsD1RdI3kr8zk5JvUDo
GoTkePU7p34Q7woEcpQcaNB3vb9A+dtYz8JbPlTzetg3tOSuDNRP9rQpkfp06g5ewYxoYro3eoVJ
ZMyoUZUWiP1gEh89cKXlQoDh7/1pb97+T53IsWTIKDVZ5a4L1IUdP4vS/GUVv13zOgeH3NPcOVX/
ICU4wYzOwGLatO0zJ4jmprMex2USYTrO5YVmExR6MzJpFlgRNGXQaGDY4zxv0u45GuJYmPEvAFve
t5RqDSTH9QwSpKaAqnHeFi9+zYOwchfN8arwKUdy2jq3xmW0g/I6sSmskyfH/Nyu79dE8+6nmrrk
shbU4p0UteOr5TS/srb8ykpzT36P/SM5K7XskqORUlyzhDmxA/D3z4XU/ef7Nlcsp4wMnVnGxoEy
nIENr0HvmoRuKZKw57sYsJx/uPjcyatTSGiIa49i0Tno1vTBbScdcYZq+tIRu/oGI2uHEwq9sWEK
eansea12ph4yPnQ0mdXTGbLQxXiapsdEdyFRTXr7/dXZN0PAh9k8FVekHye/KqOODKfW2AWrh8W3
Pfpq+JYVWT6D2fKa14kdp87kXsnQ6rg5VJOXnNSxh5WXrEIyOZeh84eg1wCUw/c3o8JJZYBoOs2e
BxQ6skj7D3fdMHW/TsvfZdfDBAwjOakvMpQTJ6+4LoEbkgY9SJMOXaOyiuSkrHZm3w4m6N4THvo8
7DpwpOngR4rgIuNBs5Hm2chhFryng9e8iVtDR4CqODpkFChbuQ+pLS6u5WpFdB1C3z25/aehTiJf
V1lU2EaGg3ZtV5VsNpDBJyZEN8pvEwLBBFW7+5tGZZ1tM73a7iBRnAJOKU5uXheHuVm9BwhkNs/3
R1dNfvv91ehT3bepG9ji6qyXph8RGCM6/L4/tmrm2++vxibWshZD4ZbXgBXooCppEJoN+XV/cNXE
JT9Np34xGQjirh04c8oH6w/3X/aNLB2lY+ONDRoREXPn4ma7RbT6ywNqXvG+4SUvzRh0NSoQm1/z
/Nyl59l4Zrve9xxL5sxzC1zE3NxB7KpKcSRgYeSVwU675i2jQXOvyQI7w7xbJz9VDcpR7vLcCeN4
f/i3W8wcS0aDigEXsDpA+ju/X9owe3aiJpofybPxWTwZJ/ponume4g7+STpULRugrLJBvIEI1V8T
8O1F9N9TYmtgs4ptL0NDW2YFy+TiQ7AYx0rQKCf7nFWGgea4CCeLwMiN+c0bf3itFTa9JsN7G4AI
q0jemid9Y5ME296AUHq40RVVUQ71+nA6EjA6JUedfRSe+98EXoWF0YKAisFrfMVaQmX4W8mmA5s1
YAOV8SXnXbjTjOaAaGnR70ayHsvU2gMwhX0kv+WCgAyix7VbpONDgSebEL2DuqeU7bXnjUuUjP7M
lpaDQRBZB9Dm0BIcc/xD9tz38wFhLnap83uesi9TzX/c9zZFJiLDQL1h6oDVKrAG5W/vjydwTV4j
4WhChWIRZCBoMrgjVDkRKlb3V+l+rXX5k2qPyjBQm9erWGYMDHGf07ZFQc3zBG0YiNRXcXHaVVV2
/qHCW2Y60BWin9ehsEN7IEAp63pf3i44YGzpwHVKXvbmFkZJHbFTedyI30BYDxeL+XEX4AF/Ivmy
V6VOW2a1uKaL+CmKfAhJNuseoVWrK52808iCgHEPe5Wb/pEZ3YvhTLt6azBzyX+hydz61MKjX7k4
R7DYXls/je/veUXckdnwGO9RYIAkx9Uxrw0tQrsJ1+HD/bFV/iTlx3PiT2zocCdpuwdvuhiegZr4
Bfo2mpvD9gb0b3z4hwWvwYFuL2iSurYi+bVw8x0V80Nh88fJSd636UvlUo2V3v6Sfwjxeo85gQ21
m2sOxbdzngsA6QtA9gmdVyhzj3/uG+ztxfiHG69GB/Pi+HjT6QBoy4bPdvdU0F3H5D+EeJVTLo1F
4L6Co2mFuKEAp+zYUc1aqKa+/f7q/LLx8sddD1Ov7ThhedQ1DyPA0fft8rZzmTJGVFRDhrQZuYm1
FRpo9mSD5nzf0JLfiolnQWvgaBzL5SteQrKwEvtuzWYgua2V0H70FzzpTm6NC8TPpU8P3qpJDVUG
l05eFAkrYzGQ1jrZdARi6ckrw3xZNBZXbXjJdSHdYNQehcU9q/tAiHdZizxqy3QOwfuucSrFqsrw
yol2o2H22x2u7kWcUsON7EbH4aEwj4yvDGouZtdGPGYJZILfgds9Hz7v2jIyE17HuD8PDDnhaidI
pShw6f7H+0OrZr0txysvwmb5//VAUMzwGFyiYd966dGfdaxvqj/Yfn/1B8ILyqJpUFgbhxP3D153
MPfds0xZ80pkDOq1U1JdrWDOXqi99o/ggao11xPVZpH8NLFZxtsF1+Z+JecGbf4+ZGfvG12x12WM
JQilRugB4jXUQd9zH43+y4jX7cbSZJWqmUuO6sxi9cDoAFciMwQ3ZyjZFrWxS33D+ZcMz7bz0qIG
nivz9nfTNacgNz9ajk7ZWbFfZD48XpZjZme4XE09/Yj7ITRtoCN5tO1Bh8xVmEeGW3IjHW3uIslH
zvTEwKo9OIbmkUg1eelKW4xF50Dzynzsy2GB9DGfw4lx42kymvawa+/IUMugrNoVchjVtdjaX1js
lm3ok5dMZ51tqm+kOL7kr0EDZdDKQ+bXpzSsBmM5QDH6S9FTwOpbL4Zgjw62q1qH7fdXkaGiw1KO
HSJ+uvL1bGY5XyNzJULHF6EaX3LgbFzqGiir7URx0E+WHwjghPcXQbXO0jnbOx0TbYEclhs5+dBz
r36/ZOYYkgA3lft/oZq95MS5Bbxkj2fMK0SpOHqRDO9SF04V3R9dcf8xZbmrrHGMaYRw7m+/rELA
0Y6m826hQdQ4f8z6TOZfS/FEoKxYubuE1FC4lhAWflpUXpLn1bWm2Ry7bQOxFZ5/vf89CmvJUFK6
9kFTtVhrqD7Hc22/Q2r4Z9/Qkk/P6F9jjsDh2wkDRL1lUBRfZ7TRalbi7ScHdH/9rxfYNeOW74/k
lGWVG/WAKIjgkbbZl6EvfuO148uQfGeBp3kSUGxcW/buFUzMIDohp4B3WbgYM4jqqp99phOaV32N
5NNLO9eBX3JychZ2JEv+LutBijFW9HNTpnHnLO9TwY+FN//etziS9Sx/DsQ4ZNW1siHWm5XxvGh2
lMJSMg1h2eGdfPS3C5h57lMUoWoWvHOWXbwe8AbJUF07tRVpU0y8SlBNuM7cOu2SXcTYUuBLROkL
sNrjVSk7syZ0/B/+oDngVH4mBT6SN4HtcUw7RdUckHaNE6iMLQW71gDcFkx11ZWZ6bXs0gfT6R9z
S4dMUw0v3S2ySfSJ2WHWMwsiKJ0xdHfuo31wTBk51tUFlFNQpbwGqYgcXHO1gooKY8vAMc8MCqPC
IXntoOVs1p94oju/VCNLMY1NiVV2FJlzZzzz9JOve5xVJLYyVoymSQ+YMOrkA0jK/PG4oExJk5Pp
7Nt+MlJsAy9CKRYWGYIlLrP05Ayd5rxV7BEZKdZ2bDAmApOUiYh6Aj2/noPXR5fWqiwu+aRwwIi1
ljhFyhWloK6q2jPKrbr1VE1eckuTpKnTeLD72KXg90rGcE6Hl3Raf+8KszLQNlunNl3GEeM3gG7Q
2v1mtJpXIpVhJN8Udm553MLU0yz9xs3yZZl1CaAilZVBYlY7pnQptt3CcIb6bpymS7zMzjWt+9i2
jcMu4zjbY+GrPHaFVPeYGLgQGQS9j6xeisMiiI4oSLG0MmIspekaFLkY37fJWEAGz2d+I77Phs3K
58Qrlvbl/leo/kc6SWejtptpqcipyduPomah5bOtrjVpnr0UoUFmGSwwY8MuqXVaivSWBiJkbvXQ
r9kDcilNcqP6i22LvVoIP3BMx2gycmqHGclH9SJcyCpwPzJd+3jfSord6khuPC/26haNb52EOX4d
Ml+gH7XQ1MxUKyA5saCirUwTrwK+aUWiFkfDr8MMzI/7pi6dsTwXFaCwGL5KinNF0082zTU1OZXh
JR/OoKy2livupAOooWJwNj/XSfFc+exjrWXRU1heRpANAEjkfjVVVyMgp6GuRzD/jck+28jUgkNt
eFDObfGSJKgTumsfD56ju+cq1lWWcq2cYajyAoN3yRwuxS2rnxNd57XKKtJ+9H3HnhOGfD4Z7ANv
mqM16/jwVUNL27EECmjyu4WcDO8H98d4YDonUhlE2omWOxDe8ZmcrB7gK3D35MIMA0PH4aMaXtqN
xQLqiLxybMiAB9G6Fuf/x9mVLEmKK9svwgyQGLQFYiAiK6sqa+juu8G6+1aDJGbE+PXvxF3lU6cC
MzaxiIUkXO4aXMfPycGD0x1j5KO2DpNqOjYXvfDInVXuKafN2er5CfXYyfMwNWxaOlSqLcYmdB1C
7qIRrxzF7jnS370Sv/ysirrGSY91o50AkdN0Fz737gX0MvWpr+ovoq9c6EcX/wReeV+q4Vho6UR6
LrP9heVwo4XJLSoCFEh2h8ihMRUPD3i34JO6yThyWu5lI+NlrRYURVbJ6u2lYAyOpGuRbpB1hH45
HGklY+q5xaXJ+c3P9xhyTM3rscuaaeY9HEkgrUA7O/bZX/5I42MTrIVvDiBPJ+YaN3F/hiZoF3Vt
+Nnv6Wkt25Oo1mMncleLZeKWZNmgpnMJxnVKWb+gVht5jOffYNhXdCDVMBULLzKcSWqQyFLIU4+h
g3St90vWyCoc6kPHU62EM0cGWEG9ynthSt6AfjrxoLs1ZI9w0BDSOqRqBQUupG/QRZl1X2yQiZV9
SuY8yTJ1apt1Z+EwrNc6nEo2KBIG45L4VENJ4rz40r6QEvev52b6uFib2jqcqm14U81lNt8nr/jJ
wBzQMX6xJ9VGYeZsX0ZevVaumk+QdPUju833Lk4GH9DBVnQq6mVRlfhE2Gen/Bour9ZwXve40gwx
qKOtastzM7U04pPtKvBfe+fW8V/sqt859JrmRAvxkIBZuyvRfNiBtovy2N5D1JoGroc3zYemKnOc
dVWXqqW/hP0al/PBzV9HWTVTv5bgBXMv/kxphPPzeFq4tffWazKLtkO3hd9hU5DiUze5cZUt58k7
VG5KbR1RZW8WG6a1FJ+GMj+PWFRz+7fnEfDhoMNQTzHLbAmtktdt6oLdpv0a7JFKfrg6oF1tJ87n
yvO3oGpTKw/CuAvkmY1ZNHdDHwdjdw0hQPf8Az50GXT0iLB3u6UCkaTHZ3zABg31rC+TeoSQN2jY
nzf/v4j818sR2n/0+659zh0UcNvbmIbuFGXtz1VeiqBKHV5AIjd/q7P2iweNCFr1p3Epr15Y3vCy
ffYdHrdhcXo+CtNHPmbv3SDkVK5kYaxLt3kAPCFY4jUsuwgKEjufaepAC2nuVCVZcc1M85acedYl
Y8FvbbV3/DN5mRbXfT70wh7XMR06yHi29FaM/s6Dtmnk2la99NLxelL0qd2i3q8cbmQmp7DcA7uZ
mteC+vGqsAUZLF/VkDXkZVyu7FqNVXJoYvU0qzV6retPvE8tCq7kWtzXiiRz0V6ONa8lceyy3wTU
O7Exj1YStO2lKIvLyPfopD+GTIahXqSbeWKdggrzWq/Oq8teIHMRk+Aro/c8+2x7PC6Aphnka2Df
fOtmjYeoLNCvFvTVOoF028WsiHJMfFacKuhX5fUe4Ojjd0S0//CGd/G29YA4Op6XpU3dnh3BbiWT
pwx01n5+ydwBGNoXdxoiHEwuyB3uxKAhSPRcrRhY40pCs7SbyoiD/gPomJ2mDV7saeEtFAncyYfi
1FJ6abvlL0CYnCunP+hmWngTCFjmlovm261JFArteF4myjqU48FsaCFut2FPhhnHS7+dlkiy1fs6
icU5kqBC61qEEyCuM5F3WEDC6db7POHcu0DzYcc2hlnV07VrvhWdg9x1WvZeNOS/FHTcDwW3nqFt
ptAOrR5W34rlWtE6mssmHbO9R0+Dz+gp2qwcmskZsLBKpj4HbEkylX9jVbHjkh/TXEBZXIthkndZ
nQeY1Z5Ob8CMx9YmL3wu36q8vg60+OmFv/MmTyw2xUqO31vX25kS05dp0S3LTNCeVX0KlcGzM0NH
tpjO/pTvzItpxh//v1s8rA6SJKOEQ5FgrSPlUyshQyd37GZqXQvlypF4LmqKKZVjd7LL5SqCYifh
aWpaC2NnAFN3PvaY8cVPKs5+EDHt7NKPDeeDUxTVQtjfRmeTwzKmbvNqlZ9Fb8VIxUU5ryNCv1F7
2EkAfXivglNpwWx5aqNu3/Zp0GcXi7CLy8azpxDUtPj6POwMVtJTtivdaB60OBCy9mshvrflMa/U
s7WeDSBJ6aFdaMEU0y/J0naPk8zg8HqudqPCszu8dqUe67+XankZZu9qLYfI5sJQB3uU0wD1SwK/
4cS+WMi32UBwPTe2aeRaqLq5skFjF45pQ1g2xqGlrDb2yZZ3ZxEQtZ6OdfOY63chu4TI3gHC36fz
mr0NJbn4Iky3Y0XFMJAWs0sdinoTjUqdpfqVBQzCG8H2/fnQTe6oBS0q/oaGk8JKqzksQhWLjePl
ImZglMmOdaGrVzRTMOUQ3obH1+7JGufrIvYQW4bR64m2xmqsrgAkLHXYFlOkm5F+3lmGPwTthKGe
Zuuaap2hHqpSKEpzCoY/cKSI8ZcaK5QbyKjIv4ET+9iirKfbbLmsDJhLla7EsyCknDevE5/snXXZ
dMzWU22Vp3rEr51dM2l5J1KBSd6tires6+PJ6u4im1FNPj8ULvKkwHNMiwqFJMdjEvfDt+duZgpE
bQGXS9dlo6hVmttu4mD5Hjdxpmwvzg37gy4IpMiqQk4QIUVRdVGAgvsQ+VZUX5xcRk+TnSd+To8F
u/7UAUid1+R2q1LU7Jw7pc7Ad90YmEMPWUp/6nCyxZusNVepFeb1Cbp2nwlbuisHiGzHs01BE/z/
1WrqFZ5rnEqlXaHCePOUiptuOsKYgbDRjmVzM86B5TDMBNB7ynUuYDvcGbdhkvWHjbwMnHGeEOyy
+bssIdRRs6hG/Z6FKlnQokRe9vfzKTCF/sNw75ZzLmReTitCP5T/OO5PO/jSriqpCaTE8t+t+Xvp
hMcC39VW9rEWfKyHDL4Ugp+mXxJ/2jsg/6/E/4Mzk576Xvx1Brkb6KnYtz6tTnhmgmgHDmenJrZi
Py4T/oPF5c8F1Yn87KUufhVk7wpIZg7X54b8uG46DPX8+Oh2A7jJGnadnfbFacNIPR6kcqm+F6X8
g7siFQG/KlDHRSvtt2i1/c992f6YOI/42O6lpwzHOj1dzvmgqll47FpS9U02XESPh1ZUjX3K12CH
NdsQVXrSPOg4aBO7jV0LS9ifuaqdr/Y0iB26ZYPv63XJVrY44bYS5I5y8kdTqVdk0H9vuxYqEm3w
jbVrZIvm4A3kf1eud/6/QLVzrAo5pnPdnzerOofZsLMXGUJLT6Fb+WIDCyRGZJS8ZLI+Z/InDfrI
DWhMIYuDTSJa5SGeM3ifdpr3inUo1wLRVdv+yRItntatY2uRnlGvpwbgtRXL3ABm2HBJAiSP3LyO
gvoCkKZr7x1wDPOuVysHfBm6skA/Pf+P4w9RZXVxyb+Pzi/WfmnHg0dwvXa5E1WgFMnYlZCenajv
+y8+tA52bm+G0LC1PUFUwzgGLj5iBUFqk5HEK9ed3dKUX9dLlrOgwRuPkGXaFD4f16h1ssL3knkB
5o+lo02U9Z9qruT4x1K6wd3KndyJlOOC+afKOzIWkR8UVvefoVZLOd7abMzw7KLEWuWvwnXycsfx
P34qDEO97HklnWe3GYJqVH9umMksLyIo2sbN2v9h11PUz1NE/eFTue3dSgyxpovkrHnO6rlDjxx5
ipIWkRfyuOvmk63Eqba+OXMV8z3NTcMBT6+NLjuHtqutJhxbPjHyMhIRsXAnxWbyH+3wmJWN23nZ
MqWNYp99Rl9YfwiGhFnRlogCLDDCCmakQ2qIirU/yhlZBfbH8+3v43EHunAO4FigJVsw7pw7Z9aH
idyDnhq8KdA1cxpHgbzehbk96+uyfGtRxCPL/1KOJ+fp3NAXv7mWjb0TZKbv0A6MfT0EvRrGKa22
9VKACVE14U7TH7tNoGvmtG629KXT2qlD+itAMRdSfWn26rg/XjwD9uj03T4WVEAUb2NjpwQym4v/
Rqs8IWxMwvWb62zxNn5/Ps+mj3jY7V0/w8bGOuO9nXqP5wRwAowhEDcLO3RIDJh2SMTG5mZ+iObd
rk9w0bi4NUmej9xkIff/j7wpZtnaIxtTGYSXcNpADHBhzfBNdmHsYqKr8dfzjj5eiwJdQkeOlW25
KG5L/aJKJ1thHXpTU3l1M3oBnDai8vvs790GTfOhBfVqVeNYssFOu80CSsZ+nRdx2k8qGcJBL5h2
6cD7thuzqwynIF6t7T/zOBw7swR6wXTvbd0MlmCebqzt4sLyADeW1iHwVhjoNdMjgm0J85FDa5nk
EWEg3wCZTBu5+XKISBJdaJu9D/TB1gF2k6JosY+WblTRuO4RNRtmNnz8/y7SnH4ZV19tNl7r15NT
5fdt5SjSa9PnXmpqXgvkVvrOYk+2nVLQ/qAu7+Sx9TY6xaEUbRBqgUyLirXI/c5AhLmnIBMpEX0E
pc5ja6leQF2GWO6qrplT0Q6Q8esueWOfZrL3oGNye20XXkERmm9tP6dLlt+p139xtz2lQMMyFGoB
69tTzZylcNOGZnEbuFFmQQfgy0LHtOs/bz07dJAI9DLqhbluLTPupn5Q3Sy7hWKgNRzCzIWBXkG9
zF1P+ETnNBzzU01asNY153nskiF3D5EHow9tJ3a9gQ2y8+Z0mlji92U6e2zHOQ1zoJdQu0FdVH1F
5nSU/3T25x7YpvGfmQNeyK7TXqXcYxH4d04i0OuoQezkFBCBclLKm+W1LBeSbKxpUypddurq8M/n
cWxw1UCLY19AYpEyd0Y+3k6KNYvqao+X1LBE6Hpq1N621qvZnGLlO9dbcEWpYQxZ7OTYyLUNeZtD
1mfdMqctCOwYab+AieLYMULX3qHNIqsigFEKAaQTXWPb3nNLk1G0+O0Wu1k6yCWn9cwSMCHgwVUm
c75HeWXwGr1IevNZ6UMgb05zcP1M4W2BfJ2DFPywk7M0DF8Hsdl0LLxlwZw2mTo3jbw2UwHd+kOl
UGGgY9l8MP50IJ+A4Svv0ufbqWj+OuQtOniNiLEtSYGWvY1H27bEqEfb8RaTTR7/v9tp121teA2+
5nT1yUXJ+V7VQ7x20+n5yE3NaxG6QesX0OV8SeVGE7IEL7hwRzXfK7k0Na/ttL47uaVD4OvdSF4d
t7yWObsExV5WxrC+6HoRfd5alayCOS27FeDE3zxFduxialnbZJH4r2ogYNAyda9Fxl9I0ew0bbKJ
FqQrNJwX6sFZJtePSq9PWiAdm/lYjjXQoWiVFyKDkWFrarZPTJ1UZkUCKNl8znZSbgbT6IW/g1Wu
c80wfvCfnoK6u+a1f8zZdRwahNO2aehh9blrz3brv9pbl0zZ3ouRaeTakXggoGech2JJO/fz5GWJ
bfHr8zAytfyY63dROtkyCzOBloPZ+kxDK49yxzu2uOh4MialUnXFqnQObfKrL5ibJWAMFYfI3MLg
X6CytcOrytKVqT/M/Ep91Z8XwsjjQmXHslH5zqHPsHt42pbKiqlki4elxhtu1MnjcG6jOkTckp3t
wzQJWszKcvVtr6tEmhVj/9VHeQagfZlLd7JIpvFrcUv6PPcYLiMphCmYzeOGOiAzA72NJeVnax3L
yovq0Q1wZT/kVDrkzINAX2WtpZNOfB6bKKw9PG5ODmgVD3bwOIK+81pROL09gi8p5RPpEiTl5SsN
wr3LhMFeOvDMtZdym7bKSQeI+Yj2M/NuNorS3HUnk2tq//H/u9G30m5mJGmqFCntsEw816f2GfJi
ZZXmgiztN6+cfLrjvAbf0guEl35Drrpc1rRrCN6xs5NV7Ul6GPYDXUyCsrKbHcY7QPdRuhdv9RKq
s/D9aUxEARrc5Lk3GbrRM6wKb0hZqSwvJbXLEuUW86VdG+S7OS13Hsc+NBLyv5o/lZO71R2YId+m
4Va6f5K9Cl5Tu9pta/BAKeU5PjQM198qr371y35nyfgYIYwha05Uy97G9RCqa/bX8eSdh0vwilwA
gKOJfc32EJ4feio60XaHwWmCNc88frehcuxBgbge5v6rJZAdQ2qvX7Pw4o0r261G/nCq0Z926gq5
S5nTQXxQDWk78khgHac7z6sfPyWjcW0ZrwIhO1HDYpt4I5uMxuZvMUY+YREBYrj25NX110jm7Sn3
3rxpiPNQpC6KRp678cd4U/SvrfJbTUIiXDX+Ti/Tix/zU/7D+uldoGn5rYz7Qyw16EVb7CfwpsxE
QA1Yblenu5QinZrz8y8wzI4OPHR4OJSgZCBvK7RwWvE7Wf7D9lQSDJ6mgw+baV2anmJyxi1d+c8H
+hyFJivOOs/HbohEHYHIpqyvAxtSuiOAggnYQrfvbUW8b8da14JxnMZWgcLn0XqHQkrgJPBodqxp
LQR9yiRfukD93isrobN/qsY9gJrJ5g9bvduHQIbrdWu70jefqepGaBMmRTlO98wbg0hSb28V+TAx
BP0+Lapri5cDsDfq92nxT473VoRfvV5dxvnusHhd9srfTJ+jxbeToXxhtYP8brvyXAzWGSIheQT6
gWjO60M5OnyLFsRF37GM5AMWCHkeyXnNeDThUZjvtW+IMX1PbZS1ZMrBIjE2X2h+dYsfrfX23JMM
TesQN5BUOEVX+0h5i/VllvRrk1snl8zH9lAd1VYNUy6y3oJceHNvvft4SG/HZzqcbaxpxmWY0bee
/C1IUkEWAMrVh0yii5vQjGYOQGAYszt8nVdIv0j3L+n7xxYdHcrm2MRZVwqL1+BLOFn+oJKg7w4R
B8Mw2srAiOdUG4XCsCv8ORp8nuIeEUb2UO8cHQ0BpRfqA+GwKjGhJsxqx/qKIF4u1QAdbKhX/9nZ
/R7OzLA06xC2clFqCgnPbtNc/aSl8yNzsyO3W5hIWxJ43mJLgUp7Srot6Yc+8Txxeu46plFrC0G/
BuGQFQRzm80SJYVQ38Hdf6+23dS6totzh+YcV1lo6kKu6UyLPn/NpkruZOo/fvz32b/gwkW5bKGS
7OaqPzvpRiu/dTnQBUj+DcSNyuVP1r7QWe0sDQZH0uHD4+gvtsQB8m2AaAV2ll4kW++Apqsm/hbn
K7A2e4esh/n/9T6AL9NO3LPTQfsjaNjNqrJLM75IYHH8rIgs1kV9A+AiAG+5fwVXOEKdH7mOotPH
d7/bSOs1A4irXL233lIRUtlxXe4xphsWbR14WHW2NRZZld3kkp3lrIBytF4CupdZNjX/8L93I0cW
dcULbJPdIFd+Uet8G2xxRtnwzi3F4MY66NArpd1vTr+mgDZGltwumb233ZhGroW2AJZx6YfCuhHb
u4Il6fNGpthq6I4jmZrXwpsGqheOrK2bCKB7Jb1MRRb0u0Rgn56vH6YOtAgPu3Gel5kX97FgF5mt
MVnI61rssaAYQk6HF84FK9S8jfJOc3i8zLfb5vNT6YdVtG7OjpFMnWjXZkJQxjY/jMQt9/s8U9Da
smSz5NWfwmNm0nGFM3cJB4WOdXOUSluiktnzv2zjtLMSGmZBBxa2roRKB8uWVPRT7PDh7LTOifLi
2OFdxxYO2Tr3LTKXb2M4nqqy+dx2e5p1htDS0YC0dVaOU4v3Vto/i2C4e0H/9blnmlrWjutsrpgN
8it5z9amUS8ziNnC13Hylz1YocnoWuiG49a0uRdmN0WD6TRMy09ItvIkzNvfn3+BaX/TxVAkBavG
Mi7sFlT1HeLcUU1LvD3ZZ+7kEYiS401Ch6gQkbv89bxL0zdp4QwqMlWKvLFu+LgLtcKrLK2rYwc7
B9XH9vXvbS3UgYBbA1k1S+EkWVZb6i8JaKauPr4lQM6nXvae7D6e+VDHBIqBgBk+9+nbVIYR5ZcA
ZMbPzWNqWduWXRUg49lN3lvlUxRcujGgpcmxprXNN/OcKcCWX9w9rKmRZzseno52GVs+XuJCHQFI
mZhBCdlZtzKsv9dL/tVtSGw3A/g19kpGTbZ5/P9uD2YTK5o537IbG2jbRTJjLRSNQA1/fm4gZvAd
LZ7XRhQebVl+X5s+KdWV1luEsrcYTxlRNs9Rge6WZSf0TPbSYhtwNNsi4SLvqyuw5W/qtlTTSbIs
wn739vyDTAbT9uax98bNorjou4Gl4lk0DXi36d6Jy9S6FslL3TVtT3EnRNn5ua6287zu3XQ+XiRC
HfdX+E3ZuRmusqUl7qjJeqsAwhH9XhGgYZHQkX8CidptqgfwXBT8B6QkXv2BRRBPiKqMoOBzZ3sw
zLCOACzbLKwRCNiRM3WnYXitVHnqKJBQU7Wz2hlSpSC9+f8hMarBKgYQfL25X8nf+XW4hKn/Qv+m
UOrDPnF67kbGXh7T9C7wiBQKau3IWKgku1Sn/CRUJP6a4jkhJyvlzk4/BofS9VRcOlFresx6g6R5
zoOooDt2MkS2DgeckRVRUH7K7+NiRSj8jLfplSIVZfugiYbWqazqiFvHjsSozPv/5mp6Dk1MoK9u
/tBdUQN44jiSyWaPKuZxaPxgiwu1qOb5WtezwGzM7Evr4Ok/HYYmYvIbBbO90+1sRCbv1aI7z1hV
KSi83cAucdsQ3WUwn2hdxU1pH+Hu80MdIxgsfWf1TVHet6LpMCco0WtiN+jzndu0YRXRYYKeakk9
VcijNrPfJEPfsKgf2iKxC7onRWhwWR0l2GUicEB1iCxnvc2nCno315GK6tgeoQMFlbQCyEGW8m5t
ThZBVAfU2kXq8RDYLC6PRZ0OFPQqlwvRNvKer60VlWX/G06cZfJ86TDZ5/H/u5Vj7Ne+nLjy3yop
rR+hj5NyZAlSTQfb17bsYhaQW7fD4q7CIp0tKEGGO85pch4tiMPZVh5x2uJeB+y2rsW3FomRITyW
8Qx1iOCCGnSv4sJ7q3H5RMVKX7wy6Ibs3NYMwaurq7jWVtSCog6jq5xTsMpbRtiv2Zpvoh5+PJ/Z
j0vd/VCHCnbQRxNTgy+gl/VEkubCIdIYAcxzqk/rlbXRXgWOYSZ0zOBEx2wjJbg2Nve/qvSitf6j
FHu8kqbGtfM2h5QUp7b03mzowQAthMD6ZMudE4CpcW139iBFAoFj7r1N/SdPFhGf4rr4+7n9TW0/
/n8XWaSfoC2+wfMbtuIJcIWMjl/1WeyBlXFnCzAEr64RkntTO/Ykk/etXUpUzw2JsOVeAtI0fi1y
HdVtWw626zc6n2bQJOCsHRZ7+RbTyLXgtQLUo4YMvumhFq+HhFBA9mgGDbuvr+2+FRu3TIJP8L7W
P9VDrChAFvi/TbdcfNbHNgkOGl/bfzdn7ZaWKqz9LrE+8ykPgmhV6PSQ++gYwrUVObjk8X7f8Xm4
gK7LiZaVW7fVCcf4WBcPC77zUBxLRSCGit/Z7CVymE8dCpHt3L0+b95wiNeRhAFu+tCfHeSd9NYY
UdzASdPd7Hp87QUDG/MexZzBUXUGO9H0ttsJj74F5VnNLwGPAV1+/gkGN/0XeZ0gEJxYkUbgNpSS
IUPbjEOckQKi0s87MNno0fG7KagDOfBmwOoGzXA86RSXaiV/BoU64QEMeuR7D6am79BiGfkVWQ8L
vqN2EylOdA+LYDK9Fsa+M3uO7OYSelSALUJQKJTWSQ17twJDKOtsdSHyFZJZWIIqpKNIp+4OiNrL
UqZV2J0nn6VBV/9xbCK0aAa7Y9jScEKWma5/Kc+PHG8+l2X5PVjXa4nqlefdGCZCxxOWGQ1KTsby
DuG8KkadtR0PLt71n7dumA4d/FV5YiHKxkbcqOEGQebvNehUe1rv5b4e2+IHFxsdTpjNeNvMxGO6
nfXMC3kK6+Iclm2ssnBn0TAZ6NH1u4DYRNt6U7PKuxJ8uS5sG5OZZTuTbLLP4/93jXvjEEDgCVcm
yaZPKwU21a5ZMjh7MqyGW6wOeRDcsugmeX4XWx+103QKoQo6CZBcLlXEg/+EjgI8NTjoS1pQ1zYv
azl1cFmWx3Jq4w5c28ccSYtryjO1tjMuZhLsRz0D+W7TezwiRfj3sQ60TZrNnYtLMg7vXtb/VpEC
CWb5Q0x7+SND2vxf5HWq4Y4zNDgECKTMFxtaZG0VOS6JKoG65zqLCkfEDulQ8nkIKgwh4odTvHOu
ISOOKgrXe1PBBSVWSqTPTWXYInQ8WbE6YDysZX5vt/7URSHLfi6rdwLP8IWve3XVhsjQQWW9Q92l
dTHhs/hNrjd37aMpezv2AVpILwTEC36IB7y+aoozk/4SZxZeLHKyciDcJ5UyudbJsc60ELcHx9qg
Ki7vwA6mouBp5QLe3v1Om/l7vqvMYFilyOP/d3MtV54vayX9tyCTydbm137ekzQwzYQW1bxQbkXs
2n+zMN2928QSFeI9KJ2e28c0ci2y/QBnr3yzvTfcOXl2VeOO3U3tagFdkI4EAcFZkkCqxaJtNCHg
jg1Z25rXivpBHTSwyBgv7N6KI1QsfqjDvEKk6cAUiSG7kCzLizYud5VrDRuBjvRCEoh7Y9PwuyxU
IjYZo4uzXf0ssBdYFMJQ1ifb39N2M5heh3714KxDwXDL77QtXztkx9t8LwliWHt02FdJMtDKjjW/
e/bPcSDRBMQmtNiSwEmb8I9D06uDv1SDxWCbc//N9e+W+m/j/nms3Ye53sWoz0nYBuEs7zxn34hj
qwT8wXtXJ5PNtSj11Wg3DWAUd9elEVdhtOW/PR+2If51oFfACsGla+NaibLgXxb07eOq8d03q3d+
PO/BNHYtVBcCITHIWyP35IukEnjFHObkedOmwWuh6nGnnsMaczk0ZZzl7LrkNHY5O5Yv1sFeVTlZ
Fn/k7SuvfKMWyLJYNp23dfjr0PB1dFfpWkXroHr3DR+RyMcje25FbLOPnW11RJc30rmoKzjNPKq/
K4LMx+TtgSgMlteBW5Nn1y0UP/y3zb8ieT6iFiDbxSMbPEaHbgFjN/mOVfhvRLpn4InOtdyjyDCN
+9HluygFF0pLctQw3BWvv4SWBTgd+1zz6nRsRrU4XVA/HooZ17pmlH8WDUn6uf1tatodfzesj/97
j3s3+jzoGkVnjlDqz6M8OW77atMX21pAqHNoZ4VgyeNy/K4PXCEEEs8QcilH4IXBVO3lh1YxNP34
rHdNZ4EkWMQKSEuv8/dqbqHLMzi/DlgebWunPq/qAw+4TOeC57vlnK24aOVcAWDu+Xt1KB/6Drp4
/P9u+FuPep0BDJvQEZi/8KyKBwk22t7dyyR+6PZoX/NNJxuG1l43qBYKF2IVUFez9whEHlb4100a
TWt+CQnTvg02iBY5/nbNyr/LUf3ld5+X3tt5HTGNXTvnzZaqnDyUmNoZsTr21j95y/55PrWmtrUN
JG8gKeQ/WCMt9mMapgRsX8nzlk0zqu0fIeJ1G4KMf5qs4h9Bh3vlkNtyjO2VMB171JV93oOgWnyq
puY0FyrOQmvH3h+OHE1rUernSoK6GDYpNgcvmQOInX0cCvYWmg9Njua1SMWzXNG7GQSRysnz8IwJ
8Es+s0NiTmhdi1WJZ3DLZxb/xEDGtxT+SXl7Ca8PT8JoWovRAlKOoB/snAu0Y69C1pHrfhug/kEK
eq3kD88FRfH8+3PvMRnp8f+79QAw12WDgBDYTFVJ5xvxu+xPIPL7vfoNU/ta0Lpb4Q5FBTMJGly2
zDuhWCZ+PvQPNxKYSQvXalzoMHJ4pjP9Vk+3bko7YJr84mLtMV+bBq8FrY3CctbbDw+yl6iSOFXy
vWyRqWktaqmwGRWqEJ96r0pa3Hgs69dzsxiiSocZqRyY2XHAjPZzkVi1f267X/Oy7RjdMG4dZRTU
VRF2A6TAKpRZTVvxNR/pTtLGNHAtXgtPhHNug/Z5BIe47NVZtTgQT3tayabm9YBdRT5t7uhehklc
7L6Ktmz7RmtrxzAf7k6E6dRiPrFsrh6ajUtWgvsOChayv7dhGy1yj9zH1MVjTt7FqtOt3eZbUJ/0
B2iMTRA6aNgLoX8UfNup+THZSItWRaE9yAWBjQr1MtEfSsznrAqPJCVgIi1gm5HYFR1nSNRKP1ti
jqoQHj3YgvfAeyYDafE6AAlK6gLx6qGMpQNTSfXLae+yPT2PLJPvazHbkCGYSUPmu7QJtaIxhwbU
uS7L4FBWgjAdOwQKlNovgV25hEN49hx2HbO9VyfDYqnDhlrXtXGu9xFcfBOxcNStFduncSX3OaBn
Fh7Sh8EnaEGclW4XNk2/3FtbzkmxjNaXtgysL89nwDDBOnYogHafaAi+QpTeZcRDkEAVj1Nmn3KI
NT7vwjDJ/0IOiZJVgnmYg1GkstzSbTfDbhq9Fr8Ng5KUReD/vJiS1R3vUwF8TyDOMidvz0f/MZ8x
7K9FcFZ6S2VvlXdvaxKDAv23oFs+gbz3TwAHEuJ0uI46pz6nf7nlEHOFgo2O/g11nHgFJrjOmuT5
OExW1EJ9QYqwe5Ag/xeochHbAQti3lX/PG/ccD7SYUZ1MdD/4+zKeuRWue0vsuQR26+2a+ruSied
OS9WcnICno0HjP3r76pPulIf0hSSn0qqB8AbNhs2a6/l5wJVpvYQPfbggLOC82YVR+aVTzEvMnf6
5Bqr197GicKiitfHfbAM0JkLkLbq3rHVy8L1kc7r1VuqrIP6Go9FhjeyzHHmZBurc812qTx7sQpG
qhsy5VuBC0/drN8iZ/i6GFWYNfOjwo+qKqaOQGby1Fvzhzp2v/eOSSxUE0NUurIgho2oRBh3kOcn
cfHgkvlEfd+QENI1f3OuV0GwL+1ocsoCBycrvwz5P7Yoj3NheknQ2eXW66vW6ykH/ahXltcqr09F
sCTz1BgGrmv69v+rpr0miCO4RXndtuipmewzCo0MgUlnE8XpowJ0WuGGUQvhgs8iXJ+F7793A/Hp
vsPphq54c+vZ+Yw05e1Y4NCjE+QOMgbdP/cb1+yKKvaIgHkg2Py8vro2WAGmOgOw9cGixaFdd15C
iOrCVlyHI97qTn7FWRqH7nwi6+ik9z9AYx0VdYT0j0/qBh9gSVA55sUhB/D6ftMa26icZUXnVVtZ
seba2dVxgcAFmdovnQMe/5oaUOS60SsB2x/62l5njL5l64GzMu1MdVi6lhVPXaKOr2JcmqvFbJyI
nYxXu6BwXqxijOwR1KBrJ/3HcrFCjiKQasoPi4PIZzD8/xSg/ko2oYfbR73y1rkbonyRFrb6mJ7a
aHsBo9EFYpsJMOrXqK+OgbecgqA/0np8Cqr+tFB+KK21AnWXfQyRyCiGKmWjeLdC1jsKi4za9E8x
/bm/MHS2VTx+ARs2HydISdtgyuQ5T4dp19Mhvlxx9tjLGZgFkJUJfLDgNMUcp9ztTKwjuoErR3Sv
LyNoFGPgnWNn5bweGzzX3reJZhdUlTSRDMApcImq6zx7zgHcRc0Ta6EECgSOie9cM3oViuR7NqSd
SVxdQZuZEr89FWRXnYj3FwkVSuTEUscbUtZt/41SDmBk1+5K6aNx1cl9fxFea7snUVsXrxqP0BQ+
QMdmX2hT2ajAtccgnkU9bN8gtZyWk1ctliErcBviG46oklB5nFuLBf3bK9+u1pZB8lC2X7id9Y1p
wet6UFw9Ik4XgzOgukYEHFfNsfd+zI1IUU44mmCdmn1cZbYifNoGC+97VyiK4mJ6GOdPXfGzpyaQ
mW5dKj4Lpa+gbxZSXSVENE+oSNh+gAbHVHKiG73is3FMQV2FOHEVzPsQyvhox1ZWsPFniSre+76r
+wAlQs94+He8Zex+D4VVZM48/Bkt+/v9tjX7ggoyiuOhw816qa/Eg3pKEWVA++GhVRq2Hc3QVawR
twJurS2aZ033QFl3pOLjvoErXtsFzhgQIusrLyvAyf1TC7U4ZGcMp0bdwJX4bPes8CGwW149Bpqz
Om8/5nQ2DF3jU95tLl6FTxS8NTVhs3dCbpY2Z1r+c4NH0eAMmoP7xtEsShVO5Na+Iwaw3EJitS/S
VvIPFGKrDyhu8Y+1lXeGhalbPN5/P2Qtho16OXZOWYuka4sntyvfRa31+/5X6JpXHHcug1rmBRJu
A21SByWzXp/mJpC3boIVv20nFDtwC417c/RUjitE00z6VbqmFX+1QIxXkwFNI2WbhQE9+OL9fYto
WlYRRvMiaUQatEwHcppG8dE3pnY0xlYRRktInU4iNXjKgz4F80kGAukEyyfbN3LFXZncbMeq0fxs
1acYFGcckp/7mlZc1aoLkILRDddS8BgmQBHXyYjM2r7GFV+1Cz+PpmLzsEz4ZYnbR85Ww94YvR28
/+KQ4iPvUByBiyNKVB0kYt1y/EzyMR285dsQDMexL3ZV5XmxSiRFa4glrWCRP7Fp/ArF9v7Q2mLn
2VJFGI1RZy1DFHinRrB3stuOIdneDctosJNuZSqe2rkyzGdQHJ+2EbWE6zy3mV+Fv1xW711BisOG
wVYvY5z7j37JfCepHVlHB+rhqHC6v4o0+7GKMxJ+PIy4yXvYEZqHzRGZi3NOGFQf2tCk/qDZGlSo
UdBGctu82yQUHsR0h4GmCxkNEUvXuOK9ogf2Qt7I6iNCzpML1TPoF903jWZ2VZxRvMxus3W2d+o2
N+V9+NAwmlI8Gd9vXjdyxX95F0/eEECta3RD9gvnZXeEan2zmdjINE6sKlNG7Ur70YfZe2Tcqny+
5EF77ktyAKR6SL35xeu9fRcJlTEKxdlhGbHcO+Hl9bi5Hq63sWESdOtTibSo6Zwr4nreqeUlR+rb
GcBi3/vVyza389fCJ43BEXTTofhyj/s/F8DwPToRFGeRV3fZv8UibJntm27FkwvWhxYHp8NJ+k1W
b35KAhOx9m2tv3HXUmmjcobaxWiM7aPT+O2vXk5rVvTV8AB6ZP4+8vvh3NRBbzhZaeykYrSqJidb
WGKOt6pJI+FlbmhS5dOsWBWjRcKIYimh6a74Wk2/Nv6VAIvrfVmHjyb4h85USkRuqD8xN5/KK6vt
BKc4MC5ACpK+FOIxzneJeXnxX2AttvLCxjvKtfXiFDUBxy0XH+6vIs2epOK0wHuxWE6ApgPxkUEM
ZaQvPf2zr23lzOzMTI5yQ9syP7XVdeG4OJqwj7pVo7ix9IqARJ1nH4fcFVbSsWgDvDoovZ/3x65r
X/HeeYHCsI0t4hrmfgo1nWNTmZJHulWpOG7Hy3EbS987Qe7vZShHhlwiqFksuwoTwOZ++mH5rW1z
w/3o7d7+4oyaXFFNQd4gq9G8o6R71xGRNEjOgMaONx34+A35GV0/t/9f3fTAYxNb47CUVyp+Ngz8
6V0a+g9yfSY4/ca+aft+e71GKpgrXwte9tEtImztudk+4SXlxFrTqtK1rngz6xhUzEfmnXIHZOp0
BTs4pCTLwnC8e3tR/UUjRToRx7JC7Kn7KKX5fJxtE+RB1/Tt/1fm36xA1hVeWn/HMUr94+F5XfjL
HleIVN3IbuQDyEwqGMUqRCKaaEO1XLOzccWPRU9apAy76gr2TLzIeNdi2cXA4kWqViSSMQWqqMf1
t+O+II2fRINJdUhnbMWD67imUwnloVO4fR2DPPHrfTv9X9xQjsTxf63n9bcYunPIPgRleNg1iypg
q10KGix26Z0o7753cv4Ru5VhDjVeo3JB5XY3Uwv8nr/ddcn6pTlti33kRhlOjbVVGiga+7RGEPdO
bl93WdsDU4WiHRMVkG7wt/9fOU68bZNFerb+RpH3sQ+9JA7mZ0pcA/eprnnFL+3OjpeBcbwULG5+
IZT+tobZS6GI5Wb3J/btA22k0j+tPlTjwnpCfIXoIfQxcgtVm9aSiMnwCW8fcf5ifPKtePWRgEQ+
I/emC9uCJgn8p8AfrSwMHXEQjYn2XDfTStC1Y7psTR25wL0HybQBWEjdfVuvKg25LbgYiS0GZq6H
qG6B9OBZRGIX0Yr3F9kTqee6cnykTnx7jRInxznQAQ44EwWK1u5Ps2YhqcAtPxwqghJpZNrCzc7w
pnpygwpw0Vga7iu6Dm7T/8oRls4OWhHC+OCwhI6unYnbb7QvKwb5uv82X+ANtQ4WNG+DwnicOHRK
lsN902iWjQrVKuVqj34ZeqeQLlkU1MdR7LW64r7gilq6gXbIX9+0hmOeQjfzMJS2wXd1NldOyHVf
RVbfRrj75MtjiDuuO+ImYaSt1DWvBFfX71aeS+Qy+mCAvgNKK/8njme9L3q7Nhj/bQkarH3FaZHP
8AF9kuSxp8M/wp4LPIc3FzmKJe3C6pL79lMn8wu0Wackrp0hcf11386kQrKgb4fyzX4dnsYcTN5F
Q4uLt/j+RVpDkQTFGpxi7gy77ql/UULFJU4plt2Qxxmqst8WZnmPdtOtH+6v4f8Vsv19545UJFZd
FLUrPEx/5AQp2W4K4x6o2NdjNLyTjnMEJOlAaZR0Hkt4xPBOQzNCPpfzSzsCcHYrxw+/3B+Lxp9U
5JYbDKA6HfL4aa6sH34f/gy3b/taVjYBt7Ei4U9AsjFCknJrs8mYOtXcP8jNB15tX6iMbyhCH+7I
C08teGtVFAmn3VHyIWXlbx4anhFjNPjWRClbwsassAFVVHmdo3fc+ijXpxxki/XaJlSknfwN0L1h
y9cEXqLsDiPUA6kAces1DEUG+EklukS6z6NXJPZkIvnTHB9UDcqJNtBkAc3Jda37I5NHH5fD+F/e
GK6FurWk7A5bQdacNbfmXXJZWPA0GAvFdTuPCueaic+BjMLD5bLww9w/urmXAeU6grN4dL/09oGu
Vcam70FuIg3TzIgK8apjDtEjXOCvjAdJxd9F9c8O75nRdKja830X0cyHCvWykDPsNgddFNG7HFDd
7bvvguh5Z+tKkO/xwODaArd0Vv6Iuic7uobbufQ+3h+7xjVUNql4AwEDE1Bmq/GKGaDkspAfhm5I
nCJOZ2/Lyu5nD5jW/c50hlIc3vUj8D3LhV1Lq0udjaeUsIuwL65p6eo6UBwdANMcZ0U/eMT9NHUs
WidRJ69V26NWsjaRbetWlOLjGwhu+bqheEnUZTZDx1Z87UWTTAicoyEDpHFBFcjl9RJg6HZj12CO
j54EZAYB4/4caA4YKslUJT2nAwE9u3YDuIULLwkoSaLetDfpRq7csy1RxS1kitg1947BV8cEU9Jt
HCp8i4t4HvCcwa44TZ+8jD605+4CfYSsyEx5YY1lVDop6peiL/sRqzP6WUUQH/nR7xI89SIVxNXz
qAXPE2dXZ/k48a+FlElRJqWxsvlt8kt0cHOIV6FUuM4qKh8drCdyuokKwpkPIt1SL0UoPZhIf3Qm
Uhy4ZKEXWc3AQEl5bkueINEalYaDxtskRvgGxXmHnvvT6m/ksW3LHyuvP0U8eKjwItaR/Os0WOk6
ez+iSGZxsby/7wya3U8Fd43b5Bdxju+Zg+2pGIZsdItkHS5O8MEvf8zSyYqdt1lVxBDKoGVl5UHw
aFXOd+ata7L19r6SxEhVKESJa+XYa8uu45hnfjefrXhfVdBf1FKEBuUsQjQdbO9t68PYGcKaZqNQ
oV3/i8tb3THkQNas2dyzQ0wP5ppVqsK6/LzNw3Csimsf1wn5N5ibxPv3/oLRlJREKnMUhdThQgu0
jQPkfLgxnLMsToc1WbMpLY5hdr8fnXX+8ucxwP6PbsKNfp89dpHCBCjVNa34sC2AbGbxzK6F9LMw
D5KxMxSF61q+/f9qE2qLkdGFY0pvBAW9/TXcvK/7zKGE3GVty7hgBIuwGFOrHjLGfu9rWb1vBxHp
ZjwiXIfoeYAIK99pC+UQ7TbSL0cZIszi6ejI+3k7bW1kuHnqDK0EWQBG3XkrBbta88mznvrydN8Y
mpONCuAK+yLwZIMIaMeudZxo+B6EGZ/rLpdZE+QfybTuu2KocK6x35qum2N29UQ0HuKRhiexmKhk
NdZRCaKWkpeSdT27+qPYUFIj2jRCXc19E0VvXSWjUI0YgT2si91Z8lLYMp0ZTRww7N4EXYbts5V/
2WLTveXNr0BHysK0hq10+5vAUVHnTwMZTs5YG6KermllbVp1FYUubt+XXPrkY7yJ5nndBpNo+dtH
NYxcWZ3b4lgVm2EiWXZJTsdLLZYkHL7WPX+AKGHSt39C5xrVyHfHJkDs24eHKFTDSZ//f6fD7F8b
+bmRTSrHPwFB2Udkp6QSySJObN9jNvq7rY9Xe13lEJSDVq680KGhkHCAQjoeq/65v8i0X3Nz0Fet
IzXkOnY3bBcPL3cumMhm9i/DkUF0LO2rLV3oz6ChoFqjhpvZm56Pz1HizeT1okcSaUNZXpeCp92l
63GufwalmzT+rjoJdKJEnrbffB4Qe7iIVpCvtId6LcSKBDXE5lszf2V50Pxtub8yGsSu6t6a2Hhx
27z6QjnLvwe0A0CisFhomBmN+6uKuCvtmsGX43ahi0w9jyT++skf40M9dKepuPK53ZO6xMco7o9T
hiPWoRkuVtv57nuoN+f5i+e4lBs60M24sgls0tp8TK138S2eFXw8tyy8UuB5wiY8NLwzvc9rNhtV
vJbXcs5FNw0XN6bzbwi3lOzESzZ0h/u+omlfjVlO20a8znOc2W06pXNAZuiEERNl1JsJBeyKipvb
EKzzIBCZXyZO2XtZ+M9hCcHTpYCOAVCln/d9g+LuAK1EXr/ZYPCk4YM9EprYc/Tlftu6L1A8uws7
EeEsgkfGeT23bZC0Zf2FzFEqumpPtgJGujnkK8eL3LWqlo5Nl6D1nG/9RsN/pCU8w2FH9wGKW2OJ
xo0AxOHiN/OM4tUyiXn1i/nsShuThI2uD+V8SVrO4sAWwcWl5fegkeeuCH8TJo4RN11KdOtUcegQ
SE+JNF5wAcnko19HQLKb3mDfvv1jAhRfhlgxBTOyP17odgk/Rif/UB4hCjuc4x/iAAr0o0l5SfcR
SmiXuIGXfImBI5Wfrf6f3CRMobG/ikBu2CYqsqFdPnZpEE1ITJ1LuFg3fbrvBbqIqgKQQZxoDWxG
D1KAmamSIkc90Y2KfIhd8Y0Fsk3BpNEHSWP1vp14sYT6liNIcr9/jeFULsQIWpvRWAf8UjCPfmgC
CDNavDUl3TSRT0Upb9vCbNsdyMVrrWd7ciDN2P3Yhj/7xq64dxOz0JkIxk6mJ3C8hq6hfFk36put
Xm0bYV63OWQGyAUIq3dk634LG+/8eK7M7o/7fyjnNw4EKiR52Jrc9wvCLzJaE7pAlKHcDkimbrJN
CAR/HeFncvho+f86tXOC+qkIZVLPveFMpZtzxeM3KxY1m+f8Uhdx2CfuVM7T8xgH8bSH8gevuIrb
O/ZYWCsT5NKNbios7wBFxYfQZYb50Y1fdXZ/dCgdx/AyDZ6dDMSeod8+m+oeNbOvApa5hXKJyCH9
BSKAQXPeYrwAHu9PvOaQpsKTA7xXjoM3hJecdVviSLBssuI99cDWgmwK8h/J1NWn+31pdi4Vrwyu
q5pb0xZe5Ow9rDnPZhRs8agEwGzat45UaskVcYhSsYQXIcgANXROqj6pmGe5hs1JNxWKg88WH+IO
uuiXVvpzwqL1S1suJ5vv3J5UwDJIDWfbGWGjGuACd27wYFk8FIWJ20k3fCV4oy567CLiYp1uINeq
6/lKhrU/yGLdaR/FkeMKdAUDncSldYr1bK3jfBwkYekcDothr9L4mqp768dTNXaIrFhGqCxu15Ah
DA77zuBEJYLsoFFaBZ2ML+tWPG4Vfy4iU1r77fVPVCLIVk5+dDsSXIjvXuvWRnVun01u/3PYTO9t
b9uGqPhhSPZI7rR9eFmr+jyv/nWIy8N973176RCVCVLkazSzeosvFnhJS4ufAZU7AH9i8Fxd87f/
X0U4klubPXQYeWzX38sSpFpW916MptdOnWFu/79qvqoIwWbQhZd+5tfBtj4N1DJsa7qmFZ8KwnCh
gmLvnzfgcmJa0pRYjuFErzOL4k/Nto0xIKHk0lbbB7/Jv3eI+1WbG1J0urErYTFsmOdP2NQuVbwk
NV1SXNay++vl7UsziZWQWFh5xIYK6yWnRQGKEF4/Wf3An6NQuinLK/cgo+rb/b40VlLJIL24Bine
bMNKS/unr0aSzjH9XtfAWe7rQLnbysEGytWNICvUy1Ph2OdmjhPaD4f7zWumQYUYO7zfAp5v5EKF
lzAbgm2lqTb1zWc74K5um9GrhR8UoEYfCnYLWL0IK0BrhsB/IC6SckWCIskeeNeoF1x+yFtHdB/r
CnTyXyZuk/X9/Y/TTc7t/1cj6OfSmR1qYdsL3GsX32himmtrccMJRtf8zaavmvcG3E9A/DFdQvLi
2L/G8drzz/tGrni2rLa5cWyMvIeEsdfRw7jwRIA/fV/zim+DZMWxg0JOF995iJtP3foud3/db1q3
oBS/tm0ZyS6EQ1jQb8PsPrTdzu1OhRoPdTBYK8pIkdZz62fWEfmhmiNTfa1m4Co3ZAu8+rbWGLiD
c+FUQjlVmPRNNJ6gQoxxmVzk2MrhEiCDsZyG3BnCc1vElvcvSOlAQJe6G3f9Mo3tsRYvdcT64bfF
uz7f884Vkb9IC2U99JJK+rBO7pC1VoF8dVPt28lDZTFFjbUs04S12m488WzxpxSb6f6hmxRlNW3M
7nMvcOhDM3XvqhhYQCumJmUyTZxQUa7NyFloryy/OO44H0Ix2hnLUYlDV7tK6rIBxVRfmo7XmtwG
UckG56mYADX16EMOTU9SnEfqHZryvet89drlWEXXZpRZx3YRRKKkWokbE1180Ut8XNdMH8BUDMxY
3JoSJZrzpEpCWvmD1yC7Ol5s8HCVKCtton/q6iGmO8/CKqh9FAUbeIEFS+rta72WQeqv5S5yM3iD
EhZk2Ft0arrxsvI/SwwkY2kqGdEt19v/ryJCy4M8anqaX2S4Tv5hmNoA5apcuCb0k+bZjqgQYmTP
7ZrxCZ7sAzbR9EO25Z9mr/3gzFsyjVPSuS9NUJ3C/h3YinZt6UQJ5Hzmy40iDk4YOM9OxE+Oka1M
E0JVcHEMymUIEVD6wANkefq2TRvWHpg9C0Ok08yIqkZrTwvYMW0hwTJL2yQv3Cjj3ChWqmtdCdMs
ykOvGDl9GCHEELfNM+lbw676dnqEqPDhtoccc7WM+cUVzvNoX1ZgVld7O/Y4Kssg4yDCuz+7uilQ
ttiS35ClskRaGhNxLWaocQ4g9jguYWMqUdF1oR7IOw+MBnlOHwpQzmD5Hm3LenLrXfwMEVHBw27v
WF41IYXHSpGwJjr0IPC/bxzNBKug4QVsyN0WUfZAQ89JloaMZ9R0z4d9rd8C06vtonaXm15bjjTL
XCdybo+k2nmuVxHDQ5CT2Kms4sHO42wSvxqjSohmMlVqyK1kNuoGMWhhxSkJ46R3/PeC5IZ8pia0
qLyQViW83MvRPDwrKfjnjvrJ7J9FYXgG0w1fcVmUhi909mCYaJlTH1BtUK+d+9nd2bxyGPKDSQ6r
5YSXIRQHPkQncHQd+nbvilGdtQTK0l+KEtNafR3y5kfVNF/vL0adYRQnzeOSOXxk0YVb0QmH9qPv
DGewW+27LKnQYC+vRVVSjNyiv4a5v0bbF9vuDYtGM3YVFFwFwyrDeS4eHL9MyHj0hpdx+LDLLioq
GFUpo+TWLXds96cw6A/r2H6yiEmLRLPDqJhgwFNEs4iyfBCOk83cPyB3lt4fua7pm7VebS95QWYs
FqxFOdDfXlXXCYRmDOFJ1/bt/1dtU9cuS9nI8GJL28n6oXAOVRF/2TdwxUebwl+iHBQsl8KpDu0y
XpAT2DluxT+RAHBFAfztBcXx/OJKlz/TZTExfenWoeKebmtN/ezV0aUsrXPgD9k6ojKgCA0Tqmte
cdGhzy3SRm35AJ3m4zL5yYDzX+GYMuiaOVXRWRUKZKyxscsH2QrAskhCctM9TjNyFYhlrQ5eUysY
JnBISmiRVljtOJrvM4yK943zWMS8rNlDIENoIuSHBqziMjYxi2vu7yruqu7WLci3rXwovSZr2jFx
y/e1nHBgvcGWPlv+x2iXWnNEVPRV09ismeFcD1PzvcazG+MHtpbJQj5T+90S4aGMBYYdWTfdigv7
UM0et7YrH3xrzfDufZkK25B40zWtOHA81ZI3VJYPW/hPX+Qf2sj6uGtrUBFXTT3zANTMEZCd3lcX
gnapKGcTG7hulSruu1I8dg9kLR8YeKTpNvtpvMb/hJtghnWqOdSrMCvbLgI6bU754PIqCVsnq4sF
uSZIfnffnfHHMppIYzRfouKt+DDl0H3xwku5ec80ZOdlnT66kwlhomteSS5EDaCdoKjELMzFsS+h
YIgNqa9M12jNGVDFBlOfW5L3cILG+cTZebVBWiAPQfnr/hrSNX/7/1Xsqldit7IoosvM+5+TFaY1
vbGzt0e/M70G6wx0+/9VF/bsDJJZVXSxc+REQhRn48TgYKoHg/PqvkFx3rn155LGU3RpgCwgFG8b
7fuWDUk3EkMPGh9W6R7zUrpVN94mIX7clvpntE0m1LTOOkoQJn7YotYW23WNJAk4lJIBhT3cMxHE
6ZpX3DiAgCTU3Zrw4qIWoXbJuZgigMtNSj86wyhReAH03t0qGV2AD2PZXLI2qydhuD9oGlcxVstY
OzOYC3GuGgBbF1UNIlVusez+yn+zdRKpWBSkKopQdpAIF23QJg1tnQRPS3suEGhcsctmuyyqGqim
2hY9+WVzYLJ4tBd5uD/2t4t6SKRiUaQjyjwsagjhps6RpMXBn7IpmTNyHE5ySYN9NlJxKaGYJCjh
xvwBxNMsrcqVp+WyGlJpb6Od8BHKlZ8CUuuOQ1+9rH1xGJs8aVtyCL053cQfnP5RCFFngv+WEIUe
Aiur/DP1aVKbSnTedA10r2x9uQu5i6KGmPBARZSw2gFlS8HWxBrixhDjNGtM5dQbWs9jVlSwRwYW
cCah3WOZtFV1Td/+f7WrDi6VM8RjyEs3QZ9NxqcuN6WodE0rJ5Zl2hpn8XwYJiiSJZ9SdzAF/Te3
athc2e3YCNR+20LdHsViicRhjrSfZ/dLmVvZfc/QTaqy34GppuqXccgfIiTMReM8sWr+GhtRmW8e
WjB+1a+JIxbQwLBHD+nH1rdSlLgwp066en4Y41/uYiL7ebsjCLT+d3pJbQFy3mHlhDYoBz158cOv
/eZe1wjBP/o2NtvpvsF0HSnHF8u3CY+Llj3e6AH7cj30FoC4RXCZ4j7JgxA8fqY71duTDxmu/36T
AJ5w4mME5fQ+kFnrdJ+qVViHOOTNc7hKw61W90GKW1e5M+cuoLOPqFBK/LBLuk0ce5BwyyWEQHCV
lDw2bMNv3oWQ3rstwlc+6LO53iCpia44xJO7f4sB958taQrAcYmdMHltql3ZV/Sl+jsExIt6RKFL
H6/TmbvzdOROKX/sWwWKyxMwwoW315RHFNNlEiwEo9Wm4xhnvBVI5v/yaJjc7+ltBw1VIVW741YN
ZnTyQpxTHD+69bEwpUt1M6/4ftePkgXeyB5HL0hdEaIOqX6upz7rp6fV/dWEznnfNyi7gPTzrheM
s0c7kuwsuRee2VjXqahzf5+ZVCxNscR+Hq9O8EK7ZeLpvBG8I0PYQ/xYAoh87utFfUFrh9izHFlU
j0EZDAfXlUsieW1D4YCaHhg1861SAs5TME/Oig0ZLErPrtefnbV4BlLEsH29HatCFbNTLHMnetxi
XgTes7KhYZ9Au0B2BZNQRe3EzUrXoifkZYv9NLTpsexYMpYmHkadaZTtAxCBzinAKfabz954aHnO
3qEmPk4msS6GM5auC2XXGNtiAxM+vsAGNLNqASinPz1n2bd8VFbAIl+7pQ7q6nEZwwTFEDehtiSW
pvdK3eDd/26vPBiqicmmArn1dQtzvIDwjO3CkoGkWdksRnv1F5TaVY/N3B99nz5aXQFi4man4dUt
oiw3yO9h7JwcN6D6tn/H3ITV0NhFRecUS+9PPUHbIap4m+VDRX/axFBkp/EnFZ6Tk6m3Qd9fPeb9
78Dih7WZDvc3zVuU/6u2gYQqTsLqnJKQDqO2RpYxci3KX+twvh0F2z3VBehBifwz6IHLMUYP89pm
IDVFCfgM1jbTq43uA27T8Sra26EFirS5rB475xOYxTyyJbnzr+unNtjd79tIZ33FXUVOWqvf2uqx
9d4voBcrhOm6oFszSoDvoZEZSQ+2WSmopOhDh9ZF9WvfsBVHtct4btiERVOIz8T7SOn7++1qrrkg
+vyvyXELqZp1QcN+BZKTJDr1xzKrUt9Npy/giTmZaATehpJg6Sju6qC638+LaH6u+rg7eWR4gmj0
I9g4SrDeAy9EODs6noV3nfFlWOMXvk0f7n+j5lCsQqHWibEcZCjVo4cizeXSM4Tg/hEKmPuWlIp9
Ii51BfbQ6hFk+6kd1ocgNIFaNWtKxcKUzI0mauH0UEqCBEeYoWLs7JSmu6LmOKfiYWrgifnggCi3
Hr5V7JKLT3HwoZFfh3fLsutZkIQqJMZqWAwJWSywKg6/FxMc2erib/dnVuPMKrNeOVLQeIFr+Xks
3EQO5YlbNLvftM7yisNVTjuVnkXmZ7G+R2ZBVCMoGw2HW92wFZ8T4datdXPb5mL5EjYOsPT95/vD
1tyXVC49YQVzK0sHhaoDrszxDB4NKBs2qOQmQVp7p3ItQbBmyk1qjKRCYWjFly2sYKTGjjLsIk85
LoT1Fn68/zEaO6lwGBSg+7imYfU70XNMHhZr38khUG7JjYxK0MDB/kV1bsp3Lu4W0hDcdRZRA2Tg
x6EosctNKFhFOXLe9Elo0gDQNX77/1V4pHLz282x5ueIguOMdSfCb+85xeG+uTVr5y8szO0ZZLHt
8Lfw3KTteRp49AgOjXTumiNKqaJFQuKzN9yHdZOrhEveB0VVicg7h7X7sbZHQAxN4FednRTfXZ0t
J8hri2fGI5CMLKko3Ac+9TuXj+K+3VrW3RA75Hdeeov3KeBr3pB0+D/OrmQ5clWJfpEihEBI2ko1
2GWXu233VHejuD2hEaF5+Pp36q78sClFaOUILxCVZCYJnDwHkOvymNhJFgSH2wtiSM+6Amrm9Moq
HSyIW9MobuhdYHvhYPU7xiI5448aVzKSofDS4TLiqsrZTV37yRvbT3hi2NsxOw5pF5V0vGvqNU0v
w8LowBmUpSAS5ZzeQXkPv8giX8q+DMCBW325bTHTB7TIbqagSHiB8MPbwM4W034p5aclESsRYvBZ
HT1jdVXWgw3J/10pRl95TUQW0YmzNbyVqUjS1VELWhIuypreT8I55O1vlvppqByvC72cXMGqodc2
u4ZYf7lc7pyJbNtIdZo9f/TQO4pXsnvoiIEDNXich2nlyPAxEQF/x44055XgdGrovaXG0I+/V/J1
pGM44vmh6Qvo+CSvvv1HlTTMquGul/xZuO5KOjYtmJYJVKyGXqhZPqDxcLBPXvxy289M42opQCiH
tmzBuD3hXxqQmADubq0dyk2Da5Wy5EvXZYUtH0jjPs5x9oVL8u+meeuYm57UlSfdoLoMi4yKINir
Ygm3DX1NYm82pyxpXebKpMJFFx4dnKkHk3fRrSDuDCbRETdDrqxCEJjEgY+8Jlks//Ci4ivZz3BA
0AE3be4HdewKdema5DAO57yzdlN7cNeE7gzZVUfZOIVy7L5N1YU3Aq/E3wlHCw44LLs+3xPBdrcX
wJD7dKqjlNBhUGBafQC3S35K4/IxT5L+E2ebdKDQ1aPt2K3XexDWuP4McCUk1leXVGHZfrk9e0Px
oSNtSD4n0Pqu5WWWn/vqOExtOMmTn/0TgHV1/tWMKxnBZCUtcr1+GaegV+qSVAwtbn2EZl+8iPr3
t3/Gf9whH9zB6JgbKSuJEmAuLwFO06JRn+z8u8jQjpirQxD8Tvy7RpW7AOTw4G7CPVOI9/e7SUBl
yU12WbHjzbRLV9UaPm4D4p6OzOF50JUQHcN08GKSyjFaaBsG3cOEQ3Dg9ztF7V3R2OB8XHtWM+1h
Oj1SouYi9dD989Dupx0Kld10Z9/j8XSXHpJtFZiO2PEt3rgqxie8IHsIgjwcEvaYFWt3RIZnc8/R
qvg6abNmlq28yOWzBYqImX325NMSP3Gw84qkD0l57wePPHlgiR01OEjYyfNtBzL4p86bNBWQV7VK
BBnIcKOk8fdOLO6gN7VSUhoSqa7gmqk8tUe6dC+VvYRBRQ8i29QDAFfT0sPgVfaUVmN1kYV7ZChP
kyreVnfpcq3VNHZek6bVQ168FtYj6tJtxtaSwTBlqUPTrHqw3e7Q9MFubOWLzVa2FZOttX2cDXj3
UQyzjgf6XcZoFFHLxncBHbij/Nwm2UKqy2Q3IbetzxZkOQSeLTcZRmdGykXQlHxJ1MXKBhHOVhIq
i/+1+LBSFP6X1j9Ikzr3kSitICPC7V48PzkF6plwti/lv8ITdyIo9r37PE/9AyTBcd5hIa5LQJIj
2z0Yrf+kQFLHQRcV9l3tLgDHfmrsS9lFmd9cpL0H6ih0xHF21QFSoCT0QKtVdxa61+ziOcnyp1ll
K1WJIVZ1iqXYaaTrOagb4rzI9rIZf44ZADVO1WQrdjJUDuT65TdFFQHjXyIaWl2Ei6tFtwIHVQ2F
wYuI/028lW8Y3PS/JPjmG6B/C6zmmnGg6bEb+uC7U6Yrt8uGTV0nW0IjABP+TLoXyz/nVJ3SuY08
9ZrjTmEoXkmZo5NzY/353wX3m5+B53MWsAWlbbvE096G8PURx2WyLVPoUDYGzg7qWRjdljtu/4H4
Rd7/3hZrWpoA/jq1wB+tLkttfytS+1dCqzPO3a+3hzcUtzqO7QqmwYECM68XGVbuU7VMYVMfpn5b
qtABbA2XLrQzkIlE8X3064jPr9Yqc4Bp8tp5fpZL4FVBXF2Wnjyq1j1OvhV2PTS7y3Tbjqhj1NTo
JT7CtnsZmwHv/9zmYbm4v24b35AhdHRa3dUOeC6ZvHjZV0CkwimIHHvbWU5nUHJlqlSRT92LHwPr
6445blTsciVyDUnBpv+feGzwMPOBTfD3Cuzagg0iqix3jZr+v/z1QfrXQWpNNUgr62YYffzHbtLd
MMzRiKDK6p3DilM9P3TduLPKXVscOtCRp8uBO0vUWz9ur4upLta5lWw3qxZP0O7F5Vk4DMlpTtDM
3LZRWz+3xZeBO3sfDfJLvOIIPuz20Q/WgrxuW592bV9dUvdHT85l0ISN/F3ZT9l0P6tNof6O0ilf
bDQbKuhCQmP4CKKHkFX/FDhMEXcNImW4zHlH7QR5yCJwHda9NOUlsQ8JEweHBHta5FE5NtAQBJyx
/aIaN3JFEznzspc8Pd5eNOdqrPdGfEf65MZ2VghrofccjBLczSLLeWT92cEbPZMvqgQzMuAdTdQG
IONq3RCsSrukPHrytVNzmCSnvnFCPEdFAJXtbs/p4wB/RxYlchvqJgp1DOcPQfplrJ/5uOIyH+c+
rkPfwPObSK9GPT0tUBBrkl3V/8jVifQrJ42PQ5y/g7t5I82ydJgvYl5Ct/ZCcGlsM4qWPLKkGJk/
j/PFkpfS+u1Zn901nWvTpLULvZTLpB5UOV+WTOF9wo4oImnbrLXDgEVIA3qXvnqAstJdmaPvfRxe
03HFJh8ngHcsUaO00ylgBeh86XKY7INHxmNSQlwkBvkHGSJlrT3qGvxGx7UNqY0uzNnuLt38wNM+
suN/rNyJKrrycGPInVzHm40NC5LEdej9OKWvRbqj9s8qrnZJutyBYDEixb0//QKxUnR7XYzf04sA
d3DzIaP0XnZ0p9Jd0P+x+itnSvG3mh6S6W6wLVCDLCsFjcHFdEgadB+IavLGQVcl+oGg9Oqk08q2
YxpaK+entJZu05Yj6vcyGlsVdenaU6xp6Ov/35S/XcuHfnb7+SKrIPRKfgygzXJ7AUxDa+HspWSM
gfEeL5k4du3npNp08OC+Fstl2fLeaoPxkiRPVuDsunyt1/DjYxOaQ/7fGJNEV53nY+S++5cOoWKf
WPOJ9v+mG7HCgKn//xcEtAUKNk3kMpUouwTo8Lw1fzeYW8eelXFPR3eW5BIo/46K5CVga+ytht1K
h541jFdLi2erC8g+opS5jwt9tqxu5e7TkHh0+FnVy6QVpCEXGZyL6p6PQ+SXkMFZ0yMwzf763Tcu
7lQ5cTPZk4uon3AmCL3sHgoVK9nf4DI6S08+jbEsk4FcqIKQFfSSvk52FSo8VMl2BTZvmr8Wog5P
IZvaj+TC4qcYL4f5D9avgc9Mttdi1O1qsFgMsH0284jI8py4/c9KtDuXzcmKiUzz1+LVrejEIL2F
+ZfkWE3eA6uz3VCuPX6ahteClrjEaZhCSDnxqz2pUPaPMytX5m6yjxavxUxtcNBj8LQ4pfkTasWF
3Kvq66YMqSPM/NktqUg7cmmEDTH54Q67+WHb0Nd64o3TD/3Sog0pRTa44oQS76mb5cZZa/uqTHBr
5daOfWEtDaVb7PJljeXHkMN03No80XkA35x9IZSHbU935epKmoa+us8bgxAF/eyl5OQCOYRdIdzd
mG9MMDpUrffosDQAXFwSSI9ZEFkWAztnfO3wZPBBHa0GbFZGkmUml9r37R2INX/NTmxHLGYvNGdy
xWFMX9GitKkhdRkzFztT+0PUh7IbQncAvP7vbX805EmuRWnLcAJz6go3rrzYUeDK3JOTfp39IlzW
6gLTJ7RYhTwPQOlC2RegXqMuOIrgJfHiyP3Trd1ZGWyk49ZKSwxJM7v2pcrznTUMB0njXyCgCdN5
bRkMbqpj19oMNOnIleQCsjwacgEJErBgbsOncx3BBt73rAQ5D7mK2Rzm2Ppe53YkyjUdPkMq1umc
gKTMFalhH8KWuy74yfi0d4p2paA3mUaL4Gq0mnHK4aHN6Ozjwr0HWnjj0NdPvkkOfCpAv8sccilw
4R83wb5O1xp1TTbRdtjRmSX2OtvGgqrQBnciSUK6xhhvMokWtNTHJaGXMZQ2qjyOcfNFucXKg7fJ
17WADdpidPACbF/a+ZOldrn/bap/Bdmazohp5lqwVj7yTQBK6wvjMU7MM7Thv9/ONAaD65i0hZTT
5BXEvjgu/7pUZUTz7OdE1+4gDXbRsWitjHt7tBFC2Tz/tdCDRwUDzIAcsnwNkWGwjc7lxPIaZHGO
mz3E9W+Zx/eiXVZengwpUgeiJUPe8ylGuReM1c6pf9vZUwx/RKdWJIbPt+1v+oYWptkUVAm0mRGm
+T91fRDx3SL/sjxygpUfYVpgLVhF7wmAqJAHkqa75wk5ScZCN5+25QKmBewAQhXaLaNzsaH1Nks/
Claviky+o4UrPIT7oNZ1Lt7wfRoO84idw4nscdvBmGkhy/qFQBUosC9u7qC1qdqr9O/tNTVNXIvW
RYikE7PArsSGMCv6o8/LJ0v92xbey6Yv6AizJZZzlft4opzKT7KLoIMRze0xt79uG14rh0vpdnFJ
PPtCXfDlzurOd0EsIMp7Wfk/b3/CELU61syhLrCwuY9HVqJ2pTXtA77WzmEa+rosb7anbhobzxpg
/tkHZNB2ai/KJPuzbd5avCYWkJaeV9iXHuK5thrwArCNroDr0LLWl2hUXqR9KXormuI4wjPAbtus
tSiFwgh4X/qEXFpF8LqX3+Xz2pnYkF90SJlUVcXzEdam9ZWQJdsHUhyCfO28alpMLUrTni9yauHp
shER7ij3WbdJJQj1oRamrgxoz4Y2+Qq4/64dswhIkm1ZUQeEuV4lOipLHIS9MJPlF8HUt00rqeO+
2pSigT4rYO7UuR9ssrdRUN8e+hrdHzz86HivFORPNVoAUXs1KS6y/Yh2e7+sj7F6Hu3vdrW2rRqW
VMd9IemimGmwYZclO1KSPpQBOd7+Caahtej05ylnvYefQEBLN/veMyDk27YLHdPlxFPjyKFHwuLZ
d6d/Jkv7e9ukteBcVDs7y7C4l1KBHXUBkcSwRuxgsoe2hXqCSRt03vYlFsWhsunJrbvD7VmbHil1
6TvS+Y5IPBwg07gOqwSc4TLyFjAu2FG9TBFIifYLvVPyqQ/SCO91vruy+RlKpv8eLt/kd1Aa50Uz
L/xujOdf8/gpruazB1Kdtir2zar6+oebOPV1L60neOXQx8mZo+vZb37G7ucZj/R8DcP64dJgfM1V
y152Iu6X5Oykqg7bZXqtB7a/vTYf5mSMff3mGwtNUBxA1umgw9xVe2tOQ6d2gfhaUx4yTV1zWN5B
YYv2sfUInbVdbnW7lH69PXHTyJq/zsAJghYkSc4ZEy0QIosfsWFNncZkFW0r8R1aWj4aYM+KWoe+
kruk9V/RH7VSyZuG17YTHBSabohFcgYb6Wlsik9Q4wgbm65sKYbhdSwiIV2z8ADDL/JTkHzy5ANb
UzP6MKCor+MQnSnO3MSNxVkEInLcQ6a+M/oyxeuPUKbJX7/8xiGHocvrnFrJOZef82kXLw8AD25y
mXfwwCBzUaH61mNn2ywcnWoMa/Lr9timaV///2baQcMSl7eWOC8F2GTQ4+k6fljjpun28Ca7a2FK
Jun1TY4ldelLDt2cOAnBIJRNu2mVKt/0CS1Um9oW4zIhE6iWhHZ78OlTQlgYd/uEbDlgwnu0mB2a
ufSCFmvbWVWUWGchYKP59baJDAlBRwRmcd47VTUk57H6nKVfOFt5RTONqwXr0tYOWHFHZHcX29U0
PE45XXFIg9PoUMB0cluVN3l6TrKJ7VpPHC1FZZiix3PFbz4EfFJfBwN2VVr0IGeHxYFE65PBeShS
pr5Qv4mPrEy80BWJdapSq9rVXjWuJCDDhqiz3PUFhHSuDzDnnB+CAdxXew71BeKupE/DiugIQZ5L
N+4yuFHg3/PgDBnB2x5kWg4thgtkTV/RJX6cKSjt+9dM8bPw/9we3DTp6//fJIhK5h5uiCZ0IDP1
Y+BessuhQLNSYZkG12KXebNkM4RMz3H9VORxKOxuxYFMI2shO6N3CRqHGLmJz9b0k8iX2+b48AQB
x9R22Dmx0AflqeRstXKvpu+4FlbZjzhpURE+pcOKXUzur8VuzahF/blOz0tAXlNrb+e/hgFtHMAp
WVKhzD0U7dqD9cdO/46+LrY96gx5AK8kaThZ+Q5C91HN/TvQedzdNtrHhTT1dCHHtPVwy92W6VlW
X8biFVctJP9RyPLFZdmjBzn4JngKxi9dXRwpmMY8Z1r58sdu8I7HLhNdXWc2Ngd0FV5PqkO1xsZr
GvlqzjdxYVmi4QqslOcxKMqoLrwictNgU+5+x1bXdXbfdGphRwdcUM20RKm1llk/ThbvyOlUBYEN
f56TczU2B887Q/XhnvFmd3ulTVbRA1oNXTlVAxy3higxJAvbbE0e0TS0FtF+5wI44MMmvP6DW42d
DQz07Ul/HNNeoMU06Id458o+PWcd6I4cvEA2P1p31zdsX3jfa7oFtoEg0IK6mhYPYIoKvsh+sT8u
5LQ6ZyVfGBZVh+qVLU0AesKGLIP7JfkyWjtHrjz7mIa+Gu2tn8t26DObYifm9pc5S78vVhsRJldK
CUP20UnhQOvrdt51B0h8XGLWSz2Ei1+pR0+l4zEVM3u+vcamn6GFq7S7UpAWebv14xZyb/yTlwIP
Tlvy9fYHDO7pXz/8xk5T2omO+IM4M19OJ0fGVsR7b63BzDT69f9vRncd7l8vxbJzDwLkFJ2mTbH2
vGFaAS1ki97NQbqOM2M+/cN4JLog7H3cKW9LZTo4r+3i2SG9jw2zBzGlzau/tFjTejVNXQvcdIxb
njGMzaqnPn1yyPzcx7s5DjY6jRaxtnCaqmqxprSzT0u1HBc1PIyCrxwrDIuqA/TcICmcGGC3c6ZK
vLmx4G/f+dvcUUfoFcsSdHXmJWc8DmSRT6DVR2yyxixgiCYdoQfC4W52HAdnCzAujDM6TAmz6QO1
rE36MvQdQZyca1KlMe6OyiwZIqmsJ+FAt/p2rJqmr8Xq6KKZyWkGCiLmcZ85RZT3cs+HNcpv07pq
wYq+WEcWo5uce/nXn+w9OgV2tydu2Kl0QUzQcMtZTnOKY9HfoAl2PQD3dg+ijX4/Jiz0qdoWtbo4
ZiUDm0kfFsoHfuy95W5ZffM0GV8L2qabQbQ147yr5slF80qjIi8RSTSVIthU/L+jiBttohguZMQZ
jXyfplbcC/7n9gIYJq8D9AC2V/5CJnr0Y37XjvYd8Ou7HPrD24bXNtteoiemlD09uuCOtnJ1DIog
yuO12s/gmDqHbJB2FlMQ1TyjOe3eaqYi9C35um3q2gZLOod5ac7FuU1Y5P9bQaAyy1fc3jRvLV4z
1ipbDg3mXQRgrlFBuU+rbY2H9B2xHPgSplYprCkTaRJmS35uSiXDOvHXhHRN89e22LGeE1tYsA1D
563ruFE9rr1NmobWquIADhnDD7F7Z/4F8hpj2GT+GuewYX/VMXqiicVkdwSHaJ6H6lIMM7qo98sm
Cg0YXtteaystGImxiyhZn6tG7EDO8sNaRWIbTKOD80anU4y1mL1ff7PH5q5hG0+VOiavIdyhDofR
fdt6qEZ158Rfb0eRweI6Hm/offC9tfCUjEBbkcVDaHv9Z9LVn8i8Blgy2UWLVG4lCR4gyuw8uHzc
9RJ3mrwFK9TtX2DIkLrO4kDsTIkyh0N2vIm6zK6iYoLgiErTYeXMYPoB1/+/KYazdAFHcG8jS7rT
qe9BBgw+0LXawLQCWqzOmRrZ0gbXOr49pVP2dU7d42IPT0Na77eZSIvZBY/CHXoQ6BHd2rtG/FPS
5NCjK/X26KYfoO2v4JCuodEAFwL7EB79iya0C7nrChSAjqpWPmJaAi10u1Lltu/CSlPv7jqe7z2x
1h1gGFqH65UCl4I1n8XZx02XVUyPeb2m/2QaWtteyeDzLh58cQYzwV2VnZ3K3lbK6wi9pE9S5S5+
/Wj3zrxvl2I6u43vrjiMad5axKJ13Z2cGHdN0Hb/6leQuk052yTDQT2dKo4SH/7RTuIs/7v9AMNQ
6exltgknguGvv+lNsFozSOfSMqDHqaVRKQHUXdY83WQWLVSduhEtQT/f0cvkC54knwX4zrY5ONNi
dKaysRYfysJzU17bA5pPi7/42+pTHZcHRdHWDpgPm6DHrp6bfe6vPXQaop9pgZkEZZvOoCI4twXb
1X6wXxz/AALDhzrhK6dig9l1ZB5kyFJR8hEBmiS4saGRNcbbrK7rLRZOYzdOh9h3imHnusiQcm1f
Ms36+nz4xg+7BYSHNsGC8rH74tG2C9vO2aQTST2d+K2OYwUKUnXVoY5fuN08dUXxudx6oKTXvfbN
3K2yp9CJhb80XhuKOIjasl6xuGG71hF5JcFNc83gLw5YN+zxG0Xgu/68BVEEu2gROhZz5RSed93p
nAjm3/tbb5p1UB74mmebOgzbXPmtRq/aMvS72xuoyVO0DTQuxkypnrGjJM1exc0DsabDtqG16OxU
LOzKo+IMmpyHCRpjTRLf3R7asJA6Hi/w0i6FEpc4V8hZ05mzNARp3+2xDRbREXleS6XlcfhfWRVn
QvzPoloLS9O0tbCE0NCA4wuMXdY/eXKa4jGc222bso5vsopqyOy4pUfgNSNrIQdXbsMHeTq0afSg
6xArIs5WOd2B/mw/VD+32fq6Bm9i3fcaZ/Jm7JcjrjJFM+6DZWN21YnVFBPLkgvYQ+IBV7keKAt/
bJu0tlvS2XXTnmIVA9rtWptEdd6vFPsmB9GicayC2m7l9exMk5cpz+/7Kvvc28vaGdfk21pIsmL2
ncWFbycOTrdoHPBW9ZMMQ+t4JieROcjJYBUFjonYGdHxsCb5ahpaq2RVtoxeZSGxTmKpQzrijndI
NtGDU0/nVLOAdMmJ6JFHgGzMoWH6ia+Fu2neWiXrdS5npId3X/XqfDR2c3et0DQ4ik5xlhQyQ0F4
NUmfnS3lnTMZPPtJuUXhEka5/qI3cZnilXCorjmQNb9TsFR4fbltU/jv0fzNyIDzArfIXdxWXvk9
22R+zSeY/XZkmqyiRWbnt3xkHdYyLYpziuYSL8u/+XTcOHctOqUcvNgnWE+SupEag2OWDSsPj1eX
eIfVhsG1wLTRN8i5g6FLAXE4EU0A3uJIXq31JhpcUQcx0UKOA66OrccAkhg5B1tsv0YzaZi6jl4S
UBsc6qW3Hu3c+Zov/gnyYJ9c9S+oLVe80fQFbduk4CgUYsFuT/zys5N1EQHQE2KQe+jorFSGH/Ov
Uk+HK+EeZwDnNSrm2hoiqxvDxAtOwnl2xWNB513niF050VOX37vpyo5t+llXL34TCklt4Va6xJpM
1mkkPnifPtvNMeFrQrKm8bUgBj6t7mc/jh/TmoZTfBzB4cRdEEauFGEmn9LqXVVw3DB0WPilGELL
GQ8y2dQDiNXQAtmiuDHKx8V6HKfnpV2+zM7w7+0UYZq0FsO0rNBsQWZsU2MQLpk4uKtMGyZ7azHs
86mJFe0AowZr8DB+Q69xiLzZ0JUw+Hjq74jKpJ37SzPBX7o2OIipuUBZ9fMWq7wjKMNzuyXcGks5
tXNUglzUL4vDtqG14MXPUDiIwuDW0qD1t4umbg3Mdd3/3yfNdzRiNG2TYhhwJeK486FhzR8/m76m
cZriO9ZReP7etuyNxteCFU3pbhBUnB09r/w3yzsaDg75ts1EWqDORKRpNi44rXf0MDt1yItNjWKU
B1qM4mlnrKuC0SMOpkda+KdMrIkQmtxRi1ERd8uQepn16FnJcF8rKz2KPF4phK/e8dHS6mFqiybP
/dl6LEeQt4FKKq/mOBrz3N47/vDSOQAubTO+FrWV6qXiVFiPLOsuQ9P9ioO1F8iPyxGuA5WycszJ
kMP4zfUI4lSRIt7eHofdppnrjGJBNTSubB24Tfng8hOxV/L6x+pmlOswpSDjwq8GDKyKKPsSHLKD
FbEvaRWKz8NRHquV/c/gQDpl2FzaC5oIBuvRT+1iV6cZGoxqsknOBj9CC1jw+nsu6655pwnAPHAG
HGpvD2v39h/neu5rIUuzVtVFPLFj5qAbJ3hq1D6TVZRWmyAJqLT/vzYo1QJY6DyyIxja7KNjp+Dz
X0i7zed1mFKe0ZLV3YTQ9cUdCcQuxgHltlMaCql3LGJ0HKXLeI2tpOnSU4oOxF0tGnkiKqkvfGbV
uQYENBLL2J/GWNl71s7B0fJXWyRMbqUFdOpjqCKH905+9Q/pQHlHYmsTgziFjtb/r0s2q6X0U3gV
hVRO53pHt7ROC14ub1vPkDF0IJPfzZXnOph7yoYT5wGkmuVdLqttGUNHMnkkUW1HcCPnN6A57byd
5Xkbh74GyptithqIGrI+tx6h5XWC3PApSf7ctolhPXWOMVaj7CENjrro7Y8CMULpNrHW3NU0+PX/
b6adeF2czbKKH+v2F27jj0uw7fYTwh//PzI6K6ylD4j1GOfdTzahWcRiYoi22cT5/8Fj0qlyyqT1
6HRT9rxwkkeeWNZuV01G0TZfxXFJThOLHruFRMUY7xt/k+oj4kcLzoqrohg6DM17nESqnz7JVnYt
Q+joYKV2rl0QTwXoC4GMxj7Bq2poV4H/ifNx28MH1yUrGeFSNrmKH5tR3hfBKfVBA0HXiK5MP0Ar
lD3c3S4JRz01tGzvKnpyXPJ7oWu3lqbhtQC1i3LuK1HEj53ThtLOwpkVB2ve6JG6KKYdxC1Lodr9
mMigCy0XHLZ1u7vt7aapa0FaTSAWtQr0M1pzFwnxpxHV72nJf9we3eDtOsFY1XtTGncoQ7Igh1R0
mTndt2wC/vX28KbJa6HqFpU7urUfPyaFn4eu4s/lgM5qWtavtz9gmr8WrUDp1ZRkjvXYSwct+Mkv
y0/WKAQMZY4OWpJo7J9zynCFMFbfljS9XyYQAHrzz3q2DpumrwOXiqJucbJiSGVxcYzH5dMSrzVc
XTflDw4ROnKpQ6tP1Y24AKFo9GGWdQLYMHJodxjpGffgz2nDX9NhE6k1fc8uRgpUbYmMH1ncHUqS
3+f5oeZrd+AGN9LJxUqQOmVDAfj0pLpXO6Wv3tye5Byv3D+ahr/+/80+2KNctpIOFy5tP7wyy0WD
v7gMsb+yX5mG1yKYA3osUsz2sQDzWjD/tfv6qXHWGsgMXupqW+3IiMSdDkIsG1gfTm79YMniKYHC
ap6tGcj0DT2M7ZbSKkHJ3AtqRSVTbZg2Q76fGGQbQEN+2RYNWjArOgRgaOT0uCRW2Mrqn1HkvzYM
7TMd+uKRwJcALwT3blvv8p48iXFYOa18uLwYWlvetPCTccyS+D5w+mMlfFAclvvOW/OeDzMchtfW
t/TUMKkyr0+sIPsgk4/jvHZ5bRpaW9aBDVkGAtXyVCXtg5sStGqvCcN+6DGYtbaUNM6I63iYdTJB
0asp8tAai501eseCiC23UviGVk5NIDyOaeOWJ9pXdmjx4hyLTQTWPtz4/1PC2DkdxCUGCaZK/4Ab
0zs+bSqkMPT1Qu9NtnGgieEsrJcnG+oqZEhD2//J2RaZMwyu1VFDPQ+Dk/LyJOmfZJ7DvKzCBjoV
t6Pow4spjH5d7TdTL6zcKkrK1SkGP5o711UYl/NhHsjOkrhzxA3YyocMnqnDYDzgF7FVYWn9TL7K
IhBo92crNYlp7Ov/3/yITKBV3nOwtO7wA88EhzwmK1X4x7TzsI8Wq6ibcoXKOT+1Yx8OqHhmJXfe
3IW5eCn8LJqHI15ZolSulSiG3KNDYxQve9BijvIk62fZPjjqudnUwo7fokVwZcdy6tykBvtHAxnZ
PlLLGhWpaQW0wK3BhMJLgVnTRoVTPd9Lsekp0Wc6NmYUBS6mLKQ0x32o8iManaO5eG66LTsUhtdi
t0m8AqQR8MvKKo7ImGglWklmhoSp81WBe76NWYzAZUX1uxfPgwWVmaA94Hb5duwajK5DZKbGlnaf
xurEen7Es/brNLgrScc0tFY/VVPWZ0mGuY8Ar/4umry98zIVf789cYOP6/w/MqitOb4mHWnX996S
fRrqZif69GXb8FrMUpk2pPTL+J602T62pru0sO5nkqxkG9PstT22FRapRlfG940aIjYld0MtwvWb
J5PbaFEKZVJnsdJFnbrC3rtOcFRMfWXAtyRdslI6mX6BFq3FaOdNYAfqFEx9B0m8IcFjbfXqldOm
u3yf6egZocBDUFZeeXJT937w/OPkvt5eXINn6mRAXBQQfAFlxsn2qiWUY5ZHOfBLK7uUwTI6eoY6
DsnlAL9v3P6xlr8IShCyrBH8mkbXNtsqKMul82h5Ik35J+68S7NUv3HBvBK0puGv/3+zDcZL1faL
46kTXpp2YD2LYq/bd9uuRLCm1xV5M7zC1WKsuC1P/Uz3jSCH0vU2ml2L2MkbkqrPkYTtjqIbwTsy
v//MnO75ts8YQup/rH1bk5w4s+0vIgLE/RWqqqto291d7bHHfiH8jT1CCAHiLn79XjWxz4keuVXs
zTkPDkdURAtIZaZS0sq1dAqgkra9WDss4sUUHsbWPuHU3l3slG1pbpksr8VsIyrVlyNSwgr4HO3U
oZzaQy23SCZN76/Fq8dcOqAhAfkyslki8uLQVepbJEQaR+Xxvo1u691vhwuRpyNqwDNULmMfw0aD
k0j+Vw0W5y7+2pLPTpGtvD7cf4zhU3R0TRlDagBUOkg94gntRhTUdX+vnvxehd1p3xNule4bN5U5
advutuzy+BMuNea+SQb5xRt2XTbBULcvezO+QGvUQO3b0hgMJwukW1bXbry6IbfpQoF+nodBP5M2
U9an3CuOrb11pGAaWYtdjrnlcYxFxXeese859JbY8BvTyFroqr6gM1krmUX16wy80RRsUU8bgkoH
zXRjHrFSwFUcYR37YHlkdXnwSrKRFEzD6zELhacllzP2moULInQQNvavoTf3fbLOAfnzvjO+bx1X
xyu4a+u30YRNs7OypK2wiI9b3JmmSNKSQlG0YgysWGQTlRwNr+wRF2t/RktxiOxdVKgR2Hv+7euE
kabq3ZxnTtM/1OCgRvfLRso3WUaru4dCVH68iu6CU0tKv7LCreuvUZEDvJ/us72WCFpGYuLkQmZT
074qZ+qTXNEf+8bWkkDUWIzxLhJZLuh4WOzVvbDQ2QLavn/pDLvffPZNjqmrHrpghRQZuJAPdeOm
g1ckoBKdpyipGitVTpA42H0Gq3XIoXp8/6Nuhvl9CXB1LUBMB/e8Agbz6udVnG5MbaJ+atiRUH/n
rJN/fxgPVxBU9xTyO5IeA1kfeq42EtH7MA8YTQtoyhwrhDCgyArb+cBqTLfz1A1z2sFgoarSgNnH
zlnSGRo6Fdi8oWF5uG+491OJ+xs5EEU/a7t2+WUOImjo5P/gD+gybAxvCBUdd0MoZLKX27wEYjgE
A1Z9rjbm4/1V39UxN1ZsT7kdLfnFt8ZTy340np8QrDxBOB0X9dkXauc3aMEYBqNrLWCRyZxgchNg
lNqjB0G5jYXTMAE69IaBygu7gT6/TNF66ltxGgOScL7FXmWykhaOs/SB3gxnbCi96Tg7F8CxE6js
Hjz6Q4C9Ntwlxhm5OgpHCqr6PBpvs0HS3Lu1i/GN6Hh/tXB1AI4LGtyFjfAhSZekVc6lVOUTyEiO
dr3ZjWGaBT24S9+xGn/KLwU6RRkIbIO+Agmj2khPpjDQ4rvD+ZWStwNo5UXJCE1LEf3aFb+6jl9L
ZkgAKdQwXTMefCE+TUvwIKb+9f7wBtvrIJtcKi8vsPnLZlHQlzLOxwNFW+ChsMooadt4qx3QYCAd
bSOp1dICEnaXSviXCKhXWVQb7mNYGnSkjde2pI9JIzMhh6QGvsldM28mD8OsjkP89z473ez3ZtUj
Yo38sEMysvvuYBXBMXDWw0BfQKe468TM1bE3kkLAAP02mGjPSZH6PhPf+3r/5U3Gv/3+5uXXya0n
0tcSu+PqMx2hpmtBgnUjTZsGd/89uCficLDrDkV21b6Eq9cloxq2GpoNYavTBVl1Leelg/d7UK+U
K/kaL2HCvXKj/9A0vBa2gBGqJexamS3AQqqBPnQV9Jdte8MzTcNrZfDCO4fnM0wT1CWkb8Ykt75b
9OeuSdVBOIvXjSRukDWZEtCM9rKoH/bcUEcAdP57SsexHUkVwyxd9EdNfjRQ+Kw3ilODSXSmIC+W
tAo9eHnpzSmPDwxt3nLdMIkhmemifp7TD7PskQnaBjvr0av745QDigBudPSYNA/3DW96yu3T3kQT
l4zXQ97RTDbDX00B+ZiFfqLd8sCjrSLbsKjrOn8elUF1g71m0n5BHZ1w4iXV+Mjb+RLkP1S1cShn
+hItdPOZzB2Im2S2Or/q9lx22GqSQz9sXDIYMkOgrbnSki04YOChVftnEBeZKncJSsBBtbhVjWMX
s43DyqjnFk1L6FY7gCoOy+f7U2zyUi1wgd0Ca6QziSzg03rsC8jiAceL/eAaFcddj9CxOHbu+Eto
t2VWhwHyQw1S6CIJfXm4P7zB9joeJ3ZxM+UC541DldtZ3OI7i5Msg701AwbX0fmEWmWtFaQoZRYz
kY5ee16J9XlY7MQN2Jd9n3B79Js4i8fY7tEgLrNeYr/k9Q/r0O2Bw0euziU0Qn1crNzGvV1UBQkF
a0bqtuW+FOffpuTNe2NrWpRrCOfxF/eQO+PBs8cPfdNsVGymmdWCVrIYFyS3owMRNS+9wmbCHTY7
NAyO72shi3NuYkcBEdk6lp9WJj6R2c58vqsNAXbX4nYSUbXMhUJczZ2bqiYaDg6k2jcqEdPLa1Fb
DTfdd47lVrRfwuFv1X4ep5/3fdEwtM4dxKDIEioLQ8+zOoNw+lA00+NE7Y3azxBNutQf6StGynqi
2dCRH3m7dNjgEg8E4MgJakAH7/2vMCwrOpkQGxu3m8FcnbX1EwdHLSsOoftx6P5yyr9csoU7NtlK
i9u6zsUYTfD/AtJkXtGdHGs+gug0vf8RBv/XsVUlOgrD0cPZqFqLT8Cjfa6qdl/do2OryoDNhSWx
rPiNd83t9bs/hUk7eBtZx2QYLXILSMPZ4QS0wAqe3bKIDzm1zlO1JSZhciItdmXR1/Yyl8iXCwDw
vkh49OQV177Yxe8WuTrKipGpXBW9ZR4kzTWU53HeWXHq4Cre+z4E/zyaCa8/urG4VOWcOsI/3fcZ
g+V1fFVXu01nA6eexVSkJfMTug6P6DDfN7E6xkqUkLutq5pmk+quAy0PgRN/7sqtvGaYWB1lJdQQ
WjXHJqgYZcKmbw55iupvUOTZlzd1nBUnQCWQW50WMhxe+CqdlJXUm1pxJuPffn+zHvLJlRPkL2jG
4uoQiuC4rOrkTLtI+yJXJxqy1gYCXS6K/nxaExRSh1VsAdBMb64FLHccdy19DD3x6Ny017KcT8J9
vu+Thjymg6niyit6XIhj/+Z1H7uuCg58aOyNPYppcG2hHReZNzGUWjLfAoeeM+beacit1/tvbvJH
bZ2te3v2eI09HLLZ91LGCe6ARcJkfumrrY2/4QN0ZJUzN8MQD1iqxmVM3Sp/GaN44/UNs6qjqlw7
7B2IYNAslHzIj+omN3qymtoTJzQA8i0GC9NjbsdVb9y+qryW+M0E52n7hx63pVPpQYVx64rNZKDb
5LwZnhaqjICmtS59H8lf1KZg+q7LLSEe0+hazMZrSaLGD0QmLbom6Hr40VjB8b77mMa+/f7mzdEm
PePqSDYZX/pPQJt8aJzrvpG1eFWLO7d90DbZUjWZLSEGorZ0u02zqS2uoikUqf0Zp1ygNlXgsQ9v
//MtYmnT8Fq89rZvLVMxomYqIkhEUJUQ8pxH/UbhZxpei9im7DsLzNVd1hbqOC7Wt2b+U7lq3yma
DqiS1lqgYWKRWe0Xf9OCfF5XLzjE1hAdds2rjqvKAeYZBagMs8HP2YHkPtQE5LCxeBvcUYdV1T6v
7U5gy2OJsIRIoVXZ05Gqmm4dkL5vfKJfmE4BSDcKxbtsrZonykExXU/fVNhunLK8X9QT/Wa0Br18
1C59l1GehdWHKvhYex9Zh9OcTwCnbpQI7xsJ5Dj/jllUYtCGWC3kzFkmEWmyRtENKj+TebTIGqYh
8ABg7oC6aZLeyx9dYOcijx3v+877w7u6xp1fMTcCbAilX5mnvCAHV/QJNHb2VZY6OVQL8VGcOzlw
zcq7QnP7F2unRFVbHW3vT66r49r8GNpeoa1wggyR0Hp6XssX0b4szWO3vKjy5b6J3p9c9zeeKG5D
585dcXnV9aCGrk9uubUnMQ2tTS6L1eBFEqlBuuD5d+OAnERAxWHfi2tZEz2EfcF422V1PKeqkzhN
3rp8Nr24ljHBPBWB8gSGFw091WWQ8mCrqjQMraPZnCIM1llhG4iuzWRWxXnwwn25TEewTZVyqe9g
A1sz61UqkHpyO964RLrhat5BYOgadm7T+7IGy38WRz/a/mPEfkrrUqjvQf6H12bW+Pn+nBriVYew
WeXickfILiMVVsNh/oieyHSJi2/3hzcZ//bYN8WHUnnOo3LusgCbZLcLkoBc749sevHbE9+MzOsg
91WEPLYMD1V8YvMjSMT3Da1lXxZ5I12csgPiffoupjU6FpX9geJ2PN33AC1MJbN7bBlQH7jhH7n7
6o8/6nJjm2MyixajNY5CS15gaEoyq3vsu4tadq0crq3FaL36LV8VLF64NCEDmrKa52qTzf79XQ7R
8WVx182kHOGIVlEnMY4kQq86DE2Fi7wtCaz3nZHo6nW8K0De0cE2AriTpY8vctx3oEJibfcxVzJW
7Gb2ZvpR1jIN6u98n91JrG09ZKkItGJhdxq1iTP+XfRuUoo1ue+L7xolIPrZ/FK04SjdvsjsoD54
yknXdtnj5hhaC1E7ooMvJfapLXW8xGI9PfHACg6dCyqufW+vhaoLdsGSkoJmBe9TAepge93qUns3
kvD2WpCGdb20bSWLrKqXh7VHf4cPEb96sL7se3UtUp0QMIpgcXCKNdoZZGgS9Gce7g9987rf1g68
uhapoo0Ii3tiXVaPJLfbip4UiSfSYgLQ5Of9Z7wbrwHRj+g5kV5QdiXNRo/JhHrtQTUSnTu1SMpg
F0YQD7nVaW+SfCOmDvttGp/L0bvWgDqmLi4j9/mOfjxfxNEKGQHHutjg0MF94yNVW3WkyThayFae
pehaj+EZrVM8iYSLeokN+TMJxN9q5XJPJQnzaKtrzuki2saJzugSSl0pv8YzExt54d1SGGNrwVvS
xS+HEdZh/JUVL6r9UEGyEQ0BbvBJbVHQk5tHvuOpev+zbNbFQxtfeMYJF09WxbEnKd31Q++v9s8O
fMGnYI7a0ywn8TWww+Jhsqv5j9Hyx+e5sX9UwTSkjIygj7ILTg8SIKSLCxmqx6BYgmdm+fK6qKjf
CFmTTbSUsFqhFZAh9M9tt5ys4oddDklUQ2LILs8OhDM666/7wWXIPfrRf11Msb9YrnWJ58dxeHLF
g7NVINzm7z2La7mh8WneKmljXjvWeZ9oXxH7pairYGuXYPB9/fCfWCProYUQnhWbmofeFcwDn4CD
qlJ01bMLn92ovg1G0q8Bxt6arGZYaaZYFYdJKLjfHWvLp0NSzBbZShOm79GW9hHYsMWVLqBoZMKp
a5XQxstG4SVdxB7uT7dhTvQbgV65bqgCGZ7Bp0IPHneiLBrXrS25aXQtS0zMHmo6RtGZgmjjc5db
kUzFHFVb2vCmedAyRcQjD2pHDigSouLvmvEPOaV/WR1/vm8cw2Kmt11zVtZkmdvwPPP25EdZ4RUv
sqt/ycg5jla/RZdliO3f7gcgEMlK2cTnLmxJ4lCnS5li6WJJQF2s3j1bExhVewjf3/8sk1tpy//M
wopAAMk/i3oJj/CALuVh3pz8efQTUC/t2v5Cz0qL92jmDe/sOTp3UrgfiwlVnit99z/3v+KfQ8d3
0ol+cWAXlcCBSScfudeEUTIV/rymYzzTi8dE/QGsT/YTWXwLiB6n9dMFSFE/8Xzlv4atLS61gz/K
Hbv9qri1gnikaMfMilT9EHh+dG1Wxdx0jOYtGJAhFvTLCNYtE41F5J+Hqk5y3j5Bpev1vine3bAH
RO/xpvYKoIiTR2fP7l9GLGl9Yz2uJKdJ4wBzNE7qgzdC79iJF3q4/0jT19x86015BLcEbh7XxED3
FWg7pmm3eQJpCGpdGAE+00PkTlmXfB6CT65al4S7dHyKK76L3gAG0/IGX/2xq9sBQDXpnVtcnqEF
/OyWwXmfcbStwSytmSxlVWSifg2bIfFqvlE4mmyjlQGBUzhN3E7WZWw99uBiN5k6EYvPCw+3FlGT
M2nZIQ58L+/tkmdk+KNyvwzhtXTPzvCHcP9uvA/+tFFAGpLQP2XZGwdSFlTEJZ3LjK9n4T56XZOs
4uz1f++aAv2mYgJWHLdaEqg468mDEv0c+htHNO+3RQVEv6PoxBjnfAzlY3FpL/Yf5Sk4TH4yHcnB
Pi/1xkQb4ku/q+h7oM4bZyizKhjlA+nR3RmJLVpJw7qmn5R7od9wD73C6GGwUyzG3HteiDqEXtI6
GynpfcoSWElb+usynkRMi/gsVv/UiF/N+B/wxqYl+sRq1n+Mg/HYFEkgto4qTAbTQpoEweJjiZGP
ZY4+xPYzaTeC2eCo+pl57NU+tiO5fIzc5iV3ZILi8gAyx0svreN9ZzUUAHpnuMDREO7Zregcyuq4
jv55piSNSu9x4sOHlic88DcKV9PHaME99yUoIv2iyiB3ePKlndC6bpIlxsLY7eJGwMxry75s5Fzb
DVyXyjIJOU/nkeyrXPQD9cYHnqq9OW7Yf+SYitY+h/OLNf95fx4M2VU/VI/Kqgu8CJE91p9wD5yQ
bk7G9bRvcK2Yn+0+5OMay0cPMiMfHL/9T2FReqyiej7cf4JhcvUD9bme4jD3LY5lx8paYYN1sT8G
vvzpjWzjetkQZXpvOHOVF5OhROckHc5T7WDprzZc02R8LYDbaAjaDsBLNFgf5/JL5/xo7Hgjm5rG
dv9drdBxWWt/angGWuRkpc2h7KDUI3chNAKi94hT320gA6F4tngUO3I/6QO28eYmg2sByyYVqJ4S
nvmADskhs6xdepN4aS1MK7+Hpxdxl3E2lUnRhb9AILbVV/2+wR39SB1knDIOwLCTFU6X5CgNW7Qi
TWxr3/e+VcCx9+/5dMKxHiWlLFvK6zo6J6flG9ne9OJalFoLAIR24HaPoQ/xrFX2IiFjZSUxb7em
1PSIW/i+qXwGZoVkZnmRgQnyWDtNWof+qd8UXXk/Czg6CGFkQoGv1C6znl169tEW9cFWXx2A/e5n
GdPra3Fa4ZYX9AfQtKODh+OVNv8l2lEd1ijckjA3fYEWrd7SOGUjSJlN9XophHgeralKWmIl1Km2
Kun3ayAn1ippm8kuWtDifpYUPNUAFDYlS/wqvEDs6Ij99n1jmZ6ihW9ltUOjZrfM8vUCeqnEdmbQ
BH8erCWxIKl7/yEme2mRPNUKOjHRrcGk/czYOa6/WNWZRhufYJhvve/bhyLNWN52ei1/8oYpCeZf
lfhx/81NY2txbONUCFKj2ARMXpkE1q9q/GPxv94f25AjdL2FqWsEjYOKZXXxHDrZNO+5Vw4cvcu7
Ak9C2btLmdljjYaS8FhaW+ji22f/fqLh6OoKfrMENmiNykwIhitOyP8cewiX2OqZdB/DTbZFk9W1
CC6Kzl+d0imzbg1wa9iiIC9BYL2FgjJ9hRa+Hchuw3bssLNT3wv/AwN8AEwI3t98fp7Un/smV4te
ZcUBKyrOsqEucSPcdTba4f35+f7oJgNpUTvPk0OsAF9A6tpPSuuhakV5cDz/en98k2tqAYu7hWJx
5NKde7dNwp4eOXU3coEh4ehd3q4HLaN6nKssctu0916q6lc5VIkUp3Y63397g3X0Bm8G8Zg1WqYq
g1TyNWY0DR0fAr5bWxSDcfQm76CaZDh3mFpW0xNYsnHJsmF2Q54Mb7+/WXh9AH8X12tYRtDaM8vo
RdXxB7YWF9Xu24U6ems3WmlH2Y+WeATh3x+zAJ9xOPR/3be7yTC339+8Pg7YqklAoeqs1urTSsX3
HAqF94c2WUYLWQ+ocV7EJcvi2n4kLklpgzulofwIvq8NxzR5jRaxpJrF0EA1KZPOmBR1/4oOlrNT
2BvDm4yjhezo9zcKTfg9ukW/2Xb8ncbeTn/XorVBddu0smYZFcBuAAjhM2zJd7HGBo7e3G13CnYv
YfpJkQfm8ktOt7p4DCbXm7trEOV1c1VX4Aib/m6H9QyZ3GNR7mqpx5vfUtAbfwzo0vTAoaHsyAkI
aedj0RdJTMhG3WGYUb3F2/Ib6OzVgmVFhKVwYDiqcj1019/3eJNtbr+/efncnyPZKozeKXFW7vTk
hn/Wany9P7rp3W+/vxldqSKaxyFGjTDlP0kT4uqa4/pu3+BasNJpyCslIqyvHk5A2rSV3+8PbMgC
ehd3UEdFNVNUNrKYQ3AigbTbq8nw4FhsOK1hUB/vP8dkHS1WcfQ40DWGdUQ/JCu6VuS6tdE3fYIW
q9Tmija+VaIukF96a0g7S2XMd5PA93/ef3uD5/zWzk1wjzPayDRrVxw4tEWn5gCO1PuDG0yjN3Nb
DLf8zdDhfKX+AgGdA2StN7KYaWQtWsu86PPSm1hmyflS8fXB7bbAVoazXuc3GYXZWuw2GlmmisZP
qh6bnHJEW6IV1+pL6wEPLJq4AHue4MnsxdFxBHr7YZ/FtECGOgS6BMIFBQ+pz5NjPdJ9VD+Bo4PI
cCULbjWKySi9n7MVAGG7JalrmgwthOdJSnQP3PZU7nCkdHjwhy2aLpN7auvsVI+qZw2y8jLLdAiD
FNK953L29iUfX4tdUPXWvHGwGPaCnubYe5isXcRBMLcWu8ptQATQYsNWhXFaE/fittGGkxjSgo4Y
a2oLt7mqwAGdeqxdeorpEyq1oz1sXanfouidnZuOFnPaFSdHPOzP3eAnhTxKe06o/5cSp2qT+db0
EVoEo82vz9XIeCbDEfC6Jl0i9gECEceoDfbNrnd79Jt1qyy9fgEqB6hyO3ITi5M1KcNqqzfX4PU6
ZgzteEsAgl2e5erHsrCPfBXX+0nAZP7bE9+8d29TOnPcp5/n4Uctn1oxHLn/H1m1KbTfTvefYXp7
LWYn7k9EhEJkFbFSqw2eFr7vvtjxtJgdB8IFAKsw+zx8b5m0HjpO9x1OOzqgi1GnKKmD964hKOyh
Vc7ehbAPHL2V21GrVcY4n8v4FKY555+cqNq4ZI3ejycdydVVkHkbLHQlztXDVNOzz4PUYnkC3h2X
FI8O3fJJQ7rUkVyokB2y5DC9t4RZN4B3teDeofHDrX4/Q9TqLd3zohQYbwUYjdXyC6p1J2C6nqr+
pyi6fTWDDuGa8iACe0onshgQyS5vjo69pT9mss7t9zdxBdSc6+as5eih+GwPfToVl9jbRVwTOHo7
dzhABCt0YXpOvtdrBZCzs2ER02trodqXIYgovIpntHWdz1EZyjKdrLKBZIksnC3xKENC0GFbaBcf
QP7i364KfN8pQKrr81fba3J/ox43ZDVdKaMKCteW8wo+ctIksZd640er+jVOIPXY6KswhZm25DrO
4ARofEdPGwE5jhpTPn3syc8ZHGlr8dIOe9pGA0dHauEQZx1kAA+lDj95Uh28FS16BciDD7tys46t
kj72iR6SaMYcdoqi6eB2W4frBl/SsVUVNMmi+pbkIk8el9F76Kb21C7hxqpiSA+6esZYA2Ye1C3y
T9h/cxXQBbP1PGI/IcVWBjJ9we33N0GscMBuMa/BAlA81JNKRPXi+S/3DW96fW3hLYtG1VaFSGsJ
OffrlEQgOvFInRKyhQY3vb4WzC1Z3KAGEQ9agiGvmHvHOo9fYlCe76t5iLb4TmsbWOutK9hv7KPb
hynuztL71jFkCKIVyzMBoRm3QtDAoLGoKq3TFFkbHm8yvBa5fCimCdtmSEQ0n8f52DA7qdpTQzZ2
i++DwBwdPuXjEozkI+kfocl7qk/TGdppx+Gh3xjeYBgdQgUSt5UAjomEABZGR5JEbvbO/AOaeacU
15FT3FXMCThevTs4Jy9lx+hSP4Ka69Q9xAexC6zg6AgqH1qltuzwkML/D3G/EQpG7K2UYHB4HTk1
t/kIRQ5Jzrbkx6IA1Um8fBrlrgbvwNEbjVnhF77AqVfmeF8KRx0ce5eiKEbWIjVnIgAB2y3NixWF
t/xQ8QrXnX4k9sWTjpNqcyh/rNVyy8Wf5RyewJaz0yG1SG271RGQQwVf1niO47mF6lu0JT9tCFUd
D5VP0iNsgVnKqErC+bVZ0MU8pUptLOKGYNJBUcM6WLaFAwVsftQ5woE9i7ca0UxD3+qGN0uHZ/tt
C/4XFFK400ilWnE1zqdxYzoNjq73Gdchr8vGAzefDPqXpngNCbLMtNWJZnr323S8efd4ahbARALn
HBbhSVH/odkE5RhmVEdBVdO0EoXS8kwn/+jQ6YUDANHgwDQR7RY+wWSc22e9ef0Gh5a0FpFzdsT4
aemeGrQCAs96uL8yGfK7rYUqDnFUHoOB63FqP8fkeYUsQXtTDXQeRX/mIaiDNxKlaRa01RXAqJKH
ChxuYiRpNU4X0U3H+99gGlqL2amyHEUrxKyfP0lXHqTYJTobODo0anD8uJsFXKcr2/Pkh4n0pi+r
u+xKNrYOjlp4zQaAr5zzuFoPxCoOal4e7tvkfc+0dWCU3/hD1PSwiRe+OlPaL39iPqN648VNo2sn
UDGfG4etjJyt0fsoS+8sSp40A9SAWL2vWrX1luMIgbW6oGQ9dwx3YmhNwYXEGXliw2ned3xbR0dN
aAAegxFTq7qWpl4UPcfrdAjnPhtzBnEU/Its7+Pibi2KJpvpcSyow7oBaxZkYn/gTuuBhvKPPAjS
etnapb8fCLZO2cLpBGKraCBn1/KaxGahj34euu+6ydaBUv7E1ejGqCwt6YUf8zwKfoxhva9DzNbl
MqqIAELjWM45qNzhiY/osJrqfSpMga1LYpC4LHA+7QElXNkJGE9PkPl79ZvXJgRQ837EvV9vukSn
7V+oZVfdyvNrfxw+eGl14g/265J6J3GKD+HnfU/RcR25YjYdlBv98xTnUB1uT+n/qWrp5lPeXXNc
oiM7HDqs0Jl38+vaPDnYKVZxyuatG1eToXRghwx7KaLivz+BHEGxcLZfx8NtX5Gn4ut9Q70bC/iE
Wxi+WTbzlgQEFyr5la1jwsv64IjNa67bmvXbzgJj38z2ZmyX5QvQUt7/mQN+/P/xAVq+YFXL4qmX
8TWk6rjm7EMVbu0ZTdOrLfr1Eq8NqLStK4uR+XiKm5uoKfYUczCOttAHPh9GMsF3vPxT20CW2XmB
WtxGkJneXFvq6dAjx7lWdMUNi0c+MXbAAnTfYUxDaxtp7BYFF6qCz0OVb2JBGoO8j2+q5hiG1+Ed
QbOs/ULL+FqwvD/N0H++zA7lp6jwmo1V2eDyOsxjtaOG+GgL+8flXWV/mJ12o3p79wTSJTrEA/V/
D4b6Jr/KtuLFmS50pOk49X136mQT5UnQ+XZ/7Ge2bnyMyV5a/HZLI5qVxogxMUJiaPBfZxbQiwzQ
j39/wk15KLg9+k0Yh33powe5iJFKq8/uQT7wlMWJlzgpOahzPe8LCJ3Zn+Re60wEj/mf++y7NQWm
RQtkZdtzMagqvuZ8PeL2ojzEszoFeZgGRZRvvL/pIVpAM4uHHhm6/Erj1I2+3Q7cFvKQO93h/jyY
ZlqL6aEeRSCCMb9O0bktnsrqHPTP94c2RYQW04Nidb3myEWhfwzjZ4dtjGtyHR37MURTMy/Cwzuf
2NU9rGeeAiD6/+o6OgokR9LwiIPH3C6U+09FvTvd6Wz+jj8wH3wV1v/CK43W0WI35LM9TnlhXZd/
rFOeeFqGCQikU/eo0Ju8zzF12iDwsbcxKTG7gvJDKCcgpXMwtXeHWTkbOcLgmzryY12GUY6CWteG
Fek0dKdaPofLVrufwT19LXwD1RSk86P8yqXFzs1Kiu4wqTIONgxkenstcq3OL0gO8qPr5Mi0nauz
xRYwwdB9KVqHgCxjzAjDrvh/4UImy2iBO80eIzh6Dq8KsoLTSk8gpNhIN4ahdQhITGNWFDejRGxN
w5kk67IlPmrIlDr4Y53LCEz+OQxCLPXQF+WTHc7eB7sHbpE7+Vb9afoCbfc9Lkz4TRuGVz5AEnEo
05X9vJ8vTZGr4z5qZy68Hk2uyGvt5ba7mM7qaUmBQ3igB2cjexrcUod/hH4Q+YNg1nXwUogRgBSq
DDaOQE1D30z2ZkknVALdM/7foW+FbblRH5qsrgVrG0OoK1eL+BbYfmGnnrNE5GPsi3iXyL1LdPAH
82OXdCOLrmMZpwEOBbjYaRVthZ25u879PKF6q9e09OnRbRVUiLfysMkyWrBGoRsPJQ6yri2ZLhEU
UKjt7jO6Dv8IiYjzPkaGLJwhLb0BdN27DktcogM+uFpwnhEv+RVn8NbX21oSZtQWztYZmcEVdbzH
QtvZrWme/7eX/09c0TS0tr5W3hTMdJ3zqy2rVFrNYWEEHUjN4X4WMKQx9/bYN0FUd21AJxw5X+MO
fb2Ab0Zr8Uj4N7ZZehu2EzriA0W8JVieB1eWO+6hjbsaelcSKOOxLpIxgr5QUHK+8Tkma2mBa48F
iFKsybn2bdl/4hGIIFSDrUzdLGqjFcz0CG2hbetQgequCa5LPlgPJQM3fhj5/NmT3RZfpyHIdAwI
LZd8jEQbXItoiYrEnYREDA+zuNyfdNMnaEE8xCtu7Obcu7bueght50jcIBmiXUwTLvkN+WHVjOYz
9a//xdmVNMeNM8tfxAhs3K4ku1utxbJWy74wvIIAwQUkwAW//qXmNE/faBQxRzvs7iYBFKqysjKT
Ji/pfIdK+zqfRKXntki4v/9PD/GW/uE3iN65Nhf3wo7HMLhP+1ifuiCf//3j3zkYbykgkBLJRSrw
jjCaVER9c9baHVjWnlpqPoCt3jkZb2kgM0D1aFy3+D4fm2gqdmLkhczpfCLTkl7Go22fR8LMf8vg
3irs1A5jYkIJcd8QVxdNjYlXaBF821kd/lsK+lZgB9jZrA1LxD33/sKur655/hNEMz5Y8HdOBXtz
tlnWzKveMwgzLmQ9tELZY127u/+23G9ONfyM2mzYm/geylgn0fxqMv6YrbRA3ffB9fbOoXvLC9HW
e0ZHvP91XLLfhmh6aNZ+lyWfjf0AuvnrXfwDWvlWYIctVEaOePjqylmVKXlI1WPkQwHVX8v3ivvL
xH01Gcb3bFJ07cHwb2N0WNleTvt+coxVTmxXxA+HWKalFKFQ8sbHH4m//sXH+Iff95ZiAj8/NeBc
1ffxzn6j5fONZs31HIaDhuh/2/nzq9BHudr+mfDsINGsLKONF1BpqlbOn8YkO+dRdtPF/Pjv6/7P
Ywxwwcr+/wUIfcDOzYGO3zldR1sNWzOcuFn3P3POo6+RbQVuqcZELxvUqs+QyVc3NeDlj4YC3svC
3zJXGpScbguGHQWxdPKFnviQ2tt8DzVE1HKmVDLB0TgfWVsoEc/7eJBmzMef2VBDlbfM0KUZh3Jl
PQORDDS4Vn7gPPDuT3sNjX/LDdLGjEwgbHyTUOOkc39PxFaO6XoUKj7GLqli1pVRvj2HxZTdtB3q
4SM9qnfO+ls6jN9S5hfXmR/IdC7GDvN32Zp91JR478Nf//5vz2VDQGHocF1DADSFSDseg4LAT7fm
A+rjO4H9LSdGkKyGDUFkZYEL6lMr1q8sqs9dT4o6nqq+zj4IKe89yJugtY9EJV1UQyPQJ2libuyy
YQQblmYudt///Xy8E7X+0sP627vyHencmDYIKES81OOR5Jci/yAN+Ytt90/R4E0eMqyxHsm8brKY
zFCs/VYk35fpinW/hUsvPddF1B0afqbkUbNHrn9o1x8yYspATk1ry3a6aGTZRxSAx3f3UTv9nbf6
P9SaEZPBwzbhV6npJ1mBZ8n/uPPeag3BJ97ooDCuVljnTv0Ylcv6kYXNez/7dTP+baU204nBh4y8
itHkP9wAfGno3F78+z74Kx7+w1q91RmaxgW6bSqj+Pic3mfyMe5w0a/JYbcQkMnJz4ivx9WZK8Ix
yzpk6He3XTjDA7JkvrvKVI/7Jr/aqb1ng/ogRL33zK+79m/PTIKQQTJwpnFPb0COZkicNbeTRW/8
gz363je8/v3fvoHlrFdgj0NVMY1s84Pug2blIurtoy3x3gX0lpWz2bju+7nGM9AgIlU0HXp/1O1l
ZrNTlpHtop0GGAomKj8Me+3LCEbW/76o7z3cm/gR9UhyIzRn8foSdiNGctnIL//+0e8+1hscIpuG
KOI1DHULkmKAQ7HNFLFwJWEU4tfrHXxCHtq446Uaz9KYD67z957oTURRmsdJqyDcXORe14/IRu23
VEb0g93wzzKA/H8kjuKsCUMT7RHe2CpfheVh5PSVsIeRcJwBIH9RfhUnmIGUxcLY4d/f5T/H4P8R
PtLK83ge6QRtslGKIt35fBzcbCsI937UbP2rDPjf803fOgpwyNF5Ehi+JAWtOA9RyWlU9hLckgXS
AN1UiOVgs+2k1ofMPIocU51wm2e/B/Gc57aw5sibizF5UvwCxg0FsJUNVoOypM3nf38N/7y29C1J
qENDlXaG4Bc6mr4Muj5u+sPtmuM8/9Pjv4kkO7YrVIVXfLjNP/f7g2ugE9vecryHabxhy33a3Pew
5hFPk54Ly1mR65+TeMnWSxKDD0XnY2Oe//1BX/Orf/otb2JOTgeTLtuO3zKEvjJpXayyjKmBMuAH
0fy9HfWmlLIT5UZ0r9+w+65YYTPASTGoDw7he7//TViZeouD4yccEhe2h5ldccHKQXuQ+T8yoX0n
N6VvKUSSWzcFKNO9ClbABQOeOFIOJcUdlHoNxGQ/LsMvA3PBfVvLdbhMPxwJfO/dvQkxYVAsDYGg
M9p3Rwm5/Xgr7PLr35f+nT3+VnfJtv1KnOtWaLsvfEWrfc9yXnRN+5FUzHtf8KbcaXRn0o2lmIGd
UvlVE/hApC3EM//bz3+TgzSY9+LInPDpdLZFsvmKxR9R0mDW+N6Pf91wf7uMRQ+vqWjFgPBKsnV0
pMK8V9gJ7LkkGju5mtbpqp3UPk7uYYbU826EOXobRLbh38TUQsO7/s2sJX2TVemkHCG/1Q4ld3pT
C9CpG3Ua+UidekF/Z03813qTA2+KEcyNND/5Jt5kXIS4a+ZQrkmu3c24mdANl3Kv53QoZUv7WJYm
txaa0tZGnW6qBFpd6Zd5IQDCiiDMDOZBmhvdzMWQsyxuKk1X1tzwANRvKtAgzNFgbg1Ku9/R5vR+
zRzdpvaU+2YQGrMw66byKt/GDuhpn1LoGb/+Yf7UMc/k0Ykhj24NpsJJ8pJx3/dnsmrtpwu+rHCq
VDSsy+8N36yfYBpd7/eCzXH2x9MajhQeAloMxhfTNEerLHgPzecDZnHQzBWQHLMYyczUfuxbu/Mr
v0eiaa+IhdRAqEZCNUBqKEyRXy1YqUpWLRGef6cxrheEM4yAZacxD64NBRNT2qZlR/men+IJ2mzt
8fXy7kqqEOv3Ytj98pzafEQZ7DNSfwrjkEtWJI707Nz4ddEntndoFCSZ2dux0BnSppvB7iy/5l0M
o4dqjJjfy7WnufHFnopu+xqiFclJEU+w/zhz45b6umt8qr7pGpk5L1TdyaY7zqikUeoTWG3NF8oC
unnSo9X0C02mAWU3DE8IJJaMqv2JbMPoIS+5mH4o42lKwGIZsZ1mWQDvGLOSYgIx+rZOVEH8ArO+
ElJfPHZs/5OnOtIGKgN2HI9+Ya/uKbEY4gVaTjxZbno0iDoXHYZuX8wzWKwWjvDoOwbkG25s7yMw
cul6oTVL5AuYuqS1lTOJiT4vlKb0fpQw1TjqmMffs0kIbHvNGqiSjGx/pcbbJmvbKyNRkmDQM6OY
Yn+dHIZE7BBpdwnZEU5Onk9tet9Mfom+do1mbSnWVYnPBrpTkagcDB70fSL9SK9aO0NxooBiKwtP
4GCq+qqGM0b7c8ojvTwFOI8m+OV1Y6EPEendLmefhRqE34lM2Y4Gx5SMSWk3uZnPMwmxPYY27euL
CMbd24WJE+VUwbrI2/sZeoHpH53XUHh6LYAHcj2mPOtoYSGnEy53mI1BBASCxDhpdyDJ5Mujj9P1
1jVJe4kZzgTcrEHb8DvKFelKpuXCXshMoxbiicsaP3dpnJsfdR5Ljcn+ZVyIvIAHfW1AH1oRXcqF
ZZC8LMaeqPWg5lZOBTQws1e/WRgTqsKmZFu+JK0w41aBemlyWLYZ6Mvd8NbQ+WJfl/V+jAH1/+rE
pPT92tF2rtoxpOJYz65pLutMt+KsdBT1MDpQkf/ZjmkUX1g36vXRLHkynMycd5E7xHm0dPeySWj/
dc2Y9+ekgVX7SY19BxBtGd2WQbsR1GpGxvbQTtM0VCsUUuFm0srx0257AmeAzvfHLVcKcW8Lrdzj
IvNRoE+x4QKiobQD4/j+1esveYJqCaN7sesuFQ87/M7h0gVcdtov5h5O00fB4s48ETzVeIC6eL0t
VYyWrUNSmckAgU2byOEX77cou9sglsPubLwv9mudYaEwNDrzpnLehKw+WMdfAUxqTbfAI7Rd3BlS
Qa1mhWlXWR9piFj6GXr+eYQmFuyum8tW82ZgBQHpm4kig9BpdL303Ns/zC3xsqBQjqIIYl0hqRzM
4cNt7Zh7STQgSl9Yy9v8kswB1QPw//UWKgk4bcWQToi+p4DJ2WE8zSPCua6WNCRAi3sRyfVmbaNo
+oMFjvaloAx1FSR7umFGSrk06Qg12nwaLIHJbAwrA3MN8mevmyPN9jHnpzpJa/IZWmhMQUEIYiqY
gJdC7xjxSbEsMFZADTKetjpiN1DIN9C7SVjbTwTUABjDHMjeb7wvtyaP8T/rnDXDWhppaf0wTw6S
I3CcDCkr1xzAC6qzleoYjqiDnrL6EuwsOddF6yDDcRDRZvhcKu52eq7tAgxLdE3EjyRb3HbuBGmX
ukpaqA6fcJTrfCnyrV8ye1y9DM0NHHNcWZOWPCQT3y8jssVgBWVNTB81rjMBHbmlSabidRpzv8M2
dPaO5pOUn6xMRH0BWiD0V+NWzZjlU7NWN0s9BAwnhpwYCm9FTYaTsiL0rNS+3vfLqY4bdWnrlPLL
PnjZXWFdG323gdgcW9gVqN39yUTq2unY5lTzalhHBLxiTcE4LPdGpxuGNscVA/UBMoCSX8yG+n26
EzV6rxApmUnzuUl9vRypRqrww+vBSVW6pMU7K7kMfIXJZqJY+6UJtlYobze93yWRs/rQwDIXQtmY
1c8yfWstGtAFriwdY4HW1cQ/wzzPw2FPal3/6MUeddfQnGTituvarYX2hxtWOCTAqFXrA+3kAPsi
FXfRdGn9AlypkGrl9jvJEtpuZR21Mpkq1kQ9chFqZjM9tXAyGs1hzLhK/GmRdZjsASE1m0qQhPv5
MiVqXppycMMk+1905ute2aW27hkKIfgXRbPEhurCxHkb9agVAYig/Bm6qX6BrzH+j19npFUFso5m
0RVfZeP9oeXtmrCDsopH1QwU1PzKYLH8fXQ8Ty+G2ZuCinS9aTonaI2YbYRUxZTLfrkmWdCouZpI
xALG9WEfFEgNrWweuVuhRhi2bAnVEkVi306s12LnR5ngVj1NfGSjPeYwPG0h355lO5R9ufPOvaSB
iLjHDxKO/cgMYqqukBHEy3nhfaa7s9g7GEKXXUhqVLZ+xFvBq0zzLi9J3rgUfCK5Nw290F2T1HUl
m0nxKgluT257+JQtBUulTS9HMafz50nVKSuWTteQz7YNb9XveQ483qsMgUhfswCizE2WQv4pLYNF
4dJcY3gqW/XhFXRrxYVLMSIhD30X76caYo+fmBFuu8kI9MrpMQOo7KJrB5Yo++R6li13BKZOY4BD
GkR7zkPd553/AY3geTn4ORtsKGSWaE6LYYQtg73jeQatxLKNlWSfMcGccXN0hkFEu0R/Qk5P04Qs
+MLOu77euswwUU5IMQcgOgggLC57uDwtFxFO43yQoKCI+KCFEckzRY+lrjEE6ZMhKuMBMpt7OTRj
hD2aTTabc0xfE0vGqmW+n6bSUMaWcIHLwaJAHWLkN/GOq23+BAepeLJF3bTAyAJULyGd70QU4rQa
Z2R1GnM8zaiGqlmRGKZVk5uOP0UZdtznac4J8qVV9YjK2br3wR46AvQL1wVLhnDjBTK+K7YJ9AHc
TKeQFtgJslmBfnR9bUvb51F/izXR+0+G8zqPx7x3KxTGQRClr5NFeb9hfQeRTulTjhox+QnrbEuf
kcUl8hNSbaF+TmZao7t5i7v0ivKEo1jK3bSuZ51maafLiQY0DyrEWF2nmP6raV+5ZV+FKHfX1NKe
op5S+AVPOxXhUwtxwgUjGwwtjVvebFkEkXORhS0cYvRQ+E2S7st8ldDcMYRaM6EYKb2EojOpDGY7
4cmVLWJawv3cwjcxPORk4vEpAscyfracovd1QVOZjxZnXmYe9g3Oc/WYdAZ3+zmYJBouFo78DHg5
TGc45iGTDuqJZ5VCDyw56t2sZL6A+jFlr1mxEw9JSM0kjyhfhDgwG7n93qyDJ38Sg2j+iPR7bYA3
kXohUQUNiUnya2+UaQ8J2VOtqlglI+TjJGdq0OBfjER6VfoZ1TK5RFI6RbRgdDPJaU7HdryUQ9d3
t02UGLZVCbPg85Zpng7pj9C2mHYt5avI9BEXXk26i7afJZKIfuFsDsXcpXsL/wfSdweSknZ1p8gE
Yr+PKsJm7X1N7LXXapjoiOjkzQxzBWbYzLqmaJso1p9aumTx4zzUXr4MmIJ3565O5+ibUH0GBCPK
bYZurFh7h+ovZOtsqmiGAMVSvh6ZxJdbXefNIzSIadugGVhTdzG1rW2eIMD9ikTUnHXyhk2jbiRw
yK5RD3xPGvEH9RhawgdKxznEZRJmHUy19bMAQpr6PB6R56RuUzs2Fclcj1kpKo09QGpgcDcQv1XT
99xsGSqlfOAbq7o9UvFTnNNUXKxiQrMfuUvbrMdo3tbtpt9MNtuz63HlQB4iEtygJ6kwss3XtYsO
tRpSc08GIkukmW1XQt80SmDCt0y+NYXe9x4HaIW7ac9vyChnZPtbvrWwwh1nDlO6NZXAeqAMNIZv
coTu51h1dBrdd2R0874cnDUcRMA5r5FrgHg4sgvWbU0/XWx5zdCnlDESSlXotmtMtS9wSSTFbLpu
v5ZRtpAqauvcoGTUm/HPwrho+L1AWV3+dsgszfd1nYV/Gaa8dc96cW74EsWE88t0qjMouufg+ba3
oN55+xS2MTdHiZM7bfe+aZy4nmzIlqjYO72kvzF7O77MpgmTeDV8qfWVDKNaFVw5kHj9IC67g//X
Kxw7dxaniajWnfXe1WiK1z2RU130jWIreq/p4rdj4hyZ+oOe48Q/mGGEs1c5EcbG7npB8rmAFux6
vp2TrcENeIanmW5HxJtUqHwsxsaP+kuoWaajg2q92obzLvdEXka05fZBBTOa6ZCjCxR9I6vHdOwp
wyhWdmd7K7b6kKIiB39AI4jmoQrbnJHxOuk6r90FASQA0Qf4cAUSn8Sks5CfkXabPsIUw9C4c56u
JHZV4xB+jqliqMd8ujD6ByLhigNZV7qLZpyovUFt5CFkGOX+F6/5vh/pMiRIqnoeLW050wZu9ofa
gx6EamNxKO6KmTCbfdl9xooeMwfAJ/tvAr9lasq1yV23FU0Kskpf5gKPP7/e8Gq9Rlbqrx0RanzY
mPLpbdzSVh6i3KDNVLWLBgwhF9AGHqNpYcPluq36NjXrdIwC6iSqWD0XlPjEVEoJvzyRxdlNFA6l
X0VAZZnutzHr04ps7UNsGncJx1HBXhoFZKSQdeerRIjpMOgMxzoTq+uvNzEY93kYBaivRTenwnoY
Z2RhVtU+0Yn8bpZh30UhI+uLrd9ZfADdq66XgnQBCgorRwbIT0oZ0sMejaoxu6/tmhh6+VpMeV2q
JctdchEmj6j1MCfY0TB1JUQwcaDYR8ia6A7AJT77IeDKr1ZL5xaBgYPqV1IdGBkqktJJ2yNDJcSR
t64q4z/GIYn6T02+1EAIrEvBJ8cOUlstDzDWzsxWDP2UDq8C5YM+OF/HoJ/Uu+nzp9ajqP4zcgiP
HVO7S/vHrbyFwwyJTJx+7RkhIRxq19cp5udA/WvxBjjUANBOs2FFWJ1ZMjdtSRYSD0sJ6GPe9HHf
AhxI7ts90O26jQXKp3KxDVy2QHXA3BwczsigG20e4iZgd0jhxmKC1+0FSie2L5dt2/cTajy6rNBS
atoYSEa79UBluixll4GyuYsLcOddqLpZzD9jGtr5E/SvgBtjo62XLNJJAgcpMn5KNLDFbkoTx05i
5jH7lqHdscnbNINH8oGlKm+vVWzn9mwGvox1uSRcDwXQHqcPYL3isFWZ3tME7jvLqNhzghcCBCRL
IgPbu00hXTLApyChHgqRMsSww7Ihhf9mhpXaK7Y2FJOsMC/7jRGmuj0ifiZZ0cVLfNzgH4gifEoS
9Uvyvv8GYE3t1ysJdEURgys1eQIIB4QUKhrK+98oFoz57gcLO7exdT1e3Koie1hzBM2h8IDJpKwS
2bf+zPLF6fFSTcgbXLnPcf/DBoeE5hJw5dbNpzgCNziUCrAOH3/l7WABoNW47evwQABFePE5YVkU
2nO07mz+jqqSUPc57hNAWiV05WKc9F4tNP8Tw48ncWinWNGXShFTJSrsX5J5HueHVvpA5GENSe/P
e1jjsVJTDDvsw6IWtpFqZOvYVFARBjxa+Xkz6AP3WB6UvnQQKz5trgEVZmUcbz5mDz3y6ObZRDwx
e5EIN8G9VaYyC3c2NKiuKgDwITCY9DUDjQ7JLOF4XrKZ4HYsKTWhEdXq93S6mUW72PNASL98B15p
Mw7TqGYSd6+OfGh9+0imCJPWBVFf6SGh+jHqAae+xC4snap6p5S/jVSO1at4Gy3rVsmtXboqgXHL
+APGXYM+pXQbUJGPWc6GK1jhLoj/LqVJdkBQrxd/hKUgDMIPNGy2n/FErVNgSk3xeEBWbwPWkhHX
vcIxetma67YPUEEp+EA7IStYFHO/Ac0YkoSUZBwhBIJYyzwMkbGjuxjRCyMJt/kSRHM1rEsY9qIF
tLIchVBYQlRhu3xOeMfVSRtoRWO4MsEIUrFEwrrDKrBkB+rmNnxuzN6gDTljrCccV6mzLS44h+b2
eUWeDWhsH+2UH9uhw32c57m8IZvP9isFK9kM1sBDlE2f8FKT6QIiZl32I9eDnk05oEYbeQGz7jj6
BTPzTR3MOMV5D4XwEcGm5PsrCRJztpCndEUOt21AGcQANCSnbdDJ9CXOMdsKD4DVtvkLB0cZySqR
fJ8L3M/EghCNy2hfi9kDyLnahizhdxmHsjRakqFulDnUUx3ol9b2wHWqpnZqGQ9QQJYiAp43NtvF
3JiBXc+25uNnnTm1JlAtbmLl8J6zfrlpOUZ3r9sl77Kumkm0M1qm6Jsgl8SYVZTwA8qpVpITgRpg
MiFZkz6ZK5zpVn9pCEijT7qf6rp7zBs9r7ZARag8jt+CBPp3cL6FMljHoTYEfs/an9p4g28MnyHD
Otgog+YWVXpH1qhSCIIedqATWlcpOLYTvYVMqNi+waaFrnda89ZdYTGEQInpSSev09ao7AfKnhVF
EMyY4/VBwBm5OauQ8RbxP0ZB9CcmLm23imeJN2sZc21XWgJxzztbBLexfSpTJIsUuCg8CelUAOO2
+20OU27yB0bps79BkIYoEDpNnftMkK/PZx3ant0125THDwyeF0NWAjapU1/18L9IH9H40NOR9Emy
FJ2ap20Gu3OC+3wHpdjkwsg8ZjeZRYrkj8m4hKyaaWu5OOTgAvM7HZEVA8kyUhjDLHBJGZkW+9YY
+IFME/L6516lfPi0xWqR1x3EfvNnJF+o48scOF99pt5Rrg74ypj+zNW6pe4EZH/qv3U7+jU3o1ya
4bDAc8RtB+kbsX7zHs0LU0ZwD60/eWQV5NhqEm75EqVDgSSzRj8BiMXL5qx8yVuIfx76FjEcEO5G
5/uYpunYIzDN62mNiDjKuHbT9LLUcOuwZTpv3h5IP+/mZz91q2VHqWEvk19xnzSwK1shELAND7Wv
87w7+T14gaQqQfw8rLVW5rdgo3bj89SRUe0wzeiEehokn/P7gbdM/zaNtPmvOuNL/rXf0Hc4CZ62
4+fQb3v8LQnZLk6xRPSA3B7n+RQuF60TYFyuXWZ6dLDYnV7kHEdJOel1V48KGzZBhZAaHz0uzdwu
l/OGmRTkTixP4HqB1kl00exUM41RBo95GDASej0i00rhP1PsSzvs31uG4uPcIv1Pk3Pk4lbQArp/
JP4BvI2TK9kNPnuWAKjQDoxoWufl6+16p1Ls9Vs09TY34Ybf4+UEuoH2twkmWPh8IGLxS1HbJIFI
Kq7FG2w/3wLIbd3+PeaGb6EaBjpE8PBeoxvTzsOt9W55fL3+oOkUwm0KU/GW4KJNMuxQtIRFsl8k
2gfkD0pDS71opMr1qz3SaMQVTAn1dMXHgQ8VG8VSEuv2+jWFi0dQ9rTL+rHkQ8jZDaCJfkfCB9hA
3KGRROu7zCd5gP4g3p68Hut+gbgEGhnc/SQat8Fera9TevBW7qUb/+gRjna/gJjvyRExJ+I3KeNt
94PgMTytFFZe+4cJd1HyvQnBTBRaMZPMDinnTR2fdtGrAC+2rsnHb4t0ekhPmFTfwZHcmhSYc+zl
Bt1OPUdkLrsYYAbKZ5ogvS1AQ4JFcsEaCJM+jSPEeoZyB4RhcWejvYueAI1ydEVcmDoQE0NNPQiw
WddrcqAWzLvKj3CxqmKztvYW3d5+uJJmTQmCC2pkcdSQmF0/RX08pqegPNQrC0SnLSuNTZAFS7oK
IMEDBj1uWja2XJwo2oIcXCKxbBpNLjuLkBcIOJASw5xL7m8ArSUb0imTAX0UjBj/E9KM6L4UUMVk
AxrN0g2GnUiKktlULKS4ue5YTUU/nNJmUAZi4Z3j5vsEoSZAyN7Fih2wgZOxvcH4Sa7vsiD6DtUG
wURcgRTGdMCeYvB7UBkC+7GQeoL/lGMz/Q5DoRydWASDAemBjSQetZi3uoOHlBPNhhTcRS5Fp69G
UYDSANCmRLN5IdnoSt92FmU7QCnnLgO6XP29VLFzYwVagR+fGyUjrkq4WI/tdqsIW7UE8LoERKpA
dL6DiZHMuVmrfsZ//g1JOjKYQkGf0lcYTnDbRR3LJio2NJK7/ahdyHB/2n0Rfzm+aY5CoZ/w/RWB
g1f8na8Au6FrCZELOCWFIesSi1bk6mx6UJhl/90by2WGLcy5WKtX742x4pzkyp6GbJJA03Kcm4Ki
TSeOURbW/jJHMea6IxBnC+5ikQEyGytEBFU/AjfO+0c03XiDXkK3mbq+HnyadOeoXmrxe6NbNDy4
hCcsLblOo20++hFX3IvRw8YvPYsTuNGvtR28LIAspPTKZcD9r9QsMX1Z40JWnyhZmvFEQX0mKAZ6
upzQ22m2Axkmlp2RF+79Gc2MNbkWoLd0l7CU3mLQAiTPvrAgoKb0f5ydx3LkOBtl32XWwwh6s5gN
00kpX5LKaMMoSw/QE8TTz8l/Vc3uVEZoq64GmSDMZ66JIyeKlHVLcSpj8RV10zkkVT30hhtl+FN3
j8lgH4JuBYwz0oSyNcJ3CwfB8HkuKCFdyZyS/zYLabPme5Pq7+n5bMKeEqVVDIOKCZJ6IiJ0xEr1
g7IA3jcExMpX7lVVTOH8qNH/L69DPxn07TDN5RQC++HHyli2VijGw+AGtbULx9L7GrFZPmVDKsLb
bG7kd9exvH2eLWyjtKN9GLfkwe1tHw7Vz8Unqd1NUe/VT74qXGdXAymQOwrkaf04SF+PTZyTohvF
hgssz2sQjmSLAG97o0N2+CGJxt6+WyIn7H/YlTK/mwCd/dsshH7TlMEFrI1FkfG/gWLhCrQmfDcr
2jwk9nSssLUl2ppladEjPCFiau61vARvYU9NymYOONisoCPBp1jhFzQjnM58gqosoy8VmIiyuG4C
MtgFBJwU4/fAqsJTyw3hMi32Vd46wP1U0oPx78YxsOptpUSgy93SAMq7HoiF9f0I7MNqHh0oRrX/
YkIyC7mzQ0fUP2Wa2mQYFoTR4GvqNrp0N05blpW9s4c6EFVs+mOTPXt1YTjWLe7x0sp2o2+SEXHy
mUUwx3ZStDSQyA3zrt8lDXHw99qtKHZcE9M32Q/6iQ4mtybZDOkCnSBlvlRh47bXpaeJielZQEX8
6rjREj2YNJiXPZ9YhugsT15R4ftVKLodMc0vD4800ih/3tAIpJC4qaUZ8s7NiIxI+qcnOhDBbupr
6nw3dNDy8tWgN52PO1rGuh03pl/MOj3MpluOCtRLS0vi2SyFExowyrLFG6OdEHOY6L3Zusv8aRlh
/mXbqFWOdDa4pUh14tjCzoz2NIOLsLiKahxZYJkT1NG3SEg/nU2ho3lI78MlovKzmRufJhtbK0/7
4q4ylGzfRsPIinHXmF4t7ENnZ6R8V8nSdUEel2Gfe1NcWblvRFdjgrO4hb1JZLn2VTBWldKPBp2a
8KtB2OYld0MyV2PwuRFOkGaPVSZqq74ykAx3BpItqrh71xFafKqCtA7021KzF80mnkQ0lyVmiwZo
hOnOMnSSorDgpl53p9zQBWBhSquVcgPkcjCeJzCl2HtIqUI82OTcPZIFklvumkY5dhOXje9KCxRP
XkX8s2k0XhuKwckQi4g6zB7z+Mn/Sdqv29em1aZ1kwyD7dB6j9p5uS+bSbrfYadbULzaE6QjVvDh
bQSq/a4iTSpN1U6v02QR0YEMcf1ax9pVbGhfOcFztPB1Ke83Xpkd58RwACGaXhC1OwIfI3fQHO8A
FOBd2Xr1F+GT+d5pa3SWbFO0qgPkE7le6of7WtY1/fKaTrqIXe6K+cswOJn1Y0ojdCig41bhMlMt
1LbBsvQNx3uzUlWnv+mKSvXgqYjAKe5bbC1uHbf3jU9R6/T6J1V9a/iSntR8fudRK1xKzUNvEoOW
yl2C7ULiNG2KLlXGLb1NM73lx/rOT7ekoXBljRHV/o2Fp20bgCWovOotcsTgXuOKF3p6m2RmQ1uk
caE9g5AVdvAEfioUNZXfwe3Mo5kU5fLYjU0g3qjxe+OT6vyqxy8qLceXWrWG+jUXwup+USg4lVEq
ZpF2hEKVNf0TFqPT/h7KflFHRwd1/aNoolDQDqttDeZN0P5V10bUDUhOp3mhrO/BaCnmtTbnvvya
OWIx32YsS/NHtIzMBDKEZ0UToCN3SeYXk9KQc1UlxK56U5d5JtBpNrLa9miKDdV4rTInV49YTBQj
ziGUJdLPXtgG9i8r8cdyw1B+gwHWMpmu3hl+4g5zXC5I/t9xBnhBeQB2pYMrNCV1+ctpi4o4a6RF
JI60oALxxFCjMNBq5JeEdFhVJF750TPhJVJRGTpsbS50eHASUpo9usmq/K1Lo26u3CFsxp+1WTkZ
GD6AJPsQ7JxMaTsKY9nJcbLBb/mGaXvuFeUZUpNjYVRFR/+5UIO38dScaPt2Um4mvDvfKU2beBh5
kmw/LIEO/a32VRncTl1j2+Fe8fVM6lRjnWA+ZdO75AjmnM67XFsPgFRPsrZzTpIWJzII6JjZfaSD
17btlT/ElZkkyU8uGcof7WyW3vdGz6P+BCyjWX4NLeWGKR6DpFUhVBLqfw8+aClvW+PQ4Hwjpli4
kQIHgUi5V4HswSME4DfsZde0hqhesSuhlLjVjeMar7KQ7enYNsOouR/pFeuDTrBiEFsMrAnndwZj
u7f0uzOHcpCfdu5w3auhKv9Q1EmdZ+U2acYaNwHMXTNpjv99loataey7Eh4ei9D8WeV+1tLk15MU
MVbNrr5ih8/TF+tUKLI3HUlSuB0V9aRtBfTKaGKKmKC+NgXuaZXAO7HoiuceXD/BTNBFsHSGDPQn
1RkgiO1tXeGw/clvlqR9PBUZ6O/Pnl88WR6m0C+1G01qO3m5OX7LkibMf0kQVf7PxawTcSeark1u
gsVwxmcfkoL5TUd49gL6VI31pDkQkl3iEgk9Ugnnnh2SIOAqpFnk+BtoTyfzINOx5Gtu0Wx+9bvM
Cw+L7ArEuqPUUyjs+QNewNVm1KWOOMnTKPpTDcgIVnFPD865tqsytL+LtJlJkKueKIxbP6NB2QHP
cm9bNbvj57QM04XjWAaLvTVUEeSfujqEMkCpiCNx2wNAK37Mae2F1a5slV+/cqCmSLOKIRqPmYxm
764xasN8ozZDU82tubNJzk51kmZnVOhlAWMMm8TfDHMwDW7clqOVbqeG+tGe231ouk030El7UO3c
dg/DqX91lQ2I5WWEn9Kev/Cjq/AR8MSsvnSWIcZxU7HhiUtNOEHLVrhlO1wnFA8AnUeGBezCpwJT
33VRMOX9RiL1v3z1xKLlG1W2wH6sU11nMk4Ey+Zbki3+/NJqhV3LLqxnTfU8ShSRXGyOYacf8rqr
77JsZO4XoxPDd9VNoHJjmbVQQuKZKqV1NzZLZ9xpARzkW2vi0V5t2KXyKqE4kD6B8pPBS6fI93iF
RDVf6BYl5lViczbu1dSHy7ZwoLjt6ySs89fJEA1onCFxf6WelxyRfuUUAtf2UAXWY5aVUr+M42Iu
5AtL9CORRUEKnrE/HksF5JQIdJ9E1n3fZNc2ReAtgHOjwi6Dmu2nHi8UdbsA75U3jpgm+1pY4XVL
L6osNsQvOiy2M6m7lcc+csvWPgL4hoHyFLXlW5UTMb1GhXI4aqys8tshdhOjccstxfuQugRVj7J9
AnAxejf4GDnJuKOXJPKHtKB//qD14tpPztI1EgjBXHUe8U7pjLsKKEywb5UJyT+iuBYv1LrCcSsx
l2yHjZvDWz7OnUdoETsJRLi3eRmXaYzdCqry9yGVQwbZ2jYhcYV9E9gH0hKWLtSAKQEGaY1mkNzn
aVDC76KKPMoRVBNi5vFgW7SrhTGMMfiIaTnWmS3nG4J639pRDvKMY+tMMrlZPMMh2rQplkE5wp4p
1kvdyxg4KpWcDCAjAoblSMeK8H4WN7Pt8m/CBIA2IEIgFgfqT+iqzKDQWX5dh9z8bqIZFwS7wAw0
7QlSUC1ukhMy0aVCE4zyWQFyM36hVTV67k7OABOLOG/nyJnjUGh/+TY40JSnfcpVQNRctN0S/KFw
UU5fpSm64SHIQIz3cQ+nAeFsNhsaGdZcudl1lJC0YWmFjYqqD5ZcKpCqKV7coKo9GnPyxez7ChYB
Hi7uOGzDElgH9TaZTIRFkPUpGewGt89BXVRlV9PTaVxfmw06T83k/2Z87q/rLuA4fPIyjHhOzMVC
6T+y7Er9VkLEHJ9bvy76dGuAGnpquZGne7+UTe78oXjjVdFWVQD+/oTWUsqtBqY5vXbeYHR3ub/U
DbEOVJD0FZgfCJbCQ0K6oGKq+7q5oW/IWx/z1E+6h1GaCliyNZB8FGBBc9y7k4MpOM8rYAfu4L7N
+Tj71kYCQ1T3Hnln28U23R4JFhJy2RBPo2jFs4NgGA2CpYKjoDbU7SmLx3VBt+dTzyGWuxuZuqC3
+PIoc5qxAUSWTpIZVW3n7SLsTEJzUySVsQhWncP/jY1h72XiCtB42WdbxZndUzWSwqlPONXQCj8B
n6DrtY+aKlHPEx0oN9nn3Ico7CZo472MLqtgE9EsopMRBrN2ruqh9Jc32jhqELEaDM6NuF0qXR4K
qpDud1qKpaa6Rv0OhmBmLBkUc8DoXXT0Oz9oCPphqbjbxUxL9VuomnXlyWjyqFUYNUCBJaKMHmxH
Ctr+D6wauB46qiPzFHeQFJblNTSCwEDOYACr/s3rqzywttoRNFOg0ygr/ExzrR5egEe42R2ZsvKD
uGWffs2WpEbBTjhlmDw5ZjEqTmCnA3rYe2gjXjHNVhbsdA9gjj6RbsvpD1VVz9wD2msjrEpyNWo0
gfsuEQfuEt0Qn6fUdCK60B36AnHWG2P/Lctm6YwH2kDJ8HPppigv9m7Q1BN2UXVjj+5LktY2d409
8NZXNH4c7zVXYVHdQk52kAIrutq9dyy2zj0sAOFd+eABqmM5tkF1mGVPvSG2jZqGSTx7iR/9KIKE
ZDGeItPkJBqXquY6t2a/M373AExBCTQmLIEDzb3Wrm58UpS0u8I12caJoqsC/csMcqTUMiT/QoSI
W24rQm5NWfs6xRQGy6Wy7lX33C5zY/yMphOaKfbBS7Ps8owetaD5Usrpln/kqQM0Hg0Cm9bWMn6u
gS/lEwB7UZPZyRMg4nPepB6+bmCoOxnuimSeKcyOeRLFeV0N+Wd6djbqWa7tj9YTbg72eKzc1tGb
hMxlCm/HnBmBXtL20Pt2Xc+FCrwo70pFCn7CFjTxKKxsuW5D0UY/8ZWkUnTVgvtaShS02qFN9kSi
OruVVWoHcOvLznNJI3s0A/qv3Sj6+bYkxHY/A14gc7aaxQl+81KtKDeqLCwz34S8A9uezF8G6EUP
oDkwb4ngDKiHyCy8IDvVCjqXmWwnN/J3tR/k3nINvjGsX8n+ZbcNjcmov01DF1S/h5ZdLK4HM7Wd
ahsOrLsnNkMVHQh63PaJXuIku7iCfpE+o0SeZt42mbQH+NV3+8lx44wA9iTq2lMMp57qG0T39KXz
ysi3UaUrdMST8gRMjYEQD3WGAUTCkbCxE6M1AMWmTW9ZGw5r+Mk39TR3CAuTYyxoQlh9k6rgkEOT
bLBLTVzDHK7YhFIdZo92frrxU7+CjSK9xvrlLZR+nps0yfWxHtLEneNxqofc3xaES+ZhKDgP30y7
S0ZOqtQoLGsrFieMfpTSb9obqt8exd82q7oKPq5F1fG6qhoHxzvUBJUDatWEgRMbgdHIZlcXuTfL
p4E5KFzA6oOsH0zivl5tUPswxJ0mtKHdqcRgGD1YHrszvJ1sg6Ld6YGdcdo0ZjMBzB/cdLojh1YF
bJHSj9LxIEVSmVcjW9H7BG3Knp1tvoxGd+9EGgzIlox5Lm/d0tXmrksx8wVPr6VMRxIWLq3P0FXc
5i5Z0sT8btkjBSbgx6AKQOyF5gSnaPbaU1+na8XoboOxVqCMaTYF4cYWlrby29Qzuy55ykLgzdkG
4+0MB6jSSMqovgpbr4usXd9SFKx34bBwm3KxCOHvdBFEy5MeTaf441QVmy2WBPHR79aFNgD/pzqh
5ByQgkReCg+istu0YWTQTgK+ZIuYMCPIr6vCzYf02hlU15e7ULqkGZuxKlXyEppSVHtrIt+btrRB
fHED5E1Zz6bvNuLbUnemSa7oUX3RD7pGBAasjpeDHtpKfDb7h7yMqOHkubL0pqFJTlPEcNOi9DZ9
Sp+DsCqauz4eKeOGv+YqECHNIhra+pcmuGkfUCHj6LrV/P/drsVBAlRC03cwyYh+h356ncHwiDq2
0trs5UZPgAz8HTF/Yl6fALve70ChRxceKu05y1dhzyG1apRXrORnTzZl4AUUVrNLvzjNoTzRFoJy
+jAlg0Q9Z7KjfsGrZfG1LPYwAYc0jV079bGvRbEn0ODEAvhuD16SB/QLZDj2Q3lXZqoEcpAzErAB
UAHABHZQK/CnjWezVu5Xy2k88172QgWvjqBh7m/dqA8GesCL1DZbIifRBgU1JJEoD/lAkSq7hwdB
/XXXycEw9Y1oNArMoDISJ7qhUVlF+hBhhOFQCOgD36x2te0bdn9rDT4dQ37gYk/HqKaeFcXp4Hoz
oo7coyN9LGsuWnE7EdEk5aYKfM9/7CUIAQm6wMjoA6Z21CUWPceBIC2mDxtiXACos0qaTYhggDFu
4CSIofziZkYt0h3EDZvFbs15xRdjISpv2yvTt4sNlfJqoVHbAUIyYgNDr/qEdju1ok/gVpAwIEBN
q71zejpBWCuj26bLzdiZRYXA8eAlwAN0xYqCkGb13Gd2UVRPJCzSh+CI3AWYBR9gRk3duIg0WAFb
zIjDhoDVyj9BS62J7E+1jWwRcbR0GG5ZRFa6USn7OXle6JkPb1HWToPYtlUhvAfwXZ61jcYlomDU
wCGrPvu1iz/FLqqm0gHNlSCTNz32U9ONPxrVuSHlD5q21dECaSVJwjXmYnLrpEsAASOcbWisd6IP
ZlKyyaEUfMK0hN8w22uehq7usZnr2OzWvGn4z2SNSzNMbbKhoDAV/bYz0RGiR1rSY843BDVhyWYh
OxmhZra9mI+TyXZGYmZe+uW2ySD4NdtGpV32hYd2Cf9PoaKnmSbZbOymwCtTteXms4c3IkmqpbGV
q8HmO2G6YrBn5sDOatK/VEYAJ7OFVgkw6DmksJEl3GG9bQNxAbbqiT+0XYXj7eH1uUCGrdC1WkoW
nZTTWyftbLiC3df3YiunvAqNuKypp7/mNf8McZ/CrQ0wXhl11l++h0wIGYqir2vQvjnVCMyxtYpi
Q0uwL8aNpSN3+Qkaz3UeohbozSdYSGalaRAA3v1N1smSijNTzv0jcCGAl1tYKHP6tID5B8Icem2d
PVALKMknnCIDStkns13dkTU1OSxKJQ0NJdCg7seBrTlmr/vZ6bzXenF7b9559LOyaRsiZxJegTtA
Qh6aREEleYd6eRTkm1olUIJVH52qXxRK2Qq4s6TFTZkTxVbXQeVcueURka1t3c0EEzGzMhmPYgbw
+lBS/5ZPyLWESFohxUFClEBLiT6XIZWyk4JDygUGomZaKqqJ9hh1v4YuNIsba4AHkh7qvrXFTSo7
wCS4v5htmDaY51Xa6R6qMqm8HgYc4KrE3JYVQC3QH75V5RIODPt82roCwRFgB0vCcAdvAt5hoHIi
9MkNh0uHBC2IqPEAfu+T3h7iUftpXtFoWsooVNuCiXainxMtPDyjdyk4CLxoSVUHa5hQDrNlRHsr
srCziHZzUHb+W+pPFG9vaF2CfP7s9RT3CxzKTPKNT/QuEzPP/rxPff9P0YPQXgsSyMjDlYgW6nGW
/t00ZHuqkxu/lV/9Itq+/4j/VB7gESvlAU8udmh7BR/YdrH6dsw7SukRDO3J3b3/hP8k2If2Wn4g
MBPh+a7VUXN/7h19BT31grfvmXcPV7oDYH8FZRL4rFpb0N2HbT1VO+GGF6QHz734SnhAA6/LhIQZ
YAFFGYWzoX5xYdbPDb0SHcjISsd8WuDYGSb70b+ahv6CVu+5odf92yGvClOp7hh65rXHlTKK5IIE
2bmhT3//+f1TLtL+//0f6/8CpAUsO0/dUXmfvWC4FUN4YeRzX3KlHRLQRivmqGWNNMETlJRnmU9P
xig/vb8Ez+yjcCUekioiFARvuyPnyqZRv3rrT+U8TdYFhcRzw69kiQa3VYHVp/Cq8/raMfu4sNr/
1Zg2bT79eP8nnJuh1T4tLToXfjl3R8LhKwS8H2ffuCNpvSBVeebTrl2ByNbK3GiGDmAuMkSq2ALS
3n/ozddeQGaA2kRBF/cIh+5YOY9AGG+H/Pf7g59779UetRZC2r5266MPqdgu5B5o6eH9oc/M+NoA
iPhuafoKGQ4KxY9G/eKI8tUkKPvY6Ken/rWXsH9KcShkVgh/JSDU6UWV1Bmttnx8/wHnZma1WSsf
yAdl3+5YZtmhGZfDgv3c+0Ofm5nVbh1Ti3D3tN4NUWyaNrnuuJbHYbywYM5sp7UBkNdW2qW2KY9F
+klSPjcp82kFDa658P6nxfEvLST4RKv9GjLxS6FNTl+rvPdrJ91o2xdxIdrjYB5LelcXHnTuG6w2
bbX4soRF1R2zevm6aJrTlXFBpvHMN1jbASFxOFCgSDu8QMPdbKgD/JpDMZsfW/xrKyAVdFiiRp44
atnDeCXCLw1MFHTzsfNm7QdUjzOY3CKAz5clN3CaXnx1yZbndPv/x9f1T8vqr501a2XDMWbSnezV
1gCtPlnZgx0+NNUV4NSPfdm19U8zmJXZCi7whnZ017RIf2TPH9pd/mrj5tWAmEHN+9fJYzc9mtaf
Mvv2/tDnpma1cbNmaszMZdEsjeXHrTc9jB4l8n7YmyWEKDUehZVcCM7OrH3f/udn0J0tO8D04mgP
eldGAE1OuMAL039u9a92cNKXiauoEx0h5j/6pQJo037t1Lx9f57Ovftq304NEKGlA/mmyVm3RkGZ
zOmSC8fbmY+wtv4JawputFEI0OCrgFjaNTJ5qOgYQiNAEEbeGUN1YRefOejW9j/+VEjHpPRxFO1T
V7wIuot63nWhipuPzdTaBch16DGlupXH4bQPgmhnhfLCAjr38qt9DHl7mYPG7o40t68aZ3hSSban
xrrJeu7h7MJTzlw23uoeXshBlVmykpCR2BXUqB2MHc3lz+g2F773mcW0tgAKMoi3lF3TIynqXQHT
ohbd7kPrdO3/U5LjA6bnFA3C+qkTaH148uX9oZ3TVvqPY9Rb7V+a5H7twR25lg3f9w2qR2btAbOn
3h2QiB6lSmglyn0dZR2ZiDLCRjd2C0o8+nNv+WP+yZWUutRWj5TxDqVhSz2DpJ7QUhnhp1X3oORr
Awq2ST0ZRLlAM4Tye72Q4NtG+GL4qWEc0Z/uxg1NZH/cUq2e5l/K9k1H7EzdSwqMNVoMy0FXsBVY
24pe/X02lE71J0MkSVyY5jOnjbs6bWiW0xsFXoD8i38kVXnLzP7ehV35/lSfWSDu6rQZBMaBLqj3
o9fJW0NPd1OlLmiLnnnztf0JHZJwPkFTjqDRQbhCyyIGN80Pyf+H/7JA8S01EmMyJECwnTHk9+ij
bgBsX9ibZ95+7Q/VamToEMHgkl3+1EH1nMuvOuwvLPAzs+6tZn2h6+H7aUCYYLm7wlevCg349z/o
mTNl7RAV+jMqhZbPNRvMu5oSVO30Bz+bt4O+ZLt95u3XTlE9vnRTMvH2rSp3jW5uqQFfWDPnhj6d
x3/FT6gZgig0U3ksq4peM5JQNGOt/sLNfW5uTn//a3SP9m/lF253tEAT9e0nOqp0f5xdM12Y/DOL
Zm0OZeGC5BXRWB8XiVReJfw70w0OY3Ep9Dg3Pae///UD5hniGAp9gKjpv/t7h76QunajFEjv+6vn
3ANWQVpbiSQ3Z+Z/QsIAGaI7GqkXNtS5oVdnOpzYyrUg7h67AB9sQA2gLE2/vvBpz8z82rCoW0Ah
h+Bej+NcHBYHWHWPhBFl9/fn5czKcVYrx4iKcrJO1wf4vAd/dnZhb6I2VR88y7zwC8494vTL/vq2
yGDIMks46G3rW+g8e2Cy7K0Nmev9X3BuglZLx55CIaiK50fLoVqhLHHv5Yl3Inl/+dgDVksHkh/9
F81NYjQviFQr61sB++pjY9v/nJsQelhbiIrrQ/ye2i+p93Oef70/9Jll+b8Q5K9pL0RqlOWSckuJ
Zu9F3lOCNc7Hhl6f8gUgvPmEX1FOjcej3YAkDuTX9wc/8z3XnkSRP0310vDebTIdJPI/WLUC8r7k
Bnhu+FMC8de0hMsCbwKY+hE6H9aUnDVpGzvYZLz/9mcW+9qMqJzHBk2CURy7uUJoxb6aFnmne0h+
y4fc10J7bUZkFIVevIVfgMDnvk+T+3oKd++//Zk1s3YeEkSPZp1b1RFVA0T47HSMh6nbfmzw00P/
mnmB3lijIlMcDYAgN+HsmjVYgMz5WPFjbTrUG1OfoBsHbN86AXomrg4EArqPbVR7tVF1wvlIOHli
Jje3XV+9ino+TI66en9uzq3KVTBMCw7OXetVx9T29n3e7Rsb/jD97o8Nv9qwnTXOQDrd/qiNNzv/
2eevZvHyoaHXPkE+HUuU6DpxFI4Pm2y6pmj/FEbLhR7GmRW5Nv1RtgGd1LHF0fGmz/8TkzCdC4v9
zJyv/XxSU8M6rr2eTtQ3qtIx4jEVePL3p+XMOWCd/v7XYs8cxFetjg9awCkGtYE4lA/wGKBx4F3Y
T+fe//T3vx4xYRtrgBjvj673VY9/cvXFVD/ff/tzQ6+2qg3nRXRhNxwH+/fIZWdUfzTc6o8NvrpP
gcfR1dV+f6wFClrwn6Px+3wxHDi3YFYbVaJ6WSCXTX8xqe90Pd0I3X9sF/3PauKvCc8T9HumFLla
31q2kMo2gLavCmgu78/LuSWz2qRe0jdeasKntqI7be98AyVN+wCh42PzvnbLEVUBU8FgvXiR3Pgm
yh5NCWPPuHCEnZn4tWNOO0HebtC2Pk6p8wZBM7gWyON9LP8wV+mTCykeSCjvnhdfbEx+hPyVDOmF
iTn35qu9GiweyPhUimM6t3D2xYKzvVYv73/Vc4OvdqmHUpPfh6ddOgPqbKst4IOPrUfz9Mi/1qNz
IrCYU1lQZbMATEKlrJuNMY/bj735ap+KDkQ6AufiqPS4XyTiFojUvz/0mfPFXG3Spg/KSMiMAqcu
vrquPDRp9Tjr5UK3/tzwq9s0lAPadtRpj1EzKXi2bbPhTl32dt1fKmafe8RqsyKUUeIpEPb4GTxA
cIj78lYBSnx/ev57zWDB8c8P22nIJsvcZ8fKy58yO7j150uBxrmhV+EvxHNZg2/vj0mWkIT5R/g2
b++/9X+fX//ypQlD8G1ewJRUy/2QHapQ4Iby3Yc69v74/z3l/3KVGcA5E22Y3NdDBAAVJz2rg9Xt
Xhj+3OufHvvXbrKtie4rXgHHKbiGiebjsqDRbLiQRJ6b99Pf/xrd1YM71AuTYy9q0879Zkah+WPz
stqnnjHAGoK7c3SxGkQ9JTMefev1/bHPTYr9z9eG3SJRSFiKI0TAreuF16OavyFd/aDs9hKU6X8B
17+L4v9yiOm1H6CqYpB15BmN+42Pzrb51pWmmK87gWAgjnOQkf2vfQjrHf0PhK99uAhYG6T7NkBz
0onJhfLliAjpJF4goWhIE0HiBL21mQojae6qLDfgfOUw5/SlGO/MglzDO5BJcJIZrZIjMhJbhFni
pcULbP7z/tSfWzGrEwae9nTixfZHp5o2WQbw7kOGudCCVseLVft2mni+PPpp8S0zv1hF8iATfZjQ
PXr/3c8smzWGbERnCOqS1R/7aBzQjAx/LqpXcQEF7NqPlv7w/mPOfIBwFRUgZwGBLUeNM5Gf2+HB
iL6MwYVs8tzQp1/2134tgz4dgkAMxyb4cdpUdv6aXIxRzw1++vtfgw9J4gVOxsIJqPLLDIm0ESB7
3l0oz5wbfnXWwHs0Fiy4CJaSL+74TZXP5fz5YzO+OmvAZEGQl3VxHABIhEuxUV17FdDOfX/4M2t+
DSmDO1whmJFwhWDRMLdwiy9iC85NyiomqEYA441gOxmz2A1I7GSyv7Gn/EK76dzwq93qzUlZzQQe
Rwt+LA5gG8PtrpM6uBD/npmYNdxrxHsmRyq8P4KFR7TJSeudNIJm96FpD1b7KAmKRpBp98ewQEAW
gqmtfn1s5NU2GhO4M2iQDwDsbKRhmo3GwuH9oc/MeHD6+1+byJtglGVVVRx1OOyaSv2xZLurRvdD
hQdEsv85fDjndZZFfFBkZV9KVb9Cjdy+/+ZnTsdgtYnCCd2wk84DIDIMdKjlx8Niwx3Rt32ffyjC
ttZwr05L6EIWn7QIX93yR5i/LtPHzoA10GtGxC4fCzIaqU/EQxccuvXSzeOFxXjuu652kmSVFIhn
cu916g4Jm3jEQ3DEH+H9yT99v/8INtYQL0givVw8qg/J3GwrqOPt+DH4ElKr/1wynTDsJjF58yD4
5aMPN6NK97GXXm1QdL0Ma8hKWMpUHfyoe5jq9PH9oc8sxjWwq0F+N3UDj7somHa1V90aeBREMt2X
Inx9/xHnpny1U+naOm3Ud8XRxHrqHsuw/mlBnP5jK32N7KLOW4cUfJgbZHC0tK5l+X020/37735m
NfqrvdpZmG6k6HUcG7Sym2baZUGNd9zHsCbWGs+1GFZjDImujzWaAQ1irjmOwx9789WFh2K7bSuf
1di3J1OEMkapPw6tSyZ/5yZmtU2FFzpuBofpGCziFouH57zzn9Ig+diFt8ZzLa4KCgzPuE+h8iKC
CG/Sv7CZzrz5Gr/VWMWSSKMpjhA/D7BxDnDSDimijx+a9zV4C5an0TXuMhx7J7oq8+k4avsAq+Vj
Ma932sd/XXsZ3FDLy5GNc/PiFqblvjSWp778/5xdyZKluq79IiIwrT0FdpNkZVZm9VUT4lRz6Bsb
MM3Xv8WJN9jXld5EMGUgjCzJQpbWKnfEa3xV7dxy/N6hmH8b4hnhoKPpV8Dl7ZyoOr1vr7xZudUZ
nSW9eoiLDkAQ5s8a076Zw3fMXbdwxVEBj7ohYSHTwH9TYK3DI+Z8j+XTatNWD+Sm2R0QA6RrnNvC
D8EndR4AJnnfYHQrVxzV8dqlNtkEIMBu+Uow1wx0fXuvK1undMVN/QnN0qmxIMCU1dNGhrAO7JfV
sENDGkRtynFbV8iBzEPM5EfTupSZDx6zf5Z82tlVzfLVjpxM2IMvSF/EwNKO8tK+OGj4qWVyuq96
nXjlXMVtZN8TC8t3qn8tZKY2xumoPFgfcBRXLa0WgLMWQuREvufGv8b8A2Sexxa+fdCNL9VO2fpD
giAjSHkxvSTOFn4aDHcnCuj0oriqPTf4tfYQZHpj/ei69LzkSCCtdadjRide8VU5g0eP2Clugm0S
rrR6IuMPjORej+nG+l/dsNIe3F7kTTwU7qWqACZiVBfgxp2OiVfcte0ys/BQz0PVHWjrc3125uoE
9Lxjp5PatzgBi64as26Ia6OLE8ONQGP+DfgB/xxavdq7ODagpUULaR3T1LnKtj/LKnnHvL1LoM20
38iubSUFRotJw3oPdjma/QlYrEDSmU+NZA8Ahftw7AtUn8UcwuT1OEZWkL4RAzx9PuhOaLOTeGhs
U22IKgVNrR7ZKbq7i2iendA3hjNaUHaCvU789vzGcQGkbKE9cqsrgY20yhw0jYNjjdSANzmmHsV1
LSBo1hJ3w3HdG2iVREGyqGK3sHfE6zZYcV2AAZcDl2jiB/7lT7P5Cma9R1FXL0Pq7ziA5ji0FffF
T6WVln6GDpp5AYcnpsYDTqrPx7SjOC/1095vcjrEBso0RUufy+16ftd4dNpRTlvHLid3Y6ePV9vD
Tz156KYBrCAyrD33WOxU26MqwHcv+chxZMk66ID/YYBLrwBu0CEFWYoDp2tKJduC5wqy9MXPTgAL
wgyFu5MvvLm5HsAdFfNvbZ93FQ4WMLV0IKO0jHekqsod39VJVxYPgMoWkFY+ErWVejHv13YIeE/Z
rwO6weKVyANkrtYc7aGKgYPCqqfOBhwm4FDvC3/TdCB8e34TGNAPmaGTBkmm4H6Up5/sRf5Z8M+T
A67m2BuU0FMADhWkzbLGrWhxAuVi4aLNwAya6ut9+Trtb89vvqACwAoQSZDH9uOvERe7yPGtvQZn
nWwl7OAWusb1TYKeN/Cklu4XqyyPhBvoXQk3+dSCYQEAJhgaT0MOjEMbF+nHFKIEm6YBXY+dAFvJ
BhJFBLpCe+RWdEy2EmnkRNDpag7I64ELtm7o6NWhPykMtCo+CoCjbBnQuhEXC0D9XDQYgCjK2rma
12ykWsiu2wWwgSmMsGrSEDR9DxXfu5LXiVbc05arB8go9Kgz0QULsQJcs+44p0604pwlAHbrvIL5
dUN18ur+BOrqY/anlrFtpwMDK+C7Y8YcUBE5l27da+DQhJS/StizAcbGFaYNRrALt94ba5Cv/mXZ
S5V08hWnBMz4JAbwa8Q5ie088gGbxwFvikG4+zb+Zq4EQ1RcE1DpwMylnnW12+XHYJTvmxIDlgDp
2ZGv21XFP5PSA6Cc68KHZPHPkpE0yIblz7G1K/5JKAhAC2AuxH5yadNf+LnB23bWrdGLWsJuqAAu
T4l/emDKX4FwBOw3wIHmhr+X5OleoJ6j+KU3BYVNjoyBfL6Lei95ATFQdF83Gr2rY8oE6ELm4qZl
TI38oc1ewHx6LAFQi9kUxF6FKZFekBaQbgvSGGE7+c75qVv2pq2b840aAGAvTKh9Ke0N4Ar83zWg
34/FAbWMDbBnjHpkSwW4i69z+Tp0xzIutYAN2jAD9E1zHbdgy7S4vPhOd72/jzozUfwTo+wD8DW3
hGKsTqafPgEDLwIy+MGVK+5ZglyQLyhGxgXHWHIwGrX1AfCfe3Va3XYqHpobg8PmCgqv8hIo3PND
w46dcWrtGiwPWd4bFdB/QOIIGtiTlczHrEStXQMpLRODmOE6GQhwRvFsMLLjO5rdVOvWli0bkDrA
K6sitQHoVJ8Rcp+oJz/ftxbNaaEWrjEDlCe5SIoYIHrvLXBeFk0P5DnKA8IONf55plq9BgP8mAJx
GTOCxovrvTLyKpZvx5a/mdGN9yfJMi8j4GivuA0CFNtX4EU+Ao//Ajq00/03aAxSnTsm4LQA5ivy
LlDWn3vMTVKrPuZKagXbBIagvxQl2gc28OlmwQ+GfdAiFS8dAUKzVjbMJq+e5zmNehBL3NeHzmAU
B834XE8bHHE8kC+ZHVUJD1ogjuU76taIV0vXJjjEQPvjF7F0HC/oBwCqAeRQXrlos8sAAPPz/c/Q
+JVawpaWPTOvw29RnU/PncM+ghThjPH1Y1vrKFmv79AGnNs48uZ5yOOZEbAhuP7H+2vXmKRawRbg
WptNh6LHInMCUjRhsQfCptPK9vzGnUCZ7BMAmJZxOfjhmGSnpemjud6LkzrxireOfPUB7D6W8Zh7
H2j3O3WMr8P6ekwr9v+uvWgStnYmtNKR5mzW5pm69pf7onXrVo5UgLOCLohjN0GMDes/jTQGZsDp
mHDFVQ0LMIoLRwTuCxY6lRXOfX7mw3zMX9XKdQU8aZ9vI28cGGmgHURTTvW0uGDoSb2dL9DYo1q9
dtHnUvAO1+U4ur+gYkIeDatcdtIZnXAl613sxSvMLcIjVII/OOtycHPX5s4lok664qfgnU0BQy7K
mKFVLD2nPeCLaxzhllXt9F/r3rAFuhuXYoZs0bY4kmttz/yagjYvSkx376dDEy7tzWJvpFvogkj7
RpJrI+33wPHAT1n5j6SPQNve0f+mib/uDgA3sX3XzRsKEE2vYPYScd5+cevQmT410ztuvhRAuTnk
ALbiuKm3dp45pn08jX44+OSECnMsebuzxToVKc7rdPM0lIDWvNoL/ZH3/4AaIWRj+zMFM+v9D9Bt
seLBbdt2tS9wJDLM84Wktfown6xkRz066cqBy9YFwKoFFbh2SsPKyyPeuDuiNapRq9aezPkoQa0Z
gyKeoGbag9myv/DdER5N3FTL1oDvzf1hnaB6kHib88bQ6f10PHYsyVGnetN5HHxwXONPB8wI4YAb
bwAHlzvHiW7tit/aDfguu7wswZRThMhfA9MkYTLuAb9pdlWd6S188C5VVoEBTZoERi1Pdp3umKNu
5dsrbzx2wDAv8ZcBGVrjfMjW5ITc+xX8UDtGo1u54q7AhV18mjDUCtvhG0B4HuvC3NlQTaz5a5wX
7NDDVBtFDFT7EzeMz2XevvggtAwooBVEYh/UkOKwIDNi4PqgdWz7c4SRiffZWgfZmu0kfzq3Ujy2
X1KLjoQSsOM4j4abvgdhUFj34plVy+f7IUezx+p8bwIC7qlAD8Z1MduLa7DXtcrCJjGPfYE634tB
ULD9IRuMezSTdimwh9b81c/moMLxdewL1JPXNHqn7zi5ltn079acFaz+c4YRn/viNVaqTvqaecM7
10PomUn6ZzGaf9IqPSh625Mb/yq9JKtZk6EvmwBAYKvdJHs4YLpVb89vRINlFPQuOUp8w9J8BZtd
HTRL//O+RraE6Y2DnCh+O6AjrUv7RMSjyCP0TQLMG/Ru0itPwjYjzuyr35rWsSBBrP/9EAz3FZ2s
vDoGLzE9rX4hoiwtdlrWdFpS3NcFx/Zk2hLnLajEHoGGBU8j9ct9NemEK87bJP5ScwP5ztzQoJyc
c8/K033RmrigjvqSPnFRATUAcb3Vhf9NADTUzZEDQtj78jVLV2d9m9kA0w0YZWNecRmkoGd/qEZe
nY9JVxy29ATPrAZBE0hPr6CFDydqHBS9KezG7NMUhM+OY5KrV4HGZObf1/nQwADGp1VnHTCKu2Q2
PIr9mu3q1Rbt1/v60IRgdc6XWbVPTeZVsehAePiVVCfC/twXrdtIxVUz6oIht7cgev2yWOlTP/Qf
j0lW/BKkKF2eJD7Kq8V3d7KfXId8ui9Zpw7FKQuvKYp0oFXslR+T4rkgr57YWbTObxSXrDzQYwL7
ror99r2dv09aUE8uKJpl4YGlu0wd7KXmuEwmcaqYm1NEMvPX0nknn3RH/gAhXvmDxQwkTqPCLuN2
YgB1S9jG5HQIvBbCFa9sFs/PXNzwo8Y0RMUoBHhIWLiA5HEnkr+5r3iB4psuSH5Gtwd/X2JaYeob
EeibQ7c0d2KWTvz2/Mb1uagn6YKWOrZM27rO2SofR8OpMdVa7yUzb3oTvmB7fvOKQnJQXbb/6f/9
3K2PEx2OnBWQrPip5J3FRzC1xy5oZ3MUcEdm7dikbtGKoybl3GTTytClMOUv1LfK65I03c5VCNk8
569cAAtXnBUs9KXLMA4aGwZ7zEDYmDY/MYAagr06zKYxcMF8I8kY0f7IIB5e+JcLc8fFhCmiA0gb
pxwcWOBpu/rDsVYUl6ktTOCTAN9eBTO1hfwwSxeky2V7qG4J4YoHW7zB0Cmu62PwArkukr7uoRx/
Hwo+avuSNYHrFZxCQHXvQY9D1weTjO/WPjsoXnHfmnMbpXMgy9YkXsijlX5wDw1XQiuK69pYtHQT
E+nGzIF6bL+C1+g6M/rtmGIUt11Bfmh4w1TGUqZV6PT2eMZseRJvbLCX+69482DBFyj+O1QzY3L6
7zR811mnNSOBs7UEjDuxcwvCb7iZ2sWEWZwGFfUUqGbeuZvIuZYf8yasxjYofS+6/w2bOt56h+LK
q5unNAN1TlyVn11DnMEkdT4mWfFZH0k2mLARgnw0MgQm2AZOqIfsQRxq1q32MxU0F6udJDi4HHFK
kjbi817JWydacdcup9LKgVEXZ+ALdhnIjfaqNpuEN5StjuSWCwE3HcjuY0t8WK1ooSfSP+fsaRIA
Nfrnvto1J6LKxQDe6WrE/EAZr/18obNjBm4BMsKW7jWT6tSj+C0o/DAgBpLw2O98dkU7HKkjvzKq
6djRpTY49Rkm58D+W+K2RP4C9OkXAzTaOx6lU47iscQGAXjnIlqWg/fJs/MLG38lC/ha7+ue6OQr
x+4MunjppgQAgWaV/xBsZOCHrKvTtORAk2EVCF7HjIOb1PqB8UMS8gTHgVVlv5dJVGEjc7TPcvpj
dby9wVvdbin+LdO0bQFIiX+B+bfRVnXAfBC63/9cTfzzFQ8vDGrbdQVtrvxBWCGrt+r147ocqpS4
TG2JEqJwurwBPB/Pug/FWtUhzG493V+8RjHqXO8CInprsTvQuHRBjSU7yx4un0YtaifUAF561+Io
rlET92TbK0A8+qNi1QUEizsJke4d2/ObpNRyErfuPKierWcuwFC5nrr095r8uq8cnXjFx5cmM4ns
4IOEfAEWxJBNAeleBDuEWoad3TblZvmmdJcVwK6gdGkBKQQm1OJ9AXLv+4vX7azi5EttdwwUXWVs
JfK1k8ujlY17vzM6xSgO3vbYW9+HSbLcfSgncHyn3XxOa3HqJrBP3/8ATRTxFJ9dsnUUkqAfSBhJ
fS1TwkO3ljnYDtLiWJD1FNdNc7sDgTsv42XhiK5p2Xg2BuWm7uAL1HapvGyqssQ5FPdI8oLGY/OJ
zuLfQwpSG6YWcCGWfgsKpql8bC3r1IOIaZ12sjqN+agtU1XLcjkVM+4Tc5AuN+3V8Zzr/XXrfpzU
dqli8Ef4lmFeXcnDNC1D4OuVweB62GD/KfGQEKx5COLN2KvZsUCntk8ZQE4kuOJFQjAAegV06KVX
79yNagxV5WuwhtHz0YaE5oDEEhFaVauQNSuG0vMmi+6rTONwav8UmCkBHoMRnLi0LtX4uyOfANjT
J3v4YLrNVvwZnMKW5eYWlDO6QcGnEBfWOy6mU47ixZaRjVt5YsMILE/g67yCMz7qeLljS7qVKx4s
ULae8j7rHzGF5LPP/TL09aPXW+jXvq95zQvUViqSG0VW1w1UY1Gc6o2Y1mBOePnzmHgly66q2XeE
UVhXZyYdprYMGU1NuTcwp1u8UteaVz8dpw772tcc2GJl8bxxXh5b+WaqN4eXjYrQYjU4X2YQ6vqZ
/6Ux0GV+TPZmTDeyQTpE1pr5uHxtpz8mKubXbWzuyMWHy5xNWTfCe9+o2lww82q04ouUc4JCDT+6
cuXUnYzBQAHFrGIJIICS8tBie10qus1UnFSCC9uYHCjcS6dL4dQPDkjrj+lbcdIJXXbpbKNU3rTm
yUyKT63cm0rUrVpxUH/AzQ+YdMm1sLgZirbjZzk7e938Gulq09TMQaXsbjX+dKEA1apDOVXHoro6
7puRspntNrfjhJhoNpJnsSzv+7LeObx1K1dcs/KZkQBoHqlH5vxTltNvl2AY4f52amKuOudr5aJf
WI4y3gKGdtqOQeIYZ9c5GBLVdqmSVS3H7651dW3H/VA2MvvYjese5YTmqFNbpZIqt4e2wTVWN5CA
9fKU+PyLmT5KoDMeU4/io22LugBansnVXYynUryb1vbfpW92hlg11Q11xteaLWkwD/89JQqS54G6
Ywi6N8w/EaeLvH7NQlZN3/gkDwHLgaxEcd58Wi0g5g/4HJL+bEbwlpA1+XxfVZs1vlGqsRXvBa2c
U6Ur8g6nA6eijCzy28yBDx+ke9FYs91q9xSfh7obHZ9ciaivdPbPTUvj1vqw+Pn5/jdoPE3tn0Lr
HShMUodck57031Hmm3ggqpm+3hevcTa1f8ode8+m/1nTyCMBWu9+Js/ottkRr9PP9vzmtPJL3zC9
LQx5afUM0M9AuuZHGzcLVrd3c6dTkHLaLp5Hvb5FARcUQe1JYtj1/eque9fSOv1sb735ALKRpVUp
zvKl8IIunf4kgM0k7R57sU684sz9vHQb0zZuFcY0LNvmwwAW9dLrd3p4dLpRDl2L2r6R2M02B8QC
mdJzBmL1+4ajE634LZ/KoRQgoI4lGpenSHhGnlyMLln+uS9fpxnFd4Vc/G5egZ27Gv0ZBYBfVuGc
29bZqb28KZ4S1e59OmI6ogYeAGDL3ebBbD+Nxo7SdaIVmyeCEaeuPSDAtMnFT4vrvLQXnh1q2MTK
t9feWiRvZ0wW+Fj5ep3ba2n/KodQZl8OqB3SFXtHOcof8wEA3XJkn30wqLF0+cCdvYLdmxEZ4hV7
t71xdssEmHaWI0FA+zSXT0s/4d70adyDYXjTMPEKxeYT5pGsbVAVMQZRPCRgzQszg8mX+/rRSVfM
vlrHiacEduPVa2gnfuiDC/i+6DdjJRauWLyXdM0oarAM8DGJTCuJjXl532V9kKAd4f4rNKaptgy6
czenpuhK3ARi/rVqI9KQU+UfmjiiRG0ZtMjo5JI7wPAYMgB+FhexS02hMRyVEiQZQfw2uhCdFNfJ
frSzLkjZB3SgrlYf3VeORv9quyA1GmNu8xHwcBXB8JgTGCL/ZidpOPA9+m6d/hXfzcthLPKiGx+6
ipUpO4s0MbLTaiYmWu8cdxyHQ79blKh9YGZROEPrIEow/n0AlqYBVolDalIJH+ZBWm4j4MLFgnvM
ogvcegny9Isnd0KQZqvNbX9uAhw6ER2ja7HVXOQnkxdB5118ww0GHDP53k/Gm3ku9KPshCjGcu42
ewJU+BCC6wvMxt6VSXaqZPa0TW237d4Vs2bX1S6xksq+7Sq8a6qzYARHxtD/XOjO74DGak0lora1
MMxCYKOn2Yk69qmbjSBbPpv2Tr1Bpyg1nLrCq4VpwfHqx8r1AiIuXL6O4pvd/XGOMaIRU4mqi+MD
WigFONUydF9QKSgDAYqrnfKAzp6UuDrmGTc7lNZiul5Z1p2IaQc+uRTj+5rm1/tO8fYWm2r7WLUO
RdKk0FIxsU+mWb+rZok8fTiUbaGlcNudG58ogcnBbJ6OaGGUEfWn99SSRyoFCNrKid/6HaBUc/gz
y985aVxb7yx7RysMq/vr/wuiFdsscsDuDiYyoRYAp7llYIzzQvJPLP+a5m5Yug+ZfSydU3uNa466
+OThTXn6RMF0RZ+TeadRSmM+KrdQRYt+bNftI8SAa96XpX7vjTxoJHLenVdokor/bhpudtflOPhJ
LTfz/0WcPlxYuhOsNZLVdmNgkg7csbC5IpGnuaRnY/dEflu0qXYdmjOIvYVAmaYQ/LXv/FczXz/f
9yadaOUEMHsnHRzTQJKF+fygKnyKA6bcKxe+HTFNtvnwjbaHYUrzfEU8GIz1MnoNMlDve23/9Edj
2gk5unCwfdjNKyy3//+gCcgeTMlN57F2P00+Pd/Xj0684lcARhFGlxNY+4I/XkouGNN4yYfy0JFi
MiXkF0W39sV/ZyPH2A1Jp9Oc5Kd+Tb+Tgn68/wm6LVYivoELOm4CQSvOhv6yivoda/e6JXT7q8T7
wV1o7RQJgPya5rF0cCrO00X49MVrjp3of4GlOXbG29JGuM+n/D2ZX3B8fRbtnoFqdKO2GgJF2G/G
phgB1wWOdsav5bBHI6mxHLXT0CyWfPb6bARyx/SAectgtMjz0uz9wujEK46b+L4/lhZUP9rTO3sd
ooFu6B3W6b7R6MRvz2/cCrWYMcOI7hivVfI4NearARpVnOXHcJBNqrht0juuM3Esv2ddaPv2uamH
yEWX1P3l6/ZVcVvqN9z2JJbP6be0Gs4Vp5f7knWKUTzWRUsD7qDrMbYd8VWC7wbEoz+G3DyUIphU
cdasS2ietNALW71QUit0HTcc170ZTt3qFYdlGX5LgYUMe0/lifl+mPTN41Q5O6erJh6oXYbpzJm7
IeLETvNiWo80yQObPNTlt0O6V3HTptKgiaxwWPHui/Bfc/6UHxpyoqbaaiirXq5sCwTcBQ66Uz+5
lB7bUrXDsEdnRz2amy1aY+AD6Heufy15ulMC01i6Cp22VgPtOi9HupqM77xseZck3c7Zp9tNxUcx
ztfk84YTmo09u04eRh6yVSxRanj8OqfpHuiO7hMUZzWm1QQpWDnGXf+N0jbyiAjvG4xOsuKswI+R
GQFSaCysL+hRCbm37qQdOsmKnxqV59VJjzBQkzVopjVsASN8f9EaH1XbBFOrndGijhDQrNZ1soB/
gQbJdhf5X7NytUswnVO2mEkzxnOfnS3P+Dga7OX+ynWilV8nl5q24TGo2/OyX6CADvniyh2Fa7Si
dgmuXIx0HLoxdpLlVPVfxdw9V7uQzbqVby5wc9x5M5o+M45f+3K2P3GnvyBX2knxdAvfnt+Idk27
AmEbfmoErZ+YN7+IVZyXIdn58dOtfHt+I14aA2W2ge0cRHbO0Y3u1Xu9RLqVK36JBMZLXQsq5+0Q
LVAKsJmCjh3CBKKmSvthtwWAXmpEc0LMT27ffPPT4XudOF+PGaPiodUqTZtRRJVaiCpIqC+jot2F
CNapXTlI7dwQdV8Al21JDRkCxj0PErH60f21ayKv2g3Y5TWA7Vto3lzMF7+TINNyf6+eiWRD7rxC
8wFqT6DV5rIplrSKe7AKPGNO0ftZ2+A9P+auajdUMVG5NrSp4qwyAIuXnZlMopntKUhjmiqelLsO
PkW1DIOVPY/q0g9xtR0V6R4slka82tOI4T7CxcBH4KK478RkP6SVG1bmXvlbp3sl2mDArx0pwG9i
m/GXtiif8c96TO9q96K1emlTDAIheAAl7gDWapOiIaU+3TdMnWK2L7qJNgDxaqhhjiMYX5dHczYv
g+w+tPN0BH4P7d5qxMFVZD8WAMSy6nLlJ29phi5yhNkMT6xIrUOYGniN9b9fIXATX5fbVySGjOnI
REiG8tAsPoQrcUfYkgGgRo7xZHvvXNLU4VTY7cHtVcJON7TC4TXQlBsxn4kPvFkU7ke5R96liTsq
jpqc1zzPLCDUDH79zGh9sficBeVSnLpSHNtjFU5tcNK2Klg1xiQ3/cuUCGBkV+y3Kbw9jG+NkTrb
8xsjTaZlNOcSF1ZeMV1mIz25oKrpvD3Ezy2b+bvUaqptgTZYm11e4cSV/VX4IKop+pNvvtpzNHZz
4FnT+b6vaaKEoziDy0ZgllbDGJfEinyeP09lfXAPFAdYxq6zOo4AlKBbR07/ThmgptCIfH/hb5dx
TUfxgGYGSuk0Inq64BdwMKyFWZRXnrcBZ+TFdozo/mt026z4Athv+5r02GZS0z/5yF4x/BLySu61
5Gvkqy2DnWesqShpjYsGN2qWMsrbPsryYxQPpto26Bmp8N0R29v07AzIy0fb37s31FiOvW3MjQOs
aGJyMh94MimbohT0F4k/HPujUjsG+bjQYZxgOSKtA7SvXWRq7FRWNMFH7RYEX5i9YIIDhOU1db6Y
NrH+2F3Hn4u0SUWA2RFKdj5C9yblFDNKQupihoF2nIaiKS+dW31tPf6um8djv+Uqyhoji2POLV5R
eOIK8qwao67OweRK7Rzs87VhmA6B6cx2ZIKSk9L5uaTFThVHZz6K/5Zj3nHOfaQnIsnDpKtnMEs7
O7usE654bea1TgsGxDFe2vohQ2PNKOXpfkDQbKvaIVjO2WCPchrRaOR/wfg72u/FN/B0XvxV7liO
ZvVqi2DRgr2xpmhhXf35mSf0SYq9u1OdaMVp3cHv3Jx5ZZwS1o9BNlf8j+1y59Mx5WxKu4kJoy2H
uTKRlpBlCY1yPVt9HQxz+dWiYg87TxMx1X6ppfTMRXBoJ0N3OJvK18n4lDO6U9PVSd8Ud/MFaCw1
BzbMsPqkjACveeqlHy1Ns7O1OvH2/4oXqbn0tLXHeFwK8A9kr0PehpZxiKuCmmqvVIuSjklA+hfX
CTdYINJRfDFS/xACLsQrPmvkC3pQPAt/u3INMfr5MJF+p36pcyvFY6u5GerRALhUW+YiajLYD1Jm
7zrM/e+89/a6kzX6Vxum6ABEf6dkY8xmL86FEYyJ/9T6e2Nqmq9QG6aGivhJTiHea0RYGK+lYzzw
pg/h0Kf7HrY56ht5odo31ZBpqKcSYTNfLQBrGu/KnHx27AhlpahJ/r3/Et1nbM9vnKAUYpH9nOD8
JfmraF6Xhn2w+RKU6La4/wbdPmzPb94gBG+zKncbJA9A/XHExZf2s29VO4eLTrzixTUnTjag6Sc2
LfPB99GiDIjZ1dsrtr89MkhNtRGiscqpA+Ag6oRd3ofJMHkhYdKKpD1OD4U9/rvd04MQqXny0JQU
JUR+va833c4oOXWTOLlpoYkfbU5lNBivVZPFC/7SUG/dydp1Bqb4eO1w3/F6iqx97B+HLLMCeOSl
79q4Gthpaqs9+j3NUaQ2SfgySblRpjKW9fDNoUkT9i75c0hNapuED551vywgG2AUUWcUeTgYSThS
8W1BZ9j9d2hsTO3IKwg4R2ZpIJRjJNVHktpYTSBH/3xMvHJSD9aM1lEOHyx7fumIH1RgordMEd0X
r9G+2pS3UmHbrgULLrzfNWPh1Bk7R5xOsuLaY8aqfMjLNha43g1Xh6dRRnc7MTQOoPberd1Qzx1F
ZkcGP5rofJWG3wSCug9snb4c041ySLctt4bEQoaRAj9+Bpgil8cSdlNxX0/2xQA8CvzVr9WpFe6T
xdyXY4tW/LYyAHLtuiZK9OYMKBoXk1Z7v2Ps7TPHVM7mggnpyOE/Jss5KGYSeJjHrZMPGDMOMv8b
oySg615H+Zvm4/8F3JY6nW3JBimkyAcRjGxsTrnR7d2ovWk+kK5cHtWS+aJjyxi3gL8BS8bFAWmN
xJXpSJadBkvdByiOayzNxHhOEBeS5atvjEVQZ/7l/ia/GXOw/O2zbo7NkebgruhA5+rILrJrHPsD
WmKOncoQr7hugiYStzCgHVhT4LnZua1a3Go060HwEDX9GkfT8nHPC6IZ4b8H+lDkT+0R1bhMTb3m
uWe0oBSYdpbhnkyL88gAlBtgIIY9lrk3jQevUHaWO3QtVmPGdUORf/ZZEhWrFfcCiAfS37loe3OD
8Qplg2vPmZIU/bRX16QfUtdmgb94T+iePjii+h9Izo0FZSTntdUXJnDNSdDwOsrKvbL9m4aPtW/P
b0TzCl1sy4YM0xBwuZbDqTKrHZ/SqUWJyH7TLMNoAFkFw6SBaw7XxUsDPhzig8HKlbDs07Ui80Y3
SQkTl6EkDyVt59MBn4VwJTATo+zWoQZgmGfKZ5tgWJomZ8KcH/fF64xSCc5LAeSTjhJ5tcTPTqZB
3Xzvi7N7EGhRzaRKIwV1m4Xp1GSa/TaYJfW+l6Jin++vXmMzahI1Vcyfl2kF109e8MjzAcvUSLpj
NW/W0F2mTjZgJma2rNUGJmGfRWMT1QBpcwoHfM9t2FSn0plf73+FZg/UZKoSUy9FD7w2wwJYhX2i
qxu09LMhd+RrzF8dbpBgkLY9p8NwjEsSwFOP1oM3A5pnNHh5vv8Julcozov7hnaVSwKsxXUIywSX
wN5Plx4CBsdOKP4L4JnFqD0TtUkyP07ml8q60EMcMZCtOG8vPdBIY7Itno31xG33XXIUbUMdYwAT
lUXobG0Mz5h9KnAM1tZufVVn+orjtgmx18pvrSvaBt9VrXype37oetCl6vhCmQ8d7t4FhmB6+4eZ
549osDwGNUfVFGqlYDZPfVdeB24GtgSOUC12jPBtlVC1Bd1r19YBLo51LTh7RjISjva8I9p620ep
mjpNNug76mTF9g39N5B1XgxPhIb41tcfCMhX2ZoFTvWBLK8VrU9t8TwbZbDkj+n63LIPPREBT51z
00RsYVc7+drUVbBMRSDq77L9p3KOZPHYuM09b87Q1LYnaZXABco6GljeHCXrHgLalqX8VTmCaMXD
aeJmC0Or1JV2IjTrj2n908p/FsA7Sg+RwuEVipuTskcoF0CRcMwmaNafa5sFUn66H6F0G6j4OXjb
bSPxJuA0+uaPIp0it2DvU2e8ZMtOE5XO/JSTuijTvgK1A0agq8oDAReJSp7swVS8fRhRFS3XyDmu
4kwkj4a9XhPKTrhvlc4aiOTr6ibPXnrsI1TQ3KJvVraAK/JamV7oodExL/emIDT6UfvYJ+EDMSyB
flCZCPB7FlF377/s7eOHqn3sdQqahHkEvUbN/o+zK1mSk2e2T0QEAiRgCzV005Pt9tD2RuERgRjF
zNP/p3zvoj+5VUSwrYVKSJkpKfPkOeqWD81LM4a3rSd/X7cd0/AXm3rlVk0AHJIfgtbWgs5OseZP
7trE1UA3cmYG09RZc1EfHlwvz0A2DkmihgLLjsKBy4P3rHUP+77gsievvoCxipWAI/0/d9K0fu/t
oo8mdys6mPZWc90ydUCtARIlYBOXU9emZ5r/uj7zv/f/NwKPzpg7DZw1a87HmxVOW4cv/vSLM+WA
TUVEVP2wwgCtoDyush59490zIEtxTrpDmW2pD5t2X/NrTjuQx1UhJJFEfUrzXx5uaYTu9DftGJc5
X6bgogUGdZIyagEcjQCq2DAsQ8zWoe5O5k9Dzds2We1HAuqmboDa2F23/vTmD9d3x7A2Otrdy2er
9Cn4MJxudOLSa56yumjvCsTajSetwbJ00LuXy4AUYNq4WUdxaAL3FLbV4frkTUNrbj1UqCNYVgml
tIn/IcNYH0Lh7Lzn6Jj3cmp7a7qozQR5A3a7IXOitZn2jn75pFf+TMm0SsLzLqnnuYi8pqsPVTbs
6hanga95c2/NvBnqpUhI0YojXaR4BIc633hXGcKdrhZutxzP5QvFz2TXn9KliFUXPDM7Pw2blxXT
zmouiwRyMBZo6E7SOosaCJ2CVSu+bjQmi9ccFiUN3lsAdqIE+M4qTkgCRv0WvbbBX3XY+8I7V/Ku
pUllfRuCu+JyO5Z/VvGimi0GwzeTsTTQKXIBE6oAo1U0yZo+Ij6IKkHw6A6fXSDWl/a9FF+nwdtY
KsMu6HB40gBU7lJRJE3Pqs9ONi8fCOP7KPsCXUI85BMb+xVfIpdPYTvEwywPu7aYXbb+lXPVJa8F
MoQKAhQQUHxHnPOSf7w+tMH2dZLcykU0SDsJ+mD2qfTuAtED2vZJdDs9VxcRd2rhkJRh6rldH6jL
HwE12VN8gOVoF2i3ZnXVX1KWVpvHeavidZx2Lrjmrirkima+gE9Z78f5boUWZs3O+1Zc89cVMo8+
+lQV6ME/0OWe2b9FcTP7W6zHBhvXUfB2LxTNBwg4pSDJccWdos7G4W0a+fISeG2Fk0qbHuigBJKM
LHKc9lfgZBvvREOg0bHjYVpZoBHDXs62isLmtsqeOt5HAmyjZOcRpfPiwh27dQ5IC3WGHNXzqjtl
gf/r+qaa1kbz0FBwkvtLiE3tlqgP6tupzTfM3BDfdf5b6hRd2hKoY1DnkCkSKVDFbV4lDa84HTve
WK7MSZsp9B4+EmuN3OlXqsJjVXIo2H60mmXDdkz7q/mqlUErB2hccHGThKc3ZbFGnv07rO939gfQ
QIeQr5RSkmVZl6DvGVxlS2qjQA4u+n0brHltXVog1ndzlfic/ayhcxNPbbXzIar3fThBkHsAOCkA
5Ab7UAXpHNVOve92o3d9sD6dIJyHeKP8G0J+lN0TVY9D82XXuujg9yyvyOyjypCINf8w+YxFbbAP
WU8DHfVe05LKtKq7pKuDL2NFz/O6PE3W8N4dt3oDDI6rw95r8E0VUAzpkqppHzo/eBiyjYeU4WTV
Ee9KtAzYZ4qQUIkzUewhnNv7zOZRS8n764tvCA062L0KZsvNM3DQOVP/gTd3bpq965stYKLBZz3N
ZwNbUoeQnoJqDURKPZSQHvO+i6Ddl3mfrn+AaY20c7ZSsmznFSWMrHNiz74JgzEm9sNan66Pb9pd
zWv7ei7SwR5o4lTlbV1OELgnGwHBsPb/AN0FgmOApphk8XjMwY/b9W4yE+t4feaGldGB7qqvA7e+
HCgqraLUf1eg54D4dxnfd6roaHcQ9nSKgtk7qUGwGfWF93F11ulgje3OoKaD3msprZzZ8Czu2ce6
7Q7zvAXVNy3OZU9e3UT6NFBZtiDUq5o9I8tzWEu1oFEC6WvH2njmm/b3YlKv/sMqhol5THpJMcqn
C783gXD8Otgb5mNwLh3qnlruQkg92sno3lu2jHL50q1fQo4y8JaemcH4dcD7NEqarzOe5GXtnlY/
i4rO3cAjmmav+S3Ywhqm+spF/To9WdVDIP0vdSX8Y5encV6OW8qBpk/Q/NepqFB8oW1SV80pD7yD
Z298gWFkHfaeolmxw7mrEhIs0SLnWBZbhm9YHB3uvshFgbGkthPw2EdufWvPL0H4CQoSamcKSicH
BUHfwmsXxrN2S0wnHkFgY8MuTetycblXZs9LN2tEQZ0kAyInR6cBSGkO10OaaV00r63rkPnjyhxc
0KB5IdeDCyopUv1hizgzb0vPzBAbdILQzBnUgHZ6D4S4HbJcH+gIxXV509Q7DUdLRTlZn/tTgfE7
Qe8yEtwWy+319TEtvXbe9kGpOhvN6ElH2hcIif+o031KBYEOdJ/KzrNHy3NAdFZGypsOKO5v7Koh
TuqsoMizrz0fcQcpmw5VlPrB8ec8svx94hkArPzXIFH47Xkb4KCCbmgQeW2YneZl3cqs/EWtvJHM
/wdmNQo7792OAvnsRzZYHNfihDfRaUjdiHnrTZo3MZGPs5qOKvhzfaONf3rxkNdOtoJktvTDLhnT
Mh6KX23wpw4/V5LF4VIdCBJtWRa7wo/meivNZtgmHYhlO7MloJjpJVPr44FaRqNN3/Wi23i/G2xX
h2Eht6zcvITEqxxAXujL45LRDQMzDX35/dVizcVSVu4Kh5unEP1gYQyV3X35QB327gW0ZTwdcYwt
5Knw6XvebmFM34bUo8tO8+YUQuWg0EWMnqo6bsv0VHZ13PgPQ/qzbp6mYHnHmyeebbwETIukHcir
T1JX2B5ekN6fLgDVeyU2opLJcLQjOFStAzJYCBsrcO9HM0vTaEIcP+RjYG/ssCFk65isoZdQRkXR
KQnDT5V7w9H02qcvE8k2ttm0FzoqCw0yahoavGTCJj+OokQLAEBUKFavc3csw+8p+1yDI8Jud/Xr
gcFFc3BGJZqQA4FDiAbRMA1QbK43Psaw0zo2a27LGRz+eGtIIB1KUf4WnvPjelwyDa0d0MjOUtbh
EEqqScZB+ntMtzjwDUako9yHyRuKdcJrpiqX+8FfznOPBBAPP++buHYm14PdkbBH/mRyivHcMWon
VVBvRGvTqmiOjEpvJ9IZQWLJyFl23hMh+Ybhm4bWvJbaWegV3HaR2hPHbEmXyCv39aPABjXH7Stv
shyJBwwfyltmT3k89rm9ywoBrf5vUOYNKhK5i0VZl+ZY1MNnVaa7jhJfx2PJUTDac4SyQPU/2QrB
O7Sl7HrU+Togq5ENGUsrR8CHaXdlfUump5Vt8au8vZ1okfnvooRgV6og6aGSBd1yrvdJgPH4uoEb
MAe+jqPqbUjRBXXT32Wfm4/ju/xQxz0k3aI5JrET5Uffira+wnA78XVg1eJ27UJ6/NeSkFNzmm+y
+zVuIidC5XXjUDGtlOaw2VIqUjiLStqMH1M53+RsC5dkGlpz17FgAlxgqFL4GT1D6ArUphtn7Nvv
F18XJGeE+MvSIYgt7vgw0vB76efnom8+9FN+W5ZcbvjW28ESMJ7/mhEVaGMCQNNNMt5/7GonAgP4
QzntIqmkvg6oskYB7+2pm0xNEXfLcOj78Lkr5K/rpmpYJR1UhYQempdtXyVFMUZefe7b576884tn
X23VFP/ez/69tPs6usoHArQbAlgojUDYfAK+8by8W2PgbmJ5CG93cVlgpTR/ln1DlwxJvmTm48GS
4pBl5EG1xfn6Sl2GeesrtON2cOaUWg6yWGGBRAFANjHQet8yUhzbgG8EDoMt6YyhkhVQsPZnN2nW
EPe24GZWn12x7GkZxALpbmxLgn4mz01sgOcQoyI2Ozcy2CKUMriyDrQqaCvraYSlKkgcN706+fU+
pI2vM4bWdd7Ygexw1cma2CuCc7tsNXyZllxz35F1rhjY5CYd5bFK8wPpLJRMt4QBDIuiQ6hGXP26
tkHqjSC+qXB9IJ19um6QpqG1Am/WeJWYiI/riP0FPGRH5WQb8d6wJjpmCuz2XTqNMENls2M22HFt
hXGqth5bl1vHG56kk4XWpRgGWvteYjEvbvPbrrzJuykOlDis6y3pvi1DF11fI9OXXH5/9RrtukxN
EA93waFmHYq8fMzx4G1TZ+OCYogJui45s6aqs9EdlQCCF091euBB9W6enTjIxJfrX2D6C81pu7Jz
qnVmUN5r7hpQe0IMwKle+i7YuULaATywYK5cD15LZRAppALqqo6sdIsS4mKMb+21dmdumUODAdmF
pJPPa/lplB/T+QU0NxEhaRxMP68vkskVNCf2GQjM2ei4lwwNhFyqY6e2CFcMQ+uYqibzbBrkWJ8Q
0MrG82MofR52zVrHUklJoTMvENVmz+/QsTP3cRbyH9cHN1i+Dp7K/HZ2i4UBKiBTdMzeV/b3sXq+
Prbh0qBDp5ZGUZUhSCR+/b4VtwSgx5o8B+3THG7R1xnMXsdQDQ0EZ8BvBil2atlfZY4eicwapsMy
12EkhL3T/HVAFaaee0AD02TNR0CpOtB/f5TVBozCZDua76Yc3dt+hT2wnPETddxz5pGdtqO5bZOK
gLWL5SX1BMZ4cZYB3bglmCateWzNeq+bJ79LxCQOpLB/0XX6et1uTDapuSliTVGWy9olQZPhAoKE
/+LGXlvvWxMdSxVmqaUqb+7vQB6IasIqg+HsWk66VUP+m8R+I5jpfKJ1iJr0hF7QuykOn8S79VAd
IMLQfmNxdpymqD2EZ2Sr8qPzJcXl9iHb4vIy+JsOt1JjAV3kEes2ex/W5XPAb93+voI6ZLWrSuLr
WKtaVJ3ri9JLXN9576w9aOxkv1G6NtiTztZZOJZdzVNKkzpLEUAdIHHSjePXNPTl91enu8VHrriN
aftrfQAN7jGAgtp1UzXEHx1pBS1dq8nlBC8ohsdhcI+q6SHuTO6yUew7eXWGTpZB4ianFbKOihzB
iwUSykzdVBbdWB2Dt+kIq3B1JGDLrZf02Rohl3IiHXrKiLMRJ0wrpDlzaQ1QEeI1TYLysahipCKh
XH8L3aKNHTBMX0dZrUDWg+nVt28QoO9yMT4hAXGkfItMynAx0XFWxLV92gS1l7Tl76K/baAUm03P
gp1I+uxM+/xKh1uhI30F6MdyE+ExtMsiieXvQ7iBFOe/tg9RudWD5piXBJTGKS+OhC8bK29wKx1k
VXgsZyn4FRN4a5TTIXKb79e9yjSy5rBszBeF/nMvSRtohQQyzuXWQ8tkLtpZC6hoIYMAl6k1n36E
1pPjFAJKBBsbaRpdO279ZXUtIC89MKf0MQFSfGjbk/C7jdyCyRi1Mxf3nJGMQTsmTvilh0jOFKy3
vfpgzZ9yOdwO9sby/61mvXGAeZrPZmEu/XJSIATO19ir1xg8xKehqWN7TXLQvF46r5rBOdhgWRma
2zr4eH3fDcv3D/oKD5hhbPl6E1g+4PyCfK08r/7ktmgz3fcPl5V9dRSUWUrrcoDNllkYdwJXdfdC
97rFRmkIdjr+yl7bgk4Bt2+6tniQNIhRgrwXMjvOZOt2YfoLzaH9nrVj66II5adNHNbqCN6od7Rg
UR5sMQsZ7hE6+yiEuNN8qlGbLbt7qOj4XhnJ9jad0Jm2ixeX+rpgOegFXelAxR3SMeifZiRqoUpT
tUABZFmEhtN317fbEEh0PJbFy5pUKsCXhNPRHppvarOh37QPmqtXo1s3ToC3pCPImUknDu2WREJ6
h9IpvlyfvskfNH9P574ha27ZN4MLJRY8awqfo1Bena4Pb0iw6ELla1063MlGQEFn/1xUblyU9/WQ
x4UQH1wHNMVfib91TBt2QkdmMdIjMlJoV6UK4aQev6Se/HH9M0xDaz49LM08hw6ELnt/OA/NcPSX
Xfxj1NchWQ7kjXrfdiH7YotDVaZ3/jhuaAeaZq35MR8zvLhnCiTiHH4aSIs22YJutYsYPFhnH+1m
sf4fDnEm91U5QppTACD0QmrQWvzat+qX73oVSYeaORAknGlSeGlkoSe677cEHE1Lo53RJOgsV3AX
XmvbB1G5R74JmTJ4lE49qobF6X0w6yeV2z7amXzXjOBtVmrjEWMaXnNYPI5GUZOsu/Od9dCk96vf
RP6wYeemwbVTuRhXQrmPw6VUfhyyPrZY/+SK6mbXhuqQLGopugxzZUPiJD00Qx8xe5f2EPV1OJYi
I28sNnegqgtYlNIFePDG3QiShkCs812hjj9nbJ2hV1P/yurveffDmuNya0cNVy4dYRW0yi0s+Tdu
ZTeFuK/cIa7GTwuQz2JGwnsfIM7XoVbuOk8cHRd4SNZD9x3cV0EdZx5aNXddfJhe9fJXic5vemnF
Wh5J9+y5n/OtdtK33ZXpvAIFNAknvMGcpJj829qzYmdqNjJjb5o88AhakEEPQd74zVQlZABHmuvG
TmtBBKPYOABNw2uBJvNh722QV9DFSY+MjvHcB3eBvVUzetMyMXvtirBAcX5oCGR3qPdB9o+lfVut
RWxviS+8ue4YXgs2g+t0dZhCPSJt1aHg3T2by/P1WGBaGC3UCF/4zgxKfhAQsvva/oaw+Y6Ql+uD
G+atl6ozIJ36mWFwKGsccqy82qwhm4bWrgIEcSBno4cl6bMIc49VuEsBCviVy1H76rwLGSxcEgvk
blBJeR+y3D+B+nGKM1a3GxHYsOq6j3KxUCFGVSU05FFfdicelgfX2sp7moa//P7qC9KhVuvaDFVi
jRBMcZrbHNrI3V5aRr0o7S9O2oPdtEp6FxnVU76UVneqmFWK+8m2q13lTOyD5rOVlylRFCANKBo7
i+QqH2mtdkVJDK55bCqqokRHNmS+bCvqJSTmexkcsrndeFkbIoJeoM7BjutKf6kSvxf3PpEHOrtf
AtqDs6HciGlvXv3wCZrrspD7SJ9UY4K0/10QvCxiuB09ZA2hVXSYli3+UIMx6QVrkLw40ESrR3SY
T7FbIrXtrge1T9QKiC7NkedSFrOw8BWuv54blz90BFmgrDteD0GGfdAr1y4YQ5m6zH4BWgbEitEo
uyhXj127cSm5zPOfDArmf/njV77mukPXdnIZk36RcQ3qMbsdXgTPEqrK4yLunc79dP1TDPutE4AU
aYVMDJ1HsKB/TuujYuTIyT1ZPnXzLoIFfIx+CkOddh450k7j0n61IBQVr/mw1cRg2grNn2nt1nNA
xzHJZHqa0uZ+DKpnJ81BVU4/X18i019oXg0uNCracR2TIrePM+QGVdriPZTmidevH6//h+Hk8bXD
uF29avEkPsNW6mEoq7NiYqMcZhpa82gxD1B6nTA0zYZDMIu7ZVXn67M2eLFeteZua/tkhR/w8LEZ
/oj+R76Z4jGNrbmw9PweWcQMDMNzegxK+W7pFdgsyYYLm4a/+MMrD/ORoSrmAVOXc4AmRHWeL9UX
qW73rYzmwFla2I2HbGTiKWhKe+HZ98IHkbo7h7981avZTxAvEMT2RlAmsaSw8yhQ9ZO7bDmVaXE0
j60KBwXIEB5bjVMkA+/o1s9Wy+Pra2MwSJ39oxKj1fZZj+BW+D/LFBWdYc63kPCmqWvO6isFfRbZ
IfdMijsnrR/LUN66Q3G4PnfT8JqfVrPNINUOpU0nVYesmdHcNPcnhdJmtO8PNG8tKicUmcDO1ii4
9L0TlSmPUWXYt/Z68TolS1jzy9pzHh49up4pmkuvz9ywrXrZ2h+bGv1RIK2vxyEG7fVR8C2YhmHV
9cq07U6yn1yKwoXjfC3YCiJ/UHYvwbCxKqbxNW/1JMBijQVvZZN8zLNBxdxxy+M6+lsdlIYzRC9P
E6gb1uwi521Lq0cOFs3zw+y533Im6T1t5l2q5ECEa57LkFKeRsCSklUsR3d27nq7jNgmh7TpM7TT
1h9WLllu47QFY5W75JEcHpqwiZrS2mlFmv/yYhFjcZGyDW0CSXUa580WX6xpl3XfzQvCPYnJ8/wL
LoiRBb328fc+49fcFkQg9TRbvE+WpQJRGwSzIH20a2i9Qh0Aei9sjmnjGnI78ovQCttn93p12u8V
l6DswSmV8e+EgUHKG1A/sbagZ4bLpV6YFnnLZE/YmMyZAzbqKQQV/npc7FHGdCzvXT5voAQMsUcv
U7fZ2FE5IlUSWO2Ztu4nVnobNVmDyetl6mkQbee62ZikU362wLrvuursMBk3bBf4Hq0VmtOqkrl1
WMFpywoVRSA/qONFaleCE6NrPjvljE7rDJmgImR3oy/e14Q8jhk/jL7cyFubll9zWkuBoF0G2Ods
7h5Vwe/b7st14zf4rC6ACe5VEF4UGHnyp+MEnTUSlqcg3SJ6MQ2vua0js3TIbGwur9zTmFcgl8sf
J9acrs/esC56QTpf7aEOCVy3ZfQpD8Pv9jDuWxidCiQM16FPO4FUA2/yyGaud8pljg7eddxq4jZY
vl6NZo6TOnRFKMb1LFlICVKB7IkHwXECwnnfAl3++tU9ltA19N0Wt7VR0M+TsA9j5e3LhulVaBFW
s1LEgVOhJZ9570fwDy/dVoXMtLOay/agWuiVh3sUNJ3mo5h6fpJjuiUebBpdc1kpXNteOZ7/eUPv
7dl/cdrq2/UVN22q5qoyA6rWq2GSPiSDoZII8gzvW+dPDwENDtf/wjR77ZxNGe2GAn2AiQUYksOH
U1bzjXePaWjNX1nLBetDMiaCtF89gWbjSabTxmloGFyvMStRh7laYIxl3xI05/LhOPXrFtGcYeF1
ApDGlyEy4rDHGZUTOdrxOjUf23CNmNwFVPRDvdxcWpZokUNFoqJ0ToQVDzmko67vqSFQ/iWcf+Wo
I5lJ23LYezmFt0GeR/WsPiDXs2EypuEvv78aXgThGPiljVvfBBb/h75+t8j312du2tXL76+Gbt2Q
e2CqRgwGFznIM9KoENnv62Mb7jeO5qdA5tRImOHasRYZuoDD2OH1cz8V98vqn21kNa//jWl1NJ8d
3GKeSY9wMM7s2Cy4oY385K1LtG94zV+ruqyVn2GFoCf4HXCCczvkD/O+zkVYpeazbgtJFW/ykX+a
ONpX2PK7ZxBZ6at9eq9owQz/u8UwntANpxKKTlAwINl0quzxdH1tDNbzb+l57mgj8DJse/SsLOIu
T+nx+tCGXdULz7kDmJw1YFfTwfs1i+Kz60Mqqt+lPIhF0Y7WFGQrYBOBS7n5eMr58LRyse+6pxeb
s6LxR9+akF0vSghiT7f2uO4cWvPWmQrgQlBKTQYPJp7boANaNtbbtJWas0I3i/cAQcAOIXo7K+/c
BLugrFhrzUEn11obYBP6JAis7tCl4XyCQMTLdTsxzVtzTx7mU44oAxBRDUXX0r/1vS0NZpMJaq7p
ECdriwarDQjUCeXzg2DjDej9953WOoUHl3MPhQ9UmBdXkMizepR4HPpn17Lo9B1FNnqt7cJ9eoFg
wrsbktX7jFAn6hhLZddjjYjFZrTfNv6HgGyVWwybqRN1AE+tpNfgFgAwBT90dQVS0tL/cX1JDNup
Kyjxgg1I2Eq8ZhY7Lph77HrAiKFwd31409wvv786SaVjzelcoELr2A6NoFaWHfB22pk+1NWTCmWn
KC8jg8JBdNUMw08wX2ycn6aJa+45iiqsnRGXF1XLAUyblBw8sXmxM42u+We+jEgRQDsyGRrqxGnh
TZHFnK1lMe2p5qJyUMtCFWyRhD8HL70L2RenkBtpk8tZ8G+Z8R8Fpa5Q3gBGQxxBLpBIQ4BcYdbW
3+r5N5Ni4z/eXp5/lJQqx6q6psR/WEV1Ziw8MbJh7qaRL7eyV/bYEUAT1xS+hP6NFy9QXszzeVd0
+UdIqQ/LYUWXPF5gPK2ObkHIPdKHxa6j6B8BJF4rdL1BiiyZlvBnWvFzugy7Lur/CCAxFTK39fH4
CrpJgTmMN3EXeuAT63ZFgX/kj6qqt2w2YO5SpJ+Yx58JDH5PgAl0wBOj+WSNbAHIN0Thgy5ERJCp
3TlvzU3DbA57cB4gm1FZv0VWlSen6rbKQiZH0rzU8tuqXlZcAFAfqo+t3X/ikL04ea68n8S+MBbo
wCfXFfM6ts1wad+wkKdtdxGv+IHOzpGV3J16F7cLUYjDFA4nO+jfXd/St8PXP5JH6IoPoLuCOfP1
PY6KzPq5yn1OpMOdMjBFEd8CtHJ17928jem671oU6IjE1vW7Cd3q2M0FZQ7oQn5lLrsbqi3coCFw
6VAnvgiRgu/qUpF3wih0O+SndrFeYS+1W27IixVgTRyjUxkid2S11tFz/a3ukbcfvIEOcHJZ0be0
xMzbEq8saSGHvHxQsrlVkp+yZpfqOD5C89U1S1O/QRkxaa3xnInfA+Pnft5yVtNHaM6qUi9fVt7D
JmXpRLLqIqW8x2VRX8IuO+bzcLhu+4Zt1jFO2Wq32doiKLSLLO9xF5uS3JG7oK2BjnDibBQydC75
3wBpKuEdKlLdlMuWRK9p7trZ6na5dAW0XBM0FYCUDTUEMLPtUvEGUc8lir46uHklaIg3nko4hG5X
FiQgvdmo1hjijQ5nmusJ+a9+grKICk9IbNymuRc5+b5MTKBDmWa7wsynsE6mCThut7lT0PVS6D3a
ZzGa8ypHFt7geHVCW1q1wMX54XRYc9luaRcazild1MhBVqCHsTeJnJzgOMi8PkP7YnmYetsFoinw
Ng7bvynHN26WOp6Ju4T7oHTpkDdxiuK+LUFcfteB25rJqPRWJeaINrayvYh2Hlnuem7z+cEJehY6
h6aRrZwj0OMM6aNv1SN6FL0exGaQF+zLDxQKl81h9ZqCi2gpoOMqIlKOgxwjXlQSV2+yLgrkH5Po
5/nOyQgvvThs0Tzw3SumXH5UJQo/d6F0PUhOFxNw0LtejoFeqwW5Z8fCHjcYydUYT/mQniDItysR
EOjV2kbMVcOyGc9pKCxGg4dWt4tf7jI9vVQ7qUUsLb+ki1KcdQS0ch9o2lu7MgH/aDb4zOnC3AWY
iwTi1g1JA9pBe5esoh/oFdp+QoWW98jCZrO00QlYgAAsre9dKBftWhtfOzCGoXBnoaA4UfdiKT50
KD6om8B3cOnY8QdocLlE4VcBcS1zd0H5wU76WtzU4M2N0Ku7pdjwZijH4FpQIVk+y1ShHWqCGpJV
9Y+Z8je29ZJg/cfLMbT2sC69jkt4VwdteDTmiM5OHC+NvWE8t/V88sc5jR3WQbpni7A4MPyhdjGQ
vqrzgBbdXTHQR8LT49zSszuux2puPnhe9sHPd5KB/aWNfbUnqUA2haQNSfzyYw4hCui+blxcDR+h
p8WQafeKBmLsiSTDbRk+0+Fuar/1fIrSMj9IslFbffMopL6eICOZY4dzgw9gaDogv9rhaPGf1+3V
wJ2LUuF/Dbbg7WBntCJobOyPYgWcA5gI/itABVdWX9Pupcieh+7P9X8zGLCeM8sHtDb1eYc/o78r
kGii02zD70xLdPn91R4LSyEUQZ06cenvwbZiK41TugUqM01bc2on71wnBUIrSSvIpyEbNzjtxi3H
NLTm0o5XNTgeFEmyoItDmh4z5u85B2A1mktbQOv0c49oAfajKS7DdAROqtkTSDG47r52Drr5wcPg
qsHFrwD6cEv62rQkWoy2Q8mHNg/BwG8/LFMaC4hJXTe/t42E6ay2NRsoYWXjoOf/S7se6w79sNOe
WzxlOq2tqJEda/zKSQYWLSGAP3Ucki/75q35aFCiuSNfLDsR/ZkPByu7mafjvqG1C7w1FmiOYliS
BaQOqZNFfHkstqTN3g6PTGe1tVobfYwl/Cbg9zx9aeoXyz9dlG7y8Rubfu37As05U+pj1d2UJOH4
DMDVUJ26cOMSf1nffw9FpuuDi4bzIAuJl1RDe8fVL5kmF7kJOQjUbj9en/7b1o478X8DFwH9vde4
K00I64+dXX5d2i1g0ZtPBJik5qN13s8AkMJHq+k5m29WdLYwaPJuNcSaZq75qVVZJU0JFl4tp6I9
u1uaDYZx9eRYQefW8zobXAeDn6P7zesixw+fry+3IQToCbJGqdJBIxpBR/nH3olH/9lPN44g07w1
L3VobYnQw9CdNRyU5x69dgs1bRr68vur0y2Vlo3UL063ar6DTBrrb66vhsHA9RSTk9s2awJMWdaP
bnDm3jMUriGMMW7VPAwmqGeZ0qbuQUiDP1AVjgn5cUZIH24DuuGgpuE1C2ethyPIG3Ex4seOoLUK
T/gcr8EtzqS/1983IoDeQweG1HAtOnQ0W3fjSd1Wp/FmeQepq2MfN+ddkBnK9OwSlUhSFgS7S9gn
r7kLkCwvtnC7pi/Qs0uLmouMDPgC+bm/945pEtxDf0Hekrg+LDe9u3G0GixJ76NLwVpVj06JWoJd
3YyWHwPjP0RT3ZwboArabKv51vQ/2nm1hpOyBSmATy26CArgafaZpx7E2UCy9HLdKQwhQk888Y6s
fu/DZu1VPCzgVK66LC77LUSgwWb1xBO4oMuyxJ4kVvm0qM/OpMCddx+Mn6/P3hAqdCntvBws2YJV
HJQ98rErljig+/iamZ5ywsTzzLVLBsWBLB6nBndW97Rv1pojW+A8ZtJd7MQHHYH3QvOdq6GdUROr
5j4v8Zqtg7vOR7PzutVzb9hGvWGuRHkLDTfoS/W6D+2SpOSP0xw6b99tUmd6tQfmN9YysMRv3qsJ
6oA/u61aq+HFx3Si14Ki0FoN3eXKJ6MqPNPgYUI8sL76uFhm03rrj7e5+Hl9Y9/OK7B/mF8tW4W1
vdo3lVse/sfZlzXHyTtffyKqQCCWW2A2JnbsxFlvqCy/sAoEiPXT/8+k3rfK0WONqri0LzSipVZL
3afPYdnXpnCfM785uBZBVEcvMip41qoJ7oq9/x8OWFYa0NzYzKR3f3k2OAy5TnVMNbIUgO3Krs0A
NE9JWUJQIqTznpI6deUGum5lHRXgjEqAhR1Cp3AOQzd+um96xVEp62d3XNTpvHTQqcsIOkHioEmG
0gwtftx0vFEqJ5DctppnC3SaHQ4b0M+Bhmb9ycWRCE3aQ2V0yXlpXRvFbJe42bNoWI7DsOvt6sqd
c+lk9bObw3VNkcbzPEVCJ46gmPF/Gud83+z9LEDoQPtH25vHZl+pi7py45wNODDpLRjDLb9UzhNz
19CrwnGLUQrXxHBF4JNJXbM0JwaiNQDlrXf0iu4pWNpTalTlzvFvv/vqFmsZk2+bDeze8Avq0mHj
Rb6j81DFVpTb5ZBGMaEoVVmJGE88fcnJC5Dw2Xi870uqhbX/nfps86keGHrrRZde+RpcmlpHHKs4
IWVW12FpUMDMEFWz5pEi6z1ASiBwsgOf0yPdDnm7xgbPNBdm1XdIDrs4hDaTaYPaaf7JWfo80uDL
PgtJzkomo0obPNuScvEfZ9S5ojardj4J5WJM2zQughVbzq3hHcZm+V8wDx/uz1shvePKtRirsmGE
Fiy35bvih30cT3ncn+en7XmM83P/kB4qjYUUO1Suy3S9QwN/ge3T/hiIB7QmWRXyFa7myqBYWrlx
juZBO3YGzh66BNeuTq+ZufPRLJdlypQyW0yYubc9Ue/bivRHue+MlxvmmNvMdK5v24bbIJMQv5rO
+qxZ2ZtzvvF4k9vlynxLp7zIEFwf/OfsPJyMQ3oevrqhc+xPQdxqHtEqw5N/z4a+5VB2BO9dYjge
uIfpoVx1QsiqoSV3NTcy8b4JzLO//ag4/Q56Fd1hrLoGytSuJS3ZnLXUSjY2xHP21RDphTMUIm0H
Wgs0HK3Q50s45j/vL4ciusgddJbVlakjOJByTnAJ8vGJDfm1Kt3D/eEVuUa5i86vSu67KEAn3B7f
sf43402Yej/oliVOHg66svBf0P0bm0pupfPnpW4p6p6JO9WhDdU1v7QiTn/xGXlffznmcxbaZh3y
8sKLjz168mmLQrmbh818LpB/u/+5isNEVt/Oa9NMh8pyk9z/JPJvo3dyx2Sanu+Prth3cscdCvim
t3WA2VJrDWuKfHPQP+0b+vaTry4B7tobTgY1u/O0kSLKZ8jZ86X8tG9wKUx71E8rfzUtPG1+ZbUX
zt2u9lLqymLbPqquyARj90JxTMy/aBFly6/7k/7bbPHWlpK8vOS9bbVFP17JQ3Nxo+/DA8pA0Xxk
L8ljFWex7oqk8kApRIMseLWGGjeNoH+oCQuH7bixnYPLLXcz0KoCWXgrIeUZ7DRgO54mTW1asRvl
frutBYAS3Rh4B4xX0/jugIVYY/nbEf2G5eU2u2pFQ0ZTrkjZHqyjG5VH8bM/b6cxdo/medtXm0TX
y79bPhiLDapCKXLON7qvLMzdj6ar8VTFOSDzuwp/dfqlAkh4duuXRaz/Ixwyum6fFqBbYLqsm2Ln
yKLbUFBuGn/AeZCubTjP3tHqi7DQdpeohpfcdqhFxoZx7a4BssTE/mYA0c9q3VGpGv22+K9OnLJF
3KkF3IuiSzO78KYIG+PD/R2k2pqS67pNNTu9iesLeGrD0stf+k13MVUNLXlra1c4vSy8lhZahM5G
UZnTtQkqhpa77JwuB+QKmNukAjNNak1RkS3RLoPIXXY4XSghICZPTJbFaPwivY7zQzXpW5rj1TJu
82jYzYKIR0Qd8dqKqm2K709acXf4T4PdAga7ysUNrp1JvNYfWZkB+Q3xBeqGxP9V1rrOYcVWlNvt
HOK2eEoiQYV2hxCtDlP7q251lIWKh6QMPSJWNwu3F8t5bOcmHmv+PzZVcbWKzytvjBhKClPUp0g3
F/XOCqMMSHJEYOargxs2bR748GibZ2Kfqdj3opExSQEAtx1fcW7agx0hAJyyTqfDploIyW97J++t
fAZnWGcD7QICnOriZLrmh9uOfCOq/L1xv9qpXloU62iZZjL55By4aeyy79wW8ZKa0RJkGusoPkHG
HlmUVE5wiyoUoADrmK1H1z/e9wfV0Dc/efUBrldP1bR149Vj7zcSddkHQwe7VXixDDfyOoPZE3I1
ic3JgbH8yPpdRA7UlcFFg9O5LChdkmTkNFofG/5pnzVuVnplDbAqdo2XYzk96x3pPlgTitLdLpIk
TPpmp1eDz4tZjcu2dVd/2UIDx4+PdpB985aialALfyFdThIneHSKJ1a+a3StCYpbhwwtcsps6WlF
3GSu/9QodItv0/aeV/tyAjK2CKoJtUVNvEzRvM6gOModXXuM4oiUNbNNb+H1eHuDTry5Vny5QKfy
4C7mKQh4VEH1fgP7RynYrmBIZbzR2DEGZv/KOqdw04FMRzffl8hD4ujffTOApqQaV4G8CX03p3WU
NZsmGL7t/FTW0B4Y8Wvq4q7nrMV59dl5tp2DSJfTnl0JjP2/E696Mo5IkvzN067jc7nEjavB0ilq
3VTGG+UsJzPEk7DjH8ZDdrbO6Gl/x96tMYsbbbX+7ROMykzkbrekjOK6eq0h3eYM9YGZOsbDt92K
ynijOav/321yXt9PzmUBdfVkPzM81e7bXjV16SY8kdVMZ443Wo5rjnEZdRkw1ZaRoikoUNLGndDZ
yq0s9JwfmejCYNDQ3KgmLd2D7Zz4zpxiUbv6IzWftfpPinFlmNHaNUXebTgex66OUJUHqNrQxM+3
jxkqg4yGBjDtdcHQZlJgF2YneoJE0tk/7FpGmYBckMFw8o4CDVS5B6v6QrV94YqFlBvxIA+W9rwA
R4YnnENwY0M2p4eU6ki0VHa5/eyrYNfXYFnZAvi+XQ6RB0ohs30EsjkcyyUiEFFg8+/V3rdt5M48
3/bNwvOxBsxEcZ6EQad7zivyNVRGTYkt6PJWjOM1OFMrtI52HdnHJi6PQbSU5+2PHYlTFusEklT7
VHLafig3Yc1Wh87CCaJ566EcXE2gVS235LdZ005W6yGIEP+xCY758r2edt1OqQycgjrDNNU93oEz
77+vZP04moDomOLHLheQIVOZmEGQvxZgjzJ+VksbZ9zQxOy3L+8QPf93j45TlttLjStCb42nIf9q
GvZTkImHoHJOpqvrm1NYXoZLuVtQWbPANTidfvCMhrT50yPnvs84UogNvHVu3c4EjQHrozmoj9wa
4n1DSx5ctOvA65tXVW197SyUyvJVc2gq9rmMixpN3oDwx9/AzlgczdKPobZ0uT9rRY0PKmP/Lqpp
FGBJtDDtOZoPJKrjMqZe2M6hE85xH/ZR82DoMBF/H7//ff5BK+rfHzMyXpPBRMDiQ3qyu5Pbfe3q
L5tzqc2XavnYbF9T8VIbH4j/3nNszbZVWU9y5XJtS+YSG+nXW3PFAyl3rooUfVNC547XyEJBMOlx
mEYICRgaH1b4gIygageQsFc5wtjWvkCTMmyNxCm/3V9x1diSF3vNWqH0V97YCLeQAgo0gIMWj8Pz
/eEVxTNgNv9dY7sM5jFA525SlKQJiTk/tbZ9AVFLSJcs9uFvtWNAvLxdQk7SXWAhoIX+/VHKx7bu
PQ/h02vmcJxnEbJl/HX/kxQbSMZOGQ6osKeqgGfnD9T6xJxP98e9WfwNb5D1sudMoGhJMG6XQ/Ap
68Kl7SKjdqOqnA+se8hXT7NVVWsuOXlPzNRhQQ4uK268d40+hArve5LpWCduVn7rQyS35l1DOurC
E4LlS5r/DtrPXfOQ7cM6UVfyXzawpgtAfpukPMjCxjE+k8zUxANFSHMlHyYZ8rEuQQLczg9dc5ns
AjXJb7lgB76vUE1lSBX0UbYePYI4fkgTb6sA28fz/f2jWFUZUjU5acew3ccrOKHG6WDM36ts3yEh
Q6qCtuCBSbFhmtR/7Dk/ZdR9aiodJFrhUTKcCtxibbmtcFfUBPqoXnoWUmvTvHVVZrn9/9VV2gHH
Z103JYDp4uIWdViIy7oz1U5lLNVMWrMIJg+3E/FzEENER1MTplTBUZbJJqDjyJwBy7km6YkcSlQg
w+zdeuzDFi+kNNp+79s2kre2PvC5ln1b2+KHC3lynn9t1q/3x1YtrOSrwmnGYObBlrj5EOKv2Nem
jlXLKrnqAlVfvviumSyuG3ZOAe50KPy1uqyRYngZR8UNTss8xcK6UwUZyCKejZ+do9PIVJyQMpJq
XcZhzNPb5JFJa6vfhRs8jiAyHiedSoniASlDqCzu2gPrUagxi/m0oDoDZUXLLiJKqzPLD7a3RH7e
H+4vs+pzbv9/5WIDuklGn8NY+XiyWvABZcdmPQ1o/7w/vmIbyaiqZSAzKJhxPnA7bNZzrXtbqMa9
/f/VvO2G1GNeYt4I6cjGcOR5uCZ5pxpaCrGu3ROw3nXddfXiwTgZ1nGfKSRvJVCEqBoLam0us8OU
5wdoxWvu/qotLzkriLWXkvbOchZb+hGcEyFDfWoydSriKotIDlta5UiWdUE60/iZ+V3kFLqbt2Li
Ml5KFJQs/eSPiZM98+b34Jy3cd/Ok7FStKLbaOc9ltFnILp1TtOgEx1T2EOGR4ltGukANfAE0owl
P3i61KjKGpIzzrVgU4fyL/qLvAOfrtWGLIuvuyGpMsf/ATyVIuWuc1tGgCeS5pgf6cF6RlbqCFqh
o67RS3GiyFrXDEhBv0Ezf+I6QLQb/8vAc1LZMU0/3HcjxUVPFrm2M+HYk2Mhn0OPJC9DYlxm/73d
RZmfabaO0lKSq/aGYa7dBktNRyepztWBnZxL/8c5smN23DQ3M9Uukpw2pUZQE9scrqC/+mwBnBuO
ZNYhH1VbSXLZtponT0wewMTFiHcC/QSlm6itLM3NTDF3GQg1diDtIoJ7iSWeJwsxwyo0R9lfnuU3
niAyEGpARpMyiNWhF9F93o5OtD4079aDE7mJG7UnN16PVQF4UQgo7ff1i27bKgwmo6S4A27ZFCCd
q19+mYqje+s7WDTWUo0t+XVXNP42AA6YuH0dVvM3MYK4ctO8aRX+IIOj7Ak63rOFbVTWZlh3LjQJ
3KgR5Wlxv4g20Hid6hNuG+FVvC1F2bqbwKq45qklYAk6IYG1y6FlVnIfVm8ahgOjTBNuxtv0uTbe
5WY0aCFwiiNJlsF2ZiTkrbEU1yVbHzlt3vl9Hq+muNBun5w0JZIzL+YABcchWM6mX/wS7ryE67Sz
OCQzkuPZnLYEqMarwZdjMXQn3ujwRopllUFSfpnl/UCxM8uWh2KuEtfLPxt59XJ/aVXDSxmqosrB
+0FxVpcrPzSUhd7gIuWpUwdTDX9ziVebcmoHsq5jYCZVJeLCWyO3Ws61Z8T7Zi+5rSlallGOqnYl
0IgUVPMYDnXXHdzV0BWLVElbGSxFDSDeRxdgXm7FDYucaIigEHxmX6t3eLKQkEdNVGrepSpzST7c
CWgLlC3MVQYPwAhaw4dSR26p8DAZI2W69dhUrTUiHVxbh7FlZuxZUJ0MUhCXZn2lyzsr3kYyWmoM
8A209s2znX1Ie7BUOF9Y+r33TNB6/DTrr8YwaIylXBnJo/MuhakG5PTIRGLRP7C8gId8NJfzgrK1
4WwhRIpQAS5DRyxhK/543peteLq/9RSHuoyumsy69ILMhcubzqfZDi6LZT5Z0K9oSnaZIPh2/2cU
5pThVXnb9LM3Q5s6ICMikxV8NcfslOPK4Nf5BcmdT6KyD8a0i9Oe0v9wPNlFMbOSDqiqmCGtq7jt
cs2n3DbxG9cGGXNVgwauFybK/lt9nN13vq6PUnUXlBFX9lRDNQPdpYmNdq95udS2F7pooeq/F6K+
8OmnMTzOv7spPa8QC7u/Lgp3kpnRp3GY3D7H3ismG8LeSTW9OPkHsegyVIp8tQzIWmeTmd2wdNet
YhFrxy9+xU7bskLJC5hnhJekz9bT/W9RLYz97yFd5W7HOVYmEaS7doUZNpRoDmjV0NI1PQfv4ojc
ApCmzrfKyiNj4eH9SSuOShmdVTQBR8d2ZSYgJDoKHoSlUZ+8TUfpqjpcZIzWsnXlNnKkRdxPJQx+
sVGsYw+Azc9tuMbQKYz1x/7bVnJkgJZXWnSmoFdLcvdUN0+BsQ9758jwLGosZTf7GFjwl7r76K3v
5110sdSR8VlipY5BRtwJHXtIgMk/lRuoP4dd0kkYXorsddnYoNhHZBcOwaHuRACKa3aOytq3HfXq
TpJ1rnBG3BfAc+KgFkTaPvS4va/q7ci4rDKoiwYSQbALaEG82o6NdV9i05FxWT1NHRSxcBWstvYB
QskJASuIyYtTacyf73vV2+HGkWmgbLxO5sw3rGQBB1fLrAMZPnMw+bs2IDFlmAk/ym0d97NqIaT4
3a++VeTEM88uODAnr7xkmw6b9Pbx6QTS43rjqz13DNsH5LfhYD/QYXnXl1+z1Y6htH4ug0YTBxTf
IMO3wGYfuLXjoxi6FT+81JxBHIsb9P3VUHyFDODKqzpoh21rrxCjzOLOGJ6418ddkeKmXvIYG60K
Z3tfociR8VwUtJ5LV4M7nNMgDZdi/p8jmO64VtlJ8menyVpj4ogxxH6ZzG/mtuvVi6eK5My+jW7+
9XYMUe8wcCTJGOAVg+719XaYd2T4ltkZ1LCtAWlxFhgoVUxdzMxxeV6K6WGzKvb+/kK/aR2wBt/c
8dWRtCymWdtWxRNgA54379FZPE1i481rKkaW3ndmwBtQIIG9fQL1fLiZSxMW6fAnX4efxTJDHJR3
/p77HX5KeutlRt6URcH6ZArQtRL69uh9Hgs72Dm8tIOKth2ylM4i8Sa/jCFX0CSlO2+a0d+8TmDy
0j7q/6oEV9mYZFnZhFWVoR/UbsEG7Rc62kfVIt/+/2qRfbMNbGIOYG+f2yB0upYfG3+aNAv95lmB
D5AucdBzJLQbF57UnFF6yLhdrHFG8rWJHLcpXwSs5p9sz61ZuLU4WDQsJgrDyZ3z8+pBfO3GIe31
dQAZ7XQ4ZhlY0otBF68VXyb3zw9mOpJAgLvfKNj63acTij7EqC/C8t3I2ygg7X3+vl0yXXuUaqGk
S6u7LEM+mdhpBe5lB8MBxRfAlrv6Q7BQUtTrjDrt/XwTiVPXc7i2vvvE3a3cA87B6HLgc0ba+jWo
qy2Q7ScetsHjQrgT3z+nFKeJjK8gNermgNJArJ4A2Z5N5xQPbAdighEJujmaABy/3P8lxRrIeItF
oIembasuWd1iO8AT8xdmWb3GWd481j0IhvzriqZASb7twR4OycxDm07PZTOzcAVpH8uar/e/QOEY
Mu6it9DWC6IBaAiCozYq0GAXW0bxux4MXYOX6hekM6sQBc/duRmTCqLY18YWw6Gz1vlcefWf+9+g
spN0ZDGS18YkqEgMw7ps2a1qSeZD5qNpu96XI8RiSCeXJ9qNNflw27Lk4lkfyJp+2SodRk61kSRn
NnyvH1YHKj0NVoGuA7Sd8sM+60iebFetl6+52SeLMU4Ad/ibu86fK8KYsCNeiLH9k9/Q/c/3f061
3JJru0EzrBaYnRKvLBJe5nHniSsvCk0EVBjKkQyVb2TzmqmAoez1yZsDFBEszdCKmTuSoRzmbpTX
nUhqcylO45CWJ16C44MOjRPeN45q9pJxzD73t8ZpRWI6HJz0zfsM6bH7QyucQK6Au0aXVtCdFwkb
yotZiQISkv7FbOnj5hNdnk8xf7kW3rg5bjTT2icG+MM/lHNFcCaVneYTVKNL511ZDz1BfmRMyqFL
kbvo5q6JitXQaYSpxr+Z7tXVhvWiHtsVEZM2TCRlZZqxC+z3vrWVq+KpC22d6qaFNUIh7Ox4VMQT
J0TjVqq53/7/au7z2JUcp5x7oV7avhhNmXbh1Obsw77dI51uIlhAe8oQaqjN26Tr+uYIUHaOAtdC
Iu4NP+//jMLFZGKQYlys4pbZSG6wraNvZE28GMO5KdadiyD58GZDzmuecY7yqV/CstzQaVIs+94/
tuS9RgBx1mnE4FZHDq3HnopRaC5ECu+V6+Bdz9eqFZDe8mZIkY30IfO6T9PWPDNTx7mu2EFyPZxl
5exlA2Tt6yEzjwX4Aa7IjemeoKrRZd9t/ZFOBmLwUDrR5rZPGdM1zKmGlty2r+p0SfMKQ6dD8VK3
rBIhupctjelVw9/26ivPsgbPH7PAQ0SZiAiNLn8ciKsZW3ETlalA5hyvqTXN8V4b0UgxpBcDtT/h
dXGQGsmc2/u8V658g24XnAwWjM/G6gCt0nfEzL7NafrdQ61pl+fKpe+iqDduAnSd9BM5sckPGUF1
Md3V2e35ctnbavOhBgWnSFo3mKIqy8V3SGrzj/cnr1piyXFFY6EHe6RdskxsOTWVVR1SsmmiluJM
k0vfttX7a786XcLwsjTInAy0Pla03HfoyBwhrtl3rTNwvMerKbacNFrzLr5vFtXMJZ8NGstGcQiv
MN7ivtNUj95snAI2fLo/vOJMk4lCKnfNnM7yuwRVgyacIMcN9MGjE+R/5klH46FYWbnsPU2jxUVG
+ySD2OLDCm4fMAZ5Qa+Jum8X7Tz/b93l1eGw5TNCSg2+Q9GvEeFPhoX0cvGde+IZMJaDZT2b5Gc7
jkckV0/+tDOMyWXwXDS1lW8LSeps/WjUPnvXZ9zdlwuRa9+Nb47T4CJ0gYKKhTZyR3HpQVnLXU1d
G6YiGWJJYRjk11nh33jUubN+dUoofIykv/aOv733ILKAI5DAnKXJftzfaqptIDm4sW0LNEKhPzZw
cm39gQLCnum6xRT7WC5ue16VT6mJADGbD832c7SKhLFnkesC0F+r/Kfk7PlyNZsVhSkm86YSlg/O
pVo70A8X44kKIylMfs63AmI0rIoH3zmM2eoeiNEedhlOrnbP4LbOuslCmoe0j15VH3umy4SqzCaF
7aabRL9x3JaMnBwRAsfBBD/QDyI0mYsA8fktq91OtVeuuWbeao9lidgqeusARvQ/QzufBn+zwsWw
rlM7sigPuqMLgdd9xrrtvle/iNu8NacLCokAU5BwADVGNDf9ed/g8g3cp6zxNlzP3DxgHyy39X+g
eCk0b1uFg8gcJO089mMtckgMs8e5qw946J72zVty9aw0ycoMPMh5bhwodeOyfto3suTU5TIHYusC
keRT91Dl5VPW6/qW396bnlzK9u1lyQ1W4rqdBmimP68mSL/Zx2nSLObbkdWTK9pQCakWU7gDpM58
94PfuP2x7EH4BHyT5sRT/YIcu/2hrA1kb4C4+ZOtuPEV7iMbil0EhZ4nF7aXZW69oYGBHEB5bOf7
ROcbTOnTnpX1ZOoRyytqS6ToYMApvRyCleDK1zSaZvq3t7onl7Zzwnz0MiG85U32aAlBQm9e9uWI
PLm4Xed2tZEcqeWcTJ9tsb3YYxET34/vG0a1quTfE6ao12bKHXTilkWbOGyMatt4aYJCc4C9/Rzx
ZI2jiRrA0KwmAo3nRJl1YcUjvifalnjQcX+rvkBy2rxbg23OCMQ6O/o+dR8nzt47+a6EuCeXsd0t
L0x03mJXZlM8liRaHPQJ1rUfjzP9eX8JFNtHrmYXw0L5BlmphGxmcdyo2R6L1dGxxqtGl9w2hZAu
XwnwjUsvLnU/PKJktOuFhqLKv3tnmLPNcUwkqFHxvTibH3I/ewkWHeROcWTKJex1qyu2NdiaQUEv
s5efC2q8A0XvsXZ17xGVcW7/fxVfjaxkOe4iIFOaezsKJjs7zLXujazYmDIPibW5Dqjm0JFsOPwU
ZOWxy5snVA32nTqydtPcd9yuWwO5Sz/7mTUcmu+ocezbklKItSxBof0LGR8gnz+LBQxHdplpblEq
s0j+WkN/1V8ZltXM2WVpXla7f3ENXSVOMbrMPELS2vPtYpqSgdUPbg6t9DQDcEMnK6Ma3pc2jNOn
XbHc9iR1J+gmL11I1/4Ila7DfcurfkBy17L3mEGbATVWn39hkwBeIOiethr9VPd/QLHlZUlwa3My
uoIuHmTxK66rFQ+iOjef9w1++6pX/oQ+lMnnBrKtbWWLH1a12P8bHDHu2/EyBUnT5KJuc6yt2RpV
GKzdEDNoQWlOM5VhpOswKp28BIMpdN7duTgwHrBTc0v83beMIhDKrCN0auvR7yHeMZXL2UrLpym9
AEzxOM81D/Nl1Ly0VR8hOW4AhW9c4RFv61VcPM7eCdM83f8C1dCS30I9TLTdhDhbeB4HKfjMw0/3
R1bYRkb5uGXPTRC3g84cFc4m2E6BB3wJuWwrBRBnIZpYrvoZyXc9SwTCKTf4LkpUzPM+BnPwZTHt
C3gA/xhee7z/NQo7yXCfuhyBpKtxRGSsG2MAIemhdxpdzUdxPsgkIygI0LxZIeRWMOtEB3pZ/O1j
We5qevY8Ge7jNag5+xXFXWRYP9MVBz8ANJqDX2WY2/9fHQ6r4/QNGJkRD7egjNzUf1fdSBfuW11x
WZBhPtTPbR+aZ1PS1t373g5ESOb+Cx9zaGgZjebsVO0g8u8XOByctyUFm7eb2Tf0eX80OPnkijqx
DPaxtxvNMapaZMmL+6CwqsIoh6T2Bif0rOwXKocMaA9Hly5TrYXkzIZfWwG3J8BIqHVd8u7JM4v4
/kooJi9jYdYRRNBzA3qreWFJsEJDLAh+WK6OI1QxcxkAAzVvsfVpBbwCad8Ho52FImXf7k9dNfZt
3V/tUL/okZpKHTgXJIJPVeZYJ+GluWaLqkaXrsum3QyNb2P/g0rsm0PLKhyaQeNbiu1Pb4vxauYT
ej3M1UZonF3rupXOEcp6yeC7ocuZZl1V07/9/9VPEHsbAz/Fdbam/neGjR/6xqxhulONLcVepAOW
oS4QHQvinizKZtxl/X0ADk9WcNpYZrJiw6oO1PnZGyWNXB9KxPu2jOSqtV0wH5cdvCBswMFb0vwc
eqETNle5kuSlFZkzi4G685aUTWoDKuElfXFKqllRxXEm043kbOjMlvABIiU/rC6LrG0+Ib8ZVbSG
jLru0FSsrUw7krrpkjcDLMQcq/wJsCr9sHXzThPJlCMgojOAgLUmaFi748PQjjQcvKE8FAbRdTqq
PkDyW2dbSjcz1jlxIBrTo4GKBN/vbx7F+soUI9kCxhQjhWkaUGtuUx5RBJiQ8VyTfVHN/Pb/Vy7r
t8i6OODhTwDapJEfiOrJFhAG3TF7asuVqpQGhd+QAvydG4+tafg49GM8LjpZkbeLFBhfOhSMgOai
99ItGel42Ob+yXH8yMjq2IG8OvKaibFm8eo27+vU/GrS8cP9z3rzKMXPSkG+qVY6AEWGXtP+vLrH
WXybnQ8m3wVzxfDSgcG7dZgZH9FJ0mbR1i6xcHV9I29uJwwtHRd2QFCMWmvzmjafp99tcV1qzVK/
uZGoLRekardx6TST6boORTv+ffdGXrEJHQRcYXO5HrXZNPezorxxuLPYh+ZQydPLAsn71tdpaf/d
Nv+p3uAbpODu4RCy+qCfr9bHKaZf86iL8riKWhssIjdyDJ3SlepbpOOicAtnCFrw+5iICyFg4F5E
FsAX8mn9Y9u+ZkUUay33WYKNc+tyw0F/h/CvebC+twK8n2p63OUEcptlWs9d7zr9dgZyuTxQiGg9
+wavn130zZ0AafA14fNtYxG5LMJounguUubXtD7httLz0/w0d4f7H/FmfKNErom4aeFNhiHmq+t/
LPpHMFCx8lQ07638f/d/4O1FIHKvH0fhrKD2KK6b/aEAMcZ0Li1NrkNlGGkXZZQ4/lLjmACt8Hlc
1hiI5idnzCLm67qo3nZqItdENtwXrczH7FPQF4HVMNCFnb9Ikf+6GpELImtToE4KdqQr/bgdyWGK
nSgHOUB18iCbtUV2BN7bmIS9lvRd0ZVK5CpJaRmQae/K+bo+p8/iMpxY1F/Tsxvmj86xPGRHW4O9
URlNig4b31rSZ/i00X622t+rjoXjloR4y2RyWMgspzSdDNxA809vuObV7V3zNItozWg8def7G/Zt
dAlcQgoRBujD3YzDTiI2I/JjwBFILu57K+pD8cnWPKMUbiEXTSgAaP2S4lvGOgOL78PQo5TXaMKz
avCbAV/daW53vRzE8PPV7CIx/rGzIx2f71tHcV7IjX5VOqdsGAZxrTn/OBIIvjXm1YNID+Nm1NST
5rHzJoyAErlsUmMDbUaHLQQCx2Q4VSf75BzrRIc5Vhno9v9XBmrAORvU+ThdBzaEU3r0bzii6c99
Eym2v9z3NxmWW7vZZCUWm0LqVgfcZ+J9Q0vXPdZaonVvnlX5HnhE6aGwdclXlcUlp+1JluVmjaGn
Y38ZTzhQj8NFnAadV92m+Ibz+pLzolxS2dmI8Z1Te96OEBW49lfAsmMznk5GnEb3LaRaWcl5we2d
zk6LWxLFJdidrM/MXlGYGTVHm4I4n8i1k975/2YS8Xyw4svtgsTPRXQ7sR9vkqxMk6VWHHYyiXtn
EaddCezVz2u0OVdfoOPv0cx+Q/gs9rQ00IrNKrO4g4958YTVm1cxXAIH/ZH/x9l19TjO69BfJEAu
cnl1SyaZujtbX4yt7kWusn/9PdmnufpGEZCnAQKMZFEkRYmHh5qzWTWufDbXqJOaHFhYa5GQeTOg
ZlyzxYbCB7mS9YqM9lvXQzTOQ/lqJWNQR9UB6YhwCqYY7aYfwasX5rH/el2lFJcsU86p5C6tM/Tf
W88oD0kPDejitjIAIcWFMC6NdRuuMECZ4L3oqtauxHQxkEuj3+nIDkY8HHRJM0WwJCdX1swCaxzH
IrKtxdUhYJkfmBeQv8Zjq45NVzLwybMXgkzNesYDwF2bLOf8p3GgCdq0HNld9uX6XqjUSjLvcet5
vqzjcl6tb037lO83XRVMOb3CrKmYzKZaz/tWd0FlZ6joMIfAKZbD9Q9XOQ65mLpPW7p6Lba3JA/L
/Mgc8PjzIhDpkdmx5z4X/LtfHwZQsRvbMSM/KKj9xW39v0w534KGZWjJPmF51fLJFqeh/wzGzOsL
U+yInGzJUx9c2cuCHUkf7fWj0KWIFEYuZ1n2pgNFAfr3nkkXzNMnvh/Qamn0Po266n+Vwsq07k1f
GjXv4KLqe7jy+/1oPS5h+4OF/aEOdVatnEU6sie3EoTVkI/3sCcs2Y8kHJPmLkN8X2hPvX+w9ndO
V0c6vbcKnOstut6czcOQiMQ5FY+AK0ZFnEcMjrEK7af9r92BoXo7Gs/Xd17hsORiZFbWbc8rzFne
pQcY/LGPyWE66GI0xWOEKZcjG03VlPWK8R2woZT5Y4uWTIN9LNZz4a2h5T+XE5CeT/X8RFBJXDq6
1yfFuuTkzLyjxN6+aDQ9DXfVaTquiZ1MB1cTQigUW07O1P7sUiBF8LjlzFnQG9a5N8DDTYCQzQkN
rT3XhFyKUEguVCajO21OCvkZ2YeKgX/lQKhmaIXR/6c+2e76jPsY2rLu3fZ5J5px/5XgvKPHco4m
4242+/4KPUZbURI66DE6DHFHXzPXAYPZq/APo5t4/NkaOTqXeYlI14CbfWyJX2X1sSHHfvqQVw9r
Q/HzFKzFPU+T6/quWvTl9zeXhq6uugt8fjn7rD9UrXfkq66OR6Xrch1zQc00L8YNOnewDyJyk/Kp
/MIOXnBpuoVuHPFtS5DchL0PW+qhiO2YddUW7N5qHkYCnOdto0sRAAEFs9HzGmyHg1MEWep/73fd
W55K+NLBb7RjXte9x49td0l/Neu9vXm6YmzF4HKSp1zteVk3Qc8rPew7uA01Z6Mi5pLTOm4nvBkx
MMbNqoiaHYpUHubFenJ1NP4KE5czO2bfoVV8jg+fZif0RZWsbAhQi6r5fpVcpCC+5p4ANMzrj8v6
lUzNqc38264HclZnbkETaPhpfxR9ATRzZ0cOnnNu03KZVmQ0yrHPeUbP3ItQD2J2miBRJQ7pKHfc
wacmkLpna/KjuXc+Ftl8o6Qlw2zrGiBRdGg9e9R4asr9bm6+XzdKlQ5KRrmRimWFhY8u7QzNmozH
ysmT3AYAe7QszW6q1FAyzjHLbC/vbbArT5+yLGj8P7mv2UvF58sF9O40Zgazhu64injLwrG3A9sL
svn3demo7nZy7XxeTIArziBDSL8vUXHkB4AlUDB2uXmloam7Gyk0R6aUR+pyBZESZhnj0oyGu94I
OEgAETPRGk8HGdhPDpMdlBptUuyHJdltXi0FE44HRmQ8H7AP5vRQFR+uC0w19OX3N4dgJZq+Epsz
nf3mW07OFI14rJuwi8yUueWZ1/iNLbYJIX9znCsz3tKX61+tkr9kuVVfVtXS8P5oN9Vn7pZ1ALbV
j9fHVklEMl3uGYMx8pyfm5rSZM9bN+pF5QYtTT9dn0HxFGRJJpzzdurSdeyPXp0lYK00mhw9CXlk
m397xw+KwdCEpioxSXZsd3SoZzQXPqJBXpCJJckmJ7m+BkVQLZfSozFBRtw57c9D6h9my0y4u/zK
yv24tulhEG5Q2/Znso8aNVWsRC6rN6ve9ZoGFkA6M0ab4XjEk8f1lSj2W6aSb3ZvGP0tG84k89Pi
xS2c2Y1MqzD5tzWjti4kVK1AsuGNlrVPCVZQoL8zqZdX3ja3uWuZU54Pe8mY2YmzaXwj8yOIvsJG
/LouHdU+X5bzxj+Ird070tYCLAa0ccBY76Iz9bqtYbnzJlkblAUHk+ntITdLPyx8T1fiorpoy+X2
Fi2AFphKigfs5f7SS2A4su/NnRnlpzmov15fnuI4kgvuJwZOtCLDJIJHBPg66y5bP846YgKVakmG
vnK+rKLzxJksX5bhxarRPFnXREalT5Jtj2DfAmhs386CbS+dV8Z52d/mNuRae47r+FhkxXwmg0j8
lUZEaO6Dqk2V6+zRLSU3UCSyn1GszIL8mR3zaDrnddDdUdyMdAemQjj/XprfaG3Rc/RdMi/CmU8W
/ebqCFwUGyoX2/PWs51MFNvZwDtFdyTknjPNGa+6MspF9j0YE1lfsv2cz6H11YjQIiWuwp4FTtC9
XhLHt6ZuZBCTgWnI0mEm+jLH6RaMYRGTGIQ9Q5AG3jGPb+vSYf5b6ptt6By3EQPBREv+U+xP63ys
bR0oXJX+/qdibwafx3LdjBqqNMbW1/ERDXIiWgb0owhFDMjAx/aP+3rdSSi1VrJjtwJRQNHv+1kk
RuKEZdIcnD5wwyV2kv4wd9H1eVRaK5n01HWLCbzsfl7R+88LiKGJlhRaKyOZ0mFr667ArTKjD7uX
lOmztqfyvzPmnQceGcWE1we7szcbW2y3BelCryinSwzjmF6VVE1RVt+NvVr2rytn7vTY9XXlfiVk
7aoaLdKaZlwOa1dQEhcLrmKnuc/WioY2aJKqhOQ9Fx/6elhRONw54LhjwUxa0mQB74hRdfjXITW6
eOFVLUCzVm6U9fHmlyz9YnE+jnfbLFiqQ3mr9ECGU1F/KR2HQeUAWQC6o07cD6YV2E/s1MbrMb2J
LoCZMoc9Ki3LablM4w9R3sRMVyem0C8ZP1VlHMVKtdjP5vpj3IegvqkQGx98mfCNKQ5D2bIxw8DO
/Glw4gZjb9rODpe4+z0Nk2L9hnsFL+11P1sf/RmdsOZDFyLSAL/hXX07yEWu3QdDC7VRbrzj0Htp
u8dW92qrErrkOwrQGVpdjc8n7CEd43TU3EFV40rOAkSS5Vz1zX42ltBL77LhpuuPIaPTpmJA9yCy
QfkMElZD2C+/UnZbEGzI6DTPc4BdbuBIPXo3jB8qXduH94WBu97/K6CNBgkOEpYQ8paI8mQJzaH8
fvRryAX6gH8Ck2aMF4MHwOHYH13kcLfjbc+3xn/QaN5a2GmFz556YzuJvbDPrKKN5uNVQrn8/sYq
9/yCdWMYvfYf1vzo1xoNUY0rGSRKUdhQCgtfXd6j6sL9c/30UwRAhsw37/ZlOvtuuZ/Rc/FA4/GA
A/3ZfLUDL7Di/rDruM0VbtyQC/T92RuJl1XY1YODhq/GsThsv4d4jSzs7aK7V6rEJBkoc2zDAPoc
p/l07zdnuke3yUmGmjVjXZXUw8C5H3gvezSG+zGNOkAYXqyTEecnHe5P8Zhm/KdKn+czeIlr+PUX
wDJC45jF4oW8eMf1uD9rVvO+ezdkABpzeouu5mWOB+/fZvgxe2AHGlVJFuW3mYIMP/NSbooxwySp
ODVLCOLRG7/+EnK9sTETNTz7ikrlM/odz/FwZx2rw/5y6T1YxvXhtoDAkBFo07Y6qTFjltY5rNlh
1uX63w8MDblaP7OGTTQbgSWT04bgnB7ZeqtkLvv9RjLlvIEOd0IXN8dxfTRbQHKHIt6jXgzqJS4O
lb3R5eciZjIeRF/2H/ymWioeWjU6Azw3eE6oP4y0uVCBXd8r1WKlg1iUqcttexbnPR1+jEX5NNHq
S5PpXqhUXsWT7H0rZ+GPG6I254IquiDu6EfjxXlyEtxrQ3rTsW/IeDUU3g989IHR7A0nrN1vqffr
unhU3y8D1FC3DtLNoqPwihdD3HHaTXEfXIANWaRjvFE5eRmfVnqpNXY9EiPLr30Os2ObeHcmMuU/
yIudVIkf6RyLwv3KNf9bPRc+GJfpubbuq/bJNmKNnC768t941JDRaqB0rpxeQE7ryUjsWBy9+zlK
Iac8zjUPeq5iisua3tgOR0NnltMeiamR363OQoK6zA9m7od+bcXC1qXnVTKSTnKfbiKfXCHOy55W
Z3MAWoGS9KZXJEMGqJnmljNaYhEu56E7FuGSMc0eqL5bMuW6HZlYazKcG7c6EncP8lzXzlvhJVzJ
irNmc1ObecN5Hqyg/OqM3yauMV2VhcmgNN5uTuYTPDb67b8mUhmQPM7r/mImXUQirgGaKoQjA9MW
3ISNpYPc/e3X5v9OSyO6rvmqgS/a+kYr3a0AacF+0cqcl4fcQB+9KmtvIrBnhow7G4mzF2VqiHPN
XyeXBOYQ7b6OEEixqzL4rB7buV+2esS942Vb7vr2PKcaqaiGvkjrjVT6epstHxp57lC+QIvQ9P40
xW16Lhf4m/PWzk3TjefFPzL0ih3m7caRpdOZ5eOw9VWDNrR7Fw1o4GC1OlYClZpIxjlXG+hcLMc8
43wNra6I8qHVHOGqoSXjbNEAifg2GuGlQ51uhykHZedejuQmJghmyEixZutHQYsUOPbZDyxiRiAG
1Xy66uCTYWJ+uqzNtuPGy/hd6sU+HsBB/DYvP0fry+qAsaGNrfS+m7Zws+94qatE/vc0/c5xJaPG
MssF9LyuhnMu1i81eQU9aLz41V1ng72R9IemQYd4t/qSMjOZiRFOqxOZDfno4kEv5DN5atub6pYh
XikF5vapK0ZejmffPbYGVO7ssZugHIaMM6s7ZrVmCX0mxv1WAo2rSXMqNI5J1j2le+3WGU6aeZ95
WLikQSGop7lIqw4EGSVWZo7wlzWDFd5dig/Alxx5986TnVwKD3RdnxQOSqYCmJ0eudMBSt2hy0JL
QQUP2GUX3nQmMMnYa38yDFR/jue2aAF5zgFwG6YbX4uYZO6ua3do3wmT8dzI7w+2jupcEV7J8DCx
ujVS4xjXHpJO3AOQ7Ble2Gzntvx5XSwKmctAMTRWqBZjhVhY+034ItyQYPH+Xh9boZIyRmwbwVO9
lUgqNiaqwLe4qolG2VU+ypYMFK57MnsDLwsweZSfRyhg/E5CO6j3cIuqSI9vVsnn8vvbQ7PxmqoH
CwOyBh+60QtEfRQ62kvV2JLJ7k6/t3mDy/IkhiAbHlu8jGzOh9uEL0fMaTsNvYUPp37oYFN1Rqra
VPP/BWJMebcRsL+fjZWeFrt7zFfdA/pl8945AGzJRPvcnR3b6/AMmNZBBg4WNHDcngdCorkjN7XJ
YoYtmSpDm1LEP0hdwf8u7IAM6U3yluFiSLiwxrm8CU7+g8sONn2+Pq5CSWSY2JIJ0CaP0HRAe8Ly
Fxv/kF4X5l8E+47AZXAY3zsAknKMbR92dItN0GX+zgmMcHnRZ1YV+iIjwvZ9Z6iYwsP0UnXgSEZF
QKdBRKicgNxhpbS7Js8WiBzEkEt0cQL7Ty+yA5SS02gI9aV9qjVIhmr4lLM1xRr2qUuGdI33foxv
217JTEVqEzTMHGBO1pgwtpZBYQ33beO8Xh9f9emSuTZOxkifIUkyTvzIi+5+v7GXsSGDw0y+9qPN
MHSB3jNk/LpRJ9h1uqn6bslMeTFOPicU2LYRJNJIpq6Le2/4zW0dAJkhw8I8dLvaRI9O6KAi9/nH
bXsctBcLhc3KGLBsAYO7K1AoPu/HxnkU+0Olo2l7d2jEFZK+0GEhXrHu6wnMDIlwirBH7VZjazMO
F/n+xyVgfElf8ALS8NHKhxM1lmOePk3ZfZX+de00agY/4tkzm7/hjTq4rp2q1Uge36bl3mcp+IEa
f464+T2n5IwCmOj66O/qENYi6dAuBjsfQJt0MnlxtBzIiVeaaPJdYKTryt6+bdD4p+cZ+kzg2ugD
Xm954WLVQQpEFp0+OlRnBwoJye7f3seCrdwEc95I+7BAs0xwLhZJ0ekYrFUrkd5KKi9LsT6QeznC
DfuGJM2U/3Zr58Gw5rNb0M9oQ6Q5bxT7IR8FVU8XvxQF9sOe56Apiy+T6DTH5LuRMj74Ir83cdru
WykdPPDaeX737PD9jHTNwbDBVTaW6dleW03k+W6Mgnkua3szj4keKVuDitzTPnI4Pg8Vm+bd5vun
KhUa3VJtuWTiF7jwYAsQbhpLH7PWCLoCd9tB1wJdtQLJwlvRNLVljevJMcyHlo7B4I/HLt/iGmyG
1w1PtQLJrKmRdj5uoeuJ7fbD4u5hy8FgYqc33aGxCZJhp3071SUHnSTaiKNN9rwahN8z4qLq4voC
3r/vuq58OqATOvA+FtoboQoldOmzUT1VBe4An+20jVu/i+fq+6W+Hwodm9p2vgoDkc8NcyC27S+m
c7csOe/CdhlrP0JmE0Sr19el2HsZQQwstDHV9bye8qw4dVMTgN7n1FEr6k1dP2XVFJff3xhIgdIu
6qxQLzTtTfi+BHXPfqbsU5M1GlNXaJcMIkaCoQdZbLeeliLLA7vKvnNn3qOuGDWFK6oJJBtPKXiU
9lEga+K4Xz3WJZYD146GMsn1XVC4XBkvjCbD8yZSH7sghliYn+v1EZ1Dw753Dpl7AFmqRotVWyFZ
euZmzd5Ny3qaej9hnCRlNXz0Fzug9o2WKPfpyurWIDP4qE4zJ39YsXxZ++mWCxVMUDLyHUV3Izoo
rycXt4Ygrx03Wmaho1h9Fy/jujJy2CetZTYumlERMoRtX4Wz/UqXOXIcOCsvmlAgz/pe07NLsREy
lnjhKMNOZyylKurHwa2ehq14sib7o1no2OUUrkPGEYP9bV429EY/ccMgETEGdqaLqUNyqEaXjJpU
HRtJNqwgRyXLPetK+34o5+42ryTjiVHJ04AXFOLJ7OJp81jg1etPx0oDJ6sO101OtQOSSSORXsy2
CVMQZHjivhuzYU4YGiLYtY5ZTuE1/t1S3zi+IbdMQAsxRcH7pFrpU13/HlYS37YAyZYnP7VYRXCk
LowXaFPKRbLmjfFpFaBzcOrxx/VpVBstndyMcJFlA7aiS8mnlTZD5GLjNYGNIkaTGRC9dWoyByiU
E6cbXkq/txyV896Yf6grUwQ5KKE1CqVYhQwjntFJTKBWDA7c6/NjuQZog6GjAlONfXHqb7Z5Xxqz
Kei6nrbNsMCTPWQH35xtjYgUSiTjdlHGnO40w+iLWR04IOimux9mrhOManjJjsFRZE6Dk4KLMO0H
cceGdPlglXk9H+Z5df/eokOOjI5Le+Eb/dKvp8YZigDNk5/dVmjM4J+u/Pd+6siIuI1ay8jQnu40
cisYJlDJdlWCViSBYdnHjuV3Q22G2zycvM2/Ld6Qwciwgql0HTCdFlkaV4t5jxqsGCBvzZJUCnX5
/Y1C9Ubbl3UFv4G65MBHXVrr+9EtOwFyh/8fet982yS9sYIUOg8n5j/0ltCczgpblkHIAMKDynSk
2OT22bS6oK5em7UNO//OnjRyVwlG8kW8RjyRG2igubtosshyMMtWGsGo7ECKLdAuyOusHp7Iatij
s29HE3+Jq0OZv//ljoxMLrzc3ydGxakDf8w6ijmwTPHz+p6+H7g4MjB5YHyr1nETp3yfwsX53dS/
ysUOjRncXI4XbCtIqeZZI6f3d9mR0crcYyg6u0xmtGU0u35QoWkfH3iyu8+dGDX4G9WSJK8Ewt2a
12IVp7lr7gkdAtTTBWwpArd3AqsDBQ957SpdY3TV5lx04o29+cXaGWxo15M3Nvyxn2bvzskdXSGd
0kFdpn0zfJeaQsyAKp2y0QyzXYSl9ZktieW2QZZnz76LchnUTbGp1BwZqvVIRs7nllfMwXqIu4a1
bxxqyjVR0/tm4sh8lGhBOaKrKQhjhgmlxbt7RLVx0pc6M3n/HuTI8OC5RR9Yu8NFbgC9ee8VCZ+6
O2vc70wQJzTrdg9Kct2ThEKTZYAw+s4yq/ZxKM3tM+L7ivzp6Q9GnstFl71SCEuGB/M8Mzpzh7uq
nOHO8b8OrDs3m+ZMfT/XAUOWbMRpRxukPc12GqwysO0mFBU9uEUT4podGA0PMry+mxmJVzuNrQlF
PwyFC2WVXPc6qsXJRlPb4HIAhvjEU7T42nxCAprPTULEpIk8Vcog2c02pxnKpntxWsSjVS+Bs3Rg
VjJDw6IhqY9AwWu8jcJeZChxaztdswIMdbLsCZD02hB3ayVqjaBUo0txOm8tnm5eu6G/TJ8ADH02
7Nt6Qzkyj2UjLOL3ZiFO5YxK/I09L5au9EclfOk83MSeovcOvroia9AXH0Zx3Pj3bWRH1/i6WjpY
jWIaGRKcb24+oHGxcbLT+5792sw52FgazPzVpU+i1IQmiuNEhgd3jHd+tcFURuSlcPGLeD0FdKJB
4/xsOy+ZyJ9UdxortlsGCQvHpFVa1uLUt00bpCP567NFsw6Fzcm4YNLlaOLJSwFqTPOQ5taBGiAc
TnUE0xfP8U4kLaODC7zLpZdr0skl67HO6GGkaAdzoQGcHR0NkWorZKN2VisDu+F26jMv6BgL16xI
RgN5wtwJUr9CT8Iz8oiak1AlMOkkFLtAvGXBQJqtONdTE1lW8dT6JLruA1V7LZm2iScDBgiIOLVe
U8f2ZGwhnmm/XB9cJSkp2N19E2WlGSww7155CQQLfcrsNbCNAtxsSzh1fyvSaxaikpNk7d7WWWLY
6v00jXnckiJe2zHq1/q24WXwsMspTSfeQU6Z9WKhVcC8DfFe68jQFF8vo4aJ1wlU0XX7aRjBfsHT
IPfSx2le4+sbodhlmbDSZC0ndoZziPb5s29YB5fq+iiovlw6w2c8laKl8+X9g3R3HlkSbjvPU3Or
YC7Tvok8194nm8Mg95SMz3VlRW7KLwwYN27rRWBvhp9SIyuWGo2LSmFE4NgIsw6wyD3VvNko3JGM
ILaXeWot2gi8q+w/rBx9RBiPKO/qAK9EmiWo9lay4NUbjQlKiRulWabR0Ll2spAb324cmZXSy8AO
PLmeceJWGxWXRuTOMWU6o1XJRzJaIeotR/fA9dTbI3KnlxPNCNwq8txv1xVfoZ0ypHgvp47OHiZw
y+8Z+Uu8j1N2Ez4SfesuAcEb3THdfrGaxjdOrTGd17J6TEum0RvVZ18C/jdD+4Vv+VaPz0b368Nm
iNc8rZK80j33Ke4NMhJ4LRvezi6GX9yfDous9XOaP5b2N8/ReQWFUsqA4MZP7X7bMMNGWFAWVjRn
N+WxHBkSDNjA7iwM5yEgb4k7iCA1nDMuoofbFEY6bnEHqCeCnMPJHu3ILLYjKfPn1N1uSpo4Mhq4
vkDz2xbhT+WM4WgbS2Ci16pf8LjuyU2ldlBM6dglpluD8ovjrOItmHWYeaz5jK6xK9Xpp2p7JbsF
xDNzU4a36NGqt7DEDRpJ41pXi6KIqGWAsFNTHCqXkMdlS5xPa8DyQ42+kLb1e5pd9IDTeE6FGcgw
YWdFuz2vx2bMA8FKXnfrSPEybeUiaM3kuj4pJCXDhdGFZxRbhYB06c0fc+ovyehMo2YBqsGls3fP
2DosYhSnyQDNdtNbWei4pkZVFT5I5pQsvbqgaerh6o/AJ8zB1Iq0hvXdynFPv002l2W98XImdadm
NnD4sgI1H4h4wtoZdLkllWwkQ7ZztyoYbY3TkpplKHpvuttJO90oeenQZYwzW1jIdrcDeaJd+bD1
upIRldwl6x08t/dGH9ovnCUywS7p93UIsinN0aKSi2S6KamhkxaUHpsLD2QmbbtpdF31TCgDyIiZ
9ubKM3Fytu24N84PjqOrGr17nltnPPbEhp9HntFFTrV8uUmHZCiZ1ZJtM0GQdqJ7Fk1uFuOerJGU
YiNkILExG2B+X2C6Al/uFUWSb/6xX7u7275cMl639dhk1tgIsIfGgoNgjehaOij2WMaNjQN1m9VB
0Dw17hL4Aux61rgUmg9XyeUy6xuz3XfKhFWnFwTG9Lfs96S2zAezuqmA0nUsyXB5ZXJa2hi+Xpwx
6Kn90WorXcym+nbJbrs6dfDVCMiztfhpDd4ZjV0Dv6C6rL9qfMl4UbVVZjVM7NTxNRmcGVUKJO7q
Ib6uM6rhJeNtZhTzTRUefJ1yikqC1/c5j2YtF6NCb2SAWNn5aBN4ia1Kwr4hoYCmLDsvNd+uGlwK
l0ma9RMfckQlQFqEabNUdzbZdBQTF6t55+FHBoENWVWC3RGSWdwqqPiz4IcRD8mi0rxbqcaXrNWc
WDmluUFP7WJF+ULioaqf26IKUZCiOQ4VmytDwFqXOXXvILHpO2kw4A4q+BBtKK++rjsq+UtmOztm
K4qM4pV1oqfKHV+LRcfBrxKOZLIAV7ju2lz8DXLVNHtaFv+L13SJP+oaqas+XrLbEuQZTebCrop+
2J/tnrYvNi7WGtG8z7TiMploCJgsWrSNjUQE2cPV3SJe/DHJb1o3AJLWh6xDdLV/7vxvaIQeXd8O
RfApg8zEQjke27DbdvOnaZ7t6WEyXkzvOC9/rk+gEpnkKwzamrt9yTQ30+8UaVUx39QUCmDKy3Pf
mwPARwfciS4LKqVYnfjTEvc2DdNCl+BXaJMMLKO8NHD2jjA1e48ypBXzMbsbWR2mhGqEr5risilv
VtAgBu8tDtkAMhyMa8zYHrjDLzRy12iUQvgyUyWifsvsdoS23MwfPeH8FP346aZ9lYFliJjpBtpX
il7b4+M6plZc5kV2uD64wgfJ3JRZPU/eYMFJTJx+5g1ol7P5yfMdjVhUw8uOgroFpw6+vTKL325R
xiV4hQOX6CoYVONLbkK4HnLFtYBmluwwGiT2vTUmS5PcJh3pdO9RDOu2hklPXlHlcZG54AVdyRSa
bDdunEKyWnC/sj4dIaG6bg/VCnp2g780PDvetAIZROZZ9WADv05PJF8SNIs9pMI82NUU3za8dMaD
59I2R4LYLa/cxCDey+j87uvx/rbRJautjAbseKgdPBnUugSfj1W+Rrmv60egcAoy76Ofc1oMG+50
rAD9mecHW22f22EEb7ouYa/QTxl1BVbcatt8+B0TGTxv6UOHmkdLuLcpj0wE2blG6nEbT8G+mx1t
cFdawrmrLd1zg+rrJestrXmbTYKvrwcBzzl/E9mcmHapeXBQPPvI6KsxBw9Vk5vbqZj3oLT+WiM4
Mie8LJHlgNexYK9uDIWoZMf+5JtThZJH5Cxy8IiuRh6Mgn+6rqWXU/CdSJRKFryDmJ2mNQgFTWRq
x+zrMIHXt/rp5WNY4vUqNzN0FNe1mXxfZkwGZaEC0E19FP2dSrT2LuxvlpdGwkRWdbyb8z6om/km
y2YyQosMeb5b1DFPu3CjpiFBBuYSZ1huHF4y7bTI8X5oswt+af4xdfyzBWoGoIwAc72+K+8fyEzm
emwGlBWaJQFUZi6K+2LOrS/D2rUaxqj3LYPJ3YfbbCdgLsLFCZTIh8bYv7d7GhW7q9tm1ddLlufP
NUlzG3cnypw84JzxoB8AirtNNtKpOZpdZbjCME9rYSRN2z8Z9qCpjlMJRrK0dXV54+WZdSoXkbRo
zFW2e1gtrYZ3RDW8ZGsOWucSI/fM01CvXiyq+SzWocGLR3pb3pfJcK7KnXyboBH9CTQkMWgTgmk3
Ylew8LroFQuQEVybD8x76aF2qTBoVA51gkqjyK107cjfP9KYDN8yvMmp0s2xTv40AnZdIImUgmvT
tKM02zWHjmqOy+9vYmnOSbqMKTXRNrwMSw8FM/tnU+RRvXev14WkmuEivDczpKZJVr/PoUTNesdy
FjakPS9mmqy17tFVNcXF8N5Mkeds7ZsNiiQo/0XX+sMqaDAI6wvYD75eX4VqqyUbbrlNVzTTNU9W
mh1Xlv+uvOFDkxkfbxteMuLd3XPPdndsw9rF29okU8fOJtFxYKq+XjJkw8OtQzQ+9kCUXy1v+dR7
1ArHYrvRECRLLrumtxuCPR67+kM/fWm2/Gzkk2Z0hf+UMVqr71grs7C982qZIPgYzcgS+21gVfYf
bNbuppndYmfzyf80jfYa9mTMb3POMhirLu2tK1scvL3vfW9pVQZL6/+4SWdkMNaIU3EfL955LarP
XWl86vL+yGZ602WSyWCs3CUoNUaNz8lLEfsY5tkuVuDddQhr1aZKNmtD6gZApcg2THi/9Rf3c+Vw
XemZQt/l9sGNRe0q9wg0hniHrCgia64/zN5N9REgapDiHVeQsUa55HhBdPEHkTbtn91InVtOXYwu
ueSKiXzP3AFUDZUf1ghDV/8p1XWGeVfsGFzyxri94NCiGLxcvzB2cCpNYv+y9P/EzRhX2s7FXgyH
V2Dbs/Z1Nb5NhY9mLagoTd14T7d9OEKf/Oo4lm6vc2qqpUguud4ZG7tuHM8biG/NO8x93a5U40q+
GP4FebAC43rlcSZHW3cBU40rOeHJ2e1a/I+zK2mSFGeWvwgzQBLLFXKrzK7qvae7L9hMzzRILGIV
y69/nvMuNfpKKTMOecmDAClCigh5uPuY+rFg7/qavGv4LswAZl/bf6umY6SW3XArvY9NVaeq7Q/j
TnvUC4Z9WWRbf5/nrTq18U3UCS9Oj6f6zYObeXqxsCez8EAH29/6bk48/0/ItCXechgKS1L6dmkY
D9A8VUFHNBxlWF3U0B3aDlulSMf2c718BrAoyRzoqK7kQNRl9dpvj7/JsMx68bAGaLwXBR4ZSfYR
l6pDsnrc1iNsmjDNfSXtF0p5VF3m7EO5HiQ4DNj8NZt/7Xv3+ze9CqRq1Q2qGzE8c/o/fZR+mLRy
Wt/N/I0dQm9GXQsQz7o1qy6i9J9E2KSK+olDL0v0o5/qpIKyV+eCNC37GpN9O+m/VAqvPif0GEq5
HEvB1a/W6Y7rCnmqes9FKkxLc+etd6XMOgyO9o2Jp437g9oIUEwmpLlzzcbGC8u4uhACjkneXztu
y6QN+7ReQlzXTM5lgKFl9iGEvhMgyWF94+WfVO4q4zJPV7WhchWoAd3fPn4fBlev/DxPH3bZp96L
mmcEwWuGobstaeLDSi77xr272ytD6fqpKroQ40aUnaK1PS95ZQle3wxFMBuaxxZN3k6UYWjc1yly
qbNrs5OBWi8Yxmu8tHGdVRefrAewgSXjwi1vbbBAvU2zYuW4dD7emubo4REQEyh+75tq7XRFk+Pk
0LttB339Dji350XtQiRhqjWPdHkN0o2lqC8V+Y0T61zVtus+0yJqDkkDdKsWHnp+lP8tyC+5nydr
+XHPhLh6EbDxg6WJJIhdedHhwrJG56og/LRv8Hvl8ZVhTyTI5bbCRFqO+/Rhifu0HHrb6Xpfs//d
0l29F5NnoG8mFZih6Xk93lUG86/zD5qoo39YL2jP3PcNunN2POjjgNcXVkYJ96BmtdnipjervczV
64qRnyspe1FfhmN0rY/qAmDq2b8wyxFhkFlz9cqinDOvrfP7+GtKrwhskulcn/Mz/ez+is/+AZ0n
lh3sbQt1Yy0Y3iaX046Cw7eowr9xw3ge/fnDpnZVujBRmtd2g+tOSmINKvK3Jy9d/GfDLMt7X8a3
jEj32qoIGS/ACtqC6Gs+jt1fErSvnx7bztvHnau3i9JyyrwmQGpQxs63tp0Sd3aS2umv0+K9m0cb
w9Db26Wr1xkFatFBEyL+dinu/JR32KzX9Ybp0WuMruuC32HC0AgJzhxt1aySB495qJX+2DVHepmx
yKc1bEvkJb2Hi2505ZcFVElvuX+HjNoaod6mr2Ku3i2qpghlasSXt7IHf399FKf4SL/QZDmSY3my
iSYaAn430o7byKn8MFD4GP//hUTyY3CYKqgaVkdAAM+PZ8y03Pf/X+2qeYv+c07h1lEB0ulquYQ+
t9TETUNrfuxkAtfUU1ODpPHmZ58aYklqTWakObCqUF8EkweEercijaOk8sLEiV+Acdg3JZoX+4vi
fu/X9cVrJKgF2nRz1a5YxNW1YTyvbGbOoYINJuuZn3E5+viVDXuDXlaUopyXGP3KF6bK9zPuWbvu
e+QfhxmyXM4/j59hWE69uEiIR1kbifJSgzxtIiWqorZWddPQ9896ZYT+ysJtoWV5oapONrAUhLbN
/h4cvLEj64VFd+ax41eglS7Wz/PWgmGhOhfhj3p84mN0XFl+fDw5pudovlpJLwAYFVT6oFr6pxy6
o8O7JCDO89JX6eyEqVv++fhJprm6//9qrlgzoiXHId7NqbwvYybEQfDQhj8zDa65LFHCH+gYi0tH
SBr7LC3FLmII5uoyMHO9CbUNjrhAuSjtl/K0UlvjmWFDCDWHXVVIxioMysu8Quc3F+NdCLlrE9Cb
qGO/DHLfXqlrwowZhM6rmIlLC8xKOXvvfN+WpBgc+H+6OpkSjpwDVOm6+n0Eqvik4svPjqSOyJMw
478eG4/BTPXuTqLCMco24d/iYIT/ypPvvicluABo+YUFboLd+vD4SQZL0hs9s1huZKFxgU10/jK3
QDL6aINPHg9u+oy7IbzygbYPiiXEde5FdNEnIE1E2gxlGnSLlwZT6R7a2vvkhPXl8dNMn6L5di/8
MM6irLj0K3aQoAvVudwosUyUwXiD+1Nff4uCvkbg5PwyLsE1GgEunMUfNI6O0lstsbvpAzSv9hfR
Oy3YAS4lK7KEsOa6TDW3vL8pTAm047inJc+WJSguKDyUiVrqD95SzIkkThL1w7dYdHEierRVtlFz
cEv/+0hDSw3FkPPoPaEOWZpcVW5+4d2YgDi8aGcQxEN47ZluOcDXfeJFtlKQaRK1vJmwrI95vuaX
wpfZJ7CpRX8UnTNaEGUGK9DbQ6nqQa8aUywRkqxkFduRZ96a1JVIq9GG6zZ8gt4nGtc1ulTEUlzG
TG5HukX0Kcd9vMUQ7u7wxlGrC8yg/E0mwJn4RRT9h64KDlszfWn3pm16q+jEZzE66Bq/FJJ+Wrfq
vZ8vN78MLEGl6e01J5c0DEIZyuIy9NULCqxeskRAESyda9mzTA+4L8orP88bJ2/KCtPje/z9tK3H
rWa3dV+rInN1CZmga/nYR6JAfXhL/KJPNlxzLs2aAAe0odN4m2yXzKYP0fw9jHMC8L6ADm5QP+cT
dA2EUyaM2Lp6TFaqneatDKPcRdflBRe1URI2wgFv284iki4lUzrO5E7C5fAziDG0+a+K79MCcPVm
UZC/FY70Qu8WeCxMOzYtadWLb4/PIMOk6x2iW75kkBaIcZGXdwldm48lLc6U2xRfDHOuN4eKEZCT
bRihU5NnqdNN3xwiPj5+c8POpmvJdLWg6J8qIDLl5iKJo/qfAcruB3AwpY6TWSIzQ0Cgt4jG+RiM
pY+H4Ebp/UjqS79kJ4dDuJptF28DirPhlp3alP1TzZHp1qisrGsE4G7zu6vaj9FyUUX7xGdy7LLx
ucn6C0jQ/sjIfJ4i+T1GIvZ4Kk01OF2eAMIHrM5m5d2IQ58a3PitCkzyYZGw6nlzv0ZCJp4svldl
fuqjd806pjXlibNPBMvV1QvGrVXOjOLxTQ05tJIcidQm4zYsrMnENb/fNr9hJZUeqkP5P6GMwJ8J
itG2/efx5JnsUDu/i5B4a0Va78bD8vfC+qQI8w1cuN2BBzZic0M8oredTohKRexWyAIpU2nNvRSs
EmfSNZ/XPE/8tXsaK/5ClS0ONkyZ3nMK6dy87AhIH5TzVfLwGImvvNmnjuXqXadypmM3VtFddPA9
WBqSDqlmOX+by9/MJo9l2HZ0yYKeun4T35U8gvq8lM/SJt5p2A70ttOMugBj3l10nFl2WKPguWcN
9I7qrUwGnzqQnAuyd041WMqOpu/QtoTYGwB2R/fsDTrKnzfQ6oHT3HUsNSNDaqi3oU5OV0VF44/Q
XIhBTlcHScSDl7DlSb6AUGHdea4T7VwPhAp71ZHxFnqfevHdnSBYvgs7xlxdzCbySLj2LSYILIeT
e/NtNmpyAM2pA79feNDAqdfak0fPXdoD5Je9J1iurU3d8Ai9FVWuZd5Nko23ih0Vee9CN7qwpC+G
ldUFCeollNW93nKr+R+kVjjXrwu7smlKh3jf6avDu3CsB3Xr3xcV3agKvIKOEsni/2DLPgVRV4d4
kR68ZgJEAbd4OM7Ld2mj7DL4lI7u6lcZeX6LeS8KmYxjmBArl6RpaM1dVaBKWgoMPflXHNi9b8kh
TONqebZDm6Vx87uVT9HRn4ojFAIsAY5paM05twyYtJLhlbfVv8Rs/RT77vHxwWgaWjt3PahwS4Ss
OETmP5r4g7Jp7ZrG1Xwzj7quoBvGzeMXMf7jc9tV7f3F3kg0dRDX5FZhXPPGu2VLfAnK/ns1qrNa
m6eudNIiGz5k7XyMnewlqAuQOUXdvjqQjvCC/mkbdiB8vineggomkF4CFuIvj1fBsBfo6K48bu8I
/2i8jQSNRsHzys9y/mMecYloU801PeIeGb3KQBkIi5QX+7i2aj+Amy7NyUuZn9F8kszq78dfYVhz
vSU03lYiOh9fodxfIYiZmTXrNI18///Vy0foo2xKBy8fhP0Pz6/TaCa2iTGEhjqcqwX1w8ibcLxR
n51Y079f26xItqBLOHAXlvzf9BDNgwV1JWiP8AGjurVZ4hCelvG5m37vm3nNi4OmmIN8jcdbF3MF
2tpxhJhmaLF8wxn4L83Kq8mfprbtuwgT1IE6Ou7poc+/i9rGP2KImnUc1+JFW+k7k3frxvGbF5JD
jpbree4OubedmP9TOOMh8GywQ4MX6JCuYuMzndzBu02h+zF2i4Oi7osa+s8RgVwCby0btmHKdHhX
L/k2FSU8YaG/BH0f93+5meWYMWWgen8oi4VfQR/Nu4Fr8ih9CaYDnkB8/ACCFQBBw+9Lv5woVOsq
EZ8Xsl3GWVms2OCGOgSsp6oCuhFWHC4uPcVFHJ9jMn3eZcM6CAxKsD3tWwzujZ6blIT98Hlri+NM
664dzgxXRCUkOZ2zarLzMP1swIjtZPFx+RmFNjC96Rmaj/dorQmdBc9oSvRM58kA3TrCyCkYnUPl
2bByxvXXfD2TtBAr3aabIGl2pkdQGT2JvwIvkU/e0b0Apvt4PQxplN5AWpck25CQTzeAlv6qwp+9
675rJ9B71066zfHTijL/4ye9aVY01oFjhSK52Go8qVLNb5oNv7PYkpq96YcY+f5tr7cufy5hqkhm
aqBlBLRd4jjNqWVffHNPx+B3O3g1uJIDYY5ap9sW55cxyoEWa/n3THVJ3eeWjd30Afdnv3qGYJNf
Fy6mxqennH3O2o9s+/541k1D3/9/NXQ+5ajXF/50g9AB6wFXL4+brU3XtKLaeU1qrx/AIYNbRjKm
wKUd3djZaSyaJyO3gzAyFI1uThycUCg+l4MtZjXNiObAEW4QcaeLdKlW/FJU6OSso1Pf9pad+82T
DvaiOW5UecGKeiiyse67m70U9ZdAfhXTnz4kx+tbtHx6vK6mudci705BK6muFqRObei0t8pv5uDJ
Q3VtPux6gI4Rk1tRdMV9cceqve9yzbeGhF/2ja057EaGdQ3vcwT8EIQcWDgnoAG3LIBhfXV8WFvk
bt7VeHGp+A1aQElMt3dopDg+fnfT8JqvsnmWLbDGqBW0QwrC0Uu5zMna77rHxRXw/bGv/JUFWcez
e9dNFrYJH9CfO9uuBk1vrrnr3A+sLYYN7trjTOmqc+YoSMaOlo3SNLzmshtZyewtsMi15RdeZC+R
YE9LbpMnNQ2vuS1rl6pcclxfuEP0Y1mA8W4H0Sd9uYg94RymXvPcOI+dERArFEMbFHZXXHb/u63Z
hJcMHqvjwirKRba66MJjcX+GIM9nMjq2lv274/xPukxjHRvmCOr0Soj+NnTBoWVDIlb84vrYQMei
WuvEBVXDLvvXIWJNDw0NMaOem5HspEifrr64zEt23De8dty6EUhSfSrHGwnG4zS4p8VvLm3kPz0e
3rAIOlYsjoCSoAzu1RXzWXXtM6DJljd/MzDEGtwN95Xn9jMAI44EMHiME9elh5oPoEQZzysKRNTG
QWB6iObDQdu5UdlDIZIPn+bmQ5xNSe/mJ2+Nki23pU9vwz3wKZorxwsKxbOowJM6lylQe8+C+Yly
/yIhBS33J+wiz866gYX3Gx9tgaghztKxYxJwlX5qcmwfNLopyDBCs/epXYKXTtrwSoYtRMeQRZCj
HeTs3OsL01Hl7THy+mOudvWqYta0I9mVJBsdRodb7oJFPvFZUeUpAeO4hffDYLs6foxHUMlwJaqw
8+TJpCC8SGZpGdswNTpoDBqIMtxENd5ilaeMxz8g75VELPv12O0Mi6sjxdY5p+vGMbzTx+gZiZJG
FteioinJbXywhrgr0M5llKhLOnuIKWBJSQPRBxV/ESJOxm5KcxUnwLsnuF233RDfXeGNHTfQvN2R
EP12wLlyy8vPJQMGaXrvtdEBrfnnYvZvRX1oo3fOuB5ZGx/bKHpZ4101ShrraLKSRdPWiEA+t417
m6IYVLGhJew2mYHm+BsOcLG6OfhzaXXylukUBgEQl9vxsRmYLFg7wyexDA46ivybKBGWzWsSd5b1
MBmYdnbLYc5KR1TkxrbpXRS5oELl75yCpjG3sbmaXl5z72qSnQQ2jKDPfX6J5+GagU1u17zoyDDG
VBh0kpMbH7vfA3rwUjVbWWgN760jwqIRHWzjUJJbP4jnfvJOQ2MT7Hq7SkFjHQ9Wem7Wefkqn+ML
cPTZuT7Kc3AYCzQwjGl5svWrGMxSx4U5ZRTWjlpg8fRXVX2fqUj6LN85+Zonh5NbU7by6Sb78Ssr
6uc+9yzRhsEq2X1JXoUEOPm3olUj7oxr531X9CevHV7C4dsgI4tHmWZGc1i3Ati9iUfMTPdcZzzp
fnTBx8dGaXp5zVndmUVz2A4oCLNQJpu/Jk4ZPoOA54JMIn38DJNtam6bjdu2LrKYbn0PIMsgQLrm
Fsu+eF7HgYE13Qd2WMnnUMgrLpDTaSHvq2487Xp3HQs2FoCJg1VPPiv5PnS/KFvpzxDi6TAwX8Bg
ZAt7XCvvwultU+UhKETa0x/MavSGxdXBYKFYm5GusEwHzSS+CNOoAavBNrzEjq3FxpCT6KAwV8ZS
9FuOypMPyvGgTyVEjFj7LeSXaPzWsA+Pl8HgAToszG/K0vMo9oZOflNF4pJfkWdxLoN16iiwhnqb
4lkunwsAAtrjrCyGaYqvdYwXQSykGHGaZ5asKRT0ku3WXkI0WLZnW5Dw703pGwGKDuRyB2z5K0QI
nv3zdvKP/OgchxOkFU7sE02g0n7qn6sUrZHH9rwzd6OaN28qLASEFOVzhQS6pSCFbNPRJrBnWmft
+GVjx4rQ8+Bu8+et7ZPFfV7zH49t6M2FDpmee9RDuDXozfOvvt8ul750tqRYChs9wptvjtG1aeEC
8iX9TMh1HdRtXaeD04unATiNxy9vGl6bGDI2FW99HySl2OY4otywDl8W0H3uGl7POpigi+/eubi6
sXih3a3z1YfGsx0AhpfX847WWZcGd5rgMgzlt2D0vrngKwsn7+u+l7/vsa8OYA8tSlmnKLnmaj0E
A33uqEyx3Vmypjd3UTCm3/9/NTzo2tpsdGcgTPoA2sHbYQ7in07QXuNssCAhTBN0///VI5zeQX9A
WWL6G36QTX2kWfG05bYba4Pl67lE13YLVUtFr2oNhgPPhzGtXL4Lu4j50aKTuOODG0iQoIG34zJX
wcXNGSJzsafiiOG1CGUO57ViBI4FqjvszhmKmt0hbmyKraa50fyWTX1cQxuYQC/MOUF28Ug8W5eZ
yXA0nwWCSND4PjER4O95mB+yRVxy8ilQtnKKwW70lKL3ReTFC2jiely0e628zNF2iV11euxYb2bb
IdOTihC9uXd2bTCWBQVHqx/pkqkFNNlfxiyJukylfEYaM9QLbqld2VgCasOS6PlGl28zJE+xUdMy
fOmb4tqq3rLPmYbWfFlUcS290ccXVezqg4vfl9IyWaahdR9WVaZcWcGHmXuOWpqg6dgS/RgMSc8w
VLSFRde29DrGy8uWbclcud/ywE9C1AUeL7Xp7TUnDiSus+IITNV9c3IcL+lzm5itaWTNfwffc5Yo
v9Pk1lsq1jVRVriPyfw1340zV4RDXWJfg7yFnORTyfi3mdd73UtzYM4c1PLdBVtP1b2n8XrgNPg1
xrHlTH8zBwiZnlusq5hkA3btq4IAaCnVCwSmLl1Znse5vrIttxBOmR5zD91fHS5giVl4h24D7P5/
oNug519a9h16zgm11dsN9qnnGdmYg3MfyOmr7EHVgOvSKoky8SWvS++g0FSxy0T1VKMY81wMBDzt
bg5ZC5ePqVMKW1PXm3kM1kLzXg8ZUekF0PZyZnmg6n3jAB/VVYlSf7bdaSf6Dc+5e8mrxZiHLpeh
3+Ej+oGcS7/+EXTVcng8Q6Z10Jy4zeMqH0dOQc21/T373ZGX7jc6TC9krzfrCUddlo3bIs2+8i04
KLWeot5W5TBsFHpikVMA5PHy4IFHr0+eOKvwnlYBPrDHk2PYLKjmzKrIaQ9+XHKVXnPxKv6z5/Rc
QXv08fCGt9c7RlbwPnpjG4FtFkywleze575rcWDT0JoDLy2pJ1ZhzkPKP/qxPGxtZNn2DZOit4a0
osmDIR/otedTkIpm/TAgiTm0qrVEtobNR28MUVFHVrV2UDQdigPjXwf3ezjgxj68blAafzz1po/Q
fLfJMgdkN9imSwWZY5IVeTKGuDyplkZa4gbTI+5L88pt0f3Fa4V2iKsYxDEj8otY8iPgc/siHr0z
hHVDxjs1IrtzZZd2vXIPtfK3w7750U5g7o1bVG1I7iZJQOPlX2UVHkjAz4+HNy2xdgo3bSyxCUjv
OgAoN6NRtQ4+9zngElmcRijIPX6KaQU0922yNgYoYyBXAoWgGTIyFaAwo2Mj/TR8hN4cQvjabnKA
nQKej4vd5ylG8SEvDxv9kct+n6HqbSLjSioGeBYMVYwXGapTUbifo3UXuBf0JPdve2Wk+dwxUVNw
L2dhdJ7H/pCp7ItT2u7eDKeL3h9Su6ofVwHuZaDPr1v4d16vf0bhb5/Zmu4MS6w3iszB1rrDDErt
Oei+t3WbQN7tuzfsutrB9Gg+vFRBpbDOsKCyeW5z8S6cbFVi05trBy+fGSvIEmJhQ+KmZS3HA882
Px0FtZFImR6hObHoxAgCS+zUIwh7UyWar6Aubp/gd7Zt1HDM6PJhElmqRFPRfX3veZccGCSog3Xf
IaazAUO5Ks7yHMY5uoN79h0RHYOosZwyhsnRG0lKcLWKparJNfDIU8vbhPnT0zZXlh3ONLx2AEvC
w0iFSO1cN75sLnr3eHlbsVPv2tr0jpE2brwYdEz3+lXxQvryR0XQcR7vwrKFTOf+9XDTkPctJ1fW
++cKdCfDGv2MK1sBxTQ59/9f7Tru1nt5tEzk6kCtz1v8JHCH08x3Fj51+bAuqIpRhQyTI4NPbl9f
hwbd5+BN+PR48g27mt4ywnkXdEWO+g8o7N6zuTo6RP0pWpmGtW3jNDjWv/eqr2bIH7xhWAMQv6um
zMdkcuMiSlGO9nZ+gnYAh2vFe9nB+v2ufVfO/KkeiuPkz5cyI18ez5LheNT7RlqPTjGbkLbwNW6O
tZgYeCLYmnrN+NdaI1eiPkRSHj/LMF16FwlHIboQAiseNYObDFSoA/GHaefomi9XjK8QgcB6Q+P0
WWy5THnQ2bBHBmPSe0VohQuFuoMnBzQfDlFZfvRrCIowLP9J9p7tuDHN0P3xrw1qcsIoapGsynoK
DlkhunSl/Ovj6Tf4s94YwicotnqBjyRSiL9Hpb70C5pSCqvinWmO7h/16uUzOuWynpGHgWemQgGR
3qTTg+6gKz7k+zjKQgTm/30I7mLyOVp777qUm5sq+EdSd0NzeDxFBlVqpuuK5dBuRfcRQl5AVV9g
/2mZoe8X7TmSoitlTbppTXN24R7ZabWaiw+C86ogAb0Kr3kawuU4uX8//haTLWlxdRivTo8LN+9K
I+fmB9PHxrNx5L5tSSj7/HcRuA9OABVn9Iq6yjFyiuNGh2u+2nQN3zYkQHn/OzwN0SkXDohXxlY8
Vw4IcvLwBaKxx2LYRd4cAu3330c0hDgBESioMMFqmZR5LdUhyFBSs6zr/V3/5/4WD9A8mSmHOcM4
3VN7ik7Ra7UN162AAEDZpiXIs1UmLTb79joDxfPfT3Ekosd+Gz0wk639WRXBX8QNd9E+4jPuD33l
0xsreTkyhctP0eFalUPR58Xlw2gJ70wrrXlztg4UxAMzTh8yPfXuu7yqt8Rb+0O72shtTNPja1+w
cMHWDrbqhyWIX0iVDIr99djFTK+vOe9MgbGBljy7rnmRgt35SrPt64gqhfLk78ePMNmR5sUDI3Fd
YN++uhE07rYyjcOf7gqQJ1LYoPkp11+Pn2Nwab1fpB0dJ2wyfIpX1unU5ecBjFHAPB33Da+5dBiw
aVO0W68bAuzYq88851flDJY4/u37LKo3jcwVJAFXnMPXcmkSjusI3n2ouz+3sEkWiUBANAleweLa
podprj2D0UJCIs27ZmQ69m59GUFAK8AJN6/xQc5NWuW/69omR2VaGM29I6eJmpYQlOCD6UkM9GUt
qwMnNm5A0/Cag/f9BmAAJIKvSrHLnbNtQYWzncPPj9fd4H2R5uBrWVKFDJpeQcj8W+Tq76HbLHuH
6c01x0YjbYCLOYlTYu6eYr86Mif+O/BzCyTVNLzm2yxaUXz0NpwQVfxSeHHaKfEi5p0HkN5O0jWh
Ww8KNZc+B99nOoBBxk8ECL3jw+OZN4QyVG8q4fFA5sWDmW7RBpozlvDgxwgRTtFHqB81xzn76gJx
5W+2K1jDjOmtJU7vjjxzUUrN1wx9kDNCS/Lk9zZ+DdPw2pHtxGNTkhnr7fnbqVX1ATTxV+LYyjAG
S9VbS8KZ95NcanqNWR8ewZ5Hzn7v2Zh7DCeF3l0ShW0MBKxLr3wc323gOa/n6NOyKigM7Kv401Dz
ZKGKgcvp7mrBkpIgTKfBP+VBeXxsT6Yv0DyZCWdag6hk14YEaV5ghXsIKlP2PLl/Pn6CaYE1h+7z
XlaNgzkKnOGyAOXceu07RlrLtm36AM2hA3cLw2hkWOByuq7TfPCz8iqmX3Fm26pNJqSd1ejpbIB0
ppBeCLZP+Uo+BLbzzTCyjuIagiyIZYYgpnblX7wnN7BLHnbNug7hyviQ1+C/w0vHwRWl60MO4T3e
2xJnw6LqrSPekBWhXGJ63VSB8kL/VOYoEvrMcvdnWFQdwjWrIsPVnHNf1P7aNCyZ3fwz6/7Jreev
6Qn3D3sVAbdzAGajIEfWPM19givddMrqP8pNnEgWpPvWQHPdBaX8bp7uh3CVN4mMu5OUoOACd8Dj
8U3mo/mu0y/Vplp8QxPGc9LOUZCoQlrqv6YV1ty2RaLpea1DrmpuPonBS0dn+TRUtmjr7QIV1QmE
JWg0QmfA3AR+9VMM/hFkVhdJ8vft5KeksB1epmXWfLegg4NwoqDXYS1PG2gHB8meQZ+aNpkN0G5Y
BR3TNdSTs+bOyq7RXH6Ngfw/BJW/7xYNicd/zRRNBBvkveEIcyOeiJiSMuo+5FY6b8Mq6MgtXm3T
6LvFdpWzPBNQxMdAtDQ5+rOi+EjCyHJdalgFvVOkHEE/X3Ytu8rhU1ymsoak182xicIZLJVprtyF
jZPVgcQCeCpx2uk8O3E6cXHa5WU6mMsJwBoJ+0WAUmYiaZxNphvvbX0u/9at36go6PTBjHjd6EdA
t0Exsrx2Wz0hHRe/6bbFJ+VCDKDayv7crB1NHLZ8z5DvIiSuZUozvpxCbwosyZZpGjWH75wB7U4b
ZddZOVcGClVkvZdA9JfH02gaXjun+Vy7Gw9Hdo0rmfT+12Z9z50f+8bWvNwfmK/ulHXXtYvTkcaf
EWKABJt8fjy8wcN13NdIVmTpFEsE2pX4GGT9dBxD+enx4IZ50RtLZMDkAsgaYIjr+C1vyXguSAG9
Wd8dfj5+gun1tQh79b2W1WgsuYq8p/SYOzkF6iLIHFsIZvqEu9u/OkupEiDcIDiHBrUlTredqrb+
xObGVnQzjX///9X4MhRz4EJd+Vp4AoTzzWEelxOXtkqbafj7vL0afkSjlhIVxyYo4woZ/8ASKLJv
hyrKLCGwaQW0g7qdWRcVi8uu/Sye/ay+iMHWvGl6ec1rkW8KMTOQVyrVJ8hsL4Hzg3utZeM2vbjm
tOBycKeqw8qCpC0d0G1DAhuAwzS05rNrSSA0pqBLP1Q5qEwoneQ/4TQJm5y7YWJ0fJdHtr6Iuhqo
4Wk8y6z/6HE/mcJ9ytNUJwB2vFLGwwyMznbXbJFdcaK1n+/binWUVxMHDslKLKoc8pMCGc4aDafV
seHcTVOj+euaz1UmIgXC08JN/ZU/ecAkzMrWvWAa/v7/K38C4UI0OJuH1AOayiGJz/3mH/zOprhk
Gl5z14Vl2TY35YYC0XDoY+88LM2tjdSHx7ulaXjNV9k0u4EboILjFtP7pi6eWhdUF6FviSYMEZfO
9bs5FM2suaJXd8rJoWsGcqSBGD9MjnCPtBlAHRH4ysZgfF/RN4ILnf0XNMJRWYzVdp2BcJkQz/V0
+5wjmF88uu90IZofl3U0LStBJlhkwZHl0Hviu7S5Q6pjvMoyXt1JAqVQrdWWBpUDeWdn3edjOrYL
FMBtFG7Y9f2q85LZaxCXxmgZimxoccMGp6O7lqzaQuT0ePvBhaaFgA6LWktLdmYaXHPhoGm2pUGZ
5hrX/jH2m1Otmp0To7nvyEBsnuF25dr3hBbf/Zjw9phNRHrvojzmNNnlZ/q1dRGKvC6Ig8JTM117
iUv3JXjyO1viZKjm64yGapMRQMkorUQlODOgvNQe6xb4cJe1qM45pDyorcS6K9l/ETXk7P6Psytp
rlNnor+IKiYJ2DLcwfb1ENuJ7Q2VfO+FGQSI8dd/h6z8FOuqik0q5YWuaHW3Wj2cs+ur/upZs7ke
m7BxtCVWYdI8F8DIWSgP960u+Cbb5V1PPUZvSNtelvZnDxhyYqvAWCWezxRCicG0xrYGPNSN3oAF
mKK1nv3UQXi9b+9CKKEbFtDKxpLeLFl+V2tDkBn2pcpVMajE04ntavrSmxOYltCzU7qXNu6PbTnc
aNoS6K25T2PFprUhj9H0Vbf0ph/ib0jY0c791i27hhZtEeI4m4wyxvsS7YKNFrmV/TTY6Xm0F6BZ
F/teSWLbmjbZiVObMbkp+XBa7AYEhfSkpSq0K4n6iG1r7ZxpRVMi4HKyPkiy5dCaXZTlO0uNIsCx
2xpF12pIVC9FE6BOcOxBvJoA4GWXeopta0DpQs7RRV2oashbWsRPmK26nWoVzYtMOILl4pGP9pMZ
ukN0+jg6A/r6kohp8+v13Uu0X+xYs0e95I2RLzcAOTogReSXJY/Mip1cj+7zPX+m5j9FdR4iXi8B
69ONZXk3pLdwHzfnaVE9B2QCEsIIozXb2m7wxjYK96ynFGFv/I9jadF1AUmWF3vUlhqQHMWcUiRY
8hswmIYtwgrqqVJQEvmL0Mb1YA5r22fLTdxYUWZqftOko59M/UM31t/3fcIWUX46gAz8hAljyJhO
rLoDYgwuyzTSi1RxvpKIQoQ29rxqRTc6mrlZNR66DcYK9PWqLNeXi9ugyfzv3q0it6zJBUxAX0dm
cUiHPZvGukJ6tBuKrHILIN2w5mG230oV2odsv6KsgQiTYQKvuXBeOwfSVqZvu0R10cpW37To00ma
RmF4OZqpLzOPkJZ2VaXCbXd/RfuQxqb8n9YdSzuldQtp6EuNmV+/yO6Je0/LQ6MCwP7SjPAL2xd9
+gU0XCypS/TmksVDaKTHhPzqcqq4X2ViEXxk36cu8GUhlkKvfYv/pCr2JtnCQmDjFiux0NdWX3KL
I3cKas9VUaeSyUMIapa5dWyjxcps7lCjOs2EAdRxT8YUwhZc4moCWa6rsHjGDzkWBhC7u5YKYUt2
Lr6tWO2lS+V49QU9IXoV1vaHpiv2LRG3+LJa0XKUGW3XXKzmwfQuBQt3OEDbEx9Unmmx0nOhHwxY
jpp9StIKiFzR9cVlmxZskgy4kMsewq4AoZh3SZQNqqnkr1P82Ph2Bp+sRuOztnQzZI3Mt/vk3vTH
OEx1PzvPQG865jfNr+5w/Stkp7p93adf6vDbbs6d+tJlr9QGhgGgXhVLywQkWOdA+bSWOpa2YflL
NKnwGWVbFoyzIH1TdxyIOG19HzcBd+8LVeu4VPCCeWZ6slSZPVi3ph6DJt5KjfuBmVNQDOCkApFi
6Re80X17zj/G1nhq9PQmKwYWmDSeg7Rbc4WxyWQnWDKvilSfaihA7lah1caYN1WNW0iWFh8laJpO
6xrdZJd1nA85S6JuUc0X/Qmtv7hPxDdJvsQg3NuOxn1dbtjZeFvDApD3XtAf8tI338AsfBoUTkOi
BuLjJOvdAv0KFW7y9dFAANLfTbugEmxPfJjkw1rm0wjp16NzgboFjjHu6SbD0oJl43VvmSg+AszM
/D3nL037xHbVhbC0YMpWPBgO5qs3smj2XGYmBomTE2DrFOYsk7dgztpioo3Lwdn2Sf7MiyUY3Ph5
iFWhiMz0xBcJiIHqzjY2TxRWP8mhPaYhdH6+QR7voN/Sb8WP6x5Ppv+CiXOXt3aHXspLMdwR97m1
FPooW1cwWQtw4ktsQGlM621G/Afat4Uq3prbnfKFXYmPEWcyrUZ31/i4ImoYk6PBTwYBOGZ63CUT
8TWSkKQp0pbUF4Q6Or1biCJHIYkvxWkZUI2tHZC9AUebxbcdSJj6vr3lBq6w7K3jO8MH8SFSmJPj
tczGReM9r8uJ7WoFsT0x4djOgHYbCG74xqoCU4vMBe5svQdV8nWpSyxKzDiWTb6AoQXAhpNJgml0
/WYCmkasep/JlhcMdqVzaabUBDqd9b9F+7Z231ZV7kOi6+J0TJ5v8zZ8Wzr/6Qze2VESpsg2LVin
yReP9mSGdaJ5m7GbhP7iKt8rsyLBQgdP17vcNuoLpxjgSS9G8bv1fpIxun6cXwvFFYdhliHva88E
zGBC9NAa7NAtVZWBr6XiioMwpd4QI1mx89r9WSZ3uMF95bYljtcVR2BQ1mCagTG5S/dWnzXf8JtX
L8gwTnVuwjTywvXxunxkH7Edy6dQkzB9rPoZH+HUDPO1F7cCPP+ulkvbFYdfFg78vKHG7cQwuYMx
dpRP9hROsPJ23J+23ZCM13mDlbvklhfP3FFEAlK5C/ZpgnN2KtmKC+MJzZYn4+SGxn0XAQE+yqMk
1BS/I1NLIVxeKLVn4P5BMgU5L03pr+6ocO9fG5QrcqTQqSlX4GHzW7PiT+s4XUhrRYDKPeRWovgJ
2e4Fm7WTyhq7Drf1qD8uxa9iVwOQ7YpjLjQDVKSW4lTH+OesvTX647y8XdfzPxHL37e167r/1Zi6
5Foxa9izdoqfyME4sVv3eQ2soDokIQmv/4pE9uKkizt6Wm1UKRJkzX3MDpxpQTwcl1LV4yIRvCtY
62qOcd0ZcPF6Gdnded7V/AjBb97hkzmhxmZXSY4wz81nvzHvxvXpukBkG97+/mnh1LHLfpqwcGOy
G+I6QWntYxRxxeGVfNJTzdueTC4ZTyDpiOoVdx5VgfDJdi5YKIbfC3MwoS+dlwVtMwbTVIT7hCJe
p0h+rOYWVDP6u04uVvd6fV2JLxenVoaxYSatACrtcPtAu3+qCZWDRMVcJ1ldnFhxaitJyhq67ZFv
eCSZBGT0YLW+vnWJ4YjTKX1HF2ftEKdXxXOTPAzaTam/Ttmekhnmz7ZI+JMWlnGSWvmEszSWQ+k8
6WaYGwpCJImaiIMpAMnMrIJCC5Mm/icZTO7DlhQPDJnEt79/2jbP1nk24s2bOLfcrpC7PpmjCpZF
5hDFiZSJaHrTLFidH4ZIj+qwCYqj/WwemkNy2FUwg+SF69RZWjchNoV45o96uE+We30fd5z7F65w
UbNJ356Mgzn6dXKbdgDDbvxF1XQjO1nBSpcpXfVmgJUuNj0PeXpbqga0/6QsvriLRDKTtPXMuNnc
rXkcvhuhdcvWEADkUfx8ZwVWpHMf7Ae9indCFtOI8ykVplF5H0NS3skEm8aBHdKD+6I/ADk8ms5p
pPLIEiMWh1WKGSwRxozPIuMSzLNzWjsroqMGaJJdWEu2Kw6sjOtY6su6IE/G35g3+GWb+tn0/boT
ktibOK6SEhCPpDqelpZFo77TUZ+OQyC5B9eXl4lHMGfHsLXSsHAMWuUGBT2U7bFOTN9z9rkiEW44
5plmAoS2udDlOHTncVBEezKxCDZcTBaATSr4Zrf5x3aj3Ls348N1kUhsTAQZbvKxb8cFBTotT8Pa
rENjVt3fX2c5XHEyRR+Toc0t7Npyj23+CDJZP4lvwHvFHdVbXrZ7IQxGLpjAlLH7tDqgHDqpgOMk
EPauOIuSO3luuw00JT27R9D53vCb5tz5RZiEqpFHyaGKEykA6mt5t0BZ0uRnVRz77q1X0RHL/I04
jtKkms6yBHZUfAfdcXLaCiVj0Dc+MMAC088OqqlQiUWJAym1na8ZWmGWWy+5ZdmD4f2oDN9JVOgf
EhUSJ1IGMEF5y+ott1pbf5utf+M1CaiW3+q563sAZ7luA7KT2LTr0y3fLEneppsNzIZzbIB/BxDm
Y7sPwA/VbcF6eZxnGFWDLiX9LzAI+A4etqpHlWzrQoxsNDxjfaPjCiaHpYFyJphjHgtFVVZiXkS4
gLW6mc2qRgYxGSzfckAIOe97fYvkJejNWtqR4KKKyx9uRV+8pvmx6zDFGRPPAuKXacPrTCgPabwO
FozdNd0cXl9+e6x+ETiIUyZpzzFqOkHhO7MKifU9Nm6ncgnXPPbrOVocR3FVSQ5WRBa2ks6F5CfU
rI2ngoR9f5OqlpYYlQgnjInBBRy/INVBw3oGIrdh9CfnGCODq4SPkVS8XBFVuFlsrcoAQ3ppfk+R
HRh+HvJfNJze7MMUJsHmRxPFgctORLDeVaumsSoR/8ecPFjW8BpXGC+zaBs2phkC1CyaUhW1iexU
BFPOk5hX82YQZjr7XWaEM+doEVPBK0nsTcQYnsqkRFsIrKJrHviKfxXKJBORYMder6djliGVWRkv
qHydY/YaNxejBk/kGDjpvuBNxBnW5zH10KnVXOLimaHyiKrDLoh52xXbngqjIV7mIOsykWd0hEU8
3QXgg5WFpJQRM7a0C55HdXp07MtY7BOGOHkCDt0yriekFzEPWumJTwAynP7vug+SqIkILRy7zeQR
FKxvl4qlfoFg3M/N/tf1xf/URb/wcGLzkwMgmgEFTffoNC9Zec71yR/Nf3j+uszvHKySpMr9fHyN
41cvL3wzf2W2IqUscUxiUxQp+njiDFHLQOPA1U+u/j01jxzNc0pFkliCiDfMaecUYL3YquNaHTLw
zHuG8YhZ1Oema8852FKXrIyuS1J2TMLdPDRmnBcdqofOjC/o6NvsgLdx39qCRTNnaPHWwCusAclG
Amir8751hYA6d7w0qWwcAepBob6u4ZwrDEIiDbFPyprzwusNZ7kd9CS07DJs8Xi8vmlZuCs2SvW1
Rey528LdzjeP7tGO5pP7Mg1+dWcfumMcqGo1so/YNPdTpDgzjE9iiBIZm6r2Y5cebFPVFiS5WkSQ
4VTnNh0B7XZJ2D/ocEFmD9iD1qQQkWzj269+2ngPSvhBQ1PjZaieO2CetDtJLwGE8d+VgY3MeOYh
uq1rbwpijKj7leMo1FHyvDCF+9ZNEpuh0bu+aPw88n+z7gxMTK1zFVKRLW/+d+9lTMCL1cOROg3z
V3byNOIzPXImRfwsO1PBSrneWm7mgTHMKXXf8LKIY3qMFqrRHNnygrGu3OboBp5RoWSXml76/q1U
zQbKcpNiO1SSpLOWoJJ1WR942J37I6n89ak4b/bknCtFwkTyBWJjFJA2ln7O1uZix94YcA/jQ2bS
YULWNKdQ4Rwkqi82RDnoJC+WGU8k65lbwQrE1qAOYzRfkTLsh0A7lhEYphUKKwt8xR6pNumdnm2/
ZiRReYa/7/0SvxYfpoOTBuX3JeRBGqme3zL5bX//ZNZdNVXUduA0dLvxJzK9trUOcvTh+brsZKIT
bLuddWME/05zaZwlZKihtXRnBeaPK/+0c0urAKYOoLhLMtlh7xRB3u17WooNU7WlZyOlMGqyYMMt
C2iveGnIpC2YM3PmeJ7cLaEVc78oS99eOz/xFCUSmbAFa+YOSpeAb4Xm6Ondqls/uM5O189RsnGx
TyqrHL2ZKJ4t4/hjKc8l0AXqRKHxkm2LPVJmqpHBnOH/2657S71sDOzKXhUOWra4cN8OFnW72srw
pHDpcLBJbj501axqTZPFDWKHVMqWMiU9316pgK1FlqwKiiA5N3dLWIVZuNNKxYapQa8Z7ww8hmOA
ICaa5Y8k5Ko7Riai7e+fDGliqWHwGd/Qx2U4NElgeNE+rREuX2LNZLS3bn976gHZOYO9agbDUeBZ
o+phKon4xYYpTPsAhK/LvGPKT9qAijoYYGMzg3YWQabKNUlueV0wW2ftKfoDEUQYXTwErDfocc27
+rQs3S83y+LHfeIS7Ldczb4mBAcx1w84Bk5u5zm4vvTXYnL+aqFKsoLGBlpiXItEHZ3uy9wK54We
LScDV9y4y785YjsVFp4MVsDdT+S2KsKpv2Eqd//1GThiM1W3FkAIJyh1ZnQJbZLc0w4UNabX+yDw
s8PrYvraFBwRU9iaGzaCkhePu5xhoKGNPKLqNJMtLVy03BtSC/QNqAfw+DiS9XncmYFwxEaq1nXa
jGUjckr5mdmHtlAojWzLgvmaaadNEx+gj5gGWNbkrDH7eZ+ghbh58vR45RmkYfeln7h1wNJ/r6/8
9U3liK1TehVrfTVi5KUtbysQt2VBM/zet7Rgn5xm5ZhwaMdA6MmefsaT9cBVqQuJsMW+qbFN6sJY
IJEBGNZmV4asVb1uJSIR26bAIA4A9BqZJFCUnLQ5DSvNfZu9fcTDjtgwZQHY24qXvLm4G3w7+0m4
4/fl03WZe7iE/s4lOWK3FKkgdc9pt+za/NMo0t6Pc3BUEdcf2/U265CjxTSSr00qwl1J/O2IfVRe
V8SAHSmRd7tJvpVD0H63gx600BS4jX7Thc3ZDItDvyuwctxNHT5dvu4K8JEmtWEI8RKQuvxemktE
6awQn+zoBRPmbM1SEGBiDpHcxhxoTUe+C1LRdlzBhMcee6cEJ1OujznB/m+IqpVNegbChbsWWWfz
HGu7hV98N282CnCH+/RcZP6EJ1iQnhgekZ4i4JdJSTBsvSuXAlNy+BTz9+q+e9XR5rvep47YcUWJ
hjkwE+c78tPYoVOA3a3ev9dtQ+IyxIYrj1ONMNLBPxMjYIUROVUfXV9aIhGx22och5JmFF7U4Jgt
ACRngvxDrJeKm0W2/HbJf9L6zDBBSK/BxiyDgo77UBSj33qK94TEZYhIwEXSNCYqE4jWQPUaM36q
SPPU2WOo0/IX1dPjUG11bHRYXJeVJLYSm7DMRF9ZryEycdhLx5/78lfvJaBwe8gnFQqV7KQFM65I
mcQYEsUn0dyPrf/FRLF32cKCEWurM5ZDgch2NNNgK0eNTDUOJztjwYYTbjPbw9A2bBgh+TIDW78O
HfNln9AFk63zrBtj1PQvmp4GczkfPGt+MjrgcGtrZPJ1n3sW2650NOuCiJRhssE5pfZDEj+UlqJW
IRG92GlFKoBNmjOcTq892u5DqgqUZetuavrJtjqDdugMKbbhF9uIcuIah2nWVWHs1+UPR+yv0ktg
B0yd4R4RvQXOmj7p44+OJ5FhGT6ZjaBsVZVSiVnRTa8+fQepK4vpm3erjOFf0vLA1UrE+29ZWt83
Zq1IsMqktf39068kWbMhe4L0zwOkXuFmL23RKVo/ZR8gGK1VlVk62HByY39TOYfY6fyeoFzUHHpd
NTsu275gv8AdHQeiIfQn/Q1IEWNr340odl5VpFo9sDxh78m3uT9aTe5XncLnSBwDFUy35G3RtrzG
c0W/aPMdjYEL+HjdK0jEITZdofKIav0I179MKCxaxZkoWb4luxabrRqa58W0wp1h/CsEB9MvbyJP
3ZopLi1JP6kjNlzpeZw0JMdja3oCPlxEDtqPNkiAMxDq57T0eaQdzVNWBMpJaMmDWmy8SshigYAO
d8q8zP/2PdjbGH64dE9o4jjsOw7BhK21qcZpyXEFsNu57gJd2X4v27xgtqbTl9zrttBH/+Ga//Pc
Z6u4L1Fovr5xSV4PHHn/dQtr3mtlbsTVn8ZqcthmrdmtE3RRf64OcaQKPKW/I9gvMgL2zLoS/Z6X
reiYPdHz+s04oskuYkftZVbYhaQYAybD/35PjfJUn5IECcTX+ZCc6sN46t/7cI3KaDmpWKhlJiIY
tjOtfQ6vgUMxvndmZDdP3qS4hyWGLfZk1WQFvdOENK4D4IaWpFHW7usRd8R+LCsznbnPsPSaRbZ2
MFW5YYk0xP6rrCCpNSbIFuR5cweGsJOxtBGsQGFbEgv4qwdrzIldzBA276OKPq4EtE7afbs3RBf7
r8oapFTalrsdvOyuo989G+IpVSBQst0L9lvA1dW5iZYrmp/s8ZTlo98DKMdUESHKhC/Y71iiYzIF
1P9lrfMQmUhjZAARjq57B5kyCkabIj/QetuQbsIe0Y88JsH1dSUBg8jirhWe43SbkTrGd1o/1/ab
xpEd08KaKq51ydNIbLAywPBitR4aStzm4CGknUfjkDrZgU1Ra+h31gj6V2dSXGmSMxZbrnhmdkWe
adWlds6rVwDH8EM3f9vN23VpSY5Y7LuaSTJXQEWG6xwYwGf1wh9oG8TTzoSc2H9VDwO4iHOchm3r
51jXghaY/9e3Ljlosf2qBs0rTQuvusRtE4xruC4XPflZNlHLFQ5foqJiC9Y4TW5KY7faHhc6Hheq
4UhJb5cjdli5hFQdCNm2i8QBPu4NO2j3+S9z8Js7/WBE+qm/1RSpE9k3CDYMJHk6EFI3l8JxIqNt
T8gTKw7gTxPCF2lFEfu3jelSxqhHoTvfe/C60H41uL+V9LtoCpu7OWofylcSjN/bQxrt9BsiBHDK
+Ax6MQPFQmRIW/R8YpZd8UEyWQlXL9k4wMYe8UrhWccRRARxrbBiiZmJXVdox8lMN0afWGz0UW+1
YQxQ9g7UCNdNQbb89s789P7SvLwZ5hTLz5N1i/J45pPyDIZWhR3Ilt8s8NPyjRvXqRPjnO2qOpok
PSRa++jltsIHSVyc2HJVL6U2TMjcX6b60WtfmPvusNx3S8XUjixsE+Gq7KqmNhIQ2P4RxeWgB36A
82rc0ANDAdJv9gVXYgPWiObnsUI348Up4v5gjyifpt5UKJ57EtUUO7BK6IvltCtWt6kPwI/QxhjP
PuUx/3u6KIqj83+GH+WIH4z1liHL1EyH64vL9i2EzNoEMr06gWZWVnGokDxfQTu5b2nBWouxqgZv
xNJ1d+6ss7IvX6LtYssVB/GGhpsQQ4LeTZqFzDyVKpAi2UtFbLTK8tVsNBseBlBdQ0R/O6ck8qKi
8fUhMPBYGU69IiUj+wrBZlvWg6SpwC/plh7SsQ7i/JsRK3RdZlJie9ViF3WdUaye36FB+bCeQPj5
WqGmk0ZxoLIo2Sdsf//kdnhdArTI2S747pc+vBfmXa6qnMqW3tT109KD1uQpAXjZJV0fmRll7MVR
9cjLlhYv3KrN6yrBhWv234BJbPXfmkxhTLKlBUudjY7bcbc1BlS/By0BHuY3rsLMkThhEQ6XTczN
Br494OipKCJ36nxb9z3+ct1YZVsXjLWZCLyLa1XINHeYgiX+2HcBU1LaSXYvdlaN0zyDPhK7N8ok
mNZgyFFsaR6Wbl8U9Vd3VZ3zoesQJmd4rEzPnopCWiIWEYFqrnStn8DNejHMf+YiYO5z6SneQbKl
N1F9UvEaE7VlXGLLRUFuMQHxb5WUdyhJKSQik/j2s5+W55mRE+IgZ1oM2QE0r+7wBGKpqMhUQ8KS
m0OEn9JGY8jXLc5LtEde39uq0rRMLoJ9an2+EHCEwTEuZlB437uR+yZRZKtlmxYsFO/OVFtH5Ddt
MgI+RDukeh/usCBqi48RnpGB9evafPTN/zx27oCc2pXfr6/95VMKa2+f8+kwp8QerSbO6QkUDP2j
N3EeLEb7G7lBsDczHaNjszvs0Uv8liD/rtNZsQKf4MNpn5KJ+U1+yDNFNUj2HYL4K71oK1rZzcdS
/U7sx7G6OOlLEh8tzhS73yLqv5482L0Qz+BFaCDpPuEXxunOaOJz4ephoo8Hk9Efht2HEzUUl+yX
uoSfElwm55SR3kvJ2eUNuJpJqC/0cP28v8xg0L+ISLwFrMGI+rKPLHai0s5CvdZ+z4Z54fb0AP7X
gAIwljXk2/Wf+9Lk8HObMD+pFzG1Ml5QpfvQ9eJgVGs4rDSIM1WeWba8EOoY/TyYmgFBDaMdAjQ+
0AbgmqSqW1dyDuLzpJwaA2OlevNRlD/ycvEpZoevy+VLHwq5CD60wqXSl7mefvTGzUQwxgqkXnLf
9gprkMlFsOrW6CcTrSvknNDmu2MXPjIxBzaTPTcAdi8YshHbRDfjMvswMBSum87jlMynkf2bpoPi
1SyTj2DOo1cV00Dh8hYMhNTeOZ3mYDRv+kYRI8tOVjBmazUqyzWw/thMZycmkT2+XT9Z2cqC7Tra
ilrrRMiZUuM149YaeLqpQhiWLC4+UKo2dThf6uyDoYime8OhIpnCvUlURnyfgN21srsJuj7xHNQC
N4Qvt0X8fl0ossUFO53BKhpnAyVnRof7wbAfnJo82HTXU5Pa4psErNhWshSMnK25N5+8bOqPRr/0
r9c3L9HFP01Wn3xYOsUrCO9I85HZejB4wcRsjBI997seO9i9YKx6kqfoLxzImedlGuiao4elRdOo
m5ZKkbeWfYJgsGDwGap12m75MUeVvg566tj+CnzoavJUvDUy5RRsdtHR552jqnuu9Gl4BsQneZoa
pqp6y1YXLJbmDiDbQNpx1gutDeqU6kHrqSB1JLfiH4b6T0c8lA43C/TiYTRyDiYCkIhvGat9jVuR
F1v+MAaUPV/XJokpiO+VeUi4aevQJiBr+CR9L9vC93KFY5YtLly3yHWh9VEf6XkePd8BdWVe/88g
KhR/SYwlPllSvWnHKkH8pgOIYq2zl9IiQT6avlHXNx3pd8X/1BaHQsBjVZVJ39MTWLXaEIm15OiS
VoVgvsniizhOnAVJ9KHPN8rvD5ffJZnl9/E3zgrf8qI5/hZXu8qi+AjBqoe60JhlIyDNQEFVEv3O
HBxFWlNiCrpgzUazIoqOS3LOhvx/zAKWj77OaXRdP2WLC1Zs9yvHFdPXt/M2+zpm6z+d8gEmW1uw
4TpeFoM6KT1XcTKDX3VaWVA2rjIvKFN/4e41i7miYzmSs2lZJGyXvrxrAR8XjVDQXbK3xEEQhCRe
H2u43gtXA+mhztFWu5Gz7cLboZY4ATJaiYbu3YacUfk7eUkZNU4ZjZ5xy3MzcPv6cP2UvzYCS5wG
obgLWGq25FyWzmFpM8dPGzus3OyUgxZvy9SCskPxW1+fiiUOhehl2ZCuZfSM9touSEbybQVfwcWy
s1Lh9r6+3iwRY7frLeZNHX4Bv3IspsafO+9HluSR5lrhdYHJPmJT6U83hNXb3ow7k5wdJ71LOnM6
rQ6dzmUcT7+v/8LXxmF5glWbJkvwkoRxLG2r+bpRFKdVY26wb3XBrFvbBaxYT+xztYKYcORmfp/Y
2i6YdmitYNgOseM2o477rpF/JrcIXM/cuW/BpLmNonTXV9p7nk7hQufTUpmnXSIRJ0ZYA5Bzwkr2
4djZj5VaLyxr/r2+tERbxIkRmrfEbifsesjMGz3Oj61zcG2A4uxbXginh9HxYiNb6XkErvG51yd2
gwQxCUFzqeo+lmijODfSl7qW15ZLzsA35WGNkqh5BBj3sKu5gWKh/9oToS1PdFPDi2AxQmd0PuwY
ae2EOn4yIqK4LieJlxOHQ9rYtHPXRDjk1flH4jA/1opgolONx5mDxOLsNqGHYokiBSg7dcGC7aIf
STU12jv61wOKXsNpooG2EIUpyJYXTDi2mtFczISewT7ZBQsb0/PsUNenQ72LXgqnIthx6s54JdSt
9r70WUhYHC65KlUjUyjBkKt8yWq6IH4HvMDHkHb2BmOzCxOaWuKUSBnrg0azWntP+5n6Q+O5QWuv
u8qNWH1Tr0++f0a4Nbg1QvY1cRG0jGGbq/qsJFIR50QIxmBXJ4HAM2L7TdocOnOnxxdReb21xI1S
c/ig1HpPzMpDqN6o2tgluijOiFQrBsNnYMi9V6v5mrlNcUJrQ+E7yxJH123368eGJU6FMNQA9Xnp
04/K+zFn0dzcFFbvo429aZ+v/4IkahBxeU1j7ru0g9IU3eLDGf3Q3QG6Y57drnq5/hOyjxBMttWA
30EpTz9YlYfUC7z2VtPr0K6CNt3ndBzBZDEIlFIwTmrv7pqEruaejTE527W7K5NoiTC9+eyNrmt2
2jvcZkRMHhIgDRN9F6A2tcT5EFK4dkUHKGlupz5xyx/pzP2s5YrdS8xLnBEZs4k2hlu0t4k+NZNP
MFRjHoZ4dmaFlkrsQMTidQ3aMJs6zS13HxYKbodnp913eYmTItPM9GTCDXWrFf1R5w9e1SEq7CM7
vakIx18fd+moOCeSFAPpzY7BDIrnqgu85Y4Nme+ZL2CmV9xcsmPY/v7JgVZJb1slmFDPqeGZJ7rq
mGjKiKErTlliyFS4d+spQV1JxyE4gHmL6ds6HnKOQraKKlK2fcGK7ZENrg4M5/cC/CmYIrtN813g
d9B/wXrR4OyyrEuds5YaPBoMMrxXHle5H5l2CnfuUlgO3nc4WtdCtizLQs/A7L/bhdc1RyIXcVqk
TuO2H/jm3QiP6nr2k+Zj38rCjdtyD4Biet5/JK4eADnre8kdhdeXbVqInbMFzJlxgcAWnOqc+S41
FxYkU6KiHpHIXBwLYWSwWnclyQfj5ERc1HW4e1uZKryOr3GRqSUC8nLPs1ZLczuUAL6lAM0a3LCY
XowN2rmb/MyzQmacYk3zwSJ+uH4akluMbKL8ZL5Z1s6kmazkA0iffjyBaOJJ3/7nvVQqzmSJCYvz
IsztJheQehhJzhYGrJlqCvWkyU61i1HQLrP/3fclgiXHhjvE+ZT1H3V7JslRbz/q6aPPgDavaqmT
qZdg0GPcpj3oFrV3o33XsjWoNVXrsGxlwZjbgW9YEj376GKM4ub9nZ50+17C4nSIbkwmJACbKJjz
4ujA3sdM376EmTgegu5C+LMU+poyABM1zXlxuGLbElMTJ0RAibQY8wqJFGZ2cFNyqBLNH6mKOVmi
k+KEyDCi/x6lTnoyBlKB3O6+KfrXGtNG/pRWistXcqjilEg8jFM/DbP27mFOvCVaOCk9hUw6gtWi
RzpFj/TIPsbFCByrCWjtBiiQ7bvTbeHSBSM7apt2yz6aQvvONPu2cGMVfbJM8oKZVoW+enhNs48Y
9MlTM/yftC9ZktxWlv0imJEExy3JHGvorqwetYG11BLBEZynr7/O1tF9JVShcB7vKs1yAZIBRCAQ
8HAPre6aZQ/L+PP9MKAyjeSklTeAdcjzk9/IUB1EZ8QmER95Omsur1XDS55quV1jEoMlv7H8qzP8
NJsvFf9j15vLPSHGAFA/DTC0ZZ6NhRzs8mg2hibOq/YWuSXEhfBX5lRpeceXY30ZThkA/QmoPA8i
zp52KWS46A3+925C2qJ2Vzcg31nKQtKebHQ9Dw5gh5q7ToX15eaQgaW9wZvRuyBifkTCY4dF3W67
Yuud9k3C9uQX+2Ew9LVBCAUJoz0cxmI6oBf0KXcnTcRUrH4ZkuUlQ2WOzPIunj/dlU59NtkUF0N7
NFxT8wWKsCMjsQb0d5EibYbfKsOMLFYfpl7nu6qhJd8dHd/NZj57F264YGldcJ1AjGQXHQgWj+S5
S9BDw5BkJfhC++TEXas9jA5a5/MgsHZBQ6gMvhKgrkq73PAuRdBHKW1BgqwrkyuWptwLUnf9vEC+
17u48/y9Xt0q8iyx4h7e0RXwVE+QEuc8y4XpsAIeXBufCV8iY8wePGfcF/Rl3XLcN4qFJVj5DLd2
R1vk42NbWcnnXX4lw60Mcx1Rj/dxGLJASWQ363JYiuwJ8iI6NkOFa8mwq1k0bUlR+72Mi3tICkj/
EBCEFq157hd/F6eAS+V2kJSyysdwzplnXMR9K8ozL0YdgE/hXzL2qlsDXC3MiXt2nfGvJTeWM4VC
7uH9GVANLjnv2qP5HyJeznkaUViubDJGfpVp0jXV4LLvunY2e0lPLlbwPNIPU63ZblXjStttO642
8wxKLm3RXhdnPVvrvq1EhlshEq9916/kkkHgePyjCy6V/9f7llasRBluxahNIKECYyTmQ2t9Hjoj
LM0bN53w/fEVRpE5d307CZqxGgnuqeuwMWiEu8udQ2+f9GL7c72u92f0j18GzqNhNQ5tN2jWnyJ8
yVCrZJwqty0XcimtJ9DBh/SHQb7tM8hmqBdvXTdgMiKiTq6dWYaz75+6RifSojgf/2r5eTH0mtdl
s/hNciXWfcK+GFDL6vrDBApxlMg1Rlc9Q/LMhE5FN+AW7jyBv/HSLXRGmc4Y4yyj2bFMRX9xh1WX
4KgWj+SpxFsYalWYhtmBHB4TXWgtWvyNanDZXbnZoYNlm+P6L6iRH6rciN+f4l9wrdfQHvoKW+UK
Th2/gZHKnyO51tXRy80QjAoxC8SZt48kK8KCOPsCmtwaEqDh3LIFhGEgbn/hdnLoSk39S+EHr5BW
OaBW2dAl1yl9AkbkSpNPXqXraFENLvkvcyanbhKRXEt7DInZRjbOnnnNNTmCavjt/xfeMFfNKEyB
+S2spAvN4VvjNr93ja5SpFg+Mq6qyNs5zUyAw/Js/bo63XfhZZqrFNXQ0pE2a7vMrgKEiNb7vZ+G
L3zVFR0V0V5m2fXzrre80SEXloFvld8xyPCI78YuFjKXyvy6bRbUUGo3yAWCyhHSqGNVppotUGUT
yVttmuUoOQr3DMG+PEznYIJAeX1432HfHtySwVR9S5jbLS52bkGeoOwT0cnddcKxZBwVwToBSx08
qIP8y2pOH0W17hx6C9EvFjibPMbLuk2uDvOg/TENfZjlixW/b5O3A70lo6Xmaq5z18RSacEoV5gf
mfjcgDuwqp7TRvMBb69GS4ZL2dDicgzPJxdjQF0LZBb8DhK8xaw5v6pmdfv/hX3Ad1L0lg+wMSVu
fudygdvCKa/XXZoRriUDpdrANUuTFuRi0hTl6AOxPqzGQ6JL+lSvL+20q+sA1FX3ydXK+Cmdyyez
7jTOpJpbaV8NcNvD0X6KoYf8yW5RScz6Zg17krYhNyF/MRm1r8HEqT5DdtyStBP1RjgA1F6yJo0s
+8f7K/TtAG/JuCnTKPMUbfXkImZ2TNcnOs5RX+rqB4rFKUOn2MqNlTlDci3WPqq8kwfm80L8Sbnm
eK96e8l7W585SeoTcqHNpzxNI9r8bKG/9r5pFEaXUVOCz2gunjOCZAxBcqEgFUq66vO+wbcveuFX
nWHVgUdKbCKJ+XFIgkcv0TU6qYwiuawFfayZgGzpalPxCNhISIf66pWTJiVQmUXaWJesoUtDU+9c
+/6nDKyrEQ1yXde1anDJX40RxQJ/mf3zzP0f5nbk8Yx61HiRyjCSx4quACAat7TX7R7A9yEdWVth
JtbDvimVnFQQZlujVXhnIbJ7u6LekfcjPe4aXAZF2X620WtgMVJcLYMWOUTTh2YHUZhFRkSNtGsE
8TGhQdPnYLxw8w9zHTzNnOiY5BVhQAZGtdWIbRYY6IvLnRx64mkIKrC7WniPddHv81YZIZVmc2Ot
NgzkOV9Kmx+nRddPorLP9v8LV10KHIvzsiIbuvG+7ElYCfdUTrqGYMWSl7FRm7Jd6xgJ6hKmhQsv
dFRWvqaYonpzyVUbw25az0SQEQn5NuWNF1orX0AWPtiaYLCVIl8f0ixZszwAKzJHwz4Ol2UWkfa5
7R5t8SmjJ8s+d6auCKf6DslxBzGO3PfxHZYRnFmQnrLtN9U5gGoGZMcFPQU0tzADlkiRpZFTvpQa
31IkCTIkKqMkmJoyR2XILSPHjgZ2M4OPWfLJ6DRBTfHyMioqb1hWBlPNLhZpTmlS33u1c3g/5ijM
LuOhhN1UvmfApRZ/OhiQeqp6C3fgutRPZZstWrzwq9z2a9r3SI7X9D4Bf27xzW4/QKzHyp7ef3+V
abbvevGAoXcCL4cIOtAhaUjHIVwzXW1VUZ2wZG1yiq7cxKWte+49Frbjo9Pl333IoJvko2ndMQNX
Ybw95JahCW+quZBc2arBAeHnWEisr5J7b3KsEMrueEJV9Jq1qojSsnY5zik0gTwlu9B2PjGXHPy2
vc9dHqGBS7NYVY+QHLmpRmvtWYdykTsc+CLOxlj8MQZBOJQ6DmOVoSRnHswmGcwp984QzF1CG0CL
aE1b0IgsLYvfX1eKr5ChUojVxBL+yi5BjSSCuTh82a7THq2ZFXeZlxLNhCg+RWbZzUUuhnXq+JUZ
l8r7tFanoPzx/ieoht588oVr2GnqNHMDK7mgiHLT5Zq2/jlAR8z7wys8T8ZNGe4gRM0Hfs27Y2Ie
112kcdSWewCEka5m0U/sngDEF+X1gBYkiC3veGkMLrmYE/TZktQYXMzNcsrcsj24gU7J7k2LYHAp
sV1TN0iHqsTgbmreB01lA4BY6c6ib4cjDC85VrtAKS+rO3bvV8HvdCnj1qHgaky/AF7/bLnLExuy
G8L559kqWs3e/+YawjMlT3M31sbcoux+XOjV2trOCPPDdQ7+3DUfcsorCCXTTFvna8KasPeG5TnJ
HKLZG95MXCgUO/7tAJWxtf5lZfJc5/j5XKMPOTjOCXMW7+Kkfc0/27Wx9TU4OTHniKOXuPv4/nf9
ut9+lTTh2ZLzNQO3a16u9Gu3iDAIfs9FEVFihStuLYsUzHYVhF0IWh9QKqJ1H/JmDoflYW0Ag6D1
uWQidtfsbCWPA3pSmjR/NFN274rmuCZtVCVeFCTPM6VRLvxDI5or8ZsotdAEMnu7FHPxDdLmbUFh
siecTF9H4c4H22LkTkwt09RWFEtL7kgYKMuTxGuyx9bLgMNej7n3R5Z7h/cnQOGLcsbtrEvPhNtm
jxb56iUmBFZ1V9KqkaUQUtk28ScTIw+zHXpQkEu1lXiVi8updk8zNs6LyB6nuv9j6XETWPU8P49m
/Yg699UQJIuSmpyrsgKVTb52mswjgEe8tVql0EIDAFictU156NuCh+b4jTDUiDjoQbM+Ful4nIuf
Aek1UUVlQimqBMGUWqNd43G5mXeQW2lZZPqJjtfgbco7assZeWJaRt0bHca3TedIOYqm/vLRwj1i
GsxHkvRxWdPIXrMDH4fIqr+BqEDzaYpVLafq/gImvG5N7du6omktaEMzLx64lvBQYTk5XS9qMCrk
fmHf5tq+z80m8p1M449vZjwwmuTt41BVqz/izae+K6PWx8Im7qlCubOudErpqtffrPYiJQEDsF81
S2PfihJc7N0UTemuxiy8/vbIF0OjGAve07W0b13pLDysO6dpI38pUk02pXp1ye1NKyCLmRn0tiHJ
0nCAqHUfOszUqaMoNis5Mx9ZalJHUIOHpDQrUPoBuy1QcPYzWpsf7JEt9h9UTKAeQUNV15rQR/eG
QXf0UDxdhs4W9gCahYA5N7tIjjPonvImPSw8w/4E2FC53Ftjvee2AYQK0hpYs8JORAAw/Nyduf9Y
Cc36VUyQLS0ApxSWaMzcvTl9GVuuFSZZpXFq1dDy3NdYTfPoOjfB+mPFxkej1nHJqAwv5YyLKMoF
/LDurfb8Q+bTsC7Az9lBeK0KjuaQRkOpE/VUhCaZbR0wJJKIHo8a6w9DwMMUQlH9rpZLzKoU0lM/
aUoBdfBbP4pvZWM0kY37Es32pHhzGUTbL15BxJi6N9FMx973r/5C40nsImGhtoyitTlPDX/Bisyh
2cyS9VJOVlhmzb7VI+NnW9J7brYu7o0AWtlBib1kOjJpxcKUobONj2u6hgTODcqmUTvk8Th/2pU/
yRSGPHB4lueecxtWK66cFrAk3dFa8dJyC5WwnJ4XwC3fBDqLPxZrPf9IR2tXER37gLQQcXsDqmHw
BNyyxW3DRrj12Z0ScdhlFrksELhWjUtqvLvp0+qu6bwybEmbn98fXbHO5WJAQJshLwl3bhSa5N44
PkwTuoRy3T24anjpTJIZLS4zXVAFClF8mhIvDLwtRep10vSKiZUrAqtfA5Ppp85tnCFZ6c4FiwVu
S/YFAbmPijIHbM+549z8oI4MwzoKjxy9KdH0JKqMs33Ui/zByUwCJNK2fQzZoa7sy+x+6xJd3UGV
ksr9UjQJfKNvfefWHfp7My5i/7I+zZF9LI9JbN3eXz/Kp0i7yWwOFlvwIf95Sn7IT8bzEG9PCbRP
UU2zdFgoeTWluHJ3bvmcCqhkNVbUdroMUTUNkvvWXioakEC4tyQNorL6Yws9A0sO7xtIMfqrvqm2
GKfVxKsPyad+TY5m9VdfCk1BTDX4tsW/WEFTV08ldwT21ySLwYd1rAJwJ5NBExwUZpebpxqf8DGl
2L6HpgY9O79mXHd3p3hzuYFhddKgbvLJvvnNHxP695LmU5bouE8U7y23LlglekMn7tu3wF3PNJ2O
3s54JmtamFZh2hRUNre0+cgXcGayH9A22hdu5MYF2qGrDvrk9g0n43hsyzs7KUNe6ujlVSaX1jlS
VRZs4ewG4GwOEDGSMc50PY2KweW2BS/IvcE1BxyzRnSYlv6pWNYQQlKaha6YUZkj1vBxGUUGZt+S
8pKyG08Wjc1V8UtuVxBz5dUmw8h/R8kU8Wt+6mJ+zhElvU+7goDctWB2TNRunTg3gwFUXBeXwDHC
JNApz6uMv/3/Igz01VAAu2zat8V8oN2f3c9EJ8etOKHLfQqDS8tpHhb75vn5pQcOdMUVaUfzcA12
8bLQV0SxHjVouXrInpzWgbR1cCgTHUmgcnKlzYk23kyYE/wzucUxP1nPHTan9qSfXOVTpN1pNqqx
mu3/XUL5oT/PT/3hv3uKao4l7x0hDTNZFJmOz756/MPYI7hpjrGKoV+1MMxm6bcOgppbp1HpxhmI
dFMt4FrhunIXAwiWoIyK4sn/Ohhk8Y5N/I+LNWcdmY3qM6Rcs00NUXkZpiGHsHt51/0sl9v77qua
YZk8NhPcMANvxW7lJRFdRNQszxTaTMQFTPf76Nnxwn6UtXfpoMFlG/3T+89VfdH2/wu/tqfU9wOH
4ovcmLtPkx0xY19tSSaUnaA75/Eee007Rn127nVkFYqAIfc52KT2jIB49q2ZcF8QlGfLEp/8sblr
3Vlz26uyiuTU07ouoKBq7VvtoC8r6O7MTkRiGDVbjWp4yZv7HGWFpMeJqCnObv8ARox+0NShVENL
PlxV2eqmaAa7Da17Ah/J2egC6MnWx13LRW5t8MdRJE5B7JvDPvERMkbp2XGyw77BpVSzchYGRQcD
7w7EQ5YUIRnEgfeaZgbFspGbGYwiz2iTYdlQkt1hnzl0w/zV6dIjE4kmmVUYX2aMrUgm/GHBJpkt
fdS7D2KqQ1d3lFMEOZkw1qjcxAff6vb+RQjloRBlQU2Gonrv7ZEvgkBO5mI0UuQOldWFNQ0d9xPQ
IPsmVaoyjnbjuoGFSTUBdHV+t1jo76KXp7bczpAXszNaHTIHlP7EVoFKT3rpSVVAlrsZjLGtpgLi
2y/OtvRhiMlp29hNjXVUkyq5a9HOWUA3d3XZo7U66NQqd9XnXjHEOpXJeLYgsIOJCClRlGtTnrdX
y2tu2HWw+DwiTahqiOgkoQFiYV0/ompsaYO1k64VAwqxt6A7p+kjWqa0kfFtU7/ifyVLWtijwNCz
EdfrJfM0qc3bdAX0Ne2rM+WiHjCwfUpvdlQc+3PzR39wj/lx1tEWquwieShdG5cyG8/gPYk4seIB
tbS5yDW7hmKxv2Z9zeY0GIb6nxLLlsX+vxKL7oiimgFpV7VJ6ixotUEE28g25+5QZX+8H2RUI0sb
KlmZoH3bOrckh/g1HQ8Z//n+yCrDSw6aWWIeWQA3ghBbjrY9ijpXp8Ppq8wu9zAMhnCFncD9x2N/
DxWw/1S21kN/0le2FJ8gtzLglsFiJqtwC0YOFbHDGscsYDR22ceXHLYtKs9geYkbEjtCKsPbyNOp
Bajee9vIX+xKjesFhR+gmDCujxn5hiyp1V1Lqobe/n8xdNBawdCK7UAYnBBmqiDShhnV0JKnWmOw
gKUZBjGm6WB57cfGqMAxmuvgK1sy9BrUQGWsF/eCdSQTNr2G82/p8qN2pmNtoStA+OdseQh4d9g3
s5K3Qo6tzAAsc27WwI5dV8UJz++yxI/3DS+5LGtyQmmNKWi6OjYYcEJgQwS+QbP9qaZB8tuZOhTo
dEyDHRjHxfIv3rQcu3TSHBBUQV+GeLXJECSg+d6yA/6RxilEFMmfzmmTzmX7MDmvCF/LVjRN6jfO
jbd1mE5QRc51rI6KgCkDuRzTNjiftte3If3YFnE27rS8jK/i6DmwbYZkMhggkCG+9eDvdSHrvGvZ
yPiqcunqqs62jRCXpSSw4yEp4lHbu61YNjLAauipE7gFYqXwBHoS57gq7Gica80BQWV2KRkOls4D
ASWOT1NQpJBPTEjNospnAF28bx7VAySnTVljBgMEH24ztcKlz6J0+fn+yG8rh4IvSXbYfiiHfrN8
H9tXO+oiEZGov+KUdioOyZFo0inVF0iO6/e52/U9vsBft6qBoPtML6OnUp4FqzAwrrtGvncaddUI
xfvK0KipGxLQLKKylY3j98SnQZh29vf3ba4aW9pcAwLVBeHAS1klotWmkAndBz4A2cy/d8DRE+j2
FDCH2TdHEbDTWNrR3OqCgOrNN/96scFCwcnqEeD/a2sr/FPGQ5WkmgY7gAPZ9VBFrQig3VfwB4QF
f09jJqUyi2vD0TTlbbUZa7zvEQAa8iP1dQ2OKrNI7mm1rGrEgmIxUKfxmuexkRJNZebt8sYrCteR
LEnubydJpKsRKQJQSZPnurmDGM/TvtUoeebUQMK626obtfnRDJowg2rN+yMr3l3GH1SD1fdVi3e3
GhZ33W/5yj+sSxm6bb9vVmUMAuu8gFcp1qPlWZ+ChoF7xZue6nn58/0vUKxLR/JU0+8GZ/I6/jz4
ScRNdAcuYcM+vz/4NsgbKZ+MQGDE96axIMlz1pGYYisNcjfKMc0i+dIBYvz+U1SfsP3/wmUdt15r
UE3yZ3u8Bzw+yobfPIhE7xt8c4gXg3uzPS9OIfjzBJb5sHdH8WEdsp+zV+twYArXkqEIUKxZs6Hk
/NnNM8BT0a6QVfu2JEfy2jlfpsZzYP/JW6I64SfABzXrUpVHOtKumtktnQazrT8vdIoDerNcEebL
EPpD3EH12wFgsTOrqK6P2a4OGigQSX4cQDbbF5YLvalfRzawwA860kPFSpWRCHYH1bjCWRkquCwG
0P641n7spe5ZGGacpGa8azXJZK62N7YELb/i2S7QWtTTYAJ2fOHRxmygOT8oQpKMS8ioORBec3Yr
nTv0INhQk2mA0Mt0BZdtft/waRma6kOLcGiNbklC4fmnlI51yNl6qpMA1N5D5CzVuYTw+Lj2Jzbh
3FW0GjdXfZjk5mR0E8MHeOG5YKDka6fgAv4v6OtCMtjgoLh+f4YU3ijDVsXaoX2RueK5XNK0PbYL
M5yzzXpPh5tSPUDKpIe5CADPMcSzabnTDcoP5jMwpjqCQUUstCWPhxBbb6Wlad18Y4mT8iekbo5j
nmqWr+rdJZ8fc3+oxhajjyyxIzMDLjZIQD+6z/SSe68g+fNF71iAdNNzDyG5ns+aKK54cRmxaoxJ
XiyO4d9Wyw0NNE6k2b5MVwarNhYlo4+z6HO15G0kAPR4tmpj+fq+SYK3nU3Gqua9P/Ce+ebNa6Zw
dtARjPM0B8KgSEPL4mEwZ9HQM42VFB4mw1fzkbfCHfG00U5Dc/qSpkm88icx5pr1oyobyjBWyBl3
E4Xi3q+riX+XDZM41xhN4QMyfMqGbqPvrdS6CRw+8vwnb9ND4+oaGxRlLBk/VY5ObgCo4d+y3n7w
c/vsoajtN58czm9ktKDHtw+ThMuUf6ceBrMY7Ycs+M92B9XOTIdqUPmD5MiOCUxJlW9hQnwh/WNF
dqE2X3G/Bo2RFWlbBDdv+tq6T2X9qbKe33cFxazKICrby6fOnebg5qKcVN6vaZQ4mlxGNfQ21S9y
PI5Gkr/feqHf67GHCsyDleyD8FAZQ0XKfPX9ASYRPtlGNneCg6gMnJrLdCIJb/3bmN/SpIwmosNM
KZaHTPNarAna99GdeasohAy5d0j8ndVTGTS1QAch9xvA1Kb8sgxD7Bjnzqs18UU1kdLe6rV8LGeR
WjfiGD+nHt15Yz8UYev6P/YtQsklyzKbDDeByU2cZ8os9H6IXtf0p3p5yScDn645LRJ287qzbT3i
1mCwdUnb9n5vJG2WtLXaZTov6FLyX+CM/rkl08ddxfYhQ6XyeS3Qb9fAOJMZQTAdtKlOWPcs5pUu
+P6C4LzxITJgygxKwZjr4QgQx9vFUxGTQ2g894f1sN1ul/u2EJn91csIrrezKbg15dlMysd6YVFp
6bAoqm1Qhkz5Pli66mz8ezqMw9+Xlts3WGc99E41Hds6exHVZrS5jIL02KgG897u26jO/a9DN4Wm
YRx2uYMMlLJAlZhNCw5kq/iAiy40EWovupQ2knzZWkow39mY6X8Q+tvF7v8Rnkh/Pf2FkZjNa7Qj
j5joQ/lo4jbkn+vj7KCfCYVn/zpCv3hInplQWHWxmgzjbLA0xK2dXjBFNbjk2kgRcztFs+DNG6yT
19Y/QT+Ey15DU31WzYMMnDI60KynZkowD8MXGotTHlVOaId+SA/LudJRnCk+Q+aCrQkr6Qzy+y3Z
8cCjUOqTHeUnbIf+F/ZvhDMPOcUybWP07cf/uJsNnIN+khV7pgyh8pxcdO4MOwGlAfJ7fy/C4RV8
SjSIqjkNfjnC/2+wUNpo+6wXNkLqz+zas4LbfExvZryeob5phkUIeYO4Prk6AguVlSSvJoNDF8fi
BFD4E+P3LH96PxKpxpU25ol4td0LE0ZC9bUoi2Pi+cd9Q0v7clFnGdnSoVtuA4IgeLR0umPptgDf
2M0MyXfrEiWtpbfhu3MVTbV5SeqTY9hnq23QZZNrovTbtnnFEls7pbUOpenfQLlVQiVwKRg4t/qO
/fG+gd523VdUsZVRMH/eVj4Sl3HM/i/hzQok311HMRAfHHM3lMGfRg/Vabdwv2ZBqmsHVb39tn2+
XPiTsTDWI/A4Tn3iaG9qnD/pksX7bLM99cXovqB+zXMX2X9xBlHbf5PUqV58m+4XQ1d2VS2cr0jS
WR6CZjjK6V+m3WheXLVoJEcF7IODt7FDGdFGrWE1Ox+EUenH962iiDZWILlr77bmOBjB35v7lsVt
2+7WFbBFZF0Sp3yK5Lm4BWdBgiv9XyClf+L+3+13+rivmgbJhyHmkXIDwpy30fRO+ergPrILva6O
3jeVYngZaOUnrgk1XodtuML/5A76xiTFJMsAq8EfQHjV+Mim4cTgSi+Gzw3J9/EvWTLCagItujvh
Uu822D7655d41HYmqV5cclpwfHbEqQjcyvHDZqWRM+mgbSqDb/+/cCuLjEZHBerniGbwWF7tPoZZ
MpfWkDmO63HEmi2n3ZZ9f96OYX+j5vaBFS0ZZ+XwdBqNykK2s9zR6TeT7joTWTKdVoYz5GrUWIml
PUdZUDyA8u1Qrfz5/YX+9nHFkum0WEvb0i3grBkzupDT/jxm7fM61UdgdjXO9OaycV7RjfEAiBXo
mS9nMrH6Y5PayQ9jLAvN6G+uHIwuBTUCjAkZTWJeW/Zh4TRM7L9cexekCoNLsawYcmdeyTyf03IZ
ghD0MOPvRbBdUbxvfpVppDAG+q3Bg+7XeNezB1xtakl035xWx5bhZp6BQj6xbJh8CeI+mI5pOyYR
Yd5dbTi65lDFy8vMYkNim25WOuZ1DMh8rMe5eFhBZvB5l2lkyNkw9WPjUGO4q+e7vno0dcTLivUi
4806CzdMVmMOd1N6WcRpbH9Pg32zKYPNDBDsZ/ZitHd9PX4IwAUcmayZDu/bQzWl2yy8jJDJWAVl
j/ee+Wk2PkEhxJmPq07e7u1dGyuG/nv4BZDfNBns9o4mddRyJ278L253mRDl+zkmLnie59gVsQm9
9CL7/f1vUq0gyXeLDhCCBFq8d3w9QpSOjZqJ+FXSeZXi42skv23mrOL9Yg13DEfaYD2WPeqRaRa1
7GfapWfQo4ZeS0PAFyDY5YSiu0CtNQL3T0jzuF2+7fs8ybs7DsocFLkNTFkZWmN16Spd65BqvmR8
2tJVuV8ys71L+CfcjIAlh14WQmNK56hI/lrJU4q9Ym3DiRrhtOjERhTeI8PXLDMtIazLhrts6y24
m43v2sOkamjpzOHnPRTBvNy4I/bv6/rIfA5uQM1dw5vXR84rWi8rbSqc+Brrz34pfPrQF22xXCtc
OAdgi4HyMXniY9d6TxZQLfzsWc2y6hCoijUuC5VPCc5/blebIB5NIx8YDT1v/5v3lPgqKSQkXj5j
A8camKCDYZmHxOVxUz5YdA0D+rUxvls6tpq3cSd4lBQezCDlHJxP/d1yZScwL5zYOThZITSoY91G
rjKUFAwaiubPbhn6uzyzwFXYpP1wdQk3dJgi1fhSTHDdoU/Teurv6HIczKOvEy9UuqLs5m7Tst7w
hjuQBJZxcqZn8Haj9QO0d4eNckQH2XubGNGxZdwbsxbhQmFzuDOuyV13IofiCwJXVEXBHuQSHiBd
yXVtPgeipOs19UDal5ccYO91F8YDg0v+HSRD5q4GxQaWgNfky0Di96Osyv4y3q1v7cFYXAzcxuSD
GaPZ/Y5/bXGsHR+C2Pn0/lMUq0cm3lmABfbnwjeupBujMYc0QW5c9g29PfLFzm4GK9rj1s68Bguz
wskZyXECLajmFkr14pLn+tUys1Q4xp3f/mySW8Z38WtgPiV/LSdrnZ3EHu48DzJLF8IOjY7qfVsS
b2zfMsotgVRAwoeku1uWs5lHoroly0dc+XlaYTrFZiOD2ha3QF/y1JvXXhjfE8/7ONTZb4upa/JT
GF0GthF3MJIcOt/Xfkh+2m35xaBMkweqhpZ8lLdLirvQ1bzO7Sc/eFh0fCYKi8gItn5ls2s5mE67
vQfmhecPOTvtWuAyeI0wUrcgcjeuY2I+sikIIWSjgT6orLF9zQvfAeZHgJs+wOmvTh49L1lDhwtd
UUI1+Pb/i8FTh5UpNWESvz+S5QPTSdkp9u1XIuSpBTEZgZfecu25ey5t72PKP6/W96F2o9lqQtIP
8fu2VxwbZGjabIJAc+ob8wpCqZDZxdXxUc1d+/Lo4+o7fP8hKkNJW2viFnwBkBPbUjVeg2wOXTPY
uXakzdX2Fq/CMRATnNc9JKsb9zRMwGPvenEZoUbbaqZp35rXchiieqEPYHbWRHWF4WWImpl4jjtV
8FOe4tKuasJ2OTfZ52n+a9+rS9sp9AMbD6q6xtXiUBMURlRU+T6nkhFpRTEEIwXv/HUW3smYlij1
dJfwiigjQ9HMmdgTLkbMa17h8BBb3qmj+wKjDEArkzwtgZE1r27/xzA30VqSnatE2kKRYLRsHJgJ
Vb4PjUEiEFpo3lllDmkPNcFT52QJ3pnwm1/dz9XPIt+Z78rcXdOa9KjuIcpYc3tcTP4BFb19TimL
jVMnm2eH5+a1mu/M8q7S3ZkpzCGjzVzoSs0lgzkq99wFaEb72OmydNXQ0rbpQ0OVjg1euawfu3wN
R8A+qC6MqAaXfZGnLAeezbwmxPgN4iWHdbG+TKmugPp2L51jy5gzTiHnvEI76WqdzCONm1N+6vp4
jKbYivnVzEKmg0MpH7V94os9DzIE7VQnhXldn/uYnYYTj73b9N36MMVbs+qq6+H5Bep5I8eTIWkZ
BNVGVuKb+tiI1tgM04N/KZ/IY5qc2Xk5GnEeF0NsTmGpE+5UhGRZhDxLuF+TGUlfObjxBDyOP80/
k/KTcIC83RWVLcmhhdEsrW24xt3/cPalu3Xz2JavclH/VVeUqIGNWwW0hjP62HGcxEn+CM6keaAG
anibfpZ+sV76qrqvw5hHjYMCCvjsmJI2994kN9deq8uf+/zJ7vzr4yq2DIa0wtq17TrE6sZzPb0U
xmEAIZw4Lzm0kO5m+6Hmz9cfo1jIZcSaqffpwHVHP6VJuU+aJfaGcfhyfWyVa8lItYJAvAnc7Tpc
C30xx2Efhy1uYoT/r45Qc2PhVT5HCvUIJW7L7LB8WU/FB2vH925QnMkjFgZcdGZ7Y2OVVAS9jFaz
Gw3QvnVnYsfFoai53xBsfoatTaJq+NWJXwVi5ZZ5leYGOekVP6TxM2maF53TjQyuNJIU52XHSzMd
kA/p3tyVYbIrnrFemvs5qEJ2TPZsq3tB9R3SJrqMSVqZOdNPY9Hugaz+yIrEN5NoYxbWFPtGGvnr
+16ZyY5FUYiC8fOYUL/kgzfXHxeRh24PlZGbeL0t+lfl4dVDCpOOWq7DWHl+MMq7aavqrgg3GaJG
0jgGnymSbTyB1KCN9065pdulMru0b05iw6wcG0WFYi4/gq9Z+wyK5vuZu9OG7LQimcoItYRNuiWa
TD+BduDoLOMFKl2BlldBF/ONuVWYR0anFSla312xBjIo4eP4JXdvdEqZ3IvazSSGNUVwchip5XXx
nvXWRq5WvbYUue3CRQsnIqcRSBE/iSIW1lDl3RhdZXcpcHuTj4hcjD4bjy6JoU3yVPH3Y7fVKaUI
KFmp3CioUSQFHMcpusBKwDEFDTCgUCyI5pZfuNunGyloTcdvRK4u7aqHphGV05H5VBRfJ/fSuF9I
da9ZH+LmUNUfr685qqmQlmODd3VBTQRYNlZnip4pkd0k32JRme9rrvpqzDLkBGsh32yrPVkTP1x/
a9UUS7FrtqOV0By3t+i3e8765jCl/KFJrUfcR98UWn/QfbmVQyrHQgDYHNpxZAmWaouO/220uPUH
4RepLebOmb3u7MjnFTppOKEd/AsBREsPbWC3sT/gUasTv0rMokE7Vp0gCemTHTSGfpf2W128ijvE
PwjAjGhM6rjGZ4y+7ht+4mcPIzonQAx96T3bM0An3o7HOJg29kdvz/ofvGAGS8wyb+BQBrH8BF1n
7i+Nf0O1+bpTvR0KJlt//spUABTbTddja2eOmYEb5P7ZxYV1cNvgUizbWjqMbgtbLdO50z/Fxk3x
a8qINWeIRRIRjEuSOcyKYd+kt5ULTCbtqPWO23nLUIlgmk0B3c5NzwHh24a1315+TSaHsMZqvc50
cda1uxLtEvUn0BZdt7ViaBmbNjZ5rdPERIKu0QsDFWMWuPb8la5o1utPULiKDFDjS68VLi4WT0N+
iNyfU/Vyfdy3lxZThqalTQoqU70hp0hEO+7qHqnMOyw1fldGZ62kG2RLKgNJ6y8OMWPRTfZ84lV2
rKnxXFTDg9HlG3fJivsm012f+yqSaB61GbNace5CsoMs3b49p3fz7i8uJ/+27ZUpg9baWkOXv4Fs
UKwQYpDfgQQ2yOZkX0TG7vp0KBKODFlrc73VcNM7nyzjXU9eauPOmo5Lf1v13JSBWQtJe96YRJzj
6CnpDH+stwDcqgmWQxcXiYObm+Kc6gde3TnxhW9xhCrORaYrBe6oZYPmlEKcp52546ds1xysr9be
DJt95A8n89112ytCTAZoJU6pDZDbASoA9mduGRbuVqlAYR0ZllWhUqmlozWfbKsKUjr7I092Gt8i
RlINLy25E6TcrIGjZF6ZqMWbSWpdysKCvKMb3ZiaZYhW3JcMJMrIE6wlnmahlU37dd3sChwDdBF+
j12Du6UeD0htYpffN7vpsDwOQeSVQRrcxEhlmTIn2DRBlteZ4UELLYPcNsJ5uok9EUPLy2whcqsQ
izi7VTMHnV264SwgrQmtgy1SZZVjSjtmp2G13cUGEIndoed7sSVTocqaMiRLYy0H4QLeXYBr6DDs
Sz/3e5wu/lJ/YcEWhEGR1Bwpfiu6tH3tYoIBIvGSbJcmn+J4n0SfrjuQYngZdlVCso8Lm6MqM0a7
PP3B+NQBqvIF7Wwfb3uCVL2CelA8TQ3KSvNohWk2+N3QNx50ST2N36YTaJmyguLipJGp8xLVnx7i
aoz7RbtVC1c4kMwUBpETB5U+pP0q0QWQdc6z4KAtuW4cxQ5CBlPNDl1bXVFMgohz2n2lGdyH3qXQ
uGuq99cfoZrh9btere5LZcVLVKTLyW6/iTRc6pOTPtvpxiZflYBkIBWqMhbhPYq31Z3hw3X8JGhQ
7V7Xl2R//QsUGVoWUcx611pcA48Q/NEtSq9M9qP9eNvY0tI7jLo2NATZv64yT7SXnI4+1zb2naoX
l2K3mzht6AyvFPF7MIvH6ddNWSKFV8rQKXepXIh/wyYGEFqAGG7x56vGlaKVLknXgz8fFTxW7vhk
enbtbgB3FNaQ8VLQgs71GTKYp9Fw37konpYcLCftVhex6s1X/3/l53pWM10DxfWZD81RuNFPGpub
JYB1QfqztmPKaCnwp5lQosS7d6EIUAIIVvLHaFd4/Aipr91mqX9dld56jhSs8Vx2xBa9ONfxzi7v
47H0tKIKcvc8lLjjw66zFHvdyr20eejEj+sxoFrKZO6wgcQaFwRfV3zug/Uiwx094ZH3/S+6Mw7z
bfh6UwZYdcAlNBmDb6EYEFW78barUFNGV82OrVVojiYnF2dSwb7aLD6P06Z80ZoK3poTKYpbMZGi
5Qi18dQcwW8eTAf9WB/dcxxEG4lC4bsyvKpgECK14gprZLk3za9DulHTVpWuZKYwYjPHKSPUC9tg
ClbS0jg0ssDqsE0hfuS1fnSvaRtpWvUR0ka6EBDn7VNMr0V+pbW+g/xYcN1BVSNLoa2Zscmyeo2+
PN61MS4N85t4VaDzsiarV1kjW6bUqWtYPrWA10fjPuh0b3vp9WNejayPNgRgDWs5kfZo0XEndC28
PrIikcpwK6dOWKsz7Nkg6+s1TdCBwgl3FdcHf7uKDWWE3197bJqoN7WoOVssr3ruW0aridZLM+o8
ztmi+1BSJA9lUS3lmaMJ2N34KNUcSwtxU/BxiUzMsTG753b+xmb7Rr+U4hfwi9bUStGdm669A/wa
SIx+46UVxpLhVjaE3bWxhfckVReYYKmOhktfnUD+HNnfXXsjihWmkZFXrou2h5w42MHpxnOufxrd
6d31yVZ4kkwM1nUR09MIPppV2nGaO2jkJqGjJ4fbhpfiVgf4AjIHMQrnPQtqU+x0sw1ta+vSa00s
byRmGXsV2Ybei05DkbZOdsJOA7uYPojYDnQbiEBwqF7/CpX515+/CmTLdmN00uP82/Hojs3JZUAj
1G1Dr9uNV0PbZZoU1NWW0xwNkCeFwjVdNlxTZRwpjhN0tkZZmqM8XiafMoEpdpv7lmWnIbXPddVs
bY1ULiTFbVY4lRA6rFNDNM157KLTYG9sGFWGlwI3b5NIxCX8HgKf77o63S9oT7/J8DIwy3LmZLbX
yq1eONa5btFazJtxi59TceSSpRQJrxazbgQ5EfGcTwEkP/z0Oyk2DnQKi8tUYI1DbFyFA3bCO9ym
POttUDkbTqOwuIzLElEuIKAwijOUSKtdl8xxOPFmoxlD4ZEyHRjIBmnbG6Z+mt0nx/mp2ZUXRxdC
HyNcyl6fVpXhpVDtzAydUFaqn2jzKdF80/6QOec5/3x9dNVuSsZbCZOU6PjFvK6An+JD4q+nXdv0
ln155EeKDWH9fP1RqomQohdy11q2CCC7xJDdZ3N96a0tG6ncRwpYaxkroUdIynp5GrrO75u7zCAb
E6Bo6TFlwNWcFKbdZPl4pntxV4bRkeyNnQ0+qtu6qkwZdJUJKK70pBnPaBuakkuz2YCo8B2ZE8zg
WkuSBQMvD8tuDm1/2a2XpGm4HvTog4sjl7fCra5PsMqXZLRV2ZR1HE14HFRi7xlaA9GFNp3tDxHH
zbK90w+DJzZqNApn+utC+NUqo9dCNDAbAi9n/lzEjwtPN66mVEOvTvZq6GLoi8U06hFdm30FGtec
JD9qAEVvG16GVDTT0jE9x3F4ARUPCejWlYLitWXlNJsmuUEp0Id9e0yis7gNDQ6s3O/mKLFXNpYZ
K5Zwl72esiMXDnYlW+hqhYvKRD9T6STOXPTjuRn2Gd+nwISlBAQBW20Pb6YGaso4+XKMO9C1ZGBC
TilENnsA5el4MGL3FpAGxpe8pecUNVoBWmcgHEI22XdWy8Lr8fTmjGLo9eevHJEN7jg21lJdKuH8
mDkdIHctPlwf++07NAwubdOEkfadnUflhV6G0NyZh9KP90244AS9gj+2qgAq80tJX7PnpB/GHObv
7qb8cYme2fB4/RNUQ0uOuVRJWwIeUV6i/DSAO84wgmLaWBZVY0vbNBuEPqko9erSVA+9+DSwfSY2
ZvVNh6emvE3jRaW13aDhtdnT6H5y8hjU9scKhJDXzfLmlgTjr+e6V14TAasIncC8vkxuvodEdVAb
1lHok19nMa67tkqTqs9YH//qMYbbMupQWH9s309sP6FPiaIzP7rlmIWvWB/7avgYN4BJwRG2vM9n
T4u/NhlnXta1GwBkxQTLGzeXZbmuD3N5cet3ds2DMvdtNDRfn4LV1H8c4vDyUuB24FguuIYpruc6
HFyxH6lzJqBlL/kSxC3fWd1NFRk8SgpjvZraBIfb6gLBbc1b0jELBpbchJTH6FL0FnNNpgFN5ZeM
aP5MjSOqSrecVjC0FL1254JxLdKKi9GQX1aaDl7N7OC6/Vc7v2V/KXoHIy5HLrrqkg69/ZEQi37U
i63JVQwub9Zys6QEUOnywpiLhi6jrMCZQ7a0xxV+Ke/YiDDmpAKv6sXK2Een47jAqX7p5daOUPXy
UtS6RKRRNc4IK65ZocC6EM6usVFUUGQeeU8matyGWxYpL+2c31ENFaTIue+M2k8H/dBsPUW1cpHV
dK9Sg4PdfmRzAyvX3j2VYb3vMm96XIu/VVjtSePpG0u7ai5WI756UFXaRiEsPGhpPpDhB8Q8ui1S
RtXQUthmLmcRt5E9bfKhrN4byztxU1sz/YO3VWNZQawRSxedHnI3tKNbKhcYVwrYMTaIXTuwBkow
Xs6LEJO9kYxVXinFKwgpRUwbvHLRXRqn86uu3sjECjvLAPhitIreyXr4SkL2sT164Kg+wDwbw6t8
UUa/60OeMqeIq0tyN4TxAXwPPqrMkBRe+fpYUN5yZqCmDIXv3ZHnxZJiO4KWteELb7dgcqu/vZEp
ZWpW7uhGzju8fxeCQAjziiYT895+6j/Ffr/Pfs7vr2dk1TysP38VSrhQH4hNs/JSaV+z723Te90W
D8Hbx3MYRwrTvLdjJ+2xSFmeCPJDfGoOOu7q090W1FvhnvKJLdG5iCA3UV3cvnDPM8e1dz1nW0Aq
lWmkNdZoeOSkbKwuQxF5aR6QFjewzkbQKlKyfHgTWJhomtDqMmtp4ye1GTR684GBX8KO4wT8Sltn
FdVXSCHsMrDJd4mN3O9Cyby/41BLH29isaB/0LSOY9ybCYnrS8I/tMVjyS9LveGYb29j/2Bo1XvT
NsCuXF76NDSMJ6N+XJYQqM6bdjl/cLTmvEnjyMGS2EViz7JlnzYbOfPtPabBpA3yyKKKxdFSXkj7
uYn2jnWxjGMCCq0xDeNNSUGVeaS4paVrF4xgWmtQnVqpZ2eLZ9DQbfa35AVDBrxD8Iyb5YLN1DQD
GPClBUFoxr/eNra0xi5YUeppcLDFn8OhR1Hwq4i3rv3Zm3nzD5ZW6MgD/2VQiDm5D6nj2ZRDFeZO
697npPD04WTddg4yZAR8vPSjTgx8hDW1Xka8kQPGsAUufjtoDRkAnybQ24r7pL40qRb29oIWN35h
Q7HhogrnkUHwZMpbsGa45aVwjym9x4Hdt4tLpG+1J7+dlw0ZAp/kq44mgfM4PfP6svezZiMrKAwj
g+BraonemVHUQQEmKElxKthZt7eOJ28nZcOVQteCZLFGcVVw6fKnKPtm5sTnZuo19N5tpvC686ue
IQVuw+nUApiCspQBcfnFuXPQxGXyeG9kpZ9WfGMDoZoCae0tS6gEEG4hCxW7Rf+YjR+uv75qAqTY
7ZMm7mwTrlPGnm7cd5U3bunZqV5ZWm8j3SmpCyHsy1imnolmXTvbuiNTvbW0RU56sP0V+Xpcdsp3
EzBPfsq45ZmFtQULUr28tMyyPEmmqEDWt+P+LoqQbIqEbewVFOEqw911KGjm03p8Ww0Dpd7RQbNu
42ntxvFQYR0Z865x4lS6gOHrPHQSAHVq3563rlBUg69x8HqDObBJK1OjAthRf0yaL9TkP3Q0sl13
R8ViK4Pd05iOXJ+RhbXCCG3xQuDqut9wN3BpWG3dn6i+Yf35q2+oUOZtUXDBZiH7RMavPPGEttUx
qjipGDLiHSwmoBpJUYiNPkaX9ljtkp3xTn8qPtHdKg+zpTCmcFAZ/Z5Db6NqZ9TtMu3bxMfMYzW5
Sd+YQtX1d/sQfRqZ2yHZuPMxIe+K6X09bJQbVa8tRe5g0YIkCXyTTdVRs5tgGLbqsapZlUK2HUVN
5vU8rmlfGzO0mtxD2fG6XypCVka6V8ZC04lgG2KV2AIm4eQUe0EeE23DLIp3l5lEO/TqJ1OPFTa1
qsNgFU8Q//JsXm2sHqrhpaAtWoPk+oiSApbD3Zw7HkncXZvT4Lp1FJMqo9wHyA6KEQ3RFxzRPeKV
2lY6UA0sBarBnURnKd67qad9Rdqgs35cf2XFsi2zhVbFmNjjeu8Qd05/Z2d5wEXyAjaGyXOapA1w
SRxef5LqG6QVtqbDUms1jp3UTWcjsEqt+7gkjLGNlKkaXwrWqHHbpm15hdUk78B9M6Rgo3+6/u4q
v5GiFYtq6QIrXl548Wux7qrqPo2+3Ta0FK2sA11XP2IdiQVo6pxDntVeQzbCVWETGeDe08YqIIRY
XmZwzuR2ESba1hFZNfS6cr1aOwxz6Ezc1FYXu3P8hol9Wm+lXUWSkTHu5mgYsaEhNw5dmZ301si8
kYmvRI9x1LFZ9O665RVrrMwQ6jKn0cucVBeh0f2szWEcAxxeh7n1vanaoG7315+jspQUvD06B510
Xm8kobajh/Wq94jmfVZvlfAVMWytD341FaVR46gytzjTrszOrf1Jt+o7wfTdUs+ndrCy2yJMRrhz
SLHUSd6tZ+fvehrQm7CB1JAh7QlvliWfEV1lwX9FvLB2Salv8W4oQlfGtfe1M3aswdWMUUSfSaTt
Ikx6wJHsrs+uanwpfk0jqlLR9rj66UyPt37aWl5h7q4PrnAdGdJuV+NkorEGO+QlrKJw2KJCV40r
BS/YnPp66DFuNe8WeiluwqpSQ6YLjbmxJGJsqosziI/lUN6Rurc9B1301+2hMLbMGdpZOgHFHIzd
4/g6m+Br7wpvibccXBFIMo5d13vclKOGcDHN9xU92qjKWbzwuvpQ2Ul4/RNUppeCNWrTgtgVarsx
KFsDp3Gtg4B8+/P10RWpU0a1G5HTJXHVIqdFoKz/0nRlaCRBvSWApqhCybh2gtu2peWswgXV7Jsz
9wd7R/WfSe94GXvO22NT3xZWVFpxV2bFHprvuKGZcn9KwnyevGGL+F3lRlLMsrSxiN2sRWpTeEXj
ZX+x/t/mozKcfW7TDnhtgRhIIECUAZCmxWhz32L6UfiPjGMXUaflo4VtTmZ0OzGUpwzyJtedRzX0
Ghav1hGHOtoUuZhdo9zX6TaBo2rc1VlfjYtaX7u0Dl4ZwmdPBoPrJGW1deGmGnyd41eDg/+1EKZw
cRkDe8QtDdN8o3ygiCUZDcWLjjvuAHOA0eeLa0LupY72ht56FQS4rltc4YgyJkpbWmNw4xmFOaBy
DkVlfDZ5OYXjOL6//gCVdYzfrTO0Y1lpDhBdnI5kP5cs9uPU5huvrxpdDlI9dazMTnFa02a/LBrf
JDceYmUyUfT6wzYdhl7oig7GKRBMay+949520JRBUREUX9qqxP3gqLMDtZlX11qgaTdJtlFDxkSV
Zl+boOLFSVCgVO8nptZqYBclWzxTCseR4ev9XLoZsRKU5eooGBfh9TGQozwW327yGxkNlTcd7Qa2
LrTuMvrj3Fe+0W/1DaheXgpZsDE1+pJhkRrz/NNYZ/d6NHmiHPzr765YxWUwlGbRqhQFbG/rZVb7
C3fYAZor9ROPJvR4lbr2i5ssuP4w1bdIp9qKZ3YuKuQ2hh7ilmkAkpaBNjUbEaYaXo5frpfVEOPs
sETLcOD5+AsIg+8QfLiJFgeOKoewVqBBLcIxzqGZl3x3yh/u1jS/3RGLsaVldsp10SRpgZd/6BJw
eza7ek8DyCKKsA6ScIv7XmEjGR/lZKxfugQ7fOgDeGOOG89LzDbShCLDyeioMRMOCsir/dtj7D5s
8qWoxpWW2nFuyGKOKIYI7ZSB6HkL66nwfRkRZbaTVfYM8Aqje8lB6e7icL7k9UHTqTdtiWWpXl6K
32JKlgF6gjgH8uK7k69ltM7Y2PepPmB95qvlnELEbpwgYnQpnOSYV/oPlGAjVABH26/a5iW2tuiC
VB8hBa6WQcfEHicAaQrhuQ5A4FsdVyp/lGLWySGalTKYZ3E/FlbmD4k3Jh+upxvVW0vhqju9Wy81
DlgTKIk8I+lflmKr2U01thSuNDWssdNNICrqMr5P22Y5ViT7ctOLy7ioNrM63L1jQcna8mAl8U7b
xEQp3luGRGl93esxbgEurtZZvl7Ex7Ift3RkFJtAGQhVzlaazFixLlwHiel4yQogWRr0qPbvrhtG
9QBpc9ymJDMGkAJdOmQvILSJAXVX9xglu+vjK7xRlqw2BW42mY0t5mw+RmkPtUIgNootUjjV6Ouc
vApXiJmwOgNr8KWzx0ertb4zBj01e+s6QGUcKUiTxrR1OmL7Gk3dySaVhzLXo9YWfiTy4Lp9VN4j
RasYxMTR4Y/SbuN2JxMkFTvTqm8CdBoyGmqeWIEGWxxOxvpclu9r7VRskZi+zRlDDbmPBXu9JcEm
DVu0XXM0g/hUHeqj4emeFmQbO6m3bUPYWgZ4NbsFzVc+dtSmO6epM591ARi4iq39gWp0qQg19wYx
9RaWdwcQKsTxDzLqG0c31dDS8qoVEMSJLRzdZpeAGb8HgC6yyLfrHvO2zxMZCJW5C2Dk8ZrfO37O
LealrPMzm24kBNW7r499ZfTIaIXD1+1MPcSplyKoDq1d8I10oBp9/fmr0busJ7yJ12RpmvtucvZO
9v02s0ixaiWip2DdXu9fkn3Cy8DOpzMn8Y0vLsVpMi9M6A1WPpYLj5s8iJqtrcDbew4iQ56yxRJt
PGEzltb3aDkb8+9xU4Gz58FMrfC6cVRml9ZWZg5rMzAqizljTbXvaEtwoooqcdt5mcgXp9MENvXe
rvANuEZyErCTvNRbsPS32yyh3yqFE4gfknriSMMdtJLtl9qPgngfHxff9NPPEJoLtmSq3873RL5A
LeM2apyixmrr3iP3hzzVvSkdfba1P1Y9QAou2vVmT22gBYzliKvf5lC6H80tvIlqcCm2ihEIPUdg
qW1mEpjFY4ervNT5ZrFP151IkXhkljB7hN5wvla/TfcBNZyR3HW39ZgQGTkX66ygtQsg0QI1Oz9D
UrBT+v76ayvMIqPmJhqXNXdxJsmXh9m6J8DNaWMgknojthRmkbFzXbsYbjo1wCSM/OyCwNeng3WE
1NpGYlPEroyeM9Nihk4Z9jg1etqWCIRF9haqU/Xq689fZeOZpAVnK5xiMvpz+2Mu030ZvVw3uwKA
Q2SyWN2uJpcWKdwFjfbxodpFgRMu6FuhuyzUgvqmIzKRCWM1m4xDN6475PZ7ZpY+dwbv+heorCOl
fDPSFzd112xArN3Y7UjZBk398/rgqlmVTlKVmOy0zcx1b3MW1TndAsypXlrK9HMz0ziqMKUjUAh4
aQGtYaAJb3ppGTEX5ahIl1AvvhjQ2PaGevhFb9O1o0RGy9mZM08iw/o9aMJPO4qr9tuwAkRW7SZJ
m9j5ulVdkqXyUuxafTptiQ8rJlKGymUOHL0yUIFLzOjZjcslAHKO3mhwKUBJZc0TTfDmRtK849wJ
XN0Mrs+lIi3K+LhmjlwjbTCX2J7OIefDB4t3vdcwt/GxCdz4ANVTpF1ZykVlRtpa5gCRs3WXVD8Y
OWjaBuBa4ewyQM5YhGMRgl1H03HPfklRQyQ30drCH6UAtWw9m0cTqylO9F5UBljuZv22PbbMB4ur
s4mMEOLDcmfsczcZPZ4t3YbJFUaRMXI6iH5LSImiRuM+6PrBiqDc+O8D8X9+n/5H/LN+969Oqe6f
/4X//l43uDME9YP0n/98aH5WT33782d/eWn+a/3T//dPf//Df17S723d1b96+V/99kcY/9/PD176
l9/+I6z6tJ8fh5/t/P5nNxT9Xw/Am67/8v/3l//x869RPszNz3/87Xs9VP06WpzW1d/+/avjj3/8
DVb8z9ej//tX9y8l/up/Lj/bby/p/L//l/w3P1+6Hn+s/911mIs+WAd1EqavLKfjz/U3lP7dsUE5
6VCT6q6hr8J3Vd32CX5F/s50xC3TGcgmHGvNfB3gD/iV6f4d8gLMwv+oY9gWxvu/7/bbHP33nP1H
NZTv6rTqu3/8TVI1c3R0BxiEUB3NjC6z/3rQ6+U+W3qDDyIyQB/ofomWzn5owFTgl8MYcmLsh7g6
mEPuZ1bkVwuNd9Uy5AETw3Ps5o1nsPi5SZsMfeMQMgSbvbGxr/z9Vv/fr2fojFgELNLQMP19N+LG
GR9wu2+Ey5S9QxsIe5zG4n6GQJdvFZDIMjpQbC0hLYyt/c/v2QlPdhi4llYzM8tlprz2GBONrKbX
+lCvf7mTjpXtcUyKIJmc3St3+feU/DYF+l9swP/deYhnuQRsY4ZhE8tCEpHVQYoh7V3CnSakNSsz
n7hT/hmngjnx237OAnQxDKdp4u0dHx3+TBfIKHhRajUF85aR2i9uCcnAoOmG/Eja2AxNKtrTTGsw
vRZjcyB9/E2gHOmPDPRAtV5oZxPtIhdrYOVBxwFhPs6UGY+9XjXeIkT3SFhbP0W61UFk115mvyKJ
/uKyHF3GtZGPxF/mjO5StML66aTPZ1xDLweUOO2Pw1h3v0qn1J/KOWt3XW66QEr0OvTkxdQsvZdp
NPsFQan5q7Da9NuIasWyoxqdzkU2WOXOSSYSlF1NW6937a7yq6mZf409lKzjYrZDmi4k8Rbm8EOC
mvajHvXdrnc6PfUmd7Ke3WWB8mrU07BfyPRdi7vRH2hjxyCxWThI5nXk17GFDAvJloYHOghmOy8p
0kHbQT1z3rmUOz4rqunkLk7rD6A+2rVkiZ/A3USDMtVF78Vs0cISR/Kw4on92XJ01x8yZj9kpmWj
ccAc4qMgQ/O1a7PEa1OcjiJ0H4a2vgxBAr4KSHNpo98lVrKzu4n6IzgM9u6U/XSj3HU8ixSO8DJ9
5M+oeGEJy1zHcI+aZjZJSN2o+ho7XfPculn+g0y8+oJVzz5Z0N3b2cvQxtB0T9Ch3BtD5zW8BnGu
U8Zs13Nbv6vd1Jq9MtOhnDewuD83UaUVfr4kaFRfUoN5oFPoYwA/+2H2WkG7yXPrnOV7zRj62E8g
ET2ERjsVeqA3DPh/MU068WrA+2LQtAoQpke12MXuTH+uOc71uwgEsZ4wnfV3czoErWBASOlzGodD
bE6ary2xM3uGO8V7lCHc/TjF2APPiQu6fvfXkuTZO7SLlyHrmL2r0JEUukacHgam998swy5fOmGY
YTnozTuQJ7dPAtfauTsA1dF4HN33ZhmNrkfcgaBJKuFo8h24+b7mYxos1CrP2AlOuyw1xQHSH9ql
SwHisgyNPOqa25511KufaN1BxIqkKWClun0okPXvmrmg+zE1yzTE/zGwxBtsPkSE5kFUlKWfxXX0
pFF0e/U6mx8rHAwDQ4ifla3lgZlGdZAVVvqksT4+63U045xYtMk9Fl/jGXWB0if2bO3MZnG8gXB+
hmJj+onOTn2YWr14rss88S3opaP5F/hNg6fv0qVPUh+6zcMFBWkK9GjrhKIYDJ+K2DqZmWMvXtaA
W+iYkaWhu7KhuebHBloUQgA2MdmxPhcP3TAP7zIDpLxennV4MXOa47tOK6zAZq34DL2z6BKNsXae
UlrvsyJbzkM9xgeByH0mWrUe2bX621RTHXQcEWjOloJ2945Nuq/MrJ3EsyKz3eOU7wbLGNsP+dA4
UTiCwqk7TwRcnrslnfHJVeY4PsjmNb9iC4O/QJ/vvnKZkfpjnuSpRwsouQVJR9HMW4uIPLnVAkzx
0JHFY1FOe3+aufnQ923zvnUyEYc5xe7GmwoTRdgl5fkRiGRciUWWlvya+qnP4PZMPCZlMv8sS9Z8
+z/MfVuTnDiT9i9iAwkQcMupiqo+VJ/s9twQbY8NCBAgDkL8+n3oeXe3u1yfK+buu5hwTHimswEp
lcp8DtXYKLmfylIvMf5X2YSdPds6GHnesP00VPRbjlflH4csX1laeRX19nVO2uqGu/ksgqFfC3pa
zZJnP5Y8d3J8fmRkb1eB7viNcew0pKzsjrulF4qa0NS3pFGmDmRb26O5cGT8xWjnJyEnfIJukhAl
FWWZf+kE8VRIC9rcw0Gvdb9mSz98m/Ml30t3tURQlL1z07rZ8mTqlSILu1BK7QcsxHqxfxh0rBPR
GtUB5tUtFLM6ewzayV0B7eyGPFWDbZ2ELY2buau8l56X3qMHxb/TyksZsQ7WcUEzzMN3WCv5t1gU
7TfadXW4lo6Cz3ktg86Zq6ByVJnMske7pc81tK2EDbjksEjxpL2SfzFdPsDbxeKR4rVvR+tYeoec
GeQJfaDuMC9tmVjLon45QOzfek7GbtzSAp5TyvzepWNzqqHzeED1r45mzud7IDEFJg8Oce57iV1v
SguJeOReokoy7SoMcZqgY7b7TbVe/aNrGhhfm0rtR9zxI55lPBG88WNjxSGrwdt63WaoWNQwuOVB
M7Px6HTlYoVGNWSJ7Po6codpfTB94Ycrp8bR0Ly6HQZrOk6u0z35WdZNQanb8a7HaecGDc0he5T5
uos8kaPcwkH0orBon5q6aLEkWwjTmWLiD4Me/C9CVHVkZXl27EVZrFA0so3QX6SVAife3dSmCfya
U8qpRIrt5htd140d4MP5X8alECejcORprUdRIZWgoRkoOkgdtMqZYSglHKoDa23bu7ydKNwGfV+F
uRj8Z68i8kiWAcxJhQRSr5Pt7fBhQHEnwmyixbfLMjQ9owI6z+2swOk898RMCW1DbWY/s2n0H41c
rd8okeCLrcqLfK/ud34F0XyXa4IDjdsRbRwrZK3FwhFaDEtgefUYKNeiyEfmFE2wEU/pYqhEA20Y
azGAuKiAkOeOg7MmJ9Xf2pFtYBWdHxjWVIdgqNg7h80npWkTiKodIx86aEFV47Qjq8ej0fCMmwrT
yN2KTnI655YMKCqdqMP4DW4EHX3kwqaJas08LJ22DAoLq2HeGh1LRq27QdpVOC+1umGbXAcvG9QQ
frvGOLiMqGCdt1vnoo47qrKTnZM6zOvutdLFHOG4GBMyKDcW5dIklVggSOiJNu4tEMuzgRix0WRj
WDOobasxn0KA8vLHsR/tYC2sNtUw4E6WhumoUF4deXnpR2oakfhoxnlkm20V9nOfR4CtPSOpmQ+C
V9/Lgfa7YR3akFu9rAKP8QWZJxv7YDVmMxgL20J5L3lU1nI6Vv1a7hjSW8zqqg3dpsSro1L8UtB7
eyTUJonoPB1Cd5bDn5Khr8SVf8DUfooGLusDo0zGjmst6ehzCPhWA7pxrKTPtucOUZeRAmT3Gswn
VxA/IFytR1dZQ4A0N8JNE29mraHcbTNS75bcqY813EexgJWTQFI/Cwqj9h8zjcsHlukSaTo5O6fo
llD73NoJz4T+ArNK74aIoo9yQviLNxnTCeK841+6z9on+Hg37j5jq3hm3jp1gWcv+hvKm+J26Drj
B4pOJ14MiaOoJp150pusUjCj513vGzv3j3BBbOpg5pa7H209BV1b8eMk+r479OUiukiuuntWVlvL
GI3mqdzp0iv7yFsgSxlXwrH2FJk6WbAhh7DQVfZg1QqGmUMhpg7GSA5NirxcIbzT6xT8yLUJFe96
P86JXf/lq8rY9/ZcVAHz1DgEuEvIPhJ23r54RZu9DLAUf5CZ5g8Y9JgssHtf32vZObd9tTTyWM+o
zUb4rOwkrceTzSo7tMqquzGxyYMVyNJHWZr5bm61xtZoVLPtlD6BpSF5ERKC/65bDkcoQcnAgoZ5
vOZqjsla8shfdX5EqY3h22L5oc2c5e/aZAeXt18XGxkXVb2LzQySyNO0dMNLucJFEr+hGm5Yb3Qx
Wrs4X7RDyp2BMjEV0Iw7mP7SnsyubN6mzNSvubfm6VAsS+Dj2IqnFTIHbDLaoCcrlMYsaAbIuSpu
RvSyXtDsA26zGsW0x6WPH41O+LvVLGq0F2XRB7QZZNyOSiK1Zv1+ZNkcr6bV7WqInxyItULRU/Ya
15LKaLoH1S/5PVtcfzdi7T6iedtD/7DPYLJgVjV+XVeXULazcGPBaFzgUXhTNiFM6WGXUzHnqGzb
3htLxdqgzZriwCu/3unJLF5d4RonrMp6x9suu0NzoVCxATulXxyfNfSZyNG3VJbxK8fvu1O1V8WN
sXivFjWq27EgVcyl76XVMhoJIIEsmEvISw6M9HeZaNyfqpP2I3MGk4dFT+2UtgMDYxXXEsiXLntf
jdjsdeX0PzQS9L2cWXVaBEQBQhTCWOeCTa2IMlwu4T4gibwv7GxcMRfr7MgFJDwsiFJ3unDxRWcJ
7+mgtcbl5JZgU251Whssk/DTmmndx1beDacSV7kukJa7hOWYITv5NMNwb1rzIzNcLxyxZepQgCjz
xRpz/c2DtFmU9YZYYYtYm3vlVC4PNOyU9xQvOmwyLn9Ay33xI2FJ/pW2jpnOWs5pLXyWLl2NW0Kz
aZhjRuyqYOJ236FS94bUmkn11kNP9c1QvvXoM9biZ7jtDsBEM1Cs7yKyFF4fFCovUaVn/jclMwIB
PTvHJbpSrniU3rAe68XLn52xXxWu6sSR4VCP7Jd2RrgJilmOmE8I682uQfjMa6eQgOXP6wM4DeM9
VNYNmB6t5ZxOqJq+TKYL6Kinx101ZhZBT4b6J+Y64murxuIw+5LeE2+UNwvq8mflef0NlxVct7Js
xhW/suf6bSW8jN1JiKjudL8zXDk+wXHg++L2zYOd5wKVl+5vq7qSzy3uIjutenpoja6qt3JTlgnB
dXkJqzLz7sqxqZ8Id38NDAfKip/TQl7H4dAqnCX05sVK977mM1aRad549ij3hp2p1Bi7JuF+NU3B
MvfYUZPLsn1lWVmQd6YK0RbDuW531qFFu+zUTBlkh7lJ4BAkShHWXT/gK88o73lW4QAueuMHXFDV
Y9UYMqiMmrOQe01zUqOvlig3/GGPT62+g02ABDk5bpmWHER/pPHK2/g08jAJ8qOc/SGAIqjeezw3
X2vuEhiYDUgYLX43nDDESCbfMI4rVlO4DnaWUK9wcUZLJ6QuGEy4b/YydavMvTczDQnCsYdjZDNo
FuWONF+rvqQBm91sP9S8eiqdkacZm6xfy5x3qExdGNlbYBhyvGyhvhV+a2DqX3XdqXW6/MFD8r2d
IL4foXvQw6pmdrkM4D3tvuEiVDrh1Gpx8CrlnXDvWb+YuDol4Eej3phbY42568i7ru3l0RkLda+B
Az+IAp+2ttY5zSpKDzWHCRx+rhkhjYPIVAj2PKCyfal7wMw8I1/DEiqOwehO3bESnXNfUdd/lIug
HOJBmTcF07pmEVsWUUOshY2Ja/QwIQDpj4XtiKZJkLWkTVhbu3cyH82Yo6yLMviDwhJdkH1p0Dlk
Y12n69QsOzezhnu/BsCqXOayCLqGZWlrlu0tVHmaY1lylIQ5g1CXRMEOa9R1waAVQAzA2Oof/qrG
ow1I2EvRKec7mPnb5F5Wz9UgikddNs79OPExyOpB3zd+YbypalYx8DQebreSqDTLiinUZlfcysEy
kZPQzACdrl6dZHgv0dFj0WjWQ1MkJTjv95DV8IJsXb7V0l+SklFgQ5bxeyUHdSOdVsUjhFpTYnpN
ujaQQoLTqHnbaHeMjWkS4UiK/pRbLhotcq1/yMYyTh2H8k044RdlX3Ooak5Y31lhy7BpGhJMFpd9
KFrhn3paoQYeDGIG3tS3x7pBN7DBqDip2p4n82i63zpZ9UGb94bCIcVxnfdwf7TsleH8XPO9Hiq+
13Nh32ZoaJxYz3LoMxcaFtvjCHinYz5Z2rKDIqMqaLB4aYQrtjEFnImKBxSiugskhie2d0b4z4/I
BCJi5mxnsYEEA10vex6/QJ6/h8PyVC524DjwCBw9q4cHOVnyH5ZbdkljUDyEHJWXjjRbomFyVida
4RqQmvgbZLN+okEBb8cg84bqq8cNL7FW2kWrW5m3pVjWKhJ06Z/oKpgXCGOw71FcdSGAmDrJIBT9
VTU+is62KFYHcF40WcOFL+ZXiMwVt8Rz+Mkf7PonN2vnoSqs6ldmOZgpoYTt/pKLxxL05NA0xMnr
RO2CfqU9YqIYaJgxdPGfe8Tvhh1nHWJmg/5LYODt0t/a9IY/jSMVObrRyiCRN0FEASaFXhP4Ba/u
BHR6HtsOvrpwVABVlZVVLOfVvOnm5p4LHSkb817UBWM4K7WrlVHuYDRM+3A7ku8xqXSixTSGJ20s
LC3MRqVwUcD0qSrn/Fc2lOO9yLLmOGqN/itgQl7j+zfe3O7R1f7J5qYNDKWnWEksR1UxsRtzq06n
Pht3f34R9F3J7tObwPDDMn0IbllwtPXOmdh5R9TSFgOP+9bAgzkFALAs5we3UthpUIPQb7hTV7FN
hbzt6TR/ARi02A3CWH/Qxq+MoDe3+yU6wvad5enlgUOyfVdUqj5kq6EPlTFydE2cFT+O4Bf4wmTd
fvfREHvKadfgflVp44guKm6VlFG9mx2Gyg7C48hgW5v9xc+IRcPF6lXIC8m+VVW77jj33TCza/7L
7W3j2fYN705D81eHlVnwmPdshu+Pi6koDD3ieaEeZDIkKvNRwxysHcUPbHnzYRO7Pdg2QcNIKZPN
uCIr+8eEps+NMeruzuoZVF7H2Vr/Xu16OjT50EGDVPEXe3QKEupMw1WoVdPyIn3fTZtSuM+Vsvsd
sRYH7L26xVm4oDHWLbZ7I/yq2k1oYSWC1mQOpBogfraW+ZNf6/krs1wd4Sj1I/RJ7Dsz9wYZmdyr
uwhjramDqdOsEttf65/o6na3gwVfobpHY4PiLHIi11PiO3qoa2IAwX9klKJOcSvHPdY2V0HRyjlm
lrR3lqWspEDLGU8t2F4aLUu5Y7qoNFG6jny2UqSV6a5xtPGEmhZX2V4I+SKyKguJnMfYXgYDDfFV
H3tmDOgMtTQYEORBrgsadJBpEd+AZB93uInOCVlN+dOlfH5t+w6qmY7PMWSwaKKNtkkhG57tR2mP
8WQt9ROSkD7Ca7O4YXWNYYLH92jsL4/NIulpsrSKfVZmEeZpr6rIdIiZHi2DBgYuN3LtvTA3y2pH
mw5a2EPX3HCBDm4222QnfcHuJKv8fcFaPx3RhtYBoYMOB7yQQ1v23aNWmRsNxkLTkrLRCuyWZD8b
y2xSm5QknABNjnpI7Z96g6FzVbgLJgugDtK/MvjRPcgcyy8GARKCkYVL/ma4TgYVEt0NG7IFwOnF
VrEjTO9IBjKD1NVMdR/6ubbQeAbIKdBqqmLSiubNgL7FvsMg+wv+VxmgIWX/1a3a2sHhq3BCtJDo
jWs2zQuS7MlvBGz2IKmPbpUuj1VXZod+NpDdK0/eU+gYhV61mlAFG9FGgGWM+osWnI+xhbbqa0Hd
7EvXj0uw2tI72ZawvxcVUpU/+9d0n8/QzJjO+RDUJL6N/i3UvH8DLVm2bPpZFTReSODtbIjt2qkH
1lZCozJxr0AvzphJv0fbRvgf8FdouVllaSIaecLlZgeIVDp8W0Ka1ABIXXPe/Awv/U8wyiCZ7fkO
pqxn41XI8hjoibQ0xrAfzZRpwXEMiJN8QEcafp+DN0YFaHFXoBlnoM3/hEVASCu7xKPn+BgLrAgO
qSEaj8mmu1/hzYZlH3jREJEwD9v7Ygmb738+OS4+6oeYZ4DRZuIFR8uVxo65BEDwJwbmkp6xH9D6
Itk19uz24j6fUhioY6aLAb5pepj+f/6KpYWbf2sLGvdSpks9JKVTXXmgiyuFeK5HbMacbYr/OQaB
8D/GXIgxxCqGf2GCUSMcTQJjV8fihT3++f2RDZbz2yN9CAccw8eF2TXQP3e3cCokCXle90aMqdAh
D3WEQuxgPP853m/zd+w6bDjmMQbMvX+uM5FR0XZ+2WDyP78iWYSmq9+sqn2RrPtXKMF/VuOHSM4Z
PK7X08BsB6JmWd3d2KLcFfn49c8P8xuMAQ8DYU/84zm2xc75gGRYpa9nQWJfcnQCnNz6C3OvrVfR
vkJ1a+fM5phURpbHeqBu+Ofgn0E//zyf7eNPahETIIqzTd71yrLGCiuflOw0Nm2EUyZwc/33n8Nc
+mAfw5wlLlnlGDgKbGpl66PhbsVkdj97ZjLU7MoTXdpdzMQo3bV9n7nnegag+tloPbgkzvIlcIaf
DbtC0ri0t8AOdaDM6UI+0zpX9ZC8rDFDsEnM0zkiUQV4zM4P//EAn8rkmjnihU9kU2RhVCyEeKZ3
9u6wDVfY7GQkllYe9MbPcnlCKzT48we6FmT7gB9OFrQjXNqj5R4DRhF0UwON1iKs3Cv79vKr+/As
Z4mWcDZoXSOMeZhTWQRFNMKVtE9JXMT50zWG7Zni9fvq/vTqzjLtwAs6OC3C4Uul4qmIfjQpLj67
4ope1aX854AuBegVjGJc71y4Cv39zgDMycRzOQkgBXmM+p48rL9opPezQFc0/Hco4/dn+xiSnWWm
maIka1Dmx70/6RAjiCWUrlmHzpyZV7bUpc8GUWnPQ3bCueyfY6Y7jNtcW0zbaUISN0EfBuNKFukE
H3Lvo/K75oZzKeKnuursQBnzZe0oQ8IAish6ogfoZMReVEIFD5VVdXWPXVopn+JtB9yH9Y/JdbYC
50MxjvPtLpwnj70BggT00Iimo1wHtLVqVzungTfrUaFF/EIGZ72WWi4kLwfqC64HWwLb9s49qmZK
XD0OgxmPkUhJhP4NOqLhjB2iUwzgMDj7eo0s9zvKD9Ur8gslqEcQ9xy4WmIeMoh6xtp1AuPG3m2e
wWYfzPsqFL/QH9AJS7qdk/oquGZBeuHo+xT67CuvLnpBbTeZsVW8dT2zIuElmXw2Gr1bm7YF+RPz
8vlKhXmh2ANcAeBJ9AcA4tuQlR8/dScLAB+lgBmVztF4H+WJmNMbBo/49jWYYNM19PvF7GBR4Pdw
9wbU81wDZx1GgBD62oztXYPZcR4MPyES8vfcxDpqohGuc4ChXUnol1YSsGI2CnggN2337NTwtDdh
HA/9Njsjxg5c0eYtn/LuClH0YhR3K8FM6jD8+fldlrj9N0x1MEcv+ANpnIcVHMB/fTI51v+FeN+5
H3amV6JycMseISa086YIY58gV9dwlpcexKHuBsO1cTU9134QNEcncQDeYIxUTG42mwf77ykhoXGg
MDLs99fcRy4uCpSwvkmA07Xcc2MisWC9cCoJSmY3wAA3sNj9ugeaCUmVqlMZXbs9bofdWY3OfGah
Wkb3zmT22WazeC34VNZLzGcSSA1jcBseFv2TGIHI4b/kOO/+/OUubDQXK2/DNqFUd87rJDiQN7q2
EFDxEQghtBGXTbLXMk9l2z4D8fD138fDAewQ03LBojgXmYHjqttbRQlhRPBRH/3CEnHjq3kn3aqP
29XVodHRKv5z0EsnFYCKFGvUdZFX/LPXCi2xhRkUUYsUnt83PGrCMYBL3Ou4E+G1ZH3hlX4KdnZM
EYA6Mx/qjLEp7R+1XfeBXxMdzHP2iELooZiyv//8eBfqQg/NjQ1MDoatf04mY2tfgyvR4w5Z9/eD
zXbaWfe9w6/kkUvPBRQ87nNIklusz3lkhVA99x2xxJiU7Syx9oEm440yYI45Ot8KYG7+fVbxTSBD
HBNgbuzAs4BzNfkr6TIVz6DnOs2a8AmynbCWvkYHudTP+BTpLEWaTi5boRBpiDeDUZ6Yxn5tAiB1
QmDJ4uF7mbTiyhF3aVF+DHpeHGp0LDXDaDSWkY5JVMb1ikp7c92RO98JnejPq2R7hrPU8inc2ZHK
napcgIlQsbU+ZeTr3IaOoe5ov0RT/dzQZ1HlVyK+C179KeTZtstyBYtKCyG3hM3g2Iqiuw/yg9UE
Tszv+TcAD9CDsDFyiczU3aHsDzGbCNtflRlYQZ4sc3ptd17K6Z/ew9n2bArM57rtPUCDCl2X4d1I
tgplbCYizhN2Zddc2Jyfwm2H2oejccWUtDVdhDPyR8LqEMq5gD9du0Vdi7L9/Ycoume8dCtDYajE
9/aAlFONgZ6vhbm8ZpFBIbxk2p51zrvVXdaN0D79n5eHzvSLPA5RnzZJ1gTXvtXFp/oQ7Wxb6qmb
hQEIQCxZrDARgIBjUHvelY14oe/ho8T8n2c6NxBZuYFycHumtmY3HoqXKV1VisR97eKwLffftgNo
QSArEte0zw93b+5Ka5yxFLYbWhGSPfRA/XCIiv384sz7a2/v8sf6EO9spVueWWbFltVUuN0XhhC4
nXI3h8auSWo78MI/J5jLO+tDvLOlPoxZL7TCi1x+mCFMgTFV/ckiMBqSGhjFOQCi5EqGuXQv2jq0
//tKz9Y9jquSEYmQc1Kc2JfhFtwOQEDSKjYeQUzGo+LlPnTF/prG/nux+aePedaMGUti02pbNUtC
kiGoIxo3cXEaAkAAE/PkpW5YvE0305MHAbEhvPbkF7fGhwffDusPG96f3RazF4SXk/2clfVRlE95
JucrR/D2yf70lGdHMNCdteluZ1TGh0Mmb4l7TYbnXe7sTyHONrl0BwwJtxfJbt8p5VEeS0hZJ1u3
DuyRA0Dge3X0gSvbXevaXai2fQLyHAyPmYlq++wlkipXcL5DaIDbV8joEAAfgO7rmPe9XnmkpzXU
xHi7sk0ufbqPUc/eKa/awfUXRMVN8w7UqdDa5w9GqH54gRU2UV0F+VW1HXIpyX0MevaW83zxQI7A
h0QDgSQA8lS7xomKCFJuIQxYrPhJ/CVUzF+u3XGvBD5vzlNIuAPksS1UB7hfp9g7C+xqjYi22cOf
X+y7AOb5SvrwjOey3KzpTKPfPucYkcT7QoKhugMBqa8iA43ZI5JfbPQ7LxpxpW8jiZuqG9C7DiP1
aC1+sq3sSsuv7pXj5dIW+vhbnRVBQOq3PRnx5g1/DWDCBx5PdiXEhcoc69j22NbaxGX1rLQziZEB
FIkQk7lf+NH0YybZvhkeRn7N1uXidv0Y6+xxAFWfLKNELBxir2YMAbMF4+ioj9rnJgW/KhTVzvYS
8VBG/Oe1I+3S1qGOjwaNjVY7Lqyfs17fTHmBed8Sd6CAgEAU5VC3kEt+5SS79Mk+hjnbLGD65Q31
ECZTwJIHXalVOEs7u6bAeTEOaKo+7sGeyc7HqG6tK65t2GX55GdZraDtXCk+L56PgO/9b4SzDJeP
RgN4GiJ4Lzpkh80wJ1OH7iu50wL5dYmBeIwL3HNguzxdWZW/Px2k003XY47vUhcdrrOPpZdxtSqg
FqnYVW0erfqaX/SFrPY5xNkh3K4A5s4UIaYwuyWJhUtUfvBjJ1bJPx7w5tG/OnP/fREiKIZLQHFh
X6OO+/xcRQfuwGjbCIpuqzGmkwvk+nxFq/JCMeUQdJLRk0GzGbXp2ZcTjs9W1aFr5zyxQxGC7PJ1
FgBlADy2HRPJtDeyq75Kv1eon4Oe7S/gS0hpDi16vfck8ZP56Id9NEWA9YZV5FwRSrhw63aIjREd
Qz2MxX8uhMqKcdFOU5kooSSwol+p2m+zJkB9EoJ0yZ6qJHv8T+H0H5WB0z/nwZmswdm//r+1Cz7p
HfxRC2GL97/SCP9/qBxghfxB5UA2P0WJUuUfwYRNFQH//T8KBzb7L2DxLNODzyCz7fdu+38UDqz/
sm2XWD5GtOCW0G30/H8KBxjG2K6PEwcUe5DePyoceDauhxBAAPsBxZX/bxQOML46K0LfB1pIIxba
QPhx7OzIkWwYteFO6MMAaBD2uVz22tbe3m/bOnZ6UAkCI2tBtgUcVMe0NYcQrXSQP4qVvvaFYxwZ
qC8yXFyDnyZokqaipPl935fjgY6WldIOZwmgcYv/Isup2iDoGzq76RY3glwhLJI28PaQGe09syAZ
C/YDKV7rZlogn0zXGyWkmeO6DQi4sYHBgYjg6bgBxPuZG3vg5UCCK7L1VWxA8sLw/COszIAu1+Ay
33WN3+xgTsPgVLcB0SfSuKG5gdPnDZjZiKaHrWhjx6BiQW7pHc9eyIoePXc0X0e6zLHpFXdOt1oR
1JG/MMbNhLutBw6VA4x8xjhPnXfkfPMOom/psF/ekfUGCFon0OmAt69NRVJSFyw0wS6OwcbWd6Ls
qnB9B+o3G2ZfbOh9T+fuL4MqCeMogPtnra3DaBo86bVw4xyTsZMB8sfdJpjhBtKbG4gsORYeRpa3
4F7atzax5zRXYBh0dqYfPYeiKWQ2S5JDOJqE40ZGsHlPX/lGUqDvfIX2nbsAIQ4OTPs7pcHM+l29
0Rxm6fXQUB03RjLV31cLONhmI0fMyyAAYwRhouqK+m0qCwZ04jujonME0O6d0acOVUZcYJWDbUKH
l6m0ixA24cUBnWTxtdooGvU7WwMMlHGXSasN543MAff2OS1Vaz0rUPPv2TvhY6N+FO8sEGcjhNju
yl9QnJF7x9ZOG48bdQTvGSwS9s4oKby2eB7eaSYb4cR9554s7zwUulFSyo2cUhQQbwzsbO6itli7
Gx9u7rj2dfajLpzybc14/TZsnJepAwY6gHT4RoXJVx8MgKbHSNRc9DPYyNabmzv8a8l8DT7NRq0h
G8kGLNdirzBz5MA/g4STAdMC3vVGzeF2O740Xa3fKK088Ib8qQmdjc4D73d1Wui8/hg2tg9mJ4hs
5+AAgdAIOpDemEHdxhHy3ulC3cYcgo0Q4OOQKQChCBwEdedtLKMVKhYagglcnXKzl/fGOyGpfScn
gcAMopJ+Jy1Zc12f1o3JVFbj+l0xG8qzUHbGhgFWc+9auf1W08xO3XdKVC4s+5FmxP0pN8aUBGJ2
V2Y+C+qNTyWc2k8h5QGYte7qW+oY3muegelpCHCxSiXg2wS+ARhaEHVuQ1pDQk2NJuQrqo3Mpc2p
3nkbwav0muJV1FWz6zb6V643JtiykcI8ppyj3ohi6ztnzO2Wd+zxxiUDfRBYWscfvgP3i86I0Sx9
jAnU/Ki56e8wfJ6PnrXRN9q5Pg3vfLWl5WDaOHSdDuZGaJs2alu2kdxaUN8gkADiG3/nwFmzX6HR
CmKcv1Hkqmqe9uU7b27YKHRW6eY3apxk0HcTlK0I0LzzRrojRmvEq6FwC3ZlnuLeT19HoeQb2Qh7
vGjFQUL4IIW/ZrnrunYFNRP2SjFw0sMNOH4bT2wjAa4bHbBwZ+uXn0MdHxeW6TBBQQA5xvypPfnM
BQsziHtgGXgYOWW6nSKMZ7xw7bzuxvMIgFUNFCkst6DpZAkCP+XcDOu6mOJmIyz6C6cI4/dJv9EZ
1TuzsW6saVcLIfKgNcn6UntKp7S0rADOKeXOXGsWi9m0nxwPfhiQ7JxOlajNW90s6m5ohZcCmZ4F
Li+QHvXkvc3DWj0ye5nusQdQSZoGTZu87099p5fdCDT/LVjA9t8A7JYJH+vua4bB9Mm0ob/TF4Ca
B77TylhQpwYvV9ADCqFhYz8CfJp13QtRek0xQ6FH0jYOyN++kH/7EPQJGFGw3TIayBq2a9Mn3JnV
gY1+HQNcCsHA3IADUtnkgELTYiezHrQWTkQsDaX+woxoiVlvLbetnZU37gJdAqiFD92dD/ZOFShh
FmbAob8LMk42k2TkpnFUc5ely9LQFPhclgzSGRPWUx/QNgXOr2135HGZKwp2SgbSREv/m73zWI4c
Sbvsu8webdBwbAFEBEJQk0kyN7AULGjAocXT/wfs39qqomuKNvvZtbVlN8kIwP0T955biNrr2eEf
xm6yPoYlcxl0KVMZxEuG/XDp7JmYI7vMv9dZ2iwhY5iVby5JkaZrrHLVXTzjU8gsqcxB21YwRGYN
tyuEAucc6XP8Ujtd9j5hSQ8Nxx0/2mFoHtVhLX8Ws679sBU1wbg86WZ5cQewuaKpk5NhdNUlbnX1
Ti3c+KQpRiXgymj1y2JM+qV1Iiy5uC+Wp8SN7RBGWHXM1UXKc5Tog+HPRdvdZfOc/yhaISCfQh1Q
VheovsUaGMC+GhiO6oTmJm/Xu8jik1jNe+SHK9LsVd0wFm1QVr11UJOIQILFki+9cKIfZZNULJBp
+YI2yth4TmiODL0cdtx167uj631AofVzLLvcK/qxN3ZQagpa+XgKF6WabhQxGE9TuXI7Z7XAcQAx
xW0VmAZJrTyPUZFFuBhkr/tOO5ScqVZvPUZt6fzSEeNdGnU70vu6OIDcWV8qXuo9XkkzJOtUCwa9
bI+2rLoXmUuoEwD2zMBKM+27Mg/T4MdONj9nox396AYTn5Y7TsWDo6v5tFsQDALi1PSwLpdqz++e
+c3crrdx1Wu+UytlqLUWlURcJw/AD+Z3o3DiX22v4sCPrNK3LdUIi4LBu5nP9r3o1Y1xMiRMjNwm
cg0/T5blrh2apN0lSVPsrXYZfipKZYTO2q61p5FOjENK2gey6psDFIJ25/bz7Ce8cqFlKhjELGR/
fPvVoVGgpzqdS8jJnPc31TRS/czzEIi00u9IBZB3Umg9jJe8BYkgyl+9pZjdZRiX+oG4j/U8b4aH
lZjLuyJxePeticCnTmnFThZlQ+piVn4oqkYT+umhWD/9FOunt6LNHeMWIbMbsKzGk2Xm4ysusvTB
jVEormma/sp0sdymdj/QXHL3FBL3e81cskOCIlt/pCC9gOB0npvN/1FtTpD50xRifBpE4s0rUqqq
BCCFf4Q8WPU3fzfGnozI6NuSYuISJ7H1a5Z9eemkpt/WRpFYHqrG9mSMcfmzdcTyo+1R2ziWELt4
M7TM4zzfmQzcww6f3m7+dL4Ymwmm0lvl2d2MMelmkVGdeD1UkbDei7oEkaT0xYMWq8rPYbPWZJ8u
G6yEOG60zXxTffpwtM2So2ibO0dsRh1rs+wk62h9s3Hi4dJNbEADuqMvp3gz+qSb5Wftqvmh3mxA
8tMRpH26gzhJ1l+xK4t9nC/rq2m6xMFvhqJysxbZ/3YZSTM9jZv1iP4bE5LWGN8/u6v/32b+n00E
83/vM70fVVz8+P3RJX9uNbf/zb97TVf/F3pf21aZeBkbMo9m7t+9phD/UnXuJnh6/+Hs/W+vqW8N
KgIVQS9KGCct4H96TV39F03hpnuEvMY+5P8NpnfVaaL0oSJC2sDPsQXKg6tOs4z1xU4UNw0XOxN4
f9MX2j+vdJQdJqB450ZA0yp1nndDRLfBPf6V7eB67GM61G6qZWIQxBeAqePqN6gMLadaqbBxRmL2
Y83dlWmbPPQdbAbbqKmFl5lCTSi7zq1Kj6CdMUDtShJLZ7H60pSff/r2/nda8me43Tbx+dNM/fP3
4TNH1Myy10VJ/ddhl96JaYAIhSFfyHpfFQ48oNTF9KM1R+E4P1WTKOhhSL9aG1xPLrcfjF7NQHoI
XYsH5moUhbV+WaWtp2EfQJtgu9xOR3c1sdAgdPPcqXw2ekgHkw2TxyhDOU5vLeoij763Z8yOiSzJ
zsswjC9P//yJfAao/ekjYVCrC4uVI4BBwYTDuvqKlLYX3M5DFyZSZntNjPNdb+uHVQ7ZqY27Q9Jm
8lYOs1ctDkaOWJiP9uqc4446Nk8SM5xUDGDrZEMoShOeKiFPijosx9HIX+S0/HTcrIDv+1YZmXUQ
mtK9pU3jc7r7fd3E7+glD4Y5uKFerAczI/ao6ptH3ei04J//0k8r5p//UqwOIBt1DXeRySj3OnEM
2gKVm1vWoZvwma+m+sJUkgHLtNwBdUG1oStvC+5GiabyDWNqQxPUOn5l9m/NIudvc01VlLa/54Jr
d3RlfJt3Dd+lyOOfiZE0e3Nd3ZlHVw8NMzlFeDIvo6adgJBkN6UaQ6vEGu8BbHEOdGiDB2ZtDARD
gl2s5/pjncdZwF36c7scRaGZWPPtiH+Q5ftCJANW39Q5GtjdilU96Uk1+zJ3zb05N70PDeEmN6do
hyIbTyOWff1irt1hkbjda0fuGXt5SlyzRM5EGv7zR7tNb//rk0X46WCGZfB/bYIF+sjgqFJgvuF8
2/Of9ADmreUvU2eHdJyHbK3yLwLKP3O3rn8o1x3uRKZ2nJpXr1SdLE0ByqYODVBEP9tF5JAlIvkE
PKTbNwwN8j7WDgYVDYA5ZYR/1oZrFrMilNYr6UzLMZWORdUb++ucFN8UE4JYl43jzpwGwyvh9F0S
8cUg/BNte/Vbqzx/WEU0g8XT9YlYDk7dKkOUhwTiFkgEbecY19m6A/DHRGTB/HaezJZJnh6t3uwS
lTZGS7yXfeKESwYQQ1vwoVNRHp1F2VUFqJjaVemLou6uIUrCbY18h4AtF0gWxiAC63ZOjeWUwvWC
w7Hctya1k2YCbSimg2A8uDelu97MpXwjE+TsTtK4uM7W2zMzO5SCCho09XEhUW2PFLDxnbS2T9KA
pbcMxX5c9QbIYxaqjVPQ7AIOyhvzfowy7BWV7PgCSKLI10j16P/MbQ6g4sWU5m6dutgrskn3kbPc
GVhRzuD1I+SFDQfgwu6jHPP3ZHJL1BZ1dMMz3R0hFn2FIf+7h5eHaBOpMgIGs/PXO2FQV2fanGQb
PmnwSogqF2OQ0a7UTA0CWIxrumU98s9vzPXiEW0q14CG4J4lJ5LV65vIyE0bH/habol1lTdEgx10
ruLsend5y6yPlYEHsBpR7sqGMd9qcyL18t0q1PR1VqG/GENUnCrJV1iv3Uk3MjhrZfkVdfa/fk3u
SiwBSBY1oZHjIq62QxbYjqkA6Rhq0wi/ySxw1psufN209tqiAxdRVL+6KYyXiQkzU7rb3vg+u6Lf
yTh2bvNgspMkAMwhbqR57i1N7L/4ILff4OqFYhnncn9pLluX66wZV+HBm1WnDJ0IhpRTfociAims
gFY7Debgq4oSjKYhmUfIfN/E9TPhYPPTuA7PqjkoN1rsfrEpvN4E/fu7tVEgQ/Z2GeJf+WQAnMwJ
lqMypGF8LZpOOxlu89BtQE5o3YUn1Gb0jVFJQ3ON3ucueRNGjdDNknszrZ+oGL/YTTnbM3z9IfHt
ocTmlHaNz83jn/Q1sWVrZbHadRgZ6JjaWushGDeMaJU+CTrNlTcjbbAHdWuEX2k7v/qGU7EDGpks
7W9GbzkE3Xxu+wsUULBRjqWfpBsZIVzKzAe9eNvHEfGsSK8DSzDwTrAs7fjrevQBxVtEffiiyVNe
w0bSVBcfcdK3x8TCakNTySQ4zeddQTqOL9bFhI6DGZExQheuhQYPKhk6aCS5uZ91SjNbZ0BUpknk
k52Yn1W9fNX0WrlndAz5uVfGkwIPaa7y6cS1M53cqC12ccRISouFdp7rQydW686qLGU/20sE4Muy
/bZjz88CTwdGlp4Wbf4hKnu5M2C3B31J9QoT79aqzOk4Frrqz1YDlyQpX1Ol+SqW89Mw+Oevi5oM
uy7rKNPB7+eYVw9QPo0WB4LWhM00ftjO0ASUlPisANAcY8lgIlpTgI5TMBuLHbqWNO655oZjJ4Kp
/KYr9Wu+DM6hyU1GDu0DWNQ+pFnImTzY00UZ12ASqRPoUC09lPLszZs8YYBsvYEtrhoViJHg6Vxl
2RPyo4RumXcgHU1qYznWt1heo34EA6c1KF1zR33KeuuriOXrPdlWmGIR2pzuKN1hqFx9CGltQVwv
VD6ErfaBq1UGabpfmh9WA2Kx101qpBFRg5DvFALmF+XFJ5j/z98BBzTKelPb1tXU7dcVu+x7DYh5
Woa5a7yOjlPuLbtE0huZ28i551rGvdAYmWS/AqplZOV4saA/+EYZPSdkgO8KUAm+KhVQnMoCvjmd
Vm+qHcOrYls7gPSVAdG3caAomRI0JhehvXY3g9pXZzt5ity5OpsgILzM6EtGj4zzGYDap7zajZrF
497DekiB4+5spcAtHw0qKzKdB5X49MCy4OS4XXps835i+pR7Dp49doynMWrFw2QL9ZD0KiDxJoPK
1llwkFrD/mbIeJ8nWurprFF/gM28sAwRXtdCuXWgS/taM5m3vGUhoPXxPuNet6u6uFVS8dQqiuL3
6TZeW6S7z/S88WfhXkxrVkNgPE4LUfCfj/8rPdZ21MInt1hB0lKjzrgqApVxAlCtJEUYtyk/IEMW
MgDBVAX135jaX9S5m1Lm6pnQ6Bwg+hgc7/TXfy0VBEA3uIB1ETbYYf1lwE6l5Ez2HQxDe2Ls6CqY
Id3wm0ZB1lFN/PMf+zeVirbB2bf7mDP8OomWzHQqhpYfb5R1TLTot2lhjaoZ9AEmwG/x5UGkXYlD
to+XdllsTnGdmlW/Er2UM5Afo+sKDKWAw7T0e5q4985kq3ccmcBWqzY7pAUWddsRcDy5C5KoO7lT
TcdSO33IG/q4iq+kx9fSuM9fS7NNmzbO5WS4jqbGNOKqoGPLsJjG7LKak2/l7eSv6jIc4xE/2DjH
08XKG5tRWwS6iqdzX3PbM5vVaC4VN1yDgz1p7Unm07605/6i9xopqnl1n0k72aHCwWzqzvK91DLr
sXYZnOsqiMjINWevNqcvnqy//aQpF5gmWab732WMMtmgoNVchkNd+H3P22v3RuNlGPxOrOIgYhft
UcngJjlARoMaBEzQDPR7lVbcMGNUSHY3pO9WQ/NVqbrp7a6fet4w26SW4eG/rgH10s7ZywgZGonx
YCjKhXr5YnYqDazbHlZblGcvBEsKw0JoxVc//W/qO6ZXmNYEdkbdta8qUAaqDemZugz7po1uhmH2
jdo0znwLLkXEoWSypZYWX7TrK3oDpdmZa481n9y10s0DLe2/yuj5fOqvPxCHOYLtULzzuVz9So3I
wa0xWA+rCiyxNLp9xn1Jgymg941vgm3bJY3vhnZ2bjhPkKY5RQRI6SHui4tTTTIoGmOP9f0E1C46
6cOUHprJXS450RZ5LNVzb6zLRWpYKafhZWijr7T7f/ehOpQYDLyJn/mv3pnKLhpHYcnQTGDHLxzi
2dLHNxXZwWkhyVW0/HjaiuesrU8mgHuKLnjretvNASTMCEiu+oXe9e+qZqp35GHka9iqc52UIzZH
ZtPxBrSO4sBMdjQv7frcwzRRh3U/CD6aIg0K1YW0Lq1tbtiNvqbODNWY1z+0k+rrqyKCfz50txvk
+st2Xd3BqSxYr1yXzlLrGPBMog4diAhBRrUeyKo8FiN9a9m+VgPlLTEYX7Q1f/NT8aTQj6Kk/Btz
aInAwVpBPtNYyReicrSLY+clkXmKG+R2Rq8/o9aL2a398197PajcjlZd5SDS6U01Ni5X48CCQ1yR
ysQ5NP1UsOdfCBsoPNI1zZMWW2wFhzbfM/w7sGmBT5svqp90AyciZWIcmzrlfa/6MVe+r67NR6tk
Xx0If3MJU3swsESt5VIkX9WFSB9yljfAOzulu486uQa5JhWPLbDrY6txw3Ic0mezgwGsVv1hAK/d
6/16nMfxTKyvcQF0e5vXmjjWFfNfRwfqRZxzGkyKjeLsP8uC+38/JX8eN/9NdaIj7QXzwycKWuiq
XlA4vVGKVG1Y5LYSLLN6SqS2W1CrT6P4iqtybZD5/Oq2SS6EKIhd7vWTOhoZSs6cKVcrkt4f0IiF
1aQkgTLcJuzX0ly5E6TGMHjfr5WcjzAN/aYYvgqOvB76b7+HqfKLANzC7IiQ+69VEoHEXW9Was1o
Y9ZZ6donZJOn1mjhKYA2AJGrUqqZ5nsej/cJha2nz0Z/ipFi7+Kk0L4oEf/mVdrOOcYsMIkwr13V
MASVgATX8yLUqzQO5nH91iCNo+9MgJHbt1ns/nLVPP/iBf6bp9SiUefAYG9AzXY1VVrUpq8WfSnC
ai0pssX6YC/GT+TRd63tEv7QQblXtMlXZ16vf37qPp2kfz2yCDtmPEdSE2UxN+dfv4AyjZVJnaM2
TJql9KPehebgTsGyJMjaiuV9LJjSpmv+w+wG1vfgJl0rM05zMbm+FTM1TGSX71XVHQLWjgSzfC+w
LbGxcYpbnUeKearaHWST9Oi4bPVHjAACudRcPS5wPb2uqCOvtLvx22qfJuOX1aS+Leks48mJQ4Ud
Ob29ESETb/OdyG1B+ZrZN6KJXq2M7HN2VvjiTP0eHvi9vSrFHmCv7aVDJR4QzCF/UxVeW6u5dOkk
X6nqjL7ySrXm32gZ4HddMT29Ola1mIimMH7/88f7+fxefbwcP5Rqqo4iFCfvXz/exlw6a6H3DZXR
fmV131KDZ0eZuNC7ckivY1cN96omCee5ya2xfBgrIknq1DQDUW+Kk87BP1IBlB6a1TolkC+KrBOw
mcv7inL3SLSD4sNH1KljB4i5Cy1GXY3x3ojkhf6Di1F038mzvVmr4S5Ot2CFMYv8Uhth57qsWZIs
YvRbdl7N+x3YKfBLkmOQdLSdFy8qkpVkcUNEMYc4Vt4b01QudTTdgC4l3Nf+cv1lUS7+1zUKQFHT
HZaBqkFzeVUzuaveR8Qi1KGWUmQ4qSsRIrIBWt0Tmqcnd7bSx1qrlLsUnnzbQatXBxe+H5szAJbv
i+t6VtY534zRms59YgPwq9HjxUMSheakdWhK7yw4g5zujK2XaX7PxCmxjYIBBQ2pO1nfcjc9W0pc
nOP0rQFJeV9/1FT4dwXasp0dq+Mubovf2UTjDDrDc6RDQSHaMzkwIShUZ0cvmnlFDZ9bn7Bwukko
xmFHdX5TpPNyHtTyuzEJhD+IVQdIyMY8RgFBAzcSlQfTCrM8RFq8c5buuXVXFPda/tKoxfNcG/dM
Zh7dWaV1ls3OlI3+KCoHkHnp3mXC8EYLa6Vi+cagvEZSxJdITn/EVbJ67UCQUjWZB2FiMyaKgUiE
fOq93AQs36wfUrH4TdQYGGnaTGDdpe1Pdv9zVWfLm6IqUOwmDbtsIYszsx87Ihj8ceAB+d26kRLE
c/vHUii/ohZgrhUd8qT4QzrJH2PcAwdnsuZpTReQ24ysUNFzBMYtp4bS13CZy0sj3TJofsi8indF
KT4y4nAip9z1c05IzBQ9mBHcS67paJdQ1vhoaJ4GVCRBUUz3pWyZq3T2iyHqkcNjheWfkP3Wu81u
HMggcj4MdFw7Bmj1ju9WVAoAxrhTwbVbTwR3HaNS3Jpi+JZLm2QddxDUrayJhDkRHFZE+H01kpLs
+jBygpEX95kcMr3FzlKwDv9ImJhe0lp/Yb21A4R8HiGyBp3IXD9SQcfYI9MbW7V/pyOMZUJrJA2k
EqhLlzKphLk6qdT5rdLk/sJuEJtPNQUtOSJxIvxU0TqOZQK4Jpw4I8YWT5TtYSFr+ybvazS1uhpo
SvOrI8flpM9AKR2x+g47QF8jwccxcHz3WXMacojvupV6EqZaXQAqWQ2tu5+Ke7fN28scj/0x7u3L
lKWgz+01DbqlPYrC0u8Xy72gqq1O3RKLGxg4FRh9DeunDTpzSRSA54bcVUYdxon2h4GY4aJnyyaX
aWBOK9lIMpLahyg0T1o2G2hIm1d0TPZOoDjweq0HMmLoMPJH7bkhzm3H/jBIkgpH2zz9Mmr5Nkik
Olav1wEDc7x7i8CwuMC0l+XgBsD5w0Uu3mCaEMIIS0nRtvhu2fw2W/0cpZXtqfHDBCs4LOOs82HA
tjs0mjH0lltXfNfLKGWzJG55umMfsGZBjygXHjMRecboHERhHyJR/Y4NJtXZyk0zVf0un/LFT0mm
ARV5a0i+zVgB0bOgW3ZXZO7mMzEolZ/GWFZqYv9co2FX17cWGu1xJ5fEvK2b7j6DeLIzWv3BjocP
B/x90c23Tb+8a4l7q2gttMk4rvfx9I0p+75vshfHkCh6i4vSYWKcpyE+aE467qMY0HjZoQ0owyTW
f7BbS49TsYS6/oaWzCBEgP5XzwavVWgStDT5VeL29BwDwVrNn5FDmWpFdOc6K/9tlSBqHDgdZHdc
cMRyYYuz6ci7RFR7JuOdh+9Q8VWzPrYk10FatX3DKehiq+6sUddZptSZMhY2RivrCRKDc0OrfGHx
lwa2xrvj9s59IYW1V8v0brixZz0L9GSdAq1Tn/vPTA1HibcUBI8L1iRfhhQVS42Oq+7UN3k93ety
e7xXsK/2eIsg+M2YRVhGiMbGZGOuJkRYDb80G9Etw/KznBWiTxuDKISJ5nT7ltbxPjLWN1VsMOQq
+yUUdvOTmR2bRH1I0n2SGH6vxHvSQio/qca9I4sTGWsXzfwJWKL2OLN/tjonctaVCXr/PvUz6ngU
gIhZAbS/g0u+6CriBruGWR+Zlte3+hjE0VwEHbURvOZqRnqoOWFMo0XdAiS+zFMwgXEc5CgrT2oy
vhFpTSKBfrBMvq1Uqz9cCzWb5vrOmt5zNd1DDyp9tkwvdsE7/rIufOtF7duuTkAeKgw2TGWgJO3z
2pI2lVP8jGv+OzPIXTOd1GtqAjE1azzqY1Ie+5V6oG0cT3PF+2QWT7lhP7Op9JdGu48nZCADhTus
Ba9l9eOxc4XLZ5GyJxSvZpPflL+IDSNcU6gr6Qr1M4ufDKOGxRuaU4NkjHACdbJfUACO4YhOshCz
ETjbkyed6rTKJCjKrryMjeRKWNyjq0RBTboCt06reWrKlqzDtKKMxgeJAL8ac3ilgn1WCA3xqfoY
7gGMVlYYPyo3hmqlF+bn0LtyPcwMovP6+eiK6s2N60eTNscb0odkgDWmWKnFEYuJQy1zvx6S56Ul
s0CzfRHxLGyfNNw+/oXxCl6o96p1TPlsp2c5lN9oXgh5SLNzKnXPrJSXemaHx4T5l62lIYcASuu5
fbYsvkNEut/TxSGFy7lB+PB9cjPQyexlSn5zuahnwYFPVAuW0giNrnFulwlk6dx9j8zudVEIVuwI
d+rc5H3NuWWy+4yVmmfI/Im0UXwNUsUAk91ao2c72x2roDlpqh2bJJebYN41DVJgORPgoP9uHHs/
YiZyJLjsPnVBLGrGc5bkNPga/yriDJ9u23UVF8Pkp8URhcBI7kMJjd8zRJEcUiMPKw2ctMmUGz7B
kSixASyHftPU87dBm154Dxv+suQwtvNF+cxrVR8sbQ07U93P5FB5Rlz/oVcLlyyFnNS4KZ3c69Rs
8PsV/tuKNWEx2hvingaPIDJfL5Nh76CGxs6sHGATfEtqgi+YVNl+M+WeNJWHmJQF0ZdP85i8Dgxo
dxGvkzdhgWEq1Dy61az6Heg7T2jTbzN3zg0mEgslNoB2Um2KBJHHCFc4I9gIW9GSERXBkjBxMsZ4
LvdFMmbeHBuZ58oEzfiU/sZ7gv0mcuieltNUIS3J8SAdZI0GXsDNK+yT3kuNfwuwRIqeYmB2wEUX
h0FPWuwOnJlNlcAWQdZf9YM/OBWAGJuWvBTiu+m+SEXkvmMquUcxjUNnTRow7TswL7eRaF9XchRQ
I/M1pssrTfbjus54sF1kwmPPmkybsQ/nEUewhj+778t2n3fEJ6J998u8PmfOehKxuM+Xfj9Jjt4y
W36i9S+OSUV4o5AtLpRubAOR1a4/6JTg2DWKfb0Wx0w6H0NLCs/QAyi2ppmYUJViCw2wn6SkYIzu
htNzMj+2sHYg/fcQ5Sb7ASWy37npFJBZpt3EIlPxV7ygirrFVXJT56u5U7lfkmThu7Kr6TASSJbG
1W61WTlCcDKOqkFxkLNP0pZ52Cma6i3JnO9SMi/82Z5K3oTofiqjxGf7nR7tCZX1Vvg2Woe/rYQJ
rBYIqOY5CuI4u28ruYVwSo08T2jrM3WWTzlxI0t1Om/FVV+Hm/2Ok2hE0EKJQzFmiEY+tFDN0WA1
fJmt/ogEYEJ/DyhXl5Do58Y92H0WNJKSul4myb2pHgksQwLfVkwxC+dcS+hPMkdCk6m3CjJMjSgm
L1oiIiskm16TbtuO7zFU2d7A4T0tB7bB7bmNeNV5bat4/G6htTqv9TaB77kn3Y7NohodTHuc8T7p
v1ODBrrLgs8Artl2XvNka7pGIgiN2LhdcuV3M0e7NTZ+xvX3eqz3LXAVT/bVE3lAmqcr1aOdlXv0
AFTV1jeVHtOvhpfRnB76dEl2jaUch754d8cf2UChpLTyJdGBkXK27pP1lGEp8hi61fx/Tgc1Te6I
PTo6br3rZkLZ2DV5VMsfZrFXDTK/EnRiu/heT36QW+GeGZINTDnVZ75TEzu3jNff0RRR1205biCf
Lbotd169Ymoon7OeMmKidm1X/WZ0E3SJQrzx9vCFnFuZnAjaPvdDqwRrnW2+roX4PslmXOUEUwyv
keoz+iCqy8z4Dk5+jwPorRDRY2ZYvwfNqnyptIHecjHNpvU7Rd1fRhVwwPKs2spOXWsyTfKwzpq7
GLmLF1XVeyzcBtrd7azYWFTM/FCt6a9Iq174OG+nz1FIF9iEAN5mVvM41itneVORwrVWFcEnnekZ
RXaTFkL31mgUftJriKUMJnmG/iCU6oMcBgIj3QSHqItcIYrvx46zjPHMCgN/13TRB6NqRFS29q3L
zAc1Vg66pI4kivVJLZXqIHC67PI0F1zcKrM4cXJLOv+WWsTr0ohfj4HGKE9CUV6W+jATItQQhcMg
PmG0a+l+Je/GClmXuf4Wc3RSl/To4vMg2weHEK3+nqLgposXxdNq5XXNVV9xakgVoMfxuT2tk067
5iDdc+XvJR+Pa2wTuSi4GhT3PcKFcGwikv/yxCXnLU1K/rjH1RBOMBCmtHUXG0otc3YkHBOusO7l
vA472z0ImwOWF5rgj3WvucnjIAgRwLJkcyDaH8IhvG528ts1McmLdtazO1opwHdbcT1mO4o3oGRm
wCTuVpt4+aE72kP3EWlsEwstuTGk+GMw+zSYM2TEd67tSqYojRkQeHJqZRdd2sLI/QE5QG60F4Ve
Lx/tEAPVejFrAtnYE+0XTmV+dkxx6ZpnJDsVHtGMSVY5J2eb5Aujs17XmPdEEtpLtSCPlelHRRWy
udcOTk8Pqnh4mT7MwfyBX8TYYQI9FVr6LFz+r+slfiVswgymgfeGs6596iOiZruoYlma2a9alZ6U
3nrO9ZG0FEZlnjYuyEhb+5eyWr/bMjGDasnJlHWcj0xqQY2tKhjWRg0wFVNEde57lWzxZJ5F1ioB
Fnq3JxG6J8VZadAYSeVIQiSjvqJA7sqJPsUtxaAj6psoM5aw7rLXyeFSbIt3rsv9utZPVhXE02z5
MjUHj4itzNO6AfIXj5Jcv7HgtsgfNGleOU1I/k4vruRQ0lL8YoK+ltyNl9wcGvrF5Qdz3fSAZ2Kv
VO3slQPG/AU3cNo/lq1+U1rkSBSRG/ljvg5hY1mPbjkEWpVHASc8mWaUHQnBjVlu7arc/dHQRgZx
02sBh9ODJG4eZvl0J2eatCWNQ+QaphcrjsZEF5xnvOUlkfOTxtpr2tuA2C64pR0qRtprJ09+2Unz
geqrZV8tqe9arufe2PdCfV4qXK69qSMwWOqFUMpK3295bs10mSRd07iplxnedHuGLiX3YHbUF0Hk
SWGthLBZ0m+67IlQmnlHDGHrVTN/kzWmWMLj7NFh6X276tVbXraOh7Si8VPVOnPJAiMjxW1KiUFV
25wlVxMzXNI/VsPOA5feGa26ccc9hwizCGJR5HucRGIr1KkIBGVBMuLea0lu7VpyVyqKgI6GCs8y
Q3/Eb9Y+UvTuLLrbKCaN1xKcvUkBuS9jLswOoHhNo+EPHViCNlfzQUl1ZRdj2dq7k4o4epJeydZm
bzJzi7PVPA8ptlYSmBR+6Ho/cFrTnhvB0q83I7xKLIwmY1PeMU0mv7UsQawx0AxmaYf8HGnPIZ8v
dEHyJM3mvlixiccd/Zor9PrWSMonva27x7T+NfYVOSYtqU9xRT63ZZWnRJlCfIekWCtr5xvJeF9W
RXXE1Oz6VWc/VRM9j6pMhKESFG2nVuRxCBMXSv53iYs3JPf6KWF0xARK74Luf0g6j+ZYmSwN/yIi
IPFbXPmSl0raEPeTwXtIzK+fp3oW3YueiSupCjLPee2AYtbUJRAMe2DhV8+pXRsMFi2dikVLKRt+
+zBVeWZd6Tgv6zjtVEFn/Ljm/jwvgGo10cmxo7xkPCG5pjPmw4yjxmB8RBxUSXHEiOX4iA5pmq60
nzRL/us27WmmFzyicyN/UFtYV0ohd6MzdN4XydQHkjc/emXvNEetaKw3xx5JOmXfi7Cu+qxim2fw
nFEwoz2tZf/lcBZFxcrgOY1D6jfJEtkcXO2sg51o63EYmHpS+zPustc060J6H01fmW03yGd8IFnC
HR73te05nW6GqG/rza18eS/AlpV1lSrfA+qlX0dpj1otXc/NVq6pvtzHimmcy6bjs05ngtmqgs6Q
waAPSk2OgunuvAhfyok+23iKfUpbDWBd/aaoIlxFWZ1ne4AqnPJPV9EHXKrrKafk1EcH9MqLt1zn
8lW6BM7ht4+9JXXfNlsFUHYPlOMhMxytJ7DrMkItSCsv8MxuxfyZzt27jaCXRlsAR2VKpE+bPCaL
/KvROOxNvZz8bjR8G11RqDRkZTn9fEE2pe2JJswubXaVdTHu0jp/Rem1hAsNvzun1XaLYGOnM4vA
/CyP0hUw1hgaeslKhAVGgrnEGF7KzEVrbQvS5BKdfaZmE3bZsZuC8VwaK/KzIfco3Hl0XCrPqmUI
JmzRPnaB1BcqK4Ieuz3YZfvcrg4N3PSVBD2xWxgMRysSefeRqlFRxUY0YZsXEyNuplsjpxN6ejOP
jyT8gmHASiRoC4dl1c/phB4CkPouLdcs8p14OCCd3WeO4DBXY1htFtrDcgAzMs9UMDYLbldF1A/N
0vrYUz5jZmU61ZEiT/V4XcbplBgFSyXgraZP50YiTSY5wbikd5czxeNR2Y0HaZVDMK8I0PJS4Uig
7yLKjIesym6sAF20oKannEreX7p/CiZjLxHxCs3v8uCYBYyLRmpBUlFtarXYZKbMm7X1fRblVXMs
Rs5ysX1Y5ch0kvXIiXGEV9PDpaCaZNv28OOv6vhAU9gRV6HYJewthT2zj2F/TawnpjJU4MZcn5y+
vKhAulnGdsvr7RYN27ve6cE2ZKcalwIY7cJD1CfUZePuPo/pclSLYG3BmPqBCavFshLkwrpVTb6+
UISYGTlYU1e/u/3I6Wwyp2/leyukcTYm3Cdao/myRus0OJ5Nr9TRdsobWarRyvQa64QutJkVynrb
beVU7kfq2JmneuSphv0wseHiio1iVY3PjrKDqdK8ikXZMxRzl6FP90VTYppddaAyk2nGsNevnsKd
MK874gUWvCoC1N7MKty3hXzBdk733Tq+y2bEqqkCdFr6Y6edUDd+LaWknrmUD/FnURl51OMBibRp
yx8zpZgOVmn8djiV4GhKpjtHr48SuEpBKUgKSViBT4WqzlMttLLdrZ25TwDUO5kme3vi3XbV5J0s
AALTZdtHWjeONCgWezkJ5+Lmc0yex7pxonfJAaMWdxt8NZtYwhpixEfapvddwo9wtvnTGKzslFdO
ZKU5eCR9jd6abENUCRJQ4v6dhrrBzKanrLE/2pQvJp6bB4Iy5LFX6ANY7Le1yg0UlHobpCSGHIau
C9BNt5AwQguJSQ56BeOe3qUHGcdqSPZgWE/In3Q3B+4rTlNBoRUz69MUb8JvlOmsGh0SyYp2dPbx
nVsqzDxVOXuZuX3Bn4duw6ifx+KSCBtsNGVYdMY26OaGiy/dIlk714bs0knUwxHNP3O4FPF+HpqP
RDOrU11hoIKuVPqe8Fvs275TT2HWJ31kDkbtz0qMLRt3cuKy6DCgq4/TnDOR/q/b2ZiJdxi1gxor
YBGoGCKTYkNvweKAtIcm0CZb/qll9Qu57URqv1mHO4ds54p7sbRYnktYlK1HkLVRLjvZq3YxBSbH
TuVmMTJmNpTw6s6CB6tGbbhk5Ahc+oqomtZdw55vBzYrskz6CPtFA7XLeg+VERGOWQeux0LZOS2Z
IZBd0BpPNi13ZtlGKUinTVXkUbp3LozEGh/qZT5m/DG71DAfV6tvdmIwMt/mQQQsoe53rK0hlJkx
BHoNtm6xmo3TVl+V9C6ynbhJGWLe3cuWSkJvlrwm1nH1ek6wu9S3DWezfpzidopoyerDqQZOlyCI
G69ygUCJuAX9dajqf3R556EjZgajOGcdhjd15MPcOw/mNBqhqdB6T+1FtG5Ee5fZQ5K260FXkhs2
iibKcpBHp9T7aElVgg3QrmVm/RenGZW9FBSzggADp2I904V5wUcTowRGK6A4zRKq6SzPW8sEhqD1
vGhrhhYl9TZa4x+pfBu9mQAWKGAyGwyp+JmV6lFC3RxfoQ0MVdtWODbzcoG+Wy51bb6og83aaJIv
bVn1w//+a1XL4iHZjeWShliqOo73LeDt054Tx+4eumm7wXxUF9IoqLJJKzMq1XwIDBD7sdfVXaaM
tU9od4rEHpMYJgqowYQxnr0AmnFzXsuJCAtSD1V/GlzaBEfC5aS2RmsDZ87eZFaKe8xTEpao34z9
hssIi9k3bc2E3C8KE1Fcc5vy2N3VkXNtN+gmoaN6AWioU0Z3gLIMFLvauU2rHxik/C5dyG802oz2
s76L+M51rwCeUybzLYMNgKZSXpIxiaqm149wROKt/zGGvgkNi1a4VlOSEE/AIJxjU47Q4MVy6XLa
n93G9lQjtbnuNvGorulXhamdkc2OVlp1TwoH3xYPZOrZdyJ7NodAtT541rmbnH4vpg68ihJwDw2B
Xwa0yD8vqkMJIIkXvtZwKcYdesuqK/ikamWnl+6fOrg+Y/5ONtMFZ6N5jvUnCfi3WzLgX8c1soBq
pn5n6AWIV0dDQFqvX8xq521gXNb7/ps/IA6kku/nte0PczG95wDtx5xiTIeElEDOyLoUlWEmMZZ7
y0CnHxGBHWkqvmYmcQl5pQtGHtrrhMuNhqmQGbA7TbrbhkNTgGXk/FigH9p+z7QEs4FuT3lV/wnu
Ai8ZUhFUy32rLk9gas9GR+X5OExnJ6P1GbHDFzwBvYk5EQgVC6szW+/WkjZYiUm4GpOXxKbMPekb
Ec39erQMym7HZgzZQnFs2O9ZtYISSUNh5eNEJZbD03PtdW5jESaGe0MvHHaJu4RZ3ijAXPwxY51v
ERmonFR1gRhBRFk7avzzlhuOw4jdGx5IKe1tT8zGQ5Ui8dSoFgbIR3hkVADErp5wCus/idRCvGW2
R3+4HVSNddN46ryVmdS3U4o9WdS8oa4m8ryyg5oJmNKu/bTt13KlkSqh7xxfgXJMU/fJLqdlRzZ7
BXsSB5MbX2x6bgDgVfqCCh6uhKldyeuXBpPq4HRHTbjPCE78pnLt6zD96o3745BK4X2WlI1muXOp
WkYDZocLCTFXtUkBUGooipKThYUhdHPj3CvbB1/e5uvLfKMN9LkvTLZKIENvJRvFm5n8KMz1q3k7
qmP3XLfw+hV8HjH58KFd8d7r1ZE7xT2uMo8Kvbmx7r7mGY20q5EKj+LTC27TZ9VK5FPZQssSAjlj
zvQoFlvv9m2qbnPHDuHBJi8p2ebrRmMdHJ2AXBKu6vqD/tvffCmvQydYzkSKeL0A6dabsFU0LRgW
fp9MNtm5H203bOwHfvuWAmGAwL1tJ+oxux/QcIRn+Kg0HIzV9qhz/bBmLECOkZ1T2B9zYHKkStll
hTHf+kR4AqLuJBnQSd65ysw8UVspX/Qxe4znp7xfVh/8EEdpu73JAopIduvTwLXVpwi+hqr027jL
/SY/13C3Xm1PCj9oPhOOhpltAkAXQ2hZ/EB9nMHEy/ZzbsUHIW0gVbbz068x4WtiOhpErIUjgJys
u/m4Zur7TCIU/7r5iBw3CQn3OSUT80Rsx68V1uZRkmdbl9oUpX22K/W///16vPutR9s4sb+K+zjV
SCu2tnRfYZGwH1oCHU8fuYo589llL12SmfSkPq3dGCnS4QnOQQucOf+36RtLSa2cVEXfok53oB+N
Vt0VBY3UmoRgogKeLCuCW14TLCUh/dJwJc3O2oQVoshgV8b9mpTf6pLT8KvYN7U8MvSSQIZBErMN
b5XG1owWwcHxt9lZINH/jeKTq932B1v+xaU7nugWYYBznlYVGE/vTvPMy0PBJ9XIfLnUl7B/tW8k
5wkUbnVO8ItZ7/pWvBVQlBDzsq0uRAZ+xg4pULHIj+lmHmplAjHuwETKf5rsTpVV/4qsME/9nAY1
rvtjWZLxorTOP3DMbWypRjdutVTcaKhmcrr67BnsaABS4AUhXeSnLkfzxP/pDgkg8jFqNLMOFh/A
Ln8Cf1PNGQRxsgB6csIHt+KYZ0sf1Vb5q9tGv6sIywGpIIrzzi9u2nfrQN3TzPHIZ2x6ffUyx/LB
kDWwzT0waKtMZkx7Z7XaR7Nkb5T8XOJ+/E1zEDhHLX8htB5p14Xv60C2moZBuVxjWP36RcnFFqym
FVaN/rsoIf6nuoklvb8dm0JDLVurPpWlPCWO1XPZ968o6N6wZWOC7gmOIbyMWYfejKT5RyBYE+qi
fgXZpBmLCmqynAIhwFpddnY0Wresel14TSHdbpxoXxJNEfcNkT9KI3fmIK4TOTD3RtM/TftSNdb9
gXObPmNkBCoJXp5UVOyg2tFA8rQKvFpD2HRkNa1dMA8GRNa83JRaXkpz2HVx+Zfnd5kfWapz0Qh/
iJOP3NmawGEzAf5YSbsTqK06BPNJny/wCktYOQUa0LqBUDI73lnVp4D0yammF9vMIkv/18FgnJYJ
v6CDAMd1ybqax5sxM8q3Fi3lTV4jC5NAShDhTLCWbaM5BDCGwmZ72Ip90S8yGDQ+a/ocQyLLEn61
0quKnMS47TOz0yBmzHvcmGRLJaXG0NUeuzzXrqbQDmkjSCljB5eJrXgIXLqj2Z2w67s+2XwqMYCU
JRj5rAZr0sy8ufFL5caQUcZNSqWImhepCh5VxGhMZ4GuIxWZV3XX6EnnVebwrAvoaWIVUw4qB6ty
2mWeAms9j24cbRnWGZVVr1BSaGmbUKsOV9WCqRHbQ8ZLhhJt6iqEM6pyoe4uMsw8ZfsSRqCPJArM
jIhYus/kLEvo3O3Z6koeDr5NFqt3aaAnKt1Kntu2JO/WgXPZCJX0zBTFXFIjCBLeZKckkqB7CdPa
9a0CDk/JCEZDkMshQnBTMGwS9JAMC8+JXZQF3ScIwo5rVQ9h5nmbim0Itq36F8e03d9lPI37nrdH
mzS2vfa6lloRDKNuErBF+pDaZHvsHdvOzsVL3agnEFpfqsu/VhXIlobia1wQQKQLozhmdbgTqby0
2z2bbZqOTlP+a5aegcOq3sxueq05TMIu1/ldhPFbGiqhRx0y7zH70rUxyIhE2WlV3yD9FDvDWPle
h+RJyvK9b608WJJu8QorQwLoTOcM3f6a0IOlIfBKeyforfWNAG1WEWvrD4Y5fA9FQmwNCH87oZJ1
H82YE9YlOOokpOADlWPQttnrmA6RKPoL6A/PvMxDnayFxnYMkDxzCgExqkh38oPBLYenXj50+Xjl
Yj+R/wFAY8MFb4ShcmX0vjt1v6vh5t4gqsuoIYYxR32Muq5t/XQZOXIKRmLL/epSaLvMzgpEZPSa
z24WOOZVoUdqh/Sdd6LMSo9mZZzTHBMiLmhrYXuOsrTnNFCZ69My8ZV+GvyVynt/JKAsAbjjDf4o
zX1rIZJYp9FkyKqjoTb+ZuR4+SpfjJGbZ1sLGOPxTdfXUCd7lfwMJnKXcDV5FxTq/v0/MFy9J0xX
HmuOiNjVvlWsTJ0cUAdaaGxyrgQUlPaLSX9Wqls5WZD9jzPGp85yzf2w8PRUZ5txnPuue5TY/gKV
xIoc+c1LVmpX7sqAmq9AtcGwU3aqqsov+ubc0ln7UNCFMAqWjAjtf2JhrxwhHTsCCrn+rXM291nE
9ce0ekEB0/hYZ0/9VCxHbTnywkrfzfk6FeWeUic52bXY+hIxqmfjIEzjmrAdZ/GTsEcEYTaAZ6so
gBr2u6G0cARD+lSaYMqrSJg1X9tuu7a5csLKHrS5e51W/dnIY/QbXUwr8/3emuxzWhYYeikpXeDH
ywE362RwN5IYhw4ki33R1chU+p8SOaEX41jz25qzZMIkGyltyqLt2mNoW7Fv6ckvphCiXvRxCEun
fcuNlM4CYFSfwvdkl4F8Cz4VLrOW19xKyXItduBCeijK9Bt5ucUs33WRo9AkVSvOj6kgn9cVO1gy
fjovdXYQ4tcuNAasehLePzJG9UMnd4QE9n4Wf9cMyk7fMO6rFuF3ddg1jvAVw1TCNq+CVg6gfMiN
VVxpZDFuJLCCkUoXaF+ti9OoDPwvygR71Y10PEz8RkZZvhiJCcpUaqytlRGstdry6w0ndewpFuF5
KDro9/TatffrNI7qeIZhVoersRHh2FbLl9TXB7cx9plN8F48XYRMfohSsWD+VczTCdRABm6ETeBL
2vLLGCBx7OqtZDy5fyRzUJRGOGzG6zpQfC/tQqdgq0JWl9iP/WAjtFMgfyxj4nBUL0bOBl7HEquw
JiM9d38I/Y2STjBUou1rGlAjCsggtmh4Gsxb2mIxo7J2tw7qsUyMHWhY4qlyCASSbobrcHHbLzMt
Hm2d1bRc3e985vFXq4GaMbTtCKrJ2arWh0Rsb2hrVy+tq9cVSWc3KYFpEzEJX6aTycGzVgOtt2Vg
GMtuMil4HYBVbaULGJdvkmEcEHLmO9U8RChWNJlq7ddA55EpCYfjacQ7d9as/tKQFwmRl9xUgl9a
Rf/RBpg/LYeiVN2E/gjztW3mF31auCzk5BOp/TNK+dWRvsyFerIUkhMRCgPF+GPfg5BLM9iEeI+N
lkJLlPJ0LT8Rtax4Ce0YXi31watQU60loOEGnFObVP+pa7/tc4u/2UbWOSTFw5QDjIzj+LoWgJ8m
toX7tD46PempjQmKhZ7JTMw3Iw4LSyvCrjK/RQ7XPFEUbFXro1VzbRPgW/llPnIrFhXavCV5UnKk
QWhwHpjAFC6v9r2bLBDlafnoU/1bL8ePrsAEIZR29lLXZY0b7q2jMHA4OYEaRXZJirSBpNquQxrn
7K4rt+A2/PVlhysjngl8thlI8IhGNOCezcraTwI5cA7ZfI7vrBsemNYqDxA+nBfcX4dVpB81rKrX
9VO0oGHrdET5RmP9FC7olzLyPynUJjhpr11zV2LeGJfbsJ0xb2Uo68anmVBKAghsTiWQu7XT8fSY
7WVcaHQjssjvozQzdTwLceuLxObsLYoA615kElOLjIkERIwCN7IfyJ0tqIWb6jZgHuSTSLWodtQl
GluAPsvYzVv3IXtRBxWaq/SOvxXSWXfYN30Zw0+s73zftqfHwgqkneIiSupvIzf1nW4RobYiFY8c
rT63ynQyrNhijsqPaM+vS4YmNzZYOPHr67HjRCaVJjESgS5jaRtV+j7Wfa2jYx7leobhrnng+hdd
E3eZrMbMvFWPU1P0Pl4xiRKF5o6+1MIlMfh9Nn44J6NWEGa+8D34ysbHalibExS82xS4kVcwdDJc
V2kHqblFaf3hpPqya1ZEJaYWMzait1OL+kvUrh00DK/8sqhUNJmFU3VXnqArbGy8BrEr35Tqj/Ro
Eam2+lE1RlhSE+/FTZ5EydodxrxQgHuVqxz0l16N36rtf6YcmpNlK//WyXhvOlBPt+//CCLyybo2
bqzVvtWTdqGzkC4gCnsyqPcA8nxgBVKyGkjE27r2b0qQTggikcVmQB4A+mjkFsM596FGk9QhVpGl
toRHBtqcrsdyK/+zZPlWVeJWpup87N+aV0Xi0FByYsTqO2yTtAvSuj722Y3JbLAR+mWJRB4uEbzL
eXkWTd+e8+WznNYtSGDuvG7TPkfRbwGrXeGbm/Mf+cTodzGJRYVJM7RJODffTJ/7Qy+ifhYPW8p3
3I3Gr6ESxgvztET6krEH0yCkmCPG2gVXZ7O9oNwsMXUFgGp3Bj1GdBHrBDrDAFkAl11m/m0KEy1B
1YJJqEHRSVdzYU1BO8XRIKe/Cp5nX5D6hZDkY9SZaHH0HuXAQamRKubban7UIXGeGYG/MVcknmKS
KYakgwyrQUFCV6YggyS/azrdntZpq9xPpSi+Cz6QaVFoidF0/sEMzHCeCKdZR32/Jtw5hOhP0Tq5
b3AOR3V+yedZ40xknVDqWzMaipeqW+9XWYGHf34cxaYTmoDIeQA3ihpscYJc0TCbElJthoZMYhJW
85ZE8B4bVVZXUDvS5myhYHxzQbLn/i2rCD8HhAhGC46vY8nMlK9KDTJ1I+/L7tedUo6BokM9iXY7
9KNpsOaqN7uQN3Zf9DldXPkKQoM9WeR3A0sP7NAd4nLDZ4MQPmCq/0rz+tPais4jCc/0tbz8mNTW
CqwqaQE5FYVZhstg1rsDYbsfIq5Rz9UW/662IyGPyd9K66DWnzKjuH9gxnu5rP+xNiJ8HVon4iM/
K0BeJ1U3/tjkIstFDzdCSs3GWfZVv8vGBoGVGWbjerbS7W+2cG24ZvVB3+x6dx+9EY1AsPREDKFd
GWBzGkkl+ctI16ZVI3sjroKZmEwHc0zAUAgiDCf+0cBS64SI2nrmyBC3Gm7U0Fl8J7V/i5vptqXp
2TaXIsDGt0NJdYu15tOMh5hULMVv0SHqWE39DY9jWA/DTHs4fTT6PyGqdZ9u4muezOeZOOa7ApSf
rzFbUuMQbMu6j1P1OXNG89AuCzgeVaTwgh4WF5XctjRQ2+FBbVaF/BX4IXPjDUsau0CHVeTHVl1e
tRoZqRZr73bW+8PIn79Y2KZgIF5BT3ftAG2tyC72Mmke0rbaZetUec6C9EZP+v5o682bVQx74i/K
cCldRAcnqYsLFtdux8uxBlttwZTqxbHXunCY4TIsLRBExiNiYxFWSBBqt5+yvL9VOEGaMmNOjadx
P4r5q0xeSej7NpwB44wccx/D7tFQwctSxEPnSa3i+z2Q4BUarsTwpmheI5iqJlr69Yf8rBFBLmfU
dOp186LmSokVBqRIS0kzpOcFgmRVs7DT+dThkKzArZtfSeDTK9WufbB1oAK2IaF0Mxtp6rztOsKW
cUkzFS/91zINOFobYMApVuZ73trqt6bGjefwiBJf9lY708UNJpURdo4n52CQp3MimPhcxFt80if8
ngSXE+mnep3hlnttaQbf6MbtrFNF2iyuQdq5/mM7s7PfivQiEzj7vnHNcAImJhtngUpSaqhL3GQ4
j7aZzdj5nmk6CK1CvThwJ15KyqtvLgAE3ZxwqXL97swkIXR+qohcG0lvXiqCVjv7oqYpFQ25yvCW
SvWEcmyvFsgCVrc6rIr5q8WMTKXB+ZzpbNJj6SEkSkNQ0h5uAl13USWG73YloQM4htJWYcFKen+z
m3YXC11h2DC8CQ3dY6mbn2Z2x/aq69iiW7Zb44aI8o9W5ANsE6e2rLA/QafuBlJWwJlRlPW2FrUJ
ggxwI2Xa+n2zbBHhHeYZj+Zzdx8OUXF8zQ2tHUSG3au4qlP7PE1Dcqjuj4tZqNdi5MIrNIZCY1aq
kHIIhJSuFswkE5BQVl1ig+sm20CRMsO/+3Wb9aNIlMGfZAknu2a3ptTr3bYsaLw69dKqsvfcxOZb
c5+YIPDRkjYy9dzH9pLj7ajwGjZE6tu1BNyqD0zibAjD8q82ct/OkaKDPx7jwXzF8WRQYlw9JfZ8
Gyu4LKA0KhiMkXu26oO+diPaShD9qvR1iGEATHltzSuhOu+T0rLCOQnubWhevb6WKz5x9N/sKgo0
9ULwpcf5cUuFIKoDGrJG/h+oTrQV2ecwY/JZFp5x5B/xQzH2b2nrPsnCMoNJr/CbXTrbuQzFf3Rk
I0dH0TAO1UMr0isuXszVjqoGnSzcI8IBjo78UI184FlJ9joqfyCFFRJzTnu/aQ2QXmv2GM0kgJnD
rGRFGX0CwtijgSIukhC1OmHvTjf3v0EDFiQ0IAOUMbwhTV9qXoigzkUFMJTsh7kxAiSX1NSD7Jub
ihMjs5/Xcb25CGF9cvxKfxZ1OI/dBVk5RubMZfLfBCCkiE8I8NVwqHV6pmZef9XGhtoiUS7T/4j5
537hdcKWzVeHQJZKRLt/YFT8rfW0PGTjB6nxxOvrIC3s9Hcm9rPKsF2npCbn4/Qt0dMWysyEbH8S
sf7tti35jJW2X+v2WyXs3EPOZDKClL+LqxFcctcoNXVB/hexc0LuxBaHo5GT4Aj2O/BaggrKx2Gv
pkrlZd30lnQV6bjsWbp8UFjtzMV+EMlwmNkR78L1Jy6vpyq28EynUTqOKOCZilmNrYqtuCOm0hTJ
rq6xy4/bJ9FAPBz8cSwjr7OZXctWEOVkKR+WODQtvGxsIHlp9OqvyDakLdN6kYPbnzR9+ZZacRjQ
XoE0j79LmTMT6eBOW/mNNaQKCxZIv64g8Q2tOubmZJHB5Mpwmvhsl4uCfJ0f7Vq+S8PDwnpdVw6A
p1LFQW2/sHhYUJwkVFgbfjA3ecxNzfQRZoAL3c0BHNnZYu7NDgaqrOoHulgfy8VU9/bwg8s25s/N
Z5wg6nQjUwIhjMrtx9mPOI//J5VQ+HlIX6jCzb2eI84uZtr1JlwhOsCVXJNgNSagA+W/cq1uSgV8
kGXLa+cStamaX5lhP9do5CEU0ddX6281sUKb5cmKj/RMVpTSBNi+efAw4nudmn4a8IqemHo8RgbO
v1Q/JXkSsvN+Wq71OFFC7gn3sFrJz7ayHoPEmnXV+3GRnyzX9vuleNabdAxFZ7F8l4lnzY+W1R1j
/D3e/dEBMZt3pYt0Tec5BjcNFmW0wwUniDdMy31ZjDvk0uuP0QkVdRbq2zQ7jUnbB5DGiW8t/4Fw
e91UvKMoK6AZsr8preE7NkTGJlXyCcLaNXvA2wrjDexHg4wLT8C1g8Z2RYhuODu1sp9HlLmRLgiU
7e4KEASgItk0b16pkJDVzxyXOBOqGvrZSHt0BRGuD22+cW94ozuC8+NTSI25i1QU88Dqf/i3/zRl
1+oqUljrLqEzLzECSG9d6i98Rk+LBU4eI4mZm9cutiw/pbAdVhbPSqfYBZpUvMGE93MjNsNv089a
gLhlrzImBoIsTnLG6U7q8/W5O+DEkwROb4i4XO1FT9q38p+02sRvGhBQc+AYk72J5xhIqlztq5bQ
qLTq8dO61rduix94imTA+lqFLUvo5Ha17wrmXZl0uAwoxWgFfO68UdurojMA2cx5TpBGLHfpR6o1
B0u1fws6u71WcoJSrBOVkxPdc0Ew1dJDr050SZnpv2zc8DM5q/Tr+Wl2+zRgGrl2jfK5dNavmxUE
BDRagYliCkahPvXWhpm3nYLOonU95ePYsOIknQaaNE/hPKAK3wSVBLzpxhOagKe44SOUvKpryjGq
dc3BGZfrgkmRr8qtL6yAEuqDQCYswDTHkLbHNm3PP7HZsVBMvcOffVFoTFiGuIjSZcP+1z6qdBEg
hgcMyt1bRmfqaUGNng8QkGPPnqj+G63iN3UgvBYjUjUiRbd/Kw6rSVw46+1IkknA5mqm+JJ7biKe
QbfjDS/12SUTjVprzVqJFfjOgQ69tUvfMbeCT8LA33+0bYn3trbPsznY4cpp4C+J+0hB/V16dbBT
VoLUJSJbG9wTN1uK6Sr9T3ewHxAvkugIfzgRTkNRtZFZwuaKeQzNvt6Pg3qdLB2rW/1mky2KfH3A
8wIIDkUIij2gEbXV8b+cnROXyZutksvXm+KdHOh9IcYxoE1kCflCNpyXUT/yV7Le7fEVU56Gbccs
5AWNTff/iSiDue8n6H/DKYj4695aqVFMioeFuXL5IGydz8LZNCQGftUxK8h5fHKGNg2Ne2IIPUBY
v2vWF2fM1GC2kF8UBj6/BId75YYIiiANDeup0Re6rdOWZiHKqhho3FsF4OY5Zp7gqdhB32c7tKnE
deAzRRglfAfh5coiXiko50WNqacmCcJqLqLN/opm/UW2f60MTD5J6aMYH66jnJ7LIX9waotBC9ec
y/vs6UKrPAM/N3Kl++uOcHnOotYuWUv1sQv58zCdmAjS9AbOfr38H2dnthw3kmXbX2nLd9SFY0Zb
Vz2QMSAGzqQo6QVGSRRmOAbH+PV3QTe7UorKIK/JrExWTEqBwOAO93P2Xrue/L2nF9WWgg6M2ovQ
m9ehjF6nkL6wG40frCReyQb/YoFqYJjSLdPRbW6Byvb6a1T1K7SPN4nWkIXmbiNZ5KSuubTjTL5/
y4KW7QvhSibgnj4LTK1Cet5Ke926WEXqrEQkbL/Q1VGQkwyab0PerF2kSMmUqlU9ST/oDRYtsCDx
gYkQLGeCQ8axocMXhbby6WmDXSkvqtKE+WnY6Tquv/XO/OLRsyaJ5FWYRnPBtgeBkA1izKsZG5DJ
WOw1eDkmN75sBhWvoYb4LjdDINddsXsvAHOxDahs61WoDAlw6nx0Joy0KO+arY6F8VqidXdyt+d1
66XrCSRsoUX+zoxKesQ5sqCpncNd3mXXNRbYFV2zY8vUFQmtuJKVgYjL8eL90Fj9fZxjxdVoNbAb
9Ndarbdb2CG7qoZd4Fe1v5paOEd2p32Yh4LSZl08q6Kfn0yEPUwZRUIij1YZpGJSRtsYrXpO0nSv
JUX40T948B22WRda+2nv5avsoTHN5iVPvdukK9JD+KWHdoFjGWsochmxG2zazZZ2MwK4rwoNMVEZ
5muMPRtUWtGxq/1LBcJgb7W2QB4Si3Vpp9eyK3IYCrTkYry24Gie4w66PhfeZJmu3Zg2lW4hy5vI
BD/ndX18Ccm42FJSmrOGrlfCGyif0UjEo46S1THhs0eow4WodrjTv6DZ9/lO9hN7dYgytJqzWi+4
Yp1FStSdEHZ1jDCHrTp4vADTvPRgO/mjstmij+j2C5ndAIvmh3G8b8pyeIQYTrTPjO4HxClS/cRp
D27sXOnsfI4Iry6lHWlXuc+ah9KpeWhqtRqr7otJfsAYYkHzCir6TV/o143BAhTBEy/FCGM+Hobs
EpnxfGXobCm0eXrqhrsFYZOl1vMMJP6BEgEW5cE/FnXB025pWxymyapxsUVpKhu3MR3o0TDIGFeF
OkphfY1IeQw0MyMDUYbWUaIAuig869ZsoKY8x07U3tFMide1kfdrOOIwXjo9f4iRzJeZjSkh8cv7
kW1xnYO2sIXjH4yRXqpbj1yCto0PUhTMpMNjwi7mJp9d6xoTw17r/MeZYXiYKbXlIgxyOtkw59FE
dyE6Y9yV3W2DvxhrGI0rjEkvaUoakN2PQHWJ/BoKJD4L6BL6EBGVLQUT5N80Wyzz2snNmmUItS00
QNdIKkIqUOFXr/ts18wOmq/2kn3khWwrf6d7ILRQT0bk7OX03Z12uC4d+zFpyvBYiKS9dKP4U5PS
HgJJzZ5tBos1uR6f2VoU1Vokm21jb1ubwkQMAZou5PQRPMktgYb5wVfq0gwp5GjXA+5gmYlhK0Kk
l6QXfe2L+a4r6vmYSuZ5lRSE1E3mOkFK3YxgnmKPR9LQ3GkXOSDvadwCX/sOQKveOyW13Y6V4lbI
sUCJP35sZJje2PjVNqNdtnARZO6tTa9UAe5ZNM+GW9+zb6XuakFgbPXyC3ySgenZ9643s6Z/gZxT
HkpITqlVmpcQhdpt4XdL3ADBvJXxEW7Uh9BABUKk3XHgXtyGRUi5IhblapKL+8Fjhg2TyFpH9ZFh
rw9s7rJp1G79EkOW3jaHPouvWYWF13l4TMAJHGGEZYeExTb31wmwwK6EHn8Oh/wh6jAUEYIA4cIG
EF+Q7qfn7EQSvftg6k1/iMVHNQlCWMXQPWcmeIVMD7H2UpF3Q/YkuqGuALSuS/zGlyjc1M7xU/Zn
stqX0u6uemWNd3YZs54B7RWPLMcbn10mzll69dUAocGiRVnqVn/sKzfgdWhcicFr77Gg79BO7Q1q
nOYs5OclGM795Hpf8R5ZN7oGlQBynAj6Ic1uKDCm0CnXdtL4dL1HRmppfwMWXQe+ScAe6/f70C7L
44DoBoZEfVlQ2vzgaxUIuFabV67Mpq09zO6Np/NAwoARAGfmcdU37WtviWca7t7Ozhu5Eh5V9oRs
y22TIvSaUWRXSFy8qYpukJt9U2EptoaTXVVqjm7c6VtjaPqdJsWq7GKT3S91hlh24tBo5PwULIEv
5mLxdEl5R3Hw21SY+f2oRezS/KnHWDQgbjY2Whbhl1LpY+VDaan9FkG4BjaAdydvnH2ZvRZzlgYs
/FLsgFp5nc2HaHG0erZCCMP696I0o+HaT6tDpvUfaGf1QeJZWz0t/P0SlskbNizYsaWXZj4jOQDU
qFjU1Txy2++ZGi/KxqQCmH6r2mE4OHrCklh57laGlPZiUxtuiMP7rjuNuhpsU3+E8ID/ZDaphkdG
sGQE7GxIRxeULlkvOg0tRrOYdkKD3zXpsyBaDiW9nWMQpF+6ckLkshYCmMuMov6qTy3zxiHnb+rj
+4lgVfwxCEdRM7Mkz7ZENLC8/n9FTYp9iyBVtBE23Sa8EAY9b4pT15gPi43nwe4ELjAQ46M9JUsr
dfbqBh0c7zKlLP2ovJvWBeUCaQq6aHKn3N6/+fGsCICtux9OTruzUWJpT0bL/wGp8cIbaQMxxbsk
TdPc0P7+YpjMVUKJjsBKd9jrJjrKOB6ozEuUpVOMPNbkLeRH+Q7Rd84qdF56V+O0h4pP0Jm3Qudj
fpDYn2Z9EaBA2HzoEFX3vXkfTa7xlaVRZVT93qog/euwxEDE8WzPlj+/gMdcsnKijt5+8dr6WPKb
HsCQ04jmLp/SD/VcXshZh1NGZ/7SqbpPqTk+p12IE1K6D4MX2/t5RprgDF9RIn4BB6VvBT0WIu3p
1qS5aHfzkAazKOw9fmWxVYP5aUwbLH2u3LNimFdhpT8MHSY/Udvy6HqUXsVgqLVnRc/GSBKFKSkg
GQVtqwKrlAs6BKvX0F6y2mwvVEYZZS6cdJuSrwxnpXqMSbQMahkqylFFg35s8g8//sCUuh4k9GXD
j8ynpqOgl+V9cixCua9yA8+ghg6jmMNm3Y/kyeh6W3GUytllGv24MLXQmioDaaPyx30vdgbqlCB0
Etp3Cw+FhE+T7YFloiGmQksqTHFBpfjJyVM0mWNy27VKkFWiUQ4R5ccxH7yt5X1TDq8W1Ctg8wgd
9ofGxlRA3lVNHXQqFdGzFWaZmn8XZGXyoHKtIhUp+zQ1nXZbV0yepMEeu758IDNvEeaOFmEMiaJr
dpuAToviOTsYqvzqeaO+K0UEQoW6a9/2QesDH0h7mHhmREWeiGsZEHKy9akuX0+tUaPK88aDo2hh
WX10aGO017US+b436u/M2V3eZ09WJ+NNObI/UZa/HyPxavko7Wkx2ZehX5HrrkbKrfJ6DL3+NkMf
ijN7W/spnekJzy6MQkQtyP0j0muCuLY/hyoqKFbr+lWM/Jp0ho3I8b2SGJ1dItiOc6D/WLT8CbJf
0y3aofKAOMrjht9kur8ax/izEu6z5tKEIcgKj2LEol5FXn1T9P0zwD52CPaGHLb+i+ujw0HTkj8W
WD3Z+Ipo7+jymHZsJqK2cO4stae7jMGuSY9F1391huGlzAGFUkkeblF7j73qHwfWs1PdjAOmSvHY
VaVDcJltHruhP6QtunniMgYgM535mPf7mjI1WoUWmRWhrzehxzsX275Y21YColA0xsoNYUpjkESX
P+rOTYm36nLEbZL2mUnZ19DQpTregQ3pFwFqZJCdvyvHmj15py2RY1r80nooZdCpMd5j96pFlgVi
53NchB9KpZqt1Xn9LrdpBQrXQfvvAQ7PTWYexye8Y3S3IzpQtFR1gYcvI/b1Tp9m0O42hW6vcZxt
O5VrNSl71VOwvB4y87YYEusB+D3t2GE+yqhlWTjvitp1V/4sxltle3JjAEZE4ICEy80+m6wVrmfy
uVjV2d0HG44yLgq4RC0vYZKe9ZtBR7orp2Ue7wnE9fCDsZaK9r6IN8BhbochRlCSTqSK9lSFGpwt
Wug0R5pr+8bRnBXL3nrv1dBEDbsoLjOd7W0ysVDFM1IfuzSRW1NwWKsSVF3bOj+C9YguADsVW+gJ
iGhGs7oFllbfjhnuWjcyHkSHrMNKcT50SZgcoN/x9pwmEzVCph/QNHbANcVt38tib5Z3WTnJQ6Qv
Nq66Wxr4aqtbxUjIbKkQLj+6MRl3KkOH5ebOZ1umeL7Sdk8s0mqi2L4jwHI7F2lxYCvM46Lnz7oL
I8DOsgCkf4kcnqbAsnhw5nLPVl7fkQNjbqyueCmEnR8d2xQ7bRDbfqDDCXKJBqQzklpX4T/D2Tle
5CUKGdM/dh18OVuF14nPwEPkQdwe/rgrNlTeqvGjjnaDmFeVSRghGymcgjWbC+W+dGbyQGmo28yx
umxoP11hab2zLV0+sqzETSuOSGMQUVQloquyq4JRVU9lR9yKM/nMeCKMD7GsviWY4i9GB4JGT/r1
MTPdOwoG0b5w9E90Eaik6vExnfL60TGwDSCLl5M+BLlW7Iu+ZisUVddTKK69Vjlfp+yYo2Q1spmG
cnRlFao99LO6xZgNHWIwnqkFBiWFrgyPJ/V/gL6NY+9Gd7ghGuwg63Q3T369jVjxXuI9dNlBHEy6
oTwonbHXRR+khujuChapyhUPbd7bezFlO7NjEyMGE8N7HB2LzAbf17PKKMaivXOQHuBj75BphJj3
Kh8mguavO+YIsFL+dPXjD9PItBWbPhVYWeAUANtGB9oTION4bxcRY7Wg7JLGw6MTNmAu2p1MCRzS
GzFdOZGe4l5OavaCtA7qGllUaE5HrONbI0Ou5jnRdJ2ber8TXGAL3SK+JZuhbMjk6scfYdNsw9wZ
dixEimNaziihSI2neVOStZC6u6LAb19MxXTpddFI6T2/xd4QHrq0e9Kd1jyGSX81kSIVWJRqA1IC
v+tW627zETz+TLjuSulp/YHCLS9C99BFlf+56+rpIuJfJG5xCNUiLKYDu1nSvyAwQy2uoIKPNSvL
YSk2AyhYowGlMm954tjapGtNebU3qqKhNAwf1cIejicLIKLGYhOP9HCZ0DeMm+kYIrXoh0iu0Dmb
cHIkyeklDJ0w8h8tWKsPmSbWuME/IhsAQYrzat94YE7cCwIv9GuhUd0ZPM+4mGZyPEIEoUw+7Nud
xRTfW/s+D7N7MZoRKMm+peAF+MACYjjZ/HVW5BGVZpMolFpLN3gb4tWYWY+OdB4nfNmX8WRF+2TZ
/OuDPPiNSAAT6GJTWHinjaKKVt7YHHxnkARwJ9+SeJ8WpJVelJB93By6XeK2+o5la71alKB2Oa9n
23qc/WF68Cb2yfSSnVu3xXwfNt0uRKm87bxx+tjq2SN0dHHnGAcsPe0+rGGPUv2rg8xhgoqrsb+0
GtRjvJtGJGgCO7Pjx3uKwxFWK2DdPr6Hj7pA2zLy3kQPQ/IJxYlbVeBCWlVecl3UY/zQDt0AAg7U
b2tOKI99ZLpUS7+x4xeBr2Ppae2uXBl1+kTxH8VdkXcfKtRGV3xEYNjyOw63bAPQbREcyPE6L28o
MNcriNwMpLSfm1Xn6EhwncUFYucEcQ8wBpAj7ac6wRRpLZ4AzOMbfaI908/h85Avia91DNi/wElq
tPyhu+74zEaXD5TruLfU1kjH4tGipTTEPFpS5+JmHd2evHJRcEYpLJ5OwGpdch0lTqzIU/KKNQBi
9m0jFZoMgCsI3Pv5cz9ZWNb6x1mQLxVT3zuqaUHkTGhZUsTNIX3sNRE6pMJNKluVxGNfdjAn92Ee
kYo3wkbASrufQ4yHSM5J7QwbvLT+3RSb4lNVbdreaT7789DgYNDJ6jRl+7kBtOXhuHcFdJoUaNtl
nIItisxxxNcq7M+Y2MEg9t6dToD1xpjBKI1dQpnKlgahKg6R66JyPuI/q7Om/gQIt9vZLtyUkdgl
ky0Hr1p3ZjNQIy33aEt0guGntJFVWRW+GkRLunDZqQiMzi6PXVTxeX47lUV1A7Jfv4sia0MZZePb
YfUYDYpd96I7q9HdprWb3mtYJkojTGFy0a1Vjwj+jE8Q7A+03N1HUWgfrE5/9g2tvUXCBD0Fz0/Z
Gu5OSZSlIvTTQ9UC74xsAmbtsb6ac1N7WkRwl8ryXpvJ1YmP7rtVWtrkXwoBnHDoHgo8JqxHeetN
qXadJDGTRJsexyHFaYoY/NrTeS0Kr0HNN2Mns3DLz19twxCXAmbSp6HBb53wHkoyCWeJWLJ1A27g
EqMFSos0nD4YEEZQRbWaiG9+/OFP/odQoAmmA6uvDJ0sJV6ugYailZWMtwItSGcL6cI+o4FwE4L2
JhE33A0DiQW4m1IUD6ghNNrA66rPhh3xjTuPDtQ9o4IKCZsn2kU03KWPgJAW/laZ8A61jvHRsxPc
ORP0GaN/RaHUPlQxnD76TfvISoyVNVT1J1IM6Nl5Llg6ZbBCxOdUD523b5NZA0T92rl2/iWJExLv
FtSR25lD4BD3sKlkinuz1ep1olXfKHO0+yEjcxztXn8bgSla25i2tuhAsPxnhnzi8YfHaz9OZqGt
R4fBOHbdyDiPs53IpXUncBBdpIblbxEcGVcGsKXekv5B9/amNZlX9Fmr42xMgZ/YyLI83qGRZl7F
pnqxyYF4pH+Gu6WejtNc+itzEv6ObSW22tH5MqWuudGj4d4duGyGU1MsLDDWun33xVkKOk0JAMJL
iQWwJ7BxLiyQS1UX423rXplGUR96VNKoWVk5xFTZkPs8sZD+WuCk2TYFq0SIC4JO7E1SW4DcQAet
jEa/sWrK0iwa6NISHKte1GtiDwjK2ezdud24c2hOX/WAiS709lbGBiwlzUF7IeBdtW1yB0liCoyq
RAuEG5iN6rWYIqhgbc1uxCZfVACakrH/alulc98zCSMYo/uIpOdCb0LQTSw7N7Ou+uvEaIeD6OPb
Uqbf8gju+mR5rFDYMWMRnBAONPo6RQ66ss1kV8iKyn3a8hJGFWDWFh3U0duilxxQk+bkuM5FtJFJ
FxBojALPTPNp84PDj5+rPirYRPThsHKiWdhXHmF7U8gGEL/kfdmlT7Y++o8+8lBK843Fcrnt6OYb
OgIKgXgN8iX6kJHK2grD2KJPw8btNrFxixImYHaNVy0/UQivvoN9SQ8KOcqF0xnxI7UkgbcefKIu
smvPtUP2XXGxwe++7ujD/VjjeAYAAUJXabvps3nQmhr10/L/gPc+d0ObBpvZZUYfBHBrTeN9pecg
MToskXudZTuLhpAuEd7FPkHPYti0JbIQ1K0Pu0408gpHSbv3TYPbqe+gJhT3himJ5bDUjQEiFIMd
vtbZTIJOr6+r732VflEjvGTXihEYieag9RPWcr7KvnT6DdXbIKq09qPdI6XTZhPqv81sWkVdue+K
cm3Irr+Nh0TD459iHkeNk5gwMLV5PxswaPxYupeimsO9DKnnthY4GqLA5n3UuZhcZ6q+ykupWTZU
g1PsdAZrhJeyQWqiRvlCC6E8olCpNxqF0WPCsDmkum5vjL6p7rGg77yi/qLAs3yti6uMKf9R1507
kKvJzSjCzyFK0B1BF8+arBTOJdXuUtD9q76Hi5A0jUtNAi6C3ejtdSf8+s41zG8o2MWjHrY7wkXk
xixrZ51I5T32r9NsO4Eb58mF0MonWXbzE7IDnGNSXc1aJjdOO0fvBKyI/8w6cW02Wg4ZuiYxSf5J
1gkXT9N1zysD28AeWFsLC66ieJ81Rr2q1fTszRH0aCu6x6nPqnFuP6ashy+7ZZHqYwQ4smmmC17l
LtAwzIAdqptewFVhbv8R3vF/vo7/Hb3KPyN52n/9Dz9/lRXbiihWJz/+61EW/O9/ln/z77/z67/4
11XytZGt/K7e/FvbV3n9QgXx9C/98skc/c9vt3pRL7/8sC5Voqa7jtfu/Wvb5erHt+A8lr/5//vL
/3r98SmPU/X6zz++gjJVy6eRv1v+8eevdt/++YdBluC/k4uWj//zd8v3/+cfV9NLWbw0p//g9aVV
//yDhLJ/UCcxCJIRpuOKJWNxeF1+4xv8wvAs0zdNUoesJQ+xlI2KOZ73D9tyPcfj97Q+WaD98V+t
7JZf+f+Aa0ezzuU5Z1awPeeP/z3vX+7fX/fz54ilX5PMNGKqXPjn5A39GsKCr2hszJrNduPkkEJk
VnysCB9P3nm2l4/5K+vlr48/iSsp0yrCIpQRkBal1RGgApN7PsFPWfWlL9Q7iT2/Bjv+dZSTgRMb
0u2r1q2WgcOsnree+hgXEh1+1aK6CLranu1bBdMve+e8zl22k3gvY0xt6dSzDGLNx284GKI6xPj3
5tVPz8+ft+nn2yJ+DQ3865SW//5T0nCt0oaU6EkGY9b4faA64bSBbc3VJ63H87eEiA2vmHmiRy3H
YW7OjsLVW8VptdMto/nw9tc4d5onGWEagg/Lsro66Cv2FJd2KvFjkw5avBfJ+ffPB9muv55m3Cub
IA+X8PnI7ME9euJ7mteeRTK2Jsd3Ho9zBznJcRordOyxw5aNPR1NmSrOvRuW64g6i2aY3wms+vtL
Rajrr2eiFJtjO5Y1kb6iv/Hqari159I4vH0jzp3CEgv00+Mgk0r1qlkUFE1iPWUT/qdtCiPcolCN
m2379lHOncNy9J+Ookd+bDheKKmVqX4z1zZdjrxM7n/v05ej/vTpYHlLTANpFdD17+5qUeEzjd3G
adZvf/5JBuj/jhlm018PIPA/WRPv/8Chnz0Q6GRP+q7RotBcIxtHQw9JXLIAwVxI8dbGamRocYyi
xXcT/WAXgMXWlEZx1bEeqMYLpSmPlZ6eOdE7X/HXN/1f3/Bk2pgSicTcZaIKZ08jW07qbbxmv2gV
dOs0X34m8yRCxBGWlXl0XPQga6ghxvxORuSvIVJ/Hf5kUrEtQGJeFtWBIxuPxWVo3SEHAC4+OdVB
o9T65e07ce45Opk2OiCwWTqkmO1kVN4X2pIWgWCz8n5r9sVj/+uNjpJqzijHVUEOKIfIEFEWT24R
e+/MemcG22kYshqcbiQEsA4GemhAp+30QcNF/5XVePHObHHuECezRSeiJsdWWgcay3jUcki7NnD4
UL2nsev+3nBmgfDLgMvnxiXb1asCCEwJHijbpGuRFTjL37kP585i+e8/jWhetmxSQl4PpFaKdo1I
jcB4hM5oALNET5/ffprOHeVk3gD5Zk25S8gqvT/AmoPWCY9e49Dn12MLu+Kdt8SvOYf/HhzeyezR
+ZNyQ6WXgeUOi3VMWJl6cAmCcK9K+g/TZWgQQblBhoFEuM8p6v7ms3AyKfSxXgsTmXbg9En56CYC
Vg1bw9qHNhGBfHj7Ki43/T9XYqZ3MvaRPQ5qNAciqMAassGf2C5qa0iDBQF78M4nyl6Omj6/fbQz
M4B3MgMQ41sZIc3GoGsrr1yHVYv7fKYU8fRbn++ezAAjmXKmJUkzbjIW1tg5W/nNyvXIe+dqnfn+
7smSAed7pZV1UgWJ7yfIWhwYQk7+XijzmdeAezL65Qj5pNGxggyCS4IuIxIJZANkYO5TPluzE2RJ
ay+9+bTyDtAevAnNlD+89x44M6Lck4mhNGg/CAyQgVb1/scQqN83uBAknhTK095515y7gidzg6Oh
da+biTU5SbPw+efBovHout/ffgDOXcKTSaFEWaC7ZlEHXkIGwCUkCstfR8jhqNnKJF9MLAkWwzD0
CHzosin75IaO+fXtg58ZS+7JVBGPSTbVFgsNPRRGsUJQGsdBmqG8uUsI/dUe3FhJef/2wc5dyJPp
odKMKHTLnEfRKuYvVE6iJ70ZsRm9/fHLM/c384J7Mi/A/9KSelR1oPJJo6OK/R4cFYBlOCO1fMqd
5J230bmH7mRKKAj/6ejTVoEHWUOtzbHvgOrIGiIb1bhZrd4+nzOHWfbSP7+TJrvAtdH0XC4dfWXn
1k8KvRbRQ/lvHuBkajDzMAUgzM3HhAPywdEF+jvT74t4Ow8q+/L2aZy5Lc7JFGHUVGITWkMBbami
fBKxSWBbJAsacwrzl7uZadeiFC4t+jJvH/LMg/YjevSnt3nhJYY0BetzPRXlPeVW0mP0nvTTd560
c3fmZEZA6pPScmQPU01EWFzAIURx4VWgf+hpj5Z9+3unsZzeT6cR5bSXVCgq4hTJD/VbB/tZV1e/
eRInQ18WTUE3ntEI0s88EHyNRwCNxqOccIm9fQLnrtPJgA8dldC4YbvqlAQzEMpWr201PGhtojZv
H+HcnT4Z87GwvFojYCuoRvgyjUu6WFNH4p1PP/f9TwZ6z4gu+qjhBrSmeTCYTfIcAxaw+vdWz2e+
v30yxmPNqP0CMEaQZHH9UiDllVhokvLDb12eH7nQPz1BXi1bdr0j6+ZikjfS1qZ17cP7vHj7488M
bftkaDuzJiqDDWaQTMP3OUwlPLIWyfRIdqMKr0otvnn7QGK54n8zt9vL++unE5nKDBeDLLnPZXo7
G8lHL5w2htfcttlwrPqCFAnjOy9RDL1g5N85vXM352SYg7IMqbf4VK7SZO+n2pcZmcPbJ3TmybJP
hrayWkUoJDNI7FqEl/gg8QXU14uGjtA743u5NH93yU7GdzeiykCvI1FLDVsb5+BKma2Dh9xfVY5V
f3r7RM5do5MhrqTWI5HnGnmxDqEb6etFIot69fannzuHk+Ht+n3SmBVLfVkDztfAAsJLTVfcbNzR
Puaktw9z7m6cjPMSiG9P3AM7ClR/wNXo9t7U7DBQ4wu9y37vcbJOxrqGnLsFxwN50WvWxtBBGWf1
/3t3+0dE+U8DpDYrz41bg/sQ3VRiPpSTeYHxiB5x+869OHOnrZPBTkav1SPCqQJs23jDkA+PPXR/
pxmCt+/CmUqxaZ0Mcs+usUHUjQy0YtbAigIJbmBPAr8tCYUgvuHehFx447Ug3WgxOfjAlI+vtx2f
3/4G507xZMATImeLppQMGVVNTPqyve8mJHhvf/qZ2dJajvrTLRLu2PUy52FG6q/dRCkqA2gu9BMh
T/gQVcHNWJ+qecS69/YBz53OyQwwxR3pRzHxvEYmCHnAmpZWF5jj/d/c71sng99uXGzeyxTjO0q7
SENbrmUCj9pOvWH7e+dwMgPEWIticqApq3sOAMGm8C9aVUbvDPxzt+Rk4CtarU0KJ48TmNOHAttC
qPD8iLrbllP5JVvsQG+fx5mZzDwZ/FU1urjyWu5FPDEdDzPqPNccjiqyoqeRBcX67eOcqf2YJ2t6
aemxnw8j1wsUTACdr7lgr/KxtBBSKv9urieYtrWy3xkxZ2ZOc7mwPz3TRdub8DZR08dJlaKSICNj
Il/MG560WoXt7z0E5snEMGt91qcRF2/URu8S3bS182g2vjPvnBkm5smoV60Vk//LI8bYdzdVJbud
r/Cuv31Dzl2hk1GPsKQ3/ZKJOeqgH3ZlY6/YEcWB643vLSLPHeJknBsa9jJTMLFMViKODv2BW5hz
ZOXlMOdXb5/GuYt0MtQhp5IhNkExaltc3hHb3DXAm/adi4Sz4e9XK+bJOK88Axlt1paBkfvlXW9H
HCntsqDQvfloZF0L8pLEV38GhVeXOdhPVMmXZOkmLyPwwyW2FSjiqnYbpMtZYy5u9cK0gJbXkFll
6i0GZhUOj0glyYnwMoRfdprt3bnqnvIERFGo9+MhyS0UJ25rfEVO0jz1zRDZxLubBuQEKBcQ7/xU
vyRtMKQjm2v9VWLEmDryanahgERwRC49FkT7srMw3Gd0u/b49ee9EXryRljkMOLtARuGJhLYplDF
R3RT5k08hDNJXY72nQBTEDlkyjh3kwG1fm1VWQ5a1AUaPdbqQzePEr1OZDg32TDnT9Fkf4bprX+R
WYI7GnLD52KKvWdDYbPWWztCgEldwi5R83OCLAJtPyTpc9CDOGvUlgaTfpCOnu08J/dstuRAEc15
Nu4R6kPrF0715KQGLIhEGwdqVLCeMbPTysWNZOIHtlxyHxIntS8cBx4muckeiBFw9sr5HlaoVYwi
7QwA3x5BD2YaOreDJb1Nbsv4Dp4I2YxTYnofCgc12k6LfUloel+Er1Il8Xv1gDMDxDiZP8bWsrzZ
qooAut280kp3SdLzo7Wpteqd9de5xYtxMouUfgZYstVz0qNMzd7jBiR4YZ7dvN7q0ShojiG3NHdG
R27gNvVCLM9y1oYxiCc58sxCvpzNd77M8lL5m6W/efJaq9rRzAw06wE5uepRlUZyTQHzJRwanN2J
TiRSNcB8xAZS+9dhA9/tnbfcuQt98pabKB2U5DTLgKxgHc9LVCN7w7pYpHn7zmx97hAnLzi7HBAu
Z4kM5lbVcOUiY1qZdDo/eS205988j5PXWtvomAbMrMQUCmbWwCr0LfILEpZByrzXpTkzoxonLwbY
67bWG1YezE6nGwCe3A4sUedVn35rxjZO3gqkKCU9gChgIbqX4cHxoHXECEzf/vQzj5hx8j6YYCQP
7mRkiLDt59BY0m8Gv14pLyoujXwB3eV6t2mXH/MU08nbRz13zU7eEqGlJQoqZB4AZYsw9E3N1gYp
9c5baLm7fzNsjJNhg49Lc2rRoU4hQ3REjJaqb8lQi7u4Ni28YgMcqhqb+PDONTzzKP9Q0f20eNLC
esxNY24Da8z0FMpk3XuEkmUeOetwSD781jUTJwNG2MmAfDBuAyBP9iHM3fx2yTj98vanL1Po31wz
cTJS4twabc+PycSzIzguPfptYmMz8oiyLnVJjqxScEFvH+tcFUiczOMlmkMSOXMNn7YBbs6saMdB
Ep7z+GXM4ydI85sxkdWuY7U7WOru7cOeeeh+iDR+uk2zwJ8WyzFkS5BDBY5Ax9eJ17xzUucegpNp
ILNbPyHQtwl0vDeQ1wsvsteYz33ia4owlO8c5uy1M7mBP52FqmDo+EnVBBZm6MMAfrF+wccYVwcP
10cIs54K8CYnDYsctwRz726Er5TedvHYzO98ieWR+8+HxTjVSFUO/iQaczIoG639nMxzrl+4dRyt
IQZTV1j4PpnjqA3WGmv8rUGt/1/OzmM5biRttE+UEQASCbMtb1gUjUhR2iAkkoL3SACJp/9PTdzF
XE6rGaHVREx3k6wC0nzunPDD95v05TxWOK72CIpQdhQ4Azx4kEiAar3trq4PRv2zT9baPz9M62Pf
DimNzFRcAPYMHxaM2CYpBtayRUqyLotu/Cwt9qdf82HzFZPRXJRiuQcBOiBYSx8lnLB1Oge3f/PK
W+GHfbYA249pZZT7TqXm2GRpQ8LF9T95JP+8oKzwwz4bFdFsI30Ft1DnzS4fYdj6k9X+3U//2FLT
cMejL6Rw95ByYac56Wh/nWms6T/Ztf/w13/sqUE96A/wSN19ghVi8UtcBUF9+avvPfiwmwqV9HYS
Z8Qm3eitTem+99emmr/74d7/vwPUnl8XAsDzfkqX7Gzn0CllV3uf/On/fHhawfVd/a/9ZaznGQNz
pfZWXwOihsy9BGt+5cJicF2jdmDQwm/J6AyfnDz/OcD+dzexgg8rm3nSVC92IEFDpbA98lEPKDmb
TsCblIN90XVQctVlqDjtmeLVhFtEK6SmNoxiuID2ufn2W5isDorvyWFuKvM4HK3a6mhbiDILH1gz
OfIUlEPy/lfPwP+4cuH8jMSmzn5KkH+YyFKbomw/u/f/6dX8sMejmV6uvQFyPzF7NK7mBlU0DLbM
fHbr+9Mv+PDn99gDQ2g0bDx09W7wBDCAXsG5+6sv52Njj5O5AkkdL8wy4U/tpC7vVZn/XSLG+tjI
A4TCZ77KcvY0qrUbAsHhhE2c0bIiW47//gH++XyzPvbyTA3c7LZ2nf3ogerSgK0KxBHQXb5GVQGK
xh2dHSTFw7//tj+cAh87e6SOh9bzK7lvyccfJy2c9Ry55SHgU+3//Vdct4Z/WGIf23vGTCZJx+1k
X0FO9tdulTffQiuq2zUQdHQhLsPPnx1qf/pdH7anfgjjXkNA31eq0BjdmMWzSsdcaLEtfwV4YD55
y/70tX3YqLx4iLI5wrjdLwvc5RJmEn5OHEASXnvRj3+32/rXJfRf+yHNiYxJXl+3KQyzA3FeRIsw
lNh/fzDXn/JPD+bDSi8ZhfLjHlutKINgDQTcx6XTZJ/c0/70KD4e//0c994yO3tSrdU6axBAWiPs
+hyiT+me/u4jfLgFwLkGmEHDFrSH2X26MkDWqBzqp7/66f/TPBMkuVvWlr33umx8auCfXZip+qwq
8YfDzvsQU2H5yeel7u090iw4BnD+GSbtRaRXAtDSVytpx3EflyL6pHT0h8f9sYcmlY4y4Gv4fdPk
7RWwi3Xrh8Mn29YfHvfHdplJuVQ8s8He50NabF3PPbeF2k0KTK7vy7+8N3kf1p0BShMUc2PvWxG3
j4Yemi+qn8Qny+0Pq9r7sNwwVzmhX/IZTGHSC5KL4GzVNmAiM+Bs+bt36sOiAypQzWRQHK7dsfsQ
d0NxaRho+vl3P/3D2ZqAqGm4twA2svxiV7a13NgJ4M5//+l/+n4+LGnJoc1IVwCsrke5WuBzxIaF
i/VEYDtUnzyEP72mH5e0wc6ibW3tJyCLUG50c17c8e/qNNbHXhlfdXFfoF3f+7bbfIsByjylsZd9
drf5wzf0P70yELNquEysMTV15MExXeMM0PgJMuuTsOqfk2bWx34ZX2U6IYHJIxaN/4TbGwXVCLPW
E6CTBAxU0vvo43qm1580xNlPdto/fbIPJysksRg4NXthWk6uswJooX6FxsZ8ycSc9/8GKpmN/Of5
uz/sIur62//rwEvcXsSWaTmSjIRkZ0/pVni+2E1L3G2rcdCffJo/7L0fW2cWQMKEE4IR8pxy4AF9
EmaOSlc630bar9qtVejM2bT/uaL+++L5w3utPix8YLr5CMsHow7V21tLLvHNoCGZ/91P/7DwF98f
AysunT3Q9vhLDQvhuTBm+uSd+9Pf/mHh6xTR7sjYxN72dbdtVfKLEvBnw31/euYfFrxqW6e3wWjs
g9pv9rMlwkNZ5VCIIGRgrZCfddz+4UN8bJ1pq0DSaB474APwRFLErtehV32WG5NAUv/5PvWxfQZy
sVXClnf2s4xj2D2TaqFFDiaDXERRrb+yCkgnANDIR/D7nQFcmbUiXR6jChDSxiQRBAM1+aGzNl1V
oj0gWRiuQyLiiJbxMutgo6m2/wa4RMN/Nld8giWAVswJtqwksdZu4D6Sc/7ed+aM87o8TyHcn0Bq
Qy82hMiq81HJjskMMZmpajM09koECOviOT7Naf/dbi3AlCGjoXkC5MhT5rXJYW6ASZlQrYX1firr
C3mdeRO21MCiPDpMrk6QzIHq88oaaWXhOxBMqRhitl/XU7hHLvmtVpbY5XnzNspp3mlUaFQD4/t0
Wt6rNroWYexnZbp3Kqrf1GA9Dc7kYTTXy9VdOq1tRK3rephu4JJgA7aZERPxsFMOvRbUL6t1nKnT
WIs7L0HGUY3eHdX9YdVl3a1u7YfcVk8FU5vg5riEFg2Ut84HKa0A3oC7N7+WeG5Pwppfggb4tB9S
GB7s6iko8uckzL+M/PMtpf1uMzvzuG+GqyynMBCnc5yp7PQ4uWU6med46J197HKiZLG+zJF6jNJZ
HJO5vAuTBPOvZ91nocaGHS1PFWV3EH3oHpO4bTeBjyWlHzuxq2PDULaJVylAsJW2PDyBZXzSIT6z
1B++1738lSlY/2HmvINBvgePhgu21iduSOlqKLBzDKl8txwB3wct934Yw3PUzKdChye6yF5VsbyJ
3j12eSn3s4srKPUKusmixYGsNC8I4m1aMYt6XHdJ/rPLAnsDVsesWpi7e1fk2Ft8lOM6M+pghdDE
MHsnGztldENK5gvS5KavGFDyBlsBVEqjs+skv6fkP8yRIr6HX/VQNGEGDVhB2hv8dlWXAPj8rH2D
F2I2+MPHrV9YT40/ziBVJkYQR9ReJqyx8DHqBJimD6D7F8XGJrRbDdnw7Cj92EbdFyVsfzUP5GhZ
R8HadWCE6yB5jKkn0msNZkMtzEpZo+aOvQyPtqziFbJuig0J0L7Gt4cb13QXFtW73yAIicH1dDky
njFy/JUlQ2eL3nEEhT98LdyS+MluXjXQZ7eHBeRqVa9jmuA3LqpnaPzB97Eq+21l5fYWmDECGTep
sQvlP1onpDdBaDIt7bLq7XJg0VXvbk2ch7r6tnNt5qsCirvjcjTxiBfCz2+UG+4YlM/PS+fEayXJ
TII+OpukWA7d0n/J++QBZtjD4l1No6Wp9rVgw4PP9WbHSB3RMCDC6gPutrWCLzqEO+HBULFFtqyn
AidR00CK9YrldXAQ1wsmhg+Rn98NrfWU+uF9QyfzlrGdAFdupXCZWclq6gd/1ceDu/Oi+q3vIOcO
SefDsEsVOXp3XBcdX+6i0aE5RshN4BjnIJsrXN+4yW4w2kA2bZpji2KUKrNBx1u6t6VHO27h+a+1
8Z4HXHIrCWKEN0VjaW7xwNsu3rAwmNNH0knq1Gi6wwGhRN73Bv7AN7vvwFhGGRVyVGZWg8OuS+9D
KozuWjET/wLfJkNfkQ/exfRBd0q1zHZ93E0PXctuoy0482vfJYe99rsC5O4ovHjH8o/NGiaceIZ1
lT36MQxyHoPT7Qt7dg/N2IqT1dbWoXdMuRslNvnQ8/grokUvJ9iI9CVGNhvobDXJ0XPd4VGZKwY+
hHAJMHUCWuI1pr6xmo5cYxqrFLnB5MOGAcIT3mLazH9jj1PnoRHEkH3t1/uaYubG5dcy7uHJ5Ky0
g5tmcHy9sgnJ74R07e9lMvbnKNDl7zBp4/suaNQjVjOklNVs2/dx2JvbiuZVBUa0Ke9dgJtvrpnG
r3E1+TzdQHwBQJ/D509BbwSDys69yfC/oCI1F7/L+/rS9Mp11onySgQmjpQ3qIqnQy/TudjFopeH
ENDswdH98nWEaP400GpzIwz+tRUFxsxblfEcbTrAKD4juWqB5OQELf5hy9IIEOYmXhnDJMOso0eR
9i31kvk2mdRrO8BsLFsckHaBV7sZmlcTtdND3szxIZa0lzBE2d010RyeFq+4gOw0K+nM+8BzvkWF
fAx4gVbhAlGtnvhMgigB82P7LBwoTmPrk/Puef9UUOHuE68LL9LZjXvQ9kyvWWDFv0L15iXx/PQk
ImyZVs+J2MA5xmCL+Y1t/EHl/ilSzrOgNLgLSijaqanMKYXbAIpHYbVsaeUoWjfZ+IGa2XbT7k5U
IyxmZpZhwaqffZZ+yQVZa6/zm3Uw+fbZuB3l5cBb1lLV91lN8bSs230IcWk3xK11qzycv1wzklVL
TfVY+8XtQAkcFV/0dR5USXOUg11MdJtBY9eCI9qtnSU1K6evXvs4HFe98VAXmhHBlyphp+cEIf/h
ruNAQjuDrYai/W2xDFjGoESiO+dQW0Lf2ZS1fEoLA1zQ4noBV6481gwsZIbv0ouvOnFuJyDthv3k
cfFvg35Zp5A+sBm2jJW17tfGaOzmxZKBGy5+BimCWwu39bbJ7Oc8uZpTbBtS0lC5m0lNFclSrN6l
6H4wAfPWRiGs1NwYJHHi4KkGZr/JM1wkPduR8p9LhzbtunAeIJbUp9YNm1U9KOCQZRFw0iKW2lOZ
+xb7gPmwq/uIaeQEl6vJUaRL9rVh3pcxguURNv9qktFlbOb6fZ6WDjB0YEH98JOdcFCZtR3G9Shx
BDl8ANShF2CkQrLi72J0SoguLCfe0M+VZuzyJmvu61ywLpDZUqIrvbDML6qWVXcI5FDu0uW6XIgL
r111JlZ3cr4KBXsGnjP8Wb3/wEs2bhynD44ytK+he1q9jQu0TpyZy8HJBrOFhtj9tOBCrP060HfB
6Eo6ztIAaelSH9tQLY+WdNwvvTPXDxE9IWC9BiV+RWlfP8y2G93GavZ2ImyTlyoP4gOV2eiBDo9h
M5Dv+BKFSfU+DbB3UVwtF3g/wznWaTytoGiQeYzKZo1aNkSK6kzsEE2wPNYSOBkIoPI8mnHCgeTT
sjYtFoyyOLL2A2K87cT8GRYlIE86ZFqUnbHVF9515wUbdP81brjfNHg+VkEmp72LXJ4l7CXPmd2h
7lxAWZejCfB+yWLNU+Hel1Vkxbq+ludALLijc2Xzypr5EvcNjCjpVU+jnQanolZJCg4+aeClTTn8
3rRJd4tED4WmK1hLHx5YVUzZJvTjeCd0qXags5Gkop8/liHYP5B4P5tIoE7XmN+AKfI9xRKjCo0Q
v2iUB5NORpA3Q+dPyFflQwfnCxJzVG8xxSYoS/MGMpcfXiq/Yh24PjisKBKHfmZgH55dc8zcLj1N
0ptOJg8KLjuLves0vWQA67ntdGJGO1W6+AkW7zyydjdBL+vbZhxaRKPDRB2itO+Gzi/X/WQB0Mon
/1yUnrPRvifuQyBOh2KgCrWCAseWGUeR88xwVsg8bS3oMBy8AQURby64rsLHUBomvfXNG2JJ1tPA
xc4yX5xKK4PSXzUWuq9ojO+YkFX3VJD1mzsP1vNkK3kuQFv9nJ3I/uYwLmI/pyquSfiawqG/vzdI
af2cL3PX2gbNo6Axz/mRhdCwsb6FyS+YC2NzSe2mQe0CqZcbfDCMEk6tEi+0FEQF8Umcf4NJLHJW
Mkmbkw2rudimYL8itBa8jxu8m3o+8ZoX7UkGblqvnQ7MJFBuGWW/Xdm5bOUiN80KUGMKPM8bLaSE
oUK01ZtccIvNnKbdTnZIA39eJwAqYco4DCwkvjho+oeqdyenz+7cjybDMxKNsEHTMR1/+IiKvuT+
oOAPtmPmnWPXeMuum4WdrVLufTDpjduM9+PiOvr7QG58XsM84J5UV/0Ah7qqUQhex9z7Tcce099X
phSok1KwMxwcfj6vpjgmRKK3sbE2ZgaXviZRPVgPgmOo285JV8o12tKw2tt94r/BaYMSW1SBXd8Y
hz4I1JZJWJ5cnQfVqQYa0qyw3tnDOmzwpd66kS3z/bDUIToXVMsr7BJ4w9xCuuSSkpCQYQnVwKnp
I5gqt6LrM4qxhVgekaKV2TZSkrp2gGxN71IBfXE3YqV8iBJbyF+6o3dwhaGD3itaQdxsW3J9r3eN
O4v8nuFB6ijVTOstOiebYV4rbjPkUw7Uz31tQ/v8ZWV6wKgjr3Cqp2YBZPwgHO6DIC2blPJOi1Lj
FGjb5ho3DU75aPJiDk6AVewSM2bf8hCyMs3mYxUWro3kuBmCW9IAoAxWRT+hPIL7JGB8Sh7bapwi
z+U2jE+F8LPs3pLGN9XFKDUst45X0a62WrCuml+ygsKxjkTAhiCqzg5AWFYay4TSEFCp+mdg0WK2
960Drjk/Wz2w6FUukuLQOhGzkwAwaN1JpxLcZNHSI7wtMGmoPSchqzJOR87hcaLyh19LWuLl2pIF
nt+xuUxbeSYJe03j3ulIy+8IKAN8w5MIoos0rlNskop941D3yzSuKIqXOW97NvFSpXHobQ06GkG2
Q1XI4JxRo24pSveCHBzOIoZXFg3tAEPCZ2pcPOSFHZqdVcRIHWricKzu6RK248prdTixehsv/M7O
PwJstYfhd5+q8dfQLUm0mXoTRIesGqR169XCCU4OSFw8U501jyuucXK+CUyC4EwgNasueHHVAK0+
KMpjNUSlvWXqTVYoRbpGP0N3siVSCskexmk+mfXYX23vMId9yPdK4mV3Bf+zjYzbOzcxozL3fR5S
1yTcjPodpzJxn5Q6zy6ZMMI/aS5cjJmGOV1nLEF/RJ42668RrdvfBFr0hEyN06v1aEUUI9bLEMX9
jki6Ma8LCkj3luJp0ryXTmXrdy8c+fPqyYc8H4gwfXWWovppK+JDVI7hIJF9mmW8bZHBgvOfUcSs
ey8IxB1Qw67fBBEOQa5UVkWxvIwmw2HguJwLxYLv0YMofm3K7CvUltxl2Ao0bNI7GdH3/RJbuR+c
UjSsv+YsTNN7t3LaaqdVN5TbuqqKYQ2poTanJRhymwfVoU0gjchUmXEmudwuUTOZ/VhWRpwKz+Tf
2jgd4vtx6ka50nqamiPvDnPdZklDgM/DouatvUz1tAcJaP+W8FXf+zHg3yttLol7Yrvev+n8HjAt
mxh70VJqrS7tuJj5qBUG4lMjl3k5ul3ejTvLjUR14Y2x1QMlB03uKvaNu9aKPs2t5wDO3uSTRSwv
Weo/kCr25t2yfF1+TWhqWjBuQqHeB9ILl1Xua212Y1EgSbdB7l9VwknZnd2hCpaNbQ9+uvWmuelv
lKeRSEkPqdGxcAC1772kDpx9Y48EAyHJGyIP0QPjSpa+g8vIwNfGbWrAnY7QSXFDjXuQp35Gzbwt
Fs6rjRYFrO3IX5AJDNAW9J7EnGarj5D/rZq+ImhN6Ol2t0HWheCua78lSMgQq6+oKCBk1wVp2DM3
Aze5iXNCinXWTeOysTTQs63juuJ2bIs03YdxOYSrOl0SKpULzOCrgMDLztyam+FAWOj2+xHtKMp0
dnwiMX+O03NauUu+EemMy2sQVfTbQoWFMj1rHfQCdV58R60QP+fxUAOZMrXz20/oUAP6rDE04Y6T
7QaBhLw33Fvfr/8n997J8uOtSnCtbTy3jl9wGET2avE89R3vTN4dZydBcdMBoGfvTQpGjdcMUMrf
rttNCit1GneE8RFZNUcm3I7IC8bYMdqcn+4POsv2fa+a9DTOkcdDEdGsHVzezBXsah9uN63wLCP8
1n3UZw9zAtgb46koOrZcL+7uddjQiEtRyPYuDF345FlNj4to7c6W7KrVUBajcyIQVv6m8/m8dDun
DldwRIPET6nKF17AhVvd9Uh7bsDXp1tNxI/MNqVrFjR1XYx3siGY3aF+cvNHlCQ29nVcbSSNu3TQ
D35W04akVF+pr0Wmsu5QxNILtmNYFNmxa+EbvNkqDuxTCLF8WmHOzLOXICmYUGd/9kg5dhXmQcOC
rLcivtq/s0nX8RcOsHHeZQBb62qlm3moSLsYCv43Ue2409o015RCHmZh+1rV0qPhnmGbeZ3LeqnP
ZUYAdd0JTVKuPY4vRPcg/QDMcNvk4M7qbLon3HT4B1FGcWZXkkz8wo2ujncdKaZhpYGlmk3rWfNw
TLgt2ieXyYz2VJNZdU+lAxl9NHZ/U+B7rY51cZ1o1Y5cCD/pk8Y1BoMtPrSNkhQdahWBDO763N/z
Y9XjZJaGe3pR5x4JFjWQ7shHOL9Z5uDd8WxXkWpF1di9DUrDneDbTKP7EpADLQ41msq6wSbGEUKW
E2a7BVKAwil2NR6xyja1t6QwnIMmekk5TpNLDmvZJThNW+hULOXwVoVp6+GbtBu9asJg3MjYmc4I
pKYSmzrDWi1Smjcy4tYdyW3/BalwfW1lntrtnLcjYtCiXe6vl1zMiklFoxKIfH3xK6b4ktZM9SoC
wX5vpRgTql4lD6Hy5D62LPPqV0H8wrGCjmVK2q+RYAxr1aQVSPRlQcpRZ3gdCaDLcJ+VdryDHedv
PdfPLwD4I6a4U8nqddnzGYccxLmzJ4aeyD/mybYDGvIraydyJDmYqRsao+12nWqhSB9Gs7UtI0v3
nLFot9Ng0s+l7VSaoKhTz0VP7iIaafrcZl0mtv7Qw/LmuVJ8ACTOyxOFVOyZUnW3OaLrXavmidg6
HrMt5Vj9xUinfYryctkpchTVKY/i6cCMuyaz5ArnBWfHUu16FNFUHpI+cAgKZvLCTuBoc6UZm4O3
EIrdN27ZnhRM30e6/bKvoo7KrSfS7C6qBnGcoTKcagbKLnE+KeaRvAAHaT9B//Wyyrl1UyoI8Whb
P6dm0vtphGJ93bKfsH+ozULx+6wWfB4Ov5e9pkkeERTK+zR0ox9WB8u/CRJ8DO6scdiW1qE1o8W0
ttVM5H+nkE1C+DehkBxS1NCe8sWlRpxYtG1XXjveLJnj/wI2yIaTN2oXxm7/qxiq/oduq/g0uMnw
hsCUTPwcOMMaYBreqzmo5otPkPLTzFRBwJhPXbEzfalrErvsKWsm/BrA1osdUd+wWg2PcVTOsmoN
QIWjTgP0flUXzdOxjqx52hHOv2ZL+pSlbre1/U7e2t5SBGsb898W/i8C6oV4bec39WBtlzTgBWG9
OeSHzfQI/zd/maUsNuEQ+9s4GJPHUNjVb3DHzmuwDM5bVSxcXufCyjmSVLex2h4YUleM3TGZrAf4
ThR5U/nqcFBfaB6j5py65pvM025tdSHiusJF6CUluDVdhmsbPviT9NMBpFtulm1nGEtLEiyMVI1w
a+EsPqCkAcVXyJDEQks2gwzmbiZQ24ZV9KOxYFcxORfssLXjpAXOtOP8HV6aKOf+IlJ9Gy/Rwcc3
vsWv2qyUWIDDlHo4hFhWfzB3JW5GvrZ8sKZzgaDjoJkH1duQIJpKEYLJ92uL4C+nEg5+2QXJbK+z
LQ3zageFymoZ4wv8V/zDCLlNRrs+e4y77YSrb3TMHbj163A3pLgRbWbc1tQh+a+jIj/lqSdOng7g
Q9sudnos7euZmxbAg9lDvBJET14TMvdqQf4mRiUo91T4qkkxwTskfnvJhVwujV2aO/7j5U1WbFZ2
RfDiU+BYhfHEo0r7hRvDIDYLt4m9lRCcDuiC7jzLhdCul34vK/zejsjdL1VFSxx1tqDZoze4eoO1
V9IIUS8PXOHVpuIv3upphF5OSC/uqrYdEcHG8kUnWp8Tgqz1DDllNeUDAbSTVfPrEizToSpkcSMc
8au0Mx89XDR/rfr4PkDMcoPBPjvW6ZwSAyGkSvmbHq1CxUcUAwxddmW7a9q2eSG7H9wZGKgvFH16
dxOMqIEHOZgNQj+v3LZq7K2vdVbyLlljV+wDXwbbso+TDS3cFRolBeKBy5S7HUUrH4ZChcg9huqU
ZHrhzgmJLQPCvYeUTj4j6hmCrN0Z/o4jbwdA5XDspvyWpGS1R3dpb+xw/slwqbrAQk/ulnyUG+YM
9CHp0J+UFaFNZYtwzSzFL5Set0nfEsPYuVzn9ZyvixHXt0XGZe86UbnphizXh8j4ZIqriMQiOXVD
ZcNCR9GvxMRj3Lhuol6nViSXsMid0xB5k0Pa+Zr0n5xo59BavEkpyPGnpZG3HnWXvXUe8kJPDvnz
1DnsS1SYjtIfovcksxE4oco4tcm1AhdC4n32cUJQJxoJ5dd+EycQziZ7uczjmJ7VXNA3Qtj5YFXS
fVHKbzAWDR3XOF/W4MBT56ud1Y8l5o1kHZAtIsmdtuORRC91F39me0GoHKLyiiU60hWEVvR5XeHm
e6Pj7i2gVnp2xizftHPtaSp9yM0UiZdjF8ho1XGc75KxOAaWHh6FZ4XPqAT6X2lGra3lerpBWs3G
v5RiH05pd6k1izE1XnUuXYEuSGdIbNVAgSMnJfPoIt7kLxRzuyn40fR4dC18Vo/yXlD329iJH+VY
hrtJzK6hEBj4pyoJQ5IRIpPboHDqH7Vru5tEDVS9yFSu6tjHytHyDfqk8l8XV1iPbSW9gyvYCLtp
Ck9jrLPdQCB/XqTwL6T9+ktteopMTO0xohqvfREtP8nOIY/WY3ZnyeIJ61RxmrM2p1beTz+6trjv
FkOVq+nau5Rem31difHIjQzcUmwv3i5b3Cesu2aVyTY6IOzItjocne9JUdpPJgchF1lN/uK5WbGv
CtvmZkxVgwY05lEtC8mqF7wPeRVRuWgxyE+5k1HVCamth9gYdGX1l8LGZagm5qJDVcpbzQ7P6VTH
1iHL+mJDw0yEeTn0mn1A0/hNBY/wvAQFAtaqjn+EJLnux9SzbnIEtj9mOYz7alTmMZi85rTYg9hm
Vdp8CZteIJa1nv8jzM2Remx9hlf3dpi9xNBOVjR6pJtAsFiddCYxnHCvdiRmD1oMsdckE56qKPzl
e1jQ/PqaZAqddjqL2PfOuc4p/JG3uXfTZtqNGd7lPrVkiVKnibcJmH9I0YWquIexD5KjI6MWhGm/
TRmVenNj27kVYSh22ksL1AkzLcvciE+hsr3V7DIdblOdI5rLgpukGd3nJmHgvMAeIk3FduKE5Y1j
W5KRjELGr1UQLN9EJ3+OWVPd1lNxX1rG/ZI5S7vuyDXdUC5Q266ckoOrIvVcWWP4Qy19dGuYaUfX
3dbHGZ/pxfOq5ETnJfooq9rSYuLfZdwF8UDU496uOB1XTocMzqooq9Q6+l76IclDdGdvdUeiZXYz
ci4VAox0Bgu3uJW9nTrKf1Uy6B1xcXRDxOkf0EclO9YFZz+JqGObTOZ9bnVAe++izlNJGTurOM+t
2KUpoNUeflpTUTFJd2Nril1XdjjiaNp6SWG77PoseHa9PDwwdjTf0kkfbhZIIEx30ndDlwJVm8AP
g91IxyH3RjNeSETWt7nM+oMI4vxMniJZAfBvCKMbtOFzuTDOTXa1D0cqDt4Sb8qgzb63QNaI5OoC
dwgXIMfGvDAZcgoJp8uNZ4dPhcL8JfK+uwFbPD9CIsqQ7oS2vnGSEA9Cs/xE5iHeuGD+9o29rTuU
uLa0l2MfUesQjqVg8djlju4PsvQL97Ak6ZmDjGZI+OPPtmEslykiZ03NCrXe0ni3TFkI8mD5yPAx
onTMPd4riwZ9LqXZm7C39IH4a+IqkRd7ssvuo6AcdZRjSPmg8F9yZdpjhMSK0CGNScFayMgs0+Gm
uRY2DGWTeZ6ApfoKHgCh/lemzQEMcjU9hoSxa03u4Be5I8rFVkrsnwf5M5pPnPUgqkl/9OJMyIFk
mDvx/TTG9rFjY9oNbU83jSDQxKYcZvfFsoQvYHXSu4IhV/Z3Oq6iuK2OlMOLS9q1X+xwZN6pXb61
XAS2ZDghg3ZKHIYovO2R8e1olXnVKGk3Vlwkz4Jbx5dccYsCITEgdkZgOVMiODAQ+RLbLP2o16Oz
gZeA46mUaHACyTmUDMU7jVfdPlHUqEQwDAcjJo4Jm4RMxAWXhoHlTdcFI7IJNZNTGoQotbC8vS8N
NTC7Tqrt5IIz9pyh2NmUM7mJZKifFJEB837x0ZJ0QBUkYjKC2KT6MnmS1HTsjWu6t3rydNJfp4DD
b6pIdTddVkRHM4/z3hqDal9VCTN2GNBuGLSDAeQmxcr2nHk9xsLeE4lYd0uQDpjDPK9Z+SQRXqaM
crRfVGIzJ9W3hVHvV9+aRbQKmSo/W+0UkBvp7+lq8Vdegc/Fj9S7nCMes4MPq4/RIGUD21wRFFxK
q6FHrTN3OzcKvzcBHUldFk5rQaxFKqvRX/T1k85p9X+cnUdz20y2hn8RqpDDFgQJUhIVbAVbG5Sc
kEMjNBr49ffht/LwmlKVNlNTnhpCCN19znnTi5+3+s7Pyb326yQ4Dqvbb9xxBHDLV+cqWPTvDq0S
s9GBAUNSH3TMeTeDlt8ubkWFaXRjZBHOuSnKRFGdNd9qn3J2WvvHnpljpGamWJD3CeRt8vrNFll7
53cpwdO+VM+k/nmxYVn5VYkf2KHyy9+mK7Gza9ynInDMrWcpCw6KLyKrY5KD45a+NTuYeM0w5zcq
Ia9KruZDg7I2coO+4Mhiqc16SgazYjOR0m03bhaQu57TZoCuEgrZyWwflKbB6WKWN5aGaXNpcI7r
uuHFzBt+D4YmySzw0y+Gzv5J8BDcukR5pwhKb4wGTNCxOxnTiPjTlvwjBDqMWt2wqer2akgsTJM6
BZ8PzCVk0twcmrnC4qggWWvoO4Q2jTfsMz37oq34z5Ft2V8r55T+rGT6imMc/1cpGLf1a7Nt7DTZ
zaWbPE/Y/+BLm60cQ+P4MHGMX6Va/SoCsN1xXNFd5BUra9WrqBOOCwDjE2itmT9c5bxYLmiPSh2D
TGqYqRAOtkGQQFmD/sxZoXVuXDWGvNJty70znMI7Sqc0jxLGN1ZZ+sNQuPJgwzKMcDYmga63m+tR
Z1BhTwT2ICqdMOMk+GxK4aLbJXYXyq7cMABGgyChNwdmuzCFjHQMLYMWFdcXudVtWAVNncTu3Lwm
BTwEuG46qbrIIFIYEqFEHkHGWuJSSBKqNeRTcFNwCN4VbunsM5XM3/R2KWllhNHe1ZkJU6Gvpcvm
VDPI7Bzydzw9p0NLpbllCqL3NxDvgnvIY5AwDLO3mKPMmEKQWwSAt9wnep3BnNR3cBn6Y5Mmf2Rh
pI9QcZzImzgMpWkU1/grtwCNYtyko+q/5G6wbIYun2FxaWrHbDO5AbQ0QtsBV8sN7Uc6MPCTmPhv
G0U2etiap2TjSSeIASLGj4mb/QKMJg7ZlBLImI0Pec8LK/T6qZxHOy4IjyJzjHBfIrfewC+Kjetq
1ySNHTjfvnozAeZ+oF7zE3VjcuVIMGJWbXhqFbCvY0P6LH6cENdNAJ2Mo9599WfxwwZrvfWxD6EA
JePOM26n3r13HEIMqrJ7Wqz1YR0phc0Ziovl9ztPG18GT38SuhxDXVFmLKt235FrBjTSnGzpm+mW
T8oCGbCsDWEnv5te5HHva8bGthiEl4yMwwZaZIzO/1ir/MWbaY1WSSqvZ7vtb31slhtq33lTw8O4
tXxR0/xC6v3mI3J9bFQ16jBdA9qzMofWxpn2YgzjEPtCir1T5cEWRMXZq55I9FKDhAFhE0r5Zi3X
/BceQcYp/nfW8Mygb9ZGRqRrn07GrT6ClvZ0PH+A1bujqKkKGt1yyzDR5i4K/qOLWbCrslH2saKE
AXKy3QjamMn8w0mZqXbe+EqOKnjwONEeLI38osMifDPWqnojUOx01Ev3uk+ZukEATAiMbGuL4maB
mymNwf4dNF35p03bbuu2sII5wFz5bNQIMNhktHnaaMNk6hF7fbtLyJAB1pdOv7G0Rr1hoOTtfZe6
hUDE5UBiFzwdF5Pch7FzBUD9LHazXZZxsqb6hrqyumHUaR4LNef7Ze5rSuxygNVckzS3M6zE/QPD
IT+MJUBX4XZYNAXkqhUasctNw9bal4H10FLKX6kBhec8tHNkr7V8dGd9YUTJtSLfYalqsPqfe2fJ
foEuYlFT1ORwIqFf0xcgm+ZpsJruWc+cYGtNdhFNrTZf67rejWE7l2vYpd3wSwZr14fuqC/Gzlpy
KGPBmq3rdoClqvF2c1GHaZN4e7Qdw0/NrJna8jpLmmiaMSqJ7Ehrpl1rSd7cMJOsIKwVowmtew3M
tyXwYVzqVjFHS1rmd6S4jhtOnQ6aBQXnbeaPZlyLev2SikH3iKJbPSZKBXMOul0z9LOmeoaNJBqw
eW+kGV9yWZH41+rBhhFPG0DXKJt5D5DWvqlUr57bQJ+OOUwDmrsVauwevoeoN8CQ8LFdUWNzXDtL
ABTieOLarke6FsA7jMl1MRIcl2d6UG2zokrHjaiFvTzrBArR8SsjxR2Ooc2WxBeKwoylNm7wtrIY
6jrEkhrmTEabW5XtT5itntj6SLJpAzpvIpaUiMdma6ej20Yl4VfblTqQ0U810ilQFE97QTb7fTI4
3hak0bptazCsQ7J6gbfpICa4x0lnME1pWkzAP26jB2E/BGSmNykfsLJABbZuIxmGWbkZFBTMM7g1
C1b7XjAArL+UCV7pYU9+gr8ZmPvISFSd00bIFqW/my2/mHanSu9+MFr820Vv9fcQ3YPDOKQeBuSY
aNQbmC9aEBWGBkRsyryyKCfH/M0O+t4JOwrwZrtUvpoht6wLEoLCHYKDl+eut4YYEsFYwCQmEQnb
Wx9YP6GWjuVDznhsCaHxmPb14reuuYFiZsttgksZsb9ewXxrbMdiAuUjfXHDCLdfb/OpbPs9FPtK
hQzUeE4J+7iKXLe1kqexNYfkq2r8pf1O1jzW2ZAU5qrYuQ2o4TcwVjXFHgaG9KEYXYgiblbiC6JE
NvlzkVbivh1X8Zg3GdmvGlP725OxLfnuWk+p5PiZV0e10TLWtoTqn8GJrDxi6tmvBzkoWiac27Nv
Q2GYyUYYIpVXYs76JdJrbBRDNyB18Ccwr20/eIand3dWoidVPMMD82MxEPZ08hGBsklU7gkomU2f
wzRRJzr3QtW+scxufbLVov+Y8U2LM03YkWEKM6zy8UtZZ9wJqdL7JGhqMiy78dGDHhqNhnig4VbX
bgFm39tqoOAYHoqyTSCm+0RRrInT7NRU6GED1zUyGY5sTr5BG+bH7e2qDAqKEgc4OKABEJzTGUtI
xcbMGdx4C6KtvjuLfOBALPe5Ka3HwXbUlS1T/24YpxTxHqlV+ZqQ0t05bLmTNT6tjNgApNXrpEMA
S0uIyU02Z5EP/AotU2lh5ptFXLac99SIpGeWbfsVHIpy05blgzK0LoKPIHc4yK6RqlrtONsdTA0H
MfYskVNq6pRy2uUtsdhF0ofKIwFu6/XmcjvSX9ylwTjPZAl7xnegSp0dtgXGMpNOfBuLRR462CCS
Gl2IG3iSWr/Bjx/LKwr0Niqmwd9qPh0BShg2u7ASSfoKxbO/yUu6PhhFxnwb2IuAeK+m/neuMzI3
YFYamynwcwOxS4WgoMp7BYnHUBwTwTDvrMEx7wLQDOaUfFDgs/Jr6gzjVray4oKdDfe/Kh7NSaSH
nujXAxEPzq+yNSkKzaa7a5asu0ngYn11Hd29NjPJqTGb1cChRsMSEsHaZdib2d1mTE25WxyPhg0a
3Xqjrf2p/AeHe1WeWdJWERB/3StCkO2ekVboLARrhw6Z6FEBjHfgMBy29CrPjukmIupdkpRhFAQ/
+hJKTteNxlebypP+aPIiQzlD6HswqZ1U9589pvKxmU9JvIz5lyTQXrE/KYHkymxnt9Vt3VJ/rMvq
HWwJf5Sd8eBBe4ty30+2OpNLuryWl9feeX1xY8mGZFMdAmHRzBDY9Hy8ppNAFmF4Dh2r9dbmObT+
1qyIMh0wGLaH+8Bup2jtiiJy5YThzeQf14aKWQRphdei527ESGqqNg4eIp7u1p/MI8ShbVdZzX4d
y32fzVHhQfxr+8G6xafkvmkgU2tp/lxluIcNVWu81HP9toD1h7Ykf0kjCxfehvMIzjlvNZOY2zEt
3yAWHUm0jInT9g6O1t2MjvvkQ2wNV1P1QD3Zke99YQbdoCXqUzLNyRzeW8yYkmkiatwqts5cPU5a
+aPPdKozAJGADHsnzQ6mk90kA4QrtGhH8GcvTIWhH3xSpzhtvWoMwQi9CF8SG+DK3iZWPlLqafcn
Hiq8d5YYumRLiMPUZcSvuu2ttY7TZsj8cmNYaUF90j4kCrFXm2bgobz5UDFrBR4ZsjosBLletoDW
R0oqnqtTau2G4bT7OKWeH6lw3mo7Z27GqbIFvZOw0AaPSTR9mlV2GqcV43c7kVdNbx+7dn7zjbyL
0mD5HsASzABOwaZT64C3NlO+2XN2TdYj4BAdcws7F8TgGv0BEN7arn5Wb6cRMZY1d94vLE7dn55C
+9M6hXW9plX3sCp/fHTTgmmXVHmE/8sUZbO9wFINjkW7rCx2Ow2ep8B57qxK+69pmnawZ26kbnRP
mlcd/aVON3Csgi3jdf374s7dj8xPZ6qyxjgCX1fFDdoJ9kIg6RuvdZgMa5SKS7IUOzOB3E+8brgM
1csQCHWP7gfwGO7CRhHufKUsaeyJX1teZ3b/R0C0NCoEc/sgN+8mVFXAYLMejrYngKVzE4Jlh4JI
ZG8U2AjB0iHLv/SabqBIg/I/NF6mNnMDrfmakQJoYT/9GOEsXtnI+UZp+7ukMCFY9dMDIXIax5z/
RO0KXUSDiF7lrHUPpD91l2lvz2L41fTmuu/M9IDO7WjTt+wNM6tuCwgl8MG+F235pCfd97JNrxso
QnEAq/jYy2SKmEfLyJ/a5TsPz4hXCupIqzHVjIiV1a5EObVTqC+OeWxNRItZySr16gUCH5yH7Aa9
OEtyFEgbRxtStkc+L2mXzr7UZudG+F57A7JNlZ9N40+v09ODNrjtnxUD7YNLAuitx460QTJl7KBe
Z2SPaTbzyKm7qeZp/Z17A96hMzlNlPaFC8UhICTYt4v8VTZ4TjRTayMltdpvdcGG6HolqJnzB+1C
er14yvwD9K+u2iyp9g3dIrTJtL+xGsD0UWXlxlF1fjsAT3JJn1hzfDbxM6AwCQfNsW88LIvtUM9r
+1WaKzVHlrpenIyDXxxxT02rzSxz/U+9ekzb7HoW0xdV9gbEkSIInlU9OE+eSIs8FCTOHlutlvsA
pDGPS8E8CPhcz+9NO2h+8OGk1bXXWt6X1EuVC9PQQUiHYfLt5M5INk7+KdfES7k3mJAZDzrM/XbT
1EphTJTrc+QEjUBA4Go/WldDFYeAYqHfSp0S7yarvs+rOnsd6an3Usr197DO4qYMymKK6Nj9F4K4
Oz0usmVhyFDAiZW6d2/y0Q7hXEzMxyTSBOphw36EARY4m7ZZDWhpwH/UaplwmBf04taEZfdYagxe
rKGrbtApDAdmNbDH0E4dRWJqx7Wc/bjPckGCjOwbtTOSzI06XRt6nrlnfqHodFXo60H+3YE5fV3Z
+nAgxXKJzXKtYeaMvnWExFs/WJPfRL6YETeMrXXUes+4oUSFl5BjkgB7BXLMjFYSeX4wPDYUuFFm
nKZ6RA539x18xXIzd9KNhmmsNqtpAi6MOYC9s3y3Tfq/4WSkm2e+tnOW4qSbmv2Hgs6XFscCLJmR
y++aSv0pXJE/VAHiXSDFpPtdGETvoPKhIQIUC71UF0fDtPMrJ6vUlSOwdnZwmg2zpFVHy1y1Hd9I
uXVcH5ryulrRiOHMM+HfLVSyQN0BRH91jCHfw+RdoeXkg7EvdVuiXmUMDyv7p243DFky2rHVqWas
hZnpCYQYoVG5X3XE+2EnBXq/memLsIhQhdjjHMp0Nb9i2CK3g4ABb8xy3MjKADzKbPQJlEOok7tl
C1fOolnjOfSMF05MBcZ5gjujK6d/YLt+lJZeR1mbQHdLYbJTm7eUPG56MIBY2TQYqFqmaR4SGN37
2iUhJYGset8bjlpCiCbGL44htSOFRG6dqWeIqdGkK4T79BXVPTNff0djNsBxZ3iBNTqki8C9yQeG
biLLgp95V52mYom6CfpMhh6u5rusVvoOnxWqdBfoO1un23pdcsi8LsUD1j7RXHsFfXkAwJobyR18
jXnDm8/iKdNJau/vAJwLxqEwsIphoOQnNP2rfQL0qjr/I2lvwkaVy7aSmcFyHPJ4kbUV6ohWNvjn
w2eZpbFNESDyH4l72xEUA2Uy8G7n0ngKAklsNSyr+5nH9wr34491kqgQVocYOtfvpdNkO8+D6sdc
iNEnHUtoCF/fDFKm2wLSJg2DrzEp8ZY710XrVaxwaBFmipNYYzDmNdQYooW9zmdvV8zmqgIvaret
wz6dY6Oa966CipY60PMMEex7VfJ/I1a9sZ1gr1JlH0ei8jadROhpC8faJHbH8dF5f9gI7A2NVv27
dnwZk+H2i3q4JxCDmNFpZdCC2mK8linq5r7U74sg8/dj64tDniclyb2toN0ldgKWThb6FtQb5E4U
RKA4jVYlfF7OYNxWcADjAj7vplQLCF6VzWE+42Ok1u5bOdVO7GuUkHVjP460gHwgbhHPQR4A4MDD
XWmRrwwVfMOhMCC1HtLAOE7cedpEkBPqLTkwQYz8r6bgtwDxfYNjE9LjWzZpGIW3zuhcW94svmDR
qN1xNC/7vJ96OlwxwmJM8bO2ZuhbDcTgkV49Rrv34MMXutYcv2JSX9kUvzntH5PXQz3L5ouCXjWl
JL3rBXtEMDKRnVYiEF20ECH1UY4/lwM9AR1d7PmZxuoNdOvF1Zd6A9bBSm9aBVqPbKDr9IYR3Oq9
ymAp93O1uLcrhOUvqpJTpFVGfesqr9mZHjbvqCoMRgnVwH9VrkRrVcPtTrJlY9tFeat08vAWu2gi
01crnimjtcfB6Ou0Dkakq+DkT9A6RxvB3AZGM3NjEx0bbX12JfL6CHfqzim7apcPaRpXiXFX1uKo
wWbbWAbKOF+1HIwMZw6DDr1ryf3xxUQaB9BA4BaBpsVe2YR2Si9Z7oqkLVB9NpSF80RaWo60wdHl
ll37ODen4T/M2qGHONPUpXc9rp75OGa0DZVM0cbnHdDQchJMly2j7b5hoFxoU8yUaox7WFn3jYvD
SWGPMiyM6Q528Ys2a/p2qBIthIo2HC2ee+TZ9VVrZS+w3gdM5GFfdw7lSL+Mtwzd1q+D73U3xIzE
nTm8KjcQO3L3esZuXc9ckelnamOInphUH3gfwxyBJ4Yu5ItiC93ohXqa1fTDyTnF3Ux1O2gvctuU
tYytKjsmtm1tJ9/56qSTpPMISPm1q+1aBvpOJ2eW1yGebI//vfPAK+rmpS9hZc6OuWx7ZgWOh2BO
jAHYPqyUvbeUORzbsj4kQzY8edL6tvZrCZ8B7KGxR8iXMvhlBG5CKWc0G9vjw1vWEn07+l7U4RVb
RJASrWQHzMPy/KulVP9W2M2Va+bLG0Kt8jopzfTKMAs/Qk2YHOe2f+uM0qRxc3rQ1sW6q/NW/uhV
W+5WWszvRWWRDoPmYdciTPxa9SjmnB5SdqrpsGQsx0SNYd/hEwDEHYD8AcKTPUf6jqxQC9qTsTFd
647eosZ3gSmh1Psd2qS9m9j32J5S76i4082HVBt37IxX0MKf+yG7MQrOOLhz+WbooB17PHWodeMW
ffvPVDUlh2h9OqlkiLX3EHGu3iLNhXWqF7cmZhc0cmysHWkAQIzaMVll1KXjNiDge6sm7baCzLWd
5MBQdjQRT6Yx0SEw8arpj8sJjBGHp7YLtWakWPehWoGLA7/4hXKKxr7CjhbZIf4gVWm0W2Ncyvs8
H2+q2ucLsPmqUo0HgVb1VazmE3vhqwOSukumAA1fptnR4E4wsWhvoZzW+Y5zfAXvLNNtmgZhMXTW
bWBlAIFG+oTYgkVSTeu1X7pfrY7gkXRZHgyYdhg6tLB6VjDHtSwrWnbk550wmmtqN3GS11SEsLuJ
fM4ncwHmhERgmCusbSW++/nwBzsRdLJQMH2NRAZYwenNmiAAhZ20bhA/ov0RXbf3TNaI3bi4aae1
DhRIAVNXCFOMtYXeBFEotFo9B9sanrJ0LZjkrbe0YafSSRYb/I8JO0A5HeqDdVONaR9mJRimu2jd
pkEIETK1fmxbywjHxLw/OVxv8ZWD4enYqHAY0W3SOvuegr7nTLRLBVddaJucvmvrl76/g6DebJy6
/p206/MauNXOTfMT4FPdkVYtIIR2UO1KeKy5g4g0SMiWRQaxM+xV3QXl4m4yyqbn3lqnTafJhNW1
pJElgHu9vvR3eKB01yBreO2D1e+6HgE9IC8SwsC8XtLeu4ZZMAOUZflOhxfIrjT/EPOcIDRTVWzZ
47Msq3vBODGUDMVOavx8b5rirfX1pyybkCTO2brBlLPiqwbKXvSTb8bw5I9ev/VsidTnRNTvTPrq
uqZIqtdnf8YAgg6vCdkWQegdvY9XmFYb0RWMmG1ZU6P13WrHVT3AAUYfGFiRtlAthIqQBwgrRpXf
ZZ7OS8wst/qJ6nJ4ZZJFHrkunRTj1MW7RjPEDog+0viZs6fLqLfsvo61SWhGtDCfamNT6Kc0SKnh
OOP3wQh25TRFcpjTbMJKtsy9DI6OErxHzeqD2HGmNri1SeVQ14bRy+c54fN9LF0J3cSsktENW9dK
ph04eT6AOAQrS435ucu8WYf0BfsjV5+zO7NPDlV/OV4lk2MQSEVz7WoCmngQ6MsPHx3Vn/d9oS7Y
dp3HYS3aqpTSHbTSxkrcmVLyhrldEvLclg+MHo2Tx9Q/fCTtM9OutDIlul1YbrlOYMmeorow+OoY
cm0WCHzY9rR5PwJiufkbxX73sx/F4jLTS8z6uBpT3cXYtaiH9+/4gp2UfbJ/+uuBzlbKkmb2FCct
MSAcuxxszvyzduX31Vo+8Nm74B9mn5l5aZQUpQ8MH4vGrikfk+TZZFiTh1VKsjN+9SVr3BBwz9+/
qUveVWf2XmkmvBIq6hojc2N4oVVrRAaI+fVzv35m72Xo1gw8269xMwk3ouWx97re5tH7v37pEzzz
96Ia0FOzcHlWp6BbOKc6eiKGnRjGl9v3L3Hh8ZwHY1V90Oo+xJK4NYK6C1N0KCY1YZF94Et94Zs6
D8TSGqNBEIdWMRMPmTntS7uLSK/Yzpr1OUO68wwsQJQKf656xb/N+ikSMEHjVnu2zJ3I+/ZzH9F5
Ahb05QkehL/Efekyg1gcbWuCCnzgJHxhSZwnYCm8OZxOL1aKsxPU7QxtvGBUEcOYWCKnNxKsRUT3
wQu/dLGzRV7Cl8xJgV3iQTpJPOpoXSacEa6WNM13BB81jK5k+in3O+u/fe+vHUUjtUrPCbXepwIP
EkOAN1XBR8ka//60LONs7SVtbjGxENleKNeDap/g/uFb+XYqx6+5Fry8v0D+vQah3PzvpuhAMXKQ
16T7ckXRgjI+G79Xop7tCNXSR2a8Fy6inxwr/3pO/jg5JhmBQYwpAtcQFf415UndUdsfOZD+e6Fb
+plnrjHXC0kImIKopJHPuJRTXKvA+/7+U7rwLvTT1/bXDagaYQEUniROPMP5xpzMg6hRmGMZzS16
wR28QGDO96916WGd/oa/rhUIV5a+pgM1o1LB8KVwTj5DFqxdS+7ev8S/F4mlny791yUMq66MsZvT
vdITJ//tyVJ0V0bbNXNM/9SNW0GO73RQM8lEn7vi2bIc6rQsRCCTONcEMy8MoOiCBtg1obRMhLB6
BUmXDg025Pb9K176IM4OYqmQqWZOocVDaWHjM/oS4KW29MH41KZp6Wcnb9YrlGqwI+K+obYObW9k
+FsrGDMfXODSh3C2AUCXN/uu0BJMmuxxx9w92FO3qmu/QFr7uYd0tvqFY7aFWtCZDKJtmA8uRlT4
ZvWpV4DDx/9+Zg5zGcQtWsMQp3qBeU68DcTHT5lWIwL43x9fwfxmE8IZ4+1lunOWOdgNdeB98Oz/
/fWYwdkiZAZVumVCYKDm4a0pAz3Yj6NhfPBgjH+/WjM4/ftfCxDgunb05GTKmrr1t9HTMProWhUG
pVNuMgEWDwxl3biWgwFWZ5jX7VoFVx5N6370c6w6FN0fFlYvfbp88Cmc7uz/1+rmeZKNJZiWp41f
7wkPDVicXjL/GFF3PgB4uL+Zj5XuB23BpZs/W5l+tcxD0BPB2NkCaDBN/KOnG/ZBT7CCfP+7vnSJ
s7XZpFqgzZgS7ms7qEMbXRvAoG4+puk6/PncJc5WJ5GMmSXZOUFSiWEcPbfZraLS98sUTB+8kksf
4dnqTMxZ9wE7i/3cKDmdQCMbxh92TuYHX/mFd34eZlP3kyM6xQWwoZueHelae42wpE3Xl85dRXMW
v/+sLtzIeagNVoDYHGKREI8lrIfQac0Z1FVn3P/Bk7rwvv2zzaA1kwU16VDsJRYPv2gl7Zup8gxy
XOvG/eBhXbrG6SH+tWZJt+zckxQBbWOBlwkdbRWhnXAWuljXfXv/SV26yOnf/7qI16cegZ4JbwTR
hr/BhrjII9Nb8npjpYgwovcvc+mFnP79r8vYwoO5qatib02o4e0Z8zwcM/xPvo2zBV66dpW2qi/2
jo9gbJRre4eAxnioCuF++9wNnC1wUwZoHxsuoXrzTWTYLaTC/qCnu/RwzlZ2lc6ja3oAC80wdPe+
8mWo2xg5vv+XX3rDZ4t6VquNdYubc5YLb8VMyO49JrK4QWLZayALf/8yF27iPCymSG16qk7L966O
fChkGokertEs/6PA9gt7x3k+DHGtXlbAtdwnqf0WDOsAXFfc2ErdzlKZHxwV/7a0N88TYjov83Fk
cjPuwrpdjfk3vH9vY0BAEb7xMmjwjdLiq62tj+8/tQsvxztb410JrF1nzEAn6XZw0SfDutYBn171
Ba/g969x6c2cL3HdMaseITfz8aDZYPaMJKj3PwoJuvTrp3//a2UrswAWn1OmuK2h7Y2Gzm5hkPjB
87n0Ps5Wdqp5RurivbX3VgEVu1XuaF/Bm7B/jOA1/i1uXfmDgBL9ujAQFUW4+IM3fjBHuPRyztb8
CDcI3gVdizRMdTB7qT2MJz13kxbe0/vv5lSZ/qMI8s6WvmH1qIAaLdvDaN/2vvebSA54WMv4BkUU
7UcBZ8vGyf2Ti/RsL0DeuiqHSMY9OciwDIm3eAGPZVj4/t1c+BbOU2pwxrMI++ALYO4SXDupRT6z
TNq793/9302keZ5SoxLhpKJr0z2+NvewY++dAdgLPOAbOWEvDfDb+9e58NrP02k6V40kazEHwTOy
jYaRgbEO9XGL0bP44EFdusTZsq8nuK2+rtPeN03bMhquk9tMaFhIJC3GGZ+8yunqfy3N3rZN2fUD
oxZdB/tZ2qHcFqDYA6a58H7ff1qX3vnZ+p/XsZMWAFbsYCiBRE3cWMAx0fs/fuk5nS1/HHVo6ZpJ
ixH416dkSDTgjPSKJXl6/wKX/nrzfx+RwHTdLXwuYA4tCLKh94dBYd/2uV8/W934c8OrKbQghkiW
31hq1Q9Ca4bP7evu2WKuVVqtLaZe8TTW7s5zFhd/o77+4NFfeDLn8TR57TrkRDfp3hrbP35btRvf
NT5KTr3042eNullIUuu0QYsJocjiDr1Q6Oky/6BTv/DVOGfFuSV6o5mSNYhhX2v4sXqgvJBF0agj
H/RQtX/q7Tpni5ho8HXu/IZZBkg5AP6cosiep88Vhc7Z4p0KzLuDog1iaPg4jeIIRNyF2Xww5L/0
iE4v5q+twfDRFY1JwgbUC4oCRxajwupNAGBnDcfCB4/o0mXO1i/EPVNmI/ucu3h/Ugl12ewMfHfw
GP/cOzhbv7zZgVR2jNP6oixDY8R830v86pN//tn6zZtCCq0jKrl3jflbaWMG0jt4ca+ZNd5/7gbO
FrG3jn6VF1YS4711ch/qXgZoLZ/7+89zZtrOUU2/8uNI2p4Mv0Piljzbhfbj/b/9wts9T5lJJpJ4
0qBK992alIehMqtrarB1r+SSfe4sPsekgwXhFYZKSWxN60O2NFdEMh2qDgbp+7dwYSM6B6VHHwDK
Qq+M702BbTbeKhVMZK377O+frWJhYfY2CE5HUSrnGR2D8wXXh3n7ub/+bBU3tg2tInM5X3oynKC7
i302mUX0/q9faLjOkeXaX2bc1TgbtQY3iq7SAIU6TxGgeNWkRvvBTnTpDZytYBPjrBnVBt+oU7RX
XdYVkIbyRemffMNna9jEjN+s654TvinzQ5JDzFthT3/uEZ2tXgRctD8JR4CRW0QBzbhwLYn7INmR
NnZafDB7uLDOzjFlE+tKDdT69BHpBO50RoXa9qTFv3FofZIPNosLL+IcWS6gBmGslSdxxW6xmZ3J
YVTqqQ9e84Xi/RxVxhwYLYZ7elKYPh1wZLAeRI6XIQ6ScCP98kkYfvLBpnGhqTpHl53aNoPF65M4
K/I86jTQ2CC3tAPiBXwRjWbGWMtatujprQ8W4oWlco4440nUSpQ5SQwH8YtjgTWNVbpDdnYPr7T/
3Jdsna12zw30Ei1sEpt+Lrb5ZORR5UDnff9TvvT6z45q6xQvXtiZFstxsaJiIGbSqkbrg5Ls0q+f
rfIWtytLriO/3ndIU1zCUiTOdp+CxU3rbI3X3tp32BPRJjQwqWImyg3EdqjzxeH9h/MfOv2PPt06
W+hpPdgZma6cQ4nEbS94GaEQbANtva7mZW/XjYi62XxcluJKT9Sf9696Yc2Yp6HIX0UavugtAvxE
i2uZtvjdY1qkkapVpkNU1BmaFjSalr6BPqHMD270wlZjnhXmsHAdnHNnLc5MOd7D/J/3uq2JL0bd
Jx9c4sJaMc+rc8LAVkaQAep1QrdCBxk4ThTJ4H43uZ3buVn7D57fJdTLPP0Jfz9AH4P8Yv0/6s6k
uW5cy9Z/5UbOmUU0BMCKundAnlbNUWvJ9oQhyzLYg2BP/vq3Tr7Mek5eH50qzV5EDtKWxQ7dxsba
60P0YFxwNu7tROtsTSDzmm4r1xa3kcMrsjdZWaHIdZDQ5jZUWChaE4YFCS5pub+eMriF3QMPwuFh
K+LEXcELRwwfG9N/PPlPTxi1UzsY6fnbUrd1UJARitB6bjfvd6ATrUkWM8Y4tbWHQ0VshOAjB6vF
SzfpLlBz9rEtCj3e9qeHr2FvrybN0T9bzb+ieN9moStb8/T+0x+7+S/GHF08/dFbmRAz+ttWu2s+
82+1dHBAkT7CqgSO5iS6g5FJdXCS/mOZcrqYAjmIKH3MbbSFWcbDHI8HSPYOg4X16fsvdGISpItJ
EKYKfVHBsXyr/RpGv96co6LDPwckPtHYdDEJ2sJVjWbQvIxwvUt6dSdy5w4763MJ/lPXX0yBDaVw
jpO9v41sft+RYu/05caLPiYPpWQx2Q1JqwqmMsRpUYfy4x6+mCCfojjfwlDwQ9+fLCY3gSrIsTV4
A0Wa14SiI4n6THhz4uOQxaTWwuPV7TrMNE6k2FpaqNF7Xpao8vX1md55nLR+MRzIYjIzPSB7kVti
MzrE8hF1vMmOSce/lfX4DWbp5w7LTyw6ZDEImEHhDTS0Ct7bmqCmrh/Xle2BHaAwVKMp/LQonDjP
rAUnRsRSz4b6o8jyukLysAI2lDJZfINvvjwTdJxqlMWISFFAAn9zP9p6Eh6nMM+YUYjrmC1Ia+cC
v1MvsBgUoCmVJeTtaltxUT3ySNAbFOdV2/c77Im2WMrYqEBVP2xE0OSzHXRYdSiuQWVwgyyu7lcZ
nE/zwE7yHHT8xMssJW2FA+pY0WMIaiEgzRwrzIA5N2dG3x/D7BcdeKlpg5uXbAadYz53TfPmDXD8
2nM3Gd/mDGcGm1RPtxRERLgrJbc+sxLcwTianHD0JxpvfTG/SmBk6isUqHnwEydCBYXgXbua59p7
TJpG8TOPeqLjuIuhluaj11VjoQBZc5LnAcyWB79QDRL1zVju3m/bU/c4/v1PiydqRiETTWS0LRIO
0gbvPBi6oazUOmc1RaducWznn26Ro24jHeYeQ3lI4NHi6wPsq35QnZ4Ju0/MSO5iqsgUr2ZvItj1
1HrdHysekUABZKHv77rio4nopewtg8sHvH+Q5JAEJeMw0jdH82cbvt8Mp/r8Yo7oAW4jpIByF6kO
xBKFdmHwK+39+1c/NYCX0wN4FjKqOn97xLV6To0qO5Tmw3AGVckJNkKw63t6/06/fg/iL5ZPqcAw
Qx2x2kpJ1AtcSNsNreLo4WNXX6ycHTeDI2Ahu820ejq61910kYof37/4r7sRWQrrqp5nbgF3GKBn
UERUDleM0csuTy4GlGF/KPRCdeDfh0IDJ3ZHwdh4izpjupFdU12Pc+d9ev8NTn38xVhmfUypmyL0
8hksuQETgd1NFfnr96/+62FMlkI5lNzB5KGCIU4S9e0za2vnhc6dc2lrBz4wH7vHYig7iZlFM/hq
OwKfsDdFOQejZzqYJsFT82O3WES/WRFNpSk9hVxZfuFxGKCR/Iss7JmvdKoNFgN54AROcm3lb/NZ
yEuNusZ9VGXumUDlVB9dDGTVk9oK2HrjNCbjFyMsFq4HmAUD9jRB7IJEkn9myT/R2EuF3JDiGFU6
QJkAPvsCi6DPjgunbwPjqPdb4Tgf/PsiTJbKuC6HDEuQDLNpVYE4D4wVzBASC9fmLQpvfD9sRpZ4
e7QPClQjVBnA9qiskGt4//YnWml5hg+feg7HMZjSGoro0ocN4lVRRfXtx65+nIZ/WvCAVWVZGnO5
PaowQaAD13l2snNlJSf6wFLzh4pjpBNq+IJoGDkFRYNqZhyjlQHsFR5HpBc/9A5qMVOBG4ECFWdW
W+S06heYY8w7d+6nM/uUU+9w7HY/faFiJCjoVRiEMGfe63QE2wGkRx+W/IGGYcSZVj51l2Pr/3SX
qYc3JM9wqkJ1eVMP/ie/sIcqgiNRDuHfx77TcsaKUQZOa6Sr4UpowaCEhW0N48Ezoc2JfqoWkxXq
emdSRw0mK6tHHIEXYKuI5Oljj76YqlDAM4iCtnLbD0WThVMBuwsIPwp4y3zsBovZSsPlruh5p7Yx
aGFwQQeROi6y9vFDV18q/SowxeAJbdW2gw37FbhgcPnv4ez8sasvQg1kN0cNmJ8PHLFJNiksPtcD
fFo+1muW+r45qpvOF2hXr66zrWgqunUBKTpz8HCi3y/VfKCaGVErrbZGqltYsQNRXfvXIFF1IQrQ
vnzsAy2HMG8QbeRWbi1Ab8+kitnd0KE2/f2rn1h/5GLo1gy5iyoVYivAh72TNK5XDnSQQDX59Qdb
eDFyqdu5Q+XGmOEaxWCJYsb4SRRwxvlY75eLsYvSemw04bK9VbCt0OBp1vCNhv6xPtP/T32ixfAF
cZJIrpEmBNbC+zIDdbcDz1jvK5jt3n2sFRYDuNWt5aiFwFKDtfeh4wkqeY1NYTxXnVOenpjh/k2r
J7mfKJS1bSNqLJjTDRzB++pc5vnU1Y8j5KcVoC8xszXHFYCBFoCNw1fqudOZ9j0xysRiAHA2jXk6
Yuc8FDARhcESjfcJ6butAQYKHjpAYH2oFcRiLIA4k81uhZdAkns3jXI9VfaLX7Bv71/+1DdajAPY
hRZ5m83Yerr1+FTAvh2AG0Xr/Mxaf5wxfxHqicU4aGYAv50UuSkBCynH4VeDGl/tnH/BmfUuR/Gt
9ckHA6/FkCCAd0JWCtM5qDFhFs+cOs8DALVd94NNsRgQQPugIgEMu60Fny/o42I7EbUGCvNjk+pS
7cZHVg7dJDEaYLUHMpHfQhVlK8WzMy9worG9xbLWZaD6trVC4CX7EgaUrgxjH4SQ97vSiSlpqXjL
GFQyCg5iWxx2x6AwZZ8n13uWR+rO+zc4MeaWWreGdWllR8S+THKw0ZseTpriwrSC7Z3JPbP2nPpG
i4EN3/qcZC3yVe0M80wOEFzoRoqfeYU/EuW/GA/eYjhHA4ga4Arj4DHzYw1WnBc121FL8NEFgbPo
JTy1zBVEy5JjR6faOChtLp6qynfqHyhvoJ/1UHXVLuIKLHsoYV5h0uOTo7V38bE6GbKUeqDud2hh
k350CxvAoSi4AgV9HIZz9Q0nPvFS5DFlXMDMN/WQJsqQXFFwzPzSwX7LXb/fT051RPb3ed8WHchf
MErdlgZ1qSuJ9uuCFriRLrAwlP1YtSTxFlObV5F5REkX0hVl33yKGO2/FPMgnj72EovZTNXI/WpN
MVZtfECXQcKOJZcxvLTfv/6JRvAWk1kzTY4AB1ltXfigbfFxiqcm6s/5N5y4+lL0pwh21i70QtuY
We6Hvp/qAZaKgLieGUinbrCYypJOUHD+LHJpNvbfEBhOj6pk/af3P86JHrRU/OWpHOYJyCIQ3lV1
wQbrAtRdQF4YKfGxLfZS9BdJTVGfECNdFwHyjIIeCLMDmyWeOjMdn/pCx3f7KfqZKM7kfNTsbw1s
M7dyBAiphKHYme9/6gsd7/rT1bWVALZ3ENWarA0zDcBK3R+FzWcuf0yW/GKaXMr+fDennXRLb0vM
vBcR/HvjnG5lbS+Aj9eruBo+FuTyxSBmMUgtfeR4W5TND9sCtmXrjHP3pvFgGPexzrQYycWQggCU
11jWh7z/5PUOyeCsbv06wATifH7/Jv6JD7YYznkzSxbHA9BGVenth4nxNwp2sws3SrkG+B611MMD
KruiYDBFunn/pie62FJPB0gUtCgKN3XliMNZBlIOc2Dn9/7VT7zSUkFnueUjPUrNWvIU5fPl7AP6
GiO13cPJEGepElvbmpzVaJ7o0Uv5XD7RdGoMbgeDxxHOre3g3GgY5RZBYSU/M6uf+mKLYTN3tUJu
AcUYcJHvNwBy1TtAPIev73+xE9ZTYGr9fVQqHANzcLzF1kxdAPrXZhpgcZe/TLBRB+AqUB2/bGm1
n2u4w8LdGcdaH5Opw6Tr77cuZmzjhlQebz0RnBKAjzUQkJDbpo4+2N0WA0lMSV7VioutDwkLUoUM
AD+/PjPjnGr+xQBKWmbhaUr4FsbPFmQd1YTw/M4DLCq377fOif68VNJVo+FTW3piy7wosDrfRAzM
NVi771LqAmExHvxZrRJ2LgVxqjcsdXQIHI94V+Qkkb8CAjDP3NKsAWupqoABJp2CY50BPpdVqT+v
VVWbMZyiGfVywi3MpyM1FEVngxtNH5JqkaXoDozlpEClPVKOAuK+NIUxJbaexcd6x1JnB/CDgkou
Fls71BssdE8Zb86k1E6M2qXGDGXFfj97yJXmYoSBsZ8DvAE03ZkH/0Mc9YvFbqkxE25pJz4jFEMN
m+rWCqgz/SXRBgYuyiStDbrEIbcwUaydIJI8ivZ9UsohcEFZkoEjHBdgJJUSb5XMDSWbOvZVts0S
6rUXMNUev8ERWq4cCuZX1ILiOyNKNeGQiFSs3+/aJwbPUrRWJxCUOcCRb01td+CDPMFZLwb+zDvX
l0+1wGJ2gYWdK/yUH2/QvRI0c4CcyMcKhMhStJYdU3V6Fh58jpodEB6vxawffKJe3/84p559MbPk
smWuX2Nb3yuvQd1uPcBs2D1XWC1+vfAvJWvIAgIGVddi66q4vUFyKIuDsWnYyjSxWYP04J/ppide
Yylc85ImhQWsRKTUc/rN4vTRDTOm0Sff/0x/PPEvhsFSvoY6UWhiYWWx1dS26drxyi4PCRSdjwRu
KYdizCd+mRfAXj47dZJqeOrT8pAKzFyAeR2tVTyIdKYg1pNywI/pYHucW9WDzlPFhQpYipB4Vbtp
I4I+m4ZzBU6nWuD49z+Fwk5MdcIjz9u2bQLQcf507D5S9xZErv5MLHTq4x8H3k/3GHU0z0lJ5TZD
YRAwlb6gXcip0zpnlr9TNzj+/U83MKz3IdxEvrppOcemSvJ9HlN2Zuk7dfVFXAKqLdzRPdfbzkgt
7grmA2pJAZ0803VOXX4xO4BY6mOpO+423VS/wlAaOS3kkt1zrg8nprelKZ1EV2r7YfSwZnEZDPao
H8ilH5AIGOb3e/+pV1hMEjAtR72RaAHqjRGHBLDtLL/EVZR97ChxKeKbJLiiWdOiAQpt9wzQ81CK
tjyjCj3x8EvNXsXr3h3bxkMBG2sv5rEFOkOPHysCJkvJHngmOSAkCsbhhMeryPG9lZpBR37/w59o
26XMTjW9NW2JvsNg1xevtEwLHVCAvfRF5nXix8fushy/E9BtzYDzso7a/oFr6d5LOiWvMLrT5fr9
exxTH7+YP91j6/w0hMuig5gb9KZtXcsXBHM5DTLXAMM4g12HyC723jpfJ587OZD+zD1PtfxiYEMM
h2N2rM2gCMSxDQswZTOEzDV/e/+dTsytS92d01ug4gacBLbYbKqg7sBbDvk8+9+FNPxxgkjh6f07
HVviV19vsblAWS32SnGNpGSWtIcEEc1XEGnpfZSJ8oODcDHGM0/IyFYUZ4IO+BMecno4WiPZmRPN
X78AkMWL5ldVMxUuxQsMJVChcT9EB5ibqa8Ksf6ZifbXXcxdetuh/CQBlxdxHuAoEoXsQs8/YkM5
h10/3Kn3GowqONnXeBCwwRyAW99vnF93A3epzstVCqBlNmH60vxGgPTT5nI1Y1FEPJzqMzPBr/uy
u5TnOUjuAeM8IOckiH/Dio5vqtw7J+c9dfVjs/00On3OC/RkRLBzB4C54prsutj70/H3P17H/9Rv
5vb/dtTmX/+FP7+Cg1QnOm4Xf/zXdfJam8b8aP/r+Gv//c/+/kv/ejQF/lv+k7/9Bi78541XL+3L
3/6wBhG0ne66t3q6fwOVq/3j6njE47/8n/7wH29/XOVxqt7++dur6cr2eDX4UZe//fmj/fd//kaO
mZj/+Pn6f/7w8FLg91DS/fKPMK6Tpi1emn/7xbeXpsU1XO93SajPBBy3GQjHGBzD218/8WC2KYBX
JPjp8YCyNHUb//M3h7i/c0KZ8CVVLqDzR5FJY7q/fuYJX1Hf5670PYWh8Ncj/q2V/l+r/aPsiluT
AMr+z9/gYP63aUcJQYXrKZegfpL70l0mB0jkiSEBrnxnJXuVILM3jMEPpAtpme4756qObppewzE/
v3ZsdzdP+voP/mPzog1owD8ULUGDKVc8gmg+7+HpEq1ialfUaYZA2B95CSy5qoKuf6EhdAiBO7/A
+xZ7wRh+buO2dL6NBt6nbzBYDqEJ32Rtuao5UJqj3mQyHLMXQ7OdVbdu7V1wfT2reZXWLKSyCSV/
FUbDPeM7MDDgz3mHmJhVXaQryJiDFNCduQD1+zAcC7fny17Yy3rP2uRHPLsXCQL3Ihs21VTtlJ/t
mrg6IA8HT507FztiQL1v/eSTWz5JmNTk7nOe3WQ7uI7ubfrqfvFLsL9BLAP+/XIAREg2j34ahX1a
BvHooUQRdnWQ1mhlgtjp99jyripsBai8h8vw11T1+6Qy4LGIAGkPXqyb1geK/MVO13p65NLZcxOv
QQltjNpZO271XK/n1A/TF2/rCPcOe6FQZkBAOjpQDQ/YgFTK8Ox2nyscbrOiuh60XvVNHXrsS5MD
k161q7pPVrPN1rzfR84uESqEYx/8BwGS5+VqqgDgPWoiAPix+H9A5pL2GsqL0O2AEwLcu7A1jgWf
hF9tcydfcZVdRbl4jloSiAh0GcTw4EjM27F/YY7egq12gGT9AUCYNdX1pyIugUZiBxhubCdQtpqk
vSmZDErRg/XIHuYyOcjM/8LBrWH0Jcq/MTc5aOq/aUVfm0ykQTXZ2yq9EWl0AE6xxvna8WgHHGNw
IJpVowac/wIyjPTwc1WN+2T8QcnaABgB15wwarLv6dhuZGxCANBw33Q1t80aLIWNyVWQdscg+5rA
qj72/b3M9rO2z6IY1h3zVo3jXxAIRWaKhx7DrFOhQaIze+nLHxYlvWB9b0v2hVXZqq8ISGj5qkrC
ljpB1iZbUq4bBc5XbjdTv+lAkELW/G6SCYiHwEJ4V6jVfyy1RneR5b7w+usnl0dhrtfkVk/pTZoD
0F58kV7+DaVu1zveFI8SsO4A1l8PBXU8UIHcF0lRNKZJDhRMFAfZ4L02MYgRwIk81tvO4YeszEZ8
iwRM0cQJRDffFgn+xjSuDhuv3eXMPPb0zwPR/9Xq8Ot5/28Lxf9sAdm+meMM3Px/sYQggDm9hFy9
mMXCgX/+18IhfxeMC848j6O4AEvRX+uG+zv2HEoeTVqJwMT93+sGpb97LlJqsMf1kUxyj1r5P5cN
wn73CeGuz6RyPdBd/1erBvHELwMiWFkvgr0s1uVQd5DP2rksQ9c346OAUqgKlCH2K6jW+aFvafqa
xXQ4oJS6AzsPzl4A0M6238/tWIwhkbBrgguXHr8mxgWJu6KleUtTg7nSVSZjoS2hahrn2VthmPI9
EKwwPITFgPdYTTn5JJLETEEGouQRhWqRetFI0pRhrYHIHWktn92qHi7cDJMuQ9L0YGGFuWv4PDwJ
j0Ej4lc+xkkivPZBQbL46PeZuKoT0a2toMAzuXWUvUa2hIsB4Hr5TgNJ+MORTLCwlJN73dUa8CCn
UPdwlBNgovWt9wR0UDusdGWbJz7FPUhScPt8YLEEedlksoyDKlH9QwX1YgAzc9kA3lw2V6my7I5F
flatVcrdnShG/8plo3qeIOHzAXwWYDwNaeTcCmCwHnLWJE/AxtqvfMiGy9y3zWU/WXnZMYnpIJHe
8FAyeH4Dl2d7eKoVg+MHs9KgyDpGrPE9qA3GYo6vE9OZbyzDK68HUbdbPoD4HqZFIzYeMsNrk/XT
Ta9IcS+PhlK+51Yb6pfm4IBCisXJolBipmIcgqisyOcE7qD3RtX8iZWAJWjfAd93Gvvq06yc8S2v
G3MZczde9xVNQXom1QU0/lAnZpnbrRuQA0PiDQCURTncM22nq/u8KvkVB9NnV2OPFEJUyq9LSDQ3
PG3bOz8HA0DBFG3LKjlfskSXV0nRkRJ+V5z1wCaX/n3dUITtPJ7CQox9EorCtVngDOhiQauANO1c
0KdgXaUAm3ZZcVHlfrTK4JZxFVeO3ViQpVGXxuitRnoTmDiYFo5BJip/3w0Z34po5E+JnfSt6Wjy
lXW8PViLTtd70KgGTpPG+8w60dovQXo9iubJEwXH9jsaB7GTmFK+ntJj2ppbEe0iYvJ1VypgjcE2
adINY6O45SYZLj0YboeNKOLXPE4NqJ8mia6k7DT8E3OyPQ6Brwmf2RVYt8UK1bFJ6DVUHyoKswyw
7seVzjtEYFTEThrAjjiCh7IX79tkdH6gLoK8WaCl9zGcFoCj9usWC37ODyLJ5/WMbAjq9BIwggaR
pJe5SOyFP6liz2EbpOD34hmN1O8EZK7voUMwD2iOORm+TsmsPxcAYK9nBLrfXeU7D6yI7GPXx+mV
RQbn00g8wH8cJ7nIhnx+i5MOKLp0BoacsaG7dEzTBhN12GWqCL8Hush9UQZyzVC7SLXltc02OVrt
Yshkusu8nNzMqVuu5qjJD20bJ5c4/8ZhsUgHPcCkT8WfmjkudlNS9bvWo2MX9N7QIIsw5jFwnP4U
g0wKFw2EP4O8plMzXE8uZYhJmvQGqMZ0LwEEDGV/xKckg1+9GK+o89DLVHubjpRuWvgj9yuhVbOb
oEC/HeIse8GP7TO2+6ijcX3yqYBBwbqWrRvi4K/DJxuTfO3WikASiQZDNYe4oYAtriut0s+ogom/
AHaT7poUgMWgLvL8qq86b51OpAEkMyWXE2ndTQFr/xWerN8JTzY3KlLTgVBwvbxh0Jd0GGF6C/SV
uJppOrxNYxoVDxEyvHtWsPkRAXBxO4OFAUrMjGDbrWUF+OPohGCTWiAuq+7rCMu3g6yE9SChkuOt
j7TCJeUC2Gu3lKuWRdMtakUw4UWsho/n0MRg0XsxaXCiXpAE0ERabpgy8RywLvH37qzqe+nTEpKp
yW5wy/yq4oQ9l7TpwaqX0JL0SfIWD7a/baop/YSjQ5MDMwvzziTuZ+e+Lwj5OmMPVIXGA1gJp2Wd
cHd5Y0Qa+kiArGLgo0xQDZZ8hW1UkYUtUjx7gYnupi1m9PiqtNVb0TjYgoy8OwAi2bbbZLDiMhW6
vQIMlgJtl6f13eyP9b6WI3moZj3sMtKmBwee+DeAO/PnaFQ4m2CoZ3002EjHQRcV426CLd8Gbqd5
iEpsULiRp6y+Db2er4AN9e9AVIaoAMqCdWP0Z4DjzYNEuQiA4Ty9cWRd7GiUg0APT3oNfR7R1/Vc
eq9AddK1BeIxoDAquSZQooI2lmNaqgC2f62qeACnsy1CE4HwOUZTuwG2E6XD/TTsYjCgPxEStXsi
4VO3JtRVj15C1L3NsR/quoRtHHBErnieuxuch7iHSmQa0phuGIPKWHC+Mmn8SxOPcpvIAVnMpk+/
o2ik3vi1Sp4JvIjWva3tg5q5fDN0xk5QN5HzqQDkcM1dVr/ksQBguAK+z+tJeTXDhuLa6MTbNAAO
XPQxdJdBlitxrfuJHRH1ntwOWMq/xCzL19E8oXAnT6j7Db7UOHLBLJvkQZd5001ZUHoYIpilBk1m
ssNkON/osQMlXKs6FNjjZeC2rniFZEs6a6A5xyq+Ja2Tv7XGByZcJzj9CCS8CIMSZZMiKD3QYLMW
ukzUsk7To0+r/sJ3u+o6bgR2eY2N70hM3As1AJ9ZcB3f1tTSBwGd/EWPG4WAUMJItfW42WLpTq+Q
O9APLYsJAIjxnCDH6MzP1CP9c4NBfM8gXQNQO+1MHVgoeO5QqOSBF5Co+CktLb0AB7Z+AWJXbuu0
BU96hMsduLRTXa1gHadNmNaQPK5ygJ0vnNixh7jso33qxN1VlkX2kiinvLG98LOV747soHzNwspr
cYrkZyi8s8oUV5yO0YWXYutuWDLv8442WAEN+8qYphstsuGzTRPvtoiLel/oaLoYqwE4UOSCsUsD
0I2AAFk73UVH91mNnfr8PR/Tlb6cA4BVgTueJF8nPdZdANRpOMedDknMnSddpPI1tiTDDpwxdfCi
tLySzkQglJDznpVZ5626zkI3M9iheY65cq4snAh2ce7UVRDpBtBlzUkf6tpEK6OEexmBsY39J3V2
2knZlTYC26ROIe6DCVtza8e6uFSqcC+xsqVfkpZOj+3kI1BByl5dGH1MgeQyAk+QTytnbNg18tr6
otZlxLBszSU+HWA4l3NWxmvBSdQjrz+pw1zCZc9tRf2oukw/wqS/37du3H3uo2naDwgXnrGWlXtv
9qDst0MGo0gWwcg/tBKH8QpujFk4NmM7wKwy4qCNpsknREzpE46hsk1FQP4E+EwMt3Vb4sDRqWg4
UOUka5FDoxgkRUVXgKW3wD9OKg3iuobfH1h/cR71qzzVLuqZWItC9qKLVjoeI/CKTfzcFGZ6tkyO
j6jFY4+e4smeulnkB0eMMMwJcvYSKbAZRt48WzWs5wqbzwQNtqrSuWHYAxvyqNwM023F8g3yVS9J
3CAzwxXiC+B5401d8upqRpUyW9GZ9TswXkEjFOhJA2VGhW1flq/5RPo7Oar8EzNZjipKrq7dprA8
yOYsujLQgN8wt6PIc0Tjt3x0kqcENVTYVZim74KMT86d63jpddt6cJ5BjDxe8dRDTANxiFcCoJ6k
aUBtJyFUzxDrlX2dbBIoSteautM6EfDTw9iV8bURU38LVGV0VfU95lOvc1c5MtLriCkIfXFKDRwr
INfjhSaCHnqoLjcTH7sq4Hzy9kj64awN5wthMXSNDAEww/9OuXc3EQ8hWjwgEIvKON1XqAlbD5W2
t1Bu5pfIgve3aeqSg8HHM2FFcE8kEksC2g6bnmCoDQzlyJ2rI5zuO4DHPkD3yCLAvd9cslTn63wq
6F0B78cX6vblg/IJtwEj7bgpRdtqBMVN7azjjJA7bkYsuFMrwtIUdNfBqvNp7EVdB3OXO59Emw17
2RFyDZeK+fNUyuJlbhws8wbQtxDGmO0OSFFU2CRpj87kd94LxHTDzqszuIkTZ/zuSYXcRp9239Wg
+nWtU3Ol8sbFUUWrL0Q9g0wcFagmHyKv/zqYqNpjv9I+9sQH2Q/W7rfYeskDqrTKJMCgmNcFYm0U
uOk2Q44ehhWm9zzs8iBYH5rI++FTEt91NTGPbZsO3zsy6ZD5jr6qHDWGdWzIi6gwjr1i8p8njcHd
HHdTARkN2MrckZsI1M0bt9NjHzgwuhvWwtPFLZ3HZlNqGX+CXZm+UwR+AbPqzAHlIdkL9xx+UXC4
dIOLVK7ykWYrZeR8B+M/+9ppzp9cMsVfu0E73z3YVvfIzSAyNERhW+sLJHUsoLuAlPaYTzGZI8qy
4HdShN4wkASpEyKDdCOmkV1DYA2ZyjhZfgmvnPbWQjDurvFtODz9wcxmLklDrZR+rWLtDkD3UoEy
TOVcI37sD7HjeRmYqIC7QuuMn7td4a88N+MIqCl9tV0LrndMOBZGSd0LATvMdStBZvIn0T9idmLY
PMRNmGibX/EirW3omVL94KaKv896Br7TRS+vUTps1Mp16/xJHo9WYFBQ3oARK1cNSdspVDkiplHM
4g3FQm2Io9cR1OMIv84SJHSDtqT5TdSNU7J2ZRNdAhY2jQHRxr2is4eP7GNBqmosZ3mSKImdV9E+
DQzxXG/xkNfYcjU57lK5u6GKy83EWHqTYBN7a2Iv6kCP7wC6qF2nWuNr1WvoaZI7MxZOC/w8dssG
tLsfE+8QmWTleEGxRbiAV4vZU83UShWGYJQ59Ftbs/ZzlUTR2uIk7h41AelKolCLrby5MRem4v1N
mxR257u0wyF2wq9NIoE8Sybgw2GAT3i9abMRwCL49yAGG0GFVWZm34asR5q7gwi9DKbakUBGFsWF
5/XdjxgYBXnobeTUAegagP+gt1qqdoaSIE/3hdvhFaVosq9TxoAknZtZb2qK+d2JvXwOeNrNNzKD
rGfvjo26Rm0NfFD90ilYAKIcvZ/L3lxiysqvmAI3J8S05+zHdiqmoHKa3r/howtrl8RnT9SZ+PMA
BuqDC6sjbOCk+ORmdrgYXEVqhHQcAXPWWQ1Ospv+cLFp+JbA2wYrCXZs2KA7xwWhQqGbddzPDomL
+wR1BHWoooo99Sxt7lU2wn8Ne2PR4EjQIQ9OKVFdLNoJxixw95yzwLYMVAkxetmP1Jvw4Yxpquee
keYtdUr+Pc7SoggU9bLvnTbTTVXBis7xbf0wm2Iqg7SE9x2Qu32FetBYvk6TcK5hHQDn4r6GWRog
UnP+GmE2vYxbGoMP3A7P8WzQeFbkkHB03XWPZfSt8JOoC9ngxibwuadL5K4HhnR+V40a+/IUKpKo
FMjIxuz/kPddy5HjbHtXhC0CIEjglKFzt6QeaRROWJMEJoA53o2vxTfmp7Xrb2f2C7+37AO7XFul
GmlnpFZ3k3jfJ5L1FSHhBhNioV/TouoPc9OPkRh8ey1H7NO+R7HhsLROTx5LRzgC6zT7KtelC1WX
9idEzMpnQmn9PV88DuDDM8OnyQ4T9kHAaOFommZAuHySZMgza0dkjvnN+rUAroaK48WOT0OTCQaQ
ph6WOPEF/dwPfjnFbObN9yE1uBsMepoMyic08Al/FPyA68OifszHCBKkCdq8DDadl9wh89V4TgV5
VAVULGBd7TwQ0XVxMfaYmvJO02zjpoN8aRonOaqkmpdDr/gUtrVjVDgSDsIEWcuVADvhOiduZ8/g
mjH0vc6K8tlde91sM10QkANZ0v3w/FlL/Iu6OSNyCb7kocsobl9Y+b4D1FruKzeZmg2k8UimaRIj
INqiRf2WdIBUQgTXO8fVgxnGqwanCVzEODFINdbkSVpdveWzZrvOjt6TTnITUJ/4R0ELYEgNTzd9
5qgiSBtvvSxkKtAv1rlvsmwBnK7DOD+3zEUjF3elc1+i+eLOtjD6wcxfJbFtEkEDOvH8sZxtskZT
ql1ygLmlJKBdZntyqVS7YmQo4/am7jvaq5CQO2e1i3pPzbZe1oqYzhN7quhKQr/CiJ6sNciKJJU7
V3n05BmKSPKlH4fHiXfelo1temm7urnHiF52oa7BcqjFrA/Qv4wPJWqdN1laQWsv2WA3DnrX08h0
PbmKsloPc24oYkerJvZmv2CBNxXJxi1GPzLoIE0PtoBwKevW+rEjAhHWiPa6rbJ+Ldqob0Yey36t
wxKBmI9AROWmqBoJ9pCQd+Fnzh2ZVaFRRVHpTcmc/jukJc4OCz84Km9O3kjhcqRkLf2x1gRCh1ks
oC4nvseBieNOytX/Iue0vje9lwTMDOT7VGfYtp0hzYKegytKZyI+0YHzlxW1iT9QAZq+cqAuO61B
VyUs+4amimXvuv760rQ2w31OzRQHhKu9sCuK5dyvU3L1UU/1NrWE5zHET/wwtmL8Ch2RikZLxyhJ
za2OmZUAT1RfkoABCIj7IbfvharFrps4aj3Smb0VXM40zEfZPGYKV7pIa18HdkmcK5A0EznJpAsE
KQ0AS6eiLE6mdNxQC7+Ma1uk8Vp1UJGb+mtF3F1KgUWW0hxSoCKaTDuSrjs2AzwMWoZ4Kc1L+8m7
/bZ80uiJVFkNLo9l+HcBTEkG51CPEyFQHKtjMI+VfKFzT35AEkO+VOnY7xOGk7nHzanCu81Dshc3
kGfgFpOdkAHupVBUzt5rO+JnIOBQ+HGXFoja13ktz9RPuq8EHVxLYCUkpDngtT2v2/k0UJnul5yw
AgQkAr3C1BYiNsOaYiUvRRKvbj85IXEA+AY5z6AClq4P59SKzmcgbPJIdDl1QeIgE6p2WfkCq0B7
r50B5LBJk/K8VLPA+0rS09J4ZF/N+bxHM5/dDjm63gNHzf13UbAsLFvNUHyFm2EbeGTF/DOXCGng
rpKHRC/kiscAfyT2yIP0Bvu0rKsDwKDv4wS40BYVoGPsQTl5XyQ1wVSm7c62Flih0AQYH9hA3Fin
GGBPicp0l29MS3k8OKw5dNLh55Ky/Jl1nR0wh/ZqRzUibDh448c6Y/bJX7Fd6gWYDI7q8Us9VXSD
Vlt/lxsvA/8+YPSTQNZ2LlfJZpyt87KINY/B1nQxmAitMZCV2UnpZYh5VyQBpEkN0NUx36OUkITI
Eew+mTofLh6mOLDGkIlPbmnOsqs7pKh0Kq58Pzs7voPAdJfhbM2SNJ5z7lZBPxZmm4wQtzUT89B2
1+PqhYr0DAgPXJDhCw07v6IB9+b2sXEtx1tDSI1x24j0AGPcuJkyWh1Vk/BPFR1GGq7EGadIqs5+
wTlvxsB3pRFRolX33Wi3QIU2TAfHTgkRzY0F3bkUkJfmCwisQJYia0Ksjf5jiVThu6ry6U5Pghw9
kMdTVLQTqR8mvDOvLnLB/bCdYJ3ZFtg08y2C+fjXPOu8u2at8xfw3HwOVhiy77G6VHE/J763E0XL
14Bk6/A5W8jwuZGL97hgyqmCEX0914S7zbzBQVgkkczm/sVHXRgNfdG1SHxNq/yJT7k8AMrpVeQX
fraHTajUOIkdkkYzIOhvmO7WNXRpn5CorOxyu8GS5IuYPbwETY+JOZ7HCac8W8R4XdXoP6TKrYvA
J7m+VLwdipAsWSKj2S1Zv3PTes5inZbagEIHWBn1yTLCI1ImhJ40sOM5SmbQ9qHDqhIYgVMv32b0
/y0ha2oOlL6pmjHAdxwxdXeNnXdgC+HVKwskgS5jm4gX1afOu1OvUn2a2CzRuWvG/KnrlgwkfUrW
CjM3KyfsnQCks2+VmPp1R/FWJbHNpfmRTStvL1SvyRKg8KWcvlmrLVq9xII5YUI4wg9nrtoyGhTQ
4LjEC9kGg8Z8GKnkhryuUANhLKmo/212yGQ2npQkj5t5wC2kkYO304IicdqrSIFtH84OdO4YyzIM
0b5rA1vnGdtUDAbNqidYL1D04R8adyL3fO2zTdkhLAe3fdnTr0nVm6tT+OmO4TD+RLWqz2PZjyqu
RzQRafzd5cCRn/rW1mX+fW0HwIL52t7LNcEUqNddoqqmCXwtG2xNI45AN+H9HsfdcM6EwzCwegPs
Mh0OpD6QhqQvHcnVjw4T7Y8Jnqw8HnqC+2oJKMwNPHR6/NATehm2iNmqUYHKIOmQQOiC0QCqhnG+
/JIjcQk0IIiCy5AoeYQ0og9JY8t3X7r9XbWy+oz1d4XqufX2tsU1tHFR2Rx0ZC1e8Iu5MV9bHk0r
c++gjxdH38mH57Vf2g1qdp0euA8hB4MISBC1M/7xXA1fehCnXeBLlm8tVpovQF0xboPxKN8Hx5jX
SibL3SBpFlvKu2/okBo2dY1ou6DIp/TcgrONEE3tPQxiGDct6TDK9V0zgwF1DTuOU8WvhvHhUz97
fNu5cjiktdd6gVvJ7MVjRQXOwQeqRJfuzqSTPCZQisM7WYDtArMZocZRxkKiebps6fy09OCMF39p
DwMaDPddqsm2tFm7yZbBDVt/gYpkGqrlAjfTEE1Y35ZgkPkCD6nylwjPC78WuKo/jT7N8X1ZGfI2
r7H88lBB8XOv/brZZYWdPmM7lED4+47vioLoOGcDe8Pwr+5rFCFsKUFRkUqQqxSCeKR92GV8BD9O
nNvJ1q2wIxQ9954S5FVWEVoUDGSmlX/noYS8DZCj09/3cGWNJ9DIENSkuMsEGU1YZCrMRpg9vIjp
yT2jvYZENQgSVEeL2X2tzA039OdBfFPQpNzBvr8yLOCdPNAm1VjsDBLXAmNmW+OVgxA/ZhS6U7yb
y5HEH8qJ/9MSk/+HxCO3ioN/rx0Jhv6//7df9Iq3v/+7eESx3yj4NheSPsSZQb0BbeHv6hEpf4P2
w2GIdODOH7qSP1SHTP7GGUPoDXMcqgS/ufn+UI8w7zdIDm//efIPreLf0hze9Mb/LHV23L9InTW0
ge4MwnWH1qIFNzWnHqFDIo3ZIaq4PYyI8OyAe7WdCaVAHHaAQglvCTJuaP+UlbL4LFPHr/CWrcQ7
WGv2OVlQh4dTHGsd0o0n8bW3ZizBW/vjBI0hvq2IUqdUrzOiot4m1nrXBaDXuUIkydltjcrvFb01
LLouVU5IOXolwEkS/V60bC0DYJS+PhF3wiina5/WAVILoHbz4QYXobaZCzlwmdceDg604gKSF7ew
h3VJMggTiskLkAcBkLglyPSO/SwFYK9zEcPeq+qYrOi2BaO/9CAxjBprZOBPvYOVuZm7m3IFrjAs
l1u+evac0rl8Gz29ID7SVSc24UAyywqYc0CYZxrQzKuACJXqrkGm1xaH+NRjI80HBUQX7FqD7i84
v7FfgVugpvphMlKc1kq1ke9ied6WGal21uHqrbOk+2G5p89ezvyLrri6+rQsn5KRuVDwTS5u4Tz3
MeZJ396topnWYJLZuOUeUZGRY/Pcl444NGBLC2zfXn7Fiti82WEertjcwCRoZUzoSOFvJuE1Xz3c
i7+7bjlsZE1BzklVsWiBZeoqF2egSGea8vu1FxgSFNbmO6QKuJA4SOcCUUIBYrpQHKtZQ6CqQRvu
DbtsxTfcwN0qXPJ0DVuPVxGGLWfnTmhRTHO1xN1K6d73BvCsuK3ZPKKSNifcIO0B9Rngr4Uh+CWJ
gCsGEIlMpqiyHmKndYY+9FPOx3KOHODsXqhmsAgGt7j3YmmhRMyayWG7tGAJEgpcr3/uQTwUuxXB
/Uuok5K6YLkafufARzdGI/hYgnYtCBv6kvkyEAK7TFSju/toU0PPyjrlDW8V8+FW96EwBdSoZ4So
p8TxWfvkdcXTgj0Ri8lWOdzJAbHM3QF4r37HkOi7JlqYYgC0mvx2QgjDWQz4Ic1iH6/hCaWe7DoW
6LAN2jYt09Dht3fygASKM5lZ+YBx2b9mrJME9L0euyAT1D24vjPsG4TW1/tbatcOoUfZHo1PazhU
LP1hOH47sFd6/NZit3nmUpkxGqpMxJNd0j7mqh9fEg4QN1IV5c4LLO/a2462Esilcar+ywREgEYp
CCs/TgSZQYYmSXsHKxQFv5hQLQK8d7AeEtShfRuIX+49kM1lAGCivJflOuzRfVRPGPg0phynTjSi
1kV1tzJKHlwxooR7Mpir6KxdgFqdPtce6v+CIZ+Qw7NwPeyUBZAwjiJBR2I7UVilNX3rZV714WTW
jMW1I3gT2sbhcWrZchqB1uIVqIf+DIUEWLsSnDDeHz3FjrRAfh/QsdYRAiDsniMm474v8+WMYhgM
AaUFrRQMaVJcFWg/Hfrz5B6lMSBoKDfilBMDyZkVpdxAhLfcp3lfDqF06uombBAwETWDefBIBkPj
6uHBTLbcKKcne0rGVgHHlFiKZu5fHLlkdwv8j2NEVepVQZYs16pjT0yfwQIlLxVCgp5qietzhHgK
t8O5oFtwa9OP/+8PbwSK/IfDux3sj+xnz8AtwuIP5ScVv3GhENGHS+x2dv8p/aTub45PfUd6vkLI
NfvTMiB+c1zhwjriKzgHJMC/fxze+De43qX6aRj4G4f3TV7609mNn8sdjAmcA9bAsCDdm83kJzvJ
WoNcculk9tb/kvvlRtPlq/FLLxCLeoRLB/ixk3uBs2Dp9MvjnJjYGZSzLcsEF3cKVdZaXxaV/73k
iY/H5WNCwa8KMwUGnJtz6KfH5StSLcpxSmAV6ps3jivm5eVrORoWlVnU7nRVoZ8exEzrpzrK5no7
NP+VAe5fPDe/PIa/iGMJiijo0iyAb5qqDVXBUNAtH2gBChxZxA8/vWP+sHL8bN34NaHmn35h/y+m
LhCXKXZbWu6hI/86183FduRLavfD6n8vM+/pP/+0f/GrcYbnl3lcsNub7Nen15QpIqyTDL0nnT0q
bo/cM0e0QdKAYGf5zz/rI9bgz/nw9/cYrOmMuwzuGLyzf/1hTZdzJ8V6uEd5JiQdFrdldjJVojaA
QaI+9R7YQqOpng/JhIroOkmA0y3lyRTdNy93OnQ7a/geyPso8mfBcGPDikQD5KB/b+W7Gm2CwUUv
QcPATfE8Cf7z4xcfvtNffwEYe1zmedBb43r5q+u1Jv2sU6EgMFFOta/4EFNIfMIGVCBUNvluBkcX
wXdiYgNOBb9f3e2Loc8jUWEsGZF7eTFTAQ6+KsBzzPciz9IjqkrzUyeKGt9CPVlWTDgziyUy7SoD
hiuQ88xs4CzRkcUPG20LNXAzPwxT1mF6zutg6fRVzzwJuBQZ8KqcBQK08IM7Tui6ODRgdPaTzzuI
GLCEa/YN81pzGWen+Jy56s4yfEfqJA9C+5FCDNzcNvPFFv0rYJxdX13cTrm7Elq5oWt9GBPWZ7fC
PAAGfgpdC0DW17Q5VhT2i3ydDzZdoLygrL6fwJLFg7F8U00tVKoYJ5cMfc12RUmGulFZN+g71eN2
FvIEImqJPV1/SYlMAgg13kAL7CC3nXYeNd+h08s3TVK/rakL3HOlJryl2SV6uhK8GJjq20WAmRb2
ezHV48b12reK1N1mStc5lAZk6mT4paSwyxUZSU+qeC1ThBQj+W/jjBIHLKdQtMM0A33dHQJbqtCS
HNJeZj+5gHrBSFRuQNbm4BZ2h7jaV8euewktVp+5MVlQ+lsu3QtmTdD6KaTwrmiPBXfzTS0gmhqE
WDezvxuN6lB7lrANTosw8esnWc1D6ND0PEtwLSUhw5ajYe8KNC20vGGB00MY4A31Z38Yh2gFMxJ0
fgtOkUgF26LPgnUcg6G7CihcsewpRKAPM6RZJzuo5NhUxWs7j+GygsiRyWc7Ze8tzE+YAL6nbXPB
PuKUDqpynxsw6JvFmd4gpER1hzTjWSBXaE4UCQA+uhh1rqjYhRlzACeICQQRYxybFSs27dxC/M1d
f+snU1xD2psPUAVaAR7VNOUQ+fkcSy97TutxCXs7vQGlvKX79C85cF88YyA9W1y9KMUGi9TUeTgz
DPxTwR+nd1/0IKVsVqGIgB0ylcwYbTK0QaVuZNzhEaqeB8gzIfqb1+9eXlmoHicO1Vy7a0toHA9D
B8VqVY07aFklgFoKFqREHA+EKqcEF8HtzGs0PzXV9NXgNssNO82reBprG9sO3oLuyZTAsRdj3jw3
fcGBcJG+jjUBNVfzjgaOnytoCrsQeyko+Dz7gkye55xOXxGMCQasftTpaiK9QrMTYAroj449ATot
UECagct0kypyUQJ2hGX0jqdSRq6QXey2eEDDYE6lqoDPNdPjyckc975OnqcsLT81jF4geKZh4jQs
dnr2Bbn9z4DGgIWPGPUBrOOqG5HuIos3z7pPa7uSoE7Vc4NnIeBAdZqy/JRpDMDcJbCHWf0CEfDW
R0rygnchLwbIYjrIhVvk1GTYcwMFeV1JczBl3YxAJv95Llv4qIY5qtrE3VO400iBMkoIrsFGuN+d
7iW1vnilPiebcSxiYTsa51Uyv/LZjRSST63O7KOm9iq1By2tEu0lK+rQsdTfDFBk77HU5Ds9ohB5
dXMvUu3YH7JRYCRRmOoFIqIINW+iX89QF+1hBKGvU2kvbjbh3ZrV6VkSBy83XlcYChFgZxFsvLUU
plyEU1wcLxm2PVDT0Jl089THwG43th+yC3YRC6U0FLaqyLE0Ew3NgjMG0LM6kNgbc13zGi4ADz60
muGWMTn1fVpV/b7Q0zeIeZtLAvXI5nYecTq+QxfqHCVkYxm0OKiV0fed7XWoaKZ2UqYH+Fa8g85w
wdU59UJNEzfyKpDUaYvEva5Y3nEUZmGtOcSthYA8gUBN0mFEidqyO62mxlTCIK51piaNKCcxyYjZ
CMAhG4E8QDg48xWKiuYB1bpzlFol47LJ3427byX4BsGtOXJplgiKdqS+ZOTMc7vzzDlheXN1IFI7
l8X6xUu6T3JmIC6X8QS3E1g53ADBIA0R7f24LI88NS52e5DouOXtJQyjEA+D5k+UD/VUBLkXyGKg
uRNPHpIKlpZZ3oQ52RyBYpij3OtlmLrFDnrHz5ZoJEuSTkbeaKGN6VMcP5Ay6fGiMlcchoUceaG6
aIBUJsyseGDZcvVG3W2gHGmr9QWKghqQMkixxvJr0yV3Y0JBNcxQ8kh/DGwuurAc+09OPgeW9ntV
Vy+2ru9wbKltg23eHxJoxqd5Dy3TnsKNoPRkI96ZAJtc8iD5gHaarLx3KigomZNAt1bXJ1rCNtFB
tReUHrjNdWQR98kYw0AE/DahKmxdA6deM7/IxL6ICuh9b8BBdNCd4VWvah7B/KNBASFMvMRMOK4Q
rfdFODQyDUFad16e7ywmxh7SFohiUyci0GCSkcWdbHE6Nf5zrd9XlppYzOqLqS3u9etdMo1i77TF
MVkpjDd/LH+/OMd/HmT5Xxoqb/MeNA7Kp/BDw/SsPubBn2b3Gqj1rIaqwJUApKZ3QOU1PLlmORjM
0rIH0cPt0qNxgkpWBL0rX+RNO5Ml7OKjc6yvQFel5ZieB7SeIRJ7CKcUd0pjbHERjYxdj7526Ne5
b1z/U4J3OlqLsZ7IpQPkrY7A8CHLZBqnbQdDh+a62fk3UWTNVbWpyLhBBVOU+il0GySJWuug637R
0KbVMeS3cG4k/ie76B3sL0cg30jDgsAq8acd5/Cm+Vn37EOuFKdD892vXpJ8YTHIlSxEdF12BPcC
GsHJDz5NMYM05FErEcoGQQMzRnxEmKbPbq8jOWVfF0KmQPdpHeF2dc8tnJ+62iUeGPG8Be4jf5Sd
gHfHQlI6trEB3Q0xWBfz0VwGM4TQZFw5s3dqHkdIeNUXsA5nJKG5pyaH0adMk4AWOMPcbrqH7A3a
mIMaCrIHtLNCWYyIjWyS3yBj8+FJqOG1NZDSt+f+dhKD6L9LzQoEMct3w1pWAfiH/W0OE6iEA9sN
/yn4zmWecOBIEk8VELOcZCFxswZyOffdm9prKtUcU7ocdZXkAQVWqZ0O/myR3VfQDwVj40Z4t5x1
iYFsYEUeSHHmiWk2coF4KqmWcGrcIXA8IJVDTuIGJvXklZjx7fZjito9jmINIH/beT6mbFNvawnl
CFffcFysYSLyt64p3qa+2YI0kZG5MwOcYhC146KCdiaAyHCKxvwIjfZLMjs70WcXtDS+8NU5jR1k
jTBKQEQEwQuEZCssLilUfZL2W9J6zzZrLp2WKK5L5y7W4GNLBWciM08pVJFdco9ezDaoYP0MWlc8
9P4IVeVg4tYsX6cFw2HhdYj/mcpoArYacDLByAU8J2BL/raO4FaK8ghk6MmBoAIQc75BZtlX5tuL
1rgiktEvA1zeuyZHG7EgEmgpZIBDM94V6lBjFagGZFwW1TdsTf4eKrcswPn3FQHY33Wa2HBOPbza
CaQTN1YJktuFAhpFxDHQLuX+yIWHiT7FKSKWIUzAPQMx+1bgxUOZaXuZqvaRrNBAO6PpIcJSe69a
r3aFICz3Tb/pzb3reW00ahT7pl33IEaQZnaax23jjXunycsnop8xADBA6SfsibuugjsbtIYOvVyE
lZf2sEwzAVl1do/R1MOrjAc6ofVNd979AngRDozJQnqWfK4mPwHK7p0TlV/mDr9VVmtYroV6gbTz
CotYCWEdon8K/K/W9ya8b7tPpeyumNyHE0S8WCX86SgXkUVDTd5KB8SyYD9sk71zRByHlcbFVOf2
tRguXQEXPKYt2LLddu84NT37cNd7U7oZMqgRNexosGWqPuB19tU3CQ3cmt9bYCiuGqIOawmk148w
EWQRd7D8wUoEC/ABUEO2ScYay4w9oNIXe0N/rd0WfPHcJ1tvLL51/rQVjRLxx577tyi3/zXL9v+O
9/v2cP6RJfJ/STIIBdjy79G9WzKI/Z59+Rnfo7d/8jvAR2DGRtQGA8/GEQzi47//Sc8R5v4mGPA1
JYC1ALK7BRr+wc953m9A+PC/fOVzD8khgGD+4Oc8fEMHwJwC/gdWzQFo9zcgPvYrPQf2CAodGMsR
MCKwWQLw+RV+yd0yVRlUKHFa1/IBlpqzWtziJNsVdqzcxkoM17ouvpcevAawlNlLuzJn08MUhXN3
PU2I6EMFfOmfhIMb+Fw0nxrZejAWIzBvdUqx+enZ/RdI2EeT859wCx4wnC23gBWhKHhy/685lsor
PA+ehyLGHXs6iHpUaJxBZrnrfMaVCm86C1HLqCNfJWDiM+FtfOVdCoilgiQXLg77P9jofzvTfARP
/vqQGDJdYMMHkMuV49/Qu59GmnmtVTGNXRqTEVRPukJMR+W+kfROrPZugQ7jlYzwXIIKyIwenwiK
ry4gOT4PqOeZc3m/LluXs+FVecOxJi1QoaleN8Ahjh16PyO2kBFHPMeb8B9v1H/xVN4g5PrXxw3E
DawMsCtEwwBl/vVxK0OKYQUZBlqfbVevtXfDkrcBXPrNqzsZ+MTLR0yMfYwYLLgI3Kl8oK7BHFzZ
rTetNkgkZoGxHB7BTpvHgb3DWnbysJ9bBIMcp7Z7WbJp+a/y3+Q/P+GMIkoHT7RCEzCe+7++aYdG
1aZkkCDi7Ru0peCnPz9o6/ZQgnr7P7+E5A335Nw+wP6OM/Dj84avNxEJRrM//yIMXu5JekIB9mk4
XAX9fDQ5n491rZff//TxtY9P+xoCD5VWfvDxVz7+x4DD2s3WO3jIs/u6ats72h1IkoF6vn34+DIv
nQnjQIWh3XkFbrI+IHTHeeinzsbg7h460oJE4vC67BRqLXjbdrCDe2pj8GZ/UMgRgOy3yt4sbUIl
h62EZ+5lWXUfKTZTLLcmO2QzGh+kGl9otrJTIXu2nea8CK0dxzTM/vE57CHdgzvT96Y3dCd8grMr
Q8iKXRMv6jRivqO5V2DnCv8wQ+F96nK8Q7Bo+PBJVM3p42taobE3a7zDQtPxlHgOhtzbn3CzG08V
WIEDG/HgHHhrIPl01WHuPQZFLJ0jXODdEWpiZCkgSgItt4wd4PlhB1bNjQ+LUAlr1cdXR0ipN24p
n5sOtSK1yauYmltaTz7n2fHjg0D1S9wmCMlZ0Rx1dAuX/vRhFEQf9XLXNW13V/S1Dgkxz1CRmpg4
efvmsEcoYMlLb1cM85C2bj6+TFHP3d9I7gXY7y7nP3J4Y6Nh7e3nFfTN5kPeMjue/UyapIzhhVq2
6+1TxVqYM2Hs3LfCo/dJC3hEz0XUMoVxMyPdJ437+7nu8uto2v7Tx5eM8VGQVjTD8eNTOrU5UNo6
oB32pHxZ52sCoeoVWsEh8GQjIXC8fc0YcQfVDrZzfJbePuQpfoEJurno4x+0YAmCCr7XvS2ypxbc
+2l0yv46N6t7NvP0+2d9iWRFviTPLXYuLMZ6rY5lUlfHOl1E1KbDzeWOlWMY+ntI9N0zcdaoWBHF
lLhEhkCk0vjjUw3n4+XjT4TgmwNPjGCuyGIoEUtwnEtzLPVa18HHHzXU7NBT6F1eEuzNNGProWBT
b2ApzcYQJh9spnk9HtXtQ5IQPDltj63eB/Bs0pQcxhzLSysaaEezt77KvaOD8GJM51TfsUF3W3dp
sP3qUugwaYDLs6redCqjp65Hic+KzKLjOmERJ9KNMj2IqxHqpD3dPdz0CXSq7CFHwsUZL4pGusKU
YH5OYMjLrTjP9DNcWf6FF6530Yg42MMO9K2Xfb5FQBT8fDrXTwJkeShSp49LIBhHsrN54h6NEEOY
ecjzQbuzPS45U2hevv2RLhyJV7CubxArwM7QuVxd4oSgsqqLqYYm6kxRbBuaJhvrj2sEqSkJ3Mlf
9uM8xpOgT7BabHIAnK8olwhGr9RhKUl3SkQjTjBYgB1nuAQKnueXFic+Onp4crHCgUBeS/9YJ+Od
sa5/yiGEy6nb3fcG/YkOR6izTpT4pGps440FqFO49iJXtKc7fZbF8ySRoKABRmHghv6EX+tJ0uuM
YuuqI3CjOjzbzxUdz2ntngqhrjmutc+FX1jcA8Yblmbuc9xRo24+FOt9x0DFTzQN86kogBerIFl9
FSapAmZHPfM/iDqPJreVNYn+ooqAN1sSBOhNd0staYOQhXcFV8Cvn0PeiZkNFy9e6EokUCa/zJP0
QhSB0WN/B3q1Syl8SrM2C7BoTLvFmM6e0Nsgg6KwXfVWRTTA/DYz62+Tl9rRzNqzKfB5G3N/k25n
7SqLe3keowpVizHemzgOtMEyD/FUpTvNdlsamdEu/FX9BpCl37u5/e43Tr83+srFKj5Mh3TMZmIE
LQSFSXFjsMd6S7gzW4IFFHrQCKd+uNlEQrSyPrTnB+/DlkeVCwjBYyTsMf6MkbD7fLU/JCtSV/bL
Buftba7z5au2FJ8dCLSducClX9Ln41GszpH66BBaQ39pp6q/4ALiec5dtRMWIOWFtHDrSX8fl36F
VDv9ssSMudsx77wa2cfrgynQPoYf4MfLWYTUOWfYABEN3KEvL906m2hWhvXZLWr9yD3n6ClEW72f
30ulAMWN+S5Viw2BYeyQj2wFbioz9gK3vFglUCxreThzJJhnnOPa186WGPcp+/u8abWB35tEE2at
knvtePHzTkcjtdOgYa56qXKn3Ll+r2BdTfa+iXtx0WdtL9z015rw7IH/aC5NHR+yXM6/Y4mHm4vT
Wa/j77iBrFCzPP00ZVHbV+u9mRf5mHyFbXqKSUlM7oYuFnJG67JkUYkFdWOV82XOVdAx5F7X2D4Z
OM2D0m4QQnotvfbPj6VNiy03uDUU1nJbGtdhpVTXNdPEoXPnKcQO3weNj1BbuOWCeAO0p7TS9AMo
F3l1GQo1ug/fX9Ml0FUsdvEAJ4UUN51QMOWe/yZEK3qFVnJCcI6WM2b636VtfMe2k3LwrZ/mF7Hu
4niy9lbrtFtwyiYerKAFQHAgOd0GQvbpm2ePv5TRrpxkzOW0RMxSsjPnVnlqvHetLZ1L3rs/5z5r
Nii6Plh1ruXzMPb7qh6tQMN7HaXueCe2QCiJ8tmdgLYRAKx51hyPZ71bv8aUELK3gycgG8NAb5r1
N1hC23Eo/kAAyi6wyYPMWpZ5U3BiPrm6vsHUC81IHx62PtSM0UVNCmaxzs3q/csaAhSxOiMHZ2O2
fEtdd9oqD12mzEcZJuFSYpDYuCZ2b6Evy6mY6TVYFcJ6pankWLEE46ZbGDVlK3OHZzypK1Hzu+G3
nyVVmMpPK10hRs0+orjjwAQiKtX+1ows36bQpIMUNe6EQfyM1Yc3q5XuzveB6WpavSe8HQeVSWPV
4DXWeeCFqCtKSHMeM59uSXTq1DgPlv118UpxwlT9pbN6CHiY2ceOSVwS4yPC3L4VGW0QwBk3ZH2y
R7kISm56lgqvLUk19n7o9f2NCKE8ArdJQleVH0xSvOOYMltY9MQifWz2F1/F/5LOryLVu+NpTPXP
2sncEHnmLWs5V7SWfuVyUp9SVVqbxEviMLWdZy7r2UHRdK0VjGjqW1HbyIguwyLTH81dp3dMiTv8
hvpWTO0PgtI26XIE7XEh9ZNCDNjEBq5EL3frDz/2j0tKXhoEjIEtZP2XiKk4SWEVp7ZxcXgWk49q
6pvs4vHWNl3nkKSIFnrfvnWvdzb1QhLY44G0mral6LoO9OdLwKjc2PF423rbnphfsIUv3W8GOzja
nCwOiCSVHBg2nSaMY/08RI4TczNOrlWO9bKd0tPzWiuLyuf82PL8NRdvGmBJz1hTfRbFoFCxh3/T
PRTKKfavY8XwPFtkVuiVpa2d4440nJrj7Jga2YNTuHdVXKs3bSe8G1M8N66LnypNf3lRhQhza+d+
jFzfRF/G/nlsUwRaq0u87aTZE80oS783s/Fjkd3CBhszz5sk0nLSnXoCnNtOVGPwWit1uBu7rmGt
9OZVPzGxZTwgSzrZxEgq5/8+9JzocK1ysVWLdrCTqQ01Pc626dDOgRHrbWgPjrlxJl4gbJTrPimY
jbQSZBZ6889+mZ1zmtofpo/l1NR6cJ3ucleiFg/Z73zXnd9qjOVabRjwmJnddyQIPpjUMLJJ0h9M
rZ/MN9lcVQVZsLTidatc07zPrvWD7Mm+c1u6+57r7zyqfmumfpmFRO0u1M7Jc1Zc7JbbHGPJIcxo
ydsiO7J3mzfBmdFa3ORDFnbQ6Vby1RLZ777RKZBLamBCuPOBJvbf6LDrwCQxaakF0rDV8k/hckpa
eNMIDTW30vv3JokDlQMHaKzx5Bk8+NnQ94jW8nsrATiyZujlSPIkFdWhzfPP13ZUjZN5UV3lMiDq
zKNp2jdNZv4FGsm0XXvw3rJnU8lAkoJc+5Ko2rmP1qdlmMOX/33HLMd9xL0FDmV21rCbpoxBuw8R
dK0vi1z7XVnXx3VwjSMpCGO2E7rNrJ8msQo/G4cjqrx1df0k59rRcfRZkx5xPvkxLlUWEUAljcxO
wU9vDqRIZ2JQi+KRGcxx3ttNIQOdrHio0bzy1untt8VIvJMWvyHTKk6fFqPnost3MWl4JNm5uRGs
dOe/jtWvP+zcP+ZGcl5p/PlOC0oWDsDe990AaBJQBYEyy0rv2cBvsbZV/9k7w+9G+M1vl7j2Kcmt
8YzqOp4bG5CKoTi6MDpN1YY9o7kYsGcgTMFa2hJLLg+vMwKGyE9hGwDfEsk8Pk6PjaOmQ6HF752b
LVHh2RNqBf1yG1+QvMueF0GhnPRke84/5Nv2qFZ4LPPq9bwwM2wY02bas/b+IaPloCYKRRY2dFJP
fAUj3W5VwoLbtfHZ4wu52xOmgLSZRNSkDi0py1Tzk0AJdx0PYuvwzp03Q78pP7wqw/gqKxbkwtuM
3N13Bt6TsxeXJw5jcjsWmXfJ3MG99OvsBbU2D0HTU02TdPjFVjroT4lcUCJq+Oa5REBaaNz9Kmyr
3a6uc09k7VwSu8u2E31o3AnKJZwgQ+0YOCMNAeY5LWn7Myl05uVMyWmW7reqydS510DBWaWIVkKz
d1BPdmAAiQjzsmfo7shDPZTNaTQIXDck8XZOVUGShTy6z4Yjy5L+1ts+Z2oMqDM5543B1v6YhRvv
qnrGYTN16TkdqyDrZ8kTOK9BQx3czqp6fNqtLM7mj/8e/cSoHAK5DKgxLBVB0cv0Js1MP3aJbh7U
6Nt7vfjSVzawwYYYkLSaw+tdBMzvsw/bW0Wh1NHPs7fXCkglHHHgZ0bOMdZxY+krMLFBViTavK8i
0fTNKtz+NHjJ3hSme1kzHCpd8VwPpQExbPF+NMZ0zOfYvMS9Zl5MkR4n0jVXHMDo8v14bA1/uPT0
z90Ysncd7uNSpM4dqod27No/taq9R0z96+yM/2Qq2zcjgbeG5wWgoUxa8jzKjkzRjPAixo2MM5L1
eaEOi9OqECTAvNMYP+2653lQkLcl8uURnONDT2FiFXFDh1IjlzeqbfGrd5kXQpmywmxwmOSrYjiV
GEvDvMD/8BJyJF9ubNVE8suPsk7gaApnJfy/VDKwpCovWk6E09TEhcfiPSuTfu8kevE+43c/IMLI
UDZTfGog+gdWwfJM4da6UyZuHYrL3Esx8R8nGHuq3Vpckl4xK7OZ8AeOWPrAtwVmu26pv07du9Dn
OKQepTutTFv5oSD49X5MBfCcvDstsde2Xi+lkSSPqtfFXZc9fOPO+Lnqw28It9ovfR0ixmr1oypM
UBwwmPSE6J6+xu17182HdiCK7Yqm2ntmnX4MZJAKd61OrwNB/Ixc4EV5ZqQ2TOTLi/389y/PNGAC
ZjTiEuIf6US8vTYrC1ns2PnL3Zgcg5bNPwoAGxd91X43u4pYpinPWom4nE/DSQ7YD5vW+Vza/ufc
lC5/tksU1Z7ifdpYU9S6/ryLBQCyNh7f5rKqgtolnjl7xXKSa/che6c7iHahzNAcWGO00TveX28L
uV7yyzGUbK2Ag4HBjOli5kLE8UhiP5dK123+Eom5tmXFhaWw4M511Yftksf3uwOWgu5/38xWnroE
Tlz8Uej45utKXQp7AMJCQiEqLWU85tQnT8ZKzHE6O7ZeYz4URpGxYy7flNptIIxrJAaqWdHALTQd
/mTyBL5oWWBczg/4/ELiDM4uNgYO4kv9c0TqYv+3mn3SCuu9FO18xIESLvZ417IzVJL84hCX3xj1
VJPydo1wfNIgzAIJ2p8a7bR8GToti2BUmRDOTCNdTkDe/K2VopWMxRTzdxPcTNz+lvhODeumIMuI
EX/CP+XFYEIy/VthV0GugNPjs7xOmixPjOzHcwsOIiPjdmlawBH14h6HdUhPftmGOJfkJUu16kTO
MkCyACKeNMbdlV9fe/9Q9OGa6fOGSToWDFLVshR/OShzkYzvckZLWXuOzQJ/3mZ1wFliTJEc1Tks
GdWgXbmbcp8t3l+HO2LH81bYib5VsKoYIOHkU8N1cMlYVrIgDu324jT7eYoVAIquKOsl1NCbsRjR
yL7JROw85lY3tnUSZ1d71faFUfwu5OjfHVwOTTOqsNPzNXRz3iKNpEdDawIQcRoi10qc0NZ/xIz1
j5Umiq0Fd4zQqva7MtvvBDb8sy+xx+XYHj2QNRwB4yRsZ7V8uDXjCJtpZJ7mWpR3/dFrZ/tU9EQz
nbWaoOs+sw/ZdJ7x+n407G6ZDf0G0p8ZdLUlH4RGvEuRgMX2Kq4ATRqi4E1XqXnONs7sNSinWnG2
5c59KOzxbA6Ys+q06SJurMvt9WFnw3LD0Mb3pW0wk8SBrafL2XhekF+35HGN0V5HGIF8QRMv3cSD
NsfrYQUssRMJYDhTVMbBqe2w62d3X3uJGYm0eLdyrHNxNxg8cIWx7ZvVx4ZnOlXYwSINHCsB4Zk+
KcSLZ92KXGfGXq7GMQbXc4y1+J4/d/mxwhAna5tDCnkhjnnmtZKTfk1w3+6JLh/bFq8wa7t3SJ7G
uMxNuui/w53nfHENM9lZAGeBb/TJXXP7MJvlfMEDekpLvXuj6ghTXZ29QSj62jcwyV7r1pIu8F9X
ue942nmq3QS7VflVz60sQpVLziPnfDoZgSUFjm9Fojc////QpGUY9lsDziTHCA6xy/ypyfXdnK5l
PRqP0cp8PJ+ui/tMHw8J6bkNPOR6C1QSoc6ibYnpNErmiMkZcccEvzpayXQv8tE9ddnv2tbv3Kut
u+tWMkyZOW3VYPBi8FzSiJKkVf6H5vBP0WKb0hWutaXLWadd4MYD+Jdq5vJi9pggxFMCdgBVhGqJ
CUmT9DtXlt0Dq1wgTbnoJVavvZWO/Afj1jnizq0REfbiCbfPv1AarlC+EgRSbLSOl2bvZgVLdPZn
EfSObR+RVXeMGprjoLkxdkPLw4Del6dck1crliAmm4E5RTYxcjeXCu/QWETJXHUBD8kMnD2DvaG6
MgKQA/wUQ3Q5issKFCtaDQkjArlBn72HNkhtD1JkONRsdqM2vJtuy+0j+VfH/ZvgFhPyp+jYKdMq
RSXRw8J01mixcvNETYMW5G7uva/OiMezRASB5CIvbnkcxrb9bNP4F39Pb4/L4uxp3hSuXoEtVOtI
gjvWLVdS+ypX2z7ZMxqjX+PSmCsfA1VOEjopZiiMyU9iv/ZRS7Qfa1x7l06ADK4/Vq3rz/48nt0s
ts6jwBvhg6l4UvN77tDao1rt5rqKioOliveGKz0mSgs7sZ7yEGXAYsr6/jprjIus0bHi9e6O6z6b
Z7UrykYLDM3L3+bpNmP2Q+Gy6r9vSeJV3DSFtwFJzRxsANLnZT+JWE1R7Yiv7mo6B1zVO5bx8hQX
NBtIOnAixcUqgor4S2bVvQX5mpiddsAEXe1GSD7bqdE7DtdE7NCgSfMl68LEh5b02WymQHJFDACi
uVu9LYb9ymw7m4tlmzNVjzL4CoE1jCKatiTvpuOCYVZrkdaoFt6ZpPtv5qpwMgkvPzoN1nRvgkWS
ZFV6HcbmZi5ASnVpPfRkzrdOn2MHMnd9T5PibNpRStCUUcj65BTWWWQSNdnn8Hw35WJTuZorOIQu
vLdsUey+LEj70WtAOk7dwVlkcZjm4as/Tutb58KDXkrv3C8/R2P8UIR+NrVcxoMCxx0aZSb3T0yu
kniqMrMPGP9k3yDMF5scwHTEtAagIEjD3Vygfuli8Uhi0NQxgCmcC/pmXBeMoMFti8OVHf2VTdJv
epSKgIagNUyhLWLprCEPPI+EWSvXXVuNQJ0dZoczN/RTgqsYXKJ30Akt8zUXPx0Hp3MzuWQjdGRJ
UTv6xUGGCWTlon3m/htY0nZrzTGudRtcS5kPHVAI3zqDJtNoJpn7m2NoNnldwgc5BBI6vVR+8wFU
4EGnHFWtdRzlTHChEnoPD6xyq+HLGeQXeyUO776agJ8DsAxC9E6CH5ebaeivQ8cMMcn1GCfSnPPE
rohuYJxgU1ZGNHVYu9WyxnfV/HeiVKAB19zbLK0uT9LPsAQZ67aQuv5oO3kQ3RIg7UMv4Nx/rkbJ
4BeSDrdemtQUKxpm/mlJPkWWaEGbTGWYu6inWXGwSzxQk+HvNWf6Putc0Io6xkommneg6KwInvdh
qK9EHtpz1VXetlfTH6MuccATrAabMfaYZ0d19Nsvo5iSneSBCB1nzqICf8ct7613kdt/NbO0j2Aq
DiQrTd40WC2qTZCpE52Tzgy0pKh9FboN5yCikIjoXA9xh9XzIXN6/aCb9p82gYuVDGD83So/5mn3
Fwbt36lJH0+H7BFs4NvAJTEC57jC9zQCfbTna+JL89QPMpqapT35gmEhqP17tUaajs+3Lb92SFjc
VLL5qKl6DfhC5yMxFu0grtbQ/0mxix+naaCzUczJW+2sJG6hiEsHUK0NSWOfeVC60XJfqoM+MoOz
HMEqbc+nJpPaQRrgLibLx/QAJMhNVBnh5cDsImUSCmkdDOHABu864rnSdJH+tb3BEGwh82zqu7gq
f0g1j6FpGyowB/i2bjm3u85ckoccTQN6/gDvT/XD2xPvYeZDs1tNXZ2VxUmIYGri2tpPQYIkKxr5
aFGDNz3S/c4YympfMUc/6qUG9//pxpy8AQxDPC13sbrxxrHXad/WqYsknepbKStjK6vJNEPLan40
bh2fkkk84I0iky8pTSvEArY1iYkdYkhxGQx+r3bpT4AttK3TGdNTpwrMxBqiNVZyzzgT2UJD4Zum
W80k8SjmhcJYdnVh+QnTPzyAiVEYnG+SjktK4T4y7zhbo3vDT1RuUmhnJ3voxc6xXZwGLbZCq+Wv
WtbfpzqvLl2GR0Or2O5Zhc4a1sibga/VNVvjbS78fxCdx223ZMyGC+CnI5AhvJ/GdKJXKeME1zSo
IESzk8SFNu0M31SfwrmW4tNXVhc4LstgrrMCirg/UjigrrnMgiSv4kNrNX8HK2MWXg1PCbi3Dq+z
CKwBlvLXzSNXDkJ8rx3zL5q/3BDd9O8OPKHtaADzlbV/lnU+n/n23Z2LChV1mt09tf9P2PUcPNe2
2azkmY4rXWA725YcRKRe7XSEwAriwRlkjhaJeX7nP9IFA6Z2+odgca6MVDcgUZZj3xeh6XLtr1JO
9gmg35c2A1/V3HpFm0Ztjd2QRbM4N3iMp462Hq+QB/JagJ/0wsa9KaaAWsuVqQDlwDIhmaWl7+C1
2u9khWW0omkFhKDNqBwcLrcFuaIsvrB1ueekbN+zDJjzxmjzNxMv2DGDX7xfZ1qhljJPHwWjXKvX
10cda+HrziRzMqNNMrM7G4YNHXeyr9mifa2rpv6yVljPFwRbZuwTxV7TQ8Iz2EsIVjTx2M79dWop
lR3OKnNOBTTOrW8U2j7T5pEkSI/TwiwuiHb9A2cFHeF48yvbjN+LaoyW4kHX8uco5XwtBp86g7js
b+ma39qhwi4+Gek1bVgqc4dm4TT1ncNEIOscK5PCO0u8WUbVnccJQl6SWQ9iCdoOn4W/VbqEPM2l
LTLHxOSHSM9zo/xbqlOSuHIejpieWres+D4l9kK3xPgLKh6tRMBejhXJxe8EMUQ9vtnaJB/FcHDs
tj0WZbYGqXAM7A8lcZLM/WYjyd23divt0wRaYecyk2NU0wx3v9uNVfsxPP87XgqcsS989tyYcA8S
0nixLLFs5tajkGity5sJgZU9h3H6Mnrr0VdkBkpXImXELDNI5BJkTW1MiAMKkJTB+XLdTEa80cam
upUZoMwejg4TUdBDbQPRTvadTg8WglzcSryT0/IDYfIsmk8HX/ohzpO7Rf3uXivw2S/zgcqXHzMA
zh/9wHZh6n8MsiVhIlLjorN2XuhGO07xxN0iXcRlRtvf+CmF72Xu2V/9joQTYwOaLRwZVciKXybB
ZbNLRjq0/Ipc49OSM/Iz7ayp1kJAZAgMBaxQ2E3OZnAGdatUtWOUkLIq1vhGnPWi7IbnCb5NyC7v
bBSA60AnJHJaJao5t91KK4yglS1xzHY5y84Yr9qMg7+PLeDIKVLxmu9XS+RvgmT9VuLhDItWy89p
b9cUYc3/Jjy9b6Pp7wlr1aRBKWlJXP+3h8Pq/b9AWKrAggEOhXWBjZqRA6y/9ehaIzwebZl/Ry9B
rouTLECCN9BcMFIJyJW7bsr6zWu81GvudEqIOolcF4dap5YqaR2ohhMqTtGJIrTBr4QGGiDNWlrM
PtZ3W2v0JMt31xyY0c6Hqp6s7ewSnuNC3G7851x/mB5e9tEq3Ttq7vhniRf9vfbdJ3p/emPQ59+E
5TDWzFsqcitHEHhM1Nmtpquj8A7qaFFP9/508krIWhv46TY9y5Tk6EyprkrT0APM7tHwa8dSipvL
/seJ2qSYVTnye63z5GeldmhHBVzPXO5dzJyypgthmz8PfSwuxWYeK8xJTIiuS/kMHj6nA/NjVNI/
ms6oB51Lck+bWvQlnUt9No1GVHrITbYJybT0eUCE7tb0d4Dk9RCeQjmWajPJ0rm+Rjr9UAvs3Axx
B2s4VnHZ3XCmYJsaV9I5hvcndfGzQKQLKhze17Z2qug/LRzD3j/11HnX5wdGxmKfz83l9XCt/zmX
1HOoYRA9lE2z1VNG0dZzF+4agg2OK9rvHcUdB8eomqs5T1+U8kVorYtz7NERyRAxKlDmcJmyhosF
g/PmMMgByorF7NExx/Q9AdJ39UcUCheK/UYZtncEGbhs3ZLCvUmM8uzCaDk1kMQWt58YcoAL6Wwb
sQJXFgNDcWnizo/IqkDJUvP0XvQ9ZhhOKXVOsc9CUM2FbxK8ZEu75n+SZrUvdSmDl/xBngHUWA4b
IzVKG04AFjcQ9Cg67JBXElLBMuA47BgpnrPWQngSQtvFz+YowUW2F9SbF8ZIeK2cnQu3kMOQg3Dt
Lf2XWQ6BCQIWqaChYC3tcXnMvb/1RuvoiyIP03gt98r3zmRw+k1i9epg1VRgtCseRZjLKRpK6nxK
N3knNVuFGpIK0ByNs+rihiQRv8y1MLfpFHehPxh/EoQN0jo1mWmX4ac0E5JrhaaFs+dCZDW1Klhn
c7lWDsjMMUuGXZ53d69X1gEho98PLKbbcpz9Y1/1FHfm66Wzmw8amzENAvdGkHmO0ytuNhAhRRE/
2lWfzgjip5LF5DRPfnHyNBIPcW2vl34BXANy7QGh/lTjlQyrfAzn3HzodE3NODc+Uz2FuY59g3G/
wyLiAdmUuSEJfakKPYyox+JiuaQK/c2otXrLT0NeDcrXndHFQBGAsiKLp/+EVYG/xWgdLLfn3NKP
eTQDtt3ZBZQly+8Gvqvk2+hwUXIHO9+piuCj00Y6Eb0aNfNiK8wlDPubg+4u1BE62FjaT6HqnDNB
2lzz7l2bVPEGCHxPdFCFGNMs8MSEFw2Wo0hnoM6vcILu6+8HyMx7v2PAaw8GrT7PZ5FcU7rx7Zqd
6nnAduK5DcwiM47DMEczjOn/JHMmZNWu8/meodXXYaownNVCdpHhnHVnta6Tqd/HxqEIceX0XXV1
gScJYJrFvyRV7Amdc3Gfe0YS22agVsAUOlwM6+mqM4xpjAQtHuGS8hsKy/SvTiG/4vLW/rt+muOo
MbDmBZI4P/77K/mI/PvOmJmV7Xnw0zPlBlGeuHisJ7YwBub9rt4j0mRbxGEoQiTPT1qOw+F1BLRt
dKNqpILTX/tto+vXlwZLlcEUMNZxsK+szmF9Pm15iREibx+DXNXO+fa6AgIzgmQ8FfNZjx2A4JJR
opu0nypW9CGk6X3pnwZwBpac4Ox3eFzkmZE/jbzEkzcjKiuhvRVubF4zfec/lWIrZzxbErt2Mkfn
pgRw0hSj/hi5QuZM+Ha5VzRBbTULO2zdbb2nlig5JkRmxvazDOi6xTAErdb9kzxOW9GOjM7bxAjL
hlIXuhrOlmljOMmLe4uUfZtS+NANZ8EwpnjA1JPr64O5BoQ/cuWgGnpKkpcaKD52qe4sRwL2Dhi9
0n7n4BXa/eLf54aWR72bdkWOjehlk3DsGLZOnYg7ZRQLiO06J41a42J+jlRznudToiWKqk08UMvz
OOC4+DLyEjqY3T7tfngWaZl4KJ/sbYwQB3YLAxv77A9kZWx81Ji5bXzvGuOP3XNWHzxTbDukVlpA
4+5a5TNfkDX9JI6PMAFi5oiVMD75PSCuktlTJLIzxST1vbbjT5GaxoWTr0uktvsd49UNE6NJAW+N
6CIs/1tba/ErdXT3IfEyz7BNvOXFUzvm2mDz9R/LytUhlCGSrYk88X+vo96tf68aczf1/ABqxFGu
GfFZAhmTNoz7WfMPtl4RLtPadEObWUwnsabuRoO32XuC5tUjXq34hNCkgCsYYlsI19ozFdSuY8bb
+NKcjALVWei1H+ad+U+J9g+YT6oOsFwQttQdIlq5RetR1z4dr8PRzpr33oCwA9ZJ/RlrPY3w7aCd
LQNzh8pz4RVr1hxw/6Ca5vmRPb1eomvfdK6YGPBXDUUrSz4rdAJvqq/48+aAKxNXDG9cwgHZ9eCB
r3i4+W6F18E2YnmfC32ADLaaPvxW9q59aeM/ep04F0uyOBjPjxFGLgAJP/3Ik8nbD0msRd0z3Wjq
vOevD1G4GLE17QaHLr2lDZF9QRnj/mVczJBGN5Y1+wecIzI0Jw3547mOZlJHVOoYpJQTTT8bW1tz
Dih8g541b41MYsCuF/yBVvMwQa0Fbfqe2hzNM7HDZmtdoYCl+2GspyBDbNBFor5S9cqVEaDJyZLj
sFl104/MRQ57gTQSNe2MdUJZx3F1qyjRGLYrmnvz1Gu+MD1TEd0PexMs964tO+NHCcAuI1C+J01b
7V3BHpNMBJHHBfLL8EsAn8eRY1gP32T8qsnR3WnptFzKAefyolr+XjmXZLb5Lz0U73vNSGbHBBqI
mGVEBsYuLH229ahmBAirVhFMtyqaDMvdwaVcjiuozY3eVgRH/I7RfDejq7E63gm5UnJU4xpVc11E
VLe0e1Lrz4XIr88kApBL/LXilXDmy6TbjzEp38s10Q+DGI0tS3ETAVUTGFvSZdMMs37TZiA0MdMc
2mZuDgg2ZlSDOtBvR5xdSgxhk2eEq2Umxwx4hNkccnS8Tdl9cMrUI7w8RTRmlYlfCy/DuEr3QE/3
yjurr7QFavEV7AM2HZlmJ3uxvls8nl+QdNNwKSi1jDX7lMYK6J9Nc5ZafAqGVT7/bm3PPU+s7tvn
XGbXutPfORt/zJ3tB4y5QP7ahQJk1gV5PiBy0Dn3und3vogv3bKoI6njn21B5WUaW873tabbmbJD
XFY2iVa/jiRUWbfmSKk7jTjMmXFj2rm8lau/WZq62fcj+3BMpvmdMqB/q3DNdwsjEk4C619VfIn9
dThDsI93jeHAbzXwgz7Vpdwzbj5dTE66S7jCheVzeaZPLCbT89frPd5mbccD5N/inEvu6nGyaQpH
4fdxkkiTGnh4dO4da+VmyITzQWM9ZSU8HHjJh/JIkgY8TJa6oSGkjRV9+cXwAC4Hg/yNUjg2dF95
eyPH4vj0JltduZ84ORhFR0dm6kUQh5DepaoPuefp20KpLHoidTGEMM9gD1chE0/tf7g7k+W4kTRb
v0vvUeYYHIAvbi9inoPBQaK4gWlKzPOMp78fwKzbVdnWVdbbu0gYKaUkkoFwuJ//nO9gFfTGY+1P
T4NhDXcb+9IaS7AzM8OHLRUc+jP9e1bJczXguGFg3v3WlrN7UznWvVGa9qDK8xU4nEF7sKPtAx8g
MrTqnIM2GO1sfAtkWXGrTtNpCgoEVtd7kOt6g2YNzcPI043SEvu5T1FYODO9DuwmzgF9d2k9wqyg
w+Fmu9JYLxacBB/VLQhAhDAplOcsZCdKYcuN/zjzuP2b188R6ZTa68W4PjbVWU5z69zYhFvFib35
PIx2dt1f7NfOomIs4NB+6RqGh/4QTRtiA/rFHLpyC2sxPy4Lv+6wNDPKvrQBlpzBzW+hq6Y99VDu
BnETy4GbAPzgZwi/Yb5R64nsCNPZk29bBgxoJHfRC2+X+mQdcubd58+zl8uSEYeTJPrfUkEWa7ym
g27dVY8NgX8j4rBr2TOL8+5VvXtJQXrttbGyISfThGEJH1yLjMen5SQcgqNEU6E3w6EgpTEOldVD
vWgiyqJbnsLdREJiimdxNm7V3TY1OJ4+noiMlEQSIbgngTasqpizknJJCc8XLHvOzob5uHK8XB9W
ZjOEZ0xn2GyG/lRyOJosdei7oLzjL4BCk6iP0gq154ymsWyc+pPW1fVBc1kL+gYvWiCMN3zkdNnY
5XeBTgJV2NVeGceLo0pbvgVqRqLEcmFUNcN2zGR+zMz6hxzG+NmqWyDFbSY2zuR0rBiOdqrmSzZz
qrtgKo5pUa7ZhPsvn4/f9L4YkCFJV+dPkVRncKX5bfdikJDdUnYYI+6zsfZBgK9qCmQ2vRTaepnY
iMm/mZXwTplb6mfc5MewaaaV0Pxqi/tJnpqkk6exjduD4W8DX+2t2ZPW4BBbjpV9Hu/DEEu6D7Dk
sHyUlbCZYLC427YwMMoMJXpK1hZfPXbzuzhuSvRT9rVTd1SVqi7KDr+MQnP32oD6iOurWRcSLaUq
2+bazBeTm+w8y26F3/wefdwZ5thiKvh/F982xTn2zXDnhAUmnllnqOKpKD8/XD7HKtEDnwkfo1ZQ
sI5p4QmSTnWPCbMUbjbe7KaAFRtLKlXqD1v86GI9/N7blXU2ilysnBJdw7RLTv5eD82jxCbUFkzS
mSfnU3z+PLHFXZmd04JvqxhYTVl9sNVUuKKNzrFPdtY4p66BQum7Xb3pqpYIq5JzWUiOSUOTnPVZ
tZyN0xfDwU2C7uqryaOBj4Q7zwoGfibOlrBN3hK9zp6SSE9XLSOJPzMvbBO8r6N6xY9iz5W3shv3
gdGZ52i+kMShms3t5TajCueQzfqsYntCCwRm1NByzR1mvF+6hjihPB+Wh8EhOKi/FRGyecBoc2US
ohBZcQkj9jOLq2KWx4TdmudO6Tv6Xds3NhfwrY3hnfTTKkqrV4c+6ksgguxppEr+blqY2foNVvH4
VqSeeOrrQn/qIn0j6aBa167hsIUaohtdktFt+UiLS9T33nSPbnt1TKd8APEcrxZlGPHo89ZFqXF4
rfHJapBoaMMN127OE1dTzGfIWF5qjYbH5SL9nuePMHA2sMwUloxPg6PLI29SHrJ6udI4MN04kmu8
gSXiU6L2zKDpMjOD6pr19ZvPgY9eYaKmHTK4hiFEoxPtR+P4V6Z7O1rK6qeWBPM5NNufreJ9FRoF
w3lPv3cT9Vphp6sd919wa5MyuNEVckkK/7lrtfCYoFm89ImPeqb19IpGdsrTDM97PWdia0of14Ww
/a05r6ImnXJ+Rb9kC3AF+jm7V2uitQco2a3wKJmNU/TdT++ayEhSUWcH56hXxQ+H4YWbFv6hIDG3
Dmcdz1TBj8ocpz2dSWcn7rLnNBIttvn6mdBPcNRD6jVz4ERPFa3OcS4fIVOyoxsxBigSTR3w3Q4H
QsTqCbxTsx4x3GzGKj+WOo2DQCQySDztfjazv4Ru9NAcyI20A1lAF7iJGi8SpyFJAerTsbIftMrb
OgFd00u4aXKD/gl3MW+JlfSrihmnVj83IHxPfSqAnJVtvYPCWq6X44neuWwWLPwGiIzymhTU0AUm
NwW7javj+zxfBrYI7LoOi5lHIpis7DL18b3aWHHsbrr2qf97JB7DkdtNn5g/axSVzdkNSYXLihpF
An1oqy9+cbfwAUFPNltzRcM86QZnE1IV/0QwGB4Nia+kbM2XmraElgaHjW135qUx8fF25G0b8y0m
ibKn3ci9WG7nEg89m12lnZmB6BdRssKT+TrQ1WuGXXTRR6MniamBzWK8S95kvErXju8x09ADB6Yf
BS1ON131I1HzOdIV6oQwLZctqiX71zqqmfpDgTEKjvMoK0u8q3Ddg+drLHMIdpvI6/P9QLiRP8b5
t0QCZjw0e2q6F2JVOKnD4QotmVBk7O8iprLnCFPCmR7WuXtFqXVKaYBaxxCmzi3nPuKU+sknjMhQ
vqy/+Enqn+sa5lyHk8Aqm7FmiooZA+9oDy+tgO5bTM3Vmy9VgbtZxj2z8z7q3E0A03suGIu3owU3
WObOabkY80exPhF6G5gyrWQevjnw105FaynytMlmlH5zCILxd46QCYMhZKqqQr6Imb1AhnGkrC94
D1PpPDlWYoMiwrOZAFVcabn/alF3fuLYyxEFwxvNn/OtOmvNbkrz5kRxa4CoBERz3vj5vrlKXGva
eLUudhih6WOJoAmZk7EvZVhsR915k2WfEooVL4jSw3p0cPJw53iaO7Kd0I51Wg1MDFMao+elVvmO
/hhqlhs19tOhCV04JvR2rkVo0m0FZtGqag0TJye+2TeivOytieJ2K/1JPNATLz5FJEv6kmzoBPjM
Uut+YkjCHcD/3uYzZ8UgQWdMRAFY1SJoOqSInpJ8NwVd8dRMwWGqk/EMGJnnZbUWbIzXaW5FR01m
b0LWzRFpsjyQVh/PQ4nTlPwmSMTqWeuZ8S1e06xq7CPmh/65MilLMqezTkgFHyJ8Q1yCu8+1KPiZ
W7J5Ip7wk2Kr4Iwo56+F1am9FxA5T8L6m1doD4P56JdYON958Dg3Tpx3OsO6dVaIYxc64hl9IF2F
E4mXluxej6mJRaIZdwkbuGs4kWvm+TEd0ziaNzeIiijqP6mk2AVafQzKWtvjALK2JI/iA8ymZ4d1
TSduZYAi/2kOYtXtO/r+SEKDGF3sZIvu1kRmvndl3jIwk+9ZE6XYEWjepTgCRbb3CJjiYaUUJ+eJ
LokjLrv/5VWL467agFGz9k00js8zeqkLFCEOW0sQLjpay3Iinm38hBWZaFw++BtpZObBY8lb866j
1k6y2Nm69oUfRb5b7p0J1OHkeki+lE26DAGGKvsDz26xa0wHf2mJmDeBy6Kf60AB/HRG2fsZmkl+
KOTIFjuuvdvYWdm67bGbiKQOj2wm9/zQnRWOxGbn16n7aPF4D+wxeyRoDtvVtBrMPHhpA6pAerwz
scoZJXVV9Zz3+a/Iw+PdDFitIAnbeta90iJEPRAjQFJndot9gjMjLZBy1dDA/DTOK/CnKwij+c8k
MzFp5gZTdJoLdsDc/tDbOtk25lCtu77vdwFBXkIuxTcGC9lR99J8axlxsKMRLtuPBH7XZmuNJ9HH
PzQtoYgrCOi201T/RBnK2bU4Blm42VdNTOmrWZH+s7IZVtgripQ9WBh1m2Mbq1KdSnm8UXaM/pUm
hFAB2ge3svPgZK2d0uGNXcHAM6ysAfuYNBe4aMNKGwgcxQyy9n7Xa4d6NgdWRaSxiciCkygYSpF7
pL7BfY2lb9yYirzH+HATHG979rmYB2fmwkJfmHweEHgQb/6kt0+cnYG38gCv8hhHpZYKgtQF+U+b
VCwxiaupx8OqxmSyGUBnbKR/qJJT1hvZM8FnuQ2dOjiV84rbuv05St2ByAhueDWE0XV8cr2KEQSN
vmdlR+FhCPuzW3SEZ+Oy2obQHdZjzekxwUoBCk6xUtDex+Q7rmZZjF1pk7ZbEWXw6+cB73IxBBwJ
0+nn+ejvsi+sZzUq8xnu55sFsLIYbUb5TfdsBD1kfx4IYRbHh89Qk6xj3kua9SoltG7MKR0StNcM
G4lUblWG9pp6Yf06Mpee8n5H5VrI6NyJdibbtkusY/kuxOjvwxEeSZ2IL8Kt5b53OqJnqOI3zVFo
a7n24hZhfVrUU2Fo2UYzh3wd6r/bkOrf3u7fNcy+G9OrVkU1j0xYJLY++UbEmUYY+1gXNzHPq/Sa
HQknx6vCFovtqHt0iUZwCMeH2Hue+J51j57A0T2z7fTep9KmB5PBJo+LbdTivG3T3jrJMo8yvk9m
xUVMbYSGZHZdLrmt/vxIl7xZifRfkqYR5Ot5DetEx1XCZ7pswMqmmG8iq23OaFJow5HoXrQ6Dm9t
lX8jIsJj7ZfRZJhCLf4E5EXeZwYpOHs0LhiBdxoNeC+uy7a9TWgbFLUjLnht6+dCq8VKr36NJdj/
jKfTNSqwp3NAWQEIa54l4y6qsaCQ8BYmQzkvMCZpxtFnwzIHFsUkjLvDiG+sUAkAv5WbvLPzrynP
1CknHUQQke2+bePEhaDfXJYLIvCfH6GSESTijQRSHVF33huHzNApmHXwTHMgP+IPeZNFDup6TH4t
kxpp0H5optZumc9285A2NGxsQxHzM4TBRwCM52j2FbHX+TwxJbW9Bh+b79vSoxZ85IjqOsmPwi7f
Y81oTtbM7gjHeK1TaZse5vj+3dBYFKwAM06vrsv3vTjBlotbOTpPKb62qdFv9MV/8VMj3SazWCUb
ArkSNKUpvGAnht75qqLq4FmoxWbeWOdeEoBoAB+zB1oRGelu+djDfQZcsv5cNh2+HJAhfn2ve0aM
PrCaZuRnrhrnqW6TnxQU84/p0DIJTbEPKICGIATfErijm5qcLPu+efKaWs+LJxM/4t9X5E6BpOaO
uEjDAJTWFAyiUvvS+o5zKETxfVLJpi4H7yEM96I4b++iRsBydIAfqVrsZYwljBwZD0zkBWWRjmJ4
y8imDZ8d95WqF/0bEXdG2PAJKLRt95Xl/6RhiR54/D8bvzbKl4p93dZnsAvgIcLFpmk1G2lmUZ/f
fm0BmE01HBVN8zNlNFCwkzW9qX+BqoQJQVfOgzR/fPLdotr9aR6Yh/miOxK8eluii67FRsV3x3Zn
N5lFNJ295Wirclf4OVvfbjwueVtgFIexVx4hUhbfegzOdqI9xnk8pFEsicsR966dMO9p/aDbgfaI
GRBkkMGwQLGAeFR75xEMcodtOIsdBhxDnJdx9zKlnafrMuZw5jClni8d9VeczE8hqQAsLt6DsCVU
WJVcce6RxcK/uaJJLd5NBXFVs08dnn7hztUTyHd5ku25bcitzGFogkv6IcUjNh+ZBzZYVTQ7qKkC
K8ofy//hzlAZfKUrIZAQq2pYJ4PLcs6XdDQZLJ06leMMqju0cMu5j652W97UObSm1RhL8xBNOuPl
IYEC3HxIzYxPcUOVY9kNFiCVjiqU3u3vnjn8eeFmybZ9M2IVBP7giBKsSaJGeoxGuYXToi5Lmpza
L9FhIuJzHoDrPKScuS8ANRPs+zYX8n4RBuYyFIm9xFlJEsqybzQTObd+vrTui2dU6SeyosGiMJ81
A7z/zhaibn1eXCGm+AIwbJ3k2DgRJd60Qn7hC3IPrD3IsfwF5+Ujh/522DexWql5rLpcnPkjTsFb
U7jZyW0oUZm5XvqlZ90qo9DYI9fZp+UiAhODiTk+A65D8J6z4nDqvtNqj+qhsXFe6brV77KIAN0c
mdTp3E5H0WwqTHVYF5iAd6P32uBrvIyqBINKKP3zM1TNXVRYyBggPd4AmRL6z3G3OjWtmRmBt7VX
C/MqeukcQbyeYCsSkLLVL1tNJBviNjtElvnBQNn86mkgm+MaIBbmxt/LSLTMmlvp1uOxATO6dbIE
vOU8Ko3tByE2AkxIQHbLVCChlndDdcRdqkZtbcqddhUVSDss3ckGhJq/tbPoW1AAyyORxviZBsqd
biW3gVfv0npHqyKeFqrS3WglswrJmrEP8dyv0cOJqUeezoAhQVQKbX+jpdlL1GIvNYLkhzO7rj2R
M29lhQP9vYu5V1fMYl5DwcBmWQ3ysuH2Fg0gT3qP4ZyBrkWI6Z+X3+Xv02/LuLQdXQhoVl4Dl+gm
onKYd1lSNg7zvG1X0Lc1Mvy99oE+Y6AJpvhy6h+dmb9KDD9FZBXX2CyDrVuHmBJqx7jn8aV3f0xY
usrRke/k0O50ziUc2tT40R54RxL3oMkT19Jw7GLeMG5gzmDKe4IP+GrHgMMKIRKoO5V9WhxUGD/Y
b89SPRAJBwWH7YOdBCS0pG3Qe82jyhV7SxI5GZyW36d5KFQjEbnRO1Q2hYm+BTQ0F52Ak5KIq6sz
2ayJFGTxiAA/o9g9+z1BmFnVLqlq4ouzxd2OYDjoyV3iDjlRYffc2EganrI7qq6gxS4W1XoYP5y2
Vie3H2o62U3joNX63qrpBY77lDLgrJK7SCIOt9L9KJkG942sv4wphwePGfSh8GCVu1OwRib1j44B
qnmhV2FBC3dFzGuQ9gCCV06azlHP9jLN1K2G6uJNO8Qd3BHGtkmHZ0D5ec/7B/sUMzf4a6b+U0ir
OiMqtbtEYwCq5cVvNFnKQwVvuij04j3Qpw/0I3Pl1Dw1MZxQsY6vEjjEuo9Gjtc5gagaNHrngQQq
h2kzONaXWlGsbTeYmetD1ecOlsjBOY/zZfnUjNn3DRYqsUuO66ggaMAZivQHmAT9UVVWu3Ww00Wa
FCgNvnpRSCzs4uSl7eXdCUL1iI1GPXJOesrjmKRU4q2CSTMfqVvgRzaxXISTa2z9nAN2zSkfvxU1
vMtdJH0yMiPVrvsE6z9BoDQ5iBHxcpzgNe2dzEz2bcemX0wmPIg59DZmvEJZOmUHytlG3lMZfVZz
6htn3tdhZKBV4jlYiXE4O63q1rJqd+O8NlTpRIMMRDaKKRXw3NQjmlNoycW7RNk4YCl0Sn9nzt7q
xS7X6DmoXArBF7984QDY1TD+hJYdMjMe+aG14rLYx2kSX5EkV1j9g2S3HCUxFUdrNCQ0r8Z6JrGb
bOIQ4BZTregihupCEGZjF8X4LvLoVQhpnknXrEWBARmLI9YKiHpA1IlYDdEum8OGWj2mO1Uw9m7N
Yj9Gjr5tPFU9PGp6pE2oLmyemb6uSZmqZ0hB27AkvBQ8LfH6ohYjTenONx8PPhEBLqi286I8bxvT
Xsh1Fd791hLPmkHOwLQqeFtCEMLGwLN3PcaGOkprgdOLZ3hvnCkdNteLc9u3CQk7o27cPnc0aGXv
QUt5CFsXkg/RvvEd993Q4u0Qs26D37km3m9GDEyBvInYogheM2GtnGrszwZ2DmQYFy7TAG3LKUkP
sQKc29js7/hYYoTV3GMi5CSXTgXDXcujY0VrLhMIJGZ+vs/+FPj7Iu5vDczxVZmSvF4230rCR3Gy
AnLcnCAPNArb80o/WZ3vcDQEVm4xDy96s4Rx0huM6zUSQYxQdtIxrQMNOumZdU7btvTAyuhY+P5I
XDKwX4f4bk85uT4jrd+EJprjwCAUD+pUv7m4hE8St+LKpvDgTS+yD0fw1DMpT1/s72vT1cGKzc3N
cU1tSZrT8WIV2MBr+lQUZgeLoPlmUAiXUvblltSvvm67OjuAWwODirkI5YVxoYKM5wtxadyMcmmy
V+mc87IKgSUzThwe4OGTqnwqTBLFuGtoJI7T6BlrNcSrIqDfZrDbHcc0Zox1euhUIc8p+zNsEIaN
9yMobkZZkqJN4uhpNLMjrdrm7EHW9uwRUFmJf4I+Wkd6kkKbtMQ6oW+xFI0GR8DISfkkNeBvLX4a
eDM8BhsMKfzIdrsoDAQY8RIaJXGAPDxENfOW2pnXw9gL1g5y68gkAoux/Z0pE2GTFH9zecgd/Uxk
IzsqPUaXcENrbePQ3gzzWrFc+Pr8CxtWhPAi0NhvTZeR+ag5xwQyRjEc9Lb1vCqnblSTwnMLFMep
5zZvLG+btRpxPYa1fkoMoSnslU0Q+BzIUJ169TVnUHxbLkEtvkFQICTKG/ls9qG2r0CExqO0r91M
WzAizr9lyKnVgG6GiID6KFIebLTGzbYCfaye0ONveUpdSz1rv24AWNZVcl7gmK5OPYY/RP/u5n1M
0s0flpDtkYf9CkDMh+G5+s41cDeYdjxcIs5vF11F4O+CHKCTGel3s3gMqcVWGmLtFwSiTZ7U75DB
kNXJANON02Z4UcqZf+SFb5hD4IBPbbsafPO3PxYtW6A0J/rCBRBiHLHRWnZ7y8XUxHCoho4DM1al
GU9QLkNxO+IdW9bpXhVZ+hj65D7JKr/ofPRYfil0vJ+GMdsPDP9LQSXRfvF2l8DLzr7GVrdL/eN/
jS64JU6FwoGVjNFXUBHA55Dub2Ed7ZfNs5hBGoPCwGmC63ENXIFYija4Hh1ee314Vua64Vz0A576
wQsK/Vtsmr+8pvgji7NbW+j+tR4w4mFiHd8TcCAkC9mzaP0Vy1+ySVqHXeCISwYi/lxOneZrCafq
Pa1jxrKN2Ads/jfsGqK7Poi9b1bmcyJM85kQlNpobEiRcgYFlg8tsEbnEpk9Y4iY4WSzUirLqToa
pYj3zZRSUSmC9tCHRBi4QdQLEe7+YdI7VHx+lqqX2CJDbaaksgWlqC9xXJhYg3nXLn9govvj1o/F
dfnNQGfyk4rye5SUHkhA3LMqDXCNNzlge/opZrLRlILJSYz7FDffh0LvOswODI7+/NBzoZwpFMnl
FyNaXPdGWHzzYs89UfLjnuhaUCeYEM2qVLHY6ySI9mXKVnDELdTTmUPfIXG0nqnayjanEIBBYB7Q
+q2+j28aHtVbUzuUNgeC3YTmVNCGIiEQeP/+257Q32Ub6gdrckvGCUGS3LKQs1QuMNAtf8Pya35o
j3MBOmC71DVaqm+qcq3pQDNIbg04YcscpBS+zMvy+XKJkoJiHqs9xKL4MS5AutCokHmrA+4067ll
O4cUBdtvuev7+WTczpfKdd8hVvjY5prkgLP+upxIZEE5U+xNf14+TymJ3nxytP9XPPf/qR/5HyHs
//n/Gc7d+pc09/X39Ec+/hPMff4Df5Y1CudvtuE4uk3toPVZmtz/rpv/8x+6MP4G+Rsku2kyTBZz
B/OfJHfd+pvt2vyeBeXddF0bOHidU0Uz/ylI7ko4SjI7ULbjOP8bkrsFEv4faN5MpnXspYDkTdwY
LA/2X6DYhkPaPBq65pCWXb4hY7+q05Jz0xBdlllO29M1i/FbbNwgqY9+23AkLHCEdCKfbz/3wO6F
fhMX8ndLbGSjah/qx5A+yWqgEK0hZr2QadoJsTtxk45zbT2u82x6z1lD31o5gSmj9XS0BkUqnIFf
5jo2/wNHhDKyec7n9nEZSVk6LlrKdRKOU+xGWdnI41FI7En93/Di5T8D7pcfCwh9YarZwqyU/Auc
ve1Um4ZlQMRCyFtl2eUh5A9BwYFTYqI38XDrQsRkq9qUPRPp5WeVixE3tg7IMQ7L924MmBQXdwcc
3CdHJW3yr2HfYV1KqlMRDuYWECWKgtBvTYeYJRjI7zw9EOxg0WgbL736Lj19UVqH+2VLBEACGiWv
I+naINumOWd/E8/hWLnDzu+19w6T3kWJ7jJIbS6zPPpWKGfCd7xr/N+TFu6jeMqPpN7ebGeKL83g
fFY+/M9c+7+0Ts53lCMNnZtKGMo05MyP/weuPa9ISSbUqQ4AagCgthmIX9wMSUOREC/jmhAwuxsX
QWLMRkQYMGAFe04s3N9NsjI7PHRX3WmideV3bwTq/BvVgUPNZJ33EWv5rHdkNERtNI2KHi7uVuMc
whHG0jfNkCf/pmty5tn/F+9+vhUkjiGsWaTNLdzwVDH84/eTAP/An6vXh0VpsYfwQG5Q2wgyh3tG
Zl9SPyNtLZPDwmr517D9uZT1r/+4lLTsmfysJA0Rf4HtNwZqBrmt5lD3KoTelRrwSZPXbH7hlxtn
nN67yJw2sIKxfaJqP/mEpTfUHZaHPqPhixfgGBvDTtO07pqV+LczCg8P/+br/O/LCF8m0E2obib5
XvsvX6cXMQMklIwrYQ4c9YD8IRprm6C0qcThqRQ0rrtyyG7Cj8Dkrqfpy2jRPfavvwxTN//7F0Kd
gmCYQfuFY3Ji+udXyy4SK1NT0h8GPzmJ7JY1M/23oqanpXWWCUT25NkEJwfoBTaAajSE6nfVsXWL
dIRi2bz4MUiFCKfe1Z50+0CED+PSxI0XVe+Zc4ysZGc640eQY8rRy8JZAdnZpY445lr3rvXmvYnt
Sze3gpNnpoHIWS8k+mTEtofQgaKJw2BmAxdF0h3rwt6l8Fa2ZKVBaiGBHwNVf7W7CPzZxBAp8KO3
MlTV7PHpT14V9ydcC7CAABHC+wOyKqmTT7fFhFGf+WRBjVPMsQhwGsDGY1mUPcAXUjOmm5cbEyza
V0OOO2x6wC36gggLKuK2nACM1HPxE2w8Cid80q7QpP0zDstuV4wBydu5yyetzw7M0wfODf9LTjtj
zKNvNyr43qp1r93U/GFaxotlB08T6zzYResx2v6T2U7p1pgzopEovjFFBm4WDu+J8OVO/uiDKoab
xlyNBFy8yrlXOSbNfmxdCzZRrhmrMJAW0zM9pJfdNjdYMM80NZVM5xm/GjqHfpzsq7Q2r25QHKcR
CQXLCAaHQpNIWVD80CvIhtcp4ATpvqSV8YeVmAwnlP+omuaDB1u0H6BHQg1GT0pokuIk/yPCHJAO
5bYD2OuNkp2yh5Wa785yXkZPPTRlvDjmCBtN5D2OONPYpNQWCAtbX8O/ryW6eQeraA9MvfKOwbny
6q9QXT3Cm9VvUbbfa8ayGyY3RyVZKI2ikKug0mDYeg3tlSSPcpETtbOtr2G5py5M3SIfPdVRZb/S
jeqmwcRnm6i9WA2dgWhe/ohrHrXvzdDrt6lgNJsUCEQ/AGN/TxHO1q1eBBufsgOGN7dKHas0uHN6
OdCBSPFVQ2Debmt7O/VMmu0ESOQQXqMh++6ag4PWbH9o3cTqjULfjBd9Mp90vFuBVn2bFHZhoYGp
7vqMoSTDQQwpWhZcIOwgMEKXOiY14FESX0S2eYop+EExYzibYWJPu9/WLsic+aWDvWFq1lg4vCuX
/OxkASFD7UPM0DRKcBruzzrAbhlYe8+UtLyayMJKobR4Qf9Bs0p+p84g5H1rr1o7Ewc/hDanarLl
oYlH1c/5IRE5gVwtn8p2BI3yq+M5imQHGrucHGTuXoeeS1mcUeLVaQlaQa/TqwPACG9tmQ3zs5oK
hapP4EQ7pP5Kl+yTTiIGbwSYphVMF3I/BiS9zhi/DBJ2zaDlVy/l61IpaU+DKj28/c5XCzIAE084
UKoD68GXlPU2yedUncWQ+NfSTTagqO9422DtqUpbi5b6wIz8i+rLXR0VFIr6xIGC49j6R/oY19LP
QXyFXnVoya8M8kswMmi2uuInZ/XfdeQPL+hclySgbq0S07sc8q9W2BA31uJ+Xdiy+9COdp0fmGm3
x2wsgYD6VbwLLP3boAsGuH70JVbJH1TFzhRdWotbFzbkOOmnPpctXxSZYpehied51ddYVO9Qro3N
YKDvpyBbMOhcNZoSzECkQJl0bd3gSLypafo20PZrQA391ZTEENNcPOxsbu3o9Ax6Yfu1K3qw0hNu
1rnowCNkA9c1PjhRdakq7pvmHVsNNXsN7kIvROVkPcffr3clxkCEZrOzolWUxx8R21hAZSR0k5vC
hHY2Myx02czkeaBLJuQ1iWpTCZCuRqh/eO6DYTfp3qFxIijaTAzQwLpfOYUsVMZRYp47H0N6pIng
nUmXxqoGFVNiQqsp+DwU/iM0s2cn194cPaQ05TdVJZs40QDVhKaEQoq1pIOfZIjqMY5kC0YJ5KoH
pMivVSGFyqHMSYTQRPuaJ52zNaag2TYTxr1EosOmP9l6Utyb59jAOaq2GD/WvfZoMoxyhuY29NLp
hwofMthaIJJa5aBwqGnn5elKyLE48qyEui+iMxAIXH+GtfC8b5GT+1udUA2jlvmN3MtNEO062w03
WSytDV2jXweFUy70y3d/C4tiOFFc7RBx0rpK4NAMDjF8ppOX9Agj7FWE/xYZzUq2yRdyFi9EFl9S
5X0vq5vf9tHBm+yP2FFHxo3JE88GxLO63ui+A82kwq3naHDW72EFyrUtxl9Az5tV0qTfkjH8XjeD
tx67Ata4BIIUB+h7ZAB/i6ixwFC1OJhAr9V0rx31Ytq0JsXgxBsPTyn21odyudk6xFSdB55oN7hS
vmgGTx7lA79wVAbsF5nP1ZpXaTfXwKP0UPTeOxrdys0QWQBGnJ1mOxnFtkwyuYf0p++IeB71Ur42
WmptEiZQa6fP8A86IJfGnkbYHBHvZ1NozvskqUzVpXYwwhqKB87Segp/0bkBtd6Yig1Q42toD/AF
nOAZNaW6Ge5GKkwtss6IyWc6snYUICjzDoOSN9ZAcihlZnJO6dRHAH5yb2Vi9uK5+0bvq1O1Y85t
wGQBLTkE01tX01Eko69OMfHMlAB/6XxNr7kanI1id7fhBmiOua6qVQ2fgKyScYb/X65T354X0X2P
6YS5fwKyXG+vwxT5lx7KBq+2zUtr0UdnpC0gkn6CBDdmH2ExhXj9Ohw+RT2r6ukeZI1Hco/yi7Q1
SVjoP1UgP1pySftUcMcSJLHPZAyrdT8UPxPH2MZU/q1EfMoN/Q8tmGCxaLW3AjZzHMWQXyu3fXN7
uBSuUyZbCZpupZuxvxEtjNAijw60VnI/TnBGHWoN1oOFs5AHXGzbH2aUHFsD3ocX9uXKTWuo5kn2
cMD9XeEkbXgHckL+v6SdWZOkSJal/0pJvVOj7CDS1Q8G2OZuvq/xgnh4eIACyr7/+vmIrJHJzJ7u
nJ55SZFIj3Azw0D16r3nfKeefi6NfucZLFUwoUXrftPn4UZp2tWQ1MsBFES2y01u2UZPNrMrVnYU
7y/orL91wLApuDQsCRpZE97ISGqirEBHUNXZo+PnH34iEXdzTKb3mj63BsPS2Bc/8NY8TjaKkbV+
0BJaUQvN/1YrIl8h7PQt4win2y3EgzV3AL1j+Lu2nbz7s3n2yYvoRfykCgiawzKEbcsj6btA5MmM
xF2kq5IE4RNJEzY02go92mC8JBwBAg8OOtx2HqXlLaNQWXq+jPqnxyS9xRAaTIN7TRuxBWOg75RD
6IloblPP+JZN/nvjVU+V/JH7w5duxe+9b4IMWcx6g1E1UJLFjxUbZdrASqBtvSu7Ei1T+0ZIVB4Y
cbYRHEoRtWP8U1Ptpxj69zw1Z3C1XPgl7c8ovOCXpwCbbZuUD2e50ocVw9I8oQXRrWhqCA5vPYrV
Jr2lNfkVr7ewh8muGb4rEplCbdC8iBAnsbNnoq3tyeLcr6bNtPjS+FfpuEmSaeNbpRXYVfHJmX/x
7Ht0ENo2hQWohqyycbixOto71GrQVdudoWviFMNmc4Hfke8BPd/pypM9Ogw7y4bArjW/FU1RhVPV
IrloD1ndPjAhlOjGh8dGQirRjB8riDZAF2eC357FEr/Nq0UwdWzjHoAXt+tmfW9TYuxGz9cOKFnv
bG/di5rZhrI8Eo81/Wqo4MGyW9/IxEdmqdTOVqiUZGHfAbm4GrFyLM3yfZOyyxldtzV9Fy5AtHWS
ge/P54bICldz7LPOEXhXLTkq8ZQsT7kgj51nMwt0IVzYFNSZQ/beq3k/DGhZTO+iZ+ad40O9qyq2
UZ6Bn9Sk864emgseijvNyftw1Qi0LvPrwQd/h5T+NtF01gHPfcda4+2yGsafIW03qAwmGz1uQbFg
Sk9G4xnZdh51AlafkYDuU+P4WK9OzXihrHl4KC7Trnzqio2WxmH1AVX/xe9GsKQOGJuxTzlOTHx3
vdEFsjPToz/lR4dYJTgxAF0QTlSL2waQvUIEHJKAaIWpRS8HIj4+i2QyjyVoG3k1tqOPrCj7qnOQ
3TkEeMWzs8MXgQ9h1ARCfu+EUO+KnJ75siAra0tyvsgT2Um2PUStOTJXfQtIMK4qQxQsYt6552f7
bHHhT9akB9hrtEU0p7ViO/e8yLNjZ484ijGryfCO+75uVLdXlvuzcInXARzDQ1BkoVFqD4KM52PL
8cBMhsclaV6Bft1krK9o9b3b3i3fjOXJQji696A8GCOFEVPkH4Si5E72oyFRZ9cSTrXra0l6YtUj
FLebSBuI4dELmOu2dajisYCqRZhLDe6Ff322LFgqicHUugDSZ9S7Fn8pJV1G0MK6fq94Afqm8L7F
YzIQ1bwytGRpjHRv5XfnDqhYt+uj0vYuQ6lDPRP5Sy8XonJ0wukLD2lJ6YynZZqWvWtkd968vvae
TvjLIupwGh9EXq936swgdXPtSZjJSX0u85r9Bv/VqONAAManr5D/vN6mXMapUbN8rVhdjapfgnKY
b7Sm0s4j6AyYf6qHskLmRNHIKVSEscL+RhMOo5Ov8OSYtOpBYWh282wTSZP7jybB3EGSXVzD6UKS
HU+sefwgpXk6lgxQhHvWQbDuzOmOo/YD8Nx1L21YR4atP5oavsDYSIZw3HoPEi3iQ1ka84MFOaka
SYwey+LgG5iAG8/uTn7l0foryFza0hhRhCDvFG27l8qpkeF1zB/9lkQNSyuPddHVwCdJkm2T+Gx5
cCpM7TzVkxZ5wnHAQgqGG3Z6l09bU2ElQl3lyH1XU+3apTaiMkOE6pLwrKXuRzIxWMlmzlm7MZ8P
rRNngYmoYIdHKL3GxnAYBpNkXYviGLkcCc6D+dkWrJu53tcI+tqLEn13JCfgMpFVd4Asiaswzh/U
mNboqzyWcfy4hLO4NBY4+RrGbS0wFlRvFX7ke6X0cjfIbAKSNz9aLcJcYnRDx1ySMKcTOs1eElr4
GR9MXRAesnXZ+gL1tH0xTHwsAHeQBLnTcZg4/LOi+IFLkyNa23FPowZUzkQpXC/6qzOz/s1sQAOt
wcCUWNpjety9rx/olS+4R4i5wxSnKb4yWxoJX3+M7ZJmMtHwiGzaHyXM4BCE6L41NdzDzWGZ50+3
dLBakP60eJkXYisQ8KELt2cvrAamsG3C4/PTQq3aSnzMo6m4umwpaF2QKFs1sm04D/jQtG+GaO7p
SMtdWm+kPyiwob8uJUqZ5MlIIKCQdE44FJ3Z9UxmNcHauvFoKPhVclCnGu4d3WZykpKmfk5Jiz60
TUrmYK0eXS1DE57E31qa4ROT0LMhEQF08p0nEmVi7DASQ5JPj6xFxa2NRK3Zz62aJpJex4Q6enki
HOOKkwyraW+ACqDwbmKELl0tQLi7WhsBTJ2xJHCJWewpY2kU7+bG2ndl33OYy80IF8KLP1rY230N
SFs5VAA+GGeA73xc4eUpO7/IsaGnNFJecVxjOzFPhciL85z2FRyU9QKrl2YfGjWGhM1tWWrR6G17
r4ewN65iPXD04iZvv5Ru2GSGM2JPeQuLTrNe3mWAFgH5YSSJ1/rD/LQEd0eRTdDDy/OMJp+Pa7L8
as1AFaEgzbbOe2qu7VlP8m+jUU87t5o52NCbYbZZnChV4UGWTX8a5jKBkuZFoNaGa9ixJKAlDXNd
0uo0zP+QL+PrsYnVobeoO8tKnl0JeCsF+OXneYCRHYX9eagFSoOSrkCh4sAVgLwKZjLGBtZv14+h
TyhMVU/lO2OtY5ndzZb7pGYt7JPxQxaKdGoTFDjnJbI+jbFCZVH+NCC98gAjxOIkFNIsG3e18j+b
fibzMXV6ZkNwoObaI7vOibL5YdTbN1QbQ9BPy0sKJIP/pxbUA6NmgFBAEWu5U7WvhfGs95a+0xfr
UwnjsQSkiZe3/GlXV1W83CXLfJlMxDGWjvWT0KNjN66gOajyIk/zbxpneewJTjxoeGlNUZdhZdCJ
Y/8Vy9BESDMxkG84qzm/SfXGve4r8d1robUMBSJLslZ3js1O5VNkhAtOqIB8MgKqGAAQZHyTL8bJ
ytetpwqtP+0SuhMDEgroDo1Sn8B1/L2jxfUuLaGA+tQSTHf3JRhAED5BUxD/h6P8oq196Mie1G76
q2UF90WgF/AosGu2EbBsaPmWdm9XYx0aNjikeToszX2f2oK2BPdgrRlPjR0/Go11O6/5V780LAUI
6QL9IRYDWfASUHDeIiZ1Jxnpg/tkWcibPeUC20wP0OIhftt7x/Df3NSOj8LYq47zcZ8VNIYnlL00
gYnZQZ0CwwWNzeo9WxnhDgkIPuLPjRsQ2sj5fA1s0pJ9n1yarx2oeBAJVc6LLu/5jNJ/hIiXk1Rb
rMX9TCdol9okl9c3uSOmoOoJkvfSjd3Hq5Ysv/GAvUyfCffRVkSgtps+2bCKDF4Cp+KoHZGtCK7Y
SleqxGcIf9p0EpLyaOk5GiclXFoEdPWEh3WIsAKvF+/cOzZjzjhhhaErRwZIXhzrTXCUz4HQfTCJ
dsHmXGYJvEEzNHugGybI4yZhm9Fywn3pFcGFcikD3cy9L9zpQjbRerMuAzmHDadLVQz4nblZAxgb
DziiQG02S7bHd7BBFyBoO90YrlPxAbx+Dew+vqYLgAS9sh6UYz8bnNoiCg36+r9QjjgpneSMu4R6
1PFY0peaSqRzKWHwGk0tEEuEm4cak0BAW6ELJmZV0s4MoH79Q6lv0HHza9HzG28er7U5PaiRU0qv
3ZsrwMNyHUFwEYoymCbXu8k/lwQrMniYoxx0CrEMDUKa3Th2/0VnARmKvgycKLv6YTCu6u0ov1pU
XavD3TmACw06iloCd+jI9tiSaF8h08rKiTlIofoznMMVX4r1A3cfjAqsbbpNDIkcRyu03S0D2Hx2
E/npu+Ne5SQ4ARCwvBPqV452q0/nAj7RDtE6iEwU57uYfA8qGpr6xRc5zTu/qL4kldmB0IJi56Gj
sh68rsZAleoW0g28kTZ5QP39iCgvqDvKGlLSwnHA74zO51ArUbHpgjRsMZsSEHLCSS12kwdyhGQI
3AagK6DVaQcEYHQk3Xv0oQ9aK8FMTlWGyW6Yjw135DKNh1bi8Z0YLoYDQE2GJsfEGvfm4F1V2A8T
7kDD1wSe44PbzHg7hcc3J54rPFFhrfV1ZMZANpOcjlurF2GyPiZI9kilpVTRRti6aGjhOfff0E8R
Y7qa8x6XZ1eTFJZT2hkDty7osaNw2ntTcqzB1LKcsMfRtmW2kEMmm7mbRo+w4LTlzkfpSZ5gj1t9
zIantvXNc+ul68ZnJz+E99vMJK85S3a/rCvhvrlzj9/gC0jkbeWhb5ST8561c2T203g0iazoy4LG
PlYy4m/sEHnwq944D4B8XmOH5tQMzdIfs6u5hQ2Pj29LOTKO3tw8ZAnZRh09dllp3U0nxiirGhBi
sV6FXltUkSEUlmFQFy1+dBYyKLpL3e+1lRRZJtMVR2V6mm65hJU7Kqy+wLtZI2abpgjdLGZks8Tf
3TQgKIbQz37YueeH42TCpfTHFksBWa/FojA2CD7DiNQuYMzJFAh1fxKX6enIfOHb6GfLo531Lu2f
45gVc9SiQAuK1rhycuqStl1eTAHG0tXrnd2yNuOaz9H2MCFV6L7AX+S4g7wsKAgG3o2ucWF7cEgD
OtY6ZaXFKhiniKXgokW+E4vT6rn7UY8RkCNvpyDnDlbKi0rDOXm+cSdS74sqZNl7S+6HcV8uzAY7
HU452qQBm3CoOy40Ey44sQYsrBheyhU9Jc2pJ5OjDLFLVOoN2Bp3I6GM5j6fxO2gv5QtoxfJODwo
gVyscTac/QFrfWPRcOFGcJ3yrZ9/FHoJVU9LX0ukkvWgfs5zK177ciKMK05e1qopIVzP6E/NCXNl
25yLXH80/PY+K99ia34C5+xHWNLOgzeKs6D77VoA3OWQPFV6hsK/+aIUttBtRg2hQXfSZACmSX4j
fR+6/AMk8WEyz4rvBnapciJ3Sd8QTJ5zQEhHMdEJ6G14npPb9Eexokmj3j+pmjaI5pNgmjYEbnN+
IUfQe27NkxkPYzClj95cjPsxr1w+c3GY9ekRqUOIIPa+o2spQS9Q4tnIEegS6Gt17wDscg1mfphu
6EwqG5TqOu9lmj+ls4vClRJ6cW0cvrpB59XjZta1OwvdfduK8dCtN/bcdnsP08Z1AuxtJxr6r7Gd
wsGl3akyIt44SLTQ9UQfv9BLuur44IE0HUzq1lGJiTmTtuQnIzM+hL5clqp4c8zudRw3gag7BS45
aAxJyfNcKPICQvwq3j/vO58h/AiqxdetojNidrxpaC9Ymms+UCrTCGfn80QUz64kSSod4kMjm8cp
YUDEHIyAHWeM1OA/Fd3UBjwgV6ssI545HpQKBFnZO1e9aQW1YAdBF5pH0zxQiMr4W6lKm6eXnk1J
IGM7LtW7lr77heoIPcrfkAXz3LppFmwQR99P7AOEe8ZoNukI0LoQImnpG9yFz4o0cHtG4mp6LFq1
/qL8YQo9CeVueZtIdNkZU/sDRtC1UXZiv1KE7Co17qmttavRQKHNaCR0/FOynazlRFlsCECiNOD3
pobdU/NWJxAJVNg+fqw9/SfNzvoM0F3X6TeXtXWJzfWwgvWBa5aAj+iwcVmjeUnVm9SKc7Iselis
fXwYVzqEo/mdlIUdkW+0OZj2BLU3HWXht4xQE3h8mX9ipzbDzPDfnc77bptAJbueOFomLr1G18oe
D1VGug0AqBd/0YKlFpxMkZghsEfnSgtyIZw6HdtXS7GKFeMF+TFzTIPoIkk+Er30dTzOyJNxSXDP
DqtREoFttAfHION1I0UveixuFzx5iTNVl7zMqdSX28pmk6e+1VyUMHoJzWHtHxo43P3oLNzoFj0w
u3oAOeQc3Sq39o6Xv8lBkHyHefno9w89wssD6BiYg5lGVqMWkHOKFh2qQsS8JEjxPyB4ne2oAXC/
G8b5VjcVgQvijWQjbOAa+UZGCc2kbc333MgQpg+Fw5y243yZoYSAdOa6sBydhvLOpGGSpuZ57Sjo
BgMoeQkvlPEz0//IYkJ2Rd9uJHTnAy4gK3utZGThlNpZ9JjnWKHuhKBPk5a4x1iHWZE3ioxzixaF
K8/0bPt9rY/mwepnJ0hSC7JyIr5SmiYBtmf8+XJBTxY373N80y7Zez15V53oHlyP7rHRIDyZyJYf
W2SgKba2YYtIq+I8sDl90S/DQm1Kovoynz+uZPy48/CxCv4iEN0QLybRfz4hL4lVEggL9SilP6o7
YxGlNtFD2nzvOI5/hpXAdFzJd+4CM7DBNe2aYgnNsYTeP3ivHtefj2x0xX1Cp5cjm3mdYKy32nvg
Nq9O+gmdUTulcIhNTZHvjScjds5JvVewdB1rW1oNnIOGwDUEo5pj7CqeFYP1oF+96Zo4bH8uBfSj
as9ZvLvyiVBr4+QD/tyICWYxQtdZHobUPMyxfT9LPgWgWWu+WH76ksEaqueHdH6WXjcEgN8YXrP9
7uzaaMOKBy0gZPTar3AJ6+780hsM2b1RUSQQJjRllUXIc1EF0JOhDlHlCZxmOxi1H2v5o8N/G049
d730qIz9GJ8OmO4OtoyQJe4OzcKPgly/acsnnIL4/nI+bkuud2/BLrGpEDoHty+dB6AsmXfgDKEf
gRhIJrLjC+lkyIKnmAxACzabZEArOMLBJohPRctpwkMS3ZWER0iNiIelPSz+tvs14jXBRcwhxN/L
rMiizEBPj6FKO+ixfodW8CvOCgYKioGe9NM9gdo/bN9lGKIShWpCy5gg0lhaifsqzflOQ+MPkoCH
G2+UzUFj3+E5THsUNFXBg28m3+E28KSk7stKyWuO83AUzGWoHUniqLeQB12K75UYDjqR60evJAMr
dzjQI9CoRZ/t4zHbu8KfT51Lx8EtvX0JamjXGl1/6FBkVCRnm2IarhUtPUzxFJA0GIf+hxjmOKzn
leu6WpghGZ1xdOR6rvV1khEDB7jliiNKEVX6XedAo5CeVoWVEGdSjFE4VcSXqAWnSuyxDdvNN5Uu
JG5TGUl7Pg59taIqqa4HM2NgMNOgTayJkQN3U54wPUk3VyApqprTj1d5/m3JWDLagazDJnPFgVND
2LriXrOyayT3uPKnMSUEk8kuolHOPm1UzsOXObrlHoJlpDsm+Q+uPnA7Dky8ZHenWdznVA/L4NC+
xDBUlPhPOlkDv5kO2Aw8DgFph/+bZIU5Oy252R/h/dl82+Mj5kONM7oSRJ/fWMBng2Eq7xzHMCLX
A5HFQGnfmf7PghnwCOKBx3C3LjMz/STXrsDQRdy4h9FCXYkU4D3x2EIbvJ5FkbyUnDKcFEaxWMFd
LpwO7CH79DC6MBJmR4HCvStscqAn7t84xzxUINZn6tscJsJUNK/7hPGCX2Id0FI5Ccwd2Js25xi/
JHFHNfQuMCig5PjmNhKPpIoJ3fBKOipO8s2EYse2a9IJHKPGY+bc6fa7WPwp8LB9gcAACt6vPgZx
dB9Tm4Rl3Jq7qeN9EBT8LB0ETJCzwposC9IE6ihOSnqePHTce89+v5SkDzUaBJSWCtlxGWr5HN88
r6RmE+pd79JvIlc/1njqjl1775XlTTspXIG4ZoKiM09NWj2RKkWuhN1SZ6WK7MGcvuSs/yyX2w7H
BeJfuq2ujso2Thd0wW1v7SZdtdflyOv4VP3YU51w2vI0jb66pVfW7dzBx5H5DXODBwHaWDAPTE+U
7xcGCubunSIWNBdnc3+2S1D4DXAdFeagBEiRyEOPhic3HChqjYW3lDnnaKiVO763qNOy23ggY4ma
LAmWVvOZgqKDGtqY60OdCKtRP+SnqZDP7PfHvjPMSyaY6VUsC26KiZRK6aj15LBglCeQ0Cois4PA
1Xfut2WqtzigbcOxPkcySQNGqzOe6hOj7o94mfOztybvJiHUoc2EEfTJkVqMbvhavkBeY3Qz07Vd
sH5iH32baHKgiVafSc8ZNZflFJbTR+/quFfcDRdFWypSSDiTDngqGIJhbJmcom3ZdUbyccTr+m66
c3HK3YzQEodx9ogDGp3anlFNsrOt7LOSZY/txgwFUsRo05rspmUt97kEywoyiga92hLfMqYONvI7
Nm2kEMoNGVb1AeCwkY/HBDQtN3ztcrKzFI9xQaL0SOhT5iByMhfUDUwL6PY8p07SYU7KSQpJUIZZ
4I8CUcWPfg7Gq+ChYMBKDDAvC2fokUrOu/h5ZHqZuScI70z1/h5nVQb3kj2FZWQ4c1BMIiRBYvxZ
WJUMSiHuoTgwO7T9d0aeoTsm2aOpfKJh2wfZtgx83Oa1W50ioqOH8bxm7x8jxqAEII7SeqLMDRGg
HHS3NtEKz1m0ePKCycrcc30ueqLRPNqKGssD4hH7RLCkXpsHU6O+5Lh8+H51YgyANNttfvpVvFur
9CA7yDmZI2CnmvmbG2tIF9DMM/ViPf+i1frYTvEHmpCLAiF6QAmNLm9ZXwDPLYdal++p0M+O2gBl
CjWbqxlRSvjW3og5qsA+f3br5mPGQhuqtf0+VfJFWLI4KKybYWVqtxutrJzeDWfFqKheh6W5nueK
bkBKo4aUMeaG6NXrQ+vqTHMFp02QwZz8OzZaz7FfgCJ0g8Vz0d4AIGT0ol6KRU/24KUEt5V+1g3S
yJlc7Fs48wdX0VKsWAosCObJ2OlHD31aOMv+MC1oeirb/iRU45oW5nwETkMnzJZDZLHnQtP93njk
2q6t/1aXNvHTvipe4vIUd3h0BzLIMeJlr/5IMcBBb4yK2Asm+tw4PH0GphmSPo2fDeaH38ktAa35
psvvhFaJXZrThVubs1koE0IH/3DE/whbSrtxMjpNY/fcY+zYTZUq927hHHBt8KyS2x4qw3vGYcv9
mq8P8GCwca4MPFKkX53+0rdHs+wOKiXdjYSpjLbbKxDnMhoW5nk4HPY8xpmTniC7bEsEx6DSiIE0
c/aomXxImxOoOWUkKWDMMwn6AY1SHVOjPzhOHQ2N0cIg7ejM6btakmM36OnernPjZH8YiytQJbGW
Euz0sbi0dBttZrJqSHQ5yGpim2NkLWnQF34Z5eMmmE4PtNVsDC+zC9YCIKJhhFmL8mMmlL3QsvNo
1rcDc0OI6+m1EoRCFzCzM51QylgrjhMjslpMaVAR6BBB5viSq1wAj4O7sdsMOgndXjFh5SPtBDms
KEkD1RaDiCCsiTWbvuMzsksqTiLuSACNoDLtHEZbJVqEMkWMRFKKluLnLzya4h5Td8lsFFnXBvKm
7ENiTHOD/K6k+DSmotxl3br1wOJTXNKBI5rnYyamwMFETohZ8i7MXg893m3YOzI5FpiZUeQtHIHh
DCcWBw3rqNlk/BC4yP5C9K0b0wy0GvnQivQ4UjGgpSX3txqcj8UcXtD1YUB9AiiWXXv2hDbSQuzu
ZMSGIxkoB4Vyo3Ui5KLnzrfS0B0yLH8e7abKwpQoFvUqUNOHjPoI/InNM2s0+itTA6U7eXxKstwi
NFXIxGgMxqscIyhNOeHEFYuTlTwChKyCmE1OFqN/2zYolRtR762iowYDQhCi8YqvGJb/JHPuN+MI
wILbGQsRdAkIpBBs1ohx/RSCYSXcseqzqzY5VkZ60IRt3PeXRA36jSt/Fls0KWyT0B6NJ60y7ats
HrYlcEAQIA2JmPBUpz6Et8JQl9asnxrpjoCyjQZfesXhOu/tp6E1Ij8/8zW/2jBjTomH9skwWwYf
HD+HtLr8+ru/LC4xA80rKGETAy3maJInA8HSLhny6sRUZEKtaechkrlAH2a0FCmKgX66GB2K8Gae
p9NIjF7KvXftzcNBda520vqVUSAeJWseaLsPi7jy0zM5vf2DGLmTNzuWi7QhaNY0O9ckXVh92p0w
eP5IOEmcYR9ie3TLqC0RRmml5e5/+bXmlM3EN5JXZ+t9y2G2gDDS7FE5XS00yRTli9tdq6QJh4YC
np0Y4Xl5gUXJv7IOKYJHapxsfSRN6/KWY1K5+YWyrPpC7fpeZpskjI+d0G6dkwPC8OxeFPJBDXI+
0OtkUEnvEekepUynCJdF21YGghFBtcxeWCH5DDOapGGeDnd6rz/7jvXsZqqAsHllzrNzWbDoAjTM
2qjT2zUwrK7czyPRvMzvjaAe33QenDvUlfa+m7LP2fOuh8ZMH4t8/aZx/rrCGXESKnvMK5wdKsuB
yqoV5G1f3NVtLw+125PKFpOjKKS4wUDlnyurtrBxJiff7IpTU5LvmzTWyW5q6yaeIZFtIQEa4lKN
M0lUCjwTv3xvJdGyHX/9UhJ34PfdFrGyJm8CdZFuwjztWYMAVl9XJR/baW2ijLwJwhlch3LQG8BD
hM0ZiOuuSkOgzq38Let7p3REGhVjwwF1P/ohYqrShVFa0ROpFDMZ4eL5d4tqP2Ya/5NP068VfB8U
PL3VradfkIax60P2I/NG7/ujLYVzhgW96RWLHtQX/fSNTYUnG79sas+BQlyyk2ac7bUs7hARb1Gp
dZEQ9sKRr+rNr7UZyakop+pkb56/xWak1hvWqZkHxCga6fKLv5ERbXS8kvhcYrNJUCBFBcE6ImAe
X45+gKJ9R0W/UheG7WeLjXu5lOO3X54uP54rMuWSMzR4xgZWnDxAYT8gsZOnxsywOeDNDN1mqE+Z
uGO9RBRjs/pWOrgFSyf7evumZuLcOZRX86HSwZz1WNh2ZFovRMazSfZT8ZnDs4uWjC1S1QjAcP8D
2114IqQVq9A052OB8XKXbulFq7nhY9GYaKtzDQ07HCXTR52u0QnFpburnXGGoqafK7vKLtYWAE0O
Dxo50Fx4yRUR4TB76XU8jBl1cyM/sC6CMDWqUJs5biZxX0Rd0853petds5Wj+bXaB79i2v/Lwgi/
b2tEQlRsWY+9ntjszZsZdz33921FSz9a5gqCu5FBaW/qa8E+HNhmM14p32powvm4CxP7qKNPzhTz
Mnhx/G85L9exM+1XRzLBLPIHR7NUYKez2MRCS/QLQmLRHyXLdbhxBsb3MrduaPVGIL7c+y26Mtm6
eMuIxGqGxhzFTfZjzV09VNvdtfqgiIjYckKtVsPJLfyPvpjuVCbkTaInNMkIVsQ7ZO5/3YzNbCGM
To3oh8ZNdzUMFYjElZPz7D/YEw0dV75UmcMNoqUpkL+GPbYY7tzONkgDJYu4RBpDvixhRslkn4uJ
oOKM8SOitC4ACedTRGoToKNUcCyabyVIXU6ZwPm8Znkyl+57lZecAOP3nKn0b4a4/5Zf+//Hiv0H
T/d/Zvze3s1nVS8tSSJ99+//9q93F370H3/4A60EOsj3w1e7PHx1Q9H/+7/95ird/ub/7Q//9vXr
t5Df+fXPv39WQ9lvvy2RVYnh+tePTj/++XcL0+n/+P2v/9fPbj4U/+yxlX+7/ijzPzq2+SdfOAP+
+XdP/4fn2iZOT1zRtm+6eKJ/c2y7/j/A/gmPVhXnAEK6sDn+y7Ht/8MzbQ9Lq6P7DjBQgU2UVWFz
bNv/8HUcnBtdx8XBuf2+//XW7n4zmnLR/lN/rb75Z/+3H9XxgaTzvrAl26ZhEGr3J2vyRDRSXc7o
Ta2D+1bv52O/g090lwToFsJh97sL869X/xul2N120O1wl2/+7z+8mm0Zuqu7voUL1eCD/dFPKW3V
J8q12ggLXMiE/ELS97E7WHdQI4M1Gm+ox/7CcPsfP+EfX9PfzNm/cxAjLKvIArPbyL0lOiOqDigD
DlQSfELU1X/1Cf/D9fzTq22O0t+9GoKipMdQArHw5B3yY3L2gw6JAEiikK3jLxyq2+X60+U0yd32
f90quot5/w8v5kmq/s5dmig7JUdYgYdpb+2NY3b4i69ts7n+6XXg+grDMhxEMdxzf3wdxfQ8NbuO
bIdABGsIlZwyIvgcwiXEWHRs/nv+X25KPNK/f73Nx/y7i9giZq5mCYdpChjCvFBwHqzdEDJXOHR/
9Vrb7/qvPtufbskS94Zg7FFFRbUjloduURkWey0or7K9ClDA0sneoYA+NE9IY/7qym5X7r949Q30
8PtPGi+ZdG0SniOsVDwQZHZG6sAcJvztpZlr3Mvb6Zj9xY1j/B9u099f4V8gh99dYTMt1SZrqSPn
4h10ElQQzwDQCQka2QGADvRniDJhc2LAc06HELvGdXb5f3lYPFsIb7t/4W1Zf8JFgJVHLkjOXjTu
IRJGHG5eEeFfr5Had69/dVdZ3uat//PFBr+AV9VydIcV9o8Xmyjx1ZB6VkUZ3RfGdFIkZ6UghSWa
UZ+GudbLsHTc9L5pFYaumW6JBcDqXHgi34S2dBjqWPtOKnf+ghvVPpEEhldwatf+3oBAaIZrCgJ8
mU37SdG2f3O8ocEri40LvSVTfMOnJYHnSnxbWssIUKxx8vN6l62fzraC8pSELbBGBkm9Zl/DqEvl
Ma9V850Y1NyKhlSfYtzAZR9vEWL4muuqbZnNCYluypUrXx+0sdeFD0Q4kY040TAW597zVgxUhuq9
4Yo+U8s0SOaqJnV69e5l4Yg+WIe2uNiQRHGgo5j47qwUWp00l7uprfoQMBVZSHNc3VdKNz9MIIHJ
afBMSmqrJK2bgDfkuDk9tRYvFFKJHf8hYSdfYjyaKcl3DQEhbHgH4XbjBDlMtLQCbX/BKM4cLcMU
A0+R+Xbh7rrKTPAZYvo6pDkM/sUz3VsmCw7wRNnhZCA3wL1H2CY/ViIt9YiQpRZ7bDVPgATl3NE0
ou26k9I1XojvtsY7yx/TdzKrErRXi9yaU7HJQFv3/ydp59UjN5Js4T90CdCb12KxXHu11C3phZAZ
0XvPX38/9gI7VSyiuDv7MtBAgKIymRkZ5sQ5zPjYDMAHXzv4nu8p2PXfFTVId6KoZJ/cJlY+N1oX
P4WSXlJKHxv1WZfq8SlkWPRz18jobyWqt08yavLFUMTU4znQcKCrCIzlLazATaTXJwYy0HvO8uxU
1nEKRpFCdh5J8jbgPIJCzU2q/kVwr+aA+NVUo9JeIqfZqE25Qzk4t6cN3NZRWX7WG1d/qa0yfwqD
Rr8PG0H5BAimcGQJNo+86aVHV6vGz+7g9fui4CWidhkxiivm5qYZXMJVRYY5fNu4QCuPJQAUaEu1
OLkvTLCrQMiFuNtJVcJ8g5vBnkxdPZF+mzoMJ0hQJ4g/u4pYaI6hNILxByaNGiVqv+q95i3l1xhv
TVEEDMNpOlKLnuUj9dOrYsJoWB/TJQkFlfnSpjOL2Aa8PDoIzyBfoFMt2VSWETEePXl+LRTql5jD
+z0dcjCwtd+hlmxqO3nog4CI2zR/WjFqD7ZvxuSbZVUB2PFDY5eg4UgJ0/XkN0J2zWeiThuhopuY
3vOent6geCDYmQF4Mic+YU+nOqQlXoBykltsi1zznU6Ay6+qx4y2uJjvxSKDE1lSw0YB5Fnm5p5B
Qk/dmjHT9ZAzwHZXhuqrp4TT6JEAvqEG8/mgRkzro0s9OkNrydtRp8Him1YhbKNxmt6I3YJajlGW
hPugwiCGROirtHtRaN5gHC7gy2IIinRSOmbQVX0NFKoRm1ZXJKe0JMNpwdQCVXRTlG//+MIzGFno
wR+sxjAdNy3KQ9A1rfTq6z5kUr6uMT6XthYcFAKdjUL0mKEXIWEGqQ8Xh50giHhfiKoPkghawm+u
pMOB7IOKAG1XWfSHxHthzKkgKJ2XICYARra3fe69tO1EY/xcZ6Zy8lwUQjSgEicgKgzmCvg3YANe
ek8hcxpxrnskpNAC8RroO/RC6RNguQTmDveyvHNDyxS2hDRutIUPlf5XM6pdcBiDHthimcPHR22t
/JQipso4ssLQXFqyCTLjhtYGEEBNbblI8+wpKZQSGfgSOXEyWImSR2wlhVOVscvpLpmAUoooeO5b
hlW2RD4CX06DEIdDSPXLVuQ8NB1AuennwBgGwHkWgr1W0HU2en9IOUV55wyCGsAdygy9BpxgqEew
bPJY7pGlpZLKbfhGEto/CAFVFXHqZqIhwj1j7nyLbJ4MK5H4WYq85DvNLG9bVFUHG7HyoNQmdfoO
hNvI5drmxhA+VNyMjR9P9eI0GOB9zcY97Iq0K+EZlhPJPIbMFcEhl3+uBvS1q0Z+DnJT3+awmzF6
9C1XaJAMCjm2G6mg/HwVCeQulMOdNRV0JDExT6IO2UQdptqLq2ZmQ7VGS3+1jDE++2BcT2Fo0TlW
MypibUu4aRnic2pp/ql0i9GpXBp78DZ+nShO8dkVcXZHfVhNM5XqWSy8to3q/qHeCiefZP0ZJWDp
QSp4+6IXktcmaT27dcGt24FvwNPUuMi7oWVItZrv1ruS+ZoVYLrK3v1EMevNB5uwafziVa4H6dhz
IjY+8D9bQ178JE3cz5oJEYnT5SCeJKhN6TOz8Tqg4m9tMFInFfK0QbJ2DKmfg1E2/nIHeAnzvig/
tehUHsykSaF8FYKDPAq0fuj1eL9h53fhzEuEn65RWf3zyBip8qJ6STTex0GLngsornJfdv2zGsK8
ZLdVzMZtUvCJYMdVej6ZDI98BBGP0xml5LQt95/Sju5RNEWaeQSpkXl9+gXXSnk95IUKKtjy5WnW
1oq6atfHbrcLzPZJH3yKOsBndKonIKSL4FRS17VlsxP3DYIXDiRQlt36avQn4B5RsqAaQc9iwJlq
kvKzQcfyJSgV980Ix/Q9YqL6UDHkZ7etXOPiGfBUigkRq9D58BD1Ah+s5M8Q53ZA/MvwcezN8S4O
ch96qpQh6/vMH9zoRbLqpD11QkjhNO7z9xrxjscwxidnUc3Y4KhZcflQNJRBh1KHvhpyshiRXSEX
t3VJ1UR1S384gOSIBoQGVOb+3Zr2TJYXk0J0/LMchja220KV+num9qp7+Gh4hpBDfgDsZe4CD4kq
18hTx5cg7aHhkAePQ97nzkputBRJnweVM0KnkSOT1tFHrgK38TbeAgiGwnlTHPW74U55vm1uKVs5
tzbLxNQYYQupkMArN5+AwcCl9kOo3YOs/rKK5xSQ1G1z0lLmR74nyyTtjBabM3t1HFccVELmzg4e
jV9TjC7YcHMX5Agl+fNaYrJsEDu6bkxkcuL0g84SE7AuIJkKZDgLByyNzZSNDbdGZKO5dFRh5Nis
WrxOwTSRhICCBAGkqkqzJQpQimUyZUcqIFDgpg/ae/GX+03dwie7jbbxF7CgsbJrnoVva6UJWb1K
SDBNYciCF0yzNHlWLKAow1hOHhBlPDVvKF4f/K/xDnaOvfTY7PvDLwDq91M21n8B95E/Jlv53Xi2
gv/+I1/+jOmIn+15kqOQ0PuUPmn+j4gO2YFjbsGw9VvEgMUtPNHbtaVfp2Ia4SjAYUsxZQs88qVJ
o1P6PAJa7YhQp7oKlBJu+ML4xltnNL9un+HrmhOmTBFEI4RubOns+0ZGbwLanCZgjOzrQJ2YBuEW
3/1628zCiqypWqdDsSirUCBergjWEkrfiQucECpxLyi3kzC7EO1zmoW3LS0syDINxYIXgRMry7M0
tikVJVSkYnBq7RfszgZEHsKwv21j4WRaUxnGkDRRQdR3ZqMfA2Ta5H5wxkYiNv2TVCsGPr7wZTKu
XViY+c2u6qOyYW4Az+J9KrfQAD+AimH0198YB/p+NtMMMexjO/drbQe75q5wTOf2Ij+u9q3fMDsa
GeMkwhjzG1Q0BCHXsgcncSDw+gbjKqWf1pGgjR031l8oqK5duut343L9sxqXPgYZOCpsVw7zLFNd
0rKVff0DOiru25qXky8pKKeSmiFKMLAYBhyUqqLMylw8vUqT9QzdN6fkh/rHu8veDCT+tgRoUEJu
y0MMkp7jtCP0Asu1Se21n3BdrOQX6BLMzHD7meLczzI/knpIpjL2f/IOygF0NsXK+NSsFfSuN/bS
zmxjAR8iyeFjJz5qu/bV302Ph3JigN4JnlbLh2vWZvvq1lBPqR7WOrvfjvfTXvab+M7YAwD5vnpg
JydyeWChVZVwYuygrmrzgq9F/ocYLNZgKdv395GDdjN1OwfQ5R7xyif/YeWGLCxPkSzIY/GRGi2C
2fLUrk7bRqdJT567JTEEl7VBXXLjPjXPwyF5v23u2rMx0fC3NWVWDQ2Q56izCRKA5EMiv+cAzqP/
cUUflI9nj50vUscGnzmtqHOQ29y3B0ANG8WWD92dad9e0LUbvVzQtL3nxvxQElKkzpxw/BMl+hfA
/3/dtiBNL+XsSFzs2ezdaQqfsfrApEp2MvfWrr+rdv4n5j//Aycy4w/9cCIXtqblni2n6UdDb2Js
aRs07Gzf7q0XddhrMNw4lKfeGJawYeZALUPKUax0Vsvla/s5e5Z4McgoC34ADKTWJvwNCSagsZ1h
izvVPFClt4PVUGWhgXT5EWcvFdO+siBMJ2bqfkyrbv6CW442mbkLv6+5r6UrQE+QBpmCx8ZRX24x
w21y5uZgyPqqtc3kkx586jp9c/vQLG3juZHZd8whrYdUagKquV/66CUevt3+96WF10Y5NzD7Tn0w
6m4sYmCKqUFh2lBXPvgH8aA/3rZ0nQ8ZF4Zm3wYPqfpUTzn96ave3VsR+Xsu2d3wbGpUI6RkJWxZ
vG7nK5uFDJXfeKrUsLLOHneyTax80h6NvXAKdubK2lZtzV6yZmQ+gEGeSYR24+6bF/8V7eAjXPTQ
UjjFiu9d6M0aqkJzRDOIk6fw8vLkQf5YBzpz0Q5zLpAViG+Ikp7Sd+vB3CTPxVP4Y3SAoh5vf79V
q7OjmISFlvSdmREGgerkPQuVg6YcKeobtrGHvXvft1Qk9q68EicsRUTklyBpLdkwocaePW1J2CvV
OGAZ2BT6n7998Q2MPKjEF5Sh7OrFf4ps/y2gFc4oJejD+ktb/oCkbW0HFhz4+e+YP3r1EKqVAG7+
w71geNO/G464g4Pk+Z/EDxe2ZmkX8r2e7A9844bGqrRjbMdhmfvehlHyOXpas3edE9GXUmRJU0RV
tsitL49UxIR/3yMt5lBxtDZx88WrP0dIH6ktFEq3D9K1KVMBviARogDnhlzh0lTQAk6STCV3PAtB
LDoMZoC6a8yIULbypi+8BxemPg7W2SuISlimR4qWOzmMcjBiHqXkIG7pZO5yFN1d4wnacb+5E+pf
RrtyWK4d96Xp2YbmIpwBhcsq4RozKJHStXaVbmWBK1v50Ts+Wx+NRU+sfNYn5sFWRU4ZwRD9nZik
gFQrXPlu1+/d5YpmXsdyRY8ZSYxBQsjgOi1HR2m+3z4ba7s28zESstihjP6UU0kgMiiPhvC23Tax
UMq5XMfsxfNJbeJmOhQD0yvZxvqVjJt0R/p4VHZQbZwEGya4r/6B0RQHXiT4bY6SI31JH+T//tW4
/CWzJxFmTSUfLX5JeAwO2Yu/Zcpzr++yp3U8z9rHmz2G8diPWmvAITEUf8V9uvOT31TGt7e3du04
zl7BohSkSsmnM8/gdiTuBo+670e5+ettQ2vHZOZC/BSgnQyM1hl06yDn9ec4GD7/Tybmvl5jmFoz
p/ub+tKbLhYPcO/d/dcmDGqJlNZMSTKoRF06QoTSo7yU0soJajOAKy2DQVbb3baxUKWlQivD4UNZ
ASYWfeaHhtbXYYuALb5yzBfz1JobyhcO5crP1e9oGzwJ9ysGp498meVcGpwlUlnmJi7E6ZUDkeXJ
3defyS8cQI7UorlIe/8RAOzW/05Tda1Qs3D8LpY6c1CKKzRxEGDZsL6okQAJJZRcSJz23bfba/yo
283WSG1GEw2NcvD0mF1+OcAWrsnkSkUg0DnE/Iw5vkblRt/738Z746tPWdbd1lBg26OxvY8fJafb
1T+E03oNZbq3t37JzIVYdGFTU1X5JaH1nMAcutF7Da4d411Ue2aB3PG/vxeUgWVzKjeK0+m9XLrZ
jIbilwZlYAtxeeZSqh+3N/fj/Z8vSREBGWmKpcFSO9vcNiWxrXW3chBVjm3jl7JrPydOuPMepE+Q
U22I9KAYOilO9pQ+RPXKK7dofqrXoACjqqA6Z56SMR0p9Iqo/ghzjafBKU6iZ0cnf0f/O3fGkgoV
rOiAg7YYXwd8Ld1Yc6rmgr8k6CXBvNxhifY5lBF5PZU6dzDq9Qf5W2tb+wzm/o0EsOYf1PvMc4tz
3GUii66rxFjsSmMTG6Bn6pdIe5PpcOiPPdNojFjd/sjydEzmH/lskdbMLaUGQoUyXAmQmXjvqSe9
amL0O9DVbaoFp9zX72izP+rpFzeEShFpik3q/aL56ljqHZnWPpL0RzZwOARttIcWQtn8X9oLFdpJ
rGKkleklx8Fa7bEt+DY2CuwTDpsEbN6gCDUtjQu9qEHBMfoPdQogHAQmdpbd24wxfe+2nh1CyLPT
1P+kqDO5zvmmaQA7wY9yNqx5TbF1NXegQ1o7ddH/qHz5FQ6VvWtVj5mS/vY9YOqeUDwmjIvZoQvX
/Rgx3ZetPPLT8bv+EUgjKQhKKtB+Xh5PwZPr0RUGWKeyJ9rFEduQZT/kFFdIfa6E6gVMw+3TshC8
mAzG/NvkzMnlMRRyDKjzZUsKqLB59jY0ALdtLOUKF0Zm996HVVKVa7F25H32w9iNBxgoN9DocPfB
A69dgFVzs1gJW0oGl3XtxNYmP07+Lf0J9eteOUkOmivO7dUtPRPnOzjzKZ7SRQ25Ah9NGr62ufc4
muY75CxQG+zila+1UHuk/UzrgpuiTkanu3+WlfQC01J+1FQOSNTP0SeZTk30Ev2lDNvxU3IPUJbi
HxiEfMvQkr+/vdBFx3JufAodz4yjJgUQwcP49DRbvpNXW8+kcZK9pNvy6NvMZfIy69BKMMGJtOIG
SgroYZia363VQBduCkUa2id4V+D689CLWU3RAmFa4ciDg3RgNMSZCmtrS55WNLuQF2ZmARdyoBKj
WphBwwhx2Y2aSitXfiGwmpwdxDAA1mTkYy/31Mr9SBy7EQvwoanQ0kreUymCWPVWLuGCf70wNLvo
JjwtiVGIRHBwAhjGUR7Nu7oqX01/n3o76DpuH5bFnTtb1+zKW35NLDOwri7RfmdpcvArdQUFsuC6
kNCVVImxUUKaucseTISUIyhVGbmSP1t+t/fzYVeV40oqsWwGKD56DqKqzZ2ynpu5nsMU6RSi/kmB
TIEECW6lb/9gv4y/rcw+T6daLoSznDRLYjQMDoMNGprpSgC2+FHOjMw+isi4H4TnUuUkPKKm8SVo
jrdXseSf+CZ/L2PmeunYw8DLDB9IfsYIhrfobty4x1882fvx9K9xk+bIlPd+LUFZKBPTLjizPHPD
htQNgyFh+V/9CXg7T8ikEtkNB33F40uLl/ZvWx9Kh2eOEPHjgJmkD1vK1wiaF3Do+D75mW59+Ckt
bH1X+JvuXX5Mf93e4MVbTPOaANqgmPgR4J5Z9lMEt/pYqxwPMbIxTR4DCQqtbvgcCQiFZKB/mc5c
jdsXrwDab6jQqSYwkllEWVXqmBQjaQNcA5tsM40tabvmQX9OeMdHCkmb9aGQxbM6AYJAXmjXjXKp
jWQZGvPKaSTvKMqgwqtk5c595BtX7v3Mxuy0ZqESeNmIB5H35bG+p7O7yV/do0F/oXUUGw6CPfP7
q+NRi9tpwT6gE+fRVJ7+/uwjepZY8bBYFbRvIMQlxNkktEG66p/c9jMzM5eSGTFMGcxGOcL4LoKc
9CBMuX0apcWPhOiALiuqgkTlLBxRdbGtkFWbChLIeCPQssv26V17YtbzZB7yvbfV/pGHOTM5/aTz
zfPDoGB+pXLCe+u1RSBhLzveSXyexr5C4Omnhs6v5ISOsF2bnVn+bn+vdvbd/KzNFETsYH0aH1P5
V658y7Qvt3d00bOcrW72zbyq6ATJwAQK9nZNtF9KPyKoQ2PNPd22tPjtNJHzwccjppzXAsISbp2s
xpWoe7H7Yp6i0zRtFcU7BtWhy94kWxD6P1eMLgTLFkC0CbDFfxmiu/x6MgMYFnr2vA87hFos5Fw2
OnSpu2oPaeikZ7KXnPjk2sIO3qi1N2LptEIGZtHuYsxUnetY1nLKeEYRUn7Qq5NQwQ0uG/mKg146
I+c2ZseT+RWlgEyUfL+5rxizh3AGWMLKvVteCNKsBhHj1La73MVSaiUqj3HtCNZh4rzu3RUDS4US
PNPfFuRLC2Lpx9qQwQTZMnmzie4QSk13SEfZvDBMQWTbdB8Ka0aXDse50dnhMIWhFC1EbR0VxoQ6
H17dEg26uH1B6GkroB+nQoap1pCKatWTayhvVtwfrARO0yhNH/xUeezT6qWOh5WrsvxN/96M2Tc1
BiFkCobfJcfvWfeSTyxTzdvtm7Fsg7oDsEnc6VyUVi9zIB0ojDq9+lc2ZM9K7e/7cK3KsmLlA7Fw
5jxFrwoFPcMKFI6byKq2lqRuJ6qY/2kxH7HamZmsQW2iHoTK6cPyi5+pDhJGzJ+0sN/eNrR8Yv69
ax+VgHNDiiCNnoshJRmPrY5qiKnSPo/9n56f3gUwZK0YvN5Ay2DsHPwgWh2mNPdfpacVAryOgwOb
ju0a+zGHBUl9v72qRSMkNKIEUFFBB+Dy8tU6g5e5KE4MetVOh4yrBH3daystsuu9Yyk6SGCwxxpT
zTMnUjCrGXQoqTgxLAr+UGyNLkJVcdgOEI+66cvtNU3h92WodWlNvlwTE75ZEQpYk/vGDtMfJXx7
Qm9CJqMydYN6H5lC/ue2zWs3iU1DFmEWsNB7n9+pqvAAKpvjgECG6vh5vWlWcWfX7/WFifmFCntD
cq1AQpVR3SnmHgbG0q5GR7fDXXlXOm59YnZSscXP/jpud9qy2ZYSjMM7aeqAC6S5PjSsQYk3duaE
Ha63RrlVnfHOcOo/SB5VlFzWYAwLuZ0Fu602ddQ+UuFZhuUFbdPmfjU4QbwRv2tP5Km7qaVbnyoG
EuoN9MQ2UkA/Y8LmtdBrIb3DuKroxgTexT3OjMOghvhs3w0O39mO+nrfq+1nV7GOvSEyS/bod+Ff
Q+wfm1Z4Bzz26fZJWji9Fq+hZkzhtKHP24mjC9kg12V0VK+zNabUPOWzWjROB5+0NASbLpd3jFGu
OJsFWBAVvr/NzvPMJlPcorb80ZEHW2Iw/3f1gsboz/ROa7fQEH31QvS0NvEeYpvb65WvzrUOfESD
mgKMsiVSD7+8riavP1KaDEOA4N+jdvFQ7zIu64/oALcYid8Aq+edCqs9HRvPBp7OxLy403cMjSLv
t1Loud6H2a+Z5WlRBQYj7FTysV/Gk/G1ekzQTNj0mxGevRcdGjp7ZKCVbsH+9jZcOZCZ3dmhK6Uy
1FOTGyYIUEch2ZVADP2/mKDCdLnRjGILSUgpCzruEQqbV+hGV77ldSx3sQqGXC5NMFHe1UZiMY14
knaq0x8Ub4Piwcu/gGX1N3Ht+b+uj0wWp5fLQsxHvCpqIi7EbLcHOzIaNG/ktZVd/JWQXkT0cnqn
yjfue7lfz6uXz8mZ3elUn4UDmiXkMYUT5mlOwcFgKvZ74OQ/O0g4HYDvJ2Idsorh51pesbzDZ3Zn
t0VQdYNJFH3gtkgQPUNgMY1uRMEmfoO0yhYP4lqP48ohzXZ4diOk1hurpmGl4bE+Tuht9A4OyW4N
h3vt82d2ZjegBg5PHXJ6Y07qCaDcSbov9ua2tSEo0B5J3oCMo4/9QhezXENgraxx/raicwCTd4Nt
UentFMXoLD4mmrY39F3U7AJ0y5Q1yO5V5HW53Hng6jNPrAkd25ob8S6uIX6j7kshbnv70l8XnmZ2
5MuDmvo6GvBIqDrm95FnGyr5cgvD+51yoO0ZOBOIxLWQWADjKmzX+HI+Nu4icJhZn+VZndtD/ihj
PTxmj+muPTS79FHeBNs1/3ldY5hZmmVOCLGHIbzJkyMQ7fi3tJtuBiKfp26r70rQwqtX8QpzjUXS
YjC8TNiY9HJnO8tYPChIYr4+/iLm8rbVrP1gcP+h4fDr7zmaEyVa5bKvrDjypaNzbnj2SeMYYswc
Jkgn4nk2T3Hzo1+LQtZMzL6b21QQ+U58bpbbHms5TL5q6I+WYff79vG8KjLP9nD21WR4DjrdI6ht
q5fRBNAJG8ykYrVThlc5jxDAaL7dtrjoQc93b5bySH0RCFLCkRRzGzXPnfmj2gvcAmM8gC5lxHb1
EkybNb8E5xZnb4XvmyasQxyUaQJGuQeK6+/gvLQl23pDuXJ1qmfatGt7dAUA5yrUEGcHMwZtkWVG
D+YlSxw9kXdtZa6EK8vn428TsyPo5YkCBx4mXEAdWQ23fH6nKk+3P9XaOmaHUG9914+ndbjFryp+
dmFkvm1gbRWz08dYEi6448O4dA91I3RUleLT+PW2lbVlzA5cW5hhXeodn6Nr76DHbTeQ5+QrS1l6
wRCv//c3n50xQbWaIppS7GKSnm4+iWgmyP0XPf4kjvclss9KtBYqLwXu5yZnoYjm9boEaTJjsdvs
h5jtq+9MUtsFAh+JyBDpRj6sAy7WbM6CkT7TUbRJcX1lD1tW5r97YhvcM/IV7KB7XynGrX24WUTS
tL4HGJsFohSNeMW3ibbj9tFYDF/P9tCYxeQ5IjCtkvHZIKlGveNrcBi+QMAfPQwKkWQhb7r7bDdx
Jq93MRe30pQNFT67j8LM5fPlUrNoCoNjSY/2UUhsOIyVTzBkbIf7pgVPQWHexhmvz3ctbuuZ4emH
nYXOaSa3bAlr7rR4Kw0dCh3dintajHoUi3lniB51DW6DSxsILSqJHnCzRbRbNxqNxB/aTjpE9q/4
h7X3kcL8wAOtufrFW3hmdnY8mW5B3nrkxBAyn1pmV4oeGTn/qVUQw0ONGeXe+G1o+z+3j9Hijp6Z
nR3UaCRklY2WGM8/VjXSHrAY/U8W5uc0THxAuSOHJY9oFHWx3edfbltY+2TG7NUa4mTQyskEmpIZ
Or9fdehxNs3L+F7eBfdhtSuOTLKAZ8StrBUhFoMCuC+ogIDW5A8zH50PhVlkOjs44Y3cGCmFzZS+
Ihd5qhLb+PEPo4Jzk7Nr0EYqfNUlR3RCIfafs86ZstbkqDjyu4Rq0epc5TWoimBLFSE+ZWJHla+o
PkI3yir3Xw4bWYVPE24BcuK9/Ff/E2a275DJ59VmmuhE4RGK4i2wr431bVx5NxYLPuc/YzrNZ/e/
a1Hf66b6LF1pR9l6jpCdDO006Vqp+3ZjfdElOv3uJkOOfWNtNQqa1hatt732CvV28FgHK+XpxdyB
qqZBbdqgFD6H94hBqIURwwf0J7PUCfRdcBfTgmo3xdZ9Ra4e7bB11MHH7ME8TLNQXueLMI11xZPR
1GKQR6gcO/F999LvKOgeEJSNDtlj4lQkLK4dbaBym1Bv0SZ5AEH7a5r3RXxyGwyvSGVsqfSupBbX
xU/OiGWJFECBiUESObuFCRxdrqhxC2UGSbU7FBvAXcBjdwxPaynbUvR1bmoWQwqQA0GQwJ2DdPno
eqSlYvISGcraAPqSUz63Mwsj0QAbwqzmonG62k14zI+9ebQa5orjXbDP/6Q/smdJ2kt/0MHYr4cs
i77l3P7svFsl3a+0+/At4w76yn+VbJrtCFH9ZmL9XXuFrlGpOiN5JhMpmqXD9nlVwR6DvIhzQLzT
pKWv2VMdpSIu87nVL+usuAvPz0SMTAGZgj0GZ2fGEnO9qzQWKOoo5yTGd1FBqf7287BwWCRJMkHF
wfcyAfsvnYacZ35Ui9iQdAbQi5+9CJtxVLzctrK4c+dmZg84iiSDh3A1ZVg0fE4gj/ZIWX3SN2jH
o4u+GoRdT7Hxpc7tzV5uHfZQqhaTL4Tyi/Fmayc89dtuL7/F2/ZdgpcWGstH/8lymi3MZi+Wto1+
rdcyFmLB859hzsLQLDIzLUXyDRhztClQk86qdA/B11Ye4sPtLV5esgqTDiP3Ms2y2ZLzBOjcOBF4
yNqGO+lIhwkMUjz4NpTKjr9Tt90uObpQAKP4C0d1tqWAe8zeb/+MxfOkwYM7gTppbM0efCOtilGy
JqcArz3SJ6hIoqtiIbFj/regzukTn1mavfN9iXim55GyoIIG5PJH1MSOvJYqLzkZemXA1xj95QrO
uyhtm3b0D7QpGZN245EX9C56KO/4grts5yF9vBZhL27gmcHZTYFOyqz8ySB6q4f2VbnzXgBt3Jt0
i4R98hTC8L9e/Z6ehNmTebHK2dkpYLhUIgujnU1/wU5OU8ZZnyaUSPdz9S1cqNucWaPPcOlzEuQc
4npa4kQ1M3GxGEglUCmCMhDxuE0l2WsmJy92tT6afpohTwOFczIKQYvqToZL15Gyz5r3OKB216vm
pvZfu+b3P7gAZ6Zmr5ImeELpWZgq+nFDzLjxM5qLtb8SUCy9DShH/3tFs3umS6EZZwYFPrD1T4ZY
vCeZvhJQLjvtMxuzGzakpRTJuUIhdufRAQJzviv2lgMYxPs8jWEMa8Mzi+7yzODsMdK1SICTmr1r
E9GWtO9j+33wf2hrELbpCt06DbMrliRoBCUiZjLBfKboG2xymQc2RcAVDEqjd4ekX3PPi9caDIOF
OgEyNuIsKEv0HkWjAZuVVdkCcB34QTeSKa0858v+6szOLChTEkRQu4xv5n7RFFtloMOPbOGtdYxT
+Um/C3ZrxFFrC5ufd9PwND3EYBHqG8SVnBhR9rFbm0tfOIyyjjShLCuWbpBPzBZW6vVQRqk2zf11
bwk55K+pEckztvsPupDXtwtjU8SuEbAbuP1LDyW2Zi+2MgNB2pO7T3cwqWWMxUwMhlNyEECOYHsr
D+fyAv+2Oe+VCZCk9mkiAeySGAzWDskDOtVoBBlMzf0nM1bXH05mI+nsTnyR8EzMNtTtel9Clrtz
0LaB5BwWogDsbXe87Q6XdvLcyux4RIHeJbFIEo4O4kYUnpTg7baB6VNcXmbI4FgAvaIlniHdj3x4
WaWW91I//asTJu/UdemI6yfk0s5sIW4Wkt0VH3b6bdraqpOSYoMOpbLX7dCPQIaDmv16LLuQRcuG
rEDJyDIZhtdnrl7tfRPucQ5GZTTeCRyeYXumEWyQY3Ht1Bc6R68LTDclLEEwxXf7MhS8V2iXo11a
5cUXS4zHg5kp7cobtHRkpwdVmca89WuQQI2iHHpF+gQxDT/LznjwGGA3mQks/5Psa+ELILKggkpg
zIrq4+x1SC2DvkVR4spqOz8q26LYiN8KyvG/xVd10xPQCsc+ZJ5946+TUSwcM1PDITCyx1m7IhWa
VKyUYcS4tnFfAOsgCe9Un+SCipYtbTzHcMIf5Zv32x+hX6REv+Zmr98s+cL+7PgpfuSWGnyyjua+
RLEPIhkufS/56kWyLSuQRfvDf/+UTCZVBYSaApvsvGRhNSoCXHnd4nEBECO0tycmpL2msL6P/HpN
RmPBIxFmQzmKwzBgIJ15XbpujNZHIWyVunosUzSiPMlH37Ncg4Bexxms7G9D86prm0fIs6dxSwEK
gda0OJWW+dnIs3EDwfuKf1pZ1Lz8CgV0OHZF1DqC/sPqUDzzzI241u9YvBpnC5pFF3mmROUwYkSy
kKTOPgOzg2/71Ujf3aRYufULHv1i82bvhqAkkVFb01fq+o2MwKYcrvQnl7bMhGnJEulmwLQ5u+il
2yqF6qNrqUavsvGsCvU2TdPt7XdjacvOjcyCQD8VclNtMBKXLy7Qx76GHjnqIaLmz/z/bWsLuCYZ
JwlRMJVQFcWW2a4ZfuEZKPi1zF95n9BX2fhbE/pJuJl3k6TSegyzvIl/G5w5DBeVPLQoMBiWL5b1
4o/CZmj+3F7V0j06X9T0G84qzoVp5KopYCNT8m0gxi9iEW3DJP0uDuNKBWnp1DEnTGTL9ulXoBC0
sctGhsLEKbTqJS0VZhiy5n+0MbtFrZgoFGl9HhgNgQe5tgfBWzl1S27cRCAIiSCLssKcq63UrZTk
kGVkrmK7iG50Rnsvxj/U+h0o2FPYirvbn2gpeiBm+LfFOVOPGfoFOphYTLNNE0O/p5Bru7sCrfv9
sPXvSrsRV8d0FkBnHPczq7PSpadLrYgASwOcLpS3H1pUyDLvC+j4jsnDVPsebc2Gop9oYSetxJwL
VxuUMxEtOF8m9OaVMN21jM5Pq96JE+AnPTw3flr8RgApsfss4/Oi1LTiFBe+q0WARpNrAhdfDfWH
iCr5luSiy2al2rGXYt9JI798TEcpPY6iFm7bzPMOgqutTbYsZHy8iiJjnYjR8Yd5hQoaujJHPbOH
T6C+Fx2E0sPtRM6ANsGPFnmz1TL4QijE1mq4Zhhu9CtMviRrieQLBQY991QX6Ge4aKzqbnBClOPX
WEru1m+t3/mI3tjtw7zgBGC8ISODmZzo9mMrzvyNWghAQ1Oxd3oF1fEyKUQnrRR3Ze59wXPCbqOo
QM8Yb7sKQyb2yFGpoh41Jn1bl/ke5spH110tvS+AFCbWDghTGN2ACHkOdLMqNAuRzpkwp+qpPup2
gR7yxnyeCCOzLR2MJ/cdRN/KUV1oRV2anbk5s4tHoZjMTlTI7RGJtr3hTBb901rUuoBTvLQ1e/Y6
rZcZcSgpRzS5iaZ9tB8NBDfKh1z4GveJ3Yzem+YKr6ksHP77s3K+ubP3TwoiL5ZiLBvFV8OVt7Wy
VmtZeP0mpQWedFwNjPyzMMUYNX3QzZyWngAOUq7FU2MpL/2QJndjRcf3H6xHn4iXaKjSZp69tUrY
lWYg89XyHlEdsX2vZGNtZvCaSlRXQH2j5DkBV1DUnBlJlK7L/CCcWnomPEPOeI98g7vNE5D62an4
K3jw9urmoywc7ABArTfTF07M9BOQtpuURmm2zU4M0zgywhkCoGtJKzZdrGuPI7qeh1iuvPuq66WH
wpVIRrJa2jfy6KIv3vcrr/T1l+VzIoxmqFP35mobhMZAIleUe0eW93kAZ09MkteHdlG3K5aufQ2W
aJSYMknlJK16GUFlDOoUgTj0jich3a1sCivelOawcuWvXyf2lH+KuH2qk8ytyLERpZac4Gi0prUV
lfJIF+xUEMtI7mzGCCmtPi5WlrbwMF1YnWdZWStWIcPWYBE2jTMxDEviZmIbMPbDsXzwdtqKwaWv
drbKeaYllYaLBDr2ikH9f86+a0lyHMvyV9rqafaBPdRibLrNlsoFXYUWL7RQCYJaq6+fw6iazAiU
07mbVsqyIpMgIS4uLo6wExAlrQoWSQApaaIZ68BeXV6Q54bua3NMGK0adSBKG4FLpWu3OYGdO58E
jlBrSwzJmY7ErR7UZSCJyFoedDKX54acAoa01x6lHVQiLBXWr+R90glftlg4c1aZBu5ne6yXJ+nC
TIOF5J8bhFCh1DLJPcHqW7cKyPVNIl7GaWlbOt+dsDdBRQlFB5Yx2TdZFCQE3TmmEq5jxx2cTUwj
yJzLo3YGDjV93K92pln0JYeoulzmxB7tTDrNk0NMqaxEuK1bqjlBY4R77IOO1Jn8ddr91oz51TSz
YbR5y8EtamqaPGoAYU/uaFIlL7RyJq34/oVTNPjyhWNhQNtERDPT/k4hMMVHznQBPNVuYM2Xf1Zv
UivR3ctde379/fo8JpbV0G5R+gqbRyweMn+dkQca8GYuLaCKFiYKWyeHX2FgkALLHBLCWyJqXj+q
NllywTkfMn9+zGcS9bUTQx5upxo+JoF3IoqouTUOhes3/orL+NdYCVqrVZfUTGSMzPda9reR+6y3
fmkUdmUc6VKMXB/RB07KdDvm5cW63tlxwr3GdBWFaiZ7kyKUsVSOLToQhi0rtTA1VM6fIN1o5Qcp
wWVDaRkbcQVQZbG0xj8jB/uBKIKA2zGd5GGW+31qJj6Unv0am7ugh9Eu8BtiBSWBLV0tDL7Fhz7M
a8r2Tp+KMfCw26dBG1lSmn1kJL+Cf92AKzM4qiY+kFtB1mdXSKphhCpA22CUhRu14Eub40rBNGK9
M9NEi2G3VsIWNC4mPzqOWIUq3/I9ArUcRz5QskPyECSTsf1Y9zeQVh7NQVCat57Hra2sp8WGaJ1s
wuInQCbAcT+UXDUWdue/H1cR7WQAfMBNRSWdleaJ6ACRUjC2nbQcXQ0ulfmw52ScXIcHkixuJufm
2NfWmG1rLHUDRktobRp9wOXhmIyqFw4ABKg8+VGwcC/O9dslVs+5Vfu1WSat0xpB7+UMzQYSduMe
fGddN4t0CZM2QQfYCaaoIqRJVBmsV/boX8D0uyv+RBy2yF0nb55ul7jLitF/F0JFqvylJVYVVCxz
cTToZz/2NjSyJTu/gSLDpFJdgX9v4oLcNjbtCtZADnG528ux9uwo/vpOViA08dMs5PhgcAiEbXEw
OHCt+nG5ibNpB3JFINBAGFegMPB9sQZd48PFDot1minwu3Xz7h3Vm820/1fUrWU7lO3LbZ4LTQq4
8BqEMzUo6jFNcnLDdb2ERDXERS/Xjqui1G5ExYcEnb9Q7DtzDAaiZ9LC4mHUAzkuJhbRqghoXeDz
UuxZW+rTciWKQ3lfZ1rhDkmc2fKoRj+UOhA21KiNaw4LeFdxdfp++aPPrX8UBKEGpqHegJrD937m
Y1LrQ0+woUVvhe/D63iwMr00YwpGdI2KwOXmzlQEUVuXUY2GBsvkZsC01yFwjkrU9ICOFNB4I6Vx
KMWROH3JdTc+6XpbEaV2GxNZdat0CMxiCpC1MeinSq/g6Z52wzE3crJ0/JwaZhcviiGTuDEkw3Dj
+b0jwMEpadeP8PrMczPN/Q1JDTNTxoUOOLd2vjbDREBdVSN4JaKKJPW0gDtbrbsc/MMXQtG5BOJr
K0zAa5Q2FxQioFYVc44IWFORvyjwplBVp4E6bne/MKrnZhGQ1jgyazgkiOy5maeyQRNFx6gCmzrs
9RflweWcloDADCZqZuoe4pEtwqQ4Xdi/zvUngEyYU5PTKqAE34cNKyXKSIHTsq4N9K4gETkajaov
hIZpOTKTA9hblBwhuIai7t+qLSVKjoIqAkjQCf5JGIrqdRhJ9SOAD3IIGQGIWtQCDaC+CQEnxe4V
rnAXuniaGOwrYA/DQkVRADAUJmIkY1ylBIBcB0ZVbjxA8prXHZL4BxEqP+kQ2T28LGCg7FZ9vqKK
dg2f7dXldzgzygIK2tjfUHudCE7f+7qoU02N6VR77WFNT5sBitRZfhg04tGo9MApXyI6n1mU31qc
Rv9LTlqPAlFbuUQ1lHuAGa9Zhdc5WRI4WPosJiT1YpyFfo7PoiH2yiR5l2lPzFC8a3QIZJTpYoNn
Nhpcv6B2jYQbEBj2HqaTAoipKimg2wPtnbwx2p1UiNyVCnS3ldNiyV33XC+iYg2YxFTs/RuUO03F
UC6nmJsO3BHgvftSx1IsQ9i2X54gZxvCTbkGDXqowrFzNMCnKG2DhkSuja/B8iy8weeyzJTlMV9Y
EGcWPkpK04LQwezBjv19akgh6jswY4dTKO9XZpMDfpGipc8P+s+3/r/IR3b6c31V//5v/Poty4eS
kqBmfvnvPX0rIXz5o/7v6Y/9/G3f/9C/j/lHelOXHx/1/iVnf+e3P4jn/9W+/VK/fPuFk9bQtbpq
Psrh+qNq4vqzEbzp9Dv/X3/4j4/Pp9wO+ce//njLYPo+PY3QLP3jrx9t3v/1B0hDX8Z2ev5fPzy8
JPhz6ywl//Cmf/3H9f91/s/f/uTHS1XjIYL8T6iNwWkBKka4/5ny1O7jz59I/8SNKaAyU83PQDb1
xz9gM14H//pDFP+pQJUTNBQe1w44jiHS4br0rx9NQkTgMiETmQwchD/+twe+jdWvsftH2iSnjKZ1
9a8/vs8QbrqqwWU3IGbfZwZPgqQLypb3EkTEmChw+3740hd/tfT1yd/n+a8nM3OuHUCgL8SO9wSU
9kaVu1Yj2Rk6f3358UwN7Nfzp8DxJdy1GsoYEdRqPPLSAM/43kGm57m5K1+VPU/NCLq3+CDY9D0s
OVR+399+NciEPp3PYekTNLxXkNEpytFSjXfZQA6WXI3cjoO8KG0/Ln/c3KhM///Lt8E5ohD9EU1x
5FBXJ01eCj7fo+qvb2B2pQx1eJEi7Hl1U9kdV5qGcuW3gskl/ebyqzPJ668mpr35y7tTSW+5rsC7
J/f9rj7ipIXCWfkgS2Z0itf5swrn+cwS3i83x1yI/GqOyWm4kEJmGQZ8ntoku2hUVy01th1w6krU
HhscmJUeQKierPHlTwRIJfgU7cSwuk5pA9N6eRNWyU0I6m9e8yB+gFfT5QtT9Pue+evVGPR8lit6
q2U87/VK+Dj4PMymYLECIqys5quB6AvNzEwWtlQDsSyh9jN0eBA8y1CfTRdGcu65TGggKVdWcYXQ
4ANQHrQ/+ur+8pjN9IvMRAYC0lut8njhppHckM8sqX7IQDeKDX4VhAvkE21mqstMfCB1JmpZPPKe
In3o0riva9Hka9AJo70ehNgFNW0bDZyjNZ1ldBI0v+JtxisuEZq7JIK9Y2QAvQmJ64G3A6Ti0Vht
mjR3OW08aoVqhh087Zp2lRDOoXK6D/3O1vWImH5XrnvesFoxdgz+GprEmGex2efhrtQVU2qB9C7v
++FB56hTx902i+6q6jmHAo7SBoeBT48Nl5nhhAzzNRu5yKHrwYhPRUtqJKf325UAVUktKldZXViD
73USt6rQj42Q7WPBk7XjSEFCKZ4ykTf7kq5C+paECSSvNBtqi2Ytvo7GQwhwZC2VC6f1mXDPnlXT
LlQCfQx5Lxrv4Hcy+rtyCUDM8GZ/LiSZCYdh2JZJE2MhqQV4oECtG23wQ6jg9qp9KG1tFU1m9gWW
dlOZVIZbqhi4OUgCMIrY0Ai3BsmLIg1mqJFdnRemosjrNBK9Rgs9PZGu/V58JkJpD03rXJ7hM1uF
zITZtCJFk5eY4W0Lo492m2SJqYY8zF+IlZWP46ibkawtJJSfC/3XqedX9zARF8u0HwWu5j1J9x+G
UHADJHlc+Ozzkjka3GaIP4QQ9saNchzK7tAmQNckyoaomifR2vaRs7c1gc0U/8Bl6XNhvDfkLiSZ
BczaavRbV2qGJ5QnrJbCbELUrTDcGhLK0fKTnAEbVDebCBPcTypLALq5bMFNUsHBp7ckghFOAoJ1
j7KEqluEv+mEe18f7RB4IkjXm0m9pGQ1F66YjcDn9KZrcBnsiYARqdCoq6PV5dH8rKOd62A2kAuw
nUs4gfeAdrMGvbEkpDSG/M6FT5lhh3lutd2NXFzXw4GEj0K17RriGJxvis1glQGOf/rbGAV2UodW
U3TwU70KoV2ZjYKdiiigX37NmQ5gLx8hlC8VQDwNHtLmNZHrfci9XX7yTMCWmJ3AoGHjw+YI6y/Z
6hkAato+gk5Mpm8llS5IjszED4nZFPKOhNTosNvU3JHSd9k/AoG30DNzuaLE7AVRnrRRNWBulG66
aTfSOjzKJ+m6sEdol6cr6g4P1dK+gzTnzFz5m45CnKdhLqCpiOOtkKvMFuZfKo/75moE2+b3oq3E
REQ1TqtWqNBK3T/I3AfXXCOWXR5s5v71Zzhh61OZ2qljRgYkn163BV/bzt2JSklX1Mrh/zaJ7CUu
jMsXbguno8zZHmPCV2EAncq3Pb5FhC6azK1SH9SaIbZL9R5mrvvSR80+ei6zR6l3WwJ0Ymzs/eie
RrXVU9+iXGVP+jRNW1iNX63EQnTiVvEU1bdiXXPgsOv6qbjORsPsfM2iGWQ065OeNEc5ueXD1KyS
l4ovbD3ZqWNlSpzmUKxfGHzDEm9SFLrcsYwKxa+OZSIU12p9Mvga74U7fz/JuYY3aDyRzRrpMS6s
QLs5yTfdTl3HEXAQO41bF9m68m0I/oGHtkSuE6dle26KMuFMzYeqpDRBh9v6Kj4l1wb4spGXrKV1
7/UegSVytQrdAMqDnSu64q47BpolQFT6il/jns693B8zCRpb2ckDP05w2Tbi6An/uS5y27b1hPyV
j1XrcgszEfGzA74cRYp6HDnRj7ANByst2bTk5vJzZ+KhyMSqJqFhHkM02ouoiOliB8qjDEiQqKO8
CWrC5UbmXp6JWbIMvwAa+qMXwzGu8kroJlx+8Fw0ZK+L8rDMOzFBvpDblRMdyBoKyjYH3SrY0q0m
35jIJgtjPBPVP6nwX0ZgYq5pwPSNnlrlbppqthhpnijfXf6SzwTwzEz+XGlfHg/BzLKSKPoIUi2Z
qcL/yoRwAdivUM/0/G2/E1z6ot0EolnvcjdyKHRRy/VpcvBUtlCFc8gmvlfftG3qKOAoSttiZ1xp
2+JWdWsrXjRLm+sFJsKRiIdyW2SMOElFZlPgAOiD3d8tgW7npiMTV2CkROQScv4eMCumFt32/Emh
nSkVkNfo3he6+nzM+Dx+f+lpOkhJo/VoI28fOy4xiUqXpuNM/P+8v/366Cwum6FBHCjt6FBvmn2B
nQa3Wtc6dpmlbXmuLPGJg//SSjC2Sa0naKW2C1MEE8w4XE8bWmPDj9Lldou+RTPrluXE5DWOdQVg
Udg81av4VGwNtwfdjmJmjU51rO+WhAjmGmICRG+UpC9jfJFaoPJunCr1/4vd83Of+owbX7qKE/Nc
aaYHE3JMui2p9nlyfXkaze2Bn8Pz5dlxM9Cu7dA76goo6lW2Co4xdJIN19+UnrAK4aobOPEex163
XkVusO+83x4ZCXP7S9uiAUOGcJoC4pW64vfVSvFa6Gr32+iWQwRI7/qny185O9nYBZ+MBqlzfCU0
hHbtreEmTrIyLN6tD4GH05K7JJvwuUjOREAW/QTvlaosCrTUu5rb7VVrkqMod/6qWUHZx4k20io6
tdfjXbBd6se5ecekD1GBPL2s0GRCrnrpueg+LvfaTJRkqdx1lFMfhA0snHgrd+De5ceYLGKqpkE+
01E8c4bh+66Q4wxbxbDqgJbOb6o7sgf6dCe76RWKAov+0TPRmGeSg5gEox+38uihagYdte7avze8
4k7fpOv+R3oA5zR5E/blHjLvC9NtptrAM4EgoN2QajU6LitimEuEDj+OJvRrzVKprN6vrLgarT7V
FgL2zPiz+E9SBz4NMzSn8se2v4+CpX2MAZ/9DDzTrcvXBZq3VdECkI9ztlnbifnewf8MxvZmYb4K
wOtU5gfqJshVevw7NR9as8Zfug3uh5Ob+MuKV4FTgdH7HkM5TDKXYKEM0ObXizGRIwlohL+l0ZNu
QLAdN9kW5wMwiatH9bG9zu/EhbPQXOBgxScaLg+bQkZD3bZ3h314U9Zm6UU7Yauu0zv9OraSh8ur
TZzZdlkwgDQKBSdFiIaFU27Sk7Q7FlttHbrqSbmu0KMaRGVCqL7Rm/AKunh3S3Lnc8cPVlSmqxOh
AfS19+69wZosBO/vEwzzc+JAw90N3MQyHGrBasFs7Kc73ONYMV5gMRBMYepvgQCcl2kVfdkFdOiO
Q+kQXTwaL5yG0lc2ujX01PuY2oD7cnQl80Dj1qfL/Xw2qqE5Ju5EAlhWbalhtSheMmz8/iSkr7/3
aCbSJEWXa3WOSBPCzmD0IZs4eGmuLKTuDPzqr0mPN2fCSpT4RswT5O6izluvryMWXW8VeTtp0DtL
qMOzwWRiIH0fjRA0iDzVMBoZcXvVFuXN5b6Zey4TSupULVK/10cP8Cqz5HY0eP69BzOhYJBEVUAm
iQfnpxQqXfVC2WVunjApQyk1SagFGMw08OImMDmQWeC7cfml5x7OnBBKmVSSMcUv4HVNMSGo5F5l
0RK86HwSgkFkMgIeShZEn1LexG+3oaJagRFbXLJuaoB8IsExlDuDGKaSEFMWsJQhiUGE61hY9dwm
JtB3M+iqEbaUkoUt6uyOCIk1Zo3ThmacVOKFGuPUZD/8JDLzQFwPJDG7NLUy/qGWFjeHucaYFd5m
VM6bJB48xUyELUefpdowR/2lhmKWAB7NuAL8PEY2MOB4lgpbaaUD2E/t3xpanQkCfQuP6hzSSB5N
tn78SprHknv/vUczAaCucLnaTFMSjDzLrxM3ia8pJy6M0fkNCIPELP1YU6WyKsXeE0vMlhYOM23g
ZENu1sDaFIIC8sVgAkTnSPyDODQeX4LrQYgDyWi7k4lZ57DFEKHuJtBDlnJ2DFkjOK5t5EBa6Nsp
WJzZKvTp/3/ZKkZVqNSkw1oPeNwahZt+WEp15paMzoSRftSKmC/x6MzJbciHH2SnvNHW1T5axeYK
9to7ATtwYud7uhDPp1E79zFMgJHHzK+aaGpxOKrDbcgpKJislXrpkz6rX+caYIJMEZZDqk6RscNc
p/KVUmV2X65DNbM43Te5oFoZUvTKpaHZCiNskX+k2q3QuQIu6Wli2HX3orfyJiIHGu1hguuIdW1H
crAq1HpT8No+aF9LeSH9mesNJmSVfAh5ry4ZvEHJzWy8TZN3KDpZsrAkrDwzdzQmBOHOsikqiR88
gS8hWfHCdQuw1fP1eSiXM/EmVpQ8oHw6eI2Fqzm338kWSEP25KbQ2aXzsJOsctX83rbEqo6OQhaR
IUetWGvBo2nfg/reb5ZYnHMh4PPu/ssCo3Heg62JUSicxpG3+abc+BOf9RStqaPbxU591B+NbbMZ
Hd98WWZYzw0OE3okQRnLshFGjxdFK9QVSxcXdUSm6X5mGWhM0CjiBOIDRYbhARifwo5Jc5SVbx7y
1aJJ3FwTTPAwWpmrVLiGodt6m78T73Dd7fB2dSPcGfbl2D+X/WlMuOAAhxgArp3aGG3uobpC4IWI
23g3LrcxzdhzXcVEDCOEu2NU+L3XTuKSKxE+wjyuAhLOBKHBEtsrGcIrkHl2G08NSycVM1esT0ts
1JmkiGW95kpO6rIGYqFFkOKe2rR29HJcL/TfzBRj4Z1NmFMl6HoEmFXv9rYEy3Ifo9Q625cIJtdL
ikznj6Yo9zDRoB1wBshStDNFgyP3p17uKoWoRIn69WIzM6cm1k6g92uCKTF9jpXa4LWuNKtEC9DI
dS532MxoTBjIr3ttx3M0L2XMtzQ49Yr4XKgvfls9Xn74eYgEeolZ8KUq/bXg/SqzCv2JK6IdJVdC
V5mkIldZAZRpYZHygB3KbIzQCfSPLoLBPMgHPsifBrjlRADG5zYEwxxsKCre5v3VaNxpcWfWwi10
PcwS8BONp14f9jCxI2aipxtUnI6EblR93YjbOBjWFeH2XOm7g6YBFhBYvoyEZ9wOLSw6q7sEm4UP
1bSKvyr5hY9npF5+HuRUJiLVipaUettNU2RYlW5t8xaAF062ws2iXdjRRof51cRQXvLb+2R4nlnY
KhOgNNCtioHwuEuUk62q3ZAA9EGlcePmLfMLNwliQJ2eyeIF/9xiY4JV0PO1nxaoZeick6ZreVgQ
GmGYur+6jolQEe34VDY4FH6gIye5lSV5kB7bAkJmwyLBkr0EJ7XN1eVZOjtQTFICS5CI+Apay5zC
GSzRwqE7W2nX/JPv7naAk5jdOtgXr5ebm1lxCpOhwApRGOJpWqRCaaoDvi3D5Xe0BEua29xZaDFc
ggkEfvE1pQ3TJzuEl2Vw1DfyKVlBMdMxoJ1CLMlJ3HivXwcfyOizheA7nX3OTD8W7q7KeaqK5dh7
AnCdMuQscTlmdeVtLPxQfMO83H1zo6UwEcuIawmnFlSUp7FqbRnS5ZIdrWEq4dSQbCrgY9GvQi9f
1EieGzAmiBWwqm9LGR0qjCcNQAW+kCwDgv4L3zOTEitMmIgAbErUCN+jXvV2v0M18DU/tuu3xm42
1Wm46fcprOIvN/YJVDk3REyE8OMc+NK6GTwtfIlptlPlrQQNKH+41dW7MZNdI4GLU9mYoQF1r1rd
F3pkFYq6oUEAphnuNZJmlQSRVwwCJu3g1j1cO4zkSgQOPCnfgjg2s/Sj79dKetBER/Bzc0xVu615
S69GWw6X1PZgMDAz3ZjoI7dCC5UiVFeSSrVH0kGVLLJpzttt/Bz6glUV741IVlCSt7QhdkW/NIO4
snxjNwxgMTfZJhuAxJZeI5FuAhhDS3npZhmSO+GlKg8kaqwefuj8aCWa4tRhZ/bqpoHiWZeGq6Cs
rQZPLtrbgj8ZUewoxQ0PrX4Sv0stNcuOv+4HwRXAyyZCbkax4PIJhLaA9Vc51S18Eaj81uJpcYI2
oQkeu11FTx31RNJAMQOqdO9RP9gRVMmU7pj7D1x8atG7FU6OGSw+1Vo19fRJ4Horr3dpuq1iwRSj
zGzbnUIBwqyv4zg3G4lagQb4Y6FbEgFYIr4blZOWoUaik0PYos4LZds0OPqDbiVEdiJeOTT6PSUH
zElTGCOnghGJ1GzkKgUXkEIWoV7roWr1KueMRLTyIrS1DNVj4b4N9BO4FFYsaL93DlKYjWAMVIEW
UylAr3attqf1YyUvRKuZ+pHCRH0A8gtlSBCtYIhjRmDJqzn0//N91vnWUAZ2kCfbTv/NehGLFvel
KAMJY+i9NH1Kwr2SDKbWPV1e1TMRRNa/53C6QPOxzbCofRBiScbbenY7lIWlduFCkJprgal2VU3L
R820p1TjsSqe1WjT0Zd4qSjAODT83O5ZzLiY1hyIRgiBCi6gBmuwcC9oFrhxCl2Y9FiKI6w66C7w
uI2gdmp1uGFKF3PsuQ2ThVALMY2lKEfrwQ4uVjgRT8cGzuJwH2I4OZwMlNXTAN8u3IlMR2FuYWrP
fjUT+DtJbMDlRJ0PccYGUd0rrukaZhTmm2aJm8lrHC36FuIujEQzW1wvK9nM7NR/A0rneSmkJRk8
VBrt3khsFUTngU+stL8Oh4QuTJu5EP2JPfxSaCi5ppVRXAJQqH7syBNfnHwwJHHRg/RAMUsBVKH4
ni6pbs5s1DITLDI1alDlQoUmSVdaM9qVnLlA/i2liXOdxgSMZiiyVA6qwTPW4mpygYhhK6sc0nW+
JjtpJbqh4x+iB+n28qqeVu+ZrZrFFQtRLA2Qpuw9uDUdwI5f1xTHBWD2/KhaBxKxBj5eGCfGGern
AmSRxmpG6zYWEWY1aadj3+MMwRr5U1pwljjWbm68dt1OpwSi/EceuxX2OkCTQXUFGplSSxncSAjM
tMtdvjMcpU2wC71rrb+fPANSuV6V2HwhCGXDg8WJo12XVgsZzXmSggjK7/fg16t9KunAqnqa+gZ1
HbPqiVUlIoTzdGh/v+oNdvxOM8M8sFpYuyZHNX/ndGL1GizfE3BTxgjouMJDWRJOeb2dN07SUCix
3/TxQYUXISgllwd05rTEoqH7ntNLo8bFngygH9RFF5HDU/J2bqYwCeoo+yRDjjadX8Stv0UIcSbn
usaWgBnOLXnhlnxmw2TBzwBF6rHWoXqX57eZvut5R6cWHd1eWGfRxs82v9dNTIpKFRIEvYK5COm6
ohTMBhnO5SfPZb8SkzGSrKRlx+ELNO5ZLV80uLyBi1caz3G20bIrsXYrH1RM7U337wcxcmpCV1nY
blNQLnqaHNK2OgQCrkG0wApBtYA+z6PMvfiVaoH67oS+bxl6fMwSV4GVNyTlLFncBuF9qAxmg9zq
8mfMzSMmzNWy1vsDx4+ewaNo4ru4h7n84POEC6wlJsL58f/2T27zK9QrcHyMtrUnHPprKByOh3aL
XNgOsA2nK/nAAf4pHUtXd4yFoZ8J4Cw0WQ+EkGumbK+Jf/hVZ/v5hjSnyx8302ssKNmvwfUNiinE
6W9pduKWki/hszR7ZvmxsOSx5oNmNHCgLwXRFMvMJOV11D0nwjGI4X4Lfv6Yvaal25A1hBni/PkK
Evn8VtLvhnTb0EOc3wsw+4KoSSOGVmiYLf6jjTzUVnhT5ywy/Ii7BmJNL/Crs0ByAtj0qa8tPi0t
JVpVxSoksFA1MrM2MovqMOxSrQYOAz+y1qPlLWyuTcmHvnpu6lW874cPn9vpxjYorwQFFzG2kCMf
9fJ0z4/7WPHq4aMu17nsCtyTGt3Q8cRVkLMpu8dCpxsSZfeGUJw4Eh07OXCUJLJU1XCFepe0a02L
rhSkLlW4hRqYeFuqT0N3DMOHAYrOIJCFN4r+XJe7Eopk7QN/i4CCk05pQSvZ1QfUaY0cZIKNHgCb
iAVaX1OS4eUPSr8fQ08G7Lt3g+aoVnai7sNetWoJlqqyYVYtmFS+VaEgT15zJTUD8EppfdvVniyY
XeHQ/IROHPJd0V2PDQ7X5MSnN2O6K/wNzx2idE2SXV4ch+KGFps43qkBZ3cq7BJ0tw83IkqvoRMC
8ml0x0gk5ljeRbKXS+8pTsZxuBvTm64t7CK35YmRWL0HuhPBEEXWLaXXDlooPA5C+hyoDwGOfRV3
he+Xl7yVzmPLRYPFooVizEtF3iFB31aQksQZfRsf+wdog62Ar3bqlbxWlg4Dc5eoLBKtGvpwpON0
zW/h+giNxTfaa/MxPqi2sY9O/Ur3gm34LD0FqyW93Jnci59W9ZdEMmilUKgFCaldBI5GgarvgLOw
RihuPHU4qAXvl6PETATimc2HdNLQ6HWAa32js5shtWT6mur3lx8+O0rM/pNVo8LnGkapddvNcMi2
ybZH9misJCv09PWwpsdgdbmt83AvzAhml+Ayn4yZjrZ4azL45B66FVBe8J4M4CcGDw4LoAhTsO4S
N3XUNbWpm9ipg39w4ODsyy8x15vMftJLUkNGrUXlLH8qZfgD9ZJJFs9PU6+di7vTYfXLnGiJ1BUZ
j9082PVwMITuEi57MAWtj9IzrpGGQrFPsiBsDGKF7tCHJllIl+e2kulzvzQsJyh4ZT0a7sRtZOxH
slCRmLvKZ2kbBYikAQl6zA9QFA2kyTQ0U3mEkUtiSkhKu+G2G9dhcSOM5l4ad5z2xClvwgg0Jr8J
snuCKivPl4cgBdFOe46F6h5K1hZXQkkuW8lSuZBIzXUAs0p8vu5yKgBcl/StqRCXJwuVjLkHMwuk
GKkUhqDVegNnQOUvgcbhEgDxvGIBFOGZBUELKWrKqh49bq2YCrgIlfk6YR4BY/UocK0l6vyTjVRn
vi/CxGfqJix9Q1fTVNZylChB+baNR6E1/0zPZbtxi5221d3qmG6XakyfBZ8zK+IzYH+ZmFEMJ8ZP
jCUBEhkzycm6Z6i3UgPjD4ffPH3N5RM1crOMjugPlP4KO/NPGWqmak7NJPjh8/uhj4ABB2t9xOXR
8JYPhz7E1VFnamoAn+abPN9z1cEQA2sYM5eCbd/GkT3E424skw0vBpDBPUQ9Z8m8uOrk14Z/DarT
KEMMytPIUZEOAUWasSStMTNlWIKJoXKDkPgTnra4lgMPBcOFVX6eMyEaLKMkbHshkglm+TRdJvJK
akdOaGeo0PgQMZyQstCVWLWr3Aq2vgURZ3NRD/R8aPu8F/sykNDBlrhkOtGN/FsWnNRMWFi5M0UF
lmMy6HHONZw/eNLboDw0maXo3QpmhYXiaoug/5mwL0xD9eXt06YnfFcNSEZ05KQD8t/0oUWkuLyp
zF0AfV7Jf3l8kAYSHyhyD6pvYZaB5smdRi0tD2yCRgr9A9VoiNDWOHOVuaWUkplEsa2F0KYpuexU
56I5EO65gVCZ6UN/4PJrzfUsE7pGEM0SsB4HT9egg66B5/wgjDi+IGkM8010c7kVxlnsZ6XmEzfy
5eNJ50eyImBbL0E3kdz6WB7pqjaLjeo2x2SBiTSHbvis531tRRdpLpVoBZYZm2I73a0hzcbdGgqR
LrdZTFKmROBMwGK5J9CLHYcwQiYpPVYHzRPWEv4hV/Ex+QgPyQmJ/rrf8+t8r20Me0kidDYNm4bw
y9dlUqIWXIavK5x6p7kT861dRyAKyaZgiet4C/t337k8YJ/Fx3OfyNSnWj5s8v/h7LuWI8eZZp8I
EQQ9bunbq2Va5oahkSEIeguQT/9nz9UZ7Wh04rtZ7c6OummAQlVWViafcIt2/57Orc9sqPeaUEna
F87s2eyZNRsmAHUDazP52eV2YBcfrrq10ORZO/ASNC2y+nqfqQfd3hoZxk3UoYH5DhuWuHSfTBiQ
QRuFkA6oUh7K+jjWj6t+XJsb7oQm1FNovGAGeyjuhXxdmp+oNn8PvP/x+jYavbW1bEL/ZKwO3GBQ
N/xpBvfvAcT9St630Fxklo680Tae6xVTEBjccX9qIH8T1yEL9ufrN6zadIfrp1/juorWCFK/HvWK
EJlSCH4NyEISntfXvn//u9dQ/thK/u6ZfUlZ9dbMxi6/JnhdgbZd7vcO/2GhfRMWwfv+87bytLGU
1H9Hhg6KtFrIfZW4gYtOwhC43tFCYt/7P6ly/b0gc9mXGO9oSNScBryhMZrRS6yhjYxOMf2JOf/d
g/qSYSq2lJo94Waq6dfsHpfsJ2bJd9f9NUyTvmedPqFo2ECGEma9YL7G5W72geZ5n2i7HtLQ/XHM
4tuX8iXpdFcF9Fsrrl/X7q0nTEYHV6FgDNrC12zY9PA30yKA0Ohn/TvefEMgdL8OBSwOZAYM6LJf
h3y8+8wDMwev/UH+TH37e9D+j496Plm9ttr4hssL8U7K27ee8D7/ffl/x5ih9f3nIpZQ8FtLE5+t
oQeYeR/Px4ef2FG/CRX/jcTuV8p+OtTEbaFssZMWrIPEMnjQmXx16eTDdexiTochP6P+Ct1G+k2b
evUALpCdeq5700JG0BvsJl7EmYt74kK7qjow/qKWV9UFVbfsbDDoLVWF7cJWmJaRsKWI1ua8tSrw
sZt1hOJ1zhu/kJiBbu7gG5VMDU1sATP6Yo0MOZ7mMoJORQI3ICj3LYbX29PGzoCBVgDwaoBXqxHz
Qo8Ut+7hc4+kNK3tpDF+ekK/E7S/PaEv4YlOg6qExNN/evl1n4Ufj/st9+7+P7TBr9v3b1/wJUY1
UCQ3OMuxdJ5ecu82juP9w+f7v5fO3xMwaOf/uXTMoWXdNHNQW1YWLOzklE+d5CEvf5n1+7rG//6W
b+LH1wECa0yNDgLq14mvIW7XOmoIiCMCXTn7tlye/v0l3+RfrvslSuUglppK4EXsgJl6g7fiWa0I
Udva/+FpfUNn/6+oPk1ts7gSPxtL87O0iux8M2NGvwxISEVi2a2n9ZBtQ44NV4zfEep/q25gNfLn
myIDdONNjaCRaoxhxm5bYf9QG3yTOHxl/3eT7JWGYfddkd65yvVMa/BKKGr98Fquj/8vy/frCACI
e7qiEy7cpnEWgTriNCd+l9/r69Feos+Kxf8bcgbF6j8fke6sC89UhhlD50XVwHwsJHEq/QnB+t1R
+dudfNnpVdoNsoaPFVo4c6THfIN/XpFBzwT9UULLA2J5qHHhxrrtMc0OebwIGKX3WkQt7jH94YF+
E+2dL+GALI0qSIqOeurCL3zRghz2YArTamCOSSw+2xbRAKuAH17fd6vjS4TIpma1Zwi273Rjq8vF
Kw3uOeSBEMdfMaJWVb3XlXVstfBkvIoej1qgpbNfiwucMH64hm8ioHP98/+n9jDsRsoBrgjQw3j6
dbq/vXl2vYe7Hzb1b7Wrv73WL3GjF0pVrEUMbGs4pGcAJOiFG+Jo1E8a+1DN4hfjgGkb7temBVVn
7I419VR5IpbuueZ25TJgI/RiMb1p0IvpKszWbYh8q8VtoeZnxlOvYPYupfMvOb8Wwx24CBoGs3MZ
juvsicn9oQT93RX/761APf3PB8VB5E/TlsmdMC4GgUog+AapC0Nx9312CDSikh6ij1RRr8YKYSCk
jXAJ00f0j9i2LWxvql6FboKJIIbIgZ4GbXW0ZkQiGrQt0FFC06irV3/BkP7YqtiGMGBrtB5L79gC
VJPEpSSBPVKf5j8Nqfz9iIIi8Z/31MG6WRgwwdwJrUdzCuQJHBxtfUPc1bMxTFw46w+ybtcl/Zen
9zWPwllY62zCN5n9peSY4Rd1+D+u4C8praiMpTasHjU7vbH0O9E96+kQ9NBYlYs49PyD9IdqoH4/
x5OxyfXbf3/vNwev82U9CG5Bo0CgdKr4YULfx0Jkau9KtpPuj9MW32zOr8MjC5w3RuxQyK55faCC
1fv4eEN2+3B3/vc9/P2twFTjz/ff92IoS8NVO8FSYFC3I/mhc/9NSw7+v39+cpOtuZPK31d+zftF
gCQTWQMqDSCWtleHpXdE8Rcuu/9JYkqHJ8Sf39hBU1uAQ4NOmSw9rX5V6qH5nyRJ8NlfzgWWTXlb
G9eqyboVxoNQD3YX//sVfHMGfB3KGNpCE2O5QmSHnvR1ClznFur5P0X3bxbp1wGMoerlYuk4tgGh
Ay4W0Zq4V959/Pb8wEOyyU7k5idk6bs7+Rrrq6VvZ4oXMM5bQ9yP5abTH/79kL5ByOBT/OfL7fOy
HyHkjF5JTuDyalz9gT1Du/QQHVnr2e8n5Rk5dL9yM3LpO+tMv6qbrT5Ph4auP2QH3+2Wrzvezego
bJTqmvtEmkv1k4PZN5/7dQAj13LKMoqb09tLbWx4lfz7qenuN2Q09+vshSnNGm4fNag52H8wj6xi
SBlORUj2FFK5haees9tujDrraKZ+PXst7IdRWCpvkJ4Nl/AhytwbQwQ6eGw8Idxf89CcgtJ4bbq4
3OdJIw/wE4Z3iINZBxZPrp8Kf8ziIo9g8TWb+EOUjR74IPTNyvy0SYQIJ+47tk/4e093Y/rOZ4/8
csVuEHC39PQHoXtcj9iyr9i9gLjKJ9xBLAeqFiFITLzw9LN4782HJuxlqE6SPrVAl1D0jLH92YEj
B/4fFB+tjSFOAqaZUDGsXG8guTcO8M4+ynFfuv5McHdehxQB9nogqd8IC5xecCToJrtR002deu10
BILYt9sSDjBGH6/NFJM16oSedPdGH7BzZmiJqSBXRpv9fFk+HWOOnE9QDPWnkcmIvKFH2i770r61
sxrbATmlb63LhvZvDps9o9m30Gdr9s7n3IWdiEuxFTdXP+gKTpjBunFuoRzUdTeW/abh1yo97KHT
Cy3Z+w42MZDqI7dubcS19dre6OcpFl2IDdHfiyZB1mpbIOT7q+6tMPVDsjK8GCIqUFEhqehCHZ9s
303Duwt9dBhAQ2kavBqQbz1QT6pbXJg8ogPD0a8u/fkeKqYKkwiQMR5AGd9UWahLryqhIPwhJQuY
86SwLQt9Dwcdb7Vi+lm02wwsPOjPRdY7baA14eu/hkjbm4XvnIXj1wnb085jdSihM6kfVsfP5rPs
XgoJzYv9ws/zEPdjQnpodnqlHnR1kK9hTxJ5Hhavus2ieXyCD1LJYyg78OcMwwBwR+XB2gTytt6x
x849Cepfr6CL6yo0n9TLzP2ehPLGGo8uNJEx26B3WOtJKQOn3lAWOOYJbFPDCjszsB5TDsnv7mjC
5rKKHLgb/cox1b6GC4rUIpG3jHs6hYYYIBJ93rgqGlMfap6yC8ixBFWa+bL0x2Zjq0SxJBsuNVZQ
sR1w07fgnw79W1oFUwH/O5/tRxhaNu9Fs100b9rmYLcHS30prj62SAAvaXqAc25TH1zz1HabNYUD
nDgPwF3cQEDFvvJEEdfNnhcBtPxn9wLwyHoEbM+fbKjbdfFSBeJtwOLPfII54TVE01Q2+EVsHo+m
p+zcTz4fgrY7LB1ILIHCyrFumeOxMQaZCP9JslsrAguJVz4VcUuDLIugl22/lk8FRG6djbw66iT6
ZwP5j5sKZnVugafhZY/sF/rnWe87lo/hspTd2WuoZmwnvIS9NdwPZYjlqkPh6b2RmxTvuvTY02ps
us7TpkN/vWAfX8CfZvreDsmq4vTS5xFZ8PgHuq0+yo2Tx5rjo0VUvF9HOpczXkWXfmC3WGM8mn5n
QGDmjsD8fAp6+pAv26GIEZ/SxOUfNpSpG/6uoLE6QG3C8nK0kvNIbyavxV7LfQnaFY+IdjSHlxrk
/wlWpIdMj6FkAAEhd4i7yu8wHsPQxTx2sw+ZCKwhOZ3awScYyMHfoR7ETdJomK5k/gZcUk/Pr26F
m3XdDDOcHQOXwo9O7JV+hnajRTZNdTZcaKGdBrlrRDiLTXHO3oTruwAIDc80EAViaw9PSFxGO21F
Fhj9xkKwLzczoNada/guOuydrxugS2Owx7OWZBFHs4iF/Z62C8rb3QzWKOZ3gDR3jz1UNBEIhqfS
CKYHVSEC+U4K9hEUHxPDgfR3pEERyvXsV+jYI9BoH/bi053ovevvPc7v06UC6XeFBH6I62In7cDK
Q0fDdfTr5eIYCeadxC9nl8WAoOdoNEBE9BD0SP2gQbLz03SC/jSB7NR7VWISb36TTsil32PeodkW
r/zUYGUXCQMjQPlyDOtiazpxJeKlP60CRp8vZeqNtQdzpTVJdX956DBMLu+c/rZS25xAdv3DLlBV
jaXnLjcde5gxDWDsiluyhwnBPYRjfPzFwvad6ymJFHZ5qlCg6e3rWu5bCxSDfd+H1q17nh/5+6Lv
OpX07+vkY59Dgi2QhR2QrPWWxfLrEUhsizVu9J7JC4xgQQqynwLNMXxpIYHB3h8ZeqYM4UWzwvx6
NAy9Rw0IHmd1NJR4mbjQckIUtPu4BI1vyhEvdOXp+q7vC28uPpwuP5poq+VI5S37vEIe35xT3y5t
nMGvpYrNMQ/GyUpAIzhVSzBoQYduQyjMu84+jvlbXlxmsbcyOMrdZeM+T89pFU8YsHLScJmOTfPQ
FkfdjasSBq7bZr7HcR+uXTRrQc9Cf7KOMzlUy+RnGa4VIWJge3Mdg5UduxJKLjgTMVutrtbk9aer
P6/0l54+u248p89L+kynzxL/z6GxNjVh3szbpbwp0rBy9tx5MzHV0G4bHQzp7B05CdemIMW16S6S
PhZW2anBFLHKIROHbWVoxxTFeNlUAXUf0PKIMtIlBQ5gJ/0YwCxRENKFlWnp3q/podDbA18gJleA
tlXUm3W61QwTVyrjVTUxg1DjHJfQ16jjsS39xpQb08Q58mtpYCbAumid2rseG6OuUemoX5IMG0Bz
cDc7VTjwybClnZZoaowhorEZavCmWOVL14qV1vtLaW/66SPFvWNK1nPyU2mwHZ3l6DlQoygd6k8T
4q5pwR/D9nrt3kgLbySGlxJ7z/Ibyzw52k1JEW9wCDjEhaRK5fPcPLQuOfGBJO6IeYPlPgUGWQqc
QePewjqQJQ2I2vSE+lzgRqBJW7XvvSqQBpQxekS+u7oB3KKA80ORDSdulppBhsS7tjCcRqRHwTTt
yzqi02mW4EcBtcD8TtIWbyU1fVPY264Hhte5nuzxqtLKb4yXnIAbXDaeM81epU+em+GYtTrf6PcF
7plVr2b9WTcymCc9dlysmNXY1flvgMwp9XCYkY4iMbGne2PIEza98PHE6p2oR8+sqC/UXSbc165q
MfpIPacVQemKUO/dqC0uhd4E+XTWzO4xd+bXhTlYPuSg2kwHkdaFni3iGw6AtJ8SoZV+ntFnvTbQ
yc4umQHvNoXbnw4GZg15RuK2SiPOsdkKL8uKqAD8DmpMv0JCDnc+dbXfKb5t8Iv62Ptmx2O7T0OS
PTZVt59FWBTHdbg3yEvNz7LA5sVEZl9VaNzg3KRbuOOeBrZRuntCayWECA7e46XFAi77B50/ctzz
LB/sAQ7tKZRSsiGw7CeOTarzOmSYC7Zn4qVGG6w1BRu7iDk+PDVxoGqxZsTrcNQJ5tuuf0AfnN+Q
CU0K1/VbTF9mDCBa1jzkxkvdQ/AfIiYaJIrIJwR5vKY7U3Jy1MvUvo/Wlo/JVPWbcTy32VsLb59U
3DVOFtl0s/YvhH4ox9nxawCcD62NT5pr9JYuDt9R59Cj52QZF6JLfzGkZ/bvLN26662OihXIikn2
rbMt5zPB5ANcuJvB9DQxe+Ui32AijFMG0u0KFFKbBhJq6sXWaJ8XcWPqKCQw055Wv6YJMaIz4ZP7
qVa4/11mejOPypNEBjlk7cpMbVoDmSFH6GIHxxJBJaBwtwwP81x6BmJeOr+X2bHHJCumi2bYNFL3
MID8qzWQoqToyKE331zhcZHW/lDcjY0ZdmCVldcUEG9gUfl+nC5K3FaQOC/3dASJfMdVji1/fRcT
4lcKOj65tGhd01fYzFTZvl4vq31jqoeCPDcYZya/mhy2L7uyf7Tpc2dTJACHntKo754l5OKuXb+l
S8MUau76h9Zzb5rMjyHjScWzTYenpo/EkxbydGTLtiC7fnzNZhI0vekNJbTDNJa4eCoWr/BAnY1m
wY4XpKS1q8Nu7U7MBfqITgDcRPhmNIq4sTasOjFj8jQswSxX2DM4ltkQE2n5uiOjHGGyQOiQ1zai
c9stGN5wsEFeGg6myRJOdI6ukX0psYNlf2ygjA3rlqQBHyXnn0W64xPmu18W7UnkO2u5lLBcJkhr
h0zEWftRibNUB4UaRQz+qAzYPO07gXgu8TwE7MCWrUTuo4+FB1fqwEHkWtJ3YaJqtKjXmr/aAgge
RLKbZjvCnoOZGKWWBz19VOYph1xHsxESk0XVyZwo3KZ1iNmdSngU2cuWkua4GNOhIippAA7rkgcL
JqIdwQParGBvLuitj523tuiTNsNti2RqGkYgwABj1uLXqLpETaFDJ6TE8AJJu30lpaebbwzMmJS2
4WApr3eeOWiSeZ4H7girEQMOpenroj61Gkwy/U2nG0aRXpoHqHkeDdQsJtSZ0F7ejgM4pK3y+7bx
XTOWTERyHH1KlS/KHTS3MC+94CjB6Iz92Bk8mjstWNN3GyBAiTS1MbGj2ovdbevmMjk8WVGLaMBX
+qE5yevQ+KjgPXRsUx7PKCHmEZ1mnfl5q4eVPd65DodNj4mNqPsdqtl1lIledpFdjqGGrPEwjBi8
NGjoAm8QI1qLyBVWHgPJZRxnOwxK+QzlIbYtpoO1YNNIhXz5MKoHJo+sSsYBAs4iuymHDHd1gXgi
HCBQ5wsjQqlXGPM+X1PM+YNFPpA9yugMnQRnQ1TtZ50bKnTjwFJFwWlEBVmCzjSfJpyjFWAOYtpI
OZcaLnLXofVgKJ0bsugBukDpcGN2xcZ2xidTNgE8VwDgFZjsG3w27Y1Foah6W9oYyVG7jNA0c3wu
T2qGMD2Owwk1slN3qLPmm6Gpdg6eAcafQiIwc2MrX8N04qpu4Xoel32Gr6fb2XQSs1u3KzLcxrrh
Pb0xrTomnQE3q2lb1CbKHdS5sBRFFoKRLFCVO3/lKugqd6NsSBxXSI7QEzF7lDm6CEAFIIi24sqJ
NDSACFpgpEmZU38kw83kIvPp7EPuwL3d5Qlb8Zwm6ruz6w9A27LaRbUJjhKSEUHBRO1K6FXWW5PW
oRrJVubpRUn+5EgZDHPpm8UED6HSs3Ci08bxpkbfZBg6MBdEIzB/oclQZqU/QB2uaOdTY7Sg8o64
utZfJ8QPmXqGoaBYp10Y6Z4kkgOYqgGPWb2xQjB6GgykqTnccqkMoWKSOFd5gOnCmx4tml1bEI93
0LMgjyX+xJhHLNxnHRGqK+N0hId0vi3L+dlgW7VsSvpIiBFaZMtU2OllsNgGIsvDkBZbNjm+5G8C
cMZYubD+YkFVsqSB9IRzcgyUhSvEc0031AsD5WftswKSE5mWzKinK1gwQ5YoUjm0x2V3XBBqDDkk
kzUHXIfIlaUnq1F7GYgZ3RKl8BjqsFas6sPNkBSvTnwNA5YGFKwp0KVOC/U4TfZjNkChHVLZ6Z3V
Ud8px0Nl8hs4Ogau/VR3sdteQ2GXQJovngYgRsPi3FcQTcSg/sHITnhbXrYigOBpDD3qeCOLUtRP
tD32mEHVtJcGuixEqAZF8bVJ9+7k4AEoiBNiUKrR82gGCku0EgoFErfbYzh+lvteR16nu8mcImYs
RVjjrbXrQ90gNxvWyJJ3pauHWfM21usdcrE7DSqhg2K+AjfWJniMEWz5wA53NE+baVSrTcom6Gko
35KbygFNztnP6YwQyHxdf+5YEcIZ1meO9GsMAPNUea76dDgolUCvyJy9Dbqxn4GlcZg3MlhyjTrZ
dpjYWfurNVweDYSHdm3fC2QHucZOqVx9yg6i2tPU2mkNqufxo0P1lZIxmO3SX0cUNMrEkZ8H1DEw
yvlsQkus1vyxmPftVVoDQCNLzz0w1WJsktIog7QwgqaTPoTBknzUvcmyTg6/cLZ4FiWHYTX9tj12
IAcbkVMfM+g+A7hlyEXzi2We1/IZHVu53Dat7XGr1PeiLQJBra2U5t0yG8cURW/RlDeQAscw2OgV
1+x+pS99WvxO/sciOxiFvrHt+cmCLIM+ofdKZOYprEjaIk9rbzrBwCrKQR6+Bg1s2amNhEkiy5rP
M4jb+GbApZiBq5DfOumh4ajgREjHZa/L3tdo6VudtjV1wD0NSnKN1JHCOJ65n203tFscEmrx+tUJ
qEShX0DmQtmI/fJk9c1+ACrrAJ9ZT5pYNjPqHYMREPo6XxutcwkogZXIHuuhhaVes9f0FNgL3bpG
d9RMG3rOK0GW5Bx7PCKZfTCUXbQo/AmHSsvPmQs12HWjgJAYyNx4XR6GFJgicAhSbB20abV6giQJ
ioYUnYb6RbYPNU6CZUGdoFth0fwSsLSU7U6j+xLxcC2vvp8o0EGfc3YK/UYTVMqK37b80YBkixhd
X4PZF3jZXuW8Gs1xnIHM2q8D7UMXWSApkbFY6LsyiNaQ/aA2zUCCyTU29lR7jmF6zvCpUHkhMQUh
GFJNEvamaxNP7b6EQkJLnnUdJM6r/18x+1Z7RFfSpwBEYeIUI/75RoVhQZJHq/nBuO67ZF+WmLWy
APvrGNxtV5+Z0KGB/M5kNbHWAKM+m2mOGIyKdX4roJw7YS5TTQeetnFmo35GQj/RIkIj0dfz8lMB
6DKdS17h4B5uaTv60hzvgJeX/amzgdxnH64D9FmDjkStb3OrTvj8oVMgMLwKnfKTrLFgmIdpq43R
dFuuOQl0cU62s58kchr4uGLTX+dNXRxl9WasK39CtaJLjAbL9bDCrpm91BRohQY8u7Wh9gQ8Mc8e
Jrh8WvVLK3hiY5RnFinGVZfAko8NwhxT+SOpnlLRIurezK6ZVEKg1ZAjD3vvIU8zIw7PT8QOdaCt
pDgUSNd08TjQnQUOjPViaQc9R5GNRca6JhTc9sxhPq7rZ562/mCyIIUpkGrNgCJENyKaAe4xnu01
iYO4lojeBNOX8O40221NAUrNMuwQ5vKq3HAkaCVIfNUAAMJGH29WQUUNpC8WfkJ2rtP2FUZom9mN
yuFxWuE3qV6qEVK56anN0dWvT3AtDpr8jrk2YCXuaUA3u1Hs3VnDGA0Seg1OGNq8Gc0C1AvU3Cjn
2Vj4M8WaSaG5CIfsTQE3TGG+p2uaMDd2xx6gNq7QAVtVAftkAoldDu9MAAPdCPDA2g12uu34sh0B
V+auHo1muRMduj+YCa4KK2rVBIQcS5kPYdMonzg0sWAbaKDyU5h8N93ekzCsVCb6NG6eqMpMJvvB
GqqgX7NgJAgE7RgoaR61Dr0T85WsCDpkCvKmjJEKR4N2bSbJvQQZuAbuNhidxw39QR/KOzt7cwG+
ziyPGtBGCE7WHiwzN6sDq0bC5372zss4PAl+rV/K59rIw7qBIIVleRzfMw7ObVWJQBvkxhrlthjc
Q4VUX4PKGLCEXQdZwKKWKKHEodVAWUpVPDLnUEI3QycbMrnbJjWCDr0w0H0CR0EQF/XrrDfoKQAK
r7L5sNZQgMh4PI7js7YoANfFA9dYaDAUGWZrh9bYv4yOgcN5agMKxKIS6lLPHEXetRZ05jypzBWl
JZSmKh2jexocjXTYt4n7ec32QztnsaxepF7HUh+ixYJHZBFmpOAeJTwqUYu1FIPV9rZZML3b6lvR
7BiOrpGe63nf1M+zejaHV9lDhSN7oitEBQG72JjNSis9Iqx+FhSPhXoWkFvAG8KuQ56G4OjXaOgV
R2VRv3VfW+05RwO3N8ugGEvMBnbAUN/IssnRdNDx9ly5S9WWgXpmJoOeo2QxfWduP6ZShg02FzQF
J/OWFbsZaN+Kgef7wrzMwMQpezJnBuda6CTw+rXJlI8GMzBJniwlelaaoo8wdA7nrr/LNe1eQaFK
z8mNNdxQZJ+1nYf5iFkGdSRU7q1mjGv7nK57WrlRWujvXO7L+VCh9dV104Fp7uBLvbED0+pvMjjO
oiP64KwWksb1s6q44w300qr0vagnbLxZ9+d+CVIcCwwABIbKVdUcW0DZrNC3yNPwGLpoQGHkFPCs
K+/KuUgyezw2HMg08s0AJqjAzhGi03tOSoxA3tiIuNwYQjKCCmH16Dv06IgNJTYUOhhWD9zblFHW
N4mun1e0DlkbucjTZ6Z1npwKkJrUg5UVezHXry7m6VUxRZzpmwU/r/8Na8/ISNdNh58jx9QAfmoE
FT7CyASTT8/udy3eyZjXlj9Po2+nzWUFZbl0sl9cWBsyIwNESJu0ImIZhl2A9EPyCP2O/FW1TpBC
tcDQIe7QAv23gX0DBIFSSVBkkIPZQbcMo1PVEimjv4NcWDIZwBLRSkTREuntcquGLRrqG8gNXLuR
zF3QjVH7lE+g8vVQaqpeQKOz1WfuPmXLrxqt0GGg0Wi1cbWCc4rqy8xeG3ruIL3N5nDBs+zlgaEZ
ZI5pYGAMyCWRg7/erh8GmmxsXaBv7UQW4hXBpcMzwavx70s/AfOBC/ChshzfoGtQI/OEAQRadVW9
r8b3uXzNpy4x4Fk4YioLXV8XGNuMYjl3zkZ5rPlrhqMCpiMet996a0ESPqHdVN3RLA2IRJaq0vx+
dtCPa2uSVCs/cmcztRug1w26NnLcDBheyuSpJ0haNfeR5NCEzTZrmwjdiScC4CEbg7pzQhv9Ryre
JCT3mLpTWKoKwgKF+biYZ7OcTq4+JxiECcoKUgY5NriB5kYuLjpOMu+adTpiCmkhdI+0preipUsz
I5rWjYZMgJTbWe5mqUWa6rdwx4wRGsl0NWKeP23EvmZok5XeZyhacHwJCxaySz7do4YwUZXnb24B
FyVhvhnztV40a4zRaWy3rnVSzy7CpwYLp/UMpVbqs16ECoaNiNj7ZizOMP7cy6HYu/aa8BzreJ6T
Ue5Ij9rUyg+VbWzoBGcexEihUMWvXTyZVrxCvBXWwabxTtC+Mh6KBancr4H+wtxShgYENfZFsR9B
hpATas0TaBS2fbamY4c8QM/UiaBDQ9D5K9Y3MTyy5bFMP3CigyF4NOdk4hhUPlno4LF0Yxf7Goqw
IJr2FMUTvQFpgPbo33U3LrlxwSlj2oaMWyXPRX/I2qNZHig/5PSgLW94TYHW3w1THjQsi5Zc3PLm
pc6W/aoJyFBgtIAt4lm2Ggwk3+zlqTNKD/zJm8YCUtJVYYluJVA/IID2bdc7GAq7y91Ny7dah64v
Kt1IujC64Xd2D4UNdCm74rZVxLt2CVZlehC7RtJ8LwHlTMYW6zZlsFrIbk1x2wK0Zt3D/3F2ZsuN
I1m2/ZW2ekc15uFaVz2QIDiKEknNLzBJIWGeZ3z9XVBld0cyg8G2srKMUoQkkgAcDvdz9l47N/RD
08hHT0puPXUldqucH6lbhbOo227yBb6fDeSuET+iIXuv0udQOIx0ZSwj2vXQeJNAXfpMJxYOMiG/
ic3pqpLdrOwFuP/IJpqHKPqRkxk6elQ0t13Evq4s15IhcAcjESiSduNLCFlGYzN6h+npqCcSbewU
a1JovTVZc9urJevk6rUvP6ziOTc0h2BKx7PonBWPunlKrZR23nvlJ4fRs1bVtMCKUzsf622V+EQA
mxuJTZSqfmbMhKQw1xtDZE2cWJtK3JvWvg3xyHWsSURI0H4OmES5F9N6bqSa07nFygufLJI/vHCl
5m9GhUZLUzYRamQhS955/NPloX+vBuRZz8VlkUK+ugnFk2ze6V9G5OivukkLxJszyxnUl9hZCvFa
KlZFtk3EwSYSYegoqrMInpdFTpFqm3IIfXinuZ9yqL5G8bFiZyffikDEHlmZtLKjiu8K0gaRPTxu
P10ed3Lu0jbhaf3Egzh8GC20PjxlvPCodbOy+iiMZp7HK9laxcObZNjCl686iXBbR6v6AHFTNlmB
z8cvCZELsafVXL/l6SFQOYzRKMzD3CHBih+Sb03OMTnlCJUYhSP2Wp5dD8PSZOhWc9SynnGDTpaZ
LYal3a17fIs0PL5Gl0rqQuhWkaYs1TRksobUMWvUhf5eKPLMq+fuqaXIkluPCciCnGT7BSuqMd9V
GV8ih6XotsO+KGZb2qCsYVlvRoRi6hTwnoTIGeOp304Rs3qt3txoK8cbRNlatKOy1tDek93t8Eig
+95UDg2aKNAMmWH7wbbpHmJQ9tEixu0VznPpKIh3fcVCDiD1wcs2Tc4ug1rpXIowWwA1C55aYW1E
7zy8eevCrsiC2vT5D29Ch1E5Qds0d32yah9M0LPiM1uCSD/U3UFjv90upAZjD8crP/TsBViZi6wF
LIfpNcpWdb5jaeGikojmaKmD2/41a5fjg5kvVOM+1uYBe96vCqrmNaiEdEnudiYNVX2vKpsOuduw
ae+jLS0UxBPxVj/5R3MrvrN11/fWFXvdpfc6E4WGrKVYp/BeZsVWYCukV8S/lwSJ2pkiVAwCMdMG
XrjbBHtz096hl2nf86fhjnH11h5YwhfiTPrxeyXfxXM2Hd9PKv20NwKZbi41n3m4Hok1TTbV0rdp
s838rQmM8evKG10QjGpndgAvKZS+ppmxzQSSxlR2JMyekk4PmtCe2mtWUkOlMJadxPo03f5UDBQh
KZz4aF0iSkioWbmJ1NmVjzNdp7/Kxk3tTFMKyUqLw+m4h2W2qJ3nW7oz8+k/2iL2XpwdrlnNLg2U
M4FpG3W6GWVcTzHZ++qyMq45Wy5eujPVqDnqrBuTBMrejYhgolxTld9OVBhGpD3RGuIrgSAXzpV6
JuYPlNKMXBmeSEuGjgEdWDH3gRvOivwam/+SU/kc7BqIXi20gdBtDfe2R+zUZNJSgKdAqOLMlMEG
tegNJR4fPXE2lEopebP7LRYdWsEeVUimHa2JaywHt6onnAqXsmmZU17Ld2pyRSv8zTL5xZhRz+YX
9kej6HvIdEM+oVSDTKUzJru4+cmrBSPNPH0DhNNv7lrt1KGYAWvM5o+W9hDMzBzlHd6EQj1K1kKU
avv3I/nipzqbibgyGUUnC6fhNyR8M3m80cI7rN9JWh7nd8L8yZvXS39jXXvLC/fyOUe2INm8qkQc
dfRmWQQ4oLWxlve2MUMmuo53E+SVO3Y5maqq5/qLbZZ1MG/RBTmsJBa/P/BL4189m7q6rMyMcuRT
PLY2GqzliA3Am92RdjDPnHx+ZeK6pHRWzyYuo4skVbD0frtFdDfL16/y/JYW0sx3PtvZx5MKGoUn
mb3ZU/x6t+wfxpWzPB3Gr0bb2QxllGpUdEE5bFUag0mcrMhjuaI3vzhmzialAmN4Ojb+xNGk4T3r
Jm7+C7mM+xplbbiXbZpNs2ZrrKOn9iW5ggG+eMHOJizfYovstQNGzAWaX7tivk3mH/osn+3r+era
6LxkDfsLTjaQBUMbDKgpKr5IJVzyREWaktplj9woa9lOqdlai4RdMYSrxjM/NPSyqhFtY3dHuyw3
FqW8MiiZVj909sUBmYEynYxK0ncxTyMRNUTS9XvPYiUltvAAX0dWU1ba3XmlvCiKAORexs5FurIm
+LWZyjxn1hpySI+7Q9ORpy86XdNOQdg+eNGL3MjvQa6V3+2o399Vl2Zi5WySGyIt0eOCYdfaYAPm
7Yo92ja0q2VwALCwkW/dW1jtdnhTVPNsKzjWLrsyPi5ZNZWzmUxJ1SaV1ADsKpYkwI431U2wKWCW
9Cv0hPZnu0qW6szk/tafagJuh+3EqwAkuYyXqKv/vfvue1j9tCJqdag+YOX77WC2c8Wo/Xk90lH6
/en9dj/+4q5WziYtDVeipGjceZoxUAQ5IqoW1fsGEUERUndQqRqHd2P4QsM1Jcs7fff9d7qUPD6o
w03yl4amSv/kUu9Uq3dT35vhJi4s5C200nTqy4JO1lSwaDEsSpTl9DvB+FBgi+mtnTF40+xBc+EA
NPTE6ncVYYxPSyrOnusAndLOEt+D8BCYWG3uhPHQtDxT/NvAeCI0F4HKZ5F0t5a7VdR9QdNflvSZ
FuBedV9d6rhS2Bx1o9jkhjmLAlov8Uoa/B9R/EZSGZT5ZaLQEBvWvz+Vl6zjytnErAe6VocNNNIC
NQn1DaStsR0m4iKoPtVBWAz+svMf0jFZ5myuVKG3Lc+/siS6MDkrZ5MzneRM6DCFbfvixnNXnXzt
oTa9wK/Gx9nMLGee6gsJmYXaDMEez7V+xoW1X8qZOPvx+xP3PdZ+9R5n87AKeqHqSszInvskIo1A
fZ6lBEnLIyQI3bGaflU1paOa9PCGzmnz0EFwCBFt7UdrK1+J9VKLh4UoowgDBhxnxW2oqU9Klx8t
kapqrB/MlLW08GkSeytVyVw3hGeL8iX71Z1Bs8Otr7HKf30hDPNsuqJXh8e+b8nG9JdTxoNSm7Pf
n6ZLr3w2GxmeFKhKYnS0XG+S9j5BN/37F55e4K+n3zDPdni6pWRdaujdNkJJnYAaz1wf5Aa8ylS0
f/8W0jRcfvUe00H9NImJdNUtTky3Fcm8DfFG6CJgxXKjhqqto2cKkWXopUZHaaLXXZncLu1dz6nG
NOG6dIwkoATwhp4Lounctbs2Fh8my4lwY62vzdGXlhLnjOO2qrKo9HmnxynZ+Z1GysG3P168eeQw
rK+cxemC/PUkmt/wyp9OYkl+X5Qk3OToM4zxB9b9lV72VwoIF0/W2fgKqq4pC2mavhbFWw6jpyC1
KFimq85RHXUXHtxFuPz9cLh0IGcjju0JzKSct+qYKXOaErWSzaTuihvwAqnNlP8y2MYkERvCuCjm
zlVWdVPoVzp7+7+geC4dwtlkXwlyWsU9RINoxjr89V1iqd/P6tnHyxQWfc3qe8ldLJ/N65HuVUJb
cSgZYClzCViK6bef8x9OYyg9TyWrj8i5Doa4OAzOJny9qzK3m07e46PGUL4FM3T8eGK2hdJ0ze59
YQH5vQ34aSAnDUwz1U04eUPpxNClDZSAxUOXPRhi6RTmtb3opZFwjuVUQwEQb6z0W6g6Ez+SzRgE
9Tkqg2tTzK8nT/MbP/XToYStp4uByVDO7Wb+/Ip24YZA3nVhj/MTigPbv7mKNJ2G7y9u/2+ezE9v
lZQBrIaM7QrBhzZt3nlsZ8t+9oEq1ZbtyLlGfL50SGcTgax5pdDJMi0spVlZwbhqitt+8omhsvm3
7v/vsffTkUSyOPimlPZbtPN6MWl0ZrJ+BV9xYWx9z9A/vXYjhr4ioMzadkXuROpzpB0GtbKNxFuJ
aELc3r223rt0ns6mgDBWO72PYNHw2CJN5YH6N3Ycf55wez4Va1fpIcc/YQS7Sg769VPU/B7mPx0b
/cG2GSqJe3OYi/OA+kJLQeXtdDXZ+0Ih5fvx/dMb6GqWeSbqi+0jK3gaHxTZP7qerh2xfNPOGGra
g4CZK0WoFV2F0VyYS6Wz9Z/uem4pTfvwIFpFQzh39UepaBa/H2sX7hrxrFgIn9vN0K7ANdO3dH4H
5crD+NJEKU4D8KdzlQ+hRt+Ri4FlwBFmo5Pe+2AM1XUJWE6b98t0cY3Wc2GkiWeLSqBnhQwRl2OQ
X3SzQH11N9IEFvDp/f4kXbgC4vktr0emR8d5OknPI31yZZgMZMffv/ilKzC96U8nStGGQvEq6G9h
LAVI0lU7Qw3++9f+fhD+YlI8x9N7Gi7SxvwDp5TucrvYVqvcdpfqolpmD0Cm150zbqQDHiCI5Mnt
tRLxpUezeHb7mzpR6cPAYSk8/pWVsoqdbH6kID2vmPyRbcyR4Wzd47U3NKcX/tWhnq0F1LrTrMjq
+q1YYaaTBjtEfNx7u9BDbxh8xgax2CKGSnoZdczOM20WuAV0BaEIpmrvNMbZvo9eLWxlWgVoIATU
HlRsvXUnrV56JBR+J2xGuaRRfKMKANDL5A77xCIaYvQ0WG0kY2ESJytNe3eVuJZuyi1OMSPso7qZ
K2lGuB76lEieg/zbNlgu4tZaB203y/hAjb/zFRQeOvLPERms8TY2UOnFOwGhzRARHIEKwENP6oOC
GqAKtIK/qieoaouavdrF3rAW3XTdoDcZBewhDxYq0sT6kWWk+Ym7lEKZEj657v3QVrNmZCeo7101
ADb4/vvR9uuRbJyjN/3QE4OIjfY2d+9r/F7ClUeJfGEYG9bZYDL0FOFT48E3Kz8URLZxeRhl1PNG
cmwS6uZxsVGrwG4HDxO0MfNU2sMDorjKC+4VeITmtJDm/BoHI36tdLpWauLUWb0tRX9pDsEiVtJb
NfmIMAlWXe2w31tMARmptqqqXWS+ipPcsv9BvlybIDjHbleyA/SqnSTu8AcZ2a5IvsgTm+fKnjDG
AvM0zTAZZZaFDbmo3HWDRqY2PmoRuqMQrWIuc99kq8ryEHoluOe/JN2a17owM/FluCXZh4Zoq/Gb
7L32rP8VokO6Hu1eMCmlun2t9+tYQx19lyXaWvUddTRXfrH3s3Xaqy9tpKxAOqHiSjCIE528N0kZ
kSSE5VJW3adqa8OzdFpsWW76YiiLMd/K7ZOhyXaGRs/It9bgzprBcALyRJpdX/hrYVL5Yk6MhrWS
biw1RpQC5CMenVC4zyzhLmnIbac/7xNf2Un4+QFO9Ki3dMVWF7kGesLxcFpJHf6Lzls05muvo7Qt
MfxPxpeid2JzsFNSKgclXMWVgKS1OEUYfdxBWyU5TfZcmedEwzU4v5TyrY1u5OiGnhqmZDcEFfKu
JNKix4mpml+W/6ECfc8neTS1jxQfuoUCP0Yw5IqYr4plbeS2qRmfuUICjtkvxFCdpa24xlRru6my
iI10IVHFayEGpA1Pdz1BgYMsy4PG2/ZOl7nHcJQBzZL7FxMJjAmnrYRHqxjnap+tLPG2gKvihXbP
Gq4XTv4Q2+IoOXH94KnHmjZ8OaBJVr/SfFiPIgJkvZ1noLmVMHWSBqcnYtoeRfsYaYuw0u8bA3GT
wIURXwQ32LiYmCaXdKlhzo2/wuymkg5u+aMTh6VYwUcxxCvrRu3i/Hq284H6J0ns4TtI9mgphY9x
/HDzTx8Oqe8Ly65VsFGQw2Yms5z6pYEcWh2TxWBN2VXSJiWNLRE3te/O5YjrCGcidSUK81AiZIaD
dRCKHNEZ9YHxVVLuSjgyhZwtx6TFxU8/rtrX5SbsVKfz4kVSUnxtURXJmPWMOSzSbaFux4KENRYW
Ub6ClrURPNC5FtBsnRjNmu1ZasyHppmrFYOACq7R4+zQUKYETpy0DqleriXbvo8Ip3kBIbxSRXeR
Dw8aSpk2ecvkdxdVsIdcrmXUHaX+pLI394u7Dh1P1OGzEEzCg/AmZJoTVentmGs7LyAcHW0nkewz
T7LmbWrM2hyEJVlrpSTMdbyJAzFwVhXu0+E5q0yie9x1TLySGlRMYprjd/qtj+BZJIipi5QTqNfO
fJYkWj49hKtMcXTE8yLa3jh4zJC+ZyWZc05YYE3PVw2eTbjetmG9WiNmE3onXW7all5COil3WZST
ztopNybq0QZTgzrctsn7kHq4elZJ8dFnu6F89EVzXsiKk5n7poGs5S2Q7+JYkp5EgemVg68Ggeq4
/qgGgh0lHLgYfAl1u8zy4J5QUbJ5q2PYoKMRHhStOg4tuY6hYaudiQOenkFwF4r7rkJDJYyrFnhF
F7TrUOiB9mTzMkJzZK2T7M4qi0Vr+pselpu6V3s8WLh+TUlYTjYafRBmUnkfJAr/ly4jnydniDJ1
qdSNnYnJRnIrR9Nfc/GU49dq6KMBPRLFVdwkC9/Au6yr81EvaSQwa2WI2fWvunWdpIqgtnALM2x7
tThaGk1bcos8VHVikjmtFuATftWkyNbLLxdoqZBZ+1j+UeSQe3I0aKT++v0s861ZGDMjG816pMiO
CXEuFYdJyNhWL3Wc7Evx0xiOEbeGgNFQEG6ssL7JJexp/SJRn3Wxs4v2rTJv02Yl5vo+Sdt1K+eL
TOxBPEAkD1bMx1YPMkfEZW+sjIJrEGm04D/EDm1699WWxRYCH6yMdz29weGFiF2Zi9FdnX0IxU2X
wxtmWhmzhUYDXHTje5H5LfKfsP8vZIG4e1x1iX9veW9itdE9VjASL3YvecjZ2mxVdpWDE3ChR18G
ai4d5JSZPbbVVkNNlZv6yxghCg3ChZ+8+n7p8O6rprxP9GnaMxi9SEAjZZ0LGzLXoAUNtskqKgq/
6upIBtKiC9tZnTuaeEhznicyvpbPVqFmicm54JbqUhymtTUX4ZfIkIobToZ+H8VLM/000lXZ4lBG
/T/G77JAjiuPBAU445gQYRYgG4vpr7RbudoZVgrRAZOtjsPNbe5HkWxBFMP4gEKsN3GHSkuzTq2x
rRC2Y4PLA9yOKyXvHb3UbxqU70b1LMQRAgykjymS2RRYUg8YQw92o+d9hioOweYx7HMWeE9SjVBY
y1dJxeF8Ej8Auqy+yycxgvwj6Q890BY1oLKFl7BLVq106r1t5CU4LjZWwpY3SFc1Ch2jl9b5cGrV
N7F4HnCjjP67patwM2irJPpKBdHPFmMmZNnCaxBLG3cuyaGImZNDiRpMAa9josUTh3QbSFAaZDwz
bf2AuBYBuZEtssj/jCVlXVanxHtWIVLWLuZKZjmpfhrSBEqTt4yz8UNTPRQXxqcpWTNBq1lxubOu
ctHxZ4Ity9gd1NeQnVoaIxlP/O3glR8JrsghScBkYCyl0fbudQ28FWUAHYhcJKZAruM0zjTOaY0d
JC3ju7LV15p1CNWtq0gfNDfsoIq2euooAZ2x91Lcy8WTKL0YjX/0wwTPdrrL9I8MMW1sFcvSeyn4
BErxaEUgRt30xqo9jKq0WtqHJr/XoBsNqbHoRn3hRdOAzbe9hBRcvmnLd7ndmIiuRxlfNZhOMYyw
HewztON98xBk77qO8bqO9+V4XwovaTbadCln9IftsUW1dwOYYtZLhM/Wwzy2MB5b9zw4VyJaXX1g
btb1zQDlZVbrLQ85yQnJBw3kYOmKn6qPHCoMaQVNXG40NLp1X0TlO+Yhp8NOpjMxJLnJORop6KNJ
TcYva0gcOTZnCRp4HaUjcSRzSWX5DMWLlFQ3fc60V7nvbwLgT4rn38cBNZqqpTzUIv90d15+cMEN
6BoZjLWyrtBFZjeypN0gTeORPb1ayh1bP5eStuhDRCbRy2iyUHGld6OqVl2J+j0sNi4OPq3FyBlF
2JKfhkxwpA6og4ZAJaUVEbQQo3yMI8LW04hU8z+u7FK+Oze/2imeFVSy2m+i3KcJVTBkfXl0gui+
VNzToIbLCl1lICWcMsGJjdsiH3dV8WFEbx6zgBzrJIoDnGjvffSQpSnZRinYHqaOOLWINEdtfRhx
bXXjnocb6tIXoYGppQXzHgqZkCwtMV1g082J2VN0urEWcUb4FRLAayUX28RfFhgnq93WTbk2fGoB
kGEs6010AfUU7VecdkgY17r0VIYvPVugbFxrwbqDExbUxLDzeOHOHoJHF1yLlaV3Gg7hsHjUcliM
4jgLMjxvPFQLIVybjXETRlhmpz62LU1Mrwy/6IssAa8xUEv188o1uQBYruMSBNCwD+ksMx91Vm6X
iKUzNH7l60hNQdScDHOjlUGB0t0H15vk1ECpIs1uhF0g0tA2E2x67lKQpd3QerMc0a1hfg39j1jZ
6dxrwnDyyq2GuUUTspUiezzNTZw6xizobwhu59NBm8mOYU3GYew5XfzuBc8ZDgvB3aUctVgg/UXQ
qxY0ZeKnUH9Vm2NnfSrIhT2psUOtXIbcNJTQhJxlNk7WIOq2irkUdNhnirgL4n3MhOgmwG/NzsYc
buftscaFGSLRNvFmefJSgBZyNCqMxNhbYMERw22cFC6kHpMNHmIZwcA5qHdi94BFyGg3lQkxgMTN
3noVe1Z6wXvdWrY6ggAID6bMevojblvoJY+iePC9d0W9Kbsnt4icOAZhxTzX8KRRA6xSR4JiYcJ0
9B5XpPrYPhSaEAdsEtRMZYaAxxfSf2tF6FlKzzZIhRRCb8EUtKy6DdFjjqm7x0CQFwErvurGZDYj
uRhXrbirEzRZrbWVcSrX7fiGS44NtWEb+WNWvVr6UbBOEvr10swBdalPcZ6+qmqMefMlJs5N7w/o
1xnJTIEpO2cGWuW12PvvVYyVsC0nL/vGxQWjBPLWxVERCN4pTQu8TM2hUfS7QITvY0l2ILdzVzpi
f5uVrJYtw53X6oOCtkEc+Wkx2rnKCftIFR9rYCSU5QahptKTbDtVsAVJuYmAjoy5neSPSn7KfQLh
mYWmTM0VY7MIb1KqUenJaJzGPwjCk5zutG5fjacSqUR8W6Ynr99IoIOtJz3amqhoijcPzyWJEzbJ
CHmwCyV8CP2x8bDnmAcXPWErHJt6VVS3HvAur82Ohuo9pCQuwY6TcQ3Aq9DslEPKQawogAkfXWJ8
WWUn0ZLvDPkhACCF46xAB5FIH2494AZuBzYGLCOsvZJvVH9ZptxIsChoEJcFqD/yC715Etm+rs3N
6kmKKnqG8sJCtaHl4bJtqwdTqLZSo6MC0IElfrF/jv1qVmIF9wupRnYJKkWjTm4ATjTdDYY1DI8+
q7bGlimOqBYlqYqlCGQotsFOkdSLFi0MkpLIY60ctiu9sdZ5GYEO27QAM8inFNRF1sd2Ytm6EbAz
EKdQ4rmA9MQqF26DdJ71fE45C71LVN+hA0cStU8szFUBrAOn7mEEUyqrmUHMtRlt2gSLmE77ffQx
tcxc/61KYaaB4gtZ7DWnRs+dtovY4/f4phCS4/uKb4P2IZ5EqMFa9hcSkEdZAmmC60XSzWM+SrOe
8RQ1LHwosbH1hqcJWzQlpIgTnGc6DmsaYrn/AKrLhvGwJjLpLow/ynEdkNnoVkhoHotU3plmC/BG
2fTevVCTGWsUjgsdJAGKKC07kdOklofMDW4U8lxrbd8M8YJs3sXQ0bHU40XQ+eTQmWtV9NaJtLKo
WIwVzIgQB7677LQXQQfLLbV20H2EfX0foNlU1kry1BqnACpmZaVPda2u4sxb+267k9mA//5heUHk
ZVhn/YHM0IG0mNxj2SJdMzwW7X1xdDfjLl3n62rhLqGlHHAEzaUNFp9jdm9tpEW5b3bVXWInzrWW
+IVysnGevNRJrd6pVIi2ZlM/6B5On0TG5oqZeaT1KrnLtE7nZkI+gPlZuKA4SnzViCQ7bAVdYdyh
4jhmYToPLW9vuV+/Pzu/7gsY1lnjoRytAmejTrQaoJlQxh1ssQf1rrY0L73+Wd9Bjcy2LWKD7iku
oXoUH2DI+gMTKwcVjycFCECjrlVqBbQhK1D3Y8mc7r0Gw5W10oUujnGe3USabqa7EpdfkcAUleFK
pKzXmyW+6tR2MYeXqm5TEwfupzky6+miKRfQFygXsmsRr4gvLtZ/z2r7oj54opv3yIZkYIspu9ni
vg4aqDE8YcZjlz97UPUUF3ZjXa9K0tGrtFjEAEQ6nolCh5W8DGGxxWwCs3Cus55s6q8Rn/zvB8Kl
yvdZbaxyQ6mva5zJSgAysJjBQrpyA14YAt/VuJ+6Q+koicYwqY90NKsyGLGGYpgPfuX3H3waSX9d
Chvm2Yllge0nI7JBltjizM23/khnhtRM0iiuvMMFQbZhnp2b0K2RRmsKRxB5MExEyKXShn4z0Ajv
JAWWQ6askyTqstG7O4kSs1nGy2YKFA8UG2yb3eSQXkJlDbZkFgnyJ1qiVQ1HkBaTY9I4GbQ3QxZX
6dBc6V1q00bgV2flbINQ+MQxNSpnxcdm3vTKriqzhVV3ayBGa1KY2b2li1Q9BUPwofkmeJKT1qiP
VmosTSvegspLCALvFWRBDVw/J4LAXMhfXki9Nzr5vuUMbCUlwsnM6QkQUC0vwTZVLJ1quDKu6JRK
6ejxuzG8RhrFnQ6Y4hA9qrK7JIFs7kHBZu7DcHOvd/EijKF+jP07j7WnSHsohR//1uA4D60ZIuy8
+Hq6rRSTp8oSvUUzMMh3sf/5/Qb/+dH/P+8zu/vXKa3++V/8/SPLhzLw/Prsr/+8CT7KrMq+6v+a
fu1/fuzPv/TP/VsbpF/Z+c/86Vd45T/e2X6r3/70l0VaB/VwaD7L4fhZNXH9/fJ8xukn/6/f/I/P
71e5H/LPf/ztI2vSeno1jxnvb398a/3jH3+TJnXAf/78+n98c/+W8Hvr9EeWflbB219+5/Otqvl1
Vfq7KEtEcWiayE0jMyF0n9N3LO3vsqjKoqkYBNUq6qQvT7Oy9v/xN+3vuikqlkXqnSGpija50aqs
mb4lSOLfLVFTRYvXsmRDVvW//feH+9MF+t8L9h9pk9xlQVpX3x/nT/eGqVv8T9R1UTNki894HhkS
poo6qJnGaK+a4kHUhASzcuQ9fn+VqYXwr3/7/sqzyPo2/Tce4vJDU/jV1ihNMi2nv3bTX5MRJbU/
mDtsS1oFFbELFyKFn1noFzLzelzB3+uq26avo02iBCd5aFT8vhEl4OkrK+vcJd5jSm3tGBM+OWIh
oPu0aywRITTb0oWRWuLOmv4ANSKZzb7B6b3xB6N0RsMvH8rB/PBwe5kZTQw/kPCZYmmTNcPfu5U/
ALGhazb9u+gJ4E9anj6RbpkPKr25KLCWAy38UxuVxaGr/COoJOVpMMZw3QTSQZZZzGp5PjwHKp0L
cKX9Dbx2c9GpXtwf+CR4hpWAug9m27ETtuF0sH3X9dosBFjbgX4qDdjyQic0j2l50jnyp1KU9R18
XLDRSeWkrQriJ9FwONsgZculHknWpijgO/tydRuNoMGGmJK2VEACTGTI5qUfDTMxcXtHitxdUZvp
3pCBToDwMuxi5EFjVTnb4cJSnjJkXM6QNq1TToemknE+i2URXIBfroqU9W01/dGaw5M2qimtzk6N
bmLReDWMhinC7KtdlUqYVrs+QLRON2hIg5NA1UIROvGmGEWaJErlv4tlsMyUQHnKNbIF2lJ/7UiG
3pe640GRPTWh2NyAZe5CJk7gPOLQSvOErfrdqMBext9FLTPNzVtVVwlNVSotuiIiV6Yn1v8+Fr6H
vqEqhiihiBJVVT57oplqGQiiy9BnT9B/jNQSKlfv4aTwlep3XG8dSJHrKY8I4qKH1I+VpT5CdyvR
qM3/dbW7TNJ2pPfZ5mDpjDi+yqv6j6/+9W/Td+l7829//jkvoLHVCkB4Eupyswp820OY59Euqtor
3T71z09ADtVQNZltkcV9QhTb+QrXF1tVzxSzJerCMACtDY4pNzRkkkq0wGvidQ2SaJUR1/achA1g
XVO510Kx24lZL+wbzVwLshXuxqixboM0tG6jgiihpmtORaD98U+Bl91x33Mzghm5GVSN246owWep
BT8qZFUwSwXlzpUwYVdDqO9aI+p2RRfli6EsxafWNe7Mwtx3qjs8C5zl1IzSr8GsV6meBvc/TdJ/
zIM/z3tnGY3TCdFkU9U0WbU0WWd6Zmz8tB6TND1xmfgw91QT8d8q2Qp7Q/LhGv26T6EKlpb5WvXd
a9HlykNthisoNsdBCtnPaSULn9z6MkqpPCgpdbu+LRHhWd5N7o4//5GkbFUwHQaLQTf0YqHRpVkp
A/vusquSlTtq/Z2gRsMdJA5xWY+A+b//bWgKAphTUVv3RS4/MC5b5eH7y5WXlpCwrMzftbVR3X7P
qV4DVqcKlO335OrmxEupXjBuOs3Y6ZWs/xDH6iQnYviUGH2Hsby6snEy/7xg/j6d7CllXVIMXZTF
c5ux65aC4iuSsGm/72giScGqkJtOPymDxDTNPFKoPAcx+dhj0cY2FStFJxNLi1eD0JlEAVCOcoHQ
nXwJDrEfZY7vDfkpnP4ArMOErj8JLJ53uRJtsrLEZCZJIaWzlNZOxMx5cNNxE0v/n7DzaG4cV9fw
L2IVc9jaysFylu0Nq90BDCAJ5vDr70Nq6syZWdyzYROU7JYpAvjCG/T8LLS2PdSz2LY9r9W8nyqq
fk3zGGsDczj4sVc9VR3lmvhTaRqGASoYPmIam0Och09OnfzqygL15zjAQyQfQjRfUvd2Vs1ntom0
iZNSee9ZCu8imY4flaPx/bKf7/IQ1TU55ZRIjOA9CAaJCIZsnu3GEw/eEFOuDsWZ/hG6WRb6D2ni
F1cvb4gk0YdG9J4hVDkqREYtzqGk7OaF/rg2UcvXq9x6Q49dvMwjcx7xlYiHWgQu6ijohUgEqrlh
hn+8La7//7wxFhrfPxZNzzVM3fANyzItz3PnBOe/Js4wDn6vIa905E3FnoVweoYVvNa9NNj0Vkso
j76j7MavKujf9ARndjsO1yLvxiuInJ+qwAbGqsOHwRicl1qk2TqQRr7BoQypiB5vHzHvmSU1q1U2
mrQQkZFJ17YR7LXJRa2azsSX6xgX1ufslXp5cfQ6KhYQt+Q8AZdDOubROaykv7r9dNOAQKAao23M
jnbclOb54zAfROpg7u7zH3QZ7Uohx/reGqvsp0LLSAvi6lRF6CEuE731TRjzE+IK5ZRu/Ej9EOMk
D1XRhcdwssOjLRCikbW9Kwfb2Fe+ZB/X8z5+Gq0CE0fQjFbY99t8cL6pu4br2MdaRHM0nGliyx3O
Ri43y+xvbeuRBvZwGuLwl9RVdBzAqT2rdhyfmmydmmFLfwX319sWZPpTfQAN05+nItaOk0UG6Fh2
v9K7SGxSzcChVx6kaDXaGnRHRZk/FA16/14URGTi+rCKwSpcC8Vm54d8c7qHw485VfcmreJT7uX5
IQzQ+Ozmx3g5hCR194HjHnM8XPLSwrSxsLZGgzdPrqsnaGgPY2No71MGQ9qNsCWJzFhcDU1H4bkN
fKhI9PCSQP0A6LCJbGv8QqS2WiHbimBhqL83Ub6J+94l7ppDBC0IeYjmJyOvfGc9BYP6FLlC1y+0
r1MgrLcpCZ37//Gwe/9Mp/FPc+HS+Q6al4brBMTy/3zYq8AbM8MOXCBTLnFxUpTZSm+QIdRKbEn0
nIepCpzo5DS5/RD39Jq0QSK5GAz2g6Rk9WAaOJcrGKpSXh2pWVfqL9C8XIw/YiGxpLf0eu3VU0iP
Xg9e8kmgqTXW4fcUIdXvCPtPoT8HqncA9bJoTvOXPD+4y0HXe+hiZYOQvaSxNgT9z0w9Rmno/uot
E6XUEdzjIItw1ggLUHLe+VWiLsoyg8tyRaCTuMt6/FA65T2WtDt72Y8fQgfBhEGauHi+snZFkYDC
7mwUt8M+2aK+V1+WwFZLCvtkm9YxGQP5UfQsWWxUf50pH60do5kejVS3NpNo6oOVxvIiYWHeh+iw
JrG4WCmK3LaJ8KPdUAaf3rIAxfkmyMon9HHfR3dAKLUojbuiEmhx1t7cZ3MN6grV4J1dXfrnAkbd
GpxFOr3XWaUuXZ7RRoqTU+7U1VPq40xi2XZ8GoV7CosueqlaE4OFzEFhLwQIPJxL3TffEEcMHqZu
fF9GWST3odfXqzSv2/epqFEs96LvYW4wJawND3HXpiD1nBMmZumJ2mp60uBF1XfL2GnK12D0JeJh
tlE+aAW92tz0y8sYvI5lCQRojFFaJslABbz+bvHLfHJ1LX5EjgGhqUmLViKO8UHqjAinowbZWVNL
j3WeiW0nbfFcOChbNpEnthGk4V0ctmvUn/jaNeOPNlBO8PT+NWzz8D5sC7olkV5fQ8wMpr6pf9g1
8Ri54HT0jEE9O/bw29bC6odNxsm0l8bFmsTPeMrOehN0p0HkCOIZJR1eE3LB1KMfn7CaYDtlc1ze
09Zbz7HqzzIOD7hlQnCpbIRUUh7i0O6gg0vW1/9RiFpS5/+K3z18fU3TC1zDgX9oeMa/Y7i8awzV
Ns2wKUQZbvURmUHdT3gkBvb02xki+dT3NbQjMAJ5tK1BOzT99LyMsgrAiqymnD5HiOFSGQDUmYOx
yOGgBYOLNaj+ECwr9GT8wCfMoXE4js9pG5EhhEb1gXrad8Jv/aWDBg5q+JcYKgWrQdTlrzZo/1hG
41yNMEX/Sn9K87F7slLBKsHze+x0ONeh1yFimVnDkylSnSVGuR+OiN6l16QEjcAPEIaHpiRdA41M
C4HSEWjkC1LEz+nUU1aye7qZmmEcp97VX/SoeXZme4+w8cE7KSWvbAxYZDSJAGnTVU9L8LNcU4X5
B4lCHYQoGnO2Hr0sG5Uw6H+CpCSVzSkromFuoS+NVcV5OdPImm5nf1+7nQnQT6UC0zE47bhJu2D8
ypOfiW0GH5iO4GA2X65NcZpIINwDWHn6tqieaYWmb8V8Nmroli9ny7VRprjcxW1wks5jkHTpS221
2WuFOSytuVIcl2GdQaaKG7tYg8uBXS269zwe6RYYhfhazrTeBbAxX7udpcO713wusfKypSwxdFNq
/b3uAQ9Zrkm/+B9Fb7SE/5Fvzs+rp1umSRAY+KZl/Tt0IiGuGs8XPU56NuuuUW0GSCHAqHxrXVkD
Rn5KIDvfqLdUhyaczUGtXlSSDtRQYIBKBxCGRA2mgDNFtf6eOwmCdR76uT1iU5WMK7310eLq6uw7
S+PqQ72CCmBNH1S51bss3MZIMJxz/B1W3CHjs6/cXSnpspTwU57isUdQLajj57Cd0Wh28CzSzsSa
rLUOkZP9dbZcG+ZryXwNSCkw3pQ13EWG4aHwEbKtWN6uY9ZceycNvzSvPAHgCtOfKnfSVVuJ/jy0
2Uh4O+trTajYPf/rZb0j1mmLrMWxTzlE1eAlkiAWD3xT5bpRU/+KK810Z+Rl9V0SfURNTDIlx8/W
w4lnCuwfbmKH5A1W8JzpaUejeXCQzkLS0NLqZy0Ff5wDZ9wsw+WgjGBbJ+Phtl6lruGfnKkx30DE
xAOd6ER04V7Ngs1jFNP7975v9ZGUZQP7QVu9hsmXhUEyvpaRidHiTzOJ+9+xbfxu8zS7DoPLLAZm
9KhS/AlFxS6ESqu+qzVknpN5Qk8GdWkkhtRT3ph4jNXWL9na3sUHCU09jUSjBjTB44ViY+/v+6JD
dN80WHd7RN00u+bMjNmrHSjZftE4L26gfegijb/1THZgBOPgEfsA+r3zBjUNwRnhTupy88GSqr74
fgE/guvLaLleqH0+EYCgz0q0KlLmnlEPr2JeKImJmoumoR4pk2Tndf1spsXn1CP2MrxYPCTvJM4X
snxqwtK6mvYsBu1Dul6GPm22sCvzLf5N+F6VqieZaGPUFFscQZaPlgQ1xjVaayK67WUPoxMBmT8A
MEKkeg7WcyUwZUj11yoArB+3frTue9zPhD1Vp+UgVVCdwFu4/zNC/HcNyQksJ9ANKry6HfgUZv8Z
IWJz0GVBlkZIuJao77NFXoYqeFtKov8ZObluvelMq4OJ7XdvJ4AfPQl9MrDH17F4pPgyGy+53Xl5
Z5mBam5qHdBkkHG/tc785RWje84d7OBtjFBRsKedTgddq7058CyzVwAjO2sutyTUChDxXkqRuQel
hWVnFQlXe17O0jkPWM78zHgSSuo7LGW3hAJPbhr/jKHiPiEFzsqTq1WOdTlgIaV2xAvj2gMqEgg8
O8w54i5d9VUbeYM9iW4uI6cevE3Ol7fSvBFjR10E7wM+LraZeb+QoD5K2wnXUy7VxrXsCaHSuY4b
6fKJDVXt+r7D3wv8KLSAcPb0K5X90IxowFSlEe2kF1oP+eTjHJ70PFs2Wrvr5fN2Pr4PcfLm0985
Eufg7YAQzYej0S/sHWAqZlnCja/ROtsUER59ywGLIfNd92oA+jOBhO3Blpm98UoMoP3eF7dDqqFo
mPu1vc5dBYBp8KnGkqsDl+zPiQIY2aTpT9wysi0ACdwf2rrZW61Zm5dApws2xPKajmX0Jjvb3qp8
msvAKlqbrZxFZS0n3IaKeqhti+SA0QMyX3aX7LrYLlZDSUup7Wz9IZFj9UpXYAskJnmpO5u/P+lA
IbhJfWmGdi6pk4GqMcLNqtlorDpoDSuS5uUsHCDoD/5RkGpsLPLIbdT35acpYDsl+fRmWTqkMh38
CLes/KxSDc5UBLVGUorvxFA8uHNB2Spwtbs9Ws3yEQh4+pdI6ns0+dovPwceHRVxB4EEqUa3KMJd
I/tHFodiPzZpuMlHoNFaHwQb4fXb3va4Bf9/zmY6/r9rna6h67plmw4RI/VOGiT/qFBMNWhliyxo
a7ZxvA88lpGkzKNN0InguBz8wYeZ9ffYJlmOvebHkMrvMsYQWkt9+ZDNBe7I9S6Gb6vP1LfTnSNc
1IUx1s61ScP/j2DHru3ioVySfb8kCiu6FFe+lrpC5HcvrQ7vZV7WS8tnYeBbK7Q4PLU57tDOvEIb
88JsxSEusan3lMXafTBXp4SO51ORbeMxAwzuObaLNHWH34vQ37QcdL6lEHue5x1xDQifeYjpMLUh
t8Zzug4vKXIme8uFPGVT4XwD1SdZuFEFHYkL+Iy6Aa+kMjx2P7P64TQCVdMkkE+O20Y7J0DDPQc0
VvQjzQCMjJ5sEx5V72CIu1wre7wRe822d1XordTQG89LGv6f0fJp5pGLB8gzu5H19p/X/vrg2Fem
CSvfAPabEDa8INjmrWkwTavCr5vnoR9ByPl2+BB1VMImUyyV2qjdw7QkPG3aQGv2Sy3AVqb7YU7N
oQsz91cb2e+ulXeH1vSclZnLuYxkub9KQJwSuewf/ORHT/wCck+GG1djl8xzPLwEfmKFE/qIyYrT
ECGQrgKHyst8yPTCRAyvy3FZKzvUWjP75Ar4QLEReWfHQQW7cJFcwx2kfvJKL8XeYM56zKAFPC/7
+kDRmwTRaqOXzCyYV0tlow2NtciaGXXOg4f8iThGHSa2noMT81x79qwEzVFMfYSJLn1hZuUrGs/r
pZrgjMB2I0gRWNpWGBfNlSwte6rRCzppvv2Q9ArPJHb7zzIajMdRw3SuJV3ZYxsXv3sopretHDe3
HxTxqG/9ZfWbNA2TOgGCiWVQqO/bnGcLaqiKQQbB92h8M7z8VTWahvR8F61klYNsoDzcHSszp6In
lBj/+or8LfJd9WBjcoO1CgEo/+Z+/qd2JQgfEMN3Yy3ooAdjEG7xHsA1cS6tm+719h876Jsc8Mjp
7kWm2K9q4b64uUKCaSAOqooW8zGjJ2qDBedF+R8tx1ZuNWZI595+gVm0YDlHOTymSntv5zAEkBxd
prijNC+0ahuBKVl7XThuBTNx5cyPxBi2yZOWANAr+H50hAi3qe1EWLRNAB9C8ZCAu7DgtoXvWilK
5KZtpI1j9PfnD0jOio+5PUw7sgrnZaLkt9dxdzFhT1hZmT8a/zmwvb3mosjuTNyN9h3U9KM+Aemc
gih+zQMWXW002idvYBlb9R3GcZjI0nMuD05qx5teoSs8hYW7iZRG2OMM2bVoqeEVrhMcw9r8tOe4
TosackALkpPjCrqzVM+j+44CFzhg6lVL0WopZC0HZfYg0+77Nqmx2E2bSz3vMsvBd7ojgSBI3Q4K
SlBGSIA3vvGQZznow8YrYFMF4vdSnZYFcsGGl5nboNTyq2aFWByEWGX9XUvUcR+i4VEiawjjF/Vz
fL9toHNcr09t1oFUEwpOc6iDXZ6HnnK8XV6An28cNec/GHkuIUv5dbtF/kAsUOrZKZV9fHILR1un
TmG9ll6OB81U+DultWGzL1pBw/hqzYtTNoHXbiFEKdEr+qJsa1T1jVGP7pf1vyIcW6aDUUPHreLB
XS9DNYCuVOZEkRJws1VvBoVYedK0iqWrtd4Kc1T3QiFijH3dK8Yq9dq1XdSr5+k+TAZ+BV7VHsk3
ffynBgvP5Co6K88HTc13iULzuW3U8faHjaN1WfqzVH3uI8fIb6MoxTNDJNN70ZbbVCj7UJeR6W7h
SMf3S4y1HPw52moyQz90t/AQUOcSmiUvoRzGX7YF0961UNiMCk/WnzZB6qqSEeyyxNm0sR5uPQ9F
KqlCypRp6mJsTCtgY9nGeokBI28wt6Vwf8uUx97hkdzHOg9GEYCAx0m2f++a8E/p9/F5FEBrNh09
kOU+F3G8cczJexUI7B1VhIp8TR8yn8ZmR71a/5ABnpBzW8GtGoyd5+c3BdSI8D2LO/Tr8Yud9KVy
zIsUkX1xE7D3HvSAtUyJDTupV0cauXv+Lu+XpvSrXpQVzksXyGJ4Oc9V71DL342qfLNjPN/yOWem
+HftgjJ9YuGmRs6GeR9EjNddi4uSO+mgcalO4ltmeG8xGG0zD/XXpK4cutzdVS/rz5724KmYWzKU
xH+m2PvsI9PeNnOv11MecAptGPY9H7Fuu/wRfVz3GCvx1YF/oa/CoTQgdbWFwy9jgZ7lDYt7lAid
F7OM1csIwX1eqvQKsrEqWowHmyg6W16VItydOud6HDBlnJdxumw8Shpc5yF7asw6O0cFoVE9P4el
G2dnwTSHfFUh3iwhOQv6cOteFOMXbBrU/uEq9CStG8t0FcrZcXTOPVvcDlRPv1ERrA8Noonsmc2w
+zup9hXSeensfAf5up1jCSf31CWR+b2awwunVvWTGfsTnvXzY9f1GZRIv1zh5jF+2Bo27IUBu4jU
nkgn1nAV0FK0ti0inaDP89c+CmNQy8ZLmnrZa9ExyTPfHg+4hm1oD6pr5RbqlHlQqGxPqKse4nGW
QtHaJJZ3IgALHiGAUWQW0r4uZ6KnqhYoFlgY/sZKKvIaNVTc50grTpbW/c7TipJrm70bMG4wUEjd
U5pBc6tQBdws9xunyhK2i1ltlj1VKYq6RltCC+6iJ73CVejvM72yDBiec842UeLCGgTDsvkWZ/Mt
Xg4iqD70RFbnVh9xGojynz7eLMAI2x9KJuaxGId+G+MbcvCYwg9JhsliGJfDAwhKmNzs0EYU9o/x
XOez2zHYuAUGM/kUkU0KeolxMALbo238MoxVsPFGZlRvGI8RIO69npcINM/TL8wsPPqI0DzNQurY
0e0Hk9iHfqdpXYfaLbckWdGmj0xg3+QIh0hkxWEcSfbGurWeRPQrEFX56rafSxK5DOLqy5n0X3iK
YXw2F2r7oHVPVF+2aGKaODXM0d5k/OEDKEwKSwLUGQtTksfcVt5yQlHfiKGlLuFV0MB/pB39s6RK
8bOcLv3YeLeeSDRg4H3rChpGDTu+xyUdN4qnbJ6kmdeNG8+whtUybLsBv6plperxmvVgd/WZh7no
HEC4/b4xM//dKov2AaGJvsCY3R5keQLl7VJWL6/LHRtbnKQroIinDlrkc9YUt+tB7oO2jocP06Au
utw/Clv3venmb0UROZeyyr9HJ2fn8Ar8G0X3pdeJ++7rhliHtW6cK71NDzEi+YOHe0noec9VETt3
IpPDzxF6i8aC8IpeYwYdMe4vhILFPRRe/8vFrjlKpnXvZ8Wrnrb6o1Wk7wsgKIxwNuxd+y0kittU
eAyuqjkKjYOshZXIMNcw0jViLd4t5WKAE57WmM8KuVwY4PK8IJTymWYFwd/eLMM4gFAAFQIlPKnt
+hhXhEiPDVgJlrcdJAibVlWHAclD3HvIxm+9m6n3ZxepauWUNhtFBYGkGhskGHAYQR5woDJS4pCM
aFN71ETDOtOYzfwKY5QozyJrrwHt6iMrDPa+87O9PP7CjAv4AL1zQJAhejEtibrJ/JblVSVk+8gq
SiBdvSkKao8NLZ831D/rIVdXtzHkw1gg5S/B3F5ix/ndZp7cuhnGEmVkjR+eLz7DKA8eI5ryT2mW
vyyQMfagf7/LHvXwnEy0mQcbBz3SM+8y/ees6PW/rv19JgCdrlnT/npfEabqbEV8KZaVbz2FT06X
1tHDZJD3qAz5Csfori3YnjudTePsl1iLai6CnfTj8g+tszD4yTX1ZNT5yYYBfdV9HsahI3ccxp9c
xWhxxpNVzngVvQfpdCwIgCV/DFJmIeyteT2PJTFOnbv1dhkuq3onKuNOV2+0Vfyjn6qKdSV7XWZE
GeJcH4YuMglK2Uf6yzGMEJJk4bQQhJWap3wp1gP+VoROlIETSpdPePv9dbZci+Zr03xtOUt8sRHR
zLdubOvqDKnA4cnPDsuwMUs4LXg0uoOoVslc6gQSXMOUzSCqQKS5F+kAv8aOoDMODq3zDOOeETYA
6pzFxikDAGuS1em2Ro80GkIv6l6yzO1egKvRMneB9Edt96LbrbstB9g9y4t0a/rVqI3WfdkTXYko
S365E5iUEHcBe/Tup8I0H5q6a49dC/+6KgL7XirDwLBmqldWpUPAkLOnaT7aPMijjTVsqm3tcJAX
EFRi7fhm/aoH+GJLaIP0zOIny+vNo+oTawWhPf7W5Ictg/jTzS/9jLoAzTLCbTX5E1PHnoFBwdGV
+rtud+tewxrjbxSTGXXGakB7YDfhLFOU+jSn65Ak4tR60hzzT5X7/XmsOuR3AlHemXZpnSZogVFs
uz9KLOD6OSGvQHPetaVuo2YRkqYkdYJFTYNzybzaL4fWUZdehpSSxmZzy1uVQlTgdscLvTMQUom/
fDa7g/zPT/U0SbAcQfp5fg6jrmHF8Caw5oj3RPfJPE4iiuyFzx6lx3r0bcYj/7/j05vomTJpXu5s
Py4PIjXQMRcC58ekqD4ifE/JpHzvLQVNJctWrCxjgJrmj9G1B6tpx075iadWs5uS2F9DakQFM5e0
XizH7faVVj/KRjovyXyopvBZ10B0VMaPpXVOKaO8iwMhdn+306Vd4YyHVd7FGmjvpnbdzMsLskUL
BGZClQHXGB0RaCmdozGXlxrKS73yunf8zi/Mqme2wPHDMQq1BanWb5zUxzgJ39CDA+bKGTTvAzyw
telz3If10UenN7OfwoZvZ8ohcm8BpuC9gwoMIe67waoNAaqowU/52oXInO1J4wEuzwRlii2zKXiE
yvWCBZ2Qa8dpOJFnc/Tri/IrDWmXmV0sHGKxSQMNo2fphZkZP7N1vXm9Kj+peuAQ29Gw0FQa3y/4
gxY6tBEF1atyG20FHR78ZJ+9LvFCP3nFZR41jikOdR3oawd1KvirjfgRxqDz/N7808bJHfMQ5n6Z
IiBmYg8eGOqzkWb7yS0EcNO7xWOPCMOyFsgIWlsXWNV6CE2wuobdfXe5o2/KqiYHywL1qcWkm6NX
RqfUTLw3LVOI9Ip439Ib2Bgd2V5WddpTNVpiO0krOWp+Sw0GFO9GWlGx9kHrbUl8Tp2Kxy8PUOtK
pjWWmRYQB54zeZcYbNkF7pUfIvUHTA279tp133VI3SDtPf3kTq08mcSz6JbR9Sht52wUBCCVNdob
LdbafR255F8lZTI59NapzoYdidKqEMFeOI35+58nUeSdwh6XW02bs0kja85BTu1FwG84SCf+cvkv
jhn15GeEg5sHlef0bZChMC2iwTB264My+fsspdUfkyt3hBYS3j+RdKSxqEUiWidsONshatuz6HV4
qfNZNF9bzpZrAhjVStcUk7aDNYpiEivV6B28GbjoOOdSC/kTVfPY1rJ6TmXxGNVGdwZ7kmGRx6w3
aNLrQdKfRsufHjPn6iYFPD5TOC9+CefZmYr+q7PcC5wOnGnKEm7ZAHaPxPPFautw5ctA2wdQozc4
OmTrag70+xSJFCqnlBCczdCysI+tIY9VZXVIkSjaWLQoWBIqsUk66zmwsvi0lBz4xoN1i5Pua+8C
Qw/NmN6ZZbj30q8nCpn9f2VGdaEVG9cGbmxVclOqtv5pN5hGG0X4GyLKZ9O6wXukvN+tY4z3fj6M
K3cuHxp5llxKg2oduJ/l3XGXfw9uO7wHE7gB5k17tv362da8AhhBAEIy82A7FgPqcHOZuAEXs69c
4HaW6l4dEq0XWm2wjLHifCb5dQ+ZPyLGmqNaZTpXy3rrhZl+Ai5Md94Y4QM5p8xcVkEiP0tbAR4m
A7mPwzDeu7/iMSoepDTlCQGWgxa5+b6iU3mxMpy3ZKXJz0BTD73CAr7Ga2vV6/qfLjawQovx95wE
9WkWG4z2IJSToHE2LWcirra32sXcOLmL2gaDTHozf/KhiY+FI+Drdq62Xwqn4VQrrHPH/OCl8Kwd
qShciiLY2AFGU0uQ4jcm8uhpG98vYaoxlv7+tuFEhm/tSBZA1lNdA9JetsQbd7WJI57HsvYS4OK3
3MoiqJmIqfq9dIrrpgp3QxWJlTmzImgH135lnOywcnZF6T+DTBzOkUnbKPKkui+gjNI+z9rjclaY
brNrnGndzIBfPdopZv+rmZb+iI6FR/U0r9LIufurvIMRNDAK/C9Lc7T3nV6LTd2H8SbTYfQlbiYe
+ybyj1kce6s0VPI7Lu5DqRnfOEJ0bJlWfwrqobgEfZH99YLu8UDaJSYMrbFKrVGcU/RX1irGSnBJ
a5Ocnp6MpoNJd+pMxAa0oN4J5sufwoX28I+TQVY7/H/Dk91mwd3sQ/RoV6WJgTtiGkDVaW5mbCvI
b4AFztHQwR/j3LDqXqr5YISWOlaJcxSIomNAK6btknNA9OiBcjrTahlKyxcvwgd95sjqOISl+ryx
KABdo9Zk5vbtm7ISuz4uQ3Jl42D0eny/XEtaaFtLBcvMowZ1jghqWE5I+KSP4PxE8rU8HsoBQIC2
g50fa8J1EmBcA3x6+ROY+zsv5kvPnO45sRFgrSbHQiqEQzizW2rV4oVVlRuUhoYVyizIjo7NX2FK
x0NzuE1VCymOO79J7pfayt9VFiccKsw0jHbvJXRW4dBqlB+pfVSx3R9jt1HU4+biB+HeoALvpK2R
Fwte9NwQrynP8V1fNNT9xih6jQsXPa65erK8SgMbORZsOTz4ARcR1bTpDWNf1tDsC3eKQcoqgMdF
UXyMefIeiUJ7iMt0RNVGfoBdCF6mMpn2Y4SJWkYe+YV6EqxMpbaFY/tbQVZ/KKnD3v1dESrpd6/c
FPK4D/7pHqB/f7U8BZ4nKt6h8xBElUaaA0stjsvy5ufjAYyd/KImgtK1AS+etOCyPCnKyJy1Zcrx
NocXlownklPZOeYJF6h+S6gM/iBKjd0NlKs06wH9IxRY51ZbbA6buMvazTJ/u6LW7wB6edgntuMK
Nii1lGrIAeRV6qsx0ZAyhb+6fVvwOfktQUetIzApN9dZ1l+n/hwXpfdwC6hUhOLF0qAFxQIZKoBt
oKp2n3jRbsF7+LmZr4c2xD/YHKP3+Xo31cihad5VxXgBOF3DgmZqt9daWsL3BIXx1mGx4MZmm9BJ
h3Pupu4qq3tSwdhGDbO3/8wE/TAyk1+jxBLO4iO/VjV89tunplaNWABtSMJK58UYwbY50jM2gUoL
2s3aa+wTVhQm1XhNEgDZgwsgN1ZvuDC3J0XP4T4snCuyFMGzJoY3Dbme77yv/32CUWGBbEg8ud7v
3MEao0xoUleEZQnxzy9tyL9BjlofppMUtNfG5sU2pxI/ZLvFylDb5VmWgQmr3TPkAbnN+auBn9l/
nYn5Wjy/+u/3ZX2wY7N8S4i8NqGXhI8qDmvg8X305ua0Sayo1j8LXX1Gemn9yjxjXVSzoV5Y4wEu
fYA5NqKjmdZtHPBXs2wYSV9JzukB49oRXTi7iL7UYx/SCXV74EY5Kv9iSNrfROFfZYW4rFDJsCVW
Di99lX8A1Kf4aPbDfhrbHPkghsi8IBWjynuqk8NzPfsohOWQ/Iyd2Y9ahb81TX3MAwtuxLnpg+y1
DGmL1o5ydyZ+eK8QB7Odm5IqIcIF0MMwf5gaRZAIX3UVpU8Az53PsigwAfeD6rlJ0ViQZDVKvJZG
+4YS1/Rjci0NTZk8uoxs6A9e0FYII/rTjzpERq4t4nsvy+i1kvffGCe5JkeHW/hTC930ocf79sb4
KwtcEIn0wJVbVTLrjhA6D3Zz1/l5CAHPL59u0MJOZC/6DMOiKxCcVWwclxFF1uaZMPAsS+0IdBUh
IQqsb13np0h0+slz0ZIwigwtatukLyGiPyHNcYDE+GfewEBOsjL9Wvu0LIzK6N80RyssXqUd01gN
SsTKlRF954bxpreyevXapNx3+RiuKOk8lH2nSN7Z3qs4N4/+3KZdhlZX33u1Y98vmKhOD//CSiW1
OYP8i2A94uoMBXO+K3OzbXkhpS5Jr1R+DFPXP2h1787Qb39Femdd9WaAAUyd44izsYKD/+r0pAFe
62unpXluzcN4eqZSoY7JvLp3rdWva9uKN8tQ+i0MTCcCxeXmZ+xqikcAb5jRQZS8F7AIrlaP+pub
k0/BcotHqzolhQTDjhhNsnfGdg+Jzz0ajW6t86yjHsMMPS4H6f0fYee15DaybdsvQgQSHq/0tryR
6gUhC+89vv6MTGp3X6njdj9sboKqLkMCyJVrzTlm49ye8fGXK60g4EULAslbG0xxrsk5/fUUheK0
cpBzTENQnPLcGK4uK9o2igPtZY5afrssKL+LclkZ/fB9dF3rze3Dp9mNls+5kxKNmXT5E94XsKGD
wGTm5QNykXrYKo9Ijt717FYGA3PZvOgtzwDQ2Q9HdcLQyV53aaaRecqZExWztq8C5m+aYzBNRR8R
5yyQRklGqNIgkG5PtEgBHSikpUgd02HCTIIjsRDeFkWg+QFgYox57zpT+5z6+VF1lNWD4wYL+amF
v791me08vG+G7NiQxiLConwi2F1/ggS7VT+5kUeVr23Up4nTMN81OfxFXxse1T7dnKJmX48jcy6H
iqMg3O1axARcz5lRok9gW1s4SfVJC5lea2NsHkTm21vytT9MLRp+Ej2LpYjLvBf5Uww18LMxMc2y
q0AcjWHRtl55VHYgS/avUt+578LpqOQb6kHXypFEbigLXWMefs0wF2QuA83CY4OniDsoOsB00I3t
nKfBk+34wL76zv4UxfXHbIzhD1weKyYJ88dEj2Armp7Yosm8NY1t0yk3lWESFj3RchqErbEbQ09J
gDE7zqp8LPhQLiDyIO9LAcBfh2ygAmCOUMgav3Mu0VDASzQm7ZXUhquHR1ObouRF2eLk0eh3yYuX
Fcfb2lZk7ueBTuWxjBt/03kTqsmFGsirAZ5V9MI2mdzVetmcn6Nm+dHLQZudJs51IK1BH5EClKwA
8FykfMItg11WstHITBCj6mvVAx/GcWyS6s5uaCoWaEroRHrTQ2uLo0WzEWEbR6ldzA9t6zSbPHLA
1KT1XSPv4nruzHdRPT5UYnFJmCfTtvQcYL+h/82KYsZ3SoPW9DS4yOl0N1N6+63Vz8aS3MmNWMIG
hyTz2z01zEzx4AsikFEgt+y4+DGhgWgM+Uq5QRMRP4fo6HPWN/9jsKJ7dRYodY/f1f2lni6Zi2jo
L5t2PF00I2zvDdr0dylKnV6Wu0On5+fBdfpV2lAZGqFZfGbARxOT5QqRxGFwW5BzFfUtH1uyDV1i
uf3ZyB8yGsoPcUSerTGmzaZlC7tSFwetBRqWBugydcg00jhWI2EpRHji0S5bOte+7NHxx2SsyQ/u
gt6eNMTk2ffwHvhusjU8rQLXqYFz0PX4WjriE+1g93h7b8bFgEIsJQyM8KITG2gSMkqLuK1knLZ/
P5vbRLp1jGk7VymJAFVwF8tuI1L4O9RJOnT3EkdTVuMPo4t4s7o5cVOvHAt/NDvz4Y6W3IAmrI4c
NgU6tPCxW/aFCygqzTuxqXXy6sNu4EKml4ZDBJuIN7hPS05edOPp+aFd2mdiOYOzR9W5BmDR0Rqv
L1mOHygIXZr3nvYpG81vdkkxbOcP6lesSOt8yEZ/4VSBah6PBGQVYKkLQ3THWT7TLFaUMEXYqQ7V
P6gvgeLaHamgovMon/39r7KtefsGt6/rlzdRQnXS7BDDpTlVqymJomNJU29tx3wUyTiwqWO/2h9s
7Darjp7DgX4ksBs587ZmZ4ftIXwK9XJ8/tXYnBg5++6DPS393f+zhPKSVj0ZMGN/xGFNHdOOn6zB
Ib+89ZGE5dwvtKAmhzorn9UNufAW+1E3FxCt9U5d9fEISUn4WbIdhnI8mClQeGWAyAb9+ebQyTt6
HyOO2El2Xaz+wc6G5bvwrXFF7f+r99rN5Xs6zu19KftpA8OTd0LQviiDFs56aw7dayDQoqSmbW7H
3OvRXsTV+2hxrsf0a6+2PKQTwLYiX7Zt4i57p9exksuW3WAO2SvUnbduQQgfLd43nG8zSNf2oj5Z
hrnNrkdHCNhqYKupXtQLoNatGK+pPD99+tFc9nl8Tebh7Adx/iPMydMZ5/xHG3TnlA/tpkdD47pp
QBKSOD5W73VTvw1ajzeG9s9bnT+q33uqsEgMTY5QJHxSHxzMUP1+XIJHprggsZgOnpLKLjaGzwLR
zXQmo9jOt6D73U8AUCHRcW5nXGoUavlZg7v3TI4DPXw5Yy/SzMAnwxC1uKZxWGxaFxW7+sl6Qosa
lvc97svpzZypntPkiS7rD31EIu/InjGW2IS0vTK5hl7Rv9SjOIqlEo9c7i8T+vHT4hEmrtbgqo7i
kzdSZKgbS0xG2jhIZp26swtjkGbV0Tg6Um82Wm5Nmhl/1XPQ+8Y7lkXn6iH+WimlOnBHd9NE8da3
Uv0QomZ4Lu3pp6o6ZYmZd+70ioZm2M9MaMC/QJVWK2+k9cl5aREYM24RGzueAP97OvMKKzuqNUwd
OaxfvbEYVzcYCNpw5xAHIIVi6qVfdZgcP72MyTPaspWPj75JAu/OqvMWRZ7fbmyfstHr9PjOHJk3
R5Odf3O8XdUY7deYPtHtC6Yce0ZcM3j+5xc0ZsxAe7KOf3yRJnZplnX//+/yvy9Qv0dr5uG186Iz
2+3kMtIpXmFq1j5PljEiKYmk3Ftfnq0etad8PcHNt83NwjwmFSyMHseP+nryjot9W2flnqEwVMDS
ENvZFf7jhE9YnZFxvLS/Fr6SgcuI7I2to9wnTiDflLlu0TXapoglLqnbkIw3O+JsxeDrQpzmFxqz
6mPXbKiNmhaGt8NFZ2Jmez1elim/TzMEYI1kXUxGcxcVrvk6lFD6TXO4zCIMbsUd4Jd5X1T5r8Mc
/uu+6bovcxy4KweENhoVL1wbzjR81j3/Pe4jTHdmSSo8rdIV7pRNWlNMxfP0Yfaaeca9DkvYZpGs
ReldZy8O2A2jCy3s3H8fdPta1XbzXfTuu54l/qvfiRYoE4MWg4vxPo2ZnKY2epspiwnznPDy1r1X
PNm+Pe5IH08vEULFcxS07Z43w37o0/TSFIBA1elcN7z3LgD3aDgEfndRJcFtz+c6XM9u0V50+J12
ZXVvZj9Vpzopyw27YPDuC5ssNVIya5NYZn8Jz+i10m0vZ5EeNNXatg6LJartULjTtTf5RqkPjhy2
fLJBap+j5c+iN/WMrX746xk7bqr/ch037N61BRlvhMR3URvdZcQPaVjtd2OQqcd1WbwtIzDfufrQ
x5ImLorr4aqfJ6KytpmcNc8MI+tWuwAK9R7UQ+t7YCqoHzwcc/e5WE7hBAmznejOqfXFBdvCnsj7
qkM2YIcl/9Vhs6DZ6PC75Vr7qXk7VxbaqFqnWe8xzt5Z4zRhg9SeYi/P7q1p8PD899WXvCNvVU45
Agq+lWsl+kuIiwqUNGU5/tdtaKOsRVPCX5JpQ7n22c7u8jqley1VW53j60d1aDMNXGu9uezzqXru
4jT/pksciU7BsZm9kP13MxMzYLuknsj+v+MAuSaX5Neh7dbIq6RaOda1L1qSpo+kGLYnDRY3tS+l
c2/S9EdL5iCILa9q6VhKLTgl5K+s1Z27JNhjk4LIVT8g8o1vHuO7q9p1YZn/DDDZYc712OeBuFrz
XKCVQlBU6Sm5DlaMzatY7GPFJusYL1j69Ilu7e2XChCbpBOdUfWt9TwazvHvh1lJgxHGyDasovij
CBE8aMkS/XpW+ldWoeGRCWe9ycNguLf9RBxGu8J5XBg0amVfzEJBkNRa9EDKhCaRYZ/8xWifVL2N
4dZZc6UhFsYrYA7u9t9tC9bvUVR4AwVUBcMzfc8S6CX/DHsHm1IKQClkUeRCw9UOLDPPMYTP7YiT
wPkJ/hNxBaN0nPdfxVLoDGS0fFeN48wUlLwnhCykghymwYjwCCHyytr658JFEKxSp3hs0Jw+U83m
j57Pdl1OkUyg7kafOHdmrOMtT6J0p3Q3GCONh9KapwcjbowHl+UFYeI5wC908asc3dpcUNkqA48r
JaUZ124w2VhVu94o70I9Kh7c75XlaPe35xkj539/v/7gWPJ+OZ5nmXAofAt0FTaP300ebt/6qIIb
Y687ON0to3pPq6D9CgX09kS+oo99tx5rNHB//XsTt+9T4wBfdxlzrlBCDBgd8um6qLtEFUzuJjFb
ZhXZ+KPDV/VtEJRmid6+ztH01ozoCp7EPL2oczd1iCay7Nba//tfZ1qS1/cbZUNA4/INTzclmsu3
/yBS9nVj5kgbzJNWCgs3W1FsrPnVbcmERSaCAkc4PzPp9mwkrcnKsjvD9LNzNJvFxywwSsbRjNab
T7la2uQRORlF6pPtPrn0zm3+bu1AQSK4A/vLi0jFFez4T7ZtqJgDcuVWoYOy2zb9Fjh6G3zyra3T
CmC7UfmJVSjZjWVRn9ImfStar9yqcZtnooniZrps/VmyNCLSdAcHg5EmG8oTlPAocbrrUudgN/rg
28STxA989SRM930VBZ9F2ol1bFMrVH2CoGKuKHeZfg9rP4UtwmjFWs/j2J4TOl0ETzjTHoBTs40M
FDPNRGqT6eGRVgI9KsgN1ZL3wpvZrrDUStG1jz5O9MPLQMROp+PHmB2kDa2XEV0RDvfqwkgtgoXY
+dAukSwkqUIxAJnctwKdkLTGTeaEXMp07bXqZhgtjrtxWMD4SiAL4HnUDGbfnbAw0jQtjQjdEkzT
ddQZ7nNpEf4anhphNftJDKxNXs69UYnMl8ClskzJWil19jjqWZjSryhdg6QU06el7I/dkeQh76ED
luTYefKegPmJZcFXSwXBLF7LlDHMFJrYXlo8YJZdAdXsiKNi3aPrfIEFJZDwsb0PHE0/YQkUTEGX
5gHBaLpptbZlvN1+7xZq2ZCYocMY7hvX8SDUh3u/0arnEa7SmgOvqt13RIe9/Je/viTrbVJIKhnY
rj5ABKNoOpfK5Pfho73BzdDXqAusnrovTYvaw43s92rKkue4I0hF4Ea5G4MhfVgQu6/62SroZ3Ej
setGP0yAfm7T/5xa6gCgjYQQeQ9sgpRYghBwiF1Av8gtYr9uipvWWyEEIH1AzZfskP5i5gV3St4m
oHhcPFA+wm3KOzW9zomBhFoxbNsg/DHHzYOSR9LKr44iBpniNLH5nmu6y+na7upaT253T3ULZfPe
QohesqNCqpWxA7K9Ay0fVFj9hsA21iPr2835l6NkuC/xWA61GT3r4F/bRCsQTqKoXTKkM0Kzn2w9
C580vQF3Z2brBq7BUTlzXVFN6w7iQx25dP1rAhmQ3LsfU0FKEpEiRdI/3TbHQ6St3WYBVm/l3wXl
WrsREipyU9eyN6ONNuGGxPsVgX2mBx4YY45MuzzXGPx3s+W6a1UI+kHZE0rlemu7jOrLGMz1gfe+
vkQCY6Mbk5ojrZqhkwQrt3aaXafsnKbf+4dRGHxSOs3OvpF+fLIjWcYYyM/bJhrCa204ybhqy+ly
255D6eOGGy3iMPXajF8LTYiE5g1SYIzebkZvyvsU/QhMRxySKSKdS4pCxs41djWyyLVqbTnj9JHZ
9XKKaE0gfQ78F5NVNcYfdmwlYzaZ2G7VND4OtGi7c6SXOBNC31wnMxv0QoqDB7GQmeK386Yqyh9q
D6Khrr3Ko8oI0bXOg7mP4xRiDi4DwglerHbQ3hxMCaMGdJ77tnH7WEXF7DOZhXPVS+YwLecDFhy6
miI3KONZU/2/HrIJ5WkNgxS/AyuWlRRXfahG+m5ouMaFM3RhR3tQb8Mwt1/rFr5JhW08n7zuiLmk
vKsClx4T4RFbdCnfPB9fZj+hsfj3VctWwLzfVy1Lh1bp6jp0NRO82u+Lcsdur12aisI5ZurYRyOj
v2VZl1IVC6WQ+NDU/BR4ItgKKY4ozdRd9V6TnyctYf6sRkxGXESnigb43QQS+jxkAgy8SL80BN8r
QpswcbSlFmMpuQ5aTk1d2eI6+Fsqr551ffEGkOzA/JWOp+9n086WC70pH3TfZC5izvkWnDgKIXjn
V0bnEfOK7qyGVjOYGKkEJ16HgDA4SP46mCI4C/QH3haKV32K6UQ0ojwkJVwxbsvDSow9bZ021gkw
iGNxMYuIWzfwAMM2iI+CenmjJw35MCMra8YjVPj+3guGUyk05vHlYDz9/SzM/L3XuLi8Kj84p8ES
nHGdgRBXxwVtcfW3LUQS/MUEqsesPESLRZCIfI2hQPGgurZzjEbbrnH2J4YPlDN29+1YpHSZjfiD
3nu6aqu7ZOHsUlOX0Is7JAQApNiE5891vlXfL/UYc3q6f1Q/MSit5DR4mC2lOxjj3AmLLcQeP4s3
jlcuB24NPhRQfEAdUNOLWuNmZ1n2S1hEW6LYPAAoS3Kn/iEVRBFsVJmJJpaQO2m7Lf3ZPCivVJxi
0wu1VmyL0A7A8XJCKGAhUwao8iI7TMLTN8mYaHvV+9H5CMh65DBqnbs6S0yoGIb52qSCvGy9sI/1
UlePZZs+hGHpPLCf0xnKXifZvVVVyyCfTbWRrKMGFn6+2L/+gZFDEiQuRAnpSMK+2BXpR2tF0EvM
Cm6p9CPx8jJ75qodyKVEqYt2uhqLxyyfOVcbbfjmZ6shd1aO1g/3dQCsiwwCGCBu8oQopYJKmrT3
Od7Etaf32laRUgNk2M6oF0eFTFUPrU1Ux42HFQ/lUS0wtTsbuw5fwUZPnvRCGy5w3NqnJeIExjT1
rY769slsUmMLa5HMk2Tyt9kAQ8eSAIExHWg7hs2qEI19Diy/OinljpvPPs5Fbdz3kT49zE09P6DQ
IFyrw8rCBKglJ/Sk+yTiNKmzSiSQyNNmjKumYz3rvRNuLJir78AWaS/YpbbWuwV1gVakd+Q9DC2B
fdZY7rW+jtYtht2LXRnWmxFgF3XHr5An0quV9OPptoKz6Vxo644ypy4yjmrd1XS7P97KiwjshqyJ
GOWt3WzOPmw/eow6kBfENNmPCBtMjAsmJJjaPXmpY73YuXa56dPHWeDDifa373RzxyIz4TqWty1V
5KnCrzF0kNaGURxq/OSYb4Iz8HDWr6AY2uPt1xQGQzZDLbctct1VM+bNrpVL3TQM9gZXaHUT+4SD
y9pL9J7yW9SVZu98u5m3Cki1JLmzc+UhN+ADDFj/ihA/OgeYFDfKpFUYkZww19vSsCzk7MhEy9bj
App1wu7S4AcW2FlW3rxu+PnaHfKaDoDlMNadzRWUwkM3NeW6qkmsUBUQM7pua3Qe+/GTUpwGDXxB
li4CM6mVNlmo6d+RG9K/Vs6lAWLAZpiWs3oTQQO8xi0zIEVFsKXHS0nuDLAm67TplhXSegj3CAVr
ebcPyw4jdlyhKk5flMpXqeuKNH7R6B7kk97u1FerEq2o6IsocWPoeQdL3tOVEl1E90FrGpfYMrY3
lyBla/HURyc0AfpnqJPePikq/E2Zh9je1thE1HDLeAv6e1VoJgmxQQD3YKuo287MdHpHyVGdMnyP
e2GPhHYgnMzWOKaIeO39eXX7TYBZIoyZAjbqVZ6fvGEuIac6glJxEFemA8kaZ8pjENUw9ey2eYSQ
519HUe9GPXnp/SK+qqvXgBayB9a5Vnc89Uu4hZlsLYqTGqHrYy76cYMaTsfERsQZ6Zb9yup6fTc0
VX6Io4DTKhvGrYHmctu1/nhpjd66QDVNttUkMEak5BCEqfFCz8b/iq37pWSE/lzYSXgizyw4lp5+
Ch1kRYbZk8VY+ekxE0N0yTCrrBmOme9iIqBwGrlntGL6chvkkP+pNAZ/P/RB0h+wodzl4D2PxZy8
GlR5X6cQ2qpkgriwRVatZhkb/AvhvpWLpqfWz4FN3tZT+qrQz/aVqRMyf5NjOnW8nXT8gWWu6+fa
Tn8q3w5DOJmz6M0P6fjDtyrtqxF53DyR7N53jCIlLTVpQnn1EI5WVM35JlmBH0pWq+kAt2XBLJWW
j8+bm46S3XuuTnRcI8i6GjHTmjH6du2TKlB8M+Riajr7XLIF9eK0eam90j64Ntc56sq3FmaPFdFF
rrLhkArXOKnSxL2M/uBdqCmmkz/qp5k+AyEXBCtntriChnP2DaBUTHugj/RXxg0YRsCbrQsxvmts
J/eeM6EUGaeGfpR9GDFobhrwohv0K0hHa8xpUVmeDVT2a4yGDq1g2AV9zLhuDmp+C64q0qj8hqAg
Qr4seXHqi8xjitri1Fke0VMIx/6jxyXs3wFYUGLB6oL9dVxL2MIx/D9gOVGGCASmi3caWuDA0JEZ
xIRJ/k26aFiV21NfYDlvKrPdMywyD7pVDs91U4GC1Y8H9O/di4dt6+zHb5x+3T15Dc8WrQ0715+C
ShgvWTAZO12b+pNhRcl9FQCa9MrxS4a6ok7H7wlyb5kWQ1Bhb2o0x5OXDIvMVZ1Ardw6IgH5WhZe
eNGLpdsNVjLs1J6nRFa6BSWSn7EK4J1js51OwdoBTYQHuTA3WqKjGipnslQQTUNg4dCuBV3OxX9R
p9atSCNnrHRQuda3E439265DoLNWRZrbo/QCM2Osb0rFSRLQkjbzX8IKLQTljnd7Bq6A72pKBRHX
0jCFUCwmN9wp7k3rzz+ZdMGpVS1dqlLygWKy2FLsnldUKfQFeuL5Qhs4YZg27m7pJJZKAkuNqryN
yYuhrzcefeUN4qudFTXJF0uv117SYgGSz8a4dj73qeEelszTL7OTEQgmH0ytJ603oErxMmvcdzNi
SrU3N9Pnm+NMMiPBYcVbDyj/o9WFBDcHLZQD0yUDe4JstIpQQO9Z5pKVyT1uV7UldDMJ1Wgryim1
DiPQACaZvppal782BAZFm550sle1fkY+zNDobii75H0KOra+mc5tV7YXlmh+NSeifQPUDvdVWN0Z
XeB9Jo5xXBe22z5qYmnYmpN2Wy/JdeEqE90wdKtltJqLeig9icoojQ91btBa76/zwBvaeM427t3g
HggiIDlZbfz7Hks4f9JtfMtwTJ9IAcu1LP73B5LUHCOrnaCenjRvHo/sQqxzRkrbJHXlsTeB9K5x
XSq6wqKhsvbM8Nch9bB2AqdcrLR+5SZdy82YdhUHeRO2r/mbQefnykZYjkvmNZuiT64FUKDpQB0C
vPV2CPnqJzMtHzw31x8Ns8mf+zI6aumUvoi6PMEItw6mP9h3Ou3bTTBE46ve0r1pimD85o8+nmon
fkawiPoHbC1nThKcSwvJ+lL1E0SciJZd0YpnUz6btKJaNw7jknp03ipJcKGCOrVsEz7DwpQyeDgB
Vq9fZP7C0S/MXdtZBAPIh0AP3udAI+C7hMeSzkv4wFw/Qzp7P8Yl22GBgK1R3QaltfZ7sWN/lGBA
HmFlBN4pw4dwtqQYhmZCe6+eQVk6GSaYqryE8/IZuf7VGFF0F2GAS39A24pwnE9CyfwVkzcNmmpl
szVKnTzb/s3wV4ryMJZ/cOQ+wv4db/+l+o9u//kY8O2MgLiUAq/pDmveCXVuc50kDTj12JsFol82
Nx6wDXSI/Pl8YfSe7SczHJ9dn6yPqZ2ziy287JOTrQ3utudlQq4pg3jYfnT2lXBS/amxyhfg2tbn
cALPXsXov8qw0vduPE1rtfNUD4selLueONDV36+hS+jXunKPNSnyOyUqmv2Z+Ecpc6cBZ+8aA8en
mq1Now36Whh3SlbZOoMNcspbjWJMr3FOExdEY3plMlECZNnVU5W+ogn+ofA9RePC+6r6/7imzN9n
LyxLIChBMsq2BbvQf8Q/0dwDMQpI6lQP+UV1JqCkaDtL5D01FJdI71QwO43w12GYktQmSBU1O/dc
+h5NLW2AOfe/w5r1JXQMmlw5iUqJ27lXMBPuVT2Dae1eUT5N18HGA8LLiz387D3gOc6SpU+RFZgX
wB2PCjqkHqyJxGY7QjOvDrUq0f4jCkHIGJLfBg62x9qhbigWbwPg499bN0FoUUAwWSV9Iw7Ws6i+
9Egin8Ms8I8dYSTbkRXoY5mel7C0dqJLskPqIOYhymvcV0NIzgb9HTfN/beAG8ZpYXzIPLgXnxM5
WZgJPh2hxJ/Zb/ZXz62lYB4IeDpN/gasMCPAfCkP8xTcaUh2D5pjBmcjj7TzaPdLvJml4Nvs05Wa
Y5VunT3MnnZzQ6mefTxA/JlwR+5HrXmIR929y2Z5N17w1+GIiPe3It2sEJeTYLRsjWqyDvaIniQN
fxReJt69qrWpjaCKaFm7U1QYYZf6HieBh9BFjk1DnazgiTFAjFarrmvxcCt9kwTp9RA25qaCv3FK
WwKf5dyDsSkZsSkTYiwiCQBtsjJcQ6NXaMcZAws7fRNB8WhkSXmJICkyJC/zTVu05b2Npf3Y2n1y
KCcvfpzz/ONGjDJALa3E0n9SLb9SLO3Bi7FBq0Nm/jXT4Z6PMIveexJvma92r1nmWFfuHOtpScYr
ZOBtp6R88mEEYHC6WVd/CbKosWRRU7QsqN2RavEjHxLyieuye2p1o3+c6jsx4i9rEq1lAp8uBxSL
K0BK7oNS5bJQOkcdQ9uKJcA5/Psa6Pw5HPNcwwcqgYdddy1HiD+GY2Jo3UpjJHZygrG8IISIXyaL
dGWzax9uWL0bN7GchHvGyR+RA8xDZvc5VGfzUmRhvZ3VaLRnVEEHZtY3NwJVHlUz+oBO37SlvSUm
kwAFOUWbUpMvgUC1YygHhaSrJ9ZFbDJDQw2mzg112MnDiGpprWt2s9Vrj+wr6oMn9SwUefykKjEh
oocK0sBtAuCJKX3AWk2xms14UIcx2DVw/yjZq/YCtwVTrlPyc1LbZ4eJ2R400ncGdf5z5lZyh5WL
vTvKfT/yjE1n0QuIJPJKieCcgpiEuZ3H/6jn7T/Zl55rmp7JCNYwaGAiAv39nuHYfg47ISpOODmi
1WDlb6NRWj8t4wRzHKclLUBoJUb6hVAT3mUvqF88182x+zKSDexCHMoA+0xcbxASepte6nTzkMFF
s1RoXhI/v3cCVCVyd+9N6UeR5dFBbfMtoWVHp3KyYGWwiT/OsbXqRI9oGpnaIeyHcuca9vQhXw/0
0CQemjYi1jy0cIP5GrCfvvZp9FM18f860gJCax08LKdmXLzzMqBMUMuUehjqbgeyazj/+9n8z1Gv
TzHkm77LmFe4pNH8/i4aeeyhaafT1kx+9gLwbxX3FSKvRNRXtHrGx9SBzxd9nT6XyEFYExn3sUmm
IJg8d3sjknVDK09N+iRSYosD0qwwcwVSdBvJcXybMjwxdJkpZJUn5JjNpYts7D5ISHDMyROuQEJT
pOGLBhDnm3pSdi8D3d+n0LPBAZUieTCNyD5YaWMclNjXdPpPQ4KIXe0go9ky/2Npdv6RK+ILwzJ9
h6QJ/t/5M1ekx4BPa43JVom2oai6T8XY4QmZFj3asa+ZMYbL46LNkXD1+nQkU2e8OH331uVRf05j
TgC1hIex1Z0htQHGlSs6A7T+dii8vdAd8YEIAoed4/vcwaruMvUypARJzhe793dpYjXvwVhoey0J
ahBx5MMLLUTHpHloISa2/XQwEq5aKbPw7HB4sB6AKeAod+ww+IGF/Ql/SfEpLzMCjCPXvANdZx+T
hslPD6hmQKb9qA15ji810b5kRk2nZgx+pPyHURXArZwF8gztWTVfvKZyLrWHVdjJZKZAx2mxRHmz
98v2Pz4Bw5BX8W9DHZ/cIACgUPDZdrDx+P38TCpRlF2jhZfZ4tfLkpGWp4t8Lp31EW8gcQcQryBl
ogTTvEqhocKtL511sK+6U23pP9SRymgJswr7WqXTm+BTsHTn6JUp6hQKklOCeZgxerBB0Iuj10+h
3iNCCKzyS6VdQbZyS+ln86KhtP0C35dQ2cHtXwbsg1tufsRTe0BJRGVuq9qIP3d+tlMDo8XX3BXi
8AkQae+eQpPSDd0k90RBmrld2u0Na2fKZ3L92MZxd3IM11slXc0XB1OsrZpuFIfIJDvDq/Sjws5q
Y0jGbVJR90j56ALzLDfr6LEI+wNWmemRpruxuvG4URWzuyZfnncz21Vmb71C9fmiwhqSxSBcJshW
hmdou9pOamtbkSlwDthoZLHtP+ERGbbCjbN11I+Z5Ewy5u1BPWg2CZVuaj3CY9ip6YZpGnu0Utaj
EmXkkUVFV6GZ69Hcm9WTq0MQ8Qmy2JKNGH09CjOGUqa8riSdewflu70ZXbURhb8bJVLvCgIjne6G
lntj1rJTV/lidTGb+xB2GPagGoG3tD6r5njj9ccJD50Mo0n3nLoYM+be2Cdwqp8cBumrDqTK6ldE
glEke3Pyvb1H3+VYs/F+mF0LwKbULi2Lbzx403nEaAZCOFrglPMFqfeUCHrfqyENpjXmVGvTx/5T
xid1VjsrtdHyIwZcS+t3h0oQMbu4tNeCfNi5FieY7ZhHqyjTL35LLnLEFu+pcYpDDOd7izyPFN7I
7p4r9O2r3pKufJk5InG2sHCq9aRrzWPPfG+PSXM5inDR7syCMOd+iB8c3JhrtjQr6s757u+7cDFj
uG+bQr/q1LJ4geP+/u9nntc8+YhM24I+3eDq7VM6Bv1x6Btrh7p7NTrNtp8Lb2/kqfkemiEgmXS+
rxsxvHqwAm0ze7Eb66REclrLbVkw4NsKmFlVXuwKPchOLVf5K87pCnxpgbzbGiDI2r7cZifYvyJ7
F7RZeVUPhIk728ZpDCyR/3tNPbOavj4DKT4KTSuviQeGqysyB2alxx7l35dHmYL45+2HeaKEa9s2
+4w/i4yKdNAFcaV/ZgBQbFNJU0HZaJ7MXB9WalSpXnM7ogLcY5v16e1qVqTKDkX3IdWtbKUu7sq2
6VN4hA+48GXPxFuKS9YQGD/Zr17lGbdXqs791Adtf1KVXw0DIly64q4bM207T9j8PMYTxyrWOwa+
FMGqLJ6rdgTmR678kFvFAakyvdD/uBerlN4/bsXUCD42IHqovBl/3IpB1tl9Zbq0TCb/cS4GZ6N7
FQIjC1ihcJdNXIvuNcg1i7sleYnq9cmonE2VzNTxZeGufZULYcM50DObsGFYFjuf7NiPCcMcQ87q
k9twH3NDSOpKWufF9nSfzG68ExUtmjaIkp16Lcz/j7DzWm4c2bbtD11EwJtXEvSkRJmSSnpBqBy8
9/j6MzJZu9VdO27vh0YAIFslUkAic605x9Tiberma9tx2i8Fw85MUebJDXLvUVDF276qXqk72KdF
ZQKTFCkN6KWzzX2al91JEa7laNFhO3XKsWjy4qIngEMn95dE4shyS5NApqGLkeyKwqKAE9vJnTXH
a4BW0VWekhuzK6sNwFxhcuJtciPfksXaIUmW8ixPqZW6MkDLXRDYjniLnOk9TV1t1SVdet+XmXoP
lArR7MgpIaENcJimZV68qq01b7uQonBjUUwXjVm5McUTI9FzHAuTegANkR04ek8N01EBSv8khME8
B4xggCdS1V1Vo0HQT90oFwXi0L/fKLr7X2UMrg1VswxNUK81puX/fFAPMZKOZk7rcxgU5lqiyOhI
/rKs0gW8gX2sAAawKbzm1anpVCXAOFYIYs1XTDWofw2UcXHZPrlME3G7szcC9KfmrPqpPTRPoNt/
n/98x+ce+IfKhvskb7sSheu5TIGNQgplhtqPD81fe+Zi/j4XWtVHZSQL63P67Es3GsfbY1LtyreF
EM1dttA5cx272iViz6qfZafbzh6AGgZvesacTrjOkqw9VouXvyNjpLWUIAET6IgpCtBrO0AbKELC
lDBIl7rhPUCtuTee6BAEvjX26WvezdUhsAcGGYlxQoFH7rvVljtgi8ZlgRu7KwNXv5R6igpbVSDr
Bo8Kk6cepxAVx9So6lMTLNuxKqZNS1nwrZ/TzWiV5d2s0vWfAeXszN6Lb4LJBcLTLoOes+5uIGtr
jjZNkz71eoy8fM4dAsLnV2WspvvachcYmfVXCSPCbtVvwmFUgK6Umq/JcTdccnOf59o2o8jwKOcC
GS3CIBGrTFVR1jV8Ti3ynEd9MYOHch7A+GPGsd2F+ZNEC7u5ztRI4P4snVh7cITKtoxL47HUVep6
gX3lC2g2Ui0h98pW40+GOEzOe+0Es02oIupqR/08iRFR5+HkV6JuIDd05D9SxhfibLp+44HU3vEb
E01q4EBiHjffWTYO+KbnI6MAyLgP6QiSBeaUfkD8g4IEeSZ/krsXe/fea5Vkb3olkW5KVm8kCGHh
0/vuNFlbnhvFMUI2tpYPTGEQhoKiIrqpModGz9QcoslOjlDro5UFy/hB5w5BQV65ay2tS6COLX+q
LlbXiLLfYFOrrCoTbIQgOp+XYVgeKCtgNu/xb5JFIcEjzKqqi6pk/N3rMPEj1frIWu2LFKTYGAbW
Bhrpg+0o1VsMb20rPQ8KKtCnP/YKaDOGNqkkwxpXqQzs+QMcW734UBagwAny6pWrxagiRXEjdWfC
213HXAeaxbyIMLV5vzj6i2EEj2lXWl+cKmt2/FRrX0d8mVNI0Xl5KyK8+hKeRi5Lspp5ou8XzBnH
hNiwYR7bS0yd0nO673JIrHTnBSn88HiLZSswU+1tZyUDP7ypyE9pVQPoKMpTGBcXLaCv0Fv5Fz0k
WtNrMgAveCzEr88UloAF8ZvXFNYQWNHpARilneUm+WvPHrdlaivn26daLJsANLFBv7HsDKf6aede
Q/NTtdczgPhppSpdebnthhVZKDaPgAj1jR/patgfMudKnkfjD2mH+U64KIxSv+hpdED23t7L7B87
eVBqeALSZBHlsbWHGpQwiTKvSV65j/8+cP+39J++qOkyVNpYAChr/SFl75yqTSn6WrsSzSJ/OBBZ
IUV7iiJL/D3c3PIIiyLxzSldLm1r9peArsp6JqIqwbDTKcZFylGirvxhztG8v1VGsLMxgS7c4VzU
FLiUkOm/3CNhvX6kgAZWTewVKkYlmTTlNFTDYr2w1vky2Pgckp+Rnk++SvvuwUCK2mkV3DJrzA8N
6P6vuV2dwOwHj5npKNcSbdUSVfHXdg69XYx8f0P1J/4aj/B8M0Gi+/cvzv3nyhQPAMUSDw2eTe3J
Zj32Rx2wU2bgcVoKCkUurorIIPGG7++LxgIz8ZAnMeHrv5Bc+EQFJ79HvuI9EH0FxSyP1nqm9pvO
GsdLJJQOco/MShpG6pQcp/7rrJoNBRA+lRviwVfqXZ4oFEIWGupOmC5btcu+om8sSbRHGKa0Obgr
fbyIJ4qUwFAgNzZcfECxZTF5NHSbCJ32SY4UasKNZ7bRPT5i+5AM/UQZpawfQzJXeF6Zy/cWRWiB
eZSOMLgmtyoR0wjB2bDY95XpIZMxkdEsRaCfiHDx0DRF644x69nGhvNcO/X3Pmr0NSF8KJStOeA2
o0u0U6pQuakEKhOdlpowWA9ljDwac/oB53iBYhonli0WtXGm6ZvARhhUaE53dGpkUzJ2S5lYriQ4
5yJBpgA70v4Pi4f7z5aE+PPqFut+0zIczSW8+I/yojZoKs9QnAGQt+tzXswTMjZnuu1h4G6Os2VC
s/nPqUov6DQmNEPTMGyYAoOokd8XE45fGQoPqok/ZDXM6onhRfdIm1kUx8AcDofGHD5ss8THC7v2
gvLCm51LJzby7AKWfafjWl6NohmID8ez01tPUDYMLYxRcYWYGDbpcYaxqK7lbl6VGjbQQPMNVT9n
y2R8UBuFc7h4P4KUPJA5y+bnyImNrSsSK2qvUO68jMd1ryj2exyaG5ja3g+a1j8cvXaId0kWH/GS
fZq4UHdtkT2im7VPqdg01OZI7qhM/BMRbignzeY9qUXaSnblpNXfbbzpdk7trlGlth9FBe2mHN3o
axzglO0Q9T1FCDU2Gqbx+7jszB2+0ebEY5jGzlx6u3+/kW0xM/1c18i/tIPXxTHRDrvEaYor4fvH
Y1yEIrL+/yW5F1KLbOKdpveIN0VpyKKsszLFVDzX7BkfmAimKrUGRWPiMFsVeQYL2aOKFU2bsjOq
a9U+yzpTjc72cINZmJRKKaQv7T2yND4DIu5AcU6wxYMtDVD1C91oX1LGu9T4lQhfoQmJ5d4rjdEn
N759yeKKJLkQOL6qh+tZeg3tMDzyCP9LcyYr0slofy2Q3W6Jz+79usdQN7oQHrx+nO/Ilaj0Vamq
FyUvuGzLOb2oNj5FpimgEfQOTyak+5WmQvfCauf166xohlO+fI+L0fulpeN11o38o8TZsIphM77g
F4jJ56vGBxM9/9ZI2uFiNBA7nLSL/0fDxfnvO9FwUMJ7nmESnG3+OdCit1dQYRJ/USKy8Wsxly4T
0n+T3vlIRCC93MjzxBso04vrAoXqgKj0E7baCWQatDlkSeh68fcSLiPvS6hb6xry0KsXEvAWqoQU
aU44v4vzdADuYi9Nj07UaHc1uah3Tqqrd3ldEsWRhg1BH7wgz8lXrWLSL9n8CGpWPThq9dyGgtNl
EjUxgv67c/RJAILKozXqwSMxwj8KzY2+GcgDV9AytYc+0Z7HYiaNHeGH1E1L1Y7cjLDQgsrRn4HB
ejs8U+5WGsAs7TSafeqPzeTuZOfLdCwFUqMSbOVhYlrzQZ0BHANtPkgHbNVDfKqVpLirW726a9IW
dU4fzv/jppJiqn/eVDRnDNU1HJxIYhT9503VlNBldIr2Owie6V0vvCVew1QLDPW0ut0fiYr0uzDM
mzOo8arvOKOkSlOCNeu8MiAawPY1upS8RNO88Lwaj4FJIVJBLOhjm7ROjlbqsgb8gPWqg99brUaV
ecIEfOg19fCZqAVLK76A6rXqpvcRUdu9NWrEZFZIVeIYkbJHPs0qLeh4ykO5AQG0Gsp8uDp51q1L
CP2bTzAx69zwsivd8eR2aXwnUbuLVnN1In/cKlafPY48kUVghb4LJyf70nTtC3Bn1C+6k9/X8UII
2dIzeeDyfpU9VczF7S3oSkZe1YZ6xRJNj++vAKwEn/+66LJ+V7SefbWRIMnekJQ24Il7j4sy34/l
7GlbnPDrFqjwY1rbH0wpijtZmKsM48PDKgZo3fqqfkPpYX54zYi0gCgI7ClQwDzSQv59hDVE+/6f
F4NpOXh4qKNZWAv/HGH1UFN0Sy2ynbHcZQTRvS8DIDovaca7RGbnZiqads9byqtSwjYxJ7O6mEoW
naA0G9u8nOqn1oPPstitsTGQL/i4vUgBydXiqioGDl7Ct/VSUDHbmLTtoGBus1UIQv3NT6FEvK1U
zEqtZsfnzmUNZyK49WXXunPQhzTMZo8SjTV3ySn23v79O6BV848vAZ2H7hjUED0PpQOVxD89tvhw
Ji93M4JpHSM+TuWwjer5LozHh3BO4u8WmaQCzw0UnXSPDrQb8CXvkFeqBdy6D64l3O1w6osVGuEF
pQx7ZazOt73or3Py1Yky79/eB3TlO7MwQFYeAeiTbtXrRsT/UogCL2AV5WVUVJd+VdCueiy2mJSV
lwyy8cVQ0nolD4fSW/a2hlNZHvaUsoAjxz+6JoGBlev6F1phrR8lenNzTAzycABqoaF8Avof4EkD
naHWSbHDJTZd5SZtkdXB0KT5Ygi8N8XFe0B33v0g9uqW1W1KkuhWvuDRj1sVtIwOQLhDH7ZcuDcE
hs41x5B+VskKVxzCkH3jiV5OVGpa4F5ucw6crD3LPVfsNUhxKDHEo/IUldNRF6x5hR6DuNnGDoaX
Z/dYy8VjVlOIXlmqfPEhoaSkUQhUNde0SxyKjUI0wqapN8SVhVE/PA1h2z1QrVglKpImJLsjEZga
NYI2BM4tfl4toOV0isv1TQKsuSBCi9rMMLnZ6SlaDHweo1P5jsetPhSRvmnzNtj0NResnEndGp5e
9vtc7EF5BP0Mg4FS1q18/lk07yJjB0C5JEyEOnrS0CYtJlc9RETV7fow7zahGBszXbVw8oTVcRQj
J4WHRzXvEUUz2E66t7Yj9DMK4NsXD5WoLARlsV3uC1tRNr1Suau8HtXNRNf+SrhOckpG91lRaMxt
yMxYAbrJ7lU3RsrS1K0vFTY8ioLTp9aGALXlBMU0tEpzdSsJgaiHw1pmL92gWnDALbpoIiOZqeGI
Plur/FIEg+o8aTby1aWvaE/P8eGWbE9Smn7mEr7aI/mmy/QROdW06VO3I7yrNR6doPmVthmK/Y71
6NQGD7U9tl9LJng+XmLnjkKbftCVEY/v3H5tszbbysgao2mZ9hB8vnXadNp5EaLhtiQmzeq84k7x
1PTVzDe1MxivmEomQm2VfD2XsXHJjHTxTSOp32BxExiHcB70kekvQt5pR3F703jKQ1XDXUORaAVa
nIyVbmxehpKyzkhK4mS34V6ZnXwbtdTBVKVS/Sxy8O+F3WuDOhi229LsMm0ev5otRSnRTe57dfHH
OlZPMzyDdjJS3yS/hqrdiEfv9liexzw/65FBZ2/IF74LLSAKcvCADxYvqVdRcGT2+FttWwZ4plpF
e4rHln4Ag8JeTrX0cnmaMxeZucwvuZlRqPaHRyS8BfCf/vgplqQXBDAnQeYl06WCKdX8tmmnjR01
0SErtH71+QLGbUJMUbLfU15ejXWU3rsqrrR2AaYZz0nuO33lHkn0GF81Ej3SXvfgTzBXClwveTDT
7KgOtv5lthqbXkpK+VRtMfxqvf1jU1mD9YPKpsYwuLZFd9ttUC5HVDxOtzIeqMZuCOpzMxJnUkxj
7EOVMN5x0hOgQZMQ/No5Tdptr5t7HUPTyUFyfnezoGZDM25VpFs3ZTSPouXEBArbDg3k9FIqC7Ee
U2+fHHKc96Fj2KcRCszeUzayVeY5825ChfMgNcbBPO0AMRIrb4FDBikXrUHbIOyu/D+ekFnvmOSe
NsNG1zL1rWWoou47+Vbd9qSXp8gHis5zaO8BGZW11C7Kq/uo5gKrGKaycOyecTzfNLBNarIqatWL
19q/9R/RSIGKolm5MiPwLHhPVrKOi6XBPRkWDpfc1YP7sG3cVW2UF7nGwqtHEVvVX1oCBPVEArUQ
Pd7PYGDyqoUXReWkER1DowFRHrvlE/JwQB2I0taWDAKJWvxdeh+933rPZvd1tLnFSuVJaQzlpaYr
repj8xRW7vLEap6KUBq+eqx0L3XvIcBVe+/JHilxqJmL/aWcyCjVub8c51I24bCsyqKNTo2MM0Mq
8Jpp9e+eXVqG3Aiz4q7pIxg+az8yxsQSD3wS+g2qBbCo0U1p/Y+kzm87qKi2nReA3tezqwQ+x1gD
1aTJaBrhibgV4vtgwGffO2J1kDKT0fRX2sz1DjlrvleKMAE4Z05osOwAbI8XEWY2l+cMK+cmByMB
i18X6HKSIU1DuOJosclmG/1yOlGixJR5OlIVPbuMMNsvMyq7k62Y9g0nLZnSJV21k+Yu517FKMfq
UFuhBatvBY0o1/wh0NWfZfOQVQ73GOW3LKQgbGEQfVry+VFcbG8lCQ2U/YP4Uam7BRE9vgZPnRPK
Ra+6ToC1VJPUTa6sss6szvJQ3Oxg4If1MBjNPUqrEkBB17zJPQ0u6G1Pnht1UnMS9Z1n2vAwLBpq
aNsB9CA+N8v9Xw5o81Wdhc3BTmqXNAsonjQZqreh4+rPDZZjOqvru9/V5NxhZZQhoNH0DL6O69z3
Y3GtoErffI0VFc2LMSKUMFoLMyAka0xbBWW8YdSuY0pPYZysgpqnMvuyoj/ogX61aMo2c3A0rfAH
1ifrKVS1cZOUirNpF8d8Ag1Dg1G6feqEuWzcI2q5OTLRVcVkI7sYv4WMXEvm72GWC/d+sPhKjQBJ
dpasSCeOKh/Us2s72iFWU6a3oQ41pWoWVJ//wcWGTrFF5HGUBvG63IcxtEdauODMyP2isoqBdY7A
Mc2N+SaL6suS1FDP2t28GMgYQmtey9+ZHAS0mCFXqOMckqBafFDaOWj7qL6frAqPugzNmpb8PQqc
F11kTU6Zkt82LVE/TN09Hm1XlSL4eSrn+ZyhhNsoeM1flaK91oSlTrWRE9Eem3d9RjKIFjJdMGGQ
lI3tnb1x3AzxbHLLhxQ+sXMBdXy26qHe3zpS4M8t0n2Wb8FMMKZFAeG2QdqSnuU515hIh/AKEPT1
8j0I8PLJcRbJNi0VWbcse+M65t7m//szmpiUz9ma72p0SDd8VTiY58YpHxWzmL8UbfIxp7n+IXZC
VdfWGC+Ng6yFtaXv6KF3rVHqbJSwmg6jciKumCSEmZ1Sbx8c6UFLLYIhQLXQlmvG4K3i+7kRljts
g2YR/epm95uu1ONRb9D7e2L6rIaRsnXRla7lYZa7Hh+TFxBq1qtUTLiNvKEyEUxEhuTeRc4s1Ync
FAYf3Imm8SEnhth78kPoAmyXyOjUNjS/hwawNxOLmEwrsO4A+n9tg7G+aiUUqT4jtCepjFc94Ikk
RBmQqeoTCm4YZ9GyHei0AULr55Pc+9wUdaH7QR/9+velF12c/1p6uYZlGqqAAtCZU//oTXfYsy1d
9YbjzbI+Eo6HaifRtmDI8j36Q7LOZRwuHCciTMT8HE7rkXlAeGxNs/GNmahDs+lebM3oTmTdn27m
QCZuZ6XwilNXOK/ybyq/xajkFJ3318AKZ4JZi3wVUpQ5EDHyvRcxBJNwLy/SwoxJstUz+wIN9KiN
cXxftsq0UYYmPtdUUC52YtM9Uu/0EdOnDKhBy0DwszKop6F1bfR8jbopbTQ/eKuyl997P2+GKrF+
eyJ84d2K2unZ9rjD8dEe2qS2XuIsFSkkZLZXRNr3JVVATb0ssfFLFWrzShxNHEl9cZpBJFGpGpz0
SCMJCs8ezkrLT1RIKix4vW3T1QB/HU97HALlMWmdcN2RUOxLe2xbVFO5m4ISv19IVBsdIYYDRNvC
riI9KyYwumMz2I/gv9KDhZ9sk8yGtXXDBrVYpqpra2SBZmjjdAYq/hB3qGLsol4OS0TfEcWVd3Dr
doAnU40bknmRKheQJ93pg0lv7Wt4DPy6rfZwNZrjIJ58nj1rO0s0Q3vXysEgk7Du5kHFAgJrIG4a
7rmxvndSvND1stwvSAwu0JDfwf3rMMlVAYggJNJ5Q9BX/48KmvXfV61lWRTRLNO0aEUgvPlnCa1u
uqjDB16f8oiCx6KPyFZyTc9BBDvFSor+IG2iGCkb4BIJ0wc6zvWiaV/sgEdR89016u6XwDiwYPZv
ygM6fVfCtuHGoY1ZdVg/vw/oJnoz9ImHEpOtvhzmL+5Rzt/CKCSlFIcpOEVnk1V6eSb9jqd4OEfb
KAC3p/YURD2u4KZ8iFW7Wv222I0iC7pUpvQg1RXmUtREF80bSAeuD8ElAtNgqa9xhF6Cju6b3pZk
H3fJixHC827d1Lnv2v7BRsaxzaPRfEQld1dXYNOAVdY350Vdbqdo6Gn/tS1TEL3eA4oMNmlL7ToG
aXYh0mn0h5bhrkLlu9dtWID6RIyNrP9qSnBJ7JJmorQeUuo+SBqPU48NLdfxmyWwEjepYUcIXWYP
v27rGMx10rSVkgdxSyANgiLd/87fIoJkZbhd6OOp9t5RsmwcQdkTGLVoWwSVe/qscTax/cAAE8FN
gjMdRvCGo7pSr3IvEXtlUH2tQyU6JGp7kP0i5t40jRwL6BasQq5ZDdVurG0mQKrRhmD6XwzHLLhH
y4HsK6hpXbZguVO1ZHNbaEArnVHVCMBDXRNlGqfWmlaPgwFX5QXGw5WMZktVfEjTHEy+LHA2pmJt
eiOGJ1HaSKqEd7ayZz4nBcVbpPESUJWR7ZFRU4u9ogQkYUVpDCll0qq1OwZE5IT8QUCyTufa4Pec
VXu4JCRbyC59nqDVz7Lo3Q3iaevUInkxyX85QL12N298U2QUXgbNRoDONMfJUXvt3P45NoL5XEjT
WlCho7r571Fd2CtpaqsJM9sQBUyTpchoJerD/vMPHIfYJZpAH9aZYAfZYs02KWrNX5f6vDil0dZa
e25ng8E2xgutx3Fd157la01N56jSWz+dA2Jwxlk9Rrn+e6+ll7aFmX+bD1Y4ag8TkrOVxACPFe1X
LzcPUlMghyR7iN4C5um48vprMzb5yV0wQsrvQR5O0bhb5hDgKNG4sdVFvmWMwQmWOG3mYXyGm/sU
4nDfRwr9oge7UN8GoAH7OFU3VNnCJ/hT1WOTvRaB+xQLJ/FQReFKh6D51ALDb7XgOHlBex1Eis8S
U4K89bcDZYaij3FMej2NCGSOmKYXP6Sy2hyAeHRuHbMIcmAqaDG/YpS+uJP+krakJStO96V/ysQQ
O4W2S5tpBKUiDq18+EpZdLpzHYgpCA/VQxUm5cuAyVwisxvBzZaXa1JGOkneQ4/0RIDkPMsGCjVq
gBdFniL2LygNJIY7UnUV0O6+ZZbbWnyW3Tm50QP7kPesJFOGtXs+TrrN4Nn61pIb594z6T1P8V4O
gBXBS0dgDAxmyL6ZtCIQ4tplEg/azYZDpqyQ6ugPVtmhX02aeu9wuW+BILvAchDyq6wLN5VhKY+j
Q123aKfmWUmAJSsjAXksipt1h7nYj2zomZK1MYjDrrY07MUkDAsbV4B1E/yTiQzfirZBM2q7uKjw
lcx04SKtmc+SxWJV1l2ktJXf6ALTvMypus4N6lQQElnJMkBe0igmSroGSetB1LxqGS4dRyixh2A4
w/gEREuLGHPru9xRyuC9UAfjQaPQTjwDZCibJiiJO9NxdGyXrzBLFMQ2CfQhUVSJC+yehYqpF4Eu
kZBoAr8sJf02p0tXlAcSEtlYg/GK3PnrJRZVVtY+Y3nsASoT6B2h9T7ASAxfSw08Fh9FOByyY0AU
DUptg6BFgXUqhnprVR4qGsAs0kafT519mhskYddOcS+zA4AqEpgPnosV9pMp8eW10jYl9bnEPQuT
bhLVqh867Xw2oPPcDVqkrZOuvh/CJNohfof0NGp3KMqM+luCTvxOQr6qZLSuWblFy2Ku1NzOdxI8
Bk4kMlbdwNimAx5E9GQ91nI51M+hvgXRbZHm6XqrJmgJOhKosynHgmjXbbCzFg+sH1B1nwpXeJEb
0zvdLkErY3JaDsFaxgbKYRZOaHvfo/3buM30pdFrOn2Jdy83ZlW4exfH59/OJU6bXW4VbGUoXrgV
yZSgo7tRxRclv61c5qt/viJhEyBW9FNY5hdFUVit9oX3ey9Wr0sS2qxulfGCjgdtVbC1Mr4xEL7p
UyjMaGboJTddeNeR4CAPe8sr/GyxtK1G/th9PZAdR3U3ENVduWdEXCZMv4CGlO2XaBjMx4UHMl5h
P9XKqFgvFtW0bpoG6jXIvdZL0BwDZRhIueO9QKPHbWProglEiLAkJbnRQ6XZ7lNrL8Pp83xEWfDz
fI0iyufupJHQTE82OeHbQKnpDYs5sSkOvTlNhZYFJxcF2k03PgQo/nZFp5XvyU/5T+kwpXdaak07
BLziLJmqCC0HxThnMaGRKQuAo4k1/X+sdMw/VjrMrumVe6qNkIuOG4udP+aMk9V1ShqhMshne3fD
iczKIKqU6rJR5oR6fR8DrUhs2IZ4sEKqiwbzGQoJCHrCbHrwjOlnopoxIUNauLftWn2Oa+MZ898K
Ei452hhQB6edtnIiIqckKL8TFnnxO+AQsiOFqkW+6NANhWVF+3npReBCRONkcCvoUkK1UxN/tGIQ
GU9S0piMpBmS2LJsyCn5Xg6hwwBgZX7aE2niyhEdx121waxR+E1VOtfGDhxiTleVzUUjz9jT4lzJ
0WPpWXjHz1NJrL7OuT2tw4KBjPQFu4LK2thns9HPCGePwMgOeH7ICwmW8PK5Uei+3ay7aNgR8Y2I
9KasvG8Y9Bx8qqqjf7tNqmoresuFsy0yl9+bXsevvkw2gWQ2ns+8jdK1FJYvI4WilaGOT4nNonhh
QgAgowrXRhPrfmdFFKIaG8Vtn36NsuDn3DTKxzzFK3oEDP3T8gt37i4UOzNnFNLV7vLZmfG06PnV
YqWWt1p1JwMviF+tcYwKEZZq9/dMFFKCi8b0TBKfcSzUcfV5ylpYVxm28UDju1nngdPfNboW3RU2
3EwpHwjuzAXNnub1Z+kGJ7vcvZ+R2qpWhBPOpEW9xzTH0Kd9hJIf3S9pvLdFtUeujx2vbs63xXaI
T3zTJIRlaxZEFTKKSjvLUQPoxisC3WH97zcHkp5/9qFdXPaeiUYdHIPKf8afDgaDbkE4sty4kGO6
pZKU4GCI4YuhCTgOYiMPPzfynEuXCzk04KVw5nG8ShAoHbUiRHfaG/bfT5p9WB5R4YRIrsTu394v
j+WmLq373hrnrfw5n+cXxyig44EdJN6Yf0G+sjTtf/7F2w8rejuhdJuvdJ2rFtYG7HOx6eKIgJLO
KLKVPIaGVd9OykPQo8beIQCGyXNxjOelgCf1n70pwrSt1x2+3r/OybeMZsK//vnuP/7nPw7l++S5
zx8T4oXctcgvRsWuj0o9/95MFpbdQjcROGNIPk6WlR+XoXFS4p3ZzWvKGatMqUl0krt/e0MHk32n
BsmuZw7IdyXeZKkpoxuUDb5B7RVKxSG39TPtkmYdRO5PLgfmF4Np+UxNjdw5mE12b4nUFCUZ7rME
Dm8XVT9nl7J6Zc27vHKISXi2XNqLRXyfo11YtaiN1kYYn9V0+ImUYR8XnkmUs3vO635j2sGp7dx8
O5cK9TcaK0gBR4KHWoqr6fwcgCZYqw6J2h0JHZNT0D8yN0ONHVNF2F8XCzk1PLzTuSTicYnfyGDy
0xJ0BRODrFqYRwt8LW7ydZVrT2XWvXqRgleXEXWjozsxwug8KbXjuyVuzLJJzq02w+b6FoUxGeN6
vslIFS664h2Jf7VKsocwpVI6Lt5RT9yH1hsecJiwBJ/w6QqF0BS+kycVbwSNyVOHdBUMg7bCxPWc
F9pDYJ9MWAH+3ASIHg/eq21hPouC+tKWwyHwIIi56ya2XtB+/3Q8goads+NwX8Sd/jy2NDT76Llx
9Q7SE3DpYUwoHWpn0rUnkUF9SrQ1kcI/TdSUhhdZ/pCTFZ096MK9SpKpNZ77/Ck1y+aYduZTG810
AkOGssX6adfzI/FJYPrCq5kmG0clpsjBDUd0za5GU7E2Tbhkqr7yAtxufK0KC0iUBOskslmDtONh
zAz8yDTHlTpctebwaKJHXJULwDjmZlSL4vpchOraa0iEw6q1TxyehkHz3pUEN6j5srN6lnCNVq+7
JdiDeItWCM4H39RQfdeKcx48oP2Nd+W+VLkyHQ31Ea1BzJx+Ow7IyDuNok1yp384BbCSurz2qF/S
cDJWU5Z9M4PE9i0IkDkp0fRqiMvtsR1H3Trt6O+oY/19wcPBI/4xSOInWC0bCiAPIKYniurPgYdS
u9LuzeZDT719mpINWpHW2NkvmO4/iqI+9OborDPPLFaLrr04pUp+1NCSsFm90M/+NiwLKh1jWgeh
9ZTbz/HIAoCGxLrB+24MJNpyX8MebY11ZPSYqNp8WidpfIgHJvhO/DMfny0ua4rPb3ar65t6Dp8a
a3pMCp4btf4GNOCqdO66GNU3AD1wmDrdJfEP3mAwzC8wq+uV2i4AhgiVJSd4PZQOIlfPfCsLo1gP
ueHPAJgywz7m3lz4dRXf4WTGvNi9lTGZ6r06nhN+RegIKyB1Pwul+WFOXo/UYm6X9exV475AjOBU
IanFRAxWRzTM5dENl70yKfNubLP62JhudZwpbcIX+evYG+BllEO/lWOT3MixUY5Pcu/zBTleykOj
dIm8JTx6VYohUY6LaEwYEuU4KE/KjRwLNYwqMOLEO/+2myClCXLV2Me2N8+YRsuhQO/JJvJGm0s5
IyPIQrtNuzvn/xSPHLkn3/Pn4V9vub0qDuVefvsJHfxBtwtyX/76nx+kIPuSp6QYl+Xm9lz4PMk0
CKamfInCFp9Cfi+fb5WHnTnEqxz55gaNE9+BIf51Ykjy27NC7n2ek4cOvwJry7/eI1++/d+fb+8L
65vJsndTtb3enmzxmB4tm/a+3JUPYVqbBDbHLClG3dT3VoN2Rj7SoiVGSov6PggY/oGdE9uCZ1A8
raNhzjvGRH6cPA679DUSWM4JiubKbDH7opQ0HzS1GlgrUrbRA3P2ZcExLUsMQdL11dgKumPtgEZ4
uVQ0X+/60OlWXh4z0s0hw1/TVftmYUxnJjDBrWqXfWjOwzqsiA4J6lF79OZHFga0GcWZIsoNRpMs
ZYHGObt+V92yubNiD6dFvFzkdFROa2N9INIatvYmF1PE+f8IO6/ltpV0Cz9RVyE2gFvmIFJZtnyD
khNyznj686Hps7Vnz9TMDQoN0rZMEeju/1/rWw41B4QRR2Ivp2bl2q7cixCkNnKZmQyqAPITSXUn
0ypI1164A1GLPpxGXnWUC7Mk6+mRspF+ljZx6vOSAqIaCRhfo3Z8Te02fyU7OnyOwVvzVX4tAp3N
AiYV9gSpT/vE8s81u93bQV3zSP/aRMvHVcHU1wW63JsXXFXyAtlYdN1p0jsmjoP8UJV0rrJFo5Xa
mn/yOpP6dBmhynJJ/KxC9D1jbKbEgcS/0Rg3lCeI6WB68E5oU5stn1LywezoIAX4Lpy42bjzOFHT
8br7cp5WpBREKzNPvJesa7QrpohnNdJEFj0PFJjU6HagGIVbyXvUHKI23SRGTN3Iu9i61+zJfkk9
l2SZBlVW2wj7pQ1I6Zp9EuX6ZUjlwjzQ3bQhCDME+oBRqUPVaxEV4Pakapi0Zx/tIN5ZfZv16wg3
JXUs60n9bdKt39Ht2Rf1T82h/FmHIfWUKXyEfckvt1y2A/lyKESEtc9OA4x3/bdgbOyP5WROHftj
HJtvZGzLj5kTNtXjO0TNVQyQhmpOJO8r4hSulLvAnSwAYsui6KxeaJYXrA4CSiFOrXSo3uW+3Cpz
XbdYFxVEjdr3eTIxBRTxwxBBJorKMHswZv1NKXn7iZCmSRP4kOimdfPY3yupmeOOM4Iu9viYRqwH
da03SucUSf9NjboMnb4eFC9F1V91PRKPLDecJ3NsT5Sn86eoag4ocWgy96Fx6keS7m4FXy45uTsd
hpAVxEioLvS28Qu4rgr/1jzc52kD7cUJi6PDDH+KczIM0ySmYERqnW9YM5wUAnhSmXvP2fJVtSqS
xfi/vXjeTBJfG+qSoC1+az6LNsIUqkzjaZKG/CQy2gUukgw19Ho7vA4d/lSCyi6hD4+50pGM3QLo
u1L/YjVds2p8T+yHNnUfijwjFi7p64/ZjFiPFlbw2Dm2dkd3yCfKnRdKPTpnHaUzx8rzA95UKNLA
YsMYk7ohuuA8xaa2EhTNX4hz4fuesT0bGvslbx39ZUJlwitN5uXY9Ipubbvjvc6S9NomsnspMRWs
B+EkRzln/YsXdz6tmtHdTGMVHjIjJ5/eLqlap0DF1cH3vOjomkzQy3UkcuG6yOWj3YfyMnoOmQNL
Bafwq3jFSoi69lzLi0SAtyY0QLveBFWj21xvXsUZZCzAL4+N9zjuvCRPdiPP5os6wLB4r53K2zfQ
SW+X1PUmxvQBdS/DBut27YqymrNlvVevpkWb18v+m4bI5EBNXRhYvVr9Eg1fgpiAdautAPm73TO6
5nA9eFK79GM/PzW29yIaU76npOJuQDcEJy0Mpy8dYBgen8472rN2z/cRnVrQPhWE3azssS2fiZPs
qfXl/REEu3W6NTMCxJiHm17LCux+M0Dkp/CMDUfPq8vnmal1f79mpwN4rha52R4NMG38Mg/OWdtP
G8XNJnjw0spkvtcioqrbBMV84uNQL+ouW1lGKjb/IEV8MiMKi/qMmaEAqsnD2Sgw943ObZftxTXn
nUJ39wH48SGSJitKMNau0eUveH36bd361iWBj31k9tUOs2uKK/gVezOx1ygGaz5SQelf3BoOaJMk
YqeGNEaTo4uGc513Ot+uBNjATT/j+dN0+1zt2KWpm8rHspHVterdP593mNG5yjR/umQmSHo/bFi7
8nuIZaWTpSPWcg7tuwkpxbmIwLChMPOfLQHQHgkGdkMvr7fz6CKf1FxIktF4UfrCeQTHLwODMO0u
6o9alT4bU5TtaIFEX/N6qFbYqKur7KfgrWWPU0LO/GpGTXVGfUnxpCurJyHmD+LlnpQS0fMN2uJz
9XXuDUBzLVubpGEVHzeuvuu9/Iclm2FfL0oF1V9Xw8gufqtL6jBTlTzc2rFxQ++BH5Q8NHkSRZqS
AMzAnNrhzqYFqV7yIh6NoedOey2XiK6l8aN0CWkploT2IdmUWlY9D2bI4BdJOLTe/NS7i5cYRx0T
LEqq6sVKWsnOsri4siiezExa1XfX7cpjMHVXKS3ztwddlvbE+EOw01pNdGzYBxbfWzEsfDoyFqLh
F0Iw6thV0b1MNq4cO7ec8zTzxQ1I10SpWtknO0tItYjLY5W9kZYhk0s3hKTPK5l5qkMeDi32RvES
f4shIEFE3G77un8ZJqd8dyNhbjUdd5ozlBD4sAR5cVl9Gcfh0Ngxe9zQ+AkiInlwi6p8qN0HFwza
5RaMOxtCYmm3te5X4if+SzBHIPuyDgQPV89BZ37vmrkF2Ye9Xasisa5ZJJ2ULLaew5PTz/sEaPwJ
FVdzr6r4ozlH97GOfm5Mt45NWl1oOP3L5M7GpiGYYh+aUf8SJSP1/LkF8ba8OtSNtTWigLUT9KS1
gL760dZoixctlKRlTNrlqL3ESCHorcqGruSU3AckBdMsd3dyiQTt064lkkbmR2sZenH2gSB5vE+S
TruG0nuPjfBkmWF9CWSAGmnxZC6XsMvVl7BDfQ/T3JR7U3jT2qRCcPdJ4w0byjsI7j9oKOzG4UGG
OJhnKc0HRKLWgzHk73oLfuHzeoX1bEON2sOgtAjz/dx+VIgiEUTHwDLmd6fqKfdrIRF/AWzAuKd/
NqWa/30qflPidL6yLN8qtoc5cl+hrLA3apgySxsWsDg1Uoesm1GgxdO0nYaauu8SgUA9w9iPLcUL
9b2eBio/mZT2HfN18WWRaU9anb4YQU64ZYXHIs06Yk3QzBDHmE3czWG9CxyKG7FDppxBqdw2Sh3Z
ZZm/gOHu1xBr3UOzZCPX+pgchLlI68d2V+si+0IIJsKTQmpPWh8Np6LQ+i2+9vRN1OKo1Bn2PAd3
+mgON4FtZph3kCGI72tseInY8jzg+yQ2jfqMNDLzJxZxRgD5ibN5ufZ5FgwN3JW/3keJg/JjfPjH
Gwo5IEEfc1Dhlk4wJB1eQ8v+M1e0EN8oNmvnqKdOVWmmx+6cXCoIJzMfY1n0h2icPggmjy6qARCD
0tlW/QhJfukHjCbVX0kY4tGOB+teHXjefGgou/52Sadwdw9/3Vze5IzMtwGiij3gl2zd60120E0B
FofO/1MsTzIWwTH0hLduArM+OUgjDpOojavEXLWV2OqeK0g868gf5DvGopfKC7TfHjoYDyALnYXH
Pvbqh0LoF7V9+WukPNW0QZxdYFFIMAyaASD0irXvOAgmYn3a8etcgs/1iOg/CITLrkjtlMrR+PMO
dU29I2/Yn4u0XjsyT45qz1BqwR3+9+BB7RkME3XNWLaIHZcdR4J5Bu6EMx/Uqyn2pV1FTwIdYdrs
oQhqHsXPmehmOQ13Qa3pLPB08daUtdyXllVu1TDD6bmRZZMetbJ1L3YJ4or+0IEGX/6Ofjrc8mvo
7gp/mi+aB1Q16T3vm1W760JGLlshJmstwdIHCa948rKMMrOg88QCR3/uhkVw2/jRT6+JDtYUFTvb
ZylAYldJlNlkPnGniW3SJdB3Bsc4TsiKDzEVoyvXim2H4nYrothDbpOLi5NU93XQzcdJ741+78Ho
3kShiz55ebVNf9NALfgvTIgx3RyYh0/LKs0LejBpVFHv67zxms8e5s0IWrHbVtGRx/9u7svpTPfl
z8E0A0KV89gcQfTZ9xGoqnPghS6+jOHupsRQwzxp72Zz2vRVoK+JmpDrxgtptFutAWJXnYr0qq1I
D6uj9g55HCZDM2JyVAcWO8WlmdMBv4KtraMeg29oiXvFc6K0pW/tOQm3ivFktgAmZM0ipp5r67HP
ka0tQfZBZlqP04I30j/wzW7aInHOKqZCCWRaAh92JDI+CdbY90raqlnxU9bI6X6mbHi1Ev9t0MSj
el2pD0be7S3vjsnrqobOfpHi0lhCe7PEPF/ZmKYszGYUD1Zvb9nkfOkKqziYi69plhl+Yt3o9VOq
VptGm9+nabNVXtQFgPJUjOCYna6m8bLcpLjYUTik7VOX+j8JS3MutUxL4pFH8Nuq7a5V5ttNfxKJ
AA48GFkEw4Tc+dyTcbxNHXGofE971GFyPncxysHFUBmBzz+NUrwHs/EqkKsvahkMinwBCSXdqZ9F
/QTQjFZZWrZA03Tz7BTtL8PzxRYCVn3r+Gbl9GcY1t8SrcwftdyaHoPmrP68OlTVgKHObqpk62be
xigp5e2CYsR3RbLfSsmzlVCbQDB8V03xtbCDljzri8YkhcQaJ1866qQLOMOjsKstbXGdGrxDrMNy
ibh5/aXBvL2itolVE5H6qiw0sa+HhvJgUtp4zxDObFO3eaLrn21Jx8nubHtyLx2MHnhKdfVR5fma
HLD4p0sTdNURgXMIssggY5wdOYJMSl4GUd7lkuMu6+mBxuxNf/CpREAX2m9zt6IuW7X3PGmSn/9y
QkEgvV0ZMncH+rQ/iIkvklGZ4qAa6OyuxFqvQBDHaR/dkeP4Wy43rDp0mmecpWzxKyz3q7rWmu50
LeuGcLxC3OvE1G6VglYOOnkylD3Ovt083i71SX68ybZv/c6UqJVlf9vD2jescwhq6KvFzLQoR9oQ
FjkbfnAxrD93fbhEMEZhzwYgygnqRb6c0VPqBrt4yTFqUhoT9kEmYU86XSTXtzji2fYi3JmQumPq
zgiiUrCdjhV9tzJvjT04eDeNKdjevsGorw+l7WN2WRADGmEwRzUk9w3aj8HOYImOmzMYR05by5vV
7/Oaq0ONNZNHyy3Oyhau65WHkKqGZejExOMW8ZmWK0W8Re5SuxMaDKXq0Mil20E6/REpBk1CEs9R
NW896cmrQ+qrQn+rS0S7MoGGY7yObWSJiSO1c9dG7dNYTt9dYQ+3UVK0xS7DBbZRmTEWoVwno5zL
FehBOrhJ3Z+Uj8RnY30Ox/JpWtJN/hQ5x4rlvR5Lca5ciIhK9vGXs4/awEPhusT4RP3hloCkjzr5
oblXbKpGdHjH2HHA2HhPcT/d55k3vsEG8HgsHCY0nSs1/Ydd9QvOfn5Woz7N4nu8iDvx1Lvt/AEQ
3tikUwhgv47jp57U9pV6oWiSdmWWPagdi2g7K27rrdL7feqU1dCbTTao7Mp3pgN2q7PrwyDxn+UN
0QKLdWcSWrExPLKvor5Or003rPhQaCRIuiVWb/05+7w2lCAE20kiVXHCJ6xf8w4OcUCQQJucYWcW
+6YNxAN9fYdOfDafSo0sD8A366Ij/MpwYn8bAxU+EiYZPYapdUAzBLAcrOaDLGaSkIs+5rY1pm9Z
YTwXUAGQbVvpRlXgpFqnaRkJn72dk85qVXeW5utfoyRyWBtnxYWtBaTNErMnisVkl3kRcSg9KPXc
jvpfQGOYiVH+2GazmWffPqMJ+XP4HFZO15+YOcQ0rEzUO5Y1VR96Ev9QJ24f/O2k8tKXhGqR3nbR
vW+s2kUFCBQc4cRMquqt4mN2HlI2KgC7oU+0ozTs7Hi7923wHnjNNaTgdTFsYRSU19YJLsorTxsJ
9U1W3yv1FX5IgT5meEsNFCKKlVUOgbethdHdJoF8GYZomXYyvUD6S991s76OVE5+TW1wmLLZ/+ZK
sdBwgo1tac5DIIB5JoadH42g6O874UabqEkjNuRJvg2Ema+mpYSqzkRgje9sSYEDLGe5RKOy1JDW
CGejAzJi7Jp2i3hlEevLrjTWxTxUhH1BrCaPqQ6GJ6+f5NYmuuk1CstylfSGficsLbnUPttHzcue
Op04+3XvBf6qICXuCBw1fA4b8FJ2PT93Wn1PsVKDkWVDA7Dgrm3JhBGPgbFW70y65Qtp6PdZVJrH
m73ndntm8FXDDq+cikUhvtc6j5CxvTl2YXKyZtJar7/L4jTAOLqMs1a021SwtRqD/M/LZeC82KbV
H82FraIUeqi7+7m8FylM9Ej4zjEhLotmofwZVDYbmXmmUkm0lpTcXAqsPVeDh5OVTZMia7sk1u6G
hV2LP2ydRcxGhjEjm3QWeW/qG9yhFhtmj9Xv0M4/QZZb9wTghUcx6FjoZibBtuFWnStv2tqiG7dq
KowX2beKC9Vtm/JIgzq0s60VGqf4w/SpsAZjG9xrxM+cEFd9YxVlrBstTK/D5Pq7/3RWpMbfXy0+
QqsTK99o0wm88xCdQnqyChhawBYoNuOM1y1LnavaFNLDfNWIhrpPo5q7NcJSEun0LucuNe7byI2O
FMKbA/O1/lAE3Xe3Np4CJ0qgjhI6o85yxHTrkhb3Ze7bi+ILD07Ex5dN840vrAoA6pohaEFFP6ql
6QOguAGWAMLOzHoePjHy09mTzX4O6/loGUH6QB2gWzcVq5J2FgmeaJ8yklj3SyXJEi3qx3T0/hTw
Dmq6U0Khmo3gwW1Lm/XmVD+WVtVfbnLe1MBYNNrRb/7Fca88jK6hlwetNPXjsFADrEhma6tuNFih
PDBX6qKG7mHyh1PWavlF/et1PSF3NwPBGogaV9qVQJ9bSS+In0odwrTd8/TrjpVoxV1bufKA9A1I
S5xWX+UlXbATVvxMhFBylzBHXKh1NAc7KJpVioT7qJHFthdRLZ8rDXVtP/Q5isysPnS48pC8xv4d
q97+DYn2SusonfkZwDAAW4ngTyOIzjCoWfKZNsSmL80XNwrkzxk0NBvB/LutW9M6S8N0nVMpIoCe
eTIvzIqULs6wAdZfhp7npYjNJfSuB4y9zLMef/baI9R3bZEzXzaNfbkpsvg2uaTiZO0mbYBqw/Yh
aNLT3wc51jsf6elOn0htVIL+qg0lJhPzyczpdIxVE26FIZyvBK+epCjrn3po/nCjKnhFuezs3CoR
x05G5IE6RrnugP79cHAplpO1M0193tIvGlbkmrRf1dlg1LuknfKrWurYSQTrmkoRmL0ku2sloCKH
vxL9VgpZdJGRFxjZz1oyP2mdI3aRlXZvlSbvS9MTR5sE6J1lI16f3JBuzeIqkMswrOJjWiO4EK7W
rqm+1e8duvul11CPGSQXmLoHdVm3/+PloXsAfeg/5lrx0qd19JRoq5b6FKhszUBBICkqSUxi4yzC
R68HMeLocBYquxNvtW6JbcaScq+GYDvjdd+B+LeDHCOiFz50vsPCxM/kzxQFRoI47MPCpbmmFp3c
927VnvIGPkrsuNrL53sN/LlM1sWHl5JSrFGrPY9LOHVu+82OupKxIYgrp99I08fLwgr7H/QGDzPo
Fl0aztsW6IKKlgqneLxG9nn+i01Q3TojM4SFOu+vfzJjDISEehgCuwa4wNOvqrdjBv+AwueiXfYm
do2D45VnYQmKtB3iQm9w+3MwMWdW6HBOaiKuoSrw9UNvMQYxa1cIZIldPRXC9V59KwTIWg/OITWC
kn4a7c/RHsG1zyP88knvHihtgLy246fbShZl9LGLK4rtyzUb+Bc1dJCk4bhETCHjIhY9pgaUQM54
D8PyjoLE+FwOqIJ6R0MX36bhe5ob5aZjg3fywkJ+daC12ekp79gCaZkxPKFiXgsp2GJ4bHR1qPSP
89LQtQzy7Lx5du6apWXbx4mBVqYjDLSIf6vPVh3UR217vHXSkFmKFFOD6XrfKtMQLB+M0wRY7fS3
WWtBC8RgEVY2vIMDva/+heJyu2fZjrRnGUZLdzgy3N9qFIzWuh6t8dpkZrCpdelsb3d9ZVbVycia
b+BS5s2UoYmqFk1ttWhq/bUz2taDvahp1aGV9mvpyOj8eSkD1pHYaN5NLflZ81xfArLyGeR8g1Nq
244B26UIQqmX2YTM6cudUKYuXSJz6WsvWx0hEZV3TUcwJhP6mM7DRW0SG9cPVmUq+otSWbPc+/Pq
5/vUW4jiGm5vUS8E0iswtlbOFTLVtHFhGu7U2gXnf/KYI4RQo6Kc890fI6gTw1Cwv4xF29JNL6r1
PMX176jOHqaSlndcFmzNnVr70uL8X8/6KJ+nMbU3YV42D24ez6hIoeekBD0c3DDL/kxjY6vhfltK
LJvSmS6NLfvT6GQIAmTV3dEG1FHoGHBLeEi8ZmKCBUWeQKvZGQnyWKwXmk5qj/mzkUxr0dgsLgdW
723ekk8YOsZWsUGpM5vr2zp4mP1Hq0qCGzQUmJo8eVVBdubyNzmEWt2Gvi7a565O1t5fl9TfpN7x
+eeDMOfxCvuSZHQ81HT4Sd8xq9e4yIguU9cM6Dh7XPAAT2w9fGLN/VotRKGKFv52aInoEKlXskVD
uTUOGxvy4wdWlnzle4srwCc1iLTd4FDUjvmMsRCxj0zkj7Kvz40VhF9HLOiYOOP0TMzBvpfusJcG
drh5Ih8JkFr2g1hiApA98TUM6INEcDN2EhRhe2R66lY3J99i4Av8zsWNYb4Xw9g8NnI4qZ+samJ4
0k3inwpDb79EgsX38hN7aEDoUMb9IRVO1mzS1a2iEJ8QaPXPganVj31rPfqtZX5BsJcc9QEEbciX
YWVJ1AK3MkdHlnTKbHRQv+JgGUa9tS+oyWztpRDcFrStk9A7qZE6EJUHcagUxe62hUGI3a9Ihiq/
OPa0sWjkQEyYmaArKgGAeH6ptAMzCU360O4vbQins21O31Up8z8WNdUrduhc9dpZ86EvzWZucXM5
4NZg4ddae3Xp81nA5mYjO73EfcnjQWv9ZF3NGJD9IXb3UaBrR9LN/GvFV3sTmM3wFXPuMRt/W+Yg
3sxq7E9WkcxrNaxEVu46yzV2asiCrYSWWdkHtNwN7FkHW5SPTX/5vYUAh1a2HsObyjsqh0n5gh1n
BGhuQHQyav3i1DBrPRRAGpnt9eKjAcNsHJLBa9f+FPp3gTO8KbhwYgHbbJJAHkKlSY+WsWWWpDy4
wbTKpwmadlrfshs+Axwyf/jbdcsQF9OOQgReSDQKfKWHzLXePhUadBXS/xdwtHuqCP1FCTvUO6LK
hULo0DmpPBItsaY2cORNMkc8oet3stFOUe+ZD4JUi4e2g9QAx/136ozduiBa6BWJaUdoavjnTF1r
4+aIPrREHFlRFxpRAsz8/07SoqAeNIQ59barv5D/064SCE0/DDhUKn2ic8x7BwTMOyrBeS0SB5qS
kZvr2MJijcoLZd/CyZAl2J9osOszMFT7rZm8lbXzDBBhiEiyFHGkjG4ZUqYLiS0w7I3XzyHBGywT
eVZMoDU02JPRRIB8VMwndU0dGj+rrz52EmHVOzOnAp7qktVowiLv6rcxIApzfAiDfFq7QTiezMn6
Mc3EN7YELpzoeprbQGe/hU0sJpdoFYlQ7Jk6bZ4fcA1W2UwvVo27dsh28HPNfcnG4ZoljY+rF2le
XwRgOZfh5wuRTdWMX8QPfCgTBCDy6z85jGWHEtlgRZbCMVLL/WJxi9RjV55L3VwHi/FlMIPubsDZ
pUZeyzSYxh0swWXGCyr/aEUe7VT1PQRSRTkYY4lo83A9KrT45xZTnbldTt3LwHyqhiFC81Zk/qlG
XEE2Y3OnCsu36vJAHGOErWsVoEBbe0kVfaf9cZcnTv5GSY/MvBiUh22Ta3mz+rRhf6gRIjL36FT7
TK+tDllLCl4Ku/l2aLIkXQJw4ewoD0kDj7EJo/5pWDAf/+msqMiSEdGoH2imlhloHE/bt1X+SqFi
qXNHIdqZh8Bz0fJwEpsQ5GCPPjRjQOM3kM5xskiYhIr5JTQ6pBbLyMk1eHEzVZNlNDrGL6/rJ+iN
lXWHWVxb+y4dzslxvjVOXT7BIoXBQdsCPT/1ltsevcocf6erLFWvFM6p1o1bqCo5rkdM0uNzglZ8
ZxaNc3D0xP0CqXANqpOK2XJdX64P2gWWhHVVH3hvymZTQv/YqHp+KFm9/el8VLKChcCHWFn+93oU
8s/nrD5dAFLmNtfqllir8XcAffh+iO346Bqs7dWEbPLrug2rWPpbjCvGXqcKty0mP92rKUYN05GQ
MJt0sXUZ+/1Xa+gpZNUsXPIlIR3N7B1YHueh6ZEzVfRePvrO/GkzdT3ZjWmeRM6Ho/6ArS+7+Og1
a3IySep0N3hVdUyoGb4Ch7ive3f+cLyObnvpxdeStuu9K2eIPzYt7ghQ2DUfksuQSfPnciKs6nYy
LVcGK7rkWmn9nDght8qmKZq8h53ernUsnmdbaQ+S8IJS1HmcZVe8xNOwoUEJh873HfLKyVQwl3cZ
WUYltKTXof5QFI4t69s+g/A19vuOX+tRplZ4bF2rvFR6S7p535ePMmvTzUB977XP2ToigfG/Ffh2
J4Ldf7fsTkoURqj+gMGWDkIty5vPMdzdh04DfZRnff8dtPG9Fxvu6yhSf2/BvtinqN5tbW5ebVu7
J9qqeDR6LXtN8MX2FHS+BHUUXKWb5LdhH1//u6Ppn24/ieqWGAjNsjRpWVJTDOu/kYu7SsCHl1N/
xNwirzeGVu3uzcwMHyz0zQYApSnZ3zbsEVJA6LjxV9WPglGqbVAI04gevGB9M6gCWHBpBRU8A7Ng
jM8dtk9o/S0a052N/nNFEfGHbsflzTofUAm6i3l0qymzxlF5mibvxaZFjNN2wb/bnV5sh/KlSeL5
SUEEWAYveicw8XFLmE5eR+iIQQeNqdlsk0wWX0qsp+ucCJBTtAz1IX1CKuQ+yLGSz//9A9QVdPOT
TOpKEv8ox2pMg67hgOb8R6ZNHeuU0VMkzGPTon5YZazVf3za3MsRX0RPPwONR5y6RxEmL7foxoJg
kqEYnGc7mgVUdsLJ9FYn56ju9XugtSAdljbTYFbudgQNxaIpeMsGvSL72/5eRDphnapRo655kfud
+fj3jVxUlZWot/mUmWs/LiiYZntVaVIHNe+Mtr9qCt15QlX01Rod/Yr4BsNX2NaroKjHiwjtF1OI
6aDc+mkraOSHLkj8nAqkHpbOvjUyspz8vkM9qz0WTur8pJt/FbnIvoZ6FlKkTryNaBIwaYuOIUus
eavbabs1LL188pxdrozCVOW9nqUj4TJvnijTw5w11snozI2Csior5VR2+Z/Euk4evNbho/R98V06
KG+ShdsgMe9UuMe3vZv27erTQ2k6MfpY9Q0M/UjuoZXxPSTHDcXyX4dwqLZ8tNFWlkso41yJD3PU
JTqpxa9J3MVdOgY3cAMKFHb/xBoP6wYm0Ipajd0/YUX1HvL+e+C4mJvKGqGGnzArtu6pL0R2TarG
24XALlYR+Q1nyOHHemE7ktTanFDJ89hehrVAkkDaJzttRC6PjUudM6RNfWfP8evtjrjdaI0eQHLs
YbrrOPXVSkEdlGOTaeccNM2zIe2Z+DIcneq1cXk/6AdvpQ9waCIt/NuLBI2cWQbFd+qtdue5/8M9
+W9JWK6Df1LDM2lYsGv/jaFEfhLkp1Frj56gmi6dkhaWIg33RJefUKC2V9bQeyWSGb3ZeyzT5ckj
59f5YLZzuGcXH78EtF3pXVMq8KdmjWdmfuxACe94IlvHjgimA23R9MEp9WDjB1XzFZP0a5YjHNTi
186f4cH7R3XfqNamOpPDvJ08Y9gMiREeYKGW737yWOXV//gIHAPz9L88LFxd80ydTjoPEh2WFK//
7XEbmDGiQhbHx1IfLl6PaxXT0XiqKxNAW1nYbzBCkAPVdbhzllch6GK81rr+qF7VRpA7do1wOTJw
Anu2lR7tyfim8DDSDA9GnXrvFGzJB+noaYyz7q0/TdZulct1Ogo6Ucs6M63kn/siiES5pdf5JZl1
trms8ZdB0/fN9+XELG0+Y1KMM8z3JzJVwU+Hs7P2+fJ+2DbIXp3aLVltoCUWXIzZT3QYaoNMN2D/
BxJrTF0PH60CLiPIuexL5sUOMVrTFC78SbJomHp3fVClWxXGkHgR8ZBYuBvqBi+sHmDK17bYW2nT
HufKf1WUBHXQFtm9OrMpPP/3Z7v5z/BO16WkZ0CNl5rJ/8r4B/TLobjE6jcJTmxEl15seOl8YX3T
sihcd2aWPWthGezYoHh3Jp8gwmzb32v5HqQUGNg5mHfC0jGE/xUflHbNr8wX+xvqRu9wCA6aCS2l
ar/dyjACGAYZN+7PaIZQTApv51Kdbvt4U4HgnlZ1C3cFufKBnd+wyQGc/4+8Oh1i/b99SYHlY6nk
f6zr5Gr/40uaOFbFfcq2PB776BQhG34idXkrEdXgR6nLXWGCtFQHY0yb1S17xadQvx26fDrNZhZv
4iXdMSded83i3CAZpAZZY0MsSWVWvxdjiRU2ib5LmoFQip3+zu+M5IEP4lIXkCC/uvQJSR45D/MK
kT3BGKNPgsXKWPZn6sAPXuwN0/+piCwaGe7A2LP7UVCjISE+OdyC8ka1iijnVloHltfIXEYkx63l
/8JIcNR7OX8zfex6PXKHh0Ln7oMQ8NDOSbwedEEqelf4/U6NMSdYxAs2FOGGvAihoNCf7tq4DDdu
IgSyy2lnL42fhtSPFY/u6E4NQcAE+1k04wZxJVl2tYXtLymP5eiPL/ocBpe51hKwiLT/Jcvn9dz6
9l3uz/HxNm25Pu5ATe+ij9AvVyrHKEcOvY4Jf7qluHLLzzctd+aMxQ7t7YjeAUWV0nFTMCMMh7QO
6OdoXhTEh+eQD2Kljo9k4zBZhVp7cYT2GE8le3PgMf/yal2wtM4lJlOBlJlW13QyhYS2G+vlmTQ9
I0HbqOvbDIHscUYyvjexRD5VlNtXZdUab7f/SDyP31hvZ8zwencXJHp2KBILsmzdLAWN4eyEc31W
ASXKVqYO6npBk/Dzkp83d7clTuouykFzgt9jOtHaU9lRbe6Tq4JacO/Ozu+6TP2XSJ8mdm7WfEqc
2Lv25ni5LU3xXexjz0PO4yxu2P8j7LyWG0e6rPtEGQFvbumtSHmVbhBl4b3H0/8LiZpWzzcT89+w
CVItsSQgcfKcvdfm6U6eupoYn9EUOMfldi81G2Q7/z3ZFdVfK6zXTzRGcPHNpY9p3NAuDT9basGV
Ms7zh6LOTxjnfGZDavvIFKMFkaiXa5lXKN9Q1Dg46aUx3AlVty9u2Y97nYKNs11j7CYpLR3jPqpK
ZScbVFFrOTtDpJTekvsSp/49NMx9FQ3WZjkZUlNnYGkRs6J2KP7DwWPcZ5i9eRP2unH9l6Vimact
5bTx45TmeF7j5eiRdrlkv1bFYcDds0j1GwfWe83u5iBP5jR0xw0GxXMX0wkAGasfIDRiW7F1smg9
hJs+5LLhtU68XWeNDM3o7b2jYTq2qPt+Boqx97vqWnAb+uXqlPBciR0o5JUu6AArcT5ulWLEPZYa
H5JyVqHMOtEG+JRHhMGj7yzBjeV6hcqkbJJ9TEvuDcPFo0/nE6RWOp2VNnaPY0DRbAoRP46huVNn
PI1UNnoZxY/i/i5w4iwfFiUJ5WTHzx4Gq/nWZiV8FVFd/FoLh1dNGRTiP2i+yI8QKshoW5U6Rosr
sWbaj1VwphnKN/SWe5RMn+BmRaxANyV7+hx/BaXEbzSbNByqjZSSNlOXwry2G2yOVkX0nM9+1p7w
E3ZAzDz6vQvStqneGH5Wb1ZvWQ+t+bvIIeUkjnKRD5CH/z7TQYddIuLeXFpjEf/+TdRjGsc3ir6v
TAuQkrCocSFzNwHUp8H+eZqPqp7IPHmkjGLTGZ32qrq5It/rWQvWYRh4e+hweJjmB022QGKyOM+I
htg/rjorw8RBsssh8yEIJ9m+1iLzPLrGp/WPalmdSrzJ7SZPo+ZlEpOxxqlfv+QEc6yn+dkwvybf
9YviT4wO4daNWvlcWQWWD0t79RikPWtjuTb9fi1E59zl6tWSRbVRFGIb6Dfqq1Ku9v5o6+tlMwC2
hDDZLPxIrZE+Rq8kLSawuNzLaFvIa+YZ7vFVVkWZWrfXmTD55YMRfYd6qETVydw3PIKTefpai5Qx
Kc8Asf+1PD0ZVpbhuyUIIHF9+mW2mq1aF698pNXLr3H5Dcpf5jiPRm3+VtOSh8apVR7llV9XXXRe
7q6NG+NgkzsElwsz9KLHxlT0Z8WM9/JlG7rYKo48NirIES5ISiCGThgxRjD1W9nntxPltwxbc4vp
GiVRclULxIh1n+ubVk7XSv09MVBKDfyeL32jle90U+TqqJNCvOo93VvXoRUsmUNWg14+7RB6uUTU
c4ezwHqDpdt6CApA3tOOqbX6B/o57t4gUF6qHvZRXwn97JfVgEGYXALHjKfHyAbUtYL1d6/dUJCe
4Lc7E8TyA1I7sgYy5ZYOKRcYweRnPzBBGKAxuufYWbbT/IyczH55Jl8j2eLvuwOZ21DVFR2SwH99
sXwGtdVZhxleEHJl1oQZBB/NgOQtjNhKSDIeYWtruFL2boHzpK4lblWxlUuAXAx0hPW3TkUj3x4U
raStN68w0/wQpNC/LYp4mrTqIW9Jxvh6hipIPUR5N+7tcmAvrJydcmRuOf+PqlaLvzV5EqTlQUIi
64D1SiOLYuMhcFpbmgVbLg1/S2FiaBOEmItfKEyhu2LMs/b1iBJ8qtjH9yj4NjmpH43wN3Lt+/qM
PvfQvqTJ11qdOIRFY91633ZxD7jTt2oYliKpJIPIta5liGSaEZS4IYO7ea6HEdAS1k62bbBl5KAV
C6qDOUtJPgxRC1zZHusrIq1+0pOPyNF0ZiGQqGtPaffxNKEBngllkoHZIJ4/IpmGLM1LqkdMmSzc
8kmNr35ViC17ZO0WC1WACgVMHoX/AmuSDo4Sud4zAQwf2n4snrnhnK2iGD/mHfTOmO+wSqw/N5Yu
8i0MzjeFy/xURIR1LiffokTrZuSKXAbkA9GMJ18bisuyMqBJdCyzfwQMRnoHiZD8pkHoCTSGWSG+
y19w6PTxzhb13AUDsGn+0IxcOxcDFier4C80FKlyVrrxu/zrSY9JRSbRZuSK5b7eNldo7j/lv7PX
EF8ZU+jv6qxU98snFKi0rvInOSkGqtKJTkEfxivinAd4yrZ9SY2TkGWQUwd7NoXFJoQ68MFNehU0
g4vqQqfZOyuiiGznDmVV37pK3YJZz7AdWu7OaPrxLfGj2Y9tHZLeV3Hh2NWjN9OqSkZsxEjoD5li
fkiAZ0oMPB3N8FRquopdU1vJm0uUN+pzxVE932oY46vPOfGQAV7gY+ymGB4m0OVjhIY/qD3iaTOA
A8jqWI9CZetrxpMu+48hquldOYQYA6xGPHPlbzMyYV+KtEQgnaPDqT1RH5czsbSukeICJB3DT6gd
65x7wif1aUp4gTqdhV7DKI5dbVXMD047Kuym5kM/Ud4dYrlXukcdMwAw9Xb+EBMhWaTjmlxigCIk
C8g+Ahke63Ic9J9BAbWwI1AOKEOEjLWhoeGglttPDSD4MEvHbdyZ7rrKwAk2YkpIAa2mQ1EEGC1I
9libc4kuYdEJ+yvHMa6SfWnlxKNodnPp5luINc8yKakAD3kGZTydu2rLRMrfOn0VItIK1F0ufMTN
tmVUW0RepnEoRfGDtpR5cQ0WAyyl4weD8mLjkNt1qhUUiQUQ5mVexIYPDZruXeOU0ayvG4i5MuUu
bRJATv1Tavi7sqUyD3XUROWs2pPjZirHh1H+qsjNSVZ+6tL21T0UbU1nzKA3U2VsmPjjeqh9coKQ
AYhdpdgDWyvlPRUYh3Is3ht5hjBO0PD1TJ9o6Nq1p1XuoRnt4QPzM1tsd3rRORvXfhOma2dIkz3Y
Y/tqkHqxPOvDVgGT6dNtBlKDRV1uxOiCXiu9foPwyWba1cdrGayWFmlCR/zeBiHKyz43kHGP7c0V
1ePyrtdF7ckJahIaMC4pF0mujFpqZuYSYOr/YY8Hetft+aD3/41JLr/Mwem7SibF3zbqRMxIJR9j
D+O67+jKucrWzQiusaqpcog/4Evkm2bheudhLBl8zl87dmW6QwpOTsmojw9OBWj2nxGbNXFTDPwZ
RKlq8LLkMe3xo8f88drk5XPZCPMsJ4hSIInD9tnyR+ssmK/c4/ygpIVxHHOLFvrMXghCb1egRHyT
rxuBna2L0vwskf6cxkSML3aqXSvFfKoaRFJf57G08TQM9/OUMEKCGePbGHbdcSwNpBrOlD46GJAo
cvvmOyD69QRr0joher4H4wgww/41xEn5L4ijDzh0NQjs3d20k806SZP8auBZkTGt5Lst0WmY0OrA
+sjxzg3ahJJUx4cNQNF5xtfduSnzYSxeZ0VHF+hlHpLLebsrVE69ILbKH7kxDveqVw7yqhypCkke
8XGc2GVVbIYB8PzqP99Ku77YyBeVauJ2WRB/2Nl2fhV1Eq3wmOmvaBQxLFSZtyBGk9g8GghMHowy
Y62r5y7dfBF2cn47lYxTwxEqRUCgfFT03cVKbKOBCXUkNCwlcXi0r6kwH0UVFY8hm9oBU+IrY/bn
pTmM0CPZRQP6eJBi4VoKxWQ8sHz29cbXa6A2n1rMn8cgdG00VO1pIljwZCcdfrR6/nnmnC1KqDuW
65GQ16hpNl+oTTqzysUv45OUhyZeh2eazehFj5obOP29pKDLNcPz6QbZRkvFL72OY2Dvu8EuCW2p
wcObpnZAU6seplntRQSjQtRhrD6NvcA2FpnqSb6mGWXwoLjRRb5phql7jkfzp2bY2B/JkjyOYz6n
IVZcMvBgtvLQsavohHQXm9z8rkZY5Y1m9Q2Gr0ptyhw07dlrQkf60+kIEqPZ4S4fKu+3zpzyHsyv
OL1J7zwEJE9AZrRWBW1O4imU3cbsFFp0y3peeLBUhZkggIJ561kKERlqxBBs3g2hEzY2imeCnp0P
48LpHvMhWv39DU31fbku0hTHhDH53xtXKZf4PaO3PyESvFSMZZC7eqlXvmHwJvNDUz5qMvCW/7ML
GncrtW9OySSG9PV2GfrKQ27n7d5EIX6eotYH/9Odg9EX1zBWGibfWnaxhvFN9i2RfvQ7EmBaLLz/
nPxq8FaNU7UJSpRZ8n5QAqC/hll1E5anX4AN3ZZzWZ7W8kHQYnYq8aGqeneQ/4+qldN5Gts/igAZ
oI3tDLEg4LndWLERHQvPDPZYN8s3UsvuOUGRq7/3vsS2yHIFUuv7iPoHRXxLbZA9C6SWiEj8Lf2E
xE1tCqxzcwDUBXR5/VhlRvUYkqr+mFzkc/lqkXbZ43ga56/I9Gbr6Ul48VKHLbCvv1oqE5y8hmUm
GFa+hUPyQifO+kXmxyWqlOnVUJDJFxRpnWJ7B2z4+ntT6svUP1Zyf0fKKwwqubqQnWOtv/LX5LMy
EMW6avx9PXj1g5Gn8Vqq00I3JHGrJWigq/gDzpVC5qTONpzAcslzLHBJ3LKpT86KXbd7F8vXTt7p
55t/YaZw1WvYuYuPq9PC6GT5OMTRRFaify8mP4UX76LinasDj2yn0INR1k3R5j+WWLnYBnUbXrI6
2agersLCGPPtMEcXtPW5GsLpPa6G+GLlzoNnNY+LOKWD3rxzeyZJWUdqtccWZRX0ImTvz114/u0C
CoI3JiuarO7EyXGGxwrJ8mX5BrTYqGl994WesXEtGv23geEUtH4a7xGsm4+D/i5PpYH+K+6E0tjw
38wrjXk3eRAGKAZ8xQdB3svvwC/XkgEuH1pz4oYsyxSRmc1BnqOyEiLLnOAYYnbWWszQYWkgs+HO
TijLov8Pb1cz/3s2LfPjeYBsairbNnItde0/uu2+a8LI6A39OCWR+yN+6kT+WY9t8zAQZA7mb0Dd
biMAsEZln2JL8FZ+l291Sv2rT0k8F4fMYNHiNRENqZIeV1WxkGbWeMhdTlvgKOlR8YurxrjwLl+i
F1jsVLMkx8sdT6KH99N12LvRxLs/9Jn9MH9XSFn+xY6hU5t5S4wthRftcu3Vsjp1lymIKzWlpevR
kIHZAyJGTuJgs26cjVkGJvIuu9gmKSV0ZTOXwq/YqIm/tgtyOFBrTXcyRb53JdNSNdSJ4+qTX8Kx
5pQCHy7qNKYwiIyD0rbRH24qPLGGA11pZ8v/jGoduvheYBlfy/ZSkBvfRIZiRu5vdeLybIfJRFwM
8bPJfIfAJbAKFhnIK3hm0DQrrGcztVx4Oa0dI7O4zEh511LIt4btYw8s4m4HN1MFPEGYYR4RPom0
cJUD+V74ALhCi/uInlZUoyA3IH2RgVzE6T61wCzmqJxgW8ZMFCI97lZoFvUTHUrjuWkwBubj+NsZ
40/5gXtR2DuBRhwDjf05egjm8ayt5M5Yp6+996K4oucFZCDDhiwMJyTATtlWtuZsTWlGsAuMV3a8
W6YDifId/ZS9d6yMNTQ32i00x3QjHZUpg4Z1Js+koXKtJycg6DNX82shqg9rNjaVY+2yYYKQ7cyH
NtPJfYkdZyXflWwrw8u2sSaSixZ5LH1CHdayB4piGdtugAC/NvpvVstdgh2mr7Bhce1t3inGkqWg
7on5/C3jznIq50fFDPdEQpA0UBl0lWl4VEOQnc3E+4kZaQYWiAfVtPluiZnpJ2eGqeQwMeaPiQBS
qY74iPp3O+oFAaCQYxqQvPtuAnGQO/xhRdU0TxB/gpU2j52AbgAeixX7pMWE0dHdSKDT+O1nEo27
lAb2RVWQYhUy2U4oAuW909ykVbvoScAhQTBCFwSM3W1qZfE7xKqlEqXXbWWRBVmU2xU1GiI6CCUx
tBvpUID8vcf1Vx6sWmQ7gVHvJQ6aekUjXbs705ita9JUCrAznz6Qt10bJeqRfsGENtJdR4wlaOXr
00tVaeSb62X4MI1TeTSsnKusHL0dxcxvkxCxi0VA2lrN8nMIiu7Zd0vQdblRfsscd5X3olPBEBKJ
skyDispZoX9b+aZmv7rZ+OSzFj7EcR8f2so+QmSwH/zeJobBRk8pbz/yYaQTVFfn/3vwqrr/Y07u
qq7JWqgbmuK4y4jyX3NyR5uieCQH+LiseIVmPTP7h/7vq/03tw4QWCej92BBvFn+KWzHmWepIibt
TL8Milo8Flo8XfMhu0RdHu7rxtcQmvYau0foEF1VWispHhCl+gxPMHxXCEXaTsq4QlOMEBQktYqY
PwnPfa1TqKU66BunMFZ4H8UevBzYV1+oJ+Jmxg/2jS2elVWViOiRqHv6+wR9PiBts3aT130LYZ1t
/DlVrjF1tt1x+NrOUrg4UbiFU8ldqvFcmVb/oiTvMKzVm8Nmhb1zXH7T3LLd2HQUTmapEZQ6o/oX
5k9SPflmH1JR2M4lGhR7L58F/zzLKY/XWaw/yf6VbHbXEaC7uCCUrVS1B6m16G1MMyMXoOm0v5ja
k4lCmjIuXTJ3NrqgnwHuzdjG7p9RloBuVXmUCE5NyLveXwOpFsKHpqfMs5XYLBYfJ/XidFFcPETK
b2W+cRAap+8UASasFWRdBpW3PBMYHgnRMK2trhXvBenpp24+CgSvGy1QcBXvlvRPyx9IX9ontRWp
lN8PO9mD0tJiVv9syxl4mdoie4gq7bwsGGZaJKckENnJU6h2AMVs9DlMqCfp9sGJ/R8uH+6OOy/Z
lFaSXT3OSPXs+4CMg9Z1X6OqzNZBhYV20Gznh4ogjb6D7R9DVwu3jmTfy9U0MlL9qgtKLk7f8OcY
/dTmXN6+nP4weTSPA6Lsdae5CIoQQKxoUSaPy0fEo6TSIs/4zZdx2e3kjZjI2IEp8BtcK8g2BnDJ
LhuL9Uh3+yCifLzRXdl+dYiI56L7FDvnuEJKQbcoyrTvxVDHi3Wrx1+S6IkBGxpJ0JwJQnQC/34V
04FPRjC1/b/C1GTjIteYvwd1p540ufIOhPbQLyBh7v++3Pnq/3m9OzryIIUqyFQs27T/uy6m7vK2
G7LQOy462zgnKcULJ4YcXdqccsZPO6O2oxUkI33vp2l8JzcQ3ocxfigg7XbKxNUtD9NEeeiNJn5w
c7KE3X+0T70dFVsfgy3r/PAjNQrgSNIVSitiD1A24yrKiRYmO3PTt01wsTj5ZR3UQd8ZrC69xtxN
HyddrAd1MJ+N1sVrU29rH+CNlZbdsVPgkDRdUD1a9ZM8UNlGrnRGlqda70lT14Pm1BiOue0oOzYx
8pNDNhj4un2txeSMbII7GXLBYICsIfXdeddZYHeog3E5xRvhYeLO7BzlQhLna8lSW6hq8SbBPcgc
Z9Zbcjtn1z/HWMc6eG/omXNbFWKURur7OUj8lPoo0HY5DMh1bEjFem18dxTjg1NXO/SzL1zN7T0+
z/Gpo7ek6tN01NQe325LswZFOwAWn7Z+0E9vNB2sJ08EHzIcWz54/2RlC82rt0v6SN5HBrauqF87
Ar8ALkrsTaTaIZpsxqOUY01IzleuH5p7mv4Z2wzvD/ml2Z0GeLhqizQ90n1K71ZYVFsyedQ128L8
2tk99EQtuU6iIb1ajFW7ARHiAzoJC8JHO+QPVVh2F037mCViiPAasSKZR0G42xUx0c9zrqERtB6x
v/GjPPp6sPSuwrqll/nNmfJz1KpQgXQVXFZjGC/mjLVJeueqWgSVTuakP2mqOJmJ0N9rDYOJCaiF
mm9FZEB80MzKxVKqubesjNKbo59Gy4huS3ByFw3lOoFq5MZe8qgnk/oMQGIvOXCY4PxdMWn2RnM6
GtUjOwOUT0a5qQvC3URocxpmWbNbmv++aoDNIaoJZEOuKjfB2YH00O6em0RhcN9jrqY7i6vB2El1
ZiaQhEFV3WSZcYlKI7sDsU9fTBQNJkyM5cRynBSFU100D1pWftLrZ1U3puVIzojke4nxquqXTLgv
nSDQ2Iq0MyAf58N3dSJubSVY0bFQH0KVdsg8o8ncyjnY0NUp09oHuVcYXQX23tDpW3noEZK5HBIn
+JFGrfkkHIgUdm6/8mepD0DDULXjgfjoLaLIigdJffPM9jctrPg1wsO/Q5kpcOoY7trt5gFGK8KN
4RC9TOYp10hD/zip/b1sBFjGDh0rMWzj2B8kG0Y+NHpVMbqCGDZV5C+2A7S0pWEcBVqy5BvJho89
d31SJ61ZR+hbre0m8N59HUJQYNP4N0zasha3nEW5WYKHJobmJsWbSed4G8VksKjTCt2mRdieU5be
G5XX69hGdxwt1Q9VIP/KB+93ndUv1L7Ou5d09zEXBE/aVXpqOitfwRFhdlMTMSPXOsUa6/uiM2Mi
O/pcFaoJzRwHcPmDqZqd+MM+mYZyIYGi1imv7vxaTjYruSP0UxVGECD+7fL69cUCb+reVfdfX//1
BaaVo/GaTXVDuxGpPeOT3fLWpLFNZIDzls+WP2icVF5ZYB/oNnbrJrfdk+6atIRw6RmRALzlzIYP
3exOTeSLbROU4qKRxbEaGPatkbeP5N0n3jXxYRvKmJEkzA7aRFpMXGCWz5v6wycD9feISKhFRPfT
DEPy5j22aIRXd3u5+IRD8Ys2ZHogvNGGfPZbU36gGI1/eQG8o0QP6ucxrsH/DLNXso6+pfU7ltPx
U68adVf5eXJooTKaXdH+tasqSGxThV6l/P03EQ36zkuGQ2FoP+2KFNevG1QZgcJR2KpExMbdtDiP
jsTc14dIKdU7qJRx3bQZ9ybdCDb6vM8n9PnRYqRxrPMUNDAO8PHCUJGWYGkyR+pWuIrq21ASDBFb
l2GodJzwScRlZJi00/LigVIPvAGTPRk1bNqluC6Q14oxcGG8y28AIZq535jW2jHVrPdEi7fLH9QZ
eyCHHuYGfLZnt2mpXjRBwzILO2tPRVScAmr2zdJeSpxgbfeGdmF/gq41iFZJq0fPmeE++YrubUI1
Ux7lswzj1eOIs04krYZQboKlVs1sNaWDsrYcp2lGLoNZVMt3/zMQ6EALKx/XCygpmI0mwB99KnKc
+F3nXoh5UJHD0QFU6qQ/6bb6y0/6bG255fjMuVP9dk2mudGYVA/L7ar3ae+S55ofU4TNm2Bmp9Dp
mG8eMNP81Kp3UyoOVTYNK8oC5bkpvGE3OG5+RjcfXAVki607DyDLJKQlFlw7y8ifTCa1T8mkn8PA
6l9F1hr1rmdGwhqJ66l09Xebv+Ul0lN3pVml8d6M+qay7OrvuI7QE/dY9NWPSjGCi+Hjt8F/5WzT
yXBf/ERPV16WFAetY5wysb/Y2DrwdtmrK5kBTwVOLGGkxUufpO9keDc/SP95J5Ku/m7oB10Vf2LO
1uexRKZgIaHaN272OlVM1styxL5XxOmRcWP2oCpht6GyDT+awtqOVtZDMhU0PsJgLnjDjzFTBelF
RFvo86E62cdWtIRPT+kL+nyGwYNJemDr7AsIQB+BC81gzLX2FKA3e8Qv8cfE8UyAAQsVLulbW9BX
1gdmx7howCaE1XAoCxqCtDDATcu/SKLbm7R2jK0bGTh+7ComilLNdHo5IF1TBfHKoERY4KymeI6m
7sUo2uHdAu7eYKKS+yHIZ1Q4Diq+aY4eXsKbXCzza4auG3u01Fd0IQM2LgzhRaADTLUaQlTmi9IY
M6bJZtexN1G3k+/+SQsVfpIb5gcRQEkNDdDvThKikA0ne4Py1T4BpWUtUo3oWo1a/jbwW2bevV7I
u/pQqSu0ZN0dfFd/CPPeO4i2tW9wqV0QJYa3DnMtpQZC8KPlykepVs3BUsp2R+yAOPgqSnFdacd9
XqQeKmbarvIwctnGwWPTXx2TpJWp2NWo0HbJpOnvlTHLR1JDXFuD2NqocE+ohH4q4+g8FpGGGctC
gAXCfPzE1XG3yomkcD2uaDF1Lblk/Zx3qHisAyRADa8haQPseYpvABHGvai8aad7eLHtiB60ROmN
SkTjBqj+YWmyzKi/+tAlXv4kX8jj3DrY4eCsxGSRHJfVVLkzbI71KLs7woLw2ABQDLPWXJWpp1wa
AH8n9B14MGYVeRWXxVMIH1geCbI1lg9pMZqX9bylKN0uNUuxwR5qPldhz7BoHHZjlRvrUSUnG3Ve
crJzFBKmozkXkiysvZM09gZxU/KdVXgVdjS+pnAQt6JCtOnCFXzRQKJs1bLPaJ5zak8O9UCKH8f3
QyKb52dBXP99FjEbQS3ARLLIIUcUYlzwPE2SfvM7nZzEQT+w/yO/L/W95wHeEu2tyX2Wr/kD4L8l
BUKh377GXMh38ltc/H6fYx3t8w7sSwTyKUx4Vg/Fhlj78GHOFETO+ykq9FmTUeTHyMaFBoHyVs+2
PWu26BmuPWwD4Pbc6k2moGFaETXThto29z3xhm1mPcDbpjFV1k9tphz5hOLNUkak3XWirbomrHda
jeR3BL22ZvVP7mM5xmf2yD31idN/IxJ0q8/3/P/4CkPnHwZZPVC69DNM7FU5huqPpuvNdRCq9lU+
oJmGijK/YZkm8lc3RVKf0CO1cvXUtkX/qOdOs0ry9tLJTZKRg8kL4QhQs8cexKJhQb0xjEfAwNho
RUMUK68ZWHt5lsnzjX9GvvX7+tCjvj6EZVwfe2UomHKPCfqs0ftI6urWltH3AWjGs0ocAt+nUF+K
th236jRl15pF8NTCW9333lsiHqRcpmuKe1CqDjds70rn+JqMIn6hvcWqycY+dBMaBql9Joal5HOS
mw7eTIDuttelNod1aq6W8P3nFUsX07BTzCHYunDwDzIOLRH9W2rb473jT00n29K2YZs2W78y9XtW
1802nJ/582vymXzNr0gpQAcD3gPd5BdayZ26+Chfk4VNUPb85UjMOwRhzo27HLu7C9WU+BbUG+iG
ldc2rD5iaM2/2iK596Zh0GpstLMU74PuhpbMbohkhGRT62Z0Ggznae5zvlFXZzv0FcoJka56M2mi
rFmd7J/ZS9NCsksdb8Kwicu6SacGqrY9Q1pABfrRe5C43qutcruAowB6k2FcrBKn5BEHtG4Cxd7h
9oIp5jKjv6i3ZkCI6fjY5bz5wY4y3ovwNa/xszs7Ow5JaCi8J/a9zmOVug9IeDBwRRMrDihwJAIo
La2+Vb+5sfIUM+158vvUolnEgl50vsqIgu1YZ7cVank8aF6sdhtR6eLtKh8rVc3vesLgWon997pv
DbQW6PwLBp773jXSg5PgmGHT+Uf1CAWucvMPGR+7ZH5lfit2MD427jQHE3HPDCwKhNLr1XspNGTq
qhP8SLPhMRXPem8TgQDY4ql1x3Ns1RH6oCQBET2RyJ6J8GNqpxRfrkNWt9FjDFQ03CcBWKoJP/kL
Yn8QKGmun4VH6KmmkriqCJgnYXhxiAV8BCn3Og3+M5suRGFzTEJNzQkDkGdfD1XrZMekM65GmP5N
CQ4dJX2jC32zaa/+rg0PtmRQfad5Xq+j4mbbXrzV8jS8ULznV0BS9kYxVPVe5MUJC7p9UMQwrEK6
e9BivOAANT9c2V0gPqMI6VqhRr+6WbSPfj17iuDBHmwKvf2U2t2DKNg0EWv8IfI0WSQgpmVZBNZP
L2ggMPn+Y+XRG8T0E/7BPb7x6UEoAYzgWYdN83Z5cIaIVZNAnc1Yt0/ppHm3lBHBGag+TZe5sxsk
jsrJWmYPfU/FRmUjCNg0rMeGnZERmgzo5p0RcAr7wHVtPodpdyDPfR/Gcf2meqZxjJqWFtRc45ZQ
Tr5eJ+n2d59YL4qVIpybpI4FzIOSRMUVP8rvbDCLfZp6xr7V7I+vtEonJE0sd8t32lsbLVHj9yxN
i6NK7bHF6dyvbdoou3+Fgjd69xsdcL9qbJqmwnj7YlBIEMVQ/KQj1d4qLTcWNAX5ieXK1sn3sNqm
PUrNQ+3FBsNCLycaYSZgQ2+o8mF8ksPdyMTsLt8EctBufN+Fyy4txr4CEaUkWGVlzxPLwo6ggVqH
JnLSO7eg+Eos7k4OvexEeEfQ1G/SFWPN03SMQsE1trdfPhn5sqWkP9U49/dLsk06RxnBP/D2pToh
NNbjHXbOFBWRbawaMyq3/8JfjsjKoYsseUPIYv8dP0S+Xn5WZwrssx/TFRkzWta2kbhPFGL6HlAl
WRlJB3iCiknbmjQi10Kpvc/KEnuNkIffoVs+xCBk9l5CnSa7+b6NrI3d27STLj/K9ZuVOOIwCDU/
mIOaHru07W+9hUm6xPn/GCgu8Z9IJ+QDmej5zrD1dj0hal9eQ2tPDJWw83g7jeJXEJRvyD90FlNn
AqXJhlkeYqUBQxuMu2wIxGWYe+lJ3SJuFK2HAUI3+Km++oLS0/0xZPrypPuvJ/Nbgck+JDGtz//9
64Kw8L6pTYWuP3qgEwS1rmLgXxftu1G2ZK1ncX0heM+91K2HwMJKsw+1hYEYcFEZjFhuXSMGMu6i
/JQqRveRJIdkvupUN3YOaYpVUVgbNDD5e5R2xaapiQNo2qJ47+P0WyFc7DKdgtIS2eS+N960NNbf
Q7J3LtKcIQ8jyrqV3yqU1sS2AsTrzpb6nM4Hf/3HbrLvMz8e8KbY0RPeB9LXIfQDbIB6WiPBnR9a
DRoI2Xnc0+f9KUEVzjkLOFea0KbcgiKAvQbirXS9Fsahc5h/GbVzl/NTROzajsn2ncILxh87vjOC
WP+hmcKWAq03nkTYocDCZLO2mSeU/gCnZtbTD0XPRliZgzhi8EYuLgc5FB86o9mADckublvmx2Ye
m9ZKbNENozhrUPmC7+gvpBLCjw38l3DexlW280ePG2eHADrbqOQ8ou2pu03TtfaqNXPllI2BD1Nk
8pHsuOkTivKcyu5Gd8Ld/sezoPG95bVIPqPluSlUkE9cbOQKcToaXS2IMSW/Tx5CgUAumn1apVt8
50dQVNPtqS3jFlqxzb3NOmRtoq+zgMQJmczQVy1mlN5xrzKZQUc61dLIfsna53ymAZpzHPU0JCZj
o2YHQeypZx618Yv+Go3sK4F+o8o0ewdpppOIcxMYJ88aBEF5c5C84e8VIkEv0sih580IhMiNtlNc
5cfcdUgEkpLYr+PI/H+Enddy3Mi2bb8IEfDmtbwnxaJESS8IUQYeSHjz9Xdklnr3bp0bvV8qgGJL
TVUBiZVrzTlmCxOHnJi9sdy7Iamf1XcUG7rYP7a2LcEnfjicItcZf8oD0KuTOkC4H15qkwGpskY2
Rckz6z9OyWUJaAdAAlbvM186Mktor+pZloUM2nLH8jdK+1XMSb5FrJZvBk0nmSxt+58hhHBWpPZ7
kSZIiXXhfSCEBjcug7WjJZjijSUpjXOmR/txMPRdDnZo0XXrK9EGv0ZR/D5ISosrsQG5jRIhrpjr
qOavW/4cnS78NKTLcumiEimI7AkHbWitmhI9qJ9HG3vu7VuHONZaqUOyoqJA34mwpgzNAT41MOQu
dt3NTNI1e9ikmoi2JcLyE7Udg2G5zc3/cxrO+fBh7sNHZjmQ8+VcLjpBgZKpUPRgdLt+aY4aaD6l
oUPK2N7VWQxuLSsDVjiVdI0xqLyHgjw49OVYDIRVHwXd/a2dIBeR+XOBfFFHBBJy1ZDqMB4fiBc/
GH4x1v2w+H6CjqLg/jSB4UVEaC3F98StkaJkSfTslYzhDM8o1CR/PQ5ty9PWKiExyomhBnZl1Tih
cRSzNq9nM/CvcCqWW4D2f61LuYNJsuBQCOoS0gWBcPIb5XG5gT2Erwrs0eMXVD8Iqg9OTQiCEpyr
OSIBB8baJcd+S5yLDDq13HPbxHP/s0lBVEfacPN009vbmW2c/35ZnM6qV+hHRtrteD2UiJnt1m85
szo1TDs9hEF+k0kmDKpLNGjm2D7QkZE8Mrv+YynYeT4+MhczLkHXmrOlB0+cqQSmKqZFYA1inSg6
ed5Y97LMnG2BoppLPWteS6u/9xLbLUMuGLAY1i1kDnvTXLMkNwETSDfUIHmc7N3V+vRlgeJwAaKK
8h/zwJ7Z3bjR5RPSFukZLgxIIXmmNIidFXmnInaRMTFZn2OEgU+1GS20sVP37KD92hppV6xocgft
Tnx+XDhGroFVlKt9Cvti29R6vP1bo9gaBvQ/GCdbNYxo6DF0WmMfuykbzr3ZDedWvqgj9R44I95L
fHrPUXGove6pb0L7pGYWk5xULEHMlUJC4UENLvgEqRZts173Cx8mVU2P343fxvBFd+WBs1c1OohL
gf40nB8V/N91u6rlobZl52Jqz2boHi3amNfHQ8Z00j0yCsTy5XddhD/AOHusaMbbYxnrls59t2AM
wN4PvvejCy+9T6xXug/ztsuW/ICq4BgsITuY3sWto5dbci2a19B1c+B4S7CPAFu8Oo31Wd0pjHy/
2aRsyTgp/dLXsprSdGudKG13o6eHhsbYU5yM9j417HIbhOE9YN6DnVD0+ykIgSkCHLsbQRqBTO6z
r2wedgDnSWfmTuyKyF+1Tj09C51uXRCm1lYTFhHL/Bf6vPwovSx/4WMKNujO+5MZJ+1Ha55OhM1a
AEVacwNZNkQ0ByZhlUTjXZBUeShsvfwMsnCl7MDoWyWwLTr2+mjsiDEJXiwvyeHyO+PT76Y2Y+oV
G5CD+q3irDBooHbzpTFrb62a4yM+aK0KxDEhVS1Nm0PXxO2XOppRLDGdOLk1bfKUWTIGiWyqtXd4
1z+HNo8/zSDFtm1jgzggVoQuepcc1d48ncyQ/bc+E+09+/BOE9YhOzOaja3r9b6uw5oglqj9YPbo
gOqiFjtrrMo1CVzWGyl3NUx5h41rNg+wTjZQGXfKsil9QHefexc4m/MJ69+E97YVrzxav7Va0H3I
e/2zI6v61snfNaKDUd35wToT9D9EEXyrJAIkTbp9jyLibfSRR2Dlu0Pbmo6L8KzVEuTuwaLEfVTo
LVryiwPxyzHD8IirKd7baTPuB3hYK2WArevOXhv4u9T/VvEfSbTkxjD0bF/bY/Oa9O5tsE0Q3wCP
Yi0nkFJaVERl7Nmt5jdiTxJ4YV1GuYTpKZ/b7KpOZ/x6575OmjVPCNIcQp2oJPST6yWYxJfYrNJ9
F1nmBgd2uFb6FTe//C7C46y5OkYVPNWAu5/KpKr3VhmSZ2CPaJ6tHNSALiGApDoymqqteuuhH2Xq
be1wPjp3HrXtB6uhMSktVtApo9Pjb55sfdhUUfA1TXzzmzxo++5xoI9O+pkkNIRrsCSleGfpi+JF
nqnYmLTJVnoVx88hj+5VW7fRoZXLhypn1XtNP4hdCiFXfdFE+4SkqMVrf9bC/WOPQEvcA4L46kLk
vBlyPVWbkNBom0M2lfVqgoT+lMNV73/aQc3XpbAilTY0MI+1YOUa5YdoiapjIj0LjFa8ayedCurI
qOxsm/q+se7qpiX1x7B+h0E4/a6WPN/FAISCOcjY4LjOXtR7Y0Z6g5v1JmFhc/JM3+WlsAZ3Xats
L4g1qANtmI+gVbcIB/unMYjRXPrJ8Dhq5FEW2jwwu8H+NDXTrWBi/ZGlrT/MYk6JCc/YhKrtFfOC
bwSzIFvvxZvrCO8a9iUJTVJvWkyztqfTUsNKMrNTOGsAB5zSR67nrVQoKXpu+1kdpYv2EpfYs9SZ
tdjVwZsKs37XMQ/tXGYU7Elf1JA/tcUZwnK51TUNw5CkwGiQnJ+dqtOujYHixTUwKVJzBuucAmTv
uU770uUlEXG2I70YVA11OX4vB5udamOQL0+lt67zftqUY4j9IefhwZ/vzyrWMmSWhEYyk+J8QfX2
9nAxwjiwwaKDPlQvrNTeZp67ah3or+mCySyNMbI+AByxWCB7NkyLZDMyzSpzG+dp+ayOqqIvnye/
O6RjuqyUIIGxBhAFYedrXyXLDX1mXNWakzOz6ILEuBBdcVRNAtUb6LwEjYJjHHE+Lfu2zymn5DVj
27ZzMlLtuycjA3wNEInT/KC810hfTInp0giHj6Si1zIYDvnu4B3oWTr32bHC1eMfSiuF4Uq57E29
8C/asIBiqHpgIR4mHvZeVfdKhqI0kE2fG1P/PWx6ZFE2ttWsLIYlyJLZe4aFJXY+SXF0o1lbMfyS
5mPQXVamt1FjihM62UTOHi8W8YqH37c5SRMrwFz11Q+AtpayC5i57jbwE+Q7bpnu2ZIemjZZ1g9Q
QFtqJSFI9VuQjfraRc27VZPg1k65/RObPoXsnyh/fOsZ0WVAb512VM1NDsfj0Wwi7uo2N7FzVF5V
AmCa44T1lvTOzzXNvmeRaYhMIWdWejtcWXkj9i5S18KttSrZPV6VwMXtrBBROQ/aKC3nvcirYq3o
CqbDrAg1k0G/2GeviOXpSR1hFJqPpm57qzKofw32YH7U58y8sjv6xbA0uTw+r7Z+pek0HFJmLh/m
kPQRpnbOj63fdr8en5tefVmk08MuBrYD+kgbg5ZM4Lnj1rWD4qCyjtiNFEC0B6pSOYhCfwpzXuak
6j0LGHDTjfpqHYrctYGf9QIoWh5JXc64zP76wUJtA21NYtevrNbFFXpAg/s+oVvZE8zCqvMWTJ63
yZq032RFArbcRrnMZ9oBta2nJ+I4tzGUldtjYuiWiDXZEF3iKDaYt9fGpRq06ZyK9zR0XsrQGnC9
svvVoqr/QpND9jwJ2euZLdIXd+rg9MipDJOxOaEZ2QsVmlJwXz7GS9BJ1mlbVweo8O1FHUVibi+x
fG+R70XR/NdPsyBcPyYuGB8J5ZX/piDDszqkjEoJPQSbbYtDb5nmbWRkuc1F7fGcsqN12GoE31rT
q11CWTSD1w6m9z1ngV93GsPTHkSiVUSsP+oeiKPpYqiLqLcrfOaZy74h9K2br8/hPibOgGi10r45
wEUu9CzXPaZ+7Mp5y5Ki9g6nEprHJZmt5iL+c1QNpn7sw3FfihfF1iQAe3qNjJdW6p/aqVMn6if+
MJI6tVT1QSvLYg+j2OQJTR4JBtb2Ka6iEamiHNE49ph9cHOt3MdzPW3tWidsYCDcAha2tcdoOnxK
9HpYxx7ELfXTLpjKlYiW9rqUZf8ptXGI5LH/HHaNg5SQ3B2Hif861SgXtBwfDZzlX3qUOJ+4Yrna
NGzCRmey1xuGZauPRYDBq38t89m96DzLd3a+880OMR4HJKBoBAo7W5JtAoaEXXAwKLFeRpM2rdfV
T+qsHfWRNGEggFPx/reQRAsZXCRN/J7LJpMQGQoU3RR0LJO3FobXW5QF9sY1nOTWhAKDUz6SYdaE
4DGG9iUDroD+2PLfwX+sm2kMf8ZZsJ9MpAtS+lfAVfVXS1FfLGvIdyCvf1ShgyMmasjGlH3IKWP3
pVm1tRUpFC1bFD/Un5zkH5/N9ttDv5LMFZo8IZPWNJLENpFL+actFgk/8sXv4vg61zgw3SlMT0OT
mM+mY+xoQzGQ84vlyR1j+6bV7kfqhfmk0oWAdFvNEN7UepkUtbshrQu/SxGCqS/4bMHM23eFscxb
mtrAn9Z9BraqmiZtE4xsEiL8xa9hT76Qx9hwBXENFWe7mbUpe3ZDAqB8k3yzrMmwstYG8h+78CJS
qlkuTPTtjwv+cWEb24y46dvMIr9K2RFlVz8rAEiV3XTtEH2z2U6Tj3a/4E1F3PQDhQTB6lF0GbXa
2xBLtRBTXjCgkc+bNtOe66QbPgTdCNytiyv5uBAwA6Nuo4gZ9ew9FUWTvar3c/k+ZPrhWEaGt82D
ZKHyJ+EF2bL9aonq3hLSB18uwn9BPG9nFFs1CU3CihlqZTzmokWJ519tqh+boIob54KHsD+3ZfnJ
x597/vsF8ON/n6ofzJWVrZwCnWQZglVU/ph2gK2JkniGyND87rq7I/4K4jXo9SEbPMxlkKwT1JE8
GSsaoSaXtFzhH8v85KyHEbGoWlzVMjvePWcZeBRiR7HsNt4Rz0IjQ977Ujp5QGBWrmITjBKRLTJp
HVcwRBr8KK45XNXi8fep+ik61d8/NecyR1MfM98FeJuQ2PvWh6K4NQKfmxEO0Rv2tOw4CGjz6qcD
uXVbjQBqlSykVb1x6OpeiW0jG4MEyV1xgB876pyLUzntkyGqX4uFYKZPYZzRwE7Xqt/xd5vD4WGx
sloSSfyaBEaaQNAXzEL/0BtyU057TZ3hs38A69UZ7bxDwODCSPuL0pzz+8THuilwchCacTaDIX9E
iNsO/dVIm+7qfUZt+HEq3Tub4A3pYZX1B3b/Twrgm7TTfIJUr68VwDdtGfKnXruxOxetU4mt95HW
M/MLL1bY3biDmG1Efb8ZjDDa50GAaxLvF0rfFv0SKwmJmc2zbxs4zXNbW/mN1rjddpyJ1lTVVGaR
HF7XpJk/QBROzwNElPcYdfxx8iJnFdUQP4u5L48VzVRuc5BjYg4vrG/x3ZCEW9sqX2wiWU4+CvGT
OiJIi+CZ+Qm1DINmKaYBJGuvQlbAmwGO7KkTRC3n/MNebbc+l/I2nDr/S1vl6bMwCx8VVUQEQVWe
RVx06z71motlFC4gIL96S+rJ3yU413ZqyqFVQ7GOioEpplkahzJN2r0fA0LLkBusDEbTCs5xR3o8
MEWrGXHbPFlUNdP7SXdkdxvyhYjw7MqutzpVL4RwrrxPGb1xx7lC+fx9lzj4a3ZgFSrMye63Smg6
NbuwT0HFg0XrJmK01JMpzPz8VoIZO2dlTVhTjHKxoDgmGfFKovzJdezviv9jtUOyahICoogy+NyO
dfGdjf43R6NH97jUf5cwDQ3DUO5rFMvU9uryAI1oWGW98/3fvQv/H+dCYEOJ1E0zgKvh6H/gf1FY
afTt6K205T3Rkmr/94g4ASuIOyR9Vq11gBRkfaAdXod6QxOGDa2aG6gJwh+zBELiFzJ5JBSpiX1q
SztkvDa28SFvql9CmlweVk/5/kN3NqWXhuHNSajMEDKez+1EITfQjL+NRHwSd/5aNVxdWKWnk0oD
Z4bqb4XH4tyDp37FwzyfnDRgX2glw2vX1c/a5JwWXEnX2lymE9usvdph+KXlM3ZVBvQyIURwQnW4
Vs+A1mZsIAbiuvoWylHA4t6YCTIkPJkfy7nbea0PnmWamEoj9r09SCt1uKDDDykZa6ciCt2hn+Q2
RvPBi4Zx/+/fmK3/aTYJdN6zDc8ydBdE6p9YT72p4NC6RDlr9Ej26A0xR4SpfQ7JzSIHoyb7qFwW
vGbEi0a1jhhvCYyjcu8RCBcdm5noo8I91a3xoR6F9dEekvyWif5dnQ2lnd00f3wv0/AVhWP1pdWP
ywCyiEbNMaub+XvVe29tOornCNXGOaGqY8hPrigC8QTzT7OKc9PHuIruYqmnbxpRWpuki/RTLYnQ
zUR/WzN3CKB8Eu6yiVy3Zt56Q/oyk0Z90a3x4fVvDY+tatvinvUN8UQOB8Jz9DGtbzpHJXrrOjAr
2CjrdSgsT6IPaHAsoRQMALVJx/I1HbRkbeLgJIotLV+NzMnwMFndh0EjersZxEC1imo5ww5xdfCg
rxBctbeiI1DKqBYK3W8hfNUXhcHQUxw2JC29SNURg1N0PwqlxbPtO1RZcUcvTc43nth7oU3mrmn6
5Cz8ID2AeTUugxO6p9Iw70ZRl89gUKzrAjpOIg2uodIf22VFctfIIEw91hpYj2c7jtEs4vYuxym8
pKbbXJiqyEZpSzCSTbBZYjjFs1J3FROI2syeMnpKcbJGKCI3LHF1pX5gGZOcyMLJAqD/FoMHJ2qY
hGbmrtcW7UPZBTvP0qejiZh4mwweIBezYLjSDz0DF9cKz6MbZmxu+RQ0uOvX0hz1/eNIl8LB0kSv
HqRVdgjqoNkXdkCKY5fN16bwvwYkg171JW+nlYsO9vo4D7ryDKV2o95SL+bjP0HfAGiUBF+mmE0y
7ad6mE5pMf+SA60zie/6B5f0ePW1lFXv7CqZGRmNY7yJYsu8Vzq7lMl33h+dHrCPbKHbHkvJRFZG
ReZJ3tvaz1Ckn2K/tr8sGXjRLIvio8vw4roY3ScPie8PTaCcIjAoWZnVSmDiTlbtGG8B6Q8/Q5OH
vk+AJ8IpjAFBOrw1mlavS51Gf1b7X+csTc5O2ibMWzgyydVtk9ADDoLIRsEOFQDRr7wIM4RMUaxF
MOzN3P3iJO5yiMG7AEknWnFPDUrjunQQwQx2Ha2naiqkey4hQc5wIBItIBgGFscDfjKgFrJ/q07t
wR02Q7lExJjZX+w6oMfc+/NqtObgqOvFuLUR0W6nimCHpE+vqmOmXswyNLZCTwLG38VH5VOcu5No
pvyd0PUgtNIze+34LuYOwVvQk0Gplkqz1b96uWttSNN0zrpHO1mUxRfH0jumG/S456azYXv2h96x
GrRdyXc1Mm09Wq7Q2266VlfPbZStZ1jPrDEOeXdzRKEr0D4NXv0xdMNm56SLfyKsEsqcPxrcqExk
GHRdJ70Q+2k0F+RWaYC7PWpPyoFUtP2xgt9yHxtKLjNo4p6EieqILDZFaduQqEq1a7hPA0FnB0UY
Uy+FFn9pElzHYzY8U4CgOu46xP7yKOphqvZa55HW073YrjU+KVZh6JMPUukDNifk9AVuuj29+OAU
5xN4ETvzSZup4ldBDAvfJ+K2R7tNy6bm0tINL8WcvycNKx7tZedpqFBNGEv2YsD4ItoHiYoqubuR
21+djiM5QY+9eTQTQ6y2f3QMpBl2YZpAp20dtTiZRlqOB3sS+YV462MJPRqRHsIv4HjL5aZYnIbn
Rr9jtYivXDZquuBWFC9GN9dXdW15jNpXvZ0j8SvKrQv3+8z25KfKF9PbVsO6r3btcys/ytxEyAIo
KeKiBTAb3LKwZhoBt0Pg3tsTtWat2oWkLb8dv9r+um3K6gccrWhdTD3K37ywDylrz6M+sjryZylK
YkA4KDT4WrCOyVGLekE1SF+mZ4ZDLOq46qtcf+rSLntixIfZQ02tZsSxMuU7liunYC53iqL6S6T3
3THW/HdlrVV7cVX194FBExrA5y4NBfG2URns04LRq2Yn+NU0Wg3wjLP/YSs1dOsfIGsPsoavO7pn
4yr1bct15M//y0XuMRCZxz6u9zESzO0gXZuTVboXu3C/qsdf2oT4ekoDwdDvREpdX4WjOR+Usqaf
Z748fxl3Js2o2s9peeu+PR4cd/ktEGkbzVlHDhP4idbsZklienJVuaAJ52iR70XIsGDDzQV048a7
jez5avnZWX7VPNU5wbCqcrLq704bf57CWnzR7JBUa3QLWQJdgcchxoIUZJDc6yBq/Kttzq2Br7Gr
p7VekT5Gw1R8sSyEfYik5g3qVUGKo2Pd6DzQWKVR/YFq5oYVLjZWDraCjcZUnzlZcPUh7qwWpE4r
9HfzTni1fyvly1xe4fZ/S+t659WtuORprZ8f3bYp6Z2jSrEp+hSLAfi8nd4ys3aM3Fgr6UBtzpvH
th3sIizeEHyolZY8PxhzpUxliSMjMVeeLT7AdMIkvVWmpJvxaBs3lFobI/bvaTvPrxFP3k3dUDSG
aeOdlkJ6KGxiuMylSjYKbabEyIjVi+2/14z4cv/vpWR7Ou1k08QN6Bn+Py+l1KRZAf4F4nge9wSZ
mhE4Zo9PcJjFi3oBhPZLo5Uig0eSVafp4EwIFEqiEhQgu+Fr6ngW2ezGKoriU3T2QAjcVCk/2Fq+
VWu92Q7dru26b0sdi1uWkxqLPPSiYLMM7yBgaeQr0QT1V48gW3RFA4ASbB6255Nr7+Pb7VFSs8Vb
6OU2VrlWtZLy0KojEyLCGn4IHAN4PlVN8E00RkD/5VE699YXKD07e2qGR4jaZMzICZvkcyrlGHHQ
2de69Y9mOTaPhazoBKnePmKMMqfNuMBi3dGN+KxWOVIviNQYmaDJt4xRt3YlCln4wNZ4HcuYaYXh
PvtenqxLMypvVNLJJrQAQKpmnUUT9TKFtr+CyggtWKZTNhbZs6FXv6oz9aLT9tXq6R7lbrsqCyPc
awwcNyX75Hs50oh/DIIsHGYskoOUaQXXpAi9Dfj77K2ups8sXT7gei3cYt94CnrP/0ybtthU81Q9
zb7fHgcTeYc2lu+J3xTXqBP6Xh2pIm6sDgndSMopELp+rL/qi+U/e4izeVi3uyrBcT3B3LtZC1T4
xMpkk4gworDU8bVGdr9Tp3iwDjhHr1jSvPeWsOq0rrLLv1/LlvTS/3cGRWA6tg5xSLd0Mn/Yt/7z
Uh5jicQSc3XCuvScxjOiP8cwiRrqTdoYVvpULZgkPQKKV3HhtIdW2gjViyVbRWMeYUWIhhT6TH/T
5MRJvYxuP11d0Xd7q2/cYzPa8FMMV9ulxGyd3MJ+qbRpuTFn2mL8ZlQdE2V37B+0SqAEz4h0xn28
aBpWbbSBf58+2uwL8rh//yRMXd61//gocPmZgU0/0vRQD7h/bN4bc7R6LwvZNQuRMkiaz8gH5q9G
ItzNIASeA7f3nusyf42mcFdooj6rR2SD+Xvz6DhYee5dB9FuxrlDrOay/WXEm79Wy1pPSoy3qT4+
q6PMiKnxQ9ZGw44S0Kg81M0m78DlYP+KoyS4YpZixKKX7d2bEatAc2DBjB1iNPvYoWeJ9uWSWfMO
SWx9qHgkbJH++uAsKsIg5mV5e+R9C8nDD02+RdB0fpL1N0eOPdRATR35Wv5SGogf7HB47oJwM9uA
9hS+SJ51fqu/KKOYPGMKuvdTZz/5Ix07qQVA2MhjcyAR2gvpvtokU85xdatzsyKQMlsVpNbeMo2+
a4rd7/IwWvlsdPbKZjsjQtGMyD5MyY2MFPEFdNgaFxiQIDlQ4WOyd3JvYhZaRQSb+KF+sQF+/lWe
mTwRVo+BkpuAuGUK6++DoEyOkRsHz8zicCLFPvkFbk1UqmFOG8qE9KD+FnWaIVtGyposnyosjbvR
KKhIvfYM9mBCI9+Ys1jFGXuHFXaW4tDqxk0NihFSsTwDx6ZPjMIcZLm/I2uGqsAhIAJ/DszjNjPn
YzHZxqfJzh4kaUfQxpHF2WPsN6ULALd5it/yCOJuosfvScqop17G/JYmtYW1yPB2C3jB56mAMBtj
435Px/Bz287OXdDvXyNUGrQ7T+7V0GM91roo20fSn1oD3bUAce1C19JBUZIUopEMcNCaKiYxT3OZ
51r+F1Gt9ck7dq0If6Z5S9cIu1Q4kQZLqSSAa/SfDc8vTuEYnVVJagW6lMuNn0q4/DkS33PVgBfK
wpJcgAJ6bQkN6cgkZ/5cEY7rEppMR9J6Vp3hjrQC20vtF7n3/BjlxsYyrQQ2p+gPQBHGS2TDfVdO
XVEFn2fi6F4WPRsvVJz2Wvei+atuap9L+ozPvfFNNaWTFjz27CIxVI1qKGeIYYq+ofCmVN/OuCTU
X6ib+g/hxun/iEnx/1lb+hirPRmdRn+A0RqpX3/UlroGdcnSkIMZY8jdm3XFpmOCtFEAX5xD8bkr
g5vVzNGlS1x4NXJhyeIIL2RY3B35fvOf9wve1600OdLU1R9g5KDGSGoFsHCUbAfWJXjnwhiZieZ3
PLjfWg7WwxL4uwrKlc+y4ZsXburDYAeEbuRL8TIMbPqceU6/jEidVpHFpsGapHaVs9bMfr+fe8L6
4NghHo6k/DRMhn8cO4dNujwtA60g5IsQ7+GvbNGa3uUB3QuQUvkeqgmLTWgubgYFp9A7aBED4eGI
JIbkIMJq3syYuDdKD/JQgaiqFIepFtR7UlO997E05Nh7+eETqf7PA3xIj3cMDjyr9Vazn2gwWvin
llFXXTS7a2D/6f8LzUc38B+PB/YPPg9KsGxW4Oq0eAOZD/Rf+wc7iaKqW5r0QPAyqyITswv7iVXi
dd7VorN7NeSLOlLvTbT32ffR4KApqIXOlwHx0E01BVv09U1Vp+ecZtbYRu59SYk/9UmOZ1FEl1Uj
DjwHE/mUI+Peze/AGp8cpaXzMRxGFVhqjtIeP8GKEJtt1UZ/HUE4O8fNkOwJBNpGE1P9gb3h1iPD
nc5JS6C4b59JDl6ouTzmXWzTRzmeUkdtHi2rzC9IoA/7regKZ6+5bfVGXgcNrD6k/TSV4q0mmdbt
4uLjUHnOGd8J8qTOX8+hH91KW8TAOBg/LXk3HGzLYOTrFx/1YXDe5cHIgPqwhAK3jhif2qUfXuBP
iudULN8JVtQugEcZOUFOO7i5A/lDDkMC/XM1j8mXFG7RoTVkWDPdlnDW7TvbPaZRJqhCWparIXX8
1wenMUiLc6t55X5sxnbtTsI6N6P3UUkDndlyVo6BzUNNZRhkrOYqMd/CxT7ixZ4+xmZak81rRls0
B/7q36uN/3M5EajkWaR+ObgzLWyIvtxj/NflNM4uYQUYVE/VFMdPmXD7HXnRAV+T162lYjW7Vpb2
sQs0lIQItB8M0VjQIUmbXn+eM+ojRgw7MRb9c29VzRqwRvw9bL4XiGjWemf4h7lI8HguQXUqm+Cr
0XTzM3SK+Rn5o4EsrC6Vb5pVpLukVVG+RQNjCQTsxhGv/TXrB1wMgAjw+vn0wd3mR1pVm8AQ4pRM
XfWh9Wsq/TrSDnFjjPsUafjk0o8IBVvlarbuuAKalwms982brB4POa7vbM6SjSij8TgENnRRJmn7
SZ/jdV7kb3Ynyh2BWb9YuxzuAK5BHS7hwfDrdi18310Vs8ZDWMoL53kW1yXvnxi8HcXi6h/92SlP
uCXhIUaQEeX7BP04jWZ/p8iVe93uB27QW2t1wd33+CiRrpMQklkmvBLK/NUocLpZBhNCaZnMaLW/
+w1VQKxrX2gtFIhyCTDztaFdR3mynLsG+zXpeP41ETCRHmoiJybP6YHA8HXCaKu4K6jSvneqoVeb
ww/oxtP/eAY5f6xPcPHYzeuuo1vUYKxPf1CzogZKDxzu/mSxY+/uqWYMd731nTNA5Apl94CVrHG2
oG16gmCkIVKdkzpCq9FCymo9DOLe1kxH/ylrs11jtP6ZrBE6BEPUbsKwfI+ruHotp+nrDLfwJzoE
dE369N0zifsYZGpWN2dbbmnEsLoY7mNhRAAV0U0zZQeDUXylWEVY6EiAmk5nebKyFyjB2kd3aDdK
ahF2WUUBDYcFx1ud71VrrplBngyZxoXJvTg2VnBQI5iY6Ee0KlQ36jRHEfRUv/37vao+ub83BmSf
ma6PZdUwAs/kA7b+eLo7lCaBjXTs9OjCZY1jrmvk2G8RGblBJY2pjMgRMPVfH3vLjDDDSCDS8tPZ
lWav30e2cD6QOvkmlIC0zq2MYhTZiub88ocmPzmxiUDAZimKoeRs5f1UuUMXsynXfx/hCl9HsZ5t
Yr1ys2s/kbqCdy7ZwqLSvzpTuOrkJDSPK5TYtV8/dUPunQ27WXesuivNRUC/XqoFbzRQlMmxoHrY
1kW9xHZsX0Iz8mgVBORbpkBmo1Fu6N38tXDLSY7GQUJPs36FFnNVsp9GJ1SkSHIe+rRsDEYI5ynC
6sTEWqwWHyBhM3vZB7GM/sE0y/gAhbc7VJhfGRQiwVEvYsh/ObY/HEetrRCHFuKguLxT54X0ofVP
jVZFlzgnxVEwBd/pEUyNqssYTziddvYy8Umn574tgtb6VGTaYXTKGosWtY/rMaFxGq4axxCQr0wj
vPRNE2+gTwTf/v1KMcw/t9OOwezXd3xXd+n9GX8OgAfNH/q5c9N9MaRsEunBDUQmM8DMxLwP43z8
XNpmsmbqFSLUaxjjB2gJRE0+K1LSlXz63W3aD6tqyIIfjjj1sijH0xSvHFjeT6ntfJ806HEzIsJv
AnSsug/HZHoBBlt97tugQx0EwhquzFOUzu9sbRiMl85bDBzktXfAVDi+g+rf9uGuEERche6ydhw0
jKGURhjMJHEZwjtFyBk8aQlzQ1DozriquE32JBzHmyIW5ZXM41vmWzWSbQN3X2aBf5HFeRpHT1Xi
bOfWL6+zbNLQqkMHx6P0pE7jdkI3hghrq04nHQ7eQlD3KioZFT+67loMfXQca+q55GdJxNx9sLA8
10t1yGNWJ2p9fVsHmJd2XWyQIF0wSDYtqfqF1LVzzTA7KCRp0+fOqgk6j0gTf7wy/ThSnzR3LQ2+
lXrOOPWvg5J4c41LfsfA2Ca5XnLwmiSftu2Q3TMGaQ+dyFKMz/+PsPNqjhtJs+gvQgS8ea1CeUMW
vfSCoBy8TSTcr98DlGbU3RvRszHLKEOpqSJM5nfvPRdETv2qpZO+p78Q1TVupw9ayHwtD1M8EiPo
a0yxm0nG8ZHsl/eqB3iS51VMr7Nk9CzviY28dw6s0MasAcMKM6147ZimsI5RW8K9E2BnI/wOCALq
EIfvrbILgFJNGR9ETr/Rvx+4zj9nHxb3DcdWVcuGSa27y5joL6uRtmmEoWD82w2QQ/eLa2HMnNjv
1cjZLk+hdlh7GxfaF6/W5UHI2ly37NcemhK/g5S6t4UP+8No6mizZEXiqtTh/u9zT2X5ISi+W9oY
xZjTeTdiZsBnD/YMAhhUEva0k9dtapHVH85khztpRxcKhq0Laju0pUDoNzhino9dSr+V8ewImJv1
VDhFyfCTlh/7631DrU+F/eLAW2kqb/iQZkPrnmzPiB79izaYwh+MfjjYcWoSYh6uqp1EF6WEk2SM
eA6Rzj96Kri2ie20u4hRHXpwVOwXP5/ZVax6C3VXqfSm4efbLMMoPB8DRFieLraVsQAf3FNPRBOo
exNtflscpMsXF9jHFpxlTKMDrlLKQpX/8Zv8f1tRfpO6rjs6tbJ8PJ7zj5tVEw2GiqJX/vbAlC7r
eWO+r+D+U46lzJt1yclyCauh24Vp315KYgq/H5VgksvXP+//ebR8ZzhYT4ab6WwLKz9VIveLJll3
VhLYWoAUfJZuZK0XAEEWaB+aIqSPHwcRLoxP2pw9rEz49rQaD1cNL8GlLKl/ISG1UjtLhZJJtYyh
h9FZq5LyTGuUy6Gk9Ps0N3KfdN9wWUbFWui6u7tt0zJSgtGzX56xA80dWfpGxBjHc6t9DgUMFNpX
3UummS7qLDcftwiaxwKg4lrnLLqMbv0Rz9mjNE3wi051tl9KOH47iCfmd8vbkHnwPerhg8Iwxu91
FE2linCUWZV2y8KgOPX4TDfCiuNvJrvYhhS1YkLo4/J1KMq2+Pj383VBoP5Zkrg2ScEFEW9iX0Ev
++diL8+zgNCLOgHjYw8MaileLTmwMJZPwnRozloiGdNACkYlhl23CTh0SlCebA9l364U8ISJcrD0
CTFoIXkDvmBqEbfk00IHeJQbPsFjR/vnbjpfxZeLNXL1q1OVyfV+YYfp0nX9rW5U5yEynF86mtYT
M/2XwhbWsQg7urDccQ0qnWeuMx3+8Yh1tHoocm8GojcEXueJkKhx3ml2YezyNL8uyzpKkmNOG/Iv
bKasZ4Jrxl4lZ7gqT7VjFw+B1Ynjv3/CEGL/tt+fP2LHw/pimRwcDnWB/xwHY76vIpE4Oy9ywish
dcjocei+LQ6rLqssv+5Sd81eDMo+ziEVjIhko5CtdV1qSIMDpAxDmQMzefIQLuWRRCiUvXAU92Uq
ldmkjH8H+eVQ9NEWlk+1XoYFZhTou7HPHL90pTWuLDJVJFD0WLX2aI/hygR3sEXAKFiGSsocw6re
63PKRuGydg1Fg6odM4Zjp85mgIwLnxufLMRifauHlbaRKoUNHWqGn80Z3GT+sjz680W4do2YXqmb
3u4D3wtZ4OusZ9FU0N7Pf3mY46XkVKU4DwPQjSlJugktdXMveXVGc+3MiRmAtfCVWaIMFS18Tm96
ZxTLdOWWKHc9gPGbkIhOy1XCLIKfONStp6QbBFtNqjhTeGWr+xxkFIQWuwFsGKlHc7OQRpenSsLT
RBNw+d2w3i+6qsTRvk6l9DaLpSewqpQahbn5B2koA56RTQ+BnT0tc5lM2OND5RVPodMRcaQvENSh
15waW2/4CWjTDigoThud+dVgyotW08/hIKjSwB17j3Expohf6HzZAGwwBNb6jzfzeQ3w50/1Ycid
aLJv2dC8sUYLaPyIkhML3oYm1oQaorRzTn99ZBX+NPU5M7Xl35BNlcY5S4iJH0c9cyEnudHopbEh
pE7xFwgMvjfpbOusAJ7Y6TWwYLMV4TODrDfvXh6m1qDv+LmqPvm0Rmj5DPLM8xJIbEjNPNx/kaVk
cTJE44CbJxO7MnYHWg2F2EEy+f2oVLNDZBWHbjCouQyT4dKD+90Z86Nhfg3u8Xmkn2K7HI6FC2Ji
GuoBc+LIIaPVV7IA6uw4qsiWEVOFUfZb2hRq6J0U05mZKnN0M3Et6HchQ6vQehm7SX2C8pZsjaEv
iJoZKS5Ht/GDvHJ2OePs3ZnUQP+V/ZC+MahJ+9P8kTj2V2Qqcn5ejPGPKa0opzd9TvYnhj5tPdd6
yCtd3lTD2i8qZvm3Zwmywq1Jnb2VYDthMveK9ipOceCqFHlxXxIdnBzlqwswYJ9D54jWCRuE1fJ8
rPVPFvM5u+Bgq8jS/KUCcIp6VJPMTcrTMpnitoXhpO6nA9pUu7n/0ho2CWuWl9pZzF+aIa63RSNw
z8xPS644O45DjQ3F9NpZZkLuM0nOUfRL6lgAlstJY6F23NtW1KjzvQZe1YLGCpIIvE1NTxrZxcPy
eksai4uG0m8XUR1p3M8R7O8g01Ci9/Ze0ZLZb/RdrLjJhQKMNRZ4qT9YZWddSn0dzpmXZAy8rY0L
5XfUAoMzPjQ5rCUj0bWonfRZnyZIiXDx7hsBjqDhOLbAS0YlC4+LyyWPrVVc9d2+Nx0Ob3DvsJeU
8FkdUsyKuZtslw9u8JyXu6NU6RDglBDGWqGK+qJQv4W9tHgoWwjLTJbU7R83/0BtABnFfCtsezyz
9q9Xy9Fw1y7MeGLTIx/+dJzVauhuukYH7R7IaudAg1stH9LiQWC994A3Vpy73guprK/pnZsp5IlK
55UomnCbaeK3M5lP6wwnVa56rpcMVq2vy0yTLSE3gz74IoMv97FmxAd+WO6VFObAYSEOfHBdrjgq
lXzobR2jKxxbr2E9KKvECEbYw8/hDObHpTtcVHqm/djsLF8klQZ1f/uHO7tYpFMt+x/jTuvvjgkE
Es1xgPSSSUZaRYCYh1d/2V+grocBHjvl6KGHb3oQOIKF9Pf5gRHo9wdW0uTvpqw+XRpKIN50V5Zc
00GGlbk2tSg7WwXLtpmrWRdVc0gi6OdMxM6uidJoz9VZY4WGJG3v593/1dBna6ldA36MCM/osexO
IYBblmyeF+lSQfniyt08N05OsIo92KqtxrdeT4ZvzX8epEr3FtUq3LiEScxS5xHO7geRTtvM6cV5
eWn50qEbPtS8Dp9UnHGqhv9jdW+56j9WJZ7Gh+mYGMkcFiU8/vsHifMwyBL0rVPSDL/J/jTGnYFv
rBaxiQs4+9YwqwFOSquCPhFM8XYwGg0giqcDpgG+xyWCprVi28SWzea4UG4RTmycocoB7H1ww5cQ
3IqJoAh1hTRjzK8tX0KTiyeNKscGxYsbgU19BRCdTZ2XwxtVtmc7GTZa21YPy/3UGZOXaX5WKU69
Lk3HW2nLEsLSE5fJMk3m81rCbY34zMC/n/v1ls5ALtxf7pCTtLLUWz4S47ALx7p1nib3cVXVu4Le
TfrBkxOFfPV1GirsTaGXAvZreY+2Hp0Y1h9Dgh2N5iohJX3n9QNn8jXVim6LDywKvcR3ZtxRcVhM
1cOEcoIZ4HVyvWPdptkhm2pGcLNs56rVp7C04qltkTjw4LwuToiiTdMrnPt1ayvrNOKqjfdZWbeL
wynVQ79ZHs3vGrnzzS0jEIi8fP+G+VtNU2DqSoz6gZ3zVtNy+dk4olkXWQGGhTLnndP2B3YV8rEG
Qb98wl2QF6sSfAq4yPxKwl7+mB9MdAXuFNUudlNX8nsm5LdbXKHcZB5cmiWBHrroZ0D9pTLKjV38
0o/0BzL3GK1uzcXhQiCkhrHftRTAIwFaJjWcM/h4SI2TxXRf6zDzR4U1FxHltB77WmKcTHX6SWBK
+HmZ/hqG6OD0yvdCZ1SQQfkcLOfrJOuC0ibpEtj3NtyqN1mVf04x4WlL9RW9Ilve6G86sBbGn4iK
7CCsGVakfA81TWyLuTU6t6MfMmlXVY11RutG78ipq6ya2WtlxFtU850pBv5GSLVjr8e7psTFiObc
bMwm5V9P/WYXyJ2D929TtraErqsee2Zqq27IU98B8dFuK1tn9lJnrz1qQVzUx30aYhZnLG2J5KRy
kK1xBRQb16Grl/mBVu9asIFVGG7RXayZ+MOqsX/lpqr6qWyKM1AMjgMPqrdL9Xed4UrgCoQJZDzP
1eCrVIjwicAOfHXaYuNpPI559RQUebjtJ3EWNWvgISz1g2UdNLfxzg6DWlbQicn0Ajusi6tbpsVw
VPLixbZ1kCAhVGazZ8IX1zyR3cZOisGH47rS8lRb0XZ6IBPwUVtqzbV1OldwhqhA2MP8/zGZMUXa
6ldTeyQ0mK50aN4dgOncEeQhxn43m1xk4XGkJ7LduwGVRM1swXWmZ5RN+mUj+tc6zTzgECdZG0KF
pX1HsvmxjmNRw6aw9YtWKD9gXT7a/D0j+OcHhMdLltsnJ6FCF9DYue44n9uC9rZeKfj8SKYw0jl5
SqyvtYauXC7+OwIi1mquDoDmRHBx8NK1O2AYVDhvucVfRpsMRa9vJi+/ieKXiiYSIBvGnf5lGlN7
MzQgQ6LixTMLk+SoIfbsvWnxastpj230jJLzvnjUlhHEMoxoiScZjbLXKorBl7mISMdr3vTf42b0
HlNXzbaVO6nUZandc1L0xz5WAPnLtN0wZqVvJcE4VY6esXe69nXUAJ1EQVnd2r5984r+mmlDePzj
8JwYf57EhDyooq9H8zW+hzOww4kGovJadHnhtxMI4awGZg+J2PiaI3Lq2UTRQUuE8z3VUHEyzjPC
rR1NqQG/soGPKx9rznxiZ/z/2D3j9qGaL6AVQD6B37+C+V8H9lsiM2YtTKnDzC+4VrjqYxx/rdBi
SGACnzwL4HhR9RM9oQeHaxYPqr0X7j6EL4wzZZWr22EgmBivshCiqM1i6aJ4z2awyuKPXrrrOpQr
Ux1WOqa3bOOmANMnQogOR96RwWzeHDVMqST8YVIoJKvfYDQyPVTfydt9K7jwPLjp05LzlLLQ1jUu
hnVTKU8eOdZTIK2zFpA6Y6W0VhI7O2nFnEYwzkZ2VAe2CxNuyFMxFP26N/OfobQ8n66U6EEDblho
X42eEFQlVn1Ck66OQQIXFrONCN0dd0/33oQtVBU9eOpwtkYuynlIpPGYdl9ciwiadIOXRgT5RlGt
91FTMZCXNEllHXPftL5kUgGQ5Tonzj71EEfgdBpP45SYSm4SqqH5YWPtA3BKJ6nRdDJxGRkrkR0G
G9xcMbdCTQNHegRcO2rKiz2aDzpDkhuGtZVMv5fUYCv1xmMw5pgjXUGk5lZZk0dbCYJ3bA5hivJN
dOsz9d7boFSBCrbfESWwfneZ97jsfeqIemOX+3DarXsZE6fRRbV3K7UmGzXsbTuNzmrgfCxYGPhg
JG/cXF+DcrYJ7nXFfko9lm9E/DdJrxdPeVkBxJiEuupyam9tGXpb1yB7UFp0cgiMMVurdIyrQUvL
lrT4TOXiteVdAkOlrxtgui69kbygipwVj4WRZxf11Vn88mgnqPcixt4ai/4dMg4pQ8rTF1v1/Y+i
GMm9ptWeC4KYOwNjBkgV4cYTHtPCGsDENMdZzWpsVjSWB7O1lnwNwapCJuNaJ6O0YRWlwlEFp283
sfHeCmXcerlrbuM5qsWvzNguheSj1ELow9a0beZ5Du0IEfThhBDQwkqxAeQyPrJ21hBjZonbu6W2
hNzGzIWnZUrdusFecbPE8Mye8GVT0qmuF8yel8TLvw/BNO2fQzCG68gdiJ6e7VoGQZW/Lzd1VsG2
ylF2ai1CPsv2wXVb208Z+61pP4x+27+XtTvpzr3gcv/WtOoXIhf0onjjtO1RiS+91/sZiKHnTm2f
i8lR9pZlU8HJhfQi3Z5gRR8lXyxh+TLpireh0i7LQLM2yh9a9LQsXqK+N9YeoGOMAap3AsGaruIc
6CYdP8FzrlM8UlW6dxiEZ+2dVB6TYWRFGarlSKut8tIOnERMED8jqwqZ3Y4uNeLqtHUYHPk57Biu
S4yxKlF4+2U/waE8+qHjfe8n2B1G1k3Pg6rFfim4w/W5D4m8flcc5pV97qSXSJrG+1Qeorp2rlnc
CfgCNF7M6ndWJ8k67Vw+n664pYOjbi0y2H4/xxB6THh4gS+iHnZ3NyxOfOyN07gLi2Kn09Z3WSYW
TVYzL5Cof0ZJUoi7ytajmsQH2FBjb2naiwxbSCOdK2gtiuVpjCPXL2bGC5TpyiF/nakspBKWsgCe
4JVH58W86MowfXDkKy4Ncb27KUFJtRcMEMXDMManBVLgAtx7yq3u0E42WPZa5JAXBvMpy8rN3fnw
74ef4eqzqeqvc26sO4gYhmrrBjsf1f3H8SfaYWylVMKDsCHTaYRYXzD+uVvZ1FQKZIb3EjvCO4Ae
gqMyv4utfbyEefC5vIl1377VMr3/yeUbBDf9CSPC1tKwcS0vTWVFwYVtkNfhL3S8gom4Kbzj8iZF
HxhBYPzvlnf//NeXd9tK8w5mB+9bula2n3rpraMq7Z8yZz8OWvG8fGmASPkdhTfb5SkUNUYhYbXP
1Ki8f4cu3XRd6c7vP1Xp43ROm+Djz9/Rd1kGVqbJTzhyymfmDAl1KCU3gfk/M5A1A2FaXB1pP8d6
nV4W3cJUcFXXKsClggA0LpDKfNbsyfbR5c1NlysacyvPOfVRoe+N+RF7dG2PSuSeVHzNe7NLDnar
kbREhMgYWwh7F0lLW8s5ehZJXSGp61Z7rVGh0NaqTlGzyowLFz2tYnCacL+C/ag179Z1iTzI2Rfu
8bOt7DihNHN+ihNh3YlS+TD7T8sJ+k83EYYfFo6JiaIZj2XtvNVBKE5/QSLqAozvQzh3KOow8leL
0SXSnX1tF5qfI0m/C6VnSYVJBS+lL7ty/BbDZlhnFBauyiAyWMbDJeasZovVFLTokvMn6VV55W6x
deetIGZGG+F59PRNnodwTDPvKLl9f1U7WawdZHnqajqPWLsDdx04xaZzj64TY0EG1BT7IohsvK7i
rbB7umZVSo/CIvjrI6Xr/99rf/m+eaAnoEKNbVG8xjnf2jNmu3sLbDs+CVukfmlSfJeFRHGZUfWk
OCyGmAzY0wtXPmvTDHhFl0ATEV4O5RIdeQBpvVIR2G5TH3UXaovqu2ynV0x5M9v+KDH8+stVt83c
g6L2/FKLsT7cB4ZAq1g9W/m60qz6XBpcBo2QxAWeY1UJPxM8Quwa461MdO3Okl00ZOYIH3y+weme
gZ/WI1P+g3Ble9/N9uGoEI6uW44HHdP/UCmHgqE/a9PmR0lhgP5A4Yk1oyaCDZUZ1sOfR2EF+72t
1e641EtaUsF6ro7GsXYKyn8o4GJkoZ5LUWdbcvAVvTj/ec2JxFbk6qfohLGbVMf7Qk0SgiTj08Tz
Di0eyuu9RDHEm1dKKAtuOZ6aeBxPy6M/X9TGGQ6K296/48/r9poThJaqJtL9VlhirgCLLssXvAmq
T8926LsW7LvWq3xLVKBy5kLCqIsYg1NSvltsl3gilOKddUP10Jbl9zS3y3dPJtEBnNHg1yOwdMa+
ZAAyOMFWDQZxSMb6C1Y3yBrmEBwn4bbvqV7cX69KGpQHKyc+amPkD95xQImX5Uk2vIcWEEOmb49K
0olbooByK+M8X/85DY0uRIGcX0vZ+e4VCCl4mciAoFDgZOhrsVvO8KFuvtwFiwTCxgr4Q7oTsZ29
OV58m7Qq+4LBavagWJj1OB0nvPWPC65URq17bSaUNSLg95cIq9CG4+GNWKJrSoBjUIZMd+7HPEid
jo3FqD0phf1rMsb4WzrSpTQGiXLLcPGe8ghCFkmY31XjiTLt666WSIkUOBDw9TsSNy/QusSjFgTv
hLuJTPCaD/Rwt6D6K/KtOyNRrG03f7yVzvCgIA8/CIBdqcLSIJmrzWy0dqV5iUhqPNGoxI0+7fmX
QOngtFEPi9ZXRpDWltNgmedkg/2eYpwuLSQk6upn3d4Lrk5X28dlam+ZyrYtK+dS5KLaIqFEfmrG
v/8pI1tXpW2OXpRPXxW4nv5ktZ5vaWgPfWZjhmKctl3mhKFZSd9Na+dgehBSaQj7NT+IYvv+QIl+
P1jeoqfd1zWat/rvZgfPHHcL8Z75SypTh86GSl8FTc54pbMTFsUO6D8hWfIZehdurcJpyV2nPaUO
1CAmeQSQNnKBuLBZapv4WDM1bGvbvS7GkREs0ZFEBDpn57DFLNttYxAzmhySj0u2hCodQFGLAmbG
5eNC3Su8wgGIwYC9GRo0YksPwQbsm5qUQ4EudLhXPZah7R6GjgYjNV/XjfWoOXn6+/rYaQyAtVoB
cs75vdKo9j0kTRI/c7MUZyrgvniaPvcRzO9ahBA2Rm6b9TfF1FjmMXh8spvMxXIPbu4P+COQBMx7
NCl/cIbPai571K3Go+Qx1U82vJn7s/++7vXsOykoYFDQ6OwP+cRUmOtb1izNbnlKDiFh655ZV5A6
9gZhOtvJaSMkuPoUYfJaZgD0aLnhaVlyOy9S21/ezd0pob4IC1hppbvl3zboRfY4TNEmGELkrqk1
D50uxcq2wvKnIzb1zNzqpySBL2WL16IwPrKkMQ6xiBFs2MbY5pQdOsoWV9UM0rSvhmTXuTwu2tIk
yw6RilErzb3AoppN2SjaGlHuSJv7D7PIosMyP7U97ikDOKRTwkRTHcm5h/P/GmcbIxjx482UEGg6
mLEB0BMpEU3Q7iwsF5tFoJHz0zrxIFN3uECTzn1YvmN5aVFvaBz+/QfsWE5n0Wt291S0uESABSgr
K6ibK7X0E7in6V4OR+WT6c9Q4s1yDaxzNTqy42LArujTS16qLLrS6tIsRjTd0NX9snSodaO5hMFj
F7KxAP2pIDzotnOovLY6ByMgnawEdJCZEb6HCnHPyVCbRcl1uO5sVqbWa5uw2Z0iEgBVZoR0hYQe
JpXqkEf1sNXdZhZ0u5XQKuWrlSJ71cxqjncj4V38KALzXZTNwdT6+rbEt+ZnxkBaNDNq69BYZXKx
XeonrdaiB5f1/ua31dfTmi2uEzgDib3p5spxNxrsZ8bTHwRf42+d1VAYZSvOY6gV/YFWI/w2dcYI
TfXeaxKTpZM5P5wyf9RUz7s6QfML+Ha91aaGjF+ZVy+DG761/Oa+VSNTKFk18hGBWPpwvKtdS6Ub
H0R0XVosohlL2s5KWTVZ/EyWOCx/PcGIVegk6jck7Y6lc50+do73HtHQsYvh9637OX6UJkDQC2H2
8FwinDui5FYfm+nKBifwQw2ztaD3PFzlON3pzhKfgRyhk061/kzOHh8RZKKVVQH5XC552iJRqEmV
+v1Axaer6DqtU6b96UjaUGafw/I6Ekl0LKLY4cYMn81MCcl6Xm7fEDUl1GbBsm54Wf5py5cFuxqz
5+uUWjtFJtYWqg2Vc5zp2LbVxLjhVApYPVN3MzTjI6EeSbjMLbH7tpF3tIb6tYDQy0A5F9MxVXId
VSBKnzoxGL7VasmTK/7TB2xOlLewKI/SpHxQi5mwwy2bvGS7M6laWN0X5WasHYxlugLF/DklJQSL
OG5xRCz+A5eAYmPa0fOyUR5b5mLl6LRHZdC4iCg0uSit9aw0befXRprslnLiaKyUU1Tp+6BpETlA
NisJuINMUb4KTVPWwioDbrXx41RTjzUUXnjiZGsPYaX+fsSmHdMLUJkdNQbflsO68LLsWgfDCloI
pbaxlz40Dr3iYBDyldTmBuSKXcUlCduQnCW0xbhSrqXKry9MRbEtMepQO/G3R5hYYPoQHZ5V1pMd
zMTbO/Uy9GBwVbqGlktuBvd/coG79gC/42054FSdNhbZ58o21TvvlTY0v9SxUYdx/2t+UJrR8CtM
2dnzfweGns2mtkaNCarI7nV80givrp4Bn46kPJhSUCNt1RWB/kA8UlGFagCr1GNfUQ5M5jDft9q6
qmgyikfM4AHImEe9sTKuBu64JTjmvuq69iYaVvbMfUFpOGDV/E7VpptdyJdF8OLWGkFF6ZmshiaS
C+UQxLrdemUAHJy0eLzGSfv7C7ib8ZrULQWiSXFcXsfq8vtNiIp0e2ifQEl2ywrWrIz2bIquwdpT
Xxc3stEO7MF1o3+SKb2rjd2Ex3Q+IqUY0x3kZrleFgLt5F5Coo7rP9r1XcCGkwzeTBIeScUnUQLj
FdJGeR11+ckmKcWeiwMIuko9H6AFDHN6dvXvnVcUK8g97mVqsKLpDjPVJaMIzJ1O68ZhcjIJbUvi
zHxlN7FezAbsCtVDXRlPuiG/L/L48iVqVKaMmbJa9HvY2+3qjugyG0UlCstmO8jK/kHPbP2kRBbn
Ld1Ya4l8u64mMNEOzd/7LjCic5PBlPV0RRD/zK7xf3X6vILR1xckWGxVydeaLuleVBv1hCKdb/R8
fLtnAEIufVrzvPj+Lalr1EkhQ3l5STS4SuRG6s+Udoprn1fao5zgZI9eeFmO1ryu3Z1IhLIZTMKS
oRUnZ3I7P5gFIwcjSPjIRhXiz8eg9fqptlKKBMNAvSWZ/Rfm02LnCfCu+PfPIAi7o2SN5i8Xh+VL
xTxeocZjV9ouiKo77z19ywPPOqtax0WDpg4GxSx4Oxj8q0oNIClVxlnPTWcNiRs5jJl0TY/0figk
dy0WtAxO7Qcz/ebJdlxBjqfFznuiX6J8YqK4R1DatEX5HGveuS3H2+BU+rpBWVxTlfg0OM3a7krP
b/L6RIMBh0YoD71WxoiB9rgxeu5JckAn68+m4il+FStI4UDV0DVXWRtgtJKGB93A9HGh1qvE0+2V
7XpbLeAnJrddrvWW09sM5HPbMGwfDPjMY/sw6R48TaDpWzViX5Xq+xHm1Fb3Un3dyhG0ZJfu5eAO
5JADeR5S/rtujinFnZ7VUfO1qEa1mcKZCGTus15abL+Ud1wgtxQ2t98N9FjZfWWvQCX+KC3V2spR
+nXk0ceUUq/eUGwQxgYzmBF6edGydYpGAGMtyem8xYPSUwZfOcfeNIaD1dgEFKAtN/ia16pncN/o
81WLZXod1SOqLlSXFSfzSz6BaA1L8a2UaEfpV6l/xRxcVEm61Qsy3aZzJupH9RSso1Xods5KM3WO
kYDiIM35OtiUr+Xq+/x5qZz1qyLycLWqI/supi0WC7MNBILSF8wxDk7AHzVxDVpNdjFVCr0za8Sj
qlYbr8Te37Tfa418iCHPOOe/2wV38MnNWDZT9jYwCaXv8Rjp8Ve3sa9C4A3gCND6/GwZSn5MUgXD
0NR/MjZb0ZGJAzN36CqwwKFnoz5wpwrJwI3OI9OA731bvJex81gLa1q53KoMLdM3qd700Pu7Hr+/
+ug1yjED7HypuvEQMiRh8YwGNFGE0LFRJu/tHNUq/2lVnOq9YfiabX4DAP8co7H7mtRmEtuLMuXg
Dt35hzLsbRRYQBoG8g5mFj8XlUbdi/ZG315IdiOu+aBrP6/Kx8TSIdYxXuZelkzUWQ8JhRssNIvB
o9s5GNsVUBENwUcL1orbPGcpYXzJJU3E7JuojUAwpqRIKugnUXyZO/4CYJqrXjNfiw63qdsYznpw
QSrH5Vwdzu4CjnP0xVJM80yDBOQzZwVnHfRNFHDuavF3euf2TZoPmNzifJNpEU0Z4tnVBVwkgJrw
JOr3pp++5HkPYaJhPhAY5CRiIDCI/Q2lWdzKY1V+NTIkwIgRQRfT5mQ03YNmsRBo2/ipgG16cWkz
DJS5mwMnsh3XI5r+jXqT70EHd2KKqQrpm5j8n/YxxOaZqp+frGS6XeOEN9Pu+Ic4zL50I/ouqhop
zTVo1S7zye8rIY/I0ifVHStym+1RjgwfdfDf0ZRBNXMUb63bZ9RcPvJR+anVNOywBnq0WqjAsS2v
rseEj/gWKB7H8JmQ1qusn360rfqjrflV0+1FPZiYDuHsFJxj00PfPo42XfV5EKnbUpJuUNM3LswP
lI2Maydm1JHDw0LYX+dl8NXLhTgkGQ2hGfWdHMv0J7VpAc9UjdmKYAzoWWqRt31PmF74YQsCK7J2
SdU8OE52UzT9i2JPAdvB+E2mLKHLSJKnouh2Cz8OzXw0Xh0IpKc0Tna2dFlyCaXxI9rUSIy9hvGU
7gcbPIaOUUGjxn1qqreiYm+ihJgClfBHHvUJG1lAfdhMcpPZkXkhqKhuA734GO3ywZRKsrY5NzoD
SnGUEpTVMQBhetlVrUjPRvjRBs5mInu1nuoSEm1nrXIsfAQe2V2BhzuVhcnNcAAtZcX8HM7QgFiM
HzyK4DOcjn6jpFfM7vSgvPSmNr26LvjT+qdBanKnxTSVpJGATlhSsBXOrALxGEXWJ58sbpLybZro
27LstWP2+UYFub2222dijM/8LuXRjgITaxLirN3ln62m8zmh2bfM1rPo1vMfkIN2Q4/Rbpi2D8Se
x41ooy9FpfarQTW+mAhVa1pqPtoQfb2i+GCtQBb0RZqhQHXqpW6gcmO9gWwz6RhEJMjXCsoALrVy
VbhMERSaO30lpgZ4JLa2i2NrP6kIUqW7HbUJqbermSjY0yltZIgVtn9OzUvTJ+hLgfZm4Hil4Kwf
fTo4AMuOylYlQLOtI9mhTMr4IS2iE9gz/BlUzZhkpfYTUrkZ6JsxRLPMFEIKuTFw+DW/piS9QSW8
YUoi5NeuUgBxvmXbF1vIGzDYfaKNzEdL+yOwnI4R7KcGPn1T9bL0ozZGqaHzvuiVFz3RP9QqImE/
AdPU8D96Da6PJHBetInG+94NExYE/VF2rMZHNuEdVbRnh89tBV3mSxRUm/H/CDuz5jiVNYv+IiKA
hAReq4qaSyrNwwshyzYzJPPw63tRunFP3+6I7heHpXNsS6Ui8xv2XtvWQ+oxe9EBMogqA/UELy5w
J3MbMztcqZS4DQ+tuhyyP6MZPhb6kk9cEfeY6b2BVJPA70rOgCZE9ZgOqGRTEEb0KxxA/LSw22ut
oW/ctswuuIUO9K/AWBtlbvopMlctgRLSnh8JBL0OOjH37MheO63Ij3eMVL/LQlyhG00Xxc+PVfVX
IQzeO5byGzz+aLxf4wHf2zRhD0Sk4cuZYIqQISJ8qY/Q1E911WW+tOmVRwwdvABnN9qwHXHWSUEv
N9g6l+CotjoYJd2oiDgCd8ZryfnKQ+Q1ydkted5VkDYruwqjDRyMj4Ls1E2eNsup6D7LNHhw9CW1
pWQZJGgEUb7m6ya8ph17sDQx4JMzIAvcLPB7mjXsC+Ga+2RP+eTsw7h+4BnEXt6NwZr65a/TxE9d
HBToYwvUFjO6CC82xjU68ytcOQJHyi1GB+MoR5CACp+4kwHTsdCH+XWoeE6xgyEtyzYZ0HXSSDzM
LhZUu8ScL7nKP/IOLoPNlClv3Ae7hQrzEQZ5jWaWInFZ+cft4Kc96vWBiselk08gowmtJiCiM0oW
yin1x/AuBnb3Npmzl3RsriSPuhvP7F4ZXvWbGbDLqitC9EgNkQqeSWkf9ujKptoVG2buxxSPAWu5
EMmaHDyfcWBKjkGcbc1l3DT0mu8GBT5+Bwe1p3ICTGYWllVRboegjTamyi1CLQZuAiP71TKSY8tB
NrPUys+QF9jQ1LMVa0CBWhthwlLiBEG+0y2bVlJEwk/xLwUQQ/A3ive4cb6tnLe+QOf4DACzmaTv
aFHKyYXozVTUAkr8jXN0Ek0NfShiIkmkdbAh5fuYMamkFmcub7f85Etewgqcy2oQwYOedCdMSpy8
VTMc4IikMJCtIm4O/aC2qobOKonZuB8tuKXLC64s+z2yNPQsilrNLGJWU9NEzsf8OlbNmZDTBcbN
096b8rN3w6PG1J1kxfgPbQ0m4VmRUubxynmd9VRm9rMXLZCzXyPpGOtCaskGde3VzVtQvg2AV/Z5
l7YsuJnbbBNj8Qa5IuCS9iBK61ADVNl0bz3VeGai5zIAZKwd90/BfZgVMSwfE0/GaAFCqNqc8iiC
N6SZTFFSWGGhdYAUDbGEfVNK67UaUzdhWF9t2o6L1lBmy7FbVGs9pyTOnOfa0gaKfcz69e72YDaJ
iNfQ/qrNWEXXGM3XGyq6InFeOnwnTOFKe1/2l+Vp6fn22h5TZAMWUAtfwrx8TyYSavmxJiZuRjMg
mSrCDMaqYe0RIbAz2gjyIFsP26RcmC30dr09bfSguqN9wGZFPkRc0i9NhCxADUlJT3ATNlRm1vxm
gOGeOvHb1kpsGmFE+EpsnSioFv1UcReS2gtlJqekQbm0VXCQAbvc0RRDNdEbYzew8hoEOadul85r
j8XPpnY44sPVNDinxpINn/S0u3CMfksvv2jCYSsX6w8aWrK21tRFy7vtrE/DasbvvWED/6tz9Bjt
JO/SYPqNle+A4pKVL0hQG5K4QG7IXu+pyB65CqYVnMStJ+Ly2LNMB8vVYI3MntCvn8KeGOHawaAy
ecNrxuyiLLed3HfK+BWEoFA0hupbN7YcDKrPZjObG7gOREHpinmGfu2ksRkbCofWt2PnRSLEWhNf
t0E44u1MuMkrnGcbzi/ejcuDrLvD72nI98qgSxvaHolrbJ4dPD1EV7IgymdC1B4me+eMafbZiOjo
kIy0Sql5fMsD7DOEd5B49GtfsyfHg2Oyi/VriZAvROB6SJljPcoy9FFYrtKZxmouuG2aXjNW5gTC
hTbwuw3ERgG/Pg30fBNRnkQC8G/PrDOIpX6D8/EEiliuLY214TTU+Voi+VlArjNNSXvqIu1tYru5
SgVjP6HXA7Uz5s48L8UyTHKOoinzrYyjDzkwgpKeefVCsDEYz5XfGsfcscpVrgqo6GHw4lnA7Yv2
HRfp2lSq3OV2/BJklbbuwROQmBt+SuU+IiSo1gzjxs2ocrUF7npudeZlEFgvSoInHjQK36hwkq1X
sPlsA85/ME1bDXJAlEKnViHvUX2fTkngt2IA6xkJoEmuaNlYRMSCFSQ4pAFteF50e50QGbrFKvDx
X64Kpqz8HEEr9qndrY3AM1fpKGhLObwwRFCsttV7E5FgFjsDe2HWWfu+GK9lHMDJnvrx3al+c5By
yeYcWA2dmePi2xilO5wHSVBj2FeMrSJ2uT1C9GGsOc7d4bnt2iteblCus/NhsOzOetdvM/2aRhqJ
1Mbveu7Zq3st4I0wz1Z6zkOR5IQqtN3jVCQQzyXXZ4ecyUCdHxsx1pDo1R1LZD1CsRh2u42Vt93R
hrK8Cvq0ZT4G8iSdmtdWpXhp6A/TfO3hjvBhC6JwpK3lpqK3dLynyijHA7hhENq5+z2mGN/FGLUP
JKEThK59jCFSBssqKXLb8JBjNDQuaTz1pPLG42qu0UE3vOsyeo1ViveyW+7xfAo+nHh50+rIxXUk
TnlRMNiWRN5xXsxcgxsCDZId3CA2kHC4+lKiPtfSh8X+Iex0cWobhJUkGId0Kgup9SvRiGqDWrED
c9J5B2YwxNFaxl8jt4+q677GLmRtStuLFr+aEXYbW70u5DoJI14TpP4Hi2n3yo0SZ5ElrGqv/ltM
wbcROJSqhnWFAoPGNFHnoZIsbPvK8T3PSeFgatYOXoUfNoi9VYgno/Oav4Z9osF0D1HQvuHjfKy1
CG+WBSGer1NGI776qjJXRmkTWJrX3ynB2fga9AhSh70VmH23XLa/GpZpfV2ueetHPgpCwbj4b9EM
zoYyPoSFXH17puE7kXwIO26ipQ22cZb5sjPe8ph5nB0SYwlB4Swn/WUeHNxE7oMMnZTSMKAEzrXn
Outexrgkc9Kc3s2q4ZGwmztHK1Fi4olnTjs/FCjIepuyTtnpX8WQ9SSdYEUkMWlPtd4cuyBG60Ng
k+9NHilnbDKQMGh3ppGNK1dOn5M55LsS/rBjinOBvGc7gtHDIa37GoGWO+S4p3FUD5kWWQss5bkf
odq4vNNXtjZmrF9ZF4aL8j+2/4DtPGbda+wl3sbFMrZuEeu7mgjQH8tikwhaaHQrvB6D/tQ3ldg6
akxWZoIMdzguf7s92tV2to8c9ylDqJwjtR+JS/G4gTXW9g2Xrd1uw7EXPjmSWEb+jgmFaT707aqb
3JRFOhVrGtXeNqGyrrrxT4myfg3lpDg2EaRmETn1Qc4RhxHTbmiUFJHojazN1GRUKOVCiA9nWhro
eGliq20zY8iYE4upYTe+aGb6HTM0TfukXRutEntuC1Ql5yBnApl04ZE2yPHRqsdrbwy/MhR4a7Or
eTtjFam0aBV4wz1PSs3tqaJ1bBvPbUy/U2g7aTQvJtha7PY8RJZmvUQT+Lc80R+LZP4V9TOsrRz8
WNJyVJtjCM6KeQzEMWz+Gj9/LVtpjo20OdIif9IYg3l0nY4uvywiG9nWVEdngKgDCZ2bx5Ngp4nY
Ghjj0oZ8e72yV6MHqtquXcSvjNI971ulVksD/sB8hy12aOwIPhn3tcwaaLEgnQdJiNEc8Ybk/2B6
BYTF4MrLB2YCbCfwtXAzrzAb0L6TSw6z7Kgb5YlV9kw5woMRDOIMq2c85UZFRnYIiFdHrh4GTrma
GL8DItuoJCFKGN4z6dXzyprkIW/tdy+fiToJdV954r6yGY2NdbKZEWczeyNgwxyjRzQAp1K49yIf
JJND70s63VPjVNcM5qYWsKQjJJHYmAF1PAEUuwiWjd+X+ndn4vhlWIutTfEqa0X0OWoO2vmZqfBc
onwboO2DA9pUWrefS3KHMifSfKPvnxx2equ26sQGfKdE+SQJp2pwjrbJ+yCnnHYE9zkMrq+k6eoH
wsitGvDVVIbrgkEdUxMTP4nLTkAiIycf54D2r1mvJSHG0PzUZqjUvSjoBlyGumfm79vArdGv1TiQ
tNR7mMWMrW4I4pWX0sdDvEHzuxlHrlYRpyvmKt+9q3p8jS9JPPtasWjSGnKbwiJ+yScFeJDo06qm
6IL3U/gByLyNsw7SENqx5KcTe/GzYQBOjkdGGfr4wB6dCgPzLQVB99IrwaIiDAc0hjYOszQFNexA
clqYJDkt9yJPmrk7vdycd/TBQ1y0LwDgd4aqkLz3psMIsrkvx/oXnAvSOivpraCWqbXDFW44kQXy
NfvsG+1LH72XJsP7YA4V9t5YBUig6oDvIPk9aXZ8Ik1kX43Ju52idS+17IN0sJ09y+guJA97Y6i7
2OxdLNgRBJm+Zsw1HHtc2VucvcVamPSsPXv6tUFlSnBXsjGrFqvV5FFbG9ZD62TcGHZab/Mh/szq
4KNyWvKmaRxiQjSd5HVKjWEVpxRL0xxhXOnC+76oziOviMaD6zNTKdYe1Y6JJQBDJLkOA7yeJn7x
at7Urk0vmTdYLhinECdtbeuwqzaGq/3J5/waqcE8xIKzz7TTgxvMzJO9MOKxb6ytWqhCMOAouEr5
By+l2tfx8G6TaARdWF80tcU+ijlzUJz8zV1nhf1o5WEWH4xWOyZkUjOM/GOPaKOboL4Pxqk6GSkg
8kFzUwZhOy2BrYvir1uNrjNBjFo1Nh6TIW1y+LDp4pamljDf0hpeEMgxuWG5tyYXXe1FheYVS4A5
SaqHjm+11fnGgJHWmXhtPOIxU/cVEwBNo4EXzinY8ac2UiIveCdU5qPixcIAQ15xGL2kGdGcemQl
oNsNe1+3xnWYx7tilFxovW3ssuqPHi9IiGpvd632GACn3xVW489pwLgNpTz8aF9k7XikCvgIJ+LH
8hD5hdsqJEP8DIuZWZfSQAhAbSoa+cWXe5LluDfhRmwiTztxTaB5mDwsdPGhNcNPYnXpvjz3r67k
vkbTWXTm73Z092YaHjPEstY0DscZAaZc6AduYiVb0zhHE7UpAUANLxKaiiH7rk2PNz8e3BWWPUY9
2bRxUvZVGG8hiprYt9ruT7dR+F52vWMHO7c0loJJnsuihB8zfOlIujbelJ26IvgIcHCsZ/AQm7mw
rpaBNDSySoxLGGpUw0KKwcavSJo4wBuXTk9Z29Qdg8uckgBvWy2aZC1mo0swokDbqUK8EwnUMOgA
qx689GrWg4vthm9cx9FIQmgBdaPAYIr4ZV5jTzcoeUqmHMH8WKVMMbqmk9tRUqWbNpop6aX42rjL
6rq3rrUMvl3WoEhCesYndLJGM6pVI6PqoNjKoR5kOzIIvHYWdROFZvTtDnkPDTXUOOUaZFrW9JVG
ihBYvq1BEQ6AgAO+2QsTeZMZ2i7Wh26H0NNG6YngmJRfYxWjWaMWP8eJ9+L0GG4GXvaOMII9siM2
sdgm+iEotupUZEy0O0SJkEOD55xlFOR33rP0vruI+6preBd3XVCiV21/6S6kckZEHwtWjHIz3MdQ
ZNdlw2E5B+nVQa9Fhk5Ld9RTfTu+kKrmkXOEH1QGJPC42CZJRy85K1aE0UsrKVLCTN/xpl2eSc/z
47h/QIeKn2jKxUZOybuisozRQxx7w9jNZdnCl09PaTKeJgQxOmZO2nLRYRvTy/RJJtt8TJ9qS5dr
jWtQzthlVNieZTVah3kY8I+ix2bcz3B1TotVNVS4JsxXPCBYM3F1z5CvE/HHyrnx1LTv2xHiNG6U
FRgWdFEGQBwkaZZJejmi+8dCITwAEHQ/OQvaJoVqy/R8TfgIASaOu7abAgSMPQWbwJYOeSEGYwVR
nQQGlRUq/LU0+OmIlr6jZw47NkOzJ+CEpcqIyNEc+uookH3FE6e6Wbp7y61eJ2P6o95wXwX7XiQ0
WamJKa7yCqTqRXEJAf7Mte747VIS6sXZwCa1msMMVqiJaGq2GZcR4PhI474liM7vPBtVAoCTbQuz
WEFPYgoPSEHn6XO/nfbOriEuJG71ZY3mN7KQbYkjYTUqtXPHXO4zM2CDO9q+dHKw+KHcmTJ4Nppp
H7S6RWolm760Ij0enwUUfGtl9MGh1s1PzaP1d90zUU4QHlDgrfXKfknzej7R532PoEZVnEGlnYb2
0Fj5Jkn50ukbeWUya/Ij+RfSynfSccJZJuV9mmt3omKkWtjFZ9WGtBVoj7ex6g5zdwfMJEiRBuvh
lhE4Tc/92OkmlsvRXXmt/aaF09+uYmkFFVPfTLI/Wx7ljK0GY1UlSDBz9VJ7QbRhtPJZlSxK0UMz
JLXTGQvFl2abT3KJBUmA//CTRNbiNU81DxKVg0mlJLJ8M3Z/bHebkf7xgjdl3ZZpuPec6c2qUFm2
Pe9IMTKuMJh/9pHnbUINdVmfWC8pgpSoNt/ZMXyVdVUzONF8hA4WQNt55U2dWhqWS50VL7JBg+0N
lo+GGnlq/FkW8fcC8qOkadfIVfH/dsz/xxH+simvBZTLTZQ/DAW9y6CJaGuQSCJKWOSdQh8Gk+YU
MJNa5wlLmtrdIWnPd7nUd70kIzOoWZozqmJ3zzFksbBrhbWuCoaPnpelPuUmxm0eCqvkqUsk355H
jJAtzFPfMjw2Mw7jlr11zAifwWatFoU/2S/xfO8JDMSQFk7xoPk5GAtCC6PfDVvilZcsRzwsaW9m
lEqcvfB1xDkCQttpZNkRmmx2EgNLcaa6dU5CTlv2AygJ+0tL5Vc+wNJjmvWu1bydDJc3DcpDh9uc
gictNqFpfmu9AU6+c1/KZYeBti5bVWaV7Gl3sZWJcEf+CYs7cqTGwfsgDQMzuplXVxcc7qZc7pxY
EWsntC/TKb+AAP8trC+RMt80Bx3Zelo/ATvdaIS8c//DF9J18EIsclYt659dJ+unwNOrQ6XpPuT2
fl+Hp05l6QGNEGNOrbaZ4Lslfyz4Hacje4ImvNT6HWi9DqSns0hne34+vBC27BqM6O1zq5PiGWsd
j1bgY6z+Cngi/Sm1HudE4fFfyjETZ2LUuM/O/Kus3F9sq+XFI6yNJG6sGd2jTEQOB3C6wuNnQU/0
pQ59S/T3GWgoSRQ0789Vkrsm7aIo1zSYQHNdc9pZMTZfUw/uXNXYRI1of9K5zbaJXR4ZPD9UrZOg
qNBf9U77o5ZNaZUONrcyQ+4gZ3uDksDZEAp0rlG6Q4EVjLssxFtj/WkK0Z9Lx6qeqjt87vapdmS+
so1G+rJlrmK3oX1NrEBAt4+KDzeIHwpEh38XuzwzD/uO5TLZbA0HEkBRPONhPvwi5mZjRaVxiEZx
SBmtXjDnhj/B9J7LwySqhKUImU4GQ2FueDyiMB8n990MxwqtJZ2azWKjS1Bm1wv6u6zTcVtUrfQR
O2ePRtNukAuVd8hGcXJPovJzRyvucM6fuibr9pgwm8cuRI/naZSMPx/qWfuocjTRA1ndnACavi8V
RIhG6eb5n9+5QfYhdULh+sWeVfTklDE7utOZKC/SUxQToVfUJ6MxpwvYOrjtpCKtHWfajoWL56Vd
HheTYNFpLBLEBFV4vsX9uma6ljagshwt2K5WbGkrHCtUQ6Z50TSUjPGNKDyaYm9NiX7JUR12MIYv
hQsDk4UZdGABwPOG8kzlPUMxgb7IYYWRtm2xqwCB1wuwcZBoIx3TLba9sOpDxim3cUxv5B0fD/f0
7QSwWAjBboDn238wJd6/FM/AdcwndPBB/eykNpgeG3kCsmRwM7d/h8QJeQE4p/mDUYv7aUbe++Na
ZPNmnkC98aZ2TTxjcfwM3vfnI8ZcfIPLn0xY2GiJG++7AP5mQGrG1lkEHTewUda8/Ov1jTUyjluD
x6eM/9wgPZjYfj66idBvmvSgz17jaq6pOe38u0gE6Ifc/lSR9vrz1wyEX3zlYvZNw5h/qYSARMEV
9UT+VoLbxSU6vmuKE0JCf4Lvm9E1sXqEaWAqSi1YVtZOdM0Fx639LtCN3EjWqYN3tYkG51ybubhH
FU3PC6/Mr5IQYbYR/q495TwUo5VwoMMQv6WzL5/vUnFtJv0No6YHJasXL3Y/ENYFR+2HgSlqauBB
pB8F5vR7zcqWKzg073lyE+75edrbaZ8u2vf0PCuobuxN+TgPFJ3mLa69t/tzy9jurm+m+uoELT29
Fx+Dntll7KrSp3kRL0jgcwhTIAcJEQ5H8/OWBzFbo7EOosFed1VSrm/MwNDLc1/1dbHVSs16mi09
p18135QcPpqbJF8fc3bUXjSfwkpbpLToxYXJ3+Q01rHQjeQMNwriSGpr/o/Cv/a8+TpTScRzwr5G
sNUzhZO91Ah0kWPH+kUkeXrkCow3aeCCu8WxktPCGHjHXV76atsuoUyzkxY+a1S5Z684vbdJsovy
0m+IgWQqWhOoje+32SQASHZyprTQShvQrSbEkeGpfkGsG/nzpOxX16SmyqfpLGLLYzGNVp5UgD5I
rsmkXBfNlbbM+rkKYc1OB8KFNjc4FcOak6577clMB2+XFuXyBI/atbR50rUG9SdLuXCjs6hiCF2w
6tb1fT0hDxvDpdIJh2jdV2ixKIIVgct4KETvFJvBG9012uHwzo5IAUDx0mxsEJwrNi/BRikFzLOM
vjgsyjvHlOOOhgNtwgKCtiGDDk4EvObfWOh8En+KHjbrxLxp48ZO/dC18atmCpxXeJmOqs7k1vDm
/rnUIcqSCNo9/wDS2iGqdxWaQrZdpnjD8xVBCg7qXbx8iJqerOzRSXcpYBUadSz+IWFHZqwn19kt
m7VRIaeLFnKzAVBkqxp0RT9nnPj3x6hm+I51AFpqTv3b8WVIIhClg+lKNXV1/nnph9obT2bJum1B
cyeaokthhX/pUgAJOoR894ZYT1u32IdD8/d2ojgpImfH4ynDA73k0unl1iJflLE2wpZLO/TdcWh6
GIgT1YjRWXvbAGUr5659DvrXHmfG/c9LMcX8lX3Hvgc+zhGbAL9LHG9du2G7v4Ftaw6Te2UxKRID
mp2fz2VpteGr9HblyM4jb7z6Hs2W8J2yYo4+UsDcbODoH9ac8dOn0N8dOv42GfRVabfJb8/6fTMP
yWj+Jlmxek29qfChZ2Qsm1jK3ITbYrQ/IHD1d7fHuwMpa5s5ECV4BOsflpUM4uSg2ZwjtydUc4uH
sVHZY04RfXWq8qv1XptQGNcbKB6a2gZpIiCr26E/DPH0wFx9yMkfAmdcmhL/YovKoDYAPUSRXDNy
xMyeHSFmLyKSdvqJsWsLVx6VnK+c5ej/Is3VDi3RMSucNvPBCx3EOyrun3jf7W9vMXexAZYlrKPb
h5mOFmsK6Lu3mhv+8jJj/hK1egJ/2Dyjb7Cxidq2f/t8fJeANf9KMCb4WkZkUDmxrCGxpj7YS2vv
WaE4usPUsAM09Iw50XCW2VRcKVv/9QuSOLnqxDAwYzB23FpobQwAFbezkO6ue9TdD9gH9lMWTurQ
h1NGCftcwGr8cplIbIo2GM9DSFJSSyG0v/ldb2amGtEu+rdxlURGtL0RAjVEEg7SRf/HXuG2hkDe
ntR3GpPlCKAqA4j+2wzJRK0motEQdMmHoq5Sxkh29quMPBbhffcwxJ1YJeRfrRXaqHMbAJnB+LdK
+m58+7kW7JhrDORZwqxFNbs6x2wxRvb9DdjH+Jbk377/tiKJI23JGlcTHQeKqs6895C6+I3lGg89
NnVjyVW5pecExD9QGBTOsenZPY/M+9VYt4/6AmvtvOTcJlzft49GekBYkzUWreeZzGEvBRI+RWj4
O0TedxAhjEsXkH3FjAuf6ZzslIAAorOn2zWzle9jTUtflz95+x9uf7LwkIJFLcCLcYwfe0e73Iyn
GmHZhyRnmalVnnir0ehsenwXGq67TXvLbLzRXc0O6WUcq2Vv31l3hhmjt6Vm28+ReekWT5VI6XOc
eNE3TnV/we8OY2Xy5CvEqn1tZOeSs+MRz2X9SDDQ+XYgOnXmHIZayzcu4wC/6vjaoxr5IDu04I7z
XXuC0LC3lZroR+thL/Wq98slgJqAEjAvdR1eXKL5hoWhVLXs57Mur89LPt9zNhEVXPDG3RIclT8X
vAKnmBVAYrmfLBjJ4VwoGAoGUTkDBPxBsulUdctM1Jo9ELBTV75P4UWHc/lREE3B1zpUPkCQ6sPQ
9Y+iymBuM+y50wrveHMWAf95Mftafx07W0CxIqfRDr6iSiH+W5Lrbhl2JeiBWhP1FmWRAlWZdRuz
KNWbZzlfOdO/v9VrYdn9X1sUzya77recvn6jC2+4lPTeJ1vPQa0iJPZ/XH4/xdsUyWuo6fFdzax0
kaPPz0FCSHDnBP2v3CYrp4nwnE2Z8mMzqr8Jh9nqEJLtBUqO1c3azq2aYcZwU/Wj7FaR1PQLO5aS
/T7kA2FGnS8QCWxvnmF7+bDSKo35NrMvlA7h0WOCgU8EbpNHyjxwbCIrUstmge4ljrWXyjjfrhGL
oXeT1j8f3D5TpAwUf74P06E5uIFHrCXhLyyDZPMPOVW3NeMIj2/YJ2U4nvDKZnjvzuVC9JvdBRTc
d168JbWA6kPoJNgxubqwbhrfTTIUWcap7FIronMZ/H0Eifwc/237dqY03Ysi0tEB0HT+8x9wJaYN
e27Vjd8VRmJUI8vpPABgonsJI39s3PufU1dkxKjZ5ZwARJbWRtJWvVVt9Ja2VvCnxjtlj2juoSHY
zJYrxY8RjKZFEN9r5xk/cWG3z0OJhv6Hj4Ytj/1U9wlbvZDx2+1kvdWW0oLwxU6XmKuvidNybZlB
fCUB0zgYxCvuyiAjGqlbFHiz3YU7oaaTBOv17Dlssge91A9eZvUPXiv/dmJJYZHYClAwFcNP3lrd
a/bRnQN2d9UYPbnKwqswdQOmXGZaTA57HcP1jZzo5QTw/d8YFm+BrPwnhMWxhVzyAQRWcWzg/wkB
qg1Vap2q8gNTT1pIWIAN4/E4vg9x62+Lf//OZfT687mWB8mz5voloiLwwiR40aOouGeBg5YxsvOH
KcwlSZg5uqzBDU4znZRvzSMRUzJ1iClbPola0jhMzFxi3R2vWl9ddbaSpx+fY4cY19etytowf+pW
OrlI86sxXMcltKK//ZKlMwUveq0l1uL2+XSaxEVG3qfLv/zklEa6tXodB3YZlECehbtNjCJ/xOT9
WKbxq2V7AZlCTr6+/Y4tRLEeiLe9tEguyXnYE5CZP99+iRtUmmHt1HCw+JwZ6JIM7dwvAzYWt1ib
SBfh5fY7MzJeK2yfl17v3lJ9sO96qzdfWCq9DSiy0S0D1sglJ6IxOw2UNSyUlt0+1IOXP7cDSzDZ
vJWYSmBENpiEl1+CLLbupKvzHTvpc9eZ7z88KAdPMloVHNg/6dX1nAX7//vtYbgLCf2/vT8czzAI
GnCE7uFs57D6H0zSBotKXHWayQi3z9H86Sl7mY6OZ5V5UXtnEe1R0DmXft6WETRCZlttPOZXUTSQ
sXIQTX1YIK3swDfGlUd6RlulZwfdA2uofyXJdmM33VFcDQfpTtrOdJryoUU7vHaQcCMAHjvKrrC5
bxdLekuDxOJb5X4xmRg0KWCGwKN5AGNHDJpvZ5DnyLm/pgv3ug7wP7v50BDATuzk1JnN1gY5yADd
Dg8OYMEHN667fWjnpHJE5QOwcvO7DNN/fgMQqt420LoRUHvJEaQHJUFv2K+Jasetg0QJD1Vpv8o8
ddZhiLdyMmP5ChkYyc7ETgA5GUSJ1rCP9I3tluyR/IUwtd+4GIEMNhW+AnSvmEadnpsHbb9FGiae
DHJ/FlO7vjQw7eJ9bxcXvLl8WAnxVTtluW/z6o8xJta2z70y30SOhj1gSGG31fL8zy9AA2KK4VZD
wP8f/6E1JmC3jKeFSfZo6dL/cpMMF1Pzgt0wUUMVLuIHOevtWyXc19sBG0TTWsQ0w+HgABmyhpVY
AtoSJBjLPkx/yvLmAyzsCCXINt/R42/qxVsOt48TpkFxX/KQHpASSHjoBNE3EV61OlGUTXODRJ0t
yI3MhrAZNMby4U8X11jmJi9med8E3R+wtKTnpC+GTfJXF7FdqNr2g+hm66eLut14wdJPFRaqBmcy
tC3ue31VT2N6MHQ3eSzrMn10GIMqVSfX26c622PIYDcgqAJlfAENG1972f2VmZH9zeQ6xy39d+ji
z5kLdA+FWPyQ027WzhQbLja26UCtvC9uQHCGXANTeZfFRKQOdthEfp0lsCuXHyPuE2NnipILc/kQ
YUf1/0CFTeN/QYVNU5qORx6JRX6l9T+jDsbZHGrEDDETOcwDDzGDbG4fvbx07QLvw5MJXAMeiePe
d/mIXk5p8W9l+2HXOb/7yEXXXFWoI8mpOdx6BhuKxt4ek31Zix90Aoar+kE3RE4ckn6tsuYiovCZ
ZYpzZ2aEfRheDXgliVxMk7PNA1hV+ToUc3CN23gdLn5R5apq/XPEYEnCyoIe6pyrOqXK1NMz61t2
2QGEvjSSWH9H1XxYtwNpEjG7tgpByj9GYkKcMAJFeefbjc2sBbOQq5NH0qjUb6tD3aZes2W9YZ/a
MpGnrkTUNC+R6nbAeiwesuaEa/U1tBPKDzF3zakNajiKn4aFj91tzRenNcdLTrYckQCNdRotBvi3
1xI1NMlbEOW2N37G7Rf38+el5+8Efw7JnmjA+B0pZrbD29nsVRpLBHjJ3czOEKniyDCDRUouJ7TQ
pQLJ4ljQlbvO09oDwdXnzsj+i7EzW47cSJf0qxzTPXoQACIAjB31Re4Llyzu5A2sWGJh33e8zTzL
ebHzAaxuSdVm0shkaczkWpkJIMJ/98+xbrXKR3VOB2gWlB/hOIQM3gKLxHVhQbMNis1CQVpunJmH
JAbT33VLaN7q8k3cVwUWSq2lq8Zxi22ZDiezde6bT2LfrIwTMkTZKgMMRMng8S5dEAmWkWi75Zeo
+Lz8ZJuMNLzGcF/y8MXQqo9KSHEmW8kFypTM40yVHdN5fZMM+rWl2fRIEDd9K+KUPj/O0TefNeZW
zKiZkVW7hiWMUXrRuQrkHqTyns7xEBjo9vcei3EsPVZb7o+CCxkOwFGrxNtjUmY0P+AOaudrw3KB
WB5LyqY9kt55Q0PyKE0R1q1ni+okx+nBnO/pDBZul48mQ9bbWDKaWO56noYPTkI+3BgBzrrfn3q8
M80+JLX22RDMAXdpI6kg6IJwA5BDH0sT+v1nJZqpIqI8GGkp0EQY02ufOIDdFPsFGosOnR5p0niI
8m0em9mV2Y/61Uj86oqom7jyqTunIrJU5yEwKkZ+fnxBMRM3aYeDWbD7PH0eFoTM7gurXdW6gelO
m45/vS6QPy0LcG+zVDRZHTiu7sCQ/GlZYHO6EblezfsV8xwHDHPQT4zH5SNHs+qbqbUjVD0hH5pS
MmVPNK6BIlAPSROMTP7DcSPmu2XUZOexZ4mr562CHhwYt0mTXi/fakcDTK6FDfY5z8kHP9rr2JZ7
pMOXsh2ZdhY0B803y3WLUVWy77kUrgvUNVzT5mOBxerM2txb976tv1JYRmHtBF8s6itxqTTobW5Q
iNck9CscX4HxQ7T2nLJ77jFf5wvMwib8ZJZhfW/m2fg3q3D1MwrRosvJsGxHmULZ1JP/VBjKuagt
fOUOO8o7x+3CwS9w2K5E3GZ7Qrpy5zdYQ2OiwOPklhcDT9uTwv4Q1/6TlI3xZSjUmedEPuU9aktb
OwTy5rsGLIGDn05iw+j5mNcuC9FeR0UBeZf54sbkjfNqj3a/jhK9+tJREoRZkOlK5XnesUS2RMtN
4bpOEHCt95Es5K1KjcvS3P7veyg8DFf+9Tk23K+d7zeXNKrFQY1VtV3wcdRml6tYpN9JjvTnIc0G
ev5MdWWA0TwGWcCSQBjlte9W6c4rbYz2g+5gvojUk6WV+cqI1fAu0+6E+DVe/c07et7o/GGhq3gJ
oDIYljLYBQl7oaX+ocXA6zPVduk07pLc/fid4OZk1Q+W22iYO46HQ5gpdtmMSeAHjgcn1rs78I1E
ErU0+i0VhPFpn3lDO+/Iu6jmOutC/SopAxwkgpH6lBPT77QIt/DAFAsLnvLP/YRbHcD8VZxBFVXL
pn+eV1mx9zQivt/U8z1b2k9Trmhcz92EbT3zSKA6awtPQsCsEhKVgu0UMawuY3FXzjeG0ZWbOLL0
nZ84E3a4EDaPbAkuWjp4LqbfozZWpPH6Zv3XTyhv3J+eUanrpq3bti0MZkfC+elN3YLHVpjX5K7K
b9H4p2cmkvOSnhrXjEXLfoQLuY9G4Gum5tfHui2KZ9P1XgNnMG9zEZhPKTMIB/eDVI1D7kvnfDwv
6lPd33tNUj91UlnH3x8PGm03ttUxIKVz3znA5H3DjEEuZD35vyE51vJ+bFVx36Zd92AizK/CTPZX
sCW7h7jH61Eylt4jojM7w+dyHSZpzDFoe5cc1YR5JwMUH9X34JqW2ODzS/YVRjQS0Ozo0Nyai8Fu
gJc/n1FtxTFgcfLQcbYe49pgecVv1awW1wTI+uPnXcXSizoAClPb4c5m/M00CcBSZR2DUubnnnTg
xpvfGaJ0qs8bZ76blhSiR03jXgKco1AT3epuKIYrtyxPtTMGYtWQz0EcnxHnk+S96MEwNWYWIIxt
dp3FGK0gL4Mgamg3zFhvrZVpYTgejDi8MuUZqz9XzhQbpwarkUzR/JrBhi5Cw7tOQuy78852xkdT
D1cfU1KG5fwuXT7/73ugrpytoop+XytmhqPycXwXjBS8qscuJ8bwtu4N41ZWc1GYa7OOc1C7+zqL
2X/09qMG9Ho5PysZe7s5UrBfzuNDEG661n/RurG4RR5EdvEbbGJY2l9dj8heUBvlzUiZ5CF2BKJp
UV/MUJavbP/iHee66LB8bYiiHcrRv6sQfzRYIicvnWxc3rzRhjQ5499JH9m139UTpQAIAPFr3T+h
349vuesbtOz08UGb9OVhBJrw6Ooml3gHX35p2ciAFHS/iC7H7Z+Y+k1kUqvpOWKfGkX3/NfHnP3z
dQQwnWEJ0xCs+B0hfy4IbIuGICvC9i7NlLOpKmBs878D4yEmqR5TAP4067kcoNjMj2eR/PF4hq16
yy622ysFAs0xfPNzvZZysr+KzOCZjrNZvJo/21phBSOpPqEsTS+D0+8X9A+HmLkilMkNLPSzaiP2
WjAav0FgAcHMBWfwgHRabflWtn69hu1q7hN3yDahpHC2y7tPEDn0l2vzT/cGj+jEZ91PNtJ9lnmw
GDQty++Wj3wLKkw4hGKOjud3/vxR2DDESlx72HyOiKeAYJcxyuMi7YU0G7CXYCo51OYBokN5YWeC
kpSBgLHr7mG5Sath4+mu/qWbH0LyAspWh2DkDVbZf/3KOX9ueHYU8oppOhbJI04dBvf/rMMladXg
t/BcDLmJsy3IX7H4yT8qqrZWpVcTe08qTi2Wxt5+tNV1rguxyaUzvBDTu3Hnr1VNfZ0OmAKCohs3
YZgFN7YNfoimLWyHJn7p2ThiMga/RDg9l2uc6kjuj34FcnXWsPxYpvsfXK2wy8Hm9J1xjGTE8xQn
fBo0We6U4uKT5+6KGWBRlUejtaEEzhuJ32+EqCw4VM6wtuwyuc2rlBpukE6rrhcJjXlSYBat/OBs
1Xzb/BhzYNa+ZgeNxh6rW7IjH9gLmeeKxtpPojW2AiX12S2JoucRWISxSNwVLibz2ZmBPTprvT9/
Z1am1t7jmNlOjEz2OPRiDE1mgiPD3ORuyq4jwN6EmFOtFqahUfbDMRVxR/9AEt8tjwV9OmJAxEYn
VW/9nb5m/Mf23JIMRtiZu4Zu4tj4SX/tYRJSZ+aAeVu2s0Nbhlca1Ru2Y9nXImDYrMXC2gXjqCGC
VMy45+1yIKgFWkQK8AQwTUnsMcAvtsvYtXTDH3eXuetII8sPoY06K4yelj2uFhWJYBAUaI1X0h5C
XBeZsVoGpqrDCMO4WS/yr1lCQpRCSoMBseZcFcRlNiGVH3fpMKtXiR/Dyej1B5IbDzqr5/dJebOD
Nx9uYdqM9IVtsbsYj7ndV/vMBTADFvNVIwJybueyN6KA5CwKL1wPFolYV5tNewvg2JDAfCMnvbSz
nugPfreD88rOsOdCBghtCaNVX5h/lqc0br77vkGfnQ7DQpKvqbiKrGMxl+DMd7sxHK+6VL193iN8
f28G41M7t4AmfZDvrSnlEE9pGhrbwMKZwd0oEvmhkqm3Xj5r6BUdVVkSrYoe8qBQjbptfNOGIDYk
e1IE3qHWKXNG5u+uMjuAijarOq3bAG4ePVbz890Cm1tXpeMciMV71ofo7XLId8AfjZOCLSfntiuH
Kd01ivjcVT/txWLvEiK/64U/PM5Ti+UCxDiG6ILpkKnSjL/Z4lk/TwYQmQFSKBaVQufkJOfl3R8W
xMwq9DCyzf4cAITMM48I8Og8O9VuGRTqdleTqmXgZvP6s4gAeQwQFCmxvrLdjjhELFjLWGaOB9SJ
79lTsC6t8+TeX+yU80c57PLcweNcSSAk/dTC15pdNRnpDlYAEYrubAtpSoNIdAs86LPwq3dSTKyR
tinzukY5pzhnrCmXKy3toLuez5BRa1bGXEk7RDZRmFHcpyYrRb+uIU0+/vWZ2/z5CHZcQauyK3Sw
s7plWz91iaa+16qMdMeRDqtXF5gHlOsQygX+LfwpE15NFq+GFvP8UGe5wegqDgiFJ6H7isS88rYF
0KxpT44XMAmdBZgzaVuN8u+awXZnfjd0Y+yc5nuFNqwWW5nmDO+aEVgHyyaSy46SQ3PmYCVlFt7/
9T9QWvO1549bo/ns5ArFPw7nHpmDn94JsIZh+VCpjkpi88pKxaJ4eUfqSdZuHejNW3/MukvNgh97
aA0HKchvXBOfaBp0xR5caUGW34bSIcLgegjnoEsVqHidyBjHJCwjQBFWm52X+51MzfXifiBvKzDc
Ig0msXR3lgS0I7AU3JdIqOspxZGftsVzNzsolxup3oukD7/IGv+1GTEnrZ0SOI8ZW8cBEwKBqYdR
ctlyc1/7kNQFNpl5JTqIjAXtKic4itiD5sPUtJt8FUeu80hNJ+3WwdzSTiKuBgNqB+Y3aGb1oxqN
t4ya3ZM1j+uXEX4RWtVBMl12PZc0HbB+x1bmKcocKqBY+gBRa4avUYa4NevXbtIhYWjgjX2vY8A0
T8wtOfc5iT45s3jDkG0VAdVuMSto1JHN8iWT0MgIFISalylxNFLwLgjbqw4iS1cb5mMKCV655pHI
SvecN/oHhIzuxeuUcSlm/2OPe3VsKuNKxejudjtYKFB2uF30lEVKKdKn0ZPBZbFmOTqo00kym8Ak
vvaKilNUFdeMfLvraKlTZ1fHJvUmS8OMFAiw+F5Yr4rt3TvHjVwrAiiBJmq8lgDHy6p5RJ4azv9+
2IhSbGexju0VW7ZP0Uggpdrp7jhsZZ8dF319kXgz0BWoO7i5Gd3lHlYjNNClAN6U9V5DKdhksUXx
Nyvtff8+DibVX4J831iM959GQxRJ+hn7AyhQdYlIvA0V5U6RFROAc7j6O9pI2BPkGxCObiKY1hmo
kSpEAiKEsVkgqgtYNe/fc0/Za0EM5eQ0CdunbnTghEmbDBxeEtpp5l65iEKfNKEPKTAs69oQHDBm
qG+sUnaEF9zgfqrrLS2Kj2mTPAhepEenNIrbJIseoN0xrUoi973LHRM04jwc4mq6Flyeuo2O9tzu
ooRUSRPb72aVDY/Z6OQzqDU8pZFo90uJbtnW5FLDUpJPsAFHyfUQt/ldGrfanA0x3/tArl1j1E+R
Rh5QG0EAjq1WHCNg7j90ZqmX10Iv3Xfh7qapLk/N7Badf54lfNCAfnd0eronzHEOf6SxImujpuII
YKZ3bHY8gYW+jdMAr6h03x0wlsela4LR4W0bkLtyYmzBtmfeECug7LjUd06dqzOu+eqosZdepO5F
eaUi0F3pDEygoMY3LYv3U9/YVG9kmQZYVt0nlYJ3iTBDV5WdrGytDaj+dNuDNRXimGvOFidfC1X8
X1+mcWZeSSPvYCdE5qVz/SsWqURYu+AjB+VGCXgPWgMb+lCzhx8M23l388y5LhODjkqbCUERN1eZ
mshA9ONFzJajeNLsAz1nYOGrIXmHW4oLQW15v0T4zFoAnR5l0a1Vp8euIrwvsuhb4WjRQ9XZ3NPG
7SLBtXNNQeuna80Yq7PdQmMkJck5JABmOy6OzSiqPrA1RvNu02eExzXRC286TgV+jASI7anc5eWQ
HvvIO1Sega5A7aO5L0ZJrXuUx1e1xl9tC1Ioy0IOvwnQt5H3cVck+WH5O5Ie10lKj94uU3BkxtpF
vUdgp7CdJcDIIambJL0A6dhPn98bRd7XSWFdq+chkcPQ8lS25WtcuM11jbcbtBfwGiz6x2z+43BC
wuiMZIM3p37X8vboE2N5gjz7r4eXL+jNg5bb5LU+7w3lfVHD8YrSm+V6udwA6UzXlUcJLLUwewcf
74H3gLOya5/qZrPZYsGbmwbVNmnRFnkv3+n+6+/OD85PRMsDwjRdw+Z9sXsPJkzo3M6zPeicPlq3
mDa3fZKLU1SF9pZhW3EHqRnFy+1wxPpit5g6/LTU97GdHpcm0TyYMaWJDeXZvJ1E33ytIvkmxqZ7
MDS8q5YikOdA9XO6huWpBUm87iK5o2Gg2i4LJBOIGE7eufs7ng6idRiNjAlGYSNhXRpMEp2MeXnw
NESlRrwaW3USpefQodCq97Bg+lFTXUraJo/RMPT7LKiazVKc5Qe/fc6btbJcNWM2Xo0aW3nlM7Yr
9WrYWwLVdtQNtfUh7x9Gv+MMXLTNMZdWsF7A0AsOOqHSi4GfVgfVlWys/Exu6N73hl3Z+c15If1T
RVJs9KizsLfn5rXoYVZ2t3bUqqOnxYQo7Ho4Yx55avVMrBJoCG/gQUJWCv54+L05T9Wdd/X5HHzO
PpRqK/AsGj3gXmGdfSsur0gBANC2STkiS3xvhRGfli2QlEToerhpbKrFvphrOZYby4Sgszy2DJDs
NrxJiio9L88rG1oOr3lgyJp/PPZ2GuFSaksmN9K6V6NWHSvWehB4CGkqI3y1ooAWnar6Pn9gCtYu
iCbwOhMSj0x/Hd5hU7TVp8LetOQNqbWiOmufR494LDT8iVxBBLBPurCmQ+rG+hNI6r0T+uo34ABf
x4jWlSFwsxxLPspEpivaZKKguF8+ykr/JU/1O87r09myBMYJ08nftIAsnPFQTHBeyegWK8hyezzm
3cHJVXMSDA/2n0O30SqvbBnQ3uYF6akzHXoBcpidqvPEWcM/QpDSXOeNLR+12myvO1oWV/ZE+Ppz
5NpZTnauK/7wv5GYrf9oHtYdm90zhmJdOkIYPzUPtwWQEJMT0WnIhudx9OduZNOyUDPTXcJack2C
SpEiNWgHmVEDs030s6yj1L+G9hcjGuydHiOHaYB9GaJFg0fAEUoSBUX+dTyvVpePsJTLLZWfIZ0n
bICJA2SvpR7dGEwRP5SMDnWL86jX+4dJ+BHhWLzlbsCuPnaHt+Ve0L59OrZlkB1stwo+XWgi39k9
+bS/XrILy/lpyQ6P2FCISsyV2C0w/f9p8+brnPmBUp/EKMUx7szxbpyrsualBTa3/iBlNpdN4Zpg
QvgUNbI+lDFS87w7p27n1Y/r12HM/ff5A79oUmwLUHmXgsysoYxSS1mMpnCPaa9pA3Y6nHDy3hoo
6ivJoqb1eWhi55a1DvnZYKI+qdTtvZnBY9GBA9xJzywOpdCnQ9MOA0I8s/VEZFt/7n0KDeJQ2dD3
q5zfRRGEUTwXLebzjhnaFYv//DmQyH0Mkh5oOeKERDn05Er3Kdc+lkvg5MhLHhcD/CnLv4+CGhzS
PMer5TOUt56gS28eq3rEmtQjEft6Gb4wXgOuVhRXUgGthuHY3rRD9Gak8QAuv3Sww6XICxAi92WZ
N3eid+o7d/jKMkEec/x/FBWe2bOArMyNc66bODZb7S4GuhSEQn8Bk9UcdE6Y7vgYCdbIfBndqRFr
Osj/LT0yvrjDfzFsWp3oF73pHoPT2XY1OUSbUFamy1zB5Ova+BIMWONkJu5yo/Sf7ML5siQQ8H3r
UfIReRPtKlIlN5wHg9luDminA5pv5GLtAoa65QrE/Hm5qTM4fpGqf9hGlyBCpQd4qXIWM5opo4s2
ytfFu9y5Tn7wggb24DBl+5lktVZlgyP0d8uGXr6TqZTH5RSpzbEzD13Dz8f4hpquP37UT12yHqlt
5Nhk4z/ON1gI9E919f98G/6v/5FfPveq9T//m/vf8mKs8Bo2P93950Oe8v9/z9/z76/583f88zr8
ViFBfG/+8qv2H/nN1/Sj/vmL/vST+e0//rrN1+brn+5sM2ao45f2oxrvPuo2aZa/gn/H/JX/v5/8
r4/lpzyMxcevv3zL26yZfxqAseyXH586/vbrL9Sx/+HEMf/8H5+c/wG//nIOoXSEdfM//+8/v+vj
a938+ouj/8MwXGkrIZBPsRAxcOg/5s8o9x8GM1PMkY5J5bstOMNkedUEv/5imXxKAebhJIR65AhO
23Xezp8y3X8IG/g+I0EhHRRP8cu//vV/ehV/f1X/K2tTeGlZU//6y58VKuVy8ndsjiKlHH6Jo8+X
hz8oVIgDCd0AfnnIjN6+StPC5RyNMB2whvgbHxV/5Z8V+vm3wcjWlUmoHr+slPPs5Q+/jThwXBSK
AoW6YpO1ssOJLLWXaHuvNSjYIwKbrVRiaTcDwI1DbFY9BleYmMxe/NOkByF16a79MqhmuCVmCE4s
8hqgdFEpjli/e3PVqba5jqK4+p76c3oXuzVNsh5pzBWhmAHYV6jVz5MVYeYb6gANPx3IgXMSfiod
shiAkELrJZrq+GsN7b9Z0RLWfGkLjPVUH7naqRdAQqA1JbgDZKd5t4wqBf4Gi1yG6IwD+C7qF6nc
GKwJt0uj6XDS9Na+EJv09zVNgjsdM8CRSLx1TDU93ehOVnzJ7SL8gu8v2k61rb5MHJ7XFUXSz1UH
f97kxLB1jXJkKZsNerRCMEwezMDOXyjJxe6pleltSggFeJpm1C92Zrp7D8FhNXoZGOw8Ke6bDMsc
xeLlxsHbcdT8OBboO4E+4CTHcU/oSBvvQ1Sdj4H48TnrK6iWGVnfu8jR2Lw55NbCTdR209eGlvJT
NhjyCbQNlqkkcaChmN0DOX+5jZSLx9iqxANWVOua6A0hfriD2XVU2PYB2H9Eptftjl7LTMroLcGM
hqoMgkfNivhgTv6rjntG/E0Q/uYTcFs7AwZSv1XsQsGMsp3yhg7kGBO3c5NIosDxKHDqp8VZSFVv
sziCBcNIFbUh8Qzx4lZGS/Wah9E3SuuIVYten03H7XbmNDv3QnJG+5Ln4XuYE59chWnPyNwLmxvC
aXBj9J5nlU2Qtk/JhhHZG7rnTMauA9awk98CVWdHai3LI+W8JtzZ3mybjQb2a1pVkRDftaJXp1a3
W8wOufheWCEWlQieHVOEFPaUnbZn38Wlw0vtFce807WjGjPC6a0lrxwtL4ZN2lTOtsMucJM4Nj1R
Ha3aDew66k3nktxWL+qZ5l07u7iMyggsli7eoK17ZHczIjm5W4gXJW3ZHdqEQ4UdT4tZZoSdZ6lK
ZPjwcJJDf0rL5w4TEPPt0tjEOdkBaBuxdSC8mNkrzoYg/KahzQ66Fvqb0E6thxII6aZEa7mG2O++
jLy6G3/W9CkGaHDRhT1MkLFgkeJ3FuVAoxFv2tgt7tEoK4yGTjc+h2XRF8cYN5G+CWpoACq3wjPY
EdYRXdOtmzbTXyyrlhfNNQBMu5bRvzFk8i5eGURfbLtLzgX7HPIWmQkulqDcFi+9QYYhxHBmj+Ao
VaflVL+2tCBaLA/QT0e02Mi6YAevbmrVQvgDhLul7qY58Jh+NRvur1wjlS9JM2n7seRElZeNdW13
o31k0042lcz/HuRCsO9DVA9Mk/2H37fmOusT93roJasA/FRfAFKXT7U29WeQvLx9JzM29tSH9Tdp
ZEfXmQB5wpQAt4AeifKLATTvGWUBasTYTumjR58wzyc83IPb4IKmoLJlzO/nDi7nUsu28COM73rn
9ldOjcs6SRTtAaiSVGxbI6mK+Dlq+uIiOE09Zg7rS86OqKlIYA5iVUns3+0HAZ3Ca3awweNj4Hli
awya+Uhi11tPGjUesIb9m7Ewiqs8EtNG02NKHk1c846ewiypakzhK2qym22Rdvmb05btNbXX5bC1
GOExiWNBJgojuLiVN14zzY6eAmOarsMgtHnG2/zR5KJ46hAEaCXpKs5RQDt+G9G3gB3rLx5Yoy3M
eN7PgHSe7Byk0cD3nXDouKu0MZwzQaZqC5bN2Fn0iVIgoE/NTdtqI1VOtYqOjhU6dFOxfyeFTC8F
AAv51ufCvYk8j3FMUCfTDo0VwNSUwf8bLTJGLRSKlzD0XJgatNKsTDfD9m1AMYmD3smo2knEWyEF
chvwsgKk/Djs0tDqtsLw5bGzgx4/fF+fmCyW8P9d/2QJka39EiUEFLz7gcEzWTcRme+VjsWAEtJO
0Q1PkYXmV8W3sM0rGl+keVA1QXX0jMEBtsfhbvu5/e76w3QtUwe9CcZnpIZk4/i2dYcrP1x5tIo9
UOQoQBsq4443mXttwUeA8qWxB1sB48jWccsKBNiok2ATFiMgsiqYOZ91RhffzB0iUPMR6S5GWysr
3ywra1wqCH0Kg4FAUkrUTWVzclnmPmtFKq9NGAAEjHrCj6SS1RaBTJ7dPAouHQQuZiCQe2jFwhn7
Lafn5o7zZwinRrXeliMyu7H6SeCDoEX02Ebw9XwYJ7D8qoRdNGtCZPYy4H1a5t9LqEvbuEyalkuR
YWwSjmtoHEbLIWcC7sTVAmlR94tdQncYqgV8hqmp0yenHVl1g5gC8ErGxj8HQ1jfjpgf9vjD5E0w
dymX/vRaJSko7KYc/C9N4gWnoNC6r1lZApdn5HQsh6Y9pHMtSWLXiO8dOENqYp1x61SthAHpuddu
EinsZa4xXyAlosU0lM+hlbRbQQ8rcBatuYqUV5wiYfb7KXTbF6o02oM25MEjTioNhkugPxlJE95i
sXLp9zY00nnUkrKXiddxambjmoxDe+6axrxoKfsdjZ54+J0a6d7YGGDJ1qXjPPhR57w2Vh8/GMYE
OmLMp2Yb6BK+dc0c52zRmvUYFh1RUS+xIae1YLtXocfmfZWJghNFmxbRHrg6sqVstK1tRbASnMTq
Dy5uLLR7M90Tby2njQps+8RmUwH+gIx7o0Ac9Cu6GofpQHjBP3mDAYNesS/t3PC5x9tJ2UxZBNZO
L3CYhgLOYOCaxa6K+uECqZaCMaJG0HDAN2WdET8p1780HWOWuoEVnE65H26huBZPbkxMLOkZ+K5d
aY5fXPL9e9tLDYBF5Et2GofyplJgB3wrMfa0xzhPmd2z8kj8vPzukyHDoWaUDn+6q46t62YMb0tj
H5LHuU5bmd4EcZJe61Hpbzx/hHeAz8w+Sg1r3Son7vVh55rpwG4L4DwTdygbdCIZb0oj6q/CRvr3
Rj3KcC0BYBLxjitK+xI4/cLq9ZNt1ck3uilBx2FriYpNYuC8WOteNQH3a4X1bCeA6dc0iJF2tWDE
9oDSkkNTtnQfWgQo3mFJabei9rWvZIQxYZLITlDh9VZtU/TitANjr3ia94NvedUqye34FEm9OmeN
lj1EdhgcVRaKF4ybzQ2tqdOdyFyU4uXKRU7WX2Hnde89QqYXo3KCDy73/Y5TBsoYaN1pH2R6RXN2
WpPL98zs3GAgIfKGR5Whk4i2BiDvb27UmPm2bzuoRbmtXXVhq2Ejrvw9dM582/ZWelcUpXYxe5oo
nAjkG+CS6rHEp/sYV7H5YaDy+rjVS/9V8wP73U9ja13TAxquhtSongQ9mvd5H8inEsmW+hNdyO+G
1bqHgIKoLzA/eJKlMqObKnJZEMdTeNQqL9ilXubcVhZjOy4Lpk5Xi051b63GBC1hHJ+bQtazKdU4
Zobt71gn0LYextG9hvVvk0ypeEdCKL4oTLO3VhNo31qlhmAXSKPb1A1yJS2NxbTN0tK/T/KMMods
FM5mwRaKLkYljYw6u05NtMDKrDB5WTL70uuBR9RTS8wrk9H+QzkkyQV9c663sooBd0SY7EXeWCeS
Ux3Q77I6oVN4R6Oqp20SkvzGtgRUQoFvG1oD9nMpJOxUvx/2HIKKADL8q7LSknsYGuJeegE0SBGh
5PdGhsl46ohJtSxP8aBhMBkHY3gNGXK/25U/fvEJZn10oapOjtZj5xXYVifwbE8kDyuKazEl349R
m2GlqkqM70Nj7ErynJvcTpOTm0ntgOPBOeTapG2QcyaoBZNE2HeDMNwnzNPWTqvJYecamrcxvMA4
aEbPC1u3sntLZE62VecqunGmSr8qWwfusTPkNtuBCsllBLGy9YMBQGYOL1Ai58J9ZpsJSO1elk3t
rEg5ATOQoRW8MZJvh11VJ/IYG02DlSWwUWw9YadvpT7N0ChC4Yxciibc4o9MqDDQo1CdE1BH20YT
X3sjR1ubquCmLqG119oAjqIR1m0APv8whNHr0EEno9X1jYD9F3qSHuLKaPZs/uZQCQZyLSiLbs+S
vmBiFGt7TQPslgaFuril9K/rcHKeKuYgvIJ1dIpTj/lFyjQhYwy7DWfwn0fo76oMEctKCxBzNAh1
5QLQuGYqQxtrCY1zpZulv814B+F79F/N3nSItE9zMAHFrWuy7hay4sVTnrdHewve2jEqV2NIW6U2
VIS+8qYFUh6r9NzZZnTS0g6fQB0r78QKBHgVFW0BIJW0AIfKm1fbt7WkjDB0IJSuZAE3ZdOMuXNf
1krbZ33LcDzUyPg41Vjf00dDJ09WRZjqvLxEpW+hAEy72uhps9FMYyI/aMOWDnORXdG12zEYMJND
LJz6u6cUK1iXk9ew8sDGXzGDte8dovLp/FfNkbI4A86YtblPuYubi99kGVfDGvpFQStJA/RxPVlj
9xsot+aKlQ5H9zIydvuuqB6ZHfiXgL+BJqDQjq+Hxo4Z3fStc0lGKgOPaUVAcc3ygB9fW77WnmxM
QFAjO3py1nWZs2VxBzqe1CBYLBUijKhi7XndtxaYjWPrROmrZWDkB6DaGx20ssHEeJg4rmKQ2Srt
4nZG/ZpEtrwlvu3+BhqIvxy/R/adfsAq3NlBY94F2APzXdG4XbnSLWMOHKeh2a5b2PM3JkB2Hdhw
T5oxbNkvroUZqtukoNU4F7U311uZI1sEBaud7kDzTRcjRP1Ks/Z6rBdPBpFFaPKZu3MLrnWyHOWd
6bTit2LyWhAw1NR0tLJuHJUWCLoStKbBpfWWsYhzE4eB4PLmq/qSaoZFsVDPYN2B7B3xX4yLQx9h
YVOekYPsddx7O3HdmV7m2uWuorvvmviorxM/NyMNwmamvWCpGtl8M8s2s1g8xJn2v9SdyXbcSpZl
fyU/IJBl6IGp9w2dhJMUSWmCJUoU+r7H19eGIjODQtDplZrVJN56egrAYTBYc+2cfWpYPWpzm/NT
NqFfxt88xY32bNQLQgFwgG6bwGuPNqCXs2WxAV0YflScKZ8Vxzb2w8PYgTgOEOb/VIIqvOEkON1U
Q5cc/aKqaXhV4tS4k77FkdYC/bFEtZIzI/zZ6n17ULS8O6i69oPA6gBTdivvLL0gt2lsvQMaIUHW
Wg0IfVoeLUu+SCoRZjp8K0oQCqleaA77Iu3EMWhwq8W1LTh50LPXsrfrtW11YIc1OPkeM9MyQLQB
qrQu02FhNEr6A7x7sk6giG4Ic5G3QTcEB44itCOuGVT+7lg9aEnSrFpYCDeVmdZvxKszdKsSRLys
BL+gsNEshSkY6npPP2Uko5ULQ1SQwUK2bzuk92wklQIfPkJd6Y7Rxb6LWb++2KbI972sTrkN6G5W
Qx/WtznLf2xtNqQ5eIbRg240zUuvFDoniTmH5kskyx3UdVuNslXnGRH/Eb9O0JTcygI3b1rEDUqp
nN7mGuoG2C9DNhniKYOYQVIOm7DVu6eileM9x3/t04j3+6akVMPxeUmShjBrKNpD5/b3Ih2SuzBM
Wvi/amKR2NPJBz6dbCNiDT5mX3KAoDSgpVvZg1NYmWjUTXLFtdggHIR94ro2hmKLUFd+GOTE33fE
Yz0a9hDtQ7kqSG8c8zsZeJ/PKJ+xtKoUfaeHWvycC384WX0rr8epiwpUv0cZ/96XrpDCakVkJaUT
y9PgfQEQIDY1cAvCDlyEWw25wt8hpGQPrO7GI7El7deyHuI3W4LjQWXTZKE4sUFQFnDU/9ZXNT7g
QBnSLcax4RnG9y+LfeTTmCcB3B+7X4clIRyAdvCma6PYKZqKnZUcgzu3G0KFaLwknEKeJhVPR7AV
RWNyJEQDCitM5Zsq9qvVaAmw9CMrPKAq2p5KmJovAy+mralVwCTl8J6zq8Eg50iJ9KMqN+DyTIjF
VldKTkOi1pcC5/M5D9z2SSqC5JzHJoZgFGjLFNDSzhtZ0ukhW8F1XCbyF1XTQfkAK5IPkZdT5Umn
g+9nyJPhjeoz2cTEVqNWHstnYVZjuZWEEt35o92eaoB9r0otd0etCatopauGsoLFQEB6lbSOjVKW
1WCZ3OYYVJZU7z02koaPhqDObhIqA4tMTby1T73kWLYZES4WgGyZTIDd6ComgqcmOeN77HFcJOHE
T1CejTEjDYxFzJHFZLwzDVzEYaUu+0EjBQfo8U0lWyCQ+5aeZoTegYBu5cWONA8NePpNr9qCbX0f
bGUiqbYDJZeHsqoRN7m9+yARnLIJJdu8y4rC/gH3Uf8VIeE591QW7yi3ZWt9zOtdCQCeYqruUyPm
jGuXe9QHF5WX2ztO5yYXeu/BSWXkaFYxNW+NeFo8Gb4USkfbLqNbLTPIGSNL93sYV9q4cckzuVHl
Ilkl3lj+JJckvxvUieqVlPwZ4OxNJ2nG3pYl5dFgNHxiWwqnoyC0ifCS1r+BaohqozKyiLG+y60T
kbbaLiM7deWpbQ0qFBU3VywPTPiQY9sR8rmah2JXD1F+M5QoaNSsHM5VG7RryWyNk92jkNTbMdA2
st8p97JhV3eRno47Jp+YKEcYo69Blmd7j3QbkwG6S/opJtSAOGq1hUqIhiYfc01mP5ODvRwlo+Hs
WkEIZIKxZBYVCxWb9yFnOgdFVnoc2Y3NjQZjjoQoVqPrTK3BiXZlu2kyadii0aXKacGTBcuLpsdm
O6QXJLKFepHulLEgdcbKAhTzXjyqxF+3inWrV1K0UYn+XsSxKZM5PFh4tkvNTW5llxxuPwxRXeZD
pjBrpcarTtrbMpETdg8lShkjmMj6acNRrYUmHBR50Ir7iG3ctpbraBuziHkUlaXdsaUvo0VeGRpC
dikSX0DxsMXsyAH5IQKXigNKVkRHyP78h97S43U0JP1PaWxGoFHovG9j3JXkZGbSc+0r8opUGmWv
xYX2UrVVeFv0erqOw8b60ZICmwPX7xWNRIE2O0uY4bE7yIrgR/smWW6ioA0lU4wHYxzq18BU0weS
heNNo/aoejh1Jygsz/1DXOcyfCPUCnLi9kS3KSqZwJmvo2EOdWiKQ2yUWxtNlrpAwAfuu1dBpQCx
buCTd6OXrZhXE8J+bQ/cpNI8KEHASW/WVfrZkuB1V1hEvrRpYJNJarZHF73Ytsin8wjCqvJ+EoMO
t1pepj9Ex4Fvaav2UxMU7oloVVJ+k9EPQA/1Zv0VeL8B0aMBrYSWs7jvXbaZZefi2mqzYclKpHvO
GP4O9uiZsPazMTAWSuXKZ9lKtTOnVOqqMwd/bVb2eGdHuUJwaIdWOOiCYEWfhYka2cnXDHbqjskr
wdWbSQHgb3Yhyxxe021YIYVSg4L1QhMluxqY3AGxnMKfoeTTc+ysbZ6HKyKNgrfOmICwg5DT/dCb
w0NWUwbZacmUZTpd4xdl6JBgmt6daOKs5mPdBXMqiPWIdlYnSycZbfQPPbaq17wMBqTdprFt/E79
Qa8uX6K6Srd4dF18hZZt3doiV05+SBheGBoMDWmLG7MbIv/s6r116GXPWBmUshzFj0HQu0xsgAM7
e5Oz5Ny3uqS1K7NOWfb01lQcsSyV+JoYJpptN+2xMxFQdnEsPzLQcj6RuBFYHVFUMjYnb9ChyYFu
I1wDUvNd6DK0LVIQF0SeGtUjLRk0pBTktQr3eBzQMfalhD81KitBBFbtHXHxY5w2Rsk9JTD3m73f
RNFeT0tDudGV/qm3PPdomhXStTouoVWXXvQiaaAaXCEV56RoOCrUA3bXKUPyTxG6CfydXj8rQxC2
C85wEzICZHObKV53FyB1OjFQZascUdZ9C2b+i9fAwTEblPQcg7rKsiIu+KF0NbBW8WisMwm2yRD4
+asX1M2yJ2qC3yOSZ2I+OfetkQPz8VXoGUnv6DxdrMe2jqhvp/n3hB+eEGsUNfeFp4S7UuDvb+Iy
daIgUx4h4JOQJ4diQ5i7fkf0RLB3VW84lAQ9Lgef1NA4H+J9X9cs/D18qRgj9c79MmRNs5bGQsBL
Fsa2UwffUWXVvWt0XT01uZ2hRYWwiKTbJWVH08kWaGr2g0QQkMjdgz6f8GGB+F5o+ANjEgt2ehrb
R9sS8SHvEx2JkCa/xi0gigkj+FK3RnhsDMiRuVGUDk7t4LYjCHo3aIq2rSxTW/dWMBzCkfKnNNTK
Fo1u89x3SPc4P6phK8HlWNk6QYfLDmnXZrTG+tForfTBMqMIV1dISoAny/IytaWOTSYcGjZgCmYy
0YWOX7vZVwoGwzHm/IXdb4z/DGiWxaZhsM0TZxhNifKmzm6D0gcvqzXirKeupxMCEE8n1mHFSygI
eXaN/iWvcxWtgqYcSrUvziGVmGABzr4krg+1lSlLxi87D5UjvBT1liq8BhM6jg+T352DazBAKyMT
0S+rrqNDl9j2kXq5++ymLFEXrA7xLcZDX/zQEjt5LphQMWXkUsnH0DKphM0g76SabeGaSrH/lR1Y
cRhQeG38ytfOKfCgL+iIi6VSxPYjE1D4K6lJL3B71VoVISODxyeA+rpXXpo8BE/Cppuz7nDwHwI0
rWAzcRwYmzyWJg+XEtrnvBxlZZE1Qj+QHgBkk/119dgogXUi0aomN6Y1dy4oxVtJpOkRCxI63YAM
Nz2hDC7n8RvV9CkhMOYQghGZFInG8Lco0UnbTfQ9JXVCO4eUyrindemPVKWG4rEt+J5j4IBC2OXl
USiSfKeHnvtWZL52C9IXb4fdaL3Detv42Rj4kVw0sOzTCtsiNCNR3Lug0LpfklVYy6CWqas3Qm2k
HWxj3wOWTBl2KdAI/9QZYXdBphPhWFf2Y6G2hDaFHoepftIjjKyz5iTxAX7zOa5nxIvyl8aUB1SH
BaWEwAo6x/PpngyDrCXMxjVWvWkV2KJHE4CSsDZAwnlWMcj3HccEwGL78u4fSl93Xhn5qDwTVF/I
l0BrDllyHLu2eNZFiIkjyaX0rWsJaPMCrd+ykfO+ZFj0j1beeeSOMM+4zfhWNlBsWeOlHhvGyDU5
aZXqh0zTOEumqo7fP6v0fBXWgfJNV2Whr3RTzTau6L07ySMiXs6G7haHq37qQyN8SADZPxh4vn9p
atQ/thFaB+ZHmi3o8/icITdUKLt95Qb6hmlAWut1Jd2PVsYK0ixtmNmWrXFkVfm3ImnG1Qh/f+lC
eziVnM2uerk0H03gZdGCw1JpXzV9+QCCqrkhrS1FZk9C4FDGwYbCR82+tFO//qNOo8SrZDNA3B1l
QFK78C60gNpQpCPjXlW9c+Q1/Y0siuatrnuiRPw+22JmaH+yM+s3QVGj5Kk8fwBB1umOXormoe+8
AXk0BmP2A220/IdMmopfdjHSV1cfbmnm8l4OSBzszCj5ogxYWX6rmP5Xcq//Ny3XXf6WPtTl21t9
+p7/fyHowl32f/5bMvVvgq5lVr59/4+fb/F/3CLFevtTCsb/85+iLlRh/2kw4ht4uvD42QKl0z9F
XbKiTfos7KYmvDckUPyXf4m6BH+GEUyd5LaGghjrv0Vd5n8aKMTofhAAhMn//m9EXX9a2CVFxkJn
qSyr/pRXdXjm6Bm9d0/RtwNdbGnbDpzu7bv2+C8J2XvJ2J8irn9dfWbSMw1XiMotpHOWl5uQUy2K
FtukrnxW1+Pm83v8KUv71z0mo+A7gViFBl0obKjvKSZ+MY3BXCpgyKl4Bq+f3+BCE1lzUW+d10Wi
tO65yigjw06Wd6mXtVekbpeuPkmK3/18teWMIHD5+ZbC9syyhlPgNsYVyfaFtrFmFkJbHzXYBLF3
r6G05lBMyr4nTZOSatarVzzV06X+5Vb8n+b/7bB/9/s77iCNI7dgiGy2kd6xwFW03RDgHMSGeKbm
cuVhLt1pesh3d7JyO4JDZLln/MWYV3Kq9PEKUtqrjbXemw55P3/fFzqtNVMcwuIPR1Bh9tlsSUXI
DWXhhVq5bJKBwHBf/F23tdQ/n6bOeoS8hmadp7M80s49/aHXg/rO0Cvl6e8eZPZtxxbF/jpOrHPY
NLdiWvnGhN0a0MBcbbjSWJe67+wL123m6lQ3zDM1+G9SjK6Yuu/z579fntrio741+7RJFMsbs2ra
c1UgKipglo3gkzmRrJ+s8Qsb1SWyNQI5URNgVDLMe7LRrnS2aYD96N7m7KsvOLvQUMa15wYL+djV
eym578KTQW6arr7iV8SdSqyOsm+tF7wEi9RQsQEXB1gbWC4AWPz+R9Hq099J5JDzJ+KUO/An2S+V
aOIrTXSh/c3Z8CGs0iXor23PquSjln8tgm8UAQno7I/kNMgdBkhgOlJprQKA50A9l5rW7js1WH3+
A2ZEhf/5/s3ZEBPbSSiVypCcRTIs6g7DJ+1FFPxWNmiakbTSfWchwToTIUW5b5GUhBuUbFNYvBNH
v3BxrfBXo2jjd9WVl2dOPfyDjmNOn/a7oSIZzCjARRmc/bb7yYr21PXixSroLyq2WxKdl12ZUa0a
7E3n1Rhp8Jy1Xd86rh4+mYqeLzytWVPduiNr90duGHesl06wl184b/xiRtI3mcy6Qe4PXaUsS384
WhQtzIZz6t6v9sJlPWaHb1EiQEz61SLQa1BRiIYwJnDOAlGxtMKDP463yJIfJg4F6UNbaoLHaUXv
D1NVUhpvq7bZ4q451o1/YAA/BmlxMprsGQvjVlUKxDDl1g/ic2DYWJIla6PHwSpVig5XEekJeugv
a6LZlLg/QOu8M1RBfF7t4oVK7+M431CFsRdpnT0NhXFlWJsBMP/VH2ajtAy6qNDrqHDC0Tj3uPE5
qEQYRiIeymYv0ye5VXJieE2Xw9C2G5xs/7UQ/cN28H61celbmP783Vuv+hGlKjVZZyiR/jTJChLJ
9vNufmk0mI3WYacEmg06yKHY+9IYyNXqZK/k+dfPLz/1y4/662yk1rIksoxcLZwC/zHVsHw/mPlW
ydhIEtv1+T0uPcJspG6lKgmpOBcTcLUiINmU1DMCBe0uJGE1uTIeXbrJbMRWU3XAwjVUzlDH5CTl
x0FIdwR0/91rmON6zLKS7aogwxc0e4M9myw6GaWWNyj7v2okYzacIg/BBcxxID5kHDaYzUk5qCJc
pDU4m7+7xWzA7HWon4Uhl04tDc4ogZZQy/qmEGzrP7/Bhc9g2k28/wwaTkfTlvMUJwXhTDkC9GnH
7vzKK7h09enNv/vIerLmKfrHlaONwYMBbRyX6tvnP3xqgQ++gt+4xneXTmx/AGXTlI4dur9ckgYg
5o6O67tO6+s/O0tc2ZVceoTZx2ySM1W3HUNU7OI057tzFxiHnz9/iEsXn33KISbhTLPrwol6+0dt
2voCqeSVYUKevtWPWmj2DWMFHEIKELVTi03d1qvE3IQ1poj2lPqYBxQX3yDWgBFUiFtHr3/3RP/2
TQ9gmS1uqtguqT3KuOzc6hqL80Jz6bNlFjwGeSQNkemikHtEuz4HRy1HpJ//9OkqH7SXPvuc0RKx
IcGK5VBgw7Y3ZhsodA9FhNNUGGhgqQYm1nCbpJV+9/kdLz3P7OuuDGMASkdjsSqdOPIPnQbc+/Nr
X5gl9NmHbWcmanANC3lFDlCTNkutBFnYyGvqY1d2c5eWc/rs864phnoUu3NWQmX4EllS8SMVcE6y
pnJJUS+HZYwx+tbCS+suioF6daTL9wT0xkSNDVSvB/KARScXzwbI8H2uhPIafy8rr85TN/IYK2dc
nsbq71pkegvvRgykBWbfS6J2uqzb5FJxdNXxLsjTU8PH8fktpq7yUReaDRZuk7jYeRJ6P8u+nafL
Jtkw0q5RzSeBUh9WWv/dCIL68PntLvWf2fAx1hTSUXTWWETFQi4FzB8ESVc60KWLz4YPU9HctGyk
yonNMOFIuuLI3iJ88vOfPnWRj1pqNk4A3ijGGH2Jo6NUApKXhbQZXiO27cHm81tceIDfyKR37xu+
c6VZRlQ6nCS1C9sd0HRaSnzlVV94gN/u7ndXh3rH4QongI5ZI3mU1fQlcVVULaZyhXp74QPWZoOD
1UtDEgQlE09btger1OzXwW7EzrL86FRpVX7/eTNdepDZQAHKtIlUoyydYlQf477c1jBSCWo6/93l
Z2NEJlEOKZO6dtSI+o7kA5jrvYWo2p9Xrn+pnabX/+5FoK5SG5eACCBBfbOXC1w4oZqSFpfLhGFq
qQrnuCTEsih8qHUeQiolIjewLW3Eh34BBXZslnCMCM7Q7PhYt5BeKaSSMABG6SYJLHdD8EfGDomj
Icl1SSNRK+YCqUBrUenKOs2FveX897Fo3WQlj12B8Z4wATwl5m0qQO3VcVWtEF+StmHq+AyTRNzA
02M+9rVyEeVCv8mrvlvkrR0jgXKjkyoP5rr0ObnnKM0mYTk6F5kIpyACb+NG3XDAg9F8KVUp3BPj
lE5H6ZyMtIQ3KLkpL6hCko36eQtfaGB1Ni8iNoyHoc8Kp8nUmzTBHWkFyWsHS2Xa13x+jwurOXXW
2Q0/tzScjrlTmhXUncTSYNuqhG6zkyJNvOQkiJPXK5/upQea9XibdMy6jIfcsTT1dsz7F8oxt+WQ
HU3e1efPc+GjUme9PsjHqgbBzxYwhxcK51RZ2ISHHMuaNd5f3UKbzTVt6WuVJ4zcSSy72tYUDBZM
at4KVfPf3kL589NS8N1GhNrkTiBXt75mMclY8SOqnC+fP8KFFzHH8tU17rKq03gRzPVL3y6JtUOa
vSwD198aqAuvLFQuvA1tNtn0I+m0wpQrp8qLOxuKSNWHp8Fwr3TeC5dXZ8vSnmAyayi6grM13eW4
VIocnC2k1cfBNWrIhZZSZ4NcoyqRiXrfcJRA2DcK0TLmCDVcMlFrSKPW/d2co876VCM1YF0HhYDy
QtkPaXCfudW610BhYPr8q3euzvrUaBpF0CKYdhJT2vZjed+E5UmK3VOqtMvPb3HpfcxWLtHQNZ7B
yZkTxkulgpe6hPP5+aWn9v5g2fIbNPluskFzj/2QBAwnGNtjWIdvnmo7n1/6wq+epzgpQOYLVD6G
45rAhzoJFwmBA4uwQyz0+R0uDLLKbCAvbWl0B8vG3xyXzSLNJKeTxSOhUBvJjnaD7F9Zll5YBSuz
wVylNlroBJ07pietM88irHl8c3158t1Q+8YRNNju343lc7xQ2Re10lTYVMIor0+jbQ5oHBBwZ3Fg
rZpKDf+uT/2u/L978UIFi1ahZWGViuFyTPtXV5TyDUbzcvv527n0/mefuGTbkaJrsu50OX49qTql
qbWRFPvt88tf6LnK7NP20OMreTnoTjWga/FIAVn3ulxceQ2Xfvz8qw5DDUlBoztjYxGkoN9gYX+w
MnGlbS4ViucJSZEPXhDxIGWqEOI1eQUYKjdjtzFHiBuVtS3qk0QlO8fb/nlz/b7yB1/67z3vuxcO
x8DyQ90ynD6EF/jFy+CgWdBQ+42SPlJmWlX5KS2lpeXe9smbor7G6rPQxqNq7FnC4FB/FsUhGKPN
6F4ZOS9ttyecy/uVroawY4jCxHQsfBtG32NV+TXaj5qnLUhc2wkQa8Zea+7MIgQndUvq2TKDut1p
eMjJR+yLTVhMZyeFkV5pJfnCvCTPhhQSELPRMPBsAdBYdv6jRC6q5w34b/epAYp+9LCMfE0xTxTu
V6oPW1WIZVHWyzw5aG5/5eOcGuCDdzWH36ZaHeBwTzPHaM8j+Y+yOi5NgOqgDAiE81ZK86Lnyebz
nvF7pvroblNbvOsZvkuKkwjwJNZt6K5Rx6sHvU+JSq1K7SUf8UzhMRn2fZC/+m772NlWsSj8fCAW
j/QanIOcq+jZLyWu7hOPdOE8LvFNC9ldGoK8qCIZH/sEJoaep+EyCtlyT079VdH6P6E4FYtSIuJC
2CVK2ECDtoK0kJgSrNMgvPIrLXphtJCn7/zdM/YqvtPGRXcpCf+XoiDXt612vNJrLnWa2Ug3JplR
YENJHGXAHjboKktYTEq9apdLRKdXVmWX7jIb8Hol9wU79NhR9eLWbpo3o9gZ3ZMBPufzjnCpjeZj
HhGIaiG1cM+Tnrhr6SZ0Cbf9/Nrocj7u0rM1TFD7Y+GP/PpG0eq9j6vpwSjGcm9KUbnMyUFik1QR
ZN5KVrxCEk8b5ph1Qz0pD1ovBVs/b/JFyEx/HikWHIeqVDZWQJx4HCTjsQ3rYtlWjcZKI+uMFWrp
/spi+1KzzBbbmApcSCpt7OBfhQlTL9hDrD5vlQuXnhPzoDmlaoye2fE6oPjQa/Q6fvn80hfWLGI2
kJkWWpQuriMnxpqkdqQZWjA49PreLLSbNiS0Ifr6d3earY4ECBRTNNS7xqb86WdpiCF72PSWcQqw
YKPef/Gl6sq8eanBZkOVGsepr6ld4GTQXlcyJtxVUJBC9vmT/N7NfjASitkooaYS7l25D1jLb1q9
WIFyWXT6OW32kKgTYhwnm4EXvNlwO90eVwpAF5+839onis94sjQCGzgU8mwfP46/zOQHUpvxcT9G
sGOs/NmsN6zlF5GqPLgtpjQ33Hb8u15v/nkL2TP/brwTUwO+G+86qvuhrOFx70fxGmXqshIk537e
TJdewmwgCmki8oizyCGm5dhV5JH29ZUh6NK6aI5XC+zIM6QojRhBnUTcaXIFvsEpwBIUoxMaBnrj
u7y5MqJeepDZmKR6XehHYxKzricA2QuDbd5rV45CLiwgxWzUiJMg8vGJTcSAPQ7mqNgX1yRaH/9s
YU+rhnfvlgzHVO6Mnk25HUVr4mbqXU5p7soruHT12cBBsQ74sdREjpoVIJYCxxPej7/pOMKejRRp
ViRRUmqJE/lxvkLZb69hdl2LH/14xAOr82ez+HpmGT14Eye2ki9UYsqFpHlPOJ9OZqjeREb0Iw+r
9d89yWygyIF9S0bRhI7pZ49Ba0uLwKcI+3cXn97Mu/frjh0+N1zoxJTjcmv975ZqZn/5dmffbqQJ
1H3Yah05tKt1C4WYBHdX2X3+yz/u9GKup8X5jxBODhKHHO3nJExfNfxuvpJmV1qGCYQ2+PcRWtiz
T9b18igi+iJwhCJtC7O7YTDQjadO2cMd3Iu4hES3r/o9/2nVT5Ce+tmgEUGeLgdvXA2aWNmJdIYw
vgTnoDbqdjJBdtVPNXrkIjGZeGqs3yhcyICBrxrNrgZmBVRt33bPg8TOQ9WXU4hTZJJQHAC6EYu6
JrpwdBjnjW5yHe5BiLdiMw3tlckmjjo3fzJinQPVtmduIROJ7cS3Fiu0a2o3RAYdyvrE31EIEjZB
3kI/xygHsUTT7tik3zBxkDf0Gsj3puGvmC8kXhyMoGUR+mvmjoyQQ5kIGX5CYdYPulegQ92XyXDU
y+8hGYfmvZmYKAryxVBkm1JRQadv5D4CeodGLzzxd8hcXvMTdLlHwWZO7QgKBdDfsyhxgkDTyatq
WaSE2IL9AkBcrE35iVmvFfmB0IFVQ7hAYrq4v4D0iw2hKNMJ/TQXgrleJC2BTHJzpMDx7Nr+solA
Hd/L8bBSCv6NAC+ZWFZPMZ75DZ7NPtSvlk1Jion8UnI8YaT610zudpnWEaqUsrXw16MnL6r6pBg3
UEwWKTvBZnJaCnmCoiP7a3ZTE8qgltknNmLTEPkx6mASxSZQv00PKYhwSyEO8FP6gaQ10ILsrazI
OFG+WIhREKz4l1/ebELwQTB1tgnWtgrBAZLK+M2jMvz5dzcNcR98FXORdgSSH9QgG5BWswkwtAea
PSZuaiCIOEoNceU2F0ZYazY1WFlplIinQ8rnxlaFcAlQfzGKcVlUYts2+Ua48pWR5MIsNNduF1GB
f66pWGOQjLSHgEHeQ08AxeftdWGcmsu286a3DW/aXyMSfPA96s5NsYtIgP388heku8KaTQ8Fx/I6
DqHASfkegIwu5bI78MH5kHP4JqY1UxXBJNp4hrrJVOHI9dPnt56m0o96wmzuiPsa3RPrSqdoNOOr
a1f5Y67hai5Ht3gEtYMdt8GF+fnNLj7nbDYp7ViSy94IHJIDxLGzdf0sZKCbw9hkWzODquGFBUoN
t7GBDJSyvR/LcFwnsW0sSEgipzCzrSs95tKTK3/OmiakrxjqXOqIMMtPGEbiW8kbxQMgTnOlAcRd
N/jur3SgSx/cbBqCxaPhsA5TR7Win0lVPhH5s8VbthSZf+UWl55nNl7EtTomJWIdRyYgD3bNAEue
1BusuxXosI49riIr2ZVS3LR0/KDbzPXeJiQQ1+ojdueifs206hZ0KZi99o6ETCKJamKwIhfrb/d3
g+FcuG2ZsEb1eIidqMu+ppNRVijfPu+UF77tuSRb9ctKsrQmdnK5PtoNG1+j/WYZ9ZVuNo11H7XU
1CPeLc6GRorqUFNCBxrVyUu0aQIFpezd6QXFwFH5BuayvvZ9XVjtmLNxJAurshaZHHM6s8vGQ1Ls
fQS+/CMfTkr3Q0xpVsXVvdeFHvc76PPdo8kuIJHY1gInlHzzQR8r44cRpuKXREhiv07DNNdYwKgB
zhYQBH4lgwH2GM5QFORbfosCyx38KK78cdN2WbtyO7WuMV5qwZUN2+/j849afz7gVEPbybntO02f
LiKdCd/zCKS2Fn16Zu0zAIabVmHld03zVtPSTNf3QIO34VTIx6OO94rJvxqdnB1lyO4+DqMtf8JO
vTaSdWQmaw/Mf6mtp/UFXETWUMkiie7h4lOVyimR/hTNS9tcmSkuddbZoAV+S+Q6CMrpZI/0+DBc
ytWVzqNBQb/QV2ejFICxEgxQhXcaRPFJqYtoZWXWsCwbZWeoknnWjM7aAez9GqlVs7HAlKyJyhZr
csDIq0n1+4leZCx8vNhb2RLd0qphQ/SBhCBDZPY+5COePNgieYoU3wbd1nqPWQj5U0obVoKVnKxG
P1TIFQXu6ovBguGKx3Uoqp4IgqjY1hlUBFuWf2SDHkG2seRFkeu4kbPq1e9Ys1lKnx7CzlC2ZJmo
x4FlAamN0nio5VG9bXX6mjJWL9WUbuajzzwgt5O+aFUf7yZUMnJyX1/UI+4lkzAVqgh+yZoia0Da
2OGqC2zOOWDGWTrs8bAtxQbFsLcRSt4ugdWQMaH60tEwAVtG+GchnaTAjuWwfB0If7vPBLgI01bC
HB9E651FrIT3QGqeCYZMYO8Y6lOYSOyB5LpadqMxTkZ/ZVH5Ma7ssgck7dZ00rE7d6kUAwwe8YRo
6r5OsgAOinrWfY9dQ+MSwuVrzUpUnbmrbCjgyBRhsEYehBPctQcsBd42Korv1Ld/RiQ87pUgRhsZ
KvJjkfXxnehq9cbmWB/WXeztRRK2+SJVu/YuJclu29V9s+P87IFwhWrlD65760sQobRGMg6RO6bH
UAJwwbl28cQeDA439mzje+jX8nbE4L0JEjvYauAN14PlgRDmHAXSSQNAt+aAvwtglCLK4nSpronQ
8MZ13oXPmLpfTQGZxIzwZlUBYNwkXsZeeoL8TQSaVJKpO+x9q90prfmAsQXaWPit6yFzDRGDkuf1
NaESxcNEz2tIFh9901hUCgjoSA2evbZd2zkzf1wcha9SebOzNbitlRG3PyszWudmuext9k2Bu5MT
c20FLqiYU5jq5Ha59y2SKBzqt+5QH+UeJm7kjz9Rf2nbgUXbSG6L+h1awEI2QUFq6kZV483AAOmB
RmFl53LrEuhNnw6rsLhNzWxXVQbIZ3IC03EZpOPC52/mUbYVUG0EuAQXZlL/tW6oKQoG2rZcQ65H
R/W1Gc2txFZ6YYtslSjaaew4G8uqFeuo+47UaY1ebBTGrlA79JmJe1Tj9l6hCm7YabsKWkAiXgt0
GX6XVi3Ym964viEtA30EnASGH6aWTN59ovoHDWJXk30navwrfn0+SGM90s4jii49BXtDDLlUs6qT
loZuf29bWAJxsLCH/8vReTW7iWxh9BdR1dDEV4LSCfLJ4YU6tsfk2EADv/4u3ZeZGnscJKEOe397
LUhJqX17/xaTT7LYTrf/lQfyWIO5wNgS854ojjBZBZeJMR0s7OzWx54D6Qamzx5XtOTVeSi/4EMC
AKQj6qgHSmd6GX9ttRUrZtyVlKeeX70Pl5arR4B3Cdwzk0dGPHkvE6BnEwRXsR56sGpKL6Dx9yd+
xslfJvUbrn20MpTJ65iaDwCsd6L5bzVWOJAGKil56K3/gOTvMWW7VgVH+CD3re+dl2mDIyEPDqCd
aAcrEObVlU/fsrxk2JDmErzjV1uzFypYD0nWpKfZCOCqofNz0+tUDFaI9oopubNg/hDd0S/n9om5
1oNvLJTmbSPhueZDqC7IUEJ7r8MdDT0obkb2wa6M3veC7Rg8nThRBo97074DYx+V/cLQKRSH3OZp
obNFP3ePaCsc8MxH2q2vni/nQ87D1qXytPkaUmEBSNxnBTJPIE9Cf2YRzexDWcBo7Op/U1Vd+Hv2
ZvUwIvhdR77966HNrHPu1ukReGhL+vmhU3eBpWM5TE98RlWXXrjVWhFf2NUKbj/kGeqRf6WlcxLw
cZ7Tok8Y/Wa2v789bzWFe3jOzM2p+faB+ZifY6/Uf6cs/UdFNtYms6HyL7BoZiC8uyAb73TBssDD
ls18fwrjnDeoTCHV1UsKrxTi79Sf+Ohup5Qs4OYhtq8J/jA8LigYRVRAMQNExzOjV60oBnhVmO/e
f64NmHqv2PGbCP4Koj3j9gTo0X7qpye9//LankVcg0Zh9d7OllscJO9Y5pVvBscIUVfJlr4UYKMD
8vu5s8BB5sND6bIDCGUEbAEoOMxnXdRhRhWJjhdODDMMVB63K/JzxDq371q/fgFfuVuFfmvZSiZJ
SDkXP7cHftjfYCK+pAFlKVbYWvzlt7f3j8p6Y+Qr7nB7crh55O0feF5uX7fbX+X2h1QDhyPjZqhi
KzdOkCXC1XOIpjkn1XzgO/mc+J7wEU+7+9sGJAUy4lwyFehWf11hhzt3gHL/vr3vsE5hgZTPc/2a
u/sTEeFT3Vrnzvfebh+RP3lfhtx/LLO4zxxsyHrDXany4EmyFJSBSArfA8xXWUWY1+tphlKBMYpJ
Vvu+kNOW2Hn7iVA91qK8elZ7Hc3yQPLmnVYPpX8fvKiFGElvcohNG7Hhtpyn1vYJwAGugDYOVrjC
dVVpVhZnj5fUFVjel8jYUsGL5nzom+MSVvny3u57EBE4t8OhcuDVNyy0pjnUr05GRSjn+bP24GSA
UcFrDhs/y82jNpe7vXahRvl30JBfRrF+LJ163qVBUnc89LvgmsnXt8ryXxqxt+A4zdjCGwWprxoF
E8rqS82Pz9sC2VON833v+n+2ZntE63ZoWvOLOcnXgq2MqEMTQZaFWyrqxFllHpHS8B7huDKH7xoF
E5r9s9Ord/bN9pWK62kupsOqg/uyRhDdanafbXXLQyWFvqvTYD9ybsr+2NK0jytT/bDie3OIBl03
CXBXsmVwL8nCjiqcB9BDwMbLqJAcX+gjggdzejYpOYLbhK7VxXC5lyNR9Ckxpx1q0qi9iLkJ59Jr
r83QdPfrgVkg+6K9DtHkwmM7d1soBzOcrE8HqFhg5edx1DelF5zKofD2F5O629NW59hSgl1+KVEg
6SOD04DcCYoL8QyA1q4225dsbLKj0L6ijzZ5zbu5YNUFZjUeu2KxyYTUmweaqpYktewc8ndefGom
Ji43uNexaiakPX1LjZfoLFjyPKjS02K2oMZ6sVZ3E5O9fK+9dT8L2ThwlmBYJZhe/7TtHCCCQOcX
Ngyuvk2E3KzDpDr3hed6PQUmYpkQFx8Um71jMHnPLSp+w9jsL6Du0DACUPurnB25hw/eyY0nZxXb
gXMzY32+32Cpd30khiDKO/Uk3T4DAVms05/S8IhGDKMzv89B1fwS1aj/9aMhYeHN5gpp0ZLzE3Be
5KlZFugEck6N6HMAC8vVbIWd2lJXLrVo+AIX43nruo3URTV2hwHw/r0NrQr6ajs9pI7XEv32b+Gf
LSfKCkI56CFBo4W+odp9MSUlksekmjSCe9DDT+jQxlhiCCOkvndvJErat2wkqVh53X/+2lKibTRL
sPyZJvSSRtc6f9a8rc6qVvVPlktw/mq2Ys9gG9hcAut259txmvZmHd4kwi0bfDODGTacg7Iy6zmd
bjZvuTsA+8TtHjEzDtRYhpug3bXixvbXuJ61OEE4Jz+/1CBrXARCgBQCXpJw4z7nxfhFkI+xXarJ
fTRVZwGXV9P3pKf5Q8+7vm+I/x0MOchrcSOVHxjYMl6kZdl/LWBkD6ge97tmtNAY2CLPICvjNI3w
HVaRUbNdGEENtbhwzR/uTdb3DO4tUs5q3jeZmON09P1kdizzZnMFhOnbBGB7Ie7XVbJ8b6nWvxe3
TQ9CltiMx6U9zlVnXbZR+nfGmK2sO3J7afJ5eGY8h9lqi9JpyEuQESPaqOUnQz6i6diecCIGUa2g
3uGkmcWn6RlTopSBQbee1LuLW+Qg8q64ZqX4Bqf8RzTetTW5FPJi1T3Avz1kweWgY86a/5PJnF1O
VdTgiwt91bLcApGOnVte2wUGepb1RFtVBVdGSXEiLbHN6cTRQAv8/VVYuCBlywxLbuxx05i/stEN
4tRnp+NbtAUVTvLuMO+cr2u3fSqdgDOkdYTwBWvNGl9KbPU5JnMZyFcMKADBFKei3WXEl2PHGpwU
h3shq6QcguesXh9GWNUk6vQTB5jv1u6WCCpSEEK1OlqWOObe+OTbWxA6C+c9MGTZsD8unjqWhjiW
+XZIN8QGOshvZR/aPP5URlKMMB9M8V/W29+eMMDKKYS2lpFROlk+QH4DhxbPi18cbO+WDWoCJukX
fDE8RM8NPL6GYZW47h3/ICafVy0PgR+8B0PNaV0luikcRiG8ZGlZ16fJ5S2EZjna5YOCj2vsOapv
JAF99ap0d6isgK196cxYIMk6+vbkPW6tzI5l667XLhM+KLmB3pWdSjCcopJHy5k5LUypYV7aVvSv
knZJc2j2+Vp7XBm2oNd/Fl/aj7NEBooJ4rGv0ke3y58ZRaqi3GJ/yfXdQnE1hEL/4K77Bv27uCNh
+uXLAh9D1ydOYcIDbpu/AD5vupCHSjmgXinvW+kadjfzorC7J0DnDDZ786m/pRAnNwqGKlnZC6dt
ft/4Dcdl/qODxcMS6I2YqSgtZF3Thvvc/KuWAXlFu5Zhn3L0b0v5bxlcHiL9ALPrdAtizUub2E3x
nyX4NcU43hUCTJXMeUoH73j73P0ar4HnpRyVeuG/qmBIIZqD8S7lQqrY+9Qjr89lSwmXwDvarn8E
tnCg6v1c1q13SDt7Sjgo/cNEe7A6DNm3UfzA9X6CCs8Ur1pY/VPTbl+7212mhuc3x/jwzGBXebG9
3v3nCTiBIm/K157lHBVLe85mQ2O38m+Jzek1G8Q9hp+LMY0no9I/U70c/WW+uIAONsDYCYxKFjV8
zQfQn2Y838xtZva3nuciwvQE5M1gQTAw/Crjx7fIJUwbOT7yCqAQlup7Hmv/DosTxP6gB8zl+iEk
LT/iYhO1/e0Au5Z3Bp8XbdF1oEXZZahXzftRGFikpuZraSaArcOdn++PpZefisX5vTZMStntUY6O
gppbP/KaDsGM2QwAJEf2PVmm7A+YkzkkXQLGfAUJnnd3gvRl4u7YTfa+RW3pKxZT9G6RZxMmrwLH
TlB+OqHhrq89vQaflcDjrry36jKBIgF8e1cF+09GfUTlI+GkLrv6E7cqp++W0Mu8J3+Y772gvYcu
+SjN9OqjsULrw4XUWq+NZV4ys71NV/ysQXFq9pXexRJ8IcvjTFTTLZ0drp74yCqyEyHfpqeNws7q
mvEy+veLsp+szLngcuqQ2/lnjOyf3r5fey3u7Wz9V5ruq/YsSgHVfIGpHJCERSzY67cuG+7l4jyQ
EeuBaFAawi1zLqz1yZ4C8PHDP7+j9Cmy6Rf1mm+yh4w2eFdVz19OwFmcd6LYgtfGA5zdoWLglBmu
m4nppMle10xcs6U5FVV1WoqxJ5Ppj0fylw6PrUy8dRsooYwv7uhdJw7xYVGaD/6ifju6Wk9OgPqm
nWx1aihVneg3i4g0LweFYYAMkl8gt30sa3rkiS7oG2CYU3YLg4mjimuAxUB681vyPW5cy+BZotiq
+HQiH17jveqC+VzMTgvH0x6iZhrGZyPAk2d0myI4tUEhDdy+/2XNZftS+LAtN7v8u1XL+7wW9YPT
YmeHjGjdtbcEGq+SZ91YpXUv5oDxthlfzIAy4rGWq/wypm771GZBnjLY6guFuuB90KZ1zqytjpXb
z99eA1gx2l0H6c4G9PC3HnUVyYbnp7drRD6UuKrD2qQOZTB7uQyK7dId8KKFmbnMv/hUh5+WlACt
FAGJFtSlORwwXVdXZ+Qcg1QhPZWNJWicZUBTzHYHG6HQvhIETobJvQ3W+XsWzpa/P07Abp5SFzJ+
2Mx29smxYXnxN9VSyZw3+L27F8nC/+F44T3PVjZ+inmHz6N9EzqsHjHjnHvYyYB9HJniWp0wiHBP
4fZbezqpYTOxbY6zjmxItsfCbImyDbPK72Tvisswbv2ln0r//P+gpXbq/HGTlpkgWUDDopbqcWiC
+WAuPf31whvjptzFIxBnLxLmIiI2r/o5QB30p9DiV57u2xZ1OGqizSiCIqmcaZGczqzxEIzCRgGh
EMX53NgCCr99YrnkjS1DbPe5L6qTaaZ0GduAhXbVIjFM1AZd5pIVxWfhnbJqLt5GhlqOpCG3cFCF
cRr3EnR6VZLv4z8xqGz0ugamUrj0mPeVuRqxPdn1WRZ1DbmIMbePXGXmlzs4+n5GofNeSo2swSjX
6snw4L92ZYOYflx/S1TuaC6npb/fhcxixezDF7AFFaOknY9Nn6r7yZmc0wqT7hFnSPNI6Nq5lFU9
vs+LtN/GburvV1UE4ZjVaejYc5dkDM6GGFmAqKLxie2qlRSHSWHvvo1fWTPDRuGSBXrA8lZ7zOY5
1my9+xq0e+274r7Vqk38DOfzVhBIcbcxjzLV1XeCaZOrHlsy9LaaEpuvcNyOnM6boVtOlTPiPdkg
1ue2x9XEXeQ5Dwb8ZZzzxv+IKIF+2qYUkLUSXDp8ZmPejdohaajarSAUk+r9CnNdEIJRY2WFVn7T
mI6FGaCJk13/p8x0R7x9hHbryDGGmzkcVZWpS1lTFq6FvSZeJ5dEiQ0+/qiX6kfOjNWJ1qAtMJLq
CmUz7mucbk7z0kL9+RSuZx7Yiszr2Bv0ozxk48lMrjm4aQGX47AHf3WaF0lj5jwltABi10SnlI4L
TPwg654ovO/hPjkb9YC+j90bMrotYf9S7ridjYo+xCXJ7brHjxq43AHomoxfmwU1Oi/zlT9NF/HG
+3hQmAGI2+zWYUyBU49Zph68xVsA4Y7FY1BTzDCE7ybSKMbLgNk2HLsS0mgr3W9Hr7QWS1ElcuCk
KGni/OpVlyfwBrYDhqgZegp2QfpGKh3jVBW8Qya7vc9AxAFcrH1Y0m1kTcbp5xm99zFZxhLNkPkx
d2S84jyfv5stWwHjbztXXGcGoMQBahldLGe0z0NBoSvfWsR/OzOrTe3+ZzSlusjN4Ciapg9a9f8y
rrBF2zy0zfjsBeaDGqzXgnZgAtD6qS/XC1e4h7lo/iFCnqJmML9kxUm6rnQbD0PGMaK3y1DXJYJv
x+pjtKD2jXRa3d4uNj1bvHKRetkM407lecHISvW79gfmfXL1ijSAbcPPzTBduz8V5+cuGJmkSRPH
tU6iRBNu1s6R5+ePkeH4CawjivVrE2zXdnConCIo1GzBjc5Pa480oiV3ZC/7zVt2Gcv+RGf8nAoq
nuPtXO4VryPUXk71xTtTK7fzTv3Sc8YRoKK5YoJCxVd8n+7TFt0a+FzgFHeo+r3pszdjth+zun8H
t/xPD/Ls+NVHraEcVKmBdNelcTzuw8AOtX6ULQfqYWkpTLnVw3xbgykg9GFg4RABs1JwafReFgRp
sZAUXd3+fTfNRzh9v7dKf3fZ+okS5DxqeZrwZrK2ec9LWz4yS/YvW41nC1eCq4pDP3bum3fbODg5
o8Pzi/8Gs0WrWvSHnVMt1Ug6Jrh7/Z1jgfKtN6tsyKNBhKaNSivw1KTDwSzT90AWr6Wk/ZIG1omn
igar7IeoBygYk+XPsL5Zn6vhfUhVftheppmk8d2wZ5+nrn+Ro7xPFyovxT5k98T8mhgy+MFrvd94
XTceg8GJ0YowswvNM9kGQmStcWOolRwxNjXdlQs30qZxosVxv1RuPAqB/yjIzfm8lst0YJ+zQJA5
z/hsUroA9Hh8xecNjtzoX7M9vzasH1iOW5U4Jd54z/7XBtTne5RfnXhce4oFQe9eK0Q3lI39t6kv
3uDLi2Sogjnei/X7lkDMC31dFnnk1kH6xMkSHFwYh2hDjxkHJmD5RpZys938J0ROCJw1CcOpEz1L
WftgU9QIXSlFzPfpgkIq0RXNFsN4rEs+IFqRR9+wgE+337tFGdXVI3X3XsQUoNCGVDSQbaTJGE6D
iwPpEtJ89ly40ye08JqCaHoruBf6GOTsmdM4e/HSidsOnL+qtkfSMj8MBcfLvoFyXnDbIG/Xev9c
rAGZtb/RrXsUBP0DMmBhZaY1gJPgya7NZ8WMZGTV83da2B5W6uKJnx2jsi4vven/5MyyRRAIOICN
zfO42Fe3oozdWjc9b4eBJpv+Uiljrnx3v3aReWc5WeTot3qCvpwWUe/1MroF8JuKUwT4dHbshfvp
3VqaAU9B9m6M+3tjr2WSrtARcxxu7LjchVA+5dSyJxwcVeMeVs/AU9fzplN595I8pXkxeH6ii+qf
aKxPzk0KeUeFsQ6B9B/dle2py7E9gVp1Yzkt6tALVZHZn40wc3CGSD2erEK+sSCNXKa0umYm2Yyu
NGh2rbchAbfY4znL97fJ4baQIy1ItD2oV8uc/zJBHNynnmeF41KohBCdvMye0caocggWk3Z89I32
2vGp5dxtpRNmI7Url6rIMZfZknASDdhkRsy9PmJLc7I8Styd0x72aghi9qaax8RsXoWzrWE+Dv+V
eca+jKMs03K8cHJfr2zh3t9pU86L1xgEfsZUbCHEsSoeC7+/c4eBH4P+fVIMVSc+Yq4osygGCdqD
Z25ZaeRQ2v8lG+NrQIqB1CSvXguYB0knPCpefbDFFD30nZ/WXczxPDuodfSwItV2lFrDX/SsaE9U
1nAfyVs6FyXLkKXrL0P066M5m/9a3XT0Zjs63Tr3I9/ue7IZw5JYixQUc8D0LxQrF4fni44GTzdL
t5ycMJf5TbbBlaxc7PFEyIVqTkBmVpe6Dh1Qh9E8mU7Egt4moqNxTokrB81usdTDjkOd0TTGYXJx
ZQydt0SZD9zQ5Mz0LKZtQonpWrS2bRF6q1zjEaMPOyNPQLVM0OKBnOpHtOdMezhkuexp/ewUAZbe
zIInHOlc4S1qyyO9RvIa+1nyBJ78cXGjBZdHxDnOpAmYB79Su3pBXGgnaTlj5utld7Yy5Ic0aYZr
wT+ICjgXojcra2vLqWeDD2eV+ddwG7ErzEFc6OC53FLmJYEgX4bwjuyI6xvLqGwBNPa1fh6q7Hal
obpju06ZtFDa4t7WNmB08x+Gw4ZorSWjciIes3ucE6dd0O8OxGNRtFPEZvacOYsMhcSSKEh+RKtr
PJYSeQOlOILKjYOOs+jFoeE1sovP79wyf0pNMsKei+BAWvuXn23FcVPFRRbd+5Drnyyj/NiLvI+a
ouemHCig6XlOIXJRaFi5Ckem6a3HbNV/oX/TiGupt08wm3yY/QiHyoVuKEi7pafdOjZivXort+2b
2ICKgjbDTfKGbEZgR2WbrtyXZ5XIsdORyrKGj87J8I6vP7IQTuJJPLjg/dLjhJwwQQD7htzcuRDx
aOPsxkofFC8grYwnmPaUHeCZdAen9PNoE8OfovWXIyQNzWkbRz2tDaLcHO1iyiVfnJQ/qRBxblpr
6uWZ9cc0qG7n2Y0mJSqa91QkQ0uyJk6F3Z6m0ftYtimPLDXfk5Ipo9GpMMV0vBxuPZTQEcxUi8lv
o+5aa8PL6xcPRqdwbt526V6f7C6nbLXTiukp8nM3QJ+W1eK9qrstaX3RxgGyX6+0xEVsRn3mztI9
jY10CV65z4FjlImcyjphRurad+6facJUNJbY5yaLukfuEshIbbCxe7c2cdctvAgzk5QjSrpBW1Af
LIciTtrU5tUSoCY8IPd3VMJkUux1jpMUUWkRGD3VdElRp9/+Kx3OLHmNlCvoG4q/HR0pYsIx5Yku
bqXT39lpTbltMS12DcOOO3tlOzGIxlNfWN8de/w2GmE+dWmaJfaUNk/NYrPbp9b8YHq5OrpESmPP
dafjoHOSkNrfw4oEyUGv+/JCoXq8FkD7joZqrTeP0i2Nj3GLXRvWhJEFwacuXR+GJdH5mVrnwwgL
JJnMRp77umoS3fX7HbPOt+Q+5vWpKjEYdYIvrOYMmHXzi0bldZl0Wx7mSqSRteY8zLahEiptFc27
LAizZh9jr2cvVkrZ99wP16vILYRQ47CM0cS79bpi7HhqtZguRrAYkV1ZGeENbzhn6RR8WhMcUqdS
dlxneXvs9qV626cGO0vmV4cFf+FTKkw3GRkpvAa9Jc+BQW3NSLcgzgGDPzYLf48SDca/fEwx72zz
8L3QRjjkmepfcBpQn176uQxhCRPj2Goa1HK2WHcbPR6GoVrpBS3qKJpbIdEw/N8iyF3SIa352ikY
Rame7FgP63ZPH6L88dKS0BoS13ht2+VXVYk7MhGPaR5Q3sKCNkhOho6x8Jb4KVWCrd3+ZJMTXLeG
BnaXbuo8UlHlKDTXv+mJ+9nFVZb2P7bRrFjWPOqpPSHD+dx2pfM1ZoF7R21ULlFFGRr1zejKWKB5
eMom0G5mOYyxG5CDK9YuO7tcovAwFNyWFn8YHpSZwmniNE2HPvXR63g6eHRX6++e8R1zTHDFAb2+
uJoklISuhB02VtTfzAKgsGCHRmFLWdsoqN2u2jwvUBvjTftLuIpWR6kcx9i3SNJ4JtxX1ZPM1Maq
E6+y/cM20qNYsdKzwlWtc78jEj+6E9YRxGF+RvBsXB+URSKvFLnzC4asOrZZNb2XY3ArU6VyRjGv
91c3L9v7nkveX3MX3WvAjemTcU//aSr2POEU+Y4VuESZXTXHuR3No1U7+z0PVfCxlSMli80ejqs3
rjHLtnv214GcjL0VySYqBBZqmJ+WAo4Gx2gq8xgk+peSjtsz2m4/FplBLnK2MVfuDk4P15Y/m91a
B6KFeZKZaxm5hsHdtwWGpmg8/TiClWyBwh6XWZP/9odWnbi1OXGN3e6tC8ox0ZTggFSXy0u5FjrR
m5F/CW+R12xu3M+tUPNjF3SaGAvOj1RJHpLGNBLUKs4vb168J9l24rVXuffbbuT4k+6ed48zE9Vw
L+2vLTCr61a4RM0aQX+iyYLXtJvUl+1k+5FQY3cKfIvDhpNPB9Jjy+vQtzrBR88tuyEoGa/WXtyL
Wo2nqbbNeJw7hVKUOjiCdCjcaamOpuPU71oIdZaY7DDcVNZjQ083gXU3/2e3tToHLrWX1B2az2an
+SrmYY3FouXzWE0UynInw4atbTI6HdI4O2eZrPr8jrRExXjTTPFjlNknitSU9UpLM6RT6GBXq+hK
ME1wB/twuvgeovYCJ9qrFl533Hw34zutDfFO+32/Z9y+vd7CZpBgkDKRfzE7ELy+YoA7Jf9U2p5z
aOGb0OadzC2peq86uYoRQT3VI/36znhYFqcvQ8nr/LJan0mjtKWeY5XDgn7Mn6McXdwZ4DetHAlS
6AzObnikF8EYGOdn+QHxDIWt02mujxJ4JE18xKsb61As803/2rTcz6ltbn64dFofILyoh0WW+1X0
GXcERKgP+5Z+8vVGI+fvO1/8PsVRvGA4S3vmLKK2cHsYj/3yT+1MQKP/Gea3dVrLs3S64D9foszJ
yjy/m13KX1Ru6PAD8l0eNlQlx6mg4VCR908ovvAVz42gYZGdTMRHdvDmID1jVcP1S04Qc5JFVjhT
P21DnE5zynmwh7a4z/u2v0sxfHH4UvP8V+ec8wer6u1op1XThZbbEQzM5fJR4qr7NQcsr91uYglz
oTvYvpa/M26ISS8z58UuPf/vLvWEFqY0L16XAWO7fU/MDEwjBbKmjfJ+GR49uJmUbtDqKb+on2sW
pe92W/xj4/jyY521eshzuz9tarbukNS7AJIhSTf+vnxni4W0QvXIAHsUc4fAVvsboMk29kW2P3kB
S7BPT/HO3B0xRUFjrn5YBlaalERaWhpzVR27gPLjfaae1BdqvRiiciBw5tmhtvEu2dY2XakxitgZ
0Snv3R4cKmo/V4S3zRG54xqDNuvI5Nn5cbPYULtVEjDt/f8ml0BPx6n4YZj64HdeB8eNRTOsN2Fd
C9lpNMqVE1nz3D3SSBU3a86A78uYybTQjuxpYXE7EcR21rVCGktrXll9dfThspPQ5DmolPqd1p78
VgPNcPhUhOwX1wOHgMWpc6r9gCiUgjEXnQRbPaEdo9mSYFkGut/afSq6Qj+5Ss4z10cmH6lJTPu5
3RfvpayIk+KJkBEQjzXO9t16m4L1YyhJc3KDIQrS8oeQbOVg1izd0eYTogTVkUCtved8796LprCe
DSGnO0P68rhmOf4sBEAxqp9zScE8bGqqYNxd/squec3JOINwKB0DdTR1aopykGw6jOjfrkv9BJ70
rP8YPhd4L03NeMM1exRF4J4Ww9NnbpaM9c/tPhNYIzkZFCgKyUTI5TdkVbIDW15f162xLmY3T5c2
ZU0KfancS723J9QtXTRmTh0WlvRCMwDwwZWbs+YQKDOca9nEhb8yqQilGOOXO//Hm7N/l75DYMZw
l6h3QM8EdStiqiddRNF4OVf28Bv4IO2w1Vl+9B44DEOmH/Pm/E3b/U/Ah8bNxG9Dx63c53kJLsz5
vW4dI/5u8y/goBPlVXrYdusBjEsZ5gu9R0s3Ayd4vFOklPCS97b/XDWmIh5f1b+zuaM3LBwbh9re
TNxkUmrUAq+4Ad4+0sMoIqLughoWuEW+cw/ZBAvEubUZut+11R7x2tPSKGSINbGO+gDjp2ed2dkM
TsCEtzlUHtOtjKyBpT+X7yrf2WLN9T8W8fNYkqny2/3vug8xDJNj1Qb35jAzBHQb5yUqKL00Kfi3
V46XlrwDzMrLItKXzpqvhnLHuK2QEo8DIcyM7gMzDhevXGU0TkCHfdl4EIhycoBKsJoGZP7OAXJs
DvHeA5Nwt6WMn9JTVC43yfzOL3Jn7ugBl35N63yx0zwJSsFfovUvTZNf5eRdYSwcRWq/IXN+8Myc
Bzy42Mo8FSh25754rFp+bJdhZhE/6Ab8bLtbR+tcHC3+xmtt4TntOfMVp74dz1wDiHEapNmHQ1NK
quZZYt2amTtjxHtnMVc6j49kIA6ar9ue6qu5oukOSOBb5RaORIr49uqZMnqQPfobt7JO2nc5fUjK
BfqNuBWTXfrBc5lxWHjTDYXOrRFhhv0cK6u1Hb2t/BqE9Y6cXBK824EjhIxtH7RMF0IKy1YiYLA5
41D4DNOBHq23DV9GxzocrPmdK3M+cqDubz2ycE7f6X2eZtfdGa1Q5v6TbAYaHI37oabe4OLdr89T
6To8kdlFeQ4R3wFJbdtgHs4o5fVDSHbTOImKId5iSkZzIwmwD2eJG/F/lJ3ZctxIlqZfJS2vG9Vw
bA60ddVF7BuDEdxE6gZGSaRj3/ennw+cmumkMi01Y1ZWVRQVIQTC4X7Of/6F6dR0zVS4Ju71MbJr
xn3l18gcXxMjuDXCOl/rZY9kAwquQZm8qPTmSFDnqTUTtc7tZm2wXy0MKkVR6yuztVaS7g0cXt07
UfCUZFxJ5dDEy0cit1NmfXm7jLTuqA0AqE1qDEvXkAds5L+oPCMKMih12Omx3gTEGEf6U1YFNyFc
bQTqFbepncjQGU/ChWztGMZyMrQDMawPtht+I7b5zu26r8w/vnKIbgpRPQ5Ys9PkZxk7KTOaVGOD
66qhuCWv7K6Zik1Xhi+x9s3CEpb7mE2k9LXjuqAkh+p6I8DPJwLTDBV8qek7q8kA0Clfsmm8mJ7G
xDfmQXsvrZepGFd9VEHqHbcxYvS4t4HdbPu1t+LvpPx88+MJjqD1UpXmJoxwvAuKLYmopyaa7sYp
/5ryPdk+UEc9vpcmtq5Y98d5cu/wGvDwu1axC0/MvcM2OHVxRA9gr93GpqfQ72wc2mbf0JqoSDJl
xWaqu7OtAqD1rl9IUTI9GrPXHHgDSteGRuVkSB0TB2dZTHKBQddXO03u5lGdbO1lAYmKELaVlbeX
3ITwY9prx57eZK1CRAe0z7Sow2h+1bJn12iXBppyase7Rkb3iPrDIdpKHdaORiQkPmVp2B2sbE4p
z9YQ3+6maU5vNrCUCq5tFx5L0ObUIZW0NW6zwUDB8TAgSmol864yHFe+JDGpSfbNMK0o6la2QLVh
2hGUb6x8hT+cUhiLMJ+GNHxKGHVHsbczAoTqUXWNpNzMX1U4jlvmfEeXzJ0qaCm1p5VegipVJJxa
3bGJ7X2a+PsUCDW02/1oK441Slct/8ro9Dihcp+XQxJ1a9vFZQC/GFJ2u8U4KEadLq1MukzNCUbq
fYWT5KyVh/uwKlhOORc9fz2GWV+DTK3sQHzBN0ChyPf4a8rOz64NTFcwZuL7mszxW1dLhmbTer5v
qi63BgHIWGyrRemUKyfj0GQJ1L32Nl9jnDhbpantqKK1nslHyZYSWyFxsTrYbdBfdCc9mGn9AwHQ
0eiarecmu/mFddIBVo1P83YLTrxhv1l6JC9iBn9iTLUYDVrqKt/GGN54TrTL6hGubbts9QJ6anIA
wP8++dZu6FMSgix7kef6BcN60krDXTwMWzuiRIkM6HdYCYwc0qMerMqhPBJKlLKy5rudt9Rsbbcv
QqZ6EOXrzr/h5Ky4+molmJElqnqKC/taDOR646pmWiaD3AI0tbgiAG+ABx8Cad2NdvOIikZnV4g2
XWM89VG5G8JoAmOZ71Kun7qwJYXA0jGfktsR8tuCmtiGzJd8h+ikFn6ISmfUypU9aR6Tzhoiu24Q
y2auwMq2WYCGJfN2vTda7PV5vXSiajXJ4GoqdxeF/hM12a2vmF7zAb5BIjirKNkkZRjSMgXVzm48
sezhSW2LmKrAgWDdRjO1kiBLUYfrOg/dtZbad1nVHVO9uSlt86kgOzTs+2JdjcbbmLSP2ZRxx8pT
0oWPZpocu3J8Zbz7VBX5o1CJufCn9onsgx0b+ClvkA1ouMBPln+gL3knWvadXJ4HXeuvA71faTVn
bWq2SeRsksS4AZYE5au68oj+7MYQrsG8btrqcqpxR0Jv2MO7mC8bkBoWaGedHa2EdhdQaPjzogor
JCuDoiMbe+RFrahgSucPEGvuC3u6lJ6CwT2g0QuHdhuF2pmpmbajsjoPbHBo5Wymj/HUHLsh3w8J
+IpHooaHi1fJ8xZU1V3Ze5xyOGpwKi/htMOBLXkSNYeps6G2VRpshpHZkZsg5vANkcJS5F3ceuP2
ySFu/Vug5Qd4n7uJ400H2kIsw0xOlWKEnMEUV29JtGNxui3J63rcHRx9uCtFyyQZ6JXOgtMbumyZ
kYDptebR0vRzNwFURpX25KEHTdrk4MXVI4MdfEdyiHSCDRxM6L7Uq61dG68lGiO2JLNfhElAAmsf
vtaaxuiFM8qogRdpGk8+EbKLVuk3emXcmVbGOdxbm7BO3nxKIpM9J3DtdjmNclxl/qQv2rjfaPh1
tKqfAI8dkxdUGTSuiuNjql/8tNmlqfGVGYxYBzpam/k5zEn8Kvx0FxewaxppztC2egzRXmDUejGt
8j1llkQYOFUZlX0p+huKMNQqojv0bYnlU3P10/hJ0xLUF+33iFfadn7E1mCFrdtNVwTYtPTEs1aV
ttbC7r0SDMGcyNuLqH6ah26lrTVwyJPZB+4tD1z4hJV2TPvpYIxiJku/QRrexkExk4e3RmPtMju7
AnXtUJvO605k9VJyILZhf2A4fm+z61ucqPP9TsnF0V14TXD3C+3eiZ+9juNObfKaHFvWAXefYhPq
VNcvE9KnMCA5zWYkczlJjuXGHP2rl1o3aBQORt4+iCFY29Jb2XDJYMUgHpErrSqWWtavevRWw1zx
HkzNf/bhmcKks9Kd7Jp73T7rPVm1WfoCI2A9Elmc285NTm8KyvrMSzstmx1tZu1+nWLriw4x6w8B
FBXfCQ8zEQYukt8ASyf+fUFrjf5x5fl7HF1i/FWSvHoaY7E32+grjgo7H15TBrMia9JTBl5Tyqsv
bOSZ35roJrAJ98pQ0NaMAYeS6XStjvHokVN/4yBLGib3tqeUomTdYF7jheZWyuaG387LLJ8XPzef
LXfXgWSmJQc+HC2clE/KrL9V1ORo47KHjiMy6PIb/q7SDfRzMyf0BEg+6zxWhgAM1PZ5l88LWpcL
eJ3pSoUuYbpVwxS0wVqStVzUMHrU1suKbpH4GRy+rFhYPAE2RzlvHcn0RRmo/Th/rKDdBe14o/Dw
gFz9xQv0i7J6fgeA08sjxD6ShMuH+X8tPd2mbOzwQ1YDg4gqit+x0z/GNQR6PhoUWu04gI02Mtl2
rn4sLRLGR2tVS0jquXafGHyfPECd86WdOaHor+b2wnmY/zWbGivr8gOzeTgg/cqozHPYuQe/QJVv
+/pLkaUbs/VWRWbvXH/YTkOKh7C2C3iEJCWzA9VW96P7hI1lcOmysehhLlCrZhbSnSt5za2XtDtD
CoFnZSwm44uh/Bst9re9A02lW/rZF6cBNKPL1vx9ad7I5p3ZyTIDzOXyJ1R94OBLmOCrLHjHBHSF
AP3RYXq8mKIaHNpbVw0NpJ8tTTovzyz3U9h8+KM4zXtT3M6Hel/4KyrjQEAdAVIlPY4ndRyfDZzg
xJTta7c5+rHAW4BdIygaaFuxty5UzL41Q3HmyNCbwZcTu+IEegJcLF/4rIPzMEejICYnXAwKXMms
YX6iHL7hgYe2YRsjQXziiDG3PuyzFdqrnAApmLvMn6CD1tHSJ30xSbb8ZEizXCd6/97NfGZuR6Rb
9xbLyvIQlVE3KJ5ccDwoEnc2Frqw/+j8GchQrC1JHzbXfqdgmOjrBHq1D3E64aFDabTEaTAcYW1D
5/dgn26ruOyZH+X6ohrZzCRGrQuUUlgXeDAPQqhpVFnbMMrxoMVujtbwqU4d2ELoBOatzMNGmEiJ
rTQcFDv21lbR02CYt2lm3PJBBgohJygus0tNkMSbsNUO8wbEw2Uzxa7bcKMzuyC1BiU1ghk6mtag
/Xfa9qp0mwD3a0KijWv8SACBYfMfFCP/mK11XqVCDQAtOouPPh8rxHGWvfT9nXI6wDhwgjwHdaze
UmtmZlNuEwu+mjc8/8w9FYWclk7VpLPjlTSrbOXHJmwySOee3rwmSTrtjD5iU0glapcS9Zruq69F
1fjM3N2Ll8KE1b/kCQ5QWJPdjKrkLYbwWWfHJntkgLwIxy3qTBONY3a0lX2X6qizHXkXm7APPK19
l3F6Z8ws71D/Mk7WPskeK/fZNn7EXcpiideduarNLtpblGng0Hr30AH9rjXmDw/hhLGgVEb73R1B
IlNtguU3FsyPR5i3iePUD36ZRduqR6NtBM2TGOHLDRb5riQFfmekZUGMbLotwbvJ61QW02MOIxTJ
fTFSbyhwX2ewvjqTRFsi4uZVkHD/VbNqiFVGrEMlU60OsOJ15cWxemCEomqZujRUKrDAyrU+ju2R
aI1+Mc6VCQuwZdRGMkU0Jmo3ceXbIS5CGLelG90qRty7Jh18unHRMuzO6cJsrG59Zqtr15sMDBom
60UBj0bbWuXm98nspmRVZQP4biRJbWyN5mRFrf0wszw4g0Y4LkJRhU6yDpZWUqF6NN3XLmTrrMhT
JEIBFh0UVJVFRJ20X8nU/e76Cp+Firp00bYKS2in6N91g8DFRRE55jbQSBK07DBbpNJDDMKKNbdp
bkf7xFUMms0Wl6yFoZRZLjMvlveltMQxSXJOcFvFO4h/MCiDEprqNLo6+1qYE50yii36POS/MA3w
+u/sc+i2wy3nJMCjDKtrXUz2fTl0IZOsjIIdF9a961X2zoxJtJxfUa8IwlFHfhOsIFAkG6vvAQMG
Pw9uRs3Oty27lBqSZ/qmdFHnwwUXmMMAWJGBmS/tuELzafBoFAB801Gv8ifL8o+z8m3wi2NGBTyB
0BgVlbCEf+qJ28wVAQmtSGs6WVyBOIAVXPdJDkhUu2Q/P58is5/NEpWu1m2Q/m1JbiPo3t3OLtgV
Ij0sOuoj/fiu7+yT76ij5rjPbqWvPRVtbWxAtVhdnNxZCJQqQWncV458Qn2zMy1xNptkZzra3qFk
mzrtdV53M0TgQWZeGAZgPMS1Kmtuk4CU3kB9RYyDWsjjYPMickDLgOqUtnFRD7LlUKqA63X7xuja
5tbojTOJNAfkEcm2UeWmTqojSxyFpl2+dKG2EVBZp1aB6gXeHuEGxCKp8lUdWPeJG+CeZwCO2lgN
EJ/hJNptIyJ6UnGbWligl3AdQl7b2Ulz0Ak02HNW0otY7Y9oxA6lyx6INbrDthcXGusaR2D57nAc
uuYxTQaczClnYEafOw8NFOYmS0uvt0FSX+GrQExFnJvW0XZyuw0uOd6yHO1qgZBw/VGBmeaNEpxV
6Cz2mHJfPiAFTva0QVeRVExlwqOXpY+eXrx0ecIXxvMepkTLROOtO58TQ9lustC98+P2PBdCVWuN
S3toVlEv8vUg9df5U8eleDRHrPQS+0Ubko1uZU+ynre/oDmlPsr6Rmq4Pwn94JX5D98uL32pDn0k
L4DCEFMSCYWM9TFat2UBsUwAK9D1U5lgYG6/jdyhRFZfAqbZtJsXcOqbrung4Ru7eizhdFga6orw
mbuVYQtjoOBttn5vrJopeow40XEi2KUsjtlI0MTZJ4VVQH/VIew0v7rxeB+5yb5twkc/zN5h5eVs
98k+wRBwpBuEzbaPJd22TC6igfuPHgVhqIdshM7I8IrvZTmIlV1z/UE0gelE2ZKB6B43x+Xs7S6D
GCItIRaOgHODKceh1xNgGTpJL6xPErpG63IicyJ8K9yWCfwwK6HQgC9Ez65Zj8/dKE/wj3ddixmh
6temq93qTfNF8KwqOkzqccZB2vcZgnFivGs0uGpNtq9G8p0a34XY1T73jbpLfewJoN9cCw0fHXN0
aXhacwc0BOm+zF8z6Ac408THCBLzITPyS1OgTB1iwQA3JqE3DS4mMzIhm2dYd5TNZX7l5m8gugTr
Knbjy2zfXDOu4RvXikUxBcisC1i1yIGQT4bQDQMa8yl4a2z30gSAzxPOblWWHepefIExvs2r9FI6
r5QY8yKNlwOEsmEMmaPIQy+0H6jkHufvE5XoncbeBsWt3VU2zJ40llerSs8ut76dnQXnb5okFfuu
lvlNWA1fZEUbrjmBcbW19jE1sQHNnNW8D6mQzGdwHoEoP63clyCYUNd70U7oEODLqroavXppqvgM
keYhKfNnl51r/rngNsFhO5lYUc6G/kWbM3fIhpM/eCvEJUd/slAAW8+5GeJRMiPgjOOXbqG9qdzb
ytihMcbFIC2OWtmwEDJxi7vLC/KDdO3l6KKqoDqE5HP7U8DjlDbWQmUaHkha7SLHaM/wXZn9VWvN
G6+BOW6Loj4Valh6Uz3HvfvF0h/Ed91yvJkGhGWHD7fcQcw3Ny6j677ik/M1RaTXhO2+adxDIuy7
XPBQw7Ze2BGbv1VDg9O86QLKv/FEFnP9wa7xuMHWZG2rJoQPbSGEpiJmqg1x1d7EeoClnb4rkJPM
7+oU2R2A7UZTwC6pDqNX4tyQI1bAVpbJtDAQkFoYqvb1HRZykHnt9rYMgje7ry4Sv1JZxKtB9Mss
8E9zYFFDp5FVzlYfo30XTz+U5bx4c2vfmocy7zl4huiboAJPMx4/I6Bk48iavG4P649ZKORgw8yW
kR/u3FgCISdMPAPvKMdmr4Dr+eKuWRABVUiXQiJ33003a7/GVdY9TLUPX8RuUVKGe2m03cYpFUBa
fhBjmSxrA15hLobbcOoXA2yVrTtO8Zsr6pNRqg273JuZ0uu0pXFbwFdfQOAvYTC02x6rhSo376bO
hX+OWO+QYeZwn9W5vELXZAQsx2sjEA6l2RyskPmvUxOpZSoVdU7v01+2AmEJlZEt8zsr7L7N14At
zTbU5CkQsGyYWH8PUMJRefeso2pUq5DE66k2zoZbC7TfiOTrYFiNKtg7zvRQs18wVi/R8sAlg7iC
SMj7GtraXZL2exyPFmkumXaaZ8Wf6dpwVwUMECubsjvIHmUUIsej3xlTTFyaOSiEaQxOHiqA/R5a
azirEjTV+IEsZa3C8Kar2kMdfivgU9Y5otkCG1zT0s7zjjqxHZnQLGL2bdm3m0Z4O6eH2Swz7ZoY
/hYHAdAoI3q0tOQFcfVj1qVsqwh/RbWjI7pFGXHQU0Amp3rGDeSmD5sXJ2XQNFvqb92EddVbA+bV
2dfSh/YYOdDa2xc98Zt1GJSXtsTksAXgaFR0cJVp0gUnchvVsb4xagDyyLFIDYyPpYSc3necpn5L
ReKP8zkaeve+qR5bmMZMlFEyZNNNVZgEsLkFGQEVVmSTttGy8TkYgyctcPHf6FZD7x0h6T/E7fTY
Gy7AzMQxbFpFufMzv2UIZiwdnOsWOfG8PGIzgfzkZrjd6aB3VQWnFipedq91VbnpGLyvOhs7n9bW
hm2XY5g1NR156VWBtZfv5c5GaSXZPn4xHXwUtrN2BGctaKfodXXb30g9xbJI64CnRoLoHcm9YQye
oBDmeJvoqZdoERG6ddM3WQF7dPAM7jDCmF5U40EfsmxMhodecmD79qGC9vaW22b/6rVZuLKcqn+q
6FSu2BSMOyeP60NX9SBoMpLTDAweWqI4d0E92Tv0fOCBPlPQjWOn/koEZXwwbKACO26hvHZ+X+xC
HScy4liaboUqB1+wkWFF1kao4+jUype4oQqkQ7aoJ2scpQ4FGiB6xg61vgjDtdcrfeu2gX70IB5Q
D6QdhJ1K7QtwsGfGzD86p6uPciqaZR5q/jGKMZLJBaDHJFR432RtfxpadNhF2sC9SxnGgxjD6+gh
U1GH9KeQzeagZ+DwjPNfiBb3zrRPzXqSUrtlKmkelKsS/KiF2Dtl9VDZA8ExXty8QCoollMOWVCn
3rhFgEiAQqVfR7Ng6NzCJywZjSzyHnMurpym13fyNcsM4r3uuEtfgJoFCtObsi+ic5+YWCHnZvJF
19yISroxv+VC6nz1bh3g6FCF66GO3nWe2wUTseGBzgh75AAkz/Uw9NdtOAQ5coMlKEQNYSYASU3d
CKGui3vbPN4x+lwtW7dlOK0zhxsKjMQDKFlwwUF+/cLEjka4ziuUPB79Mup3Ch+P5TD54cHG3GNb
hn28z2Y8PZy84d0oJtBKnW2SYiNwV+Osoio8UkHQxKG0yysUUlrdQWCoI3yVwmCqdxCWu0Nuq/EL
NbVcarb/LIRVrbsyNve+6zboMQdMu0RkeWvLKb/aAHYrSHnRGgejNFhYngO3fUylRMyM22FU6QHs
ZHw4jAAaYdSHKNdtvOph1LaLMjLSXRIbd3pnW1dPYOmlTXQDMjxblkc4iFCvWGE90GQgD1f2Uz0C
xEDog6NSuNHG4sf7RIse4jh56YRu7aJqTq9uyru4t17tLm3ZGZGbIR/EU04VT+ZgRPha6NldbGSk
a0yh/jwSUrxwC5mx3AfYYrltkTJole7yPyo6Uq22ivZiFOIaTGLl2uZ+xnBABXcqLW6SEN3JFFwm
JBKWj3KbqRl9c1AqTM3j5X8UZl0EKka4LIR5MwND5WC/tYCvlZd+dYFapyZmdk5VOs74KysAPVy/
HlLUb61WlbdNBDkPbepTPDuPmfLJRNK8aKyqXqHJSFbKAD+3i+IxKPBPmLEirz6PaYoDYbbNwuLB
9nLsOyEpJckSw/c1vN/HuGlndzA0YFBLVLSKIV9jj9B8lQHDQSwZrh8Gsv/5ffgv9ZZf/redaP2v
/+bn73kBQq6C5qcf//UAZylP/3t+zf/9O59f8a/tW35+xcfr57/06TW877//3dVr8/rpBw5LarNr
+1aNd291mzQf788Vzn/z//WXv719vAsGp2///P173nIA824K46ff//2r/Y9//i7mmMX//OP7//uX
8wf45+/LvHp7/e3HW/LbfVv96XVvr3Uzv4X+D8/QpSOE7prUg7xj//bxG8P6hwMnybV0JiAu7jm/
/4aZWxP883fT/YcjDMt0DV14uoUJye+/1RC05l+Z/zB03SQLwgYKkJ7j/f5/ru/TN/Q/39hvWZte
coQk9fzGn5xOMbLj0jyuzpKm5xj2z6kbdiwcNWmaugzgYgu7AvMufTmth7wuFqjAdyqvbwxa/nUt
LQKmhgKFK7BlMlv0dE247KOBHsluznFPbrPhYr8VNrfwrTmtkYzyqUKs+kn97RN+3wzqXSua9iYI
g5VZDXRnhbPLPbT00JuaLbYDXWGu3KKLD3p38T0J0ROB+Y4yPL0JzPMfvq5/344/fvyPdLL/scX9
+Pho0CyL01t3JNX2Z3Piqggwh20qddENCLoMTGESKUY7Tus7Gwz7MKRYi0mz8JoIxaHGkyXPhno1
QiB9MVv3YEbGcTAwhugl3lfAyTPVYfiFIa34bJo9X6XwJAC5x39YLh9xcH/wGW7AeBtLJpg/53AL
ZIpvIicgymea5UNWho92DqqdqFFb+QIJspfiMdON75MeaNDPpleO1WqHktxYADFFvwh5tD578c6X
x8IxPME9nP/PvML/6PAchENdKqPOL4PwxnNid/Cph/6b0JGPUUSrk6sRbRBX/gkjseGWmIijByn/
gHAGChd6I9mW6sbG2eI8GnkIRWDTRXl9ohJSDwXgS9lnbxZOxssgHd6dJIUUr0sE0NGQbj1GOlXk
lUcNAbPefLOa2r3Rfd0+ZhCz7ygXmIiEqUDyrHOm2egdqpY+0RlludUt5B3CQ+FCSWUfe/SVa29S
xU6Z7vsvltpnT+GPu+TpzOyl7liYrPwc9YESvh6BKpMLDANxln7wKusupxmr8RMxR6xpjQxSON5q
O5jbJqRRmT95Tt5szDjJNoOn1n2LPZQjsRPqCXFaRi22T66DeGyIol+4dRvzyv/8ZBiei4TSsdi3
pOX9ZBwNBQRpsldnlzxFNMeTs+o159S0QbfBfyLcpr7G/U6KdTrW5jG0Fq3nP6Sx/y4Ske9a97Ev
NPfL0CRHoHYiFKnhHKcPAce5x07nfbFMcMO/v8cfieifLtrUpaWTzCilY5j6x0r9w4MyRdIr7CYP
L9LMvmiYAyIwj9xrbVpvFa3qQ6pp62TS3GO8zsSdjpniQ1NUD2aVZOfO9F5sLaXZmV/i8kdrm8zH
XekLlCheaSytrHoKpnR67RvSq0b5kBRFuO1H66SN8+TGDnA147s1W+yRphzlJUWnP9XyRG0zLPFB
wiU18tFa9f6iKqL0oQ4zGvf6pJfOeAXD3baDy9i7AjOjWd+THDGhAI6rX9ynj23t830SloPNF/Jb
F62B+9MTC6PGhgLSuKCPOkwPMYjZVWNde5C3+1HJjRAdX3HW53sco7qzKpwvaJ7to1FyH/7+S/vz
7mbCsbIQQwlbSJvD7vP20Qy55YUBNlfT/NR2drMPLQLjeOBDolNiWGGT873KO/9oFynAAVesK+sm
tRmyYNSKKyJYyBk7lr1UOJL+/dX9ZJzOY4ubp0QX4lmGhWv3z7FwLeYPzhRZBKiB92xzXzdXkzsb
G5LAxwEHxAsqjD0PaZPofvv7MsO+SdTG0pfjkxE6/U1LeM194Ygvhu/6h8pBP2cz6bVa7VQXNtYx
3ULpPlUxWYW3/FPLj20Ix6d1HdvjVZNaDza/TTkjrrHXfPdQSyymOKb19WM02BLHmdbdyxC5/99/
+L9YJ3NhYrEJuK5nWj/v7IndWxokdCJYetc+6q56yPCzpQEw0FuYfrIN9BZiLnxHBBb+Xrojfr2x
5V1U9ItUMPFRiXxes1wDsmAWLNdjOD95swdR01uANcHFkjx1qkzbfZHeMMaFdo6/C6P8YVfh+UlA
GZZO5HABgRWBWI9Y9xZYdEMyPnSOYDvVrRrop1nkzYufeZhKtdeiLcMtHoNgU/pTUjj92nFREX78
FwO5YiuaFHlzbUTroQnvMFANV7LrppPQOpxYQrqADsXXOp8nzm0e1tu4MB+QZ4gzrjE40TrjAYQS
ugQMTnoIROW6xL6RcmPQxUoORQtxgFqi0VeGjSgfmP7j8cuc+JUQ8XAVVuImqXNxDlS6Mst21gvg
WKhaIjqAV6XIX9uuEWfiFiDeDyMPCU7BNJfPnjOqTRcOajtVjGXJ/XWuQBBPGT0wdgq3iPLSH5mV
3GoqXsvAry9tnp1iitCrgt46jLo4R40oXiILel7h+ceJHFf66kmdAAnvVEeLavPNrX0DNCG1Wr6Z
aJ7Id0V4mErr3dYrjlS/USsv+BFmvf2LEI6/Wqec+JjCEcfL16f/tJ+l8x5pDaxTzPfsowBDSC3H
YjRm/HB15C9GPEK+FeO496JSnD/2ELetq33naL/YMMTnMIiPDYPYFso1aNDwc+2f8i7IEZpMRpTh
BekHJqzZ6KxbCLbLokcK7Mpu93EJzOTz/ZuBg+S2hQuzrADWvDn3NdG9VVU3Gx9VLgUefIxfPNN/
qvhNF6EctpjOPHTlsf683TJQNbMevfOlbDCGJeZLpbXxQmoDgo+irJ7EhMPegBVrygG+MydGK4FE
9IYwiK3KwX3dNb8FDVyAIC8E5JWAIWGkb35xmfNlfH7cOZ0M1xS2x3fKDOHzZaZGqjHpxgtGFZ2F
6wJiu6KaCKWq9T3ywxB9F08UZwHsc7HvNfUUOhowv+jajdTk9///y5nPStokg76L2/b5chopoKpq
dn9LngGlGaaU+AFWlLcJNBOkp0sHo2sMA9j4O5/SIVMc4lrKqAcT7nDbzCvg7y/JmBf1T3eIytuy
ODjl3CfOC/EPxY5fDq7SCndgpDveFbAWzvhvHhAFJF2w1XAO3bo1GgkXE0Oz6uTJwyjrJZqLG5IJ
kE6UdF+Th02wjVC9x+qqxhEAp9iGYXxSSGuJX+ewaLRJ34kgtX/V1PypwDTpX7G7p53R+X5/zqJP
qTMKOhv9Vs5loeUywsDNFyPqZGfXfoparQyXcMyTmyIe2N7dtaE39doPu4df3Ej7zzcSXwaqEC7C
FcbP1ZCwW+XiQmndxpUTnWwLMwjlGFZPgxsBRsYSOq8OA95Q2NbiyGgFXboB6INL7NjLPLX627iF
nBD1ZzVO3U6Lcm7e4Mb7IM3XYRFgWcVYXtMCEEAMPnZmGFmXJDB/dUv/vPWwNE3HFKbj6PPT/XlF
lHrtBX1pWLcSxfLWCz0MWZr4x4Rb/zr0hnQDRrUbx7y6N80HaLzVWfnpXtqYoU8jc/FsNvYELrWB
mnyxN9yg/0VFYfyplTXN+TabUlhcKMjH50vUHbKARxFat1zFqvIVWTGN1+y60j5n8Zzq53+TAnb2
R7U1YTeW5jO9Y0zwJpteqsoar8MAHwdpLcHbfbru7MzDoSwvToECckhLd/3xsFkhE2UEKD6bvwHP
sa9/8VH+4vH79El+qkdat0w7XFWs2xT5swrCg/CiX/SM5l/eLUpQ8AlBL/bzymQziyroN8at4fXJ
JQ8Usrte0OpHgK14CVUblF0pGHT5rc/Uc+xGCPT4U0+DJGBgiLVUQZQu4NLReGl9vUPMcw4hNyzJ
efA2Ii22kULnmJrNovMINhS9ne8LWbzODy5DTf1cWlF6tKKq2tBK7wblPTemiWNwrp1K6TM/TtHz
pZr5i4dS/NXt5VnUaVRo5sDjPy+UOjKZWTqReWsZZvMY6d69CDmUugoKYkdgxELXyUysJD42taq+
qQKn98bBKjmfJQKGxPxzwpjvV2WoNX+tn3ddT9cdz2D1cnXmz5F+Y0ecACOF5BI42skr0/wEBz8/
STFeat05fVSBpZ1zhlqwqAM8nNF8lkvDmqWW3ihv4gRJ4YBqmxSZ/0XYeS3JbWRb9IsQAZMJ81oG
5bqqqx2b5AuCpgkPJLz5+rsA3ocRpZAmJhgakdOsgsnMc87ea2PP7SgBf1dhyzlrXQu1YEaB1mdy
o5fuTU6N4TtZZ7478yCu1tgGT5KSLPX0XYnBbs8UFerthEjJK+JPuZe7F6eBN1VYH0ZDxpZu1eS2
ICx5sRBv71Uwh9fMNl9Hyy1Rj7rjDkKGetX7NN+gKCNaBM8yWtGYmV5cC/dkOQy3jawNT5xDs7hT
J7trP7WVTvyvCK61xnAXhypLYZW8GWWOwQgNzK4vanWtEWjR1RpObIMGU4msP9oKnGOrVHBxbf3D
KqroUCdj6Ytylpc6sutrVA03rURMivKmfC4h8dB+SqibVXsa8SHjAxqt60AeDUVT4967ULqHTJsA
sFE57MpYncesPRbqDvZpPLt2PhAnUzwwfQGGl5Qp8/AKdf8wzTeRp5e6bZngRz3DBv4KYq4cAz0E
lTxtSHFV8t7HhebHTtOcDDl9zZoYkR9oWY5IDdaCPFUHsNMEZoyRdXZrePw6qtmkI+Iiq57qpbU0
DtYX3exuWpqFr9P8PuuA6cfUu7QBSCgq4O0Y9GSy6hJ1hjtcyy7Ar+PBMmOGvGdINdG7Apdku6G6
pVFwduPQ/mnGz2E7/1e/0fynZ9xdWlUu25yA5fjXdy8cSpEJkZX3MNLgP1upuOjmFGx68TAScXBG
5yeZgIpLa4QmlGwmIqr0UHwKO/TjEs8nSA7zALiyiHLtxZvBZuFiOcT0fnbGMoIZwMv/+y5u/H0X
9wyg9VKarBaeKZfzxv8ch+w2q2bGRBUhwF27Cyv1UNm2d5kMcFOxQedWdsTY4JTtT9VMDab0y1o8
wSFm5avfTNlabzgz3/79c1l/6/sJIS3LJqGPspgC9o+FLEpNE2RKlzyxLe4M4TYbM2DebTfa2cnN
9FZ73V1LQR0v71Of1ogeTSBmy0kyWn4hhetoC/WesY74ug6dojDBStR6iIBs+QMl3mg8RlHkz4VH
vkCA2LhbFN2kVKgmFBAL6Vxgp64RZNbPdi/wbYOV2wQZTN3cSR+rDESiiU7oZiNOZVsO8LmO+n8e
+Zw/9zMhhePQwbaR7jmUR3/smY4ZOAoKUfe49kC7WrDZTPJInMJ2lEMPgm/yfPjCnzsM5BXTWHjQ
oeryrVhOhEWuXtLGiZ86YsmMp5ZVFwzUpyjKLuvPm5OyOMMjfVw7BDriI9G2x3VxjQKUXEbFOgAG
RCCYRo0TQhE5tzRndo1p59fy2xBge1m6LL2Mkn3i1MVBuhrVdBGNVzfskQVNDj7zIL+y5Rw6zUte
6DAAHUg4sSARxkffFs5jZpY7UbRHd+gRMg52uCtIERnMCSSn6XxaG6qT/nXo24ep1L1tLrv+wuv2
xbTED0sG2pmtrtzp6bw3y7DzmY7KS+K0KX5QZot6Twshh/YM7rHceQ41UGS5r3VYY5uY40XdNGHz
Az7QwLvx1NnQMJINpf62Ph85mkEfj+JbUpI00XsGCk2B5Wx5SNa+uS20k1k08ro2IKaRybBGjpLT
loBGpvZhiJwn2vQZ0lYUUAga3zvQCvoyKW/qCdBuFn9ozisKkXNTF/q1ciznqdZz41Y2OSd9wQyP
o71dOFBZqjTyncm62q3ZcAr0nL1pMSE2oZYNoPYemyY8hIk90+NBlOD2jJ/Xn1KZSA7qmdHp+qWm
gGZGSA6Oj+Vjnxc8/X1rVi/IWdfOoSGBlKIiUQh5x28oyxWYKQ7oZs3clZbyttRsJE2CVreA8LYY
2FydzwszVdJTYCIM9mucsgdBU/yox9HL6EQGxn/r09CZdxPYzsGp2+euq49r/RdJ+9VkPoFo+8M1
BZb13EYKP/EEDgXvc9g9aKJ81sRYPBY0i31NZA9FOKXwxi7/vgIZfw3DdFwhqVsNZg6W7RiGJ/44
c0sPBEBi1Ppj0MFsbRyOyXOqwmMj4YozQKZjHTU3xCiMsMxuOLpZI/6j62D9fXW2QJd4vPL8ly+8
/P7/rM6abEcwNDAsC8d9QG9hvUHtDLE5mPKi3KdJ2eaFDDZCBiAE3KsU9z+TS3RxhXUQmrI2qhPa
OeyE/mzxf1tKRiudv2d2l9yDBjNXqly4Tmwue7cnFWp5moeY1VEnYuuC/Gf4PeJJnAHBXm3lR3dp
Vlo2VqbSCb1PiUurv83v/37tl3nxH8dFi8mvMCw2p3/otM/Sk4M0GyBt2UjAGIgUv9SHh3Wxt3rM
PF1uHAhcw3wsItd3wkhfIkM8iFho5bXSw8kClj5CHowEpXn00CZt9dicUFhF+840zIshiGUy46A4
doClGxPy8bovJBWs2HBAeFCoH+sVS2rzksPJvNlV8oRYTvkiArj271/Z/IdbzSSZp245J3t897/e
alg7pKqkfOVcfUpwyG49T++OkwNfloMtW5sGZ7MPSkSR5fg17twfs6Z3D4yHgcNHFi1d5weqvZPj
ldElzIa3jEPovp8BUOjLWKJnC6zphGLFqL7FRuh3Srn/8c5Yf74zFls2uxV9J8kpyFiHFv/zvGbK
m4VWGebjOhhka0bwUmk56NQhJEQRe8W6Ohq1g2QySOpTrT+vPT3JO51OdzKSCBqoifd2Ytg0RZOT
UtOXDXpb47nvOsSDXYM9I42TB0rJbzbyKLaiJV/VbI/4yXHV9kz1sigBE8CM/N9v0j+VV7ZrSXRF
toPMxv7jfUR9MoagIIzH0P4cqcWzZMIvnqRO9CeUsvXksTRwLno3vM9F+qlOOu+pa0xmEXn3FFX/
3RD620GJS77qISxhstL+OWkh0skyqwKeIQwX1vx5uNgZwUZaDs6xd6GX2s4uJvrw98sjMV/qbfZ1
mnmNx75vQLkSjBL071O7+M86GV2zZTPXACn8x9PxD/1mLpvFh9WFRQ/uz1lub6PxTryBj7r2m5Ge
3c0UVt4omuzSBakHug6oRpZ7QLgJjkn1ML5l0WL1t//rs/y9n8tnccVy+uc8+7cZDS7vDoci3jTH
ZrMzRtjNOlxhA6xCkHtXZxShv97OUKTzMTXrZBfFNjzoZsadPTfesU7J0xvnIjgkpbMhuwG8eadn
//VB/74uoFdBACUWzYtn/NkYd7q6c5BmzY8WirQNkWvpoQIEdqipPCF0xHh/I9ujal8OsTE2mHY5
M6zDMANG/ibm2L4N59g8mAPZMv/+Qrh/Hk2Xh9kRnEmZOzPpQlbzlw3KGXCJO4XQH2FRdPt8qDRC
uhafSI8UH0+5taMZAVDJ6+xtUJU/WrQpWwxG4T53c+ecNcFlDM3Ab7tW+aVVeHtO1v5gFXLfD5jr
JVRcPwGYtoVhbmmMU9bBCm6IuIQpqFvjY2VpwCZr+LdWMyD9k73tlxOU67Jx1Zf1n2Aj084B2Hay
kqreh2nt0NT7ESFk8KO8KC9Mao9Obti+SOurYRe069cmeWTetaHUdhr/2SQhWKOhRvAj0o7zmWv5
rQTnErwidAs6oz/qMw5Qjc5xaDAUW5c6rOfpPY6SJ68faEioXH1xIY0+kCL3WhqDte2hfe858M1b
Q6TIKsIMnyehtUetgvyqxTMBTaCcp9L4hrbU2VWmdQAIa/vrLSatIUfdb4q9AbspiR0UqbIO/+M2
m7/nL39t4CzzTNY9gxfGsv8U02QFOsewG/5/ZZ/VGN0q/biWDLL62kjo8p2j1MkpbPbPFgYdAF/G
8Kn67I753k4y9TxWNkTh0LmFlvwsAjb1dcSzVmewuUmKAkuxAyHWkAmPdXUqVLEZBySH1YRpZDrH
BJ+9kDeDdU9Fj4CKPkzLqfb07TqSbitnm7pQgIfOKE+NgpAE4/xi0rUvzaviLHOHUvS4lk95kOen
yRz7S4ilKkyrG1yb/kmLYaMMBFcZEEcQC5EAAj/FOARaDqXAa2hupyE4UrDI1xRH0YmIkWSzlkqZ
AysXlpgGkK10Fshyy+OQJg9jrfZUasFO79XEoa36jj8YakBDZlrtZD9xNVHZh4AP5iIzD0MKwjbB
DLpFwUiqJ00QU5+GHyIKQ/681P04rvAge9+lV9yJNgWIaI47eiIL79y+FcxOaqnHV7YcyCd5iDHJ
MnmRQplCkHVDcOLFHYRLsy9dC0398pxnec8LRr5oLadfatDmoyviHzDhh+so3Q/N1fwpKIq3rNXP
rc1PbpKppIXPuZ/oEsKapE1SDlGfhDrAhxmHq+1ovKpm9rMNKnkXVfju6L27sRAN3NeZj+mRmNDp
Xn83mXxuhkh/xRTeuiMW7KCjPIAljjT0w/U4khZiRkcz/cjnBPLpIH52jkf9iDSLeOa6POH3IatS
BKQox5raJw2c4FmviXrV55Mam1MkZsp4kEZrUUgmi0ECH4Mo9iignjkdNL49k1fqpG6u1V3mu6Ia
2zdCE2Iinlha+5kp8erlnPIfIAoh1iK0F0XPHUOas77rehbPh8YDhyFB7w3CBRZuc2MygybrMsqi
O9fwg/HUaVA5sI4ntyozMUcX4zcbk9+lCNXIMZT1sx3jA6KBp6kGS9NnNclTIHlQ7IOjDunj7Kve
x/ruHJ3O4bqGoXsQ6QPMMNdQzVOHhkfPCmZRhn5di3OAI962zYDPuQMuiijRCYA25MV6RK2jkZnO
UxjlwdlckL+qZfDV6XDtMBZ9quQ8byMRlCeL1C+M5zVB10O9nxng3RyQHBt77AhAx0RvBHgoGZ4I
dAOk2SHeH7bLMdSaA+TjWY+ZqDXGdwwMcDKRRyGobdPoO/4W+Ty2TXTSygy6cwNppxMS5Qqpqozx
tr3OdlwuRrsoXWQIBpS0DaY8BwMesgZPR/HjEOdes4+g3G7lJc70E08p9pYqmSkT6SoaUn8vINkh
F3D7/foUKjHB4NSjHybKfOxUKT0eD4otfRP9Ga/MsxWNN4vB2mG2DUIDl2Ml2nLSD11IeIgrppsa
sgf0eQbey0f+qv7VNMTPscF9M+CGoTRXe++EN7nBE8UzvnytqMG71YZU22M10qC8SSDxoLhcXGGL
UsiLk/CctkcgspDtRpvoJRIZhllZPq8UvB4NqjbHM8Fft7Fna9p1s3cp0B4cwxmnyfKoJYYIDmWj
X2IyQg4JUiLEG/SmLKNyTmH+tew+e4zKF5fAca1yTJ1Q+rSNTuXy4MsspZm9qs4cA9S8m/W/XPyH
rWHHD1WZnJukQtKzSI/Ww9zawM/zGjSnMkbOceaniKXJ1bpPEe+9Jkjk9Tz60JIuT8a6x4ilC/xE
pAe9ZdUdsLeti91a4uH4OigdKLXW5LeasIqhdt7SqlLXcbDxPo2A/qMw7pEBPqXgCcEA8awQ+bVM
k9dXcZ7VLbdiTHtLG6XShXhquuJ9/T1EOQu3rM8RkkT6ziaoD3bpfE268DIq/fsoFSGjZfzSe1yD
Ik3rlyKPsm0/WOLRStCarJ8UsqsFs5xCbcahH+ATu66LqQ7Yom+z/Lz+qSBFub60pp2ABHRY79w2
U72TsimfgHz/rLBhPaZJ+YGwzWe2O0M3i/Vtj2/ieY7kfr0FmR5+z238QcrL1c1D/oDLjtbeOveg
aK/3LgBKUJfX2tUnHh3jaPIk+Xlqf6hKYsYpwUNKUq30pV25rlhRZFzDMsWG2bV+4Yp8v35eL5rV
oUUWsq1z49P6uA5lc1foHIyyrT5L7PPXuHGYyc4mOrdpetPxfCPK766m5EO42GJeOhnY5572rssh
/h2/9ac8mdRl7snd0IWG63Y0qdFNTZ6YdjMw0e+lA9om0gzj4lakKIwVkXfcS3M6C1akedanY9KO
P8qyo/+Q5LMfxfl3Zsa8/Us1IUBngkEVgb8+inP6zajc+qGIBGEN7TMat+lci2AT92l8dsKm3k4I
0jaolItD0wGY501F5g9U2h8LckqcVHvBhhACK25QQeUAhETjPpFRcOFYASy5FmyeI4Jr2RNuDDH5
nbBKnpeIS3mHHXCFXvOryaWxxC1C6B96iDtTPuKoK4vHUfsklmDfpdTi5S63hWzqJ4cfwbLh4EgO
n9Issi9TKcQ1CDhT5UOSnc245rr2QBWErHy7JKtt1LTy2DAe2yssTPuuwdKw/OiklJFfD1rqq35K
9+00vhd4yZ7TOj8ZQC5T5synvKieM+gEx7jiscTWkbN7oCaovwd17V1F4TzAdyqIusAGkxNA2bvL
hqg3ycn8xTMFDiIk33gZHfU1jssW23iTujiHKHePpZKEu89YLGQBunBRejlJ2flh+WJ5OYx6ZpTs
aCcoViENfUUEJlovGwrRRmHZucdJPfxoJ+dQg7R6yK3haS5zPK42mrSs5HXqjGCn6e5RQNL3xvgS
5djxwjSucRAVd1qYZLiTQ/N7cTK7p0LV6cNY2oe1Isc/0CXbGRT4E2Gd39ZtXq/UbfJGcXPbH6wF
6BERFD+t7zXVzym09WC3Sh3WV89GeHoHuBCS89GPHrT7jF7T72WITW/5Xx3/WmF+uYKXAm5PWMLe
0Anu0QpcJfUwfqyFxvrqwWUD3tKoeg8vKz6augUjY/hqR1Q77vqLTKyNQUB8YeSkAOnxcV0to7h3
aMnqT15FkWVVpAur9JTqfUb7vdnAKKfJSyT2eeDIzV6N0UBU+CKRVR1nNzVuU2X8zDzSXLWBKDF8
Mee4syceJTjqpVUDYfFaiRc33vXq26Sxu7pRWe95rN+CAp165xX+unFVvQgPEISRRFnwxbE87qqM
UyEVIF6FTd+jtFlnDnrbnmMDr9Woj4QkkodymYR16OJFebO8zlmyGCAYOI18rpPWhzgG6YG5ShzX
a2WIgS2kV9WFkJXq2Ir8DW/nhAEqVAcbjBKWsjC/5HiRdz0ps+w5RvpQ0DsKjWG8xuEXaS2414lo
DJYnsdFl94Xz5A+xBKtAxOONjYPjFOQMXbXHoIleU7fpcQka4z1VGPzjvMR6prRrmJ1VXndHMw0/
ZjmqUyNyMsMWS2Bq81IoNyKshMAZYk6nCU10V5zXB2qOWIWyuV9ACsRrTdOxHQYDmri6oHeudnRp
j0SU98/YCblTA+F2Vdk+e+4R7oyoVfoeJ0YPQljhkBIDSmuhnhH1kZAmgtiH6MdZZU6/V9r7bOQ9
qRf0rAeS2apYIzC0cEFOaQXZpiGRS4N40i07ZvTVcxUh4f9+itFNaH5DMOS8qJ05i5h7HItU9ctO
q4ddy5JNMW+5xk8JmOsYdpXYKHOcfXOGQWcVT337UvW6thvy4YNUjPgQVeA4SsnujmvxJ4TbU4R0
9aQPXfO7dENdBVEVQhIacmCo4YT91HzhRJVizfPsIyfz7rDqG6BL1PvGgLPdQBHsEZ7sVdEFB44c
eMn1HIBUOQBzbOV4kV56yNqhXOBEzj4G2fo8O125nQX407xT42KMiA5pDcVAWab3mLje2zreMciX
3rlJPpzX3gOULLyJtbjr2bBNLADLOdxJoAho+1gxXmZQz3kbcwCXGPLLxn4YrmvFMcfPcZcMMOHC
hE9nHsIwxQeeTB/aFH0w5PBO6ZhTSxjQfEMXwZwWlIee1GqiEc3f2h438epNv0A9aWJUuzLvz2F6
aRpkkVzlL2FiviSheGfo2d86MX44wnmN0VydW44xflN4N+GR8ppYun4JYPJWY+4eaIZhcbEE+CVJ
+FplTXflxkvYexTf4jJtN0HwoWP1QwRMAFghy0+G/Fx7ELCkfcR1q5G2bj47Qdj7OGfVmxa/Rf2h
cPP4PbJIyx6CIntpkSVBta6e11Njg+RoMwiAz8txIExhvDPAJbNlGUHIRQGcpsBtqzL9XbFHVnKX
bSFuevQUez3BwDQS90qkSwb4PPkTQa67Nou+e66bHIoUf0w9eKjgQgPsblQpv1JDtCfiYDitzw7Z
y/YWNJ7cAioWfiTIfeiDKjxUuvWD5MPeD2UOfyJMn+astE5xyZvQFuZnzq0dxwgEgaPr/JRTtLez
cX6e0Qg5wijvMc9HDRSDmnzxbMj0WzwOMFy0ND2tzQeM6C0A+ZRXvuRJABkAsEoUxQO05OzGRdtG
unvT1Jg+Id2JXE2/s6CHGL80n/OWRUHXiD1+Dk4NEVR6RKv0uSImv0PFNWtjBfMvV99NWXuPpQx+
pgLxx1r5Drn+QvZHc5CVCG+U5taGVAMa0+rcjqPjZ4XRHHPyQ0CTxS9KC79JKadbR121SYl+5QLQ
JV5vYDfIrwYH16fweZjcwNe0FgsCPYPbegvDRm5Jnp0enP6OSjJAuQ/Nz+jSL70rGyy1CRxUIRhV
dLG5N52lEacc7g9aaMrMkrCnEol5gYqKrNPHOL1VmvszS9z0xeyKL1L3gq2Y2gYMqLgSn2bcwLt/
wxtHdLNRfo0kAlw7JM1pSl9dorwZY++lHbfUAvpG5wKCa7Evv/dPaOlJZ0S7qJ6MlwTc8qbNPCLx
GpNGifGpFM33Mp3DJ5NWBjas4NbnoPGFHFiLMmBSIUmP38g6Pzc5jJEx7RW4u3Rv97r9fRADZyST
nSNo+zf639yvfpifXITlUwsx1pNRfK3szDlVWUanOaymE1/7JTRb4F5D0L6AFyu2/hCBk62yBYXQ
y4s9Nz9BrzrM4H9KJ/tms18IkWZfdf1zA3NRwcr42c72tzrw3KcSvbbrBBU5lVrsk7ma7mcV9TS+
ss+0Pr1TideMFSUjL0ylR9b6zu9IlN7Hpk+cUXoZ8iz32wRnbK7l1j41RAbVLx8u1iR+v05NA9Jp
BMe4WFWI8iSHDmdOfoaGDiNpfFKpjH5CubA2UeCTtJueWkQ0jwnePAAfA85hWVHVUN+86nrxc07k
cWZFfGi9/FDkXFFwITABq3EBnsY1nY72Y4pDvlcw6XSn2m/V0o5q3QaVUl89BDHmompoUcRGnnNO
a3pM/ZjdZtP6FUyjOiLMwoGeebCas/DRIadlH3dd9oBqa6Hl26SHd9P4U4dZTlA2mLO+9o4wtA4B
B3kCFTzGJwQEtMWvOVP3KZFvi5MExny6hVkabGcMTxWBmEzI831lat+5MOwStDQAQXJanr47ucXv
mjstLI8TqQd7Ow6I4gABGuOiQAgG53IQzy26UJzOGJyz4XNXZtaBYfGAJbH9UpBdtwmcXL+yPc1b
c/JlGYNzzA1oxGlLpzKZ92zCJLQFTUUcNMVzPibXyaifRROCxa3gVFVldq6l+Qkz9TYWgb0L8uER
JBuSsDp+q8z8rc4F/YcO9qEVIICnGdVZVCsZzT5iGskK4xRhT8WmA07mW7V7blxB6FCpUJsyuaef
TNQZU7rZUtsuymgdpl5DM1C8TzIjjM/IsFoz15ZI17careDdlFE3CS0i1tF0SWL92hAhxEauei4s
oWKR9csrmRXaO33JvxCB5/c97FPFy3copvm1GD1AMNpHDdZrC9QRNHeYEwRnBNueDWynzQyeanw8
p1xHLcmT5vXyZaRbDMbThGuixTy7CN9yuq1xOBnnHi5nZnoHNyccA72ojtqI0nVqQDIkukGV4QI4
m/SbBz1gtOwPMfT9fiJ9YrSA8ZBRmewgHvh2xJ6lTIgcMYeyxDXOyzQ9o+haxEQUNoRDqSh6x5J5
1GvmJhpLj9ctrESzLHa6M5wCTXo0bcdfVTQTu9DD/NCAR6hpci44R15SRWCycuDSZA7jP13Lr0FJ
RwqLXH7o5QjvNX8M3VMdRXj+HKANKcxjVJNDHM4EbHtiT9iRZwXuzi2HVxh2v+gS0rJqPtvYJLZZ
CoKNMu/UjCYDWIICtlmeXMoqQLgPGnCHZQscolv6cz+9yjj9Njujt8k97nGn9Y8hB3uqVVQneMA8
jTj7yhuRK+ogU2X60jTiV+rU36LQeAn7Zhu1QMQjPf6cQCAilOVu8ic3pRua+9gyXnv8oZvGLiS8
rsj3BvnZbmW9hw1IPI2q3aMbQc2BSMsHF1zB59CJEMw4xb0KYgQqEuJLqoN1M7VgN33mJNH7ynCy
A9mJi1nsJZzJiJ6i6TMMcXbuglOZNTva3myNTQSaL02RVkLTiaV4K0e9oM2TxEyKmo8sacDAI4HS
m/aX3ffFcXT6q+ZBuxiS8jza5Zue2wQ95Hwph+RncC2p307Gk5unj3CN1Wkk+7mBK+WlnOdHE6u1
K9JTAB6OZ7ia9iRqHALBBzRoEJ8R5PwwoqQ/8yh8E111lYTIKBIhHQZFB5JrDjAa0e1AeNVb0yfF
FUVX1+x4/80dJuzusMUjre8SbzyR/JftQ9Nugd8slBxb1jCpQ+cCSvqk1K1NTVI92B2PjJc39Nh8
W0PNpCC/bOJRuJtcRl9GXi2wjfZFIwSHYOuuOCbeC8lhlD4NHKmqdnYYaTkrNCfNjB+J98igTg3b
1hlidMHy0Q7RnmTFdLHRHE4eUZDJ9yoyf3gZSQcaTqCmsX+ERvRRMK2xNbrySwhWlZUYmGQGLtkO
JSlGcfaUVe55MvovqYWAcCC3FME+gUNlOTC/VeSDi867dLI8J3QoAEjWB/Jsg7sZt8NdY+ZS0tmD
eG4e26YbbxBRromWRgdwjixYiqeYazH4fU58b1AZBE4ICwdQmBls3tbPaOyh2Xpk640qeaDOas6N
qb3IodVfS4g5dEJM8zr3JIBZlXvURIz+fspgahfD91Er85uhf6kCQg+1Kr02k28w+Tk7Rp/5Qa6q
nUc/65hxlS+Kyj91gpe51LPT1JE21EgZHQdRwwxYk2wYLjh9WSKcAUmb5NK5Ry7R1mrUaXTXXwiQ
IaeF1zlb+AM6Fl7XfVp/IYk83HWgnXzPKcjjXX7DKMSHPevyvP6rOihQjvYzIYOmkg/rLw41+0Or
gNq5buD4g1dV50x4XxOiKB9ox0JfoSmys0cme4UQAw2jVqOKIwqWHHmmfdOU0PImpFvVJoO5MdsM
TonpfGkVxHNAg5s6mclG/z0SXf/KtM0b0ucQzuZl1ZWlxgQ3RPPQ/U4vuFJOi/N+04e2uylQUw5a
/isESHyJQtY0b7rLuTXf3HL8Vtdo+RUMGmukIJtgSV0188UwQIriZcu2a+d/FT03eusdId9XGo1Z
NHMZdVT8XnOohhtmVpZ7LGKptlWKLMlt2u9GXO2NulQHt1YFLhhnvAp2c3rMBu1TYGpMPIm/6j+5
EyZpMe/LYaqfEOP+/htoNb54CmuMKzXcGsRdbGTDY9ykkw/JE2Wxi4m65WRrDs2jWTffO1n35z4n
z7U10QBK60ba94m88JajbPm6ar9gNh3RuDJlXr7FSF6D42r1Xu+9iPBwVo8ocF9XmRT6MOtKSDPG
KXoUF8+EOFGD4tN6ja7+dA4AZ2PYnC7tAJJl7TgXXVReXbwyv3VojFLaSKqXCU/3hp8U/+73hTFC
pSkdvxZMrHYerZ9zkbURQ72y2oSeRdclc/sH2+PHprR1tw0V6i6d5vEoNdPYuFpDINVcnviH7FAZ
luZTcDGWZ0DWzc5FdgyraPp1+ATbMttieMGFLqzqPBAuAOl1PunM7KylaWtDP62K+h3DAv0AI713
TgcpuEJHZrstz806+muJ8wk7w36QrncbPJwWcYGoVImSc7rdpTuUNcTF9brcVjwTuJpwQ8NYeuJU
nfnrtEa56ecG+d/GkpZ80UqNPby5CGLrNpgP9HNRcIK3lSsPHdpXpqUQLPLJH0AzPdI0OtttCPqr
R6EYLyeZwvvd8wQO3e9A8hOgQ+Dfra6IMsVcHfhDp7aWQYgFFALmMfbwkrs9J66mJ6FnWhqVy8gC
6JVrNpcgUf3Fsa4ks/uW4VSEYoFcpgyOfJQc5TVyqlf09TRuu+jFGAtfGxzx4FjTI1fU4w328q0R
wRwbrfRDRG3ttyEYp/XihQ5Q2rnL5WGMRPj0++pFqftY5M1dnynFVJxYb3JMj8PSP8bGeot8jdkD
G42s4GA56guz9+iiETE1yI6Y7pRuRisG8sRFI45BiwBAWLPvFPm4jwOb+jn73dFVFSIoPXirsuHT
oHUeszzq4eXZKery0VLjx9TrIxQ+/HxJ8HVdbea5cCGQVmiAQJJX4DtpLDjogDsDfEPQ06ltct8b
mwdm8zkxCIrTVdg+SZSjethGj+6YkSmFnTYdd8XkAT/N569uOb0lxF9tiEwZz2pC/LS2CkzO40+t
Eew5+y4LXjgjQC9pZd0mQUHLq0cTPC6HZNtlYtyjwUGlqYPMXwgmPYmyYaPtMv1hop0DSp9RGFJs
62Ik2fu4MENWk0XDJdrUGdGCrp4zj1zMTDHK3YUxvVvfVbJH5YVAJz8KEKtUBCoOcF9PETU4+a5s
aOj0XqIWK0sxpFdcROHWihxurLRREIASJVgUgXHTOi4v82wd1o48rQQSHEbkVMtQqqogaKM39lft
3sDZgBDfwtitjwnNHncX0Hg5kPxhMn8bk0Osjz8SjSyN3PpsG2DGKnKzz5qjziZtXoBgZNQtk1Dk
3gwfAny7sLUN4ob58hTZsJkJ98qM+ZuVKehPyG48u7IPpjPVh/VbJ3mDGnZ5xQlkGo5OGHzVCGJe
H5DOIPAihR38QOFIHow3qi9OhvojnL1Dx5HlZZIoM6fu2aLaPKbJUGzhaTp7ICDfW67iRZkzt23U
G5sGdd+/GtRmq/LOiQkg6fT6sSyIH1tnIDynNuIui/ofOixKs0UiBLd9kPbd6eufa0NLzPm0DQNi
EEI8QRtTgV/UXb3bykWLgTEAb7uVW1Rbd4c+1jYI58g325C5wPIdp8Ra2qivJG9IqP+wJQg2QC88
V7W/EgrAhea+zPPQ51Iy1ObxQCcTNiiHxxHeIOhAvDgARGms/R97Z7LkNrJm6SdCGibHsOVMBmOe
pNjAQiEFAMfomBzA29Sz9Iv1B+pW1U1l1lXdZZv1Js3SMqUgg4T7P5zznY1rsey1mEUzLSSD1Bg0
m9QouRIk97A0BvFXF0yLhLnhSA0o+MikaGHjendRgB4rjLX9ZBT1mRjM4+Wlxynj4WpIpj1MkWo7
FCk6gQazkS1SSADqmfvLehQxG/OEKCTBoJQSCqrtYOhtvYhc4hmazmBbB2mH0coAWbqIa5AjfHjE
fN12DFYvSx3yYd8Mxgub0iNwgMcONLMFQ1VNJWVeGtxcfmwYyNdZ2RTIjI3RaZXDCXTLmQxGd41l
FTgFwrAdQ+2J7Azy4UsGjbibV32JGyMOcja12FHcUHXPUZvdtkyNrsI2kAffqO5AB453eInugmqV
gaR77ev503Ja5huFpz+GcvzoSGc9syIiRpF3MTcg6oNMfYxeRpofa4g7uJLiLGpWtFgtUivC5oJy
P/TS90Sh+zBqEJ2MF9hzZFjPfm64asn5FV+j9Vo5deMhrpbRWvn9dFI68G7TFvbq5csyoM2/b3k8
ICSpJyLmUN5ZN3l5xZiMDKLSTHcNXIOOkzjyyTHKuTajMFKrGQDFvhG9R9Q0DD5cqsHBM2Da9vbA
x8+tuO8RC3/wGdGZBXN0yGMT+5d688i3YOvd7uEBHUiqS4nGIjKXRuwGfwwgxaQf9qChd37k5fsq
18EOxeS8Q2a+5ACx+VS29YF3qN3w98bHnL3fOsUYA/GZcVwwfco4LO7MhvmrsD3WWCmBg7X9TQc5
SNIWYUmpIvPsZRAzfkpZKjLIEKoR+0WAMyITsl0Pc6jNG2v5h9N13ip5IEFkuAmyBG8JF0YcY07r
F4X9GKn66zQv+YzNHDzNdLYWfqdXlhjOth8Rh1g8slvkSOoxacZmHYS0fS1Pr0y+2DrvNy0c0p/n
86iafD2B7t/4Br+grmgR96hpD0+sPlRK7J26J+maEveIyWCLjLg6Ihs5jB0/q0C3c9FFyPaj0H11
UD1bkpyVxdHPTwrN2IEsB7EZg9ba+g46mbjqoERUNaknXCybgnzUVZC4Ym8TZQJbnj61xqkWjdSi
KAGvAnt4tBI4OI5NwqFZB4w+ZzgwhtvcGEP7crmK7GjIYYHmHgk706Gcx+A6q7d+OLIvMV9St2bN
EbVHXcPDiJea1urEdSUtKKbDINdJBYy0r+z3Ek/MGjxIdeqbaUHhX7lV7v484xCGseR00u8k+gT3
XtmTjZAY7Y0XBe9Cl7cDjkiWuOnrlDjjHSrUq8lxr2QV3fFGiRhbgLZ9a90wXHQJOyGP4nLy0uxu
JW147bMr7nj/C3eWUkl4x9JA55AVnf3TmtbyHbwJVY1jU7WAkWMGIjG0qL6yGLaKCiBCmR1Z9yGb
MvxnvqzZnoVkTFhwvVRylJD4+9kSF5DFTdilFKPOY0cMzdHunU3lyZuiNIy91zEgGTKLMGxhf8wq
Qu5Ppkvh1+wx1MtlB5s4brKufVfuwgL0kixb4zimXIUK0ebJo9xdMzWlr7zIKwDrXSkEC2pMHt1E
kAg/7wENh/Sw8ymwwlfHHMyrywU2lERBNFVz9Kbg54+6FNNhJc+IhtS+XpLLLs6m5ZNlZ4+yxugO
1tyzJLGPZeS5V/A8UPgk/Y3/dmngqnpj5IW7Z20nl+aFA6w0YDNO8zo25ghETUPbzCnvDvbLUIH5
wiVCMxaloG38CZQm6RxQf6ulOblXCxbJi403K4wGJFHl8Czs2Fqp3o0OShPwI2vTW/cFD0sqvIJR
Jd1AUcmRaMvgpzY4woa7H31MyuQD98TJ+c5eY+TbzgBCVGXkO6/Imw2cso4nko40F22/9qwqvOXT
20y4/a4uS3MZGOkRf+i8qKQMEoeG13bpvi5FsvJn8+CIawejCmKtzkbIQahYH7pY7XImchRdoe+n
21yoFuJ7fawc5YDkGx4aZZdH2Wv0LAP7RqKwK/2C9dQ7tEEybcnqQaXRYUzr6eRy1c2gOaNip1Ue
X/MVcjvmsZg0YZNHRzZk+jyPSJWGgMOJA7olJoPeRISb1k/WOaa+Ux3acD6oKl2LtPk6QiitTXi/
c+rKe7IHoWfH3Z6Pdw9A8CRSFV8lUn4nzGBctW433iJRiTNWQpWXfMR1kG8q2maQ/wmKFIeYRNUy
5K0bYivsM7Eny68h+hpZFpORccLeNJTvXjJ+n+2h4GbVJzJvecQiZvSivYl8kwxbU7X7ScVfPX/O
zq2XbeLQLw7FzDeb7JuDy6N2ud6dGJk1/RnzaoV0UBnE2bGTRemBkNTEuIy56obBJqoI964squDh
UmuGIG97jx2uKxaJTVK/xHniX13AQl5AMuloPURgz9bOoAXKt8SiyoDhgXW8PKQ2+xXUKeeLAiIa
jWJ7uWwtxGSHUEcN9lwx8aqkR1WMwtOpLBZyDrOcDKu51/eP3DlIlE1Wnkaau4dcHmW6wJKit9Lp
oSHZtCt2DX/XgTk+k06PV/TkzWB4PTuXu8au4ck3IdMOC/JPlexH9GrAY94ilUSbf+0d+BvHE3YV
PwhEYDkCjOYvBjvVUdlMVWfdXhSHmYyjW9OCaOyehhyxaTfQuAUmAwkFLqwkRAUPPKoDq8l8wNsM
nnVUEFjPRgzbJTTlbOX6cf0KnAdrZWI8dGZq4R0DFOCwMZMU6ZnzG3fG370HUDKm74jF8O3/aggi
nZpJD+F/t6Y9+4jb/XLnpVV9Haslvq5bMW8GXZyglo1qEsVaKYlNaAjrVt3oHpwotndT54xfW0ev
jodgYvVEBsZn78vbCKrlu2F49QrudvJKHJa5tqX8jbTf+qtrHZIpfFXbD/2/ARulTaiHPjKCn5at
0olI2WkielMLToAsw5AOGZUnnoUZjQBAw6ghVSBz69+SeRZ//J8tBn4YWJ4dmg7eNtv/hcMytO0g
6yI2bi/doVG6zUvJYmhyyCxSZamQcExkV40dSR4ZVUBhjUxUaFevAn9kazEiOLWWKzRGqt00b3nK
dCzzxkUZ1K2HxYQFwS9YKd89QAxoH//199n529cvXHMxvlm2Yy+mxn8yv9GrM+fpZuO2durtxPl5
G9XKWQX2KA6XgoPZziZBPswUgsMzTAxje+nyLQyg5Eb4J0OI73FtbseydV+J3Dn19iYhQO61hHa1
K/3XsBma3aQxmkMcAzTeztkmqjmlSkzcqAmtcqtR7h7jCsz/wFaddLiOrqUMfoOA/Svo0gHjYdLG
BRjiIDv/wg2IclF6mlAGsr00PR8q4xst5xN47frrpda7fIgRjFoGBxbZL0G7DdOadN0YdD6C+pL9
8bbX89GpEnlVhpguMpSjukx+eOL7pR8xu6A6/uZD+is/KeBVm74FoJCv/K+uXiaZdt4F5JI10JW2
KgVIV4EbQmf66LC7IVcBNbVwwn1sE2ojC9lutcHGLE+Rjk3ey0X4MfG/HkubPaVwM8jeGK2OSyQb
zVwjUPgQ+ADbLTLXPz0jl7aytQo+tdRm+2NFZwoeUKtL/yp8YijoOX/LDPrbdwrmygxxlYbhr+yt
ymX1nhQsUMjHatYiRUxFaNZ3Wyp4X8Ps0BlhC5U62pIcdTINV+9ii6CHVlTFyvbgi5ijZszCoYcu
1leksVMEXcSsTHndTZgh2srZU/bsQH7zKf31UOJTEmClMLR4vINfvl2QfWuvNODQwLo5m1XKkLFJ
83U+ARXt82VU0+vinDnMLboUh30sichxWxp1Oqs4rvqNNBsybA1TnGWbk9FOXRuxd0OZmNO75M7D
XLhf61p9Iq0S7Oqw8JV4sHfAkQhYXuYFysUvVuG8aXV4uhSh//pNWn91bgamsLEfChPgHXymP58X
CxlNx0ZKHrzsmLbMqv9q5Vm8xUHVsfQlbcslrC0+wU8M7uIFVARevmJ9t6/mGnllnzWnphNio830
mSymbFMWKJzLHjbNb17q330e0Cc41Hh4SAv85ao2zMFiE4L7K815hLOeXxlmuAFtRQDfRNb1yXC5
7Ww19Zx3LMNDUYJf12b17/NKAqhGgEUhOwF2Dn6xSWtb2bMx5PjQLMRzyZh+dmHrXDu7unXMjcit
AB/a3B6dlCH2gt8E/5Cq4ng5/r02MEicbarf+ILtvx79gYk5k2+rbYah6/3y+8GRhcMDwMjt4DPw
LRaZMUJla0znA9J74sqWR80q/Q2afZfKUytQaC5Pl2DnOyXN94oosDX+vmxTGYSYJ8rfw0Ufr+0G
xWRlBp9Y1rGLUIf8poL5GwBMADVU8Kk6tBye+cutRZFXCVO33u2i90e2expM5Pdhjc/t8jQFA52B
wnHN3jn8UbENturU/Tlazdv+sVq88nn1W5Lh33zlOKZ9HFhLYYJf+M9PB15uwy3GTNxeHkbbr7Gz
+NbnOAP9cTp8G8A43LvaIMoLSBJMpeWZJUXkt2XJ35yj3OfCpFA1Q4dr788vxCBRO1xWL7f5LKe9
Y3DjSucoKcpYuYMRo0MjOYz19ThnZHktJWpFNReyOV+jlPO3QWFH3NewSpPYGPYyEjYm/Pr6MqkQ
pG6SUeFfuy24yH/92P5NdRrwymnNPQvcgeX98tk6wPWpRTzv1nOVfeUr/ZqXVUgOqNlgAqLGAHfM
KiopPsrRTK6iAHNOS9LdZRxkoGm4L3Vi/cNRMxEja4S53iOadA9Z/6WwKxdTVqS3rbIeQcKSRCN7
87R4237zRv7mM+AXL1y+nzZn5a+lVe06hRE7fnCbmKEBP9gYnvrWe7hUT8CSXnWQ3Cbadm/dyd6z
fvBJlFq4steVxlBy6aQvJ3hZDYdyjRsMm6mXjTf6ysfcoscseri84n+EK9z9LFt/SXH45V//N6EO
1ykI5rb67H5NdfhTEMT/S9EPC1z8f45+OPfjj+Jb38TVn3Iflj/0M/fB+0PA6/NMLl0/4DRbiCg/
cx/EHxxQgkImDDH1mlAE/iv3QZh/oHFFQLp4TDkwQv66f+Q+uOEf+DL4u0JqPR4BwHP/Ru4DtzIP
+z/1KHD1eA3iQrHzzeXg/PNhQKRqEjt9DCqv7VB5ZeTL2h1xu0WMU1mpq9TOqoOEPTZkXkVBDtGu
Cl/HGtaUbKJ2W9TwYCFhbt1mRg8XueUuc8IPIyK20CokfukZI1bUpKu+zdW6CKObSGNJogXbVAyV
CIGRGATt/Fvvt/caDfFsNEinLUivwkGzGI1f6eL3HJp0EqohEC66mToSTrsdqUD+DiTPZ2k2V16/
LAwonSzCjVfKGc+DG3wjRnydctUcIx3dUyltPMiYeIfpX520fW59LiF0dmw4ypECt966/bQh2PuO
adINA1y5YQTLaTN9DX2k43l49PtyLx1xKMqBUGTvZMxhedtF8PeEGoAtIkayovhr32ZyA+aH8Ge6
H2ciKs7oVkVaopIrW/xVxkPYLy7jCqqQEWbsUkws/YXdb+uyJIycUc9Yt6yLK/+7NVLoBbFlbvwZ
uU3Uud9izralkQ0PmVF96/VSAzvEgYeNbte4oR9i9Kkr5xNOH6SZ5imczG8MSPW+6fQxs7N7ZyQA
CUO1Vlax60MwyQMBUGsjIQV8bpHbdW38Pe+xrtPtV5hu6EabJl67xfRMBXnOsfpmhMyGpfsl9xBa
FskNfJ2Z19lKZKOfvm9+YzuATo0GuKnOWaqefJHPu9LST+3ovZhFjJlkjpjt+MNCU8nXl00Wd/fM
Qr87Z9b8HfXNbYoii3UuAPjRJnt26+GRX1cFkBIwa+8N+dPfw77Sa9J36o3vP3mj8x2mjEkQ4pIk
bwavqdu8TyE567hXwQTWLtEiPT2EwXe+YG95jdW8pWAN3AfqeFh+fefuCoEqIhQ9Ye/2IjJpV6RG
F6tY+8+lmQ+rgD5CjVCUqoCZc5OxERUNhCLbxIRVN2qlFHO72be2XmutfH7nJgPa7ItdNOVu7uYX
KyB0NrEdQrmRHjTuMdYh8t/0lE5ofVHWPvQ4mhEbY9Kn6a1LBrfkXe7tcEBsaur9XDXWKh7Qsjfu
s2JpvRZ18+JMNoFyQ0Ii00dZT/e+rQ9pqJ4doolXE8PHvCV/0OzFi9dX8B4ZABdOxEYsPAdj9oDw
6MV2qm2g4XwbzZOuF7PW1s0+hCYfb8AStZvHc4rEBIQduEk4C9dD2b4GxKz5hXoJ7Q4L0mRB+JkO
aRQvatYiXiXW8Mo+TK/pzLZ48x5bS0WoTYfrzmUXlWT9mR3PCQXftxIPNOuIeVcDdBfLyyan9N1q
hrvIZMrrhOprSy7x6JyVSm5ys9lFClOuzLMPp5gBbSuJdTvo3mJLnvj1bGaBnh2cHoFoCWlb67Tf
THiLg+LUd0yfEdWzDAutb83AFofyBs27i6W9fBYxQtsIKWQ8qP3Uy/cq6xGhjuKDSQ7gx5AOO8fE
uJ18j+duDm/drPnSkJSzbbPsWlQDYCaNZnLGP+MOauN105dYA2aJx+xc0d14reuuxzF/lxY001km
r0lLyFMe0KiHTf81q8xTaqerHIWpLIY7BrY7YajhMLDx9QbfhDlhcI5M83ly7VMyw1RzQhzI8JXQ
iYAKNdw4uUVMmR2kXw8r9M/ss6orAiyJ/8zdhl+J4DnOc77uyJbHo549dKBj8cW4TnkcVsFosUro
jM2Q6M9OW0TQa5eWyFOPUCenjRuxDEAH1NTxKY6M66JDNY394kh82YJhNNYN7gCWsyS7NMWyGEFv
2rQnRCn3vWcdXWSam0pXWD3qz6kbD6DpGHTPU72NDChWQ/DWmuJrFsffuHfOEei/Csr7qtOkM4o1
7XA8cdW0ZAitUsfdZTNbC8cs+lUX1STkQSGBC5/hjHLwv7Q+u2L0BEKRKI9GRZ7XBjOoeus1AxIQ
uC0r5ZmUf164GdK6XUeV+Wo1zt4w4pvOr1dOYUkGdrBQW5/9Yzmsh9C886QEX6Ow0iRm9AAaE8/m
/E4q+ZNlka/epZazHnty0cDxfkmFzjHf11j0p3nHCRTtkNoQYIv+dTm50PdAjxEBS+YUCIRBcCU+
5Kq/4VA2DkKlZ4gt7cawmiMW/k09Kdxlc8AGEkjnHgr1SqTAnFSdF7AP0I36MYnRI1jERusbB1z/
yXEKG6MCYmLANesxYKQCBnSVLvnFWMOIASAJdTNTnWwsa7oS1uI7xT+K0fu6gQYFXlCdeuBrK7tO
yk0co2q8jwJEbyFariSpv9JlvMrES5l1Qu9TcX606/CTq+DGhGSzltVTVOD3Jfkvx/FudchVB3tt
h+9x2d56KVl+Tt/IFwryK7Aqd5DecVEE96h0t+Hc79N0GbH18kusdMK1APQsJR8S0Qqx5/VRL/Ih
ihaWTNykfgK1sXY+0ta1NmmG8MjokJ2J/mE2vWIXdfNVGYA6scbbcPT37BcJbWvLTxANFaaKhho9
ReFvNClLYT/6kL4hNioD5utP71WPIsEi0+ogk08Rx19qpk5y8F5iwxm5lofriPmgHXbnaqLJGsMC
gkvYfg2jRUxh+v1WevoBtO/PPIT/X7P/Nq7tX9bsV+/zO5aw7v/8xy8hb/9VtAf+H8so2F8CB4Tn
AQj6z6Ld9f6AGWRbvusFTM/AKf530S6ozOlJQ4uoFMHigHr+P4t28w/hBdCGSMei2v83i/afM93/
Lto9HH8+E3ThOdQGpNHYS1H/T4P5dpyyQrq2uzciQ2nUDD660ZVdwOE7hw7QlusSDoBDkcyqZGUU
4eJ2yd1aYi6JovmenEsJPiQfJqaLRhuZ1U5ro1Xn3mPv/Bws4lPu67gpDoNtzO0P7mHH20vUJeEP
jIVdecKxGASEVbnxJO+alhkwvoMoD8ONgHZibqIurMfvZOqAfQhMFVtbG/4okyOgQCiG3bwon9LO
jYZby6GRIPkd4Px9EumiOE0um8mjjdipf6mmuTMhbXaNXmcGbkuAKyRoOR9gpQx/w2KNMPfYDqLs
nM0iduDLpIZ3KIKGNS7bNjxUz2NMzOyEL9Eup29IajtCDmSC1H2HwLpunptstobvpY6QMK8gTxcJ
+8S4NjIfMKVTEWOjstHEA6RCxBl+MQbvpmhyc9O1Wd98S8wA0HBXJ+u2qB0PwvAyAP7Wct0zZo+9
BpuXGMoSmWffm9SZcaFLAE+6djRKVtQJCedqNqhmQO6Uet50haxClWzfscxdy8iwy6soHJtIrf1y
lLXY1qMcbSwXHczxl0kJKQiecRpFn9TE3q0UzQ9cX5Hx5qeZ1z3QhFUveGKdkCgCN8e+4blpEVNM
52bSvtfoWAPqTI5j7C6OY+QVNWJnuldVgJz2bHTjpElQraLY3c8xYe5P8CAQ5SBzE3KglBz86pwi
ahpxICQlJHfAvAECIEAPKUgXzDCl+eJN7uyvy2hMkVUFjgKRio5ZHOfebZcDVEK3Q/eS+APX9JwO
MCAQZxW2+Z3cuMIl7xZn92PZuz2SJ+JCR9rJZIxzbAFz8uij+R4PiJKJHfNsA10yEKrBEaTRFQG4
Gwhh/U2vAkSf7px4zat2UE5cIetw58fUjZv5E6ODhTQ2niqjQryvEu67zWzGQ0ilizfKuw4ovfVB
40zuIPTmhgMIO6vVfdKmTfTKDw/LQxcUMzT6eBnjEtdDsTrQN/dheMO9FkW3OYFkjJYnZv+Yhbp5
jkhah1ouCrGDHlA3dxW4XwoYYwj7J8eLYWoAZEW/bKyKgXvSWxmqGQGSVxZSeQZDuvdps1wxKwAj
MHSieznSyzC+TkfTrleWVsjZwcLbJb1NiANQpFu7roxE0bv4RozRdoJlGWxJBRTytICA1TEYDEHU
ozFkbb1DZI31Z4XUPE13mNNKbIN1n2V3Vo/bZOP4LbEXK7sqyqZcdTXeyS/jnE4hDiYNWlfGbaYn
AgjcEpca5U7IvqoHW7RjMEJmJXmtQyHPXRuF9bXRx0nO0Iv4vC8zfX/NVs2V5L1D1Wb4NZsiMJ9z
GNbRNTmU2fRkN6NJTOPMZJe3JxOh9jqOkhLbYTtHmwlUCBlLZTbV935mTpKJelna+L/gkKYuQJTC
jTeqKmu2EYNfTG816yRgZlZtlRsjsEuLAfas/W2ocCQs0IPqVkP2TM6JEQnxCneth6DEty4DmltM
cuf4jU2ITyMW1ohlBZi3cfn1SDxdQ9MXzGUx5w+tM84eIpZwAhkNx59w9VWbRTZ7tRiud/5UhRJG
SFUjJaYf50fh7soC6MvJupyFce/mzTjs51knP+I48ZPDDGzQHFammSAzS0Sm50MTg0w+CPjTzRJG
1s/FxlLtsnIyUg+2QVODlNwMPfLmWyj9Elnv2C845MlmtQubJ7WTL4OZm/XHVCiDaBhfYkhesyIs
w80U2Km8JqYKLYrLPoEVbjQRFEBQPbKQXt1NeZS06srupFW213HJ7frUtOg+gptauWkLboyJjomJ
SssMaYCdkUiMwz+D9ZzOSH8+lC0L76U0nZrslcYE+ahinVTvqTt7fN9n16Mpd7FHWYdGhLL5AZNs
OcHqNk1SaJhVPNZPtl2zzB1QWbwJLzdsgD1Nm83kTrpSY3OBDA8bPZSlDUTbrJKvjdDJfJW7pb3k
8zaleuumpneuGPCnoHMSwTnitDH7IPh/rrUH8SryLfasIX9tebLCG/SKdvtSOiYISZFjJ17VAfUD
3Pc+i7KD3wQwIeuxIG/QMQIs27GlQTFNwi0TtmSDPeBLk0GzdNxoDvlHQH7zUEQuhagfAM25nUBU
eJsSWhTdghZgLIZ0Ik8uyiPgOLmlyqtqLgYsJgIDB5WAcEiCT4fBH9YZGQl1s+ETn5IHwtmL4DUU
9WhtBqvW+gvcUjM+u2Jw+zu3grqzZ+vaN0zSLbM9u+wnP6XuLdihTuuEJvS4MgpPYVBbJI0zUE+L
+4C9SnGeYielY47isTjU8A66XZwrhFvjWHaTiZYbAMnRV5i9zpEX9f2zyiLCi014ifl3qvp8ehND
RE6VMSyac1MbBjH1FrzXDTlMTbNOHFUncBPjPN/AgjBDxS8pyccdweAYf2yeiW5dEIQcfoZmV/v3
pbDy8FYkgVNdd7UsjUPbsmsBDB9LbT2PeemPPxLYD9nrFNrKO4UpPEa8OkZotE9G544Fiikp2cA6
6SSluxplh9awlEVWfE9SEDTnTivZvObOVGq4JW1Sf5nGAADYWoyuizys8xWBGhaqhqu0kHjAg6Yh
UhNXLMNPB+IoYOAy5ooEOtk0Fetrs0wewI6YMwaovJLfXT4guifXi4wS2RkRUxYHr0lXBXOLsckE
dwGLpjdrs/6eBNOUHCQUvJH7Z0r0Tdg4RQmmYYqcfo1jKCJ9YyzcOVjlQx0Vt4lRz2IThnk17rtG
sXxelbJF4DGWRqK/dSPn5D2OAw6tVVBmyCo2MUld2SHVGCf3aqlsGA9G6NoqP3ipzHQojHWdRpF/
bkzZSIQRI6YdKli/2rtF0lj9xtNFC2YMg7cmC9E1/L2utBKHKsmVeQqli+IsscEnT5sxElO8t7NR
OGwgJYMSnYbFsAbKYFHsMs8LNkwT81f8rsindT3r8qTdOI933RzlxZsuuN9IUxCoIqKRk/Ws8o7p
rJ/NDYCSkPnMtiI/Rz6mteVZ16auUv8Oo3oZrPw8REixSkMAr1tkz46+47dWorlrTf7kSiLpnq49
cwwHWGkgHjY4V6EVSoSzD0IMAK6wz8z1k+jzonoYx5HopT6lCX8zZrsoX3GL5Olz52F3eg6IMGwP
+FCcdiuKjhzdBgIkzgyPswkJHE45DA2+2dpn5h5dy3uS3Q8YQN58k5RMuA8qDg1/15lF6l5Lorb0
V6UBVe4a33dJvRAGypu0HIjqCOZy1se8y3rym3NfdtbOqig5rtiQWvW9FdgFbhCB1ProW7Oub5sZ
Y+ShpVDqrxJvaCEGtMXoC9SYGPTfapWRPbqWySgbxmyd0b4FKLLkXRppDWh9lmRxzPPkYYAsVJi6
n+2C5W1XDZTMat8lJVbt3RB6SGMnUnPyB1d7YiDCUGW1OM0xxs23yEpa62x44YiL059toeezXwXd
MG9DHRM9u8pNtxpZYjp1+wLJVub3Ok69+Ssehdk8evgIhmLdd5UmW5QKSx41JWjD/NKLw7PtpdPw
LKyGVBFAVok27tJSau/Oyj0rOTRaaXXQEQ/wdrRHPO4qbqLpA2t3Ut80c09ymYUHV9zY2ZBDk+od
X2615gSlHuqq8VHXXmL+8BrUpHuXmxZPISdk/+E5U6X3ShUC+plPkmW4NZJ2yH5MaTqSz8OYbvCw
Ik68ucM4O9JYCeic4mSAA52eNYex2kWTFTFZ8f0k/qIs24xPrg/6FHBAXQy3cDrdcNNRJfbsHbhi
wgP1de0/KOkXzVPbSC+4YjdiLrWDFmo6WL5U/g0nl8dgdLJtAKO562v7aphLaR/zthiaj9ZpWas6
cW9HG2QVvYt0LayLg9E6saDwoHsoE8TJoyqPgz2r+DD3LErZMrjMhNfayx1NdVZnTIamEdf6guub
8ht/GhmerLuyDlt4ELZvPsV2TDbmyiF/AqJEOToIk+t6Mpu99DhyHtAxhJixAzMBLKWBGnN8miHn
Ry28el+rIXGv+6ztiY9CwtpdUfOqHCP/XE7oMAtagbuSjkvf20QwhwgIR9Tu1+Sz9OlVn/b4OMyk
6CT1oBXMj6pLgNEPwlPiiLras88B7Jl5Y2VUxJs6K5t2M8hMGYS6FBGEaNtzAuNYiyoL7iU6RHCd
xcgPIF64xdPTpeSIkhcaGneV9Idh09ZoMlKZ+PpK+0L2ewFYTJ0Kg/ysi0dw3nZiRjXXzIWt0dYa
rY4/21EugeBFkWQNXv6aEWiPMWI8Ztls9qCGHOiOiRPW1g8Tz0f2aJZBm0TrcZ4II04zyH2s1LKI
fmVKrDDboYAT+eeIHyoVqzHGnHAuQogI22IZwp5sLrDCPMKnLtIvAxNxuaupd4ofRp4Fw7FkN+Uy
+uyajD1DnmBBOMcTbrc33ysrptYmoghjR+FdFyd7INLqNWlYNSS0KZ2/OD0dmAwR/g9HRW8gZOb5
YGgMnyV2Mcecd1JNVvGxaP/TZmXko07S66pNCMg6Z17BemKyUTBhqE3c4Aw9RsaHZtCknRoo0glj
EO206NtLxWfLTDrokkPtcfdueKYYTawcbfiLES8pl2zPTAyzhmsaZYT2Dp2eUgElwyiR+NN8F+1H
4nIin6JKpe6jMQvp3SR+mY8/4qQxxfvo1OV8FGXcBjkbvbFP9hjnPRpRLF9+ez2lQ1nZKwOTPBqR
KaaGgp3YVjfSUHwhnWxInhIfo8ua2zsEzkE3nH8JbD4utRkAfxmPWSUyYrrpniKSTwZbxMuCqp/x
KNb+8AZlKgyPxBrGZAf5soxZMDjK3YwNyVMPgHalf8LbmMOVwImgql1lFab7jkxfPwBQozQqMEiZ
T2GFe+RRwb9YMmBSmdIYunbivEgX1QXlifAS96zTsTUL/ntgWd9E2khCjDwcu8TnMo148FzaWRjo
6Qysz3SDyblzkVfSNtLfNuE7EMRsnLZQvUV7Kzu+O4eSWIXx0Ca21Mwypj69qRI9zDtzrCJ/ndhJ
+X+pO6/dyrE0S79Koa9mgGGB3lz0AEN3rI68vSEkRYjeez79fCciq0s6qZI6ezAXDSSqMzvMFsnN
zb3/f61vbdqUibkNNEHLL4CgWOP9OMsp4RJ1adb3kGmafCUlYOTWhZYF6j7p2wEXNYE+3YpVA9t9
MgoTTgne0dEtzC7Daow1EUwUICAsIONUSV47VLPxA8xbUOwDaywNt1MSy11ULXDldigyv520Rr9r
YSviCw3kufeaQe7wb4pJLuPCyjBb8ELRQi+cGsFQsCpkSYmfs4EDzvk4ghsAHiwDa0EEi4wQV1ZF
1Q0GjN5XsO/amd+eOpSps25yl26QuttFCcX5LeqqDoRXGPQULcKGAhB44GFMnoisJnmI89pSjJdZ
IzbW3azWkQmdr1Fr4ZCLE2QTUw902nWjOYrNNlfVuXaLKYbMTwbjohlnSkn1wZskZWzAZOs54JR2
kBvcGjDycuVlwdK2eHlisNiQLWlUre6ooUQ7pYgaQaPelEraqyUsVafRejbFpnCrsk+xQgIEriI7
yuSGVh2fT60bkDYOXUVDgizE+aogKGX8sehYnumCGH2zSVJ011vOxAAAeWHo9kRC2eIyrXpQWXCA
RVXPQGMLQqpi0uIIadw2itB02ySR8/xukECfODWN+baFGFJYbeZmabJ0864M9TBNdwsCiai9bo08
KV/0BnqjG2Z5F+Hcb6SIFI+gp7lcwumgwuNnaI2K9cK6hhoAQ71+j/oNnGkdF0u1obCl17gSksUQ
jHWpyKGBHLEeKgAMYl82bfAgZ3WY6He6QUSJsWU3L6rWXUKicxW+0i3TcUepNX0vnrk2NP2lnutT
OHqamut5dS/qs9bHV0Ej0NDya1MvJf2HOg1Rbfrj1EU6KIlMowiiwPqdy5UeMcWwbUNPqEOHlLe2
x+yK7xe4zZJLSOdkZpDgwUvK59YtpyVS51XUDaEVe6OooGQKaGknjU2B3VTajdUSsnWRocZE0TDy
NyEqXFrDOhpzjgVKoOhm72dpMQuoQpS6uBE7lti13oQcGKDfobK4eafT+UPP9Leizy8oH3Xtv//b
qVpV1IyjaFqnxo/8BSnoifCyEnqUfgiCfcJkVwNHZF9ak6owXUmXTWh3NhVJhwDfleaG91SopB9f
j38Uw/6zhm/8Hl5V0OUThCaZv4Q572r4xNZnHafD5EjApk0LVHRckfSy6qffyi0EVeHP8pMLPWri
Pg4kscgzoWXyQWQ2Nx+bBToqMsgmiDw4RWn3hqJASodjTMf76ws6VRIh+CXTQ0G3ZBJfx039OA5t
hAiXOYarkHX4jCM76fTs7C/Meq4dKxGmTRhiA/x60JPUE+4iVhsV0bRpINsXjZNBK1XOayrMOZV8
ja8W+hChow4fRFtqAHyEIHzF0Xz59aCfXalpaccILSRcfOY+XumgGeRjdhV3FMDQOhimciX2cjnb
rE3BllcouiW3sb77etRTYauoi5KC6p0rFrluhKQfh23MgZCHQUz8aGOu5tgxWPzdaQ0+9yAhi3pI
bGwTTvLNHT6dPiej/kpIejdP+WCEQoCkxee6vCruXGh4X1/Y6e1kBJVeMCnf3FGu7uR2Cm3CuXxs
Mp9MTCBiGLyq63qY1L2FNnJym37G00imQvX09bifXJlKHpchM6zKu3EMqnl3ZaI6WnxG+8wnhinc
pRwvtwNtsG8my+l7frw6TT2+gIb1yWTJJ10Ye2q7Pv326i3QjPkHzHQN5kiOrzjIpOCbefLZ7TRl
fGSizpVpp+vaIveV1SnY3fTYSrUHcgnoY01gjzXfUHlbnCBKa5+Ygbm6+PqGnuYhHWcoCykGAxFl
o6GdPkm1tthrw+PzDeCNyUbxUw+kih1XN8KqPQ/d8uXrAU/f/uN4vPhcKHmutGtPlnDK/liy+zz1
6S5MiLrhtAyXRC6l4wX1JNB2UtQE41aZddG4Ejjnz/d/6QeQEGeKnJ11SSMNXuXd/DiFcPDyZZr4
wMd8B23gHWulldfgGt/6Y9dyqC8rDgNfj3kybX+Pib8NiJhJu/mXa+vdtK1BtCTZYow+CbiFx25l
3HRNlH8zysm0/TUKulMG0SW6tKdrnGLkujzEEptok+CSuerGVZWOMdtj3LgGDIBvvh4nj/LXeOSQ
yXjNyFlk/ny8k8rI8iLX0eQPVI4jqFYce+Un3fpB2ecJSf1FSBP5m4XnNBHxOCjBXRIbASx6Eq/M
x0FrmqVd0OJESzbdpj/r1mid7HHTrNpv/BTHv+jdN/h0oF8/yLtnNg1scU3qi76uPtCZvkO4eV6k
tY2zw87i8ClGGlum4zf39PR9/D2sSqOV5ycTZHdyfWKTdlQiuT6spZ7m46d2cyfcWytwka72zdv/
yYxBzHz0Z+Ge42N88imuc5kDksKxK0gsQs/Gqk4sYB+jeVP1nfkML3xZvrnA4wr94bbyJZRJRcew
wC5KPB1yngICXE0EccWYeTpmIrOSYbvH37wLJyuqpJ0Mc/wx3j09pQsaICYpaSIRJwmjRV4ZRLIv
JdUdAiOyucbV16/4dwMeb/W7AUWxRJcsYUHRW5peFiXcFFmEnOqHpKPfXpj19dcD/mlNOW4peHAy
u1EDB/PJRInIJ0eGJQM57/SzJC72JhKp/8oQBrYN+rZsRk9uYszhxgQTN/lJYz3p2ThtAzzC35h/
jn/J6YQ4ljGOknvENtbJHFxSzrBlzapVZvcprdG+u4QT8M2VfDfIyVKVKHo3j8JxEFLVo2UPbMML
zO3Xt+u7QY6//m4KQFIGVi3xRAaLFIB4ke+PLxhuv+CbKPtPH72BWFenTccSePIJowOupW1STH6o
y/VGjrL0XGjl6a8ugL/2rP8c5bj8v7sclQAwMyQdwlf0QVyrfFk2c7qYF8QTCi6XOd1zNoywy6eL
G6Ztu/n6bn53kSfzu1ISQmgQ7pB5ZmAflSixIbv95hq/HkQST3YjZb6QTBjyCctlzVoZ06huW53e
69eX8tnEwKlBjjg7DrbMJ88L6bEeVhb4tyYeLhEVeb2Ugs5VvvFDfzfMyQMjSq2OxuPSGqnVaCei
eIgJSbFRQ7TfXNBni937Czp5Nu0U14OMysy3Kj15GBa8ZSJaBQJIxWEVHmsgpUxwyP/TXTxFNcxV
VYRJhs9AiUC7YQMVers2H78e5E9fRCb9uys73YlDOhgmmv0iFoR+FdaoYo3w5kh56Uzjm+v5ZO7p
Ck1W3Lck7PxpJ4z7rlzofc9+2wTloSBsbt2K0Fq+vqBPHhUhOgY1GxznKjWMj2+xAdJZboZp9inx
EJ0zk06OlaCDZG+RHNFnEDxM4/7rMf+8STse6w2J4yFAClM5TeRsO6zgfTCA+wvqlZI9hZFMgd6t
Tcsdldo1h2mryX5nFn/t4Hv86jPuLy8p+3vp9GKntM6TSso7/EwPQ4Rrs/5mgE/u5ocBTr7ylRCo
BDWN4E0jdS0RlVMWlt/g5q7IwTHvvr6Nn7zPBtUDA88kRnSaqB8fXSf3IVBvriYWLjp8JEV3JVH0
+jXIXxIc/+ccgOfVz+K6a37+7M6eq1Ov4HG817JCqcnkwYT4x/juc/f84T+8gmbMfNn/bOarn22f
df9wwh1/53/2F//289ff8p2kWGM1/9c2wLPn1+fyb//j6v94//ODD/D4p377ACVJ+TvxMAqFjmMH
29B52r99gMdf0RRQK/ToRQ7sCn+mKJsu+vd/k+W/y9RGMPtxPOHlVuX/kBTzSxK+cZWaEDVMHVXx
X/EB/nr8/9w4oXlVOU1yFDpZfMN0okmMQnFnDKoXWIe0VG4n5Yz2eGePF4HmyWMAfMYfd12xTy3l
mxXyl+n5s3FPPi9ipLaYqsphx3u99NtMukZfcSjCWyky12ItO+da1zwHGRDWUIfINK2NciuIXq9e
1UCh+Q0irG19+SmKid1nkJPnyin185EsGHIq14SGr8z0sQf5VYS7Xl0wPr28e8IXv3/I9wVkSiq8
M5/98McX+91mxrDI1UzCaNilMSHLPxPtJYufJMVTZxxsRHlMGC9eC+nNmA7Dq6Svo9BdxgsxmW1r
AqZ/MVqNY2QH4TF+4b/yIykbzp68l+T9WSds6/zaSG9TIj6a3JcVUA00TBw8FN60LZ/qt1SdCca1
CTZc0/s6K55AngMZ8kW39pvVvA48za1cfHse3QAXUcB+sWMbg51nurEjcAhMveJcsF8MmzacB+Y7
2id7gj461SuDe41+uSH7cnYjj4cJ1VC9CaRHvTpk2W0xbXMRZt5titFvFGGz3CMQxFYFJaGgTKC5
We+0w7lY+QSzElU1Z9unFo3jlsOuFp/Tx6mvBMUx2rU+27RHutLXWtEPgkOHWDSdwPzatXKZzpBB
CV10DH2dNTcMSIhs10iuRNuoImax2ar1fswPandXF9t0Bim2lqq1Hq0ldT0NF3V/boZbcHHisFGG
H3o5u8fd87DOSz/lnxkI0XwVjQF6UU7edr4WVa96idz+tlVWWnoVLWfaWab59FpVL0PVftWODpwp
ggErp7sT1DO9HWzYKmpzbjU+/8Bdj5BWxngCazt+HIm4A9AzPKuv4muvANx1CvR7OunkLUoNUHv8
bUwY6WoyQIx2ZGE5+msZnJsvapQ9EuLHjW31jTCtx+v4YZI7v7ak+5GEBjE8EOA5tzdkDuGUJasC
T2sA/C7lsePZ6l2p3OVpQEf1GUuPFDrNKtNc7lPkTYT2QY/XIcCRE7JWjF1RuMrdwv9Ynpz4OQLE
TTzf9XNMa/mg69vOol/p177sD167Ubxsm91aa3mr+Zav+aJnufiokHylL0X8zSb0FzHkszfs5NM4
6VIedabV74Tr7AJr4lZaR+fwyc6UbXGYDsW2OJMu8m8Oj9Jx0flstJNtTTI1NDZSRiv2/V19aC6m
awJ3rsOV5iUHJI+P8zWCijPzUP5XRzxu596tIDJKJkS7Zr+TzsVtsNXvALivovP0DFbaubbNDmA5
1/K9eVBuvl60MLcel/TPrvJkBzBkyDWxk/Yk5Na1A6sUhXyLTfLeOsTbaaNvsxvyUyPE6nfzVtrU
a91b/HTNK7Bt/H7L/8+H/rfBtre3XhV/2DcX3Xnlx7viIoYwmvlZu46Cs44cGQltsbtUNqpqkLCj
L5MIJxPH4whoskU8bw6SzDr3ImhQgV1iTTuzgF2+SIUzXsaTCxPaYj8OuChxEg//LC5aB2P1/lD6
l0a7mlK/nzda52gP1Z7YMZF3bt8Nl2LjiLVfdStSvKR2Gx6scRcArsYKoNhZbc9vM4JuLvsunfmP
iWjfnlxJW3/TS4wHdr7KL8UztNb0rszn+qo+WLubdqXkNrxzTSJdy0mpEqJ8GjK7f6BNOF/Mgh34
OVF+mtMz5IYBzpfSxh7pJbVjupW2UhOceo7KUgLPtFv3IdKWVY33tP5pHUMWqjfrIW1fs+qxU+7k
4i0UN42xBp07vcpn4054xMCoJTDd3WSV61vA271oNz/Fl+SMGK+3VsNO4zav4cvySPDDkLgEX+cv
04V4eRfXLFoQxJ+G3glzt1EczDH8S5/ZzTHCZS3qx3+pOrBDdvtmQJJ/jQ+zF6/DdX2n1Jckp/Ad
URwekrVud/OOaJzxXr8Sr8TLbBPdKA+9l9owinkls7Ny3TsNL1Hn/mgc2dV9eITn1gV3XxpZHn2w
ZZgNCHjIZJdQDZC43UZx6fysirV2RgKzrToUoS7xChAw5gEu8tJDWTuiU+1JY/Ktc/EtutiFbmI3
TuzyoOyR4RPH2GQP5Kaf93c6SAGyQ1ySJVUP5LtnbuDY+dBetlxitcEp4VCrV2KXL3dkV/fzOTmA
T3BJO+sy5Lg+3xE+Z3NQo39YoiOHmzkXL+JPa1dfVY/NI5Og5p/UUxNw427Trk2CMj2mp+Y1ua05
4ZvoF4UX32Y7XUDGNOARXXU3GuZ5fLiAustbzQBzTItkpRcO8a/SlThfE9CuXIoX6C7M4koD9nsl
boTL5jk5aJf1g3Q5n5t7wWOF9pS97GG9cmYXq6a72De6E67LK+HB8LX98WYKTuQE26duY/G7E792
CrfwIz89I1LHfpQcYMU3ut+tiKBf1/7j5LxOnunP+/QHHo/4sXuOL7JDcN0/DI0zcUmgKC/SLbFE
x79NtaXtsuWb5aLHQnbwnCqrjtCNAqGAK09OO3rSi4Sf2hU97JckpQzIlKoZQzWs3BqVEtsLW5+v
mHcT3+DYK1R2czbkeL/whx1vm/oD6UD5IFrIHncm0iB2io5ULA6SD91vr6szPXCHGZCunbvCqtzz
Ji6rHESRV0W45feaJxzCy1i4K58Qvu7JEZiIjs/d8W2sCcTezEx8wGXDqlVQCRH250+WL5ue1jrp
k+qFa3Wr+Am7JeC999K9sla9bkOagbnK2o3k94dl0x/qg77N74TdcjFeDq8QpKYGEZJDiiFvZDvb
ETO5dgQikV6Tys1REGI0t4USxcuqRi4Nhlt0iPGKBzfGep/uEFKNUJCnS01ZN+1u6S5kWAyiU1Nz
QRVjZIjZL4L5gPxpWREzSg0Vkt51ugt33b5Nt2V1J0uPlfFipU+6cG88hEv62IrGGnZjEIt4/ku7
vQnnNyFBzO0ltyTITN1NW2QvgGThszrHiBkM7fwc6+RsQuH8YkX2pJtQ3tGF2zDPox/Cw3AzXFj3
Q1blRKrUT6Xc7g3L1yuSv1I552J48CQg/cx/mo/GlXwhXsznOY5CEiqOSTKv3XP4iCntEkUqwumx
W4n64MnYuabKParYSxkHf02gGe7npzBbaYVEliW1T/I1nDK+VZsNcWsZeZJsoZorIgac7tr82f1A
A8muOUbjOOzxSp+rj/o1m5x+flAFfWN0aJImeQNaH745U8Kw5+eYhB7KTMPGkiFz++pV+SMJduQa
6bTTr807cXhJ2x8zka0P+V33oF6KzLgB8AP4WTa3uulYL3KPAQpqM9Q1bmFO2BURVncLuvLCj7Ff
1dxDdp9V4BrDtK/YCqMhOrPaH4rlaGjDK7caUU46dNai2yobvBJfTnevusYZYPmF8i/LNosscEgi
PKyrXMJTsFO6i1ryK+W8F1acjJodu+eWSKw9LKPz+jrwkWBFd1rk9KQNYZVD4kUsDdmjud1VbPU8
siIqgP1sRENPHXa0qAsArSRlDbcwW5ZV7IiPfN24tGAPHe8yeA1/RK1NAFN0VxUXc/6oo/OL0O3M
jjBvBtUn9wYkGLvMMVyBx4URoLBAKHb+kwjdqF1p0tViXWrdzmjJtjk+0+SNdNb0Qt53lzNzr1pH
zbOi7LJgn6svlooG2NW1TWtuOdtJzW2MO6LKMXmN67QDwwCZzE0mHPquJu2UZDdlL4RF2bBf7f5Y
5NCdKL3L0X3p0484uOGzabCB6XzhfL5jbbwk0qHlrRd2Sn/Q+kN6CR75Kn3WzqsHpXzKHkBwl/fx
NdkZtwFmC6kjU84uN62LSujpgjXJ65zqNnbL2qtqTlrolaOJ12xdpB7mfnSWegHiAl/K2hxBuis2
2UfuLN33SbELkUSKA/bJzcxXb7V46UUDZ2Rezy9heSlfa8hpydKNOJ6MxU1/TaVS72zzHi/CTU2I
k12BvJ09Th0TsXKzPV2Or4BmDOj4IAxib8g2S+w0Tu8zIdPX0gMdiEj03rgx/faCGONkhco14JjQ
2el19wT5LiZWRl5Z1c5Qb5pqF6vOMUQArKWbtmuSPd36Rc3t7BYdj7nrr4vL7KdA5vEZMxxZLEEu
/Ev5Er8l++kxSm2UqvpttE/vgwM0T/Ar8E2lcE0e4fKjvsdVmYXOXB03NjIuBcPOFPKtbSGyG1+8
4jGbAGJF53/FoAZglhMoEAe4DAUWI7FX1rqZXAoPyAhvI9PmC5D+1BPX6h1JPCTtmaBHdrBtOC61
7Z08uRq7HP8YFhwNhSfUrgg/pWpIhxEepfoZBqM39vlZps4ex2lLesBa5E3l2/+vAtnhmY7bW/nf
ojTG6eWL0hhA4DKLnz/Wxfgj/6iLWX+3ZJR4lMCQjfxyzf+ui2HCN1CwUP3COMj/tfgzf9TFNIpf
qOZEnPDUxNAncGL7h9VewmqPcd9UaIuihaSf9Y+q4B81nd9Us3+hnVMZ5M+nJRkdxMcTWlP01Nzi
ID+bFS0l8AMnlCqp7OvifpjOyUCJzfCqKXGcHyHWpMFwqumU3B2EGOyN02pRX5EzJmHkhytvjli8
ANeGw0+yEmaVLMJcn/XA1si3K9gkLGVmlK6YBUNPfJyCHdaRQzCt2LoXqZbZIdRm3ahwcJZAelaC
eMkEVxXzoH4mB1msrxJaDWxzzGIE0o9FMDDpE+NUbX50Q94vEcZgaRT4rPQ4LAJb7vOZOsAc9VZF
mPeclPME/6hLZwyZWRSyK1kmkSzGEFZIqgCXa/qKjTAWyIKa1xxk53mTFGqPddJqiH/SSQ9KZafT
QBZQqhH0oJNsTSwHxScDQePEiWth7AdnQuPJd7pSZnMksEMUxfrMHAwlvE1R/9dPiyBXFUhCWcnS
OzVUZ/UpNIZAuggXJIXn5iyXRJzWskiKnW3giZUupaqcwhursLLoIp41bT4keTHXhZeCWOHLh5dB
eE3NXPghBuMcbaYCJ9xBEgWT4rKBmnzVCxMOdlWRM6ApcimlOyUFwQdgByewfLVU5hJdmkRXBNg0
TdzIZ8Q5iGxQrALfo5sTJwbvCamMgB51Qcj+EsdhG3hV06RYYgc4QcTT4KC0gYoU0s2yaGqXO3Jm
1NIlT0KBNlLFLP09nu/hQgi7pFon6VA1+yHLtdygrpg2gsjnHpeN5bR4sNLECYaiJ2g9IIdMGqFZ
qSj4MaxHQcHRucfnR/iRYJXQoko1S6cXdSZek/17m5KjbrdNnAqcJKRKgzaKylt6wj7YRuzkcFfG
TjUqs7LW9KUFO0hu03LgL7EWlk6sEvGZin+0lQ+zlKl8pVpjBBrjlCPvjafn9WhcJ8Ky4I+lk0Rg
Ux93ovAaTn1LsO9cK0I+rhHs13XsWt0cjuau1LpUv6/wBdTRmh96iG8SY+jHayke4jgCtjAIQ+Hy
kKqeg7VxZBZjkSB5FbP9ZOII4WDZ0f5iH54J0ksOtqa4a3GyqRrlwbAw3qIpMzrimQorgK+eSXO6
aXNdEq6bORE4+plRDuyyTuLmSdRrc2k5KRI6Ltit1E7hHUY+rdsvii6UNYzaoI1v1Fyc24NU0iSl
ZqHRwoRPgSC02vB3QWtfqiSSruBoa8HGFDEgbVKcKpG6scysb3aEsyHut6DfNnf9qFW8p9XEW4uM
FXtyf3xd4XO+9GOqI9jhfhn4N6qkzGuSSpJIWeWKzo6ClC09Ma7Jj7TqI35PSw9hK4bVPlZFsqUj
uVeSm4D0h/RnJqaV+Qh2oSIfMkoJInwqGnzY5O5gjRd3WlCPrd/QuRwP/K6WKubElCRiDkeJUdqj
FBMLLwisMEDT0yzGMy+rveiWUdRQqQXfL1P4wEt/iT9VjV7EnBVkNxtIMc8wBi61l6jE7+7KhMA5
qi+NtYgdf2GUDWdlH3aECyDdFV6mFp/nMzLiZN7VRh5Fa3TomH6gjZL5KkiJ8gv2nNbjuJFbvKSr
FmWOfiurtdb8SGaO7wcsONH4pIxDPJ5JytxQ7MjitlF2Ldr81tHBZmLRKDK9OURxGBI1j1YT2liZ
5DNAjGZum6jhxghCf4AKG6UEZWv9fDCr1Bg5aMh9i6taFyRx2s3k8hTP5KyMzb6OupwkvkQshj6G
MaVH2hkrViKuoWRnHIMMqNuDEwCAgzVu1Zgx9l04IAKfJkgL12o+pqzHAZkQPWkX5aKzcx9bcLpg
33Cn4x+aABS0ajWZaKxKtZsv1LHBbxgMugjfBR7LSPmNQO/xDjNGbbl9lae1qxTkspPtCiPfxzg2
mlTNjMVyssU6EtxVqGqTh4c+Gi5rpe4xnJHNGo4+VJY4Vx0MS6n1JiosUgTV5VlPDlpq0EKya5XJ
0du43IjTEYOF1OBaNTPKWSYRtz8VIU6SiUPnJNGtWCi2LI0hxjdNhJrhAjxIFx6ArI/SNgr0Jdkr
IulbO6VNBnNrif0RvpKKVX3PsgiULwUqUcM3g5KxInBJUt/CMeyIbE26WZsuW6tX57O6M6W3sCnS
4K3mw9GdVfo4t7umiBLxeg5xpsCcg6SQOxFQQAnAmkFozQrXfC96y4Aq70InDq27bVtLRVytT7XU
OqSqsmdeTPkxzsU3EDfZS6bqhAd4wihJxUXSyXLt1TgpYY7lYSjiRqwxOcGuqQwEAKXRDT6m+thy
K2URMXYSW61XLzncrfY8yLojsWoRxibeEU2nLzdLbEXxrs20KL8g4EmJ9mKrizMfErVNjPtyVuZs
NxID0K+7AO+/q8vJoOz6QE6FB7zpfZY4SPEi6yEY0yRdi2wAsLHGYqd0bmqNdXc/JJnRemozFDP5
TmGOOcczE+DO66GRBQLPIggCVwrTi4zduShItRDF1sC0YU2kJCZ6lIvXuHRkaR/2wL9W2oJ+za5B
NsxnwdLW+HXY+Q2LrRAtAcVEmiNgkCDuzOxYuBybYXky8GOqj21udtpTNsaLtFPVhTy3KQ2NHO95
z/7/pqyCbtxZOKrFm0hO0SulSV4JJDPhpsgek1Ds6chh+pK3dBDk4VUzsIqeVTUxScfQdVSCBLj0
5SZtYqk4J25EDsktCGtdAig4Ks1jNuAgnAdqN1mFrHAiavcYCIoRufUtiEOV6ivJ1C8XbVlGmIKS
VpQyWJgt1HfypcNqiL3UmOUFcKqmEEwE4qi7nLqFmAwr7QcwbJZa50SV8WEIiGsB6yNana0kWGA0
h16YHIg2b3VevCwESBQBKjNZZicCenzK+hc2Y5GSHYbUUgfOZUHakGm7sIIUil1KANj9AHfynPr5
kZaDO0vSi2LYtHKO384jF0awOrfsUIJHTtfG8K+cLOmUGChqzH1nherpUUs7sagK7Q02xFR2ZHsm
i3T5149CN2XOP6dnnPfd///93wkVrHMM+eIg9Jz9iIfn9sNB6PhHfh+EDIXjDt181nzNUo4nmt/H
IEP++1HKCBwetj52E4Wu1R/HIOMoAdCQv4gG2o4jYPg/jkGC+HcDcTzsdk2G7wubSPxrAoGPvW4D
VahFogrqm6MOx/olX3jfsWLRrgEXxaKrmMuqKy+LtgeNe02+iTMEvUdlkY0FBsbef3eP/jiRve+y
n7QAfw+siDBy0FKhkTiVThd8X+piAIzSqw/WFHmimO+1SIOXQyM0JieUQNCKl68zYydqqa8m1Gnw
z80T9PwuXKXWN8rMU0HSr1sBHg4EOZR5jfPpx6NhgSZ5adpadHk69iJ3nLMAo0e0JtkSQWly5Rwo
5RRt828U1r9Uaf9s3f1xL1RZlY5oOiRRJ21R4kbailgC0eWIskrlbZ8b66k7pi2Vz+QD3gbCmylp
Z6Qrn3FmIgNE3eo69c8KgIMcPhh8FmeKdWKF5d8FY+d+/aw+dhZ//3jYoUQWDVNHAn7y4wmKNbDr
Yi9osk2drhVxcnPyQY4AnHSmtyrE3kI96etBP30cmsjzAIiH80Q7kbAct2LGEjBqak5OQwugG6ig
zsRNPpQNKzmgi1ZbWcH0XfP2s1fi3cD68dffNXF1S7DigZA4txqo3nEqsfWsO8+MB12LHbjLfHen
Aw7mm8mKvK8v+ngnP0wEExOYZsIdkVkU9FMAIKlXGakGwuKSRObIc+J0JcXypaNRInzzAn431Mls
17taNpOOoRpaEGUYezKeOpykfiJ951dgjfvTVfHOYOYxgSWy4ny8oUNFPrIYR6I7xcSEDum6o2WT
KdlvLOa/NESeJkSpiPqUd+P80vW8e3Dm0API1UIRYzahyxY7dC1bx0u/W2K4MzL7VFQsZJs6PbV3
VbWuv354f3pNjsNjW1Bh0Wggy07uKBl01WQQKeqa0gqboUPMm10Cswl1QqposrGIUrP4Tp18agb5
fdXvhj25uxF5AZaUlCweyK04woGlIEAY0FCT4bgG8wsRzqbGhfzQcPrvXpbjRZ3OWOasQkkOFRy2
14/PFo6iMGoKzzagLRUR8ygra7hsh1EWvFASPKgRIBOezfwp+Rnq3Xpul5WptBuD11c1srUg9cQe
fLeUf/ookL5ZEPVlDJ2nPxXTBEsjM6FtXwDT0p6KPENQ1y1hlqQhbwE4SmLQU7qOnWVJ1xgJj8xb
e8nKVQlKYDC1s2QlxNIuV26/niWn/uTfz4svuMIHXCcj4uR5WdEchkPEF/f4pJTHvLwvxtylNrOS
id6NKxQJ1SowQLabBAeqHdkc1CtKgjq4ZTGlvtkgmepHI8vfLD6nUVm/fjIcFtYxuILtx+knuYeo
YZjKkVWmmvZE/JdozKthuQsrkkIQtZSytdcU84ZJfVXO8xlNIrmgRtEgtqLblGvrWS72DHMr7+Zu
OF+WbJ//1W8RL5kiyhJ1Zbarxul8A8QM8GnJRWD+gged0AE84nfWsc6GaoO7ZKTymaJ+N6E+lov5
BDIsAmkL1ab5awN2Ms2pVoQzpS43bKxNO/E5yINrimJe3xLzCWEEgKQXttGWtIONVC+HYeTHsIK7
5Lu5/dnU1g1q6qIGpJ4wiZOfZNQC6OMDzLygQRHXro4Fa6qyO84BrzE4dPAyjPvNpP3TN5Hr1y1S
jHRM2TjsEay+/ybmopJS0AE0QSnKKcCoVsGNxaqa82UMwhHxTWRLwuBHbfeNj+XT9Q0nH5sAhNvY
ek8ueMgGikKShaxiAVjYT7t2vgGn7pkzq4thbQYKEOQF69SFjz+BOgffvBef/wREDoIGlo+75ZOF
vdZTMyDGbnFhgu8Mk35fDrtbjq9UHb0A6aLTrpGGX9efnhNH8PDNzf9s8hm4+REFG2yUpZM7kMUR
LXmT8RfyYbvNfCdjA+hKBFklwcP5dLDM6fzYgJyKHpIL5cGj66FovnsSn00CQ8OdzdrA2nU69dSo
HqSkSKDVQLSCEfd/STuvHbeRaF0/EQHmcCtRrdBqtzs49Q3hMGbOmU+/v+rB2duiCBHjA8wYBnxR
qmKFFf5wojJ9sCbpbCvBs5R7Z9TNzk6QnofKX1sDgWKbvzNcPgD22fsaXOTLDVhYMqLeBa+clNvb
kpoQHtWasB1D6QzhTNfxqqOB4jYi3rtBuVfN4hgN0spOWDp7gu2NCSj3nDbfipizVXKW8yGinl54
Cm/eVk+hn9BGGfcKv8RGATkb3Nvff8YneL97SAXponHc8Y8xLqcuZ8bQOxKRWpnReSAmVWUJRBJM
EHKRXgpXAsO5HsG/43HUSQsh7cPEvhwviJRARQKXINRvtiGabXp6sJp7GiIoMdivXXBny8Y+Uw59
Vmx5386q77xKcf4RbfvbM1+M6LBdpYiMBzVZqghi/4joMi3A5M9R0LfRza3lpJsw/YhU1oNd+89p
UT/iXvKhjV/xbjiPXnRcGX1pz9GDxMYHlx+ambPRlWSShiQ3JzcdbDegLA0V92inP6c8fSrV4aev
x2evGgErTWfZljAF6H4gVbPyKxZOHUffJtPHWQp5cvEr/1iDyI7agbbS4NLcjszUNZz2zilTN26Q
BVJBHhJqyuOwR5prLQUTE5wduouhZxcPNOOxHlGccRss9ERIG+XBLjDbvel91FPtQZ2MU5f5D6ES
nqrhR9G0r40z7otQe6gi50VXVqsGCyeQpcDcD7lHKFjvIcwfixGjHebLPWTC9wRpiE61Ex+qSsej
bHKpu7/Q93kwHf9kgSPpwvo4WfGhRnTMG2Oqie1en6KnTOG3deT2/WowvvSxhIg7Z4efaZqzdzKS
ok5o9U5uXfZIdRqbtklcNhIl2eC3icVN9zFUqeW1q4/E4sho1yMcQLmJt/Jym/ij5vuINLNZK8S2
kPKJG+9Oker7eDRPlgMfAGzu76Gqf97en0tRI/xwCOKkdpCNBZflz/2pBqEZ6uArXCklu1NBpiB4
2heYdBqgkCLzgCzgk8H7bZR4efhgGrvHeux3vh4dQlkk8b+Lsv+Adi+VUelZ20+4J0SkBbd/59Ir
blCH4zAjC4S8w+wc0Tkh4229kQXaaFU1YQxDS6NU3hDx+BZPVripcEaflPG1r7OtbrVbdVjbvwvb
Fw9NS0XgAXV/fsXlWk3QvuNEJ4xqdNZDTg9DHD51mXegxH+wxxTUjookW7gWvopvMDvIhjgzTFvG
tmf+cisJzaLCJGgsw2CvBuad/L1W9FPiUFDHIarRxj1lyu0E1skZ0QfMVqO4hbuUkpoIHx2C96v3
W6vr3jMCWO9e5d+VbXLo0/jJKaVz0ieHsb9XoTmwuZCM0w4ZecY4hM+S365c6eriz3CInHGRxMRZ
n13paj4pgWMbPCilvUW+bwNFcBcpoDW7wBiEN80nq5Q3HQhmfL6/o2u5TSxroxTdva1Eb63v75W6
pc9SuljDI0r8S8owHFFV4FLjiLh2uRJyLL3GotyLqolFsRRC1+WWMSjOZpjKs100Hw2+/lwbxs5o
8BkoevOXGY8P0vQJuxt/MwShs1GSfeBP+Dek95H2IZHM7coxWngTDMTIILxRpyIJmf0eHAnCXnHY
SgoGOX2FwrGZPiYx3g+dENlvpPK730KAyLSH1JkSTIayt2AcXTMhe030hybzqQPVf7PD2V2YvgrO
29Vb3UclKaPvE5qFHqr++iRvQj0+TDb4Z4mIpeTU4zCzmfziCY1G3MziA85sv1dWR8Ri84MmuH4k
S7wCxrwGhKlTP5a4F7tBmR5KLT3bWvERma5X0+vukpdoAmaHLeyHzim+R7H9EtXTGbf3I/2prwMc
jts/R0Rq81+jUtgndwDVpM9fo6QNPdWJeX2ssMLIqKNPZP8KGgsMUroR1w2iwT//+5DwiElXWG+C
ltlrgMKf1ccqIt69TrHcwkuDqm3aA3BX9sBUtvyitU8Pj/JqlppuUuYR8kickssTUhVOgdMhflWS
Yn0NAnmH3frBb4J9XZCn+9WjV0pPvgLEp2f1a9tfO6Jiy8+XGQkox8CggFrTXFOntO1JaSp+QJ3R
Mo9j/8tQgiEV2XIsnS0jPugm1lZ6sBl1tBzzFjE4QNum8jR8u736S+8LbSFbhoyKatP8cOY0Prtx
kEa047dF4bil3N1nVvI02fATD4NsY3vQ3d0ecylINyh4goMgMRNf/XL91VAdpcTiYQ2Jv5ypflQa
/Shts41WWr+xcdwYxEEy3iuo1+9Xxl66jRB5ek/HsIm4Ss2Rk6abjm64EOP2f/eG/ZI33X1NO7mz
jEMgGQeLTgkdEyKxYNc15WPQ6IdcAlar2feF9HHlBy1tRtNAJIuakUaOOHvhfcesst5RKKV30Unu
gudJrR91FX3opHo0o/qRxjVo7RRX9viAM9wKs+56A5Am0kkSTUOIx/bs+EVRj9OIz3rkJcQg9sGU
nEDXvHh98O17LIMELg4rM76OLRjSllXuXVTsrmacoNSTj5EKaQVcD9xf0CL+0cnM+2rUSNROKKJD
wQA2YWn3VIXPoboa+y79BJ3TxyOpanRMxS75IyuwKQG1mAsIxzoNOFF60IYvfdq4okyW5BScWfdB
R96YArVufI4Q9VxZhOu4QuQkqJUhW0aMM5e5mnytSmyk11yqcXsR7Fp9c/y3roslBJmTjkz2dMqK
X9hebFJT2wTBuLn9I67rBOBt6TDTNrK4iOY1OgzHwOU5+QATID3EAKdzP34KASHUBeBnruHbw10f
PTQnactRxnZEg1tsxT8WvY17BUV/kkMxXRtntLIe9mWPhzjlif+vofTZoeowcQiqgqHUiA848ZgU
HxtcDmSjX7vMlj6kUCtEgFKoJs3ry7mmpwZwM9qoXsu2rZ7s0brrKkCEWcnrQUlE3sp1sZFA0yA5
niN+Z7xFlflB8r2327NeOsuOwQpT/DBQeJ7dq1QTUuJCi+ZRmJ+Rqj1Wk/0a2OpD8Fx0bxbsDkwa
1mp8C0eJ4Ak9dkJ0Uuz5BVJjoziAkRncOuzvgBgfYjCsWi2dS73bTa13VzXhoZO+FGxfucjgnnif
bk/7OmjhKqE5YtLS5h6di7flZOlKkxqD2+5MFDgjYsYg/tqrXxqeL3tcnfHCF0dPEYEkAmz+FMiN
P/exXpdVmJWwUz1EwTMrOFm596JHVNr+CWhpSDqeGxZ2TI79Wpk2SL3sWcWt7PakF741syYfYcK0
0uatF6vuTK3Ppd61Smkna/5z0vX3OjbFCtT6GqcpYwy/0Vt7uD3swpXBhYlKLZ0ogqd5vIBbWTNo
kXB2pxyi0ScsC2Nbae0uq6G0N/5fzJK6CG8EK25a81JBl2MiVDsDTBk7cUMSTitA58g03BiGcJbe
5/RslTJee6Gu32RVRMAK77KGMOB8caesoESB9yWuctKuHV7NASPfKN4TrGXWBlMlTEmes5BCfv0X
l6RK3gtbm7KD0EK93FyOlepNnSMtboZE22py7lEEaNtgqwfxSvt7aQsZXMMCO0B+Nu8rZip4xjHF
0pYSPYykxJU4ObIcHusJcTb8vYPePLTBsBJxvNdNLqNfFbACcs+ojDDLeW2hAran5I7Vu47+j9eB
qqvju7Isd0GQv4U0A3LruwYVMrH8fZA6L70CnkWxX29v5KVLA8SEuLNoTFwFIVNZh76eq/j5JsE+
yI1NZ2iY3MKPrLotNgu7xlwrqiyuN3KdCCOC1+DMXn5aNdKxxUuZd0/o69ObLQTLtH2K0Ns2LJqT
mlsk7cpLuBBsY6ZIdVG3Ndtma802VG8CRKYRj4a9k6KR5CEAotQHD6piLO2xDLjDRmyLPfc56YgA
QnVNcW1podGKUon52GKqQK39eVviCFibscpCI957gL7NswQk+y5rfNe8H3pt5ewuXVDUFbEph1+i
Xt2Lk2bUTWW3XFBlsCuDdhtH6oMlfwpSijI0XG7vomvMERVlE8lJDbVS3D7n5SET8yi5NWSOK+QR
u4Rh+48ymd+p4bbjcDfGBDnOU2+qKy/91aIiHmTw1LN1Ufd9hwJeLGqY07bKQRxVigIX1NziQ0Ou
2NybvoAA9Tv6Xv91pu9D2kjNsrZobM5CZgMloFYrR5znJR13trTa40987+TJB5Tl3cI2zx6qd245
eCmQuzWozLua3cWlwfDchmjdic46b8/lNpJLaMtmT3lAkjEpVKNvSDI4TbVBuhWCipn+xh7mB36p
H217H6fSFyxKfumlssU8DD7GaNyHyfBFRUHn9rK8p2dXv4vQA6dX9NbALF3+rloy4557BAyP6vwK
EulFarEHbw4GXnZbXarsLYIto6uEBZRkGxIM6i9q9JihYr75gruhk3xOuuRs98ETEsM/LdlLt6XS
PESWdghp4XkyL93kaB2UXrjo0bQPPEw4Un/He7nWv7k6PCyyIyPqJuowiuLMbqjWj7AvaAAtoMS9
bWNQI+nkZnV/N8iJa8BNvr14ix9VlD9EACnKX7M91eiVOcpyJbtRoz+UVX8XTt/z4EV0y0WTNFOQ
melQeUlekzDaAYaGT9y7FT7fCTwv07Q/47y0EuFc10/FIoAyJbqhnSnP1dX9cKwtHCmBEcKuxcMb
PYAohdeu3ocxFu/9vvHbOz3XTqanPWSYApbtTgFjuV1ZnKswU/wONImpjNGkubq44ZaPTePRPC9C
5azAKirq9MHz6h9cpniNjS6uT3h2hd/q1v7U1SBtMKIt0+Ptn/Euxzrf4GAYUATlCQHpOvtGWtN2
PWIxbHAtubfzCc2L6GyM8MT8bKMq/qe295+h/p0av9iBwX8qTN5tCvHe2O0ayEMoRT5AgXShaD53
ZP2DbD73/vjwHX/ST5VBG6WzVyIb9arAxh0F9oE3luW7Rp8YA6rmME2AuNnSvc8eQnPK+BTo4Zeq
rim1xhgEWRoNP5q0W5POeBihO2Po9TEQRj8SsIDBPmtF+mbwj1Xe/kjaIXQTycJPCf9zL5E+Oh2P
J1X12+t93XUCKmArVCY4FEA754UBXytwh0xoCOq4sadIUVrKTlKKB6NBqqmJv+U4UxZ9vnUQrYG9
8Vrpq9gdcWddfnIL1xCgM9hQohg9T2nHEu8wK7dFfU76pDY82CkcJNxU0r7/USe4psbnHvOYLLyn
9RE3wVqBVqTn8x8g4Opcp0jyX3WfzE6VtFSjQxiO+osN2m7KzobXf4j7L5Atd3VOrDqgmmL+ur34
188q8SCHnwBNEZt9ttebwKp1uWPigao/1A2dyEDCKOpHY/gkkqkLxWZlp14HEDwaApRFCRbh3as2
V9PHZZdh1es2gfqzUYezXcpPupd9DMb8G8ThfOofe0M/jFjMrWy169teaIHT26Tir1K/EIfoj3qM
PhhZB9V0cEvyN28Kd0074X1knIoOqX5gabcXd2FnM1Wmye7mjTHmT7jnF94IFHFyMfP81fBU6nKN
bkhcbhMTkBg46bZVj1EQP2k9j3bT/CL3/r7yIxa3FqEwFwOK9oRQl5MuoxiyW4rvW4E4m+lZu9JL
zmPjPBsPXtDu6rg55vdGET/fHlfsnPmO5k0Fi4PNhAN49nLYUVKwXPUs2LgVlzZdzEa1dqn1HeTB
3e2RFncU0BfwjqRWjDcLuNFCLxNZtK17D+yqVQM3sZziR6Y/5kJqD1GITnJtnG35+t9uj72wo6Di
E+gTI7Kz5oV9jM8aGE6cW99I3FGjZd8QxSi/8UUnTTdXQv2rfErEW5D7uauQzrzKIyVE/WGf8qLo
gKkE+6GkQp7WGFkO3ll0DokkH9q1etfSHcH1SAuBLXydOEK7HiZl4o6IvJxWr/Izk9TvGLZxrX8u
PAVjvruor7/CMD6Yg+T6g7drUEHRho547klV6kc4LNO2RdPovy++QzJPZ0uj4TovWsRSjWMj5tpu
Sj+j7xtMwlCyKT8YhOttu1YFW1p8QBy8rSa1CoLyyw0NE3AMh4y2nZX3R4BGZAUPhYf7sCMdwEZt
Yjk4olOwFpwtPE30kElAVIGYp4NwOezAbpZliR1m6tFpCpujJFRPRqFQZAiuif0Fh8ODHqIoWU7l
R7mJaR+EK4d56YgBmCE6IyYSJ202+ZSWYOk1Mh2MKngxUv+fyn+DywiBH8cThKQQ444jE1VIU/15
+yNfg8Hfi464/qBEAfVnfomOmFmmdRSx6cN423f+nTYMe2TK4GF+8B3tkJjDjzjxvghovZcmb3nZ
/DPIjWs2Dt9oOgd1dPR742wOHwUbaOXXXRXO+HWi1w9aQnE0ctPLz5MDc5oyhz0I3uyAtVePSWnH
g7oZAYgMVnFKQwkLYzSXjGwETOOE7u1fsHADARbRyMnp7QGBnL3gcqXWo5m3dFZT+QN88199TDt/
uuNZ38WTtLIRFm51AgXqKkIWGoD+bDeWnTfoGjcszvHmJ8NojmgrfJAi5Q3ThrWq2dLOV0GaYIlC
mHAF4w7AU0P8ZqxG+VjA/hW4Tl8NT/jbbXIkbriTXC3B5bD6BMrTjteCsoUDzyXLVyUqJUKdJ7pR
EeY4d5DK1qV+CKiqD5W+nxJ2GQ6AcT18QMFVo61x+3sujKqCoKdSSPEKPOvspA22HdoSkhTukNaP
huL2xosm+XeO398P6jcPWd9hcv4iJnun1tFE4b+rTST5NTBGTGndIPIfWsU7+4H0KnX9Q5WeGgUR
3GczAVqZYQb3F7OFLUClm/sb+7TL42NmfddVAb0kbRhRpPw6FKcpw8jT1w8FPrkBpIm/C0GpdsPG
gcdBuD8PGDy91SZJ48vCSZbi6ejVwWvXdjhrVsf4WCH7PEkoyDbH25NdeEhV6kiAzNjQPCKzo9or
VYPhac5V3sOH17STRjG9mOwXZWo3Drpxkm6srO/SxY3rCExNwaWhwDFr3Sgm8gXV0I1urEYnzEn3
jPcaZtpWA3pYNRD3Injd4S+41U9/Mds/Rp7NdtDkVCoQHoAoXrvR9MWmQ4eeJXz+/TDKm9xbA5ks
3IRUe9lFcETp8M6r7ANsec/saXEbXU8VpT0ZeX1n4BAembwU2kpcvXATUtPHvNAGVAFkcnZOw7FS
QtkSiBbD2CLCc1eC6Rykj5gq7W8v5Pt2nIXSlAHxMsKbkA857wnheG1keOxxEcrhXg7GaQvXbUKE
M9oPFU6zcjWePPj80OeGs2ENW1NSTyVm65ug6g5KW/weimljFLm9Q/3ZdlFeWYlSFpeepgKIGlSO
KA9fHuPOUOLMGFmMCNFuAuI96PO9R7kEbjDGI2t9hcVdLZBEwjwSX4X5JdlFE6IHAk7kR/5daKTn
Sc7eoj57U6ozqn7YEN7V0+dpIKm6/S2WjjDdZh4DUikVoOzlRFU7La08CAk5LSFJaG4Hro1wAsxg
ClmO/q6GZ3V7yKUHwSDoB4qpUx5xZhutm2y99xyYp1rXb9QRSEyxtzL6sOPbgCB3Wk6HFLLm7UGX
5mlCO4eqqVDqndcF/DIoRwPQiqsh3KTYyQGdj8dEk91M9bZ2O3yw+MC3h1z8qAKoRBXIxENv3rep
ShSM0BNjm6PvNCCliGrlSWopxgxfFL/eDBFUO6tiI9srQy8tMeAscL/U2Ul0Zl91ytrI1ydn4JqK
92YDTtUQ7TF9E6Ce30VfJ7T9PGOlo7F0gdBDgS+HrADFxvn9WNSdFYUM2hXhSRR+CXcQtNHcv2ix
sn1IHaCevpMW53WPYWpxKNEYqs/BNoOoyoxp41NrUWtv5dZfXEoGIuOHIgni8PKAJFXfR8PIARFQ
ARneaNH29yI1HOVmy+Lz9fyvo7YWly6VWlSywP8dV70c1y9SJNsksgQtOif5Nwm5yFHGrjx6HHWO
TQq0NLsfofumj4J/eHvrLp4Wjeq5DLzqmn3WRJqMLgsF6rJLz07U73BuOcdRfg7aZ3WisUCn9faI
y4cF8Idgmi3AErou9qau5XXtRlidiPjspdhHk6J6THr/GFjaEYb+rvayN634q3CR4jV4AZEHcCtd
LvYU16pkdRVVwx4OdYSLi7nHyX0fH1M72bbCNekBoulKrnVNoxDbmG4NJRB4TleFYk1KujbIQJAV
mrqxO7LRcbKmnaeh4F8+SJ5EZ71VH4xU/WnQrfCD9jgkqSs6F2ObVZt6xO24Tx76IXDtHksnkpdq
W1g6mtiKd6e3a0zcpX0BL4nCKtsCzstsnYKyHFWciQbXsqZ94cvIAyGTOPV7xFw/GparqmtEzMUR
6RoKXLUl2uCXX8YHze44rYp9PFLryuTtMtj0DZGA0b3pDJ6Fa7SFpaefirnDh6HZzoNxOWKtDcL9
uObuhHmpV/IHpU5da7Reg1A5eKubYHGCCLLIoL5AEc4fCVvXpr7Xe2rhoXFqm/boVBlCgeWjgVZy
vPPNciXOW5wfJ4yxaI3B37mcX9VMjhUmzK9yHirP2aqoCQtxhmx6TKY1kOTS7UlAib6JUL25guhT
TY6gArFhggD+otIcK+6xyPxe1ypQnEc5ReZcWXt4lwYVm1M0umkgzV8HDDiSyG8rvqABLV31n4MK
hfhY3iievMszZ5NWKop2a6DoxWEp3/EV/5UzvVxYw6PtWAcMm47hLizjJwnIS9CPe8GSz+LkDWKJ
mXorV/XiQwGUTVRROSdXSdg0Rr4RKwwbtuq2qHeR/yOZXhQVxiAsdciLdD26BOFns9o2w1+EVQ4B
la5TPCG/nx3PrMziKJN5iIuf/WTcYf7MVeBQNAY7GffbbFhj5S8tsgMohFY9rd2rfnORJrqKDhez
BXRbScQa0YHizkMpa6dU+jTE+CMbfxWeUxvCoFTsK3MePQLfgAftA8tUxuYYqVBcQBmnORTQIEGk
sz1GSfKm2P+kqKyuvIvXPWQi5T+GFsf5jxZPnNaNNHas8AQfKB43NUd1HPcBN21ixXxtc6ejk0Mc
pPkIUvq7COrdym8QMc48X6MRAdqLto9xJRhlG50q+4HG9OWJYbST4aVH0m3rLRYMCyLb6lMz+R+l
Vfb1YlhARVzQj4RU1TyoHPWqgSYGMjS3MLRqUTcZPlet/KWsyiOAjBMivlsnRyme6/PLyrTFTX81
bTD1dBO1JWRQoRAYTD7Qj9F7yUa8UWAXidAPKcBPSvGFfu5jhDuD9mtAnJvj+WsMa/gI1coeWHgi
uKkF9uq9hjaPTsY6MGKvGYBCG7QFajolaXbOfO9QOsk2pEdflGsYrIVYniEJiUSzC+qk+El/7DrZ
UVFzlSYCbOKNIfbOTosS8IcoW3NTXvrAVCOhkIgWkHwltJAgM+ikFZU62YIq6iUk/ziH1BI2Mdhc
ScUeMwHXRNwgwUBm5QMvnC3GBiciGkEU7WZPfehIkLMKhVnq3rZMjRPQs83QnPpC/mcY7Fdn/JWH
/jGxg2fQUk9NV9x59o/bP2JxpSmCCFSU0DiZnW/HjJSJKhfgayX4iqCOg/NKF3/QJe337YEWd5Fo
mqKrgW/gvFjXpLYiDSZ3WK573UaiICt3ToKAY+zWGFqZBMAbzQRAeHvY+YUtYBAivOFPgbWedzsS
vNttb0T1WgrlvahueCa4F4wRdCveFkq0HxFukgmxbg979Sz+O65FV95C1ulKpCiVjdbWIxm1iCbc
+YIvHwYY1oQbHTcyw0RepxRO9sD6Q0jSQW2sba757SF+gE1phVcZERlnHoVUcg8vstM610yBc+cf
cl9o7YaY2CFmF72ax6yM8ZMAoRVzoyvxxk6eTFAEt9dh/tXffwW/APQmG+yq1FaFsirZIaIZpdnv
JFDCCU9EJdfHuu6PSmnclVRebg95daTfx4QYg8knyGt7fqx6LaqdvLI7N4rDk8CsjlgFxP49jZ1t
ImOG9InvsrGU/xqA/Tsu9oniGMlwOS4vrWlE/LhRWfEBIQttCnZTQ8aoKUiLex+EmJ+NCBW50v72
fOcn+H1YmFdscpMi2tx3sfdK9KhBbLpqZZyEnGGL/GtT/whada2tIWbw54skhqIQAbOTka5LLGoU
5lqZjKi+4M3iKCgot8Ue2YVXQTnN1V95L2MWh2oTTnZaX5/jcrV2K9KD658A8V9hb3OTzBZZauKq
0sa+d7NfftwfxMAVatIwgF7V9kUtTCFQ/qAFn28v8hXk/H3qlCgBuWjE9Ib4Cn+8SGxTPcwqUMF+
7G+iOMXApqRzlpzl5tsUOXvaBVsZAUeDhrZZdTtKpVvyg5VTvXSbkRn+76+Y3daxandBpNb9O6n+
nc1QTvs87o95Hrk+GAkh2iegcyuzX1x1yhOEgsTaV5d3DOe70Iaqd8XtGQNEFbph1aCDu2nu8hS/
ITZDIA17OclWNt3ClBGiFuhouhDXtRG5kOo+NgBtGvKwqRqUMcMtsuvawTFfDVy3CFxWakFiEWdb
jBEFjgsIFyC2WfAxWXVMRBj0bjICqpr0B5yUENbfTZazs8K162pxNBSGTOwpwKHME/CW4E/yCroO
QhRx6BE409HsyM6l/Llw1siri4sJGhQ9My5GCDiXu7gN1SLwfa7GVm2PIoUpG6xArXALKgD5T+RO
vfKrnfxXNUYOD+EcgTs6zqiIzaNoJbfp4ZUSrwAI3VjBhSdX+HDtyulYuvkBVIjCs4BAvivf/nlI
I0lprEk2Oxel8bt3WgYKOqUVnuKIxNQAqoXRXyVJTFlaeXUWVxaZJp0m/gLPyBujKS8wWn2//L32
TQhEJXl6hrOWMtnYhkcQrglqLryudDB45RH2oH4377tKji91gP96XG1lvA9CbOleLbM9wmsS2Fnn
r6IKIYlGno9aH9ymWTk6JZrNvSru3UbrdkaOuR34rDLMP0a4Jur7IlD2QtQT3eitFbcEWIhQYmFU
WisAz8WZ//E7Zs/AYAdhTC3wX9ZEln3Vhs+B4t9Fzechc/tote07D9Xfd/B7W8FA6uGqDhhhbFAo
JqfUiIZ7UQfsAA4IKDdGlIrxMZeQwA7SfYQIuZCl8qrkU2yqa/t74f0Fzk3fWcgcXCPHuqL3Dbgi
ndtE4T4zup1nG9sgM3dqLrkTTpNeJO1ComuEi4VRG6L6tx+CpV0OTcWmGgqmgnRwdn9wjh2zI5yz
YIn4Ep60Csl3vZWVLyGSsQkxPAY1fzGogNIDxxEFtfntYRe+XmZT27ma0mxFQhiQMdj7UWP0FPDw
Q9xPKzHVVYtYfG8EssFIGahTEkleTnRSy1qOOl4d2pMfx5xcrDqUEV4aYb/xuteheqGcv03Qwkus
IxqAG9kc9mhC7ALL3vjVg40nIySllV1/RcV6/1kwVImmgcGCH7v8WXaagosMjc7FrGUT2MdSfWyj
e73rNkUBdZWMRn4TjEahiXT7yy8dOO3/Rp7zoeU8UhIzJLgVXVNBci/9f7zwR6C++RT4pGo1f1kI
OfgAtL5xmqcrPd9qQaaEyL4M5C+hftD6e6E71vakT/3OaYJnb/yC1sumTdfok0vvMbUm4QXFMb9q
iuiJH/ZVil1F0ILgRlJLgDxCQqrKa56V2Lu7va6Lw5k6Ck2caJEnXX5Rr40GtR8aXJk4yprUbnNk
1xz1ycADu2jX6uGLo0H5NcB3EsrPscuxX6Vqi5Snm0bBXmrQIzPUE/pToHkJPhTn+fbklq4LsVfB
0Io/5t/QGstcHVM2TdbRfYZ4K3oZY/MNwsBGgjfhG6gLFmv198VTAvhfXFNcktwbl2satXUlGb3S
gfW687VXD+GT4JcTGKS50o5XCYW9PS7TQ+2sQAsWAxCD/h1kG2jVV/2G1nMqFOg4n71M3R3/8MhD
D45qwxR5Z+1tqCtXb/Rtaa+JCCwcT8Jy6mWAOhG9lmewJOIbXctqlAB9FQ9vQ9pJCMPWcgnAARfM
Wj8JBsDtj7uwl/imFMFJCYTEtngy/8iI7LIJbbWEZmso5baFOaRW0S5ozrFk4iC+9vYtbCVQyby8
4MsArc4v5MzXh7rJjNbNJJpwAcBwEV5E5lboZGl7mmXbVklWprg4KLo2JFzoqhCkX07RauN0dEB7
uQ+W1ezUkGIJykY+qXyF/WAklXe/bq/p0gaiJfbey6AhRyXhcsTK6qaByKYDU3TszB8CgxvwlGgB
tpTaayS/tla/B+31N8MC9qKNAvD/6rL1fL3TBp8TI2PunNMFF6AGr0/OQ/RFSu5pVm1E69Ey/3Nt
nxcNvUcaSIoNV+hK39TBuklqbG4kRZ1coZtdea7ad3vKB8cxOttOvXG+NV25x9Fr5esu3RPkHUL2
nldevrp7UY62p0zm8wrlGhHMdrFBWvLFkdIdDHu4aQOZ5msEihB10v9+8esUUiiHWioMszlSU2q0
Qa30mKu4ineKlp14Ye8RU+5UIDLxmkjP4sai+mrDcxBMyXlb2Y59JxqCgvwERnHhO67tA6GGEaVM
j1H8C6aFEo77qV/lN8+bN+ID07G3xItjCL7x5Y42xq734fjCxs+lnePjtjEJJ43wBLRhQ89e6HkL
IUBxSVmouP3FzgaDCw4K8BXzn70F1CwGU6oqdrZmbMWLF/YgvgjgjeALGBMk93DKivwdZMmVMsJS
yUj/c2hxZ/9xQaqZyYIDSXWFUGhQ4fBnf+tx7DJqZJWb8jTIRxOUnZ3ftUQ4Wnuvw9lbmb7OGLNa
Br+BXjQuIwsi4qPTlqWup+wy5KhMJAJyKdt34Z2OiLYehuB63AD3eBAmZmSezNL+hDvS0cYO7/YP
WbpJhZA2qh+U4qlUXq6FAh+rK/S8dZOoe8qt7s4mbxxG/M6nrZBvDktMJ6RibfoLQSQ4dyoB0Oup
2s0T5EHT4iRzmhYpQPUkb0O5hff7O6/x/sM/Hi0SIoPmOMVr17iI2mbLzlan+G8I4QJKH5fTBdoU
g1NrWzdqjQNenocKAmlpvvi+eQhxqmfPf0/NZjvUySGV1yrCS4f9YvjZztOaXCkjE1udMTZOcgE4
Gl6HAwRPru6c/nFsecTaelOCWrv9md9r69cTF50kUR+GCn458bhwrKKvKZiFAA+KDLInD+UEeaPc
CVG0MEanFSN7QGu7sHjtX1LpSZrWWOFiM81/hOj1UAyHRYJ30eWPSDB5nKrIa90h+m7bv4PExLCd
gsTq7SLW8WogVUikU4WhiThbZzvs5diRhtaV+MxCHN7zwlONQJNqBRtxqAyO2coKL20tBfaSCnaZ
0zRHZUtZJRORRJ3rFMHOGIyNkJaBAX7oRvu1/zpsrSoQbsl9FB2I315Whl84UUiu4IgrchbnypjH
jtH2TRIOMuaTO/Te/dF5zvMahnOJOBX60HbFXyRt3Pbm6uALtwgAF6IFCA6k5fN8okJYLYk7Bi+7
4GtQd3etFH0bwuzJKp1ngR5u4mzXTd5GlrKPntPcp6lzVipr408K5WoDT4vmPnD0aqu1z4j2rV03
1yExNThIJpARREZ3tR9KX++7yqtdk89g61sLvdK4DvYefgltEGwm3XjpmuzN8yC7mPYLVkb8288i
mT40vvRZXL+0WFaSkutNStgsxJZoEcHtm+d8MlTvdNDU2q3yby2XQB/0dygS+embasWnCDv1lS2y
OCDYUXAqoig5p0j0I3vUUYZayB+EyjfrpauNjUA2GtlTp26FRB3BhzttwNpv6AGjgCUawt0mCg+t
D5SC93HlJ+lXB1WkDv/3k+bPD+3s0Ov72i1qHZauudHVltwX+YHS2Nj4W6V1eST1f/YxmjC/RgGK
IIAaEjM9rPyS6/MDaFgUw3kDaNldAQrjSSnMRqkQwzA2EfLVddHiyMuvqNFcCZH0wfC19sIdl+jd
ytjXoZgYWwPjKpIZ/r+8F5tsMjErVSs3yR4N+WPbnVEkUOw7HAyJDRBXC85Z+I/krNHEr48tCtTU
cgg8oalfFfB80N96MjWV62DXbiFHWuVUxyrm3z2WwjHIJ5Xrn1Zme70NGZV2HVgD2g5X3mpgwEyl
1tPKtcN/vdWaFKQrsPBew9j2YGBbbOl48bAL/h/poEfQQXPqrd1xnZcQEfxgpzVrz9MCNoDygKCx
A9wCdTmHQOqyBF/N8ysXr01wHxSTg/7dNmno/JNIfEyudTGulceH9y6N9W1lca4PBAkMaCpo1lxT
V335sZGMUQ0dWLfAusIGnsUpQqYkfxM/JUX2olNiJGeMDV6u73GSgHZJ2apOmsigL19QA5gr9nNc
TATnxixQcuKq6etSq9xIpq1av1bJdwSvabCWm0aIgvubhivrJYp3uvON3XN7Ga7va0bnRiTTNrgg
5sgmVW4Tr4jtyg1MgGUUNlETHaoPlpZtQqAStwdbiI0YDRlwHjAgXcCNLo8fdsl+MYZhzdav3vkY
uU4nCvSa7Y//w9mZ7catLF36iQhwHm5ZrEGDNVmSbd0Q29Y253nm0/eX+oE+KhZb7PPDV4YBZzGZ
jIxYsWKtY4trlqNcS9/qAFgDk1c9PSlWeouO+lYwvEyPDIYTBUkBUI4e5+J32MakF8XE/OFbmMwP
EnO2BZIKtQWxGcVO4TQkWARYR3sihbHQcO59aY95OPR77+/GpohcbHEA+BXgR/QzAHeWmbKdG1ni
JwF+wiDaUJFdLLChiWbpqx38a5WJW1TYu1Itllc4yWt156puvGn6cZlUsSWffoWIJZ9KtaGXuH8n
6o+mu53SBIbuWz89cTK/10jq5o+1DdVTMjxJj3FobzaO4Up8FKNvEDiwW0GRQnysn1afcl+Ze8Uq
GbGuMUZGbzTEmYs2WhYZOxVNZxK+g6++fL31q6vqNPFMZKdA1MSefFo1m4I4L1qj9MLomI4o7fDy
hQiYcPSpGXCUkKytzY1u/kpRDNwCsMWCoo+1pCXZZS/BTyD22dbP6hT8jhIvCq+dfnKjukR47H0q
T8n8lGA61inWxkavfYKwwYAiuI+YRF6WJ9w/RiBpJbevDQOMumR8NvQ3cQWIenDChVcqsTlJ3wYa
8ZOJ3KtQMqdo+3rrV3eBsw7pjyh8eQMMkMYjLU7rDyKNaOK1/S7nFmbuZCfUgwVJTFyQopGHjrxX
opEZ11tA+QeauPz4mK+hkaRzI10IRMVOmpvOGNVeoehYeF2XEFggMucPZXxvMV1v+idr+FMkkgtP
EzXa1yRpdtl0176Z0m7QLLeKnst0hPiy9aZWLm9SaeHvAeuXILWoI0c9SyWbEWrPoTHRzG/qccZz
mPuJtLVGAW3jfaxcBCJBFAOB5ClcReffAi10aSiVovKGvrpPsJEnH4VanNbWb3XS/8yzgZnj/9zR
IkfIuIkaNafcGPdSYt1mxURS5YOaDMrWT1tJGD+Gm9lDSguqivOfltttKWejWnm1Nh+HATdJvlEB
fEsRgGkRuHrLEE7vDubWLPmFjhnDSKIJinYY9FhhQne+tNJV1jyqcwWy37rzc1wwwFdyE4DSTsi5
icJz1IWsXLxzQDTEYY0b9PXC4CovnzZe0co+CJhW5AmQHah/z3/M6EwwLSuz9KZg3A/p97kZ3VRR
r219uusCsD3YR1GV35rG1sDoxZwU+yA6DugzC9WEi7GjupiwhGqJz6qVeswjowh5neKEFGKAAdVA
mKbKGNNiMeIJ8g5A984q4NWMT5qZ7E2STAut6u63FJhelvY3dTW4oEdbQWXlXieiiLkoUkqhi36+
Q6S3jcqgXOk5DLvQ43K1ZsCEHUaA/dB20n7Scb6RCk+O7nqzvpomBuYjgFA8QmM6RpOubSGgK1nm
2S8SV9CnK8aMRnTBJ5srholeB+wHyxI7vc6dN5Pqp2WMSgQ8sVd81pP51pB8KsX/5hwzBARfED4X
ZffyHNdynGl+xO3e1j/n8lHCrb5/Exp4DZFk7NudOMnirQkqbiWlWOOQB4XAGMpWCbb2jkClkDjh
HENVWnxS8uBnSSyHldfqCbeu81KT9MZpfld093jQXMlj9EP8kqk3dl30Jng0tp9/WBmImctgEx8X
n83iCmBklruYQEt2ujSSmIxoCOci4RtHILiNdpnNFEuq+vRBjgjDIfuNnK75tzedyC1xptmo0lbi
PBA51RmhlzJkiWZ1pN/KkPJVCwXhXtdpCRtuxagHUrd7PdG8cHNOau3y5WJBng5YWGcAUtQkn05l
o5umNGta+WHo5Vj/WEGzE5TdAaOosjZ3dpmisXA7hMXBVqordnNX1xvDyisEE2bQgQBgCmO6fhFb
+2yu0SB1Cq+UGXqPj2EXe5U7zYRS6HeN+VwzYUNTYJeYpGV6txcEYqHx4MeYTkbvZdZdKX67ddus
fLH8LDFxgqvJpdZuQ2+TwdOALzZvr1rrBbTxGoF9fE64DR3QPVCKtoy8sXvpdfVj7Il+jrsddNfe
kuDdcCgFg+BiYr5GKWaUkrr0MEHdaW27k6zs2BynOjkVersvu6cSqk2Oq1eCpVREr33Lg3ytTucn
0J7ksOBxpi0OijoXI8l+Wnq62rt1np1EpjZjUjtWiEMxY2ZGEnWpdIjq7k7YLZcMMnx97a3EC2BO
pjDJ00U/Qfz7p7PqFMCdZR6VnlwIJkr34Us/Ss1OnbY4biuf4tlSi0RDK3rLt1KWcrofdRB8E4Qb
IX/sDME+DwiI84//9tnwcKDzyWcApRBM7PzZErWzJkY3C0/AYGIMVFWkAyrimOttfG2XuyhWEvGf
0WFBtDlfKep1Oesto/iwqYCcKfp/THvvpHjrA1pd6UN1nWKOkZPlkZHKJCnarvBygkioqtfTDO8f
dF4ftsCLlS4PTyUQJPpbiGYtTTpTvdTTJp8Kb0Bbk3ysGYOjbaTXJXQ0n0tDNHTp5buFJblfv7nN
pRfH0hwjJGe6ofCapv6Y4J0LwPcafpz8jzHqbqOlbqE4u4CQsbG0OIbnFxZPzUSL8CXDfctY7HBV
GrHSV2WB43jVHNoJuMqq3GyEznxjxc5ese+G9pjU/Z2BGbrgNdlRdsoy0EacJDeur5UQQT9T0La5
w6CoL50cZAl+04BBqwdZox3RlW6zWyk6dqiSi4pSLyUvNZBVEfSqCuPqzXaQAGuW2wGYLJhqjBPw
OZ0f7aRIW9vvfD6i8bsDeF1NfLHcIHHyrEcpVFiaQ4wnlkSrodtSb1k77fhfiatUHMMlKccI9aLM
0KT26oQvWCclpk4FTXRlPrCN9y7e6/JBYa2TOAmyPO38xYMmoTOosDHRs6Zc5tRLzbWYZ2ow/gaV
EYmkj+JzrRCt7J1CRTTGG2SCi8dVNfiA1GFiAobydBFGJq4Ahqqg4iR9sA/ZZAEc0MJXKAC+ftoL
VEyshAAA9hhMyWtLiM5Mra7QYjP3GkM+Yk3yoAd4+6hbFIULCIhlhFoKrBAFnaElHCKPNOvGjGXG
kV5lmF9Fpr1LUa7qZedWkGIqtMO0eIvzeFlYinXBgVD5xFX84m4fmqAMq8bKvUzSr819UTZ0iLtd
ZEr7kNRbAnZXcfSp0niHDNP1EHY3ZPD7UO1w4t7qll/ce+LHMDWPHCf8S/R5zg+WFDJGZkpS7uXB
g8OUWE6wDnJUxN0se/z/SLHW3u3n9RbXXp9RqASOz8M3TyhgujafJ4wJr/Kno5zw1HyqVtO6Trb/
qGtFYyyM9k6y14qNY3aZZPHswN+wI5gf4BQs7vxKKwoEV4njRqy7wowlz1lda+NHZZoL/MvSkzWl
pzllNKTslYepD29SGb38It4SH137uAxiOkAs556Tcf4a6rjOgaO4OWMq1iaP9sLGNuRb7wt947E3
llrC/nBfJh0V3YKjjUtHE+86GlAC64438wFlfS1aUCgGA6QsC5wqR9wpbuoC7AB9uAwzGA5Wm+f/
yBOCCHr+PUqqJwILVrbaa2q19s7/mUzTzwx2/xxKO8sMN/D/iwtUvHNcWUEKBDvJXtwYoeI7xpxz
ZcmSsRPUpK6Lf02d9T4XWKtj8fR1KFs/Y3Q9BNIpdEYW63Vhk8ddH3NJqHzmXbQvWxSScWhD02Bf
cXEMBSg3Z89xvuddsO9N9IW26KOXFzVPjQAX6A1MP9LNxfURMYBj+iZpgyS9iUkrvz404+yKKG4j
NGSipuRnuRsYt8aIvILyfWMXLuArZNxovjKahObvpYdpk0SFgU1lAQe5uypRIhkby3fnIoaE59/p
/n1HE6z2NS8I59ev176EeeFVImGDVhWLX45eq7RRpKL3M6+p/+AaA3RJZg9bYgqGgyr1h1jMCsnd
IWVISUxIAcZAvd+LUca872CD0Q3iQwT9OvXVWxaYbjH8+/VvvORifvxGXHKhT4uDueiBJADUY44h
gCcgTiElLjtMGsInkRqQeEnfCTNXMberGwmWN1shYe18oGWOBZigv4rv4zz8pHNR2U3LHo3RC9ZQ
rgA5hfVbPHeHhOkGFfE91MePgR8eZftRqrPD1zsgPoOz/IYNoAlEFkmlQhDUzn9AGyZTUhoWP0Cr
dvQkH3WsEzXsm75eZvVBP6+z2Gh1igK5FeuAMZTzgFITQzUD7YXBBzRMdo2DR3bkOilBXsANytZ9
u/qqBfRBC9TEl3o5hKjBeAjDUqfPQnuv2hfpvtMOLTp/rU06B5gcZu+DObtmtuUkvBKM6XQxIs0g
Kdu8ZCFWraH3Bp561LXKQR7CU5oYXksektfJBva5klXQX0dfWSho0lUQP+VT4Y769GQSkojrkXwv
IPsA5IQKjc+d6x44I8o3Vvy4rJcnyAZNEtQ3NIDUxZud/XmywgorHbUqdggLg7omO6tHmAZtxRjq
qwq0KvrMuoJnceADnETXglIO61lQISMdoXF9o15bSTHZh//8qEX0n/WwoADiuPmgSM3Y7ZrpOeST
HvGF+aCdIl/vVBuLXtanfEyfV13svpaUmTGLrSjk3DVsCEeU4/MPJfuZ+JPLDKwbz6Vrtxtaw+vr
kkmi0QNidMHuSfJEwRYYyYFKfssV42RSgopxAX3AFJbGhK+/9nbIzMsWp2Q1xjPvguQi4D+MjsU+
m7XemYHEyjM99IANzrHIxhDBJ5d2FKaKCeLt0O6sCbUemWKiVnZtfGUyUvVRNjEH3If6yYD60EQ9
Aqyg4jQuvg4+F17otngvn37l4r2oehsnuiYJ08N/6OoV8kkdVVAC9NQieBA0kXxD9dordSrcLJHp
eb7ugjFEZsjf+5YkyKuj9LfIbsSZFXPKc7yRHa0lbPxEHbUKMGJ6xOLD/vThlhNjj50R5V4pbNzY
zBm2rJ2o30xMQEU5HcFU6dLUE0Qh4fUiGEzTyJel8eXRIMojaaPu/H9sm5C2BGOgX7zYtkzPcLaz
k9yzXzDYPuombQuolwMZJUwq8QPFpy1r/QEzL9mvvJT5v1nmujbDI8CiK2b0gsrc1cZdZSS/Whuw
cpD9vdpufHnil5zHIAvzJ04/hj8CFljEILnUKisxtYhU4xZ42dP14qBr77qzNZpzGV9ZCJFrxp0U
odS+eE2VlI8jLrCRZ6UysrydJ+O4F8boYtY0Debd4Fsbh3flZAhpetpHQC083XL40ohNu6NTgomP
mX2LoO1Fqun1YXUMqilyfct/jUv9zo6670mdPzrAIW0+nOQq3EnPU67g+7M1zrcS8gXwh8UNoAgq
M8shEjVvwjFMMn6SRTNvkvdJGR6nuXy1e/0xHaWTKSenNESuCaEdRXUbpf7HD4PvgSr/CVTXn4Do
7K1ce+XVACegzsG1B89o2amtkNwpBm2ImNeN3BC7wE7Odsr41FatZ2R7XdpacPXNCI4rRSyvB+75
+Tfb9dbYxX0ceQQXJv5mN7Nx2AT3w/LLjGETxT4QR3js4Tm1lrHXBTxqGv07DHKAj0A7KME3a+i3
cq3LnA7lQQMFeCFKgHzrIih3lBKSakghshnltdzoP2JF/tNXP9og3xdx+xxV1UHOimucT4Np+Bc+
7i8HZSRMD/4gFfx17F3bJGHeKEwcBaNiyYqHCdSg+Ek5Kc+czLC+y6TmyIFu3QyD47Dc6aXNvZgk
O1P58VLFxdWsxrLbxHQbQjs/UjhuEUNXAhujT4hrA8AgdQkWtHhxdFgG9IORDy36q1RGY1ao91Xq
jzpByKVNAr7trIY02qpuON3q/fxTd7CjKZR8L8Xd1VD7941+1Wj2q0k5XcuQqSWNuprpBzDPRIXt
vEXAXzne8LsZahJezRADFi+17+VR7gOb31xqtx0e9301v0yKfz2oENIj7U81WddKpv119PAxrdKT
9oh0501b5zTjp/e2qdNdMQ0hk27GceMdrxw4fhsEJwb5KGY+soRPl1fUtW2WII7g9b5yW0Tqt6dK
Vu+SYHxhSOWH5jD6hBoUXmueOuK9EEe/Mv1qkKt/kU7egsYvkGnwPSFJhKAurTPYbefvNkUGM5Ia
ZOPm1HmJmvAJhc5XYZDWNPdWrd3KcYqIPmJ+sv8kqFYbWyH++8VN9HGu4NRBcb1IwFUjdeS8jHFC
kDMPUSIkkegwq9he0DxMor8WyjlRyK2pxIepCqh7ktvabn93Rrg1tX9Z+7MToIiWQd1BAbJA/ABX
mSBpA2RrUU1Ax/m2t9urxgyf4jl/kHUgACe8s0OQt3ySXjf2QfznF/vg0CMSHFcSiEVdGUClkulQ
oN6HPJSFRbxgnDYq7hBJdyATCzHjmOrnyDjmmrbxElY+FVjfOvxC4epy0d3HcjM2pczqmQemqgvS
27kYXCfHSCWe9gODiM2mRfxKdUkFD47AND2Yrr7EEUG5S7lAOd4bAQ2ELkqS4wWJAbQaTG7lMMdq
HQSawak8ZdLGA69U16wOQUkkuRb2Oou0pNMz83/cXB0cVlzbL2umHKze7TvEfLsJo7LORGoXbwpF
rv6RMyEWkdP/nzYiwWXZJXAMPM3BmgTbZBFY+yYeJSMzB8/2iweoLo9D2Hqyn+8Du75WQd+geUL4
N+qNW+aSK8VXT+OCdoKguFDinn/1IDhaLUv28EF0mm1SzKTYl9m3BFQ3wKIDRsvfJoy+qx1Zqek8
tTNqpgbNm7D9Ny/VnRSku7xRIz6FHn/Y+LVK+9+GNt4JUa2vP4210+lgTyhkJoVc0CKQK1LVzbbk
4GtcUxMRHYYovu4RlEgxWkXX04iTjZh4Cb2yOZ9WXOQp0FG0GtoFMlo6BF+Qt45VA/OPDSlcpOP/
9fNxd0LkAE5jyHjJHTBbUxqjDKHFGLfDQtWvCx3/zMxlxvuomM6tTiz+esW14//BLKejTbFy4Src
xtk8KC26nUHzW0MMqU8UrvaI8c7+OntTAtKuVL23yuKm14sn+mZ/v/4BYgMXwQ4aN61hVFtwWZDF
C/h0/9kS89xqjqLmXETX5GY3gQF5xypPqVUcvl5q5fRQJMKcYuILTvGy059VeTOnE8rgVhHvhOIC
nlH7zpS8pK4ecB6ooy3W8EqNzwAtbmnkbqCE5LrnTyer4xz2I7vrMLGU0hKyqqs8sfNdH6DpiCq7
EhinovgdJElLiiG9jkiz7XBucTnh7gjaO5c4eESmBrTauX6mG/u6CFo3sP/97zcHwR4SEQGpXjT4
wnzqSpRdBs/C2oKDclJ67VsF9BA0ybUF1p45/7UZpejekf5TmKEooF40iIPeySTJJPKU+nykZL6t
Wv26HBM38dNDqG8pQa80MVkPao4ovFhyOVkeyi0Wv3lPgqG95rF1yNX2alDbg4YyVDH1d9GVMbyY
2a7I5V2Kr7Uiye4UUXgzgb4RddcuvY/BapBzIfq59G9pS1tG7zodkWaO0aEu7lLttQnSx9G+wpIC
dqq6r3Tr6Ejtb4xl/vuan+yGbNP8ADuXgwQYThlBYZFhFEp8LWQ5Zgm/3vpKb7YGJS6868Q7/tCj
hpdF9m0tmoTl2EdFI6SIrSR/cKrxpjb1fW3XLwLskOz+oDrxU6xEJ20Mr9Si/1a2wb3BDasnhyIt
nq3Gv2sYQGvj91JON1hGK9H984+zF3cu1M4wz/0BKd0h2od2d/CjCFatBGMeBf883kgrxfW0jHW2
cBBEtpgEeznXWRYFOFWF1kwmxR98Ud/Sdwydb4BPayEVuAPOBSKyjAwtMpq4TsuqGZEMBHWbLJ1e
TEu/FAoG7dmvg8bWSouXi3xDmMUt2aKYFRVTYI6Ji7KBtLWxsXVrsfvTMy0bwElATTCUrNQXzKOj
KDYoiPJqPWQOkDVm8ieUW79+uJU2KM4VAqgS5Tdzd4vgrWclnckE7TbBXxEIXqHGO0PpDrHqHCtm
COy/4/ShL5lPkGi4m6stmZfVEwM+IqR4gTeXukhDRM7mxMgxiQgcQEkflW6/7Sa19h1AaP2/yyxO
TNcVeYv3MhPq4M5d+G+XvMKHAkM9RJvNpJU8V2iLMFqKOimE6sU3V2dB2LcWejmixyHI+BZNo7SS
DpL2rW0n+rk+oiP/vR4qcYikEWkThXnai9kpp0NjYOxRrYmy/kbHPFbsZjd1N1qUv0lR6zlBvpN6
/Vrt7eeNg7SyvVDHiX8QJfizzAIYgfdrPzJ5ZCEqwSwBTUox4tqn2GV2L+gkPcXl3zpJHxtn+JFZ
eseYjjtE47+SNN2ASL2GevIzVO2N2mflVZBmgi4JKhxy/eLz/pR7oXNtVflIwZ3SYMud6dGWblNk
F6rYeMZ224p9t6n6jbvn8kgL8jQptYLcBPX1IuFL/A4UJkaESnX6g269qsT6Kf/v+4Y0k5hWoy5k
Yg0dk/NHM2J59CVd76A7PnXDk9MiOyj/SPSNDt7lm2UZmLCcJ1G/LmH+SdJg+6pK58FIcBupdsvi
D63YcvxWlVuPtNKqEjAgMccUZSqktvNnKmylHOy5QiV7iu/ktCY/7G5Hx0fU8L2zAM4Kx22jVxXi
xtcH+DLMszDIPeIAQLUolp0vnGtWNfo9gkBd6bumBM1qdlw9PaSb8OLKfgpXcofUhGWUZU+/l3M1
6FXESArlKh59CIE/m+KRxlidZRvn8PJGwawHSVTogaLtt+Ti1kUON3x2qLETh2mfdy3DKHuQXLs7
RVmFbdaW0sragriBI7AAsgK1ZPG1AbCrzZyw4Ji82cH9aP4KQo9BReFvE79+/cbWzoqKODGP9TF+
JS8ocpoz6xg/2S0axT/fav/R6d6z9jpJDhXuqUiydb++XvAylHAgQS2I6AyFIMN5fkRCKSX1hgzl
6dV7ND51SFXJeAX4Jz9nLjz82/gbSc7KSRGDBuJD0ERhJX7Qp9gVG32bZmaAVFPc0JlH2HwUXCX/
qM1XTKN+/XQrqQDaC+jyg9JaOknz4tOrJskpyxrpLwVf49xJjrkZIaVen8yMoi4++COIu2HsZ8O+
yaLubvzW6w//m9/AwDVZnWCzLmNNm8l2pgbIyITR09De9qN/DDP5aEX+0VAzd3aSg1xaB3lKbmqX
Ho66RZBYCQOMXNInFCgVSgSLA6xL4JB1HHdenedulf5uy9eweprpaX79pGuvVhwm7gmqI3pl5682
12tNqfwZ5ana3gVNdlVrL4qZHLK8OBTN968XWylQoC7yUmG2gD9e0Mz8MY9GI9NQqKmtncqoYKA8
jv7ozs2jWT1ks4bC9q/CBpQIfjF5nM/ZfsiHvWr/UXkDw2lwfulqtBFxPzyrz0sFZDCJtkJqgU9q
iQTVUWKYuR5xf8XXea+4SvDAoAR2EM+D/9qot1BV3FRDx/7Uty/z8BZIh6766RffsFnr5Meye3zt
i8wdx4OZHeWydbXoTp82q7vLjgGbx+WAspEYhV8mc8lg5F2CJ503Gu9KMTwxHXLIgnc7sW58Z0QO
tbmZGVaW7NcJwPDrN7cST8/WXhyTIZiaUpm4K9JcdE3bo9U3tNFflLY8jAykBOkWSWV9RaRRQZHo
Yy/H0HxrLqvOp3ON0atb09QCZnCjAnnb/tZosH4v5I1zsL4iZF/UR5DoWub/Wq3bvcP8qqeHw5Fz
OHcvmN8ee3ScM9Q//PHfr/d0JYyzp/9ZbxHnpjiuG7NGBW1OCWi9tsPzDibhjFx0vC/eQxoQY/7P
12uu3VWg3viAoj6kkEktQnlLbj4zscutpGJ7pv3OSu1K9pOdUf+RNO0wmHtDnuG4qKeNhddOryYq
AqGjKei+54FGT5lQkBCz9FQyXRmm01jKTIj9TQfIASV6WGlPX5pImlqYeW6BMGvvVvuAPUVxd0Ft
U5u0iUGzWb2MXTN9zZWX0PkB27ZN72Jt6+yugF9EFHBPZl/QVYLscf6wed3bVq7mndeX9w6SJQMY
RKO8hdo+La6y8ejnPKwZ7tT+Z02z4agld5N2tbHja+eLd438Pbqh5LGLHR8SLZYZQOk8a3yoVWUX
NREGyYzlvSaqj2OX7snlk2miyd27qS+LH8SgkII6WumaJ7ur3YBBvmzaOPZrNxsKaXRe+G00iBd7
k2KbGvgl2VKkPIsCKIk7WuoKtNotZfQV3I/XgDEa8z+UXMoSA1JCKch7Oq0Y0f6J/oppAhTB44QB
UkB/+opF62Xy0zhs1KArSLRYl2lhinwQ3o9r8FO+5ERqE40Bl3fY77oCG06CB4NOJ3W4ys3r7lf3
x4BmVxwl+Q0ktIgOpFPOswPRQL4OTW+r9LycpoXWwIUBY4ssn3xfPz+OEkNDEjqjnadmN2PgIS/d
FTPuA+FtmsunyHpQGY1qnN+mMx96ppxT+6ZBms3HIhBR0vJgb7ItxIoXVy4YpcIIKxXxsvZoqa90
xIVIb0RvedBuzbG6HYmDuLo1bh5nV7J8FygvNTyZ2MjcWMqu0zR1zdnZuNlW003OhqhbkTxBP/l8
c5pQNVNKFjYnQHEyaDw5GOjDPSVh5uZF42LV7BlSsrO5gzqldrXrMtj4JC6SMFBK9Iy55ITgLVXn
+U/Ab53GUDa1nq3r8B5YN+dT1JOdTIdgo4q+fF6xGGJOYBF8hbidnC82BW0TVOiNeXnoSYBoyg+n
+bfyr53JVdJ9AzctdC2soXVaYfLGZn/coWfvfbG4dr64irl8gAkJT6pcd9Hjs5W4YsC79obw+2x9
m8MdkO2uZrelAwoEkfxtsPdl6mrpo2zv5tOkxnjN/mrjYWcFrqVSYPno1ha7/LeahLvIjplwVE4M
dxzU8KGc76v2OXEeOzl1Ox3t5kp1++JZ1jIXp44dJs67PEx32lzulOlRyfaBtU/tX3onuxWptoEG
4qC5AVZz2AlUrhkeGPgO+neMrFwjsVB+Qo3H7WJ6h6c2u29gB30dxC9iOPtF8BID50wiXcAQuApk
UpS3LZYWL2ISSqgE55MHl4BWOdoQBJDM3H+95mWbkmFj7mga9SQnTBwsTkgqSV0cS8gBCoRSsP2F
6BIMDbeEvwleViRvMWImU/ArNDYKr5XnpTfFE9MbR0PTWSydZ4kzOYX9IY6oaIGY9Nedv5Kmu9aO
nkWXbNGVBAK6OJBnCy4OpJzXFO6R03gFV3TEBLnZYofGiHDO3wMJRws+Cyy9hQjfxjZfxECxzWiE
CryH61legLNOGuRcUDxraUSuFdxkhekiTLsThGyhLSerf1M23zBTTxlQ4RPCU+Owr7YShdU9//Q7
Frl9LY+lU2j8Dn+G1ouJp4bUWzn0+0lGXEga8TWdvXIj5H1w15YbDwlEZPYOZdcy5k2NJld5ZLZe
X/1qm++1c2qTZz/dTfp3yT7a3b89eSFlTdxGnnFsfNev9sp4SKojNG0xIGZtgVSXdSAvBFBFEHPB
jLgpF8HJKWcHtQ1Ao/Gg1CfLOjnTjVkjc/GzPEkz5aGbBC6jkCDmWetp9l0te0Xk2j8K7dY4WgPi
VLvq3Rh2jv+kpVdfn5eP+u5ix/7z8z5S+09ZRVHjYdBHwD5x6FXz3sgO+KzVD3G6q+/rCV2Ow1jt
Y5vv8ja7leHQNDpf7M1cnOb86jZv3ERzUXNv5X2owADYnSAAOMOjYm3Ejw9a7cUPJVahGwitivnJ
833M4jj1Z4V9VCZ9b7NrIWJRTMy84qX4HgfM3NtjduXIWABaikd/cj8O6lXqdAWjNvVP5O5c7E3c
zv9bx8lxLn+gq7WvelJoQ7pPzL+GzKCCdUppo5rfyqiih+9Fsn2yh+JkpKjSo5hHio3lgeoccj8/
QSC6soxHcoCdpL61/Uwv5Cdaik35klT6QyTLB+huCdamUZeeWkn5B9NToW2vCpfC1zjxqsm8CbuX
OH82zas4BAAwvunZEe12N5FuQ6nad/DeffkhkP922kPEQYbfkWClnYoHqa4LMv7Cml/CIjmkWn2l
pRB5EF7mQvr6mJhrYUX5yD6hXgAVLEKo4fjBOBYqV4b4lYfmn+CmejSGQ4k2FLfjTdydZri+jNKp
J8WE1kZnZj+MOz1A4mXHREalXivNzukernA/kePEDRX0rfJ3DvjeMA4R2Wx9xdenPSrf2rfsMLXE
pr3D9fzXvPVvJemOGZ543NU6OigeYI9qHMv4pmzvffuAMlr6pNxVB+chLGEZd6/MqvfxcWMTLuo9
8SlD+CazFfzG5beiV9IQaJXeelNX7POfXf5go5X4O7iXfjV8JZ2Fpeo/PsjSyKF6zOwbpb5S9L2e
niq4IN2d1V4Z5mtY/EydQxW1zLbtmsbTx9ItaV5XRynfT4G6q3PwgRYKx5UT3quMas+KRz4z6wcm
pjFIeA2Ng9VoLoK5wXe4Jca9Fb8Pw03e3QXOLnvJyl+qM+wSpTpUwZ3hY1eVEAJpBcFYudf844jq
nxoEXtG9Q2C8jYKtdsPaRsHOgIiKFDF1+QJnnGS18G11IBtkGAtEjk8y2AsTAjdv3uAQb1x6a8vR
BiPXph8F3LaoRJJMU2LJyoGuw3HP5V505klYHCTWXy2mL5Zskd+NlfsdthNjbbS/aEousnunT0Jp
kNPWKxnmm8o3IdcilG6/Pm9bqywi3oh/R0XnEXghJProzu08vk1KvZWsXJTOnGoyI+ZUQTAuK/oM
jb6gTAVVsXspmf53mP2ZCaMj0LSSjDfZ/OwE970YQOcaVyaGlsbhDpLHXq8p5NqtjvlapgieS4aI
yAVTLUtFb4cR2djIEc+mvCW4DKp9LaGCmtu/0/hn2KseRWXgK17lKDu/ffx60y+xLLQfuGZoTIip
E2Ld+T3jkzSbYaxRzA+VK3I3wVIUg/mq/9eHJJGGyKpBJyjq71+vvJIxAaxAJcd4E4Ge5aHqBifr
4xgE1I5IgxEZVNGXSbR8ZzKcWrw7ntFtdXJXH5YmE18ObxkEb3HEkqnLyKPihtEh7FzDFzEVJvxC
RK4qtA4FjsQngP1au3G4194yyAGgPQFVNmj1nu9zZBezjEMAj5v8KI33VHKn5kXssxU/y+29HTLV
JcGhxFlNSrZQ2ZXa+IOkCzEEhYALBxxzMswR5BsRYsd3k/4+FfANCoFG/2ZY1dajrpQDjN0C3eCQ
+SH+fP6oJcrPdhIzABBDvbfq7KRWB0OZsYW+FwN2TYOKosV0KvqrXx+ptfcrTH5IPXEtoFu6yMLT
xHKGzrFqD6Wpndm/CVV4S3DAw1eCyYdSjvImhHI21hXpwCJZO1t3kS7gRax2TExSgSM1P9TvrX6r
DEfHeMN61fVnPHPZ9yjbiTm+AKuIr5dfCZxC2or+E/GMfvuiBmoHpR4KoEZ60OZVO+mncvjlj9HW
Q4oTunxItJAopnUxZ7QcBMuTKCeKtEQK/XXqngygxoQKNoxzr9e7A94/BxP5ZLW9F9rieRAc2tF2
Tfnp66ddwV4gYvAN0bul6gSSPD9eqcRgijKh52cCK8TI8+ioSxr1j4Js3W4eBejWG27t6O5oU4cZ
kjdsScdexi5+Ai4RYuaDzGjZijf8orBSWy89MUmlIZoohgCqjGHIiLwPzYuujK7ndGP09/IrPl91
kWbgGFwnkZAnTcvshIEBcgXoqusneMq3VZk/bOzz5Wcsprwho4Avczl8AMOfSiXFTrIsTJj09LGV
x5TYrWtl1zdM+KU2Pgq7usFFCnfkkPRqY2nt4qiRbQqeCmPO9ACWKkhGNzZEK/pws3NtoqoVQ7xC
N6FTs9u8RC1ZmF/DK9M5gjGMTKEjbs5brsmXadbZj1h+VkkZlWFshLUnywFWlCjhRsZJZpxHxXfd
n+F/bXkZXrY8mKNAmgb7BERTwDHFl/5py6u+anNNmSqvUop9EkAaNGUv1torq5L2QvyqFMK8EjYX
hu4WquR1Q/7QpukpxEBS25pTXqnlxeQnKq+cdNE/XIQ18p4hqcOx8nojBOgv3LaPvd8p7N4crbOg
gWRIeRwgo230B+H8JO5RoRdsYmWH84+XZfcDtKIO3WB7RPvB1CBa3hcdNm+lC5PVAyf6+uh8iLmf
Ryl+KlxppPZRdQTvO9/CbLDtSZla1E/HeM+MHgobDKwDPAgBesdmOFMP3BpJGtXu9sHcuan8IPwi
oqu8+0ef7zquDLt9HnssFLvrOEAJhNEGgd7UYXhtJrgCqtWVZNdb4VWErYsfTpdLsCWoI5aq5RWO
kmpvoZKaJ28+2byJxt2AEDQSrUK4wmz+D3Pf1Rypkq37Vyb2O3Pw5saZeaCoorxKvqUXQupWk9gE
Epf56++HZs9uFWW4u59uxJ6JaKcE0qyVa33GF1Du7PBcaTOVE5/Z6qid2zJue4NU1jhuQg2/MSWt
xLrDOTYkgYN8SyKMWVH4agZlBw22hHmzMNnEkXbuMD8aebTE4EXYoE9alV7EYaEDTYFBEGUQjhlG
t/S1neHtkYXiVxHMeFRQ+K0f15fMaYdr6J4MgFkA+8+oFTWmVkl11Rae1oE6NlwHAPLMnW5Bm2Qp
o5ioo5ZeJ9xPoF5hPEyMfvrtMTr8wwCTGaDWY5JHm9CcWrGKU10yF0wsjYMkBj/NeBYnuyZYwlbP
Z0W7uD7s6eF2POoQ7L+cNCkDMdPkSoEeAma52bEPbBHFYKuUJl5jTcDWz2S/x8ONDjbAgnut0PCS
QiUu4DIuJxBHgSc89HBbSPJinQ36n2GCaQ4eB9zS9dc9P8efaQt47CaQUcfvW8a5gIm2DKlX3F1Z
/KCGCznJvDS1Z+BzEyP9tKdtlWAro2o8MfjwMY+3Nt7+y+CjO1Yd8RjsRIEFhm6LApgC9BUybecE
aBpnEqokOM2HaYZvwDpl+pJk0ByHJWdeTh2PZzJkPArgYOA4AEKkjcuzVgjH47bmg1x2MgM6vBGP
VLSQxsuXXTRYrT+QjOEonIJInd66gZNQofMOzhTQQWPzWPRaAGoUUAQTYelX4kMQxy0BygRPaKLE
e2Zl42o3XKehaTjkq8czTSwKcdS4hhYY7IbUqJrxUodNObpehY/C5joR7xPTe3pyI0BCZgh9YSQr
kCE7HtEsrLCERQEFqaBfGMhDQND0+3bfww/X5JVr9KiDoUNNFrS1H68PfuZtB2wtak5Ih08l67Mq
UDKgAXIPZj/LIm12JHChsETgW93R6GdffVwf78xSRksJEwmgF5hQ495SpqtpqGV27snIfmUOaaOw
mgjhnzM02i6AC4KDAxldoAdPMBcICbGdQ89O0vsF16AGHRs7khs7kPoWPH2GCsoSkt6gt9qPgzir
mdn3Uc9Qm6Tvjt7+KJNQoPVk6l6QmF7owB3M3od28pIYECJoxIIT5yHo2vcGxjAzVsZLw2gr14Yk
oweAyyKKpRDCG+ptS75f/3qn5iAapPMB2QNPG3W7EwkyIsV5Y3VZDkMSE6JB7Vx1tkWBMj6iOuqm
Q/7E9HpWyxHq7qnbGwcg/dxOfZt4jjPbEdRh1MCQcEKQckxi1GCYDSobpOIkoIZEnS1JEN5XZbQ2
u3ZTpTe8a11bgXpxn20HJs5wOIMu4zOz3hS451gqm5j1s59moJDifIDGLEqbx7sohiY4kHdQz+Mh
tg1K6GmPjJ/nrtYhG4BKG8hn0JVANy3OQTWg7iDcmHHVD+VJe7kzMRmN21/PMrpiBjpRiQL2E7RE
kG/3SBwpeWFQVzBJujWDehPidI7gUG+Hk3ibcztsYM7gJMH/A7l3/B2QPkPyII2oV0OmjGfhQs+7
RQdDoEJaDp3rwdFJf6GhgWxb+wwVeV8shBxOTciQeo23IRqLWKYKal6mMYrZtAeXWHCeA/oEMqWx
QasVJfwEClvGp5pbYbauMGXUNWBlAvGkvl9OrNJzT4AzVYeq4oDpGIOYQ5EqomcUgn3yjYWaggLt
qUHEn0MTFzIjswB2D0YfzlMr9NWlAd+J6w9wbpc4KM2iyqAgNRsrDSmZHhlaYuBUIGhia+D2w4Mz
xp2ljou/PRRKOICv6NB5/qRZHs96V0lFDVWl3AtUeWXZxHcgxq6xEFFsYl5PaxcQxEXlZNCsAK10
XAMVhRxbdQz+TKDLbsrtPShlO8f6kQYbBnVKWYsPXZv9fcAMRkX4NxTY+EB7cBQjEa7RbqsVaNXZ
4BbrvS9IuUETKZPWTRatnbya5U7rx3k2D+pop0nGKmq6iVc/1acZZhEQ/EEKBnSu8f2aJqGVtwJU
SalXvCb/ETNjhesQvM+lRW5U6CRil/E7W0lXmkjmkHuSFNlvbAEhMLGkUfZ8fYGdScfAX8bKBlcP
DSTgB46nPYfmt5TLUA9xWLNGkuFBEwecRP2zIs0qOCZBLM0yoBDGZf/62KeLG0MPFo2DcAgiwOiM
i3hFrUKogEkg4HQKshTnYJUEUm3R4fpI51Ycwh34nVDfgQfasM2/3DVYoYVwukRrLCJsBT2E59zi
P2GZ7DWsldzasqN5J+hUD/f8t/0yrHY8LDp1RE4GDUjgYUpUKYp1pib7zq4SwA8qr3XYNpDDTWfr
WG794vo7n8pmYamhnYIMdMDon1znY0ONVaOCXltRr8q6WGWcvgO4v5CC/Dtp+dLAIo93iUpeFDiy
obC3qWi1FabicjctXhua3V1/otNMcaDK20PIh1AOYtvx54hTVik8wglK+mqt8I3TQB4ohRsKStOt
THG0GxNn2tl5/zLi8Odf5p12zDDLAkActdxDHfZBstInqfreBcAup/EurJBxWL+1o34NOq7aNRxo
Lyrwmsz0ItDho4z7PEHzl4e+ZBWzNooWdUx2thNOvO75KcdCR6xCsxRh4/h92yQxrKAlwP+kvW9S
0C5YvS0zoEwiGz4/5jrJ8kWqVjNWUJiS2q5lcU8rnoDZ+AH3+j1uLfcaNSaO3k9NzuM4PigjY5uj
uYgjeLzRbaNPAikAx643pG0YtcRNgE4NzENYOMWsyFnuiwhQEQp1e6RdUemsymBbgevlqKEnqvA5
Ck3Ymwe0xvWVPjLRmHBzSldQ+/ohYmnGVXYDCtH15XomH/wUdEarbkDZw4Xh+GvaZaLDSB69egfY
495+LBq3tv0QuFsrQ3Oney/6em8p0GzcJDC3jNGgTYnzPvEUp3e746cYxS2S1BRUVNyvwNyaY77c
b+w2MMBySUCrgrasFYl5rKd7OYynTpBzB/RQqQAPFx0N6Dkff4DE6u20pLACKF1GKz8NjZ+NzNGg
DOlN2KSrTnMWnWzP5ZChaNE/B7KzIMpSYo+KBgpbPnF+nD1Ph9AJ4+lB0ntcDe6VnAH9DiXbKgXc
DoOlCWDOakb8MsTp5RQPaeUcusYmaLqQv8ueG0pjUCGAFIoNK9fxnZDrkWOSBqlYKHO/smXJ1Qu2
Fka9cBK212xKJnKFc8cltAgUlJEH28yxbJwqd5ZW2Rp6W712A6OuBTWb+8AwdvAMXEqc37EwX11f
bENmP96oX4ccRWTgRTSLo8oPfVXsvZgsGiWbhbk1h5LJAqpHE5/0TFFuKDeCTz0Y9Dq4ahwvMDS+
+4I5CqrwobGCqLcrIOArt8qGIKEGeqzyEkZduMP8rGBxnPAUIDTSTV339dPLFiTb0WEAfRYr/aSv
WGu8y1Q4l3gGNC9TrfEtKd61FCDqzoyWqYbLV5MhL0ufmjpaxgV54VrzjHIq/CPR/SOS8r2UUSyP
0A4LKr30kjIF/N0WT1ZaLiyttuErEH2LjW+9CiRR0Sxa3n3LtR585MwGFlTn28ICEM1i5CFNYw0o
pRwdn77axrHup1k304p0aRTGAarGvXt90k/VrEBtGQr+iMyIGicicgHcALuuT4eSAHndRcJ6suPM
N5kDCXTZblwrALzN5i9xW2+UsFsmjTpv1XDFSCqA+9bZLL4r6gwiMMiqAqWcLbMuXMp9N5Evnh7I
gC/IA9cEE4VZGoe3IBKFKiVK7HGN+0xmUJVK7gTRbtK8Av1YZt/yd0kp5yRLfoa8fDe18I3DaklE
U+YeJ3tzeBIoIyAsIGdGEnu8cKO0qXW7wJNYneOVVbOqNfUGusiu3JSzUiRrFgQTUfRkbw5Dgt2J
sI5bDGLS8ZBqEJC2za3YC8D9wH0goNUia+tFYsdL05n61udeEAiVgUwKWUOA7Y9Hi1Vb5FErx16i
vGZogPZlja7jk1PftG9dPVHSG+LI0bGDV4O6CwINhhqwMceDtZCqLqMSKsea+qSLEDZxtStRNr++
zk/DxzAMWhxQ7MJbwRL2eBhmdIoB66/E4xZbJ3UNJCcgT2B4aml7l8NbLVbB9RHJjinK/cTYJ6EU
Y6MjiBfESY4r6Cj3rUgtlxkHBJVocD6O+SZWk3WfWt+iXLkxjGxng7qC29CGU3smDVhxLdmVfXuD
W+qSWAE6nKSZ2k9nHwr9PpRRYZKB7Oz4g6htFlYSI4mXxuk6YnsOMIXcQo20sedxAKKTaFZ5UG65
7riO1Lmpg0oo7w+pLEAu4QWQa9aEaM1pm2T4UED4YYnjsoZ4e/xMFstSYkoSHKhlNo/NaiupvW9r
6AoQ8yBA6bQCeYZ7PHT7xQYKVFOVt9O1iLoyFM/Ab0RBG8HwePy8UAxcFYvY69FgpqKYS8HB6OSJ
tXj65cEZGFj4SGZAZNRGo/TcMQq1Ry9bLp6a4q6wcQsVOxjiLCbW3UloQ1kDOAacwgDNAJozWndy
JekEqoQRrA6pW6HLnElPVRe4NqxIQHmv59ahDsjEqKeHBwYdxJENxPTByer4G1KljQ0qW5GXmwCJ
MzaoYLqylC2hDLbJdMuVg4lcafhexycIRgSzBshQkOxPqto81yKZhhHO41KshuatpBa3aiAWmRnt
sjaYCJlnjhKAnZB34EKD/XzCgGfQMqRGGsSAvQ9XEijNm/IGHmmHsrPmHFuodsq5o1chMBLG08Sc
Dltg/LLQUh1E8Id21tgkTEB9skkqM4b+YOBlAK3rgXwjJ+hel2JLbBUQZrbQNbGJ1MQVZQMkZZNM
7NOTmzXW1aA2AH4P1tYJD1iO2jzMZTwD4aVbIeBxu7m3U3NvRfYcbj/vidPfJtVEwnhuVJDncBMZ
8LMY/HhhpRX+QK4QA0E9At9GuGWvPsMM7r4mtlcQ+ZBl4qkNfl7/4GdHNZAgwc3WPjXppI2qEZwZ
scfyn0ZQzaO8f1LU/jbObPj99newQ96TSfrFmUkGJhZHA+LVKWWMAINq2AE+cFPZCyV1vL4VTzYu
opmEidWbRyt+v/6ap0gIBKhBxRagKxNcnnE4IE6CtLsEiAe123XSODvoOsdD3IGyg77S6vaBy8zv
QPEJk5+tjBxEId1tXv1GDICeuoKXN9GmxRONrgWQssxIHYMjmEHTSZf720qYP0ya7CStuyWtDCtj
fY/F/tgr8VvvTJl0nYlBGN8ckPQo06I2OjqdVZshL+qQ3YmkmBmGmBl0CembReuWQeAXBRwnIS9s
wh0MSNepo2V4udHuRi40+IWiEXXaoMscJ65An0XmhSylS/rbItk6MIGMzHSnhNqNEtmLTCVe3Vhz
7MudHDAXOhwLiUwpapxdEEPvA8seV98TuyBDMgqLUI58W+ZLaA7mBVmi7LRXITZcaWyVNDJgefac
5OU2pM6TAJi4wG3x+ro85WFjXVoAW2IXQGcbcex41zMC9fiQDHrfopprKT/AJs8roIk4ePUmEV+y
TNwngfmilTZQxW25qMxNYc+0MvR0CpsN+buRyq+6mkOp39BmCX5EI8TE2fTZZB9PHJJzcJAHqwZE
v+PH5GWUQbstIJ5ZOjdlZNxGWXdgqrlvw35PgFpMOjUEmp14Rq7IMOo0YGuPRohLneq7zWSgUugG
ySN8Pgt200rFvouKuzjLd7nDFnDVmfMes33j1MGdpNAPvQksl/Nso5iQYLGBfM2I/mAi5s6lJtnn
aolCFVpXduRMWeqdCfDoj0LPHi0DwLnHr6qgrlqYNawIBhwo7QArDsu5AU+rqgJHPnJrgI6vL4Iz
AR5hFpwTqME5YJ6M8pgQjgF5buNG3tAPTpNbEydTWcV3uE0cOmFN1EFO2zTDkgOtGt5GIM9Cxet4
LlO9SxJQZmG8EWq3bcreLKf3atEsqdZCqB8MtLjR/RoUjRAWdpTnD32tgr1QKmAoQxo1wcqs4JVx
/SOcCUSomuNpBhYMMo/RR4hoQGPbgh1IokhYP69JVqylrJo3JdS/2moegDxYTZGwzm4/sCQgAYgK
yXD7Pv4WqkTSqodNjseibi0VwU8IXwN2mX1rM7PCrPPXRhOu2pvrys4WddDPamLOM3gthHWzHP6n
JTo4z6VqDpBCoA3QqaVwvpK8659HG55kvANRLEUJBw97qgDU5TUjKBxGXsv3stUdbPSEnTioZgFX
5I2WvqKC+WiXNdvVZQAWZeU8cguCmJUB9k3jgKYaStCRTQrPch560ZA5aaQAwJYIf0cG84ha4IlH
GnhWEnTmc3sQuoQHQxJo2doRMeiRtfhhZXzBc3VJy+fr73du1zmgFQxywwDaj5nGZZRUCrSRsQfw
bgShwTMS8axn2VPS0A2Y3giWnbm4Pui5VBe9wV+jjioBsG8vNUb7yAO1HeZaBwjPr4HUC/pi1jkQ
vICzo1VMnKXnYuDXMUdLLpZEDPUpiEZwOd1FiYQKTjiRwA47+GStGCijDGksMp5RUIGePCvtEK+l
QLwkVJVXWmczO8jvgrr6ewEM5SpI2EGDEPw8FNgALhmNVVE1A7A0HxLIAMdDt8vy6l5I1XMZd7uO
ii1Mwtd96Kwluzi0XXlnKOqNptIZ1+7RqXPVTl1A1n6V2cUu1tWt2pO1ogAP/7em+s/ndD6l1JHU
o1N6vNNNI5Us9DyQevBdpK8V+72q1qW1aoyPBo15hDbSPlwf89Md5tc8nI45ippaEUp9M4wp5zjR
o2KfU8N3vqeULmSp3QGjB1eZQs03qU7mUVqiH17sibgTyq5HQ01N4fMQKIuEgjsX7SooODD9p5Go
ENHqD4AsTzzumTg0tMsh5wAZRGgFj6YyZ1WTSBzlAcGrLSf9LQ+kTdXlCQjZqT0XhTjYamkvykp+
00PnRoMyjma4SZosGtovHa240+AzA2swVZvDQ+WWWGU0K6nTzmWq+hWjT9W6hSxG7MH4S8M7X3+B
4zMEnxuUeLQTgJ8bfAn1cQihOee8rFEPiJAz3EfSPUy+IFegzJAFzuzY8q4PZwzTdzS9o/GGkPal
A9vmgVH0doBKesbAJhaPAMNvu7BA5RsAQVUqgccVG1lEuesEwO3ntL0zC2gEBNAHiGA8FsrhXSuT
Ww1FGagW+3H42DXc66HJMxgvxLC/awgQeIQAl8Q9GO9Zop0HWruxC1iBxKAACBVoMfs+7J+5VT2b
PXmJ93Ute43U+VGYvnR6vc/MWvEog5CJKbcPbacHcJbH9Z3l1VsD1kVTwUk0M9cZKhgtw9O2zZQA
pX4yN1A1R4ILz0hgKZFZjZIOAUUX0PCdyHNyZ1GUZGFFnQduBUSeZrl1gw8170ULEnu1KYiyJZq+
f6gBUWm64qaT4Q+fW82jIXOYKme3fdiCyB5AmBZ1AaKBxWzeFyG/ieH7GlWuvoD59qxRUPxEi4f3
PzkSuEzaECnfkbraKEG+0+AHx7mzgY2Sp5SyxwrLL+mqhcsACJvLjisLri57jU8Uc46P5v8cCZBW
/oSkAJQzLsHpfaw3joQ1EwrgZkOoCfLbTP5hNz+uL85R4+PPswd7eWjwDlpWo9CmwT+sTVRUjQQD
n2atK9aMwLLIytmikKM7h2+5at/UsG+pbOfelJJXBzzy197eS62XZim8NLR1GdiaSzXo0HQKUIpT
bhqjpsd/HxJ5LyIelDbGdf8yqXVT9AkqLYDgy3H9bLLyPktRge0h/awH4JWYqas3ew4tTyC282QR
yMU+kMoJjsZnXeloL4ObC3NhpB8oJsJQZFQ/BxYszGmAMFaW/UHSywVDr9co7ju9+MhkY1M4+l7P
w5UF9gDnmjtQOEDu8rXOXmWNtmvq11Q80a6C1oC117jyDKuYhqszpW3WrV5Di1HdIPfHLaIG+b6B
NlCCTuSrTI0XVWsOchLOzDCbab0Dckbo2yFfqpW516PUFUjLS8mj9kvVzZgEUqsizY0G3ghJsTZ4
6g2/Bqp9rmRPki3BdVqZqx3qheFCqwoIQTaeAh0xAIV8jSW3clXdlU15O7DLRGe9qKI9hB15CXl6
T2OIJmjdq9NO3TpODsvhA+OIhuvWYM04bjHbehJU3EQsLDsBO/StI80E4KZdM9fKbQQqNBWHOINA
xYNMIaKT/2ff/c/3/v+EH/Twn6lk//5f/Po7LXgVhaQe/fLfu+h7RRn9Wf/v8M/++mvH/+jf/gfd
v2Uf7OpfeqAZ/hv/laMfi9H/fDrvrX47+sU8r6Oa3zYfFb/7YE1afz4C3mP4m/+vf/iPj8+f8sCL
j3/98Z02eT38tDCi+R9//tHqx7/+QDb95eAYfv6ffzi847/+WLH07R/Pb8nHyb/5eGP1v/7Afeyf
KEdaKOQ7gzPF0OXuPv77J1BFA+AQW3cQ3sSf5LSqCf6R88+h4YrOK+6XuNQPc81o8+cfDRSsgT0A
GPJnavrfdz+aw19z+o+8yQ4UAlLs82mOQzBaToj1qOBAFA0oVmAnjkOwlek5ComW/BCQWdW4cQGC
nNseIKOnJp7iLChZ9/qKQE4j8VosNfij0xUxV0q4taSNo8zjaPg7KcQuugcj2NTqo6rv6/ZnD9gz
RfpgRDcs3sjpu148UuMQN/tW9/XGJfUhl9+17FuUzJXm4ODWXr4ikYdLbQcaHnWhEZlAApQtGpwB
dCbHM8ipCGiubONujuYISiEQJA1CuKTOaliYC1eEUIHZxOFM0lzgX2Q/eLNBpnstPqCfQ+gsHSCT
ywRtjmTWtPusWBFxW/Inh68d3SvpMooXaNSj5eX0PnyptGIB15CiQ4rra+qClXNL2bTdShaeFs+B
OYi43ypz+E+UbB6miz5e4T/xc0ArytiYLmzUrTW35irK/g92MdfaJaihSBZo5oNTlsd+oc8D4Idh
y6Z4huYB+WQ/Gnh6xUe6UqSzSMyyHoiWRTkE+1kcbXJtln4rEaFx//kGk5sAEjjU5XC7geeKMit1
CBj7Vr6wZT+EB2jlsiVUVEPFBQz6y0L/czF9XTyoep4snuHSjxYh+lQoyY7ZFr0CMaWmNeQHq1+w
CpnijVKDKeWwVSBFKxJFfqBWMNglPsyuQUJGdc0GdywPbzLN2dJEmyegT5hduIjCwCUm7jQNQL9w
blVk7tVIQiO+VyidQXp+BmCym7AOwBrFLfNXJ8LV2qDQsHnOINleJ2+RbkDaBp2rBKiKOSR7EiFm
jXTbD+KTGWzToaYBLrprAbPqNK8ZnrisYIh8x+w1CW+o+A45lEq/HcD70OLSjTeYgbvK4EyZ7Hhw
22SvsIoOpdu6f+DOslDWphm7kb4lzavUf5fIs0KfI7xA6DzV9gNUiNroWeZ4zkaBMn8nu5pzm0J1
xS4eTGMbas9J+qrXPm0fou6h1HFBtyo3l7/b6Dy3SPBNJGaxKzleE3y3nEMxp8Wt2c1qs4L/ajRL
enmmRDcwpXQllFD05qHKflLje1gvU6DorGBHnXto8NkwRmj8NkBgXQQpwFqzsl/Y0aGwbhtrWzsv
XX6XZrveuU3Sg0huYmundg9hshHGGvmhkvvYhG2xsVOIAj301VMeIgOaa9ahY88UG9h5aOnboA4s
tQ+oayDQd/Yi7W4tjFFs23xrNgdV2gjxLZbuqvTdDmY0von0VZ69W80LfjMpn/tgqUAkqrztu3vd
uU+ldRTCUAgmUvPCWukWlJ08/JdWj8y5VW3X1mbOm6G9IT9tW8BncU5AjNOy5la7seKnHubWg2Cz
oz9nwQMzdrctjqX6pkvhigOlIrlFnSk3l2j/zTXSLg04Jakyg04ubEE4jjfTS2CoU0jwiossf5CG
A9poCaDD5yb6M3AdHcl/xcvfC6sXg+//h0ETt8cvZ8lJ0Ny9QXcrevsaMj//xZ8hE+FPtYC3R1oL
vUy09P4bMh3nn2hVIxqBHKQBFDaAhP8MmdY/hyYEutmogSKiIaL+FTLlfwK/gN4VotsAtx7g7H/8
jZhpHB16EnhRcLFBrWb4/S+X1SzPogxNbeaj5HWLq7ynI1vEhW0izzuuIfz68aNAzKCWC/4hqf3e
ROCEJmClyWvFeZDleOEE2USBa/hpv7L1X6MMSeaXl6AyQT8SDEtAag0f4rYLkjqHL1N5JiwcX1R/
/WikM19/dAJ3V73rmtpn6kPQKHOWfKTNwSz6jbD2chNORJ9L0zC6llk6Dxkxy9o38Y2CDHguIcAP
nSrLHYe2X28xusY4BC1OouHHB2Xs2sgbUnnndJB7p1jO/zNaVl+j54XnH/t3OWaq63pGa98RpSeB
RKdqsOuRG+/6j7/w/ONbAid6YNl1gVXaQvAE3IYY0pY2AqwDDT3LQrX0+jgj+PZfH2osqdsKQBAK
p0LLd0ZWsYqat5f/yF+SeTTvXZzTbj9rtsH3BuYtJmQuXfQlPeJ2ruVNaZle+pLDJ/iylrMigE9A
xZhfEthKS+zFoqaLVsxEVe/Slxztd+JEOUh2JfMNva6gJBLelCau0KxXvjVJM7FpLg0y2vWka1IO
QjDzZaedhZB3CgTyBxW9/OQ3X2O041lIwq5tG+a3RJ7zkoAjGS67XAa1KZxfXwufEMszp4o12vpS
Zmt9TvGpilpSLbfiYbg0RGxTV+utYNOWivozIbF+g7J6vGQlXOBbRY48VPHFmgGm1QDOGxrfGru3
X0KlaWadSOSZU2TyOmZZ2M+SqLDeeMedewemAAsJnuaPMqP1bEgDUwOyFL2CK7fQaskLDc1YVGWS
on4nRYCu2SGbtVKqrkDoKSFTAcoDWAc1OtTQHe0lkc2EnKMjS6r2JtQcsg67vv8RpYYNJqfNmhjX
ItV6kMDg22oBi3esl8rELYnJntArEocSt6in69/ywoIYM65KZqi56FHKVA3qJraNq81jTC23ZH+r
i/LXvv1Ub/6yaxqNW4mlpvA9V2g1U1iCNJpnE+yI417krx8+vNWXHy6KJgBJL2c+5Np/OBH5ILnY
0Sr6SCTrrWXsMVCYrzvF4299rDF1RG4TmKW3OIOAEJ+R/qOvPzT9NjWn+ssXJmNc06KpkRPCcMJU
wTu8hP082BO5mAE29p/iylFt5WswuBCOzVEBnGVKVmkBNiec8e7MKN9BlHlqU+KTn9mT5uj4Yqaw
nb5FIBANXCckZeYoy7SYUm678GU+BUq/TDQRuZ03BDveVkLwToSLqOZaJUQtpWziBS59m9HB1bMq
Fk0b42gsg3JDwyBaSMBrT2yDEZzn11IdnVmqlBdNWoZYqkKYc5qbwN5bZoD2aRni7o5LZ+vIfG2C
db5R2krz9YhZQBSUU562w0Scm6BRIpNws+rjgDKYDkE+wKqXwDjPBXV+L88wR4kM2KlgBgMr4mdG
AN0W+lyR4LtM5Ang+YXZMUYrN2ZFrlspZ35o0nnbANhgpxOb4kImPEZDA38rRG10OChiMgusGSo7
g6qvCnFWYU3x2S89/zD4lwWcsb5SjATnbN+WbmJuq3jiw1zYGcboCAwyOWnS4Qebubqpk5es7/0w
hpyiNpF5Xfo8o41d9JqecS1jPnR4trlRr2gb3vVCem3SfKsTa2KDXPpAw+9/+UCwYBYGKbE8ywyW
hX1YPRDa0d9L4j8bg19+uBJKiNZWwvyEmTtZ5Pd9VePWU+YTZ8elSRht7jQs1Vjn+EaAHm0ttdkE
FUGNLeM3XZXcXw8+F/bvWJQqpXHaEAeBNKDvJZAfon/BzWHiA116gfHu1YqiozICqeIAbR+qfkTy
A0eeBDrZ9vrzX5jgseFb0cKplzXYZkho0Nac5Qqf+PoXvsxnK/PL7HI7VksrQ3BQI9AZlA3m2m1E
PPFpLj33aOcCAJxCrAqfphoYX3adg4xk/rj+TUbNv7+iwtjBE9bNFehQePS6SzLiygak+1oKV9qa
gH8v9Sp6zSxN34OUJcukyuQltBY6TwKuY6kL0aLepshv3G7DTR0zCLG3obkWoRnCJtXOfOjkthuh
h+qWGbFYRw689q4/+YUFM6aj8ghUUNPAcc9yBW2sah7L+VvL0aFS6/r3jrahLvP1SGiqrlIDLmo/
58+S+UYUMe9kx81qe2LhXHqJUchP1F4Vlt3VvoQ6ZVLtzXDg9cVzO57qIl9amqODIe9Bp481vELQ
Rfa3vKbKujZz5w78vvDn9Zm4tD5Hcb1vVFkJMgxRkxZ9WEMvnTfN6abkHy99o9HJkDt2qitwt/c7
a9Mqg+YHDHVQoMjjZPFbL6CNQjszu0pJ+xj+byq7zwrDi+UpebcLDz8mnFQx0JlEoMhlSqVbZnsz
yGdCwebg+sQ+uDDBY+6M3ihdCDF1LCGGPjMJPEQWINGn0M8Xgu9YS8vOad61eVT7ZfWudD36Li9a
n8Fa61tnPVz//JfeYPj9L6cng3cwa4sCdbRe9syGzbOYHoReToStC2W6sWiMkKJWY3VW+0nS8ecg
S5RlUCXOE5w64mVRo30NoRdlGzq0nQg0lyZ9tKtjtY1amwbItEPyboYQvzID2D0lITRpS2UqYl6a
mdHOVhqiwSwRmK68UgahcHiqvJmFA2cpyP/3E69yYW9ro70dOKEtuOogr1Ar7lY12lCAd00Etkvf
abSzizxKs7LGd4roU6s/tSxY9s2rmBQwu/Dzx7aAPYWCEGhJSBwJJJ9lPffVit0EabQqle73klN1
WHVfFi/oRFQP8mEW6m8qwjNHA6mRD0z8hBHxxBa/MAmfEqtfxjDTMKgLGWOgCF+gv9y8E2tKfebC
5hvjaTTRSWY3PH9Mb4jpzELO0Xj8dn1nX1iin2jHLw9O8s7MdAdnE+SYVwUUNDvlyQaKKzLMWag9
/t4gw1f7Mkgat4rZOShgG1bha3nh25l4r/oKIopt/tYJ7TdzeHW0rUFV7SE9qzKfd4FnkwimZqmn
WlOUl0uzPNrPVp33gslot4AKsdWdbkXVYGKRXprk0S5GOZRwWqMSVUsA8kFuqTSqeZHp3vUZuFRa
GGszSK3Tlpos426c1PG3tk1LL04rCwqqpXqvh8A9VYL3Lulj56CkMVtnMaZHg77WxA65UIYbexNK
ResUESwbfM1x9TeouCTQx818HXp6cHSdkq26MENjpS5OInRHY2QiukXttdq0Q6O6Uye+4oVJGuP8
jM5sUolg/vsu32Sx+TPJpfvSau6uT9Klhx8OyS/bxIHXsFlzgep+qO47XNq9suDmxLP/X87ObLdx
nOvaV0RAIjXxVLI8Jc5YSarqhKipJVKiBmoidfX/cgP/i25/5TLQZ42gOo41kJt7r/WsKy/63xzt
f/xyWHtCxyM0RxIFFST7jH0jbUsc3ugE0PSt0OAr6/ml88lfJspdl/RwmlQij3CUzmsdI6RuIePP
vphvOSguHF//OxT9/fN/fJ11qalTq+x3ZdgfWkgNKIHjy3l3DinJyoY5l/VHjGQljWnPXKl0ncxn
3t9Y0P6uTH7TKPubE/KPj6+CpV5ptfY7b6x6YM5opVjqmbnMecshZC2DNgjTSRfhiQUdL9OGIlO6
DzuofEEz/1wnIdiaHkn+EjBEZciCo08Tkr4fde80AtC88YhHGUdJXaNcrIoRMYLz1zlg/UFJSf5y
yhDoPBTlOVmNfYdumqVzNHtb5G1G7wVFGFiy8PW962m585wWt7Jmz7vm7775xULVmFCuJQDnOwyG
8Re05s017iggFW9c9bQu9tSV7X873F3yDzroe3tY/M1OyjHKaUT+Qsrvcx37f0F5/PXPL92V9+KS
7ivouEJfXpqdDeWS9h1WoyBEBKeu6b4mHsaDPjTWf/6svxeK31y8y4QyjucmSKTX7EjxXVGaigSK
b0bTwguOJc72tJCpw63Tw3K2z6Ylj7PFomFRqA2pEaoVAmEQDDeWhCvL2f8hmmIu23RyaXZFAuF4
wcYKeSpuADu1vrnvXLu8F2vapOKynBAnuNN6JLm0tb93nHYpcJ7sabALMminwuQDbP8b5LfFILx6
637u6jhHQGC1ZUsT7qq6BkMTItQPSvFffIni3Z/vyLVLcP75P97jZJqcWZeg3qmBTFmHKGpMtSxk
hXxlNza+a1fgvNr/4yNwruj1LF2NsQTtgKQQHdB6sWPyDRFi8z4ARHHZTFPo37ir16bg3kURVDvf
J7zpll1QjF8K2r1MboZu6xNK+UM011D5NY9sQTJdN2ybNsg78PFXOW1pXPyFMJaMURBTPQEjPkMQ
qof40RiLDuSJ4EuQpd6FfXXj/b52aS7qqRKwh6GZEx/jhhb8XH/fqOawdOV9pP1PDRa9P9/kax9z
sWQJ4COiCNxG9P5ihu4l0SdFRlgQkjHOeuh3EH/ujzT/b592cWTStKsGpzy6Ux2zp4mR8gGpEN29
9iGwi5sYvDiyxPbGdPP8FP3fFQVmjH8/XSF3LZQbCd1ZFHd7hFN+SWSX3Lg/F5L+/7/L/h/zjalH
0RFPsd3c8nhfQhSwnwoCZ5XqmZ8FxCv2E9oPr30fyZ1ltDmWBMHTCMEgeS0akdNO8BTNdAQx/vnq
/n77QWTmv7/vuI62ccPEkB+I8WFx71HylxjwjLol81X9GWO5//ZBFwsXG7ymwNvAMItTD1H7Crhp
FgbwSs8IlkRv9e9s5j9/1O+fT6Bk/v2dQh80ED4WbLdUzVbGYa7bcOvj5JLw8cG2N/oE1z7lYh0a
tDA1KyO6E6VCZz2wJPPWqIUpQ31h5fR98Udx4xW49lBerECMriGAdwHdBV1XppJ7BTiEdPvnq3Xt
l18sGqNEc7scS7pjvZIvdbGqOw6Fwn+8ShdrRZn4w0g0hhux5Ha7Qqz0VA4cguFe8OfZ9vEbs0Pz
8d++ysVSEZ9tygSK0N0i4JbQWWluIaR+X4cDk/vvR2oNTFKEkVl2BBJe0fZQxgJChNZsdYuLfuVx
umSjAhmMVC6/raE2DxG4swztHeIIEwrKtPiJ4BP35vGV+zde+yv1PkKi//2FysB0TKse+plVRbuh
muOfwi7mPYoQcS8auLtaDwZfuUgY2vEvzaG2TAEpGg4bipIcTHR1M+3nwmr8v3Xx0vi2DE6vpRjq
HZL6yFZU1KE85WqBRRuEKpmFA09OMPMsr16CBNa8xHHlR2iC9b+1lAHd+PflIGRg3RiRcdfJcEq7
PoY/se7P2fWN7F/+/HReWWqTiwWjJzSIzOhNO80aAaKgbA9kdWEG4BbZxbb0HiavqF+8ntwC/LHz
g/+b3Sy5WDiQD1Zq5YXzLkhQF6XgivQRQhkCk00jwhpmRto7KEiQcYWwx3gF2oWhZ9H0UI/1ZP7c
BuPPUbII/otO+il8LHC5CtilPW1QXaOK7rcoOYe9QMW7ARGj2mh0inJBIr0bBVX3Pe/695FY8bqU
K5JQO4WkRVqhZNv8+aJeeTHji21FBAukZrFtduVoj5LQLarjN1JCTT42N+xvfx9Cf3MVL5Hd0mNz
1a0GT2dYIwigC6RtU9IX4odCH/GR8AFmFNQ9/k+CtwozAx9yfc4ca/Zw0025Pw/mxnJ65ete8o9K
r0Z+B9xyh36hPtiQND4VLBi/dsG5OKDVLX7y+bn/zVe+RD50bdESOMimnUXi6D7WRb2fAiSp+426
1Ya9su9cAgZreEqaSoBpVxXhN1BH48/AS9zqkF775Rc7gdViYJA91zvW0S03eMKVvLEZX2n9IYDk
32vF4BeiGCboq808tBQsv7zGjD0fgdZGMEVJssRptUUdt8cx+Jh0H+Xa37ovV+7/pfS3XtrGVkT8
PXg0JyRGlScZtgU4Lz3np1Db6lYo2JUreKn9FYirEhzJmTtwfb1DuI5B7sG+vf3za3vtt59//o9D
HG+0WYUq9E560cbvfkiUNH/+zdf2kkv2nAqktHDwj2iMzzuEVrz5dYc8FZNkgx42HhUUeWYwwHkV
OELklqX42he6qKLWGOj0cUXpgVH8Rhq1gdX6xje6ds8vSiicPskCJdZ4YAhryscoIZvQDXpbxsw+
dqwubqwtVyqQSyUkK3Q7W4LarEEM7q4Pe+xFrG5fAtBx82COkD7cUvP659t05cMuVZGQ+i5JH7rp
0Ibwr+nxrNByE6RgfKOhWkkdxEk3rt+VtexSblto6rWcquFQ4h4hK7KYp+d4Wr33BL7htz9/nSu3
/1Jxiw5X2ANlPB/quuw+zUgFzNwcmRvDjL+b+r9Zji9pRL3jWgXIVz30fArypIbzcZ7IF4cova3v
ArKN+rrYglgEyI0N/FMoBWgILd6tAO2vAwzH9fMcyT6fmR03vPYiRJn7Zd6AL7d3Cke/P1+Ga5f6
4lENR9UOk62nA9i0yGy3zfoh2Ap3dmjcLSzRldfhUvQ4Rw1YYApPzsyLfbzIEvlxDCbAedgmdP5v
xgNQ4P69QKm1MR0iJ9mBNCPy4rwpJq8B2qe7pR9uwiSvVISXCttp4WXiTNkeYOYAmh92qbxlpDlS
bdS9rprqMy/9Zk2rseMfQR2Ix3rGGJQUzZr3HVpQmODXcVaocB3uLKq1fBXhUmcBIBV7FTXef5PU
ILTt4mp0LfpKEa55hFrriAnqaZRwuY4utjeenCuX4lJrutCKgrE9YD3wCXWpHQLvYexM9Vy61WZ1
y1qgL7jLdEnBm/zz0/r7ERp8aP/+VlDUABDXTNNB+ZZ8ik0AJlXJlIFVQCNjU/n0a+jPQZP51eI/
JGRy/7HrEl6cvoDn6K0tyukQk6V1GQuUuUtAgkNmsKvwXqIuD2AmPjdiKgXVQ/7nL3ytkr0UrnKR
zKzo4/GwoBfpOKvuJu1IhFTbAkECZkD+V2SkuROzMhvIcwFEZ223q5umrVIkw94aK17bpC+Dneqq
W8KhxJ6WQKpyFw0qRmwz8n9VGskYRm7X6E1ViylrqOoK5G/p0KQggni3BMjXWnHhRQUyDmNHHQjX
h0VM9CMRAx03iJV1beoT40DLjYY7boLgZ1LgbJ4hN8i+R/Pk17nirb8Rapn3no+OFqw8A1rcN57J
K/vipWoWJFC4hDBoOiAdQ32IYQEAI+yDTLaztwmENLC3c7P78/Nw7QWg/34BPOQBdhIBVwdVkQD0
Dsoy5LAOx1AWZxNOvB6ABq62TQ/pVukXtwIZ/xZq/WY7u5TVqmnw4CmP8OuX0ubdMIwnPXD9imhV
lhVxH85ZG+Ecqbs53jM5JVtELidfw8o190OHAYtQvtiYwmuOniujl1rOOkeWpv5SLI0PVaGtj3oU
BNlg1Ma5bIf63crSvjvB6XtngdZD5k/YPjYEQA27xm0eKi12aM7CBT4WzZCuRsAl7M5WbOZaRDs3
/ZEtU3hSteA3iuBrJ4nLnLVlGQekyanwUEFkHKdBso4/EL6gvQyg5uRNC+WQF9wmbzYaOoAbwiF5
asKWH7VA/XTjiftb2PSbu3Gph+W49MgEm4JDwrUATAhEWpz1lyqZM9B0i5+oPmW1iTox6o1bCrVn
vLO51gGseH3nISHbzJJntpy6X62Uyfuqo35Kp94qhHQrNBqQZEvrk9Ah/bKQJHmohKxf4xFrCjzC
9a6UrIkQcGD1twQBfMOmJVP52Nip+l6NtX6e5iS4X8vqJmb22mZzcTpsSSm8YJ4Bip4RhSSKfjxo
jyLw2JA1BIYTh7ivYbSovPO1t1vkRH8FrJKnaFnHVzrGkGuNLEx2vJlphvYm6PjAP2OU2Hnel8nH
CeDP7+eVUudSvi00rUWLXfzgtf6zQgCNR+ttxwJgE8DT/vNnXKstL5XcjYqZVJiEH5KW1PNu0PAY
ZIZKe+zUhPCoyFvIM/FC9l5pIiVKucJ7S3jvvaEPkXxfZjjrkZSDxnQyBlxlpqPIyiDe4HLouMeP
mRS6StHZcp/+/BdfkOP+1y281EE3c4zcCSAXD2Rs5R7jcpCvBCH6JXaI9R65C2XaBJR8LNMa7DEL
Zi9h11eHtUj8Z7go2iOLR3DlFUsO9dKHKtNMW5FWTMndFHjtF+po9SxWFUcbFk0u93vYVEi0whEY
LHKUhyUu7X+8yRcbkSDn9WhYVvx5zP6ImWu+S0O819ghwQZdQntry7tSnAcXRZwNm7FfknY9MLaS
JwSi+F96PojP6ML35MbTdO0zLnaUhoQyipoZssM44rtm9fjGgV6VTgqKzT/f/isfcan+HWYxWIfc
3X2L9IQ9mGn+QxNrfYhbWdzYF699xPl9/Ed3oljjMurAgN7TCjwNIJv67VyuZgfn+61U6Gsfcf75
Pz4CVV09lq3x9m012R0f5JyjY8i3ptC33IE+OK34bb9b2i/OY8mZSTvFUbnnRQ+AGEjj0wdYcC6P
FyPewkRXD75nAi8HRWl66csk0qkspPnRqnZ9Nf1A9hz56PpsYGfAy6Crtqv65px005UUawEPzX29
lIRupgpsva2/khoBOuC4bKHxR/3oFEHIzWJwQIEXbyTpROfpL0SBuSgLGoYQAgjA1FM4NN6vLjb+
YRYK4FjStgWifoaAVGm3zvZra1v6StumegehIUogrbQc+t9hXQ5BM9kcOzUkHWA3vAgdeM9IKZ3u
V9Inmeqq8i+ZjG0++hYELRMX5HFCIYc1fBD9OQGQgehGR10BwOid49qUj9Fk6Hmf+m50QdqsE+zA
fjK/dZ0RJxIr9mlIwvXeTdI8dpU3o/ubBCAXyZUBYiN6M991cdQfNDXlCX/EhJwzL0FOTO/RA0LF
8E9bTP0/g2zJmqy1GvS9EM3C1FZ9F6d15Oa9quFKPTUFYmR8ObBfq5ux7XjlOJ2ilY6P1m/ZxxAH
xb7okQ2V1hM3fm5QI/8gWvl3Ddrvn7kpuo/YNe0zGxnb8agb4mwyNrwPA0fAvx38r3SmSx4GLNgJ
XSCKs+qZ2VjGEE3IYvUsMCD+C8gEjL3q5BgUbfGrQp20plAgxk+lG8e3MWTu3XPBuxCsOJAqNPC3
x1X1o6NwwUjG3QsdF3Yf69ZHyVDEy8FPANyzaF1/bbE+IEjXdOLT4qKwyGhjglde6+SJ98B9piuo
E7jAmOUezbAEh77grMa/8hxKb1sNp9q59oAdiD0KRKVudQUqZ16GvkI2b+QjSAS7tF7TkXT1dhVF
cBQUvCYRQNS/TxaAnkLE6X7B9VcfI5CfgFdTaADABhpVk0M2P7zjhDB+K90gFPCPHUsytGIcYh/I
GAI8VzKgmFznYSKiULVulpEn5V4VQXjPmIEyc5o88RYtLfB9wpfiRFldPWumUMJFoSuHjDhwkDY0
sBFwh41jZRZIGsm8rbU5jgjdtimbk/GErlUCGx0F5gkHFZds8Dwl78mQrPijURiHCKBy3b6QQ4do
JGXFnRyE/BJXUXhY+0UYQJrrc9LjvKjUgJuPLL5RvM62jc5ykeKu9yGoK/uwOlDVsHEDMOYYZCBM
J9N+KsWiQWUq6oc4QrWoxNR9C+cVag+Uo2QrG2nOd4S5nzTqyDvUkR1swwAZxaE1m3Js6U8zQv0A
CiirgInqNXtDvNbwTWMiVWx8UnTPsBqrH0CYAjJmG3AZo/MhBADE+DQ7eEnM2tV7M8Quw8qc/IAS
NfjWSTmFaaHXdWeQmrQPfTuTbK6G5FGjF/Vp9OX6HkjwHQDOHj5bjkkDttrhna7NWG6GBTq7tLFI
WIAMQTVlWhtVd6kEmHEzxzzYE0QT0nw6h9aAdtaU37U39Vvnh/121IW/bOoK0SR4mej6QZdy+jXx
lXabcEYIWDrAUfUXUUl5GBDinDexbD+jfzUMWeM8fdRrMH9v4959hHhFPqQnyCPA2dOJlAH/AD7E
/krgn9iaefKibHWF/xAnSQwVnVtRmU5d8Wsq6AhaAuTOXwfbAoY2jlWQx1bwtyauh72Rnn7i01jf
kbpNPtZZ6seljcJXhJWpHpFDEwhSMw9pyls6fm2CZNqOpV3QlGq8M1MEPNHEqvj8pBfE4F+JGtc7
5PKu9SrE1MJeAs85pcWMOEnP2Tuu0aiBL20dUgc7epXCUFYhMSHp3kI9OEiECiyjlanflJWx2VA3
yneRrEuSdUI0+4W49c5bWNlnlPI1zLqe1GdwPsb7SJGZBpLGXT3YbRkkTZwuvfYYorq9wYA7H4AD
Ofe6/RhEMRf7emJgP0KeHb0Zbul+LeP2VxLyMQ9xrVQ6QEmLeFvXDk9RpasPitLyBxfxJLKkwVrQ
1eXyZWg5/1GuyC5FhqawbyW4GqfBDe3PtQ3pC5VTc+L1gsVg8CeDLmuizIPotLynSxSCztKzJd74
yaKXjQn5/E3XFl0NwZCVAPvEOiH/rrG4qyNuJeLuKh2daDSvW9mW4giRcQOGVhWBmNZ4aBSNhYMK
ZMSOvBHnTNGG4q9MtW+6l15MJk8aMr4Czd4iLLsekNIYcbtmfG3ZUxUEK/JfZfDYoGg61N0ARWaF
U5tM69l18C2G+hlCI+8bEA8gKVd1u1nXKnnE3rw+JEkPXWWh/acGZ2pQNj19qLRrthG8AfeRr7zD
2vZjHjVVvU0w5L2zAaGPqpmrBzN7/r4cO/SZsC+fgXYL+Vz3kNX5i0P8rt/H886nkNtmkPUFbarV
Ut1X0EiptEtou5VTqzeYfjS5jAY8jMiXzRYSGADYw+hYc4pdJdLdG4+ARd0OER1xIokhY5rQ3Wof
RRngEY+MAIWu9+borZvnUWxUVGFFjABi+oIwKAdZQ1KtX6lMRJuGpYXSeB2VAYaQG5FZLtRjJ9Ew
q5F0kXdFp4us8zv2uUm65qEVBPkXqFYcwIVxGGQtYg/7THmkfNE4VzziZslvbCwQsBzVIzIjZw+x
rAltEHeqyuSzDjnW8LZOhoeknSGfnQRgWAhKNdGLHHmRe6u/Pg8lxXibdRIFEg17k81eIN6KBBkE
C+RhmMuHifxVYPd6Q45Ik/uOGLxu3fAy94t8UqD3H110jrb3i8E9TpgvvRuneUaKgdxZ7bl87kT8
beBY/lNAq/xdjzdw66Efl0ZA6qe0ThDUGsIPa0SAL+D8Ymt74BSwA/QZWTsv60pUbjGPx/NJedlO
CMcAZKfmH1O1BK+mTYZXTgFDjwEh/9x0YbX1BtrtIjtUeVKZb34yhV8XR0mSlnXXb2CnCQQuZem9
RIErHwoX9NkwFf6+iLwKqFlOUaL0dTC1GzW7MMXn88c19MmTiWhf7AA9DS1IflajbI1wZw5BNNJH
PDsaie4tm9Z7wP3nNxmpcfrkZoORLmKVVkRfGq2+tMiB+IoYxOgT6cKSpqU3FkGK3TVoMxp66HSE
Dg/zBtAZPwZAeLIHSRsY3mduNcwty2i+tXFAutfYAt5YTkb/0LCDAJrUCtlm2E2hlNZNac9idx/L
+OxmwLkLbxwyDHjb4I10q032M+IxGOi6mANI2U/5EI5TnvgieG1LYJp1OU9z2vHFO1UJb7ZzwiHY
56YDamYF5djm1kHKwbUrP2aUy1tBZ3IyK4mfY0yPM2cqlQ9Jb/MRgPK9VxeapTJiCH6NC4AC8Vft
pUZfupib8KDsaLMZsqRvSiZgJzeNfmmdXN4MVuBdPAz0xFgfJ/nkBdXnmsnmcY5l/y5Mt36cc4AP
tvCrYxgbeajbqs2Yavxj50sfbVjsLcfA9vO3vmf1c6Hi937i5QeWSH2QihBMBbAptWHbfJ0QJ/HQ
9IvbYtsWn/qx8I7eKNu7ZYiqvbd6CqDCZKWokhK+F9NMD4GhxRvFKeINPMsG64VjuKCgcJZ2wgjF
hX6PaA+EXBa4QLmbeoQqI2URT08AxsBzEUiAtCvkPL8A5m1wjBnLFTmhWMZ/uQkrgrJF+2uZlBOp
dVPY5mzy/Q0GTcvd5IFSWvXUQresTTchyQ6ZMlmZGPBSw07gsGFkmLcj756dGZMkpSHpj8Zryj3x
vBLdDmyIkGE1Uh5XQunRBeX00Pdru1d2DgOopmzDUpNA+bPOtf0080Q9Dp0UdxpDpwK+TD95ae2C
lyCcuw0IE+vbWobVZ1Ja71Pd+RyKoW5ssnMW7ssoYZ8Q3sTuW2L640T8OccWhcj2bgiOCVlgDNNK
0N15azjwxYzPUYhhI7ZS9bMYDPa4ciHZKMEvnwlDX0BAMm2tqyr0B2N9QoI52blO2LyeBfZLrA7j
fadHbjEJ4N1DaOt6K0Wwwqg/GdiiR4hiyzHpHo1YlJeiPRrdgRkIxipvO3IaiF++RCML7pDUsd7X
ogjvwrqkj+Ai1RuONbQ1yXxI4HN/laFsgHAtZWFT2AKXp2KdvZ1qJqiegGNGanpcdr/KJfA3a+fU
T6K76gM7dlfAcsrh/vcDtqcLjiALLZJjogr7PiKfY79wWt4pvagXO01Q7TbwtEDNN1RLlXnNiNwo
OZD4BJhAtylL0XxZJEn2BDMI1MrSATYxRLbbRKrpAJpVM/EBv6X8K7MkOhXx2gE8YAfEUtlza3jp
Wy+NhnMy8SwkCJ6s306hYe8mIvUOx3+XY8Kx7knf9IhEDTRq2bKDfQwPqNx2o4Y7bcVo6BGb63zf
V4R/7wvC9rwsVnLkpWcNAldV+bOMy5khdyQojnFtq3sFRtwhsZP8wWNJvvNCubyBXScL0Nqej6iv
GiCoau6dlq6iB0T68n18VuXA3y5eE1q2bz0KO+wscd8eRwdaLjwjc84GJGBh/5L7AE/LV6z0/k9L
OvZTKZyx17kKMhr4RQzgXSu2AWw/n4JqaR5FW2JMhxBe32awlIHIPpI4R1ehOuBTzYma2DviYUiy
s2gtLRLM3xIKaROeqfFgYW7M0bFY75Mi6YFrW4MW9pGa27feJ9VTn8xAAldRfyp7AnfqqPkW6kj/
OOFkeRcXEd7FIeBfY2rHDgRXLRER1pedv5kUOi3pMPgNcP7Y6AscoH2zZQiTeTALLQtMr7v2fq5W
qC10ofEOGX9O58YihAbV9ktZreO2i3TxJIZmvatRN57MlCz3vYfj3RJw+VmutQMjmMFrwKjKQjB7
dqYs/awmIYJwSowyy164bTt0646il79jsMZJNPsdHs0GxMWDQa5gg2lXUYHE69Gh3AF6Xbt0IYva
eVVEDnNflL90BNRtCCPWsVCq2yhf2hfNgwaGx3bOC+E45DdLso8qaU8uXgIP1tRK7pp+5nfTUJZw
cEUx/kdryjvAJXDijZCs5loRPpFJOoqO04qOrEvqhwayhudiFP6xJwzqlMrKk2AhRWqqMj9DHc76
FMxIPeQuGmGNYyZ6ryY9fgl8n35fjBq2i+TNHVbvM3/XX7oxLWeLVjrwVqvMDJbUH9oNkCCxsFd3
lbMhvP+yP1QBdk3LBvqljs5u/QKtzfgpqQluHOI73a/ZDfODP8nmwC26PqgSEYiZgviYvHgVatah
sbzZw4u9bqTSM6KKY8CRw6qweRXwdYsz5XIMxRofMXwmudCOH4NYL1+6lRTPqHbG7ao42YxLHZzW
0ZSf0RUOQPH2OVIIRVhhjy0xHgoFfGtDI3+ZaqQuC1gIED/X9QRZhAnuIL1vPwI2N3s21tOp8DX9
VFqo2NJWhTRvEKv85C9R43JpDH1o/AWbZkzJ/Yxwkh3S2BFvjKprQZsG+b9Qva+P6O/6G2AH7ZuE
NpRnLtH83nl4j7H4BnkFuyhUEx2JYYVpq8eWrMWUS5iUMHkDELbLOiCb61Trtu1S640z5r+0ltkS
r8133bH2A2ug97igg3YYpiZ5ClFBfFE+ggEMH9bnhIPKHSgRvyKDiyyIpwAsGKVB9MZbRAehHxBV
d21fLZhjS2hmxjZs0GU07KHXABsDGx0+Y4cJXwZFQfBAneM+MDLwJ8SRSHCAvVYhFagt/O1Ujf5u
YZrtK2KRQmM8/SwnybJEIuRMJY25q22D/BQskoikdFhE1tp/IVrXL4BXy59Fo4O7vpfrj2qacSYO
7Rq+LqoSGe9nBzY4WOJl79YfqCbLdLbI2OXQjeYB2q0b6SF/Ko7aBLKoAWZvPMPHuayhcw0szRa4
JfOmp2brmQFZn25k60OVNMU7wTpYArXdqp1kdt4SY6ZHOJbsE/z7a26UbcFT7zvUXRX6wVE5Jznx
/BFvcD/JXRUj4opXun4wJCqwyCfViwXJTqVFFCigr+18N5ej/wqi/TkMS0QONVkiP0mtlwfoiwb0
pmbgVZsA52dMYdEKaoo1L22lk71q0ZxDWF1dfeIFmX5QyBbvxVp05cZb8MSeHK8Eqk69xNnYMbQK
lyqYHnuBqjvT2Dfw/sZyO/plBTsf4gHPcjENJDSfkjvCkCK46drAbyCswGI2m6R+YhPF7wKn/w1p
uHI/YpQ/paYczmLlcdky0ZC99sZlPywE+usJ/bx7hbYnyZaW2/el8ni9qVuIbn0Thw/o8YpXlET+
S03HGrKqATUQZtp+XsgCssamGiQ615GsvqLRCAR9YhCejjR5xXce0lm9TemJ2kfrZ+mzDuqoHZp/
M7kDKpDHeVNH8XfrteUD46Q40MkwQME7xx9HQryNP0Nz/YnNEeHb0peg5ktG2Xi/zvGKHh+CCKLi
dR4ZcOlytTucoHHophZmp9NkvWREc2+oP3wSBRaBErIt3mBmj7rNXJEQ3dxKzKfofOw2ATkjo/Bq
CrTOs1LCYTly+IMt5gB33VyfT+lhGILmHiwnBKKV2RgPUZh7hSfm+8gTTu8Lg80TRxhOY1EcAkHm
miB2GNI0LyToDS0QdeRV1ScKYUd+cerDGBlcPpPtm+jR19jEpuTNRjkmHAD/Cj1GDirhT62Gyds0
pXEGFwhthWNvHVy5zBGHDAONQRr8H0sJKWEZOZJVpcb0jvF1kSCua/GGvp/8f5yd127s2rWmX8Xw
ddMgJzPQbqAZKkslldKSbgilxZzJyfD0/dX27tPeyz72OQ34xtjSklQkJ8f44+S3NhP51lLnajrA
kcS1F09TqbzVJVWXnVjKDa9i+eVoqWG/Vpk+XE2kjVLiRU7NbKtbXYLLVZPNupdy0h5SJjF1Q3pF
PuENqYsVTKPjfdwloxGkayfOa9xbVLfUREGChElxmc3cehcmk4EnzSU9G5bGhV8Xl2DSqjoTsZ9t
up6bti/r6jlL6BDXATlpnh+XA63w7DazSDcOIZO6L20FzHw2ehMcIMtoJzAKUe9KQ4lCm1nMVx2r
YEGsR0Fw+prnhPqv8SUTfUaNLzfaobzyaLPFGdU1S7EZNXONA8j54ba1k97aAabEfgJu3YWlIdvX
3l6Gb4DWfiP6yCCPFWhRxjA+MON0HfSKyI+5ENniWfGy4gk116Ab44I8SQvI7LZI5/lna8zuLh7j
SeUhrdLbtWYKStUViUAv4oRaLEFGMykzW5mtxlsyZdlunJb0rUpyxJA6uo6bLGrGN3Q9+Vnn8bwk
TnaN2Hfa7zXvCZcc03UjZqoskHgprxyCTeITRjuFk1TzQ9I5E+sYtMybkeHvWaeh+RYrQTbgxwcN
1zdFSqBkupWJk9Eqy7cOwmP6ejc3TxRhJhvZzsl2yMb00hkAuHZcOQfQG/nJ22ACH9U7zhUuUn6Q
itW+S8p2j7k1xIU3lVYtPCPRph/IQIyENyFBFVcpZeJzNADjjXgyvht2wFWYpE31HgVOCUkj4Exa
cwRWcA+dcMZyg65afRiqkcOKLkgZmFHax4AV9DFOa9SEWpKRns/VvfQw36cFReOnGdkxv2SJZmOS
yuB4bSr6QzXM+qYXXQMUE0GeVcp4TNhAfwrGrhCI9/oqvPbCD7HjjL7hFPWnIjvxbmV0hTRKXb0T
755/4r3rd62cUUtFEY2PY9EL59/wtP+ZPuIXHUfcNrVVu0qFZ4rZWjbtPd1eu47JyqcD4OVf882a
+Vsq1j+hUX9Ny0KkN5QRWeRbAo5bkDVrPZc08dZenWrLJolaY880WD+N61LsYsy3B1fLlkNqMfY2
WREzG/Rp72sTED/qhNETFi122sMcV5s5onJh+sxXlB1VDIyeIFvCLy8L91iyGvb5uO3rGwLxdxwW
4ToTllmIwE2ljzgmtMnkFkVzj8ln13X9jRM5zxZfA9SGLjY+LEpTeQwEhyw2c18SpaC5d3Y6hXrD
uT0k35bOUEwjJ3heA1Z3VQFWBKbMm6aZ/XRer2jM1k6qG9YlTxnBNdiKrEh6meZSQSr2cQTSl5mv
CYOcbRYEM/VPltuwLdtf5aieqhwUrEGMpXIYwff4ipF5c6RsjEX9zqwnpY6vqteDvWgok+WuuAYi
m2SCFGVoDpdihWlTe23wsqH2hrY+inV9dKZpQ63bmRD9TWQciuij1LU715xejb75nOuzxGekVtSW
FXdT8dOIvlKgWcDembGDo0MDKaAmROhTYPSdH2NyE7mx6+LuFNvjd6XElEk1/sqDZUY7S2tDYW4H
AT7mPvaA9pHTBmV+n6c/FBn5Wnkuhuwxr41tv0J3iEc9Wr24I+4SdGfRXlN75Ubo8cJbm7at9nqK
XyqtrCCxzT05hzAkknabPIiL76lqgwV+UI3vCYratIhpGkouwBCCznJ8pyvDmSXEEIepyPdXP6Iy
zh+6pm5rui0ifd5nTncCKPW6+CD6H/UiQ6vIt4J6xZJq3sn9GKuvSB2CtlovLbAduJCfkGDSf0NU
gFNQ8JMemukcuYSBjnTgLBmUkHqch2dLlEcT0FKsb4XI73Q2wekN7Id7khcVBZpGqgRlvF2QAuEY
QidsEUpk7nVtHgBfOWFWWtPsgQd0vO+KKmijb2AJf4jMU2nWcjvo097ilrVUbpTY2jlRloKPPRrj
pQLFi/Dl4bziRzSemsDNueOutOl5FMM9fY/nzq1PLd0jStdYXs24DS6XbUy1DmTf7gE1av7jbEgA
2eTOdX4yr3jmBHIllIBOPm5qsCDX8A02dqUjGiFNAyUbvJIyshbDe5xyJjpbOLPEs+gUWs3olfBw
4L+eb+iFJ53vDg+ddFZ8QOr4SI+312dxEHfXykcTTEn5Whtng5cuXGEoJjgb22QTQAnSgdzlAiFg
Y2ZH2nFIDABxjWjWYeNhOrpLRndjrpUfJ48DdWasq9WpMgiWqutvkiA8hSZe2zmrzX2d3w1ORTrC
AnOzBuO0MnM1x9mhsIg41qighjTZ1zCf0QCDFld4mF6H2ThV9brJ9XFXDCnvQKirZt625Uund+d5
XV+16UQrIskoN+pyZ7W3Q577cy79bvhRucV7pFTHQUE7rbsHW2SHrEMJJpFvrmbY1sgThB0gl/VL
PT7QN/kB3Rz+Ji3obm3zo3CzUDHJepcfCYNXreiblJYkPSt5WMtHm655MdJCoBDkkyfBBFWmSCOk
TvFzrdB8leA5KjEERekRzOsN+lMTxb7a8PCYH1b6NYvXRAweegPUjHxzG5mAQOlmzWcyxubo3lTs
2J+XdhNZug8ctZHuq5SSmSl7kTEoOdHwM3+vAzgfgQO73KeutYOF2aHMo0ym3Zn1D2bF4xw7W7N8
LQTica37HtdyZy3pYXIIJ4lKzR+cCKzrR9uO24KpYaiP8XxWV/nYtTdVp4AN3ShT9CbZd9SE94wp
DhW9eE1d3ahC9UWp+4bBKbdklEOZXjUlQQEXlVsol9kGdSIx0qE/K4tKI+mtC6UrjNe5BC4vOGyM
76s7ScUXpdRfc3EHNR1odvUc5z+MWPMZ/j3XMbHPL0EEs5hwPyxpc7SG8ZCo+kbaNP9WpTebRbgk
307Hx+C811n13BTiZrY7r4mn09JySdCaH5qk8otxDPNi5JEUnt7RvGlM25ajotKLM8Pau0ZpoUi4
u1kneUnMNwoaGTo7j9aU7yNiEfTcXv1CCD+hb4wBZhc3mZ+40duSPZa95aup5QNV0poJZmwSqmEP
3zgm9sT2+5JqJLfoYfnw2aZuuPazl+kv6hTvE71G/F7fSZV8s7jHWnMcufMdGrdIXkYKmWxbKqVa
XWyL9l2MMLfZJllyv83ZaRxEMVj9qIrkgLuJS350nn7mCbCA+igaUy09ql3YghH/dC8pTAwwp1pN
R83RwcomM0M80aGQPdoErToenbfRbWOU4hbREqiwVPkIVWmapJok5bfKpPoAZVEGkaiaCxhFvCk6
/gIIiQwHzDr3R0zc42lWeorGYBKmS5nE2c2YLNo+V+gz5+2fdoccF3UdTL1IDimcaektdlxI31jS
+Lh2Zsd82Uv3AACphfPo2NAaOTuz1mP3IEfN+JmlmbsvBlHyZJJQYXpqlsLetxSp713VfI4H2zl1
ydqfAfWRCZuFXYM4Ve9jquyyVj1Zc7nvYqU4djqBMX6PvPpuqcvBI4VK3cLfjWFMtn1ISaLqEZgI
JDQ/LW5yfX0CMDZxt28L/UPiST/S4J56teBkqlOERxCzREr8pAjv1oCztbV6t9r9se41No6Uliu0
ZU9ZrJ6kWYYdsgnCf60TsUhTuFbpjzgqQP5B6YcbFa58IEfgtpunM7aTJpxNbCnZmj3M11BLeiJO
Ih83uRizY23LzjdbWqs05FnoJohkz2CVSQhGx0O7pFoM97nrICyqkflQ9/NkLg4NVNk0HXPHuilc
EINK44ArXPk0JclL2rkqgHml+G08BqVjRR5RbDxdaX5ZG/lCd+A+LYaH0TFO4I57vbaVDTHVP1Ln
6papbd6eFsV57CQefhNAMdFiHqLgVMu60ee34x9ssssk+iAfhl2tGXd2Xd22ubtLdSVoRvVFtlXq
s+sdNAIYfc1Zju66vFQa2UYpjPVgS3efJKhVnXZPl0pJR4cWtg5zC+CYnmebNBmOTm8eK+Bcp+iq
Y9ur18Lh5S0d5jmghueQDMitkiw69FWu7pRYeMTnPEWrG/uFaX5R1BEFwzq4nFPNoHmVrImTleps
Mth22cZea+OzhjEBkRvSXQJGm3qpGyd5mLFu8XocnMzyhNswVyjRCu0mM526YHMc03JDAp2oLmNf
2KWvOAY61V4j7lWpqQZUrYk1WU8oFXb1uHopVphUqnHlYm3HBZcx321k3zYmmQLwt642hato96qz
6EcINGqK9abrWuZuQpGoiGv1DzvScwLp66ylynSFLh9XaemBXijOJstL9eQ0BYuiCzGG3lwfIIgQ
MXe9Iy7DQFqlFKbrI3GiR68uc31jR87U7Fi3p3dNXA1DMluohS27yQqEA21v5fn6RDShVfjKNLmd
n62ru+076EDPUXs13QBc5gdoLMuf9HRgWY8s8qtSLbc5ZuOuO9JgUzQhpFBHXgufmvyEasmgBhSD
xMEFycSmcFYtHIBHTvhGVd6i5tD5bUmpJB8IXLFnSnZvkoxTyddaQFb5VMIizslNNhbpzknG8TIp
PZ+jPVmNdTDQpzDRuOSAX6uL85bjsgA8dw1m1Ma16C12lZ7Xe95G9R4+q6kPoy7yYS9nagt8fYHq
4KhOGqQj8bxWWzvrqyFE+v9tF2pNFzIJYIG7sLxvGsEORzzjVWa0xnhBaNElAni3yGhO6HA0KV9W
8TCwdwturrKkjrXEu+JPyAc6D10HGllJZJ7mOTlmcPjEVnmOq0bcos1s7+VgaO/DSMFjuijkgfea
Wl5MU1/bQ1m6NBBCBPCRFzii7qxIG3YG9/OWrnB4y9hOmVmQax+kbawEHWuje0wIWdvpZpc94RJz
zkgLaacsl/nScCFmrzGM+Z7g5VGhFTGqz3VtuWdzTLTtYKlq2Lhjv3MGjfHHXPRbo7fbm67vi6Ca
Z/mQdlriT8aq3k8xi4uv8ibfgAp12yVeugMRZOmxtH5DzdtC2ThOZ31PmZZdqkq3b+mcLT9m0G+a
DA2WsEIAwYrrOKlLo0u2bpM4W8sw0T9VgtJBm0ijbQlDy6lPE2RkGt0RSeWApoha3k61XRJmTdg8
XgPo4Zn9bbPFqOfaeXOaMgMlzVWlme2d7KrnqiqNEvY2l4c6aauHMZfRKa5on8xKqzj2KQ2mqO+i
DUpEVK9qnvOkT2r1k/mmCMay/1iKsfHoHr+bnTphrMf7ZSrjeFws/dBVKQfFcB+zglA4DgBfgEoG
2mITytSkP7WlucnNNXnLzOl9BcekiJlko6SLLkKMLWts+0pua+zDO8WbyRqeVAROvpMXPbSE22wG
6UZcogGAbkWVrfJ1nNDdC2qHa/ZC9axQULfro9EkLMpiPlG1fd1b+nZErrITsFmB0wo0sFTyQJHN
xyhCyNY6anxT22niZ+2qbykY/24jTqXMQk0B3cefm9V4hl1JJHQ6bdqoLM95qqUnZ4iuma8NvL0r
XLSS9RKUyjIHMh6VQOuYxIdmeZiQgX+5duk8KRhDgnkxnFsewiVIld7x84q61oFq8oe5cdK9W7Ea
1uvg+GtsO3CRuhXaahZdIgJUj0aPvCGb+FT0oioYRa2XeuxUgtYr5D8ogV6jWChXZca60Zs+3YiK
ljsI511OUqmPKNYIHCbt0WDxRDbheGpqrhRlUoRkN0r1KOHab4ZsEVsaKmgAlVGCGgamGg/ZFY2G
lILUjU7wg+lBNP10SWuF6MnYicFGStQJfWwCy0zr99LgI8NP8jIUOnhblfUPNalkyL7LdbvWxYR7
slc47GmfQhBR3igDcrByUmVYAoPvJ6d7LJuYy5Ill6xM12DIS6owh3Qmoi8d34xEDj8QNtqUjLTn
7Hp+IJtrfOLXZGAlNgatovmB5N5Gg0TVXJu08U20dta2yCuXeEw+ZNYw/VafmuxG7bDUD5VuhjEr
0lnt3OQ05LN+0gFeA8J/0DDx1d5qGoDzSQMW3mmlAkfbw8tZ0wswf+m3lZx9+ul5qxNR77ViQkDd
sulXcfmzKNXHUR/vZ80cfBK37tJx/FRlqofM9ff0h1mkWiYrZsKqpJLTSJ8S1SVpBwmpZ2X6U+HY
1YNBbUjYa7YM6rG4HzreoqXQy60Jtr3t3f4x50j0QfiBWCYObK55Gy5NeeiG0dlPECsw+PJ9Slf0
NkbEo0uMm5cn3Yfajut51Yydi1J9O5WiftbyqA37ftWIakGgOMn4O7VGmKM66c7LoKkXmdWVj96I
21Jz9inhlijCkihUcRKQ6ptk2AbM58GCWIWTq3fVoFEfNbe0KGtNw7w/PXfkp0DAZIyaUGFeJtcj
QOztnLoUELvWuJOjy8s3UtzbIu5in/MNdVqjHFN3KoJG0OoU1d+xw3VwSlmeUKZjRnHbdkc/j9gY
teZsqypzjp1yfXE7kAPwOoanxcOZOQyZZ3uaM84SXeG8Ayn+QnrS3fHL39X2cFNpfZnvZFszdGVW
4YR2X5VnQB+Rh00+r7HvRPO9NFBEsXk197q5Tl8sExQ4o6qzqW6OR/kekwuOTiBJ+70NzhC2CHrW
cLYc4uZLu7xXa2TberUo330LF5fqhXFZ0zIK1jlWsC8kTcgeOl0jrKe929VuoJcJE7FraJ5A8ojo
SUvuZnOyjjHPxUOrrssTK2KFDUSOBHyiqdG+rIZCd0aCHulrmt8l9Xdu6u2ulKyN+ZCu2xmSmhe4
ZvjLIn7MAkGQlqjszi7D07GsCrQIZqu6zzPvhkeFIe7J6Ktuk2kTLtxYcb20pfd2QUm/EVkSR9Dn
bf9zwJsa9FWELWyZ65zO9mwqj1PXs125leDfV8ssezViieKvb6ATOBt4myS66kUSv2GH6hfkrsbX
1EXaJWnK8mnoW/sy9Ha90WZh7bte4XCtFHFMEssMdHfkNJqgycmSBAd+ZvpySYfortpVALflDWse
fubVnW0MLYsFfKNRhXsVdyO/yDOyoNKefc5bK6O7MRZcAbtaUoRdwFvvtDXSfXU21BsqWa17LebS
hW6FsoNGyGEHVdx6icZnft3Gxq1AnH5oYKIgejPuQqT42bFRNPsJCQ2hl6maghuq0dD+0NXa+IJg
skY/KeliYboB/lLyOA+j1lVPCqEOT6VBZ41M6+gdbsqqNuOEVmCrlimYXpvMvLWMximfNUSQiAmc
hhmaxxhCmF6a0fLtip6RkKoXTBZrgzrjnlLBtLupcQbBXK+TjV2xiCcvTYASUcGQqNhIJdviIqYr
bHJWdGmL2Vi7AcWaL7LU9moOJkQGKh+2r1R2dCtbu4AbkumXlbF2eE5cZ8dSGvFnKmF7rSyvX/MK
b+9VF0DqraJArapTKg+8drDCmPXVUKnreeunFDQEUlA3AFiwWFqYk8VVeb2t1DzlfarbZzJg4udl
rbL9sKTD55AU2hP6JPNrlrodKFe6OIrjehMn7XTHh9s+FJngtVe4OltGXmYByuTFG6iFvRZzrNE2
Vmw9SJyCTrLCsm6xfotHSzGK585UrXAgauOEJEJ/KYcq+mFZpv4t7RIdZJbrRePrq7OOXtmn1slS
ajcJI9NxPgVCbpRidn5XrfrgmxTphWkencysWj8mhA1HHfP3aY0oNzfNqQtlmnK2t+6VABz64rNK
x+LVdB2H3yCe1nETY+Nk0h6VuLsbMkMt/cwelIVRL8+I48iQb8g5/kjtMg1apUo3lm2L0+y2U6jK
HmdMKX+moBa8QCiv9STE7wueXVA2zuWLs3DISHPdo4xLgsEsW9+d5w7oL3upo4VbKHqZaOmoSfDf
kS0YXxLLHjFyzEHJSh4qGNq8uChUj2sZEFYgSQMnDdZRbX6AdE5WO95VY35UGutaVz3hLc+7Ddxl
WgVy4lVTs5wEULtuOJDPcMxWFZQ/b5+qMdo6o7K7iudCuP17u20vBBtp5K4WRjgaK689JIgfSJ2D
JG3fBkQl9zqNWLWYT6wSiF6kZLhrvgy5vAoDtcbCLyVa5uqapm0nP0WTcVIVue0K+jPtxTog8QvN
PP22tWyH1g1kCOQYZ5PEhrWf4oYGwKocj7LM7gDCd8LOihNqjcZLopyRVpQWMDhPIVQ8zEcljZtC
eWsRi9TKc5kkGMsyErPy+NqzlG7dqHmzsyiMe+OUor/zZs1yjwPGGL11t3AF25FGJUsuW04oZyuw
QIMebvQiZRsteSvrZ6XoFX+uGNohcCwe6nW7LEnYqVl504/DMVaEa26BVuUP08TB+2+8+/8J9fhr
y02dqbQLJUQRjMQob/WlXzYGRkZsZJNyMePl90Sd/1aH+GNd8r//+Ycu8N/aiD/rZulYrIb/tf2u
b9/L7/7XL/rD99BN/vvPvbZ2/+H/XI2ew3I/fnfL5bvHkPl/246vX/lf/Y9/+v7tX3lcmu+//vmz
Hqvh+q/FaV39fRs41uD/6FK+/uu/f9f11//rn/83/0I8vv9p+ZP33n2MX++/fOffWsQVS/uLZdoa
XmIbfMI0rwkK03c//PXPiiX+ovPRC8eAhv+9Yfz3HnHN/ostXE11HE01xLXo+z96xDXrL64uhOsg
ahM2aPz/f4u4ozuugT5a6JblCMtwf80QmnVHz9cMilFMbw2+N915cLunv/tY7v5GPv99q+hvbSv/
j5P+2w9B3cPTa5u6o/6aETBFrNmrzQ9R7A/0ZCg/JTqvzqNAajv3Q0jAAjEYzeyprXboxSlen/Oc
WpJSCdW0DmpN32ZjRfD8GWAhyKUVIDFE4xLvhvIDrSWYqe7Z3VOiP3Ywwv/6t+fy/J0v+R9++d/K
hj/fL2kV93/9s/Y/FKFHg6j55WGovWzFxTq0QKOKX5FhDo35bx7WP5qt//HH/WKHzqamHfEWwfka
rMwMjjSBh/1g/Rtn+m+tGP94TSzeMzY6SK7MH83dbcneXkJGIzX3MI5Jvz1oL+M22ahfBNITlXEo
9wiTqU/Hpxj2u3/9of7zH6+rGkZwlSb7X8NMtVHWVYwhOlB2Y8h0fio2ygXdZlD6uc/M92htKmwb
2zgY/91f/s8uqEHwOje7qQr319TAhqxMuH/+8j4cTomfh+WFHQfU2e9C7af+LG/aO1L5dtr+X//N
XMt/cisZrmaphmFrjvprnORSKxjmYv5ooXYbOwPrty8uxKsxPTVJ4TfNWwwB7giW1/LcFJF/rYNo
B/zu7cykRl8BknhNnHPj2a656yvXw00M8fih6bdZBnGL63hSzbCqKtBadZ/h6SjFvK+rAQwqPpWy
flEbweOj7a2x3Ee8ntsi95OhonFiDiUMsBU9ZMMDZEtQiDs9v7cz3KO0PzaK3LvpeKobfCJkiqzD
bV0tqIkYDO1kR9VIWGq23zfahfH0MErrlmcozBJJt4njGVN1aFyguH58tqy1O0ojuYobxg9zje5S
nUkL5mA+zCBCfYf5HMau4bZ0ta8eQa1MGzwyJ7XuWE3SIIc7xXF+wAsbLCBKfRNvKBf2SgABeyCy
aco3FuyGrbh+6rDmEgeAoAvZEro2kyvQOc2+YuvDZenFvNQxAt5qgKdWKjEop34jmQurxhfOu6Ng
KO0fpfhpmu9W8QBCgm1lCKLoMruNN8iNrZoBm9g+Q2BmiW9N+8B5Gzakbs741CXeWLcR3jhrzA7a
VktuavexTNQNgs6toiyHbGSAcZJNaznskpj+iftIcnebQgtDomDiPtaKHUzuzRzHIDHM31RipEUI
2uIxbYdFzrUHt5HiHTO+t/RmsKTjzai0uGOM7aDCq9K0fZ0bte+sFRurV3pPs7bugjVMtCHVIv4Q
fzTpk2SJcAcUXKoNQSkQuHUPRl5BvL0B24alejSu4CDhlGgmAwe0pcNqUzWvjmbcZiVRSSWo2WB4
OtBYZiKDsO5t9o5lRmDdH20NET80TgKrJN8IQLrJxOAvXC5VPNSi9YHIPKV6tpKHZR79Lv4CgSXl
nVAG7a10VL9ltpYCgthqvbH+lNV9oSZBHX1Ji/E20jypqz6VomEvH1ZL9xjGgxEiuMXdKudvG3oz
m+ofy4KWtDvbHdGelvS6tcZ8aj9ipAmQ88di8txm2EW0lOETwRbrBAkXBtrcczr8CxrKJlSxCc8L
9a5B7K4Be2WoyVcreYrM76sgzmpeI/pMUVp7c9PfqRQBJn1Cl4fiaeNPgbLGUNDkry/TxEsFDUa5
RBwFzkbLmtu5edGhhdH6IRlotoqDkqKyt452w31mXvU8qEHGSfi4E5B45T5Enz/bSLBLBz1Mjw7n
SvyzuknEdU1NEEE/A+J0cPrsN4Vq+GY+BRlpnY1aHFgCLu4KjRCLXRLfqdoRVyajvwgXmpTS9tSY
vR81AljePLBY7a/S9SvD3xIAQz/yrdY9VMztNa7zuLwzWZzkrGx493gDeh5DvvRptl3Sh6F8W9NT
YmEUX6PX2lmQx94BC0Go00vkyr3ZIzwtW6+vroFiupeYNGCrZZhhr6JmYSujKzBuk8QGhDxkwLLn
iWZsfSvs4Xi18U0C6URyi1HolBaT1zU64PgZ6mePGAuVxacV/SiKl6J9MnXtsFJDRR+MJxxeO/pJ
AeAuZ8uniPapFIi9uIFrpnhZxTtlGPzK3Cz5spHg64AmmlCPSaR9FkqOD9O6vYo73M7h4Frbcx9/
DdHGVLRbC1IpnreOnPbCNc5qf11wq1AF3e8qhyKgH73Wh1Asvp6cjJIMx/2M7LmozzlKrUY5d0jA
V7Xy+yj3WYmdDk3wCMi7jCgb11tjvI10jMSNzk3LtI+YRRrz9mqVnIrhnLkg0DlSv7w/2JERdNyE
RXxrtG9rdG+o9+28H1Yz6F4n3Ex0hW5xcqChmDhortzyLs+rIEamTK4CXGKuHhaqYozW9FyS7hSr
8Q0WxFRQzVDXlM++kD7m9TVhw8ns9W0bqIrY1s56h/yfXLpm08yVJ9Jqt1qvMxDHxEVkJSWm67HX
dD+LX8gt8soKX4GZBCYesirXYJdT0nOme3dNI7x3VOngtFamcjO1XLzmiLvV19oyqNvW04yavUyu
fm03oZJ9dZjnCE/YKc41/KHnLIstjktyLKwxtGOheV3KxkdwsMkS7dpHuNT9si6+5WLiLpObrjha
qFMjc4d0KVgqomWqfN86Gi9o5F+zfhyG9DLoYKruUTc2Qtgbp3gzUQar7gf0IMqdizuAeMIFxY7h
l1qyQwcTxu53mqJyqdwbyLZCXTbEzWx0qZwmoqzahQ102lkuCnVhb1UDw60Z7+giQB4zHoBBg0FH
PD1p6KwRIRYXUlbIDJiD2IJyrtHEVzeGyNDVwKiar4KTtKeZV0+9sbqpXDnDXeLcgh2E/d6bdblv
HOVuaTnsEJMkzXJyJAovaoenoT1HHDFePls3hiv8uAfXiIbd7GQozriRCUgxjH380xlfOvUtLrJg
diK8YNYepMIHptmZqMsnO3mYTHmO+v796hquBnwss+pjxfRa/cYA6VR4+bkI4DXkRNWHSkwxoaOB
MnO4UO0e549xdUzoHEiqV80uwmLKNmgKsLEUx9a4E5HJK3M5lI6Gb20OK4MAE1GHpFKEhX2KRgqJ
MEwBJoeZcqFR1lPF/bg81vOnkIXfLepOzYo9VaFccn2n5o/Yz83qI7u213HqL6jF1PU8kxiwMotV
rp9Vt40mtmv6qlCKMMacbObBrB8mTMlR8kmd251KZv98xSjLRzS5Xmxcs8CKjbs88SvucpQZVl18
tDpSlOYToPgLjbufr0poaeqh7plIOCMRPQOnXQyO1q5V90OZ3jbF8hG7A+P6InxbuUqn663eFSFx
Nih5xwA99WZGBVfqr8K5z817iY6jVT21pKJ9Vm816YaZqfhaYwdzUu14HWwh9T0sZhejHMCSqz2B
Fgcj1wKL2VOIuw7PIhp2xZQXSBMuWh4sA1k3/4e7N9uNG8uitF+l0fdMcB4a6JsgGbMUodBk+YaQ
ZZnzPPPp/4/KrLQcVir+yr5pdAFVQKKcZgTjkGefvdf61qi5KHTYfpiZVugIUomACHWBSM4tqDin
0rLjWl02fNIWmn+jvrQImID9OxX1Wq9M+4H9R1fGU6SjP4t7CgLkmHiZZaM8JIF0pXO5KGX6sPPq
9CBTMcZyuW0ETEC6uakCn6KOQZlhBUt+s05WV1MxUQe9Tuk8ZhDXFVFM7Oh2ou/9FkNQ1C0jRC+l
WLotD36I06Nub1MFUZFOZtMhEvvTlD2OyuSSzriojMjO1ek+03CkY7BSRCa8abTPGQ2kfefUlee0
g7cRE2bW8WvMTtnK+PG9ZzRKCEslFx87bz9OkcWX1qxdHVuwzsOVQZQUrCupLVczQXMWPlredyVF
6HLk9SV23qZolh3a3IoeZdUsq+AehQjjlBcS7qi4eRWbtYPNUjK+jfEXo46vTHr4nx9fzmI4/jyZ
aqJpmHCWRAsvzK8nxlRDGgbSjonhonMQudnla2pT29jeothiWbgUQDSz3s5PqO+vd4a+bZm6ZXn0
dr3wWrXZhFzve+Hi2nQRIS/Tx8+/36+A0T+/ni6ZBi0aUTE4lf769ZQkwYhkxYND73qj7JjSLdWl
ujMunALPQJp/XUcBWwAqWTdQmv16HQnTMPAe7ID92F2F6o4Qzl1RXrMbekV8xGgClh9ST23N28gF
bPpZCN3vF59bhe+aGb3goVAXuKc9VNJF8J1RkeRgsbzvFugpVwN2E4BKNuOri+fujw6/WCf//t5n
yycpIkA7sw1ybExH5p0/egb83P2M7Cx1feFp289/UOnXvufvX/ZsAU3wIMfC4Msqi9aFlGHrduRY
15092ZItOuICuLhtXmgXfdS/ef8152X27g4bGKoMLeVrNuXNNJEYezUUpwtfTObvOH8ydJXeHzmB
oi6fxweg0PXpYESD0ziDg+fKzsxFtRtscZm5nbooLzwZH34lVZfp4FkqddH5kyFUrS41/uC0SB4r
yB5p32xE7wIq8wzu+dfP9e4y87d+d+dMLIilAlyEAis5guc6Eu25jXHrSvFz04FXSU/AD5AZ8FKf
AA2gTJ9340Et3YL8nYhjvg8OwhdRqun/h7fgjEtpNZYuNkE4OKp/JZbPcM8XxqWH89JtPoNskqPU
Y/7m+0v6yeoeWn83CP9u5dD5smTdVMTz5EvoOdZo5bzkxG16PTlkrh85JCwxJH3NbO/fPApzT/nP
i0ln1qfSYu42od5wsMnYGpJgPTeWTXHhnfa27/z+NPy8zNnyTIYwx/nN00CjY9k52TH6rtt0jwJH
WgDXciC0bbpNeSOcTKdxIVT3y+o6ZRq0Rh96kC/c4jPi63+W8c+Pc7aMC20YA7HmW0PAuE6v1ZW0
xAxsocjkLLrIvo/X6bbbpV/GL+bMFLSJgrUeom1xokkhri/tomeJkL9/nLOVqw2GaNLiG5zepkrf
zKynIzfpDjSkKznVBg3cyrIbl56QtTAXFuIfRpSHy6vhw/rhbcTw13I4W99Rm4Omkt7eWr2bPaFk
QnLkoEc/ac+F7Tva9wuvyfmr/bYwGGwo1owbNc/HDlXQpGjIkr+++rFdhW7gYC7bWluaDJd3OHX+
aT+54PmoAGwNA0KDbxgG0tKj7wKj1ylH+T5m5t4QFJxQGXuGuMgpXkOwnZXyqtUUp0qzMYCcmXmz
R0t0rWBayOEm4R9mpsv7VvVXxeQhfSzdptaOCjNtzxgWsVbaFedgaYQO0O8T/hbIfqbPMARHlB8Q
u4CtO+sZK8/oY13FfkUSUHeJQftxWWEohsTASpMYZf366jaMAkNlkQ601BNr1U4uVL176VGnaXU1
LvGhNDZcgAfm0dXKdD//mee64beb/vPa1tlbRi9oESDjYjPUmx3xem4T00GKq1UUbqO6uPBOkz58
SxuM8mjqmpalnT1PJaSsIFc5Y0u35AEgjMs2sksn0Ok1Gxo542h5mbjhQXn6/GtKHy6udxc+e3yG
ipZbDIKPe5xewwq1dsM6tA2CDxx5UdgXJzTz3/fbfTUNRpMW00dRO6vXuk7OBRMzooOhRnaaDXOS
FZSSpbf2DsZWXiTbS2kp8yr57Ipn9dpg/WdzUlfVhtDytwpcXl+6zMd38t03O1utfjyiXgc55XRL
c9sdeBEJ9kvrSHZ3g8z54uU+LEN/Xk4/W6AE6eXDEPHDdUvmTcUC7Kkbu926XXKUsaV7fNeLYnWp
Dv34nPHusmfboiwXmSSP/H6ofhdSr62CwKfRni9jL0FPrEKtQIKv+8vZgZjzBvk36/Xd9c/2QQEE
ylB2XL92RXtyYheezou0ElbpMrxVNp9f7eMi4N3Vzh5La8LCG8Xzt73R3WxfbJBaraQdsjwOqhhm
19nSdzs64fg6bJ7UR2+BEGMh0pj4/7MTfL6Sz0NzalWk9pL5NGm6m5jh+d3D59/3w9cQO7fIf2U4
Qudze3FITRR8vIZqV1rGa2UXXyW7Rc0i5gW063c/pOOFK87L9PzpfH/Fs6MjmPoMKTpXrNSXshL3
It0UMxZWuVc5rcDtFL+BhF9o0YWvKn/0/Ly/8NmLyBgRlTDNoKs5IQry4NqNdAKGjOH/PtaMradW
2xJTdtfGYIuKpYYcCHw8h2o6LZiodU/f0Q52UTogwmM4pPuO5auEi1t2rWzE3rj2w8bpvORCZfpW
4P52yyR8DxC5mAWctxTaDoRXYXLLxC1t9G24mittwOHOpdBd+aNXpwH4mbaFPp/R5l3r3dnJQNiq
QlqcSx3jgHeJbel7v0qZqHubbtE69X5ywaIfzX29bJ23/dj23HKdL7NVfus7l2JT5I92KxPdCp9J
4WOdD9mrzAORUU/zEbWnGmiOcwOnfPWc8VheNWvxoPMc+jacOajKx/A2PIinCwv2LXHs7PYjkTHR
TtEANPTzcbs+NnKVg0cHfuxfB1O7Dgvp2AwAgqZJ+5GXSDWZHCAYX8TlGgXlgnTh+9jXj1McXI2T
ZVdMaejQGOTUhzUlF2CLrH00gJeUY3+j1iaNRv3OUD03Buejq8UjwHH6gQP+4N4/WG3/kmTGVpSr
W8YRSyaTWwMnrGIoC9PSr0pjdBkIL6tUXdYeBkEhVrZkQu/aKt1axJOCurFVw7unQ8qQTdlUkU8H
nt9UFppFnGC2BWZ5je77Lmlh3yjtUhRbBy0//UrRQveu7rIOp09LHpk7tdOT4Bl7ORQ3XYxymeh3
iDe3RaW4ucepu7nzw69tgxovV3mcI9mZ52sCKIhaEPZlxGwruCtledUB3DXGg1QcGp8Bo9eq27hS
XioUzde+NezMscPjqCg7Ley3Jl7HaWhsOVTWjdqscL4BxdRxH8FojV8I9XETMHSFAS/CRzHexFdF
rRMoJPYEITJH7lXla5KpiNNDNdqktXdjxfl9nurg99phgYiPxz0uttA9E7vL5ScQCMiJkvzGJKZA
bbT7cWJ6qkstSFIrJjk3LU+AN7GhgLdxMviDuddsFU9eMs1eDG1tW5hnPT01bE3HlR8QdbZITJiY
Uf11VubEeb1Eci3pGK41hOXKAqvrijQ2SAfqoQXJ5BaKvK/SBBV4eYwi1THq8ZVe9pEAr9dc0V4y
nQjzAmtYG1p3SaIAvvOfL6z/8wLOkhGVMSEQJYW6/LcukTmI+hyeNDjWrb4a3XwLENABpr1Kv88F
Y2Zfeuh/Kzm4oi7i6DRVCfGreh6YGGCHJbqyZs4F53bkYDti6Sr7O5aPjpqFFhKOPQQbnuTWuAr/
+++LIE5m+oSyhryrs7IuTlut7+RucLTb+jmjjUnMOUfMFxio5Wa8YwQGOO3Srnh++nj7yj8vapwV
dxx1U6B2/eAk1Bw1WlRbaO30xOzaFdx56QMTuJse5HX7CG7jwjeei5r3L7jzi5+VeE3bVgEEhfkl
2/4orzNnWjePnd1Q360qW95dPIN8sKTe32LjrKZrdaPqOuDRXDC+JgMNwNNSWuSvdbSYLe+9Uy5h
Q1UXftmPr0oXiXOIJlnnaSqFFCOnirnqHHpRG89y8/j5jfz4AhY8C/RglGZnKweEoZZONZaxZNoZ
NGuGNnE+v8JvJ+S3n0rhG/Af2dTPW7Ztq4/WGHAJciscAe+v6x29PQuSbXlwc4dgpo18haTjX60R
TedYbkqWwdPxa2UA6XZKp06mMtjG1+FaWsf2i34YXMWuKEQunTo+vJM/r3beARm7hAT4kqtF6PC1
ApPn9YUbeV4NciPZyml7G6qqotA4K/QFSg6xasrRGbtuRyPcYb5pkyrqSNEXmJ1QL+AORv7BQHEV
l3vIPzYBZicm+7cWDO5eyP+8w/+V6vkqfMFFlP9ozjXNL8P/+il8PhSv2W1Tvb42V8/F+Z/8v1D9
LM3Rzf+sf75+LZ6T95rntz//p+rZNP+QRZkxmsLzqmhIHP4jejbFP0Rd0RlbMFDg+DJHvP2leVbE
P1RFQZKs8wcsXZ7bSDVwxuB//09Zn5XSCt0l/U1ITL35H9X38c83IoJxbrb/mv/1z+8FydBwfnlz
CjLtG/Szsnb2AouEdPSxIFRrI9Gqmzot2wNey3TTM4hGVQcMj2F60+Hq7o1OehhaKBSOjKkJrmyG
bqIU4a55Veqtw2BE4A+gcEkCD07rNETRpo3xt15pu7UZz5pmuLPdaxLAyRYbkEJ5DzihLymKPdEw
XjJ8ROvSi+rrIO8wkaWN/KiqaX6lSgqqvLYfrkxMx7dTQpSqP0niawzn0YnUsaoWlRgbawXh142F
32hbYZS4RtdWc5otSsA/aaUlR0s3pJdMg0EYpUnybdKG6EmO4kpzgcvrDsQwUJQEWoqLLNSpP00i
/bZapqjbDBLBFkO7vMtCtX3sAym5L+WcLazpLZwRKuRKw+ELwA0sE6M7ydOgJnbbBsIT5RLi1DqR
+DAVHr/1pLV45oBNStct/9rJnLD9LlJZ8+/b1GA2oOYVKYJqoExfu5xaN02BY7OjpOEXz4jhvIuq
jrOixIwW4u55VAa5klCP++M+UtP2O9RhcQ8kBBEfVgoZ2YI/0uaUhSPeaoncgsl8hLVZfh2JtJi5
CxEKDEOaB/VAClGEFgQ4YpNVjWHZSaP8pBojALA2rxvHbHPkLBbpIgs5h8gMAaM4dZi7jrzrAC2P
zRDLHPBRWLl6mhgGvcdmQIVaSpa8kH3Jn4ijS6XnkuTfZDGi1+httZvt63KfPKp90p5o61U3nkZ0
4mKSNBTXpAU0bkWuiYOEDSQkzj15FVVdtS9UAZ60MBSCNkPt2xQeIMZUOfDGrWHl/iqR1D53E0XJ
pWWAnZ7OehhASxGqLuE0wTHVji3L+pIahLWETWm8loRqxwRsjHlpo4WEpOip+hxXYM4RQ900iD9y
sr8MSnpLX3mSohyiOQtoMFFCLMZEm2J0T5CRjVasdnqMpd4ei974BvpO/RLyb11F0KG+xfgA/IUV
aumVAXsS1ClQD7jrqRoimqo4rRteJ1OmyfW442QhuIWEgBxNhpYgmSqGYqNWirGpiqoq7GQEHZVq
ibcbUGiih8yiZLLDXiH9NIjHfpkoZfcY+4GQL8s5zwJ3n48ZeNJ1/3uoSCUYDFl0pWYM8mWExoSI
o0pWRdscRfXRqCZjBB5NlWnHfqSqNpIcmDlW1dJhwB5tuvig2ieTX2KdCWo3AbkfYFqpkT/jaati
10O2kG4EC+m1EQ7loeo17S6J8tCxiNsKd02VWteDp6oFnOWqJyVhgGCzNExf8mjq9s0Po5LBBkDl
NBayZBFnlfRgY1dCaxHdXfRTTvyHL8N+yoWMPymaWf6d9McuW6pDKC3zxhjurC7Qv4PmkrUNzEwi
MSC6WY9JaJY1hzYzau2w06wbfYqqftnyao7sgkSLwR06X+rtMMkt+FO5NcJ+7MCVmnqeHhSN4Ex4
vNjBibsI+wZzG5lCZYs6EOeYojyjj+vvs7itnnLYPUDNNJAtumGOQF5k/aTlRXSbzgU7wjwtuCv8
Eu9wEHfLqRMgjNdoMLeSJlak9QTy/DpDS3cQSzWGUibkIdAowYzdqZrCABy4gagK6Y+6IeCNj6RV
Pem3pZZXd5Kc5a+h2FRfGsU0b3yF03WU+eaLmqTpA2Vf9sJUI+fMC0x/sn1FSHWypDA/l2EXcMxN
RHlYhmXHwLlLu2GP1QeWo6r2HD0JxcC+TdQK9PKW6ktl6XY9UHx/ml6ktOuQ94qG+miqZJ11KUqw
xTzNP7BziKBolfhLVeP7hS/l01gIOgTTWlXwptC1InUCEgaCDWa44dkHjToDjNGZofuVFKSOSdgg
xDG0CgWDRiqWF8/Mhig3uxrpeEfQVD7VHUfWjlFX6OO0WaYgz6H9kQ0XOJM/I5/8xCPXNS8LEP5D
FJ04QWdPMcqycu0NlrDXQAETTJRhPaS9VyLv8ozCS1wf9AcyNg3qYhHrirBSWuzIqNRSYB6jgmsF
RWGkoi8ERsSLNCce+Eur1flXjTghtzOk2pnSqkJlKsSPZdJi+GMlu00TGN/EbKqf/cFSngAr5CtU
eD3qqaDPS7yojfmcoBK+BVgGPyXAMU0wilFj+asYbKuw2CadBmhYa0+ZmpNS2bS8K/q0FooF8S7e
twj1pnwNyRde/CRWw3f48zxBTTqagOzl6VUqVA/obZ4OyxRo1zIGZ/9j1AXxCg5rflcqg+KKYjiu
EyGd+X/MFxl2eaYFT18aryovy5+Z6U3dotZD+j4NbxnHIkfambgljmYZyiw97AA0DqgjX6CkG+Y8
m5OOfYvI2c7hEjfLZGrzU+l3xqNvtdiqReR/5I6B/vX18X6KyuIbaMRipv6hxIwsYtnJ/o57FJVo
txbYpfD1x52JOhYSQCYDP/dMtzQkDhvEtW9TloFBw2kwnKTQy1Xnq8FBGEb9NtBANuvliJhkyqV0
4dGJeo6M0tsY/TTsqgYPf674AMiaCTwormNsXbIEKbAN9ypRg1dpEwgHuRfR+QZdGzlYiIvvo1rN
tg1LcjK9Ql7f0My60vRwRkT6HCaNUDwZUYcLvCe3EGdKphCSlRceGAXIupysJ6VkKjrB/hCq9Iuv
l8lGCpViVZuFvIFKEq+1cKDTaug6NMKEB7kSPXFwBbwyV/ioCxmld0X0ls++NiyHPmtfAnUk4sjo
WhuMWXpQCc24V7FJm5RRUvWjlydwiF2G0jelm7lSag3Eh2b6wldREozHNsLAC0aBKOdMriJ7ii1l
k5ZWt2OD0deaKKiTU/uD2jBxCYYrLcjCjNAMVdq3LOZlIIg1OigfaXtrhl/HoBFepwxE1EIRB2EV
QDBay1DlVpDwQ8UZdW92vkbTNfNctNkqqX64KWIZe4c03ORSm7hqVuXXOXGBh8oHAp7XY7ICIIjM
Vh4H11CLaZm0UnwlSQJaUasHD0bs1R6qE+CIWggcFVRmuogGTvNKkGtLKVHHJf7FYtnm5B2RX2vt
zYRwhqC1+kOhwMa2i6ImT1LSWG+4WzNk1qncaeWpU0LlqYLne613XrtRKeFsVoN1Qg+eQVpoW+2Y
s44JhIsD2P2NFWDyx+196KVc3RFdXj1ZlleN27gmwGgdwpaBtZbn2U1UiWL2CFcteCBSoqyXORDF
H75QKCuJnJe1mI9j5wRSEXurrpFiZlCSFTD9UavuQUaL7HqWhwUWVPuEy6ZvCww/8qAde6Mg2k0p
YjYVWS/DYJ2kTcGrjzIfVBAU+cxVpyJd96qc7juifO04JwFlgUdDXHeiVO/GpDHvwNXHpzAg+rVM
pNamSPY3JaiKKysHm76QGvS+iN7N7qHwym4zYPRf+qFmCo7WhMFNHXdI2a28UYuFpQvG/CmSo9cH
ypEoOl6MaJc9f692PZtCHw6Ims0eKhUxz+DOYP6whSmBTvO3rUp4iWZDBzqojdZpSQRE+VySowqA
oFyzMyEUQP0KzqbKmm/k+qThd031cP/w49boCyy/GTCKi5ilRHlEYhaHvfbQFrX2yK5OfoFAiBk8
m5YN0qvBW4lCvW8JMnuum4YwgGpU7DaTSpXyq6pfczre+6mtmyXRGinBo7p6D700PhldVqAjr2RG
lr6VqF/gHfabABwGzfKZVuKbwqFnhe7gCykQ8jp/CevTRw0WlcaT0ulNCJFFElDFh5O3VtGdi0fo
dLV4Kiu1xW2XswyNplt5gFhoso+VDKy6m5FkHl00BVfKgv6yf4vQvfCOUpLpdxPKtHusO+C9wjEK
FiWFLdGIOhgeaAwQ0atas4VwEHLq4Li+J9UNmEs9FMkX9APqaURy+Vh5U+yGWQpd3MfyWqpazVNO
GoCTKvr4WKVZuicghfkkBAZiIQzMDGmCl6nj0diP9eQFy5Yz7ZMYmNbjFGfeCinpvCVXsX7yc+wv
G9iDY7GAChGuyJceMVPpOeTxVpuSCChZdCdBHdlQRoQbGm3epqbBXy4EY2gdA686oFtAtrVlKofM
YxxiEWUB5jfxbmq5r+9GQCIINpuUTW7UMQEC7vsyFFO+SRXWhh1JnQkUUobGCUUHSnNBtjI+qbZu
0bkWPZkeMJ4IgPKLdV5KrCjoOt1umt9qyFkKlZkLXlsqPi26q1tVppwfQ4OUQQWSWiQP6l7h8LXL
xiG6igtUJlagUe2JRnXrw7v8YfbNuDGqsv/mCRK1GzllB4FD0TPQ3gwahqYljlJJo+mECN7vujyx
sL8aOq+UhO3hmeh0g6+lTp6bpzX7p9g3lmgr0B9w0JD99TiaFaE4AafKq5FO6LMWS/JNlEhDuYjp
ii/1LOq/AEgxYLuxS8CHjKtD4OUeds4ubGW7EzoBUUwyjIjTCeSUMWBcG7WgOGY0ZFtL9tNlHE71
mrT6yelzYzrKmlgj1ie1Vqx4aynafHh+69v8Vy2s/7eM+xjyPmtdberkuf4fx+fq+eU1qfNfmljz
v/lnE4vonT8sUYcaxlRVkuje/qeJJUnSH9TzmolO3KAlPauAfhr3OUMbdLFMRdJU/MV/N7Ek7Q/d
QlxuGZiAVWTm5n/TxJL+oYelnnX9BXbznPyLegta7xocI7FE6otOVdZHBCqEQnfUUmMjc14FPwIQ
LwrIBfaPOYxKmL3K+t2N+6CXps+X+zmE+LuVpp5NPgYNV3xvjPU2KkQC1oDeQVdnI7fSbAcpkWqB
0xutMldQxmZvanj8SrUmiHdqv5eR/JCo4bXXRpg7O+lZNdhbJQGMq1FzuA2BMS1JobrrW3Wwo2B8
SBqcqsMU4dLLo5Ns+PlJUlFWeKm4TdrwqS6nB2UIN1MaXUPL3AQJpg95qPp1ltT+Oq0EzZ3Q17lU
zv4CLsmrZnobOh9ONPnHcqyXCq+0QEzucMZfG2lszGbNYZGZGI96TXwqBVppWEwBHu4HL0YwSRRX
loi3o0ZXI+/4n7Fv/Avt+7fZxgd39xznLzWFLjTl0G0tvAKLjpBwePAgS0L55JlkV1scigpLcXTS
R1rCEkOv2I8FGZCZscn9GF7RAH8Ut1dn9M9y0Wk4NdtNITXVoq2oxjS77wGBgfXzl4yQ6ID6RezE
aqAvinpvcZB1ydv0YaF3EBfUIbGnEg9pojLvljIOw0Z3U5aXzBFn4tm/F9M5qoQ4VJFkF6vbjl5/
TBJC6TQQkaUWX9POEBedijcrIATi0VPwiRLW9aSGIIFoVjULrSnXhNYsw8K/jXqwypb80kIFXE3E
ciwwsn9Rcvg3NA+0rR/8+TC0PlPjzx+EM8nDz89+pk+JQS6NkSASfuj5ayuUtkrUH1DuY9jzTiEc
ahI8HgwrecKh/KDHDeb+wImrnpl3ndhJzCqWyjLBrIUyIbWkvaUwgjbyE8SYBa2I/84W8fNzngl4
gqwgPdEAk9u2rZ0BcyPgfOm1wYlUD07Ag/9SaSweM79LlOh2qurO9gJsUxRRqEyLfZ5L/ULQ8wsq
mV8FlT8/zplkpSmkfmggk247tNgtXGGN4xgHr3/5q8xvz3eKGIhWOgBlegzqWOzLpNzXDQeMUp8a
R+tkGLVG1tiBqANMVKVV1rLWgwBvaSKnt35acwISg4PnNyTBMdb1CSdQtCBaGEn4RDTmrSTX6zwy
Xj//tGwoH71LlbOhFqq8DORVXm016XUgfE/1Xy1EBzHFpUbcPB21C7flTJr0867Lv94WjbchOoQW
2EeOGxnTpl6m3CJ/1cl4SFpt14vkiHNetbTxwhj3Hx+Qsw3Lg6SSDUlWbntrulVHcxfFNFssldNY
3es/4jAjNmIcBLQ3tCPHaB3p2rIS9VMbY/IXUL+wPsh6Ija0WSS++AXXHu7nqvtm5RhFU3OEam2Y
6aXP+08r82xn07VR0L3RLLZN3z0Vb0F/IaCHUgXTwM/x3IXVOm/yOyIX76lABxvdyGMlB4B1wW7a
7DcudVzjNOSu0xhHiaAR7YQIbQhfyK059WNBP23uCxWS4NapeME5dyaG/PvHfVOJvVvzk1mXfaAq
5dYosOFr+XWszsA/4MSKfodB8jDF03ISt6XcrjydOO2cWUnXbFvaCC0m+cos1+0MRo7KJ4G2ViGk
LoHBLh3XtSoOz4jMSIkK96MW3So+Hb/PV/8ZH+Xn554fi3efO8uEZEw9q5xlRG5G5DBxIbK5nxok
hlMcdtdWD+/OHwcyQIZ2BI9GGIJOdm3j0cVE+9Ss6IHqixRCBdEbCDsN5FqxD8I8lSHneViFMi9V
UAwlgAMTgNqyd09a5IPiSfdjrny1pDZf9HGyauvwGVJDgDW7OmWB+ExLCf6DMe7MlLNzn3X3BRkv
n3/xM2vEzy9+tnV4ZdwwZJGKLZRGW8/Cna5721S3mJ3DWMza67j6wu+50yZlqVbNTszA4iSZ4Hx+
/X+q4d6kl+9vvInbQGbNbuM8EW1ibCAdQHtFLFUHx4KiwwKi7RQKJvwqF0+xor6Q8IQvuDWYcFlK
tdJVwPrm6DvJqPFMt98HsKK0fSXQBGSK2GoqteSPV/xOwcCRtpiaGyLM/WUoNzsDEptSVLs06Xaq
AF6JCAEYmYGpuZZZWmRfyqDG+3hFwhx4Ufl5ImubMg6weJmSvicJE+yNVCWvoSbQhC0rgcApnnIa
jMsuqL5qXqRQRXhHosAgkuTCdZc19yjnHgMlfkrCbG+aMAuSfJ/6yroIfHfo9WpZBurT53dYnt8Z
H9RxbwXPuztsiHVv6p3cbsWBArj2y7u6U0un6GjrtIpIu4a4j6VCQgJrvlEY8WSyCxXbd9iq46VJ
oWI3sfpswbp1wkJNiXLywRg2zbZi/1xUA4Xz559V/VVi8XM1nm2ZjF79smN6vRWVft+kp6G7pl1/
BCq0y9P2EI+xa+nVXk5LTFRCQNxQvGo5oZoEDU1IFS15UyogYzG+58H0oxq1F2NqTlFQ7PKsXpcl
kyr0t7UBKx7Gc6L6fFNvG8nq1kzjVZx/HcEFlHTY7NGoTrFu7Bi9H700cwX5Btd2S/XKX6gVXwcI
C77O2ytI3M+//T/+Umd7sDeNCVOGjj1YsNSVUhb6LYH3vttIBH9LZmXYSDTNRS4OgCUIOWI9io4A
pr4lfe45hGq7ViPU5CF8VrdmWkJugJm6ktxB51eBPyMwmi592H84fL1tte+WlTCCjSPDsdlGaazJ
JBeO/oZU+PGqjnPjwU+gMOfzMycqrcF4nVOWT+oQqX3+iQjWtAarEoRHM4xaOAWmAIwFuqrVMSdg
iNigVFDSJf1U4Nb1hRJHnyuMj56EsypgJGs8FDQr39LJbZxJJfAhbmJ9HdfMKjsLfrcSFEy9qZ6d
kURjEkOwteqthk8Mlks0hSeGEAdtmp6LgWqt0CiliwQW5NDqBKiIkB9CFU03WceNmyRGAmRTFmEW
EKxQGCl945hskFoKn1rLPzZgMm3Zl1XGtzECermUF6XQgUsP+D9K4mcZGIMiLZoG6/8YnTSPOnAu
JL0a/WsQ06MZkyezCo5hL60KBopXnhqwfP1rU8hcnXALgZE52BZ0Z4RekSTuVt1c54vZsKo7/bGJ
G0psg2yxzuQXkpOkdw3Mvct/uaLP6hipjPWWE22xJT6UW1VwvKjrngZrnxIRRF/Rt33yJG2fQCW3
EQps0UONwT5rezdn1OESh/QYj9VDqGoPvZVAU6UH2vmxvgGBjo4zU6QLO9GZTu7vd8+bOfjdgoYY
TiBCVCTbODYfQSd/bQbuuyaKD2qlPedycDQs/VGWjcdUDg4kOTarJK94JeoA0qcMuUgph8cancUY
hafPb+CZkfznhzqrSxTercFgZLQ4Sik8SGMkzvWS3Nx6SrYOBL1/0GRY8nIB/CKQSF8Po6xfJ6Ww
JSo5MFa8U9DATXSQrnxvCldV6/kXHqd/vGFnpYPcjQY5kmLBkXbqec7LmQVXk5adEG5K+TRsECxB
DtMRaXOCnqwG2ISuiS6RFUCpkkE9BEhblgKiJHoLYo43ghCxC3fuH95Pb3f03c8pkVIDlVrqtpkK
KCeuFnJhkFLrO3Xdfqm6HPYFnPhMXSqNNtNwbi5cd/72H7xk3mwz764L1V6E4sYswgvJkWD0I2LX
W4ShCafJRNcirmrLQhoAeWBg6B9593XtwaodCWXNNHMxIF+fFLY0EmEufKR/ONu9tfHefSR+fK0v
JWnYGl13r0SJbisNVB1M2EdvhnfFTOjwrWSvjGR3GW8Kpm63Kr0AO1KJJFMaIXJHySc9Rm05DEXP
uilcEFWemYR/LvDf9zyxaIWh3bYBKih6Ov5Xj2L5hzRKpHV2eU2SaiktSGRYhhBxYlplDY22mKNx
RfyS3UkKIy+zK5Zj14bbzGz6m8bXQwcVzknrFHfSoyfD4HyXiXBOyubw+U39p81amjeZdzfVIyze
sBqz3UK2vtca8IR1hNqgIUuhqNInKW6+9j77gzqqW1VtnjUakewl5JYiibpOdeGKmA0mTa2hLP2J
dc9NkO1soLkUmvqlZ3TW2H60Gs+2POj4UyD0WruVpR7Euhhd/X/MfdmS27qy5Q9dngBJECRfJVEq
1eiqssv2fkF42pwHcABB/k1/S/9YL3rf2yFjF8QIRj90+E22ASKRmZhWrmULkHKlpPrpigFS7nX8
1IUgfyzmt4DWEIfCYodSKHzYQmQoXO/jHGC5EhyAJGzGBtBlNk5/+m3E/9e3/0aM6/+PyNWlCtiM
XP3wLU+7/n//rz+4fu3l//xz8e/7/wmAXYU8fEBRP/Qbo/oPZS8j/wkgWwkBYj+0wYGzrFP/g171
/0N8kBz6ATh7A2BesX3+H/Sq+x8AXR2GcmFUoTOCv9LQqtfQq9473oSzlZ5IbJCI52yuGNjIJSiy
cKyKBZACNevPF8b48I9jXsJjl32+7q5LB1o2YJCHUDlHB7ZVvg15fVvPdOWyz9S0Fq997dI8g4RJ
VKSgNydxu7wuzuwfTzbiek2W0eIs53Y61kPNooCpp4aGd6krHgNnXmn+vXPRYhdtHzVNAQsSGbPI
a29UyPEihxI6Md2nwl/ZqhkGoBcgQCq6y0FN5oESXNyppokKlX/rxmGleYP18e70R7aMqSXorFAx
5c8AawCH6aFaHQqU193G9PHLWnyRi13ZoZoYdJYREBIgaPPrs3Dkp6DG3d31DpaG3vFLsszLZQeN
50+y5qC1RSVnnovPeZrfVQLD6d17oF/TlYu/91ZqzLPOzATZExtyN5gFRSHWWFj7shq/yLk/QZto
B2Ax6PzlWo2oaUzLVF2MyXfaQeCNguJ4Gdq3INKNcROA43QhUfVWemfAmqGQdt1+9nu7sWVgWmB3
ccJkoAYv6lpgqgpxU6gjyZ1jXz/I+rGrH4YsOOYKbLnOSsiYPE6L93rEXUzZoMd4lLg5bdVDScVK
mnr3DnsZjhbuBTR5i9lZzidOcepBogoa3hOqk4GPyG9UWb0K3t94Xntu2/7XdROaxqOlAJ6B2K3l
NcZjVz8zHALTUnzY0rQTLpuHC0/IC+jH2Utq7F2UrpU0Gju+svd8PzLBGP9n0zNtWOeQDMx8FJs1
oNymEzZC43m243ili/cN8/u1+/LrEzexMntChYNjk3PS+zf1uEZVbmpaC3vcSITzSBLcBfr9Q1PI
z03831sf44Jhanox2IXNpUyEFwN1C414AiGfEi+rwRznK3nE1Pry+0XrbMoELwiHMmhCAc0MjoO7
bR11Qi2S5xFP0fWSNjIoAAcI15yMN9f9cDHrv7OsE2oha/MhJbhe9aJhBN9mEGSQDPGt7u+mwRsZ
ShXclVcKk3W06KWeI0mToZ8um76WVQhINY22DUGLUtRiDhMHNjeCFimKH4JHimywIxkyW9FvWkt/
1yhdTi5KCypPDagvEVnonDjgw4fGAZLv+ggMxlmwKJetVwGwuLHsANLl6sXOaNSW7ZfrTf8+G70z
wYG2Tlt4YhTupCjumLC8WZ+tOou4++xa4kPlvUG986DEMQfvrk+su0Ckm5YC1D7+OaSC5tBuSwcV
pcK7o4X3KHO58qRtyG+BFsblzAYLG0oI4ACQB2wl4CA94B9j+PO6yUyzsfx+EciTW4ayJiOFfBao
4wMJJnt3+LatbS2SHcISwcD2GBEaAMSWgenZAm3+9cYXd3lvqrVY7lAA0dS4ZYjGWdyAzxfV9yg7
qYcbAUAtvPcZW4LD9a4MaUMnWSipsucwwxxAh+8RCGG8OQKErNgLdMNXVkjTNGthbWcubcK8VdHs
TCxK2aT2KOYAhbcqgm1R7WuLMGsny8mbRkWjG/woPPqKt92VFfL9nR5IG/90ohYU7sDlD1PksAlI
HmUfM3gr6iKefZUdx5Z8vD4RBmf1tfBGhUrq2rJWER/Gk905uOhXK3O8WOEdd/K1EM65ClB01KDA
DfVR+TTvVADsagCNZg/yX3h5K0Gl669l2HdfRX3wzGphjaKUWbQxKowcx/o4tLgS6U4OapTkAKKH
5N6158e+nXYMxUbUu1eg8Aely7a121+sexHyWdxyVN+0UwQB6y8V5FhtqF1umyAt4kGOEBfB4mM5
3rsP0AhWewZ8zcrKYYhDvTSfQ2O3gyYy5ogFkDiwoSIxAnSdFFBnzeRf14dg8mVt7XYhEgjVL/jY
nINHG6QilfcFMroQ7HYgMlqvBKMhe+mcCrGVS2rZiJjOnm7qwQe1h4PyzvQvi5dRiRoJAGjzldxi
iBqdNCLLvUpYbq+ioum/lA6eklGnsnK9ampbi/xCzAmqlJa8NaHghfDwPKd5thKThvlmWrgnqG6t
CBh/Iil9lHp4d4zXUNBjESMr/qqRC/1zO4w4/M2vcxkLdgvh2bZCF3g8Ux34NF3nxqvAEAOY+TeZ
vYQuQG2oE/K+kBRkrEgKVYI717i9rXEiKyGQQQd3XxIJYY76DkW+v/+NGL3HAUnDSrzbAIWFrpMe
VP+yyIIu6rrXPdVkey2HCAgW0gBVXdDSrj56WI5mCOxcb9pw/oRs1p85AhqpPoD3kDpJHeuTTyAL
A558F9Xfb079Vw6dceR3JKbrvRlyL9OyBsWddA/ZayTDIF5IafZ1/V0Cu1OjRpODtW0GWmY99Zq8
Sts4JC4LCCRVVTRZn0NinftWggUJxVcWFFwwv5ZooRr6EIA+ui8i5kDrM5nx2HoW1dFBxfv1MZsm
T0szce5BlDOFgaH+2kQ+CjOLoi5XsoupcW03ge01DbwQ1dpD6/+dqd6GoBdKZjd9uaftI8YeBWzx
ojvgOiCbY3H1TVTT87a2tXSSOCIZBcHcKCo/gnHsNLJVfuAlLN5Z4XWyx3AgLrjKsn/mHdCFnn/H
oltNoPHBzC9zDB+rZxfSRAGYfd4ULp7L/tmyX6+PzeDl3uKPF6kGdWadn9AOVfsUmLoBECTXrY52
OD57Vn4cgQt3egk5hGklqgx+7mnpAUX+Te/hLBcF1fSCKsGPbQgGad6ew5msvFEZ/MzTskRbAHqW
2lgrE9aGxzxuk9txHtfSv6l1LS34KGnOAo4Q6aFOjVs2HEMn6IpuWxV1mgw/zyy3gRB7hPrF5uuY
CuDfwzK92TbZWnhnTNklBEdU5PXTvpzSAyNkP7ZfLMh+B6C0heetZjTTRGvR3rv2kKnY8yJUUB/H
pNuTRr0Q7C1aF/Ks18djmAudYqdrC0HaGdZyFSAobvUwlOnHbU1rMW85GXI9EaBqTrsX0o/fS3vc
dg+zyFJehlwTQHnR7oH8GJPkZHvxsQXbxbav1qIZwmt4nbLw1TFISFFzMnwat96AUS1yY+XEPmrO
psgfGiuiOcoEpGf9uv7hi1nfSYN0meGLNJSTdmJ53c44wPJD1ouDx96Wo8ZyYhu8Nmqyla2hwS2p
Fr7cLxJHOi7WibH4yab4EXhHEBmMp1mIlRRn8kp9KQeXTpupGRcMZf11zuYbG4wx181kaloL4GnO
FGieIDyM8p0PXVZ9TqC/fr1pTSDy/2469bKigrQpCoKR2Jhl38bu95rTHWv9xyl76GrsG8sHd3wY
xxMDajJ7HRlfzoD+LG/6+id2YBMqfq5/iWFJ1Ctw3NktpgxsPdGcTq8x3u4Bij2gDD+63rzBhnrF
i5+IQPqNBVQESolpxV472hyvN22yoU6YRsuGBUhJEO8DSNb16LGW1k4Bl0v5GM0d5N76xYSkeMPW
HejAfYnN5ITfQV34gIrpxaR0nlem1DRSLRvIHgWtnkQ2EMK5lS5/iUN2uD5SU9NaMkhmvJ61HqAl
3iw/47hyy3q68tWGCHWXLi9SAfDQAZTAgUpsYvdbB8+yMut7MtoRpXm4snCYXEzLAizFdayfMiyE
wLfOnN1WI4BsaUI/bTOPlgIAbKF5TqDa5zXqTgXkGYRB21aPhcXr0jxT2kJHlcJ9/Rjbfmw9LMg/
sWbjvGqrdlbHgjbKmaKpTh8C27mx4v7luk0MNtdrJFgfpDUp0bRdOV9Sql67RH6UZbiSNQwe+VsK
+cJt0gSIecdD6EE6HPIGuI72oYi27dO1FVuSDkjSCSwOdTr9AAPD17rwv/iy+3m9eYPH68UAYcjS
TuV42Wj58OxCT23H8CBg28nXgPXR9T5M5llm5cI8BbFp5fDaiQC3BWF/d1tm1krWW6zwztr9G+N2
0TQLcvChsHmKoN/mfk8hkVm1NhgDFkFYiF1CH2IlqkwepEWt04I+HvqGU2TJ8o0W7DA5qKqp1+7u
TePQghZi0zmZcdMdEdxYNH3wOs4vY1keHHIOpvC0bR608EVZgpp8CmOBW/slV6iOr8Mv25rWYjdm
g0RtNC6L3aS4L0L7Ayq/Vpo2nBJ1kHBG06mDpAxOiaTdeVPxzSor7Mu6Eyf3UCi6oWK+acr6fH0g
hnj4vbpeOBRERrsuAdlKlGYg0QVhkDqDryQ9TrZwz96YVSsxYRqVFtYoF5NB4bdIpWDeA31sOZ1c
Cqw5wKHdQxN0/Z55IwS5odBuF8JbSbGm0S2/X4xOTaCN8mOcuCtm/wgkqq1ADtY77gnlnt+2GVAL
dlp6Y9MvxwAPdWNpEB45g3YFFz8Gh/+43oUhFnVMnKKhr1iIp/YglsB24r5ol+Edv8JNxfUOgvez
io6J64C+JTXyLdiOQM3mHgNSQm73xLulHhDVu1m34gWmkWhh76IijSUVjDUW/H6SIHJZNP16OPe2
gWgRPxYMHDdhgj178TpMXxToN5TVoG4HjwXK/iSalX4MGV4Hy2HL0XHfjeeoyn37Q5xAMJEUIPS5
PgpD6zpQzoGKOHFRkhmBIqerIXFTqCeIVdJ85euXmHtnEdGRclOD+vk+wPs72FI+FGN5C4aU+95h
52mQx2FKVxKZYbLJ0v1F8PUETJFixKuDQ/pTZgfHZUtcpt6K05qa12K7Sjxig2YF7PI96G5FViQP
QQaKgw7kjdtOlzpWDuQOrECpLu7X6/y1pf0LWATz3bZJXib/wjq+nysbJFxYYHnJ78IRHKtl1aw8
YZk8SFu9B8Jp3BR4GCgSEBElMUqc+sne+OVaEIPMs7N4iMMUSRpovM7Vp+XgeN0qpmcHHfbWZYE7
FRN8k/r1YwuiH6d/K+vbrICMSfs0i6M3D99WL85MPqQt48pCVdAEGrjIzdWv1oYcq19/HVm5BrZ8
P9KApf5zkp3MKfzAw2i6QELPOP+7Kz/HeBAPivYnHhOu2+z9Rc7WAXAgSK9BEpvOEcpF30gY32Y5
VB0aqMh3oAe53sf7DgWO7T8HklghlL1yOJQj0hHPkyFo4uyk2ti6FsrZwrAC0ec58gJxR4LhOXfX
Npom4ywzfxFmSeO22Mjiaj/r6lvuVG9Waz0msXcSRB6u2+Z9JwJjzp9ddB0uGMHJBVgFmW6CrIUC
INlTsJJsa16L5ZFkYip9+KhDmr0IBzDgQs/ZnVYWG5OBtGhmYBBG1Qs2gLPVJ+BlnB68tO32dRxD
vljdXB+DqRNtXe5zd1QuEBZROwCUCybOeCzfUNi8T/C8fr0Lk4dqoRwXiVdUFWZBsOz78pYT5mIF
aGSYYF34DfDSIA0Fvr7qADKq5Q3Y2G+KwFrZghu+XIfD2Xk11bU/4g1lIF9T17oBTmfjl2thy5hU
flbZ2P/S+RhW2bHx+B7aHcdNNtdRbzXv0iGYQNztW261w03PnfSLlU83WUULXKutgRhOPSzvqKju
ZPIKlvBP1z/bkJUDLWB52dmU2HCRui/LPTisH8CChPtABRrPZpqSm9iyV7zS5Dpa8NaT5fdNGOKR
17NOTuaDjkbeCCve2LwWvKDoU2GbIPWPVDWPwkvluUvpTSrTcSU1GyJXR74ls5vZFMDwKMtBVkzJ
pwZX1eCkesbd6+fr02GaaS1ycbaxRALW5GiZCdJWd7xuV+xjaFpHvKkE7/yidXGwcUEjAF7rc9jT
lcRpans5TF2sLEHmMjyewEEbQD36tLuDWuqK0d+te0UN1p8wN+e/mnzqwISx3Jn6TyC9Qt23F/0X
eE0ESG7xpMiH/iWeO0VBRMa5CyV7sN7vwJhtgYCCOuMd6u46sYNIZjYc49YaipPAI1gLFmWIRLVw
j3Llicfg3zqSrGlwx2JRGFgm1gfq8LuC3FiDXGndsBu0dUERh0vWAuYpo7j4u2XfQKZzl9reaZLh
DgLbEV7msSNsgnlbJtbhZVPSVE3hljKaw++NYM/9nH/c5OO+tgCONp7gcUxpolH096OkR79a22Oa
/FALnwL0b0NuK0BIqvy+ES7uwdnb9a82zK6OG7MkeNS5wv03Say3wHJ/YvcHQgN/fL3evuHTmRZC
id8Tq+7mJuJ+BxgVD8Bcm45rBXOm1rXFDzwXMcgHYBhByvI48/hAgnxb7Y+to0VLiGE54LmfIwgz
70YZHApvDfBt+G4dGQr8SyN6gsQCFr72xxhLcKfVNJj+mxDTWBdimFUdsxH7VEkQSXlAvE2Pg4MN
3wBG/jTYNqn/0o4FlQ/oDVDUHVsW2JVK0HsJIOZWUqNhPdLhek7Bic1LBBLom/hLWMvPAfAVOZhS
yqINN537bV1osPO5qAGUbqJ57FMSQRPFeS1AQmKdrvu9YQZ0bB2fwrTqHNFENqn+LsZ6OsYTUwsb
WXy43oPBh3RAXR1mHZgAW6guCOjEDZO1h+jLx21ta5uOCXwPtpPj66VLj6DBfqsysXJvYZpdLU3O
4HmGigToOeYQNIwNOeXZT9X8atpuLcMvWfHfd1+2rlNbWnEKypAQQpl4TV+Uq5X1E9DGPHhd3uDD
NMPVqncKamsP6CfW2yNPQtA0u1CXcaGoDZ0BVVcvLU5HsT+cofLB4vbc9w8Qw/4U4n+FqMcv7PYo
PfdjONBD43VRVd/iaVVw+2fPQdSVglc9bJeLjaCqgAad74AFi5Lww6bp0dF5vPWsGiZEVU0FvcYR
bx94+XbW+FZMS7Kn5WyRxqwvGcpFCBcnHwhp1GiF3QnFllkAnht1FKipcq1uf300hlDRMXvY84DM
D5fsEXQM7gHR/4YK9LOk9d/Xmzc4nA7Jm+LGC6ogh1YQCMkgjRk/ehXg/9CdPRbKW/FqQzDqODxK
cjH1bQX6FEgB7Pp0fmi9tfcbk320YPRL0JmDtN8DTDePmJ8frIVkzRuP1+1jal4LyDrls58NYH4J
E/lBDv0eFA13zrB2E22yjLZ3sTvfV5Sjpj0JB9A1xeEvDuaW6Pq3GxrXEWsZSlnBaIVvJ0N8ZmFz
w1xvZWNqcBuqBUHL7S53c1SDd272XcyflJ2A5j4r9+BEDw7XP99Q0AzOhT8PGLQQ/VDKBpyAMu92
c/opxTrtjFAWteWngatHyIN8Bwl34fO9GviX690aZvw3b9rFsSafHQXETgaaAc9+gpQF9CaSj2MV
rhzrTZZbur1oXgona8YGUEWncB5KiNiTtDtQnE+sNWCQqYfFHS56SFMmiZvCp5qevRZp+jcExA4u
zIa7rWZlF7LM8zuriI5so7PPnLJDeSeuW0ENuAjMZEE0pNVjgH29WzUPg9evKY+a/FgLcQ81uzHj
PjqLyWPH1SlLN4a3zrI9Ipl7ODzCxbzUvoNcFeTcZl4fSSjEz+v+ZJoOLcQx30RSiHREiss3ayZn
xq2b2SkeBVkLdEMXOogtkd7keMzxIt/nX4fZOfh1u4fAxa6dw+frozBEhQ5kQyFeoybAIMDLmB+a
ArTHk7grhL8tVelYtnEKsqzLRhYNUHmKZJs/94Wz7b3GdhezXQREnKtigGQw1rike7DbVoIpdQ1T
b7KLFs4J8VC1MeDDIW104DVYA3OfPaXgiVuJNIPz6wg1PwXz5Qzhj2hSw5751aNX1ts2SjofcT94
rIwhDBZZY33PZwv61mukaiazaCGbWDln0C3yIp5Z3q4D58ZuGpL7mIAp/rpDGjKQDk3r46KA3BLs
0t0W5IB3e555Hxwwhdbli9OWG91eC17WDNNE3dHDTSmHNvVDb+2VBLfe9TEYrKSj1KCk5+SjhJWC
qaHPwDZAIWhKp1uZlM221UxHqvGxCxKI0oBzBmRwOwvM93HsnqToP24bgrZGB7ZVSZWDAgRqdw9e
kd/m0EIO4UvbmtdCl6BQty5LyaJyqE/KodA6CW7InK8sxqYthk7caqWogkeJAKIrb85ha7U7Z+Lt
CTXbv8rJ/mv2x8cCQZET++DZLERle52s9L1Y6J0lVEeyxXEy9NkSIhPtjxCuLVBYkH0dKvbdZfyx
ytUa4+vy1vpeR9oVvLJsv4NM0lIc8QZZPxxU7JqDxeOzmr+61pvdV8mKP5uGpEW9jWKStC8gPBrT
odzP4CDdt2nfRGCczfctGNr2oFNYu/YzLHqOtjP3gp5ApBSeN1jj/HHkbfUE7bcmghDXN0LibSBV
iH78uXhgVVXEs0BDA7nSFwh/RrlVbqpetHWgm60A1UGAsggyeE8orN3zvrm5HjeGVUNHtXVQsMXO
fGARxS5TOnEEYORhW9NaxBM8mKbBjEkeoMR6AyVTCn5Wa82FDLOqU0rWyumdbk7ATjYn++W8lajy
pU6DUz4VK7YxdbFk44vtgDcFE5dtyqLfkAFfniSuKNIeWCzR1mv08obUrkPW7KWAmlfYL7E4/qRQ
i7gPUEHRTqm97V5Ah6zJ2leW02AaKgbZDqi5WXjuyKYfU2qFP67PtGkMWjgnNdhCEgqmrLpv5GGe
rPKB9h3fdxS3Qde7MPmpFsRNbSsUx2Mu7GzyjhyXm0+gpPO+b2tdi10+SDoONpwJioPVnpT3EBid
ttlfx6jxSSWqA6FmlNf8B/XnJ5Umt+W4rZzC1iFqjVNVUN/EKRTyO2o3QpcahC6eXAkBg9l1ZJqi
lk+gOIsLGZem9iGDvlezx8NpfLxueIPn6FxuoqECn48y9RAFrE2cHRT4HeySnq43b/p8LYIZ5JCw
zMD2WGug7dfGcj+yaY122/TxS68X+cFxaiCzG/gkeIHZvsrocBCtgBjExNe4o0xdaEtyU6GHHtfu
Ebh575NgehKc3JZ4ZN5mHy1w8zL2p9Zb/N5NxFPYFeRTn4/J67bWtZjNUKAYFjlcc3bHH3VunYPC
3bYiEi1gM6vAjqgCByMUC+p9kToK6sx1ttvy4RBI/XNifdX4MYVaYuSB3AmLbT7sRjZ/vd74+7ss
ooPQ2rqQEATHlLopBGSaqb/Fa97HiQXnGQcfj00v6UhesqriK5P8vg8RHZFmtZXjg2odRyywQNdZ
eRv4w8lyh8P18bwfYyRcVs+LKCjG1Bp/s0yDniPF4tWToz/IYeXjTa0vg7pofVRx24UNbrUZA2ic
zg7gyTHfOM9aANNi5nkVL3e2MY0PIo9/eaG1yfmJTs2WQUd+Zgp3CXyCFCpYMPlUrRwITBOqRW1i
ecM/HjSE5dHi/kswOKfS5ZuOsiTUwrZQYWxxB1/eyv7BthoKdjDxC+qdzkaza8ErYhcCZAWqu71+
PocpZNXs1WeKd0Vv/JDoEDTPmsoS0HmcM1310E7ja02tHR/ISTbiGYeOXSiCZz49D/CpJehSW847
u4amFfDWOGE9jJL8yhuBOw5ybpzyAwLx1LdIXhBz3zVcpTtsO/2dV/TNoc8o6P67tZOKwdl1fBvU
V2MWALcSdbSCGGTu97dh27eb1nKiE74FoWJpVQEfkw8ctFzirDD86znA4JE6vC0ROS7KZjSNHd+J
g3qTpVCkLeUK1tlkFy0J2D5wl6kPu3gdeZCs+OzzZm2FNbWt5QACieoKqiVIx1OW32NnDEHnvFoj
eXr/CEECbf1OQCYE5TEYBreh5y6ogDwOb+D6v7LUX+PDNRlfSwdV7JUeCt1gnRqSRIlH84OC7uwO
iO14ZX5NRtJSgiKg3nBHTEDD459xPrZROib5Rr/U0sEIgec67dF4EvSHtHfvgrxeScIG0+iotiYd
4hg83BRvKKkL3SsWFJC5IoUEWp4neO/d5P46pxuEqAR3OnQDzt4YCNIaEHw7G/d2h6qF6128f2NC
/sS52f9V1xn0WyA/HvVl+5NZ4xMV0FzKaFHsCBt/xY734XpHJpNpy3kc0lQUHZIzdOerlyn54Wfs
0LSMbmx/6fdiQS/8Bq8cHANZ1Mljwc6sEWf418ruyuCpOsyOUm6VscQ97CjzcedO4yNUS75tM40W
zNCV5lNvx8hyLH+YE+cgBnlK3GDbuqtj6jLXKxvF8OmhcI5eN1PI3CUJOJaCFRymyYe0KBY14LVT
hZtwy6qKfcvYkzd1Z1+mh1623sEuwm35Wmdsy2zR92ONOZ4r967m1gdWhGvEdoZB6Eg74lBpYUmn
WMXG+zH0z9QmRwkl6WWtL8M1sjZDGOiAu7noZtITDKFJxV3OytsBCJag8teKmkztL8O7CAPHjoOO
0uVJRaoHlfmvaeg/qwlChtd91RAHOvpLWW0LXg6YSY7TK8iwD7hC/Pt606YZ0CLYo1YjQAOFa+Li
xEQKXI59b/uPNQT70vHn9T5Mn7/8fmEe24ZeLapcQU5bOQtmez5aIHddSdemxrU4din01KTPaOSF
WbWfnCCCNvi2ZzjyW+/q8ssToQJewXFanjx7KX/wpfp83Sgmw2vxi7sAWnvt8sIX0z0L2bnzAnmI
w/STTZKbKk9WMBsm39QW5DwvgTEBqAcX5s7nsDpkdn8s23lluTeMQkddoaIgkW0LkmdS27iPTJLy
DOL++ZZnYI50cYkFRs9ubedo6iz40496IWTDe0x1D4WjQxczf1+RoTv2Uyh2qIFlEIDx6sP1+TH4
lY7AshipcrLYrczFS5fHD1awdk1vGoe2KltVNwqIfGOXitvuOSaHCbU2uwJQitJxboZ13lDTGLTg
DmPs5NMRlwVD0jygivoRGl9/XTePaQxLlxeRYSkA7vMQE89E/nnh3yqb5lUU8n6uKB7NrBX/Mo1A
i+4K2tCt3S571dE6AMx/B12yTbdOROdBY1aNo6uPvREnILIq+5btrGlYq+0z2UcL7yLjPq4R8OHK
u7Fm6xyLLzQmd7z/taarbTKNHtiMyDlbzpekLs8u6Gx3MkvXhK8NRx0dRIazj+XbuKWJUAgPqXFx
KKu31uqfZr6CNTakJR1KhoxNmO+7NGpC9t2b5pONR9fBXyO5MzW/TMuFe0q7oGMLbukIFZzhzkFp
BrJ3vpddurI1NXWgxXARuIMb1xSKDrH/gie9o2uX0VzEK+Flsr8WuYOULKk7B3k1tPJD2fBoIN68
Q6XfTTCwbRGgM6IloZQQxYKRYg+Vm1X/VA1sW9zqSLHeSdvYmWx8PwEQex6mp071KzdmBsen2hGZ
JEnrBi5MX1bZKUwt8Fi6qy94hrjVoWE0GPKqT5e8lov2GWpu8pUNdvDooKT5FIBkf8/bTmxbm3U+
NEvmNqDRsFJWuvskLm8qYBrLcO1JY1kX/w0BIDpArJXxUNpAsmBHlNUvBHXSt4pV/FwkDT9MEorL
3Gv5kzN0qztVA7SC6IixLoTmYEEJjQCObsm0K9xqX1XQgnij8c8JMrlT/g2bm13jyJUNoCFUdBAZ
0KBzHrgtDok9eXWS8jEY03sx50/I7SuBEhoMqQX77IWQ4oVoF8oZxU0bd7dul3ybIOYbDOmPqsQ5
gkDx55D38MXry6vBx10t/qWwSUgUBjUw/xF0xHdZrVaufwwerkPLvEXbth2AZIdIqCS7rkJdci96
1M0l3DuN2WAfYE7xfdtAtAUcLyCxxzgQg7n0foFhXB18yB9ttJKWCWYGmHyZAPOqeBAJN37k4zYx
lt8qcZcLSKtiq6ICL/mNkM4tGzjZ27Rce0Y2Ta+2dvcWy/uxaWnUgcMAcmnUAzdc2CdJtMnqOsQs
AbF+TuKOgsFjDHbCH3fS8uuVgDN8vA4uI8k04+gMAAspBH2oLbDQo+RsW3E1+f0UcLFy18EEaqEB
pqkkaBwk3tVwyQ8qqOuGMSQLnQets1mWph2eqAvafnfB67ojeXCu6vwmq5KNL1E6vIzgkboMC2y7
p44dRsCudomdtis+b8hFOoDMS+M2SAjqXOouPIUzOB2DuQOxPSqHEF1Hq2zT28ZKmu+UxmvVZ6YZ
14K47DpZCkfQCMLORw8oWqrW4sywj9LFrhtpW7h8xrMyAwV6m9hvcVrWOz7NK6nb9OnaPjwvixhy
z3j9dVMQEQdtbe8HUm28fPgXTEwRJUcfkk3Mj/cMAik+W+OGN3jqv2BiAjfpeW4DJSr6Qx/G915X
Hqwm3QmoWa34kqkP7UBdijHP4xFQnzLDCZqmIWS4yrc8dx4sSdbqUQ0z/LvY+yKgp5iJUAU+nIf0
T7IcTkPlneKSr520DDOsY8eqIven2CYsQgBXj7SKh6hFddpKwjC1ri3EttMNrqdstO5AoJ6k8rEW
7cv1ZGRqe/n9wjJzpSCK3QPmiopUdVtwt9lxh67t7g3rvA4VE17iZi5ULyLW/gDry5Hwexq6B5zg
kq3v4rpUr1AQZxECOPigkN/8wcOtjEq643XzmBxHC12cn0sx1wWNbHzwzeRN/mc/ndp7i6nw07Yu
tHU4bKwyb/HgFo0c4geuWz/4o3ObpM22o4oOF2sYdFErLpYA82+gH3sYViux3xUwx9u4jhXjTVBB
jRynNyWrewk6M4eUxxL22lmh/Fw27pGX4dHP2a6o6LeMVJ+oggxYYp18mZ1YG0RtSbYVVxMdWtZj
P5PbA3bI3JVqx9OCHF2cjg+BjMdtkfgvdJns4p63OY2GIUyjjIkMYJ6NuGKic57l0G5uwwCtV2V3
CAk9tWA2V3Udcdo/b3I2ooW70yf1hD8oQJ/t/ve+o4j5SxquXakY0omuBFrXQx4yxCAqwMhdMrmf
w2at3NLUtLbRhnSqCr3l5tXm/MPStB+scSSZmtaiPIzDivQCy0OvwkPQZA8xbbaddHRcGY6ezPLG
AJdA9XzTFSgSGZsvYM6Y2i9xI4YVv3w3zwahji+ru3IQs+hxizJNdxV/GNQ5RAVyMqTROL1dd513
jYQ+tIU6jruQgeYdB9DEZ3953hB/JQWb1ipSTM0vQ7tYiKaaE8tSGVDFxL0rB1Ls0qpY+fR396v4
9GXvcdG2RcayyctkCdvhKZxye99xlEo3jbubu+CsxuIXdEDrE6B01eG6tUwzoq3ZVSk8F7gVCnb3
kX4t7JiUe9XUYtqFhePfh1nZJzuRl92H6/29u1BhiItZL4bYl1xmQsa4xgnipyJs6a5L6o8ScKLr
7b97j4P2te13y1yImqZYyVHgTj6qPhnJoW18cFCHLTgVIjEqz9pV7dzV+7yqrE3yf+D11cZFsFnz
utRyI5YBY6Hc4QfYnfdeaT/DmNH1sZlcT8ss9VSGXQqOlchjVbsb4NlQJg02ccjDclpyISlK6CFw
hZTosM912+d72+ZrFbemT9c2D+7QQtAm5m4kWpntKoavHu1qjefTMOk69A24CisFKRdCnrj3IOx+
ssPqbBU4JY0MxQuuiIBRWYMEGTxYx6qBC1/xsF+GMrXnhDbQ9Zr2KbdvNk2yDlZTqqKVtSie9gU4
S/Oaqhc8B8crAAVDhtHxaiz0grDJugBsVzFWp36ZiCqdhQdYXwFFep9lltiloWX/H86+bElSXFv2
izADCQS8AjFnZuSclfmC1SiQQBIgQOLrr8d+Olb37NNm/drWGRWB0Bp8+XK3FaRx2KOb+2z8Bwj3
v7wEf9uUhpN2dZcB34LqRQK7qTjI7+pITf9qVQJ38K+7v+WTDdO6S3fU9OR1ThJzdZl0/2rJGh//
1/VDU8xl0OLgU9aUE8+2YjJRVvy7Y//r9hFjyco57jZOQVS+oWfDm+Vffvhft4+xIO8yjw+PcjHs
w6D/bjf/TwjO/+6ykeV/c83Q8wXjEuDTR+Sq2m4l37YrGo+nsA+f0glj7Zb/DurhPHTdk8USP20x
ezMBxFRGGxYJ4IARFnmyCX7Oynz+38/zv4SEv5lpWN8cTAO6wE7P4/4/m8ejPYl6CPdr7yekuOUU
YWfxH67Vf3mz/yapTSvUTFreJTtssntQ5rOv20bZ//1L/ttn/1UUOB35ToY5dox0Dfs7Dj+btopi
E/3Dk7p9zv83+cDx3eLc/8jIkzSNDAM8qZCPX0td3zeMVJPJrpGKnv/dT7j9tP/xT4QTVuL8gvjs
XN2WgRtaaG2pf8JY/9sP+Ovas7DPtZsQMedAVJmIHqNteXFG2mokvfiXp/DX5YdcBI9JgJ5HLC+U
kgOp5T9Md2EhePum/9sR/HX5eZ5tIV+AzQdx5mTZZrHpioCyCES7MLzIEYItdg3HKmi4OnnQRqF8
FPuTcIPZk3nwR/hWZecu8NtbG6fyyLdwgkJNuj1i0bupWp6SHWcLe9Nm+vThNh6mybbXzTt74SvF
/nm7LBdLM3btSK6fpIDYpeBZVMSwtb8mUwO6Ux6H/pzKrLtPFtN/i8deHKKs4Vc9L8gftiWlzXp3
wJxO3wd1t53BVjYVc2J6Gp0ELq0ErBwwPL1sywZ9LoD6Yr2b8a2hdIRtlqzrXamZVB/RtKkHDneG
Qk45uvQlxVpdwVEAN2XGCYxPZdh8U/q2VUlZL+HKiSXkIk4hwwonyPp73c76IhM4v6bpFFy7uA2g
EmqX41pbmLqzfDwnYpJFS8Y/UQgu6ezlz1phtLgKF1RuCsId2EzyYESUlCYYfrJg275tUOLaGTON
Zd5s44km41bk0RbkVTOYroyG9Woj05+CXEV3Ior8frSwyhkC2T5GJJ92OYgyFVmx5zvSVKC7TU4w
urg6Au8ebJuJUi+rKBzX5zxR0cFnbNuHGD19xauZD3Rgulg6I0qrwOodb86/4cbCqwObAQh6eBFY
1a6I12kF5PaRiOAlcTHUOBf+o0nNj1EKfecSuZRELdshzb3aMZfxY5Jkvhp8Tbpi7S2MbGd0mHWY
KNhtpvVxGKIFY105VWRaxC5zmhfJ4o2qhm3s9p3wfyK/5Y+kR3MKnaQNiEZO4LhNzR1EoOS1h6Ah
7mefnMZ0IGWYhPj6QKgKO3mwGHMsBNGoC6qmycYDYbOpYq23QibY8aZmwsh9bprKbeJ9i+GI+TW0
i74q5UzVrPQpSrwFn01ksNCDC3dJO3cw2za7YiR2uGyzqj2AFs2KRi8cUplyrsKp7fbG6xHuzaje
92bJ6E6lrcRW1aJtVjRBiy4ItAv5jkpo43dbwmx2kYFq+KP0clwrqkM8tsy3jBTpKu12FqnKlyrL
Wm/f5NZZh81E2uZTtfVhGN6ZJGpx/iBgH8KGkLCSg+1qPGPI6pfSpIRW3SpVv+8iiwEF5+3wM5v4
ULiZQsSTrEP/AQhAuH2Hi/3KIyvW/RJ3YtxJv6r+vMpt+8IzzO7VNmc9lMg84QXMHMn91HSxuCxj
FEbFQrLh0dOu/jBQirnies1jETdwFSkmD3mIhK/iDc5XW17F4ZzCr5awKNrZqR8/ozUXHzBdVEcl
xoiWSzSPWbGZeYW8x0rISXYN7MkXGJX7fR5Hc3jktSEISrkWGO9A6iqBJWgUL9lu4fXaPGJFa0wL
Po4ZLb0L1h5rrg29TWvIeDCUqLisCZvynQeGdYU5yPqIeW80Ff3MXAPD7XQyDy3KS3mY9dqNJU/q
JSoC0Ch6yKrDkqbK6UDlixO5kJUUq5b7OZ65ue9ik9N9W08SzdpmuqiCP8f4RoQl/Z5tSbRWI27S
dEJjxLOidzqb3sXY+W3PV5XkD7HOa/2RbFPa7kAQ6CawOCBMLAo5wvzv7LLIqxN27cmXrpNsfY0Z
JXjWYNia+rXr2Sjvm0ZO+PlUTqsuINM+/aoBkayvXGxDesdpADZoly/ZGxZd6/R+yOuWl7EeYE9q
umRVVypNS9DZ0oU/TADh4d28Yap1me3K7kS2yHqGMxXVyz1TJjMf8IabbAH9Eb91hcDaeB4Uls3K
ffg0zNQp93AuxA0c1s0ZsL0ibe9su9r+ccnmRO3nSW51c5TYezNHizQQPObRqtlakBbHJ6st1QYT
fzsoqr+GdcEYrkhHuLIjEknvxwoScV302tUNJRVv0cnugq2P5M2jLUwgsUdTitex42nV1jr+GFIy
PLCGSGjhYXrxk/iJ0iO+QzI+CR7bcDfVfNzKeAgEEoybsTK32s7c2zSL8spHbcerCeriXTGB+wjQ
MgrDK01jBKUmHcxajJOaxyprGW2qzkIT7EAnB50dcCOUK+Qc9dMuiharipBoA3H1pcOHub7WKfQr
J7xzIEGu6VmbbWzvR7PSb+vIfIKDTshUeMSM+thz00SHm5axqMTcuPGnaCczH43YNlUsLb7OHWsW
HX53OjRjqWrSBJgXA3p+xF2V7WnEfoJ9UvDUmsrReplUWIHJ0iJI2PytkWwMH6yCJ/Mhi0n+Pgkg
4bjAjgaFdC55aQa/0KNYSQrLkNmHF5/CRLJyNF1HTEOVRzUR5k1axgFJfZmkxPLT1nUzfd6s7V3B
+7k1hZ7reT0xvllypCjk8Gg09dN9bZzCEvPGtT7A0X1uCs5MlxYygFLmZehyH+240X30HBrrwM7i
Ykr2sGPUvOwCl3WPPlZG7gyTIj0lLkUOHwa/gk4gBm5OBkJ/9Wud5+G8CyWN5+fUYDenQCjPofyj
56F7zTfWhaUD3pdBMc4tukcOuE0bga3NK2J1nPW4Qg2GU0ndwGyymSOTFDOsNrrrypPsVtot1jzR
KHE/dIL0UkF9fU6qcB635ziJ0wDpNDfyc84tpu4hAB9atapZ7+vGNnGZZ9Z1gDMJ9SUNVwNPqQVL
kXun8twPRSNryH3kefAnriH/AcGZBC9dMXrci0coPIUa71jaB9MDhapx/wSByXk6DuGUf2tZGJEP
kQXQRCnlQMf1K5tpnsM2AszS+pJtW9+3O1jNjPO9ECbp94uYMCnLEbLJcZSwYIMWYxOtT+rmu3ml
idC0lJxzB0UyP4i9xGpo6iskk8is1Q0ugObhsLagdPihHocKPrKpKLt1WpNfyHJDvU/FGPAzivC8
L2oILkQgFelefCaxHu/XWsGbu2Z9n/3o8nU0B4YVBv0M2lOz7WtnB3LcMlaPBVNZOD75aMSKIV2x
EbwDaoetxMzRcC6TwEwZ9uSxAfG88iGN0K1M0DgzTVz31cgzBepoNsfDrUhEMdGazP/uMfzfLrRP
weug4QhlkqQRbXym7RKZuRzd6C2ufohocnVY/2Z3uez4E+tJl1QGa4NzsUHDvwcKy1ZTzdlI2/tA
5OlcBgR/cB+mcBA4bonFWmVsTdS+ML1Gb2OLAukgYa4XHXJDh/6hV5ByLfox5uh1E1SeFUJi8swG
jCFKZngG3Zdg6lMkYXhNozDLRDLsWyqILzKx1gyhLbKpKaJlCKAQn5s8uF+7yDzVrp+QqSBLqfZj
OvfqyW8sys4UFlaqXJyZ5vuwlnhpTQf6ZWGGBjYyfGz76SYUONd9sYHuMj4v4YDWVW0QpdoZGN0N
D3Rp5rnEvaf8qDcZANZsERzONkXSKYbBLPOfMWaelt0M88Zq6aZuraZ6zbpqGDiBu8gWrIMoJtDB
4vMQZfVcaQ7XY3wLN72GUpu23KAff4edEEsPPYnwDq1zpoL9SmsbF9rGvr/bKNmuajGLqSIWkV+t
iYmGGfagMzhFtGtUOElqjCwIQaxQ3Pr+EdIBiyg3JOdp7xI6sXuQsKHyN0FpKz3QwKXRntYoT04w
0u3yimYh58/GrgP/2asowHVZR7ceEhLgx2YkxGvWrGuN48Lr1JRdv8p0KroW7crRb2DuH/Ok7elD
OreB3+O7ueXCOEq9HdTzCFQSIAnXl9ASCwA/bxGgkpRE2VU4H9oqXNIkPQvsmDc7mtUe3lqQt2hP
AQkMueXDgHwOM43qEqU9NllRLE1sPDKcpUzLMY1y/mPuLUxvthZzWqjvB9QfRre4EMq0CqLWVd03
ibwTMaasZczxPuJRZHC1h8xzfNdy5ZaTSVrISRcQTkm3SqTGfc+Jgm5lMQrN9DHimoSYDVkYcmSb
tKZYFir43gAyZFVI69EdE5Um9g6xRboXqGu2TbVYUH/LzaOcLhCBlDmGXQoL4TGF4VtVu2jLcLOa
ZK42aP20L0OmjL7k1np71HOU5rjRfBlemhF+kpc4Hfvxt1FqIQeNbQ3+3YbdxitZJ0nz2NW9757p
EiB6QDqqziolMOhlcRp90ySyD0ySbP61DVkbgdU01CgMlZ6RgScn0BbGQgWnvAEF74nmPZ3LG9Yy
vq1WWHMP/5w4xwVU7k4Pcc9Oqt5WX7hBU/OGY5HzA6RgvHivm0DxT8iK9eE1ggxEDbPXhJpStp25
5o5zcaSOIKPU48z6XTgR0OkxkYQEaQvHAPcGt4BhBsdko+g/Yj8Hd0HKanuODeB/hJ7AzdU6IKYW
mQv69HGeBA4MZe4ylSlRPSnHms1o2KmO5COkfrv0Ee5wy1pAAwevezEY0bBup3IcC5qMLHTlBt6P
3TXjinBVUDGa+KN2m2nup7yG3OrcBUn908o62n7li+vt9IcQXKhwV2dbSh9F7VbwkYAngzjUsH54
28CID9Fo+HSDMXWC1owvfub2oDvW0OjHTVxidZc6XgftH1FaBY0v84VK3HILkhP0xLYAjRFUa4es
K4mYQgFIGq3YFerMUJlD9WYA8bRoFZ4XidV94LFYsOzTCluu1KJRbobUREW2dD7+hjqSD7RoQd/m
vwfq0LquOY59v8CBjB+VItNpEbJhReaR1z6T3I35Z96MZHqem1alz0qnaPHj1aN7lkEafY6Gz221
wq39G0jDI/bt8+1dIR6dNoU3oBA6Dn8Yu6zV7Ig4DQ1pGWZOrD8kk0FWDEZM8Xgk6JUbdstlxi/4
fFTCZb0E/VXBcQT1OY4kx9JlkL9YgaBWRJOnEA5Y6DJcA4RWUkFNfclLTaOU4D0a1hcyzOIzQzOC
0khDr3OSArG0VajQArStIMzH6uDHsbsaYrvj0gFBspNJQtA6ouCChfDskEvd/iTMho/ODMmpyTtz
gVESgk6k8zt48qlfw8zqCttq3QOaM7nX0RJdsc+cP98qzj9KbPSY5DeVGBQVv3iHJnslmjyPyFsn
cNlgVoiAF5ZiMCEWVozt7nrps7mcVq+OHW7dryVc7VEFQ/QAV+ag8jSdrgygDy9pg5IVtsTqi05J
XrBesQOTs3yOGJKKYlv2AfON7N2saqmgbRRdwUla8QMn7IvXwjbnEGf4MnjlTyHsxJ4BgDGIRME7
ObAueoHnADmMMPEDPKDQXdXIdBfsVC2/+GxR03WjVr9dy5pT07Blp5SUz2rMWX/J01rd1T2AAY/G
AOVnsNjDTc1jD2AKx2eNP+MtHJZCLFpuLQ7USblfuxCFFRbbioBh67Iba4c8MeCvpClUpxa7g4Kv
6SqRU7wh7BZFS4+RygRnsjbt7q2jNxsAOcxa9vC+AL2liCONbjBJgu5JZDViO7qRPy2ZGC9msgJq
JMlAHsfYpG43OwyyC7PAFBhKlINEkulUgnQQdPiMZpyQ0GFIjHaZDJBL3rG4pS26C6CJTz0kPWE0
wpGLSBxU6G2auyYIyTWRbClgghJ/BK0dBZx04wFggV9jBu2yVuzaxES8COESAtgr6ZIrjQXry2RS
EJ0IemNR+xmfAZRJ5vC8wG79bY5NUm64Jl3l10AegZV0fD+gorpDPTcdEMDdbzvZ7wBF22O8aLEb
0tDgbbNv+ZBc7dTVewHFv7NqYbYmOhGhp4FNTlHzdiwtmoe0CBso+ldod9IrVRanlIO0o07AHkbI
zjeUTddtIZjABpmEh0EjqSjNWgNccsM3tHuPDln3RAiZX/nm/Eu0dS8N8xZIStw8sgZIpyRTzz9d
2tszYL45K6exa5GE2umZtkn/BipAT3YAtucJxi1J8CMcl76cG/lQh4BW+i4ND9FktrLHBYKx+WB5
VPrckxN0fHhXpACGnp2PtC5CKD1UWkTpd+gSrRWW3ZJnHM34EOjaYeVa05dZLc0vjJNNMSqY2zEw
TQsPrPElmlVLYUyXfcKNMyxkv/SgJpIGdsJoh6NmGRBiewG922bOKhj+oY/OG/3Q0Rpdq5vfuetN
lcu4LuUISf2zRmr/aDXWaasWHid1eYMQynWTaeVsjGnNAFgzh9EPm9ddzbuXAFqpx6WX8LKBRQcu
qYbWgFv+oFIaAJYv5yZLnpzG+FI1IZphPb32Sl/Crr+EbPvG6QADYUJhUDS1ZwYwEYnlt+PzUOLF
PIwpf7G5ew7T5opLd44TRBZRQ6Q/WvSLGLp71PBvce2vXDWftQU3hjL8u//pKmb0l4hUL7NLvt/+
OBA6K73Kn7EH1j0hY5zTBE3eRtZvXQJ5WpQPumJ+hHJfNx5WyDWXGnYvw4ROPrCion1/Wztt2Bmw
n7+0WZienIhzyAslySfNemD1Y2JdFdTmIHV0gUbmO234Swsb7wKF8zuKyJOekl86MxGIIouuJqT5
Eu7nU6GWCE4V4D84y+9a2nFMMG1fZXo9SoubZub0rvXbPdr/p7pfgJTVTRk39JSvdYW4WwTw0lxo
3e5sFP1KffuO7v9n61r41UxzQVAuAO7+VmfBeYtwvFg7/WM1JuUNPQY0LFnbfQEmvgBjfw8jegk8
hoJqem04RvVB36OsbJ+ADIKxxo61DP+YxpQwVajLcQwew8k3JSYkDzzMj27aXtAS3gN2+laz/Mfc
2i8a9m8iCd+AbkHMPfuwLeD5wNKjTG7cNPGoF/OaT24pKevQzdTpCM8OFNV13O9UBlzJNW3Zdvqw
2uALitq0yIWJUD8SfnTBUsS0vcQ9hptiRFkKq1JIqNzkdNnNrD7YI0egmxLhmyYe8joDdvTMSUP2
G3oG7HHL7E7LeD9CLF13+WXum12vMQfPRXACGr9LnDj2TX0wM0xugAvNCLpBXehsLEHlo4WLdbR3
EIJS6zYheoyffYMn0rHhLNbmWE/DS7L1xwT4PeYpOSuc11M5pdN5S/jez3q3RPa7gSp1mK4IH3AT
gdtV6NakWOBiFHfxSwT4AFHknsPdzAC+rGfzgXHOV0o1GhMbfm9j0hdoRI5cDe/ogVkx+Hmv8Vkh
BnBRlkLldjv0Zq5uzx2qoBeFYVywxgU36ys8Ci8OtHiB4Y/Y4E2VwWprzdLDVLfimDTdyzjJV5Sq
Y4mtDFWQrvsewUdyZlg+YIYdXDA8pKTFArCvzy2PnqZp/swy+gHq1Fll7RvNMTm7udihwTvEbD02
a33Hh1YWTdZfJO8rnvYHvfL92rQ/oUG2YzTaAee+5LkVGCC1CH2o1ZNaHfvaPaPUzOCVUFeNzipi
0MQngEfWNvpqw2EoVM/QbIE4V+hkEgUEmARwvFVXoZneIiUkwnXXVOOWfEMSeE7osgdo3hcc1MOT
89uV8+QXiqUDTBROjcsecj//yQVqy7Y9u3Z6iJ27pnrbirTxh7pHj4+CJAuXlyVR+G/NMVjdg+Dh
3ZzqX25qKuh0VBxJCt3D8iFjDsV5lF2cX+F++BIwdWg79W42dhZiq7ocPqNjCs/aNShEg0ScjOw9
1PYYsPwOsh+vN+9lAVNsrMxeItgahhSiUaFif4ZIHNsgOJKOH4F33+mgee3JfM69qBjRLxtl+w5T
fcxkd25Kn+BV/DPNLW4eWA0aDIrChfQxQm4sfIMmpFuy0gbDH51vp8FsT12zkBJ57VnO/UPAh4fQ
j8f0Jtk/bxLbG8GJjEAkEMyeWez2wNzuW5aJYo3DTxmtj7M03+qFv8RbvUNLfGxF/00PW5UGbQ5U
p784E78CNrtP+WgLIZbfI973bA3KNnYvrjEfyvNzx/V+TuWpE+mOZ+ZMNqiXE3tas/A05PR+Joge
DclrwOj9npC2Sog+bBI+UsH6CI79u5ATZi7hHYkMth5UwHGf6R5JCH67cwTDP2Of1qBugXkBBQer
Oi7R7D/dTg2k9BMU8Xf1Nt4PPeBmkczfbOieRk6/rwZloXcr8MvwHMLozLXdIcIIpk8kmEndM5Qe
vmkESJfb0xKMVTzWuP/qMbV4UVPln9NmuSQSCyTh1ghE3+zYufqChbcKk46j4umL5+khneqvYV6v
AemXYhqHu2BY7vnYncM4QjObP6BZftj8+P32xk6KlGRcmp3aukNgAaIN5JxZ+qaEBYoWRKdOixcw
wO792nRFoghcmSP0kDNGukNETipX79TRT5sFayHD5LHRDdJv+56n/B22vg85spJztBJkeagJfx1A
alaWwNBs2mXLcpQoxG5relnVohCBq5S6Jtz+ajP7hRN5QaEDHVu7hy/Xr1U3Tbn2y9WE87Gm3dPa
54dtjo8bROUmQDxeqzvY7/x0Q1a6NIa0ES5GruML8Xwq1xk7DrBcf03WOqzQQ18Xm34HVnYam1ru
QKQ8Ygfu2NTZp2Y4+iyIixSY4k5jflxoPKBIjT88aT5vf+t7iCYs/kLS+A/EwmFniUcJB4lHT6Jj
L/pHwD5HiNU8T34sG7u9Dzq4n81NxSPsT3CrLCB9Sgs/tqZKQtC7Zv9KUgGkBJGWsruUAxQlsXlP
c3aB4Dwr8gBmfxyeIG4J7pN8eQuYf5tS9QfiWQ9DFnzGOcZ3SBB9J34kSh3HzD3I0Vz4NpwZGfeJ
4s9Lp397uj5PTf+j0e41BSzCkvbjPy9635rDVrPzErEHu6RXueJli2L+uDLCDtCkbkrSb++gH/Ci
0/wwwOG3wqwDyQ+n2oz0MsGhGO/rIZ/kw0D4KUnquhhC8oUtlv0a1qzYVH7PxmUsNLDWJMccRja8
aqT+QAC4DxLyY1XpxQbRDzV1p1sEm534yus8Kdg4XcM5e+8VhCVqUA0YnlsOb9XJZnd0S9B06TKZ
m+emQYmd32L8LCX+IcAkLK8MMjVLo0MLNCyNSBF6qQu81u9543wBrtjR+uUN+j94C2X0M5MdAQgN
RkcqRTFomI3IAVMuEYxPrUPftMIPCd3ZM1RtL34Y0Isys8PDCBEW869gEogcXfQQIbHYOUwrsBce
AwXQkPu5AKePowRBrwUp7kuDktgy9lPa5C4QiT31AcqEjJ4xVN5Now6LLSYZaFpRfp+N2ytoAH/m
WF1uj0tNySFs5fdgJXkhka8nu2Z7F9XfVxu7MlrD73OA/6FQc9x/NAPvf8x6e+OYC+AwBhSGKYrY
4DuAcfod5Tgc5KHhj6eNLhpTX9m2+0VH01lndX+QBiRcgOrnfsGpwVL6VQIFOtI1Yhmg0kn9CFqz
NMUCtKu0eYLJutF7ZeOmUFP/xZMkLYPA3DG4aHk8kzojOeQP++zg6fZ5C0Cs97+HNEDGMOLT9v5M
BcYl1rAX1bC3EQ7oJXEoLjDiyZFP828WlJHFqFs6hPUwVfdeuPtYIWIhX7QGFI60ibqdk/GJrq28
NaN9IcKhxEZJsPdJuv7cQGzMyiXIw9+QSGR7ypQ61Lind/Gi6iL1uH1QPg2wih+kR1T3eB3AKC8w
vyY7DDuCq2iW+WvN1rrEcAnD4rbDONQwMGdjge61IPPsv/E0FdWi0mxvCYC/KMn7+1BjhLB5HQFi
F5OvghwcHQ76Fcw3TfZiZrnDejZ244a51XeLUyIHPrECpYUW95tzPqVALVpWJVCu3Youb9FqB1mf
5cW6Cf4gV63R0YTigDlF8DG1et1b1Mgn2qXgiwi2ogWKU76X8GyAAFA27PINK3jCb/A966j4yjCI
f0W9DZerIU40BqEN5nYgZMf9Cl2lIVzLNmqGpExcOII5E8eDfguEnzfMslymgODZ7BnUHFg1wPRD
VTBb3s74XgZ0oB6ziGF07M7XAwXVQNMVpBzJwqQcYk6+INAtTNE5Vn91eOPu0FNNF0A1yWmCRDjG
V2x75yxazt0EeDYXApMlYu99OIZPzSI5uRer4lDTpMrwwiTT+NkIgOl3oh+mYNdby88tOAq7hKNg
WIYFASRW9UPUtONc9Etm9jeX6OybmhxlVQoSU1t1WJ/OHmK59DshaPyIuoh2ZVd7dpI452ucx+Nu
nUIyQBFNz8/SU3qe54G9QmVH3DtM/O/rRKFOWPPgnAyy2ePNl9UAjdADhbtRkQrcCEGwXURlwsCF
6NMdWRtyziP0D20O2JGzDB9ggUMNA8hCxY1esY987PdwXQo+9ULYp51C9ZR0kTgDqBn9viajRrvj
lqtI5+ww8MTOhdnEXPqO8o9tDtK0iOo5P1hrzLGf4hloBmhga++yHdmEPVnai7UaADBBlSVtMVVB
UwWxsde5m3zZA3Bt7rbFJ/AUc90+92hdN+pYEePGF2wWQMMl7il2eOW5JZkpGehIx0yzCpNqAXhh
OIbjjAnMelpjVbrbOCSHfzBKqUFXUiammHvyjmZhKPGleCGz6NLOwTFO893/4+zMmiQ3kiT9V1r4
vOhx3MDIdD8Acd8RmZXXCySvwn3f+PX7gc2dIXO6iisUYZNdlRkRCMDd3ExNVU0dzCuQrsyysB6Z
IPTNFPFjmrckaOXFr+hZYvtyIbk8YacVO0nNyEC1BdixLEywipK/qsx3uTA/Rq3u3KIxU7dPmpsU
9w91astuZkmRO0CHkixxpOu4LlL70Bph5AbhcG77DovDaPiumtMx1avQEaVY83xPkiyKI82VQ0QM
HWLvCMi7lkcpdhkDpSxauzVXSjFujUx9TiIFs1Z/3RRiNRrqQcGm25OLEwjwWyjl2yHVVl6enbMK
EpufmFcpGA5GU+kOtvPRxtMS14oBHcxJXveqrzpBklQrJjzAeFJokAI2mlQLBYXeTNST9ZZkos6W
EJriBdwMsstykalZ7pgxR0Pmqw+5N33O37rrxbqo+jeBSVvRciqzThe21bOGmJrWZOupbjdSLS97
ZVwHsrbDLp1Y2aTC7WFFTqXYjen0PRHiPiJCLxKB9cNUprRHBcfT8N5LVumMdfsQs2SQveaXBv5h
npYNEHO7GgwaePI8q6b1OaB75ts3BNIx83NH8aVj1+knYxxWpqSsk5i5XbJFiDTPRTOS/Oj3UNdf
RGC8jCrjH3NTgKgAMpbqar52WxrWWWnw2EN1myjqSTKpEsYAMGjIo8LFaPigsshq6GqWHh0L7vZa
ssxspVhihwgYsDWtb509nSc/ONRQp72IijnXZMPpldg68pjvQ9xWKswTnbaueTy4bk2dx6TFxr70
vFJP7LvJ1+99lb6kJW5eFh3KoFloobflHIxhmAxrML+LxF1X/cyRJJwKamuPZdWqEcGrkkqXIPQY
2Djs5m/UmViupfZTrLXnupSfVUVatcL+Bo0S6DiAVZV0CyOQqYQFXeE4WpigLZpXrRlc4GTD8AjK
5UMlgCpaaGuS3PN8R5WmuFhGvCm88qSF8QdtKvhr00Ku6mtjTMJpYYXgLf+Bg/KissNHs+vWeRRu
hAaPsGv9VSaiXRwMLvXzpvWug+Y/5j7UFiGJd1O2blqvLURVOVlYPMyPKmZk4QLK1UKzaCqn72oo
nRQ/28uKctFMT1Ahye+a3C3mH2TgqoMN2GrFDvz1DSTaFZaVJFz0tjgcDrDrF403bGgocjib5eh6
tAxSwRmh1m7hvXCJ1xRXLll6kMxg2wqoMQMAMsP61DeIVQs1U12fCCAklnnWXefryIzqCCuKbnxy
plK6lIJ1h3tYbDMitNZpZsDleBux82isaKEISMGD7kZtu/ehm8S25Pp1fSeZlkfaVE/rIcPsWRHD
juW+VJRuJTftmcPcrTqKextgFeiNBF1a2/kbY8B5f1BMJ41Ut7KzUxGm3+lb3uSkdTV7WARR9jpP
kpTGjLALxhl021Lx3vMmOhpDucuUl0aKLlrVbmIhNvH0qpn9Ns9N7iNiV4jglf4kMQXHbOSVkK2N
Z1CxWWVxZ1vpBq86xr8ZNCH0xJ3vwrw+wn5YTIFKgzKWX6psWhf97GPncV7l6UfXJt+kMj233jxk
Vc43lKyfv34FrPZWKgMvDdFS7fm7qo/X4Wg9E7z2KNLeLL+lcJBaFloStU4TJY5lxR9wqIq9Lg/R
eoqMzaC1T3Dx2kNYS+OHpAR+twOVSUunaEIYTJ6mJuw62BitIY87MXjtE0wCDY4AIUa24csYEtwe
LMBXdZVCyIB6udKaaNqT/Nhn0ZXpgzX4xtYqxvDTg/G60OtOvigdYUSYtKWctgt6tyV2Qc+xidCj
fdFUkYFhw+aVDdgDk5CHR+FTJ8V+fG6TZiQfLAI37unQRCUuUCPlvhPYsTfhhCG4KQqpqGZUxnHy
huAImXNaZbWlbusqyNxiUC06VHVFwVuF617JkNcEgQ6LLILTQdH3PMpG5crT1G3H1ouWthXWWysM
yp5yqH3VC7PeCFGF0yZPPf8WeN19ZtF5b/3YbB1dlUDs5klSOkj+MqjheY+JtmvU3NhGU/yYywqd
MG/KHwJQVaYCch5H3qNVFd9EjjA16+KVwpRQZ9TkSxC1sWMlUemUdh+7aRtrGznIIYjYvnAMq/Ed
MyzptkOU2SR84oFRruemD8SyadRybQ+T6ioqFGxfVz7LCKcftQP4IJDr22xSJZbfEF/sbBIAq7iY
+e2QHpvMuo9U+dDqkHstZgyACNDqrGRH5QqdIcr3tSp9NvrUgyWm0mbIpZxDNs7uurIOVm1H4g0T
ujbeDLK/hZU0V0OtmueqjWwXRuhM98WzLqnr7yDJL57ITm2TzlASfV8xao+mKV7smR+DqBkEuyiq
NT4tVF1K+dQz5gi+uHXP+jT3tO7DnRbql2HsN3KWchf6nYj7tWV2W10SD5bpt04GX3ZfayDXZt1m
romNWh3pd76RJpuxJXXNbaMgaHXJQvTzfIKSXxVp+ZGI2uTgmpp1menezTf1J7p30BXqZG7nSeo2
jfNpHRCCHMOYXlW5A+dVx7hnfcE5pUwO92nPGZcpqPEHw98NMEWcopU5PSfAnRJs2p0GkblKMvCl
Kd78UYNjMKg5sp5RfNOM5EzxzJhh4b/ihpy4LR2ZZQVHyoHZZy/hsV/rYYhWjU/3VK5zGxWyRZ01
NrfC1BMOcBg4pqkdplG5o3VWOtgyvfgKlgCzUS21jr4KdXUnBeEzBO6rkhpvQZMViBdkV8eNBOyI
mnMaJzD8oLuMWfkWBso7BK27LGkkWmyUJGwZY6HZBVZ1vfUUqOUpDsfEbTSbB5BBvxuzXj5g2SG5
gunijFoBXDZptxll2sKySN/mSaJjxXEDJy8+mB75eBB3TzIFmTmv+sJMT53XXUhc7yPavZBX66cU
nwHY79MF4/qTXfnPuEbHsGOtJ3lWnE3kDko07uR8OsKg7pwwru7h5saAXfP8XQGH0c/8AFH1YD4p
WZ/tohEYIrUM8Mhkl4zhXmTdagzKLbqcW1xOV13KUBX3lQbbLjMOtS1/4ghYOV6t2lhrwWxPAAgX
5pwvNaoH6jlsqmBUloNGEy3wbJ5bCzSL2yuPtRBDOl10M5wsp09SCFJ9NQ03kOjgSbbG4Fj48akn
SOZq7DuW3TYUr7lL/NzHSnDKaQ0jUzN0dAD+UZ+aRzOZtjWkBKdIk3ddjdaZzZ2MYsKI0YsnbRw7
1AAW/TVzevR82De5ZuorQX3pzF7/vRWpDtDtVpGR6GjSztBUC/Sv2ChNtvWG8VBX0abQrIMSxOtJ
QN+eav+Q6P4tk403OH3rxGqxXjSHisVlEsSlByL6MbPgYZDd1Ha6rWsJIbN2Dep+WDGxrmPVABp0
FeTR0ks2jUmDD0IKHZ/AXii+eUHW9Y1b+qKEBPyimBZpCl+wbJeFrqEJkKGP9Co3a+5Itt1ukAxz
AaXKW85m0r43PkwQGpxBIncfIqWFQKLffMsU1LAqMpwwA0Lqhs/Ul94Y4XqC9PKQBn5I/CX/rgE3
LQUcIouALSD9fZhGvRvRg0SZvJcq6DI9G23W/Rn+evaCbiZ70ybqm+EJ2L096WyfkJT2z/mQP9p5
frJaQX4gkoe4mF7shpYFPY3aMbERKobmog8JywtBYZ4J0mDTZRorqNytKs1NSd8yG187DnYiDgeI
doiYBaFhE2SP17QUSAYOaf04KxhJ0VdD+tnE2gmmo2vx9jkgSz/xbIZVWJCmtmQgo30ghfMZz46p
lwshezH/9uxbohsRM9U9N8TNHKdoDQ43/0miDuyl9F3IljCUwF47NAQEm8quVr4RHfy0X0ktxN6x
XwTNCD0ignJHCoteSlXkq9BAIq17fzx5cUSQ5zJhgu3ni2erLDypWtbjE9PVE2Wg1cty7vRbwjyP
ScmAf/A9595Maraa8H1O9IdY67fMI4Ra4H/U1SNf2SL7l+Ns1c+jwLD66pv6zR+SRZVapza2WOuV
y1WIzHOt2QImrHYebhGarlFVj9ehpdwPXvh/ikbuLtd0OOi1qCbJy8lgEradx0szCo8qWDrEuDea
06BA8nAXk4S1Loxa65zBr7gvasNQKIvowdNifG5a/dYid4m4M1UD/k5LSDY8p5ODDfoj4hwzG2m1
hDSNlbcw+Q669DSP2o57sCcbHX5DH7kGVRkaFW5wRZcyzeinTqsqW8lZfNKnEdI1ye+Uegjrk5dB
pB96qxwEpyRvCJV5OWtUZ01/rT+l4mGqPM65yvWKYNX36R542Zl3AfqbGyf52qjpdQWicarWLoge
qdPojWtN/bXzxSoeJEgkNWh8sWFtCC3dQJVd5DpkcbqPSRad4WwdO824CT4IWGZI5DV93wNawIVt
iouSSRs/6tZRnKwmkw4uE/okNb5oSnQzhx5MEkU6Jz7n1LTIrRYwrxj8lSclxSKSpEWmtRdDSx6R
Amz1qjpwI+DDzzPDyahKxB/myOgtTo96EYu11cJbHp9kXF+cFDKGoGADT0IQYIx7HvhoZDc/6Zd9
by8mubjoybq165d5EUlyuIzBi30VjLZ6CucRT4GCoKn7nO1cRIbf3iRo7TX3PMYIhosnDiKWFybW
lINZXRkTOFsaF+mv+k4fuMWmJQy4Rmivr2H9gLHmpaurk9FlqFq0gzCUfQ/3G9p7/uvWkzXrzZab
+3kFJAOuWsbQIdkpXgpCkMI4g9mRLFGkW1az5cYbNMe1ibOKRmBGer9pCqYRdOX4qkXdOdbbTTI+
JjYJSI/3PgsNii1VFD21Y8p2SzvOSdlu8BgKNnh5GhJKjnw6a2QYStUsYr49RYybAC8Oeb3UysCZ
cKSTFW1lhQ2Kjhye3rgdinST4/5Z6kgtCzegmky9Y9afJogwwaxUpAycFxKiy1ushlvedNfDG4xj
85tfjxuyDkc0nlOjWoW0s8sNse8G7Wwa0uBqVn0/o3/41/PoI0W/xIG3kLrWicd6k7akCIrM2PID
cNRr002HlMsF4Cel9bY1JolaMC2zeiZOjffeXFo3Qr7/dcPNBq2VHj+ZbPlUu4ohXkh+urIIUgzT
+/VosoBhJZomHUqAFDqRjS4AoTjBqw2H75CCAJ2E08cQ+2CGkC5vSqC8sVzNL4qaeN1Z9j4f1WU8
KEe+QkHexYNrq3Hd85zm1hJUjovcsOXsD8/uqA5qVAv9dk42wggkVAYCYeQKDDpXH7sV9kguQsMn
ry9WpZLuGilezwFdBC+lr6EJ+ZifE5HxOD8TRtO6JtC4MYTUwuqClTuHj/kR6/mwCadXGWR9/lzT
oCKZX6IxZGLQvWUdDCubM2UoV3NE4Q5DL1zEKOJzpttlaXwIy2ZZjEztyx4CwmyPHeIctsM0PMFb
/MbXNWtBRxij3UpxhzA8+628IkakKYRPFLI6BwRsPBqh+pNle/C7UuqWHCpM79aWvfVt07VLczUx
BkkZrFVUmQtIT1Rk6gIa0JZv08ILc+fjMpqib3qP8sBOCQH4gDtGrh4T4HGqqc1gGndzfC3wE22j
8qOc5H1lQqeiFendRED/Pz9FLCxiKGDFuhqR3NYPcead44hB0e2wmG98Th/ITvPlfAGxVixY8kor
u0RGnf9M1ZORTTe1CLcRHVX+dn7cHL5yBmmcnVPBTJzj2IQF1Rj0QDGqgyxqz28iPwCuyV2M0Y+5
qdw0isQm6gC0ssPEnZtY5EHyDgOQ9kLikCMk+Q6rhBWX0CbVAgiRkrESoE97SyVVtC+M24PtUfLI
jLMNp9QtMm/XF/ZA7o1hcErb0EFSpAL4VgBAWfIaJv0rUym+WbX9ndgHR1PSYjeaGtj/Fa0J22NE
qcFm1jx8ulqD5pPsWaCB+jrvogCHnBrMbl4/sfnaKt6TIoz7skHYM99AOjeLxOvEJqORlsxvGASU
uJRZ99Vstyt59lVTp5OSAK9MVHG6ljTuVI5sspl9N0fg+edMS/0muuyz8vrsXSTiYuYDHR7tJTUr
6oTqrpNnZV93y/vxjAPNJdeUd6OTd4ZUsypUpvJIWbtP2h7Z1PAxLxP6t99jfXrFPJd7G1hvXSau
XaaB3elg22Z+h/9nvpKnjLFEKhVTZEvXeTXSyL02aXjo0uw5jqbnUKvIDIqzD8IKqLDiJm59qV/q
qb01e/nZKJUTKpxDZUd3Qo+PptHcS7S+NfoiEMik+zjvkIcX4VX27HFfMOVwhbx31xTlkx+pD32s
vPiaetMTEoFQt9dCwak11eRgoWg9Iccur15XXtJeO01GfTBJDagn8LwuFT6k+9WmOTKbZZyitLHS
mgw/GSlblfQja70XyHQHypUI9m9q4ienz4xRurVxQmE07/smNwZHRR8wYFgzwXIuAAYY2KRcIedB
QLM/QT4YvwOgHdBxRPJhg0Wm2qsswtqp8hFcp2hOkLFUx9fyF0L7vcJYhiWP46k2x5Ieg/JUK+o3
EviLoeu33srf/HzERyjJVulkLvnKS7xSUV+b91Ggng3UNbUVLjuL9LZXXkqhE2GIZpygYLlF8lGh
fIL8U6sLWWH6Wd8AAzE0YRqS752AqFHWnr3HJWe+wAQViYHWOgubCdkvrRq9tvqlTNEwNNFSMsv6
kAzZa8HNiOvmlqPuY4qm58LTvMw72DRo2/Rd6Sal+tiTMRQxZc0ciOYATNPO8VJ2Tq/3uatq0rta
UBhVtB3jMnktIBRUffMS6kPuhmn9MujhG8hOxsmt04BoEcPo71kGKaWxEJFVmryuDe+bbVYPdP5X
uUZnWxBV9SF7yvsSq5NacuQx3+WVfSXEI0qribeSfWum6Ehy9mAU3ivSCtUxpWlnWR1EZP0ObGU/
JMlTDSsITvdGbcw9liFcOpfigZuLMdxZ4rmlbxU8xIG98kT8LU/gc0EVjVx8YdBmJttQTKjeJhKM
QgluskqQwuzsDuJ+5k4N/AMtIrBNXbwUTfbUNAq9wuhuTKZPK+xWRjSNGyno+hVyOMg6sAtLZ7KK
ksl7nPBRQKkr1Za3bdA1sL9aE2sG/2yIXKwnJO+rpp6ShSczslnv/NCFxpzS4G9vGAPGF4AMWNEd
9UfkZ/3GBuHZIH0Ob2YSQgUrPxUkPA5Esu6RFx9L3fA/1MpMdzX0B9rY07QaSqhoRiHOhpa2h9gb
IY6PKrwxX+8cpc9aJ7Eocu1IjpG1o1qV8zhci8j4HNRm1enlW1lYNzkctmWk37yg1dcRoC7yljoN
HSUi+vqGgcJmSAx83bEAtEpLrNLGl1xd78LvyGRtyMFedvw/htEi7vY0Wnq2krt+sX4vph6syKgc
v5QOUxpc0X2vhyTeFiW9wPSkaNXnXzNO+WLcg3JslmWEeLOEqbWjO0OZotj9n3ia/MA45etEqUQ0
qcET590xZJ89cgSHp9qRrPcifvv5N/iBv9zXcVJ+yBipLoIbiuRtIxu02xXjVLCfZ9uf2fLn5x/z
A5Mc44srH5JdlebZgFH7ILv0R44iTf7En+VHb/3Ff8eUmaqSq/M3ALlBi+crmNfU5uKvXfgX951G
q3MzT3BFTmBcOBaWrfLo/TVXIuOL7U4+CRyYItwDpKa+rxXrnMN+/GuWUsYX0510ojtVtqm2tJhv
vI6HoHGMRv4zq61fTXH/jSOO8cVuZ4KkF4Udmy5OK7pBdqUUZJidiRVGMOpltkR1kj1KWqp0sFgV
6t2+mfp00Ro9XuI4WafKqi9gKPzFx/TFoafstDCvR8xNoBBAzCsKZRlCcPgT4+35Yf+7b/tlm8tq
PgaeGTPrt6zSBvTLG+/CXhkOCoTFaPXzlfaD3f51/FTTlhEoGr6kqXWXUX0ApiINEPeq9PDzD/iB
t5w+W3H9zuVpHCNgu2DCQFCbezjP1C/gAH7xJoKPebcnwA4//6R5Af+b+/V13lSZUfQw0RUbUd97
K/r0Wa6sPzPE/IFxmP5lu7eZibl0wHtTxPX5bQI5NiBBYyOC1KRY1HQcf/4lfvDQ9S87P8R/Ro+g
XyyRi75oVuPoZbFlUPufTMX50T2a//53T0O1xai2EiOPgnmKt53gptO1f9GtTv+y+zHaQbNWZ5yJ
c2I336OgRz348xvzoyv/svfHSZaRjc8qEFN6g9raLGQ/0f6avaL+ZSND1xtSVWfOS814lwWmwtVj
XWTGX/Gwtmz9y0ZG4GrKLQ6OJNJycJLRHuNFW/xJlPjBffk6Zyoo1Lane8aC8fr9PKeC2vT681v+
g0X/dcJUO0zCCw0GJcjMkw+0iu6dsQBo6BEKljqGDEh8fv5JP8gHtC8HtdXkZSHJjEfggE6PURXm
NPA7iKXUjCgfzYxW35hdfv5hPwh52te9rMsGUx8CbPmwgWS0jvzcl9JWE3LozpXczz/kR4/lyz6G
hzGrWAt9mahm6ZpQ8FvGjf3JXvhBkPg6dqrzESlNDDrG0tJ+kHCAy/zpGNj69q9d+5d9nA4hIkGT
YZl52LtS2J01lBY/f+sfXfmXXdwZU+mZFlduyeFKwIpDv3eTovqvJXzal31cFTli6HnaOcayg4tn
lL8NklxZ/Pzif/RMv+xja5SZU+oxKD0Cxl7OQJBcTsbq52/+gy2gzufn7yKzrtsGAj+M7pO+zQuA
cU/3dpWAwuKoRQY/H6laDF/SkAf/X9/nP96H//Q/88u/zsb6n//Fn9/zAra/HzRf/vjP+zzln/+a
X/Pfv/PHV/xz/ZmfXtPP+usv/eE1vO9vn7t4bV7/8IclY78aJsl/VuPts4Zk8uv7c4Xzb/7//vBv
n7++y/1YfP7jl/e8zZr53fwwz3757Ufbj3/8osx5zH/8/v1/++H8Bf7xy91rmr/+r9//fK2bf/wi
yab8d/ykLEUxdc5DQ2Ht9p+//Uj5uyU0BWMS818//OVvGabHwfwy9e+aJlRFCFmzdVwY2TV13v7r
Z9rfhWlolq1pFlZAKnnx/7u2Pzyd/3laf8ta1Bth1tT/+EX/NfD+T4ajm7yJIhRV0xVZlVXF+hJc
TJW2IQpr+b4PAtRZQC1Frx8VGxbCZHTPMijQpD5AOD+jAABCSJMrxnkPcWuehqk5TvrGEup72U13
LW6ITlqq77XUrK3iJWaeQQlUWUw0q4rAaY34W13wsrj65I4dsEZxtdhfIS8Eb15i4rVFtV07nsa/
UFpi/A/AkmAOGBQlV4C3SY9goY83eZJA+KFfjNpZTjKIUXDaKvUgwwHt21NoSEs/BpEW0jlQtONo
dnsJKoC2aFT9pKTBpbQMZJNMWVEkdW3BAm87cScyBCy0D3ymcoPvwwMpceRyPZNuS6/XpYs/x1tS
xOeheCqYXAPGdYQvgluNsvfD+FqN6WIopSXqnrt4bCHAPeUyVyJJGLaiGwE0f4f2NDoj/hl1GV99
nZ/Anrs3pPEu8qpbPsizn52r+uXWY8SYqtMUlzTQHa3Y6KO3hBDwgMvLu5wkb8VdkwLRBPJdqhn3
mU6DTxaPRogHhYW4QQqVS+M9p6287zs+B+jqezbGHkQl6cmijyXn2lECzxpFdpRKASAbX5NYO7Yd
3KhMvCtEUzvalWp0DUwZNV/5AMJ3bDRvg3RPKbMbCFma7MFsdj3JJfDqpkQsgyZb107doKygruGO
oKwy2dswNWpj1jyqKnyW/QxsfxHnwKxaeWMNbNMGI4oGZJs7nYAo4xcXF/Q6RnQSioduMsKAiMZA
fchkRmsatIxDpOiBfMR4fVHMyEIZ7LPUO4+T8j7oPBHDLVhfU3QdU5zuqg1ToM6iHAJntF8NY/yu
QliarOkRo5ddP2iouqP4TS/eS1WiMz65RoD3ZNZ84m3kZgncbmAb+NbdQqA7HhprgV5/WWTgnrb8
pKQwOnMVtI7/QY7iwZTWd0mZGmR3rQtItM2H8MpzaIrqifYqi7dqd5OvJajQApSWGn0NLbjOS0H0
e5jivtNraIZ0UakOgw/32jTzqOG2miES9DGK7tsyfGRawD4qVZr6Bt0FfP5QiMRPRWx+t7zgueyk
ZROa30im12rJwDRwuffEyx/8qrpVFQ9bb5ioGEC40L6LRqwUWo958d7p0KAnukO5iqyvOxnRKY3i
q5fhqZlqzzpJVCrbI611aRPl3nII5FXnT+9FE2+poZfBWK1t1IbJbIVBhtcGb75QdwHUD0Pyln3R
v/ujCiU0/qT9hvuEKe/rAfIOPnwruYLrWUgeTeXxbkrDa6nVzEuU921PosjCc4RU7SpVO+FTuhlw
5bDqtVZmawumG0S9dS+FVxgzmFOk9BgapxDJxpue4lxfxfiD6n6CsyDwejy9Z22IA20JyaGAydMV
/Ys5WPtQVc+1PLwMirZTTAsqhFQehEAZJhXPCertFKMlPJMe0xDJk+bdB2Oj04PDfkLxbahPkmvl
wbdssOWFqgbP/WxNpHabhD0oRut75Idv2mzXUSRPFf07jA4gC2QmcuuhdPMIUaRB8MTyg6ZtRCT2
Ru8sTWyDrrPOYZZewzF67kPxiMfGRk6wOzWDtTUML2ETPE/cqkjQvC+xUFBofzhx5+/NXjkMsbQf
92lubuERvrS9t2GG5mfV8jGa2eKT59geVxOaym6kI4GKUOr8SyXHm7E3t50WXX0FnyeicSNL33sF
i6M8Rr8EuCvl6nuql7cpCp+zFP4+PiW9zUVJ7TdR6Vu7aLDOVPddKw4IfDsNqH1iL4bBSujyyuyg
wI21R4KiGacwxdu2DtZD2LhGzreAWPyQN965gwCsJXS2gioBg+eGIAF0Ok9Zwj1wUa0ePEndDR23
1/LOqWrd5016H0gfRc3747p2Ne+xJkEuJHv38dCsfb0+xZj8BKm1hYC1VXCrLzDQbVFpzC9F9NKm
9Lbr07xbSm/41qJaggP2MuJLlU/Rs4hNuqQQFiJ9x0Cqc6h8K6z2ZbLZ1ORPTC6dHvveOJqWdcq6
aGNOeDbKOnxq7TrJ6YOtVLe+JECO2s6urLMptKNFtzWgsVYDsDldptypA6JBSOVRnW7GgXPAl1dS
YR/TZh/aYlV43h3a1L0UIpdQpjsc3HJnrnQiK9+JtjkWyQkF7702Kjs6t8+IKE9PBfGExv1GDqcX
UP8DYBMedbBQvPAaJRJsYewrSuXaf88bJy/S77TvvoPv3fuNuY2sdi1Kc5uk1VoaWR/ptmWOm04o
z/16XTO5xFPLWyfXBz5b57SvxWwJzbPEt5ByD8+7X7+xkj3kKAHqBNcdbmSrHsoR1XOtHbI+WUyj
dbbldsGYwOXvkrTfEqHfJz5fBjX9lvdYusIMFINhrF8HNk1Mn4maDI9QXJ92ooLQAIsrwz1PNUxH
1+otNOUD92aHmzG2H1p6mAk3emFsLB4APsHuzy9oTgV/BzX964Jkmca8rdqWqX+d+iDS3OAOB/J9
19Vnq9B3TSstcWladK3xISEFx+HTNfAyZmfcLPO1fB866PpRckkbkhBBlAokCA70Mdk2PVKSPEcu
1HmuDHVG0TZoVv+s6rXmMuWP2aMlKzqeqTIukDZjUP9YaXgMO1GMwBjufSQEZQHbp4OQlBykpH9u
PGwihjo/6IEf011T1h3Xpcq3dpw+65I4oGRnZIpnEIf1iA9Q4yfLMmu3QJLbLO4BweW16sVrXRnA
ylD9Q8QMM39Z1eSdanBt/XEVltm9X+902V6WzSMx1ZqypUnI5ExcT2hsA6NC0Y/DKu4NmLoIDGU+
vURZy0mzsG1lMfUdWu9xW3o81ficAPFilbcJueQoIGfBxCDyvaUFucc4TbijFUa7gpuDTDBZ4LGG
5XiPpy6vkKJdUQa7JjDcvBmQnrZLzFsPsvQtoH2dtzriF/+KtSjanpI2lHIO4u2EeyE8mKOZBDds
cRYBPsp6JB26rF92prrTNfse7zryCnyZZHbrUG/FlBymHB9UTiEtzS++3a2iYrqU5WdACuHbzV6Z
LjTagaoLx/Sw5yEHWkoogxJfHGo/u4xFhZQiRDISXeuy3OJwaHY2wvlhLwRX2wvakbHO7VcuUoBS
SCGsNv1bbMCDH7L6VQ9ftQHuDrrfifk9Emcq6hbHiltXibsthc9jaVz0+k22mo8oxLW177tTiQTS
xyyJjrKRqLjl+K6s4hagdRXk4nyvlCOneHLFjuHshdMC8cZz6SHzitXjbIvRGcqOkfZY1fsQEbql
jGWKxyBDsvi8vZezXWJb92Yg3WFdu1ZH1GC2igvv/NzZ0DDKZ6rSLs78J23SU4R696Fl3CHUfBw6
f9fb1q1M/i9139UbN692+4u0IZEq1K3KNM2Me+L4RrCdRF2ievn135L3Pt+2+Y5GOMa5OQgCBE5C
iu0h+XAVDdipGt4u/cbIhnMTqaeoDB6Hn8QHRgtGP49KIh0Vajwa4/hOjXSX1zZQuLhmF0BjyF23
CX11V/P7hKgeC1OnnvcaXMOngh7lzH9q4+42aZ6jTobICPQ2zPbNnN5ao3+CaCvsa9CNkeH/MKNs
BxGrR6ZVeIgH9G98SPUGaory+1jdGCXUmtt9CtlADadzglOVkuK8u+8jbdOUINKH+RHSAI+KAcv4
LrsligQh1ew2rLLbWOUbMzQtIO5xt3qaCEitYIiFJmThBsi2mcdJkY4IR858gEylYD7Q3RRBctdP
HKBm4IJk896MOlcPIFWBu5KkAsNbaNKd39KDnlV7Q32Z0s7lFLjhsD9DVwqaTTilxhSZ+wSFygAG
Z5sGVPFx0k6lsqn19ABcoVeb4xZPtFvsA7tRApEOlKMglFzce0Kr6bcNYT8KvDFjErn6I3YyCcnV
KsKDab/VQecZYfrD2AQtFXAvKH/FS7iDKXr2/dSOeQMkisf68ZAW2TFK2h39U7LE1pUH2YQQKtsn
AL0Uh2Qw78Mpx4kp3c2/gU7HTN2xLHDirBisCUfKETisqZcOBkBYcirdkbZ1SmQBx24WD6u8bOTA
8jkgDYN08NJDtCJQus3cFKXrzzFQ7GHUQBdiPAeVdDcHgDZNnTAwntTCdOpWOevDLJyD6ua2BNR8
bEJ6ihSAIv0b6FGckP49Nor6ey6z43+hmbYlpvqIV2u7mSBgq2Wv5dhAgzljoLOnDQxx0h2XS0DP
cThv9fZgxOlGK8ubFId3rPWTpvPX0WDHWIb0e3ETyjeJXHqQfAQgHW/qNY8JDhb9Wz8N2wIGFVUd
v+UQ+gYCTXrVSeOFuJ4PQY9C053RF68d9XKWv/kkAtMQIkvJn4ypuxb3y6QezvUU3TcgPRsF7pyg
BJBxQh5SPUxmdYOd0kqAqpgQ7WCf/LeDPIscPyjgwNYEFFycv/CIclCgeBNDO2iKxm2s4bZH2818
J2QQsjPVZPcxg6HK0/LhnGEoFBbf2SB19gXEKgFQ0oHvBt8MDgJApx7GCfg+Td119bitR/ZYSejZ
FJo+WMeRHB5yo4OOXnUDzx+QSm4g6/NjSKGeCYGY2ixeB109gVZyjJXW81P1FBqDbAUQVoyn4J4W
YC2ViW221T4jw5aoEH6qFFuOQ7du2VPJzAek7o5T3m5AbR2q9FmPdTBQpY0USCDX4DTrZ+4IPfdA
eiBBtIW90U+Ntl6MgAb1HgPS2/0wnCE3eQ/W0Jaqw86P8uN8dK0gWMqUmcwE4VIFhgDQHqW9elKi
bRb1nq9DOLDi8S2jwOLP9GYlie0sRNwewuRZN8mJc4h+03ofd9MZeLMNbDve25Q95Yq2gzrtu1pJ
R1XH7TwNI6uLK7w1GyArxM0Nkj0HyC4PVveWBtCnITGECkzsrZ0PFol+MAFySMYJWnsFZud4inpa
baHbD76ndKfR4Ry25iOqBzcAr/sDxh4bohxjKiM3AULABnqDeyhrbhkKikcIVMXZrvzZ+L6XgFA1
j1kKGmqPeTf+zqJg20VQzvVxolIlV59GZ56SEc8cVfeBJA5OVYY7Kulg6vxgJuOGT62nUnUH4obF
5psf7AW5FD2ZAYmQ1epOOVBIXQ8DzMnLNPCkIt/rCfMmIgG54h8hZQul9J2u94B48x1PE0Qgfu79
WZkrvvM5dMzVU6Kwv6Eq/QWW+LUHCEjlzaEx/6os2jU9cHgQdoAzys80pQBiUReEWi8ejFeZA8mq
PpAix8aFu1sPdZOO0pegzm6QvXWhGbwNAJyEvO5dA1ssizb8uQqQ08IGkPIUKCHQZacMIoQ5cnSc
RlaThmiz7nUBxS2+/G3m4UbtlH0LTUANe4UR/WhJ8rOBCwj+rc1UfVfVKJilOPzQbQgcJ155MPQG
9GM5wB61Lj3K401oSJukMcDThjqAwj2TS38TSXsN6U8tYW+GAo5pEcBtYT5KMqRDDK8v0Jy4qH8H
oDGtvHh8fbOZD9zz2RXaXcb8SzWEtxvwU7XAUPrhkTYBSInxocDVSx67GzjTrbwFKl8z8agLTwWU
GHALxM1d0cTHBF6PoB1mBs7JCFtsQBojb+46yADm0bCB8h80n+IDzoJe35deANRVUNZbSGtugnYH
+t2etdUNN/r7lTvH19e4/3wWVUAzNSgO8OIlqFXyDrq02vBI0ocB+0wEKzNf+9lDB7G5w/0Yc+Ql
KTfQKa2e6/IFf1sDNxW00FUotmp0LPs7KcJxDIfzoJ4cGBJY3QgtvQAMgy1moZ2H/36N+X/9vnCK
3quiLv424gPDlzeJ/59eIWS8Py2/QmwicHyj/LX+8hIx/59/v0QoRP+XjjQ/rFeYrEMXGZP93w8R
iqL/yyQmMv8mWNGaMRvV/ucdgsj/MimQn0xXcS81DAN/9Z9nCPVfuqJhOiMFz3RTx3/+v3qF+HKL
lPAGYqgaJqDwxKZUugIPk9zcMz0ynwekd+91BtcUi+gZ//OpPy5c+C89tM11CA9tflLj8JCU3bHI
HsL0OdDwmPO//Xyh3K9R5H+/XXSEHMw+0NshhJKBhIz9FDYbeJ/vh5T90mOkfq5X8jU38N9K5vX7
6SEvM0kXhNDrwOWo9aG30oEBAEcXV23Gtav85SEQzSC1FP4gJeWGR/XxNu3Igx8Big/xwCcJGaWV
ZnyNgv9thhBpOwo5KdD+0FeTjjT6cwthcciNuEr1R6sy+3pffY1p/61k7sNPfTXFCpOMFNtukrNN
UJo2Qq0Vt6+q324hGQna58P1ihZmFJt//qkincLtSdJg1GRwHXL4CRgUjLfVSl8tlY4197l0bNGg
pnGU3ht+uI1CIINStvamvTSfyNfC4xY+BxNsKjytrQ6jWv6goBOpSb4CvVgqXljPHfwiFPhXGp5q
4EqBpMqgmncSxPavd/xS8cJSrmeQbNxquqcW/Rls1W0n4XRQmmsWssr8nf/Nav3vFBJ9JqXa7GFe
Guge/FbBC7EyLAuYI+vPWfk4KNvuR7+Pbq63ZWG2iu6RsVwCZQyIoxfmMOEjRvYMZtZN6PtQuiMP
8AuBPRirvrfIDQESI/kwLwNWUfM03+QwBmnfjY7fkxzNbHiwgkxaWOTicaqeOhMOWKikKEBWlIDH
KEAuV3oFumMaAPw8ileWyELoNYSVXtdxD9LB3BwaaxD2w7ucz0AITcr8NNXy3+sjtLAQDWGZK8hZ
gcGAWhocn6wRdw+YxSXO9woXVjn21SYEVVf3dETfA8jPYCtI4GdeL31hoRjCMm/UFOoYMT49BZc/
AHsQ1HGLQz/5evFL/S8sczP1KwpXFMMLmvcc2fIGvP8pBAmk31yvYOn7hYWOUzRUQEbEkbxQwx20
5xIA6Xtuj3Kgr4CHFtogItPzTAqA6DExW8mYb6UA99ZIg7SdSSA9VzG2siktTCIRnC6bPe3w6YZn
+hPeKYP7VAYS4lu9JCLS4yopzCAqobiBDFcBVccd7FNcZCbN7fcqmPvu00YH6cwQh+zA8GBtcddH
9KmUKgAy6mwlYizEQF1Yx6EEc85skiAXGkJPuu3gC1tth9F3Oq07c2juqOOf6y1ZGob5559aYhAl
Hknh6x5S5mDwVBwaAkG8AoJfmkrCWu5iyhW9B6qqqoF/4fzHNDTQxq9mfry0dixYWBIiXF2Cp8ME
MU7dm2TtB2yynodWe51qrIzrPbRUvrCmxyLugxY3AS9qYEOJXVWtHbWbdtdLX+oiYUGH4O9wTdN1
LzV+63F007eymw3gPUJe/3oNC98vYs+TBDkrucP3G0r1SohPfylFGT1Cj4l/s4Z5Fn+aQ1PbUyiN
YwRmuRBw/XMAFIBycQZfWWvEwhYqos5VE6IpU4xGpPH9yOAvmYIoBjl0moPUHBff2x1E/HkF64ZR
1Tk/RhIkbSskwrYUNLKtqSf1CurzIrsCty4Reh7QppFaVUuPfpgCsjr0xQbU7oy7NcRwfxWT38Mk
uC5P8FPqoOAJdUPIKMhjy62eRXjzNQe69ikLM4MIaz8zYIJCpHz04CC8QXx0Ivf+llnMqve+hSeY
7dpLrrIQZYgQCMYW9o9JhJoyKMQ/p7+SwwRhtFvDrd/pXx15NeTFkCh5uz7jL7qio48J+TohlSqG
OFaA6tjJuAnOgxOXDiTNAWOx3uMzTHo3wArBds8Nd8M3IP9zlUKUaOsRPlHg4+NgwR+0oHscxvpp
pTlL4yTECCUqQLXHtu+VbnIPcWIXHuoWoFcWtamNxwynspl7va6FdaYIr9a5QuCNB5d2jwzSueHG
7Rgn4Oc3zzrjbt/gSeB6PQtN+hi5TyEjAWtW95FB9kBYvFFL/tR1IDlT6OhdL/9jqC9cWDRhbte+
zBS4YxYQ16AQlzQCDe+sBcxTIWxPkM7VTF7gfcMArRtwmwrK8X0OA7KSq6B6d5J6W0LS1QKKutz4
CTSPjSk0A0cy2vJWptAcAUgC/s8wT3Qhwl6XeOc2pCOHpFi/ElQXjgAizQNWxkNlMlYdkTjOA7yt
hzN8sWqlZySagYAZcrzgWqwHT9RSq0wvVo42CxvSR77208hwGY4HsG4F7ksHlvOlbFq3hNxWBJvj
laGZp+2loRFWZ4LtDVZAeYrXl3ITa3iGHiBtMZtR0t4xanjuMfPUobdBMj5I9NQEUHokBILo07bq
3xu8gibYh4FlvR/yFi/rGp5Vrn/bwrQUGSpRbEIID5LPx6CDEnGjwnxroCoEizJIT16vYkYqX2y+
sJqRTUpkGDqmRxnizQ3eOmIpgPGJIUMzVoNqZ25q8JBSe9qcIfHY7qCj00KnBR30A2i1CXgIBbBM
qIX8vf5BC23+gAN9GvAkhGxch23Fq0avB16Ns+chWLuQKguDrcy1fiq9z6FQkA7R6LVd2/zCIQFC
CGWkGidKmu6MDQgarzJcHiofqLYyhA9Ryatw5Sqz0LR/sHZ8ZDebgidHLYeWRQS8PkTxQbVvi7Zz
r/fex2Z5YTaL9J2s4RLS+SYgBVWQvORByw3LNNviD7RI0xf8FcSn52fFcH6Z7/xK3kDXOIfGTUV/
+FoJzyM61X906MvnABxDARhqJS0EjYKWaj+bls/YVZ5oXmAyeldAkegZ7E/1EPIOIk+h2YwrfSXA
v/5PiofMKe3PIzWwmvFwmABzucvup8jx/6a/1Cd4XxaWb0FlChh4QAkAZ5b20soJ5PKxgIi38TrU
W1+NUGUOpmUz3PiQar4+LEslC9sxbNqigmjjALgwUDkqpLPfvlewsHp7KodxEyr4ZK1zpfAtytJv
3fmIeO8uhx7CZSoZvKA6QyXRgh5vkXV2R16HGE601Uqq8GMr/+eEJeLFe6zHkIeQovV6GxheN3Ug
QeRI99yr3OKY7WEts4lPxr50meuvLJKF0RDv47RrGhUq89hTjJ8logDE9a+PxsJmJTLaAo1Vckqx
wAE8oFAxlLq/YXFr9mu5kMsfDoDt1zXRMrmWIxW6QKyCOYwOJdBTJQG8cv3rl0oXYmOgMHNq4yI5
dlBWswsjBSioXaO4zie2fw4zNqmvn64leFBvlLyAXSRsEDLZilIcHA2gWOmNxuDPA1kh+GNcb8lS
oBVihxoMyK2wrDgGugpgdenmEgOuj6wUv3AqVcnXtiD5bIzQOcdhDmQF+dhAnEyFI0sGJP7v6w1Y
2pXFZ+i8j4amQX8dM+DfXvtJK7edzpUDZKWlnSZByxXKoz4EAhTJ7pmaIhHNqNcoI/5d5RfQG6+y
lavE0qQWQkw+DjNDTc2PclPuWhUo1iJ+1XLzlvXa2kHn415yYXqIRDgIjpRa2MI8qrcHJ92UWxw8
NqprbBSnsKG1avtWv++23bY6IQno/IcMhzfky+wqunAeoEKuwMezJmIczuWNM7ra5k2x2i34Q25h
/+msn8fjmdqvTw+9FbqyVVnEevj9u10JFguTlM6z69NRpCqLhppFXBxJT48Q+q5Ad03uFIhxX59D
C8uZCsHCH7hPZUjbHoOc81cCV0CA+Fp1JVgszAoqBAsosvg4MSEUcf3JJwfQ5ewQNgetTlcW2VL3
CAEjReZaCVpUAHcgeKyqrQGtWQXpQFKsxaSlNghhIpxKo6AVqug1IFYhxUqHzG2q2769vT4ESxUI
gaJjyKTVLE2A5AVupbbglGv5BJi/fI2dulSDcLCQZSkpGoImwIhlo2SKpcyeMMjS+lDvud6IpXkk
rP9K0+Vaj1sYYLHibjKUnQSY3fWiFwIpEa73fWh2RUjwTiixUXUgbQSHmjg+9NClDZnbSr60cppc
2H2IsMxrXJ1iBfKFx64p91w1tlkKiXL4ZymgmcVyYRdQ8egpHOiuN2zpnkGExR2AHxQmShofca4+
qjXQ6yaxIZzqKG28BTbbaqDCKqnBNtTilc78KPtCDCXzHPkUUIzRACvCRLKkcfDE5kLv083cbl+f
uxsQNHbvkFnDFHGaV0Qau/mTb8FBsQEjcsHQWWn3wqL9oE58+oTGb7s8gY+yp+XjGQg7N85g2lxI
2+vdujAVP/J5n4ofxwQY9AF3w9Joi4e67Op9ZUAJ9nulC+EgYRmhrDUgDc06qyFvNG5WQv3Sdwtx
wIcdtzExffDgzmDV0QvE2q5/8kJ/f7yPf+oQlRq5ahIc/4Pyjw++XWG+S+ThetkLi/Njan8qu2I0
lfImNT2eAvoNsDX1vTGp7S5r8Bywkn5YqESkpTD4Jg2xj4uR3lB3hHEYOIxwr9qMKlgmEBr/VlNE
9FwxNRQHZ6T3GO6zpvmeQXOuhSpdJWsu6YsVUMVSW+aff+qwDqJlYzxh/ihc2g+gLSC3Vx+rhP/O
QS9Ly34tW7kQ9GeI2NeK6twIum7wVGjTM84PfV0AmxjZydrGtTBhZWF3h+V3PGi1Nnh1lTh5mDl+
tTKrlk628lzl514KOxhmcVy+1K3/F4D8/lScageC2H/rR+YVD2sYlIWLJZ3hcp8rSlqI1/EaFYX7
Brrw7nQ0NrqdO7kzWMrWOAGZf8h+s025ybfZ2m12XtEXYrAsrHQs8pbAKHzwuAaz+8DfNdK080G6
4zCZySCBpNfwBh2AFQe9NY8fqP/j+hRf7FfhJJCGeiZLAZoLlNO0gS3mRt/L+2CPGWjhGcBeeyhf
CDmycBxQSN/GyYipYQaz5h/YHT42spV9eiF9Bc7f10HrxoKyAbL2XksrUHHhNG/YSMNERxjG+fsJ
mKIEpzQ1+llp0rDpuhae2EHdbgC9NR1VK3vwzPzuRCNoNhvgPeBPKbR5U9JvM9nPoboPNb8A6vcQ
eycpFhDNHFKBvGdVGoe67vXBWEj3A078tRl6nmhdrWIwYH5g53u+Z9tg125TB95kLswO7drpncGF
nMEe/qou3/ZrE/DyygXn+WvN8mROhJtI25SpJT3z2/6UPJH9eJPsjUPyKz1ED12/0sqFKUdEtFLr
d75WFRTBexvtukf5FD/omHHsme2KG5w/w+317lxqkxDvCDhMiumjTX6cOF2Yu32w+hR4OZZC/eNr
f/VjLI0sRNnhcdjoW+052dFdcGDHaC9vyn27BxXqxnSuN+Ty2oGB69fKtDYPeRCiwyB2KSmvlb6p
wt/Xi764+WDdCEWXpl6DQFaxQx+AdRQ9Q6kXMrv4HdyYAHFer+RiZ6ESIaSWCG1TjxV68LtXLQMt
p8wcOJzZkRrZ12uYp+k/4idqEOKnpqVDAqckdiBKAWp4eoLfRbnJOC5OiUqdiOmQRsi7lXBzcTxQ
mxAzdbVV6zgNqDd1gKZVUuZKfpvZmaZ8C/qDGoRoqY4JC6FmPHk9HLs6uPfIMb0L8sfrvbUwHiK0
OVR6FQbsGHQ4VFhQv+nZK8wrWKysjPdC/4hM54QmJhB8NcofCZTuh8HKgnI7pf137scEZOqv62GC
VyNXJfS/Lk3URa93R6bFEB0IwhLxul5L+C61QwggI1yI9EQh7ECT1gHQwVYqvqmGemXSLhU///zT
kabHK2tYRzDv6mHWaund8Naw4DmG7+f1YV5Y2//AMathO1UxMQ85FE/MyYtVeP4Er8X0x8hWzq50
XsIXFh4TljbYXdokJ2Ps6Wkh3zNK2SnA/Rz6C/Dd1ODfuQ9jeBQjWPaWGcKA1k7lErQT1Z/csFM0
J0S42wIaKe/iOOX7NoTh0GjWqlflZW43BMIhY9Y+sQq5FpCUudNJuLCEUSBBOCFQdpomTzZYwYmj
tarujFMDo2e18HdF5IPb0uLkBL34DLqr1zv18qAx8U6QaqyrqrYuPabljqZWdiSTLUwknevFX16a
TBamdg4eAOulUIOFaOYWQWkNJejkU2ZxGFFcr+JyC0wmxMowmvKCsJ4dIkOGlYnehQ4est0cEInv
VSCER1oXgQkTSWxXKgzRtCxWQLwvpx0W63fbIMRHVtWBRDU878c1cRuCuTQRp5zU7fUWLKwc8RyW
jFGf5LrGDswwc1ebunQHG2XpkCeK4gzRxPcpQyi4XtnCeIhHL7yTDmYpI1oqWmjNdg1hCHuYtTvs
ws4oHrbwsFfHtdHEnlnuIM+i8QQuAf42gBC1P5heFQ/fi2YiPJy1dV/B4I8dMsiF2oZR3psTQHoT
Xv2u99PlpQEJpa/hEkbSUD8q6skz1Hegkjguyg3ZR9rKw+VlcgAxxZfLSTNBFqzy2IOPtP9WEDn7
pSskeEp1SGZueMEIhxWPBseBPnsNGYNpZjghuxzL+tO3Wii+aaawhSWEoQsN6KLxjlgwF+tf22kN
xjAf6i4Ea/EB09SlNC9qGUNENA/6To+5Mfy8/ukLK0afB+3TXhY1bZ5OhWYceuQWWqUDTOFHjdDL
tJsIlhzXK7mcHsUQzUvoUy21NGRJ3imjV0PLDODGfdneGey5oemRxIEdwGOL3MA8bGXGLaxMfe7H
T9X1MsyIsoaxwzDg6m2EXpPwP0a3dvZemNCiAHaiRGbCOfqshetKMwLHBX9tf4Iuw+P1/loaFCHS
6xGjU8ED7PyxZvepR9OHSYdnbAE625/rVSyEF12I9VGtZ+BKlZiyeQc2FhQH1C6C63j0C0/aZ2D6
f9byWpZkqb+EAFCNYUpge8kOE4NPtJ4MTuFDhFqH4CySaCtzbGHMRZxxOMzm87Bnhe7S2U/3gXo/
pSvH1qWihTs2gVRXXFMc6gMCm4LanPacRF6r9q/Xx2KelheWt4guJnDOi8tgMoGqacbHpDKknQw/
5JX4uPT1wgovpiJISxm9L7UwsiHNa0eyZ+RhvwOyJ6YIKM4h+12FIfodQrjNXocLldNKKYHLAzQg
WqaH32yGsKaLDjpdURtOXoGscQjD+AnJxBiA3utjsDBHRbyjzuuBNQPWdJbMZn9Y14xBSi+Zyfjf
q0FY1BH05YyUDji+gWlfw/m2gXOYpj3G5o/rFSwNtLCkDSX3WW3oxiHVjZeA9RBjMW4mHzfdb5Uv
wtkUg1c1LBy0A/RwGW7PUNTIs8yNeWys1LCwEP4BZssHhcgV1w9NUT9CFuagmeH31rAI1ZGmbtDk
Ws096D5YEs5SBXys2/z5e10jrDEICASyUXcQ/Gh02cGlhXs1HNjt0Y/J9ntVzKP+aU+LSpg1TqqS
e8w8m9qTH7zWa4zppW4XltYIpbspMRn3gq6EvQ8c6yBW13wv56IKF83YSLuwMuUcBqx3cv6W8jMZ
Vyb8xVde6OcIK6rIWp1MEZRYNBje0yE+y0P2mJVJb8lMdVsOU8euhCdaMn4vBokoHd/IYGqSpNDd
8XNmmdw3rMykkRvTcAVmIYjO/QcGiTYJe6WClIKiFbBW7OGNtIEaNORuDQgrwnEjgftpF/wdI+2P
CYL+IRjg+lcyyHVJXQfOSwJOAeONuhu5bh58KkVnLeBsrwOg7EQT0X+D7FPDOjOFSinLxltthL1M
xiCjisNr4NRdaj5en6wL0VTE8bdlKYVlHhoHyPHGkMjiPD+ZfWkiPcn5z2Qka6mYpYqErbk2sXFG
LPEPihLaNCmdeoRj+OxOmXyzKfMZ7dO60xOsB4BsFS/UJXuKqd1E5MAAezHit291loiFSicdyKCR
gfTQprYftXbaFHavvmrk5/UKFjYGEfSkGAUolXIaez5v3iSu+IeaaJJDW610r9ewdMAXwU11GMOO
K1JHL6+MxuGYtxttrOHDDYlwO4rCBHsqS12zz6JDUishgAlRtLIqL3OaiPkPCPmowCRxHIyDPsEx
S5UeWU1wB1PqXapO/iydCjE1jVlj2R7GsILzuPTY1OVK7F+IniLuCuZsfmTqXen1+ixJFEmRK0Nw
aOV2vhDjRNxVXRfcGPHQ5dX6cyTJFuRrT+AshHDVUyCQlPPCrdYMm5bmibAPQGWvC5Gv1g6GHu5z
YuxrrfvRQL7r+iRZ6ihhJ9DhdjzpuaEdInAQIEzYc4hGDt/bZqiwF4RBYVZ8bIFEgVxcVCLvZoKo
n669UyzEGSqcrSquNAlc9jAM0HIBRwBSkobmBw5g87lj8LUM3FI1QvRv9dgACE7CCJSy5ScQz06O
of6zlrhzfQwWhlhEYJVI2uaF3oxekP8pupckhZd49Pd7ZQuxOGStmUCOzz+MODqPyLYP/Zvsr3Hb
51IuXJJEhBXAp0NRNEnhwcwIglvKVNm80KIIkoxlvYPtaGO3sUTvMtPPVq42CxNWBFhBLSpSzMo0
D6o6JfeQ5+CbWParlaFYWNkidqqCLljf1LF/4HAe55hVMsMW/Isb0A5F9j08UegDXB+ZpYbMP/+0
hzUk4NUUaOoBKuO3s6WxM8VIIV8vfGHOiuRK8AbMGIlvcELy0IGQ8THMz7BiPLR+tLtew7zVXhp6
YW2bUNrmKexiAHVAmogkpasFAxDrhREAXQXKeKanK1Ut9ZSwzhM41FPTgG9PBTXKkEsHRV9lXs2L
+FIzxMXNhrbuEoiuVOSvX6S7sKkOJVBJUUGtzkCOMppfk4zGzrXvbfwi+0kaG71TYj+DvI8PDVEp
xXsSlSaI1+cTV+6uj85CSBFBeriWJyZef3LPx0t0U7yEYW9XazFlYTw+oAifZq6Z9oossbTyKNF+
tfL4gjP/yrxdKlqYVTRU5cIwK+NAjfdBvovXvNCWyhWm0DTSMKtK3DSTnoImGVlyvTKcC+tAROiB
Fpr5ZZrqh4T7L1kVpFYh91aqQSm/6aM/SSRtrg/pQhNElF6RKS2NTWymEQvPvUwCK00gmvC9woVt
QkGeTk9wJ/SaYPxTqeVfM1/bPhdCqvgIV2hQOmwl5E25We04YJIqDAqzXD7mLT3jKOr0AOZJybgS
LBZmvojLCxJoMgJQgHdgA7p8yWPRUntUnq5301Lh888/zfwy8ac0oThRNzGsD2orBicL1mIrx8ql
0ueR/1R6DX61MXIGK4CauhB6cxhNIJkZ4Pb0vc8XDntcT/NIqnGWRCLbHpQncImtQF87ji19vrB2
B9gP97FSFR5LoImozaTRGk6x1z99afYLC9gPofCgpHXh6WMAASPa/4QFhXu97IUlLKLpgkaKM6yt
wpMIefZ1pdj0s1YpayO2yTNvLIzt9YoWLkVMRNbhegUlXNnkXjSV0q0GS2qweqe62Ooh1IiHVgI9
pKuQYlOhGCln8EEe4Pu7KTomvRdm3X7rDMVESnPTd2TUMmgdSzx/KbrwCDD8Ws72crKEAlDydRar
YKbnkJIfoCCR79nd8OzfZWf9wLaFFdqlHeIGcGOcO2uyZSf51UDbfCMd6keAgdemyjwn/rGn4wvm
cf60jmDDTBo8wgNDbjVO54S2ZD2n+8wqrJtH934fWW/pJr8ZrO3x1+voKDbAmbL1ejvrJ8wcpxhE
o2gjOcxdA7hdnLz4oPmU9umDEgg24zxcg0YLS/TunfA1TPsCZQuZ/q8lZ0krsVpHU+F44UJE1tJ2
8ES2JPsP8OGA9DYuA2EqcSBEBPCpvHKv+8itXephIVLBoHuEkCOglb09bVoXF8cj9HQ3FL9Gd7R7
e8SveN84hWVaSKy7mtNaFANQW4oFbWhQu/iuObTv5kt81t9909JGS7NDd40ESi6e69DlQqgL1aAa
SIEvrDADlGPg5Rt4ltuV26NPomOw5S7ceawGdQZOGK9EkovHbtQqhMCSGzGT5BYDnRwGyYtqBset
WZZ3bWovzGwhCjaSro7AywOpUf3ymy1Zw4B93J4uDahwDI79lkhTgoK79+AHyOrWPJeoA3ewnb99
Ka3ICtzO6mwEpL+wWcBgHfpjbPFTvbJtf7CALnyBCKNjlZEnPsMXaKjb3xI32YWQNQlciL4f/aNh
l07lmicYegCrC4N6By4TLt03m9bOfq4t1I/UwaWvEIJXb5TQvw5AEunvRrff8hv/0B0nR0EQSTGB
Os90tXuyJ3u+y61Xbuc2LCxOxQ0/1DdkB9erW825vld8XNUufYoQxcqyG2Bqjw4xSmdA/AruDSDK
Z15ks+O7BCvrRXrBTR6+pvZoQQLfkx7L3Vr1HzmaS9ULMavqctB78nlGOKr93Fq9Bfq/zbbh7/g2
2GmdNZ6pN3jRk79hN/Wxe1U3mVNsINGI0VHczoVnvbM2LgtiQUT03RviaRbpw3KGrId00zzy3Jp+
6rfwoQF54Vjf5H/gnXF7veeXINUi1E8yJxNwd1Q23RgP+S1Mb0+GzV3IeR/IEaO8sgsvkCOICPcj
ndqnujJPtgM/5rflud8WW+MeHfpgbIHC2mm2bMVuutX230r3USLC1YYYCGW9wqgmUWnXkWxDx3rl
9LoQ+5gQm8ZSibgsz0NEiTXoLtWeBz7jn8eV4Ld0sviw1/m0jcpGlct6hW0UQuAwaQltcqfty11w
znbUK59Kh7yn2ka9qTem27wlJ9WCp5OVn8I/9Nf1qXHxpEiJCMwJw6mWaIA7TApFeJrldl0DnZnc
xhWz4Nm70tAFrSq83n7d1WU9kBp9xtpXzvQcvQZncoh2+UbxpLPhSqdiH9zC/+acH/yVDX1pKorg
HCjv9fAfACjef6kiy4ws5VH7md0VT/6voHVwLnLLzahvfY8cg3fYgOyv9+fSviOidgw16zo9QEsT
CyLH/s2waRzo/u+pM4f+xO43vROe+d9kD/bOK8C39wTKVvOa+CavQZQKzCaW53qBIYWuznOWBWc/
CVdOA3Th3CfieWgYTEbC0brSRXrMknEQhd/eqcZBqHJeHkPsKDAUefsfzq5kOVKe2T4RERKDQFso
1+i53W53b4geQUwCIcanv6e8uOFPf1FEeNMLR4coSZkpKfPkOXKX3wUbVMFxF8XlM1R/i5vsVN3g
3xv+WNx9rjHUZuYhPwN8N9kdQjoaIELGwRhlN200xGzlfXO2zwtnhgn3Say5lLkGd0sz/RzGIwl+
p9lKT83ScWiq2RfSQ5kig4V2UXtjPdCNd6q344Fvs4dxDxk63A3ocYJxVHfTvnyAyAIIS65b6dK0
jJNY4E2umhHbOABiYZGvpfVTTiuY76WxjWPWmbXu2HCOmtSBlmoaxnWP3oc1wOrSwWkigcRgJ5mc
8dvB8PGmXtxXcld8Uad4q1/FH/91SkP6udhosqvZ0Lplc4YvQRJvI6Bp4Bbg8kt++JYTlilfqSu+
19wv2ZhxsfdLOx5sAjt4s6MfNMw2Lz/u8hB31rtf4rj9JcOtCJ/TDd4/RThGfMfQW0jCfymeeFn4
7/T6VESv181iwbs947IvABsKeAfSHCEzBC/W3Ayu9fP62EsPO/OJLiyvgEYPBpc38p9T4JyGhFo4
fa2/+M/8R3XfHsCTBpo/72k89jforjtln3RiI0pMJEirpsE+ejVe7FqFo/M02e7KLWHppDEBS3EM
nXA6I97GX6eI3HR34pg9xIf41uJ4fYM/aUdu7U2FOw8k56bn68u54GUmhsmbJoADJDqcS3tnJy8i
joG4WIlM74n7CxZpophQXO6tYsKC9Vvrob9Ft8FT+TW4HY/NI/boKB7AX7bySlowOZN7aEzqYs68
8+LxOhqg8FXkf66vEL8cut3zyn24WzVW10G56zwJ8VzJn671KOxsowfvJneBQT6r461dr8/+cWm9
zpP78Kkiq3sF5VrwcD04D9OxPvBwhrP2EXkAc+Lv6/O5DH5wbBPixAdht+2ELa/rHowT93bjhYJC
3tFxDnRGF7JI91lV7nnxqTIuvmjEAw/QXS5zfLFN72rnp0fv5uFlZTYLKS0T5DQHQ9nP9MyKBr8s
IMzH3qb4d21rtB+40B39VaRtFPPf7bziMYvrZ4QBZ0AnPdpOxpOt8fCDsHQPRbI2gzA3dMMzy9q7
OQSZ0p/a/1Sjm2ObkBurTG3IzCHkUTdBhvdbaT1I5+v1BVxwHBNtUwUWRZ4QeyNkmkFHXX9prTUk
8tLYxvUgUU2cCbsKDl5dHKtyfLOcbOUYWBrauB1MzgSlXgkFWQgCdze0Ctp7jzrliicauqT/T+9n
4ljiAPwIPQWmRDsWvZ0stLRBVgqIKiYnNM8E6d/OgoRq4I7BLtcx+VaCinPbFbX1YI00eUmqDCAi
f2zcgw3VzpvWjduH2XJArmO5kGlzab4loELcJhPNo9LPnee2GsUbiGziZx1T/9RUo3Vw07S+z32h
bghv6aZgiToELSEbq0rAQtEO0LLPKnEDVRfoaOmAHHPK+R5KnOQRqw+5ybzvbnQh/H3vcDGH84yu
OEmSYzvW5NiiYfVQipx88+oGKsqkG5ofED1LZeT2CX8uWogKIgGe7fq89O8mCEs9+orYL1ZhzWDR
x5sgy8s539A0YOHsBK4bocJkbVQ1WJthbpo91g+5oLhX/VYAKosLT9mJx8nv0IDtBCBHAeWN0qFX
psMPjTZqvHZK191KSF7bEeTp59vJl/oJRKPj/aD6fJuORL1dN/2zGV4It++Pkw/hdqxb28IOwYYg
+lBmRVR23xm4GzPvZc7dzfWPLByw7x2NHz7C8rhK+pIHB9UPuGmyQj06XV1DI1LylbNvaR5GeGXo
SsRdmfJDzLS/bVja7kmTZTvo70GcL3bGLUq848olaCkHZGKL8hlc27NVAvMhKWBdg4LUtfb68YEw
EQNRr+xT3VUoF4gJ5Yx+HKqwbYYKxJ4o2LwKNbtu2KMKv/JMWEiuvFOnfVhf2x88kvhFDLXfDF2f
sgITWpy8gaJu3+TlGmn7QrgxgUitllnHwWl3mPr8xtYj5D2zlVizYCAm+ZPvxqmEfHl8AMnzgbAO
Shu987cOvJUNW1ggE4lEGapoNfSkDgng/GD39CBspJ76uouG+lPdDmAQN6Jx4cdlK1jgH8BreKNo
HNpjB4nhPrzuQ0tTMK5gWiaoq1gyhjY4F09Dl8vXomNgl7Rr8uzPxF/ZiqVdPv/9gy0xl6GZpeD8
4MjqsUy8nR2rldv90i4bj7Petz3R0jE4xJBG3eG6es4EMmcHEdw1Wo9zJv5COHtn+/jw6wHMTZom
D6CC1r5jlzPLvaXZIAH6ltbGBVlJDOLovD/KoUpXEgBLO2OkNhmZlScntF9TXLbiDLonFCK2aPev
1/ApS4+I9zrWh2n1lle5tHD5oe7B65QHFUoOQ+GATarm3kMsO7rLfR+IADRg8xF5pMZr9hXJdB9Z
vh/koPJUQYqcJB3vqnlkK0H3sq1Qs3d3bFMMVnJyitVE7nOA7Q9cknZz3eIX9tJEpFegZagqTwYH
22+fGEDEkQVYsIQ0+dzMd5Nli0iN89v1jy3YpkkvX/Aiq7xUIUIQdigUOC378a5x6PZzw5+PrQ8b
yBwvCSo8ng8lRH+1/5clcSSnZCU2XN4H20RTc96Uic65f4BUBLSw9UaXaHH83C834o5XZ1JyyL8e
QBvfhh7NTjoFy0Dg+j8+9wEj4Pg68cUMLduDU2bRCIxjJgXEitcalJY21gg6KZFVMzse6ImnCfSR
qBSBn7JH3VuyT15v3vEcHza3KCs9z6AyOmSD9UTS/kehvCdIMa+kzhbii8kgp1vH6ku/hNTA2Oko
rhvvGaJt9FglTffmt3OzckguPPLf33ofpiEkFNJFBWK0oFRv4Ir45ZZpsxlIOYdepTegepwgPD+C
l6lGw92nNt+Erfk8LaHkhJtLrQoZVeNIolwBRGt1yecc2ySRSNXAaNqMFGbbhaOAKAoocWsn+dyZ
ZuLXMpW0kz8rfcoJ25Se9kJbpw9OW/26vkALrm0C1kgyiqbuGn3GxfWhZ9dJRILu+frgC75hcsj1
6KyoISgNlVz/ra3KsK9P0/B6fewlgi2TRU4wPuikqeipH9rykKiph5x7HqdR7vkgeojddssCa/rX
lpN1n83dHFWQd0CPxKDTR4f17uNkAysEmfu0PuqBQyXbteywLsr+QTI+dVHCz+FCuwOFGnoL5eYQ
L0kgH69PYMEdTHI6i2Zcz0ENHYKgYJAN6rcznbZxVe2pB2RlGpA/cRJ/n3p/5TS9zIrg2CYzHbF4
VWBZsGKy8yEoEVcvpZPWPAwmAooH6nuAznTobNpAAcIKAcnAGyrmRXADXdM1FNo7F8aFK9RZ9/bj
UaULlbiBW82n2B+ALUxa4TNAJVsxbeIWiPQws9W/CeDDXyxxWpT+fVpvK67iW2+Y+r09Q5zcHkh/
MxZ+dwzq8W8AyO7d4KsRSk+WG0qWupEoqb4bRiZ+jsrKf3YptB0s3xt/JKxyQzH71QSYbFdDPjLj
Q9S0VNohPdO/Emz6kcVxA/Y42t1UJGa4DuvyFUIN5W1jcwJ9RJ1/c0mZ7/u0JWHeNcPGLTJx02cW
2OoEL8pdSUuoblcQrcM1ZmvXtb0Dbal3VF1Bbmzi1lFZD3w3YOLbVtgxdL0ztalaEG44dutGRHsQ
OZe6esbxkjmhXRbAOEDU6q7qON8OFrEPXq7LnconB1TtEhLjUFl+AsclngdyHpIIySaUBuoUSL+o
rsuqPjTNZCEv2IonCFuIKmQQlKZhNfbq93WjvnyWUJMAZUxjjSbXjp54VX/p6xbRhIknUqZfuPc5
gTjwpv7XgDg4Nvsuq7pT3TD0rbl5eyMc3Heuz2ApZhmZR11zq+nGXp98r7c3TNZxCD20Bpdu8jmc
FpJF/52Aq3No/ahenRTQ6zpojvgvFZiNpn8Z91cutwsbYeIgeW8HdTJ26tTQ72oYQrDfB/RfAtu/
vkyXL8/URDmCgLGda8YaSNIH1qZH9GSj9iMifDDr7HUVvMyN/Hb9W0tzOf/9w8Uhtqd8IEEZHHwd
RAnNokI8oGlYdPnKzeRsOf8bkuj/4Bhni+u8kzjDcbhGrqi28dTvylTtStmhPsDW+jovGxc1Kfo4
6ECbMUDxQVXqK8vzPVIoW69YowJfGt64iyINNGRI4o0nhM9s45fZfJiIdLddU6+JQF2+L1CTGkhb
Dp7UY9ed5MwP6LC75Z51c32bF4Y24YtaElGBOxe44CDw/2SySp+LolnLYS2Nbhw7dWkxkKPqcw4+
+D4qtqFxtlIVXlp2I2Twng4E2Wx68pLskRL/GYyFd75aewUvDG9iEzWN58kHU9mJip9Q3Ytofwt1
wxU/XvAtk98vKFI125VyEEyf0v5LXSBD7f/uVhkiFlzL5PfDw2Juq7nViEON3sQuILuAuIRysPe1
oI+WWnvFLOxvYAQJ2/X7ShGcPMpxNoyJI+uCFXzS0hzOG/Mh/jgsTyUSEfpU9uA/GhwbPPsWF1E9
pvVNk2Y/gqKattedYCGumug/bGzTS8rpKRubpzHRPJQU6Z5iBgbQYuUGsLDfitPX619bmpkRMJRN
c+rmLj0RKcgT7xIOAfP0h8sHugfUDYhAtcrGs7RB9n9XUdeit91U01NA7LuYFCiFt9+uT2PJQwzf
lk4TWMqHA2ZOJ/dDGswH32qsOw7FvJVrwdJKGT4uVR4n6K6mp3EY7+J2EqFNi0POxp0a0mdO2Fo+
4eIy2YF5cNcQiuQjc4JjVTXbgaWnOLD+XF+mpaHPc/tgx0Xa2ypn4I/ri/73BGFUSOitSURcjCP4
2Yb7uV0/cjH4/DgBKCKtHJ243fcmTVFZb9buHBe3Gd8w/LAQetQe6l+48+Gur6YM0OOgPfd16zWI
+9I0zkv3YYnA4+V1HbHdo6AvgpThGIwRa1/aoPpMvMUcDI/joyxip0bDHsRYIFT+bVZiQ6cnoVfS
6xfjB8Y3vIxVZKYN+ndOSATKc+Wz3cpu7I7E7cc/aPEBhnvyxaFooe573aqWdsVwPupZQrsaM2IV
A4XOP8J/I237yeUy3C5PgqCWie8eQUyqomnMtxzX8N6C9Js34KH6qSmYJyxznS4j9ExjNKA+LwaU
XH1xWxG7WokeC2tknrJ1SjMbjBBgv5L1tmUQmmR8z6Zue/33Lzi2ecjmuT1r5qDNfmjm+4bVN7pb
S9ot/XLDr3nDs7LnVQOuEwb+jCTqvCTMyRqqemn4898/+JsSdakFn91jTCGb3APbUfWbhDxfX5el
0Q1vTsjsOrxAHzrYsFX7jzpbmaz1rF48EOzAhM9PAVRWQTLkHhvnqVAsqit2E8sfavopSfnyud9v
OLMXV4WwR0gJFD6444fkZZIUFRh/tZMKq/w/7x7MwXDdNAMLTNUTvHsc+kvNAfjae/8zl2KMbXiu
lFkcT6T2T35aPJSzE4d4jxyDxFlrtLtcJLdB3/pf25nQe9byIq1AKpz3EafpeGe5XG4kMkRRlwRe
mI45WvAcK4E8N3BfjwULvFvwH2UPDDQLKKIW+dqvWTg4zMSHEwd9mZTgRxzdP9L94nQcxIz/ZiQU
r5vCgrmZSY+J1sQnUGM8BYkKO/FUM6RT7TIKSi9s7eJzccp83Y3Ca0BPz92T1+YRLQ8NRhfeSsfJ
0hIZvt4mgytEjSk46gg2wILeN/kvNfy6vkBLoxu+Pg3NlGsKWlzWPgt7z5ognBvI8X69PvxCKDG1
SCta9SJFffAUC8jfoQe+n/smjNPm8LnxDVdXJdh7CweLI3qoQmVofgt+5pb9OWf0DUdHTyrSjk7m
Ii3XR7kLjW5576k1Bucl2zRd3XLcVteTfRoy696Zgz9lodH8CsWGLWFOFqEJf8WEFr5k8voSFFvw
YlTeidMRrHQWrn4gyoAbdL4Im09JKtmByd0r3ExkKdpvTmKa9mk1+VttgUkqxxvs+mYvnNcmeW86
Zl4HugNMI/k5Q5SDfU5rIDA7hOqpSFKf2fjlXlkBreMUW+UM6Y1blGttJZehmeiFM3Zbu37Xdl1Z
nwrZ9H+URH5J13re193wd7Ya0oWWZVdNBIY/8jAAj9GDlqoDK/n1tVvwc7M7aaJIPyXu4J4aq4Fk
i0tJCG65J0dMD5DX+nf9IwvebjYklTgtEpu23qnK0MZFodgFyFDK17CmS2ZsPALyNp6RJ5fqlCbU
f7LGQT2OTiUOI9WxDtGnH288kJatrNjSZIzQUnf9PPp09E8xVOZbyfYxOqyq1lsx5iWDMPuMiN1q
PVu+ewJ5RKgLdBeRXQ0enq5HF4YkYZG9Mh/9mHztNn25rQQOaphg5jA3RirBPyUanZj+r4D+PFNs
T/GXWd877W8SPFbiG2kexhqN39Y3NsQrx/C76PyFK5PZZFRUY24Djzyd3F5tSDZFCpWhfO4jSeSf
RufbWbSnAtKCsmp/j8E8bEAD/lL36UH6epu3+S6fndfAWpMQXTAlszHJ1WfMltsgq5KqTT6kb8IT
h6SqdrYtdlbJVhCACxHL5CPuySjGLkc1C7ZzAsXCIaDu5y653tnRPzwBigxMfRCXQOtuEIMp/U8M
wnRUvT7lyGYDkpVXsbRKJJ1iqw6nDiRkqIUUSE9cH/4dq3zJHIxbhxalU3uyKU/cc+SD77rpTma2
PuQZYxvPRleJ12biEFtO88KlnjYT6M7zsNY63pV54G+Qbyg2QU8KMBNk7bR3dAKdYqWcP8NUtJvZ
5+KmcFPypQooeZ3TUv9i1Kod9F8Q9bWvePKMTif6JrI8Rl9o5n5reU12QRHTB2vg0zafWiuJeFqQ
FzS/oOA6VoG/ls1YsD6znUZ7LWfKnuoTrSznbuh6QDhUGRRvcyKcx8JVxU1JwAS1stxLnzsnPT6Y
SuU2xPcdrk+239c4lMtD5dAigkooeCwxfat6ur6vSzHN7KpJJs0H3tb2KfZyfp/olt2g6uHcQ1uV
HPqkscbQab1mQ1ylIx9YLhahYSFds6uFkG1ST5NsoEMbS3KqnSwJmUP+JjL544hPihIFZveYrdzB
91TgndoWDAYdibjjhqT5dn35Fn6+2Sg05/4MoyTDSQJrGxWd0FDDyGHQZ1r8tVC8cBEwe4asUVfQ
w8gBKUmnV2sEec1osX9zjwwOWl/XjuqFwOcaDl4PcxkEo2uf1Jw91nH9q2KWXjlMlszZuAZw5VRp
PxTDCT0LgI7Z3quy6q2EKgKwe/Zb1nQrN4ClSRg3ALute4G8fn9SwXhfxs5GJWu6ShdRLHZgtgZ5
lLQaurrTSQbDTTv9RMkfxx+Lcue1E3hiDyIqwM73Obsyzv1eunWmAIY4WVV84nb8UGXyN/OBU70+
/sJkzB6gFDKnlU5q5wRgEHq10moAHUgp+U3Nq3nn+g6Y+fo0jThk0MJYs2nNEhZs2WwQKhkrWq8E
i/Q832t2o9z5BXLEe4qtuj6zBY80yXi56/pTX4oG0jFPzH+ceR16a83RCylnk+0WFWYVSFfaJ+3V
O95732oog6NiJaCx0f125voHs/Jf1+exYMlmz1BfMkug7IZnMq1vUwDAcMtcm8d7eLpwmJu9KlBu
re0sFe4p5whbNnr0Dmnv2ndeAwXPJB3jyMlotWlaUMhJUGODMiB7jXOqNhpdM0+xd1aS7s86Ugx4
DvxtCJsMUuXo15he+6ypDomnyEEBT73hXQl2JMeXN5Org23tDS6aeEuAf/wcrBFTUURgl36dVU0O
qD7cD612DqIh30uf/Mhq9EWhqeF2pgLOnOdkXzbj3zmp56jkzesAUkCAmeokdN242mZ2DanJnn0y
F/Wu3PnxGG7mmuSFN5wCUIgnN/6g9UuL5rxX6NC0t+MI3ATXVbm7vuULpvvekv/ha4EsRZckMF3b
cXbFoDc2LojtpzrgwUhihMYpaebAzyv75HT03mvio0j4XSCq1+s/fsGx3xusP/z4ri2dJh5AEqz6
L82A55HvRy0y6FyvOPaCQ5jI/ZL35ZCwZDoBvGtH6RT/sVOylthZSrGajVUDyCTToU68EylytXWr
QE8o7gUtKEOb+rZLSRtlfsOfU0aSR23V1jbRwtoQVuuvwdhbUZtT+fyppTTh+rHKmJy9mECxtQCR
Gxv2Ael16EBiZ2zVSjv1grGZMP0YNIK5lytUkoOveeCGfvWaxGt+s3C8vL8pPxgDof5AwblHIXm0
p121a6QduZUd9t291X9F096XfI1ZdmkeZ3v88KnEmwXVNYXTdOxfrfLfNNVHNVdr5fCFmG/SyFYF
FKEVuLtPbPBBKpJJdEbyO87RQV+nUNKYWrRs1ytBf2ndjGOf9Rp60WnpvmdjWN+Ho9WFWUrDetxL
/pifRQRkGV43s4VLmYkYB2gu9hso0p16kkdZIg9t4p8sawh9C6RXrbuSkb0YGGhg5hE6z5l6L2uT
Y2c1yGRumafCwb1t2cr4l10XHzDeSroBprRJFJTBKysP59jJ7KhvKwJ6tdlnO1ShO1zKWdG4mzFx
atTTh0pk+9jiKNlk2fTTZkEGTKmTDSsruzTl84p/sElwTHMw8mfVcerRTpTRH6hT21E2UxYOtOtX
3ohLXzEs33PAud9bMjkWMds66HVNyXiQ1sPQrbnx0hfOofjDPLQTFypWdXIk3ilRt3bfRmj9AKTp
9RMWiJ0zngUoEZdtxYvkaLuJRjF0+IYCPsgb1V4G6bYuurUS5sUggQ/ZxkSSpm3I4BZHklVJ6E/l
SzbNf4D3XoO4Xzyc8AGj7CAm9JTpVBZH8EHv/LJ8RN5uRRVlaROMmCCCAd3SzpAcZTx+TWxt36sp
L0NnFqDyhPLfyvG68BkzwSEUqSfFYE3cH29wK+/HdEenrwldCW0LK2RSgyjt5302VMlxzH94qKr3
6OS9bkULm2tmMIBJLIZxwsic/i3iJy5f6VrsuhgiaWA+7+uMJVULLOuRyT9sDjYWL/Yk2IGc/r7K
H6///KWFOU/rg5M5gyizbiyTY06SDQfSh6G15vrQF48T/PzzJz8MbVO/rRM8G465nJARZ4qSE/On
ZJ9AQfuLC2zobVxN8dOQ8CEJ0zYoV2x2aU6GY1exkoTGfXqsZ9ncIc8Z45mcJNvr01rYcLN9Wgzj
aFsQ1juiQwEyZew+0G/IIz1fH/1yppMGZgv1iFpS3Y0OHE6V9pEH4p9teWjMiGscMXZwxnb6Oy/D
bk12UG36zvk5Sau5UVUFatuhfrCID/oT/jylM9jgO2RovIk9i1bd1qK4kbZzbFV9SEflhnhpq9At
vec8yN4g2XoMUggZNcK9bTLxt2TjZqLVbuod74bPZA4D9EqsHB8Lq2jSqNRtDS2MLEiOM8rtYTnW
T7hXN6HXihUjuJxahPkZQVF5butzDwDV1P4T2GSDNFBUlgPWhm7TpLzjbveSll0kk+/Xt27J7IxQ
2WsVQ/7SFceWiRPoLLYJWdPZWXAlM2HCp2wKQFgqjto9ay3hdTr2u9GLNxQFftcivxgrdyPUpK7P
ZGFzzDQJsubAWShHHKve2lM5b0sC1ekp+VzMMZMkpNBZU7oYPgfrNZAQOFecf9d/+cIemDmSIe7L
xvcncSTjT62+DWStfXZpB4w4aXGrlilV4mjnvPxCcx/yoEksEg3P6PgDt9KhD3NbdN/93prBCZyX
a/KaC8eAmS5R1If8t8IRrFWehD2YD6JxSm5Ta7hzGqvdOEDGrmz80vIZkZN4FquzrMHOQKpPZih/
eAh3K4MvWZX93/NA1EMmgnJOjywb4Y3djvbPmapXKmdLq2S4+yBQpmBNDZsNgL30+1up0fBa52ds
dZFFQKy/XTexpQ8Zbl4hId5MjrIOdDjl+V+hQMvmgEoT6SSi+831j1yuf+IYOH/9w+FJO1cxAKHT
o6fQ0KlTL920Qz7fK0i+3A99XUSUDXyTkiQLJ+n+Ze78q7UQ0VSrb7pm5A/okUs2+eh8KdhQhHkN
gq/rv21hAUyCjHpKcPkfGixAxrONlXf1E4Qd8mNgBQpJAzyvk4mR/fWPLVjkO0vsh3UAw0Tu0J6k
R1p2d13egbSkW7GYBXs002uCkd7TBYbmbhOVEipDfwrf++QiGZ5kgzMJMgm4JbQZWin9sEOF2qNf
4y6JGv4pVlMYieFRvm/7YgoKceyDcf7SzS3RoStmcri+9ksbbbhU4cts0g4ONKWe0hhYhviJAqAN
rOemzta4K5c+YrhTIKCw7UFL8mgr/yWvsociRld6N7t3ted8EalegTQt7LaZ1rLAqZH5Ob5T24+i
yyKvycORyJVL4cL7xcxnkc4JMlG1OPtd/ceZf6VAKYbYGAqVmOubsfQFIyCUrd9Bz2E83y7UgaV/
xwrP7hGwC70GMFnYCZN9Is9H5XRjcu7o6dsddjn42o4ZqPUK6rxMiT8O6GOt1i66S/MxDtSkEAXU
axGvuxgVhqI6QKTyp5PCE8d8rVliIXiY+kg8g7ZqM1PrMKNlCVIfus8enImKlU1fGt7wcc+GuEZq
D2dqs/wvTcY3QYpPPitNLgpX5GhM9/z44DvZj4zFvwcnux/58HzdmpZ+uuHajgzcGbKk4Gvg88bO
6Wli5crQS45mOHSbjmAest34ULneptBorh6niNfO7vovX7AbM29o06oRPZRTD34S3CVVt3XzOb+x
JP9igWV6xdkW5mCSTYyN5SkXcIdDrH+hzTqUzQOZf1+fwNLYhiPLogssOZL4gHsiiRIZoGKRSfcB
ghLximEufeK8dh8OzaxuSo7Hh3VQwjvks0LmkT9xwVfOhfeo9j8FPAo7/O/4zPLBY1znDvJNTvUA
6cf8YEvP3TZ4cD3oGR9u40RF/TiVmxlwW9xXJ/87aWgRh1SD/4JaubMf7UmfEmmTw8D84JSP0PcN
M56ylYh/2cZBj/TfX9k59RQPuQ/SicabNq3NirBw7K/Xd/E8yP8ugW/ixFFW7GRaedWxjH1/6+my
vSmESw4ZsfQDSRu1nTsVJFGKBvqV+/PlTwYmEUcwxq0A2D89uja7rc5dU65uftBE/i7i5HGk6X1X
Tk/Xp7dkQUZoG5gshyIekUIpfySi2jcgRbDIZ4o/MB/7vxszJhPU8TKeHLE92aYPenUcSV3ufOo6
K2n5heeaSX4x684pZwoyopyCCDZBpS4l+hc+cHS5833Qcq+mYWejr/T6ei1FJSPoDY3yCiW9+DCq
/Qxt6q7+4ZTfWL/WDn55P3yTygDwrz5G41R8KPIA927Ur+e0OqIt4+f133/57Aez3X+3RATQqPR8
nAelO0LUe3Dkk9UPUF2QbrIfOlaHRdOv6QEsOKaJLhcQ37LzsiQnq+2e6oA8eTOEFq5PZGGhTEw5
4+kYuJziBQ4JQIpML+5IEYgCPzm8Ebxrm1BHFVBc1LKNvOIt9q0IJfhPjm7EbaTA2zIARvPY2el9
HAwPwZTejGOycnRedgrf5JIopWOpOEDBw7HVswB8MOpt54lM6pHY2U+Qnz4mzvDTpePa/euyV/hm
syqb0eMytdI6SHjCM3Mb50gzgRYCDhbgDUBAw/5Tu252rPKk02hxs3HnKMSBFUSGLE2+o2L+Kff2
TT6JWU4eaR0K8jSpQUnYgFZrdqNKBFnoxkBEX5/F0nIZQben+ZjlHEWQIPiSyrdRd9uKfUEZ7JOz
sP/r5PUYc40aLwhz4z6a9T5o1X0LFq2udlduBu8ZwgvHIjfulQzJEachSO0N0Vtyap/jo7/N/chO
IiBl3JtiI3fptti6MqLf8uO851Ef0ah+bh/JC/+LqsC3cxZ7o47VETRT5Zd6N53It7U31EJO2OdG
mM6Ik1atxBPHCvz0oCHzHBWu6H5Pvl2+8rksHqRtdb8rmYALIKmaYO9ZZfvj+vYuhCaTcoAMqrFI
XcUHy32m7I7UL9pbYU5YiKj/0ySpNIBzOSxH2oDNeUGf/U7YwF6v//AFuzTlhHo3nQPlTmB17c/9
RoB6g3t5vo+H9Nc8p5+6Fvtmj2Th9nPpkhonXGmrr+kwz98SrwAGFC3CfOWUW9oBY/uZtKuxbabg
wHqx5+23gLsRK/jmU8tk9km6hFQCOQB2AAJ3L5zu19joV+6UX1zVr3jw0gTOkf3DxX7wU9XHHdLb
1M9C5lr7onms7DUwy3ve6IL3mu3TeBRm/TyPznEoJlJEJHYDdOV0UxeiG7nZB/08RTIW2W08xdWh
5Kq8E37i7WmZtl9zMniRBc7foyRF9zj21bhBGuzMDZv0UcvQQgKqz181vG5bOlkKijqdr6zLkv0b
x7JsMhR6ElyNZfl/nF1Jc9u8EvxFrAIILuCVpCRLsmM7dhwnF1RWbuAKEFx+/Wt9J4fPFKt8cpXj
AMQyA2Cmp9v5mUgNIH5QPVxf1rU5v1jFmzlveocaJ0ckzwHOL094xNVzX0wbl/o127r0+qb1Pse2
AROkdaxI+dMGn9MNmOC7e9yRiu9irrdoqt4fhLMsJstrQjQoEYJTCsofYnWPjiFfpsD9eX2O3p9/
Z5m+7ysgbKwR7DNjd1emL/b0IafgLNP2srBT4MyL/Owj1s0TfRgYxCPaDzH+UmBz/518f5psWo5C
nz2PhI4BFLlj2LPgHSdblAHvr6+zFKhwckf4wDrpczB9gjxoCL8WNzgR+/7lY1O/ONSHxtWtAZ3d
GbV/4WQ9luP+Yw0vjnLs+LJhVOszUshHqudnbkA5cr3ttVlZOOK+TfUIEpwG++WeufeZ7YbWhWqk
3LpJr3SwTJiKDGA1ECsDGj17T6D+/+vU/AYsmWcAJZ+uj2Flz/9fkhSkhykknPMz+pl2hZzZzsnM
h8ov8e5dbM2RBlltdVV7ygIn2ZVK0ygwnf3sBJ79ZfZpu/FQXnEMy4RpbqkxmKxen5niUWU96zoA
leBGDn5tFRbOzdjCtqmdIcpjzBxasn6mInluVLEfhnRrqddGcFmfNx7UiBKezcM+tbs9/GfogVpV
BI/XF3mtcfZv42C2SIhvE33WAQOir++tUICwMHaa7EN3Euc/Zc43n2+3fE6hPAYH4c2xmg6sw91Y
vlz//LUFWNiwbXkzLTlYZ5tp78/7bopRpFzm++utr1nAwoqHElQAKegIoSYkIuVAK5FuvCNWvnuJ
sWkol8S1qT5X7SP3H4j3sxWQKdho/WJD/3/NcZYQG6Z0Nsm5wLa0hm7PddDHfQAEZy2TKnbyPr/J
p24LOP5+1M5ZJnKH2R6MdjBJrJuaGKWHxS517d9zajNQwybub1araud35Vboa2VVlulZVuQllMRn
jC5rPqWWdcIV7UMZU2eZjK2lEUPjpfqMx/ZNptx9JYfDXG35vJXnmbPMyKo5t1q4Nn0WQ9ygKBPF
HU9evVe3GuxK6W1CNy5dK1a9LHVwEpkMWVtqECkAUFriSJ5bdfbSjWm63Mbf21+LI9l261o1Q1uf
xhLoVVCiN0edueQQVNC9SfMewjJJxSJi6vrksbneeAT+JxPyXr8La0dxAOuSrkrAXYKy7ZA1zfSH
l176LDRDSATY7eycKmX2NBfpJ4tc3v5aZf3OLZV1gkSmfyhaAqmfpC1/kVFMOlZeEPzwPVLfQLkG
bFOzy6eTC/TnV10Z80M2ZfNNVkYlYWuV2Z3LYEu1VVuRZL75onLtZ58Gt2uPTkez1+tuZ8U5/Ld7
3njMHgItjk4m/zik+rGzsoiN36eA3kq14ZJX1u//Ukxc1aZVo3ccXY/fWAMAd4EAy7xOUxpJEPkd
ESdrXwFPdrCwTb9x2V0Z17LEpNC+pzpqB0cyz+TgeHX2PNqokwiN09pfponpjQlc8X/LVDiwg9RV
Bho7BbDoX7s2sOKJZPxJGd5YYTmRArl+7W8pIL9vbUgb/3uGgmTP6vPRgyQDrYaTSGQAAnSjAVVI
WkhtXt8U7ytZA9+4MLrKtaHRQyGiNZsyDsTPIQfn9Zwc/+PTGnbCBeEm/es2NBpSK7KDH5ATQS1x
TPzqAOGPaIKQe3fHgye7PZR5E7X9i3B2fXWcIMDnuPc57cK2em7kV1/QsPd9VN5trMdlIv7fbtmS
82bQlmh6t5xvR284OsP4i/u5jvLeyyKaO0d3knwvZvLz+ky9vxzOEqoQ5IFTuS6tTn6i+GPb2XQ3
Q9RuN7c92ci8rXWxuLway9Sz6jiQvw2YzT0bdESIxacyboXtbUzaWh8XK3rjBZQ2ydRXKOwIRPrD
LkTMfUrDQQPrdX2e1qzk0vGbDvJJIfHJU37MIV1CsqfJdyKw74Rl8uKaLRjsis0vEQqUF3Ise6ha
NJzeFjY0GD0V10WKw4hvnEYrFSrOf79/MxCvJySzuwQDmafKiSTXXSSHKb/pEwRKJs8rbv2KTHHb
EbqnfebtSarZvs0o7uxCFbEDWc3f1yd15XKyhDUkg9SDYNDYKfV0b3QCPHLwoayis5TXqCHapCRN
3SMLpkcx1nOkgWwHIdn4oUCQswQFCDO2kLHGZhBjGaYzSDQAvp0HsuHBVrbCUoGCaCg2mRbs28CW
Rk1xF/TWremqvZNvJa/WeliYTIqbmkh6qGfNxfzoelNMfQ+Rpn4vxmGLGWllgZfQgATXt6riGT8O
efBQ9d09ac3L9b2zYvHL/HfR6W4EEQY7JpygXNzsINEG3sr4Y60vXnoQK9Ri6DmDuaOcmHghRALl
2G+0vgKZcJY574xxlbuQtjh6dtNCdQIyKdae5zwvIqcHEmInPURa4zLV8ugChPWAGiRK98hsFRrM
WzOisXYgmripUJNHFcCmyQA0cGJVMrZU5+77SSUbE722hot7pOCqF33qsCMgGS8p4WB0cbekSla8
Klm8Gb2ysatKukjK1/YebDdRIL55vD+01hC5zZfra/l+J2yZLR8dUaYJt9nxUvhmOHt1NCawyt0H
q6qhvE7TfMNo13q6/P6Nb9UZ5LiYnfnHDvptr7Oc9FGAkTeWQZf8qmeqwWwvtwrn37dftkynOpbb
OkhcOUdu/GafClGG7aQdSG6yOcbFfuvAuKzzO/eRZTa11VbOW8tiR+gfOnI35QpcH66n23vce8cq
RE1tch+Uyg39QiAFavl1vWeeWz3ZmSh319dwbbCXzflmZhOS0nHOBDuWo/vYBd4ht6Ha0vqHttrK
pqx1sTB5oYSyOkzeMW9d6AlR9UvXEw3TYYQWgZs/Xh/I+3IwuJkuzCnPvCkjLvWOoBgt7NBuU+8X
M4Rp8BIDCV9bnhuRZqD7bu51zFjWPjW2j+J7306TDxHA4iMWdjcYVvEEKnpHQM/0U5GU1r7XOeqH
AmFv5DfXBrqk94Vuam05zQBjmPwD9fKwYGxnF/qQNw+d/KWTx9r0cd7Xv6DttxG/XFnD/0tZ4b3U
VSh5Ohbu+Dmd9Cvl2T7VVRFKcG9cX8H3Dx62pP2dSuO22kAR0mhyhsBcgTQQiMmVk/z9WAeXwb3Z
67ZBXMWatLm16SlIbo171h+SgaSMX8b0pml/LAUXtDW31fRUNyRu6w9RnaDlhYFC4BasXAk+2uk/
t+MJwoGddXN9PtYWdWGYQdUXZWEpc6tKMH349x6XO2LlQIV/iAgGH2//Oy1IFeKSUmFaWPZ5nn+r
LItG9SsjW3Q9K6lUtkxnC9rNwrVqcyuLJuI8fWjBl1eT6UaXAy6ObQTyyztnbCI9zqEfoOzdx6VG
8riv6nBoeEgpPwwQiqLQDpbKeZyTcofUVDyzLTTEf4GFd/z8kjrYT8qO+yjLubWLdHw1beDGABHI
SJUI6aVgXtm7o1PsULRT75t2Ij/mOsmhWeU5cFNyMp8G2czPIkDkOqxTl0W8r+ULwl963AW+aHOk
fp3g4CgePF/fGO8etwxCWf8uW87ARUW7tjv3EhWjvDjIOgVPjHsIIGHvzT+v9/Luexy9LHZ2riFx
bDrZndnk/AWZXL0DreNDEIyA//jhqEZIPyI78xHvgt4Wm70vMlH5FSDYdeN9p2lxxwrQyKS2k0XX
h7M2aYu9TgCyh/Ajp+dhFnGt72WR7gh0a6ABFgWk2Ig+rvWyOOXmYuSYOEYgO3Hviy5OaRECxTa7
30CUt/HEW1uYxSGWClKiMZec++JCTI9ocZxp9+y29AeKopuwTa06aqSzcXJf1vv/7IPRJU4x11aN
2qmgO9c0v637SwKx30hBrDV9GeEbt5yoqulTOdBzUc+7AQXKdKw39tO7zhNfvbiS2hltQfUIkY6q
Bk93FktahqT8M/UfOazQ/uKwqvgwsqxy6dkh0znh/VNZ2r+DdNo40N89bNH8wsTNhAKyNLDRPO7u
9tQ+6SI99FmykZJcm/iFbdcpy0GkhXynFu23wrc/y7abNwxtZXt6C0tmVSMQTOUgIZq9yJqTqOCv
pTOAA7bcCfa3+xCQDFO0MGhIO6fl0CLlD7Hi56rwaCjy8SuewluhiLVJWtgyKqdJX7RqOmd9ec+C
8tA07o/rzmit6YUJm75T85iA+Eco+8so8tugdze8w8rOWVK9gCQW+FYX0jF5C61Ah0KB8mcFhdjr
H75iVkueFzDLisZXqFjIILBKQwPahJuh9MxZljW5Sf2s3HANK7toSQFLICao/GIi56xwbsCJEc2j
gmpdlZkwzzEqtx07CKDmh+vjWlmQJS2ssnySkkFAeCKr4hLQ32newmKvjWRhyoAzVzBlKIfWVnOy
kSkJe0u/8JHsOfPaaKgtAqKuZuv5cTGzd9y1uzBthVerUhxVCqMHMbnc7p06pMb2foAlq98pFyXz
RhASSygI/5ZZSnYJaKB3pDT5fq5dd4dk1/zysVlduAKjKZ8acJaeh0l8cpR69p0tmOHagi2s37CG
9BxR+/PgMRMKPk4Po91/SKqCQQH134NJJk7ZGdMgp9/eu+YFaq8b9rNmnQvDB34i60mLhhGNPnuG
7Jtm+NR2fHd9wlf22hKB5vvJhLQZA+dXfoTkUjirJiRFsU/LMaZBEVVy456z4geWkLTOUMd43UjO
pZsAO2/TkPkjaj0p/wUlpQ1XttbJ4gynhQ3BDYYEtdt4PPJLXMWtrEtiVw6gkVVd8sF+Lv2/uYaw
Ycog8YSE+zBa3+fk25TzMLPbI7d/Xl+WtYEsXICxOpyzPY5bJRwSOakTvIJkqUAaupE7qjY15tf6
Wdh+7UkX6umwN5K1PUgSiGeiVEDl0ypGcdKePTxcH9DKNXeJ53OlD8E46NKeEwUGee6igPJrm85h
7v3CMb+/3smKiS/JUQrjMceqccCbygYRYEC/QSP4Q3gpRpe8KKmDqLYeFTv3PnllTfejGKfXktRP
1799xc6dhZ0bMhcOZt4+Q4LzL+p8QJA59fdWNW0VjL/PSs8Qy/p305bSHcdZSXZ2bFneWm3Gdl3S
t3FNqnwnbTPedDnVN6CyAyGZIsNDGpR+fJFA+u6CBe6Vd3Q6BUHAPrZaSyCgVGCaYNbEztxPnnUF
fWPPZV+uz+bKvl7CALs56dwcwbvzNOZ/EK/cicJ5bc3wy9dbLFNrXVx+/8YHBAa8fwWqpc4s139p
DuUpvEWVQ76luYivj2LFaP7jOnrTRZ9Z80hJ455T+b0uAX41ySGtftEg3ddsw9Os7LslS0pQUNXO
pbHPfnVveyyy1BQ2zobTXxvA4jhHxIMkqaftsyTi0Tjzo6ysn1XgHae2idQAotHrE7Vi+EswoFVr
TlBFyM6J1/TRbBr/JKzefMw02eJs17UAG1fvOWe/MVGSZvF0+Zm1G6u8tgILy0cxRdo70BeD2gqk
iruiDG57VKbuIFw3fuy8WuICET53A1IKMFQWClrcn/wG4hDBTVpvpD5W1nmJDAwQ5QSdRlmeZ56B
YzVpzM4hRXp3od69YVDd3tc+1x/0xEtoYKdMKxCYcc4W0Fp98ieR35N5KzO1spWWMEBoc2nIaKYK
+tpFFTnBHIBj3/4Qcp7RJRIQVO12wmd4eSj5QSEoTf7oPH1tlPubmPmDi30Z2RuvYURHh4Dhqahl
euMU9SM1vh15PYsaYX2IuAMDWVi2mog1Qdd+Og+u9zlI9GMm1GcPNCF9335wU9n/jsMGvGeyPdDR
Fs0DmfA0zQ8U1HGZ+bNVGb5ieUv2YzAH9iqvIU5CXZ0d+35wRohpB/arguDixkm01sfCujO/9yhh
pAUdyFSHo8/JYcj8r20p1cciP0tYGraUVSMSTiFQgnTmiHSLJ/Yt9W+u+9Z3UX0M4fN/lwEc83mX
FGw+e7ojoRG1DCvQiuIaf1dQ8s3FDIYQvXzs62BrXVYeJf+RO73ZwdRc7r99NZ9nkLY8QswVKrYK
hfrHnvv6e6Cb+aEZFZ4QDW/4n+vDXOtzcZy7So62dqb5PPVU3GU64LeJ5u1rNiZ5HQ2sLXceimqq
SIzgqYuud7qyOZY0xTNXFN7RNmeEv0LV4qECxmJnq4ZmxSsvQVLWPOvCYijTyXSOJBAkAkYxhyC6
SvD2qpEZ2ULQrg1j4Qw8P6kaeGVx6jx+K0z2xxTlAQPbCs2uDWThCZIqcEef+dapsuunxEp/W5X5
LPyXLEMsqbe3ZCjWhrE4531TVmoYh+Bk/JtGPBbj0+x+vb7QK5fFJfY2BY0OHj+zdSqDT1Nwa3C9
l9ljJTcucSvNL5G35WjZ1lRM4iTx5eS2hIAQpfe29j52v1pCuLzWqfsA/CSnKqPfGsHsSxKBf8gI
yJLvtGgzNbnQ3TzXGR3jS9lXWNryN0SsNkyb/ade/E6Ia4kRAyMsim+VyM8U3vjYVBPAglywKJdD
8gi1u898wgGTQo0RWlU1tLJAcKGkfVGpasQhCOhwS1SHDCMoRfMb6MV/Basji1JmvYwINxxZ43uh
LMitUwEIISGDFOLPZSjY5MYAlf9tIZYSuk73WCesPuaehG52OvEY4Wg7TFsXmFvFfqS5BIq8Mj+d
ATQwbh64r0yTJi5aLaMhZ14I+kQZ93lVg5Rbd/j/NiFp2ILZZIc/gga7dipoPPA/s9fgrOyyVEY1
R0Z/TmkVqblrY3sKQIQIruud03oKUg5THsoaDI0yq8dDbnV/IYkkoVsBMudOVWCaZKqMEh8PUZsE
XlTh4VNGlysr8iNmHD6XgXI/j5ZllZEwDlj9IGd2N/ZERAiJKIhQQn4v9jTwWOkE+uBgtppoEv7j
KL38O3CAKeQ+2uFgZl6cJfDjocD+jTuqgmevz+wHKESp58G16xApB0tBwg3SenFrLPe+g3CVDnva
+q/QL1YncOrh0pn6M1TVxunEfES0EhBPQg+g/FuxOkM+wTjRAFznKS06FrZt/ZgVYD4MmPMpsHNQ
3877ym3/5qJ/Np0CsQ6XX8eiBwe47BXqeTP/FUppF77fKgj9oQHWmNNkr10wN9GieAJiKohslAAe
Sq5/uVDZ2HemeiG6zkOa2U+u4aCeRMh0H/TZAB7ajKAP40aFVZAQRWvYSGPShiCc9fcer8cQojJ/
FdP3PCmzyPWBguNj1URem/0JvLwLRavv27L/PQQlRHiHImzZ3IeFbF5da/ibIvsXtUld7DgFxXk4
l3Oe70BUCvYKnjE/7iF8+q3oFSLkUMPcFbrq76Xt6kdhZdONatNqByZbf2fnfr9roG4S8qZBYiYw
34ap63ajTIodXDSJBLTSTkOB6CHNJoiAdMPZsYyzH3VXxlVdTSG3BTklfSnjgRUZTtVLabBbm4Pb
QJlT1klEZ/C5l1aFUL25QPgDhLrmCseX60BGJ8hx2UA1uhPmGtzHqhWwscncQVnrRQbiyXhjCy0x
Af4gq3HDxh1/9BqiAoqN+c6r/emrT5wsRNijvyOks3YID9Q/KprOJ+L4Qez4TRHZirqQRaMqnjhp
9wXolp5Qj30LtmUdwV4ftS6rsBQE+D6tf9t5ZT+i+MaKy2SywyBV9UWP8xvVgRvain3lXH9npAgw
LM5QZld9ni6xNlJCiAD8p688H55TN/vqkbyNfAwRzVY/OWuPpBfdrZBBG/duYUfWWKphV2cGUXnK
LHJwM9N5Nxn3QGTalc40xQZIA7ULKOrc91WTB1gKiLxBf7QSEtXnbAbMn3gt+Ilr76s/VOkhBUrh
Mx5T/Ex0DyWhpvBAvpQiXiozj/1Unl/dgFtKgmymvigNzaw5lulgm7DF/t2pVIkY4DaQEkH66Mnr
R/3Ym5F/6ucSTOe2ZDedCcourGwDPVQJJWf2QqfSeQyYtmXsUzc9t3CAe5D6R4JiD7uAwIdewIPP
Lg6DXxRxUBN7ky+iUru/vGrOb33dyCM8R++Eid2beyG67iAU4C6pbwc7AMLTXSOz4oX6ppgjUon8
5BuW7wfc655BmEVfOgS2wDk7zU6oEDjcpVXN9E4xcDxD5pYdUosDBW0LOb/wEilhp4XbKqVMndgi
so6cyS4idxT13TD2j3wGRVJHWbm3XZdH4DbHCvfIKSe7oSwZhLMqeQPSB7AqUw/uD1i5XV4U3xOu
btyGfxoHAn0FoBJ3VoakD3csfcj0kIedbYO6f0zV0bZ8bMvW5xH1ajfWAuRC4DB4Tgs/wwpYfphP
xZ0YHHHoGoDIuKi+BClnp1S40COpy8/t0OsDJZYX+ybrY2hufcWkDF8Kq3ZPFK40Hv3pNU1qFpb9
UIfZyL+Cxa0KR8jP/+zrlrwEtn0nvNpEwC5msR7hDUjuDVC8ANf2UBXlySVBEmZlSyNuZ14EWaH2
cZhN95cXE/7VL5Jbf86h1a764vX65Wrl3rYEOGNfgVUsDZCKSz57YrAjaHGTqPa+fKz5xe1WUwFh
mQKFsmngvCTgCAlTHVzGPW2UfbwPcmZ0CXKGjsKsc9vnp/ke2yB9GF4gb9GG7V32ZXy0vtuv/HV4
1o/6Djmxz9cHtXZjXNx109arnTTj/ETTJo+VNLwPoSAMsJjjyzTq02KraHDl8k4WDysNje40nW3r
1PY/tafDhFq7MivDBCWEtPng3X2Jn5ekAPv2MOhzqb10X/Ru8EwspSHjbXW/PjZli5c8bcYJ4V3B
T2WpHxpa3qX5+J3p/rNd0R/Xu3h/J5MlABuKOAwMgTY/ZTnw9K+VhGLxlirtWtuLd7wZE4p6FIQZ
eTrc2B5El1Nz0Dj0rn/6+xuKLEmyxratIO1spnM5dVkIR55ARZTghiXyV2X8jST/fy/j/7/J4775
bzSCoYRSu34znRurnXCsdcdZ8hBqMXFju7FPqhfWV+B0EI8jL58Ym7qQta4O54ThNunLsDP1h950
ZAn3BmOaalnnSKTpS3cvFZ13Ukn5aOmy2EMfpd0Ior8fkSRLEi1Ih7dABOD167jGvgPBwQzufTo8
X1+3tdYX3g1P93koDTMwHMjwlH9bfyMstdbw4tHeA3gJA5Ti5FA7eTCNPcdjkA3765+9tpsX/gvw
67y1pq4/l5AvG0IhiiFSYB69m51yerrex9oIFgZveSXo/J1kRFTbNYe8c6sjTu/u94daX6K+Laht
tDbFTvZ6Vz+kbeMdkCqRfz/W+sLaZ0Qc5qayMfs2DvCsNJ9cK91SnVmZ/CWwG+K9bcYDvziPpSfi
YKyTI6E631XjVGwEsde6WNi5zAYx5FaD74dmIE3b+ILn1c2Gn30/2EeW6G4XL9+K9B4GMNt4xeFy
FjpjcOt3CQhV2Pgz64QIHUdteK21wVw22Jt4ZuFZrZkyJNRFg6oTM+xk/QTO/cP1pb5MyTsucUli
VjmBqWUpizNLx8irPjc+HiYiHAe50cHa5y8s2YI6ysTtvEf2qIkYQQlVidtj+fP6569Y2RLxPTcj
HU0XDOcMBNaxG3jyi7B8rMj15tdmZ2HEhZUVhc4RGvPJSzP9DfC80folFeNG+yuTs2Qvc3O/Zrzp
Efts2OukyGPmeQ9cWx9LbZIlG2+DuUmUFYgTxex/mtUw7yyi/Y2lXZmdJR2vZVzURTlIbVbSQliq
/5JJ5zSUkEjU87cPLYC/sGSUBkIXlyD0SeZ7RV6dtj2Y/I+bu/vr7fvvb/8ltt1xQK3QBElwmhlY
xIcx/zQXUGgHUNtusx3ImJ6v97OyT5fo9r4a/QzlRbikg/M7ErVrPxJtZzfXW1/bRotjuMuYFgBI
wsb8MS4UifLmD/uYWAAD886/DkiB18n2c4WMKUK3RP8uzF3V/6jS18JjG3bwfpqI+IsDWScuqIkt
+LjaQXqE1L6K+slX9wSlp13s5/V4ZwVQLS4VELixU85byYG1dVkYOB8TiTaRfKg9sACh4EBAKO5D
i7IEsjc9n/PGU+J0qSnOLmJcSZqoEBCzDfNb+fYl6y7OS4PCVNz3kQ686z37Z16MG4DtlQ21hLO3
fVo5c2sVZ25ssDRUyoo9x/1bzMLauOCt9bAwbFOogI7ZwE9CfCWugVJiEyfFVpXNilkv8eww6bbQ
qeYnu6l/XSr8M++pJGnk0dKEEqKeH1viy8q8OZpT209d3aMbaPQd5iB/quvmRk3DxtN+bRQLswah
ECU5GMhP7vwAFkHfK8Oh+uIE3+UmtfKKC1+i2q0Lk51DXXHqJd0LX6V7QdTeU+prIIotiqG1ThbW
Xfc2wiA+1noyZcizu4yrA8drKku3iuzXdtPCjCVSCU6XWPxkxM+JNgh8zciofOwJtYS4l1QhXGZg
Z76tu9CCppFh+s/1HfQ++xIDt8W/W0gIJ5fVYDjkBuVNo8oc6skWGIIMsn1Te4BjBF9Kfk4k6s6r
ditotOI6lnD3fNZNUQWVc7btKuaXZUEObevSsRKRIkt0O/IaxZwjjgt9XpUdFO2C4+Q507N0VbpL
EzBhIOKm9kXLq1suXQrZT8faU7/3Q8j0lIcALPLQjOUouutaxDgZK8tdldgGsdgq2YI0rs3BZS+9
MV6bj5ag0Mw4d+3IokGX9VeRU/77+sKutX75/ZvWJ9G6EA+sg9OAp0dScKSvtgpFVsxpKaGaq5k2
hPjjubeLH52XnyutUMrY1ruKbUl7rxjUUj2V5CkgVxr3lXr6rqcXViJz5my8jFfeT0u0e2CRWSQE
l1Kn/9l1aYwfjgbzM1P73n0Ztpgr1lZg4ROKuu87F/X6IHPsX6cWkjqjveERVlZgiXtnBXJSyegE
J8/qkAwmUxONuZxB6cUSROMbuXUvWjkBlrj3JCcZAhSNcxYEQndUPio+3dVBsB+m4TjNcn99s66N
59L9m81KB2QK0ReOyx4YD5WlAoXcpRvSxPwRmRtf72VlQZbKqkgluenQYTDUc/Zg4DnQ2dtYkLWm
F7Zcdx0thnbkp7wZvbB2hgEIRZTCXv/wFWNYws+TaTbQycT5leT2PZPBPRPZkfhbPMprzS/u1xZL
ALrzAB6CLto96t73NsuOxcQ+X//6lbv1EnpeE5t1FQSYzoJDITMnQF+0IiJtuitqJBEnMGjHehLI
igZbVerM+e+F+U5cYYlIr2bjsmZu5vNAES2WE01eWm92jqAMKw7G5CBvzQt59ooh+aazHPHeyS+/
AboV7ARKxDso15phD2YD97maM3OEsoiFU2rux+9BgnKToi66+971ZBPRrKP37uyNt/PQF1FiCevs
++V0J6cuuPFHt9xD7lw8s9T0B3vsskNp+W1sEqhJINHInz3Q/+9zDlVE4RLrxCn4Oh07hU+lkkP1
F5D2ySd1GpGhb14oqvspxNNVcYdEXRdXIzLSWTFND82kVRc1XqCRMnMcekqdbjgZPaU3yNsD8VC2
9vzJgaroJ8Eq84cHCX2Zel4fjczo554OLY/aIZEeYqnShFNZCIjAUP8BDDX9DZR68t0ERd9XJOCb
g12ieD1z8iGea4V050iR4ReeV42RRbiV7DLIve6ATcnCnEG7xBEpUH7egGiYApq2DlIwJHIfMJDA
nr6gHNp8STHVh0Lo7HPWlTWk2pzcjhsHuiTUkW5UDn4sq/qppdkfibzToSLdC83t7JN0JZhgO/Dl
eIqFI+TxdtJSzadh5nUsVBVlIj3WCTB4oIGbpTHHqs+aL45dT7u0gTAccxiLJF5LsZTFvPdb66dV
WBZ0Put217v1M7OyJISa7Oc58HceXjshtEH1Pi2GP0j5/gWzz/xEgqa4QZfzKSGEhD1BrTrP7Ttr
7H+4QvKob8yTPfNzPTpfSFAA0jZ5t52N01N6tApN3typjO1zJg8+V49jNl0KKRINbwjGlaKU3xso
+Eaiw1M0IdA4QT4b9I2B+mT8QCIhRdSNT7M0pmPBb7VRdR+h1t/+OlWjezJTBUp2aUfdRMwexTNV
ZOMNFPpZ4T/TerIO4Aq/H3Pifmd+A/XhWUJ4uAjkuW2A8MsFsS7z1ANXLEsgaUDPImU3RKmPCv14
aFIkF0F63at4tKTH4sxqweDgVmbP/8fRdSxJqmvBLyICL9hiylebaT8bYtwFARIyIMPXv+y365iI
qe4CmXPypPHLcLGui468yN1ZwtC+TVE0t7CLc6ew3+OmG1Re607O59BOiKBxgl1CvqgznPPCFuY+
5HmUJn+P1sj4avVxcNRaoUBbkvjUdbSrlBILvEMXqX+AVVo0jLHymvG5aBMVz/epoOap4CUsD5a1
DiahwDJTjafJWzROScPt+BpJhIpF0wWhr2/OYU4OPsh/C5vD10RGGOuHRdeYJP/PL/wS6O5nwcHh
VkNOqtwU872n7oLM6QP67H8LwWEa7/w1KslWF+N83BCIfUqTEH8j6dpRshNyIb5Sxe/aJI0fuuM8
yAcwmq4Dyy+5LO7p2P8YkvKXy+nLGpZP0+DnRiFnQAwpOwjv9tYk/pQoDWPPfrv7DpYNofgVMtc6
rl8iQm573H/azRzpTppkCIZq4PyC8q2sAPfd1i46ObfcUjpfUfyftyQ7K8FDUCz7RmXTR9/DFieK
87rrx7kOhuAHnE3vzsfnott/RCD2kDV/x9DvsI0IfmPRczj4Ayfjf9YEzzRxp4AmjykJXpYkdXUU
dnejyVOwd4cu6p+2iE4NAg5AFYiGO8O8f5r5aekXuJP1p4WBDbB7WAzjvKlQSq0nkourE93fkYN+
EE1vdC0epn1+wvpud4v/ssQgidBXMH2gnMVhBVkOWFcgfB/xaQdm5MM2x38zoq+UEcQU2OEA68sc
qZBqqAnRXTVikIHUQN8361Q2obe/RehuQeruC1eXhOq5xqNHuln8Ghf9HdUwBUJBnsAiaNjOPoLU
84pP6iP3wRvLgs9IiLsrcCpOyWEg2c9O8IcxixCNshb/WOxfRhe9CpBNANpj3ZK1aMWinvqSIAzD
H1C23JbMhq3uIQkrxrJOfDDXSKs7DEXZ0NKfikBfea8bcLV+FIwcR6gvqiDIT2FQnGMePKwhfYp3
8ZGVOwjQof2TlxjNmlw+BDDqHkL/sbCCVkK4p9nqJ2S8gkD6ayi+zaZk8WQ50rOROGHG+QY/uYeJ
9bccRLx+wLfwDO6xRZ+/sVTes7l4G/rkDr8AjC1xTGlM6Co/pR9lbAxoDcVfkiRXS+IHEJdSEBmz
l1Bu/zmXv/Y4OSjLJ3D+uq8yFbexsB0CL+zjkhY/5vhb5cNfLAezZYT7x2jllUbb45SwtyGInkpZ
HPYSa7joPjVfbzubHlEfwzIk5J9w0gTfbH/KLb8nOz9L3MDflMlWpuIQ4i+D8wkHdUk9drE5uT68
Dgm9l5n/ALQS1yUtjgKmSbhB6Z8NKtmI8wfWmfkWg3oDUTMg9Mhn5CFLyHrJs0Ee0gFjSZ3s8pD3
ILFtaobVqnxfKUAmSNkeIjCncXqJa0zxy9L5w5Tg1Uq4diCaUT9n2D5eT7zlvwWUgc8FhbqNTGN8
sjA5O2ielSdHyAOD/2EFeADJ8PP4Hu0IygVZ0Z/8ZNlxXIH6sdyPuAWIqEGE2+Erm29wePR3sdOX
zKcIy+Lhv5xh5YU9aJIbo3OVkfgRXlUvQvenCPMfjKH5KxKVfaWtumQxFjRSgNdsrC1bP0wuLl06
pdUOm44K8hy485LsCOs+XkcKDzqYx+Mw7kgXc3tNw/V9D/kFVv2PaGNegyT5AI3zdfP26snaphhA
r5zibmNfGQfxUFv26Zl82klwy0CDPFIj7stOBHxNhr4ZS4rmMBrvSCtpRwycqyTfji5FDbsjW3CC
/Y7VoIFlxT8iswbnenxI4hR+TmK6miwcrhS/ORL7WcK3mE4RWIQ5YuLGMKxLIJoDCLdVYYZz2vGr
A8WvJlnyI+WkVUHwD8Ue8HQv38REP8t+f+2TOHjckOKJ5eXXCtP1p5SwU5/IWylx4kqwWE0xggYm
9d5yDJUvqLtwsY9viJB5Uju5sJmdraNvmha8hm/vQ47F0LvoQK353qTy57KrN+LNcY/mk5HBl7Ci
Qc2COjDhfVtMYkNYjDwlUh8HYa9AmU9zn9+THgkyWakuNrbXOCpfp808m5Ch5IBRawugjF4nQ5Fk
NySHTrsrQl3e1CgvI1/9eRhE93O2gf2rCs2/hOoP2+ZZ5aXRTVwGD9NYHnmWHzrWXztpP9zSTeCF
TV29E2xOxcu9nnJyIv1GXwcdsnMhBhjsl7Y7RIInrc8KnBjlmD3Ar2ypMg4e1xyKuBljTaoAWgoU
IMVl0tFL4LLoLHmeViDXxU99r9VTJMa97uJ0v7IRa9643DRUh66ehx4ETysDJHHEf6Kw2E5uFrya
EVvVZpse6n2z710oCeih+ivOUjTtLIYvq5ob0Kxp42iw1vGCvT6PHW8itaKCCbC80nHHFSrmhzDt
TmECX6dhyctq1rBHSqgSyOAuz/2yfMHCSbXFoH51ffEvNDFyckrP2oIHe7WucQHKm8XhH6ZXQSTy
ool7VgOOOujrPrJket8SLBmDzVT2I9K7kuFpDWN7YLD6xsY25CbCHStL5F+gTL5yb0C63lRZDXP+
lEQ0uXZ9lHyi3RGwkhTTMTKAc5Hieclm/jYsIwDLFGBcJPuvTeh2EuY8zroGx7iNyH7ZN5ASo+KU
F/utZGULSuiRw1Ec5Lm53cXcALOtyAZUzWKv5TAZZ0B0QTZvEnDNTZBWPGf/2Wjn7bpsl8yIY+79
e2b3YxnbjywHPbUI/NtocriDJIdtyR+CMkL6917j6D+WQ3QnBX0jrMsa1HvXIlFrpTJ8Gz8vx5hL
MDk3HHIFyzw8gWYQZfPwY+0GXWXfBcy0zqcoh8FeMsOBAuaZLYhdj3bXUzXh/YBlDHepyJoP2pHf
ZTL/iq3EyWp9u1kRfS17DvKupGNj7Zgf3K5IE+UmP3eTSf85PQRgqaf9WchgPfkuWo5Eu/Xsgx4q
ZF3oaxknuHsRQM2fQpis/3NhCnq7xzs6FCzMD2kR9m9ws81cY4MNnaHY1CkoVnnrCFNXMwWsWRe+
ogMr9+MWUtKghI+B0uJLC5yBtS1gOyPh8XtE3Zy9YLa7PMTwZj/qLJ5PhAX+FIQ9DlkzLo30PTvt
cvVH6O3gy7HRJW9AW1WvO2y2zixDHB004uylXydXw7/XNnOwBU2h56UpkN/6lu3p8NKlVrd5x5fP
Tu7kitD5bK/hcRT/JJHt6mGFf+OereQQBpHZKmbW+DyunXolYbHekjEO74REIRxOlcD+WuHklG3m
TmO3NmaV9p5sOQZX0ZS8SpT3D6h0xAGMov0L3VX+iFsHWJGRJrxHhu6XYttlrePNV0aHcY12Wp/W
BPMv1LO8yZTdqn2OC8xh0vgbSi+zFn52EJ1NpHzZ8LxS17vLBpXAuQ8m9eLTjcU1Mcs0wX91XW8S
Y4lHOi/RaeTjcluLlaNHKlZ4KGMRPaGs6KHqhA9IHSGU7QyuxvoETWYC7g21ZUXnmL4GA/Y9Rbd0
RW+GBk9ocvfhoCHLNVuoW5716KxMl7Q0p+wymqxrYMk2HWGjigM0FvYy23xuepd1tepKIBCazMc8
iPMDvNyL044e6ZBar99pR1WLOGzzCv/vX9my2aqwNHjRjHEwslX5ZAjxN1TUO0wC87zSZkyarHDp
D0/o8AZUfobTJ9wccW53VeIX0/aF6B9InNtWEgkbO1OA0x+z4geSaraXfllj1E9DiEdu+NX2jv6e
tySo/SzEMWJ8WpolKgZczP2SP5VhglHJ2FsUJaQX+LhhievNDRT0uDgHnxOPwWUGsOCA6F0oPlYb
gMmcJRUII9ELrKWzT5RuLMUe2FAWDGL5/NZ83EEcbvTuY2zf7rHMukdH+t+wUn2nPSj/ZTz9HBi3
h+/M2yq04mEe2VtiyTE2Ub1TV+OtnCzP49qtGtb1JeOPgbaw8HPRN4KR2iYbsdiSjJw4mPoRllUV
rOROglUec75F50WoezgnLeItwHhWqkD0yJyhVEHeZq4oHpMvMIpY8uWBBxC5xj0yKWIE1kORKNZK
qK1WS/i6IAlvZ0rVmID2LXg/K3ARparJYkoNTMXhnhw/SzMrWIvay1b4X2rCzvRl67VdmoEAcnFq
fyq5syfY0vzBVGSoFuXyAxjkFDfE/DCE7ieN0c2hNaw7zbBPtpXWI/zWYYAP0p4vgi9mvIU+BwRq
SsxDHPZrQztIHPv+FLIoaiicH6qUdY99OjQr7KBXnLJ6Jq8o72D9lDQ9qocaNdsb/KvwKl3yDfZ2
P3VCD8ipOGQzfGeN/VBb8Bpu05fXOzolgTTGisKY8KR5+Jn3S6NlfpV72OzQi1Y87R7zHB6R0NiN
1b7uty1PPuFU+Gsi/iR3enVyes6JfZ49unURfBfjsvtIEd5b5a54yjq1V0W4mdcNdLxHhb4EAZEc
tiL9bnmbFDIF8MPvAaLHy0UXByh/+AMmN3/RhQS/107bhkP7dEMyxF6XiecHW/rwGfefvASZNUhQ
zMmjmJftRJcBWxvftQp4XNYZ7cxzDqlCg2P/j4nccQvseUhRnhh/2t1Q6yU8jAH7Z3n4nIf5ESqX
qeIbeP97Pt4VzIEbGP0hXWn4CM38ACzi4nd1col0lTcba7Mw+mfD+Zg6evBieqKi2NsQtrpQSPQP
UTowiJH0nadYiiaCamMlrElSBrDRAKudETJZFVPWVd0GiDbhS3SMeo0XEq03jUqkNRw39D6icY7k
nB+kmsKaygJZLoOBcJt+6xD2INoPZSKWN9+x9E6WnkCyIN818WXlCnJXpEDiNPY7lD2yMjBsfrY2
I3U6UUwBtiirtNAh+FX2p1oQVLFAJAzsqWXheA5H8apz8Ut0/S+Wl79DB+RwURHAKCHeAyb/pLDx
uq82hu4hS0/w8dc1pLeHZUmfAx68lFG6VTaF6RmSQfeSY4HlFqPuTOI1bKdY4YQYZk1bIQG7+/Rz
g1AR2jsLiYjxyd+xwDAkTvMcuCCFlE5IJCiybsLZnkkESFmXrroyJl1uAVq5i3HZWmP38XfIDTD+
61l3paEHUDm79YPTxDQdChvgL2twXzY2PeD64yckUIRtsdFpA4xiYAge2mJEpGseQP1ktxDitW5C
ITMWED2to8C22GJzYLBzfo+s7feWoQUHVFUMy7Vc9+x1S2lXwDQp7h4yjExhDNmn/s/I5u2LwbHj
vy3Ixl8hNBQKyh7EE8hZi9du6vgpN6JreDLnj1rOEkEpJn3N6LqA4EvmO7QqQUMQLH1KjMR6NWoN
oXdCy0qqVYb76+4FrFtiE9M2ohBq1cOQy/7gwiloULSnby7OAGLSzP+nrJ0bJKW5z2mT80tiOOtq
lJLx497rIap6Gky3JdjkG+oNYA7IA8b6GEL2K0yWKAV2xaY/O90gWwHyfk6ckkBDEvmYk1GdQm2D
fxztfq0yVsbVQsL+HNtAHSNVuJ/DghMqFCxpeUqSl3kM9DlQSbFWEjIu05iuT4GqZxkJTxOZt7Gh
WZD5Bx10Y9uBYAUh2DyqlyCXpw1F2DtgF0nBkJLs6DM6vvK40GG1FOjvYl0gw2RRc97gNkwRAszC
Jo9UcEsHHds6oOWk6hD1F/4kMJPfCUYJh4irHHlPQq7VinQpKLtE6p6dmvzRBHH3T09E/mJKwMs7
QR3UZNGAXTXH/ojKtAekCRFiDUHeeGWLAmylGdoR6laPWyWVtD8k8za3sSoZMjDCZL9sNJPwr4yy
k426riZaRvdiU9NN4Ir6vbgdU/dhSR+1G10rM87vfh32UwBjX7zatTiqed0aGGHC4WFCNNmEq67F
ANw8ee7zOqVLdA1BGq8RMlYcY63Lewqb5F82UmhvppEzWhU+UAckDy3PsijjNrXE5PXWFdMzfDtx
w/qJy6vUPH6SknXNgOOumiXk11Xe5et52oj6iwGIOPtNBZBkA4gfOApOy/j+hhq/AMGCBj+8HFDF
l2Pvmm1lRQOj0f7Y8SG8rPvGjxKWRK9YvOWn1uHwA2QryO80/gKI7lxPqj4sohlZLqCeAk8OPvtM
kU+zJ66h8MvGwEnHyBCnsd1aOBgOTwJ+jn9jaSke4CB+2CIp0fw5Ug+aorqjej8jJMI9wAuXw6/H
lsUnESQ57NT7S9RL+UE1V3+ECOlp2c1+JB2zx1BAMcWBKBzsku/nGX3s75D470gQ9Z1qEanhlNne
3BBzlJ4orKfqkIYoGtE4H4fEuZsjEFdVRUHjtyjc7K8VAr9fHQoY/KSyvh5zbV42/LKjmTw5QNkL
OHees+IjHdRw1AW0iHHIYdgiyv0DFnzTJZCwEJ5cKJGpA0U/eBcTiVx31ijJfiwJ5lsNmCiU4+YQ
EWCeMRrfZi+EgfIyRqOj42RGXQMnPDuUgp3mWCDqKi2D+BO8a1scbJYGV6VS106IuZqbzur+rw1G
+hV2Tj3KaFpfvVzhBjHY9XfMenkoFihLMz3NB71CvhTmY9GsJvquEEvyc/YWM0IdCE9bzSPEVxY5
NSu879F/fw0IpAKzZOXAcZFR8VJKKoAifUMg8wR8zpVInqucCmokiQD7H4eidSLYhmaBU+K5Q+gd
Vii+N0Cprpuv6fxdCWIQVWEGFbyVReTqLTTkoqVU0ANbLrHykGEs+Jg8dgIHRI04IWRGhtbtuB9m
siVVb6j7jVPP3yHilAdTbr+LKFcNU8hTxQOzVTBAhtBkE0EMJLTdNGnwLxXEg9PTZjT7HBObPoTz
GnzLbpLvfRU/Bt2MkmTV7mlgDBo/s2cs//bQwMwxCPofekLwb7iqGNpB/upw956yLv7reg8lAvuU
UgKzNsD3SgGxupqj47QuTzDEaDqTnDJibn2yA7im8Fqn9su44DgxlFQdO+Eghp62SF53txjgCdND
APLyfRLDfpyAmtQAMJ4DWbJmMuQTc7VW0+Aa4ltUe7rRBrpQXpfz8jN1+l+aomA23QDP+KncG791
/22gbwMAIoeCC0iGe0g+93QdgaBC2ObBSEBjn2c4Yife8JDDiGKeT/h0XcXxcAuVvMYzQs+TbFct
dIVPnRsKHAPGwRcZgUsphfCOLPsfA7K1wZC5nrx98QKnUx8Ez2MuR7y5+GehyTUCfou2DrrIzYV/
59ygFxiAabG9/Nmj50Or0eHwpAFCjzEWa/ol6GrfRx+CzTCPM+lUJ8OAMli+myK97EOQ1D3mQA12
42/M3+aqLzHcYMXJQAJcyQJ3QS84RcY3hOIgYKBXD5EPEy7qj8MVWoGjGlQKxwpgLxgErGqDjcLU
mRNyRN9KsgzHMAU1KvfpmfXTj4Kv97SP74nsf6t1QnxEhOIQXT7E89s1RRDxUOWIizrMfRid8IL7
px17+Snpx+wc6c2fciUxw/AolWTCn3U/wFgKVU4bD8F0JAMw2TRKn+hIGh3NYd0rp5qYxbeUAdfq
0h50NYpPSPPyT+giUjv0lM0exgd4Qagq3cPL8D33xX3aal8uNQbQOaaVWjcswCw2Y/wvOnM082aH
uQK3HoMOAOEeIFi1lqbR4NKBypn/XYb4sVuL7Zq7sXztETDRQnnNYUa7vhPpMBIBm2Cc6R9fBvlh
hGTxjNiiqBrDjWGIvsjz7AOE/wSYp3K2FI8Q4W/nvDSXXZLSVEsv/+G/TlUpUrDz0I1X+EJQUbv/
myds4yGaFG0CbETYckTkAAV4UIvBZ3UCEW6LK/0yw/bl5PfwZSsm0o4wZ7jrIgESm02P/Za/cT+u
p3BxyZlz99HJACetGLYGw4+sQVCvwJUPBJbGkaljGdoGYpO1pjh728iJ13ii8FWFsgbsSh61A411
w4eFtzqWvJmTuUCPrO4kNuVhQhdbuQ7m9riympSysp6WPDgjxN7AltVhyiEKCFQzfhv3BSNqBKxX
8RZ3dbF0+sxUMF/XZNmqIQITYUx3csqH8acYFOidaX4UycLfpCDDKWd9jAFpnzUQ88f1GHJYuJeu
RBacOHZpZ2u38C/Ze1GZZPfVXgpMKD3EzZvaAAyJDA0Dnf/AXbLHfFI/FwNcB7GT+Eu5YxSI4L7f
eEVBpUkRAasJv1wKdrhZSVIvyfIn76K0kWPgKq3nH/G0vfl1SSFnSiU01GRpcuEwvR82eP13G9Bz
Bw5Mn03Qrw7YZlmC57ETjHJRjbyhE5quadAtf9Ca3rKdf+42/e45E1hz8LJ4EiPm0chWF0kRnLos
XduxFIB7NCb8mKbv0LxgGhBPrmxdsX8VImS3HXkF5z7u198B2XD3kGKscRqOF4TAo8kP57zGoob1
RuE+UH0vtYlhv7OQzOJO1o/RguAXzZdHeI8PAJawr7odDrsuEtkxTqH4DSPaIIUS7gwMJS4TEcHW
DX+h/lnuPpi2J4p2otYRuC6Amt5ZgA2e5hpZoIX9K8iuHhY++uMcAviCiQuiseC6mfXkPwhC00fT
ozBK4jFBnUDRl3vMp6RKQsx48KqFFmgPVrM22bqo2oUAPTJ0ljh3vk+IvEd7toTmCO/xqd0J/806
SL6xcn7GJVlvawnZ2QwolLKJNWOw/Udi5NqZHAsLEVfoAPRZKHMfsNFwe8i1nXGgYFgV83e+YKzM
0mho9rV/G0x632IPT2cN/n2Wpv9sDpVnij8P3gOvEOEeipldOYcFVdjh0gd88sYGGLj5fQqqKcv+
4FH8zmfs6KJAt00p+yNgiNT1cMpJp38jzwEEyuBd7EpXEERiiudgzx75lq7Ctolxw3FKxUNmZvxO
xJwHW/Yc9t11hr6/nmdBD7lzcZOjHrguC8OYJcImTyP/n0/W/wa33yTMNxtIyVdwA0QyuUquNPqH
kfuK3jwsx6GKFyRVI4S051Vgs6jFJ8SPS6bzg+crmnp4TjTZjiI8KPf+GOZ9tByQyYSrNdHgOOH8
UM7DJANVWkOmPbqhplxgRr71hxxT6leYAOw32i/kpFU6HEkY9q0u0xHGJYP+ReLY3MIdJDmazeuL
n9h2kQsKMZRQHajFk7TkouhWwLpRFvNPl2zpv2BTK9xdFjAEgsjiQvdS/z/0iNZaYL3jIlw5+uz1
Ly8nZmtD0v4n9oY6eDuz7mUEhg9ka6TzaXXZ/nPlHQYMJtPbuYxiOTdsVNuxFPBzxfB0ha6W/RmH
jFxtnLFGbGF8JzMLbznT8d9ilPwZOJdui3wE5Ucl7Ddmuva0+cW1aipkm68+OkXAdc7x2PlqQmHY
AB0rD2u6dHjDGi4jS9mRzz6Q7oSp5AQ7yaU/psu6Hohf96MdRfLXKbNfqBqHxz3Q2xHABMR9K02+
dtwFf2jhh/82BWsatVrROhvEp80Vy4kGPH2B4ZdGfCYDcsfBaKlKCVp0B+cMVHiR7mumySCaIt8D
jOM6eeLKJhhzgAUwVYJRCQYEwY9dRulh/obW8J2CAykpu29Fr3w1uoWO1SKKHtEy5QBLJaoPkdbx
l4TVvml6hMHVpYLnDjqu/QemxDNk/zgsganJLD7CDl5tzyEmT1ARmhQabr0wGDp6UOOY2hJfhZEo
sAgoYsP72fcXTLGCn2ThEsqfLPB3sFkiuHWUw0tJMW+bdPofWOHrf1ilvgJ67BqYxsACSaawvKEx
cNzZLjX/VuWlY/5disDoOinY9pmzbkAorraHFSDbazn1HE4hCTh7Ax3vpSmmF4dCGwGkMHhF152e
RqVpzTLEk862CG5gY45HEBAQzz4sTYILMxGpHhqRwS7Fg+X1COwpwLA7y9OTsUv8nsscM0itMF66
g1BQfiPmDuzpDFAG+4ZxpEc6IpJvZq67sykJQAa9z202wim9R1IJDDoQDWvh4QsVwDSQc9/Z8pwy
Lf4EKtWtHzccFHMo32NixPMaD/F5ScvtPXXWPU0EEDoxEajUnQKUOQFKq/0m0mM2sAWlvhnaXEj4
SdkFhCG75eYc4mKvO5mMfzc/6atJQqRiRpF+ZYUdGoc12o5+iU+L46rRm4ngwrSetFlEY/OR1Rl4
pHUwc9eCWuRfUCWCiCiIWmEJTIEk+57Ab0jzBzHhgqkkSYb/OsaG0w5yk6t6AppiloT4VpTFT7D5
joE79P2hjMbgVvguA5IYrONrnuXbxQxUHaEM0GdnVlvTHhQjmkj7kO9Lfkx8Fx8pwopfYgYTVOMn
1ebZyuFVLNRPWBFGuBZK9pD5IW7RoMyHDUBwVSRmxM2zgVUHklAlo6CDfzmm5baQ8wma+eWQgkfx
i+KkvMceXTa2en/lADIOKX7nE4hdGsdwYavF4prblliJBh4+OQJSqYFqF0l4mxrczzXu4THkLOyF
gOI2Q5FCFKsCwE19ZlQz9alBwBuxKJ/3NMSxhj7jVyFHdhtKwDjCD6yHkjlcwOTzQR31YA9j+qO2
1sGuBUIKhBtxNqJBmEp63rHrblz2449kTVMUMst+pTD4wjR5nS96or6BEUH6iPZGY+6v2CGlxfRV
glNxnYoOBixwtKpLu1IMtrMUTQgmRPtmht9AiHDSDl4Nz2iepwfH2Fg28PKDudeEJKJxzuzZjZuq
8eDxWK3lR2BpYPJM03YkOK+uZbqkl21w4pgRtfxkDNPGSHl7i1IwIiuyDvSREnTqME9Yz/FUujek
LSYCbj6M3XOQwv7lDtxMzA5ho0XsYzSVBnRAIMMgrboJMz24R8UFyu1kO8BiQlbxHNWTAwfFJ02R
QnoguvI5QCFiKa/HTuAcjwBuf5e5TonDd06PLvr1yNfgCCuK57E0RyyTBqc2OgFpwBLFGDDWCq5b
qt2cuxBQ/fZ+apLJXPoJw+p5bdVWXBILbM3HGAXvl85PNzmE8hiOwTczmqFaFefeJDDoKVjjxuQB
KV/yQMIAmYYUpR1h0zP0bKgGaf6EN/Tt2PUYdzG2HjzRpj5hVRQkD5OYnwYb1lFgXqZBPHc7Rhxi
RQoWOpVMiYcSzpigIlHEG7MeVnBsKw50LB+Yj9WV4BBrLawzzzNmxXUXDPAdm48TpfdJIhOrAw8u
SYZ7nLL/cXYeS3Iy3RZ9oUsEmZiEadmuqvZW0oSQxXvP09+FRvr4u7oiOkIT9QAKSHPynL3XEatc
9966vtnphlNthp4kFoVDKF/WDfpd/+CZSXeaKAW6iN6o2xpXNnEvOs91YeYvjoUQpzc0ccSd7O/0
uBMsJ27M+TF2XoohV492I9Qhz6foYRhS46WxPN3dON1Y/ipIVZ1KZEPhzmiBc3M2LIaBpAniX95P
7NyrrLS2CBXFipCNvl+N364bNMtrAJNqV8TU9cBAVkfwrcl6YPJsBiPjiG01cbFBoKf2hlLJril8
85iajXGQUql1mnraPqrdnhZOVCV1GjptvBQlSyAoSNLeAtuZYzvDVefZw5pUh7mLyqG4BotebQwO
M9djmfbsubFBSjaKn2Uzfiug26CDQD2HXt1+8Yy2eHIsOdyWEzqEKsc5FRK+H2mBOx7py4aKksT3
VggC7y61zK9UqNuD76h2LzWV/KCqPrOH56wKbeCrNfYa4yBQuJE/NMddTfrsznRqHoYzIX5Ux3wx
o8LZlpyvBZXRsd1PYWITH5kTlVdIg+sxlN2e/B4hpz3I6Yq2djmySs5IK6oLVfeQ4F745Y6leIhC
UVFRttPrsJWIT+wu/p6Eg3pMc9meXDdN8LGpJt/I3E+NVUijekI+R0vUKq1qc2NXPnNRZZN2U+p+
DuvNNbdjJlIqM/6NQ6WB9I01Hu2AcnQo0j/So4ebF6f195YkFu2601cpKG1TIr13nRiYQU3hw3G7
6caILNaKzC6qXYXgmcW/nZC2d/lRCyklrYZpHB7JesX7MZyACJQjsFY29G2P8H/Teyy2SUZBrnYH
547NbjaTSjO/yUJOBbWMscqWLnmNbmzXYZCSbuS0JTdB3mi3mVFXvx32bDRArbc3iwRMmFnDsWqR
2ACM9MLbKnGyHWJj+tA5jfetgSGN29bek8d3Q2yfUf+CTjP6JeUUb/IQOOc0Uf+NjdY/Bpn6UwX1
I78tugrN7Fvo5ik538S9Hhkpd3TBs3kNBjKXjcb7/xm2anwl8XQfmqqHKtpyPKjb/GqqtPLo0PXg
oAMPXE+B4xP6me0WZ26yHeJ+2I1e4F9FU0fv3D6jX7rtJofJgVeGOthA3jUFbOMIeCGPBc8sMCW6
gLGk8axPl8WGH8vxudyGfVa80khc3/ZiHGhPb+cHbRxeVedau5Tzwj43ZbJGaflMsh6xvUNo6+p6
epvGs+xjsrwHRODdXRkP2Z9RouaKo8Ze9+XUbyplOfssy1kwAswmGWHp2q5TpDqBbyHuL/q9EY7m
etJBEFKzt5+0NsSY7WJDzi2K/TWV97YF3EuIIwG8jfFtHgtj3dR1uba61iLRaRrkHaaSevsQmnc0
V1Kcy7Nw2+MlmQ+37s8yLBXp7/g34SxBRSWt6jDYI60b6wJRAnmYJwqCyEWLKtugTUqvNBNSpNb1
WMatNLhXyeSso6FS644E2msVOO2jqkz9ShdOdFP8JE9s72TBrHAqsiB2II3rigrjo9X6w6opipNV
UbnN6jFhNaC2rxkBJQ29HjaNsvipJRCWPke9FcOjEiakwibqEQYUvXj050jditBbgRpk9xjFC+LA
XS7LR22qv4bB+GBn6qFIbYzPA7mLJDnGKKfFVLyUGlpu8ka3tbL1k5qM/GqwdX2bCfCJzlyM5fgh
tnbtHo1a3FstrZ1C6f3pS3eX8prAsjOglD6nOBtjz+B7TLTg2UoiykYU/Lo4zFl2Cfrb2rBufPyi
28ZEDGinYXdjDIQ6hjldZY6GzLGwrggF0w1V3+DKsJsnvxuwt+ms5l4aOetYDc+qMH77afbU4Xj3
x9nFQs1kotY3L3kU8qfmwRaWvWmTIbgSyOQ3lCJp44rYZlWEg71tmezIruSDj1JbpPbWSsp0JQsZ
bSY7+aoDdVqFGlkQRYVvNYaUD3zIVrWUzJv2SaNeSTuxJti1hky25RhRJcgctSGxZayE4X8v26Yl
t1EEqz7KvC36XCrhTNuydcFWGM6wNQyNBaSgqtB3DcldqyNZOncZocd2sx1CCdbCG7/ioB1PqIPT
dVfNJbcqyPYZ5NN1XFverrNcn1SjQimVYW8Rtl/MMxl5PrvYTR9o/ZWqESiU+LCuOCLkVyoz7tmr
ESOjMeBlOjceUna0pr523QZeuEt9BxE7JcpVGMZvsmlKMhPGq1aHVyaJ5qPnyLcoRPVSivFXLZvv
lo5xjzAX2wECny0BjH1QRcZGLtPuIVLps5fbX/w6NFd53iEilepgSv92opkr3jHaHzZDlW3jobQo
6/MZrADzJC0F2UvmkMyv6aZsR0gmK6KgYxE02gpNwh8vMRl56BU3qDwnYofIWzU1+to+Dm+9KCAj
36Df0jujXFM019cBQjF0ESFtQ4fqITP9J7hDt5pmfQva8IGOLLOjyLsGAlwRH5DsLgVS0NlJZOF4
uHZAkd0R398WprbO7fjLFJdfWZNKkkyVuctBhV+HNGElnu8f2wT9p4y94Uoauk+sbgx3jMivURtt
g9F+roMJDYn9bFTWrTuxbjBB0YPG46kas0Pj2wd0G0+0Mr1GTMLPqUnD0u+VzO5QR5t4iL4iTrtC
32hsZG9lmzzobqO6pD5AyLBzXZ0katgfaHEokRMMiN3iigMPuVUJK3VNQwXqwGHO4duptpUx/Cxp
M4dOYgi+MU/rPXSYPyjBd33vvI5zg2VXD+400+p3CF6ileRYt0oN84WB8OLYDLNEH54ENStPBVSQ
a/tRy6dnNMfelpLGxm4FymThtFAkq03vWq+Vnt14DULoIucneiIJdvjCGPMq+z3X99Zl7E88qM++
6N2ZLb3cAf5Fa1cGT70PV1ZA0KIXvC21F9kg3bfznY0YwSQptlZT+r3Qgm0/mVvOzSxsMR4d+pK+
BDPXI3HYsD2EOkj3+V/p3KU41RDWDMQVSXFvC3Xv4UsYG32nt/orr6VfR8L64g60ZHHrK5xZmyYw
DyggWQf08UsuPNSmdARbd5PvEMR7N1XrcqKZ8n1Oce9IaZmwo0YITDdwZH5l8kKRkvzs8FBX4bfJ
jkfomVnMxE/+6C3KA3pfk5ssk9c8j+8oQGMBNchG+jBp+ZHBkWn+qxLdfhDDvKEjUmaTwwJk+5vM
QuiYIEbdRtKmCF5yqC4Kn01VAupE6ryKcoLcZDSqNaICB9ncQNa7TbWbKCrYO2M+luncIcpvSJrZ
b1WHwE0RSd7oWj7ceb1FTSZo660ya+0QOMD50TjrqEXaZpelDQtO6rg/0MiIq9Br0FwBmksVSNAO
5DoxmSq29MV408qIpLDX5kd3pH4Zk9o9pAX5GAG8dleHOuW8ovxti7Q3V6mbeHfaFDLffXIatZGg
jCZsa5jyraXd1RXpNRENzQ3+isc+BS2sudQBEX69RqnMv1UUuQ5UwrNj5YlvYYWDsZk8uXE4m6xk
Wg5bBCjiV0t/bodsOMmGoQQJTEb9LTLiXU3ARzOCm6ng1FEiP5JqfDAGyD2uuTE1BpgOcXtFwu95
1MTOQeC0H/taHEm66NfZNFrHSRCRZh2JJAkHbkv20Fhn3thuBYpfWdR7ZFhPpcoPZTrSPWcGi3vE
dcaAjy3U2ttUGEeNg9IWUeHvSsOw6fr+c1uZP6RGKjBucBa1ahh3Eoz2Stear4GgP5GkRr4OqhIa
UBFGa9vB5BlY9XfQRiR6Q/Kutecae6FnVNmHZ1Ly8XpUrBWUhgjjBkrVBcq3HWmHTRtM/TqNE5jd
9LK/xlgBxln6xdHNjAO1phF/hT+snUna+4ai1E7D4BB64q62wh8C6vfKVhPhml5p5E0Q2blFIP4E
RT+nvbG++oCX10XkV1t/wC+LR5y0GlhnMGSAmExdoPsEX/UA1Xst23ofZ+39mAz2PW0m61Ua0EBt
bmGx6RDk712MBs+52RpHHXDtFsp2tbKkdg155DAS0Wh2LzfjgHXNLlHBq9LbE3Pf5l1obmN7usmN
4UEn73u04/qLk3QHTQWHAKQ/AqqDizR58JKt7UenIjf9jU4Ri0VMQ6Xg2M+slY+Jaz4GOrxdvkm2
KgzjdyutL2NRRhvS63cDdOSUZMmOcsyfzJ8IYlPmNeL7MM+fOGHdx464dlxS/jlL4iof251fxUQ5
JMtXMmo6Pk71FW8c36BAPOXAcdXpjrya9Ok+inMyJ0V4zZHihm4e46Y25QHJzh/V9+Rj8t9UVRHl
d2xnZVg9BbTaWKU5cbLowysEf82qTq2T3na/SK3PxiDfJPHiPyqNyr0qhhe/41GjfA8s5Ma2GLGx
TYJBu5ls5ytdQK9s4QDFTmpt5bdoUn1Nv4704SGDxbDSZX49tsNRi7uMijSJeKHcY0gnzFWmUZDp
PdDYeaOvY139EmH7NZu/oPSoTmFNlqP5ECaIzXrZXAkmyRpY/JPM9btGiWcEKc+DO1KNFyPq0+Y4
CyRXIi9P0ySvx2lcV354NIr4OhsyWhPa6qolB4TJ/UbYs8o/AZRrHEcW38qHRD22/UkvO1JpWYo2
jVySWYB3gTj2FDXTLwySz7WZ4+TKhtvWs3/WtvsCyY04381vfVvP18rTb6LEJ6OiZv/MbaVkvBnn
fStViha4BhV0mVGMclrrCJgXOWXTZ6jvRRRajyVSiR3EnP5Ki5RYZYZdv9qxKu4KP8Lmha4K4Rs9
BPRRBZyIrBRMO4Jns0al3qAHfKXOUV/bdiTubE/P/mhV3oI+IpzGrjzfeihEcp1MKr6X7P4/tXQq
H0VPsGUNqfar7tpu5xc9Nb6UAWbmmb3VOpqCYpcjU1zT+qk18DXrWoaV2sbRfuhKqz3U6Lh3KjQs
WgcMSttNXRQebaNKsy056izA97uqb4d8thoTr5CFps08JbdZn+3vurIw6IVoDLe1rqjZRiaerUmv
Guzx8Whxi/GPGENiGVOkpzwqxPH/iszpHDuw2pNPLet3lSGEWiFAYLmNfmMIuo0893tjK3UBNHEG
97FssheruEyUQ9OiMXXtle4Gv3rdzNchaj/K2M6Ko+HLx1CIM8CMZfu8cIp4mHbiTvgO/az9EvUY
oz++9hmayP+0z6uFcHt2tFNYEOUhBQ4TNnYKPYyYcU/Ln0vYkjPgDGP+Af9gSyJDOI7f0wCn9Z6y
8br07vroAgBNzIytd/gVy+55Qz/FwhmcmcJUn7S63nVThCbbkOswKTZRWB7J065QVOwNYMUiIMAO
7tGn/fj4HZ57tPm7/fNoIC6mqqC95jFIXyr1VOmkTH597tILqthgaElN2YF2oKzwVYahrfqJoeOT
H1/+94d7g+YoIwa96ifymDC9ywgLX/dQisePf/650bWAiRXYVdPeD/2TEr8N+5cq1RoqS9Y9f3z5
c1NwQQ1qRWzrzVAmp6mkPN+2Yp3o7ZWS/s6yoZwDS7HWn7rTsq0euDJYOGHgn8bsjyLR1pDZ8Go0
RAmH4/pzZMhlbz27r3JhzHzUEp9Wk9yQ6V65uXbhY59ZRZa99Mqxxa9FVwT0TcMOZsXWNC+Rpc9A
opad9JBYWnkcWHBp4/bWiNJfigM8sjeER5Pdsj8j1UdCKS88yZlRJed5+M98Q2nmoFyfmpMtvory
zsTXkdWvU19f+Njn3tT893+uT8JSoD6r5q6D03QT2BU5cvTfF4jE566+mNJ+g0iRKBW4vOdubbN7
cKPhAn343KUX83noED+50eTCIHRgMxRbLVPxhZdyZpGTi6mclyZFZKAeR8fjGGF24mRJr90StT5/
PMXO3WAxmasym5ukVe3JaPV0hcMTpaWVpqsicu4/vsMZuNKyfV7l4j3DqJ2evHEMCCW94Am3bPDT
JnG310liPLqRXd3nU+HcTDkZ88+N12VfPcQ7dTfZ8NmckSypLrXbHCocmtOy26T9xWEr5jf1zjYo
FmSw2q+aGnGBdxykRggV7w0vu9b0AS7c9MVHdSuM5NWlNVKFJeLCsPgL0n7vpot9HRVEJjXO1SdX
DcZtWPfFS9NZFcdzdDSrfOqTo0dR4coj7fccQi/bJZ6GQBfr+TppcwOHgQTFbQ/9lpalyZ0Va8Bh
hItlmHCh2OjQ83TSM33/FfuF3MVFRIGX5D6pe9UMAlnzqD2jnp+uC1dUtw4id4RRNAAnIiaPQJMI
bIjNsDNxW93KyRuf0j6nOapLyLsPUEZtzbZ/a8ZYPnVtj2Ld0gkh+778Mjmlhie8d8gCDkVG6JDT
w+YaVQBpEKuPt22DJX4YNPdYk1f/QcHARKptWOK6mHykmgYnfl8zvzomilI3Dao3q9XtozvJufic
qG0e1OYKKY++TWt9PLhjHx56Iy9oQYXMI1coJOGN+FeT8PFQiL444GzQrjQjj5r1oNpi6xiZfW3a
RoPc2sQoxgy6NhMf01zIqEtXxOa8jxSZ9d4k9bXzzVjeONA36s3Hk+rdaYvYb7EYBwMSi6bCOTi5
aL7IwGPD8x8ncru7j2/w7ibPDebF7p/VGIlqKqu5Z6otkseRunVNCsx8iTX7py059n98lzN7yrI/
o2HoRKcdXxK+LWmCZG0kv3XirVi8fHyDM2uzWDxGp/udU8K7OlJQdw5kncanAFD/hZX/3M9fbCpt
HlYu5AFW/u5tLCAtgF/pih/yc413SLT89yNoWlEAVRPTyRLt/TQN+wTH1mqU9sPHb+fdUYRmabG7
uBWkGmfg96dOCjFo2s76Xlw6n7v6Ymupc2BsQBSgS6ZvNcSOKn0NzAvXFuaZ375syYgIVY8SiSxw
KiheitRo7/pupOmbOwHhSTuEP6687a2KlrPJOL3FXdecNBo/76p+NF7yyUz3k9GUP9yeGRzP6IuU
HMGmRRQPbMr29lHX0R3Mn5UCmT/aNNTKvRWuuvqYOwblaRuGS6+GdEMWxzx0nEw5J1ehe5XHffdc
wAQnEa3pDwhdJOlG3f5tshDe6kWU7kQ3C/En4a3dPDf2ZSzyzTSN3SmTuHqrmYRnNCRmfDolrk2H
IhyuoOhGkTyltNEMCYgp3NxKttosw/P26OixKPl1dPS46p56zgAcw35uIgGuL6MNjR8X+OikpAsb
YM7v+KYmUpGRWeyBd3lfJHmmE8pn60V4SXI3JA5CRxoT3ApDr67o6xhcT6QfE+T9pbHPET489RMr
P3JNJNy45VHliOGNhJf5RYvd6tb2g6Rc4frIrpxgjNcBQrq7MnNJo42lBTmjzR9V0tDuoCib6dkx
zSnDVaqT7pjoDInabno0x7A6ylJI8rCePKox+YExy0MhbIsCcoSWXkXoPl9lI/IbOyuSlIIOcmIU
i6CyWgFwLi2xlEnUarWnRRtNui3mXs1FFKP37q5GbTHrT1JETxXOTpgt1CSRM1hmSEe/ZM6CawMc
CiMSBaykCP/kSN7Ho3HZRrMYPoZIaAaIchtr6+gemhb12di6xalpqOK7aS7WVhtCsco8/drPHYAH
GukZ4ZjBNR6oepZNliusC7CfVYu8aCpIvya1cYmF+278xUq+WKQwPMXxBLbwpMUvRZatq/irL5+k
fh/rt6K9G8NLvQ7eXWu50WK1EtjPlAd28DTCylx1OkzxPPC/fryY/G18/T8RD1dfrFV5aSGataAF
m5Qkr2hemiLVVhCxKtMasbrp9nXcDtmjlwT2Fvl5sbO0srkpED2jF8HB4yjUT76qjT2xhfezNTH1
ZqLA+RKnNOYkiRxdUwHXr9DZCm1daSM4E2nWlfjcZrds8pq7/pj6oEyONvIiT2mgkQJ0tfAB1IWO
3mf2o2UbVssdRmtEBnY0u5co7lctZ4aE5HrrXXiEvzvD/3wFQ182G0tsq5wY5rQ1s/rnrhbf9cC4
Qnr9U9OrfCUp+m6Krjg4mfjTMik3oQovHNPPjC5rsZtQv2pMDyPpCUCFpO6CMTJV04V4+txmMv/9
n2gHnUw5alngHEvikAZTREbtHSTThdd27vKLKASTS4MfmZ2wTd5SrH6qvJXdpYuf/SaLCT5OWtMH
MdCp3EnvQj+8ExXVRFRXX5sehYMwyw365W3Z5EhAooNTep/5JAyGxYS3YkQJNTl9kLnNcMi0wr8a
yD1dQPv/jdHeG2uLGQ8uNMXSJNyjJ4vgZMgufsOLGjznwZyRDgIOc21SyHXq4E3DGAOqz4uSQyUw
CPvId74ia+q2uRF6n+uZpC+GoG4lU2+kc80klivKFqscsU58MbV9ZqFeNqcj9RvEXpvBQ4/6Zotw
YNj2iWCDGNE30fDR3OvW2B9rrbKPjV7S+ffjpfXdVUO67pxf+mfwSxPQUV87ztGWzyCtmgyTgEMr
8P6T118ckPOxHkxtQFIt9OrNqdDxBsFJlhE0xv4zX4ZHmB/tn0ewfNE6PVqwIyXXjVMWnLnRz8wW
3M+9ouX6IFNqmJOtaDClFdm6yMvugWR3+b2gAIknA4nQhZXo/WUO8dfiSRzNqHOvz04UQb92pTgk
wDM/foh3VyGplk0aYkeT1djS5y4vfmmyWekciKDhfHzxM7972aQBH5alcyp2j0hTN2Z9nCvOH1/5
3M9eDJ/GaiED1TEZ1Lz2X7y2sW4sI4t/+QX+iM/dYjF8iDYKDFu2e6yoVssGwfr0OiHw/tzVF4MH
CLLoMXR4x1h1qwlaVUD76MJxL7z596evshabSxnFnIOg5R4tLVnBOMBe9Wh4T2VgXPj95z6t8d8h
aahM1IHFKRR3drO3Cm0EoQO78uO3c+7q8r9Xtw0g29B0GTjDtPFtEHYe/PMLP/3c2FlsIWVnCIuK
uHPUKeHr8ksndXh5lzLi8wj8nw2KCbWYq41bJgXGHjbeuN/nAXLZtNkW1gDC4sEOnz9+P2ceYdlI
oQmHAYRcoY5wo6ojOByxoVqebzizmBd22jOfYNlCIdS11C5lP550cZdNN+n083M/fTFzJ/SHeVoA
OglUUqw81zmk7nALKOhCuDtvUO+8f3MxbR38nh5HRZyB+MJRzdIBxYuewL3u2zHaVdJ4iYw03338
MH/zue/dbTGNhd0LcCQQc7sv7bSuvrpv1sxOXdnXyIC9VXGrPw/fngpYY6vp6eN7/q0SvXfP+Yv9
s6/1dUlSwPCrk103dCZvkXxvRQAJDCM0vSdzNVSvyhjcPyQux2/mgAsz1pA3BwPEBvTu7S7KpmkL
0AKBMqZGJLhaWJZ/yiEbaYUcGwj/TAPhwwwcd/u4ucNhjGcQgVyhn9xUWLdob1BfGKxd3bp0Ou/S
sfT9j2cvT4teDgPAsoLxBOJ5l4U0ScYj/H3ooUQabvzQZODIu+HCSDk3whdLmJ2HolNtFZ9S6gFJ
IG7TBI7Gxx/p3LUXC5hn6z3NIbvylLb1Kan0Nz8c/3x86TMLzLJ6D8Oxo5sPYoey8d/asROwBchw
JzlgYbga7UOskcP5+F5n1pllNZ9e5A2cuArmEe1ehw5Jd4K1Kvr1uasvBnKADSWofK7eTQCX4Zfp
5msHmedzV1983tFTdmYLXUAGhjIpkSBuS93s95XsmgvT//3hqozFV86cgmRm1ZonzR7vzaZBEFh1
mxjy/8oL1c9ShNCsLrWBOfctFttWAYmgw1nS04S5Tl4JbMNdW7UDoh63nT43JYzF5qVpo5+YwFJO
IJeMZsDSl35uJC2r9lmKCD0LTRZKBYb5uc6+BZdK3mcmxLJWP2LFN3C7jKdYNHtXmxEwqOhXUer9
gPo7+xKJgT41ppaFe2F1+jgZfAO0OR3YvNzf1Jjt8JAMF1b3MwvHsn4PiK+HBqJozOq3v0MwQBAK
m8/NiGWxnl4fVVeGmnYkc91iAmhQXbtWlD0qk14QF25y7gEWk9o3HCogyoxOto+dFVSq0QUPH799
Oc+rd3a+v2nAf3a+MAFwizciOhl66d04UUMOqytSSHQTKCWQu+NG47O/TE3dJhuK1/rshw/v4E12
hyoDAtSAp/uShV56zHO73ESOgTXQSom9W71ID0bnRo9DnRf7COPAGiOy/PLxbz8ze+ViZpleFWiN
NtDXZ0biOAPn+DQv1EYrAuvC0Hk/VaCWNfXQ0O1ZcTBr/9u3drZ/R7MhI+vTa9+1jhFpipV0hnvT
RlL88VPNQdU7H2RZTh9NYEBthxJBi75ZdJAS5hevuIv9S2v4+3V0qZZ1dABvAVVjSx1pCQ4O3cKB
Wm8rXa6k92qM5VYlyYMPxDmvPvlE85P+M8QyHEKVARjxaEoMN9rXHDM0ZpQ2vhBWn3tjy4CxReMV
6f100ukrnGSHCTqpDE6QAC+09Dp3g8X8M8KgjqUZZSfYhmlC2V++FY5YmeWFUXbu+sZ/X1DUuBHV
jIyujhiJKuPHaLkkxH+YZbr5eEydWc6X9U1RNpGXZ3FG4+tvfv2iYdeuVUXRa8AhkF9Ypc5Mx2WR
c/TNyAw65kph/ySGArz1y2Hj+PgJzoQFfwfzP2MoLT1a7xhqPMnoaDc/sT/uYBis6ua5oi28Fv78
+DZnXtSy2NlUNVA+3xGn1i8O3byYT0a6R8f8rcYnvSq07MKQOjcL/67H/zwQRFk4rB35p0kl5iYM
Q6TrOcko9dPP/S+Yep98Pzv5/vgVB+KlDOH7KWypljKnDiGA7to9+bsGpyCUCmRzUK2hc5EmF54W
g4wN002YwLUnH8Rhxq/aC4HQmVG+LMs4qoIS2mvZSfVPDpCgOEQuOSr8fPJzI/B/yjK0sYpNBZQ0
y3BzdxbAuEbrr/Oxiy9MpDNjfFmWKUc0hqoc7eM0oPIxNW3YO3Vh3/ZuHV64hThTgVP6Yj3LJjqX
zV0v0fvCcI5EVm9stx43RtoYdMMY0dR0rb+dSoCda82GjOSMeFyitrWudAMYVKwC40uEZn2DmRBO
iSCNjsUkJFjPAqqkMA60tI03UQV0Rwstb+s3uCmAl4XTXdg73crss7m91WCfzKoI18NoVgdcmDQy
UWF2Xds2h8fK9Z4nz+nuaA5bXuld0Ty3cJoeR1kXmyBywKa5eEpSOo/ScgrLmq7A6tC9ljZhtUaH
Ii384SnZ4DjKosMU0eVjrFxomK7ot42fxafED7vdWNVQBXNt2sayzo6+qWJarQ3aOgSM/VpnGS39
knLY5YXw9yptvYOIKu9geyo+aH7KVStkgrdRgCmrTVz/RzM5kbsqJsv93cQiPpjYciAY8PMbQzk0
yfHyYBfmZreTKh0gxE3Jq47NfJe2rQ4y0M6uW1pU0Uos1p9BJ/kbFaTWQ1DL+tHHiLyNu8IFCl1l
b63t/tEEjj85G781wE+byKclCKZ8wMkzYadxex0GYgZwQ/fTw+gU9ls4qup76enBq3I6a9NFPoSP
Ub8LEmpxERjRXWK1gJjq6DewRkH9rE+vMtOlNJTWtM4wnOw+luEIwrUZN1VtiK2OjukJWivfW4xY
7cI4qumuQ6LrM+um7c7R5T+rGZ75YISHUJwGWwICNR2elMJ0j0yERhiKzn+3QgeRdmE3eH8a2u7i
3Na7adVOE61Z7Mk/tqN+ZYOqga124fLv7wK2uwgsRYX+tgo1k1USWUQgsUA7wB7WpdYBd1KdCV2k
jp4+fnVnnsWZQ89/Xp1s8HTAKxhPg/oZUkZ0xtMYFBee5Nyau4hcOqVPcJbYk5UPeKwUBTZta3gq
IpMaZQnU8DPPoHTjv89Q9lWl7D6qTj0WU4pr935XvcaQdD++/LmnWIyuxC87DDfNeGoLfPz3WT2j
Or4FzuvHl59fxjsRt74YTS58hQoOpH2sInWfi/jZoHX35y69GEkF/YQSaSnskbzr2Z3phxe+7Ps/
2l4WMWNQT0QqXnHyEvepNctbA77Sxz/6zIhc1inHJJURMcd48ovZOEgXFZGtS3nhlZy7+jzp/hnv
Vhu3owCfc2qkvXIyOCoYoQcwtp/78fMY+ufyDV6ZdsqnHKgi+2YQWM46lRzOPAWI/uNbvD8cbXd+
sn9ukY6WpmVFZtPhPfVWOMj/mKJ/jpJOrmytvPr4Jude03LmYmqPK2VkJ9N4drxHjoDDJfXKuaGz
mK1F6YRlmor81BVBeufg5IdV6Ynpwgd+/8wMx+i/r4dOcE2TJkFFmw+qBKOCpcv53NrBM1n5UzTs
QEs2WJYAnuZFIT43aJ3Fd/cTuqcNYzue8uZx7FFbwe21LgTrZ77FX3H4Px/coB3X7Py2jzLETmlk
mH2T2zgfL+Rgzmw3zuJT0y8kbTXJjEiHl4hC8dD9AsYJwPdJd4oLY/bcIyy+eZPNheOyyk9laN9J
2/ju5uV1bVo/PzVaHfnfbx7TPtv04BdDFVJgl8d9mRf0prGGXx9f/8yQdRZLtOF0If8oYvhBcQuu
5gUe3/PHlz73ZhZLNLSApINQn54qUWHU/dZgGi31C+/lzO9Wi82dRh9dbtLXE6txc5VDsYu86nOD
8m+3638GZVVBCqAFCNkvejTTWhOhTkNfoEvJ5XO/fDGL/bC17KozUWKMIO5EGtJywAi03ccv/f3j
vK0WsxWNZ2UmhUpPMLRtiD7aleEHb2McHYWbb93A1qGkDNuPb3bmCy81/GSv9bqHzHOKaKYXJ2o9
AcoQ6aXs7Jnpu1Tw97XqaztJ6DRIm7Ec3qQB1MfDrVfWBQbscf25p1jM4NJ0axvhZXcKMXVD0+zz
e9ciKE1caJCfuYW+zAyWBuizEvftcfKnbwkQ6pVT6nvNIxv/uRssPnuPNyYRposbMxwB8j9lgQ1F
3blw9feHrL40OfSow2utFfLIwWzf68FPbPSf/eXzPf+ZbZAvAOhFtTxaIGKy7KE1ftO+4pM/fPFp
HT9rTK3jtbjY31eqsugpCxTn43c+v9v/jW7/x9vgN7BZVRWIo+Ukv2Qzo6mC9NeoqavIjT41w/7H
36CkBpW3HKdjQk3Tgoin9VDxlHHh/bw/w/6fszPrjVTXovAvQsLYgHmFmitz0unhBXV6ADODbQb/
+ruqn3K4oZDydI7SEhQetu3ttddnz5N/smyKHEgL+zQYtXdA9omhgS3he8AaoD2bldG/0FDz3N8g
tR54RccT5W89nO0cMAwMWGtlHayo5xaSfvY8BQb8Qt7JzHFxUwIUUpzIH7Z2kxvLB8MPyY+kegqA
qN4YgILcLWym06fBA7jl+kD4OOairuy/Q1iV2peByuwTG6Yddn4wHWqiAaYszNvm9nNMj9ffszAN
5zmyYPQdQyqUXE/YxLSgT6v0+fqTPw7k9jwxFleWU2TBxXbGAXzQkt5PF+wR3/I/p6xH7d1/myjN
agdOhyo5I59wcj36ytRYrwziD388HHtnWwGYgEsO46fhxLk8lBDReordwpVgZQrSD5sdz790+7sI
ZddNDfBKbE6dqfJovPB3hGrp1vV9eGVkqYU11UF1LlhG7XQZXHoT6N56gV8FymQMCF2+RfmLwf3T
JgXPE1ZTqoYtDTPdPqliD8momtwCs8yOQIp6f722yg+4GSG3VplMt4AxwO2Slpa6V6iHeYMbh/+F
CDn9bEZOxyjPePBl4H4P21AR/EoMzPo/2bKzXnMTfEdgJd2JjMPRKqyd1f61Lb67Pug+PM4QYE//
26487+Oh57S9eKaAFwCLO6FOksnf+KIHN1C7bOj/tgl7vf66D2MdXjfrRtk0gWXggXOyCS5U3fwh
LkF86LsjrIz3JK7XzskLw2V+SsuAA+Ex7OBOwMce6sDAa6X+c/0Tlh59CbDvRiIZxhZ2RG6HSlB9
yDSHPRnG1+c6e34Wm0pW9gS+6VAatj/HFFS8i49Vh7zt9R+/ME3nhzEotKg/OIXC9esUAI0jq2Eb
JBYJJzANvl1/x1Ifz9Z7YiNioV64PJVDkX/riOVHwNWMhxyp9zNKS5IzbH3blXPCwsuCWdiPeVnE
DuC3JzEwsA1AJC8ulrAWaW9K370TTbnyooWWm2vD6xG2U0x36mTg5uqn6lZOwa4h8vf1Rvtw+UJ8
u7z23aiC9ZbWUmGWC0uDA1YCJFRX7KGt6hNl4i2A3/IGrtsri9hSq13G9ru3uQ0QNDbc+0+A4D5O
nn+xgm4OuitG5M6hAARGYyW+LDXbbDCMSgZOiTKDkyp6XCVgWkYwLaSwigxW7scX5uM8OU/sVpS2
Rst5U1rd0cZLnzxYKDxd75elp8+O5lkK+1FjgvbU6fS7n+VHOMavid0X2maeVugbMkFhYhendPDh
SJ/BCI4Yh+/g4rVmfbL0itnPJ04/ggmY+0eveU2tx0CPm7GNP9e3fLYy1YUMbN7XLZQPTblPaxuM
nAwwOT352eP15l9YnuYZhiHIWlMWfn4iMs/TqJxq76nncE1tsBRvUZkJq+kONMDIGVMFWTxpgpU3
L7TcPAHBCi+PfTr5R/C/fjYTjKq7DtMwWRm1S4+fxa2hFw5WwqE8jQAGoUI2mfb2xS4uDbK1I/XC
0J1nISxX+tjy1+6xsonaJrE37OWAyt7rPXNZ7v7v4AXY6eXD3oWQsW51qmnmH4uKR1VxH9swguAN
9hArM2/pBbMYhTt6yJJL2pxkP8LK1yJ0+FX5kv92CaqqnZiL/fUvWWqnWYgC+Zz0tCfFyWtYuwdL
1L0ptSg2n3u68992GqoRpcyFW5+mTMIGz/dRmEyGdqUXln77bH6D9hUnQRsXJ6WSu9wbXhgM9K//
8KX2n83uQHi1yvquPNkVfSE6ozcJAYSP9uynBBfr4fpbFuaBN9t/ghNGwH7L+pPuYPqEnPqPJM2/
NQlfaaCFddWbbzh7v3GTDO5isBoffvCpCfZwKBC/2oHlt6iQondeReCEifv9dGX/8/E5mATebG63
BoxprZv+pPIpg9Ex8M4qGX8zWZ8tTndOL90DYC8n6vJfilav11tyYSh4l358NyF173huEGBrLXV7
X4v8pfPqlam41IizuU7AA7Rq6BtONZV5VArkkD03uTVyeoX34HfIf2/Af1oxhFvYm3iX73v3HeXI
kqHlTXdSTbrNpAsDhWofwNezmJ6QzZ7C6821NPBms952pNKk7vGaoHtNfPozKbPHMo7XaoaWPmM2
7/u0EbarLVywI6U2wfBAMBccB3iqmxcCaPLnvmI2/60JoK4uwFf4ffXo+AXsN6HOdYX39/rzl75i
FgQyVI2A4SrRSj78zu2KP4Cj8ECId6P6YdfJ7lN1AySYVxUCSK8zxdDrU+VDS1tObBv0guyoKJLP
3KHhFbNQUHV9LQ1j7SllHQdF0oY7KlgDU/HJLndn894b4hxwGDQWw5V+WGvrtfcB+jGw1ICsORwl
X5kiC2PXnU31pih4UeU43Ury2HpfA/K9LF6ud/g/Ie4H67o7m+u5NRSF5db9iScyvy2ADBzAOu1h
8gvSyl9Ystcb5VTqqcrBdo2NN32FH5q3Bf42P+nS5wcw7PtdCt47QJFQ3IErNIE8Bb//FnyZ39d/
5UJAmhcrxpWpEsjtkCoL9BE3Bnc6sV5orm5AG4jgSHybTtaa9d5SY88CBfOm0a+Z75xK6u1LeNu6
xtvrzmyuf8rS42dxQnEgVB2PWcdSd89Fmb66LdQ+3TT+uv78y5j4qD9nESLghsBOsY6PnfPH958c
uCVnyb2zVhK19PNnAYI3Ewd2uIqPZX3nFi8FefSH75/65fOSxYv8Q0HWFh+hJi02tunvTIVMRUGC
R+sCoPzcW2ZRIS9hgVY5Gdq/F9EgYIGv3loBdmO20gELLcRmUUE3cJgXBtzXoA/uoK0oAB4tzyi/
T6PrX/CxwwEJ5gWMXuVaQFQAcGrH8He2BkpvHNhdRo6POx1Y5U823NhY9kuXg9lVGGPbicv8CMp7
+2j6wYXPiYEM2GLN5w43/8yW3i3h8DWo6YQ77COMKgx/dOLbdvyz8rGXgfXBeGaz7UErBY0d2Owf
6/4CX2MNihhTeRsE1TG9IFXguHo7jfB0hxgSSA3TsrVmpgtvvvz93VfBfcAAUI+ZBBN1ykEbDKzH
Di7g8JcbePOAent2TFGJ87Wu+ABdJgxOURVlwwqKB19L3/GeGXxB9tfbYWFas1nYQKVz7sBWGEpQ
ZgBvpfeysF9hoowC4u7wuVfMIsdIJw6MD3oxhni2ho/40D838kvVrdkXL2wu2Cx24FLQDXxJ4qMK
yJ0//WaWB4sssIAHEXqf3MHMnZ5lA1Ml1rYXJ3jztUcJ/U2Q5fneasa7wvTntvXNSiRZmOhzp+cM
7I6sApTohI2MOFAUug6eKoFBcprt9R65jPEPxv7c77lyc6+vQec6aqBFjiKmMfSaxSdP9PMyUaQD
yeBSGh+n7q3z/sRwoXPIAwC/K+2z0N3z0lAw7bOMxF6M2339nCYJ8DwVPCIHMb7ZAkb/cdvvrrfT
Uk/MYkTuQ25Nh9yC678PhhdA5BtlpA1xsPBXumJhB0JnwcC3A9KMA4uPOTBZIZHlS5n3t6PJzqRP
nwDYbVQ9rbxrqeFmcx0Ir86tJRquoGmkgcEeh19u9SfJ4bTqfLneZAvxhM4mu6lcBdo0On8ohqhi
gAZEE2mjehhWwudSn8wmOy0DGiCi8CNwgxRZYFnWIfRDK09fmBnzYlGYV+hWG/z8SjtHlABsRcZW
MggLrT8vFqUO/Nt5kgRHQM3UoeTZxsu8Oy8rnsHx1ADdrZlMLrTQvFR0BJ3VA4MPiJF6KkDgseAX
D8/9rzHY2J/L+89rRdOqy4MKdQqnPHgWoKLV9ZHqn8J562q6smosZGznJaOJDdIazRxxmlL9Cnhk
1JYV+FMeOhwwAO5BqF2M6mAFfrHS90vtNpvtWQr6yCA661jEJ1XfJoyEOI188uH0v4t+EFi0maC2
OZXtb6NIRPSbT7KVhy9MunmVVFNQ1GcPnTg1BXLAOdC3NowVPDChrZU3LISpeUVUTEk36AHbBFSz
u2GQ+F9s6v7UQ/pmaueB+GirPGgerseQDyehw+fF7U7Z4C5ZpnCfjF0vzMxQRW5QPV5/+Me7XDx9
FqGEUKqnaU/PQVPfNHpqQoLNWEjjNj+inuWP1RZ3Mav+dB3d9dx9a0Y5hImjTEgL1GORYK2e8cOA
gB8yi2RtAW54pVN6tksCrmh7o8BpcxS4s23dvrWut3Y/9OHwcPg8qEEuBeOyTnXIGrpjCHOCE9hD
L9bkuGHL1Eq7fjh78JLLyHm3q3XzilYo0WzPiGhlZAbnJdfBprKqL9f7bWFQzKNaMmZ5UtCcnL1K
obCBsls1QqV1/eEfy0Lw6y9N9+7XB41npwlt7TMuH8Cni+TthRK2Kx/dr+0PjwFZug1k5MqIvMFx
/sg25U17dHZ0yw/Q5pv6qdKbPA2h1fuC/3RfBDBp4Vo94lLTXv7+7seJQgCVyBU9F8wvngnc3W/B
D6dnuIuZZmWCL5TT8X/T5d1LSj1C2NU047nrrO7Y47Jk12YuzPpy7N732JSmXxrf76cnA6DpU45C
MR153jiyTT4EVIYZC/gG+5cksquiidwBFMuoGxhIU35D9NHDGRxVgLT7UXL7gmhs5fA98zkK4AHe
i+vt9Z5caKt/dJB3n+FQB0dWUbJzmn1pmzfGvNATK4mED4MgGKCz/dMQqLyCtyGDvLrf+FAHEFeE
gfw6jO5Buj9J/Pdz3zCLUGUex8k4DOxcZDf+lIT2QA8wtPzModrhc+EZ3PuKBjfpFaJBBpciC9Z+
cQj820oHLDTSXH1m+y5u2bwYP54DRSYvpCQ/YtkPAnJNjvSLvzZnFwKCPVuujVS9BzcqdvYnel/k
+mbo689keNFEs8U6DgLpemTwzhrQrhEG4DbQ6a16vt695OOLHTx/NpAcBptu30pcGOmQZJNMlvcQ
Kxu4He7zowD3+fdQjvb3OLtEuDpwkoucyo0fYASL39MDHO6kSB5OPcqlQHh2IuTuDSjzbBr3DW5R
NoxkqC/sStCfM5FwjiHEqp1IU75PvYGdJitIb/0M+KeCAnqpTZn8LBTUxiSo5F7kF0rbAIbZkxs4
1a4PKlBuG6t9hhGPu4PD7bgzE/P3ojfxZgDicKt4pXaxbvSxH8V0lFOO+/S005uOx+O5Hgf/DktQ
dXQy1IoC4gr9XTviprRj5NBNOCHCUwz+PkD5wQcqs/4UmXpF8nj4PgIGjkN2jPy6Wzu7GErPE5u8
PAizFsaK1tSNINn1PTz+J0TjhODY74/6zle67YGRy/07BVbIM+so5qtm+Pkl8FPKrdlZVP1dYv8I
jH1MLGTs7MF19zIo84ulmYEq3fXiG06SvxqS+Dvk312x0cEgNyOOCFvltTJiOOqgfEqzZyBZ60fo
zQW53AHqPKLO4P2UCU+2VtaLlzYvIMelnSdgzwUb8C0t08ZG+SdMsKBzHDeD8qyoV7C7YpAdPsDC
OvM2MTMyAQI6yNfuqxYGnz8XIKley6IB0Picej3HnBT+TeIO07cyQyIAJtIEtGW/Kthja8EOP0QJ
V/Alw8W9sxIgPt6NYGf439Us8VqOKmgH7kjZECU50NYELirnNP1UJtbx5+kg+DIWPukRgS6c527i
d5mf/ykJxnk1eStLwcd7N3+eDXL8TsJaloJ/Qp+85FuSw3UzkxHH/GzW/OQWGmqeB5JGuq4wCHC4
+t+2wkSJTTYZ8pBErDXVv5qF/8sEOf48E5SqBJiOxGdnYml2JF0rdinvkh+VqNO3qo/1o9UR7zR1
A1ATAIVuURhSOSF2A/aJi7Q5125ML4RqAwA7GI2td0GRD+P4ycVqNlhgU6x6O+MaTOrBxvHP5rj+
yZ3dVLf+ymljYccwVzNbMqtY1vj1eYR4I+rgYAG73iKIMg2X+OsRf2G0/J+oGUlCj3dwIEBF55b4
xevolW7kQPUNvVF89POgXHnTxx/jz+XNjc/bRAiqz06g7KOpu+BBTinddoSbr9c/ZmFYzpWSAdM+
kOlKn1vHmjY5KwK4Hyj1JB3Gb9Qwqbfr7/l4fffnSkbE1LSh0mvOrZ6QrkqaHc85X2mnpY+YbR4A
LA4Q+eChD6zeQ6bK31LDz2Fwx31WtWsFGUtfQP8b6bzJ1J5laAOblOwMesuRp2v39Uu/f7aDkClW
+Ngu8Oi8f/ayGPBEp+pDVA7h0njVx2PpA2azDywfT+iJYZbXKW6yPHvDB/73c907O/2KgShCXQGK
QVo6Wy5UtwN+wFlR2f47RH8Q2OZ69M4Z+w6UeecM3WKXIxOi2FegS8ifkXJzuOT47kBk7e9dIMGj
uG1/GYcCNsSk/WgJwzayUs4fOTZtZMnafe5SXNhS6gOkYVvehiHZfNvZA/YPVW7/CRx4fng+Nrtw
JLGPuhtoZAE8FNWx64Ix7JgaIN8J99kmSfKVebjQOXMJvGiKqiRAMJ9xVvvVO/LWjfnhet/8oxh8
1HqXQPbuFFXpoLdK24CjOLZ3Lkg4Q2Qk8t9h03F6LJVjPYJQrv96nY/kMY7l8pZ0gf2jixv/pgAH
Y+/nVbblGlDrhKh8D69S97ursvQW3NRy13Sgq1bBFO9IU7d5JLMBTo8OK78rk5UAvoMgRLFDvLfT
SketVupcEjHsTTI1G6vWOHvlA9hRwuHYI8HVdeupvjqCqgPiXF2MZ9aiSJIhgjyA7Zy95nlHz9Uw
JfciVfTIhUc2IM6mJ8V784WyDgVSsWNvVOy2IYeS58CnLj96aVLdooAhPhQu05Ft5/mxpvDkdwLh
vgKwAhAvdLzbIitbaIuwJ9gO9gS+dS31VETQUflfofW2eZTXpc6Oo+LgaQcQVnGU+6BIgQiwxUfs
TK/328LeDhjn//YbFmStYgOXjCCBXWaLG9s9EObjRlnMP2q3I1HAxLjv0yQ+xMppHmGNaK1MuYVF
bl5aHis+4BYT/oEl6Ijd9x73PULY4SQ0TgLuyuZx6SWXde/dwMQNe5IYNQ1ngsGEigPUsLu4ZX/B
UenXVBMH9yUWKM3Xm3Nphl3+/u5lKo5ZZ+J2gL9U1oTc1eRLD4T5yvz9+KDs8/9bHcD9aXLfPjeD
/2i3wYEBjlvF3dPgi70q+N8JMLDrH7LUarPVouqauE3qkcC98GG6UGlrOFiNVVjwr7nMV+43Fpak
efF5lxp4C2bYSo6x/X1U5cNUsVMyuHXo5nzNJG9hfzOXitMeGL08AUD2Yo3eOV/6/LhuoL3w8LlI
vHUFT6YMXIwCAuqGwcGOJiHOyyuzc2E4zZXgcRPEHhB1wQlLNYvqhG8dqylXJsY/cdgHIdu/9P27
wTqCBueUnRjPZDBUhL03womnAN67KEb6zS0Ix90l5n4hOpg2u4MpIo4j88EycbJt6WDD6fzVhR1d
6DDM2J6CzPc3m5gTEZCEts3UVvCKwJ5/C0w1j/q+9HdFUozwt/XsJ9gnKWxzOr0d420fj/3dkJhq
n6pCvYEiYaC4B+UbyHcAMXJlDoO2tI6qtmm+JYKR7xpWS48Jd90bL7fYscuG/OuYxclN6pq8C4uq
8/YOr0F9G7UU27Tt7BtPjqDVGOnpxxIuXseeJDAeQiY3/oYUf7BTkOvemzpu1ooHF64OYMnx3zaW
sQcAO/WguO2rbdngSliVWyRGdkycbMv94sdwWx5PfXMWPsy+27DLxIa7KxNsIWD8v1I+Tquh7i7D
c/yDcpVNpgWo3O6+avUL60RkBePKUF0IGPNifS/ug1gDcXI2U7ZtYUoGyyzQk95yMoWl/nM9Ki1N
t1kAhBmDnU1FG5+YrUMkiqMJ/qRUiJUt/tI3zIIeLlzGxC9s6zQy5DkLuFZY2MOS6iD4ybT2ylsW
ot6cA0WoFzR+g49orJPRZuMK6Af7jaWCtYmNsfXRvJ7tk3Xqli7WOQZLR/3TLrshNMp9iC/p9091
w1w5Xzii52OOixsNeU7rg4dWyahKnq8/fWHQznXzqN61UlJeiIcq7qOCGxhk6PQ85u0Pmw4vldU/
OLL7ev1lCyNqLpi3GzBxcumZ8+QFNygeh02VOtlD/clvmU1/RqQzwMfInOsUxvZZG4qxiKrcRLDA
j2rYWNTjGolyYa3wLl/4LppbTVvjPEENorkFe0I/KtqV3PbSk2ebmhprT+nayFxx5PncvH5GWcGP
682/9Gj63x+NE3Rtqli356yUX53C/5ojK70SkRbmmTebzdJmjiUUI+eYFzZSJ/BOrBvvMHaxu4Vf
+KdyQb43O/AC7FS5geXDPB8Fe2cFbfRjVUgZgRfkHq430sdhic5FliRnFkQS03gS6S018X1FUOrd
hWXaIw2f7q+/5OOJQOfCScdOmqHq2QD6okGiLnOmfUzGflu0OltxaVh6xWwcTcaGP5JJhnOO6rCX
Im0tjWIOgcKEShR6ZeP6ca9TNhtRKkkG0ji1PDMA6uDpLb6NKAEOB3PhTlgrjbXUI7Oh1eYTrji9
djyhiofhMr4o73y3lwdLxs7GjJnZumxau31betlshDWd4zlNBvuMqqt3g2ttfdTK1+qxLrOttL5d
7/6ll8zWjKqAhTiBVenZdh65+4xoAhJoAU0kAJiq315/yceznc5T4M3Q5jJuK3GuYwGxsA9kZrPS
7UuPviwm76Kf8bJBCBd8ZBOTG0GLU104KzN8oWnmCW/bgrNXVZnxlJdfy/am0398Y4WB+B2s1sYv
vWK2TCTCzRjRcPlsg2ckY0NRWmEnUbhj3/TAPV9v/YWjPv0/FaSndWFLyk4Udk2Fxq/3eQ5J3+jv
OhthN+7pqSF9s2krfdP77krXLMzIfwKKd12j/NaDvzvoUaoAnJs7cBCu22Dc8q61toL65f769328
b8BVyn+HQB/naZtrxU697/TPmJ/2LVp1uqcdZZsWDBqUuFa2wM2s9/P6GwM8+f83WnSuOlKqwAu5
T0/SxZ1qBE48P0CwVW3yjtX7oJF0K/qCnTrl018oG15TYC/25CwkwGLcVFPQONiVxi8qYB18hcW2
0hIJ6Xi6gxzg1QIiXQcxDhutfL3+uUujdBYjslZQXJlKKF5QO76Z9FCFAc/tUE+Qw9esyLfdRWh3
/WULE3quQEIBG6E9WvcEVMlNmbtbWTor+5mFKyw6Fx4BssqK1MGHCPDG4HKst/pLsk030Oj0YfKb
C7CQ6geotLfJvVmJIgujcy5GMmNcGhCQ4eTaiGLXFUW64ZPnRU3Q9ZEQtRXZHqzCy8oSK/N9Ybmd
C5QcAdeurnHrc8qy/giXag6oYJOGVjt8zgKLzhWXAkTgwcLO8ISL5++d7SY4KQF0WVC56wkcyK8P
haUPme0b0sJ4xFToLlL8IOapkr+kXumVpUfPYoYzgZnMRmbO3OpoZIRMdmWFPGhsd+Xu+q//J3j8
IErMpZauJzUpKw/m6U4h07BPy+nNB4j6FcamLoQOPnyrcbfETGT47wSGFb9SU24AlJI3jDYAYGXc
bgCl5c8Nd9ofuADBZa41lPEUwuDY2+gRBqzQCpbnBrf0K796oWHm2i5dJV2a2wU5dRaPw0nilVkA
lEXlpulK9ndhXZjrrqhq3NJxXHNuOxP1ldm0qGdx259e3m2vN/3SR8y2acblsTA+Du9FpvvLnHvz
TAy+AUvWDK0X3jC3NuuYnfq89DABhouIj5XHpsnv0tH6/qkvmPuaSQaBjgykf2pwVXS0gjzd4Q5Y
R8D6NIfrr1gKtLO1hOTCQmCCjjGvzVfq1q+TQz43iOYcGT8ZCh6kPhzy4GsfSjKeA8of4yEVn4sM
c4pMTyy7pbYxZ1yuRApMwUkl0WexB3ROjLGDGHt5ntjngfQnmZB91agcgoXkc+3zb316tzOig/F1
NgbmPLpPQ/sTPlFj/ut6ry4MTHKZdO8encOUBJXAlY0Ma+vcwEO22w9+MW2CxCErQouF3c/cFTIj
KpAKcgFcmglvUwdUpSGSxMFJ+hZ0OnXxJceCYNtIALYsD9YW78u4/CCczt32kM2Ma6rAMO4q+zCO
09HY/pNbelGRdFvI8KKphvi2s2+JO+ZhQteSXgufOxdBulitGezS7ZMD16cwTso7EVS3SaZ3hqE4
Q1qP7YX14TprtTfE/qce/OBb5+SXitW5D5cW9GJN6DYTrXq0JxrE96ZP/e+1z0c/RLuXqK1ETdAu
tXRcoOzZG0VIa2bDNk75dphVlYMtTVXhH7260ZFoq0PG8nwLicmzacFCGpzcOldZrU9uofKzl3pp
qHyuwoF2zkYEptvqPH0YgtiNYFdnw4My/6MLVF83QVDeoCy8icDTyLapki9UmCfVWt81qMK7uG0e
XK5/B53rbFoUL4dwSjSRBiI6HLlPNq3tfnNiH/typOJw9Ig3lTOdPBn0oTuWxUYxU23UWN6mbfqS
peTVzicrTBntQ3jkHXMsUxFkd7+TbrRDOxe3zGHkiMSqQoYEarT6kuPWuj4PYnr0gkJshdWfnSrn
B9b79d4jxVPGHAkhnUG9ITgPbdz/woGPhSW0y6QdDfLYfRsO04jqcjrwI8vb6ZbrXoZkmOKNZ0a6
GVibQMaUtlFn2B72lg+19n/rpkjCnCW/dBb8HYxOQqrLH6jP7PbCR+K0IKY7kBIl+t1Q97uiUEUo
WV5GDsoMtmB9lZFlihNhuCrhvReqPGGHtsLNdJM8FLbB4INkJGQS1bZ0yt0wcy2YJeT1r7QZvum8
GyMl6mErCvxfNfBbmnt041cT1G0Buy2BJ8O28zZ2LdTGmHTcCfgZbuoeSJM0sWN8sySwEyisTatY
ABdCv90UMk6jYKyf8zjbaTbChbzyCQwp0REV3LZDQD3HDc0bFyI9XoaUjfmO9Ki+8XTxTbrNb2IG
UOQVGtPAaiO7i0EQITD+CpXbHnHMeBonB1p6u/+bdCW87G2C4Zt5z3av3oJ+utEXh9iM8x8TahEq
t0ZNuajOWVwkUa1tGnKZ+aGCME1b1p41VGxyMTzRxP2LO/XTVNpHL0+fhj5DnSQzt9VUPwdD/w0y
xzpK4Lm4DcYMO3NRvnoDGmaCLdqU6CNxvLdOZI+stw+uzC0krxyybRuIRVAn9c0rYLkS9Il9xDYS
CpGKZBtU8Dg7v0iPtgm+FInsNoEAqDSl8l7jy0OUphlU9RMVpi5K463gxpYX7XPjb21D9k0BRjtR
HQpOUvJFi+7cWpaBnhft7XPruZSTfbKFo0OATgg86EyA1GbfRLbCvbbKrJ2osG/IC9HvC9rUL8BE
WyhKKdywdOzmgBteByGyCiKvqett1br5JknqOOJVA4//LPZ3Hkuy7T8KWxaoN5BNfg0dDkhOXVTb
WrlnJoLvU60ONld+GE/ptOHM/T3CdmjL3P7ktPnX1J8eqyw+JRJG4KIs7x38FNhnyiDi6XQUuThk
tXlKLHrD+PCddIqEJY9vpPS6yOmz+xpSlZhCKDxxZ8NyrXcTav93aux4qFXrh1avxx3aExiu8YEO
yJzE3LNRkCxfYzEg4TgC61LoAZp4NHUpcxGmw7Ab7RbS2dq+d3t6NASKnMbACsjC4SxECYMTcj9N
Ib3NwPYpYLrrd+N9NyZdOI0ICrgu3UNEIyKUZN9yAs691xMaktbuD1XpvWIoyr0B99iuq2AjA2Lv
gGlqQimSNpoyKwkHzpzTyNmNkxZFhNKM+s4ybvYtn7pDk4/xS8XQtXYCuxNGrG1fKHfLWbrP696E
RcfOPefWpnTl8OLl5Bj49oPy5DO3GhXZQh99pniY6ORrPDpgvhv+BYCIp8AxuJlL6iHqE3NfOCSH
7MS9hcfED1I6z6Sofo9WegO2DzA/EuoYhegjbO+tQfX5FrEOQ27g+uhm8Tfbt9tIx317cJreR8yg
TgTzHH4IPGh0JSSoOzag/Et2EgL0ptqwtH6TidWFlsqfc4NR6lPjh1Jnf9uYshCj7Rk4w3rX5VhM
kbl9hXf2F5C8cAjhF78f9k1jM4PkZHfvywHJh278W+Yl1AmB+AM3aX8HAxcUjcM45D7r4ZicDSnf
NoS1UCIF9w7Op0JZ4HKNJt9WQoD1zit3YyBAQlo628WevKHdBBi5dNlBx3zYNP54jEV6k5H61QT1
vZ3g9jH3pj+5HP9YrH8zo3x2bdVtiMqgD8reRmE1e5LGMhpi3NlDgxQlKX2AwcnPPi9/NF7ys7U6
GSp72FeyRcmo87s36i62k6+wE34hKSrdGz1CfaGD0DZURaQmFsajs3Fx/R5qFHxv+t5/HTNXRNMk
Tq6AQUVqjdUGy2+wYVX9LeWIFa5EmJmUcxdg+dp2shL7IsWy2mfwYyYjqmr+x9mVLcepa+0nokoI
EOgWaHq0u23HQ3JDOU6MGAQSs3j6/+t9ldN/2l2Vy5OzqzFIWlrDN9hqjOD+i45OMD8KCLCAulb+
0KPtYqvWrxmm/cip2men0VasJKs2o26P1PjPnEDaL3WmEMqeawObPUfBZ0cTth2XpgBQa35jfppk
AXueGH0uZ7Qe+/o+q7rvDkVQhQyuF+myFjEtSRfxPpvCfgTmfYToU4x+tBedLdXUbNkRy1QdiXQ5
OrN+pDkZE+wevgbyjqIaqn5ZJeAJc4D/pbPaD/2K2dvZz8Y7wiGSSwbcXjliSQhx3XnVtoG1FxNu
zryZ0fLxGuQhMHfS81BHUNLBxcfrvV0QXJ9SbHP8TDvJBz/1eNJpQVeC9xI8e5jxzTX7wBX96tjy
5Ocgzk4z7mKRcwxF59cuXZ7FUDoxVDbT2B/pw2K1cLZcypM9qQ9Dpnrd2A0gY6o30eAP/t4TDtqG
GCuFPhzDTrJq+82IfCICjo6cyrZIIxk0akenlIeg6N0hmoE41uX3NJse81I/u0qUO8ub4VjuAFAT
4KD+R+eN0R93MQWRJoIb1ksaBNMUVpVN9gTWxqcWLODt7KbmlE8w3/ZVW89hNZiHiqfdoyS5F5Zo
bm6hMTZ8lLW1qbu5O5ylnZG3qDOdYql+177Li7C3CjdpaT5EzdI3H1SQHnZfY3tndZ15BUAPzZCs
tI9qsnxYGmX8ldmQLIK4+QlAAi+NRsi0rsnQmK0jDO5SaEgOfrMh/mCSGqPnpJgpvW/KZkryGV+O
glJygARZu0qtmiQA09FIzN70hNbLiKQSONQFOLazl+kDbGYKwAC7l7kBERxJjwHHpOGxsXJ7I3qv
DGs/GFYFmsdwomzyqEGWDFKJe2fXnr2BZvHvItDeCk5Z720+eWHPYRTR6w4Kdb09JH7RPzMCAfXS
VmnCUpavXE2C8x/FotSa2FYswQIjA1JHNXLpJA16L6m1HYCBC5XXRmieWEvbx1adecAqZmVk4xTG
xgfZpJgM7sCR4SwrBmc5y8rjTtjtprYa+4dCb+/A6EhgodfQyHey6lDD9/0Zet7ZBtrTQVR58ET3
Z5lDGomIWNOgepcVL/t12Q7q1dZwk3Gh5RdqNfJPYFrtVQslIlQC9mflgNmkIRm/B9gD7yyzDmU3
fOxYDmIQOL1pElC5RIDqzlHqV7/FpGmU1S6UKQL20y2hXo/9p1fMM/YvpybOEa5zH7AZzcO5MQ7q
Kmy7BtZ0bYegODKQGCrk4ZatkMJidE7sogQ/KS1j3sw/CsutowmCRVvwN3DxOCONZ1NZEVQPnbjJ
Cn3HC1ZGAWCiG3jYuCE8Z6ewpMKHSLyZAF2y9GqUrY3xsEGMJl67og0rkqXr3jyePyjZiGjC7oLO
5IhaC2l50vTYE8Kd3v3B0nG2zKcWlU8o+/7kapwABKhtObc2JAX7p37IBK5XKeGl1wxxXuinkqC0
yRp4wwbNlB8cT6M3wttHlvugkEOlOF6o9+EWDl9ZvT/HdZCJFdB9QLwoyJO4qfUGUMeH4fiL2eh+
s4sxCMHMQv236AHGcGjJV1kwxx7hqN3G9HcjAgfJt4//vrJN0hnk3oPdNSv0fRCryu57wGkTdV32
KcfBS/Aq6DB6AF41wKdC37EIS0B6YlFB9avA8DMyHVJZSf0SZrBBT6Ke5HVsCmi6p4QiZS1QGwV0
Lh54OgFgWRqG7Zr3e7MUebRYgT62bALQCWH0bgbcCmxtjUsbhf2qX7S3cYMz94q67QnhOg2rbrpr
BwQqztyziJR+6boixfgbFN+VbghJgO0liWycA8mGcuU1lpPk4/xZY9CNwlL0q5aBHF0P7Svyl3bN
OCDFDSQZ7/0akTYAVjfMgelXdVNtlrR0QhgO4mXG/mnWkNgBX6VnkeDuD8t35+Po2Sh1F1xhHl7w
dRgriP070FpTs4p9G/zeWoLoybgUEamgnW5SGdXwhyuIykCgE10I40PI2ih3AjK8H9cZB1auqUHb
s8eOnkSGa6kL/JNHEZN9FK10Br14AJsZ10L/onn6AG79k1MYGCnWxTff996ZRO3nQ0oF1QABv3ih
eOhkcjRVyzLM1fiTVw3of4pwRCrgywNYnETYxLivuSNOhWORnSqZjqAsgnp3sD71gIazWMy6h3po
PAly1/XojLd1+zmT4S4n1c/agRettuEuXsBk45fP/RHetwJkvqGU94rOwLTLAuva9k1kUAtEFiF9
Qj3I7XjEdeHeCEjj6AJKVLfZEPqpsJNxUN0RchFpmBn6Y2iVjsVcNyumADKsSXbeRMULgfC/CnMo
i4uQCIgLZFW+yWFlkHQtCIJljzLWgqHoumPOdOc4g7Vpq2XGfrRfAEUIXttyKp7chcHnkPXBCqLx
BpkgwOdWhqS0AvbyTs6zRpqPC8zGjZUoh0CHiGVwmOQtgOxQ8KySVMkZu8xP7xq0Vn6gFV+0SGR4
EOVtkx5g1p39XsgwfrOlO0dow+Ey9zLwI6a5md/AnqYJxWd8smG6GZfz2CU1Eflb1hX5oSQtewTt
J9h3bQul3nTxHuF1JA6VR8rN0pTqs63hVhT1swu6+cLlWZAxj6Ac4oJc3WNZalJtgo6rtaZDsIJv
YbsWEr2MMZNqN5T5uK8mgf6ZaXxnIwYYpNidR3fQtqp5OHYlsABjH0DSConEYkeGT+7D113KKyOA
S+avqYzTTiW6lIHXQbK03vpZ2UEHXG8nx/v19TOu9LcvSb9NDwCZwZ7fgZWC9G8sHiv3FtLu2m9f
jI+gQNc1o4HzRzM5L7r1EUxpbcdf/+FXWriXlF/Nc4ECTfMdnTHA5nbQgUYhKlyurFv92yMuev96
DDLK7JrsxgW9E1S16B2Nzhs66v/4gIuRsR5NU1Yy8Hdm8Ouk9LpiY7O6eEaLqLmhSHllDf6bkf/R
6XZtWbkNSkZQyqwfuU0/eu+W2OXfB970koQncWc4loflRTR/LqrmuEzuoVzUD2A47xa1/P56Ff4+
GqaXDLyx1qZHzubvOEZtk9iW7Y+UbDLkYRSViCH1jXHD308bvaThZZDwynUz2jtKm3C2Pzo57+DK
GQKxe2PLXnvC+d//WAuWEfzVwCDuiOrPvNNEWr8DW26g/XBjQ117gve/T5BQLwczStv7rHqlw4/Z
F2sP7NKxdf4JRUL5eZv98Qo6T9tFyszZ+V5erNJFiVgt5SdcV75Z3bizRgQRtD9ucauvbbGLCGJk
VQqvxxAlm9J6r71gPbgyZi2yATWTo2Na98aXu/aki2EoJx3GodzYO3CDeQw4gBdVlCGzQQN81cCq
9V4zcyswXlumi8BS9Qq2ycxDQ25iC1y1cxX2VH8L4O0IW9LpxvT+2itdRBeSQ7jGrrN0h8ZODbcz
t+jXM8zrzdjFpLuFWrvylEteIJgJ8DqH/+7eLT+1eJvYKei/IU+bbnGwznv3/0956CUFK1WIwFVv
SaizQKudYWaBrnsVDl5/Y9J+7QHnN/tjTxPDW22IZ+/AZOwwjkhfeh9EGw98nq8j2LVPdHHuvbrR
Ocw2yL6YMwf9/2ZdFjX6aXq/lMV+Hvobsf7ai5z//Y8Xqa1lmOZqsXc6ReewmbrHxS5A5xF19PWL
/P0yocHF6adI9iSbKOb5gP5vh6A4T/jQ6vn61699povDno3ovqNMJ+AXZFCCaSK7eOsKFYnhR0Dz
GzH42je6OOfQXrAgfUWCHdDzxzHo3lAjZPBGYDdytmu/f3G0uQONHw8qo3sUm7vzgMk/9/vkv/mp
Qunkf5e4s0sKn2EbY9bJj4LRxRgoiwdnubHAf5/i0kvCFiVLWikKcoHHGzcBFmva5UsHwih6VFE9
mqMP1niOGg/I/Lra/tO6X9K4kKSPaTqbYMfHpwYg0ozFHiKvKVUo51s3yZV1uWRzUTPoZlEAzC1o
CxVoniv1W2Mi9fUr/IfK+UuQuiQywRR18CtKgcfznG0j2boeLKiQsO+QbzwQHUSs4KtCwP+oLt6n
aVl7sk+m+dfXj79yLi+JTHzI2KyMa+8KT+/pkH3DPOaWOOiVu+qSuTS3y1ihIx/sRNk+z65co00K
vm+HyfONI3nl3PsX5x568J0Kxgp4QxCGUaYBJ0ExmbE8Asc3DCbQLtE31unay1yc/hw9gN6A0Lsn
bpsQW2FMCI0R/zOV//qEi/M/TCV3fe0W+8Avk7OrcosbVwJHrG4RgK7t5IsQUJdurojNyQ40wB4t
g0ZgWgkl+4Xa/yZ6QS8ZTMOEtH7OZ7NHp7BaQQDsoTEeDT1zC6J75R0uSUySNFknubJ3gbagsTi/
BYWfQBHwxk1y7ecvbnR3cYZaDUC2zZ57qCgfQox3XpbZ+/z6vF3ZseziQm8g00QwG4bVeIWJsA9q
mlLeU93yJzGnAkOP4h/D1iVtKQPyxOhA9nuMVPZz7e/AVXtLC/n+9Yv8B3j6S9y69PRAtYY2ed30
gJ6lQyQoEqsSUlYbvxm37USgPd68QIHklz8MqxoVZGHx2AnA+ndTtDrRHeLmqW3U49d/zhWZBDSZ
/vd6Iy0pkYXn3q4cg2Eze0JijIebqIHL99M4Ofld54xqzWGFsIEaIhTbO2ajOHBAfhO580hbv8cQ
oSc7Nqf2Bmzd+ugNs7+Z5Vwc+5kAbzFU871XdirqB3QHLTRtjo3FFGi0DBbNvlCbYJbZI5ct2aS+
aY4TSvSDO7c4YqWHuATB3zsO+aMVh3LOYYQuRoKbZUqCHFaTUPCT0QB4zqpS9bTOs9ZDt9MAoJ3X
fdTBNDtqc3DGomzMXbTeAbD24cy5Ax7CfdLBMsVdboaNBeWyGHMRL/acKU/cfhr2hSVR74IeCXle
2W95BgUFLvIySiddP9f51L6mk+1vGrTH4pEzlXj2Msco4trzVCiIAbAZEhcDodXXy/XXawcCaxfH
QKOUpb1I5Y5iKHeXQbBiowQpb/z6X3MR/Pr5cP+RzeaNV3S5RWsQFkzfhuhbyjtgMe11K/Ucy2AU
AB551Y9+qE1EPDXdAO799XDjuee3/eO5fTsQt8C+2sHABbM/y0CIMhX0u4UZwqZoh3nrq+kWA/ra
wy42vD1OU6MZBKEmxreq8tecxXCZW/lOtRXsRji8tk4Xt15dTzpNWWH20Ftx0LJlVQQr1fpG+vbX
OxXf6+LGs5ZRub4FhOzcEExmf5LxaTEy5GV7Iym99o0uLjxMnOZumIGElkauZGlFPV9C2VY73eBs
2Tfod1eechl6UHqTjAJKv5sNm0PP4d8FR0d+TNdgn4sKY5avD82151wshteKtB96VDl5X73mFfy1
ArbnU5BgBLk1EE/5+jFX1vySeCny1vfgxeLshgp4kMwu19gBN8L0td++WBCs7DROTKF8HTVdYWYD
HIVv2zdY+efz/f+uJNv3zvHgj/MncxGkTQkYTV4td6QZ45aYYwrf8H/6MJdmQ8yyg2YphxwCbVmy
9MG+pdbp65++9pefl/yPv5wQqwlgmzaD0VQ/q3aKoHh8lwbqxg79O68JX+Yi3pYek6UvvGmXzRDr
cIpxzWvnc/FlDT+A+r4nmLhksHbGRCtILGHdeO6VHXtpPIRrVgN3Coafbb0zDAyFerLdtzPHFqKO
668/3X+M8r+t+kXUNYr4wPIDr6czH7jZtFELhtC8jFS6TMcuNdWnh4kLhBTPkmIDQGTGSO9QTcP8
zViSRxWvlx1Dlxo4tKGHTjIIxhgWZe8TGDirs0HNtiCgb3a5nSe6V9YmqOauD7sachjpMDoPme8J
SEuVwRpgGTuxNXIdBmzfqndsFlMkE6cJg7NVE+hio/wcmpf1hxF8TrwqyE4mrwEsDjhrU2TlvFhD
tE++ZXQm64L2Y6T7ygagQs/p3h2n7JVg6LSpNLdjEA+XxNfAyvo+MbENlbM1TzV7rHvHf6WE5VEO
8aZQT5DByvtCr20SFCs/twPcGcEYG2DWgGrkQME5/dTfWURh45H0VnP0Soj3Lg78QLsMfLp53uk5
e+58sYfMCCa/zf3s3lIRv3J2Lj2FvM7IPlez2KejG0MrZW13VWQNWfz1/rp2dtzgf89m0AwAe2T+
sFdiAs5A9ocGGhARB1gGTifbpa/uIc32WdhCx3aV39LmvHZ2Lu73xiIzZ2CKI7+j+zZ1HOgTEmBi
gFEKmXTyRIqe/9vN4l3cLPkibEfPdNink/tTGmctFYaogd0AOlDVXmRgBvX11/wvB/vbab2483N4
rnOa92IPvGcFw4JaycgvqFjDHdvZyAzI6w5fMgGewfsdkDlNFNBma16WCIq2Z33rYC2+wYDV3pC2
00eq9fiMGV5wKoZ+DiInDYYTHwVQkjyFOHSohTvmid3QYGVMCW04wLaQC5cDxupjEcP6tzxlA11W
fuu6G8gxADhsAfCyrkxQHvJ8LBOQMf2dO09OmA8D3N/YovaA2pI7ydpBRlyX0ypgE7Dxbhz4Vtxl
VN4Xlp3tF8/PN8EylzEmydAEhBbwxtBsTgYJzaxqhu8wVDLmHbdZcypG4SLJrnQCHZDvRbXkG9dJ
GxRtVbOeHNFEBWAX23Zu61hONbTZXKfZcUS0mOBuCp0MeJV+HrKjyKoW2KigA+IcukkWkCDJwPNb
kjRXbvFL+6sOsjsipVW+z21+bAGOJf/GZAeu6eKigo58CgBbP+2rbAwd8jxm+errnXftjz6Hjz+v
WNUCSgHbrv3Qg28hJDBio5vdSDSv/fj53//4cZ4W4Ph33bTnZt8BjTuMt4Yk16LbRRjoiaCW5VOx
L5h+KPN8U/bOMVXpvyUe7sXJrzLXXyDuJ/YTcd8nP4OEdFCFpEcr7evPfiWMXUoM95agrLb4CGmC
7GEe9aEpTBeqSj7XMgdJBMpqN5507UtdXDUEWFyAl1wI2oz1q16sTWPRDTCl/5b9XWosUIt0JBtb
sScV64CDUYAOAOFzY5J05Z68FBhmgN74ZeMJ9GCB/xp+VPV9gYgHE4AbO/TK13HO6/PHDkXgYlQI
bP+m+ZRNmRhAfG9OJf2/d7Ft/9JoSpSgLOjOTXfMNgr8J9Jap7Hj6aaHxMNp6soGOb8vymQOHP1Z
TdZAth0IRL/QRhqByHX5rEPcQOq3AzrQm6i7voOhbgO9qMH0+ZsZgunHBOoVWllBWUZ5wQLIjmcy
ttRwBhpDoRzDauKeSGH50CSmdONDlXzFwLM6QKdwPoGFxU59YOf7CpvyWTnlnHSlk518N8iSyTAZ
a5dYb75HmvdyhEgH6wkagOdb7VSnqliN49y/CCijKzTqUOkDxl1297yEFrlrILeQ2y0oLkJAhMyj
JaJjXnyvPAonTXihAsw0AsZXWaxe53Rp964pzTGoynnNLVP9BqDdOgIcbk4Euse7CqSUlaMrHi5W
CgqZcd0HCEODjNIUo9w1RdahBtHTfUEqWoRCtktiT6lMmOnLoyUHupoyVx6YGRpIAAI2T6QUn9R0
9OBU7UvRw7euA0uEQjB0NCWUzYuJxIW1qBjKqSLRMEiKbG7LeGmC+8zvDixVNWCIyxudPRZXEOEH
501FI6C8UGeY2xAWLePOpiVwpqZHh42RJfGy5lCh/A7bTG5ssWyNpyHhOWwlOD6Q2Vl+NZN3J2b9
3LVVnjjMAwdBDDKGby8E9+vZQlZOn8Bq6sFGcUjYliBqSMFPkjdl6Pr8jbnyg9hendSdcsMAE6eI
mPzBOjNLbHTQoiKrX9qiBzfF1XtS+kXkQvA0ztEPR/lp8Jh2xnQVGV0klfmwpVovtP3dZ953lukT
JlcgcaFvht45PEmyfEupS2PGyQAWjfXewyAOGqgA+qdnby21MDDe7QpphFvOcS70EXwzN84sdSbE
ANTnGuqsmtxLDMA6BlZgBwTdD6AjH/VQn6DEl8ZoNeL/Lug7mpYHSE58czu3eSyI997aFIMNXelo
9GqCk9aTxNSO/0na6uiwDAxFOoEORFogEiCIh2+cAwXhu0D/CytK4XMTspHpGNCEJ72AW9qYeguy
r7WZzlDcXvLP2UDNz82aR7+2fjSMzghE/QH+0O/cqx5nR0UgUD+DBPhSDt4v0FUroGm6g137v2YC
UKtHWh6JHMSlnqDVaAayZgOg2XWQFpHnVoe0EVlsu+jKtLkHX11mf5SmiaBQBnKiJAXKKn0PE6it
55aP1lRs4L7willoEdlDm2Sa38lqORGjvtdyuetcC2PFbNzVDhY5cMuDI0oIzZWErqCR3cajnzkx
Etk2doR7rzPxE/KGjzOj31TmbjsPWPllaIB/dO7YmIKRX4IYN858O0BrAfDKI63BjeiXOwZnPpXC
rMMbzCZfQPvz529aO9Cn4qsUnIGgMM+0QF5BFIVPJ/DZLqsfsm7eWAKVWuom1VL+6nGXRF7XJFRp
ETod+SZ78tkV9ls7d5D8YKUD7kWL7TuWd63ftADoaxwEbwJuU8K2Ubeg2A2UgjLDozQvlkOb8iFh
3ACgMTix67MnoMPiWtYtwLApIMuNvar6bFkVRP6SQh5oSu6xVevQTBLda9d9zWQapylPeJnpsLHV
Om0zzIboCQK8b80w6ziAWm8Mv4LYdzMMK84ptdv8gmrwO2ZVgLl7cOvJgcOFKYVOF7JZWgaKDNsz
As4lfGtAeQIzglQS1B3mnlwP1r6FVA91Jlhco7xBKWA2kNb40E71c4F0ZDSpQUSl277D9wo6jhVQ
jK1twchufofzIIieMvPPDY0s8c/yTQFJUc5m5shtsVWIFK4oQIXRC1r6KYQd0ia9yxUHxQTqd/Mk
zZ1fw8i7ov0pVeZoORyAfMJelIUNJGs+nbTxQkPNySIclBeOr25WdQoAukN/ALztPHVVPr/L2sH6
5BkJO1oASz7pvR7Fx1zOjymj64L1kUJNCj3q9G3ABglzo+9mBEjcJPOnRao7ltHnybbbyKPp2nAU
/BN0tlrm7VXKHl05S3A9MztEpfCcGwmTL70QsCMqmQSTDXKfdTfk9r5B5yLKPTthYJAfqFsuKztH
3O4zf6UWVMfT0B412LGxJ7Nt1vE4zyDqJWGnGQKQiuA74PYD2TxYQDRu7cPoBr8gmH6aF3eLgPOz
1GAwEl39DIb2hQ/+d+J6euWmwxpyKM+wMN2B4kvXLkYhYUeGo1fOJCoLb+sotBK91mx63M5hrdtx
7cPyGvRajQUwMFLpxH7hlgiFXt5Td3rShBexNs4WrIUTbzQN07x7o5PusQocrBDJ3kq5bJFSQHJp
JAfCEfQYGUjsAYEM1dHqt9PBmJApeCaAHtGCr8x/262DWRWz7hjUfctgOQRW+quA73o4kg65exE8
jZ54KBfx0MKmOMxSs2vBnoiVI1GD5ZWzbyvFo2Xu+3ip0mOG3QLwfOZEvhE/vRGT56XDDW8Ca4rw
8V1YrS4PE3jc4TjUbzR3C1h+uTJqxHRU0n3zFpVYdNw22FczPc9ljGbQdcixqxXaPCMpz8yaOgjl
kr4C8A1SY4CW3UTkM+XtfTY1d1WBG61tHoWqVvaI/tBZ9VnlcJ0Rnr8pJZy6LI+9+7n3ze+ntZSF
BUZ0UUZQnqWYLGVpGCh7Zcv0UXJMFXCAI5fkNmTKmvueVTruAOAD149MkfMfx0ENIEgrECnBGNAR
cNBLgs0zh6PJXmfL3bt9twLVhYCw0jzAcC9W2v3FxvmxEhaQhZPVR3CaqbHc7belEPugxeFD48EJ
q9FFkwUXiVh8kJ4CudaeDQ+9xXlRwv7ZuGyvuuapHs+EAOHEUKLd0JKhL8fX8wxHzRbALEhCQvA9
Q2drkqB1phlm9wRiIlXq/hZwLAKBE6OnBtRx1iqkOuUAtLxq5jt4AFX3uTZ2mENJewXrD2dFh/y+
TvUHNTxfDYjGoc+l+u168FeN9ZRBtbwsVP6UFtDOnxh6UH0X1lN+7/l+IuTw6gj2pitYl+bLcjf2
06sa6JNmeH14Pj3aroSOrzs9BwH/Xjj5FMFRIG5gPx9PAZjFXQHhMthWgrSq+TtokXc1mJkwiTkU
jO1oC0c8SDJ64HO5LGFQxRnDVHmwCrLrWj/UqQ3pgbLG5ghkt84srY7Ut6GmLDqES3DfsUYasFIw
m5n1UTsBpqeFlm0atzW+u4AqXxoRywVFcxnBpPfqtoBF/ZyesWL2si8UcUnUDTkECAB79mXUIsV/
DcC7m2OGkSl4w5No1qZY5EPljfKOuk7+WPZ1doe2T/MkNOAhpeXlj66NpgKoB0yBjmf54HK64PWc
qiXQryPN1IE4BXqvDhKWtbSc4QSzs+kXKzN+lqGkg45AjVo2dmu320pb4D0Qe0nZ3keBPoWKpP7R
WRBosgraCuAmm8l7cjoLHMgGl+dLDjXXSC8QrAVt3xrtsG+xJ2Agbosyrl0GQa4ghYyB3S3DfaoX
IP0MgG2nBX/pq6d7/vF12XytXDv/+x/lmjNA+6PTDQYClfeSlyhGTJ1/x/ztFhzsSl1+KR5Xe2SC
Qo3U+wYFUUHdrfGnR9QpRwg5xFbr9jeq8iudkUvxOGbUIl0XbczJJg+wVFrLgtxSZj13YP/SS3Qu
mheZr+3SQndt5557YKbmZ28usHlmG4Q9Amstbd4ab7zRury2JBedSyraQPmgju4m9xt2EOB5Rw7S
1b+t90XzIk2HIGPuVO+pW4NTxMtKvDrIqXPIf+v8xjjmyhtcSr8ZIxa74/W8o00ZF9lBWSPod7fs
/q60MC7F3zINvehGlHrPq6K+Z7Po96AsWocunR9oxasbfZj/hN3+suqXgm8KTByrR3GyJw9qe2xU
dHRIvGVNdATLFOF9L7cMHK8hhF1tGNm/n9jrU/n0VKzT1ddrdWXbXeq/KWdYKBsKta8HEy3Lb3jt
aJTJVfpUnq2ZIOLx9XOufdCLGMBFXQkfAgP7gH4zCHxluRlBU/GWf3LesX160bW0ezRcmlmrfc/v
ihntAzcy3qHx5I2zf+0FnP8NYgLE00IohZUqdfMZ+Ogj9FneH90Gt68crFvY02vPuYgDgaBAHzUV
bKPq7yO37h3cvUP5YzL69euVuHZwLo5+6nXVArZevfc02cC/AxlWC1DPSKFQ8vUT7Cvx+FLSq/fH
ERpYc7PP5zHdCdpKQHwImvq4OO99X5Aw5cyK22oOIMZVRJ2ACMlQ6mzFoYS/sf7LF8DgAFW/4YcS
3J17V7hd/PWfd+UDXOqBofnpD2M2yf1I3E+G3Q52g/9r8ofHr3//ypG65BpVM7z6apDOcU27WzGC
Jd/Q7JHI7lCT8rlGal+1lrlxrq68zKW2HPI0SYE8QEu9FuO7RqvhKVe0WuluEcnX7/P3W4/9P0MR
awoIhoPV3low1Wod/O06R2fr6193/kM0/CUGXgqoQeJCl2Njt/u2GORT6zB2P6UFOJs6NbCFleME
Y5y2d9adtgcgSYHoT2pK+XfMkOlTD3SXQubYjrseghfH5pyMTVynIDaWxnnPGGlUPLgLZjACsCwM
O7Nq3Exa0+fGK0GvD+xA30+LBjuybucn1bmmjyHRgwoLVO6+i1RHwHwcwHreVEpD9IpLb3x0UHM+
KO7XUeEPi0Eya7DFA9QbAAULm8tQdyRPlJIiAQVdRU7ukh84e8GPnA/yZay97rXCm/9K4Rj90iKG
vLSLU8VtP49DOEqOpqgiBFOMaYZoiiV3jmfpA+S81J6YAvz8RbkHCDfJIKQUGnEx+Jo+2hgYyIMl
C6e22PM4qLB6IkhTSgD9PrTnlBCibaAvD/7LAWYbUClpWAVItiMqtXGoBVhzKshjPgjzDYR5O6aQ
8tnwgL/BpkpHVV6Ov2tbqLsGYk9rtEnmkyyXJ2hpvE6OGXdwruThfC5/aoFinGSOFVMIIxGOhwwL
tK9TBuopKKrQ5VkqC/0fAWUr7jhJyfMq4ks9JrJo7itofv0fZ2fS3CbTReFfRBU90c1WCI22PCWx
4w2VxA7z0NCMv/47ysovn5GqvMnCVQHRc997z3NKAeQw762HiRa177j9I1iKOBTlNq4mYcJuSSqK
NXHLvdQFmMR1TdYViGFe1MGYxCb2eeUJXh0nA1csIbEfZBbQTymgZWOTlz6SxaDMjBUaeGLPViHB
NbHMbeRgr7c6dQaLsdPE1bgtABRY5XkNMT/iKt6AKyqANbX08H+6M36nXSNJ2m9arREItNRbMVZi
NbTi3wda75MpYlhFSO71bnyIBy4RH4vA4moEDGFkhNNLJ0A1GWuck3qE4YHCkWzvxOo+051BKYgV
bB1lKT+KyRsKgfLXREbhAUfcbAtpcdh7uh7UHQgv0xNt0DUDXOJAuRb5CTCOclfEvNvadvie5Nze
hiY5DQG/y8+0gNK1HiKDfHLMgZGwR15saYgAoxFhug018meOzOW2aexupQqMG0UFqk4J6rWgIhBO
d6haO/O5C4Vzn+aPsNe7RXc0gGKM5e0EBgUo1Tx8Bp3mCeHAYTfmVnMvU7Dn3CjkBzhvVbU32MGf
VOch0jkoUE2VNf7q7OGlsaJqP2aKfo+nHNluBMFQSjq4PtL8yOlj8nF4KpIKRaC6frAEbsx2bVrP
OB2ASl0GXFzrTruIW3DgdoHraAm2EkDBpn0zDGJFI+e5SLNkHcQdW8Hl9gcrQ4TJ2Bg+jjnCVszV
04E5Y75mYZ5ua7eEPSeCcECRZs8Nrv5bisMNaC5l9pRgCfLyzsE/KjIe6M7ALPTxe6mDR8stmx2t
VOy1WSJWErpg0KBDCHxE9WMM9E8n1c4uqAlo246FaydtUGwuKnk7jgGi2umASOyoz2Aa+MI4jtT2
1ky5RvWGkJ5IRHMzaMJ/MD1pRMzaDFFIK38oQwiDRQ3cfBEAiCjzEXWwhADSilQQSFAQ8ecVlpC0
5N159CMNn+ouvlVlnSDjpPjvHhkx+Gp3qccJARqYlbUfTmNx2+Jy/6uoECspsjQ7RLJDvUHG6XRL
xjx5aDiIWpB/ZKgkNCFpMecp2xYj/Nuh1dE7S/Z/ozOI04aaB3HqMPewjEuP8p5sVKfVvu5q68+o
3OwOZcSpP9ZBcuiR/UDSY0BUzEvGWDzxvs6KHVzqulOcge2J0EpVoVzZJE8DoVUKflpabmOjApDW
puiHGSxAqMoMqoGuNCusRmYLfiBZM2ew3pvOIqXXTj3wC7qiiGZP4CJaNmW7TkjrV+NEA0J2yHp8
y2tROahCHnjkFY0yOwaVZOVHIMtlK1JaxU3ZOPaG15BawSCNn13Swu6eGQfRICYdCRIdTSAV7YIz
gKHHdaZG0Dhkd0huuq+2HMjvy5vs51u4/HdQ+3ADRyCybmqkWY66GB4mppFJGx8uP/rfAfuz7ft8
kP3w7CjrXAGASXl0HuqbeAfrOm/TrPaYTz8hX9Jr9jAd5MHaFv5TdNihXgUOTF9R+hFJZpeKQiM1
W3YOLMfJsJLg3xannF87xS6crOZw4zGpm3yKcMFsB/rYsPYFTqvHLHf+Xm63cx3nZ802u08EpnG4
HaL4ZuDG1yBmqpSd+j7fuAIx+c48AJ2+mpwrQNSlAUD/20lA47i4HqGlTA2f6bGekCLNuLpyQlw6
8c6uFIrSvowiUh1JUO56x1654X1P2H0wVn52JpiMX8L3EzlHHbO2diqUCBaQnGiwGdM7nlo/cNz2
8zoF577YaVtfOcafx+8nHTRHyOoOOI0ecgLUV+PEJ74zWJhlfYbVabpy9F16w/nvH2ZOPI1wWCVW
d6A5ZIxhAAoSzbtD5w7fVQjo2uWBtnAZm+Mzok7nVRxm48EFITLBBpABcleFyOP/ievgSiBj6VPO
4+7DpwAFMtm8D4ZDUwPwhjBtTWFE3JUHUU5XhvDSK2YTRmnHDcwAtfhUJF6VRj4qBNYTgzqye7/c
Uv/Wjc+6fDZLEoIgrM5j+1i/sBd9mr6lhz7xsfm1L8Ov5u7g/uT5yr7iarSwANizSYMDb0JrYjfH
IUAUGYYTHAdBG7W5u7iQyWYEn23LLBdVzRnr/93ohvbKmr2wGtizAJ0q4yHubS0POXiZscN2AaW/
Lrfh56PNmdMwCNiOPHJ7BzZEL+kxb14L1BNU2bExXyrycuYcjJHCU1C3ExIFxYi9uXinHegUoQ6+
tKc4c/5FYDIBEBFqJJ3utWtNuAUa19kBttVeCVx+3u+OO5v1k21UHAdNfEwnS267ltSPzNLFQ9WG
YOxUKMu2aElR7Di2KI900/Xljvl0O6POXJ+SBz0S9SkpjhlOiN19OT4l9ffLj/60z/Ho2XAiqD0A
gxbLPy6av5qM/UaKGTt/2OHK29y0HBefyy9a+Ia5IJMYZrXT4PJDEdUP0cC+txbqivJrVI9/Hjf/
N/+pM9djomxCgMGV90eBzMmxshOzAvI22KmixzFSFi6KFTQh68G1qtMEuhsmLGR1T3Ik9rMLuC3g
m4XjPPYW5xtI4OotH0lLgMAlzGwlrFF/RfHoWHuAbSwk5IoEuggZQs2TJP4Agv9PFzeXm4YE2bZX
0v1b8XPpjqktv4VZ2z5FLe8fgNZyGGsy9yYKMjC2G1s+XW7ehX78J0r4sIjjzqlVmaUjHE/EkQb9
o56SXyjB8nDyedKlujJcPl3I0crzCTCmqRtA/XcsivjHMAQ7uEKvyyB5tEpxJSr26QKHV5wH0Icv
0T14H5Omw9Eq9T6wrV0KS7Erg/DT+Ytnz7Y6VJJR0wZDdUSBSrTTcXRyGnYwMr9jrbODf8u3oKsh
a8K6d7lbltprtvE1BqJjHiIi3GFbym6AnfVwA1oNwfvl5y/Nqtmu1wcc6bjA0CMDVW6djER/d916
3HdaXDPTWfqE2V7nKhEhvT2wI7Xpusl/tNEbUYkXBPXXVjdntgQVHQrMwxgqOB5FwCOp7r4exscQ
xrFXRtTn1xzqzPVYIYCGbMzy+liAILtBdObAvcbLUK2+AkpyVY9es7ZuOx+kztXhKVwHp/zZ8a+9
fmFAz+VaYHIONMsgnlBuP34fqRPvMoeheO7yEFiY+f/Mfz/MFwelAU3VIN1FEB0zL7Z6mdgdziXr
/u3yC5Z+/2zOG6GpY7OBo+B48sds2IOluv/ao2dzPaQ1K4c2oceG109RTh+13X/lVIs+P3/Nh2YB
ZB6VjxkeXSb2U6cwo7sCMZJEgNwH/259ZWwttf5sgleoyiKVAmegCRG9qKhyn7UdW689KxgyZLH7
V5C0uvKyhdk+l8ckvOKuyjsGEv64SuN3FD2unP7v5b5YmOdiNs9Nl0fg+Yb1kVoI0eAQkCSoPXCe
8/xKZ/9L736yRc81WBWOzEVgnf0UPejGf/S3ODTn383qfjrUfurVO/rTIKHzBM7n2tqj6uu5fM5/
249DspJruUch79faca7UgidpOoVhxI95a3YyMedTQXdrpWChXm7LhSkzl2oZh7sTRG/sqEO3PKnW
AcPTbfmVob309PNY/DC04xHhp7wL8fOZuw9L82p17uPXfvhsro9dRSyAN/lRYaTtZcG7byikB7z3
8uMXBvDcg5SITtAWZUzHvE8OrlTvSug3W7pXjudLj5/N+cqxwHoJ0K+NXW5FVRwCpj27azdf+/Wz
ua55lE+J3YojQj4bSX5bEYqsxy+ee+YKGF3gBkshrzsiPfRWA7nUxs32az98NrXdrCgZVlpxBF0L
Ekx7VaEOPtLXnPyWmn22gde80MWYNvRoLHZnHOmD9uH6Nfwovvb755IXhTRhliSSHbseShoNi7tc
Jyc2Jj8vt8/CIj4XvSQNoQI2RvI4SDHCmA0VO7F9X8JiaWWBEuWlpXUlELIwdefql9YJsSUFNVw1
UpZ7vB4tyBbCK9frpYfPJq9Q8N2RQ9odh6Rf98D/Ru418emnUUJATc5d/2HJgRFHrx3K26PpzJ4a
hiLaHiZCHBIM/aj74HkIru2oC/vQvCAsdGWNouNeHPtwUj9GF3YFg9OdzRSRDqqBxfEvd/rnUiF8
02w6Z3VuB1HkSAD5UbubajPhMpefzW5YsrPtxNmHxmmBtszpbYnL/Vqi4m9HVdUdRghgvockcK5s
SEsDcHaMd4Z0ygvlYoCLEWWasis3fOrSLWo/89dxsNMtVfFwZQwuNfBsNSjrCAWkYcqPbRP7SiHW
h7Ls1Lgbgzruy2279D2zFWHK5Fi7MumOduusz0nfZOy3UKR6iforkz9fesm8iiy1p3iKIVU9VkAF
JuWL1fyeeOzVQwsRiHtl6VmYU/NiMm1x5JiCSBwzB3B/5mSAfgf6ithuaQjOS8iGSMsxNJhWNkth
oCCms+lzlD+mpqO3iQM9FpDMY3irMiZRKS3VJnbi9CB1o2+1hcJQuO2kxZVVcOlTZ8tHo2q77XuB
eukuu4X/zbcg66501cIOMbcRHbnIIc6o6TFiOl11qEU4QqTKYM8SxVeYG0u//vz3DyuUFSAZ1yAs
e8yibtxFk5EQbNvi4fJYW/qA2VqhFPK7lsaALlFpZQU/6/yvQY3f5YcvTEg6m/2FSRMDE4nu2LWZ
X5dQwdnrun5z2fPXnj+b8F0Ls5asxESJ9LfIvkn6fGtzWMcJvf7aC2bTnaqhsKwMlfZKtvsW6krQ
KNunqY7XVKAE7vJLXHTkJ7eHeelXBW4H4q0uP0I/A4uHXPoy6PbCYties5uqs1Amw1CUQXO+ufzG
hU6fFzeVZUBE7eKNakBdh2MjrmzJNzCUHi8/f6Hf55ldFL6XiazQbFjJmKeASgcqRD1RBTsoZr59
7SWzWR2gOqI0KOk9Qpf2bpXl2h6cQ2aQ8B7HK7ippXY6//3D1CtcylzF8B0mgM0ZDESAw1zVQlzp
+IWZPU/mogTDdprcwP8tbZ5JWDxqjiPs5dZZWoH//f3Dbzc98CuiwqI3Gn0nLeuXzvqXgSOpk7dY
d2EPBYUOeZHE3RtQ/AM3f3KHGLwTcS1EuPR59L+tB1KHZEKdRxlO/y+qGvTPCYKKK2N4aYzN5n6B
A+HAaxz9k2p8IlmdrEoW74SJiYdKtivL+9InzOZ/0cJ1gk3YJF1FbqC2uWlFfOVMu3CSmNdIxnUT
Ni5wsUda/Sj6kzAUyYnH2H6uomsKhIWz7TwvXUjYBRV9KI4dMhNFC5Uec7awczxBdHQHL6U7a3Su
TMaFmTLPS9sTnC+DNq2OKdEdvOjiaJ0lqt1AJHDlCrzQFfZsureO6cMm7cDjUr9z+b0XV1JrC+No
nomuw6DozyWXR3ALJQwT5fQgoG1dT6pONpCA6SuxjaUWOn/Xh/kIYJ0bTxq/38JVte42oM17YXKl
+ZcG02wXh0Nf2wwAlh+dNvYIlI0jWCgC4k1SPtnJNVPqf+atn+xU9mxGR0mTBXEo8yNxJdtQFpJb
00j3sSoRO5A488ArqI8yVFR2re1BhtJQbwyE8cKhhdL18sq2NBBmEx9VrsE0wd7miNKsV8eNfksU
2Vx+9NJYmE13hSQrvKLQjGMWbaFdS8dTIp+0uSYH+Pyni3ke2uR9Ci8oPD/t4L0oqhUd3y7/8s9H
l5gnoFvKlB2nGT2SIs7R8rDlmjJwp0qTV5vLr/h8jIl5DrrUUSXrMYChYg66WExhQMeeqDPu8/5m
AMfu8ls+7wIxT0TzLiAtkwru8hYSGQSyf6KhcbdgvnWlk//dcP5/FAt3tqtDjjFkEceiXq3xAQfH
yw/Nd/kbudV944v70eN+6oOc9KB+2k/uLTm0N8kue8hei1eH+tb68ocujYXz3z+sB3kRtnmMWr2j
sItvqC/fjW3nXX700mCYrwZlhfu9selRa/dust0nC0UpuE9e+eWLDThbBtoc/m9GK3I0ITS7I1Th
a4j4osc2a6BopaXDvdoovY4tDeYSUBM3DSyzTqiYHG5Fyqe1labVmgDEcoiiEPmoWMFZ2Ci4TcUJ
nNKqSa8s3ZwrnJQiHuOteU05DPOsKSl84Y7AiyKHLbzWaTLfNrp/utxwS4NvtrT0cFXtwDsnR5iX
uBTSe4267Z8R9N6Xn7/UMbP1pTKDmZweSU0S8Ts7GTeocUcYhly5dS8MqbndQylwsBcJoUfXRMCU
yElvk9J2r8z/hR8/93rIgVA3oN/VR9QivVcoZPVUPp4Ax/hzuXE+vwYJdV53PkwIOCpp0ThwwyFc
KU/Ca2dPKLzDZVLBC67i2wDluj7K3AlG2/Dj8kuXmuw8Ej68VDME/+BlWx37irw2efhG4mvTZKm9
zn//8Gg8tsz5hFk4hZT7GQqjfTfP03sk0Ort5V+/9IrZGuLAcdKB1xI9oooD8gB6J8AW7M1wpRhs
YcWfa2wKMhHwPTHPJYifTeo8OiT6gzL6l74P7/D3L52EhZotJyHRKGHHq45QlcZrx3FTqKZ7suqR
+M+G8hmqlSuBoKX2ms1vgxmhiGP1R161j1YzgCOXb/o8frjcHQvLx9wAgmgATHs6DUfXHmCB168U
7AktwL5ydmXpXfiAuQdEZYo2LVz73CPCrAG4ebdVZwFjA4rRl75hbvggrZgDJ4k3GJN1R0Q723Sd
guXiw+oV1ZplA1HB5Td9+i3Enevx4L4It99yCvZkfNLQuU+gKluPX3r2PKTSh3kyCaT3UNP05IJ/
5uq3+FrZ+qezAnim823rw7wO2ypOLRNa+5r+hbXEime/a9iyQhmFau9rbMqFxplHUAqYIEtZlzAf
bV4yoEjytLnJUNR1uXk+XfXwCbNVD9BYu3dRpLyH8GlrJ2ITEvcrUwyPPn/Qh9Yxtl2WWMaDfdcU
tyruQyjZ6EOXXa2A//RSixfM1jxwgyZgpaTaB/VNU4Ur1PWuowaqODge8xz6zeqauHapo9l/PyUr
SQdhWhDszx7AVtKuwh7dDBNGXpUrKK+uHAqWOmO2/I0wPWFAGQX7yi5OYw5KR/I1/Lf77x73oTPi
3iDgAueTvZId9RKafEsaOH9aLNyXod5fHkxLQ3V2qEkCpipN8PsD4C/TFBcbqVZxfE1LutA8/xcn
4TyD0JEG+57Rx9zUB2FnX9k+4coxm8kyHZyyhJ82GsN51QBOgS6jEw+eCde8Z5Z+/HlofegArnuJ
ep0sPDRhTTd2m/Dbyc7qKzeZT/cb/P7ZNCZtzjTgksGet9ZWYA60/L7MetBTyJW+XXrDfDZneRpM
3A72obI9Wv+C1/I6pScMpMtjZ2Eyzx0ukzgW4NPyYG/q5BSx+k+amTuSs1tmQe0Hf9oUoePLr1r6
lNlsFiHoz0jXgMqMMDG1xm0PIwkQyB5EY28uv2JhJszDIxxJanCeWbCHOsuziwlgwQpngGtX46XB
NDu9VC4sKPgINKHqaecbJ4h9LUrnyna81D6zaTwkTplx02YHgDLB6yoj021Cx3kb1UBuEkGTLw1a
nBz+OyXAgenbrA4wJeBLAEXlONXPDo/FljekuCFdEfX+5e74/IvUPNqS52PmAu4XHoTeaw2Luuek
AyZHXDkd/yuq+r84AlHzmMuU1MoRqg4PLy93e8u/u40f+ZZvjzDn9vIVfC886pWrY+C9iVW5slYo
zdzCUdtja1iGrwDQWDdrchCH6QeEwlt9M5aralV5T9a6XbWrt8uNsADXVvOwTaUsZndwKT9AuuEe
krFExicPdYgApOwOgW0Lv4rGBNgzGAt1qLqDXHklJxQJXP4BS71w/vuHJbCcushpYrRSltyo4rdD
7gdqoDNtrszrz3dpNY/mqL7Rfes64SFv9Q4su2RF2/R+JABjtsFtaszwxRedp+WHD3H7lIseJYSH
sJVQrgcM1cgkKLJxxeDmeKgUjbek7uXz5Xb7fLar+a0IxHlbOYC7H8q2vy/d9tBB9ndlri88252t
hVbYVG1ad+GhF2cGhOUPaX/lDvT5ig7z9f+2UuDg0ISKpvgQNJbZFDb8TMIc1tg57G0MKaXP1OAl
U0k3l5vp8zVXufNFEdpfF4qx+NC60k/inySih7q5toT8O1V+Nsdnq2Jr3J5GEx4/KeU7EUgDrXwn
YRN7uoCfew5rLNkIe6VtZ1uXgKFnKv81cPZW1MCC50H9cvkzF3psHtopqE6rqIPCWqdy38TBoWPX
SjoXJtA8rjOQeIwjo2MMBhDbUKda9VB4o+aXTwLIWnd3+QsWOmoe3pncPtcZkOYH0thQr/YPdty8
O901W7HP852g0c/WmQq2X5QACnEIauqR7DXJ6I1KW9AvY8zV9DU336hlVsUAHNvY+hZqU5wsvbI2
LH3c+e8f1gYnblQbwer80MMltmp+0kzsU+j1LzfdUuef//7h6TKxiiYVJD7UxfhOdL22ePz78qMX
Vud5iGe0M6XMmKQHw2BzY4k08gCjoHdRE7G9OwXMv/wewsh5BfhkKqnZTJWkLlMoMhmsSoT7020g
hbD7Pn7MKIx2YRKV5n9QOBDWKwqLPsh7slrtqVt2tZdwu2o3VmET8Ppro7+XYKJMXkSSac2GaHrI
QiamVcQScQNngHQfIhMJJIkiZ0BsLFpseLJ5QsrVsVa5lPmfnKbGHzLgQVZT6NDdUMJLKEro9Bvo
6fwOJWvYR0CHLDbcraLm7GpUrpkO4E/h9tbQeB1lPwwDsTovaPi9hzHAGi4I8BWA5/ZGNw71iiIy
28aUnSeBGdo6KHRauQPghVNN1ZvUre1jay7Wo7CAkmEyiG8aQJCOrhzB1cyQ7PTqsWZe1fZ0T5G3
/zZVORB+BWT6UwtNvgqUOMSKFX/qqMpvwnqyX7uwdA4t6+sHnbQZEJ9OeHQHOYRnmCLZStXSXyoG
hHJyO+XVSQLnuCrviSd1qX0WBc60Im4T3NG0AEiYBU4IViSsyW5rpat74B0wQLTp3XfeEXpSkfW3
RPkQDrl4Rc0Vji6m5Sc7yoQ3VV0HQMNUIg7mSOcZUF/2p1UE0XRYGwz3aqLde4mbPGyQ3HFfM802
bYR6dWAZonpbW02051xEp7QK+/UIt6HWS4UASLKHvcxDIFXqURi+PcZDaR5SVlSvXJTFJiChfBn6
1mRraSfpGgyWfJcETfrbVZE0wIhyHMlB/GMMMB4QQ1MjbN92KuphEsBs0uqr/AFM/c6rAK1ZO31a
ALdTRw3+OFbY5O1OpasxmNrvVt2330scWVG/OWZ7DFNQ0WJSMuArDJl88A3GB1Mk+T2HBugtTh17
b5duj6MhSNaeZaKGrLmJAVqZMKhf4jHpvXBM+9SzwIW8I1kw7LFtNgdlpdlJ9KUBLLItMGJkFKPT
8xi2yMyUBRTHPWz2vMyU7a+m6cotbG5cJICdhmBXGpvkrgz7+NsY6nSNuAyq1VSENl3heFFjtvUS
3A+a8VXh1P1t4EYiAli44JHfWkHO/GCI+tEfcDc7o4kAL2ybVO4kMr/fpjQbflfDNPkiNPV7DTTQ
GfWDZlu5pQihQwBw1AiWVd5IQrDoC7sLNnEgAz9sQaSKJpF8y10lb8I0q+8TqFMbrwFXOd4gHFL9
MpU876VABf0VMIADsEZJeyNShx+4RYXvkip4gj1uuE+DsHiNw77bJQX5mTRFcQf1R7dLrUw8jKXF
75Huj+5QnGzvGIjk/mAatq+arNxEmFfrwoBXhAJmsetKWm551dC7OI9saBzjDjJ4E20z0o1r0B2c
09CJLTgrGbRVeSFOsd3Vbyot+vVARPBUcRvSmZ4GPlXTtMXvVD9xjig3osnj25zqcTUVqvR4G61d
060Vq2E0wssDKQ0Q3bx1zTZgHZgCjiwiL2oGgGNY158RyW3ldzZ50lUIrG+QpHA3lLA4hEZ0HYyG
SxRb0RFMKhgp+XbStz4sYU9DHLfvJVFiF9Lqr3Yd5oegDfW7QMfatxRlez3wftfDxSkFFrtQD1Gr
6CknFv+rgyHdWlM07HVNNXjjjTQ3fRtW7y6Q2T9Q4dVC5Jbkx1hW01YKnfg4Oem1m43pISt1BcpY
T26LiuE4OGa2VyEgHK4MR86iCFKweXH93AmIXx8ZH+1vcOq1dzzJoY80lclfLHhOra2gtTZVD62W
DYmL3ICkLdaODdpP1ClQQ0HIOSRQeiNBDb1LW4mQrngt82Qz9DVCOiOW/58kzuzv7jCkt1EMT5xB
dcEz/NCL2yhq6aEPS32qRvgdTxpn/DbQ1lq1Y7gxoV35wPunp8oqtKcbyX30cPxSoTb9MDqs3QRO
q28mETp6lSaD4xmFMsGxpc4a5JfsJjRNDDaNjbXHDgh76Kg77pw00lvLieQmruS0t1AwuW5J0qzG
kJW/8E5gcKvGTW8LrKivbmSlD4KHEsNmHEa/Jjr5xmGHiLJEUK28NoFjqyp0+1QmRO8jWYebPLDT
jXBC6ZW8cX+EsKd8hKkD4P3NAIMKPHwjQZi5HWkeHuOmt1ZDFCWQ90tpnrtoShJviFtQ4bls/oyS
WgciEgVSPDInvE3CZ/jLQ/YpbO4P4ZDcItMbHEkqgdywO1Dl7an77mZ9fgpN5ACXX+r3gFVQKvIy
/olAanqwoH3ANhqS7YhDzh4FJAwsW9L5PB9BbnHV1K60NbS3UZ/kW2XZ4hVG3sZsrGqEpYUAcfbW
qLZ9xQGs2qo+scr1FAbyPYllvYvZBM8B2AKdhrSowWuunPKBDMY91eWUrEhVhj9sFRFrV2dGPQ5D
NRyzSYrXlgO61OcpltB40F4eOe4PGnMxrWM76uFTpSWugnC+fJFmIn4gon5D2YAkX5E3Pgo84L5n
WWLfWizaBpEFnLs1cHvjOukE5DB9S7pYe3V+TiQoVx+cqbH+gAcPgYMcp36FykyghBy4Ickwrtbg
ASHODRM7cAkrLPkVVBD9lNGnCd4FmyIczCEtYQAeVkX0zDOmDrkNQ4Wo6JP12HC9EZJC+c0YAXss
15ukBHupwlHm7gzZBuC8rb2iLsvbvouHdhM1Ir2PBa3WCmv0YTQRO7ZRrX1sfijOzhgg/p4GDQBO
cHFXgZgVkJsRG5Xfx80IxmqJGHnQkuZYxuc9FieJ8Y40FlZH5vTe+UjyOITKrIPWJWgY4KRxiIBF
E3K/0bpgufFTVGH9BV9sOlYkgngvZGgUkFZusxGlsZMhBDxtlccnMyUuChidvqF/8riZtiqphq3T
VKipiLRzx+2mRdOpZlebWu5hLZZhgQm7HUwRAFOrZUfe2jBt7nI7w+ykPXd9q4Flg13F7YtGZR7W
BZFmfoM4iu0ROwtvItuRGxw5kkfZRXnmD0MNK1xczsCxoXHpU3ssVlOAvScfGIQeMJ4ZjhVs6LjX
qcr0oJj11UvH0wLYSSxfQMOLkt03I86ZQtRYYqfeYNuM4Yz+Bn5ieMojoM6lgafcqgdUvECCMRn8
LIvjE1LAaeWrgORbHLLqHJoBR8crY409ilrAgbJQFaYzQO5MpIWXNakCM/AM+aK4LsMIJO3YsAli
RANABsS5ajWVLewjJienXpBKID+GLj6FgJ38gg948IbIWrmWqWWtc8raB0SI7Z06h1zKya7MqmIj
vStxYbllQLf5IIx3z9QYgv4jE8xALCe1T/D9qrgHMUr5UiS9eiJ27R4KmtXfwsSUI1ohibbpKOM1
TpT6Hj9aHlukrYo1jsryh02tqfSrootfzjkOGxBsK/fdtDLgLNcTbF8mwMNRqIIQI6nIu2k75zQG
HdT8WdNaN4QlOKTXCUd5EW8agZ00ghVNIicI7EY7OgC1w3zGC3vr2lFxlNDVryMsiGuTpxG8sbEt
gShEzIqmcXkHrsIAcj0Ar3At5P2Q43ETe69yk94ATvjNZSFflyEhMEBoQswHBQ6falr+PYx6ONnY
pOtwBszgb2Yzmt/BxMfagnVmbyJO4OZYjTLx41rx76YmiD20h2hU9k4by32x8hAgiEon00M4VPIl
01BlQvTFtnWXFV5VFvGj1AaQWDcafgrcmkrEY3IbZjzx8NNBULkAyX2c3nA2GsB8wX3glad98XOw
ksRZMezDd1bG2I1tyPiYN32xjQShjz2P7UOUi0SvUwcE/2iEAcCKx47jNSq1blF/CC0bFMp+VQ87
JqKtZE15soilTq6bNlur5cj7Ys6xx8TAGQtpHvOoG6u8lVk3PWMwcD/EPNkwoNd3U6vHAy5a8Meo
NQCZVd1ACAEKJUqoq5t2aII1H0b5o+/a8T6DNcl9zHm3z9w+XNdtjFgG+Kcebpv0YP2PszNpkhRX
tvAvwgwkgWALMUdm5Fg5bbDKripACIkZxK9/J/ptqrlJhFkub922IEGSS3I//h34SJw0KeSqsOFy
UONCEQWalCD4SLMBLYHCfT7w2C5BqP9RDzI5wQUB3SsJC1ZkZOYYB0m3RviFi49C3nZCmeQlA/UU
FkwiPuZeF7zVdQ4QousFMA3Oq0PARP1A4RmwBRwsPohAs5WFbS2Cg+e0T5speeep1TxVSsFtCODJ
Ygex0BQ1pQP/Ird2PmF/DYy8HZCWR36j6+c+U8OREtLf4TzkBYBlep0DZVTTRvaAyyia8eFhY8B9
BAIfYMrVmOZefrYE6LcwoS3ulJDOjVX6doWUXOHc+cP5xIj18+KOcMqzqqH5p1U0+exahftA1xn9
AlRgcrAt4Q543si7NSZFejOCeXaXjULtaGrFOHsCw1is4x60Klztzzdcp6/gKtRgFmRBPxqo9ZM2
UlWm8N/S7lMkwI16HSlxZvM7HOeUk0HT3cUqhUcHLma/CmmPcOlQUmwbXoAmWMSavmD+TS/obtSA
1wX1GEeomrMKd+4ujiqrbY91D78LH2yW/Ri4HaLvUG4tAD4i0rUDKHdoITkA32X2lQIuMxRFAKC2
Kc3K+JoAyxqXr0WpSEh4VeNgwuz6YFQFq3BsT/pnLwEt9BHSowzmTUfCPXctsM00ITrspnsJgt+9
tAMKUCtShR1RFmqMWX83iqweo5oqvcauCjMO3Ylb3gq2szMf2jDH8X82iJ4ov3TdSQ59W0ZdPOhN
kP4LJjUTzhc+yFB0VThwWQxJIhwc+2ynivKOW580A+p4M1hZukfeAvsyySbUZbnCGEVdME4fnkR3
f9g7/69FnvKoR8bFDm2vh7MD8WAgimtFNEy+3AM764adV4I8RVN722tR7MqcmZ+oEsEkzAsKAjTl
JCMGsdbG72Wx61Rj/qEj5Uk46pIfk9qRa3eEC9YIo4FN3TnBliIIbFLemLd4xDEIcRLmM0lQkRvZ
YmJlDtLUIZkAMAGTDoTbXDTNHY6tOko9h6w4EgpRl/L8XsH7KMWlBK4XEW1i+jPFLIWEDCG5HVBd
FIxXe2mhfhYKGFTcSDSA7QDnlztpk+4R/ijjgQ55/FxNMkd+AY5Ca1t7b/4ISwVeNGJDB442SfSD
bElAnbNVQ9Hs07TusT3lOXsionIwm+GDqeKkvidKZ1s7k9mLcAv08eW52MFuo3sJWJdEBUeU1gYp
KDSd8jV8xs2htEcJZYHLMqBIsuwmAXFhg0t3tQL4yY0G2pZ/Ak4y0B7SONvkHdx6QqfBPWNM4hw5
gj4Zcbg19JY1mf0wlj09wZIOqaoUwrp3txr7BzJONMQxNwXGM0MrXCm7flVkJFh3uLjvA2yOQMSo
ZF9nDWw0/J5FGvcpGFsG+rODP5wOi0zwZ3SJ03sgftkPLrhCUsBFDG10AgMY4cLDoQOxPVa9BSVn
Ud8UvpXscLwim6Cz8h1W9whVZdMfs5x2r2meeU9wGClwRhKUr1DQtld+y4Hpbsf0JBruRajd8ie3
MnqP/JT/6sHg7AQ/iuQAq6rswXO4/rCSwXmFF6i3G2FF8hupOH9V1swC0dQn06ZT5xNwaqdrCmYR
PI1ik7xw0I0PJazjf6Q5KZ7rgZWfEyfwkO/HfIcWBtRXBXOP3cSdRxeM5JUc/HqvKlPsbFG6Ud9p
54a6LjvVyktXtO3SOyepJlD5RwStoJInfxhxbtAykR9Y0vHJIEe9Kjxb6bCCtelvHXAAyeiEzgMq
mw38VMt1HnTjjuPas+lLnBqlq397pYxDC5nDU6JGumU5ZytJsuo9wG16Y9W6+QMHag+wXava5IPI
cG33u4MQBo5lojagzWbdpxWk3YOsuX+0PR+thDacm8PJMGRP3MAGVgou8Y+B6vw7KpHLrh3DGzCQ
63QjE4u/QK5V7Aw33tlEzY2KoWBlCG0M/CAKGAnaUSq6+Ake2+2fLFXFo4WE/z0u3WmE0ln5wkc7
2yFJSaKhwO0uRwZuAxl/s0XLe+yEdsDcA8vq3MENtIQPs9T93uCmCheWfqrg3uSILa/AmCFujg83
+sGTGotyVSRY6yV4gltfqlgh19t6a0+49o+pZ7WDyIg0V8QL6t9TJ1d3IG87x8J26MG26RDhrmft
UwzLhoJHuSvHOj24wK2dEvgsIovp1WrvARl/a2IOiBYbE4C/lYVGRm1jDyorfw3nEuu2rvxi3w+2
CAeP2u/awF4F7KphJWVS/Ko0t8uwnXL2A8xAf62Qylm1TQszOjOBeNtQtEJL2LUfSNNaUIp4cXhO
uTohHTtY2AgyTCsb4t7VkAr+Gne6vHVGYW2h8WmtCD63LHRAXF8REqTmpvZQO0QLLeTRxvftrV1l
/baEX9E2qyzfROWYlWusxCkkvd98UE+o12HEsXisSPIRF2n3nA3gZQrPKm+7zjmH9yRe977n3Jai
756wu6W463O5H5CMueG4IteA9VaqRVpxVDiYKbJrXV3uoRUdNzVB4jugQbxxfQd3wDGvP+1e4vDT
ARoVw6j0aA158BjzMn3y+jYBs5zk3ZMy9WifaF1W2zaABKGLPdC+mefAcZFx9TxaWNe6rYob31HJ
QSEPce92Y/pstUTcoQMx2AOPm23gU9SvC5h2wWw8VxgSpR6mvBy2VeOnJ4ke+G0ZDM5jjTTui8rR
vOIXpHstrOnMTaMMTji8z38TC0dp3Hz9HbI1zU2jcL7iXUp/CHcyD8hTd6Ei596hOI9vcZfL0N3e
TxtZs25b5zH5hMvPtO26GmlX45f7sYEBEG5c4lEAlnCTWDiW0rO1OTZv60UMoJhnmaU2I8Y73VIf
1OJNwDgCZFdqHFlLXPRuYQWYHkTtZN4aB1z+6eu4g4dF23nvhQ3T8ntW4ANHiqj4xRlUdeSa5W/I
wRhoLhXuIVuJDdDbUOwzb66hXomF3AcscnK/f3Pi3HsGr7u2oxZ48U/kHN2fGL7kh2+rNMFoS35H
gq7bYV6wH8Jh8Obyy5S+2Gzsj2VVwyRLUfslnnpcxUov9ECvA+yv9PWugSHzMR/s6TbNlbWhZU72
JibFn07a3lHlDE45BFjCfTNRFCSxjukuyNG0pn13fNIjVAWYStYruo2KH01TcdhVeh59QFPzsPPM
mP9K7L6AKdHkTzizNgS3G5TS5Top6+w+KIfunWmS7/JscP64STBELnX5lcr0UmltVjruJ2hzFFfi
YPvuHTWpDNs4ALUTp6FwpOO0ulZZ+7quNtcEI8dit+c25X090O4w4jgJqQCRdzWsPVGKctqNLHy5
jtF0j3awOl0JoS0cCtNyZ7APhp5bXKvx/stt/KLGN1cPG8DiUeJLioPobf/JqitMZdtLNz3QLzjo
ZC2cT2LL619FVlUPFoxnX0o21reJ6clzQ1PnBMEl3wpMsI0uA9ic5hM6ALxCRL1qXJQwWgu4aJA6
AtzosAEzgwusTd9z6ckbNCa4IxifjtyZKqlvjR1rOAMSpIpC4C1dtda4YUB4lDQtbhkwo1hNPCcf
uA3CbyPH+ec+EY2Phz6j27BlB2CvB7Aq4DAbAb4DMhWKr2FXwIENtK1mZ5LUes06mCxPJof3agsn
NJ+yZq3OhqCjEepmHFM0VzexfE1YXj93jiOjkuHS48JjYeMKYmOHkcNNp2D0nbgWaigmTjbwzrPX
LSpoO5jziQfP6nHXV9qLLGtAZyV20Sjhk3Wler2gAODnf/+rvoxUD5LKWQrpF8PMmBzYPcRWnKGQ
wYa1JDD/MWWhriyLYGG6npfLXw8zVhM7A9p8DpQ2hMHdJ+GrtPP8OyTjkPnzEztb9chD26GGq92z
hOLt8cpKWahA81mVvqtsJE18Ig+JS7dlU6RoKuvPVdBNMbwqRbeJsFB9to+4M0c+K3453nhFzbMg
EOCzEn7jw0UzdkdxYC3pH5oepo6TRfe5pt/q6UcFbKbpGVynHwlD4soqQHmhRODshv0wWduxiHV4
+RMuKBH4+cv+NXgtjDgpMFr6UFSkWnm8qXco004/vvfrM4UA1qxr3MzTh25KYRc4VN6jTYruSnfU
0hDM4nEJir9fdKgROagm5imPcDHM7Gtg9gVMsz/HwNYOD7Tdt/pA4rb4LFAlObmwFP1d+JX/Wgif
7lMXtsUj3DLvutSPj31u0CIniNkIp6kf4VIsN41Ppz2Ht8SVpumFxTZnx3YcaMuUI4FPmukWlsN/
cm49D1n+252CDb7vj7FBbINPZLK9PIQLH3lOa52mxjgcoQ5VIpKHhLYk8hWgBiTrv0XVdPw5qTWp
GnB+XASQHKkM6BWtPyzNP2ggrwhU/+2C+GITm3NaJ48h6ZPAxaSkifcbbEv7pg581PFE3RMk9aFL
8VyTIX2K3TMA5A1usNRZW5mC5UTB3CzKkFpAPmoy3WOQNv2+h8D/O0gKvP0skFAecLhLFpDP4to1
NCpk+j1Vn98bvVkMQS5MSpwi5AH52yLMvHz82bGJ3OZBMK0vP2IhgnizCALhKSwQTQ8IXBDcoSBy
1FV1/72fnoWPwYKNCVy09aFC1trQe11fQQQsaWjnINcz+CVNZKMORebYG+2q4QBbEtTK3bp9QMt9
q8IOXmghzCrheC8bdsi5dK5smF8vKSQQ/xtz4e82ID1ByEGmZt0MKKMFIH32CGCXP9vXik0+n1Gq
yoN8bCzIJsFXK5HUY0r2b/GAPrZKw63XkeeqgJF5cSUofflCBPas/32hxq60bflIiwXO0L/iCuJs
YtZA0qjc5Mp265zH/H/WMJ4xO2W4pChbaeCJ0wRNuS0gxl/VXm2/klF7qyCWMIUda7IXQPmtBg9V
iBaNjiBspfTx8lc9P+irP2A2alB6ZEiYBtORuQYCA/7gK9Tyu9xC4uxav++XI4eXnMUCOEcRQ+oM
3YCwAd+01O83Td2mq34wzrrFzvnsJ729nuDkem0lLI3dLEIkKJfoKqiAWOOeDyGqW7w5thJ3vpM1
B1dM5odTe+8mqDM0n6NXIXSQUD8pZEpvZR7wBzEasjMjTtB1TMmVhb/0R81iio+crSWQVT66Vr+q
BV35HDXP4fnySJ6n5VcjOQsrUJDDX8vpnaOkfywLFYQJG1uLsfR+0lisLz/k6xCDsZydTqRo7byj
8QiWcvbU0KRaSZ7tyrp7IMTdgrUNMxGJiqDzKyUWuaLNX/hw8zPL4AcliavOOaJypNdN6d8Ds2KF
8Si7K5vp0hPOU/evAyO6zTQboPI9Un036J+IMsE3x+V/jhoA2vAJCoZjPNBth3x7O1Yr0uqfDbL3
ldt/qzGGIIv631cwCm1btIX/Ruv99BkSmuMWxf1VnL9dHvqlT3T+978+kWcTg+mb2EccKp45YC1G
Nc8NCkyXf/5rYTT+/lmUSPKWwcIXnj5djyKoA+s1CHtdvVUkTW5qAfpi2rT0Tw7VPMBAsO+CBfNw
TIoKqTw4s+0ELczu8t+y9Kqz6KFjb5S1d7bKdqD3qKdgVQoPmHJf/Lj8gIWoOz9djAJlDvRH5zB9
cLYQPCGpxd/o1ANYQ67h2r48weB7zuIBUqAScty4OpKcHFSHy7I9jWJ1+QW+PLDjx2dhAAqzthxT
C5oXr4HVMszvrMeyoBtqkOvkoa7HFaS1l5+1MBpzeLxj2iD2Sxum7XBDRwFtVZIPco2tvvTjs4Vf
EWZxPztjlbpuzc+VJAsJBZ6uv/e3z84QnmKly6mZji5BeQHCYYO69nBlP1laMu5syWdgOUIy1dTH
NMm8H3zCrA3hupSkkS8CICSLhsHhwzJrqU2/9UeoAvJ8gvLDxOm6EbDKJqz5Xnhwzx/4r/DgFASG
uzq1j7R+IHAZdKwbN7nWFLk0SvPYoFTiNRqnFFRZw7z56FsIe4tv/uWz1T7mckpaX9lHSP8A7kig
Xe3GgB9Sb3SuLJeFtejOdv6CJDkyde50zFUPq0ToDqprZttLn2a2zN3AaF/F2JAnFPAyW0KlZ45W
fy07/O8h7YtjxZwZ3yY5CNutNxyDODO/nLYJ6ohMqJpHUIoSCMoYBMOQbOYR/PxGDAvgISyC50Z6
bFATgjUqbMd8NOqkLpSwfIIIVQzrKhji20QjcIccl4a14hxWjBPNfojOH4uthKnCiZ0tNRIbYhIU
8szO8Xp/LQRhtzIbfDQNxPE7q+r4EZUc5DIV8fa9rAq4MA7BjvbARpc27VYtbwKI/iF+hPdEAbPH
qtexhDq8HV4kS61dV6f6Aez5+lwaiFdWqyX4wrp8DPoWbr1t+VwWQbIuG24OKPjGLz3t6z2Ol1nU
oMsCe0OQ3lRns1mC3PXORRX9Fxek23iFDA4tZOJ/Jr8UcRTYutn6uiwhNS/NLdQc4i6etEbdfaQ/
Ry4ZBJNFPB2kTKG7ZgVvStBFMvV0ORgt7Dpz6n5QMCsgpp2OqeyssEQrCzIAFCo6OOhEiZdduVIs
TPY5e782Tu2A6DiCqVslMKVs4GJQ9Fe6WZfeYR5QJ40TU4cfB8lvE5tnkH62mRmiYfzn8kda+utn
MVU6qdCwSnaOA3jnYQcl/02Z8vFKcm9h35zz91FA1qjoDs6xmuwOEMukX08mI5sEQvdjwmq1giCm
fvYNjBHCDBizX997q/Pb/hWdU5SLnOEMiGxz3LRkddaQWfm1XumlbzaLoJQqi9BhrI5SkiSyePNQ
VfzKJrfgHePOsfxwPklKaO+qIx36HlB77txnNTRLJHXSF69k7CPPfbYegrS4h+SWR3Za9ifbh8ar
hgtEFlY1h1NwmVr4yywo3yCYC10wvU+1U9Yrz4nZLh4q9+T3YtjXqelWTJx7f2ExZV0Z9oUgPSdl
NwadXpaLYZ/cxwKKNLd6mfJrKd2FJfE/hGxKO+56WNZFln5go0e7UxGHnipuUl2sL8+fpWfMl13A
nSorJ5zB+sSLcpvVkV2b4QkmlcFauTYAApcftLBAyGz5TYOjvbLBZix0dkia6qChpoJkzopQG4cC
mzQ7v7I+rO6aDer5oPfF/sZm+6fxXEgnwBY/yiZBRwQquuFQwmCM8/KQSdUgOQzaMc7rq8svuDAV
2PzkTFkNFQ7pcGYbBlhKticRZyLKs+p7aau5V0PaYU+qRgMjssrqVi56Y6K6jr13gbqfvDJKCy8x
92uAI1tpQ3TWHwPx6Jop8oId7691yi+MyNyiIUFLk677IT6kpMWoJ2Hinki39jAyfftP1nxvN6Sz
mUZKe2C13+ZH6aPHqWChnYE4IOB4Lb/ny4Ga/H+jLiRig+zN4B8YjiVufWPJkz1c2acWVuTcpYEI
L8n6M8QLU+gICbrvmH7lMd1GTF1j2iwN8yyuFxn1E7SuOWAz6whl3WPltVFs+PfSOnR2Kq4IN0WQ
GeeYx6/MGyAcQ1Mi+/GtdUZn61oULlQ9aCM51mVwymrKwqp3XzwXysTLD1gagNlCbk2FKq102JFD
xLs1QfdMoTi6KXjbrUgweleW81KKeI7ub4gjMs93qqNtOfxjKkcdoPM05yeYqlMZQs+vfkxQp8La
YaBRMrhrJoN8DXnRd3ev2eGB+0FuI/czHtFHEmk7iUjymZMp+tZ3JLNJBh32kE3ngaqK6ieuXM6t
O5hy446j/08yQo7yvcfMJpsDxfGQwSTlKGuZr3MIBi3sLn1ZwQrGItfyowsrhsxmXVE5luUnrnNM
fQGDn3btoe8VIvkr32rp52dzTp1Vr7Yu/EPTO7ucECfksQpWhWmv8dgXZvWcSIe+Z+l6jc+BPxjQ
I/FEyzrqAWuMr0znhTeYU+nE2Nc9OH0BKvPOJvHVqQzsLXA+V0LKwvFhzqODYxNLxwIRF24L0Ly1
udm3SZz1YW5RC61+Vb5N5MhwS/V+1YpaVybX0lvN9hL0RzitHtrgkKvpFSevJzZp1L+6p2/N3Tms
zsSO6hh6kuCaCQgOC9F5s7OK8n0Q4tohcukNZmtc1Q08qqBWh80KHJiqWppdY4oksju0En3vLWYL
XavCU+jT9A9WSt+EX1WRE5Tdyqn4zinLP5cfslSg+Bfr8NdNB5ajGeZXjfQNyEVBZJstGvt1Fpoi
ssA0gsnsNxOs/wbsv55UFs6Qpm6FHLTo7nTW3/oTf7j8FkurcLbOB4COpqRBg2JWGiCu6MYXHxR9
KBq69W89YY6rK1mCJuYBqSKp38GmWdXuuJfmNhPXXDEXXmEOrRtMr1lZpAaWJLA6GZqMote+02Gb
2pEn0HV4+T3O8/OL4/sc6O/ko0SLZOwdeIbjNHwk0MfBksfLP76wKObgOt0XnEDCGh+m4M5G9xk6
ZLbKXHMKWPr187//NX9i3KKAOhj9Q5v/yJx0N42wuoD48fLfvvT9Zwua2Nno5ClWmw0u3qPnJ9Oh
4jG9aZsKTZACpO3Lz1koO9qzVV3GzEG/V+WjOanfM6J+y1ftWpEaqy2Iv9+CsMILjvz3W0GEZo8T
gwFdWvBkiy62fIWmQbPpxfTNvXVuKS8KC5a9QIsc9JlC7mD7zqc1EJRXtu6FW83cNh4p0p7kEzr2
PWY2A7/hgkUe+iTaWwlXVJJeqXx/vR7YHCYnoCBwdIDHoN1mqyfnVGj2/p2Rhv3kf8fAT/JYa79C
U2Fvi4dsarMdzJgAk+sRZ91h5FuOwtnL5Yd9vZGzOQ4uBy8Y3ZNDcEjRu5y6cF4f/Ju4nN74UO0g
WkDRr89F2AKpcvmBX89jNgf6G5lZ0sAHBsMPywg0y4YG7J6cVBHmw4+xQlfy5QctjdBs2U8x2qCB
eZiOaDPXUcabP/Dae/3eb5+f+VdIMdKP296gjD2gexfaIuczcK6ZTnwdrtgcxlbnlZtSlk4QBFrv
sKT+NOnwCvTBlRTZ1wgzwuZEtgk8obpVzXhMlHBw93fbk6Sq/1St3Z5c+Aff+F0erFgCelIA+1j4
2GPeofvC3CRwCVolokrXXlJeM3n9esGyObHNInaajkMKVkiF7pjSkv6DixbBf5rOBXPJJvqO9ijs
rIJCX8Nmfx2zWTDb9mPgS2xtM//gTq+pRkWl9tB+JUIvK67I8haeMOezdR7HM0gpjkaVe9my58y1
kKP3vHuNNsDt5Vm4sJTmpLa+DiCcyRMkC4kOa3ULy8hNnd1W6LAI/N+Xn7EwG+eYtkyVlodWZQo1
wnQytTzasfx06DXP9YXBn1PaGukONbgo5sgtLu/B3g8IyAcxRVp1alfClvlLHSv3NZMD9a/s2Ash
z58Fhp6nE3oC+wxOUe4Nip05SDKrqR0imj2QApWxAHYPOOpcOzotzYVZsBDSUwn6PVCUhJRdg/uh
yidgYXAqv1b9Xnqj2dlg4NXkwIlWAK4xUBFaWTm+ZVMNSpWx2jKM/Zzfgr+NeqWrqk/imvZKMFmI
sXMoZcJtuAnFsUHLojggp3BIxub5exNvdsMXE5giedDgLjYGu35s9zRGvsehV/bvpUH5nxDAYja0
uH83CrtPuQXiIXL8t6T51v2bzbtwkqku0RTv8QPh/n2VAh2BDlSHObvLX+ffa9b/nsdBRfvvDqRH
pxY9yRS+/HiX5OkpA1DTKss7dE5tNLGekw6YiBE9iDF0x1FnVe911175eAuBZ67YhPKhJg3Pp2Nc
9+l9zlo45RDlblo3S8ORYMAaheralVc9z+KvXvU8hH9ttgwWXI44M5hAJ6BbPxnafSuQzbBkAaKY
o/zbVjbNyjY4UNSBRVd2VhfokevRzJmBkZpAlneNubxw7WXznhHig60GRjjuc671AIzEMYe57ptm
8LhRSg1h4JXx1qtIve6KnKxEMrpXhnwhVM7VnbGJgRsEw+U4Bnf+SEMxvlA7CFFMO/TNZ6KusSsX
Vsa8cSSxdNt3CuTBuucyNBl8dSj6SUMvqI5VVlw5Bi49ZXbR0IMDF+AWlzJaPfT2L2CJQipAdbvm
O7D0+7Pw4SGXSuusxPncA+/TwncCfpOCM6GsP5fn5ULsmys0UzcG7irt/EOWmLuAo17WtevLP70w
1HMdZot2J8U7Phzh4DW9e73OHqDOsleWX/tvk9Won+g47g8emSBfuPzIhe817wxpLIFqkCD+obYB
/zAvQfOnbEwIas6VByzEDO/873+tYicGxwKVFOSLBtbAFQrWn41TRzHNNsLieRQH8bi5/C5Ln+/8
jn89yq2qljBIHI9F8JpP452HhveJjRFH0Rz9BlEByOLlJ/2bPP8iNs3F+DZCE+hZmMaozI6rvhvH
KBNmjNJ4KDY+2BxbBuQxeg6t5AEoc3X04Nx8g2t8DsGJ6HbEcuTbCGwYaBUDtMT21K2NZAGwG566
qYcsWMve6rc9ABMR0AFinaq0e7381y/M4LkStNEMXdk9ZjAK/k9VU8IHOZVXruEL50ZvfiSB4YPP
R9yQChRIwgKipD5z9rZQ/Mp8+lfD+dWnn0UQsEBg9JcX5ghCgfsOcAciSGN5D3kxgPVRAm8jgGW8
c5loIAIv41Uy8bupR1mFj9OIteT268DLnK3oRjfyOssK0TFXrd3ezVdOlyV3FMTEn30R4/+Aq8ja
RXUrioH1/tCez/aTh6ZU4Z4VW1qrqCFn/FUNPYPowQyJJxuUHVBZDp6CQhN+tOhBqXJ/nTR184Be
eqggs7KE0W7KQwpaKTgwABU3aHXb4r8IflArPSfCWm9XZymQNa7bqjVLIV1KC7sDBrDu0pCAMDfh
sA9OGuSAsjD/xJ4zfKjYHn+V3AFhK40tcEGo3a0HlXuRzZr6GjV8aYhnIVYVdUoMQLFHFyUM5Z05
Xwoo0WsBY2l2zk5o53a4uLB0fWSgJCFLxDJzU6VF/vStyT9XuzKKUefp4B2cPDmpQL6mgCpfmZsL
f7p7Dkx/BSAQ0+q8TxNytPyq3TQU1VzbmOzK6Wvp7OfOQqnNUwekCl8ffS1vi9zed6I9iKHad504
Tl5gYFuKK4wxNjCS/q6pgnoFtvD3oiubrewCGqd0Asf3COLLwdZG79oWMDzQR0/Eo4CWTdYt8FJs
+71xmgXzzC3R9WYGfrAUuHnGm/ZWJa8cQhZm8FxLC9hlBogSNccWNKvM6aPGA2rge5l5oHr+Owva
mAmoodDvDfZOdovy8QAjTuDkVOGCbOEqvbr8hZbeYjYgadyBPxujEgNzqxYXvfg1sa6kIs8f+YsY
O9fTWgrsJhRIsGlPNSCcn2lCV+AlRLA9/uYfPwsiIAV2vjXaWIaVD+CVfBGxtTV9fqXfZGklzoJI
23p1yV3cfBtabyqQoEaZ/frWZ5+rPO0CKtSy8cxxiO87eQrYW6beLv/0wn1+ruyUqCRAM2e6o2b2
Cq3v6xJoOpfuKO52ggZrg+lqnMfLD1uYPmwWTfK+d5kqcIcHhSj00LrYZ2Bvjr8v/zpaHr6eQ2y2
gBHEjev4aCYEiabGW2TTdpxsZVYQU1u/zwz2J+BoGg/sSJIokLTObTuw/9vLPi8/AjalR5rtp3Ei
28KVH1MRkNuGWxQQPIKumBjUxGOmIN8IwV7mI3Ddbuas4aHVjqEHTGQZJhXVJ09b442O7WQ7oC/0
PbA7snKdPH/OvSzZeEGTbDLINTdiyJO1Dxw6GI4VkKKAIoKNjds8/hY3LiKwm8bn2LLKcxbsfYLB
/AuFwYOKaj9mBfhxw/SnUkF2M9aZfYpBkYiYj5Ki6Wx50zFWbpoEAL6GgCmFy6He5rBNfq81BTIO
4FkAUC2x81oB8bKp/3EK8CdQXidbSqYG+FzyK5+YDqXT6BCounzfKeuj42x86DUfNxQT52ki1mvc
V4AlWrn6o0EgiwCC0muKhOEd1Rn+d2Gm4hgbDf1ih4/YJDgWm9RYP6lEp3LHcwO6pAaaKgjALfVi
e014aoBHLIt119p+JKd0eOok+YCkL9gbwptbBnLlzra8AmTFTu1rQC8iaVocxjLbRPA1M5FTFr9S
VwL65kB3m/Qc/QvJlK8b2kIebU8GtCTNCigdiTrIimtUbFSDzGzQNwaIqckEd6nREoYUDaA8ZSOC
TSEoDQHahOlsMbCIjfInQxfAiroNA+l8kIxE7lncKEtW71JdmVcg32E80lN3D1AzjHhKUm2sdkDR
Guz2YjPZCNAM5nHAhODAdQd7vwzk6Cq+6+XobIYaLSxTKYsTQPhvLR/MHvgk9QIotbPRQ948Vu0w
bMuKD2WI8/34mQMT1YBM7NPQZ6xb49iWg6Aupw9hDX+oBOfWPZN+MTQQcUN0T9cex/E089GEGk/1
uO6Bl98wBoOkyncbsO2skd8nVSdOdtmXgES6aG5y0WCKL5G6nyVrRgTsPC6OpeX270WGniEtOM6D
unF2WtRvcA+EaL7U8T0bHKK2E02HOwOG8iopzx98bDFLetncDOgr3ViAaEW+HTcRigP+jz4D3K+P
cYMPXWHq/DRM/8fZmTXHiXRb9BcRAcn8CtSs0ZIlSy+E5IExGZKZX39X9X3prs+yIvzSHeFuFwWV
5HDO3nvl/V3qyfJlSuD2FpBx8AIMooMkMBMOWGfexsy7N8duX4jZqcJc1nFY9Qj34wmPGwg/Y1d6
6eSFWoybphZdyh53sHwZkVtvPPaMnypI59n9kmUU70NyO8spMtbxS97aauskUkUDL2jUuA/NYGg7
X8U5G4ZalvdeUrtbvawbVpfsUTZ6PwU9CZPFpvJZ3BiyOSFSCVnkqXLvinp6XoWzOpGXdsntKhsb
WrLGSZj4J9B/WCFM+8ry2zTqOkumJMTDbg7/PF9+NFtenGp6qnYWuACPJvIggjrpaM4I2tb2Z/CQ
jy5wseBOlktgOzFAbB6Ht6JKd5UniPOqxCf7tY8+/2LFXYC6DFam2USzwj6p7Mm/BRQ83ua2Mf/d
on6pvJXz4rTJOuUnYo7d732crETv9kv/d1uSS9FtphteOwNtOLVWITaxtKxtn7kZNQvzby9xseYO
ldMQe+3aJJu4QevifRzfiVb7yxu4WHF9u/bmUtrWsaT2lcYvWToEjfX8VwP0Umu7Nm05Ca+Ij5bb
OcSR8YNjSkzjcIQR8evP1zg/ht9sOy81t2aVnBP1KB4Ie51ODmC1Y7cUc7CQ0Rx0kuQlZ6j1q7+6
2KXuk2TAOvFslxsi3vwo6uYhproeDgS4bhJ9Ilvss9/lg7rUpSllTathrHJFZVVzjCifvW+5tvhE
lGVHQZo1cK99oX8Wb/PBM7TOO+J/nUFHtQ66sEfvmBRTWI+vBGRGlf8wth3T6mcdyA9edvPi6OH7
vW7xoIAA4OqqjHmmHt99x5P0+Fe/zaVymX1IH2sdNR4UPO4WtkNJLHmSP9SlXI+SIIw96cOfuZE/
UABbl1LmzjHTkkTi7GS7XryDjSPY/xCBq3kVb2hmZH6Ql1P21V8VCcdmN+4Y9340KjV9shf/YISY
l5Pn7K+W8oezEOrN7x9E58GYEZSpWNfL5L7qrE8qFB9c6NIoI5LSkmpm9RWxR4rrUFG87PS3ZWqi
fk2wfNtfZd/Fn1ztg2Fy6ZypGfjxbMIgaDUdnoHNuqz5CQF+qdFu/jxSzsP6N1OGuJhRqfS5lY8b
lyxvIxq68uDNn/nsPjgEX1plTDnnaVzzrAii/7Jo4trSlqvYrZ5zI/2kW/j7l5Xk1/++rEk/UWEE
dk9OnldvEwBc35fKhovii7ogvNTDh4ePcvfnZ/X7GzIuxbuE6bGXiif3UCwgRwhL11Pz3m7ijTN9
lur2z2f97+9hXCKlx6XQ16rp3YMs574P4tHJ3lsy1feTo5z7RhXd/eCWBAPazXwvJWQmzpyzIGfA
YjtNpA75krFbcBwj5mIslHNVwU0KiVOaPuld/35QkqL/32dOePkICVuJY4ogIxlKSmS3YPUOf37G
H3jG9cvJJEnAHi8uMfjk/t0k2W0XizXoOOtUsb21FLiYUh0MsV4L5ZE9jqHcf9Obz5p4H93cxUQy
FBmneIOQIDy7QVYK+BictwiC//PdfTRez5f91+KCOTdzUjz3Rz9GVZyndbwtMPXe6Y3ll4EwyGul
xj5+skJ/NF4vlrJkJi7ZdOzy2C8GGr4pBn+xVKN90GaUImNr6p/c1u+fmvHPb/mv25oJB7Wz0lFH
wE9YTZRZR/hysmhwa3f/5yf30SUuRl3ukxDfwbagLXBe+zmdZnQNQBLQAyg+61J/dJGLPb5emMZS
Gok6uqb/xFHsUMbMtqPtRH++iY9+kIvRtZQ9uUK21R6JEAlj2QdlaYUmRyX/6c8X+OAGLlXTqiNI
HLmXOvKOtOtXaj4Qbj7bhn3w7S8V03LGYzlMlTrqarhtXZgQRp2cqtowt3maFJ88o9+vsMalYNpW
Hhy0aRqPM/iDRHzLDC3kXz1YB0ffzL7/yXU+elTnu/zXmPXhAXTkCo5HgmyX0EEketKKvsBv236W
CnF+z34zl19KaqfYowxFGvDBbQVhdqQeb2CC1p9I5X7/6fqlktaSCSlzBMIS5swM6SSwY5om9T55
3z769IuVdRx1X+PsII8m1ZBIK5V/TXBK+snM9IEcRL+Uz1peP7rJmLsHU80/1DzbgT5NwEGy96Gs
3tBSb4tifBxX/0euWdNfbaf0SwktibKFbcIOOno6pbMsOaxmfuiMz0bu70eUfklQXpy0l2Vv50fp
L87tjE7312hDbnJ11/vkuX10ifOv9a9BO5qxttju3J1S+yckmmBJiQF4/Ju5Q7/Uz9YkSS+xqTUn
q1hzws48I2iEKm6VU4hPfoCPBtXFJG7iga/V4DenKtVvUzha8EM/2Qn+fnLiif73ySSjdHpch+rk
99VpBlBCAHvgyyLS3c/csh98+0v1VpFrmlZMGB1tozTQxQAXG9flk7f5g1/2MmhvHIB+ae7QnpyJ
IhuZbxiPyrwhZKNMP9m+fnSJ85//a/AkeL96ZFiokeYMbGR2yDTn5E71Zzu38yr2v9Odfim0Ai7p
+iNJSCeXqLo4JSncvdHQqcPXuqumH4m//Eq88anKP1ns3H+kzr+54qUE2lSWXIteIsIvM4Otk977
D3XRQsnpa9HeDWBHT1Qk6x3/p24QK7lowDjFQHfCEAl5BL148fTWHK6tfHTqAD5u0e0l7akqSCBs
0hAWufyh205LTwSFAH9F2De1ocO50mmPHbtswrw3DqraF3Xen+DyuKFbEDjlVgXMkbU3HwwtI6cP
OMl6xNKkkZDfZIEt1+HgQa+9MWPLOkyS7MTaqrrtguoGAJa5K1tl38sizkI5iPnZpLi+RapX3Sg/
7x+LJPO+saGj+NrYjV/uIYNPYeHYdaRmb35282KKOt1oA6Agt46VfhlHpDzLsHzpQNGEYwb4unPT
dMNtatu58dOgrCcvAHKD6sdQ8Z6nQL7+LKuQ6Ipu2ybxGiyYWgJkmcDhCqFvyZ+0tqtGGrlmayn0
QelHVNG8veY222opj+lQll8yb/hpm3UDgGS56TVzCvSlG8MZ4ki4VhATrPxJm2bkJplqwwnj606U
6avviJjd/cAWIPYOhYxnsoxTiEaNUwYmXi2QT84DKWJX6WzlgZ3W85US7rXdFsROFx609MGDxBYb
h5G3KxpNJTdpr38lS+lVy/ka1TLIHWIYWlvQ3fSaG6SX5G6k5WhB6pT5VnTtYz4nP4am+OWr+oqo
sUc9N6od0NerYUy+ymnZwUbWSDJfGhhfsxmidbzKY9sJ4lbpUT/HyFPyeLv2TYUUsySQjOb5+qhn
GqPCjq8qszJDA0JN7UNeG+lkgCZ9xEC/QQ8RAas8aJn/wxbZvazozGTzme6TJTCCO68JVtsjuMfu
w9FuErpu6XaKmz2g5jhMK5Otfz4FsT/d9Ysnd1NZPbSrNdwgX4LmrPmwk/ThxYdiuPdciG3metT0
3NtWRUJMu4uDaUBJUyb+6+QW12ZR04Hrym/nSRaLymu2Zi9J2RTbdk2LoDZh57g9Wad40sg+F+WN
nI1nYA1PusyPoPo2tWd2m9xH6mkhfulIS9vaJUpiUw5J1OXKiYhbcsM+a7ds/Nh4dEAaHWE0BBTn
NB5H862Y/V9UaV/sif4V6IT3cnVuGxRJSDrVdd/XV5BYrxH/3LLUOwHn6ENTzadxNL90mX9CH/1z
VuW78JLkYDZtE5RO/8Vr9avSym+FVf4gpewFjssVz5DNodWEbmrZpCgRKT3Ew4MP5S+YgQvTYouv
7KZ+c2r3xlydhD5U/R0Gn7F3rY5fz/OrvTRVEYxl/Iz2aQjqFXGxfgaPFS7omsa3XrJKHPNiBV0N
bDJoikSGVuPuRaZv4sHuN1oi3nXpPKhiBkUMLGRwbmAnXZFGXn2XgFI2TiOTCGHLd4XrYJtjU4fO
pF/niUYPKDVVIGaTaxm6Exir9ygrTUVVlr80JQOpzux/spjNKMN5F5SZG/mj+Zoa0yN83B19tS2c
jlOmu0RS4YsG/KNNhxLq6MYfipyR3UP0HhDxJdKm8TaFfZfjGvKeO0urIX9UZuArG8Sk5X8lLXvl
zY3zN8L+U3qhAL3HMWdurRndRUHNxvDRf5m5gTNWJBtcL6fans5H41wwIrpi58fJ0wD9CeaG83NU
4m6CdBpZsUw2XUm/EYfA7eLOQOEK+dzIjqw0AupXQhrDZnK/2qn1XRpDFcnYB3KVuO7WsMAzLq5v
RdNY/ojN6WADpNqsMZ1Sy7H3xto89giqQoU36s6g1beZEv02X6Y3XUJB8aGdBH3RpHBpVi0yYvfY
W6D+3ObBzXMS22x6zvZEk5vp/kzlLjeFLAYa7lALiny5hpXaBFWnkUW2QrYox/6bpqknPW+/QMC7
a8SqBZWP0T2XZ4ysxDrl5u0jnFx7p7vm92ZenhKgZ4zK0iUi3Is0u3/N0T5gcbUgQIK/Ucp76NFy
qG5QpyztrkxruJ6X5EtR1VeeT4pJPDlL5ODGs4b5uVpMHkdjHlvbG0K/N14ADpUBLUOWqdx+XGL/
tWqn19jtD1aMnLrXBKLyTLxkMfTYeZle18RoNjQpuzMdejyY1NGBGB0NsL/JOm5Mp0Mz21GYXujO
9is3VdvObU3AaeLUbeikC6TX1r/tYQuy2BaHZqXio5OoHS2mJlmay009ukQ7JtW0oQhGxHjTbMRY
d7TE4YLYXnJcmv4VjPIUDHP2iwWnQuI1nUa/sYi2GfVw9skAZ4fS2NdLM8RR11tQDkFd7dp5OC2F
B3uIgyGLbejV6S0bQGfreoCdE/LTwNP8spGWqmGRUUVBp5YAQhnkYVx1J9DLj84CPWCdxZGF4apS
ygqkWX9b1jXdOtYAKo5y6MZRdr3XFw3YDGmPm56Nwy6VFO00zdKDfmYNr1XVh6umvfelPm66jrap
nC07sFqngcoyo5sk8HJr2vo9nhk9krVyA79y7uMqF4HSVcSGKNnJHgL5Gnd9xEKdvVormOJcTTPI
Lfuh7KHPzY6EBVwX54FRrsXNPPXDHWE61knrefpIJYrb3NGZI7pun+fdDU32lGGRzY/zuFxrDYpL
aTsqWgfxi0L4Fys5E62z5lqf6tt2BU821P3B9s60aaeHwhs775XpzAdhG801/91gLJhQlhPXYUO0
dBsIGphpDYO1WXTD1p8scd8Abb3NG6PYiEmPQ1jE9fOg5D8LWBK143GqAblbJap16O6p5o9Rv6SC
9+Fr2/+SgGbdFmZX1a/BzGo5Ovn9UHMGdTsjSFSsHRGz7NqOvBJh1q/FQHaQ3/KT9iJaqcCWZvwI
6jQsUH/0cf9jQKAAauimatpNq887oXqD5kBbh5Nrhs3Q35BkT4Mg3dhN/pioK+obaFSnna5VTrjG
kO08c1cZdQip6h2O6L5cjV3X53dmV5DZIDYNUukFGXSstI0hJsB+apdbfaCbcbi23jesJFfTol4L
kySfHuOK5xINKICB2jpzLstVGiqH5r67emzikmuhwTj2krDU1DMmgi2Noj0blAiGGFY7GdnZvEF7
+5JNzr30vndMYa6RnQPMkAE3eoD65HpMhqtV2Kg/YryAg3Nf5wVyXJZlRKLBaDlfhwEonq07kZOv
IETBEDVJc100frRo5ivuFPKls85kl/kzTQAq2hVbVKGfMtSwmukfK6OLWpPVi1jnV8VeV7I0keqY
NaKP8OY8iMzZJpncW23cRhbqZaLLxtPULEetKLHzxesjyPdo6pDOD9WpZ3Nlm+Z9jo86wLPJioQw
ONYk0C2L5XfM6r01PtvqWYz6lTWCnEvRjfUl2U5SLKQCgDwk88s2alhg9rbN23LbtL4bea04zAMQ
KKfVvd3QdcbO7zR4NEX6K0489KYOPIB6JFXNz+X1kLvJ1jaGdTvG494RpOquYws7O+6idB1JCUjG
CXG/oYHE7s/xkU35VbkjhnLBe1FXb4U/HcautYIs965X8lInK9UDApbBo43GcWC+B3OKcGZGW2Ia
bhRLgUqpDo0lU1Ft8EQSy2yZbnhgwiLtZDE3Naor5ZsK2leS3U/6ginIlGWY9uRSZi6TcEs+2EZ0
dR3paW8FTVOzrSKt4cWrp+6xNRc3dOAMBlI1/VsFKvZW14X3zrisD43HLa2tlhzSQa63qPLyq1wz
9assT/Nd4nsdU+ramlBFepPwyrlJ7v2UHe0sHVQ6JPijjXGaxNwbtmtvqDkqzmmTz6pvVvRhDmAa
m7eimX0rEF2V33TGUm2HVpQ2OgcjuypKfe3vCkIyx82kk5v8SbHsA2UxJ7H/Hq0HSMyaGjm993Eg
NxOQsjCN5Ffnha1sYNqRs/xdAehSIR2vvmAXBHzMcWWYxSSaa2xSPBX9uQb0QRXlUiG9Aohli5+o
0zhVm2nhhcaXEXcE7Xyiwf7oAuc//1cNwvBhvJIN1J4wz9tsMBhpHufNZWSJTjPm/T/fxweljkuB
coVx00knCk2KqW1ilKypCJz14c+f/vsujn4pUCb6Us/ZtFBIiR96/BJW/LPOv5wbHpX25e8uYf73
OaHXsofJd9pTZUR908IQudOyZ10+2pbxSTHuo2d0UYxzz6+zXhv+cVrkptOgHKmfsvlEavTRh190
Ulx4XfjgHf/oj9kzmm0WE2G/mEv5Wd/6n8Cn39R+LnN/Kz2Gquy1QGlVp/JoKIxkP5tWDVjMnymc
wbp072zdA6w7qay45ug1HorJn74sFqxu9gMux4JUamxPwIV5zlD9sAxOvcpFDFv1jh6k3fR3nXz9
UpnjEuo5DbTtiZWCQsvCbHLk7e/j2vq7ieFSUZJNdiWRY4ojHMtg0J6s5G2uP8sm++DXvPT9J77E
r5wv0La7cY0MvPPh4iQ/XSmsv5t4Ln3/wABY5aqKTEU174x6fV0kSF4Ikt/jUg2fzAq/l4frl77/
KTdHu9aG7tRYP5NO7hRpRQi4A8BtYZUUoUPW8GJ8/as3+DIAwDJkpiHJZaYbw+Uai1IGzxIe7bj5
8+efC9u/Gf+XCQCTk2VJUhNUZrIvl63FLwLLFu22EL9Gw9jLqdv++Uof1L0vff/emiQZW5L2tJqc
uus4SpFb//mjP1gOvPMl/7UcJJgBSH0vCb2rq7uxZdsi5w1V2G/rbNz/+RIfffuLmRSIO4Bli1y9
Tj3Z2eM0//rz537wTlxa+NduTKrYSekGmPkNMvhd0eWPjjff/fnjP1hjvIsJdClMCDt1rE6lSxWn
wJ6+Rmtbhp3xbrmfZSN9dA8X/ejEGP3ezXg2s7iatCeULM3wSQ72B4/90sdfWSmu2JWPTtM7w/n2
6cJo/H8n+Dcj/9JArIZ2SoZ2iQ+Fpolvmi+NjdB87UB2X7JLmpR9hepr8PG4EvTe9eeA+kZ/qKtW
bvWJ0DJl+MuN5gO3DjMOvfeFWkZspTPRMbaf32Fz1beaUfRRRzzzZnQS98Uu3OEGR6aEza3p12nt
5V9m8pICZzQ5tRViOgo7s7aqZyevVeVtYfZGZIlxQb6+rDsmz5TAOr8M8xYNveN65C8WU+kKYj8t
46cEx/odUWuGE7/LOMH1aNWzvr1tJDLKyoNTGJYF0sSILg6NUWcUd5qhisdY91pSFq16ebXi2aFa
4g1ulJAMfECp5B4BCi9vvbSKkN6w/l5RV2SGqMdtbM7uT12sVNQWomtDMVfN3nf7ZO87ytiKUsiD
XqGA4eB8Lkl2qwC7VK83U+pXG6rK6sHr/YH4AIIM186tD5TIut3gaPMNpz333VqgP7ZrP2xbaj0b
byXtt3K0ls3YSGlEW7Lsh+ZQPimcqbj282Z9sVx0C55WqSToqky/6oUbA7Uy0ZwHqRL1rh5Ue5eS
ExYpUQ1D5MZJfJMumc8DNvIvS0ntA2155gRZT3i9CyP2tWulc+3apXptz2GRhg/T1vehqrv21L2v
Xjp+F34pd6KA6drCqHhcfH9BIZ/4HNmdFgdab98VabqGPH+58/3J/JrCDt0ovQcAYEu+mD2tCaNJ
70wjKhoxBPrgxptZO1tGcm8NO48Sn0ee4LbV+BKtl+lfTRjBwdRm8U1cJZDfDc3ZEINO5VOX1bfc
Ib9fKHjhKYMqmpchu5k9U9URHa9xN1m94pBHKd8bzXk3NgTIzpOr75Ye/2RfGUtkx/UQeL1Q+272
adGYjkVFnaUifRt03T+vrt63BvFmkHWdt7P9hN14p4D+ZPkT9BfxNFf8Na8aHmeRyTsrzis+3iXa
yqaRphLNvC4qCWqVsOtR5Qsm1r4MNXWuZmt20l41huIEp+RMTAwdBMu784vhnafQHyepKFovlrmX
wtRgKErtyRb9fFu7iwcsvYoDl3f5KyMwvULyg5OVXCdZY4qZ9CoSsgMO0NHbtRxpPzTzRIjuaFqn
LimSk+WM6aZXWRnEBDkF3UhbyhOK+g9xkZtB0NLKucRTTnnmNGP8bKnnafh/vYFqkQ+xOm593DkA
INjcZ/nWw+343ON7vBlNKi65xOXcwYBG+UcfxUkGNrqDgxnEr9Mr3WFb5MOy2c3FUgfZakxYmCv3
tizMvAy0uZFPRppoD65mof/RKVKUW9v0nNtpdAnP7Ib5m6b3KnRdZd7MyhiP5BuT+8zwgsNG32Cm
VLS1BnpWQ00xzuvYK2nzWFAdyDqM70PSBEa8SlAueUa+pN3vltZbNsMyidsklfKXWcVpCEfcJsOc
+1O940VE/VVbUczphqTe7paOjqDAyN5o0apm5zTGsqHyqUK/MqYdzq1yI/0223I+cjdF7OkbV2ub
sNIc+7C4dr9dZ53UqznRdmbbrZE70fuc15YgwV5X7yIXRbQKubx0LNEvk5cPX3SIl5Hbwfv19XG+
M6aiOGYTXYG0NJ7Z0Pd3rg82KtYoOQdWtdBdM5Ps1FA/CIBxxGEsKCmuil5wXHq/VLF4b0ZW94Hb
GOk2BV8QuGbp78Sc7yffOln0zU7KVOvtLE1n59qAh9OBXi/9DW+XQq7Z4Rc6u/qKJcid6jk9tzNS
OsOR1EZeaIjggWTG+5FYa0IlBsPA4Ar3aqghNCC98pavq7WUbyhngP+aOj2UtqU10bjdFi9DhtlL
tQeWom7PFiWpAnLc2jbA3Od98ePC+1mb9hR6lC7f9LrQdlUJvt42NWubmGt1cCuTfqBSxq5oyzUk
KkJ/LBR4iNDqunxvaU0dpT6NRNu1bKJS7Xg/SQ0uhVla3/p+zLdD09svA+3PTTP249cijeOnajTq
Q5zyGHJVmFsbU9BZ+14z51CFHm0shytdm72RmXkkJtbSVlC6XNmz7ebJkFFaVkWQI8uPJitbWQ6X
KSiK6irW+fM1NW7zXFb7ZKSm2I6pucNaxURFVE2QVsl38uyHSFpTs1k6JZhk/exk6DRH1mGYAoON
wh3vDbGjNhVYs2zkQzIszrkD9Ky89JvQvGxvdbncVX2qTgY/ZaBMzcA6t5Y/1CKnXa8nHYp090c7
ncnrZT2HDfTvs9i2vUoVXzLNSYZc9MIOKD4zhdczRPo0M76I2vpOh/Yuadr9QIcosNcmjxAI8HdG
8I4k3IiDJ/xsp+k2EL16rEKHpt5mqUW1EcqoA48G967Txz5Mh5qO+lCqL5gbnK2V4A9chDNFSTGv
rAd+x4uUDFFTObvZF/q1o5gVMrPbOUtjgg4sHnytWG+IPdA2ucR9JoqCCiirBJio/tsk6RP0Mwaz
mBYLTPuSqGfvMYlls/E9880f5VNeq53VWu/VnGQBcxgrL4Qhtgjrz8p12gDm2XO+0Fsa05UmbA8O
Ll27fiML19/OLNU0dvr3ok9/2OMsyVHlRTMyITZJDAvNnO4BrT6I3Hf3Vukekklce4ZgFSpi3jzJ
N2I/81Qr3dtTWMVh5/OEfF9UIcIBcn4FXRGvSMrAofD1tcSg2WplHyxJi3EUHyaKh24NqZjWwQrw
hlN/9zr1y7dYNWbYs0hunN53w9zJbhPN+Ua5+GUevWci5r4ZjiH3sT3i2JQLU+CyZnVgtPrP1unS
yDGdx7hmFvOZem+Aq/tvhSMovtcUzt0RB89U8nJZ7RfHib8VKfxLK6GpZ2kDl2OWgsVJXoua7Hff
1nGrut6PZRgyDlCNpDrZ3frCyoIqH2mDu/6PxWQoMuOcue46ExYhW5jLZvx2hbEQok5BPS5al3Tg
zA7syr7LZPaTDKMqIAQGg2sLC0qtzU0j8iEytXwknM+jjrEIikdpVh94IzhFaI2xM4qMlp6R/iqX
+JeXJw7NRYNFbaQpMaj13FRwv6ZTtfcaRwbWSvj9WD6QW6yjsBHtwT43KoRRtBuG3BummBiC9bie
m7VfUqMro4kWaOh3Q39Wb/xsV88M02Rhp1uTcJw1aCvM2R+CsZmsaFZFirlyfGosfdoYA83jPGPL
oqVFu2e+YC+ci1925q9HtNMvck70bTE3K0XPud67VfwkdU8G7oTZU9OSr7Dq3XCgQhc4uE9DUNWo
bHXcE6MT55GB7iE02Ao6g9CDqkXwgWL2msjtAbG8R1XYH1y+Tkt3KsP0btIMkV4PYm9+sEz3XVMe
TTfXrjeDzibZWxChTPAygrk07gx6gseGnmZYZn5PKGLuhOTyUVOoZw3jxvqurXLYGJNB5IfdtGyv
s1+lqZB7Ockb2WM2l0fyIsY1B0sE9aFZunnjxrKOSKfIA0QlL7T4CIomooKa6Txu5o4TBDZh2FVG
W/9MM0BQGvm0V8zB016wcGwbI6enn4uHzh4BZQ8rumzRTz9rrKZNAHwK4lfNBySy7GBaqysAUEOg
JNoV7ATEgKrh2cvWm7xMYM60lNLawdQepJvWD5NWaA+dx0DPSivGXe09uJZIb1yaiYiIlmybdtph
TWxxFZ/bLkWdbZvJSwJUniuma6fcUr7n3gdtfw7ZD7q8e28RCUZl2z8ANXQ2lpHfr0J453rZdSLZ
7lD3E4fkzPOIx/GpLQ0jmPPxNRsXeuoDGUVlG/sndH95aNMS86zmZqop+9fF7UocL8eununfxhZU
dTCO/FlSF4zfvdR1WAfoXbZJznrISSksOu2rJ6oHUaQsOAPv31CpejMPlR04si74R/fONqc8GO7s
nk3T703T3cxk9QZJrKcbXVPVNiPSYm8CByc8p37o6uI0jzPMRt+qwhSYALVIxDCL0q4ygOYbLddf
Tdro20bNt0tXDFh7IaPYFS1XvzWSbcdWLxiNiem2mvMQbRvSql5eK8DTW/J1T4Nppge7wAuS2ATm
WJ384a9NGvbs50OANYJZ0ai2YxID8fWZQyaFo71pijGsqAZHY7VaTEEs+6SMXjV+JTezR2XGN9fm
4MZxsWONzqJ0dphI1hhvYWZ+01ZGcjLa3IAAaOZWRMg5LdsXyO3Y1aeC87AVv81xdbf2NdIA0vW3
wlxuc2sSodbBMrO0UgsgkWd3YrRRrrmmt0/6nIVpsl87mQ2n3AHs1g/GuGtGvpAciQlJTXPd2p1s
w1IO3m5x8z4wCL+JNM19SdLWDO1cfuvr2af3TM5QyVl1QNKzm+0Wp75CnGc0HMA6WXshUYPJzq0M
yC4EayBTcbDxl0hJC58OQsqkWVRgErOGMA9v6vlH6YNZs9S9VXcv7qi626oespcyk/nOjisrTIta
3lGzGMnsqsuHerQG5r+WqMwaIY5oZ5OYimWNSsPJdkvjWocR7d6uFNMAAzGeN4O3+BtnUcde7x5k
oZhb7eolXpe7svfWoB9GdhHsOQ6uPn6b1vqBlDt/M41Kv4PerFjQwWIopakgLct5U3U5ELiqGb+Y
KWq6ptPOFAgar2XMlq+wqHtY3UqYSE3fAdbR9IK+HFr3lLFusZvnZZM5ggxXR87U9DvTsHGYxsu2
X6blJPLkRzVM06Y//7xV3BfXOYqIJwvx6aHh/AXJOGs2Uz4jbSuR8RRLf/KxckZ22T8RYiACXAXt
vTY1+YM+ud7/cXZmzY3yaBT+RVRJCBDcgvEeO4nTWfqGSjrdgNgECBD8+jnuq/6Y2K7KzUxNVw0O
i7b3Pec5aJ+T0wjX8iKS2HyzDFFOaeMaMM+OGhYa0fjpyHvflVgYy3QqoODPPoQWbw6Cp/xWUf6j
b4b7pulUIDUC5jHanouOokdoohgR5egW5gKJSqmyos0w2i9Iw0OxLQEOlvC0WDaGa+7pQMCbKuFd
T6q4jIMBNIhqnbu2gWAecRYeyTTqkdPToqkeS5firGnRU6oVuwcpZ9rnUptHQQZ15yQVFlmcYMsa
51OOj46oykq2msFIs0Asiv4B3lv6ShCgshZlXy6LiaYH0jRnBGqoxCo1yAsnEuMrK7u9dnMGnjlw
aS7DsWXMjCGAeSw7erEp96Vuo6VhT9WOmipHcGFRLYXOkErnAqLhJQPUsTC8hqR18wUU+c3Bg74U
57b8DJQfc1St0S9ZUgMIm84ZMNNhE7F0m/PCNrjeuWeecEAbKvNhUISh09+WqAHIGAqHyRQ7oyjZ
sVVRu2yg2t5GmCA2OYlIgGPyeS021KIvVLbmBtI4PWfCMQbBDjsxyuzFyLMIYz8tl06CRn/ELVCt
8M0vpF0l66JgcmWP5x76lPcry0tQWBPIl/dd1+oRApMzQGCybpGlRCKEEbpZv0KQ5rPmZYo6TDrt
kSbiHiZsjcJY9llQizbZ1uXkPbpqZFsjr2ocb+PqBevPEMAQpDEbNEnyrs2cHisLIpTIqwfIncwU
seslh4BvaB1ftYW5rlmqNuA2QMaU8b6+m8q8fLBKr1qUpus8Umzs9qmtM592jj1gY2dnBxM5dfjf
wFL1HY7Hox3T36IfqwdhoGDluOdii4bk1sawDFPYKjAxpUa6BPfEfYvSaFxhIgdHJEOxypJugl3Y
VG5HluZQ/ApLAgXSq2hhVd6taL0LJeQ5cjG20sL0IlPuDOhaBeYn/Ff5PVQQ+T+4Yoq0s5YwuZvS
R3TzhrhAXe17BXbnXHj/p/XQAYyTTOdr8+oo2RQY8RLQWefdQiz59RL+hRL4PPC6qkyirB70z9E2
tuhH31ko/12/9KWnfv73f/54msPXNymj3lFrPxqPBTm4w+f1S1/6q8///s+lp6m1PG2AUxC1Yj9F
6sUlxuv1S19oWc3ZhuCUc3BlLXfbJ+mPIT77Vc37tu5yv3PNdQUZvFW433OpzhOsXQj6xyRHAUA3
Mc6S6G0AqfLNSEMyz6627cIeB5yAtwK7i7FPwX6pF4wTqJdvaAwuveFZa2as+mpsExPm6TLKfeCh
Q67ZXc6mX9ffxYXrzylc0NMSBAt3bNviCMOZQn19CmTGbnz7Fxp7cxJXbZrSG00XYOsYcr/GHnDa
wmMMe0RcbV2ArW78zqXbmI3ijMRYtdvK3iLPw7dQOT7PwXZ+S0dy6TbO//7PYECDj4l6ZOa2jl7c
4ZGDhtSSU5p9rzc5B1vkgrtxl2oLOzuoKKM6Wws1vn3vBc/GsU3HCjkbnblVpvabwYHsHIwvfuvB
X5gmrFlbVUzQV2WTg9AWpziiJ/DoGll4/S+/dOmZMEW0kRrk2S2D+usJSOg9lbfe56VLz7qqvINx
AGVkcwvGJ/SDWD5bZnxe/7MvfSuzEathbOEjhXW8hcpYirc2Pbj8s2Pv37r8HN5DOpbHFsG3wouf
rYXTCv09esi2t25pvy4MpTm+J4MjFl4mam7LHO2bEVmTzgeSEW4M1Av9bDYbqMyLwUaLOmvrURgO
nLwGkK5/qhBDOETo7o0EpeXrD+rCO57nZsaujEbLpdO2jN6LwcEJ7XuRReT/ED4cR44C9LwtoZFa
Zgnqhx5i5Y+0R6hhkUY4Fl2/hQuf0pwyYhW0gaQZ007b/mrMg8mxqcdZPr4xNVx4F3OsiBotDfdw
ZG6pq8IJ6Vel9bPXctF0v8abNKhLPzJ74RJoCzhQwPGFOc1v4yfdDjuDTb4QKHyb0Q2d2d9Y2i/E
AHPISMvABmqslm8QFw3zkdWzbRJHek9bL79Hd9J8SAoQgxC11qbrElCzhWMCiAvl7ECXyD61joQP
ra8Tg65pU1H4zEpvh9ZwtkClR+/t0tGnMi6Gg8LB7/cgcxdGJ28oDkg6RDU+ko68YxJYbtM1xEL2
sm8CnItQ2dcyc9d2JLowVsrCnZs2WoIl+kZ9J2McH1K2aUoz6ZcUyMaNl1s4RaKUH93Ybl16A+eB
/s/iRcA4hpNBwF7Ep5UzsSUogKu2hBIilwDCsu85V//mYv/zM1mLLINponJXyYPhMDRk0Tbsf18f
CRcG8zx80y1RPEarXe7A//MF+hZtI28sMxfmO3O2zGQ8BvVaiBrujsez6W6AtaW/hVq7dPHZQhOX
VQ6JRlrvBuMFnGwkdhcoU3xv72bOVhpeWw0cgTDaUvD3RJWt+FnWbdx45Bf+9HnC5jROnuzGfNpO
2Hi6kQyG/tQMt1aZvyCbLwbsHNkztgA6p+7kblLov/MgdVB6NvJYBgVHr8zO1Pm2Sv3a6ZFMPi2i
7jNldooVCb5YpMBUd+hLuQuZIQGta+IqbG0jvbF0XLh1cv4K//mU417Ch1FVZCtctkOs9inx4q1l
Fk/XP+YLA3IeRecU5VByuHWAZE72fYKgx8lOH3EIzX2qye9Wqu8NyXkaHcSrmZckFtkiZL4LK7zN
MPGMLQytN9z2lx7U7PMeO9GXmW1MW5b0ZKHBgUP3soIjyGur1fWH9fVPWPNpRehCDBMaMFtTsb0Z
0zVrXVjZphuP6OuJBQjC2auGMT11GpxFPbhyYrN5cJpvRmjMJxYEDYAc3kNY7U6wxOUl+jNO4JBD
LG6I6C/97bOnb3mxRHGauFsprdAb00/elrf29X8zW/9/fFrzycU1W2rnKS5OkQkTcEjsDnacsQUb
AVOYBH+vO6vZ240NE1nsREGbRfA81Ja5iODUWlWRGa0zqz63rDRZXP8Wvt4PWfMpKe1LWtfnl3V2
CBCcIEc5vscJzOSleYvNc+F7m89LRXvOpJCMb/saNN1cpvmCqOKlJfJGReJr9bFFZxsiIMBb2jep
C7TU9FQPmVxUgzx0SboEauAQ9+kQjOV4yszsxjJxwZVizVlinWnXtJ3wi6h6R8vU65dFjjcU26/Z
mevreP1Tm3d3UPsc7QHc6ExDKYBJ//pLu/RAz//+z2TqdM1o1CxxtlI5qMwn0lvmggEDS/Wtd/b1
hGrR8wD55yc85WAslC1K27TcM+0+FpP704BFrvXcnwWVt9ivl76/2WQBUV+FLIUceMFW1f6g1RPP
bESX1DsYYm+VTC7dzGw/4hp8JGMFz4qn8sg3rLH5BGefLyRl6XMalf0dwuGTG3tDmLwvfY+zWUTU
hNOiG+LdWfOYwDVRleNKOg6zgwHBWN0G8bL9S9F1gEhVtFFo6WVR+crGQd2LyunvYnTJdnjF4rFC
GuKqKtQIF+dEnqfOJn9SvIMnoC7yZ7RzUHjDbGCWvk0T79mwIcxaqY5kD6XrtQEy1bNDxS206pO4
etMmV10YycpaAUNe3nXRk2G922a1l30Z9pW3SPXPorDQZpm21iQ2FMVwBp87MkaCMv+huAFPP8rs
/W8d1/jet41HA/iP/WbEgb9hd67Ez6HniPZXiUiQ0m382PvlMbbIulfeIOREp9hUWeF07uOY6lnW
YlzFmXWKZfULtjVsRT9QTwdY9RiJTdS/mRNQsSgnALuxs90/mV2sSQ7fFwMjvKZhMkCWY/5C3mDo
nJNqlAtVhsCxzm02HsyZQBxAKNU5IGkp92gOb4QZu96kwcSTTRN7IU+aHy0bVxwYTcdkm6JBSVnA
D2oMPiwMT0jTOrn8pcyIjypkol9FLu+gOlumhbtUCQrn5SBPiEEBVwlgB1YVyz574yJCb/TN9fKt
PUKL0+XTr6liD3yCjV8P61zayC3O773afFRWJ5YIVQ3LSS+7/hlCnYXRIRE4BTG77pFzRcTKArsJ
kPEcnS0KTyg3DmgL1aCpgG7sK7QfXDGFlb7LrPcYaiFiQpUq18AXmtAaZglKDwbIQ4dmBM9e33c4
UDfOG/FqdAkh6cVf3ms0IsGJQn79Stee79Z8M8GcmXVWkJ8fUbbkU7IYslOlYXlMPH80pn3NYa3s
TWik4gV0gkHlREuJQJse3vZkSFepg9NaA4dsV0KokxphM24b9idlBFW551q+S7GXOg5Ugn0niGdH
M4PEgd6NoFX59AXiU58QPz2gjGptzTu6luwZrVAbfzLIA64R9JBq0k86iD9QU+xgSq0QKh8Z2P1W
C9tgfr4F+J5kqyQNjTok7KWcfNMOoucmPdgilNG6Piblisq99rboBMknB2iJx1TsGgm5XYDL4/ao
6fONVR+0WPAkkMZJJVunXgnI0uAePwHQosuH0VILoJGgkqnqQ2kG9fAAz5SE7dQiYYdOfUTyzQR6
ffvMX7hnrDFQ0jJboFa5tFbIZXuG6Da2oPGAUoK+dvjPxD4m93DOut6zqdfj1rYWorP9xg5y62X8
Y8T6lbT6p0LhB5R8FJZqvWEpGoSc4nsstqXxkEJXOmrwLtHitRVG5JJDl0TLZ4JN+HQXHSm0aFOJ
5m0mQsBkVwDVl28twiCByKe/khrSJHvNCr5gDvT4FYcx/K2dtlntF3xTVI8cIgI0jo1kgWY6phMI
pzW62O6hJPed3tTxiZT7yVp6XAa5+RSxg9kc0+HEi3VXHZWbhoUMQB1o84MCqaXFhm6VF68631cC
gs30YZrCQps+vjhhHPE9JTrwPB/I/jGFzXs5rS0vQOR7jUQCKP/HUD0ibDyv9t6wyOFzXgoCdEcH
velH368obvJTyAU72RZ2WGvynkzrhoYlTF0IkoWV27femz8RpsRmYaQQWwCMcPD4J/62TC9HBbbL
veq2xHmNjUNHYG97gISxgHzzOXHDst833V4hbiteCpAN2o3hvDhn4R50ftajQ4LIupt6F5bJu6Zb
V9NmSBqwo+/jKezl9mwPT7jPMfCxstsI8Srq0EphdvfLJwbpMcIwBNS4Zb6q0CXmEK7D9wDzEMA4
LtNB74STARuAuciMkBcD3hWwIkGKzn4yvkjxswa4ACfOiMstz87aEPAznOwoCbSVhK2ToveJbIMy
wvAudmPx22ieKvneQj2tosdcM1z7Nynuku6TaKiDkhS7DhZ4BeorPSgOCN3M+Ysc8lXWY+SLHU1+
DxVBP7tZ9OabZusSSSGF+cIiFQ5oipDG9kU8Bk2hFu5wb0+j7yY/wFQI6ASpR71w5V0JFVROf3D3
WaFW0Zc1UiseB+igIuu5KZ/TeqPIKrYdOEB0YFeHBgG6dR8BUCvxl4HEPh4tUBsEsA7IjvFzFK0c
SFFzMfqe8ZHHGyP/5MmOwhZAACQFI6bMJBraSRBDqgVrE8wJwHC468pGdCn+cMvYwyBMYBCeJoRJ
JEPYNGrhdI+83xcg4GVdiy1oukAvHrkPUCKpoNLHkuSLEaPQM96dBh6bKFlG5YopfKbFsobyz4nB
WhKP+ZgtqnyNOgSETGCvAH9iJ2VYng0zsNT1MA1rckcBqWsoe2QAl7jqXifAGKcWCRIhA2cEuypa
lSBUp3a8nRy85mkEH8eqV613shCtMppVYPETshuCpia7vDVXKu4flOMEte6hf8r2vB/uKix7ZgEq
hd0GyvZWsN0xvxHmGpFLPvKmTw6snAEX8WMejQuj/cNHKPiKflEifAb6KgeTCJuQ1g0iKtjRK6ez
Qux78EgSvyGvE6k3Iz5hSImDivxE7g4++j/gbyV5vCLo3dfQ0vQPtvchpOF3sMB3QB11xg81uJAF
x6GiAv/HDJMuB3PrgWBpignk0MWeVeWOFfZaO4h8QD7CH0KhRYCuuGufYeGxiQ0aSf88aeMhsqI8
0PKYQx0Pw2uM+Q1WgKa4F9gnYfdgYubS5b6ClLOhi8h9hvIWhbjRCjIaWu64smzXVx4jZyDJxhLY
XAGg279B7NZD6Q0RshpPREhIuiyE7SpuWgE+p30OI8vUdqsIsZw4+z1wCJnLxrpDNaPys0I+ePkb
SaAGowwFmT+2Ye5YjMWolEGc3aVgP9kwXkQHqLpsID3N7J7h9yWEUsCG+5EDzbN0lz2vt5nsD2aU
vzVO8oBnDRzPizedFRcYXzUURaYK40ntxl59Zq187VSzQMCDbzXIkzO9ZYwszIZAMEl+V2X8IyPZ
WnM3LM7Jwb36o4rXNLFpgO72AU6poO+dnbThHYOhQxnlAfSLO0S+fLB+3EDj1WJnw0OIzO6MqF8Y
on2023ZZQHjpJgyBnv2qxEQt2uoIXOnaUPnSYXKjaJFBnmRshtYIcl6uiY15rEvXPXgyfsKK+9ZB
zF6ZOL8QLcLC3J3ePMtCfE3p/Iltjpmr600kIOLd0Xwql9Lhv0ihkpUmhr1EGI/lYz0lvjuN3WGy
KA7h2A9nJ67rj8jDfGHBDoWvB9stW4dETR+CYAuQRwGHfrsHCcgw7JcU20zobCXQYSCD+I4D/ILZ
rrvYWg1xc4JEF7mS2CTgXJC044MA1ggRZQdrAjgBklosYDSCao729znjn47XYLRHMl6kJTzwOR5y
LCMvcCyyyVsASjC1VpDYhkBWYa0yCiPMoLEMYFUADqZxhqWh1R8Li01mWxlISNU6hX8wyEBvYoDP
bCpi/NZDbAYkA7UlTu0oIHEmdwluY0Eq2wqLtmWLNjOeCS1xsu3Af48YlI+Oh1GXk6VqvAegvH5k
w7TnlfOaYLM5NVwsBshkwbH6RZJpVcBJ5LjVE+CkO3uEILLAYRjad1hjkNzgWwLrN0Q8eVCx/tGT
lCPvKOpXzOHsDsPluQJEJZR1obcVZQCaIMYGYqH2R9NAxJ9VeQdhDna8sZNHr0XPTB+R2nAdZD33
M93/YjQ+aN2iGZYN2AU10PPbGmpi2ScttHK4S1cUOBKILsME3O50QTfCwg4HuKvEr0d7D5bREcWb
NWMOlq8C5suxt5YjnvUi5vrdGwkQQ9Vn5E6hwCRc17DBe/lOl+0BQKoFFw6MbDxgCcyJDPgcYBIp
lPh1u0yHOijKvtokMDkIXj+MmPN6M1p2do6kG73WXW6s40IbCy6LlRX3XjABzXeqnebRq6O7ykl+
jwB81EA0TRVWA6dBYJxUEMOrSWwZTzA1WAT1rOG8M4rkJqvTOmgn4IvTBt/hVAsJWI+zLzrUMSik
9hWicBGeAG9Tg/vi46+kS1Z5ou7bqXlm1hmljU0565FTTcpH1kRLkB//1Aa+LiDp1nU7dmvP6JM9
yEMJBN+jna8bO3MXHaLbNtZU8Bcb43kNHqG7b3QjV2CKuhvVFPFOaIlDo3IKqPaBa2se4KdouxDi
6mRn5K61la6HPwYytTcAZOKnbCDsR+0a2Lkg6SimPpoCzlLlFkR2TZwB/WQldMmAA7qDkQX65Kou
MImXifGhtSd/GcZY3cWOpQ62IsjLHESHXUDeLxLDHt5HMPfCyE7NgFOBFKO6Te/S2iTrOm/1W9LY
+REL/XTvesVZIWa2B7OLq0PtufyU9238qDMdFe8gZ0mBE5tGSFElHfPleiHo63Il885VlX+qNBoB
6rAeSrJLzEntlZeKO5Yg9PP61b8uY7A5dRf6S2UJ18W3ntpBz18j8TFg0wF3HMTLWBgGuuipuPFj
X9e0mDcrOE1FrDysVgjwVsyX5kGiUgP9442KmXnp8rM6E2ihhQJcSe2sVbRK1/pUbdVxwHlSLFCK
DZARGZjLce8s8aFu6yNZl6tu7YROeP1RXvr5WQUKCHebc+y+dl7yDtCiggvCvQV++bq6xeao1l7n
JXBgIOSUXo2zYhowKtC00tFj3QNheN6rXL+JS1/brDlmm8Sq7DonO1sAFx4793blba5f+uvnY9H5
pXvwtnMkX+2MCaK++jEGx0bVN1oqXz8ga45ujynoglD0qR04SEcZ52hExwtYqo7Y6N7nLT9dv4e/
5eYv6vtzintUaDVWMFrvCmSZrIH4ZB8lNOk+qm5syWEh/kFNm4c8rqeztA2JgWuZt97ggxTGn3Ii
vfc4BV0XmMISM/KohQdKGpasMuhHl9xC8X/9ONgcCAIGXpSOMfAWiY3TZvyhcL7kpVqAPQKPVfG9
L35OBCGdWxgSSKItN6YjNiDCh6L9Hi39b1EQrDnMPtGFm5PKbXeZDeCt053rAjRbX3+VX898yMP+
77yK2Xpy4xEw8HiAdRJmpt2UNXuTyBNFngtAa3DSodAVx/a3Zj+YY//7g9gYdxL+IdxN3qBOACcs
/amG74VIYKn/79VHhLLnjt1024h7YR3FNSLE+KoGr/XGzHChij9vvwq3RLNZAeOXVq25K7EqolJU
CucHd8rqD6g/2er6i7kwT8zbr+DkxwZPE2DOtV1im2KcUoNtK6Divnf9WeUenAJsPGCQ2gGcv6pG
FUTkJePFjcf09QSKINn/vgdlOsQq+qraNYaNMhPv39ou+xaliM0zC3gzccSwY4VJRnUCvGFfS/CK
cUy8/mC+fsPMOwuP/9lpNAA3GCPx6LbNxi5wpxouSOHdt7Q69ebNlOpLv3Kesv75ldRtCwzqodqh
X7ODD2TTju6naet3WtiP12/k6y+IzeFBUdQi/hWsxp10Pw2388dWYiyPwfeufr6xf24gY60kBdJ9
dxrb9QK7fV+V+kfFoxuv4fy4/3+JYXNgECgAI3MrhqTrCM5Zb9mDSsT505mqoXAoL7sbv3NpjZjN
GHXRl4WDhQdM559RzDZldjfW2CqNDwA831jz//a9v7qZ2Z5s1E7fuzSDc8WRT6CmRz7Gn31H65j9
9gySvUzEa440wnl37Lw67ARyhx2v9oIhN/UWwEGyrK2quyc8g/rW0ajkInDXebCsCWcpVB5egED8
XqeSzalE3OVNUbYD3dpN+wQGBbx44zKRHCiVWwqBC5+/O5t9RgFvYk0w+xgGzGTU2GdWdxK28dM0
6vfrH+iln5hNQZmwHFIBvrOrO5DcU/gKZWsicoaDi5rcinr6u2374s3OEUWRztKRaKV26dC9ADeL
5g5v38cq/cggM6gB2adZeaQqXiWE3OK0XRgb85wK184tGtUOyOLCfhdILSzRISskIAKKFXt0Pj8K
6dzYUn49kzM+m6gAIo3BQGoV1rryB+HnTq/6XnefzfMqMkrMFmSUDtdGdcca41eV2KCToN5//Ru4
9KBmm40u9gh0mw2k9+SuLu4TB9JMDvMb4BxgWvdS35gMLz2k2SQiJhkpBJaei0n2nVVa2zG6pQi/
MD/x2dSRCYk6tEQc5yRAh+2BUdmQKo5enDatli0vJ9iD5S3DyNe7QcbN/07qrplPApZEsvMql5za
qC2Nc2y00wepTYdNQ9zxhEY3aAm1HuBxQsH+Vs7RX2XTVyNpNiUobkeJjZrjFjX5hynl4rUA4DZM
kwxWQFrIhQncMnK3qUzXXKC5WvZjvuyELUA2AGKL2aNeKewFXB8yd7azphwQbxajLJ9Arr8B8t/d
AYdevXexYe1NCqnm9a/swkwzN/JYBOhWOxsgUjEBTck/zy5kYhzb8fP69S98Xc5sJmNRYvYo301b
u4j6LdjkA0AAYBdfv/qFMTLHzsJm3RVUe842N61li3ZjZL5k1iPDwd1DVSKh8Y1BcmE/MsfO5rDl
Uzhv2ZbWA7rsFcgrBNgw2Khttr5+LxfexJzqVk1RU4Ivo7CjeimgFDFdGzwpgAhQGPzWL8ytitDs
lzj3OtPOBsQiA4ILZmLrhFUAOwZgHb73I+dX9c/eytZRbvC6JdvUiuiizgXqezbcApMN+3FCCb0x
t194XHP7YixZUal4IFtwTxdINt94Il2nLRzINru/fisX9GNsbmAscZoHub+j27LoH1VVPoHPFY4O
Ndad5uKRpQDotZVUy7zvAWZPmXnPJu4uKmQofu/A4MxWASSyobrfxXRrDdEnh8oL3AwDZWOyvH6P
F6ZoZzb7D6ieVkaMoA+qaFA2Tw6uzgDBTtGHEH37zbuYLQQ5it7YxSdkZ0okxNtrMyl94txQg14Y
m3On4zTxTHYQyG7TDKAQLy1UaMsmC7nh3ppnLvyEPdtIVPHYMmx69TaX4A7IwDWgIYqrG0PmgiSc
2edv/J8xE5mIpelqOu6MFICPc4OofElNd3ovGHJYFm3p1h/V4GkkD3WghQYWEwbSnNDQAtKA2fxY
Zdz8nZnUCqEsoy9u1wIXl07klsvk0v3PvsKmYbaWsrC2MVqTaHvlL2ijrLQew+tf4aXrz77CErTG
bKgRJ5VZ7MVUQ+qTtLxjnD5fv/6FycKefX9YYjuDkF7sSnlEIMRqxMKArXXoRvGNO7i0Epn/fYXo
B7cuT510V5r1jtQj0FA88nUPWcSERILREmEJesiNX/sryv1iw2HPNhyASkaRNE26HQaxGQYelohC
se13LFJBPiJRqTjmLub1HkE7E6RN6Ltr8znRG6vpH8VQ+zX7aRDzxvC+9HhnizwUG64J6bDeCtq3
y4Skal1Th4XxuZmeuUA7XH+NFz4T67z1+2ecIC1HGMkIZ5tQ6QrWB98EZM41jBuL/IW5cO7ZRfRP
o4Vjsa3dnwznt4NgKTn+zCaKkKDvRTAyazaTgNZWy3xAz3EQ4D2DRRODAdOb1gB+YeXe+Dy+vBHY
CWfvw0m8NgHird9VKVibRm28Q5kCqU60p4mz0NWtYfXl5o7ac1m6QwzvDHf0sP26d/lzBKbV9RdN
zwPz/75vXHm2i+AZAy6K9WCzY4b7RMl7jIPsd/uWQkF3yN6AnI3gJ/q4/muXbmP2TirVjaUp8WOe
fNPipOyX69f9cljgJs7//s/nOkQWoXaVK1jwETcPJQ1gorV+ycmtafPLIw9+4DxO/vkBtxKG6EyW
79CVOw62estZ/KdJQPJDX3URx9mmrY27Ko8ert/QpQc1m6a9NIog5YA4oKNHSX9EZLzxvr8c2LiR
2fxMgFUavAofLHB+2RquJgRe2brbRHXz+/qffuldzObnesgbcF/dbFfA2NUjfBCNK93+sV3o/+0i
uRURfOkJzeblCE5A4jq62qlChGNtrwvbO12/g0vPaDaoJfVqYVI8fIJwuRV01hot+7y2bX/yOiiy
r/8KsE5fDz0yu4UCPX6aWUBNRbJBL1/G0Z5FTXJSGr6JaYinXYkO/UbZcfEMJZv1jFin9sPNwdFe
IJNJgiSN5C2FbV7c3UXMBQQTNpl9XashrJHrsIA4DY69sXV3nZcRRNMkEJHBe9JDwhq5+1414Jjp
uJX3TqrcUKi6/iXo2EN+SvphoyNoUQlvEGtADL2HaMvYl4jcXsZZFd9T3agHpBry+7MI/2epp6wH
OJbzzNfUgIFKVeNbUnnNvQIvKWzranhOTArF/NhU7kslgKCEQ42spmloat9ok2YdDzEc2hriAZDE
TH2oEynXia70O7iS3akVibcrSZ3cjwIE5aGYtK8tW+wQnl0eI2jd/dJGSCbihCEDMZsoiOtetwEp
Gfdll0E0CpTAqqjtNEjG5r2MZfuQlgMNgUaS76B0oxMkWLdsQUEKc1NBMlhl3r0rlbHTbq0geGyt
TdczCcKWCxEmodlSq8l6SUCvffe80oWGvuEIxowBa6pktGz7VCBMMmqW0I6cU6OSakFdCJHiFFI9
x2iGJ9gTZVAhIyYwhYX3OZieCAdzGpFphgAdqO1s6JlkfiKyKILRJtBhIpQFP2yITScgBo2qpgn6
AtzKJKJV2Hs4H8HQYS55pF3otqDnzQ3IYRjpXxFGBg4Tws8WSKtDdGbitPcEFrit0Ik4AqrqhW6c
Q0sKCOQCqNyfA+BjR2RLtkBWVuzTbar8VWVR/SnJUIcyHzvmF16X39gbXBh986bQODR9FGd1v2vV
HnIp5GMoH/TUG6Pu62nDmreFWGK6DVC8/W5UvwD+d/Xz9dH89V9tzftBbc7ZiAigfAd8ZLxOjBQn
ciMhH0MH/sk3//b56tkAJWZCt4EMpbcOXBM6RTee+V8//v/vApCn+d/1jY0ZNEo9SiJtOC2bTb9J
d9WW7ZzhDqbC4oe7qBeOjzi4TX8YT/pH/8P6ADpU/o6PxiYKn288xK9XWWsusBkiNPeBYVU7Lvam
+E0qE/ziUwxuaQQIKyWvIJPfeJaX3tdsgaVYsuEAcfqdrhHLaQifS+h/oaq//jn89YV99UBn66xA
ijmHxgUPlHVIvqIuedUooR3G0nJAC4TTAnGpbFHjTBnmST1CthoZi7KD3NtB0fSHBrtuRQFwvGEJ
/Hqjannmf19wl9teH1Omdi5k6E31UAKRXyFUIM2fwC298Rld+pHZgjaYNhydFF2ANnHwUD8KpHeg
KeAP6QeG3K1He16Gv3q0s+VZydiE/cpodz1EPpsSbXaYm5wpEKiirOjUGUs6wpiDMzo5TN3kLdq0
Y4vr7/XCHc61IqLvGxUhzHkHEuuBFu2ZyWq40A3/j7Mr640U59q/CAmw2W4paoPsSXen+wb1FjBg
wGYx8Ou/p/q7yfgNhRTNxYyiES5vx8fHzwJ8tGtlMQfL5npLK4FKx4v4mT/PWYEwOAIZntYglKi/
17+81ofL39/lsk0uZ5i7I4yQppxuPasqoazJYC/ogRlTYoHuIblT/bze2Mo+071jYOXJxsG7AAjc
iT1mcNFMMmisJpC19DfKuWv9uTT9rj+8qPtZpICyzbULu+2F5rdBJ417AZ+igwugaGjnfIsHujYt
l7+/a0wRsP9EG8D4D5fvG4C7jdMEc4eNtb02WlrUKCvoEdSjHKGE6z2AoolbjCuQREMU+3PToYWB
2YfRAF7gQRi3H3sC/uKrQZ6vf3ptGrTNnxNRj4CRo6oOnlFWvPXjm2ofiY0aKtl6HFgbfW3rCxgP
Oa5Z4oCYq243SMnPmc3yjR6sjL7+SisN4rOMWH0i3DryQY4BNTVEVrURHVdON/09toJT56I6/HgJ
OgwKywB2F+zsuuCOwB0NsrqdB0dQ8VDVYMldn5MPa2UW1Z9lDSGFZ0z5mEDGQoSD2oM6tuzZPQS1
rzewMiH626wlpGqB6u2Tll/8Y6EwWfy5/uW1n67tauxljkwQ8Q8v4gkf5yNj4gTfMWCwR8+JCtON
hZo2ymprM6/v6nwBLcDA2q3tJhLzYzt5O2OrJ2u5gP44K8FZg3W1MyRZChdXbgwKRYqgR+2w687I
v8edJwq4srAMdiTI9u9NMkD4NzBFBMn+cW/6jfMiAso3FuLHry1YFloU8OCaiZsl0KXOwOsw95a4
4XAyQAoU9qL4M7Hg0AQBOIj8kFf0OHrwdfU7o9tof220tUhh2/ZMGTS2E9t/do07Bd36+fH6qln7
tBYgmOs6VVBhwaPAJNS5mQ+dvwGw/LiuATrHfyO/CxOQOYUYdTINEhdvCafK3wL8E3cao+s/fmUz
6Y9gg+k5hPltEHP50EoeZcNWmXJlWPS3LRsLz3PgcB278JAIIR+9xzvGr6VzN47glc2qv211vclg
FHO5VQ3ZsFNFQWFoxVAmpw9Q1MFzt6t+tp7xdn2cPgYWW1RX9yzKrJvtHlkYRBNpBAPu4Q6y8u1+
tMs6tlFOuOnAEzpyD7405gy0jbIvfHcTytO4GUMTm7jqW+kvZjLhQD/2Tm/fTxmfN0ZjbaVo20sM
owCkqBiTanSGG8hu7Y2aVnv4JYzg/m29Yq+MOb20/i4TkT78xIzB6JMRRl37qo28W1j+9HXUFBv7
dGU96pqRvQ8YRGZcUEtWd8fgHpObwf76FK78eB0MQVzcNU0TiY6XP4mLb4JVRgOuIyS798GMrcEv
ud7QSh90VERnm+YiJ4wSrWKpIncL0vUxEMWiOiCC9rMF8Wp8eNh1e1CInrJkfAFHLqoO+WEM3Ugd
mnMQdy/0xk/ksd5tFT7/6QZ9cP/RERLchnUzmDp9kt+Qe4hbnJ1De8BFHR72d+y2TUAdPGcP6gZv
cHs7yeN0H7w0G1gAy15Z3PoDbYmbFuJrjkp4Lkyym9KLEwp0LsOiHIcxJJblv+QQeX+wITzfhSNc
pKaw4Y5xV7hKvAbjAl7yUhbzvQXfjRveMA9m0K5hw0IKQhCgJ7bGDOEBm8cKbzjghSjYRtjcSP8A
XKRA4uttmAxxMAwZxMJBJ4a6fgWCLYOCZMS9APJeEBzZL5YV4LLrd3EtAvOOW6m/y6lRP0xe58GU
Koc5H6zMXmc/hyU5XIoeMgrOswNLmkORjRBKmIP80YRd9b7LJIX2hZ/6J0kn40vd9sNZuLCfESWs
hQ2/qu5dq87fgLKEdslFuvEIiBe03ueSvXSkAUFoMfvyTyBreDVbMj/7EJ1yQ9k56qF0iPEzBePh
xhYjPOEdkDFwRPZfoXsKg2ffLf6wmhoQ9ajHL8PkjHco1GUQwKZuOBMVQM1MlM9+B3OTEuRT2BBl
fVyOc8aj1gV714N7zMnyaXCCH0x/Y8Blpd3DKys9VqCWPsEpJd3bonHvBwzbrYkDAnrpuf1ElSMT
MswmBDYmVr3OkK8PUSUqD9K2DNBRKyPJuQkt66q3E3OyQbWejODMDMPaCe5Ap6PuwW5ejAa26wuX
6bd8gJd7KEAEPKVzPrUhCsfAV7X+PAGB36hbaJKXUHLxL6TAqqoS0olvaYEacNv2wS8TDFLIcVSg
AzTjMkbZogx1uB4nPn7ntSi9BJB34VTgtzky4EVCLHKxyECBvYywuPBTmJvVz53poHKieqAA9qO5
OEAMBHEvhQyXHjCioYDthpf9YmZpdWFQzy8dhfvfUIFsDe3LaSOhXwlnOn7Bg5R1kEO1NvEg6WZ3
r7Auud7/lQzBufz9XfedDG+iUjUkFnB3gipA+atjcAJhkLv8XAPa+DaE1amCIk5MA1RJi5rCHqNb
iplASZPw4+caIf/tBfigS50vTZ8U8pGxZ0hrhUbzdP3bK/dbRzvVc4yL5+RYIDZ8EKDibiObyLhx
KuwSlpB8Yx3+wxV8FN215Dg3vIk1EjOs+g4eslAwvGlT0G9bxEXIngjoNRALdcsB5lYxG2r7aYEA
6WtXWFM0U1lAXFJAqhGmVxejRLjbdA7BA2XKIc/Q8lO5mMZuBv3lYAkDMtx8bl5yRo0jLFXYGfI9
3qEF7eA4ygAaDQsUB6Bv1O2HgEHch16YoUMN0RRV2md7TAuoWlT1LaOsf+xwXUvaFCZ+KUDo8P6Y
sjviCecCVfCh6DCqO8/pjANsolzYpCpzr0QjTrbpm3iDIWCQ11MZWUEvNvbKh0vatnW0ko14XZsZ
yKDEgXp9hkdnPhxMRPvr62Ht89pE8TmALYbXmYkwf1hdAiedadxgG6wwAUCD+e86VqK0jIriZw8x
PbY3JURFutC58U58l+3rk31fntN7eHrJu+Yw3fL7YeN4/3CN27ae1AQ1RM4gZlEngKOXU8RwtEWD
2S77HK4tD5ayyd4u4Sq3MUMfRjM0d8kO3wUdv3R9aGjkdaI68VPl9U/DAFzt+vSsdeXy93ffdiHd
GZSOZ8fw82yfcNTZUGqhcNEZM3UrAGmJ8qwfPhM90ZFLsvSuMQLFqiD3MzOBYTkMxU014tVEApI8
+yL79rkOaREa57ALc14oNRtW7R95APPhgIAWSqG+gCpSzl6M1A0ePteYFq3JPDjl5JsLXmK+WB5M
jqbfZPmx4HFW5lu1yMvg/E+kw6BpwVpKH7unqAkupYSHeIa8iItArcwXwY/54pp7vStrzWhxm/K5
HPsF0NK2gWQYGaEF5Y9xm5t/Gtfe2DcflvbQFS0WAFEInyjZX+A5btjABRRyz6eA/Gi8LxMQ0uUC
0btabTS2EngcLTh4dTGAsGosiQtViTDn9CucIV8gIPPJwKmDv5zFZR7CAHgKsj6qJQedtLZ/i77b
qKSsdEBHf+W0kvDOcYOY+gZYt3IonrzWryMDbk4b63clsujgr6ypimA2LBPmNvBF9lv5SwTpp1Cw
tn7xHlM4RTt+AG12lKLPcwsxl1T20LKpm26jiQ+vx7at37xFVlXwHQe0ux2C71AePTYN5PFhOxlT
Dv2kinaHFBfQz4VKPfUduZBOO5pm3Hf0qfDHPzPzfhXKPCxd8GizLanglYis+zgo6eOSQmUHL1xy
l8Jitmvcr6IfTmVr7vqs2Yr81mXXfRBYqLbj2xTWH0U+u/E0iag3jtRrwg6SRaOEuohHw6ADTST3
Hi63xr7bemH9uKqKSdOCwOKWzJnhzx5jau4FUYBtwTw9wsWoAFKUuS8ZHnuRtDvtr4zl0FEhHhzT
XAu0IyBBrge7tXWvxYbaE6kkNhEJVOcjZxxCscUmW9m0uimELyc+2Ap8WiA031x3vAftAzJsGxnP
SpDWHSFmpzQyoHJseERzdljU+JKPnR9mnnxrFuP39cFZ64KWEqC8QKlwZrBpafsEg7Hvirdw/1SP
1z+/1ofL398lAcXQ0JL5LI2HXAFyBN4TGD6BqkI+bES1tQ5c/v6uBer7wTAPeKAC1GoCdojVqHB7
MNUUg7MRedaa0A5+fNiQZEndmOXFcJdVKXhTBKijFHbwG+FmrQnt3LcFzq6RwJ+j7l+JWx96GG0O
drCxA9a+rm1+QAJB+0pFm+DlN+ptdaKzgArldLg+yWuf1za5cocZtsCOG5Op2mcZ+V351Q/HKLbe
ZlYiP9E2sBjVQhWD5C8cex7btIbbpzHtUiNLCKW/a8puEE825nolIOveH0s2jySQk5mUHDCzyRqh
SGg99IX3ZW6Xt8zvNzbGSlDSTUBmyNhAo8ttEqrIC/XA26vsjbixMh22tqVbo8EtT5ImAXAmDeFf
e/ahrBf6cpO2t/bjtV1tZpX01QQqlyjkEVfZc2lnp0+tpX/aPO+2cydnNtEFwbp3OqibnGaIfpb9
1uVqZSXpqvbZMLU1pMbx9W7gEPXqv5Kiecwvmw2AIxixgPuhuuVzSakucm9WU8MgXGUmgA6ewQaO
mt6EAc/nFDtQ/vxv5CsnrhTsFs1EYqj6PCkgMJiWn9wH2p5uuiarSg98VtWw0Mp++KM45v5zDtGO
njYbgWNts2kb2/NAIlG9Q6DJTh+AfrkDFAAyyJ4L03UToaSyzI34upaI6GQBqSp4EsGZOA7s34tV
713Sv6RzCTHTV556ZyMLjkGV3nLCHqiAeGcxfS6x17kEY4Err2tiN7qmt1MgddgQBx6bLLq+Xy5b
7oO87t9z4Lv9wmEUPlA8jcc5SwHtygIRWeDsnehoTIeRyvR4vZ2VoKKzCUqSjhJCg0EMVZEX10y/
0AJ62xndqjWvhBSdTNAru1bdgOrOQuCrWvxIg41AuzZAlwbfDdBCBglGtCEhfya+cwXhalgG39p8
xAMKcI4bYInV9aUd4CJgQB+3yKMsr4w8vELuR6DgdjNMpk+QXvfh8jTl9L7jBV4WeOqGttnxvVwo
Lvg9EVv815Vh1EWJemj8QU4+lQkX463qWFzk6cZmXYmduvyQhTdkY5gQO5nvP+BW+p250M1gWfE6
G0E0OdArRKzYgGauLDddjWippFGbvCIxSoonZdTNzujTW+TBL9eX80rk+TeN71YFr2hA4JveJFUh
m6hiU/bip5A+x4WenevWwvNl6Uwbe2dtCWqxtLRym4FMb8VuBu1ma3bG30MNiw803R3cgtYb7azM
kC6Qlg+oRdlL3STMtCPZ812XQSUUhleVwMNrYUI929+Ip2vzowE/MpBAYJPNzaQZf1pucDSQ2jeb
XgwrA6aLpMGBIVOVwNdnEwwNqJsGHkBn6TNjc3R9/td+/2VdvJt/ZJMVoWYOHTm4NCaDV/PbUeTL
8yx6ayOTWVliut7VlHckdRm34l5lJgTBwbkoSudZWt0N52W7Z6L6db0zay1picBcVcJwp8qOx/Q+
UAtkYO89CHWM0MIdqtfrbawNmLaG2cBK+LGgHqIq6wfzurt8VInVDM7GFWVtyrVUwOzdmVWqgfA/
DLJlDfHn8avqIJTMN86Bjztg6SQHa3I6qcqUJaXsb7qafGOgPUN/txo34uPHodfS2Q4QrnbTgssl
tlFKpUV5cia1vz74Hw+OFWirFWtyQO0Zdq68dJJSQdO9e0D0OhjGVo3k4yVk6VyH3O/NBp5CULWl
8qR69Ugb+9bO5DlT+feBy6061Fo7l9l5t+/ywM6gwQINu9SDPYH1zTLG0DZgPJD/Wvx6Yy2tzcTl
7+8accqFQ58NazVt+9+WTO/b0ds4l1ZUi6xAO+dh1XtJuWzUBaEzzL3pjCT8WBVOF5mQdMWG2OWt
lUzMUyEtp61ngZXynaVTFVIQigITut5x3hUPZZGejAHsEwplO/DxeRMq4AHmyj6YAr7vTrsRwtYG
Utv00xLYAo/72PQiv1v6+Snr1cYc2Zdv/G/iagXahk+zroSSK+y5fdMSR2o2Rdx01VTs7ZoXt0M2
Abi18AAal+C2V3LnLHRMhN9b+9RrcLY1sjAujlil97WlvfSjuXAXGcoReuCAH9jFY9/Ldoz8wLyg
Poal3NV9NW9c7VZ2pK4Qx8wG9DIfI1NRGzfrOxsCzRN9NOaNcPvvXvLB8OgcgXFq0hJqoDCrG2oJ
f+sK29Kv7QcJvuIJjzVDZNbp8DVAWQrgxZ7VO5htTgfLS6tzikL/I+9pvydVm0bKA4FGGiY/eB4c
JlRv2+c6pd3GT/13ef7gp+ovlnZZZRMZ8DpvnMbDvEuP5j7f8T05wdNU3eJJJlp2N+qmvevvqlP9
CI2c++ywxYxb25A69mrM8r4hwaV1SFJDnbwMS7WHNFpzcGFF3Yben+sxeOX80J8zoVEDRr6Ldmhw
J4bIxZvzFn9i7dNaUKyruZ3GC2oRiq67hhr7DKIC5udObohy/zcaGhwYnLzxzBjC049TCpPTscoO
5sC/Xx+Yta3g//f7tekAzaaQ55hNPSVGmanzUg4uaKEgUUJoOn+43s5KMHK0qF5Ju278AhMAgY6v
PDN3/phtFDvWuqBNgB1A1mYsIeU6suBuAa1u9ECyBKwoXuytWsfKJPvazy9BDw7qoLBiWfSH2kER
wOz9L123pXa2Mjy+djAFRe1b/tLSeKTuM5BFx5KWG8IXa5/W8ssgmBBbOjyu8nwSP3p/tO+GpkdQ
uT6xayOjnTKsm4xsmSeOzAzyB6Z3MxbqWTrFRuK3NrnaQZMtoEzifFZJkP2YcCWn8wOoszCh2oLT
Xhb6B/FPp8j4dZ2NdMw47Cz+dHUFWasMhli/XP/GGK0TSqOH6+Nk/3vN/qglbavRgkD2cphBxuH0
RMDiC6qbweYHh0Kbp2awCNhb+U0tvhO2T6vfLQSVGZv2/kVVaRGnJj1RBr43f2mGKA3mI/FfyqI6
8ulbyZr95LfRKL4VYx4DT3ci9NhJ5wb2symFcCaqGoDXyepnLmLY1IWoLLVmG0FUwsr7A/r/kMJY
pwYG9WLSl8KEfSbJYt2N9MRAs7mojMOCaAQ2ECCKsJXfGhM+R/jP9KvbhT6NGvFWmHetaeHTjz0u
q2BawBFqqePJXk4KikrOKcULpT++qOzNaZZHz1p2TgZpjuy0wK5qgYtwGdykfXsY1RtMTawJsNUZ
Wk/0T0Pf+LicU1XszaqKghlcfCvMxRfO1dcaRnTKi6bpO+SOyot2/xzSIGoVuPLtHsASVcXTfCkP
fzWXE+CrZSNg0vddfM0NZCBhBo8EWAGRLjSkjFzX2E0VUL4FjNan4WSkkOmeeeSOR+6f6AAjLZg/
wIhtMJ8ru9rNaQ8/uz+CRO1shiI9WPw5k7BlcW7goVTbz7b14iBFLgz42xlHpuShF7dp0ybS6+HT
9tMurEOZQS2gfWx9lMphL8YLD7N2yN0T6rWZCol9hDXLTmQJc88NgyEciZBCsCZCohpV/d7Fc7DV
3iJrhSE2fH4fZsBuOXx9JLC+Eq8HQ8V3gu7zXIUFrPKsX51zK133YODA5UsZKeZEIM7sIP8BJxio
NBVf2valleOOOypq8yqylnonGMxRvJ03f6f8wGpjT6HLLZFFiRshZcgV2IM/jAbS1vWTsPcNZOnp
cphmzE/1ReUwBn/GXg4hTxByE8dwqGpcHQ7SQ++nHz6soVCSgsTnzocZlk0UKokq7KYlbJbbnoR+
ddv+odWxKsP8lQxhHby1xl+L/cVrtHKSVIxRkZP99e26ctXRoTyiKdjUF7xPTLn88uDGOECDYkct
9nOcgcS0jJ/X21mJzjqfDbIMC8y0JXReMir3vcn5Q00E2Shsrn39ElXf3aU6KoQPBxSEnEEVJ8Db
08itYH51/bevhH7v8vd3XzfSoSq6zBuTxf1jIYFLsU4gZhl97uuXPr37+pRX+UJsp0yGIQcNT8Ij
5+iD3oXCKN3C7XyMcrL+h8dWElrhcAGBMWuKQ2Z5U9RbI/meEdbc9XDbiAUuTTlMiHkPWafUeLre
t9W8VzuUccMhgHMYsJcvF5bB7neE106d9mm4MGaeUAZcflJCytd8sI2I5B3MzWzB/Y3729qhpzXv
AG01uHORxnwpjmNupKEpOwiQipulhntiPU0UTq3lRo75sSITBFG0HKFBkRT6ZZDokWU6h56AwFxP
gm/ErJ7dFopGY+N9txj5mgXeCVzqW8ZhbgVAyc5sPveQY+kKmWkLL2k394NYXtSCfSNUMKZCNW9j
sa6kKTqVriIAY3Uw6E1oaX9NLS8KJvMMuv7RLoONS+vKXna19MGbxzIjNvYy6e0Tl/LWdKatws7a
z9dKVJyV/WBf1KagDbPr5FfUDo6Tde/AHfNzC15nAkL6JjCdGXGOCjvdt2z5Pgz9WUKuJbe8szUs
+7RUkYGLCDfqz10MdI4g4IM+a2gB8YYBsj9wyE2fnQxOQWo2vltm128cFSthUKcKMhhhgHwCxrAn
X/J0CbsBXodNvbGy1qZduxk0cjTY4OLrwn+dszo00rfrU7L2YS0GGHBbqmoflMNyTn9CHeieOltP
52vLSdvvxjQzP7UBni8D87WZ2qd+4Shi1AFKOWp4vf77V05oHVHukryQNmnB5YONJ2SVDmMHP9kJ
GRP9m6tPoTEsHT4+10HQFmDSIBeWYdFaUVnBKCnb0mz590D6wZ1Ah9kGDpwSbVianWfLoif4O7iw
Sqs4eTKtvMJlFicE3m4NuI3Vy9loBGzObXc8NJWYvkoJviGo1MP4DWtw+ZLCmnBj0a2cDzogV+EN
zTeydoxdu8lDr/JQ3FjuqsH4NhnkS7GAN5S2gxFen8m1aqIOzy3FkBplAMPM3oOPrusK54lMrQ0n
zmU3z0zsmYR1IYhqQDPUTvWWwj9POu5pmJcHCsJXF1gn13LdL4Sk5gvYN6A1VSb/0s+BvGO8Tfd1
WywbS2IlZ9BhgxYoZigdsj72+0Xd9XWRP/TNAkfgxZ5vcKiLY+228g0IevmSeiCpXR+kf+LEHywV
HRhkmCwTtqQyBvO3PtVC+ScBf2SYQU1yKA8zvXAZLjsPGmTp+Nsamb/P8lTd9G7b/DAFgMmQna2M
sC4K+4/vgKQifFLvJrzdn9REySPlMGfzS6P57bTzBLdvrzUZyG0kBdOgmwbz0EDia0fBrwsLVNMA
na9aCalVenEAtepTadl4EZBW0Z1UZ7K/lDLIRyEEvzY5Qy4/1LgyQcYQ7myeswSn2XS7I0slXZDq
zwEsA9T82wsmYu1M2P3Ap9pyz27jlEcagD4StqxTX3hGl6h2e/hL+m3zrFpresD7LIf5XQunxYxD
8sVT5Y60UA6vYQr1PcsLhQtjClM7uHTN8Ovs2i9ua+cR7SyYnnqWmVDLpRsH9Ur008HgI6iGQGqb
Q+x1ML6FBydiazG5yDaGz21PHQs+V7lHrIrAxgxCeD7r7lIVoKY+Bgdm5mdRTs89zTd6sxIKdGy4
SAOeL1PTxSPSmX3rq9d0mJ/6oH+alXECBR96zwvcb6+v8o+pwBA00u4U1hjkDYTfsyRNnXHeZYvo
8r1yivnNFwtXu9Tt6zcAJTIoixRW+V0utfegsqZ9gf9meXJzC/xhxzOHaABTRYSkpvIv69lwAtOk
elQsULc2Lbrv9sy7Pazv6O/B9ZbfjXAHY2OrrpysugoiqV334nNYx4vTlmeryZyYOKnYmPyPl5ep
31lGuLnj3TNtE4t5h4uBaerxCOXCcBbfrk/Cx7/f1MU0xqCaAk9kAo+VxTNzjVvHXl6vf/rjXMnU
bwK5JAR666NIhB1AgjLvEq7mGzPbQtB8PDiWDvzvDKeezc4ZYhBUrBcejG20tLZxB2RAdnKZ2lJD
W2tHy8oYUoF89AYckECA7Mu5h9mW5aC0shRql1ep8eX6eH08FZYO/Cd55g5QnJJxhtvgfT/iwdBf
qvb3576u5WkTcbnpDmKIK1DY8W7vwbHF4luRYyVBo1rplsu5Cso0FXHutjm8yIj9bJVjcWpQEUQa
gzs9J9O4ccdcCVM63F4NomTdjKDbcwhWFvCbB3oTen5p9ZQ65q/JCZ4Wf9goqX+8ii2iXZfaFqNG
W0ti3DrrlAfw1Q2KrIs8ydj++tSs9eey8N5VP4bM58Iq4esMUT1U/FDhNR4AOzbemE0gBedYpfkw
NUaTHmpRy7frja6sNnLp77tGuQQMvDN8EZPMkDCpCBRASPbnXoDIpdF3H5+ztOp7qAkkvSQ7cLB2
XbcFDP7//f1BckS0/Zi1ua0KBx9PfhjhqxM6IQ//eJG/UzsnvL2NfrDwIMLb1ySJbg/45/58PpwP
t1F0e/ty/wQOanh+Cn8fj3+PT3/Pf8fwb7+/eTiez+Hx/HIOz39v/HC3P1bh/i6O9/v9l9MJ//oe
P+9O8fEu3uE7UZScdvh/9rt4d0puo8PhNXq8/G+7XfQaRafo9QTK3EbGvLK1iHZ387xMkUlhARZN
Wf1q6rm/T3GzigDb76M8EO5XCCwVWwqja8tdCxMEU5czYXrnvoAZ9GId4MlxBCRq48z/WE3KtnSG
QKegYT6XrnduuH+YmAGvG5Goiu9TPHvM8JrOpweJvNb1vnSsfFLpcmDD8wAL5OvLfiWY66wBUgOc
oOZeIphXzv3kAQfQWgZHTlD2J6ZM63i9nZVx1FkD5my3MBD1vDMTkIhw46B5q7fi38rW/Sdu8m53
4aEot/O2wIrIJXsoYbm9H2qYCl3/5WsjpAUGd+zMXEnlnR3yJKx7cFqjIHtcwOK+/v21CqEO7Ycj
twWaXuucp0DcFUUd4W6/L1m/IxySvXNzhr7XzmhkxBvykEnih3ZpRTNPP5ey6WB/weYGiF5UoprK
DlN5X+TfrvdsZafqMP/ZtBTldou1NZv1kaql2ZuQQ/0C96/iJpMpjU1j3oJhrwGNdJRv7sJtYygC
EdOK/s7bdKeEeQB1+0AGAOdxZQ+hhoJ3NsCgQsHtfl+MbEvFZ22NaFECVogLDGdKHk+tm3/3rVo8
dPDZuQlUObwUdbMlWLq2i7S0QrlTWfXe4p1NcRDjLwbF7DZ7vj5ba+tQJxpA+DodGqjPxG2vGhoW
yuPTCZaVwxyOBGLc6XABGJi1VTWhmZaQgBW+BXWKaa7EX5u1+b5vR3W0XC/dwlaurCAdTG2ObZXB
VbxAvYHcdFb+I2d4FR27/GliSxA2kFXdiIMrI6tjXoE9d13LnNsYaqnHxoGR+QJAUmi5zUZ+sdYV
7dhyPeq6BM9qALPgaRa1gOrFhk5GPOfu8gTsQP2YjxNeEq9P5ocpFGDMWtCSAXSXmx5xNqXtjmZi
N0P2A+ZpeGLJd4R1oefa++tNfbj20ZSW22QwpvQb5eSJZRg1dILbYW8W1RIuhenEbu+qX9fb+XCG
0I6W5tQMqjxzQacY9/+oLVUo/WE/zHQjDK99XpsfcD1V0NZTnbQle5tM47Wd6mfbldH1X/9h5Qy/
XosQzB4oN6B1n1R+vqv6NPZJ+aB62PCK8pHB9ACy7keRuj+vN7c2KVqgSIsS9z2YVMYpuIAzmMlD
k+0CoMwWVJ2uN/HhqWu5OjorMzOvMjhwzx7U+nZpD6mZZti6Y35cHMbXLwv73Zk++5wMTkbqpB9z
fhDML2ORqx7S9B5kNX1ivTm1ZNAzKXApCFPfsKZQwcKXRNLN5DcI3NMzIY2VOJ6grzalMCW43u+V
raU7pZbFAAlWYtRJldsHVaeQQzOgo5Hv4A9zbpabBfCEz7WkrRlKATo2FnNIArffW24L0AxwDA6/
G0rEqd7/BoDlFk53Zfn72oIxqhFi1wvMF4b0G8QWl+7Jys/Xu7GyUHSUUTc65mz64PB6rLppM/Pb
dLHQu/7tlZ+tq/BOBTwazIU5MaS8XnoIoJks/0PHdOPzK9vof8Cyk9uPcu7qhLbeW51fVGfK4cHw
Oaj4Kf97vQ9rC+rS+LulThvPnnuHt0lhWRBzcmHJXgNsggso/F0OC/Eh3L9xD10ZLt1g2anKYCRL
1iRm1UekeBLAqIhpox8r86zjBP2BLJzALD0JyhIyimysohnn6PVB+hg1gBzicq6+GyXf8Tqfz64f
z7093jhugU3n59O+dGo7ysXAnukC3Kw/Ggb8P/p5D1CnOF1vfGUZ6LrIDWw0aIrXn7ivxrBw+6hr
H2dIydXAjV1vYWVidDjJAiX6Ml0kjUV5kbjn1Lh1S68/4BBnG9FkrROXaXs3gMzqq553KYnxIhyb
HaQY3bO90L0tP0XFwBRpJ3SauYbiJkixYw6UZTiVeNX26qp8ml3e7MZqnMLMHsYNfM/akGkHdr/I
xul9C3bzbRMPw7APRvfWUN0n51wLvksBl7jctIPYNlKxg1pidrNkvrXHTM3HsrWrjWP0w7wQg6YF
3hwGQ65TQAiKNCLivDFxX0lfAkXPfdo8unmlNjq00pAO05ATyQDS6Eg8eMD79V66GwukHWX1ZnL7
aFT+Vu651tAlzr1baNmMx4rcHAkkmoxHIcvYNu0dL4ufUz1/NbMtHM/K/OtGpm4GIg5l4Hm32U8/
n8NAlmEFlN71DbkSzHTMhhoBSFwspIOS1YlXWgejHTcmYu2HX/7+bnza0cJjso2JaP38a5aBiAbh
v69EZVt5w1oD2k73xxxarSXo9WQMwnI+Tx0Jiy0e0drHtU2OvLxxC4dMSdYtoTPRo6OQhrtbUWol
T9Zl/maI0Rbz0jQQih+dO573IjEEalJ5DQQcCKgRYUF1aDueHcE0yTfIUSuxURcwLmCxWv4fZ9/V
HKmyZf1XJs47dxLIJGFi7n2AorxKtu0L0WqTiUu8/fXfQud+M2paFBN6UYSkKkyabXKvvVYPRruj
mUABwuoOtFHS03j62QjZmvL50k1mOx1U1WFV8L48BaHaBmGTuSFv7lqn/85qvlKxXFi2c8xGZdfo
A27RHQx9u0cr62+gdva+2GHeLMOkzW0ALpxjYGZYVcRFE60LhbOVDbfk4OftMIOhJzhbaMlJk+GH
3kzCc1UkP2tW+K1o93mR+lqeHJyh2YehsWJ8FxbzvDWGi6gKk4qPp96eBNMsr4ySfWquCUe/3VsP
Oz7b6kZSxwkdYNy1UQVH0epy35pNcj9wk97aUVs+mn3BbnJuoL0p5pI/9ZlBPhJNJXfoWFcrsI3J
8v5RIcBjzAxC5wxlhdgM5CHAFTJgbRMr8bJceBEgC0r24BNYS6PfJrvEvWb2oYHKnqNBhA10C5Bv
1T45AA/lrHdZlrlNWrlFbPlpF25JhaptG7vYbCl1kNfdGvDjdkNOMnc8zLTsHxJwiV835wt7j82C
BTDmM9kD8XDsy6mnrLAs46PFY9tL09Z24Uto7l+/09KSmsUNJqkHkBSCp5Sm4POzq8IfTPGl4837
vMccnlRVvDJAMQYCxBHKdIRE0YNdd8FmQjuvYAcXjMgcklQH0PprGlA5VrEm3YF1BxwNrpymLyX2
c4RIBamqGtS1wbEb2M8i17aRdmvmn0cQTlu26Q19dCgLoHcqAr4Buiexuqlj0KbG9Q5Ht5vrk7Sw
HOYgklwbk0ZqA8QsdX1jNL1n27eVmfsFW1twC0HQHDrCIEcGFsnYORLIrPcWd6s48wzrV9g5LtWb
7fveY2ZfOs4yosIecsZolmFj/KNoktu2d277QUYrY7XAjW/NcQWssLNCSNCHi0a0clNk0B9M9doE
j2gdoz6rhVbwK7N6+2cli8zNe5keVdfJB6ZUD/aQuOu2QaWZB+qAtxNHy+Qp7caucKExqb5y3qCr
0kHnpzdYGt2hDTY/GX3Lf10fooX9OK9uaGaFk7dwAGREjBJ1oQIdFFr8YJCBr+RuC4tpXuaISiLt
SEu7Y9Kw7rblo3ggcTyAgkuzPwROuAZMXLrPzLJA9MPOVVQWp940QZQRng1HOxex3GrWu2ALuvVi
1F+FpgC6jWE0RupkAFOlMrThkuy+NPMnYgDzRIPv1+dkaXPMfQRYK4zc6AFf5fmRQhzF1YQJQmd4
DKgRFG5CyIqDXzJlM7sftE7aVbWdo4UubC9lmI27qA3W6N0W1tacIzKJalMD3S2oVZt0L+zgCRrp
R8iJfr4+TAsTPgeREIlTOZHW5ak2Sh9QtFOgPxYKIFEtXxmehRf4A88pGh2Hc+D2MgSoLXXYkDbc
Rtn79KSsP4ApFi5vkdY46uhlubWE6fiVjMKVqGZhbudIFDuqIaHdh/mplw49hLYsLrwna82XL/xQ
bwRN5jQrr/YCJM1DzWh7cuROq/YsgeicmfbFVrQl9a2eRpeM9QOMSW8dZEWTgxGkyS5D/d4lvZZv
KHQoj0kLfhZl1uHHCsxzT9fXxcL2mUNVND03WoXNi6YVcopyBwCcYxZU2wbyz1Zyf/0mS0tjGvVX
r68LoALRpmgeu9HRvsiaANHOwFRvyLj9ef0WS+8xMwOlMhT0/LrqFOd3MTc9nHr5RD8LSNsGTPff
d5OZBRAI8EMjsfojKJu3Wf0jH+JNhLN0G/17vG1XNtLSq8xscz8YMusmlgtimMD20e7GjIZ7rQi3
ZQFWI5uuQL2WZmWWQ7LQHEkXoN9blagu2+QCQRFIFpYrefDC5edoEEixlQhdG3DZWNq2gyyMYyro
jqx1ki+M0hwEouxRSkfHcXpSsw3J8x9k1OCOk/aHgR46r7StlR2yFLPMAeODZmlpG+Kg2/haf+63
1nHbH5qdfgo6t362nuijdSvuyDk4GfvH5EZ+CJ+vr7alAZwZDTrYhCSAmp9KckeTu7DOPZSWV5by
gsGbM0wSikNoWlRQGBf5xwCi0P24JlSxdOnZbjfQQV2Dv06hMFDcFtX4KCDz7V4fk4Xsc44rIHEW
M5mV/THL25NyjG+QPQH+EaQjVt5tqtiON0a9zpe4dLvp768MlwP8bgLxILiFztzoUXmX9SGqq73X
c+qFwXgp0n6jGSXCzeYIEfXCs2QGlXLmxZrpxpDu42i/LcPYA/54e30IFoZ3znUIgsAsFFqfnxpw
oFBlbMGcsXLphRU3pzcE3Ri4xQPEIEC3PDgKQFnAJQKbPlx/8qXLT39/NZqCio5WzdicFLo9PK6b
H4Z0zMBTr62cWC3YhBdg3KsbxBwdP1xLcQP+vYowK0a0CVi0DYbIbTX5vhj9BfPy6i6yiwVAOaix
gUP4uxnTjx1gSTxpP49ybSKW5njmaGinWUZAtRzEbMPWTErXUGu0UEtnYy+Yp1ePb9RUtTEpmxNa
9b+XY3iSdfgBJ3LStW37pqiHe1PUT6XStzSL85V9uzT1M1+jRTJyKnAZgmRu2Fi5flRxfiDW8L5T
BjKdAL96Jy0staIPguTUkWzXpdXgteR9DLO6Nefhq8IC3T5D3Zya+iFHO4+RfUnpt+tb4m2kGS4+
LeVXTy5igPMqC0a+aUwwOQmNTNpRSvmCSEh/26RwQfxonouqlV4eRfK2yZX6kdYsWQl9354aNic9
Y6A0jTuIS54CtOpDeAysAn3ag9AiZmu8s28vZzZHEAXpAKWCvmhOBukug2Uek+FdFIzoK5w5Gwj3
pG066t1p1J4MR7qjBA2zubJq3zb/bA4ToujY6Vq9Sk+2lrt2RlBM/Uap5pnOmdXHkOUrdmtpfGbb
HUqudlUmTnoKk35jqc7vo2wlCnsB//6ZerA5WEgLzZ7UCmcWox41GxCdQNNbIum3cNbjlY2mn+sM
jWucD+aRF9zcx5CJ2ttQ0jwQUtl+4ZT1rkMpGSetQnuWDTFc4bDwhnZN4yUNGvqJMppPrRZB6Ezn
3C15QA51HCQQ7xuSbRH1xGeS59sR+Du37EPrAY1FaiW3WDoXJ7MwKZOgTI5IibTc/taE93l4Z9nd
2YAgjU70rUnHS5gnxwznZK31TMy1jPHttQGS1983LiRE6kR1OUpKfQWtlcDNC2+EJG8qYzcf0VTV
rUBeFpzaHLcYcvRbyYnPtIk7/R4IxthvmWZ+B4U3O4LrVPPgjdYEeN9eiWBk/v2t+gSwy7jlcDwF
KBQGxyPF2vnANB9/LkSLzBe55SQIzHHpvHhKoi9pdJEU4M9Mf59bnneLNXmeIgdErKYXMfumtZzs
WZhavxzUQzYGysgr8/G2vbTIzJUlBrGMPoX/lJl1BDf3BscQflf2m+se4e0ZYHOGThJQ6GiBye4E
vpGDGeq+rLJP1y/99pOzOTdnVqCQB2aX9GRRc9fUBVDLxgeb1/vrl5+c7Z8TzOb8nHGo94AYTD4+
7KxtN9oQ7OzQpdomZzGiet+CtycOZOZLkI++00LPJqPKGI+QFCCNiROcnwgIb7LKC2j3hVfWicU6
d3GkveKsF8ZvjlKUakLWjCPMdA6RP+Qbg/kzEZn/ruGboxTtIqJZGqBFnkD3pYSQCkONq3dNcEV1
EBQVYO3J1si6lt5kFnXodlj0CpbzNOTPibWjAorI73Sac85GolORUpbj2swV9bfsxJzGzcEpYOR7
Vq/skoW1NgefCYcG6BoPu1NaPQfhL6Mxn0rqgHFquH2huyTKratxZWbeNvVsDkYLx1TPe30AdlLV
6KWvzNIVjfyOrsiNysPWDSi9idW7SLl1Nqewi7oQZXfThH1RzOt1eJMmcANNcyVpPNB/rJjLpSUw
M8cdmusdEDCrk6hNX6/Ink9nj6G5EncsmDF7doiVR3UHPlLVnKAh8KXRyh0x7ZUsdenSsz0/KC0p
oQ3YnMxitB9RAEMvfNVkwfvi4TnEtM9ZOnCppycD1bZyDPZlIG9yrXjf089RprnBB4wyCByrwdx1
Od9AkurDdQuyMKVzWKPMgsJxUgGOv74MPMNUg5+SBI0rMVnjiHw7GGFz9GJU1pk+VnF36kTt8T7d
SFm6Sv8aGIOb0xU/tTDBcwBj3CfKsUFHd0Iv6J4p5wur2nTFYSxde/r7q3wLe5eOQxinp64Al2/o
EnPN7r0d37A5YrEJUwiUyhB2r2z4LoUA8VMROrmvx43ch1mztoCWZnm2cYeO61VFbPAXsay46foh
fgJCKzi1uRWvePKlV5ltXtCGq5q10BFvVXlvtPVGkQiSXkI9ALq4ss2WJmK2ix0WQOlbn1L2oT7L
oH6ys/bH9X2wcOk5OtGIwaDc2LI7SQoVDVANVuThfVeePMSr1aM3QTIM6B04RV3nCnAOG+b79u4c
gZjZIDTPmroFdWyDE/NimwXpXVT1K0Hr0pBMM/3qwcPS5ApULhPpVb6PmPWZBem4sqUWbMKcHopy
8NHihK092ancxT3ZjZlAIT9yLe1pNFZswsKqn5NDWVlZcmTGzcmu+QUQzT3Lyq9xKVZW/NLlZ3lP
nJNSigrc2swoXau0dwYJ3J6+D1/K5khEgNlpgg7B5hQ5IQHqQUg3ScwLCULrfe58jjoEDqaHTuoI
MTBZfsnEsI9BVwv+zuLp+spfMAlzlqiyHgJeZ3gDUIg8Qv3gtjKMrSySX8rWvly/xcIaneMNofk7
5CgZweoYd0VS+FXZ7K5feSGAm8MNw0avQsPAlXu9epyarwu7fajEuBupedF0frQZyp3X77UQmc6h
h4ljdrEURnsC4lsAlTbsqA6lP5TybsEiirpFDPk/x0KzZVGuNTQsrN459BAnNOD60YCB6Ekaej10
jAGmHAmUaEDEe/21XjqI38ju5vDDWOusuBuh0ZnDz92wQhtudNomxANbdPYJVP/Ea5r7noR5vBla
S+Vu5NjlrShqFrskd7juaUpY0DFD2+lOKKDBeiSKxgZ9nvG3ED7/tiVoXXFbYmXSi8wRIa9VWCGE
TauUu3bK1kqHC2t5DmGsQPxioU++PUF5HqF8RT+PXfCtbStfK99XBGNz6GLV62bXVrgHExeujjL6
cX0elqba+N2QGwEAKEPBIAJQo3EldYP+ZJkr+e3SuMzdPielreqyhLSzkYEzXoEoww2DnFKgiyvr
mOZZub3+Gkt7feb9x9BKQAcyAAcQgYqs/gXFSv9dV54DDu1WZ6LQceWu+NkbXyq+AjZceOI51jDU
MirjosO+HsGeDMx6Jqy764+8MO5zBGFoakVXCjhQ2efwnI15Z1CyT7F6NrpgK+OydJPp768iAFSx
ZU1HUJWqUIEGefAMndzKiO9j571DP63ZV7fQVZfmFFJYp6QKxj0xO+MY5/Vayv9S433DAs2xg6Hp
KKstG8xA2vB9i8a5XZgWsT8SHbLaqQCLNg63Oj+MdciBJGWxzYc23DCa5gddHzW3MHK1GVE7daki
6P0O8lTzZK/ZqM5a9FLVw7ASbi3s0rmgsQzzgjojiBudxgk+OHHKcdJSQRkiNNj7dtCc0QgNhGVc
hKKGVFAB3WdUivYaGbOVF1haLXNTALKctJR9eyJGC10V1Z9l6HyUXahvgqpt37kmZ1bATBj8AG0n
PtuvRvoxhCpuyHdt+nB9Xy1s2TkijXLhlKaGBRP33/L2RzVUK85w6cKzNKAoxRBB7KM95doNmGM8
KbOVMG5h3Oc4NDU0ZWAUYwuVZlCekx4845pzA36vSzvYK2Z+6elnliBzwIRFAsytY3RPoTOcM719
uj7iC+t+jiYzwlhE3IaRzEV5j2rdLlfyqUislfWyEFvNqY9GjiJyAiUD1BHrj9J0TkUQXGKdgOC/
yD6DN+ODSaMfRouC+fX3WRqqWVqgOLjhHGROJ1JcUvHLtNeE1ZcuPHPjZU3QnFvVuLB8tMhPR66d
7C4toPnGLWUpISPUnRRDF0iTeF14Eb3c2GuSqEtPPtuzQV328N148rR4oM0TmOFWlv5CGjnHiyWD
06dQOEa7UfK1GVIvTlI3k9AIyDXkMe9rjmV/wMbAiyicCjoYFKqArTzreeyy+Me7lsscKRbh5CpH
WySQSdBJcIJPtfbx+oWXxma2ZRWVWofyWXtKnepYwdqg78+V3bcqYZsWfJzX77IwtXNMmFOW6EtG
lzq4pSE90oY+CPNWABovjFpvOO85MZFt1l0eDW19CvIgoi6rqhQCCI3wKqNjnuSQrmpVzTedpXB6
gNP0aidkIXxIOkQbaeT63hFZBSw5Gzda6wQ+OLDRqd9owRMkzjvIbAB8FROjwIdTcbBlwn/2JZQe
kXan28AyncMYMH4Dy5fvqgTZWJPH0L4Qg+H2qhCeZM7P68O4sAXnYJRGEwDvODCC1QjfGRntYQBR
ozH230TTrvjnBUM7x6TkFdEhx47N0oHuvRy1b3bYfA7TNSruhfU2R6VQQx+sLB+TEwkU9WrCHgXC
usCIH7VQXlTVrhGwLSy5efGecxMCzjVKK+0QbdNm2ClTfr4+DUuXnobuVTRa51LjTYhEPOkKqBF8
IcHz9Qsvze90w1cXhgBTN46Q6zv14IsQkNPolZ/l4MoUUSkf0yZn99dv9PYk0zlTvTUw1juUN6e+
kRuigUApbzap8+X61V8Ag39uSTo/cjSsfKgMbqOOQhuJVr4MYGZeoehcFNIlrM23egXoBihqxVPN
m2A3NlTd8bA3fJNRvg/0rveSzki9Uaej3zay24aaUO8b5nmzjXIgiW1HVX1itjLdxKkeq7x6QiO1
3/b5+7bRvN0G9oEMlR1UuEe1DeL2hof5RyD112gFFvbRC1H3q6UCWlyg+KwCp7o9xqqkMfXHEMC0
bqKTcWNp6pHXQhnXg3CcAiVgxregoAmfQ9SeDpBYlDvVg2ysGVnyKKo0O1gQXHQVqahr9Jrll10r
7vuRdR/0aKz9zmrrm6xJdQ/wl37TWoUJKnDkHflg5hfUD8tbA3n3x0BINGrKXle/WFUHOMsD8rvO
uvYmHR1ojxu2FnpNyfNNMKnb6FloukzWGyP9FBGnczaibrMDj41ia45mdTaGvju0Acip3USZFipC
ZEw/RpEpb5NOKjTb4ZzFthLHT4VIPL3NqjsBrvVbOwiLd56xzqEr6KLAeUiK0JnWwh+qdCu44ebm
GiPu25RmaGWZhWztYA1WSHCEnnckZi7VAI5CSSQ/OmPHd3pqkg2SUxTq7UZduN5Gdwb6t3ZOAOaC
Eqr0N1aSNSvxwAKI05wXKTOamiCKq9uzYdTOl4CKxGegw3lqkqGF7FBMGAyTrTlf6zLA0WZddhDd
6Xv913Xb8bYJNOdFTKisZzG3C9yeFdH3xM74HipfxoYnubxQkKX71+/z9v4x5xXNuBFSE03VnvOh
ew6SqYs3Nd1aDF86Ehx0EIJsrt/obVNrzuuaQplDF5ZyOIMMNJxAkLVvlAl4sHm0Jm3yNj0nTrdm
DokMoRSBXvRnkdFh9GtIbz9qXWjcxMQePziObC9ZENmnIYz0zxkzjV/QMhjOUBxKbTfJFHmwCYOq
mq0zbQ2ZuTTAM19md5EQIUTQzkEImlPwyp4VB0u90sQ965NPubRWTOEC0NWck2ELKJeUdKjlKc+b
fQpVsKSCIhgaoWpT901QSkSps0uGQyJ+CWMNkrR411k6BDLSWJZoYD0pArH50ToQzXb1MXBTnhwB
sfXsvNqhVLip+K1N2cqB3oJrNedELAQsymUWx/LUc+UAoJdKPdhHxgC0WCa14lPYsGLTpSkJobQ2
lpFfJxb9Ihy9+yGqCPDlzqFhuw+J1h2zWte+gDu2rf2itbqLHfb995dV/5/f+/8SP7O7v5199a//
xu/fs3woQ8iBzn7911MGwbv0v6fv/M9nfv/Gv3Y/s8u39Gc1/9Bv38F1/33fzbf622+/+KrGEc59
87McHn5WTVK/XB9POH3y//rP//j5cpWnIf/5z7++Zw0OpHE1EWbqr3//6/Djn38ZU4/4f76+/r//
Ob3AP/96DJX4ljflH1/5+a2q//mXTug/iIPYx0YlwIA2Luxe9/Pv/5j/AIaWEdAgov2GT7gWlZW1
xJf+gUonPuxYuq1T256AmhVKti//gmiGibL59NMyDFP/6/8/2m+T87+T9R+qSe8gQVdX//yLvhQ7
/zdiw2Nx05lu7tgcMDD6AoV9FVakccgKQN7VDoHoJTChpFJmrlPJYZe3mp/xOPGc0im2VpmjMzqh
BC0p+aOdjacKEoN9mLmjyfaFBnxRpbzMBMk/NBQrgY71NtQ2dUK3dtCpnSitvZWhxqf1uESBPK0t
NlofmC7trW3EIdTaWsk543Q/6gnUiDriikx5UQFiPTthO2gVeWaTehXDrcKUuY7mVuW41bv4odBi
vwP9aFo+xsjE4jz9avdQtIL98dIQnY9SY3sHLORV+cxt6zJo0OjIgT5O0V+qxPfIgvpUzFKv45AP
DHMLSn1iC3z7tqYPpW3cT3IbSrF9lPCtwRuEQ8l5epiisLZglvehtnDTUuVVaNcpWOrbGEgmNmys
vSC0twN0/EJw0rSK3jOWf4b7flTOmLgByHVoDDfUqbvpWhpYd3iVfAUAY1+QbzZPfaVrfuzo9yJo
b6zhuZ4IR7TEV32zUeEF4CVX8Q9DeBDmQ63VGxtcFqR+qMsNGywIiXC0RkCHQrJ9Tx8geXBM5L7Q
R/RLBk8kNtWuKJH/ay0aRQcJfd++9xwgZtyC0v00u3ZzV4tolwV0nwb2JkqhjFY29iYbQuoqo/4c
lgOOzNRZgjbEHbr8S9U8Z+Q5xkhpenImcbuR0M5B47aVWh6ecnpykuueTqExWDKPanTPouyurRXo
1B+mP01TM31xaOlOELrTq8SfHkYzdVBXWIe6ED/A9nMPga/P0+dbTdwUVPsca6nHivpGKnw2KnJI
JSKjIIFvw0nUGuQ240lGE3ByPKRl0P3QteBtt7yQPCTNg8qg8ZP400QMfQAKtxRqZ1gHXPPUkxOy
nUmMndVzL4I5nvaJQZtNp/Mtb6wtxXLoqmLH6S7k7DCtGCDiXdljDade3XQuLMG2yFFUjQwfuHKX
OQer/DHdvlRspxkK0WziW5Xhyhh7EOtdlFChhm5GV2KFKRdk8L6BbjGeg/CvfRCNAn8VA3l/elfr
1kVF7U3RqK90TM9VACmenj/poQT+ut5QfnKA2Z/WRFyIbdZhTfD+YwFO6ml9DGlyQ5kLGfttU6d+
U4d+CT1S0xYnkWDmJb7CITs0ZBrIkSFwmo6egj4BcogzZOZN16z7GxiubUhbtw56P7Hxropf6pjt
WIlZwVs6QeA3sb2dZm2a0bAO/MIAcg38rB2MR1Fp/mC0N9OOyZsG1CHWFlK50Doim7b3WxiN1uaH
RLO2mZ6eHan5fS63g4B0q469LdwGm6MxpvVjHwJbPbZA7jfK2ZSkubGs1NepBqgl1nuYsxddaOz9
IsPWtjAsWDv4NRtxXNg8mEOzGTO0tofWVorLELeHlKfnsrQPES22SLxMqD40xAsh9InNYHUeuBUc
ZDqp28RFNAmGfg2avNn1KTtDfAeW+UcVIKaHQT5bTnoW4CjdpVkGrlDoM6JjwzoqfMcpheVmXFou
mvchM5qEm9SSCqu03OqTlBngryjRNHKrG9kl6mzkgpIbnjNA3qwVqEq1gacBxu8FeX5r2NBCtWu2
N4ruuR3NQ64nlvvy2UAH3a4uwqdQxXeSxnJHnFJujW64qQznQaU65D3tgm1YZ8SeQGyZ6SUUc2zD
Y8OgvDoQMPWQ0+n6yHJbTu8UbJNLLWPfVung6QQCpjnnfponzQb4PuEWoUwhdcS/vjwnztyKgKR4
TwNTXIyunlrKAzP2L0ulE2OvcZPoXbjXmLwRJPhi2qmaZBcHt2KWGzEGd9M0R9vK860zWhu7rtXO
0EJng+j7S9GqXQRxqm3RBb+6FozU0jQg9qpQOUtAPJaCADipiInudNV7cESbCG1RGBpYYK0Zv+tj
bflqFJ8GMCNtkDBvOjA6+qGtChxZ4G69s0VlDkKsdJ/VykvKcAvi/+9pqR/A1OSBWOkzWKL9LO3P
JOQbniJZJVBEjQ6asQaXmjWs/NuLGzbTqUUcYIJmCaUWoptJ4MB7F2h8O0B1dbIgPMO5KKzJqIz7
BDVK3j4L2kKbJvA1Z636oL9AHeaRBA5rHNPQUVNmc5iumVotT5o42+kO3aVOfsyDrvUayAajpuW+
+GP4ryT4Fuc/Jj/aV3w7AqjuDiXyFjP6Rpn+MUqNey2HXq0m+49dcp93QncZg7w0CFPcwsl+ghPQ
IonLdPO2Go3NZKCxbXlU3PEU9NFxC/VcfgkbuptuEhmRR9Knlig5RQvQq4JrmYyiGLVjC0cwDok/
mfJpoOioAb5MdyRXj3FrPzH6nOaFRz7ViX2QsLY91j2l1kFxNISKA2/V1w5WyaqwwFt8H4YuN6zt
WPOD0gXaLgTQfYFfgsYqDK29Dcnf6XceixOxv4W67kawgVH/UILi3lLK1SG/Gw780CbP3QgxzOZZ
mHB/o3JxFHNnRZbX6Q/dFHTBHfDUcKdrUIvt0LB47lBSyrvs0bHjX1qOs9YpVNC1Y2keRW9dnKq7
FFi1yeizuDmjdr3vS4CHysK5KAdOKNX8CrSLHfFHx9yDL2ofDYjB+h28BqreZLip08BtGIP6NPS+
nIE/dTWWlh39CgWy3NCgngicHR3Hj1MghWIdhgZn4iBm18LUFyzwp1cpER00iR/Afk8jxRD/cais
2xBrsdQzVKrPdaW+gOzcp/QZ5L8XzWZbgcT1VZj+71j4dez7e576956BAh0BgTo2LBbu72evbS+r
JGUDmjwDsMahAdzNWpnDoCc+Hkdqa733s2T97xtyAh/KKPJqPqfIArdp24jRznZWxi8g3TtJnP1w
m+47Lf5KJrG3UUcYWm4E3Mbk/FSs7Qa4M0TJa8fA08vNNysn0Nfi1HAMOu+scCpBITRpZbu+hcT0
FG4gEh1AeNHVzEMtBdTWcIk2ogTrqIWPidSOY3wmZv2RGuk5Mhgcmu2x5L6C/mVmH5zsx4AeA9Zt
uxzudVqV8nvJzJ3VaX6Sx7ugO+YJvxSWfeh1egm0ElTjn2ooLKIIeACyCwBY27wRYIDDttMMvrUQ
VFXwDQa41EG27ZtY5hX2ydh5peW4qlXYMuKENQKyusfcOU7BswjAw49XmKLt68vlpcQ/HzKHGRwp
G0coM+/VVroBJW+SZbsprEsCbG2Z7zuU/qgDGfb8E5Z1lzyPpthOGzHYNeIzke2G9ogiA+zG8hkb
nTup31vBSzjXR3Q/2eVGaAhQEeUZdNvboD9Nd9XngvaQSyv9Xo6Xruq8XNDNdONY4xfDTD3Npruh
blfOrF5AAX++5JRcMt0xzTk0qXMEiWkDR4JJmDKOfqA7C8zhWT0lOzBvndomkKuIkJo1KvUlOk0N
9gyFQj+Wz67tqLtIrzdd8EDK5JwggkYh05/SnJcpzB+mKZsyqCSG1Ft6yIcAdDF8Sxgk4KoD6A4O
039lDzeWr03hS9Xxj7ezTKgkwU1B83gyCa+SXTPXIHTOeqz6KHmuMgQy9GAzAi3LpnCFhJI7DY6I
Z12ORAv2D2urYT/NWL+lKfKCCCZ90HxgfUDOBj16MzkXWKCT0YaAFhYmR0PiGurvxSz8+dBgLGSo
qxAy708ykwLH4KLCQ8PuTyler7Ub22Jel9L9ZLYG1W7itN2MANRohZvz+GzqyicOv5gcRjS5dDQ8
aJQj8/jchNiAjXVj35b9c/gBWmDYK3DEyLQgCe3q1UMTp/60+6dcHvjTm6CUHzN4zWHU3daBNVK+
VWNTW0hAR3MvOVJofJRIMFVA/q7GIhU6/paxLdQdPk+78fpOnGmS/m1IHVBREk4R8NjzUkhijUFs
pkm2m0ZhSgemsNzALDDdcCfrUcde6IYI6DsUhMvScKNEAQSAcACvSLIvXfRhsla2VC5tLa9Bzrby
iBOa449J45YNCTgbYdm8A4/lOc6aoEiyy3vrJR2BV/Aw4lNaOOWgUHFAqJH4Q5+cISb2d5yGnNNk
p77/WmAKX44DGMwgPLaGUzwkST1Heojj+evPOjtZnIaTEhwBcfAmMZMwMjvYHDFyLYRqs50pT2Nt
PmRV40PmANJpSLTg7MGLske3/YSnggStb9YKkODmZjKxcX2hXbwxizXV6zecJR4Ks2s6Op7NmGPS
OkhSa0PJsOoRc+HFvWnkUq75BY4PhEj9Kd/Gap0M53nMszurECcAi9d6zqaX/30if3+OaaJfmYzC
ED1U3+Ao47H0xrTyqM12IkVkZf8/6r5rO25d2/KLeAYIgumVoZKqlIOlFw7Z8iYCIwgG8OvvZNk9
eh+fe3t3P/aLhkrBLpEgsNZcMzzifs6+m7Tyx1ZBwvoq2cqdbSFGTnAYHhRowB7sn1XM0m29jWKE
CuyjVed6cPHzd2K5YC2fwuH7Ms+Zsacu+L49S5ECAAM0uTc8tUN4W+g63x7B7Y+dsKQnFAyj/3sC
9BtC/V0R/YHV/vHy/wa6vYgfuh3av8z/D9jtxpv5n7Hb509RfTZf4vPfwNvtd/4XeOv/CyvQCzEu
iml8jfv4Bd7G4b88DAEpvD9dgo15e8B/g7eU/AvL1r2iqqGHbRvN2G/wFv8aVjOJsY9TFIDYHv6f
wNs/N5kgRq5wzGgEtAFTkD/FpKQbu3hdHHOAI1+cNmIusY9bkiK5ub1Fq3dr4v4Rk1l555sK2beu
R5OpRjaHWovgdVXOpURiB5xZyMdiIpBfKdJqfWjFZwdxwsQfxIGM04sRwj2PhpFzZDX6hVWmaxdu
peM475Fh3H+op1mF0zM1NZmSSDNyWukSHUAqyRb4+F7k5qGrFnnyOB3u1sqe2aLlE7Tb/k4oVh6E
O/8Dt/rK8fr7gwvHbw9OSMDPXWwf/xHM4KuOT03FzaGdpTiPwbhcICRYDHEuPZ/GpFzd6cQmae8F
0G9DVxR2JTYUZcoCh8g87qCFqPe6VyxhMrZPPCzkzp9NtPv1d0qJkiyao/Ki4bixHybmgH8+d+gM
F4kKyJmfmhKuQfb62dD+U/jHf+zb6CAojkDfDX0KyeufJOawncZwGrf+bMWHMJi6syf5oesKZ78S
8eZGrHtfK/8G4dBtGvjrBJyVd7kuehCfUKhe/KjWewfZ2WkzB/RGxOU/DHX/4y6EkCtQ+G+jw3IJ
soP/oLeqOLa06TlOjlhh/wxrKOiWcbhrywqT2Aruq70xd8Ek6kuPPyYtkG7waGvzqb0m3mmfjhvo
Gyb99qOx5fdR0Mcvk0IKpo6m3WCrKpcKCG9cAfdC6Ia9Nwvpjy2AQ/TLbrI4a5RHNh53MqjYP7RR
fzihhBH+PAY7/wjbQARnwz+NSUH7inxLCdBb2RI3I3Lw9qZ220wjBOhpGAMDh3vwnRLX0Y+wnYVO
q1n9i18TkjYu9/NwkOsRh6tIzDJ9WQmtsLaI4R1o3d1SgxUbmlg9OtWwW9pA3bg+9YA7uLA6R9tx
sZMMYEy+tGq3mDa+EVQ1oEOg3fjbtvj7ZPh7r+xu9+nvTxNyt7APRpSAaUtcdLH/fgyWPfMphIXT
HvY1p65Eqm7v8SeppXgaIePNSgs33RkBa+UyHgo440dDIb7GNbwbaV+/rQSB7zqCtbfrFN6NLCbn
BGb7PyV8XCMV/3ibPsUUKwQIhibmz0fChdFYwLp+3HulO+cdjPlTXS5TXjmq3133ACSBy8TwimGt
IZnzgyOEGIoJpKc7E0LLl+h7yYU4/XrEG9vE+77L0UkAP+xtdev45fAwYrjVwyv4yaUgk1JRit11
H4BS55/Sy/4I3cYK28Z8KIDirR+LIR749wtP+1gUZmmm/TiY5uwLYvc9gp7ScQ3qHzCIt2mF7bwc
7kgnEKPVT2bPmnq5wNPwSY87e2NiTwOGIfWDqUp+WOMy2Ft3PXU60iimtP8UdqL/BxKU92fZtL1t
TC8pISyOSfwnGIjcNU2RXjDuGwzxbuF2jKbAmc6gTcZZ3QO2daJRv/BgRgpHtT60NHjVSyPwA833
wnH7TMZOcebjKpIW0qGPFlMQElQJ85350rKZ3/QN2/EAd4OHQbfzaxTV8Ry8UqvrH9UEBGAuDzCJ
cV/cHgGPRf9P3jB/GLBudwYHeIBnAYNa5kV/EkqsqNduBcl+712PvT7thfRe4voCCN19xG8NuVUN
5noIajpeIXETQ8lmy+gBp3S/75tovjSVi1CBf0C2/jAx//XWYur5PmEUZcqfvjJNG4L97BG9x2HP
jnNdqWM5m+HEYW6RmkZ5N7BsOHoOaw+lbcYsgDcwHOhhN7hURVrB0iMnCUjU3fv/eRuJcHX+3Ehi
sNyhaGcMZ1fwH8cyn4H5e9Bn77VxshG+J6E9iRZTk47I+NQg23DylyfejW06IwU+KUL7WkMFmai+
PgZcwaYcQGispwMj84YyuRMw13jIDQF1siVzQntZJ2Syr9QNvnFmsPnCJjyf+2g3aB9zmhqpn2QD
+3tQOlPB4TNVt+Kpng056q78yTC8SmYbhQlgKDxdiIjN0KaEO/gABRlsmzPmULmR4x4xbZYpJdtw
L27rREz9Gxf31uurbOHOXYnlk/idzL2qM+nMmi+/7T4kTPdbGt+N0wp/tJ6fQ7fleaGJD2ihd5IG
6OE5XHxM0ajlSWFdnsi6lzvHwCFBcMTLbRhJWFX+LhblPZ/wX/v18BUb565oVqC9M00r9hV4Lc/i
5c2xtjxPtXMQ4czu/PXebafULdSw44OyYFPAkgzYsgf2inu/OKfy0Wucu1mblPZASUYriqOgMOMx
+K/9pUgR4ALQpIUjAejJSXUKy3bN1mBq07qAnw2vxR4E8DnhIQ4wT1OQ2L1kaAMc/iURieQrUIyy
TyaMJnDRBJSfKF4aR76IYQLyDYBshOn2FPn4c904kZ6Y9o2c25Trz0K7mRDAlBvYdO+8BndPkguq
G8ANzgvx4+/Glbux/dlvsFNJMf5fbJ9Rd3yTAUQA7cTWhHXxj2rRiVvRONHYx4HgYcmpoT3IsIGT
UbGmRTuWGdUO5oM++WvxhlfSaXpwSp12agiSgs59WgYKboe+JMcWzpDcNq9yJEnVsZuJzM+Eh4gI
GWEjFvZJOGLizeT4yef4FCgPIOC5qZC5zTIM47wU3sZdTkss4UgUl7CJMGOb6Q45zFj0VZ+CvvZB
BzImgTfdhJVaUaLvAMPEGJYETcKDaki1mwhk9e6GmCTEdZ4HNs652wmoOx0P5L7VTQWmXy6H0Kvk
D9ZiigZQgCUeaz9suWbtZGEUPJTLoVUTzV2QntKg10DnljdQRdky/GDMYhzj67ce3kvFqD8EM2cN
2kMGr6mX3i0/2il81XY9ojfJAafWiGBspqQzx77tvpcKOG29jG9lRTDiMNFhY0NmTT+Cyw9eZx/D
fLeH50VG1AZ41gaR4SGWuqfXpIjHvBlQSppmuak3otkI3Q7HOzgty40rVvBCAvIM81GOQSiMRZyR
hcnqgjPaxmkdmelgDd4+pBsqLfBYHhaTQ2h8K9uw2Q8U+8MYrN+iSpnnALxTP4BZa4GQxrDCZCb+
1jjizWe+SiO0NEnQoVUYgh8o0ZbdOpaXuG3uDYK5colwk8fQrQ591/qvTCxAvZHgKtrS5Evlhp/1
hQjCv4910+bjsIYngdrxDLzuJJfASZ25pHfGALdzNRkOTeGQ+36gNoXzpf88mHqH0g8y6dJoAOg4
xJUOnt1tI8K+4TwxgQAEIPXhF+EYFwdSfO+Xh0LDviyYF35SXgffBvLYMGrfWlCEbyLWrmk8e8E3
mMj0KZeqPRfuxF6viogQxADXiG5flsF46CoMykrRue9gIJ+dUUKYZXl49kzbp0sZknfS93jgNe1v
5epUN0MRHSzYwndRCAeqItYPtotg8uAMb6BHgiSi129dr1xQGhh5DHnPUvhvY3ZeIJyxpLdIkh/u
HFjC79aKv6Bu1sn16lnXfsaYP90xwOX3cbP46GbF67qdXFXpDQlOPdh3ORIG8mH1Yw5DB/NzcVZW
EWwIVp38GfOW0ZT0YYiA8OLeJXxL6QsW7RxV4X6HhQ9krtx/nv36cq25g9H3dlO5QnsP6DModHea
nFGf7cz0GcwcT85oBCl7tNh+n4Zh8vJ68RAN22Z+i1G6UmH93HuDfNBK5+BWqd24ukE+s8h5RtKE
h3i3lzaKjiOCko7WwdDdG0j8ZmbxCCWo+QmXgcPcDcWNYJiehrRGs49WDzPBwLusHt8SqZb2QMdK
n2iBpT9XFZY1K4L7denbwyQHaGXWEIccV/WzitzXqHP5d1+4NolsuNxHDABkCXVf1jiA33Qdtpe4
oCc7YGdICMgjc7eEb+gjz1WI3VTUYfdgmqY9xZapXdwwsjc43XZjbNOR1s0n5AFVHqEeO8Wjkc+N
4zxevx5B2AJ+zEiznpdjAirucMeqbribRQXWkeAs4fGKm6/86hw68X7knrmnFNwetBPgZhTa3M/b
13rUAycivLdo9ea06to4l30Z3Vbbh+tnoAkoj/3tCxC7gC/CQvB/VhFBIdZRJBsW8q4n6+8PK4Ia
cjwkbnr9hkuVg5FoteR9tFrYXfb2TJHhOiZtDPqMMOXN9WsGj/+v7/7vlz5i0+Nq7i5OvCuHwb0P
Kxy32nrufWc8CYvE0RylYnALmWaNWmCz2FRRdi0ra+miloYEMm9RHdwqv38K+8aAqjGcwZUPZVpX
ogPWMZdpX5YtgtmX9m7msE6JFioe4nbe4sU3VxWoBQLt6ofOwZl0LfKWWP4CMsK+5pfBOJel6Lt3
R5GLWhvoAxQWIqK14U0IP849LrwXYPbngqEz5pMK149w1JhjrXX4TNmcuBPSsGArDfIdiZoXtpUQ
U3PvshcAi8MD8/31Fi6+GSpETJgXZ/OmlZdfr8BoaQ41KgEDZbZOnMDDOo9ocHQMjv0phCLAa/3y
xIHbe9z2N3hqqmoXRlUMVo/WWVS0/c31w/Xb7vYzke6HU9ktOPJwuE21KzCs4Zj4KPGjLZDPjpDc
4F6O/tsMnP1mljJETaN/QjYR3fVtc2jbwH8qLLgFvq14Bq+tPqFx6b3QSCeqtOWTsmxI3fXXTgRS
9nJfADffNSErL6iSmxwdClQPU0BfCCYWjQPwP4i5gqu31yFnpPd+rMuUIQageWxkBH5BgxI3htxI
6YRThXWmMJvxqXykoUcwcDIo6mNN0dosNKuWenhwl/BlDjCQDZtR30A+MV/0+LKuM8b2A5zO0sAb
+ZPXbtwQpwHJ0enK/LrdFK34ifoX4NHoBvtW9k9tF+tztPr7ttp6LMDxp8LHESErT+a8ngH0KYth
lF0bUIDafjqSwbwwbdb71pCfzO3/mkZP3UE2v1ERWXG7BVmDJBrDdhjMunzqPHJqkf385DL6UUrZ
woHciEMweU9m5vyb03lzxrT7CIIpzZZuam/9Osx+/d+962lk9rRtWpKgQbU8j2+NumthWIKwPDah
KI/k41xIknQVOofrS6SWvPz6da9p3BxyseEBKWtjvpRbQPMYTKgvpc0r3rUXMYgvwD/T/voKY7k1
F0vDjq1D5qwxNep0U8UnL1qcHajhXlY3o3mURf1I3DE4mx62bG60TomI3PpYsTSwi/jWBF8+KdY9
eF/gg/hS3PNoWlLP5IMz8vvJ9xDlK8RFs8nNaTtOzy7eQ2IZZDNlV0S3QDN+Q0p9HX+CKRN8MYTd
hUGFom/sMAPUOC1uH2CNuzwOpjwG2/kgvUD9vnIEKWfnOfDClCIF/c61YK5D648bQ99W2JGmk48B
tG8admtMxG55A5xhO1CRWYNUaSzU52mJxLHxQQvt+rl7ZdVyP9SgUrGpkedSHbGpM5ngE9a4m3SY
HBTsoAsWzi+w9h0uGg9l4oZ4YOayKg5CgbA6NM0umnh8nlHlh4bzy/WDz+T9r/46dKedwrtEoY6H
z+fkTmikLbKxqo9wMfmUsY9fDiK1nwA7pUi50ghrBGZ2UWIiSBcty+PQx1+O0Sc+ftOzJ97BkqwO
PpdzGvb6q+qtf7cussj9MiqPTWGfUNNXl4pVKkFVc77ef0XJX3RGNp6hrzr27S2i1UDktVV2xVtR
xXkJGU2iKtW/Q/RtDy7vGFL8ag7MsplPPlv8HV24ByItLXYlNvksFqF+QN0BftIw+8fry+vyvH4N
hhNIDQeNA5SaYjkWnrNmUKgPqDuW6Q3EbVyTJf4GceoyN+YE/heG9XPnvbR4pn+91K3ZuBrVwzzP
YToUc/X8330GrO3Fr5vw5noGe2MErSzvh5sFl50K/lC67cUvO5KWCu7lfh/zp+7O24ovWD2Di6Gr
MLGoTm/WGs1eCRLhpe7ti/Qc736Ji37foilPCAXbu3VC9rI4TZeiuWMvczsgk6IWvz+7fvfya2+u
ehXvXW/CdFR69ekXoKo6teS0WdsdbxuFiZzs1K5jPkqQDZKHTDZK+lGJvAK9B7xfCCTyGSYfKDIq
7eFeltw9w0X+bQZv+eAZGl7qbggvk1HrsfWqS8i9ySTEyhakwfEHHFsEMCy0whcK7vhI2lu3x8CF
MuHggOzb2+vX6Kijk6JNMtj+sEjbv9eYxuBxMiVGJW29w3iBZFckcnXRgjQeTGsUTGDBfuybez9S
aBkmdCEd2uZ0YJ57BjA5PPpR+4GWGGFeegCoH4cJmLXlbVWAMRLY22Kcf3+AnArwwAYco55gF+Lb
n1fguIE0ZL+AXQPvfPO0YK/K6kHJPRHypNbZfjQdabJfKxw940NjZpMBqYHzbt9FcLUCBBG0b20l
nFvVOz9JrYfEURG5WF/ow9T6TW45xgkLCaGXkwxz0Z5XWBwDRgyLD7UpgmiSGUT/g4OZz21IhzGd
W0TI043AigjmfthJwkVWmXh9jivvoVcP0Nd/KeRr3/jb0aUmNp3axsJpaWPbLGgPJYJhTtAI8EsT
FO7GzfAOHQFBtBo4ipM5bM8V403+C6BXrYfdel3ju6rw9R6xrn7SA4G8XTE9iFiwgC7awtVudMJv
bPo51bBibSJ+t7o93ddKqx1IvuuuMgOOSRdHIUjOG4rngMdqrgOgGQ52G0ujwcHEcUMp63Pf3Xr5
cmlvYXJ1EyEc/g62B82JAIdOrrVCGUKuOXvyXvtVhHNwLjN3nuZd01P7UTVlMtTVSZnWf5EwPc9X
xN8Q45ozYsmGS/eTOG35HfABKCGTOc8sxIEPM355P/oc/Zbh33EIrsgWim/bXjR5tG03jnGqjFTg
GXVYjwZkqgmlW4sHctreqlqmp18zLcqzpgnKtIiUvF9Zq7ENYRpT05bu0aLafAbWmQydk+P20Bfc
zp9O6ftPcAncowx1T0wTtPWeGMGslsWRRwOOu+vVIgjcO2sQy5VP7dO16iQrvP+yVYJCrUA+czUq
WhMq+Yih6pRqWq07Obkyuy6Iomk+rhdwXlt2bgxorbMr4ZFVt0P+6/hdkaQKAcXy2IXgWtV1P+XI
9wMsS2V1FJBBFTeKtxnsnSFaFstwlDSILxgEvCJoTmEwuMDp3Rke3cqy8+jYRx6VU+rpSe/N1sn6
rtOe6jX6a9perYAhIcYdaAZCHT/FBe78WOjjpAfndiHVV+ECh1u5u5yW6226zsB+LZ2iXRoc8pol
139KUw/N6BgVh5J59gMSkzhbYtOmjC7k3SAJyZYlQZQXH+/8WJzcIFRvbgF8XarmqWi9x2nmMMsF
vXynVuq9WSNvuI1Qezjxc12sJzoj3XAZZzhYeLPzWrDmLqiL6mEKiM1j0D+SYWjVDWu6GXiH1G/q
L2UbjgMRo6dWye89L+RpMzvMy7aO0mVDXq+9BSAoC571mM9RhV20cWpv39G3NkCzOLtB/xgPWh6q
unxusKPsHEyOTjbECLbU+LOGJkAM57oer581UbgeoQ8AP377zAHLGmzdtcgRx+fvemX141LLKi1w
a/cT9HIb2jpg48H5g16uxtRgtqJ6EfDv37gsc267DvPQAaphTIGH02wCe45HCHDTsiHzawxp5dGA
9QZ081MUZH30C6GP1cJE2mALSmCFRyDdQA8V1EakXgWRA++Xl+vQ0fPF/fUIun6AE2cKkUR3WQdw
+Vrlwb88WPZiAEI7NyNacGDltz10eaegcXb02vuH/n3cygpdDNqVCKP1nQ7D6CyGyDtWK2yjm8G/
A1dWA9FpPnAVvTtnUkECrmiFpkYG7w6LIOqRMT+vIMHncwXzn22T97AidiE4PSHm8r96PuiMK0hF
qp+RAHkeYK4D0EBGO/j/QnwC0WwORev8uigkZmI229SdlzltKH9/VrqgfYHpnXchXU61dNa8w2H0
EaPzbDGo+i4VffeFiA4i8v4Cs57sOsmHM+nQRgGLuq0RV/gAEN5JoTNPmW3RTsz+SYgCuSGSoayy
9VvHuEEhHU1pNG7ofhjzTDD31FY6yJVGxEi8C2WtM+CdYRqDLw4yNpVnNj+Xs75ZvfEVm9xnKB0F
wXwJ6IbwA4RvjxFU6ZgxAGVtJrCXA9ek/oEzDYBzJnFSrRYt3wItTSBKKMj6JnM9NKK8LN8xhbWJ
iXk61d6n0+gl57Y4qg3Q8GaghV5Z/VhZc3KZyiJaSRAkxxVR8BVPnGjNaRWBq+fwCY5VzqXlB9JM
LpR3ARorTJoTFk6Aqvk+jAeIJvAqAcf7bnEsTUNAoji9IcZ2Z4k9vCt5iuNMQiDiAnATNu+74meH
d5v3BNR5pA8m0IwdlKujVFdcQMKKYPqYc0wFlqfZ6+70lgroglZaTAV6rYhmvsmtQzADmTsfNqN7
kIlHFLUx/k0BZzl0MdicICGuHYC3NkYUjxmqA5btp09Q2FCndDPz5ZKBHkdf7AwSgm8qN9EFJgoo
AnUqoj53i3E/Fi4wKRWqnSV7iLbqPCBg1LZsmAHxA1mRYZHWpZ5QbowJVjc/Ll+VRSDHhOnIImiT
h/oNSXcyKbDiE+T37H15AMLyKoCsr6RPfSTiZK5aH8cyRM1Foxf0CSKbVsg6IpjWL23d7EaQe5No
Gl5C0AZIvDi3s4DlPy8iOMDVHsQg/UmoMLWsJwkV39H0fhSD0PvJ+6wdnEhEBmcWxQMI74HBJCSC
82Qw5cV2Wlkr3+DYhss5LBjkNEcd19Vrj8FCQnT8TQOk2cMX9bsPH2nmC4Dc0J4kQrvLYWXlufP9
H4sd1swKs49V5Gc4+N1DRZGGVgPqb7i+9Tpi9p2lO0opZHITopgDkIF4HJY7Unavw9DtytLcDoyy
43okVfRaCx/qiroaEyKZs3dc1E0larjYrw7our8sbw52aYcM88qz39VvXrDeWGrfAcS1Lr9vYng/
uExUe0SnvRb1+N0Vk82ccPiUjL8ghb2H3aNf7CKHQgkzQstV19VObLEErniXS2H3nl0xqcOlr4di
2NfOdJkk/46Z1pPlP7dnZcSBGG2m9cpT37BlFploZQTJoth3gGtX1/xVViFGQ0N/5JP9nEX305Sz
Sp3YYC4Xga08GrAwaek4WdHElzaavd0aCUzwFglBHTa0oLZ7OYNxPQn2PIH8kyx0zH3dvRMQ1s0K
TQC6zjepdQdHBP3I6vgYTaV8sk2XhX783hdGJS0hDzVrBXR8fyGcMOzCEpgnht2L76utApXQlFXv
xKIkiqQHl5C8k0V0QQbYUwCvABRDZSqqZs0KNC5uWzz5zogxRYmDys5qE5ttWAyvX3rNKkw03A9H
RvsSnnrJUImbQPLi4NH1GLPmMyp7N4E3CHaRkpmtnwizgBdHGnX9nlb1I/r3BmLxAsWXRXu+AMnZ
4fJg4Bn6JaQXLMMBZfauqX/g8S4TjETQoZsxAZAcpFUI1D1cqiOEQu9HQ8vPBRwL9MHgfDm9mHEx
IMeF+Gx1SO72G7SCAVUaFp+gu86ZM3RAOvz6x0SHMBta8s3MAdwSbJcjIQtnFwZpHCavKW/UgS3h
mQLFyQYh36kK1Ik3zedAjtyrlnSUagBa9jVSrTA26KAPG0IMymiXGgGFT2yWk6YUddMwDYeJAA8f
vZ1XYgIGtIihQRVQcKkXcpoqz93Tsj6OjYJnMCZGyaqdODUgiGCQhDQr48g73kEYVnrYmISawM3d
pnPAJaFHnp8KjJWyCvyTFX72YIs+Lj5O0Y7RvYLRR7qpUqFtkpQBuLXP8G2zCYi34Pz/mIQssDrZ
kNR9f1dqMaQDcKSsIyrVZFNI1rM+D3JhSc19sZ/AWswR7YBlMNvgTsZ3rmZ/EeizIZ30cWVGgUfH
aXFl+ud68I4t1C5QDeCvRrt5u2maCRsOKmy//Eh+NEQ07wsv261pTiqr7Kkprc0HOTlQdaDfkNx/
AfllBO7ZZDVuRx7PM1ABYMd9HOZF4LzgILGZdieotww6GD0curZzHmaNAUykCMGgDUFRqoreYfzj
ZH255K2DyXDY91nYy4+Zmx5yaAEAnHTu3nD2UblNSguCkgdPxRIEOO0AxAYgsrSrdRJ/nuQeJmw/
GEaXs9Z7TmFVXUx4H6jsbhG1AP3vjIqCQkUelxB2u7L+EQCIHHoIafuV2c067AD74FcNij+P6JqW
Q/iuJR0S7RV7hEPkKyBxjLAhziGzAvrm/YSwO4+Wsky6JlAwruFp70SAYsfuvgT9MWXxrahmcuYV
hUgVNte8i/19HxbmgAVzXCcn0wIGyMRHprwxy56YHs46JL6pnPoSdJV3ZxezX3EEAjYe7oGzHfHu
x5SvBd0NU5tLh7e7tVt+wpA6n6bo7Km5OaJp5JlyChe5NfIMPteDHOMMpa67n8ppTfGXe6fBfsgS
I+S1jC4x3jqZVHnQ1ZQ63gxHiwWQXW0h15z97mxMu+64vxzCRsVZxUFR7s1HjQ2y8NFvemGFyUi8
AEuv6UmUFQJs+2lBmf3AIugIdBjcQKTJd6bT5xlDxXwBCynBdU/bBWq8dYTw0lHzl6TZjMjinAqd
yCYYz7MvUwyxPzARNXutgzXxxng3yK5PvBjeHjXBnKkkcrf28n6hsU0I606+1MGhjCfAGuR7W3kT
oHqgc2uFKStCk8eDV3fJNMSvw4oLIbT83gzAJ1ww7pTTZIHT0p3tETAz1HO6xv1D7S33crXlTVxA
wMwdCaVFWeP+hjYfZ/drhihoF0/kHMsKxfMgfpLCvVcOcfZei3k1lyj8mCnQ4myaqJ68LTHKAWax
VB2WDythoPOh5NMY3UYLiBZrz+6scMCwwwIeuAoyOWpsup3FAUtE6vSre5hxAkKEjVNFB+47a/gR
p3px6MW68xVK/w6tMLQF3TPow+d2jd00QjWYkBKlDZQrGI8kPPIspFJOmSpM6pA8+lV26jOiHix+
QOkC1xwIkUWjNMmWJcWqil041bsBXT9iNskrrItgahCLczlCCx1Poc6WaYC6nqhmH3TLCB+Bl7Vz
l8fmGQjdq13Wi7szpUHdX/gPhkMbFqCbZhZePz5k46BrfEaQM2OnHG6kBbAXjmQfaaD+0NDWSGCD
II2+6BjGxpRJlJgUWy/ImVVSlVhFLQi7PkRg9Tfq1M+lsKkyyjn6SNdR/A01/UPr5F3jn9lGBmOC
VQ8ufAJAxAyLNyRX631XWQjl5y4ZmAFPqhbvNpiCxA+C+NQ6y0MJS3ESQKMPBTvPgEK1EY4cAgVD
btB2weFqaqFUb7MGLrHWdXci9irwA9chgWgcc8QRL5tCpQZs2dRAUZqN6DQQABEnOCIPKEpRvpLh
saqKG6es36vujhjz7gCHgxhs/S+OzmM5blwLw0/EKuaw7Wazs3L0hiXJMjMJMANPP1/P5tYdj0eR
BM7548h6gEGs9mwAFpZR5zbWdJy3+8HqxqQOilM2RjOxAXgjmmBkwOhDaIoVgHkZkC35Hag8zwFl
KMUOPk8e7OE71Pa8Q/Bfn6+yUwghLZHvmgA9HaTtjSRzTraryVUos70fpCwtApvkEJRHxxleAFT8
Ldlq4dHwvU8bxnZbwQbR2q5WMgw+TIckwXFe74Vqqg1tkB4/vZr1wnd5QOZwlxdcI4WDmVzkLzaX
7O26ATH1nloepYNceCCBRT/8rnITJ118Oie6J5JJFzAkX219Iglm72m1vXmrp7w5cIcmmd3Gnanu
y7ZKDG/prqs/X1YrNe+9jrmO5WSrLBsER5O6kE4BOVddCwMsgvmQ37KDqeSzt+3ojiwd89VpwOnn
/t1SKQ8aKiaRnyOExRupFlzyinwIC7tyG3AhwBjpkUR6J892/TC+j64fe0P4XdjRZ5MhJyF59pii
DN/mddRD5y4Hry/ENipwelqE7Lez8z3p6FzpMQU5VWybBgFDzQfomnN1hplnMIOCwuLGKGDtHU7T
qzfKqxfdG30qTqPt/vPkS8XUeuix2HADYvNtU3CgyVeJtL3huEhdbGVzKkIzDrIQHZNtG+D3S2KU
a7Bx2sFMLCO7TO3018Vusim+qg7/GUfQEnvCerPDIsHaqHi8mk2ZyhFKkZwLy1i5DtuBGxerUB3V
FL4cPVUtcVrCY0lePSYMArRRfCO8ijQqr/xrzVLkufbSb6SYMH/CamrEfYUkcq1wQ32LjfxnWAgl
vZlu+2ltg/j2R2h7D5H5Kxw9HzM7G2PLX0lPKOsD99t68ZzsGz5l46edfcndn8HveAFuH89W2cTv
jIgDN3UoWtZbndMjbA4lh2TU3JREzkMTTigSEJTAvcyfadbn52X0xG5ccxgik0cAAQfoHrl7g/Q/
15q/ODQIFuSnKlS08y79WNtJ6jg2oTDZtkuNfzMMyjaSWIVys+xP81J9mCt8Vs/YudWjvq8q929B
RVhiToDNMs8P1eg0ZBY2v2vJ/BIKxcmaLttRNaSBO+UWAdK34QV/isV6o4ql5q0T1KUxwVK1Y8Rh
uwJIL3s6JHCR8fm5irJDfoOec5tz3l2jJjYnht6C2jttY4cMsqLZOwuJ/XqxeV3bJ1ViRY1aI2ZD
5NSXw2UYJX+7WH8sj0lzyfIsjpD7Mvd9BnUgtyVoxnbkh2/WBrP/Cj3PCdgxrotlTEzHNG7xhAAx
ojsW1sc0kx5ja6JapdNWqMu5kLXxpxtm0m/lysl3+58+JbKVS3/coR/jV1avG6/A+oLJmEdPiMO8
NA1yF8tDegiHIIC1PX/+RUFtbnxLO6w0AQ9TgKZF9FTILcvBQdNym6g2WeFfmMk4rIA2gql1oD/8
2IcmlJECeNLrO2g8uI59JDIVemNgJF1aldiDvySAetWSMcdaTZ+0Cx1HszVuXItMHWQl8A8A7Lbz
PCkBK3doivANBaER+CaY8t14Y/QbZJMMOONJk56btKXbJ6l17R0npqc7jNvSQUeR+iavhaniPEq5
DRpr59XNGA83uWRvcP12GHtRFf/ppkXu3L7P4q7UyRDw3i15ejEb8dVaXbDJ4Xs2VorA1vH4JRnA
scclt+670I32sqSanBVzK3jbzMXcm56uDkYdPJm20Gekh3tHkNFHIGO3cU3JK53/dSzZ78Zcvk7t
kwYnTkDhCmLZxKn06rdi6u6ctMpjtJavnknWcKOiJ3QNLDxLeVQuWs6q61IQDkycfWeOjDbMFCH2
p0ffUftl1xO1u7OcfE7apvtXytUBmFkDJJ5/BJksdcoPSPaGw/PpMD41zGC4loJtjeoZzSkmn/al
HA8SVvxJ1+lbZMKopjlqwCmIvSoFzfPncms5U7cr2iDY3DbA2LXqq6XNV7jQeW/3I6qtzN2v9WzH
5QjRPOM1hUdkAMToXbQdQ4WPtMvXuxWKa9tM2X7pVhVLY/L3PsWyENKVsg+l1aJFMaKHqOb/GFqV
WBWqC/pOuJ1SxL6emIz7w9oyxdpYsJVnPPdiELvGtR+MXryTFMM5utpV3HXlH/oeX1HdkU+j64NI
U1rL72aLF2DNQ74zPAQbxGUFRSL0BU3n2m5yHPfWK/1o/8jh3EZrGG6amnY0etnilrvDdeyLaprx
MnNHhVmJ47gQ0Yb+lT/GOJIakD0b+TJe7BzclXjcx2wGDHYtdTVC5SYUoCyAX9ORJ3TAAh7UB1bV
YLe0uzqTwV5wLu683P52QvNzWgaU0maOX/xWEGBW097GWDb3+a4kLxZVIxeMkI/9oJ+0PW4GOQwH
2/HZSdQIPZZ7T0Rf4ApKGfAXxwUY7GYYic6ZmRpXZ+eFNXcnaHEk04NYq+BsIvHUtdh3/fShQMym
bCl30r8M0rMpYR1XgklScVAYKbAOW/vclN3GC4bh+TfQZv8MsfIaiT4lySfUcWBYBzsYYRGLuwlh
11la3uvQo5scGL/jJrxEw1gClRfyNLA4ek1UxMhwz2XvVccJ3ujmVBE7Olv9nbUQkcsqFCNWIGVq
CUCdSKbaU+uNghqyuNNlALkZ7irKiMidATl3BuefnrxwG2YIYgSDflnJlSy07EEV7ZoYLv8URGPI
pmMntesPO9MLqv0aPC6Zm4MLG9Wp4MLldDCSCpNG4uWfFTpzI2qf7QjtT5o59WGYwseutWPXY5ET
EV10Y7m8m7VgIRrbvxZpcls/1ZhVvfzAdMjehddmCowDPe3ZPqePnlCJ2Tm6IfzFXD2lBblP5dhz
34+jf1mIPltDLvhyDBr4RQspUtWTuG0gLAeq0wFSJIGIrasB6VUd3sFGJKbivXeI6t4Gdl1dyPZM
yipyUKeRndANWCFY7b+GjOEeccTYkjnbhtPBlSnGWtXGS+dNWyQp4JWlUHsZgYWTvi3ApJc4X6bo
oRNEIAi75yj3Dq4CIvPrsAVmUM4ZfeizYdq7El/6I2PDGQKZjujee++aQCMLC19rG1Wt4Ws2CSDe
dZrmUzZZH3PTvNak2d5yQom1CLNt2a3Zzhz4cjoPeIjsxt9cEm6um+V+9ZR3rjEVxFJIFYceaswQ
/i4xezxYOi+no+CR37ij90U/C1nE3IkyMBTDtfWAjAq4tFL60Ez+r+nYT1HEb6haYITwWBfGcK7F
JmKIvq+D5cdHho+U0znLeUILy6+mDwpnr7FObcbaWHa+E+6Vrh5S13saA1KUanPtdnxXCNAotmOI
ZEke2lvokoCNzalCQ7FN5l2BTzrXr9SqoFzJIvDiXMe92Yw4M232f/+mdYp8pJTqYRJjel51el9F
dmJRHQQq0Nq3wuRHPS1btAnLnj2hSCLSt6SNz9+ZFWEh6FzRbrwzQc0PUYBsQHC4VhZCeIoU9cuY
YuHmZHlbZofEGhzvqNVI1MwWbydS62AuaOkjY3zIyp+qZiXz50Mp8mNezeUrIvSr8MDxZdnt8Aja
+6lX3XGYyCNi0Qi3Xc+DKs0gfNajn1SEZWzKuT0BVdsPTCchDOX85ALm4nfUy3vh2xcdhUy3bSrO
c3PtVie7lG6zF2YaHIs0R8JPaA7SrbhkfOdmdN54lHKMv9nbQqyIoJo9bnNRHZfenCljbq7Lb1bD
8WVVHh0CgvK3VbTk0A6TuZGPldB3vKjmvQx5Ob1ZF+c6ehxM+YwzmG2p5xwZqrsQVhccKFPn1oie
VT/Yd0hjjgGoaTGa/xghrkpAmYWF5cY2m+3GVZmF06MfT0QYYgRZiIax4dBunV1TWFmHNfeAcqzc
fwnD9DVrcSrrcf2oQJgTHnoY+tGMDbM7qG55TEdLbgU38dQbxnbCW9tlR7NYhjP2u8fWAzMJKlMf
2xxh7FAGnx0jpjMbj6vKTy4DQdJ0VrrPSt5td9AIT3LenFzESDbltunaf4wFUTx40UuPYp71KHoL
af7mY00xVUofqd0CCo5OUjnoIpSWx2kIqnhFAgvyu2594htqg7A1r2XUHqvQSAwk8X1mMzh0T4rQ
W6QMImBwM2KW9OKMzWfrxv5UhoDYTImqISeys3Fs+pEGKp6CFdgPkTBCuW3ezd+hP9PXawCHOkK+
8zj/GeZPGAH3S08PVJA2KGc8+yzsr6CyVIKJCe4p8C6AiX3MqPAT+I7cwNb8ndE5oEVhQWgz8zm0
xAEhDAtU4NOqxg05Ew4VTd4H8V6kPDfyuFbdX1G5zy0I3tnwwmQM6kd36IaHYbq6yLliOOvHpgcw
/FlUry71SjDaRjRrv81TcuoKwktg6PIHMn5IBpmz7kS00jJHm6ZAtea7Hh+qeFohTuFxIKnXch5v
kxE8Agl9/jp8+UPnPBgLe5mubP7Tmp3JSyayvvJAWDtawr+VrPZ0DPHDMyQJOnmxbXo2+iF1qiTr
53tMhzx2DM8afjtTwztigge/GfKN5yEzkayPJzdDbtXqECn4jDuuWIwjhsr3Tt1NoksfGqqBt74I
vlK7RmBd/OlS/xHTDgfQineIjVttHVGW26DVL1Cp2amImr0yChJUPBvN6Hfhe9W+biceY1iGJPKI
N0Uc8SKrr5s56qaid8T+xjplY/2D9ftYj7eJqJmIkMAc5BdE7TU5j9winEstg8swj86RdAJapClO
0dOQJ5jW7kq/w/EWtvbWVeGWh9nb1+P4gG4pDkWX8FVaiROSq8fMnihr/c2Qe5CrV5jnDT8g8KLS
JxVnqA5lOk4I0iP8efiTMVOfA+JOdr4Q4Crup/BHuY1EV4HMNntGg2zruIYVKzvYT8XcJa6QaDGq
bn5eZbUx6iypB7Bh9JbfXQEtEo1CHXCRDVA0+ZPrNPpoFTimi4y7UHHBbWe6NchZiN0C+ns2ns3K
LF8G48tAekyxB36bJSBRcQ2c2NY1u1C3pFtzmohJ6/gEjfq/U2G6q7SC2IDO3bammR89e+IaWuWJ
UxEnQlyU80pOQvPcF886hHCxG+gLPcIyRtG5zaj2EgsZi5ZpPAFl5YljTq9OxXSPW+rqDrVx7/8F
NM2TduZyr5YDhAlcT0voDvRdDjchh4g3wYm6D6N8crTNQ3TXh9eymIDKjg6RuoS723vX5ilEUOg5
K8Y5osg2DAe/2Py36U1GEVBemNcFl2ljnfLB/yC2B5a5mXeBcmc2daZk7GBZFV49A6bOLMMs9sqb
SbhdQMSCL8NU3SlLzfPUB89RpbrYFeNXWlsnlGd6Fxr9uJvLFzssPbRCDt9EFGwrxqSXXhVXXTZ3
vcbDMiwNv15kMu3YGqdmQgXPA/6PyKDhbMn6tQlzb09IxB8bgUZsWBrjd6OTdDb5icqvgAbNbVe6
yGrNcAbKgevOl/aD2a5ijyc2haaey434th30J6B49yKAoAh8ffIGoG9HQeq55RvEGCuQnpcLGPvd
ZPhvIDR1AoHO3G69BsuvQFHq180pzHuyQNnq95OZ3WXZwVMjPj1StGvonQ3OMMQNtYFAzFXkr1L7
VCAU0+xELBh8C06SKztEy5NPRz+y2Egi3e+8YHyDViySSrDrqz72CaHJ6wEMaBz3nCLPxIGFfnYY
3fWVnSpWdbpgHHQ5sTzr31gFF1i0O6dXr55dm3urgzTBIsgTT2hm66bTLuUt3Ebosl1MF26uu00/
sv97rmMeBoDjWWagHa4gnGk1n4lx+PJndVd3wUVhEaazeGOLkFOn8F6c0jsFU/ZlISc6BTWnoSFo
etD1fVSJ/VgyuZgzGDECoRe/rJFxSnATs5Okt3EnGH4pdtHOtc6T24m9tKeL4zrvRW1do4qjWV2E
FA96mtWx7wnPotww1TlxxKp8IAM029V2fZdPRP/VxDCRznjxyPgFsYOgNwx0uQrRqGXnfwb0zZKs
EST17PgwQddCzw/T6rZ7Qi/Q6ZLopD2HM2ldhx0TIN+7RthbrODFUfdE0gPkafuIUv9xLK0/5Vtp
8rfNTD8GRfBa+avar0IeCDRoTqYm0yRCVx0HZnkSZITOItpX+LqwyOLGtbPwS4+22LDUVYB55H3Z
4bMd6EcVlf9mwhJITZyvRW7uIozmPoLW3Agf7DLQcRlC16b+LaK5Ai43zDpu+7ebb1mSDUNZFBMT
0QovlVs7m2KgYjqv1PtkrZcRX8/k0LyQBTZSCy7wuQBv64jUDnV1xD0fcwbyeq7lsSPOESZm3AUG
iyUVp4chL/8hEHFjxmxji1h13krzTeJIzp3+bLRYPBHDMTyV2Ru5SSDKw4Qocf4Z1CMxq3sPOnuC
B65MH/ik9XdlXgHckO5QkaM5dTmxVE18G1vxwL7m9qw3/Ztjr/eRbd23o21vBiujxV1ilY1uYp4Z
VROw0+uPv/JtmFryjakeR5Kk/YKD3s7/FiHOoRxrMPgcz4JgEzWH6DN3w2yvLRRwHdlL+fS4uCma
lIlsG3WyQR1HBF9pqPeDGD/KGni2mKoPr+n/mdkD/XHsA2OVbW0aaCovrumU3ESV/zgM82u1Wu8e
6e6bpa9Z34qzRCxhFOlHGGS/rSe9hFfvhMfzPAUIEvvotUuL+pCDuhCjdSPq0wi8DdWsfW/ay09b
4B0Gxmyk8d6tXIdmCvyN0DHGvoHq3SIWJ9O4aPnRUEeT72REqFYRnGcuZfS61m3XrgJ0Lv270j95
Qdy2exsYQjHClKL44BomK97HH0Gm55dmi2UTSy+yD/72pALErrmeF88vkj4vf2gU+gW4+lNG9RG2
ON+1C+oGsV7TpOjcf12G8hz6HTo1feLuFah6hQRmRALUt3u3864NftPRs08cyJvK94ct+zkEMcYv
I4MiiWz25GBXqnLXwra5t+VZV7hsR6B9t8/2w/JZFS0aTZ3tQwT320yNSQ8/HN9+BY60Xyk3fp3K
4cttsh90SMlcUvPb5dFNjHzwIzAD4fxLxwwcMHOO4Zo+357SUvoPs/pHYgEysTG6amZhRf6qXNkD
5Ty+rwbOdYK3iA62ufU4JOuVd8WrAOZlvcPh++iTnh2TklNt/Ei+BWX+gHcAGQ224xapz6vbT8QS
gz4HfrkCy+J6bxmxkMmobYRrBRKpeJEh4krYiokDJNxQYw2a4IMe6NretXODQRhseLNUcxsbKGgA
wRHjWflrYZGIy+j+NBeLv1ubQh3t/Bcw5U37/t+h5e/awGmYdLcp8kx4FOISqO8Iyl+EtX9aGyhn
JTa1naq/mptta+bRfVcE+c6X+FKL2cc4NW6yOc/v+eD34eKTjJzS4FezjjkW30FWxEW9M24GzhnQ
RLZq47nDryzzk56KFnHGYxGwA5AI+SdN/Vf30Y3MW6rjd4DPdK8LEmxcNzqW9TrEfkFoa5Nj5pdz
jrnet+3birNh9gMGsdJ/GhI5EYZPMqTbXMiPjcT7jGAzHkqkCSmZAnC4iAkHwnUHxVk5G9deEY+q
NZm2rX1HDgGht4X3Po0Q6pFxuxLRbUzYr3jounMFC3GoH3wP43kqFkguEmTJWF+E5UEWMHw5KyB6
4XAYN8QpxmnHNDvN+0B1h9pR1gbiRuTVcSaftxUZ31O7kpwRTcQJR1m8oI9ezeqvlCzEtuwMjl8v
CewnhATe2cqnu2Axr/wLCX839EhQMgMa2LxPCb4XZaMYpOc61gTHj/5AoAAVInbzQaQM0NjwbYW9
u/GZxBMCJWI5TefOY71aeH329C3chbCDVHiUcTNyPzeq9jYM3i6x4f6vSM1ny6i/Og5r+DHrecEm
tXF80p/TrvuSwv2I2oPoyf0qpqWJS2/9Q/QHKTgj2hCVorkhMemqmhv2V9GYYOmmP3s6IE8CHqkw
P4JgOQyRSuoMUQyb58HKRPnolvNX2WIvdtL8N9Xlc1c6Lqyrc+wbcwQPn5FxIcXemM3eXtLuwfB+
Aqv+CUfnOjtGbDbMSVaF8Ney9R5daHBanti3r4uoaJRoVR43RkpybNZQP8AWYAXcFJKkvETAyQXz
dGpsUxzwihU7tO+v1kK6w+D4R2eeblj0SQHKtI68TJN07yL0vRVu711gW4mAM9NZe6b5buWYTk8y
uoBpRp0oDpXd3PcOX3wzDCGL8PDFA4ifok5IL/vxvF6BlbG8jnZ17ARYuyQGtgKGjfz5r+y4jSoW
MBg6jH/zKVDWFXAc/lUVkKB9h30o0pvRxQ2c6fqltssEedFrM7N3VPOMX9rgamjGaJtjeobUCbKj
YxfvyjwWN3a9z01vc/PcbESRQd8YtbkpJdtrOKBoNZBHkraWbSxrvboc/6jR1i/agi4WCEnlhFtj
QOQjWQkJRC/SrW/XQWyv3Vnmp8Zdsr2YcLkoR9x+060Zk598VgPZ15atKD5oMfV6k08Z1mpu8Ubd
eSHCXFADcaqWa6O6d9M3zBMS2ztSaMhD88SzP5TdcTFRqYJFYTZSb3kAcYoAddlNhdvHqZk2iBZI
tizXCt0Yumo0quco86JD4XXHvCvSGMNuGndT8VmYqJidzMhhcb1HNULLpJ041VI+aHED1fm4m9Ej
WDhk5A8EAr6iMs5eVaO0km+T/PJb737C2ZdMAzHZRTicXGIa0IcVF1ePZCs5trNTQXMPwkTVszTR
qgF3xAJd+GEiQIAlDHpAD7t8cdetJtkEzvQHhcA+DHuxZzFGbdjgZKJlOnGHnhcZjyb+i3wT2brk
5DVescRxomX5srVwR+6C6LseSZFARHl2JJ5ML82AsFtr31Bz1jTpHdtjmaQBpW2Se7+2bwaVLt0T
xHWGmx4pb1g/7bLDlXXKx0nGiucS453c+g6tcE0xftH6+Wu2bZ5w6LFeKvVS9vQ/OA1FI1XMb4hr
3pWPVuqedG9e+5H5M+qqPS73kTnd4YvCmmNqQK2blnYVEBqzT9KE5SxXB+8ER/FwmzP8MhYZlUxu
RWys4X9WAAiAUiZS9/JM1QDZuWZ0LzqQPanko+Gt+d6pnoN1ZvsBSt2hj3iwxUyiiC//9Hp8Wkjz
g79bUR5qtZuVyffrXP1baaIzlVTLO+AD1nh11rDjaCQvqDcPc1N0rxOp77ti1vrKTfq+hNOcUH1U
YKWpz96CWUPxYus833dVSDqLzZTC9YLEyXX3eummbWjwwfOquqc362ilNccPIsFV4FYJPVedlOVk
20y8KqOpkHpFFwru0Q+HCa061kWF+afRo2h1Tb4dLHEd4AxTN69W2DRvHKvPwdA7G8WvcvU2VanF
PmclgX1jXOQ/q4i501EJsFns1hRFaLA6d86Q7cagQLYQOGNc6gbdIANQ2oTo8FMeEUDWXgZkVEef
BH2xv0ajw+zCZ6jV9GaG8GrEPlaxm8H1DA9VQJBZkMNpAt4lQ5/enBi8PYTwndYiS7deTs6OVjI4
hRmesi68rLe0yNmDu1xy/ylsRzIPa8lUnHYv3jIJhOckYffM8mvk0J1qLcfI/8FfhJ2ddKY4oAQc
UPzmF11QpPW4R6SbH9Y5BHCoh0e7wOgRRvrbukmUpewjnqeBYoWCfC9YfxJZ3PzSZdaDfOMor5m6
CovT7RG0t7tfA4vpDhzJ4oJKwRY4kX1zXyhevLJ4tQiGkss5VKi27bHHgsoo2br+KZ2+ByNaLsoK
BXTwP0YfiHunJTtK+MdQ8INRAqPQZFdvfW5f6tAA8r055Mz+pPIXUtyyO/TTvDf4eNccUwLidjRP
srUIpeAfx4EI/GzmBc3kbF/nLiQZjS6dDucLm2O5MfvKPhLhlGQtXlJiHe44YqOjCIMCJKXGJ8PM
tPFppkdE003oZyrWljB4GZo82PTUniAdudq+hgcwsh0J0SWJBgPhHRxhQzr9G0S47tLSfw0NNBU1
slk+ueLZ80jDIUzJ2PuDfk4J84tci0myvisQvMVMAQ1CDhZgrzN/QiRO42p8zSaqynDpZYzVkeHW
+iI7Sm78zr76LaZo0d7MFPDjeW0wAafiCK8wVB4zeXnjkOo3v9a06jq8GEKBA63AGQjhuI/0JZN+
uRVeF4CbnOd2QGbbaZT0mfw2GlJywmX9IaDzL5g0oijH3YZjam41iZEnRf5HpM0HgQ2+MLsPy5Ic
6TqRbvC3MhCsIt3qiO1bQMNRANhdMzBcnaaG/tImlfYGVYyei7/1mhLVO6ffoRPxB7i23WmcNwDQ
V86m5h4COB6FS3BT1d6ha2CfgI7MQpx1mh/a0DPfGIiJkzSdtkLbPj7RNt0uKzlYppU9+yq3D87N
j9OHg4GdFEiHhg6kOuRmbiSRSzQwZlvs+xC/KRt513KPu3dgq3qnJQL6Yucsvn8IhvGappW3K0xm
4kqOT74hGSkUZ/DiPhA8RJdW/huG5buIEm9dyK3YBAExUNXf3uyey3ysgQrq33IZ1o2Rmne+V+LX
9048nvuosx+mbviiV3Sn2j8VTNS6VruxG+/meX65xcTjJ7gwOzy02fJRoQ2dJhMs0L8PZ/uo7NvE
KoNrRmr/Iovnmxmnq1mWjRqHXDf7CDzFNmynD9/BsNMYzScVk6AZQfhjGzJGSbdTRXbKUN8Ysk7y
SsaNqdGz4JqzeuOS2+O6JXj/2Zq/5cIrVuR72NiPajAeKxSCNii0272SQn9EFMkcSUWH6pwTVHS8
FFlHaYwXbOqmPY0WIiAWaaPRbFh2h6aceM26qeIMIJblmL4CozEwBUb3bmiePDP6a60men39btyo
D9W7+uiNwR1w+D6dAAksyQwQ1IARSJ72ozHx6SISsUzZ1LRdovqMpkYeZkf/WjJZJ1gJKDl2N+gv
e22PTZDJvcpEzQaNSdEqmds8ul9vy8Iy6CFurbo/hMGOsjeac3LLitfK/Y6c4TFQA7mk8IO8WFI8
ZeRfueSddCB3POJMSk6HvhBRF4iWG/PYJHrNpwMTmYrHYRv2001FdAyqrj4SFp/hVxjm2HTHYNto
/DjaPoVBuPNvCcShS5ZLOV+M1Ls6k70SBPrsVFN06dzoWU7MW1STPFPzc7Fnxt/K4lc/Wy1pnb39
uXYIj7N0TLI1GwDrM4ncZKV5SKjH2gS1CqIqnqmRid2mol/GiuLI9TZeidJZdPouqMUpaI3X1JXX
MZyRvWDnAXbctFNHjYY7cJ5LIJbe51fl2NFjlVPXPvvZzsqM2977O2XzJTP75TyZKwlQEajaTwRU
FZPMmVESk3iufyF/fUiEQGBrrnBClso/Ws/GYaBtfE1KJiLVvxNZvJBfI31FY4uwY6hfGph0rrpm
SmyPfqs+t5LAKSRPnK3iVICLRNgVb3D2Gi1YPF2K2OCcR0/+Ail89cD51yAodhCHP0iJ/lWSeMmm
i/be8NtSBjv4qtqpoX8iqwdjsBBUAWGAlVfSph44m1h1PHbxaTlMsj8XI0OzyOYt5rCXdkDhQ+FB
mS/nWhOto2BpcDfAg8CSEoOZIti3LvmMJ6D2vN9B+6hMmlKh+POh1RDb+MROMd+aLxQ35MTAZTrp
6R3ZhwZqc8hSANrhh3HSjJcbAR30BEpU9SfAJmGJ/MGtnpiEF1IAvFt03zRcUhrCN/OfNOecxKUt
rnRjl5s6wFVodmaeNGTt2D5f3mh9TDlDKpbgTRRGFA+YJ3vG+phxyPuYYo4IRu7IXCP0MaupjmMW
iJY2vzMKeTG0NJJQIBwLyyW2ER/ggwm3QrjvfkrUEJ/cMV9x/817v00AamD4yAWAOv8uZtyMblgU
G8tDQL2gDWqr4VJPdpcstXsaW7rUqC0hwciES9o4Rm/SYgPnUduUiVmc862e9GXJhtMEOXiltXCT
MZluzYJAU3MkbMVTeINxwHRddp2YD9ht3od1XuJqKEnOxiZOBGAB/ajLo1T2vqTdHkQMwiAzXBUP
sTNnjJNG9sdDlLM08HxYOOKKL3EeEIpjF4Em1HW9dwVPCJVV2JPAAHlZ9sto7+s+x4HVVAqwgkuv
SPF8ztahAeROSBfDSogi3iDHQS7Dk+jVMfQN0liqYZ8rsnDw90TWgqRt9a9GHr1H7GvEAlNm5o//
EXUeS5IqWRD9IsyACNQ2taisLK02WEkg0IHm6+fQbzGbsTcz3a+rMyHEdffj8qlElZ9TrJiuQWYr
0QP5Bbw5i83Ra6DfqJmRTzxVr1ywd26bPPcBWW3mKbQOjKyrtX200W7JP/HbVcIy1+VOjJaOiQx3
QBdoAmJZyCrLW9DPI8E2x+v3if0Yj0V1kMp6znybSZALDmos3EtC8RQsOFfQOpdtUhc3ZdsLXmte
gKQDb2g1OKC1OjYWA87eRDZnVolxlE8IWxY5uhQDxNzrtUzVQs3qP0NnOtBL9qpq4usMhzmtheFN
2QVkzyTROWXvQ51z0vCY1gQproER/A8epvxJFYJplNVyULYPQZM1+57QO5jiN5EN/aVxvvOB4zK5
bIUB18vs+xFJE9es91jUoj7wYWyzRO6ykncBs+a401YEB4zvn5vYg2nhKcrnYj+F46fKJo/bx7sV
8dA68/CB8eIyxRVo1bm5o0LoWUaoBESDfjo7ZF5AKKzUTAzaAOhY4UMO6ivUUEUv5eRvfMwUO/SK
50ZOHx6NMvim2ocms1CI7dhZ+ZGJSS/P9qEZT+u4Z6pRDDJaURz8qvh5qJcCYAE+4qFnkolBlQ8h
pgXBrc0zOIGElgrvprZvClwX23geJNrYIugWMwZnjnpNfNcN5TUPjItj14vVnyliiVshi7wtf9UF
7WnduKPW20rI35bbOZ5R6O6x57PawBPfBDEjm7Aerm7YBeuwzZHLaVpEEYK2bqnVaCmfmwDOxApM
8MbDYdlU8yFNPsuxCVkTWcZ8frGJqwJbUvQIRQsRVyKAmp73q9KI0nvGO5lizXH9AKNb4J+4Nq2s
qD4MOI72fL3Qw0fEN+xNi1GIMnU1qwOBWI+BtH5QI3pATDfjKkkxp3gUU0g53rpE5/EwEWLKw3FX
R9kj6+W8V81IsqJbiiVjezEgndwBk67OuRWEaaE2sQXpujZ7TgGYkVBwBH98BXvWCREP4rm71kVU
Id9389a0VbqkreGBt7jeCHXkOpCrAMYCrsysJIdp87f1twCK3uo0fB6V7+FXjrGOieIwWBP2OS3y
TW81p7Q0rt3ocmfKs/oAvHplMTbaVLDdV9UhWaC3tovpzLLgvVSMbQqPa0/bx8j8BcE37YIUSaKN
CYmzcjXDH686odLs08h195h80e6c4NJE4pAY7mMb1DbjePZep8dNGwpUXz9OHwLXfmDkTaBHgQ8Q
ScnCgy8Ss2mpwruYAyCZ9Lq5DyuW3Kq0+1UcZfXN6E+PxhL+6sbe5lzdMbQ2zP3UwY01cM4QyDoa
LlY1nVs7323CjRXxq7n8VQsZhDo07t6XOfc3jTnvu4BKUU5x95UyIMgUBJwotEZOZiQXXiczKZ+4
SPs5V/I6HeGp4QmSU1iemAoysQNKvnGnnKao4sM1aQrJ3AmIkT45InC5PFTZrh4TUNVzd2v2zjui
1gMBb7Uugzom28VnYmcfyi/boyYAk6TRD2X1BJ6W2ieLpSuP/WM/UQqsGmzaJYi9daio+53/0oLp
rMPkf1UbRzR8tMwi/DJrYFGdAuFiug8C9P+66vtLHOIjjmE3UqS5MT08riWdk1s6MPGqpJiy6qdQ
czXzqph9wETScB2oAOoptNsjiuvVAtiMsbREAibshRairsXgwXaOJ0gXU8i1DOmmdayQc5v6wiEa
3eBNimtI7VnjIsgR14e4tO9UQlDc/bAI9G4rqeZlZH3gqBmsGlcX0LmMlyiaqCxGtT0yA91US6rc
xGawGjyQ0ObwCzQ03vp4XYZE3I5uchGKBCTA0ZXkasKxVPlEGuwAn6jYVpHDrXdUwVo70yVvQAyz
Uv4AGH+R7kyvbk/Gz9LzTVEBSY4didPAk28GlpGtF6d/vodFCLhbTU3tielAA5XUggkhomPkVhrd
jgdIMKaMXAarsmJqRnHfkIR3AnKcTsl3I/jT/+DkN6XjAH72xSlIgQyai27RU2HA8uspZuGsFU3W
V59tJjcm8SYS4tsqzR8jm3xJNmD/9ZJfu212E5R2ptqnplA4NzRNF2mRvucSAaIVt6ySwxY78dPc
Dt92Yu1cHxuzFMAKZie8rcpeHJqc5yb22zdtgk+r6IlYiAQpizVGmRoSiE9AGWGR7GHlGDDJcGwY
U7imd/UxHAcwvxZzBl83gC+7q9UzDtUFxD4nbb9EDQNJVo8t+Y/VnFvYi7nGAWXANGXcBThw11rD
RFZZcZJAKnJWdI7sJTZl9lsR/bHe43bXXXEH8HTTifyJ8Mw6t43x5PUl7L14wVel1goMNqE5fqS+
BkHa+y0jkhicYuBA8CWrWUQ4yCvlPVQ+0Yeiu5cDI40gZZRiDTTbZWnKZVuhAVnQ+Sgwldo45L71
WmEFp1UWiiE5PHBUQczLkesczY8kZzC5t1mOb6B2wd9eO5egepCp8JUhFVhV8H0TlIoMM1faE0vB
wbZSmokEY4NnSTuGiHowvB0hVINWSfxujJI1fBB+kwtrclsbxjd+3Fsnnr+HmksonlV7k+IKpgbP
xYRdnYvA+8ObxXYki27ry5eG4MsmLpyvMg2xTjvmLtSETRoWMrs3L3kaPqZj/eV4FVG1ZoWA+Kyd
WxDJ+MYrXh/C09c+hT3aWkmw66qTLMmjIkit4wmeRJLXt96Ee8Lsw2tfGHhqMnW2FHi/zL9L5grX
ix/fK/6yzEGnfbGYobhnQqUUCZuQcBdDx6GOfbXpy+gpmkoaa+UrI/SSpsKunJke+GyPpZjXSUVY
D5LAcz4N7X4IQOfrnumYZGq8ccL0YyQXtJaKuVVP2NHzFmRqnJB1BhGxlngmbmVL2Ie2YAed+kpG
KWWQxuGA9GhX1D9jWzUcyJE23MtYsh8PYfLRji3yZn80uGp2jXz3+7+WqSHiHxWCLNZeMlVruUS9
YgH7p6+sa2oZX3C5V3FAzA+8+8dAcnJeoBftDHHbcQ5RN5zZ0GQ/1JvGnuAexhXJywkXYVtSx8Gl
D0tlMp9nrpft3Kw9pkf0zZ1soX/JFTw5eBe6Kf2uPHv5zaxOsR+moC6CS9rZEwNhse7r8KMRBHS5
iPx1Ef05hi/uaoecRmlhOvKahZFSQ1WtwELM+aOXu+3RgTG2it5Ch19BjSDubL98ChMieNRe7xA3
rw6qggCb4VYQcTxbvYCP4C54bcC4bWQoNzE+DeaAsF5ECREoOnj8PyuCcg4GAKYLnfxlNNijuhDY
+JnS+o4CY0aUkXXN04og15BSjx5fcpGfB5NEbaNrzET1bZFz0AODtKv6Fqg/vps6CUyGI9NNU8Zf
BrO1nIgsTuBzaj9VMgdQh9Gorwg+oEyuoih8zycKzLBz30RVfA35QUMMHYYeMXvT5qLY/2NipRt8
lGuQcv0mp6gDJ7W6dxcChIM5NgXykkkWlY7yRI4b1hVewyuoc4SmqP0q2AXauaJo0bw0g/6ducAr
d1iqcuuAL8X9DSb1EygSUcTl4ScFjJGd8KsUze0UmDusl6cerGuQ92+zGhMoxOxz1s52fWqdW4LK
7eTR9E0BM6gBDSFlvNNmdSmrgo9ea+a9+QPeAOAwNUfVONynPIfbUQ13xHnu6pgVUmvLoIDBIUFP
bwIRUs/EzMw8CzWH55KBN3XhVFa3cUu7/IAE6O4NuYTQ+uSN09C1yJhasq09hZ3/rKrR3FbmFG7J
U9Be5J/6xDzK+cWaumMW+DEXFc4kps0Edl5NFnOVOIMh5OJQBLF/xxHm3klGJroel5JpODYA9sZa
A9X3zrZlXxMCAMm0oPeFfsqn9lIZxRfT43u7PedB9hzW+hRmATo8ox5IbniJXwdquxNDHNp63LU1
0kVr72ZN8wM/BgbNi87dP5r4OGGS/0+S4XOu+kvQYXdp5TYT81MB/0JOmMdMC8KD42wLO2UOFH8H
xvgaApk3LYM/zOGihufbLh5G1rYpvSf4cWR6OeTlpioXjYYG4yZOLkbXcsUIccWgahnTTjXzqcuc
Zz7xZ8XMdzRobK3gq61Frl5cTB1QWlg/vOp9pDRyw/YLrWqW8HLb8bVl6gEhlPurmjFVkoes/Wbc
GEQWh+DoNs0G5+4mj8C/Fbym5oh7eyam4gBdRWJffjhTE1rtgksdeutoZuQvI0acPpk35ftv7uh9
hEHEqTUZfous+LI6f9yoKLma9fsI+4DykHXe+Ie0ycXasbFE986b11MJW0ORk9TGWIU8g37ZoDa8
Br3eaDtB+DgM7rybwuE5zMu7RI2HnqCN2zol/q/qjZQj7lfxBl7qUprRNwnOZd119siQnGhRB7Al
6Q1CqCjHj2rmfTSbi4nyw3PGrxhiNBUv+lyuU0h2DgwwopEzToCJxcoyPoIaCOxgQ3noypK8XK3Z
29xtkumtiZuKNfHY+GAuMADFsfGQK9ju+MpPKqeRXqfWq2EM7/8+8B6hGj8WFtcU+oZU6AT2slxo
HDw2Yyiygoj6z5pmqYJAnGceku5vhsYSqfJR1hnMvZUaSG2OMaxd6TF2G1gCOjLUrMQbY5hvdNwy
myFLLGJ1VD2q3/JND3nykY7xc88Fa1W1BJC627j9tqEmEb+hwFCVL5bsD6ZPBkFiETERSTfdYAMw
q6uTnRcPXanoifYOUT+sxSjYu+tHyTWeG7lv73LT/AoxVeHCFbR6ju3OQcW81GK8wbGER7h2BgbQ
+X1ZwuImTYqJQRpbICRI6WR4KlxadT3dhV1O3DWLLnE77KYACEwVGM+GQjD1pESqwueqqGecpuOs
q6sEPMkprtu5EufEvwnH0Obvpgy3cSxunRArGXO9C1rPVxfwAgzlW4PalHedBwUoUHDrLeAG2fSE
pKX85iVyelD6XvTiL0KQFnAwaaLDMHjnJe6eQOK46sW0jcOOrME/upzEEjoe68i9V/GU0oq3Fk7w
GzW8MGWtk7Xvy29DwzhgRvCccnVZN2itKbBG0V1i26dSQ+P+FkLdus1Oa7Iyoxc+VuBkmCFzgYrD
H7rGMIGfuRXTs2KvdT0ekJ8udQ7lLonvh0xnG6MYX4unxqXknKtC00G0qBrzzJINU7nMYf9RJoEs
k34aWXFfuG598NSDVxb3g0mxwrx3lLzI0f8afHB2oyTgLz8o5GUUOPFEOwK/IA9sMRZPmUWVp6WB
taRUAphxvala67l2cmTYCvIEXTknx0D5jAswvviG8e9YT1VtDWfXRdSHpDhtRM6hjdcbY0KZiJOg
uJQpa//ed9XRx+kLEZZ6GZSe4GjDJ5jtGbQJWOSV1XOwyk35Z7d8PBA7rRsMoasimM56wh0DJcld
KUcc4BXd2GL4xH7FeTPWv9X0FIyKaT7DLMwV7Z+bRmCyyx4J+rFlqrOOzbg5YxMxa/vHMcYjHm00
wbGpsbBVvzUGycUNS68zt4eMO7nHz4FB3kIoyZfCO2by/r9Rc3zBnl8fktl6spsx2vWkMm19ZVnG
WR9zWtRfMWr6pmE727ZMv9ck8z6amcgVac5ARsGh9zmckmEN+7FfZ1144woYCZ3PcsG9HHpEvM8y
2Ms0PymWQ3xZWfgXSx4JLIeraWSmGQ3oY2HKiNrVp1RrBwgT8JjJNh6nVt/2Tm3s2czv1ZRsY8+5
GrXut5ZhfMx9dobm++Zw0CZdWXtc170LHNmlhQqKXrWX/nAZhEMaKW/O4dDdBD6OyUY3ZCCIkq4y
5PR5MHd0FXCmyOyvKY7YODA+Yd2gaJyTxboouvHoFeJS1vT9oKwe+AZSk6uitNSpRVbHNYPnzgK/
6LeJvZmTg+f2e1bMbFV7miAjcKbEDP+8Km9XNmLa3jK4O9Hge3BMD3BLYxDYloywZO25t+Z8Djos
7/GUbISAGMFTxZ+Bp4kTkkmUE98Y59/3Qlm/lbCzcy4GemZitRZM81elS/Qarew0mca859RH+YpZ
EbnG1iM9jflZSaZ/IJGwZSM4WPPNyJ5B4VJH4natjSS/YIPEUITiBQyBkQb7DIUt68ZvXSrUi1Pt
06IQuC1PuDN8xqb91LbkooTOFlP8wqa8CrLoJ8/mwG86A5KMP8xk9to7cxhHxjJes4GA/9dM466M
uBuKUh4Ruq69Zz/y4FvAhC0S0nn+CBfkq7TMPWQIBku5N247NtJVo/zkQDQUfaC9hcbDYdSEcUeK
6+obV9MM4YNO1k03R1+iyW6balDYxmiuRNheTynSBujSb4ljQhqHrqHgiIwLo2V113Y8XrOOm3Xi
BOfE5NJfDUudlyv/hDk+uwn6PNcTLNP6aBDQXblZae4rPz73U3YkFrFubKO5HcN+p5kCcxCl17dj
dYgyzDoFp9OyqZnWFqFkKkAwWY7lK5TRft9QOYWehbQYGRgMdOVvRKGvpAWeGt/gTDIgpyoZN9sy
viNOiTZg4vM3RM+3XgHt5ZHGD7aiwwsHknTeOtO59eZrT8KOHo9abbr4wfYWcBTTb84u/VYiENJJ
Y8EtgG/tdPU1zPKZDW08EhYpcQoaxno+pwajgjAd1qoFftBmzoTGa3xjKqfJzf2IQdhs5WIRdCUO
9RzZIHHa7OhD/aN9Akl0ggW5NrLqoYPsBQeEJjbVFPx69nAiZhx0etd7VQLsRzE2cteH8ZXZyaNT
e2I97c3af04wya17MJW0cdbYmoktcDbA4TPU3sYMMvg3AO/DWmBxwAOhgwZ8OYGEahyIc7lZvAMC
SIvGAmk1DJZGYMVBbqmtaZEBzsrbrBlw33reBxN1myxoyrlHtgXDZyQip/TBEkHUGZwb0XTxQeFb
W8XYaOOJSBwdWClR9frBtQHUUfhoKYJWVeHdVJVFeidgZhCgZAxpfm/7pNpKp/8scc0uWaTzNMzP
fmvfd3MNIyPctY3f7CnR+5v66DpMPQt294aMfm8NLeg2p12Hkyj2vk3DLXRjCPi8u0GkTj3+p4Ew
bRjrh3IIXnHSwmTsY7mu1mh2HoNhqDSwKzDllP0PWQIGY6j3bkBHHiYpyXNgrDnUpfzrgmCHTksX
GHHjyYXbSWZB+nA9PUT94EHWWPJjVlqM4g4i62z82X79KTwO1EmoMV+Kg2U3zz171KaX7bWPQ4Zo
DP+HZiDQqy2SadEviXGcRslnK+C1sDfC+4naJ475Pyhae6dWp7EZ7mrauqCUpd8odHwa8tfL8mve
ejVK0PyJtzDaGdzSAZupJNkEEEXvnRDlTkeHzB9/HCsa9tKMX62ETzc2Xsyqhs/tBOu5hz+mIZ6t
RG30OzcouCiS+F0tDs7aSb4bs70vDEE7MdH31mXUg+PKwyvqESwpA+Lwrv3RG+FZNzxdEZonFjzx
1hHVizL4miLFNVOjG64SxkU4a8dHfEEQdfcBN23kv2bmq2HDa5DZqylg18GYj95y+uPO92IsEera
eJ/T8YElh0q0EKlmEuQ1R2Y4Nn94hi3GjUJOJn7967rGJ1snZFP7W8/OsGstyVthx3vspm8FA4Tc
wpJVGB2sDNa42oFP6nTPsp3hhyBzhtG7FTZPveTK5rEyEIzG2p1kv02dgazng9IpYDBu/M8aEkzo
Jx/PJXTzVeDhtMOa8K4Tt4PPkGzbfBn6jECgIjc/VvKurni59OjvC0CpDIhaZqOK5YBMIHLMk5nU
ZydovU0XcGyo82jnijxae374KSseGTqj/lyEe76W/MS5WARwW+2BGx2BF64z7O08EneQEzSzeol/
FsxUV3CTMNJxnYv5GPk4WPt8oPUe1Ne03IJq5nCeU3243kDlnReyQoThvp+JHWN45MzL5gL9mbnG
PGOxj+PbQnn5hhkLbEWLFsNRpm8UMvHNTMjBVTdeWxMd3vHZH+mQfrZC5KaJfWRF/vXPklS7OAkh
cfIB63ivvenRjcZ93GEumGYfZeo+5hK6o+cNA4VUn7aJYDRXyfu8MPWY/PGQwiDIk/TG8Tom67wq
BU7G3O+PCFWPeqBIT/blnfJq3J/lbSAw0SJ+kZg2f0LWsMECdTO7KeZdn7Iuqnlv0qbiuU0OHdCe
U/5NhORddMRglbdIBGiCIBjncMcS6Ca3lIMctc0Ql2E8w9Syf1u47gj9K5aEJw8cNYcHBnQRR4g0
ROboK3dxTQQ7fHVXLn77OnfvsgygQchTNswhqHRJWK/H2/fvwuvT643Yy8jJYEpod1/5GB/rqoXS
WQUH7Q7jFn7iAlJkkIOCwlfdF2uqsr67zIaaxYQAdJj9nvZC4vj4SFJr3vkNKaq6fS8T/R0sO1As
ZgE4dj7X2UeGRkVHF3ujx2R4ixPqStB2FN0G5y6Qj5p2GVv+RMLCm+Fnt2F0pnKGkqp5RpG3m72C
nW/xb0EWcY4WU84dQPVfkRx1hj/DThmFm7YDl6QdTlb7MPFwMnPjh1Urj3ea67qXM2mauZnEzR12
9bM7w+DubIvEA2fLhAgFE277q+TixUvTtcxv8uimKWgPzhqHhEeeA8szsA97+XhfCdgimZQAXFqO
WxHJ35pDEexfoK2LIIt9MmYtWQNsUYTE+NLw3wrFd2d4Azav5GYMYnc3jN+mIPBuqGX8KTgYBq6B
ru6wFk0ye67E8K7nEYe0P639eMBGNdJLnuE1wQPI0ZFgIOy7hJaM0cGy1LQ3RZpE28kuXomMb1ys
NevuFc/7awEBBP7fGG+6SJ8nF7EG8hf4w7oDx43ozLOO1l57ZAWgZZKSyTAvgPbYzx5cm365OXEt
NENI2H7AzL1T0H9TTx5KPW3xr2brabTzDasVf7TGmFsSI2plddAMbTia8lDBLBt0ss2H6sGBgmOl
0V0cl5+qTjm36eobQtYsA2frmOqFCPV8Q9hsk9ncQOgUhqNCXcOksLR0TivWpsG0XZZUfFbRm6Zv
8zriL7dd46HR/Q858XmH1tduWnlLe3W+Gabok5nIixP8zD2s1SHEHBeZsqfyhOzBGBp3nok4Z3GQ
EqJ9Nk39MDgx970lS2aH/fuyaMgcSuAUe4+ZUlc3yr+N2PyZAS+uRIqghZzUemjqYWd3zOJerZ5B
WQYmOEyGZ5sg/masp0Od1T8ZKLNtIcoHT2cfnZ84DE1TmIV0bW1Sp3hrRuECLGu+HIa6OOgi9kdO
Wg7TA794tby42fguGaYeq/c0PVMgNnKESo/x+GmxDidFf0/u7w1r4ClcZvLaLj/DnFdCS/eld0a2
J8OnIJMbiXK8U9S82osjfCpHDxwlc6ZFZkP6bNfASdRNiqXbnIvXIoDeyJHkK7frkyoQde0Q0crn
OzJN317zKtI9y2NKU29uqtuU1hYmnwxbenJLTgnKnlv2MCcFVnGQLlIkDyJgDNdY2ecYT7djk6sV
nXPcXWdvCW6l27AlpSpSbEy1y5pYRs1OKveHoqJiHxOJo3T+MPlQXqeGpAhzfrIfT4mAvtiX3zKH
C1ZaJDJqfGBeZ26ogIB0UfSPDqwRdEj/IRzat4bJPRgcD2Pg2qkSj0sHTyKG/2Rdt2a+xaYejm2w
YmT6V1HimRZ9RR0JbzYH63bVo2jDKRd8Wsl3wakQq3zJv13rQ+MBT0VMNFXxaTc0T/T0eyTGT5NB
1WFCsrVcpLiy6okQllCEPOKWzTB8O1D0/v2XIXbwiWqgcGPhMDelFyCS1Z3EvQKMGR9oUt2Ugit/
OrGbhXP/Shnj1u0tMq51jcuXHy0FtL7nPI5Yn+2rAm+/IfwvLF0b1TBiEh7XEQZOI7wAIkoohVw7
0KDE/EVn5RqfFlSOQL9oMMl20/zOLer+8oPKiiRalFYfDkeEzSxZZ40i3AaluOgG9R6XvuGbjLRJ
MVsenMeU2V6Gbx9CHO705Qc2pX8owfETf7D43Wl1lyLRZ/YpDtuXafmTI6vOt7ZjeBuv30AhWPX2
/FgS6YFehy7KQ3HKQWtNRMS3dWI9xNwhCCQfHQHfjMRsQP5H7IVDi09U/brcHFfuwM+gPBJYTnXO
JrKF3rCxRnZlTuG4SoJsbVbyZcAez4hwuPoa3UTftmP0QcYTQpwU3z39KHMBvinMHVwtY/cKCGYL
U4wNlyGeETZib1MzGeqFqog0bUbcK426wjsqia+GdnhmskUydQATWRgRcgbiMXvXwEgXu2uzNpeI
Q+gXVwpomPXS55CltEv2S/FOQhJ0h7V/5c1cbTkXGWw+zk0t1rYpKwR8nNxhVCJUKqa0CIliZ0T2
XyCmA/MmCAJdLHdoluSy4ecECIkO0FvGCRYkX/IIjUxemAslN3W/HwrraRY9/qZ2fHRKd9OFmdgH
OsjZfeG2jYD1ooKkqFtBTnHSk1mM2drhQCtZ0TcJw8x9MF9dw6E3nCs7SHJAo8QHViONPiBS+JaD
hMOwlMUr04jpFlTQuNLzhy6Hakd0UjOzXSbIyzeVZ6/BgLk/bBeFkqwOWbtRrglJ/cHe5WasxFaP
aDtl+S788hialAizn2yilp8uonCCmRm+gQiyCtxVxvGgjXBCcvvEyrkPrBMNd/A4KCCCDa/Eejb1
xoRot2oTEq42ywBUmnchw37dM3d2Oj57y2tfSz8zgXhzdNE2gwB7/qKE9jqpud6YnYAQjdxp1BOL
9PiHV+krLmrG3mNMHQQDqrbmJw0oH6PoiCqktSQoN47Rsa7lQ6rop2WWSRkXSS5cGg6p75juKl3M
n+BonJ01UI4ih9/KHKpDhIuoNGe4M7I+MmQqeNYJiRaYivAU6a8GHWtlzUGxY03vDXx1ImoveIYg
EqG0oTknE/2j2dCe+YcLUypcaJCv2Xtuq2qrU9L/sewkMAs2bUCk2HzyiAPbufYZiMmShEFY5wby
2mI2yiy+bab3CYbdVbAIEtQTPYnir+0KB7WadqKYKj+8gJDBxy0xy3nn6QDVFTwVlCR33Y0zmQre
pDU1V8M2EVxVAnYxdihvX4fPA5NR0YEISZ5F5zcIsfLRxuwl+njbFRh6mMq+ZnXxyL0ENyyfAt1S
4+QtrIvdv9yaoupkqmAcEGvAJ9tZN0mMP9oZWcsrh/Owy9Sds9ZunCOezMC7yy1rSysv4zZi92vD
ZoRrWs9zbu6Um1eHXAhoVr2zais619Fpp1XUnqnaxeuXvHYJN4s5/C3shvNDuxbk/W4Yvry6C8rf
IpezmtvymwnpV9kvDlIb3DUVgTlZgB0G7i7DA54sebd+RLDnOk7CqVlNGQoX+oQ/8H5GXAew2tPC
DaaA3A/6oLVErebUYFSlkmumYCrbJJTXHrcHrmtDAYO9sR7qwf7JJW+gn0904MxJfSfczDuYM4Ew
tyJBbjVOe/YDUd8RkXswFMlZt0SvKlSIQkuBQ1dDPM8nFp2JFcedEJWJdj8zSh82fdr7+y4KANOF
ySf1Vy+697unaEauaH37aodl/9R2acrrhYMXB+ORm2D/irJ37lqjZdLlJo8Ki66dTT2f5QD3bfZR
EjTAyNq296STxw8qbKtt1jAioYT3PVyq0wavk0cHaAAPLTRYYo7n1FXN1Zkaho39ErCYASmcTFd9
WHOnfrQybwO6o16Laf4JRhSlreNwG/PwNzxHbr8MvdqHwB/BJWYJTNSqr/RWGK2zKUJArtR2iROx
hOphRk7wPJRey4+/wrTnsAW24YG/2OfSYRvYZnhEl0KSUpTYIp2qmxL37008Te9lP9N8ULf+cSpU
4J4McfaXssR//2HJ6K35V8pGHBerq9tGl8SGVjZMHMjjOUIzCaQDpM4zmGSa3YzM9mYNfkMSBuhB
mDPWwZHOwMailzOs0DZVUm5jJ8/3fj/89kwTDsYsootlgBXRkhhxVoMjXv6n1DaMPYjLx5oy4rMe
8/RcOAyosYhmvIn3oa8PoTWT4+jkXlrURjlleQprKqomF+6WIWE12iYVhl5tyHsWQOfe9uxgHSWJ
vaOGNQUQn+utdKf+NiuC/lYB3wTkFnK2H5YiwVgsJ45/Xw0njGrPo+TtOtz7R2lReVs3biSYPcIG
DrMyPFdwWwjhcdf/V6FcRBDwCn7fjrbG6jacQDnP5E3WqdcuvyTDme2ioxMNTTb0IyVfhYtULuGk
/vehz7aczv88MsLz0tuAIhBniqdD1RqHf02guqB1O7V7ctae4poZxJfBcUG/L/8k5Qw8LW0LUnUT
+GkLKhI9Gi9pHLebWpjR2RrcZUPKAO96NnUAXkKummbUg5UtiIWlsFgsPZ58NeIm5gvYOzB5mNk7
Hjt0+sbGpI6ja8z3JlzIQyINnEIMNyPL54KqMeRO0BDRd1TxNDlB9JQ/1MuG1tjUZRGV6l5nh9Ca
Ry29271a0VgL7pA7i+JyDCCshf/q0iI7Ts9NgzlyKdiM4Jltcq3k0QSkCkcDo3jLwesk2hyjitFE
9Z1Mp5dWFuGp/e/ZzZdsyvJQpyT6DlUgHyM3HS8yoYHOXZ5cbCvqZnKUcZuN+gVr9HSn8ia5eH6K
OiGm5GtAYVklFb4dTIDloU8afS6g2JE04N879SBjc2IlA8dUQNECrAajPw4eKt799+5DRwFpb+FD
YjKsWNZMZNOov/z3I0J1Crf/aiMtO6pWCrPALioxAoH0/8kze3qdYEeY1Uj+NsAP05AXufx7ELWj
MQdJKz/wNve4PEd1RIdimOTOYF1kRzSyLH4M1bLKm7F8+v8/FVGKaWX51HghaCqLFvCJXbaHoal/
vFi425x6prXF3zIgQnDDXlvQRqrr9UwA8hDryD851jcixniZRJWfc/BYonSaa2zbj/++IyA3S+qa
yQOtFeXNbJrOU+piYIsr6733ynaTmVwjEyyAsj3zRJSEM73wqJ5Vr+WWBgm+L6n+x9mZLbetZOn6
VSr29UE15qGjqy5IgOBMiRps+YYhyzaJeSSmpz8fVNWnZbRAnHDFvqlt70xmInNl5lr/gOE5IMKZ
LMbaY1Ni86eiNAto/UQqqkRu6hLJcx1W9AGzBZIiKK+aSrbOUTs9RFduH6aV3UNSOXJR1+8S3Sif
Mp6glyi1Oymn3qxRoUNHNd9qphhuMYdCvqhdAE1G+LNpswcdN9NMSL97ltV+zURdpNRS43ZhXB2v
OJPoD5tgoykZCRi18O8NK9vLlWU5knhK7sl/wg3AltY+F/1sWB28SPGMnDev3TngqHoHj1SA84BP
MRzlyzGvzfu8wqsrLeojyoD6iic74KygTr9Eza/TpXNUtEoauBcP55OlPeiqyYNF878hfiXOfYEn
8LnM9qYE/V5V0XxSyy1Kr8IhJmb2plPU9H0Z0RtViren9ASgFkWNPVqh4t0Z4jQX/06ZIZtVnRZY
D+1Jd/AikTIjRaD9rY6Vy6rJISulOlzF6ox3kw6fm/coOniicW6/wSjhanvJ3cREC67KDUdu8+it
DlG1RfJK2ilSjKNMk32B6ocApI/G4FkDnu+Tkn1A4gMLACHyf1A7cNvmss7LVH/KQNfOS9S27urg
et+jU52gqlNUnqDrG0mCo2aEfs37tqjlwNue2k7c1oLYUK7BJhCxfhZNpVpHzxbgHiHJbgZ7clXY
S+aat9UuIb6NJoqDeYsjYaiovD5qY5Oo3KHh30frkmTLWmkB01weRdJkSCLr+bzL6mxlaEbuximK
t1qsJgRK0GVISrvUCrVlF5imo50xZoJAtrtKPG78i0SYhzzomz5K0RWKipHcYARLQqBG6O8SV4cG
ZCMSqkBlPD8mOa9a+LIS1AEvCnsFYo+mBHN0s3cBhtzLEBsQgEUJIhritiJeuGVZi+h5dgdFTGq2
IbhNj2KpA4aZzVSjBFA3HRIqljHPcox4CxyJnUaGv6XDNvOF/M4IkJQ3geAiQYxSQ3ldXsC1I6t4
zJGXQG+ltmtENLZguKxlwDmKxxymJWDVcb/04HtwonqoidZbE5VSBMPDwI4oYalhjhmOHJETQXGV
FM4FJ9vUWMo4kCZNzqU2MnkKVaenqxk55unUn06n70Iedb2UFsmya+F0mXbMFevsyrqlzaxUdo24
MJZlKL7EsvrMPSLi6pqa884EIGjJKPUqbA2YKQjIVsEyYjHG/lnaeQ2OLi1ofYppJoBOcUNsS3iX
AS+KBe814oTSCnBRpsS1vioiV2dROv61lNwkTMDHeC/UwbwZQR2OEoRLlKcfrpHwzevjX1sodxVB
nMRqdmgDfXdpKeiLF7GzlUp8VshWzUGn99gvI0BpcQvyuHnm51AVBK2T4HzRot2Ju5J6Z8Qtagv6
mlcNFRiVRhsUP3pyDJkiAIOwetQFnAP7fFGDVUjIjWHeGJHwKxHQLZS0DBGQOiydBBmApgQJqngh
viXVed1U3kvKRR1wNIoGkBmemjRBd77DMDDofjVSZGBXSbecTgv0LE42oN2dKEMl6yU+sA+7rDyx
hlPYLRKj5tlO2Wkuqg0lvMzoMzJz9eTnGwvf50aG2GiK2TFTlB0X3oRdk//ISdcboUZWDSRSqgtQ
qflrmnYxcbaOjFUnmcBbs69qcjqUUv3jVEMiLQr9m8XDLTC1DV+0dE9qsJQaBfi30T4jhIVlaFAf
hLjKVl6JeWXVVyvLSCJfCyI4JxFcarht+BXsA2TLL7z2iyepTEwH3eYE+1euXbqUbk3TvLiVJmKn
SnkE3RiwsAoFikIJyHKmkc2DHmuJvtEya54bReCRHEoqU5An2M5hQo7nZq4qyy5OYcwkvquE5Y8S
iaz5+XyM9KbcNp6a2pRxtmoS4wBRUzAS9E0VoNZddYcoAuKfS+06pezqWkHx3Mry+v2HBB06M9gz
zO65uIi7UyxFtqph8ogbKGFi5oWQ+0nJ4gNeVPdGwCwLZo4SJZiAKKvuIeOHNvTsNTZFzxJiEDOl
Qu4cFikmiq344CvtS8Eitsuet2L4ABlNEmJADIOX7MrdqLdR0QIVtP/lvk3E+kX3AbzEb75GFrAK
UNwyOojKurgKhOoZB7FnveW89HYmAtgIgafocrX4tBGJ+9P3K5UA8sI9ZrvzEPoW402Z+W+FgcpY
Ky3UGrqGKljPVzzKlilBDfA8pZAMwMblern3u+t3NSephZtfaMMSfok1A5JYJN3prfikC8BQeUiR
8UnCb4AddQd7QC2/rmJuB7MsISGUyOSuTki4mZoGANokqY6eI6JtPslbv68OL4VT/lbAJDm32iuO
8yimFO/zZ2oSyGwvW1gKzLOCsQZpRkLKQP6Lusv7Jkvy7J4aCjoeXYSzBL/HuoirOAbXrEXtmlzs
6Xgmd1Tq3s9U5Q1hVefHFK0crMt5g6iJCNgPo9e//vYf//yvt+Y/zz+TuwRqTBL/Lb5Gd4kXl8U/
/lKUv/6W/utfr3784y/0AFFDM2C1mQb/syxD5s/fXo8oHvK3pf9zRsZUupZ+6TY1Kgei5Bf3Bbnh
mdAr5UFJO6XJtu1qLrmJLLVLDl1qrVifIttznwg1XMzAw5FUtbpXQ6KoFEJfbeMTUvL99QpASL5F
Lx/VfsK+c60iHcsFed9eeks1S45XeJ1cbZ8jm+JIaPxQ1QMuqeQzucte9FBcvA/3P34bb/E+/rck
bXP0BMvB//3nYxLxz3/1/83/+zu//xf/3HlvOWZXv8qbf8v9mexfo5/F8C/91jK9//vX2a/l62//
x4lLXKTurz/z9vizuIblf3+3/m/+//7h336+twLS4uc//npLrnHZt3b2kvivf/9R/51lxfiwLvr2
//2H/QD+8dfjKxDz//0f/HwtShaBLP9dFBGbNhRZlSWk7P/6W/3z/U8k7e8WZ62looWFO41KJzEL
4EKH+t8VLrHcJCxD0RU8RP76W5Fc3/9I/LtmapYuKqYJxEKz1L/+e+D/XrD/+mKfL2CJhj4sYEGW
VAOBDcPUf1+4FW9OVo0obdOtdGi25l20lO+48OAY8CT8a9n8tmo+7hLG8WkfjPzj5kAPXGxwOIEm
fA/I+XmGMdbLh3n+93A+tiyJI02rvzcNudAThI6mla1xPG2rL8k2WYjfz7/U/VQPY7++3/oftnZd
awbWZoW4NUshuDdT6PR4i2Zugv6KjT02pB/valnrEqTurLtoOIOYMJIzKijLsDzHdn41uOw2IRoA
ShvsccjaXkxNdzK0yWZXiVpmLJGGPl/N2Kk8qheSUEEgTQOk4YoAjRLjgt54Bba10hB9C5tLNi8D
j4RCKBiuCp7F5VwxlnnQe/p0LY+NQFLugbGevgTVSV5d/Mb/hp8tlG6KFU+8zCihxDFKE/edgBBa
l1snR/AaSOwZoRHR9L4UIporkIXqUkhwwy7rGAhPTrKaWrE/t5IrxZNWPrupX1MPuZTRqj4BqgXL
ke+i5EShUi7aJ07PYKOrRvoAE4bTtMmTrxfImC4/s6H4eC1+Xms0uE+9QUOOwhpAkgvCKBcIQkvB
jAvu4o3siIKRbnUdRwI1JbGOUgawLR4WMEAzhJ7gPq1N7ChcQ0wIonmrImvk1ViwXUQk0sBgaRqp
eJ/kHUJCV93pet56rgbqq69Upz0kbniqHogSYC4o2zVpg0HFtXlUz/h8WTg4kaWF+VzCTl2XUY1x
Sp8QvL3AzJEVPDg5OJGM6xWnhy0+EEvdFrkcuTACxdnt5vs99j8H1P/s737ff1i95ZUnttZvENlI
ecn9JKE8t/x2onVrpPV+W35oHctxMHhNRvSQt1lbzLXskFPpCtIXnt8zxdjE1IhvD6QPSJ8MxOh/
woeucE7TLokQKlsAwPX8jL7aHLeifMf4hCW17HLiSB/5Hkb/7z/2o5uZZgkWckhxLiPu8t2nluOm
mQxih6LU5oxnwDwsKLDcHtfIBzL6sPOhPxJkKK3gdL8N4RqkFHDi830Ufr3d+Fh8NAbhHSAjquHy
udty6QFdg0GhujQxslT1X+fskas98cBvHm/3NjaUQZwvyiLBe0totwJ8YMX6hkUQbPfV7cbVkZPK
GIR6ServWGHQbgEm2sHmAGhs2859W9sHu2qlLYBYzHHes5N57YgOTKiZuGjm+8y2XOs+WzyAG1m1
zkM+N/drKnez62bqfBsb9+CEMBH3RHiZX9ahjB5XyKM285OSz28PfGzhy78vkKZN4h6fx4Is3jo0
TCCOQFj8mlyah9sdSH1Ln22tQYworkJUFte02+J/vrzMoZrMgrlFFFLWAE0nLgHyyFFtDGJFddbC
i4lf0FZ3Udp8jldYcM+Bmy9PD9ZTvKzWJoA7WEI7zqKVPzF5YxtAH4SNM8VPMGMlsH8PLKvw0tOU
ijs536M8AWKpWDRn0zbkqdvCyCLVB9FDpxQQn6qk25ZN2OepToUr+MBcQz8Cw3DFiKm6UKuxCuy7
LC88QUcXzy6g4/p4+2OOrEV9EE7OcUUBIWe8JWK4wkk+8MreRo3q3m6+32yfLBV9EE9O0NbyImyQ
WqoDPDK2iiRMxEF5rOlB9AjY3ynOHvKWBL76Q2nApaWSktu9xh8ke4vkCRgAtyq5ZuV+I69JtUvr
U55dV5eKJBP55RxOCVwfCUuPGdL+3uKi1ICOowL5xgQbtVSXSsfTEOG4oO14VOG3VNuT6QO9+7Pp
GcSojqyDWZ6ZHj2VbROF0PJ0nmhaGokD+iDKNGZ4jZGP67btut5bC1I/DnKI83xZOpLzS/jBaNfx
xLaRx9ax/HvQsUwPjQMU9gkJ3kaj7L8LN9Iy2Fy9eXwn0WX3ar6JWwgiX8pd/SBvi+XtGew3ymcL
bBiLGrPGuICOoYi6fkveP3uIgJh4lTUT5QNeObf7GZvNQTTyclDcRsZsdgYeVbHZoMqLjucqhQi9
lgJg1Lf7GdmP2iD+EBDEU5yH7dZEfgk45q/yVOxzL524PY41P4g3CN2pWtly9ED3qi9AJYQ9RicT
S07pv/YnH0MbBBMLBajwHJvtFpWEb3B6X95wO7ZXKKY+L6K1sfEXsJ1njWMu49kdZC1whm841bpg
2r8H36Fb/bg9iWNRXBuEHXD2JVUrA4kA+aX2Hyv9mw9iXSg3soS1RXQfpg8VQPDbvY3N6SAQxYLB
rUn1W2y/wCZesQ3zz/uijTa3mx8dzCBIZGdR8ZEe5Lqw6D3oX5ESdCJb/qJz7t3uYiyWaoNYIVt6
10WV3m4vW7QntvWx2GUuGc1449uQ2Xb61+zOX6JlNkfcw42eNRvs1UK6u9392AQOggcJDTEO8ajf
emfzEdPaBwtShBep2z9rfhAiNL27RI2pYZGWAgUQIi5dVSK/CBeck273MLrwB9EhNmILNCZd5IvG
Nh049rPK1mbAHWedXdqQRGf6XJghVzuD6bYCirTSbTdYeXPYZGuuMbNyHv7ZkasOIkgFrqdFcbHD
lgmHpTrCoAs6uuLcHurIt1IHAQSx55BDlsVolkdcMVvwriHp+NuNjwTzPrH18W1zTWr0S8DGbzHJ
tGWtmQuQZkjI2vABUOzHPgIl59tdjV1i1UGIoKyqB0FyxkZnJzzEq+++fde+Ics4h94wEcv7Gf8k
HKqDwKBHlRXlnSBtAYPNDeOAc3KDjmd5BYH7Xc+/6mE78VWksc8yiBGIZErmyaQr/LlsKuBLYwHB
YK6skZ84BHa8xjZ9YlRyHxQ+G9YgWKgoyVImpS9vX67UNYjWR6o264jLhTCHfzbzXHVGqeYuWJFK
nwsbyzYm+h6b0UGkqJDLwHmHrvW1tu02nJCOv+x2xkSkGMtuvr8lPzyuESK8VFVG+5Y0Kx+bB2NZ
fRF+Im8h7QIkrydu/WMfaxAtEvJiYNfoJfWedKyeknpTid2f7SFlsP31SgbvCNlze5YfPf97Ub0q
5iKsQHPq6cyIj7e3z8iHUAZhIEDw0Qc3Rh4VSoXvuSaATKnYRA2m3NjQIYkA4HhiRGN9DaICJL5r
WKA/yHP5p3c9NPpWAFx2PR0M362ojQCVuj2osc+vDGLCOUAwqFFPfH7rVSx+IiHl1Br3GOB22i6y
vkvYvVcFUlIkHie67AfxyWZSBjHC665B0/VhiKqti8rWLJtf7GgOPI/0BAmeGdf0p4m+RsKrMggS
npAp4DuYSMQnImWVhruTdG/kD760CFBE5GHJ4wi5n2gehvv2fDR5NSgrCdk/PGH8emrI/TL/bMiD
+EFSNKzlPn4oh9NTal9fpSX4SGhAe9+5PdKxFSPT84dtLNfiVZctejDvJfuxmakHPI4cc2KZjGUm
lMGFwgCrjrcpzfsrdKSabbIJ3WZRrRS72OEmEC6QRkHIZ31etXeSE0Ku/H57XO+r4rOpG0QO0NO1
bAX03FId33vPyiI7pjbVUBe0oo1T9yJ6De+kDUr3z8IODJbrPaHR82ytEQvbn+c4jSzOO/DWq+Rh
ajqUke8pDyOOeT7l8F7kLQ5TXHx8V3bFe1jODveCfFnbaOo6Oo8ARG9mKjegYP7z5elsB4t8Vmz0
aJYtb8+O1K/jT2ZHHgSlEv0QqwuZHesBmTAjmV33+pzMFGfgV/ylV5xIh+tUZ2OjHkYlEfmzpD8q
EHsVMJ+cW8f0GcgstJqdN3Hcvf/yz0Y0CEgmfFg9AiG7rezAgdW7kJ3EDRfpIrZNF7lRW59dju2q
3Kh2tkUocVe64ka7a91voZNOhY2xkQ5ClHzO9Sqv+RFYMS9F56fhVo7lCqupC4U0EgPfXyUftmst
i/8O8OUim/XjKly8jB+9Of5VtjQHPWALix+XieAw1tsg/GDVA9el/3B19JA2zzpCKmhrFyc8V1cT
C7H/PJ99tkH8uQhBXKf9xe/8nLzWx25V/2q2xlJ/EN+SR8EtFt3z9SH8ebs3eay3QTg6n4rWzFV6
w4fK1dePx24es9WOwOp4fUiLQzDXD+e52StV2YXzjOz23PzDyRwEJLAEZmfl9A1zxemPrdKZuiW9
n7qfzKI0iCtli4yJ3q87BPpRZ3HhKJMwwELdyVcAdo6hjaLAonD0ubZUFlCIHJ99cafP8lecBxen
mXjQds2GrD6sD1uc2JPvF6nPftYgysB3xJ34X3tSdBCm316fkTRdS7Num668JZBDR3WBIAZO8Yz2
/qz5lWxPh+si2jZO6S7lWbSSbcOVF2RfnHp5WZ0XxsTCk/sF9tlvGwSlLgzyQO2vSvnivKy2V+fq
dsvUCVyREsfJtnb53rtTv+bzcHdxddece4vbi/A9P/5Zz4NIJbcS9jA5h0C3sBYIN62RAN7y0J5d
FidXmD2aW9PGZ32tr7FWX1guytnCHOG+hb6+EMfMWWCzCW1yhksUL2b9HQjRM3a/N4fEPntFvZdE
ERTluXWouYmHbj4LthACKP66pmOtQve6vG4QA14wq7OJUY1M5yDypaGHSGk/KESillLqffO00CmS
ADyh9fV2F++r+bOJG1zK0IaJNURAUOOZa4vwkLnSApCdAzXF+UKKzAXWt0CoYV1spgLGWLZCGkRA
4SIVRiDSJXyyFTr/7rPEcrk6lS3PLxyYODw43eynRB2ssFMHrq2bOaX91DipK82L1WX2MDH4fs98
NvhBoEzJvietwi+RDpQIHN1FiuWQzSFZz+D2QMuvV8Z9dpfu/N3tHsc6HMTKk5wUgPPpkFz1zMqO
6ATM43RxSr5HWKzl16lC99hd5D2Z9+FME5UU0a/+syJx6ET7YJ3MV9q9I9uh8zC13ccyg+IgQl6u
Xgdikk4Ca58YeyleAPycR9UqaBHyUh884xiAd709ddLI3In9v/8wJAOInyc1JnP3JnztHhFvLOVZ
/sNfpK9w2NUD0EwMSNuV8lCv1O/Zlz/sdhDTJEtMy7xfI3hSH9tfnZ0S0S59nJfmmQ2d0vbJSmJd
OLFE+s39yZoUB5FMa8qiPBuGtBW0o5l/88Q7BCYn5nCs7UFA6To/9hqln0JIjDKe5rXwVEtT6bOx
1gehBHuqk5GWGtcOAFkSFixG9DNHXnXiQ/R75LOJGYSNEoqgkVdMjIZjKx6qu/MxXQQ79UH8CldF
er7dTb92P+tlEBKaps4TPdTZOC3umFpeUDAo5a9dDAPAwo+am9U88kk3pI0/0eXYDUocRgVDi5E6
oE/ciLEy31/3p+ds5x8CrqP29REFgG23RqtkhijbUl4ip7k4u1e7fLpw3b497LFynTi4SSme33XC
laVR/9Ls046HJYKod34869wGv9Ffyjo95vvLvX683WG/nP/3PIMm5N9/2M2w7UId2V5ujfpDWOxL
IA6nH+gSO7ebH8kSImj3e/t4FoadZ7JaDtVDciz7uSyewkNtR6vul7U+P8QubAB5kzgBwqu8YLND
+pQsb/f++U7QrUHMQCoDtdJQ5eoYvcRgiz1Eu8OpO+/I+1+3BhEiq62shPBJFtIFFr7yHNT/Zn2G
H9LE/PL6+gobxOmc/naXTtw61c8fYRAtfp9O3EzPWEMxIuZye8GuqoMiMovIAZw38l30DUYk6dZ5
fRC/nL4YaxjDcfrsrbRjXaMGjOc5OlLosPEjvV3zS3nG/zddm9+BbtdfdBR4Npf7qYLV2OQPwlDi
Q69uDX4qlWAnePQmDoKxZgfhRwPIf/VLmjWM71Lvrme8xSi13V4w78mKz7bDIOycjTgS8I0guL15
R3mP+hpmYTMEeL0ZptSPCgjXR21nHiCzPyFpw1U1Jcuzz7jfO+UuWQiusPYnirQjD2JwSr9/7M4S
sMgsWGCtA8aPZXWZi/NwobmnmW7/VOYw/xzc1ic2y0jxXrcGoQc/lsJswDpsjZnneLwUugV0SmC3
un2HLM4cNMTMsvV1ZTMVu6nqyHva8ZMpNwcRKGwLVUBXkpvvGt8D7hIy7HOETvaIyXgb61htrq60
kV/kR2Hn3SFgdw8NYHP5lt7zgoIAgV0S2M6vMOp3+QGx2Q02RrdXw0hsNAexS8fwDbfjkoOUutnl
nKOphvK2ickAEj63u+ib+mzwgwhFfe6itI1EhJJkMBN1CJsFVfxZYij4Vepxcai1SPsq6qo18Znf
r/efdTkIW6l+EaVrXXDZflMxXE9t4fsZYs5DuZavLnL+p3mH0+3Ebh3JpevmIGDhd2NeuhPedVWD
mXpLDc9LZ8iRYyV0L2fbJDjiSpag7aN0T7endCRAmIO408RKl6QCPSp16qSZtU6g/6Rwkm83P/JS
w5vl913Z1AmWLy3zly8Qo3OCJW4hu3JZfRccdfXmH/uHUejKG+ERl5qJPsfGNAhLKkZUeXxGykJ1
WwfZ1I208R+wCbSltb4oXcx92k3s/mFng7ATXsK6Sw3QubXcPp7P8nN6VX5mBkW9KnvILnis1oWL
9sFeRRbhHHbHqPAd+Ik7JL2OaOEdbv+Osd03CEcRYHn12iqMOd1fPcw5XlIRcbeqmTpLP996Q2Sw
HJV+cD0xp4bwvaqe0VWZWCH93v1kgw2hwHhQCTL0ZV4OZN0znAv8B9N6tuQ1wgAT32gkbAzRv4Fg
FWej4bdf2wgKGEJDiuAE/lHKYhul697Ga2rp9cv6s9EMwkVXojZ+SlgNZNMPyWu2rp/O93i4vZpf
u+fqWzARKEZyVnrPc/l4ETVFvcgijVlTXZBO23AFM9A27W6OcYajg5zgDlzNUNfbpE+Ij9nil6kT
aKRqrg8hwpXQ6JEERX6b3yEpjzZpn9A7fzOO8bJZy2/KKwqXJ3UaXDr29QYRRMq9xtf6odZz4YBS
p4Ni45KbKemOdpG6nv2C2Nwc+ZyJlT7W3yB6WFfIoKeW/hQSPdbssZxl2ymiwEjyQTcG0ULFX1QL
RRovARy0e/xJZ/6yAShtTfz6Pm5/tgAHcUDv5ErQL304EvYmeb6qmkJsjd14hihfT03K+tyH1WqR
rJtlfojWiOHZIGD31abaQNu1UQxb4nC4VqNZvfGziV01UizTh4BfbO/qEvyotOWDfIWhg2aXPOuQ
1tEgDS+7dCmQ8qSGuBTgtqTHmHxjOju/nOvZ+eq0G8UpMjsrKfchUCkac8P2Dsrd7bg78gTV9T6u
fXgSGrWfpSje8AxO51iFzc0VL0Lk347WPt5Y94gC7io3svMp6sTYPXeIDs7yNDczSeRR89xtg28K
7rVUT41d58LHRkNghVmfvi9d7yVaTIyxXzyfLCp9EG1abp1YfNFl5pzug2X/tdFmXze7+g/jmd4v
5w+zmAVyE8CGkohkVAHq+3IVrZUvzfJqB9vcKZfpsrXzubYOX2MeiKJrPP5hPlAfQn5Rz6vrrL9z
YfVgJY+Ji1kJpNJ00/jry+Yy8TwZ2Zf6IKrE0dmKxJynko60XdXzasKJ1NvnuR9dH4SUSyp36snj
RSCYwly/losqh6hfP/bK1TmSgk1s4D35+IdLYRBf1PPp3LZ9dMTPj+f72fUX8grMo2seb/cwcnkb
Ynk7WGm1YsbAEOTaiSVK3gk1cOR6bjc/tn20Pux/WGlhBj3PTGq2j9MVTvXVOMjr4Fiu4kWw6u4v
z6eHco8TRvqaTOyekfNkiO9ttYrEsuj379JsjZsCQq/gH35OpaTG3gxD2K4qVJ3UJlVP/AyOyM1Q
w0t3GMLey7Mft+dsZO1qg+0fCoHYqCbht63NL8EFY4ewur/ddB8lP4ksWt/lh68hVgH6C9KZhBr2
lL/Chwp7qnk1sTPGYvMQoSvBLLykmSBuu0NzOL1WKxgM4Z3+VB/Pa9QKJBdXAQyI/G6uf789npHN
qA22+QndbdEM6LG6wt+c9fpW62RVevPk7jqR9BzbIIP97ptSeBGwgAN03HwPN5ep832s3eHO7p3G
koJ2PSXBxgRzgeCL0kx857FPMQTYpqKVWim67VssNaJ9/GjeQxY9ba17bCu20lpwMUU4CI+nCbTg
2K4YQm4RZS5TAQ1WGJMHT/YcTf3ahLAypWh2De5TfVUJP8wAca92AgY5spLVwT1AkrvK03KmD8DH
k3qX77LpN2b/aT/ZJUPYrWBqctScGMx53z77d8mzQj1HQcXoNTik7u2VOxYYh8DbMLckX4tDaXtZ
qU72ZGyMr80qWOM7qWfk7tAxvmyyQ1gjlIN540Q4HgmO6mD/G2fEMESRWStXfR7nSXLD5fU7wq63
BzX2UQZvB9TzfXxwuVYYFjkbUZvj0qJ+vxoTzY8ERnWw2w1BKaw0xBQmDJEcYVICbeI5P1IK1Yeg
2kTrsiyoOTUMYSd913Y1XEp/dl5d7k/RrFiYC2sLLuvPQsp7/vxDFG5LxL7FgiOkf1oBtVnenv2R
iDJE1VrYkZuWcGIPQlUv2+dWAJ+JvvLt1t+Rg5/siiGcNomq3KoDg7NjnVJ812DLeOvyMb4zNgAC
1to9SIlDAb4GD9u5CGFAX3j2BdAN6Odnc1M415mxmqxvjCRgehGLjycZ+Xs0zP0+MQu2Jl6Ia9kN
SHGdHtPNdUvWe46jwKJcX/b6sl5el4KNp4itgibRXm7Px9hsD1IPp1qt6qjPcggWN2ihmIW4RINQ
vd36yEZ9B1d+WCJp7RdeJiQkNmbKVth7K3Mm3J2Otxsf++mDKKBfw1BDUpZL5fleQ+JWK/GpQqbm
dusjQeBdVubDT28FXcixouRGmb+BnZhl+aOpLutuZYV/uNAHcQBR5hgDUr694kX4Jm3L8IuAXNDt
nz8284PzPmirLtERUSQSmE5rJK8CmAHcl93YNG3E/zadJU1cmEYoTfr7A/zDVJWCcVISg6nyt5Bb
F/DvUepfWKCg8k29aGbpI9cDckz6XfPr/NK8eocCt8DnYuoxPXJ9GqJim3Nj+OdrLW2bhfh8fb7u
z2tlT/3I1pxk668FW3nTwdPER9Geej6N3UyGAFi9sCzd6NMaPZ5H2yD4t+CCsPGoG2HT/SJuynt0
u5zbH3OswisPwoRsZBbqJoRaafFcLbi078rHzPWP3k773mxPq2R7WSaraEEGJXeRxd9LkxDskdPq
vZD/4eMmvoHll88B71kYUufi4mKFE8fVWNP9xv7Q9EmTkjSMLHErxw8n5S1Mphb/yN4dolzT7Hoy
ioIFcYLLhACXhcLy8YxVwnlid72P/pNT5P1DffjpUXpGeCbX+CC2+tSt5CeMqiIX9/kv/b2UxA2g
3RZInbr0Wf9rv/8o7jfE279PPUlHNvh7jvfDLxA0PauwelG3FwTLq+S8T8N07hMG5fi80zR8orrj
7dU3cka9Z/Y+9BSd8LrUNMaaXRsmM7muygKPsbReZIghT8zo2FoYvCOuYlZqZcSlKCifStyQiubt
9q8fu9O/15g+/HxE9mtF8jxpKz5fHjEsJjvUOEU1C3ec6X92zr3juD70kRT6FcnjksS6HqR2dPLx
jc92XVE/KGlxRH15rlcQdSZGJH9+sX+/i3/o7Rqb2qXs0156bOHsrM/Ta740rOYnTuv78HLuZRkj
TPmC/CC1rZsJ3iJqrIloO5LQ1YalFzkuRS/BNG3bvIHgCXNbInN4mcvO2VUP4UKY+8/A4+9DuKzB
IwqS/FM5U4WzEfAAym6/xwzLO1v4AVMZlNfnbwkY7G6hYkI3tx7Oy5PdviCuurvuKGLY4AXio3Df
5TOfb+1v9EWyRJgJq7ifE9/h8weWNlRwOV8s9SIrfPUaeG28qDbdfbFQ5si3rqdoKCNIQG1Ysskl
NIAvGoniaG99jStmc16B7yXjZGfzcJNtTwvNURcnkttAY/7oZq8NizUI+xai33TEEE/+JZRkiM0W
dYE0ntiTIwf2+6H6YQGHRWdpKAGzJef5g77+Wa3jdeX67u3vMhJK3ktQH1qv5VTA4JUFqjVfBOFr
fHm43e7IffP90fWh3UTBcqc+99nmdFeib5+0M91/vN32WInnHUnwofFO97EUQgZuW2PFcrKjp2qt
rCWHJFTDlXmiE2UkcPQB5UMn1yb0BaMiS1otqoUxC2bpSlpGK39xWpC8tO7CiQg1NlODy6cfS2KE
9RzfNwDkHL0YuIGI9UTKZKyK+T6FH0Zh4WmEIQWpdzGfSQcJNxncRrlsRst8BaBmQ87fufJyX8bP
wGTX5XPuBo+TgKGRc3cIBJZN1AHV5EImeBZGc+666nO8MbceFPO+mmLNPbdzLsjKzqwXY+KRNnbb
HOKBk8C/EPRZ0uGqAuSPxcXWf/Q26AjbmmsuJCw73tqt8YfrRBwE2bYVyUnF7M963RzMdYD46ky9
E47hTJqLX6y7duJmMbJOhvhfr85UGQ1fEVWqb5iPzATq3tepXN7IKSn2nX5YJkWYyUl4IToHqYlo
byfv/fL8pGiKWzYICp8oc58UG9Nau8NaN+7yLRKzE2t0DAAk9rHpQ+envMi0zudtClHPKY7XXbT7
idw4pBpzWe0uEy+vkZuZ2O/zD71EaI976B9yGIrhpvSRpG+oT1ytBwzuVxMxY2waBzGjVkW5xw30
dHd1zW5eA8GZbQUXw/aFNtGJPLYQBgFDRnnVMnoUWLxCOdftOzk7wU5+UW1QcbiBzfKNvDLc80Po
+k/GnbC6WLOWF5Y18QvG4q84uH8CxgGB0Q8T/W7ITtm8J9TAY5xPBd/PTyVtCALGFRw1RZnUXIks
eVPuTWNiE40k/bAL+X0VIEwemEbD5AnLYnZ6/0qob6+hRSF50drBYeryZdHg/370aEOobyd0oaXI
BN6ycHrI0Kwjo+Pd5ffRl9uLrY8vn3UwSEZpp//L2ZssuY1z0brvcuaMAAmSIAdnwkZdSsq+84SR
zrTZgAQ7EAT49GfJcQf+da1URI2qylEWOzQbe6+9vqzJOcMF0LqE7uzlXh/+m0zZOxf19oPjlmWL
n1bOb8//PTH0z+org+ffo/dk9/o/0xCIFmWBHowtod7VyFSq/lfRP/+3V3I2xdXiegUoK9jsSjiI
BkcNjJVDIZQI4TV87Th7YbnywrNJXoSN7I2Nq/TdjWxuWxviVOuzcp8z6Ov8/Oi0uw7AXrNhZIlG
/vb9s10wBvHOxbcmK/Omm3HZ5RGsr5v26KTl/dpeex7wcdeaUC99nbOZPRS+BQ93nCxz5a+bxkuD
YNoX87V09b/XYO9cWmsJxnIHtM59Y/JUevyrZ+5KMECYcDqIvn9RF+bFuUgWzBV7yQdcQ3djUtQf
cwEjch/S3eI4A430/UUuvKfgbNMXZdAodtovAS0ATQ1+VXcsu/YEl378bGZPC68zG2ivvdAiHcMv
C9XCwru21f87roU6+H8noOiVJcPT4o0O1XW3R1fjDT2qGO2op25FZF6+f0MX1r9z1asFk3HZBLiM
Wk0fLrTiJ1k62V+rpV0IbL1z1WtWMeXap2ORA7zyXf5o4vqW7/yEvTUf6tV5YyDzJeBZHuy4Bp0M
XZnJCczLrgyAS6PsbBEo7a6GpRYuz4GXs/tdqQ6gPUd98NBVVw6W/w6evZNn9t8BSw0b4bkoT0+I
k3t/xC4bB6h3Xzl2XChGesHZVB+X/P87+QUcjvvR/CJWwSOMe0F4i6Zk2cmYPcHFBN2B13L4F8/n
p7HyVwgGTPLSthkic2dO4H9cbmy4pERAZTog5KB25GyGKvHhlbfmd6AnDEez+X4wXlh32NnGYJAT
LkAvQ2nltkCL1Li/pk27kM73zg3z+QwLRwDJEYztnQ+kT/FUr/KTrhoSdXt11x/KZ6R50nINe/69
M2zqMq533ruzN1dGyYVQ6VzuWI3uOFQ+1EKk/fJzJwZu/soQv3CQAgTpfz+XGZe+GDwk0hWAtwBk
xN0YZ1/kjo3RslsAHfyEed34Ou/mnX8tOXgpQDuXQAKSQDJzyuHIt+alh6Ic/t6ffkKTbCtTcsNX
VzvbTo/xjwDqXPKoOtA7eo3C+PRgwXkgYmuNVVAceozHK2eOCyv5uXJxCowCF1HSvd/3zaZBh29E
uMsiWzX9lXX2QjDunYsVgx49bhVAxPv8A14vVqrAWojy+Bnk6O8nz6Uk5rk2sZ8aU0xTT/bsMX8A
OKt6mn+7L/q+h2cxctr9qenHvjM7cQC7HCTyRByu2dZfeoFn0SJ3q6HJTpKPKTzW1bsEA766+/6x
LqwJ56LE0dZVvbgTAdesiBaCBpAODvNOZIlrfa8XFvBzQSKr2AAkLL5M1d+CIkv0ExyKowIMoiE7
+tX9989xYSc6FydavduVU4C1Tfl+1JinibmxVT+W6PxiLPn+GhcWGf9sJRBLTTRo3VhkgjCS8xL1
3bWuhwu3fy5GdBuYcpGsp4imO+uHHwATBF5LvsrFIB/HGnjfrgmvma9fCErOlYltZjMdhHAVVguA
a1mwUupjRrY73JbeqXPuyyu89PtXdkHE752LEucRFuJLqRZQmh9mWDGh8aKbPiyU1eCjEO6bbJuN
yRAKMON2zr4kYlW4+ZXN/cLYPhcsZpI14WQUrD8RS8YecDknSE0HpiAHZ7Bxrgy9SzvEuWyxJLTs
NcczWjfZzvktnlD53LHYrOrjsLHv2yfAgh6r5ytv9NLXO1sMyhDebYCjL0g75BsCA7857SAqzU8G
L7BRKj6QMoJ56xDP0ZVxf6Eehkrg/26BrZ0FdmZTOMdWy05P9S0odUmNNSmCPXXqqeYG+R7I7Zzh
ZTHyExjq/yRm9s5VjgHjcmF0XvaMUnX08EVXOpuzK/HQpTOsdxZbWiXrwUKHXSbBEcBOrAd7I2Bt
ol76bQHxjHUltXdpHJ6tG0YADex5EABKCkyS/2RkBebAnbVc25surB7nmsdKWRbTHgxOm+ljabdt
5cfKu50Qq9ToOvp+3F14iHOdI696xnN0RYLccaP0r1bc2uWhy359/+uX9u9zVSNAuZLkuiJ7Y3eQ
zI73fMHdez3ojCVY61UaltN9ZulfjZkfv7/mpSc6/flfcXgwAKVgM2zoLaWrLAjjAH2rupBRLe0r
4/fC3ncudVw6CfohwSXgQ/RQr/KtvxnvrpXcLt3/2UJQGQGezEmfO8nPKvcjV2x4uFbW5/ev50JH
peeezXrj07Ctx9PsuPd31XuwRiL1YG/thO/UTX3bHFCmteBC03y5N9fi+D8qtn+Eo3/spv76KKrj
0HQIAifv22J/mzS77GSTF/1MXsYNlxFZg2dAolcrhg7yC6fb3Rw9TjAoKtdlnK9/5/EnLG8PyHhd
09v9WQz+dUenoOyvOyoCyxktltN9u3QW2t1A63JL4NyGPuQP7WJhK9FZMvGexsiHIcaFj34TJu3U
75fWS/LQ+2ERICzrwsDiUwawIqhQBVc+Z0nV9s82PeU3JCA49uCBfwnhWEhatIj4I+TilfOYCXXv
MSXhEwpAqMOLG674W9hUm9KnCc3NWk952mXT76ZmJdCqBij3EVxnr5zLKG8GdILKZmP5xgPPLq/i
pQsPFJYSVr9Uh27xfxdZD/ilcK6lBWz30ls7V6yOgZsHUjpYLsBQAPi6R0eVVykCqGof/hTe4Iso
dyWs+bhCMI1ujGCIaeVUD4AuDTDq1tMDW0xz152IPz0SAC4oR5Wndko6GrjrUmRoO2GT36RTAYfd
tA0KHOBFqMFtr6YQRDbK0ZxoOyOeMgPYukvR2gU3nNExj0svm1Uz5siYMJxJTFHA8NcS+m7qK0cn
3AGyKGKWdhwYwbjV/JDVxtqE+Kl3OKvakUuK8E3xhazbxQNyk/pAQgJpM/zygCIFJ8Uhn0i/QTfS
YQAAcHNigAtcXoDqPXckHWpbPxQ8g6VSCd9wWmHB1oaHbF0W4/QKbYvrpJVqi43EvVhxR8X0y3Yq
wKW7JS+9yCAf/UrtVj7OPS8etNXSJJRjHnfNUhy8StsJwLYfxeJPqJJVi19Hhcn8jQ9jWArwqtYP
2DLsn66oGhY3QYXZ1RZ8eWRh0LKbrs2nBwPgwRR5czYdXatG1ghd3O2dggwRorHQxd5ChYagQ8AD
PZ4qO08t4Axjn2rg63wUclVfklXrg/eKr9E46K9BfLtygd6JVWNZCG9BTw5H7SR+UKPrPex1VAqY
+dLJZKlugTeaSxdcQtfr7n0+O/BdaUTXrHJSocBYWKXtRCwEQjryB1J/TMpCjCeGMMosYeJiFDiV
CeB3UzccQREHvWPVBoYU8eQ0uCAOJ/wrIMK+odjb1nbDw7RHa0WkJ/BNST9X79nE3TsZTN1jzZsl
tjLm/ZqgKbkXYnFi95RoqJrGPdJO0Vc61ZTEjSymW1biTeRlTxIjKdm2QIlGwq/HlVvbwMpmAFbD
pjR7aKZBx+HculvcTBWXNWZvqJlZ+fak4F/B2j6lWV6uOgu6sHFB2mHKFi8VBKy/qKiyPiFFv2yp
ZDBXIz00lLVxjmSR6hYgs/neKcfpri9AM1V2OcZwKkEg4nH/NpynHhrLntQPOhjFSw206tbA6R1j
pLVSwOdnjAu4Lw65nj4Z2HK3xuLwfQAcsY6ahoWvOfHA3s36/mbAqL6zRdAe6xJYtJYz7yDK0QKD
mfFVy5eijfKOQ9+JxTBuPYQozB2zow6L/sad1QDiPeDXPT5IDGWXWoPkDGUDtWDm22P0pjlzW7Tu
yN6NHSCNweIof8wBeS0bkCXrihMeS2vssGS6QwnnKTRLHip0GqyDiQKVtsxTNMwjryPmOM4mo4G1
Kuks7yTXoovDYhnlKhzQu2MjEze0+ROfKDCpPrqqHbArCpP0C5wuW/8jV7WKe4Z0amUeJ09uhpHA
pZLHWQ/dLM9iqm2zAu7RjYB37yPGquXRrrIpGafQpIQE+aqxBUz2ik0/ybjy9BCbTvxYMKpTLMyw
Z5b5xh28Al7G8jeKnDQmEimmsQH/kbaridh5LHqi8e499SuoZ41TlYOpOlRhhO8RN2U7dVErJNYX
aa39uRkAedW/hdcOYEUtXToY75ax+p74QYVF0iRV4SdweE/GEVokMcaiNDEd5W25BODf+QtcK4G3
27kDJCb+Eru8uq2Ldp9LvS8L9cJscD2YO7+VE2Ay2uo3fIaiqsxd9BPMPYwChu5tsEyGTEkJUh7o
zmU3RG3tHKGKHF+UYieLi1xuxiyjrzywDk5n4EsLAvsE8+PFINtWQU4wtWpVtCzljY5mreMAayiI
vAc88s1QU9COKIiqdX7MCHlvNcFJJevA556euAVnngo6RO7bN20vbqx83KkeszgQL6ftuPbzVRa6
oMDPRKwbkiG3V9rY3FmWDpiJMcCHqx6JpXZQ64FKjPPA9e8qPS8pdrgbvBe6rqthVVpd6tThzlL1
BsieFOqPNJjKu2oodi1GTDmK1Pjezsth9bjkx0HMR1PCBjMnCdElTfNi2lQDmkRhZhkNpT0nlDiH
js4ads+FH7XS0hG48CTKxorDpiTrj53O0AyMA3eMI9IWCO91GNq3DuBqkZUva6zFaJf2YwhsNs0I
C8hugAZs3IINHcEudz32wx803ypQ4dGEXCYVA/g8wCowQ629wRa6hyk/X1OQVV1/uesBa1iilvIu
Mtp7QQ+JF/fT+NMsvTiCSY7uncnv4HoA3PaJOG49IamESTq1m8AN9mSq+hibSIHSNjp9yroeommy
zY3HJcQpjoVwNjCPYmyHqJhlCIWq5yanutlbqHEo6IDSjGhbVWuis61VFqkKTA9kq9skxHZuhMXB
YucmYRyzPhspVFLIfoPWVPdJEVo3zDDEc8tI16z37wHgfWBhlnQNINPEW3Y9a4vVdGolydT0xnrz
TgjiqVINUyzm8tDAcbJVdQrSYvlMScN2cK6A8fMwLpHbzRzuceq+zPnjYgm+YvgmLKK2u1l8NAMi
lTSuAH1FZ4gMYQzVGRRpwCM4ZF4Nl81hlB9O7YerQsB1sezS2snhWe1kTmzZHLsd+MbPPmv1c78s
6zrTq9wi9bvlWtPaQ/YoLnpix8AbwOZCAUesFIIA2g79HbdRoMsd73McYT9H/TVTajvO4jVz2aG0
8s1gFjyEgoGFF1bFpmAgNmLYpU03rvoss3alEFuEo/aaB7Y+ZtJ+LObiSIUPNU5b9dvOzbJ0hAA4
DqwBM4YBIIig1xlkWo+OvausiX15Dtq9JoeOG2xmWyWCyMe17aa5W3SloqZrUPhohpVvQNrKZIG1
2qRu4b+0Gb0NfN3EIXQrPOhejO/HunM/aeN95gDeR11hRDzZ2RwPM5KYeZBVkc9AQy6WJ1fUK+NU
KYAq49aTIzp28lDVEVpno6DECowxyAWg8QWAzQmhZAYJftTp4M954lG7Sdu5oYkwZZVWNkP3yyvk
fZ9qWQ5EzcdBTYngzaoOe5Q++PRJimpXm+xoZd3NUrcHGw8bjnY6Vvohs5EyQQT46FlhCbw0NoUF
cQkZsNZ7v01L+0Puu0lWZCYxOZVIKkNzpMstbP6sLcnCeot41t1S6HRFZfrVODUkyduwPyAMyRNp
D1+ehpR4cpKq8lZtlTupRbwH01lpO0oTsUF0j20wene0apPO5werCW98vWwLF9FqgO7VAIa4Ynye
ygmqQjHHCuf0yJVOf8PlCNTpjIJ1rrobFMfv6GI9uUuxzoA/N1OXLoOfZkalgRlXYdWXkePPB9hy
u4B6otFhBOZz8J5cS1bbYvCfgHHf433VWIymNRdhUugqaRi40DRcLT28tM2cyhYrCEJ3RBs6sikA
JLJE4TlkOYBSgLWS0I9tXq0XiZvFF30AXwyLCVFjpOafQyfYpgSINAK4ne7YaKNrvUDnVgPrqCOi
vVu37eKhHG9ow+8Ha96HgkrgQtkRfsdx3mqMZxsBLUG5DgAAMyIoyKJQ2j+UNa5Z6UQgvu4WQFTV
1CdcIMNjqvnT6BbtV1X/trS1XBfGurM1e54IZHH53K5CqRJgO5JmorHI8xhCsMQbASUJrXiRdkoV
GIh58bWAZhn7doncMJjZXdH99C38Fs4PtxXxoaK2q5VLg13AJY9y6k5J5qC3o0NFlnfuLzbinWjX
WDvLVGvdsK/R7V8a3u+G2ntXrD4GJVgaOe2iwFap4iMC1rGI3Km/rZBLMgvsaxROivUIceYUFjEN
xg2bacpL+9VFc1A9WKiX0nxZAatu1gZytlWreR6XvLgdjCiTlo10GxT+T6odjYIrgLS+gyNwGz6A
D+8gJnLdRBfFHSfLkQXewfbtwyzhA5sLHw8nZJrZIGOFnr3rwOWl1tBFXe3eOTwH+K9KbIldtXV+
dN58sDQ/NLS7n5UAhJPEwvwcMFgaSe8L9auhkDtBsUDpD1l+Qrp4L+wPL/tlZWqJOi88hMTaOj26
ksSvSQW3wspe2qH5quoO1FIOWFVV3ua+XUNLadA0VLRYewhy26PzoPreJL6yT3ugk3uJm/s/gcUY
jnNvQXntcSdAd7CqHtzT/t43P7h14gb3aS/sdCFkXVg4v9bkHvDhnQUNt5Cnv+DbUZiTI6u/OJUv
ZUcOgdGJpuWXs4z3ZYMzNtQeUiOdOZivTkCZ08q0Kf07jzOw8jRfcxw+shAoLGPL3UzJDi2TUKw1
/kYokuisTpjsV7jVWMs8NaWboFd75RJ+6/Z0o8d+7QoGP1ETrnHA29YtQjtA0bobWnNvrY2cIfjB
cHXm3aKqiFdLtASjjNUwrFvxwmYQlPOHecnFoQowUQlSJPjytyVpDwXnaU6yFUWbKGAocM8KUCRs
Yaxn6zbKerEWHQIh6xmR7EbaHk86+gDXQQjWbJ7yyXzZmUas5afKK38YBPNzzo6ORhcrXdZe/cXw
D2HR2KvpOzY3HMjy5gfNpq9m8t6HZXrxQ/oCUV9MLedJQC+cVMO08zOkHtr+HkZOc97Fblbc5pW5
a2UWWf5EYlsi5CoKTAmB9aN/8bE/t/T34FbPThE8kqaIKimSqntRKBw26rc7vI3T89g5UMu8zuGd
V5Wp5b0Z9cU9GekB2EznaRiAgwjQWcpRQwcwHX5f5XOVF1GPtaTrTGyKcGUWSHjl9KtY6GdeBodZ
fMBjbWcqugvUFxqGj3Y3JJ4pDsypP9rQMsjYsz034qghNUV7dfAT+OR2lc8ALON7zQamWO6R506T
MDuPepz/x+Gm9NnGdh0wzdyfOf29+JtayaeWP5fCeRvAcig9JDZwvlcgJcoAp/ExTDz8fUIeaHhv
4d+86XaweYxFeutLOCq15RonArzBHaNeCtodUNgT6ghtFLbkPtAwz5x8sdWLSXIlKZYjKDPg0qGK
PG2XY2seRucwo3VmQK8rXn5eQDEhdyC9xT08IsffVvbUOvdZJxL4DSQ5LHyq9mac3W2rcG9o0c/H
J1a6cU27bdOz7TiyqJrf62L5sNsiygZEad7d6eFUiI2xSQ15ROUlUXWwGYbfTA0wLZWY8qWTzlrd
Bjj5FSefBxyu3HrZe4t34DPyagAc1yp8hjgyCSpEsBmyzPRnYc2fHFuzFhn+ly8FEWDpN4lBO2c5
op8JvkMDeomJNUd9KF5RfL7h9cHFuVHbEjMDOoRGJz7KZgFqaqyvk0mV94I2O2sEi6utMRsB4rH5
bhlE0pNqVXjvbRjG3aCt2Fteifvba8R+DOabcRgfJzNGQ6HhYamtTebIrcPYh0LOB0vLSs/sqDwM
63qJLJzcOg3CnIS/mftu17jTGbBo9laWn62bpYR6Ty3ayHvZpQZsLTDDduOQvTaqfMorWCVpa59Z
9pstcdAcXnTz0bLy4MC8vTB+Iulz1mEgZTlGT4Ggu2wfHT+8oTOJxlru8955MaX5AX5u2PUrdAun
0t1ZfftWZc60ojik5zJDBtHDmPNoFjeTvW5ydNhk90q6CC9gDhEhKfaCxCIQPq4Xm1x+4QMf26pm
sbA8K3ZsPxVKYhgUvtovgLTvkO4tIqlVNJghmYiB5ca0k8UvZ8IX8/LiRWDAZLBXRfZGwjaaqq2P
yVNNS1IEY7wgTqjBbPeRr1ENXjWbor5GOTyrQRiwj3NzIhmVqTvXSH7C8caAvyKWqFbH0yAKrD5x
gFJyljbRGrcFRXDg3/kODPYR86rCpF4ToNEyoMhZiJUfZPHczveW1UGVty/osRJtajLkz6YGQcsU
tR5ickrWnLONyD9AJV4zzdPWu2NNh7wCiYn9S9Pq4IfluhfdJlTBswS4eC51ag1N4sIwyYPbae4c
rAzff5Cxqz4rP7yTNeTK3gfOsMgSiINnDYhrC4ESLOL2coYesQe40Opjr/GRCmvQdcuwyGGhG0vA
6XPSrzFJDq2zK/jXKY0DedSMvMOGBTa6x7YdG5PAqWO7uRuL2wwzewy2kDvCCRFyN0DjOcHONGOA
lNWnFuY5yGFWzcLfZOgeNYE8XE0RklM7HQwfHACuEG+1zCVMO3DYlQN5xsGoSVAYBFWMNjcMCB2c
I8opoTV9W5Cg1+1tj88+zbBXwlRWSLjjP2dRILfvbMp2eJGNxMcvvixRYmKDYFv1L9Z0OwlYsg+Z
B1/N6gjy7kEDGB5DibgqwxodBl+2h9Op3b90xE5lbflRnluptMwudzWgDRRhO2+HGyvj40Z1X2Vl
dgC0pJyKI5R3cZmV943LgRZBgS4T9BEuR+9FPe4DEiLZwr3EB5h8DAB08nx1cLi/78Scb8WAPn5A
N4ONa5N3z136lLfiNWhyK2rVg18EW9fjaT8RxL5wIdMbdWJ2tjjpRO1YxBW5t9n0QSbymbXte4/Y
PQo88aTn2X1wSAhJ253qdwq5XNhorxnfaqtOs5OHO+oA/cbpdMz8J6A6twGEsFYm1rmEwUkuSGRm
f4Ux/WzDtFojfQcr8Ihxm6x4ODpveeOFSChMruWs+LJ43lY5OJDGIXiSsCYoy+B3002+3CMqVrf9
yOY7UyokpFnh1a8B74uP0rWQSCmFpJEz4rCRcatbBYt03kMNf/ncsl4ZLeizIIbIKGBl1qKpjmCh
GYVzTShxqqq1tclbsf36v//HcmyXoWfLc89q0XjSBRnVGTXciMQ/l1cNrsapkn8/R1gyr1TyTzWr
f13kvBLdAjEWAt2418NTrw5kuC+DayqI043+47fPTTh6tyCmpo59gzQJHIMJdYaDcQrURUqvLe7s
uUWCcILuZEaaEuwFrGFu/ytY4JUZ9zZQy/H3dcsLz3ju1tFjnUIx10aSu9w3xb2DdWZ0sitV8Avi
i3PzjUFSf/EZ85BHnDNksFm/nWEF/EZkZiM0QaUBpTfbe8ChBzYcsq6+/ttDndV6pzGvaoh9IZhE
wgv+/j2NlmoJ46Yl4srYuPRoZ+VeQZAYY7UFbwCislVPsUGpKaD7cSB5CQKT0seS1X6ceVhJlCqv
tYhcKGP/4aD8VV/VQ1A7fOnMfloaf4o0r0yKIdo9ZkVp3U50uKbkPL2rfw3QsxlG5MKJ5490n3v5
TsjlCaKrl+8/z6V3dzavhBCzYRMjNzLv/Ec28PEWR6fKTvLC5/dqDPPnsg+xCofGoIlSymvtXBfc
7r1zIwtiLYCZCENvJOZaJLv2sfOhpmpH+hUOajudXM4wUttR7NoBNMupAXCI519lU6+aXOB0FzYQ
4s2o5C0vc08+aUGaTRWOVwwbLvhQeOeuF3MBXnte9PSUIrKQSl9CotJxyBlSc6FBPRLlVYZ8YUEC
/IGPKK/G4RY6RDLIvU9d8oy2uPl+ZjWEiS3eYoQFlG4ni8sPlOuyINLYusvYZ5Z8d0tj+CnDy/AK
lF+lYgrGa3P/wkA9d9SYUH2tiLDEwZ/8aeP7jV5X5YxgsTRu2gVEXxGNXFjAzu0zshk9eoyH7YEv
VEXz6NygCvRlken1+8F6QS30p6PurwkXSiSUB8ewfRbK9dTz48K7X7Wu10u4bBZPXNkQLl3mbMnq
50GM8Kxm6N9wUwfHzihcEL1QMqY8l490qK8BJS81BZ1ba1iL4cSfl2Xf2zp2Zzd2zXPDMdhDhpLo
O0FydMrWNtatuoG9lb4y6y99KAcLzV8vkhLjuXUNJR5DjmIhH9SA8bZ8fv+VLv342WrVGUqdGgkL
dAmMR9UDoOY6SJ8EVzayP9vhP1bDPwvKXzfPWBNgQ57ALR9aa7vwwYPEvNT6Z98HLhIJufmBjIiT
ah/FZsLK6h2qnDz1IVBBwgaZNtd2+lUvCzvqApQPEeLALblevESrJUikM+h3NOvOK4QA3m0DZUGS
cUjnO7cliS+nfrt4c76rg4Lc0FboFXKAyyHvRfDuOr0PXT3sh15L6udJuYRsX1ul+xtwa+QMFuOR
B9ZX7e/vX/WFkfpHAPXXq0DAOSyuU0DoNDCIF3YwOU04XAPb7NnizpWw5JKI8tzwoxw8H+6iuIrX
SJQkdFCaNU6scj1rNh78ruDHzBT5Ho1gBqlrVDXRJCLiCgja/7awnJuAUGwTSmpf7w0bUQY0N3xs
Nl2jrvz8hfXxjzz2r9do+RDBEJ2bvdUfUCZ09CoI18ilf/+RLikEzz0a6NAWi7MQvfcNEk1Thbw+
9YFOJN4NKmF7RekxK3sIYzKQ0lwcOb+/7qXBcbaMofLpCu1pvVczO+l+wh+QFa/RmHbrLd2K8vb1
++tcmO9/NKp/vb1RZW6rqdIwD0MjK7ciExxyKKH+26+fLVWiMToPMwfBHb3Pxtt82g3VlYXqgsbx
z3j/68YDNnjd0OOnc3vHRdoCNmbBLfsGJW9/uXL7p5f9j8Xqz5j46xpasWBBxzc+Av+BOIDjKPyf
3su5NcMwwmgcZzK9L8YnOQLJ9rnkv77/6Qv3fG7AQBqtsa7hnnWLfjX+KM3T9z984YWfWy347qTz
ysI9hzJuCIzxU6RFxEPgxgievr/Ehal87rIwod2pQYoOcw0+5nRl7MTPIqGv/PqFoX5us1A0Wb4o
yIT2roOGVJSb1DxFgbmyml/69dP3+GusSD40nfaa9kBGk/0U2F8OrJH5rTc37n9bEwj930sUyPua
xRXtQWYF2gSl7a5dOTfr3ArfSYVEZseGa8fZS+seOZu6/jS19TBDw4iyPj+S5wXaO5T17/Uzja6B
Ky69s/NgA1mSDtKg6rD0ed6iQpaVSW+jZ7zSXXlNQX7xSc5OSZnj2nWVy+rg1Sqi431dvjB9Y6FE
zMe3PFiSnvKYtldU9/+ef+65e0LfWLXrDg0SmGXAn5Us1D5jbrH9fob8+4255w4KtYAQrRYDvkp2
rKc7SZHbutabfHof///Vzj03TTCBLZWpcedVGw1DgtLriJO+G0k/mqxdNkHVf2Um/vvc6p6z0mbm
SQtdeBBPvXiQFFaRZxIkMnIodqHPE//xKqd3+NeM5KXk6M87fQlwz7KowjaK7OCIdDSC2qveWpee
5Wzee5DQlvmCq6g6FpBnfekxhuH2lOGAGKtf/+2zn838ridF1zg1HqWYY4euG6YTVLa+//F/r7ru
uaXCZBeL8vu6OUwDzEOX3YBUMjQio3OtFe/SBc6mObNNMTS8abAgIkGnD84wR9rdherKznRpyp1N
cFdCsQqvKDyAfCmgQZj1lbl8IXh2zy0ThD9nHuTMzcHcozmxAZPwV9OtnDmCXqSsY4gfhvbK4v7v
7dU9d04Q1TxSZ8alXMRfSFimsEPm/4+6L9mOG9e2/JVcOWc+EgRIota7d8AmGKFQqAvZkj3BkmWZ
fQ+2f1PfUj9Wm7Lvs4JqWJmzWpkTW1Yg0B+cs5srtUJh2f1H87yUTYBEQtnmCloo4lDbZWnktUkE
OTgAhvHiKlZ23TsnlDUvghe7bko7yBj2SnwIUG5S+HWvfy/a48c9eGevvVJPUOo+nsIqOcRAbgNu
h0dfYCfE1ge3AqRtjdf0XheWWzoE/r03J/h4kc9BdW5Gu46uPCfe2QrWYiOHWk5rI2rx0UOIC1Wr
QetWwIhIL1hOPn88Su/kJai1uLqhIQkLlTiCKpGsR6BNAE270ZQczIYgjBxZZJkzIQm2bXgRey1u
ea8VcvITaSlbLej6lb6+sy2txbaf4koBrrpMD7Kv7Cn7YY4rL753t+ViwzfhmFpVmqWHsgVaCRxO
4KMAxrLbR3HfFPYwOd0qD+ftS3HpC8aaDpCtvEoPE5FOaz4oxl5aK8fLO1t+qU/ZprRWypwnB0Q7
fjE8tPqVUH401sM0GG6I9OnH6+Gd5bwUomwh3jyFBpqxJmifo5BZxQ9hv7bf31nRS2nJMYCdlMai
9FDnhc2U24ameIADoDutXR/vqBLQpbJkVxZRCFGh9NAyeCs0DyUE3hrd1r/qTvDF2jrCg5rwx2P1
zppd6kmqaZQgDRynh5Q/JtMFEbf/7HMX+16gOFqxIUwPlUYfS+wJSFdsPv7otzMFdCmCAdBBHpjP
o/ODetM2/mxswuuPP/q9uV3sYD1uFaVIARaP+wBRP0f1DBx0bodDJu1pWPNfeq8Hi+0cQmuF1+BK
H6bH7lb7Vv4Q97xfmdB3roylogXUNX+NjorRUS6Mc/ajPHB37QXzzhZeyljwtmG5FWBpcuACbqGk
Anw86IEFkpr1yvZ9Z0kuZSxQe+8gZoYlKQHdt+H3e5eueiu99/XniX9xWefVpMDhFiMPAGVT7CHr
f8XzffkgVyQ43vvu85H04vNZoRV5GOdgGzBiy/i6V48fr8z3pnVu8MUHK0U/9NGID06AV/lc3yo3
6iWgvhD7WwmK32tgsWEB0ehxVaMBnGqTtWsvDFjO1upueljzM3jvml4qVGQaCqsoouEs+JFMDsg2
0R4LSL8h1INQTX0WPrXbj0frHcY5XcpUCN7APr0p0gOmobjQIYPM3Kxw2tKuf4y3VLgx7MXvgpWx
e7e5xYZOKkWz9Hnag4fhMX9MftAfzbVyEzFHar71KA/al3/WsaWABS5JAkd4hGqhkgibsCzYGhWv
vjRNzj02Vtomz1BIMCQonylNpdfldbuPQMM7Aya6gF/VtCZ9/85eWspbUKMppF5qyaECsB8Q+/vg
EwOsH1DstYvwnd20FLWApJfUxmBuoWns0KI2IP0r4zjPzBtvf7Y4CBq1N2hj4H7KH5XUAdwM/ujp
HXk0r8U93uQft/JOILIUrNCowjox31RqCJ5T0BVwqxKBemakSvMPm1icC7wqTFUN0YTJLxNx3iQA
D9ZrfuDvff/FmZCFjT6ncvD9A0hd8K+Z6cH+ZeWbv3PXLjUnCtXMAK3oksMUnYukc7uidnKYSfVr
4vjvrZ7FZU5A/aQyQ9A8zi+m/EKp/mHiiC22e81RL4/1FPd36ALmDLHhFNzfwTPrDargfWgDT/zx
Cnonl0eXkhPpTOwrE3QC8M9i8gAehY99+E3X/Ki0ObXBMV5paR6WN3bEUnhiqCKmWKiJHzAHw213
lcG2JbCNS/m1uey+Nt8+buad0GepP5GpEGVHbRN3wLUgfuST2h0esuPHH/7OibS01RoiwUUk0IUh
3SBhDJB30Pq9sKPHci28emdRLZUmaN4Po8jx/RUJ0OedXLO2e2erLX2zQGFIlClph3Mt+aoioKrk
Nug/fzws7332chvnoqBgc6Ie2Z4reIEnCgB398+f/V+Pw/8KnqAW94yca/793/jzIwjPdRSEcvHH
f98WGf7/7/l3/uffnP7Gvw/RY100xQ+5/Fcnv4QP/tWw+yAfTv7g5TKSgOE/1ePNU9Om8rkBfMX5
X/6//vCPp+dPuR3Lp3/9+Vi0OdICN08BFBL+/PWjGSNI5hr+f738/F8/vHjI8Hu3bZ1kT4Cvyv/z
v1//3tNDI//1p2H8ZVhcVy3NMJiq87nA0z/NP2HkL2xmbpoWwGsMupiIw/ICAuX/+pOSv0xY1BjA
41s6t8Ak+vOPpmjnH+nsL41wPDl0cDANCw/D/3y9kxn6PWN/5CCJFoBUNmjyOfnye6ubqm5ojJjU
4Jwyg2lLPEesAORdC63ZhATbxulBckdaTBqw+LKpzicN8s4D6hR1M0gJJwn83aVo1MS0i4KOkQde
WwaAdCtKsMdhUywPtaXBTlKv+KBfJrAgA7lLB49XWEkAJTfaUP65b8q+8ISqj92BT5x2tsBQgMup
oiJ7bWodGPf2MFTIBJad2kNMKrIEKZ54Nclmk+oMlvZ1q4jtkIylvOmKiDRn0E+BRhgfIY10TOik
IKNYSxoLFxwvFK/jVjbU1iZewshGjxOlf8gKg0lA34tc54lTl4qZX0USCOtt02hSBWAri5G2FVDQ
G49q2NfKtoKL6XQJwEjf+aTSwJeNMsLTz42VojI4RZYauoCwV9NmLEI1ruxkArvwLME6kJcJhG4h
is8r9ikMm1GimKhGNwHsnMtzsL8QGpSFUOWTGQ8R3xmAcLMzANs1OE2CXjlDeccq30Iuoe9hyhM3
OXQ0qj4EdyXNoJgYdsDO60YJGtBIc0cfBTRvGfjHcJ+YxmrYpQMxc1BEg/h7EvRDmztDizZinzKl
HD4xKF3NNwtTCxXKBkgBBQ7TpgFFNvhExxkYD2UCV4UuVER6hgEaYtC5RdBrdqPSLB3ukk7R+sqT
RtdGfgZxiwC8ym4SmxJFCXFudkqUnCXpUAVuX0acPgg2tey2UUB6kLbSwvzNCzKNcqjKFODf5MB6
Zk6LpQv+keQ18VpQetk3CLGo2ZnUggTvcklmuZE2UnDLj3l+UURTQje1OmjDjlcJcg5pC9jasRwr
CVk8Qyt6aCIqfWePDXbZ3ZTA5AgFXcMwiOUFUd1bW2h6CLa1KhXhcljGTedorFOj710wdgqCapOf
l6qpHKFXUOxEl+nRjwx1/8htulqWh6hIVP1CjaFu5LRgAEfOEOFzEWPWae83YQwLtxY2KZljthm/
rgZVzXbUKAS7aEMxAZdH2gLKAiQRdwAqFLs0hLCjy+DTa8KCmyZgzcaJDgI8UZtcA9i8wmuqUeqg
v0hZUcZuKqP+Jk00o76P4qjpbgQeC+O1roZB0nplagwhVGj4LMcQqRxpflC3WlcRWdNvtcIYUI+s
gSEqjmkQs2M96mP+uYxjvSkBvycCMjujFV4QPmRA4U5QKdkpYBhaZwXWXL4PSnzEtqPMGvwiyCF9
0RpFYG56q4eZWjdOYlZ0AL3IHkQ5PXSRYu0YJakGzQ8OwmNgAMtuC+RwQ2fKRiNwVNMci00YtFO+
GVu8cewkpNNdJlXwSKDo0QzAn6vZ3ZhE1p5VwjJ3KcQj8h3l04RHckCrXB4EaqzwB50SWdfgnbam
uTHAyc98SsGE8PS0GaHGOdFIbmMRlzD+liTtdpHWaZChyKhZeNzMFelaNQ/B3Ig6U15AKaUTdgie
cQNWAyccwDtLDrqyCTuFS/QU/u3VhkVDtyckZuFm0hsk89ok3mbqBNlZnEYTJHEbI98aWFWzVXVN
D2nbimsLEPjzPDdibAYMoROFItgMNZ+uO2IR04mNXK9QclDC86C1uk8WUemh7fiQejISI/ZFAs2D
Pmq7UaCWydPooq0oBYPCMNUhdXueAkIGd5oZX3+Jyg++y75kVinHvYUpaaxLPQTD8ht0CnXItUmg
XQ8pSwRknyi0wamNxwcq2JANS3CMKxbJdc/MVNQbsY7rq0LkKXEDqqa7JgbFYZOkhgpqAYasw2ls
6JBOIiaMdBWc5qRWm0swWtStIUe5TS3GHkvK2Qj9ClpBaUYR0cgfNd4C11qXRlWDMQVeiGgickuy
LrshsFeA5K2hIiQf0lZ+7QLwJFzIA6AKV4VpCOV0sMqFG/Ql6DsMpBtypUJP8ConUXMVT9gquOTU
8FOIyvCt6IAkxuEZBn6o0eYe+q3TtkzqbsCcWVUOsZ+8uae92oTHymQlP2qGSL/3FfrgibaYDkTv
zfsarGYFawNsa9uCqWT7OFZJMV4qJYfGi8yMYHoyKtpcCTPNwi848MVd2UTgoI+VCTURw5zqBizS
NryYCJ1HHgqsX0u9VDNPj2pg/yFDx3HPJbG2ZZC2RNAbQf/Czqo+z3Z8GImxK9ua3ExR2U42eGQ9
Dv2ckZnvGCvnvaBT7w6TAqmYpoVcCV4vZefTMNHbTZQ11O1ZzD+VcU6+64MFDZVO50A46zi4tmpV
m/etwuS9ZSWgWT/v4E6E5IbHmjzWvajP+QAaizCg/VCboPrYYTiAJl6ijnxfxX2+wfU2HUQVlZeA
H9UFFrSwzmoNMXaGexcEGnM0N6NRySfAHgE3KcfskWcpjFOZ2n5l1WCeQfytudUaXdkB7gqdgRgq
nq6mN+M1fgC4FMw4/Krn4kiipDlaPTBOzjCIYatXeXeoypB/bxOTHrIix1kqpnEWbZhK9RpUbKin
Fh3qS07AOtzg1aAo34goy3I34tQLVDu3MgtPPm6AMsaSHusrNIR1h7HocUeyVMbnEJWCjk2R1aVD
LJCiWgXU3RCyWKiESS10RyQ4FLsd8+5YZ/r4YDUpRZdH9i3SqSF9nILZD9kLpd5O0IlRXCWtCSID
g0PkByoEKVZYQIBQ0nQLUlpKj+jMLTrouEDMwsChrI88j3xEGbhfoonG56KVw74SBfYqqyQcV8IC
nH5Pg6997eplVN6Ci817j6kxYTZshHFqw8pRhah5Z033wBob4JXpKnxyjUTJK0eHuAS81AJd+2Sh
PAKVOGNM7ySOz2NW8gIKpKn2zaISYCo9DKvRznjC2LXOQbEc7TpmtN2SivfKWV/1g3pbJophIoSC
PE/5BTzgCvIasPYjww8RmuOdRkV+l7djqULUAxwiN6/hJQf61xAAM4tVG4OgJMo+9ws8ZbRPoToD
hyKzB1mJTPqow3QwH4CaTSYmQPcLTH0PmVkj8KaISLrrmeiQYKt5JKUb6FPX7Yc0xN/Z0N0ZjQyJ
va6bSbS9NnSPfaCV0p9CETZewBo5l+jABN9kKSSfYSKcFeKoRKRu4cunJwkYAcNofNJkhEdZ3Rhg
MFthEh6zUbaQGNAMKKPQjqZ3pqKpATQmc1P3Mfbj8MQj0TVeBLHO8UqJLE1x62GiEhb0DTVvxlhY
wrWaiI9OkVZN7oaaUOMvYxaZgUNaC9YwSnlb1ojcz8HiS7rtmPGxvgyIljVOmhhdsp/yiWbbQSNF
9chHTuVWQyKI2cY4VuPk1KD5su+EpBE7L3pIznpBW2hPssgpoLy52hZOMcQ83qIYC9nuGD8Mb6oS
+lEuZLMQj05akpDNyK1csSl0DlI/hfQSXA3gCZR/aeSgREczGCrLcjhpYlz3ctaDjh2Z0IbAIFDt
g9gtJpOUQE2nEL2ZVBLhRu4Rl3hqr/Paa8BqS44JGXLTNxqaNRcGpyZ46hA384aw4/UdGxLR+rTT
Kn5bwLIBB1HaaTgSQiO7gsxcimgYX/0uUVuKPZUx7KPHykiDbJfEMmNbE9Ia1gExgaZdBGMiofaO
GBmKQDEwON6Lp+Wvt9vLt5pGTrIyJohqoHTo+JK6zlRu8UXKCTzRzMCJDok2TytsgroX3DIuNUfz
aifarOmhn2Y30BojhgZJJdOwIDXIlpiGYJRVg+Ip9zTaZedtJWuvj6F1stKp01TTz2bwCiZ4yuoq
rE3mTr8oauCpBG8Wo+OeGZbDOaQ4yNXQ0mFbxRyjzzJhfKVDo5+RTlG/AVbYn2WwQrijMjBXnR1O
kyP4Lng4EmoipsKTG4TcRUJYmLk1pkzXvdoFE/XyEG0Ht/UmFxop23iD6MfWbsbH6FaH4i/cPP3+
HA5m3prk9cKs4HmeNc4tPMdNHfzEJd4tUZipVHnPvAZWf9/SgAZ3xBRdfceDqOHYldAgsqDG8cnS
yxIEARDHWy0rtkxLpk8RMyqUnaBYd6zjlvLLZgyQ+6ylCmmSkmn1l6EQZGUWXw0c1grFIwkqIchy
6EseIE6PWIfcJvTwMjXVbRBcAQybCoVaiGAQi67lJ1/thOf2dK5h5aDV5USVxtRk9cDQnjFovh7E
HfS6pgksVR74sEdLnUqaoYuAvfPllLWIJ0bhIixFxacl5hq49jSR+XMNI3fCDU4sY078nq7hhKYJ
mULOPdBwzduaRXJnJjS/k1Me7Mtwiq4SOBusAQnfaNVkRCPoPjapuRz0SO1SYTADIgC9GmwiAc8t
0yIMKDzIIjVB2BwEXh7Jyti/OhYMFTtDA22WMM18dQiNIQuUPKCWJ1WQv8ccDmopoH8fnwqnyVsM
6HMjFtid2AjUWNK/Al7GBhV4jcPdDCxFaJQhoIc4lVLcVCT8lKdlZudTvjaib/ZN54aKMEfnfEmr
ZSMGLLbQLASfPKg5jIGxcoa/mrO5Y79boIsj3ChJBTU5tBDzjsu7bBrSGy3uO/NMQFUndhJ9GnQn
njVbHz4e0ldb1FCppsHYDNeHaWhLhy3MmGASdGivVCliEi+z0k1r/q2S9/O8gYoEi3HkLTmylPO8
vjjMIXiIHHLOLI/rwoC2blwhKAuKaI1WuqBg/mxIR080XccdpS6B2rkFQR59hMsWZCq97ry/4I/U
qS8rP3gyPxl2/hBdMSe7bO+Ko/ll7WY8rVb9bJwSbAFNU7nKl0XPrjUUDewopKqmr7E8gnTlDNVe
p3xlqy0KPr8aghkaNyzsc8zc6XBGCkkniNRxj8KPBw62WwBQHMWv/bUa+Zs9Mow5nYxctbm0iA/l
1IheQpC1QP0HCo8Cr4giUs7SvGn9Ia6nFXTcM83rZdYZGxyXBYE9MfLPGMHFQqnNqWIqwT4wj3hf
bKat4iifh+Q6P1pX7ILCIhTW4Lhlo6MmfkAA5eO9cIpv+DmuL1uff/5imRrI/4SkRuvpLtrCMMcf
NxDa3Dfbj5t5c/5etLMM2ChIrHXTzu3AvrWwWx9EN+QyKPV0b9xCsGulvbf2OKBIVIWwAfIASzC7
LEaK9ItqIX6hvrbR4EFcOHJvuMYllH2cxFXcVeD8q6sYGSl9nkUEjAaFRNjpWKoG01taxriKD9kF
9Qq/3Aa78IY5oZf69UoP3+ggyiG6aRmWQam+NEcA7E7JKhWaelZ6FIgZ8XayxZoV+evLR4OqgK6b
2HhYmcvgAiqMUxwHkwLlQIjrQW0ZCiSpgGwgar2lsPUqWIN0vu6WhmqPCoiKifIQbtXTMRzhvBY0
fR1sIPrnKjZ0Q6GziKfHJoJFpGU331u+Cdy/Z00/7wIcYcBcw88BiVi6jFr6dLQEN2WwMbKzUJyB
ymOzsj0fcg52suqlPHRX1ucp0OJnixxzxymBJAVXF2vFtDouRBuHmxj7Tt9nvrTnnRdfr1nAPRMU
T88XomNZ4vmi4njhS6JcG4aB6I003EhXddL4Zn4smZ5SOizZMpAZ4Xje2r2DVNpKF+c66qJhA2U5
lNWwQMkrPonZmz1Kp8jRNl54RZzQiTyxs85Nn7jFEYq3K4HSAm00Dyk5aW+xdMIQwsqIyIINuU4u
cJj5mfOYRbgmNG/e7uXKFL6OX06bW5ycURr1EKRGc1ZI7DKHhI3BNiS+KFvztmV/j4K47Bxbur5i
JWUxAYNto0BhC+l8V8Q3H8/X64jvZX/YckXGpA0HMMmCTVc2t0wZL8t+vPu4idebG00wPArm+qqJ
9Xi6uQuqQyAfxaxNX5KzaIwdA4iRvG28j5tZAIV/DdaLduaD+sWl1kK0WdGQ58KSD3JfdcyN8i3y
kOSGyUbmogxB7HHLvz+3+qvyflJQ/p9y/rLk/249/wQDcFk+5UdZPz3Jw0P5/0Plfwa/vF/5Pz7k
f3yOHgEiePpj/CN9aP7w64f84XuUPzQnAIL5Y34CARRD+0vTKNIcqmaifm/NAI+fSID5Rzg0cPhz
i8yh5Qz3/gUF0PS/cL/iN/DSm++9GST1Cwqgkb+YTvB7eKowEw/Qv4UFWOSXLN0C9BLXOLgTyP3g
rTCfbS9WUN2PaRcrMEQEBcgxNfVOFoUbAAnXWMN+1iuW9edypGeyT3eFUvg95/6LMXwrxXV6vvz6
CnOPcM0zDVHF6VfIpBlAD6WNXevQnSfeLYQlQveRXiqH0f3EnNrnLvH/JpDyV6vIdEFWUUdieomX
jmkHxhMSlu5sBw4JZjc6Q54YplLGxvgWuGvvhzc7iVyThQsYgIwlJ3eQHFAEa4zdPgB8IIgvJWSu
NUXd0ASZCn3tVXt6AP3q3Yvm5uD/xbS2wigBc0BzY3lRQe3TKsAIheLfx1O31src6RetTL3B8mBu
xaQavCg0hwMuQuK15NjpS+V1Zxb3XUKSrElhXuQCZW2rXWZLDZrDLIKKcb1yor7dlIlnCJ7NMxTn
tEdG3JQAW0+opUfFRmvCPZ1gIJCTM1X9eYri/HsbhXP6HvnVKTSAk8HSEHwuxo5WyDxm84KgfrBt
/G7bb8Jt7a9GRae33et2FoMXDwpcVIDacDM1u0zC0uMZ3SSQEDCLctPrxa3shCcidRtMg6dnsDiz
ro0y8iZDX4tb5tvod5z066uYqmkYeDfgvTIvpxfLRWSQeCjhweCKg46HSnOQWxPGubWdX8P6aK21
eapet4aoE/9ZyFEuprJG5TlOai12k+IKCqR4pdBdcg7WVIIysdfvks0adWoRgf6ng7+bnOfiRQdZ
HXczTAGb3Ok9zrzMg46urV/zQ7UjyGm5kbtfi+jfPsHN340uRlVNiRWFKRqlvr6xYFkBh7V0b/q6
x1o0uDaub67bF80tThZwNCwUsNFcvAu2+tbaJTvFJ1u2+/hoWVDeXo/lYn8kKVxIlBHtqGeIamDr
7AJQ4+iO9im5XNska31a7JEQiWNmzUtFPYNI/jbx+w3yZRtzpU9vN2MauoXklWEtSbYdC2SHBNPP
LZ+dJf50Rjfqdq2Z50fcq5UPGJmpcxOhwxI7nA0FKUIT7YSd/lWBMLk0HBm0nlmqNykxzjjUtYdS
2fURXu7pl07Ge1GIr2ZTbgGEc7BPof4/epInGw6A3lxoH41HlmQuhIOc3qr2QWheEYgOQ1nHbxLF
ha/IJlMocEXwncRDNhxv8b5duW2eBW5e94uiDsYBqsSb+XR7ZUDLtQLQNTf63HrdLamc4ahtw03p
AeyDAkiMEu95Am/d5NvHi/H5MF62PD/sOF7Nz8HXacuaMjJgtDCiI7luuWYX6mTHY7yJx2GDqssm
DcNvZRq7bfcUo3htJAyqvIkfijaCkv3wTemGDYOtEnAWvlGcWx3iczHa2mg4JYxtFPoYQROgGFuo
tJJdMXwTrXUeZeU5iYsr1iU4tMtHWeWOCRVVIjWbyHbfWdCOJp8V3bpt+96NU5SlDDgr1pAth0UE
XijbYAjdCmjGUNdhGj5CAbm7Ns3w0KjCppAerXM8G9kdnDFmsbqdAQZHWGRe0Cu7gOEF245bLaGY
znPAxO1A5bcWb3096TDioNRYyhGcsNtwQCkW7jYZBPlQF0ZtXF07zE+zCD9PgxcT8Jx1e3GyyjxS
OiyK2J1K3eHqlRqcdVO6MSF41RtfzKG9JHHq4nG+1vBbtwjBnBPkL0yEqMvgtJk6LaR0PtJhkOGk
G0j5kavam6VD5VPgwsfj47U2nzWLpYYTArkoolICtNXiOAcuqpM9IKyuQO0Oll82tfYT0Kkxv9U7
5iRdtNLgQjnweWxNA5lDA2ePYfDlRalxYeRmjxaJDz1IwwYWDfJgfeSA32PeJ0iWinNIPMPlxIMz
PPQemLotvtdI9glvrVbyRrRy8l0WNyjUZKYmhpWMO+qtTQXQRskKeePtFigFKpujnrWcUDUVQH2l
BiI88nlMYugGr+kXvnUjoxO/myCnp0UaaFquzU1QX/gwT/Kyg9g0Ljuj2/Sgr1wqi2zQf6bvd2uL
OAf+4goL59ZUv3NVxBzVU/CpgmWjsJtL5cvqxfxGiHzSu8UUoVqetvATmZ9r+gZHCFwN9okD39rP
/CvZPGecdwlAmivLdD7cX+2LF4O62Bfw+aMxcBA4AWTgmCHOujraCAFejAErqXSlqEXeXCbMQlId
sSOe5otRTTVZF1Fqxm7jHdhjt9F21b7xhN9fFNeZD+skIEM+lR5E9t3RLb6XsCUnNx+fBAuPzl8z
O58ESE0z4CQW3wFU9gbWdnOX8bxSwn1dfUH61uFZAuAKnqhxcokHC+w4dobqq1PsMPkj1cZtymD7
CFSRZXpV3+66Rr2BOg+gkDGkgg27q1qnzSsvxEs0DjQALHWfl3BUR221ArQ3rHLEzN2NZLBvCqSv
ygQmit1OBsL9uIfznL2aUzAhcN4hROfLlz+YLwAVBfMgU0BbJfS+9321llB8ezu+aGWxHTtNAhSq
W7FrXNc7tg+8DumxcVNezEfYWv3nuUz9UZ8Wkwb7qlIdc/TJqD53/WcGDYq+JTapYWXQAmdqWLZS
bDHGfh3DyajgZyVE5tVEh1POANl11WPywQz6bRxzPwBxNTa+TvFOhX9BX6IuEQqo792rqbayv94K
uIEo+D0Zi33dyWBMiwhfvEZCJAvsOUDlh2bX5/b6K2JRzP3P2v7d2mI7EyJg7cowKZA6UFo7usm/
D8dk251nXrwxdrUHU6jJVkFOca1NDwnd9Zfxm6sPYAY45zGVomh1ekyDQyu0QqDD4mvvRTDjcWET
4jQurJjOxKXuZC4mwfnbK96aY0h4eWBfvy5mdUbI0xbeV5M5kyoyJ0iQ0oAT4MfNvLHmdSD4kR+E
1QySXGQRtpilYhQUMgx4pcldD7cijzuGrZ9pcMCB2vnaI/T1UEJ4HLcCOmYBC7BMm1AcU5oWID5u
02PNTUdP7/DtVlbo68jotJHFAiX5kHLFQAzYh+2NHPH6SGsvS77CQNaBvKpv4QT5eBjf7BYH1obr
yNBay1hBUggJBRpaBNAfhE+gDWBtUdFu5RhEQvjVQYgIk1rGzPCasQ2Ll40a6GQYGwBYcwrcYmed
wRzjWGbJ1sz03QhXvLib3Rw6u2PSUfHIgseH3UiobLS3qY4CMx5bAgVnILIPupyupxImDCl3JwZU
ErvOAPoPJh1PNMOFzcEWUHUQOOS2qO+m6ocR307F7ahcFPDEgpbNDBW1A9AkeAXbCVjiEfGdZp9b
CtRylHo56Q8NVV148DmkOFJJYeeZAA2NgBjqNPUAdziDA51m+XBmB2j8qVc7pxelH/QlHKG4p6Q/
Snhb85ztKU/2suf7ZkydSAMwGTicQNpaDXl++HSGmeYy3m0tUrkxMXyog6JEbDcwnOmtm8qCPQSD
iMynvIGhkRD+0JQ/eDHdAvF3JuDqO2rfagpLvKCyoSZ34In4LjK5GUt4dURA0HUMeHfVFxBmlljd
dqmU31pIggHjimvxSjcLH9U2N1USVzTaDvBwd5qMz9ZsxTdYHkPB+OMV90Y0h5UAkp+lApCIpNVi
JQSkH0SnIAAu73u8Nxq0b1tuh5pwjftK3a+lPt7aVAQt4VUL/JO5DP6RhJT1KPGmnh9WrBo9oLXH
iG0iDZrbFOtgGNcC1teRHE4+gjQgGI6QJCRzmuTlW24KFNFTHBZRwf2Msks1S7xIuYll5EYid0KK
0ZahWwYVEOkM3jaw9Sj9EbQRI38E3thNS7Yy7q9TM/N3QhIN5jlQRF+KGRaVyAAjxLD37XkJD7N4
ukvkRSMj2wKrgxg/hurTxzP9Rk7hZZOvCp0Qi4XVOcOeB9wJ5ilA31dsR1RtS3D5NtPjVFwWRAE1
DiorLXyEg8KJ620nr4t43NcM9o8w5WpYdgYrHLeEjEEVwG4D12Y1OkDiuByQa2jHInQDxyv4Pmlw
8ANJQW3NuzK9IZ3hwqzpDC7E+1QoQEzuqFluI34pS6hs8wkpoNqtggc6hsfGYoDQN14DgnJnqm4y
1V4ksn1RE3jrxGdma20mE6FKKe8olXYOGorI6utQTW+VJLBFe0RCzNEjExCH0YcHPTTMcOEyy9Hz
zA9V1Wki4WXwgpp0mMOyjQZ5ZuTN/QI8RNA5Vg7ct47b37P9qgIMAQIgm4HUcXvwEUIMN9zSPp7d
t1tAYAtgLBL8r2KLPIhIlWM9gUflxN15GK/dTQvE8BxBzevndxOLRGw7AVUywq0FBSzLD30doLjJ
BfExOQOKxZ0caPbHe2KnX5XV6/71ExBNAysDtANQ4oDAnu7gIQJxsJ8fR+CBOTQ6ygg7lj3BDv3j
UVxpx1wgJ/NEzyxQNHEYjhcwWbN1cPpBCdigeLL9uKWfmKXTuH1eETowMYyjrLrsk8zgk8TiPHEr
HEMD6D0ZUfxcTDgBAW5u5H2kyHMKi0+raty6eYIVqx2aSDpqgCOK+4Dd60hXEDrzTK19Q+/hv253
cK7LwHBUkdmbKLLLsNesksxva+Fqcq8Zj0lcutmQ2WGKfEcOVBzKgRk0H6D9jvTuWRBdtww8agl+
STV5ObwE8/kpx4pzGJG6rVK4DJ7GbfttKnNQxJgzqD3siBuXDKWb698pDO0T1lzAI3qjTbi+LNhT
RcGmGoSnMXDGCESZ73TzsVXuB/MmLY+dNu6G/8vemTVHamxb+L/cdxzMCa8U1IBmqaUeXoiexEwO
ZJLAr78L2T6nhFWqsO7rDYcj3BVuhpzI3Huvb4XQxqKEO4e+ObREUoxzHMIm0WL8Okcc0XTyjTM+
FLDE7RsYV4IYhwTjKAlcg8PENCE58vtkhveXC5ZE2Qx7ogDjaQa7i1Tew58cca3wGcYVG4fNPyEj
v8BD7SA32hSVtRg4Rvhf9/Mknyic8oqSQnEG8835K2J0iWb6epTYO0OyCavMTRhelqyMc5iG5ZCz
I/maQNV0DZQoaPhu7FdkO/cA6I3FLbOdQx9Y0KtTDr+6CiztLqmL8pEQ97aR2Q3jF+UIth5KEb17
WckkhyhHQUHtTf5BVcCGQ3stQr4xAWbLc3frWjnKqFDz3qAGQ1ZpriukQLeO2+9GtBIMZQkEryot
yK+m/1xPGRCB0xx77fzl/SH81pJzNIDXk8VotTVAzVPHPawOu+9BeG6KvLVVOL7B6kyhVA6JTYkb
EBihh4gRbiiMqW6duN+gqguSN2Prizh40DHClKhDOkdofms3fnz/1TkeCt0CTsy4f9jd9MFtDlcw
W52JDr7kEN5ZBtYnmQAW1CHEcDVcNJENMfsYcPq4mIaNyWz4N9QQVRwsee9iWwYl+q4VjyN81V18
q8NuO9p2TIxz7b681z8eCY5KNsovUM+9jpLoQeuR93ikxvtt9Dd+cWhhyt22MG6oL5EYgPPlc+am
FAukLM+0h3vu5qtGVxwGrF7Y1HALtvdyhiYr4NeNozc5n+4YJMUBMkajiTnSFgfIUmMTVpymUSTK
n7baogdRDrdD6O7MfL7uYCKO546cAnsEpfaCy4jw4tB1YtPyKs7HMhVwtS+JheUn3LZDuJUugcWg
BhniB9u7hvtkttjXQIEHyM/Ogqa+grch7Mr//WRCngl5ThScu9Bfvf7CaYuXNZWwCM1p0mKFn+G1
93+6w3q60qrO8QHHHRyngMPuhH9/vH+Ht+aL58JPDrnGpepz9Q6NZcMwL8MGwacz2C/gXPkMO7tz
HN838geOfXSfNRXJ8YqA9gHuE1zNNII5zPfFBwngaVTjp8Oe4ZwV84O8RkLM7JChY1fyUV1KBN/+
faEIngQvi6dByam/dt5RMIJfrN+wpbbaeCi/w9t+X0pEaP0z27u33/noTuvNV+VPY8FwbJrSCb7V
O3wbyyZyd1gc9uIHlCo4ATubYN899T/9S5gqR/gUfINDPXz73u/lN1cspDIIgRDJRO3yqpttv+/Z
2FO42W4yGJvs8gvvst/gI7VH8vcqu5mfvI2973Z/lQGeLGB5awOKve1SMQ04B0Ely+s50sNJ0arh
yhz7jyE2L889QobGPXaEk46GzfA8JjSGu+BewQ4UXo5n3tv13jhHOibqfQMbD+CYa3SSy7BB9bXC
9wA2Oh6r9xIBEpV9gUNm4IudwT+hGCuq8xsZ/LA0FPWwNPdcI7EI5P0A0S5bo8wNN2NlbkrZpWUN
TgrOVKyxNwzsTEtBpxr2KfaKqJ96sqwxyY0hmpUAdsaMTJshgNBfZFlzUc1dIpCrMxC7aFV2MLH7
UeHFVBRIl2dbHeQbHyeAqv/qwLRR6jHS2oFr8c4FoaGs+WfbprfjQNOB+SmCGBGwERqqjI7BD3ma
AZRxdibOY1bvHYrqGyl/ugr7vEyyrSVpROYqQlorskYeC1ldI/gIRAO4J1lK2ix1YQk1+hV4fcbj
SPNrx2vjEGanoZs9mwg2VZDlUrvaVbm4ywRIFoL7e8uqL4JAHIoJjpgO3Nnnknz3eHfbmfyXROIE
uQT5CU7bv2cdPvdGeMgqZwJuQl1kPVyibNRsQK550zTOMzDGwPh0CStIHJTlhYUmtINbF1AeQkfs
COkmq56FCxfyyUVCx9pM+HkY+WYgPrzI4ZMwX3Tjrzn/4YGyZsxzNMGtocWUGy0FGkwQM+NCwp+e
SJrkVY2WhjQaoGSr59sAYDPHuc2tG13U4OKLA0wS8b1SV2aAox+bDwQu7BZh14VdXeTBU15PWwfg
C509zTb0xW4ZF97jxINNVvwsQcvRORR3lnNbNyZ8XmUCV+DIrW9DhioI67ev9EGrIJJgzkDiHRUM
psC5i9N7AZ9Z/9ZwkTb2L+GjlYgMu+IhI5DfePesU9uZhne0DX612EKKGsdx6xL4qqgssamqnYQy
RNLG38L/AgZMZAGtIeWzWyFno5tvZY1O8Z3qui1ATGR7OF+bbnWV2T0GUBBA+G7uyg7VlbPVXtrW
vPM5huV46VK20SWHqysAB7JJBy/bVkujyY7u/Xa+btVw2Vv+Bhn3yIbZGPh9ebR8s13zi2hBu/Gf
5xYRNhieL7696n6yLjJ3iuzhwcRYlpOOOxxtykAAV4FiQYR9GOAUCzwph53wUHxy+L3TDnsn8HBG
+DohPFlVeRIUl3XAdoyj0AghyVp8IQjGDWN1gM58w70dXFnBubTiTn+fOyeqx4sRRILGoQBGcuTJ
5M72IQybAF0AiKcsQXtkwRYSpANwHhsDJkD+/Au0FAzUJ5eA2n9RTeam0rgJU4cs0+k0VckYehEp
7+zpyVVPE+LOwim3bRtEnQ2nrXFhDIabglzTLIg9aHUbeqls86KAx2sm+i10vRG1HmcIizWKaQja
sfoJwtKmDFHPVD43OEjQbJcR2B6DMwQIRVwRqOk8WJL5905B7wxAQUT9PCM20g00KhCWYz2JmR/e
S8lh3w1pMBTwg/wubZ7kJLX47wbg/oF0sa+w2Dl3AHpnyGjMP7FrSi5ktm8buJzELjAbOeD+bV0A
NPSTzDsNLau4zsHRgsA1tsiTSdg2RALGnUbESbO4M5GYwYnWmqGk6CIx4MzX/tROcVUMAxAkIjKA
ZAHIyAH4JPQ+m8DsArtkWvcm/crsy8pVF+BMYPIGB1t+QdpgI8FfmaanenqYi5+GuvSHh8mHjaIe
42r2kxGrUWFsB4xAOELY5CuhFXr/y4KIqQwM56yOIcsfocUzvRvLxy8u9qnYoctM3+d5lfTNtOn6
m1o4ccjY1je/GkV7wecSmInugAL2DtY1YXBbOMFmhpY5Q+WDPf+E9PRJmMAtolSHUDuxZXkx57AU
J8VNb6BcGmNO0eceStwMVuDwu02RGnksygddYV+HbSNKu7/YpdoV4HONIPgG7i8hnwuZXQ6AIMyk
PrOpfKMC0YFvHZJZwMvZyP6s9iWgv4KR1uYNgkK5H5V7IMrj4rPHd+qrTPyt2PXBFk4O56LIbwRq
8AFGugk5DAt7gdUepK5s2PKUGgOmgfPZQDdgxmFj+6mw6jOnoTc2tcd3ClYhIT7zsYflMzYdMF7H
Z484nxx2JjT7RioUUTto2lGrim0zVPmvdzb5ZNheoacaBRxtuXH24fXPeUM/qVtMz3M9tpyaV6c7
yKKcRdUO2aC9PnAClQYX2K5sYi8CC/XAN0jVJd4OfIerc7301obp+FZLBOEo8F4VI6sGhlsh/ASL
7Q7levfMcOMG3OLKOLNFfiuTgcg1NF9uAMdQa52CLH1flp5DEI9IUKnlbfud3KufQ4LEp4MNaZY0
H2nK48G/6jYR1uWMQvEGdxxid9MmdQoyAMRm9OYv8ez/a2D+ByyMowPIQtd8Rb98nH/8rst/si+X
v/Wn5IU4f1iuj05HEdvfWhfP+2OZRkizW3/iMBFG+Jt66f2BJLVPQgtrFrLEC9b/b+ol+cOCCNoi
oAFYHkofnH+FvXw10SCygW0tlNumj6w7cf9RTWNhShdCN8Xehrch2Dxe98CMIHi0M286EzVZlrv/
zunlVktFAcGDLxVEoCG9nmiOHEJSuQR6x6lsRGxAI2/FujeLKerCkJKoZXb1qVP2VMLiNrATMwjk
vysk/PMhbFTJelhb0KnrAANIb0A6dWa1z/pqV1J81Wx8y/LZ1pvAET/DLr8VPao6j0bD7Z8veQys
ge7/Hy8PSRFBEYCJekIP2qLXL09HpJH5rMDXq80QtVGZ8lE7WKMsoD4U0KfyjVUOzfSQq960oibP
3H3WsJw8YEtKoFYDhBQlJ4RKfISDuvF+dp43tV/mzi/pjZUHpfV5xEt0yUgaHPUJz0x/L4hphPfD
BN52Ordz8H0Y6Oxctrnbw0TSUcgjU9uj+gKyhuHJ9MCnjOZG+MVFkAM0ufHI4NhRYUzYBwMqCbjF
EHba2GFvUfuJUM1sp3SwaNoObgaJui85DG8HGpYbhmR1C+VLQ8ie+P1Yo4DStCG56eFFHY/MaoZN
braFcT0XSFwfAFJFagaWKOPB71yEymmbT3ZSmiOii+DDqn7bIgQpE0ponwCEghQ+AEd7SbEtgZgn
R+1xoQYLdExlhxksK9RQxgB9sVueDwQnnEDXiE/DSmHeAzAHn0gKBKNC6dAEZWARqIqkJiCn8sYG
kK2OZV2PQJPl3JjuqDVM34kxEaTnK+RDH+xJ++M9NhrmuG/qIf+hQoBervhUmdNudjTo8xJjL9hY
sHQKNhrV4dnBGGkFjGipRnWRQwn5KQupuseQzQSgjIiabyzqyDypy8HTwJ/R8mvAKXNu2qxW30YT
fvI7DICwO1SihVzFHUNgD5u5m8xt3hohwlgUxNkNNpaeubEG1WhczJx9ceV7zXjjaghr3MhxSxz0
graAaa7r1tPwA5WZqn9omkk5MQYFihmMwLwEhkMKFD4D0R4FvCrtqFc9ZbHtV903hzS2E2EK+1Da
argd7pSfSeOA4WwGMQ5n2UJmavRhcjGsUwbA14CcTy0Q9rJliDyHsEBQUgHqsvd+P+mLwQcTdWsz
gOgTWSDM+FmwwQIPuzeCLBl8mcFje/TMwX2gQz/fhQCW0diWkF7UUYZtNd+5edFUh0awjB4G25gN
Y6MxGB9Hv3aah3EOwyYuKzv4ZLa2/oQTYPEF1dMjvx4ABJQbUvssS2hRejZUqY3df24EtQtwUBs3
u3PythUHMrpIDzm5U/u3eQXzgWgoqt5/CEPViks879RicCq7uzPKMDS27kCNbt/Z+Xin8wytn5NO
tzGZjD6D0G0WUzIEDYrLVQ/jeRjw6hKFFcLFGVQIFyz+xgfQMPJF2GfJJHN5aQfCGRPDD5iOXcB8
im3tAAKEuEPYAHc7TKZKKhy4rpGpzO9mV2XkYCjejOngQGb0qZdDDfdwnRXqiuWFWyQTjC4e3BFa
RoA989qPaA8N3WXtYWon4MHZwD0hMPI7NFuUUHJRWDcZ97xh5zEwBhECH6ZvriiRgdTunP0chVvY
X+Ywl13SOxzg9IaOiiSUhsEXaKC0tcsARrSQ9PYZi3wCctFeVmE34jzcWPM1MIx6Z+oeizOwrOat
UN6QGBW18oMH6Bt26wDIidumHH2o1nM41EwXReDXwUaiFvZBBXpyvmT4q97nWjAlIyQwp9vaa9hN
CKhNEdegw83bvGnIdxlaYNT7w1LrAat4SNwMajt0B9SyCfRV5kxyY4wTyJoCRP78Fk/vt3sQK2H0
UsOqMtsICewlnQ+Sad8GidC3cFfZfSn9CulCY5TKvtbQnjwS3vWIVxGr85KZ9LPY1Z5N3WjMm9vG
MS9beEGjQhVS0vIAhrBELT04zMW2abWhEll7wz0PXQPMyqIIzJ1226KLud+b7s7QEyzRSlogxihk
SPhtOfg2uaiBp8m2YJYa4Gy0aoK4Zcw6ucumBsEq37GfrIIU2WWNgNC3QTM32Cl8+N0LFF7lkedL
xFWC2kYMpDGCa25N432P6HF+KUtT+tvSZJwn8EVmIqWuhJQMyzq8o6d6Ci5pQ2eU53QiyC7CECeg
g+2OXbdUB9EvkIdLkNSEDod4trh3BZA1EDYD/DjGCFSLErqCfu4NnJys2byeBVYxVEdUpWwSI5DE
3lEDXf4ja2APnig9mJ8xaIc5thX2HxGdBJ+vgZKpngZvsS2ifGTzbcVnq7kJTZ5bifKaWsYG3AS6
bW75A1YkGqrqjk9yLCM7rMpvrkft8Ar1ZmF7aJkO+idn5OH3EENTY2SS9pJ1xkBvBCzFp4QrG3DE
SBVhMB6G0VnEmFhd8zjofIROLToW4NZg2tzkSE2QjTEY3oIP78Pd2AGhtyVd385wjNcEYY+M5ehK
anXjpgLnFtO79YdvHCs6cthFwB9UXmIV9cPCQTAZ1OUpmlqYAyH61SPVio+HEjF1CwFhBPLxrL8K
kQ95anLHL6BXCpBy8OquIYfAcxqEocG9wfrMhIGT1jR7EB8Sl0KE2OQcshpKxLNVMESpQKSkSJ0P
1ehc0nz2OFCmQ+1slXSbLB7l1MMdeC7mbE9ArtebsAhgG6vyFnuSUbrD6CLFlSHNE/UVVcB0NcwK
YzHo4Ms0U/OznxH2bTAboGtbo7JAVM4c2sY1tj3foUbrxBaxLAlBEJZ9LwrRf8V+rrnLI7PHeneF
1zD1Xg/otIfCG16CxsDbjreDHZZcHnIYzkKK5IWiAwttYgt1e8PGuXAnJOc7MfWxlQvfQGist/M2
mua+MKeNzEIPS7IGgLmtEFopp75JQHGvFAfqNFODH00gMyCEOY6y8BNMUx8xNUBFVEhTwF8H19+G
Xh/I2PM4Lyj8I+3Sw0irZmTVgysNIC7oONiCCXUXMmtEcJIWNnM3RMy5JbYCYqaK3UPva7fie60A
xur22FKhHuax031J5zs3cwu/uKEYgYh0K9K2vkH2LVpkZpH9J4c5g4UzAlJW0YVtPNoLrpl10jav
HQUsJ4opeSZRT5Z7Rey2Np3jHuTH4TCEzBCfdBsq74LRWdAtJ2PY7oSBB9gGIJjTvaK5yMDKFp7S
d6MqDISPB7/XwSE0JD5C48KjhqWw8Rj0nM5R8wKsLrQqv2tPD5BhvSCtgyk36RavBOT6BCZpvsGI
5mG0fDMQuwLHzd3YRSZSObrzd6YaTINWuYUL078FqS1f8NrUwJF+Q5wyG3cGXRDcpdcEqC43mefe
sBdMtzKrDmW/1oLvprBQu8NkykMYStlj697PmVb47x6uiA8mLrBgwKEE0/tWDlLFXsEysARfuOH4
EoHOPdW907eJN4FT/Mk3ajXc1/VCHc/c1rwRFE0bixcuOajz2IHJfJilFyEuD3p5N5WtsXNfqOYC
PF0/bhorYyi3WejngI+CLF+jjGa+7itAaQ+1x5sbxhw4ZVvejFC349Iu2BaA6Qf4iiPdh1yAPRUx
MlHgr7eNcocdmVxe7JqM60uoqSbz1+gNw3VeOwHy01n+u2xqyncYg8C7BzlDIBoi+eou1NrIdmFf
h97eDwzubjWH0mVZzYLCgvniX+z4hSMvB8Z05EAuPl2hkm/Wj95A+2pbSNdWByU7CyABMnbX5Qul
Xk6OZkn/Qq8HpHR24gFJW+RLsc0F4h5EoqBK56rP3AdWmhADAjfbUAsVfIqbT+higPOJ9KZvjpoA
ye91Pzl7Q7W9Oni8MCpAia0WGOQWztkHwF+p3aD6N6StfGJ+4SCh8Se033wh+HcEiwTZZTPOQBc5
2LjhJ0CGw3b5DJEGikTwCwWQwQQHOaS1ZiCqXbbTdajCatOPQ/VrRIaj27gvFgPSzJEIyRU4ubEq
C+yc2smTKY4PHfj1L24F1otzgXxxMTA0sLt7bpRltfdenA5KpOK8FLhnbu8pyP7kV4WsF3YoanFJ
CAxa3rtjPrrYkhHjV2UujgqkcTJwAi2O1BjWHuQWwLeYwhu9xCgvvZAHxYFZ2tcHpCmxvmlznt09
4r0NT+ZRl+dc617iWa8O/QF4HCgftcCSwHFoDeLq6znohzDP97lSFVwdRqIEdkWOhaowpzBEUs2o
aEVJWBXAt0H7YEO284ygcKeofdMw3aPmSlBkLnF0G8V3PxOmE8MRz1ZXqEcjVpoVI7/MJq9/dkkH
4wg7d5ixz3uOOsOXU/z/h7f+BwWLRwGNf4S3nsrfsvvevqK5LH/jz9AW0H9AtoSoL3A8BKwgl/w7
wIUiC0S9EPZC55shkF4Ih/0V4LKdPxwcT13Thv83qiaXBP1fAa7gD8RFEWBGqB5p9KVS498EuF4X
gBk2tGr4B/Lo1wEX3HOiM04eqQBrnC3xBywNR43wRlRnidn8d2z/59LrEpKx9C3RsEYjB86vYHUX
A2L90+D5t49dfqk4OwpIM8ApMpwax1RWZI5KbqGkv74p4ax6JjR86vmXiPjRDTBPw2ZsKp2ak4PK
dgXyA21vmjpztu+/wesEyH8baPn9+AbMqEGVL3TqEXWJvX+9kU6/H3L+UI7jmXuceolVQC3w+wZJ
HbyE8nJr60oUhTvCCXCWg8Lh/dc4MYTWpRRjBwEPt/sBRWQNiaoaFQ8ogDLOxAZPvYDzupFA0Tcn
DvVKWlKXJQHo2XDZIeYWDjDhnwvXyaKUUy+AIPJxP8D1pvSz2VfpZIJgGSA0YZzjFC1j5a05sCp7
1AhSjRmCR2ljU9PeD3CG6ndqoS/ckhbfkahqfTVu2sJG8fCHusNZvU2gBmgDw0KlDsxodiCJ8R18
IM4ZGZ/oDmf1QvYkEQMSmUy5Z191hnMz2A4y4+pclf0qA/SfSbEOf/tNZjVThnIAxacwJkXnxoNC
WbrlJWISOybkrSPY975Rm44Yj7M2DwFle6Oqz8yYU6NhtSKOwVxBZzCqFNuyxJncWx7az+93zbI0
vTEa1rhg225Z07eOSq2wyH8ZcCrbBJUId50PPEVqo9IHgbde3BoqLOcz9tnLYvLGPV/SlUeLDAKm
eYHQuEhb9quzu+0ML4N5RkHKeGa8nbrBqr1k1duwFxpFqlApZGQ5wqIY6CDA5113eL/dTnSJucoQ
U8aodkq8AwnnG0+XFx6fP7a8mKuvCM4nqKr2LJnS3EuZ5retHyLA7Zwhdp548jVyO8RUIZVkKu2k
AXAGKl0r8uX9Rjk1E1efJ0tZqkMUR6WckMmPpDb5nV1IL0F5Yf6xpd1Z+vxo8EwMFkRTz1UKXTK5
q6wp2weNe47NcmLkOKtvU45yksI0qEoJQsMZ45ccyzwN2RIbIWd2Caem3NIxR2/A2Jz7c443ILlb
0xiGb9CsjzJ7GoIMkkeEwpEImGBqha329/c75lSfr75YBdGhz0wskdYwex1Ms7ToYmwtqzNM5BOv
tJbAsVoBX2Z3WKBIeKXxEdn7FWAKXgA3Iv0sPES8FaPx+y9z6mbL70ftVyJO0GW1KZc6QJYwW/cx
6BiXiAtdZlp4EVcHAEe73ft3e50D/c/iv8a4j+bskB5WKKk9MR6JXKWjaf2civAiDNh3bSwqSvvB
ZTCQef+GJ/rKXg3wMpCzD2WCTGsSsHYHeU97C9HFfM6K9dT1V0NcA7mA1C2ar/QRz6baRyVpheKi
95/+xBJgL3c96pzGQB5Jma3EghXyC09aflyzyfiqtAy2H7vFajDLcKjKqcZgnhm5o0z+Qkyq3XDL
e3j/+qcaaLVbsRs+MZ2THmKlbBp2XefqYpshQfnrQ9dfi6NnImtDNaVILWCVADtFIuRc4fiJ1l9j
n8vQzGYLwVAwNOqblrZP01DvBs89s3KdaJl1KpyJaTRojpzBWLgk0XDs26lC1cn77XJi7V0X2Gif
wazFxYeJsO4zouifuxrFzEENp0vEON6/x4k3eME4HA1PMdawd2TYyrFWf4I/WFpN/geH/gsv/uja
WulKMBbINByKy0LNMbeh2G7zMwvRib59KV8/ujx4Rx2uj/XHndAk2J5/1aq6Fj6Eau+3zakbrL7e
BQmXkw0WHtQd9VfasowtNzvnIrflOYbJieZf4g3Hq4OysmaUVd6nodgBMI38xLmKwVMPv/x+1DrQ
HcM7Tdoi5f1lU9/XvY6z8ty0OjEyX3AHRxfvLEhXi87AtOL9rpkmJMRYPIviU260Z/aTp55/taiN
iNEYFZuRjmtJBcaa+1XCiYtlzuf3O/fUK6wWNRNeAVMrJKauMm7Kil4CJ7mrfPtJiebx/Vuc6Fxz
+f2olZht+wUfsa6BT7sBUS5Wlb1//9Innh6FU68uPcDPRLRdLdK5cG4WRaWoLDDl2xD+HGR+fv8m
p55/1USeTxrp+BhCMOz4Vkz0rqL/jv3/n03EP/jZOqPIcuc4LSA3ghwcSszvS+PM5uvE0FkTxhmq
zAE3Rrsb83UJJm4OhwbEPpKPtIqzJgkEPcm7nGHg4NF/8Q7qz2Dyfn7s2qud3KRH2Ds5VKSVxC4k
GP0fPSvi96/9dquAHPl6yARuTkreACdFJnsniZVMY3cxI1f6/uWXy/zzDAs3nNeX93u2FA02aBbi
3Ge5d6khlKQMGmIx7nyLnak+PfUWy+/HcyowrJERnAVHZJPMqNYAJcFgeQghHoam4Uyd39sjH540
r+9i2KzsG+GJNFPW82BOn3Xz9f1menviwvbi9ZVDSE8g5kIv9MyfIthW55Hyq/uyG25KUZ+ZAKce
fzVx856acpQWJkBXXMA462Ea+g/teGDW9fr5NXy9K6SRROoX1rMYRYNFR7EzY+jtgwyKOV9fnFbj
3I6ZwdPSuG1RjSUBvRwex+aJj99q5xxg4UTrrPV0LYQX+VxiTzjmcxeFQw2rXWY/vd+/py6+msHY
MqjeV1jYwNpKbHhOi3NRt1NXXs3fPpyNOhS4sq9ZjJxp1Hh37z/zilL092rsrF0BGe8mBcNQngYd
7Ky9MsGZ6DafgfChRQBmTrvJyLZsNq3zwJSz5XpGZRiJbNjTvf8EJ2b1uh7fHBwz90cNu3fijokt
hlx9g/tESJ8y5ZHH929yYuoFS8MeLR0hxMgE9o/4ZgoI+xwLE8+KTEBSOaw137/FqfdYze62N4OR
hSFPBcpMPQDgB2y7BnXuJHzq8qt5XfdY8qQd8NTksOVMPf045L/ff/JTjbOa1yhK6k0648ndvr2E
FzmkWkji11McgDL1/i1ODeDV7HZVBb9T1N+kkruonZxQOMDFOb77iYuvBSo4kmralziJmXAvP+Sq
tMGrL4fd+49+ouHXXj4I9YYQki4Nb4Lwl/2urG8w9/5Yu5DVxDbsYdQFYB8pCJGJ29AtzOTOzKtT
rbL09tGQrysioSvGxJadB7Nreu3V05mo6akmWX4/vnTv+HpkPk8R5Izo/NXrxaZrb99v71PPvfx+
dHFL54oUHO0N59B4cMSus+0z35gTA30tx4E+J3fMEk1SDo+cXzBXwNUWwjJyTv9/qmFWk9RUWLGY
4/E0y/JNCM8Eza8mcs4t81TLrOYpR3lDLScMFtQ/bEReX44oEPlYo6/mZ1lp3lW+gwfnnXNPWh8O
2EyNZ65+olnWwAWrnjQYoS6WRtdCXWyQTA4qeEN9Zjie2H766+/u2BewYEeYzRlhNr5RpmH/mEbL
gTHbSMJf5iy6elOjvNON3m+tE++zFsd3Q9nArXXmqY8CxML/VnXPDTSX71/8RC+v84M9y5uqJhhD
fdd+wcKWuFX29KFL+6vVRsxZUauuxZLgW3Hg9j84JMFnHjvE9HzjDOCvl5uMT5xOGtvm3HnqJMBm
iBw+Nnz4BLDTN6vsvzkzKraL8mPRK2dN4eLKMnwRlDylgqX5UKaoNz/zLifWCX+1BE3VkgB2cWkr
N3eF0ezN2bxwhbkNS/9M2u/EEPLXuwUB9beqLSxF9pUk7t6HN3LWGtv3O/rU1e3XayjChAq+7jjD
oBo+HFGcLlvoQWQWWZUNkv/HbrJajjQVOhtlz9OhNGBAH4I+P7kPHorvznTDiZngrxcl4ZqeEdbo
hrla7AfqPiat48UfenxvGchH3xlhQVzktAyT2KpJNEHvgW+xBWKcOtMJJ0bR2lXUVfMIMTFmGw+H
1Ob0QKh1XVUSJAnenHmJE030gtE4egmEmWp7mLH14WNr2rHOcl7uuplB+v2xVlpe7ugGqp1st2rR
yThYbqTuI94ADtE/vH/1U4+/jN+jqxtZT/y5wkSbQ4h+S+tG8uHMN+dU6y+3PLp0pliVT/CrTbPR
2WV5Suh1gKCBbWXJ+89+Yo6tIeJIFoe6khidvWECDRAkuneA6KMfvPxqCo+GJWwoy0SqPVDYUMde
F5HNRJnwqS9/v/8Kp5p/NYOrsqi8rJkYSAhN/ol103DRz4H3wauvpm9gZ2FbVJynrPZ/Gl5/ZwDO
eWZYnnjyde0aoHS+rawGy6cf/mBlcDkIUJY+1CqL39vxyAGIzKDaw6DUo/+7ltmG2Yp98NqrL7AJ
q2Hq+uhVxlsfDkK6zMoEJm5Qgr3/8CeG/br+J1QwuDIsja+iMx6cQDoRab1UCv4wT+pjQ9NdrQlc
BrqzQ6ycoJzuVcA+T02wo73x+f1XONW33qr9DaeZLBAYU+QtrmfPS6l/zq74ROusS+GoAzhyYeUI
drTthTfBwtNWgMEFqRrOnehObEbd1Ye9gKTOyJgQKdxSa36NOn+T77XVwWh2trvShO1lHtigoVXG
eCbktzTMG1uvdRHLMKNcHEUgOETCzqXCySwiPt1B9PqxVXqNLc56lvG6kzyd+uLW4OI7ER/e7a7G
kgljm6JjFD0S+Hs4pn8ihXNmi3ViHK3LV3wUPnKJLEwaEJ5I6h7s3rn/0BBdO+1KYy5ZDbv61Mt5
HuGP16E+d7g+8dgv0L6jD5fKmdNAS/m/nH1Jc+Qq0/UvUoRAaNqqRpXdg92Tb28UPdwrhEaEhIZf
/53qiO8NN48pRdTCGy8QBZkJZJ48B6Ftkv9Ncav2ogcl3+2JW0yFGRHfgX71oNW1MhiCPBhdjbsK
C+N5Itrf/oDNw8ygHztTTHvYSi2Xr4AJPXQ9CLaC6SeUb+5L0JsoPYGuvlp3yBRnSy8EcPbFkPIg
kh9v/wLL+psAx4rVMyBhISIozT8WzfShacqNAobBQfJ/yVYTGlQxpVqNFtML+mT3Dl3SUXGYZgXW
Vv7FKeZPE+lAE0Y+TX6GvIS3hbKi17PrjRDx5/+vjAoXCdas19RBEaCtr2PgGuIR0JPZdOCiAYsg
ku/o761HcEZF7wGSP8YC8ivBGu88NT+svjjURfy9r9QeFPTvnQKlpEbt0bX9m7Tq0fXWf6IlPNNq
2rUxB7WZOi3L+gA+mePtXbH9AOPgZPPih1ODrJAoRjQ7hfghj2T6h4LurQLt2yQ2zk/bd4x4VEhK
oBWHwz8OK/Djg/+0cU5VE70re3CelSIA4y2I9u/7UcZJx0gWMLQzw5JHPwJEPjoWHfTWNI69YUjB
w/8NLTkb92GLWZtYJAn2utHrXXlxJMRmuPyAZuh/bv8MS1D5w6f4yrjGdSBNHmLoxXX3TQ1eBOJ+
HFR+X7Cl9O/7QBX1OkCavrtE5fg1rsgT1Vtx3BKtTJQNGo69aciQa4nRAtEX/edasC/OGO2deCvz
bfuEERBnBWIFb7xeyDKXJxOPUzGB0zmmH4dqK5lg2VsTbKMoOvTiHiELTb9ojwP7GmgEbu+tbWjj
MtwWKgrnAaneYC0Pbtm+177cuFZYzOYP9+Urs5lXNQhBSrw+tA/677j4MKF5not8w5VtUzdceYhQ
zYpXTJ3h/e2R8RDlWwVv29QNx3WGgXdRBMftZf+xV84uBmt1O5cbCU3bzK//f7UyUbd4dPVwTHij
+4Uz93ENtpTSLOb4B9b/aug21ojVuu4uVRZ91xXEirj/PprF57ZlX2+bjG1xDH8dZgqGtOsTRKvs
5BU9yAPR3jyv4Ybd2H6CcYfx/VZexV+RFsJxdPTbefieqQlcIE3tPkWlu8V6Y9sFw3MJGARC1uPI
4apJJz2+D1h3343dBMzXHgRa0EfUXVrpPUY5utWp/8XL2IfbO2CZuQma1/6svXjFIRb4Xb7vqZ+B
KTX0j7dHt7xwTMgm62YwKnCKiNaNn3UrwU3ID7qQp9mB3lPJtjRFLHZk4jdxTyJeIfzuEozNpyXK
P5Sdd6pqdwPNYBve8GE+TuBIUUghhEv5u67VI7QAdgoMV8ntZbKYqYkAA3uKiPIJZhoWV6Kc+XmC
YhheUIegHg63P2HbZ+/vOBE6lUa7NPbZmSF2BoaLOiIbm3zNgr5xYUTz4l8hSKC3bnFAIXVBrzcY
4fX8KHzIkXLnqQcOm7TknIOVf8jvg+RBUerv700ZdDFLf8GjHznkBuwBbe2cQTx9kBIEkreXy3K3
M7FhjRp9leUIq8L3z1XgnIUuvofZuM+n9SUG1wFu3MX+9rfeti5qIsWCgnarO2L3nUaduqB4jiGX
IgO+cSy/7YM0No5lXZaNjgtcXNB0vnfL/GXAhRHCJ+9yz3kiub7LR6iJG8shBxb4IwpdYoqnhOSg
kioXEIKG9X0JMWpCx4rK4Rla67tLBtpCUO9+BzXNFlna2+5BY8PDJzcT1cqBBQTTg4bmkxuAKyUG
idFWrsfyARNV4i2j48kABpW3CBtODNIChUrnXW91GhneXcXNqqFegfoBnw+zmx3EnD3r0P9y20Jt
kzc8XHkTyEYDB9evaflCsvwEyMTX+4Y2nLmnlDZASPYXZHbA9+AB5bklx26btXEoiwhlm5Uh614i
f/o+HDyZ4HdsYT3ejtmQB/g7CsUzZRmHMtZFMQcsgsWhH7zniImzWPuNo//tIATGzr8/MdV8CHDa
ICs+QV90XVJShw8DH8GwM8VRwmj5KDm5KwVGY2OPeeWHa4bbxsWtvHdsnC9QHNqwTttSmXssB8+p
qghLxaFN5/H1QitIWffdOxgW3zjgbFHU2O1sZioYwrm7hH11CP11R3J1XPKtpIJleBMN2EB0Fgp3
QAOiG+wYjvVvPF4j1EjXT/f5gRGl11APTtRijUao4Tl1/b4Q9fn20LapXw+GV/d41FUcv5ExcvAF
eQHfy3+U68cFXFgbZ6XNz67b/mr8PFhG9G/gPA5in+/WBrpAfceDDeOxjX79Va9GBw8WKNBc0V80
mS+o0n2krvPj9sJYhjbBYLHTQaG8mrDmkHhCF8S/gxN+uz20Zc1NJNjc1wFuJbBGMZAERMU7WjmH
0tuYuMWhTChYNci1qYYcO0qWr6qpPkaF+4AS4AdUh77e9wOMTSVuW84DxXmF6uLv0uPnaQALOw2O
t4e3Lb25q6ihZ4uDzHXs1ajm5s955G+8iA3t0/+fOQXjxt8WQ6WQFIDK62OsLH9G7SAOsYbMAll7
IE1cqna61OAk7/r3mdBkXy0CfYlyPvojGzcuXZb07f/QORM8M2N0dkooeIKDaXJ+BCN5RrHwQUhx
6pH/rFr3u2Ttuyt0am3Zy+11tVmGEcVB30BZrfFSyekTzz63ebiL6icN4c3b41suk6ERykM2xkRo
xJK80Veu/eEYZ+UzGCyPqyd+hTLcCio2BzLCeQySqiuV4TXdNp50Ee/VHOzA8rOxP5bhTZhZmKOv
Jw5gf9A4CFBdzbroeSJyw/stu2CizHijeqA1gdhxHSgrtO5H4ZWnbJQPAb0vHQn6vL+NPIp4Jgki
GJLb7rinIxi1UI2ASMWUQ8F7YfWGo9oW6voTX4Xf3KcdFK1QGUOm5lGp6TCWRdo540aZwxIHTGRW
EUPvDoyZKDYUw24O6+MSsI1jzza0EQYyV4swV/DAcYY8rBIQi7+PToaaiCzc4xu6zrCeKlzPYVND
rhdSZ/7GS8o2ccOHa+rnTedctzaG5IdbQ2GgKth9PADUVBGLCQJiB/KrCxped31AHwBs2oi8NrM3
fBY51ArNfqhnrzIO2Pc61Ot3CL+6+iur8BZZXOZtsW1Z1sjEFcxON1eg+UPikK78oaFQKy5raHff
jnIWozfxXpk3Z6AUwA7Enfg4TGEarz1IZzfFJm3jG5c9HgeAuGYx0lXUOxSRSP0wfKxZ9rhAXULz
5YmC8avMpneQo90NfAWxY/HA1vw9xIf3lYiebv9MyyKaiLCMVQNdwbl3CV0NccjxEfwAG0NbTME3
wgaOP3BeKvzCGgpIsbc+cEIvMyFfw7Lf3zf76+K+ikxg2xwrv8cmRaDBxMtu+TSgNHqnBVyX7NXg
OefgAOSsvXQu31VN0D9rTwTfsmXaOICucfp/k2bUhISh7aqm8Rx2F8eDeggFC2cc5Y+Z25x8VNlR
CDrcXqWrSb31HSOYIClTLAtYu8AwAc3NySXDE+HtkidgwepUEnlBDyY/xuuXvmdboha23TduCUXW
A9ymr2CxSR5CLs64ZwPnDmWdcbgrb01NsrMBStA5uDm7C3g0AavwsPOBLLak5i2eYWLG2qIvMqVQ
JWumALJVoCoFZBi8nRvWZRve8H/ioSMuRF3iInRUf1EMrXct8KsbjmEwEf7fBfgqyfDaeNH1H/Qg
Xe4usw8iOBdst71TPA0OmJQ5uIIXLzuAXhYS17h2xxBwl2BTn4pLQYorn/tBZ8ERTVaPYzs/hVB8
BmfsyWUkHV0wx962Sov1M8N3iccn2vt4ec1I3TodT8tqPwUZqJyhFlWXG3VsS5g1IVxIo4oJugi4
AYSD/KI6CIdLFrjgeY7LrS5B8qe2/IaHmSiuxvdy0RQgve1XvZ6qsau+rsAF7JtSil2eFewQVjNs
dEY/5yMQpt3B4cz/6Thhhox1DMYtFYD0NosVdNGg0AjKwXpXUuza0Mx4sNQxPYBO29vPrgelJq3/
rRkvT5Vu8rQH7CApgnX8isxHfqirOXMThw/zHvXqOZl5xvchVGXOfexUD+tI130AGrE9GGfz3VwX
0CtYijZ1FCA+DhnnhNJ+PIq+kru50vFVGgFCXn6Z7+QQOykI6Ibz8keubW3ipMcDa6c0yPyjIv+V
RxC/A+HKcAp7h+9Cp6f7SEOksx2h1rWuYwOi5e6lb8b67LO6f0/BXX/g4zzs0HXNd3PXgj63GJcE
JyM91F5WPTX9tDxQP1R75cgW4nXxeCxj/lUoaPr2lHnYUJrtlOg+gd3YO7qK9UeX4VMgX632DAp0
CSJ5+zuCTMnO532+b9ul2SlwIp8WoX+6OlqfM5pBcgf47gcoG3kHT7LfeRShyt/HxXsIN6jnWrHi
pWvi7jTnLX0nfVedmwpfhrqGc5FFUT6gNTc+iYh9pov+L5MCaqW8Gx9ilhfJLJ3u2Dro7ukcXYEZ
GwTdQMNnnx1fzgcWeCsErFiWFMIdQMYLofZlBLX36qK18rbDWSKOiUID3Wxf6byL06H4oVSTtJA4
uD2yxcnMBpdMTF0cZG2cNuow0Yd+wCZC0+r24LZp078jGeWBC4nx6+AUiobKwc2SbVxWbfM2zqjJ
a3w5gqE/JegJ9xR0rT2IOm/ynFkinAkN413B0OGl47Sf6QtY4p8W8FRACyE8qdz96jti2lgiy4dM
nJgPiHdOqYzTgs8AXFX/lpX4kQXtB8cfX0YZPt/eCctymVDDRqqO1WRtLhNa7RonRInEfWyKduMd
+AdU8FYUNbZDTWsTosJaXtrSUZ9g+O4l8hyaMt1UcLo+fqhbQATJGNJ/eihxPIg8XP4hctQ/Fh52
+x5eu7GiFqNjxjOGyhpptQKdQhKpoxcWrEuTgHFdbLxL3y6XUhOTWMyTZhOCa7pAH03x+rK2BCrt
aCeZxQ6k2In04h2K5htHrS0dZkJ+q7htoIiF741V4nwb30dV0nyiYPhO5D/OxWOJuwG2tJiIif0F
Ieagix4f6hyc5P4H5UEW3L/zSmby1+mMFFC4neLUFTx6qv2GPiPP52/g0iw3VhMA3LToM86hRJFO
449ev7g1dDKgrlj8vu09FpMyMZUiGyFbFMJJmQPGav8YxM2GsVoWnRp3PeJCDZ3kCGPOeKpgOH4E
rn9x346alGr+CjxIRZo4bYMuIcUehD5JPG0suW1Nrr/o1RNLiHmKtGqDFOpZ1W4dkKEh4KfbWBfb
6Nf/vxqdDZlThbUIU9xu1T4aQdS28rm672ZpwhiLUWe5E/dB6hT+eMihV/EcgnbwzLu23KjHWSzS
hDLOfugEVdgFKVQheOo7Q31uHLCmClmsuwAM+3f+FCPwxtKhDLlVPxVZlkS+cxgzZyf1nXlckzgs
bqTo+Kr9tG+CA22/B9kp6rb4ICybbIIZixgSV4oMQboqKJoFP4Ppv9v+avEqkzOMZaPrgXMrSAeE
gX0ZlB9Z51f70FcbnmXZXRPQGEIZSzYO82FA2anW2U6I7gFk/p9GsRH3bWtz/fIrB1i8VYDv3vfT
kSq8eBjaMKYWTBb3LZDhvDlE2Ji/Tn6aTdOxy7oHHw04vfKfbw9vWx7DeyGIEPluieHHbjoK/cCu
IPERXT73VdZNaOOkRRcBDwUR7QWkxOWCl0/Ewt8dGBXiKTvGWmZJVvGthmebOdG/96KnIYRdxhi7
DbmE/VVo5uhCUmc3D85Wi6FtxQw3VovwlK7hZy59GtiXKi9TIp/Xpr8vTBDjUjRNwD/7zeinjfcb
ci4JVCJ2Bftye7sttmpiHHMmBVmLxU8XAsruSIzuAVLvW0902+hGtqULHdSoRoxeruF0GFYa7Vy8
hjY8wTa6cQA7KDMoOsFUZ+4/tqP41q5sY81tQxsuPEDihasaQaJtG/nDWXINdSolHHW8b9kNJy6H
SULDg/hpAaTv0a+K5jg1EA68PbrtSm+iGlfIVRUud3CylN9bvsKrSFLgqVsgFHnlNyH7pC6bX1FM
ofZG0zEod7J0No5P29p5f7tcVGmgTig+TkkBxTEdQIs4KuON32Yb3XDoWEKjjpDIT6cc8mpJzTQD
FzFAb//dXjvb+IY3ox08RD94z9ImQnkcqKh8k9/NEihMZCO0ZNDb3FZu2kIrEZeWZK5B8g/59b4q
7rIrYgIaF/R3TOh6c2FXWHW8amYaH+5ZGGKCGTtSzlWDF3QqM/Flle4nWW9ZzNtBGurVf1tM3fCq
7Lhe02LsEDsn9FCv8b6Om604ZPvAdUdencgQHO2GcI2WlGsIZMbgA1nq8bsqoo07hW386/9fjV/W
vV4lRC7T4Yp2KJoixxdkdNVI8sU/963/1WBffQOybTP1RAjJ0jF4FzT1QcXuxtBvGyYx0W4L73wU
zdc5RdZuNzC2k5CHRB8XpDi7032zN9x2zZyS9dmM2V/luKYl/hzM96GsiMl41yDnG+VIoaaz3/ED
lxBu4wy1lXJyov190zfOYPRSx9yBpAEy8SDGgjBgw7MNl7UsvglvC+KJKBy+EEnSzYFO7IeI89Pq
hu+zpXm5a/aRcQxDNzXP3SLGJ0j/GFXzqR3v4zAhkeG6Ge1QJFUONHX7fh8qDo2/dQ9ttQ2zsTiW
yXuHjP6oCs11SuZvTfWBMQod2I+3V8U2tuG0LUhI55BkY7qC1NoFfp6M03G9M4FKTNgx5LNQUwCs
CSYzTc8S7cIn1UfDXW8M6P78HQ2q1qtnj7tjOvVhuKdRWR68aYu3+e0zEALgxuAjzu9C6DFVfnl0
ZA19MrJxsbItunG8BoLNRdTmOgWG5oTmmpSHAaLysOFMtuENP9WehJa0bHUqa1UlrP6FEuWlJvLr
bZOxLIwJW5TTLCFcHIwpHhKnYWD7cMqfbw9tCQMmbDGKddRlBaxxZtCidXiwIB3wtew/A4kSbSy+
bfqGs/qzIEPvkjGtfb8DGXqV7wQURO+LkeH1l706oGopIC/izmNaNM7zKqZjUQY/by+ObeKGq4Yg
b5l9V4ypXqHU0YWXaK02ttRiMSZkcWHoyyz8AVvKw48gv9oXs3jW2ZYWg214w0/9rtEjHipjOuDt
MPv5UY1o/qy2GOFswxueqgRf5snB7Fkv6yR05BlkMT9mlBhvL7xtfMNdSSWgvk66MY39ArSK0c7T
+77JD7dHt9m84a3NUA1+hMJi6gRnoJSamJyKEtUmsdXdZZm+iTWkTcWgSDUhxBdU99Ao6WaYfOGh
DonqpQ4+3f4dFvM0QYdQs3ZdCPqOqVhB2Nx7x6rZKtfbhjZcVows5mudDWlcdjvUVI9uv5UftA1t
+Gu2QjkTmtBD2odB8xWSIcEDm3F9vW9NrlvyKhoEgQxxRDlDukDNaO9GDEQ3c7ts3Atsc7/+/9Xo
IddiFFC3T0dBdlXkHcu8eLpv4obHei6LJm/CskxDcPJigDHUFvTaZo6Gt7asvko8OSp1y3UnofbF
vOHQjf6Gs9oWxXDWtUSlxpv4kAbfI33w2juHNbw0xDMy7irQdxDt7PxQpPOYfbm91tcL6P+WHomJ
9otDEUK6HAtShi9rDaSxGj5AOBvVn3WfqSCBjMnGj7AsvUnz5rFZu7zC2uSD3+2zuehSVzvk3Ol7
Y7GJ6avnABpIVajSXvhfmOzfDXz6DgqUrUdsbFksw18hAinBFL4MKfphz1JDWbmM/H1MAKVwyk8u
yvW7ZSpP0vXuq3AR3/BhqiYvBs2iSueapuVYvg+9/hi2WxpxFqQ+9CL+9mLOIbKu83pIZeTvGtmj
TeNz0NKdi7QLiT91rptUM1RlqzJx3eZ42+b+5E3fMjrDwaEHC6UcLoaUjRkkp4G4gg7sXPdntQ4H
7nvpWKxJFsnHJpMb37RZn+H4wRD1kagGleaRTjqv2LlgXVmW+0LtVSz1dTD0wSNBswHblAHD1JfB
AVRch9uLZZu44fvTsoDNLhAKEAfKzq4D3XXZ18M+LJstgZXrSfbGdpiAv9hpgCwA5Q6IF4V3mdDk
8KNRUcXxzNaSHjyRQfDck6gWbCyXJeiYzHHu0k5oUumwXGv0DWz2ZVLHw04G4klyeYqc/nFm7l1Y
ScjD/r01NYi0nUhXKm2ctTuOcgx2rhD3MYpAveHv0UtnmOugh1lBCsFN/CCaDlExbmke2tbJ8H4O
6gxOVd+n0ewkPjCsB4+pXbVUn1efFfuaRPuo3OJzuk75LSswQgEwBRAEobJP4+wCpW8UzHIwF3wG
v9HzbUu2fcDw+nyWA0MTcJ96pYbi9/KtZR8zyvcuCzeANLYvGE4+8GLuG6TW03qBTDYJm6QELVjX
db+LacvVLWeAyQwGkNsyiDDqoaitoDUfpiCCP/KgbxLhTb9FjCNgJeFu6rJxw1sslwoTkjNVpC1W
cHCnUdA/OJ14XPRWLsAytAnH8SIvAmFHi6GXCBL0CsyZW6S0lrhlIm+Q4sXBC6Rj6k0vZGW7DJJZ
K99ihLJN3PBqd46gH+FGMtUk3mfBvFdc7m+bqW3ihksHeKhwByyBaV82yQhW4Ex9ZvOv24Pb5m14
9FK3VzWWVaZ1m+cv1K046I0q9+ft0W1Tv3711Z08hhJFBs1Gmfref3ldJq3sUMndAtvZ5m74b6AC
lRUCo+uwb/dDhs6iIXK3aqy20Q3fbcfWAbc6RpdEAN9bnfN5q+XENrRxOoue53mcV5A8qOmwZ20+
HwgI6/a3F912hzLRjt21ldZbAUhugeGdPTRfh2iYYAmQ41l8qSDFLH/OpDiyRd2XRTJhj8VU+0Xm
zgLoIYK6YtZU09darfWWEraleklMyBYCTpYpQPLSUL6IwUlpTh+qrjsrCpReXX+aZHSG7MALGMfe
+eOYjCijedG8EfAsZmzCuhiPPEjPOP6ZVZ+QoHwYFrCzZvRwe78s1mDiunhRr71mRXjW7QhdrTYb
z17m1M/3jW46ODijRmgFBmffC5K5iBNR/HffyNff88q53aFgEmBrfVZLFR9BeEf26OxtNlbFcqyZ
oC7AF/sw93N9ntmAPDZYQEiWsOAxC6qEBOpSVB+Grb5H2/6arh4pAo1PrHvVgI7Kl+KIbpMn6ovP
t1fKNr7h79U0KQpApj4X/fK5pt6xm8LnzonzO+3TuJLHDjRsOoW18rMxhnZC+X7s0F4JYqHzXT/A
hHZ5kGxk0xzDMNdR71tHPdMKSjC9rJ5uf8ByUTIhXnXGtVPN4XgeBv99QT+gzfKBEbnLpg0EgmUL
TIhXX3eNWhpPn52q2xHB99daJvqCd/fN3zijCZeLgy6a8Ryj0cOtUjR2JmP12IUb07fECHL9Wa98
bexJrVmw6LOL4nGlRNq60wb6yja04cZ+BTZW3k5wtEg+kIYcQA6yv70qtne1iezqUCSlnEt99urm
o/TVF1mqg6qv3py3ctcy+mMmNd93V3yvrO6sLP8BX79arZih40eNrT7zdT5GpPsgyboRTm12ZLiy
rkvkpoBzh6GSdzTPqx1nQPb7/cvtJbOEPRPZhbeCRqZY63MQLMdZd7tx+a59JDwc5zIFwwHgYhgW
32i7sOy9CfUKG7doJS/1eVLrLse1e5DZffgHk8pO9S5oeEpsfZOPB9564CKT60H2wX1twRD2+Nsl
HC2yTrqVPrNicg6LqC9LuQYHyMf8vr0Vlq02aewg8aTBQVHr88qd/ey86OaXx+mGa9hW3nBoNxpa
VCIw+OgIyDOUgLaQw+15W7InJtIr68kiwxJDu91vsH8nK9qurq1MMv4Vq63bsSVgu8bdux8lpFXA
znUWSJsltdO8ywCB6F3/R0/cjVPHtkbGsSzRU+r3cwMTEu5u7OSe8mUjXlsSGSZrnfDdXBP8nWOP
o+22/9QyvdPOI43oOWfNYdVbqSWbFRlnc8FiVIAGuJi3smPrQue48vNv3bBVmH97I1wT3tXUiwKZ
NoeV5vS9CqZEyacx9HA/2ur1sH3huoavoqls2piq9roNS7gXeE6UvkrC2E1yuQVdeHuRXBPt5Y6e
aMWE7aiRTV5m70wG9TDOW3Bc2/DG6dwypMcJIADn2SnR8LEmWv0KyFYxxDb69f+v1qcnsXbKWuBI
WN83aBRkbp/MaJK87c220a/O8Wr0iuqWascZz04Q7FbPSwJ/TvRUbzjC28HCNXFeruwXyGMjinbS
n3fSCT+hEfO4kPWJ113akOjX7Z9h+47hy3EugpLk+Blx3P8MI+c5ntZ3NJaPEDza+WO3cU+y2apx
PIcVJMTaCp+BGAGJnkKqExm+m6N/b/8K2/CGM1eEr4ELur0z89pE+x8q/6XQl0ZsXMUse23ivoac
B/4ww5KiOktU0V85WHa52vKyt+Opa2K+3C7gvWqi8ZxdlW+ialG7umRbz1jb5I3zmEdlALJUvBHy
IGjRpdF+Dtf4g2JxsWGqtukbXnxNLYRTj+mjOf80r85pwhXy9r7a5n79/ysnIyGlcxgEeH5Q+U/P
+H4Y+Qwg8Rbrp218w4m90RvAYOKN584J0d4fdfQdZC8lurfJlkLKn6fA/6bLXRP+FQ9rBCA0WqGl
Gq+7kK2y+8C7eMx2PtFV9qkSRETnruwnfgoiKtEt3jpgG+Chm/NjBgqUeV8HXTlcSqcMOdCY8Zwl
Q8nZ1pXNsoNmOTSToL8IwYp2jvKiwDZySPSM8t7RDfvgvdeiedNDL/joQLhl3dddf9dNxDXRb5n2
A900szoHjTzkZblgSTeVNyyrEhkxK9Ju1ItYqTOJof41+U5aguJkf9uybYMbEauocx8qb5M6l+54
mCJUzNa8jzbc5u3Himti34LcG3md9TC5hp/WJkNMDJrHHg0eO5Fnj9Hqt+DyYu8r172PdtY1MXGg
LXFrYNb+XKcgKFG07fBDivK+rlnIrP4dCISoeUncRp1z7HdaCMkf8wUe0WZ62siVWmKBiYkb4wls
vKDnR73+S8HzJM67UzneeYSERiTzK1w19VQpXDerX+NMnrlCmgn6wz9v25Nt9lc7exUpden4WQ0p
8fPa1f+szHv0G5AprPcVlyHWaAzfeoyHtFRnIStkqrufID58N0XF4b7ZG7eQda1lGaGN5yyCaICm
Q/6rZOLAJnfrLmhxN5ORr3XzYl6hmXmeNWTKGVs7VLDyrcuabXTDmUctWzVILP4U0BldO42fjMS/
r3fKNZFxI6rqUPzE3DOfv7jDlHq9c7q97paJm2g4TYuVa5b155Hme4b7PURaNtzJNrThsTHeoIQM
sBjtPBVirHaxj5Ln7Wm//Up0TWlUd+oqv0AsPvuE/qjGT42vUiRWj3mpj1HhAbKx1Z5lcSuTeU9j
Q0FyUo1nEbPmIYZw47+Q5YmmpCFqS0vItlLX/79yXYLcjju4Pk7fBmS5U6N+Zbrbaqq8Lvcbtw+T
hM8rgjGvOorDV9Q7P/gqJhDbVntQzPD2x+3dsK2R6byRdJpV4hNZHH7lNPgNlbyvIZNbP8E2vnEO
50NHumbF+GSeL347nsAnfKHjfUg/1xRFDeaybX0QhJxzgqjfjQ4kvPLyZwNVj/vM1YTO1QGjvTvh
AlRMZZ0wX/yi6D9iVJ5KoXZhE7doKQ/u2w0TPTd409oXHVOQjgLY5Hot0s6eAHZ8e7MtxmrizILW
EWi1x1UxLqpTFjQgTg02kp6WfTYhZm47F8EyrOrMpu8lOh0HnfDivlKMazLJ+TNwSmBmUecKHCJ1
8whWo3DemLhtTQwHEC4vuyDE2NIN/PcNuqVwO6dbgdTiwSZkTMRj5Hp0VOc+cMouqapWgweiU4+h
WERKCp69QyMkvw9E4pqUcRR88FGnBnVWnjhFOX3neVv96pYN/h/4mN/JpZC4ra9V3e7Y0L7PouVj
DZ6a5C7jNOFisg+hjDrgxl6y4TRovc8bet9JaaLDHFKhK7HC0NBAuFSFt6/negOMZDEfExqWgVZl
1Z7Gijsxf5e5QXH0KifYmLjlLWCSyF2bAkAi7TZ4aDjv81y+QG/4Wz4ij6ojcqFt8E015UsdDdF9
3mDyya01i3siZXMG15pLkzEaSz+p/aDcslCbGRl3Ud9ZGuFXXXOmVFwaRV/CfjpysXy+bUQWfzM5
nOqB9jIrpTov9YFJJwEa8IEs9Q5fTSK9lfr8U6J942A24WFcqFhJUstz7oDVr/o98/457yCr3A27
donf5eShYi4wb1/y6HNJmgOIl/dZNe7D7udSl4+Rw/YCuPRlU/zGtq7GLXZBtnTooW5+Vh05oa30
2OXkKRDDfWZuQshWz/H7slvnc5FF0Z4S0h3n1t16T1sygCaKDNB0BWzdMp8pmtQKot+Ps9ijnedr
42+pwlr81GRuykqIAREqlzNXXnN0JUoF0om29G1soxtZEtD09aiDZ/O5DpehTojT0GoXcRb8vm3W
tvGvu/7qlsmbttAVMkdnp/R24yQOgdxCAVmu4yZtXluSscC7aj7jfduVieMNwtmLcvUhJcL6et21
ipPhc79kwCANkDL59/ZPshisSaq3zm63oN4xAwH2w1+yxOm/zvPWq8s2uHGor02dM6CP53Ob4dAt
/umlAMfjfaBH0OT8vRvOwqDYEGHJBu0+kKk9Q+nriUEc9PbK2DbbcOVwWZ16KMh8hgZHgWt/UCZT
H28su2VwE1SWs6ylABvPZ1d14kuERCSA8g2EEDZO8cgiruqaqDJRS/Sfl3F3bsAFwD73JOSXaK78
4RH5gaz7NIWEis8qL4vCS1zaL5VIGmB5KpL4fgCTS3BpUf2QZJB7aFLGKxex24va8Lnm2RRfhe7G
4qKW+Yp9VJUW38GrMUanKiJedABnpY82PVIP0WOrZDMcSxeaGgcySVf+hwI6aHRdNogWcq2ICftV
QjlkpyswPKKRXcX6xOeu8j7kqnPUKabz2vw/5r5suXLcyvZXHH5nNTgAIDvafiB5Js1TKpV6YUgp
iSBBAiQBDsDX33XK5W5XOfr6+u1WZERlhnQmHhDYe6/pZAcv2fU6pEnhqdu2HdDgi6WPkudB+/md
izS5Fg84dCxx+UbAfN87rcjPRgR6AxAzx+wYI1YLVl1TP9dY6zNUhHqb4rr0A7AhZM/qRD+GbbR8
+Q12dnmzth5CQ2Jmd7EmZtQfSAmrLZ5GnAeAc9wMzSV0d1162SO3xT3Oy1rrR0R9uPkIF5BUXc1u
7JaCLR06YDEik+lukENV31W+NXInNQSqhawzxYo+ziqyh4rM0QtfCSnKzcjU52hAB39ALO5wl3Ao
Yj5hV8jjIsNOVxeJlON304dV9YIE9OVHg0AmcopsOlZlIzBCODRD27HcarbMX+MCNeBdC9GXvlsR
V5ye+mqBJbS0SnUFn3VKim2lPs2ZZUrtVcsYkiSmyvqyq8aEwssgwCx0gPh13HvXJKpooi0AP36z
Lb46HyMagKw2DNHerzw9ph0j06HvVU0PIswMKzNc2ioXmJW7XdtVbVXSmXldEFA6b/SypGo3g/uI
LWOpu7a+MBAapfvZ2Qq8oyFOVQkFyLQU4+jsFaUrjfLRNgPP6yls3gn88sETa7m/ajXoH2UVwWXx
MZq7oDtWa6PnPMlUN0BvEYAp3cyUh9/5pjnBZR2WpghaleHDGt4me6cmkeaoJmHITDfvq0IrDS00
ldxEO0obFhWqT2PcAWzdqmJZJu+KzYta5JZTaBcnlWGNmVhKVqZEZsuT81zwvNlAMIRCk2YTvDqp
SHYDm60/DsSNUdH3kWjv1AwlWo44j3E5cLXivMnkNKungI2d7XLwREl39CHp9G3oMrHBQBeiEv3J
m2zKSguOr9s1+AKhLtqgzIfHvBAhWPr1/BimSrIiHfXGy94x1u7hHOVJbqfa0VsqVqRwFhLJPX4H
q/Z11nk3qbU7qTpO+T6AdVV6ofoA3hlVRhicdlSDv7sOisqTcUySPZFq+N7FwSMbw52v4gxjAZKM
l7xbevHNpl39FK6JePfEDvLFDmnfDbvWbp2Wu9UsSXffsKpTX4AlQ7aDrVKUzjk04zG72GwMm85c
LTUVqpAIvhlgbG7JmsG9pp3Dq4GRZDnIlVF6lfZWdghnlhAJwaJ89t9MF/TLbQ3n8PrQ9LKvvqJ6
Rk4BLkfc1x8GEWdj6TEW2wopzAIybh+Cg9CBS75cVJYiPhqeMwvd91js4oeXkxyvcFKnbZFQLNVH
PUmcSkDma/cSZKxuHphUldo5Ab3pdc/bTB76eYrkntpFrrKwNu6gAHLUJEB2qISVMfwK17hsUMiM
B2hQ+h7RLiEsS/pB8DWP+aS6K8yRazjopbyOdxEytVg5epqx6zYI1jemUjWetPRljCzyJl9h0eaK
ZnuIYATtcIMrQFRJLiqX+3i69TVMoRtzL4Mp87sW0c8/Griu0IIpxuzdFmv6sTJiYAfivJAwL1O2
PdaRQ5BASZO2iCFqepbJQqaChSzK1YhkYZ41SBGoUGlrnkrEVzd9fIB6OOtOdOYNwpm79n3emuts
ZY05CZ9kpygZKW7urY9NnqW9+gFv8a7bN4kMcZO0QfeCLHfpc7eQ5pa25gPvQb6HLhY/o4EM6l7L
lMFy1DOE3sHajfBd4GGxfmGbdPYFmufQlXZoN3nfxZIMN65uYDduQxZOeVV1I6JNdMrq636j8R5R
vWdhArlGrgeqML4xv1wlyNmdsK86o0QubWDXPVL96vFa6SnE1VtxWBa+RSBiPupwjPMM9lNzLqSp
skL5oSEIiIfQNFdMm6oYawcK2TTPdX8xJG5yl7G0y5ATz2dEnUP5m+3XWEt1yPoucEVEG9itiyCF
nodj2LBdEB2H1y6WGxgaMBZixYrulCIJM4zsboSTF4atDWHzpdlquMxHyarxLAJBS37KZpHXsXd9
3vIqjk59LbE7ZhXwoXI0pk4LBhZ/et30wYi14h0uSMJan+Ss1mz6Mfh5bF64E5rm2Oxoux/CqU/K
bF4jXRrfhbJQcdZND13tyXjlawYGQIAo4QgKfmikr1riq3OOc5W2uzHQQ5vHHa+bcvZyjk8NJH4I
fYdc4TYgogoLmkSROwRRk1aFGFTQHkZkdIS5hgSGfE9Stvyg2MkHeG8P41boVYVJ6Sg2kLtF9Frv
Gq90eKFpX9GDj7oBFMc1WQvMn8KwFFHKwzy1keuKTQxBfwSJ1LVjDufjub8mbp2Xop8XkPCXCXnv
ME1f7UszQJF9Fdi6odfhkGYzoijwBYPgAEPQt4UbGogSlLglvq8ZxiA5opOy+LBtnh7NjCLph+1i
U+UwWO4JAnx61sBsQ6nDNlXJdoPkQpgSpmqY41Kl4YRKCS58652rEPSU1zbDFaUVnB3vA7Wp9jb2
MLTGUuu72RUiXNeuWIZpswcN81NxMXFYvJUMZz7O3nZwW4n9rHEvHWjbQUFCMEwLrKYeUST1Am2y
GllXHZEjgS0YyHkXlyBl1fTUT/205mOa4H7jjV2ra7qgXjjrmKHZmnAvof1C8KJ9k8OW+rseHnCs
xF0qJhgg9NbBjH4ehkv07EG0m6IJFCbc5d0zlLIw9KIoBOUpyWw1X3VJ7Po7j1M5+CLWgKlFe9qe
A686KDHGsU9UHtoEaJoPgiW8SExoMtCtDHTheDf+a1YxsOGwqaIG3zFP/Z4Npmt2oUeY3y3vYVy+
lxorBjPscKiLJkDiB1wbg7UtG4g+aL5UdHkF1bolZRuShu+7ZmHuAR4vcVLCulkuRbhs8BdRMJBu
iiZDZOJ+5lPT5cKvJth1XM70coNwLipolWS0lDobs9yJSIfFOs/RVq5jhm8UhVbPzmwuPe3ngCb3
c+/i7XrUtakPXdKq+TAM1mPNK1fZXYhjvM991BCaDzWQtIPsty4pK2ld/YKRRIQsBm0RmcV9T75T
0HDtvuF01TskDAnQFbgcFQJ0V6sveY2QgKRv6SUQFBMfMrCo6pNrVZ98i1y9lUvsbzeLC6IjZMbP
VWJv1gYkKByvvv+IkbOJVFDVDAiOXLZIm0uLQJlkX2GLuIlZp8fch11EjkGCZMs9MCA5XzQL/NbK
tiOWljjJ5KM34ZJdRixa+zyLbBaW1rW+3W3RMoYFSgKBdAPUU/0ubtAo3CCSp+OH1FIgwu2Q6ObQ
uKpzrx0Sg2Gv7G1Ab5Hd7BbkAGRbjQRhu0anceVqQsJrr+0+jeM2uQ0itqZlYFb3OaolhnFg49kR
jYrBjruFHGdemwV6yiMVN1cxrQneAAmTfb94OOchOj6tIBUZeraT8D6pCpw0ttrZAadwjgCnNNqv
RqTYYH3CPyPBQ4GcZ1uRnRiwS+QGZLK+IFxYsqOuhWteb7LkR9dPwXs1onbMXct1UGwZnHMvK0mr
rFzpPF2hFCUHxH1gjftZWuRucNi080qCq5TaBsFjZCRhnoWCb3kyCWQIDPO2RReqmvmTMMjIu043
0csiTLsxu6lRcnXhQeA4CR6qAX0eEonH5Y4lXJzZ7WH8vZllB6ak7NUt7YLE/pw93+o8lQljZY9d
mhyByiUw/YNkA0VCFza7oVraFtl4HlvDhPkPTmXcMiIHOTwaiwCQL/rCXnXYCheg8Sc/t3FXyAyV
Up6iPHpo005HyJuQ8o2ikH5JhVyzo6L91BVdN6zJoXLRem3mZbrTq9TBAbu7QZg5P6+zpVtWfqg5
I2iu0lbUh1TrYcWeVI/0RtZkMTcZTTK+D9fZuftsmmTypmphPjbcI18Y8CHUYsUqRAqM2+q1GF2c
DqWp4K11GCYwPa/GmTN5iPH2s1tKHL1JtiHGptjM8QPR1fpmfbOpw2J4suVUYIoJYfEgwlJh7q72
cphVve/Yhl6Eeg9PSdIEPCxcmvn1NPopVQVvmiH8pqbGh9fxvCFTAH0T2L4iG+hQ1O2KFY5zU52d
BBh8SErdwWQ2JwhiUftE9okpp6nPuj2PlWludK0rWcIUjw07FrZhdSQIqeyvjQ3PxxbsIePLfopi
9xRD2eNO4Hy58Cmqx9F8CGfc+K3ppOE7hEmx9YA+ImK3KGNU9jU1FO8Ssp0wdnnrNs9uWTRj4rB2
wg+PLZHDe4jQ3Oh1G5mNLwMx8uyHdlavqBPR0Ba0a0m2y2otkgu+EpysnUYOaKEDssKAXPkQ/omB
qsPkLsgC8oaGEq29GkeZ7VqjyHgJV/qZHFoQMuV+a+Gyf3ZXnscjmcNmQn4x4pbQ+KtwKgKo8Vv4
onmWXIcjRHlHH23a3AwbOnz0lLQf9s7LdcZ4g3GLXFw2yxKxpDI49bb2cFy3Qnz3fhy3cogzCE5m
C3J3ETETDjcpdsmorOKE04dNkWAocHbYFfnuvZrv+NyOO/wFzmxLzHq5r9ImzL7QqdF1p3hHx2NA
UlD3xnUJu4cNHeqKlmGrxGnpQk4lBjYusPsYDrTZS4wNtZE5pkso1FI+9VEuOhd/Dsgzn06jDiJ/
6rERwT0lUFnjcp70ZrnyTA1nwbgc3frZriFsBeOtHR4sklLeVOhjDEPEJnxuaCI+FtGm/TFhNfkm
2ySLimAhFbyGQoe+WM/YRwATcg9OB16qK/VGFr4ziHVJn4cJRsWnbqBwciY2FumByyBCzVbVKnlO
EfAe5QO6/7ZsHRG8OYeVJJnBtqK25DWwQtL31I8YHrhlnNEZWw/QeZbR1uwwiAl1vnU9df/C1+B/
mc7+USSJ9yfbptLQZCJs9ch5P5YjBuSF4RGFQVQ03Cnt2SHN4n+VZPy/DQj/OMoOh1CTfhqOG7qu
Eu7a8OjY7G90wv/4uf1n/anv/oaRmL/+F/79Uw9uamph//DPvz7pHn/+6/yY//6d3z/ir4dPffPW
f5o//tLvHoPn/e11yzf79rt/7JRtrLufPyf38Gnmzv76/HiH59/8f/3hnz5/fZYnN3z+5c8/9azs
+dnqRqs///aj08df/ozw938Y756f/7cfnj/AX/58oaePN9WAB/C3Z/vvh3y+GfuXP8fZL5jfxYRg
AIZRahhhkr1+/vqT5JcMETCUpDTBSg7PBGN0c1bgQfEvMaeEhSSmIWXnxxg9n38SZb/AqjDOsghP
GGcJEPO/f/LffTf/8139CZlEd7pR1uCj/B6X4RGOnTjC2ZlkSZgk9I+KM8xVw2BBs14kh+GUFBjU
wr70OML2Nitg5XIcDhVHvo9GoZLz8h8u029v5h9fPP5V9fI/INs/v/p5yP8P4McCfa010WyLjlRR
dDHX9kzpAevGmDxm6TTkrTHxUih0Et8CKFr9rW56heSilQ8cybNroMqRVNTsF2ScuMOAoQi9qAKD
7/3GrFC7F4vmMHYoK5z0Ji3jM8EaHEKRBvmwxbI9JGGtZHcRxhYULpu15+557WQV30JhOW1IPRpw
sLzC0Wqu2vcpc24Hr51tLMPOKRe8+SgL6wj2CI3ZrpGgMG03Fcd2PnAhwOsc1zB7xZRXRTlEgyx7
5P2EcLNURmjriz7qxphcid5ncVrWgfP2mEycKuwApPlOIJRM8EVgB4yeXedEegqypnoIzFmsbfwC
ce/SVO2jCAT93ic4ZlHRZPVpoAmiNCIp57esQgRj4Mca522rTAnH7w7HTObYQw1nmCe/hts3Aq8x
iAxnIjk2OYe6x0cTOHOZlOQizvTyo5UU7jUwyr9WLmL3gyQSUcSdzIKHCB2p38eWYFqVuZSdcFiQ
8nze7rNeT2guWBY9IAXU7BK0R1sRDFMf7vu0n35iQsc/Ad/KMuOBuc+yyjykph9HRDrWSGKJJoPD
i6FBVmXQtxU6mBrl0UXi0YYeRGKbb3aGzUq+zv2M/aw2Yj/GVft9awlleb1y+xgGtXox6MeTYmET
ptHr6NxaJAHQ9cIESly2vKWPc7rc1C6zD3rS1XPYDxqT9PgtJgE89TUTOxIF4VeNMWapIDrfZwNH
0bpieFKjptqvTPbPA8nslYM9Xq62NUS2AH2Po14fmXE9hu4Ix7oARqN2C/jypbeZONiptSCZe1ga
JFV1SjlJdlHdiCsWc0xeZkuAVODKECUbTLCy7kotqb1gUgQHWs9pKbCN3GuzoKqfG3ns60BjuOR1
2dQDYtcaYXaxAZ6LwAZ+pSLR7xod0Nw3sd57jIFOOFNp2aVCX/RxPORNF7tThtHTvhfZiGGQqg+r
3MxujBHtFWHJFxFKYAjZumlvWuSeAHHNUzUnT8507qJ3w1BYTGGuBkxbcynb9AJhmvUl8pHqE1jn
4U3nO5zTXaVRy9aYyGFedKzchii1CAMiXkOf2OLe27XpQPcz/J9hmJ11uwoZbfskSNL8XGbnKhUT
tMPrUqSU47S0M8t1atDjdISeFuhzPmcwqd+ZCjdcKjPfJwHhJXp7luXZYh4wWcZk1AJGaj1/Gpa+
Psyr7i86XX2bvHXfXL2SPUgxZwe++hWOn1mJ+oVdj3Gb3S8to1dVXzWnqfZ2byuF3rISPZxHt1TH
RcV52tyNLJ7Zz4GiaS6iBZvL9dQT3uYo5/AREqN4U45bAOOJEHOen3bjKOFEfE46rBaJQp3Xgbqq
2sRftCA8XsL8jr9UPalHiJtscIfZvn2boKeFjc1a3YMGxl5qwBPlKmFNQqosOaZjKA+g8brSRGlc
RjHkbjj4M9/sSLIFGMhR+hU5NmA9iGmKdklSkS7HiqLoWjvsiKXwY/UjmKgfdh65uEOexkTCPIfx
vaIwF+AsIUjpUxkHo903+0YpTJqRm0lvhr57G9iwnBzEre9puoU3Y6cBaGD6dEfG+WxAL3BNMLaF
YS5m4dmmCmw7C7pwiaseCEdeEPTKH7kPk0NrXIbp9YYh7Bnr0whAI/NPdGr26JGLWLjM9+JzaOus
p3eiTsm/ZxR1PrLwXwxj4zTCgc7/yPpNAwbAacCBmdGfEZ1yvXz930/FP0Rd/dMr8D+AxGKbGozm
8AprEe6ToiurIGclds1Dj5Fw8a8iVv7p9Shm4zGKeRJxiv//UZVAOtqlGOFOxVSuO1+aot0HRXOV
HWDRfRiPv366f6s6vG5+TtroL/vH2u935eLt8Kke7fT5aa/fhj/+5v+PVSKNzprq//h7NfZPdSIs
xN7+dLJotobflYp/e9zfisUwSX9BZASHkR9FtjRKv78Xi7Am+yWlGUo1SoHEJmcmzW/FYkJ/oZRi
O6EkTkKendfkb9VikvyChjFBEkIMHjeqzezfqhbDX7uSf6jYsphixowXQzmL1MnojySDwfVq0kHH
vk00/Ji9vqYtfQIaC1czjgF91eBv6xjbIknFdcTaL3jJVycSuH19tn1HnbXpbo9t8soCYABkWV/U
8iIh1u/1kt0bFgWlC4GCB9pfT/6GVyA91VtUNhroxWaje4Z5LZC5FKWQyFogjYA5qIb9OJ3FAQSL
Q486HHP0ftxr5aHdOyNfLsSohwDDPozRJo5G8BsVn/MwjbvC570apHxKfH9lFgmEqdsQ2dnOtzxJ
gA9Wd3WWucsuUJcrAjY7Et/zAY4Ybk3uyQDmQij3kZbvSDO9bJ06xOcoqia7c2GDmNIACHOWDo+9
q0+mTX+EGNeHc/IgZwAD6OGHnQjn49TLOk+cuJsByNMeE/0ziKW7Vw9p8qL9nUubtoCl3wlneTFp
bvIQVKS8bquf1JxNogC0qkZcr7I9VrbeER+VwLVyxtShdX4XjfW3YIbFWfuia3hi8SE9RX3whoMG
Jo7dV2teYKMPv2yFAUpy0/h6HwXxdIIUaszDUxyZ724aMFMjMewnEnZRRfpa64aWkIi8N2H6hB78
2AtyAz/lR4KtvNgMu6mS4AIgIao2S3/ECphqKK8iAx5bQN/G2rwGSYQSJm6+sk18ESVe+8bdcn3b
IK3xICKcIoGfdrPAx2tDTBm3jTw3Dqrk0L92ffU0M/AQQkRdJIx/VXX6QzTxy6i6L9jqk7JJuyeg
+sAnXnU7ssItBhpOZn/24bVgps37gaxAlUIQotqPGjn1+SS/QRSrcshWB0Dg+3rLbq3s31HTp+VE
1Z0BvykHHaTLp3a7EUho21ud3rQLRDEJQO0arWBu6/Gg63jMJUs1hsepyVvmpjPv4AGWEXOzVCeH
OIQyVYHJgWtLLBLXlh6MIMSmZ+U8QktI1uanWjNazFF3T4Race5G99mW3OutW8vUN69mSW/GmBMo
JcV5YAH3vxrhiEGnSjHmjbVyFzI8Q9vge0RJjtHbGn/X/YEatEtLsgvMRHMLAkqBHF25g/TkAgDM
seG1R09jST7YoYhj8YgpoSkZaT6CLrlHsX5Ruwc0qArDGyTxooL5UoH4msbmcz42wxoVA5XlzBaw
Jjf0XT2utqnRBmzqVAPXxX11/uaQJpLbbSw6oe6mRrodmObvKw3nHHdOAwQ1xOVpxqu06b54Ft3T
PXwzVW6IgAEHyW4BQZ8c/KLzGZrAfHzWYdZdbFULupsAZy+ke2xZAFSX5dp2GEkJhcgsYFG3hF62
LdkBbX5eQOc7LDpIcVe4F/EUG2RgTCogxxodTaqI3LP63HSKhwx2hNuKX+9cZPJadK/9wp9gUyCQ
d7s+I7bPFbYkvhZlMKr75miSiubtpp7Mog+aNh8dQJ6asJuFpvFJmPToIQARg2B3PH1jNVaDCtSY
D9A45vWQ3K8sNcUwRCfCw3up248lQa5bdd+ONYENCXsg3HNM8cCETTEOG/lzhIu/c55ctYmBw36G
6oHD+RphATA5e2JsASzmxkvVoqbnCFCHVbC+E+6yms11Q122x+K5Q4Ht82kIFcK0sdTHqbnh1u0G
Fz5nyYIQzrp6Qk7wu1wBKi7mAA0pcnlbfBFcp6iKZnXx64JB7bFrp+QZR919ECrIy1PbYjIvLlc5
3JF1ucaJU8SSA0YLYUq30R+VZddg8Gx5uKpTBWA+B+1D5MZiD6AbPWSqfcCsGMyi+SKpmiGHtlSU
2s6fMLgrMJYcdlmfngjoSFTjXQVa3S2bXncjTXOHONRN6KsxWV58y26ic+k9QXZzjO2KiNEFCDp4
CUdt9eOGqWK+WJWCfaNfR+OfUQ7u5UZuHImeKxDscrcCg+c2y9kyIVLMKpCH8AopAynGayD5OKia
ok1yTMBxk9RgKiUtywcjWd6nxQQ7mVIk/begX+tyUHGxrJSUG2SiRf3dUDDErDIFis65YMEm0ZuD
h5TSXRdMO0OuIz/j9CPzdZ12V36ABTBHLIzB7DAMgQOw/ltfzx/wj7gZPa4egblyTm2AaT6ZAT47
WUQ6CvN4U0M5AyWL7FLIhRZy0nfBMF+jUjdlHEGQNwKeKFqCUtQijh3Ih74RDuEHeoE9ISocXcad
nfIJZKFSGwCNUT8ZNOVpCc32LegQDNAM7rAQOJF+DpiLCuANpRNMlCA4fWtM+MBG5GLLFhSWekOT
sGVFQrB1oaLg6/Bj6tOrcL1JjNiZzb72gINRfPPHcS2qcOmBkCowh/bAudeSACKA8QPQmjCYChIQ
GHDE0xeEygikRFp4OPGncUUO8NAIwBmzW0E7MftqJNlpax9BNd9OwyAuYj5gR8GjkR1e7Unl99C2
QreLniXzXc7H6QUz/pdwtT8Z0sn5jPfaxDNuWgW2oFOPfIIfp/Bdk9fJcssFFkO2YKakuu9nJ5Ic
+m60oGxPyRbtgqZPS7Mg5IDYPV+Sx3TJAOOwp2pBqQTmBo5tNb2Mdi4llq4YqreEia8KmF6uk3QC
UngvFv3OhwWjO06zvBPAhhk7AYXZ8AToioHLVdLXO0fVrTEdDFa9fN9icx22OLZ6wAhFlL2ZGr4r
UcYPzONpxYqFbNf4oIR7hoPkl5/E66LdN8pfhq3adp1yz7Cyu95GeCe2wXJGP+E/C2I2BjB7Lbor
LLWrsceTolK9QTF7KYMcddK2A1ekK4Iqeqa8VMn0MsM75ZDZFPh9f7RSPpPAPw+GNcWw4LKTzoAc
6G8gOn5ydKzgdrevwtrcsjm9wgnMT8gxq/MOgNChIliL8EVtMSHUTZ62tt0Zb/aokzesEA3CBGHp
kcrmCOpheDK1KWb0dqeRAsjb0u6YDMuhq3x1CSZcHla12yUxvoQwITeZ2EdOmwKqIrGLBN01xJF8
xfFZbDiS4wFFYkuPsg4uSD08Zr16TWNg7imQBBjLgr6a5IkUhRyzGuvGmgL83c8kWssQmlKAdBLJ
jh27IVVIy4AjuH5LcwTSpQXOmfgwwrUc/ma7yGLCGQUBZlOorVREH4Gr11nU5ILFX7KTXyvywOpp
OgxhFwM0tREa1ynJg8YVK7LZLoaqex2+IGStyzpKtl0zBEfduKlkY1tS6fsSbg+gbGXfIMObCuuT
e0k/TKLFoYmq+Aivu7wzD+AZFdCA44IEeIk1tuVWsScZ75Zpvk1wrm/dgCUVoiqEkQKKx6NN9Mkv
6tEn+m6j8nUIYbmpmqOrh7REMMF77fB0E0bPhNmyHd1zYBnKrOW63UZXtpAMbxteCZgZyrwlj5NI
loS/T+yl6rqL3nfYkFscbzYNPsk4rQUdZd7V/KSy7pWu08vS3q/avPOEP2V99rMKxAeano86BmlL
dqspMc/6uUb2UjcrvttWZCW4VSrPGtzU1abuOumeXbQd5rTd2w6cO0JQ4C6zByAV8zxW44J5etzl
GQs+qW5PGCLfVrdQVn0EBLDa2Ks4Bw/vFTdvAYZsMcZLW+gnCK0/ghobLr7dpyrgrxQ5SOBDRkG+
buZlW0Fnkv2L7avXEN+9B9+mIOAAFQF3z5vs7mq8RKn1fKHhg5enUftCjf5IW7Ih6P4hkDUDk7a+
DEYcYQmdfi5YJQdGl7uosRRIemZynLiUyo9uq7+ASe+trT/8hOFW2MMXNbyPOuwJo22/QNxuc0Q/
Ha3AVRkZocXpe7JVd+f7ChYZecVg2L6CNozDYQhyAyZkftS8el/8BlYKkoJhTY7Fi9HhsKp3Uq9J
uXxWWSPKLmi/fr3Ywf/h7syW47aybfsr9QNwoNtoXhPIRHYkM9mTLwhSstD3Pb7+DtB2WWKJ4nVF
nIhz70NF2ZZIZAIbe69mzLnSftdYQU1IQFhaRk7emXddUayAMp9UUgPbSaKUmTxsX3Ym3XZiCc/l
5j6S4wN6Bx6DQdjRYVewUsoocYIMxGngkMgnkkXZqCuCrfF2mPI7pugVbl3hdtwbwl91mhxvKLJl
q/w+VXVo2q6OPBVwNpa3fT4He+g4kk4lfq6OA41c7B4JueIKzXAz1quQcHuc2oRwIFxFCOG8iNN9
iy0eY3MR6Hp+GA2r0rZv/MGxm0PfHuEUA7eV0hMBge7KsuLUWt2v7JhgW5PG+yTq4F3U6NCZymWZ
U6avbfM2SPODFT63EW5TvGsXKlEMN+Vr2upf9OrC7LT1XJmaR8iUcZJnq8CiHxJger8SenJulS5c
lzLg3hjoX5oKznc5/Z2uGe9FxPqeSIYKy6/dIimPdW9YK3R3j1lePdLouLat+D7A2SwSNSFjBdWg
uIVFStf5hUNQwJ1WvC54KVXOOMJlA2bYvh0wczejAjlVtInjgdsW9Y+VuSxkOViraXo0qvke6L+Y
EuHCbz1Dot/C/DcO9Q4vSbTOxYzF7fPga5Q0j/lIvGcZCHc1KVxB6l1XKrMwqoAkPI9UjkkhgP2m
OlmrzTkKDGPFmcH00Ki8n/zRWHUG0RuCHLIhoPBVDDjO6wCMTG6gc27HemquTVAcT7JvypFW0lCV
LdZG8lmOzY1vmI+jGAYvMpPnoZgeBUy1kfsTyp7y1A8+Mw2xjAZ8vhls64UhCXMEkpE1nCpRuJzR
WvQ6m+njUvRNoXScsRUSQO3ozBG7ttVKhRMosIupGd5kVv0ti0xP0aWnqWYjaBdd3Ay9ukRshhZ8
LcrkuWvAOFvt99pWVFc2kn6d1YGFtM08mwHrBbmBU2DdQ5Sq8UgvQlr3jj8SRYW+dTubNIjt0r4P
jLyAN9HAtdPaEb03vxI01lED66QSgAgDzGGwy3ZtcNSsGqt1ZxPHJL3MqpU0tKzxJoH3Z4jN20me
B0XgTEV4R7V6n4XimwFzGvc0wOtOraiMj17cTvd6rllE8ASUw0hkkMJG6BZAoTVLupP1/MWgfio4
IB0yOeFQZn+wQ1CbICfYnEq4bUlemx1HfJiesXK5IR/a25N5q6TKVTsnWxyF0lXCTIbI0N0ININ9
U3FCk43ADMaD1lyNwsmUbl3ZxEORfLZsa9/ThPijGfo/UBj9v2iuf1hh/d9YNzX1xf3gk7rpoctf
mjCqf6ic/vGTf1VOjd+ELVu2YcgGnexFuvVHm12hPkq/HDG2oLJK6RQe4q/Kqf6bUExNo+hty6aq
Lo4Vf1VOtd8MfolCB1x7a8+r/6RyKt5mu35fOFVtbSm/arpsmaZKaffHVncF/k37MK7vRE/6Wu/I
bB5bNbe8MIANVuL0iyHiV8mm9GhbgDU659+ErRTxHjhhOeiFJ4fn1FIBKWP7pglpherS5JFu5KQk
7R4OsdiqmNINujUTktMmm4fppq3yeRPE/YtI7WcuI7u9DSmNQOitzpAwhha2UD4EYUVhLtvpOvHK
suvqGimJX48gTEq1A1d3urrFVi+FCRuU6UuWBZM3Ne2dUqOIwY+pwM4AgBVC2rGg6V34cy2YgmNu
dGeJDWmWoBDTPLH5zM+JX6du0Ohn4vPSGZTkZflfaVBjZUwrdcoG8VqFJUAT0SU3bHsdBpcZk8/5
F8C/sYNJQ+CPK9tDjoeVl5lUaeQmO/aE6YjqCDaHWYJc0AQ3t7qO4uI2t7+GSh45nMSHuakqVy4f
FNtAVmK/5PMXO8hJ8slROosxDaFR7Ht+S4m8fGta6aIGOFvzU9DE3tiHGzv0iTGj18ik5mHl2RGd
1b0eEmpITbaxivmJlPs1miJspaubjr4tpBVHbR3JlDOZizySkPdS8WwCEFC9Si/6Ah5x8PWvdYEy
W+0sdDolxhSNpZ//KJ9V+rwy0BX7VvJNtfx9BzXlyG3tZrHeE1kVX6WsovErklf4YTg3v101YXET
mP3FWFIABKiuCAejq0yXDhTyl+M9fvUJN5RoeOFirxGBDIooZZuWwdaszWuzp4TXJeY2b85KQUCv
6qXuyS2o5SBg683Bd5Qh6nco3tiMlU0Id7vN5llxcgFSbabxtzSU78t4TcZ+wpMZBQUhf6/39/iP
vQZqrEPlTw+qkme4urL6qiXTo3ihb8iXvZ4YsoMd8yZjPJXVs0yHkHw8fx5VCz+K8AJKbiXk7ItU
ZyT2jzGQz9ufN71YW02wG6b6Jp+Cg487w1rN+emwVb8G/fV030mdyjw+6ctb8UmM9TXYGwuqvaAh
Qd1+Kc+V4ddOkQ4JrKHApT/Q05UVGrddTiXUWPqkdfoMZdau8gYLIzHE0oba4OUgcfA0cgAHIWon
boevwkjnDV34+0j3Z9eeNMNhWkLRjS1J0kIR5Nal2WjbJCVBxBPJYLB48lVm2ekV519GoFAFNmXP
8tShI3X6oDga0nSvjtdl3duMLYq/LfX2ZGJFCkncSMaVbaP4Y8dczfX0mMnFKbHB2DL1KVXzbmOk
IfFXGm4HVX8dJ1+Q32B91gceCMRroFDC05Sjn6rxtrxXRuLiWWj9Sh7Nq0FSz9FS81tqB7ZNkDKb
QeNWZd84amlPeIXzJAONxNvWg4ZyMx8CvpnoaZJ34Ocp39NpA7Pa18IcD81QPse4gnpGPkxbudIO
owKXqTd1SFmxcZHTPKJs8yAoLBdYZhuICCXStCkVItEwsDf0RMBvCQaDpNRd8MrnxufBF6VAa3mn
xflNww2KK6JEOTtF+nQ5i2Cd5/3aMgh2UOkcuyKkv6pmr9qcXTNnblVm/oOt9l91PQ3dSNekFafI
Lm0seUUfiY4LHy6vqAo1FNdCi40zjV7NPDhkobQPa7o+xvAkhbTCx3mlTO1dEPXnNk++EpzfKhR0
/YK0Sj4XyxxRwWyRTWJVp6SO12VJ/qAl6mpqsm4z1cNOz9Qb8L3GLVSROh3miMi5UpcUYtqk86qL
4vyYQ6avTEQSTlabRKtqVOzljZ8QNZLJbyXK6mottu0oBa4W5Df1xIYqZWsrVndmE23EpJwnPXlC
u7PW+u5K6fl9ei0zEyn/JkqDp8yRxLfsPV0lsyyasXeEFL/Cqx91Ld9pJu+Jn1EhbBBDuXY2XEhj
dmU1w2o2aMhA4hRb02ivqrm/jqrUQBeleOqojw7Gi49dxif1i4S/OMdeWMZsiLUbRPxXux0K16ry
mAqvja5o0m+MWbQbw06ndWJkp7GKj7PNpjqKZf0zLmwlxSDVQcYk8RQ3lkhvlWOcuZ2ZkwCmNdsP
N7Lqh8x7YkdYEuz8bCfcPAjSYJ2ZdCyiOD3WxQS8SmI+KBRYmanXutkRaccrXCnzggJlpeIIix6z
uZJ4qfKwelyKAwmb3hAM97Mwdpp+xiXZKWW/8fwmfiZxIFdOrV3VkrG+FQmFXFx22rUv/z4JCkDQ
UpPjS9E339I92xc7MyyPitm5eTk/gM/u1qUWxFezNCDp4P4ndb8LGPigV5j81fl1ymbkJfRvV+E1
gE/j4pdFj5QTSJVn9DhU1VKQvpR6sasjRZOzgK7qaHo8NhmMhkeQ++O9Tq4bCnVeyQ1objRcYJZ3
CkvVSRS6vS1cB1kyFbw0piShUyDzG3ZfvSLfUrNMcRA7hNK6salnD3GLHCQVwvXLJ7D0e06GECSq
fkys4FVOiufk1pKBq0xfPnOnAldNqNgpWbStS254ggAgRFWtaAs4kxAfJDqD7pjexeNtZbfOzKcC
Styxokms/MS+LyIgv9givSypFe710n9o0TK5/Yj0kcE3yopZGQeNkse66u6YC1g5iWWnrsj5+Amb
uaEqyJi1YnT1mt0qrSkzp6Zwab1qOzm6LQsDsDpCjJdu28o8agYtsgn117IXQ5CrvG8BoiAGpvYB
j3Pei0oZ3GAyv8gKqysRIl/b0nCULIqHBmpEjlLjm9D/HNTxP5Bc/L+UOWiKsczw+XXm0Pzrpqxf
2nT6PnP48yf/zBwU4zfd1Gj/G8L+E5/4M3NQlN9sBZUpSIVOZK1iNvFn5sCf6Khf+CEZHFeRF8Ot
PzMH4zcNMxMwDGJ9W1eZwfVPMgdlwX3+ThxYIzppjgoh+WPCUFM46ie9M7EV3Dci/+KrCGBU/y5X
FE+q6TWXxd4errrA/gTL/REJ/vuC7zKUDMvyVG3UcTfLmluh5VE7mWhxjmi4l6/fPYefoL9vXPHP
vtU7uEkOkFakcjAxC/N6mHVXz1u0RoYbBMG6H199cLA+Ug+1tpRGKDe3CEMRIX9y9eXe/eTq7w2j
UyNTsBdAWSHHg1dkSz1Ccoqas7nJMPA5yTriQkRVtPYczq1jnv2BP/3Axn+PPC/r86dXht75nnTW
bCmy84oxrRL7uVWAfUY7ge1KEEyHTu5PQ2UeTPT8tcQQlzFeffKFP1hE1mKm9B1gnehVQNezKnbT
uLavukuGAD2EoZPfA/qHn1xk+Qo/u6nLevruGpISqm0zF/4ObRtoiO3iy+tN9RWYidsVthvSyvjk
6yxWUj+71DtePJoG2a6GcdzRFffmyabyT+HfV1ciiE6pIBHzZ++Y9VQTboWGsiOr159c+qMHSBHh
+29pzBLJFo2+HZIzr5dPLZovUQfbiNBPEKeVDXdUP1QWp5ShfHJrf2YSxh7ATvLDRS0bMpT+frtL
KHKXg+1q8uhJPREBrwxFds+fVfxE9E88yT5cpct7892jpIw5WdWCVpWP5U30uxRQdXPANPyH+sJH
Dfrpuvzobr7ba8j+YxwutGpn04QttNtMobRNKLIsn5kdLdCcSuo2SqzdyZ9ucB/dzXd7Dz3vtqFu
ULytnlBTmL/ZnrpJuYOxdxlx6I5x8jrU0em/WzLvwUplyBhaJ00qcmN5gQTcQY+2ZutX0ALxCU7C
VXwM63p1ZfHPNBA/WTU/tTZn2bw3fZa0AanaKOPVuCxMzN5MhizWeJr46nPoR7TNfaepnyOF0XO8
MH1bnrJIxQ0GEujTtfvm4fuTl/W9N3RijGwLKqCTpR9k/P/lzHY6xlQOdrxvZp+aOglikz5ggnHw
s0pbFyLYz6EARGpQdtJWakqFHBrlxNgPxGpUxYhjI/rU4zSgwQx6e1dF1XUcuXVgJ6uOltl+sJjU
l+nRuopql92+cys1vSIZx2pJouuhkgRkQ0clBhWwaPp4hYQb2v3BnKJ1K093caDsxsgKN1QH4TG6
6SnKw6tmpEDeprSWA/00KuJiyoXLQOJqo2Xmyqpml8ZBjIrrMlyUCqQZWRTeFFgnB0qz2A5nb4Lo
zRSDFIInXOaFemXnA1re18B6VtpPVGUfrPH/cMsOkZsKRDA7xa9elzWeg3xHGgeMb6IIMA+EyCAc
2mc7xgc78nv/bHoGdqpXpb/zIzyoH207eLUYljBGiA9LHti8Jkm4nqwLa6YmwAJjQ/svTwPz3Zas
1xbOpHLm79CZcy1BRbRkkS/nwaoorsN+YijEdbg4TMQUs8zP9EsfhWbvXbexaFGzEXXKDheLU46B
Yl5aGIBqbkjr2o7Lgz4fenHOi+tPdpKP7vK7fVnXsr7RRI2t4o5O4T5t6jvkitvlLsdFsE6ki75O
T0LhDDLUAz1Je/frK39wtr/3555IaJOmNOJ9b9mHSqeBFPWHxpY446ZDyb8vB/yvL/XhXX23PTOh
LbVg9FSaffIp9OW9JW4XWKoLmjvLyNm1I2DEeYVP8meH+nL/frJFvYf5x7mpc8hpZdf77UFaZpYP
15Y9ubjar0EPDxG7oT+ZV0sSLvgoyWR+tkkzEemDi78LCXU8jTTUUONu7A+L3txPy43F4RAXi8/g
4melFZSUcUFDRNMe8zA5ZKl9ldEFr+rLfB4Pczowxdh/KrXiqKlOEyIRpyVZabEjtVvV2FjNJtH2
VbMpisM0sxV5Sb2ReHrKRmpxOumw7VG3E8G2msxgZuyyMuXRZsvcrs7HRWakTWCEjq3mDhqQ1XCt
zYehfNXpTRP+hF7fe7W9y60tMOJobpHlmuNGHtcFdokwJp5BqEIndgKhSR419XLIDr7+KPTrTr21
x4dS/9bq91l+o2CtpHm9+a1vt2az65udLDay4mXJVs48ZVw+NMquevQURhL22xDKRexEuJXKDQW7
VfxGJcDvleqxtyZC7D4esXBGpqRpVzhc3cZqfdQAgjp/vqR4c7CpvXbUEY0JK2ZsmbSo3ySdvesD
N+yry3FKdnOs3TAb3OumnSzPl7r1oBl3fZFjAzFt04AzlNe9LfVDnIpNaFMpscavCnUU05pu7BT+
FpneN4azX0+NdYelhcLEOC01bm0tv8i17Av6r4OJfZKiI2Zpwt3UGGtUVW6QYaKEeFCxpbUyNV8G
yUJtltMMqd0yzl9mVGYg5uE5siiLzxN7jn6XpbE3V9BRDGWgB0FFKrbkIx7It7AIeG2sRPp7SNlJ
b4pVU1Ec/RYF27rbpLab9jj11NpwES58kqg9uRBLC2lAsmhsq4B0BRgPuzyAIGs/YOgTSOU6U8HS
K9mxKMX05UCpY/KEsa+i9GCV1lnBkCVvR0orlD+raF3SygrY/0N1ixHVDRzwFTAPzBoaJ0UG9Cwo
ZXn+iOORll2RLd22yYOWTAHWHkS7JnVf+j/XSTZ8KXO64Lm8seeSCbodku/mwkhlhtrF+AKY4+UU
WbBU401XXiCLchbVMyU8ECAzMy76aavK0X4IgPBH/aKbjJshMFF+j1Q3WzeR1W2IOdSE0VcLvz2d
qgQ9WiXOvTww8CxZ5bOxG+TOE2TiWqZsMa/bYSCE4svaGuEpm5CggbhZbXWIu2Qdqk9S6fP+jucw
gDCP/JUfg9DqSfSC/HyD7R9Ne5pl8iM76yoxTSePTooRfXZGf7TRvEsC8XGrqZR13a6adgy3QxDW
g9bU6yi0XCbee/M3hJVO6xNSGfMem7lfb+hv/tE/213fJYYmogSdhka/s7TM8QP/Imh5wbN+U8Ty
pdbhPtykjt609JsuG1GsigwGxl/MoSFybqqJpWVaDnpPt6RQLJcyvS58dnP6JRnKS3/L+AJc2Bg8
pGGuB6qdmMlKB7XOn2SZ8IOh8eqa2ulmwOUrWUaZWZLnF3ROCNHGrll3Kq1C+xz0kDbXidnB4FeO
eZsNs/PrW7AIxn96wLxLWJniMIOeB8lOC3PaHwefKR3qbS4/ccKsBPmUNXZri+5JH4zOOJ0aeFeb
mFWm1C6jfh93co55IjaaBo4zbeTaqsacmOkyq4z1OUyCTw5f+6MP+j6WUnSM0kRS7zAF2oUcwqYE
xx4MHsBpq1/L9mU9J7A6ALrquVaVIy1P5u60R9VvN9lggjLjaVaeIvWih+1mkeFxJ1f7quQ2h7UD
Hdd1+qpOH7WW5fbaYYlWpb5Hh2yVVCapl+E0NpYqSe4afr7BF9dpeqh6QTW6CmhWrxsRwfTSG2bH
qIrbLFhHdMMyDYGA9iXNvi0pgDBkKOyFEE4wwDTpuSSrVs9WVi1Tuaeb275Iw7OCx8qgHksB7CpN
51abqDXTnqrPSbtDY6PGV7pKM4dxFQpyG0saHfrGx+JhLNtNoVobC2iTYTdOhT3gFDebnF9fq2I1
+uk6yAyaFU850onMvNU5vfXx1WTT7eb6k2X1NgDqZ2/WEid+l6dLtJi0BDeqXXy0YsVD5yR7qWqc
EHh4QQKunOxEe9OBZA241o1PVXgWWe8saN1kdOu5s5y0bW71LtigKY0Dt0FcXOPoRpK1H8zpRmA2
MlahE9T1hYaRWgeva2od8krfi5P6yk6w6o8Kd/HtzAyoakg51erd0JpcDSeVhjre0GLSlgTrqp+3
OtAneln4omyf2OY2USs3zjhXKYDPVbGOo2Ct5PiH6eZKJRz59ev3FpD/7D4tO+J394kJKhin0Qbc
ifTJb+haVMYFh/dB7me6Fe0W4eNlFdlntdO/llJ0i6cL070uVB5cEqSXWl3teqM6K/VOZ5nHk3Q1
GwVkYXLXhPqDmjU7I2jxY1FdSS9gZBOH3gFJdB+QkzwZTX0cYIgsqdhqKp476UtnI27lLJ2DxB0n
yQPJBGwYMDGXsBuorsrB2AV4B4VV7VRdt1WmZx0En4nnKyQMa6PFYsDsdlNUbqPWxwIV8pf/B1Gj
h2xAiHRufF8tLtJLxlzc+DGOp7VAVoAIBB8zVLsJqt6R5phPh+XXt/mdmcS/K8fGu2pOEVCDsGnL
7KMKR1Ibc56yAXWGPPX7w9RejRL/ObW8MhCoje27zNdwpaP7RP2lmmzv84LZm8f0z574uyRinnpf
pwQg7SxGhLF5aQd5umqmQqFQh/ghwdMXX8xjag63hN87bb5pd0FiHQTQFw9kZVftGcsdGSxghicG
GV6EPexw2Sv+AjtK1Xt6ao6fEn1a7fVcFPFew4JatbeD2LXJJ9OAP6qTv59NYpa6MBGkGCjf9YM/
hY8atlKl4baKo8PHxsYhb4N7VdYOxXgwNAkzAaDQT57nB+nm+1klMEFKZNU9rQeKnBPYYJVbh6K0
XzK9O4QVRpxTf9CmYL08QKwCDjUPVMLI95PrLw/rJw/xbdv77rVNc8WQ1BpSO87Mq7r0Dxq8u98l
Jz+mbl2E67eq1SBOcxHf//qaH9RNFt3t9ztFnUi2rIyT2CkktDkNEMs6LRn9UsRICUqGUGYQ7X/7
dN+FBXIkt9YCi+1io7oz2JWFn25K8VUN7YOwbjOUMQWCCFyyTpKYDmY4HwQZ0K+/6gc5/ft5Ln2V
K1A2qtgtrnRDZnhzdzkZ4LV8zSbxPbX6tJ68RA8/e5Dvzim1n6dwbskQq+lKQcuJtdOdzHdc7qzU
SV79ralQVy0OWXqDDWVkcAIQlMafTR75qKIt3p0AOTBQq2mztUs4J7H1xvoJ6+IEboD7CXzuti38
QWo5sLmbhI/163v84XXfbYlp2iv1oE/WrsFuOTEfl3e38u8b1SS0mbGWt1wjZ0x2mZyq4tP7/dGj
fbf72dHi8UNXcjd2HSAF8sP83pooCcRU/SRhrgzArphgEyOLLtjnkGVj8Dj47XOnxaeASrRW627g
f9aw+eCtessMvn+RF8sQPNLtXZmqL34frBtdHHCU9BIsgotMPsA9HRQsUz+56x9sHP8xaEZj0h46
cXs3qPEryinmc9b7CqNa9itLQ6iDXrkoHiLS4E+u+EEj4/38mUYEgZAsVrjgzYkYDKKK0tWGR6TI
WII2p2GiTFzCtHuyFPx3e5X+bq/Kwk6MAyIDYvX+EMwIWekAdbzBy7bIsLKDTANO4bz95Dt+dFff
7VadAMTHslDa4Up3WDaMgvd0nDXO7emg1vLKhxzHHNUVwv/jmv8IXPj/jHeGVQVC5g35Nbfwr5sw
ShjG+YMT2b9/9m/mGR8wGGUVKwJkZ6yEv5hnaGhL8K6bJp4SP7hFaL9Zlg2GrCiK+A/mmchGtnF2
MHSNnzb/Cbmgvc0w+nvbJ+QDnNb5fSo4NpnX+8kshuqnRZBH891UVle2+rs+qfs6zM9xrXyJJflh
MOcvsdAOihVs+G0HgztHzDg9ILfkL083ahx64PjrTsMCeaHK4ob6nnTBeMRrf+43zKBzhnzwRBrd
J7jlOZa8dNVC1TH8eAtpPa77Ar/rpggo9k03CD/OuIzfy4jW7CR1bSSc07NViENuoSsBoSObkSaM
VKnlW81DRzfXLorf+wSGDCvkRT1r32qxcoNx9ToyJFhJkKqigiVq+yfcsx/Y2a+6VjuOqrmzFLTh
pnQLtX7lZ7QJrGhbdem2s6RtPWZPGYkw0+IBw9IveYPtcaiCfmVJ8fs0LPUBilDtZWUzN6M06ttk
9Dd6jqBNRGa1wjBtjxVV61T1dWsqN0VOXSkck6eM6B8n8jPOT7vJD7VVi9apz4wTlZIb3eRHawUz
dHRp7tCTnRqDdEeCPGCtXnbW1XION0JBMq+211JDAVVpNkNmQlPNrzgybhu9PHcBBpmofDyqeRvs
graLFxYkbIMJpz7cVE3tqXF3L80qWgu88IfiOsVmDcc1/yZD822kk7+ay9gdqTxSSOwwyi/kDcNF
n3W5cuQasVaS4LBq+RGsY8HMwj7OziouEit8mYnUq3tGNFMmt8ztZJhcpdA2g1TuW7Ul9eVPLN28
jLWeYVRNx0lIzgWEuPQAZy8OlasKNwi7T52lzFqO2a6bX41UU1e4eacrzWxOFnTtGKiLVocnDC5+
Hwfzw6D560mWrqg2HjChL6DblG2H0lYa5C9isRm3Rh3DDFXBuLypr5XOuMVf9FISt2lbXhQz/mtI
2UvrFAXRU65AfDVN/ntQ8Q1taxPbAnzSyn6f0ei4qT6/1IDdZG4tyRx9lyJ1oMtSRwytN7T6hPfo
9GDH2rHNdKZQ45rfBSdu7gqs20tNyV4JTfrWhQhnivkm0CmyNVNTMolCokFqveTq5OpS7oPap4Rd
voTma3ApcW8qRdoqvfzQp9V9opDsmMU9Tspnf+4uJjW/VgqkzJhl3afmylbGs2qngStJ803YZx6T
GE5BobkMCYCam2J/ZZY3nMuMLAkp+YZ6vMdF3O2tmokT/uIMK60ZV3G0VUqhPgICl6Gtrsa0qERh
BdUqOH5y7m1/TWnfMbVwC/ew76r6995KtomlrKNNOKlHJeLhmb51jhRXKpeH0ddrs/HXktXjwkAp
vzcr767Nh2PY4huG0fQVVl4Yk0fxkxS3Hp8XfHT6Bvfn9aq0leN0K0M7Rk385JfyMzLJtUXlqBvS
szKNqYMLuobZAeLAqj5Wg/6l7LV9E6GXtMWubLO3DxoUuTMN+KwI6xvTwfdmau4YdHPMyuBRH5Sj
boevkyxu8WI85L3+2mN26NPkWpQYqcxcBK28bpLxRq6krYiz7WSxxCTmXEiDta9EsJLV8bkYrG89
VQTMd/ayqh507YLZH7dxYeywZ30ug9Crp2w/lioZxuKxE3pm+9mgXeXHQP/PHR+DIqyBOONM5V2p
GSIuEsEwzncwp/gCGMhdq/IxVkAirRyznjL4MoyUjkxjM/v4mg3hXvhLKah3aTVsvjs0T38cND/A
VsvV3p8/qLmFjciHYrz5LvjPYIWqqq7lOzmeCmekAmYI2dECXAzwrN1WvUTrJz02xSZs/Ku4zJ6x
bD+Uk4/lp3bO/O40IL5s8+yPfuM/imo+BC1/MMH68G8t1/q3ter/DptUU7ZAHglBPg5sLl7Sl+nl
XwcksmmTvEQv//Lq6OXry/ds5r9/zd8xDsGKUIlHbGG+jeT6K8YRv1mGjkKH1j2GWAt78JeuaxFv
yUI18dVGaiUMnvzfui7NkPmNpqXaArGe/k9inB8TGwxnbIPwiojujdBU5HcJ18TwHJQUcn1n+JUn
KvmQ6YaLXYFbyHgloi1KstKLi+kTugMJ27ulvVzYthl6Yuk61qDvR3EZiDmrttXaO4QGQzg4NVi+
NdVIb8NNZCdrKYUvlpVs/WbgJOFhkgOBQwP2yFvZV4pmwIdeEw4jAzwkVy7uqHt9NDYYRD7H87QO
KTHman8dQ/+ncYecv3U65O0lfgcmftdDgcm28PADc4xAnLM0uS3KV4KmjVFlR71AA58Zt/HUX/RK
dcRs3JM1QP2x2DH9xZVtTG8CTtrYeBpAkczoWuj2Lc6vyOYrmaEpNpx0Hh9DvfTkJr20Z7rIevTS
L05QjDb4Qlvxqq+tW6Tu66Aun6KgPdSNjilquJq5gs6+mGcPRn/K5PAh5IybkmI9wSIa9XjdY7LN
sJ/SduLaukQLe1siDLan0VsuCMO+6weqeo007JLauhrsnjNsCkO3wXJQh8SVyJGz+IhowpGSZrNk
X2Mn7WMqDC2GbGucbR1bk51c9r9k5WBimEMffZx3+ZBvmS/yVc7RrCqmfPLT5orTk1LTUD7avr+e
5+SZOSHohuCKmtDR0vFeHqWNOvdrc1TuFvUU1UqzRIqPq4nktLpxKTLrUNbHSMKfBO2dgqEqG7Sy
WiqywCI5qlsqELkOSG9JaxynndS/RIpHJwG3jO7TsseytX6/9bI+VdmEqBYEWgbiR/78u8y/aqqs
GzFfuRsG7KuQfI/iEGLTa1cTZJY460PyzRjXmjFcqXF02xvBIcTiU68ZvpSalxFhAjIXN2dATYmq
MKqkfaFPD3PUPAbcD0TtDKMqvVASWzpQLiIY3KV+D5XeFZG+NTP1HGNGqav4mfr2bqowGc+K9DI0
d10zYJUj+MfXjOkoYcgCi41j2gz7CeMPxe/I39H9U7iv8txhVgehLjZaMy8T1V4Kc/1VU7W7HJ+L
Uemu5a6nT6IJIH5tXTOpoY6qUxr2TA6gzhGyEnGJMumHJKk4Vg1hR8akjDAttkOfMfVFEMWi6+im
8ikV9X7uk0sMN7ZtLVbpHG9tpC2Zah4xRL0KtPGq/D/kndeO3Ui2pl9lXoAFenNLz23TKiXdECpJ
Se89n34+quo0pJqqbhwMMJjBQKjuVGobMhixYq0Vv+m6ZyuJ3bIUzrGUPezzPc04X7Dk17lPfImM
a4urB4MlvKbqDZlhH+b6dU6+gjN39ap6SMi7qcKc0ircToq9VkLgvawiJFxPrIZLusf/wXIWu82/
mQ6SYhGjOehQINb+Oh3mAmuAetGH1160XlrdesnF0jMSb9xab5v6j7h3fGtmQpm03rNV89oxv44L
R5598xTPQQN5JtbWe45zFYaPl8y0PLFJ/DZvbLmVr61WYtDePuix8KJuk5uVxqXdAXgoDL9Yu6aa
PQvSeu67LtKQkFIhRFYIkW0UQqOxeGU3BQQNLyZ6DzGhSVGDmhWeG8hipZ8L897qTRCX/Qlstqv0
+e+UPat4noYmXNfpo5giMlMvH3rEZvDT4fqAwOCPoQ9I9SAwS3kSKAnBFXM9tKP8Gb+fjuwLjDmP
A2WAuQ7zbblm+L2srX5Bcoyl3kTNWAMQHK6JMt8rtA5yjjAr2HJyjyNUKeFD+pBLyxW/oACJrB25
NJSaULmPJ+ZpY93S7oOqz3dc/sKm+GaZhr2jeSGshi2aX3uZW5HhC/b9aRpabNyFK1VHnkKBHUkb
WwQS81h4+GnD/5uk7Ed36q+RQQI7KaF4ToYo/6WbROpX6egtDK96UoaN/nEaCVcY+SXQ9we1DhVh
8BWFY7JFC8FROulA9WLEAI4sT8jbYBQmV1gZ12MGcSYma0XU9sTD2RfH0yoA1EHD9lhf7U6WqfR+
r6phjAGNYamh1L/NyWOLEeDaTG+DWUeyorx2cfb1WGAywYCC3u/hvMYb0sgGABPlrbcs+9+Pwl8z
0yM8KvRmYJ3AENFJQn4Jj2opdxh67ONrLauvRzxU+OZFnlyYfqh8xfl/Csh/+4WqpsF1R1oUyvuv
XzgLPU6EC/mC2ownmIa+gZy7QvvESM5jp70ib3jeZu3SwyxZ2RPW4s1ael+ftJs0xylVVf1HEvyP
VIgf0NCfJwLdoePOTcmSNKTs/0rGUDQO6JVlXl4XrJ72vEPaHDA7wQerjLCrdYBcMGRbcqpSDXpD
DXOMEYb6eRk1GHpY5bEUdy51FN56MDM5Pk2mYJ1rnHGQ2EhQBEGrI52MSwMjb63rhxxiZkcEl+c6
aqzpKs/NgzmUbCSmh27JG5ZCZ2SjQd/Ir2reszM7+gjLsd6mt2rKb5VmnVKtcvpSuSAQA6s+wWen
C2aONc1tuqKkC17ByTXzy0BmIuvrfcj5StLBspi8Zpc8uLlI4CUb7ae6yu0V5Bz9rg84EODBAS8u
QfoTtaQeAUd2G1l4GRAwXpX03JZwVP/9HDzm2K/jr8sqQs0KHUQ6gT9Oc3/aolspRmMgZfx1QQk5
rAiU8k8X7f/fCx0ZBWiRFfTPhc5LhrD9/7j3GZYQX8pfypv/evOf5Y1s/IZoL8UpitKmiX/gv1q4
svqbKKP1oByP6A9tij/LG8GEYkbwtDRZNkRNNEyOI/6sbwTrN+gEok5RgNiEIuvU4P8lSfxneP7D
reMfDCLkX6cJYjlw2VQ6uDqfZaKGcWztP02TlZWvjvSHzgmNxJNVT1qQ64KDcLnwVGvksOU2vxlm
y0LsREiOVbbaDR01abbxieke9vwLMHsHL9zsvqQCLIil/Y415OJgAYdkkQKov59OCtnROlnIe+bV
WQBg46SxzBJkIzeWhNPu9Jm1uzqYckloFI6AOJanfW5xBcKWYUk/gve3HKltfVEDZDIZM041sFXR
wk+Q1mvqkz5FPTpUUdugdJTFauHMFn3gmBJfAgb8Ckylm/MsQO8w2uhvOeWuI/KLDsSQ9LEjir2J
XGtrN/O6XwdBeh73ycnEsnwSJuBaU4pomqZ2ByU7trt0EfxlElV7nLI+FDbzAfJvD9ilg6WbZx+m
bH8HnGIGdIrOq8op4Zqs9akt+s0tGBlb6zDCEue3tiy+CIxkNGOyM5aww6vUn9R8hTC6jZ45Sl/M
jW50HYwFyMjSlkQ5ftQ29Z6ggHcV5TrzGS5k6ebJleaUHFQsI6SEAf2ixYB3XUGzSA8HSm9OdZrE
7TD0Ii8WkbBFZy9qTeNcTEJnT0vRXcEjv3LI1vmrBKRK1N46EiZvpH1uaMbq5fOnn9bN3+QLxt9N
QNYbBbYocSjBKcevE7ChltlnE0s/Af9IfwKdELYzYOQMQVq/Kef9tO0Nxm3t6MTUSrS3OqTiIEkp
mfW6p2g7yqiXFl0G8aIHazSoGMJJe5I8GWTF0ri81NOiOFvSi9gJxcB/d+K5KT7OU/2etYgttblZ
eAONCAQBKkQLMvQUmj59E6CF6C6mnNLLJo0bgsppUCI3R+XqWZIgPm8lwn2k1kx3BKIE/RWuixxg
UNm6ad622BZXcpDTH7Bx5PSm0lQ+prUhuxaARkNPc8+Umxjzuu7gOXcIp+w6mNwxT8N6jauAubmH
W5pAoawBDRnCZ42Jevgc211uYcYxlRCd5al43BE4s4SxDksSawE/46jWuWc9Vt4mBDHPXYy76Ijk
5VHBwGPpUOLQKLFKPYQijtxS0oihlaPfuUnCgyLSCzikM1BgyZGXABe2H4q+EtX7MqaTPebImQqq
WPr6RhEsrtnXtW7AciNHfU/W5DIMvQpSTZ4PljksUEEq6PFqH1BHedrRwnzcrQnvwLUK8Sxpz4Wm
I4KgAfRWVgqonaYPemcZOnDSCHw4BUlWLPMeNc37PsQysGZ1uQszqFG0snxD6rYHpZz7aFIBag/r
97VPrWs5dPTwy/2cYLtnF6hI+hhEY8Zy/A8eq98beS98CrZrOw3DxZg38WnSs+f8h96NIgGLr40V
y8JUwYdiocVprTKycvuW0d7VPsdKdpX6CfyXvj+LPbOnQKzttPdCaFogJnW1aqIVLXWgrbIazmW+
OMnUQ48X49+LfbdX2swf5WVyrB0z7CWVhMc+XQWXtkhfJfig6seMhUjkIGxHYe/34NC2Tf4wWgbC
i51IYQNAkHefUDp7xf5tvOSWgn3pzHuQ4/FhpecvSqsjnKhzcJZ0AMam6rYUqhaAhsHQelibR7EX
YpfOzF1PetObJbn128baPMXCwjpZcUZRc5Q4kGV0FsPKQ3x2Yr+WzAuumcp92Ttvz2UZPHn8ihBZ
BiZOPZBVgNwTWZp9cycUaTSj3VSo9qiIBwdOfxdhzL5eEhXzRYS5kdWxuvq5mumi5HWcoUqyqpTU
4urGI6BFyaiqD9mS+Z3WmR48vxYMQArggNOaE85Lnw1FGr2acw9nG5bO01fwwCjzqAiYIDvcG3Mg
FwpHEG3VOOWkXSAkoxuQsPDNLUNFIdbRQFSyUJNGfNN7y7wsmnrqO1UDVCaPF4mVilKlkdO/yWN/
6nHG1KcmhvRkqk/MKcUvhQ6fmiERgyQhyTdj7XmKzc9w1/GuxcATpzYd8YQVtQdVr8Ic/aNzefyP
laKOv8g6WHU0io+GVIe12hnqymtt1PNFi7ES0sreG6u0gbRS52excwU9R4Jn6B8B7fuKUfcRw/21
K4YVQXLRCOei3TjlJMCUApqp9YQRszZx7lBwsBVlyoBdzpQ5ePMkoakSRmdNAxC/07Boh7wI0moM
TeTc1Rol8TFd34FT31REHSnnVL9vRsntW/Bq9T4ud03qUGU+djQERKDbzJZXmqLkTnIy+7nUnnAS
wuJi5NFknE97jDDL2Jq+tNZ8LfZ295Dd3n1TFJabrD0ZNbKNnfqmQcG7clZS+WBZfx8y3YC9Ul8Q
mp7ID5QvG3JJN+XJnOriEgsd3oQJC3kY0KADjUKZWkR1/tLmb12HrFVsjdqjsQujo290d4YdeR8w
5c+Em+1sItytN4hsGkOFZasyRJnYPY7WopyPo42Jzbnfh7dSVR+w497dXRpKb4ZS06Xp9lqCGk4H
dbuKc4qYrkAegszUi5Xhr4QScO3gqoLciIpi0tDn19hQPoOquHOCjeivuXwU5Q9doQW6tIuOkFay
I8t1tMry7GF1gtZ7gdZ/l+/ExpQtYpdXZgZHU9Jc62hea0OgpOloJ0JynZGtmViAmJLBLon3/pwe
KodiPwfzKJfurO30OmXruZATy64SQ/TTQvKI2PEpFz+NMN8cQSs6vB6q6twV7AVZQ83eKZBXRsX0
dIsz6sXaRqeYdNphjTLb6o5bBDWvM4iG4k7DPvm4G9NwadLKXvoN1T8FnXN5+Ng246Vo1mij9sa7
S2CHmEgfjR4lzqS4CovxtCDHep5So8K3NEWlKY/vU4mJDxO71QynLWhoCcMULCpK+CPP2BWwR0Nv
pVK9BI3uIKnRnWyMmflZw81setnh2X0igQG1TDrLdSyuOstvbIj7CcZJYcsGqaRQVZmtSLJMiPtk
lpN+GnXlJZU1weuN6kQ7mj4vIsa6uQC5KjqftiQ60FOOyCeqMZjdF7j2ZJhG0etZWyySCXQRqqiv
W4GpOq7ojWOOzR2YY3lta0C6eZ0i0Z9J3lwXhaPEt3pYQqVGJlhPcZ3omstgCl10WB7bcibvJ2tO
0LdX4DIAV5jOlNWC20vkeUU8oqRbDjp0FZCxQ4I8DzrTiIiqhzX3VCHjnCfxiU6mTC470V2c1ikQ
VxNjYSlDOlPa4mDtVPhlEno8o9EItFS7+UKrB/LXJENiA+Ev93STJSVNUKpZ4YuB85IXMtxeuS1E
A1jesXodDLIX7QhJ+twgNZxZT42Uw8uRH6xOLjxtHGRClvrcaiiqdHNQk226TUreI8W+nqb3rtqu
7Sa/gjBBv7t2ROV7beG+PnEWLOnP4tZdNZw/nAGB7WLUCmdT8RFLBT3Ew15DN3bB7rjPPLywOYKf
xjM6zNtJzaA41eiEtpi6+mxAFz0fd6eo9PMeT9d1BiChoQXdSdKDWAvfhF296jkxS9H1E+7jE3Uh
XYNFlmTUbi01KkCCtymZ3p7Iz0DDd3vQY5aPBD0Pd2/MtuJvNWacQTWN9h5L9QXewagjVJykj0L2
RVHRrZ9T45u0yCjsYrZV7PAWROgvw/ARSaRIrArJnkx20BxpmySZcCPubGXREQpDbcrlbAwOY3Ww
qer1lJjzepI361SsAnrR025xEppZF1WLlqSRo75rK3vehwvticRfq/Yp3bH0GrxKwYQC6Tiy5nS3
qJrWfruoWDVlyAnWyuEA0AI7wEPLNeO0vig15hZD/mrIG0VPlYHbSBKfquymSpyUYcBstH65tTWw
/xJmgj7kZ7yvnTK5RHndndYRfdWufJXQFnWwZe4Mu19TxD93LO76eDs1iFk5yLrpniGNaH2TdOfJ
D/fT3gNRCWd8kbNAba2TMqxoz3UK2mF+l2QMejPArpkZhaYrYpLVkSMQLJOXsvYFhHnQZRa+Vlpy
Yb5lnUQUHfSo7pH8l1sIRigo9nHmFW31RcgUT5MsVOUm1EanrvYWzfhcJAnGfp3qAK3huDuNyqZ4
h1yPlL64fxdz5WxNrpqgidSlNe0maUYLnBO1gn8wDYsIrE7Ov6+iDqWan5o9VPFgjWgU4O9kUUH9
LweVu6j1Za914AXz/Dk3QwNEdXZIEGotClf99LmYIdJsHaFsSJ5TssJEFf31ABjVRxIwjPYmmYVb
bYi6946yOOCLqIVXyqOkZTv5cb3/rcbR/w7u7+fT8f+XrEYt9hj5oK/8c2vp+XtdfKHeRrhxbH7u
LP3rvf/VWULclMVN8+hfEMA/D85l5bcfPWBdlTV6R0cL/s/Okqz9xpm2aFgiHk+mjvbpvxpL/BMy
EZYpyopl6qak/7cOzjml/mVG/kEWoT/1g/79Uz9J2xfVyOZcueZRdu5Oww3mS8i5MsxW27zKp+Ov
6s28sbDhrviYP4TbSXpG0026x4/ZbfZjr75ub1sYe6tfefkdueWTjHvZcMovxZcyQqhYsWy4fTia
BtM59xJ39SkF/dgpXNnVPf00R1jdhKoz8fPqykHrFk/xSfa6YD2nzuZ0YXfGrdIRPIgObhoJ4ebs
LiSSsI82b/TFQD11QRHk7uYJPv6Op/Y5OSmu5Ba3IaADNl0lt40olHwa1bfkNje25Csu7p6ucD1I
WRgSXIqrEXY3+URlFXS37YpUY6S6+6m8ZdEctn4VcvThkwCE0wkTxcf4QbiVz8XJujXXKuxOYwiJ
E8/WNuIE0hOuWmA4yG3Ao8Xb4JreS1g+EH/A0r3GD5TE9vp7dULBxiu8nI9V/MH+HnmDG/svyDQ6
UqC7mYfo67vuMK5+G+o/LkP1pJBPcLsASFeo2k00+B4H15f1lAVNANjAGbizKSAP9Refys1Tgv5M
GhD0of6pP0Ng8mk2uMqpuBje4htBEUnB8lCHM+9anqrH1N8D65FycojIkx/pZThFQBePEi8Aq+jU
webODrrUdn5KT/mJguZdOhUPKCl+tT6PId46AW1Ee3pxEmdxR9twZk87DZfF1++c2PuxPXtF0Iai
T5kZThfjMb5vl81FBNYXXcUhPXT1e/4kXqpv+4dOpsuHWzxZNmqkTn9DXs7TbsrNug5R8dy+1l4X
re84Pzko87kVH5I9pGdqyDAPtCj3Ro9ev59f1SvWmkEMpXJyW9XOno0HsF98G94EgeIU5BgP9Slz
YV8EmSu+qWF7ks/LG9huF1IiF0sx+zXj580VQ/WpOivRRCOGYOyYN/WJNCTAnR78W+l1rBOR332b
zuybDwhRktdBl3yE/R1kg62f1EDws3vxnF/zi3xCXP3anM2n/GqwAvpLHqWn+qSeh/NP4elvOnio
Kf/9Usd87pfW8dJMcqM3nXTFa4IshlU4uq1LhyrENMduuYbefX8HducbrMoyaiMcTz143HgoCS+w
s2wSjy/pw+KUjmgL7ugvHuqxTmF/yNzMn+zFoRDyLJwxQorNiBXmF6GExo6df808tEadwkndzpFc
xTd8Snmet8IsH89qcqqCwoF06yBa78AtD9awedTO0Lk95MiCJMiC7Dva5aVx0gZn+L7/Xr3O4XiG
QfdqcnQTZsF2b0MOJZ2icebzk+AYjvBBdXt+N4bxp9TXo/JMDujEbvNqfkquciTdkuxiMpeu+p0J
GSWR/LI/Uc96OBifjGtlhEk0n5JLed5vsT/46l0LFI6peHVsoyNoS1fMTB2J6b0e68HH/dSW+P37
ZJfOl0+l/bUmKiyshc3muMwTT6Or2N/ec96/uKxJXhs7SN44m125fJI3RNppueThHOQEVvPWhaO/
upo/w6u3JTwhJ16c+bVqbyF+NJ5wTt6YcW7rfEE+P0JP2UEhiov7Rgy/qAEP5Yq68GX3Z3fyYN97
09l6ALTK34rb7o++6ZlPqmGXAYJPTD05wHrIzVzk2Dw8Jx2gs5Fw307H95bX7feExpMNehiHJCf3
AOt5LIGoCxuPHmIoeqtb2LiguP2NUtTl0M7DydLBzPpceMD97Mwv/MVe7N7fgomtZvCoXOzJfk/Y
EcCZeJ29unWEpYoL+d2Kcl7VheJTFyI2+mJ8Slw8hOzsY8+na64SCexAAtMYqw4PfrobP4EqsRWb
zm5IT9dNT+1r4v6nFI407dejmH9tmeJflEIWIys4JTLFK32rK3qSDtzoACcmtwsrjvN5Jr27+71r
OtwBQzk5xiXlSQBwYHCwlXAF9xkusz95Gj9mjMaHztb8zavsb7VTOxjS2KkTBzMjabhtUJ62cDpP
LMPRn/1jydLTdVf3sxnoweyzNdsoa/q019gVB6/3AXse0+bYJPkHN/G4QjbXmXfrAY3JyDzFBKre
B4dGuCpZwuLn6cQ5BB84hDpzTHSq2+p3/JQSNDtv4M/k9bRPg8lD2c05fsUM+nLM5yGEyMPfoV1H
xZPKB3VojlhMCZmvySPSU272+PDOkyL8g8PR/eNGchIFqiKCAeLhbunuzMocX0j1CgfMMezuw8Td
yUwfnZthat0YNDZxxSd6ceesDb/5kr/w+YwrZZ4Te7onBqO/M55oinkZf3SHrOLE5zHczCnhoXwF
vOx1XNL2zmNxWpcF+DtSVslznNjp63DmVMNVg92FB4/nq+DoUcVzRs+C2Ln6NY/TYppaPgJZkqsS
+Dg64tlux0R3RW92NxbO5gg8mePfjjFD0ICHmfgJewcoOTZGJGBZCMDgWY0sugi0lX9M5cYDws5i
b/iSmnuo0Ma6SDbes24cHbdzpEqjP523kEjA0+OgL2CAeAWawEw90EwMXh3tH80rQCqGY+CqTZ49
+UQQB+0ljYZTd0xUVw+E+/GkDXcLa2KAwQROfHzCvd55RqGLe8Aww66dd1z8bIvLTYkKBWv2GAuA
3Fw0RfaPQR65+IL/RPYBkYwGuubOhOVyQvk8BnqohyO7cubGnhUKZ2LQWXhYwiHE/NA/vkslyzvW
CMAXL/0xMSW2ioULpe4Met0RIjQh+TbZo//3Y0rUF2JTWB4zmegiMsVSgkfs9cHIEJN3OC0b1uDt
H/ePaQRrmzYrRrpNOGAvyVaXBwbzWw3GzC6ZeSK7cvc7DLKo98Hx8Js0WEKBVXzM1OxmBvJp9mGM
+CHO9GcrGsI0OJbDyEvQ5bEVIvDsoVrkpqS6hGhHCNNo/KoShq3LEavKYGJIYcX8uFUUgt2aEYWs
wVcYzCqZsdw8RjRgST2ar8ujeiOm8ayxf7pW7jHeLRejOkVI+uvyaXbhLjwRnKQdciS/5zrqoDzG
w8HDiS18YEES6oOF57LcJN59BH5cyklXJ1ZCTCxSuKqZjYJ1QRotBuZV+6qzfMXHLQCTQdzd3PaL
EDSEtYb3AKL4wAwg6wd7R+BZiMEmUxp9Cb4ZNo+P9xSJBPmrQ9oWxm7ttr7FfSJ0QCAwPcttXJI5
p2SQR5+BdfG3/xHb8Df4sbglItax8xyrdXOkIwwB4wxYqQ6m3nbLrSOWcxmQFWEfSRnTzpnt2EUG
2pN8tCcW3vZj1+NS5ktKbjHbmIbZxVP6rbkdQ92dNC60ZBgOu2XTxbCQlNwM8peYFLu9V0FHopK6
CvGpC/bzrl/re/W4fV/DI1EYyWwy0pU+JHKw1ONA4mXWDVns+UxV4uEDGRTX5IS9W+7D+HSbU+0j
vHBKTg3OlRd0HdM78MbrcB2+p2TLm28FHE85JEGoVryWPiVVyLX4go3QrI0JOreYukvQORjVXKmK
7NKeyJKaoPWzcCeDIrklz8kpKTIbiAxZ0ZF2CdQnnZMef/zRFr9hPUjNYNHROfKW1uMB+dt1uq0X
Hdtp1JS83bMCTrXdNURTbeDjZQ8BOy+OlNixbm2oBLvXkbIXDifTZ+0WvwD0HflBfDZeO/2VdpN+
IRHzUgBCNseflBL0zRWHKsDOGBYU2jz9ZSaYROM5jppXxpeJorryfaIKqc/ywyLYJsDRVzVC7P2s
fFa/mS/qQxYwPLw2f064HP1T9h1RlLP+UAUQ4f2qsDO6dh69n+RR8OgIh1XAFkmaeeShEg06Lwkg
2HCfFZliwq85a+ZnuE3O5Mb21zEsyKS0gF/YnTPYD+SmX7BFoYkNcvqSXZKGumbylWDxW480L8Rx
Wu1C/EGyyPqsaXbK2z7Kz7HoaswTfmheeDE53/F4ETHy0bfFsxxdbsdkDJvoqMOsH8/N4gM5AP2i
rmeOka+wlV1huMTh4Jp28oK3gxxlfbQHqd84tZt/kpgPX1ceYvx1cRd/9b4A0CYo9LZpm6xErtFw
DE+1sTFgdg1uy9wd+dvmHmkouEtb/ZE1gojkKwAvVkgrUXNRXuJIEsg+6kr8dhNGe3yHNuWNHX5B
OIlxOfLXKuKQ1UvR8PfX983vvZivO7Jb5C1Xyq+Obyj5fJlla/JNXIVtge0LhUfZ1/3OPy5jJE/O
6V99K5/K25YEqt+wuR1pHUkQYS1mTrchhejV8JjthPXEzz28O1gPaPT4Eq9piQ3sOTw45q7zZXQU
Nlou3jkWTcu3c+T3I+lGXZ9k+5jc+2l3Xt/z4Mhnj+E6ShCMOrgc8H9s0Zi5vdG15yPnEyo0Ng5L
7Hmk0Q7/TwDCFMDOCUhk5xQCMr+T2Hf4ZPZFg/hPy51M+sjqhHPusKlRjAI5xhCaPbUgk+I+GHTK
0KD2Ri52cncupHVigvyRDqIIRqoL+sDvXhqCvxWVwRr0XP7uQdrnlWy/znrXuAE1pI0aFS9dxHix
KS3e8AFDBHKP3jHZe3NvDsywpdpgIw2O/ssYpEcY9o5RpgQgKJMWXGZkSd8HMkbBb/mi3FvYW0hc
bN7ABZNI+WkknrJbHh05NictmS/bVCCqu3IzSE167XdKbXaYo1wUyCr+fRkLLvMfytijvP2pY4X8
T1ZtTStdSVLJNKvdqWkssa9738hTPE6kN/YQzFspAHgABpnVQl1B0cn6NolUHemTxVbHWROJyu4m
Yflw5FtrhPMPHQ68JdgVJHpJZKb2fo9f42t87S/WvY9kb45gc9PhwAKH3YIeE0n1ctLoGQ0fypfN
S8Ixisn3FkcnYsPWOBo1YXUarqU/nxFh4z/0045N4zqe9eiIiJNvPsOGYttK/fltfVvtB4NNqAqG
193GGfSaPw/fj21Aejn2N9zEXE5lQslu2AKGR+O82l9nFjdUzB+hCqIhf8QjzrPbAXoiOmjhQcXg
n6GcEIJLXpy7KSgT8sxjX8FO+ywQDSXXPOnvEokv/SO3HQnauV8zeDSWaNIdW8pOYbmQovL9Dp0T
B8cLviJ3hyNp9Y9NaWW9LS5hgtccaXv8uPpHdoP5x5E12/KH3T1yg6N9J3utPxDIjoFgLw2EQPex
NvlxO+h+kxR2hCmeyMA2gpWIh1HlqVYeB53lbje0siBisGYXMmki+QogIZhoEEF9eebWCQOQW735
g/DIGQzxAJrDKaPUxyQ0mEM25mAjXioei4M6C+c7ciUzQDeR+ujIIxEgIUM8cmyqBe4BewFHG+/W
Q3sV3/LHCu0fkVQvvy4s7yOIoO2QOE5FEtY6HHTiyOz27jEnF37uKbXO2znxX3MyRTBwNlQEYkT5
uOpOeuqPABIepS3FNWsW1h4lIAHGW+5HijiR/xwpnuJhdK7CET6VHlIozpEYrgzcFLG1EktAv3Dp
RATSMjo5JHWtcjmKEiBBhNQjchHHLvHX8pY8LO5KTDpaDhVhBioC+ey/X60c1f/Dav2rOkLRakWZ
msY1/i7d1RNegLQhjnzvFWjRM/7qKJT5u3sksiah8UgtJb9+gDlJl3n8pEXZs/bQnOmqPe5fcW26
L+8wMnwlZI/3zBMqRn56j+kfH9lD/ICKxvN8bs9SoJz294b+Jrpkzu7JdDk3P4t0EsPxQgFNGkNp
HIF3CSji/D7c7iW5hv7Qn41XMGykpUPEpukVp4Ypkl2qC8xl6/qJzZHQ74o3DnyZVx5n9ZH8IH8a
T9WFXYiEVmYvA3JCk7OjNQGUL7IezcRdvqKA20Wdjyz52bqXEfGdKE77nM6bcpdvw9mIKL29o8DP
Ayv88Qj+j53h/F9IcTxc3f75ZCbov3/NfuEyHq//4zRGtn5DuwymoI43xCHMwCby52mM9ZtiINQk
yhpndKYhgeX9Lxqj9BvnQXAVJVQUDqoiDaE/Yb6K+hvw34MPaSiIK0ia/t9B+cp8x0/Hg4YscaKj
wdNSIBOKkqH/hZShKjN+Lgko1gS15DKD34fTU/+ElJYLWgBw0LjSMIlxXJU2TJrMWeXUfKtfem3F
HjKuaU2s5eglCifzkr5iY7CleL2tbZi2iAa3b/CRjP+knvTrmeYfF81g6ipWx9oxEL/uy3UpDr20
tRy2KkoL9mm5K/WODTFipmryfegFxWsTTXEVc3lIgNwdp5VNqKbTHxP9H5kMxxP6X0YP8Dbug5AU
sRn8C0RaEfHlqmHPg/nYaWMm2wpBQez9fRTZ+WCfGJ3+bi2AcAULvbi6XknQrf39p8n2N332I7D9
hOf/8QwtDG40GdUNgOR/eYZxGoMti7PEKdsNkYeu9ZYYRo+246OObdl/CrDGr91IlENQ9oDSBXvD
YOaIPwLwT2nRHEOkRscvcQZJmW4Yf6Zor30R5v7eC/DlJLlQwX4lOlyvAvXDZPtdFvP4sg9jdd4k
blgXT9WyvKU0LNMmh2glXxdVQn2tXFoP6xcTB9hNDIsFZEGXD9+aGIDPIEmRJGhyqFd77DGtwAVk
T7PYlVEP1eq84lUqTqtwqrsuwWa3MHFRzjPI8wNmQwA5slbyN2G4JWXsL3M3+VNaZL40mMalLq59
M1fnBic5vLuqfXtZRsMz8SD1UDSML3gofhinRXVLqXrQ2GoVFJnhiyxo4GRVhiq2zikUbCZviOf3
qWsAWwxPOXPvoTskG1I5ucY5SlQyoiXbCnxCzCQOF4z0ecQMmOuCPyKlcXESKnQp9uWac4R7BR8V
4cI2Ij+3hoIwkX0b1RKiogXish8CPd72W6WC1yw6OJ2lqNzGZV18cDvXRSxEMpsJ+4ozEC7IPTBQ
JK2mIQKB01315KWYmxcoNouppgEA9s97L3M2YmhvsUzqVA4YhM8r5cii011K6trdwJHZVjLJXp0I
bKad2dnF1BWRCOrhqkKaGxWrPhlJAox5yOu7trYPglllwdhAM7baKVxNZBg7zMuwDBtfV12Iz1Yf
3+JGSH2M0kRc4TivVGatuulWNzmFaMqn4U1qt+kDMiUglOTNVzCaex4NXNjgrFGQWsBTzbF/aRbt
fxJ2XruRM1mXfSIC9OY2U2mUXl6lG6K+MvQRZDDIIPn0/0o1MDPdA/x9QyjLSUUTPHHO3mvbl2kE
dSAt9xiRcrbLPMfsqj4hrHBIi61nW9k+iCBY+yXRlG5hme0IxX2HEvKzcceZ7x/8TZNmPMRJBPsy
luPeEI48pjGtrDRRT/p+8I316TvDO9qI7sAknq2L1SQrOxrRrMzyv9nG3H8fmv/rmYsxznkOxhC8
7f+x0kjE4cDhymztownz6/JxcPV4hMCynkFxR0HoH704ox0XfRUtAi27kemFWJ8n42TrYWnMqymG
x3JMilv62hYuQkuiKTIOUtlsFgpsR92r3feYYGMUQhaBavtsac+xmJGKxdv/fcn6D7zh/f+DFCWM
kEfBdWMF+w9tv23Pfm76KluPnRI4ZUVytp6jWRSrofOZP/Qjs8kieLQMNqx4PEEMkkQv45Im2vi/
uFT9f68Y7z+Mi1Qtwo0GOinmXP37+6TuZV04ExHKOEioWyNfYvyNG6SIWXudG89ek9Dln9z7Ifdj
uh1YFjbaCgaUzHJb2evW0FxwmvYQC5Wf29JFT+/xXBtcteXg/Go9kDPZUCS3LOFlMGG/QA2xQY8t
T0tpe9tC+UdjDfN57ML2RZnOAu0Cz1sVJKHAAFm2lmP/jbwejR4u5Q+CnpEHiDzc1W2afoi2/9Fg
Tbj5Mafwv12r///m4wShH4I1RXAc86Z/Pz/czxNa7ZzXnLPQKiJfJI3q/mRpi+aoAwBIp362jVpp
v6k4+FVMcfUnKRnUxNLwXtDOutEBMP3uzqGmbqiJtNy1naivyJ1poJax+1rM0YflzOKitEWuJZTh
rZcuLxmyV1GFwb7VAvNqNInnLuU7xoGOd7XjzC8xCgda0/OfFhTV1TImelIQzC9enmy/PyGA/Bkk
yAbVPeNkvrPLuvtZDYuUXXjmXUVeIqUeHDISPW1v7Gykro6h8Tx0efhSm6lB0Mbu0ZBMImIV/8Sz
+SRQ7P7JFJNZQz6OGxVPk2muioplb0/mnksRzadCmuKxhKaMOTfG2xgOLY/a7K8We0CAAFR0jfm2
PTe2wyHuEWHgrd/ao/9XlrhWYitK8LK7YkvIuYsz1rDJG8itLpI6fkorYsUTorf/gdmTT4O+tbVk
Y9JG5XpJ5scEENE5bAt1tng/WmnjPCbK7wiIBxjUO8pb++GCEMVCztA1K0nyJEimFIXu/fQ4U55s
lsIftn3jum968J8s4YcvCdJS9GzDipweuLoD7fC4c15frBLlRN1YwbOsVPgcadQ4iNNGyFmEroi+
fLZ0oQB9L/Ee3XG6Qgyrnog+mi819OQi/+bZtOqMdzF+IpPtKL3MecuLox25bFg83R/d+1eF6aPH
//0W/48ohvsK4BMXSv2LOdm+kz3+/Q6vQ9PPndWgMgmC17zL931Hsm9eJfinM1CwWe7fpkrYK6cl
f9iyM65U0ifnBbiZsX06BYMYt7oMTqVa2mOYt7wsidbBXhG03mocKnVQfvaypOPy4cXDsxxm+ymg
8H7C13Zzy6n59OxQ7G2DCcIQGFiAJMITZ4aVP6Y0BYMi3MzNND9/H5qq2saq6a9RTROkb+mDx2N8
qgfR7scmzhhfrFnQlt/ejFFlLGrxPEJheBBk5m77+Uc/uIrwxDHfTdQgWySg81cvUVtXRfs+l/ay
Mm1D3rRLUuVkmaOjXAZQZfwelbxcwjrpyX5wmnOFl2Xrm4abMW6CtZxxwtazCTblZOrHDKDkppuH
4WuMmdLZjfeeesJ7dGyUEN+/Hgw9fF4nfMuasD3kevyvw/P/LI65srF3395gikQO959petU4NBFe
SRpBPaCwAu93OITndAKWXS8NRNnciGfE7mLVR5l7U7NdIdNO/UeE575SIAOEAL41F9mqTVz35X+/
8dj/3W+t/7d652fD7YklPLDvuIz/XFy9SZEoHbG4Ilvd4F6LT8Jy64Oo7K2iTKJmI31sbbwGALfL
rKH3sw9dQiW39PLWReQMCekdvg+YhLyD4E35gCHzWqVLegSYlh5xsQFUk89BL7vNJNIcdS4rcJHI
5rTUWQOWrcZhAYosjqmLScio3lxMOLuGMI9cXuehaY8FandcAW73PkfCX2dS7kCqqlOqE/RVSRHA
qFvKtXt3VHYlmaRaHVNX5mqlDS83t2GwihHi8fvT90EFWbMNBgo4nKY0k7LYwftS26/4OiDeVT7y
maSKtt1SdOuiI5avDEJaH2nEIJKU0WdcWA/gpIeDQ8zBXb/90A+h+LCq7kvPNLky07aHwYkYxtk9
o4pg9J5AWrLuJXbyIab4VxEV0++CRm5YW95H7gXTERcBbW538j7CRQvKyp4ay+2fVGBbm8R0zPiM
XeOy+Mcag30k+o2O2uW5K7nXqyRhQDSk4RGOcQkVW/4OnLbaWTJ19n6Rioc6r+klpvyFoW+cnVNQ
RodNyyS5Q79vd6h05pguZqmD69z6uyL07CPOkXskDV/Z8gPUtzq2bVhsZQywl242E2N3iPdyoMOK
PQVhs8rc9Rjg6A+9IX9Jw+Es2TxBZFyzAJSPTdaPjwnxHQ826DtsJUVx7gyy5CrSDm+S5i8kOCy1
k6LaBzdoYYhbTzqqYGp7y9bUi7vHrssYsTXtKjdRdK4bJz86An1VZ09XXp4YaKaSEZaF/sxNxg+y
mX9Z6fAkrfY9TxqGGo1Sj6lOQwJiY+eo4Skdv79qfVKNl8bWH9YlSafsyiVg4prFXAbdf+TlFJxm
CpZVU3cucqJoO8kpuc6ygPetBaEsTEJk1R572AfTak4mffYaaXaWUH+WONJn0w/pAdoc0gg/Ju7V
ZL9IacBf6v0usu4rO3o6G3fzMNG4TCb/Irvc3RUWrLKwXRj/bws7nm5UOezu1n7G4IeOzQv1v7hS
RTx4Yn7yQI//E6WSRIt+UbcWw+Qpj/rl4fs33PDmR3I75aH35CgHmY6WCNaKFp9KA54e2YwwycMk
hbpakozrOtX4XUaogaBfCua7BVNwRQB0F9QoxxT+n85KnRcnzQvE3Iu3cbwx3XTxYu9MIxtidEzK
CagZtc1KOLs6C8rtqATzz8AAg1JzRlYaA9V5XDBpE49sm/Q1HW37uLhkVIcDuSGhbAcegdhctXeh
neRcvj/Uo+uvPEFERA6P7TIWFaaCnFDmCvaCoUi+VJOC16ISbEC+nz3EbmPv7bHFym1FSCp0uOpt
Ge6hxPUY7qYRR01O/IuenUfLxRtj7BiqR44dyJrA808uMQxpyp3pQxWhZtFPglyEfY5lkCV7AN3X
EUxBo4F9uugwLWJjMaFT/5337HDizRRg0Wib+RNuZnRmV7QydrYLioa5c6W6H+AvrOpUCfdt1I13
nP7PoTZ0k3Q99A+2Xd+zaoJnAsb1lQjsdywWzc+Q9QWGw4CT6p5ioUoPPXHMI5fE1pm7ROIpaxmk
YqYZtl0bAEVK3YT+gk5wP0VfYPSAXch53uoK4lQRBdelcgQB8KM4E2NarF2vWs6hS+ZzFFJYLnEf
HNuct7xLgJ4dDYcp6mC141iMq+jv9zVoA7oTCdf4oVVN9jSkzb5i2zJF8afd3gPoVZdhs3P/xgSr
H/sMC2/vvo/0LQ/T/UA4F2KcegAsZrJkX4g52HVTLoFfRv6lrprfcx1GlziuykeeU2fTchUe/XYw
7LKj6Tme+7XwxPSOOQzxkdN0jwa6zWfCK7mYEaIqKvqpbL2PWBAQ1A+sC773AaGRtHJbW49k2WfZ
iBbBNfa76KJLSFjXtQ+igop7uukezGbmZZcMhN/D2DvdW55giYpzho092J0lUvLi3A9BNYmVaj/s
FJcXHrgz256NZTnLHTbS7qQdMsMc/V/QUsRPWw7XiDfy1Xxv+UsMo1aIXFon46moy25jDRJhmCjN
ycMc5MZt9cS7ABeOwwzJTaddlDSEbvXjqwyNjXPE0Y9REdJL6seNIx314mfOubSq9Cn0CLyf6Zrh
WsbyzmujPU41YpMl0c0uNzBd4eTd5jA/V05MPkq3LKdmsez1yDZ+p9r6j+jzU30HsGU5zc+07vQR
5/6Ha3WKRXjCEpzNWJT1pD/DYvlF8JX3WZCF6ySD3AaKwBnRBflTmrUpZVGLqINzh2u2TPeDQhcB
HyHbNwQmnPU8hFtvCNFK0L+Lm859yJIiXzl4D2EZxQeqLvMYiYgFqoXJmsTFzzSY9cElz+1ZlPpq
qzK6uPbYEP47pxunHvVWY1N5TNr3tgjar8Lqnial9V4ks3WItBVjCmR41luISidDZJNOAFI7hfdU
h0yY+5mmr0IHYaWarjWwLDJj67cwYBQ+feRZFP+soOC4RdeyP+zpavG81EHUH8FQ9WfMfThU5bzt
C03mFuzIE31Gg6k0QlqNk/dMMbgaZ6J6Fr9h3tXhc6sFg/KuFgfdOMFayzzBE54PNy2j5GB5rcOV
cHeD8tW71/4s4tJ76ceh3FoyCZ/sIiEPNBpIEbHoHvmVORVqiS95kOj1xHP5jxqxNWU9S6VZGGB6
gqaNKHOQg85NgzAAEGdKvFRFyRlpSdUIF4vmYuef4lS/FsXMksIehLz0QM4PTo/TcGqKA9gRGhLQ
X1dR0K/w8ZiDnZvyGPYzkIW+O2Vdmd1G5UM58J+4B91PmjWwYyPqiTSxbolHHorfPkce2AqR2LuQ
nPgIaMKmHZoHd7HjtRTQBNkcPjoaK5o7Y6LOhqU9JBOaC2/Jj3izmr0a2HHZy1xeJQBc6BgqOudO
Nr1gfD0TqMueQbYYU/MAX7MKUrKGJKPtLlxWYayRwc9cIduNy/1EyNa5Eb8NUR+k6MGs8Ae7XNvO
gjzD0Ravuqg4jIucrtqqvHXp90yu+3pmJ8A+NQD+e6HNMH2EP7olaj9iWi4XbICbOB1gk1ljvrF6
b9z1kz3hMQn/hK0jLzVm+NuinrNkcI7/9wAbMN1rFqgyzlnfce7uW3t4y/JQnKQPt082htQ/R/yu
nCmldBL1qYq7rwb/3brIrfHiwZQOA7rBnW/V3FjQHAxop9v3IbZi/Ip1zH6scq/d9KVmy73kokyu
5ZD/mlxn2UbmTqUH+q9zzOoe9xVAJWjEjuhXDY/xUwVb5rFIh3+sRqGp7a2/cFHmW9pUvx2ffAKY
2+ogpVL7QbhMIxWexWRum1dbKUAmiT2eujb0V/U0hLumi5tTXGToDp18WuVTslx0AE5bMi86a6sZ
1m45r5OAwCQpUWktgmm2jS5F/YmdfCYQzE0R9tA3JvbClTt7DK0dr1/vWI72PdNPfOUO23ACbr/7
G90DbZh0n80x8Z5+habWVLfZUvw8bjWcCU7Wz6ND4tr9ZBqTh4cgsm6OjrMr7zPG4aZcg19pfuUd
ftkCisjUECotY6Vug7oTC1V4noFDzCB8PuMJgsCknfEAfsYjdjALsAR7Q7ONFlobBeOH2yRLlwa4
vXbK3wsgiK1IenjWg9+sKt3Ig90u+Y/hqLJyAc6WivUySTR7Bach+uvOXXL1k0ViKFimEwatichC
sXLCGYeRp8NnSW9r746/tb/A5eqbbZlVqCrcexyghxfcifLwZ0moI0zjlCHRj0Lim/Va4zz0NVAX
mYXq9n24D19Sp9En4gCTI8C+U08i2rX1fXkdCSmX6d2u/kJM1/IeLI8zwLKN6Shl4A1DW7A8h1B6
vurB06xsFU2bZW52A4G4tzYP238d8q48ljrX1w5rNFPAEj030S7bZWz0ph5v7RRWdxo2GoIp/Fn0
UfWZmPcFHkdO0pfcZiEthKHO2s3ke1iTK1Xtu4RvOIS01gtywn57/tUruuxNdSMiINENT0Dcce/0
HcbxcUlwh9JpKIlbeegmp2ZvIupt39nNduqdl+reg1ls/0cu6+pB+zFOFJ3nZyhH3Ku8Hbpy8k5d
VyLN8pfxnUL8y/LZDD4ocIEfDSztrZ4IVfr+aAKL7McgDS567AjMkdlrFhG+pDNHrofORXcbKnOS
df0zke26Dxv11lYjGg62eKu51WorrZrHwK1Efyia7Ll0TX8F0FRf5+s0ElME0iw6znnzJyqHeNdb
3a+mLv72OYxELOQ4kJIIGAuF/0PnEqwySXOWdBbQkNnUh770DzzVLoWM7V0TvyNstGW/yv4teaiK
3Hs29EIeFlzxr45r/bRDXjVhjJIMytEujYhccyteAd8lVKxz8mpKAWyz7B+y2RfbYGmSl47WlVla
9d6l5XTjwl6BACpCPtV47iY2hN+/yXAniUrvIZsCXE9z91J3YfHRkNNrVWV8KFM7PvRV0mzMPFWr
MAzGSzCPdL37/NfYVzbM1oxNctnQsUjck1os58oEDW/YqDXhJsX8CaGlWC2FCQ66JQkUGtVMnmh9
4FuqUwsr4VWJkOVfJd7Ov1NYQSL1+zIcCCukNX0s7glHRWNXn7onEsDPn3VJu5vmd75Poin63QVF
ualkgMxjKF99M7fncYG21IsYXVMTRLfRG+NbIEV5CFv+vDWPJP0J1V19ibcxHnGp5Vn6GHFfna3u
b1mmxzwskY7cQRTpWKA2sks2aHnlHb4PvU7HfRTnj0bG6FM6cRT3v8NQ/8AV/syZJu6XiQZAMMK8
Xg3TghkdVBQc3o5RfEf1FNTyamgXfg+xaLPcIZtldXKHlNX+nmlcWw1MI/p2VdsX6yTKx5eMpNgX
1ZAFXw2PgrnTu6sGb61URphOAA63HqLmtSPmKwlU/9GW6XDq7NgGCbQZjQr+lMibq6H4Qzf5zr+r
wxcLMtNWZGi8Mj3yIsGBL8nSnKvmaWrTP1DcrevoB80zAaBj0Uxbp0IQnAzICEJfP7Hkt/nK5359
AueeA4ngH55HAMVzSo+SdAQDWsywqRmTkJS2iYguN+0/ReZQFMRfDBWQQJdkpvbd0m76QvTQTiJ1
ICAA30LnFk927TwbMF0fjW6ov1W3nDLiJdYytOudCjRVWarCa5+jUGVrmO9La35zFsBGI2PB7KHx
Ct4gQ+AfkwDof2llM1VOgkyKHAiQo9TY+ahfLDc9e7NoT8H9MMEIohSs/Teni+bPmAePBscibpNg
QyE7d/4qyvJ30KLN4p9YJSTsnFRuqXNdwD2xwSd2c8zBln9tR8mdR9SPURI+iu7OmlhXGnzQ2Prc
2UVpEBzDEcxUW8y/G9pRpGPa5iklHMCRdUsOohouSEOGSxhZw4XGxPIQGL8+T0nJ5jXT0+ucyGdr
9F/VbPwbVOrhtSd2x22s5aMj+2YnVbte7tAf3urlqdQ2exAxcEdPl6IfYTvmvJGpx76MNUanwIrw
z8T2D86A84KePR8Sc641D7LvmPyat1F+HTI05cJuzl3S7Acm6e++UUdFI/kvSIWNm8fAdi33bZp+
0+n8J7ImLEjWkjkrAFLywgRVXujZc64Stls0xoygGGOcpXaAr3BtOg6mjID8y4oV4NDl3vzZFv5q
1En6ms8XojrlpVT1CJb1Jyyh5lc6+8tK20txsx0iJOvgBR0Q0aQ28W0xwjCSj3befXKt0MWs3IFp
i2lEdO2zJLpqd8TPyvb4fkMrHv9PHTTLtk97tklBfVGhYZ7YVT9tp+yfuiwctk1qVzwPX3qQwduU
Vdu8c4KjFdE74sRugnsTE4XIa1ub6Fai91lbIeckogt8RPYwrmiwaVjcZtkUosZ5SYDxIzQN+qxZ
TEey4/UmgUzfP0lT/+pF3xPuw6RyDpb4I+ePrkJrUtSXfrfKibEhcNhyzokVTR/8UxWQhdgmszDt
0n6bF3SfoG9gQ3aH4oG+grPj7AYvkyARVQkFZoq4KpRFPgJSMiQe09CUpz4V3DoO/BtHr4JZNb/C
0bII4vSDs9/Un7nLVCYhOJfdZ+c361nRUOlEBNezGcezbGd5KAb0lUA7KEYXDTIDc4BhorsiYsXb
1F6QPd7PXpuIkFYJp1DP8U/LmqpXywj9kUb+k5ZE7YXfD8r9UGiALklmoH2M9EknsmHcWGcrT8nm
zY2nepv7+a+EiSTw9AU4sIl/NU4HViYf4s+4k+EqtqzqQCwuvLSwuASE3V2EA4ew9OGSpFXF6j/5
qGLA9NHqy7PzYNXTh+fJFW/cjcq+0sHMlx49zgpBjH+0+YZxacwlYMSxSYHH5emAHzyM8R4kRX2O
fbMF4ka9CK2ihdXoMAZkmKSP31+VE7ioodk4rObcQB7kjGasbouwrCfTptW5m/OL5UVUuJOyqBBD
54ENfneeCoENxk23jXC8d92o15hgu+dwKsIzQ+g7QvuOQKbVSvAaFaxrc/UdJw9fPcYujFaXmx3M
wWtUDxT5gK0kErQXLuA7QAz7He5U/m2pSGTwG6Y57g2Ve5elTg5zlaSIUGL57k0MZHRWD/cXLHJd
eB5HOWLlSePflHTWa4AKaQvSVxxkKVi9IkHHwvUaUMwi546IEHpMw7VyY+vVwZJHWLmyDcV+08Rg
gD1uMRP0H/byCenpYOuxPnuTTp86O9O3QhH8EVXWU5Jl/wD/yw9hPqdX8ErvjW+o9kv6Yat2RirQ
l8nZFk5GmZBba6Iz0p2GJ/+alEx2M/47eTKax3kZ+CUzflju8D4WJTA62jOvRVVtsmlEZMsK/Kki
kVzStLBf6zpEfTd00/H7I/EnwN5VU+2KSDzlbmGfAyh9W5Xl847lc13c+7Lfh5rMnrCA2MSFKQnu
7oGx9VmBV4C7YR8vPsL2Tn3VdMx2vqyztyyl8zN4GF4rYn8CGfTsVO495wRqGFGfbMUzOd5MA32L
ARwFsh3He6c0cpvGyb4vg/kZINse1Yy/0UtT/VjGkRnc7Dyko18dqmI0u7ysi3Xd+fEts+3gcZxo
SJV+kp35OXZgJiG2LbJ5BjJHDLFlJ9AMaUIx2NlkY9sdNTVKCr/SrUu4SD7lh6lovDCAnW89PdGV
68zkulbuC9XNJqAUhUWhTrWa211UMdWffat8JglHn3oWfs8sj/DcrEtTDNVpCtzPpo+AU5mZZpH5
+v6QdOZjmcb9MpLd8n2wfLjebWd3B0ZTZxkX9Q8/99/TStyGOj22lhyenIkm6DQT0xTHb2mTA14x
ucftpkCqAO0Y92Wy6BWvDCa4lpUc6rnHj0UNI0XYvGfGw2vQDtnKUCOcTWh9itS+FtIrfmf5cp2n
/ivwcu9BlsFfQMfOiZ0SDoQlS98JpIcWym0DQrt4nEK0U05dqB3czfAZuZPD6MidDuGElEkP3fLY
+RGy4kkFL+yFoKOPs9km8i2JZf1sL7Z6WVQQU34t3bbq4+7FrnyCnGyJw8mIrTAGQNS9uC5ctjLZ
/VDw61kWF7v0LkXowy7bmakk7uouUYglTdUweq7Csr/O2QiNuuPPSwnRYyhhU866xfCg0+AwzWo5
5p5IaKQk9kpz4ilkkCxEihjkUvaHfKER7Ua8eMpYfpCrkGwKjxtlKArnpLVvn5QdBXvRdugj8OBQ
T1AGA3kP2XH1TU0CcPc1lktzCofoq/PD/CW4FwwqJNs2GdzqEJgqIdWGHmIXZ+Hh+xBoksV0l6qH
778xptyMEmfo5D4g4In2VSMBYGYN3txEfHYOTHs91Wzx6iQ4DNm92q4+6CnWl6hG8MNWMVgVcy4v
g4zcsxX9q41dJ5AKiKw6p57G02TbHXdDiWmYWVu5bgJ8wX7Yrikz2qeiwrQOI/AfS5DjXEZ+eBVe
gJ9sWdyHjkH9ik36RGvOt8kSE5K2SgIwYfhD134+lKYl4QBY4C4Q4nEY1AOqrfLsWFF5zK355vXO
shkGO9xbTTz8GOxz2puCCscjJFslJCgJyiPSs+wbU//l1DX22cuLbAcqSyOUdIZbHjf77wn0OBUl
LEc65l304jUjlgiIQ6eFfTGuRYdlzEUg6t/Z9ql27FU1Uwapwn9IKve1sZzoJ2kxxxSuO06F4YHq
rPvRDIioBE+l4sa4B4Q19Z6iVq+XJloOYTSTJWAEtpbYZPT5FXWuhR+RBuRWsvM4tGPbM1sgwXpy
Wr0bxAKjj176VVfs8yxwjA/94NxQgRbgo3QKWDF4i74HycDMiHHv4gPn6I+W2d6bHLi8drsfguDT
L4G5uRIJK08Cy6Y9Y8FKBaQHV8pLmI5nu5TDqpmjl+9XR8zem9SU4AEQE8Bk4dLu62YGt+iv9+WU
5sRdustl9p1XJ9PD4/enVLkfJUv9KSOO9B6lXn3+66s5fHUmBXAtRqs4a13tlixKn2MD0DyHGzJ4
bf57IC/FifV0YCojHpjYiBtr9rAeZ+beXo/v5T6jysXJAOBEqsa1Gop0fIzi4TQwN393QMGdksoD
3xExeuwaj2l+hLzQJ2IAkAnPBEFvm94DMWjo4NOKav9RcC7JhSLnpHMO3+1NqPaSzC6fibcM3tPE
e68cL9j3LhqgjvO6iFNkkvBCSLZ9FdTH17aKwmMdFIeo5EkctCCwrS6CtSI34L0OOhC+ZZH+cE2B
UrK4J9Ms/Q51hL2b+G9uk3BZrsIfcNCOzrMwvnurO5W+le0zNREBFW2OEMMriwslvd71ZqpX3x9l
hrBJ27G/c+bFeWF5+jsJRHowlUENxL61iQcgySlXa07r5Z9uCTHfEXt/8XqQYX7aN+vFJcB6qDK2
lEMgbilvh4eic/NLn+mrGkaamWXHBC3Utygis8bVBAZX0s3AJbhkFWepB2SVQ+AK/1TYmdqJuftZ
TUO6n4h1WIfsmHYjubsfQdYjDi5oBH5/7CbixgRtIWt80UXV/ILR+WES26yB9eNHupfjRbfoL9MK
Ci1VPY5k+t6idPrB8D09NJ0EIYJMIVz6+UlX/vzk04htAYbDluovU40Uo66jZlcjWSIRV4HqiZbq
lNwPACXtTaosjdZjSc+6Ba7HmNdkwyOYcj59H1pQUFKVPLA66m4J7RlC0oAqgrK/wAvf+E5kdvHs
DVt3DnDJd477PNcL5u2IvaIUyUhAkO182Zl86+AMXx03/RWKZjqX6D0eHInnsB7aV7+KTqmtu+v3
pwF273q0ShAEfjwfFjdcRdodGInfY9oKdG5bf5lh7NwPdaY/VUa42WgKBG/uvOyyKEfPGvQ9GpyG
+I9BT9NOhm7x7JMt8Jzq5Wi89hiZhny6kX4tPfTrWDB5swDnbmFy5Qdjs0WQtm3wxatV17fzi0iW
+GVhOLry2XM/ImOIX5jsecTDTwAEsnYPItM7OYs7vngL6gJfhH8WPTr7sbAspss1K1flSEbCun63
aptkAtMRki5i0kdwhouJtPR7DVbNIj9/f/V9kOmSndmpvEGrS7YiIH3DADat6ozXrf0cWxk9D5HJ
HbTq7M9QVS/eQIkROwAk0/Q+vSvb8SgQjpRF2PCU8+n71+s0wtNUjfG6QN/0nLPH3FsK/t8YiHPm
EhVtLGE/T3PEIGAI2tc6Ksw6LX34U8JNaCtGhnDQ+KVoXOeU5cY8jzx+4VKdRSesRyZhvGFG5lhj
+yeKYDeVFgCIuYdXPI+I9OzMf6rCJd0voNN2C5ki7mAueabNbvQ6MI1tk11lgbSv75cRzTsoYC7h
2Q3D4tDrJWN+O1snge5y24b1sM7Stu0I2zLplqHY77SboRmncb6vnbo70tJnpqJBao5BCVUk0iC7
2mU4+fdDn7lgLSbkk6nyt80ocZTJGO+hRW/LUQ1EzcWTipXBn2CP1sE27tPuUjvpKzqE9uoZVjpf
0UUx+fSpdDwevu8s5vOPTc4PPOc8ZiIEnI4mli/ZrmHwtaNEbMve4/Zui//h6byW40ayLfpFiEDC
4xXlHYvevSBIigQSLmET5uvvqp6I+zA9UkstkVWFzGP2Xvvd48O6n8s8hk9kgKhQvMf//SkMy4ed
+9SclCOZgAiGSStbTfb+v58vIRvxEUgksgqDc8+p59e8d54DLCXHRM+stOY+v7gW49VOI4ZuqA5g
IO/SOnCBLmqWejchtoi8KjiObgifHxjnkGw02pqodvVjyI2IGBhw8I4lBCOE/JBX6WM+ldcEw0WQ
sJnteW7DGFYp3tWZGLIl3+SLf5fjZlCzv9HtWzcxSDizlr+fTOMbyCvTW5PWjjwU0b3nLGTmuWKf
1R+QcOjQPno6GG5alUhKtaoVHB1fv6PNObb9RhfpVWjEWPOnw4C3qt1D4UBQJ4E62IzeO1mSOPDN
P/J5N3l+rIfwjiCB/Shg6Hj9L9/iWjoA8GKinQ9p/67Ep91b96wAOXDSjWB+ORNkEqoPp8oxODEz
ufE402btj8dSjschy5lMfMeXpd3n9bIVgtOm6GjT0WcxFG7jVxc1LZvImVciFZsmeVI7nxptof1o
8NgjraLzxsPM/F8v/lPXfHc2GuM2ZiwQRBVs9k7/uO189A9SwFgQHL/wQrMFDR8ECTNM14YV3gf/
RjdY5QtTspdFvpjiA/cC0IKjCA+xCbSlxHo7xCs5PtCz+8NyDJyf6qucHeT9l6Gs1vlIRNZ8DPrP
3O7PodevOt5+rulNm3U/Zns20QJ4jzPJOb7Tr+XQr8P6abEgrhj0qohUbdbVvVtfEqNcwSTd9SP8
eu7YW9UwecORXBSigLPVhEZsIb8i7dlsF4yAB1RvZk1kXOPvF9FsuThWkuO/z/OTKwHqisivIR+l
RDTFb7Gw2ASh3uxo4k9pxrnHt26rBCCzPBThLXW2W7UlwbREkeHwyTaZy2i2fpaiYvJBjg3Y7QOb
3EB0l4U5c7R4JMRkKltl8G5TD63dVBxQMBmh98mm+mzjmLC1lUTMxb5MjY1+cWhD4nVoMJ7LPCjq
XgBY3D1X0v5N4pJUH8xJsIR4Sol88QYKQlcHLxZJUzNB9KVhbYJM4vPjCRu58vPfnIcFKdQdk7ct
fGHaMiNqXWtcgaGbv2eJdDFMrkuVXETTfY1mtstl8jKbbFqSS7L0OyAnpC9EsZvvyyITq4a+MtFA
9AYU5+SkJryias4+PO60aflFJfZsBumpGOzHdpjW6Hu+Ks3FoqbnIkysO96NzWJ9p2PEGoVvCMq6
Hoc7tDrgTJ37oC9KtLF41SE+8swOOcREX6ptx8VeGYqkKGOjZkSqyAJG+5balW+RsoxYooqHQMfH
1MedFTOOC28jXUxCMzgvJdYhyNcsoEHriYuN1dPk1QcJyLFEr5PFeZQzoMuTC7DvVYO2zSNX2Cuy
I+zZlSbkOAoV4UHES0+cWIjEj7gjdiYLCCaey2vCLp31yqmsQOFTgf9JlcA5Cu3PqoZkEk8XKZNz
ZizHLg33vslo2l0eHNTkvjfyqeeIrMJkxyZzX5cgh7hgnHHPVu+Iz2RLugkCrPmVpTHmwN7de3Ww
zggrNI6G91UXz5q8+Kqx7uFKgQuXBKBNCZS+hBgiN/1TXYzsyr2fSh8JHXSBauCkdsGuS4CLYnhi
XpEYwJsktb2YmDf13TZx/WNhl8+3DC5mEihZOMhByBUGLtGGSL2EP5V67E0mXjQsiMk7ig0LmNTC
h6twWMEw4OzwTwJhf4oL8a4TTNGsskyjZo0ClnP2/xVgf4PpY3K/VFt9j0txCEseS2vhbNHeXxLP
W01u0mAYJx7BKyvOlax/GRahSgN80tTY9t7mxXCiMNUw+9VPbkPClZGlb/D7+iplYFBohScUqFvH
Sj6ZbhD253Eyub1e5SnYvqwhQGCIWXYxr2s4ifnYymorQkbfGrqV1W5geX+HDGn3emnPI1IJf8D0
riymvCxfOjQ4zQxzxuo2aVpdbIU6xwg2fgy8wYUp3Flr2yq/R04gtN+7LklX2sZf68DEYIrDWZyL
5n0mgpRHZe3UGXmb7T5kTW3UC0nMzVlk1UtbkYWJ1I7H/yyFe2+ngJAstTUmQY7WxEzLvyt987dw
4HMCudHUznHKuAbXeZyv3Dg85RounG295nm783wE0dMVFWLQBH+jSZbkxPq0g2TguTuhS/gi3AUD
KY1xPkEtccW9w0PUCDCPqvpr+YqR+0eVmzwl5fhXT86GUwjv7pB941YGKtDfFD5EZthJ+Aj3mbRx
CZeMhAwb2ttMmJ0TH1pGgBaxfcq2Efn1bKONj8EvOBVZDwwuhXCWREGrj/NvUkKymr6bhywuXj0J
3Epzfgm5E3Z/jOuSSpQBQJmHUZkikfY4pw20W746NLX8cVL7vDTdKk3vyoSk+XREeV08k3lI6jYx
Anmzy0zjrCy89FnLUDWPt6rlfLJz78jh++CHYO9o8RIA50y2fukFj7Mwt7URvGqz/UIrmCv2FvHW
jI2/XHTnuoYU6Sdbd/Ye+jFbu8u0L2xAEY67mdP6DvY7U4zAPIawcar5n2v1ayf+m22MUbrYyTK8
5BK8Zu9uR7+5eilM7UxtFXrJ3mXOH5drI3gUtXWLqSZrWpcoF8gyKSF6Nf6LOWPiVnelx9CjxJa7
ZDy+kEMxkIxA63B0P05GgrRv2gwhDw0Qec1CYH4aF/ExOk6At8e5NtKGXxCmVBLxJisraNgDPVBt
TXuLHc9OdKdkqL2NlhS0JZs24iPuUiaUHWnidQZ6JJzJRBkJI2K9kRHqmYNt75He1t89ekgmaRsX
rwEWK8uFOuH2gGjaZuuO5sF141tTl6+wiV+SzCc9/dujex/yeF2DBq+tF2mPUYzptCWzpyl9kmI9
UOYkrHCj1MNrZVHaJOahNeQ2IVs3dM1t17X4GKA0SX31quRxQkEz+GqfG/4DgmFE0hIlb7d1Gwgk
zIUtM4mMvPrsXWAUlpH9tQ4wwCzcjzVeqfwCmztSOROtVB17/VgE8rHzh1OSo/1JuPDw1iOxSvFD
6l5ezCF5chx0LdznQ0f8jVcEv0VGGSKYkkVlmDPFRLPhZObf5EOiXFy5Gdp6PvwX/b6049eoeZcX
9l/s1wCZqAGXxaMMquM8WAyzqlWSUiHFfV3s+gTgmeGuTZYLCAhtitCUlTTei4jlYnrxfXUql+au
jJt/OTaAlTepa27Ih3pSgEQK+zVBjTBUEO0bC7nVzNgXhn+Udz1gJpN+eeQHKHv+KUc9lai2o5GN
XjIZhyCd6o3d1LQjXcRIii9khmg2Stbejt/dHN1/Hum9/mD+ob1S2EcF8IIJyhAqs9i0ToShHnJl
vg9h8hK31bs5BU/kBQBcR7jF52UyOKB67PjraUampdxrVvgD2U7kjHV+dQ6QLa5U3UjU8czpexUl
bf4PLXmyeu0Yf900X/+El8OAkceQSmgtBU6duWPzWJIG1rS2XJkuENlmoPFMLfA4NToWoOpeYLDQ
67DuFP6uwmjElh8U0DwbGyTSTiTEiFepbDceelNL2SOeLcWf0/Jv2/bbL9G4G/DwLZuoEZOQQqMA
hU8Y+iHx+r8adQMzEgogZ0qyI6u4yYIZJmIXTbKm0B3bd6948fUtXuMWb1NyH41p3a/80bRXhh7Y
uAZvYZIbCAbbORLtea5Ftpa23a16qi8kHGRZBDF7OJN9VjZPGzycWbRpCLgiPIByfg7hy7DqWOfx
tLaL/PW2SrYXQl/YCH9MTMF3iOPfC/6y+vY1WMly7450yu6Y/coU4Cu5XwMgFBbqRtRV2Se5yaQ9
kXviU+nOi/tlEolmm+31v0WcRGRXLy6Zx2yNhPzsbKdaI2WmgxjF69zOl7IFJCs9SaXhZemapJpW
Sx7JygWhaPTfCm1+7PzzYI728iWPk+t//wUb4yKaDJjB5VF55deQjI/NPJ9V5tAZMqqTScDZZdyk
DgLNjmyDdyNutx3bs4hpwrUx3b96yD845vZDMR0QblBixe4Jx4vPTFbvWnt8n6xkZmYrnn0sPvzy
HLCwcl6GyUdCZhHmkgqH0o0IC6WmW9QZ00KGdiszFz+VlTzf5nWRJ4SzlSxrh77914wusXIIwA8F
iinpklQj5gerejanfolMCVFVBT9mTK9bhPeWYb4V/oTZGNvFymDApvvy6EOip+ZKSClmLeqhMRhN
DTK59q+zxuquh8dG1xAJQpfk4WFgx3rJBqyQsuXBrpmXNMx5+6w8OCqmNJjfjGr0V8VkTWxaQb3G
6laJQBoleZnSKo1Ks/rVMylQWTn9Ke+7tgQMNdcFsWT3/3xnS1QcJjyx7/LspZDsd1nqkNEb9ygF
EPWatoGILOUW8O3vufCZy/Z3mUKTEBolUMSr77HUHArAQ3ZWb3KIhAoBCAKRMCqcBY8F4iyTGGZl
Vw8sn0ias53PJOMzUHfeSk8sFl3DcVdo5nVOoRxzAJTM8cmKptazx+ErU79mUUNfKhk8KFzBUYP3
jvUJ7nqiK0q3Oc0sLALbGFeG6KaVQZzXLARG5OGV5EIAYjximnMgr224Qz7VoHa51ol8ijKreatD
ijc77jHvx7dg4vmrdN0X9ua4h/QPdci0Wr5bdsF0PQ1sziqENftrppptubnY29hwy8hsgv1YpHDJ
Kqw3jUOr3qivoPJee7zLsDv03p6pLJB9ZgRU2NfBQa1VPvstiKcH6WK/axyOGEGGT9I+qyz90HJ4
DZ0H3XFjeuV7nifoQzTw+9DNKKeqEsJHhyAJ9Cnr6XvfcJmJdM2uXLK3phdHQzJnZ66MZ5z1fOub
576x4Mom9rW+/U/b+cqaSgjROOOHlI2wWX25Hv17ZqfdJoTmJ+ccuYfHYAaqyP0QE8yuqqtgoJtn
dDRkVTzgWk7T8W4M4LD2kLaJZZ8RARju9DnhrRzD4dKnEItN0qJJJTJ8597tiYsisFga1VtoNgrJ
/ngQE44PgATZ+GX1eGG0unm2L+lwM5d4Lo+t3a8XEYS3yULUlJht3Wb4lKW8VBbLkFZ/ckqOm3LI
H6sYNJXnIFIKaWE1+PDQJ5YInRtROy6fXQv0Xxrsvca5z6uZB9xw3lvOvn7+GQPjwx3mw6gf6tK4
TDXujsx7SkvjO0dTZrgv2mIAYYufGJPA6OmtH7OOj1FfTxMTz6ZlM9vib6CGsKcXKcznLFjOVrw8
4qc6pxgTI7KC0K5kvNX10u+7EE6piaLYyGhUq9rZj/7Ez3jcOy71ibZ7hDMy4iEi2PwWFMlU3ZPO
I66Wb4LQH/MAhS12fLjcLYkNhWOtJYrFVSN/PMlmPlmGcV1P/aunuqsZKgRFnnoXannT6aUvvceS
KhHfhWHzWfEhfd6+o6ay8ejL5J8jKuy7qcBGNno7gEBYloTxJAoWyABiGJl277Q9qMps26XggDMY
F4deSeDTGuYlL4ZZihfZDe+3/6fCfTWagZkS0zPXe/JCtR0G8YpdaxO76fdk68+qypDV2RAYDTQk
42israyKtBrPxJ79Gdz7bak48oiXnypajP++h6TEqqn6hwQxZdFFFkHto+aOim+vM03SU9IaB6fX
12A0L72dHeYE5GZafrcUDOZk38cW2te+37QplUouxoQxJ1lAaObXdsPdyZBMyfHZKNWPzTuLt96N
Y3LCcwzlXFpPjuyvtp0Dsrl9pgNXw5skBr43iWaQylm5Fg2Obe6D5kH2Brjj0vxlAXEM22pvIL0J
kuzRk80P9QZjpOXv9pB3FF6F+W63FEizxjVdSbqr4nvUyWUMxA8Zq/la9Q36qYE+EaFA0+0mWi4K
p3EDhYaBddlfaz5vsqm+xUDJFRcPcGK2Q88wSyxnFZMPW6iTat/lQg4QBih0Nln63ECoMzrn5/Y1
mpX1L5TxVxVnB4hCP75lY3+iGZmsFsJ0KbDKLMBqbbChabAaymSKdJ0ifqV25SDO/wUgE12YELxd
Tjy9d4535A29w3V7sHVC9tEQU1qN01bb5ppHfIei+7gsAD2S21jO6YjmqOztwpzLMXPe+JQAvCFx
PjsHTmiNXUZbg8sQK7y4t4+0H+ZU6hYK8fwyBQFrZkIoSgLLKgMTgj1aVdS7Lr2be53y9k/gJsNV
a71bE7szGGK71ifTw6hZnTj2tIIY8Y56gUFgNbzbfvE3uZgeBP5g4s40EafNvEVONa2o9U4a8Sw7
urPlTWcCRPHz2u6DnTI71uZIYkLD+1NY0FW1118LZuwad009oH0zKggnTXxjAwbm2cxJ8+ZUAZZS
B+dYg8vJTcZr9YjNoaeUVUh8fDOMwoZ3oRpBZbUDOkSrpneZZmM9a1qOaYy/W2cqN8wCyPOqNqpy
yGpwS3ezhGw+nGYZGJiic3PosVciaTus6H4C0JYGJ9yEdThubXUi/xBEh3VJuvzeTdsv0gbjVYGK
b5184iKHQOu4UWsQdRqO6B5GG79mCU9aUqIEfvGdlMaDGjiKKqbMSNrKuncYW199WcOz7pxq1S4r
5nIesDN5VwbZ/ThAbsrchlGX85yTcbgb5BhsO3O5oTVor+ZJvwy+Y0WjEjDQWTGf7JsLwjU88kvL
+DiUZrBLSn2XLrW7SxsuE1/AHmiceFsz71uF5QFrAw1SYTL0Zx2I/LCXOxchsWkO6tQ1n3N+cyZo
6oOw5m8ySuMwdfKUkEVHZZeQEOh8Lsr81qGjuUn4PWLeg0shC6GnqHNS/yEQMcmtiwUyNhOn2pmA
Nsy4niaNupxh52R5clV6yW/GgjUKFI7rhLmeGU53bsgy22bLEfJ7c6/7iicatwahLSVWGfu/Inhn
xc8X9wofxliZppYro3R2pV11eCtJ2fOd8tPr4ld0uFh4k2UnadB3c0EaRZhCDm3rFvVeerVD9AdD
T2dVB2gm2N7Vj0yurM3Qzb99BTAsZfdsMu3lZS1WuiYdpxDN2W2MiS8t+0Prdmyqai/zBs4mno2o
8rh3u2kzTyMKekAhkVXLP7PEp9FUL/bsHqm26cUdsoTj5S6LLWPXG/OxUybCrXx+TaCuRFN+1AOF
T5XSdBld/YiuFFkbLrOGDyKIofGlxQnFDaEpW26ABepqvI3eLrfIBbFovAw35OWmFa3w5KTQXFJW
qYjDKamqytwMCteRruJ96Fio8Iu3EcE+3hHx5rE/duAbhIk01vYMaEbdUicrB5WLM9GlOMMYWTFN
UUckAF4AfyLgrI7PTIUuAp12vfjJ6t7TpMb0JYkL8Xy0zPTk2fCqTfb5dveg8LTFdnBubtYf/nKh
b1ME5m7ucJO7en3KdcJQyWxJTeBGtElaQ6kI0Hg29DXVXRe5eXmvUKCxJjlOo9+iBcPWQ9jkOhPe
O7b670D2f5SHH6HMvvETrFxMilKytpCsx/Sc8+2b/3y+t1WcFMdhQOxXLTXmekZtpoXHqES16A9Q
bVxMnyPyD8gA9w2q0xWxfjfB2fq/X5VC/DBUayKMl0nPBqxNWLCXLd9El3hrD7bWYo5HL5G4sRBk
LrfLqfKJuajEC9rRb1NZpF5I++C12VeQmERZ6Y+iaPeiqQgeXTam0T4jKNs51Il66i6NTZZSvrxl
+fDmtM1a0j3iZaU3p91Gxzw9tQX23mrKAMJlx5IhIo/B+Okn6S7GNWA5DJWGEdutSp0oYEu/0iXJ
yxKfUUTbECaYdb2nspIQxeEse4sZdQ3uZMWjIrr2yVpItRwW4ESBWzE1Ge+7bgdo8hbFWxyUzp/y
qnxxLMSJxu0FHG0U7dy/MAoqjl75VSyCLTCaTpyW2cNSFQ99T0Ses+wDt7lfRE0kunWuc5MPsNVh
jFL4INjeeyN/pDD719n7sfQQRm3vP3d1iiCnYN/ihAaUCvsU88zFwAVJ9jsP3XDWlbzWauJaTeZL
P63NrniC3JfyrRWP3Tgcmz4+MSxCufAa5inlAV4bV/qv7vhZL/Jqe+pkOM1zXVVnK8HCXQ9bY1x4
MUboTb6vvxybFLwKPwyyXcGlEG7mgGmREciFbWN/35kTi3KKWrge5Fdy8TXBPVUEz3if4uMtSA5v
rotj9askM19bdLShC9Y4T3tII1THMqaInS4LtW9kfDoFhZ7CW8KIPCrSCWk/T7ZXu9RhU/yRBQAL
xYM9Fly5S1hRt5ZzFHxUDrP4TELBSjRPm5yZg/Phvq3YyBRz0cey22M618WPmeKYrqZzAyvj2IT+
A1adP9HUlz6Yf8DR4PP2n7OO9RzrHNSxg733U3TWzpxJTCr+F4Stl0xrjsPbu+kKKPBtk78CbGOn
wgEQBZxwDLlHXDx+/Yw7+3MYkv5QS5Q4MZQ+wHLLJos3kFGDDQZPIojKYN/V2cWlBN+Sy7xTc3qy
bCZKS0+PVKJSbc4Fj38GoioCgjetwVEwA9kGSXw3GcZx9HNmz754bxUeaIvVZPqZd92VMjgn74oa
qZDB0RpZ4XFzczV6O8stX7wMXeCY3QOVWSOMuH+rKkPQu9Z44+oQ7YRPH5bgUAx7/Z6bTruxejuP
srYpt8m8fKJ4fi6rkrgGDX0+YIUIEpV3XfDCjEQ/FwHJODWwptFJNypuXwHBoGvDtXeqsISg3jUO
PHe7pWp4BhIyJzVXFyYw5sPLFHm294NNdeMw9hJhtQ+xHCnbRBowfzUBQ1pCnSN9s9D2dn1vy2Xd
5B6ahNR6yRxJ2ZIn7wyrvnhgyZd3IKovaFT5O5XtNwdH6LfBy7L9lLY4A7xmjcrmlIwBQRg9Iv1e
s2QRGXT9nHEilvVozm183JX1scTBW+OcvZSNtBgKph6N8RQMBUa7jPKhPnbzfB/UBcFJIWg+nT5g
2LtNkOPnpd2Gi/hz6xHHhcu7Vi7whw14x0PwZlXXpOMjNCqmT63Js4HS5ah0cCn8ICo1OHUqwSwq
G44Iw9WccZKlr11cjEJuZ1VtFkhJ9K7dgz9ju3a5huBWI3iPTNvfjcFLkRCZWwfIKvra/LIQNMm8
prJIxr9m8NfBDaOUmONLYA2XcSRnUPO3uGFSRMI3wUR7Z05Vxl6trSMvwOPSiuYd5wl1v6UfdEnI
iEKIUMfJ2zQUj6ElT4ixiNyl6koH4pZIBUWQ16FQ4TODZJQhY3KZa4smMmOEUlrFj9Y2Nmg8AKy2
vQQtJjAAq5+f/MXzV2Fz19bpwxiUuAK71wav1wrTFJ9rlUcLYgh8vv0n7JpPY940yJ8jvFTe2PIK
tByMvW/i+/PRe79moliHXnimCj8nWb5f+lSt2gI/SwFYyjKYlOMvio8gc7mxY+qK//4YUbzNuXjG
lUDN7qkLIbZ/AzuLVTqXn8w2ADGNd3NrD5T3eGzk2LzGgX1CledVuHStSfAqlOLRTwSiVwYeY36C
DwczjmE2FWd/ThkIRtIh3oudp+/OJ3zkpI3mmAoKYSDPy6D6JG+p6oJIl8exGPE7NW8sBK9za3yj
eaMrQZUUvmmc6WkYPiKz+ho7/6dGT7SEzr/kQ1o008bM3K0hz3u0LYh5087T+btAewqOkc+Bb4ER
nrpvyQWPYFyevGIMNujE4xW8JmtfGiqjkkK2Qk5Q9pY3fDKlFT4nXk1J1e9cssKj2mL1JJzhn66C
18azKXikZVJLettCowfNsWcMXfcdsqY3BmfdOc3DoKdfFiIXE0AMIJ+9IWpWHHbNcrrZu9b0mOUt
EV+3JsCZfWLdKSAHcMN42aZHFmoGXRguMTQ7DQKXAvT5ylMfFdX/FDbcrTNucGNXpThVAq/jdcga
LhmDiK+JjjlljuT0waUrzB1mWxDtoQMSXQzy2LLMHumo9mZSP3lNAb3cK0jV8eBTjZLbOpiztaWt
LmpMxoMIDNd87Y9VpVAKtvWjXai7OIlZIwPaybSvorgw1oxhu7XIKyjk36GPMiurASIDJiUSIlOX
Og+BUyTuTdji3Sk47hGf4poirMJjOrfERKqzG9afUz1iKTSp1hehDsxH2dcG0HBDNsNl11qbOedQ
zfvknzegz45h80VheT80Hv1mgrYQ7z1raTfAFNdRxhf5o2kEADca+2aVJ5rhkc8Yh4VFB8NzJ1dd
0X9qzRWrci4my6GcVb2tWA/5343vXKTn3rUN32ZieM3O0uYPxunbKaNzqkkIJMB2q0mue81EEbAZ
BaJwjqaUry7YR7bKFt9mwefNQI8dxba3oofdl+b4y8kPUSN5ECIENVSys6BdTJaCOB+DnXbCxAsX
TbbQfI0LDz8AIjTAg7iwldlzSCiMH5GdsL1GZ1NTCsfNdao6Y+slPglYMAe3Zud1lx52cDQgpdqK
bNgpCUF+6gcifycIZklzN5bhey9FukYT3kk33AhXkciYBMu6BR5XYBk8dPaqbDNkICJ9lqFDzmhl
riuXVz02TFQ4eYPSOhAho/KJaHhrISWKIVpYwV6g2DIgePjME5l6ofppnws6/hOXyzZ1iycDAvJO
mDfbzjIYD50bw64TkmkTVi2nJqMmmE+yMTF9V1axyZsOF1zmjfvB57MgfdXS9TnfuR71JrAd0uXr
PN04KatpM87OLP5UMD5QwIcbO3H/tdVCSJZO8Iek4tFKnXnfdzwGGFOgGg8DcninRmFXEMhnBAlE
ufZaiZrt8Mh0Iaa4YzV3rIPSuONyJwAlnGGm3Xq7eL46FevljKXOkXqg3rg9eGELEZpfymftMMBA
Bk+WQpuKddInpLkKzWpVgCqzjAOlVTRB4Yn8rq/ekCoOjFahROmUfK6pT9G+zMtmTD8mpObHXAD8
pd5eZX5NcFG4LCf010wxcuIdl9D+Sm0lVq4zf8hClRFzp2mTmjPWllmdPEI3RZvuqmLgI5y4ZAc4
dgYXKy1ecMix4bDzZIcifjhPAYgKpIkx6ac1DCWAHvQRPcYeFrTtvVcSfl4Ly941WJwPRgfxtWFZ
+BI0y1b71p2xFOUfJ9MWro7zlU0tpNyqGS9xlf/Ilnh0K+V3W5ZioG1N7HrCxP7fT5H7lPiCIAwC
p7qUwsgfi+beSdr5PWmC99D+6Ka/Bgjp+X9E07x5x69v4PN9doSJVpzb+KybtDzAfWWknKtgU/u9
PDmMW5EcSGjYsWpeLb98SFItVi1/1krUjXH97x/o6ItDmkMfw34bIQ/3XlgdkdA0u+2F9TdDusbl
o6BIEYHXe9aL495b+JCBTeXvZrZ8Gt3inf2sQE5YiGmF49c+//ePJfMzpLLEEsXO09wVKx/6Cjqz
ZnnrFvrEsfKrZ4Nxg9cEw1d4j1C7/eluBaMb99h+g4WANT8H0zXGv6NPgjK+iYdhDA+gdee7NgZ7
VXXvFGQI9LVnvRitH+//+2luW80OdC/n4bA4B1NwyVg2gHYq9d7fZm5H4KxXCMaj7sWc8+agvHq6
6LjIVlU/1OdqHsGzOeEB1RC6VewtH31+CmE6+re2gF11FrmOGZxVAP7T5zpgZEgVPgq72mcwdSK3
sfUJ7THpuEv10TWgawCSDHdicR5CxzUuSYUJTk1TfhHdeIMxJoKdQ2BeQhWDR7Dj9zSGgpLnhUm8
tK7XpaRH7tIgea7j6alZuuprNhHK6wBTktWq5c6ERn1kaqrZf6XBCbcEgtfMoVTE2PFlG/69k5XN
Q1Evz8LzoBYM3NZ4GAQXV0vQvAuZc6ssZDeTkSK1m2CHKIsxxGAX1HuZv0VUpa5ZmOldaGSQzwJG
5GFThtfhxi9kZYJ9VaFsCns/3IEQe1ROT0gV9iRMWFOzzlsbnRny9Q3OAcVCfMoh/CfOz2Co8s62
4uJu/P8fJWUXHig6/vfvbbtYDpXHEemrqTgVJZZu2yy6t5GZZi767F/IdliTCWVnwSkHCbPhWL/B
Zdphv3jIS8DgFo8K8cNmbHrY3PEigW+khFN6w272WoaFYGnmLJ0OtD48jQwGuPkRsd14oyMwnReR
cq1NrMnL1HoLYgSlku013adctV3Z32NaqQ889STX6ucm7tW909UMnG6c4ITgzcQnWcWTwI0V30wd
qgezBTbquBNaU1Xzezp0ESBpNwZd1KXsmdKGE7NWx47ZZ4/xsbjZpCZ5l+Udv65SYPGDLFbxNM1b
n5SfuxGETGJkx4yL5uSGX006AejuXfkcMyV0kKCwrRqrdTwsCIynN1coznRvirchtCXmRaK6QgDf
pK05bCez8C94gOXKFgs+t7yE7QoDomEAxA9zz/tNk+KEA3He+3Y5vgYTVKp6dmaQx8v46rrGB2hY
GHezlgcoZQS90g+8zGq+Eeb6t3AU5Mohat4FeVy+IaD0cgc5ozk5K9tt3ajJYLPkTojDxAr3dWg/
uDe7i1Woapdouo8u1AQNsYzAkjDDyBiTTfZ/nJ3ZbtxIl63fpe8JBIcIkhd9o5znTM3yDSG7ypzn
mU9/Purvc7osFyzgoLISSqNQTnEI7th7rW/xR4euBnEYjfAbo04bj7bHFEf3xiUzIX9vlIzX+6TZ
NWYZrT9OTzz8SM0huBpheq1zrz4biUa8ga/Eg8misdSqOL8G/cm3kaSBQCvxfcBzGilKt0zu/ek4
WkW26YnCfTOGZxfj00PWMkbx8SZvB4tOiq3Fw5IGPqbB3rvUQ0wefKa56O8c0A19QkasL9FdtVp6
M6r+MKB4ZjuSMRP07JPF42gIn3z4cfcjWiWwysY7dZH2pId8P1uvdpEQ2mawEofTw3bGG7+VxRJM
ps6E/P8aQIXiMpOOc6iD2ZtZGA/CRs4y1fUWwBPe0VapzUCTfme6KA/Rjumj1+P7RW/kApHejv70
5OI53wg12Af6Bt26iqm/C2wZiWO65D2hc7bq8KSs7NXrYvNBjjEWMw2nq+ca6bF0iuw4DOupCFay
A8DbXIwntoV1cpyUOWx8rXP3mWO5uNCzBhJDP1ylV+CpUApWH1tkRJHLyqtZW+ZtbIUg69Zj3kD+
MWZMqLKl4ZMBWCAFCgaea9I1VlLQavCYUiOpGfNzXBoP6OvjzYfpqchQ61guPavZ79s1dn0JQHHl
BiG5s5kpMMdq0xGMgdFWn12ljDKbyUaJb3EJ5ITVo9MqNhI/M1NVdZ3Jnmuldxzchh6A69KD0swg
4tFDSLqa5BGuChmDTsksenYjqTa+ZHlkb4eRjvjUUn5aSbWDwlcBIa1oYKBEFltbzd20FLVQV3aS
mXacr/qZsWCwGVsoW3f3Hx9RMe0qeJM3KYvhaKdld8pEHhxpQC4QeXq+aF7GTo4nvyjno+aJI/ac
ZF0aOeoHpw+XRoMERssY3lhj0OMo5gzj9O02SdB2B1wShKLHwXOeQ5BJfZg5bWj6z8ag/eRC5IvO
MgnfT/ojWC6xHunt3Twkj+CNRv2ZoKBdOYqNN6DgrhI7fhjCSy9ykN+JjTyTLmZ5TFWXbSCBsmuo
wcCB2IfgCRbxXvcS/8Ts+qH2uayMeBiP9FT6XUKhg1jRpI8x86bY8KwdabIS9WBeJ8v0126bxIsG
JS+45jZ9Fq1EBt03a7OStJX0athjDdfWTKwv3mzqolVnrhmX/vxgLLVlva1oRAkZxC8OqQ7aMI0n
O1+2uubjCxmCNYvbMSxm7HQ58P3YJeWt9wRm3r6HVywL333oBY+w1CiM+06NlwIYHY8outltDpXM
cdeC1JFlJ7BdljXXRJQDzquad6Oy84tmNgTTcbi66bsvQAoqB19+N5pqF7b+pppv8mB0Qhpstb21
IAZfU2cH8PUwMqc6l3Bz2Ypq1h6c2H1SUA9pPVtL2dEOT+Kmf8xcE3RS+D7Von5BUInOswXAlto4
fXKFUiwcDjm2YwQvSbPpGloK1rDm9zJPH2wafMQkZMMXoydp4bvTw+D08VNocfJoc6ioCJ8aK8wO
gmbIEklJ+o36/4WG0nFk0teMFhw+WSJ46+jUstT6MWSDO0eb4v0AxeOhzWqbKz2hKYveusmgt9K4
OZdJVfF4GF1YN5Cf/cFqzm3hGOfBAuntubNRjZyCh4BFfWorJhASHFVDk/ZOESlyr+oRx0rWghCq
0xamuI4RIvLSdzIsjqn33tPpzt0GeontZ6T4zOqYkMg/ZsORJvkL2OU68xvS3wRKRKcwgPARrAhx
KtNkbVC/QAFN8vf/rKfzotr4+bDLWJHvyhDem8QduWptRz3g3oASYYbPqdQkwwlzazHEW6rR8vej
G0XAD51za8b5Mc8bxCYIUejSloB1ZimLm//txa7cmFPnLJ2uBqKqEyMTpuVjRrce0r9J6QvVAHlw
Hx8/3nTLw7w9OgySVdYdC2+kVcbQ820qmFlVrW6e9QJ5FK6at7GV4m1ERrew0fAmVQHXN/p4IEZy
0yPsuyaBTbaQ09ev4AWfwzEinNUJNqqKN7Pi6d6BZ0ByDrJwqK8PH5+m2R05hPnjxycY1EDj66ei
qvq7qqpLttIZuZC0LGgcZ+VjG2UsxjZ+sYCezM1uFEPCGTGluXPN5CdkP1tBuKaCilHTpQ7arOLQ
WZ3xVNFdtuicHt1ATac+isWpTJSzQE3RLGkrkdY9JPGjDMS1DR3rbwJ+lmxkMX/eXKWN71FLe5W2
zhrRDX7ccvCYy1YVB2F+y5BEHAaE+1iqKuThRnX4+AncJUVCOACv5c+JA8nNNwXV7ifKPc0yfmLe
+cEA1Lvy2PL2XuB4p0xvXgDoiZkU5Z2GPmgY7OZyBRYtugAzsHdTXz+O8ycHIcCda9XdRsyoJRFP
f9EGzJ+lMc5OiUBtIzuMX5IClBGgk/JsNcETkEs2nxrE9kGz7FdnjJ8oq7FzIUsJLaHdRl0wNIjQ
LKauxddgHuBBWEu12js4QdLeB333Xc6i5tCqJFrGWBw+3uL5J82aJUJIp1em28BcnhhV2EYttzIT
5lOVaOFynITcfvD2taiIlikC920SEcs0DuXOg7jJ5NDlBkpTucUnoh8/NhB6w3wpLsoc/v9UKR7T
Npmao4iOZieH+xF8iGhwNNYpWCoRNrc4aeJt5EQkz3o6ksMhf88kItERYsfNCeVLzzDwTh+k9TaM
yTJuQqgnXq7vS8PslmQaybdBzxCk9e1NH3V57rgOGGk43dxwI3rZQm/r1qN/ilS3EMwCLx9vxAL/
CFXk0vLstL9j2yUWLNPbG9S6ctk4+oUr8EihOp5FGdPdI0Hmu2DQLRL6dHEM/fGjNM0aG/gDkSva
BMtKE8YeHUk60//p9Kfjm91WX6SJyDkXNk9GP892f/33f9kG4jFbCZ1EByl5tz/l06k+65I2rqhZ
Pb3ZjkXaXd35MmiH5r4TSXOvtV670UJn5yfGN/jsW7tOul2YZfGBcfotmTd6oR/oDMQ4bf/7MRd5
xwa++Csr9nbpWu9FX7pLqUZ1sKrYvaQOs0+4xXI3ZEz3G7eIMYL48enjJ9G6FN+h5BY1y26vTRHb
iyw6uuz97ikwf1Q8VDdh3rpLCBdADPX20UNfD/wqc66eDVMsgLK4SLWnGD1lyuqtZXXvLRzr0DSh
+dShQVsZTPN0VohTFhXkmA+R80Ue7+dED8u0TN3WLapNC+qHmEP5/hE/11eTF0QSmAG0QWcrrXbv
uvpPGgIatg8cjX9O6DA+h0Px19mmIGqQ+lg5jvgUDtViHWYDQQxahp/kB/z6O+nEzY+8xMIUQr6/
H3s32ARW861oECBLE+bl2K2qsvBfmEr4znVirLsvSt3chVbyo4gTNAp+4u4iScKO4ZbyVkxDPFca
XwRbqc/5hJZp2460FRQYw7SF+hTc1EdpbzMa6BZuox97Ds6enXNAFNuVohjwTuKa7O45X6a25tiZ
UF2LlzHP29PIDG+KeMilg1UtUsgFOAoqbW0pqa/YlXuIXK5jIuSbp8pyWRBotCqTABec1cU7CySf
Hwzhxg7Kn6JmFiIRCS/6RjMWqafRQa159uTKIpvXI5EsKuuDNhUu8Xa1iyLLPFqG7T0rs1oluVqH
Kb1fkwbNiipy7fZeT8MVn2VbznVyAcW5wPLKHkHIdVoLj7FJdLJ0uTaCQJxCYyzWfQTntcrxawo3
ISyh7DDm61jn/3y1oMz+7d6nhcxE3JGWKYT+OVAz1kEd6SZGD1PpZ5M3Wk++S6ukDdcDLj2cqZSo
LSy8iwEkbiuakfoEa1KaOTVKwGxJ56m8t0nT2nhFyawxYTTYlexJ65KFrxjG7tqANkcNguDST6aX
yo7IbiZGYNlmDFjA5qo9pW1zotPmPPp6RIcZNakCOIx5Or+0TZPtZFWFG5SF7lNdFw/gqtofCfpJ
g+ZYfK6nSH9FBR1iuCyT7wYiOgO0SifnLoJXa6dxpM3gBMah7lJm1XNAnovTbKXDHb5iAbwYjW/e
0XZhW1174j7SpX4Z0FwU1TJwaliDuTgAXobkavja3pkKbd+Zow8Vh3Zi3zuMvjTH3SutFbu0D3vc
BOk8ICOvaxXW5rSE+FDd472rlhMGCdMTOijztDknjYEKJtRRNWBqTfKrIepj4ITFk956+n1TqQXt
PmfXmeiFMF1cmNmFT2aplTvDCBI6eHv6OcOGzBzqn8Dst5BCrFXvM55wNVHw3McE6LNmPITmgJRC
BBbZA/yEPKm98CR27thEbDXHyQ7g1JrDn68wa076++XhokzT0nXFwidcaX0kBf5j+StMU28RnEOQ
TsUjbGL9Y8O3quF6scHAsdv21dYEhIsxkMDDGKTtXcMWbRW1JWnEpm+fc02eQph14Zi++hNCcGd6
B6UxzllBoZ1uB+zrx7HRiJDGtOMTDJM1wrsMJJOkwmqPWvhi6p57xWFvtqXLAROzVR6SVmCFxrc6
Alhh76HivGoSmnfnuDRfIMUzPvaD1Z+Ph5zXsE/HYw7JJeJQAF53xKf0U0FeD/Rh1IpuCQTUt9xx
r/UdHiXL1ha937+6OjIVL2h7LKvg7Uy0hGeksgcFu/loc6i3pd729M27lyDxRzR2wjoj4Y2WggCr
O5+Irwb/ACRKwBjDUgacZlmPxWOn9sJUzxg6NCzzPHlCoT+RTQ6bYw0GTAP1evUmsEpRUtwiwc2u
6bjVysBO3jEpQpWKiVcoY/veD98wyqmd57ohllw9OsdWsB+Elf2M9NZZaoy8vgjR/Vj7Px830zRY
q4Rrc9g+FSlsVCPd8+IcCwozedanGgezn38r6zkBa94CyD71dokuDgbr/ImN1j5/7wG8x6hnImeh
oJbQh3SyJ27Yv/PoLaKINQL5jJyCxPVunbUZFIVGd+7omeKJtT13UdiOsXRIC9qrHidNLcaJAyY9
xCPYmt32TVY1Ouyc3KaxI8tM5wtSSH8L1RxFgXEsCdlKVA3LHMij1ah32Pg7wFQenQOmc2a6cUPX
2Hi6Mw+h1Pc8MtujbiRL02IiKITKntlyXLVYL66eqcNWy44Yh+r7tgvPBVv3xZ+vT/1zvhd1Csu8
obsCZRWAk7lY/Mf9GiN0FFbvFwtLhN1x6OxwV8X4pZvYPWRliH3OClJm16BFAfEecn/sj21jvyd5
BMs9tKubnlThwstj5o3YJSB392qLevjLnMd/+6YEpM0FK5BYiqtfvykzAsYdkM1xCQQD8JuAtlSw
SN1If/Ts4r1nNnJsy8he0dswV7hxdxUxNBd3Eg8qU+0q77uEdk70DeMp05w2ZVJceuYX5d9vxTXH
0zEM1j/HlMJSc1jlP46nl2JV85o6X4QTSCUhCQWKiYxe+jVZmgFOiEWR4uP64izOVd6vdwudNmk4
1Jv8qxufVpkia6xqhJfB31VuvCkP2JfS/ICE0lqE58CQtdZGlxSwWADBZdNo7KxBvkGzAvdaawa9
C0ybX3yp35c+C6aV60q+kSVs61N510V5VRkjYI1INbvWLttTDDR/59McWo3EimwDvR12RRI1yF+t
XT+2T198g9+KY2UpVl1dSsN0HCJdfz0ZTSNgZNKfXCQRlkcX8jW2Ng+iB3+VhaRqk1uS1mfc7Wig
8NgMhhf2m9tOEfdCupj5xc0m59Pw6TS5XBfCUbbt6o796WZzWhQxRhKSpxK0p0B15SaL2wifVmK/
JRVgfKQwO5GF6Yk26CPsQv0FDCz08siSp1ib7D0g1xeVdsmOPYxOKyIO1opUGcWw/ACbIWCe50IA
lrXerho99K5D96zLoI/Za5vmjoIP1h2DUOndNzLTfjrlCbtA8Ex82+tkDOAr5gQbNmAaTOUoOQ59
+1rMLc6PN9cG+5IqSco1PMP7yqndVTQF14TOwdkkRusuE0P4OplIHrW67Q8fLfePNy1s/rac1Nv2
Zu0fvzjPv990Sqek4TnLdohd0KfLX8ZmiLMJoYKf9dmcNbkyB7N+dhAF7QC6T0sc2N2dURbuMSft
3BuH9MGYx8pOkNEkeWUPEVheCcjN0U9OG3//8/czf789la4cw4G5ZTo2j7Vfr0MtKyBZTWwJStwF
J8fOb5Oo21UwlPBjh5aBRJP5yyp0/qJr1a6dOdi7ryskInPw0FDIbqVaahMn7bxL7s+me8r3jzdo
1Ch+R5FvPz42+XMIMtE0kO8T3e3f+85blZo8jwboc7DX3F1Y0KlLrSk828I+UJw4Z7qHX1zq+m/b
YKVMQ3cISNXZ5jmf60DFdknQhwgZZqV7FojoorzSPfWQnKPriC9r6/k5yea1d4aGtSNGqT6Y8382
6NM7Bt5XLC3saYfk9sW5+L1AVTzpbKVQS1o4+T9lqYJggFqA+3zRMk04aVrtAk1Hh2ySbsPdaay0
wBqO3JLTzgVotSxpeTbZm0hhBRFeUhyDaZyObS/MM2qaDChmaC0q5VgnUEbyNI/t6YTZ3jqj0k+z
DqjRNHyL2m5aKSygtFFCeT/UNtZVoMRLcCCwY2yyvxombn/+Xf/l4a6kNKmgTGmSGfc5XbSsLKtm
yhIubEMtiMCjUd0Y6NIMW7sg814PbeXeByW0T3SOhyHQAoAyr3FqLtuwqI/ErJnnfmjwRqQIXRCw
kM6qh87lz1/T+P2U2AY9AIoxm29Ltffr7ZEGCJa4Kuf4eIwk1A7U49XYPE8ec6qUPA1/zI0bAxb9
lkQpG/88XtosSndV7D1QHNEjynMo/k4s6WnBuLHGaddCogVtzJtkQ0YT10K94RK/8ucv/xFt/uua
zg3NbsdkXTeopj6tPVqoEQRej4jf6VqDmkUS3rbDY+Pa1hGD018YjsC7IGhMKqLz2PHrpywsCemO
cHX++buYv990bAiY7/K0swTP9M8HMrZiV7ca4E3VKUUqfZcn7vjc++gfXCl7IN9YHLU82deOnlw6
37EPcFufhefSY41C4xiXjry5rQ5ExPb/Apij7VRWzXnTwbQy9ASYXNkeP/LmxMQ9lBvqDYbtMe3Y
0AV2F74mrSDjzoQiEpdyOKapegMia5/aooI5i05wLchBXPtJzYjo/+PX58nKNe/MFgbxqfbCdxYn
ZZUmi8pw/p4maZ+IKva2bJh16C6WBg/RLdYVAIibmxsWyaJD96IrpipeK8NNXgRM9KtiTgJHT9kF
zoMmRwby8o04p+QU0xpZ1FoIUmr+2Ie5vQ9js71XOvLGSaT2MXVkta0S1JB+bRT2Cvb6iq19YOnv
NpkX/SiOFlryHLGu9UUn0P69PqY0Zm0zPsp5yp5f76KRrxPAhM8WXgs4cioucWn7r9iokqOZgtB3
eLptPAkpi1M3LIwifwXD1JzElKMxqRMSrgLyFJohCl/drkYPJJNTMLfLktHFQwCqW2rYFGOCILGC
hFt+2eFgNd4EEzFsn/ocsVhdEHFmLFhkV6SQAPD3TAN1rE+0Vqq7twwnwlLahX2uNb/YE57hg41q
xYOV4soF3jqs/V6y6DZOdvathh4HqABB+oZW++Yz/qY3osYfO9MjMQaf2l2Z1zXaSL26hXZRbB3U
dn1bz+63+tEUsb2LIZutjTaW+xFigp0H5lthemqj4pbsljFN2YsFDCOZDK6iIK53Mp0xuCsi66cV
BzAA8+F2uFh69eyGTgf9QZ8edK2wlnj51ebPl/C/LYXK5uFN59ik6W7NlcQ/tg/tGBPAaAhYu0RU
ysJTt6yr/hIZhr4Mwc0mltd0MopNHQ0xtlAiDKzBuEFSM58cBnRtVu2xrHr3A+x8CM3uNSGo6JA7
yPV6HFgfn2g4Tnd//t7/UuHYeENdB4esadi/VbZgNjHjt1ARTcDHFT4EcygX7Vj7q1gUYBk5FdsM
cOVOz+UuCKA81DXTnBoY7UJoyj3MH+35PMad97fn9Eg5mpFEr8og4xyz3yIaWwRNBnkMnWjsjWfi
E2OUQc3H1d5gZj3ovhNfmQH3c8TsgD3A+GaGycSUopb7ysK58udfWv7WTJ3LeGEJnq4GW76P/vY/
ThajozG1QjCfriAcu4fdcAhJBL7rRr9d1UQF7hifRSfHo3Xi9MFt6CwsupV9z2RHLD8iZoo58RRS
Twg7Hp46canRwulJbQ7Zsx0yF41C3mBrXoB7DldK5PFpklg4G3yK9sqIq2jXD/p3KzBq+kd+TYTS
AgoAee/Bth5SRiDg8PZcy+Wu7LoSpaldb8bRI2+hEgYVCQQdN6CiVCIgqsvpbq5cFKQivprdFpmM
eNHoJdFtw7+FqLP94nr/eDp+eno6BixLx5IG9bH5aUckuxpijZNlCxWFJk8QkhWEnsLNDergGmY0
DXtaAUDbe/g7Wtw+IPqJyIHvsvupnYy70S/Grat14a03sC3pqIPZm8RY56rIpglE/sJ6JHd5beV9
fjCMGKlA10VPTlVFa+G406HrgJK4pZ7r8Mv0YJ37DJ8/tjEYOd1V72UGrGDXWeoeBu+P9nJVWvkW
teT7x6c+MlwCTr1ykdpz5kYl9C0BD/i35saRD5Xrq5vtX+ol16a/arnKBEprfFokIhedIzNxCAYE
76DJfWrzBmeGgTjh42OWF1sZ+u21dHtWdc2RKw187k4VqVopWvHbrAPXlsDZ/4ZN2aoE3uwc+Eey
S+xenX0Z9xd/OtAxhkzABJ5ebn7tw9HHS1Kt8ghQGgL/YedP5LZEwkbiY37xS+q/790pzg2H6ZC0
Lcf6vKfrPKWyIjbRdxTWtAnipN+pUL2OMn/j4vjP/WFb432Yd8PSAhZ08JU37D0bAg1+7umLWvr3
QZuCAe1iZqBSxRb4uSE5aHkZsj6xB9CSDdVU/qBHQXixJuzxdYDQKjKrrTWM4hCk5VshzVPHqvCq
tcPRm9rXth2PlRosnsqutZRdSWSrYSF4oHHI2HIkP5fA87r/G6KQ8+2LhWq+IH69yxxdURhwIKVi
2/OpRlUE2eGZHPHYtzC7UWY5a8Dw92PZA8YNkuA8kpx8zkhs/s+b9Kse7GlRLgawUDgTiDYNQCrY
F8M0qxd+025fIgqDacTH0JSYDScXUOSh8S3g+8R0r1WU2Y8TeNgCON6DSEi5GTytPCtNf6u8Rt43
BMrclW6VXNybRIr8QiWfr5Vh6DhYpmZZN9zuiJpJa/VTvCzuIxkE/TnMs3GTaC9l0uU7H8r7IjZr
RW1VtIsicxqQopq6xaTq+mFDOD3j9i8WLfV7mc0QzZ6PJteDjRv014f0IFVVDMjG0AWDHAbBMaNN
tT39D+1qgbFYicC2FlFmAWWvcEixrNWHj6ySGlLoxhvx5La2hRNUlMF2jEC9z80IbWrCqzldEw2c
tKZ3IWuR+p9czDBR6TGV3YFMrPo/UZnIhim1NJIGc2rpw/++jWbWEwN6axkF3Jlp2r81EZO60saT
0vSh89RE7EWx8LzZIZQmMubeGbXQfzC75L7swUyTv4GxHdFQBJLvAFO8XCTIkDaa6QLE6nyXPrBz
GtDtR7HdrETVmqvYcLBcF0G2ZhtpnCB9sypQvdUhU8WxfJjAzxJ5C8zhi5XC/JeVgkGyoRBPmXT6
Po9YHC3z0HKwHDqzqXI0IxxqrdGdzXDoVp09Gje0R5AIVq3CNQcKpmj78qAVhDxonC5QTfq09Ubc
JlMMHLnpiU6z9ZVhDaA4yZfFc+yKI39vugyqol7noxHcbCghspqiS22wFKJs9h8IeoAiiSq6zm2Y
ERNUVDCpX/W6fu8hzj0kyT+OZIH8XCHGDWGIKb4GFMduclNO/T1KHfutnPUjQeza+7QIZ7dnvOMy
g2yJ1HtfOW29t827oW7RWJttQDpOa6/+vMqo3x9LPMVdvhxPJaip8tMGhL49HCNypxZlH22CDqdX
3WjDvSRC+aB1MPYg/91//JFvF1BFQ0W+UVJTWYT+SSuUTrZ3Yl6Eb1wGcAjErIRX3bF+FkirYB8n
ah0zwLvTmW3fVTy89mVhQ6KNvFMZN/qdOWnupRN6fhow6i+CKZ3eaaruSaxLno1eE9uGQL87z0nf
Cesdbub8ZsfqG7TPgIiN/jkWwQ80qdlFkgZA5CGjocRbkuBFKlJRo6XMnKeKFIc9+QfVKlB6vs36
rkJT6vinPGy8u6QWm6TI5/1z235jEhqeoYztikghYfMvmu5/seWnzfDb2u7qypYWRwJRj/p89XMT
9jyjAffUY9VtcUCxH6uCUTtV8KT80Dg5sZsdU4wADiEkK2vSxp095GDVrbCXd4LNrGFd264H6FyW
5naYlpjEoNJlnVrrRPn9ZZb6Owv2QBWPOWQqfDSaTmXASGqLhz5euhOYoUG05lOmcDwFrSv+Mnuy
u4H8L9xW0DBQiJx0JgALNRsJUpBqG6ex0lVi4A4oulLf1GWK9XwYivuaw0c/EHeTD0eE/I2tPnmM
i+OJiMbMghDVQJc/Mnafc2P6W43MFf+DjXNDePXSbN0fpUs1FxWVdes9ZsKleRQ+GL+7tpvviBCi
UBwARZlCMbIbRfbkdbl3yskaQjj7XaWxAnkt5b2LRZHJ8QTre9zmshV0XokgZowLr6ZFX3JKZj8H
4ED7jmxvWrtt5G5y5rSIPuVsmjEWoRNZ2GgFPC/YUrgMq3BVw3m8Mgbq1ykxU/sYhm6KWg5iKW8q
EKB/BfNovW6YUWFxf3ba7HVsPP2EYTdkeFm3m5RVfKHoI17Ie0WjmRv8zypjL2Hps3g1EbDyKJlt
SshbAPXAcZziZZjo2b6dYmiZtSjXXTHKzYAFYmOleng2snLLxeYezfktnCPaB4tLwUyycR9WsnvM
tK0S+AoGEJmPTEi+2y09L6vdti0VT///3mqhv/55efmXAsw1+EfOT12Bqv9T1SviyojqTrGtTM0T
6eOwQprEJoZlIDm1JgxLRu3wjNjukSxZoMkjGh6tLH/m1Fk3i6CZ5VRD2ZIyewp9c48oo/gOwIUo
Xiy00ntuDPjt867LKqwvKoaP+duvBRjzEIaBNOcs9sf2p+8eecNsEyjqRcoMdu1oXDRFNYtkqBSW
bcTSrVNKzEHF3X3UDSNFex1ga8tc9FAKJwkPoJb8w2VGIAszfzvB8IjsPpx/0vxeY+XRk61RGMmp
zAZY5p2NzGkYGWGn938+Efq/lOauTUuZ0pzt7+9jNVS3Uqcby5kIwvHkmKO+8wKGwHgLgsXgOtmu
yqzqRrNFQAOBQ4g5dtehWDmno75v3di+mV0ZnQfmhgtiQiZmTXHgUKsQvDqzgir3vY2b+yDopjOa
8OlRJWyvHEUcNP/ni4gC80D2inmIYUDdNYj8sPDwUXnF32BNsoNKS7UKtLDdTEH+08aCfa3EuRIQ
F8siwxw1+EdvNNJrNFWs8IiikMJiCnB04zsb5vWkaepNDs99mw1bWdbO2tRUBBmi22QiqrehEZPk
19erxgKEw1QzvRAHaWJ6s6GJ4saDQ9XTYoXeVG6B3LQrw6lRgiNc3NWBgQcR7UGOHJSEqLC7ZpNj
wrb3NSpHPV2apas/2EvRduODPv9cdlmDAiQ/FumU8JREBkJAZ7wn+iR7GErgAMRdoSfT0jnAwloR
T9K9ZLOhiQHEIUZHvnIrKEC5ZrGXzf8KGESfCdkajwme/UUaZjOg3K1WE7F8S1qLxoHG33XCg75B
RjRghNBJRTKn4R1a/F3XS8QBY6CRgdEz0dCCFkygHT1ZNVDPP19tv6tVbbQJ7AFtYbDldZzPt05Y
5klpQIeyjKrb9Rl8isF8KWGiL5M488sN9sR+M7plstXteGR80yWv+oy6agzMk/lABzgGkXCXSwDR
fdan7zHaR4F66YdfyUOC8PCn5kDuiQrQV7ilWBQPdeGPhAAPyGJZZ5eABdptnYdPEgP7G+Ku4Y7R
nDyT523cZFxc7fQMX2TaC0bHKEHmH4OymfZW4im4LoIWlYxI7qppyrv0XzegoIpNliqCt1U5sPIm
4lKX9URIj+d+M+XszJwkiHuyQCYu+r3Te+Y+x8aV3QnSmr4o3tzfelkcZpoKTO0QmcyD1F/3NAH4
s6i1eWDnbf5Evzhda3ZXryRdL5osWX/UGxIQ87x7bUXVMakepuPHW5AHWLKCW2dcB+NaV/N7W107
/yr0Cy+XoCr90p9La1/7F1s/u/rZx3R5rRXMCBaxACKBhKNWzviAvbtRwbsWaPCbgOCsZFNVPzEY
HrzUxcYTxIr2umZd+a/fu7JFOp0V/TIqmWLNL6Xfm8GD1cwv4+Nly4c4feTVjY9h+uhr//OaqifP
e6ytp6F6Kq2nLHnmlVtP6fjMK0qeKw1vAySyl0x75gVR406r0q4nIgmGoQvp4eYG+YYoK/dbmqJu
xNj2qqwkWGPNaR7bL9s+hvht32mzyUAwi1rWMNBVfGqW6dKgCRGjbdcVAsk9qeB46SBK9ulhcPcm
B8k68N6Apg6PHuYycqbqY60dSeeSB+IGq+JUT/NrcE8qO9Nj52U5Zy87dxlSw4vjYCS68JowirqX
wr2U+bWirJ6uw8drmq6ON7+K8uZ5nAZ4fLeGn/Wbz1xilXBMHhUcF6hu6WPdpNbOiP2jhrcK8rIq
d35hBxc/j9HAS32TGzuNhtxezLC7vdbtbVLnPViJXPPzKyCcxN17yYGXkxxilNyERFgHVRIufvS9
YyHml0k4RXbSsxMorBGSFYbK5MwLmK6RnFt1rje9eXDjS6nOY3f5P4Sd2XLb1rZFvwhV6JtXkWjY
qbVsOS+oxDlB37cbX3/Hhp1zY+tUVDWDomgnEUkQ2HutucZ0iofWfljmh5rASfuhKB9RVj7my2Pj
SKXLY+U8Fs7jWD0he33qqydzlSLfbtR9fX0qvSd1fbKb59x7GrVZv3jEdRSTQY1VWlC52hCO54Ld
L5R8JhbJ4oLkqEkI0aV40hUcGcnULyETFuSVPlv1s7FLq59R7EAue3adJ84ynH4Mk5rOk1k8lYuU
WvxQbT1+V2k9ehkpM4/OfkzHByN7VIYH0yAR7IGJxyp7KMb7InvIxnuUjOyO7yfzNk43ju10Gwop
BnIwUNnL1dxVwiTzLpQHUdFfsv6SZheaxPVyXupzuZw9ooHyD2zh710y+KFwDWgU/9hKer/OJ1QJ
7LA+NbF16mnzkjaF68+juvgrQxwvQkz9fTx4vJzSeqGDTgyZ9Pz1yzQRPGESDE9NRcNxcdmf2g8E
ABk307hkwvJIgXewi0O9IMFu3p5Szx3ulWkKOg2TdipgI5aQYwCINOK3dOgPtla4X/KeBgbfzCzY
B5Hk804Fil6Mrh2x6c2+/32VhXVqD+cE52VQAC6+M512ftgPNWN6D9lsJuGoD/adaN42Vpr3vdGV
jwyAMQNTfLPNrvwyrUN/GqoPjA/v18+yyY5HzDZwMxv0aX65wg9k/mL2bg7WZn3Ki9zDMLQFpsSh
ZQtbV1WAhdn6jvmn+j6t54E9PDknghSutVpfdNt6dS2reGLcLbPY4BrF5JvtZME6huu1Aih+wJdH
anHzwb1Jk9e1n1bP/OaYwTVcJDQ83m1xXSrBzVStUH6mdArHrecu2euvJeMrvmkyxlFUrf1IRgvw
ZC/5bOFGB8NBbdOZq5FCz0zgr4zVdnTmuMaiP3cySeDf1yn6+xsoLSDKMgAemDJwf20G5c4m2FEA
OxoFCOHGZsDFStwkmlS4OXBpnHsxUYVjjewvap2DLmnEoZBsadgkCkmFb1ZX9eGiTSa0mZm8haW6
5h7udF3EXwHXPIzN9lH/5b1Nh7eWwhm+QToJ+KB/cQzQW0q2oTeqQ672MbNo4ANdi1yEwSiJ34O3
eaDxupys8VIP0NzsToRWZ+IDrRxxrV0l6jHxM3IzEbO8cF/89zf1vYGFX4+FiYmFGgf1uybAxjg0
AZNw29Ipbl+BfxOttfQ5JYN48c3BwI7M1u8W20QaMiR2r890FvNBp73oit/UbAL2GFPTa0yb9i6o
jMizXKqdq/7BDu99EZLf1JOuC27buwnzl29XRerV2sP3TIW8xHY4kL0BZ55TWD2TaWZf3rnOVgW9
NurY0QiQYqaKGf4ZFummy+s3NgXZfNKOYzsz95YSydp7wrlppi7bMC4IkWnGoZBWmupX2HLuk4rA
7UK1BPQd5Y5NlvuZEg4tai3WXmwzN46zoM2lK5lHFIZVB07KFuWDj+h/nPcGln/shjSsTXaFP79w
tWqpnOKjO1DHni9Tk7tEXY4UXtW7KjO+5ZiFA8aSme+ZfSvm1bol+Kx//yXs/3GFMLiosQLCRfTe
6FRi43JLrZJAjTRQdUJrINRHo9XL1JQ2OcP2pCTNFpO6Idl+jIQGOGnyV7IgvqXEDf8JaeI8ED9y
HVS4kws7XCrCUE/10fyjIXPlCVNf9yALJ3d8kdTLmmBXEn21vIDVxuE9Hrl+tn5rUvZKB3Flmrm9
95KJIMWK2XYhyyVjO5EpASW5KJl8SDvmNuA1n1x3VB+N0vA+KV2b3xkY35mSzuNPjkPjZTC85rT/
qamOuT/Fd/lYY9pyYtITGQyPuDbmUUKeyDFeDedhS5VrorbdZ4dxGa1KVZkwQ40u057xxtwWFdKi
UKsuwkjiPdudLbDnklj37x8IAx/vr9kWvRqYEFQ+HPPXMjU02mmi4NSCPsOMsiXezTXx/+2PWnN6
sg2WrVLljD3wRMYgWkepqTxt42n2otWLOHfGQCdSfJRajNCLQ2FIsXaCmUpeA9sWxmla0vY0XBxw
F7QnQcGZrLeva3v5LjW5GMbZ2lUQcjefcSWiLD4ZmpSlnQjlESNjbpF012oRiscomSI3pjhMKHy4
GuFmEMIU2kNoDiGhjY0TkqC4YYVhI59FzLtaa5R9q2eAj6QondCYnmLrtK2nPju7FgjSs92dze48
b2e2h5UrVaDpkpaXjHSl6bIk19K4IIyy39VtV6OVarZrtV0d6CzkgkIlqW4IPEkODe+Dj3BfD/xy
13VxaHLn5cIm+4c/f7HrIW9bAYUWx+awPnjAX+477ZziOmM0jImqnFbKE5Vyhtca969hNoJiAnee
xllxZe60Oed2SU5XMmYvefynmXbVjXpqddsfKWUpLonucCOPi7PdZF8VZndebHLAjqkzqs+bsIxj
RyZL1LGieGqvTC/Wd9gXvzAr1z02jdM9isHrojSjIuyUS/eYJOaTKkB5m55MDHUnm+C24Vuet9vD
mCnqIwaI9M7xWvMrg2zlsa1L3EIV+6kt21b3SO3DvBt5saC2IBQWZuTU46sOtvbGHLZzy53RARFj
2kHVe3AcMCDC27N+z22GTHVGDI4GaeR3u3NDY6z3ji37+EQk+V8EanuPedXjWJTF6oaRO0ZPawuT
ObDoYdbryHwqVfKuGb2slZCo3OFgj4UDk9AbQDTAWxgy3QgYgoRbNjO7Wxhz86hVyudxs6tvmdt+
w+0LPUyPeUs+Wjqq75oMzJjS9uZWY7mMNewmyH84XQBoKWZVaUTvkMGnhklOfF2kcRHpIgwXQ3Ya
SRACApSdXCEVi1PrnBhid/Mzo9brcN6Gcx2fB+0MkL2rL/NyGWp2rcxCHsv8ui0XJn1RS8JZfp31
qztIdclt06+o7W5TItVjWN81d1zMpMQuQ0Lmb0580/ejFxOZdKvae6BbinengT9p73Plhob2PtPw
I94v7X2r3FC/a1RuaGbrZhMs5A/8nV2LdkOCOL/0hnnTTG92ejN6eSzNa7wf6XEgT4Mr07f2k0NO
91fh5Oqh84bmqSL4i/Bpkb8Q8anfAeLTHzer/dIacLwuNbXM9jolV6+9OjzYrhYmY+/Kl15xr94u
vbqpu9ZFfuPnRWpc2K9JDfZtLe75fslwIPtW2bexuM8XsJWkCd/q4j6zb4kNVkXqCeuia93sXUp+
L/Mul4M233Trts23dZewbobDLfs2lT+0OlfUlTdyGEbnikVaxyXdSKXNVcQXtMSXUpOK+4vbX5yM
QFpoCGeDTSN7xV1Vc96A/iungnlj42RNJwKPsi/4VNC+BI02rrlM+U1RCyGUu7URmkaIbemjW5Tc
8Px8gTNUjducw9QDa/ZfLeqrus1Wrk/s5GxHOTK2faKwqV5zYql2pXANCGpjUEvO4EmRMJNUUmsc
bjGxAGFjhOkixZC1wpx1FhaQ1FQpewz6OhBdYJB8e7SNwDQCSFzfNZQgh8h8hk8WksLu2GGXRRa2
nTYiirgG7mjh34qyFFOmVNr+EBY6hI98tE52emYOrzZzL1g2BYis3sGmqLUTarUTxOtiPGXjKfGi
lIheXg6uXLAvY9RqkeCOWkZLHCIRhyV3NiNMeCGNVJyGIOHQoAbWGJBxAgUvIxg6QBYvhJdlBIzN
fdc0hGjjXsgr2jR6Eu7ifYJBnbof7llY0P2PD461pmWy23JwSf7iv+g0ezYVAuiIgaECfRCwSsjS
BguaHCE8IKM7Jng6tWO20Mw8EjuQcClN4Gf6U+UvgKUHX1Q+9U2kmf46+IYpZe1yWJiZfqH41a6G
aF5AZrtIvZq4Nii+A1Fbgc/kk4yHessfLZbh/mxJrfw4kj9A4cJfaG9gngYMzW619lNsfGDnSLol
0dg4ItbpaB1+aM6OCIqbZx5079Cp9HCAQB802FG7EojuiRT9IKU9usVxVKX6Xa1CKuAxLvyaDNqC
ETeprfMXCihs00mgWHzybChiIeH6QGlbnoQq7PrDLo3+R4aBxJf+B9dHVGBQtitxfWbskbGLtHDc
gyPEKR9+KcmISM/9GRNM7ovc90ia9Y4NlidxrMwjFBZDYO05ls0xI7cvP+YxSwZyeA8VpB2Z6nIA
VF8KxoMPjFnHkUuIBEGGfK7JcSuPZncEE45jN4f1rh0BGAGZ1eHCOUcz8UlmQdsuujNi8OvPBb7z
gTqBT4wtfTdD+GyYSj5BwVvkJxZZOlLMuMsxdz4yPm5LqttVb/5ggS33J8sfRqlxIzPUh8Kq7RJ0
25jszfzRPWaZD5YnMaQ00gXX4zLQsjqO9XGuGao4YgqBMuuaOBMPvSqP0v8l5LF28EGQaHz0WK4X
RIse81lqUI8doWqWVKPwR5yWR6fwkeADXeRxQbrfL/60H1c+R53fBMIjv5VUv4vyVcaHThHL9YEs
oZy/CUqLsPUssDXf1HzP8bXZd8C8zb6qsYJiitVfWqlp15b7rncEKYkFujaPpXk0xZFk83E89gRA
s37jc+XTjZkyO2gnqh8ME0/qwZs/qA7sFsBfLuCmh/XHtpitpqKl/7xCbUVbVuBzcanFOlO8ppq+
MBuevsS94c/LUkVkHKQYzlzVZ/CE5cmgGW+K85Rgw4hjVl+lsT3RHGxCVy1PC9a5sJgTlqmQxLCm
pw//fyiZhzg4zpvnvBXTWzXxn3nbkrduetOSN2MXGWDgT3cC6hel/GKbn6fti9F/dk2p2Pzs8Dh+
Ral49c5l+pSL16F8LcUrEFvH/ISGgcbBpzT5lCef3O2FIUCrfnF2uc5zukjly7NhPg3Fs2U+NQbp
OICO26Yiczmz3ZdCKERlNPF/cjurX8k9jHr8e49YVLBGTWN+KJljfv73W+n/qNhivKKN7jH8alL7
+qWKpM4DYM1YVrxq58FsGeXaD6Ikb6Ypsfo0CwbnVeif1dYmUXO0tEvX5V97jws0IS/GcWGFpGqg
JQdSm0iWKfI3Afjl6JJQdiozfCrQzHvd0AIrhnGeNzI9sKnUp6ncWIp5xaWyVvVpf2rgxzsH5iSp
rqlHM8El10TB0eW4mfsi1tW6G9kFl3H+mYR160Jo2D8PmXasZZj71ml3s76wDiXhlkGJ5NyPivvJ
nchNLeeeawjUtCNY2cga2uq1x939wQnuvC9r0DNhmpcWPK4B2nI/n+CrrceF2m+c4J3LfU6aNBtn
ECcCP9HqnSrttHmsT6RYt3xXAvXXY9ZJiqULYt0Sl/LIugWZ7nG6Z/GizD9WLrgAMydg5YJMcnH2
lQuLl7yQ6xfWLen6Y90yxwHrlnHX93ULS5eGDXAWTWtktHLRgkorylF7SvalS5z8WLTI+TcIrFkt
AliD0Jqc9LofGgUDbOx3E/Y6VygPEyCw27+fpc77koRBLVGaBBmQ8hiT+fndLIjWHkFDtmRigSAp
KaleB6y7V+E+zjgCQd214i3rN4y7zhwmhLFAbna3y36Y+pI2SF4shw4+W9S72cKcED6zodTN30dd
O7RAP4/m1kyhQ4uHpifDjHwf/kxLicX671P7833fx4cGcLK//wFBhX+tuiBMJM+Cwath7k/ke7gE
Vl9qPjZmkwVO/TcPIPOhytfPXpJ/awYr97dcxC/TopOgkW10G6zFPSdQXmhB24+zjgWmyNX6Va8V
8zLNMo+3r+tXFSvozf1mD9THms4rfiOz+Pd4EtW3dYyvM3X41x5nwU7caGs8XYq3OZGX6dh8R/1V
G/TuyRvq/i9L7dS7wsQhUFiwyjHYDX47Vu2nf//ooCe9X/JhOcFzq/IJsgX95bNTKTIqhNm3h0XT
W8rRJoUyR28eGIqYGn+jBeAdO5u1n89SvifZfle1kqXqM6SMetryt6xjejDYlmDFemVIzUvgeYFb
MBAUOl5AopdZ4NANjT50hVRph/muJY2mXYrFCjlCNJqI116WyGoiY9ewRJgCGajcmqhZorWJZvK3
F3nMlmhsomSJzCRqMQ42DF1GZcNXJQQss+xKrVBfQ60VMCyhOcFJx+c+lA8Wv14fGgBN+9ATod6H
lR1aIizsMNs1p9G4q08jt5Fq02heIqZAxoV6ADN5ehMxUNwukWikKKyUzBc3Ujl/hReRRMocGUnk
zZGWRGC/VsxvSTQn8kFihSg2pTasgF0IhcYCGn9smGLPwzIPwd2jwiXQWUoQZFQHyxQsaTCl7CU+
aAu9R4RQVrS596u252i69ytpqyydsp47HVDziA1brQpCBPJqfNHoX9VQaSPSAdwX28kVjDdb9kKP
gSSJJasiC2vpOe+w3xQ60TU99dvfIAReBhuQSTqSeiacTXtIk68emUJgIcV9K+bxSnknuaUbt6O2
8dI3dVn4gFJCKbtRGw+xBuZuViE+QL20H1ys1+duGKmLeXPxmrjlN/nPTCXtQBfJecBsTNxTzY55
Uj1QsbN51q2W6FwKS22lDhfV/l2TwOtydInJSLgQbKkgNkYkxtfEUv5k2GD8g07p41Ip39Lc2p6b
gn/XnNriEfCq8tGc7vtSPxwFj9sR/VksOXsP5B9VIId4lNKdVN7Owp6jyRLpecRnBQowe7Ggz6qp
CLre2740SdZS5QHsQJTyjDU8K8gvwlrUGbYR4RISn5t0gMFrQciarZiVfDrfrEIhXW404g/KV+9H
dEHnGiaTWuz3odzvfrZ//N4pH2bLhAgGNdMBrScS87BWdDsVo+vOYAJhu6z5Kc/s+RkrlxdqzSv1
QPOJFEjlA67N+wE/bNse5m2dYSJu678CuLRi3cxiKRQYh8xjlGnb3Ow2+4YfwA2s0qgJyYZSm3lj
F+UlSaYAwKswE8xjlACoZU86N2SW91QQuOJsdxBbdZhog33KbStj67V5X8fSfHJ7r/1gBIbl3Lur
MIQ5rsKqCRxXf1cSHpO6HOrVSA7LFqvdIYGviXFUEUdX7TTmNCfgm420QiymTsmHw2Sw70xt4pb3
P2gsnHtZBU6CaMFAmx37vM1GB06r8Y55XdWQWxMKDHKczZAHDGXDw5Rtf5JjYgXd4IwXY6FYvj+a
tOWtWYYxtEcynxo7/4JFVpymhsDxtsWYCrvx0jVzfBnNGQBInC+BTe40pf7SA+1Kve5uf1ir1XBW
nQDLdOW+NI23NmHSKqpPD8MiA6m1rgQW17RGC2ohA4jn/Tkh8vbIuFB63CSGeG1spizohflu2mv3
uRsDZhU2aUepkT52ILcPST+TxIG7+nF/btIb74HxXGX4+4mcmgEWBIdADHckR5a9buxypdV4nceJ
cj1kWA52W9yxpCXVZVv9PHfaJ7UikVlVCVDMm4E72zTc90x0X1JD6x7hlhN9txJkXnpKMI7aFJlx
M37SDNIA58Zlusb6T1ZTSyk3kO99VqzR4qnOHROcxrEWMyUsS5vhf8LQNwyJ4B3DxBgbsh/gxzsl
CadcxM4rZh0r2cyXKjbYj+e0uUobE3+hEPUnqZGk3ZGUN+k6bE2PtYk95G/2sjjHVaeIPNHVBxvK
bbJw1E+D2yePtaHon03vd9Oyq9cKHnWSxUZUmEN6XkBenfdHVOJ/PGqrzuPqO3ffZ2KcCqhDN7bu
qW23xa8HRgRHfZwv8BemywT45VIBJScbZvNCokTu4P7lv5XMkgSzN4rTVrC6ggD3hWm7W5XmzNTG
s0EncYjBDJmiOJMSokJbhn5MGHP/h+rR+ByEey+yHJNOVY/3LguS/adOVNvR7cBK2aUy0qTTTGZP
rFHD0WjOd2mPkVuBSzIm4pOj4qRgvuxx9Jhkte2NQCB7aOhqs31q2H7ORrOcwfQtZ3a8Px7p07qc
a4+TmL0rN1xe7dM8ttuTO2nfFHMwz1irxdP358uB4fjGu+4/7c8L6k1uNhJjYm74sNjvjl4pHjPG
Yc6azn1c2AxCcGd78hwH5LlG0z0xuvhcJDNRjZu6kWBQQui9y+Sz2f5sSlBPqeHY2ie6HVIRQoHv
lS4MpJXvh2HeglpJQJg11oAxiyYc42q4ag0lBlVEwVjl0kZfdCUKup2dNYSS99DN1XDzVLZBzaJG
3rjwevQvW2zyxtn6KDHhzrnrTvsPk/oX8ArrpIrJ1KLElMv/RSN6vBRfO5FWr0qdBNzI3beesbiu
zZZTpdCzZkeZJ513YSgqn+/2pzbAAdf9MGW/dYsLobkz5/S4U8QXCZcf6AHWMslrIajGm9ofB1f+
6Hok3HSFuYTTunWXsWv+nCRxlTOz9gdCKX1bTucsvUscTdU97NRv+jp6OGedibWErO1EgVptY7++
G+1Ww4sDVN1NjeQ0YjC4ow/VPqpERmdlP9+zkv6PAzzwuTOIFwdyOVwLMsHOEA5eaFIMgL0chmFr
kF35oADkNdgYV6ldhx7/w2jTyV0zSXO7eXWeUZjT5HmuGuIOa1ZC40qjSmkkjDx203YpCBo7b6T/
ASMR+A9zOhny0X7AYs2qVhgblTLni6tkdUSQqHVzld66mbVunOtmfnW1cbsolsOgLZu4A3NG28XZ
AyjdrSFD3NY/t1X1pbMxn6ejXlA+jdmCtSZ20jW9GM3Qn9Vxbg4mgJsjDDlCSMeYmtfokpxCOgRr
l0YFBZWpNRMoRoc1q+v8aSxJUZ8Y6WqthKEOYHMjQHz83jCMqFY4x2YVZ6MirC0mhud+bufmXjGL
5N6h4awdCDmfNqX1U6pOQewNWE2XuT3lDv1QpmecKAUmeTebmkfoav/jMJHzdYddA8C9tR1WN+nl
nSIdo6aqvpnyu5ATRH83Nm0dkQg8PCRWRa40Kws6KCn+jiT/w1nN/zDHYX6dTXsipUGkn7vsFLd8
GsJ1BE21cvt+UKq4Vw5W5R4cvgOnJGlzYmVbmf5cwMPbmv4CqTLerPIeX/hkHU2j5qQ4WHd5sf7u
ZWlKROWQPiYU0L1Msc6ttcTPGDKu2gBWV1NmK4C0tN6vEkQvxLYe3YnMZXdTT7HTwVl31+WgFGYd
gJnqjsJpBDXc2LgVeXXSqklQ3Jz/4ylsxsw2B58rHRaYR541I6HvmJvxuUkYRgK646858z3FRBCa
ZibZC8x3mkly2qFOh/gF280fapE7f1hJDTQ4Ibp49sj1k6kmpju7Vx3y57FbiVtbU/W3dvSaP4fe
JL3dSd/KeJ782GZSsrSMg47Dgw+Y4IuqUhgK+u+hJYPukreWSqE+t30rMb5tttm+mKtpnDSDFK6G
UJGQiVb3MmWKw0mtP68adtgmc3DYMtkTsd5M7oohF9EHu+X33VoCSFUHDIPOfvmd94IUKtsdJ1KZ
Uqxa92mvR7yl6lGFPelmDY2R6WJA7jvw75Kc6jE+AJSnJs4VkIEmbl2e/0Yo6nToZu+lGfTfVObB
P1gH7+6Bn2u3HgthOHm2YVCT+dUutwFOiR3sZwdWyRT4lfLetmpOthhjNnu319XM08sCiyuyOevn
i64TA4mJxrPW4QEIni8oFxyMmb38xgCun1LLPRYlyXkZ6UGAHNPq2GrPyRoSmaLComfRX1UN8UfZ
avJNyf+EgQZbwVjugElmvjqaf7peDKZ1lnX8LqeNoesYvRe4H6V9TQuNgRyP2e3OSSnUt+KA83uL
NiYgKDJkTQjXJg9dmxkvMeghgwbC19pQz2iAOWn9lnolvWOLMxDoNtws3x66Vy1ev5WtUCOsAsbZ
jGGaL6KGYrsAOWBQ7eXfzwz9/QKe39DmgmvYmOpYw/9cAmu0bXS5a1Tsy6DAxU75G1TbjMnA5FjT
IrCMHhe/0X2Z5rrlwrAN93znvDA1arpEZZm8Vaun3QV+b+f4o+HWnlI7dUIVGORj5YlXzWRI1ko0
suqZL0vvp7JL79uycz4wp9jvercuhSCGr5lmtymRmr+0ALW6hO9eOPWhXTXzE+mbm/FX5lnVS24Q
W+XUWXFrM+Vxar6x7Cyu+0HX2EYTJ65F9uLOj934V7HWTCEN1m1dNfKTmAmNKdX3wipP3qIfHZmX
BOaH0TfmFZwmU4+lMRKVtIFsBum6TxAluvaVGDX1E3VmthOMGv8hpsfU5TKilWQibdDlX/KKRBcq
fzgjyvEvJkGWYJhbzW9Fqt9XA/E7hvqdLWF0Lgvqhbt75WTZJ0inYdOIl6EqrqMyN+dUz9bPBH/7
TL04r9VSfFUs5TEbkvnTPpM3x3+RdTl8UGvRNOvXrZ+rMnTgOCZQS3zO73otbmImClGIB6334V47
hpS3K4PFTV+4l6r6QJjBrASqGaxKIKpwUwKDINKRTEQph41DEVWQ+nE0+JsbFkUEM6kqImZ5kY5F
s4+oNhLYnQ6M9ESGE7kb3uvIzk+OEyWs9pwozk+KE6HUjbLilLsRN/T1WLqsKqLajVrinFWqtNGk
RqwP+YYhZ4CwGnlDxKyQMkSOF05l5HmhskvXwzQO51mKuadp15yGyNsC3Q5wS6NhDIBYiSQYaeQC
fvPnTpAXuqoeJNTxNU2K6roN7bGZw25X3YQIXnbHf8sOhv1oQ0vdgraY1rs0s4iWdc3hTxE5RMZ9
8JW33t0NcGZCrLC5JVD51sxfqFiNkQglER7Qye5mqjcDzKEq5XQ3zDFed4tVaYsBGZZoN5wxxa52
vhuGoAJW1pN7fmv7W4cJpjxjaktvY3+b+5vAD5Pe1l4aYxSY6OktNa/TdM0xezLzO10Fj0upEpAk
ixEioMQF5phof0htgfZcsAKifJZWQCSq83c3IMsUm/7Gbghc6M+VJ4yAGinp0hA4VFJTFWEIVGLp
BhwXCF5h6xB6G9YOF95IzaKyi9w1stdos6SW9LS2tCRP+npSd3nd2bFODsfubHXn1mU6FifoucCN
tyufLojGRYm/4KqMlzm5jsnVbqX65AoRsN2u9S7XvcIbsuUyQ2qtbrp7nfHlVLexuvXVrcOUU92a
5VZXt2LxM5Jgllu23MqKdIlbipePYMn55s43pbx5rI6BBfNlyMzrwHLk2pTLJ9e4aikTG9d+uiam
PI6k0PO4lNIcfu2r4VwWcbF4p8WF6SxMo/PfTkhskAg/JGZIbJCEF+OHTOITTsjvZsiF7RfZaX+b
Ibe/nZD/NEP+1wk5LKFR/jBD4oSs4FHtTsiCymr3XyfkdzMkTkiNKLz2hxnS/l9myH47M7OMExIp
JJIY0g+JExJ3VL77IbFGdclPZsgN15R7tXZlG4i3m+Ze0cTbLkL1j4F3nbccwlK1D4/rKdOc//4d
2ylFPy1m+Io5VBY96owYXn8Fz4E5r0aYcO2hq9KCKCFHf6krL71L19a5EOGS3+O+7vyhSFuuPSsJ
izpDy5MMeQd+ZT5gBTcIiGwJMjKo5ZGftsJ6WsuH2sNIAOkkCaiQWpxxTRkMlu09iJQ8rLFJesZd
uCInHvnWTD2bF0dZMVSQcXnzqLi3RYwRbkvmQFWAAqlz0xztSkk/b44HkZBZ0A/WdXTU3t0oSBWQ
/DJCwRngceWf/6PYikGx7/JxIOhkPn6XoC9jH+vE39iivCXsH3o/Xn2l9wdG6QWeZimnCLxdFJEX
WOaCfUAQmwGtQkcJKFuhGCYA0YA1tZowq8N6CmGLIaGFPR0ALdR35V64TmHJKKEW1l7ocrPZ1Xuh
NYUJm2kvBGVV6GGlh+x1pX/ed2vmXUIAByhpwjQNWdPlacj4dZmGnR1sXPshImxBNkrh5dd2dUnA
DiBR/ZKRY/oBqt8w27srpj/sQkOUqognHKTYMyAyty2FKhg7J3kEtI2IdUWN58Omhj0158GIKFqS
PtsGbR58AhlA+pzBJkkPNC8QBdCucCnCqQjXPpx3jT0VkrDvw0VITSIc9iOzG5oV5n24WWElwtUK
CyEfZH8rEQx3ENwWGp2U1oUiD7cuBOeBABXPboBGl7C1QGjBQjd+CpomMKbASKXgZ3WOj3LNT1Hr
x5OvNFL5FxJiRw8jnFRPFvF4JFAbYsPQHbX5SNsdbbYUxHEU934O+I/YX+ETmYbm2F93jT0EyQD0
xtoHnhmQBqKYQWpJMUuTJHRvw7QOsyTMOVl2dVNY1yHghGlXX4fMHy6szbVQTKGnhWsdKlq4cRro
oTmF5Ia6u4RO0/TOqUPk7VLI6OZ/wRmyq7ax3wWtTRJegO38Pk+ChRVCFeRjQF2phXZp+5ntF5wl
k1S2i0Egxz1yVGjHYwFjOyyIHpZa56OpSpXEi9vHHuLkLvK9st7PDF9ZfJImSs+f8gANOc1rqW4J
FJ3My8DTA90LHD1QvWDlJPGCmfOEU6IPJ84NzhYy1rg8hEDySR/iStn0oWmFvfihVoQI1NJihSWn
DyeOkEp3KWyrutBbQ51M8S5U6QbmoejCmXMkZ8Q8nFwCOAKutC6DdW5gTwyaBXUDiZHUEyk1DeBj
ImXysVskre+x7+Y0yaWIWcH+jZRBilLBB1fsdxZCDO0MwpkOFymDLcQvzopcVKvSC6b4QMKeHSAj
1zZNyFlXV8IS7KM9dsV1fzqjPf79EVbSdbhj3uV505vp4A6s6K0l+dwNXXybdfIjS1Jl30w5hD7a
Ga0ESzEPqeJgLnHr/rTyUQvDgTBaiue8Ny/bmqT3e6qVlU4J1Y1jDYvpPCQpxeVhdO8sW/nqFvr0
OHl5/WKUkua+fdRafw+QcTVHwrNp7P0feee1WzmWrOlXadTVDNDMQ28Gp/uC5PbyXrohlEqJ3ns+
/XxUZlVKW6rcXRigpwcDEKpUaUuLZjFWrIjf0NkhS3wfsK3K85NIMPDxloMQAXmJJVbx+pWu6dfh
/N3r/5LRukRliiNWt0Gw67ptrm7NdD6wrw3lTTdbA2+MZqMn82FY66xd+/KaRkyMRp82HwbOw8HG
oINfbAp9s1TIxELc5ufDnLb6tJ3MLeXnPtlxtMmua3eiMh+Wf1SWR4Z/lJfz0VpHaXlUW/ORZMfh
cBxlxzVKysXSH469/ljQ5yNOTsLXw6es1Z148YkZVwHm5oaA9tggIwlLccdF604odp6/84P5SNRt
2237bmukWytly7Vp4SSjTxq6SrIxmw37Q93CLmM+crRPyvmgjmNq86FzecFGGOYj1zdSuE31TUqH
4vUYkh2m2x0XaG77dieR3LSU3uajgDtcUto9UqcjsdxGiPUcpRlCPkccwXDMEWbHwuxTe2CX8AnA
wkTHDOUkVmw6Vh9ksaUx670iwX2eGhcoxE6ISVJS9TTwesHt8kK5HGohh9yKugIp0I0Obnoyw+nM
Q5LzIsdCRPExNk/kol5ROWyQoESXs0dpfzHALD1tfXmbaUZ9Rf2yuaoFQpdSNyf6lBGxQgDFUEnX
uTHlt2aZLKNWfW6q8CbXLf8KbcYK75G5VuQ1lE3C5zztuq8ZeMVRR7ljgCI1izNQ2/VL6Wuc1BtN
Jag1vVyeFYjwOVNXCfB4ytQOhSFzY02trnhNdfLu/iY3mmsMJGivydSIKX3CcwxKHXE2pTmZtKxw
wmzSHk0vPwmUG6QzrNnRs92WiX8um72xMmT2hG2maGdjKvRuJYW3cVYZx3AogV5XMHwLAbyFke9G
1BsgN/TiTRXIW6S/dfwBU0SZxhxiXxHoD7IAW8gfldNR7KRdG4jD2euXqMSosKDStTBVD0OLGOnB
tsp2wTiKl3Up3XJ/+u3YpTQ8Qw0sfS0dgZ64HPRRRDWiRjZWN1VbInQBp6tmKG2bbpUeIQu/DavL
6qUbEf81kQE6e/0ijL63VZyoLyen9dRpR4FMvS30HRmwepc3XrEdtcEE2OmHD7R0bsUiTU6aYDhF
krMgpPbiQqYkggs8KhJiV52blBzPfY8KmheXCJIEXhs4rJIynk9yn2cnqafnMDigMhZqrt9Rv3qW
BCV7GvJxi2mPj0yzdmyZsCp+vRh8skOm9DJruIrIx8nQB99HwMboBD3VamwT/FE+DxtwMt4EsdxE
wPMuE6WnaULXqxAiDaKRIF5GJI8JMsgLzC0E+BHWKjQDH8Gycw4pBZWJCXpHIWX380szfwtJmq49
zPeV4oWXSS4ZD1IMKTgXcLFu+tY6px3y3Bfmsa9dW8mNN94YyU3k3wavR9ncKjqC1fNR91hnr9L8
Ls7vxOh+jO4V6a4b7pvXoxruWc0SgmRf5ydGl1eXtWad/fq+IXL+IdcnzQfyCecZQURUt9/fuL7E
LlcboV12onBa6UG3HMVJX3Wa1N+baLfiiY2+ctxJaIwOCQINBjVQqdu20VlVmOjxVFiIS2q+QEkZ
VbJGQi9oRMQ9CIOviln7Z0Xky44PyOy0bg1cHDM0nisRDUVNM450WRnutV7RUd2R7aLkfgQGWHHM
I5sL3xAeLKRjyDjYuUZy2mCuqj17sGSdSUfbVMA8KZbqE1VvWKaUgrwyr5S15qXSRZV6l1MTKbet
PK5TIROfJPOrKRrIFJvTiMc1X5q8HI/SRDfwVpfTTSTh1zXG4TV44uDa8s+bME3YYeHjLceRow9V
dmq1gKEzDFadTm+RqdD0/lgMh/SILrujyukz1p7DVZ2G5UqLWRrpF+Vr1RT8M4n30EZlEVyYCkUb
edmd0hbTU67mD12D4iRl/YYsL6DS1tb1qpq5xW7QFU4rgFd1oiTD3g09+LYYH/SwzyEvUEgbQHUD
pH3NQV6/6JIc2XEPRvLQVNmfKcg4QB6Da0NfAvfJubz4ZlfIH2+L3qpaR9WHcj16wo3a9S/BhAgm
pvbtMYiIHIu9VWzpvVO0ADN+fQIf1Q9oiZDrcQpMVta6vW2pj89kLSHz4CihBzfB17aNUUIcbGoP
IQ4oB5lGMT8qSEtLIpdp9G7YskdGEal0e9l3O8y0wZiYC7O9Txt4jgloE5U0u/ef0MVM0cUci4t2
Ste/PvMP5TtOmpBkkJ6BuDL2UW4BiMxOgvnvkKQCVdMREQpTz25NUWOLrXwDrTAeCy3E6tdx/+tp
+F/+c372vXxR//O/+f4pL8Yq9INm79t/XuWQEdP/nn/nj8+8/41/HodPVV7nL80vP7V6zk8e0+d6
/0Pv/jKj/zg797F5fPfNImvCZjxvn1GIfK7bpHk9C65j/uS/+sO/Pb/+lauxeP7Hb09IYDfzX/MR
jP3tx49mf1TL0FVNYwn4r7dj/PjAfBH/+O0if3qs//bt+W9H4WPGH6qaT//A82Pd/OM3WOlf8HxB
XQmKGdTwWTazf/7jJzrRHh+SuQk2c6SzvGqCf/ymGF/g0kNvmq2LeHPmpL3O299/hH8r1iXSjMHj
D/72+4m+e6g/H/Lf8Ds/y9HwqjkbRn9LgjPB6+N2yishGjLMzn3vDVm0Jvz2kvzcT18i9XqgOV7F
tctLDOcmW+QoaedBAcSnsgNW4Mw79Ga+ou/eFM8+nMHemxl4TaygApyflwUqJNNg17iu5GbkQnXc
aFUMZuY8bB9SvXEaxKgs4dv/xYl+G8Zh8fwtfPx/YKaznovoODLr/nyq7x7J/sL47fz++WvfJ7hh
fpkF/zXcT7C8ZX4T279PcH4CLguwIKpVSDaif/hzgstMcF0B4fM945pxkr9P8Pl90dHhMPlFJqZl
/rUJ/p5EAbRNBSfM+7e3r0XPzOjzGmqjn/RQZCfAVgLYXOThvsZdQhmQRAW/urLDmDI0NqGU2a0O
1CkRNoEZiIA5mmDry9AnjEQO3cxEbNDWpGw1JUgU9qm8G5IcJ8FUXih1dgdw57IKzCNDqlZxKVwN
YAcoReMri9xUL2TjIsDrwJwtHs0LWQtwV0EeSDOoJKj1dRxlT2WqsF9A7mkIYNVy4050qT5qoioC
lViVbpTC7qyCEtQV2AO2V/aEWLkb+Xiti7w3kjWaLEsJUNsysmu/fhaq4sJK+pVHMcEsYsTdinDX
981t50+n3qiDYP9mWJiiZXgBwP++nBCPbaI7L3hpEWadMvOuDyBZGkN4G0qnpaIV2PN0j5rXSI6Y
X1eq/E2L+sEhuT6XRIiOTYZDfR0huGbKx5UWgwnURrYEFaRJn+6hBdXBNoFbIxAhwk3N2cPJ/U1a
aCeTofRb8N7FnTFitzgAuVo1aVU9dECPOnkY8e6uKgPNjLwubKoTNGB9VE7sATRA5FXBSjZKVWKP
U2Nq3Eslwl8lH5TqqzTu662K72dY9uWunfL8GfPRAkChHF7r+QSXPRePkj4xXLLw/DvT+C+tpP/a
Mvn5evsfuEj+iAHAC/48dJw9CkkI7jx8FOq6/SSC8Ns/Ioj1RYfFi/4g6vpguubk7EcEsb7Moo/A
RPi6t0QqXxSFegWJJU5jCHMSdn6PIPIXVk2JH0mskrNS9l+KIK8SNj9XqJ8RZG9faGGUEhWZwOyI
E/kEcVPFxS5T3sZ4eF4aUWqKmPpW/rEhGn60yakf2PRaYKeJUX+OSkO+rcQBPSrAXFt/Su6ivn4Y
2rI+KXpD2GlZeqVXgM+lLl0lfa85WpCOtuwVBZUVoXBklEwptSUQ/5RBwKk5H/RLtcvY2U0KMr4V
Da0ciZ+wtftqfK7wOnJlvb4qs+TB81vTMSdMdWqv8JaoFstg4hCbwADYcDpprJxYg1Qc+NFxBskN
/dkapxJFzI/RZkTsuPDwrBet3I3jXnweg7CG5ib0T1qYeZcdFiXnQSprInAVXX/wWRWgHSGFU5RG
6aaC+U1qhXiyzRSCpp0pSYi1gdDdCP2gL1UzRadAMKpdMWbZUyp6M+44ua0m3b+yUkjaCX5e60ot
8kVqmMMRQG1pnfmhcl7mI3weXZ6WSRK324AdpSsZo+Ijqsk/Yw/JaI3Z5OhGZl3qlTn1NpZVMywS
uoGuWv5JxWZxIYRVcD5bBjzVijCYiN5pRgJZXSxtWaz6LQ7GmJGnIsguq0Z/QM2amalMt7TQrOFs
FPTszErSnBp2K0EHjOH7B3rcQhvKs2O1mW0PmAUn6GR3t23IPiwXPONCjwJad0MiHNU05q6tStc3
FbrSThDgFJ2maXKKuWx8Yg2l4ni6mh/hdxw6UVVIjdvnQYBsBeG6idjKIR3auLoMsG3QSP5Vc5II
4eUETV1qQqw5puK5G2VsYkzPc2rLHG8SZjPdX0Ve+AjZI5PuZ2z28oBGImiWDuua87Cq80VjoErm
NVCBFDksXG+sn7WU2mmrIvNkBHL/fYvz/3OAnAFJfx4aN3XCBsLJ4ej97X/snp+TMPP/59sIOf/6
99ho6V8sjPG+G2obKvWW32MjP+F/02xGhBn+8+vG4sf2QZDIoYCnmew5EE81ZrXXH7FRkMi8MLZB
lond5Pf9yF/YP7x2B37GRoB7BmmfqhCDOQmYLTNQ683GvqWIlWmRRstsSihgt3QF0qNG19xJNFwd
07O0putEcGvUZqvEAOIEb6GFKm5QHi09Dc54iohTQN8xKgEzq2u/nK7f3Nwfm553m5w51ds7yZk8
SLKJQQFGuXsn2Zul5BlYcK76KTjumuo8T/H0slLhseu8uzK/t7qroOYtCiX/kD3FXnXx9Q5xW8Da
6Ybyqv79/g5JUtqzsS/V1TjAUhnVY6jo+KdhG1DNuZCZBbYeduuiHOD8n1qa8KDzgWwaAAMY3pEw
ixYFOaKrhbgpDTRzTYFyMmr2sZgHTlx4z2jMuSn6F6JenE9Jfw8lY/QdKZIJzx0XWgXBUYUKHOqW
Fbqiogf8XkBMH+E+1NpGT7vUAKymRrv0vHOtGi7KSDtJrAJgs3pveNqdVVqPgBBc3SxuIM/3nJ2E
0P95Ypz5XnJda8JjNPYLvNwJN8CtDjw+ad4C7j8/k9oNmsxgWrVXQZA3k6yKYbWb6aCushDT6c67
mG0j7NQvcjtiBbYjjNDA5T/hS4OPdRk4QLk7e4SwYBfy17ErfDw88vP58sfBO/aFcd2pFPfLGVic
wgbNym9oHT6bJXc0Aq0Mz+DZ8Cv4NYl8ryjXU+h/7azq5vV2TgpEBFz8Hn1ToE9T3uCmtA3Lbocz
BZ3D9Kw0yJ1NqnA5qD5RuTGNlFchuNX82imSamP4+U0z1udG5X+VZJ5oW0TrKcW6xuJZh2l5MzJe
hvp+VRQbIBbHgBBtfYpPUX+/qdCYEgfa3a20VUfOQN/UQrppqGCO6XPHHdIqFEgxmxzXzRg+i116
Ys3FIo9uJEzvCr0D+St8JvRJMjspd15uvr6AGm/rPBCilCfzWyoEaN2SDRdp91W12H3nzCCDLlpW
386/Kir1jZw7RiHbnYfrhh+eCwqGB2hxw8Epz0erWkm9sSuqnJdNqM5fp8W/bdV4V9T60/z8Pzf5
Zp/75yvM5WPmv11QfiTs/M4fKTdxEK02FgiavkTF35eVeTuvSbpo4VbMFl2cf/J7VUr6AsiJ7uAs
cYne4szC/j3llr6I864d0A+aStizW38t5Wa9e/PG/5Fyf+goeL5KoSdk017FMtTjpgTLAnon9oPS
tqJSWwl9kKxiALxOVmF00PphteIikGjwgRlGXRLZ4YQsGhKKIC6Ch0zJHgrZyK+mRopuYScyQy1N
d0JsdJYSfHb6kyrCbGatrwe19Z1ISCzRhssKYjMxKmzS5OKk7Xo8Pb3a20posL2QJ6dQ7OG3FWUs
l7ZR6f3XsW/EbZvRnwqhUS6seAqAJUGu6Gk6bUujvxrNqDsJcKRyGzOxLsxUNRMb8DQ2wIiu2UVf
KW5tpDlSW7kOk0NunSYeq/VgDBadZd1aFlaaOjqLwwamRMgrCIFDiKzmEr1Qzw5kmLWhNYyYWgTj
Mytiu7QqmFxY7PVOJiLFYbSDwnbdStd95Qswvtki09igrubBY+yiMX/JUT/o1GRhjmLstJqULwm/
xiIf2w7XuwaFW13KBhoukwdyHxdbufIvElUDhI8Kdz/NZfOhlEBn+j1AW7kCRd9M/rekKdKHJPKN
CzODYa/n/XSckdi4g4VNEqG9R38iF5am2dU0a5DB0uU7c4iDhVQjkaOpLeGzEQtOVU2AGav5NhGq
AQ0oYYRiPhh3Uj9cBSUofEgosIXiDOo+PbAmnYiJfuDgt6mvOwVNsw7fgmJUKWiK8THE7WXl5yhh
e7MgcirZQqg1dl2lhOaJymerSLqjacl4mYZohLZNFmM62miI4+K3SmfaeqiVRqG80ipbf6COiQ6E
uu48sbjpjL647Dq0mgK/NXZlbOqKDYzco1BRJvhqDWgZDWF107aAk4wJ2SLErcC1pnJy+++NmP+5
sfCX2fbRY9EEj8kn4fCPLNsUv9AZQr8ZGaHXgsHbCgTccRONZAqS/GfOPX4Ph+IX06S2OPu0sqkk
6v0Mh+IXjTaXhA8gu00Zd5+/Fg4JrJ+GQ0Z4m13XlqXEXVkKABsRX1RgCFLtirdZHG6you/tYgju
+7olBGjw9KR79gst+eFFm/ZHJUjnhkqZGEZPHmRCCJX5vQTeuk6H+0qAZmDKD6F6qeDdvIrac7ky
SruT0hcvndCRHO+Cqb8iZrIztCbS+Rp5kQbfLr8mxcBJ5yRH1mUQEjuvomAJvf+k7Ws24kaMBRYe
moGB7ixaQEu63jPyRT+aigp1upbyRvJiccaYjh/RNXtIGmkNhW+yJ+kKaXTEiiUvdnRTXOu8Y+x2
L7Kqu/ARQAlqHYkS9X4Uw+fWCnaj3JZ2KMu3UTetWwTQ2sb8mpSURpUx8mxvgJvSGqeRmYAy7Hg/
UYgqOQt4tLAXS7vGsnOhGhUAFukKNi1qYlr1XCv9RTGW29pI4m3vh6RHQ9a6cTn5y9HqQJEETWv7
GaZPcgDsr+xORGlWHMUa2A5D/1sYYusDjVSxBdSY4mkSXK8UbDlp7CydUjya8MTr9OYcVqNlx/qJ
JcSA3WMkeUQjuI4tmFihdV/hOoy/vGSzDJ1koWguyiyOXdmMg+U4IuCX6wgSYioPbq25MiaQosg3
dA1LIbqEpTHVq7ANh6MAmYV1WccrUsHWHWlDn05+pX0bTIR/I+UpQF5oTRMSzTK8vfxBEUDVe4ob
oj+cFOKZVUMdhNwZpnbiV445lhl6a9yb3JPLtRqbCDo3sf4SAIlgBbG+Y4r/bYnef2DY+nV/EXxD
UT2/jVfz578nbor6RRdZp7B9JRbhekio+F4rVdjYgz8X2dobGjYhbxM37YsxF1BNBSIf/5p/9Hvi
pn7RcBHE8AXmKEVzyqh/oRywt1NjbwaKaNbZEE1do8ywLxEyShn9E6ODk7tAH3MRLFH4Q7rQiXYj
VJwDqAIqvG+i4o/BML0Dt4ZKFiZ476NjbuikXAMJlq+dp14IgXw1htL3Pvi7Nvjb4sGhQebQ/Gbv
OfaY9sGGJGtUBwcA1hn2dAs1HA4A5z8fBrkvHi3W9epeiYJaZ93KFcNIiQkHMbA1wKllIx+4mk8f
EL0wZgglcpEF7/3l6D3rCdkreJNVfKIuwDWu8o3mxC7dlAOP5wNnbJ4MyEeDDKI2xHZi3ta/uXVU
wT3UQrim3kHV0QkcqZ1cdJExRnEmZ3SH4zQW3GBhuG+2OmffCwNvHxmz+cO8eDvu3PN+M65fKtGQ
e7WMwUfg6i32C+3Nr0fYb5u/zvO3Q+w9rhFb+2qosXrCqlqzia4rwWlsQbNHt3KI9odu5bzQ/6yA
fJ/qb8ebL/nNJSVABUyTQi/jDe4AecxBFA7nUgcuE4w5p3VpvkEykC5C1zw0+Hy/fjX43ntmyHJg
xT2Dzy81tuusQYKD19kKHVPB6W//T5/f3isnBn2mmfN4gnLzqhAEau7A85un+a8uaT+xQjlBRvRl
vp/9Qjz3T+CCnBRLXofdfGnjXb1Ed/tKPgq2+oE3HSebTwYHwoGsOgZ35J177yAOA0Y4288iBFLi
cy+11SUG69E2lSKqda2vAwafgEChgfDsw7HsJ3wqGyUUbV0wQAsm1hNdiWhFeuDbvgc4B+2OXUDP
1dF0f/hWGxAOcnhH92OXYIJeCcaS9E1cCyMqrJgyiY4Q6Jgb6DEivZ03UeJRLaIoiZ0pAHoWUbf0
0IkNpTYCaQTZMRE7IHZtyQQP6xG7WzM6S4aQahWfp26F0vuAd42bIUC1HNDrBPEWbjpJTcC95zEd
Br26x/sEadkp9VBiSIHhRQUV31EJdsVEyuGrlXnjGfpXhdYzxSSfymQ+0Txihzop8aaN0pM6SbTz
pBoKO1Za0jivzLcjFiarslQaG7vVBrSKijPc3NCIsi48MhJpY2WS5KLZ4EphudAjEdn/2luRRD+h
CElvuUPwS6yDBf1zqNllIp0YovIYtMImqayl5FFuResEefazyaRwEAkIBUmrshcSimop3NwEIkxK
Wtspa2797eg3SMnMBQNV7B+nsfJ2XgPbqatxQYQLjU3uzaSpbjyhzzN2J5rlKYu/q4LXykVrSU5Z
1t+iEZ4wRjJ1Js0K8eXm7z04nj4wAERWAHPGbFgLPoJVYk++LKpHoRLRZKtzpzKD63pSTSfUfBTL
gCvTzuncXEm/Cap2+veqABcB8lLCsy9rbD1SEJs11UesICg755luN12bHoohn61vVJqAg5CCwNve
Wwt+nvwkG6cZ52LOJ0UxxbIjznOYxTcINC86pm/BfCmgpo5wfbJo8ncX4zRCnMsWB6LAHEj2ogAN
YoryLE8kEPu8PYCpaddbyNR6D9IZua62CNcqG4qF6VaLJNl6T4qTuqF7KMB9QCOyMr4dWNrDppQ1
2mhARxG5cbxjGVGipblSHcn2zyG/nsKXu6uPkJZwpy2MMBbndl0dm4eu/pNl8t1J7D2SUkNLoyi5
+hnLbocX85oSuLjwbsenkpxAXtcHKvmfTIJ3I+4tzDL2zmUuFZozqS9jrthRgnY1et2/fqyHRtlb
m9XCC3oLcRXm952EijUbNlE7QJg4MHOkvfUYhx1LzCseYEYkKYyLKDiN+tkc7OLX1/LBAWl/puyt
FW1fSYmKMZIzkmacyC+Si/zVOtzy0q/Mp2A9vIAtcOac4+D8+GSZevu09olBdHwN+AQMDYD/Tl3k
q2Q3OCBPTw+nGMqnYyHAQDVao83zqoT7Nr+JVStsc8YKExs9nrV2WR0lZ9URPOIbZQlpcxE7zUu4
Kl6e/AUUrU3pFrtqMSxkd1jAplxCzTkAb/8kRZhz1j9OaS5RvzklPx7QzqJU7DT1AE0Syvmgr3Ql
sM1uU5imXbYQVqhy/vqBf/pSvhl173krFJJxdWVUw7hummMR/OVfHQAksa7KMhkIyNL9hi0JSTDv
Bsl8gGz133rz4dd/fx/PyR+nIIbEiGbREWAnsxdWcn0qzEQbUKtyMd3y1/XKYwuIFZayRQLeDZeH
ouknexpGZAMLcojOBeIm758UFryIbAy88MJ6WhpL+IgZORxNLBdhlelQ6vjxCVnsnJik8L1Vdsx7
1ycbntc0ImLPpP6IwMzXh3bIZbcI1lCFlij8Lw5l4J8OiUcFREWAAGDg3l+glqKk5EsMWSdPiIan
1SFlxw/rIJcEXoAip06Peh9jXo2ln8BBVB2jRtztKqFOdWBSvO/Az/sXUAwzBhT7vtdG/PsrCLWo
K3sTrS7a4AuuY1XtoDUvk+2hJeaTnRkjUQaZVWEtxHT2MvtERWgKVorCqoYywHLO5/2jcQmVaVGs
Dj2Yg6PtBYk88USoUIymnvcLqofH6Sp28GurN+oOg4avB27jx23g+4v7EB1QrfMFVKfHlXreuYOr
O8lpfKx/my6kkbesd5UFmRKa/Yd2oJ9MQbj+r8UjA37//l5eQ9urI72TQaUhHHgjRc+/vrQ9IMn3
GWIgUELUADRs7b9WbCiQ5R4mGcUxrP1Kp3LNlbyY97bRS7bTTrCAWXlr+Y50aElfPywWB07gs3sL
wIZ9GUrT6CPtTRyMYCIFK0uZuDW4kGyqDYq2jrZk9+IBp7WV24GTodF+Yq7j5bzmUnIqVtqGJuB5
5hyaWp/kiGBW3pzP3tRKvbwwq4Q73ridW170i/hRdfCRaGywF2x23OQW2J5T2fJ6ThHxM16MX/MD
M+7jImi9LhWz8SZPd/9t6sd5e1hK7BU22rJexSttpS7FdbT69c3/YBdHPgwIxkRoUqH5SgLwPj5U
ndKqoyJjFEEyXLnzku+RimY3yDs39uBA6QSax+LhHXjs+xe4P/DeXY7Cugpa/Aicbonp6goBbC4w
XR4MS/Ma9HarsT/O3pvbanVQyFBvWTWyTco8Ip8yKNs0gwvjiupb9BfX+XlAVeONZS0mtO8vw1Mt
F3RR2E12mfHUKMVgDz62s79+bp/dvbeDyO8fm4RgmuoDw2V6oBi+bdbxRl2ybziwPn0Is68XY0Lo
4+UUkY3bW3PBkZmlHAySM27nOiLaGHScnJEVxKBKsTx07z7kMPN48GIoYBsA5biP769LnyphaKNe
4ml1bnGVX9RsCnFIdrF16uxmdWj+z3SHD9Pj7YB7Ja90AA5HFiM75vXAXrBYZplNHeZ43opiDnfZ
ujKFRWsT2NVjuSyO6518oCy1v6N5vWQuVlZUqEAfCOA/qw+ihUDyXHVAys7p1PKloBzx62mzH2rn
sXSRgGKx76bWvffS/axAaNKIFh3G4HY1Vx/SUn4sozF247ky8esxP5tDvArQD3EJmXODvSyxzbqk
UIQEO6XFiHIXkhmjq9o9N5bC2FWbHhpvniN7b/y78eYV9c3+oRv9LGijSXLMh8EVFxm4cHeufEua
PRHPMMx1/SUCjAcuU/x4c2GNUQ0G3inTztm/TrEzgqL1QlqIkXRbRtbZ1JgXbWPcFqG4HExtyQcc
aRwyu8qHyzqprztBFE877A3PNU0Qd0MUrirUbqZJRspegdqL7DiFtSy996f8oRUBqPdlvAx1ihQj
qtBVcysJk9P41lUxjCMCPa3iyj4m0d6E6LVB2W+ly0ASFTCOcioN955RCzsrKC+kuFkIQv7NSFlY
dXG0VbU+aUixl36L2kkFaV4psmAre3m3TlJJPvXDmAZnWvao0BvT7QhqfJFBcHRLv76W8uK5mmpw
aq0C4q2NT7o69+BiG5WDHiDaTJpe3FmNaHeRfGR11nWn0xIVce5FlavKKV2ma1GuT6Ak9I7ZosfY
6N1TliHCPmUdEj6p+VQZKBEYKM1ZBVIB2MjYuTGk9qh7yaoSLfbHsV8ue9EYbrNcxDWTaiPEtmAd
GPipednVZLCRTcrSjnzrWyJhqCSUw2ZCLN6Oq2q0w0xVMVUMzvOxp/mbKMWxLPtXnoKAT4PdldCq
tJ8LrTmwZHycsRaVOXT+6EHpZGJ7UTaKaynjy+To9VcZsp9Vf237lwPz82OceT/IHAnfvBZBonlB
mzMITKh+MblZa8NLcmLK2pCXbOzmQPrYhYMZzMFX8uMi/H7svRAg43+U5Q1jU3PKNvJCjd25kiL6
Lnpxrlr8C72oz97Gt/d0LwoYo6WbHjq7jiDMRn7pnSzmdui9wNp+8kt58+u7e2i0vXWrkoCpefPN
7YyNXlwoTHvVvDGtFXbIq18P9Uk8fX8z95asSqyTvI0Ya1jicj68Rjf0nx3FGa6RlD1UjvqYarwf
br70N/NmEtU6MebhxK22jLfhqmHDfTgTPTTM3tIkDlNr5vM74EvhqZAgBUkjpi7pPkBSCc7HyrxQ
hbsDt3J+sd4vFfO1UZCZuZJ0hPaurao08Ok5k6Ryidv+GrbLrXc5LKQbRCvdA4PNL9ivBtu7QlMa
Y7kZGQz9LYvWZbL0WAeRRcA+8F9pXR4ab77jbx6cmgaoq5uMF23CNQjpaIm+kk3KuFYF53BtHXTV
53Hsj9u5L+4k6BLgzjGanD6qHmBw3keNqbq1jtS6nWbYIeY6sNJMnOxCqQPAfiqIROFr08G0lEti
vjzW+iIZMSiQ1JUh4phVAQTy4nMEY1eZDFTTrJsE8fQk38CfjU8zrELOrb5HQrdGcRssObV8xcQD
IajQIkXxLdJvIyHbCUOpnk6JNaJDXg8XVhzv+qnKHa1TMU2sSxQ9Sv5I0K4lrWjsYooeCn26QPNv
ieC3owb6omlxSSypQ1pmF9sgoGKgRNa2C9TzSG03ikETzFLji1TDHG7yj4EnLeNG2wWy9ZCLbbRW
WhFDT21dR+FR0SdAdlS38DvK5fhvNMmgugpUINcysYsKKh8NnYn1pmxCLIWQ8tlobRCfSBENRJ+T
3WT4ZiKAqB/Jplku4h4zYw1SEb6icNaCGjpAWyKmYg0CZgKGWR3Twvo6qvFJ08bKoiq1cSkI7QQx
V7xoI7E/y+SwW6Cr3G89rREWmYqkXoPzDQD0GnebTN8Ik4WxRHeGz11rB6pZrNUaSFwcWeYq08rx
DOtkcSlBG1ibdbjA+MqwgfuGTk7PL5qbf3jzbmW6gVXWuwM1N1cQ5U08NwzTuXVYzE1ED9EQZ5T1
BreVbAJUOuFpPbcd47kBKY4aJRh6knRyN+ncpAx59Kg40ricEKNte+trLxB987m52WLrvA0Vr17J
c+tTaPH/Es08XA562lyrIWJ6c5u0nRumGp3TpqOmVIEGA6LcJa4vFBAT5lZrnnqLfkRkVKAgjgB9
7Pf6LjWgEedzdzae+7RRFJs8URzy5v6tRSPXbLw7nAF2U3EVlcoTdIDI6RuvQsga1zDkWLq622mp
Mq2UuSccDTLgAj0QHdgio9srFlopk48fCGwVJymVFxBpLzgBnfm8a/cFkJ9FEaoWjtfDUV+G+ZE/
N6PruS0tWPmLNTeqzbllndG77uvyW5WaV+3c0c5zsiqvaJbEiWdoJSAE9emlFRSs0Tyt+Fa1au5k
MrzjDMWhPrFByG5NrTkS0vrRFKeTchDwUfd8V0B42Orbh6FPHQuqQplHu5pp0IY4+njJHfIudiql
TpYHS0H/VlFQqOvQHbScX+sWHvDjKRlQg0VGvlcWjSXu/KJeyOFdVQxrVfIcitp8OzkJhGvDpFlm
xZs4xHJMUf83e2eSWzmybdm5ZN8eWBirLslbq7yq1SEkucS6rjmbP5acWC7Gex8/XO75PH8jGwlk
AB4IRIQ7dXlJs2Pn7L32JTb23ZTlm6Yn9zJvYeYBLezBgynRRjrOXcEL26sKyabKPZErhBlOjt+F
4aUuo4OUxo8iEiciLtw2a/a10fgzyWW5DWtuSVwrfGo6cs3ra6WzXhG77/oaD4pDamoPz6qCO+MW
Y+pZtgjcWc6E7BXbKJpPHf+yMvPHylizQBt4msScMxZTuvixEPNVEKq+7HtvqpabdmAD4BmcQ6Ik
F+IY0+U2js2DDgFTCe+Lin8tA6IFtb1MPuoANQLmDgYitYsscZMgfo/Q2ijtxMJon5YxV7dWgqA6
dvZqkh1wyvhDf2dHDkmE2tYh9GAYenIqep4yGPOZnzL/kbwdjkZ2upbfpvnQuGrsYPHOdbKxsDqG
yaZpX2LjncStY9u23jR+KeIphZduxGeq112DhH8JyCbO76zY8hmCeANe2GUIXT1FmD231Hu5LyKA
oQjG8sHZJKLms7w5zYIAPZ94Uh8iGIZlSdgfGYoYW5+bkVa/kvjSfl5qzh+kyUXZa1cRjyZnF3IV
6YwUdjYni2Y19KTmBTYG+JkBFB7yJjNrZ+PqMkc+w2StR+ttR5KMu9gqSvAqxp1KNooXkIwDRpxc
3HifWDFIvhtN3thmtTPH4p1vyo8WwdKT0gSsXrQSA65mh/s0Gi8wECh0BiMw/3cRxFthEAWNyNe0
P/nTx02iLy9JTKktrNBlJeLoO00vahpdW0DwUQDgyUuqrN+ao2O6RtFCwSlIL+gqGYNO7sI9kwm8
qHnYbecuLw967zgXiw7bLWVUSBYzYFKbVtQh08z4gXwJTr6mSmaNlqKgD+rOp+jI/TRSv/TJzLy4
bU99tcZEpDcYU/lJlyjczGmTbtIw4ftUI3HWkyW5N8t2vCfWqLketKG+yssYtq4RRfm1MvaoeXXM
TChfrHwbjByfOFeabpg7k9cAr+y1tN5g7+08U8QdmbfdXaaa720/P0i1qTwnbfdBsFwhwQ9vxrq+
Hjp+O6YM008cnQy4/iCMQndDK9jGM4mZdnK5dJgAepOAcqv2KhFcZ5b1BjDtOQ/6u14LAD9NeuJp
Rn4oB+ME5uUqE/Y+yLMvYIubtFXQwd0MNlEWi5E/pma4VTrsHNKYPCJX9lqPAMOBN9qDdvFkTdZK
LMuryjEODYlabtRZP6Y6cvxgsXAPToSx9fVXYBTdAaknQa9i3moZv0sZlUOrhvd8pQqhB+HN3M6b
mO2jKtKTVY2nKgHCZhoRIpE40nhmm6ukYZeNimXYVWquwmE3DnbTfTUjUeyxfqRLFWI00beZKmqv
xjzd1RVN2hGAtF3szUHbk9m0j2ZgmUsSEBme7mDVH9I82Y9tkl5EOjKYoDzJsI65avIj1uaCA7vD
O2rfKb36EnfJYzg6Lg7wR2UpE3oGzeMUm36phJ9pbT/PsXk1qsqDNunHEuL2MiQ/jN6MsL30rCjp
8jkG5odhzJnbLDC3LJ7epOa/92mxsUvApxpK9aGIbxJZY4QMu40dEGDXI/oOdUEaclGSgNJU5HOo
Oe5xU3kUln4R4IEBAoXiL4s4wA7lfS0W/686opxuCSohd30mZGC0ptNAyrdRdw9dGLwTt7PDObVP
c3mrDrgWy8UiraIrDq2t3Qad9dGyIBQ8YVMZnRnwXKpq7zlhcMn//Q4s8RyV2dU4tlthO5fM1540
JzkCziMIPrkyCsSpmnOfGpXtBbZ6H0Mr6+dhdMe+e64BGPBKdBbhMpmEnU/IdqsOj5WgagqL3FVD
NTloNnLTxWiv9IxnszJm221VkmSi2VeX4TKTbJRL+gD17mWcNaysbLD53PjFgG6szz/JBjg3Ea+c
XZE1pWf3Zs63WxL85fFTRbQsqktVo1c0N6mr4/t/avs6PMzO/DoRl1ON+m7GNNyZ83YWuBxakWyK
KaEaSApy7WcD6bldPiZx4/MgeOU4+SRjhe40ik8CkO/yfgV25c2VvswfvTZdZhP9FQlN20VUd8yV
/IdCppZjxpuYAD6vSbPRHfTw2EXjaYaIzgtxnEhJ9gNrYZBcsVCy5WNsTKAWZ/K9NovPgWUJkT8M
sVJnY6qXEwK/Czn26OVJvgSH6cOUtVxVxIkrm/nCMUvPjuDPE16WJSqN/gjip2gvrTLfGSDeU+sr
n9iZOqO6z9plHw8wNo1axy9ZaRzf7a3V9O9qbT3aSvgRhajVKlNh0dLFoxEBa7GBwg6TfuGM5WVE
Tk4yWq8Gu29a65/xoApXbVfo3fzW9snrGHDaSVR6StisHvQxwnhdxJflWiU4orir+xTAp30j8vBU
RXHqJ51BimaHJSnniW56k8zENq3dsNEI9QF53cQZyL4qWzx17B8TNhXRF9tmdG4XZ7pthuhGNslr
Qb61xO3s2qmzn6D/axkh5oruZ7F5Cruc/V1rwZFn9otVyoXdEf+fIT1ZqE9sJsV2gJLIjTceGb53
rkE2Yroko9tO86VZJPdWOy1uVJm7SebbEiuVQp3vZgWZd+X6ni/5maX+oijE1ogHrNLEq4dZcZox
1pAHRJyMcsAJSIPWaDATo0skm3cIoRo2W3Cfnk55uwzBPtGHZ44C77MRo1skgahoOYkR6lqasCO6
p85ynphL+ypgOa0vIXFm112tvcrRIHzKzhL2r+g5SoZ805V8orgUuxqPXdnrnLznYItxZfDJKeb9
Kk61iN/UPjqMin6tm/1HA0Pe4z0rvCjVOz+HKuauWTZENn1FpLjsJhE+2+DSGyKcE9YKWfQs6wF9
dc2WbK8DP+5UkcRdcsu9TISoXmfxglrUU7v2qi4W0yVBoRbiJZbRS1KkPFbqJ8Qr0x3s7laiFcno
P0JnzbZqbhyx4R2VYoSfK+tgS2wzXrhqhPweEMVbkAt1hW8KuWJpkyqd7qpBfxxK43VWx/t6ygdO
WfGVXRtPCDWFJ0ai0cxOMv4N8vvc0fOTEqifGl+jy+BqG5NroLbIBSscRgVLS9JSeAZNcdc2BuNa
vNswOQSpR0o8XJkdooyhn6O9EPYtqZtk+lScbGUF5jNo4/c0qIttpVAgtQVva2pOi4+PqbnIk+Jl
DnvtkBPsweO8AGiJkgL8C78dbUZ1bcRMXDk5zIvkPUO6F8ZfmVE/sWo+5ZVzuZQRMKbaulTsZKv2
iB6SJD5rcfgaGhwMkC74Vt1sh5wErhH2YWoItqjcfkg1Ha4g8Ceepj6CQB7bmH3ac48xO67tC4VP
aKlAx6ekwnhPLgmp6x4xQYZbSOea4nNnZsFMpLO4VdruhF5X3yQAWt+MnEdxqrLq3KYJDllFWeuo
aXmFFMEmI+uzUc2HVJ+uI2eR+xHmpBcZIzCojCJV6Ri4D6N9D6bhWe9MX077zphjHxc4HtSe77hP
BHpbrJL0NDcgEbfTxJkbEeROGwdyKkryuZZnsFM3obT6jU6Qul5lj5ItJJ0UwpFtckLqs0jMcwek
RcuLm2hK93BanuPBcVxDI2W0mOTbLClWY8uo3AlHv07oWohpszb7szXYp0oS8WIHHx2YemETVKqR
VOtiCj6ovXqbRHWK4dP2564+ZgXq5UipdmrOPrJU0QW5oXcZQTVVZFXsUantppb1ahOdGcD+chsr
vm6UKdmo6rjq7rFwKXHg1b0x4TUtjiyTF0Vbbq25vysC+TwCbXFnS6NQIG8M4oOjuE46vMlSvRqd
6E2G5SEwejLCWHUXE+Qrhz6lBkYQ6t7SpLdDoXt8G4TtyYg04fowZdNhAO0vs+liWNKbonI2qmy2
nTLGbuvIQ5SR8hfAlsWFV9yDrnlS0/I2EySKrNWg1o8rMue9yLqLmTiO1ujIrjTZIjWroNqfmU4L
3qps0S6ClmOUZcNyb29rh1QEHS5MCKAshM9fdcZNM6ZXsb1sZ5hnWVpf2PC8THZQF74NK+mSvzpW
e+Z07qOpyEgQBz2QVgBkpBSbYXC2val/2KHxFE89JpAESy/gv12ZSdzDay9BclDxEBSz3o3ckVIB
q23T/RgcNeP0k8SbsbG+Mtvem0LeNI311jKn8tqgYZ6nFqlXLLMOWIjSoc2T4LyAr8GUmJebemY+
hcXaOYQr33Bq5CfDmkNGHCa46OGpWT8PFVZGNj2piwASIzD1aegGtXzv87a/zJah9cK5PZZ9WT+r
CarFfp0xWbzuxFzQHss4yxbTgCkJDlsVtg/NQsRdNcQc/KZAg03G6C/T89EVEQOtdB1tqeuQiwBN
Wj3rCir7Ytq06yysDOqrdp2O6UpxWLTmh8LYbErbMzHh4mRXMnivNc695jppQ/nKbrNO36J1DpdV
MP1bRnMGu3TEqM4OulPE6G5ghIeb+o+o19/3ezGn4VKTWGO/aZtn0AH9BJyW2bnxITfkSFyZLoil
vebG2z+qZH7bOscMh/gPSBit15+7yzrJx9lSOXjuG3f6ENf2UbgsohhUhidO/ht+7Wu/qT1kK0yV
rJc/aQV+02zWIKYTQA5oEADCt5lSQzfL1gKHB6/4kVSH2vmhFX+aD/zmGivqjIk5QzmAO99a6GYM
IrcnjJVbisrsIt2Un6u7rvRyb7xh1dlM2rbf/2FO8Js7Ky0LVzNSThWh47c7O0u1KizqSy6qeLiG
Ef9kTK7HQ/NH+cNv9Ba4xP52rW9DwTAiLW+ylBl5INhjr8xd4kR341aWrnJPl9LPn/79p/vNmIeu
GzRdmCzgL74LPBJL79RA54LTdrgotvkOP8chO1qHf3+ZX6Sppu0AU8COiRIR3cp3P+QQavpiV/1q
nZr86qXd2QfqCU9/S/6sfPzNF2aAhMaIDhDPsr+7GVS1pI0XIDEqLtCk85na7aoNr7z/A2vfb15y
3IMkiv1lvLS+69+b0E4DyGWrQEb/SxuuHBaPbFdUcaH/p1fsN1/WTxf7NtUUoYUyb5QgJ4/6Vt+L
TXjAEf9nldFvxsNcBwUiChjWrr9ITn+bVDkLVWmf444atvp2OZBnkR965TS216vSHGb2fsmKP43j
1tnet3EcqELSkoAYOgYp9T8vYBkdrTyykTbJy+lZOy5+fSzuhnfzoFwrH9FZ97pddJs8/End/rvx
LddddU4owVft78/XxWSG3LJH4rSa+gBrXK+riX7p7Iad8uRc/OE9+N3zwhtu2SgL4BZ/V6MNkE6i
aGGsui4mi9+69cNqmCwPpV89/GnEuc7Uf7qlzsqiXZ9OVmUFKefPHy0ptDlwEmfxahMZuFmR7Ni6
f/hAv3xtXAP2GU4FCSfH/D6yderB7LscK9zokQt1ZVwY+2S72obGC9Ptn21XR5OJ283w/nDh70pq
EyWmAXEN+TkwuF+MwiPJm41BFgxLZXdIj+uiPPqrJvOPksVfP+LPV/omXajHpqlykyspR9W/1PfS
yxAwOV63UTfJxvA8xQWw8ofP9+t39/NFv73rJi11sZCQ4xXdk5Jfj1Pwp2/ul7f82w38plsw60Ff
dIUrgFREsh1vAjgaJ+opPpI8BRu9+sMVf3sfWVUIKkWOTlTcz48jXdlEV2oumNJSsUlJXM76GJIT
so/1t3//dPwlhPz50SeJjrUfM4TUiOz89uHIu1eMOO9oZXrhm4mAUN/iYDylNDFO+e5jxer6gVsc
CyaVF/omvZbnf/8T/FKqcHexzSgOLgV+fXe2hZlwumDdyaPktZH0X8ubuPxTPfSLhuivi9hIZ1Y3
AQjzn+9oLOUUzeMyexyV6xF5tMVoRSLRFGfCU2+1Z4JlPkzNlft/VUX/F1gU19Vncdc1n5/d5Vv1
/wQNXPvbN71y9X9i3m+btyJ5W6H3u7eFp/KfLP0VmM9y/jc4BWMWIBPISE0Jo563+19wCvkPTE3g
csiZgkUGZ+K/MDrqP2AE0P4GmEMJzzb4X3AK9R/U1usijvrcVNmp/ltwivVP+mljMFCcqiAgsZit
y+h343XR0sgIqhBildXLbciEe0MtgI9CYLl2ODT6XZmbxMwZGcN1jb7Y3GibrDb1e/LNEXFwsjAw
wFcNGWVao9uMvRASZGZ3qKoIlt9n2JN05mQEoBse5CoOosTRGuW16eSxHxaUshFZH3mnc9zGQSTn
UzLHT1EL7b7V6606PeVEpsDIuQvlmLsVyUFV5BSe0MZ0U7Vm7qazRf9mYlqEXAV2r/xqJhV3AlCq
w2IZL7B3pO9knJHDJGqZqTKloQCob+qleiuixvY7XMKuzNbEE9vMaAjnn46WPE8ZZPGZjLIZB1BN
JuJQx55h0ZkjXNjtldYzVdg+S8cZvyUQemsPRvpowAKe3V4oQ+JG40MrfnQjI6FKFbexRoIbPjBi
SKLLtLG9CWFmMlW+oN8qlJxYLOIzInGZWOq1Vuv7ek2Or5IfetQeQuJ4J4BE5lIf6dEKP7REfRjH
3LwFZC5ofEcKLZbL2izFwZFk5Exjpl42sY3SHY3VvrDua/lDCdON2RvkXZO53R5EsES5G6h0bFrt
ro/G6uRkznIZxtLatZwD2i49aSbduZ6weyTQanU754sKJT6ryu3fXqCbf67Kf8dU/FKCrY/jSrDm
jEyLWf9+dJxGLSd+rhjwAE8+ugo/2sqDsQtcWm6nf23n/3/l+h/q6ib536MQD83//I/ipwVr/f//
SdMxV4j4SmaFn8XKwInmPxcsKf+hGJy1KfEAfGGjYI/5T+6XQ+ABkRn4KKkuMaWwof+LpqMZ/K6V
YQ4RF+/AKqH9b9B0NJbNn1csTvxMzFHlQx9b/+GXkz9KnEzJo3JTNAXp4nNp7MOxWhgnW3L2F47n
mxay3TEw4xDOSaCQ7mnBfCDuZo1oLLAzDZoxPJSDXt4jya7x0jvTKEl3zkOdJ05tmfKFznwiO6w/
h6lVbfqyI7GAEdchqJx5a6jLcjVTcqKb743mJmut9GuelOiHTLNhi8CCbm+amzSVhH3M8K7uJIqL
fSFTDhdBwUimmUYvX0bp5W1B/YEj/yVfIv3SriM0akWXfTAhG2+WnjuL4GOJ/XrW67uxM4OdEVkj
OisxnMlYbLe1kin3oiBIdFERp52Y5U9foRqpyLw6g3o8ypTauAwroVtXllkt/ZaWdLTONPU5dx3W
orckMmGh0oVbzlmxMPi0U4NxBCMZbYJvLVvqNCPP0GzMuQNQre5EzsJbaJl4CvM0Cmhp5kqycZKA
5NHZXmLxrCx0ZmHB5Cbn34ht8DHAQZpvw6FQ31pTG4atKGxt7cqKhjkZ835U4L0aBLWnLSNZp1hc
sq8Qffro4tBsUCgD3lDuawCT5sr55S/blclAsKJUui49D8htxk/ZVhETxIUgLoJTUUVIPzPaJK/9
FJF++mhZBf4cGdkSxLgejbntuKZeUTYlVR4Kt8+TZtjbcqg6AMLgjjzZRI111WgK9MYIcCGTamNo
O+n2hSI+Z6c1mmELKJbTAXKstBqbadPPU2fvFieSw7Eei9DYFqqRLje606QQhqRtz5dJFad6fkYz
GNK+R9oONsi16gkFWoU+0ojc1jBKnQjCJcgVuu/TkCKAc+pE5Fdh1wpQk2UCh8ybaKr2flIE8cTV
7Bqp2WgVARI83AWWPxBqtbwJc3YE0+t2bJG5EpvVPaHjN+0fzPZ1jeb9HOew8GvLSZXXgOmY7eu1
QQfZwIoy4I7QSPdKEJK0+fiyBG3Tb2wjEhX5H0VGhP2kKkggTUhq1UXblXNyMwVpZOzmCFLwEzPo
ftjA+XIUIrsNsi08vUja4XOxhyzDxWdWsruUZppNHR4DlSE/IL2oTlJSkQfF+piWsG5IqlRHgFBm
M/bBdW70oXGhBVMx3RmiaUTl97mqT7ezqpX1B2avro9dFH1J/1EMTTrwDnZpdxhEJ3fBONeeWRUF
Acx6G0I8LoxGjgyqCyWZ90VjaGgVRSmz68yBbfQWmDZaQsIKuRVJW577cbCrmECxYjQfVhXR+CBy
+KHnOcsr/TTMdthuYjp56E3bMkSF4w1DCp/VlSlaqPes66DMMLRVhf0yiFAtT4w+NBP9jqx7lBNj
E3QPNg8Sj4VmD/XaT0crHXoioQ9/G2eLg4wwiCKreUOcUGkBor1SlVcMwpU4OiVm63TRVWH3ao/u
0RLcb+EzpzFmhRlGGIgCSmiRjAZJ3KA6EQkxkNM4rhtJRsplRNZCJX2jq0Zb8TqnClPOLzqTXMMv
89npNnyCUH+OK8ZjLoc5MmLG8n2MU5yxXp86hemnojfRSjJq6H+IMK+JTpicXrlXDED7lgfJJ1H3
utbOdsrEsk6jXWTW5D+tuBh91Lyy1kbIiA0RKTO6xzE3xMDr03Yx/83KiuIQ16Abr01LRuqxC0kP
pxobisoGyKooGp+7lX3K1FtMSjWL67S3O+pdJdZbBkkQZzZ1NzAEJ1VyCHdTpVc6qtHMqp7CWgKK
cZs13IxJinpImWHEio9D0g5TF+3OxPdrlhqTpGkKG9yLZp9BEAyMcEo3SJIn5rKaVkfmj3LIR3E5
AzVLQi8jErw4BapSLghzTcFqFWdW2NHbLfWARTkN09SOvFZzuuFaaclqf1pIkyFjum1VLxD2dLCI
WKPuHmcjPADFTqZDupipeZJFznBeH4pFPGgAGspjUTsx5jWt03vtYkwWwppztn9EeW2Lbfwyqudk
Zr8kB+IlGzWytgdLGAAge4ZZ4bSm984GGMnHHHrr8mKKOgeILiUhfkR4ivkwOq0Wnjs7GNLDIszJ
9PtG9lSvikyw6UGhTB4HxaimzyoxkxJDRDqZJDqq4czd1TVeSxUd9LBR+kUss5v0wboVppOjHTMW
ytJjjc8BAxsOyVhfuhxIdmg6NuQ9RPJkuo6THs8TCRdSEE83NMYTT3PYnJQoUYqjHDNywydNjRuv
qPBmEeGqCvUg8zhMn9EzhvidzCTWWlfA6lmORaBYyn4ZYjW+MOBHgRMv40wclaSoNMQSUsyw1Meq
kh6THSF9s9CrAV2pndekKE0teM0o/OyMVNxEumCxHevSKvwR+abfLVPwGZBgz9MeE23UF5qxa4MI
0cVQsOKOEZTPANnvQ4yeBSFsmEOhnLTyUk1YNi66Klv1X+bcbVqNEDtXyZy+dcMRmQG0Jv3QD4a4
5VDB81+IqPHpj2UPejh3PLGLDA9LGAXniZMFQqSF8KZmrJmvySxHdM9wsTk5dc6NUuoKrGc7FW8m
TA9tZ3VLSQCaNjbULOiAilJjFteMtNwSLeXJhaFXQffsco4oWgS8qLeslY+Jrkjz6kqTm2zKu/vE
au0Dk2PLnTqRHXkSy5C2ZG3cFQ1i5KMcTLt3FdQ3zh7d9Kzs0AtkZBvX0709U7IeMjPqVs11tSpk
rNQuuBta7WdNiTIxaBLlknpiHBBKNfqTCCUBINY0BKpfsRjIx5g5gfJAaiSZ2+Fczl/2rOqHquAN
9adpUM9lrOQI/BIRX8liCQ6t0iHIHmLz2bFFh+pWU64Ask0fhtbPN40UyjbLp4QUgyHwOuyHiDaW
4TAMuAg3TKil3xt8mJhK5YqM7YklrU1M16mFcUyssthriZxvqeC0K1UfzD3LH3K6dMr2ioBnuulz
UycgIg/3rDrRk8WXsjOtcdpVhort3hgTP5PdsEuXudq2WaptOxTnV7Jy0N2YbuAIpKOmSE6KyOHI
8APt1SLU7nSCayRY2EI7V12WHJu4tm/s0AkeoWQnJ71F/zO1YdPhmLJIo5hr47aollGcjYa/+91o
BuwVBjV198SGYYnnPsToB68tC0vYYfpIYVJCcr1dLKImvcxuwq+0JCvUzZTOLrH7ASYq94mJfqmf
R4SHGWat99mUV7E5ILxFwX7Xsvfez+aivI9TUiv+khiwrZUBi0a5vntDrvFVS3lbsuntxiEjCcZu
McizX50qehLivtP1kCAwQ6Z7G8+JL6Zx2ZRRrW5JubUbV6Rt52uJoZDRnLHXDrMBh6Orx8uMeJnd
ZGrTq54Lc9eWqy5fpFG+ASDcPiBRItRVqQmMc9Xefqtz8h6C1LYuoG6Qn6zHH6ACaxYlgb92mVF/
qSgTqF0ir2uEubiNQnBQnZelr8669PTMuYpRvWCKmLkbUf4pouJHXYbWbpyUye/qIHkOpUoTM1bL
axSDLQqXLviydGFcYr/hcxVoitGX0OHPYYj5jZYlN+qgj9s87sXGFmaFormknZEn79FkjNepVjkq
ZYRj7UzUod4Yy+Egai3dJdRnSNFKCuyhUFCnGYsbiPFeTvkDVXZ+k1ZK9tgIYR2wv6BE7Eq2MpKS
fYMQ37ldVhTym+l0lufk5V2a4rKou+BYzzQyxvUJQAv9aQjnFZGrJR6rORE7IPYYguU04dkjPS2b
B90djebVDMgZx6nbIF5FYhdHGzMw+22uzw+d2vpd1eyHZHysG6fajipMvWEKzGdrBA6jZoVE/dW0
d4KF6DUThSCVLXggDi7DVo7vB3Ogfq/F/ERLVFk3KGCifeqUy7k3lpRI80g8BLYeuIaxhDgSFGI1
slJccJAmk8KWyS5jWr2hCfyitss94+m7Vk1xx4aq48Nl39rFWo8k05UogsO4pDuzFiVyh/gHJcUx
ENqHHg6Po8JJyuzuorg8d6X13FLnbLqsYw16DvkDnJYe2dDw+UcdU06utGf8Ix6eotfSVt+LyLlt
8AS6thpjqYz8MpQ3CekmxvJJ4+wmUZ2raJl82RY+S6Hf4EPDXWJ8JUnvpfItTmtyJksQ99PRlspD
Lt+TaHbRuZ453aOkfVoc69kqxvekVR4Q+L3y8m3rKPOChsUTLnMZ3s4Q74PxOSH4Oi7j89RUzxSM
AEyUiLp2dq1Zce3gKgsuGpRnwnhrWe5CDYe94mvOVde+qHZzqgRA7MKdspvQmpEyfum57WcU2luR
m/uGvlaNg8mxjiL4SONdXSAYM4AjdgJsxVzvqlq/o7K6olRDphnCI7J7X1WAkon8ZVEm3SVo8DXN
xJa826NqFuGGN/Y0t+IhzeObuVbfCqv1w0k+qrrKD9jm5Fs5l4mubQVHorBP3+JSr30Sx7KdIePM
05zhaEXipjGbM4jII6s66zhOC03GnPhx0WW5dlA69dpWw0eCu16aBD2i0tUXCQjwqXMe7UZe1YsZ
nWwF0Xrv5GuVmb2ZgfIWTZrbNs7zmKabnjXLcFg8ECTHg+n1tuYFSIOrjIcN+/CQ3cdVeRjaXVu1
ONpgPPYvZnRXqDohBR0nkxtlyra5ZrnLspuxaeDPGQsdZ8pzqqfc1zLxolKjRQC+KaOune1j0Ei/
U6wfut5ucyE5DZ7I5vaqtNtHbcDdugvQVAYF+h0qntB5yxXOfNITpuma5hsSS2xTtlvGpV9GuLXR
9XZLd9O2CEzLm4yInkWC3Z2b3KvTr4IahD7NxUAyu16LY0VktlJmfqPfjTXfpH7TUn+k9ftUb9vq
frCeKnHA/ndHZ/eibgd/0T47LbpTlQaDMQ9xRKhSTvmT1uUmEMhp668YOVycoA1Su6m4LO2BHPY+
cJfuUR/5fGNa7NNKxJsqlYGHq7D1hfyokULxReAymGESO1V3EEl5HrX9OA+bbnLQ+vXczmU/4heY
OKkuk3G56I/CIa41kAc76BFsb+jtk4NJEGYTCcXNM7539qwFiM9svi/qsnEi9a6amckl98uk+Cls
tdz5GiWEm5RW+ziVXjUm+5KKKXJoPBXLXkmsPdE+Xp7imyE28my2wfhgsm9zlXoTqpcJKZ9DYLpz
QrFrt0Rb62rKS0iP+SKmhMFY/5QGW0OvzuqIo6Z3kLhpRy0le68bcIn+CIsvteu21OZ+HaHnV4jr
65KrdDqoqODNad7L/gbI6rq0gSSySN1kawNXm87ZeQ7DjWoP+7QdVHeY4pPUEj/s20NarqduiAHL
GG20FKYH8sKlV92J1YQgX4RtKdLFUkNB3XoppwNCPHZK2SIgnOVXtTqwDGxA7P2KXp4HzKpBpVZe
bfSc49kfIrZfXpw4lFtOnKwQwp9ZQKT2vzg7r+W4lWzbfhEikPB4hSvDohOdpBeESInw3uPrz4A6
bhyxqFCdvv3UvXdLWQDSrJxrmu5QgBw50dC/gzBBEIuudNi9Uvy1mMbXpaG9G9e3fWz7Q3eVr4ND
RQarTASxqj6rJS0M9R0aP0QP0/DMOvpiyIUnUIYlROXVSfNYcFtxV6WSnaxRt3rjrZHuB7CLXEMP
Q6vB0ZomCCu0mPFiIYZSoVUo9ZFddsdPdtpQvU/RA8z5oU1K25U2WSISGDSvSrHCxlaCMAm5uSAI
7Af6DMOdXJtushI23/cH1YqotgzMg/IOkUD+YyZRMWnlYJOKgZSQDDXpHnGuzK7pOp2toKqMW9Se
ppNh5mxWmzXleLL4inC9jm1oHCn8A9tYDxQxe3xtb6yUw5AjSZV348xhtOAwBspq23SqzRZ3u3ol
VQSX1kquAoRxuUNDNFD0PDCIXyjErd2s/jjzTJJ2ZSX9dUuOn1onnrQ2J2TLQGlM1KVDn5DXfPHQ
zFxZjEHcWM92/hCTCVNktT9NoS/nU2CqJXU86Uxy76v9dnbTvcnUxzoviDwgrUGy79KS2s1Ar5xG
QTjab1oPN6i/tcZNIXqcULnkdgnumu+mwnRV6TjF1MLxc0Zq1KpS1aqvhkU88w233Bi+aWqM/qD+
WvSdLpOcUzyMkXpaebFqLXarxHy2HjbZJrelYrjpSuFX5l2b3rS4y0F4jCB6d1bqGJQfPV5pZOJC
jPzSVW/j9CTIqERWfczGr519E1mtD4DjS8YJrabDd3F0VqcaZRRWkb/STNpiEHUZD3gubJYk0x0q
3MrqfxWthuFGeQLJPwmjv5KH+Ti1ybFjEtSKfQqJaKBtdY/c9yFZhhcppgjpkmPdlgg4IfxEtU8Q
oj/xR9Rih/bD01frWi6XXdri21Sbu9hGQhOXqPXYCyBYR012akvlqhblg5HFryMbfrFonjmuUNXt
lA+JnGckNS1pl2coHgXvgk2pi19WTpCkAOIQm9OwhTJ8WINkjvY28WKD9TISZ4wowbwn7+YxTear
WOdPTvEYI7wkxnFWSdsUM870/bMFn9kU815RwonX84AL/G4ylSPyu2u5CBHX2i1335nHJ9RL/obt
8VVht7/QcwnOvlZ3Yu5QttLcj4a0TabrVuMIXZRbCeXpVPcnGPb3LbexIrR32pJ5mp7ts3A4FJON
q47sVQoHxjzOSN6z73UaAVbIPjDCC5Lhh1QPEaatujP0HBG9pToN6cBiQpxmv6YhacQoYFPjK1VL
QPyIE+YSCKnWe5YYrpIivxoRDdYVZsfKgMMMeLpDYEbsMuheZ/YoU40HMsZJMqFIc5CO2iNpJQ+R
/lqjFHdQtPbDiIpfvQaDoo6ZkjszEU+rJj8sunhWsavxTWKbMyv6YfFFlUY7ZK16KmLdtUfKkHC6
qQeUl1ZORdHkXxRzzpxc6AWCYGKDCjPlRr/CT8slX2mSYxqJJ25bnYMgtDcCclmubG7tXM/KqD5I
VovcAl+bZfCIT5xVIFk9Rsuam9dp8XUtuXItKLG1nKXUcehq492oFy/ljK6La8NLHqqvdkQjOcH8
HWa6OXQPdb/uJRKvm6n2beR0T1paVNcIQBASRMYP8NGvRaU9Zhl+enN4Ow2IbVp2HJKVntA4vPXz
cFNgWwA/Hb8BoPa1vV4qzOZsTJnj6YY3vxPEFcn2zKlCUCG9BYPLSi3buN+Yo9N06zeJ7yQX6g6/
0LtJGoKBVOt5bHfxEAVZ/XXmYK0VdY++5N4WWe20bXwIE3pZCpHcSKNvR9vwuow0KaWp5oOy9Lik
jaVxp/YaZF85bp+0WvxIxuYWwdVtF4vTShhrUnYIFGYvl36iWfaGtcEfyK+NfR7RhZrj+0mdkWWm
3yZZv9HzHxj5o+2fyBRbMG7ovDBWKBZ0h6RbhAsc68W1aTxyLnoExl6bDfA5dBq503ZVnJ3K6baI
m7veYk7X644EWjDg0dXJd1yQiMMMDTjducXV95H1VhHwpdeyF1XaTZX21wnKYxB5djwDbH7yZ5Ow
bC26mkzUE6vKMh/MfWVIE5fD4gqCkVeinLVwO4rD4baFz590OmX7jC2ZhKs6KM3ySgjsrW11D4sU
PnKLdle5ueWCDT5me7O8gICCbicEvcRs9hZCj3p9GvT+RkImIeeDX5Ty47omhyKa3wvzaBIFWPV4
FKFgNXrziFjUXQayj9PmqcC1kRzGDPd3pfxFDK6vj9WLPWicJOMxhf6ekwmz9vi1TOp72yw7laNF
aQ6NNLhdQlfNYLsY8F4vJ+rCsQyg9eCccdBanEFMGXl36pZqS91BWW2GO2uq0Yh1J2zbYEwMXN49
brizjrAX5yel8CAgHgejRxmCDqmtvaXNMcOMEXODSZmE7Uz5rVBy2No1YUf5fkALmxLyNqSubPUO
ccZB2vbXcZruNxeFLu1JJQo9c11+9qp22IBPUX41068xHh50HXeVStiJfFPUKCFKqjjVUbjBh/aL
He8IDHbzqneVEhtJYPOFKT8mMTXleMxWCnDrp9Wu+LM39zNHhMCpOtZil5tXkOkEnYFefNsE6uHA
g2OUxgVT6Lojh+VNKMJb1Yz91vbnWDgDv1te212FNG1s8itwlltj1K9HRrHJI2vl0ZGgoIVZc2w0
mbDVyY8GaTcttl+pJf4jFFgVzsu9ICUUCHfl/t1nmPlFyRj02qD4pvw+JLJbcTMrO91VUS+B/yNc
rvY2cu2kRZJj0xQtUHsrq8+0OZCBZq33qelm4884+w7oSIF8J8zCHbTb2Nxz3eG6eCAg0l20fTuc
KipBA0jcQqRv114+VV5cI2hC703GAeoUr0GhJ+rorkI4E1FpJKmbLocCzbyqIaKb3hMSqbIBt0Ni
nkVNuc4sH7PSlTMQYEtyypzgg/6laX5k7a8GADRq2OPk0JW0x8pOPcmGIUPrqeysoNGuVkX1ygUE
hvirmaNGiV4j+7ucvdn6u6TvUrZ+E7xH66TrJE/3VnHQS1/0Krs90ui6ru66Qgt66xcZes4sBP4I
ezCTE73Cq9Uu/FrGvmVO7rTwLTTywKpjL4usU2jPJ+LF3AYlo6vRAADxwoh6+WpuTg5JfcDHjqaa
s3KWZuubQkOq3WL/6J7SiPUapDVN8tR1IPKynxSdP1EktFHo90kU6Ar4ZmE7qzFfDfZLO9JMh0hg
Ti91T6sDSZVZwGDK2FB03uNwpZj3gMJF/SNU8kM+T3uaBU5WwWQ3mtuYv63NDA9fL0xewmMtYqcu
5ausTnak6wWYih2rWHfSQjtmqXCmganILaER9Ep13DMUzYt7qqqZ03y0j7oaHtKmc/NE8Ydw9KXV
vFG1zq+X4riAfBV9GixqtuvNjQDhDb8f+yoyQm9b06J8SQ3lVOjfY+4EbaewI9wOqBppLzf1cGUu
4K5yxrKGGn2XZuZzEimhUwBclXNXXtGo/VZI+BlUTfRt1qrHfGmhEIzdD9UIOeYrRJhJs7aOPJp7
C8OysVGOWqKfyGXSPK67uV+1Xc6SrQghI8VrpwvloUiqklK6+zLneXsyys34JQGQXFJoi63NRUdv
5R9CnzxhFVeRsiJSnJbBr1foBGuWXSur+YMdxC3G+tirMoeNtWgsq3r1KlgYd2qDGjmJB8tXCTSg
OoRQXgou8hRLyeioYaoc7QKXaiO6Rk713S5ZcEOLuklFXI39muDAUQb0ypVIwj23we4xnLrY3BGM
Hjc3s6Ihch3VAgsCUSGGchtJq9nK61V9KJCvPa1yZfyacbBsEAuuxbhct2Hlgt3+GOnVtKZROhJT
KqJ8b2p21zVbD4ArzzYclv2U2e92AboZNWxdmkcAjIyZhLiX52aryL+13BGLObzH1MRLYTAssnE/
KRWH9XzU1hYUnlphipD4SPKXtaxPws7xI0Cz1SV9ENZsTq2Mt0Fk+p21PopkeSAK6SAN+Vtca292
3b0Zgx3A6b5NmvikthucPP5ss/d50ajSx2s8VlJnlTq/Itn+i8yVILOqYBUaEaBhQKuZm2PkwYEJ
sDfCUmn7gIdUm+DVZS919w0OCvG90WkamqusVegiz1fTkr1Fa31PD29DLaVnYJIgtLFTiNHQzbH+
KKJRJgEDaE2Vi11c1V4XDddyFAeTsbzg5QWcj89gofeoxLt9i9DQ1AsPzhAkiXGvwXDEOzVYivF2
Ym/AecYPW3WPGuEFeDTyyqJ5gRSQ0tPZ7EqMEexO0sdAjC2rLUQvKcP2cKSSsDxhTPgfmmBxsYQ5
AW55/JstMdkwSAEi/27pmhqxZb+XmuVIG9qdLFzgY7xucKwOra9KmPpDEn8xtMLHwMZN82Rnj0gt
en5t/t5LVHUS1Rb/SOnrHU1VntJiu7JvJbUI1hkb+TD3VH24Fo12B9PATSZCAKtk3yrg44rm8MAu
m6Ef0+8NqcN1AlziPLsXndincXEUUuaNsemY4+ta4NWy1LTd1slVEhCmKOKMjgV6AWPzsIq+j6u+
RxWKDiQ+KXL5DfD0xkpit2wAC1u6SUMK5KrflpsMHuOAY78Fa3Gaq0bJboRoWZl34RD5o2TTwk5d
M5UOSfTIy/JjId8uuLzqRXYlkA3v4tx4B4YGBZL6n4ZFiy+Bu5iP9/gczIe4oQnJqf5lyrqAQ+k7
MMjRVurRSWzrsWYxAgvoT3Lc0JfkylwfkyGdfyZaFECyAG/TQRcUKRgWQeSLmXoh94LdaMWQS2rt
kDId3VanUZBs/3MtvvGxgFds5bqF0uGp6YhGVuj3nQk6kcmJAL0OX9eKPTGkFxbQbdp6Nq7Vk+pS
rqclmgfMt6zywTZHad/Qh6oWnLIHQYKUwOJTt6/iOddeou0PtAAwZgGtczBqygJuLJ4saOlAFXoa
1RgCq6i9eqh9Zf2VMamagfZoKIE4pMZ3DTjLk0IwP7sMMz+O9efeFA/jkr52IZ25ZPVLWbkR9HJJ
ddwZetQDNqnrjOuBNWAFpE6qN8rYmJFXm0SeyPP5Bl8QDRUt+TOQSb9OtMS9cSVgklDrE3SPnOTr
0SAOEbUql90CI9ABl50gVdZicvseSx0nlMfwoMjLfGdWSXSc7bk6mF0bntLW4N2oAHD5zDYWSl8K
mvZe0qvtbmmmp6ZMc1J+VTDcsAzpRBhcR0XIpqtOxbCZ/LxNuj7vo7x4KZQwxBt7Gr1pbKk/I+zl
1HDcKevQ7TAxyNgV84eoDyvQgs70iiUuDl0Yku1e4LwUNw18s0jUP0x1EUfdCpcfto65xzBPsKqi
4tegFGzjfGvVaNtdQZb9fYt/6F2Tox2S1OFdZDBeVhuSrF7WROfanUkupwQlTp3kp2qpLGj6xvvS
U+n2LARv1NXihS+73POTsUEbk+hWaNmwgxejQvZpv9MwgxYSDVQSINoVVkGDfKy6FsxRmWnUQ6+p
fOzWlOsmVZvbdU25SeiJWYMAtakPIQyQLFVsL6YwDJKsetfDsPZzEeWeEQ4/8a2DbJ2bzVPN5VHH
BO1ONqEqeWUPP7oKuWf1ETnPjlTgT6ykanQwYTRdm7V6JxvcIJpl5QInW+YXa6RihgN9RTetDSQo
2j+ERdSpnp1kzcADpYy0+gtV64DJK/SlpBgeoBno3qAgmc9kMqLzdLttSUsLuiOKp0iPjZtVT+y7
2cr5JJOGY6KB8UzYbNWdGX+r7dg8Sb1RIFdfIY3DlT5OqznIgdQMWF7NnQoZk/aPw71N9dbGrm7X
SkUR3Bt98a02owco2IgzaAA0O7017EdQ/RfaQ1KQ9zmaikYrfSjn2k1arzkB2e3q64NuOUNCpd/0
duhGE74MbWaSC2OFYJrWTKXAEcXn0wWOe3qcon2uk/WekgXbNiwXx+xK7+cFWUaaL1UgklJ9Mgpi
BU49fasOS0F7aA8LwCssi6SrNg24soZW6mZhlxGkisxd6Twg48KgWo8r2Y+y0uhfxxp8qfJWaYzX
GOY4VJJnKW9mPA3lWbafO/g86dOydo12lJUMwqwzjjFL0lJj6AI0xCcq8CLpleyeeDAMyqzRjhff
gEZhCRJSQ1YujC7ixlu8t7RbE9U326WqZkMAtWSwbgguqFESFVoPiSXX2Eczc5pmHzlMemLX7wcy
1oyF5AAIXi3tFWTqL63UdpYHiLbOR1gndRuUclkuviw6/VTJBcoCRZUlNy6m9hXzY6biAFhgtCqs
h8pKlS+wyluo89yzINJJu6zCTURT9ei6sw1S0q14RRijU9B16cqljqBXt4xa+UGGK+bkuDeUjtzK
yfdoS7SmCCqPpobrY4/XI70tXd/lHft6mtBmXLTaCuZcl3ws38BkFry2uHRkjRaURZVuYGUTSGqE
lj1fKcwyLvvCshVsIVdAeZLVKevako79dlxQRyukqRW05QqFDn2vZu9mPKv7QbZUD20iCWolcbX0
u63l1zCLkVyqsu+/9NS891aXU97W0XJcLHBMbIZq0AOpEi+ZXMYHocZU1UzdzJf7MsGe0orSa5GN
mAb1owYGnkSlj7tUXADS9XnoUdyZsqPm3BtTLoBPQxrSKIf1Sl1CIFqRcYE0kxVngjAmYQ3unws+
/HOpcLwgQlh7DGsjv1vT8k1pE93XMXvBzoaiABoypH6Zo8YoJ6t0pqSladnmX0ZTbInF0xFXfiWA
VLziFZoTwJxPr7YBYqQbeFWNbHpuVFMrxaEqbgoti71IUrTbomzJ42PX3MuxgVmytY4BisFnuBnG
t0i1V98qetBf9iKPvpYKNBkVd7OKMZ7FRn41xcpq+XELhastjeesJhUeLlHyFVPr1tOH8nHgVuLo
IReMxODHjWPzcyAE+lGqQZ/xk3ys4jbDKsjsQQ3blFWdiSnFjz8pMP8CR60FudS1mXglNfoop0dN
NCkNpmqltxfl9xB5cXxaZFu8h2svdjiufa1V6KLtHOLdbeskW+YhrPcshH8NUSF86QspeWAy7vRl
O+v6FK1zTPhwWtk/Jm3BKI5jQ1TJcowg1gZNQeafFGILUIQKpoAgCY2qla4x4N8JpsCD6nzxqI8t
n3MXlluspYduTtavYa5kAwumEc+L3kduR6LMLqM37qkZsN1KdPOSPRNKQKqMWJ4Ga4rupSrBWQpZ
QOpn2HNt7CUcpk7GZt82Vg1WzEr4NSwHDC0a8Q0PqSdNy7GpaFUAYHgIfYrdJb0Vd9Ljya9m7X4u
iunQlbH2inCq3XdhYb2ZMI4T4FEMS6TZfOzHeMQB0dR6B1YpkbFViVrfLurbzKJlXCgD5Ii1nde7
NASbaqdQ362h8W6mrSCAUDbo5g+926iZ9hzlfXFQIzRBljoiLJAH2byHQZj8hJP1o+AOB8Jgxf07
fmzT9ZJg0BKayRB0sqQ4eq49SFLLFQ/6cp0GeLX2KxzuAquuiVYhZoCjeFZivfYqQmzoPEE98SRD
p4uf2zIPPIhe94mptvK9JGMSU3PSPsdRNEaHKZqYlqkR1V/BxMq9sLJp65beWYvxc8a8B1xm1O7C
ZQESqpQfhQgtriNwSV3iNPETo8FmxTihJDlvA13EVdqvKWYwCsngKa2LHfJ9sVVy2MBam/GOY5UY
feWlSleiuavXkfcX9V8qRdZf1nU2uaKJjlvlKg2vfS8QNGlVfeq1qbnXRJ8Hal7OO7WDd7AoeX00
8DJyRJvOTgvp1wulGvujXIe8YEk/pblHFt3kuYs67Vasy+xbsXbdk8TgYq1kE0XYyxjopMRCDKKG
/tiDxWeifBvBExw4hbfrEAqK4zk6qmaDKDnEytcAp6AWh3jPNnWtD8ObFBo3TW2t3pIW1GxxbOzV
tnmME+toLXn3mOGC5qcVzmmYEi/cFSQEW4gCXtYlBFbryvk9LEs66JVOxibhyyngL1llerfBzIv8
OvRM37qQCKeRp3eNS8W+tdQfnBL6Hdd4JTBibT6JHvc8WEjlPmwgyuIQl5VRwNLMj7ChuPA1lgUJ
RgbgwKHRUwV1q8lNw9PGrWbGmcyvxgRjmUHH5rVQxCHsoLs7eUt7JUEd+pSWG1gzGUnnD9Eyuv0A
9lQC/7LhqQgH4IPN0LW/LqbF/w8ZDUWcCtULbAf8cJ9JrXEtEdEJ+g8d5icdjZd57jOIMSlY/NJB
dF7iij5vVcBeYm1VxtuSmIu/5aFl3N7jh3w1rqpalR2MXCMNbpmN11ulJl+GRaZ3rw6GOyEFOTZq
l9Gg4EQxpbpn11BSdxXifcgzHSWDTpJCta5e34NSARKFMf5Y9es8DvwarYJ/OFuVTJdskYsb/Bkf
tjjZayvBJ60jwuRuXiymOF6R0CjqRmofZqwin0HKB1dQxeLCb09uExJdoM8Sl6xYTOp1V9tv1gAB
r0qTCiOsCI7zqCi/dIwgME6C9Y/JVlhcGyyqh4bwAgexA8EaTf8DTy+ua3J721kEzyvzE2Z4TwnG
Od/wygzfYqwINL8QEgL5kMxZkc/1ftFa7iqkZRBWM4PkKtxAtqaP3gXZaEskyCbLo6RW7W1ujllg
hviBuXmoPA7m2PuVTfrqHH6rDf1BWtN3oDaeqNfu19p6azoOmmi6AzInsCJVlIl7QgR1S+QrjIgq
lpOfXKI3FnvVQfczuR2+0l5Tv3dVLJ7MqMpusXSDIq/OeDjVVuT3S4g8cMK5qG668NA2Elf2MYyf
617uBg5DKVSJnU0zmU1GG/dVh5Ifl/HebDLuOVChJ8nWvijdxvNXouzAD+Kiv2Djozl/CN3+DwpD
WMiIXPEZp2ZGjq3JZ0Lpspez2kAv4nd+e8BHb2/Iltv6q5/79iHvgeOVC7YxZ/r9TyNu0u0/PDQy
eEFKIxhx7o8tYq9cuWT5cy6b3IbA7EfTVUMTGDCcZ0XVfSirOr7Z/kQenrPl/fUJuhKyeTb7kfJa
4vP+1+8RWxXd0DX05gKz2DMJf6jao6kJM/cTwqnWUnPyCSYZOFKD1L7pb7IVB9SoBV/Db9U8KPYl
qeiZrJ5n/vgDzrwYuoaCrZ75AVsY2BYDtk7vkt+Q/4VNF1RLSC2Dhzp4uPTkfx3YQH+oYm2kkLL4
8Xsui11Vi8HAnW8cox+rZ7j4oixkzclEHS5X4IKRd3HUM48GjDtk3YRCahAciC+QOJu3stwTdI3d
JZ+YMDhXOK1+KHb4t+MXYlQH6XIi76d5i5eGSmvbQoOOUb195hlimIU6z5UWerWHXf7N7AmvOq4v
c8QesZ92W0RJe9U1jk2y5OJFxEyjHjpRQ09XzaW0qzOZOr/jz99iy2eWMHMileaIRtFr+NyrZwfF
fXSUbrQDTGPj1t5i169wtSW14OaiUcun772NrTGXNY1VRBTfx++do2nP4nIJPU99sB8QZ6H+80MP
qIwu3gkPPl/e6/+lS9J/HviPQc82jVnoSx82DJof7K+bc5E84DQVOj15mvLFFJgzn6RPo50536yp
baTlwmjaDi6UP+/Fd/W3T1LycCm05PdE/cOP4z9j6Zz6bB8Csdr2qf/YDpUUZKIZmFZ04AidSoAo
wUIpqjDdd0zTxTjVrQIOX+g7/96z/jahDRnhMlY4gi96tmWRAiEnaS6F3iT5cYHPSap7/x5h+yrn
z8Z5wUxRcTcR1tkIUoSkLil4tiGTbsKegj3CEHguaL5dOFTO/cF+v8Y/hzqbIE04Gl0pWUQCBmug
B/l2khEBjEEYWX3kbL78+8nODKc+DXc2Q+CeDAtM822GzKfN+GwKlEDb/7fuYJ/GOZsdRVkB0nWM
s0WjNN9p/bqbOxhOnA+Xcg4/n5os7D9f4dkGV8uGVfUlY4GkfqExQLCc5hDTU9Hmd6SLnl2/kyH/
MTvOfa0yVHxpQfaRtxyt+9zejaQweDS4OTmgMXLP3Inj6mNudby06M6jRH+/VlvwH1lmO9eNs4nZ
YUUZSS0Tc4sSHfH/xNcfA8D3yObgTD0bfjhtQad4DJcH7LZd+taHS3mpf9tHkWdtFQOpPhydHxc+
d0zso0099BSQLKLWoa/igZi+/Xui/vUt/znM2aPadpNHcHlYg66xg6brlrd077KnaIfL8xRsRk1x
fBxwk4he/z3031b/nyOfFQa2DazYRCrzif/mrXal7Eh1M/dykahOhaLX//d4m0nDp+3GZheF9sDJ
JM43tKSYzKEGi2UCl9Y+LgI83wMCpn2kFf5mtO/A9Ot3l5M0Lw189qRr1VcVVTarVBDYEGLVQWBY
SEoTN51/P+OZU9R/Ju4fj3h2+MqFkiU2/q0eKPGxRPPYEragjJSYMU5bnfxfurJ9Gu9sW126AhBG
cBJ2PuIwIhGtu+UbjtKu4JQP5QtPJ/52JP35Bc+21RYb3XjMWZfV4kANy/bTdR2sey6XHlkH/0mx
v+QndnHQsz0Wp1apKlXeKSbm1VUBFeGwxbxaD3A4Gvx/cL91Sdu7dGL95VkF71fFZ8iUbYxQP65/
cgWE1HJVpIbDPg0U6LlzG1dyKdmNKxyAvMvJV3/ZcrAc0E18BGViopWzeZoAgssCva2nrsV9kUyu
WdiRI8wLC/GvT/bHMGeTtJLwSBZazVk8pRGW6cpy08+SeqEm/LTolC1g3cTMjPoC37SzzxaVRoTp
RkI9nps/bcgJToqzJXzn46KuFwruT8uOsfAC3WKnt0RS/exoTDGmQMeNrYfdl4+ziF1ZeZhmms1R
ewATuVCYffpMv0cz8bmyEVZjkvZxZiRIJagI6YOamfDsOd5JqFmZL96/95LzFDRu/ttT/e84Z6sN
o/g2rXqeatXQUjX2yYbk4NAY4s5oEygTIV5cDOQ4vTmAuQwiOxIftMeCdjdMZKMRy/HLVjmiATcV
KfaM9hseCKHb1eoQzNhQyza0zUH2UpjEI1Eb/Zx5gHY3FW4AiqK8Iare5XVEgiUZVfvF1OYnPG6w
np4i88Jh9Lm6UbbVhkcY3QtbwTDs40vtiQG10D/arPLqWfaJF9h1k9P60o4s59655DD5ey19qG62
8Whzm+TXQlUwz8YDRzImswuJcPJkN6i+lI/LD/hM+2aXKn6ym93FW6h1toBu7oq3ID+LA69x9+9v
/Pn4x7eIKF2LZW9zuTh/7GUpdfx2tp76W/qoB3VAo8hTbwg6zVPX+B1uu2D37xSv8oW44L+9cQ5i
PI/JK9QNwzybxvW64qKt8QY6X+UYjgM9vW+82edySqMCeD+48Kzbjnn2yj8MeDafKyBM3UC7wIDh
jjoOmPiBRClfJfG+HYFQ/78GhGRMBYkA0TTPtvCy7DBD738/4eSrGEWqtZ+4kBY9ItYgQVxYsJ/3
BTyo/hjurJSbtcGc5nxgvU7oCmLCa59rIxm+21VyYbX8ZSR8JDBOxNjZtjTj7NPFRTopccpBUVe3
2Ct59pS4cpFdOO4/XaIUQd3LOFx8iaQ5dzfL5TaORDGFXpuV10uIcU1bGe7YIUaBpQJ9dFmfK8LZ
3pYs1o7/niyfzqizsbd//8e1G9UVwKrN5TfTteloIsbrk3C6NEH+OgobrKpZnIdgRx9HyRZ5nms6
OyBGEkc61pNUM7bbebmBitilo0qe5qWCZvs4Z8uAbed/Bz07rCxZSjplWUPsodJAnfUb+DZfQDQO
sSlf2F7+Mk9Y2rJpGapNo/jcWz0iQMmYQp4P96Tvcf2cyC9hpd7++1N9vq0pcNb/GOVsmc3wFSdj
YBRyxdxwp3rTtb56w1M3Q1DeVTuTnHcFUg48Ph92AebE3qViY9s6zt7ph59wtvRGmX4eziQsPdr9
hDPFZNhWxR0NqRQ639ycclk0F5bHbyfUz4NqnIQqOwwmgB9nT1piQFZmXMhzqXNMu78Os343GcRE
1t31MGmBNSxfy4gTOR8uVKd/+7Bco9husF3H/nxDyP5YHpUx1q0eM4fSvvxq2Dks2TF/VRvrwkaz
LYDzRzRwR1ZVm2JE+f3p/xgHQo9dQsbCPEOnETohwyU3hmpk1JD+tb2ie03Sk8ZcD5fS3j+vEhV/
ZsPUN/BLxRL94xNaSYGhF+k23oQe0BmL9Wey2MORxh4EWXW4dDn9/EKpXAQtYiYyvvL4lH54oaxW
ciGLkLspHmUYhxLK82rAef/3Uvm836iKJrCKVEDddMwWPo4iYQtRLV0ErjH/kqyHFobivwc4t6un
ZgTjF0xGGe9DjP/PypolWbLeArhgR7PfFD86IoLHSBQra/gv3oXB/vKNPgx2Ngu7SOmTWvA4fTAH
G+BuDw95IPmtrwRzeIp+4n1+HQWXNtDPN8KzhzzbcMQMSy+ReMjegw92nD3IWpDjgfanABUNISH+
xWfd/s6PK+Hjiz2bIKLvSEELt2elXiSBiU4+ym538DYIzKxOF+G+z1saAyqyyr5ii60v+3GuGFAh
EM+yq27QIo1FVJpydsVW7pq7yiuao2oQiVFxDc0v+q//7cOassJFipODptnZPNXLYZArqJ5eAT1q
TOctlxVGpiQjU4b2P+z+PZH+tvi4Y9MmsoTgWnX2bmeM/5QlM0OPuG51dJu1I2GppsNhezrc7vrS
vN3+vvNvaeE6TTfMsGlDns0fPFshoWXWtkjEsNMKWmKb9TvWRe39drO/fOaLz7XU9lz/O+TZI+qZ
2RXQ4AHzXRFotBFgphHxC9vo/10xaDAfIEoG02t4c3HFXHris8mE9YuS9oQAU3ovPhGzTXw/7Ird
Vu7nyxN5qJcbcp8hfwVrVUFsBu6nOn4rZ28ZK6NcaBFvuTtaO5vrJy/Z8GYXjeH/rbD6yzv+MODZ
O1Zgt+DRw4BmaMEE/7kaN2Nmf4eRT+ipQkr4ihRd9f89d/+yVD4MevZmi37WFilnprZyHA++UVt4
WA0q2VheSlQpKdw90hzn34P+bZtXcemmyyk2q/j/Ie3MmuNGrrT9VyZ8D3/Yl4mxL6pQK0lJpERJ
3TcIrQAK+778+u9Jtseuyqog1D2OcXg62NJhJnI5ec67vCy3s3sZj0Q7LsuXk9elKg8GGJAiZT97
W+7KfmGI+o2z7zyanAWEiYvcahqJxQvU328QwjwoaE87YCh5ons78T3zh7lcVeMJSwHLT9QV1KW5
3yytZEPMp7R3WVY4UeAVxGkhP33glIF/DTkWh7V5BM6GszguAOm8dSK/Rr1lhXT3GpgQILw38RG8
+U7JOaGD9/Az9ukxh3kuXE7azQQQc63+SuPk5nSd/YrS6akrObpR4J75FeG/3oumISW9Nw5t3/T3
xTrlUjTpDUPOVwTIW2BTjBnZKtw3O0jrH9qf5hbe7HKn98ZJcjH/8usliJ2xNV7ClQfNF8475sF4
EN4xGf4q2deFlb4wPLlO06HDQoWWeOIzzwdEQXA50d8ru3TTff0rt/z56Bwpo+kRa6pRyOPeWfV+
+c646/dYwNGFGZ8RjVovjE2+4qmL0l/SLVP09QzKUJdXfBGZ8dhGkJRhuu21r8muX5lvW2oH415Z
Q7PxaTqtoAR/bes/XcqXY0v5NXq0yCjGxG59ZxUgUwu3CSCOtwFdqjRr3T9tIMMtXPRXLaCXqOjQ
mi6XHV4a0uqp9cnskWBzfect4DIEm6EVrOgq+lhblD/p5wGt8qe7xe8qXw1SXFdKiw1cgSwVdSO6
bPN29rMNisr12+7J2Be7cId+Dvc+mi2ARtVVhH/4wgkqPuT5oUV4YDBUaniuuYBTpJupahS3mnPD
8UcNVuour1rwyxHiotpO1UHWLawrec8QTpjbUNTA9YuTW7qT8qBXkFwWOMn7buNstb36rtuKnlD0
C9/06nYAPUCfVhQA8MkiyxG/zdld5CllPuooZr/smXhv7Jnb5tGmjPJ79jv03x7D1w1ShUhc3blI
bK1HvMX3y5gj+WZ4+T1omjgecrso5UrfODpVk9ugFuW7vQIur/rQFd5Cn+HG+mWsZzGk8wEIF7SI
nBiiZgq5aSaXEweumW8r316ZW4rqLnzSxRV0lUCK0ekiHydhRbdeBlShyx0DRbEQMgabjeJoPmm1
W0FUMDNvn9pGN3cofA2RMq5wJQDEaPUdAn7QypUcBtK+d73Y1td53Dnx+xnfmfhJgT6Ol5Mx536C
sG6Ods1cVANu9nnrYodX93X8pzeCYVFLpKsPKMqm/n65VloQzVbRuY6fRvfz1L7RURcOi+jw+ga4
3m6XUcTPz1Zkx95snIkoYx28h4+CJ7K1mZN8YZ/dWHAXg5GOUDS1A7fwCAMhd0W7CVT3w+sDkZNL
PvpFBCmTqGEp6c0cOD7YHKTgHy33M0Iud2nx9HqcGxOG65DBIUUXglKolEMAwm0nkMC2P4c4jMDB
F7o85u+vB7nqdTAaMjePg59NhMyBFAUEepfmwWz647b5iIz1Qxd/a+8q81OWtKt4F73RNu6nBPT1
HH2HpO+4H1//BW6M8iK+uCTOlkXRYFFjBaqJ5/nJR0NjP/ThHinfP3+tX4xT7uko3qAWJ5M4p0PI
fYIJCwpTG0xX65W9Oj2hvPEjQl0RXgxFmaUE+erZJWbZwsLJdnGj0KjZXY6SUn4KDtzx/FNNpULf
5NvAD7b2W/DttD2QN/P//KxSpHMoEHIFYEUnxcuGLM47xYWqqW+nrl4XiLgo4dIj5Pa4zuJIq8cb
53aIjJhO2RbWerkd70T1hffr0/9lIs8CSsulTIy4rnMCiic774lsA/LoaS7pDGIN167DLY45r8/l
jRPFOJtL2Xk1sdqmRQnf80tEUdvkc9k8vx7gqnT2sjpccYc44nu92I+d7YEgwwoDWV2R4BY/1bVo
/MUbdVgl98m7+ccvFD7k94IcUFqOo+kNtlkRcFhHHyh9YCcb+fMODYGtWI1LOfXNGTwbn5RpmVrU
niw4mz4y12sXS23l68IMil/4Mpdjf51FEL/B2QzODfW6bCJC9nPYoHm/RvQw8vXD9Ll41z5rC3fM
zUPT1rFJsExyK1UuGZ/gOUeIWotaFZWbt0a2RvBJPCh54Po1hsJHYQOH1z2Y9sUa5K3ZFOU/QuvU
kl/25NlYLbisWdJwlozbcO9A6lppzZpsh0oDDZbnPtkte4XeXKLnQaUJNnGiqXr99MfzGd9VOLO+
skHFCTzx/DtUSRoA/usfdWmcUsJgjVpCH4dx6hkiM8VzERxeDyDOCnnRQHkQ7q4aKdlLK+lsIqeo
ihG+GsFObltoHAKPinD0sg3vrcVJ6k/HhI6Ng0na5eK044zalw4nud+6R1FmjPzyzn2PSxcJd/Lp
9UFdIQjY23hnerw0kG9woHJcRjuhmRQhR8pm2xnbxHkvsAvufbsxt1bzXO8WSx03PhOYdhtMFgB7
YD7SFVDFjTNMIfxbYe+a3sMuXwNtRxp7I2IWSBf4S+eJ+CulDwfphjcUwBRwGjKrwKhndASSwvMT
uKduWt2jYb2OhCyPXfldkOIEp+xfn9Zbo0SUn8PZpsiFOMXlrKY9UgwKJrd+l83rDgJfcfryeoSr
8qH4cNT1sexzgUVA4pZCJN0pHHq2mLlTNyg6Rdv8U+Xjn7yZZn8J43Ij7ToPdpUOwd1PSgg+fph+
sutnC3iPNq0WRnRr0s5GhG3X5amcYngxixGJwo2wp23dleiVTJ9FDaVce9DGFvb0jZAW9RuLGiw4
LcMTPz/b00lPKjtjXuIboYpUHeTcTdUryQIQ4sbssRZwijU9SiZgkS+jaIGVO4HOEyA17XcwD2s/
ruo3ptEvbOalOFIa52Wz2zYnRpOowTY4xb7aOm9zI/4rk3Y2HGkLh5FahJpBGHBtNnTQHgvTSBkW
ttDNd9NZFGl9d4qSCkKW45/Q3UeOp4vulAh6uBmOx6BBpej11bcQ7up0R3m91Ry+0ewmOLAg86Q0
91OCM3mzdAbe/kw0VOjGU1GSIU1jhrVTDuPKnyfHh3DNaz9FvboxEKF+fVA3Tj4W3n8iSZlUbmfE
720HqctTcXRVrfy9GU7GJ2Y2fcjp2yPIp/Z3oDvHp9cji6UmnbkXkaWNVeUOwCNEyPzYsO/j2Xzf
xJztbXCyEH+2vxuN9vx6wJuTelaVkBblFOpONeY85KsZcawmOeaFs8pO9V9ZlWdhpFVZR07XZgFh
YocmBXaiU4CdPHz7+aQtYHJujognIEVlELFAHC9PjZNaFQ3HIdokql2vJ0frPlQ6ug6CuL0webeO
QQOTVbCbNth+S78MBcIwHzovwntN18ZvfV07h0hr8wW04q0BnUeRViMpFdewzrmhtYiYKRPnrOKV
Gboj7PLXV8Ot3XweSlp+ett0vPoIBQTld9Tzv01oLaHzU0Eh7v/CcUgxxCU3pJ3Fo/1y8kzkrEpN
nLqT8jMOnxyY7q8P5ubXgWoByBQmDbvyMkB+Kj0ESwiQxqp5dOe8/obaU7lQ2rn1dUwqOqDW0QhS
ZdRJ1gVVCVzZ9b2gW+f9x2x8B6zwLwxFlBlo2FNANGVAeRpFbdHnhQscGhCZ/X6kkff6ZN368sC5
IVLRUoUQIiURXYbdUTDhPxiiLbSu6+EbEkTuGltKkLgKvkWvh7t1zp2Hk3ZOGuBlO86Em+DhPWD4
W7/BryjehHYdHlO8Ff0ptLOFWbx1rJOyWKJrTJlIpqZiJzTm4Thz1hVlsEvrcFqnqVL4nms9ogyz
LVvNerbTJFwY7K0lQkoLhR1EKb7iUn6RV6Yxug1xg9GedmNeQdM1rWEPPL9dOCtufcbzUNJx7vXx
6DgV80rxoaArHYFptkfESTFN6+5CM1UXcrRbc8qrRDdFYZPWtHTaTro+2VTX6YA4rb1HgxOlfCPq
nnMnTz+FyAj5o5dh8jhhqPz6Ero5VEF6hmHBJpcpVW6iB3kIhdRHp303dBVl24FVVAyfPTzbFpbO
rWeDBbjs39Gkw8TVxrbD4Zbko4jtLxGKow8Wy/QOd7fTQ1nMxl2O9SIkhASYwKTQh3fa8uB4irHQ
hxGB5Azh/BcRi+0s9fbaoo77nizINgIdvVEbbUm0dRbGe2t/nkeRDudmrqYQbUbHB7GLF5A3jquq
i/sd1jgIcgyn08ojMVn4oktDk/dJqp5sIyGo1Q4Hd4i+V0G68Py7uRXPPqO0PxqvMcZBYbme0lO2
LU85lqN6r+zaBH+y19fnzdFQOsIunie7K3MM1IEaZPYiw12b4Qd7aqNjZGHt9nqUm7vgLIo0Z3Uw
241ukYIMWqzeaYNjfqTPgdNp64WbZpjjD6/Huz0qigEAYi3sJ4zL5TcOOZq3DZeq5SVv3ZN66FJn
IYFbCiF+frbCUUuv61EkBuMQfES4XVtDRZ0WFvjNeSPVAUjjcCTLWWKNF9QwzsybFeveKp6q8Uk/
derB9Rq7XsWObSYLj4qbSw8sGMIflMEg31wOq0gzNxrRjfBN26mP2QyU0Epj3rRqlS1xI2+Pjnyb
hi1UCRnEGHQqxoQYBAOMcTHc8nNyx1Wx6+2jIGkPoH/akRaM6z4uobNv3gf00/43sjTKDoF9hFgt
KgOtYm+qLhzRP02HTYwpzEFPM2HeoukbVHiUhZV5c8wmnXg+pkZJTlo2WEMoyixSijLXpmNcn5xt
PWBgYo5T88VrTsnCU+3mMiWToJlAtVGVe/+OnmIrnfA9VR7yGbBpfaz+ypIxHRAyKpwXU4a6G/FQ
e17PZ8wA+f8o+yH5hvew9XWmk7ewZG6P5j+hpISsMGwVD2BCeab9aOcKjhSorr5+dtzcAS89HgGL
hJRxuQNQr8qQ6GBtIA5d78e0VHAfaoe3EPTqhWPx5nAsh4oz9DbOYOmWhKNTOWrDdd21qrNHAnlY
zzi5L2Rbtxpz0MdcOgSuIJnIVdk8M7BlqUrCHO1dsocOrKyC79i9mSu84OEh187Cd7o5h6w3etUC
cuJJA6sLlCtUpXf8Wh+NJx3OtV+5pbGaqyB8fv1ziTe5nGkwNPIrNpOly0DLusAJU1d5SJNeoNnj
JcnxFLnu3pzG/i0OriFG4FW/Q5VVvU8dbykFudH+MQUw2rABO9Mxl19WZtOjZaTFNI+LlfINgF/9
YdiFG2VjPQw+BoRb09xA4NxExyURm+vVY8JCtlX+iwQCOqSXC1WbMwcFPV3zp9JEhBQJ69BA2HCa
E//1Kb7+mlAVaG/xrIMCiczKZaBZPyW2DRnE79Qp6OmsJqW7wpAq6FehkrvDQrgbU0o8QfdC7NHh
ZpBO53rOKApWmu7XfvLGXHc7dGIFsxvW57zr6O16WND4oa9sXx/njXaJ4GTwvIRe4jrk65cD7aYR
4drR0WGUT+uJ3uHprXs/bY1NvA23iwpMN6f1LJr4vmcZBFp5bje3RDMflG4VvbPX+LJsvlmPyQ73
0M+8b5fbT+KBfLlb4CMCBkMDTuOFLjOjGwTYwFOkJg2a/h7gAWrZDQBhQZHo9gH//1+Y0fN4UuKX
JFk1Y2UJx8XXXpQkMLrr14JRmj+A8cj+9IF6OTxp5ZjuRLcnIpziOg+tpxyVauG4uQEwA/CDnBx9
BRPSqrwZTOTvaeCFuq+y15Gt2KI8u43THKddkImozTvKvAaEcex7ZrZM7jOz+Dk5WHCp+veGvkrm
5UvrVqxL6au+NBMpvXiAS2Q1lsjGUh3RZcN3MW5zd8GuhOMTrzFKQNhdAyq6DCq50QTmXBdH/L9i
SqvXjKvcsGJi2g/dxgLCmK21N8aOtnPm74f9EmpG/HVXQ+T0AYZL3sb/Xm6WgYplhOIMiEmnP0w4
Z1h/AfpqIXtik2t79IzgnlyGKAY76ScdW2/98cHdAX+iWVrvs90f+OL++RcQkTeuZhHTozkL6sqh
FHwZE+8ybQyRivfTe/c4PQgwc3L4A1YcbdKdsbQfb0zjRTxpjGpt4hoeKlAENqPfPAmw9rhS32Pg
ybEKl/ZQfF04AW5GBOVKJ9NxuEKkD6fWiWZHBiOEyoOp+watghe8E64doPzLtbqIEb9xrqLDZCDI
6EC8pvF9OafW2ExtBmWa5MPR+o3njPWIpaWmBXfWqY2bhVzn5REmLU3emRrPTBAgVCWlQycEMher
p4gT4SjA/e4hPkT7ekd7eOnr3djn9Bg5tlWdJwTNg8uR0ZsIUydiLh28bud3wWO8z98G99ajgQ12
chDg1qXe8M0Veh5T2ufDaGp5JGL2IEzK8FksGfOgHe1t8bYZ3/3CySLm63I+xdsIzD04bMRC5LZt
hqWF5g6tRu/bqv2H5qPoFs936adhKzKqeuccw+81sPulsV4vHALzhBCKblRAVWmoVCi67jSUbI72
FFWrzPBqdWPVQ/upOEVWt359Z1xFI6HiTW/qIKFtz9Wlq1FV2qqK6bX6pHfJ+qQUxj6HrLnWylFd
Wjg3YtmId4hHBuuTdPly4UQjNgIRPHMwXqhAP8V39o/mQWBcMDHfd++r7+VuqUlzfVEKYa6zmNJi
9fBpw4CFmKd7wT1VN9iTPDibYVvuR4BCup+8Df1q//qkXqdwUlTpG2oJSr7eRNTu+Me1pKytTXIQ
h1u8zHNdmlfx87MUjpPGHtxGjPFQJs9gjDdYTK2wIN4JC+6vvxhVfK2LDSKNUTrE07QJPRTc1Rem
qxCPLH6Iea0O5l45OB8WZvQqZRTRALVTTGOt0qO6HKOpnmLDS2wVDoy1TTbKk/5dbEQyuB0qwK8H
uzmfHruBlUqWJcPZmtp1aKBrqh/FdCh36YRJB6h5VUntvQABqZvX410vF+SPxAvKFQ0+8LjSxnDn
zMLbz+CE+Zc8l/qbIGLAUd4H63GhZHg1OimYtCOasqOBlRLslJvbJkrR6I/2SbRU3Lq+kHgyccsj
eyCAL44tDaobAoziTypxDnhmO3fjvkcFk0IJPOg/2x4VoRzXpbFhYLkglxaiMp2cjs+En9+AAeRn
x1zUIr66DpD9NSgjcCDD/zflEK3CcR233vxC1puRh/O1D5BYXihJ3dbZlW9ibBy33ftlrOr1ByM0
GTUZGunglcphZQdKPgFb8rPeJUaIdWJt1KupW5pGsYcudrQY41kg6dTyqlbVi4lAqJxH+04QcDXt
i2GM2kGrxufXF/3tUaE9AC4KKKyckRlujqVPHqv+WA7fsFU4mIH9LpmWerXXe4uDgw9GHwOIAaU0
aRkKjD3sOUdcOqNfv1N/RL6z6ZBrMp7b5yXYzY1oYDdJDEQdWUDmpClM0gBZbOBXftGmH3LlDgOi
vemV67B3/XjGDK/Y2OOhVICZ1ado1dgfX5/V66oFPRTGC8hClIOuhKKsPq0mo+fsEpKY8d5q3qvP
+W941gkVAnyCD8Fdlj+gaIxD+MKxeWvwZBIuz1JkpHm7SCkvDKEuHSr60dq33re2MQV0Zx290bdC
3nfxZr++ERjpWTTpw5ZGpQxNTLTgQUMQq9gF++JgkcvHi1I8iyOTzsyiD+ept2f8fL8MG+xG98Yb
0RroDtzn/uLIrraG+IZnI5MW0Wk2YhNvX5VUPt6XpQ+j4W4s0DjbcCug6G4P9jZTcAou93gzLZEQ
r3NtEd7i2KZIK04D6ap1M3vuB5fwtGh3/UE8QE2/uBcCZ78yuS+Eu4tj5yUe9Um0k9GycKThZqSF
rg2fgdvP2HrkZF+2+Tt98EdfaDbHiHX0ULNmcrUBMHtO0W1xxsVauf4VhIIj3BR689L31araTjOV
X0Hftfc4Xe1M39r9MWCMpVcLe/R65cLIhwIDz5P70X3hrp/lax5PX7s26/kFhBreCd1hUQMfDsuP
iatrS4jFgbiBxMFppMuPiVCzs8p18PZxA/NR64bGL6AUFdlgrCvL/jrrvymnd68P70ZID1UZkDHi
/aTLUOgJB/fhNOdcxla4z8DZBuYuq0+HPE/WemW/j4Zh6e17PaGUwNCno8SuQxmU6cJWpOk1IjmT
33ow2/NttG1R7PfzjyKD6oel7ycW5OVquQgns4SxjfGcIiGcuRMoffXhtE3Ww2cX/Rx9Hx3Jfv3X
p/TGK0ZEpJaAPp1OR1TM+dmK4agbCxpZE1tEVKFxPPoRdr5HfxLnHz8N1/1zsFF3f1YuizTnIqyE
ROx7a6LaQNis9TDCjXBhoK6v+VGOEShM5mOcGUu74yoJISZXJ4p19BUQBpVOgzHUVCon9eR3uoPR
TUA1OgvrVVBGe0XXl1aOqPvIn5LGCE9EIJCwZ6Qra6qGocGcZfKV0ZzXaWYN6xiy5V2KFbSfVwk+
7L2JMXaMeZq3SudT8Jvr5Orjwve9PvEFwF4cBSDEEZiTXuEBlj8Vzn8s4FN+qLTgqKfx2qjzz14M
h6f5qZ7yjTG/SaL7ti1WDur53tHNtBUGR0szIkJdzQgAJbjh7N4rkJLZ1uxfZ5x89VE3t3O9sb7n
h/6Q+mhTwAJG41bdZQfdj45oeCxVzq/aaBRVX6jvZFFC4Ue604fQm1MnsQl+tLYNKgOiNrB8Kl7f
57yBhLoA9U6SJFgOl/uJIqg2milnFGIYCNGN+wQxP2/3iwzBq0VGNC43h7vNhnFvS4tstDJNN7pm
ZlTzvbH/gxilHNtl5svVOpIiSfMXDmHUmC2R3OeBPfOI5MsaxZfD8BkLP+sRl3e07Zc+2nURXooq
3Z5mpmBVB5BYKMCjMtPsHGNf3tV3xk58PNs+OigWvb5jrpMGKab0BYNoaLCyJKbIcwX7K4LmWa2K
Y/uufB9tHbIzY+38IF04PaqfOnWRC3Z1TvFYAs1MS/LllStfc41uTmZeBLNf0VL5QWc0/K2LzGiT
hJW7U2KjWWIP3Fi0RORURM0PihEvp8tFq+Dw1RgWFlHKXnkrklBn49Hd5dL5BXWaF3Gri3NAjO8s
mjTBp1rlFagTTdBao3XqizaEYPRFNEHbTxmC3tYue3T2J7/+2h+RA9mUx3LYO8MHrsAPQtMG4qYf
bJbcKK7X+OUvJn5+dhdqCU3TbuAXy0drlXftQc2ACFn/5+mW0uCo1KzeCalfoGZUrERvCRWue2sX
rE53v/CcEV/var7JXhBSA4fPJX85rKkdjIE7UdSA7J3+IlBUPLd779HeJr7ybpGzKY6C1+JJ37fD
9jAEOYHhI1TD4ogzPLYvAWxzegaHpUv9GhIqVtPZ6KSPZng8DPXIJinc2keLdla5of26bnfpejHW
0kxKH07JPRBxFbHEGsyeOtLryjd21eHEehzuFktDN2cSOWq0L2nIgpW+/HJxcxqLKa9U9MS2fLqN
6Cwlwb767OwMNJLNJcOX25NJcRJpSBqFliqd8mNUNMlUElDD4vsonBHKr4iYf1b9bLtUE7p+DYov
dxZMWpdq4oSRMpfidWYehbGHalFHgHEICzCBRzkvyaZf5wCXAaWFaWMdS3ZIQMEWNfbJrt40vIz+
fKlGGpi0JJPJO2VxyizizL0Rb77xyV4FLxqY3uJ9daMaejkqaVEi7dM2fUi06GAfcaE8tIg8VAd9
v1R3FdMj72t6Ooj6gOiCbCENK6u1MtfNiAJQ4Gb4oje0sE5pibv46zfwjc9EHR6TU+FEAM1UehvY
dhvHjcv50eIqnZSYg6J8eW+1WbQe8+5DOViPhc1Tb+qGBXiFGIE0QowBTda+ijkchZLL/dbHTuhM
iNX7QY5Xl2t8LtV2357cP40o5EV5HkcaYYv1aEAnC4lJ9f2pj1Zt9a6KrdXr03hrfxHFITuE8UBC
IaX+URY5fZAbomAnDN+i9VBuKVGiWWGsw8pXDtPTQsSr1zIJi3gok2ijKKbLYGslh6inJGDvS+Ob
4h3qtNhmgbqPvXmd1b87xcdJQ1WlGTFetravx5YXJ3QSnjiiQQ2wWggGX366PNAScxS1gSb/Okfe
upqy3Z+PwIlIsVwIIeCldxkB1dHAiUJ8jBNY75k/1bhLrJWhcOqFoVw5fomxgPOBzEGpw+ShfBmp
M3VFtdNYZKD6sQXdchcfo3Yl6oLOl+ygbcp1+bDUHL5aLi9RDZs0AYSIqBJeRj1ZRh9aJ2pH01DN
69oL7Mdx9Kx9p6fv6rR9SHH3XDnlhG93rbH57OLrEEXvHbvdFqG98G69/py8EEUGbAk0DN2Jy19G
y9tGnV+q3WO1qcLHSVtymby66yz1MoQ0y3No5GrRU1C3k3mdH8DD8Cp0jWEtZli9W4LfXL0riAdM
RGhZ2AyMZPtySMOI6pSCA4kfYS0e9jis4mtp69vAyda9XawxgX0+6f2hrd21OcLYmZ6EJzaUzXg1
KRW1mHLlTAHW4eqjk2bRXVC0CyevfP69/Ir0Cz3M5nBPlKlZfReHSqlw/jn5qgrABkTK1krbD69v
JLEVz09ZOYo0EYYRamkfMxGB9mhzybvOoaiOarogXXVV2pLjSGvIMQozazMRB7iTQ2s3WyMWukea
crMuMQZUv2KgslDkuDGDrCqKlIbQgCOHuvzIsR33RU8W7jtDeGeW2p1pK/sKYurCl5JrKYyNe0rI
bDtUVK6Q1S1G5H3aeqrvhUhR1Pp3xENKv5vdZkUL57Eol7CjNz4aARmX7ggRCrmu0Q1G65mlQule
/1C2+boYj9EUr8epX/3p1XERSMoyqkjN1NMJ2EgRz+u4UstVWvYH1Sze2Znhvx7r6uH7xzT+Z1TS
rXFKRju3BUbFfBRw2HiTPcc7i+S6f/4FXRn5ehTRhLcSVBe4SMyjtDhKCAR5GpE1HXgYPYqHkYEm
bP74CyJcS7Gky7+FwWWFCrFE47/kiekeoo/Cygarw68Ls3hrbbwob1FhxNJGXhupNuX2oJy0F0wK
7Wu/2wF93TnIsDs776ijhh5uF5EwS1GlhRKmMMZsg6jqsT0on6xPaNl7T/1x8M3taW/etQ+esqo+
LdWHrvqg4iuej1b6iuDx1DFDONNPsCAD8fczvDP2Y7sKHyxMGH63+KLufn4o3nvvFh1zblyLF7Gl
r6r1fdfOFrF7TCwF4gg3xHf2QSgxecdqO92Nv73+bW+dZ+eDlZICap2tVpQU5gf9Ua9/77NPobt9
PcTSmKRk2AtSNLNMxmTk7YPiaKtgXCxJ3Iwhbl2H2jM5hXQs55Z7coaKYaSH6WPf7IUkabuP7/XP
ub2av4y79Lj4ChS/t3TNwVX9T0wpv0it2YAtTkxhNtSsyvfFE9yU+243E7pBNy47rYyP7t3pONwt
LtKbm+MsuJiQs1JWORtOQSeJo+a++Fgf8P/Fz+k9Hqtb7Rj/ln40YMWYzspY6NDd3hwWfSSoZ8gW
yfS6EEvySk3xihVAvOZpjFbdY/Xo/hC5VQsM37wfWizYELj/0xgBsS+prsOREWyjq1NISUagRk4q
5nvCa6nYDcrK/WCu/rB3iha9na7XFCV3uiogOYVmpZyi1k1tx84UzqQXwQ739yRcefpq2OHnvhk3
pXunPS+r2V0HBQLCK4vuLg8DRnr5Xbt8PFlZQlepsvMSTpDupe6qs5p+IY8R+/py8YISp+AEe1rg
BWQWgO0UengaddpGQ4XvqdvcN222VV1WbY+rjp5baLF5T6+fBNc7RgQFh+dAmOSmlMpdsz50Qghr
wvE9i4JVb6UjkMM2NYztqR2K6U3nNUN2Z/M6mHENHE7DPdissVmqA1+1HSzUHVywLvS2NQAnrnS1
5FFXNFYeYlGO5F1D6T8+tl9dnANETTz/PX+2lyhsN77rRUTpUoEm3PdFQcQaHkmyTzY0HYTPLQ+x
VfVWbVfpbokJeyM/vhyldJkoCcZdoRgltDlrhf2USoFR2WSt32ytnQogxLzP3g+fluo713fKZVzp
ToncOXEMZB8ADHwf5p1aWSuvXKzVLs2otFPUHGoHtkSisS383y3e0P0dgk+UxjAgv/PeLR744kCX
9sz5N5Rlxmw3Cse+fYk4bXQB6Rbl4c7v7l3AAspp0bvv9kQ6bBhqVRb8ysvDYBrak5aHFZvUrb9a
lfEz651+5XmnJZr2rUAeDEAB89DoNUqB8sCkMqZ7k+8mFRcJxNHicwayzl3FbdUECy+AG18O1Vjx
eBLmL1dgL8rSKngazp7TdHpTmO63fMjDhRg3z7ezGFJCkERxELSGMQkE1FNjDtnKcGKUl5rfzSLb
8/w41PrJWQh6fSlzvp0FlTKC5nSyTTMgqNaUu4m+kukdUsjvCfiV10/SGx8MRCL3kugNU0wSU3x2
/Ud13p6q8sQHU4JqHQxtS0O/wt65QxPj9VDXL1EBAYKeiSDiC67rMtSpD4zEsliETa8+nkiOV0ZU
REf1lD2DG2q2icqXfD3kjdHBhkUMFJAoVEa5l49IjAm5EZRMcPqkRvtqTkgpHl+PcfMOsOARIhMg
TD4c6XTsuBunk9tSDpvw+TA3yPmFmzZc2d+EY6SFn1U0rpcQcjcm0zwPKh+NTRlj+EvQAv3rMr9r
QhvW+dvA/aI77X5hhLfOK+hDjosyBkUpGXicT0HuOdkJ8MD0kOqA4sQD2NtM/ad57a7qY7JdqjHe
2AAmwguCSySSC10aXlt7XQHVZPbHWNmPYb7LOvVj7+R+l8x/YY2Qe1PGYqmI4+JyWYLHU6gUsyzV
qrovT0m3jed8WtWBvoTpv3FcYanwIrhN2eyKAGarMz71M8d+VTcrvfwwpktOdLdWBUJq7GhMK8Ax
SldZmSDvrhQFh1Ucf9G66f2ALEesdMDurO9T4P6FqXvpvrhgwviPGPDZ4UHtyEhJLxHrtoQabZL3
GAoolfVUJ1gJLixC8R2uLk2TU15FdANMlpT4JKGd92n2r2v69FnDd0RUusN39rZ+Np8Wot1a8oBy
/h1N2tQ5mUfqiGjzW7x7vuD6QQ2m8Uv7pTm37Ahxo5RPrnMWUFrxXX3KzFrkBO23YaP57ftU8SHP
E3PeYH09ziuV1rG28Ay7tc/Oo0oLJincYapFhmVX8WrQ1I2JpH5VfKiCJTuFG12DiwHK8gB9OqmZ
JdKsYe3uhBpuuHEP9V4Y8Jn7cOt9f/0LLozMkmrHGqvF7HrCKfO73Ns2wU8Flme5VAhfHJZ0fARz
6AxRQhzBIxXDMocVSfiq+CC0XNNd/9vr43rRjntlH8ggjaGeKtwuCGjuwn3/XmETsDKqlbMxdspu
Ogilfg1rq3WLX8V26d1+8wz7zzKV84U4mMtSUZTRz7Jp28aHoJ6XNvrNEGdvKulUUYoqmB0xwOgA
T3a+j4/eG2fjCGvWF5zRb9HDkknxjRaPa5IG8aSkSE7RVYo5VVZcTAOgv7KeodKgRfjGKbpgneRa
/kaB2Lpr9Q7nB7WnRKIEFIFGGixRlC/VuMQ2l7/u+S8iJdAlEvRZWFmQkPHfXJVBlW+UNHNWXWSH
j56eBT9jTc+PWajrh9cX1q1cCZ4wSYVDVQZZhMvDHF+EKKFjwWPLbEwfO/lNmOEPF/ZLF644Uy6G
aFDtggUDSYrmJQnFZaDBzAfHanV9Yyi/Z2ns9ncZWm2PnlYabyYbG5F9qgD4+BDWrRo/1V7unZbu
yauxwpsX7gVU3YSPoyud7qcGfkEu+laGlqISn+fhp6q0QbLoSr20X69uEro7tIJ13aHTzfyK6Ti7
JF070vXAUueNtZrWOs11t02wbg53zg7m55RufwHIdXVXXsa0pfpIV1lzFGJFtgk/9n64F3elff8H
9/MX+K03ollU8yltITImTFMuR2jGrptAKKAA8vKAhhkZchqNa2F8dqpWiyXLq44FfEhKza5ggL+o
nV/GK9Qp1yIrrl7s9NyPFS5r9n1x6N5Ne2+hunV92kqxpLGpZjSh8U6sZtPg32rpq2Z98pNdFKwF
fEzb5EfUWdbeoTku5cBX8EeKohSVeLegWg/OU369dKcGOlMWVZv0XqXkkvuIIpzWWZqt4kL52Rf5
cXwUEA2BcRyHFbWfYJ3dGel6fj8N3vr0YD8M1jHStu7DnJZvI+zoEN0YvsWRtnr97Lg+P2ku8swC
jUMWDf5M2lCeEk4dWMVyMx3zD4Y/Q5lpwJ5Z62izqKNwtdykWFKmlDlxXjTxUG6c95SHPwuWcb13
Ncq3ghKPsNfC2K4Oi5d44BwQ9AJc50lja+LGaxuHeIGzNr63WxdUs/dJ2+ob9KN8fcjXKp7h5e7P
16mlwNJA56pws5NKYO3tvHUKVh6Cq4jQ+YKWC8p3kRx/dfNKAaXFPvem57bZWG7yzvKRqxIQX3RG
/Ozh9DWYTvvB1zb/fuv9v2/jf4c/ind/HP3NP/+Hf/5WlFMdh1Er/eM/H+JvddEUP9v/EX/s3//a
5R/659vyR/6+rX/8aB++lPK/efEH+fv/Fd//0n65+IdN3vI0fux+1NPTj6ZL25cg/Kbi3/zVH/7X
j5e/5cNU/vjH374VXQ4b5OlHGBf53/71o8P3f/yNy+1srYm//18/fPMl488dmvrLj/TqD/z40rT/
+Jth/V2Il3oUZgC2sf85BYcfLz8x/y4YavBwNBSoAIixQfKibiP+kPF3wP0G2GyQBYLAxx9qik78
SPf+DpmFShlXryCiQvD+34FffKL/fLL/yrvsXREDoPnH37i6OGTPbnFRW0OtQfwflzkSUXKiEhpJ
VUGSWYdGXZjkTUHyc1TG5OlkK+rn/8/elzTJqWvr/pc3Zz/6ZiqabCqrr3LZnhB22VsgOgESCH79
/Sifc08llWG8z+xFvInDAzsX6qW1vmYc6nk+aCJQuIz62Miiqgj4g5167Bu8YHtjZ7TSB55NCyQw
Q80U6p1v3OSaPXwPsmk4mNwZwByFKe1UVAo7SuXmiQa1YI/UBjX2jeP2R4iNBQ6q/qK5otBz4nFp
2emXOXOLJoLjvM2jsmpbRQZL9GacNlrbJEMh+J5Nbf9FonqCNEYghqi2rDQgep1OUdAaxQ6PP2eP
qkF211C/ioZCVvAy4PwLcp5VUoOFdGj1SXzL6xRXpNzIsizCKVhemT7Vj8PYNCdbSAd+mCPcBkNe
Kee1U1qT4d9qAK/OAMZVpK90eCdJx+P9NQwaTIPwuZFyp02NcVuYk6mR3E3H4SfvZdqE0rJ4FXOt
m+90CbW/Q9oHNcr1mBA0bNwSO18NpFRzN1i1jVOKSxsPA25b+Q7q9LQEgbouaqKsOYsnJqZjDwmY
kKZ6HpoDl/ddMUB1UiyuxLPV4wLMggnoFxbUn83ZT7+MZdfDCqzsRkWk7jZxMOkeOrcupjsgPFUQ
ir72MpL6ffEj4CmEaPOuRD3ItXqA19HRnFi00iIrm9uaZJUzF6QCqK0i5VRQJzTK2X2oZJPfykXm
wGdZdsM6UIxcbfReStMSiUcHPemh3fzEBBpLHDX9HGgBRwEReNOpaizIoWllM4YO4wAzpLwKHXAI
vsAaJTh5Gu0eKkZrEXv2xJ6CvoM3+oy+jCCRa39R+RCQgNo/U9roD03aVDtfm9ykN7X5dgh6cZ/h
lO5JwTS1G+eeccImU5w0GFU96kH+RWj6tLdrI4g1qcufvEl/GMJqrnXVOveplWVPrW3A69ASKXEm
eOMNaZft0prh+AosBfBlNZqxSB2DNJBbD7uK5YQb1g8swpoULgUeTMHKiw9yJLYtPgXG2ICcllIy
dmkfdlYuo270SmJ22QsbvB+yQEZ8courXkJlzO2zm7xM4RpqpVbMKvk4OdrTULKCFALEfqwDTtTQ
NsfBL51IZ05wKJCtClmdASosPYdwP9ciFN/gWWJaUExq5xe7h9UHn2ctbBz/e0Y5luukQdN2Giqi
zf33gs2vtcwLLKnZIqKn3j3MzChpneCp6Y0rKL8/YRlaBFvOF+b0eIbJGehBjGvMjaIH+G2oCYTC
j0Zd4He1UUIQNe+IJroxFIbREYcC0NRR+t3stZ+d9BTWYw6H5YnC6kRP1dOsvIqwPH8WgCfGfcfE
fuiLfCdlBv2nwKsTYecUjqqFdxKBRUkjWnMXIDu9r6vRI1MFbGo3WHbIgzoHJC8VodW07YOlp/zK
KcciwWqAy3DTIjGl91WSWaKKzNy9NWEkeeMi0QIOUDDeQgygR30k/5zlbAxLXjIyeJVWxFOtf7WK
vkvEPEri5bhvhSi9zbFfO06U0ZG/sk7KnrTMBQ0yVZgYstWwRVp1FxdykIRS78tkNSPxi9S+gW8J
RMztfNybM51fS7vDNoW7YzQJViYDbfpTIcTf8OfIIsO22bWq9SGqJIVZAUQgkrR2xdGwGlTJe/mq
fF2NIZD4fOdOfLrp3ULuK+GW19JCRYssc+SYtl76w+daagCKKEEgzDrnxVSNdEhFxykcMtbHstTV
IdOz56DHjbQsC2+vss6TMLKoOdF6pw25p8vYxg8TvXP+no0mjTVwDk4QgOf3Ve0/VuAPO6Qfpq4K
YXHmWjdAtlshL8by1Nomz2IDZI+XalDFlTkG9AqspT6soAseF5YqItPj+XNO8zY0i7IKZ+hJkV6b
IB1jwFlj8jscHn0VYF2N+AGtyr/Cy7Q+SaGMaWenLLufzVRl+6xJAa8jPV5kPDG1wp5frUGHjlFj
OM2DpDRH3tAcgu5njuGI3cG7U5bIQTKf6NGFxnCoGaINa2uyQsOk8EeZzC5Uripe8p7r10PRQIfN
zB003S6mpzGwYBlvZlZGQHoTDlGGzSLlDVVwLPGqJk7tu68BAnPCzTJjITPG2bq1RpMaCCPwZ0Vn
dRwcaHU9tLyerttJM1FkQq1+gld6UxXZsTD1muHtRs282RlaYbGwG32qIqyPwAmZkwcPEIitq31j
Zk72aRgKG7uTOUjdGIkB3UU31MXkm5HLWwOMLXu2OjJUA95qrj+wmNUO2ypmrUsxbwU/uFPARWQx
37L9VdKPi6JIzcKCjQjc3/Vv3e1wRa+1n5AePEBYHzo96RY4ePU4QMRFvxiDu6TcQZtdXYOqBtYM
2mCpsAl6ZADHLCd9MCFZixWwwTlY8zcQC5QKFAZRX8VzG387f/d2whSON85DaO+8zwtjtLzCq/f2
nyNklkjAxwAyCu0FB5zvJafxLmchKqqYpTlD+EvXQu3pQUYLL2URG90swH/sQ8eDUTBcORfpA4jH
nUdLlT3aE6xA0S4r4ZG/o1cLsXA+DscBynju/g8IU6uszFsL38dcVRP0MaghjouY/lewmXECkOIe
HmOk7SJQzaM/0HdYHk/nF+bzVq6ekdIoHVgIVyqE/F+SQ3FhSfO30JCrvy+WcFU07vODEYqQ75C+
ffeu+Nf1/ey6vhF79ZJsNGuGMSNaq1fWddE7h6769PsIlybn2SCu3o5pNtiwGXsbxCUPvqj/jUl/
+AO43KWhgyAukofLU+eDDNLAUHAvBq7CBb5lQGyYJwuXL79DKRtgbR5ug2Qvjd37kKvGUcebRTEj
JITKkU0DmTlxE77JBzNXD/C3WfkuzjpvZ+JY6RqBOAsoTsODPwXzFWmdyIxHFS7SvxWAItANCiEG
1mbA+jRRieOQNDr5r5YlnopAykGvcjHMOV+WswUzsknvln42Ehe5h/HbYgcZfPUANoK4acLxJtn/
fhpd2grexXybZe82ngK4Z2m+xUxhBInxrC0NKSs3+X2YddUGHQ2FIlxhUEoEZA0Q/PO2Ga2FhBXE
wdA2mKODwxCq70X4Ood6TixAqnAd3liCaxDVh5DrtDccBEqKjQ4hoaBodrirYYCRXEEZU7t3vk4N
gVcvI9N+EwD9sVfPW7vaYDMksBSOyyV0/mCCZohEXf8Z+bJTt8vhtWnvymvj8Psu3oq52mB9pwrM
AtCLMPc+B/DKlnEuN0Zx+YnzHRXNgmAGoCtQG8Wxfz6Ids9GRb0A3i0QObzRoDI8tzdFscEO+bgm
lyjIwPhgUEBYatV5pXTEaOqIUmkvyntsxcaxfqmjTDQDwnGLSN3bVH035XtLh/Q9hWFGKUbSafcu
HWE5/4/X1WIx+J8gq8mHd2/rQGZ7CrM0JVrjhqnjhlq74a21Zkm8zXEUOiDchAGBfOhqRDhr/J5V
YElNO/G5O8jdcrqZt2M0HthxCwJzafhBsFsYEkh2+es6kjFrkmrUmkPR0ND3pitt1F7mOcOBbj39
fjKv89tvDXsfazUJ9FR0GRfmjCsK3TuA61m7RbR3KclvrtaP5xseV+/atVo5Mx1y22gRa+GOBw2p
EwUx5DlUn4B0CLeRwhdH7X3A1c3E8NrOEPbSOHBbzJgenfiX8pT+B6IOW6O2uor4dOrHniNYPfeJ
MOxn4ZVfaQCzS5Qsfj9qy2xb7w+ugSoKan3Y7dfwlKmaJrM0cx3bXnUjdwOwBvK0rfy4hrK/TQ5c
yRdhFQtIorVFbTVMClfYTg+7aIiWCl+7g79PdmAJsvXQpLBm7LLyJYu3KkQXzxScYUjABtCqQdb3
fAcs1Dy5tid0TMtAhj2EVpDDiRoAgmkf41WZvqLEmKSxz8Kt6sSlbfF96NU4mh2tFYjdUDfQ7lrt
FZIbvx+8C285MEzftW21l4ipmVGARoBF/GPAjTIsH4e9ce/jmDRsYp+yeFPjaqmLfpgx/4m5vn+l
Bi+Ctnzrz0X+oodKL1YCQMBbe9fFNecbKLZD0BMlvvXIKbv1hNfANbk+QTmGyGstXqx+gPiM2THb
OMIuXnfeR1sNFivanMqqXrav4ZSF3nd7iN2oh41yetXU4FWSLXrjhekBrUsgCSxYFEKqfrVh1mPH
leaPesgVGC3ym9M6G6t7K8Jqm6zggS7GGREosmhF8DCOnzdm4IWN+KwNq9U1IH9ZuJ3S8WJb6q8L
tCcM4j5a7NDrZ+fLv27c/78Q9n9wO3vX9x8LYd234qwMtvzzX2Uw2/8LfmzguENCEBhNWKn/bxnM
/8t7S4XgsATJ3l+w5v8ug3l/WT5u+PDuQlEaaHTsHf8pg8EHzUFNbYF/eIuC0T8pg53vF3APBfIR
qsnANUPmAsK45/svWOFCwLoEBaRhR00/zHURveuICy/39eHyIcRqmpdtygpaIMQvshKNFWwwcbF6
Xsh81m4h9FkxUgaa888lR9fNWy2AYihpAIWyJXa6qwFH7AMQoYHDquNpD0lFb+g3FvUlGORZj652
Kj1vOs6zt5AWHp0sCebvYvi5BH1rZl0Rh8WG2m2hSt5eC+/2/n91NCYGuFJQ1NBX2TWVWbkz9ohc
Ed7tW+BZB8ikW8Tlr/CqFCd1sPaQk70ur6pT9ylnxCzDYufE5af+ZM9G2MULDCCLN4+K1Y3pw4eh
3Ps+GQfyKgxx9enXDFje4eCNTagB9T728Lfjac8tFjGgpJptLNEyhX/XLcsm+e554rTUpYWP6F0w
JlMzkbxcoNL5BhB1fcP+0Mplu38XBw+gQp+WgZ9pxA9AHUDP0vIArUApd/ugX/rsd61aLdzUrjp3
MNGq5XIBMcsoY7eL3okRdzuL3WwRmdYH8IfWrVaxTou2AHR9iJosdFRHypwsimYL2VG5PSb3ck/b
nDnLlP3Qyjd9VzDxkStbTWk+NJMBDTEIIUPXJftSJ4urCrjyX/5Ao2kr1mqWKq3IYEWC8tHyQpqu
aTwQ/3Fx/yivt5bq+mr4qzehVQn7ZgO7u74aPUjHm52AoMCb+Kn9U33v9jIJOg+1wP2EzFyR2JDO
2ORcvEEgP/QnlO8W3AWkrT881aUqPVQnf7URjNX2OrgBrs7wEnO0A9Leq+8avH+cAmT2eEoWQ7ky
H+9saN/WlEITZeNweINV/e6DVotmzJXha+xtGi/Z5DIq3a/ilj2KPdK8Mspc7aG3uhsNFXYUlyES
+2je8XhkPV8A5on/ZbrTQuUHjzWwTd6/PnlOnTxWOWYqXJlJJkYQTMD62Pr4i6MIP3EI10BGBqCx
1emitMBOm3kpeiPt350gyIP1AKGcHm58ARKbTIVbD6alP9b99T7k6nQBvB5pvyWk1vZROjdRsZXN
ubjS34dYPVtAReV1uYT4hQcvI8qTIFzIhEiY/iztzUmwFfFNTubdzqnawbeV8RbRSoa7Ih6+K+I9
SxAHqsQHTG5j1q3fLm/LD08WsPugGAuV+dXy4zOkJc0Ks25I3ABbymFRj7ZQ0md70BeQofiHb00E
hL0fstC4j3i4Bq5F3TVepyO4TihBCb+qiMnyet+5Wr91Bn08aREHACq4Fy684nXDWNVmk5sbEuqW
AiwnyL9+VS+Locj0mjekOTSQwtKs7YzPx9MIz3dkGeGfGAAH87bM342gZhXzWASBhNver2WMyjTu
E4sIh7za0me5sO7Oo60Wgd/gyspsRBPRwnctYli1iX0LVOEE0jL8Ge+3uBgXbnUICZNZ5GiR2MKr
/vxw78ZcpwbXlgbK2OsiwF94whI3mo/ASNAf2VWVTFdbPNvl1bBa7ktYADeRHsHkWc8bOrMgzSRd
1iJSJJ/EyYzzeLhqdsXXLBLkraT52YjLBwvHPo3A7dy4vF+YUGcfsDoUs4yJLO/wAVVH+k/GK90X
++bIIhAaAIsLjQxdjmLj4+YS/XhrQ8vhAAFALpxb8cw573ATtvKFM6LDlxxi9gOwFHR38BCEELEI
2VUqwA/ZWqWXu/td0NXEKgX8fBWysgi6VK/qqMUVGhc6bOws8W7cJzuqYM3V/IAXQ1SGfEsUffn9
8909wKrFWMMEFWD0tThtDRVMLhUm9oyEsAMReOIMgDUE3N7NroM6knLvATD5e2OQL/U1nn4gksLM
EFnv1Y4/MrPUU8Nf1tOSJmiBe9ppULR5W01grGCEy5339PuoeOKuWwvLEtTK/QV3oPsfzEs84AvL
dNDRy5n2JoBkG2JnSVPocZe1c3YY9Crw/9aQTFaoD9Iyu3ca0+pOMIY07FdAnQEvon3DHaL3veA3
ldADjBNUx+lOH3sFTlabA9KT1U7lHd25t4ABszo8CB41p86DzwEwXWDt2h0jGrhjKQFw0yIMWnCo
ycIIPBlzGwYggTJD4H8CUo86ymq+03iPwcjnR9W13TcFfAhg6g2AQL2f5UnFOYCfgV+oQ6t6APsa
nqMuJpVeQeEhAEAGsNj50airlB1TmWafILpfJqXVV1kkqQzIzBv5lfqsveVlnt/DZToghSrxb6Yh
PYKGrHeE8dFoyTRRfCrksZQXNYZIXyw8deLWVgC2zZJXnzMQy63T0msilBWrvOe+T4eciFTLjmVh
6Xd52ehXOu+ykylr92BJx04mt23jAkv/iwUvyorQ0k05FruUiTZOZsIBHeShN2XNXvd4deWlHWCU
TTPeG1TqXYh8Rreb5ly/a0RjWyeW2q2fdFPniQiAtgK4N2lOdpjC9jxqG73ARckGVEhmaPVMemrI
g1eXIzAN3PV2szGoB6UgtxLN8A/5brZewGOVgZSyS7nTORzvukAr7ttmGNWneYBxtR+WwLFV2c63
pQ1hCQ5V7whnBrsCcUh9qn27fWhFyY72VJsPNnCwwP7U1Hx0S2XvdVPKvetq7GrAQo18iA3cSK81
E8MVZlJYYtgFbWuHZu+XieeNaufnvdoFtMhexCRAa6tcKzZQpxKxo3i5b9UMhUNrcPe0EeaNxezp
HhDIep+2mnNs/KxwiYbl+X1w6mA/DXB49gqWzvFkwCRToaAS1tmI+FmeHXpb0xMXDjl3+Vir10Ve
8yYD8PZo8tH9LIBaWkBysnqAy2Z1gHmy8dDWzVBBMFJYh9Gw1d+dA8xvwlAz18FdH239fmDG1Owo
YE5aPBa8fbZbwFmJ1jH9uoL5sjxIQ7VRn/HcP1RuJrIwmCCeeqgBUH4CNb48daCg6TsjgHjw3hlc
X5LZgbXxsXNb57H2TGxqgZ9Wh0LLy1BrDOh00Vk85bj+xRkwkSbcWLy8Ip6ZdRqqy7JqSRFgPRHG
zKIhxWSLAxoLoZ+h9gA5M60mnIy0NnesV/U3WKDwiqRt1SGdynpgGvHhYT+2Nb7V8OsdiIe1F4qa
5s+KUcWBUmPls1fUXaRcW1tWntOFVs5FkmPNHOCy0YZAiQOx6LO8Q2XdnUQsedmwyGEY45MjKb/W
zC5HhFwB6yrBtnhWma/v/bSufFwUMv9WehJlFE4V3OWCYEKtvm1ABc8trQ9IY1bznetN48/MVP1t
61ftrq/7DG7XNUjYWORl2TpRZ+LFTya+AOLGVrUBsQct0IkY7I4+aa7ojSjFo6e50nVOIVQJXHJA
On3wmqTBWVvHY2a2/Q5FiRogEIPOBLQ0K9i1c+3rCa01N4XxteoFLArKoT4UfLb9qEl9zCEsRjsZ
K3XsOGNeXNmV8cK0rkvDUhdVG7alLPPE6geF87LQsPukRWkUBC4jtAq7GYZYxJqhKPpiuppWhNxH
STqWckg9XIaDwiZdb8hbYMiZHffKnnziGbUL66Nu0vEKBdG+/ru2mnK4tbgzAsjVzJqxU5OkdYge
M9tEMwdz3lt5auuQ1pppF5a1JfmutJQYj3i8UigVNXJs99QFdJH0veM30aw5fR3xWkKinGq564e6
LMwHB560WC4uqAXEscVsx5Nt0Tykbvo4mTmnPwO/s73n1qHXme9WmA4LL3Hf8QCo44n7jB7hVlVp
9xJHFpwnwAcMpe9rdZinQCvD9ho2AxB1KCDcBmh0i22ipIZGHLPRIcrZGakRQ/9Jy/ZV15t5zL2S
1eFQ2hCRHKDqbxJm6FSGQLSL5qZyJ//R4AF3Qy+tuZ4MVjUUxPHw+6Ext/ADkubQi2sbuPVPjmoa
FYMtmfX41BGL2rSLtgwHsAA+G6lejneGJRoHEm+VGNT1FIzV16zJCxYutrcs9J2xtZKUzrp/b7EF
eQx2RY0L/1wD/QpwMQfByKLg2E5qluqa2pAN2HcdN9jOry1D7kphuyrkuXJ+mPVUhY0NvkLIZqd0
drAEMBZnco25O3ss/QGgRG/qfpSdHxQx2uu7P+C1W/unuR2lt6u7mWW3hqoneNTrwPJDz0Sfgbor
uYRlXlaz59ZuM77nEwUQOEgVg3/eMFljH5rcHCFNljma4ZLGrv2ZHros0EeA9/CH+bXRseBAXrfK
uX+Ya8eAqIhXtRP9RLOWtXk46B3HIjSFABy8MbD3v2glQMw/ZoumDnzkNXxMAIFvkcsu8pmYB3Xv
GpCGaK/8sRPlayVqI11oHciTwsLXpPrEvw4Sn3/ULFulf9tFncEmvWKFIe6twqTzY2MUs/rCUV7Q
pmutt1Tth6103Ma5oYNrTG0ywuxVc640t+E6DzPLblVxgrCCr+a7mY2BTu8qzc8HaPW4ual5eoKc
lO5ioqBOkOlXVV5IQ/4iI/6j+tD/cxQoC2+i//vvEsuHys+VHL/l4qz2s/yH/6394OWClY/qPeQs
7P/Ufmz3LwflFsjCLDLj8HjC//l37Uf/C9a1UO9bZM/AnVrKQv2/KFD+XwtjdIGKoI4ElrX/T2o/
CLF6bSzQOIgv40sgwLwmQBlDII1KjgLEoBzneoPE1Z3om3Do661n5Md3LPhaUG+C9wKs6nHZP3/N
Af8CzPdk91EuEpsGJLOaSDn1qXT0sLUMrPw8rOqRYNsJc+PbuwG5+/V+eo8dvZBfWgQ3IJ4DmXV0
3DorUpSdbHvD7SCfSeXJS9odfN9ATYmwP4xPw+4PEteryisSPhgiGP84KOMBFLV+UvlppnPs3j0e
7umuqvZ9ODYhRHXIiKRql57+gMS8pCDOH49nIdfIwwnHzcgMhLR33AEKJj+6YMLDpdFMkK4H7dF/
cDbecBcyMecxl3F/l/fp+p7OhoOY5aExrs1vi80dWFSxBHPwuiPIjPwXqbTzkKuMBNTYAVFfCCiQ
BY5wTu15wT79FxMGCwwHL1I+EHJYlYzszOYevD36yJEkf7BRXRm+D8QA4T3/Aguv/Va244JgNhqF
NQiRY8fE63+VkBTUclN9GbumvqFOAsM31h0gj4dUXajIwX5KzRCkAK+5CfSjiqGTvmkF+eE1DtmE
xUoP2Ul8CFTfz4cyb33Yc9lCRGng7pfrZTNeT5Mep2yKKdQe8/oz0zbFR5bRWk1aDwmAAFLhhvVR
uL8sucZYWvcQ7wRDGKoCRbjkWODaSP7A4/njjgcJqHfRVvkdJHeQDS4bZM6v3wDzR+8qiwZonZD2
1B9AbqSbvtIXViXgWyjJAkgCIfS3lNO7FWKK3NIXj6WomSWxaQ2K12Fjtl4Igbs8DHtsQMUADFgv
Qh54qfIEdHbSo3ZrA2OdIWGfZxEHAyG4hx/jfqsMcSEf6p3FXK1Cq67dvOESK4Tk3xa4/MCB2sLg
Efs12+sEJcFtEPuljfws6mpd4mYTuKlES7OD+jzDxL7fLWlQb3rLQqJyHf6+a5ck42p2nsVbev7d
4Blj0EHvDa0EdG0kSEPshAKRZE6Tqj5Q1W2YSm+2b7UNjKlTTLhC9jD4+Xf7UrTPLoFWX+xfN+uQ
F5bfWQOXBfOugRx82XQCtzgacUQc6B6+auFbvCWru10GuVB4OZ82q6yuMGbZM4oOzQ6NH3bwfUyj
PKw9UFZQmtg8Kz4mNgGOB8Ub5siotb6Ryd83z2vwqDUm1BE7Lm9sW0Pay7/PWrWxAi9UMRcRPsw+
XOS8ADec8240oXOQtW4mo74scYkpjWsxj13k9aL4rFcwPyAsC1g44yp48EwwH3ON5eBDSihB94CH
wBQiHKRxW86YZRM9SdCa61rbeUV5XVUuPAMm40Znw/holGA9+3PSMKckhsnso3I7ETPQkvfTaAE8
2QMkl/NaJ7VZBJGZghKqlbVKkG7B3aqyyutGmhsT91I/L9qxkDRBR3xAnhTFCGvNIRCRBG+Q2LL4
agmBRFjdkN8vyAtgIuylPgxrIJcJO+o1Ks8eKlUUnr5ccmSLXHV1lOOBv5i3gFkkE8nMpDxmqIbw
3Saq+cJaOQu9WitGOVoLzhiHx9dfkjTuj+5NQGUhPm0hHy7s6QCM4f4B8Xzc0dfAByV0d8hnG+ci
q8J6NKNSyzb68sJheBZiae+7tV97lW80y5288EExdwGwHe6pG1N302rrY1kDV38sPywNyGaiUH4e
yXKafFSug20N9brMIrYKO3fXtfGyuS0iQoYf8/vsa2BDCgHb3KYm+qWhe/8Bq6YWdmmP1McHFCVw
JKiK4gGQhy0U7aF88wdMuUtd+z7e6pxqDWgqpzbiladFajJ1cSIXMFtJSX4HJ6Sw3rF7Gm2dVss7
c31c4YmFigoIQXhtrlEl8JFKdTl72M1D59UsSfvAwMz2CXSzdY240PJc7ue2Ben+YOdCtA63yEOX
KND5+ngpbGaxg0rIF+g1IOXxKb+zwv/CNhS7BL5yEVEFh+ljZW8q6nbK9QC5p2MD9WXI0y8agcpJ
/uzMebthrQ7xs3irS187MguifWkfWY/u/ZLDTdpvEMCt4P3Y7bXrOR5g6Tn83b++ye+g+L+lsX3h
Zn32AaubtVGX3OQzPsDeqdMCYZIJvzH3W8XiCwA0dCxyAki649n5QeanMqoqLSQTQDUsyENAs6AE
Gi4ST/peqd3GTnxphwJoFSYpUB39laV4v31Yc9BCN4tCQRslf3cOzTwUHVS1/WgRRCxUUopE7Lbo
dR+jQqgTcNkldYKTfb0vChNKD7WLvoSGiOmxmCK39vuGfdysIDaPFxjeJLg2AM9wvllBWmqY6wER
/NIEDTwnueMQp+lgNrOvbYPolR3/PuKFQ+19SGQLzkPqJdj4OUzmcO0rYWwHgQYsCpA99os4+bJS
IcVwlPstHMXFli7itDho4L+1RvAbZc1n3+Ui6gzr2LdTidcnxP2F4zznJodHBXS7dLE1bz7eqX24
UfmgiuH4htrW6jBobK7alGOT4pFK7CM01/BgGa6CeEHI+sROlto6jbZWx8dFiLALyQr1OggBr/mS
DNWZYW5x2jljaZBOgIKK2stUA4qb6Ukg0ooEWRpz1378/ehe6mVQ1xZxbywUWMadD64sXFN5dMSV
1+rtveaXn1IGP9fCfTBRX8UYWLHytej3QeGZiZ893/UWKwO4xyNbiNf1OrlnZd4o9ZIByiAceQhs
2j7LGfXPo0S5zSSNJdmL0bX+91FOzhHlwvRrY07Qx0LZFiqC0jwYuQMb7cK3eIgrV3csU+cZ+MEn
6g8PdTA+dgXfd7l+j3txedXW5dFt6gToGX6CEWbwaKDkdDVURUMPreNkksjC025REPDj2XXLeETu
L5qGjH7JA+Qgg655Vl7QRe7sQh8EKkVQ1qmao9caQIvTwCeTpb3apcX2qBrj+FYMKtXO9ABNiRJ1
2PwoRNdCF8QcYpbTJuKOACMLIkUuc2yiD8Nrk4kbLTdOad7XCSpvSdGMdxpln0q7KkItb+6QAkF1
vtIhOGc5ZWJ746NpoBao6SeMI/FboHo7te+74tFNrVuYmN8Wo/kgDf2B9VmJkoNz7CrkMgN7vGH1
/DXr2V3adl/KVH+qMwuGA+g/kbvE9NorjYH3PEggklPoD+LanB78rvwhe/Oucep7HKF3tK1+mF6X
R1qqRVkxxUqrdxmQViFDmiPsZ/rNHbJbp9BrUqt+P2TVzWSr67Kprq28vPYc72T3kix16HRqv7ea
wBNCfq796tVokD/TmweHzkfKipHkSt7rg/NgqiARBczpbb/UId3r/3T86dhaqotYAYPIsqVxCcUq
xeedmMGcgoLJbs77z6Pwrz0BmrcJo0cXyhsgNlYBwOgcQ5Wx79mo21FhQAl40FEP6237Sat5BvUX
+SwGmbAZirrCnTAWLo2yVhtI1rQxL/XHfLBb0mTOYZrlqZ9nRpwsvSuE/aLB8Ab6WGkVw6voc6vx
zxAHPZUFB7GxgsZIqdsOMSw6Eg91LMwsz4pKlqGcqTqQ3dj4UijH2hlt4YUlaiR9Bz1yvRpvkao7
BSo/jZVPzJY+OF396OPAgzyGysNsDK7bxqhQ+hlt0o/0IV3knCxQOEOp1w95zZLB5c/MLqCtUjVQ
ZNIH4rXQWvIsdqxg5BtKO3vphfnNdgVAG678oYrgJmt1+zq12ifK8hdh9UaMwSljvRPdjeFJWAs7
zmezTBkZJ9snQ4/MxEB7SswKHpSodkJKK5t1AFbkkQn+3YCpUYKqD+6ezIRUaN6yHa3RCaqEr7eg
wR5dDrQGXrYRmBLP0E66gsSND42eYYAQpuSkyKb5YEIgK/4f7s4rS24ly7IjQi1o8QvhcBk6GOIH
K4IMQmuNOdUoemK9ES97JenBfp6Z9Ve/JN8zN8Bgdu3ec/cxgqxwrK6AKNZLMVYwDS9aKRHfFWPo
Ua+EP2TOihcGcbAzRlZlPoPIoQk+LVxDAvXbatW8GRa1vAKmE2x6ozTdTO2rC0pI1OHnGyAVF44Y
wvD1uPnSWz2nRo9GnnNMSqBub7U4nVSC/V6yOMv73lQeDbXN79Msvp+t7gVDzddoZGPJgvQdRYrm
oTvYocZ4T5QJEYCa7dOxvFGwY/WNTj7W2qC4+lRsQl3Z0UhsXGkDZk5Sb9wSoMNYMNPKA70iImEJ
KNDmP0qkDrMS9CepGx4nS7qhSHAzzOnJHPPMqeViK/W6N2XR6CZG8T0yo+QpMZR2E7SUB2UIjq5M
Z8mxUyUQUlVrtZBajNgA+CZO2yWth29V1EfX86zrDkqH0m+bKaf9pBPcuJLkTTJpftrrMJbEIcbk
RhueoMsNT9AolMGJ57z6WTeYZZfZDy7ztR0Uy89hyg6LXHkqdqMsNU/LpVeMMbyiyreSkV3VFVwr
xRjfWsN4RSoIxznYBL15GzcaPXmlktpmob6XRXcfVVDLliEcHXXUt+g93Crub9Q6TTK0Si0YoSA3
/FTMnxNNPrXBdA3A6hBp+c8miXelKG9CtTkE7AxqGfKgk4O10L5itPdyUF7Bg2K3AyU9ls9QJ6+M
3FLs2Zoe5CVCxdcBCNNHdTtpuY8EIInxNkD15jWK5Yrt2nfSu9m0+KPV2XIU7iCYkdkswAK2lR0C
WIkHxdfEJw4yIojWFubbRAX4JqAcid9kPF16Md3OWuFqWn+MwnfQLJ1tqYAukbalHVg4dbqP2b0X
zTp06bSNtKPZJFeBYE6ulUTHuB39FikVOOqYwiw8sH7bFRa/XztoZACHqr0LI+B07c/QamyDqjuS
s10SIcQyVk5Y6ufZqNlmV3szeDGp2OtzaUOleQqIZMti3AzG92YqfYFNZOo01FB8rfg3hi2BXuBL
heZMS3udFDUbVuSIUQwdDZ6DqMUHSs82CkJvZWtWluwUreZXYPr74D4bX7l2Pmhq4BWL4C+raIcC
RhACNJUGeywSum304yBvq/DBaPKjbB0l9VCEAb2p08i/KE/8w5MeWC4dIFC/R6fFdEUbHZ3NrI1S
L6jivbrIB2PxBav2tT5C2yA6gtAcJhqJWLiJUG2WpXJmcmNCbZxK4FsBAoRMQIbVnrQp4qjie8mb
U5DRF5Cn+0BEYxm8C9Oyz3uUlsJ1k38Q9LgpBcpYbHADCN3O6r/FMPOh9Tqxnvh9ZXrrftBXvVd1
lScEIXmExClF01mKCvHCo6KkH32sumPR2RFJ/zr4QWfHSUaVbU3vfYrdMnKPWlUh5JEKqL6VFUAN
gb221L1uMh22CEskbxChhBo/uki8tsxwU/YPigmFcKZ5jUmht9haaf5QMf8kzZ8p/9lRdRePcPiG
16GDqGJN9+WcIPvD/i2K/Jj8ZzzVV0PdkJ5rdppSbCco+XrePogJqpB6g67Ns+Te0WrxA4rXe7fa
GbdL7i5S9VSkrQ07zEu17iBqyrUuZ0jKQ2Oj5SPig+ElMStHM/nGNUXYBFV9rWCdPUwfsMxsJBnu
urBQKqBD2quoOlYpZdFHLJojwK6T2Hy0JV7DwtWYhK6AXjEJ3saRBV+9DVq7qc1bsbkZ4txLs72R
RiAePyQRK0vzXWETTNJXOdGw00q2MLRsq7zuq7cs7g+xEG/L5iZo1c6e+26jJGFsBzMQxKrmqxRN
sg8zQU2SaodRtr7p0HH78lmWmzugWYcmDlBtNHsr47fpxnO/hiZo59wy03bVdF0QGxY5EEvCNNec
tUd5qDdDBcZXvSt7oD6i4AlSvk9Q5qULLpEDeOO6Lg5RiCkrH/E09ii8pEOvJduoCbfI967QlXJu
U21c9pKKxirRftJsfTOLi6PJH6POFxamtiiahZ3oyWaZ59tUHZwyTvx0ER8kBEZo8GzZ7Pj7lyU2
70bkiEszbKpAb+xq+ql0wMRaGrbH2p4q8RsBKjTDxoT/ydss5MnttGKvgBttoDKb8XNXf0PEdRqb
6Q7JYCW9dn0AQG/wBn3etSXhY0PIXkjXdUiwBwkhY1XXXQ6v4x4GJD06z+EQHssY9Wjc+YVS+KHe
Xcn1+H3seNaj0BQuOthjDp7TzQwFjaqlbqusP81TfeqD/tmqGjecRt1ukiK1e0n9Juuaq1jx61TP
d7WJBsasw8QpsnqxFwua6GCCbNHk2cv64TB2LcBP1ZUtjIfrcGuGxU4wDU9OsnQr5SCtkvSUTIUv
yMopFHWuQdUye3UlGfupnFEXqomtyqXmJRr5MUEDkjZOkHYiLcyJyobbRu7e+qLexUZ2oxEIIGUe
tokQP8TdYtrs9t91JVa+N/VEdK+G8rHopcAZ6kDpHTZjDotakAXTmRAsoBSQF4PcYdISpjYDHGVX
jHPodgGNMjNyP0evZGimQWIek2UQXUmuaEdQZtUjr8FNwUh28FJv+mLsTggnS5Zp8MDvRR6lDRtN
726B7wE9FA30HnMYV66eZ+2ur03LTSHy2pMlTHgpDaOv0u2/wRH8oyzLzOWEWZ9NL7o5iPrN0Aqu
nIp08waoNo1ERsdhmlH/2o5GepK0sfwRwBtF15G0NiK3kxRmqV1Ey/VkjXdVL9Q+IPvxfrDEyh3F
ydhG8E19C/NmksUzgjcJD3kHjOCHns1Hq2PfDo1wF5lFvOkGzv1FknPTN7suURz1U94d8ojHH5yJ
me6NuZFu4q7vbvp8yQtvGLX8NGiVMrABRz2F5r4OrstgDJ9mqzFvgyC2Ttyr00MRxeNrZZaJFyN9
3ReoE68jnF0SVuBCsT7ok+IopqN0Mvo6PBZjlt5YkTxeFWoZwI6NlPQkABMmEJCy6jim5XzLoVF3
NnLZ6FrNo+WoWxEw/Sm0nLW6ue2VMrxCq6woeJNLbFJKN4NiDAeuqg3AuysWK2r4BaWyn4uhHGzN
fjY67Lz65pb7+4SechAhyQC+vJGGLrhS8pnTuGmb/CprhA/Ez8X8oQzpUm402pIi32r1ZlNm0cDL
Tsji71GeNYsto7DT7LFucsOx8kKf3pNaO2nK/IbgBTBpIql6YVOhCujibmjIsesZnIHTJ/JoT3rY
XkVahZi7EmdQmrlVhbfFKNBGIkpxINtFEGpPQxvW2yltY8tPyqm5wCX6Q0IU8LQM/s+C8Wx8kTTU
tWIlyH5ppyi4bQ3k+o6NBb53msti13X94glZV2O4iDGFJigHE57svi6LS2Zoype7CCk2Ov1p/uIq
goDrrB7QNFo+DEpNP6OUTkeoId8MYM+u3muzXU9IjnV0NI4JYmocpz2v+DoeZ+sqk+p2r668TyF1
lVzuNkj1JE+hH8CTjPC2LGl86vXlW562oRMttOUucTJjtTHu0jRtt7FM9YgItrS7qHw3wkrdR4v+
ciHX9DUni4n6qlVb+TEWmdnfM1xdb8pFWcq9q1uL7piVYnpTKlivucD6FXDQsyO9EK7yQX2b4gTF
aDZ6piT87KJwti190N/SKWlvUBP0GzR0R7UCx5yr4x3uappTguVz1amIdn1kvlbKkmwKoxEu5GD/
UCWga86g08jUdWxHz0UURSWMWlXRoSfHUkzmRxu3rRnS5dBj8UZrQM1VolfL79gQcluIRMmGOiTf
jmVr+LWgVLdG0wKzQ3e8zxPhvguhhpCJlLaikqXvSoiPKUTjx0UqHv/+8X+tqUv4h6ItoU+KSrd+
vriWMm7FUWmop6zIUC9zhSvVzezVuyLcCJfsJNal+ltecR1t5RauNjOm/Clh+KVqKE5mbLZa/pew
bditnGU7clNyt5gYGk5y0Vz4y+o6G3D9+18GtIZAUOQga12ZPIKu/ojqi5zANeX8d3Nay9u/DEHP
SYTgnTmpfv1GEzKMQLHHmUvdyFtNsS+8r0tP8KyOXEt9Xxodow2bVkPDomzNG/prV41H6YZ0tl8S
63xJfZ89wfPvU1ObyRzW6WmtF0IOtvDawHveV2CFFvG9NU22MqcXvqg/jqprSCLYERC3nT1UfcjR
B5W8t7Wd/rO/1lc3zUXi5FfNzDq7X8Y5e5zSHIEwSRhn3MNre01cAajIRNGrc9KNcJn1+iWxfjbe
2dMc6djS1kCJ8qW+ryCbxc5apFm9ssKLAJP1IX1Zmb9M7qx2qVE4VKSFwfTiEDdvg/SiBxfFuV8q
Mp8zQhe7luYxmjw7ndRliA32pfWTBkf6ECmuchjeV2sQJGWe8hhDPL+VD+3/85f/Xy4HZ6H//+Xg
x//z3+9vRfm7Hpz/4h+WGDosIN7xP2wwtFXoTRof8SMtkJAg/qkBV/8L1xzoWhLOjbQbW7yzf2jA
FeW/KGSJlM5WTqFCfvPf0YBj9Hy2HwF/o1RM15QOTYgT5FyqTKQmDXhrS04cU7nQZaN0h0gZueEU
QvKzAortk79aww7NcrSBo7dWuukYjsZVKQ3bosRJaIgzkZTwAIZkpatbZT+PThJP3+nQYk1hLuqK
ZXCqoMrbs0TOoC+rd4PEu6Mt/eyO8/Jd6sfa1zUgEyDqF2eQk+hEik2xe0Of7GiFvqcr/p1+Rv1t
Xkx/DquDmgrf4rw+alwt517fVjX/aja8NJW3/MgDMQdlqWyLSUNlm5W275oyuEFq2+9HCfOGkmrD
ixYI3UtfxPNJbojR8rGs7Daj+tm0K709S3+IS2BdG1mVTnZDJwgpKu1xQFOe2stcW56uT1wNw1jI
910h04yYh+mLrNRSaEuVNNwLFlaIi2lIriGvV1NBiXb16lcoLe1iQz4pd02i4+YeKZqN9ulxbKLO
n4LgFstSTB8s0gJDlQQZSPaZftyWHhxhrgpbrwfRDhXhBY7/ropxnKff06ZDDCRFo0LvK1P52EpC
b6PxeYlwrKfOW7eOGMj3gmq1/iAOPyNhnHZ9KOOLTUncyYN6/r6k6j5NpVv+qt70apKfjLGATd9w
WUkTfmUlGtFtbvWkEIWZc9/oYvRoZhR8tIDbn+W658LXDrUtRprmh3nyjmANOG0ntodOCKqbIRJy
P+rH1IvrbHAK6hvbFhkZVRojuNLixnRJWD2YiYYPYBVqXNvyzm+jObelgsZra84Xu2mG1NOCeLhP
Mp6faYxI3pdC2dHQNDjzUjc7+rsGu5vxHSnrvN5Guob/8WQ91sJY+Glb5ITd9CUu0kyOZq57r4k7
ABRZqJywP+GeUvDG5Gluj9zVh5dQl5+smBvc3MbqY1CPzdUAPuW2zU22ynk1nwzkLP4oY60iyDVo
bNSlK6nCdVyezBcw1oWjReEJndzg5AyzXZ+NOKTvqpBD6SPickkg0k27aB1J/9iyg6z/UWhlR75q
Ety81cz9nHUGnwko7kpplJ3WtWQspEZxijkZ3TJZ3lcRgz1HCWnPSqEUQ/fYNxqce0epScolxLCD
kCuk2ALKr2K+7a2hPSxtEzrpEJJFjJXrKDZzP5SwwgZfYbxSrgEXukQWIT1PKKe3jM7oZLSTXH5M
tPqtqDL8QgbqlGG7+GqTifhTUHsrEkN1Z1LEb2pV0ZHUpYCRpTAiT1jQwym1JIfwWQhrpIMJhi80
ijBL4ToG9I95X3NVCPXByo0PygpHLHGoQsrZnVquQkhtUyT6wbImtxbUo9RKLY1nFpDpWCPLRtrA
lkKTdMFYbSfdOBp9hKsDobQTdGXpiAPg5KYfNMcM5CsVewObXpGfs1Sh1TTr/FoODZ27bAX3P0np
4ZYDcR9rfK7F0iUYZ1HfCleb6bgIpU3W4yXUliFS72rgz4A3OPGgx5iQrCoZqTI3SYgFNp6Li4PK
N/Ba6nBOjyAftxAyMVKmbCsqTnZFV6mdBf1TE1Upj07I7HGcbaOpWyo+041c5zL1hg5ktlD/zMzg
RqbQh20tDbe1cKzk+tTVQW9nbWdtqrAM7VSMaTeuBy8PpNCZmnEvFOp3FVsfO2w53/OJZ51HLY2z
Ufwz7lBnmXo9+WKo3OvGots5fLCh0WTXGqoXIQuepFLbxWL8MkarcQb7aSsMxyKb7xfuQHZftIRf
gXDMA+3UVcFdwP/cttKgxv7FPGH8cjBVcqgize8aDeVCPGPG0FOmS5QHtSkGOzcwRpGbhuui8KGa
9Us6t+90pEORzdMd7jZ7oZF6WxiWbwEunnUWvLbaqOC9YT6GtLjaqj5ej+rymGQ5DtZheccLGZww
rEn40JzozL1ibIJYUjfYbDwXcnIUJuQhwyQQbQUR5VW6NzMyxrZB/dDO4/iwJNmDIEnhpumG+4UU
0/pKtqR6ruPauBnNEnsY4Sajp9WSq30uT9/NXnvptPiuLQtw2ThBKy0lUhRMV0EYXmW5ecySklZi
niFijbtAKF/1OO8ddlt4oaDu84QSttSWVCDkoj0abXMT0iS/+r3chMJaT0PlkIipjW3IK/aGPydT
uVfl6K1aRgrBir7vwjZ4LBsO3qU1jiGo5kOfCfON0Y7anYqRkZtgwNJo3D6swZPNbDdggqzxqdhj
I4mOEYFN08OarZAuVurzyR1fxAHQ6EYup4MSZFepueybKfgxVpaOhVMmc3NHeBFWbehnw2B5Nfoa
W8cgqc7CxIZwLLljJV7lytATTAiN3VUJ2TitfMhiPDvwsX7v1foAQOBdlSq0XuamTPP7WpfdpQo4
I2Pa++nPNhXUzdlUbtp8eub5V0g/eJ5VoJIOkbOHqkqd1OhADIBzXtO12rCrrfxRE/mssvYukriz
D1LMLc+8h1BBCcc4pgutwDNOeT3y1ExHmTJ5uS5vQ2NkexCvzXEWHK1tT21arcUysh2S5o6avEXa
1OyHXtnEhFR2FTWbQpL8zEoftaJhDynr+yDKfFHKHpep16nuJH7VJgZZGzqmB9P0lSr+EWTWFVk1
Vx6am6kUvSmPTrmZIS6P8P0pIy7cPWeCr6Eux8C1HXeRWu5SU3vBwvKhX5Cs0Qf2UnWTQBEuckWz
vs0MqMjq4rfCeOwi4Q7/pu2Y6T8Wart2hsdO0SqoGPSBiiCBj7xK5rE8q4fiJMJlsJTZt4buCbLY
jvJJatcCfctWv3ws9BOtDfOPvYVFVkbW3KmKBJLYbO7avg/ssgSuoXGEyZ2w6czypAXYDvbRDX3r
/aZrZlJhxX2oNVuL2KsuhaekF/yCpIs96Fa9JR98S+fQjIKnwS5N8MHR4CBINkUWXEkTtkaqspHH
V1GlUKaehVt2bsfSnsm9EEtojoreNUvlvZZlziw/UW91aIJy1zr4CAhEG3rN0cXyWjCfQpwZbTyg
BbukVDK316UxOZkFoISSU16S6LCop4ulb/CMUvUbEGgvxF1rNr6F6XgHp8RVqWMHETY9uuyP6v24
CK7aVff84G0b3s1VvMvK9ErunwLLOgi5dJM24laIes22guFGbQK3bCZXBwo7t0C+xJdw+IgQRGXg
KRqBREuRhzYt8K9ySO8Lar1l+CYasH/SgD54Hv5YuQsRSzV+05O7sZacKLd8DTbJXA2bcSaARXqX
a5KjiW+pktl6yYcXRS95IwE26Rx1eIkieS81uWdZRMWBrdIhnYSZV1HeK0LNHcL3WjQ3UbULo2Y3
lR8djf7KKpacF2/qScETjPd5+lClCIzy3NVIpmQTgSK7vhgFB2NUHnhkRXonZU/mLF9Z2vhSqjr9
43czZl8T5+OoSV4r644ykAJPY+hzkquZwjZQiruJdLEaYemiW47AxgLf0elkBC2T7qrL5KaDvpEX
dZNmMheKZjvSdT+CvwpqwMFCss+yj4hdOOTIFdJn2lXtXGhr6lfLDwwNd6r2UfIGldVSjDYKiUw7
jkU2wfNtzWY8q3KAqqVzq6imjknoJGQPxpz8oBzqarqMX5BQ3WAcRKmGFkLs6NLHotExLlLQBsy+
Fpa+LNLWN8Z2JFheMkRP1EdeQZfYuag+SOF4VYXXmZShq1jcKhvIkRJlmY9IPNyQzpCEPx6a+GFQ
8x2h7E6pOwePYMrh41Md8VCiUPLqyXiDHrVp69gf6s6PZu15Mbq9OScbM812WW9sCXScURKcKF44
io1Dy8vS0+g5qgBvS9YDogw634uWrUld99kBpHQZPo5xs0HdcBNKy+x0Hd7OLWrC9a+eJKQB87Bs
tTbcBvOyaStKwxWgEY6UrBZ/Aj57G/NiT1/OVYjurDdZXG2wQFOyqqe0mJ77rEYISv6VCNukDAdY
UjCA4yuHqTNobKmf1cXwJS03991g7fpJ9nKxO8nRcpc3xl4YjIqzgoJaNyUvSyC7fRJe98U0oNgi
dghL1FFmuomMordhUdB1JLX7prF2XZ/8EAsTX60o8KkOnUY1ctqU46fNRCdoDrn1KBqlQ1H1vm3F
QygEwK+G7HtQZdw5C69KjW/y3ByzEN1aIYfoTCInlcJtmRuHeY64qIV2MB57K6fPoQbSysclzuFh
Xns85jI6CBNOaJSp++meC6xTdpljZev2SljW1Adj5klPxmaqqRSPwUlUCFLqx5HMntEi1W8OUa94
5oAlHEVsRy5eK42PGws6jrUtVT63sa4UJacEXj/1cXOkkKDYjRQRnogvNfDJJKkre14UWsCKaAsY
58cSG04py/cJ/dPbVFlc3SwcWTwGBIcmsX7Gzy3RkMj1xyLO65ZXDNltgAvhMtyKKOn4AH0jGfeQ
mTxFE218fD1lEJ4GZTe11eMiNge1xFotCr4VbXBSQy6rZU+jOLG7ot8XuY7lWEdNWZc6yx3E2hPV
wG4HaxONqt8glhJ6Fkx7CkNAT2NCYKC3V2VpuflQHIKhIORDptIhk6DOxAoqzVPFVZIzV94LmbAB
8jCLvS9ktb0kHym33NE8GibA3OGG2dFHyT0malxhwbaQqMczNQIdda+lwSlK242kPRcFSjrLiGPE
KgH5i1m8H9JwM0tUxyssFvVBfIxG7NlEHSIElzW/VL/PxTuukp6mWbS/jHaIk1+qmCBNFF+I+91I
y20UiHbSXjXLcDDr1Fni+RH18qlTIOVIRvoQVzNp6kwvnKhsCKlK1HioW2KvyxAflbKGs+dUVW4e
9s9tyu2kMeanuumbaz0cUpRrpF6mDH3V1AA2IoNSLj9DcdxShNpqtfEmKdVrAA2DJ1e5qVFP3lh1
wQl/y+qhF4kATCg2e4kGaggqxcieAQZqTJPHAi6VLUkpZp/jHGNyqLt5IWW+ztZM332zXSREJqrF
8ohRGsVdXW+zXHkYpVLdgGYM7AXN6FNgZs3OmPTHFO7Ggd7PW5hQkUvEdKom8acqstlbSry3Crbx
RvHHxjDt0lilP61WI5uARjIFkfwjbSfsKuPW2JotR2GIcV/XWyTBu1EhGVIaXtA3M1ffmsWdQ3Bp
ejV2u0b50aSE0VYGQVTVQvHql9TgzV953N/ABGeFB1JvJNwMioO0J6rKF8hdTnKtHkNh9XdY8dSl
3xNVnUZXduetLDr/wWhrlyIZXmttojjLyFP2D4NoKgkJdkSabrgvtiSe7JTGy0sllTPR++fEmBKG
0+v0FO1sqCEhSWfUvUw6MffGqXIG+2lSH5rqsQ3DC1r3swLRl7HOCgDcGMqoyBhrHEHeiCdVvGQ+
9ocUKU1Lv0znLOefyUHEvsUQ7FTUaD3sDm6jDWlGL/SQ+24iig7SLXQmN94135KDuG0PVXHp/Z1V
Hr5M9KwYIFqdYSY0bzqzX+yMTbwfbM2rj6HzL3mqnFUFPkcz8dshDY1glT6t34tiQ4m4QJ0ZTdzj
7+CUTJgw1F37dcvd6hYOYOn1co/3Wdnor2FpY6KVSQH8+Fmn/aUW1xp4GFcsK0ckyVk03CkyNrX0
ucuvdPEDj3kExtOFJ3tpzPXB/zKmCDJpSGJDdrLd2hvYbVcm+b9Qqjqr5nzOjRZIEWUygSAC/d/H
MaQqI5dN7C1d956MiSXPs3SIgCZn+qlvzMMKlbzEWfzjoPTb8S4BfqnnaInFNFW8lk0YK5NkB/ld
NNEDKWwv7C1figj0ncGbZQQFExdKfr9PLZUxfRPCTnfWFs8VmFE+CsDdx81qNaERvl54ZefkER4g
lIq13A1/mSrJ+TrJJyGRRaPQnXE/O9yYaCIqT8ZVZyt7xUuv6bC8NOKfpqisbiC4aPEgz99eR5rZ
VNcRUcXw9lqHroa1W3797Hl1SPH8Cw/1yyeoUwD6RDqsSFD8I35/qGOXa82qDuN4AAVyXe1I/znD
e+hTfART3PPpp7RKXZqp/GX3Xselmxv/dcw6v7SzSwCzpbCRYQ7Qd5JBrGhu5/SpnIQ9nqr2ci3c
01zKse117wu7npI+zQSPagUnwXDJ5m9agGNqT0dKTnhyv/7Wf5+Azwr4/VeefbUpEkilS8hbmY9A
S/zeb/D+tvMj5O1N5LUXxERf9ghGg8yC54YKIpUust/fBWD/MWxanVzDXtkUm9Wv0dj/J1ZMv49j
nfUCBmYi5yE3hE8D2P5Nd9Jb466z051pL98Gfy0yk7hwtN2FtfblFF3HZce14CShSzk3TFVwni65
AkBTRpPz/ZN4S0zrZD+jt/ETqmwll8HfX/amdVAWmKqYrDfrvEmNDrbArEZA9ytvdwU5k/+wMBGS
HFTVOyJ213LVS3HQn2ZqoF9hRyQSglj9+5tcjFTuxlHXnDkoTqZJ81R5oflE+tO8DAlXK3zQZFoc
163klwPFWsxlorTIEL7ui17vd/3VclBvVuedfBPoe/3J+nfbjD+/BwNYtEIzIB/uuYJJLOVFovqM
YionRIh62jDIsLeDDS4UxMZNLLZeQfLtwsL5ui2usZEkQmQgqJTVs8fJlaI24oK5jvtct61PhE9+
NDzDZ9+6/hc4V398uP8cUDv/QiJJxYtg0TA1Mp6tzKEfYpvxQcYrjVoaP91vxcMlRNN5k+5fj/eX
Yc/6VoeEaY4l84SP+ZwDL1k7yVdPNu5gFiRRb8SheY3F4ss2GH86CAwZC0ei9nVHXh/JL+sJBmxm
dTljr0YD+G889VfRp/HmckdPf+cpHiH8NjoqP/7+5Z5zqf6atG7huwhPQIbP9PvAeTTJpVBQQFn9
N7RNtiGxsro0GOx+Dv1H5WPuZIeeZw7s61pLbi6egX9cXr/8grNdvtVr1OMxrSkj6jaBU4fkBJ2J
nLps/IfIq5/+fsp/fs+/DHj27S5ZncrjjPBw7aKPnIUbtb1ihsLE/z45gQ0T9y+tz1juLwz9x5WN
rBl/AN6ypJyd992k93oL9py9Pwt9+Y5Mxa7ahB7V2srrus9I/zKt4qtnL7uw8cuwZ/cKa9SsXtcZ
dtjkV5Kb7wvJMZzCRVNaOupN4xGwfis3hQNjkrSCt+7L2Udye/ET+3IdPvshZ1tJjjwzQDKm4bj6
eaCvvLxidCekXJV/iZbx1e/5czQCOWIsgqxzWkYUmbRrpOyX0Hu34fI9IodULnaM8L+gjF8vx0pb
pSnf//4t/+klmwh4DGllYPCyf/+keo1cBjQp1Zm0O7O/Xmq69i4tpD8FcL+OcbZfhHj2GZVOELF+
tutHU6t2fCBucSMsCwav0XFCL/F/Vsj5OX8/v3M96ueeweIlPJfgkHyxdGykei4RDKyH+gQ6nxq+
J3iSvwJ66K3YXBjtT2vGAluPzlDjRqWf7VDL1JILnkz1M6lB6tdfkxqy3XzGSf/Dsc72oqxb2QHr
9/mXnzSNNxRdcJ1QNyLZbvfCaH/a+X6d2dlGxAISkVMws5XKvwZk7cd0WLc+yx/8hmrdhTvcn+Ki
X8c7W5imkNdi2zKeSps04HmQ+3d/P6X1+/1FzbiujNU/wzT01V0Xv9Hfl74Eb5p6TaY406bZ/SUJ
Xe/ZF8+MM7n9P8Zh/cmyqEniClD99bikD0wXsrGkEuWnd4icAK6MR3W7Rs5/P6E/fMsrPkOXRYmQ
60uOpClSq0hMdDfjWsyUml6xoxywtp5Z8n+w0MncMSEdQAigsLNdWtf6fGizTnF4foFffeac0KTI
Ky/jcsTxx5nBprW4ROPccB7BdmKkkFCnn2b9iHNIAxwF6WMK2hOZtx1hDmBffnF/WIFM8Z+Dnq3A
oAEOt6RMSg8f8uI4NP/R+/plgLOFMaadpdSfs0L4Ili9X3TQh1rhwrL4dIk+X+irIl/jHGdhnO/x
Bq1ibVVJa01mW9cJOpF82kqbVS1cu1qBQRRgVlM+ommj88ozM248nYOU7+Jd/qvBLt8ctzkcAUnE
0hF4NuUMCYhZlGua2ze+i96aZDYfZIpum/WSRYEP0II/bi+eAv+XuvNKcly7uvSEGh3wICL6iQRt
Mn35F0SZW/DeEMBs/rH0xPo7WZKKeUgl6kpPrQhF6BrVJo7ZZ5u117p2B8/tSgUhFZRBlSs9EDNo
Bcc7USc9bYYPxb2zf/sOvhxFabEN4mIVx2JYzkUlCO4cOwjJbPGT9VGo7Cbap3BTeSoij2r+aV5u
+qW29JZF6R040c9hjMQR78CpuIHVIPO0fbU2t4ttudfXDGZvk9uICoFyq6pM5jX7xe4POIbFEr71
M6QHouj10bGbFPG/fbuPEM3SvBjYxkrUh/6RigDX2s+GaeLz3rIrXdMhSZ1FLbJb83HwhM3gS7S1
l9oq3aWPc6/StVz61fZKB7hQU0Z3GxZbPIPx52CXrXsw9/UH2Ar2mZdvnaMxl79f/ULYcMlqYTS8
GBxLY6cptIDQELYFT2R5sMQ68P+GO/Mm3U5z5q5u5G9zL+NjZ+ld2ugmfWxhrnrUAFvs9RWEqvEG
pLU3TnfaU/nT/0RWsLPmLF+JMQwc/D8/1JCipxEKlAVj0CBgSDU0iMBXwU7bZStGfp29UF/T5iSO
rjmkVyaly9Mg/xKBdrZWDH/lR24Muk71jubCpti7t8NaNKSieT94JSR+ZVa6LK0zTPSaMZvCePfP
TTU9cNvF1vcAC294SbewIP5BpjG3v9KFcQpXT4xGF/7CPDBerkM9l6xgHW66lbtVEc5MV91qjvXw
pbJ/cU/PNle6OVaG0yQNQFfh6POOTxv3WTD1Qg0Qe+bDRB05uSWl1VaMgm+TH8UenKSX39LmnvHQ
c2svvQV1loR5KX4IQSWQIC8rn9p9thYsxZoPWVyxCUKKi9U6dI/zql6zJ04KO91Eh0NqZPnNbbSD
YALdy9hLtqeEZla/mpi76r8oxdM88d+1OODVoZNitoUTKnohamMlw3nt0eLgjYTy05579qX/Fn9U
qOd+1m6TDS0So5xb9yu50SvzUj49okbinxgm4dzle39r7NwnE/U0pu7nCaFnXKYp4oEzH4Y8uyUo
NkWdRl0JQfj8WVAzL+7pxmzmijQzF0omFE0cRH/aEWMKiqUT5CaNuuzVneouNm8f3SsR6fkKmpKz
QlpEY3oGQ65agRJsAMKG3tsmrj9wdFs0UUC9HA6OHfjwVHE7xKCc0CCivsbw1bvgKKTudPB2f0JR
evXLzqxKPsk+dXpcUwBhv/xxBQ5laR9OeEJwTrVXHTV8/2xedvU8ntmUHNKpLpiXqBn6UQ/+QRBh
migYMhSI25kLG8QfJfs+iisiV9IRSZLZ7LUu08PUFscRVNpJU7eLsLkPw+rTzOZde0DP7MhPdwXV
Vq1WL8dedDAAfppLwYJe7Su+K9hMn2cMXltDDf48eKaBclxM+4ZUdrr2hEFR2vEP2s5n+Da8AxF2
mGU8vnZGzm1JZ6TsB6uEJopnQbCDTzDZ5vfTzl0z/GxtlQO8xzdzoZcunPHFxp19n3RGmqiGPIUi
GT7L34KdEoknAwV1QcxnPoM/v/eXLS5bX+o3+V+uhwTSHjaLB/2p2ak3/ziyf2tC8Tb6XhdN8bP9
P+L/9r0oxzoKwvZFEeb3X/1/J2tjs5v/fo7xPvu//5O/mmIU//6vKUbL/d80wA264IymGaSW/JNf
E40W/vEfKjY6AjdUXlCjJaOHfGHBzfnHBKPGFKRFkZt+KjcUjJDxtyYYpehCJUY30ckBZabTvryg
Ma0c2KGioa29OvzawwuE4M3KyPLVCM9T4aRex8OaOMiHO9khMb8X6nO9gJDI+ugot13/lwJa2g10
72y1Hn4d2FfQLskB8atw51SGROqN/IvsgGIzdEYkG2MYKetNPYx0qupvkzNCd6VrBy0AGBvH6Qc9
zvvbrl6s7dH/ARvFfR4qOxCu4bKMZkfPr/0mTThDHkIkPmQO1CrU7VRBfQyeHWbnyFrtZLFsEmPu
2yWnKL4dRghqVRrQNjZHijva9mTWShQj5r0H7+jsgrXIKGC32Y9HsL+zuq0XRB+SQVn6pm/QbNXh
kfOcZ/vQbaedsoZ1dD/d/oFkwpVFFNS1QtKDDu9F28DQ8ikeh1PKtLTIflPyQ2u32BvbZp8efArP
fwB14EKdO8WXBT23KQXQk8smAbFIETAaGCyhKRTexz/tpb/M1+3tsJ1XvpC7IxcmpaC5OAEaqkdM
5keRAAu8w7DG9W7n6jcyuO6XJXhxofVHKIV0+3XkmKEo1zg27MMgM0lAQYa2+hKsdt5vs110UFAV
EfUMP4J8iXnAVcCUnhjpXBsrlIdnWdSvHiYKrbZp/PpNUk4Mq45bN66RwKKubUTd3d/bgErSdTTP
piG95nw7o9cLJq8hgCb+e0nhXkXNahQ1kZWxsdFOkLO7a2vrL+Hc24XbGY90eYgEZZKAY2JQ3P/X
6wxBWU6tzM/Q3hAa3fmG+UF7T9l6pXrVM2OpD7PNmcu7gkndxAlCUIKflkwqNkpybblASRFmgWHv
fxDzf+sFsLD0qX1qk2V/+wdH9/JBeG1VLMTZok40cIfGdAhPQJUY1poREQ0w+bF4XOydtbpxDma7
rp+GO4cy0nZOuUFGpr3s6flHi0U5M9+VVec7lS3Ma0gaJesCVcY7WhDAaDogY56/Tj6+vbcv8Lqz
qOkfNh0hsga7Pr73tc3Fqa3U3GChRQ7hJx5judpO3/pb+yTUq8l3fU+9V8BsfRaCBy/O+F3zA5LP
gjHh+eqvlA2qHDPeGch6LBTmaM5JG0+txY0WdoTIEoNboqYkfgHDmV9Ox/59ejsn3K1dbLmwxwmj
pwpG4iIqDrJqAW7bB/xhapWzYd4Xurwh7KrwISnDNPXM01gq7w27LstjnhQIvFZVojF042rtLZyw
qgsBXwXBZeJHUIJ19sg4G/PF9cBoe1svtvmYwB05VTrVg7c3T7yGr/ZO+u3ScUVyGnatQjm97J0B
73uyZ37pbyuKiC1xQPOKy8/+2NKjPHZmYPdVyaR0SQOHUTFDUWe+RG79im0XmCrCdyBkiwueKyhk
B4tFE9vwKQl/ElVDdI12tYBQwKFaGw/1uE7qe8jol2Hl/l1uItm8tJJCUrVqIo48/dlx09zByogY
AVSLd+lT8WO+XyXlKi+fa6MqJCRpLMBe0pIiylwWVR0wJ5k2y4iREL1f+j69h0yFNspev31OLvy3
uNoaYDl668BBZSwOAjtZEBcR4/iwdj8Elhrfxu4pnKWDuXDaINcsIBEQtAM+BRjy2peMcQBVZgMV
fMmJ9CmZddvur1/aXvy9iewrXIe3b3+bXARhKV8blcKN5NTUqWthtPUW2+JJRxUAPum9KM91e8RR
b+fbOJcP/YtNwY4vJjAuGKKh0AtL3Z9OXrzPH+AwIJE2KPGPz38QwV06RPF9/7Il1wkiOzfLNla5
GZTH2ndMKsQgHYUYZIXE4KyY35Wb+Nqe9CBAyGbCy4a9FtfnEVtsldV3dwS/ZB55cmeOpgyaEjcB
GhvYwGxKygxKSDfBDi2Vcchw4s0bqf4BOFkFj6dhGUEXT3/ooO61g3LQYNbTW8jV5/zOlatxbl6G
BOqO1kfjwBQj2icvMXmFBDR1GADJNDmL5/w984szJ1Y8YZLbfmVTWuEpU+1gEjZFlCHyACq6u/Km
XZvIdRh/gKu54m1eGRRH7CyuGNQenWBwyBhUUb4SuBqdcaF1e9CYC/SiB2uVbdKt8mPKZ6qgV07T
q+0lYX9l2rKmsDANTMN2TQchWSe3lEKXomPC9Np+ZmUv74qwBiZLBxYMvF/yBXDV975VJpOn7Oyt
jqSM9VSvIeLxaiGctJqxduXs4L5dEP1AiFR0FF9/Wxuked/r8C2L0Kmbtt37+N7fW+BX83WgeghJ
13/NtVDnbIp/fraVRoUE96LGJsClfdPCGcPc28x3XTmfVB1eoMDwo12897V5Gk5qBLm4FaxBbdJ1
eJc/u+uGesixO+rLZL6+K14G6Uqcm3SkHkDmg8dhXI+lhDNk7RhC5x2SokLfG7VQ99qMTIJ1yhcr
dI7R8ME4xXd1tWkWGjTyn3pl5hy9lFje+jnSDTXayAyGjBUQMymDufKDd7qxUdMbJXlqg7uC46Qt
p5vgVqSXFdyrAACNJ+e0dujfG+uQju9P3dPRMMiXwx88QMIpvvX7pAutVafTFHT8PlEOTw4wMmzM
jXkzl2BfeVtF/elfJ0HOwlw1VZmFxU71E4S2DTsCIG3bS5AjM75mugexzZ90XK/4q1dmpUNeDI7d
nmrMwgNNgssE5QrGlOnj9xKa0lW5LLz2rzaikJvMC75dO/wGpGZi3smiBCldaq2OF6adGaPnJIif
68zJ1N1TfQLOaw/7E0QRvtM+wfuBZusyCI+qmT+ZZrR6+wrqVxwZZdLfv0JaATNEnIA7MfLo915x
Nx1HMjHkBMYV4Xf6g3svCH22ytpcZnudOdnypjdvptzLNnP9kMuslKD8/LdIWWk86r7ixqxIswYH
etqOX+AB8IYVdFH9qnkIU3rAs751bhukUHJqwvKEmMPo2bf5vr+fYArtGXbTforBpfnZwWtu9fwb
pYfj1LQtU7aYO9nZys0fDa2YCXRkrLQIdF4to0hEzzz36VS5k99pIzI24yYNpy95l3zyU2uNr1la
fQGv8cd0GtnKh8n8aBafy2CxKccPeb1J4bWCr2zTu+WyLLkOCU0UrWREO9116rQu1f96/aWwrMh1
FfZlFmS6tx+ZYRZhihDo7qjHMJT1B3GncPGyTzvbArkN3Or12LniyAu4PuxczGV0FFzmy4Yzey1X
PByn8M1JwVBoxPCa5PC0796+vnL3Xt5rufmbOk0ca8KJCIHEiECHUslwC5OOelr7D+nNSPSO53zW
80c/e4QFfX49r7oQGiXOQn9pcchTuMBwqzaC35/19B/19Nn65PpfNeUAz+/G/twvzWX5oSk/N0co
bRRt6zs7URWdV12/FgKi3SWGmlB4Bdko3a1WCXv4k8k+X6LPDzDPRMh3wrrqpfAKzOr8yai+l8U/
tyddNCXx3XHQsWeWKxvScHiNxckF1FscxUBAePhPgrJzi9JlsYIYtSphMYgzLy0+Ud+a8R6XRXXg
iSCSad4i1k2dTnLCbXrq/Vw/nTw7LDlWpdashgQmf0sv1orL9O/C2Yy1+Sns7A/IKfTe2yf6skoG
OhLSUBEOAOyVKwgQVrdluehPXgf53RS161Pef4GmMl8nsGF4pgZRoF0/vm1UfNNrjwCml9ITrNoU
gi/G0rJqSP2yReFNcb61KSycHRJ/3ez7dvnUoMENvpVKDEULXU4adDcy09A59bxvIkWxdsVq8VmA
rMQ46Kj+7dlFDqhGnssYMBQHrKmcE41jVHUjgs0vBvPPMOZ42RcBeekY8jvd19XyDx7UKzv4yqgU
UTjNgCpMjtF0DyVcdId6opjJRwIHPVt0hn6UH8ajmJbpdnNoAHkq+OWDz+pCF5MWhWIyADicPGOp
HrJo1X3t7pxdcYAOCwBCstKW6rSMNySka+tgrBDMQS59G22aj9NX3YsPs3CSa4tx/oOk+NkIx8Qt
fGpGUI+KPW+fI8Jo/2HhCZQ6NHDb8Vh42f087v/flI7+VSOTp2Vh1xxgeGIt4r3yqeSRE9vufxKD
YbMn+zKrelUaE33485DDgUk0y0U9rvXsQ/p5eIYizROFTXzxu9O9f1NvFW/OGcqTfxe7LbkqM3VH
F2kXUZW2PiVP/sHwNMWjrsJMVr9O3oFtXyXP6dpg/P15Htx8xWucFyFtKXLMk3jRLHLM5zCxTeMu
ahsvz7697ZpmP1J61NIO4QhTWGnWzQd9i/Dgp/IHIyNIsOwtamaoJvcrZzt2n+yNDTvD3CpfeVVf
7630ymWVY2WIzIhzJGY6sq16P1Gjg/pn7QMafPtz5w6S9MA1KSLIRY3zCCZ7Z6LJA2XEcjExKDzo
y7dNXaa2r75LrgSUkPmEOTTzL0UV40YwapibeW2AK+HRaztyik8lxVHEKa3W08b6pK7L+9CzvWDp
bES8ABvENkJ18WBv8sfIQ9jwfTeT5M1toSN5oaiua1hrxUk9pu+S3XTzHbWIgvk6lVbfbEQ/4/Pk
XN6OzCmFiVc4g8Gr35kpX+qLGVGFsflp5SCl99W1adOX2/R2toV8mdK/Xm7JFSHGA5efi/Vm3R7h
Ud4Pm3GNECAgtOAIb9Wjvkn/ZNJh7qslZxQaPtRSQp1WVHLKz+U7ZVnfa+FSgNH6w7TCEzL/8Biu
A2/OR4hPksKXV4V7aXtzOyekq7g0dcT0ZPN9mrKZE3Td1f1uDYjI5iylhIDRgikdC34OmU8ao9Pp
roew3Lx9Jec+RNq7pO1OIzJNJ68fXS9I79xOW79t4d9chd9fIm2TA8suBO6YMLf5u/KzSBB6Cgw5
PaPtHzzCcwsnvRGacypIWVg4AYUUhCzaDlG9EM3zjppW/yX9Mu7mPPZVmzAsCAiVyesgOZys16e8
8GkxhqjOllW9HqyDX+q7t1fy6l6dWZEO3aLsupMF4MerS7zIAiKk/vPbFq5/hwsNkYsdw5BePsSB
+jaIsDDZ353+bmjTZTH89baNq7fW+G1D/POzg102TYI4FmuVW30Ebzb0Hob+lZr/fab6CLeF1ZOh
omP3ttWra8fIoiBasmntiS8/swrPHa2v3mWHmF/vxse2Srz/zoJ87op6EUUxDXsLwk0YIL9AGV/O
OIUr9Tpc7dlnSBtkBolqpvbi9FJIgcnS3Tqb6SZZRccQrvRyaX01/4l2BbWKMtvDL6/2CrQ4t3bS
jrl2GbbqiFEFeaN0cwo2GQxn6kO7hiU2T/bGqntu388F8tetgrcClYSuhfympSVgpTIKBk+vE6+O
kV9kCOrtLbt63M3fJsRPODsU0bhADaJjy9ArjbJ4mUKGWPB4/ndWpKNXLmzfgW5+8CIY5uNsbavH
Enbnt41cjeLOPkU6fVbR5NpYYwSlaS/T1GU53eqKD5VtOnMG5xZNOoKKOzYxnLtUK5wYhfgUQvfT
SrG7/+g6/d4b6dAVi5CYxgC7A8vHj8wwb/tTt//v1kyKfH3Gwdl9TFTU/H3kEN3ktjSb2ypq/ztL
C6kFBm+8XiO4fPK0VN/3YfYIf25/09qdeUjN+MPbnyVPNv1K0n6fBZnyJ8hhRW9KzsJ4WGy7J/cb
RLL0Wx79PdUAyHCajeDqyKCw3c1Y1rkwF2HRmWXxz88ulJ3a7dRBOExtFIgIzW8EjTcuuZK21snD
N3MIr5mzKNDk5/aGqIUwv+BLreagQPCoJB/N5nnmo645ItsV5CvUc67wrUXxImrF/RUt/bp51ECg
EsOgT7Fy8m3V7vSe0spcSHEJ3qOSBPsVrW7TBb8uF1Z0xVSmtiVZGg9igDn+1B8Fz4/B2HR6734c
bhaeuSQWeJrSZdWTV0Se+ZRsjK/RPG5ErKO8r+e/RdpXs4lHM6VzTEIKHfILJgaS1mX2Lt7pO2U/
l89cW/Fzc9K2ou5RV66BuSwpdmHZ3DTmNEeGcvWTgNYK5jZGeS+Q+L5TO370krSM6/6H4J0gS1qV
d8Ya53k795pdqVyzncBeebWYAbjgTIr9XDMVE9SNr5wekSBR99CuU6FLEMZO1fC7awVbZVRuupN/
NzXlY11Nu0KpCkRT24e3T/TL/O7Fdp79Fmk7/cRGUXbBb3GfYSceu6M2oqrgtQbldHGwW6o5yjoh
YNZoxMZr/VvxXN27wUo5wA2f8y80G7Bt1ofmHk7TOSdydffPfp20+22rGc2UAheE7FswnCwrpFrW
gl+0v0OgYXe6mTtvVwt355sjftKZ31Icc1R7YVK0MShq7ZKtuQSUe5hHB157qDkDzLjwX4GKfG3K
DpOgThY6VwnFk6T9UcMS5mi38EJs3t7lK76RMQRIRQ0VxK0mwxDHaSirXsHQqEB73Z/MbwsnvtNb
1J/fNnRlvzDEvCMTLQvNkr9ocstcGVVOk+4Oe/S8vkV6PrtD8tcgvukwMAROlRbFAljv62WzMnOR
xGrFCPix3CeCItX3tC+Vl+3d7WIXHxyv3sxBKy/urGxUCqoGTc1iM6ijF8iRtRHA0fJGFFQYzvaU
/Sz3lNj783sp25POhrNIlMrVyujlGI4fzIPozCIMfxNs67XIXnVv+Gv++MtHUjYrhVrMkWiIj7G2
eXxsmCRJFJgJIRfL5ohWLkoBsiUp4hoyzU4NonoqReoq2lGM21h3lZc8FEDU5ggUdOPy0JA7cMsc
g7TPoNf0+tAkp8E8RROkWmbX5UhoMVJ78o951Pj5MQ6T/vRo+Ruyi7RdK4qngEVW82iJyHhUfI6n
Ko6Op0BDUK3OetvZnKYkK06rDskRaNfVU93Bg2bbXXJIVEJtFL+bVEEp2Mqgj0BHImGoIh6MAfW8
omiHZyjrFta7ynRi/9AksXP6GBql46J5VhbOzkZTwHiPEi4yXPuWLNDfwLWT3JduVCB6DstUeJwC
y/84+XUefIiB2IOSyZ3AfNbM/hTvfNNsKGb6esgoZji53cZEZ4QStt1MH1GyaqLQQ+XDWUAO34cj
QlCjbznQ/voK+tc/06LuUD3TjVJFD2Fg1DJNT6axj0/Jol5nsaM3uP1eD724R5fFK+A7aXctEg+U
qCHj2DZ11GypgTTVmnTH1j5SU0aiKgWW/DQsLP0QoSn1sdZ811pWi6rhIVmAuVkWSjOdbvi7EQGc
5ij18KhHRfXeQtobbZZqME47F7Wd8NY+mVHGVF7cQIPenb4lU5sQ0Q5J5977eZaZa9MfcmMdRaf8
tHGjLj+0/mAR8RpK9LlMEBXzcrgLM/SpLetoDov6rvSN6MtYBNNNkRTmh8iown1otcE+daZS3QST
Mh3GSKvQOdTzj5PluIicZ7k5LFvT7Z9zrYtPyNFHU+FFfuAidx6hKveA0zCHbT+5ufVgTI7efYly
/pSVrVROeosefTZtGSNHcfUU92P/IcuDXmtXqZ1F9Xc1LcPFj5PVpT+mrs9j1LjsLj3dOmYSV9GK
VdWse8uK4k5d1olqZQ81B1NbNYZVp7vxlCGW5CZkT+gQ5pNz34eF2u8QjhTwtX6Ma8TaUx+1HRj8
x4Wz42SEWrVUlazLV9pUp8WNPWghbfXRLRefjFFRtSe4Juu/ki4235mDtfhqdW3XHQstRuXF0Yf7
/jSgCJ7URc9IRxVY8ZbibJrvcnauc5anro/bn/GUV8ajZiKmvdJqksj3wGWTDD1iCOGBP6M+tgjR
Bgr07tnscydbLOsuR7LQ04sETcdTZ8TBNiqDZCgQTx85H7U2uQzGa1Zc3o5NPk3LfnCCdumXpRXd
M+0dxSvLWfTtOlcnu0fpuyIbYQZT2/aGO31G7juzKNmM7YTsUO67y1ZRDGfdagslXtX5FOaboGVM
oVzCTlKNnhvUVoKGWuD76yjp0GXrlcZqPixaBG7WRuXU4TOt7dzeRZ3rxLcDdeK9PRiL5pOTmW0e
LlHhQIRxYcaOuhzb0R7fu0mXBs8JHfrgvabQFl+6TayUG60/9add0LuWH6wcdfC/9YtqYUyCpMpR
74MgUJx9nQRd+8nK9JKBwwywQrKyuk7X4jWa932IpMyI083WQ6m4WrMcR3eg+uA4KGaxiKnllgZg
SzQPTseg6209qA6VoVd61nldnqYBCKWoQgV2yMrS3Gq+X6rB6n+Zk+VGhJE2oIUI1ZIK3kRIU5Q4
LpZKFU+3mqLU798ONC6AEuL5YPzOIZiBQ9CRY3ayAiYdsoFEZxs9Wbtsq22Ld39URBYRsPwSw+lN
9ERJV1dlju0eSb4RlRrmCG+DO8H+7nv5DbxNXs6831yqd/W7LKYc+TTbYOJOinhLttnX7TxC+7k/
slO7gKjG3M2PxF596c8MSXFu1ypmbTjCkNGU9i5M4/Cbo3N3lxSQ4uIYNrx667d37QIcx65RcGff
BDZC/MXrVzjNY1QhkVHkmUXdnkP0uSzr710Q7yJn3HC4vCqa3lUGyIDF6btht7syC27iYlqrMcFP
s6CEb/eQUtI1iIuN1fcH4GtrUzFuuh5GhTza96U+N3oiQ9Z+/WqbxBt0iqrLyCYdVsdkFIPjIulm
jueAcs9GsJbMUYhf1HTFqWZC3RGcPEwOy3PRtdUEVsfzABzSPNQPDfOeyao/iORL9czdf9BfFhZt
yK6ZjmcUD4rM1zsSBFFRA2cSYdi4XnwQ2gbF0QWOp2JtNnSXM21hTXwZMnDoRlgvvGlnyVVl+0SY
KUGfvjUPOrTXgvnz9CAGBcDgfKtmKNmv3iZoVMHsI+TmXJy3UXcGSzFT4SWqO8Enom2BGt7OA0tl
xje4WcR/WEkV4BapnBSvFxl/0wrskC/zH3t9qf4cAfxAmAJZ1vvgNjsaCKyhkHinfUh39o16488O
ub8gGiVP9eo3SMF7ONh6UWn8hkglsqvi6j4OIf+ojHdVbGz6BCbqmlvmtvdmRDhWJOUxSloQDLaT
rn3tZO2SMrGWTb14KssSyRLf2DVNdJy64nM3WN9Mv36X5OYtUfvW8hc3pOeIpIXdQ2gYG605vUsj
60sXRuZ60I0f0xiZcPy3BzcyHvK0edBDc6dE6PiM+b5KjIe+sVZv+5cLQCa7gH/5fVOlFUCErmWM
MQ7JmhYMazjfwPvcRGvR50/2KX0DeKiBTnyBqj7+a64RfC2leWVd8m5j6UcEZPiJYdMeRbuxWsFp
+OBsC0+9mWVmk3Nt6VttqZBcGrEdxy7WOoQjvWCH7BucVcNBUCqpHoPvs4/TZQ7FFBwMipQQ6Jpd
tDYTa8paY/C5vUIaV6+WfWADUq5mighXXibXBgmoMWBIknFRRCj1qmwyzBgqw/7at17pV+nIoGjz
N9WVuLQ86GKmRxN0ORfuoXMXySltCSJ+HRccxM33aZU9ICM9V8m69HwuykpULRhZgnFW9uxgnhFQ
Jz7DP6AN8lJcQ9bFXCJDuwEce6M/zVyFy7AFgw7M1ZCwiIxXckhjNen9kE3oj3gkke/EMJjxZG1P
+/52HnZ4xf2JIUnwlbCr0PdWxa85c+xt5CCUZaUBR7+4QzduY3jdtrgNvwdovAgMsPWVkSLGFsr3
OsHM7MNyeWbEq6mjLsDBZJpJSu+D2uwCDWlIz7hH2Xxlr5rbcJOtelj327twmYL7+A8qGNgUBC68
LYxNyyMkVRvU7tBWAY/LcKwOoUdr5aBvAGftTru59sYV5/LamhSvNeYAA1iHtX+WQjWq/t/HjQ21
9KzWx7XDAwOMC1EAgFlaDq+3k96HkllEVjCOiYjH+eg/WAyGxU/tNv5r1pNd1rpcqoYOgxMLuL/g
8nxtLTGGvA+pcqyse22jr/wPglOj2iK0Ccv0EnW8DbQF7TLYzB6bSx/K1qEvYluwFFGGlaJtc5i0
Nh7MX+SHvbc4JOv0GV1a4q3uR+IdZt3AlYW1aDHg2tAzuQwTAjNVplMa8fh/WRyEx/YfBEQfwvWn
efyreG9exwMM2Rs66QRj4dDsSOvaJ6qiDg26r+a23Rs3PNo03+bNXIyP4UYtpiPhcjCQvzAuysuh
5hgtOGhoJLn89/0DxKQrczlu6nXDaHaZQCE8myhdufHwOUCujdjOAnpS6eNgX4CFvLbc1Xjg0BzQ
nVx1tzEyay3UY+3XcS9mQWdvofAj8pLCJcUTCGmJRbvo9VHVitbFbuhDWhztaqCEyUq5DXf1bbqd
9S8iWHnLlnTjc+NUJbmwVf1cWOCXo5s9ys7hRgxI2Z+QMimXx3SXPwK6/TjzeFxmPC6L+/szpcVN
ogY96B7TKUyz4Sp9jraicZvMczNfuxAmzEXcCHJe0uvXC1qSBsNL4rqr/pNAaP96psSYI8/U/DNx
dft+W3vJF86eqcENUrWmx8qhqffQInvJrXuLABnDIn+7yyduxdmXvTSazmylzWJAwQ5bp1UONV5G
iWhZ7oafYvwm8bob5++SW7wYNAgwuIMcT3nAwaxzRwkCDMKQ8OhvUYG58fcCdk5/TlQQZr3nldUU
UxvkcS59mAu+IN1IqdKpKXkx5sqN/9B8ymGcYl7TU969fSKvuDLyRu4cnydibOmY9EaL6GY1BpRF
2hdhAHFE5jtylwm4K+aX0MHjOed/ygUKXevUajAn94U8MfwsUsZ2CQkD6XfLRGLgzRIjXASGLxYt
CJ6glLocm4rcturSUXNXIjAUwmGkb1tYLYgkxOx8MZcSi6v7yqtI9qQUyXFhL8wyFWe979blO81z
b1J4pJ1VvWZwY2UkMEvNOuu5j5S2Lx5xmkPMR8b73lOh7hCjpYvjALlxfuhujP3bp+UyWHr9kXJu
ROqbM9nNR4ohw+qOs0ks0a7Lu5f5i5klvbqiLnRgPOkQFsoFQh3+KmY8OTOnsF6GGnPC+rKZU8a4
bEDySUz58eYAPBGsea8dZWbmZm+iarw6uUheGk9m8G5KNmMUw3hWrYzCvtEiakWpuStLINApktjR
LG/fRbwk/Qjp8AxVOAxBd3JhA89hA68eqxUVef/HdNd54a56TsxZAMhFQ55hOIB/0EPi1kSEKJ2d
YkiUzg47lyiGegoNkDXum7DX+Asi7vXMwbl4czHmoLojaLIWyKRJD9/i1GiLbkDOQuDII0oHLQ70
lvEp404EhUgB3QQ/RBA8Zsv004zxC3+KkioiWpSZHdQIyBJfb7GWF45pF5PzK7h4DjcilNHW/fs/
8N3yThqQsdAKZVbZpI1OAPzaFgwtQ1VaqUPqCzlJv+Qx3IjoqWI0qtlriF94s8HTFZusKsJVDv17
ImDJpul0qhHZieO5u+jr+EFwwChMpfn3ypdpLWTRZl+oOYsiiDx7g/N8KNHyCx2v/M6IaN+v3I8i
fjIaEB2MtwiNklWA+Ib39k7KCQ2LSzJjCe4+mNbY1ddmaTQbdlBj1u9RHl+MN27hbFu7XEHAdu9r
c3Dji1cLe64Q6BJKIlcK1Fkeaw7DNLbXbgTTDEXybw669bDbgMRYauBXsqX59PY3XqT8slHJF9iT
oU3QlNiwBUZftU3/zlKXrr+aaAxt6XmvSmjkMnXZlOv8ffw13P1HzRneTGoOonh9dWC1rVMnb5SF
TQ7e7lNCkGQVFMDRFvBejju1Xr390RcFRtmeCGfPDtRQxHru0tsFiScestTjiwOks+hhQrQjlJfc
R4b4+XjlnUY1pJ05WZdbzQfzEDDtTTcCbVvpDoGnMSrqMAjncm9d/71NDtnfNBvrEBYAK9c9cxSz
10j8oecxg/jqc6PSNUoLxeh7smgmmIZjs12AU9ggUaMUyE8w0LOm3KGuawUyp83b630xf/di2cb9
A5NzhVDN6/UmoDVLP37Z33Jv/kRScVwXT+Y69uCm/C6oKYNVdlTQFvxsf4ye5y7yrH3hYM7220rA
DwwQFQqUSv+1NEPAHl/7ftkvdohhrNEI2Cw+JeNNaXxW6G1n4VdBPv0H9GDy2yAWArQTZPJ4FQJu
6fmHSs92KidwCICNTcVIbc14OMoM/s24s/OZU3bhvyRj0tVOLIYLGgtjlvtYIUg63mYGSm3GxtbL
uVBNDg3FhxHWGCZtKNIl2VcaRR4HhcON+jWWzR0m/nUA1AqWLNebrYvKdQNhjxaNTVkLJWp4iF/v
aKG6CmoPfFv7vd4s0F4dzSVT9uLyAjG4A0EbrFA/qJZzz5/4g+VLdGZY1u1NS4gjTRXDxXifjvo6
G+4WZrAyNWWFWM4qwle2kbubuUByfv3rcxdU0lFMp2ovn5vOp8dvIZcYjdZaKxZLwx6Xna+urGby
/A7yNb9Z+tFRZ6KsLzeu/7073Y0ac/FdstbacBUo9zFwz9awlrkZLdWRcd7+r7d/5UW8Lv9K6cDl
btkVgxo7gIpzRvdOt4IQWkyGaV/beeYI8add7sTvNZGOQOTmfpd1rIkg9Gq27pP64aV5Ioj524Ov
AaWGS1h7H21K6NP6uTfk2onnyP9zS+TkxO98vwLZ53jqo37oj8ZOWdk/wg+0UhiAdWc5di/Q49Li
yrVxhRJnl+jYe5mCI+dzN9XWuAkeLXSSki/J7fhZfxb3rd7m22KX32YbNdpU3+bbBHP7bEvPZ1kM
VWEY7HO6V0kd1sXW9PxnbVWTmNXzQOurV05g5mnvABK5IJlNm7Q3Er7c8M0PhQ1gzLnRq2jj2uEx
N+xV4C52CzPdQHz86PTZVmeYrktAxAR3+gAcrR+fffD0Wm5tin4Odn7tUV2c/TjpadEa4xTlDUGi
q/8oJyCD+dYe52pC4g+5OOpnRqRwoeDrcOQYSYi2P3DaH0cbUEGo0g8Nd/+PtCtbbhtZsr8y0e+4
g7VQiJh7H7ByEanVluwXhC3LWAtbYf/6OUX3TIsgR3DfeekOWxaTtWVlZZ48B2G++e03LqtLqxo6
T3BViRolOP4Xt3YPduyxHUMC3rIcupthAN2LYESUAsq8+P6XJv1auvRyOmETAAZoLGpIIy53eV0U
VM1EjML1FAKVUH1IUTCInj72VNesALIJWQOk1cXozm+PDr00WdiIkRHT63UIa+Rox9dy7/9lZnlX
mFWkNAU8uosCha0MbF+WstMnZOV2uEgqAHSOL/q/w7EWD5W81vp6GmGnPSleFaCo1I4iihWoZpyT
ldm7Er0iXw/JFdFRCoTT8rJH1deQWxHOiee16s3bPAYxiSCbVhyyoc/QanM/nslT1vP8BAiTqL1C
bUEXdd7zFbPKTGKjZAqT8wvuvojbKrHBue3grzy0w4NWTW6Q+RIUd2t3/v8x4L+sLxwejfSwZyUG
LMJ13WHweIhvbviNEDFDx5C3mna+DBTPx7s4eyE03VtDTDEDDn4rEpjDl84fveyHut6fsawTiP3z
fnKFI3gXHk+dxGO0MBDc2/URBIV7IUg0bOV19airwwIsygRrOBqglq5cGqq07zscPO7Fd0MwQh4t
OyHj1plNLqNfDOqdqcWg2ESbDJohxDVEV45Szwm07rIdq8i9CVg14cnXlT16GZCcW1x46bAOrRwJ
BfGKTe9+Af3xjr1Hcx5q2GLx4j0ctq/h23z52PQJJ3lxPACM1+mp92lZATWrtIjVAYPNcrsDF1Jh
qzvlRrCxZ4dxM3wFgYJjHsIbUMMh+5XifVkF37qt7Fv3UpB66IdYu7KurjTqwOCxBgoOUfr5nqqA
vbZmDjSp0OYVwooMtcQZIcK/wSEm9i9FUAwNKAtQieVremJRK6PPggjaWhQWFFCWJYdxJ16VggX/
b+P7TvYUIAhRxgAEblmRLUN0FsUdnNEvWgzwHwicO9IHQje+ddo3lKJXk+GXLx4M8p3Rxeu91kEM
rAiPML4YL6ieOIk3fkdyyCe2sZNv0Occo2Hw30gaaOAH1wE9AUJXJ+ri5dFwIP3jWBepEpCrojwr
NQEa7qMd/ga8eKG+Qfot3q1hF8TpXGxoAAwhfAU+U6yovvD3ZjZKI7DIxDWZdi/R6AZI8LXzemWL
QjkajRcIraFSdGo2eef2wCqYsY40YtsoPv0sesREPcrAi2F1Gq+s3pmtxeops1ah+A5bUCi7jwCH
2OJM+GlrT3fZjRlIQbWDRKC/SpV/JdI5s7tYvnrO2oiEsCsgIHXuyW/Aq7MAPYK+6lajPb4ZI1K2
qzfm5esIk/pubhdPwdSoS8ZKLuwqvrgxu4OosmugB4peo3V7V9bSADG/hUwA4L1kWYDuSqsxqzEm
QA4JtR7QUByyU32hPfxt9AeOP6CvBPgolBmQ8lj4eSOqQfZawRY9jNBKQyZtC7Un7Bx9/xsp/is7
x0CGHxV0oEJBzLiIBIZST4ZKiQhSRpOXROCRpXcmZJ3+ZPZMgzEQOyd5/vhKubJxzswurk+TFFOV
5BjkOEMhp+yPRU9v9XZwPjZzLXY9s7OYTL3AoAHKFqEVCWY386aUuEIQV2CJO6b9Bn3stXDuzObi
MKL8NWcTO9nsgVaASjf1hlSzRSipA4iV5Ipt6etgl8ssDjbOu6VcHkajn0mSwm72WQYeQ6xkBm0A
3a/ufyPde+VIEIh+IjmGoygSFYsb2DTqOpywcQwbUTpwrNGu2Mi+BgLgNc7Aa6sIYgdgeBQgzQig
e+e2kqqVWzSeGGBAnqBpDKyJeRBZAUGuno/b/OvqIbziYFBcA/MLaqmilLoYXQ0VCdkEWBEOxnrt
HoSmkv4kEPbdHZiVVlPIV0couCsUC7pKaFpZjNAcTBqrGRwp/Sqjh1l/i13zoXZnKO2Mb78BS7xy
AUJy5C97CwfKuR7XXQl73GPH8POAFn3mxN91Oz/Wfik54cPqHXXlGXBmchGyZWDeaqlW4/jFdUA6
y67DwmHSZIfWUzePdo5cdY860LCmJ3PF1wBTK8rDAO8BsLQwzGKZo5GzwGMHpYcK6jtzvzOixP7Y
1VxxpLgakJo2RFEWz+XFHu2s2Oyg0uumwLujA87h1eg38RMc3Yqli2I3bogzUwsHU7KmkejEhM8G
QRbo/kyH2NUR+sd/H7+6tLXYmJlOm8SoYSuZrFfN4psunffSxHdNqzyoVu+SUH6gsXKrZkVA8/Ex
Mdmq2Pe10/h+bhe7teNsMrLmNOBoI8+2AgZw05N0HzRkD/GuszX137g4CArQ6ByHtJroCj5fztnq
o0a1cFkkP0d/hESqiN94iou4eBCcoGse59qBfG9vkQMo2lC3VJ6BdDB+KpOvPUB8H+/Pa6fgvQEx
x+/CUSiwgucUTA5uPgx2nhQeGjsdCTxxH5u5dgzem1lc7EbaIpvKYKZS+8/WjGs3U56LKfF0LfI/
NnX1HLy3tThyeg3ZHdphjYbyFb23dfdlBDX+YAaz8WjpjRvp4PRLH6vsdcWwWIzF8+FscywOoIqU
sdRLMEwOM7TZBAo52QoFcMGZvZacEu7pwhhB5Q59CKBlWCL2yrpvS94mOO2gDS+KaGPkgzdM9WGo
Oy8uEg2KFIpqW838sjLMK8cODNPoncQjG0QkS8eZFW1cTDwzEDz1bhoHDeRM/DKwABkwiqCbIS/W
bVZsXpna9zaXGjxcl9B3jXZrUChoaAvYCfdGXOi7mwH0z9czf2v2Fud8SDu9DA3YE/Gv5pZBgXRO
6JcQXq4cy7XiNWK5K+cQhUoVQEjofYGOfXEb5WWitRPA9G4xHNETj55FyPz0K0dDOMTFnoERAEsM
E/idi8soG4GXknsYIfVdBk0/20rUr2EHQUxaPMrWPYRUfqws3BUHZqKGAnC3AfZslE3P/UtShbpU
SKqBrIXxonpAdz8k0UYobyleExipDYYIQ1vxNlcmU9DjIP5EIQGtDwujyjAoQ1EkhsulZquw2h3l
cXAaKZScj4d3ZXQiMEPjGLB1eAYutgnYb0yr1SPDVfnrGKn2pK0N5UrZC/C1dybETn3noNGlg078
IoaJgAGMiBzwhtqzBxFPIOP/LikbrvUzY4uJ41ODJbQwHtZBrND6OTXgI+jDleVZmzXx83dDyk2J
SYWGIUkleCnQpa78O6HB2UAWd4Dcpd1gaBjIqUzraM8WJCmQCcTEeRJQh8549//bCQvfr2mdGqoM
Y+qVY6NBtCCm7scWruwE5P7QuI6qC94gF3B3M64bQ41lHWMCLy6oEw10prq9BzaGXauvox3E5j33
Fmf2lpBCsAKkrAVRJEJXV93pnoCskAYeVwV70ipJzuWmODUHimZ5sA1dEBqpITyjwrgYXbPV3NQv
IePkgAz8h9DhjQMSVP12ZUYv3x6waUBuGe7wSk4FuSS5zRrYDHm61VW2baDfo2yN2fgEf2yTDu2R
iaba0rgaSF6bXFQ/NDwKELZf4N+NJksTtSzE5N5AyNrPBbV9c9N6wi2uFnauTe57a4sTB1tzhWKS
mFyabYgCwJtgIRqgV+WHkJdGhLJOJy3eAOf7B3kx+GDsWFk0MC7OYFXU1TBlsuZSZP96w7Qh2Ium
rK+D/D2N1oKSS5ePNbTQrSi4AXBIFp6YVuhn1eNRQ1AiKIGmEc0umWOL0kO+ASvJOgnClfNoYp8C
SCeqHyCAWxz5VKM9CL9UDdXB3s2/MKB60bvEXdnPZcCA1mKgK3iyc3uLN1dt1fUMomoNAIiY+eld
guqK4Y0QrBY8VshEwLKlBmnhZmh6zTcCRrm+qhes6GjgPRu2CDLeee8ko3WdKvgaAhIS7TPL1ehO
r+1EfYHiWbJr9lrQQ8y7dItdnwXa9GSBGmk6rNP4X0mp4RGmqyeEHwADy+ACHEAjsQpNc1kObF/h
mq+/aGx7JzE8ARVY13ERi3q+qc9NLk6SnKVRVItFAEeNQ2dm93O4qQw5MJtVAOOljxC20IKHgo8o
tC/3NKNmZ2kYnnhqai60rbVnzZ03EA7Q0ZqT3RWe5GqDrXlV0KBXDuKmtFsJGS/Ej8Vyv/8Si/hD
TbkalWgVRI5blN2F1GftDj04QHtMMfMNR96QB3EEIFW74p8vPci57UU4ohQgrZpqXRzqwZuFCuY0
eBKzjSMTKoNu6g3P5g8TRAXSeorj0meeG1+stDV3sGaeBk4D/bM4YYmTgNcrEDsrh/bI2pPuCkL4
3OTCY6KcChVe8GkDFl2h7avy01tcuU56K3AOZoA0FVj3myNE1r1V9v3rG/uvzbbwZlIFvukInU2n
Y10ewXa1mVHvi/0oEMwHEnAPyIr/bTnO0/aCVhHUXbDJL8oa6RxGFWtgtvcrIA7EMxLEREI5rgA0
eB2EffkEwhS/s7cYphWXZpqL7dyi/AbFci8rb5TuDUcKUu7e6Kk284fn8lk9UOAc4zWSwyvJCbzv
RHwDFkK8UJY5637s8KFppJ/y45INzUCw8rGtBsT5WjXz2gV1ZmvhqZVqkGdGJXF8OjC0cFvZCzpO
thUoi7VM1ZVcNQWeAx0ahiApMJbOOAdPF8JuortDCCrHTd9JRm2XCkmjzZA1w3OtkdQrmLRv1RiK
9Wi87UAY4ZA8IQQ4JZNukHIoVsJy5cSJfOawVTSLQElJQ4OVjL68hRNNWjNJBWOeK8m03ACpTvy2
p2SjgKzqB1qfh4ci0sZXMitW7XdRU6agO2s60JGBWSyxc3OI98kUJwH4AY2jqQt9rTAx93JcWTtD
a+GL4CU+5Xo5HcDOamADpbm5lYyIPyl5K6GviqkmJCEpuytYqH8xGx4950NNHqqwGhPbqIvek0YS
w3A70oceUF+vHub0tpxm9tmMLc1JtYreT9ZkPrblVOLdPmXN2wCSOkCQtCo75iGrt9pYg4WFKMor
7zRtN9AIrRsxCsBgqgdn10ZhUFhyJlIOd0kYWw8sp2EJmkKTBbyfOMjOVDrdpWTqn6SkVXzSxvON
1lDjAOLxLOiSkkcAr6vgLaNI7X4C5Zf1FEY10I5kNhBWIoL3eqtNb6ZmNj+VWs++QLc594BN78F+
KGt5UCoD3ZOEl8eym2RY1+XxTlLM2ms7jX6hlZy/RWnaPYSZZPlhrg8BKp+jl4IW0ONaI2313jCO
0AuOHntlmo9zrwMLXdH0YYgz6yHJ0s5BTzn7RMGd9zRGqQSENp2fEqQKtgY24ysdekHlR2NswIkf
+47FEHGp5a6w4zZEN/3Y1LehLKf7VBmAMbPCKH3pxsh8kqoQTEO5lh0zINS2lJvkRrPU8a5FETh3
tRpsvFNJ8gdlpqZTRny6q5oy/qElJhg/B5VvBgRxbpeq9cEqY74xQdZ4lDOl8VJzAmPm0OoFs9M2
02+Ilkh3gCRKj3VDlcLJuJoc9Lyqdwh/oRao0njLuBwH9ZRkWx7xcKMqZXqI0qZ9tKYWYBwjAdWa
HekZ304sV1xBwnGkJAo9rjPFVZK5fxmY1kKaNgq3McictmFes11VW+P9aGK+x/gOA/WgadvFj1jm
pgkiNrLHKAbVT1pGVe9IKpEnj7S9WWeAo9RF54E+kKDoIFXF6yDHBVTo6lqGOHgx6PFOLscovqVp
NMz+FCJ7Y6dWuQYDuri6cebRzWSYBgicsIEXkbKaGKAKY8iN1jkITExAoZrvzb7zwQgBAT6Exb9R
Ebl4Sy5sLpxtJFls4jVsirA43Ckbsm29eKOu6yiIiGvp0d6PbpEqHItxaqF58ctS/qP8SrejQ+3s
B1qHDmv6vhchGLi2ZETYUL4DFvpCVBD9U3qlxiN6ABLFbzPFM7vIpjkFRDZxzCoPVkK+i3ecsIe+
QjTtCPKtJaQiAuNUlhQ98PWVMzfu7Cq28V0wfb2mOaguUmjcRhB8Wbu9ruwY8JUgV6hrFh6Pp8vt
3aMGB6tTjBDD5JPqKOkLC9dk5C/iKzGwdxYW4SRaxqUu02EhzT5RtCYQcCiGOrQR19SxLkOMkyWk
vwQzG0Vn8fkDrQMyFxyPkwDKo+8JJfjSqfAmI355+/enDV2nAEohtYvb7wIwlc5mNLZNT115jl6U
CiLT6XS/siMutzsQPUh3qYBLAWW3fAVBZreYSU1FxwX/ZmzGTedPPprN0fW5/rq93O4IzgQZEBgD
oBWypIYsJnXSa7AUgb8sTj51Svy9IVw79mQcb+aZDF5PwnglHXoZpwGzhMAbfa3Ik+OsLZ45SFLP
sjpU1DVyR9BDi2hfv+1cvlXt33hliPU/9x/oNFcNlL1NVHAu9geaousylLFofPjK7MICFpZNngT1
zK4BB+2PVtVuGO29tffs5RmDXaAmAJ5A2gtw7fN9Kal5rOgpxWYhmkPSB2glrM3kpfcQJkRRChhQ
66Jpo8lUJeo7g7rh16K3MSL507hB7f1zCWcMYbE75SA/r2XXru0ZZIEAHBQsj+ivOx+XWScRI+VI
3U4hQa3XAWjsbNrWDrybT8vK+/hAXB0jzrZGBD3PBZ0FZ6PCQKNF3doooRCVa6CTYT1I1Zox9D82
dRnTY2dCs0I0BqvoOVoCIus+H1PRIAzQmQZAnbYJt6CFDfKjwLgWzip+99JJCnvILwlmkMsUd6Pl
OSfSIM464PZIqoC6RrKzHcFuBBXY5AKalfnR4xpyUCzRxZH4y+4y1a1A7pk1uXDOSMUKDQeBj1I3
qxQB13zZu/EtHyPTQCc+EYwv3tLA8seNAT52gRgWDc+r0Jpr1kxgTsDnglOB2s75xlR6uZj7mPzq
09edIQBzxtb0yi3dFG+rrPPi05ZzCAJSbEsTTGoXGW1LnyBRZEi4Qr0Tvg08HSfBWl9g6sAztMKc
cc2b4IAjN4YiNJL4i8GVctkYUm+iBUo+Ftq3nq81BZ0WfTkgoRKA9BfiAqDJz6cvKrSyAnUMFY2F
d10QboWwB7vLV+l+rp3od4Y0EVq+Cz4ISoha1mfw/0W7VwftSZXLyc7K/unj43zVjggLkDAFJnBJ
hINcfKj2RkTdqPo5FmBtAGZm7Ne23VUrmDJ4cbTkovXgfDSpWSiN0lhoGdRiux2OeQUsF1vh1b3m
c7Eo/2NkeWDlaEKptQhN1yzIs8RAUs2t12lSfc7R8RBvPp64a3vtvbVFRKVnROPpAGtljfxfr+Mt
o7gfm7gyINBJariXwSWJEt8iL6UmXCZF3FA3K+UCLEi4VAKz6mab8ym8HyI+BBbpI+djq1cGBqwB
4hmw8uHcLkHFDHTwcpbDQ2RKh+sSRWXj9mML14Ib8A3gzkdXDFB2S20lXimt3Ju4QorX8RXxKNrv
M6fKAdIElGI1jr86je+siQG/O0osrmiV4P2PHA13ByU7poR7cyIf4750ebq2DS9IqRGv4caCh9XR
mUYuOF9mcNNHrZ5YePXNvh7kd8TrPGBx9rM/u4WbQi6WfkkCju5F9iP36rv2fj31duXE4VuAGVDF
cUMmdXHiQAljkqFp0PAed34cp54lZb5iPH+8kheZUwwVrSeoiYKVBIowC4fbDcj9AeEHeU9a2xNU
scE8j464DeQWbZk+y2q5sjmvDkuQ9wCfCVjtsuGvQ6oWTP0SdeN0usmk8FOo4q0bjStBzrUzAHIg
BREHsDcXUPd50o2qDGvLzbXpXu2sH+Oc6CuB6TUb6BRC0C0Ebi5wIlrXayQcFermoWrXkDukZKWv
5NrGf29BxALvNn7cpJPSgjfHZZE620waH4qG+EpDAqVGZmlCfn9lTCeE2eJ+VNGSICir8T672Psx
H6sSiQhcW4+zn+yVzYQuRbACVN9fW092+0P2+lv0Q9eGCgJh0ayLhyHYls6HyhmhUzfPEClHwUvQ
fRZP6ifNhw4Myq8wraIrGdwEu9XobRmdotSogkgE+gmC6Oki0Id6bokUAXiPeh9ZLl9B3wAIVDaC
/mwGWSwInsB7rqxksJenYGF0GRwMTa9rqQSjHWCmSJq6sZm6k7xyuJcB8C8rAscEqDLK9os5pdo4
p1UZiQA4DLqg3zQeCmzrrZjLLBnsiOZdVD9Q/kBj/cI/KyE35XqQwV+wExCEEKAc0f2g7v/MTPzn
mdwo/9d/4c+vJWjnkihuF3/81yF5bUpe/mz/S/za//6z81/61231Vjy2zdtbe/hWLf/l2S/i8/+0
735rv539wSvapJ3uu7dmenjjXd6ejEAYVfzL3/3hf7ydPuVpqt7++cdr2RWt+DSw6Bd//Pmj7Y9/
/kHgmP/z/cf/+bPjN4Zf2zb5t+LHt+UvvH3j7T//kMg/gMVAnxK4RJDjAM4fnzW8nX6kyP8AjgEC
RzpaKUCTqGH3F2XTxv/8wzD+oeFFDQJqkTJAnhO/xcvu9CPlH/inYOWSkaQBkYxp/PE/X+3ul6/4
tSj/h0Ts+TZEpx9AKjhhJxui7ryIhC0WgnqFQ++2oFLxGE30boxnSDpBm2cTVZqxLy0OOZqkRiVS
rSu40So5wkW8RaB49CHfshvMKQwiCe2oEek5tGxKzY4sNgRJE7yb1z+//Hs921P391/+T3xZeCC8
PbCLAYJFzuHcD9GcyUWmZrWTjtktY3Pj9XG+kzk19r3MrGDssskd0vFuiHPTpuEE2kKwloHM+24M
6+pL396HZqK7bat/PY2rkzoV+iwy6LcUdTNH5C6qeByU+L/Rwc2mmW5LoaLt0zHWXYsxguqNipdJ
vZGL0dhDFcSrJaT2I2hXBx2a4lNebCtVubU0QFIgIQUyQyn5ydU+AlyjVWwtHaTEVgcAZGgobygK
/RDHYG9ElbJtQ4Zuo8WNZtfkoIK+aqvQPNoncRiDeaZ5jlC4chDdlQcLuogPRiNZmxmazA5v1a9W
Nk2BFmv3vUS0bYQPYbVZHuvQq7MITFc1+h/4NJAbY5QBX5lr6k4FmGNCaHlMHdVszaiMfTMbxp7U
7KA2agyqmSlxJFS1tkOsO2W1m8NxI2W6+ZlPxVd5zHZ9axle2s3mrs6aGpMVux8vuiqinMWiowUP
NEogBVGQ81k4SuhHmZKVYdGVnit2BSlou0M6DdojEd+f/qNWE9+3pbwLa1JBWqS7HQoNRLyDZTg0
JlDYCuUResfNixxHxr7FUNgMuSgUa2+TcVJv5pzYsWmGNwYkmz7++gs0x2nPUoSqgGWd3mbLgL+m
cYyMc1o7CdQRt2VezEcTAvFHohZ2mxpOgQ0ZTGmGFtH+nvPUCmKaVb4pkWPJKs1OVbwTMpAgqJ2E
cLbMW7fUi5XA7+q3BOIF+WvEs1BDXwQzvcqbSS0jaA7V851UFwdRFrAhCqY62qQm21H+NgOXt8s6
J6nHbosXJ/hqK5Ifocd9jPnUunnUPukmXp+5zvagcGk3KzN54aooNHbQuYSDjw5w2Vh8R1NOaZ1L
OUBAU4xGXt5By4pBBk6Ts5vWVFNHCLHZI46kVGbAokk1JI7NmxzVPe80lXiO2xEFT3KS5uC3q+9V
rbVJoTXex9/0xJhytmWRdgE7BqBxuHiBxoP3fh8amnkSoS4+Fg7a+H/WA+ThwvhgKN1RyQe3jDq3
mPqXXk/zz62CJDSg/T/LCenMaJCdKJp6P1G46lR9qcItkzcoe/00tB4PHCV3emJrbXerq7VzWoRB
FX6ot1CE5UIoo0UdhZu17nVRmRyTotD9mEZPcl4EcqjxwCCgleKVGrozlLptLcz5LYuRZMm6yS/0
4dM8Uv3eygbjjjX7xCi1jdKhukZ/gmKse+BxkduGnhr7WI0LO3dGKVvr4FroIOPMiPnDabeABhB3
5uLIQ3Qvm7W6Lxx9KuogByHCniY6+jfFXSQPcG1zxz51Fqj8qrzesEZ2qozQXalHbCMbaGmblQEc
YT5vpGlNhuLKNtSR3ENkKvQLQJxzvriWJem8yJPSKSq53WiFChYi3NQ2nO0NRfesS0eAG2IKxfrm
Ma7YDkVKBwpmjT2Gsb7toyHQeZnbiQThxkirmduTTLrt07xceWep57HfaR4xeZaCQwOoHr7y+Vcd
uTSlkADB1c2jHwPHnBU90q62WhQ5zsf40nJWuLqaW0Ha9vJ3Hs7cHicdAaK4hMp6lHyU020NmTIr
Be82K7Rd0ciGDZG656izVouR4hstT46oQuKqF736y/S3JqFlwNBZ4ZQQGQhwB+dbPY5amyu3faG0
fi8b/Q0qVz6dTAb2SpPuVJJBATzj/drFc/4OELMHGkWkT5BQQ78PyGjOZ4+Yox6Fkcwcq5NMu2ZN
cjur2bSVJuvz6U9tJ6t7aUw3pJqmY6uC5F0y5M9G1tb26fQxI/85TGnopmGubXJIG3mzXFu2PDWC
vE3q9hEdtlGCJFSHfiN/qKWNXlRrSDPxgL+YV9QUcIPiOQXPBAjj+ViMyOKUpDmUgfHmgF5eXNzQ
3NhNurxVYw18dgbAH8lMQLTaqsEcysZeNZAzIh2zR+FhtHZ+yaMIBfYSEG1tMDIHAI7K78NSdRtQ
3Nd6ucunZl90Xb1Lo2zPZaW6Gyq2hZ6fTStL3fdlT7aVVVf+Ke7KW9xzSZVNvpRFYLoQkQcUPD8Z
NGtxI+qvEUtv0iE3vwx5L4KpwqvJN96ECTzZZDnxGH1XJ6iPgR9wC03HBwtPVPSuz4qfl6mgf3zt
ZzXfqLRAhBN3N3pdaPYASrMthJSSI0/hcnnYyQ468XrHsFLVl+rJgToKOFQo80+RGDGl6ktpFV/S
voy9mrIM4ovJYz2a3MmZ0dloxgpNGaiVajD2k9QlR0BR+ixRD1JGbT0PDxHOJtAZbeUOCRs9ZdCg
/l1mj6cAdZii5Ahav1sgvZA6KJNnCNjpGytRnuWoknxjRPk9siT51wQlMwsa2peHDPgiVSoYal76
jczj0e/zgtrQYyyPQ5F9SyYQBEqVdKv3kM0sIHZpSDHCQGbea3QyXNOqXzGGeDvPY2DJY1Q5YRZ/
Ym3xwpQBpNV6xoLTElNSSoh0qWOiBmbHZfH9tFTDQA6aRfYMSzxATcnrcmvya6P4ruvSeFdKoRy0
Q4eMVcFhl5hQJJmNJx6q3T4cZY8Yg0dCrDlLwpuTvxnRmOxmYf0E/ni5tyur7f22VNRAskzI6c4Z
0g+FZUep2mzMaIDSiVGmDlXw8XEM6q126Ll/ukjTenqUWwUg8ZZ9TtRk9uqkBh5nNLwB6o7BFJra
I3qdb8x82HKU7n0MFr0Huc1A5ulZfRtC4bEHy2JjkU2GmYyMxjdpkhzDaKj8jLPIbuJJOkQgHnPK
FJKuNeeVU4311ppCya9YisJyQzcAhiV2R0csBu+CcSzxIKl49DL8rEEc5sg4GcEgHi89VFRjPWZu
J5Wybw7hXq/11m7IHDshyFkQCkxVwJoUSis5BA7jUMPc1q/IjmsdtEV3MknwEjAARhNRZNozoJdN
za14l7pRMQhm/JqVhY/MFL7MTL8rnJj2aZOHYVM+AgHjx7WCTGqFaF4c7ilD319oBJwOB0jYljYu
RQW0CejZBj+HsTdMHCgytzGKrhrbnJ6QUixt1IhBu4hOz2rdy9tsVm5FqW/LQutH37PJJiWSVk2c
Ei+L8UabtAL5HfLS6uxTWTVWoHH6oKSTeZvZHVAwN+ncgGtMzH6lM3euWGHPBqBRgKeFj7Quv2Vz
fywJqH0r02xcCykKHMdG9WhjgjUMUmnRbGq7tIo0u9Nw4ItGctWCPWmV8llJEzTFivuumosna5B1
L5yEWnrJcMILzgMtCv2Ug9aIJzVAfhBZVZTqdgTrZdo915n5E2+HmxSJaT8aLa+QqMdLuEQaGkAM
VRGiUB6T3a/ZGQlgt1Y0QaIVji/T1c/qGMe3aEiJU+ZncXI8HVNfyDM56FkBuSXor2wg7dD7ORjz
3nqtE3CPQm94m6iz7kXhMNltiXoCgl/UCI09RBHADhWXpV1N5SM63by6YNrDxOkxkvrxLkdB2w47
qH6qIfZyDFHkwIJ0aZOz76fpP3myOSR+D4G6B+iNyjhp4V3HCNitwh5dyyEp8R3CHPIRJB0OfVIO
Kbh2MYdpjl5YsYmIFd5YFa/8X4dZKWd25NASTAg2sBHJfhEHQ8mMzWmnNeI9i6a0k3euce6h1kGB
PUq/8rrhtymu1lbsah6xYydPuj1aiRWEJSjs68ZGzrJ3NG5KrrhxQcmPV5M6bQ28b12T4PLGI7Lb
lmaLYo9W26aS20CUNlsQnxS7up46J9P70DfmrHDwurm1cAk6OdVyf0YrpXs6IklqTZsGWTanTtSN
1OO9fzpIqLltYk0H840eoyVhNJ3KlHZT7/B8MvbJoICDTAGUsskaQD7Er+HxAdK+HiTjXOlnj0ad
X3J/ilL4lS7XtzTJf06p4unZADV7tj/dv6cbk1Roi0I90aaTBZGleSx2CUXGA6rVidS2NuAeqcsx
unBMQ3+gRunWNHlER/L85zJ044OVVv1+DMHyEGGbO3hReQmP+ifaNuyRTa9pwb2wnNLPiTE/ZRxh
tZHpHTJulupEXNH3UUWCnkg3HbSlN9LI8CpNKF5WWc/24RCDe5mag13pd82c99uZljeTEHpOk89q
NFgHALJ1pzZC9d580dU2d05RPRRzZVsBrMOpeILqtay4ZiPhbg/LcIfnAA/MQhpBCVpj/aACd8cT
/VsU5zKCJpLaVjqPh2Qs9K1SIkkDJZfXRK4Gn+DYqAkU5uM59DQNEK2Tr430JHLmFogVfL1wY0zR
pslDkIpN8uAYeY8Y+bRUPYiUWayUflYXIRaudqkCnxj1hb5hFhz7OCjcRtcV83TOqm0ujpDJ1M0Y
j9QHrCmxEwUjJaPuQsY3dPg8I5zJKoRBXSC1UfpsmFjkAerQ0LqJDqkcg6SNhjYrg9xSv0mpbDyS
Jv+pMeYAE21nhdwD042zfnqhn3aEgQPcNHl+gxlCMGPxbUrkbEcj0BSVGh4qBCXnlpmGjZti2nZA
8zgF5KqTsi/8rjdnb+6SfptW00vO8PCc6XwLjCsJTp9+SgIAA20rjV6gRh4iNKzGMpAHJcgoKlNo
2xg9WZpML0G+yzNn+Utpmv1GD7ONNo+AZ3djC3gxl7FvkVWoLAKOkbz0dHjnwKDb/2bpypbj1LXo
F1HFDHpl6NHttuMkdvyico5jEAKEhISAr78LfF9O5WTsZtjae03bsqbJvRr1ej8nhzZg14nSl3aO
sCR29B/CCDmCaWPPA2/ql1Uio2TkIus7rDnnqnp3rZkzn/NX0+LUakd01zzubV77wCJrvWJbvFcf
tuQarNxoC0eKYgb4XnRrtJYkFDr308pBTVRnq7F8k/cszYzf83vk5bZ6SZYoOOPqS5S7+Pd+ZDve
h0+wWgPg7mEFuoADVfaFlRQRgNXKDlhvh+XZW6+xv748rdYyZMvJb2akq2HvyPeIH4y2iFzEWA8R
qR+jwXdLbLEvvKZix6DTXuH0W/cM/qWY+sg9OIkDt3/gybNwrLq32Lcbr1UeAMkSKw62uktFIUSE
UrQdlzW10QEE3pRRqCFv33VbrvWXIMGQbSrwrNcJFi0sCy/3QgxfIT0Sax7ViGqJgSI4bzV1Hw+j
mnwF9eTcBNIqgqaBRGiHWEkzl7T1ujwmw5RFMXvWJk96TJV7MxZ76SvBBtOqJ+YaRS2GhgDR9KIv
x4nViLSeAEVQ+7SfwcE4qqztAp7vh1O0TKWfGu+4jsk5GAQ5aL+MQ6Wugj3R1u1u+0ecWv6A8Soj
OBvuG+DKhbj6NGlzMiI5e9CjPM/2sL/7Y0PJgTSeyGcvPKNV1j8taEjgoZBq22zmQ7YXkh2a2R93
oUxUmLUqMbMCSbL1g03CLKnRRnXIl33sV4alIzgytKnu3TAmN/fX3thEgvELONRPl6wuAEj2lABv
PGMxIOyZc7zgoV/IoepA5LaiCkozqts0rL+dtJXntWNZHUyXijoFb5B73ON5yHUYLbchxXaq3uuH
w34DZLNkckq6wnM5nHneBKA3rqvSa4bT/ghaJXFaLeI4UherX3oJoBrgs55CYNFYQVtnwKHxEkRQ
GU+4KWc71iuWiQe3BPAPHVtx82T937Ai8R4qe4acUkBGWTK3/Rv2id+Bwv5cJnUNEZn2CytHb96y
bZun706V1Aex+QPyTkD0X01T+EORaTr5oxFoIpHlCoiOugF01J2662jBm1ThlkH7wbLQkqYMU42t
7rbKkvjdl+hYzdBX9yj9KSXcjxg8jn68AEuV8ividVX04GPguYBpL5iQdCAwmtVjbXLqJ7nnqv/E
2EE6EA9nTD8IKVnr9NCD9li6NTmANlYHxTyRjSmC1wsVWSQouLPIA++P0TGAfsFNUREDY0+vciyv
D0om/Sprgn4oKtVlHJNjvv+R1nOLmcfrS6tZvnorO7vUQY/mzq+zrsYCGt83sXqQiQVhU65VRvwK
reNksEp1+od0I0yTyMAImpd+DKfMY2LO3OhvJNFWIvErhhGS5Myf+pLH0s2wgMJkcyBfa9rXl2mA
aryjSVkNSXBEtweha6ou6eiAPWkefPZPBNe2X5Z89PGHHayEz6NT0jbpIcWYWDFJMfjDdCAJNJ3L
FGXdaOvSFdU7UoG/wnkar8zMAF0F4rY7S4qF+W2mvO18DiKcgJSd/N5zUP1FcwiT+Ao+u82XMcpi
1Q2lrmAWDauHzneCh6WNgY1iTB88ynMRLSBFpArLdfURW9HkVvMfAC6+GiFYFizjlElAv6UTM6wl
R0wlqdK8iWMKisb7SEFWH4lBZxVOzmUdyB/IGdDPMbbkSkUnGyg8dQp58TwIMm7RsAbWXOM+DXKf
w4OOQb1PeyiCm/EPd20xzz1S/2cyZgFhf+LJ/Z1s1A5GK4qmBYEYZ913MOnDWuGKOjgNlBMclJj5
NYwjak3DXK31q+yWo+u3y2mV7aFq7V/GnkI1BWgypQdfDp7RiZv5FIxxtv1y3zf0JIV7jevEK7qx
lk+BYnM+iy9Mu/xK0aGrpr/HrYaTzmX/aulkwrYkN3zQ2eyyJsdyJJnJFvAGVWXrR7gd3vLuTKRF
oztnPKptDpcYNqVF+L1HfOBi0um19+pbOwHfTYcjHD3YiBdIDPPVq8V3WRoQACJ0MdYyeF40Bo3w
xxrlUWiWm2LDhdkvuoxILlDPEzwLHRqHTPsiRLA7v9a3ijYPnue4D8CWX+Am/rGQc72iSphu/UpA
9wNwo3PWxdFLQugl6nl7NilujOTm3Ehd8qT+1NKNTxFAIt9Ta4aXhWShAGigXPLXRuEvOboyT6b0
dfCco1s1ZdT+iaIBYF5PPkxLf1eBAWqV0jPt1i5veXJGr/Qr1ijDep1/Yt/UE8GhRLvmGQ3mjYnq
L9Ji7DG15CINVg+4w1JIz8rD2EZzgW0OhzWtx9zQPoRqIMWH6qPfs9dAPWsOU4KxaebtndbDF47u
O+8qinMuinEKj4jxTdi/0OBedRxwNvLleS2e67WGqRsrMA4tRIMYGWgRczd6Vf74G5stDyrCdxRt
SIuuYx1ekhaWZSxIapmVOXJI27z35YcfibgEZYAkKMwCXT9gNZ6yThmiR90sUy5Qh/T3ZOmJDpCl
OWw+I70wbyi8zbJ+UJR/haTh2dp4L6qBh0vCZyPj6SaW9BOGQpJTjckMhrOvivsEiSx8KkQ0qlz7
BolgY0yzmvrAGF3nBWzbpWlXdUXU9pLrYYxzX6lHG/jntWrjU2vRzQzJEJVR79mjM17bFdHYOhzb
zOFvgfRVGYkB7TqxOMTRJnRieV3mcLmGpi2GNYxPQ9/n/ewN2IABZBFbaFDKUotEhDoWOdFGPOJu
A5LF8IoWxWuwBTHCOi04lZA8jlFx4CWj6XDp7KUBEpFRnbpF0GEBx0h/gZHHkmJsJeAweJVCQ/Fe
T8u1p8iVbMcBN3Ad3mITmhPa9y/ff/F9iWSNLvYRMHQUiXoX1seSdayXWrk8uyMFj4NZOe8XsRx0
OB97jhSiAJFZmeqqO/eTC/NRZ02SvrGpdkG2snLo15wo7zwGwRP6DZvPqoev0V0vJIEvLlmCG3Dm
MvB7F00JLNxgxsdiaMFxC/mUGlR83aUqTxbOcn/Gga90kocjUIAk6L/CSd/79KAHYDUI6uhz4xWq
xE0sWGecUzvzDDXaviAGm2ckXZDDBtRwDKYzZnDxMIlZIJ4auGM9DShvWlUYoCDkRIzlcYoMyiBZ
zxXBXpN1mv42rrVZlUyXyYK56fQP4NiPA1xy0cg5nniM3Dz2D2EFGShj6s3Hu8orX1wSzZB0mcQn
Z3juA2c9eX3/lUwedrYMH0sz/FSafTWki5CZ5euL70Qshx6DZxKKu7xCxHQWt9FQqvAfkE32LOBu
yxtYE2NgZewUDs3F8AuwPnBxgSMz3sQfXYqKZoX/w2VOl6f6C+qCd20JFqB42AvjxqDswhVhjiRG
9aWOvlojl8vc/yKMNlda311Chxw48VrOY12OTvu+6q4qIh1gKy6dTR7P+th7ZoY4GbLKmfsmj2KK
8uH7OImXK4fvD9IzN5s9i2E7ss84K6uiCaPfYxQH2RRPaKS66CJTUqIZRnVBtFaxVPphSF2a1wk+
NZy2mOAwIFfrlafLP7u+Oa5Mz3B5vCz0skIHUEY2woLeAa277hiSWuv2agAOII0T81ULZ+twTZZ4
eugGgg6yMjcnRFsT936YNU4IZjX6DcoDJrJKooDq9SFM6UU6vS4W3iz5CqMkgqV7OAbdtUzidsAF
gxfMUdjpYgdU0UXzTJH1MAfx8xTeY4ik+ukvr/W/yg+fl37ycynSV7NihLDh9IG1in2M+iaYicET
dsHJxwIqVvnFrIA4wbQ6YkaJwRy6btbBwHcXIhgeiWOxMnRp6zIeaZ/F6Jlz/4fw6IpXAkCE43gw
4GKgKhsvaovoXuP0B39co1RRl9xqZbMF6dmHhpGx5H2KPkzG7mWo1aeZ2HoAUPzUyWG+Qlr3nNSs
O1rV/uLW+cEHFmWDDL8MtEkZ5Uj36Ns2E8n6gbbpThu/LedUvoZWIKOz0UjjnsQ/lYwzWnbXLeGN
XvpwyRNj0bw4bQTcN0GqbWNjbGtI/MIq96MxdD06ibylK9yjUaFaFLtGAB7puPwY0jP1jC2pTlC7
K7dwK17q4AMpASbTqWbZ6k4MyDCFQl6n4wnk5ckL7H+r9F/CWqOdoeiHKoAAYxWhWKFeJ9X4exoB
89UvzSwvIRqwLGWIy1iA1uFvElkNZ1IWDEh3iMQ0FgoOugxDupdDgV5wsAkLR8tKOz5dTNzd57bp
ihYvQrc0f+qanQdZ5bKuq+eYPIGT+eXV83ARDE3x0MZ54q8qSw0iywM5Aht16Vw0MlZHL7VBISeV
/FyHKLqImoXZuP0viFLnsU7l8/6LoJbJC2zVwSjHCQIhWFrben3af6cSEaaNNhzzzl/nXKKxeRq3
/yg+LRkRoTo1EwmeArKGTxae3YP0xnKe7Xz22zb5iSXR8EWJg2UMrSJ2nwIK7nEObaP25LYocSS5
YefkAc7lXKWNuaA42xwrbdJDzDedCKX0NAIvzNeZlnZtu+OUHlhThWd/Gd5qLBc8oFQZDIEVVla0
CbbVUHfJmiHO96neLOmRd4O9UxMl2YhgsEMawKnbzH139vib0nPZoSt5IpPtcq9d4M3ZZAJ9kMKv
v6kKwNAfffeaICAbp+aqzl0zY10sF/LIHZcVfJRRiZqTzjiW+Ar5EUJFukxgeX05bcMoFrBCsYqf
+lY7dR8sYM0RLS7HCLNORysD7PFd0RHD4U44LmIbw9+Fi4j8hlAnB/B9OnNiHp7W7p9WWv3CwbRr
z7bxv5sDtDLwVh+wQJflaRf3R+utf6YG3xrQHKa0D4xREfx3wIPW1oK1F/OVT3N0CJZqPqYVjIfw
9F3I+AlbOzLU00Q/rnOFDr5ezqsOTd5LNHk9ndjDyWdpdI5tDeB5ov9WaLrzwaixrDQacYFE2izk
Xv9QO73JEod2lzHGxw87ty6Zu8gnXzlV5tabQ3X5odooPVYEKrxW619o3tgknTKwvg/ZTXPv24X9
TudXDARgwEK2gshqbr0Qn6rF0E9a9eakxj4HGs/2DisNmO15Vf3mLFa3PT/JZf6lWv1fA9fkcZBb
DjBp/iGYFOavlmKeSkxyWedXxBX8n51KxyjM57pyAZWDoakpqcq+Nrcdh1/iygPwWifnHY/YUZ+e
QY2S0GY+hqGUBURyXdE47qMYA4yXETtXdQgCcEO0EUKGR9in3n3kHQb1ZcxD6XUnxKHP+BR2+H5s
qxqzgw35ybNOc+iHoVx889YYon5qnjxijkxuKw5xNKMM/fSB8JNYYF9rSTUeHQmyDen8OBLoFwG0
fu1BHVbguWlV1qpabpOEUTJ1pvYwxVofaqj4Hlof839llwe05PVlqOai3R5mEHPzE1aVvjHu/aRx
OmZmXdYTC9MvQN+HVc38uhN1QwBaoYVmQPo9toOM8OfsEGg64fUMFrQ3lQo+oWoKzgqdOZQ6oMQb
LUAccJzolCRnJMTCV2lMXYhxxlNcv6Q86TId1PCxmRHHkQsYY//W6JszmYIVtMvSlmJA+ocma5pF
w4iXEHq/IUoNrt6a7f9O1DQrfgPHKMjaBagD0Iy86aXIR4ZFZ7tQUQB6PSIQI5MhTU87fjbY6jdF
AsgFjqNSM/MDTSQ56U1JSXA9Lk5fZYP1QGbNDQyM0egfgMXOxbiiFYAZzytTFNzc9FvSIbIb8qbj
6OcN0Esn6nELFpVRuBJLd8C6ZLaA5w1ctZ3e4NchLoByYsDI3qjmQHnyT3vuU52400MbdQBP4z4E
5oe0KNdsViXIcULCbFFxclB0eYj4Oh9SV7+OvRjAJtSYLWr3OQTXfG6Nj1DzAY4RqBCvrgofQw2q
ZbXkrIlT58DCwBdMrMduWh7/2GBRHy6Ac80BdhvfTY5sDL6UTtNjPJvlxDS+SE2bw6CG+gFy1T/J
uiSPHlmAh72x1ffvi4+VIqOJYBTc9DfAoWQmtOox7QPDphWLjkTAR5AsITv2AhEH08Ivwom6DOPS
iS5iOEgHh2iDuf8pYvH0OEAg7zaovoQ3hybMduwPjO4AehMH+tpCiUbD56T3ZzidgPEm7zWo2qvw
RX0RafKgJJRmHJIqbWMsdXH6S7TpK5MxaNA5FBAgYr/gYpurZmcnTTukywg8HiS9UyYuyL3v7mYd
yibqTIkE4qhcxvgFZmuAlVJ9jnFcZTJ27mmgPveHxsy9yFUlfwG7f62m7jexCCP4fhMUSY90cGSp
VBXkQz1cQpM81kxBQicf+/plbEmwaSxeQxUNFyRCenenaqssgOD2NAMEyGUQvgYp1sxGziIPXq+H
gw6Qr5TOUDE14f8xcTKiIWUIFSnrDodtHGJ5YhSCvRRplxY6+uuD176SGKnXtBvPLcjJlocEoxtm
bgzf0THCspis6pJbtIwsUwP9KzheuR3U7jnEDz5CP+7BsD7Xsf/hofd9TDxmLj2tzfdNAmjqHRFB
62E9rV/2G1sZrs1PT0/9Le7VZzCyE0vbP1aA+g6J9xIzgwyaJVoPcCj7uWph2R9Dv3piWnym3mWX
KixrCxEBhD4PKRaeq2m1p2TWYbZUzr/Gk/S0pv4zdCZLGgCfZBaakc7JKgtwoFJITm81jsmFmeS2
f5UqTJE0gg6mcjlmspSkpS+ln3PsczhJgMGnSOm3Fu/aMxz45SJ7VfYG0uOaOec0AJk/LeFt5qNz
TZz0Azntz/tTAP1WdG149+aL6KdFPy9DDrEF7/5Wk+Ul1xcRGQvcU/7XqTDOp6aHEYWAxJ6hnnQD
96fGHcLVRO5NnYSQ2pi6NBQCDEuhcma12xcONPNwAnFE3QdJyn/piWKxIERAMkUKpO/yq08uew3S
jFFII9eliBKBbRVYaI7NY/O/1fKvIa6DXEI9hqYbtHMNaUYJkgph6FsHtx9o3aBVCXbo3Hbyvjcl
ApED5wiRiZkRqc38CuLqzoeWM+16fSIarFiKuuFuwivF6M0ly1dlafXHxau06zz3Rmkv8/txMRj5
5aXp9ITAxxxtVT6JlD53oWcATeKtcZqpGI2Jrlxx7Evtgc12oy6RXoEPulJWRLRBe99WUZkaH0GK
g3ibx6VDUx3mcBaScojqPybu9+vbaGzOHaa52O9Vh10ep9pU53BILTjh7nkvV+smZamDvui142Wg
PgzAD7D6fdSdK1AnSKSUIrN+87qfI98CeiijnHePMefi8PXPCoECGjoHFXRrDJIoHYCx2/DeE/8P
WYCpucScLMJss0kx50QVeQC2X10aZ2GZ0wv3SKf6kxk3U8z4Dygyj3RI+aOJyT9E+5ynJvzp+Bbq
hdCHLpIPMZQi0jilW2FnPRwHMAls/WmiKWgohYprQwOOGZ0ZdsMtvxlHxd2Vu7tqL3KdHzXBQtoZ
qMzRtst8N82mvAVcb0Y8WFOPFhSzcwM4oqD0vXXov52fNBtpP1j1ObMotzYF7uGoh2ow7MCS+Gny
cA2+VUNoKAT2C17jsQe07ntzriesEw56x56FWz2Sqh4PreNMOaZ7CHo3JQvOmM3MSu7CvvrLGEA7
5sMPoBBeG4CrDAnY/1634gqZNijATcytjQbjAQN7pvnilPtNMAHwJkvCX7aCALKxqrSD3+dVPB73
X9+OQPEftiwCADOhn+/3NUZrclAJZSXUH7ZwgrZ+9O2VI92p8jfbhDhNnYOnsEa13an81qDNaVh8
R1jLRVdQPQcr0hUDBHLtf2MFMdSx9/FgGQp0hoHkEbIy5QrnySkel/rQOZjEoZ+YBe8wN9VOUXsD
kl7RVQcAwUCL4okE3tQ+OvNytKt0LlBxPEJn/iuoWnKqhPMUms4vqoijvYMqLrRtfdxvdDw3+iGZ
Qc0EW6Gb6+Hky0XkCORMAGSpMxc+YnLs5KDJhAYSD8I+Ze2tN+4NRzEVH1EqbEH03ALZlVBYRmgg
JSwm6IQ15B/kTYjuxcBz8dgnkKHJcW6vPNEi1zNAfRevKezQiJ+O5JhDEqgOQyQeNQ3CQuIy7taN
VaL1xI4NBLzJ5OqgFj/CPzdlGMuGg+3IhVUcKRIA/or97olA4xc7umZA99tiVyeH68sCdOOpxwc1
2DhxpqODRYvIk8LLyGEk3tpIhFCOQEymZXEe+VRf2OSdXaZB02yvTo8UOghloFrEntRciPVzF99b
KD1LLDl6QMLh1uWmMAy5oaGH/ap6bSsQ+jvdE6hLuZPmbgKFXbqGbq54B4mFFy6XKBxgTKLeCVKK
5xGn58UfhtdmCg9My/eazTcvnPj3kYvXu8aGhTQqIQTrcifsZBZi0QJomXep4vq4n2YEs6Ij5/8r
Z5oWIG60gMhF45Xx2L4QHjrfI063CSMaJ/Cg7LX3fQquDDbsRNwAvyEPwHEIQraekWAv8kQPAGwJ
nLsjsNH9jVwE4lAIMsqCiN72E7M7r9hccNyrOTLEDOZzMl46lbIjnbtrKGsggaR/2afTGQcYEEYK
nZBNsXWuFR/WwYv+LaT1Cjfg+rpXrv0cWYY4OroCLDV6WvzDa3KOXYnRql5J2fYfwI2Ds5F2wRkB
jD1AQLzvVwwiIYO9Gls52MW5KF9HV7pl6EVzKafov7QayskxZ9kwLP3WFElm4QJiQdgwAx4eQqUx
2qyv7du6Ih7CW/sUQ/NxXmZxRlZdBE8OiPC6g/apgYsbGrt0W3aVgmJkFbSfVfWKvAvv6KSYjFUM
MS6e9eCI/LjHJpDP+5PsDuLkC3wqwFg/kLIsv0etyhGZmyiIX9X1m9h2gMEb39x2P9R+E0KQrcCt
SyIS/woNFWzUXGJmxysGFaFT+qojmUrb+OgEQNoSOpynqf6RyOkRy2v8ko7gIlM2v3teHRx2FSyk
2P6PiqZloiMQCkENdVxLrpDBPg46od+1tXUdp9SD/7yXlybhOl/SxMkXDeqnblq88z2kpEq8u6Pp
T87oBreubYphE7hErfhMNlVvyCY8nsZPy76qxcUNwAv1gb2R5RxMgKo3ZKbdOuZkm9r3NzXmds5N
CKQvSRAlGPOkQlsLbaLcpk2xidmUZCfoI/xsZvNvUkF63xo0mo2eER+8zcdLbz9bISGYjIDzKQ9g
XBUvx5bP3RdweTwq24/6hTyBh0SRJGh/6dj/i1qe2QDcHsgwJMv4f8X2bcZ0+FU3enmMIbbLBCYe
tI6w2urxY3/F4q3p3s6VFWJ1ZoOPARXopgRo4d3Cl0LjdnWf0BNDOCzFcOobOC2mRjiFSlaCvQp8
uS7UyxPUgguA4zfV1Rm2Kv+DPhfc74y/NezEQwfpchEov6gFhjPHC3IHi2ZujCDyVXj/VY4LZbcB
u7Of+CvwhGxOYfRjCwBRx2KtkOP0t5kmCF+eNWIcvAl5hEP0DLntT24DULizWPIOMhjIdSHw0ap9
WnnzH0iY9lFIhdUWyFAGuYKKSYZfCm/swSpBQMXD5hwHl1A7Q8lTrzm5GFGzKvD+a+IGgBF00Oj4
EiTidinCxDmcibHTRI9IAYX4CiluPY+/eqiRxsq25Ri3OM0FBea8yb83ReZ30Yjc6dSNs8pj6r2F
LSgbwHlx4SegvEZTe1jmAvXUXn3qGbxU53okr1YNjhGPP2Q+iGbkkGJZgK3FpDjKBAmA7Gy6rM2H
tQk001kdxgk0RM25PU1YDShjUbSbhrnSHcT4FGEvU/hfN1Nyd3wNMAaKVG28bEKkUzHMXXoEbhvn
vcF89j0uCvX/RmMg7DOSTvgkmndIQOZsqvlwivpPiaWd6NvqNh9FBSilMwV2lOrnRa9/nMDBYY1g
b3xRP48CxCwiyT8UAkkB28zt+OMhaEFjsk1BQGLEjgiv+9HW2s1NoMODDNt3YuHYWF36EvpRrpUU
N2NEaXiHr2WaOrNQgQJJH466Q3y/8exDMC/pZZXL2yhEfUNLwhGajreqfgkv8NOk587jHuS7Cjo2
2xyQQOJcOyz/FqvVReADbQ1wNskZ85VaB0RQ8uelhv2pTZ4XxOhBnj9Nx9W3P3wU5Mexw5fwsAln
AzadppoxUUI4A/RxPIpGY2qGNNWnEpM0eNWFrzoP0C1emssAz3tBYAdEEUJhRXV9GMbSxOZs6qh6
gtczjm79sMqzhBItSxuHZF4AVUGU1HfPicjlW+67a/4hp4LwcJpdco4kZRdsWTk7IeSLLPgE8uiX
CkcoJlZQLOCsIAdcEKgBqV5GZm6gYUo0JEX+cnFxGY+N8NILhbrmEjNsJ4UH8iKTtH/wiYAjBx2O
DuYXl2r3jss5gJnz5cGHjCMDaQ9fx5S+MxIgx33GEYvHrzCcpTcjcGinc3Wha33TI+kyZ9RVyeL+
TIdGlCDgLTwHmz9qa6JUr8ZLhFk8j7UDR9Q2LdfRxwxQ44YtpvwwenG5EAtVdt81yB3EnyFALc6q
gkB4f2pmg71ZkFDKLnn/BshG+pnS4cggVLru7bBOpwvkmU6RKugqVttRaHskpEw1yFo6VJ+EPkEo
2J13CWGfVvbaTit7kDN95u6CPZFuPJ9aj761PhwCDQRCxKd/PXeAi25BaEQSfTUpC677tDmv/l0N
InnqHHlQroHHooGAuiLVXf8O+0A+7U9RMBIoK12Bvl1Dv5nQvrm0yZC3G1jZ/4a59h1SieRl4kBO
5qk7A0IZT2wEqjAP/xxxtf3EoIHn3VkAZgxTyOKTMIQ8E7q0g2Iai0NWLBbE3Vf9Yi4z5MzCwXaB
OhTl9/OqOjDCQXOzI4WKqvI/zWZ0VpN466ZAFhB8+IUxzXFlorkK7j/D/IMpAoKnvRYxTQs3qcJD
QAaZT36YHlt0X2hbKfSEW14HTsStchk4gU/YR/9rDOVjF/n8cb/QtTEUXpHpD+FJgweeyQdrqrzZ
dPeyZuQ6oEXJHcpehIzvMVDSNASdEjmQCG04JJsjdQRj9LJbexmcQ0RjmIVu/7hD164XZ5L351Ro
4LmxM+d7P9czKH+hiAUwuONJBFIFkElHhnyGLJ1apFlH4Gs9Pnw7PrVcG8wDC5j7OjaXoAVJ4I7g
EtoBVdWFJNwJG5g4vOW8MSXBAHVEBBf3mUZQnu0ldv+6XLuXGfxguQSOe0JMaQm5Fy9gMJhPFZm6
G2C/39IhOW6SvUH9aaFIEOKwdkHz2I/Dr7UFL0/NKcTHvUAp9FrPW0uPGarUFIm0fvAZd5N/YaL9
z7Yrhy4LNAX1/kLNJr9vOTJlESRrA5BCTdg/9K7NGpB9hQM0rjTmw+8gl9/bO248KCK8Wh+goVxg
XiLVLarEZbGkf4jh1c3XsX6AvRBZiGyAWGV173T8EQlcO3/DBCHEe2cezHCAsSehg9OUqj7fZxN4
FXORRs613gRXXIGQ2qBoCl1k3kLYdpoYHtXAyWGC+LMXF73VV0C/Bj9fQQi9jeSCv9VLjRRm/gYb
x8/OrgJFHS/L2MGsvNvxfZZEZ85FUSU0uAzNtxtjhE4wc1VPCpCVfeG20VKSAOqO2AlA4dOH/QJA
UMAe9x+pyYVml2PemaC6j1mbPkEn/0IMtqKbpX5IqA2vcbXE170PwEQgrgO0R3mSYGazYuouUOxe
OecQhu/Pg5yCYu9AIXlEDrJZMOibtahYLB7W/zF3Js1tY+uW/S81xwv0zZQACbaiesmaICw5jb7v
8evfAv2iUqIYZtWtSd3IO3E6BQE4OM337b22mt/IeL1cAU8MfWe+EcuYHqoW9ICUbSVDpnQclfHq
1DM5LbGQnrubAU8+zZRIs6uh+cUn2fHxpf0mDrp9biIlCniqnOFQ0TdsaawCzU9hhM6pPGAlzCK1
BgtBwwYto/XG1lzFzNR8ZyQ3JX+2gUgf9lZYe+4wiXuliekoziW6GuWPNr3lg+UYeAB/5D1RGhG8
ZNpn0bq3vNqm4Rs1EhSFKKR1QhnAHlop2Zja8I/p+6gjGUcZVF3bGybjrpil7RJrZNSXwS7LWUa8
fhp3g6q4RRLW9jRNJBeShLdH8u6ctvehVwRrxaBXFxoTcRaov7tKk47Y327p+luL05PvPJnWaRcs
WtFiJRWicNUFCGnKbpRWg9rmO1QJ4c3EsQ3JCIoyAOXqxuuVf057LIHEMbcdPDDFYlVjhm/iVRhk
t6cyYmD1oa1NxXjk4174VOj+nGjKpn2miVivaTW8ISgp6Nxo1BHx0y81+nMItgf0rjnTidw2Ivgr
bec3FbqrHEGRjDSz43701j35OvTc/6DOKT/FHVjyEqKOMaGnUbqQk5Y4jdTfe2pxU70tPR22AJ2X
UIhuTwWKrhWa28HvjsXQyM7UCOFSGgTJNgW13RkTG/GT92+0AImXSNnr0tJ2KBpDZwqaH6e1NKUu
BiI3BBA90ncIs36Zy0GItIm6VZyoNya7KG1q5CcrdaV0WbYGC9bMCmEKU5anf2Okv62K1VxM6lWW
Y0AL60jYmi3u7aCy8eyblIPvlKjx0WxTtsuHkj+gHyJb/rr2YppD0oAPhAJCFvrGLgzF6F71e3NV
z/2XOq2eLYF5ua37d18S8NE1zPY+QnIE1WmHfEZIHLXXRZpe9PirWqIgyVZrJQzJY1Bnv2hJaotG
HNeGJm6anheTD33GVgvFe5S/YBCP7SkTrH0WvBd+5VYGXw3rrviQV6n4QIrakFLQEovaWrSWz6ar
FocbT7cewef227hhc5aLCBXoqgBFsSgX9wo2Obbo1X7Iop8n50BR8wZmvkgpE8p1+iMfazay9VLc
VaLs3wSU0mmmMgXP+9Ku9O8b7N6I2bAQg7K8CSyDg92sSe8wy20JF+cMVo9vdT89hl5yaHTrTWez
ukCs1dm5l7wOJmT5UegIAdPbt97Pm43fBf1KC+ojBdbtxINY6KkOznri5CcPCgVBgTyTWtQTF4i8
zqDBX9ZPRWCLOg1E2a/MfT7/3lqq2LluOkNmunRNIs5OY0LujdbvwkYyEA1Hd0EWWcf0HQJkvogl
upUqvQ1FrVdtq3u78DGtxnZTCCEfRowsQk1k2sF9+hqoRb7CLfPbs6phmSciQilekWru5KgTHd3y
s984X7Q19WJzj2nI6f3iocr63i0N1dZlw3hQRBIIaLwfTutqWRfGLhHNW7pS/oEyApQGo2r4+i2a
Zrq8ridxW0uhdn8adFk/ktjcmy8pPdt9ZQTyVrOkwtGLWnJAsYQc4jKHSVzBIETe0Sx6DxLqC0ni
uYkx3iDs5Y5TcauMeuRI7OSWqi9Ny4ruzJ12UCedvcIQvyDc/EAAUh87NPqFb45bIy1ye2qFkPMg
p89AWKJMw5QjFfWiEFuKuP0M5ZnntTrhZyfRiMZ+3kpLJSpfJZt+TrNX7nQ81XRafENOxw+sRskO
BL+AGhVbwHmulonKk5pIb8lYPES4J1y8PeGSspW18KI+d30lkRALyxhJ6+RZGuS9pJU0nUr5QwzU
aN3IzcBPKVa1oLe39KXlu6qT6VFK2VLtjTdfMLcnfkZUEAlfUQqZmGFRWKNnVPOoWkid0u2AWG9z
AhFsf8wI6eBmN4KYYngaRcOWUSjwJaDCn78cLGR0bSI6UmArpkDxj9EkfUhNj5IxRtxQjQxkX2M+
0ilbBXS5TzuRrEJybLTrnLyHDSl2H7E2IuRV+wdztBUVtfZpA1oF9YtZGtW2VTuEf8g8+O+qu1jJ
+71KDxfk1yokt4Dtk+wBSWlZ36TGqHcckO6Iq+hdPUtTym7lsE6VgAIgRom1MSEqlzB7LzHpxzut
bxpbGvRmWWdptY9G7z7cqPO+qzLScstbxVUexDmehR55smzeGe1PFEi5i29FWUaCtNNNepVxA8lj
7oadQExZUjwVHvbTiMXVKQK55pDK1ORFBtWeeOEZ3DdNRsRj6WNimcNmauEsqEgJDLMPCZvXcF11
Ne+ta/hNzb5aC36MgjFU/SUqX4wOBZX6pFC7o9AVntNrxs9TK1BRon8MxJ7bWOueTg0BoeczbKW6
2DNrOnnDhyfi7XYUIUMkoMubxEg9xm6Io6MW2qVU8u49nLx49HK+Q/9dNep8PSlVh1eMol0WShQh
te53n/Br0U1YCHQuVmOmSPiAV4AA1a01IdIptAkOgsLUX5bpMVNlw1WK7P7kopewiZ8OnHrpHXWq
Z/cRvfx5OauUwu3n7qAS0jhNidNY4SXZU5zFUzRTv5gp0TvQZZVYSNZFnObsVvts26DcpmGNerWJ
Xq0oSdxIx5GdNR+n/yyVxxdP6sVtzvY2jWsPKjCEps6XSTIpu+6A/lB8BxoBlLah/1xmjBR89kOg
c5xXq/a5x/lgh0n24I10a9EwM3Ek5kpNxARTIN650w0NMvtz3VNLu7HA2BUKYtkWW3Y81g+Joqk3
ehvLy76ZdBsl6C5Hw3/wAsrP/SANnF4d16Onf8DeygspC21X1+Y+phlyqNSeEPuW/lzq1ZobiITD
nFZnTG7tnZS6ZtZu65AXrOW9sqNtuBuVPHgoBWHvKdRwqpSCnNq2ze2oceuVZ4Dz0O69Gm5JJVdk
HkUd3Rl9qCmkIdOslJFPErHB+591DoU1pv+y7+gNIK+A+PZnPcqmunOH+Ueydrf081sYA7S9eqQ/
y8GbrOM0SrYyK55Uvlol9itao2m0FiC+OBCRpuUJBGGKdyfyBrAUfYNglarV2KgQKCI4qQOKzSzx
E8SIC6PEiJaICOTpaMUbMcbeFVh4MqwuKtdYLuCtvxRIgzKDmHFe2x/FRzdEW4iRxVYSmseqM7Fz
sGjhSVa2RN34zvhamc14NMXq/rRT9qjb251nYQYU/MKNvd5YtWD5lsGEaikOfgNw65CJK/kyxzGx
UseFOghvqhwCwcLWRIuT7tX/+pfWd4Eqd8bLnTkvqDmhTs85AIzIEzvlM8gzR51UscDbco2lo05V
9uNlpRzSrM/xubB7sYiEvqVuS35joyPuGMXQNfpJ2uV/GFf/VwzFxzzln3Ms4hec4v8ZZtH9J58J
hfX5j/r/kLAIzvDTS5sJjl8QizZ/UH0GLJ7+/h/Coib/lyrN2RFsMaT5/AYU8A9gURP/CxgfU76m
WCBEDROI9P/wFWX9vwin4rWLuo6K88T2qf/wFWUVKiPQRbyHkqIbaCj+H/iKeL80UbaImeYnSRZU
+DPwTlirikhJtna0ngI2G2ytat1A0+y88d0KmFtae3ZlVXbZvJrxbWe8dohE6uY3QMFFR2SU/xTF
GcaR/gocisfyibQ0/2IydDJLNBUeEHkzZ4TtJvFUyRvRZBdU+0RjRIBwhRf/lZ/0P1fg3i2LpzkH
sXxlDo2ygSEKP5jTmhqV/p8N21VOjp8GwqWv9yse8NtVznPKp3TebFRe7qjRnI8TD884cTe9EeWO
XGaJLUYWdWoJ0ElZImRqURgj2TYXvZRj4iq733//fS481jlgD0Qvm2pg+Wc3zcCVhV4za4fd/ELH
W2R6P/5+hQuP9fMVTvFrn6arIRQNmoABUg7qqOJwAAztjPnm7xeZCXX/crhOT/XLRc5GB2kRSS0o
UwlAh8fEGWJalLhDDF38FTcGfFNtn0XDeOVlzg/n/Kp8MNASFd2CvnXGfUsk5G3oqwEFbTh3uMKy
Xglu415LWJLm3/5v1znj81VeCaez9QonjyzOwMLgqOLbINpSh0h0mVhIEdC2yr2CREcP7v/+aKVL
L/DzXZ4NER9/nABMrHZwBTjJbX9T2qk9F0bcnJjnbFnY/e5aRMBpnvl2ywaalPmzh+949mhFxYT0
Wqk1ghOwLgt/na2CVWdXv1WVDEaUuKtrl7z0JQCgnyc+UzcIefr6+VdUDblg2NAudAO4cqX068qD
/Ao1+zNIP19h/g0+fQkdGLOhFLQaXRC18k1TObnIwEmXwSrE6bsK5cVU/BKdiqiPa8mhF18iS4po
SLqoGecZSbUxxZqPG8Np2Y5DX/lFm0eFLnl35R7lC0OVkzd5GLR0ybOaf49P91hJQShhTeG9/eyX
c66aco9ocFFv8FOurt3UpVemKzKgYstUMCmcffUU9qTJ8iyoMfWvHureQBP5P7gfXdMB+SKumhOD
vt6POEX0hBNGRbJHEr6obf8udMcVVsojtBL771dTL42QmWgKYRtgEJPK16sJGCfxh85jUNYOwTRR
OpHGZdF66dKohcAZx5lWBBwnS38XeUmBxkR+hI8bqf/CKyNbEGnDJHjng2cyRG0TxXztvWgN7EGc
CoTpRbaKrFLkrNB3pdurFImNCVHqpCNu6G6E5DhiasNsxgkv+ZC9FIvE1GybpgkWEq49K2kesSI7
Xfwu5t0Rnfk7cvrtQMnIAwTy9+cxP9zzSeDT4/iGruzFzsBYUHDceemb3x6J1V0KXCymoH8Nn3hp
LGH0N6EOMpgU/ezzz8oJ3uBgVU7Wl86kNI5oXctlunQ7RE4ZSIJUFj3t7O2mgwH+2aJjiS3o4Gnj
rm5+wOZ0EbpvJ//l78/u0gf/6WL6GfazSIopCIBcUJ/xkfztRw2lGUik/+Aqpq4rxEmaM2L064AN
1b4R28SHM5RFC/hNCNYfdOVqJu6Fl6MSSkP6rwWx7VtcY+HLOLMsr3SUIzgZW3EwyNyMt5PuDPbo
5E6/pn729zu7dsnzNdcqGn/UIC802gZr0kLw2yvP7ls0CFta7optA/MKMQnnqGUjQfek+gKfsTsi
uME3am2G6pCYay1wqkfmmqVlz449sJYY4FaluUYkCNcUsuQcCHU9o/LChkYFYqqLsBst89vuPye7
vI0F9mo16h4P2oRAD7iSX7E/TypF4QCvqnVtybgw6XFRTVSRKyv6t7S5sMCdEs8vFwuNjW4pgiZ1
PyFFc+Bj2GhhilvZMV/G3bXl49K+6suV58Xs82JFjxV9L1dONlh/aKq6Ktp5B8SRHa9S8cpu8Vt4
9+l9M72QDWFJrFbz/PDpcvCQCtorvO8GjEOR2dj5CIlQ7YQUmGZXOvqRs9cmzEmxVOyUxPJr68ul
XdWMVf3fv8HZoG5i/G26x6CW3fRmPORs5CBKL6bnaIEM6+p6dlaqOO14vlzvbMbLR1RmegQHs3H6
5fiscKMYNN/EFQxWAjiufLKnB3i2Xny+nHw254l4R4UmqityP+akkZpELuRzy+GloCSkrtKVTnau
Dch0+fe54uII/vexnu9DtDxFlqxIFWo7+RG10H2bVrdC3v0g7Ozh75e6+EjZHpC0p1Er5NDxdRAN
nd5rbcA90gStNtyiM93nYK1tPphl5lKo//sFL6wjhC38e72zb8TCHBGhAcQRKce4feqFCUA4kror
l5G+sp//DJXP11G+3lciVXOsVVTNk+GSCv26WtP/XkZXs9SuPsF55v/0GZYC+icqGBVfffs8f33Q
ku41V1rWD75zLTfw6tXOVkgYLxnUFu6rJPep2zPJ8NFZP1FRLsOHcv33l3XxA5dJaBFPJHccwV/v
bRAShEjp6YPLf6KpgZJ37BbqQqyZUio7Pl775i4tk4RMilSuZEakeDYcy4rCcFwxp0lN7XiApXSY
Ildu6tKq9Pka50MQ/VQxhQzBxpGYLsNlgC0EXMAi+PBu6f4uwk27h/F/FxcsFjRjr6RFK/MFzucV
PjY4/nxwln5+k1qF7idkhLInrHGHqa5fRHsPLxoC2E2glgeNurAmVm6Qi2vfJLUmzzdFi31nSLDi
zrQ1A7RD8SBDrQa+i+dA34hFsxrjwtVVcRtH8bKIqe03JlX9kDaHxB5A3BjedENrHP/leCUe7+La
9/mezh6qAT4iDlMKfbI7Z64NaxxrpMni8P3Plp3P1zr7to2qZBsU9BWhlnQsYNK5AP7WI7mP2mmd
u5Y0eWnAKJrBUZei1rzh/voVSGBNg6ZrQZa5/lpa/wnrpGt67WubB/f3cfHvdeZ14dNM0iPow/BT
zZURzy23E+g5B6eiE+2EDUfgK5/BpVXm812dbR/awYgV/Ap/FtPql7HDRkaOCJGTyb1M531duLR1
7f9oBvt83bNNgxA0YwZXoibUSloFNrYG8vmmu3KTIBtdXNuUXbxLfa6MsxnU6XB8faZKWoI+jeDs
iVW8HGLQMwaLHK1jP7vyCVwcJey+Cecz5kihsyvVJTXgwdTndcBfp1tzM23rTeVqt1fe2/cVVJF0
ApN0kCsoWoyz0d9NnV+EkAlA5timS7zhCsK+vAk32LE4u8RO6LRr68qcJX2fmL9e9WyVwxacpBOa
dwdEvwsVloY1dabYBlMDEmWj74Tba6/uwupDEZYcBFobNKm+Fe0ybQhyPoiCvYLdOVx0CTFn4NCC
cXOBKuODteHqRS893s8XPRueZJooQx8kBR+7wvBsn+iXO/6y2hlv0N/XsImgaD1eeaffv/z5Tg2C
OBW61vz/6yjNcMiEA8oQp7f75Zxs57vzDgJE4PLaCvv9g/h6qbPhg6Bm0HRzfqjRk8jIESPRaa3C
UZp6eeWuvq9zXy91NmZEwZAK+GKFI0nPpstufUUHMX+ka8/eIby6d7gwXjj/ogYwKeCp8zf/9Skm
0NMGLzfhVjqeG9jKjrGyuoWTvcvcX//Tq6TReDk6TPm+w/x6tbPZ2h9GGPcJV2vhefq4XbMQvqOE
UxAuhNrYyRQuSFZYNLq+lWvPkWphmWfhBwowtxPDgyH3ew2Vp989tJ1wV1j93pRwo3YiZMt+GcN8
No3cDvrWGcanSJcXakgCdjVsrrymazdyNnGpJDRZZsmNwFFzwvW08wgPRZK2vhbEcWHzOj+yOYqF
3Q/H83kK/bTAdeLQdnl4uhJkgvt5q5yt56PGuAm2+pXh932go9Plfxp4YE4CytlALzAPBklLeTyw
OmecIjQrRGEW08ZUrz3B7wOdS1maoYg0vbC8nd2XWnrRSK4Gx0SQF3dzLqTHwi2MFJPmc/e1JfT7
XDxfzmIV0HmcxvmapqaRZOUTzQwxzECA+eZrmeRXpqT5V/66F6ENRXKfQlIvcZvnex41VHHwmGlD
L6rZQIFz+1XLanZtNrrQDfp6nbOvCL1hoYcCuxDzCQ6yA95ogX5YWwKnXCBAZDmzNtfOoBcmivmi
Fs0TjdPNt5R5YBxhHIdUTlUg5Nv5zJY+xTZNarBANlvW47UdpHRpMH6+4tkEH0BB9RIf3Va/tWIy
B5yhOKT+IZxsjJQ2WjxXwr42NwKKq8/44rX5AFRdNWRikc++7zTBUj4h33OsrMDrAPcElDjQE6RK
qnNlLvm+kPFkZZ3tj0Kk47fcWdAq0GcyvoTeG1+iAZIcm+pDgBI9EoTVFAUQBHNhU9fp774xAnTX
3pX9kXLtVzh71JaloBGvud2maLddVz5nvXrv+TrsCfy8qY6NBmQYTrt1aUjKejJ0fdF69b4wGsTZ
8rNfJW6IZs3s8GLnlgHmheM2eAYHIizQ3/GAu0t0pxK7QBoDn6E6VyDTDPZdJb4og3AwTcA5Dajg
Kw/30jQzZ4Ip6G0MJBVn30o8eLGeSlTHe1taiaE9t4g7u3dUym5uYl/No59nyLM5gOr4vKAS2K3S
N/06XesNp57U1Ng7u52jrDKnHF2gLAvLTZZVv8TBdG34XLniac39tEAUuTCSRUSGibboHOEVsdd6
PE4sEI2dPlwvKH7f6yF++fcGT0Pp0+UEQDwNYU+VY3jWCP3PWE0YL8Goa1eLtRcvZRLkq6sa0pvT
lPTpUpmSJ56HahImHIBaGtC1W9wCEl+roTN+hLfdPYT0g3JlFlcvvcFPV53//aergqFC6T8MtVPm
Ow0fUUb0yZVBeeFzI6D13xs723QBQh/EKjodWgdn2NS2txmP4NsPiStdW2ev3c75B0AGkoYPDV4i
p4HkNl3mtmCLt50NjJnGJX0b/enK7ana9zEpUzNBNjC3VXSCWL4+QyKDvLoOzcxJikHtMVYn8Ou0
cJpsA1hRs0i7BOh2AMpfa2N92atAt2mZWklnN920TlV9b9SWupBKWMG+TNwXsS9OqWDSFnKp34Rz
cgbq2hulHncKvm6rro4FoUIy3dReNo9hI7sagmvb0/0fUgfsxswjNPxT/VNJhgeislbG1C7xnyBs
iAY76ZqdEHb1Qo7SG7lWsY+JiKrUCWFrJR9NtewXYTUSX5Tg4UCESN++KpxK6oDQZ6uqotMbqPox
4IcKdYjYdvQREyS/9CqPYE2XPxQz2cZKuoeh8hSZCra++hAKhgN2eI/6caY9/oo8KP+ZXm1VSXib
EijZ/VDeZxEpzFbmEiF4KyL194Bm4dRT30NBZTnWAf6Z+XOktaJDQNtLELXPWmk8gKJ+LHtrP8K1
E9ueM9KA2wYLlFsYym2ttT145Pg98lI2KaBKWgvMC0EUKwkfqiDVr5ocblDNHkF9ZXal66AIcBg2
po51EFHyOKKJx1PqNoIM5i2+GwLr2EOvlfJuS6Ykot1szfnMwirf7b2ahIVEdtUkekwlzJq00gNS
coVY2DWNvPUy85kq5qOal9FmJHtnaYy8PkWKdlarv8Cuf9Kt5gBf6VWeYJJ4iX4fJCRcKeSghJ5O
zLBv3nLM32A2U93CE4QFRLVfVd8WSxaIY4ilmtKAawGYIIPFF1yAMOOBmJV/gMPvhVCJEM/Jt02l
AnRCba4VwyNWJHUhFxBhRf0GzvgROBUjk8iwRHiWG/Oh8pTfnaKYewIzfg5VKtkegI6RobRQ8vLJ
rLyf5CC5atrf6S0rnFqMD8Ew2FozulMER0WbhvvIUia7NgQZ7a8wrGJTX1dmdmibWFlUvgeVDns6
mIk8F3LXHON8XcBNDPLuVwEcxVTiY2ehh42FLTuIzo6T8UYLMn2RhtkvxLj3dRS/CxKcUkDm9hxX
V4rVUfLljySziEAz1INXNDdCnb0IIRGYQvBz0LB41dad0Fg7EQN5qFA1kYkF8oofRksLZ+oiVNlW
4AxKC6ooYXoGnYZ1baYr58dBAy5uVYFE6hFiRVNTtropPHSVv8dnkywkHdz42AJKTYE7VH71kuAp
1a14x6Tp+MgiOgCR2Jezx97KnxU/+6Uq2VpJkqNcaJy5ZOj3nfggymV+2xAfe+OlZXRvWJnwGnqS
v4IytRYUnFCDBY2jKvylFlS3ZDd1u0bvAZGqQFISJ2i7F1Eof4wZnBFwJyRZWsTnPeekH9rore4a
Y43l/rYA9EBTNMIzNerLug0PVRHdD4X2FHUT508ZoDwkv2fR7/5pC6LwePzJfa0PmwIqUV3JqzbW
XIxzyq2ExbM1RKfuCPSESw00hwwx3XoeDM/uPQ/kQH3PX7TNqreFUFgIxkDQX/YQAL7R2lKwpTAr
H6q6LsHFT9kxleWDmQVOHRpL+P6kjoyuoD1P02smUjawSMYiGxc7H/YL5CICDsMR95s0rnUFsA6R
s3PIjZKOixyx9kguFklXyas5JOA6i98KOIENeCNbxt1Oy7AAJTOAb4AcRcsLkBY8mPzGL+YDYzgD
MzEbrmozsIdJ/amJkJmSqj8SNANLQHBL4VYQkIgbABGLYWMNgs0n1ACzhzwPqMuVscBCOSBfBAAZ
U9HwUoUig167q0vwNjyYD2jj/MjXwBofLb1/idX2UQcHU2XlRzvprldpyqK2rP3Mpbc1xOe2Z5Wa
HY7qetDL91YNf1aECC7w2sXOQDAyFcgtmqyfql7XaykNfpcqB2ylsAOmChWrDH81sTnDQvGEyyB6
B1P5LQAjteMIikve3U2W/+BDcZCE3O6yO7H+oWn7WrwrUnEVaawqgCtGzXfKdjoQy7SqfKIzZU20
+zHkpTWLYhgfIAtipbF7S7freLa3DekG3iYRKFF9Q8qIk7fU7BN/Gwv+hghhda0y7IKp3KkC3qCQ
9A7RZ8p/0wtsBgLw+ey5H4NNPtKH9aYldSXIGvE2g8wl6+EHaQ7xJiM4QFUL7b7ROVlUkkC2jP9h
AVhf8Pv1ACyyd4z7z21UPcWaaWtCRBTx/NbEVQU5yRKelNhYlhAHjN7aocZcakK1zbp7aq6OXGtP
8hgcK8jDiq7d9hncaW82pqs3sGNEqV23qfYsppDru3Gls+S2zFfW3mreY+ieEUXLMios3Ibizk/e
4b04BRFHuuhvpfpN9doNNvZHNUakERCZMtT7Zvit6RtvUtb4Jd9EZK8wo4ZNGRrtQox6ZAzFMYfC
q08/Cpj1et0/RgnBDRHceMnYZEMGq4WcBWIGIr1ftkVtS1Psjr4PTWZmwEFaq1LXEOq9Ns31JZro
GIEz/z70uYPEdGttYKx33MlE9JACxP/eD9qNRRwApiqM/x+y9mT29bvPagltqdqlub+pdMpf1ELy
mFCfeDyqQGKheJmWrYJbNRnvcLkK9MpJDLoXAnfdpIsiTdZEc9MAA5UL1ezodZROomyXmwFuNxH8
UfsQZBKO5Nggd1FU70zJ+ocQxmJZGzBCtFwQHY3caWLYjUWTWRFjNLVujb58Ki3rqHUwgCtv4YeK
G7ftsJiM7BZPzU3QWvfKoL7RDH/VQnFFRjFrWc9c8lGZ3gGb2FLr21WqlneAoJe+Lzw1sfBBcy8n
2AOGkeCBlgnTVaBFc0jSyiQ/pGFrhiF9mYExCVIMakX62+z0pwwy2QIJ9XNIquNaS/XnoDZJS+jB
gmJgVsS1rHdrSqcrKbccCANrq22eB/IAakXfxrPxnVaeC5X6gE3mDfixY4TeC4reZYEbVOiLB+r0
xHMaE57hlLlCiDdCL0OFig9iXs2Bp8NiyJsXWao/jHJSnbHnCATbKrJHq+Yo2w/mqtfUWw0zLIwT
0IJKVCwVT/wwCO1dFJX+qIo9MNhx2FpBfGN5/lOnsMMbDOFjNNVtGvYvwqg+S8mw73vdqbQBs39y
T8w9aSDRTSi0WwleIqGm+Q2Vkf0IptcPh3TB4Qk1N1A51QR9kUpLVtfOnoYgJWGMYI0xIkmYdLxs
1dfhPjCDkV1364ZGcJCr3pUmtXPABN3rpb9ka3vfRpnTGdpq0EMbepUb9dGiVxVHh95ak54eEk4C
9jSw+3h6kGLxqPbVja74r3JWkG3cANJAKZxm2WJUFTItFR0Da+TqefdgpYDqslJdafBRqP+6rYbI
qTPwOhFtQTpUsBrFSSTmIH0gWv5RTtRhN5I2uVIj/Z+s0vcjkU/RlN+FVIYhvD8h8QOCo5bv2JL/
sSCVRnJ0EHJCI6e6soW62ChgLvyyWPa1D8JNneMnyvABz9yy4ytQ8/ZHxddqcxzw3UJW3kZBn46m
RT8d8Sc7AZCQQZACRRopGTYrQfPu6y792avS8zRUEXAXitY1r2dRKayGpqA7cF0xPsc35Dvoiygd
4CQPs62bTlBZ0Ka2lHTr+/6rok8RQQ3tHM6gEJEcCIAAByWyfaM3qKyRpDw3edZGEL8NGWsCWSjo
kmtl4lfwcfgS6fk4sbenLgNeQhR9aaF25TFV1IPVxB8gwnzWGnUzqKNTZYYbsG2BamsCQ6mbQ6lX
AdlF6a2cyCuvzm+VbHR1sa0X+CEf5TF7FNQgX4QDZG8TTrhcBqTJRdROchFEiNGPu1ScZgIIoG+C
HwBsRtY7vqi8XPR1/QpQkRHJnrNqmsfan0nhBFqwp889HphEL2VkyLLhB0zAcuUP+mPCTPbM6sNc
rWPPL4jlAY5zUKpmF2nmm+d1pd0mQmzrxJDbVUfahN8bx0EKliMALGGwdoJSrwmLXaUl9PyBw+So
rpK03XdZTbPWishfZ6qLMnCtTRE8+T3QdYINfkYqOLg6SFP2zdqtNCfsBVIDGjlGVECmFC7VZEmu
8b4McoJshHhhyHIOzTB+HKYcjFOt4EPj81qIufIRezqVkbqq9qYwvjF9/BRikp0Ysr8b33xCBAaH
1kv18YVTEMLeUfWi26ywnjEg3VfR9Kjp6kuvajqb5W5oltAV0f6YY7T0g3A3teo6NvLCCRr1Vzm8
SxmrNwVC5nIxUu/jUJS3BBuKqB4K1c48ERB71zQOYAygQgADnDLRlmmbbYcWMK5AoIahQMBJoTQZ
OoQuAKpMeKJc4x2VU4cYnL3kIYrIarAZwYMUli7v84NE2nVqMHT9SekBJZJxCQ3AV0Cg+e0bltnh
RdQAIWjEBPlzHo4PR6kmSbz287vJICceZRoOXUNzLAnT7WAx3xSTgJnWH9YM+QdRze5YYyk3ZgqM
DPZ7RTveDLlxiPTcxRHCJ6WuRqoQUOoUNlQNx7deesyBocuyrtiJB95JUH8DidplcUbAcbDFcas/
9Hk8rFSFaFQfXS1zdnxMOuBjXq3Uz7mS3TH578NJ/D3oyQsnfuWIxeXVzEJgVORthA2CUT0TiUMZ
flkB9ShreBgz8ydgZc+WCCLdFRoYM5/wcSJHCCKNe/0X5B91k1TKh8yaWRUtB1s235WsmHYxGTvS
ru24s9BeYTXBWmw8jYHxWsjBoyiJeGm7/C0KppuqrFJ03yqq1Ly5DWMqG74/HcRG/F2VCnTphF1j
P1BA8atoF+oDodUN7O8h7Na57P/q5EZaTjKqFnpL4qLP8ntZUJ8qckTsFKXRQla8YzmHBrdjCzpE
aX+NoeqInvWcW8Jd3wJZqiCaUhpJ4G4PXr0I+xZsvp4MNu2XNQkFGaUGQkkJ/MMcHql3xCLi2cUe
o0yeMqtpaMDTVOC/MSEqGPVPMYIa3RB4DSVtBYMeVFGbEoJbJu+JUhR7aP9ryc8fAi/+0c3RtYNS
b60+wkphKrU7hHlKPFvxznk7XkS4VxeCWA3uSCbUf5N2HsuVY1mW/ZW2nCMLWphV5uABT1JLFxMY
6UGH1hpf3wse0RWPIJqIjJpVFD15eHHVuUesTUPokaLE59AzICMMxw6klqkhBieL4kUiGz+gEggg
lfMSxUXAG31r4vkF8SuMKhB9rfElL6O7Iq91euO77yowFLDS3CRNBS4WCUd/K+vEU/q8MLhdQmU7
NMqjJLTRNg3hJCoN+CkfHeEtijsTMMcF0DbsAlO+wHGDYdAb+1Jt90jmbKi1OGhBfNEP7jVqXkQ+
s6LgXKlGIgoSCUcBSdVJ+tF2pSS3kaRAVK139W0seE+G1V8KMr+10p8yuXoVh/rOykxY2PJXahWO
rd++kvw74T9flaYIfafDi6B8/EddyvdGO35FjCLaKEgR8f7qDmJY3Yz0XUMwncCgCBHgJDMztd++
6Ln7UAZDtRHoZtypqfBgmDrQwX68IwmXH604hJ+aqLdggl/NpLoLlHJnQegkZqDetzUHLTjOfqN0
wg83QJmtR15Pr46TC6vnKEHlSXtp6Uh4tL70YwibyZtOQ6erIIjEPMpKnfGrTX7rpil1lwidbCoJ
lTKYcFSpN/WV6NGW5asuZAqpxLPPrgK86n2TJYciQV9RzF84+J0OkNSotSfZgosNoORrNJr3GW3t
yejeiI1wl+j4JjS0+8xA/RzE2QOH+xW0BnFnBeOL1AZfmZUbr07R54OGnPbisI1rc+fq6rgFooW4
ZG0qiPRKb/y/fUdKXHq9W7Ifhg/REp+VEv7SnrTuqZHRbLeTG2gu9VXZG0/E2+U7VzVrlpEOyCQT
5E0XV7CSCxPlIc0/aQI3U6THO53Aia81jhskQP0JLcN7IqlS3yNgnuxDcLcbCn4GyMnSrdz4Bz0Y
nNHI8eqUC5PdsvM7+UtaqwelUR46jwWpVNtYL7ZerHt7PLqfg0WkLQFEZo7mq9yK/k3Q11804jpA
QR4yo1BPVJdfmRA1diIQlU0GA8mqNVq+ETEuhC9xkPsbYsK7Ki+qr3IhXSJI8ViEwo+i5e1YyXW6
RV0P/QS1Ti4imVCfUoMk0jP9VKuU9FomT8IxQLjJoI65Mr6UoELsroSSpIdSRZS0e+pFizKBhphO
mPKvpTK8in0RgIQYDiiA4KE1IRrncpAGdsjf32ZqfDF0+HFJKbSnuLNe2jZ8UiTIyJBpcW5q+TUm
hsD1Ta8IIkKHLEQQSW6LpyBBIs9s0BTwXelZz5v0yZqIiGAOxh1MPv6VMnR2mekjPIFYulHDeCsW
GVW8HB7bomwuzaSUUW6DEejVlbfTecRct3H4XATqFsTEXRp5J5T8Elup2IQwxpKW0BDAJ+BF0sa1
oHCXMTzaykNZ0KqRxiPGakpfwfjfJ5J6rcnFoTKIR7vQY2J9KyMVWyNcnOUo1SlXk7um+smzEreO
IQ27Lu3uB3Rw+gDW0dCA7kehq2jvwqw+qAoYgoiHO48lvdqChrc1mRpXHjKqjpqvL/HaRtKoCQEd
EO4JpW/IWbyJxki8Lr9tQ8MWteTW89ons+A9KyoPhVifjEy4kIrqEp3Oy5HPYbcJ0rmSjpRbA3eu
uW6tAipjfp9LGsC/kfcaVxUqjxxVMFMy1IqzNgqe4S5YB5bY4BhItV13PmByzpFgetmUo2FtUmMg
JBMVk2PT9D1brY+Lu1pNJwQnrMZm93ku5GP2RTYVDUwxRRyqZf1KlJwlk1xDhaJuUQKWx99S3m3a
WmXuogFDtBR6smlqn7dMuhmv61wAhJwH+msZxTvkY9S1fNXHbDijODMyS4nVPMPUVqPJD+ztQ/6o
vsT+ZbgT7NaWd2J9FFvq3sOT4KzWUn9MlL03PEuUmQ3pooyWF4I2trZLd2Bp75Egu6X1Zv83Eqnv
jc0yZWIu6BDeMTbsG9psKSm7qL9YNkGdnfsarJfkTlVx71PFlPPofFfaFmhunCfJojpTIg1F4anp
5icA3y1FHAmv03tU1ZS9uiv3fUvtnGfLm2C3Wl0xVTC8t06EUKehUpv67Vmi/PxsZZI5iMK6ROkM
vV4qA/djdJ9SggPfzd0WR/ciJzsufh+8i3q9aPdjYneyragqAxcBCsymFYp9INV+lv0q2qXNFwgL
bZ1hcoX8AdQDZ2q9Mf1va8XCS2bpcaL6h3ZSulWn1XY2ZMFXDAXiae4U40sbPgpIOyJ8959ueAU2
wp82pnqEcxsKKQXB57OqCAdGEm691v0vTcyKtFprSF0hx0RqfY+Nr3W5VjPxsbhNkahfIMkvASUg
fzsbQ1MLBeqjmWPJ95DMFO3aTX9D3TL3fhh0RMn9USGB8Pl3+zg374tgZoOqAvhmQiZQgSLy0MIt
yHqOFT8utp/bWaine29odpYBTsqq0KBcIj5G15KDGq6t3kI7tsML8bBaqvVxj2MNvBIvTZWkkjwb
VqBBTUfsoiD7Lu3qUkS88jF1sj3X4C6twNqfGGUpX3XFN0Peh+TjV/+Ej2fo+z9hNuDERAhyVPgT
6Ke1g4voFOynTqz07u/0Lr43NdvXdC/LqgCzlhqx+pjuzKOyr47yQVupafh45703MzuogyLRJN0l
IaIaPAt5qllG+3eW49m8zU5HpaLXveXVAILT+q0Y629+YT5JJlnBz5fj4rI/szOrnE7QKxQFVFJI
uMu/ZVLG8zHJkIcPrj+38/G055NphgZ+QKN/xprNjB4Yuc7zgVIaXTx2erdxTXMjoWiJPCMKOP87
Y7P5sUzdreWI+HjrI+HDRF01CfUTQNrQQlG8nBw5atif21yuTzwb4WzGQrcyUn9qcJkaQeQ3EmPc
ZZVDo8822gm3q9tqOsjf35/vv+hs5pCzQ74j4IvCtsbHt4yfcl18jazsvhBdJAXR7bMEA0VBAUId
t1o1vjZ1uDKtHx0z/gidGnhdpDFKnKMR1DqDVjr10WnpN1crd55u2nFROz4hls+/7+ICorZPlkXq
kNV5V1uVsRm60CQJKVzK/levgrU96Q0KEA4If3xubKETkXGdWZutIMCOXWRq7HAg/JshiXZG1aGz
96jUu1aGlFi/CP23wFVW7K4Ncr6GkipsSpNd75UD8SWtfKKU7xr2w30gUOw2aobnfD7Sxf1v8KZn
7SO1NC+4HqQIoeDpKCsqlPduck+1BQRP/3dGZjdA3QVdKElsDS/Nv9DbA1sheuuM9PS5mcW7zoTF
QycBzfRzj7IqlDo0I69ysjIWSehoD/UoHgOK9fSiPBmUJiCis3ZQT77Ih214ZnS2Da0kMUeU4/iA
TYYY7DggCQQyk1hQmYaXvNL3bUKFEG/YFS9pcebOCktnN7sKIsGHN8cNIV7JlCugILAx47Xn3fJO
ODMzmzvDz5RRbPTpSvUO2oEosh0c/QOddP8xeostd2ZoGu+Z4+oVhi+KSV86CQBtWo7tqrZQEFlZ
iktF3e9KH2dbLHM95AYsauR/de1E/ba7joEMpBcjhf+edWhikffOX+mEX5gwLBPQp6uNysR513ac
K4oiGh3LM6eEoqBwKpOPfa+ukjKmmZ8tyXeGppvj7EvKA8I/Wkaz3lSQiwK25FBm4wzfYBPuiA76
27W33C8vcm5RBT8nw2QzNMoU3ltE2d2MMtSRHAnNwXv5HgAscYBNvhu/+A7ao4aNUKIDPxk3l3ga
fQLWBlD7KiXrV3f/Z3/IbDdKEQFzsJg5vuZ35jE+dMXbKNyE8eXU3kr1tSPnN9VI4SCx8gv9UF+t
d3osHOITwU/SVIlUgzg/UgMUwUm+uHS6hmiVqc9x9lWsDSfzrvVs5cRb6ODV39ma7U4181vVd4EF
Tb61dPlHz8clEg8nYa2bcMGPf2drtkFjXQurpCMWVzb2VArtOgi8+TYCjbtoRwj088N8cWioaUAi
kXSD98vMXD8YkijE5u/IMWIhm99rlM0LQC//uT8vcweaMJc4NvX5jOlR6rUpbbUOmthODQM39d4+
H83CLfHOwmyeTKuTS03GQhneN9Voq8aRXgsAYNR3+0NjV2txv4XeT9qez8Y0+3xj3KRm6Vu/fz66
JcS39mDhj3YOrO6DyCm+yhf7/0zZn99x5jUNaSlKnfSHzT/Lyv/KlC09o2VDB+YO5wCPcN7rVFM7
kJdyj/vr6HvZFjZTY5p8O3XjIOZ7+Hz6Ftzcd8ZmAzOpPFEUl06ghnxYiFRjowBuFsMdudKVa3Ba
CfMT7Hxcs6M0TbtaqeOaPFfpoZoSbQt9//lglq70d6OZHZIIpbrhqPLppvuB3kEwG9peoYlptXdw
bTDTtji/icLcRQ6CwZDFeZS3wRY6y97adrvhMtmF3SHaZQGR25UBrszWnDYpInjT6zJNhIWplfZI
DRI1QP1GL+L7HFz9ytdcOhbPJmx+rbeGYQ2CRyG8H6IjFikURlQl74VSPlHj5fCI37uFFFGbkr4W
cXWAlPWfxwrO59Oc3fchSmdFRhLKCZT8i+KaO06476ovrzRpLX9WIsZTY5FCb9H7yRxiq2i1HjN5
SSuaIh2HSr4uTZkXWX+38lGnJfhxF/xpaz4kNSGnHYogSX+Et1Qj+MRo/Qf3stm1W2Hf7tstdQpO
c1FeFWvzOf3qz0zP/GozMEVKHLhSkQLcmj/TXX8If07tTPFJ+PY3Yv4c04ZG9sTiJPvQ54eui14i
lFM7gUm9AvsR1Z9jdjVpzZ3E3cS4XDO5OI1nFme7XyiUwuwbgiOK8iaThc5RSNLI1RZD7Xw+iwvd
1gzOBAoj0YxmKB/6p7j1NCnFlFjI1DBPQo2VmkVbECk/lEQ6tApC7qp6J/b1sQyL5yylqqIOkKqK
0jbetKF3KgUU3l3zURzECzdR75taPniR+tqX7pPrx3dRoN2Ubn3VevV9R5eL17Q7S21/NJ30kEDA
/nxES52vjGgiEAOMgBs2O9AqtW3GxK8n/oZok0LtrtOH9iI/KIMt7GUIdBv1ldjWmi+05FKemZ0D
gzvASJ4r/dGv1dxTj5zB5z8QSg33lAxwLW3pExrtyRPr2xXvaNGVoFkMKDIgRlXWZldSjdoTxaBE
Vadeczw/aj4c3zFoYoRTeme+Cse/45CZ1L5ASJxehHPfzxobEx47sa3Oo74DPQx6qrK1V8vSRz03
MrvUhTrvugSBCSdPy1NVaNt4oEFGcy2KecfLAJ2YlcWzdFOcG5x9x4DOk6RtuXfFk3miAHMb2TGT
Vl+vY2mWLt5zU7NNTj0lOKHK5AOmPxnjJhmElc295NGeW5jthKyJEZpUGAz84WOzbw9TqP0v9Jp/
zAXp8pkdY/r5mQsRNYmZqgWMImq6j90TvZd8suJWXk2VrAzImF1vPKI0iqR5nounGqZatC+31qnc
r7mSiwGI8wHNrja8xrKhQZkTP97kiOHYEw/PTRnVRG+Td4lDQ4xdXq15RYtu37nh2cVG/1EVWTqG
pwHiLe8DeCXKNj6tpUeWD4w/t68xrc6zOev9vK4Lj9t7ihlV340v40Vie/vgaO2znXVLw5Lw28re
WrrVTED6hFd0btF5LjuLYrQgJ3LzRIDJg83U/czr6pDYKJP0W/iG29qu31aHuuQtnNmdNz9LrTKS
lelpQTvGtxMtpauyo/ErZ++jYZQf47W7YHq4zf2Tc4uzddoGo04FkVE5A3ydVL30Lshc/zqPKegU
rsMNVTyr9Irls/J/Pu8vOtrZjJqaxKtE5DxR82dFsnYRdeNJYOySSrADWlg/n83l0+tPa7OV2pSN
FuUp1qqouNTTbNcOayUla19xtkTjeqhzQcOZrfTm2OrmkynpdLcIXz8fydKhgrcM7BecsCTKs1d4
g/D6SCZhOlSCg3RRAjyTtuLF6t6evsh8UZzbmd1lFQqaXklBFGnennoRJEjsiWdS0ItzOTgTd3uV
x7F0m52bnN1mUZHIESKl047TdtoBHt8mufR50nUHZWU9LOXWYLT8+Rln19lY6A2V9ePvwQz6A4OT
+Zg+o11OMNNw1C9rh/TSaXJub3a5jTLdKoNCsWkPzbB0o33RWI+lIB+t5tvnC2RpqZ9Zmp8fuYiY
E2xlHjqJsTMCGlui/ecWFpCzukKVDXIilGdBwprtJi/3/QY1QrqFkBzrXAiv8knexrtyOje8vdA8
uY/tqbgcLmvb3/4F4uzCFT6V25D6NXUS43OnWepzvzAU9hpMemTFhlPVKqfeL3b+oF8GXX8pKaZj
qf7RqKs1n2vhfD63PfecI3cwMmkK909vK+/iF7xhI52E/QTYV1eyoQuTCU0I3QADnLMEteX9vdfI
Xq5m6UiuBFVx2mUPleoePp/NhXPrnYn5Tmhb2c9Mrla6hjc6qJa4uvcAJX9uZWnDgd3jJCeLZkEs
mm0Al+WvlhUB/YpCtAhirkP85FHcoWrn6K9/q3ADHjrIaQMStqLNyxTpqh2isoGX+MtjwPn6vf5s
rQBr4Rp7Z2Z26oex7iZtACLUrJl/07CD8CRnMAXkG1eOtysfcc3a7PBXu6SpCvNXOFQCxBLu0teW
RMzE32u3suOfqFF1jNu1x9OS+/VulLPLoJTVoaOUif12I+3yW/GJTjjzVrrX7ka7vM6/A9PPvnw+
1uWhTjx73vpkkmfrJQPs5gvZRBqk99TM5U2l00mgSlStv4q+vPZlF3aBRs5V42UoUT44z/TSliC2
RUE9aO20jp9vwq8QI+xqp+2zo3Vq9+EpfVqLmyxFnE3KJKkeIc0Fh2p2jroUW4hlTgXC72EaBK+j
jWBTFX+SyVmuk6wX7vR39maLld7cILVMo8S1nGJgk+r8pj3Iv5XbKXVGA/fqCBeuPfiUEpg39A8M
WP7vzy9BUpMUZO2U6x0K+/e0Yew69UZi5fQv4xtX+2/pauHrwrEJRBEVM0pIWD3zMxq8Gy1eBh+W
khbbrPZ63TufL8+lgZ1bmPnMYlJXQjVioYmvXd/IN3pXb5WQF3jmr6XkFrYCyT9WJzQtKq/nqjV+
ZkRB5dEnGx8ntRDEAjk66e2taM+xzY3soCHX3Eagy5JNfNWv+BNLq/Sd+dkFEXuiAsUK8+ZVD5mN
CvuJ7z7VEIN2WS8iXtiJ78zNNr4VNFPmN0e/oIyAKKBCIh6jZK3idOk+giWKGhkZ1V91oe9XJiUW
EgosjIpGBuBdu2JvxZGtXGmnGOB5E13J9AOu5tAWpxJ0MERMC0bsvLopbMQmzWoUpapteZQexbcK
3SPaUCkrjB5/PSj3LW9ZZJBW1uuvhPnMn4c896fl2SwakWdJA82QLKL6mAPreHJvc6bxNn4mzujI
FxRkE+e/Nr3NGkFsadCSSLjPIKuBCsTs1iriQJC0VuLpQA80YG/arfundoRkIfSvtRU8f741l5KG
06VB/w0lqh9rsbXRCrsGHAsf2b9FSffgHiYIdbJbh1AvHDTvTM0uxhENLU8WeKxLhnvkGAw3KFV2
9sqAlrbE+YCmD3z2Vi7HZBwylceDcaPuRdoGgNDYtzRsHntO7r/Clly68fHsTRUnX5uc/dkuHMl3
GUKAyUljQbqEfdttBdwMiA0KeZLAEaHor41z4X6yJhlCsJb0LXzIB6lanXZp3FJauOl+UgO7828Q
5dmpXxF2+CvZ5WnNz/fEub357TRIgYR+PAvzyvja9I506dvxQ3/wnvJtQmiJko5rCaDK9V947C5t
CorRJ+1B9OI+pGlainoQq2Wsxc/4KJ7cfbrztqYTPKUX7am+qBxhPzV/bv9zVQngZTTu0KWgUjc0
L6xB8E+xEgmVJxT6eL/9GMrc1rV0Sy/0isu/tDdkbNAjqU/1FrMrMlfHsc6AXzkJ5QjIoW+QJlwx
sXiKn9uYzaAJGzrIp8tCkW22xnaCshyouEAgGAx2nqO4svYBlzbjuclpEZ9tRqsOO9kzGVZMUKRD
RTtXRVrXVqUrFjfD2eebPu+ZHdr2u0SZMI/eS/zYPsa8l0wHqDGsUDbg3yKyszIo/sEPRq1NsWbf
MsqSHIIJCLjwqGYX8pYbcRscXfOIM+pQObC226ffN999ZPAsJIFUBUrKbH3oXRz1vtHlvx4VgIe2
4xdQXRvJbh7lC38Fy77oxZxbm42uF7NADlysjT+GbbWRNt42/jLRtdO7v8DMXFr7CqhVhkeEQrRm
OYYcLlwAcCh3iKlyfjrBVtha19q2cSgm2VmOuKYAumSQkhU+I1BJ8POzK4I+1LGOEBdzguplpNNY
1oK1+VpakJT/WIBAObK4F94vyCyUGqFNqIRT99l1cD8JLkzlP2KGBxpu19PKi5sbijcVb6aO9t+v
n5/tgNaqzSpWjN9x6P3j1H1B7f0NbWRcBsJxLXu3lIq1zu3NdhyNQ1WDE5OTgOI4nlpadtmbsRW/
chRz45nb9E1zVq72pU1wbnP2UUEM5COOzGQzwbGnCG7qQaxNNvlf0WpaOrwImCHwzCPXZJe/n8OE
nQ/5Ba9Xz2i57gtxkzT9tV7Gf8cHw63mYWvJlC3OVcjMoGSxdmbhpJfuPgdwWm+onjlOilDhytb+
OCZD1IEMI6/L/0Gt6PsxSbmYNgZypY7sgtlRXlqJ7BftxJ/P1McN9t7K7PwI81ap+KY0jFrfhexn
G9x+/vsXvNb3BmZTkwVeGALDIv6wI9+ELmmlOkTfnyc51GBNNHBhb03fCmFShX0FQ3jm33n+KCha
SWfopH4jZ3v0TN6QuOU5KaVb4LdBulmrg/no8WCSNwBq0gq47Xm0o6vNzmopdXBMmSNxgKYZ3Lhi
vwvC1m5ACK58z48x4vfmZru5Mj1v8HzMVdsQRuz0CkB6+WL9DbBwbry3NNvD1UD7ohlhSb+KrmHU
PaveMfge7Ht73FIdrT2pBUHwtRKOhcpkzDKDKiBomXaZ2RTqTSkYjYQ4jH9JAJwTg0wh91q21481
xSMATI6w5qRtuc/32lEnpRG9fv6NF/cEEqaTGA5aJPNLJ7JaYG4DXZUaCJCyeu2z+88NLNza0xj/
tDB7tQZVmviyS8AzaNSvWlc+D+z1K5aSaw/gb+2gkaJrCn5GCA7gcceWXH6XP6fGuLY9l8Y66fha
eM/k3tTZjZ5l2hBEk8xuDXSY0m/hBu4wTY/ttgvvNdIc6X7VQ1raMQBcJ7liEV0QcXapJ24xhFZG
YhagrOO3NlwjiIYnlYM0vrDuksfW7klC53tprdBK+vg0whzR0Em3GFn5+WaFPF64SofpaivtdNSx
6mIv0UVxD7Hw0tqjFBlvuy89hXQ598hajmVp79LZN+kKawRG54WBcdXAAQ6wHh6Dg3JwnR+Tp0a9
1nZlfS3O6pmh2aleRJ3bjR6Gfsm8/NB46Po7IJbldmorSB4E77Bqc7qP3vu906f9c3Czg74GPBh2
PjZ/L5ZNb6Z46BROC+9Ws7gfw5Tvbc0OwREopiFPH3K6VHw7uesle8oWTGUT6dWwEf+KYM/00T4b
4Ow8TAZZLEDOUSqE7ytMbfD+ZpKLy9B2Gl5XI1trY5zFYKTOrQsh+WOMHMCX0qE+DPmGQ/hRdKYO
6PTJ3w/7laWzNsrZ5rQyodONaenAOrBHh/KXq/Iw4SMY5EFfyQMuHoTni2Z2EHqKmZqAs35fNMLG
t6EFTcfPJNECouhviMO/XzizyyWTtFITJnuTfzBcB7xeVGfK1v0Vhc2VHTEP13v9nwumdaIDgdet
t5+E4KOHP1bLf70T7Kn+/d/8948sH8rA8+vZf/77Jn9LH+ry7a2+esn/e/qf/s8//ff7/+R/+cdv
dl7ql3f/sU1reGh3zVs53L9VTVz/solo0PQv/+oP/8/br9/yOORv//rHj6xJ6+m3eUGW/uOPHx1/
+9c/ZJm191/nv/+PH16/JPzvHoIyePnw799eqvpf/1DlfyoGFUw4eeLk7k9NDd3b9BNF+ye0GRob
UeExqRdQWFFpVtY+PzL+qeCjETpVeLlS4MUJVWXNrx/x+xDw5Ue8yKjb5NH+//6u29+PgN8/9rJ4
EsSV90cFWS9tUlinumoqB5Xm0guulOZukCPspcLQ7W3fc5FCjCR1sPVe7NS9mWTlPgjablcPFjD4
wUTikDIKUsie1efkO/QqrmyOHP2OZpzuKog09TBacvvNjCLxpIion29qJa9iO0yL2NhEgOG1jVAE
w1NWdu6jZ7r6vREKMcTmnA630gOqcZHHzfiQyEPzkpvaCELOi7MOhqqvfTHCInqIPB/MNVw9E4V0
K6Cb1vBD89gkeuECN1KyPnOUzg+/RF2lidvAE0IlOVR6okrlVUUNT/yjK4DhmT+Z/DYC1VDEavFg
hqZVwEtBtCbaNkZSJMZmEJVc/pnJrrwv0BN/qirJekhRfguPZeRrF5pgRc0mNmW9uMoSWRkhHNEV
cAHNNRc3mpjL1D0PqZHetCVK9kLX9cKpFoxIe+gGJCg3itS0pmfrTSokN0VEtO7aA8t051W9chR9
JA1ssc1K/yUOwGSCvovGNHqOpFhQf0t60LSbVKuRq0rgNufHwQu8kVgfGveyvokostkhkZJdql6c
vjRWTZjR7asCuc2sbW9Mw4+/VnBdeRAksqMOAeUxcpbJF2LUUwvc6cqtHEIvtMbR/5GDd9qpnlUc
Rj3WQEyLYsNCcdttBFt9X5VCdtcUYZdfifEovJh5Xj5mVo8Ggpq5/RNroaCPD2T6RTm0bX0XBqUA
R7bqUBy0ZCHJH0JRyJR4g2fkfQ2twjy2lVXZ1O5HJzW0wh2IruiHprexLfkdJHMT1QfV27hZrngO
UcH0Vk1yJC/CMrnM0jA+JNIgHkSv809Vb473zK6b20oYp9FRj8XhIe5K3doqXRjWpyKLbiKNF4Nu
+AJ8ucB9RreEEhujNVrpzuoSjyiSVYjlFUdCRajTjdOnvsuNcOsPtRYdxJreJjB3mR8dx9CIpR3/
2gCH7fuWfKLlKA9PKno3w9OouQEESUPsh0svb8PiRlJ8GO6mV8jRjThU0i4sC/OKepPoaIVj+DWt
msb/TasyoOulK3To+MjBEG082ZOjaVupVx5/4n0XdrAni1jp9o1VeldBWufPUdQS9hLqas9y7y/U
yBXu4wRpBw1BdGNTCXr5U+sy2bqwgliDvQ4VayuAYXykBVu5iyHCy3bQCWZ179KLktmZKKqnLAB+
niZVGtxrtQap2dJSCDyZVXkO9Gb3Z6KW8R2N7uUliFHJ3TRq7P8Uxk7ZAL9Uc44BVfyqpZ764ClB
cDmkqnsXjZJLIYxYNI7ZahCGu5LKRM9HCA3AHLJJidpvU6P+mQuVuWtH0YMb0Hiedayy0JU2IqjD
eBMOMoS9Qkz8B0QRNkLiHsqwzr64nVtdZIUcbHWlGL52oltf8CjWDpo8DrteVAQUTFRVvxYAd26A
pbY72e/D3E4yfbjTpVZ8AnpetDZ8sv5ZzaXkVPa19QzfgIbjcJScvlGcMsgbAnNx/13pIPZHZmAc
VDQTdtTrhojqdvq3PKRvNdP19NYVLXnf5Ka/VTxVZOYsqIqFO2XsofCWalFcan0s7HUrhACRZFJ+
x2VDnwdvk/5Wk/3vkjRQ3hxLsm3Eqn4akHqg20SrDqaXAr8DFvJSg6FzpKH13zxoj8+SPlqOGyFQ
UcfKt3aox6uC7PeubSPDCZuKbumR092NaCWRWzcDO11/jQ0zuY7VLtfAnjeJIw4WNM5QvNUpRKaj
xyB7owpsZQKKdlk034w4Hze0sz5UrvGcDjB627TRL7IweB0DWqugQ75IdXSnye6V2nWRLXXKU1t1
zbasRt0uzeEaZz1izDrkw079GeboRyVDSAewiUcrBKA9R+VBj4PO1sX8W5B1gOiT/CVO0xHVKL/c
WLH0XWh4kKeC/JsU6CgW1Oo1nLZH0c1fu7JAOibQlI03SNep55b3WZ2Bbo5Lc5Om+rg1EzjoNMVo
dtcWz24owBEHtmg3QeturGHwHf6ot9iE+GlMuixd2J4ofshfg8RI4Iiq9TMpEvUQl70Ll1F7NLpw
uCriUHvS+ZS2PNG5C/pwvxV13EgbTZJRGoY/AKpYMMGw5rCpj/CTsoukA9ysVWm4lw06dk0J/Svd
GrqTUhfSSRZStdsAtqYDWvAHDnQZSqc1WA9A1VNbJIUJN77rH9tyuMVoZm3EzGwfSsRZngZX/dnm
oXeMaiN2ct2Lr2NBQOsC8pSTKe5FDfr+KWE4id3RPIK4Q/7DGAz1CfwduE8v9C5dLwXmLqFsFisl
2gyZmu7qUMWbxP6kBUJJYAe6GTnVaBt0OexW4b7XEvmyC/TupcimbKdYZrdwsIutbxFBaaoS3HMC
Wytvea01NBMN0GZvsqgW94oBSVUEW4qg7Bjsoq7pNqEsCafKE5/0uFTtgZPHCWC5XpRx/xMdCpgK
PRjZiCD+KREhB7p6hpaDoBlHHrzAPqMeiatMqa5axQKxrF0ocmsean5hPQzMn4KbEvfQzXLXu1E8
97WQKNULBfMm8lrdzjPjYShogGwy/UX2/G9FpzxYvUKtfFW3NvnA7NSWvnEIE6jTaaioHDFpe4nb
km27IDUOgxklwiGqXSvcFp3r2Y1sCT+SsvuBfpQIjD8O7TTxvoRoJYFUjuWNEfWnMUu8TVh0IZTb
6lVTTO3RbK3y6IVNDRFqhLIfa8Er8LudJdXqTaL1AiEdz3SUXLit6/wpzf38JjfE9ABYOLBr2Leb
UVEvwkjurgO54ckjKsGmjsobDfy1LUVFuUlGLijwCzdEHZULuml/proXvAGrBqNpJafE6AhwcqZe
QyVRbbnNfaj+o3pEgqu9ldvqxugD4J/96Oh+1Dk1bsXG89PQ1j29sccMnLBrQdZuAR7Xhn7ZDeKX
ZPBQoC11MN/ZKIG3G+5yJQq3eq70ziCahzwZeictkGNCwalCWEKnS2eTxd1NL0iP+MPlKUyKojl4
g4qHGte3TedTESVaN/mYutsxKcTiqsvNE8UrdHDU0g+QIA9RZ/7kc36NvAjhsDDaq1679WvtHp6s
7KRAYz05rS7dCF9Osxr6jrzgGrq1aqNc09hNV3430/i+dhGsGxTrWy75l6Mo3MoT8LciD063YHAv
usa3qvT0jS9bNbLr1m3q+jee0huO4ZneTsnTxzgILnCBkk00ML1d5t9rrh9uRjWqHbdHkNLLtZsg
6h4a01B33EfGDnqPZwsCDqnvjZNQV3EfxKgS9Or4pOgdBsIUd9p8GkW9Orjt+FxqarMZpv4pwY1H
27K6b2YiCw5OibdTNUibKKA8pkg7sJjF+yCKy12hFd9NT8ptM+IKZwmHTialX8VJhyGtanugpxX5
If6wUHr1Uvcnqujfck05JnqQX7ceqq2jpzxMuPC9XxN1HMSh3MddTHQoRzOtE+LE1oqgv6oQh8q8
zNv4XWLtqoLwdexmV0MhXDa9JQAQstzt/6XuPHbkxrY1/SoXPW4W6M2gJ2QEw2akd5oQ6UTvyU3z
9P0xdYwUqlN5q0d9gYKAkiKTQXKbtdfvxm5WNuoY2242aRAYo4ok33p8zIIGi+VFwChVMS61CrE2
Tk2rOMZDbeqCdYYkw5M6y1phjs95YLIxHw3RLHlpDHsPwLshyCVUfKkjXVQZKBmtaUpWk5NVuwQY
ZN8nqeY5uCG6SmgRoTkqOY7yRDskiNzXVqCe6l7w+DvJ3Iy6Y3siyTDabwyye0wt2AYF8TBgxLVn
ROjlatU8GrVKwo1e3GBaCrEuM2/nLj5aTXXASh6D7jq6UgP4acWSBkR6z15RFhPpAj9VZ9JvJzsP
C6+26opoXMjlu3qktHaHqScXixzfb5LsTKtajpj4fS4ziDN1VlCzJXb2MJp9sLPKIb+3ZKm9iKbK
jDzsFWpq5WQYQAU/7U6bvpeJiumi3ZSUzOesHmPDTXtHkredGEcM5UsxPhT4icVUyQnbM6bu0cnW
6jRbTZmePAtNJosliMWtMBHMMgCSVdNI7Qbv4AE7HMcKTnFlyi8xvdnnypmrq4XB+WRkSn+rtnbz
PTMY565RE80QKAF0KpyfIrzC7fk1qWfrVq20Bsl/0sIzkYZxt1SyNym+t/fKuOQ02b29F5WcH9vE
AOyUewKI5IbX0Yk+zwhDYKbbZcyjiSLKmwSp60uftdWVwcE92GgwLmM/HrBhI2xkNnWv5qFHXiiM
vF9RVziWp4uYQ0HdNeYNVqvGXTSxEhGjhe9cPjES3MoqbXIb4lT+Tr4ACT7dCALgt2aBO5AjBw3B
Yr1sfDCHpos0GhvUUIQ93XU6JQG6SoLKOGuxkwW9j+thtkL/oFAwSwwIWQp8MPOXMRLlumjK4CFs
q/6ms8VJJINxS3RFdNCk3O48UU/4DBeJiQ/v1DRdCUc9LJ6GRnS3ilHhQVFpQfLohG2E7b25WG4i
86xcpTPjew3DimmTSrbTbWWa9zE2nER/rhC9Nr2bGKFE8diyEK8dQS6wZ2ETvso4k3/kCGPfgoro
M/+nvsw/+h//VZAugcdA1/6f/3UunFBJOLBB3FChAmvgTn7WVbNb8Nc+ME3PvDA3hHc+TBfsW4Ob
o5yr1t2aAEN5ZX2oW/zCb76EMM56+udXPxc+4rMTlv1kmR5hBSfjCTbuRbBqfQVHg02/0n14Hqh9
8Wi/aL6kW541aX+79hlI2yeWUkwJ17YvGq5O3XxYAn5P8VGsNa9YN16DEfSh/EJ7v7Saf2pFL5f9
gdcsJPLfzchEp0Jyi4mfkrSPblTdMbyoJ9P94rX+6VVwCQMo4XLQSfkWPxEV7NRO58hi9V4SWc2X
BUNwiGQlOMBvUBTB1vn4Sndwrr38cWc/XfOss09DLSPk6/OaeGBu63trPdGeTS+/4judy0t/XIm8
CIA4mn7WueLMmaKxrAyK1d7rVs5R+IpPJRZ5+Cf4lC2Nv2BQWECtv3iqy1P77d39dN2zvj6x3d2U
SlzXuA1vdEJ2kCTGGxKpGDFYi2jP+ReD5bwZuQwWrG5JCofx+DuRIJWlkXjikvVxqjyObXp5H4Qa
JU/gtzBr/vr2lql+fnc/X2yBF34aM4YshALN2fIyCBLWIYABXN59rUE+A7g+X56OGQRnbBkip32G
UlizqbY5Yins+m8C6T0JH//6Ns6JBFzAION5AerQI+IHfjb2m3xOYlkJTE/eF3f2fjHFIgHMj0wM
sRaVYP7FBX9fSH693tm4T/SKXXbielY5bgbDujXt/gKa+AGp2+6LezvDJZZ7g5YGg8VUtUV/dfbw
2iQjHklNbK8LV7Nv+ckq1REt9ZRleHd8CdadIUq/Xe4M4yElIsydicsptwuiFCGmiz86ZNzFTe5/
ifD8vhvQ98fEc9FA0s881zfHRdEF0ZjZnkXuxNuEEYPu9Rdh7C1UvMU1e9LXmu4PK9OvNo301Zr5
++wGlFgszWwZVcNv8mqFoyOtP2gL5r3y1OzyfbCq1vNiE16cytVACPcXE+73mQC3EQWwrproZgmZ
+nXCjXOILVhA+K42HwNndOWvQfM/uQSUP8LV2eBhrclnm1ylN5GIwsFmH8AqzmOJdI6Rv4B08kol
2G2TfPt/GDQm18TRgKQ7kJ7zksKy0qYOms9rUpYjjodAlnp1uxDDIbx/CUT+vm5xPXYBGdomRq3n
rM1hoh2JDGu5x0r7QC/+ZrjJlbFdMpiT7/VRkBt4ITW+4TVe8XU0+O9Tcrk4LDwQKh2b+bPlpi4w
gCcty/aS4zJgW6/cNIeFHJDtv5Ls/snS9uu1zpYaXcPfVK0Cpj8ceCP3cHXcKSdm/2rYzfeQar7g
mHwyon/dE7ggC47CeqX87vNnSqpWE9jg8GwngsjXYlesjNf6I0ouLTb5nYQMLfMkX+lIg8Zccllf
v5omf7Ld//olzu66cuREC3O+RKwJN9uh610ll87aWOvhSnoxnT2dZRoxm3+Z0vwtbPYifmvKtvze
/QrE/gro/o9DcC2W+v8M4K6z/7p9ycTLe9n8DOMuP/QDxZVs6w8yLy3mm6xTYSo2i/kPGFdy5D8U
lb0XT3v++IHw/gPHVfQ/dJ0S0YH3TGHKeeNfOK6i/aHQaUKNy7aGjbvzd2BcBbXiL9UMXGCdMHsD
r0OYSuyZ9tmgIRNknLTZNHxaZZwCs9cygvDfPhIdeCqJk/EmoyGhz1JP3RjsyPM45QKufhBbCp3h
yk0TOitFnq2dmpBMedTWTkqeYjtQH0UDoV1S3eLehGApi0K/ALbYWA2pj9GQIlhuiGpt5oQQ3rjf
w8rAnzpWpTWxT1jjkwdIJFOaGe+GYrUuGqnTKNHPqzTnTrKD58J8n8FG3LZpgYWEdbfcArlUbwX+
DXFMNA17oijTva3UfKDiDyW1dmGkEfFYaN+r/tQIv1ei189/U+sQSM7axUGluWVgxeSUpn5vDA4d
RI7k/ZCsssRc5y19sDobCYMv+E1JpayAdMhZdO7sUSQueDHpUA3fcej3qpm+LF9r7Ag7TBWD9E77
DqGM45kcs8do2mkF8YYl2efKTC6NXA30xKv3fo6+ycHseHPf2islzN06bSdXQ8yTRMbokZjxGvWF
F875EjCskHzVTKFX599MkzN+Y0WvedVx11pyqdbiLufhN3JLwoAxvwXFeKxGuJsOQNmq05u7ugof
zSGPye4RJFTlyTcJkPHzb2onfpPK51og/S41+almrOShQGmu7qc6KDd9ru/oswxejaJyEgUdsuhk
9JbmSwmt9C6pdzqhi2tcNRbZReqbkfyU05vY6s5NaRSn0WK9inrFJ7pJppNOgq9D/FrVBO9TIB3D
tkjXshxcWeUbA5h03ly/s+f+ScnrnZrlHS2Z4b6hy+o1yXNtN6OXt0rhas7wih+fO/QR9m02LSM1
p1TJlracM96E2SB7pHhlzcnm2RG02+3iaavUtrRRtGGnwT/YpUG2K0Q6HwKrpDlbkUIHBFi5KNTz
05TzwAJJv2rmgxoTTGtJnMhjKbwZdHRQSyJvUBILN8lkMbbVa7aM+5QjjDvEuu2XZW/Sg78haNg6
iGRa5Y4e4OtN47Tugf6jFkdVPUShCmNipxhkJiXVdzlR6iVyrVnDEX4WRrs4FSvPmQL7Ny9KCP0Z
RJ9KCP2qbLVbsu92TeWECxiUrLNZuTLk8aqbogYUyESx0TjHprGBplpCc2vUDYZjXxuLBVbOFPXI
OLQd83HsYmQstE6T6j0hyvoyAs8utqocveOjCuNen3ddmzyPETF7JMztMKPncaQ50rrghiDzt9zK
fFGRgKTFjldYAW88r3YBE0idm3UdZepKzpJyV3VeCEJ/YQXPcjFcW6od3ZrKMF20lQ7VYQirI++9
8ZzRkDZtGOqM/tGNoXLsST/PD4XQdnFc6vsgiGmHGPGKt65jwI1GNBdoEViJxkp+Uuas3Np2Ck4g
cgJFBuFLbWkf+gFabuiE90NnuE0f6atct8KtMISrBPrgaeScb6xOkOtJnIarGalPbh3OrUn53Ikp
X/Vhe0dK47DPyfryUsDI5YUYsWrdFnLVk/pkHCra8n4tbk1BbKYshsc2Db5Z2qbqk8sY3oDnSCy6
XVkA0szlc5FeOMn4bTKyZ4fs51UdspGPACQAz4OUkxo3wnSJTKT98GLUsfRHUv0IwpujuXGne63G
TjDTxWsclmJFara5thOa0E6/EESqHZV+RAjDaLt1vWT4xrrhOdW41ezmRrfBoMhxIvs90gx+Dlts
TTWJ/pvttR3Ihovj5HUB0WHVKZarq/m7TJ4eKXf1XWcDNegRLYfF5UMPChLqKzotdndtx1ehbECZ
h6EMTJiLXR9+CBPyepD5+pSthaGdWpViKVf17wi2gYlzydeHHrwum3dVq5X8DVe3CfxUutnVreLB
hHJ8NGOY1XhqP7eF8a3tjGJVGWPtdVWfrbpSIRAsi68rIwKcXfJgCYvvt1Uml16PWfZVPNFdlKeM
RSLqGZzsUL70UebjRn5J+TqSmkokLJACXtnEeUUOIUWVU3o1pCsk5YzR0I3z8QH3vHA/TDBKyuVz
ai8IHVeuIgOdQKv2ZHxW4VXjSEQza/uhjiN3Nu3vlmgx0cnsYk+wdEGjXFCsMopk+XLSp9u6Lt7M
YTuoKlLjrtpKdmHu7QjoKcVeNBu6+aTPZNI1TtmSy5zyiJz00micyaM86X08m+GMFAHIc3iIqqnw
TUTUKVwl1SmJmnuv1JsOs4GdEaUyUcPJLhzS6bZsnadklOyVlYtoQ/K2n/axejNPi4OMqEvPnMzy
Jg1lX64ipG5Bzm7YnSZ5uDeVGqglk/wRy3MPpUTmmR1J45nR7uhrZw/OGKxtw7PY0Fy7qW/1GKFq
LFuhy9GzPUx9+o0EkWLbyM33JqxKXNJ44vkInWOec76Ms1aFE20xssT/0F6LMSM6yq6fm6Q9OIS3
BfKtUUkALkqxH3SijyUWub63N4IwWNc04+NdY8antkyvpjy5kOPQds08eu4suyaXtNwYg6LsiWLc
tZV0rcbtBobseyV3qfdZJCD2kMa598aKzNgywN3VmUco/HdirSelsdKBvU4F0XudPADrE9U7jJPX
KvpaBApQS30pE5+EJ58eXaFGuEyV5mTk5McLIxbrYNRuM50o9tYxjh0TGZZIuJuM/kiGLOTgJvqW
RsNMw90XSUzWeNXA7nHWUxlFxyAqNhn0m4pIGsIcSv1tbAdlA8dFBjTLqxuYZxXbsals4qTblWru
laUSrhq/x8zLj2NiMYOWaGcRHkJTPKY6eQ2N4jzNDR661U3T1mzCY7zK1OmiCAoiXod2WAWF49wb
KUWcYCu2R4JPhnDdCXGoVUBVZW/LDfCHZYAEEWK5q4KBdGwUH74F9rASKoQ9q9UlbNJz4dr5s9oB
AGWdJOPvgVu13ATFdurrdDMaeNJMsZ91pfW9kLdmG3WeM7T11WAGshtQNq5I/wUIEmBhuWTKR9qh
2z64twFwCIxmfe3KiyGJhp1ikSHbab7a2+9JwmsKe1YV4zRW011Y6I5H2t8hFvJ3OeZgycrkGkUS
7IMiMi6J2T31ybxjot30VfA9KcWjlJfP8wgzIDFuRqhIYNEFJjOZ+j4bqMApzlZBQ8lhNB92HBzG
vmn9HnLFWtH11WDA0gkpY0WvkFGfJiWJg9ONKnS0ZTiLYlBIEZG/OhCdIE3Ew6bW4dJ19aG04sdh
8RWWW0gLQWXfNGXmjQ333/rwk4ZVKOEInGVvjXzXOGIbqMO7YlOuQ0wcqIIIb5aVW2syrtCb3SW5
vhEqmJ0d8w6irCWhWMm3g34PZ6ODzAGwpeTwrJJG9YaE4PEehtuKVOH1JBy/gh6UhuqHkz6I8lCC
RVcm5EJJYuQTEb92dH5hYA0QzatoFeZluC5UrPKlNjtBbXjIM8wQ+bTrhPZjf1n18bMlFaWrZfbt
PCavup0eh8DaOtmpCqdLDucEUnwzzOYEzeeyz62TqEp7RxTIfWNnu2wu3Uwqc7cNCa0uAr58GHy3
gu6mkbttWVFalS3C4LYmDCvP5AurN8VpVMbBDdmq90qH3WmiiKMSCYzv5/qoZj1G+7X5omRRfsHL
XPVmdi3yobmjY1VtCJi0XMOsnoDjrSbYh7a1DBy4e5jkbETTPlRtZF6QQsupHErJJiVqLmzJ5NWF
xDqupntJNAcz6q+FpfqS0turkXfsxS0VVhVbuyy17wKdU0CUTKg6OXc4LVUVcyxxJXGBTMIX2UQU
dn7IJ85zTLTE0wftscw31nJWUIc4wRR7etMhDwwBS4xBjABAOEnfdii/Agbz2nImQ2ZGlBqDvUpR
jrM1husgQK2aW5Lwckm7qwPJ3pAPtArCUfbyLnfWTJr7UlOLjV52Jz0olzW+dPNEE56+FH8MeCQc
ncU+OFh+M3Tgk5UurWNzL2dRtFL79LUMwK8VU1xGqDzZaDFRkUS01fWGtOqsd3hMrK7ceKKoEEYj
Sie5s+9Swo9dpTYgLdTOgSr1wz61lEMYdENAq4ExHz4/CxMW147lSYi6G1HR+bEEzSxonodyOFRR
/EpCKDtFxRZuBTcAthrEE35GZPBdls/mptFCAwNtNWuQTcLITyASXkwbdV8PxltV3GQIm64bJdgb
qabtYwWhqIjwI8+mgwIVgOpFldemkr4asd57xST6dSSgcnaDPh36bvCi5UgQ1Fgb9/x6IU/amiR1
cE9buspGktSzKmowcLto8lT12jbNeHnzvV7Y9vWQ68fc4SXIasNrkV50KReXs2SsVKPT7isowORN
e3KaTRcw3dc1pOGN1BXKqqeylUPpjfNC7RIy/vp53oQdspuXQ5Wjfv/Xczcn+2GIyNLqlGg7dbK8
s3TGjOibbt0oReRaTnRbNdOqqiGetVN9rIoi5Ry66SOUrJOxj+Vo3iV9eTMW3jDZzcVA6VB0xOdm
zYU2cHRPipzjDj7ZAD1quW8sddcQcehOSmD5Wd2YK0PEbKaDNp3KIeWM4ZjpZjbDcBsG5MmOcJqS
8Mmc5GAPKciYAzS75YQ+K5n348yCWcn2zol5OOF0HRickIN1wekLwThJ6UlPPN64jrLkNW5HZm90
k9GyKB3nLgzLC0Ku34fkfSFprquldSJU9dIYrG/o80mhTypoKdYx6kyoaBzd2beFV8kMndbkKwSD
nHu1CbtqRrIv4Qlbxo4reNR5yFRfnrMt97Wb1qIhD2cCqwzG9IgBNp+01qUdwVKy77SAWRFG0l3G
6YO2y2ku6DzoQ6HBn+E74cvHH4l9UhP4Cd1D0b8AmpMPFvVXRpDDO4fwvvCm7ox+2bmXeZEo/J9K
xi9KBZ9n1rtL0yKJ4brSMQjGi8/pICOc9whQfrVac6fW7KBxjQqsYGnqx4ovNXEblEBaLhvecl/L
s7b5bB6ZbxL6PyiVziYd6Z7YuS68zI7eADB3fWBNrqWoj1BHUSbp+mmCK+hFlrHLi102JY8Zhcsy
OJdxKavcaRd2V0m6LcLCXxZEKZlPYZr4dRnPfhhwyADBgGVF78gQdJaWXxWEsB9z5pgsp68yBc6P
rxPMJseQZVWivVMJaZ0vRRIrLA2LwpMme1xlnQB/gQg6WpzCEp3uULUsCPg9SMQq5mQ/eaJnyYYE
8jpZEntOO2/tmjN3UbLhRPa8leDtu9X0hL8HwkRuQ9JY6lT9qU5yqEUZa+7n69CX71zEd3qvvdQ2
X2t5EXVr3pE17pkpEc44HHrkXGuugCgCEenps2WWLG3hz+c7LR2zedBpXOHnk3f9Ce7KTQJXPcvz
vZ7qpMQ/QnZ/0ebmOovHbAXGNm8zewxXpTNba2MYZXfQJaglNtWKnAoCRaRWrGdpOlojg9gcmxnc
VbrLJ8baskB+LtxjWFOSiTfTohnUjLSihb+8/s8tYDQ7QpVDw//8qGbxVmy7vaIc3epqa+0mLZxW
UjDA5ofLAokcanappzW4XhFuWc5RHCr0JZdpMkaBb5SN4ekRLTOdLG5tV7PUonYQyERGBwKveKmq
9j6t2Id+agD/CVPk0/7231DA0lBFZ6OjlQZGWlq49IJ/hofNxiJjM9ANX9IZNVOyHfr8YKWzmwZr
ZOieWXRvMQNOH61TlDC7PpuGWRXcLd9MKjAsTsOnZRFY3q3uZO92ty+n/VjUV3UC+4pBGPeMykpa
L+1Mp5KFB7/+zgj1U6KpN+pXDpC/Akf/uKMlFA5nEZTnzhm6qUu4wXeA1P7SE8bbhPqdzhis0M5S
NuXYP5kpzcRB/Qro/AQyzx+laiBSZnHBsPTcrVQtinjiEMSjbGqftC6WBOO0tIG7RFpLnXmCbv+5
ilSzc1KWLb/vYXnP8auBn2NXOc8a5QNpAWbcPkQwHns1/1gykjwcy++iMN7aTbnq+eKIvV6XmmGq
2WTKr6A37Vfo+8cTtBSCChUTWJpcoV/HhAbnVo6m2PAHlYm3fPNljg/peN1Ka9NOXivRXDLmd3XM
9LVSlrCausOcYhp7lB46q0PM12pp61pj4yflaVniU1bgXqP3uyxyk/I2G+yZZanBKeQHtH8WQiCr
LEn8PkRPt1OByzyPb3mXEVPzc/T/LSDorsz57y9RoP8eVrT5KBedXHv+q37R/f1/IvRbPFX+M05E
NZ6UzftLcSb3W37qB1CEqM+wNOR8GsA6KOm/cSJN/wNHRLAZ1cZFVlcXato/5X7qHwbuTMwQIn0X
bwb+6Z9yP+UPQn5hHhNkCj3sb8r9fqCz/56KUIeIjGd1gka05D5AA/91BJup0BhBNgYnZSC9loWp
PckjJ3ajzObD3EcBZpupNl/Jsij2cjPGj+qQW5fTmGQfnArUjeW0QeLSR9OOzNIc71+tmI5qZfUX
QT2Yd8FUKpcqTZrHjH6/QzMcqg/bc7fADtTDkGKptx6FWlsHHEpgxhYcV515uK01PhL11g3HC3Wl
CakHAG2ezBwzncLpJreerGczso6dMHdDPWwSQZ5K4lyPQ3zqe+WbPhgfupG8NE2xL9V+HWf2IZqS
i7Cz/KDs4Uhn13M13DVD+B1xj5vMxqZmoZGr+Nir6pZK6ziL7N5Si7tSJgxeBJdqYZ0aKV0vhwWz
iNdz6lyYJXxhgz61o0G9tE8KOZiuWUrfMO0pAKymJ8WY7x34ksjYkm/dWCOOyh9Nez5GqXWYRPCc
lvPj0Ga7QOk2VTIcBiiZimns5Uq5soN2k2Rw5IoQYVZRFHhozeFdKPUfYhSYhKYWepjgPtGtdxbR
q6GR9vUM5BAU070y2fdBZ/uhIh1mIutcNQat6eQM6zqLrHtlXDlqQhOmnHx9bvcq2AQq400VJtd9
iOIrbj8Qbr1wzFk5betLhQCoStcjkkWO4GiTMmjB4QpkBmLw8NJmho7GRVqJSbq1TfFMuttOr6ra
TeJwIw/tVk1UHzP9W2Mg/kWig9hIs58V0mschURVzRx7EFbKeQK9uNoWUXnVqs42qvrrIh4PVtFd
lLrxFMTZt9bodygTLyYx74Ope4716ABj3p8XfZEaza5cpC9Sr7w0YXxElPYUZ5KyE5JjrLRFLaVk
M531UdnXYfUA9yt1KxtGIs3Ml1jWn4LW2aDW3aL3uW2L/t0MjKuwd3ZzwbtQi/gjLJVrbXAorkCE
ShjVbQs7qC33hZnylou7oJo2cZteQslGwRga+HSaKDEtlC9uY4YPhk0dS7x0alRvmiWh4ygrlDz6
bW0vhGlD95w6fO+66DJpjZuiHXb60PlOVnC7+a4Zi6dWHq/nDtEQvKh7Sdd2Ujq8xHasu5Eo0NGN
CBDtO4RtlOlttqHEewhqcYIQ+4hR61uG/ssdUsKzrFJ9sWQHwZOtYDWjtn6YgBtUdRvuEE3pS61a
AqlMz1YcHXFLOJoTETVqY953EKcRfRXooRzpoDTBdY8slONycIiWprUR9TkH+/E2SLRTXtrbPA38
ghTJZhZ+qRprgix3Qg7pmJS38Tgqa1FN5aquu+iuHGTKx5LROgRNtFGxdl6nqpOuFaX/GMx5N2fh
MTHtK6hTqcfgNbbKWBvXPbiRiwQl2jhS+BEKuf8I8uja6BJl1ZjWVtQcG1IRPo9W9dahXj706JYR
YQFX6WrU3GamLm1ipNgcbZy2u+5Uab6k9ZyuAJhOoRPlm2Kox6tRAGdncLjdtMrnfZjIiDBEcdfl
bbVJpvI+aUM/VfLNqNT9IUDB6vd9W6JzRLi/IPJggIOHOsRcod4KN3pQP2ujejG3ZeOVafktAFTw
tAG7VeDrzhXOdNE0yrfZtB452tFW6+fgtlKdY4CbN7M70D346rskCt7asT7RdH0fhHibe+0uasSh
SIbaC8J0axfyZdLb3wdl+laZVfBSlh3HczGUPuGat0Vjv5fw/T140+Qxs0mtmwaH29HOFtUGS3TT
mhurN27roCt2c14Ex7pVwEgc9VrRUszqGnQFE5uYn6pEKiMohHhvZKcohceeFM/oheHUVAGn6Rih
g4o+JK1tTm6IqFyOGj03HF5G6oh0tYZs41TRaarmh0JLT73Rb0WRXYRyuNX07j2nR73qjdKzhvow
FYHDIzOEvB8iyXbjCgwwBbtxo8rMj1JC2xEZ1Fat43SL2glnHie7BZ0b6VUR4yuy9jQlleqlbf/c
9M28HgIaMgYike1Q8diopRvU08UFfJxmnRUm8gCbHySqMTw2fXzZtoXFNJcVJnBrF991lCP+xPrm
GX07eYt8xUsGebgQYn7SLXxcDI6aqgirtZm0qA4DIz1yGFEPvRjD/SxBsU2UKQKVVGmpzn29RrJY
uhHMhjoHt2pA1HwRzX6cJQXAY3ZvONK8kma6nVX7YFezupWjGtyaroHb6lAAxJy4gLoI+rQKVhFr
hgfn/nuN3AxVTcl5OZWu0yII15Jh79U4i107CoCsamVY94n9XmT9XVvKcI6dNr7E2Re/o6S/N43e
PmSR6GperGzdVHY7XpTRnH+MpZgeu4bzMY18BX6GYW3CTr5x0BKvWYvzXVjl71NbVH6jOdGqCsxp
M9uac4/sjHcGdAU6IY9DT6u7Fd/GJpOuolp7HE1tWGcSa+z/zktIN5LQaNJp1q0kut0k8+Jtib56
LfW7WjLxKYC6TPf/YqwS2roUHzqjUI2Lzd+vmf97BfH/OPuLxdHtP1fFzx/5x692Gcvnf9TDhv6H
QcWpmvbiNKHgM/FP3pSu/GFDVnJwwcODlVL53/XwUhr/o/5V1D8UYugxfSJpxbI5pf8Nt4vfPHUV
0/l0I6eklim0z2UCnRU7NVoEwgFWwXWAmOqKbSPD6S3YDqt5baibbvOVTmCpqH+quGWuaWiWqRpY
eTB4Pw04fqKZq3BAlLgFQSshQfXJQ60/VMWP49ovlio/y1rUXw+mrCz8h4etuRj+6YtA+NeyPgRZ
a+exEgheY3axVVUa9Xi05bk0QaknvbuN7S6zfbXmEfsj+E8SrXq5LRDpKbn9VKtyE3mBGrWx29NM
MbdWktrTkZVMN7ZNboEDAZkO32hC5nrtzmVvJLvUBLJ8tqzRtt2hbrPKK5GJ9f6Yt06deYYVxSrk
hDmYv7jfc4ok90voiQpvmhMVRM3z+JGyy8cORw26FZ69aZ7adXOnEVcDddpxiVl1F2YmBfzqp2H9
Jz2h358y7SBOY7DvHNX6LXVlLsKxyOlweblB8zdRZ4wnQCcASFXOLTsrSMrZ/etLntsOwbrhuMj0
WRzmGLvGGQPeQg02a4uRR3Yc1kvES7cN/OTB9JtN4MlfmBz9SiK0frvYWYcojnvUaCUXs0dzReJ9
Ir54gucm6FwB6xS2MhzFVHpq5y8um1AAI5C33XZNUBqE3hDnvA1K3o1EMOa9skEEtc3uywEDkx/r
83+cJGcTcbk012Q1cuANK6glfp0jE2drDBRS/BWNbq2p5Zbo9lVQ6/5fv7E/u4yG2TpT0vnMWvn1
MhlmepWSQj6Ypl0dPQ2IeOcvs1SXt/7TovJ5Lz9f5OxFDbNSOCmRAG50NMJVF+GIh/XCqpEOJlZm
ynd2/lfte4TW9uuwuzNruN+uzWL9c2PUaeo5mUg4clMZNkQctoZXjCpHwzi9SJTiOCbDpoqnu7iU
9vnY3v7141XOLs9z5UUtKMXSTaGPctbBIAxhkM3M6nGbFke8Y9bjXvXJzvC/8q9cnuFPz/jzQgwX
B/NgrJF+Hy868aXxoPWe3N934lQ61jqg/J1OSadsRohFf31jZ+Pm83IU1xYRpIsh6LlHv+6koRHD
avMEm0XhYgpYDG71fzk7r93IkS2LfhEBevNKk0wnL5V7IapUKnrv+fWzWA3MSJRGefsC3W/diiQZ
9sTeawNajP1x/ZGHz5v7YApdScI8H7phUAHyZmKJ9VAZJngKjnIznKeD9fWf7MreLU5gM2HvVXfV
k/T9Qqvy+5fK1pAqlM6NMZkym1YtY85rYcw7JzkE0MJzLzgU+zUmcXm6HGSxdXvyTk0q+LqJ74q6
N6FHb7tqR02159zLBdp5cGda01rCepDUEeZnYVmQgeGGN8nRchPn0ky3mUvftb150iLolBQsL9bO
53Vwavv4R31c9hYmUwZLd49z+iKD+oOPygMTuKSrGBjwL2wGR2NaC5Abo3HWqBLT151ut9qm4jvd
XY5s0RU8IdHF2IAPth9vm928ZyXKxE6caZZ7GpgTP+Pr2WvOwn5w82sdm+Jwyk66PXmj6rExjw/y
rvAAzDjKd4A4+wtd7P0q/fbHbF68npRVmQz8mGlXXgt27qFZYppQ3QXDRrmLjoZ7mUn/frIA7raW
dhXJYFPyrl+nJRf47dQgPiyF2atUqX/icE3FTJ3mHIVIGQ7ojaexWeSD0s5de2FkfdDd+OiWpgGB
pYC83WZyYR+FTb9iCfRnVf2qaRf+/kdd600DmyUH2fwSmTINjA6XijuIpHfpU83+0cU2TGpwd1f9
mL8qFxw50vtp0XzTrPV2CIOBM7N0plnVrx4pEHeo+ghO0gjeKR+hB7gayl7TNr5fovt+0I1eN6yu
69CrfXsgCRY7dxqemiuj7hwAXKr6pGXhpYni/YLGE7KZtbgVwD8mbsasEAVCLUN0wL+p7PJj6htX
LZjuy1F2H02HtAQP3+BMglN6c0rAtxk0bb6+yzvETLvUA5A1GTaqgeRBdydnJa7OhT09kdbdHtXr
9t/Ze9cpkf0zxzmmYxbx7fVZrcgAJzSd9uP2QP3JJvHL0QJ9P04rISO8cIX7Ud/BFUv5fZ0NFe4e
337CmgVIr5BrYb2t3GAhw0SBIVR8L7AnNP1toOh2OAVOLSSILlcNwVMdfa/ExVaE+wuT0rvhySbe
0rgOwp7D4WW7+VyoVBptbxDnfbfSfMenaV/tU5+MSN55+Cy4UPf+dZM6myT6E+sfHlNjMw92edxU
RU39KTkwXH0VN2TiqrfWVXK/LgOxK10aq9uHlLmi4F1rrDw6rW4nwVRKDCvGEeLk2Z9JUzGp/8Bv
cTVQHOvFmvJqtO9V7pqS/nFSetQLKOVbbRck+aVfsp2O//6S1dfKbpFtjrpZkJKIrJ4A9puDiuau
HiljzdBvUVOwATyHQCgn7k+axV3YaeE98mJkvHIEnTxEcp43/qyLDqgGXzQvcZ0/ekcyGWIc1bU1
Y2dzCok0xLD4VxGfLPDFJObOpdh9/uXXKfH1xnV9+NdNrD/h1cyll9WEio8mqoRsMpS0ZXtrkb82
UXKFqeIsESsy9NrPW323QGyb3cxjstL3C5NczqW8aymgssWXHKAoh/LJgf0kKo7ga8TB6Ll9aav+
YdsoNjjgIW2QuGR9+8j5UFUGcTf0PAQ/QmJ5CE7u5ICU4f6bUTWIgSrHaMZjhdLFEsed0jeubCx2
Py97hOIwdoxLr+OjLvj6J20WrgCYQRvIdEHrIf+jHhVX+fU4X097MgXO0pfmGtaALdr/BQwfmCuO
H4gAoOlJ3tuOe4ZlaEbq0DmUQE0K0uSc9b7grfLJq3ULxNDf3f3+1x+fgwtgFfZAnO217YDTWpPC
0wKtKLgSvslfkhH9mZNPV/DInNUcrIEQshzrywqD/rzp972dG2QA/Jwq1mLiWkZ83duXvizDQNRL
NghrxjunpZ26u9zMthCzJtW9bsfYLCZgFJUi7GlnJKN75T/XfrRbIcn1Lr6M/FingbdjmNao+iDK
siifbk3eWV0H+oCS24kO8bW247LZ7myB7xcydf8Xeb7r0zEfiVQP1+ChrXEeNUCZToaOePTYHNZE
3R7uAPz1y9SDddnZPtnrluS33ytWCvBClkYKyWE16CunyEU+zKGMCxW/gNwN1e5YkGj877sJA4Iw
rDX7VtzOu3JtTFGpQSZbD544Sw79rj50/iWt07sS8/oiX7ezmXzNzBpZ6OXKmY/Wt/A+ckY/PCJU
wnPD+6xYdi892bttjrxqq9g4UpfUMSZv+8rcKebSTinL+xmWGJ78NTp1nXd7d4Q7SFbV/zrF/99i
2vsZd20U1zNdhUWMJJu3n9HUJ2QwZG4w7MJ97nFtywrbNIyJGko51Lzx5u8eY7i6VIX94HnZvjLZ
Y8im7XcAhHyW5nFl5jHXGN+kc0G2Ewv9Wb1ZwQDJST2Np0v5u3+3im96LdXK121ueq02JS3+P9ps
Pe1bfB3/VH/IV7KvfCOU3RWuG4re940n7jCipd9A8VzovdtTEOUZjQmdY4K6MjS2b1uXFlXPW920
Q0F4SvX+RJbzs5r2l2If1hPA28ekHfKe1khxSadjvf2qQ9IjL08U016BC+M1TFlfv2kP3dW4v9Rt
//6td21hiyeT9u/9z+Y0YiRh13amZCIf1b3lhkLb5Ha3Aq6C63WninOs2Jdn7RhdJ/fto3bkBoLc
KXkfutl/83bBkjDNsoip27mBTXKmVh1yjQA3QD7ecV+6GBde7Ydf8FUbm3khF2PTFAbasOqrVKoQ
0jzll2qj699490ZftbH5el0A7xpMKlfgaoFdunYbDMOfT6Pv5zd64oqsh7RFiCHXWm97iDl2VRZQ
g6KAn+WiF/j/7C2itsNmf47aneimRINd6i3vwpnWEfC63c2OPl7UYWzZBtghca37NX5TPPQxUZjr
LHNximHP8vZdUuUmyI2SDtI7ZFuAGt4+p1hZuhpqKc6tUF6eS0r9TKNzpcQ3SXFfRfem1SAuM/1Z
DYZDPmR7IxZOfaw9lIsCzb7kXGGVgN5UvOXGkF2rg/Sry2EYgHx3zAEfxZjIdzWHUSPsEI0BfAvU
7mRpI4zJ3mCnHiQ3JGvs5h6VfS26iO1ObVLf5W38I2ubyItyS3Ij07pW2uD7rJSjC/lgryO7iCGG
uZM+3xrijLcHlOHBlNFdJ0LxErRD6KmB8VSbVeRIhVw6WlHcm/GMxVdu7wo9CK6qUn+oYwEWpYUI
LNnpoZFdC5MadTeQAuN5V/WQwu2SEv9j2JFB5hWCoHG67HCTzLM17KrMWLx0MeWdPOPJ5mVMWLwb
2RxXGYKJu7fJImxvhfKQh0HnjdMEsG2YqmOmF+VRVnG562Ih7MdZN1yJ8q4TlGKwVzDhPycFoglB
rdubuB/GG0HMZJ845gRdQ5prL0qklr0tzzPqQmZ109N7MXA0ddZvjPSLRALwfdrN0B7MrroH9z65
GEnAURTnCk8/Um4duUVHmFSiBA+RnpIvbXSE5WbDqJ+tIL9J2AXm2lJ+qfv1fyTLs/g6N7n4XAsS
HgelidT+WxBhaD/WEUzWlnoVTH7GZFdCGmEKSBoNUUqrhzK1diGXmt9xKoxxj2uprvFTLhl4YAHn
eB6R7hfHWpzouArlcsCjQQLg2YrqVHkoEGxmP+qlVHm3UNejW7MoGsCspB+wDS4hg1FkVgYXH1Gr
H/M0NynLLkLMup0Z0Zw6Qa/V5Y/QwnHp1Z0UV99xwzUciDAySa6E9R8AqNRA9goAAjWTZ7K70Yh2
0cS2+7KM2hS5jRZBCo/0eekfm0BDyueGXaCiupiTtE2mE2a0XKhdU0cDc+6HGlNFpRfId2CNasNL
18dQ22VsYoQZSWUxUjKuQBz4kYZq7utUVHO2K2ujL67HpOj4zMAvODpjdhMDuTqaNca8P3JAR8cJ
M+VVpfrYdrASBChM4GUoci2D3lzQ1Mw6b2eWEnVe8Csa5SJinFuWoBr+4MmramxfhtTpt9JY6Ugg
SceIoidhDDAx+hRxOgve0pD2Wf4lIyzAGOxB0Vvh1xhnpVk54/oK9+jTmviP0g0mXoW4hea+IuHp
VcJgNi/kACSnaZ6b+FB2gFOuamIqFZcaRqPsexDeFDhnRhnG1TrPkls55UDPXX0wDF9KpcmfZTM0
a0dVehRBsthDPh2WafyiSYRsPNIVqL8I/VLXbompfdoJaR3KbqDkWuCmWdKWHnxU+SEp5ooozixA
3EqEwsysg6fx2HN4tAm8mt1YK9g81qbpzp30sx1ELOWS0Pig5RkoC9b2SiGqNKTfOUE0Sk4T9kRz
qBiDx4XUmqQOMOTE6l7P0tapkCS5ApFEd21ryIAEuusILwi9FgNKUwHuzsBBwLIgiLHulehltnL2
lqzZttVboROlLc4uNqQ2TiaqZoxrR+bDX6kLLNdqGEmX7lRrV8AqkMi6DaAGNtEjPN7ixNeWb/uh
S87GXOK3zUTRKacx20cI/Jw2US2QBzCCpbSdnMBIT4kITpKbTcR1troC8Ps+1tHzy2mN7iiTf+WS
zgZJk1h5ogh3vqbN1bFrwC1ElJ2ctux0jLQhWE3uC6DLJ6AF5SZw9AVbhl/iEnIMq1BPoZQWLoEf
05VaY95Do9EAXDeOgaTvwjw4SUrTAuUZjmU0CC4WsS+1EF8prXJcRa39EsONHnBgKgajWseZ9Wxo
vTerupNWw2+IBDsD7SXCNzcPy4NmyH7eQxWvhqOBoz1jJanjn1JSsaDFP6aihIiQyg950PuoxJym
WfyuwkYelt4y4cOeBxmvdaqf46gC1Azsvhw74D+cTMPl0ehEfGN587UNKq5KsZ1iolrZ72XtJFJy
AGzrUbZANYsWNGzh8kgVGpx5zIRDuSzU4IZfS4EMEM5CTIhAMhmP1GgcQRX3wxwfzEFZXCZOzomT
/NiVPwPQRfJfR55y6hhCrZYXDjaip7JZFXovRkoGZdgDwjGN+k7Hw2Mnlo43OpCRwY1KjsJtGR1K
GtCDlMD4kQrGSwnF1h0W+BNdkZOQEKac2uL4Whkxwq13a3YHTseNWU1cnOCFm7ZGY3c91qQZfTPJ
Qk6JmRXCiV7udaMXTlEZBUwDxc9azx+VrPeZ/UdfAyXgsRF8mHvTAy2/E7sxvk3DMfHBdpRM29lD
jiwOA0nyKORF+g2sieYxWdDKuBS3naoIp1mPrKtFiTCFtVPuNxmT7lAF+SnQzPtE0b9xIp5RquSO
Oul+py93Rg24CWayMkgvCW4E/CgiK3lRAQZX5wDLW/aUlT239+l8jJrul1HMMV++GHfCUN8WNTD4
cnjuWxGfqw7S28hzy0li6btWc7NolI9CyJRrtOZBK0UOoIielOm7pKGp70wRITWfWsjre51ciqi0
7ltNvoMD7UhLGe/ERR9Y/ATZXdqot0tZfYTdgu44yVMn5l7PWeSkvBVVDQK7mkkkjnbYRgvZuNNE
iG3iUuANtgJnyfEj962U3aclNd6ky+C7CDDSBSXCRBOHf+AwEWygrv5aiCTggGAzWW2p+Gmo/Ahm
nR1YWN0zQh/MqsCr16QOISmO0bMu60J+Naij7DRR+Cgl0S+5AMitiD67SXz8Aga8xNybfbVv0/zK
yMOjwCaH3AQldaywVIgj0p81qXiS2jp1QC1JjjYRnwIlQL9JW0vewblv93oonJtoemILgbwCvren
y3lzUibACEqSHHNTe0T96st9y2YJI14dhrdKKP6Iu+G564lBMxdmv+mQ1UhLk8rviNLhL3ilSkYx
GzTNgkcAq78thj9dHR9GMDmNQsSKWQyM0ca6XdrwryjVFozwWRKITqg4BJM785Sk4nPfMQcIUe1N
un5TZMpdpVbfi1m66qr0NInNTZMxODKdYpIhQqOeFX+Qx4el7R8DU7hRquzW0BMyNeavTcMMl3Rm
RG6M/mPSG1fVK3b7ugW3pVC/K5noZys9ftJFGDYSG6GkKJ0Geg864uyhnwQEnuKhwfpdJ9E+sNLU
Fgpuwue4xkCR7vsya89lSBKG2ofioTZBgMiy9B06/jedOBlXm5brKBteQAHcBhPxG101fgtRmdmm
ugARYqnbpXN+qwbSuVzqWyK9TkVR/qyhpztiOWrnZLG+dRH32n1+rRYEi3RCFbhRbDzFzXzbge22
W2PmGj4nzi1kAprEaALBry/7KTQoh8lj5U2F3O0qSUxtI1a+J8lcsHEPb0VBIHaTTlpbRbPjZ+U+
tcPsBrwTh5S2zR0xkaedaaXYOuui98YeY3+uZ3gPq0dmEnM3FmPl5vooYcXhfwscS67gPMlwofdl
UOi+MHThdRYpXH7Q6d2uAZOvlgJtSjEnCq36mtVjSSAWstqoJ+8Xsn1b/MqjDFjivJ50YhVOVvM0
Zxhdk+HcSsKXVCgUp48UwRsxtOLp1X4FI0cLiku/sYUPIKCUeY+PAjGYrO/GkQsCWUuPJCZV3/uR
6zsELIS8s7fymxHwgSlgyOzL+akCwewmKvsGuZwqt9CAY0SwM0QCLGwNJ9JeIH1gH2TSsykNB7GT
n6Y+eQDGM5+nFvGeLARfATt8n6YF+ozwVc+n+64urvSwJxlEWsPKYsUnG/uMwf4lNhJ8F+Vkzy2J
8FgdGEsAUVAVL64yc50Ti9I5ndsfaoc8PSvB43DKYZG0IGmICh5ihQgu4hrCg9pmf3pTiOy2qv7A
xtoHxF84NQYOUETKfTCo37JO13w1qT05Az5ZAUDTGoPwg5LaqCF0x9GqdmWY1H4Qt4ETz9L3qtXb
UytKtbsU1o9kiWMfWvCNmdY4cISmcXS1uDLG5W4ZFssz6+4Msex3rRdno5OerGy4SYzgIEvzqcm7
FyXjiijsStFO24rYkWAPWt1TlPi2axQCZ4xf1qjfiDVol0rJ7vHxp3hOguSAdSfQ7Nyqu9ixONPa
cTOM9gA78FsYzz8ExCKeZQxHYcKsLArST3GWxEPbd3umVcUuYClgXyLeJk4B9DfdiXzQI/33IZOD
e6WNfC0rYIyo6YPGYkavV69JirkWrInMUExWd0KEPGDQhO/9RB1SiLPFbydJue+sJj92ekH5Pkby
NDCZqEV5VU8zooY8Bv0g536WhfsksA7rrsBWzNRwOBz9jups1+SciwrTgg6EVPkn+XVErw+j4i29
hCs4jXtvIhnHFkxtNQxPT2S1iw78J1ATTHbEMuj7boH1m1TVwSqFn3Wt/hwDzZ0146kf0iu5latT
OgApQWIH72zWHKlaDmwpAQWpJ7gIT4nUkIQhtiSAmJo71TrGfAVNi4wlR4vE2Zb0QncrtQMRFcNP
M60vBaH0JaYWlXxzo2k8o0Lz1RsaWJ5kHJ50ddLcIe56eG+COD7EcQsrB5vrTYg56tSqRQvTRmLX
pdRGy+WZUXGpqs5f+yVJ9ymsoucqKISHhqgHdLdVDv1mmISdnM+OlrTPmjoNrlzIwOK04CnW0Avn
IaW9nmQ2Ug+I3pnHXS5gPld14WfaWEcpjxXXkBICNserQOk7u247Rh6RGXnf/iE0wcvi4mgSSmVP
HWJYsXWIkhBJPGjuRFAChLmAmQfmZ+Xdo7jUxwRPSdzRnbOogVQmfaGAda+UnNzrF0OedyzYDoFr
GHmAmimnIRtchb0WqVCuIOoVHryoRiVRn4F52jMtzoB95xGHDLEpzUNlWqioj2NHoLuogrQQ2G4T
qWYddN2bjMg15C+dwv4UNplY8igUl6CU4bbmUtR4kYouxZKPLCwUT2WUf5ckuhhBX0n51Ej7pY+J
lAGnJK15OH1lL6izQQ56MvipOJudCGKhZsxXpKHcF0tDiF0IegAZBzfwUn9djc3tVC2uKP8eNIwk
EhI40QDIUt2pOpaxY1+LXqRkXlv8iapjpVuHTgnOUVLvc2u8gtnh9CL+vjzGbBdirhT8iQUy1750
k3QvdTjNZCKUikg2zhTolAb+gbW4RipLJ8KAJqcfEk5DsRh42EJN6IAZaSHoB77MViXsuyYuDy2Y
BDhhWFiMZP5iTsYtd7c3FRkmtpYvJ1bn+DFPw9bW1ASqv6jWrjTSJSdZJy+HjNBJwV6WD7emAZIk
JENtGYIvcZEtOEcJd1grDoOA977t2keRrbwvSsIvK1JPdcQ6L2AwJNHrPpBnzxgaV2TPxJY+u+tn
k0k7CbEXlcAdi2zururemB2pL7/3GLyigVg3gYTvxuzAYFJwMmV5tokhfAwbo3D0sNbYUsud0yjl
Pm5bn0PcbV0rTtCuOU5iNXuBUIU7Ieu+zaEIRrRN3I4adNJrHKsC8qF07IOOQorLLhCpC7YJM/kk
yY+TZOJHE7LpmvIJcJYgEBPSw2ShBTfSElhjp9TNNJaNGXtMJf0064lkjrS7lxQLYl/nMh3bZsDR
G2Waos0oT8FC1AcrYAWRrmaMTdbeiAxopBwGR/16wnczZtI5wiImK9dSXJO4pzE89sOY7YLccIck
JIkwma50xdjnc0Raijn6cyvfYp4lzWskHc8y7SUeXOphxxGfaGFiqCNYx1CjxB0zxm62LCe1Cu9L
8rjStDiLcn0cywbzqHqbMn9CSjiQ3eWpcokKv5FMLwkMJqDxroR45I6Vn/btLonLl7lU3G74os0v
afwjV6SncGpxNN1X7W2bp4dWE39FMoLEFLrDOCNJip4GsG0sibaFWEQ3doLwqJceeaH7DKLHnP0Z
WyzQL4CiuAziWJJ4MKBu8mKfJaY3JdZxiSObHRYl4cgpx3MN2tCYysUBsucxDInvGwQ0T8otJiRC
arLidzlSy8beKe3rHk7RdD1lP+jYrpRoXkdaoT3KL/NkXauZ9YPQs7wr8DhMu2yswFDj12DwICoV
/RbnB3jQfTpr/HIfuR4UkxKsezX1tmZeMYpcublfIly+co5uTuA0t6vx8PVS61pd4vMTF/VZBk/V
1scpEq+p5aF5njwqDvxJnUydn7XQ/KrZ3anZV6PKzrIo4wfu0BaU+K2RnfODzIndzxTbevpVC571
Dn1XlZdOKzGYwpJ0QaiLRYbvmB1RIkUUyZP0KAvfBzRQZvZostZGQX8nS73HanMa2tqfl/gW5N5e
SkIXPjdFEhH04GPNf5KOv+s8fowp5BGGWdO6jKrLh1u5OGaUMmmd49Dr59lTTIkNAmtvysQp9Tdh
pnnUE93aPA/DvVRz+vSN+jRBTiOD9kUARQe4txWuiuowmIuTL6Fn5Y9hJbAHD/wOtB4lfCarmiW7
MzmI5EOxHMaYikPQqw4+RLudygdl7naUmuys50Rb6A61JndM62sjZcddafbcCM4UmN48ZVdxzq6M
9aTqCzuVxS9J/4zD0FHW9FKBOhM1MfgZFE9w0Gle1o5ENxl8U2PXNNaOPCJXymHfj7dmytqD/qds
TwUk3UT4o2aE3CyHmLWAXRUrlnwfsVMp8AmrnB31EUMmFMxq+jWzQ+tShCMWt8lTBtcIXO5AzXuO
T4ZkOpSp9guH4pQ/o4RgHiXihpaciIZsqW0wbC45N15gddeZkh44uBIjecoq6Iy5YOW3GhFavsjt
MbvmgWQiOEsHOMwqAY7mKLhpr4u/1YC77r2hz9MtVdMs9JXgtxwmv1j4dGlNBQx/Dexc/MrM6pvP
r7je3/yA5CapBlcRmTUyZO43gpJO6SPKctyihe2t2GGqKLULAq3tDfZqocBKzH0yF2VYRbYumLBb
0ikBwMYlWjOdKDPbUmdbDtVG5DNHnD3eQHLAv1S0blvVNgqWKhuEas2GteX6dxC+VGXsmmtBtRUv
XBJ++Aa51eWyWuOKfhv0QJmpTGZNNG2x/CMxHBU4af/FN0KOo/LukCBslYaLLNfEe/UY1vuvAldK
a8H68xa2F47/vC0D2Q+CJhFdt/K2G2SZkURt2VKNvxrQVIxX6u3z4ojnzr+kYNpKi941tb7PV4K9
waiUPMhRNhdUtfbAFr6OlCUdztaH6QnK1fT982db70pf3RO/a29zhzsM7Lw0gXzTWjY4Tmde02pf
Eys7gWS8+7ypd4kKa1dH9osAVUT9ii3q7bMhNbDqwuJLJQfRSfcz4SbaXvaWXXEO9wLCnwjMm6P/
nnf6TkEMdDnFaHPz/s/T4r3G6KJjuDA2bzecZYpY7BLsEYFBcGyhDwFAx/TZ7CmWerjSR7AE3iUf
woeDgO6JyUWBtaRu+g/5JJZF5YPNjvxnLJ7K9t/p3tbHkl5ZwLb6dGpDmUT2qWlrN81B2ZsHcLLn
/0Cv9cHre9PO5gMi66O/6LSzAkTtVbJFCI/pCQ6lHE9ylCczcEP3oqLzXbPYrnSsUIqBgBu/3ka9
3BSGSDp3ptmhKcw7iSvLfT1mt02lmi8xwpFfvXLbyKX6O5Ot5Fps5cZv24BsjgDWLSb/fVOlIkQ9
6laf9+iN3hBMj4TuCCOoiLDcUreTWyHRqgQIgQ4NjGDf7Ve94eXYqHdjdG0GmyJpKsi3+eftuAnJ
cw85dmr2qrEaoZPDJPeLlqKgFRw/fyJ57Ypv5gNNxk6GJVLHYiqjTN60FcpjN7Y5gVE/4p8F5c47
yya1ENEoRanAnb/XruUZd/EtJ27KWTvkHXfRy8W4sbUnbX4GgnUkJRZDRsUv/fZnUB2NOqOqdLvB
zhifKKXkDlTSg77Lpotu0PeT7l8P4f+1tunXilGPVtbQ2hoVtLhrjo3hPZeH0i38ev/5G95ogekz
xDzpEOWIif7LX3r7ZBHRe21KiiKwcONJW9MZweX45OZ+aakpl+JwTGfrQj/d6Cz/tsnuBaGOScST
ulUFRpbaF02E4aFaVGCbcTT6MTvQvdIBh0QfYD1HMmy9zx/0fa/lC7Lwm8pfPe521GbwliFdC5q9
pMCaEQUuwzW0P1s2pAuP92565ZVyv29IGBt05B+bNQzVPPculUmhsfkZLl+14e7zJ/mof7xpYH3U
V4typLdjrHQ0IOxNP92Hx9Tpd8aqYP8Pprv3s93bp9mM9oyM46lgIuDG4lFb/giWV5AZcOGJPhjm
b55oI5Kv40GV25ZGhh147MLlmIVZGCgwFFsHOyKs0n8r2/qnF776TJvNNGX6YUHerFH2d9WjeMXa
4QyGY/nZvmKb+/kTfjTMmMGovuoW5OLt1ExIx5jnQUQp0Rhvo0y9UZZdH2kj9zfItKlt52L28nmT
H3ZDMGuk/0jrOr/phkKNXQhVuGYHo3XHrcc+ozjxeRMfDuRXTWw6YpaVGGfIawVdDYtnaULOacv0
gNIYkk1n+ZoV+5+3uBX5/fPVXjW56Y6UWfO2KKgdrXGaZCyX18Uu94HGedT0C484TT/679rEriuh
QMdLslmEFqFqZ3n8p3f2zuz1PqdXwRMfesWJ9pSFUg5EIIsuPOoq3N0sOqw5aJlxxKFp2sr601Lp
4gDrls3DetzsOuERg+aROCOHEJkLn/LjF/uqtc2iA/kgNtWZ1oKr+np6SFxMOl7wwPWvQ7nO7b9e
OvNt2JvGP5/yVYvr87+axnqke2W23kqvil71jn+99Adr+u10+Nv63rgO9hQPib3NjqGb2tNzf+rt
EKFtc7wcbvZ+okOnzr5OJBQWL9x2VZKHnr0bumN47TqkrKUWk/EKRmBiHCbsEPqFhXdreeTxFbzm
uCsRt0jiO7mqoHfaOAqs8hMXdYfcm/bmeETSwc6CXAeSHRWHRJB9hNEi8THPemjbLvSw99Pu25+w
Gb8N118Wlwdsa56xAwd+7q2ToAgKzhX8fGfC3L/Uqd/PSjS5ImEMnZfGGevtRzebaoI8TnWUXJUI
ztMNQLfMzR5WE8kERI27nOt/Tbr5512/anXT1fKoa8IU4owdaZRGqT6a5DrF0YVJ/qNng8ECKYFp
HsP1phVhVvqqr+CvrCARR5WpBoqtfqGR9ysJwnSZGUHB5kAFYLNsWdxgFYPes2HjyqTRZacAXlg2
XyH6Vvl9YaoXOsn7fdOb9ralGVj0admnXIL1C6K8gBRtvwxuqvnnhb748cv73+fSNh0jG9uY2Dfa
ic7qUXWGm/xudYbhkXwkudgNri92xUtPtvlcTWupkarTogY8kHt9Uk3s9ATuxQtit3Wz6xa/CrFW
kw0t/cI4uNT2OjJfzX2CMQ7WUPEVe9nsbUFuczurQlSTFXEpShoP/81XVDVDg3GjcHLbvF3BksIl
lTlHibq4U4vhoJvkGBOe9LsSo/JCYx/NpKr+V6BOCRGs69uHq02xl5cYgfqSa4cKNGTd+t3y+HmH
kdfP83Z5pGNaCqcyAwiRvi2G5qGmmH3I5KXZAFVjR/RGv3zhmmlnfVO92MNmRG66cGXg8atlp/9P
AjE//Iz/9xv+EmFefUZVKpH+68zh3OuL56UkSMMGoRD6SHjKhyTP1Qs+9Y9eLeuFyTmfOQCb09tX
WylTTQWBPpvGDfbgnxX1bSI4Pn+1lxpZn/rVU2W1mmc9d7m21JZnMX1JO/iZw/PnjXxwilmDtCV8
0FiCue3bPEoPorCPIlpBKLBftL9rPghRlr2yZhcXLu6FBtc+vu0wuqbhcMZyTglj02DQR83YKEzP
RhGL5P8oS5AAVBRDBDWkMopuiGSWKNVJJTVBi2dSyQqGDXyrtBh+KVJ+aQvwUe/BdsycRyFypR+/
fc+5xtFaSlrCaqTkVo2VZ7Prr5RaQ/0bXiqkfPBNwSoYogaDTeVMutk3o0JYZHNF96p+Q/aWn6Nd
Up1Q5AaUi2wMBMgw3dZft9LoWluQv7YJ0bffi4EfFg5XUs/5w6Xy8gdz/psftTn2DRA6g8ZAJCYg
86IMQQJB96/nIlAZ2CrXG242adtdXUOeVIIeChxVfzSB3QI11eML1zLS+zWZRkwdMhI1DePdrcIM
6ndu5tLkysmdHYwa56z1ioPq4U9x49YzH7KTSr6nL/8HfJf3X/ZN49amNjXM60SBxp97cjaL/XUv
CL/wFew+Hz3gDLejB/uZjo0d3htR8VuOn6Qkc71IMMpiwp7aMbP7YMHCLVMFxPXAxaNs9Y9p1d1W
OdF+qWRXDSVP+EJkARV81rgBrSv/io38bKhPyKrUqrdroMaWhmQKdK0Rt7tW13f6klxx5X2diSFp
jNX40xqzg9G1F1bgtcO/nQ10FfU55ScZJgRJt28HH9KFNkLjyk2QaZyssD2LzUFFN5Gzwenkh8/f
3iYDdz3rYF9eyY7/Q915LUeOZd35VSb6SrrACN4o/pkIwWQmvSnPGwSLxYL3Hq+lR9CL6UP1GCYy
g5huXam7g1XVWeTGOThmm7XXInqkX3PNLzILoTZy/1JH0ec70czuemmAilgtrqgL3NFyMz+kowz9
Km0TntohUiEqCAqBtEy1kfmOLRBdTf4tafwf6FzfhyMqs2PwQQJ+DrIKQmQDCOuhmoroPtSt1/cf
/3SfLk+vQAKz0GechEamnvqtbrLEwqL1BNQB2qbbuNjOXAfY4I3oispePUley+MsC3GaUzQg2pVc
qi+7+qrbLXEIVeANNsHTkxdjXKK8D9GiHLhyv8xKBlSjUG/UgwdVVq8k+WLq9mbePbw/cdK5zfnW
0DKzb65So46Q2iJ38Csln98ZV0tk+6LfBRc0gO0ge8rs+dv/o83lmd7YHEWNvoZlcI0n7eAlWowK
twCEqYsY+8IN4t12E/vpQJfbnLPBUqk/wAx+bDSPuljJAFTYkvglKq4z80WUPv3hgZGuw6FcKBIN
dE9WW9YcxWohDKX46C39uPV99ymC2JPkeIuifay7BkLzm4nC04MCqySpZdVY6oXqyurYySNtV9yH
MVjRtvus9Nl+kq+l/HUUtzilzs0iqWNUsmlxhgxptS7bNojDkRZHkAoFuBwLsbRnvd3qId2ysnpX
XIcj/ZZY0TvtClz3LbK4n7RW2lj8p5sMXlkIG1gTtGzTE3+8JLIsTmj2wr1p6uteQTWxi13LzC4N
7evGwliuuOOz/MjSOlMmRLMG5TiWgEwdQi3cRV3xidp5aMPZfRAr406vzOekyr53UMZvGF/eybHx
47NkmYY3222K1bSZfbZbAmgI0K1jSNe6Vtmi/IBIxX2sP1r5pRTWdsfKzQTw1tOw4YCcPZ+hLEU4
A5JcSsnHj+A3YZmPMyT5vSzRXwUqaKu5+ldT8cko35hY3IM3o4wIZbQe0KE97sAXoT5Wuc0tYKBr
pHNgy3oeehfscOSBH6LoCB2A2l3Vl83H/sG4DGF1CmggvWkfQFGrV1v17PN3x5uHW22bDm01LRN5
uKV8UJSOZSzsLh46EjtpgshvawOdQgeW6/yNwdUOSmejSfVlwltkgElEg3G6KF1Y6HfVXoXVz/I6
N30cIhvpYcWJvW3EzJps9HeP4s0jLJv8zQupjKEthZYxq/vqFuDsLtkvbDbq1SZvyOlxcTzY1QIP
pkinU5fB4sii5uwYO+0Ktkg4PNJbEUQbZaft++TMktYXuhckeKUFpLAaXi8UVYnaGYggdLTGBQy6
yQq1ZWI1LjkUpNKUMKHuJ7jzIZ3rDykKxhSdcDxZ1JReJWcr7X3OJUDNyqAlgVqQKK83azjR71JV
7BAQVhdD6qH7mrvKYWGZmS+FSxFV5O//AffSGf/9yOxqA9PJTQfvDHZswZpIFJUjijUAeSCA3CNe
471/Kp6e/ZxFSyqUu2y5zVbhpjo0HUJzMjge1Xd8EP05ldcK2n/gy+9bWtO9LBsBU0S0Mm05pBFW
m78u4IJuA3OZT7oAIiLcn6FDE5NXexkyr4ArL2fvP6FiOLN+jgyvDoHCShq6a3mRSjM+G00CWpVQ
w90Y3pndd2RltRHyVAhbE4ZoVmloHkoYvYMC9tTlfGu9NHjIEKrQC3ZhvYn+OjtAMGxUdxdM0Drk
gwwp0uuMmQXJfSX2yEkjB/j+8M6OTsHvVxcPi7zW8SlWpHUfWBCx2IWe7XQDwGZd2kM57t43c+60
RN6UygNGFuLk1SKJTDrvzQAJjviivdYOIyRSKA9T19q8i5a7dnVRHllarQr6eWtFFPzlLso/ltQm
Sy/5SGL5T5XmyWcYECuhUqCJIBqPJ69umzGXBpMEVfN1rujPyj74wUY0ceYFHdlYHZK+YIH1mQBY
i9VLPt80Qo3u7x+T//sVHR8ZWZ0WVtpO2dQyEKuVbhJjkV95nfMLsdUOZXbbRfwWBaL3l8Syslbv
6cjmKvdE590QcGwweeoP2p3cieisCeGHLOinGV1Nr20Zycn3jZ5CN8lCyRpVXRIBrMU1OhTag2lu
IK+x0/ipTkVHl3unWuipqvlAX5Jn0Z9dEvBL6gck7Tc2268sw/GYyXsSyMtkzuk3W1uX4P0TMyUm
rHAYnrGbD/ovitzoXnNEezt0OmeQOhjXHDRKoGKs1bYrgKmFhTwg67pHchV5THeJf2l5sfaAiZ3p
u74R2J9JxRkLLR3xxsIweFIeC9rJmCRhttjodISIulvl+U5xk8vMkR7Nl0TJvcF4LIzHtrtGiMEJ
3C1CrDOV9KNHWFfMSpPE8tDwCI0nOnL9OSh9W/XmQwLb5IyWOepaQXOTXm5lU0+3KjwnikhBBH5F
FtcqCpiWBNQCGLZ1MflUWeYdCmilHYf0vWysYvlk72CJRBDYvCV1tkbOmp01zC2sUXaeVbr8STOQ
Sx76PpNsX1aCL0oEJF4f5/rb1I5B6wXc2/GVbgRN5CLoXM+2TO1/K0N5pqBOKk8hR0VyQKSWvxr/
CBkIEgepb5epM+9EBCkK1W4+Wd8X+nh0FWgzICCIPcsVH83b8f79STmT4js2v0zaG4cc5Vp9UKPM
Z+WJ+V5yE6jWEHPhutktnFDQqcJ4Q1//xwWnlfBnmuarC6jDDptwxdN89PGjrLYdUIYZwBEzEX2G
5OGiSe3qWfzcf1w8XAqbzU6nLfDD5Kbef0BQtfzw40MGmB2XkkX6Atq/NQ1XLs4TPZu0RS9slAt6
MXb7Q2+rtrhLD8KFsHG1n3qai/wIoA2VtQ9yf+VB9LFYT1UNb0drdllml0I0PlW6mhzgwBHgaqiU
LZ/l9OZY2NQ1jcoVGcQTqR4VXBWSbHQKpSYCwwL0CrN56OHYUdFDFK1wkXBXop/vL69zm1sRl0oG
NdxFkvN4dUXc9KhAI+4mBY+6YKFW/bFEw/V9I6cOHwq4b4yslrDYzAhbVRiZ6aSDDQr64w0LZwC9
iwmqtawOhUaa1euaYlNKi5E+QPNGvuyvoyvrqqeZG9D27Obu8us/QcuiO96YO8pv2W7rpDw7Tq5B
MCiiTOCweohUHAaYLZIlvQZOI/tWzg/vT+TZt6VDrkDtSabittqACFh0Ashauh1T8WPQiJ/Tor8k
WthImp+ufSbxjZmVr2m1SlooJmY6Swvoc42fokifIfHKvuK0bfXOnJ4qx9aWQb854GicSn2/LwBg
N8otNHI3qGKlbl8FsKZDtYSSXeh1pfn5T0zlkn/VQUmd4l38FudiThljY3KZWZdt9mp1T+/bOOOW
MTQTdSoOESo06/AgJ+1syj5GIJa5z0DUNjuSN7/7B1vQj/NbAI0YdHMpBeEOHs+j3MxNEwhQxyy0
wOg7Bi6929Urop+q6pouaJ6LYgdRqGonH2KOzYP/NT3oV0nibKWbT1PbkOzQAMPwAKNRIz1+Ek2d
5SQLI8tWMsFL4q8V1DKzELtSMlLmszZq0GfSdOZS6TehFyf9ceIN6oMRBtPSD51S8Te+hIidgHF3
FS/bTYetQOx0j2PMoEzAJpdhKF2NreMqLvKUa2j208zu6eVGHNNPvPdXzq+Xtb7t3jgdazMMSetT
n1vf+OCP9nAZ01gJDSQe7lept/UUNubIS2B+nmentNvP8S2Nxghka8Yvzt18M790btxvHmgNSZG7
eChhZ/MhyIicoX0ZzHn3/pjPWYCA0iSJBYL/hL0/Fn1NtXyf14iwbSddi91WTuf0XOOGZX0AXSav
cwKMmFo6o8Zf3FRQIASL+K11a1gPpd5v3eVblpbP35xpMPMhWplH0BTABLeIL7AxbZSIg6hx35+1
0yvBRBWO64bohH2/BmDExdSLkxXzXqBu6/OfaQ79kKbt37dyuqMpH3GxAotCIAqs+fF4hKwOaBJm
i+XQFXjRDN2IrowQSg4FVasoJj/WbRQfzgyMcJJkn6jjgZ1Q1EZFqYtRgztkKgUtwyY0Eje5KbU3
qtaVzvvDO5Psg5bOJJKh1wnNubX7IKW5NoiCQue5g9AmzPWhC41NgttgOOKuMw/hIT2Qdox2W2Hd
GbwZBxeWF9JVzsu10yDUlp5bKtSBSwIVsh9YA1vcMZSw3MXPrS4XpvAxsKdxR7CRHNQeoLbgKoK9
dYOcnQUynRTjF9kOmk1XbzkYYxVGneVRpN2Cnw1dXXNG5WKcXPlDcUGMe5hEuth3U/EnDvEly/ov
28vp8GbHSHlaDhFyLbbuexoKZIRZvms4zbRDOwrGpsNW/eHc+sLZBvTKQQ48e+X5WlkdQxqKQWn4
aWYK6GjBTpTnjYW1uLarc5xh/dvKyvWVCsXw5wEr6UV7Ib6GRGijQ/r6x1LcKDb8tjNZCpq4FzEI
AiQQYGtvvqgZVWaMoGmhKQZ8quyqS7pqSF5Hh2qfOQjlhU7THOLZRiHisKV2c6YGcWx/PVqY1JTa
X+xnXiggwULhinY6pJ3FcTfD9OgthPD/QULo3DS/Hfhq5RZjX3VSNIHpv1xGGt2Uyl3pFRcpKzbs
D9lWteXMXQWiBJVWkZhDP0mRpv4QiEbc+3ZlgErSGyfIt4rP547ctyZWV0hWjpGvZZjIfk6O7PQ/
utdsbziDS8X3vrqG2xgpt22S8rMjUyWNcYGYOWkCr/KSFsEUDg5lbj9McfFcNPJGFHPq8LNKSBMC
cAVDhlzN8VY3m9mIYbpBAU8okFSmaZgSDoQNJdzdfWLA4q/H91LV/okLRTeWJKkB0vUkeErNIql6
Wl9srYhv8zqW7UpIX6fQ/PH+nj93sGCGDgwJyNGJl1GX5qw3sGvaeWF98uWFlTaC33QLgXjO7cUR
BQfx65ok6Xw8jYIay1ajGxwt1yZaR4kXXJZe+/k/lFw4ty6YtIW74VwbS6XOc4rUt2+P+ncJFspL
2VkaSBFNTS5z6UHcLUI3WwH1uamklxOPgy7dhZ7ieIhiHvilzz/wcQQPURB8DXXNi8J49/4bO3tu
4hFaKNwuac71VKpRMKExp3N8PDSmowO4qMpXEx29Q7MXODXpC8srcwfdH7g+5GS2T7CzIzUWHRtg
cGdgaoE2qnDc+XYxw1YiZRZsWmV41dRbQlHnNp9JhzlZVmqaJ4BdpZ7yXBfZ36GZXOTW41TtEtJ2
QgXpFWSjhvD5/bk9t26A7OsohIDCw0E9foVdudCeyOnixim3bRdcZ1awBZU5xemQqRMp8ymgSMnU
rk7/WvJLSG/Ju2RzH7k0yQSLLHO+M+I8dctefR7TOn2QEST4MURacx/20Ne9P8wzpzW+KkEL4Hn0
NdcrCBXYcRYDHDeSd0t7R1UfkrK1XCDvJGuj8JsxiIf3TZ6ZWchAUITlJD2TukvjqW/1kJTX1MXf
pyR55ADdMHFmsRDhoq1EHwQjW2MK5lAKW6QsTDslcKGiVYhsBDqp7+Oshx26EMIrKWsB7uphqUob
U3pufEtZVSXePpM8iSrqrYJIxTOyVKgg5/ZOGaOtpbN4eSv/jNwM1wEvjwaWdfiko6JV+AMF3BRu
g/rD0h6ckjtID/XN1mF2poADyu+NrWW237i4MHFrg9//KhZrO9jOi6epu7MeS29wF2izByVHmnhb
oKIzJwvNYyZ0JIhVgaVcXROBguJBLC4E1HV/ZY7NjTbCqyT68dZUnlssMnLvoNXpwueaPR5eKGlx
HsnUpyqcz7S0+3vjS86MQvWE15J9S3rHRMM7vVFvNff9rXB2jG9Mr3wlq4ARtgPLR28B2gmNAYV/
KRAolQ080X/CFKh86FXw68k7HY/SyuRUnFVKjz20nkhayFGeXME6CdFtn1Talnz4uU1AgAIrEe1I
nCyrGzCppmSKaJa3NX10F+ay2fj6/oCWuVnvAI5NGquAvzKs1fooECyICMCZuxxw0qT5lpu2meyY
id/astluBHrnBgRhFbyRAApJvK4GVGaROic6tWJDlUZIARM/fPFrMZj++OmBfAqNt8R3InWj1bAm
Oaj6YLRwn632zi8sLwvSjVV3pgzNTfrGxmpDV7qvVa2FjSXcIuKBWm4XafeLHBQ53r3a3mrdxftv
68w9c2RyNX0RcqboXuERJcL1nOS3RVRfpjUEqKnoatGP942dK31ijeqXiPINJCWrLd1IlTa1ES5m
d9leZ570xXiMQ/hpPEji3PCgH8BEKiiux5+Ui+JuK0I/szINqii8PwmEzUlCe7BoSEWUljgBrYUc
OGgTyx8jmNrCSf0Tq5KUx3I4k+Q8yVjLWqQJGalJuHhVBNPK9FHNpY/vz+a5QwqCnyUdAKz7JP6Y
5Fof+1Qjc6wC4+2TwasSqbENNEHfN3Rm3kAo/AqHcSdPSCFazarnFH07uNVawcmbEIKXtjEBz7e3
cpn88amj803+BREgM7jGYtTj2I+BxIGoCvGlpuWuiRDj+wM6t9E0khrk6IB7IIu0OnR7yQhKJSZi
zFVSYDF40Ye23VtR4FgxBJ/xjRF+n0Xrytc9X0X3nN7OjePkzOUG38XS3sfJdSqYJY0RyYAlocuV
IjptW0EdpMLhGU7DZaQoT2XXXKp+tNsY+Jk1Qz2YdwiJFxH5upuoGFK9MKAIpKYTHIbo0Ie20Djz
92AP87DbP9EvMwmoW245DWcqV6h7vzEsH19z5pAIBcoRJBmpqVRPS01laXjVv/wp4qvFFgps+JgL
Ym91ptVjFSdVOEONdl0cFLu8IP8qfRc8em93iheIbqjshE1uwLNTKwMeWvJ/C2XQ8QhFtTDKMJ/Q
tayM79NU3UVx/iA12dP7r/DMZiRDRFhJSuBMS5AY+zhfCoMztEC97WqhureEr4hXtY+1lYYv71s7
d2Jz3S2wSg2vGdKJ41Gh3BWaeYI51EfGT8mt/pCm4CWWYL1yIJ7THOXGeBjh5lxkNbfxwGeud8pi
ICd0UkinFeqh0FoxCGvBLpPgZsqTezmvNrBYyxBWDsuRieUR3rjRatDGwcREsif8vXLoD7WHXt9+
q9B37sUpC4UV65Iwed3artaIKXcGt08vBHdxKUA9SvO3UtNbJW6db8tuWg8JNPoSPqIme+IUjWbo
xx1UUnCXXve65BbJQ6I/F6i6Tt8k9MqiLLaVSdn14l6Iiy3r597ZG+trFjJaTGNK+1j/CjOrhxTV
vnBaJApd4UYCRmT0h63j5czegw75X+NdS82NfeEL5hAh92UGV7kW31p+883M5I2L8NzAVLqykUBd
MqlrH7BCq0zPJeRS6ugTgiDcud83ttu5F/fWwsoDTORcm80SC+aN8rJki5YcO7705GbutibmmfGQ
uSEMB1wCc8+6ZDEVsqCVgubbk4KSffetV4ONGTt3fhyZWJ37Pv2htZySCVtc2ka58ZMfynCrQbTr
6hfZRXHvd1d54dXRQUuRAzn0N38qF3b0DKvb3izxR1OfZ+hFzdUTiHuD5wG1kvff3VrglFLfkgcj
FUzxbYlbF1f7zTky1rMfxhazufAE6VS7xnmyM0nw4pf50BaXvdN7spvdSfPXafg8ElOmnRsMnzcZ
BM6/1n8/yGoRgUKBwrHnQSCfzu8quJ0dlG+qx/fHey79cDTe1dVAb0iTiR3Tip4CTSnVTR7t5G8t
jEBLSnOC2JgC2Ba455wjgRNPZ7IsLgwBJ8doCn0ObESoUsiOjiZ4sTfdfuJmb8kXb50r5wpQ3LMy
9X0q4iijr8aIi1jFo0nuPc7GEXLoQkvsvkvTHWmeYj8kiXURJ4pxJSgoD4aoJLr9mAc7NImk3dCk
L0Oeya9zKQxOluj9hqd85tSDv2chZzLoeT4BOHRaYsy6DtfNoH2tWtBpseBpmw3oZ+4trPw6XaER
PSk/BGYuhWpGDU6UPvbm4yixtMV6l2vf3l9PZ+3AVUpr9VIvXh+uc0Awow8oMVRpYhz8rECGjRF9
BiEuPM4ltOHv2ztX7yAIXIDI8M6dct0hupSoaUoFIgrR0xJ8t+nyD+OQPyphKnmBP93lnfgCzbnk
wCmwaO/Jn/zAst9/jHMvka4IepBITS49tcenhq9m6twH5M87IQm+sOIbxIFE6nFiKW4cxmdNgTeH
SwAH5ASCOiCMEChavwCPextBLAcir16ddu8P6NzpY/3byprngYbuWMwrrCRSUIt2YxQRxFmj3tYb
M3dmwXAHAyJXWTTmyd6s/SmBH5MmD6sJ82t1qh+6pEY2LxG9qmo3uGbOGZMA13FLcrifpOmEwGyU
PAFVMSrd7PZpLV5alPweZ9VqOrtV63TjZZ2ZRghlOeIUOpKtk67k0kgEKJG7pW56K0i1mxuV+/6L
Ondh0cxkmnTDA8JR19n4Ui0zVS1B/Q+OhrMR6O70On6oOFCThQhZojWYsj5axK4JHL37sokPWS7e
lZt69AAr50CtxW4wGx5AujP3+X1F/Q/A+YfsYoklpqs/Tm5Jhx/vjqKcYtESsDrMtVAwQwSKuLBi
M7iOtdJ3OnQAUWFW9OspLpuDyiq9SFJ59N6f6nNnjbkQEdPwwAl6wkzRhCTDhpyRCod5N14sbanK
3tgvPanbAfDZtUreydDQgKEctjpSwkzQJUHl0moN0wv116lPnIQsQ03Z8f1xLS7NyQsE2AoSFQwx
xYDjw8tAPVcphAnPqiiMvRiIt5ZU3gRF2ULZUxgoiG0xLS/v6MgiRVvQaRaIaA3I3RqxLCizlWXJ
aNhogYturNhKOute3IjG14ReqF0fZMod4nw1sqNTtVUjPzlBf1mHAhYa9jNpvSCeUzm0OgNp8Djf
DQL6IlVd5jvJKKyL96f2tIa82AKqBjnvonm4piWI4jFJYF4ybPUJMbApoxkWJ32Pao2jXdY/rU/l
oXNVCiDDd3EL/n52nP+2vSYqQDki7a0C25UiUJunaIacHZimXp62dAhOFusyTOpxNCooCzPAyjmP
zJFIShgMcADyoYniC1lOf1SlDLnUVn79ZLUupkxKBWxBBXdp+fyNgx7MQyxWDaNKEmZUlOcnAaFV
29TG26bNHuKh+bHxDpcD7GS1UtQhI7PcUet0Wxs2aWjRlghZjOgoO2AAznhl0PCvePHDVoLh7NZ4
Y2x1mspqxCrs2Bqp8jmCN4vsozeFmaOYhY1cBrwWoh1H80a0f5LIXCb1jdXV+zMIIIVRwOqgw3Gi
ihel1l4MHQToWvsjKdVPqC1570/rudVpLb32MvRylJhW5/gUQxFoVLNhK3p7FfvR13YSX6tB3biB
z5pZIABckGRt1sulm81AFTlYAJ8l7lhGHyHF9xI5+qOeBRPIifIvM6toLcisMhAmRgPfyQ6mxx/o
PP7IRuRpC/S935+5czuA5U/BwMCjOLmGdC58PUHq1W6lGiB9BJO0n9yjqb5DYOm6ljb7pk+DRIhz
Oal/YTU0Ut3LJL/ZcyXE+HlisTxULnjjrr9GNt1tv8Cc93n21BAA7GbMdroPjk0uJ84bk7E1a8qs
YzJIbXNf6x4dbj3I2yCyAQ7WHlTuTv3aGx6EApeFK7bbzPin8wznKR49XgbVrhMMrm40ZF3Iq9rC
VQPRmgIZcyruJLZ/sh8dZUEfHKbQpZjolvutMtepcU5uC8gdW8RQTyKKqA1yDa1iw85Kpb8LxBIp
usk3dkBngue+09Jdg1zfhjN5ull08FRLEgnoA87k6j1bBbQ2xbC0MXAhXsOYiBanGKZXSLzVv5v6
Hy/j/wxei/vfz8/m7//Fn1+KEhX3IGxXf/z7TfRSF03xs/2v5dv+9deOv+nvd+Vr/qGtX1/bm+dy
/TePvpGf/w/77nP7fPQHL2+jFgG813p6fG26tP1lhCdd/uZ/+uFfXn/9lI9T+fq3316KLm+Xn4aU
df7bPz66+PG33wgD3+zn5ef/48Pb54zv+xi91vXzX368/iV//hG9/uW/BTxU/fzfT37E63PT/u03
Rfsr0F0aFBYKmAWgyEYYXn99ov4VgA9x9pL5W2QV+CQv6jbkm6S/cjhwSUJnQo0B6Ppvf2mK7h8f
ASUjUF5cEta1avz2z6k4emn/fol/ybvsvogoBv7tN7Boq8uRdcIzEYYu3NqiuS7TpP3QCajUjs4k
dRdxdF3Vym1QFt+LUp5hSEp3uY9kmaJ/6nzzEoHUS2PubkpEwNTkSlIgM51F8ZtRSgjw6KjWKuNr
MCu7KQuuVYd+m9ktTH8nRcyV/CT4Ero5EUTs3ZSWTlMhAEx70zUM7VQuTMOR1epZVlEzPsQfrPiu
SfZ16Q4qcpw7dMV0JMkvrdKtm71mXlbm/V0LtsEwbuTACcPrMbTRJFc9PCTUbJGpliU8RNQAdgim
EwF7UwxxywWqy2PpiapbdvdW8hB1iKs8+vFVVO6qAkU7F71l5FLtai8nt2iRWepF+iGF4jx20zsf
ve1PivhY3WiinQUOX5UEpez5Ot2lO+0L+Qt0GLMnc9qXHxDqRPvjoyChlulUqJ1Fr6H0mH+oTftj
ld4WwmeZNKhmzjbchQGK3rB4LRqGN1W8F2tzP8eIto3IayBmFg12mM3uRTpe11Z10LuHQtiH3Q4V
x6tBstN8of0rbGnfUBWWnTF0uq/Ti/AkPE0v4q9fxV+/Ll/D5/bn71/DZ/ml/Sm//PPf/mf8rMEM
pL70P9UXjU4aexDkwdan277Z+dPO2lfJtWzEtmolNrk6W+lw/i/TMntKb+NmJ1IxlotvZOVnw4VQ
Rf6aPqt4rF1qJx8HN3wcxYuk9UJ5b0tOcUHKZ8zcIdhbNd2Vdwlt99puQDo7haXkrsZPm+90xVHk
B36WIe35Sl90VtyZ9cFQCpvULh2fMl9ySBAFdGvdbwDxe0Q0U0orUOSgULn8mnxAnhqItWVbT5CX
3nEB8fdMijFePtnGEwynh7h8kc07rUzsEBoYETpTxzAcfdwpKTTzjDP0UZdwktZVPxaDrX6c7sPv
vrizmns0RY38cpQP+ZWvuOUhRDXPbJaOrsdAeAmau0y/li+gCwr2fHsRfh7Hx1F5QrT0HoblWPjK
Ug0QA6U+4EhB68pwyooxTzjhEwiBG4TcIzQod/1FkrgTpSP1qtboBBjvQ5RQ+r2IRqDhVoKXM2B0
3vAtqhuUD1HFSmynDPaaf6P4N+U1Oadxp14W7bX58KQB3rckF2p1665uEar2goJN7Uzyx0a4b/oO
qUCqObUbi/e0qg0/w4/R7Y27c8300vy5q0a3EG6H5xsE/SCvQnXPyVVnnndR+FA2bq86zS2wjsZt
Zs9SruveTj8Kd33o8RNRKNUCr5m8UQ7t1r9M5esk++lHX8wQ+pPJU4XrwVHb51HwvQZuXVVU9jIE
BSrMQBqqj6UU2lWUO3UkusYsHKzwKkWRVoq+B2bnjs1lHV8n7XUedNQsry14YnwBeZx5hz5teS8+
I90bQe7+2UJs/jGrfiZQoQcThB6jZ8h28TjrrYMAtCvOdknzcXAnq5fEt4f8R1RcyagXUktzcmpd
RWs5EkvKac0fd7sg5dF4o7E9XkBLqdhUFSXjKfHBFBiv1iB8aeNdqqGucTEpVxlqREDqzOBjKH1R
TY2R7nNxl+Sfc/GzmHplfzXdms9yjDhmCKZEcOT5ckivFDmxRdPr9MHOd116L04fY9lRS+Lu6+7G
+DJwHkp28ZA90CvKf5NqC79+k991N83Nr//N//v9E5HjFUqR3J6XA61D0PfXf1rjNK/FTTRC33rB
wThfzV+mAQoMOxmRpc0k12zd0TbvK4B/viNN31n2SuQK4/eGFsq8udWmlJX0RRC9QHWjjj0FvKIV
Uw46oiPxu5Qj4Cg8GqhGBsHFokap8hRGftHEiAhqxDJDxg649OVdWF7U2ic0PGHpIC9GKBcjJ8xh
rX9tRM7V0NbLR2Y1B1HUsTAGWwuYm++mDVFW51rwZlpg3xBxsWtrXwB6RXrT9q3yazqgyuRC59Ub
YBtD23rWr+Pv3eBUtPip1U1Y3OrB54I70Q9sKz+YsWsQJIS7+bakroQI3Ix679e8Vt12zpwAUVR/
HL3IZO/Ax2rKszcl8j05IP4cA8h+hn3Ayy81Nm3UflERJS1Vy7NabScb0FIW/iKI+jPQUqeMOWLV
zI67AqqbwU1IfEvJd27zb/HSqkq8hypt5ERa4tadeJ8hKO13uiOCq53nBxHNWDPokf1WbJPseadK
F02ue0JaXqUwT2kTupVC6mZF7Q3DzyG4NpsviTDswfklSMCHu9i6R88YBJykRvYccFBM0UOkgdYR
TMsbI0RFa0tQbanpr2TrLhs/SMFoA1olPlM90s8uLkcOS32Q2UM/74Rk3wnjkyb1t0ksXY9aemek
4+cs1X/IuXodqHdh/nun1h/yUv9/8z9By7znf/4vkNf/53/nf7l/TrOoZj5+d2oXz/XXd/7udgpg
xP4KjhxwMJhW6OOWH/q73/nro4XJlg52kgZkYYBP/8Px1P4K/eaS2KNTl4ib5sl/OZ58hH9IUEcv
BXQx1OP+iOO54tjix4B7hc4d0jfKWmDdV3mSIBnTFJx2+GDdDSqOi08v6E6jVUH5qAU35ecx/kMA
k1ODqxTJNCZGH00YNKoHqbjr6UQ0vSx81PBNFA7ILf6kFcXLqUGm8m0EnFh+aU1yFj5I1UWYXJft
ZRp6I0OFxEmj64QbxG4euc+tBx9Piesid/0aBvAD+rpISUi963NXa14gbyQg5ON00emjreLERtYa
ufSL8KFGd1D5vGj6ChyR9hPM7nJ0UTYXhe8h9iyDyFN+6t1zO30J8TrBqxhwoz8aPLWoOVLmldwI
YvaZSzCSvaL03qzsf4Qrx+HJUXRy+qCrLELeN0lkCmn4MH+YEM5WYMnpZfum/Rp9EVz1UH8Kr5vJ
LiMY4bjcXTx8nMbiQkRqCcj/z+BTez+ZEE7s8qWxtphsRXZF4ZZsartD+Hfe14/acwnFEPUrb0ho
x10uwxdlhuTgVfzQe3DAXeVO9MH6MYG1Isf82fJexi/tpf5ifixutBvlU5ZDd7YXfdwsp3x9fwLA
y52dgaVoQYxIin+J397kUUJTAyoosorK/M58koZ9g5KvdD2XN/W0i1uviJz4m/VCC0f/WiBl/FOf
7GG0tQPusfFD/hJ/alNHQzCntMV6IVTk8lS4XNCp723yXH4dcUNdtvjMOd+vgWb7MCf2ANxZ+tkG
AzWLfT/t9WY3xg1qP7dy8VLle6u9NGv64J1Ec8X4KikdOXVxuSaWLarWXHaOUH8d82/0jM7og7du
Ou2j2Enj2+l7ONpCdlfACn8Zf0LpvqcwX6Je7qCPSDbKyty4dKQK+TPGg5fph9xizpjbJYKrw66X
uJmfBO2JtLEVMHBBdcfhOsieje5HqH6tAzSK0LInySXttfY5Tg9FpO079TGfnzJ5tHuWDDRHGURU
WlS4WnHQ9MxO+m9WQ1S2bwJcIiu15bs6+jKDDo1x57nk3KnzRqmzrWLfiR/k6xnNYXrHUpsugXL6
0FNDgsKr8Lrsit8nEEu15nOO4xxq96ZhR+lDGn5OcNWNizlCY0R6tuIrBZkBZbwsgw/GRdhvNEf+
ItL+d+r7n/vn36tnldbUtF4z0BsPH2CK4y3r04Uo0m+/D0LHrzsnRCpvkSdPWEiDeDN0VI2u8UDb
9CEuYIr0f8B9Y9fT9wS9+5+i6oTc5Hf9A/qZhNF67/kX6KRzfCuV3XxVIWMcoAIhJLZNBJouy3wv
TE4AndmAX2gLBrGhA2sIHGOpgHvutbdlYzsOTEjR1/A5z5ZAWEHC9tuUOXKOAXt06noPWyFpQ+vV
/N7ehiVpw/c32Uqt4HSWVqnsEf4IU4qZJeRJ6YjKP1hfgluyGd0EYe9eRdmMpProFeOhrB8z68eI
Cnyc6SBRdtXH5EUaPFM5aNG+7a/C/8veee3Wja15/lUKc88a5nDZDJs7S1vJkm8IWbaYc2ZjHmbe
dH60fapkVXBXYwboBgY4aJzTlsQdyLXW94/Nthht667s7Hp2pdAt5a0Y/tRE9SOl8YdXrL+rcRBi
CQNXzCuubzrhwA1sECgMjzk5Ys/q50l02chbtAtBsGuaG7N9suZTMbr6o/aQC45FD4zmBs88whLj
2ItYejVz1nTV6Mc6cAd5Y8SujKd79d05loanXaMRBzBH8zPjJxajdwz4tzeDBoQjBXZQ9ODvdqNO
7SoE12F0MT+mz8Km3Ma5mz93LOr0u4Se+SqEJFTYEyVgipNHvCQ3Y+xX7OL+728EYNI/WW3fvpR3
+00mdFOPczm8LNZpSj61HsE7M2fk0Q1zr5W3Kfm0CmkRVugOuwzcJXKaxElLkrwco7OHQ8Lq+jxe
AUxI8a7AJKU+jOpdp33um83cb6xrLSHdlqZ5P1X2mhra44OUONxPnWGvT9yTMT9ktdspiPHcePGY
uGYvoju75nactvp8bxgtWhnWts6bpX0ceOlDz/mlI9xen091cLbqC0lL0rAtLEeu9jmFWOPGxAja
bYzwWH3O5sNEGsVyaKq9Ju0r69oauOn1U2y5PcW8VXdY1E23XFmgM6UndrQdsFPGHA1CFtzsRe5A
K9KPxkdh2U2O/GLMV7NyY6W7ad9GXhp5OaDDnH6MSq81PyaTp+dOQ7dHujfFQ/uiI9ucXWN8GmuP
yDDgm/B+7Y+xsy/Zl7RwVHAXyy1ju2nBsW2U4qliW6YzNm7GQkvlHgklDvHwk+iMxlYiW9raJPcU
+Q52YO6oxDDkezncBvFZAn4A6ZDJhbbHZSPfRcoWx4laQ7045hegiUgDSyHD01HYM/w2skvJjmMP
8+M4nJTxwZi3puQukmNA9NZHSbT52v2y94cadMhVcuwemyKnhcPRTC9kN9LaKzYGjr92SlZSMtzy
Tci1xwTWMkECauS7v79r/3T5envTvjsiTERtKU0K6GKeFsrqTtUdyiUxooPdLgdm0o70wOmxDj2Q
sGJyG9Ej2qBnvs+2S2nrLMzlaWDzFLYo5EAjM/MYb6b0XGnnDi0bYEL4kwOosp593+9Lb1/yu31p
iCWAnS6KLukDlX666U6mTx0OasLyMGyyp11zoKxOjo9Zss8Tr1A30QftZGZOjxQ3dAZpU5C8uuJT
aJuNW7ADqeSMYCeeNtr9T16t9uevFocPtlkCotZR6u0ZTBOSuKwnM7zgCpl2xZVUe6l5nXV3S5yz
zAc0EbW+PNtUxBGkdLRCLwYxadsb1EJgMVVwSEenumQwXsM92SeqeqMVn5VpseNkTXnMS7vnOOrN
ssMz10a+amzBPpbF1mavxHjcOHq76xV+wDXp1asdNtkaO6uITNc6JvmDyJo++V/vq380O//HGJ6/
/Kn1Wr/RQv812B0VxSr7+//8F2nyB37n3zBRtdA72S8+g/b//oEa+v7LvzE7BFvhsWWAXpO+vrM6
2q8QfyTKrooxuubesjrKr2tIFRscShJ6798M14r8K1G/yMCwIfG3/vXi/gOMjqSse9TvzxbB5iJQ
IXM/WeorGfhe7hBXtQA1aIlOpOlsnNimXLkX6e/r5qt87FK77gkeirMG2a44X01xlbh9Y9yboX6R
FWZPK+g/Nkruoqf7LCyMqLVB03agfeqb/GgNau5OSawQu9zfaYKg+lIhDVit5XjaLksT2UoZDy/V
MLSJLS+ydD8VVu9rWl2cNaHU9oPSt/dThAJMzPT+IW2tPCOOKCf3ROupWgsbBEWVqlGSEVojwdia
EV0tTTx53dJqIirqsbpXk4zRbYgNiuTpGSIZQBBfu4QuJBbDoneb2qgjh8B+60rKULsPJPd3WcE6
XIG4ygmibzlXp1NdjPUTCjjpSRWZ/wRR6vepEoi3ZUqoTjaoFJAMhyyFkZppjuFwNPU6zUnddpbM
U5ZOT3mdb8kE2RpxL22zMTRdIw3Us563I6CC/jRkyS22kwsSVtx08nwdEHvhKpVW0GYa6cB8OrOI
MlBaBQoSVi+tsmhuosGNSCqTuCQX6UOFwgMYHToLE2CzoWP746Qq0n0wV7dtOIvbcciFo0YHpaT0
t6WindVecVsyNdR4geaKHwWZqa4LtVtJmwNv4aOHcQq1RyzWrdtPUw32rV6VBWyWFQx+K7YkaUJR
O4tBIhivJN2gQKoOyRhUN4YMvWbFQXRS1Fl1YlFlqKlb9GBdeEWmyNqcxlmh6Orv5o//B4vSfzvY
j0Q0MmKZ//96bbrr80+/nJ7nsvll/uX0BdDuB/jvt7/wbYHStF+J5jDYswjPABvUgLy+LVL8C8Qy
VyMLHnIaNeRvCKCs/yqjx1ZNqsc4j7OufSee138ga3wtGiI0hewP9Z8sU5grf1ymCJdGFMF1JAK/
lVUj8eOm2qlaQ/pDqLnKbdXsytmRrulW55yajUTJ7kGjAOakDPaIIIWVQtznpacrm1it/ZQNMXTW
Fmiop+OaaJYFDnVOTuPJm36jP1Fxxrw+cIrDA9JtRm/Ni802pttxmJ/svugdDN5STIJW8tTXzgIn
udZAEMhGLQ8BbUQYrcYfoPR4q156UHNqWzqy21QeFC++hIc884TbLt80EepOLz9jxmvW84iZ0ixl
qw/5RdlExBnLDy2G1kOOepCjPM/7beDi7L4iC80tHetmfWWsS8o2PfSv3XHFSHailzwum8UlVSL2
AjcBaYFgFpz5mjM6acz3xY5WHViLba4L9rjtTqY3XsAW5UszEsDEKdbJdKcUnJ6KtNqefGZ0c9hD
gPuBE+2HmzVwKo/9WbbHXeVEl/jTSAy2QChbVDj5WXX6SzvtZpSr1qZNzkYAJf2lL70VhGEYOU+b
2eMTbM/AqDsZV1G1mWNHOshPfC4Jhl2/wBRibCYXiuSQfikqe76X9/Gh2kEL+lAj7c3ygU+Gy0ks
9B4L6qlACXVbn8JTuW8J47ZoROwOpu6YvuwYH0pMz/iwOq85WAPdSRu8s364Jz1B6+zmKHqo69a/
I+7Cj7lyiMLjmlP2tdrnPuSzYfW3c6bedPZzTbJh1/PR6acNDYQd5//yepbcKrcBDqdd7Qusxttm
K9xkr8Vzd8heE+6e+Gj4Bg2FZL6ax9DLnSlz+yc6NaSb1iUG7Rh/1M7RJndgcYhF05zhk7zrX8BI
2nTTU5NtPY8bZklHo99EdiFiHiosm+WtcJqeqwd9Uz33rr6Ztc9mcArTY3ot+OJjsRWAYS86d8Ds
6LtwN5MF/igluzB+lomylvdV5JSwtK8EOJKlfts/xfdrpW30oc3AZW39uNpu66OCoJsbAS1Q2TtC
6cq7OvQZb8JgLzwYoW3WdnFFj3Jo57u12dNA7nrWfDpLsAnL7vzCtnIlMbIdIQb9hhq1FKm4+Iih
ePFDc9sttpS77efkBunBM9ud+NS/5PwI6hI3Ord31glCnEb2Vf2dE+Kj3vGIO9JDLeyVm9my87vm
YFy+xp3v1K3hq7s82qrX6prdktuIPSJjM9aJM8z3dXZE8l8MR9XaVuEmJamcntt5QxlyQ1dZt8tj
T5ZdMjYWP7lSr5vcXzNVNarR808T+eq3xY02Iv4yN0QDaK76GA58FcMFPP7JbOnnomahcrPYaTfa
vnP0D+22wVI2XenbeCNUtnCcNuUZVZn0JKJcKV32ZrfBjKu7ykv1AuCnohwZPbl4zDwqj/xscsJq
V6ReU/BZLozF+okMsYp6Fkc+KdE+sTyaMJNtsrf2+ab9UBtUrdcHvuet/FEEZkid9iDbfPkf1K3g
4uqCXVtGkllq2N0jw2vhA/M5U85fXHMn8WbNjEue2R54VwS4r87gUXf7Q8Kd60TX5aH1Rq+7a46K
K2t2NHjNI6l6oLiEydTJHkpO+syVpcpWOld4KgPun31ROMUueVpuJfMhOsUPUmm3rxQ3z25ffYit
62q+lpMtxqEHMJxIvZGZwkEEJuNenU+mvBPk2h4PmRd5c+13T21n9+FqU4txrd0CT7/ZIf+EQ3iv
cPq+0WAfIw+FmfP99GYuidJNS8xXfDF9BkW390kO52FVULqUMVLAxctYGOvoJ+jre9nlemUYNHS5
8GwoZM11C3yD3ZslVb1dPaguemonIsut9tcoIuFEURVog3H9My8H8sI/7qo/XPLdrtpmPc48q1fd
tdysuWZWfSnju2lT5Q4RnPJJv4l2fU4HtvzqSsJGVk4SpA660Oga+VB3jHy+Z26iC/+fyVfYCwmh
nZ9XhuW8fu+Fo1xXTuHoFCP0jrpfdqUvcgveBKPbmb4V2XPDKgNueK8QcDx67IgjMF7BzeWkh2BG
g+MMx2oT7lVvfZ6gvVws0GzRObC6h4wBaSqFsblGdRyPhgsnGF/Yefrn8UtvumgIkt0805zLXvwQ
Je5qm2FLcWjpAcy+mp/i1fW5FmQNXp05xrrdrJmjOjTIXrxaiHfma7jiptuYR1QGFg/Wpfq0fKgR
homfIjY21WH7cC0HAgm1zrAN5Y28vhQ24M+JuksI/Z6+7mySHd3W96lDQh/Gvy/jTe2DgCuBw8Z0
We4SDibdtbSNXMOjE2cTvYqIDKZjUrp5T3i3edscWAD3y83adyDnTrXNzvFxOa8OnMmpHopPC/hf
/qwWRzQMGYn3wIwnQ/UTmB62ECAou0UNFNrNLvcIcSk+dfvcF4HlLN/4OD81pHNKK1ZVeWupiHmn
UupZ0CSRHKJ9vc32aIqOaL3cKbMH8rUXT9zgG31IiFpavG7G8owHaCtsWmrvb9bjg3Gbf5hnJzZd
a3DKT2Z2glHbIma4FS6Ks/bCcL93Ptmuds3ewK83JxOljXgEhHQnR0BcJnnwdB6yOE5P9FDNj+Mx
d+dDdIi85H79zcrJ/PYWxxNRmKujFDQdSsqhX9ovTt2TteuvEfbw0/4gev2OtmSgbWLBp8Up3dgN
PLS9mHr6Q3Uf0LDM5m8mTnPfNE5wvQZzVWdOjx3LfeLpiRMQvTvUtsENLdzFV7KbXPhYiPoBbtrr
+37bbcIr3VuzxJTdGhNIFbFn7YLW0ZMnbbmbSMLaBbeLl7vCTn0Ueftxb+fXq7VadNWD4M7+GDjd
k7Gj/mEjn5Nd8aJ9r2P4R5PRf7eZByPfm8X8D1CMXRbP8crm/C5x+Pob3yUOuvkr4AsxreLaJPsV
OPmXxIF/AqtZ5bOraxip/e8DjiT/Cl6DNpvYS7yEjB6/jTj8ExV7a3kZAREERlv/CImR37Fv68qP
3pf0SXS/KqYaeeV236z/laoKjaAhlVpCzmliU9XoJeV+DRLk0DoegBDQmU4TT/AkHVpzspyalFRc
VcptTfw9oD7PbwBa3fC4DM9lVNsyTFgURsc+Kpi2K4KGTFdXX+oeyL9BehfHjyksr5owlreQmiM2
JXnZNErkyO10GXXh3pCSm65M3KoS3Cpk1KoQ6OeclabDYtau2leMXvJlqZ/VOt7F2bCZIs1F6uOH
DSs8Go1U28kaqHAeVfdlk7NvZyLYcrO8krVj90r22pSk2QfzRJGFGgAwVMk+mwa491ul45X18UZv
WDji0k8AoKeq8gd53BQ1kidI+wJ8Kk0RtsrOiMt55j1Jii8aHGpjuu3C4qgPwDv6rF4Gq92UySnu
+7thCZ5ICz7ilb4OxNidYREn4XkioV2SV4AV+CRS6oTQlsrpikteRMdaeaiU59iY7LyVXrRRPI9k
gjqVJL8uWvUgCzE64pzP3TL7q8rkqyIJ6rqQpE00Ljeh0R9KhaNLTR29NarnTpH8Re1MLxlTr8dO
EsN1GtmdahUkncrOvMhHpNqclOZ4R57RhvDDR0PO4TogDGY2r6T7EOixn5UhNQ+IHBXltY/3rck2
CEDnl/NjoKuuUjbbTpD3U2rtgY9AhdnTRzLcTcERG1qcCYxGAorABe+ME62moBzGf8q9yUQ3vAQ3
ycgevEybXlggBYaDAMEUMtqNcuOFyXhlhfDuebyvUwq1e46R9XwDoOgmJgUQINMhwt1KQemtm8eE
r5Jg42M6BNdtem9Goh0J5UGvqK0yafFK09ferC1y8lHvCpCpLbo0Sbg2DLb1rH6pIpHzuUWoNM9K
IgqeOmKoE2IUaR1Kjlrcz82tGAWPc4P6Q8j6s17BJ6cmu2UTbtVR2mlTdJjD+QKA5muTzHY53ZUS
KgdrohSmFFVfRD2iRrzbKpu5y+L5VYlqycu+tlxmxc2I/DMOzj28ycIdEODoD8fEk6bumQPVY5nB
Ri/t/MECotPl5ij0uwpkX2g/mohqJRhwdLwJwdELtF8vF3eKlXwJiugqXdrKLmv5sxka+3Ti/DW3
H+eGitJxah+jWM22SdjEcOfGoxqzMlil/qhn+rUR8Z2FpvUhSCb08VOEdJKGIm4LSLAiz29NYbkT
hdx7s8b+yYH5xyPk91WLWEnCA4n7+UPrXDhKSmlMjeTG8lMQd34W146ZPf79RdZz6O8g9beLEJqA
15B2H/7Lu6NxKQ2AnxUXicB9yxIB7fjw91d415zy7RJEf7I74Gck9Gp9n29W3yXDLa4PiuSSRndJ
dEZsNGVarR0TGphKzfKyOr0lSnLXzI2K9tS6aabyweoAgawifTYK2FnwOtk2JgW4XNvOgvVZq7Aq
CAZDUFa9KrPw7bP/R5v4X7Ipb8mU/3aumrXwAcDxb/f7f/vU/3Lq2+e3G/7vv/cbqCmuQSBkp1GK
iFCR7fs3UPNrbjt2LwIyLO6r30HNVdeIWRHPKYa7VWPw254v80+4aJAikuTF2q3+Iz/N+2AURr41
cRYKBjc/sYAa7/ftTdcLYoFsOVUYS9b5mwj5fbBZj9zz9metudIfEdQfr/XuGao0s1aWlGuts140
7kXIcsrramDATZIfENW4xs9Kv376Bt8NmAI6YKUOueiaXbdENviawzH3aCLI+9k4+yfT7PoOScpQ
eJzJn313gBqQP1PUFsJkeKtzF40fUu3ctz62x4Yxgfd3/bMOgL/4VH+/5rtvUOybVOokrsnEsw98
A6yvsxEHPHdMNz+PViMx+4el0Ph+y/x+wXdfo5GL8iTRmc0tAzjqR6fRCU76nuIK2Z8wvLBQXRvb
GKXottlkd1D8yV0+2wJw9DohV9QV3pZnaxNc2FkR+4lOch0+x6vt0to0d0hNovhojX78zBavaxxB
kaVzMmJ4jVpPChRbxpsi6rbBl3qaIc18SUIIGDPYoyWUr9h0QEX3UuvJprPkGzW77udLi34vMj/G
YrnTBoTillNesida2SbbaJ1cpWKMeL+HYmdtpm2wKSAaN+Y+3deDV10FFKFIN4hmwpvkmIFQ3gyM
+8ud9Bhv9fQgV89hdh2Qfz+Y+2gXXetOvgdKJuKohHEnGyO7isazOT4ZB0DlLU6GbhdbngJIKzzM
053W+Poz8PxOmr8U03X7sKBFd/WH8CA+oHlIQn+F4kX+Jt0sxXSo7vBoblsn2MWTjSOiJrH5k+yJ
aE5tcHS/2uYn9D2lk1MdE+qOxWGGE4gkLeBp19i7FN3vbyLVEREp2DjM/RgfRjtu4+2KRSSha0gc
DOz4EJ7FBwuxyEtyX4K9zQ+l6OFwWytEhmveh+TWzrAtH9P74molL9Y323grmrvehYCvRblNL7LH
tYar2m8+wUc4RgP8kR2GQwu0VYb75dPanbrAZiScGPc0dyNsAUUc99NetYPiOH2QAkeQbhK3Q9O2
B4fHWrEWvCa3WI76l4VS83zTnZsT/2uLBESV3bQ5Kef2FN8vN+Dlhr941V7+UB/HnXER9sselx2x
5aEvnMYYxFhCyvdMbapfnM0PYB/hCQmn0wjXIjjHs7LsOM6AtQsfi0/CQ4UQrUFCWBRe037C6/AZ
n49wCo/fwDnJW84ThyrAf3nDJLOkO+uSmW7wUoGf5C5/DTtvWNqow8pgu2yLD+ZoZwf8bbAzZ4w1
vaMD+d9gDwR2OHbGowW24wllBIDq6s0lfkLQa/l6fDNjliLo7bTCzoM3XrfuTJD32v3a+QplXZPl
CumHXpZWf1skbiMN0gSGFHRNsitqEMt75LYwPxvC4qnQTB6qs3Caj0AqKLeqysPHHrgRyIkDuAMg
BPCOZqn51PNtQLde+mwjOdGhB43wSzf6WD9lH9tdcdD5UOXWhVed7tcmMH0LomJP58UfXSKDNwNJ
kKtgcvD0neKrm9xdHlZMp0UCBCztTv7k1bAUss2xctyi9rmeTmXsxY+Sl+7gcmjp2crdXnH0g/Q8
GI/dq0FrOHXo+3pnnCTUTj7RO2sNqNR8bCDuxlXPlBKXfQWJUMc3yeRSI5bEl7q4a3kgyl1eSq64
IoXSi+j0z+Ip4b3XnZt/KTgzw8iF49Marpc9I5jJBJf/yzNgmHvzjPGThW9l5Sqwumw3nkD/Otkt
EsRum6jHTKiA3xR+g2TtnHiCiwQ7J1LUgioIotFuFRDI/jpH0ZSMpybR3ax+Hrj7ULsZk1Ozd2m2
9FzehaOftPYE2HWcXrULiRfru44fIceUj9GNTEwESNu9jsNNdeYdBsHwqvTUvXzihLhiRQMYGAA7
CzYiPu1KGLbidr5tWDWB6pcrdXbIQMXhOHvdrr3k0iPQ546ZZ8ZQ64wA9lcsy91Tw83JHtdTj3vq
7rrIEwOvnnc9KH9jHJUxcbQORxM8vtFd5ZXL3I09KOOBDkgHSuiPFQ66X4wgXr3pZFSko03f6Qlr
rQreXTyq4o0mb2LJNr5oPVrObXyrAQjSIegWPiLsvz+AK++sxV83ttUEb1BCSrCR/k6X1qWakVuD
gNbwcThad82jfu4ep8fwQbiSveHY2lflKbgLj+WxOWgfrQsvybGZX6+gsYCMv8LIMgtI7Ga+/JO8
hz/d5on+JbpfA5nBTf3jQW2W1FyL5khxp00Kd6ttu8MLRds3sr3u8v+pU8Xby3EAfXsujMzZiAeL
zyI6ArI7yhatDNSavMm8lZr5Wc/t6ip/M199O1S8vd47SbNRiIE4kpXmNq6+Lx+UDcJHL94L4K6G
b+2HM7Curf2k1fgrlfL7VPeHq6rvZMlZO+tGvV61fm2OxiP9mAMiHzs+R09o5EH2N+sLiFxaq/x6
/63kuj/i8vYsv9/ld8bqygW6HTfGfvLFA8cAJ9sTNwuoa+3mn6bB/glDg9dJpm8HNZZpoNn68WsR
20Ywgi5W+JjgwT7H3nBgfXCoJ6N+ONmPAL5//1D8+Uf0+xXff0TyMtZ1TOmeq93i8HaVA+z/Vfkl
PekulMhuLabLURiQVXllPlmO+vVJUMEE7wxW9jWrYnHYLE8ri7yGgkX7/IOOIhgGsHDkm/qTdvf1
Ff//kfR/fJXKoZFDdrdWq37LqP5r8c2/33i33s2D5/6vXz4Q4PClKX7BdBT/MK3+6Z/8NrgSBMEs
Q+Q9HQkEzYir6+43yaChyWhqLJnmsVVP+Nvgqihfcey1C2YN6ye/6LfBFckg5TsIDZlcSRhe1YT/
QDZIufuPK8YqG3z/WbxdoZquV5osbyQnzMllIqVsG0o6cu5YEy+jqXyorCB2LDm/1zLhkqjDA15T
tw8xlWpqsheVKEWQW/hZo51p7WGYgH/BT5PWbfbRNKfAwaaT2PlMaKgsh7I/TMSOy2xGaVmteJaE
2Y1gpFc6X/Fkx0Nzu7TiANrHrFBMZItm+c1YGRWZClFw6bs5dYyhVHep1JynqTsrerads/JhHgt3
tKwIVseKMQMPZVPfNHKk29EkDTYQ5OTPIxk0mSFNjlQkm3Iy4ORxRuemurGG4kOaRNW1GiOX1kwo
bKEfvLYBBIqa+FwTDy9Vui9GxkC0a+MotQm1m0RnSgHPSxnjhYsviSAdFaw2USz7jTZDDaVtf9QG
5E2DpoyumVS0usoJQkXDwqShEyzckouhVPkrJS6B04QJLieAzLxfjvMiTq6yBtPng8nZTRS/tFH2
3JrUiYemQG2kKqSOOTXYCvMgtmm5jeys0npPMubwWFS4jKUBC3q7Yuo1Xr1mvCW+9VMvh4tP1c/0
pWnr17mXbLMJGoc4GInAiuIwjfONWRkvaY63B8zFGwPjqoiz135uSAcJkEI0Aa6FAgVzJI3BYaqZ
35ZyE/YZU1SSZBwaIxEtcxt27Y701dZOdBF7Wiz2ftEQ+FBOUXLdT+aCLVsybkfpk66HwR09vGiv
zAJfmGLgFBKzaWG+iMPVyACTXSm0+MKLjBzQS012dSuX/FAqylNe8S6M7KWTQ2MTpvmySQ0jemrq
qTgoy7jsJRWX+aJFm0HTmKLSrt2grikTEXtZtrWM/MrUmpvWDDeFwYA24fUW1xoOHWFF4xdCBFkb
WTd5kh7EFiZffhVGxU4UOhKa0O+W5ZzJ+i4Z2lNlQXMoyamJ2kM/yZ7KkDLK9bky86vJzPyizw56
gZwNlRZmWCJHcfrXCoKtNJ1vezI7UdXOm0Bs8ViF32ol/++s6+tf+S8m3ObE9Ndr878Vn0tCeN4C
h/z8t4VX+hWD5GoxpgBkjetfIa1vC6/E4gpLSE4qwCShdCuE/N0IrSLIJkmagChEkmT7vkEM+Sfq
PkjMgT/8rpH8Bwuv9HXHf3NoIjpVNugSJ5WeBhH4x3eImmxRgqI2aUJx4XHKgvJUBAvKHQAxv4wM
c7XXz2SdF2QwiEg32iYDcWn3hjDEl2AR/MHIum3Syp6g6XtVM8tzUFdwMqZkNxVuOysTvFkl3iIM
D6ZQVwdxxIgUQoOpSKx5XBCA5PiMBE2OvalRiQzQlhPJh0ixYUIIwOFkkUzDSy42H5Wh+WQt56TW
HgYBuqXKyO9S0Pxl1oiJJ942I64TUU23cnIORlirrEhLpqJJvAhi9bmR4o+CKvuFrm7m2oI5R+JU
jscRfaGRXERORpsygtbrEYMGdXOQTPxqNaqjsUucSpf6MwGCXwLsmXWJlqMkW0Kr8LoOmaCf0jX+
RyYnoxFGkc2qw5Yql53Px86U3+VOKvRk05rsAHHxKRXgwlRhQM1hzjdZ8Vksh+SoKDRhlyNHUugZ
W9KFw9wSwpPdZ5UonsPFjDe5BNYRaD0Z25+nICycRQ3dZiIwJkpyltmeEKGxOzSSeuBAsG2MybTn
sCfjVK29Lmj3fCagdmODUcQgJtC8a1qChyo+LmQd9IHOiVMDrN1YS3kt3Utx8xqkwgf4S9Wrkz7h
B6ae2AvttQ8af0rmcgc7OzpJPyHzoyHQTo1xa5UsZ+RkMO5Jml3l1bJfBrP4Tywjd2XOf75md/22
aHx9JH7/X/8xUsP/Uq4hW+37P/VfcDmS/z4l7Lr/0nTlLzfxS/l2Ufr6W/+SL2i/yugQyOuQSW6l
u5EZ7tu6JOjGryS54h1RiHIzOCoCQn9fmCTzV36UGEuCE0TED2+iwSTjV1KlNQ6QhkEPl8LA/U8W
pnfDEa3NIO+QgJhZwN8RaLNuvj0RFvEQYl7AwG3WBK5gjc8NwolLYV+Y+qap652UmjutrG5T5FlG
IxFSM1/xNm1hVr22Zf+U652SVVvV0PEJoy8L1eSL3gfHur/J5/kgB7076ow42IplrA6BaWwGhN5z
qbuSiH42LzzdYD1Se1eqqd5qRDcbN31bHSMY3QxYqzZwr5fXrK6baF0wOWrU6uwtnbHLtGJboV5r
62ZvLWh2zZZ8nmwva7lr6OW1LqdHunC8QJrQpaF31WBkEQbPXe92kXk2etUfi/I6kq1rdQyu03i8
6paT3pnHqc+PY5TcCaDUg6kj6gy8Avws5yyBGzhXNbc2k7OcZcckWg6Bqfp9P/nWRe+1c5tPBznZ
iB3mebjptLhu1iRwYcCP9GotFV6O8naak2dh1QfMPaHT2TGfUgJgAOEt7VjkPYbjccMjf6XejNF0
7uvcK0ZlW4TDKSmHfR9X38xgbPN/HhSn/NjGSU8TpJtMUJzFlAJoor4DMMZKleJAinMP4YLGVymj
GOMQ5aS9spkUBN9VCMROmxc/YoWmE5WoVSu0n60z8NozJd2IWPozfjxbc3SiaivUn2XzsnboToQr
xA2/AFYnq0QuCQaa+BmTauu+ORb8Cbm9vszfN9v1bTB7EVaPs4E9V/+Km7wlhUcs7/lchN5QE5sT
mpo7BNlZNoqPU6gfRxKAiDXN7L+/6I9gzB8v+g5r6tEgxGaQhV7dVTe9+jgZC+ramvNtbn2b1v/y
e3qfq/L1DfIORU46rAXMtD8+tExxcRF1cegVImKaMszdYNxZMsNYhvOLbRjrffJaV4+6LHz6+7f5
jnH/+j5B+iSLXGbqlyiI+PHa1IWKFN3m6PYCCIH8GGXiPi29jiyheAnXh++wEBhSheohIJAhDbBA
M40MTX/ftJLXE/nXEMxVCvVdLn8q6/4YETgkNHScTT+Bqt5Ri99fK7qwNWaR4gbxHVSll4NkVUkM
XJyWx8ksSLTT/CRB9qSZd9G0kBHV3LIoEY1iHozWepRm86XuDl1j3YnTTytnfhRdfH85CNUkhBcc
So13H12sLUq7FAC5tUA9lgpTUNYxQRnUyc/NYyUiKBT6TZAZRBD2bpblry05uF2YH7U+eR30+vbv
v0sKblfs692jQuI9pnw2gLX/9h02phSToC60n3lkmf4f8s5kuXFlu6JflC+QSLRT9qQoSlRTYtUE
IVaVEn3ff70XZEfYfo54Do89uYO6qhJIAJknz9l77Z2ufpR2dUkzTnBK2x+t+W458Rf5EG/g5maA
tpt5pkGQOPZVh4qGlFsqXGDlrVBodK0PgCWEUv6wVPylovRcmlBudQZ5xpi9t8azrmFmbGuEIHbj
sw5b6d8hVmsvsE6tTO9hbL9J7V6X47hX2vcCxEGcnavIvvoSRqO+e8K51N2vvBc/jMa6KJgSbT9f
R6Y0XOIEig313N1W+DSUfDRbubPD/NI5zrl20zunuq8sLo++ZNoCjWAVSX9clbUAzvGKmvCPvewO
ELI3VVPf7Lk4T4G6zgpnej5Dh+GzJpFzSQLn+7MUtY1kmb59N1hXy9XvnXMdx/Ss455DLIbhrmse
6hyvSOpcCqNbJV166azka7n0oUUatHyyRuqHEdOez/IPAs/pnKORmX+awUdtJa/25Bxlzj4XcnuK
6j6PI9RE9+I2QBqm7A4NXmH+yflPGvwcZvNR+I2JKlAxKQrsY8u1eVWyr6ST0JcpSKP33KNXVx+0
a9aT0fXrKKW2Tew3kj2vuLXvYmpvQQinjG+C0z1SbqsusMU0PBVln52nmlmcKnZxwws1DUxIzdh6
lIn+U0h2TJl8RUiyQR/vrcrzVoPnvQ2zexwTLFaZzdi3eiIY1V8JNsykHWBQ0Aft21+ln7wGM4Ye
CnpDaEhumI2qOYJpM3RwEIT+ZZTVjJVfp1usZOMAbD+HxxbMcbmZ2k9RtOYWvPulUoux2nZ+GkEO
OzQxjt1IEvL3tXokDvQFlgQMwiTnNP7aMIxz5v7Uln0SGcJHO+mZrSDuAjFXPaGQs0L9bgaAG/Iq
uzupexl771JM2VlV7lOTfmUljxEZkQAMiFcvRHEVbnjk4POUxfyftOHBieoWM053dHmCTV6NZJEo
lqOPByUEcqErAG4zkIhwwr5C6h0MREdsGTXlUU4GnOFepM1NHrLx7LvDcRSIGWdXXcsk+34rhuH3
WNd/+BdXRcH74ja30tcgcJT/Bv2V6mR6icrlDhYIUEdt/xoI3Q7BASzvVODm5xh8HadFID9gDeDm
ieir84NtGjPUbmE5JD2fRajw3o0vZH7d+mXeZIV8aqsBEjcuD6IBlbQUC9HFYk313GLYKLSLffLZ
qupnEZHjOjXi7zy+aiGZvjcsgctaO1HJDTq9T5b+ynwbCobXvUhXPC/vWJWnX17kXqilsdpk98G2
+BgMiFth8RC4fwJOdKsKjSKPZ3oURr8TTL+Xa5xy3jLV22uaRr+sPN3VSAXsWF3ZLt760L803sRa
Qy3H0mFU/LuCb6KKJR2g4EjBpur42Q/bG3UfT3IKycMffxZe3Wy+f7otondLBxA1Yy6LJS5Mv+gB
PwrXw/xv0+wh5vvfL60O0rvq1dMs24dAB+PKJwgPZp97ntPutqwpQcafTlW/cVvYfE16mS11rar0
y6iZLPJEm6F7/P7COQZHkJeYyWfFyWB1ELqGiThw+cO1GOdPBU4BNvVmgKnrBOLN7uw9kKAjoRkX
TzCLh740VdO7MXP7lpI6KJ3jGHDPVOY+V84uCbJTogfze6k34uTLd8bHrsaHqHoJ0seDsjXHSGOz
dWfwbXjE9hxcXnJZPcfm8Nvwu3adt2B+Ju7HeqCULvXMzMX03pYbQxv1jFAvWXaa0vR5Yz2+ETe6
lkV9Gmem50m9kw0XtDzAho1hUi7IdOBjyQQOsZDcsM6pbhGcxzLEmCHs6Evazatft4/FgAPMmH8s
u6pit4nT/FIJ69pq6LGew84DHxHjG3tQ5JunOPYPXqSfGh+8SurLaxVFmyaWTz0W76jnWxDxosgs
s3PeZvfIonPp6q+ZPQ1ZRe7GD0ZX3YKSn1l2xhiop5L5trBxPfQqXCVmte7qN99M33KrvqV4wUn0
BjvjLuKNLPmye96DdOafrp1LOMhHA8U8y5jhv5UdLvv8MZYXv0mIkLZZm/ow+11Vl661rst3N7LA
Lp/U68Vb1tnX5UZHgcnD0LWPcffghbeyGx9a23jAqbSTi2X/e9nwnIsy25sOeLFVAlijzf2LnNT1
+wpNR999zVc0ufwFI8ruDKXXacDOaBZnS5Q3IQZza/a8TeaZGMR1jwdrbQwVeu5W/akyqJ4Ocg03
ZxeYfGvrZvZr33Q/iqZpOfbxak5zt+kcuLR+9ZBKpCIi2hXLftzG9Y0wynuu5FXjLkLhSWeWD1pH
1bOftsjOM/EGHiabR04W/A+li68xVr+M97gkX8qTrxim37KhuM3dpztGD8vWvZRbeqEjaLxObeod
l40+zswrT8xl+fmqtS82DJASLG4+lC+jIx84mVFXOK9s6X9lHWzjvLkNuXVNrlWdsEPy16uCa65s
HtDUH5+r+JJF2Po0D2pp4CWem8tyVp2WRy+xNKt8TE1UVPKFdt0Kdy8Le4WKsKMQnLkQpeCd7gxR
tVvPgmIaNUm9dQYrh6Cv9245ttsehhqQG1mavyzN/eGIv7EG8QrzL9kQcrX3NIJyK7zbwt8SDKBW
AgMzwIrbkPKq9WV6X6rzOBZ/kxl9Fbrsjp/+XvrxRE0ZQNnZ+SlztvelrM96Hig4GdsogzdfNlay
FcM5tWuEgXN4jPgSRjp6fsk2CePbQouzNARqN7yDgrgVA+MkfU2LjuaXRRXiOnwD4VI+eiEXpzLr
Mif9Jn9ULn0ISdX5vR+JknVaeG9j5L9FhvFFtM8+zfPzFLHbVL3YitGkP7krpL5RpsarTvLQLLtu
WHJbBHckyJzjEOtfi9sXlC0vyTglX6ROXlodpKt6wLtWSz5cz7OeTMvHrJPfc+7+bRo0Tt91bgHf
f5WN8KhDjOuVzPy1B+CbMw9e3JhNr3baa2/WX8YQJFvTslGNM+adIYKjqjcSWEpZFH2lfvB3HMHa
DN4PTXFW2mrvpfFXWVMMKMTG64kurHQ9EOU8R42Hps4wr2lChVAbTro16VpUw76oVbt1On1Ph+ie
ptZ+HP0979xn4FOSGSavcmBPybYpr7MOi32epSQgNr67bQJiZH20eL1lP8lIPpMQzrape1jqbrr9
fmRly4WkIF9VKuaVE2YVyM6rOVA+gnmqygGgUk+Lurci5mL8rBXaL9rzHofaTba51/1xa0ts3Dxv
17ZkNhZF8Zddts2mngbmTkIzPxSfWRPwjEdnK+FEoUgQxa1h3wDV7bVLBZsGYjvDz7T98FBnNRL6
+N4a705TX8xR0dABhpik4G/bGSihJsJOZ2IiN7spdyqwr3YNO8suKHKiyt/KYlbH0FoKHL/eRYSm
rv2pcDmltny1via7QuKx8L0dc6kHczSZ9USlsRG8sRHZYQ8OgHenmK39XBrhgv1CpePhTF7QvJK2
UVyf5MB3USyPXNRnCAwZG1WFdVL27G1QOdfruI0frIwp1GSPq2rZDgMEnFOHccMYA8gGwLLbPuZZ
MWcLNwvEkDqA81ZXzcVLM4N47vxFFCkvtunMK8t2XsErfDI7TjaWzBrkaelbr5EwNn0JLYtEqNSB
B+cZfQPsqufPx6rcjRWMKrO1knVdheFeCjrlst5pI2YCQEAa3iD7pzHK6Tj0U0FuN2caGluP6eDf
p8YHgDYEn/7iUZBhB8upyZ772jm4HZUt0Mnv/zNTMsgCW0yRWNu04aN+/zH9UBxKNUSCGYh5+xRL
3qu04Z2L+vSdSvMtceQV6bGPkd8GNeCso6h+qXvr6gR+tK471i5vTE5uUdWbzu2aTdlbnyMJDCvt
0Mlrs00UedMq0cse2wfXCRhyrjkwmAFf0DmQg7fTsr2R2/3XLmjmZ2G3CnrsSUOc3pfjW0XxCGma
HbmaE0ImPapCxYG2rSvq8eCp7Ovb9+mNHtSVB/nCH2yGkRUkGIOfHFAeG6jMqzTrvwYb4SJL2cRU
U3b+LUkQZfIrMs+++G18r2L7mNRUIi1BCnN7a6j7e8SwgWxuzApy2Hj2ZXliKhV9tMbBteP7UtoK
09ynaXHyloNmMzwth4ulXUEgA6MZVvOZZ3NeloEuD7/GJvliLM9Jgx1w0AIdawAbaNABUjOHQjKP
7+6Y/GD2vMW+5WzCQ3nNinDTVNUfJ4TZBTmiyH5HQqyJdSJooWQ+Ve5bOrQ9BlKvEttwaiHym+/R
HPw2Wu8tN/V6GPOT9mcYDzThctKKyuFXV5rPi+AgbvjUQXwo2upgRO6mrtUxd5OHZBI052Y2nWaE
yseztZ8xndlN76/j3mChjdhp0cRp36e6TviOuohjTrNUd8JlPwcLACm0rYaPLKTp6BjVS98NQDvT
d3rCLI7TR1Rmm8rogFmMLjsIdzrIXrMcrHref3bSOdhy1+jsg431aCb9a2/JD/oKb2MYnJQ6Dyy/
ZIw2XGIsVkFn/Al7Om51Za/NgULVmtifi3jdleXvvOTRZ7R904l483paJswq+X28mt1QPNdBeE97
3oFEZ89u7Z50iY1t4PjVseHBMb5HgJJWSR19xQ4YsjQYD27VvZYdMKClg2AE/K5c1rfJSe56CnZV
TyhC2lBjwP4FOSwZGv2NJv2/+G7+x9iA2HeoM0qBrOWlBRbz37uAKmMykY9zuC2xTxmdweTNFZix
aNeE/TFo0fzamAeKtRvVhyGqzfUcuchGR844wvjfQtS+Gdj/vY9FwoprGXAmCalilvFPfaxxypuO
Vgrbjts/xQhSEZy24QmFyU6E9hbzlfEkZvHke9UpicsTTrlNR+Mh45WT9Bnmk+fc68gmW0tvTMjH
ucf6BifQKaut4FBmUerHVri3G+NlaODHziz0WeN+JENCNKW6mh1wdTt+agHsRwhQp+qcd9XOQKQe
P0kHWn3ibeYG8UBK5IfvbZgAw97kdcNbBueYGTAr4lIVDzGAkgBOdEuoRzRdqsUY58fHDo5OG6OI
EfrIMz74b42uWd0QkhTGQzeBpoV0i9fUPoWClkWZ0YXpIObNu5gpodsVHAads5EEO9MErph060AM
W3+5ngk4TRrdO12xrEabAYCE7XBOsMNT0omHsFmKXDoHhUdTaLDchzi7JRZPLlspG17hXHryGJiB
Ps8c8RJpHxmFH1VO74dZgkzm3RDRKlOgLEs6J3ZsXVJWwyqM7r20X6sUqEeQ47qKOxohwbDTpf/Y
tMlTzStqZIv238oxXRdsAHygk1b2q7b3KI2MtW3xXlW+v/cn669vlIfKKo9lPT3irtBxdVFgMCRB
N5xhYQSnrO6jdZ6kPifxoidWjx0my3/dWf0fEwjHAPSGJZiJGtLTxQH9X6dqBRImp8GnuXFM2jh9
iv+NEeERiYq244+4pExbluV//UuZEP5zN5dfuzim+NWS1/Kf9a5mp6BxBTxN+VJiFMGkEIZvo4sZ
cjL7bjinE/WejTmEE/R64hLaEZgbLTsONR2dwaU3OVU8RYDC9n3gXQSH4ykA07jsKfbQ3pYDeRf3
HxX/ily6wd8tioFGwvIWZGb/KJ07KedM3hnT0eGsR/8tc+tbn3vHKeo3SdjcfPbOpKf2ytzsTP/s
WJUc1QFLBCGcg0FVt262rkunBiIj2xiNKF1yllzaM2o5zSxn0G7Z1Iqgv/WchJ2aDpHdbBNgcEtL
S8wIkTnhLZ9RMIWbKaqXRm3nVzcr/9PQHaPHwtaR2QiX+v6WU6C7wcjGamymsbpNlXt0QeHyfr0V
eXGj/X5bnu1MeVekEFUS3c2ourXCwJ5c3dLC4vlz3waGc9Z8cszy1tD7NQcuf+kULH/9e83QdbUP
Is5u7jJIG01gG6X++j5yswsDUFkgMEtdpLNsguEMuA8aUkyhqQPqYrSF64Zj4Lq2reuk2dmE8cbW
xwQu9Z9wMmb7UkFHMijdREsJ6zec0aKECseYOChOjvgQTnvufX0N8uJkttzCKK5/pBNn5B4UFw3v
e80kb+op3bT4u3REFJ90aV3qory5PWddh4ZdQU81TzNgrhHpOzYf1Pd6vBn32G8+QgqSf5+w/Z/E
TP8fVQjL5vsvVFFd0/6TQHX5C/8hi3L/gfLAJU6dCT+WSnhu/yE/8P+BHME3mP2gR2UE9F+MlJb/
D4PIBqZ8Jupy8AT/qUe1nH8ohFZEThCz+a1a+L+oDwBjLgvhf86fUDAow+d3KGX6zOnUP9cRsY6Y
ws8jfA5UfCvDyLNd2dPaFtnyajNEx8+79ewPEw5wG0zTUS8Vos0wvydiwXGcQ5HSzXcrFAmtrzaT
bn6pLLQAenOqTL385NEVAKcM6sMF9igjOj+wF4+0bQnsc17aDsoJ4sIfpPW9GQ54nNCsSRpzcGy1
IyT0nEAnDjLdEKGMVdEVNOZ1nNlsNcv/Oom6M2/hZ+C1MASG3IGLn/zyBHEDzQKxeiBX237OMonz
zqttVrJiNWbY+RImQ/sxeYeQWyPDhBhSdB9pNteruve/mNK3m9jR7bEtnnKrXWdOLi/ku4Ur2nVH
OwJ55SvkmYw3B9IMKIZztw0Po4Gc0PdPoWQbrfV7sy2lF70MVr/K/SeO8vWuJPB35YfQDqj3Q7et
HptyfgHt8Og44WW0sx9ZXgV7qZObDHu+rPZmOVCcBdpSSgJUT3aKZFFyWpTC2dGoxOhmvDJSmDfu
VOf7hBoiC4K7dHofteRwtkuCcYSCOtEaHYA0yAGFLopNWxNmkyo6h/bg+BtnwI2f506zscz5XPZh
cTSZca9Smheyi/JDNCSQcN15k5WpwRyLNJs2wz840ZMxFIXRTKrKqvemKwYgnO1qPkehoBRs/+Tp
xA7cii81s+RLpB3A2kg1qCef4DNVmGc3IpAqb2NqNJ3/pmXhwNLPcDKFeMvJel3XAXKuumZAlAqy
rsD5VzHFWt+b89GPjHeVQSQlyILjZCEPsgF0jxWBQKIW5lnvoMHtm0YckBweapN/icRRcxb9zpoo
98zwWLTI97weUJYbUzjkOc4zB1XBRaJBGQO0qK374oatu04L+swen6dP+kM3Qy4i5qkHSsDopeMe
cKChC0BXNvd3ag5OwCuwPZK8uHJFXjOk4Yw/paDkYGOsC+WFW89J/gamPx2lrirYxBHpP7Jo9jkN
8Rav/LpNoDMLPv2qbnub2XX9bKgRzJ2JpNFKSBQZPf9XlgKQR9Qn3/05/gjdZlp3QSS3Pqfb3N36
XkM4hRrxp1F07AJppWzPeKhdTTXqt+pURdSlickZlM4cAG/TnOFFFwjtUv9nGAmI1rG1sZJCvPgW
9tjJwShLu67Y8eKs87KKN70q4UcBUx69nralwUBspM0uvEludecx27UBTxE2kBIHsArjBajmNm8T
jZ7ObK9d53l7mbDnLlTKOlK/TROn0uT0B+XEyWGuwDZSzTnM+FfCGQllHKhzhmCg3kprJlfw3AuD
rJemRSrtly2pM2aKtXkZT4kZwOsQFHszUeOuwkfnZeFqArY6wtT9cIzkHQJts3GyCL+MEVHV9CQt
MMpZ+bOh6SfxN5zkohPrMGo8XWWHCZYGDr3U3Cu2Qa/2yUxTBhqH2iKx3Du2hkPnkuVYeS5Io0jZ
2zxIbk0qP0N/wTiq7E8a0VrO29Bdw/yFwLRYmJjbxb7ADRwEkrZQfQo9R+/G3niakNr3lQcHKhwo
Hd2AKMOPWpUAO+P4WJrhH+WED30FKHAueVyzivxDu+fAr+M3U3QlrmBGhEFFTRoxg5CZZew6sq+8
lmi/HI7twYniH1YBYgvdZQYpR1Sc9eNPWq0ouyYyHwEtAgi+RKa9duNAPBT9tONDDkezkU/xuPNV
z1MmYDLK2gf/1fblnm3hA8Yv85NErQM/qDe5Gj9JvPTXAVoNSmL9UYVIx3sTHqBBjGFHHyeROjqT
TRLY5XJwfMhRxax7JCVzV0e7picAq6iAZIYlloRMd+BagvrB8CjwDBZp77tPXMbPdjWg+cwX9Gmk
mBNwOHXC0D64OU0EB7VCsDTDG8v9kIULQxJVMO8asxSShI+zLaCBb7taBgeAFpDAWvmIlEER0tdH
jzIj06HyIIkC15yks689dfKEBQ8laDxOo3QD7LT5ETkfNrAwK6UBrIwqP/Ztso9Sv921OAjgHTOL
jy1SQnKOksp+Kfrqy6hC4oraxcKRGueeIeoq83HZjuIOXoOAX4yYZLntwZUshpKGB8nvnuPu+8lK
sYzYJ9NgWp/X05PI2TZNzshOVTMVHQ6BmC/aDezXAYB/EnenNoZ+PpmwcmwXFHSLeXMuU3/t57TQ
WRhWQYkkzU2JxamU2pu2SDYNmuIdwyvZ/lJ6RBY4ufroNxo3tMoAs3TefgzUV2vRnu2E/Bmi8dso
C5Q8/fGohsBcMXnwFYYMPQ17Cp99UsGEa7XymC+xc9sNdnKOCFFEfGPS19DfIk4Nhgg5sMCxjuIw
O5YzkHcWDkqRdl0FMbVxZzyE5c+hG48tZBFZCH+f4XZpOs/fuJ2iAzGbzKHopw1p8W7IOt9FOU9B
GEUvYZHHp0n0NN9ps9Ip3tNYoDiPymEBwsnaYxQjm6Uv74uRgOdCP+sqpuVebGTWvVtlIHBRJ3uH
EYyia4HQGnV5ojscq32Fwb8kAIeErtNk2Wf08e9UWYmIP6ZlHDhwB0LqiNKQNPekS2Vmfyqb6B4v
YJzW4PfLUUh6bnMYLXEYOCvVkXdMmUsEEQbc0Dw3uSie3QYrZCE/phruJSRv/hpy0rJviY8bGSYX
+UWVbYf6iDlbxBowBMQ92i0BhJNXrmorYE2y0oJAqC5eT+PTaGKZzlppbvp4k7AOolVN9aFNsUZj
0k+q3lu3kZcQDOruq5A8Ke6EuRstzEcjRpxRpttOpzDnOjKwRO/u2JQEpZITHwLX+2F8eE4aHfph
8A6+w+QxqbbBHBlnW4MhjAb9ow5kB3kjDfDJTD+pYejBaoE9OSZHiBqo0RODTHoZByG58KjJKR7z
L7PvX7Uehp2pmLs3DXl8hjbII3qGBjVje4c6lRjDbR4yb4vkiISkqmwfp2Ga6CVre2vJcDrPPGCT
2dL/iOiLDHZFbzrmvRysDhHLGDsHJTP9mJvxQ52mJCbOxJnWYbmjwThQb6TuegrhO0J07/epE10g
PJkHy6Lbm8WNs+lZHjhEiMeqmbr1MOOoNwOG6fgHCAZR/ksQAG7tLEzJuf7R5sZ7a/wwMq1Po3v0
W3xW8UDKWMrBPFdtiR6AjLNRMjfOHRu4hG5WU1G+FQ0VfFlDmUqlCHa4MEx2X6I2MBrkpWvsheP/
8PXwR4x0xrEl7EIHwuHoZ8fQAe1ezrl6iEXNGMXx5otpYQcSbfNEZ5FhVwM9JODmPDFheiLwHfB8
lSX7ZhPpJj02Xf1Xl965LgBH0VVMMCt9Zq0RHNwmeDXDgZSwKYGa7xwmA5NcXNsfhgCFX3b586I3
XdulLKARzBQbTKoDAjbs9KPIgyWnAWOWUVvFxjL6PXStnesXPbB0WFNZmzyCI1YRw2tvZqlVTWWB
ZwibXTLCReh8jGtBlo0Hj/P0zsA0yua+0sJ9CAdWjkCw+UvdmCdcV3svIVqOmgwzYr5JLDgfjKCY
rcQsj4MPrKwNGT54bv07sbCNinkennKOCtEitY75X9mgQUM2abmPgWoZaimIhdoEjmItcYqThU9h
TaO0w+txHPzuIMwSzKNrse4xO1qFo7dtKJCJlfTgzfbhrTCOTublu7ZZSE95/RXbiDOidkyOrpf7
W4xuX7bM8GX1qEfaGmG2ZulLltiCbsL9v0xjcnr7KrHybe9ON6PHwRd4wZrWJYCSsCNcbH7TOZM1
f6BZFE3xqV2+BR/ELspl94HZ8l7n+W6o1O9W2ChMvQnCGdfrCv/Ditt7UrEbDvKgqnE4qCz4Wurs
umq/UuSBrDVWtLLxVJDfa9ob1z90DEtWmFnyne3FL3NbBhA2cJGJgu/A8n6Y1QBQOXBOmPB6NCI9
Jzb5OkVDjqqoqZjoqudEfHV5+2us9DHmfOC4rOaqVBc3e6imcdp72Tkt+uQwkmPD11k8eHlOWDFh
I62yPgUn5C3W1qMba2vXDNaTmekX5VLP0uwns2z49Pz5y6N3lUTAMVOwfCv4c3LVFVTgeVFCbeUH
K0U9SORnSOuRgbIjMKJUE6bxcCYSUBykJdIt9sBTh3YwGeLq2CdesI9L3rI6eBfLzL8dwJSLxz5B
epHXKHtaV219VLbrXFUvDaXPRrflUxgq7zCY4aFwcNolWEahRDMz4GpUOW/6iLscuvZfrIf83ox8
Xpupx84c3AnCHkE8TukQAT2F7bHPSki1pfHSSX94sDnW6qYjL8ItAcnlZBPp+E9t0N11B7Pfji7G
PTmJm2eHT2ncsZTWFltRwr8G/bPX7ZXZeXdArH9OaFpr3+2eCNbZBJJ0lZIFYw0+tQj9TR7CAJ9m
RkZeUottoknbQo69GfrhPRjjfNOQs7rOHTh8Zl0DVZ04FTOiSh5quJNbsxv/TGFd7J3evMjWTh6y
st2ZmC2eGyr8p6pH6mozW47F28ADtbUi8BSWGn93Lk1XSz43tbWyL3PXjiclGBWkupCkckesoMHw
ooTx7rXFb1UvoeEVa0rHchb0B2HM0ba261d8vgPac+934TIetNN3MQNlFOhvKGNQiZtUDnbohQxu
RuDfgLVW1sjkySNeaYiJ7RXz+NQVgpAmI9iDbvoUHDOUORxsZP2xJZl9LWzXlJuazRhoSYjqbDT9
chrYEu30pIyCFI6cXL1Ck71u6v08W5yssoBAH4uzq8DhRgO0BEGdl/uxgzIiXbCQtTK7PXXbK0Pf
dh00FQ0DRv61TH6SlFIeuzIEhBu9icFSByb4rybAIC0zCMAL/bBNE2A3eXMQjCRCo5SP4Xh2x0xc
9GPsllxO3udbo/TP0UjS3FC7ched5oB2tLBa1F+zfGwnOO0eB0cd+Q0LXfJYMWVdzdxzukfV0fij
wyDa6fhhMkNzQTIenFDEGyWRURBrArNkuSlO5MFiSmneIm4Qay9BGEA5k9CQBcg/lI9GWT+o1mFk
VcGsSRgnTVW6YhKO/qYIp532DUlEYiy3wxhucyquXUiY+VyqM7ahs4rNH/5EJTXRsqk7avG+AmPV
xv6Zs8iRSTQCQKERecLxsmF4B7O7BAthbTOV9at09FaKVJ86VL5hhdnWXmZgM/vdCn/7ugd6lKRj
AFQFraUx1Ld5xMAMBjI+eP06NXRwHL0do76D8IHZO81XI9pHyyA1DRESxzd8eZabXdKpf7SjCknl
eMmGZdW35o5DUMlZKg5uOuIWR0EA73mYmBwZoMcnQYKx/9ml3SNERnI5x/HUpVyy4NhOu3Nlyvoj
I8OUxEFHeH+TAv9bpGEgc9BbFwZNl8zy92lJPp/PqKu0fdBJkjwmUg9PHiOptZtHel2R+Mbx/r2b
L5wXDw1WxI01R+zjvXt1IuLOWK42aSyy3VxXTwMFMLppKmGc5SbBWWRthaLeVX6MgjHkowVs5iIk
CN3O5UvruTTkUnyIiUk6WpSk2H7la36NFY9T4ca//AHQDUOEIvfsg29hTskD72ev82nXLQORqR62
HBKbTc74ba7r9GEIk12AC5YwV+fTto+D6n55XXjI8+7d4RhCpRadmIEiD0UOMZOn7pNtx3iUFAm2
+EQiOAH/yOlQ/ck4SHE2iVAf0C8ijs2YtoTSn7i8XYzRA6GQx6l4vHvT4LN7oCFrbfqjPEsctFAJ
p8B6elbe0EG8LtxHIewBaUryxPPqbzJvXyBpJ4OyM/eNiG9TE35NmDRXnUj/YGP/6IyqO9me/SUs
9yRov42xvCV+QhE5gxNpBDOL0feJ5Ck9l6NnYO+sriWYAzxpFj14ZctAsK8ufVj5q8rKwSU5hGtl
SU3+OBus0emITl7y4moCAdpZn1RCv9Avy/7JoDqex3ynRVqvpa3A4o7UJ5jXkWRI66Vz9VPucZIr
K5swCklaeBwaMAe8gHoc/LpmdFp6xidjbY3whEeS7MCmnij/zDdXMBkdChaA2oLD3+bUW5750CZd
thZoAXGBhkd7jh5QnqGMG+XJ8offcFAQuN0URZUTvijaUZuyNrCMhNlr10I/k1kCXDT4YQ2sDDCJ
jyJPyN/0MLP4RkXnQqPJyJskZDv70DK+On7XbwZvSV62kcL9G3tnkiO5kmXZrRRyzgA7YTPIiSq1
V7XerfEJYY07+1YopJA7ynXUxuowE0hUBFAF1LwGMfmBj29mSqU8ue/ec1P0Zg466kthe6PyAUob
y/oci/C3ItQvFvVtdvLVHvEoGLiK0fY6a/16eumP79fPo7F8uYrmKK/gb1KlZ5W+dmyV6VM6zJhn
Ng6LwZkJ/2aGf3WZebvEsN9b4s1Nye648YnvJgPPXgDDyB7BqGp85DxUVx+p1ch5zfk+S9ogL6AP
tDXhAGWti2q5qXosc2HPhTcAAJ/2Bz78yLaaQxMzqDtJuPPpP3cK7weQupFKc2MaNIcYinr4GlQ0
M8J0oY0GSK4VXC03r7Bx8zQDp/heGl5ImT1QFbhyI6z5p0hAd4Wd82RhLdq4rfrbVUyTE2ALgi+C
2OB8NvXSHazRNDbFUpO+Jmpmdnm908J4SRfnluBpGVrKBAmB/cyJsxuDkRKCaWRUxMuRFbwEfNgJ
GIl6+8y3nN6Nxn0PkBfu2CZeh8zFE255aheGbAWRBqUYu3OlukgOwJfnBsJxMX3ovvvtodEbrx2l
N8ZEg3Bu1EdJgd6SPYzGkPGmiu/yOP+FTU7irksjhx8CDfw9AfFBBP3L7+aPREMwq4r4V+G9jgNG
/MzMxl0psms1ZI9SOd1utE3UyLC+rdZQEzl3O1AzhEcFO7uc7K++/ROnDurKwK6gMmmbGUeMCekv
Ku6hgkzgteL+Q6U4ExbbpHJTIk47uNGScUqQLqzHdjB/OvT6ygW2ZtXZQ5MfBgNCxmg+pX28xyv3
Jl1RRqMqzO2CYUNb1jFp+uS0hsRp++JwqAUItJ6Nz1BPF9IIxotbAuCoROnw6ZzRmF9KfspSzf5e
rvZuncrflRbcH/wQ31rIzaayzpMTLpd5is8cp7wZ1rR4kWXFnq5cc+7fRrO2zj3GUdOys0ej9miX
BbNWr58v1F1efvoOgWKhcZEqFBw1G52lt8IxnuwK6kXM62QrEI80Cboc73bwrBvKh1HXPgMch5M1
/xb5fKl46Qg6moXLm6te2bXh89S1ONSch9Kaji3k/YpJ1FFEapBumkIEWJa7O5lGWZj8Wd8/S/e3
bChMnigpCuGZbNFdTsLqiam2GwBf901hf3nAhoFxVxEu/73mf0JiSpTZaky7mxpeD0VF3S/Z1aGW
82bMkzFKkrsyPU5lhfKC4Qfvy98yANyCnnDNBkq3uWmW1yzgV52GIxBr895fgo94DOnSnPB0FdKR
x5zzw0ZNea4pdFlQ1g7OvDM8/vKGM6d4YQrYUOG952LmSnNP7d2mn59Ugz6VMNx0CL8baHMoAxfZ
E4AfmdV1jvVSOfNDzvpvCofuVJjVryU2/aegdp96kSS70h4eOkTyc5nhdlWVrA/48u/CKvUR1v0P
29Tq1jcWhJf0Vtd0XFQBCxFM9B8TJtxOHHixJJGJFfVSBXxM5vzS+6PzFoPQodwYTIDkjyGVefSm
9DnusAaFvbj322S3NLZ7Va560FLRtWHL3SCBUsZVmB+SDxT/lOKHGA2RXYMq9Ffqdn8byzY3Smrq
daa3NYgStM6foB73WH/5+TuIjItK75K1/K5d8hO7JorE9fDhy/ZWTBTFlon+vQTxdfEnBhWjvbfz
6oimYaF4srXr3X6LvkYlakrlLdiYeykRaioxHVqrHndVLuJVMn2h8S99aDWvGM2JfkTUJkmFAxdB
96kzIDnSgCFMm29ocUm4tLGA9cKdKqhnkmkvoLzHEbtRN0AAL+E4E71wd/0MZVC363rVOU6mSNg6
/XJL43Nm5WGp6o8RE3eZnSNFO65gxXEwTdo4KoeZqi3fjZPT0YFaKF9ES6DQb0fqZDue15Ft19ez
7WFdMnCm7BtnAu8MqaGGb9u22TobuSHnJLRQg5Fy4niLOIwexjwDfJE0zkeurr5KdiJV1WNbTWul
N/9uwuLXKT0aSoL05s/eU6mMftcMdAS2Q+vsVAe+shjQJS3jb62az9Cc7aM3Ltu0bELku6K7utU4
cqVyf8XmQOnxlAdHt8oc8IXjsnE8+9vpjHGXlbN9MJIm3Zq+lveWSXJ8yXJak6xgF1qUD+e4QXdI
yLuxb4fI3OiSn7L12NAuUzeeHFF8hszvFogbi+wjIBDubGP2OQp8oIrTm6tB/mYjrePBgdsZ4A3h
vUKld2J+45c+tLmlItk7dJc04tqJjEhCKSoM4iuTp81OAJWOgwg7TNX8JpxVRmTEq5xQ8Q4sAGk2
lnt0WdQrRXFXR31vHAQngtMvlgjeREL7bt8iAdsY6VDilEqqJ5Ird1XP26TX1MiroscIbdHx5VO8
7k3i6rn1rXHT+4rPdJdZfc4qOXnvBui0XQw4MaSwQyR31RwgphtQhR2k3yxBAlGm+JjgCQG1oskk
LujzLspPvjt+ZFP0uFLSH/EX/LiQ3XlW6/uUH6vh+c9sm+SPWviGe9cwpYbOM2oe8N/JVKFSOawI
4iz/rjE+4o+lrsqaAMrWVvaMT0OupnYeM9XiIW0UJ48vT6J0T7Uwq8il4zUvn1hXvIWDvUSpRnIj
KWSzREP2JsiZbFLD5rJTI9amVUMAkm0SN2TGJE5paib7wgbpFcBjXbojfJurLbV8rNL0T/jYp1D/
xxdihWiMRf6b78K4HX2aXbIshn3vhQctHg1hcH/hGXWsMlhNsxxco/k2BgHJKI0YmrA9cNMs5PbQ
0LY3SO+RMcSaamsfiOJ9ThvEzJDxbHaWPUO1fw+z+51dYrgbLPOK1/BJiVztlAIU1dlLfq5n84TE
OF9HJym5tLYdC8bYeQjD7hho46MPeU/0bK0ojTcJFMn0kX7L7CGbGPYKCyRLxldpm6V/s2n5jTm2
2kM0++3ZlbriTWW4S+rPUS1it+ierREUrw2KiDxNHJKaPy8cnO8lhG5ThuM1M8CVsaGkhbt13kOe
DOmWr2m/MgzCqYsyDOK7BKw/79/IcANW8r4yAV1wOzBM9tF1pjd5mnw4zUkFSBUyP3vBPTgXJOM2
TaJ0nvcVcAQYjmmUux2tIW7e7pqRVmor1QChvJo8itFx0KXxFchGsYxEJjOUAZPVdNm06SVgigld
ST14z905nikEXBbN1DUnO18PkZtz8fTJ8wXlR1H45qnsnPygiva5jw3W2zWNNaYCedpy90zRzDad
jOkOtOcXJ7esLT9fVa50oea7T9RLnTLJMuk0EZ8F5LLapAghNJ+lx5QtSeOMGZ1zVQ+ttM1tuhsq
9DxTiApzbdOTZ2YHXg7Gr6VHduwmb6dn+tzSnA5x/CmIHLQqDT8SztikxgZ9hMGq7XS2K6q+iboB
2d2LTXSjoKcFKi9PcdF6B1uzVRcHVpi8VfKBykUne547tWC8lQcug/aRo1CMFaRnEuyum1xmkttD
NR37nnhCX0tM8MPibhnklsOSpvApQmXuyyRZ9lYIyac3rIO2jNUoDtFiqr+1hsTjGTNsa4zBbPQw
4qaClfhcG+fCDGkzCrDZOOXqjHBRHtOcy3Vdt99hRUlZ6o741FdD0ThL9GR3b2FZ2EhrBlO27h6L
NHJjlwnYr3g+A8YNj/tcslb/YUafinggGOnl+0wntF+JuQZX/GfwrOlsYbhnv0dYj2dSN8tjw4pn
Mw3CuulifgwHQE3jJdXlhREYA0HmPWWh82eMi4A9loUf8FyTpyYzaQwRAZyCvWPHdb1Mqvug9n8w
9Oh9Hb+RBuCvpoxz0BYFBcSDu+/UaehlcB5sJGPKeLF6JmGLg0bDJ7aS+9mO01MH12TumYp0ynij
+ErmBvp/VbB79tEbVrpRuy7Ik9bfLIhMssKPLLv5K6TvMrXK+WasQ0k56SslHAS1GnvnO0xeuPA3
Mwt+bpXGHR9BdyFz4PKkhSl/+2UEXl2ImsmWd3JtAa/p4s9s2ebNMN0mFmV0XbGcLar5i3ju2+gP
484Oq2Patgo7P15ibYNwtrWmna901CEcLKLpksFGNo8UXWj0u+a8CJjqmvTKZh4x6rS5T+S+4TWl
qz3P0X6cPbljO5RsEweXJKcBII2cLScZk8fq1mxnw22fxYIAXCQanQN9WfMUFGCaB7aYcBVAQkze
e1Kx5SxbCp4pvzvmgktNW+OcSWz6V7T6DNncRH1JzR8br+oUJsxVsoTtE2bDtp1oIu9sNO01yy2f
m+6Xbo1ruqRXV+VAv/GTJe39HFTioAz1F82q2y0xXUKNw6Bd5JQPzPFP1bt03IXTryKl88zF8dGx
FiEUwugCbohSmJkPp+AKkaZEbgTFjyUnPvFmYSLSDAIKCzf84dJRcDKPr1ZJ5TDXYXKPmkc8tzJx
wh9xplthMRnHkoWHlHIgNPzgSXr9k2Nll7zwaTLlbN25uGtQAn3eU/suNY593oe3sEGgpEKbQqX2
cRpaFlQWSg83BRSWhnh3bMx7i3XfNvPZCjpsIY3GBeNiwIBmr1rCtk5qXOu7BN9EhFpMA+Quw1Tx
lOcFE65r3WzP2Pvsy7fjklPflvExY/Q7ZL79OGYTLT4cc5wk8wUKQ2Q13aVQyy3p4T3MqvTPIhUQ
L+fyqaPoKgq65TOz6/mQ1tChCwgrmnQqHkO3Bvs8lebzpMLpyh71hK8SbLYHuXpwUGP6fLktNsk9
jjpiJ7z4gCbQcjNMOzlAaXGHS9IwPuCoWNeU+bgL1mYAyf3KrwyeivUr5FooaoYosGRizg8r/zWe
JE2YccDcQuGPmZTPLY7lWfkFhUOjvSPF5W9jhYuEDzaIbWI+ufttGD3VUvyRzdrhqCx6tjpO82li
+tJu6uzspMUZKP5Ipxgi3dhya8Tlo4xrSkd5iArOe5R89+brv42LiMrIayHLGWxSm27e93nhbrRH
D8aShik6zXkUurmPS7zrXsCHnzdHYqxP8zgeirDcl1P+BZXA4ozKXlqJL5R5ldxhPEaON547kb5m
hYwvRX5nrsnGysvHqLSISuSee2ezVtmsINPLRJiO0NUodpgcfouKvA7jHwmIFXPnICyTed4OXrEN
eRuTV8+IG4C0OoF+/GV33N/rSjyrXh39xCcVFmSsY51pLQXF5qJUf05AeodtfTfGsMjxj7WH1CC4
adO9AIqL/ZSV2peiA23aes45Nx/7jE+TFTQaUZv4h9STl842sL3xQ0ZxMC1E/dnLtWEhcUSw1UW1
T6CwElB1GVZzb6aUmNNvdDHTxYNyeA7snLtPx3vE5J8teGFNRshIuKYbNcPnOBFHF2j8RHePtkd4
dPSQ9lxAWhGdEL/qhlID7yzihsYvwj9Rpoj8zF67M4LFuub495Wn6SFdwyRZJrj6Ofadyp2oDQLM
noPz4XXlWeABxvr1PZu0RZkVrOjajc8tw5vv7d3k0HkDHImyfrMtdGRcluA85UkW6hmz494O4gpz
k/fGEyC3abH8hJl+8BP10/kFuwfTTE/av7S8d29czgjUlObkH3HJmMwH0y1fMbQGjStk2UDIuxDZ
q6p6mzLvzG/BphwyE+5LttBDcQ16gP3agNQROPeGzX7NcrOrDFi2BIBl07I+xkn+la8IhEa6h7qZ
mc5zWFleQemq3UZL64enbEL4BFWyHeuUiPHAPWPbowhF0u00OUouCwp80SZhl+T1mlQnSNs98CM0
8qZ8tLGYLencnfy5Pc58H45WMPP6MPV5cO5GQv8C38a61PI/i75hBiO/QcNWzF26Mr88BiWjTiPT
ILgM1vQTgXS6pP1Tie4sZOrthyUNNihmUINdZ2cojnE3TvD5wY45mOElmFOx8avgwW/t29xpnm3L
7a6Lke9mcYvL5YG8cHpYAMpjpeVejZ1B7dokPcvUoQphmX+VAVTGkRmNA9cu5H5crRKZ/9kWA59C
Op4ndO+DE3d0P7I4jWTLnnbwmqs9u9D3O0klmwngRH+M2fJcNhDXBGkk15jhPBrTuB8403NuYwff
cqsd5tqNbKv4tq5ZfZAwHnYRAogdliGOM3L96qVdt5EiDDeTlfcR49+j4Pym1251Y4/ZJQ5T467G
tXcENUJIs/wainUk9fSw1WFM3J8xbksnIbVkYljI6vLFYn0c9cw5YW0ejX58rEL/7/p/lHmuj8Wo
/mibAEXSBPY5tafXcMEdsmT0U9SFc1hKDoy2wMrE9zsKCg6NoNpajfMHK+1yqLXGMON/5hYjAno1
ReK1wETnlkPkra6gAPQJ+vi2JLxGGBHcwMDq0evJ5i4Hx8vGdytv5fq+iRqe1K0ZW1fZzNZmqAD2
Ft3AU1DRSCdn55Y1/B4gApe6jAyTxecyE8FOcEtvVGy+ZlpTf9hx/0p0TYFHy01V2O5+tPm2ZG1y
KwNZ7ifLfYkzHK5Lkjhb6doX1PUGR6jtoC2IfcHYzHwp79qkYtMS+zEnPj1rBKoD7znpzV1N3mce
WA7EeUe9tq9OtAh6R7wf/HKVDSLANemvMALiMZ6Pi7L8oTSntPviNGh3D2UNe+2i9SGoj1MQQmsK
lU/w1zT2pm8ddT2aBycfXryYvmg0/mOLV5FSVjVtxprdBHM5L4guClNT0vmobIKa4pyLnJ05AyhY
6ZBeAHZRGg7Ivh+HZ6Fh/cz4//eOmPlMSAaQas4Pchzf8GAdEy5wi6TP3IPUzPKbUhCWtd9F7XWn
zk5ey6zuH2N+OzHKyEBF3tqFySovCD9tsAFRa4wcAuTCzzJ2dnPNfnLEarEf7Lum8Kkx99LHWhSg
hlKPtN8c7pupto+tYoPMbuE7DtEiuYuH0A287sY4ixUCKOAwOQVZ9ZztzJruHTwgyjGB9QGrdcdG
5jv3n9yx+j0MpX0QSc0m33hUfIIRtk+qdIqYZsStYXvBMSu52fr0lxMcanZJWLkcmzHOkeqUOXjI
ev9UxWN7p6qRdr3YSA8J4NaUn34fes3Adax84hArd6037maKt72lPad+vBl0/t7b1oRpJ+Ao62Y2
80i7G52bXmSXA6XVXEpwRsycJVR8szVpFCayVtiPltsQQRhfbZbebwrPlB+qmzOzQl0HaaR3702t
9oClP+lQXd1R0gLu2BSeu0jvvTQn4ATsXiaHE87rPrhn/Jhl2546enxz0/4VE5zdZMAesaAsUahA
zDI8yh2HCBOB2xKlrhaPjGgzH6cE+6A2sRVzgbxOLZsodnc0qdcFlA0RPtdGT9VOd+JeZ/EjTT8Y
njGEQQWfA0RTJKFaNnt7Bj5jFtNlcsRDawCp9RF3Z/vFwT+zsaS27vyByXAN7DBV9TWmxwHz0mrx
mYLiocd5vLVLvkseikcleDMN2C6TfPo9FD3vUgcHFz7fjcGqLXYM9yFvO/ukbWKIEAB5UdXy2azV
Wy++izRFvki0sW/KzyKglWi2ukNbyGsWhv05MzUyVjLfLJ18WWZxjZu0gFxSflUBPPXJUCdPaohm
c9shMZXQxQu0mqXg2Gx6kwyGjSu8sHgVEO79UCNu2RhLvNc4gnfJ7yaFVlWQNMC9h+F2WOYUl3aM
jzRqcq+LoPrTpD3Yl375pRwCJUacEmGmM3QIqj1JjzvLtDCs18GffFLpIbC5Ri8LNhgYorTKGP3F
m1h9sYAfqPD8MWb6jlyzzSKBYIiau9iRKKmCnIGfR5mO72fHaY+shkQvX9eo9JF3IL2UAeZ6jmen
l4AirNbglCu5q9MSBTtkq6zlxVZr3sjRrMomG/ZENn4jYokdsDiMldCquqb/ZP9t4ub/LJfSe5zq
6hSMy8RRgrSrVPG1GNR1s2/5EPrRTF37hPhNLIbDliPlwhPW3iOevhL3frdt+z4Luo+solOx8CBB
zHzHDrJgKWq9JRMRrDjjmhQHe7sFup5lsDamHP94OLP1iOWkb1wcUq6tWebd/NgMtmFVdQedNWMk
OLhjUZ06VIaoSfJjgUlcT5KnuvDrnUCnhPUBDYT7WQ2velXHMKBiFRvujIqBzDJnvGgB3ZpV7GSH
ztEQVC0/2aJ3IsCO0uYLb5CO9/jr1hMK8oL1ndSIPshV4giXodonsyMi7ic8VaWNsc+dVh83PmAN
rIyspWqQkoDAud7OqEnkT0AG8H6Qv7KEOZxqo75lBcp54VKmNXWCyyhgVGwLCGHd8hP3jsWlUrKj
Dc0DpJV7tyw6loJmf1umc5LOCycpWZ853lWpPLjx+v0IwO56U90eF1bilWEnF0eTW6otEt3T3GBN
+rJT5RykouQkEBKGXV4B4GmRkyFR3SVxw3qiwCcFbqzRTnNxcpa4YwyQO+kOY8XlPg1zClPDPjxN
07xnr8m3SY/lTrT5X5BhVAcpUVzF0sUXl0eVNPf90Ptvne23u87rsr1K1pud5MHJ8/wVxNmas86e
OVP4J7j3B2W0hG4c2mnrFDXT87dDCzJBqu7i3FsITNs1+DNVbXXsV03JbZ6DLlhwJFQ/godUBGUZ
1eSeN/p+nq3yITHIBcQ0D1VWHtlZ9uCbE0gjj+ZAo7yjHcLb8CpgW6JeLa9/0KUpz4lPYiAx2283
I1SSx/5zbHTHxSugGEymsw2XsNzp2CCmkXCquwH23NkUP/SbEopHKZg7jhfXrPiLGRr+oJVQGvfj
inbfD57eglKWB8ZxUDHxjWNsaUJ1jl1MhuVMX1xJSj2GNxh2rGK5xHW8NJo9smR/bkOi9hZXdWyi
mI3DAlldTRThCf3hBCVZog5dNW1wsQ+zto6lMCJd1+G5Nn5MA9tqMrKL9gsYMRMorUB1jPOFIF8Q
jg/KCctjPZcd4bLfFUvXF3M59aX/WDkpBX6Ft82N6ZTHfMR22OwyjUuOLAzbfqyOxyGfDI4uCj9i
3czXZGQfWIca5sVossxX864zFfz5pOsulkEn2rpPzeXQMCXW6TGM631aVEckkeFasp092nP8neQ0
7KH93kjh/CSd4wHZnLDmOrjFvRXMMfW46k0/qfdFI+8afxEsxcbx1osyAY7K1sYaiXIFnXmzLX1j
AP+V9NlD2+K6NVGptkPnrzkS6k0q1Tx0GXVvQ4ArwKtzXAz+wW6eq9ycIyLRFw+rGCEuZiiNrUH3
YXrljsaEmnS0drWuD+euOXJIddv/DOv+/1AzeJI///5v3w3OZhbxf5Ksqf8Jkg5o/P8cat78z/8o
k+z7n7oebP6N/0o1e/8ggLxWr9r/3Ahv/2NtdAdRZNprrJakzn8T1YX1DwFJHRsrbGjT5Er83x07
xJ1ZOPqh75g2tGgz/H/q2PlnoC6I4ZAttoAjbAPTJiP9L2hmk7RC2VVUvdFtUkMX8u8KKXiWy5fY
ac5h7j4LqGlbqcXpf/sDPfxXZvp/cNQ8YN0e5L//m8Nv8E9R6v/8L3tWYLtrQJsLyz8zJzIytSyO
kYizyZ226BUvuZG/CE4Ra/nbOkhQ1XAVJdumxkXTc97Mcf5U7nKvE8aM8FydMzyt2BrHc+hMD74z
3V/kA82st0DeKZu1bTedEvBcDqODI7nTkDd7YLf38X//RXhj/+sf0bJDF+saUD+BpuT8K2MalEns
mXFsg5QIaeKx8n2NBr5V3vKWj72FAzD8GmvpbqU/huQxl5P0apgsLOm5NX1NNv3xfIe3tNTY261f
JuRiCD3mIzK1RFAcB9VvRdyCYtP4QEMjuxkLIT+yo8d0De22sf+ZxClrwsrCUFpeMsf7k4TUHQH9
YS1NEln0oYwcMBD7QAMI1EMo8IVOv8cwJcGV77gWfXL24QHuC39jVPbV8Edm/7/Ou6gfJ7P+pl4Y
UbgPORrpLU2wkTM28AMPg4q3bp9xn/Q3oxH+ZXpi+kuNi4qnh4a31aLc/JUtc3Hv5upeyS894KOZ
S4tEpSzLLfMQNUP+c8CUir+5IWQV/s0Uw1W5JIc6MbKo6MK3cOw/OtawCFrZw/SEcXZbyQrwTMsi
ZoGUI001Accob6TVtgNT0Ua05sUEN4BviwGqqKbyPpdAdmEbgY/EWgiaYn3s6eckvAgjlO76jAIf
ICw1AktC9BbxoG9Za4T4Tfcl5U2JW4DOXwKG1njEd07Qij/GSRTgvZgsrop81TFktXiX2JQJGVk8
H9zKpVvJQWhoOYc6Fg27Apmmtpd4X84L0B/U+86zCHLk5fuspjRqqcYiLEzhY9ctL232JboBL6GT
PIddrDgYGYD8wH4o0mlrQqY99StZp3LzjRgoXU7SO7t3DkZjogEijjQhmfXeM58zNdDv2Y/BaWkR
P/Z7gtH51aoMzKUBEf0kDS9ODw0+GANcUexZSEXTl2BWYFi8mG6DUOxNF7tEwxaQslACcFs5LS+1
XhFDQfEYls2VZSQe4uBjTozfsUCSGd12J3JJoEvMx1b8bbGaRmK9f42edWr65tHt5Vn47cHQ6mga
hXOHmoF1rF74AQbqfbU+4cvL966T3sk2OVcOWDvo5GrRhGagjbfVGpEmOkruZ/7bDetSmdbg2WSb
4t/TYvOukfI2UhP8ibDezZswiZk0R5/JXXHTpnRhNtiP1u0AE1gvxTGXGBCSzrvNFTOzPzcg7wj3
U65CD/O8XEfD8DZZnVn73qQJ1pnHYxKb+6HW44MmOlOBlxTWOejVRxHk7BWkZuuXp2+ZlQFy1OWn
kK5LRA0/T1VdXSsEc+Ob78nQRwTf8NhP8uQ2I9e71dNv1/Zucpr3xvLvte/JrRYBFLR1tqnKFN+O
Ft91AZfT68hRm379UZpO5HoXeJ4rUgGnHGmfkPU0LGkgWHnQXWl0wiCtDevICYW3FA99LXsavSqy
3F1Z7uNggeHo9c849HZj0XRY/5hqRUOcq1EBSCWcaDXhiM367Sg0raKx5YyAnalMJOrsUV8D/89a
J3azZwOizPkigYIrB6ePN9fPaRWf/Tr+uyTM0dq1fkpis9uqxCI9poKwfdYnEaiwg5M45V57g4Fl
e+TPxxV5iaEecL3C64zGWNm8FUM0Ly7aMRb97DlpSJE4pGvjGnRdZ0wPdCsiHMzP0qicUz/OO6eW
O56MZdvEdoAQUWzNwB1OLT6IqdFUl7UO00M8RLJp8bsEX4WFZ97LLe9tTdnon6Y0f1MPAeSmGkgg
VQMCtVT3WJu/HCemZhJfjrnmLBMRw3r3qDNzz265vDlDjbKcm36UGo8iG7+Q6u0nzws+mTTpzol/
ZS4fcOUH7LiMwd63vbfHD/+rNzxW72NNRtm7EfMcuG1zIXaJdFTvtu8uURBSN5swrTurGRyYHZ9K
4w/QIFKSVkvxPi2K1CXJ2MW3Hou5eRN+g1RPRdMhrE9zc+mHETNy6l66X1bLw4X1erLC18oJ+Gzn
5lNna/YXGCg9RwCY+O9gDmzx4FUBASXaTLZW8KtVld6S6i8jL/VQeK1XVZLJjnNcMJburH0Mdrhd
qJErnPbcB4LrqamfSFUyM5Mx0QXTRz/Mx5IO5bFsP3ovQERvDPpZ6yWO91bKvXsi2enn3V/plPfd
zDUmIRbisxDcwF146prqhDv/Aw+/cxSqpeUBiIqqsY8XgfF3ysL3nLfGZkKBr8clPlVt4xxYNC94
JpigpY2aJ1djEN/DYImbcxe3ZLhNm0Sa+gAY86FI0G+DlAHeqNyTGnrMpQVOFLdjvebAzwglUJRm
/N1UjT6FOn20MbEcKG4C2m/7O3MB6BBM5766GalvbnuV623WZW/aRI9ICedE7RTvc0IqfgF5ZkRJ
NCcNSKSvWB2RLE0N5ysDPZJTytb7CpczZ3HwwlG5xfwENX+kEQabhiTCbVV5sA1aFyFmJgVST/4h
gYHKQspBCGu2bhd4j64k9uApF26shH7CZj7d40E3wHDlfDnlfAZ54OLt5BFq/BmIdPMg9Ah/17Lq
veN14ybv4qfAN76GNMwib9bsdgP/XWr/uZ5JclUVvleNO3t8ZV7jd2lndnYpjwspAnsqw/3SyagK
Rkq7kuQE0O2xGSo2QFXzK11XqcP8Xdj+cip7znvONjpnxvmWaRA6/VSQ5UhPKhPvVuF/Wvm1Gc3h
1gHcSUzrode8Vwo/pR1RxrRyLXr1AH0nWVuc+Ztvp46UknRUfGdX+dWQoBrQCfepa5V7qGV/0cEx
6m8IUBtGkZAq5bAIpqqn2lG1W5mnw21MDoAv1TzddYHqnzONlGpi1qmsdXCxi+44kV0ntOfqQ02J
hidaZtx0vsG4aNCuyUqj4aCovLBMfTb6FqR72r62DSAN3mUU/g2vvgrwNMXia/IxirZyj5H8vhr9
7aSHb8vXcMhs5OskxYuCeL51ivq30CAmADaCAZnCEh0Jn5I5tk8wzbYeu/NdX2QxF+zPQOFSw61Q
bJaTmRAFwlMGc3U1HgdQBIWYdi0kwwMAirv1h2GFeUglNk1hvo7if7F3JrtxM9uWfpcaXx6wbwY1
UTbMPlOpXhPCkmz2jGAf5DvVU9SL1Ucf4OBcXBQKNb+DX/gt25LMJmLH3mt9y7xCg3lrOn/a1bgo
bsBJKGXAsm0yNixKF8vcjiPayUnGR2BDfdi67GO69ZQKfz62VTSEU9K+tBbzQASBuyAfUkIkknyn
4/mzYJErSfzIwpkO8f8E68RnZZFNECNnyN/VmLtPwMtSzNlrx9HGrVSN82QbOIpTlZlnVpKnjBEs
cnzsML0cgeRCCKLYfmsLvd82c8e+YNTPtBnlrpcqO7uliNdTNCcQqH+Ejy6UZjv4p5FBX4rWG4NF
DwCXn+YB6jC6MapGe6e35M8lhNZh0Ft5hsXs1arstdWZPybujZcp+tMOLvgawWC36HtaH1BrtTlm
Jun0h5nBqda51domgHOFSXA/doVcP1PxGs9s13tzSHnUmM/A5kdlUDnzc29b2pvnumS52e27bZf+
GqQBvSG3b3Zcsughy91mTR//mGTA81NnpeWBvZKqRPOmIR0Mqg9ooIgp1VuXZMEFyxX5Jny3iGCT
oMdMNUX1NwOjYFdZc4M0PkI9WMrfMA26W5GDSNdy96zlJizcZn6vQaiKmb6qI5d+RhAQpBK77spl
vlMKXYUKcMLRCCbeKz0BjCfaXRWpEQCAgSvK8Kn7xOJUqn/pozVxwusBOCDvQYo0PhnKO0tTYEB0
EG7EvY8UNEZLqwmX8xjDCs1aCbYmj1j1im4yY7AsYoAcp9bT3Lfz2enHQ2aYnwwwyQVCklTrsUfW
gF/jKQnsXU1ffNEn4wuH9aPN0B6Ap3xPS3NUZljBRe6/W6igUQB2PfV8hr43OXLIK7T4XHbZuxM5
zrEC1mAukqREX7SzGkXd3w/uZEMnclAaRCP+s1F3b0Oui5C8cobEeMha+qau+rC7dtp48cSpOd0F
ungppm5pEXX+EU10ziEEbtNkvOscHEhFYDzPcPi5YbixbexlLjkFIVgT4ADZokmFDYZbJz7EsapX
Bt9HNKAvVcZeMOqUSX6mYxUirPbi6NELXkr3PonmBSvxQQwassLE3HvaKa6K+TjO7rdWsO2A7G0f
9KFAtAAZi1W+iVkVh2taTj/aYmtqaqxc/ZwGh2FsgkM8e7AU6ZtJiFpooZs3JdMrVhzqMGpMBVIH
r0l5xGXHcJIir5rp2GfI6DN8oBstF6Gso5qDI23w0cSmGAU30SSQUlMk9b0pj3YPQ0e2qR62+vzR
R8kfMS30+jH9zTkO3s9MqSCaNtjg+DxJHRGx6QHdHlqiGWpEbatCoTa3bHlBbL2kt0QDDCBFIq02
98fc94ZQ0025p60NA8ED9+DEEoZ/pb3rKgH4pg3GdrCsZk9kzbwa0pyRIYoC9BEc2GwXi2DWZ+Bp
58YlLXFoNuC5KKj/ThMNGcasxi63tHfRGNR6wFR7sLzNwMmk6ei6GhPQE+yrF4dpbIuH3+SdpOGI
HyBOsy0+Cmgd7rAtMacwC2suWkAGQQ1c2WNqFTOWRt0DbBMpQ/AGYPbbnvV8h/h9C57mFZkq48Dv
WtZs2BrCZ7ZBXmGmObiQbxrwn51flqhy/ArvKlwBACvwqeqHsjPcDUp+1Cusm8j9QgzxTmSm26ro
viH5v5t9QsU3PDM+9a6UeFh3etiwNLQ7U4B+xw6RT9bN9atfXeAlq8Fh9mn7hvmUD/tRRwGhpSgd
PPrtznyBcP/udEwCW9NYmtZQhxM9LPviZNfej4X3DnQ/lYdTM8VoDGdCg6cf0CDs1YA8TEsG/ZIP
rrWYyIutSCcLQW6A1j+Pj04qkTQhyFtVtII7EWABl328Zp6L7DHTkapQMaSpxE9V9R8lyiY2IsIt
nwy2LLdObrkan4Zk3Ng9e3YCPhmHiX4WMfYDnK+W1QPE8GIGLgbhGIzDrJp5NQc8ezc46MZ4GB7Q
E2Qh8dPvlVdpjGB6JB9ZepFZl9Obgf9gGO1hBn1JmBmzPT1BV1b8jhNOeDZYBqOpLVTSHFX9KkvR
INtcIdnseo9SkgK62fldxamwuua1YnvImeslsJ6IESyE+VQbIASFCR6fkBZDIdv/+87hcdR4VVtk
6ABZE/2Bf7kXpiqQh5pwiaZu2mvZOTt9zkEyGMw8e2OIX1CljoeyNgNwcsJH5sVgFhmleR+ksUtq
4RxrdIpws+x7huZt75RYqUsro/Qv+memh/Ez0RIhf6apx/7mN5qz52LlqHMRAM7k9B3//iHBmR5j
LkCeyDKIQx1keWmrNhwMhLeCkJDYGNt1PJT9VmoA6Tw/uMGfaddRlvsb2XnPXhMEx77z1npb8WqV
RrCHLhHacfNKcnd5++eHyH7tJG4XrAa6iaHIt2wkAzlgFCAZ19kUbCBmMWyLwQhFgHYXzUCyj4b6
NyZDdPEeTpfAacPIr+9Z6iUPOuisVeKrZ4ZntJOmjekY3qYO0jPli7XxNfEuLV5+VH2wkUTbXBUT
iwnfzxwoDt5/ozzMD3fszk6C9TBwGVjNBtt4njYPS70jjjREzIdMOhySvXWtF80FuiW0CERXeX3r
GveP6JMXR7UjY58+BbvWUg5at36u57CJ9XtbHTPZi1Xk2T+5LB34aZhl03Os09MTC1tB1xSBf+1E
EuScr5slUARHli5+wRWxsVLRb/H0HclhwMBaQoyArOubCSIDB9YZ+j24Nb+VKfYFrlA5GltDM6wQ
83G3il1U1yUjoZk+YcH8aWUXaXRMBXvXIDxCt/O0XY0D45mqgzBiV4p1Qt8FvczILc8PZcHxFUl8
hUxh+pAC9ERSNphcTYRW+vTF70gctm2x8epkYzLIeiC2q1qnZU/wGGVCX8FTmctnM0UUoxYXp1fj
3h9by9jAIiLVBiwy4ZObYlK/6PPz4lGbyAZPfGA2d2eov23DWXqqNmOsyt03U/3dUvo2phyOjdJ3
haaZZKiBtExryPJRtYMRAp1OS8pjuiSJI6rFZmv+VPJXxbe9eC5GnbLymbh6yEEgDKf4EdNbEWcH
Gpz6NkKAzuKMJCJY1WMrNkdDdWKd0kkyccyrntfY5uFpgIwgvKT3YBn6rwbmQlHkLot/dJ+Lii6X
Dj6+cBhwyv4aWNH8AOqH79Wnt2Sezk5WEHY0Tk5oZh6SQOj2Tmm9+gpeaDB8ARLW3I/MqinL+uhz
VAYuLmmYZIqxGqKvzcrBQbKpCJpeLnJTYlpD+7ZK5dA/ChpwXUdehSwxE9UZeR5MI3dS1eB1JB3J
yrNSMAhDg6iVs0KRyV1nVbgTcgjTkj3DdZFpuBn8Hj1DzJOi4cIALyIDRyV70cyBQgalhVMK3jiG
lxMOCWp6LARKvExJUh68mQtNH35d48KLSXDgTmp3v4swlVfeylW+Rke5WyRSHRnsNtGRaGyyTMDj
Iak2SwfF2D46pYxIVh6c8jnFUpm9loKzn2qBn7rpGBKhNjuAoUW8s9I4fUSbeh88/EqcOw+B6w9H
V4adUl8jCp6Vm8ERFy1nR5wBO8s2dvpof7r0xorEYQGL8ztSBOoobF4sQHidCWWhscLPK1tj5lAS
P+Mcxk/0lShWBTARVy8eibeDPZEXhIDb6YyzlxtJTizlCBiWPHlB4iQQf3uXGkbTikIyK52TqDrm
9G2YmUkVYoh7k2Wwnu2WktKC/0EQrbVNU6FvMZnpcIDy80hw0IhRbi9E+l4Uhrd3lcaLjX0fA9XR
7VG9GCw6WX31uuKpTlv70M75I2yR4lGU6qI1Ok5u59uo+0uWVbe2yw8aLM82CbZpXFLC2tB08vlM
nqJ2FtUPDnqARg5uiMXU1ZBaw/EHrExuLLw3CSrFA2dHuCIrCIKih5YW9GqKg3xFxeh1SOJKLtW4
JAunUf/dG2Xok3eBCIsESA4/7OjMuhN3uI1zGzx4FjqoXGOQTr9uHSieLZHRHkIauLRdkXm6NZOA
ARQE94qJtFbCD56a9CgMrP49L0bnXyrL+k47P0GCPra0YkDQOK7cyYX753nU3MJ1EZ/jRKEfj1Uy
MykGwQ4a5E3is64g6QRANSyyhsA/9Nsh6gloss9uzREQzBnlLiphUEwJ84YI694g5h3yUPsUUAhm
RXqWFZodIYgAG9N6y0b3FggBYWdsIPxDfFkNA0KwGGZwDdDkwci5PYH+5aC2akYX79qlrP1dPuvV
SU+5rFrS3xsL9X3AztTYb3rKQZapOKtAZf9p3DnU0jwNefZpNsVsDX7G5AnYx96YOaCSm/XgGBmu
P1KZ25puumf31dqPpyfPmxDq1Cx3bXqfZrxTDPgWWftsbXRbkAI3rKpAKK5LjubUY2IPuPCNNLwD
RSS3bzG4OYZBQMKu0dDE5iMSNNAUtEgMo9zqFUyNpr9OsrlIqRIcVvMHLr4/Vhu8QqBdS+RVG8Pj
cGDC3ZzjsibLfngLRuO1T+SGmQ9shrS5thzNqq57IyXEJMyqiVewUZ7SWD3TQtq5vbc3GHKszAjD
c2lHvIyDiSLBfHId8ZL3jgar9sdPjHY9TckY5o5+y5bDhWj7cWvpr8ZMwpnSZiInCa7KeKgdhK9d
wjE5RndHg1M7xFrzaXhAf1KcSStYexsqHmpMe+i3nTcZZ38Vbzk5wXD20mQz2eIyl937LEnf6XV9
H83OCNdF/4hSS556PmF63IaJMzd8x/qhxr0OOQQR+kieom1mX02HJ9fwrGCNN9GdzHPueNPBAo06
Z4RL+V7r8CzR33RTYi9ErX0uEQoJX+hANsOkdwW7R3KF0YOfNffc0PHGL9cbh6MCRdHZVk8/JO4p
L5IXLTeSTVRtcOH8aaQRXO3K3mFmoIRX8UXLB8YtwqRPu3i3Pf05z1gVbRrhJfYE9sJ22/vqGnfM
RaKob5CP4+AhS4Lx8siFTunbPfQyX7On0h9auN9aiinMwCNQo4uehO8fO/o8bC8FzdgNrPzXQc0X
OaNVl3n8rtUyuKLAwtxAqhthENm5XyhntKypfHRz4ybqOZvkPWtMgkU9ca/S5J4O1PqmTmowtDlT
Ib5Kc7jJFHtfkY0pkr4IP4R4ERkaUouLvhgp/1Sud5sijnAx8uuHjpP9GHMASSK3w4Dio3py03DM
4bIgBHuUaNWigOOGEm63nwl56VtxAq9Gxg7ztwenkBD4YUYEEMo2qYveyPbhUUxUF1nMC5MssNym
sb7Mun4ZjaW3UKX4vF3FA1W6h7mUa8Tnh3nKrB2DhVsCpjiPK852maIJHBeLnnUwd04g4MCmRz1u
d7pAHQ7NMV3L+oTFvdlYHu240dqk8+SHTSOPRtfBOFH0MZsOt0RaPNHQykmLdXQES3miE4CK9bMC
+OV1EXQ6JwldT92CsXoJ8ipBTmkpEAcT7BB/2xV5QoG9K9V0Z5TXQ23uHwfBIK5LXxzf/SJKKUZH
ZqCYczMaoUisZBGRQ2xl+OvPUWlpuxrINdMclA1Dj01Ha6s7z/FX6sd/+v4SCP4FBLSj/sNiIMCu
rCcOdA9VLY4SSdUZaawIUboCC3CaH69A49shaug7Mo0bX9wJb9L97mb2Q7KZq/FNn5VcN4SKsveM
D+rclKNEZDW+DrUT0b32HuFwSVqBzY8wzedCAyFX0HvJJ/cd3F/CMLXYzM5UhpOEBhgU1AxlzoQf
7PRrMQ/JvgoIN1ONwPIbm9uIUTtGT3Jr0NohVrIswFVdEcYZMi8Ug+yNjrX3FPJ9cDMATQmLBKt5
Dd63JE9iCY76aKNSJqdeznvPiWpa1QHq/a5tX/2y/61n/EBQiaC8duqz0aankgYU5MI+esMTROvG
oCTT/DtO5PSidPuAsG+GAsbcm+5gvm0srEqprN6Jm9OpuAaDWdqkXnUxWuT+NKGjcDwTkLl1Gu1l
aBFz2xhy8eN6DcZEee9Ud8XB96tedu2/apL/1lf9v/RVFqkN/3eB1XPf1P3//l//WWC1/JV/Kqxs
+x9IY12HzEvd0y3D5HfG3233P/+H6fyD3CdPD9BfWb5Ny/tfGivb/IeBm9vybMPm0PfvGivL4esR
TqOTN+F4Lrvz/09uhMP3+Hepk0lQBNEV6JyQOZk+Lsf/LHWSTFJ7bxl2U1v1YQ+9x5s671BELkcB
L9UxTslc/oKVhP2iCJh9doMN025YsPKRHm/nTB+ebAuLq2kijPJfRHpJ7Lk5pRL4me9IOokNfLcD
iASdrSr/MpVtb8uy7w9BN+JXTX4aMvloCbaMXLBBZqtBRfIJUceGUGFGwnPDi1l06tbQXj4nPW5v
UgmSrTUAeEg65/HvbwI3BO9Lu1+K+s8YBOIx1eDG1F0JLzqFLgj0eodAxCdECII+TpdzkFbmVssi
i8g+/asa8/O/PQi3/yokM1GL/Zfr67s22jrDNezA1d0l3uj71z2tYoRnxn8gvDHBlTHQKyv2Zlc5
EVCoNro0phldLJ9ILAP7Fgaw8StlFH0xBtd8SYbxq0OB1NVu8WR28GSaMYUQ44PUMUFnLYOR6KHF
qAvWJi/K02ye/v5FZPH2cx2fzaayXpT56nMEPSKMx3QbpNYbzupbBXqPPTMl61Ux2uZimfu/f/fv
Lwnybfei3ba2rx7nuaI5INTyfzq3gaDIY5GnB9cI6udcvo4uJOS06DOAp3H6ZOOK28fEgFvCaa8O
DWHigFQl3ygJ8zNSe8aogEbX1K5iH8wDvY7OGdemqtQrvd90O/mFRYhD774IpM3s7yfIu9vesryL
67T+JXFatFGVzUEoHXJ3q1Nl+qS6vXcZh2EBSA9wcpC+p7V/YASzTpg7ADbIEipobm6IJ0iAsrBR
kNcYImc5Dm+ONVEngDE5/P2liNS16Uf1aOE0w4uicLlLHYizsxwAknJGlNZihalR3pdtskvsIN/P
llhYueHff+ycl+Ylc/N95eMR7kGGpwRoAj5vk0M12DznWU0EXz2lm6Wq+cjspt71Redu6OQmH5re
76okSxk3T1pebM1Bt85QDUZnaumpyG3pGVw0V2GLoaK92I0T3SDLr2TPKansgw9pqeEE245e2uyY
IYhrh3RQLzBWqYmBtPI8HUInt3K23W7t6SAoBNlE45S/ZDqGR+iQu9TrvLOlWd5ZGerJ9D0zdJcZ
0d8P+MeZzrtMvJjiXuwkw/eFduYcJLFzGvutU0v7UpbdeOrYGi2paHN1RIiKqNXOkd7QjBE1xxvE
aL+UNp0qRll7ACjeuSNgLgRzTEYBg567bftbUsnr699faQX7ufIZ+uN6adHzd/Uak9yCB8NEQ1tR
fjAp61deXSbnprAusRZ8gG5oLlZUtFfVe0/DhJp90Gm+gddAIa2+rcRsrwtVrJGWPLe1OmVjU597
oy13QclpM2noJcQj2CiObfYpTpyfQW+so3CLt3ks9bPV9zszyuSptoen0oiDpzyXe1hJP6YMuhCI
jkv/YHauaLrvvp+zM1PewsMycAdNw2fs+U8OxAj66PVZ1qK7mwaE4hlHZDX99ub23amD5IlQS32V
+Z57GobgZfCC5hXFWrp1hJUeGwDBYZkFT2NtJU9mI1HFjPeo8YH8D+LsLx/i2ZqOoHFXnlmKi1zO
AP005PuWfv4egiDkHsb3N1fN3o3iUNtC4sAHbKudCcXr4NrCO5uaOW4YpkkCyVVEa78xLjg05PKL
tAbzYeqIyhHi3XpjAvOjQCP8/YIZEjGYA5oH5BbcdpEk0x7eG11yhwtNPqm7moXen5RQn74eBzdG
dBxPgLSGWmP4Nzaa4NYJs9lMUqFr+Nfn4mIIduhGcA0uf8QCQ4rTxbWPQ1TTkLAqxDJjVT1rA12t
aCYiDHhL+RyQDHGzcxqdy28WnEpD0WoTvh/0GfGYF59zAqL37//983NKg741WzrTxmpLOGD7p6OT
XOSe90HX1Vg1VW0BCVxW5KBtSaBtTNQGo8m0pRCb0fXHMABDva05ir2AfjPosc34b4qcw7Fq5B1+
oFg1c1/CcojJgo2JoiW2qaKR7L8lwEg3qLjoRRcDS4iyMxOAS6Dd/n7ox+rDjzrnoFIXTJZmhlar
3eFmXSbq0TGwX7QuqNamX1MyHgNyDKga5/dW+I+ZnZ7LCH2vz1zZ6A5TkRxbwuYTG2pC/Vob1d0Y
CNGws9Xs8anWxRfNsB5ZK33W3dCIBzICeKi0sNbyQ118dsN8VjoY9wDDZUUOMMCWdekyyVHmllkq
wwd3M2HT0Dj8lTgss2bbRYwg+VIm9pMKLxcI682gAwgbFLEqhPlId5MT16abyXqC2Ghqxl5jkOM6
5tYsLHYsxlYFK7yYDiPbgD6WpCiUjxGEkGHhXwNIEzBjHjoNbhPDaBidMEcxYDpXltMtolIaOLwb
fbRH+36mzrkXsb0tovGcDLgVGDaCVCxVvZUp3Q6kPBR6D2aGLTSOGENrm4wBYItyAhVqA3Kvoyca
9WgF/HZjwUgmYGHVJ+OJaDkiIF2I9hUXVLtZmAf7HkdHFB97D1HELNDyoVramN1HH/DPU+/OjNor
fdUtbV9peLnNCENYSdtfhIkh17lG55PoJ+rUM+jAbZEj+axRHyI0Nkby5QEAKoPurQ11lkhAaDJF
we9Z6miNPkbNmqY7wEf4Lr0G8iiwz7Oyr5Em92hbNox6Xl2QJ3Mhzu2suA/q1DEoJl9iD4waA669
NurxRHwr+4Y6khLw2gj/MsDS0GbGyBM8kHbYxnW1yaZ+HVhiSwP5wbuZcNliIKXYRGYCSVwrOfoK
yFP0g6JuP/C4wH46BSJaAWh4cINmh676EbH2BjIFa97CmN1OA9QYDWXIOIccErcGDqyumMM69hA2
coQiGkJOiCy9wP9M+G46zxbyU/YNu9h62F7wSq1qwiySxS6J/bpLLy12O3B2a0vji1MDALJcK50k
pGQ8WvFwNX18n2AHfWznaJHvdbPHWr4t+If9SkwsQIV/dvE4+mjucbR9lTGFNYCx1fI9gw5Ev+Xt
4FOvVdTuLGkTY7jmAfvTFe0nBDeynJITEx9sS8Emon+f7HRP+65HPGmYdXyzWQ9Oc9AlimRHYziT
bBLTB4Kl3dLYec3i9rx8lfS5mTOiJ3usZ6BXqXh4crCrsurFj327RKg5l7FRO4Tm25Y4KKFNYZ/j
BeMcvYBpolh7GuRP3aLlJ/61rsclAWDdtCnRZJC32+lMW/C1JWEhSudbYZKzAgKsRoOXIyjuEO/g
h2jYRmkGhzQjgAm3m6DxzrkvTnVm7pGHrHqhnxPsqlkP/Y4XGrnTA5JuYCITnj7OzKpDkQquRvfB
jNvcvOWgcmaMtGdKeY4aBXIXojcs8GWu2HArl3vcOhddljD70g0QzYPRnpabTJtlAeGzAbYrc0zA
p3W73LWuxGv+/eFG016rQR0kzs5Rlq/LWlgGE8PYZtO+J2DjLCpV3yeeyisfsUPtelP/mEYAwtuK
QUNiTpfRoy41NtPUbyfje1nPiiO726MNp6uZg/1gEtuKmdrk6eK+Mi1xcA+TAGCPvCH5zYCXqLuI
XRDlj6Z1c0jIIX793XLmg4VRf5aUmu+IyTbkap+Xu0BAw6MR8xVdJ5xrAYN/OgfM1oqmeh9oSS//
OSN/Tdg3RLYomaX2zUYLeVd9tOBsK3qUII1eolpsSkPf+SDtu7S/skisytIMm6TjZebFieHM+9bW
mJqtST6ww4IJDA47AtffvaP5Zg5rRZcETMo4ROceWqzIwwhMuUxPlYVam11P16J9kdHPn+KDdLhS
PcpCNd6l569jBRAEEJVswCsqe36FELFH1Xy04OWbM5T6yvlwBvdc0g41AX60YBtKQMKUNQnDLf0t
yzWGanX6ibeDBhUa0G70N6S/vATWC/z5xygajkWA08TjYo5eF3qqYOzESNwFnuKnHvl2SP6E+541
hAervD/R6/7oeH5dXb5X025KGXNKCU6p9Z/wip7GygPz9Gm1j1EcoEpzwEgkV7eqz03tHgtDHFCF
bqegOkYLVCop449Sq150TVun8Cse9Aa4hib52/YvYcTv9mCf835G5ZoDirEJ7bXtZ81MWBGHHV27
XeztJhRVEA2AmM6+94IMelNNdpjkE9b5GPaSGcOWWLhJIoV5DTaGCuk3tf4pKsYfBu6fTp9uhokW
kkNZ15q8hdr8iSTH0rnKTEC5/Pnjb7MOTrXufrkV7Xgrkt+cjE6abW3l1GH3nR8BVdKLrOZjVdt7
n2jhAn5Kziwe2XS3Gj33a1TRU6suypaPcQo+uG9vCM/v/bhLW/cZe/ZLkNibnD5t1ZBVBzzs3W2w
1apa3hs6nyVK3MybT/FU/ZYVSrj5fZqNV10SCTc0zWdHYHST6L8wP4euPb4SvLk4UgUSP+8ZqsJ2
xpuRpwDn+pFpHzlVDNonYf0SXvzL4vZVSiDgV0QUtCEotAPcLo+HalVq1nHwajRrC8/Mq3kdL4i6
n1QafLjLgLbWqkP6UyOna6SzxQDNOWwdNByzhfUKX2LT2MHdHLOLJi6t6d+tqTh3eNu9JPsZ8plM
mOiPnqMz1thcQWgtgZBqlAf83gdBedYGzikLeooUA+3vM6yvx8yYvipVXus4uDusfyMqY1Tgy9uZ
zvoLNS5KRGMdGN2PRa8TTe9rIPPpQev8fmVhTzFRYT04HcUDAntG2/CenQ9GSWjD9mam3tJMvtf+
cOeZee2E/DA06vGRSbYofmjYXmwtRiPXtTuXF79ihx8qTtN2rq4cI2iQk+aVHc3o05jczz5wD80s
fsYWocsQzZfcmJCt+QzO63SHOPWCuDyV9hXtOuSdWvvpqB8e7J/OKkxytQ003UQ4NoX+LQhleIiQ
l0KCZy7CnSqs+VnzQKRLorEiFjMjPvexFVI4goDPJ4VrqqmuaRacGbkx2Qm0XTqFQhvxiOVo0r3i
8Bfqj68M0Zq3jTsyFLHyHwtTO8wm3hxBXI4ExLSpOYCFkqgUKyADprP1lfQUGgsfavLcIQylJEBO
knNi2skk5fUP3hgT7XSWmLR0YJxUw3rW1VepA/+RlJ5i3nSLC8my1g5slroWmJa9XyQF3oTtrJ0O
XwnlVsPIGdYWopztPPRHwao/GNPGkF0I32YdDN1LbBunQdVvbjw8alU4FdbNKJch1KcXB2S9FtTS
57Ieqh0iYTYuYWosOIjRfTTnvonkicQ72n8wi4IBsas8DkSN8NOSiYXgUG3qEpWwl1YAGPmUV08s
BBm9CdbOrRvXT+zs1aomCgdtt/vNiGYJc0MbmVOYAM0JNc0KK2iEMB8J41AuL9qShzrF2BD4ocM5
t86m9B6bKiRP4zY36lGpmLI97z9V9WQPoKF94yp0f2eVJBFGIwHW0PUx8R9FIva0OB47r3pUHN5D
1GMrbzBeaJ1/MedZ45leaRkKp8Zb5JApu8zdnEhKibXL7NCOOQ8SyYLHzapt1D9a9qdlkvMQoUeP
yFGxOO3b9SLfofHDWtExgMgYTZglKnkRHJ0qvvfpcDWY/zZtc0wYNMQ9jB0NKWGs70syEEX/iul/
PUf5KRi9UJbY/SHhcQjfJhZsM/NFyODQ5RHsBmdjFF9M5yBgynNaMIG3negccOJhhI2xhqcahhqK
VBDB1ksTl5t2TDDMfRVjs7bydBMwbIZpAvUAlToFvUFiUeuqp6JCumGy/NA9fe8JmibU2mWKejRQ
7oRwpqAliZ6yrqz2/RxtugDRJ2v7piIoaaAZ8zDMxgeHWMyQ5XDqAm4hhPjNqDEnm7z7EDFNd1rO
I9nJZdQTzcSOqjYcT7lifAcw7cVHpNSie8kHoPwzyEJdInS27nTW2GaZK2nx1YjKLSaPJ7S6V5q7
qHy6MCmDswfuX1nAXaM/Nvs+il2/44RRzwdeXXICq+qiw6JUZKliG9lJPV3bE14RCDdCNqD12tMc
wY2W0bbJxZm6U29+Cc1/VYa+bbF51aL9DZdqow/WysXsFpQx+5h7qBrPfKBLvE0zhovVcvrStVPm
ixDtLgQ+d43u8NlLxm1fOPg1zppqVlZinaA4f2uu2MeasSndEplLunJLZClpGl8DalPd6g4S8ElU
6KGTpsg0ilf52KZfoyzW6jdOyEOSsVQ4eIMCRELYb5eF5sNmwDgyc+0dZz3o83myo/3oL4wGuEbl
ugH/x74YhFng3lNTP1QuqU6pQ6tvRFPrlrhPgdNtRNv9gUZzn8qU6av/Vg05v5Y4F9ON5Rg3LVcs
2pDnBOYHk77DaqK+zFs/9PE8KD0Ig9r/k8uzu+xGERNxGUat/prD3Qqkf9RJuMtG8uii5Gp3cpNb
d9m7oZlOv1PDuVgzKrJZpx8stjbTzgyEeYYlNyrM7SC6m+PlL5i5TnQkb74PwWnkhdOTE/Gt69qU
4KXEezd8p2jCEhVt55h5sIQn32c0c3y8a/nX0Jqo+srNMKOQ8L3NbMeHQhbn1mg2ZIfRwmDVNhDw
lcJ808xyZecU0IE8JYU/7IxZfA3LcXIAgG832zbCcZiN619tBwvOdfWHLC6wH9EPIa53WGHeIUGO
gCm7xFkXqS2q7SMiNRTrvbxag70iYvShsD57s/hWPmun69n0PF4dG/9a/H8IO48d2ZUsy/5LzwlQ
GznoiZN0Ha5DToiQ1Frz63vx1SQrq5E1yEBe3IfrDDppduycvdeWiagvdpPx0yCwCAN44hBCZngu
hT6y9pt/fIvc5Izu5cyQvs6/BuNTjO8lmSY1EkdLag8Ng8SqHxDd+GsAY2/9EN8boI6iMkhySPX1
NNOyD4Bt44kkD460I2Mlifa1aGw3wIwDM4+GxaStbObDUoDxcDbR8WUPiVCZqm3WDPFpYmmMZ9lX
lH7bKt3dDhfRpmagvSEzA6qgLRnrIdAuA/+qoLnMm4qakq53xkkGh8AixVQvsDc3BW5+8zMnsUNF
kSvAR4PrmkHvD0b/AntlUxDvWwz2XkO9MaHAzMIdrln4LdFmilHdSvro6iiLY2O+mnJLhJC9xQa0
j1r/0KbDE9pkj37hB3GWSKS0/M9fJOqUvQd9tjEEzC+oSgl1oNXIFr1PR3KsCAm2Cnvf9UspTaK6
kXKwxVBMKYLWJkDCfUzwFUrUuDAqVyHN08Esd6wP97YFa20ZwCsjrwA3qE8Q+eRgG9nYTEnhCYSy
Eb2/l430qhdwLcs8QX0PVIv2Uz4ZayX3vTKGdZ00GOMJAVQL+xSF+Sqt12R/enaL4ZvS5pLQDRBK
Q+gv4FhyZpmfrSb1a6wIBLUD9ZSPj2wp24Q9fVbd6CaddputEMOB/hjm34qjsh6H70OhOZPvezRc
OeQ3u6yiu5vG0K76eKvqBYFyG1iAm049TjXgSNN+BC1cXh1J5+AfDYB9DEdwdnzpO6Seg5Oa0qqT
5huJo2u7LE/yFHtx8tsNgwMt0xMx53FJ9caSgy7dHr23no0OFp6vbbMei2w/rJH8xETzzqX8Gzfa
MeqhEAiU7T5y0xrAVA1jU+ktT/TSp95z9tPrHBNndqx7+yNCJDCmO6VVtnkqnaQBDQyOdKC6dNll
u3pCjNzMJLPVfAQJM6x894R2YMSkyLPRyTQZJsYCWbo8bXKZoMGJXwiyZhSTQWcddDwGBSgkRV2H
dAQMGpplvQbhaYKYHMfowMGCQFwL5Q2JYbaxncvCEx1OEysd1wAgL4RdOwoMOTpNTh6Y4Dy7Pafd
rd4AZhikS6xSpOYMz4zyCZGXI5CvsRt6kFNhpN8nJOGmDulVRRHe3eQaQv2xiZtv2y+8ppPIxmqd
JGyOov1Ip30MigUVhlvMT5lieOI7KX7MjqMHWqXhygHemTMavLLvlMqOBIHMCrZy/i4pDzl+lpNP
9D6O+CHT/AIyCl2gTB0vY0iVCEpAv7eoCnf4P/YsxbPc0mok/7lmJoXBRxafwyzuMXYQPJd8DdDM
p2I1hSUkV4zZmzK4x6HiDWPscQg0o0Pjv2TxBN5bPPXUW6pCNFoJgwBdy5F9MQPIhAtpjx1VCkHH
2zUCE/xUi2JJvDGuPKiAQBGKIkeiUdqqlyD/aKVXvdrZ/oFYiFMNFkG0v0MWoTTM260yiZNM4Kqi
MH/7i+KAUOfmTVheYhzGJS8TQYgO0ThLPozehy0qnejmqsIE792+pdlI+AZ9e3htdJCImyF7yBJb
JWp2JqtICv4zlF5rXTtyFqMCyCIMVNIX+LWLNZPCsO3q13yiWeVjU9CMUzLHDNzlTcpEMc6xiZPg
mJjmesAUYMnJOUmla5jGOyQCK0F+DJ0hY/E1q+0tzjjkJXz9kzIh8ra22KeIAgBxj0pFXcC6JQFa
2OM3ZjAd4RdM9LNpLhXtXsUN4tOpG3rD3k7NDJigkgFCDBiHy0S7FBpQ3Uo5hjgujogHtwyiWyfu
VP8aLj9q+t6q0V0B/cIUnksyH0u7PtbUDBSmdZDyKE7inHVjeyMgbN+V0RYSGMqhhHZmwZjlSJBA
eFCJ6tJMIAm2MphPCYOVXR8WrYvhw7jLeFW8IuFE2+jSiewe+SiYlDAWmSgD0U8TQ+r/NoN2pNX5
akvBtEWYqZ9kPVQ2kmj+GFtOB0mZJs7qwXT454+1JhNDhCmDqo+//edHZRsfUWcA8VTqazwY2UVI
LwSjfTHFwyY3khyB0/78z49oIOpdS/Dt5EptHDrQl3YaKK+pkoAt5YR/7pIj7zdO5SjC96OrBM76
CVMiwCwhwT6+fFOqiL5fSTyy1U/yDR/9LZ+QdEYR+s28UqePZkZEMROTSyMXBljp479MJzYNo7AA
bpYgDLKyBtTVEgDe5YTELI5HGCnjRH9OEiUJFJxx8dBCDzMVBuuYWTjLN81ZUqBkSGNUf9nJj44V
lX7imNJYtEzPElmw/+f/5bR1N4GaUU0JZgEAGJhxS+XRitXsUba2iSQLt2FLpCcAK0t9LssDLkjj
YQUdPaw6rw/RbK9zeYzepGB0/zeZxf9HZGGbJI3JhmbLlqH+d5FFlYtQpD3OcsnvSMvRIvZcw05f
RNxKa10PWSWa8S8offmLplBeEpirEdh4nDeCXNHCNxgwqukl60l+8xOfRMwWWN4EHvqhcJBf/y+X
Czvp3zQ3toZ6h7VfVZhXa4sm5181IRJ+1QBGGjmyQRa6w+wEQ0lmYitTH5A3IWPovMCF809oZxlt
m3V5TjRG46k/+wdzbjmtT4g5F8kE0W5XaGRB6Zh69VMXPf/BgjhDnOAOuoA0wczZC/PYPv/zA9H/
b6Y8/+ffSPmfKiJbR5JkInGybdQA/wZMCnLVihA8LrTgyDo2yAHOdcNlIrw+jQrTBK2QqP8FGZZY
QKK9ZIja8U1o91lGL0KYxo0v1in0abxobWlv/pfrW1RM/yXP2f383//D9Wi8WYYQhmrbuqn8c/3/
csf7AGGxpCLAT/iy6f1CzM417jZiXrRMCaHSbqTQNxe6ZB3D/jHLIOYQuvunf34Eve/95ytS/w0x
pf6XGkzXAZcYYFb+ncukhJLV2Ut/1GiUwesUEL5dDpTaUPv5CJ+QwV73iDGAcc7bAypSd0Eogz8M
UmA88VDucn1fa+kpMJPxyWC4W3c0MYgLkl+MitzTOh7E7T9f879/yQYXarOOU+LZBois5bH+l5uo
lk2TyYmBrTC4MlaHYkEQ0dd//gzoVP9DMmVwcjJ5rSz4X6qGCu6/f05RjFIdgCN0eubKMTNkBO7D
NU/PfbutNR4vnEvEvRuvWNDQa/vKBzrwqKIMj+HL7YH5leY3pzKCkU3Ly3Wvq04tUAKWc461wSpp
fgMURUG/UyzsVuhiCnwcsVMD42L8YSpbPfpTtLOoSq814MHG4RqJ36s5N5ozSrRoHEPcWOZI1vjI
I/I8wSbBFKeYF8R95Jx0rQJExgjVcwBt0/MJrX6Fxrc3VPTThFFLwUcEe74DEjLqbysyk2AVyl5P
lgUjTyct3rFgFOHfKrf2JC/bksu0nzzMgOAYzobJswmQ3P4irh5ienRTMnwC14QhRjtn7gAbwEjG
V6yePelC5TMVD3Towu/3o51+p416JxwGLY90sOv6ORbZszKfaiT23a0pgSm2vtuKhW+UINjDa2/R
sVSkJzNqj6C4MLVzmmil7IJVVXFzOY0cCwYYfnunyep8G6ABiiuKkEpnbIETZILzo16TDndsu0wm
tZ1ckB5D92d0jMhypBxrTeJztp7WOSLnYdx33fTVFOngqCTPrNTnSKu24/QyyGywGb+uyZRSTvRN
DGBYBS4m2jfWp+PAvwiqCS0QaOyVEM+m/O6mCOC1MH8njzRq831V3iXgtKPcuC0T575JtiHRAlBO
rsWs+Xd2a8efY4CG5SVU2nvmvwJ2vRB2vp91AffBUfLzcujIuFfpuKRxtjaBgRAujORhDBdZzVfq
sCRBspvMj2xhrfBmZ8ggMMWsypK8m2ib2CefqXYYfhr9yS7JHqvO5fgS41eVtO26yW3Hh3rRqdme
7DK3X1BCnDVn+2EGBu1osuuJaMIFW6D1tsKdQF/BK7McR7lHyBDI8w3ocb2PGj1tfINS9VDVjyb5
6Sa4QmnlmN1TIex1Bbeo4RrXav3nxxmpdE8pYb/dVVFh7iT2RsNl5CePiR5m/chq+ujk4nJ80YZL
WTEu6Vo4LRUVwNUiBa9hXBo4xuJ1XQQVcegmBAfUf6GKzyelBTJeAlGsrSBYQVz9JHLTQe48lvUK
9PWmIVkXS/CqBPyhkHkNTpebt2NAm+hvQfETBNclU1LOtsmCv3Us/a4aB5scFUZEtfaiV5eEYMFK
poOlLYhjnmIOCjHychMCzdDTVxPU4LPYhwQWhRU3Du1gSdtznl5Ug0NB5IGxYFVe3Eh06gacZLVb
87sUPKo+0IZIfh65BiHgbILgCZJfSSEzBw+YsmPyw3ZbNB8S4HUeTAL98G9W75LORYnveQJo7WL1
dHL2afHZxBul3GdxRE27t6ofQNZivuQYQ5P4ztzbDcsnMb2q9WnKktXEQlPKsGWXPUvsMPod6OjA
EVEy5ChobA4GFB0p3I7J+1TB4+ZSdFo6kv4XQg8hFNBB0ua5Tk/lMBOQyk5XMrvTdELX2IfD6deu
Qldq4DGVHx1yXV0qtuRudryQ9hE1JWBRpoOU20sOo9J541SvZjpLIfqzNH/DrW9qMt7YmgYdBsL4
NYt0R2OAM5U/yzNCQGmtOBq4VfuZLK0I3jKYWHSWsutj1gzr3On6m579VUvyLWox9c8eTkNounnN
Q3SBU7LjzbP1S8VBPfa/bdRWJRONG5laCs21sHpl0EC6qApAGVIJpBfQLpYKEql77jB7RKRF+Ejj
k77z5PLFYLxf+ZeEXp483IruY4nKK3AhaEnpRfGLwEulFC/0sYE7lN1Gt15K3lqJbGltppD4ShCM
8fZh2YOWjXTlqM5vCpJ/XX2dkzP4VLPgpl2a7reI7wVDKJO05YgsvRlUv/xwI6AQJjExQGyr9G6q
7wbbS9odiKXZWcYFvnPsmXq0s7G58aQF/XEInvqap1LdcsR2bEx7QfUNF8gt0lchKBfF6I4zC1yz
96kY/O6X40EN1ZnReMS0T60OLU9ii7iP1SNJ9ioJCNL4lnwFZ6Mn1n1dsHC94wAizyJlBszIpqfP
Fv4SuUj8Ff1oNGJ1R7xcW0F7HW+zucsn+k/WPpRPhOHZMjLhUxttY/mMUjM0jyYjCL3iOEuAoxTY
rpUq+9C62s1rGn5V47PdvEk8ww27MiZaYjBkjjl6gNajIfNyKzgQT7d6mA9jdq2z53UHUyBtSQbU
9pb0kvR0UcencOJwU/6I/GxIG7WjuQPYqgRoYIr1xD9iLE6rlabOB8Mg0I2Yt5aNTOabTe27SVdy
XDQt7OBl/2NVl3AIyZpF5kYcEG48+rbHFqaDjqG9jg23ay3C3ADnB14xGC4VkxvFiK1+wgpaQ1UR
/ZLRYQXBMpteyhNlWSMRb9TFOxQO8QAvE+4iMtJr3/EOlrn+S6TfPZKWGNzSuAmt/JAs+OlWla+p
Ju+6ZPCV47JXko5PVV+i1jjoXBj1hDlALxBsxhPtlQEdPnZmmq2gJVewvoErI7A0+0cw7HAWZ4BK
gpLp6m1mlIZsjUwfxnoUZDxJMG7wuddH5AJl9VHHyk1uL6Pya/YxJr61Tnqg0u1B2THXP+INWtWq
fFYoffLAFf7s4f3xke7MhjsZ8S5stmW900VCSzLifRLPLXRpLLzHwbwGTbBXzWFdZL8qJFC9ss8x
zSw1SBsWVcQfuNEr3YxdyZrIg0uQsNEjUHDM1UQXCjp3VpRtmNav3XIkQUKflHVYtwgJUenN/ksq
3bTZko4dfncXeWOjruTKfrcfzdYojJvFn9EdMlHBXLPqu02/EGE+k5OqbAVNXLprs2yv1epCeMMl
BJ9TK8+hjGvRuE7RNY1tbyDjmNQj/ANVXtPYxlZKcGpz1nA61kICcz0R6lCzYYIcmZ/gu0wWbUXm
gJa7mpLTOkIG26z98qUzD9WAnTiSsV8x+OwuA9JH+AbcFn/L8alj1vDXp18d9AtnxBoWghXR0hWf
jCe35eh0UNu1xNAJBVu1TcsPbW49iYSvnrZDy2QE7PhZqXEOM6eMn+pgrwT7Zvhl4DX/ADzBXIy3
U3oFRCPpP0gC9qYc7yb1fcrCVYy3Mb8QfLGqpV2a9RZ2SQhSqYEVys+W9pW/YUFkip54VubCQdyG
ZCtnvtdQjxIHrr2W+TaX6Z/+2fWBBJF7CYuFYlqjyK6T/qxnwdvEdE/v3xPa/KFV0LMihwnxjz0k
P6ylacl+QEiQTLe9Cn7brUnAtl78IbfAQct7oHXGTuMQ1FS8EISjSOSNjGeZlaMPXnJ7F5CJEfqf
81JWmM8M/Xi+mjTwajS3vkobyNy2+htihNXKjq89UQVkzfKvaI8BT3WD5VOr7mY+4VEkREZ65M1N
VucrRo0tgWR0ce9iYEEYkuikIi6S2dV7QBP+RJJcUb+hAFt1o3CI5XGEb+8xk7j88rRhsU5HtIJH
slSMY2pr5L6/yMYrASuWFB60SL0yPypBotGWC1oHgUqN7Y+4MVyJKNTj8LlrEUOimosPQXKgYYba
GHuL2TzmCmZ/zdBobRXnzgbUvSvNSwJuFFXtFEc/emD8WjEJRIjr+/tIP2EVka0gBgVyL+KBkBQI
WBRj8RW1XJiSWyvpLH1lvUybNT6UZXEPjeEuxZor3WT9BLQQ03CR3+r+t/3C/ftR/YZ3oGGh5T/p
SbkfYSiZmHgOfCiuy+y5ZWiLUWeL08/RUcWmC29cY0htZJgEYYaJTZKRz3nudLoa7VYw4+/6nJ5n
uQts4dKGrBzAjV+9PgTMwg8BEwYJKBKwIvbbMhePIZwY4oz5Ref0GoU6qyAHb6VjbMcCqUnwt3iW
QdSaXCh+DM8uUoIK5aMVImyRbNfXDfK8WMUibcUkMgt2Gd2K0dWCDQBQLvHbVDfKsbth1l4+s8KE
xHbtVs8r+6C+qH/ZXGwkor/nyUbUeWQiuTXB5EVUzKyCnAoMifXxoz4Pp+llsV4WtwT6CNMkF2SC
087rLP5B2+LR6SKl+KkBFmujBTbCdUQB6B+rZB2zSzZ/wcbcZU/JngTX0/BkENeguohdO4xb1TUo
8JETu8FMFsNj8hrjptUUN/xRyboYMh7aibFDevBfqvpU1+9tcgudbNM76llNY3fc8+xcNbn3mC2d
jHtkX6biPgL+jKM1CkjH7gZ4klQLWbonaKUkWYysGkM5N5gPbHlcKcJ+oB1nWr+JrS8VIEMwIxSt
XWzsrtK+SfGzeJteetAmKskptvCYmWGcgnBDkXkLoeNqqEBiBT5yMFFIdpN+twLkhFLrQQt18sT6
UdL8qoTzB7hNChvjaFkTm8ywYTK14HcHR8sUwGDlvkB5VwxhtTK64NAyUhFNL1ZMOS8inzxCa3aW
mNBl2bu8n+7dwOIumCbSdsaVu25SDpPBsPbBRJvtLZK3cryto01krfv4VEzfSu9x01RWPeZDugfy
wx0rd7Y2KsxEmtwqNuzmLdIeSfXjZ9RVLn44X5zm5pzVnGv2qEwXvleEKAVM+CYGgMLpi+6sYK6+
QCrmZtu3np/sJuWscqasDmm4nFAlQSl3yK1npXmrUGOWZwZeI2nexd4wj6RdJ8VJip6Vept1Nx3E
VMrxzbMAZcasX3dr/EiRFPf7XIxPcbOdp4uPyNSCS0Tk3C1+muiMjG9V5pXpMe83OrOgYJNNu0E7
SIB4OUL5G3322NWZJk7yUz3dtZimMxGEh6I8oI/HY7ZIkcZVaa3KYjerHuFkdOB16RJkd96rcNh3
7CcpmlYef5w+DiO2mIhF+Yxzrk6eLY7n9m729wMs8GrdWp9pS0AZsAW3b/aAzNWUNGBH2yLjylIG
l2tN4sLpWjxxIZgduXDD3mFMUs1Dkt3b4DAGh7zbJ9qDZoiGe704GPbGmj3TdsCgyNkGhy4eiZYc
hGbNDZNI4wRhju2xudKOCUlOMb21bW8U/a/qb6X/1cqvpnwOsm3VrqnWU9m15++82ito0Vl0szX9
oOAkfMb5Xoljf1EYPhWFV40rVBHAo8cUxOrGnPAfuJsKihdaieI4WmtDcGDnAObGs0uUxmcF9WJs
XhUmvrBHS/+dPywODMV8KnqUnZCHPkWxn3qvoYD4YQkIl+wXQL7IRohwREjLIZphpTvYFAyHHv7e
+FgOyzaRQmTPBltMBHyYPbur8cfVaqpLV8b1ltO82QYSWDi3ftdem2eU1z4JbtUrs6a+2qyRWs90
qJBbRDd6U+6ycADvdHKJIC7SN49qfDAlkG4HwGV67K67co3vyKjOCXw80jDkp6A9StZzgCQY5oZI
PhbWvv7CI+Cr74048CVm8Y7vdOiOSXlZ+GAdGMBjhQhlXsWRS49E0m9px3O3kgHPqJuKf2sSFqcW
ZBRrjo6ZhfpjVb/TEuHzZ+DRi4AIlCRK8j0E7mI8h+qRF6vG9ecQVW+Fv8rWTDCUUc5vCtJlpw3+
BsYsSrPt4h1FcgMjUHxq/nfZMYbZ9M3bQFGMaWSZ5MAIBJ51QAdCTkc2PYDK8tXYX+ontwo4uIxp
0rigEFbEhnWDY3bRV1tjnQF6HLwaRghmDVJ3G2+It5r9HBq8dlRa+C0Qo/BtsLRO03lG4mpteFVC
5aT2R2JT6WHM2F8qOMIOKkvutcs9Ybbe25sofLJBfDjxw663SM3obFS/quEqDz1Dj3jGW2fifYjc
tQD5Z6xrfyXPDjYRQPjWdFMLz/cRRzAB5XS0kq+ZeCfkuv11S2llcVSdgfMB83WSE1GZwB1ah3Bn
S1mWSByehnXuc4r4LTQ/wtCBTzXl8uUy00etEy08BqC7+D7csEE4vS7knYXrJPeKyalbt2MqG6Kg
WLMyoUTJ8gvPjVEzgzwr/UalHWZBAlqRQeQnd8oZONbUphOFLHqXL3qSfBGSv6EFOUPUkjfxSIuW
5xWSAzBMpqqwcX5kfcVyjKAA8BP3jFgY+ml2u1EF+JYnsrhiCaG3y2+N/g0LHa2F1NE00+GEUZIj
jqHUS3T6HchgPYZiSzt5CUt2eYVIIwdjxE6Kco4zLbEAdHsoumnq+dSHqCpZDcDlIkZcxSoH1lvS
fNGD4snHAcHqiLJgVG6FfKarIn0DjSRegdY4Q/vwbToZX2gxkGCS4kl7pk5IkPPw0HKSxYWE7zqF
vpm5YDYT3JrFKvxSkPmQHdh7EdMmxn43vhF2iUHZkFG71M889SU2K93lAI5sxl1T3CyGKwudjfHG
oaqSPInky2aHmDClAd1vunR5fMf0qf6jJm1Dx6jWC79idkd2OWbmGoi3NYFWM8eA7DhUx2TwCuNS
j8ewu9TlXoZaVRyZuNav/nsffAFPXYEEig5qsoeDherrezQvg+KVgRsgzVWptABOqFfXRKzFGxZd
lG4LsgI28r5lUXaq6NyEa8KCsGmZsaMA3lkhN/Rqy7zUTRDvGhl/RCzi7FQjgfUGGYpGrXMgQhE2
qNtSHMfomyayPDHUHq3MuhkkEWEjSObtNR9zuEjLjyGarJOOyNlvolMa+5Krz4LwJrjXafUUEtNX
4Ymbpo94Aqo0bYtk37f7mn84kTFydQyG43yTcM98fdyZRC204679mPDIgNdiaY4vYb8tfI/QPGnY
z9FLNd9AGPnIAmHeTldZP6ZJ7CqpI2Nn7O8B4BNsjjDdrAjUSNVq5TbvQ+uO2gluXnOzCpAd/mUu
n7Lsd7BOsf25CK4KeIguwtVSA0iBwPREWmLSbm1IVBi1ID3p71rgmFuajp+Dv1fkq1+52c7YOPrd
IF4CeqjHgIDeOSPl6lFe6wBp300QTtG6sTh2xhOgG7d9kkV5GnTpEyuO5JVKWLqyVa61gqffla8a
s8OWRbYnvc7LfIyLuw6rdL3ON9E6429eZyLnpa0V7ZCkDwZW+GMieLXWvPkVOdLzdiJv2TgIzR2Z
7RA9dld2brVWb7SP0jdkpQCsxKU497/2D7KI5KX9bjfB2f80zi0nzrt6o/izPtChzd/zPX4OQUPd
tB+eAlBA+gddYySZS/CvtEUSbN7MgyOeuJQtiXu00Ku78cMF6Sd8j/Gz8TNc/Q+AM2cLgSYp5Rw6
oKWVHLEh4gHIQlZESJuH3k+L4cl4bk+MjORChjTfEDijKi8uWFx+Olp2KAxshK4emQjEQ8yWx2QA
yVJdrhf6FWSVsIWaHUhfg5k9QsW4SlYGJB/KYo+saxg5JoRCaggcY5IiRXs5GP9mdAx9QN8HzLQz
sEzXA0mltB76oT4N7clp05ckE/skTTeioMwX7gTN1B9sp+hfrFudNV43EJgNio/gQSYDHFvU9Zxj
9PeM1tpCwNuEF6G9kIGqbkKjcMNEpoRmXOElsXiht+l1Egq62D9loGrM4acQH5aUPqENx1CPs6KR
Lgq5WKHefhjar4s4gohCxElnTTsAdorkb4OtqNbBqN0qiW+/9LSueaks6aZ0yj7V4Fz7fwbgoRpE
GsEHqAZbwaFbX4h4tMlSpj7mdFVJunTFSPtW0syDzXHTksxnjI3OXIaegW9AApnnlyNAq0MlHcAd
FQrAZ3f6dKX7fMmQI60m7Kfte4bYDlZ07Knzdl5TJKXUL6ZHKsnkr/w38Rd8Y0zXGYWqxeucncPw
ZpQPCpMCH4C0NrWPdsqfAf/sqv4FU8T6YMDSqkJCWrk/yZuhwnnApEtyTaVv6rI/aXnLVpodsW5G
jX9WNP8RyeXVBGxUNOEVmeC+yo17SG0h67Wr4kewgIEqgWGuikr51YX5m0wzmdkta+to/TTDstuP
hL0StvCY9XCNMIF9MtuC02Z66n83lnItbaxpHN/lUVT7iP27DvvgKWwgvCqhra17y0iOcste09B1
NmydrimyABtVlRNNqjMPE8AHJN2HUHAQmp8T8wGbVVop/dKx/yzl17bAqNxajpomrgZ9MAKLTOhR
S1Ncp0rLtXqLHurUZMahJihNw72P7+bdD8KP2IfJjz1PjKVX0hTwGd2ozW1k/kMmJmMGRf01LenR
aO0NaR4SvvoZCv87dNN7UiPUmOaKlfdAPN0hjaVdNtDgGYmOJrWd4cu8wXdvDGBVYpEQigAvEKsJ
3/luHuV3Yls9NdaRx0sgQlCdfTBtqLv8MC+mjrbjzA47bwJloQVfa4PNqaK3rHOJXcK2MbGg7Cya
t1H7h05qZdI5nOnptSjkfHpwC1QN3B2j1s/lr0zAlAqaolSe14NCIxvL5RChU/OE/UR0pDNXTFVa
C+54fUwJUAgg2Qf1t5pjtKDiQb+yainkUFvQmG0gAaf0pmgpiAd1ICBiJt/YedKekHuqWALB1bte
vKrmY/QtOhd6UC2SSuInKfTg8P9kCcVIfbPEvUn/qoa4mJmgX/ElIlBbJjxw+JdhBWqYjiPN4fHS
DGQAYGoE0+oP86pDtxcInDkAqZHeh25gUw0hBAHQyTQSgAYQHMKoLLkj+HN8Zj9V4WOMuHfnlS2e
l0gDND88c3tdrbRNlsc7n7aMn/3iyFKJyWlAgJJN0+e92Bvt0jbvwZo1bzx17UQYEmiW3MLWxA6g
tSHl3eCJheMd8EGj8VUrf6VBPiz/Ey3m1cC2GZKyTgb5b6W8J/OO0gXciqasyDzsux11ME2umH2x
2UztlsoCGPTbUGNEGTXE1CMmFM3toqdZFEdZE2xGdOE7+UvTXwkdW3XDi3ljmxC5o043Nj5dKU4m
x9Rzh5PJTPF2SjwAVfwITGTVJc1K6tyBcazOcGVsrm2/T+qjgnXJ2oui+ZN0SqkEqhdRy6e86g5t
/lHrx7Ws4CLi1X6u2mM3fXTmG8lcvnq16+s44fUEy+yf9OlDV66WdcI5YWaHAq1AOhFB/akXP+kA
B0F8dS2W+89RPAuaEHPDzCa/8KZm0zliv0fhrY/nYdqa6Ub5Sbq1ORy79pIpLco6nMtoHPqrrJ3D
7FYB/MsOOLVxRoA5yTCnGcyKVGMd6i9Btpcj9WyTpBpsSN26035paFjIusUTyj5MkkXxYytHFgik
0V4OIa1YTi3WGSOFzeDLPKr1wchueXvWO3Qir512jrUTz7ZGnKn8LrNJyNMHSACjepikZAw0658W
rHG4XEVyn5pbMO/y6q32YW8PNGhfEsb01qddM0H9RLxCPyhlnQjkszyf5eJXMb6b4ien9iJcgK6d
9NkEb4H1lorv0mSL5hQCHpuyj2pNj15z7ZvkIaREPwO9+4aI5KonF4r3lsA6WPfNKoBfIwWgGV9i
66XBQhfSzzUJpsg+4/AF0700nuJ6p7X+u8it7cgCZozktQ73HIIILwfOiXOgvIvpxEiraY8z+ppx
eg2mZyN9NutTYF0yUTFfuabqqWX4MvoJ+RflypXx2tli18xbRWOeXFMD58q2Nb4s86EP35TIUKOb
M0Yq2T7QItv5JT11JxMDYOa/NEhWcfY54KkodKoizu2W9hE0wxOrNaVa8GIp1O6IVxoyrnJ02jKN
tUh6LZmPJ+wO0b4awAtxap3Oynzpc9DH/WeNZCJNfMcnABNMtbKhb2YaLHKS+hsTp1IOr4bM+OUz
bt9zQh+K5eiuZmgcuIgCD0lilodhmW5rJNkZE8ZRqK34pJOReWncBOjlCbWLTDjBc6htRA6jwsax
SYLpqUmr8EShp0xdvToMwCZZzEhqmUgZi1cSTZSqnz+HeE/C9Htd0bNkPXtWqtSz9P04YIq6VAti
PyxccCTQ/QzOK+abvNybNntkBSDTug7WZElQvhjKxZdaPNZWhytJF/5GTZTYSSKV3UGAZZAINp/n
wbpy0m+W02ZR4f9Wp98WHCjtJJX6HZDB9K2D3LN6xqyQqa0eEDRDM1rBfZs5csgQq7B8Bg49391k
/D+Ozmu3bXWJwk9EgL3cShSpXq1i3RAuMXvvfPr9cQMnOMlO7ETkX2bWrLLSU3dODvWeqrDnDBDT
XZFAWrpm3jpTz174ocTfYecog6tER81ns7Nm/BtXc5xd/HIdiK5RP2LzmpCdWvVX8haMaNX3bbuR
S3U2pDiGRWGcvUD0oYy3mxwsxBv2eEWuS4YTbYnb8hixLDpbzctlVGL+WXIeJiwMSCooHjc1x1nh
KepqbIBrZY8rrIsBwn1D3mWesBGwChST1xQU4cuPeUMtc7zlnF2vBCA03KkpiCjyqMyvHCP27byg
vZ6jj+2mpWGE3o9E1dFFGsh7b+0yYaPAd7J7lJU0d2wQQpsGxqeCpoazVonGPQEH0DKxtKW2vmIH
WYDYWG+EvJP6hpRm4aASvFM8Nac52DfBg2OEpGyk9RoGSUzd5AsaoynhoVZXn4BGQak+vCS+41ed
J1eZnG2g7NaRvWonZO16JPzaQ78vvgfymYMBMhcKRmjjul3YOcpTgrRJ5Ub8Lf6FHeUOAkn93l/q
jr63VraeIb6tAbmGl8dE8tWfIX+1lmrHdk4X8YFjCaZQYKpiifmrNOiRlINSnSBzuoITCikxIQRn
W57xozQcFDQM+0pCL8QtlshU5lQS8Pp8rfimdQGQgrNUd/5XYOI5YarSWVZMRwfAaLtfnZ0nBzQ1
geCFG7QLn2YcA2p4tGzRvTOrM2EIqFt+lUn/zD1OgKJVFZKTPgrcPqqpgSxSRLusuyjGozMefn2M
zFOWtEd1QHVNuFmDuN7UxAuTyVOXgi6pr96XmUnqmF7XLQMKn3oYzZ7Yof7R+wHtLAS9heyKU9IQ
9SJvQrXdKLOXLXN9tc2hHlEYhfVBLzkcG1n+F9b5t1n7m4xs5xLz9UUllheTsAihjPBNCHcqLzUW
ajgSAtlOvUPg2Ymi8+hX7bIzuh8ScpakJdgygpYUZAbERhGtLR8l8YQfNLHEVLDBU62GFkSuR9aM
kV1ieh2Z6bnKA0hAPeBHZ2Eu1PC1VvhRl2zOfERSwh/D9hyPZ+yjqZ6QBsIeyt9iVTwNnaggdTXJ
wqGvuFXxKldAPJecKT6wEWKUqdgasFCqQdrn2Cn4VuqQ/EShBloJSEoHLgp6hLuUxaCsNri04AEm
6o10O+r4eoG6HD9qs7nrpW6HRun2Yn8u6+7WBuaWNWvCEUEllpSv5g47/mSV7VrbOwqD04ZDtUKn
i9PxcieO9OabAoiDpiOo+4Wdt189rdFgbNj+TF4GJyJhQQ5jpn8QmiQMOUA5pDWGnHdY4sMypf2X
uXCwlUMpGYyfAlZ2dvmnxx7+AmCAyZ+X0IzCniTobdnU0avLsBkLpZWIyI2UJvFD18F1+VGX35mP
pCFijqFNV1wXropwkQMs7kePOzmsEnx5IExVhS3Rh8eUriJ9wIjWo6ECrfEak4JrEr+BeYTiEMl/
Cru8oKvBdGgRQAmw2AcUgsjtOuOboOyFHGKcmjW21ZccT407wUfUOsueOYZpdGpqtKZsaH98+3K5
mqBeFM1GUsSPLNTcYORKmszk20t7J57jPvAUx4sC4EnF3Jchj/Zv5tPJofpTw6casVuTgv4HCTsw
hz0aw1XACTf08t0ISZJvPf93bl05KDYpIxysaZYx0sp6FO55GX0TP373uSN1FpFRX9SK7o/U6Woh
K81vUa8iCzYAtt1YDSGJ4/HgtrAcOZQCdhr5gpeAaDkM9M854gTIiHehnoMQQutYeOAk4yqXwx0S
3HOQw9KLgdJKx/POcn4uhmdPOaUof/Uj7b907OYU5VEmz874AbPjXJX/2tqh/8A6ehp3k0UZNj1V
2WUuJ0iUq+8yWVv12hHzP6HZ4rCsFg9FflD6Mfx7KhHGRo2ylTkt/Vq3BU7Z5G/s3xO/YSISjp2k
DRiGCXc1C65UGucha14etW1CwlCcR99FFO+E/COzSA9gpNGKCs5W8XOqsCKJYA6F0EJt7G9BwlPW
OvHcpuPX/KydTkVNJovy0uMAZRZyVICoFhvFuIY+AqovZ0his48hq7aoYVWPuTsRXk6GjLSZTbnq
EACHmtzobrNVGSNHDifEpAETWChmKlxsJuA+iausALmC8TDQTDSSdwv6m6EED5FDU6pGUk8ymneg
VXM4daV11+h9o6j+quaWHLabXlTYCMXQS0l9fWDQJi8U3XtaYvPWq3CdwH0eblHrplh6mNQZMmdw
ymudj6ypXs17iXIgLZkK5XxWFa1vaeBc15P34smHjIy5jh8NZkO9bG1kfj8oZmH7GWKwC5Ktq2QG
mZhLTbexuzYggxAZ4E0wIeBZAEEE465o5BX2MLTc0kGVKwd/noukwNSZ9IPf5T8tbdfcEeicn5ZX
fWSjghh8GRjrjPRbJaG6IMQOHCKMsT/6q1fmNdpm07SXd8mh3E2YIQu84GzPfGNv7XBYO1D69r00
36Y/TZkL1FfpU4rFR40BZZ1pr5rfDA3rV66UI8Fvdlpa3wr8Ti8sT36GulpjZBrLX4MJj0WOQIQb
hwCbZ+pBA8sAhMtmETOJ9yo40nlQuei05onF1GIfBRsD6aKEr+HEcW+qyFq5SmBJe7+wH1YatJCO
6TiZAnxrlcsRirwOqNJK+6qHgUWyHz8sbpb+bSg/dfoPkdIiJUQm5ssBCtwZdfA9GLwVTDWQEAYm
eU9kBt6CUi3gXmWtwj53O0ZFFtenH0JHMz6sLjdY5thlrkm0WMx0poSrAbfZRWAFDyjUv2PLX0sZ
dK45VXjpJlb8KRGxNZLlsA7tgETTKvIPoew5yFndbCw3QddsooBFFa+9pMFd7h/5s/Tf+EKkzAPF
kzINu4q7Rp8+s1ni/VPBXC20n6baxEq9MhQqBTIzmwY9NxiFBPUL/xiiGYEC6Q1bZStJsWsSrdlj
dSYm//T8OTYcBiRfBAazwEeinsPgFHIJFlAJpAaklX9/Vx4mupN3QVxergk1kNCA+M98QWGIk+3c
JjHStyTQJES/S/5vSYStpCM4JnHyQg4GgJolbAZpFzY7y3pIOViDyBHbA0b7GOC7lYBU+GAyE4su
c9KMhKBZRdCpVviRZx0SMACcYGatw06MYZ1mRNzSTAHWiNlfAHm6lC8NiqcA8gHQxgpqAuMzQHzO
PEmBd+ckMAp5OMNWIoM13ikQeCaumSCT+d0X+jmDHODRS18Z3rcY73LlhRmG7Fi1hupnyMAAwCj/
1LxtjoWEDA6N4tCGn1pUH5Ns0//r0mHQHmP9yxvmqrmk/VWVNlCvjMmpEAriJ0OembEb8cYoDzP9
xC5yBJg3rK8M0Ahh71UG9iX6HATsBpWGvRqDDYSaaiMvhU7ZEt15UvWe3DHOSFejhmciUsIDANFX
Xgr2RLUb05bw0bK7lN0FjPVTHqEI8Zx329fHOFurIlyv9QQVrkNKupj/PCAoj3Y8q9mxI1D6xZCj
T90C1vhcB1Q06i3GLB411Vw2NepPWe91jBStA/fJxJy/Cve56Iqzydulh9jpZQNnyV77kIzH/Jen
ArONwcCNj2xXiuGwKw5o7FZYmyxViNdW9D2GH1a/Va9DGJ9bqzjrlfkn5MxUEuaIusqHRZB1Noro
r2yGlWY8NOt3qD9rJMNpL2aroSHGW+5+IgYbWPZhgYK0l8jOfzECGA4Yj1jwBAO+npShJOdDiyZF
gLIhKcxqSIEQv+LypnvcirgKLaVJWduTUW2zJNs4JhN2gtwoft6KmBL+AvYgEAAqsztI/oE2Z701
SMpE36h4VRZYJnC9iRI61mtDHE65IeYXI7K9VZ9CmnrV2wn6XrXsX0Fn39rZ4DRECoiYF2CniGNp
8ZMAhpZAWej0QbB09SWVr1B95TxcKByc1GL6U7eQXMEfjSA+FzBBPEA7S6DA6pyuXJio30e+W4Ux
YXPMKrO6jjIMmLzLXqOB8UMv/rQjNngmLZcq9JBlyJHBba3+8ONvMfopekc3pV06Wt+61/0lcrX2
Jc0xx3ypQWEG263wSTKpawkHcsNOOpXm8BA8jzX/rXIlDrGwsA04mKKEJwOVt0rxSz77Ma5SVFHG
J2arDK39fpen6UcjS4ekjlC/JiYeWBrUIpaMb9PDyUzq5Xxb6Camr4ToMEGsDiU+wUt97P5JjJn6
9jpa/kvTgJS93C36jklLFayssXoS8ww062TRNSc31mJCzE84fbgCk79UdfwstPOUuY/IWVwjw1bt
qIIUF77JlCOe5hr3P55yCJRrb51LDkdfwT2gxCyHMaHfu1ixrloKDGZP/xfCCUB8ikJYgxc2ZrBN
mzfpapz5gbysO3gfUfEPnfWXPww0WgAZwGewOKjbPHGb6oiY4ZkyeLKAzCmypk7ZBXl7RKG5bUkI
wh1IRIBcNJGT82+syF4IRusu5CLHjbGi/NwpOJtaGr2RJWGBy0TH5p7UDPOQB+l5iP1zLvGRa5Um
TdqqhRt0iACNsVsO7arvWpyZ8BOQpF9FoAzoAqYp1Eb2mAf6Vit0fW8VSOJSGVKNmdjQD2M8W9h1
/kzZEGQ4cabSMkhiM+XQ8g1cmFQR8DxBOhIh64bKEG0KcVcy3ujS0M20lvwkvhtu1CphPAzfIVvB
iWFc7jQoQ0LMo8gvioboJSFTJF15I/nMpTlZeialfY9YJO/hpqAV4sCSi58BVDrg/IqiZJsjzwHj
kRi4aNA/dRrmGTm3uCNhnQIRdc/CSA/zwyMNdkbTbRPldU/zzCU39joAMDVDzNE1YvJjzIztBkAp
oJzxpmkrigyqOYJN1kLvF5uYlGDlrx8Mzh/GW4RznQJgwp6WqFEF/nmkS2C4N3VAQr54873hqppY
DXoUCCkGhiHFTAGJi2xb6t160XtPbbYAFclCLujt6qJ4ZOTs4Ph8aqWK1EptLc+Zk1q4s0Mhf6R8
+rpDqqMIbk8+cofPpUhUidcojk61VKV4owZLcuEIRPlrpc95ZhFLn/20MYKrL0H5MOO9l1bvgEal
KHCOi4Vj5gFyy6sumi6K3t1LzAsUSA6mdcTMem9V7davo8+wLddc0giOl8YAjQYKk9p1O6OGv4c7
oEjxY8oi3I+BLLthoVq3gSJMt455+UjGp5Kf6vJBnUV6DW62y7I3FhEbN96EV1SK8vS2iFNSLjGr
xJxOmmzHuDBa0MoPEa83p06DJLFVJRcUY0S1+gvBkX3HXIxUxc50TGwpD4ysPzPPHStr6Ssuee08
XsVuNsJP1Ky4X+Oy3qnN3pg9GHAippOBg4F9dvQliidPOuTkm0y34BdeNke2uQLOWvVYfTzMkTto
eqN8WnJr6090iksJ9tfZorDDvgfES1/1pb6IlnOhVi6MBcwVk/dQHtsvPgdWmLaHQnFJnWNMN6ZY
OYmpFy9s9/UEraWMTiHEgl6IT5hUU+tjA+cGofrU03ZnFPm5lWkCQpadOhDIRhRWMdzIlVv3Ktkp
ZtevJ2PcY9b5p5WpEyVV5HjDuPMyJV1WA/GUqIm2tcGNaVo4RUjJcCWX9BULOFKL5Rbf81kAIrJT
cMkM1SZ1K08DeUZCq3WQqqTegPnJsecIWvhtTfkuimKot0MfQeOhIMUjhsgwVwDmYi6lu6UeUev2
OCZ5eOiSBYSZolIFBSXBTOXNUMJaNcUsMvxxbFAtXhsGz027afT9IB9rxAVJjy4r55IYvL8469uF
vqrqE/DmUmywrwQfbMtybQAiI1sCDoKc1w8HlfoR5+5lI54N8ag0G31ahcKxLs/kXnMEJwAyCWvY
iX0HXsECDZuerMJqV1ImUD+Y8JU9zOQshyNsa0cY/eKJjdGIuCXRZiMy4u/8q9wh4VFFW1C6h9dc
zTHdjzBaBgbKfqXgNM8I0dMwKaL+bb4k7VuaxG0holrrk4OQYD4Va1cjQYTA8X+A1KEXwCZp9wuN
LEfg1jP4pSGjAYHrN3tSNueQQefUPQfM82JYrTGsTKFJH4puHjKtWqmwKObURwW/Jiu8mxfD2EzT
ucTYxvyGhLkmSi9FRi6FBXftI52bSaQOVNx2OD8KUccHgr6I6d8CyxrgaQBAEdctj6OLeDbUvp0d
AseTeukMzaHWsGW0BHPlubllLmAdos0V9XWrentVNvF/CRYxDBINkdboHfNC/BrF9imUvNW6ir98
FgqPDQaQtMSg6wcXZAhyDV4j6kehAharmAIr49osAkKYPzzm6DEz51gFDJwZEFEKiylalV11yBBt
kgoNn4Ii9BSOKNcW0hPOYswbAGtHP4hRLdOScDNYV8O6YtHbCbAH7SBYdS9FWdV/8ZXV6OnnUXqp
/dUXV7hbEcxqIi+qlGtaOd4XR9YgrEGGiuIqJ9BKEZ9yt21AMaiZGA8A3UwdIYiOwv9CR3h2HZJJ
BNt2WR+78BxDOWwh3/207V3Oj35x5NkgVCFxwVLoozW7aJ6dRl7gRQbKIItiVbOaLeTo3C0xhKVh
RToxKlu1B9F2o/LTF4qlaaKYseSFU0jnxvvK/YPInwOTq99QiZry7asH5lKm94QUxm2EZvLDT3EI
J0wMUzPw7B6eiULm1CCtQ3mbxjdIE/M4RHmXaJkLiO2/vbxF+52lbwjbfu7G8TPGq3xOOL7WEybl
8GStVVtxtS/kDGQt/NShJBrehyB8wi6EFRAFu3qAWfdv9OWdpk42kR2oCBYodYGdclpj9GnVh7bX
dt032YqnuAK3dfpr8ekNXzysoXoxSbILXGOi8pLU61BaSxrs7Z+svkXVqhIdeVqhXyAaMfLCc0FL
2+kYS85dwbpHB8DMz20AowLhgPhPsiZ84k/+eNWJEGD6ErzwRAWQmPlP24YbXgJsIdV3ziwF/5/2
eK7j93WD4KM1i+jl8KkrTm+orSSzMLPE9sin6JMvsmFXzSpO6SCciAThot5Lz/ZS524bgGe3C7Ei
2XxVFi7AIl56MgQ5mwzmHJu+syPQ9yLmQLKAvqbZcFHZA30WXk3EwqJ/5mSFsgMBoCKpHSJO41Dp
pvyixZUXGpHnKupy4txEKcHxx/wLBT1d9zisfMzTPM65PzLNqtqVspeO01BBqiz3lbLu0aKJv1lP
BfBNtmbiAetw/3qpdBlsT6wRwe8oiz91zT9nqfTU9LWUKYi+y+WETH6G0JroPY2vygxWbVitZRl6
aLnyUSOZBgEVh1EfbVXRloNn7ZAKurrkOWb5SBUIjB+YNAC4TpHjzJqAT65jiNgzVSg7GtJNpxGc
h2UewKqVMkbW7xUSRL38LaVNMf7WoeIq+paYHTvB1iyi2PXFN43UYhq4E/RzVieOM+knyPxd9tFB
Hx0/TEjjDM6ME1AoUJr0ozOVb8DkfX+iRzGTT6UE6q4DJhRNw5T4T4JYMgS22X6P0A0aCbex8tEj
SlBG5jVR4IqphVV5A6saV+kZfRKFRYgILojBYQkq5rC2GMbXxgsqVIo2KHUyuM1R5yrhRF+CacGc
0oKJyxrKn1G8a5Je82zdjMeSoIZgaYuGXah/uQ5u3uRwVbAtaDQQgV0LXYJYFzxKKrfUKjvhcVGc
4hurLSiHlXprfKapW0ZrPZfxZigYQVKI5Awg0dIlc0vf1t03uvJpU9axG/bDX0I4rDmuUeqVApaK
/wpyabvPAddWSDw0JCJGhgDNP7g7X/sYNyBmincw6ZOK0uAYD5wlxG5AxcTmTQ1LHFvj+EyI7Hli
SCiJZzM4KPE9pfBruaCVYSBD4teAEUETXrDPrXsFDNPvaFsGWOefLe2ZOG40YM1ePhEABV7hL7p+
28EOTT/9cQWfwaz2iC2NfkujAvIv8p0lBfbLB7iRKW80k3nZUR5O3JCq6IbSNiSFT5L+LJagGa2F
gYN9149ociD5rYFFhuwk9DdVe6UBGLK66iob8hFIfz5tEslJAzwZjobym6h/RYEbU3EqZuNE2j1F
1ZeC9rCoPCR1tsr2ISFRRyqfSf1q+FWk/dI2yJTCaHOsEY+Bde87RrExSSuo0qVf7MoOqrzb1bDU
3NE4A69xL5vItfyl4l/nhlXhM/fvIbgLwZs5PzCEnBw01S7+wQbkfEvypSmvaTVz3EOzTRbRWe0j
/QzDIrBOYfgMueLQX2hV8lt2PtHnyOIEQqCOUXkQSakkDLT8wKbKoq5imCGwX1+J+sD1FYrJqFyq
6cggGkjg4AHjeAfktgwbwJ1nJJscaSx/hE1UU9o/tfwgMwztbqF+SfHkJMZT/RHkfYsnw8Re3Ihv
BePAHuPObTG4Ei/Am4OjQbzh+UB20rx11GEisX9E2d4S3FE9lNGNDI8lNggdE5CofCtc8w2XEC7h
Lf4tX1LBKviNtW01vPzhZKDnRWnUmWiEiezdEo1hMrdFFkvt0fgPUvI41juqZxoWehlKuoVKhg+H
up1oKzwqWAE2ciLk9ZHIoNsVYbdS/khbcbwO2XVIvvXi6YfVikx2L1qjgqj0tcptMZ57+Gf4ovLo
yBfwcW1xtX5rWhBZ+Nd2t8R0lf6Wdne4nXhyXMrO8TS3LVdRh5uX63v22BQH2o4Yc9mNTiwQcZfx
Rs+PafYv0r8zbHXljSyvs+JgGaRa0/DSN0FxXRU03MRdWDvaxrJ0u2Bdo8zWm0NSBBWMfzgMBXo6
y6y/8eJ14geQJIatirzEM657SS94QS1k7D+c8wJ/xTzDwDRDWTJFVTFq+vLBc7864jIku4do9ySL
anb7zeJvcGA129TxCxJBFx9xggsDx8ov9LR+4HjGpdawjcXiyhJY8ySfHJuYQ7Sm/MjL78g7eN17
oCTVxS1DWEU9VyQJtC4ltt3kDrzGJj0RnggRtTC/unLDxm+VjYy9pOSY9VnU3kp/sRB7v334iwJF
1j7J7/AE0HqgaD7BukViizp7kg3E6NYDLS8MJkZfAJT1ZAe0TJVWVAAn4SGvwncEmywoXoY+LbOW
/VKpXHE0aQNxn1wMvdGt+053c/K145AKz+po1MOVWZTrkjXB5HJgEJnma4n9SiuJZxcOY/3CrPp1
jTQETRutHsD7WDMmSeSMtFTZ/5KJXFllmt4Qi1W/MvzqKOs9iHoCgNxoWtLOt5pLG6X5Lg81PA0I
7EFSJQMLo2PvtXaYvQF8GKH9rVHx82x8Fo/5KQ8TR90VeeVSHleqNuLOTw5dj+1lSa4O4QG4ei0r
WpfJROUGpFOEsPAJEq2Zx0QI/0AlrVbcagEG7QES1joN3PnbdaS5tiLeg8a45OWjTF5Hsv+pWSCu
2YSjUesRNi/CLk2UbmYGkhC6pH0gkoEbHMetMg9XhjGs1RY9JePCYu8N/wrJcEqdoX3dcpViRhH3
0qbReCF7Eb3dfqQpwcNThvsZpg1wAiyv+iWB4SLO8kMo9YCHKZcBsBI15bRgDNwoV1G8+NNaYApt
JDikN9AxPCIDYNASbJRo3wrXDoYF9G85VzWcHpxsQo7pnvylkMjvioSYCrTmqWC9oQAD4vxsYc/H
scmSN5pTTEIzS2TSv8VBt9X6J5vwl5jOeCxDMxSpqNvPIPiNibWOm2MOT6vLSS9mz/fmLlMF2GLN
qY9Qz8SOISgwidwGbpxp4ucHrb9NVxJkMC3bN7JTEuARTS+f+mFI4ScfQmLU299Q21p1tEpDush2
UsFzecnGPyzdtRjGIYNtxP/Q5Q6j9ra4WzViEAnkownBHiDWEXElvJtk2RXR1bS8vd7Jxi6zAoUa
edKg1bz6wuzZ9K7Iyr97k8W4MzwbGOcKByYrWsO6vQ/+t8DCMQ/UoX6wgV580PHMlCUkeTRRaKaM
q05ocZpDCmvffsC0ClqZWcMXqxkB3RRIezmh7IDlmIK3LupMHCEzDX7PTh7XFAJMm8Zoo/mu1L46
kGOKaGoZr1iEnbEY8bLWmKVN5mFIrvRV0O+ZGPnDRATIYV57Tfapd8C20j+ijuwsfNT6BVdkJRqW
dGJyjXZM+tdPn4xHGdEdBJ57Clas3GqidiEhE3d8N4R/ogq4lxvUleyEh/Yxwv+aWeAF+18QEc8l
/QZ4bxc3kkvWx3owyVAKsJZtVmhLdcmlXenDgwC0xs1jASLwmoLylJAqkswQwYkzcer1ZR81BJ9U
zrwYTZKqdZOe6RSYn/GwVXn5wa8I85dfj5glGZgwCPB9+bKZwRK2UD5r2+jFVVP2HwamFQ617GCu
UUdmRQ2d/oSgzhTOvHgErqTlLBph6xVnsAI9fRbNzZL8tRZ8es27VRct7w/yD4oxPOomjQYEI3f9
OgVXk6x1aEUU+oK19Sm7MK1pZJ1m2jbFT41JkfKbFj8FT9PID9N45Am0upNyOkI/NMt9JXxIzQXl
bJrdRGzJSGqf1HXu/7O0k5l/mZj34M1kEhGQksOSnDGPwMq9VQqwhn2PyTcI7oI3QXPRcgnhhiCv
539HDSYbgpjmxXMYX6L0Bbhetcy9YL6luBjoPz2TeCX/0JiMSUOzxAvpOAVntZ7NN1hQyV+ePQay
eRln+B6BGgGJgPETq/tFEbjSB3Gk2R7Jho8vknVgOKQ39xki6oI7/4mYdSgHcPeHL218YrVCtTql
IpUOpiPNAcYsjD9MOs5t+60xwpReCBZlb0WO5DL/klGQL5QfirWAAqbiR46fsY+e4H9h/yggU1zT
UHkwRo/txcDDFXH9Q8cvF88RxA+NQvPD/JMtNDnlpby0D/9BekW99Y/RB8WO9NtCLEOpk2Dav4kg
aBB98Jeu0y26YvYSlDBdm+E0700DasfbwulseNtb6KVBsyr2drARTvJfRSaVsgTJ7f/quc/ZGDMd
CrX7plS2w8cArxqaPsRa1LFLnwJ3XXy0wIsYtcOWv4gjelvadZyhGMbipQK+swCgPEHU2tsgsevK
LjbJntjmJf0vmFK85sW2dLnqg0j5dXJuDx00uWX6KL/Qfz/9P+Kq8B0imBMBR3ydHPVQVescjzUF
+wvXwvXPcAQo/Yf0hjV+JzkEg2IFihFyvGrpLRENUUQA24WCyy7l4VvJWih2srpHQlBYy+6KQew7
JsfJZq8avpubYA0PkjEzvOb7i/yNGIIpk+4QGOQMJ25apThMr7l8NjAxwI8Cl1GE/A6vSeR0kdLT
zMJiOAGCljv+T0hzjSUWI8GV9bdEipMioOxmpdcAlawHCnPF2W1vg/xD6F8YifOYP4Nwl7aPIMRE
dKt1Hz1yT8XHBSP6TrLeX5MMZ2uFVC0OAE48SvkfBoNccfHOqR/SjVaNAWpo2CEIsBfd2MGqeLeG
LU3p9BX+1LcMPz5jUXtn2LtFdtfSE2M3S11ZLE/PVjubI0CCVG6sCjA7Q4fgsQSoYFJDdRcQbtm4
VbVBJkUGBuP54jVxugcO0UbIEkFl+drpp4zXFf20+GcsTpgZuVjHnaOPMT8W9iS4gD/9H5N6kDlv
2+3HVci/HLl0kF3jbNMMrvCLLx0dSoPGOtz4cEcpk8YZcUPR8om76zI9MrL6RUlbP1i51t5cAQqR
AFJGG1okZbjpPgSHjTU6iLhRBUKi0YlU4/xSsbVhdLzACNiBykEXjuCYzx/mZ8SiAlSoCmyzetUQ
a+di06XiK/xNCDtTwvhvQ6kUF5j8rGj0agyApV3UHyJpN2IqIm+pdWfztvbQdAfI0FX76WlvNd9a
/rpRjrQk4zV+Fm/5mwbffyYv5dRf1CsjMjBUVJukyaYL2zozxWvM2/8R5Q1p514FKaQSDPjaK/nN
8+icfMXIrcN1QkFLdVA2hCQOZG2FNNjL5J9PYwLgiqklRcPRh8yEaHmZ7+yZpfCt/Y4XcFqZ+QKM
Pbfe5d/1t/Dp7UBVmsW9FDCPIUyBIzEQxuWYSdkq0NtDZcBRKklvgCNAITeeuQvG8X93IhLHJmXn
/3ZHdujqD7sdzLNtFQzK0vlERqbDH+fu+f8nQpkhfg/grU407tOE10qoh3c4VQrifv3LZJ6x95r0
J+ce08JB3Ax6ECxH4G8onliuqSz9KPJ3vgAU3CflzWCjxn6R7/tRO+YzDkKqBm9ZVCHhKI+0qs4y
dSjGfO2fAMEFglDGEuZNp3P6WaJA+pCD9mLps8/D0MSu0FOZYxl9LT9KVZEcX2HCKmHHEZc+fYCC
yYXP+MUKa/VYSsIv9OQNiSJbAVwvkB5t9sgbb1EwZhEgiWc1Ji5Tg2dBBvflbcuMXOrvSg2/NIgd
JnJp5a8rzaV5kGB7TvXaL6dVlb7z6lxojwYfHvOYWreMa0XqH+BalfFDtAdBLsp0rLN/cRtDgt8r
HmghhanqwCuUADc8PHBNnEUeY37uvJNZPRJjXY3zlmhE9lYPqFOD3K7V4AZ2MeJRUWg0YPvWgCAP
0JhaGFZvDDItBuTvzZWphBbfx+Y64sXgJKgF+fbCU2e86c2DG2r4uPkpgNRaM4W6B9KW3IgTpkDb
azilybw+YhN5afQhVGOTjysG844MosFAQIJePipQqmJXdwxfDaRFB7hUHJHIYoS59zGf1kyOpPvS
mmyVUebXxbkbzhjHAoHDajGx6O8I7tghh2aEtCd+GFL8nJOBvQBCEf1eTHtyOk2d2wCSMdaTJdph
NUS9AtxkfUytTj0GuECOBTzfZatJizKe08IghgY3ZqBh/K8DUuP3CF9x6mVrCfdIwvUG36JPSZoV
3rp2wZujxwwl/wQmR0XfEwQxvHPzCENF1zHm2gFy1eZTMfYhiSlXnRit5KJFZ2t66dLKH4Ru2WcY
q9xBPB8d1Utr3WbXmZRwOpdMij+K5orpTO5mLZQcDFKcZni2AcWE9CkEd/4qpWcL3BHkkHSVLaAd
QZ1rK4cjcnynHKmNdQffUpI37pMD85d+KZrO2P6N6o6vhp9qBk9INixr8CgIS6J/iJBf8sUo8wFJ
gAKz6I23RpluhPCoCRv6qbEk/dgpk22FGSwylHFVeCe/v2Na53lPCVYvc3n4CjDWH+kY7toOC1Jo
VK35MqHohWT1av63h0fQfxyd15LiWBZFv0gR8uYVI0B4k5DwoiCTLHnv9fW91BEz0xMz1dVZIN17
zN5ra93WZIxGFKKnrOtmBqjnENZHub175Ptq0lXgzG9l+Bkxzd/CYHTH7DNEzTppADtwsrw5ENhr
epvy7Mk3edhTK6isFtsvHQe1YG5awUHOlk9yVHgGoHbABUmHCL+PFL34k+J6U8NrWx2NZBcJO7Ty
qYSmYhuNN4ySZAOpArP8Oax11GT4wsjj2lT+PlPO8Pna6kwuq9htGAg3h1biaNA2ZAGhqSjbUyTc
+w35rrWP63HZ8UcZ7AWjm4RDjT8tXrkUNZK71OiPq/Rf3D1E6+FqZy4qrjPchdui3DWAMQR4rVBo
mF0BxyCRww8vFSPWYJn+Qguq8nlrrhhOL80ekzXfz9VqGB9iyOUwoZGcw+hAMBeisSI5T15goIbg
wzq9AiI5ohQ/uMk+GHd8QnMM6ZQslvpT4eBLN0MGrvSQy5u+YC48C/fTANWRUQRwp6dA25dJ7qAD
cdFtjxpMh9UkC5XrhsjlI79mymlQPnRUfeuYwafD3tOvg/bZeJ9U2BJT0OrHUX9BuoCGCuYE9S6T
YztAWwR6N3pWOOGdaVgNniPasfpJgJr0V14x/GC5MPMwZ1vXmqgreiS2FLQ53puH3RdPaCgtY212
YBe3fHLiyLzPLsab2pI+soVWIuRP5jW8FlQdTO9kYUkGroEWamYxVHw38UlQN1Z8joodXluWabYk
HhjdYhRWV4IH/YNI6X9jea6kvaEtU5iP+RaRjS45i8lpgmqcdEk4dxRr+nj0y7258sS9ayyqdmER
DUGl08TbHhgu9izVDvWdABuQkCppoQ/Tn8jLTnA6ZPnJH2GUT7xvpfDO4o1RIw9p5iEQJAw1HBIJ
lJSuPqlkCOPpdLBbcZao1a5ov5jfVgNlA4340W/WisnkfFdjAKMVKjII6htm7VXwtERiLBxM8nKK
ncphHBWHO6To85FQCYtp7ZWDPoiuDUUFQ4fE/YYDksrMIwCkzU0dUdxymrRXdMNrrlyeRTd0kGLx
zrniEVNXANAPPzkcAX1GJDiF3MJn6hiSSqJ+OkRkubFGkCJG6/pbwb3Melf9B+WpGZYkJ8/VdKkN
9oDTN9O3LnMGBWIxDBcOV0TN8TSVGOnQGsTsgbg308PU9BGdjThYW46g4LzvyNh6wRyeWQ9Nx12Z
0kYNJtCK9dO9aXFoFQtUDU94SglBt+YSWpaIPwFnJupUL1qjvdFQZImc0/yTEG/GNuWk8qGuA3rb
ZraIdK/cWsVaQuzmWxe9Omn60o1XlKKxRR1uo5/iHu4DivAVIglfX6bRjtCaTp+JPioWFhz7huJP
XEioY2I6M0RCUD4IKAuEuWe++r8Qj5VGDJT3NpFGBGQezUcNFwqivN2Cawc1g2uQ+gSKfY5Fal6N
n9FEHy/nWzdKsn0eewgHDHZ+2fBW6x+bPRrDZ/Q9lpNkJ1CPZDBil69n6P31L088B6678IV+7fg+
gZ/AJ7ZcSFX+q7NTDGibtBpDEncvPz7T7yFHarRmx8Bowi+VALJai8tek2AIzcXqXaHW7ZYauh7+
VTMmYiW7pKgNzIvbujP8ZPnNAExL/yTu62vMveWuqvhhknw4PgI8Z8HK2Fm0M/p4ESEYSQIrmp6R
o2Rh6K0Ctjs+Zu5dpd8i2gi1nVMmeEPJAABFwlapr5l+MNHP5Xz3PXPQJlQ2Gmp4bLE5g82AknoM
NiHE0M6yGL/8s+tPpuxz6VIOn7H7+PVBkd+h+fTCGMzwq2cNnSvAgGL2Or+SiEf15UnJUmQ9LEpH
w9v16NxC2UUg38C3pe2lmURVys/QGeQRpdY6yZC+0nf0EVTZFGc4vUDa0Nz5sCuGtyBfLBhV/lPi
aY/TFw4stFwWlFHGQjJIgaKfuxMwi8axZHchMD2aEOclgiEfxDsar6UqeQtRVReUxHM0tTNqDAi6
bWpUCzG/dxSATfseCWnr8uguonUrx0mnwyCFgStbrgLpJhuhuvC5FHcpUVyCQTIUHsiiuBORoQTi
vLQY09z0/l11F8XfpsOEoVlUFf4oGJQsTbXx6gqnXDyU9XfFFc1IDCF5Okdzy7nC54FEBVMUOby4
2piWiScKMv5TstY6Q8RCO1PAmsXbKB/jAEt6+DNBaGa9uu2pvB/cuUmvQUlc8R1zzlfQxyvpW6qv
5fAvSX5lTsJJJSNbpAIz0nm26ugoyrryuXB9ZR4T+aGxC6/wCZg6MXW2Us/Q70oKiS/3kZdC9nKn
Q+kh1H89Ha8Lq4tHpw2PDXTOBBV8zoRFdv+62NpLDXQu7uFPjQgrp5/WLWLTjllNTao/RO+a5nCB
8NIVI8AxiElKdVG9u491Cme7l+/RLv6iCuxtWB2u+xspB9H8E2jvfUIvwDqW6pFMESX5FjGbBgGT
Z/PpZi+p/yUvFoH5i1cUI8O/XsYorz3iqp5bbMqgvAzuBc64CNOixkk7FtfB/522UTwvIPxnuWrN
hdBy7Ei2LgWak4aPs/8AEC4uOsslFb9gyiM/IIIO5d9OvXYowtrqpkDEktiX58gqfGOFQ0asqJK7
Qw81tNaPSbyOhb0in3SyE+Pf1vcXCYbwuIYJjiwQWEVu1xpGC4vgRuYuprl2I2EWouKmbBIV2tHB
o5fD/4mbG1MRagC8SiBY+BYMmCQldlt1U0ZknkL5gDka7kaK47F9e9XG0Gx0eTmle+D+1Uo2T1xC
9UwepQIbtoRQJ1gJ5U6G+aR0wO/0g4gkWPbatRpGdiGA461JYC+LeVcrK249lswpaNQUlYLrn+0I
uTS0wXCXpNvBuoaw6rPvNIZA7cE22o3DJmv2BnxiJiQDzo2IhowvZILqjv196BjxxTwap+mZCGiy
/bpflGCAASkMRbpo5S+J04PnXBB/xoqQMg0pC7pvq7+D2nYpiJXlkP1IZbio5Ttw+rjemPTt+iMd
EMWO30GlsbTZGxGcD5GvL094PP4G5dpCooE9UqfrFnd84NLYM3EOuQFjHgfxmE5STjqzrlSORvSv
0r8KqCFGiVI52euwi1RrYvkMCMYidnOA6dAMwtWy3Yi8NJL+kJ2K+gAKmbV5vdB4SarkpxEQFqae
jRmkVX9DJr4Nla+k8RLjLhKGtaT/KznKDAsSGYpogo2XqYVLIfw3uj8uh5gfvXVYBm708Y03mQ0b
cTCZB8LmEj968ssMWJgWWJif5WQJQtaZMuEQPQ3NFDy9LQYklqy6kE5ySQdo/rxFyhyP/zVeh/rv
MGn1WuuS+6eGCODhoqTPMn0GjHXGp+E6ISb6iGjgc9WjZnnGiZ2RwzG+QixOaEMImijdvcIODHBd
c2r8daHeaAk4ftru2ul2j+JAOVcJ7qcPSNuUI83vT6VxCVJHdq9juVfEgwfGFwaR1F2RlySodITz
i7+UHr+nkxhMuTb9xzX58uEwUhNuZZh0hrfNCXQc0ofAZMtdwPk5avWyRChLYuJcAUbPus+tdy4z
YxcGDAL7nVHNaW4YPKdTIK520ZjaVwYJIl99yzBsDacTYpDIKlmnU4R5yyR7m+lr0UDacM/SIymg
VXC3E+FiytcYT1KhLQo4KzSOa6Y/I4Rj6QJIUiGSBTeBtRBZdyPHU9yVCDioXZWMmMk5k81TMUV2
Y4dfGj20SNtSJkFKIa7c+g8t4wxaAR8QlbHUMIdYCv690laeSkO8B41dxBuPkmCA96sWf02wJvHB
1A5BZg/6uhS/yAgdY6paAuXByiGa1hZ4xnW429IS63ODdA5roeRo5n5hWZ9sEBHuzBKVgpM9js7p
x1OJr2WUfnDM8K5i9z4GzMe0VZ8ghzh70kJD6WwRYY9T3rdV4P18uQ2doXEuumdAhe1WpuNqzUaU
zjKmhkKUFyHYUKFlxsvMuUENZkrrofhzaYK6TQlonYvUTB7Tpk5udjE/Q84eURRfWge0qGa3JfEL
wlNW0LvWB9n/6ANPifYy0580+ZYUDC0e5rtohY674PAfBG/mH62kOAlpRSIkScClNsuEGi/1z+gN
8xmKrri/5/D2WyiAQWzMDQ9xpTnMFVeCTMeNUMMW1QBeN0jq+r/a2PeWghody/mIY2Hf4SGrdciJ
MNLc+JnxaHkIQ+RrSD5rOWUzbnwWY5pZ0rr/5uNfBwC61XQky2/L4M2d9PwM1ZN8kiSz8Df5ItDU
kBDFw6KMV9NCvGueuGtSHAPBmclZ7p47zq2iuoe9BsyEkhQdSQbAT68hmjoNcTG/FfYwi62zOaZ0
bIC/GXZiOUtJd9TKW5We8ErMGx+LQbDRxZXkfxmNj6eQbS02FV+HZMj1NpJh3s905TawqQoR4Ofq
R2Jn3CAOzqs9kihJBZfR8M+B8uCJOxSLGVWZcGQb0Uu8HeCTUFGT6BfMI3SKGt2eJswlAVICM8EC
cQ85rRN3EZGWiRACsyU/IsZmn3Peoq31wbX1GbNJ8lwGUtCbZiWiFsSGjfbzgsBtWtPCt6Dmdzfw
w1aDXLEe/iubK9zRxmd+UfBkMxCDMUZAGUmHDjS/qITAPHGqyKOJiE6lejFZfEyJKI1A10l0Q8EW
LPpJaiSBODouTfSjuc9mPDf9s6peReAk8lbuz5lwiXIsdKxuuNxC2HTiRFGla63ePm1pq8N2QCqZ
ECggQoMpjRHM98bIcYhqwTxIVfpaKGLJJ/oyGNWZSx9Jsrqq2XO1+arHjkXRl+8Y7ynWkxVr5H0M
MEQ4aa27RRvv7Yzk1ou2mtsRmLpwMtV5VV4uXOYmQknvHkvmKsT+mADTQQ5F6u92RHay1lJWD9XC
twCs2mbtgGeZkaxpsDtdeuauIHWV4W8ObqarSM5tVgXiMJH5BTU41aIfzVRKsYQ6rOdirfD+6CJJ
LiQ5pBvPXSthhxvejkzwfrMu3+lgwSkwlavnTW3oQwINER4ldZMBTlfG3xzt71Ayi0DGjsZ0sVAR
W+Q0IHLooib9VCKcuRC7hcYroRDEAMU/Rp675Jol3pWVhsFqE4uH0RovjW/A7ej3vXkEhjzDdatX
6aUovsUcAGRVOKI/XZWYDl2KowqdnLAlym+WlRT96cVqER2d+upRBR+hmapM/sADNm3WCP2PZeHI
IIujBDv0rWZfmKToV7i8WaAUmGR1YDD1I20/QUzpiNTDtC4lCS+YGlhpIqzpzjrhMpols3HEfmQ6
UrsKm3VtrSNuBYo88WeWjU5a7YVhW41PhShFZLbkjkyHQ4mGnf86EgND4KwAfZTXicaHqAj10gIy
pJppwEKEdDkx3YfE+FmLX3ri5OUzITyFMCXJ2jDlbwm/jDdjd8jztSlNuUfPQaMxdaQOsd7O9DZV
wFCaq6Z8Tcdrm+zNkIBShN/hb8LqxOp/G09dtByQanQY6qMCzr7e+pLK7nM6GRQvuOGhn0UMcCMk
ClWlMdt3lw0WFkZEHMuV8pvkX23+yMeYxSpKBsC6LdBegtGQ+jbMVtIZ6/TsFJr5fThlrFWV7pUN
34GnL8QpUrMUBwDj9c9oJaj7cDZ7xtpt0Vnz0auwY6Mzy/vIrgFnq0F/VAXOr/HVFM95jF9LYwgo
x3MN16lmXiMBXq4JHB7WMe+gLIBwxRiDvxx6yGxEV+TtYqpWCz9sQfvYEWfFEswlIDVDUfvPL9ql
Hv62EIqy4eYLzawDvtuprPq2hv424h2WvAE1+wA1tUa96fbIMplaZR8fSJmHQ44uKH+Aq2BEjgKM
UVDf/BVgaAZ6qTo4muF9ViWOhXuTRHlUHB9luKbIpKToqwQlHKj6RqkCByExA6KcTaSbXLWOEpgS
PO7uTdGQulUwqvpK8reoMBLhejfxRVBr8Z3+/+QTxtnqiBICVFFm8xUGl0Z9jikOYeslxEhjp8r0
JPZ7jlmp2Ke8YKz/hBA1Le7UUDwxtyacgCJNHN6QCYV6a8af+liSt4bxmckxhvEcEh6gKQrgl4Sb
KTS+UuxI4Wpyw9I4w//lI1WephvOxexuMmL0zlMFKPpXWDyLXqN/RsbC66BTGhanKv/rUfSo+lYW
n1LAhvjVxb9jmoG426XmBSEKcwgvwyzrEN0eVnu6o4qOVv/SUH2PyRQ9/VDGH5JB0uyFVGqrNE5g
sT9qnUY6Qj2ewEqRePbVPw8Hh6Bkk55slt3buKUi9ZHr7313nGmYSoToleAz0H/A4kgGj9ACs+ai
7e0eIRFhyOK+694GapxpYLXpOIyVa6bBQeV1SylbdyRtzdnCTPiAlAmkmzN4P7C1J8AerQIY7sHQ
ZnY6bsX0iug0Ve8VEWka8ZcrD/f5eMLwSinnz4Ryw1maxdeW+7ocLDrym9dgXNkzLm26m8LuAWKA
sBS7CzKJLviHSt3PlzPf2zFwcKt7jGurAUKLIrOQdJyLzG5AtpqOnZlgnP1vsgNzCVl+9wZJQDQJ
B1IrMDbwblZ8TNVdSGCge+iadwCYLhlefNZznYlmQ+pfld6JAbdlFbswOUhmzZaz4rDl/y6g+las
bBqqhwzhhcIaaXAfI6dJjXuSQnpMlwOG4YSxSjo8ch2EHfIicljq+FVaX5X5bQjFQaxGmNvIlair
JOaeRBp6pMB5hMCtQdpH+RkUhNLYNAGwq3yfITWD2kbYVdQTeDzAjsSLDOJDuqsSzw44NjL8fkp+
bolPYVCZtG8J8TufO7JdFk6udG5x+pGGbTlaauObwLar4zWIvG+cBeSZyOIWURPuJntqEyyIY+XO
poqpmh0Uk/aqB0u53XY8MaiJjOQkdk73m+F89BLGU4fY5X1xSm3jqle+9kza+Jjfk59RWKT1eRiX
tlztBCj5Pg5WGSuFgcWP300tAMmGYJhr53/RA8LCjrua+w+dOrHXEkHHWNpU6cZEnTdFW1bGIVPP
zAKS6drN19xVqfavE2FxmN9BeWIXNX09g7GVgP0q9c3IqHwTxlopSTnJj9i+eBi3onugXvP0becy
InHEgk9qp6v7//V/w4Y9QRNfc14jUQBGJYBTa1a4jIyj0ckraKHXEKez0cEzlP/pEAfdiSRSUeQT
w6mCAvcMd9EW4hxYvdV95/5FUO+WfOk8nqRQnovNAqQcCHxh36DPxP9tJ1m0VFQLa7e7TIAzujQZ
P3EOQNuUTqYp23kJB7B10YGn865Tltg5S/MDYMQZ8dkHtxyDC8KI2PwiIQYM1cVXTyOyDF1+WzG1
kiOeG/dkyrj2YQuN1kV2+Uoc2BQ6MyXizNiXNxAJ/ZPE6Lv2f2X/YeXMtfxqKwu7sLjFbrQqATIK
RFQWGN+X+GMsVscGy0h/rLGkvAUacn4fVfqOlaXaHRWT5iq+tyiJ6BV0Ea7hcOUU1QE3BsXKmOao
LYq7f7KOxuanLh6d/J2nRAceLfTtsnctEH+lttad9JqwB2lpBsD0Ys+WB29hgXdWie0S9avdeNJG
bgiKZ4EWNL9lgSKSAzYZz6Q4oC5exWM420wXDESYRUigIE4Fg3JMwqAy1ue4SxYScx4RY3DmNCXh
JWeDfRyuRgIApkb4sCD8UALU5n4achyFpQ/TZZb5wT4kaqC2LYy4UgMEfu3JUAEFba41zcGIzFkv
HQz4MCNaL78sl4yTVrHlr5qY44arvpt3f7lhQC+B1ZdUdpLTF+ubLvgz2aV3QNiS6i4yqsnLW83X
nd+66KGm0UI3tqFoLiUXx3G3Is6Q8af6SfRkrkBC8lLaUtRgU6c/KxDGlJDaA7o7pSELDz0bhKiS
C7mriM4hF7JCK9Zpw01sww2aToKJBPeoNzxMWf+VKE+FCirPwtskFexbbT1pJpAvKJ42z603wsdJ
4j4pE/Le36Fpi8q77s0LZxx2rCBjj6eIWVWV4jx0cpwQPhP4t6dsIqQGPqbboSE7MDvjvJYQHJ/x
8Yn9Uw8JawPeKSzhEUKn42Hfoxykh+uIDOGLW3bMq4XwIqLlNPfy6GCsi3RcX5TOwXlySVM9o5iL
l6kICv9V5mt+dsP7IQ1rHO2qnLfSbyXvBaTfAR76yMGbaEpO7jpSsc4HWJYsbbBYFM2XKcJCpdwC
+7xr5yGZaIFP6hEPhU09nmlYsx9Sstb6Yy+tBmszR+dUsAnmSAZ/wE6NPYegKrNNzshGs551TuLp
wm+d0oO1gtnn3X/n7j4IQfYy9xcR6uKdoQlukcVk/Pzkl1gAUXiLmn+Fe5e7m97AvzCrlZZ8JM2p
c2Aqa03dNqT+ihrRFcxoUJnhMfnS0ZehvUjCe6vi/i+ugvAt4VTzDz0Tg868+5BugPEy8uKQ7JTv
zttE4cru/Iyo2Z+R0EqZXf1IikquE//0qHxzISe4InIaLgVlOlWmBGp8guSm/T+rPSUj+hI0rH7M
TGxLnKQt0BQO3F5u1IFIU1QWNDxBqLtDaT/Q1INuyXjT5VWNJVgD1O5BYDN8dMtcDZn2GyDLDl+e
tW8L2ILBl0v0nCA/s+xZVheLIJrKdeoSVwQDd/OqRP8E7QyJgbSwjZq65PYpqwwuXKMDvJrshERi
MeRq/+luDIb/7iOXiYufJP3C9v1Q+JYS763ljwSps0V57bFxZZ5cR9qMI3yIlU1GJmlMfh/KFj58
Kz3l8lrTiHJgeDyQujncemvdDLeE5LrxIrdLX9tr1jYG585OJ7SZHTLXadR6XiCSGh4NzvYRRat5
1+O3BkPIEuN1zfy9C4gq2nVPpTr10BXyu5wdEyqqfCUFm6Q8l81FgsVTKLOGo1u6Kv5D6I+hag+U
VWq77ASAMZldskg0Eb4P/n0MblPUnJt9icm7xZlfl1fZ2KVsa2eeevAwZqb9n9GxN2mYNUGDa50M
S2UvPsreXc5C8ildspTJnSjOKutTv0W6xOyu56Tt8ksWTGqmAVAQm+gAxZ124he1LTMrNsv8FCc5
fFBqgX1ASk9iEMphVqYHSlAvcjCZhiF1+Y1ZFCoEBnc97oL+KvDGFdvJ2IxJXiBX4EvT/iKPiGE2
RHfDPbspTJxr6L5b7jxdRkHQYidrCAvoHmp1aXdStenYCSAXBjSpxxbrUyfwHjV70zS6pC0jl+TX
l3546DXlq0SG4xvAhJ3Gf/gsnIf26HpXcmcVxgFm9MAfC1YkN8jvAmJTTxv0qv6R0e1bqwYcmi7b
mu6UaYSk5p8oP1hr2s3APHulMjrDzdhr+754EOcopSeI2ESjyPqJrsI0d7319MqXJ/wjijsKt8OA
vMSe5GAyPb7usCqaVhsSIz05u1gkZhds4xmIDWDAQoMkkxI5y46VLkbMDIBzQ46AeUo1miA7y65w
GWY94QyigUoV5moq+wvJuxdVcKw1Xix1A8/C7z++DW0I4svRjQ6ZuEauRL8ziZtzFbMhHd2yQgYV
4XkpF3SJiHcc9vg42zAw0CuVtcPNB4aKjSBAoQAuxLK9sSJE5EAYQHRnUYA8Dd4s3y9G4Lj/7v71
MA5OFavJFm0qz02lHWA1oh2Jxq803QfWFl90ypYPtryHP31LF5tku4RNfoa0SHmY6YN+Rs4ADe9l
aOYcOMm6UlYsyqej9eiB3PO5JMaXQZSKhIci1BDWqTMLtG9j7Vx2vUXC62Qt2/pcR18iM4lYP+rh
qQu3PP32OKEy5zncTI1PR+fue8XihVldH56zHiTVIfMcz18T0Saou8nvDu4Q6+hsL+TrrlvG8bkx
d5RXwLXnU5KDP9eBFcXbquPD/dM4cL059bkXL33EyZh4UuwnCRvBJRm4AyNoeWupx9Q6J8BCKeA4
8JX8qAzbbnS6eCkOhAMsIh9K7QI8KKnCCiZALCPIuxBV+AzarG+ZVObM+tagEOoJri3YUjmegQ0h
Ryh8UCm77ZuJgY2skulgk+FZXDXypmKvWBXwG2dJtx6su0CrMjDhr7SrbRRO5j9kADZazlWHqfKq
eHhw+ZqqRZI8FihOFIradEU58pHyo6UqiyB5+PJJQYPlFwnwE57Gelk0bwlRN6QaD5elB4XFlG69
8ifG2HyI9T0a+kpiygtQEUvCdTB3icqgb7pLvR0fOwnyEZ+3ol/ict8xQ0fsTsgjHw9BwKx0eqiz
7a0cdi1bPrNH6h1tmUfl2tEor4W1o3EEsBdiTaPGJ+IoM74TEm3j3749SBb725Fgdo6vbq0z7lOP
Pbu9KlyMHAQYWmNnhIUlZqfytwuvk2QviHC0bauBiRNZNUs92JO3UKc4Pr6k+KZVK6OnYC9PZUdy
ZW2PxTMYcrspT72P5gnYGWpO/p2rG7o/vSN/wXpyVTDlKacVJQ+vwt1DAKkhL210GHA6Kp5aLaHp
p5N3p7+X0Z8ioCVz12p9rJqn5156mSAdbBM8a1WNk4vhoH8vo7OEb1EoHk2zT5DESwOstKXSfnpk
g5bxFDxstU6RHANo1zLI5zBQFgoOJ4sDnypn4KMycsIg3WdUvOFyEdv3q7dPUcMluqFdBxBokAml
cPBOpSEq4Z4bQKCr8v6BfGVJqYCvfnnjS2WrOX55/iOUDvbAHk3DORLJm6QaUYfiT2lV4G37DCNO
fU7KU83LIqm7sroVtAtFCkN7L3MjRb8FmxhD3ZvtZtBP006pwtlh9jzS16o+9gE2LNKIZYkPUcMJ
vUJGJBYnzPYuvcUQOxIyN+mRkk/QeRkZ4NTmWjErun3wSnnSTUR2sCG0r4blihg2tqZ9dJ+J1ILV
0ZLt9sxXj3VxjUQNlMumtA4SNwgYSCZ9MVOvjOeIv7sEUlpz8ZjeTbKQU68s4zKabHsY+ZYacBKk
vszPXOK7oinPySDD8AisQmwvWf6ZCHg+mC2sUtlDwtSeBaNNt4M0TMJ8FXDwJ49RuufttUZVLW0m
2/7aOmZwRyJkCEQ5ZpPmFAqXy/GeJ89QvTQesMNH6q8KrEpZOzWomoLkx16MwVbRd7BvaAfVON9I
ISN2+VkpeFsYrhkfAXetPKdKMoNTlr5r3UkGByZJJ+uHXnurPegTcqFZkUQfMgLRLhBgE8v/fB5J
2u9pS5NhP+0J/ZyO20tPEFitMIMa0P5QLht2nO59VjesTRtxG0l7Ux/WbBYBaWBjRxIKwZUzy3LP
pn8t8p8iWpjlK2eYGfnrHrVGlxo8Fegd9hkhpTQHerOggR1EpjcdgkWdNGdSaW29OUcSREthVgwO
5b+kHwcW2CpBgsElk1dTXqmM6UC6yTq2AqZdtSWfIpbt9BUapj7Tg3ZCq4j8jcGPRK5dc9AKxwob
VPHHmmgqItmVc1yeGWdktMuN9oTehME/YD2HvwjTn8zcik14ucsQXqvud2rtvfyeS3eJoCfxhMgo
5l6LGjTbCABWiEkU0/G0RT1ejNZmps9UDZYeFY6UbuLoHEF91Va1DkkFGYTyFU4SjzBbiMFqJvZr
F8WDxlez5RoKRGbRdlPY1egMukiGNPjb7h/sR8O46ZU4y7EqhO2H1XOuHksciOOl+mPCTPProwVW
dmL/Vav8Gsa5hvpnpOIyb7/lEebPY0i6uRyAzBOwoTJSG35q39Ym/xS1U80CZ9KgCwY5IOlObm4t
5HDMFKxf6TXphNTgkNanIXmj/CLb+6riZuEJamtrm+MEbYvA9mv/EA9HjYVkOe0opWtq4Ezf+EQ7
AA0qvPcwDSjVbxcAr5DiJL/4Neg47N/WqmU6DU3dvfPH4nSyBex1mjjP8fVwcyAwLOauDJGI8+mM
nXDsTqzjgHh5HasLO2rAyzUdbw5D6aafp52P0cS3K2ljGL4DPkb19rHMoZE+cu81KN9lsY4yOgYg
WRYRdGx+wUZweCHjI4PogT4mT7FoY51CoNaycetxRZgcbwLhf4wwzAi0HLWKillTmCwAM2QHDfq3
ymCq5rENEQF6mYz3ceKwtpRKwDOyTWXUAluTeMcqBmlqgil/OYrbkK0R0CDCtbwViyxyCwPFrpWf
xMcAjhopiLfC+Jl2yn5zzc40B4vC4pKWEUcb5TYfFrWZXi2NDo/oDLFiolkg2qWG6kN/WZaqnfNX
BGDELe8Gtd0xBG6QTlMr0qiVFjxP0KW90wrvaXuLWBIpo8kOBAqaSrNEKFOmEne8n/LEgbmiDAfs
Ppv+8TkyoLTU0aMiJjWgRxGcwa3qp+uY7VasLwvhrwNvDOWaOA92DQbZly4CvlXtflnmDL/jSKfl
Mslaq4gNQWsvBJarYXou9T9eg0Y4VR7uwGBDIFWCHRtRkPtUUcwJ5VUnn4wIiaS4x15DQAgbILlZ
1uUmjY5aRnQVpk45ZJjxRIwW0QsSJFobk/bUDjCmsEqxcmBcm7YA/14v9PJY4qmJ6LMgI83bePr9
wKL+D/zfKHSKskT9Vx7C0JYKorbowbNi4hM1uHuk4VEa/1zhMCISNFhvy95R1bpZcVkg2JUGG76z
nx4Bjkk97o9ljqEEqgsDFpsxBZ2TyxqgbLClEpAYwnRmD3uOInlWsgmQFjhLFdG2AiDAxNz0bHGQ
y6OvGa6Si6vUcN8qfpYQboYUu9uw8lHtTgJTaxPwzkIlRmytMU43zHVt7nNvJxOuVv1pVGd5de3c
OxlVpBcw8QgHDlsZwIw+T6ciTEXMpvsUqyyJa5MIPtbZJM/1IwrxBnIV438sNzsx/3Np/qMeoxLu
R5btrjjvFNcusHnqvAWVzCQBLBCXujAgIB9+tQYffYTuqJheOcRgdO7D8AxiIIKc9tNxSMwUGyhk
ZcdEe/jTSkf8zUoe0nbBhdOKO5mkV24fC2gMiZ5Cfpd0/2wRG7ArCL5aAMVkrAv3UiMRtR9o8+LR
DwiNRlImaqvKEXtO9MAjTK0gyFe27TiDA0XYQWWzvX6KI0/y3O/Ap3VI2ECUpbCJUuGtQKhKTn75
HNtikWHI1//Y0HiDtUwJKxnFS2uQkEh13WnYJnae06OUjPiMi3YDe2tp+Ix/0rWf7AuJAb325Rco
1iLoxA1ufZDKrTRsTE6YnN+uaJ9KIqFbeeYtFRg0++TQ9Py8+WHQ4p0JYKRfpSTR8zwDMmrrraFt
SBaO+g3eDq1hnO1wxzY97A67l5YluXJWAJk5kddt+RADA7VYtSybk+khHEM1wZBFiW5lyafPwGsj
m82wNwtzJaCsdkmSjHCspjE7M8SlmN5E5SSKuN3WrWEbA2D5H4VTddLm/EfTeTWnjqVR9BepSvFI
egUhBBhwwDb2i8rhWjkcZenXz1JXzcN0dU/dgAGd84W914YZb5gnZXBBEJBFAu+Z1rd7VJZvpz/X
QY0vTFcOY7wqElbC8sXInwpb91tKcMuG1rPc4uy6Rr8J3rw5ek/jb/aMxvjYuUw5IXKCRYk+bOru
moc36sNtyandsIlp2gs6BivPtvydyBJy0F6r5HPqdjixJO+dvJjkxBKdxnO6rjoX+5jYXDSNx1E/
85/XfLivKuR80HeFxu0ZvrOBk/K3X4XHD2MPvUA5t+ZHs7xNyzMerUNeHYb6gAV+/Txxb9LUa58Q
mgOCqdKekcSOorzPyWzZYlGtmYnk8ePSY441bgMSrUHHh7gbrCvz03iZAqGfV0YFLJWMKMZ/jGTD
XvVbmjFzCPAYf+QxafZh0Dsck124dVR/xkq+IlrT/bzSmB7UbG807707BXmzhzTX5gcnZSPv7piR
OC7pGuKIq8QZnla9DJI3yNTpsnJmLGF9aPgYoq9Rvw39UcTAsW/0eqyiRpqp+mBoEEzyR3JsYhct
HQnCzTnv7sWS8KIQr7zkLva8xLPFoV6Ts+vuWBpvoKvxD/TDQ2gDG+FYnzB3AK90mUKRJEFnyK6P
CYnD4Lc+o2zSzHOBAa4nr9y6YsQB90WadTzu+UVVCdpreUbOohZsB0YY4k+og20Mnohb0u6PxPW2
Pufhe6Oec429P08ktA3I6pw3A8Cjc4+jOkpPqBN0NjQpz5pM+eaApT7zYYQ0HobCxNQ0/BRj3bSC
3OZf1Kj05KRITNgxnPzIdVcTQeNjJO6PxBaL9mccvyfjAZ6kS4GD5Qv1d0MmJlE3BLtnb2H90Gnf
5irfm4JWC+qESo7qdYZTWBP9RgSHgTTj0tQ7HmurCnxLpxz6avoTbVjagMB4sZWTmPaZ4fNuZifc
oeHIkKEMmmnyxpHQqfle9bTfBCSYsbVL0CFMFbmJvkHETP/eDIgPv3OwPdFE3Xif9d86OyZYMZOH
mmeYuO6xLT3bfqaK70lHz4MGT26YGr5RLz7WGa1gDLopUXLYNE+1g6r0LudLocHiZYs+YO3J8Ayl
xeIDD9msgz63NI6ifs7FftVA59woCoW/zbiGXFczf1yFZHJGQO+Qck+jCqguOffVBfDIxkhWVteD
p8TOplaOy+BsgaTe0d3w7ZHIQhlTIQnKMFVEDmEQEP6d9Dh8yG5jOk+S4SMHcdj/lQ9FFfpVyf9Q
mcViv2BxmARQP8oR2qceSfNtnFg0TuyTE8RKrDur+KUavzWJBqpJ2KWCVugZsJlBr19xokFo9Rzo
XQOGM7UZL4J2URjU7gzo5IqeyjO/tz5lGO0sTd31Ea5PdXqv0VjN0UcHk2q1CnLPstkaURmgw3X5
fYzOl+qW4qkaibZYloy5DX8tt0uD2Kr4HuKGPgvaQcWsm+OOa5vA2feiW/lwIwzbt07Dv+hW6Eqi
r4R3JOXSq1kopmRNw+vbrH+pqgPkrKOE1GDmGIBiBmQHv3mDPNWw9wD4EVSDTsAM1M5B416N1rwu
00WpOGnY7mtxdRSpfQZc5YQPTtjfptrkBeJoIdqH0ZfzL/+o9eYN4j0RXT0BHTZpbybomMwUD6XE
FCM91d6O+b81eAZKlDTv2Dpb+KTqqmmIN55Ws4w9RDjHa/fYrhsYXPMUvRPaRJVrOpixu7Unt8cn
Qzh1sHrs4QdRnbHJciW5G9AocGSXR0z+5sB+M+GIDxZYzdyGcN3TFzH8jPGlsrAiWjYjOIT0Xe71
aIXSgW9cdNBqVgfVVhuDYZnBsl7IbZ4ww+6SxO9q1qbgmPiC0g4YN+WW4ZHfQLH65s1gmej0fsV2
DpNmzz31amETVjq+uD6xyjVsHvDvKUPuy2I/mCObLOVfg3G/h9V4qnlCGJNyIX97Iwvd7GfbxcdM
8YZlX3NUpPhXM0PbTaTEp8miw555JSksk++iwf6Caq4G7B1R8Bm2tRfiyU3R93LwSb6G0/DeQRxB
dExlNUclzay5TWtQhcmXioN3Qg+6TuVT8lXgWHlilrSsiPL0fblMZ0DqSpocq5MOjUcDP5trJKjb
9ZNTrnQKWBuOQUJNxbhz9ka2Bgvb0SzOgyFTdzJsg2wuAwQDZSh8uyFXLIeXLhGKDCTAwBTcxZUK
z26dsKQbUGIifXHLc+jcQ7pa/tgUdRixTZARqwv1rlM+Wj0VlFfLz6zmb0uRvqfvgstHINl2QlZL
KbybxezYU7SM71RU0+GP2f+aAO17AE51P72rAOuiVPgadYX+lCR3Mijru7q75bSDU8AfAlTaK9GU
+VyctfSswle+jXaLgG5bjIf6ClVT+e5z/OFeG4hzjmZvE30RjWD442fikuu94Y1CEAqObBM/GJyQ
R3ZpLw4LBiQfrI4xWWFK/InxWpOvqT73zwgkdYBe+5S5Kz02J8mW8cno6dgTyyNbJAeIDDU5OkHf
/uWRNU4Ob+al+eGmVyiJd+obw1P2+RQ5nsZoZAt/yDlWb91viqnq5Oy7j4kkoA2m35AylcsQghoX
6XbVsIN6PQp7l3z6sOHmAwdHL5iGbQkynfBA7CBwO36xYwchcJ976le107/xR0FaASnE+nzjjyzk
/fwH6kv2BAq+5fc/FZXXfjJ9NXcZd8WjrLZIkRjw7BjGGT/DIb+2iq+TrYV60dqZ0dbvHgx8psdY
Q4/mV5szLgl9Z2Yb9VhCiPKHvyFoWg9LLlnSnvKWvBJLyMVdPeOzXe7q29QcWk5P2kF6N4qQO7sH
iWPq260C85WAgjJGV/BXB/ywT/alq7cs99xho9D/8Qx4m+gVUY/OEMkrFGJ5PDbi6kRju9W+Qejw
V5noKcyjKL5NZ8c9R1W2aDs4NXw7EnHKmgvQr+ykI8pBS8pNSUWU/WqDn/TE5HF24o/WiTfcU6mT
MG8zSMA706ZnKR8SzEkNji20sl47BqkBMmwfTnufF5GKs6Y+l+Jwy7UXVke5vR8E5DkyJQh7gf0k
jrS6qHkR9uwsOYHcyLcjwH9AGL5KiLaM1o+WggO62YCBwmWVamQmcYEw3YaEuwUjGCJ2AaTGincW
gTkNGUqDpT+aBdSZfpcTijwrQIeyVyv5UuKOsKWWZ2++ui14PfBYkvoz4nB7dBroZ/oEoQUWFp+V
Ax/wWzNxc2IhMsl3ZbHXYrASvEOmceqLiz/ggEl4gzBOwTm+pCTLhojn0J6t/8p0v2UzYYbopq+5
Sb+PrT0tJXIKLFlTFqTxQ1Pe0ns3XnKsSbAMmuW5q45wa6bkujQfLOryBkEFzfZCr6OXj+wcitxG
G8zg6AWeNbMizmFSIrHrORlIAVZoTKCl9YJbGFeM2+F54XQd/vG25cV9trwm+1hGplSUQirPQVgZ
EEHZqqCCq8DkG7HyMmKqxm7Aq6mYQRTIz6eGyIPKmyc+RXw7TTBJ1x8S/YWgQ289uMzxc86OLRX0
jPkiTNQHKxzYYYW/JQIgd7BuQiqzV3SjT/SHnuJhrdc+475OVvlsWY2Ker8I8EWNpnqkWvppON4M
W57RVuOgX5FunG1MURF4DuIP+yPZJ7MgV/SAg8mwdnO5W31A7K5YS3Eeoy5bVapO96M6Jx7ijtkD
etLwQws/hvZF1RGRINJ7YT8zgPHVT0XOYy2+JlI/nLPJmxupt4wcCucoqSnT58E5V+M1oxKci7fC
3uaSCVt/coszc6Qx+xflv/TbjIAHMrxhdslL1DMhcB7V6K9R5le/Yt8e8fEwW5/bV9yESKQBh2+L
hUxRFn2xD3BwCdBwbFSJ3RG5evZUwj8Y4dDjclmVN1miou3kCttlo70VqnFxa1dcI3s66JDglMUS
8DYdqjKoDiOQ8UOUGZLBSAlObQaaOsg9rFGkAIz/hnxFhbd8gtRixRpxXSsNSjEXyoWFAzOprRMO
DW8UJ5eWaTpxtjDZfyjtCzPVXjlNiEN0zdwb1ouThncQoEGdi5uR9hxbbBE6JiDepFTMVnEkMDJC
oiBy6o8Y7i9DTj5HlEuOHCX+4RzHaLTr+n3J5BABofsHbW14QpI5i+t2IU9Q3TpESu5U9KwnTzh+
RZWMGHo+Gz/NXaODO/NiqVmT7+INuBNe8OYeKVt6XTw4nwDc2p03ab5AzIZrHOvIL7b07kc8158k
1EznGtBTvytx/DI6kQd2tvobw7pRhzpFzb3l8xvCZ7QPOKfbNb98o1R7PIwhI4B/0bv83hpfKHoy
SNo/ovImQXW20U/G2jNtwWgqYisBx9NPUn3gWfUplDEnFi8y9NBJItXH2XGCvVTvI7nH98cxw87O
XyhI3sCc5PPR+aRyseNfDRMk9kLKtnQvBp/AIPQpmAkS64wFXCI76q8znY4ASeSq1rkxtqXm6+Uv
zzZ0dBoyKtNF0Ep9a9NWFP6AFUSwPqXS8BPrOkOn5Iwe7Q8CTqjnDkxh0R4HkCrIm+3moy736bir
QoYW3Br9xc3RdnmpvZ0H5IeBs0Bn8PvFk6iJwhVIUjXEDKEFKiIpPwDH9am9V/UYazoXj/k4KL+u
Ta2LbdJ6jQwc6Ciqe4gULSrWPKQgaOSN8DnWWrC9rGafd8VJriKj3i0B7AJLIXmniR79PqS+oGQE
QahEA1hShbhhpq6FC9ggQgu7rkk5Ikqc5y+LOgdS8J1iE6shYpvRrdg2Od41RFH2c4zl+PGVC6yb
6JMpmQNzQ+GXEXqepOnjYiADw9kjXeaXOksAri9HvNftxO5T4ZtNr1S8zdNZoydd4X5127/qLTdT
7bUJkeLOLkRCJ0ZECRdjIHGXIduTI/hOse4aGCNLsQSiH3icaD/4wjOqZkn8WfdosSgSCcFRz/14
VFhk6zcV9HCmcKLPBy3R9gbT5JlWPU/1JzX+m5JvQg72dtIGtkNEEDdZXIqjmla7AjuSEd5gdYCW
eUjxw2U2ipDaMXbkMcP9ezM102/4yg0d6b8scNSwegizmtC++RSzYItB/KfGsoPkdB3UAhwTXnAc
opGBfq+5ZCqWErXwn0uLz2oCBhbq7kPHoFfrcQ1wZKrpq0FtMVNgcwO2A1Iuyq2aTVKHthBDqMPY
w7Ysz0Cz6ZJE1TffuTl5bgdAFKKvCq/WBNU+ZM6W7Q7VxD+TAs6aeb9uEch+x4T/aluUYMsjw0H6
jG2VooXu6vh93y/loY91AMeIxTBBq3DYsW1rhdhFABgT0z6KdVqWiV2WLw81FXMULk8xP0wz5gFz
P48p5mNs4bFo4BPFfDwpvX4dnXW8Bg7BFzV8NM0iFIA/h/TZOMFDZDQoheDEDc6zilI9KnWQkzjQ
68ZnCIyWmkKXflEnl3FE369m202u3lyuvlZVd/lkspzD4D5ie04pHtPoKGOWlpby1WXPGuKHjmQH
h0Gj3R41x4YYdlkwMGd0YJo+BvmAQsSed1rF05sre5HVuBArbTtBomNPb3puFWFTLVDKc5JFf05C
zAG+YV1VA8WaHq1MPCWN5YdGdha8CgM/tJVca6v+jWBvpMZXzKCyjuSpjFCGUA+F8d1bRcFKyDzG
QNwxZvvFDSoTOqis/JSy23pPplvuJN5AeAhR1bvZil9cE70HOK7SZkI4g5nXWP0uuadIFk3DqcED
qOQOdi50TNXC/FJ0aInsrTL9mfw0qzGuYMBiEZ3cddga/mIMOIbFbhfUa5lqBBOsDEiHmCF+pYLE
A0XTOKM6kOA8UKyj1KpEfDLZRa5/fqewplzfulxejNB9VIezsio0EvXJnPN9RjXWrqu61UWv+k3l
YTS9csXbrXyOktNQHU0HBFrIbheB4o6pcjCwQG9a3q5poYElm8f+mTEmVI61sfm+xaieZpbT04Aa
aaTI1jGXL1HsGQltX1v5Lbdrwv3uDNlZQ3yi26uV+YugjB3kuIpLI28QdmiZbZ70RD2QyG6+6XR8
I+eLk1HjqwNGD+1fRDVNlIofY+wfO/3Btp6MRFnDnUOmJVzy7rgEccXGiF0UjVP9hV9UWvapQ0OB
5SAhW7mx8WE4KG474K5q5T5bWmpt2fbjy7Q7DK4p3RxRymgW+DKYvtreVaZJInnEzzfF13449OVz
qu5Tkli3dpeAfEGQLbKn0LQ+WhP4SN6Ifd/hKLbHf41loAguJ+wTev84ryQEeP1ePKuXKnWtjduV
ftlYGsyvxc9TdH5E10K+pVubLfmrxMWBTQYjslG2W6NAdLqEWua5ipJ5nUZqx2TShcixxxvEEK6p
HstxprUnTqrL+1tWmRyoEg/uAucDRANv1tV+HgYcsZatfiW9gbTKzBF8Xac2s4+FvLdTPTBcIKrd
VdqTQa4bS0BQtg6FT0a1Gndpeazm8EWf4q8ykq+6hdsmrDWwGUqgZS7foHhHNiyT9sH9FytiP1fl
TINWw4phXazma+ePVKkzcy9fGAiS3OeTVLvvsuF3kSxC8xiHme5Mv1NUs/XIWM+jitEneN0EAWgN
NXfrji6QwgiXbW0jNGHhLjTfBV8+ATJ1Qa2QZCqYcfPspONF4p9XqPDQgwzdi7NQ6uTYTxBdEtgI
OMVlccbSPrc/2Qzt+RsN4xoOZzK1o5pkBYI/nK98oRrrccggPosKcxsmeQDKajToIn6Q1U/NGTRt
m76QFse4HlvgXowY3T4RTNGkEO0Cr4DBC2q5uL5aSPiMHB1Yep7mR1cHBxgTdqP9meq+g1Whszyu
i3CfqTUSbBi6SWGTkcMlX7lPnCGXZvJhbhrZd7NqesbaX2MNPTV9VBhGdUGJxsPlClA1rK0ZNDD3
vF4C+uvaZzFb5myNra+xHI5ItpP4bCnGq0SnVaLgIkuIVMha/VSrHOVVI/xicFCPDMo3syu8wS25
OoQ0NNBuAhxZCAgTp/3tAuvCnqfWGX6Rk8po9YD7rRoPGudEhe5Vmu9pdlfSF2gXXPJy4wPYsCTs
YcTWzHOEuMf1jTDiWdwAZKYLqAaSP2vysyaSF0koP7QEuyycrWr7nDI3stM4aLDp7yLU4o5TgfKJ
jLOKDyqsKsywLfz7V8yBSXyXyT+ZPk7iONKoSpwb9n1EhJvmcbB6nbIBBUzceEp9aKb3FMXghPR7
0B9GJppGdydsYUPuTCOeVldklAQaztFh6+OZfymma7k8ZvUPM9rWYJCDSVslX1KHWXxuCAaM/rE/
FdZ4bRCQscsQJ2fSUOJ1n3Zm/M1j8+FWKprkORDpb75AB+FPIDPmJgf69ShAaBdStDtD7y1cvt34
ZlbP01otrzLgFA9sTM9The4zRlsQF+K8tAkJmz2cG01hTalOS/YslB+VX7aagZiD87Nnx4X3UF/S
rb4MQOWJ7AhilFqA07FOkAiJbB+UnoUVnghnu+69djqjxY2NzptAfEiQtNYTBdglJdE8f8kg83br
YM5kzBcrrx1zX4npDoKfCyEjWwf6PxjUcg2GDnnsCwfiuI7XTNxVKGm6ZyzuJWjvaf6Ls5tOvGnx
ki0J5jDL0/Vbw2CeYHdcD8q1watP3nXxk+Yfg/saaTdTbzwQmqEF3WoOFnnMbWQrjGWjBXvNoFzk
+h4pQT7+iubTtF70+lFZI6ocCHLGNvWlZFWc/kBQoe61j3LftO9pjy9d+SYxdbfE6gbbeEjwkP5r
gsztP0oonIS9DxwlKiJWEwkbCcKot8lG9nPSXozmpWfJ7jByBPIrslPCBl0MQwk+TYMNQM4GAUNo
cjGgzP1trHygL3ucvG3OqPaAeUWq9hHhfufcwvSi0OWxNVJTPuKQ9pwPVM+lX6oKckFYaeCo0E+j
PEpITmW3gRVUQdWQfFW4iVTcDJ0IGOEu1aeDQxJCoWRdd3TCQ0H8CvGeDetYT492Ci4c19NQehdn
+CI+/mobuUHBjBkrZ7QcwMuRS5ClAf+i4K5AQm3P0U5UPkxFafhr2lfus/2FuEXF0oVHVx5k8afR
0yCRzO/kS03F2SZiKDuxk5sjX2aHjNu/CVISSyaWH4b9vUA66B6i9jkafr2wDHqRvITRcRw/mIwL
+WgwAbZ48kABTz4WJCbKuEgV3qvpSSN2sPqImwMpWOap5pNaNyMaA/CEa6zmW7o0BwfqnQJL0X01
EWKV/IxDhDMi8yvjwPk9Ay7X8I4YhAlwjzCozVG391ymgFjVCcg7P3mB7r2+ZBqPzinm7dbrN1v/
17bP+joA3pXUP/p/iH/lyVCi68YH48aKgI0KSPuqOq6tH+or5gJLiLM8kPMhsm/z9DwT0ZFa7Xd/
ajA/YN1LQFlG3HQkJgFfVWCXR/3v6FRPWqI/yBGskbQeTcz0eMic6dCnAP51b1CfI1b4avoWCxa2
lJIgCXaILpfoi1dpuOdQaoE6YwefcFu/YtW51a+Ns3P6U4nm3yguFj7wvvdG9VUFuyLQSBPhwshS
PVrdWelvlgED6tC5VPQca6jW438SbHbOp+8IvCuwnSIHmD6X4IJiP6+Sp4S/S3muXOTSybZSaXXR
H9V7W90oqH/DWQUQsNaPglL32DF8YQJG0HuNBqprB75RXIgvYclR1jMBMYjPKajRkvdO9myK9y0R
dUWTz5tSZCoAX8l2LGf+vyDgRssw6ICikogCcXRtkulXA50dLn4cayP50WbjK7lFmah1+xy/96hz
FTKEV/MFIT3EPVf5Xlla0JCYgKaoPYjl5ggPxpREvwVYXqUFqKL1dPlXZcMLN/VrPFrvtTHzrsTt
M5X4BqtG9RSBcKQkx9tfbY2L6W7iv+KAgBvB1bv6IMjMaLZlFSjvtHTWO2O56SV6HQqaEJ4PQALY
/rY+491R2+NRCBsfJ4iS+ZjcXI0y3x8YX5Hp+d9OgFGZcHcgiXgESHJnbcprPoLwUerAAAXF3nby
sLiiTCZCjASIkn4w9tjKQNiM681alEGEQqeHashDTR6nXq6huyCVxvAXm4EIZoxT7R4Qq9SvtFIo
ubB+UPC1vFZn0/hkq6n/ELHtyGvF4u7ueXElL5FToqRp8oo/+ZXCS613GaR6jByHELLdTK+1KQgf
IplhM/36LM0jIg5fzc7vnH3R6CeJ6X+LuIp1EEosICnpQ8vA1Xw0nI3xrlwEAEKxxdzNtooDjVhD
MPhqTkTIRn/tdX+59U+sN+Q/hyWiCmMPScEmZT/Al3TD6Ndl2O0NP/XNksRCboFasCz8xwtaWw8E
espa8uRXI90yGvcnlhG8af02O6qPxicha/xyNtbqx4gkRgMlssmBM8MQxQS4RbqJzWKgacYlMexB
7mBfkcfmW1MhL2wwV/FWUdrQUqd4jwoPa8r0zmm2MRowt9si2wMXMdzNDBAQHh5qX+hofC3mdeTg
kwjC2qMbfEav0lwVUA7oniiwl+eVvursatTc8Flqj9/mrpu+DcKqtVpjVIvki/0bfE77HYmktfji
jYGWRVziV3I2ERz+sl/s5A5jjg1hJOOhZKnExobbDhhn9iTHjdb7TFLlUXxQ2DD3L75sHw1tzPaE
SeUaJ5lNm3WBDpCDFOz22b6nd1YbACc+1sfiJj9NprRYxGv48IBZcRkAcaXEIHAK0ZtNacZHxgye
selv9cknoPV/aO7XeMQEE9yeUpvCWWJqQUDxgdQ9vmf/jPfoFZhk91IQJLmpkapxAqyVLclJXnJM
xY5mBXYvRCyJgH1gwb+tXMoar49WUkBLHwZTHP9duGUuS8LJ+gEImt30h8uFIX98B8yAophRBeTW
7chfDpEfFTjtuUdxgBwXJy5NPjM5Rk6hIGF+azEm5DtKaMUd3QCrvM76r1r7nU5s2Nj81L8sQ3ng
n7kRDq65x0+IqpSm29Z2LLrHFPjvZp2UbfnJyfggZXf9/4Gp8fwSRxbRBPYeKRdktDow4pHVEoys
kyy7U8yAkY7Idmhg1NpHWtCgZze+fMQ7UbVb2X1iH5sHXh3Z5jt4vBFqiUoPDLoXkuTsLcFs87Bb
+keG/e2ww1K8Xw0z0xYHNd+zZbmEOrLsR6244/RHqGeSGMUHwz0wGIfOCKLyIaN36qYfnAN/fpOD
bWYWzXW8GN9jcUy7l6R5rdwZagl7trcFz41TdDeVqNztApUO5SMylTlKj63VXIz/3NyzBmYVnd1s
koBUm7zJHV8adjrIZ3N/QPU2sP+xXQhTLPOm8BvZYA+LS8NT45dlCCXqiGFAkVen+7aIJzQIaV0S
WEJwg5pAWzMyWyYIaE766GBgaRTdR6/hUo9v0QDsvkbri52rPqTRo10DKcb1iZhDUjN2ywuJNUQj
rXSpXRY+xONfgmZr6g6ZhkzPLTxrJkKya5iB7HvbpgRD1J9XKEAnI2YmPzToolL5GLKcZLbKXr/N
232vUjZYHWj42R+GnidyxEwGjIAk6mOGi7zqRg9iQIJwsKcdy2umJvGlTK5a/xZDy9eZAyXumxA8
iUwDCsZGM8e+qr1gHnNoArG41q31XQdAFk3kAgydW/vQYm7s5k/V+MFvyaRaQRfIBsDpbmOD/w2h
1RjB/GIO2A+ealYYX/PhtyuJ7wyn/h5PzCYivQ6KYfjIW8Sxeo98xUr2BQPuTGHUYC5B49T0+JQA
Ls+DCbKY17WO72YlfTIazHOJa3xlM+oNg+i6Vike4iG+2okBZzAGJzMQXjhH1ZM6iotESykqpO5t
rq5mQm4v43OYfx1KkCJttsYCGKyJgxp5f1ZzzVQdLpxUaF7TtZAkRmQgbfygGMWTLaeW4m7ECgS4
ohk7KAuSKUOZBo5I8fyEkIyLFJ5uPELNqdPrMobXpnJ7MkEB/6Sz+14VNdesDgOmYCOSUcMgZ2S4
F2Jy70YiqkAZ2wbDp1wqR+mabJOsHkZYlOF0dakzZZaqV1MUuCY0qdO8wXGznPLDQDhCkXXIVY7z
AmPRkM8otdkj9xbrYvyYxSFNMQ6MTRN9OBPVJFv6SYQZ/FWBw19F/4AwPrZpj0pVLQ4T2vOoKfg2
9LdI8Pz1HVotDBdvUibAPY3uO4zqf2WSnVpp3Xs1H49dxrwq1YrDgmu+1GdoFqoT6AjPm5FoMU2c
e9MIDDf/SjFCzyGTF2WdXZH44Uj2pRFyOoYC4yZd0f+lzhfb1q9CMz/ZWgi/MWocg/iT08bhLYrp
/mjjo10kQDPLRH2UYUwRFELvyJf8BcHyaGmBQ/6H63DxuTy60m3lLlPUK6GyIdA4ANU1aD/FGnD3
sUXSy2pb2ryeKFfuXOqyVQ2W1pQdZpjyAE/vRWx/RqTnuep7vv7Cav0TK6aSeailO5c5Fuqe+TtM
y5+wCj/TWbQPoiABLYGtgRFybsYa7RUVXwsBdWsv01Wbk1/gtnCReok8KnL3ro4KxGHezMOBXhqm
TTp2H5bmfoeTeEyrIFtTD5geulRePGX1WP/25IxiF5GRMSD5zd/1eW0ZWtqhkC1cbj45mqCY68dH
t6XO0CvkDXO0Xs4QbR0ujqrr6Buxs3BHcpKh1+qzeY1Ou3UdUrZ1iVInyFI7vNlqhBiisdYwtLG+
iBYPRZFhz2OyTzHl1s+GSmQ1cwGmFpXGiNQUPbGVcEQ0nfxdN+K6CmtYPuGPS5iZasGx7nLld9It
eh4B5iOCGhjl/Gl9iF3LcNlQl/VP2LqEUhiIC10FsIHb3QZNZcLXGJgXGDgYZSJIy4n3KfLRcUG+
GTWrP7GC1jjmP91kb6O5uw9zcdfb8D3SzbdXWbj/8nxsLqppX7XWvSd2yb50oQIas4EFeejPtXO2
2fAQcIeakJFfkFbhLxkln6VEKku6qNnT2OpE2gnUBaqsSzaakEiT8l5YNTlyJByWWszvFdMxKpen
pD9Wk70f2Vk1LDDUMZJetv64hSCaxEzMU5dR9c+sS1MFYH9tvwizOYbDdhJUkH2hTr5VHSOzoa3W
KHUaerAqd39DcOG2Ux/jv7DU9d1iwjSQVKhFaQFnsRiss+O3k4cCQ+sGoX04wQNIOgAEpcMy0rEq
36orakIw+WHi/PQuRoyDxkaJww+ZmeO2f0oVRhSU0wJJmWgJAzqGU0k4H47c5311Lmk41QRpGbDK
RX+NTfkw9dFXSjDbYNKXOuiBQC6zEBLybjS0hJxrn+5cerUx/MkBUXH0oJacH3X+D+xmodC7Nxpu
Ut3AApQWuW9qFN6RWJ6miAnX2NFxG/3XpOusfOuSNFbioxKwg1EyVlukDNYhY5yODnHaPJqJRwYv
pW3/y0A8cLPmaxyD0EzfklrvYTog9hFmixA5UuHPs+CPVdSKWYFqHffhPidbTOu4nFrrPrhR5HE6
EZMzYU4gFQg8xgpXi1+sLgSJYUnKQdaNloprJsRbVGrki1qwa9qOEldtY2bpyrGetb+EElVoHT7A
VFzqAlWbwgbKTkzOqJGLnLREyBcmOc+0BI6ibalNTGIrHDR48btqAVauBsgKClhJo2BK3rRENC9m
fufTgdMbzmCduDbV8TVNl49cLs/OOP5pZF0VY/HQxyYaCw49s+HKjbT8wy2q+ikMEV4upg2XY1m8
kZrf1qfXtFD8XrBtzE36FjsyrLOwOMJdHiBuuHCFo2K7MHVGghi5nMKZNpqFdEhyVE4saDxVRYo3
RcXJLbG9ZOpivaz/ZboDbVRdTce2NBtIoBETfVb088IFbhtYrusWGJgSit84th+UwSi2NYvMfeT2
a5Yn/4AyV6WjcY3qdl/ZvXYbxya/9mr3MiTWpJEWHLdXZ5jVZ0dDdJXj79y6lhsMIpk+rDZ76yOn
+kus30Zqe7vgKzVUTvhUctLuu8RUtwpS+rnT3HOqFM7akQrodhwaiOb//w8xmOc64yjX3YItu1mB
D7Ty78FdicmdG323zsoFv0qV5s+1tPC5iHHAjZZMvwbYsnKKZwwXhA61TD6FZH9vqyryvqrW3KOe
JK/SHa6UL9VJmq5zLRtihHmW2XjYgq+mthiHqKOdGnJyQeLJwDZFTaXXCV4MdiZdmcHBNPToKVIF
6oahBsNYR/NaRz9OhctlXICwiNwmfxIFJqpkIbHTKodvnTFXW7vha93iiJutWqAfUJjoVePCjhRt
khbTaqwvYFGEBlqV7cAue01dd76z5UexxU5bW56TjCvYcsbpMZk18sn6/zF1XsttI9safiJUAd1o
hFuLmRRJUcn2Dcr2jJEaOePpzwdo197nhmXOyBYJoLvX+tcfpHOGq2Rf41YAQk46RAejIpOxGPlJ
1MTMVMR7E/TuQ8fuv0HtxofWwUE771vQiLY3f2vHCR5GhEQaPBcmHxXYy3rviH6658x1QUfdf6d2
wtvIziRwNw1Y0o5iP2ec5VWs/JuK34omx/JuTM3sZc5H493ysN7OHEbbaYY5BNSQM9FZt8iea8by
UwN9CNXW0FrGx8wGxWC8zi+uLPBKjz0CMIgqNZtqeurqcNwaJVk+g1MA9XZLckBp9HrvVSVZVRpp
cxcEpNek+WmcszcAf/1R1Om4hKPTnkZGdp2KN1aU+5y4rfvc6hmQmtap7jkGy2AOYRTx4prLvDNN
9c5y6+JKHQeQxrYJscD87UF7D+CAnPwytt5ik2RXPna6c6ZklzewFafBrgn/ZiLlIaCSVISjidVY
+RR2cf0qA9rh0n6sb1qPNPO0cf9Bf0jG8wR/0BuAbZKPQQ/Td2dInhrPUmcv6rnFjgiaXcMBf2pA
UdfbgwGUAPws+vQwJZ65KVllFz39FL0j3lXXfshGbjOTSZDpk1ffRdUj2xtVRbUZJS0HBtnZonQg
8sShRSzNGFxzWAKxqvNTYyA3TjsKJK8PRp9MZjyki0Sdp4bLTTCoNJzkJuohuYV10aIjW545OTbF
1hqyc4baV86dj4FE93D84q+eYo7IIIOJXY1T9Jml5p1J7/SSxy6QiuF774tGrh9bi9rauK53NbZ6
uOVG/NYbHZlAXe/tjJnJdgOT6FJPkGva/Ejp8auc8vl9brH7T+GDhfnofy/835Sv/XuXj+dBqWQb
9WNwHuDS9XWktzY+72DJCvRqeVAi8AprsrLiKQLHCRto96WwnusIBVcj/H0wc2GSCp5T7+KVHpX9
73aosj9upLDzFpDBxgSZKPpLQpipbobmNkXUJWqkF+pLdz7AsvH3tpnkPPehWV9GW3/6I6KIJhfD
E62Ms0P0UjwSQLBBt2+esMvXSqCXtCNvvOe9TVNsVkzs3SQj8UL7M1sPZGbpjPesBa1Hn9E+S8sW
G9fo9EFo4CA5SBeKmkV+ji0u9Vir12n5DVM9MlmwBTYzDcOI5aWlyDo0yvi0XNGQUNUy5V7+FIjp
2qRhDuIYwieW2KMVgpSHefSwmuN1U3lAyUMdVRdN9eSx5RyG3MPXq88oYSd3o31FLTKNb6Gsqq0P
Z3SXGDAXuoYtJLTNl8XFUOcStd3y0irytnrJhD1GlXdzDH5bNfjE2dB+yyEq340xLbdK1vsOH+jL
ZFqE70J8c52cAPU0no+1w4cbYHy8VhFuMoPM/x2CvyY74YPRrT57UwgmK13YhbL+hR7+yc8UDuBd
JK/ePDXYJ9RvlVdihuU0xg/th4x63fHeT/WvZJI11EyiwBM3BG1MFHB0pOZ81xSQDXRUFhgoBO2T
mt38YIiezsoFdqotDBnrmHidOSBLoqrL5M4paL7w+T9EN1mM3rt4X9ICv9BdkO825JIWNRZ7KWjy
DWVPB024N6CdhsIZxwQj6paCKyVNzEms24xR6kuaUbVbbVwdvBpBskyg2nZZEJJcAesFyUlwrisY
ha7lJLvBb917UBbN3qCM/9bPFUk6U5QR+zhnyKFqiSNrSyBpEiJqytwsuK4vaYfmSnawjLOa9L51
LegSqHmmPFV+cF5/yrAbXGuAYSqBweVsgYNa0mge6wtiE8FMZJHGArNHpnhPqoVPYSqCYiGdGV3x
oWqKt9CNimPiRAyH4pTppUnlJmxo6XbYWbhAJui3Est/mVRD2xoRZeHM5U55fLhejA3CvvE1Kb3p
okR+MvNqeEkRjZdV0T6CXBZHK4L1k7Y+x3kHcbMrt/gUNCQ1xtExlNr6bTpPURLGH9JxD6HyFRS5
tDs4fTIeQ6e7Vwjpr51f/7LmDFJWd8QsOTjKEUuGMP7X8ER4LM0SgSHskXvka/QoM98zc73vU//s
xVaNlZWyv168MX+RusVLzIztPS3hj8EFPXdIW//RIDcSljH9nifyLJVST7Xby0+52LrNRTlcstqv
P3p8SbE36s02OymBtMVdXsIhe49iD2fdofZPLlYAp/VPZmv6iGFKfZgCPKbDrsKAIf3PSz7WqERT
Hf31fDFfPfOMMutg+eZPOXZIPTF1ZMXGxnlJDoGC6JD2wUs9Dc4F5A3Yf1hgCT1jY/nfTYUSmGQw
7dAJ5/3iE2PgHDha5unrMPHwjML27pAFM1wnL6iTsxumjG1CQCxMFGjMEtHLswhsecY5U57Xt6FO
4n0tNNhIXl7U8mLqWIPdxVAfo6wb4OC4z31ZIENaGr7AVB46cFAa5fXeJYECSES8iVjLwSYYMp8x
7gcbbRmOaLqYCVoxy/GCgGEkrsJH5+KGHvSZukP5S6hBz3a9NfDAdB0FUp8b7ouN8/jyBnynfUR9
3xyqsE+eSns8lr7bXtbiszJnB+IdvCWW8wLHZ8Q/LqVw0XNxy/YRWy6xVsBPbtBgzzYX+jkeMYTo
Cif5LDwN24A6eQ9y3payuTomfmZliBhsfWtgp33sm+xWtnxInCapKZa7Rk/5/1++/huSOKetIJNP
Jq4yA+aLzagP84zazR7a+dtaNs30B89sblSvjHw6jC7wsMZ5JpN4+sHqFO8S+IuPRIa9nzdHxbH8
XozDIi1Q58Lo7iGctH2blc6Hm8nxrMmjuoQu8oceH0xT+3xlPeG3nCJD67v45HUhVXAxgFYncY6X
YBD/w18vv6UeFNHMNTlg0oaNaYqw8Mef9puhscofZX9oq7q5pR5GztqOrklElB65KOapUArjs/ZR
zXATjUDUjLHr+i4qbWM6j20xbwJ2Aooi42eVF81hNjueQehrPwo3vcxVuUvaIEOLk8v3WBGs6gjv
Bc4qSHzELKdXeMlErUecUr54SElIk6XhoaIWaEdNqcdX02FA6DoJVmEh2i6VDPZt0Eg5wvbm+Joz
zNMc+RKnPXis3VvsdHsj98R96KBVWH1d7r92HqvnqUOP00bRcxqaxpNbtfGhzywmWgZoiqpq4zkY
LOPZcIfgOOn6T9vQpfjUEW/dBABvW56+CGUIFIOKfcik3kij8GTHmAoHJzedkpe14iwkhpQgOxbS
HdrnkTu3ntiulM1O9yNS+dJb7Oj5Sjth9Q+QIIYpQUZ3vuia1IRsQIADbucqgINuNmF4sJQ6x2kB
Z7DWBC/O81OiXeuSzxLbQG2TtzeQllYubzn3pmd/lu9BTcpM1+GSpBcnaOVkA8lCjr+J0j7DOKBT
cK1NfDhaO8uwSsZHgfQDpp3WnKJXsBnemaOvCxxCx99Ow5C1nRYHhqXil+1sYpys/xG5DG9mDRd6
vfGJ2f7JTXUTdmOczTiixnagZw0LsRs9mYV7aJpWiOKdgkswTouibv3CqoWYum6t/X/3VxHI770Z
wC2pKPELidXpHDaLgMN7Zpu2zrEVXrsKm6O1HnAX3x0XnHzTxrF18fSEuNtntun0ZkKGX10POyOO
MRvqiP1wDvHUFLg40ItUVf4XNl94MKi9wEhSex+GWcbdi6zikjfjdipw4Mjn+u//asEulRSEbfeR
+Fg15yCDl8Ci6dKikhu7FehRO5epakExEcx2QPy4mW19Byse0fYkn0ZYIcV1SEtNh7VveJxPo+15
GwW1300V+lhb7zzVop5ImDlEdo93I8a3qIvMbh+n840es7tbGmVAkXEbIsgD5E0qgpOFcYqm6CcO
pNBHs7h+SSp99UcipmIO4E034uqdLZLJZrzaFotvzHX7UzJF79HbU2Nbb2i99UuCegQouA38GoV3
R/pPWJM2P0/bzA4c4jSskNwgxWQT898OzOUFy7VfEc2nF1Q1xvwt6kztD/hwwUu1/FC+l5hCU1PF
/r6wiOZQwLGIqYlcARtTsUWdUQQOeHYmWBGFPY13g4I7yRQLPaYi+SatHPjTlgQ6CarUFbawGB55
hfWcuRK2KOOeo+0t3u1NJM52alvnrhUIgsoqJSx+NpfTn54hat/nILqpFAXA198Clfg+pnl+byr+
38yWylLrKic/VAhlkR/xsS0PQm3YKfsKRPmUWhAgB6DLp6/2ruzg960LfkZncAIGOsYNO6iyY2fz
9dg3ctzIqVen1Pb/01BjEkLzmWTH9UxpuTDbYnEQtL+FIwKbUsTDvY5hg4m4/55kjeLAwshuiiy8
osVLoz3ySkAGacVHuMW6HclSwQrcWRr/yExx0mKSRONFFEiYT+6x43h0bVtd/aiJ7i5Uh84I9HWc
3OJqGaGyD7A+yxOO/OOzY5Cf9FXi1nP6GYf1+9dyxk0AA5mGcNi+tEmhE+47TG6yETmqv451C4Ph
MTH7vSEMglC1m+Eh4No7C8yMINi6OQGbXCCpF4emo9Bd2/Kxf581zodj/8KJVr/EdCPP1hSc7IYI
tSmzf5A/F2H6OrBG6kY9awWbU/d4GIQ2azyM66M7zMxlLMSHIdYBYjmCPNETU0pYgu55lLwiPQ2s
N4bdgbzSEprsyI04hfFsf6oc0NifjmWuM+w4DetidTGCJhw8cT2BxAf9ADoOfxlMAdCZ7rhvdXte
mwsjCy5f55ITUNKjENyOVd89phLi6fqzjT1+Tj0e8o4zeC8Dg8j1XF5f/B7msZwwQfe1+/G/GkRM
NvOfWaHubG3zEgbsHoGHp+3X7j4XEIX7PJqI1mMnihzrexR1/auj0/vXrRPDfq1a/1e/zrbZbdWo
ivqimOCOdmdeuuUfX1/qwaF3XQInHScdL3C4qOo8CJZzVFa79b/hVyMPUazvKfvyDeSj3iYtk9oV
ipCdhxoR0GFhR/HhfJM5uT0yI5BTJY6ZS/1hlK65t+MYlUBX3Oo8zl5EEaaPsIWAS6/s6T7/MB3K
yyhrW0xhe4pph0kxABGml+ZnXsEod7sciZwhvfboTgxsnowWb0NsKKaMBNUxDM9fRXZSYUI68cjW
yngzihmhUFHpDzZ97ykbQxKZK8GspFbiEITMWJvZ/hH0JjL0vApMnCCy9OikHYPXqn1OKgYMeqrl
JSthT/iMjrapVT2isPutmbbdBmFhR+ZY2c+mwaOmZtqWTWRHF2Z1TJS/mNv4P/NwSBmB0gutACNF
IvmIUOrOVdFc1s6+g8WzFjlMVYYt0STh3kIMcJjBdp54TNkvs9QAsAmpvB3VXytA4D0mXQR0Lm9N
Ie+qT6ZrqLoeXpvETzluJLEaKjuGeePvxwLFrCelOrdGcjNikJMqLPzn3LPEwzGr11J4A5Niinfg
H4LvlTlcGxzIYza2SzjkjxjbqkeEFXI9R/JSmH1I2HOD68kyKWgqdKnxQmmx7cj9Flejg7EHRX49
tyBAm6IihaKNHKYmadIQLlX+Wp9wKtcRrb/Cpk5D+soW/dGycKL+37A07FejDGE1q9iDqOvDruwY
AW7W43x2OtydEmRDRenDFFkEu3YWONv1uRTK/8voG21vUQeHWiHMLAgGvYnAOTsYVGHpXEM+9+Ae
u3ZjbQUN8MWYsMezK5+pn616ogopi3I1h8d1PdtTDRVzCfyMtNZHhX/MnIT5KUEUfokmODKlRx1U
IIs5dnBffbuMzl+otOVO9a6wEBwrPTKKt6OfSSn1hwhhJ6kakr/w4fqsqGsA+U5M4ZIQ4y1ZYbB/
2Hn8E8MK8sAk83VKPozCQtE9gUGP3xX141MuECG2odrKqbOvRlj8EdVUcRRwaXA0u825QkzU5/Xe
oh8/X1O796+AMTQL4V2aanrY6A0YhRfoDxhRP5UKUZa9bqL5MKdbY8DlHYga7VTzJzJkfmgnC8ap
AcWtRvtIRB8037aabhmIFzo4m4bXMm2PwHeREkSQ/aSZzx6eYf5I09HYqcytTzNG6okbBc9Oq45h
JbO3vIHRFXSvTFUfuSRAhZXqbyT694cZ+rguR0b/HNX9cGUa/EDSMRECtvyuLDBbiM2mty/TAEW0
OUIP07BtsyGgMJyTLMH9DAr0vAA63YLvrH/yBFStRDj3cIScTauMuqYXKF7CWshtMUIWmz1SJWjD
GTqAT3PussW5MjuYae5vhhHRTbO0V20ykhoATAKtt1oKQmMpCOeWr0RMzTjg+GwuuBRYxfBt/UGl
XX3XsSIAyPjp9jVrZgAaChPocF8HWF2yIIYKlMMuIkKkAwffO0j75VPcVVgyKDBLu2RmV5JfHlfR
DRAVLnAWT3fbdDEZKlpOTXBmtKomscCeDUvaN+nyhbntZaVQoNF1iMLLYZ+sFzIvvJ2YoEZFpi8u
8VQvgN2bHYnmphQ5jSLU/aYyniNKmb/aK34HLYUFBae3H7uMpGfbR3rUkC3VDPnRNx3clvl438K+
YOIIOLodbL9GH9WzUZskLppRdS6H1MLlqYqug82qSdh6REv76uY7Qd7t86w9BAmTn6J9Q7UdIN9i
4vZt8tx/PLQ/ALdoDHMW8d50o/bERAzbnbAizdcnS3otMJJgyi4y/8+FNdvA/NdexPlRbp179hU6
GQizTBq7o9E3H8aQzb+NJKsfVSFhWywNUeYl5qnxd0WvljGygku00EYMO/fR9GPFScnyq5qG8epX
47EHPsCfnEwTD3hmQyVeYGzWqQ+dUszXPn2ga5ckfYPib52AzFQmLP3eKwEc3BrXnaJPqscUB6/9
SK5cPDKv8IjiznVfA3GjwPar7IDQfbwjfS+vXZD3r4OSe2cU1sFaTj1IzN2xcdUpcbnpAGjyXg4d
gyBB1S+7YaPi1af/va8rf5/jLEKyGwbxsAi+ZV0RHxFGVoxnBbEZmI8XeRzfXETlGFcSoLBgOrVL
iDYHZHD0wl9sve12/aeaDhKZGxMeOdVmcuWLkLdU/BRzD9qV8otzTuxTLKR3b+KyJ63L/Q7Sq99r
JiuGSpJNFw10C1j0UbrCn/egQ66jkNGFyRIVUXcwEsIpzNrDwNwmRguVkhEa6lxpUVwnh9iJHLNd
2Wftt/WSSh49JuLO36q2LHp3BmIZgXh0ZxjCkQrbPPstzk9Mh9DJZUl5xoXxh2WAfHuVOV7IlmA/
lfTGJeHgeemAl5GJJvMMAb6tScqDgmjlyPrCpJvfu6kjbGKwz4GynZvl+I8cchyZyo245g6Ometn
KvIWm0iPDoDOQz67GnnLvDSrcrHlHwsXTw1ZWxdJnrCv9HwmIQGOa4M9o5Fumxi6qKLa/WyxUCTB
Up20bOyDUTp8raIeyWInUbLycEjZdJndPPmu0WKgKXIUr1l4SDAIOUTDIgpeZqZhK9N9G9Ioisat
7nr+QsdWTMwN1HAwh9fU6R9TF3XEgQKdnpe3FkqruZDI+8YRtla3mHDWZYflJSYXTsmxoobuowLO
Xggk/hHmGeeyhXfWlGE4kvFMn6oG5qwvzOBYGeAsS2szDLiW9XNfwO8nC40lLd7zqmXm36szx5kk
jEEYR1sgf+4EYzwTJBM9QshmQj8hpXktjZj0xGVKUVLsYxRSNNjew6kfgOphIQTPfQBhnHBGG3/l
AbIbJmNOgSFZsZx0I/akJpOlcy9DcVaO2yCqxgQ6bSfYsN1sHTi/u1tDdfEhXDa2VkFKd7ooujpo
ZUfK6o0yMdpMdcE+A1fYSv4pK4Wsh+SzPbVPQWB3o/fESXF2NR4hJhBH91Y9AxBE0MPtIM1OeW2c
+sTL7v1CU8kN+48xS1pKc/70hKEPOZJPNoWAsC0Pf5bRSx8I1UmM9fghawm6TNrsPqXiMKSl/l51
al+7ToiC0HhH6Am93CN6d5jbC/sGSHr0G+8CAAVqTcoH6HwB4TZJgb6rsk44WLXnCYvhTWjD2pxa
+XCLwNvnGSbfc6Of07z8GXvGLQAhAzBLXnPLi367RFjY5rCx05noAwaGMM3/Wegp+1oFhJ4Z4yta
L/PkyvLhZ7DqzeLd8WI8sn2nObhY9m/GXJWHmKhDkidhvC8zhNAV5u8APgZauKACB6MmNqrhkEaQ
vbHfYmS8bKZVMUYHZxlltNl4yjPfpMzAmSSqFH2K8sO9HxUGXr6Edsn+nNv03C0IXD2yfoJHs8w3
m8LiDDUFMeHcnGm5TUli/o2Wudz6Uon2YJMzUqV19SOGNYmxOlqX2bLBssSIi3ApJBIMPF8dSjRP
2ZwGHQPmabR+as8A8gjr6buaIjx4Pbd6Wh+rsszNK2wJ0FC+6lS5bwbr/QrV6jQrKEFeVmExgXT2
LJfhKHnNw4mimLGde+1Vtml7TBZspz/1vRddzL784cwRDlRD6W6lCTDatpWzRcPWPK/FXY/T870j
yMv2iKEoMIc+jFQeu3iq7Of1SLFJCt2FbgBvohS/uETbCppAV43Wq+VA0R7oYWH7GuTHoxnfNnNK
lA3W7JfaGQNoGCl+5ZCoGW81hCZIyEW17qefvU+aVJPQfTSGe+iK3Dq1pnPH2Cx6lgP0svUCFI3l
vmYTh7sXjrsA/O07nPlCNTfXRVCzdno2FKOLr+uWySn1jRg+7ECWByeL25MYPWBf6mqDmPBNBm3g
qTXa5hQ0CPlUsR2E3/wMFbNMNhk877T0nsNs6PYK1rwyApC+tdKbovHJBoba5AtmDy5OxsuCD+i4
1hhBM6O39L8DH6xmRSPNXS/KMAxsrXUxDadORC/mHO0HU5iY1QWEQ8fF+QukmNHDeKOBTzmomEnI
2Y/BDz/M6U9dJz+s0cF7aekd2MqDU6YJRgOcgi4yT2ovjX8GE0/0kRTd2aP4ycH+aY7dei9bbLdK
Xb4MOsWOBcIB05UIdvnCIEjGOTzjlgqCuxADjbhJ3+x8/owMxKPwJ2r0/QNt/yDob9bNtXv20YrD
tMQ5K6jkpz8DSfCELraNDePes+W7JtzPg6GD7BckPkihPWC6U/wq03gLMutis13d6jEvPxd2iOX6
9vN6/2rsa11JaPDsjGpvzw/Tb9gdOaBpD9lCOsPcee4c3JvUch8ggPyz7VDsC4W0HFbYfB5AS/fp
jMdK5ZfpNqnRKzU6xoF0hjxrRxA910toWtTvQM+AmjqowEKRTkFMxdaaTcOwU4xXfNgE0s1GphKk
ZOlpxtKzm/27G2aMhgo8S/pWYOjmFdvJDcqjjgwMdXFn3K91deqFmEhOqJwMGeQnZ/4TGjL9avTS
qtpMtjDeIhsHT9Fb3r5y+0dWFd4tih0ybDPsXpLfde4Nz36F+Hyu4YwB+FClwYvG2nXKdmEYo37v
vOYcldRkBSjOvYJK1ptW9CYEFR2koedIFfYBAhcsfm2SuVaxv3g2oQU1rM0HTvTjpQn731gAD0/Y
nM7npE+MszSPnRTDjmGWibaDi7KggMbY6jvpb/xmZHF2t4mXA7bvaMeLaND7eOF8DKiV5i4Zf3vO
d4oi721yQ25CoG5xwOzJNLEpL4ee+wqOsOlHzOLywkV2tKx3yBkHyI36GKiU2KAQ3oHqvL0zY3XX
Dea0C7zMgg36JjoNfJyKFN0t9g2AAJ7jbQqabjxSKXiBfxBdrE1s6CFOdqzCv+WuRdy3BLcKebrD
zGdksTDXI5wfzwMe8FtQWwb9VkgogQrrjzgp5oMxkMMDY+08TlVwjqNun9jFqYc6ZB8WCmMjeMb7
efZv5lgMly4ddt0yoFBhW29DC0a8X1ntoTDSu52iCVxXi13298EaxrMgw3ZnDiaudTZigygZdw1Q
dPb0GWbIn1Wrx5fQ0YstDi7OujJP5VD8toZQ32KsHpeo3vWJ7ohZPaucGW+NuXMBi+PgFstVawZs
ipeqChAEsXzfHqsoHN66JsOQvul/uuwAmzwdP/IYa89JGNlGt8nilOrUp/VRXg+yUOhy19NBrIdF
CgqoV3AKTeWHNrwf8zxwQyQssQ/NKHgpWsweti3zBIJ0lrOy8JL5IsV0tsrZ/yhJroQ6hn0NWqVl
krkCZKCLnyvYOPuR2mQqR0weJIikI6vcAgix4/YW7FLCdQ45aoNtmvbOUxmx0a5DoTyF3OSNmdiP
iZ+QymDwD0dA1k2HX5DThvnWEAONdCZ4jIvppw98g9Zut7YuxlQWT21F3blu6XQs7s123UfrEg9l
kHufmPXVhf9yxJ2nvpCGgscKE4MKMzKVm/KdfhEi39JQNS0PpT9043m93Y0UeoMpnXo1/km0grKb
Y9htOWANdozFitkEB+GgndIJ+SiUvvRnPjatrfCMjY59wixU+9MiN23jjdrZBKLzz6b8KWeHLOgA
VZcGqjj5E4IqW6A1U41J7hrjjg3a6xTK2IJHmJj0+AnM+InYzEsK3brSLj7zWXwoFtqf4fs0125M
eIfEeW4CCGSk0edno2jrb13k0CPn/lebqjxX3IEzEOCEFN+InQOCI1wDQuKBwa+BtwGUZfDj0cQ6
2yvTexnXfBq3aI+sy+nJVuErx1+1FBHxuVXzr0HiEjwXRvkyjVF4lQW06y/YI+9qPHyNoXqdhiLf
RXCsPiS4f2KVTBWjKL7YffL8NaBJbRSjBgltiemNpyiwAvwoPFBjJasrj1z12tTWMmJFD7fcKcuM
hxsUIkICw7a59MH0txjybjshwn/4o/mustn8nB2DSTxk9L5biIw6+KUo7PrR6Z/L3lPPcUqAwGDB
gDGUddXY8g/9Wwe78/vcE2wyQtb6tpJfuBNvPl51/HIFjjRiNiUs693rgBwYuSHe82H3JbHK8Kbx
yVyR5dXHUCmdTJC25QRmwrf3dTLchiab4MOOwRvgAQz2gRxmuo1sRf6UhRY+7vyvYoK5ov+cXk0I
Ra8D64GYwfL7YMNlQi1AseGKpRSWdfvI8PYVKQK3JIdf3jWGwtLAT1AuS/z4Qdt3qY20WE9ueypK
JPnrkQnDEOdXN8IgwzSxtSPqI8ArM5afdFIdh0WKZF5BYYjDcj4M7YhDuud/xMbwHSLzFlYACUfj
7J2D9aeqorI55ChwSDF4jbzhPQwxHcDRQ70msX7CboXxUaeR7brNeBxz44fse+blFCCQS/hCI6y4
Q96gQGUOjhLCgbxekbBUzFWFh7tpHr0xYboHugKLO72VDYJ4PbuvJUKdehynx2RVlzAlBVN1sLfK
dpBYNQGs5CSVl1BDCa8DlZmLX1EYnURoY/MQZ7iudl5/oobRNLBHA870tDzVLR4ImChUC+GqScTV
DBvnWNkgX44L5WM91VrtXI0hvMaMaDEFziBML3VVHUbMWQa5XSYat7yhgIaO7G8M4692iEOK/bnB
v2zABssJTr2GryNN+3dRKX3MWxjTMjHD72XWAVFggmYo/6Oyo/kUYPmC67L1Ta/EScyDkw1N5T/a
g/DZgAa/5dL4OzDkdRrhYHWHMfNLI+bis+iM9BQ1zXvtI49MZyE/u9KDtz+2KA1NieXMUqauZcO6
Pxo+A+W5iLKtijzjI20kSL6I9l+LWxa4aYD+P6MpQc8amJj8LJOdSlL8+SG2i5y36cGzofitrQ7x
YYizMs+CTs/30wK3NkiavhcjN8swfM07N91MAdGSa+tniexXzXc45jCEcpanlabTxhzj6ocPX/bb
M4BN8YBUDilJIXX9KhsKbZBEmgzikVjtsa6Rg+NaNp1YlbvZG+1LTmW2Wx+2unbJ0ejhic2kYw0W
PlG4GN3aIk0g1XAOiXCYd/MyHS9i55/16jg18LKGMvOwhyVwU1EErvxYoJ3yCwlyINvCsScoZ92v
m4Tc1i/Eu/BjBheqle+w2JtvCQmMQC7WtQkN9wgdrwdgRDeFJm/pWWDZZaipYzAob/B3ZoVrgSN0
ehnH3D4ITO9u0IGnLW5W8Tkt77URqUcaMUV3W+9qiRZDRvdPnQsCmkZskbMae5LBQQ0c+97GmxyS
I7P2JWbscFgnsRDWjnX14hvjvVk6vDquPvCdulBxlT9EWcLNTBW07SqjU8NTplZp8I7mkPE+0e/g
hyixBrc7NVOeU2MWNU6ijB18EkmzWWXfAzRjZqgvrQ8Lp+pdZBJoKXdlV04/EcrXPQTqIAX+SNAH
7oe5N17CBPiycLZNp4xtKQOPqSeRHnOG22Zn1fZ9qHv0emXFKIoqKnwp8awLijMejva33vG5ptWi
iClfZThlf2SHNBZiyyKNJiKKjTQ5rY/CjLn82ZGM5q151LcRuIDUgPhSNTg/fT3vwxwZJxBJog+C
rN85YEj/OaphemZPM7eVHJ1F0LeWDpzfGXQYCQeoZKRcO9REkHeYPPgT6DjGGScz7KBVx2WAxAI/
0hXLB3wsjlFibtqoR4ZrOt+dWaeP0lfJg0CLlwVDz6a4wCmxCo6tF3EdcotgGNl/hua3dsqie5C8
GGEW37oZRZ9OsVaP7fYwl6V88iR0Gt+N+lcUIg0DKBRq2qLmXp/yr+2NATAMZigzHCJviLH7uxGN
xyG1k5cmrreS+L/b+hLDqGxdMiIboPFtZozRroWPuxvntjt5blkch4K4Ex/1EaTJ/2PvPJYjR9Js
/Splub6ogRZjU70IHUEGtUjmBkYJOIQDcAAO8fT3A6t67lQvxmb216ytLbOYyQxGAPBfnPOd6fK7
z6ia+CArozmzLaPnMieq9DJxj65ib6hbnT5aJOZZCFy0Y1fMrKjYPJvU+qrpmFxMstoIQuv3+B0d
W8H1bUzM85OLgEAbeq8NtOeihbxqBg07ymExnpRpXj6nsrqJ+jQnzbPdCQvVfC0y5zGvQd7EY4G6
EL5sglX1GRdBuWmIHnbLKLwVEQue74mSG0XsbBMURyizaAxgiDlJbB4nTma+I5xYqbF8UiQaFwst
thLpg9TWoxuQYy4Fkpg1YtJyelQ6sW+S0LvBE2J+S/cRIV0RCbHJrda5G5FcHFi9ZofOiRl/ohGv
2XxtaQK6Tdoa4V1SdGRZRAMSL0yVqzQEzDG5THB6J5VrQCnRUwukpV+C1dqgfvSj0Dp7leNACRVB
cBry8daCYnSlYFt2hpWg90nBT9mM+aIISLJim8yE5m0SIxYauBLfM26cUfDMJEjzye2AKw1MilIR
BedUOPX5r7YtCOzT1IZPUTQkz61Xjxu6SY7Vliy4aZ6h8XYtrSaOqmPJw5t2AgGxili/EUyRNeSq
Ns2FlVvnyjFJLrMxcxLFdBhmoJAe+TbQqCMA1iUczGWLkNFN5QFeLs+GXxDA0mKwrx94YsJ0601P
X5pL6hoyGibs0SQ2EdpnbjoqyzEt+o1b2tPln/fet4zo0BVsBKK+Tm8LjSBT0g+uGc/PUAuWAIna
NO/GLE5PspfPuZzTY9xkb/w06T1Som6lMwt2iR/UTwHz5u1ojOjaNbWA2XfkqNoZVpNw8u799qZY
Kr6aqJ+TERJPNyhxFxIaspw1njbdS8QG7W2QlmprlOIjxLF6x8nPdtAxiz2QQs5VWcUXnfCnDdgq
9jQeKQWWLme6hxaqfNvMF8gLYe7M6c80m8t3N6reEuHyVviLknsyNekobaku+iZ3L7POvLCG7/gq
od5CVr1lWnw5eRM8u6hOPJn5n8FkPi0bBzLiwvxYivq2APGdrM5o7TV9FW+URGm+sRQnAU5rgtVB
zq2tZSeItSYnW2tetKFaMZTtUKaahRM9xA3JTE7N5nJuc/8C4VZzHFURPushR7DsJukvszfKU2RB
fda9BW9f94teybVgPorqzBw925QmC3zug4z0T/UQLkhFrUpr6462BoFupTvfJSdHgcOOW6hdPQSE
S+I3TC3Qa6QDY4Y/L+IwCGDlWiXeoEQ/OmzPL5waHwQhrHiAu+YsdKyvi5ZYamz981+lhzKQiH6v
7PA9MSUlFm6PnxXCFJMmcpJERWwKetDetMVPewgZRRVlfo60mJ9BoTLmpHKmPd/oxf0xJP2l39Ue
a3OsIXnOtgzRzr0ZYA+pEJI+hJEpT8pl3tXpxEXAUgVXMsGRsvxOl6W8lDluBFpT76lCRbrxXbaM
UzUIQDFogmKM5W4YGH+9ej91L6ulVbcFYk7H4oPJaVikuDdFH967xD6KlJ5IKnh/Xj6eU5JFhY2n
w0nZNCcOc36n76tDmZLEpWRswJTkhvhunzIiizHBVIBmSpFcj6Y9njWbL6KcS3X55xAiLl7zbzlh
5wUEZ0TFhduXzqHKVH/hhHtz6odtu0wfeT4Dh0r6P8fboA/BUMCoaUfKW90fhNOb154bPc2sUJ/S
IBwuLLwHeJjHa2X0/UOO2mg1VM38nOQRCAb+LLRLescxMVB8tohvokQi2WydHdt86yUXjGP70ryc
ku5lXnSIg2MhAwSweBqDVj/gYHntkGdug6LFjO/1xtM4QLhm4X6nCTdAZo+9SnX2LSc9SPSqYLte
tuLWANYY48LiOu8VsLbK3sZ8U+33I6qd8ph/ywesSASbSkHYsIMou45KheclK362H8zbxnOBIOPP
OYwzF9hayso7MxwgdKGrjKPFQm6TD3gQU/TGu2hx/6WBV0FV0ZxIubIhLSbJHQfDG+UYRv62GW98
fF9FXhAUxdvnLVO4zM6/zBxnRyUGazMW0933onLuRATltnph9TJcGkPAspw44tIDJqknkJqx9o8F
Yt0jPnSoWvOBIUHx5NZsz5Uu9f57hDwT26B7k01gkQOR6ka9D4pgXFdVDohylNX7AIklVmn5FPft
T/D888rTdn6ThYY4Y37z12s5eu5bAk5HcrwBwAfwGzZOcyZEgthv1d6kZosud/ldYZJf6YzFyZ3s
ZstDseCQBiNnVOZ9PFbWI3Kgbt+xzysiq9yVAs51ShbXxPqZBNjxkQil18he6FAoVVr9qM2pAXGO
X3yJRPLm9CnjlBzV1ucBqAWQ+EftIoZUpNGhZL5FD8o0dXgo2XUlw6mQjyz7GhQzizPG3QzzHZor
EaKzvgJGO8Ysmq89AwzMYfS+JuMe9fHWR+vNjLmbu3VbIzzO1wZS5IJZ0tiQydGdx/BznV9n6vHC
VAzOxsY7J/LTDnCc8WIbAmZr7d25DI22TGUYXmjgDwqwW1eGQNICnDH+kJ5qfgwerxSX4ClLqiVo
LIeKtSq8knSXecZBuahsPFX5V3Np66PV9fdWxmRicEO0Fip4biJ4BEqSBjXTzuMc5tQMpHMOi8FY
gzlZ//jt3/7xH//2Pv578lndVAUgF9n+4z/4/XtVTwqgTfcvv/3HQ1Xyv++/859/5u9/4x9n8U77
V311/+2f2n9WV6/lZ/uvf2h5Nf/5nfnX/3p1m9fu9W+/2cpOdNNt/6mmu8+2L7rvV8HPsfzJ/+kX
f/v8/i4PU/35x4/3qpfd8t0SUckff33p+PHHD9v7fp/+fJuWb//X15bX/8ePFQZmskcOn2r+TCqO
tNd//bufSPj++GFFv/u2H3khjE7TZZ4T/vht+Pz+ivc7tQVyIOqswDJdN/rxm+Sxlf7xw/V+twMv
sqjWHNu2fc//8VtbQYfhS/bvnh/6BJG5PHBNJ7J+/PMt+NtH+f8+2t9kX95UuGpbfibWrT9+q//8
zJcfMrCtgK46ChwGWKaPGNrm6++vdwKyN6/+/wT2VIy2j7XMGQzj1iy/YgJkbkXSPDJfl4dYNj9x
a867xu/jY81Sm8zE4U4rBUY29nYiKWlIecpf9GPDfLSyy0OS15t0Ln1g3OZ7B3GahCV2JNHkL46L
+dAs/RdzE47TCORZVCbmNQfp54zJD/Szd4dmGduA4zC6hByQtuzw8TQ/BX7+riLCCHyTFIzq2uoo
/Qql3pqa0Z+YyDvIixu2d/q+rRJrF6e1vfEliLck1U9ul2IQqWDPqVICaB/qm7Gp5os5YxSQoTK+
rKk2EeygEkbNfe+nAYTOTGRkYlVoC8L+CEskOKmJBm1dL0L+aCenXF4gN0D3F4lPLKcTvLHKu1RW
koD6xF7hLevZrh9G1sAyPiIvUhFkaK92IB8mzzNroOcUwMkq9teuyL+Urs9AINkQuy5j/DkfluyF
Uyua1zLkwTNzbELAPzDGXMya9AEwkMrrsroRIZkHY2I+lubRY45LkQRYyUBtCyDBvYFt1a2pjwGN
C0JY7RTP1JxPcG0oAFSZIKIEY5a14tHlnybTInooIyBucBtGVkckeixsOjM6ZjhaDoE14z8YGUhr
VGl2lX9UIh62ZpAX2N4J0RqmgQOcPmQID8icCexKxLgxbAgbMgDrJpLpNmeYCWYMvUMsB38rIsRU
Y10u64qQ6B4SbZDHtC2TxeHCdvzPubJRibXv8cCgWSI2IrEFQQHgo2w1GwzUfNTH5BVbase2jORJ
f9QHppqos3FFPGbWndXo4dKqFf5lupdS4z5sBvPBGGHEJ0kd0fOA6pNuOm41sPesYDBLoXUAcmJf
u7gd2cSCAXCwqYWtTwgngICVHVi4U2QX79jnk8E3srMyajEdEuG1xzSCj5qhpa1qenqtA2tPUziu
NBUnuqdmBoLQwMXtvuQIWhyBC2y7itAYpydstQ1rSSsB9q3q/IKemL2N1efhDcG9W27s/uQT6zDH
wCkRViLnJcjdSeC4xSKeLtIYgGDb1zeukw5XO8Z2ZJmmTMzJj2m2Rd8bpx7qL8cKwXu8R/i9y/aM
1HhfN87BjAVQmqR/TSeI/VguXxjUWltI09FM4IaMJmdv1KzQGjbY/CZnykbAlokCuHZIpEGx91B0
g7HrBvs5rUPziHY6hPXBVniYUf87o/eIhMPcFO0Y7ocU1+UcRfkxtOZnfJ6vrmYeZeSQBysyqIoa
ImnZXk0J2vgGQGEWdkwjCKRK2FDrpnljuJ5cjAMLcXO+6au1AjW8rT0g+0HN2jhD3LcSINDaZMpe
re8cP3+E89LUR4RKT71wjnVb108uABBoc0RuQjmlz2iTG4zYJtXkqgsHRPd2xRSyDIzbcAlWYnoi
gaN+sCS5cyNZkt9efPqZRH0nGvIcekKxfPnkMTQ5GQnqnTRuj24hY/wCNtBFgkFCR7yDe8/D+b4m
0CWZekYAgBOlr9nwEi+wzRPU7rNm3IKPDppMD0hoRATJs5stFWOpKIP5W8QQ6yejc6jji2onRgJT
F2/GKIh7iZME4Ft7S/RTvhXK+mwd56n3StYCXk7+YtWhqhmqYwFQCKgsYDSyRKxp5B8jtLP/GvsB
jbzJchgcHM8E1nQIi2Enxh0J482VzNnYAcL22cUDssyfcjZdq5pPeT2EyG/z7tLEtlqVUXeYQkQf
dUZaKVaWVamqx7QRtypxI2wG2XUo+wMhAV8Eu9wHnkCmMEvaOX3AZn7IVfjhjkIwy+ho/cZDaPn3
WWTd1f3VPEAFjZUkk7OfGWov8yzF1cE4AK5JUw8Me2uJ4JCJw1pV0O+9VD2Yzkj/OIbWZQFmAvW0
sDfYdw6pBTYEBess2urE2ba2qxoRdEToATAiHISxYKQSTzg4p4b5Bn0N/K70JZ4i2Ar25GyJgZkX
VAoq701kWa9hyuR3aHi0EwDg8MzYS9Nakkb8q6yFOl72ziHqBO1APa7Nxpl4DOa7IzcoAPtZnAzT
tHi7CoKlwfkp4t+MhMu32Sfsa1bWs9uT0ylVB/hIWq/tFL4KmDDSbRLwsWSuDA5iLtUQz5qhSDDL
NNn1Ee47mn2EGRXOuxkwXNITBYUmWW0Ae4yrKG1udE0QSgFstRyHN0ST8Wocadtyt7+pKSwu3JL5
sQslPQ0B5rawFxLgvmkxIDvPPxxyXjdA43lUOSSzliDeSm98rg2HuLX5nrqX4J4Qum0XfVQk3tiF
vUQq4JiXEhpXF78Gc3P2wpiB5ViIrW/EV25KxKNvEHPCTOrZcIPjCATtVLyEwv3wu6I+z/5ZVLxF
Ic/qDQu9l6wiNt7FsrGeR0480dS3mgU8eEgucI0Hezu5ilkJfHzPZ89cpjYXsB/sOy+SR9h8GmFp
ezJAOIuEZrPl8sqseY9Wc1uEh8Iqy5Ntg/Txp3fbUz/7iCTjMOhRxMfGJ2qmm5hE36xp8vs2tClC
7FNlFOXR4m7dWCar12GbqQx8K0tVuj3jca4XJgX7KjFPyJCY87DFyrbAK9g1yY7oS6zQem6JkjFR
u9jJnG7MijCgzDGpFXhNVcMgRjVPvBPXfVTQpA7uOxoJe2WxoJIDgA4nhERpQ9gjV73KN4XnfI4Y
t/mWCF17ObG/Hl4txLI68imfuu6raGDCKsu7V2ZzCtDToWlibGpDwLAm+XOIJbaK+ipuYGkJP30i
eoDYQ4BC9yxeNq7qf0L0QXRi9UC54goILtc0CdQS6H0DWGXUi3W2yx/jdCS5GhXtHi7eqmjVF352
e9XKTO+psdbwb+O5tQkbQyGtlQ0kmB1PyPwAh7eJi4ToBLcweVtDHkpd6fnHAVYRgSs7wkeeu6zv
TkPvXGCNzU5OqOXKs50jZdW+LdC8QNaDK9pWv0xyHyYYZrvGUp9plg473/wcHGga5kRil8od+1QS
NFGPTnXBeBVFoppBdsruF6rmAUJ//44ywdi189qdy5eYggwh8hrTVUMAVraAqi240hKYqySaKlgy
EQm8ohjFP3Ywcv3muflbkKY2nP4G0UMIBZK5Tzx85BijWJaYSNckANNhfFDcdl5tvKHwvGuVxlwr
/YcwHYtdb1nzOvXEtDLN7iPW1UdWIj1kUeaw2Wke3aZUp2mGrFo6O8xsXvcTMYHYV2TSheH47DnZ
fXzZgmxgFt5eG7P9lYe4ToxgTYYvF64TE4QFcKombsMlxBtFndprSpoxiPhpk3MKiz9SpCr7GuP3
6Iq1a3tniWTq3I/uBUP/m8xRjOfkOvSxnc69TyBM+RYlAbuUeWRFl3313SZpe1DAKbE+fnNQFEgF
7nU2foqcqdK7UXV0jSz2mA7hRLZr8oo3pt8hFbqVuX9jRMbOZ7Qy8hQVMZLtWtkQFDLrV0vylACb
H3TMnlLYXlGx9RBgWm5367XENjvRe6HbLei3t6HLoY8ZTMD9KyH9GfEDQD/PcVZx63yETkDC5By9
zSlBW9o7JQryqpdAUfLzlA3wfGs0M+K0IF2HwhA7174wbWhaIoiI20y7a+xRVcXZwjwVwAJUBqAQ
pTkNuymbH5EPnxnx8fPHmGfl3qmwVSRDQp5axQ0VIOEP49eEl5cC+smo7d1Zw0sXfFEIZ6/Fg4T6
gk0ZYx4cCi60+JZZ6C8d0zY18pVp1dvYiIfAVXuvRMtJLSR4tKd8mPBReUreThUDCM8oAVWH1Eax
7x3NLvyFJ1yczPiXzBauw+JK1rhBVpaK3ryJUCYe3NTv8cabqGkIpcRb69agCaBMSdFtBA0s6iOS
e/jDXx3MjWKQwxJHPzCOXqmaJwGNGdlbSuLmt05BUNBaomcwSAPfeHb2NrApXyvgifzg1XrxaxfW
iO2inO9dnbMRYbxewnK2ets+TArfgQV6iJE5O52iC1DNc4AmMJPSCmhq0z/ii6Tyku2htMZ8rYfA
38YPaoKxIVrrwvWBnmcgsEZO0SwI70bd7ksUELi5rySqQU6KZUt673BukoMVb03FZcBz4mqYlmTC
SqqtDhE8Mgy4imPIPSZQQjyEPNrwERYguucnhHM36dS9OSP621kHD9WMdyixo0c1tfl6Mb1umrhi
t2vwg8NzFCZEEDAZPp7UfhEMr6qsuTLcKVpB7WOTwePwagp6Qbv2POf+TDoTB0muovM0Xk0uEkcU
zgsnljT2FtdGYyQ+OyVvX81UME479NwXbB51KdPDgA2GFD6lNxAdO8Sn0adEE/KEIohk4Zm9bc4Y
FpyKUjVz5hhovvwuXhXxMoVFgToj7CH6RPgVmTXJsE9ri7CPgPu8C62LTsYFMXLgifBnfVXGKu27
q45VxW5wyKDhmNnUU4HBg+c+r4xUw/gcSuKgWDKcyxGGr/T6I1TN8lCbFmJCuq3QWYsUq3cnKPJy
lgh5ElCwjMYlRu8ExjMWPOkZ6y6DTjY36s7rqUcJjFHLotNJXmLIO4RmBIipCLzD6PKRSvSX0HQ2
mcHRKhXITC/CDDiWBoTq8QMv/fMQ0p30GWetDEADcE8TfZbOb47iACLyEBmV6/6yp6jcpYxt6KHl
jWLWSuWHMCWM6p8Gxri+od0q+mNW27h0QhjEI6U/akLNhV4+O+LbXmnvlkc+hM5DYYIQ6Zhyupb8
iiFhLx/eztPkaWTltswFXF/4NOSoIf8Cgtz4KdD+Ci5kHuPXrhPF7D37FWSoW+qxfrWkIOKsmg7R
VB9ND9Mmwxm9qRLvaDUiWtVNTxwdezvbs9Mz7mac06sp48JMq+CXdAOFybStHgYYWpgOFy9rSWDz
yHJnGyy4YdNsPxK8SejmA+pgWiFeNQaIHMULoBB+5ZIEGMrpoqdf4YhlhwIGfi5ARUPwJIQkutc8
uOycrWNvhsd4VueAs2fVlFDAlHNLUiCs0LH6SX94CJreWXfQpmn7WP/r4kHmJPA2iM7psJuf/sik
oisZEHUe8kLkhFfjDDXYl3vEiojwJMpHH58F7wKbGmLqs5TzaRScs8GDP7BjG+Og3moTCC+9VcXf
kc1UrhyRv7OzYx0MfAWd83QaM0JmtfFclEw6RD6dA4uHLPyMU+2NT7qMz6jfyNW2i3k9GmiP1K3O
bUomC69jK5mHM/NZ9xNjeB7fP3nNGGeRDFAITIyku/gyjIPqCEBqU+c6O3Dt7ypjasDd5cluHt/G
Htl1vdSnsiGnL1UHLYkuEQjbyJqSmzZIN2UIc5vkwnCRLybXWr/7/hK9o7neEgLMggkteyeXwi79
FcRjxzRjGIHm+TvbbIg9IuTPJ1oxpXhagXnbZ6bxkBRBfSBDJQdgOZNuj6YaOysUui3Uj1PH7n7b
WiS2lc1trUwTg1nAWCssyayUpFoNcP/6OHdPhWecQK7/qvgn18CKyYCt+RitgRS0eMCtXONsTvyQ
zXUFtJmKvd5cJmNHEDDzctAzkGSs2V5nnKhor1PMJoXTrbJ+sVQFLJZH+RXO7yZoMbIlW/z8kd66
3nuDA2ffZTQBvllyJrLuQrM3s2JFoghjnOZfvDhpeldGOXERcE+PWUnA3IgOVszQK7sGDQtEuljB
je95H1YNcjzZKrWKLxkkga2ZBJ4KBqUrXtFmKCkeExt/PzqzLeirV6QtcBNqMEwGbWjIVBo7oUhX
sI1fJ4tryS6eoG94TBdnJjG8SrBpz7RgFN/lsSvwhNm9wwHIqMpOTQW9m0Dg3CBrAF94EKPaMbXx
BNB4XhnoPGRLpL0zXQ5R+tHggrmS/WePVoRNf3bvgEdauWSdp9zqW6Kc0k1R8XF0PC61SO4z/7oA
skn0HQk7VCOeJ3cRGqBNmg7gr2FCdvQQjggf+5afWM3QIVO3+GkO/MSyxEjPzs3y9H2oIXiQ+uiV
jl6bPJfXIC8z9uzGBzF28bYv7uYodLdzjSvaiLB+z6nYGQFnqT3fhI3qdtqXLyIJPkTMcTIXqJY6
vZRjjCwxga8CXfp0FC1804juaWjNlaTKmiaD6W3nk9Xrj+2q7yEt8AGBemYpZw5fPmdIRBPlJ+XB
yYj7CxgquhplaRAuI0P+MVYyJMWXcmdwhWxC8JmMl+KNIzl4OYDDNRX+A4ucnyFXzwbJ668O1wnX
LW9IGSD3BBubu9gP58kiwB4VSx+1P3uKuoDp0johJCGnohslFyOAuFVm2i9mkgJzH/HkBFRzTvyU
l85GzckzBlOK4Ts6UDS4PX1m62wCVDprh7p6JaPiOoZFwPfgwJ2wwdRdBduWAiic2iV12rNWUsLp
prd6bfWe9qFmFsKGMp3JaYP+9bNK5LOEJoqRFi03fi3Q284LZj6Nz9Fw11pPL6oxrqKwuQbyujHL
nqjzEMJxXK8o4ZM1dilzlYQAtkzKsLoFdBB9EcYIKa5DFBCg9Bxc0VM+z7vMIDd2Sp1kkw3FZV8T
mzPY3vuQpewo8cF54PmQ7DQYSUzvXeQPpm2KtRVRMCzslNqmRYmlYW9T6pCEBeP3/2V+FfKvk78H
NR0FjvgslglMY+cfsWrjjXKfoTeIdaYp4UamP0nA2NMdUnfdCy4Ym+fjGG17DZO3rJ1hYwSgKBvA
KF6KGWGMYAuDlqwWxWfZDBdsra11x7N+U0r7ZzA59x05IAkHH9nc3H9VHxGOFD5PngGay9fESTmo
xKPgAqnSe96Rg+TEdcjDsSaAGYBmlHcPIhju44mBT+mW2UYnJ9PF4RuZTrltwkWSq77MrLlhGsnP
oKltkWtwblFLyHB8H1XACDqMsPxCk89C+daY/Hhxj7Yaq0uUg6xxVKbJf4huUp0RJSah4FfQzbyc
ZMbkNhLVnr0SITJVgnU04mJcYjzBh5VVT0bwpqk9aLEyq9YmmuyusC1M7yC44ZVYyjDXic3MuNPx
KZSw2IH/El0FY2HDaL4RZOZ0KghXSGkDoJHgfSliUNn5EQSWgpgXPXP/WAbqKu7ymafZHPBh1ZJE
FRTxCBRQFM1kjQQzJXw5620RtE9zNt4lRv0hMuKJArj82C1oHUIH/UUt7n2Jfr+2Tm2S32cB79vg
kQHuktyl3c++6vdRzp2dVznfsdQ8r6cro6Lzd5X+cCDI4oN11pOtXlPn2RhRDtJ4vvo+uAa7erZa
tO0Me14REBKCY1dHHVK5YvkEorNhHPhZgzGxayLLM3odjIjits+zbZlEYh/m1ibJO1KLxLxL3Fyt
okG+ZDU/bZCaX8vowGVgusrQVTDadFkjIJalH429fa2iV7NELK5JKI6bcdN4+UtL7SQzthieU/Zc
v/RyLM22LqbwtezCjxH2+c008PEmMZk/c0LGHvQOHjqfVYVJz6i717hgwefyrscJ2QOl20Ni5U1D
fkIoheNeYQ1+8OI7kyoGty1XasdkBNEonA6hv8pweRakNktE37vEONQjwOcgBDGzbX2+hjgFLTKB
LpX41SAHy/uaYw97OfPakud0/DIh0YOUF5Lu3CQknV3DMmd6nPJUpaDcaOHYGAfDt7CYDy7ulHXN
ubEymSauDcF4e3IPpNmzwWrRLc4JmyAzz2Ekz5jz+aCple/8Ir6hGHfWOiouZ/XLsQpCH4L8wh/g
ugsBpb7rbBKiRoUvyNt5s/NhslFmChgb6ww58BBa3c4z/JrPDtO7G9yaLqec3bY4lmdv7+MboLAo
yc+eK/JysldUKNeh42fw7DgnrazNVypIzgLivSsfUZLyWPfKr9LhF2nNV+2MNtwszl7ChwGsh2e2
JnfQ0J9dtNwUAweqmRnnoMteO/+Gj9bmKWwVW0PlJPM5KRrO4plV+M2f94+D7UbZuyZAoqMa+VGg
oWLtNJCBHTiP48gZheOwYCi+g5QIxr6lLGrz2yz6UuBS88lzNnFq3ziNeJvq/GT0wX2fFC9V2cOb
R9cGzq0/UlsglSYlHK0iOTZVzJ2GWzGi7ulS3uVIMspIlibZeK2y5Lrn8lkLUfCAMoDFZcQBcHL1
lFf2lfD96zYLNnnGWwugEFcbs0dHLR8Wm1A0MPWLWRs/J8t1wFCR9Wj71HZFklFo45kayOSaDXWy
iuoibRJk6xgKeYaCczOJbRjC5tKcoxeBDGw1sWsAvSBQPDlXQ+HtNc5EDmIn34ZdtUlR3rLdAbMs
OfwjwPJNZjJ78u7nxqi2Rs1yreBzt0bz11C1GSUxvDVIPrBKQG+wLNhw87w0A2ssFcLyWRq4oU43
FX7cNSC7BSBb3pXeRNiPRbEZPMRpd9G13ElkmIRLvssr5oAc4W9MmAkuVupETYZGdZ+2+WHOeGKh
E8cBbCFWN5PXruC/cA0XxFDRNNPMY/5c+xO6nc5ncsUvhO+923HEdrflCW9NvDkyJjdkeNBGvv6+
Xdlag58JZL8J2vI+YoXqE+VV+R6JiVA/iBNMd06LbodOAZINXg7StwsmUKRc4uJgT2Zuh8H4qAru
F5zbO2NQBmGJ3PQRoIHZGuHlRkAyLfICdi2pDHFaYct58VDFrIk/em7meVvRneEk0qQBRMVtjfdy
6m8qkMI8x5LHkuxMN/U/zDy+F5g9IIOYdEGsNypevGhRMMo02YqKn98NaJFzI3n1HdL2KmG9W0hN
if82XrO2xvJGZFmLGzGYYvCEbk3fFLpPvjni2/STfBvBmuX0JCOwifV7PyJ8Ze+wk+H0PCKBMsTR
bNihcUrSTWXOPhvEbUy8qRsMO1sFhOq55kEZ2UOAmElgH0Rg+c6kAmJ4hnUqv+sEFtPZaS7reFNO
mIojamzb17uR6nZDJrytGcmXQGlmHZ2Fii4DDU6pDi+k4jjMx6sWrEcm7JeadDxBbITKpX3BGbZV
pfsJ8DtY1WYHb/MFkz9z3NRbU6O+9OSHr9PoKWyo6mZmP2Yr+rU9cRcj+N8F8i4slEEkrn+wlI88
LSDTw6NnlnZNw1iIed/BQyPrqTPScheVGtQKxC9GV2+KvdTG9bL7WRdyjexXbxDv/7L01ujqa8tW
M/0C+1AIapR5ad+cbMtp9j459G7WvWjzaaC/X4F9vZ4VN6M7+69OrQ8yMojLdIubESP4KTUZd7jB
yN1JpZbZfUiSMAEdln1jlW9oMSjkuEy5D6j2g/lkRBrhNHHfq4BbZuja6aBa2h5fdBAMqafdMLtn
b/1TJQSUFkhKDn4r7tARXBpGdYnliQdlSw6saomX7Dn1l2eu6cNcmIX/UKNdIHiIVtkjjCyJhp94
mRpGB/SObfM2kq6wnpmDbIIo3pZx0W07pKWrAnDYanRiFpX+BM/90QxdZ0tSJw15SDZmZ+2adiIc
0jsUsGTQKzgZpYqFu2BGF5ossKBlvZmOd1lSo6xnaNYgVEQ6+0sSNLDSEhiLbEC8xNScbmW8tnPP
kxWfI5IJvp6Tn0QPdmwjwq8zJviOoWjoE/5zLl64Vh4FMWfoVQq5M+kf3MgiXqVZAsrcAPtiT60O
RHU3wRk80osnhsbyUKLQDRyo7VV/NUUOtyNYLnb/zd4t4VzppIC2pr/EsJS7MZurxpUkOiBjkgRP
7ErmLhi45gMOv3DrkIHkD0bLZNcl+pATJK8UCp7xSUzCItlG8MTuyv+vu/uf6e5M878T3t315SvK
u7+p7Za/8afczo5+h/NsI4vzyDsxoyD4p9zONn+n+Ihc2A6R41E+oan7p9wu5EseAJsgQIxnmdZ/
kds5yPcCOwxDKwSF4gTe/0ZuZ2GT+Fe9nWsjsjMDn8mWy2u0nL/r7RCzDTbARRvbpdWizSHQuINr
Sx/rHZumvCxzQIsox9ecPSTMxcNF2PjneOaqhafa7MPEBnrEHKYN82YzzulFj/L+4Nnli50RQDoY
E22917Q7BdoBBS14vyaZn5l4Bk8ijKKjHJ/bpm/WFogcpr4H13V95MxPTsDsXSJsQFv+DpyTCedY
QDC1ixNr44bclwiy3dxufRP/QkNiyaq30nPSLLzEQFe0WdGDPUQgu/8vR+ex3Dp2RdEvQhVymJIA
ASYxS5QmKEpPQs4ZX98LPXDZbbdbeiRw7wl7r40gfvTliCm2dmKkewWEqR4FjKiz3Iv2CItDgOFq
99nQO63eOz3fzT6z/DWq2TU6PpbMddNu8qRY4MLRzhcJzst7+UYbr9hDaKhOF0BFwgpUjo2+MeoW
wVYjXpHfuuC9SRrQCSXFAmlwc96sUfrAX4DmYgQSEYymhUYX25xSszoLDIZM3SywflCGnSV2gGtj
vOYZfwNK6mllmel3MIztpRQKL6/wAYdGfGX4ve3I63EGXaJdl1QHvSJDfL125LTLj/MmAovmG01y
kKIKr2BE2gXMEq3sJbtrzA9UE8EmIwcxxRi1xvVMuoA/HUQziXYDwke1O0xFepawvTkQdhmJ5m9j
SOptxMOTakZAIoN662qmD4AQE8YY/Wcr/2kFnDXgdJek6Pd+RFQESGm5ZU5Tt5K61kmXFGfGVEAZ
Z7QX32PCyHOS0tlhX5PUHMvaANG9MD5HLIJrZoUK0LnuoNYQgZFoZOi3xGdFbpwXUdzkE8SGuieT
Bpt+scfLzVB1UNcD4yUI38x7GFlsuaZChrikZxSEKMLI9EA7H+ORxTHGmBfGYZ2GjMKyLQL66eQ1
gb3wEjYaJMWENrNq/DjdP7kD8hurLWtzdlZGOMFSkA5CKVlHE+/xzMRt0yojkD9kOaumItOUhvdz
8H3A7b15HbL0GPis4OS0J1W6FZ9dZKDJi1imCDI8G4xa+DvZLY/ITzqMI0xPiS5jpGWzVOBzAiGb
qnpFiGu2C3oWmwpZXSjtcsJdZCxS4RJBWkLSwbVJr0x2L0t335ZCesOK0bHS+BkO6NFmDRJRvsAG
h5sCZFUIIWmSaTB1/VNeGGJ+p8rrofqWUIwxGAeL6WvpqwdDmYAgcf7vpORuibeVQOYn89PslqrV
6DkZauVDbBTOEeORzKGMc7B9lHyyoZAFDiJDw/HTiDKm+sIBL0jjJ60LL1Rxyv0pWUMhXg8p+X1d
VGkMl7jiLpB0WP3e07gQ1jC0WFPsB8JHu6RUvcBIIy/ILpW1mWAQv/sphoEZXg0oBXM9jVCNVGuA
2tyKG/b0q35hDdfmqyE7xc1Y29GCgenrmfM3Q/ogGGtPEiA0kXLeJp2EjFbBzZbKXyg5+cIZMkA8
nuXRZgoZA0vcitQNawAEPYLjaY2/gRzVWrkPyEbW1Fecl5X6lDQVqC1CPk5mLxbGflNq1SrOqPtz
aul1TZyzBYNlU/VMkpRe96aZZ0yBUN0Y2k8wm3zReQGZMhguQ0+pl9MZofKEhDDmfF89dYnVWuZm
VPqrhGjRS3ski20qvkcy745E3OtaiWiNQBAdxbZ6lWo0eoM03QlBGu2hRV8bYr60BwmKSYzxdALV
02nzgC4QGzhuG7sc0GQKk5CxEiS5KQgTu4yIb+7JAJfRjTEaiLpDJf7kuqHuMiwsqyxCAeNjhNJS
LfGy7D7PvXLOu/SZKgmIu1myJTP8p7NWZwIXdmsfYRhCIZ2nVmJ3lxup47PdF3u6SjAV3aUpJfkN
E7tdN1NrmwMWQjWqxkuBBHQTDAhrYetwzOMkIRGUJOuGBO8AAwTlPzYSJcucCYPrCqg8whIjYDpr
iLcwMj5iAi0PDblIh5bgDBHpumfJwKBA4H3/b4lIECOvy757zjNtd7CQ/CGtNatqlp5KC9OejJgP
X2Jw15O5CsPF00jcM1voNEmnVmwc+J1aRCyM78Npp/Yd7HZ9IiydVckxESaeu7wkr0nKCagI6Mm4
gMU6QJ0InbUizsMRhNL1yUFBJY6nL0kCgJKZrG4tnuo24+pRgsQ8TNl8FzEIH6WZQUftWyuRbuFN
qeqPRJmC46yNA+/lzDY57HF1o6Dqmw+kLcEuBbWmGCMUPTNCg5NepBqEQtpODKCmMbIjPf7UtJkc
QL8RzghIwbIomOh0dRPO6ucQBV9iMZW7OAotN3AKPVMWDlnzUMD7ickYvXWIF1PxDVFq+VKVezEh
FwLqJ8GB5LRvyllfjxUrBWUg1zeeN3KFs5yBU/ZAunQg5jteMqHZ53epusWIku5G/QelFjsmShRv
aonsEGoSmodaNNhExSGNph56AquapkUN186xtqmNKr+CQEBOKuvjl4HNuBuZ+lVz/wqMkXEqoZtH
FgfoKiWWalYDAD6uw+5Z1NplSEzyEkSVQPbCeqNLjT/y0JmYDDpgOvODqioxkNapsqXxw8KW/TKT
XR3M1RMT8yrqZt8rQ9TRraKEZ+bWRwCX+WksUXs2rZZ6//9lk4l8UoIhoDMTi2O7RKbIHDd2XyAZ
GZDgoKpVCArSObSsPrD2wzARGG40UBX8/hCK40C+CP9JLRRH1BS+PpEUTqhhfFamL7M8y4PkGBrf
IwkFt6QVARQAf0g0tb5Hcj2iByfdkuWSXShxBc++4aawFGtjpQp/KTA1derKfMkAOIpBXsS6Ao8G
Q3ZwuWGkHo2MmYGskTkjLlUXyjMr9S+VvGsabACMqE5z06qw+Ki7hOCNmMXC0zKUX2KXwayeA08v
CI5VOqsgzx2rBEGFMqqDyi4h3DHQlaNtNVuubKUDpn/ro6pDrlADQJQPIoh9FONtHtXi1o45Mway
RYT0kXFq4fBgg1TJMhm2rDJU1KRlbDG+NrSnKVsnf7GfaWr/WQHRMvWzTKDvQO+o+OxjEkiwKumJ
q0TT710w6uj1II5S9jvocCztaxRAq5MylkvotXs8vZlE+opNhCkLdorZRbDGaW5QmpXwL2IFkQ4T
l8JHi0ALKbJKp1lWkLQJSsHH3aINyM0K5zs6u1STfkWGTZu4mj0rI2o8U9jWkktFWOB9yF8h25MB
AGW3TJxUDLN9lexwbu8o5A5+YLAaRWFXJm8psKqsgn1WNZ7G2d72hleZvlsLT1hDXmPhMYGUNyYo
B0ttnQkVYQPsmfqwPUIzZVCZ6AjBY/5keg+fAOjCnLKjwRzerbICUhGhxtUc/ugVQ1aoqprEJHgx
yLYoThFp0NeuMrZ1YfVdLZJYvbdL6zxMJPsQYqb2+VofC1s0ezsaFHve4fL1JKGzZQ18BAenijBy
NeR8OK3K3MFat3TDqj56pG+h6uT3UgCMFZNtIBYqmZM2NTRWqMh6x+6dDGmyqMlYjCx0MnKLF65v
frTxB97ISmP82lO1Az7j9GQ7gPy2ic569kpjsp+pxxbdJItgNBbY7xiaZRE7OWKHLLmHoY9tgIkR
i37C/LKvUb5kAIm4y2LqM9JFJL09tYOuuk3xMETkJoyZYSg+pvzQMPw1QHv7iuz0oJR8AYvpdM4a
hraHABzBgBIkxOZRD5OnMjQVa2sTl8ZblbPCrAFQGda7PhKgGyuXOMV1KLbMQagVMY3MLrNwnKVV
Qn1e4TfUrB1fogR/ayWq1IDiT8WPqMXwTe2qbSf/a9Hyauozlyek0BYKVbabIyFrQGB1AaxJHQEK
KjFfjW7DiznNYLoD/OPUNjOxnhXYvI5FG7LnZpRDp5fxRbamjJR7H6qx78GGWDabDcmFyxImGXcw
FfeC1QprvCY8H5BaIQD2no+EF80l8mlrQvZAJB194HQwWs0Rwo+6s26yOl+MWmLziswnY3nUVQTZ
3KuYCBKDhXml4xfhfN3CLn/MGitPdZr5zBr5FtIoWkPCNAkeezqX35YfSrafmCivRgbQgklyaISc
qYQoAa5RXHNbDutWLy/iMH0NS+YwKOKL0GZXoWEFBl/kXZ8ouDqq4x43ac8+Fj0VXIGGdRIhrHpg
9o5B3EEqgiNI9f3Uya9YQyQ0zk8meAH3yVpJ2SZ1lfwEA2Q+O11fToQZwQPmKGnC8y/I6VdZiU+w
cc2GWO2A3OcFpDjGsAHk1iRlsmC6yU8+ZToSxxLMYE+uyFqNZy/qIkgcBVHMefZHs8fDxmsYj60M
KkX58etKd4s8+Fc3uqsvj5lRj9irLK6vlo/HarHjBLX/CGAgEalafrcoq7djmP2FlfBifjau05Kw
BRH/Siwp2VYVNB0RR8phohcHuc2o0Kb8fWywSlssT8CFeGGrCZcpsUJPFpDYxgLoC1p0VqZyyJZv
0mQvos4765zwcg9oCnZ+Wi7Cbj9xqgx9UKqjkKzyhWyA4jnG2ADVc5WMgC8pIZl+6MlVD1iftONC
vFcvSZRcgPTAVgdSl+eGiXZapuFIAycsLYESkRAfCckHjiI7rwrb18noGlCSZBpBynE8LLGi7Gqo
QyY7G4l8mtg/YwvajUV+Cnkp2/gJQ3uNAWfxIaB+CJjG1rxbifIBdXftq8HR9BW7DIEDb+UYKdqE
D5G3QXqRpgYYyBxcLpiZ/90qb0vq92CREhpG61I9JcGtKK8jBkEdHQeoMz/6barXOP0LIM2op7o7
T+MumZ59vq1IQrv45kGyNk3GUajfGvLHx+Crnv9kgwUf2jYRwddEPDCVIEnt+4BupdRrZE5wJ7ku
o+Ez1ndifRLaVzqdgE2vQiYyRXGPu4ku2ENhyB8xTK5a9lXoXISdZwpvGzl49qBNuy1mECt9EqrK
eIKeP+eZIluyZxTqXyfObDi7/GSc2OSqydlvqCHgoAsNeJ/y4h4kH5l/6yTAITATlKFBq/OMTbgo
nhm9J/6fL/wsoZg4vwZmN4besa/DVI2+rwq29eBWs6NMm9RatmzfPj825/Muqg9t3AnDpYydEqmO
6ljtTjO9IXyq+UdqXI8j0HN1TbZ7rm0VtsBhbq1y5GDl8L6UKWG80Q4dM3bDCxH0heymTbJ6/LcJ
rkSwX6Tu4nBN8YwE8TOSEfkpPm0dY3M4n9ImVY+NwBnKne7FwALje5S8xyjBukFdbUTWbgJboF55
ZQGmuSaEcPfXi+SpsuO0tqOOv7BBs8DMyH9Vyq5TNlzvI9ET2o71MJRAlsYlIq3SxZ6qscgWNTTs
3ZlowY75i4verpu+cNwhxefyKlaDdDGtt6R6nxTeY5NIWHMfREd1fJndoWn/RfIJT8M6loCLyxtm
/HqLlxP9zb4n20Md6SRKczMPL7gMPKzfPdsyWUogV7UOU5z4MTJUWl7mz1C6kjK8mqQYMXq0iqYL
aM+cyoi5CNvQd/b9aXDwU4DTxMwyvG9wxlTfxujkuesrBxMnrfwseWh7NMXlNjf3ErqgYN6UzbeY
HXSEAclbyXjBv/gJYnB+5VndAvRIkBR2vEW2IpwDUp9KdruIqUZ5B85eJE0V8wZfsIwdaj/2Tz9x
OT/JUSJCmPhpztvM7egdZuOpJ18xZS9UheBXY8wjCn/CBMpfP+PwIAEPOLql/pPUfzE4G/rZlWG5
MTI0kJP9JhI8f9gZ/b8seZOx9wadeamw5dT1LelAt82oVsITR8UgXEtUXcD9/IEVFAT04EZrXiUR
hsNoReMKinDlq8DZG5/dzhdYaLk9CfpOwcksDOZbllEAai+R9S8CgEAQV+mI0AiqZLyF4oCpjikl
qu2mOPsG/Oiu2gSF5Kr9g78nC04SqOtu1wkON7u1EAqL9y7acmX7A6NIbjIt6jcKf0arQlpDYQX5
YAjuVvYQjCs/Q7TeDGObErrBYlSgzJMYIZg5oSmgBtwouxSU7KN5NoprozyUVsWj49uE0FhV4uVJ
71Xlh0V6KDGogIfZHmd32X9vhL9w/LXavSDjEnDQgo0S8oOzH34IyjVXr/+3gZh00z/0QIiUywgC
1KUuD6N1KIyTJbyLE7X6b2VcJPXcotXGeaSsrQ4DM6uzS9pQpvqPtDrmeLCYW+8N/ZFMpyT1+HlD
hgfJ1oi7UVD+BpTzOvuoZ5BcZvmNiMYBx0n+NuTQZilEgf9WGUfYQRw+CW+XBU+M+Ue8ehlBH9Fu
rebi7FsCulIsPy4HIOntCIyOJomC41ixHgtZBh4klLg1/9+tNr11QEKTjaFea1nYmKODBw0s1qur
zpm+L/n4VOlSZK6Gqea4ZHtZR6s8ZuU5qd5aQDYwsbtr2uBmdPkT6dMjzw79cBaizxaiQPwTV8Qg
9RdVOU/l5QNsyyrgHJbQFGPdfpXBZ9dfOGim7JSaRE48s2g/T9dK/WhKUMDbAWV8h+VgG4cPfTgs
UYWsOqPs1wiuk3XjjMG8hqdECoFuXtTyVWgoVtjfLsdrwOKXxwmpvbmf8agKAWB7RgXVvwqfOwcy
sUAFLaH4YXbfEgDmoPzVgZbwUkf5SphubGKpSIFzE61d6q4k2sw2kOmCl2sDlxnFem7ZU2yn+E1O
vhfrYmvz21v1Dc8q2J7knGXvU59s+KT0cuN3p2w0V2OUOhkil3z6hY/VBSc1v2XSlnwtpvmQjmSX
sSVbQho/PkbMjoteAGxKzL9LMDo+zWKjcjq4SMPEwi2jqxIdJOVqIahXhK+of9QUzaRWrNPxo0t2
WXDUq59qfMzNPY3cPEEwQtdD3HjH8YoaMwg5bgbFK6d/iW6L+Y8a3KPsow07ADcU2dZo+9Ub7whj
eOBxfmNP4waUTsbwMEa1K0Ewwn47bHh+bMa8A2Z/7i0+dS0hFWNbRo/FkJtbr669EteB1y0JdyDF
uL/4ZFoVJ+mNb2X+PyLYU0NU5EfJ3+elk0U/wJYRTXLvT98twgIIYcu9OVUPc7wkwwnmPR3iia9g
hufd39KMLXi7XIpZANxl56fbafjOuHJ4fosnd18scojrrgVkMUUrhDvsV4KhKuygLJSY7OFJSRuj
/dPoWCXMGsl9XDTU+XPe182ts95VwylKXkccSv7k+tJpIZQhkzWh9W2L6dVjYJQPUJ/Rp0OHRTcy
Cj+peTKso6rv+aFC7VrYPUqifn8kGn/y6RrXz51QOAUl1xgCGIF/6C31XSZqVOxyigGGOTxpZZuR
aci0eMZ2Yv/gOE3xaoEJ0A7x8nIbbq67rXYcKExSfIqA/1nTU1MN0YhAOl0l+Y16QxG/h3GXVu7A
AyG6pswvi2+ih+tYRY/SIQtYnVF3TB5/KZcBjxKtP20kHh1e1MDgVcc0xC6Fp4HCWlUYoh1rdTso
NyGD7spItsa9JbFWT7EJUYGvqxK79wmKFXyb5ZUxSKcx+nNDCG8sAFPfJhjAcMqZL70WWGcBGT7Q
mkMDmimcMd8YX8m4qgx+LXnCcPLTCw/kICupvGSgyJHIF8wvmgw793UYHSJYVKY8xMaIx2rEdiB8
TMOr52vBLROXHrdf3J87nM3TKG6MatcCmWw2w/DAmK83P2Lqte22Ex0d4A+iSaJPpstQbvB3UGz8
asZxQddoOvBPm6dY8e/ETxTDmv42Fd0ItanMhSjkm7H5m8NNMEITwmxKY0gi+FBAVHXQ5yvNs48f
HMVJ7kzsEmv/2Bk2r6wMwVlymYzkcPiDbeePHkoy5Myb7ihS0pEvL7v+jDvkaJpv7BaNxqt5xMVr
k+Gf6MHTiXbnLgNn7N0u/ywCsbDO2QymqtwJZDyNbqqfjJRolW0TeEniZBWNXPUQckyNxzH5rA1s
/6on9l7Tg4iirVhsjo94k1Z2Pe3FHYEaNeEMHPS3UvvOog+9vhbFWZw9YK6F6Cjmrhi3/CJ6gYJ8
b2jXmUpBZqR9K2kKi13RpbYJb1nwGg1NDapbepCZYVUcfw7JOW5uhbzhR9KZkbW97xemNnE/rsp7
oFIcXxXj1WR7KTsgsoJo58gZ7FwbkV2sMF6IVykQdYWOfphP4/iRpTe5e2nKT1h+tWwFExUpXu6h
9TbCc60fmuYAGVT+U3B36+9g5VBXM76J/yoRzgm91l2vzmN0TdMHKFOzPRS40LVVtSJdT18QGQez
vUbzqVd/Y2Ip0QVVu6l3dOmmSv9itMTd0dzWnh+7IBttzC7WqqK9QOh9bA/E3CXKZ4kDJD744hHD
uE/UynCeh79mENk3cVLHJB2IBLqvx8wZqbuKfRG9HJklrkLr/S6VSDRXhBEj86B1k8V9n+9KUPd5
xGQafxiTEvSs4fvIvw3Kx6whJlola1V84vnh77AZ9rAe3OrxNpzf4HoVtGeRtAtYx1oYjw9WjZZk
HWsnc8BWzh8ik55WuR2s55gdmpGKx0vTS6bi2Rx/DE7ISHhvi6cCGtuwvirF5TkX832dn6r4GQiH
dqZPSf4Ui2yc8zht+oUNwkOIL8RT9FOwTOcDPNTDAGcSFA5/ruAQKfRTXjpu0sGVO1xvu2bGv8ln
xOmZWw9FPJvScVFLke5A/dUormrsaVWY68+nTkUAy73eE7MGEaSDWoNARt/o7aYZj5Tu2m1iFyL1
6xGhTU0jJS9JAE4N3yfuPjrhHVHaAgggHwOgpf+b0QnU8Z0PPBvucsBruC8FW14jZSa9CluuWv6O
ZIPpCYeYdJblO86yQr0TgBEYG1XdBeo+2fnjXeOOz8Qnr2STvoVs8gL9TczerQX4Eu3S9mYGfxkL
njxG7zZ84htcxcM50d46zGNkz65bOV2PCAS7mPlRAQoYj2J6SvId6/Zgz2h3WgurTv5sQ3/9pUWP
idZYdgM8zugz231lHlKLLp0/lsLdUWMZJBDORmQkz0/OfybY7jcScC5ap0GfuTwmiDIJeMAd+8/X
RRxI8XqQd3N1FDiOgnNYHPmyVFIxJ3sO70LOohXcQvbbCema545hwQlvDTwwh7wNB/28ui5SamJA
mVzO6++GgWi/Yekff6CCB4aqLxVt46XWI8NGHxNerPAvv/rVs3fqkaK4ltpRhEsvPMkrblm6H5fB
9S4Wr0ZmYROk4Jv+0aiup/mSDZTg4Z/IJTACK8axe7DQphFiU5gHbtGReIT2PDdvufggYlJwrHXG
SlVMzpXBJ4lfhvp0Izpi9YPnfllsEDHDeL9/9d1icWAYz4izHTGOHLXxppWfWuuEHdMjuq/4nHWf
QT85mfCvQbU6AX0wpgOLvOXRqSN7MPYpbuxUPi8dUDayaMXiY8G+w0A9GKuk3SSWbVU7Jf4U07M5
OPIATgYdHzQRBVk4PX2jCi659jAgr0b+JVdvvf0ts8bSgAmtx2flO5rgGvphGg9S8ZAZrDSf07Q1
H6JwEGUo/C4lNJVoqW5n844tsiheNf7W4hUPb4J+svgQGokwFmKeLgE1RlljE0EOTggyz5VAcmCI
eWEn95ey/YubP8W4iYyUe+QypACCDKDdyPdz+FFE79Lwb+KraLiBiXRGj5rUr0belmwWsGQbniS9
m/PnzACMKsKWMEka2SfgbKu6BOlHyXNQyAJzdHtegj+WApr1IKMwrLya8FzmYqqKYDAonHCSNjWq
2WC683ZIPsLMJciLt55XZNlE/UuZR1v+Tirv7bzh5QkpYoxzitUlCm+T8SFY22L1TYJoNnmmcdei
94ggLSJg1CPnW6q8h83FyL7Kmm5/r+meWdHzeKb5OZEcg0scqe5K8hlqMKaTbyYoV1+8iNomt7xZ
/p5SEkQ481DXwlhYc45SRPonAnhWLVFLGZshjl+oYnm7sErObHbxbSvSmr6hlB+G+qVNqcdHKo67
stxpVBw9TEGMYF4ECDOHw9CCZP5guDZpd2k+1OggYRZHutOyvOirpebS5Q0TyYWI/cPsZER6bDco
ojpnILxZTNdZzPu+0VniU1Zy0mt3pT4OPvN+AvhGCNvJVhE2FW6cXd1tkYjJFUzH7174nQYEmThS
IA0a7AQA3WMtegD9ZrD+pXGplG9K4NY4kVE8mCysXBiAbt0wgmZRZ5Q7OodKPvky6RoAgT7F7JbX
UDAfJJ5JcAtipI8/dfLd+qkThSf6R51XoYYQbI8HBoTiA8wwZalgec10yf3LkMH7eqbTPtA3Yfyy
AHmUoSsNm5M5Honftvx7pLFoWsnyc3nvLZaOHFVHGu3mT9ftBDqV7gT+vsvwXucHgIm9so4DF/OP
jYufkvBNjjO37nZSDxGAnYldEwuZe/Qqs0Ei/dYvYFA8CnEfuA0q6WvFqr35UtD24wnYSBxLWB5t
nWfQ2hXGvgpxPYheZvQrbGh5+hAd2PgZTJvpvkilBEqbBVRCFb7GSlabO3E4MnBiRbTPOUeS/IMH
u6lwAdHntZbXp49wvlnJl9Gt9GrfKKe/d9H8jLlalGUm2p7V0Rlrr6ZRzgjZGxl9YdhX36tJ2RAZ
tRZ8ppLzV2p8a4i4M+mCraKtGDKScOk7MZ3slqezsQ7j+B7G7Bcy2V5k6cFvhwgMv+TCoJA6fggv
6pCwjlBOBh9ntDqH2hLkxFHY3mTqlBpWwXwDzG+r1Q8A7bWRbAgR3pCjAbKN4ZHAFFW1ZcNAX80V
zlpFlgiiZhM2Kv8KhQHENitdRT1U+gZVolk+UqowH2hmSxBKGugOCnbONcLrHNNu6JGbGAkLxVpC
Wum6IZdn0zijHVcXQ/4H8Hs9tsd0Ta49L8rc36Gw0JbkdjuyvtYP3URRtGmlczndAsT+Dp4zD6wZ
A3km+x3gevzNvG2KsZJib1D0FQtRaJnnjr5f/BYGzNPHdBkC6CliuLtUOGXIc7pmV2yrKKKTXuOW
7qi+yLMfv6IRvWHJ2iH+sNYNjpbT8sdJ6EBa3ABcgvqbBHuBCaItGvtGOjbLhd4umuQPzTpVauOA
vjkU2a559fWx7J58VHrPHF/dkSOBuPCalk9L9diJrfqOtwPQbLtRut+2YxU3PZHeI9oSaIP48b1I
W73Sh/2g/puFW1efTO2lAfOafoMQx9/8T92ACOwwF39nwsuoa/5+eo013xgMos5r9wDg+tSW+UQt
5td0247mbwdHWgmooK2eyZf6J423hLgRxreWuaXGmuQLH0OVOpa0rmjTe09bZvnSS1g8HGm1bsub
wiImcXK7cicsoVtlE9OBgHEYNxHknwYv/JavzIiuQfXWyEfiOFgCQE9m2tqWO7zlbb0P6A36eq8i
wF4DkKBb9fwtFSMNOxcjLgs8OFt44WuAnGtFRU413cbgG6Q55SH7W+FNBRUdtY8QVLIVCXaXduuG
kXRFeiTiM5w4wBLpfgC8M2SOAsAOlOl6/4Bb63bxLnQLj1yr0h2QvbiDdVGmu2oZK63uVol0FRle
pNE/GRC0MrhJc2C6V8pvyGKZgMywkpToU31BTpBd7nsCAuaViTR8xS88sjON9yqERrgRwsHUnlZH
cE31Ht/VEqrHx3L69MlDLvaqC0cxcyPjmXKKj4m5MnsSqFHg1vV93DANx/puq0yrXMPmjmJiu/Gd
eQLYJvxvaJWNT308KYbbN5TlYERialTUatsBjHm/ioFMy059wmyYl9skYcZ+Lca7Kvz5ys3333Fy
K/pO75BK/k0tXOgfPcKzNjE4YIzykaZ/vs7K8O03X6EUYOTAAM7SjvSU1BgB+SHRZ5R/50Aglf4X
GegKZw1yYJd1Br954UBfii8WE5Ywk52yI6YvVAE6/TE5otYX1NMgorlbjTSau9lm4x4dO0dALXEW
2c8ReALdn7GQBnaXuU4+OESZsQQdaZVz/ydofsXxUYmnSbmA3HAaHpWK2514NjZbZ03/xojDznDP
gGM9DIea/WZDw4u6xWY8yuhujaG19LLPQjhO04eablIpX9UmW5byry5xJ4NMy591ftXG51yf/HZj
IkNQpH8yYieh8hgJ5xzscbtt1HtF6jmRqwA+1iFrH0mQ9xglXU5GEk9tSBhoShkEoA86cyPbaBdX
48mkRN6Gbjlk605c8P4E2lmU9Dk4M68jhK04potAo0E7EZi0ajezew82oRtUTmZHm+Gf9Ts6Gthi
zktGsDGrhO6Zp7aPWmoAo37ulR8R5/DcLrlkZxm7r+h1L5MrrGf0X4PZTOrCKRrZbhiQzcK31D1b
40rFW9OMhI44L8sTJhpXAVePtJHMd52ungAiahcX9NeqLQ+J7iprPPKopDqbF0Qi7qchuOSe5m5x
1ilUREZOxWKuWAbGAHuGxhP830g7BtEWYTxPhITstNuj+V1lxtlCxcyT2sNt349cWZJFcjKFtcdq
hkn7Oc6vHVgd01qnqpPXtsSPT28lW/iGZZz6yQoI6c0YHDjHChVWpqNwVkXbUjjg2VxBk1uJ7TFX
trrgEp2Nu5hMd9ymOGRZz/ucJZQNIwiiUbyNdoO9FrG5M7nhNsu3zFPcRj92RBHSMik/av29KM1E
VEtdx20kMQwdsa2y8TQ5doIPHQjo8otLTE+GZfbLzg8y16pc6mcMtQZc1pZeN+CqEdAVxmhLlLre
VfnsyGJH43PPpK8mkTZMGtFhEIfxnaq//nBNykOpumrxBTpso45vner4xK9Yx2FAE3RdBiZiZm1b
mHxyDHW/etTZMwM61OWbmhw4mqXsozP+dcZP2X+Lst3LR1SO60LYNbbJjW3zKTLFsQXHAJrlQtiz
O1Bli3hD5xHgsQVnGb5n3eX60ccXFUdC4kp25FDqzDR5ekJUM9cbpJ6BUrplBmveWmXJBfRoerIL
t4LJeI980RUe05UCNHBkYZEJPwlbXtRZHLgWYdt8CRpcca6COuO/NFqHWQ+mfXTRuP1s1kbIETh/
OyibfEO4z315HZ2qsnUm1ikSe+5SuuURs/Wdxq699lSJyNM39h0Mq3uaBX7oGuAGwVY7OIGscATQ
YM/oapjElDH+aBwRgyFOfIaOUD6ii0Fx4ZNdJ2NgiKj2xMi12o3MVYgOYjgQ28A49xww7Jzd0Fih
0O2LNzgQLEEO8mdFjRiifTTQ0affkP74eCPCGNzIlaxPJgUszu9++oM58wBh357yq9CemXyto2Db
3iZW3xS3XJPmBXAEWKVwDZtyLUkQEd9jl9O3fYOQRmHA+axaDIw2JeSr4D+WzmvHcSTbol9EgN68
SpT3UiqNXggpDb33/PpZUT3AXGDQt6cqUyIjztnWeJX+lX+Zact7ldJuak6K8y485KrKoUHOis52
WtxKUhFSmWu+nAegD/KyqAg3JyiiZyAJibZpl0VD+qf2mVi/Vg0aKJ8btvDQWKakgwaz9AXgPIse
JUXAM7ZOXg3SOpV+7YWnGsG2g601R1hPVCxbEU8EP1TF/5ng6CRtzHyyiRHyOto99/6IW0d9v+6d
QzsKVoyDJW3xeqIytlfBX28tUADE00o3S9Q42rxfAa0JnCf4/f8Fo76jCYo25irpb/8uVMhGWpak
74LnLB++tUKf+bRJZ7vC2ZAEo7R/gf7wZ1AdJ1b0LAIQ5ocuD+ns5CCTqvynYt2RQqJZIwLa5wvO
135JPAJZOanIHGWPV6WHEW0th3Ybkom33c0hoCNMuADCaxgQ/3wijRTi+TNNfsGxXQm5Bjw5tL4E
CnHSuotylpkjQL9E5B4qEl9bpWQpG3yqfv7HFjtANIgLpQfTntcLBUkDb0PSHdKI2A3/25JFBu8m
JRTKxaBQomsm1sX/tf01zOiKicsYdwN7N09TzoPL0NURopDOHuM/rg5lTQxX60bGZgIpkzAUSjpv
Il6g5mVBgwdzf+HYWyHRTBBmDRac25I0VZDWAu79XcGLGWI+zx2VBJ5nX3ygbqHb7Cgxolhcg4ZL
/yCbGOF2BLFyzZgFqCkuG8TphA2w/oJGThNT3GerXsLxUeY/KvaVdniY8luFTQlE33LN6sjU5mXX
EJ60QxQgwDfsuKj+0Q5mT19aNzXK43BPFHCT/nXK14jiOPVJ/afqRpX/ah4B6h/mbfnwWWGAs1T5
k2q+BUWxKFiRJ2p8wgj4Ae2Ig5zT9M4ckfJhfxg/Y/mhEpVZp5t+XozHvng3CUsuahsO5weLUuWs
jABm/9CjPuG7LtsllIevuHqKpfYYrig6sN6IuN14+k3KPtVwOzXCBkywTwKFZyCRug6cy6xCOR4Y
YPh5yHvfXvLhJBBhNUSuyp1j+O8qQZBS8N2lTwsCYvALl+zRWZK/8UlxIgvEbfyi0CgcDyplVd5L
K07JeBN/tCM9bBCGDDkQBes8hIhkgyvWV5ciaWZzJFWzxLyyJegD26uraoSMzEzlU4dehyKN/b8h
/HrB1JobZYk0j2UjVbdcAJsGCYgBQpS0WwdnN4WZFKJq3kLjiEJhkDePygOggzqiQzDsF5O6roAI
BN5B2Df5b8sMBEvSQ5xYdyt7ZxeYpfTlYcRYx6s0XiFqh5diJN5I0rzEkoKkGdnqSt5mmx463tmK
XyWwlikkRxY8W1SNjxqGepKbeaL9tCjErOAxsYmPROKU3sf0CXlYxx8K3y9GIwTaScCCs8OoCye/
xCAwNSRNJ/kpbygZro/d8BpZpwmiZD/S+EkXXIbBoXIHZKAwURmcJdTCOC6AiFIVIz6P6neH5EQs
QkkhgeSCL5tncXUb3fGBPE6HIY/7V1y9+/m5xoxLykj8ExAXKUfvwXRl11eCr6G6JUiW/uWsYvjH
RYLbCBsQYY01LJyzTNDar61FD1u3ZYeDy5YCWj6hajgSuFvLTkbl+m0Q6yd+FgBW9Gsilq89ibm+
FKitJDih1j/kiHkLJLh6ffXVCwUKM4WTubvDsFXTHrMfClhp/QKuNJgIeBN7vQV9r1glM0BUUFkZ
zdnCnuYasZL6SqqPSsGJftFtCsYGxPDN03bJvdBm/Iwr3kQF8Dkw7nDxsr0bCQ5p02MlvZVEw/O8
ecOWOLBJOzQjmUUnu/6U5bMsnUgARbuxtZJt66Jgdk7dnB7n4qK2a2/S5nm5aYB4YHNJT1jV/Jbw
HwJrWkxuCEtKcAgBoNKAelz9U1MycJfeVyldUUZZwET0Zsa4gTvrjWAFE/kylANwR2jvypLOvo0O
7ZTrGd2dc9XiyJCZQ6ZbN97E+ainK7HbETXkuFh2wl0RnS3dTcaVRUwFVlCwt51Ubsp0pcZrPCsM
QmVxjWMeXdQWvHfKAPzzYZlUI98sJKtxrM698F2zMd1r5EH1M9rSFokLjUhAA/gIMxS6syF+0BVV
uMOyDDd0izTDpxIefZdwt8ltcZbNw2WnLR177ysvKfhp1Ftosd6co+hBwNIsbWgD41izSb1CJjyL
fKC98ovW7TlHhG/O7EcOaw6EQTzHMl+1wo69rLOTZeyUbAfGLTgM7BLiKUOLBeaxSArekk0OUlLs
SB+r6LFJiXDBf139sAXyxEcOj3v4jUssCJatc1IMRHDETTCa5FfbWBHv4cYEyc5IzU9drLOOvm2y
9egEy17/6CGY7LcgeouGfTNcc3OdmnuQI3imAbkZUhdngxknvGbT0lQvEf98SnOU6/QnEEOus7FH
+6Zet4TwLccFPwt6e8LeSYHaDvZmcDbSqwDKHrZN984Uj+JmZpDAwiAckwehc3Y4YwIGzAA/qnOT
FLuYdVUcuPCx0hJWGlsJX8GAJY28aNSOLEAdo0sTYQGd+9WOdimHA8TANfXEV4YRd9umqOkkYA2b
/ogKfSI1OaDb0x8ZIHD/oXOteL2qxmTDQR5R3PrwyI8YLbt1NPzWF0UxGNL1Odt2nP9F9DdJ23hY
qOpytMgU5QSqyu0Eu8I2BsWEzuo2mVCh/cEC0lfSAxMDVsNVmFk8DYhYIbh61ssFXEy0V6SHV75G
82ssTFYdsro8lYgLwDZENO8xE18R1NgyoIJJt2wm0CFMmDNZ2Y08vqMxrPWSNsrux5KxNu05XLHe
8OJ2a3PTEQDHfDIjY21RDDdnZAPIjiTsjbCvJFAwn0Fba2weE1NiC8AqnQJiuKVkGaR7TGOaeo9Z
hqar1v1EnDBGsRUrn5nsBoCIHg2mFiJtJ6UvqoGY+f4R2QXxo9JA3QhN1UCQzcQldYG4rA9fWVVM
hDeiDHCbEf/xLWJJ9VJeslwuzGhXM0RA0Ym9opiYfxhISKZpyF2w5S+l3lLq4VSfYuAqfjjimvAr
sliybXa/jFdewPDEKZKNMMyHnigrAoBrmHI/QlhGtILPq8d6h5pIrh+1+FKs1SuMV9xDKLoWhrFB
wtPgcxu2tRfMFYbZyjtHEqTFLEP3uYpeuveLQAIXpQWNeUQJLi5wAVnPXxYsCekjs38IWr2vzFcl
8tvULy2GHN9Ad/XdlcegTVYjWRC3Oj3KSFP7/BqhvUrQ8NccnBBTVJ6B98w9Qpf26rwGar0K4sgm
sKFFbK6dcwvxIeuH1aC+eqnj3EioPRBKnNTel225qgnMFqNZWBD2hlGYVCESIRKUNP+OufpeqtBq
oJzC/+zyMivG2rF/QnkbZOSlPEbY9gwhv3hPHBtlECtSSRDw90ixCDrqUL8R/rAc+R6XoBUkRNNd
oS38YmGE52yOXXZye/U+dGgmYNbEcTqBADW1EIawsY/NI4TxGAh43ArCO/feCx4IifKWqYBX5Xfn
tUFFtxhAfeAQgnbbF39lzlflysFGt84D6h6Dn6l/a9GPOO+8sHX2ZPcptWtYvIFSYQOyJA6wBCvq
ORveyKIhleJu68/nCFQdzHX9HTv23Nf+2mUPKptjwDr6s++SJbUOIKL7mqTkeW649SUJhBZZVkD/
dMjRu98+GqQkJoFNQnzu8OskLYUB3jc0/tSdq/TQFMQykSL203o6wy1y+/ZlOxuV6Zb5TaGernlm
nMEbjbfig1ZsB3PorwIJVXg+ea+gK7wOPF7SJ2dOOc6qdh1pxyhfls1v1G/7/MhSqe2ZFbhbfzQT
CvRSidtv15WU4N0E+x+uZZoOagPUsL9AYMq0hpseolwzXfSVKJbdxpwkOv//BQ8V75AQawAyFRt/
3Zqfhv+kTgAgA3ghBFDA/QuFMpfiR2llrmaC2GgLieR/86abR7vNwLhPQtsw1Dyq/bujLEKbgu9N
B5HHrTJ1mJL4+3kjlunKQiu0DFkmwErDcimFwlAByKiB56wZTgF9lGpnOMgcvIet/E0Z+9gKDceM
YnpUaCAu6fy70VfDuln31DDTo4nXuk+OXSAGkCxEFflZl5tYWsUcSaaLUZy1vyRYZjakF8G6SBkA
p41kC97nA1VAWRxLPIJl9wRwM6xNHX4AqPXUlsb6EjEVb7NdwH31K3HIRw7nD7J7rSUgBqA822Sj
K2XnbKIdYUsvWa3+Jo3HPyKZBzityc6hvEtQa5lfMNGzrtkxtVH0kZObQttPW0LPI+H3E5tV9cKH
NkT7csFtOq4FauO17wRhI1kXhMkSsUJQu1qAnQkywccuiMKJW8in/SSHUON0/oiR6PY3c4Tbc1kD
6BMcIBFGQdgJp9+RS3lCxiVVbwnoCauYx17mduO6QkqjXjRlZVLgKzN9MHWJ2Q91eb+g2hI6VJz6
6F2r1EYI9Rl212LaWTFp+Cx3DIfjsSsO6FdcYGUZdhe4SUpeJEzg2vqwukVrL3FkkXiLBPCGdhjg
X8UmlLSf5p+asSdvGpoZ4Rsn1+QaKHhpOJTXERJwC4+zPGRzrblWC3Lmi4Ndr8j9GnjEuPowNxnW
n3BJSMdY5edn26jhwbMQfU4AZWefE/UV2BceyUHdkNmwsqHGdDI+9JkNivFhLYjs6Pchi6EMORpf
xHnKxdUhVuj/gmKjckyx6HUuqahAbQc6f/my+fy0H8l52hUhimt2v5z/SbZuFBI1m2eHxB74OGDj
NfLfdknQh8d5P8yBPlDpe8CI2AI6z+Z4Jztt/MZ/uYJdZD0ZF9xr7V7o4tp0pSFv6MLqUOffGrII
ZWbTT6JqDwHZt9Gbyd/qdajHrxz95IognM3Bp3uwT4wKgoGQr0GVLOnTW8YqqllfgC+TNQeBy46y
g2ITfM3INoZx0oIcbxDSHluo637gGDmDLWNj8idmQIbyQL8KtfG+dXcQcxFazKCe7KLw1ydWUhln
T9IptHPrUPyy8+qD981+0X778o5UwHxl83cA5k2cddjpPco9dNB9MGJmXXSbFUMeE2Mfy8SJsfWt
cOH/B/uBpbBrNe2WFW5GIIFYVmuUpE7xVue/43ulnvOS+Fw341lQFuTgK9PBQOtff1aoNtV3a86O
l1xBMSqaB/NnehjzJ0mHS4MiY4SxWDOH+GIgIPe+HaclZcWewYnh8uDU/rWlDaOyytckEohxnLMd
Q4hKrPXMZ/EuQt7OwMxcYP8bqwz5jFjtVPGESdJWRd7b8VTciV48281hPMcrVJ36pl7lK2AUrn2s
LgdmBk/BGh+QO7nuSrLp5HdyEAiTePC7yd3B09BbLAkEh7b1mOb84Bm0r0Z5/EOnnXuDaI10kZmH
Zg6zCA93GZ6DpTNXe2dPrgXn14UsKUzBR0U6UKYMdlKcSgSvzEwMCQZt5R6wZIXSkfRvcxMDDaWK
Nw9AgAnPmVVaIgBvCZubkHT1qE4U45A+QodVHt8FAAbSGYIoXPSkzdJcFf4CAwf795plgM6wXez6
bjjhJvhximfofI3Rll05Ca+9si6lowCU+G9ORZY3I2ezh1ImrZF1dR4B5FQHphvMyvuxuTbZV57t
8rWMyGEV/Koh1C9nztPW1p2H4ib6DtujlN3BOEpjOT7H8NNgTC2/8uHeswELplroOkNyls0lx42G
OA0wv/xQdFrU9603ze2unOsU8fz82/1B5GPpL1wQmWJCYfHwoVBnqAL7rhfTsoNDwUYOUXEfefml
SyxfpOIwxmsGPBOB2tHrviTjoaYD1Po4o2nbHf2fyHhIaX5z+p+8hSJcSouuEhxzL/2JyZC2Zrk5
1b8Mu1BqLTt4Ft07gCipv7Xc05NxRTNMKqZlbr3wqKknuduF6RfxJqhphpUeHFVzIYvgVBLIzPAM
e8A9kNBBNZ167UuQJ3XGGcHYbVouqRoMRukGk/Lcjg+hvPpDJd18+UtCwoEPsdTHXG4l1I7P61ch
GmrJNLQBSVNWPCGwm+xnLb+xzVgGURyrHsRJZDa65GT4OIa07n0MflRFaMLx13yU+pFyITH8DNlF
iMCQG3XddgwuJurkRno64y4p5VmT3kPCWAfMafdueqeeYq7Xo6uD1ZTWvu4+amlrRlcnOSaTATTK
m9dfgRdxCKC3WuvSUhwBjIy03AE0roYXXewF1YIDkMS+DP6k/jzUHxrqPv1Uxmd/4uZbF90yyhlL
9sm4gBsitXwWdpS/IYhroZAWGunZABj1PuyR23hLvzlNMhPunhaM1ryFwV8YvfdQCS3yLuBLHpHK
gAVjxdX59+CWj7QkhsOCV4hf3C9/umYBY8+BQVScaEPgdC7PkzTnfaO7zdTOknzXofYsxPFCcZvU
N+JuAQCOgpMTy5AT32sUjbF28ZV1Y6+tcVkuuEhgyW+URApQoylwHZjnRLs1I0NE/Aq7n7hFXX6G
BUDrxNo2YH4zKgV2+M+U1l29UxA9g/OWc5XIyPxLrOlyffWs28/nYBqutwCuMB5VCNzc/qJlozVP
vWBjHNR9yvUeSc94eOZHWP5QY9yevwrzW1BIRPLNJmgvK0MeUIWo08aZsC22hB2Ezk4TUosFSSc5
WpxqlyWfVfHRYrLM7x1fjabcz0XwZeX2ogdjV5m127/WsMRzrpAuFaws9k6xPa1qZplmD8RULaNN
iFgbTSuHk+/zdNsLx/8leGIJvV2hi0aZjKEQc0vzF/Be6wwgjXNndxoCRvAXrhmrBdJWEFoIo3zx
cAgTsKkXL7HYjupRCi9OCXPPWSDA5h5B+Lapz0V8qLMlRXjUh7sNF8CwAtsw48WIfa7gahEYid6v
8ToIghzdpkBWREa6EuPnR5nU9FsPsEDINOZ8XvWNLF53qp6yuWhrFzZaP5cZyvJ7EjHb0A0NvQpq
7g9vY86Rh1FHUD9tyUAHNqi6YsSAKkSRTFewmNn0fC0Fa/Ajo3rY1cAo8aOw3FqvjiDTwfrWGkjq
mVZswPAiqChf4oTHETYFR24vB4w5QEkD8hZqqGLWpfkarZcGWKDGxVyVTh3vjFG8A7tyOSKnLefM
vuVdLNcd3MiQPfxeg5srZhL/gmnyNcIKV/oeZrempe7c6AzqVLlQ7bDUyw3twPMOgwSxtsSD/LEh
IEWZKWXq0hbFJzMApRKtZNLy+GHT0JZHu+nF7y9gB4cLhV1bDnueA47QirViZpxU50yESdv+5PK9
qz4zaVs064DkCmBM5H3woybJDEunNWca8/eQHUz/DfpgrkDztBwNVcFLBYkjV2DviDPoQ0Wa8k7C
qJn9+hXjTrynoKEtsa4gqcFbuJRNlpG5gC/8m8890XFTEh8/clkQFT2vh0sa/Ygd2OIUtEnbUCCG
PX7npP0ZgI1It+76h8R0CeOsaBsE275GVOjcXmEKB1n3Tv8UFtM5ZCwlaMYGn0aMJGtfNfiO9waV
mpERNbLgywsrp5SJIzrKmoVHEWNFRFiPON2yAU7IN5tsY5tMqL0r9CeqwrH82TXtkp3SJROn4jeu
iYD7NwY41SbyVi3EsU9NobwXksIi7mExKcGrT552DcaTnz4MZx5N21gi6BT3TTGHrEZGOg8WNBPA
HxL7sG0QLgmSwzXlfvb7XRFz3tekkMj0cMzBFluaDnEsxJdmvIKM5SCqgXVptVs4++2Y/nFRIxsC
N1qW62Az6OekuJfeLnaOKDX56MnDwfgbD50AGoSUe/Ko2Uk+reAt1L8b9W1CtqdT37IImzV1pOp3
wmbnImRJsbu4FFeKwgbIaKpOZ/3V0vZatwpodyhGwy2J8aq0PWp/NPLYdxoLuozrVgtXCUtTCPBa
I6nFcgJhlPnNShU9Ih2aV47xbVm881UEDrc250s1zNMSWewInDO8lyiA+KKhH6jJ/GOAYRUE8qee
jbPw6nCL9tWpdxGcBG5sQfa5PTQe3ix2KciBtb/qut++uIesH7ZJwvdbZCEPNy6Ik/H+uhEbry/O
J6bqSibFlF15wZpN2gQgFkgbIkMG9x5eVnsM+mcMcdQ12qIv30jqNQl2lCm6nH7TYJcxaS1GV8t/
xqZEmMfTmoEoMGLLMfDA7IOwlVLNl01AXw/Pl80qSuoy3WvThmfNbdWjml+gRCD8GbQ29hfKCnGg
eSWf7K1nbVKnU0HIRyC4maDATVx8xt1JnK8eyj/iHOe/EnoKPXl6ym8ccSYFKD/qA58eKC8qvr1Z
rQ0YoSA4IYIijFUroII71PYiAd+adcqVBHViz65UyGj2BWNChdXB18lavGYDvB8kiHVDgku6GEd/
tCUyiUi2z7Hh6sLD7SYOSY8C/3cW/z65TFvzji/oEgCPQU1SHfEBwj5z9QFzwBcIXFDn1i0P6mqi
WOYsLWUcXYvU+lKTP9h5M/ogTsBHri/rF7tbh/leSlBQtTPH8UELFx7XR5Eqi7Eul8HIjICcspDv
nvcTjNmyw0OIuFKXfnTnL8zvPpEI3Px8rlq0JPhtNmrbGM2N0nJm9reYDRUz8aS8i6lRCx/JnJGl
Pv+gLcsrVpCQJuarqD4Qgq5kOAJetAhEmp98WqHOEV9EU+LU01VCdEiHKZ1FCnD4LZEDLY4wBz1X
dxhxXlN1gE4qAp800e2yWexyzkAizwmq0KsF0S9iBsvidX/ihMHU5E3vXyTkoveaPQOUa1yibsHt
TQIYYL/tOpzwJaUNnZRyAiTzzSCs3XR+lmDx/peCajceSAUk0l5jo1HfdG/LW05idbYJGM6d4ScB
d3EAvAKAXLugj5mgfL0mXoi3PiBnSdhGCNWq2EOQjH5JMWd8sh6K4wQS0DUWNXUfKLilOZcR1KMw
rEAZ92tBHDThq7GEw9RO32tC1HuYjFrCGsOrXk9CNg91iDAOO+TK9LJVZ10ItC+4DRPLm38T9Iba
RhCW5mWIPwdBlnDWCvi2wh+T7Ee+xXx48qzz6gJ2mDuYGhNWr+IKTwJxuWol3MUze/kWmF7zx2XF
QxQu6mhktFfnGiqVGPPmOIB1MKGq9ac5HqeVv6nVD2kRribjIICMMll5K25d+D0hElLI9GlRZMRc
iY6EsIWry7ZvofghuOszouDATD16fx4qHbSBhuaSxJ0K49a59dG52H9xQ0CD9ucDOcbvVnTmS3MJ
9PO4LBB+2LN75R2pDeUeeOrGC9h+poI9Qq65SJYpfyJNyqUMjBYefhy+P/IP8fetxaFBCe4AkcWw
0Wi//Dc8d3jB4D01a2uHu8EAquxBxdTHqJ1TqV3nloXioV71aok0blcHyHPOwIYue/FcsTlKA9SJ
Lm2EU7LRCpTzPBydnc1MJm+9vOvPzvwWzmoz/Mgw+/HJyHD6iTgpeD3fC4ebPUckxGoGxkGKKz+p
A9BbXzr0RHm+EydBZZGEtEiQutjjS+35JGJs8ZSLVRI3MIol/SXFZ8c4R/pRSveF/Gflb5qIM4Lu
9D/j8meoaD4nkT8LdnV6pmi5YvkkoaTcGvFbluL+XY35npEZgDqUWUf5HFO06DGvMFAO7/u9LA5l
eWmNb5s/+DjRW4WCIFEE6FWxi1DXLibgmTNvNYYsbkf+CuGaUjhaEizBu2zjrfzkNgVXgnwihMrN
zusuiSbAVfJkg4l8AtjDkoAHZD3+ZtrSiSckX+wmGms79QxT7PbwY5T8hNFRMjKSRaqZXycLyyo5
KMeVLUtrkfdloMg3OS74FTzy+43eYa9gtiflaoDjbxjmZYarfP5tC5Scuy0kQUy8P7BgdDvPEXTR
3dVCIXLjzRUkJkQkMYR9WZTz1gj2ssRaCCXX5GSk4OPNAM0L6ZoL30mFM6pPj/h3bZtXZ4h6vbji
mLGcrzihd6+SaLZk8eiCmSbPHbjPZumzXXpZh/lsnNsQTF7/gZsQ4BhE7sEmS5oVCCMT4wn/cInN
mZ/Zx9wcQgOr6hs1vv803sYEJHesUNzmkHSiKs3Za20NlUTUPslt5U5sQh5J8/22oBsGzng+GgcT
aRscT62ui2gfyxtDWpL0K79Pxpq8XtNm+0UayjOpTw8LKWiyzja4OdQ9wYNiOcJkPBKVgrizCZZW
12yc8KrXiMYamPR1wo9IGaePaxaue9GLn0XmyGe4szsQUFTxXZFg7nU7+4t1T1gPcr5lMQ+r9PgN
0pdUrOOU5lL/rZZuxE/17zbNyNauD4nIHOe9g97biahHQeuvFgstaV20u3SpqYy2c89g/MLy4Mr+
Ri+frfRXRG/A4Vl+7tBy+ADlBlJBBSYWyGDRNwfPQlhOY8VTtZk4if+swWywawpVFWU4s2r8ZTbl
a2Tfhdg1nwVl27V2kAx+iZqrvQuBWErcfleP7yN5BBFKGZDYbtla+6T7K8qbitqDfCyeLbI+h8I9
c3kT0oR6nWBHRi1YWNPNkXxIKwcvJCofvn28QcxphJesVa+Yp3z7RFDoNjUmOY7R54BfcPbqsz9M
7yAJPxV/0tjdrfEmvo7KfO/DQwEPE6+caqWr2My22biPAX1pa0GW1s9M2Z7HHKcVYb9Rx4WYf1Qk
J0ncURgjkQNm4VKjdNEVx6kibeGcHXJciM4GR37PDHwgR1F1VPt44sm1LjHLFZvcPBbKK9QYKxwa
Y54VNQ8a6GNWIVEisbemPwHCoLCQkKKI9INvmzwxrkmkKbdEXMfNTi2vnnoos5uHkMAj8EtQsvR/
zHr2imxBSCBaO8P8BWj1iytAhs5Nnyw0h6I2Dlk2Uxk6XP6mLJxNcs6Vk3oAft/m+BmpT0Nu6I/+
0GAOCMgBlhz3nSNaVgGCEK8K2NMv/sR3GkofZE/OB2weBA9hot5wPPNFNMNWBv7EUZGyzBtrPVym
Jfjtpy19Fs4f5eGcCrn04aGrsAp5NmYffDISBXEtS1zSnfPoaFLe1zVsNJSvGqt4ES0jghigZDS0
8yhzQv+gWRvLeOXNU2d2KYLrJAE4EIfjAnCBi0uIElvSVacrhSektwFuRmgfozc72/OfGBgoQo/Y
MTHY2ocaaby31Nq5JEpZATiMa9lrpd7E7L/gMtZ0zDuNJSZGKf8TpijHUXQwPyT2IUFwljQ7WAaS
fzJAx4gGqDCmEU3mHzGvqd1NyJg44EOdA+2gNW+W8RfCOATNBZLF84kFQ0pon8N+H3gXv75jRQPw
XnisOWYh8fey2XlfZN4JRQrIIsQEV0GcP73uEJgHrT1XAEHpT0ym6biuK8bKxna1Opynyi8l4gvb
+0GgOU9YN6OwQJlDyE8kIAHkzsYJvaTYeEV3mRJh7qOBmCK/WX9Wic4qpYdWUxdtfQ7G1zRVG8PU
kFTSe2KjD0neiPDGEOACmVPSmOoo+dgo0IRnxrUOVAwH9T6pwKrJty+IyAl4GeLJgVz7LcI/x3hT
qzfZuzt/43J04VgYIpsZzFIv4D/H2zGrVzjIODZm145I2BcAR7mNKDttHfrp7IOIwQjxNECsifgw
44eSNlPb4pKI2KVnurmHqJa8T6Fet7p3bbqqxofw802cWGrzjTVLLOzsw1H6kIJXML73I1atnYRo
m5eDh1JFHVyLxhOO6gzrvXMLa5xJh2G4WGM0T/t+foetC/9qNKL1exJesiokN+Opp4Q9zQpG7Btx
4YhBMPWtibf2/lAzkk5KvKIJaTa+Zc1Nrh4AC8xhy0kDDFv1SOxz+TPkch7vxq6xLyVXtIZqDw8i
ynUuZunUXFX5I6h/7HgfZAs0uvu+p+5cIIf+wnSl6hY4F/4UmWiLks5S7loVAQC+RiO8kL3t2jhL
vF6UknM1bRR125NYjkaXVCzsGtxnc4W7+knGdnCU+6NHRooFEwgRjkBiafefNZ5NLipxL4MWINFa
ypRzJ+Tucp4R8On/qNYAeI4xj3djMC8ECfqzs44AVtppHyQFVR5mrxfl4VTIF7T04oibSd9W8zk5
d9DTBq7FZgMbpmMFxuKB/L8n6aUHSOwrbB3TfSw30rju1LcUM1tUzQwKC2p3IuH1yszk1l/ovAjc
JMwrXzkLofKYlOuIqRKYXW2cuaJ2rgPZnxnQwgdb3WFu1uPvQn1ZLBMl0kf+1ozsMWz+KhE2NKyx
kEYUv25QMnXFLpKOhGPPKsy0yjpP0KpzWhrUMSAGFN+7FjpzTV8a4cbLvurWmY2Ov7ZAsYTgt/H4
qqQFH5wYu3IiB4TXHDGD9CEwK9wOMxvqgfpZ8Un46ldq7fKJgElY//GQ0/FY95Szkb/J6GU5O8/c
8/WOwRnvA1rlCqVahNa7gZewJSLs4oWG3EIqjlK8aId3C3ULGe2z2Pu6Q11nl9Et5kq8KYtTprJs
ncQvEIUfmowgzYXoVe5QYoQHw2xwZCBssYbvYR0CH7HMI409AyfPY5IaS+lc49lAHa8QOj4Vi8CG
X5hlmhtPlwQ25wwGp/nc2Q4PSPqUDIIT67mcfqX6NSUz1iA9yte/s/qoFbdJfwRI2FQ0ce2dgQot
iPRJ3FvYuwxCYUPZ+8IqD40rz6UJgISiBI1oTYf4ZoMXXUaiOym/hXZt8PXTsAqa7GFEipM3BQC3
LrZ2e4a5uhO1OzOMVy0fMvzEzX7MOK/8z7F8V9E6irtW5WHMNNpaDaTrQNUd3DraBJRxHKYlUu+o
2Fj5yUATHq4opmBogGQmFhD2JthFqdskN8pKeUCfjh0RTsRJPlaM3mzv3sOJDhJvLrAtWjuXuIOg
3Or6TQhX5PBTfLZOj/moemvCJ4XRiBVmQUXsjEuiKzf7YyxeirVtCb5JXpW6HsZNGN7H/iOtP6Xs
N2pemcEtBN8wVhuL2ynykDucUFPhPto15QfFntB0/r9tUVFJ7D70JbnFzMfc7Xl5JvnQr35sPK1Z
8zaBJbG8j3oGgfPylVNe7gx9BJ19xPpXh7ZJbl9yvgNw4ALPwq/K9A4dUpFgS7HvPNL3nNxoVn9L
ezGFmEiXFuGI6joQ2/+5zk9Sf7eNRW4TOJBfknRtz1hWilOs/7WyObexEn7TiNTerYWxIM9PkL9e
8NMPF8Se1IUS67TtnLcSYwuND6ArT56zskSSbK28kL2Rj6HeCnDIQCdBYwdLlhYs0VOM4mlHNVB+
RCjLx+RYZ1uzEIx3N36IFxHrxwiOiYFZIY2KDUQHvLVeEQ+EpLyXMK2d/sM3M8nHFkWNb6PaU/FI
LJVS3GA7NT9o6SqaTrL2Xkg3DW9DzHyMHAN2aakQjmgs0r1hfObZVzIdLO2AobCKP1OOsMK+oLoh
e3XFxKCrK9NCYHTumvUwnAsL5YKzjIs7FQgZSgjW8prM7f+sWBAkHPZpshX4f8PxpBtL0fgS0z6y
aJuHnRM8aT2EDBIlaWsuEUv1FJcQ6SSd8B6MWJ2ZmJx9pNyqnuChr7risRM6UcFFcnwtJoN1hTWi
jpq1mv8M5qtA2xwDvi3yRdqeh5yKlN1groWTL3pouI9x+xKl662EODkODkO3krqV00E0kqKBsrjw
zw0SKKafb+sz3vnaTjj6lYZ7Q+juNra89tX/kXRey40j2Rb9IkTAm1fRk6B3kl4QlIP3Hl/fK6sj
bt3onpnqVpFA5jF7r73uydeuVpr8RTyG05xCSNiodgDsLmWbBJJ7zl4FYflbhf6FUXmkrn+p9RtM
SuKQZo9ndb+5f4W7z8gtlNngcDeE+dW2EKSyraiX9cOqNxEjNn+ZqRfLOOLUSL5yECRk1jJ5ei/9
f5NNx/5fd8AcUj7CuEWn+RjVlaFSpNAzLNvqM0V+C5Z7OLCo7dQtCQRsODYIdJEysHeakRCPT3mO
765caxqFyG5ofynhEJIy2eWHDbNLEiH77RlY3MmWnzXcVaYfLpk1wcg4hOk310OQ3izIP9I/5krc
u2xb0VRFzHuV1QRH6+bL+4KH2GQ5bA24ND9GphkWjGulOiOeSuV1JgucqhS7zpImprH2FojGqLNp
xaeZ7v9V3UGIAyBCINfmc/p3PR3FDCzKPiyyF4SnaQLOa2B7Sz+MnkkUlmssn9M+bS5ZcfMMAFff
TSUAVocCkbrJ1K7WYe982cVJQ1otbS3yg4IDQ8003uCwCULoYsdGd6mV0ppDCGMSLt5iRZAhAUHI
NxxBfAD+QywEE8AbNIBk+Cm8nU0lTiBDxRRJ5tppWPoMcD3YTlPZZahU9lUIkUjMRHj90Srio+Xz
XE7mcQAvhPK0MDd551oBoLe7Q1UAZaCginNUrgKW/doh58H2EKFsGfAX6PdaZmM6gzPRziSDvgrz
SxvnuCOT+VQ/QYl56Zd4oEsSPRKNwdYCWqKdnNoaSlyQMeJfCdqgwzhNsFirEZNI7folY4iTZr47
9Rcv/SzArMSumwOyQRxKFnrVYgpYte2fj8maYsmZTw2KZZQOuG7FNjXzrxqfTuCcBmUzLvWl42OX
z9EONQvfevx+y/zv6QyT/kcXWo3KXlQ9ece9AE3MO5RzvbzrnS306YgkpxRRtfPTW3/iZzBhWnil
P6vrc50zZlx4lIi3co7mMf8WfWcLNKy7kVjKyfyCoywXLv50WETqCCvH4ZXTVqN+HqT7BMzZ0h5j
svX9MxpFW95rmnBSMxLxd6FIuVjp/pa53aDcm/aROM/aQXx6zeWD722KcG8xPJxVIOQ2KNjIWf6J
ub6n+lLqC137tbK/TAPPQGbPsmk+o/LuJF+qc5PfgoXfnklsmI1LjRS4D5mtgtA5mugarCGj2sox
rT7bdq8Brwl3VkRbSgjqwsvuHbMBwgz/PUYajwbIhZlvnTQDI8amD4BqzhEtzwG/cMpiZZn8RctM
ipl/0Gx1agKtWRnfrFxh1qAxhAYkDOPmghfB+mYExDQXVQ55Aebesm91ekn673A85epPH6qbpr40
lcZKGRwQITy69Up6d8oONZvahFtvYkVQKDf5aqJ/SDf/rk42Y/5VkK9S82mgNxzWgKR5pA9AzrTq
auduR/tQOcUS4A2QLMbIok9R228dw8b4FOyXpl/V3bFJzjIgsNyVGYEyzLLnBtaPyGemx1npEe0H
D5nii5cyXXFfR92hG92pRm+bQDjmlWJuRpSlf+AIMKnBEFaEl8D441CAmWLpayJsPP+X0wBB3e+E
SGNgqEuh4mGH1H87auaJ6WHP4jFWP6ANGKwh65rKrt/F8badNpgLZuFfUiMienYeK63vod4oLOvw
wfeLAnme/kz4B+unMfyS0p3KYdGDGByuHROUUqaaBbWgI7t1sh/JOxHkW0/IkVh+ucLrqmLaKTed
xH1tcWYf/smopBvTo1lWwt5ctslO9Te29FANcmJWWDU2Ma4vAzVHywuUnIH8aS2KeQGlPU/hMWcE
TJMgGB74TIUToJeB9bnkaGVuOAIVXSGPXECcyLpnj9W9znaW4oKKq4q9VZzbN5iEaBHAwxQ3tb6w
9S+wnFvozedRuuQORSfV9IchOo7cL3JLQA61I4tqaHfvLRVjXt7q+n2knq8vVnVxuEQ1dQ07MGVI
F6PREYOqUroY6p18IKs9hAFZ48NHp3NgTd+s+QW0u0Etgzzf7mqccFvo7eaG8XfffZCwMMOlkDHq
YzCBO5CWUCvPDpnl+AvW5O7ClTtb3p+t7yf00UWPuI8TSw4GQo2Par0sNMQJ1F1rPdo57ckZXNia
I4t3+O1MM+PuGfucd/XBppFXyZjowqPJtL7IGuRDT03bSPk21Q/CgT1VK3WRLrA9C82Cf5DQOkRC
VEB/ES/TbAUdXfhmtOFpMWaNQVDMkMTkTJ1hHfe7yVw75trMTkq5j5BqSSeTDq5AbP4wjE9lvKTS
JnN2BvyumgGpUi+loIQGZQPYQPOHJbA5UBLOMvNT4RSwvA+xLwPXizrVyt7D/gik401L91O5jTGV
JGh3aL0XvXa2X/8+wPGKpXZB/l/k7WXn2ncvSC9cMZK3R1qdKcj7kDJnK9Ey6fFV+JkjXhwZK2ft
PRXnFSJ1IQyz55XgZOyXloFHb+cHP4I4V0EGyLcZHkhHe/dreYWe29nWDcoo2OeONSsWbXoM6ktR
C7eQuW2xcozqU/e+a/sX2cy8QRBoIfcWp4reHFmD2BFt7ZwaGXoVGFttYJqOY1kBiEgKk4fieDto
LMovDS+M6ab2o3gOCfRUEmUV+gsZxB7fdgBLJyCPpEXA4vFYDjq0DAwnGX9rufawDYaf3i6ZTuOg
oWfFYsZSpYLJKSzUKXm2h2lAHj6nKo15qrwV2h9cSfy7NSoEthuhevWVnU7DbRsnk3AroedDKAMd
l583D8AaEOw068ytYm5TBg4Z47GWuVnRk08GjtBc+ukmx+1mu+IYrZ2FsmQ9896Mz6jd2LRHww1W
ZCKBtDdYK2msAaaR43FP/ZIyf0Prn1Qg688sGmacL7LlFqQ9zFEed9aHJxp1CFCsnxYONGQZruxO
u6jhI8MfZGG7Y8sYnqD2jeGhaJe1/UBDg+ye1xFLqzNelPAGXdphbqoG3qFQXyKshROopVSBJdAy
LAX+lA5nqT3I8QO96jxgzgxmKt4hKw3NUz0LlljGDQzmxmz01n4zZ1IXLJu1rR8C2u61bi+i+EjN
noLcaBEbyyhhxC3RQdd08NBxRegt8EQcroijDTtAIgz28YOlmRaCdKAas5/I0Lmj2uSkG88k51Wy
kAPHxyS5IaSA6auCAPWAElhuIBYXMWt4qFQUycCE/+mFAl7p+NA2SyZWdHlpgplg6XuPQQPKexjb
NRioGEVTX62tvZ7vrfmd/tB+IzoaACO7EswyxOesuphZ8Baohkaxnm+74GYjeZecee+RqvSJyDCa
MZAMz6KXR1OmMphVD5XBqPzRIH3w1yztisEVVT5OVIm3jTeeh3PqttK4A1PLw6jB1IOfZljrxydR
gXAd5R5x9inpVrkgbEElcu5JuhTuv+LS5+yKNtwaX798EpNzYzLEqwMyG67tP2Afcl2gtiwiLeQz
uQxSexEMJ3gLWFl9w55lWPxzwPYkBS9MbkZDI5qeHd3OfqOVXMLNo3nmmewcYufWXXxmZfLU4IPT
PCNihBfhG8+cNySYvuOIYD3hc4DyiRvOm+fDfgy2SUX3LEaykJS6Y20hflhpA2Ak2CFE1YCex1uP
u1ppV/yxIdL06XOM9nayQ4LugTmw1zZCJ/OCc2RWN2zcXB+NPETwVNuGAIgNQioPLDKYx8vqIaqZ
9LITyUF6ZAUkZf4ATIgTVP49xf04b5DDiPEkEpU+Xk3pewbwzql34bgVBmSlXAgzs2rvivocalsO
mcJB3AnChse1utf4c/VdSpEuE19Z0i5sHYs+DfXASGfFap+jSu3OZHEU4yVvIwLC2UUKMAXLCMng
vEA0/780WqEk4tsbIIwCUi8W0gOXcletphukSB+VaTZcKx1cib8PG2KfV51wzLJ/9L+ydKkURzPd
Eg6DRRK/KRL121TMxeDFS+cSNb66j5Nnz1ITUIGqrBRyM2n26BUNUFRCzD8qt9Z4F16s6DNH9W1P
Z9HNWeGBAPSZ0u19ZFY+oSAPv9xMytr27sMjY+gqHSXvWpU7y3FlYxVF2JyBYzYjgotLItTcATOY
6PkALMDmf9C+Q+dksmiOrY9oFawgHU7hTylxtOXmbJD+Eph++bpswTkiDK4L3HvOJZN3ek92IF0c
uN2DPG4ceS4DhRiF1k/Zt83Xno+hoS6tqxPYw3w8l2T5DPoxSvYyElv9hPglKZs3JgHi+o20DS9v
WX6ST8NXHbMw8AmhEnixgKe1XwhfZV6/UmIHVYp+Tk1waDkCA6a9JYWhn68aGlihn5SONUIP6Sr+
gC0kgVRejfbTJ8o0xHqppkhYoCLGawTobYW2cVwb8VJSHzqjAEJQxOCldC2kZDRCFj7HYEOe3FtD
E4jyrAu5y7qnThx77B2jfKXBcR0cLBDY9hTkbgAGmSd2CTeUfTTnkPLypxTHM5tDlMGkABeISRL3
OQnZ5H+sWI1xlTLBWbXhmtxgrTpjbx7o6O3qCw6fUMLb10nUKh1rUuMidMyD8y1a7H5Twu+oP/W2
X2TYNb94S7xz1+66dK9od2EbZmLrxztz2Ko6+Oc5uStT86uX76355aN2yBHbKjUEZkYfRrkc9YVh
vo8sU0HfBepKtG2hcRHuJb2cS/6+cg6st1c1ymPWOmAKRJ2s2OdeeWd4b6EN8KHxsQTmCC0fubHs
s9+yv1MQJVcq3aiBeyp0vWH41yiX0Hukv1N0/CKJuF+i28ym37yjrRFy1l1EeEO2ifi8ZOKoGLtp
7bZIZ7WDC0xmWb0FTAURkklEbp8mLm3WgERtdg+6Y2Z2ZnqENRID0ESzI2dHMkqWCQ/pUF9kbw/d
T2i6YKxRR/PbQsQrSyawZHHwqPFViFJOU3nF9oIOxRi6wCxjoGhnpfzMpI/GueFgNhg8qNcs+KiB
tpo3dAatuIFDnOXoo7e6TcrDXY43rRgNmKhpm3NSbjOkM2CLdarq8SuvEaE6c/ZL/m9P3ooFyhE9
j5CGg4ij6LH4r4gZHSKOHHbUULTYj8PT8sODqDfk+IuFP+wPVKv9hiH/goyHkZlW66baqmTCrFJ0
ftfBVi+QyqLtStZsfxxjD1zyrSm3wq/I9lpMtGnxzXMFgkOJgBZrD63aNK3gJhvJskv5gcgY+avm
NvRZdZP4L1PgR/w9xTr/B7HdaMmP3BSAOXu2svdMEVhNFgHWrVGB6t4sX2WHxjKO+9hniBzl+Uyl
IzdhCPeOAHCh4lrGG1oFD9UiDX14krWD2vC6ZVA+XRsIBKOLwNgLw3Rcf4rHPF7w28t+QfMDG1nN
WWKAXGR+XB3BuIvhphZeCCigi220kwMEN6cK0BA4QLISm4VI+1WbS9rT6LDCRrQUbOaFG2YHwzpi
XCQq9u6zlaOemXUlLZeE59eiWYF+XYUPSTs0HtrEnrX6p56sMp/lVIgRisBrEA2SjhSJiZzijiY7
F4ZeZfbTwUFSXUZyWngPjEser011W0rXOkdbsTVQukCOtLd2itBHWzBXxq3ImVFHu6L7Hal/0+iQ
dCjBM9pR61XFHNLlZiAmiLQy0WFpyqtKMzAyHwlXn0WIVsfCFNqWHo7YS7xHZZYvVWHXSRz2Bj0Y
a5ceZ2S0q0yQUkXFhzjPe/9WGfahlqK/tio/SS7hrvIzfW5IymmahOuIWjHN5D9Nd05BOj1SGQBV
pQBpYJ6vRujHAmnXcBFXxYa454NirUc9/+qnz540SZsvVxvI5fKlgwlLfsrNZ52CRwu6lc08Jyj9
XQ7jPkrTfUUlGcotK1Xljl581uLiBxPTX2yUpGBXkRbif8ticjcwWZbQL7zJ7QOVyxQbSKmvHZYp
bccDV8UcmuOS1nqJ/n+mhtp+HwztoZPbg+UoK7+wL72ayixcWs7fRYE2UAskdDMYQrv4EgzTSlJ0
cKPOSo4pN6XhqLKLRJJh5w5kImvZNeZyoM8SrM2es6aSmx9bj1g1WGfLEbsdeomE/HOEbw66sTHN
N1aIXxTIHzLzgKmTWVxKFVLsCIvOHIAvDosohyZjjat8QudC9qxnI70CLen51aqY2ACzimrULw5j
qevXSkrmoDZue1naJ0HmFl1IcNi0TpAJtggfFJ97ky3CmPZkrzm8VEh/1HTZFtqqpecsAbyGOr1x
Hp+m1L53DlaPzjROxdTvg6hYGT5gX/TIVqLMh1LE5hQ0dBNawwTho7Q3w62e8kRQYaX43mjBnPQ9
wX0y+MPBxxQEbdM1YAjIcbloLJiicB/FGiOPlHPtgGEjo4x44mXMaxQGpdvzaFCYANBTybQsV1Fu
YTwDSwTaHm7xsrMBabG+mBSS64UIqCKLRuGmVPB8252r6C9J/poAqhTi7PlRLAA2FhEENTytmqUn
E1OPikLnAoyplFjagnT88H5EWZIgWzHY6w+nKGBazmopQm0YGLRJKANjm0W5wdoPaiN7C525sR4d
nOS9oK8aHTpngjaGg9SgfyAYcjKh04DWajA6GwxUTdbE44ROrIH5nMbzqKXDGcC7slYvUn2mkk1h
gwsbubNVyg3n5aBdKkkHU5AS9ggUxL9Hp8MqnA+PYr8t2kUQK28GhitOYF+mN6bTDKelN+3G5KOc
6iU/6IKYzUViIK+bKHS7H71hpsSYJDraluuFuwzXB8NUKuU50iStZrfO+WHhVxhENxrcAmNtKWSA
sbkktp6K8LObLhTdafwo8Pi2ZJCFFiI7ZhPI0EKpn/tBuqpJd7D5RBK8HgkZAG8egzJPtiM8dhZC
hHGjA3Dz00WNtlNnECKl8p2JYsuxKD7eSXBtiEKQYOBbqKstnY8N7bz44UIa2iTnfNCeHRlGvZBf
8g8sTEqViD5USFoS0gZZjJFoMvpI3rF7jNRULby9Efs113WXz/1eWqgheltvWGZI8Ca8Ala2LgLW
jzXjNZpKhNkFEoVwpCoBDaSiZ88UgKmYKFMgUJ2o1HiUKuRa6AUgCKB56PjM9WytAfUqvNjVK2WR
ViPdBg0cg8FFaV6rgj1Y+JsDPjaZYag84YLuZTTpfGKdm4sISIc+uuYD5HAHX1iNl7ChM6YTUSzG
bshMc5IzHKQOBdp1C4qdBcE4oF5Gf9X86enLxkos6BS1yjyYZaWoWNnfK8mz6kDOajsYXjfI9TWd
MEAgSsTsWwqZFDMiV3ouMSbaRU1paKEDG8Z64YPba15NurMAoA3Mu2p2czK3ds7PqgEi0WRr3Xfy
mx01KCuiGWYsXE05b0pToaL97JSvwIclmvIxn3ubFFNayXqhDthCJsIBenWXVO+NiSuMNULffPXe
sxsOTnBPnGOhPXJ1X4fvSvkBtMKu7lKy5+HXaC+VgSrFoGFhzI80oVCpB2swA/QfDS3BwN/nw7Kt
da4MJBSDt3U6j/XUj96DAe5/W0RrYoIqZiJy9Ei4ZwqLBwg/5TnjS0nj01Cy0Vdfmc3sIVHuRQTe
FeYIVot5BEnByzAb5IQSINvIoYgP8regWrDMNMy9AlFqtIAdj9yi96xA1Bfy3X1N/ckyP1PU0Mnk
LYT5w9FDdCVfBkSVv0C9ta0C2YKZW8AwFmJSg8sxDF9hzdSeSCiiDbK/vkU8aaJ2UD5qjAYF4BDl
V4n/bKZSxWeGDDSimbvJ6RcuBa4A0iHPUnxUKpheHyGqamHCUy9hBHYd855S5fNYBcyWvm0mHKHl
q9Pv5nDjk+jxgrAyBi0XSwRyhbPM2A7y2S9uKUG6wI+iHRGwikmOEG8gW28Sj/LNyHhIDlYpm9n4
pMTHDqLWW6u+ywrtv7QMWAgmfEfALyz6OA2HWlmvDPRsozZLQ29mswloqEKDEn60TIiIVMARw0Aq
81ngqGzYFhj2O/8RQj+sT+Yr5ZQZcqoWe6Xx0P+TYido/TCZa9zYrR0sNd/cZfS7hlXMA0ZxHiTb
OKnZK0GMHD69TqABk7eGPbDKUIGmEMEwoYgstPnljyQRePl6yMt1XM1FfgiNiMXGHVnFkVGVFBOm
ctCJYaPNSNfkvUGNBrH8ZqX0D/2enJsRCWW/zLf4HKd0CZtZVOzqnd8p5YtyPJmR64cXCbwemvZ2
J+NexNWj55vcgdt3T6qfCdyrBPazZUxhKDfxkKfFZ4UtxedHzp2BXxLJuhBE2IcTIRsydUrocqN0
Wkeog9BVqHRPiQxKP0Shrt+1qJxr3Un38qWmXCT9LpEuqalfincz0y/F/2BVPpnZv6OnDnCCm5Tt
SKEKdE/N8CqMj6w6tJYP/8ggaIP28FfjBMnPYUbU258aHHQSScVrmaW/snVXra962KnesQA+Y+0y
hDCKxnTxN6mK5ag+4tiVok3J51v7Cy20l6aGJkL56xh+e09YZ0BhK2/HZxnaLtME1nYsY5qd7LhE
8eC7r+1dhd0yvZbimg1fOn3fqN2U4iNNEdn+8Wd2RjfXr7wh4/Sec81m43ePkC8tPwH9JvEVheEE
F1M+6HZNQDdpyerGGu41dUBK+mGt6XubRQoz/0bhRPyQuX4inO2Vc5JbZlR7r7yY7XdWrsvBxuBL
3xJi4iM0Ppu49tlMlcVdDSzemHuWP8cRHFR/NZqLqBAUGS3uMse+qZyyOJ2bgasql864NsxQErjF
l84k3WxrL1X/EHUXleJ93EUlvdyBhHR+b2lvetAW0ylgPuKpV83+qAplZnCnJvERQxv7REdmF3is
OL2q6xh8p+lLSdfsNFv9kqLvplk3pqPabHDgaepOJi1EiXaePGKqXZXtM5QRO7pJfLLzreVdAgZv
UO16b1exquwORbnUa+AL29a4aC0iS/k+mbce/YKSHaCgV7SMtsLwpj7mGHb44D3l2WTbutgnykc4
HeThqnMQtOGdR0bhGMD/XDq/qmO4yoSYjRtT/HE0etE6++pY61rxjaEJGPbQ/5O6B2N5ZdyHEYvT
twIsAiWZr7kmyzrMiyxRfAyHzC77/FYoN+KFEMAezQgLEr7D6SSBhRRLi5tpbxqGQbqb4PWNloXD
usJw2W2P7XvKRr7H8UNnK/Su1I3xyjOO/EUVn2TnZjKKtQ1GlBknOtKE5GRUd8s8BBXMoXNQ7tIA
Ff9mmJBEroHr2cEpQL5IZISjHSPDnnsyVfiKS461uIXqd4CW3/dnM/kC7JDwjeYtujyyXIaCWovT
s7sShF1kvwl8zfIn5vpL94EfLloUC3ZgzRXv4enrrkKDsiyxLDkvqfoa/dcUPU0bb6rkOumJ7mC+
ogIJYBtXnKW59lNw19h4sAbUNHWOlqePFiHbrdx/GQP50JR6pOGg7cyTwxiQU08HGrN+CJRXHDzy
7mma92JkAbOosgVmIG/cNZ2rJp862/ns6AcXg38GKdsMFNR2r3c3mXsl+uZwrI256uNJmIWspcDo
NcdC3zNgqZkUYyBEZoog4ZWioLS9i8MCrfYukUL9BHdDvarej8wXkN95Isr0ord8oX8FszJEjHz1
GiJdMLftVkdY7vPUnuxh53svvd4WCvOx/HP0vxt5ZfSMv4t9Pxwi4mK6TRQd4RnTwNv9mow6zNUc
8PGveJvaU93ufdVVq3d6bBmiZxQ9JfiblFG69t21j0helagmWWs4uyRnQ7wJ1QfPalJ819UGWd5g
kzmavuVIkAiWwElCqjHDk0eI2UYBa6ecS5yTKWdxBxsSnC2k9pkJ5zmFHsYodE5ZWNj+LLJtZlW/
4gUTw4OiYVa4j4xdpqw42lr9UZABgH7RSP8q1vghGZN0gDOUKKB1+MkKZUsYsi9tZJNpF4pUThO7
39bdBz6IZmLGtfUUl+Ghg6s68t9VZtxUwG91j1WYX9Ogz9sondFRk6m6sVsCR7VfXQQqUNP0aPti
+LWyLVT2nKiWdbazi8FgodgG0U20afywXfVFl+rDc7cZw4rCqEMxalXkZXior9ws+dVwJHWMf0OM
hUZ468d32ruc8ic6RemZoLbMW5alMD2kPltt146vevLbKqz35Y9B/y6M7zL/KxH0ZzOlJ1VwG/Q/
ZjzMMLiK/rCVfkTmYUof1lVXXX3CBaupQiSG+cEFwypj9E9NRriJl5QsqWTj2du02Xg1KLOVQqCP
BbxqNUxkw1+a+GrbDLvfA+eQPCpyF6AqyjDukNhRyWd/iXNtUfoW39yi/OF7/5LDwQFUIxizkIxP
BVORkGWiy49rmkugBoRQmrxxFHZvvDRB+eQdSLSjhDErf4zM9ZK1aqzHjHDUW+i7FkxoapRqW/EX
JVm6i7uONbbecx1Tf1TgxhHhko0OmYxvp8SRwIaGfdQbGzzoGyopQeGKv4isW8SAiHNitFCubAzy
JVGnNQWwD2mjjbgoOBgTv2CNUnMh8MqMSOFD632tF+NCHyP0IM5nl05Px1QfhVwxZGJZqU4v2+sE
6/BscwmoKJzbNDuM/EoOzSNm6hZa+r7TsI32NtigaFtrGq9sjpjj26sMKohxY8Qw4pwh3aR2uTMH
aoMidz1U9KnNltgGpich+kYKMICqzJPqZFreyS3a1G0NS7ixFoGcGeh3zFNk6SjnyLfil0K/F0EK
aEJVXSfxWkvr3dBrbi/FeOjeJttbTmOxlBhSOlYEwhAVZQAhJHgfPFoUCzMg2gIcrSvDaFZpRwhF
VRBfbSjzortAIFtPVnBQPP9c2+25GSBwOCMtt9ukVx+odPdqnOnQURw1ASCBWF60lKZtMWzL8FNG
MZCO1LXwnVp1lYXJPiWSvczQphgIhwl1M7ujx1mv0KzL3RWDQGEdR39Yp4z2mgCICFKrkaWOBgMo
al5yfhby3RAXTExqXBarbyVLREm9xdUIB2x8xlGGc2dyWzQcyoBpsnGd6R4m/nzKiEbKSeQhzyvW
x5lcNKiSx00df3W4whjZxGRKYPVb81Uu8wSjiiescfm3DwyZdrTAvhL/GQxDyASFaqUir/NXMf+i
NCeklkZ3BKKOkXiuqwi7ANdL3bh0yC8zifwyaA0NirECoaOl4lpGVlGTN9OVQPmtBdnMnEd80cxi
VepGbwA94ZUTO1wCiJq+u8oS9r824dypzf6Cya1LL1I1rfKQpLLWdzVl3Np1e8WfOOWDizzTlZOR
F0o5ZllzpgFe6aTU4azBNQopYiCnHn5CHl1ksv1KW3omY3+Vmt/BDte9ZdzB6xr2eFH9ZNcV/lon
R6vB2Nskmlvq1U0qo18pIe7KFPLeuneduzUUr7Inptfsv6I6uxYKzw51KTb/3m5PvTQcekU5ZOZ0
CGIkxpySTUDMHpswxxQ2YW38ruE7tSQbCQ2+vED4kJGClJTJq64KDhHWFgORDBQ09tWBDDbQoiOZ
65yLAk2sNFiSw1q2svC9KVkd7QGdvZgQLBQp/STpFXP/vA/j2xjIf4mmAf6Ku0Pt/A1Kf+1s/Zzr
BiTabm7q07on+Tsz+rkjD0ccZqgiZGhjmo4Qj/Ki44dOO4OdAiroHAmoEcZzj2e6NyXws9YHigec
POlL81zgMmy3DCGB0SFj1g7RTQq8EumphuWVUBuY0Jqb+uW1dTCfpbr6no9xt1OPUPe5Tcv83e+n
Chv19yCNP0NPMAoCxU0Jds7lynSYyjuMD5O2fatKUW4g0klywtnK2A5dz5vuVpiS3TCGZwIQETZJ
+ltOqm/Q4IjrOUGzkoBdjX2rgi2HSJoVHJqrXq0jqpfZVLCq0Y1qW0TvGiFVDsJ6wAPktYRrWw3W
+uRtNbvaVCPkXmgrSD6bItqptLRtguoL/Ulqs2630+0UGKQb9dD69LUJncKR9x1pU56G+w4GScF6
BHUVn9DKrsNN3kfzqcBp31RnecQ4HgWAT/wZzpKNpfWu6cPKl6W5F5gfIVCuxEtnYc97Rvat3Ner
ymyJzMQhXHd0YZEb0rCNYb4Fq3NRCHDn4V9MFpZkXUGGeiv1dj22WJ9aeatEz6Hj4VYq5TK1w4cc
1OR80GpHwVFWlO8SkW62sz0PZSEQ4XJYlEm7EVIAxvItHxpzR7LXAMgP8cv0Wa7r7Dui6uQX1bYL
p++JhATe8ZOjm5uh5a4UCDaTG1ov5lnXYVfCG48aRkmnfS3xfRuTqwfyzvDVXWtB9wih61MgWGz3
9eizh3aVwFhKkakEIzW2Cemnd9siOpRRuO1BTg4KklvQCFgHvWLcDwwbA6NZa2O7lHxoTUa+iiAE
pI1zoKvBn7XxpfIg/rYDlNoVESnCPSuO8GC03rFhJ18N0yKxJYZ8w6aOajRCzXZiBWgz9SxB4RMZ
vwSqRBSpYs4aUPuJr5zUCrDOMci3SbD0tAPxyfz/QN/Af+jak5rTRjNnaQ5kgVZgj8LwuxjQ54E7
H52fWntWoo1MX7m0srz3Qr5bxhlvjRLchlBhCAzQwnMr5t9V+RUyjvLjjiE7gy3zo6nMecLwYDwF
nGMBrMlSkWYWpA4nUOCsssCElIUNWFZwUDgn/LOts+052P3ws9VOAl5veMxQ5K2Oy6vLHmKy6TsX
h35BA60x1KeuET+QzmS0JHm1rsCfWS+fw7Zhds6GnQY7aMk5hGWihecG9xhVUTOib9+TnoUnnzrI
DQie8AFn6yUI4nhZS5/8S8heCB52diu4eAr8thYxu83M4ZLUawcxuZuOZ6tctPJ6op2l8m1I2Nar
R6ys+TrqZCt5R8V/VfqfqiEvv1n6q9SvpkbvCr1XRrmrXdXwh+c99SFef6ZgLX3rCdMN39FUoxlz
l6Egye1zoIRlEM5B9LcD0zJm8+YS2TgmGJkVcRwfBlReRgB9nEFBhoFBskhjaQty/3jBHenNbOES
4kdpoHA0FrR1rNk9qbpT8h6ZTJD++IMwAnIkxrFb9d6BjlS5xuy9lNxyZsd2hyEkxBfXg2yuhT/6
vSZsVKVA4rIuxayNqbAxfWmAMAsmakT26MT4SPanFSNGY1+U+kicvGr2FQUDx3I8D3JzkRDEU7Ge
M6WEjGpn4Z0GjYVc7KzDscWMhyacDxddKYkLvEXsc4YmWxlesowa4Zytlibza7ujXxg3SD9IRGNB
TDZHjINX895BLZP6ABI2A1Lsb8EmD0zYvUhDi9TMfJMADWzvzqW3f4OUS1FmGwZ5R2eUbPgDS6c7
H3+0DBG3tcRn5WslOUvq3YtSdhSvNPqPo/NqjhtHo+gvYhVBEiT46o6SWjlY0gvLkmwGMEcQv34O
52F3a2dsq93dBL5w77l/Xe9dTDQUD4m5Ils3PhYcFSq8K9RnK4EDpd/B+qCqe3wnrBAp5G0LlTj/
2tBuHpa26dZMDzU7mJX11f/9Np2cqj7S/Nci3mpgf5ZuaYaDUHZvdYrr+50yqlI/qfs79OCJvGqO
avE8zWxhRjz9YUWLhNR8eQujS8THkCXDTej8lCNxwm+ZfrS0zQRlWP+Vp0Opm8x5zO1LCpuaAUrp
/dEsHVL7njbYX+FUs9XnpNkVodxxoTIzZ/PsvBMGhRj9OatwNzlQQt4NS1mFsI/HMf4zNe7RaoGH
66VHJ9OXfw3pLLPg0M3/yUqy+GP1vToYOXdOQFAVM9K2fEEHP6J4keFnUfLSbApEkzwrhrLTXx1B
uEfawToTuwti+n0+lnt2eMcmjJ/WsTxtX6Up6w4bg2wUh5RaYxu9Dao9yxQNo4HwJWbyYCGhatSn
CGO9g/WyA1MlzDIZNh7sf159iFvvKnZIHUTPa0KuVDHtV5lcZ0ybkiW4Mbo9hOxTWwegGTmoYcxI
MliOBVfwAhE3KAxJIPyzYbPhX4vOvV3S5dGwjSslDwvm54oET5PpK3pm0ovIcpoVK+vntOC8tMFd
HrRngXzDSVDNU2JEIjsqtzryqskcr49NT628dKe6CA9WlQhfxEebwzrpDMHhkO/UaV3kXdrj1Woy
NiCbAIKVTPqaQrVQGqEeY98F9Qflwb5Ni8PYPctMk8pIql2G5iY/ZpYtH3blRKKwQ+Bb0kC7rgNt
UB89/gqF4Qn3k5uuvs9VfcECDXKkc46hjd/4rQt0T0JF8ZyGO+uiCvDggngQsToN+5qYK0ghMoAK
BwihAshkPfTAhgMYeWTJwqhZWLVhwWnLA9yi3QAXTG6j57HbN5Q41GbZeDEkwBT1cjfm9lCh8qgL
yHcp2/9Z7JdxPSxLcu0wAUKbK4BL9fw8s0TnHISnLKeTWiOgnqzYffd+YpZmk+oQ73ryS4IkODhq
Pawx+ep02SGQShqcg2yX87pge0GRMcb5cQYd6SJ1zSMP8ZLFhXMbhijX2X03oN7SUZ06JkGMLFb1
WojiuurUmb5kcpt9NBH95kTvwxDvXQaT1On8h6AKvibF2djhOlPkf+6scwlp6ELKKs3ycWUGEgP+
caklU4LT/y5MggIUJ8tmUf7n6N9uy9RJm/2CL1ZH7IcwKsY5drj5q4NJ095DplXs4Pxw12wraj0h
LGa/S0Rbpt+jjoDiz5zl/opTNJrug+l3yJaoSa6G8EnL78D5nOn5tUs1Ix57/Vzg3cWcfyOFPvqP
WXqbNpotoZ15TcNdK52XvOivmM80B00SdT3kt1tr2LZ2H+PXMYSkNE8+QJn5WBb3M0iFMv/wzEsv
vqLy1p//yvps8t+ucyz8F0WCZ33S7kPff1fqahu7r81y5dLJ+c6lWPYgzBPxlkAM7h7lpA8VySqi
+9bszPIRwZ36M4nLZjpKwaWjAHXVV72gCH+K2WhIVIZJsElO0t04NYc4InT9I/PlbmGUp9nNLfLb
3byZGJiOQTVd5w6+uZyC8i12XwdH7PgfgPewIuQpiNEsYUuQj12NB7G6CQXZC6jjaAND6JOUJKHA
IegOhBeRFN4TYcwWbPsxVYV5IlpZT8Y0GNvE+5zn6M/9mZz1Zz9+WAsY+xSXI7BvHIhsIJBiuWH1
M7EbF/5wNXKEOlqyms+PJdvIGa+RczcINH7LeJ32pLAUsA3SlAEu3H1YkQ1kjN4b9z3+vcCwDgtf
a+7DIZ7Yvw8nUduTif3DYly0qebYtsOz438mHNMRg1cw5Xm87Py4QP01nOLOP85hsveT/CjGYD9r
dZzbDk32p7/SlsDFieO7IX9NvOyXjR/KJkKqH0H5NMce74GrEg5VH99D+T1OGN40L59VnhmoA0Gr
BwthPsRSl/eNDh4YDbtryRu+lRrYPcjYW2KCU1ARd8hI2eSCm4RVTzYJjXWNzqXK1lOVMLRPP2rk
TgWyijT47aEVRmXVkX5mu+a8jjF4FHkwGj4Taovcku+4GgLbEd9jdm07ss1I1CCnt/IQbdUY1tlc
NazhY47H2WUyPaJC+WeoQBdSj7bzpIBbbdj94n/b1uz9vHILv41siGrFmkXaw7AmO9MOxP5hpOTF
jZgtJjImS7bOOYoW78YreZQpr51d5vEPuOpoRU86f2sL1G8YOSjvRudmnsEJ/bRsyBoP4031zxsp
vcWHnSbCk9I9SrNtoNoe5z76FdCBW0N0nZOf28geuLPIBbqMcLtDkkbbdLr0i7pRAxYLbzrlBGes
FejQoBUsN9jDlJdZZyRBTTOXgL0HOfeBFKRi6ixX77oR9a0XDfc5L5yOuC/o9SI5PJRB8GetutsW
KJgV94GADRPxaPzyOnwR20UvS+doJ66ZgVFJb+7KZTq1E7lKpbhL4+y5m8Xb5jzyc0SOXpHfqJKH
wm2xhRBR791tT4AovPO8uj/kd98mTQrOTJ17d+VBG2F8hWDW8rtQQL1ruuvFhg82uE3i7Mvq5jlh
MFU5w2/mdUyeG0j8I0iJZPoB2ZiNw3PZBCgoAM7xUx2xfm+DwWmc7nQMX6nYeAH9XUp8dfkaT0C2
YnTL5WsVF4cIW5QuzNvUDGBOqFaW9xJoy+AEV+XKjhxFFLIqzIV6PTbpcO9lLSL1crjhAbrMIkRn
EnCmIUmW4kMgxNhsBk7/4UbsruQC6dbeiFZfMUhFgYVoPe4f8pBeU3KDrX1/29OI5gVZdmH5Pgc9
4ozU/xlUd5Rp+jtI5VsilqeEXVzsvhAA8FTyJq0OqK2Yedqv/OSFnCuK5pGA1+8FTcMYMCUrwxu5
4gMr9MntedVNfyfF9j2g7KzFSxMjhhHra+wQ52I82qY2L39HtjipgMo4DP4taXPllt1RLPmxX5In
00Rv/NhnHaR3PoqotEMsuKDddEpYdRXFfhgu93GMTW+ilGfj9djnA6cOqt8Uw2HfQl5Eyp3539lA
clhPblDkXNpSHVX7CMN/r8iD0DxsBXvOoRsuEVQsOvVta9Y+pajHV7Zo/tThJX7yrXmwBVYx7HxO
j4p8w5tmhMkjIGIYX5TATlhRztxwwstvm9m+I4WjPl9v+eajTXx3sTuXjDdZWx5WUuQnSTNno2eN
gML1CnCu+hYf9VEBVAzr5yqtTjjLnXR9HxEpFFlwROPKopdc+aR/sYzxp5ToS8+7rDq+lSOTuIkp
cXOTWALDFxim0BVDsKKhQfjjcyx2/pelmROYs5LF/de75UEs8lzM/s2q/dcydY9ykldty9aTjFZA
/ygPjlWevohxvEMH8S9tgr2fjVcj3PhoOc583WYi1GG0l2N21aEUydBmFaSLaa88Wjl+ZaM6LtET
Er/93JV3PbVN3lzWuGZBxMKDqSzM8qsIK9cqU8ah1UMzk03QJa+rqZ09Bcn9El5ELIiMzwH/CJo2
plduOFEykyWNLto31Z0qhkfTnImRhSNpEueuqoGE+ghSvpQyZ5/n11Y4DYFv5GyNFdG4msu+tkhc
rLh0C7a4yUXIK2/wYf+WU/TP/IsINvUU86jgls2ogH7BhG8XqPt+CZ/Wzb45yr/bdM3TyY3HfqHL
uofORhc3ce8ad8WKuZ5GA4grJBm7mR828UBHV7U4FiZ0/aBq6Ho1SKpAOUc/HM6iHR7SBSgD5mwR
l+ORZuTXADBApAmQwggqo38cQROIdb4BJzxFdj8H6nfTYwVN2N80etgxk0D5Zg/qrq6RXSvq1RRz
Ar4VHaCLGtvnGKVaXqE2QFvov8u5PxoyD7itWPcV4U6r6XpmBw3DXqwabE1M6DkuDh2zEZ+Sp6mj
iyimZd9V68WwEiLx/U83khM33Ki6Ost4uPhmvip96MzMLGdZXPoMaeZEmLu67QwevYvI0CfV7K8W
SUBOezU6UH25dJwc1U/IHH/0duSpV/j6Gi5BMg9a1gXjNN4lbyWCxWL9ntrq2K7xDpScb8ZzZZuj
Rju15gFRVwq2gA9mwtvNfXh03fnYgl9vJB98xa4rGU5ugPilMfsKAn9lTjSTVwOpuyMz/pCY74GO
HB/mpSOYyqUr6zAsNPojAp04YAACY6o+OwXF/d0pGjoptBECRXKa7fmIj3kZMv2r9slmnETx1w0j
uIUPQzZDsid6PsavN0KpXcGMb1V3y2CT5KiFRlQyVZAbcQFXXc6cxN8ka4iwuz9jjyoL+VZOU+uT
zlrnODZa2I6WMRib+RyDraA5qsivthkO6rk4/o58uDouF/YYw7zpsA4iX0UkSc1AZMr33F9qFt0q
+1yLr8G+z9uIqAJjGGL0gefHX/NP7Uz7hiKXqwuXXsO+sTkqH1tneOOyhsp7xXyGgbsrUWe/eHl2
dsSjF5LU1+cjNG0KxMwXpOxMHrnP1RY2SERDM1l8CDEdmAhgfbVOO1/VA46+OEcGJCcg1iGsfdO8
R73K9oFPvZ79rmz45RfjRwkSZi/cfB9ZDL+j1/Hzi/TT9wpKr1rc5z0ZP5HSKEoV/JPF4dUCPvI0
Yo4h8B7DDshZpRjWNIDmOv4KjZaUgRGC7NrVkGiq9k5048MACTLtckS7Ux0dx/HiJFxhXmDULqpQ
eToEqs5226qUfMmyAF6KzVV7rIkf8UvhnXNwJ3HXcqoJRN9Ko8MsgrpgX0zZaaTIziGXD2moFJMQ
fpNUE7eItMqES8RoW++HKBkuDeZCLwpI7sTK7ETBV7dEoFoNQY5J+SIiMiscPX0D7dvPZXjUwjso
D7MyA6adokGoc2QD4U84b3CQPL/wJG0U5BCgbZucvQweF/Uv1mYy6VWMGDb/HKP6XrfOiw4koJ2U
nr+5ZMt4KWR3LpeWKjpESDDY9aLwb2XlfMUbK45FRc0TmAc1Rs9FnUDo8JIZFF3xHGfZYySqg67w
6tvQp1UfXdYliAPw/AOaRAi4OMgZhCIszmzoUYIH8hB+SJpHVymeZk/g2OhGdVtpcFgjKHuXwI3F
Y2ztyQxV4PZfdV2wMo0AFKSGO8RF1CsLdd1PrFWz9tkz8p8fPpLIAZzRkUT/pA/WhTtehL9nYmy9
ELo/r7x4Hr0KHpP5YyoiE9gkN6c6gIzmZ3xJ0u7FL1psKNKcgpKHyx+WGyea/VNc3+RjUd1UU3JS
EWPkKqLHSkt3OZsqvXQt6JU8T5CN7xX35s6kcD4LFyh+XRIIZsvyKNYM0EfuA35P5sPY41NUTKp3
/hpMp56nqNsSj2T/lU6RPqSZ3TTo1VnLjV4D/dF41u5Xi0cz3FRO5HKJKV+OY+2Yg2rNz9JV36NH
JEcoBlp0pvgeY3q3eO1J/b4qrSKQq/T/JmApu5Bl9ZSws/WH6trtEIlFzA871d0K3bFUn6Dh5hpA
l45GaGE4KRQLgZ3/Rgn9k44NDhZtkTeIP/WCRHtp90XN7K1P5ffQtsuhBwnpSt6mCb7WAqlEWDIX
K+Iphqr04N5otKMx+/ew+MCd/GKjycOoXtE/EYTmWtbcq0g+JEKAxqbffYWiVfsk1RWIt+Oqem/n
Ijz7eXKpGxZpIfCsbgW82EfhOWHFsp9rGjo/CJ5dCHPs+k6CbNE2AqzPGM2e29H9i3LDli+dRTi0
puAXTW596mF7pxZmOsO84K4V1EJEClX5H1nCaF2Sl9mDmZux3hQNIstZpAeTEerh8NwHY/hVePNN
0ZNEUFtJlCLGCa/7tyTJv1UwDzDUBXmLeK7TtKUoB+o0h5Uc3Q20WvvIRY4fu58J0x5jkPQUnrcP
1k1N7WFczv34uvPBnQsn+ojh5s0QaYbgWSuaCV8mfzlrKi4sBhXDk8RrIub1R/idA9qEeEGoWV4E
KoILrExcy0akpCaJX5eBJ6M2n0WIzbiw5MKKILpt2hfNeCosZoHkm48jiBj/OaeGqviXisKd36SA
+F2ihZ2ekDXh1MklxabmQ5RTG4vNNhUrn3J5n+PuIIFZJZVDw4Z2eko9KptmxHs7t2gqho5q4SnW
zU0UALoeiOEudA7KZkY9mzQRWqTlaOqAheZaAJ6w/sUo6BZem93L4CP3wQEkCcjRZNN1K2IjICQU
oKhFwLvRQcCIIvM0+u3FDzx331nCTNluDREUG48VsKLpL8vuN2va+0o1QIET58oDqR1PwU3DO87J
ycxpKJPnmS8PzE+orI6Pg0MO3d5Ge5NQwYcO+7M6v/WcwBKp8tj9/050QXHwev9aT8yNhp6wtGlE
5CGdhw5ZXUnZxfwUz8JUYe8y9DaRkhN60KeOGUOJeAYL20TQi8R7uHR437dKSI/yLR4Qd8bzlUhb
fKfI3/uUqZfox6dSYPYZPIqVqrcwmcD1ILoSQfMRZClbNJNiqtM5bVQP9YvQodWOV34++Pva4WTv
cNXJNSERm9GLUyO9WdRnMSBSNG7Nql4GHRqQ29kSCOKpmLG8A3EOCXI640J0oXVv7yMh9PsQFdgQ
9k8Deh84S2yWgrh5r5OeLZjPgC576CP3L8uBZ9X3BCzGR6J9Ee/HS4UeFBddGHK6RwLlYBKl55xN
TjOQQ6Yroh3yfrrmucSsmGFIGzaijvGgYMAFXIsadfMcqz0KgNfSHS9ilGCLiAThrL4OEP/SrL3X
PKZsx/Quy8n6aAe3P7guMcNj/iNnUgtWr6PnA8fL9q3b9cyLO0eeeeLYlBm+6okBQz6z9y+LlLUD
hiavcQ6Njvj3gUDDh+6tW4kzivtvZLVMVgc4jhpSbtbot9ljSuuEeAwl/VOUJkh6mQ3NPD7MaJ6C
si73M+ZXCvBmtywYi+JiStlGiGcwok2UuzvZxyUBxcwVa7JpUSyipC4Y1HdeS7yliAFI2PmAx3BN
Knc/Tj+yTigCg/ldckp1AxybiT2P7IPnGpH/7NeAytc5PKxjAwtBPaYm2gLGLbSBmW11iWQjG9z3
wqcyCsSiEUKjzJtQ1FJ324NXj+8Y53RQQH0I00e/HQIOMuRLOotuwontb8JqbLK63/ElxZQ93xUu
I21PSnzbngSzVV4Tw4DZkIXW7Ay3xpM/iWX/MMu/zjq47FsN0/+SMVkQynNbXlULBPlx+G4dBCo2
3hj7dCqT+4741bIHlHF5ckL1m4IBalzONzGoCMt18leh15jhHnKmtY3v8v6xdLstAwQwVDbhG1pm
89LCHgg0m25c5MQOeYXdPdlRl3g+E2yEATJamWevUvnpOfSZWeZzHJ6KoWSpNeOBiLvgKuFKvThQ
48qq+PBr+bD2LnHX3U82cGU62uPPGL/yppV80yzUkfy1rcV66euHtEn4NFzmNJOBrRYpiFK0rHPa
YK7yUiIysUm4OQsRW+fMA0FhmiYl1heugFg7jgNiM5VlwKaHm8ULXoekAsQT4O3Na7feakW+N2zg
i2lo8S8aPOlr8xkVWwhjxZ7Bw0MBcZdxups++V77m73LGlLOOQUcnrmXDBSTx1L5Ca4B8eIlzDs7
be6yWRErk/jBYV70re5HxlYqv/e0wYtF3ZXm7B3KfgCeMU0EwTCfbt1PsijyXRN6Lc+lwVW19D+Y
F1HHWqxGbuIfdJSN10kZPrbj+KeZNZM21HunAVnDPIV0ZSZ8iCIkxEvTYIuiDYlLJU7JRAXnMm1r
OdSDhgzfsUi32YZD+OqotmsU8J2J8zc5ZT+RP65Ht79YjUVoolD+FbJgpsMBNDVKnkiGAdVEM9mP
t45t740T4W71tdp7BYFsCXSRgQ6xSCpmRAumJn9gwqBjNLjrdeiPJPaImHmLcu+1SwHvp/BWaxro
vkQdiTkwyWtWe+l0Jg1nr30Hkoug7508YpWXYtci094J438Zf2JNitEgtrSZTuEf2mG+Btf+x8ti
jNY9Kyhdx8yHuVCwDgU+7ee4SeF6sgeCtHWBB4YvSYC+O8/ULzUoLIGtrfaec6ij9X3Ovpyu+qid
7mMsGBYkMU6WJh/eVZZibhv5+NMheBXypaihe0N7JS4w4jxaxoPQ3j9L6cpjzI1QOP0uI+10NDAM
9ejHSGmqU5k352oYIB3iMsD62Th44NxYHFeypLE8/hoy6BvJbbv0cFthc27/fmkoE5EZEtpxWbZg
vDFgUq4R5u1BSycxNN+hda6KTWmRbdrkLMGtI7f62jJVbjeD+zQMn0Suf0domFyrbsRc7pdJ9ujV
KEYYr+ynmQhL1VAhr4t4NikLclLcmR18B1IJ4Fq8uir+CitDLOFKKGWWIwFiIAkXg2jbfCt5mSOy
ZCJ3IBL3g/I/UVJ+tbZ7Dt3pWDBf2pXLo+PPmzpyAA3Y/K4NCIOMvdaQWmQD5dYHGgzSviCve4SZ
ko+nCXAD6pJhATdZFThJwuUYp7A81twhNnxiARuBWpq8C0luC4jKrqD1y2ZaaC9jXTwUI7Q1gdQk
uPKKNsKJUleH2uHtjQp8zVoFZ+FwiyyLZ0ifTc9qUgiuXR+flFJH2+KMQ/T1bqr6K2uYN9meJQmS
yd+qGbCcBSfHFIR9qpiVBzPHvE7O//+6MU8PxDw/NZX74qfeCxuMbwzqN5OksvZ82sKq/r9LOmdZ
zdvMLnLe8t09GJVu8S+dwvuhey4YFACo4Uu22vm9c+zf2kcV42JRTPSrWeh9gn58bXwc3TVl2WDZ
BelHrwtIByw/G5IdVdfsYwsToGZCMFUSTUksTyNE2Yo//Ve4/WTfgQ7lcpusbEMIx7AMizbSitb7
Vjj0t95yUg4xA76PBa+I0Ry4LqcVv4t51deQBd8VatY8z96zKoZc+ywXfJxBWIb7WCK7a3Lcky0y
Qy4ulr8sOzkK+kml+y4bPkPsZXWGf7jzkWVm4fy9tM7rEBfZqfk9JYUhe+2CF+BPmFlazAFIS8fa
IGsYQaXZAlMx1n9J8fA21YyX0/swQ3+jZz1rBJBInHRA+bebJqydADRugnlODwBewQJFAQHxbkNy
7wU74d95zB7zwL0e9YS5mwKmkdAKvGkIcCIjGtImTg9VyNWSHcaQ1MsIM0KbxOcupnFpF1UdpOTi
jrav1Chf8O3ee8ky7KuZzyxW46s/IyCz0bfrSI/tFsRxziq5fo4pXlKJXW+XjvxIbp8SFFR152ua
y3US1U23jO9V/FqlwbWu612JTm0NC247UzIGxBTesAMt62Y92I5OvDTtv6mP3kV67hP/gVd0o1MM
iiZE2AahmPl1fmxWQ+kxMaJZtPjrk0aajOz3bNxc5/G6TSHBoTlzdPYjxFF6gZpuKQYnPzX7KKFI
9meK7SxN2EeZfQfXNIjC934JoKn6QbPnRjKs9z32mFxd7PU4c4d53fm8JObDaXogiv5Fugwx2XW+
ptB8iEJZ2XNsSj5Zvo+K4UhvmoX9dB/vqjnnGz+uzr6jZ7etSJAvLD+ew1nXpzRDxq7nsAX52Ed8
26aWzj8IWXFO2Y0sqT1MrrpfqVu2/O23Ckwc28x5c2PqwDpraWWEfx7lslE6UHUkxNOwmil2TJZx
Lovmn+0Rc1SVoJmXw0uokRMhGDg3xr+NOdRxTPLOdAnvXOiXWP2qgyW+BYToAqGzVQzOSzA+FRPR
rsvVqYWBaVqcU6U8GmgOfuY+1AFC8TZx4CUZwiqnEU5KC0u2ddm9jHI9mJ60WGpBkdeHKGsThIWf
5fBqJWW/1j6OOQ/ogY9lFTcoz5pkh1pXQPUHKBp13yBY4Jlug+ZaGEKexxTtkTNEV7TW+7Ti61gG
zEKWAl5RljIxWka2RYzi8ERsyLdUIWCs1+VNeVF03dLsRwXzaUbkhUXpGmKlH6a6uB1m52nkHDtp
0/3xO9ZtIuLPleHU3BjW+UPh83m5DRWrWJ/TqGmuYhPddFOzCazv68aNrnMWmDvZiJs146xqs7Q/
Ux+enZ5M6LRmyOsmDq0CKVBlCp1WrkF0tAPHl1+aj9hF2xpGXfYrbpRigI8NDeHvQRY8HrkH7biZ
YHcsfDNZebn38A6KvakxnPUxERbN8mNbSr0x6R4mB1OTZq3ZKLIeG+Jmao0eL5/G4TqY5KNa5+a5
RozGEn9ihXVHrwNZ3wWHnGS4PMYTJ/56cGtCxWz7wWyLMstXzGwo0VeLzdMt8TNy4RNd2P9CccMn
2j4zhlL0s+pDJuJOrvyuTAoa5T7aNYgUdthnzowkcbQe54zQDON2E7IShkW2Nei4JKmWmgbdZNnZ
kyGAPuF+DJnvoCyYrm3S/6037UJxFRV0mnUJ6jfKN1DnQpXk/0oaj2pmTaAStPMh4an09ZUO+f/K
gyUOk6M/oOfn/CJLtNPBb4FSc3J4zNxcruxrp3/McywaLrCPHLU1oui4uoxk66pFHKu2OY+V/2Mb
SyxgxQkfO4dUR09uRYpLYDZUY+Z+LyOgpGbxbxeB3FfUf5O0XXbGwEf2MR16gB6lyFn8rIhhMzri
TjQlWbftqZUKaaweWHrW+U0JBgSMMo6aNopepGy6kw7MHk5Jeh6okBGMxP80T9rBph9+0dfndNbb
S6ZNptV6bFOf1egSFKdm9MkHJ+ABaZfj7YesIqfWd6qzHyJ260ZT7loAbIqxMcm+lMqr+sZYVc8C
ao4qv/lWgQizM2d/bXdrGgCfl5jgUro9sSwo7oeKh37gcOkHFPw82UQBzfg9DA2zIw1KW5oVGNZo
3JIKdIdmmvJL9dQwfr0SCJDpAdt3e0z0+OlO9Eb5nL3ZbO7PObFcktnJEDGkzZP2tsJHl3XIZFOL
rGBd12W3dCTmaOelNExv1ND5Z+4e9oGiPqREh/dVYW/zQOCaT+01vJcDbgpyUev4u1BvpoNAHbpo
N9pUP6T5/FKtCopV47F+Qc1bR5xLtt7kmWX1pxX97ZyzkREVX5vOK8Ch1I9Ziabdizcrfea/jmFx
Mv76NtXhdyXolxKNIjMw7OxhMU2E1SwFX0x2IJUFWydZ5mZIBlA//XMTSOmVTwJLhKQjjs1mtZvy
fcGi7pTGHxyZ407QemGlYTg11XoXq/5DGu5vX3LUDyJ8z0ZX3HQRejxvQDGfe3+4q44mAOApAxgC
OmvRUiGZK53so0upvPR89NXQ7Jt4v0jkkyFtbNNTaBOOq7jJ4oX4mwz6Vgpc0enZF2QKePt2t+CI
OQas8UlCvcnLaT1burAdv/pK1ogwK84T2B7yHzLEcgbEstQowc2Ifnl97cJkOhU8q7/U1F1pmTAL
jOl+cUs+1FH4KspwPEir2TlmwSFL4cZMDuGrEcL1MbXFIYbPYbIE/GMYsN1LpyddokLFgmGaFSpm
9GN8RrBD3Bx7iWljTZMXk0mSlkoummDK/rbeIJlXOtdLmhBDX2CQIdYw6xNu65XhhzZEb3pU1tDq
aeX6ibFj/ORVtKXJWPLuZyh95nDtTp25JHG0cKO7IPADRRBbpQ5Tt23x+jI5rZbB2VrjqVC66s6J
e5ib9XaN8fQ1dXAVetNyBejkfnbfRluTgj7XCPEbLhDMWIwAouYIKki2PFE9QZ0D4VQgD74NANuu
7P6xYCwOfuqc5eLBAI6ZrdIPBWd6B5zZDIvzXD5GA+SFFhMA/nr0lOt9FnThNSrK+cqu/d8C1Qcs
09LZrwu9XSZemcD2KCxHTgRq4XmUZBm6+2TNSbwIs0O7jOjXySH2nSjh15QPthnnY46yOwLcNMa8
n4jHiLRY6oOfid9V1tYHto5OFMYE+Q1Phoi1AcIMqRgkY0eoUG05/s2peq5FND86pHTs+zJ+10ny
lQ59cfFHsiLSKEuucqeFgIJQrgwIRMNPh4qv4YTPPGafoUiPtmwYDc006EP5jXYBPKnngW8ITHcO
Vfyjl/Cq4HHkXBruF7JqJrcE5+mgo2fFEe2n+KYK+BmekjeZgmoi19xnwxgBPXJc8G+2dw5ZpV/U
6gGrX0FSN9l3PyPrq/UMdoynvXRlDETcXIX9TRYs6YOxuLMt1SxCvJJ7ipygVLNvTnHCVE19Hyxu
tTcZg8sEP8B1b0b8g9xgHpMsrHwr0ATUawuMhFM0A/Ue2+AcqbnaSxRcZQD/wfMSoEM1Q2pmE2EE
pTVse0ylLERxROmPUFBEBJO37MNoMEe/at7779zGp9THwzLg0p3n9lCtTzbO84NCWL73eDeVhqmQ
5uTFpXW+ty3yJS7kPzz3fwgO01TV5u8aBOQ3OfiDLPvlWDjtJXMoUh2IEJoFkPbsXd1H+/G7L6V/
lOHwEhT1xeLvtBOrdexM7AdJFgu+BDbRgxo0VG7HPK32Vg30i01ngd+ViJkMemsBgLFJhf8c09UH
GaEOspAXPdFg5sFyOzoQcf1Nkr1KZNS0lSMZz9SKE5I2RpiRt9u4IY73U22TbYx6YHbKrwI3OGIH
cHRc/JvyGKVohjYzHpnC1AXyqyH0wzOdRhbj7oqHzl5zyp+LiJUq81EmYrJ+HDz/trP/MXZmu5Ej
Wbb9lUQ8X1ZzprFRWQ9yutNHSa459EJICgXn0Ujj8PW9mF3djWrgXlygHirSXZIPpJmdc/Ze2+L4
OaLEWGuYAgUmFjlK+bo1lyCBpWob0z3eq5+249WsgQnecqeBfNehGRxhu/t8MLVUhzIyZu7p+2JA
8r5oGGj6yIabGiFT74GZrjIxPesiYIHTrs3dHgFpckTjCs45qmmoGwLXwNiBe0fB7ceE9dhI3oeI
z6008gqnfAczNDNAL0ISzB2WBxRzhNGktdxlHcvHuEg6E6JkuYiYf+Kz21kd+qm2pePZJxxEYdMi
/KSMbqaR/EBUYp7RxeHc9M95C6EJu6cKyo7/N0rzuWNukkhZbZVX3WoA44Iu27ZI1AJk1SliC7aj
1C/lWU925A/HZwVdmpWrQ9E4QEnraO1oadjErD6+W477LOnvbOWxTFUuyklXPEVxiYi9pzUytGBb
5m4656a37F2d4S5OZO3mxx//9o+//9vX9O/xd31fFwwaK/mPv/PvL8yEXRojO/zXf/7jkn51tax/
93/92H8/7X8966ku+d//8yn/11+0vpz//r38+X++vOCj//iXf2zZSvr5OnzDr/qWQ9H/9Rp4I+sz
/38f/OP7r9/yNDfff/74WsuL9bfFaV39+OdDh19//jD9vz6o//yc1l//z8duP0p+7Cb9LuquI/jj
43//0PeH7P/8YZl/8zzd8z3P9G0fqYH48cf4vT5iWn8zPChEWAU9z7Nsi0fY8vrkzx+Oy0OGZ+m6
bThMQnX3xx+yHv56yPgbxYGFONL2LMO2HevHf733f/kS/+dL/aMakLmlVS///OHRsPvxR/Of3/b6
7jzdRgdB1en7vsGDhq3z+NfHQ1rFPN/4P62/jEnK3wlq2BjltK2Lx6QpvUs0zKDefOhTo00nTl+K
TaxVV68wv5Z0pNHqcZbKnPzUm40RTopbazA681QsVAppAkUFJlLpTP0Oip0S06PWCe/kjJQbQnvs
o/6+mDFECA4clmCkZdHKLJnBRkt6miWLoCuh6gD9+xysDjRy9WkOxnFayNyotZ7kUeTVrgQTqiNK
lEtvoniyygBHJWInk1LRb1jFbMpaLdPZM9ehglOZW23Ei81k75VWQrIrQLhGhvdSCxxXY0mns2+R
kXUz04Rcx8Eeg8LCp9fHa/a6+tVeF9Zikiuw8ZrwU2sm6ZYYo7APHIAmhkcmUTm0wez2v1one547
CdT9c3SR4yNEtwykWJZjym0Cu87QnegGKdO2r/2jNXIolmoiVWG02DHYLZayCHxzOlr2sstU+dK7
broT0jrXEDB73Q7jhAV7ytG5+eNylLrRbO1sPsY1rDkF3hu2bOaL7zRqNfSS9M0SGl8qwPvqQskj
9aSpX9dvpCii3zZtdwaZkEsR4B67GLl87I3vgGot0yR5Wr1UxvL7Tdd6G5wklg8mBYxXt0M9/jYm
Bzrg0N3VKA47QR+tMe/HhIQCty3JINe6M6djj+I9bJOGQTByW9k20+mlVL3cVgZ6w9krgJ1pT8vU
YW9iGEADzRuosOcRyCMnrtcI8OVURycIq1Fg0+nZCEmO0EqlSl04xTzxptKsp6nDJWTJc1JS5A/O
R4Lfem937TGd0esNnTr5YmRmMDVskBjPrInvwnf1dNvQVoEDN/qRc4wt5qZFKS5RhIpySW4tLQW/
fFcvAB20Lk2DKe1MBIexCGWafTWR4AulWxily6cm4rty1udgGB3v3NflZ+O4azP3vsK9DNzRIx6u
RbtSOSoOMBRvI8/2zlPCXzeNPuSWO7YeAtihhBuKiBxJLKgiaSHgBBLBMWUgaLjSt0nKfVckzk8r
Em+AZWWY0o29WcCFC6P5wCCKOSD7GogTQsQ/dfQLUUA/dwJzTValRO3Rk6ezgVKMtm7qm0gokOZu
49HxidoA5d9nUNnmAfW7s+ZR+MtwlUAjtMLjOCmYODXzC2LwfsM8H0K8AH2Y4BS3uesLkAhbwoZw
+SXOgpUo/WodQAfOQONQ5fgttNn9mnF1nHx/MU/u+0zH46wG9LMVZUBkKPO2Xel05kKwTj0DE4eP
eqfXxzpr9NAyjXlTJlZQ6h7ZS7AnsOTg6SEyxlaY0GsCnK2eOLjFqK7MmCXWK1KXs6IgF2VE+kA4
xtUe0SwsLAOJVme7FsqX7s5jqFUJoixXPIJp5Uh0twLDU7Z6XJB0EZ1qWza/cxlHd9VsnKcsc29N
EBElLX/H9yh/5HDStBlILUbreZnHJ7cSz3PfltAsnM90WZyjwJRv2ZoDN2/Eklkhf1xI3mLJJ14J
JiynzhGSjTUIxqrjoWOQgrTYn1AZUCv15cyEzu4YvqOL0X1pBsy8QMhp18ZvcMsro7zzu3aXkC8a
muUcigyySpXzgnxv0jf98ttpjeXQGIhWiXkPkKgNu3a8dHWE2KJu4X/2iBk1LGJB0phQ9Yf8lSPR
FFRp++LM2gc2OaK6l+qEIwi/4DicI5WRJ4BIB4nDsM9KgNxu0e3oSWC7y/owNbontOdSd4mUq8tz
PVwdpOE7vhBrDQvJou+RodVGFciPG6dHx+MjlhBJtDN4RtB7DQa3xCPGVJzk7DSBuyqifZqnAA+s
N7GaurtsiULs7G58irPySbcMfADdkfKbcoiBP4dmogoXypnYxLs1La9j1rEAkuQrUu63MT7UEyQd
W8D4TVCy0D1fu10d1fA4kJJT1PPO7N7TrMWnE1tzaIvhFXzHKzRhuR0cveGiwezbCdzVhLeaho8b
UcbFrp+7Vx2wWmL77a7NYuafFbCvmhW2MSyg/W56inpJW3ElWTsaKcdm8zAXn5Wgwk68YrwVpvEw
phouwB1wGXYJUcIGKyFGkzpmEZHJvDscs5bXoGFAjVuoOt5Q73XbvmuHyAX+5P5Ki62yJtxSfNWe
BuKrjPwPerXmxoYuCjWsoi5gAi9ss7krU44BaZu/tJJxSuwTmtla1l7WcLH9GYKu86nMISdvk+Ht
ouYTepF8A82+yayroSrgRRO2ZUpO6WMTQxfBBsECZC8zHVpcGNuozC+mWZFP79T3g9f0e3Q6gcwE
JBaN/n4002mXzvRJDFBW9J+5DxQgnRjr5lX5CHuaCahnw85ZwLK6yJE7QUd5kXIJLBOjjgIyXb9r
XACn0VB4nYryro1QQLamvrZTzA0IjyvxMeX94MvQ8wtgzw59PxQ7XyMTqo2hiW9XOBHpu8PRahoz
VNVA1nnmIaBMfkYdwAuzma7sbwAKgItuqwE3tK8PGkOWHEqE0BlZJzKIXJ1eXyuPC0a+lDDss8SY
rbfkxno5qG5j/EaVDUll9oiHaK2HcX1Djh7h4Ijx7HJEv6Ola1wqz2nx8CdvSCiYu7pwGtoRsk6b
AmtNfi+RR1lUvCvTOKuUPdmrmJc1DuzIRtWXEl/dJNCx2gatXDMBuyNzwF+dhR+HcuZLaCVc/MFT
p6ii+4uNnpDFBHl1bP5ivfvZRbqNprKmaInQR5kuiS69G0QRxMKqeKm72j60bducvHg+Gs043I6U
MaFV09PWewbL0kbJPsTyzRhZowltxCKlgItr1UMjhAoma2kPiR6HRlrYUNWwOPtLiTAvziwIPKYJ
N3nk6ZLGSlOZAMvrEsnTgNshp3vFK6NeSm9HxaAtZzq8cTT9LjLBs/Z1Tqg2+RsDRJWZkQjXOT6a
HDeLO9znS469D0OtoTjYlevDg23+nnJQIf68GgLlDgP1RE4XIc626UxAjzAxRBa8mEVDk2lovrnL
Zpdzw0IyWKu7QVscC+ZzzPHnJ6W6eRd7M8ZcpIbpMLPfm79LBJO8wZbcP/1aTT6DtzVlWbirYlLl
HwP8F2zhNLXjbMA55TIG8CZ6PpTlN54cl70qmXMsdH1Yj6wDhptiSMs7DmcuPZs1MiaDzmjkmCyK
XbN08uzHOu3iJeUGyS66RecXBlpyP7rOxmunPIDPJ091jcWpzJPjghwonDrbo/FHDEyb/IWHKNRO
wHGmjc0GqfovGSNfKGgMpjpN3MwusCO2knmRh+tF6xOPp9I6qhkSWMtMb655mtnnaUXvTVVh/q04
DOLQw81E/Ii77jBENP5utfF+zKtz3Ll3PmQ7eAy3Mmo+x8EutkUXuMPHmGM45BY/aFbS3UykzER+
6fF1vYkMpxVxVcSF8xVjdUZGTMckZWFFe4iAImFLwE/FotcTfq2tOoth+liiCftJqoHm8FbWPm/A
jsZt0S7vhZGq0/Rkz20UNFmbIOd3rm5jbBuRtKFY8Dr36XwdPWZViOIlvSWI6M5DPKPwkYljH5th
cMFSj59d3dBjNBm7Wz04IHSM28xlaqFXU7dNmQLVXmkEUU/Ueqv6t06uLsWqN3dj5sEOdlJOLyBG
KRn3k2z2ySQOWmqrjTkPPsMH17/ATFNxxAwDW0gWt/cVyuV7Q+IVcUnFCRRH41ITRL/VJpj4GIVG
EnMOTQUHr1qYlxTetiYLxG6T2FqCCKE6x8KyIGU7l3580CCf3JQJ6LgOH0XgmtiRF5odQ1LdDc4C
xl2lq1HRI9ib1g6jCJIATBmHE1dc52DkxK+90a0ZD7vVxJtF4SuLIFsuYjqnEwnOloMWqlM9WMSM
rlS17GYLw3MkPK4Or33vYGncREUXbVLh35rrSLUzG2DbXGqV5y1nJWagX0b5hZ/xOJUukOdxRQ1D
+pXkUAvydyT6UbqaRqDmnM6WrT2mRLTgn4BGhMwJuwl5GnKC4sAFpLukruelt7WIE40z1YZD3D2X
DkCWWOAsERPds5a6ADGyRwbFBusxXXUyZk3zrrLzOIzkzOlPGCevVNt2aceHZSFN2+nX6A3GMxlS
gpvC7187IZB/u8nH0CFrsLkcy6rVGIzTM51yZge96J/KWp8OfnXvdhK8iOcyBzO4L0wmCuWTQ9GB
f8nh7Ilzc5qSa+MC2E5kJ9BIqduUTiC2a+gHfJwLnpus4L6viJuY4lezqxl5CJfQRIsaOEb9XNJK
Jl+vuNNxInF8CoS5DGEvONxaEMah55Z7g2B6ghvkzVCmz35DfjSvbDOa3i/NIRHOqRUgDVSQVoEJ
SvVYMpbHROFOxFh7Y5AfUWHVNvOzI3QWzuXJJplCZDPCkaR/EIB6sZisvmfrOLsW4ZANc4SouvUh
VCDegDPjtK8yRtnDLRi6hCnIwSjgv9TRtgvirMkRsXPMzofHVNB7VfqoB/hlkayVWbwbBfVXWp7y
v4aaqoo2WuFvBXthVljHQjCgVLqH2zsmfqOgnZ6I+S0SjKxNiTAABQG3vNjOGKtcIgcYhb+UEB9d
D1WERhTkkQPjoR7qCpAHujYNA39T+2lQZvVHnxHOVVQTah3rYE+w0kVGopIq2VKM6blZQOlZNR3u
TpUgV/MHlp23UeGlQfZkjOrVo8Lg3aX+XlfesRblF7cQBVcjKRgwWa8HegK9eXa9Duujnks11YcB
ZVFOwwE5KGEWbH+FtzqnBlR+GusZxXmFcRRsyQGNSnkGMk/IJxiDvaZ8CsMU7N8E0cJJEScDd+Vo
uDAulfWTrVOQJ2IdH0XyQguMkTqc4SjVeu5Z+00f0u5Q1vKXIVDmltkqxB+b/Vh1yU72lbm3c/XI
whI6ynbCFNt8Hi3OVTZ9HkrGDRtfK7fog+on9gJ1+22W6jaPx/megWleZNrFEZA+0YKcDWxRWvak
IqhdKV7ym8ySzo2leJvQB8I+s+90l3IwKcRKNFGkZBf2VfersOgshY65/OXZ2JCNND3WxBHiMiT2
E8lhtURV0JfttcZvfkz8HriVqrZ6mV+tsYT5SLqw2fMJjOwsWWKk2xH9My1hFjGE22lV7NHQB9WI
3diLLASRuvWzyf1yr3FyQ8+x6nBN/7vBSogsBtnINGVo2jplgKT/lea+uF00kFF5jmHWRu7BDrhY
6XsEsICfiXFaVpec0dVkope36uyppMIjX43iaU4uhpHdRg4Y8crTgiT3oW6b4bCgqZrygYMQ5+gB
AictG5wTrCl65iH9NrNLFk1BUULX1bGj7exxZnBz6jODxXEumLxr6DAqwNuq3TFSZP5fAyGtTx01
/TIogPz4txYbuzwP5KWtb4rOwUO3kL4pP7wZglSft7vY6N074kxWpFiumPJ2mYfipdt32BMTw2Kw
Mt9RGgaODkxsRuXkw2Um5gVDimIaZSIKAsZSO+pqRZG9QxQKB1sc7AQ1UmexHtnoOOhSejTYD7Xe
dEHKcLZGxN2BeCW8C2Yyyin5kIHC6q2eixOqnCI7ZdYOSzlHB3ud7nSKcAgsL1pryMAU9b62KMRT
+yUqm6Og8bj3cvkqe7+84eTaEpiDuRb2FYFZIH/cjBZYVpSEM8YEtJk6gzTKaCR63rrZGFVOM0Vc
KWDhodur9mrsQVfV8b1gaH+rm3AlIF3cjRqC8qbfzq7hXpYI77/JCfrkOqBYzQY7/6rTz+tdPF6s
tIQ2MRAyBP/UmDlI8uvgJC+ISEpe02mYfC7lUoX94BOJEnkQdJhm4UnsPodcLmTZsCkV4JO9qARd
hcxXZpjF0rG1A8O1b1WfIw7u7Gk7ygieGnLd1SasjiUT2iwjdM1MS2+zFFGN2BbonGQ0y9KB9HHS
xw+vje5VlTE2o7lLS7jsSSdNOZRzNvFg9idtpc4FQaWTT6LkS9OQ8CTd6W5kKkKSlUVeLOloAQ4j
ypRZRMfCe6G9rS7Y+95KKOros7SrTXG1Mezy3mBb5HWKjUNvGqUsH/6A+ce36JfkA+XtDOcwBx8S
2CVXhMrji9DJIF7qUzX7L3SUETUqmm9Fg/MxLRO4zMaldskttbOOATfIUtR76b40SooUeVvanrdN
cTXzMbl3Bq9ywaO087DUYANNKa2r8YMV2V+TP/epQsNsyqLaLuwSTETZrkwpKD/sETEw9tosNv1d
l1lRULUTm2smERwmtAhjfMfVtHg7Jj8KoSlfKVYHzs1cTrdAqE6JoscxcXeEkzBQuJMdzssJuMQe
+eEo8O2YCmOcyQKwUUvO2uTghLFCFOrLu0bUqt6By3dzDcgANKaYwaCDG3e3ZPbDX3oo31feTVuG
XQ7gTF9al35SO2xpHZ88r5G3jl0+ITvUdcaFuqedagVDJC3TPNAINa5KeP2MbgIjdeE5+v5N3tSk
0MVlvF3yj1mBisrTxgzSdiZRlB0YeRZMw0Usp4UJL29IXnSdA7ZJpzfMOLZsZw/X+dR1G2X5zSWy
eweU19FCAQeIzQhmiz6kG01HRy0JYiXgUwlVG7JnAQoJEK+GjkcAM9gCxTuMhRzuo9qmousdYkuB
bHOSwJVhNxu3d0AYEtCJ9DYkdte5EQVZAY5Fs0ymTD8WJ7qak35tr52NVEKjV5hVE/GZOgSIZcTz
GZOV2WjGL1+OT4KauBhXTBN+HzwqF8c2303PLQNoSF6k/FO3Fq0K5/i+rYGbe4U6MiH81Kb2IcO9
Avhb41DqYxjpbA3wGZS6fsUmu/R8dtIkYSMDVzaVdPfcicACoh+CLiXEMcLOgdvmyax0Hw/ffWyC
Da0t81DZGksxdEpuM+iIab9A4bf3errk6G0rzE0Z2HxTP9zj8FJ7yiyQQelDgRFYFT2Vv6VuDYre
TdN4b+gjf0OUBZ+HOS6gmc4mRnfAnlN5sOIcp7FWmCxEGfl2qqd1lgKjNlAkBou9UD0CYjt2lZsi
+BFiSxVNQnTGOB1h5uShnB6pb7vSunTjQNQgSE4zd27NLkoD2yPDurNR21Lp6bsmRwlvmq/dlF87
NdxEVsOMuKjfhTVyHFv9K+x7y64jkg2xWrq3iHFq6wzaVuzQQRpb1ucFCwqZuhzlVkICPA7Hjeio
crqYsal1DGmQtVhbw2cs1EjkG7L8JvvopOxjilwW/VSEWSDh5GZaNnnIOZYUQXQJTSgKQHhy8MC8
MB1RT9l42pfEAJzE25VB28+kquR48AbrKxcEXPN37MrKQ9c/glbFGEYqA919H2iwjZ6zHbP32CgU
qRrN0eVAw56IkAx92p4zD9DXHuiRS0bK6GJMmwqu9CIdSSNOcprCYKtxQcHCy2huagZm+abNk11T
sREy1AKV2SN7TptDPPotNwXwKyM3Xvz+16CXPgVv1AX40rUUkJ1w0P7h/CDzmloe91864RCho0aq
E/78nE7IqmzEZcXMhtDIafmVkWVYf3riXc74+QEz3Lrxa9tXaCoFXbgKnxGpUbx2X8tDcla9PP3o
olgEloUv00kpYicTjYWuL69VzMQgtQykVd0vWcWERJekotQO5n/utOfa5/7WCyxSCjgTTp+Gt84t
XaP9DqRl7brSPPtKz0O8OSruT7E37Y3K/fCk+mqc6n1yerh15Nm4i5XtvvvRvBvmubtk/krAqKCJ
TFri0hVTzb7rmp8EdI1XP39rqoysYgMDFurIaW+mVTjHmnf06nSbrRJs3TU/FyvBFmjEFvE5Rcix
/t2Y9G6Xjh6Fx/RL9ByaSxcUb5HhHUTJgN+haawd0xGW7jEpLxPcjGE2X7ni2LGwnSIPy35mH6ta
ESnrNTaNL1p3fA72+zxkpKjC683QPSbseQZSxEBFxtFdYu+A/ZoI67o4s5xsaoqCx6FNdpWXPlYE
DZwxEMTHoUvaDdKNWxrozF7i+Nks8tOsr0x5kfxuExdeJ8CPekLaUo6Q+ZDe6KHX9t91Jx+s3L6t
nPo5U72LvQd0utv6gLkNcbSIbCiqFhZ4E/+mP/7E0dja1RWjGWGzsmHW3MtBWOwBzYX3CJiT0d5g
WiTKe3SpEY2ZOvnyMvW7U+8y+KLjG+d29RUzbqzz5ox1tj06Ba0/4a2UuDvVELFd5O7W0iQWZtQz
o6o5RNjRxu59mhK0FgZ9fO6Rx0G6dqstVT9HPb1e5Zc27QgtcrZqaak/nc+iIG0at/J8KnLGuFXJ
suajGuonPo7RxDFRkE3gyxI6Vob6WMTbsRTFU0WP9WmS7kNv+nuY+RBGkjHFPOzYJz6UoJs651Gj
c3EClBUW1QwfQeoofW0QKZJtbEqdlWX7gSHBu0Ym0GYbAcxN5xbFrVfol8J7qjw7vsgy746o+u5y
TegHiIUXNXDYzshXIkQdc3mkMMthuxXYIJfqnWYLIMUytMm9wcm9Hez8PKYvLp/gKoB0q35XJKTL
J+VnMgIWmeJDMtEmZGg0XTyJlonUBi97K4qXki5xaz4kg3VmZhDU1oNNU9hlDqfh/2+Rc3PiQqY/
ggrmyEKCSTZ7DCpf8vhTWtxHHHjXnbBhEmswpS9xG0EBqn6O7juOMMRgObmUIjTi/HHiS1VIo5aO
3jIb6X5JzKNmaM+lNW50IKetlpm7QWdu10W0R40ZYXrOuBxfAx5p59ZT5BBm7b1Oo4s7DWMegi32
6J+VcH/7lVqJB+H63wxm6yNtRVlfZZXC4Otxu7cEUUpCKPt2QyeHwKuFKcY3zBegD6SMYDYb1S9/
Rp+VYAlk1sDo9wYJ9E0m9KucSBuVwLtwwdTWvVs5YUMsnW7HX/P8u7Ww18e/ZfVe0NDKIHAiPApr
9Zap8wpkwXEG1AH2ss/2DdP9xtTeqzrCyktk7EwIlB3TKnsxaE8jp4Bzd0QdMaocWZp5o8E0SQQq
kgp0Cu2bHLwdwR5gMnUW0ggUBI5Oh+Bgj9mEIJnwy1zDfLcyEQeu1/tpjomfSENfkC8PikLiOa81
WpF0JGNIV3ylFDndK37YbV+9wbq96Rm+tEZ10KXceA12s4qJTft7aCf8G3vTJJk34RrPgjnDM2e4
R0ZKO+hyL4zjMqpZxifMeeKk26nBDFZUqYvyrI6BYrTTU2LmrwaMAxpqJa53BPdkJVToMPB13c/6
1cJtX1p7Auv6sMEBQO8pqMm6Uv54xXiJFftnxyQjQQ/XWHczcdVlHJ0sew45gLCiQQJ0DFTHtwjO
2bcCx3h2e7FOdI652YTdda6u9O3vreY2J/LLZ17ZtCdfPeFSQtnBp1rvK+vnimcbqzfRXkushoMH
vltrQ70FBe0+jDD/dE4jHq9PI1bEgZuxpBfLFfc5Iw2KCOxRiNvtKFh15vVAQ7dFj1rVByP/6jl7
cU/vbOfDGRH0KQbCnv44gIUy6RL2R2WQY2284fJFj0Tjf8QzaN7mFeZaozi7ZC3ahByn2TOjj206
jjcYLphg6jdL/3sdFawcvtghsUuqZw7ATCL5OqyN7Jy96+enek1VzGAURJexfkBM/zVQkPBDT+NA
cL1GTAKZM2hOEvOnQexIziRDbGFmUMSNaIRzFEqrUydJ+mtjUTyW0aW0Y/tRsic+VZH2pLd5d9tU
QgSLzHlZk3lpuEYGy/APsi9ABssKFWnrk7UDk+1KA4xAI9R4kK2Kc+aO6S2u2/TQZipc1GcZBabz
HpGRVML6oEmwANW2/cNcVbRVECQ0oa6TGGkUJ7PjJNGOMDfoePNypzYJwbGcOTExUXAMZysN+x1i
E/MtPX+raTVt0pgzthNDx9YgH8NfFVeNiIsmRk5qufW0bSIIIQXYV40LBgvob0B5dyMN9B00fPT/
SR00rciOLavJgKQmqeOTfC4mEkKL5TB1H/gYbgygBqXVfg3KYLnhWrnptJiNyXyuOuOUlpJo0cwU
QTFGO5fllk2GDQLQHa7FeZfB09caRrJQUM1xIRcls+nNtm9FpMII71CWV4fS1Q6jOeDXgmOZCJA3
KB7x+VsJAQkGyJzquXgVi/NAZAFmfkOdfdS+/tADaM1gT7pUbxrDCoxIgk0dFwUriRdiJUHbu+K7
eJL0rCvTvMNoWZuJvpBr6WGi4BFM3uvkxegNgGSheLpo5anj2DtC7KSE/WwI9hCEqHi5waU0nRSG
jiGZj4PvBG4zfkrcL1MmT7Mo72U3fasjg9iXpstfXIIi6ORh4kKGsAbKcjIok0/lc9QdUidkGEOp
CbYw7rxpmwzPExkkDl56dBh0kUkWN6byxlbGmck7MEtrnQ+tiD7iy+XECQ896mASI4ALKzEDvlYo
KWhhmtdBFoE3T4dGI5XVLK6cy8kIgLDefNo9oo0ZzlrD/TbBsvOHkRNcstCPqn72MMlTRiKuMG5l
nF1rEmfKFqExlnmKRL86JFZP4A+ZJUCubG50eyY1NrN+kZxRp/WHubif+lqPjh7NpJ64Afz9qnYk
tmL9bbKRgHhIusu4vomEdnbYgy0/OnkJd0QbDechVcYF+QRz735sgQ/bJKuLx7Y1Lm0y9PDl0WPU
xX0KSCHEoyVTT7JSanyVOO/bFDF+18lTkSTupgUjltP/xC/pYN7e6bIyWdbyNwyem8o178qiAJLe
0P1Jnkxfc4+q4Lxo4p3aJAtDusIHdi4oxDSFQNyrJcUA6nQ8QNqmoHOw8zu80ySHD2P1IIdDaR7o
QW4cPYwFdi8LXZsP/qNBm7M8ZTp8Mc+VD7ZmvViopo/tmPbk2ZNaZ6XE5bT4rjWU3UiBnYw4VxsW
Vs7FQX57yqpaEDiC8M7O70iAJWpqPuDEYvJvb0aM33qJJIy/3Y6vDokUwiZNLs2u1vxpmeBSbG03
QeO2WCpGr+DkXxJVhRFkmtxD273JtzR90LsLNC60nhvXwu23bAZg8JG/YaZDsLTt2juzf0VoLBUm
h6lF8wZ0E5lRPFxm9RMIyC7mAFZ4OP/JhuecEyrjp5iwrAH88N9njoadDWQ0M6cHSyesHWjiKmuT
hbcZxBSOtH4pIiOOniuv0T0PZcZUIp73WFZ8BvTYbNzVaBiVX5iQaBhPsJM4lR7xAPg3C64MZCof
wCpegA1tIjCa3cy5Vevj5jgxBiczKr6tCKVzq+kYS3ImqvipWNYAzVqjO1eIIzEuXwaCzK3V6lwr
bnpbtfJnE80ueF7nFjiMeew8Ddx660zbcvKDEh70WGS3wrPu58558GXxFEdL2M3mxUMBVNULg+8+
JbSydcMhe68JPaT7+dPkpN36oWvL0NbFxubaEny/Oo4sd3lqIHElsgiT4t4cvD0CrMtafEa3ef1Z
y/PkbAyykRAN0Etj73krEs76KjrOZF6Se7Ebp/6hZk7GZg5s6tHu4YeTWEA8k8ZRDyf/PkqfulUY
V/3WiQfJ42VruFqQuyZ4eYpXYw5qvIxKW7YLOfG9vaB5r7ZuS7BRd/GZ7/WG/YyyHQhAecGOOG2a
kaNX/TWlckuHc+cLGJwnTYm7tELAkdGbHz4bBgmcMjBZ1PC5GHau3rHxreeSK+IHV7uv1BTqTr/T
p5nRF22OJWFf7feNYpD37IOQT1HLj3TIzdRlJtiFQE/YOF+WBfNPH3YjlQryz3oIzeaRlYo8RQiR
aNd0Eqs5h47xENpaHILcoFFOtNWS7GcOFV2CrRq4q95jNkXrpchZ5hMgH5cmyjTi69ECd6EN0eFn
b7cjFwnDz02HzoDay9tNeYfUcouXqkUFiIJqTJlwcETvvOe4PbcMltbDF7rlSlp70ICHDLs0x9ZN
QsxMo4q72L3Q6Wf+IM9C7/aon7fJ4oYx40qgM8r2HpXXQnAtty7j2ojWW5mAKFNa2Lc/05m5IPLQ
1v0uU2gWsDH6ionZokPyBnJ3ZHK2LfL8wqTIZUrN4bR0kOcU9nehTUdJXj1JeBxKznaMmQFvCLGj
lG4A7UhFpLTkTzbNQ+GTCzk2t+SxowwmyLFiZVyMx3wgCd6NVQtUAEVlhX8sTbq7LKFJm36l7J2N
1QayRevgX7LlPkZzeWM7l96dYWDis3HJ98tX++LajLAIWILASlsaQFci/F2uVNBV/8HRee22jmRR
9IsIMIdX5WxLspxeCKdbxUwWM7++FxuYhEHP7bFMsU6dvffaza7um3Ol3kYH1afDVyuredFJS8KU
rPuQfqKYyszeiUZ6H9tj3GIkL2mA0S1lUIuIf5eDk1o+RgaKdlKHNAXYd24aKy8InryA2hVMCCZN
H+hlHXIO3rg09B4BQhpYAHMh527u5CszMR1ZfvGcBAyrPk6Saq6+NlaQQBZzYqUVYlXmz2y+d3y5
fMM4JYrpIu//wZAK2UdS7OrF+qmo5zYHxRyQAwhrRrGua6jjuq/+bFP+lMl00wKetMlAqi49FI8d
BMJ/sqxPMULuRmqSUk7yOJp6nyrtqQuT98ko9tgVlgM8YnJqDmVCtdpRZnOVnX4qJRI7j77oXDQf
enFrvDcESh9EykwEJ40X8khhw2QctLYk8apjtQXGgAPSzNjrBQTPgEw0ob7xg+QuFN7IIHsLus+A
6J5EC8ZrkgQs//oTb+sNaVa38jnXSZALRJxEvSext66QJ035SuALLIZ5xoM2W8k87blFd9iZ0izX
qY7PFOYCPuzmnLFpDmt1zET9kvrsFXRVqFVT/Vhtmx1q2hvkKCH11cB4WVDH8fTd2TZvvAh6kO/E
12Tyf2Xz6kzQoAZXu01JRs3NV6mfqgLXpIFyNf5i6ueJJ3XtApNTXrU1LPPVrFlC++UnWdx1Ylc7
GwnCVTFK3M/gWY80S7bOlKI49PGmCP76CPpmXjQMmMbFEx7r2A24C6Q6wYeOXRah78xync7jNNgZ
SUKOadgaPQRnQ3zD403ikMQ6mHcwwMSHuFWmQ7o1qTcYI3KUOMBgco2wO05TOFJHEYzP2kzxY3wS
R83gSW2SwyQMrvY6r7Ch31G/s/Xq8KECjVYi/mSbji94MtrZwlTTam62LXhFIGuaL7xv38VAvNUP
qdgFAvZcNtzKHFxYTWMvGYnYlMhjXzTHPJ/o8+sVpQ0OlMSyPHPF2JtZcQMii6OhHhZ1ndGYqH9o
ls212fhJGw78sJXY19W7Pu9PqF22HOPoS9juiTWth0uU93shzPtA7Fbq49aqys3cQ1JT8iGH6Ijt
eVHBQvLw2OCX+sjH6q2vUuoyWp2w5biC5fDSQoO2YHOblvGjmmbrNdaDfzL5tPnGEO4asRGwpXuo
UXZgMmNuKdwC76VXfZt9lx6xxN6aAFpryXhDGbevR59T4INWip0XZuaTO/36bhSufE09kel5MpKQ
5nvHeubXunVjfRVN3WnCALpJUDD0kTLLMSbmOlloSv1Q6E8o50fDoUMoDmYswkcnJ5AOTnlkZfIi
ZMpy1HtqMoMgikvhdXfM8RgX9rx+pYs7RJkjm82wvO81LB1DE1ynnuhNb9+i5Bs/wCr2wBlrIvld
TGYDchTvZ0Et0iCJ4dJnZ9s4tWrrKHzergBoSAKjvrmddaU/4mQ6wTaOfuncWBdIBUp/HbFJd+CU
PZNfPxdGkJGm7a5bu7wXurpNZX8ZkJhtLs5NEN7cyqBVghGP+5FoNw2ZVzsadrAHlpUBPwEAvsUw
NpTTQVPfmKQ6ephcSmXIXisTYgilXLh6vvxM4rDANDg2S2viA3TeLDZAGQthiw4d7haLsjtb7Sku
4W24YhXImQ0UHQtNHmqbLyT/kwMeiprRMnx0Qr8Eot/WHB+JefI9RLxlAlCnipx9jahbWsOMV3i2
RuvU2DyvSm82UcJKj40SMfc2K7c+SerSi56EyUoQ7FfT1WvV00Ru+VgK7JvESS4HfR/JR4wjbsnb
oIGjwSRS6jgSCDyF+b+qcS4T26BxHiNd+5azr1obU7GPRoj+9l40hrcdc2dnG99TSDJl7NnFOX59
iKH8jHIjhO1ucssB0CZfurSebaVIlHknX1JM59CJoqsGt20VX3U/+YiZCzpZ3E0QNmBcT4YL6bps
p/Q6jcQghvA2IrcIfaKgI3gRCcQgj7XCiGVW2vpa3ENCq/h9ooU9qtcRyXcdI+yH2lG1Pzq51LB7
x3C0CVAODAm3M6R/feiXLWhEzYW+E9XbVpFqwv07Tc2Xl8G+w9l44FvNkicqd9ylj27c0YFaNavK
F8ecjZ4nzMNoO+ExHEaKbMrmPaCzL8JmWGfOlp1Cs234SzrF3NFYkI7bgeIu/9A24fww5tjJB+Y2
4FD7UgfXocLsoA2PaV6Z1j8BAZeAm5Drx6cwxfpXJscsc24VUVMS1jf5KrvoGIRv5QDZViPhIghb
DUY+X30BXqPg/ZAIx3RSeXtFv/0i74N1S5lcafKfma5JV00OIeWQRyo42gGGSRjAa4ChZ8bMCmM1
ZjR0P2+Tt5pGh5v/4BlJwmfbYDoo8Wyt4XivWw3klEdonygEC0nH3DeGsc0jCAHztS7sJkHhTHX3
5LwLS/BDdr89rcJ2mE7H0QkOddzxAENhayfvm+T7T1bGK3gZODQ58RrTLdcG9hP8s0yOM+ygQ0gB
SJrKc1AgKPmOzfKWl7vvnfhM0DfC+1AYwIRpuLJx8CSJfDdMHIqTmwK+QLhcpNPWGMqE23JCC3Xq
Xpjp8JTBhm/UMjfULqMWgGUIjyEUKQt0m2UCG/YMMay9ksJZoilry+K2h/i7aqfm4DTucPPLiobM
4ZH42CPI/jIhzLVnuOHDGtSvDvFsHdKZF2Ks9NxhZdJowq3W+eb98ehAVTvl5+D6ayLoWzuDsg7j
KpI9NDlvURAPXFIY8Y0NXsePBkOC0pvW4yIclxwyNUq0L38VTkDUto+8KJ4cp135IR3xseRrMjKM
B085UrPZlyzKmFNK2zxZbnALNQGLZjuIuzxkWXII0uBc2wScGCdDs7mODtszixx0Fj9K17yMyUvt
0UjUsOynD96gRLHpwmXXl3SZ60cDGXisQDf2D+LnpTvshe88947YBHn86msjjDOaSmytPtF28tQO
xlPCrFFbsK3HtiL8DoNZfDv2WRaEpJu/mBA+hWLbwfxLssOIg9v1UdVtpJP+oWETUMhOPR01rs2N
FSMBN3sXFGcE2tKeWE/lE0jqIAFxoyu8udZLbKlHYmYfYRacTLQZvTDPiY2Nu62QKWSVrP24vVQj
tLkwfBXpze29vUc4nwNzL+vwt4ixOnjGymrRx6zkzu0fQ0780ms1vTQR7SpaR0oCzWWbVQqvk342
amhHBIW6q9T8QxUPfwv/icAoPrDRfdNYD/WqgE+HtSGhJVHzVM+2rHiqdYvmByqBnOJFt8vDWEe7
oXLuNLtsgxinprRmKj/B+EK4u6bx2Fv8j1lxMNimBOhswzrGPkDd3Pj2LQvXc4qZSDbFpqEFhPg5
/GX7ZPjxUWQG0ansVQBoI32bXND339iZntza+cpoPsQDv24anf6UbA1H5kvjxs0LZwfRGS3VrTGr
0JGcsfHhTF1jDd9w1T2LUHF04iizvB8Jyx39PLnrYbhNzWFPuohSlwX8nS+PoDlWGzwXrIO9+tC6
rHh7pAq+Gkb+ypaRBz99iSrB2B/KtcV1QnAzGyjZMmpqk/oPAMLfidqak8FbrpI/LG72tZWeGf//
qZA7QCRp6gNIQrVU+FIbxbUDP6aV9b8Obo3lWDeqyJaYMralqb0MjBZtrG31MuLQKY4m/UeZ8WEJ
AkOVH+1jIz+I2GY6F90uNH3qrkX1jSP4C6PGxlGIew5xAC2aa6s668bmxFTlAZ7hZ532NLsk1X1I
OMwypMGkz/9Em7yHZfpn+8U/f4BVEBJbrGuPCAav8lpc4h4ZpL5JCQm2QeCKiB1mgu09cQ+TTNK8
Os+MXQsRGeXzLXO0Q5T2+Gf5PbHuzXKHS4DpAPDSdhp5AmDlBlDYCINDzbfGD4xLI/p/Y+h+W0hJ
dTcbqQv9Di3koBoWL0l4sj3zHVJmzVp8/IgS+k4QAPtIHXLicQSG+eDxsdO/MFmUbHPcEPJe9pww
MYs36UAXfcuK4UDGj4wul9904gqb6Eewt7jdDI/kmAlJfzbw4r1UfMaWhfsEW4sQHt8rltLICQUR
xvElZeKTxT7sOHvEr+mhDhcHxduhj74mVqC1xoiOJ08s9CzVV4XfwCZW1q/nslZ3wHmv3HtggP/s
LYB/1txYAQm6Tlb4/k/sBV5ZCy5Vx7xoCqJj1G34rAe1YtPr9Vdl4XsLdpnQoPVC5GNpUpTa1aOd
I/bjbZWOa+SjW+JlD/wb94QCyXwkZgafJRUUHqK1KbvhKu1RC1FUN+gfV0Mb35K9r0qAq3VFZU68
j7wf0pWH0g5vpS3p+ZklpYLTWmh3HDC7qSBCJiV069GpsMmDew3Nj0ryTLFh2DmjBcCGkLmROZCK
dk5R/pBauZBbw62Sll/cq+5FQDFcA62pcJ16qYLwRymxi8vwOrW/NfaCVU8FOIM1m6ug4ptJsivI
g0cddeeRHtGhKyhNdiHUNFH4i5d4abTTh5eEADzNjVMi/eAav5JNVmS9Q3I+NsAsZVlnQk2naPT/
PNYW5DQxzrphQPU2vaD9tgqGbeVQKUff/WvtUmgEz8r0H6X+0UprVsL4cvIoA4jb1YH5broOXnWk
Wy3J140zXGXvPBGQPyQBNpgxX6oWoc1mYyEauTb88RG266wzkZEJvVBK+hjAo+KslUC8ZwZgVxHf
mUKEqcF/MZl8yKl77xXCRZrxVXSj/9+mv834kwegtfzqmS6MPYfVlxl7G5mkDKHFxQfGh1FiX2WY
IEuxY3RThoZZrX2QMLuVHvsaKx0pXvcfwnqA93sKJi9bZPic4cSy9v6GbM/ljzi4OXG3MDYeuxwm
aWjw1SlI+7tt0Ibn0+CQcTqmPewPENpIe7kZvkTcNYgW3/24ORNpJ6JS8zWw8GKBMBSNFuLhwu5r
6KfJEheV4nXUIoYjwtbWNTIZzeySjXC4iInECht7PvnaXaYlh9yNLWIlyaeufUasrisn20bWF9re
ceh78GCCjDgBhYAUqrD5wNXVpbmqtryneQyzaefCKU7TwBuLZaVYcE/xnr7TZ2Kch5CZt9R9lr+g
6lLebBH0klKi0/lt/R1p0EAtDy2lfon4zVJlB3vHvXs+f0I0njLztZru5CGWOjKiAv+mNO1FmPzQ
jv2Lfkn3bOlviNISPcwoLenA2QUphmxzI5VNOQ3diL5LMK7BWp7qKN8R0jZvpaqFJO0Z9AS+l5b5
UvBmwxQDARzjccrq1hzjPZRU1qMY9LJ2M6b+RxPwSeftjXT4pqCbIIw1sL2CXqyUyE9zgXHORiZG
mET3mQJA+8FYXvW2XPfkuant2oQtk2hZg5XzoaNHL2kf7w2Y/V4xvhDt/G5yFxJQeIiH6Gkymmsh
Dpy5bOqzZ51tj2t3OBRo+XN87D8BW3R8cQZ8igD6M4HEEKuBM9U8S94MUl/omyTLXh3CI0h/rHrC
s0Y+oY4yMtFktO360BfBrTOu9fRsO+aub62jiY9KO7fBb5ppkEcDxjO18WZEgcZmAHOFpTD40tZh
jT7CqNq6RkWg2PtSJj1X8TUq1cOx9Pd2YkM848qq8kOmtIPO5lS7bNl/9icIAgfmk4TuVm8XDykA
3erUut2tDQ9G8exk5s1prLWve5AasYhLIvUmHkqT37M/bdqsvQwK14Nz0Sx3D4DkB5l5kzWs2BnJ
bYwjdgacs+qeq5LrEJ0XfgnHQf01DVvjGCEjK8dTbJUbe9ZQU/ECAa2wevLcXMqtATqQwXptOeoe
/bDyq9AptOGOZnn6iQnhHhGKXLDD/PIZoA2Ezjp6nzIKeUv2ve0ggtlI/IUB0uCmtuwbOEtWLJdp
7LIxJWcx403h/MfMVoaOCDF26zwtVnOyrK7ladRdfWs7koueHbEyE7ep9c7pACNn1D4MSKWa6o8h
hHKNK2ggLtGU7ZOcNN740yr7vXZAtOGQi4WPgJ44r5XJaz9VYDTQREj3bTl2dq2PMd4Nj7l7EOWj
5KhoYUwXXb4qPERu04LmOndEaoQY7R0kfR9sRvCwmoi3bXUcGTVkYdHGWO7APkU6dpBwjOk2tHZm
dlIJiDVbewvodmoTBhXRH1yKHCkfWCUCznXEuDMqdeZlTfk3K/skbFZGMD6aUH7a2fhcsr/Q+NJI
Gm5SDsQCwn8SlOhn3V6GHUto5qeyT5EcQvdqsswMBbvVuGBRVU1dj2tDa9awVkOWGHNxqO5vhWnu
BhIr3HVJsRvDrsfYkEbute+uuUHYA/QdC9L0pHgxWjUR+ZSEEXZYu+cxzMdnqaVfpCnfp1ECDph/
NHZFYz7xRLn2JwUPxJm3GXjagVZchm04hK8jDEQEjPxca9rJt8XCsD6UeA/o4yri7CswZwpEe1Rj
SRGQua1YUfOOmr5z13ga62AzZGus3cvCOIV9t8lYd6YmxSuu/6t0MrEk2uQi941rVE8Y6WvWKqrd
hXSvmR7Nj5A/SRZUwYVHpONFUKPRW5+Wplu0f+EiiCVovQ65KHEQigHCJ8jq4s6tYaNS5twifNY7
bSe5uiYCHLU0/Hsqs60WA9fpoNyR5MePNrKlqtklvWVDfG1g27m4jQg3lKTTzfqHnee0GGdcDsrv
/ALO7Ozsa9uWBbAm7XM5NAfiJwf8pTsf+4BMWx7h6jn0//CtsQBPV4R2GCp9CJZviU8rW0uAzab0
i3AEd1X9H0VwKy2MTqqx+TIE3PvFTjfefBCgPcalLN6yysVZhDkqhTuKGp/MhkwIc6zZK6wDCxVY
r3HlrpjAHPUKfXoxFac4/cnChxfvkDf+IkamnOpNnbk3iqa9yPJtPGRP+vQcj/Uh6eSvplGJRIFZ
3zbvwlYHEp7miCMmz+GDdzozyWwwzPVXkCDPSRFckgQWmF0+/GpcUrCx1DSs5cL8FKNa850/tRat
3tGHqA8DOc+QIy4nOUwMR8bOMhtfPEaljP0RW/xui0zCCAg+nQRHB83vFpF3x+dGAVuzDrrk4A5z
m5t9bASSQl0fRlzTfpfvI4BfJXJXGP6lWbsNWqCBzq9OpikTN0/9G1idOmm0iAnTO8Yh8aerH3TP
tIyYbrGjBi9oW45ZWtAnzt56Y3VfffzlBcla8bVi5yJcgVVr7kE1+PPudvcx96wLVe8q3jCq+LRS
HfDPzZDVw03medN50hKCfMkupiVJVNgfjXRuCHQCLncBHS8hTNhep6tXx8oM9V3n3WWnXv8cD2Sl
LZkdOi9foWadat9ee3m30gGET9GFDxGQA56j4BMB45INr3pyFhzJ2hwJ5pvhJncNg1Bv99xM2GCB
RIudbg2iYBf3L/NbENrxUmqArrX46qW/HPCEKIaJEu5/UAm3GlJvl/2rzAF/QAnrLXmxymcvJtH6
L0LvNK0Bt8qRapSGq3dMB6S7A3WwlPa9cfKtESh6WDjFoxc3vMYYzDmdlkZMC4189DZ7ofGJmdtE
iVWV2ChOIWyxpmI9gJfRUlmySakNTStJ7qXL62/MhR+gmvkrlb81I/fOebNsrrWDfh7F5ObTcnyL
8+6f6YIyJbbSrsCfpEsqe9Kdlf5w8xIJNaJ8d8wMXys6W9N80t7nPPrBv0At2AL+S05eT3iwb/UL
jPwrpGd3EYjqXVHMsBJO5r92FSVOlZhb4kmJhVGwcg2ybKBt9r7zlLROeCeR0ZLD4LM1dftjSqe/
GNCMpJLqWlEyGNaklNg8yq3K6UIqvbxY53x5XT8yWO046T43DXc/sCBjodL96ITMF+6o1zuvuMET
Kp+z9AW1fdwgUWKYrZS+M8s6g63wcHi5juF3zwsQakXh/bCbLqZP1e206s9MQNTte+zXQNpNTIoj
3V7UYmxsktUG6wtopotc/5ea7y0MVLZlSufClC/dYK9csGHJBuqIU35NvPg7ZJURBy1zJA9kvfZA
6UwbDFRIwg3WzMLG2MjHLtyjcN5JJ/rxzowhcVRP9JUsQpaQxbXnadYsjV5Sf2OY2xKBgJcQ6HNg
KEtJp3hZbAjzMihdVc928KnmYl85f3iK7Rjpnli42z1witL524CYMBPQk3gk7Adlvgxve5UDVhKQ
IPp17eI/h3iKPSSiHpjw6NIJ/inQlfRYrxI8c9QY7f2a5/ZvyMVqZpi5O1vyLdc3ymPGxQencGbP
N1rB6xibzxD8xf3ZlI+GUuEyOpTyt1HPWuWvbP976Ndxd0/YBpMpObAyigNMgAZQAJ+up/AlVMeK
fqcQ5bCYbmVrYVAAj94fRb/3ef9m6kB6ZdXXZ+pSFy2I5ObSTs+y+6uMY/DXjVx4jQPfFMpf9kX5
npUKC1Z0ylHyijo+NurSsfsJ27ccG5o5wouEiziBNKo2ecd3i1Ukd3WAot0i1N8A4i288kOR5aQh
JEtPAWO3HVWbhr29IzvguWxv8BIYKNUuV93CvZUV+w2s42qhs/M3xSUFqVoGK4qwQR4AhaEKvsAr
8UvGEOAvDFIuzjGeoHJJX8z85LDMCHuShXqxha+8LP05UL6jOBJvl7UomrUXFSsCnT2rzoZSuNa4
uc6noMKyt7cB7LGJCmeXAymYnrhIgMkrrZNrbG33mtxt0oiVwqDDADLFBwBHZBNAXPrLuI33Gqc0
4iHcXDakHRo5tBw0RnxdDj6/gz4R9uajyYjWjKS3AWkClKKLJTZXHh9NUry7c4A3fAkGlr8s0gTz
aFy8FYDH/fQztUg3MCYqeZXeKdfrkwdPM694V9It3n00fMo2h5TJS6rk33uyeq13FQ5J1wLSl7do
9XrvYybKyzdsfuxc/ObS4SDPnC+cAiE1zRZ9R0kPSSwi5UvAI4EB0Vdbk40+TYSRuw2ZIit7V5cI
TnhguCSCXiNi5/IwXJv+QTcf5h5/kZW/edHuU2IGvfOpogO+lx1dKTsBJnUC+Em9AG5rGwKKgFAS
bXLUz/mBsVe+y6q42LVITMRql5Hz5fGplbQtl+OXPpe7TLecOm1wBqpud6396DiTh5hnpvuHTROn
CRZcRCZ0oJzXVYxE6nZ4rVEqTWRUq03AsYBAHEEUNQevA7mIjj8NGKsgzuKa9R2u17xJoD3i8eOe
iMA8MqURKpqrYqUkHYG7LSheCpm/KGN+romVOjlDiJHoyy7H/odaw/cajq8NVjyXIIV6kSCw+5Ll
ldl+N5oLEGScnnuThWGxmthflog7JVB/zbw78LyQIzaMd5FaByHNO0UV5hCSMFvSTmSDdCKqkydq
VQRq3kSycA0lFgNbDtTPNDNrY8ysbRUnRKL4QVEJgFbv+zzStpUQz3YEF7nXg9XAykeKPF/jx+7f
YFkS+Kx/irRkbteqckXHanSJWv01vIel1SJtxPqrSKj4w9L/0nLNOjped7dwI/cgB2eYSuyyuXRR
eHHNYg5wVM/A+pY4EkewwbkXszhi6Yyfu5s0wH4nI37KO6Dgjre1+MW2aHDc+VgVlcuRLkaoVfsJ
wYqXCVbI7ijTa9m9twQZQ/NiFb8k4xbi3IavONEPukzgoNT7kC2OhTeMo27t22xhDWKDupO9WQZk
kMyTyen/f7EQepOhM442FzgDlTywyB/rhf0vKegxyWnAWgldSciGxrfoRbdxYCSHIoSA5PTBTXcd
pvtI/QZc+QCq16vBMDuaeLE6BHIbi05fWg3kDA26e2UGGF4TikisSj7TLsBUHn8kLj6L0iboSPiO
BHMLktrx23MWsEHylGZT0IfDkiJHyiwBiscLUUzlXeUhIg8nh0fuqZlrZp5HSi9cXfEFbNhueiNp
AR2slDdHE6qRl0Wdjcu+cAAbUq8tp/xNTuF7T7lzkZm/PY/vq0Z2E4oc3F03jY5aWT7HSW2/eVWf
rW0tOUFHYhrY9jxPMQYfMv9gCWek5TilWJ0PbUssSCe5Va9qrFp8hwNrPCZU5jUWb+RCnhtKkqCn
PlfM5Y7N7649GTqQNpykuvTfgd/Q+AyfDupzC4Pcuf9D2rro003lyTnPQMg3Vf09hke3Gj6bsdtU
aXiVVnvOHX6XVYrY6KEW+sEfzh1oz5jtisQ6VZZ0Z8zJE3T4VwKjV9pbljavhr6AUWmcOyaGhh/K
YX9e4wQYcGCTJdEhv0m9/xi6+tuk86OlLWw09aVN1INgNHYFlBgeVpH1R7Nz7rm0oD5+1Zgqq4r/
uuPgZ1NYa3/Kbq8dd2zg3AtarVY5JwbnNFvjvyz+0orbqN8iyrJVtEl1uqgxNhjlS+59tzgMK7/Y
z23FY74n52CJe0WogcTfypExeEE6ZzLKXdEm8FGXAiNWgUiEbbNczYWkAT9Q5STXiEOa5BTEi0fK
bjEYWejp6FMSSyIdq/2WGa/gJT+b3v38va/Z/jftq6X9DfbbJPg/BQDJ1d8b7JhxbnO5+eVbfiik
hV0t31JBVBLmMbaKNImjokc2qs0Y95su/M0ToPENs8qYxJt57pebUMCGls6+4rTL0/FigUyYiy82
dup8xdHNMriDcj4KHJBmiYMhYT3eJtNu4FjtR0K1IyAiCCXV2BxSXV8rPtlp8LYtRRHYMZ2PyBtu
+VDuDBuHVeWEP0WTU9bZvcQefWPqjKC56vAulX78WphHo2ILyj3BjvTVgOZYYearPsbwQ9EeBT96
6WnZXYWQanxEPsI9bIlW+TUjLZ9aYknt5nJiEVra7q3jOo5mCoP2OtXQ4pKmOoQEUJXxGsXqPXLg
c7n0mPDy9sBiVN9BJlaFmT9VhXuAY0O3NTdOBlaNtZcVkSL2WzYKHUODh4NZkBXGhNB7LN27jYj2
UqPeNYGDN670kMuFaV8UyywbWd4m4emLi1vz6jL6dZ6Qqm1XSmivIcqHWZW7gguxBEAV0Bfo4ado
NVYLXPegiLc4pVMYO4CTqcC4Onm9nQw0p3aV8g9NPvU0vCC7trnGowLutibTVzcMVMZHR2KuqHuy
HVunYdkEUrPmbDed7rOjlzHewqfg2O5WaeBB8OVeYoYkhbHv5q79mvALyLnGOlSoT+jrNoB7bRqx
9nbbRI/PFpdwrkmacFdZRi+Lql8Z8QNN8pFQzF3zWDWHWX+PO0RIegigWjAppCHphBqsDDmY6Xcc
/1AzD4lOr5Jz1o1uF/37JylUnk/+oH7AIIDQj8BeWKcMK2lpH6VmQtPlYcNGknYltRK/TtuvR1Dw
A1SqMX7w/l/UvjjjFKdZ796njCD4GMl+PIfcWVxzeG7ZDtiJe4X3utYolx7dkHA68/pYILriyFCc
jm2o4Q1BLTWTj9n21OrGfqbaD2Dxwzh/nuOTSXgtITzO3Y69MvZYaFf+BOpJ/8qTkb8vJl1dm16i
jtfB1B9A871TX7WINTwTFnKm7m0qM9vmNNGYMXUKEOY4U6ohWLBuYk1SI3BZkp2dfpxd0rr8pgLr
4nbcbWR19cFkdCOwHutaEAwgo7DfAiBcBUP7I3N1n0crA8PJUobtviJ/E9BLz3VH0LlLa7fpHgbC
/zkoAC0+mth1G+Hvebnw3ABM1CiJZYxfie4IQ+dc8x3OYRF68lg4mIMgoxS+vc/ozXXwM3PHVK36
p2EYjJv6mJjGveYuMIZnkT/5kFwHPf0qp3xj/w7yya6bvT+0lzyHdUg8iSBpzzcOrgaaDb4wc9zr
jnazu+GIznaqCVeA/IcoZi6sMKajrir2eb/j0HryDPup0bnQtgBIh7s1gUdIOv9PcomN2jfXUbwr
aZwv6wc5il2EUaKpaTwmE8gl0g1+NbuE94Ryqd3Y6eWBtcnN8hH3467/KSxv6xEAIoa7d82AjzoZ
dzVlmLmnPlpKZ5oJteZ10HcBd5LMro7SKKBxWJtIXePBf4vH4lxZwcKefz9wkW3/4PivIWPlYExP
3pyUmTUdvh4++y1Uk1xrnjS/X6X+uyy29vSXUrDToVZQRgf2JPuL2/yFFo2NRrqBLx6j+l7XoaTg
jZYgbpKx3o76hIe6PRgNBq1G+4Gp+gxQqdHkXUsIhNn9wWjx0IDBNLpo19mYarv00qTuzkCMFthW
CYCcC/aUboErF9U75vOpKEDSXmQPgMjptp1tEgcjEmSn2PLl0sifs5adYZ1uiCChc8FHOBgcAtaf
6Ge8BF2cLIy0kGqCBxlC3/J2SQmhiIyKF8qXoA+2dVdduvLHV2yyJF99rgcVvJ0u2ZvsvwQTrdXc
mrJ6At7MbbRduzVMFIP2OWt8yoz4vZueFIv6wvxT7SORLryaZPYh8E7dmpLyebuBGzcXqg8YZDmv
8fPqSbnLuZckpfgVVG6HDD9BNr2J6eJl+p+jNoCvqdOccIe9Oh3taSaO5W8MGnM9zvOUtuCew98Y
+kmhPvLsO0J9I54s8SN2Uf4k4ZMe2dDvGpEt4wrf/YaLVE4GOipfe+MKXArAKnIN7iOTOp9xvnCJ
tfutJc22Bfqj4ysTabt1Iv7exicj32fFjE7wkYAP9HCyjzmrzox9KHtsND+OoksxsfTVxgXOvcxu
WG5/JjZsvezTLMiVxt6b7kHSHN9V+Ffnxqrh4hw2u6D+Tqjy0ih5H3X9xpRKxxaKRr733DeMWhtV
IPMHeIgZe4vkVKjr5KU3zb33vvaluc/p0FKMw9nZYozx/iW5Q89WuiBdWVbiK8cma7bxWi81YMKA
tTV6HXhJhdM/k2N+SPfOgHcHaA/j9ray/41SI3Wq7V1idJn5sIoXgJVQ/Kj1xB421Yi1oB1hEmEv
LPYd91C4a7jP480sz3ckQYLqMsfcXMNYW7zMJN7lNMs3dL5w0Yq/JL1WbdbfMhEvHQ9jEQKERpFV
j6QwEq/7j7vz2K1c2bbsrxSq/XhBBskgo6vtvXxK6hBKGXoX9Pz6N3heoXCrGgW8bgHXncwraYsm
ItZac44pn5qC3c2/tzP3YfEtFTWSVGbuI0gIk3QNN673YGCO409QAarsAG/EY7MOsSR0ZJ6ayOju
GEbCnXG2SLkOaWjS6hu+YkAZ1Hp4kbVKURaCKIcouE/6i+kc9AuDFoMDKMl7D3zSYDZP43XEFewl
93H2gBAc+alRu7RjXoPolvSA8L5NOm7E9DpPg3qO+ts874b0HEf43dbehyoXGNd7iTCv08w9Rb0x
NCvdEXrhwWalkb9iVFuH+boDwb9hx/Knc28R1gFiuW94tm7EsDKsV0+yoCE1pmeml5NOTrWjduD3
TsS9bCz3GzkADw/6e8XxwLDvek1TspEPvFOcj3veq2hHugANmobEj9/CIDvEvjjsaTCxqD3sl8iK
CLzRNyIV2rA5eWzo9YhVdlgJ49ZG1XZsjat/StoXCcQjFS8hfc0p9w5o9b38CHBxneQWo6OTZuSY
MxL1ry0/fdTjl2nnxs6NRHMrx488hHNmjOEVmUSxNkCVyU6ru3ZITv2kxTGOOvJ8AfGyLQQ59C5O
7R6ChClzNyYKln6a2teQT4K3lvY8ZKipW/e0huAEoeNIk1zsraF49hTaYbMmdyfVxW0OG/MBVd06
mDXsDSw3GzepFFl0FsBCxyf8c6I/0ljQrlJc4msfSQH6lZWhio1qUHDnmYvfHzbWBHjrxax2eF5b
AOCsCI3vieNohddOgh8bobSxZBtOvCae/rNFecfkPX8TVjBvG/cAWyfeBpH9y0zos1tiFAuo1Cz4
4dEEj34OICkyvFNUjQDXUTccYwBfpxZ8GhLxqrpEhpuTQ9FkjHUoc+2gD/+4Tg8LEC7R7p9/bDyQ
Y7GqUIYuf4s3YG8lRNWS3ZA/o2uXnOwbxDNfSYkWwOqT6Qb6SZ7S1kETbRS8Py59MHeJ7PDa4iGl
TjngizH9Y2RV8uan0Ljadk62hTsjVpaltZ7b2d+Vk6KDUfjuiRbwd+xM0ONs/8MipYHj1eBvTNs0
Tg2Rz+s0ncNVTRoFfDErgYVSu38HnZmnltHSSZXdbwEoc9t0pDt1FiFvsGpweUJrwv2lxr2uqCIm
MTf7YWKWN6re3Ssvv1fjVPNDXRilfhhsexckf1ejSBGoG9UCBej7qkZ1q9OTbJIKp0Pl0XmxjWPW
dQa/YP+g7bHc5k2/jiMAj9HSmzN90KpZO4ljmBVyr8HRpbkhTx7ehamDnFx67ilHJstj2NzXRVRi
9sU/yXkU9Ew83IAO+8dW0/0OzCVt0xXOLo/C+BzFV3eYrVPZvca+rM4gGEUXo5qx7Q5/K30yqwCK
7VkxfYdgRvrW1fWhCPfQ5HADYTbaOkXzoeIevCobrkzARjphrFe+5ME2mUXez90DF849mXo1xrE+
zDzAEDoh6gufxjOqpywr3Itr/sI3YRErq3dk5jMKGOO+Ab7JETBkstcJfz97bEOYgy4zph1iHVMr
+BrNCg5mSy0ZVcMxclKW8qr8iJFaXbQR7K1Z54dQlj/DREcevTbEoCA+NaNBeicmPxnU5SYRzqaA
vbqhVKWtZmTprs37I1vbUwsRxwhgZkQmo7OoT6MTgz2YN2BwlB28dlOJmzPtqGuJqbnrukmhitrN
QRfsW4MTe+mc6plU7gjXG5N4FxVWHnAyGBFCgOsb53SRFUI1IIv8EOGRwfY1XPBJY3iiZqgPOqMP
5hRLuz3GbDiQc4pfycQiwiR+Kgl+AutkmlOA9eUWMqvcewL8Tu69twvF218sjM5cP7tGvaB0ens3
1s2Lb2NmS/LqBt2PsUE5mnCOC+fsFi8NdOxDLxFu0mDclRnttRL8Yl2C0QudS9aZ075y6SDZPaRY
OPDkJrCLknDBWpU7zF+JUF3NM6ci2QGJGAGcQjPdMnsDhzpFxPFaFjLQGC15jSozcAL9R3KgIT3P
XQ+LETbuKPbSPF5CPRjdhmN5FdkigmFJNqMu2nqD6G591PQ3ZMVfjk7SwwyaIyzEJddwXPJ+irFS
ofKK2bJ8su54GO7QaRHcRnzpponhCpLc+uUKVvQ0spbKMeSolBOmkxP2ZgIfYiQrl9Uhe9Zd/gq2
jckmtvk6asetLwb8915EeIcx/BFRImG2p+ZWdc9VbNZXO4p/nNSJdybeUlSthrduOhcgW0qjwiyB
AHSxt58wrrykmA8JI5zXwihxm8byURkM0eylZdGq17jRciOc7rvOeubRvUmYzh7xa76yU8tdm0jH
ihz/PqiyeDuS+sHZSfH65p2xMTPjm8QG2gUCLyGwihhlPYKUZjIBwgYQ2SbbfxNdi10IyPghkHhj
afXdJUcDKNeZRvpadwxwVAHk0GnFixNJXBlqIF7UHL+t2IYYFxcSNXfxMlOEZTRqoRpxr4pQ74z5
YuWUa0OFVA9KEy5scn/sTmHDr6CT/sO0L7r6VEXjp994GaZxyhNtI1/NF3PoXA7fQxeWF2bN5SWx
fsdw9I+BNcpdNXv31pimR0+CsjW65Gzomj6QZW8m4OF3pORxoGIAx8kYF3c3DQdokKeJpte5RowQ
oA4JGvMpovV9UCTv6QqDewWo5875i3nJv1ue8ToYvlPD+jJK62iH4IX9RlaHmRl1ilYoTN0npB9k
N6Kg9TADSWN6RFTmPKj6YwrFnj6eg/kT5ls4UrN1kSXvyLbf4MQaoD7qYFMv5nUi2k5Nl+8su5XA
7swj98zcKLPI1j599rYur0FFklzP5rLxGJ8Lm9olysllK+ExxwOyYKhnDoWA7o+RhH2RI1rzkllt
w0zBhncMHOWAY+w0LclJGJtVnA4ESZfH5SG/zi7YLoPGFqq0BvffY23Y4d5A0eZVwP1LMv+8zDij
Bn33vYrWckZybFhlF1qRBCKrW6zc7FRbAQPJqa4xLJDuoU1YCcYfOTrHvCh97FYee0HY7sA0UwoY
5HNOQwByLq+oarWPQaSDsukJyvASbZPyzPaQKbSC7Udbec7FKcmpaVCsBV51rX1CXW2fgxn7U7lm
AJXTjyf1OzMq45gH8btr9Th9M1bO2FjsYqWAj8coh5zGj6htfzPX4wRdOACBi2ZvTpwsDBxIG5Dr
qQBH1qjmmIeotK2wiTeKet8pomhr2vKnCr0/iRYb/pr870n5u8BE9ZblFi5OxrO4SN8z7Q8nolsf
EeC52NfgjZJkCWLd5V3qeokPEQWgqvnzlvHl5FdsnjgZncCVd3U6gquAxoFPBbe8T+IrTYH6m4bS
Q5otAKUxdPddjnUtNSoH5oJX0VPE4RpBIP2aYG8tnhqdI5GM0uG+76p2F6XiualS91IQqQDiBiEs
vGyTlhAzxnt0+RfQ1vYLqbu8si4AZLLp/8Kksg5lg7t8nEN1mRcZ9kDx4PZin1WkGrqodBJ+xrlC
ebJy+P8T1zK1+4l9E1ly/gqUcEkuZp/MRHgza8iPczpzayp4uqL5ayrjLSQRHDr1uJdlrdFD0IfU
9bitbfwbSYsokr4FkOnOB5JPxC7faNP0bvvI1OFgEYiFhUkdowQAvx1D+6LcBz1L6biucznAVyap
UvvuAm+zzyaaECatxPy2BZW0Zx24hIjPWsbkXhwDicxJJZTEncKU5ekB9osB0LlZ9E/u4ixOF/xs
vrWym64r50X7MNlKAKuxMJLNxPHnLTU/Incc32ndG6QKrM0S+ZnO+vrYFqglHCFeMQU81Zwrb3Ma
H11qhytg/CuTn37LUe0FtTxJbgIdVtnwiaqJ7HGJGgAwN9A86TW8WpIZQHPp7fI8u9gpJvCrK8+U
FrVoZqOKNujHBrP9AVP1c5z+9O0oL23itWvO7lUtvosxNy8TIgbLZXzpmuEFekRzciFyWbJGbl1K
oB8UBvEYXzyf4aObqZNlGu/BiGqPIpNeorUYEtTL1OVLi3CArjilj7R5aGya9dmTAVxEeHHA1tWx
Cs1Db1C3oEPuNiJjJxpS+zSObXpj0rqqjeC9gqyOHmczS1h6A3Squ14Z6JwJ+LuHw6Z6RbeCVLx7
b+5RuMfh+zAE+VlNDyQThuhIlmAUj05TTkGepEqsHd3inDWi/hD72doBiYXO64xZAI6P1b9jgD9M
cWZvm2D6LkzD3XnxqSflqnAY5LS+fde5krF60f0Sr4KnJabL1KPzLSSSHVLaMwo65rqFqM85zFW8
k8GwSm39MfgOBUYZADoLP4Q/vbB37hqK8b2cWLuGDiSa3RL+JooY8XkLv1T0GFyHpjIumqlhMaYj
jGt5yPTEioWo1/TnJ2mV6paPYg0u0WMDnwDxtjTzAZYQ+cSpJSw0Iia4Vgh8s0Pe+Ys2In6PutC+
eQicKiMC2KataY93DUKJPbxWLabM2AEuUyw6R98aD34CeLfwSetkJvHdmjT0EYiAqU4suU4x91hR
88gEEGgSoMj9wI3Gg583Xnv2gm5rx3xcwgcupNd2u7lzE9S+CglNUk17g5BUbJ02AxOXMx+PMuFr
pr0rumRbiSfU7ihI0MDepXX6F6E4E3pDETGXq5t206dII1O1WWTWkcyILtAmyMARAqDwdLfzlfst
XE0bMyrgt9fqTG6mR35duq5HwlxHSdwD3cxTaLfVe4wmL1W1pgjISkQA6l4YBl74w2hgcmhbcDAz
mUyjRlFIJ3Yd8z7f5cVCrkqjX1KOYJckiJRmD2bviBt3GJqdh+6utp1rNTavZmiQ7lNFD9JBm5iG
DgNnNLutNw5/fEj7LRzYIWSeQhFEroXVjNitomGLVhp7b6HPTYd+RcjmYM3yV0NwW4czrnYaO+tQ
9T1ZlpQq49jdjaoWG+oZZJzJaZha2DtReQUKGQBZ2BGsi8kFzyZO9y+yuxQsw/LEc2Jv/8Mks4CM
nz7cRNajZXjnCnsi1rm1xmC09uYWXUx8dHQ3bAdWyX2JvKyB0r4OJ4SU8GYI+p79cZXNav8fZZYI
oDoOsbkmp/BGcaioPCDWLphyif4WR2rroZZO4/fCeKwChCll3BBAKJ5VIIf9fz/pFXUc//r/JsPV
dv+fGa6MXD/1/xngunzFfwW4Cv9f0vRNgls91xLC9P53fqv4l+1Zluu7CuADdApCWv9Xfqvj/EtY
nnQ8l9aAMoHk/s//0fxXfqtj/Us4wpRKOA6HLU/K/05+K5/q38Nb+U7KNG0PGS3TD8dzlnDXfwtv
zYeqK0TfYTKU9odvqsc0tnF+saT82wW5/6842H/PibX5jf7vH2XzG2FXNR1X2LaUxOL++4+C/jZV
3YDMbGogiBmUr8N3GDMys5SDCq/6ivPxt5tI887M4gctD7ghVHhJ4iIHV/W9oZNLtMSQJVhSV1Zu
0eqE1zbSbqiBnKJLnzTaM6PCFI+WXtK1KRMUGrQhGHvJR9mQwypZ0IaFa+jyfpiD9dbEDMYgfbfs
3MUxAOBU95DnU29E3KbtP2P5AGkUVyOl6wxebR5R2uTmM9P6Bzjtp8qwrgCD24NE2sEn7r7ZoKAR
+M62ypjkY4V+Jv7xy+5H5h42srCiBO1WGXIfWqjNREbIbYX4gFzyF2IQwC501PGZtJ4HEU5YfYa3
ou53sc/McCDdMa056bfZeGgruS+79L0y3d80cG+NwtGRwAlBCvBW+NDZXEZMKwgxMOQs41AkTrmS
pXnukumxbKpPO8yPA2WQT5ccXzVKIRnf4Nq9xN4JMvg3eKZ+Hv6S/GuviP7m5Gytawcf45Qha/zn
K0Y9AXuzXhlT5uRgUBrEVvwRldtyJik1X1jEkV7c4/o2T5o5g/0JAArkMKxGgzaJaWcfVQaQQF5S
lGO7OEtYgsv8hxoE5q9h3rd9vkxrUVPJ8W3Iy3AHifFdRxy6yqz80lS3jT8RsACertd0hV1Z0wZR
9u4iSZQCt8hhknn32hgAURipTFdNhNAvWQzplYXyzjorCXorUijosdb90ZwK7Ny1V7yPFMU5os3l
M6C/GdbT9GKo9k3nM67FHmNkniuEbJinq+RI3VZAz0F24MzDr9US7AEQlMqTYXcCWF8HVIPEZjPF
aP9qGuFlToKKjdib8yEeWsaNwsLmBqCRKQrrPD4hC8kIMxWdeTvVzC9Q2dkiDYr1dr7SuAD9tvSS
aTthkfDomzY2IV+qOibWTGFoKQg/8VHIFIS5Tr8bE7bjvYMPglox/RYNBGrXfakqeueKUN9V6xVn
7iIiqczriM+8TVODLbEoSK0yRqIbx/jgZUwFMQOmjSSSuXjrVfjScHNEmx0Mk/zmhExVSENuRA5Y
k5Kh43fmr6f9q1U3v67XPDF8R8EykZaWYL9mpgSqD0GuikbACFF0dPhDgSQEQUL55BCEXI682Gnh
H82G/yFyd+kwY/gmnzkoWmQ12NX6wWVLb1wcxCli9PpGy6VaBWb7LdrmWmBiGussvuTog/uExmHi
2lg+sBLcjSSoNqiUVVtl9G8bnmRilSIIGQmZZsOAPa3f2kzbC+W50GV6etF6+NRTUyG3raaDMeGk
GbzqxU5wptBkzVSao7IjxgPHDZpwfBYCp82dPSAOIF+eXfqJkfglBCo1jKBIwUEjxEcDqUhqG6zm
r99bLyWNcPRFetd5xQNr3kPZVwfbMU+2+spFQqAYgmlE5cG+Il92cCVziqfAHD5UB/vLbuaHYcio
Q3cMXR5s5VymiqlfpWCzGHSlpzgYl1OOydqWrOaKuIHQ2TVjTCcLOVIjKSLwEOPIX/D/JSYYN6yf
AEy1WwHLVtZUsVlCGSRhh1T5Iia19Lhhwo70uOic9TBWp9ZQ+FQUFqUCk7XEA7wm8Q4tCgghadzV
oyZcRoliPwdoHJHthmqVBB+u3WGDd+/B38pofOjG+o8Do7ty+pcigsZEaT1Y04bMro3Zdyc8TaAR
Ng1ViJ5HCMLhmhHH2g06TDfBZ4wXnq7GdhIOirDg3YWsNxIyWJiSPu74t25xiyS5u7c4o5qJIi1X
/amjeN06e8xIrOEGRkE8liKH4dG6+HrcEKuiBw3QAp0olWx3yuPDOEj2C9Z+lt7o1EX5aaBAw6nq
bW25cGXo6EdedjQS+29hEBiGkDpSxt7uwDeQnHGZmF81JYiINjg2OeYem6ozvODF2VHXnQNeSuBW
z4TA70qkm8JEP1C249ICMb9G38A3ZaFHaWpO69+NMQH1ro1vf2YhxI9143wNL/xqkOM4IUszGyih
LNTX0qTiNSr9LXqmPqn6yNtPc8pOUYV3e9jb6XjrCroXopjJoC4+WxAQMJN6kEPVVQbFdwct0TQU
9WL1LrV4rY3xsR70m+gZ9FfVgX3Isb33vlX2/p+NpNo1BCdV4o+4EkxIheQxw+7iP4K0vju3oQc5
CwbMKBo88aJtkrH56N58YHZ4iVOwa215Kyrrr2V1D1n0Mmr7GKvuppV7pvH1ECl9bHGRtwIhep7d
R059aQTjmGyRBwnzWDjZdwRfdq5JtZLBo56vos6ujaOA/UscGu4rub33dbcuIU02AOxiilT5Gw/V
0ZVJC5VRvVtd+9SLa+LV27R0oGGX7ZuY3VM/aoCdLk4VUnGAFc2oELVb7RxgSZUXftae+ylck9tO
prkNSKWt91OUbBvpb3WjnilsL0SIYlFwhlc0anR1xWfThefEbz/8iIVknK3XYn4rC/FhjMWPPVpn
Mx+X3WeVtfrR1UBRknh6y7VDhCZZdT4xf06SvkSNfG6HvdLWo9019zQgnwenevC9a2mHz5is/8JR
adHhoMlNswevMDGqOoegmE8ETXOTC+uB7XKXNc42dLyzCKovt2DMIEv116Ly+1ZOjl7VkHC37H2S
bGNj/miFeZGCko0jIPtmsnEprwN/+o6C6IwS6YegPwwOeOMC33kQHIL6KfTXiMppOEzOrkTQP/ne
C31v8y5uSvwDOLarfJ8V/R6dDea257Iy79yUwbg5glAJKyCYFr7L0Pl0jOqBLu1uGvqCaARij4zi
BXXr+z/DuVEVpwxm9pgWRzStpzhsaL1Et4YyuTPlHzwJefjRk+WguX39FDwpLzzFjV+tMIi5ZvVG
q2jH7PB9SLtzrBnIcd57w1RFW4PjiC2uZezv5YgCEIfATrLGpGo59WlsoAAkfBuu5/CCnGsjLbr7
Nlk/aR1/8Jij6i/MPxY9BmYkkOqtZlhbDDtpsWeVf3GE927NOHDFsE8sRN5mfxiceUnO5Su1vQkH
PJOwKoquewSDd4FDsOmJnnMVs8I+PDoTvBZ72CVVfFbwV5jCJYvl3l8IMOtkDtlVaP6xdz+KhdGQ
fzpdcBDOeHPtBniCvWXYflxez0K2qwKlTTQCg0Gt6YmB7QDdFsM+ncmXHEGvDoNrX4zvHulDQ2V8
BREdN106985Q7To0/su/meCTwb0cR6bLVFOdS3dnYrtvDPchaqZLBWe3ZqXV49tU7QQXEwjJsUjV
mzUWq17Y9wNOb5B4W2bQQArT+84ZNs7Yrzwlni0PQK+B6MKH+deUZ4LBDqHpAeQeHozTTK9itr7m
qdsqazN6tLHFdCXpdRPABkEnktnv+CX3kGUeiA3CjgDzCyy4/+EQw5ep6aptgYesfO0qfv0AJ5PN
uJ/Ao7iRO9N2b3rkq7PknIl25YX6KoYcNV6+YXrvtuYRQN5mxtOnAboN9K1NyGghFtYyJYos2nRq
OmoWwECoQ2demnTYxSZSCb0gXvw7e8RWy38LOd2GsSDLCTmmK7YpRmXCR5iumpecBuk02YfEL8++
xmfOh4N6w+UH7GcVK1jJ4Gry4/LnE+N90OIj7npQsPd+6Z603b8ud2HR2hlptFM05KoaOR0oeLAf
e8/5FnlEy9veLjDAoAwYhI07Daktotkz2NM+cLxrEEm65vHDaGS4rQJ0WZwiqkdNA9KQKJ4ZwYXH
Hl2VrL3XzFjAG/625mQSYjK2qmo3uPqoCBfzEQ/WaMb8MSYWNNpjQ+rIDFmwYRFdVL5LkzUf5Hb8
8kjR/d4B5gY8TfIe8rgoZj7sMw4Hlk/yNYM4Vf31MF7UDiI7LQkoAaJdf6bbUAyQlA7mHDwuseBV
taBISF0J+9uAXgO7wMqQaq256IKnqyFzq3HIN2jjq0jRCUI+5SbbPTN4zpvLz5wxqN4t91gN4aZv
JEskBVgT0uUZeVxi9dDAPIsQpRaCOzjMu6bCDc1jY4/Yznt7XXMK/YfjiFOSuHNjlgu6cZUVmKK1
xYYUHNrg2xvLg2tHpwIv80wxwTW0geT59y1fH9jlNkVSQwYeSaPDlqkkxhfew6UKLv1rMGWvkTee
VGfuowi50jL9irMt7VKYHzN1+nhuOW9RG1680FqnUUzzjUBKg/HS6Nw6IS9CTWvLcbZFFh8sqTfO
QEqLPZ4M/BLjjDoaI1jUujttio1roBrV09kMwPjVWzrmQK8Up83mUip2NoRm2UScFy9+hHba4snJ
IdPPuCLd+NWZ55U1vrUkZ1vte+HxXtyxXa9F4GGZjk+dW+yJj1wRDXfvOhy1oSJ2tNdbLMPL8+wR
4G3yCVXXEPMU7u0yZmCkNrNGso05VofbKQSJge1GINQQ/XRRRCXngpiPBmwCvJC+3KfBcKHlCIPC
e/QneZEsmIt+VmhvZ7rDNuq8W4f62lXwR9IDXdaHAnY7hKuAyR8KN1dv6jh/8OPs0EPgLcoJgBoB
zA2o7sw+0DDCWuDtgs4+SOgc/zT8OpjYleQ5Im8H2tJsggrh2VrWM4I5mfAjXAqsrZXobaD/Iiwi
cgQDu+dtlgtBt4ahHcEmqG9y5W8LBb5xMLM/VWldpvlD9vmRMdw+8lMoTdDkvYnIexz+dFeXi2in
5q4ivyaSIbBa2M72axaZu2UtrJ0FnNMeJzhDgkyU2IkvdFIe7Gp+86VHKdycgrR9CWi1r4fcI10t
2xB8exWN8dgaDG7gjEA5ZiaTnFufg6JwbIgQmaK6gPcyTfAoCg3O3/moCsB4lXwtaOTcETvzo9WE
USO2zm4nv52B5N+qRk5MejyaUDI0puVEG6CJa5IlSqP/+OfvPGsScPvgbpRgINLxmbdL4Dq1u1XP
jlAPSLpkbjDKDv0/jOxgow/2a2j8VguaIfMd2kOWSQFrF0Qg5QjnY208FsP8mplLw3yk5mvUIw2a
X8aMMFrOcQktsfRhwlqzB+uAUopQd+whM58U962aX6G/L0yIdmfVi3+Y8iRxlxF3ZJxQ9hiYlOna
1W0nNunE9xn7/qYNfwPDi/EBI8Y9A+qdqewPxC+aISOhJtp8spry1zGWHz4zRSmnBViTiR+LzjjV
IVo2ci7g6/NqojtmaTPDxzBiZWqs32rKf2b6dDhjjBzHO8PbycNYYLSfAKonWkKxtaAuikywkWLY
Q88b4vxchnsFhHQJONYjGKmUomctqWaQrHgQ6k1Iz/0uKKfs5ubtabmnnojYy+zsJxLcf3fwHoF8
/5SI/O/ETM8ok/mv3TNtjPhNZuJOyYaPDroff+sayUrKDSkN2d4x5+qW9SLmh6uXrjdunAHB1HB5
wzCEpFDHb4TUBAzF+KhDa786iKRHZJHJYH+oqb+ZHp/GSX86Nd5QnbuIj5DPeVOxDqNkV5rtZ6u4
kAb9FRpDwXPo4DsqWeMJN1uZNrNa14qveXpFGVedRoZUW6P8LILmsXKZHaRJ+NXKGfSemT8WyU1y
YELpS8RBzdVujHZvmumXUmwCMomPdHQL/EoeV37gsxBOGu/Grt1JIF6rxGDLSfz1SIVQjdR6Hr8c
XcK7oQfCZSI/o2HGhXLCrTVTkbkd81hjiLbIGgMGarj4ueuWLMo7UU3h6iGYaGToKms2dRL+DqFj
E4EhQbDVxUNvvEypsSTbpK/acIujUV9K3qBdaU90FvrCxslBpm5oyTcjhMtR5qo+zR0TiehzsuMK
Rhe/QZVjb0VocDK6eje2+q8fz192w91Xut4NYYhcbGfpaNpiZoD4zscOQ7KTOGE8l/LeCWV9MgPA
/pltnbRcsqYxCk4BARv2FP9Oc4W+3Xswcs44jXIOjseYi3h5/I4dsiF/KHAPJt91TNnch+5LHhD9
q0fab3WYbGgN/51c48Nvtj6iU7xQAUa05ZKazFTiaBZ06Tjat1yylnMS8KttFMPP8Vr09m7omesg
iOt1v9S/Gt6aRFe1Jpe29h5bl3/OzFZs5o4vH1BVcXaf9kVEEThLC70+EiPa8vWbFJV3tG7FaJE/
NA7Tes6YT08VkDC8cOypy8y9LzhI1fTVclTO/9zaBsk1+DzvICPqmrqufoyq+KlEf6vKoMXGwmVo
kxA7QWcdbG3kd72ZBqcGaYCcF6vNSKsyTIaj0MkXmQNezjlnDFlLl1UpF1Wz5WX6sR0kGkzu31LX
8q74lMAIOB+jAGWFfW0FnuGStfi8kEf2mZ5vAbE7R9GNjxDTP/PCqnfzxF4a+m0OoY5p9Wji/jME
uGb5EEXOh+vSdNV+erJ5j0PgT0gYkMstPwUrhssiJj8SXe1Jmr4aA5/R4YC1snFOzHFxkaoCXG9z
bKh1swl+g6TCH+hY/bopkydXUbZXLTaUWPVQiGSxr79abPxoSjFdgSMRMd8scVn6BsYNxbKVKO31
68lBFco+9AGhCAaHxUIkQh4ux1oejxIoOEALNBhIUmixYvXviSPMfXqZWdvte9gPoWaFslJ8H3hy
eiLrjRkKtehg00f5T2dWP4GDm9roOiDT8yYreIsnR29F5OM8Kc1VFzvFvmzxYmdLV1AGT7Q52Mha
qqKxS3eD8m9mmrtXr8mQHsCJK+dErn2ffI9lbDLRjhmmejWnylmTBSnvPLU8qQ0pI50CosLZwS7G
H8QCztowzX236LZTG5cjfNc7l1k6m7/ck0q08Bf50TA6zhMACqvmMtUWrIS6RQXT90995rPi8fo4
s3kds/QCwfLmleh2UsmeAcNkJSX/ATb4gfuRbufYk5x2w1dqe84dBfce+hQsgjGsrvinJzVFu67F
5RHU/Z+Y3v5BN3TpBoQJ8NvM3G0xQHk/ClRc30zksWnoxEY6/l3GXnNFuxTSutprFx8RiIICcZNE
84Rd3MBYexeyz9/52D1NplLIEZx31Q/PhA68DTaZpU04cXglhwW8/LMKzQoCfh8fc8/kgOMaDd2M
5jMFZrpO9LO1mNO9AQndLBk81/NXi1ftLpDFT1PBfqknezc5PChysXPWk/dnzpn/jD2ZdZXHkaWk
/eUtKDPiEv9AkN0mlnvoBhbp5TFx4DG6QsJKz3mQhc3th/8arsIqwqmRguD00DWZZGgrQWbvBMKv
H5tdmIobzCxznyf542z8dTEVbywHorjrOOPRdYkAIIik3GSdUzM468N1S7SLM2cJJLlnpIv67MMv
ddrU2enZejNsqCIRw+WVOWP+qPvuLfMJd5GLxQUQ0F+MgMbOYmS67wzvoUWpcuYSmec49v44of00
DHRXib2Kd/OiuVJ2nm+AlaMHCGnqJRHMo7Q/TDRHNm5O7mSEZxaMAq5zPCPjgxpyYjgYzK3jpS2K
ifjaibh7wMBSEQhMG6DgqCkijCu9yjDehYtnNu9WZKHxaEzpdxZ1Ft2R9FJ22ZvJ1P6+yJ+9eUzp
OBmatFq1Ru/PZiY956jNLxelx9lWOLkGB45oHAHlDom1Hf0W/YCBIAvFBjUCztL/5O1MluRWziz9
Km3aQwW4A+6Osi4tYszIjByZIzewHEjM84yn7w9UVfUVS6bbq15IJpH3kpERCPd/OOc7piVrfPiV
Hc0cqCuSezeO8Hy0LthuVMvC6yHb9eMjYVIjrN76PU/nazdmSeCRO76ta/iHdGbPU8nlGXUwaxy7
e4hm2mRrwOMagS8jxYoOvgyiA88O8JdwvE8K3EnRYvBgaO/TSPqOBamDOyByH5g2BaV2uJAA9kwQ
C9I85K+CepJaEyx15UIOGMM74bm3qnZfp9RyNomPH8xp5ONYlJgMKZaaxR6YXwXkdumLakb6PQBW
mlVXXnIMkO1+rjJ4V0KikegdCIjVchoIjegqWrExe+oGZmNz1Z3yjGB4EtO6o+zek4XsE9mzSnQt
BMzxcLNMK0Y78M3WJn4I/S77ELR0zw1pJkwgNermIa3ci6nlwhCedWU9R4x7tuFTOaEAfQhxw+x6
ag7obdh7Bb0CUneERmG5fhP2oZjIQHydx/q7lcUrfIBCjoTovTNZm6Hsnjx/dE7R8ISUHDOMZb/I
tiELiuJ6G6TLqz856iB7F1clqakwQrr9yDTV8rJ3R7AZigKcLq5+D7xFbHu/YkYQda+yGQXGPKYf
AcLohQQVwNg4rJHm7dwW/pBd98SN+wyeUvJh9AhMZyTcgxFKWu5z0pXoetZdNkXpwhx1bLg6wc/C
Oxc11n7OIkbggP5sBxoJlYKNEDKCgbiLu1WfHGx1IVChFKiiApAiB9uaXjEiIDtfKVdAaa4tdukl
WiH21/WbHSlJ/CGLT8zTXAwVNgxDY4YTh3ye9jx05XJmcIogHYk8fBJv5/RfqZKgWaok2hkeQR6m
5qJV0bvHO6vcNL0gFBjQn5e/DwnW6rqZrrl6oosqP/XSp2LFoUsjZcmTzIf9ZAMuGZPWBf0vTpW9
lFcWKJiDLtn/zcjHZ+WQm6Cn12qVjYUh350lITGtJBJtrqgGKsaodlLvs0YSJ+f/WJyMKxbDIiyG
j3DIloMp1z1XaJ2kgBfVK6olNVyJihqttburTLT3bF7K05T/dJLuje00iYLcbltRiG9VT3w8O0Sa
9K78mH1Sw9nYTD666bpO7hwU0+fwlLYGDEcwnwEbQNUNYZciS9h3lR0eAst76Uzl7BJxOTa9fZAu
/LKwT9KzaswWwH6V4r6gtyPXFr47AOGSumcXYbwhbD0++W700NRgGWjZLoAJdfdTlXzgJ5mB+dXE
Zyl5LMMU8fEi8VEDMggn1Wwaybxdj/wDITh7ttMFJnEfybGXLS/xDDPFUru6hHdS1BqP9hAf2Yc+
WHUB719keFRTAqaZargaV8s8T3KX1DY7ygDmNNpB7aVwdN2MXIwA911MZyOAK6is0lcQQveam2/P
UU8V1MLBrGBprQSLQOKKgNDyEGp56+t5dXJ3zV6O/smr9WMUMXQe0wnwn2+d44qsgNjluwCfe4/o
oNoFmQ03RGSX9pQhWhUe4UvhZ5IuEHVIq99iROUaxQNgjpNdGwYSdY20+2XuHP8UW6N+rm0sCMDX
9xJt3qYuUpIwR9ASeTcvByXytwGh8MW8cKibtN6BOhm2KT7ZZCixWff4sJmPXfv1cNWHFB+TaVBr
Af1XNlS1QngneuYbY9jTtdbKpc0aMhts2spMkJyHAuIckIixyY3GJWvCetcp81gXiGi9gcjLNOpu
A4WQEFxXRM8bs4popqs2wWHt4PZoNDtEFgpnB0uKn7dnd2oZtVfM+hui2HZtgjshh7ENv9dnhrEH
YLODjfIkWjhCcUeLYTf8rzpqniwYM0fNsKCexmnHioX3z0QWsB/+tLTmynKblOxhyz34hPs2JscX
v4B3Shs2GsyT2kOW4KnJ4NrvOxtzpAE23VgNESVscpANM56dW2/ZVT43+mTmvSEtMLZcAbExifaN
IqOIyF4MBtwVfM/XOVewizQaZrpnrKwFjqBGHAdg6kQhrj6A6Y612rwP9XgiR/wisLpTMtUhYuUc
q3gHv7rpKPmg+aFpn+4yL3xkGomgqM3Q6RG6uNcKQ/iIUqhZsBlQwl2P3pqr28CF13ZyFqK6CFoY
/7EPfnkCrLVWx2ViQ43pcDyAT+gPY2nYp3YQVdO5+k54DE6MKPnAEbgjFAm1uCW+4LdwlxdofxnT
8AFO4E7g5IBhE6XHmIK854nxauyO155fPvmtPI9OCIQWWSLwQPnNqxI6C1Il1r63DNhb2IARtnN1
HYtlekDs+yhW8EIKAshxYfP3Gz8sDT6X9MJLirNS7SNFszx433WjOIKWG0PCEPlY6QsY5e2Uiers
OiXxOArxUbEonFn9jzi0iAJNpvcBqdHgwrIPPTq7HI20nyIBkhyKPvuvne3H8b6YHxq8envZep+R
dO7wURypzD2ywHQ74QAXiGQcoFX0Mm8TQY0Y+2FOaL3aSHCb8N14kEiocGMDMFJEg/qotpCfRqzw
8epMFOvHbAIFwoX3TfgUOw6pHdvBxZHu5MVlFleQk0f+naIsbqsQHocfpmioqNrzEn9SS6O9nRfG
Cy5FkG6u0nA65bbn34Y9ZVY6+Id2wHTjm+QT/BvYolncxnn62OOE2s+WPRGhi5NDMVnbEKrCJBnr
ZOFWQNb8K7vA2SWt1Gx7ZANwDMzNlJAEn1hU26F3qjP9VSZ1fdEUbHWigciERcaftcA8XFHVkHRy
4PhkwlRidhEynnkn/OZY+QxNLP6OSBOsAEgJQVbbsIAKgo8281/DBc2W0MM9nOT60s66H2CEs70f
uVBEuvnE9ASQXvsQGp5JWLwtuVe41ucXu8/2jSOxDreklig14kCZsYuhpl9wf7mWDnaSwwdOCRJk
FQFkq/TBsZFqIew4KRi3TQ7gC3TJWoU/LWN0ZO4QwPFa7Vv4B1sfATkkHXXpYLXtAcLIod4PwHo3
cyjx9aMx9xhHUwLKi6BcGUwtxdOCIhY5X7JXTfFzFP5laepPWIivQ8fKYFW2cHoVgV0eTKYQA8xh
c4EG8CICWnxoiucqbthe9uMJQe1p8dmNjeV8jTnIeKzpXaRS1Mxjzj4gC45DbTk4uHOzn11zmheb
7QTOsk0znUc1c9Sz2qD3J/BdclaD0UZ9W3f7tCQxRRpzyCbAHigtBEPigFFiJL9POQGkbhU+Z0N0
lXXCO495+kOjxof4HHi7uAyfZBeLbWoSkmON+ibqHygvi0sOT4IN64sqGR+w3XJqRkFBTnKyjVw3
2RPjjVPNp/3gfN44iMz2GYuuKg1h76T+k+eqOwm3bmM3XMip35ALCe9sDvPh2HT2U2c+JmK6L0MH
GJHHNlTpn30Cd580ePbRS3SyO+xuSUbemnSWK4/tmAQk2zcKHZah4tNl4TJ6gXHFP31PjM+Ihyoz
27GOEkao+F08EIkwEV3MNzs2bVCJw7fcit5sysAsqtyzcsFj8l6rA9FOh0S8Mx8kLFPbctNloHHm
xH+tRjjcPu06f2vzRizhVgYI5IQamz1kerir/ltKf3pUcU9MiA87wyDSL7jxNk6wuo+l95OF6Z3y
WFah9QNgCIRP4tEktqsGBO1hz7BS/Cx4SyomSzGRg23k8o1hyMPkYp1hTNR+3OOxwclVojrxNNIF
puXb1MaP2BsPpEpxJ1lO1Up8kSRGJnnvse+p7pn/xgDWbHmQNY0H7o8MBruLDWJT+NOjQgNIu3rr
MIqToSF1Pr712uCH4kIU5dtkoQwCQ/ONlBC8kwvLUKc3VyVhw35DEUrlwQQgLA/4ax84kYZTJkro
F8NJ8ocEMLBDb9k39sxtQO+16Bvte1SIVJy4QTmvIfoFfSsvBlJ3WNlZV8Ihrx3zxlpMYkZ3M4KY
HOJER36lw6IwY8+0/WA6oJ+CPGDYrUcgffnb5kF/5g2mt4yFRB9TR4bdp2cATchObhbKgi4Q124X
stHxc/LHHa5BwZWIT6un10LMF7K8zImUilSh6YlrkpoC/kqe1L29UunIS3ktSAWw6vlhWG0fDSp8
tg3LBiJ7iJoE21dgI+9gxXAskpUNVMbWNqA03Mime6EngqvOMD/JEcUBEUBbQtdfhYxnJ6gCvvNu
pMfYLRmucIdzg4d1C266ecg6G+lEzU+bgusbA/RjcQADAYESWUoxogTH3y0WVDtjBR9s3eGr0+ce
qhaWv6G0cOLP3PJcgmL0AzMKoPmsuzP8PyTPvHBcXaAF+0mhWVMWqht8lKysuv008LHbuE0OYA9b
q9iZADyoWc6SxLGNP7r0eFVApl52nKYp2vUGLoIXh7ifMJZuR8ITFwfVIY/WVVfTMcm4JsM64CQD
ln4cSHOiSWDqmISkthTwSW0OBbRLm9ln2sSQA1pG9kSh+S319feoRUClk/q1UwhDFY4sVmi7pYtg
y2IBR6Q63QEKXuiVT6lhU5EN5UprQUEUtpieHOw6aglOTj492dB2EpYum9RreY/77CJM4UIXHj9l
TSvYzcU906GV6ULyhkbzHH41ivlL1bkWLKv4rfWY+swLX12axeNUjeBvQnPXZo7e67KeyRe2nj30
lrkHQL0NWo8NwXxbKvm8Glo3xf28UgxyPHwAbkvSo5kI9J382S3+a5/4oDlgjAaGOWFXEIQoHai9
v8KZFinoRPXFMBqOzKo/i6rhZgxSpMVJ8eXOCBLR6jyCCCHjeTcSgoQAKq8QTfio0FOGJ4pZL9MH
C+sTn0rk3gMac3Y6nd/VkD4hMNqKId1XTX1dGE38Rbe8ihSl3QQo0FPmPbKojYLFOQW9IgNL7nOl
r7EAfnnOtZXhCPe/WxFyO2Lc0NV9zRk7T4ZEL+iYIhTp6OcSHqFtl7/ogXEjfRMJcd1CDqP/MS71
Yc6lwXnjK4A5IzuonxUS071dBW8zZug1oU71yYMAN7ZShdz9aOqrGplquGBuZYt8YxCA5A7kQAky
JbCcs7AJocqVOdMSdtDcnJd0LF+rwX4dbcJlne7Dq7x7AxmmUtQY8/qLFZ3t0gAO8RDxsF+/CmpU
Z6Li22Eq+OcLg2G+xty2NkhBWzZfRjknIjDvA2SpUQUBoVxfg51EVzN0gGEKkHUl7QFwHjIFxvXQ
OhdD8EBXo9toyPKZelbqiD/CrWP3XHr0hHDBX9g2PeLIufISOEiMKy5oU6koI5gxFmU4hgQELOrO
DEuCnD690Za47t3iFLjhpwTuNYdfqseZADf/MW8TINLsvvJYfui5Rg5ph88jLOFN68438TS9FCFP
QOsx45l9cXLFEO1aR8IoulOrwCYd+KFwhNPb1+Kbsstdi2MtUtjLlYxfGqt+1UuhNicuxI9c9BCP
YclAn/Z2YTG8iRG4hi9ZdFiLAYnkEyzSxM/k013V44C9PNY4JdozzJYBefilU/jYoZb5IvPsEwbb
uygmZCOXNCU0wk7VgU+eP6uSXA1uT4gWXJrLqZ37O3KtT6Ie34ue+rElUScoYhrOK4LH4MO4uKiX
IfjehWwL6/aqtNlQM0USJkaCbn2mBORyaKCiUqr6cN48imJIhg8lqO4wpOJLbbr5sfZOg54fO1td
G4+sv6bDByJADaHyOkd+SCRQ+ZAv6dVIV+Lbjy4qQ3Zf16Nu6KoDklCqT8ttH1zEHBMDclCITGZf
yoFln5qmI42PM9e3rmfOjRFPqhhvoy75YEBUOxpJjv5WO91N4QxH0kx4HtuHJUlaftwBu1bPdMyJ
qECHnyoYTqEGHp4FBQd/I77NyLEtJ79FUUIRWahX1qY3aDDvdQz73rduYkzzY2vWkDMPARNSUVWr
96HvUdaG7Fl9biWH5DwvuBbeNd8ZIELrbyZ4E9hu0TpcUB49I2KF61pw0icjJgAMbGSKhxdLFv9Y
oLY2sToP8c++cG4GB/JynPBIz97yZqXJEWoZS14uTNbTN7XXIRsnFquhamxH9pjt9F7JdAVN8yOP
RIgvdPt9G5/yDjs3vvenPBYE7/203PnaDjuSG+xjh3U2oJhb+hj5f4l1Ia6yb5hgxaLfY9oSPmnC
L1iEbdcNQVZCWh0NDyMhRslWXmJFXAMJ8o+oqQ6CtC1aSESPU+dfSEKKqA8ZVIV0M5QM/LHyO4Ja
ZMucG0bwxK4t2dxxCaJLYB4S8H654ierLOYAdnJZchuR8c5DhFTke8DwEGZs9G68kPmq6b7sLroK
YufGTM86A0IYVOzT58E9Fb334Gv03yUJUKvliKXbVD4MGWyCQx6Z7x6QGFyWTMyi5YckQQBZxnJJ
sM/LHKmv1nXYNSzsqDVD5SUKeRwzbsoKf2XO4tZIpl/l3Gwqa/pgM2I2LarKkVEB3Qh9Byntj2Si
nMZpXVNVt77vPM6i+oiblG8rQw67C38GbnKbG/etYw9EFM6uLXosIhh3OIS8a2yudzBbW1AC4F0b
Uj9XAFsPiq4ei1tJlPickLGVtlAGHWvYV33KdlDUDzkG3i50eCIpslCqJ4glCYS0NA0DxW4FGSP7
GXjFRoARgXB6LeIYf8cCwo2fD1gzZJO29QCu9clP6CaIHJ7HOv2qEOXmbvIN6sUna7nDaK/uSjXR
xXZfFbdJUeVEW9p0zAvSc9Rb+1JiYAId67xqxrggII5V3pxMp06uP1w6S4Rkc8UdpAyxISQdraZ8
8fPmOiQ0SWWKFPeVrsSCHkmRoHJNutvE9EiB8dRt9MQ3SdoaMWJ6HFQDWn3d1xeGzXv8EkT6iV7p
XvLHZq5GiKOjR2L/lqDbrTsiT7mXOloeh0g+d6ALnOVpRBON/P7amPwBBzQsnlz86IbpGT8L/ikL
ExUEufvRuo3Mcu3VIeFaCXQK/pTQ21Y5yFRv+t5r0sHAIrEb8sSt3azEGbIeXXsFzdLFoZgti03V
otTLPAYNLnVZEWdXaGgd5ieWb758NranCUAVvgIHUXS3rdRIzPLM8qLPXOztENvLsE0Po+ve+A7H
Dviqg1N2j7ELex/M5ZMvvPcI/7ny+cTZ5/F8K9CIdLQ37qA1drCA0pKMzKVEPCR5zV5p7zyGQNtC
t199m7J4jfqLqJ2eTbOeOcg1N12UPY1A61zYtHxTcbko+M5WNO3X+Km8iw4SxAr9Z8UVB4UI4Ery
BdviMa6TXcd2uKl9f0vTwVvZRtSNy3PbvvkJpuqyf2QK9VLJCo1YWX5384SSb072Vurd4Sl7LcJb
acc/GNskgjQcPb0XhT5TRJ1b6TJVRp2d1+lZDsENdmsL9Hfw5E2uhvySUa5zv/sE68FFnwk0W8AN
LpeawcOmHLJvlMNERgco7unON0OxgMnuyCkmI6n1GKpU1t1YRm/aC8g6ra3HvucdmYIcGJQXlPve
P0gF/g3bGiBeAqeb8ThxOaGxuK9D7q6OcGS87OBkknZ6cjv3nCFAOWjRPkcKkYDHPol3uWSwQzvq
zK1geh2f1DJ8rS9vqkLIBNMPp4I7OFf9TbwWbn1P6YGuqJERpum0rQ5N/R0VUnnlCi6hpsPeYtt8
fxnMo25frJPJT6VmeYx4YA2CgGNfY28IV5eSlQ03uY12zM0GogcYzhHriSddyeIqzDRhGZNhnqKm
pxCbPG8ndgBGtuZg94kDTPWpmAD0Tz1hEL3CGhKlN4MkSpgon8g2fL+bHj3IdCsssLNlTPCveQhx
9O2YpT+0Q/kxaManqmVaMNBXsfjc1WuX5rsewEuFZOAtjTtUryHbNKIM360mvWsY9yeqv0dN6wXJ
dEAg4e9tItmS6DS1A919NJIAk/IOy3rpqeDGGSB+6+1DF5s3FBviEZOP2oXPCH7hYxowrDE9snaR
qCADdPay1+wQTc2mgAE0UZwlr72ierSr8SrhzfUH4k7DKDj7KQbTBT4cokP7XAWAK2FcEG/Zg21I
1quiSh5QMN2mAjVbixEK5vmodsvoDVvH1fcyoSWWaoI9eUYEaAMnDa4GQX1oz9N8YA3KkIAxCeYB
hDA6++kVPXNcqYhF8V5VyQ9EE262tZaHyHHFMS/ys+K3JtQ6FDrdz2jNG+Q/C8kDm8Vn1RCWdnGE
q8BUzN4Wq2akEedMEznU1eaBe+WanoQOlYADJNQoHyb1PXMoDl1TAQ3MCV/r3IPqRgdO0lrYCOwW
kvxbfzkmJKblYj6g1kJNLDjj60qdmmS+YftzObb2q0uXBpX1jGLW7tOvmRDvTV9Bw+7yEAURnTe9
0i5llz7lzrQZBZ+CN0lAr1wG6ViRKoVhRYQfJiDKMBeXtFSfipF5ViWP+QAWLY4QyJD+Uk1kOa6M
VWc596k+J9FwEEF2v/616LQ/yo7WLe9uMZmhjmohduR8PrAHjl5ttq1zHJc+Z79J3l45u59hwaSq
yj7K+BIdXrZ1G0o1kQE5D0HmrNGq4qe1RE86rj/9kI0aCeQBetH1NTaW+EGMucWq7L5igH3RJU/a
Zc/KhOki9gbWd1ARYPCjEZQpDrkYti7TdXwJIEqCgLydkGmI/ZQwgQ2r+TFK2k9B1GxSCCCIhgmM
g2sQuleMNIjEKiHOyyTvahR3BP1+8BXeRhnow9G+Zn16G5JUZ7XVN5GvVVaDXr6fluuJiVJJUHQ1
3Ac5bVjE40DaIF01SSdSEFDcmPqmCsufYzmee5IrRiT3BUuHjaOzw+KAU+rK+TsGiw82kfuud56p
jg7Ei3/zGQg0HeODiqs1d3BP9Wv031Mjmhu+3RdtydyQJI/T0MM3Dxaev2Ult8v2daz8jY3iZbM4
1reQbSuSb02sndtuQqyAW9uNeYxMvmNr9VDofEKN34AxPGTAJdefoWlA9NHvls1rq9EFzVl/2+nh
2TUcRR5gFUJ0Pqk8MdtmsIIHYHaun48byg7w9Zn3QIfyUefqQZRcfpR2xFaYcBdaw6YLoajl5jKh
/ii57gkI8C6I4UQ+Z3OSNr7cESFwYa/vs99PapORbEtLkZ+DSDxI4q9iIx5R7DxJLKuW09z0dXOb
TRONRJDcrz/RoAivG0H3RctnL5Zj4D0lRXVm/fPRJuobqv9TmVvXw3Dv9vNpMNZbO5Pr2Nx2FpGG
hm27V7t3ZWQuVuhUy6AfhJpBxuSjwe6DN9cnjsNz8ZgHCjpQnz4ojkxmHwNxEv5x7gGUK/R4qPM3
M7Oa2UH00kLNqBU9EfjcAl60uo7t6tBLBUnzXWtcBeV89tgJmvWZjqziZWryC5/g2UWrO8fBDZ60
J2/xLwe/vx5pJwLKKGW3t+xbTlWXodxj76OnG/bqDj64tGWSGTnN48hOqWN430XlHexabs+YG3Zt
1WMZtXuAYOhk8VVG1E15bZ2dCV1KOTAzR6Rwm/OftiaqqyaSsjBsWFP6zF0Qi7uqcy6zJXkZwHcr
y8MnGdt38YgIic0WfXt+7RkKAB89PNc2OVBDUb1yop2m9GFpR/bcyduIegeMIyUcjJVkhWneG+SR
iIUeRbAvJ++2GpBsazNBXrFGFA/TiExEEZ9XvlcU7FnMMzKKjPNf+iRX+aT+se48GBSOOMB/4rr6
sAv2znXT5Lv5I0ZUsg1j4rpQGWUY0P2MEVZQHkXQgWj1IxuyU/2SM7bsPcl0U6NlT5jPHqweazx7
duZdgPj6Z7iGgJUBXwdQXIiDhqWLrPqxyEn1q+ZLtyjwVmFbKAR1dZxF1sbYuNel/JHQoBNZQOqe
KGGFovnq0xCPSbpzyYXb9pMBlVS1lAUxWh2JvWDEFVHI4n4Z0vU4WRmLCyMSh5uhbKxtEl7m8KD2
ss/YPanmmN4aKw8v45KTBqgGQkc2n1p+BGnEoF5aF3aXgtpam4BIsv0lvuJA0/VU+s7/ZyDL5/Tv
n2WFFDCMur8df5Q378jNf2e7/Nsf/6n2b79+O/xR7t6793/4P3vYP9183/9o5ocfbZ91f/vf/Jv/
+U/+v/7m//rx6095nKsf//GXz7Iv0FA//AjjsoC68uu3Tl//8RcFzeTf/vjH/+fvra//P/6yi4v3
/L35fP/9X/k7tsURfwXaYvu+1loIR5n/wraYv9qauaPtuIbWRBtH/De2xdN/1Z7A6S2oM5TrevK/
sS2e+1fPM8LxfdtXSvvgT/7rlf0nPoX37O9vxD/BqZgVlvJ3ysqvH2wFxji4ND3l8Dqwo/MX/RGm
It00cBFm2oRGLPNlXXbPY5LJCw7KYOsXg0PO4vLOhY9WLnAuk5HOQDiPRdjqi6ZDD5mpgH1hedt2
3Zr0ShjFmPdn4lNBB+n0qi8I6chYfR2mvr72oBLvFasAQd+QH0JZzhd9bUYGssdi+Ih8bOR1ajgV
0Z0jRs73QfgiFQFbLVYy5iBoTHm8jsMcf8riGeOBmiGrCcMqVPjAFga/vEopAjdtq8CHyTDeZQPR
yGmDVituzEwoiF6g9+KinOrg0oPSdBKTppajhEOiPx9q3Q8/+kCSOlPRwybda2rYejEa9WPpEMJk
0X6ieM0z0B3L0nf7IXE/sbyMd+lyV/jPIiWiWQY2gQQSdWgMYmBeQERbCfCGUZ5iiecHglqzQtTz
fc+qHdLxnW0jWFE0cW0n7v7wOP6TD9nlQfrDh6xtSDmwp5W0jU8/IzTkoD9+yFbbzM28EMfTV+Yq
bOLo1KP/7Vx9DDPQHwad+U1Xovvr1VUeufBVUhJo/DRcbclIJUoyJuVUXzGITPYjO3Xyx9mVx7P8
nhTBay3zcL90dMFDJuZ90QYPfUWMHC7ze7AGzKFyRItdmpyVXfzE8OpiEra+d1FfUt55d2rheJxV
q64TY7YVTPUAlVZZ6ptYZy++Qlv1r98Qbf/2hjg2MCS2ja6iW/BsFyrSH98QyjTHymwWkZokbqQ8
WbfzLBqWbLQ+jFn4sOTwwxCcu/Wj3GOAzshmjoF9L9DaatNhZk2536CQsYtZsBPmSYarovRZVbIT
HSax70h+YTnFIqhgcpejbegN2F/p9Ovky0t3vZ+dPTev94ZbnU3Gr/+C4Yk+2k35gqQDG3RE20DU
9h4kVa4IEe6EO+fnVUvCwgyFWAwMZ1SAatxF19vUteOd0UfU792+HzCJy4gPNSFYXEd6H4fJQmoQ
i88lGw9u7Z5L305Z60jAfGX91YO+g9CGY3+M5601Ij7Ah4VXz26OYzDdt6FuTiHZMG9qRRupGjfN
v/5gxHrc/N/jSHNOur7jo2DyjcH45EGy+uMH41ohry9ibLcgXz6MOgaTUT9G7bgg2gTH2OWtc+lO
WQTpmgqK3UKi2eBpL/KPIbo3Xfg+bLWxh34cXo8201rHCu7cEoCqwNHC1opHG9kfYwzgF/t//fKd
fzxN//7yGcsZT6PVRgKwPnd/oGAx+Q2cBQ7yGm/HPDkUeHBa1JJTQQnCHYHpCZg80EIeJWUt083o
HJKSWgdaPudbkN8h5GRoQJLGnKwmehcxatgBhbKH079+rd76pf/Ht9qzEfDbOCs9wyBoPTT+8FqT
VlKb9AOSimzk228TbdAzH5Elva6d6ecRCOs2bFvE7bTsElCgFvVbUOkJpSkBD1FNJ2gvBz+ucqwk
ltxZMSc12TA7I+Z8J72oRdFoCGzwqPq9KI0wxSdoqXIiKfblXGf7aanesqCCSkXxzXrOpZiv5May
yuFIzjPFJg+BzfE80lylXeofh+GDoeD3sFbqEPnVg7MepGhQvg0TW/8kRd4js/Ha9qLubBn9TAHF
wFsojM1l8WWFEWlWdn90TMqmt2rzzb9+V52Vc/bbu2oEDDbuZUdrZf9+siCabgMWn0x7qhWg4jPu
hM46+n7NVYfor8IrhUDaqi6k3/8E60D4y5+8hv/5FCrXaEfwQoQGh/Lbne6jYSz9soT8ns7TDRIy
4qFkfRMs7LvnhS3juGbUjOE7MZg9mSwEWqoJ6JOe8w+TEzxYTd6rl7U8o+v3Ks710QL/YZWx3v3J
S6X4+f3tkrxNnpC2bVwEP//4EJrFW/owAFI/T3yO2DbgtC1iP3sp+xnVN5ct4dKryhGrLRJemTK/
RazwPYOx9eujNZIzzejlalmzmQrvz17gP/mWSGNj0OGmAEPq/PZexi7YMxIJEPetr60OCPsZcbKA
FMMZ5+gN6lGmQhWz6EDN2ygirMYD1XHp+z43QpDLTdv4j9oUBGTHb1Um//TMWY/E3544LQUxDaDy
HCPcFZf3h+/xMLZ9lcXZiDAUwd9Mm4SzmM6O9XPQ36cyk3CMWBWoApYLPT++FrZK2yoLwiORdYGN
7klPSCrFOP/Jt0H8Xng4Nich63EtYQz6vvvbx4tzK2hzBCtb5DbXvEpsboVp9zb6O4QSQFp5F+u1
kSql/RozU0LokMx7GXTATS0HCdr4i5aU3NiC82DOtCQXSPkHlTyFUX81SLingpH6v34sxT/51A2g
fpiKtlEwBn97T+tsKauhX10Y5ePk+fkRteJyQH//iNkC1UUvLrv+BodMc65LeayMdxj55m+TSTbs
bYCEkGiSATuOXnXWTXdaj3CYeBBKP3cua91eOW5PIM5Icg1XdSdhhUUuc+P0T84C/3+eR1T2xuXh
4EwSLOn+8elYHD2iH+HpMAkmk8InA7RgruH2+mbsy08K45MK+AUgzxRjRXf8dUKwYO32v359SAPc
GiG51H3ErI9AvgKu07HsvS+L0xurKg2AqEDqOwFFnsGVSeLltMncBvzIyo13BnSYFnumqfrsaHWY
chYKlJn+bMqYyr7k/MbtfrZXtq3qyIeaRooYailYGihg2SUjzz7oKfG3g50zk6mXx2Buw/sowB3x
y+zUlNWPHqtHERNaF6cprqjCfvz19VOBtQE0h9PURKudv+b1YdagiUdHY00pSFNRLcyYlmcEoFim
2SlKN1wO81qBZFUIuJn4l8Eq7+GwLQftdaQN5li7LGFRD3rfgWg4D7GzBG8t+/zSrZPrkLSRY+bx
qSYBQOK+9+qj1TFJ4sNuJrIKq4Uf1pcN81A0cavb9U++eu4/+eAFXz8pJEeDceRvBxdvfZIIFHGs
GZm227lVnsEqXVl0guf8Byb6h1rX7k1emA9vdKNLMUEgJ45xknIAg9R2e4/JUjCo5VTYy6NM/eWQ
6nk7EFC6iUVw7zn+K7RvfAM2HyOCgg3V27irZ/vL+T+EnUdz3ca6RX8RqtDImPLkwExKpCYoiZIQ
GkAjp1//VoNv4Gu7rInrBlk8PAAaX9h77UGmiJHAkDkNp7rLUKpG/HszsCa9mbyZGEGkBYt+uw+V
X98EmkANxHYzRKwWqtkZ//BtuP9S7XgcRegHQ5yANOF/e6KxOzhONEmmrB2JH6i4WfbqqxEGRLB6
rvM9ceL7RceOYKG4ZGO1G0MgaWWFfnzO+vs8Lr9/vp4cwmRyo/jZ5se1i7Ptnhp8uWWU1BxKqV3b
hmL6488feBXQ/i+AI9lRxfvW8Xfs+/0taEyFqGqvDNO7qab4eb2vF7LQSYxdfsYuLZhCgH9Dlp/d
lM69kXZYkT23QsFGmFqHGY1QUsDK3xGlVYcZPdhNZgI8LI1DTMNwyLKYLVAx76PcwM6FA6xAsF4S
2pojf4JVSlFmIOsJxkeTZE8wOPywshxPok/q3XpZUX4KXASzcRtL54dPLg27Dut+HGGEzYrwuHkz
YY67Uq0TF6Fjepz81IlAXNF/HZu5GO+qEtRn6IOYKX8AaQbFJ0kSDZDLK2+C6lNiYnA4EjdqiNxz
3qpnqcOyFi8fD20MNakO5r3kvavITNoKS/5IMso5rJrcOLnD3q0wvhXwSC+ocMFn4/jbtdKdd3Cx
yN8tf4vWxftZTfOWUfpTgmmQUHNSZHP5YVHdmg0sf2CO8x7hWEbqFapHlNZfKcJfR4lWZcI0cnbT
ptlBongdrJk4N4UczwnKfmv73TFGL3tOjHFfpwLXWtfEFw+lKv2x+WICicFaTpJdpC0YuhYoLWI5
QVs3DP3Pa385LcBPfGYtKJ5tg817SmLpQNqZTCrFKxMJW8GRZeDaZdXhvA2skw9WyCm7lj+KFdyu
06DESSvyS+LYoTIZgAO8fYNdnqKZAJh4Jo27b0ji1Lf8+rwaJfI/IiAeFn0i+pHzWHccf0uLEL5P
LLUp0qze91l0ESMlD9QqyFnENg8GE49Qn/Kz7p/Y52860TiHtVJsLDT6IqCQRJPD8tQlTeiHSvgE
2FnbLZ3lrvPSn/FCYy0kQ6fArI7IaVg5O96TmcM6KKZ6V+oeQDbqR5+z5WhAoyMg4YAIp4ewpcAq
XaxMnon8kfqaH8iedRObZruVDVLuuryGQ2ae6kHyHfRQH9ZHKVjsV4ohNNyIAu7Be3/0nv9NVCgJ
UgN619wMO5asTIqpivEfemj2eqiqbme/WpN1JfXK2DYFHzrlcj7hnlD3tc4OH4N76cXFk2uM9UM2
feRzfKUHpOl0WEJLd2ECHqpxg6TJ3XvDYzxr0peJOcKxJfKSMjwES30nh14cJwTrm8Yd4e8SBwvM
kZSLlLjZtWInJAxxq3A3ndUNFyOBEKnzkw3iqGbbQ5Y30/vM9+tgy8eLeoAhAtc0HsU1aki7JV/x
x5wyacALzF0QoCwiEI1Zmb6u6AiTq5GBHl5vSx+0N0Yt3PuWJL8CiYYHycmwcdgnLz5xCaDeqr2Y
qISnLmYfm7b8vLnSr+h43vaTSwPIIIX5CYqb9X4pEv2oVOnJjRBP5JFrbGMytUrT/YhNA5+57kr6
KguJYPqatmGw69P4VkbWAz422Lp9BSqn5/GHRszqplwe/WX52c8WJGT9B5hIGTt7whcRh4coIjbb
asHn2GRzbdD6EhBnL/2BDHAoIfh1sXe1+ikcRc9dbZtH10sQz+bqYNJdbfyh/UFlxZ2p+JOOcQF6
sq9EE52NoDn3GFnPYQXqax3DDBqZmFlje19oOrpToKGDQ+uCxqAl9QE6Ednkdu1CVAnzHWPghLYH
NsAVkJg2KI7QGFh5KUKBBoXysQ+d3RSm4cH3EFF7udmwyLGf7V6c+YNoGZrndfLj6w9oGDR6Bf70
agibOztgRGki8NOznoJT0DAxFVTK4tu25m9Y4INDVwb8I42e0Idd2Eb7R5ToOHAT8moa6NKeGU/b
kHXqHuHAr6D0n9KRjwFSGHo0i8rM68Q+6ouvqZd+a3MC1vQXqVoNEsz5/XVRkC7iFFtiPzse0CX9
QK9HwOfkw7kvlwRRuB9XmyGBirQ+0fDDGTq1475NeL5L0bPyMouPdRJUNorIeLKOgNNss0MoeDEY
qCx/4EHqDtPC7JbX5XrYrYdjNXgvUucUjRKCkW6Dgf2mhzy33/KkvFW1eFJ9wLtBcikE0WEqj+4m
1yFoQA9o1hMDwRY3TTk2p1RgItDle4zBO6dh2bcii5EPBR/wkaN3UyYs32lFOv6M2XHDrScJcjoy
fyL8laqIwGbW8Gtq1CIjtjMwMP6Bx73fFux8XI+bO7f5HXs2s5M3oKnVT+XnBdaP63pmDiDCzApo
+fqFdiauKUwYsM1yNKo8GevhzP6f9494ipoQQa7PPrymKzlJghrMgs0kMUOY7dmFTgtQG6O9TAEB
s5jwvq1f8lohm7qWn7JYs6JIj8fqo18ca5k/zewQzVEeijEv+NFkhFmWeQxwc6N0znjqkpppbsVT
lVW8Qg2PsrtqOeVsdpqmNkpkgH04nG9iO+v3fg6SY6LVxwdwE7UQ4PIQBXgeFNcctiBns/9gdeJo
o21JXeeYj3xn61fJyGDmUJuLnTf6x9EqEPcY6R6JI4I7Ci48K236OVweuhqSGkicP40H9Djnf5tv
ykrabkHyj8PqVzfAf2m+JRoTIFpDtzGi3HqpPPGm98rS4X7vvQRIQK29DTB+d3GBszjPsncjS7IN
bh789jj/dz4J4//dvYp/Trc95v3shgQ9tP54//uhktaOgKqwZR4Y/W4Ew5eTTQdCADqa2ZaZND5i
8WUMJG55P90RZjTt//sj/Evj73kojyz6f0a69rp2+sv3Ylex62aF022igc43y6PL5M+/HeK1xplI
xGUEEKN3J+t5wDkxHZfhS1dxnyLJRj/dGb970mSWCKym03/poEPclAsBYhCsQFd62ZO/9G///aH1
vu3vF5OBHVOe0ONzI9b/3++tl6qb65jjNFZ4IwvShyzMXwydkgq+2oj2QEs+TfWTVomwKpfmqmfN
IREjbP7wUf45F/MCwRBckKRgMkL5W/eGRAFp5jz20FXR0/KSg5ODM3TH0h4BYgG6o61MgNFB+RAZ
UXHkyW+ujVldiz69Tf1e3gZpF+yI3CKS2C/2eAHheprT039/znVI/Lf7P3AcYbmhzVX2rb+1VSrt
HLxvCQMeH5D60lCCNKrGgZa3n92uFbUXbpRnI84Yj2izwEjAPBPeqN2bTdUfwJ2T2MNonWUER/iU
MHnwJ6rFvrY3VrD0+zan5fYW7/PUa2tCyiN3fOqgAN04lfMBaxdiPuU7qtzdevrWWCzJJxKf4wjS
9Xa2lSe7KeLlW6IudvqZvD/FMSQVQT5l8IK+Ay/REGCCaKP+YKfu2c/BF9GbLvHbYiCWAlxmn8fF
vji0SNrFy+ibEOM2M3aebL6sb3ZUTlAwExrnIFBbrOeUF2VyHFyXTARO0EqQUlERriXg2g+6k1r/
Z7QIJQ304b8vjviXwylwHTbMTAddYYd6cviXhzDqx7RMQi7OutODrjBs1iOc/B3qZ2rTJW7vR/80
FT86t7+InmNqrOlxpGy/WVn68IfPo2+Gv90sHEmCVpu4ENP5ew/Orq2QTAnZok2Luw3VBEHZIf6R
RmWfDcgXGqtk19x3xx7yh+c2v1o8Cred3+8SxQzdEeQtJEH1h0P8X5ZODOttRiU89mxI//7c175X
T4jdRtajrbMzEF7FsSJZrTenPeMj2G3K3q69qIl69hCH8jsM24zlSF6QBeoQoxfbr6oJOv03DHtw
jvq1GzYMstIZNX2LLOQSD8ulqCgk/vCtmv/8WplVmizMyDdhVOnos+Qvl7luVYXIBMl0Qcw7EvV+
O+t2PhCHoK5xjSn7bZ35MfMgHM52vqeTYtCVZ0+jbiZbz+lPOOK/jbbsyNuDkVjl8200I6krhjQ+
5HZxSF2qGPB/6qu0aS/5Ae95bJM82sIYIcSXJMtM4/QUnGswlHeM/zBVUQgFWdFuF7f53TN42nzO
JuLmqcjnrzD/bexUjA6HtPD4pppsG5YLQPj2qTCsMyYILDAtbX6BEc3QNSu0ta2qX7Uj5ODO1Chr
lWQZZXpwnK/CtV9rVruEHQLXdUz1kjT+r0XA++uysceBRIHtGh2PgZ4gOGkNeL5YiLgHKczgGY2D
BGEhyPFVQducSOBrMCYur/mvtWeeosw4gBvAy5Y+1Mryd443Bmg5p6MitG4t69ny23vMbe8pJLu1
oML8Chaxo3+XhoFWLqjeGoLW8K4U90Tfkvjs2t+hQPZ7Flw/64gCvU589BA6akpO73ZZlH94vdj/
qBA8zw4sBtu8YUyfTM3/vWW8xOuA4EHetbPmLOx02hcS5oEoScqtMIVx2ZavtoB/Osn42dKqdj2+
oOCMjnnGOljZaGB1yelMya4Ymp/JwEvQ1WbTIKTLMuPTaGDd4hW/9jZr94ZeNiPxFI2h6/CXOVgR
CortPzwPvvjn9N63bcu0HVQyFmswfS7+5YHwqow6PQBTVCrzi2Cohed12cYjdK4K9OuV/n3aDEHI
gjHsEJGRy+USd333xSRH/c5Pv5mRJFRwcBUr8+6IKzm77wAxrF0KsUTThhVm6NHITWa3W7eemZl9
A+2FhHeOYagRUOfW3SmV7KxW9QvPkttV1W590aHIFKg/AbNd1jkePJ7UW/ItGZ10ptmRNFPqID1+
Lo2FCLKKjYme0pCRgRSvME6tUwSHsZPnrGTTaLcmK724PI2N+K0inDmFclj6uMOvtUW1h2LYxj2Q
XHikD2XMoGot5yvsYfssHiF3LPfr4L50rMsSYPJM+unKKp5+TDfcKff71mrjJ1Jk15UsNvm7lKQa
hkR8ovVrQR1NfDvanivuqNOY9eOujwnYG2dsCZV1Z6Xq2DGECIny2WedeA+V9V74ZOHCmYEMtr4d
M9rsVuTcMi2EGyZbAWkOIDkgra1fwFpMLmzJJzoLqNcMthtiDIGaNF/bRhzHFNJ31hn7xCcRkV7y
OiKVm0AjZ4m7gx1y01V08Oay7KqqiCD38q1iumHXqLsXO7mnGyEBATFHUdXRngVDu6kk7RUk/HY7
huk5XawrnSmw78pgNonWG5/DTWHP4xEVTvt1/ZyOC5UVXftGEdSxx+Jjb0NSendhiug5nsZUJygi
PKqNZtePlYMyHaqj71bV1q26b27txlvhkiQsnKneelOz7ONm6YFcQUi0hf9tcBhGKVBXWxWnO9gh
856vccRebu3HqpZbrHvlReLF3i4IaKr2Ln2M3aw5TSp5Nf0muuQUroqkbAysjA8QBp9KCZjTnuJH
i0Z6E+NMPpBBgUljQMq9KngCY2LcBROqFpO5J1cQWQJ24jIRd0ByLEIah/J5SapdRZTA6JhPlh23
zyMR3HXH7Auz9HEd8ohkqG5uMFXl+8ZmHp06A28YA5cKwasX15nDaxwux8XKNHZOXhk0NrukQ4sP
thAbE6Rx+kksgbxk3YF06LnEA1eZqKElaoHN2h0afTFtewiWBTnZQLJaAeaatiNdWPrA1eh4Tyvy
TNcnsu8m9F4YIDRoCLEDFVpgEBBMUNGwgEnTxxRzFtQvVXIqKiiQ5jjK43oPrK2uHg6UYSU39DA+
tK8aKWiLsHwdehnkAHSzrHYpbh3MUDaEcya7u/XLiCcK41jyqvsUGAVA3rjf8yZ9X29PnCRv0s/y
ra2Hkz4+8mHBTctU6iidjNGCrpqtstnngxlS5z4Qhx1uOwsMetrYB2kr6GOVszfx5XNGa0jM1FAm
sEjrtN6NdcdRwHo7OB2ffHSMEw7EEVTD1m2r9nFQZ762FpSsHxLuXS/7JYseGQcK5F3igM4LaJZI
ju6S8aEqXJeGHldYXhGda9CbSZ1SzwcRM8GBsjkz3JBNRchoJ+uo/nDosAXYr7969EANDFNR//tK
gb6P3fqmMZMtpW2JJS69rDMxVQXzJW1+tLPfEXoebBzdLbglx3LYsINlDujwArJxZLCFLMuHdV2w
jiAzcrI2ydQVx4UVpZVN03aAALeKMxDssPzyCCSip0ByT1ZsX/xGtA6mzTeZfpdzdMxY3khcyngC
oPO1aVLAR+P776XGWhakILpGezXSatkZ4MjYcARfvQp3uNGKcj8khPZShDLFW8gR0y+P9SCu9R50
XJj3lGX7quzBYqatwLynpbwhAqE5JfOdOzvlOZ78l6yOP9xFQ9U6PQa3yMWS0Clsdmi8FH0EXjgD
Crav1TTRFwYv0vT1BdGxcZSDmNJbRaCrNH/kBehv2Sb+eemZWpD1W2zXkrCK+ieZh95+ZEuwxW3B
rAsduWlDm2EjuJ1pqbZJ5Z09K63YZmGnCUspNlZ3LwqQCBkWhl2ZNEcarebkjF3+rBAcru+YSlik
F9jRva3rNwfx6w68yF0U7FLJ8ywD671lmfD5xksmEvlCi2bXYdskDcVbnLBmF4gXKAf1UOF/9R9g
bHZpg79/9qaH3gcyFI2vEk/HprDYJ2b40jbrdlpO0XkoBAnU1XvsmcNxve+GiLm5Gn6WOWjAxBrs
ixe24JL1fKLiJLdG/JednklmKZZXvkOcSnkKBhS7GW47cCJrFbuWSK0Yv4y2pT6XDuvR3bG924QD
oXkh0wy9g6q8BYsB9GO4C0DZXFzBbQWOqLaobyHhfI8QuZNMFm3Wy2EY3qY1bfvkpxjA5rcshzJu
QV7ZxB40jsw++9Btb9DC/lwX96Mxv8R19ZoV3GHr29lNsnHTeuCEy1rVWzdsY0CG8tVboe14/m5M
BAu3TpDcYkMrN+Vgnp2xqAHi5tWJgbK/sysL5rLHS9Oe20vY/P+DDqTm9+xZgBr1ZFn01ExFgvTF
iuwZecm2Gm3GcnnUPPbh76E0uSdiKhRS2t/qyLprZ07WLNRwEAuN/xhRlzdBDjzN0WtVVpaPDnQp
Gc+kz6nXdVe0vsPXX6uafGYELp40F3jarlDMuwu8btvMyOPtWkEN01Sdyo4Ou/ZaYy9aRMNGFz9E
6DUOth97x2gOILRA0+ZMckwIWAR3eIbPqtXKv3GNh8viY6FW4y6YhnGfMlYAnxZcMsLvIPSpuyEX
X43Qjs45leI+o4K4WS9bko7FsYsZhkDLSPVUNnLhKQadf+M3XkW1jZhFdodGj4lhQ5HjQHm9nid+
yJVbTzuaMki1Go6KdWeMqFfW0mFtc9YzbczJjANkWN1k4CIOzXF9ysL7BrnjQWXYMTKRv/v+qwHA
9AO0HomyOgGeoAmP9cQ6RVlHA+uiqCpxuQ4jh2bj4T6OzV+uBZAF37GFKBRXxOd2af4x+zWLKMUg
e3a4CBM2v4PJhwWGwdTPFfR/dhGdspL30BKWWFPZcKwLdLNijeXaaDx7Ba/MFe1MsRe9JCW6yVIp
+IrD8Db0EEh8n/mlU7BpW39prwRFkJUYhefoHYVOsnPWHnDdPhD5M9kW+oQGPut646vq6PoWsJLP
uXwQECJJ+XqEmquFjTyHCGq/q8T4SEts5W3BSB9DLCGLpNTshjEBi9MTZDKTUzfd4/chX0Z3q+SH
LntaIeywwHlqsx8/pQRqlsR6vjme+qEK8EHEH3JP6MIWCNp9DXp6Gw/C3NK7HCyoIkl41XKhLDX7
TbIlC4hFYEFIVAmWKVcFs/chf2BcMpHbgwZH/23rtjBV4YNtgd9Yn4aiNQ4+ChToUQ62zKj81bGR
6VQgjiVboR2Gy5dxFmcrly5NsnrxDHVOGc2DdeU7I4sDyI+E585RkqRq3AcFwNsasGaP2m6/3hph
o376KdHr/38V2XuZ42u2FOlG6s0aUm3dilcvUv3GtEfouVbKTGL+3YMSPk0uL3LfHH+WOvEu5M1y
qFg9b8quehZTdie7lIPXACZmLvySQczqyFPmvpXHsu64r3SZLrGtASOejpNe2K1jvs8uxjcwcI31
XVYnu1ZXNKNwcTdamNEQ5WnV3lo5SS1z1CdpJYNuv/774dJfuoAMY0/r02N/+FF74vvn4qVFAeS7
+N2yAY+rM0FqKWSDOyApjuvZQ0D5T7do36Gjo5f3pdg2Vv9rfSRto/qB57jYVCP0oKb3bM0GYNBC
4k+0xLdRMZ0ZOSF34dQ4dMG4G4TcF13VfrVDzUDvrdeZyp9+LfhYVyfIZuUN3Jy9w87dcKnC1jnB
ekLYfXCtmVCeOZMhyC/Zaf18MgEAERgDHbfCr11HEFnWQmPuJBL9pTskfvSylpiprh3WYhR6PyAU
6uUC+j1zpADuqtJlRgukOq7I6JpvXEEMEY5bIETQ+yqlGKTIL2NPZuLQjD/XltDzq/sI8tmN2wbR
Gf6es21aKMZxXG5dtk0Rs7KdSsOF+baWbHDLBFoiRyjVEzw+dhIe05OF1Vsf1W+ZCT8D0AZViA4N
9xArrOLttAATQDhMJbpguy4T02qXT0gs25HxjdMm+xTIx0YiZf8UFjd6upIvQEKoNS7xGKDcKbtp
k3Xq1PjWvg/IvgBz1W2Tlmy0xYLwUfX9Nhus9h6QywdpbUyHR2M7pWl76rt+FxM0BYwcxkZUj89+
FLe0/WiGJu92LhDcYGLmkpnRsyWq4TQ14WvaM2Z2nerAIzdeVAmchH/BGKcD1uXuAk4qs/BiVEz6
a15XIL6CQ58gFyL0Q+2REiIVhJ+7/sWioCOK0ynYChSSWxsA9n6tAfoU37fVUN2S9/cazEj8oqBn
opBpA5s9MuwcwBpndva2PiOLTGEPGOJ1LZQqo/9IMwJyguFozSwRjE73JGWWHWtZPH92Km670H53
ENI5RwC004zNxV05DvdjT39oJSnvgUA8OR2ssiX4nuO6OhhBIa7xIVToZm9Mii0YSZhYa8MpEFt6
OXJ4AzBOZFxVjIrfdg3nJvM7/9aseMRmT0XNDpqnBm3wAhIMybaDNxnQGqF91z3lw2xUNJJB9dgO
boD+oqm2kEWzi9txoRv5kkaMLNsazZ+RKDBWExqKjpmvFZCVGfSQ2+sZ+VrWAGdbz9sMz881doej
7JvpJDn8FJrZh/VrHqyOarbxPmbl6XuMXXbbLFSo/Hq7xR5e1rpRVcUzkpSYnVeLcgrk7n4Y5Dkf
nReHxN+vKggxS+bFrgZJsp+HaTiTZI+juVbufm1fKmvmcnJsbxsJWsAv80j35IIfhDoG6w/aaPZI
BxhkxtZTxSnoawTdakLbEMiUNCysWmXDK4NuhTiLbrdEsBJFkYCRDUpiTsLM3vWOJhUkC2QdZj5f
3Aazdz4mT5nbXPPK7G+92UHUzslEZnF9yFQd3M+t+90dYA8zmHJuXZ//v8iSB38RgLFS3qZytFqg
J3SQQXBSavnZkt4AssTZkEYKPFDWYsu9a+0MP/MuSTWdG4SV0ZAP56WwroqJ2hEasqDlTX95NXHb
GUTZbb0oMk+X8pqZ9OXdaZ6demt5TIINWT/UtuJ/AUI/RhYpzAGcATAMUPaG+T4oXTIHbYzWuQQ3
hm4c1LZzCtlTz/P8IkWNGwhB8rnACeqNt7ZowI4Eo3sso5BOoOB+dlqSXuNSjfcGNBoMUNAKwbhd
uMDDtsOThr3P3dmLkV80PGeyiR1zCWphVq6e6fjH7SB4X4mEm9gIqoz2snscHSKPwqYZuRohxl9Z
9lC6PF557Xjy57D5Qq4D0lsAZVa0BEeXvmv2c/crC7UChm4ou7elBnS2vhityNyT+lDuQ9DlTmeY
6Hn66dDZyBGFwZ6KkefRMGq596vy2+qhQ32z62fSZkVvgMOfGEM5+CoOZqaunUreItQOj4UefAZF
8+qLRzd34p21jChcom55NiEbI92/Ssr62yTqiteuRkToA83PpRkfi35xXhboGmAF4J426SnvcveZ
t2+yTXM4297gf5+MLnkcIPbsUa0EG/R46cMotk6LejwnA+LoJBzGUnKwZwx52DcO0aUM7Y/SWkjY
G8rsMkCHjZJBMb2f7uKwFxcJVbyNESFkGdNB2NwHRtXGSy46NGo2P37p8odZlYRSluoaD21zyMsI
DhJg+EPF5PZmil2eO2uujxkChRtQa/CcJMRyJ+mQPCZPCug4sobxNut1XAcI3KcR+ZyfnaBdptdC
hNnW9BCLcOpfaaSIylPG0Sq75D6PFni/+Gi2YnCM/diCIHJkNhH93BU4rDXff2yxuYz4rQsHJil6
JbY43rWyKw1ctubn2cU7Taikj7qxOzKtaPcdIO6zq7p3v80DwG8+8Wq1Ox+Dwko2MYSBy+B519wg
9HlmaHS/VNG1GyiXC68Xt7Qlw5dxSK5xmgcPeMWTlMHcXKnwOoyQgosohcPHIOigJHWcHpLDVwJg
3ichGKNG+uf1H56q9wDPhmMuLf9cOxZsccnON52y9GKYpOIMWZtv+Q6iy5KBZEKTnR/Y4HCYtPGV
O8g+rhdrgQF0zGOobLJui5Nt+CMAJlAqC7YPMlPTfany4pnEcVQnkz8ci0UT+mZrOXkGShBWUfoF
AJeUhvUxWpzost47g1N/ayxiC+vYFXsItT+BnyEQN9GMsG/39oUvhAaljndBl013eZ8M21V/5cX9
sJ+4B8g3Mx6C1lCbxQyXuywDT2NF0XORBeZbxf4ylKiwsqgQd0uTPIy1F58GvJjssrWWiI+eOADx
gr5zj4RVQaZVTPnTrH1gePTSzVyTOM6sJxLe59n6vqCcIQIUvVQPZv1YN9WIbM+Pvki8R5useM7w
SDy3jklnMorssHgdZyPgSILgi+KKPBoiMB0KUzqxqU2wclOmIMTU0zEeQuKwp4YotqjaK0K2NhJN
8D1T5412C56Zi+/GlKK8t3RCQwF7ibD728k3T4SW5dvGbYyHwUyR8jUfzIhtLBMCnouf3nrKeM6V
9wuSsLqdh9J71GBYhMUgV6LltiiHlElPPe7cHkXNEvA81I558UtpnRkHuHtFv/cQQyocW+B6JduD
6/qfVEnj2eQJ6YaeVgCt4p/RRAId1K24dVUqbq3ipWdjdclcr7gO0Eu2RgmdKYCS49wkSbwAmyK/
SfcDV1rqPWoHRAReZR5CRhgXo25oBlA7HYeGWjwDjRrn4/QAu6jtnPhE0Ei088CEsUm+6yUceLZd
r6pvnKtAI7NPcDkT3/adWInsPh98Cwl8MWwSHW8lQrIInKb2N34fQbs2XYdH0J+u7GXHoH2iDOie
lkpufRLfAWo9TxP6LiOeTwiNWJxCEoYgUvhgvEg6wUMrwUtXhNWmI1GpRqy1jeR1Nm40HGgw5D13
Na40Rw8UyLIsmAPfIRKJ7uwBNEEi1XSql44ogDp/EFO3YE31JLHNKAkGRfSk7SfIwNkFVzL9UWg2
z4iNge098RxhhGlYO7bHCbdrSnJAAwwTfHrAnmCSdx0cjUHS5DeDKjYIhekMY0wCazU1xhVQkf6C
GSmkJciqotsqwfyzEExCU6/c5pM3IYehIsaEhcqQdfiWtbFbXkttWfAGyuG1Ol2XzywCX8BLubfO
3N0tIVMzxHgGXgTzB6Ev9tcRD7Mhd2ltWk+JB5u9TIN+ZzCS3zHzuyrSc+7geT74dDJtL7KfvJmZ
SRAIinCr1lrgdWJXVfN3JxiCa14vwedqp+eA3zThvUNExVmWTB60rpANLzj4qKneHYcsgaxI2dDR
oKqZbE+rKL+zpkw8ps9NC1UFS/2m6EKEMeQhYCXOKNnb8hga5onXQU3/xvRg7W1nU3tjmJ3gLqzf
WFPhk8yK05AiSTQWhNGicOFhJ8d+0nzqeIpPjH6369JtMbwXOEfsEEKzPcpqflA44zdl8GA/Rp0w
CF/95QbPtnrNVNDfZ91EUQUWagbM8wKmZGcN46l37eKc5GzzaOrQSlSMtrrZIfxm9pDQDsZX5MVg
ViOCCB03fWKhktzHAcslvXWvDH633FVg0mZuW9zNgtYAIEmUENTTeeSURxzBJxj4SGsOAeZUe7JK
0rWnHX3HdLDM8XYKygPMN/OxNjVSN88hjgxmcBOqOL4awOHxSt7bIYmzdivv62ZuD6Y5/JKLWKgx
HBwa7GHY+m3yyBSXCZUiSYhkiCTVkG0YEb4VgSRepCd6s0/S6SCM8lKS93dd/+EavAfFRN8wSNZs
qF/3vYG2uoHecicjbMBNbl5izzYvWOWoQyv3F2ut7twzfiHSrj5PWMx2focqH1Zwddb0oEDkpCSV
FWrpCVdGP5EuWJTzskuN2bmJjdF4MCid81fZFXJnhXV5/MMu3fvnKp1jznRQxYnwX3R8mcWozUTv
Cw6OiY4gnBWMew+2Ep3vrHmskbpr+FMPrbRvfUV0E7fFk0E8K4PnxT/FEUgqJx/RSQ0J2o1hQJBI
rcm7vXwRDY5U8PHNkw3T9bTkALPWPjJqBme/TNXzepKQqPY9D4b3EiTWJnXM4ChEi049qY0bxZKa
AHTyXAKZ/24iwX7V6btzKVpIbnHEPBDEzSYXyN/SgYAOCET3Rv9GuYIuFuLSDSzkhYmjbRykKsFF
JOK9gW10Zmhwzdm1QOlmYFs1bLYKIfLTOnRbbR8U8dbgWa9o7odWfBNOEm9XuQt2UerF0n1QLeB2
bTSRfmU/vufJLRae6FzZwcWuXDCotdMecuJocEClX5IgZ4ePf2huCD9cwoTfdqFoRIrWQ56QI4d7
4iM5GyyGiMLuD6k1vDc65orSbtx5GOBwWi+YKWJe/hNJK17u3PtlyxK0yc/ov+FEaxYHKF7k0wCY
5x36jfCyKjnaAEpXPr+t/yVsljdbOb/WQTZBuC+99r5oSSb6TTRFxhRt1wIk0voe9OZox5rPJUss
Gb14vXOTZ3ok4Kl3tw4f5NwkR8Laj2LyX3kfC3xRsKwkSQYI5hqW8/QFHpP8suoJbea1Wmg5dCpL
glNmZvZ6vhBwLc9SkThli2nHIPA50YPMGnCPxpd9HTLxNM4W6UOR9RFneJZXKcXgV28sU/aMWc7r
mWcARsMHiUSI/kC65ctod59bY6t0jCNssp8u0L4/PE32P/SlHotCO2C+G3o8Un8XddYJS4rUjsdN
6g+3VZXMNBVT+pjK7GdE3PfRtL+tc+51BbCOTtZXWcpIZQOLQifajXhFPOwj4sNGzJ35ze+JAI7J
h2JYKaai0PwtoWDy6iFpVX3Py+GsFtEwC0b9lze8k5sQRipbuOoPckPrH45Dfj3bR1WEFNr2glWn
9hfZDbilRCRtx6Kpmr/I2lNbqxmJ7pmW+OBUA2FPrZw2RHSvw5d1zLpquPyi4eGMG6Kr9IBJxvIZ
3tuIo/Wwep86X8OuLRzBS/LxhwPuHxJJPrPj40HDMYDh1/+bRLItipDzHulfYrhEbi8n4KAv+Dac
jfF/zJ3JcuRIlmV/pSX3SAGgGBfVC5snGmdn0DcQd9ID8zzj6/somBJJt2CRUpWbFqlYREW6w2AG
qD59795z3aTaFZOHd4Px3ChoMSohmfBk8uXHRGlZoSHP48v6yqs4W8p/k0laMEmAYEgoA9LyS015
qSdDVDHgWapqai0aaOYFMzgHvH3o1+46wVuwqzwdbylJtLtClUcz4T0oPpq/aKqOX3xF4BTQS11+
IEvXYVpoLs/u/Fy/+2E1u6nriNa8VDfq+Gsac53wxhwU3Tog7AL0ZzbhEW0GvENT02VikvpzJmDM
8qYAWRC2WHJtfJOJex+gzK+y7tv8GHAWvUo0psG1/UeuZSB1MKutTOQH4HaCddQDn9BKgj9rTkL7
alBuY6mCEt5PX6VEbMPiGFcQ05tsQv3gTOo1yLU9AWO/osqnFySXDf7xDnMbzU6Zk0kuyiyIjHIJ
N8R5PjbldSFK73ogDbMWiCIzhVrWo+RbaEFqLMaud1bMh4Cm4KGt8/hHbAbqsQcNtIj1THkYXfuR
kQamscnrdiWg66cs6J/ztG8Oc3+11VN1rdEbhBdD9y0yi21k3oEXah+H0n81qyajDx7lR4uFnSOh
fZi/O8MGlt92wPJ9qzAO9S/XT8RSiL77Q2/rb/T+WM+T+9KpYCgF1hVHkj8Hio/KsJtj7oqMMoQj
murG5bFi+kgW4nQa0i47le60x5KmbOwxIrtgsn2Cj3HFlIiA85bJi6w8gXmQxzeIdVaBdO1y39yO
OQIAqoEXo36pHDe5qnwpl1L96Ojg0IN+0KSLSVfQpDcGrW2Vc3yvEwsiISGWS91Oxh9xwPV1WjF3
17rgDL/9JkDBvuBfkK74vrMKQoOYoFIPD/PwZ8qIPpIE5rKhJMdlrDfO+DZbUyuBOcTZI3ldBlW7
HXQAfYZPCalHUb+WUnP6g1Kfk+uc/3tmaQcLH0QqTYRcmTPYBMbTMsOrGHnLYhZAD9Im10Zd9+ZM
wrGxRwqFCjJVHjqRPoMIBh4vFXqztJqMhY5GQ37VN8ZPAqzo1zBZGKgf6bAoJ0PvWAYb5meufhL1
GvD/gjmrQSXEEChjXLTojLfRvZS8zNqXVu1gOLCx4U4Uq6636qeSDaNF+bY0Fbc56t/itNTe5D+h
h99kftTn48CslaVZ4m6rTLmKq+yl0rDVWfxTuUgn6gYAsxnqt90UdOtCKSVZmid59NEuoK9Y2kl5
njchZSLENw/7A+vRJuoD/eTo3TZ2TW8zD46xO3M3ol1U1TTd+OrB1bFjMQt6NnPLwtrZlgty75qh
U18IcGI4rt/gdYrOZlHe+G2rHrQAS1WomBuV4ceSFCSaltN0NcVURtlgmeuxEg8luTIxrcYbUeWn
qkbBUDSxvsF2aWzaqtz1JlGjFibmPeeDXdfCsiHkO9sRzBWvmbTPosVQN8CD+kgQCTkhMtR4jgwX
OA2T/22p5OgF2vZbUHC2FYb3kopzS5jItgKIuDFj2lKFmyj0Wzgh29W4r2UzRcd2yMhI4TRFtFgU
3Ak7pwPqDVtmDOExUvxHySirjH5v5Ii2qr598cI0PbZTdgVgfp/3SriPkivK361RGsNNGhvtOp38
e4Z8/V7++mNtnCxRir2GC4Kkz7ljiuv/SUxBcJ3Tj/cLWYyDgWHgEEz3JQGnscBo5dSZsdEjA8ek
jSrVMbynCrUXR7iTVQHPCHOPIR6Q44ONZmDRaco2waJ7IgiHIErfv+2EKAkfVjYG7II00DBFa2N/
yrXgmzph3dS8Ne1CIFoFg28j1egntj9npe/sQeukmEPg475DIEznVTrl5sW7KfqfXSs4OjI4fFNA
FeWvaSq+C6K7F22W+fuoCAmMQ3xaeuaLqtQWInzT2e6yCQkdfdcfcyFX0lmh+2KuxtjIDz2OlzCV
xOLpMGqkJ881hhdKVUJKeuLMvxoc3pVQcx7A4nGyLmijw71V01bBHU3upSazvYatSk5qSyzQ3vCb
fSCVSamTADgvO4ymHXbCgbl25z+2DX6VVrQWLi+CtoNoWsfFxOIud6m/pCTzFuD09m3UM6npDGYP
LW8DoWDLuYr+1wBe21UKkqxarkoMSkUvk15QUM33MR882obuveoxBXVcVPYR0tW5gzAXivTWyDjO
onWQ1fye5S8lHepdJ92eqazFI92CQsYKuM9E/t0r1WGlWeW5dSPtQDG+Mh3erMgCRzpPJNtiOEkR
cRnFza6IXmGzkjxPrKXm+1fp6NQHUn2umibrdgHT+p7qaKvoTrWsy+ToSU6K7yJthZ22aNxqFTWI
GOc2zywmDclZXkLKZNYHTi3q2udZXFG645WF52Y1m+39ob2Pdcq/wOe4Ukt7+YxKiPQgve5c6mJV
YNVKJuAUUUiatyq/rrk3qyCaRUtJw9qZ9vPaqAMVOlhGbl+BaVxkhEtda4iAMmkmyDiMs8/KGgLk
2ZvnXm+oRjh8Urdmz6mBRDZRkGkCu2O6JklXUW4sw5ze6+SEr1NL0nczFZK37hjE60U/RzV2l4GO
gCgcpjti1nYKbzlLPsQOphuuTDpt6nSlp+KI6dzdqll3oyoiPCZR5TKlRX+lEn81eom2xIlGGsDg
AV2wCVySZmkjIQebMNZ902uY+RvGGK3RlTspKhLYZGgp/ymVNbgIcFbXAPsNn0Cg1mWYh3h5fmbM
sUBIMvm/GouGkf0Qe1mx5cz8mso4N1HSqC9xeiDfCGo6M+0jqAx1IMK4nYjwClFEyFonTTFIucNY
HjPxUpVDemPcuveTSvJOKa2fjGYeAM5DLpACmnnjTEoSsESkELUWRtuiViskCNOxkBK4HD3vKnXS
J1ES3Nn1xSF1rkEVt0Boh2uKkv6gaYYOPMtKt9pY+ZtMJwPYbBA3oetaaEWUHApdO2f4TFZFUO9k
wbGa/d6ekzzVhZatByRZCE6aXZmF7aLAC5KrorxV+/yF3IO9/Ee2kjhYCgcia/0z5p9SjYcb1cvO
CdtaNfk6ejDWBjAEz4pXZJtZSRJxxAdDskt7EBtDv0eF6m6HkQF7xIBoUXmZRzQuw3gzUq/7zJn4
MtehzRrJiPpXVoyn2W7S5PTOgkZwnDXyaN/70UM/+O0ewRs5mpRSPVh8OkGvbarpW0735Cdpjmyu
rRH4DeexQOQBgelo6Sp9Dvw1e4BMI+KcKp8d6bPlBUGARbfT3szSlbpXMtJgKcp8Mzx04/Qw/7mW
J++AGkTsAb1dhZ6j74LM281lZeCXwaIhSH45JfQ5kwAWAe03qEaEE8ny1F0zTA42lUyFtW1Mp7kR
3XpOROVQVmsDQuQmKoLwyuVQuSVp94c/kj9Utg3UHTMhnd2M2N1tFGizsMVC003DD7mAp1g7B1Bx
ZNyk6bR7U3bP6sD5GG2kpGpZiBdIKyEpTzFvgzHIz8Q2rNNhjDbYw9nLAedvITNvZ5nLYNKsaXlm
yZ9iEaJVLUflZHPAItmbufIvCmRMlE83aMqbVtktgIhOXrkle5jeNdu51rVkSEnInw6/6vvQ5Lt5
L0PEvyWWCsULAgYQdp0MlAAgKm1Yo8McQtSAhWNsmqQWlBSqTemLldmhz5x/nQwJWhgM9dur27Ss
IlEUXs1vM0sa06mcpv/ENsRoS0pd8irGYEG52cMXWXcJw3+7tvYTiO6lYSqou9gMq4CQELXV0iWo
eyyB/pKHt9liMrma/zuRyNNiKtBWTgYuFYYK0vblb9E7Z6tu5N0BdnZoWc2awhTbWSEYGtltAOjp
BuVbY7oNzAGSzGLT+F4HenXA1kslwDkwiYylHVJuzrUUcoyyx+EQd8E9LaRFw0e/ImppPbSMBIxR
APH37UFf9rhx25y8oay2CeOg0bewDEDempfmnBPyDUrf4Fvk0izuyCLIAiI2PcO7mt+ruUfXqdWE
no8/k9mGfwXR0N/pssiWZdm8XcwuggGJOse2egfCTqJKCLoQyj4ZWnenevqb9WUYMRR0qTuc7Epd
mmVhnK3eR0pdMiVIjfIHzIzwoARMjZiZ3cbgOIfWZ10NtVdjSs0b3URSktv1kxazqtsuM2mw5K9N
zFDXM47z7u8b/bjK2vIu7Kz2VE0KoyqpnZ1fiZLtYquRWw82i6MafTPLcW9Kwz7NACYtTfyF4XpX
XenfzdIoZzSfqsQkUUiq11CQwWGF0SbEYaZeDbT3DuBM7ns05PuwGM4KQ2+m18GPKGx2kTpuq3pQ
z7GN4VCSLon7ashgiZJd5DKilE/+3JMyaJjUdXwOmBzyW0f3sNGSY6wNG+yYpOC04pZh11NNEDL1
Kfo43x3J3dASjohhdjdbK2abR2iOYIRUkOulx28mJjLJRAxIRQXNsCyKTGqhnfJARyIDqZqxK246
rECbim5No5fDmWn2w2CF/rE1OdAPebfXlKLdELUy7GdaQ2x4gK3i4HEWbQ+GVmy9xiagw6hcZBu9
u2S6TOZ3n4sNzVnCcyuTRsis72yDfDe54nYy65zDQNDzCcxkqRQ0YWtvXDdiRDIQESBOv4f5CAmV
i5Sth9DeDMUHTpV5Twx0H5FcT9M5Uxj64+T42cHC3FWduu04wp9KjjAx0loYFNiHBDxkjZTvVdBK
JG/QvXY+dA6JtJjXFZV080w1jn6cKJxGecFroxUregPH0QP2AcDhSQGNv8zG8Wpmm8w1ZuZw6g4B
5c/7VmdPN4kENbUhQyK4vw+j0SXU/t5xBn3EFVaEIf9WSjZKO7b3YdsNa6cL81WqFLTzQvHKke8x
rfiOGo2lnJQ0iFO6EV9xvtMAOpR3hVdzUO31t2XAGlwck5Se59TDpxFHbLOxk1pbreBFv5V13zbw
CRJKmyQ/tiHtc4uXmykqy0CEeGCw++sEud2yVjULRptv7CxP+hulkl9DUbKZwpu4Yz8KYw7qOr39
sMABAX6ZuUM9PLiRLrYZ56C2Nas31W/Tgo0P5FuetRzB+8P86sz95ywqUYqEL7nH4XHMoyMOq/zM
8eoLa+NHDWQB8sViGqOr8BUucIpJUrXu0Kjshlm9xuRPWRK8aHKUEUMdPeTLQWJt5s1/ZtUx7pIb
Pxp3SW0VofucSopUClA4i74ptoILgP0YPZK6IKElwBWiP4cpe6Pqd9Y6gI9KWzzhjDXFJK7pHiMD
s7pJSGU6GeqXTuaZSXfZaIRTCBjJ0XQDj/jvxk2jSSytN/UB7pb9B84rBPnJtFd75yHS2Kigc+ob
TaUd60xziGxMyKdqXM0jYhk/v4I2cFAyq2JAFRsHxaHusSsFj3sU7wej3gyIt24JoiG+ogVBWwUk
ATCubuyD1aEmGxtzPwbAA8vQ3881hGMNtykblLwGFJ3UOanVMTTJ1RT0iFbysONzMNDL9I7eo7Zv
0uzIppmviWpjceDEozIxXrWxpQDXts6T0SIKwFduykms2qWUczeJ7dFtGKNsrShqtETQtkjSut2W
HYk6jd+WxzgTO1hPGCJyFvccHBeoyC49wks5ZQPjZRp47EFWG98OtUKIuC2TKQGAAOo7lLX1QJ7u
TkdyvnN94txr0RI2IB0JDoI/00Ob6bbfhQQFkikwEO4yMoHtau80wKgNr/FRkvN0Rx7UI8K9alW4
yKz9OD/pQR+vhax2BGVPoespARnYBbsKQRP+4Q7LYkj8qTNeBX1oIYHLzTMOObQk6Ex2rWP+xJeK
4lnWq0lU4NQFLaUhzyCSq4lWo9aCWI0Gdj1jq4siR/yVeRvSsvttxFppFylBOh0Ft294TA2Sep33
4q0xGEoGYzNCYIiNVZkPfyBbiL8wUusfjHRsDBDMPAzB4+dcPrEpy1BI3/QN+EPrOaXFNgXrQWkp
9A2PtCCCY2yJ0Y0liD6QkuP5bjVEI7VsneboFxeqXQM4a7VTNHTbRCWNNaxUb9FE7mvCUWEFrKdc
f97YF5ocbvz+ujlMGTguSOgB0JMLnzT7f8ZpH3jajFYL7NZae2NHTe2O5xoDTVI75X1qUN20CudA
NpBhyWl6M+Uo3uCz8ezDfeJBU45V1fjLZPBflSmBBmZirHTwgGPbwpGVIFQCH2/jtyjvvCiyd4G9
n+cDTg2Su3VCC8U2iClhDCRh17xK0yEsmHuXITw0tcBs9KbVtpLvysTpltMDUkpLvW4kLwyhkyy7
8LEm0cBeq+xGYlFOhvFdV4obx0//0HuCVPTSf4x057tTI7WaMadtw0qQUAyteNa3ceFqy6IGodeA
GvrTolDFKaXdYxi8kmy30sU8SFLchuSyuRwvMssAQOTf+FT4ONNAGhmjldAi/5ZbDDjHukfpbv1i
CEkHd/yBwTCjXwacOn6Kyp5jz342+sxNER82JWnu+kJ2oTdN4QYIYm8td9jNg9BI8rxE8ZTwJq/N
KrNx/h50lypIkvXoluKlk7yqKcP1gqzv7YgwlPGBLh/+Ejl6ixrUsj2KcImW8kMNwXJUpYu+EVQj
kok6tyALqXqRdMfaZfnJop7eQUHC09Qor6IXNgHggU3+16/ct58j39t3CZoICsThPHFs0DCKvjXX
Yx1q64je0DCrpyCGQj3X1aaUxNglrao4pocqHeQ9+sSFUYR385Q5InWvpKO01HpS+3DmIx7o6c8y
AuVoMqMHs0eaU+EhcRxG8GG4ZnoRoIQQ47GZGPrSnNqIwLptwd/v5gNsLTa6nuPAk388K7xsgzq2
CrrhJmADVOGgeiqzC2kniknhW0+JnBPp352or7boH9hu8+Aw/+nSLuk4Vd1DUByyhr8BcO1ibFRr
TxIkmav9ckJVvWUERWMl8FLCDMhBbsJQ43wA8Z/0L4gtUCXJB0INyc4rjaBFhT2F8e2tYKgCOiS5
8yfaW3N6BSZ8sbREioW7wEtQnzQ7dje8QFdzYkVEr4fyYwLnWQHcYLl/CwCI5ADd1tCrv72GDO99
clfNqXCorpibxxE6arUdVqULlmR2RFWNCGABes/+BO8BnSUqJtXG4eNVOKEqLTgTKkfgg/sAHeFf
IHtPwtiGxlSWho+Jbq7+LYPMY7aojZJ1KE9pBiBFeDuozg/B3OIkpW5YFYkMvpU4U5UGd26EUtAm
/0KPro3pk2wgO2aGSjhl7zVnr2Ep9aysWcSKezP4RCnrdt/tapHelRNq0CnzHlWfo2GdILOvLe/K
b9DTMMvBd9zlpC7WP5VhRGjm2BitopGGvoPddtnRFbqZAvp9olSVB7urX4NqiI812vm5FnBVXIQt
NJpz4NfPoTuGb1V7QeqpOmj6XWZmj7A+yVzD/rWypLatEjgMzYanN0gqpE0dvU5fxUhFNNX1lFr5
NojyZmWXQIXTrrnys2CfD5V5D8ZkU0Sy+VgQXOgwPfyKGzNjMH5f/l1BjpJhmsIwVVO9wF1Nhd7D
fud5bYBH4O6jfRuPhnbW1LQkMLQZOFe49SaVU44imr4HyNwfLBptcN76Q19yqPJDGlcmu76P/eZB
g9ap1MAdpzQlUGuK1GMsjBdbGdac3/NDjZKUtxRZZGbsIEfhqY85PLhG6K1MzAQrp0c5rZClsVOs
FsVWZj4qynefsNYVzQQbWEsQbTLaLNvC9mX46rkjg+G60SlX4sk+NDmnFnt0tF1IKPn84seBYUBg
sKtl4bfGOkqZwsjOyPwfDal39Lu4OhRtetf3iBQD+dwL8Vj0SvLmmMEld0gUup91oESSZ5ls+yh/
MiaOaXOPwE7xbigJH1coSy20vs+wCGQF2UoG0NXmHdPmaT3bg4vE9NYV5l4798ftvJ70Ei4wN/Fb
XQZMudc1R+FlFMo4m4EpQW2T50d5X4KlRPxfk7cbV6u5zdKPtsfBM1mliJy8KTzrJr3MeX0XWZ0S
EelOCz1vH11i7Y6299Jqj2XM5kHqntgqdNNxwKPzgbR7ncmizpCqylkrkgMqLEiiRhEbrat6ehr8
rlxqFXF0juJvyDOZC8iZrQi6vD2ORnA7jx/nCapSdP1aV+I9tLWfBd68ZVaSNQqRkkmXl1yZI139
lmk5YFqWorGN66VO8ChWiQadJPNJ38S8DCyGKOR26xsV717LVHZu0fk9/kSn7fc6S/3Zs4ppkQde
sq3UfDMF5g3zX1qPIY1fGvuIS8KeRBHpIkQlRitWiFOpCmJCpeeyHrrXoQrRcvjam+Vu0gdrKaZK
6kEDPkxIO8KLy1eqHSYRHkKaXrREr6WbqR/EztNtH0RRBvS4sOLTXKXJkCuiqm7e3se3xKa/orEu
/vX/PuQp/3eZk8Xf8Nef+G/DtH77H12FL/R+8j+by7/q/8PILTTP78pZGf71W+bWzY/kR/s+b2v+
3/8rcEsY/7R1DQUceh7T0vmL+l9181//4P/xT03XCCOwNFczVItqXg52gv/6h/NPlYMniVq2QSiX
zh/7K3DL+qdD+wCJkC00VXNUy/qfBG5d1NzwiJAbqSZaPDBomqldLLpYm5K+bTSmqHG+EyEtisK/
EnlKJHr91QovIYHvFvi/XUseXt7pduj00ocw9f5kElRfqNp9Fkfr2ss3HOY4sl6VU7e2wW0X+hV0
PiSF8Y1Qsi+OGfqHd4zizXVUVyPlg5/j/acwlDEqKuiPJ5W6OQbwoTpiX0/hLjOStesr150YFyAp
WCmiI5PPhaUFy2Ew1wMQL0ZdSXTP2YspNyLBML+q4tXgY09QimtaPUfMU3dSriXM4Svhk/xgf/v6
hHyMOB05f5PrZZOmeU0txpNupidDpGvDzLd5QfnxZ6b+urNsfe8Jon562tBTdOKYcw7RMLidvXn3
aP9rCfg/WZve5GHW1P/1j4s8l7ff0RS2QeYbWErr4pBZaTnUR2saWbScFTU1ogs9G1cNH6mpv/EA
MUP96ubl3/n7zUMMtHh50CtqNsiU3381QeWHD8GpTnWK6inHdQtLqGfERDGx1eyWwhKsK1rGyqi+
uN0LzTG3+/ulLx6Y0kkzDsYezOPuCSVrECVMilDzcvG8sv6HJ/i/XU0+vu9ekramvO0Mi8o8Jsqg
D49qpi904YLr9Ram1l55hrUqYUqEvbImKWttKWKn4AUbHXMf416nD4FmXGFOOK393j/GinkOaR7D
AF99/hyICyHe/FkNU/IcIW7SCZTf3LvP6oAeazWvrk7BQLy0Xm/xA2wrjfxa90mCdXwCwaWMTfON
x1azzhpyqqmZdsPUrUozPrfs2pWjLCtvg4W1A8wFc5HXi82vQCSFKYHyaaqXnckJJ9W/WdVT3Ob3
Y9K9BMzGv1qf/v6CwYF4dzsX4EIzijOdwOHqhNDhh2zP2eFjr+ZrDG8I7VJ0ounOdItFQ6ZaoBn3
4BZ3Ysp2ZZNsav75/NuVV7t84tkwAFO61MSWevHl5prSj1XLp1Hd8ZDqyhEn4TJCkUjVsXQRd1l+
9MXD9/cXmy/g3SUvvoCuQcPHLKk6hWO2C7Rm31b2WZEOl966R5Ym6csB0thi/fmtXkp13x4ksiOB
g9K8cu2LnSHvMwZlQ8+DZDVkDosfTY2ntcBxARW8dhC6YZ+LAzwuyVZirIxwG+zC6IfVT3vXiTed
F29aqAJefacGdD0gJX3xCS+EuW+fUHan2A3IJ9MuPqHWaWOLaYVFQCvWbdrcMCM9F7p1b4w4B92X
akw2foWPAAuBHmbkA5VXvo/xw+LH8zku82PVo4Aux8kp4H2YyFMrde0HEBNiPeLornL/N4um4CzF
Sm1bpH9dAlc7siybShfNyRf2OfG3KhS6CG28Pp7hr4s22/Vqh4sr+OI5uiQeym+LC0MAVZEOg3m5
WK0djKFOgkb5NGK1bTBSgoK46UvlkCX43XWAULS1AM7sISJe2Yq69MQ3RYO1Vk1PsaY+daEpsSvD
V8/ZB7uIEJbJvmXBe1Uv09A4w2NUb7XmVOO9yBnbAUjLIfGYywFgka5Na0ixKyJR7tOQmOpRcN77
o/bKTcfH1dPwgbPBxnI2ud7tQ5zVnz9kH39tlmtQ77Gvol3/fT0NvChTmKeAEWsxxBHf4qM5Z/6C
r9xcZa4ORr1dmSR4FJ67xle60WIZerDGnQxJbzy6WbmGLfDFrznvrRcrkRCIv+WxnFTWS1E6HNQy
KVmHOeFGd4H9iG6eqPNhEWbpjm0Y9od7jgzmd5CcYo2W/nQwlD+drNwmIl7FnrvwoicZGe4Ke5+1
3UPUhHcIGW86S3vMCv1Z2B6TreK5qP/gXEhOe7r+w+0xQQuxnIR5cqbi6vOv+rJR/vaEujwB/KCa
xQv9+1fdpJafaYNenwYLmRQrWxzDDVWJwLGP8RRR8AVHP/qF025re8pdHQEvaZ/UIH0sldUUJhuq
6cdB0x4d+3sAPNkc1IVmfLEjfbAFUOypHASEQbvcvSi0MnnwG5HanmKf8Trdz7riNK2fDey8TfVT
2Np/eMGLbyWJuxiZExe09RddJ01Lv/b9ACLDYxa+Il764nLaR+/j+xu8eOBRm06Y9bkebhm8Mdd0
XyIjoQtwrXpbU9l5Ngq6l89/+v/mokK+YZqtqn+rWjrPo3Xi1Kd8tFABXnXNQ5VlzPiM5QQJpYCM
q7gQ0KqvHClfXvlif7WmOlStnoZpTAGrJuhIIffJ/NPKX9YtrDD/G9xngk2+vLL8Ii9fYSagf92z
3PnfVWpVhIwEMiWvcA8UGmSwQdsMUoSHQl5tDxwbIE0tkAxjE1eAr01fLG0fVBY8yX9d3754kjVn
Esi1uH6KUbnUr3P/nlQUlV27JEfquuLmv/iVv7jj2UTy7o5BpZJfYvErW2G5Y91cTCryYCaTjG8O
ethsEgPvZxqvLFRUIDhWdvdVeuxXv/fleq7WTqXoMXcdm6n0Aa56pDQ94NSJ8aGCTM1uGpgYOEOT
5Iut7sMvnJm1yuqmgiu5qB7NEFuuPhn1qdGgbdD6b4j4LTi3Rjapixq3bvy0xFdX/XDBenfViwc8
j9BaNCTgnjq8v2PAgBWh9IDszuWFAiS5sknt+uKH/uAQAln533d68WgzjoTgl3OnVJeLqjnkfK9e
+I2HzAqcVSFxYiwpQX+n6coX1/7gZPj+0pfrc1R1WuVW3K6Z4bdgoRysZ1Twi7YAw/L8+X3Kc9/f
3uB/3+YcrPjueYbSzwF4YqkM69fJvI6VbU+HP3z9/Cpf3ZF8q95dRQT6iNOdL5PhNNCd3aTg3/MX
2nTdkj3w+bUuUy3nPfjdL3eZ9W67XRtZTFRPBbNY+iUVNrsYg2ngXYkMO45xMgfnhNJqLx8hC+mA
N6VLMgHjutviallrFVPqQZJh9VUvj8JkY+s6hVw+QsrO1kHJUXloViOsr88/+4el2vvPflHhxo1u
KJ3g52jQE8j3S5Y5ETjbdgAlm6yjAFhPpqwd+wde1zUsNzW1N42iLdzn3u03avnlGi8v+dkTIo+3
7367Os0SGVdXn6gi1+Pg0Z7C56a2qyHtF/7Ad4pPKSCsxk2w8vGwopVwtH4Zx1+m1H71sMr//u6j
kNZTpuh86pND4SKCozaSoAVFFsdwb2oLrfxZDDoEuwyG1HDsiANN0m6RDy3o/SPY4y8WQ112Uv/+
3QgZ9SDjSwhd/P0D5X1qDlFKucd4TwastesQPNkU/ojANQ8tKe8wFvJhJUYXLD44VQPcr0sgnFEs
lD5CPucupo6oz8fGe3FATkdJx5qyy8zXCOxN7/WbuPuhKCjlsm9UDgvbLVfZCqVYuEqrbxD2wBgo
YH9QN4roRqPJqT5lo/3S6dmfrs6p2ve0O809lM701PTjIbJSJnDqYXSbG1+Ed31YnpXiR8dgzhzM
RYPbkqEMvIwN3raXSExkmloQ7+VsgoQzeyxOtYVhIAx3SV4jxM+tBU3Ok9a0pPgF9wnhZdhMJ2WC
2VANj6bVH+GQEv+1EEoFSN3ZkPF+mynGOfeR1Jr5vkcAw5ycEWW8eLBFdsh6C1xccqw0Cn/EnVMp
NiPdxlToT/4BVy7GbM//Bk8d1BPJkm1X3MrncfSyfW0X96Ge/ZGa4A46kJdat8+9FfyKbVvFDLvd
4Wmo9ecJTvtYqo9l8j0cym3m80hXqC4nRLu5dgqgtiGyPRgY7XuzXuObQoVg3ZdBgFvePucqzTD9
obLCu4xTeOdT7jjmvV43V41H0GvonCuj2admfKcgtMr4jcwWJ1+Q7Mw8OQexsZuC8TmEaJLbZEV1
YtmPzHqMeHiyQpw4IGKauLkxynaXufktkNOVa4odXsLXoM6Xdl1xvq4PIYpaca+2ePkBxdfXuUgQ
V38by2tPFcvUvjYgGMvQ2UzZDcMSCAiPg+F/E9Ov8pBEjBOL63yTeCfNw+/zqKNnqR3QRArp08cM
qUmQ8UKPL7qIVm1ovBE6R38ZF8+iQJpnbItKv9VIAcx9d1/aeBPVVZ8DW8nAbEbOYZiqa/rbCpq+
xZiX4J9SNOqv6p48u02SbLGob3zQ/8QrRhC2STgzaB8MwwPIlKuBJIOxsDcDV7TDbV2HQLiyXeOK
H/JslDbaD6/SX4L8R4eCj+mUqstRH7GQbks4wHOqvWT+fastysI/1inyF0DWBqaitLiJLMhO9Q2D
rXOcNsBhpFl3AFih7FrV4d+tg1xaPl/eP1y/5h67a1tQai5qCn9CKlb1ZYO2MlpFDqq3gaqpfZI3
+vmVPqzT/n0l46IwHiDsFXFXN5y4MGjghG8kFnXgEICHlCWd6TDcTo4kn1/2w0LNAqJhE5KkC/Xi
Bttq5Pca2Hr7hBeObrZqE/ubA7lE5s6Ac5WbxvbzS86jpMv9iW48Smqh644qLjaFvk3swLDS9kTW
c5aw5KJZVlAH9jZambxf9GSWFGiaLBeYd+B/8ZPOHbq/Xd6UjSmGba5z2cXge5xqYiTbUxIA1wzB
h6OCkBGgbjRsABZvkTHCyMVlYxr73givYCXtP/8KPvyxmQLKsRMfxBa/70IWvPJeHePmVGn2CtEU
9rwEemSGPxnwCCe/Go2dYn41r5Eb/+WdM5L667IXtQqgXdXoMM2dcoNV+bl1tpAvvzhvfXWNi+JD
9b2EbgVWzja8V+trOz2kPFX/2dd38QAJaLnQsvyGwJRsh/5oHsP0XoIc61xjsHawtHKs+d9c1NEM
wphkJ/XixrTODCXWrzml5UTqLhYt6efmBe3bda7SkstQA1Gifn7VD18WEsz+uuzFvRYmyDcdedVJ
wbGLeXFZRFsHULY56mA4GXvx9OTBCH+LJ4YZ5OeX//hB/ffVL8qlmPV9HPyMVYl2nOHepXq7yroz
9KSFDelH3FVQoj6/pByDf/CU/vuaF2dHvaH8cMh9YhI9rY0J2ZVN0W+stEBCtPulFlAxUsjX0z2H
oYWlr0qWRZLuqSTZJJQBiSaARXMRbvIIKyc4r9glA0Y9A5X9D78f+f29q2+DMVbQCefNqVN+ImcE
G5OuR1xLWXqMtHzLQziKr3AtH/4mjOgZQRBkqGkXD+KkBElr6jSP5OJRITrX1espwsZB6ywHyEeJ
BQZV3Xz+s3y4Uby76sVzWAF6RpEYNicMD8tG0MNFsBlET7xynSTmItf6/ILyL/zbYvXughePXq9P
taKR83qKh3TdO0R+Dz+p3BeCV+7zK311axcPXJ2lmpUHQXPqq9eBeoy0AQT0K2YXC0taQ/wvrvfh
A/7uzv4fc2eyHDmSZdkvQjbmQaSlF2aw2Wg0zqRvIE53J+Z5xtf3UWV1ZQY9K7xq16vMiCBpAwDV
p+/de+6Xm6btW3rZjCCIDg7Js3kjzxp18x/WyK8i6s9D9T9f5atngf2+daOGRRKWJEE0NrHj49rM
7JXymmFZRN/tzKgztdVQ7Kt7IKdAWu7zlkr1T+0vmVP39VJauglZyFS13zktodu0WGuYtkyItMs8
u7E5jxvDQzRP2MVVP9DTrVtdHS3aTV26G81s5/YlyD7Iv3p/zUfj+5T1VxV2to4QZG2W1TnrlXPS
5R+NQyznYHwvd0Bi1uKI7dX4MxdG3wxpA+dhySjvO1sUjRiwO2helPaORZryuGuL2u80lRjpdmNM
FQ2HBw0JeK7mV+XaxVCpjOpmBD5dqfk+CN3LFEVIMzuGaE55Y3AuNJKXYWJy5GGeLm7hk/hWaPyh
YHL13x4F+EyuSeXnOCBqjC+PQjF7/QzUr0akq2zJ1CMwyLkM2nmIpn3TeZelcA5Vv08t9/bxBgTn
Uaebqlc2GYAcMDXb52hbc5jR1GMd9JusjD/ykQ732JPLoDupr41BvPb0/qLO8b6J3qcqImYju8mH
0O9S7QaHzX3TWIdwsi/TMJzClmiegGAURsJEOZz6ML3hhHucNPVUO/PObokPjuMPAS/SO1IJI7yn
jfuqF9Zr4+w5uO6Wzjmgb7qUkfNYGO59ikOQBgTlz2LH62rOzxUMzpBf6sbql6c5H/EUf/SQotap
2tx3WXYZSyG7m+rXdmIcUgTRvZK7NNHH/gxfLzHVW6EHCZvoVo3A8FsPf79syM7x77e1Y7oak2DN
+KpT9SzmXU5pd2e4gC/YoY+F+mIkxa4u20NTD1fCFYnuaByQwol7jSrszMpEAJW9H2t3CxzzmtEJ
reM7yDIsqQT1GaQlRS0jr+TddUMaDc45BLpa9PMjNq+z4zZbp4S5ZOP7Xxcp4VNptWPESqzxakGb
CNcXLbjqDwF9/NJaoxrYEHWzzr2ncXEOKCzXqkd1OdXHCIPyHO5quAAdXNqp0NH2W0/91HHEU86j
0ZK3lO3htuIdSrcG2VaELxNUYc0vZWc+IUC8Npp2rHT3VPfkIHacjiE0NI12GjwUnH//ZZuWuMl/
+7Y5oGiMH7GH2F9WTU9ByT7HcX/OrXmnmDVVjyuMdtt9QYvS0NC25FRA42rAajZhrUnDaBdGlh+y
fzRR/r2rItoc40WvGWt5DvxGkcUK5t084YfZu2X4qGfqoS0wYcVYQebiKY3e0PgCWz3mJzsq/WlS
d2ambTI12ozEGHhB+0oE+Yr5wqGs4lXZ0i5AnQF01yiM1xobcrTgrTB3fW0fzC56TXBXzTObzDRl
ZzXfIvnfRpNz6Qswa6150blj0/yX0q1T2Aqmqa07zG1RcwpQ5ZNauBM2aa+41yu4sMp9p+A+bZ7L
tCHDpFkXybdY75AyN/5SW4cq/B4v4TYaizNiD/xl/W2AbKXNftXFy1jo68jFWMLpaxzMFYJkX8mM
4+K6Z9D8YHlpknF31Hm4iZbh1syeHRz5fU7oX/RgE/GmxpA0uo74vwk2ZLviTndX0jOSLMHMt2Zt
0+xQ0KWaeS0cntvYIz/OzH6KRtEcxKc6QA2LS9AYLH8qmvPiTudgTrC4aVvO3scIT9eI51LP4q1i
mwcIUuuyXY7tBHYVDFHz0Rr2TW5rp7rI1jHd11iQuhhnoFH6PoW72FR2pWEfYgIzNXiw6PMJXYnH
TRPn27kefGysEx374aFMW5KhisPEoLfDZOKVPgHVt0V2R7/EEQoNKGPKSiFKLY3ZIiAVt9B4STS8
mx3rpljax6Uj30Q3oBaeNG3a9Xw19ZQ9iwJiGo0NJtpDPpC4Bz9xsaO9UrAUO827N5ub0es38JAe
PBNvRcp6slKArCau91YRW2AmxpOdP7sxHk8LFVWzYFRaNlb2DXT9Kssg+mvqc9llH12bveP20zLN
Jy4W4BF67PQjbGirUrWZcBaJMN6EprPFhkoHxi4OIa7lrLm0pdWuYqEhRnexhpnzU5nbVycgqz23
sg+R11WEwWPRE/+lNpdCa9Bq6CwnL02Q+jkSykm5LW3znTDqS8ACpsf1aze4jxiyyXEJtklT7Zv+
0qGZTxfvHNgZ0ze6O7EDnQjmuJmd4cqvsjjduTy93vIw9O2qHqu9XSbX1nG+c3BHqpF5V7vVX9kt
b4g28PX2gciCq5mqW427lo7WNk3F/W5csiLcdo2LUdfInl0qLNMGYrqoZ9zuwMuwnQDWPlTNOxEN
hyg4j7pzCCLjrinfwYFu3eGXq9gXoiDuGo3Mn/glpEEwqssG3tQqJe6rIKfSKL8rNnvp3EbvTKB2
CPnx0ycfAVjJJKMZOWbwODwWTi98D1TCzqPpBddlsYIs9isDp2vDVzV0LqRqYtQueGtxbOySbvBT
q3ztvWCTRcV5tgOsIApOhmEet4TsJMkhBcxIat9F/GKqoaYBpn8Xju2rPXEWSMP3SInfi/lGT4qP
gMZKYsXvQ6OeYXUdEte8jsmwLW1rlRcOyT45nyJTzJ9z98rVfW3y4ZUR6bUnUXU2rMcsCokb0s8i
izNL+NlgueRUrw3gbvy/0Gfn6H12a3h7yxF7Reo3C1gcJbEPc5t+DLV5p/bWIwrKF6ztKxIsAXna
O+SnyN2dR7IzKiDo9ptlnonse69BOMMT20yDe0k1Apb6IvpgcyHVo9j3zDLJVnm0Mh5nce6h0Hsc
w+x9jKIPTikfvZ1jOWuehT+AH34PepBVhe5CgbrVMUM1YbnvRU53G84+3TZGD9wn1cK+xZjI1ZN3
+eZjpXzFE/+hhDXpFIZ+66j9CSza6+IajHPKhwTa5dpI3UezSO5w8RxH+JzAUHmM3DF/qfTXqXco
rUKSpnBC4RlNd17evZAgs1lqe59N7m5hWSkHZ6+V3EoxQatQA2vLekiK5Oj5Q2HeNdEDzUGCR4JH
r3rXCB8YC2+jI57++01Wngm+7rGOgX9biGsx3ohC9F+Os7YeWZaNtvi8kH0SVr8GFgecFQTZROfF
UN8yV3uaacQbFJ0DeHTNTNbDlOxSgjvDsb7JjWQPJmYFTvgJXr0/xB9//w7/3VHNMRyakKjYyKD/
clSrbHXB6xUiX0iTuxZTdd4GKy2cNkUaYLZD5Kz8qWn2b4f3jokfidrbds2vE/SaZpAy1V5zJif8
JIQ31HW4K/lfgIHFQGSOPpOqKPbtP3Z/fq/8Ravpn6/95fPqTjtHbaM056arNiFyUyvOfLOxviup
+QTQ+WiZr2h1dqEKccVsHhTj7e+/cPvffuO2xsTM8myVVtNfb4mkImu1XCpG2+C+iB7CEfmQ55dW
z3y3/ybmI3FLbLDtnYqIA1bi/UhVmpgmAbdDqL6VSfCjSPur7Sbzqg6r71DPvjfNuk7c26ifX3LD
+VFa6lvhUTlZDGHq8iMngjbRrB+jbV4UXTumuvokTm+WZn+obSlmcz+qID7XDgJzVaF2JonFbFSO
b0xkVMooX+gcYwvsfjm/ZUwNmhGmi9WyNA+jTvpiwQrVb+1WBQ9HH4v5KKBLFbV/swkNdAMdo6YV
+AuUGXr2DkXqyc4w54ZF/dQkKvGyy1thu394/GTn5uvjJyi8pGSYqOmtL49f0+NF7DBy0dc8DGzH
QzL6NpT5VC83bptv+wKdDILYhshG8t9BWKC7U5N7/NlPkfqHU6c8Vf713YDNRYOraoblWt7XK5/F
zLE4YVWo/bJjl7kEBwSPWYYBmSh0z76WhUfv09iWGskNs3GX99adntg70ZWcOG2IE14YCND0QKl4
rBF3m5DQkuF5YJtSKueRBn2x0izC6Z5h1l4Q3gD9yfCbil/jbd2Rx3DyHk0lxcTQkXcK0uqzgfc/
sjH9l/ajv5iU/htmp//yD/1/6GMSyqv/9X/+96fd6zcb0wbUZhF//1cjk/iFTx+T7v6DPdIll5Ae
JEBgwYv+NDLp2j/AK8MH5nZxPQsD/38amSzvH5zZCKdwOcC5uhROt8AE8ThZzj94dAHM0HYRf41t
5/+9sevnDflpPPunL+1fTSn6lxVLxSclhM4MVjQVCa3zpVuyREuCfZPOh3QXS8RjNfSviYqRWtJs
JhOqVTtROdfur9aenszGfZH+Sq8FJVMM1u2sGDY0bK/cZFS/n0gK6Q+W8l9y+qQjHTDQgfJgOBRL
dg7MVvP1Hkyi5Ev+y7f/Hx/ybz8Ubh+Hr1TXLYxaBmaAvy7DQeHEqjJyeoDHhGlZlC64ErtNY1dk
noZ7KP2E+NVo6Tyrv587J1/JhERdL0hQ6Mx7vSf7VyTrsX9jvF6GE7BU2g0CASfOlE6Old5CUi/B
TZ033lZm8RTk8CUdQO7wErrN33+mr8udagiTBaJwXRh5TPPrctd5nIBsK3dQWRJSmmYDJkbNvsrc
emuMHUEUAsKugQRsC2s3TnSHOs28pgG6CsmSVWb9qcU/+YeuviG+zX9Z+sQ7s1U6qB6+OsQ9Xxtu
TlYWQ5SO5GIG5ZO5zMQRggz13CBaz2O19ZZlunTdsMa8Ha9kTGqS5O9LqnxemWUEWFKUpAJgBjzk
IRS87CM37UdZckpsurT5Vk57N0bkm0m4lQtHYC29q5RmuxCm/KqFrv3p2/x8jv/NneT8ButBig+7
ytQcsa7z2H3R9o5OV4/wb1Xyh9VnvRrIbyOfemVGIOYkD9QiOuzsBR6TfdePjcW9VbW3xXKSnUxx
q4sPu9R28kdrBTlHqcUPGTy97QBLYT2M0KckTlGiIQRHe3aIPK48jaDaqBRZFsRylQCUiLIrV+ag
hVtH56wH/L5bu5l1lNSIgtzLtfyzVs09XHcEDUoMlD2qiDCGbCWfAhklZxWVQ1OGNqfVjyu7t8WB
N1hLJKduDOKyjOpe1avHANzBlqCRFFJ39h7HYQYzjgDHVPXanZXENjSO5iEzIsJfSb0ls6Bw7r3K
M8lXsH7FWhZzjqfbJl8bVTlKEQJD+bp5rzNVPy39XWPa4gcI8pNwPRJBflGjvUUWaYoNHfYZSvsm
K+gXaYKznCRnt4jCTV3lL3pA9JkFeSKpeh7HENtU1LAkWYIJ3VYV6orsUi5ei2c9/xiSjTMrj5xz
hu9ocAL6T+6pbHQOmVr37BJvLdHWK/m1zcwbZkfxoUuywQo7tt7kELMF34EJ1rDWFI6rUzKTB1Tj
Qc6D4UFdlG/RnBubunB+ycuQiFjVSqAzI3TCMGuHk5t6dw0r/sojBGKndnH1+YJJkIabgMBImaWc
mcp9UQzvweCG9IYFSkQsYonA6y8QkuQaYEdNdcoIfrcIVptVhhWFN/yQKDPClvbI+17KkDGb2ubq
CbYypywjOYTL8sNolc/Ec+KhxEO6dCur7nGrj151lBi1TiWilKiOpxhtkS/BCYmKxAR6zg95/cSp
D4rA+2zxIHj90YV6t5E/JxHtemNW6xrGIAhibxfWenUgR/FJro7KIPzaZcoAeCLKAQAW8MgfsR0+
xgKaMQb06gWP95P1LjKU1X6bpRlKHgE8VdvoWZ9Ql2CvIpQXf9fKMbqWFDDKo4Rk3KQ7ynu5zrZj
Uly8gVSjcOQ1o2lsfWAJCJHE4xuL1An5YHY2Wme9JzOURcWrKKySBpC5UbvcsgWv7oXWOjaCs5O4
P+UtQTLvYdRIZ5C/n+iLuyMuWMBXcvzpMpe20vivPSeQT5aygHuX/ffW9Bz2IdB68l4Vop/F7a//
/Bl590roBxEcLX0JHnh58WGAlhtFB8FnH1IBBZFhLpWR3IGDN+he96YfB9kVf4mx6lqPNDX6pBze
ofvYGpPnOFqYYRUBRHkIkvKNy/+XVcaw7ho0xnbs3cjFKBDfgUSAyJeWn0z+WDOS4pEORJobMU0s
wa9FS036RV2gngMJU9bW/SIwAPBXfFsF+J4YIVDeqiQKW/y4/NOQTxJacV7P63p0Mwifc5ABwwqd
EpT0WZj/VMLmsTdq/nWcPsgNAKUG31plt/ykSyym+EeVpRmDjA6iZ4In55g7+a4jRQV9CvQxDMPN
50afEUiStu57oCUvM3Zysrqfwg4VuXymbQ3xZzgWRLQakJIUCocNHZIiU7aECJDkViDCjAUkT689
4ASLxVMe72Zb7Q8lKObRDIf1HDcE6tlGhHs4NLeUOJzt7Y0aV+VOXm0JiRozxV1xN2ZWYd+kHJIF
x2dySECd7H6XiiWDhvu5ZwoiqbuGN3xPu/Q+o4vkBS92wJWVNJWsT58Mtlu5Rcrc4VwABfHPBX6Y
zmh9rQLGoaOdcyaAMA+juboltCv0k/ZUiDqF3HPwylqrneXbQxh8YLryEduGHxk6VPSObpEZjc92
/JTUZBQWU+JtEq/75BLVc5FyIywNPeFaeKgWeGY2EDOBIW+BGivkfXauuqU36a4nEXsuy8JgII0s
WeoXWZY4JUmcTmZjzeLxtHIN5bESo9cQ66ZS7SrFGVfyIlXZmOxJelrJR1SWZlCvPTQOJesQK7/A
JEvovw3Ca23DKuHukkQcCSiSnI/WtKiH6ulaqWCjYtMEv6P/B+iy1ZcrSdwBojX7Qh5su6p6gr/t
YkY0PsY3prlcW7FVAYTJVrqu7OWTITeucUBM2lsbSZYQryuTcUY1Jw+8jjgt+7MX6FtHIHt0ntpt
YGs3i0iRsMORwVtGpJLjwvsGyFJBzAJ33zIK4N6Q6VrfcTs1fhuxtQUp1ZM+k8sreGuaB5AKQj4S
7yG1GaX1O7vPH3IHHXrSxKPv2BzRyVpjOJmlxJHbxFtVaqtfI+uGB7L+5JcMuT0cWjs69BX9ZYoO
7mYWqYrW4EEpcmclSbaJZ3REl9iPsvIq50Hd46T4hOQ6LWOiBIQeVaJ2HNPQV2vnRa3q5Sjvrqye
b0uyHNT6ZTaCcT/3SrxRXMhYlrapp3lvIFNaNYMXrBrtQy5PiokBohghjkD50FiShoS7lowiJmct
TUFD5NFMnmqtJRJWSbu7ZqjIT2PgsxXXQHkcU9x9KqgCk4xhGpmMusV2OhhOvfLab7Je1hJrPEyx
0655ztgmVPCW5No99mITbE0cZLXbJgSGMLeKPA1w03SSNNYprUh3cvN71Uzu08l+kd8ZTeJxC/nn
Se59ihPRM4Zl6w5XJKcsqxlfcGD20cNYk8Ykv8kigKEFzn8LwCpdwWDo1l2oWqL9/VrpA816DD+q
NcGG8h651dudVk31amwWk8tH+mPGdYkRjyPHaAj2EjFB4pzSCNa6+B2WeMKCRdSF+KcwAcnfM7ex
IuS9ogqzaSpLsD6wKNLrIqcCusytnxsMRRrNgmrF7w3Vt3QK3Y0sEeRDKP9fFAEWdQio/fww48gO
C5VoX3oLSy2Jyl3PreQmRuaXdVMgDaedRH958KtEvTplM5zmlVG4j3IXlDiX2DGewvYhJgtFnrlE
hkBZEmpRoOiO0jpeFQ0Vb+DOT0C9B54J4nHly8j9cxRrjaTxlOVRzZa3wUK8SyS57ndlDSwGSI68
w8AFUDAGA9MA/aEd5wsZLO+126+5Q0EXKSOAZ+LSUvNeNQbg1KjDt8ms7acI3lYx4rbXan0jpvdx
m2J/RJMvvmA9QfdjAHUOBf5L3hW9+A7QEHyMqTd/wnXlUmIV/UttNPftAoGXMFWFm3y61kwWoonx
V8UmV0dYu40YDBaHUblawbEheV3UG1pG/6+kwIvEol79CE006jKWXqYuqezEvUmAqtwk5KLfqNmp
GiAKyXADuXbJLPqgxIfhdjm0J67f6CxvLnR/tkITrlnJAaiuQ6GJPs6Ly2CCqgLi+p8m118dpiqn
LZ3OsQmmhTkwtJa/Ht0H6F+J3TTuZw0lb+R6ch9CN8CRoZgv0czkY9YxOi55kOPEEHG8IDWJ8jwQ
Epj7qhm9MfgJjolqfSy1/mJPwOJyONiA2Yp9qDa3DdKAP0zcv7p9ed+gYDD7Qjyl7fsbQjIqPLNL
Ry3ctL15qvIi35CBkUaEXYoLv1U8xjypmq1D4yTr+Srq71K44Ou263FPRu3CIA+q0SjcHpaa7FpF
udEdav3AGvM9JyGk6z0aMizeozLUPnZ0RsFdtksxrDFl1R54dAff834O7De7OerfZFm8wLz6+1bE
VxaM+Kz0XBFyuBaQHf2ruNPjrGKBGw98meoT5VToCgl+6Pi4IZVqhM0UKZxhxfvljMCxBeqhZTfB
KjSVq6x3UrUDqlUl0ODbikAjl6pWBIgq1JENGqHPpDMVmALV43ro3Iycbvskwfx//2mMLwKzz0+D
wtkhsRGgz29jnIKqd1mAl6XkT8XWR29281rTIXIJiDoskKvWQNdUW9ElKof4IBeOSnUPULwAOM7Z
bayOT7lCd0M+ZfJxzxRv3Nteve0y/W3O0Mip+Uy5F9YwDZ110nbWyhrLdK/hJS1FK6qbjdIH0ie/
1F4lG7I2d8OfstJ+o/Ny8SzBVdLpJQFW+joUGt0xTQarjjejGTENcgZfyW8NZt1tk/enUuSvNnG1
YRRxASE8UR5TX5B+iBlGbIef3D+WOHkpcnfcMo/MgPN3omBJSNtipa5n/lEUBksdaCtzzyVuDkRj
0M/2PICEYoGhJTmTFN4+6BB4R1f/w+xLEwvFX7tSfELNQg2s05V3vwKLxk4F462nti+3KHcmDj4a
2CBnduWVoYIf18kM2kZEP2v4hdIHInaRws1FudEy5fkPN9lX+RNNMp4UfNMWEadEgpjmX9e1MVYd
LxQMW3p8P3sPtU28KJw0KlFDB6Azd+NCo0ObIPGnZIDB8ZjnbV2E9sYK7Cu9t+xoBARPhwF9jY4Y
dnC8HfvedAhMGHyRyS8O7Y08egZp/A3vPaon1TtzTKV6EhsoJ0+3mZjcivJoAEOEIYi9YpcIamhV
ufOm7xdoeHQKZLWnBHRynKC/MwmS/Dy4EROyU61Q93W1XJNi3KEd4S/Lx9+lu+LmJ7UJ0AQJAF+Y
WHgDagJ2F8v9npLBs4q9YWtPYbSuxRFY1OtJkooA0I+2mO55ck6fZ93O2FCQvct9vBTbjCZas03g
AlBOOc7bIu1z4XQcvsjnRbYV64lzLRGB8xYeDSvrMu6CJgbXK96MyhR5Z0J+7kTDQjQZYI7eByX1
yFSAtCIeZZOQIEVcwVyvR91cVfAxM0UFF0TdIYMlAlJkV0vAO1EE7VOUROGYjDdKU2+XuTuOJgeb
um2f5UFMNpKQM12WhJOEBASiY6WOGeNfYWqfO9N6M4gt8lG+0RBJwkMWefq2ygPGk9bQEWVqL+tQ
J+aji55CG6knV1KWwFOJrKo332XeQg5o+Nzk8bUJUQ8V7lYHWnk/8sdWkuu3zLT6SnIpAPWhCbWT
D1MQHNPBHxuLvF8z8nWXekISTMMKF52B3d1tIuVRtGEHbXkMdSpAcbUouEHKcKV9W4Q0O1lHaGzI
QW1WDko8R4zde3CnyrgdWpxKJueBdaC2lOBXiWVl9EmVY5SI7+K1YLs3Yg/IugWFLaDytZ4T0I0J
5lnuJeRd461bCNYUZVCKPY8zJWIocTLRsEtufiFhNQFhJyNgezbOFgqUj27kLlTiRyemR24QGUVI
KaR+x5nvw3l2jprVr2uYySsjAMwp8sZGj6zlDs49TxBJ4BpmWLlLjSUntoWem/ywXTuAXJwEDteb
jpaIijZ/ygItVoiQbGsqaQ53styeMRe0rK0GPcakiO4/JyCiNZupC4FARMU1iIunmaALJeHf5stO
6+pSCm3k57Oj7raiLF9bon6RpFeJdVTaBC3qGPFqpavvis5BL0VfJZ3iQ4dE7IDl+MHDgifcOcM6
bBIET+Ke70zlkrTQJ+USrrgEUFd1t5pzcmzGqDkmlsNV09JfWDaUbRCOGpNVfTu66XwC/ciloVmg
5GzNImrDbuB4zc78GTijNSlPGInT8sStUuH5Don1kWh6heVcbXvP76Oek218ooUVgtiqe04ooFhz
cSaSz3AR1L5SokeWx8XPLm7IdhQl3YtW42BbZo6un/khatUuJH1xQkkomChxq22leU+cXQ+ZaCOU
iXeHpnPxnQLIUVt5b3Ib6EV2Sh7Tgu08d2tVPYbAjoztzo53St60e5sUytXoKfw5Ej3KLt1o1Iqy
Y2libfMbJ2eqX3hHGVSucDZZC4+fpFISI0kvKkKuKKNU3JwbNJ7ol02hDTbPufUSLI9W8SHbjOhD
iRxji0fwrVLDTtDXh4P86KNYJeI6KPYkvOw0NSwxeU6fdxd2L+3U9tf2fQiubtK8x6L8IiLrZSLf
S961sjKUTwzOEwYFHJDwfUzmFm323gU8dJYHQUjNr4aZLDu9tt77Zcj+MBLXxPzy6xZMkcgYDjOg
7dHq+uueZxR4pvUCzPTM2BwpFMnehDXISZtMRZLv0RRbjo5HM/KzcNRpN4kWfsQ5vHQgUuNnVM/B
hqWspM1emir7OTezO7f8AIv00sc3dtw+DyinuaEuJK7CuWXlbkg/28xRdZatIzclPBTBJEwsjcqu
jXkKStQ5LCRF9JCmnbcWB1B6Zx2UZJ0Lw8G5dwbU8EW3Jv662cirgivVXeVTtdJqjZtdtO4ccZ0V
N9tp0xRANxV/0mBM6IWbMq2rjZY6B30k3tXUX8id0s6fkTSgER17IbtNK28mbUQm0j55sfskD2QG
4tVNzVr72SWWZ7CJdo9vjQCUXRcRvgkdqydvydGjPQD9Q28MPR0eZYdLFz4caacV7WmxRYlvwxyV
1zB2x88hyn/+p5NGz3UrO9oeRJUgdpCMiu4wOGdChmLlM1RFJFxj8oArl+xUUQxzvB0xOxrd/d/X
Sf9mygl0Q6wP4KbAe7pfdMskuRkZ0HrHN9SJp1gcKJCzPjhkKYiiUd47pIh/G9T5h9KbMJL65DTy
eTgZsfbGAc0WsrQPf3hbX2gZVG+GqhJVrKum5jqa+WUKWCTuNE4Okak14yTowQomOvPRtCbyReWd
Iq465eg6G21yX+to9Cdd77d/eBsSsvPXoha9GbWeaaMW+J3E5UUuPNuFBrCMAs1TxIod4fFj9FrG
zSoXrRJZdYQ5hUogmG9Fz3QVv7A1crgcwjTC66Wt1IgxlqiK5E8vk3ZAZ/OsuHZBNMNPRanT7Wyl
33IVb2DG/aE9BamDYXBd6+NbIHi7ykxjowkDZmbVvd3rTxxcaSmR88Q8rnPKeDOj7cP0celcdifi
JE5DrlWXcIBA182XkFZqHDfFqWO0Gc8qeZ808ScFJ9pixdZRC+anXlNZcQvP8RNH4TfobMgnVnZ+
k5pD8EipWmuMFmKDiao3vs9OZ281a36ecuPJDd8KC8WTXFSHsipWZZHcT0oR7sfGpTPNG6O1+Yxb
gCNBabxNdF4+z6lOsctaNqZRpF9qyrQuJpMphXg0Jg3tEwEbGerb+b4e6coJSaYM7JErWj9Pkdh8
kbO6DuNitu+ZVA4fIDm5J+ovKo4zaeHbgpnHSG20419Q45Gst5WjtSSgXqJW+5wvQ/6zds5Zn+jj
y7WhisNHK2rfMrSOsj8iV8y4Gt7nUvsumjO0qn8RCiM/tqwA5djXg3wfTqyyE71CJUD+pzifbXP5
VIXRPqzOpcozJR87ccCVeXuywJdHNlWseWN5qoI5hJ7mHCTKWb5aYp9R1BXrpNkTpFd2Y3yRD6Sc
gMq33drjJmkskgtLhjdtbV7k++ud8N2aEeqKskmMaVsXmdPfPze/N5VQDkCvQH8DIR0g2JfH142A
qw15qaN0Y6ph2cnrkn7TlOYlEbeNzF6Ql1ZuFXLMXHnMBOTNJt9luES/9Mk6l13rPrvG+q/1ClFG
IU3b5OUPbxttx9cdlIM6R1h6p6I9YX89NYZZOPch/Vmmwpl9EyQNg5lyPBBozgBZmz/0kXIciuGN
6gEpMZNdF5M20ZqVT0hm2BT5wzg92U755Haedyrxq9w3OkkJQ9kfevzNxGiJZKlxgMo+kqlEKB1J
et/ykixvXAda1YCrNbeqWp2nrLCO6pEgG+fiCEV2bXs/lGzY9lFg38P16Fpk/J6dzhvzZmaSsEWn
kRBKxXej5fae1PNyG+TGPdwSm/ccdCvUANZ6GABnmEq4HFoOdos29IgKU05AI+14utmPpXXDFJWZ
18TqNAWOn82a9kggtadBIWxJCN13JEV5puhrqp13Rvu9CVA3njGYgXpXEloTtfJTs4Y70y7CXVDH
p0ZFBlQ6ieOTbtPos7VS3Do5zEp6E5Ov5mtZSYCOYs1rzlGqX/dbpis+Mm0lVXyaGEcOS7tUVY6N
ku1xhaGUfM7dedfR84q9+9hsjnGSrQG7s3ost2mb3nS0PzQ/QDQBKWANaOenEU5b1+w/Fh4ZmLB+
7tEgxDM3rnSQvIn64SrKYxIK7efGGdHFGIO5ZRkIExMOpcO4qYwOpD7twniNIpvjT9bBHnGUdaWh
q57CFQMGUOfKuZiN2zZGfUpEoe0vjc6JG6JGkuznDNKm8qPLD3WOJ7tts29ubauripUidq1XRqbb
yCleGHcTUzI/GVBGbNocKzXOH9pcXyeaxpnmZepI6IvdaKOF+qaqrF1EQmtz0j96C8n9ZHOiqq7R
RBiMq6EC2vNWV6pGWhhU3nhd2D/rZLgx8JD2y3qr5YygUnN1Myc3XvWKMSNZk1t2CRTVN0KoxaAH
+B6z8HnoSOizicKlSltcUlC04cPBBbEQ00GUob6Q/FbnK87VezMN0KbF8WEBmFSaGt/m8M4rNqXH
7Yt9qdnlJ6X0NuoIskPUO5eOOSzYmsvc8TX2w5a5DHpmZc9XHG0c1DABwTYFf1Kz58vSMQXRsnzj
TXBLase7CWu0nnF/YtzA9NM+tcbop/zxsjbfrTrzcUN/z0hdCsqfAwGXmZkeyGVfDal3XdSKY4PO
YMwaHyaT6MYUPLajDYdKJyGEPAynybddNN3aerfPPOs5oDuvxtmJt/U2p/29xafNggxE4zXD2E2S
3fNsRa9Ka9JCcPfl6NoAFEgcLYdTMTVUDyKWLW8r8spJWNCKbdqa+8nm2KV3l5qONH7UY5SPW9Bp
OhNSfaeWJMBZxV7Ng9csqOk9BOORSd5Gx72zAmrJ1zBE+zLADdTEvqfX93O5RbpxtjJCPTLvLtRV
zEFXRZlvxzEgtucVbc8aQvd9Cq530tM31cS5Ct+koPURoFYSsTRTBIi1vRLQfBsoxZtFVGkI5n+Y
mHOYeXGcCOQIiuJWz5iale1NpwwIAe7iILgUOBsqV0N2uy1j9Ry5xm2cpXdLGb1MdnD1cBnFqurb
HiE/1Pame2Ih8VEYUs4EZAgQLcCMNPLo9SqNuQm766zvlfT/Undmy3EjW5b9IlxzOGaztn6ICMTI
IUiKlKgXmCSKmOcZX18LztttSmVVquqxHlKWmRwUgQDcj5+z99oPXhN/TSv9uxdb+cYU3eNYeZfJ
u9EiWh/S3snyqdT3mZH44LCN6KcePV+KgmDwvvWlzqg8M3fiKXbtBwx193L4xkufgvBYGbQon3vz
OSjmTea8l+a4A2m6z8Lj0lXbqie9zHA2kn5ZdUNLdrdk/ca97eIWh+oTkBynvAvmR9n8ENVVNBMC
krtQ45Hv5hN99n2Fj62w5CaYs4fUgZRcrutnuB3p0Hk0VdBJBn3pe0uyk13zBHmMijK9ryeiyYSH
fO1AcvQl8C6yObdkVwZZjGCj4vARc5xLN24VbvWuup/ac8MDXWn4V/QGEsSCiuQ7STmPztJdWjPc
76LJ2/TBxeUTch3DHztchRXiLPNhMX6QxHWchubRsqdjS8YfvLXNaFYXzczO4ToSQVGl6cONq5XQ
jt5rb6Z/CFrJ28Eg3uRNt/NIOXadV7Op9m6IMEP2vmdJdD+p37t3rRHvVhG5zuFmkc4hK5hqk3XU
tJhAgytsNToHx1qv041Mb5L5IHTqM7e69mZ+InFg35IwWC/fh0re4M07GbSpDNtE7sg1aNLzNB2w
RvhlRAD26GTuzuPER0eSXRwXVDCVewrwU1Nmh5rpoqYvu8RtNz02e5shA+4nOiWWdnIK8Sitzwkt
c42B1jicREykUvBe1hdvXUnAqS1Gt3Xct0l2W3nWyVeszTX4AtWMEW+6jlmSZf/osfm1LnpxQ25E
86JHLmV3u8nSe32kj4lCzl5I0vvckTcLVskItG0ci5MzvVu0LCKJn27hXKy7n2M8ktYah1K2n3pe
or7iy7scV5zgOFy2jyajUo2G8woLQCPoz3rxHIr5iWQ0qiaNMZCFM2MAhEvCDMovnjEaPdnWFM1R
q0kIcw1MMgTElGm/N9L6oDfxVsD4Md32kMMz0odXYMlyIx0C9YpqvAQiu8ec8cOmySoMjHSzyeac
7WCfk1VKyod3weC1KwwnOffmtYrSH1ObpkzpAYTphfNCImpEEDZe92lnmuWbuWLWw6LYmZL30zuf
sVk+O2l/1icQGjJ9WmKaiB0iSl1PrvIlT/KdrT0uhO9IQgHhE5m7Km6eTD28NgIb7eiZb6WecAjD
+llY3MxLm94MwjkaZfLYj7e9DmvKeB7st2ooLlKrkWjqW9znuNrWVh51jY3crTq3xee+CLkT6Lbh
StbzfUt7ZE7Lb8ag74PZfm1ceK15anC7akeZpg/hcD8sycVlDCXz9MiQ8RqZJnO5bI9ddJcb3lXn
R91Xx7F8GJwILogeu6CDuo2N9GBz6dOgvoaCvj+N63opn1MXAMnKY0PP+r3u3O8458/2UsYXux3O
QzjTFo/ci8yodKiaFlprlk/it/7I2JRWbiZecdKaCPko24ai7x8S86izB41ealE/xvO2kYK1JdG/
dxmxzyiOQLkVDXVAZCD1Ahdni2/ouZDV9MF58jIi7Rz+LQGttik67LJj5xIw5YzFpbI5C0VRPp/S
Qod7MocAALRAe8L+uGy0pZ/OVd2En2ywSwcjI4NdfdXOtPHeJYtwyOew3WqdpI2YFexF/GhgecFu
KaZlr/4zKktxqYwZ2oL65mT+acclDlqEGvs6X9JPtkPQHB2p7OzVoWQurBs+lXF50wbY8lP70sxh
8TJj9Tnz8NIIGvP8RYx9d3SbatoB8KlOgdVp22mw7H1TEVSpvqXR296PujVSYP0FgK0JMAoW5zhO
S/7iJCxorSb0s/qqsQ7qypFDkfqql6C3BeyKaF7aKSqn4LNXSj8da6Z4JpZKgri3dJbGY0K0Yx28
zsH8vRW8etIWVoF0VcYno33K7PwxiSHf66RrFzOCq96Zj3T7x5BD+DxQ8A+E3o7ZjwQyfP0QJQh9
E7s62EOWsWUN+7G1zqXe7QvQIuZgPLnOYmz2k8kAj1nEF9g0FvOI+PPYvtHwO4upeIrcoEbTwEo6
jav+8X1ORmfHmJqMX205mNry02WnXf/RmxrfMB3l0R32hMFjbqgcjNd+rM/HBpUOyhqgOGF2jEY5
7sEoEAuVh3i48o076/fknu2ycdrHJSD4MQqfPaPd9xJPdOMeYyd4rFsJyTVZzkN5H/TTeNAYcBca
mZpJGB66pT/PMv8aiX3QL/Z+1RRFbbvNRF9t3ZIIKEGpJ2mQV2jrIoIoxxIrp0tMR1LcOivtMzoP
UkN0Y4evTuSQA9ig1DbbeAepeECutNzNafLKmnPGAfpg5Ha1pVNL2mLjIbphjSpoBS8NylLpxyar
bVlGVwuVsxgHpNwtvcvKhlJRIrRiQNmPeN8RYidnEX22ybbbDkwSNlM6/egFozYj9cCV3Eu7vDha
fS29jtuiXA6dMHYmML+2kWgcK6c5ZMu0rxkM7ijhO1lvurIsiHd2fxaUB16dcOY8tVH2mOTurYA7
TLLzS4pGvh4RZJbjfpT2TWMZu3m0trqF40x0T2Z9jZy3il8aVuZPZoKbKcDcDpaAA+9zUeR7mVjB
Pof+OoW4Icas9h0tPoJ423Yd3YgUYAivZHmxICA0ov4pm46L7SQBGQMP3thArZzZbw2TBzq0UHkm
mN+zlX7Tp3djzMzYCvLcx//1ZY0N81FQXrV5hzrRD9zMpyk4bGCnUx8RAL2ZCCNe2sdlDm8MDSHh
VEfPjlXCpWjPZgLmpkgS/VC9GBiMzyGwa1kQREyu2CaO/DyV3i0m6npTo/66ZcZ/7esHw16Sk0VM
40dEIYcMNY2xpb3QB8h2dSXx2WtVTKwhuWmd3sUHvbD3WpVHJ0eiupBFNmMef5acJHdGsjyWnVbO
J69zOpai8eDKqD6n5XyrVIfL2lzW7OVzEOf5JXNBcgehYfpN4Y635HqdZ6JkASs1wc7BkXiHkNHe
RksbvJKYmZxyXQsvIjO2FhVVfMjW3lxuWPXt2OfNpnEz/kQkTzY0kaVnA8XMLuLsumnn4GlBgnwI
9ao+1nlzmWdSc+rBuej0vTmzMbTUQBMeuloYF9lDewz7Otnj7BnI5lhziRbUJYNrWpuxdD4TTpFc
vYFWXSi6K0jDn2mkX3BxTyhxqc+JpTRutJxtMU7Nh1GnDuoHYzgquemQEb/W4HNV17SX+4Qguio3
Gr83TUkndpkRtWI/FIR5b6pukT7r2EPp+lPlldsPqbHqPmGQPWqDu2w5NpQozbVvRes+FHPwpqNS
Z56EXm0Jxc8lLJ6oTQjSWy9lhaTWn+m0lPRu7RE50FxK1rTxWZkIVPtKjZ0dUt9jjel7R3FpwppU
3+2m9l22Zt4ENgdEg17Cx0+UPAy1PRG9B3cEyU6W75IU/u5gUqYs7WlYlUdDb7X+DxVqWqUG4Jwy
Hz7mISKmjxBGMwrnNSs3Ju6ln9IBzolxzAzUgCr9WNSeX7b8TS6aaqXEbxskioxyuxu0ad46VDEj
wtji+iV3tFPoaa1fQyxhBOk+KymKaivm8EI3s3QT8kDp16p4Pqqdg1egmLIieVQZler9Ol3wUxZp
cZl080OSqqaqtjb9dJKRc2GbASrg16m/XI3W1ZBZKRKUS0m98zJ3trCiwIatEwn1m+UiNOZHg69e
VyIL7ZMAHWx1FjceLerM9WiWc7xSFxh9EVSZGrsETf5DLJsH9icmGR9jcvUtkY4kf3HRJrpr1CnR
oVQ8aVOzwAFIXgXmMbIFxExgien0k7lc7Co7+9wF2PXrvH0YeqSCaj5bGuKI0b/Zx+PJ6sP4ME0/
urppdzqd4g9Nv9jM6xKW6tZJjSbXSVilI9mRY7JJzdRc810fNHOkfl7VHqEMX2XeHtTY3MFfxFhL
0KyLt41X8BBO6dlB6Llj2gr/yRHXIHeVgFEj72XHdGpimdII807XotahQBnbLypFse31l6VdLolH
LJ/6PymPziHGHLORdvtZmROW5dG2k+V2Haypt6hGMHLNNJS2OKj1SfVvw6l+ohMBexflAtnXbwNY
jY26YqEBuQQ6sK9kl2pur6YKcFQ2xjBnH7pKNfdVPfbZa3Yz3OyJiYavzDFq8K8huUZMTnvQQcKw
1XSOaZWnEYFpvWga4xel/1SXWynBA2c5hvlysjXT3uSk1KF88/ZqjKgRz8uGKrBYrTnTAQywTTto
nP36/Gbq5UTwC0NB1aJWk4sPN4W2vNtBXNDw0j4NXuseVg170SQax0VsSiSsrgK1pCKgRSMg1ocs
cVLJlpWweUxD5rEBopWBZYSDmL2ZosxZsSfE+a7AKOovxnBuMYInHrdKFKBsn8GqdCiIOR0E+2fl
5lQQbHy7zjKerbhhBVzHYnSih23PoEBJwzgTbw2jnO/xEjZKT6zmkBOHpdriCBtVSM/6ytyQQdB/
ZPxGUHi5AREkDzotHOjtah5jSyg/8JGHz23cVjs1AVJDC1uULAT5YdTwFxDi7YbpMW5yyQ3Dfdtw
xgAAhSJ/6tFBNPEntTjY3lrW9fSpG427ThTHOWre2o4zsRnT05PtvXJlNAPz2HUsUk35ZSE+e5/V
4SUaZ1xO+DC2xI0d1ceT0aNbaUc4uVdJhG3IdsNm5n08/lZFzT4RQG2EtE899AZhGmqYOcNxY7XV
Q1OxFsk2lI9LM7PKsEx/6CPUJCKdcMJFR6WK9qb2rV+gt6+zE9K/P63IEDcmobvNKYVXVVHqDDMY
jQmLxoxkdrUbBGPZIr/hdzLaYlaKHm9VTBQzqmeRE/ZrsqD8/6VNRVtr7MRuh90/yXpqYz1uMcEx
7OmYIKpF3myaepO1TntQN3yDfX23RPfqtwcxxj9rSIeVbsJYcKCDLJPhLSzN1zGEvp2l3q1SwSfJ
/NiYY85lKL/rxnJX5dUryet+5DVfyghNbywZ71p6cglS48mAZXIUJgGubVjtNFFVp9VN/yH7rvOI
A28L9xJZtXrABBXUSVJyqntIhBzp13JmyJJ+31D79aG8dQqDaYM0v/ahndJyzhkOVGOFdmV1BXVY
PLbozjdqlVRCbCW/Vrd5Iqm5AsyOQGzvlF4IQHS+651KbLsMAJGbQg6L69sgR9hBQDNFHFu2Y09Q
rAdfWduGzCbxGEHqZk3T2rt1VW3VkpcWuYmeyMaMxC2ManI51k3EYNOM9gwM0t081DdKkL9Ojw9Y
mFcU0iZOyanPYiay06C/j85zPQCUMxrrh6l1DndC/7VxY+jFttybPNEwfybcZqvJJHKhZOmzDT/Q
k+XOimxft41wny4cJVCB0HJLAdO5esboZH0j6vFXD6HQsHql8l6JYrT5wAjy6IVl+WFLyAdzIXLQ
EkwvoHKtkrQENN4GTEO7nVZjVgAtpl8OTZfGO/XcGjr4oDDfp6veRwwebXceN67nd6W3VaM7tVmo
JU99LhJtvm809Vl9/nlKpL0urY/iVylmDBt1pIRLMWonVTV2HfIkiYcHPQ0E9FV5oOai62ZoW/JU
IRBgbh7/tG0LLUsUoygMnvtV+1bT+p5g5ty2bb1Rcq0kAFsVF7Tw4tW6yRqqNiSR2scq9M7qIYmk
xXQb9wtXG3/xmi7iFcxsynX0qCarqY2rSntgovIYl/HnXhNAIRDiqRIB/B+7V6QdtBif+/pyPxYp
g2H/OAsIpxoPOwA8bvicoiZE1foReK9uTqU9yYho3Ai6Mue+OaqSUmktxyL8Elv9u9pm1KqTdN6D
YN7+sfsgq+mYYKULipEMgZyK5NV/JElIm8skRtOz98nCOXdVRcRG/KVgFVW7mvoE1QDazqLvRUjL
Ue29YiJnJQIfVQzwOdha1GbcBS4hFPFwSBq6rU4zHpXlwlgFQHb6FWcZYRHYo5feoxW/OmxXIZwV
mzcg1ApO+YjSWkI9Sb40b9c10mlDbNEN0H+wr/C8VuUq0+hNESbnlPYDmK3XAavUIec5rvUZXvKq
ciRda0ZfF5zUgz7QQ2PdRJqJ1woIVGTiyS9SBM/riF5p0hq48Jsp7IN/20tLUDDj3D8reYBSjmWQ
HLd2Y93rkYWbfzVDq+hukeD6Cud4r1ejc8RWvnMN7TIm8nHGj62WNmtVESpPmNpdMgv2mbxPV5+t
Eiy5FR80Cs43J0kiXzg5+igMEhFh3mOUwS4Mrb3anRdyEreOmLYxXtzOYa0xc+lh7WPfR4zcUv9r
J/WEocCrfPmjrxK8vKTEGFpy0gfwiUnmQooyzGKr7oyPIG0do1ZkeKxT6wW2M66KcMZr0ka+8qYq
gNVAtRO3yWObRs8mrMAlpUWzSr+MiRixJA8OGtL7bTwH93XMY78KmVS54GJrWpATT63nx0P2zDsN
APvYJ8uaPrULCbi1zsu0g/bzzKlb9qs5hPqPLEhUh+HBlLU8DA3iVK38YXRG9+CMweorYpUMXdTQ
hRveYXf3ISpl6IDjjpvgrVifUqVtVxfEGYIbmjX0mdIvy9iPRzlgrapWTTMazJvYTLj9VtGlclqp
G02Z85VuwAPYR3hBuBAvkgWv4YKHoFkOgDaYbTX9T6XO66PV9RigRzZEER1qQ1xth+5pYkV7Qzb2
zZw6t/WagQ5O+9BW5U06i9hPEnsHyXbZr2/Z6Cr8FUP3YeXqOnbCsHY+QQ6yiWfrtup6m17/MrT2
Ue1p60OixGaqSirCT+ZSsobpjXbKzK/qzlClgboIqtDu1lObetLm0np0A5vAjPWXrFsCXT060//W
kxBC/m5X5Rf1lYDIg3zOwBIOtX5khwp8tag1a6dzcdedQHBsaaYd0Zfn2umeBLjbRHctpTtpCgHc
ounftXJdK6xVuBf0B+hxFU78pN0zCOARRuq5KqI+VrDVV+v25r7ss+VCytNN3c/FXmnshoaxuFwv
Vs7F+ijsx8mlc9BlnE3nqzoHeKlJDFVNZpF6AtUanjh57NfdR9nXxv2tBmYL0Tl+F7gmRA6LGzvJ
74LVHaNOkKZMXgKLkZRtr67oXsTIxtA2j7r9gPDlSwlvnj7Ah9KIceOXOrAOgWVxhBTlTq0OXd98
V5+czEdIxPrR0GuH55RaTAn5VtOMt5AGX3bGT1VXqWVH1RFJZ3s7sI53ZcvgYWZAvqqTlKJymVsg
CGCqlQ1QWQIsPJyATgospDzISjvbDattUtQXda5VN7zawIoyvLoknAaWeIm9Naf9Rf3QuKzm5nCS
2ykzPxaEEZFk0BX+cz1pctOs909acdylA3uACH4IBgORUALLI27F5zFw39WugZFI2+Q6cwxXy311
clfy4gD8cOAVXxdiFmlwdN6VMUiI+EvJb0Ue4nRfbmO7e+SWB9ynvTerg1dweFSf45zaMB5xkg3z
hUpF26pDfjA4VNSovdS1i8d9X/YPzioi7XsNk1lBC0svfHVjKI0lhN+zTBEVRPOXJZxZS3AGHnsj
eijWc5HMWrFJsvSi3uoIH9LIkhc7aiOS1Zieqb+rTDJx7gm13Tar029q+TXqkx468d5oHkdnetZq
6Vf/u/ZCKtfE2QDettZlEBYtKXyD+UVLLtoo6rNaMS3gqTpNn2QRch+YNBz7ErmEcp+aLJzrUqE+
rPVfkvUsMK16eIiX8cjMi3ypp3xalo/lQkg078w6PsyWarfr56ykD5G+05C8Rc1TnIRNBu0q2Vel
5NzDHQhExfCDsMB1WqXebaiBXy+QpiPIZu0NJgP0b83ELjf1m1Qm+AYsrn/Ilm2hmXBZL4Nymvfa
8DRwfKKLWyR+Zw3a3hyqT+FQ1ZfA1R/dRUAvU6UHJ0rOLX27KWM1iKHUVOu4uunV60usKqRM5IAC
RZNeFDjhoPJzb6YZXpg9JxzzZ7ikr3VGsEw8HsLJGz5OUZZdPkxLcs5cG0HwynMZUSlxzMOuljYm
ZHBB2oxF4WAjnGIsHxjbupex7yx5t4dzu0Td69JlqBrspWLKDYg2QpI3hQw23OpRucc5KowXK6O5
qj4sW0Muo7cVJ3WWWKUV7BPOpIPn3qemc6v2W/xmHPuVlB4T72hm22YxPtVm/By18j0S1kUt4+rM
7MwxUucYaYFaPkpH5r4TLRArWb1Tl3eBkTJkmqhdG4s+j5ZWD5bJB5IVgnlAxT5pm9S5SEGnmhk7
O6+5DRDKwrlmjzH8rsCg6FQvUaFbfq7Hh2jgN4c9LZ+cuaaqxxx3OLserX0LDcdEXX7UjBxZ/dA+
Jp3zRJuKS8N5lQja4L5bJV91Wh09Y8CbyoAqrwv4nLTGFvbilkTknZEhT5IpJrYCPPauTz3gq2ND
rznqD/rQeHsHNM/Ohp1joStgYeuzPQBP6KOMTA13qFD40+STjp37QAWvWVUHewbH37QJFmwr6fQX
zrFwqcNy2K1BEIw7LLSvjtUANJb5eUAD09cAXVItLfZ9c8FGdOHIxXLnJsGOSel9WCKZ1aL0EKVk
5cCbFU1SE3HchYfE4PHSbFK+dbPvd/W8XZJ+RBAAIDvAiDHXfX2pkYrZRXqWDT3grB+YWWNd6bU0
pLmLUNZww4s7J/AZAC08uqHtnJKl+TmOc4AAAOrE2MaXKHQ36dzCnek1n3Bdf4knhlhGqZ0kd+I2
KPAfdQAZJDSKLQ2peEkrUgpX8lBaXdvcq7a9rFw/Cf1+FN1tAOa5tAIL3Yf1gDMg5+BPd2kqyIrt
OGDs9JllMpru3GiKjvqpbup8Ny/a2S65q4fIeOJ5CNv3Li5+RA1PyaBP5sUYzWsHuXwJhPCHMQsZ
M/NHRQembCtWYamV+yIar3SYaFj3xvtC/usxhfpsAKM8BY7Y562Ozg5Mlt07PcNoPto2xwDJlSlw
fo6wFkLZn6Zi2edRlbDfWlfbdJ9aq4JzW83wxZmPd8P4uW5zwMI0h6SD9rqV2pfKCWEsWdXkN7jJ
IgfUo+vV37ywrfZgnpE3ZdR6C7pW2ROsWCc9qHAA8kwIrYCpGy0HA93JWEbPHuTajYsyhBazvKZF
smwMI7qvzGCmsoRW4mj21p0q3NvreY7x07fQCR8YiaMGnHExFG0OCzV6wyu4yzws603aXBo3in0P
JBq5zSPRBW32Uk/9wHkhgS3bXaJ8oF/Ye4ybrXCbdYfklugmdgzO2b6RmOkxatafq2NjnZEckmTo
9vxwjldKQ3Xv4aiaxuyVwwas+r550eizLiNojab8Qqx4s0ent19zCkPNezLCNwcxxU2VgERGWX9x
xtZ76eU3rzberMkz9lEYf4/FJG9jbFFyCaK7l7hYlkuApa3F8AFEidaW4ZS7zuXsjaoZkQEHl5Rx
O2qjUzRxflsc6R2gnT/1TAHAoKAWdwjXqXUpdqjLgMXm80uvN47foXcsQOqczCoB8IEvdWx0YiBq
fbgl6a8dcZKkCUk5SYR82jMBJlfml4kezqUY1r5Qy4gEYN+8bYPkh5dp8cnMO/fsGON9v4zOPqaK
QhDCkWMsv+WVDLeypo0nUgbLUfmeOlOGEL0/0RtLLlM98DZi4uLqGVuctq5tnDahLrgFwC20Wuup
oCS3kOUCSveQipsSRC1yTsuniyH91upfgqm2Dq0NEAcrsA+DJ7hx6RGZkVOfRqd6phV3MEykt7aF
tSgPpI0tNAoPvTu2twk9eq015rPt5IC1Syb3gm7HuXELjA/chSxuaCzSSxuLDJgzgrTcG1DxWFyI
yguhpmvEHpfrycip/53v/D+iUB5+lnff8p/t//kLLFKBEH+U1dzEYdT9308wOsr8H7/lfxWEEjbj
fw2h3MdF9q14+w1DyY98YCgN/V8c63DUMFRwGPt62OA/MJS69y/mTBJjifAM9PEuNq2CPhusSUf8
i/MVeFUTnK/FaIMv/T8MpfcvmJGO4WJBRFlv6fb/BEP5N98PGkiHlgCeH0eHlanAur+wlJMeEWRi
moy3CV0+1ZaLUY5mq55yq7cWOjS9At9imltN1M8J/GAUi2WFkmBAddy3K1BlYifXbOMP1h/JFfuL
iU2wzXuGMCwwh1LHwf1XE1s/ZWlEtwBtnUjOVjdOD0Y03ufa1WwRNpieY12mleZjdC+95ZVfdSIJ
kwCaq8abEJHH+JqpwlhPt1kVxscyC96dQQS3peGwX08Thfh6/BR960KpQJ0ojYZ+SYjZKRqm6y+3
xPXDKfQXMuYKxf3VQIR7yLEs3EOmcE3TFb/Z0CMjn8okbih6PeGdhcteqC01FrCOHg4scutSlJ3r
O3X8hSiQdMtePexpti83mgdqoiUepNH06H5EQ7L4WMjlcykLP41xTAqu0CXVYkg5+fAn5sR/9sId
4dgYCQ1D/i2KVOgteRp6FRFh6DikVMSoNkLv2tldQi1loIfXxjeJTnWLTtojlJJ1fmMnRUhUomYe
lmjIn1vpPtKGObnpcq/lkX3otR7tUlM+ZbdwB8P7f77Yf0MQCJsnxCM4Eww2D5b3m/+RMjTDQgf/
2tNwA8NhZlPgAECQLaMFCioahDpnYUoZz7aKJ3o3EJfn9rKC9P87t/LvLjZhG9AQ2KB1zgamVCzY
Xx8yPrnG5jNeY1RZnIMeBlNC7q3lbU0Xm3ARtC0VJrVaHMM3LcaczVczTrOoJlhgYmHQDDSAkuex
LfPwVgu7Q5yYEURXCQKz5RDdLNEfmNryP33Vhu7C1OaPv13FYZJIjCoyL5aFBtcC9ZnTMjq0cOpK
5uHNAv46BbyejndtGx5Gu61uUF08jm6OVXye6Fwg5lk8egK1fYagZaO4Zq5R9Lf1qlaJsSL84W41
fne+smg4umFbACgc+Lrub4uGzbGC6ABMcC7yFb01+5shcP3c0p6FVS2fqVxwOrTRdWn1dN40NRTG
fMi0pzymLRfobKIlmH2yqIJL4Rk/lL5EqzrnXjfD8sH2mseAINYXxJNYpoOqvJr9IRfGsB+i9oeW
VPbzODOkcJedSwF8HAeGaolXyZPtlhVtsFBQAqMri1FGgpKi9p5Sht5/uP///syyN0jDMD3Lxdi2
ko9/BeTHVWgWg40GqglA2ER4iVSPm7wE64NB+DGLNWrrMjoEXzAMfABbFt/NzDP+5J38223ER+IZ
DnucSZyFJX9b+VwmKH1K/JKvQMdq3bZCq7h6OWPNMQouZpFPt72FUyMyT0lUehABWB7+cE1+d3QB
JTEtttKVwGII8TuWZIiNOuZDFIhuYKv3Id2vxUvhd7rJNtXoRthR8TZWsbwsq21Lk1/Uq6jNAQKl
a5l/gPf+jf/M64GdznrAtuv93RpXCsFgQXTCj/sM7RDfAUfM2SzevQxpe00O1XKMWQXULEuCoxOD
ZhuwywxcBxg6k0s5TN9j9tBjk8zMV+uad2UCY8o9/TwBa9rUlShPFVENnlEQ1ASl0his6bG0neBg
i6Clnwdv7Z8vs7Murb/uc+vbkusiR4yawLD72wOYB6FWi66Y/XFuz1NvT+1GHPSyzl6mqMJ8JdNd
Old5uZ1a1BqGPZxCqvBrSiUbdr0f9Jr3bU6I6knLwLr0c0zMiy5rWiOrss8r7oq8DtNzXqbPelkw
peUJ2C5mAVPSMka/ssSM4G8e06PW0L0tw0J7xDFJAkyZbKM8Xk6a6L37Uuv3VbCEt63Tu5t5ITWk
WSwMU1z2Dc8qXNYEFQmjvOZGq/V3ck7E96xuw5sCBtS2GKHFBYuNyhlFo15697VJLwji3FlCCTzL
Qe+3rqSWEGHR7134ZKS5VRg9rfHSLuarXsTRpooTAzW7vdPt6Q1mb8mbK17jrMaJF8AiQWNDPoqD
kF3kdn7Quqnj0IhlVaIg3IS5VZ3/+dNTxOhfPz1B0K1pg9ECJ22brBx/XTgCK5qMqaxT33Sq+BAk
FdvkEk3bNo6yvRjGG08T8wmNgm9PlYHofThqY/GpcuYrksP0cTa15FHTYwvO31uRLYA6TS9A/zj0
GyfDi5FVPsYgEJEd+ufAonS0h+5rZGvfOmeyd01GgHHlOc5mdksifJLmh8sB9JIuyaOT0BMFuLY8
m4G8Wol4+uc3L9db8/c3T8HN+yZHgLph3Vt+2aWNSpg0X9Y3366NTA9PlWPSUx3y/Knh1ZHtYqUv
DeQlkTOkCJzQOo6l8UTc1nDuvQbYY4TmmeG+d+cCvNpKiaAZktiN5Lh41xHOcfjDS/79aYN9xilB
mkSMcIwwfrfHh0FRz/2ExEiCZryxIYXcRfH0TULEIM568vO6+hxxS3/Xps7bWG6iMUm2h01GJA2k
SnEfavjfNDmyLWZZ9LVMwls8QKRl1+Z0fQ1xK92IIOt2JW3mT14afJV6XT0KIKt/eCcrX+DXiy9t
V7c5JklEOZ5leuvy/cvFbwqW7TYbC59AM5YMl4m2W2Cn7XJ7/GE1w3ysq+Ssbkt9jm/apL4zAXE/
5xU3ao+G4VQW4UM1i/HeanScfgAoMADQThrdg2c0E83NB2Sb1SvkHH3jmSGXYl0gs0zc6BGy36Zi
mvPf2Hnc33ceSn9b6KAMyKdgW/79ocrLOpnyxYh8ToBiH87eOr6oor0tKvsE2OynnU4bmNfpi2la
82GGy+NkF9tZ0huqMw/DqTA3mZeIe2ZjnyVG83t7It1ozlMSBJdym0pN/9Tm2Rc5Z+ioZk+ehZ6S
eqVTOTpI5Y5wesi0AFIcb2u3mO9yxDmXwjQOhs6zZoyleQhkuFynMxbF/JoY0yks3eyoYXDcTs64
TUkfOrEwJQfN+Jm1g3UZ+t66OFPM7gmv7T7jjAjKUcw0/Bz64GNACJyOa5MZwQGDmr3LqtWI3uKH
0q32oVv/nsU0yIXlYlz0JTnQq033JWzq68CIgvaxscvy0HzXhuYCtbiUtvXFaCjaxzg4ZNz6N3GZ
+SnX6ZCNprXajxm0r20te4wPxZzwlhFnTVezXKYbU2vjP9RZf1sxgPFJnTMR+aUmB3lnrcN+uWkL
NmnS8v6DsDNdbhvJuu0TIQJDAkj8JUFwFkmJGuw/CKtkY55nPP23wL4Rt8vVUa7oUtuqsEWCQGae
c/ZeO3SwJ2nlqk8RQRVzbsabjE6SNmP5q9rsGeFJsTfkcHQm09i3DpJ9R5jwF2Dl0tysOxdnD/pB
JzG2VKoRGTbarkzMaZeM8fnfnzPjn6cxhzVDEktCX4z//+00VlVqFwgfEBDyVdgLWo7dtNV2/gSX
YUS1BOhEKU6lU68muFqPK2n7EcDBub3Qu6A1WczFdhbaxurr6LlFjvpaF+IUN+P3TufU4ejVyFMn
9VsR0nctwxzlEOY7tWbEGZRz9Qszaao765Brdqw78/sf3uGyR/33SrI8boRCkUwDyNJkXfz7h1Kp
RTergLs2qW+xrGmz3boaw4qr3n+qCXYZTnRPTkVPf3Bq9F9xWbn07dOiaHc2NuIls6HdM8Tk2Skn
EBjL1r+ctdGvkcc2x8bLg741k+ezSuvQcNGONt6jVJCRfjMz1c2oeu9OnyWXOR0kTABl3plTkm+H
pkJPGijqts/a+7+/8weU4Pd3zlkbGOby7z+wP0UiOb5aMZsz0fXe6LO7RrETbmmYECDrRNdQa3TG
RISrqoccwfttautLrnfggPvmZMRhdprVzEeba5pHXq9z6IUYl0Idl7IqmLq0zsYgb2VTD/QdYkNi
vJPwfScdBrxfZc6FpDJYdPpLK9vPqbOVnVTShccpmp1ssTGA+zYFiZKLC2utks+4L31fUCPF+s5a
ntuUTROCtthkCrLyf79C2u+7DI0BYS2EG1PQi5G/7zJ6P+iiMUCCJBy5rvqMcdbOh33XRmIf9fmb
tZQi8+QWLB2SajCYO3XnVOrHY+Kd9M70Pe5hhZV45/Rs9FSd7AWtzeQfml//rGN5odLR+SRplkvt
9zpWwxOi9sVkumbaY8kYmMLs6OvXJ90gl5VbR8VTGHZM3nIFZkPhjO9z65ckiebjrhWX3OqmrWzT
8FuFlt9WtOZex74GYwH8pbV8X+ihsm6XvjcnFIY4SeWOojFP0Wj9QC/qbPjymnQ46QfbILVyRFOP
LHbknLwcfkaZvASKfsgrXV0jgLEueRJZfzoV/GPrpHHC7gbDSkhruRB/f5bzLC6qqFZNAjBpMEp7
oANR9nu++YEOFpfIEqPQNAzKZN5LF64EDT3HBiYMrQL96x7M9ZsWIcXTOy3etaa6ToPKxAYfwksl
xVd2qMDz6RaW8k8J8do/ehGWIYVDLSTgBi2I2r+/+EA25aSVs+2WSHz3SuiUZFOl+8SkhZYJMX3Q
M8rdNMQrxqf1TZtM0qoALNdJaWP9jNIltbiIvckJMy/ruvpjHEibeaxq//5ciH9c52UTs21qY7Ju
CEtazpn/tZEpo13FEX68jdkc9DjDhN5/tBJiQRhP6QZn+HDCmB0B/ernlxIRedjsIXbZKIBt5Kxj
erfq+SMWkf/chvbPUdfVXRVOyrmaZzZm52cvh+DSLl+EvytGjd6t85JL5ghzCUgCc+ZJzUscw8KX
TwyWFTb5mLRkPt+tgylukkxls6DBO1BMpxD37EOLZVtWyzwkp/9VxX+IoHkkh/1tOaX5zOMEDZk6
1Cal6e8XpSodMzNm6bsGca3rGifvBilz5XLSQ/Uh/WPWvj2q1LC30QzL7qNpuP9QZ0o+1fOQDrAV
sAjC75o98SAm6Wq2t8rw2sbK5tForLqeRqjWXLIw/0kFah7//ZP9X61Qx6Ke0XkrOseU356goR9N
Y+QVu446BhTgoWoArPElCotaW5FzhS9J+Pn60QFXR+7R2SeY1oitducDbF+mun/KbHtEJv3tyloU
mLREMeKbNpv0b09GEslyTFIyPoimliecBdWzpcqXx+m+kuulSNvH01hzQreqVxLgsWQirjT2Ik5/
hA1SkMcfBIUhvbrG/RylVCT2UrYrM0iZMiPdQ5PAEIOxfzOCWp6Wqu+kE8Z8Mkj/XDX6kHhR1Oqb
CbvAKi8pn1ggPwablIlKG8xjEMRXgvqe/aBqdllkSjKuoWP3hA1pVqm8tjOyGCvBn6Yb7BP+X/aS
hQJgrTn6qfYTsVCzm+Htr/WuLzcWsHryRxmx/Pvn+z+atDpzJY6fhuXYmvl7/B3C0gnL0gBePWlr
JABBe4mXPAhL5Ud3vlPf4sLsNz1X7q2MxSlxenNn6cAqHpr5Rm/J1m2SaRsqBrj1KQ/PRoJsKqrK
46NLa3c7oaBr/PfX/YA7/34LCI2+oKMKQVfwt05DULZxZXaV5SZ0oZ5HyA+9iiERfC2KjAyKDydI
SBAzELVJtfF36OqHNQfVwTGy7A8X8X++GGhPqi00ZFTwaf7+pKt23MVKrUGZywhU6mtkuVMWa9xb
OHOJzyGlcTk5GX2LpXSS9o6scWfTp2GyL8os+8Mp5R8Lz1JWMC18TAy4La3fFp5AV7KgKyQ3G/EE
nhOl6bYgN6PgsOz2pvPKoNoBTyuVjWE0cmdKDIi+2u8ex1LFTl0z0PLnbM5jT8Eo7pYpOdRxob8n
+Wgd9Xx0p2S+xqUf71L80udYb2D61Hbxhzfy2Db++0N+vJElwcui+KWn8lt91BrDXNRV6riPOiKR
jua1cfTDmNU3bKLRVhU40HqjBhiTk5NsZ1+BGlavVONeRoj3DBb4LbQVmukOlce/34H/OC3z4nhV
XGoT3TMbxW/tHksZWiXsTa7ycrYI/H7bFrF1LIMk2UEEvzW4By7hQKxw2EX4LZS7MwsWfdGWrpNl
zr5ruq8kD+9y7KKj9CcWhtEHfLp0YcoRcZDThCRu2+I0hgPUaYKZenKkvJaAq3MrlxI6zgDQsK41
WlcdsFlt7HrChs5IC9BM75JpZCGE0cmuaGFAYuhaV3oV3QjRUrZBECKuxxt40BzuVzFGf9g7qJh+
r6WWa0SHyWASK5Y0tt8ejCJJm6RWlyVvEpZnoYc9dsMU7SssVNCQuoJpa5UVZJzK/D9f8sJ6UetC
epGTy0PSItSr0Zc+fhcs33r8agjiT2P248OcVE/xOKAsVJuSgPu5P3AAULW4uUVW8SSGyjmaXdde
u6Z8t9toOjy+9RglKL31vTeUzmU+o9JHHftVxz5+faiKQ5GOWzFV8NJGnQ1ulQBOxLlpZ6hgOTMu
H26tmOCdxFRvH7/VLN9fq71vbVuSp9Anqc+ttKDU6G1/bBO6znE1oJ03KJ6Jl+emwns3QUkdBJIt
WlrxU+QAUalnTkqCucJOlsZ4LIbveTOU/jpOuicJV/yOZReMKTCk/+zJRm371MjldFS0aTrKBefz
nxcqfXkMRPZdcQSmz1FnF5/nfK1E2GKWiHPsfKDGHp/FoBfFvg6n4VAKKoC6N6DWqeahQhqrYKEm
onaK3QZw2CpM8nplZopx7Uecf0TwtXcDS5qTpsmd0hk3+tBGr1VDVkw51u1zSNYDd3Z5mwOlOJvp
9BFw9Lu3pkPQeBpqu0FDrE5yU7BVTfsrFMb0HXi1/H8vLRFasTGQYq1DxG/7RDD6EjbjYzUgESTR
1GeCMj8VhkKYMtfMx7N7m7CjNUxNSbdvDSw1SfRumu1LpWTmi1OZb7S9NqKYoje9K31ifbJp7bfE
CgXM/V57mA9DEz5PowB01vjq84g+3i17AB328BIJNXxRCEd8JtTRFi0GaVr2LZm+5yoOohO9ENtT
WmG820zrMqtZUEmhayQDuTBRGHuOA7A+q3w3FU5wBkYUrRESki9gAevPBlYuVfNzz7ZHFVGwEt6m
AmnVODFxVOYcPV/HKlBbOa5WmOo0uayeloLq1paWXdQ+yC+Ial1wyqTa2+TnHAm5fW87B3GStor1
obm0VgoYYFlylrPrBqewdnx8qQZl+3g4cADpWw3xPqlR47aug+wc2q9tK9ST3aM7qEOoBo/tvhLD
jYwjdZ8TL0bqSkcurmEdo6mKPIRUbzIvvw1OelSdqb2lef70kE0kKSECmtoe9Eqrj2GVFmvMYtgp
/e5VS/txPfixdmo6Fm+xpBQKbRhhArVvrMe4GaE5ln4L7ioWivc4RD/+Vvk4pAaOijbMIPEh0fUa
p16urGxBfddbJRq4dky8hZOTQQctRqLVEUJoO0rQYG2DoDsY42xfwxpFtpEFziawC7HjDMFxzEfN
GoRZ/KVV884a549+8aQuiY8YH2+hVVi7CfIRG6lIPAMcFbr3aDwierLXQdaE3kP9nQsiy8jugxwa
6k9KYcxetPxqsGjEDzZ89fSBYROA+ATu4m2/PPDhFBZPQQMVXybKaQBYw8Q/JPNAs/4a83A8Z/P5
0XfRFNU698vJDeg9x3S6T9i4cBb5xAhEQfQrs7Qlfl1G+wiid7dH0kfGPff5UxHUEMY4vRLmF8qN
OqMl0EyiScpoJ6y634dxB4B5WQ5QOH9YLLxY+DPgZBaMSccHW47Au7+nwxJVBc/qNEUXwLeCnArj
uz00YI9m1urcoJ8XkUMSIET9Ng3nCQX9U9hqFHz9SU+q4kkhDSpKJfmjZA8NU30bhyDfP2YRddNK
F7JvD+Afu9ZjONjhEDo0menfRtWEzpLlbC8jYfdVC28kTbYlksovX4JZGKNRPCthvJ2iMkJylzWc
1UtBO5vWxgjDZ1dmqfSssL9zioWYNPvHxxf4xsmKsJgljSBCvF1CzMxafAqpM2VbbR7ZU6lK0TuE
1ngvYHMgvuMU5iQEiOfqT1prP4XtY21ynH7HAl6fmtbZSgM162P1wFRUnBMI9Ov/dG1UljtUmVuS
2owrYh/iNpfnr7QhI8mSGqPtl6hp1LXmsZJIVebGehnUqDkVWYTTmMWlyTCmPoKZagukdT/mAwsD
rYwCALiL7SDY5TpDfHqyKv94QzSHe8r3YLTpoOVpuh+NrHnvkj1ciFXc1NGn9LPIBS5zRfeACNag
vaQGznRsdPwYVlH1m1xR7EM1TNsuctZWyOtRHNT+xYyj31Zw+2mF/1MpXx/N9SJSSfKogBz8Z1jb
CwBIYR+c67a2VtPYEZhgx5vOyqqNEUBZTDV+Nue8/DoTyLebI30NfSlZpUOLKGC5LD5q8MfYEwR4
DdbJuD8uUWqIX0lUayCb4pQEN9ubDEs5Pu6fyALAj1u6Bt0PWEfesQh43NXVsxFM5ksrFjSn+3jO
jGFpfMN23TMt2sVF6J+GKkncx9/TSN+DArKaC/2z7hrGr0Rrrvt2wOqcGwfOukR66KG6E5D+V5YG
Q7mKAA7rNdGokz+f0hRAFTKTQx1EBwT5TKgt7g8Loo2YyoPeJjZCa7y5NXjnusOtjqEKAji1L9Pm
Q27tB0BpitgzP2yrc1nfGVCvy8lxTRjqpXUJLdiU4deMolb293D8K/zkJF3wN/Iw1B74O+g3TwgZ
FpoLDa6f1s3Iv7FGoYoAauGvSqhLXT6qC9VWdyOV0EAxfu8lRme7Cr7YHMOLOuHjd1Lrbul9gQwh
Kj0FVlWQTmxEcUTElhl8NlX8LZHzj4RxBc5Vr6zkVvNZWwJ9osrQDqHvomqPZ13zqsRA5F6G83Ua
m6d6VIdN77cxgwRaqWbul/vB8e1tVrKHWzb+Eolq+kACwAD1dmakwz6/H3G1eLkTf4gmfapgU2zr
CfSx309bswmYGUcx7k85hWfRc4yuEzpogO/aLWlBQWrOF87U1zRimGYH03vuT8Z2XAI0fDKO8CuU
PpyfBoK1Bicz5JBftt7I64kt+vZZfprQEySlijYvMZpNgap7246x+jbq2avSaG8tTF4bvAT+YBoK
1hqBmrI1o2mkFcY2yKceMDQeyqexjIhUna1jjHpoisIrC3Kzon3gzVqKg7sB3zXhEmzpbtATJOdp
Uza9tvTYzrKxf5lWfxpUcE14y9WKETOREFpc70u9vqHZfM1AUWDkja6BOd4cfarwANMGLdueRvH0
Vc2AmkDf9Z4Oj1azwQspTvZkMC+ey+lkzDn+zkq9J62RrdFRliRJtEQVDeQABKkjXb8187UVofUj
UyTCgovkW3g0v17iwr/ji3p93ChIE6H+NDFdp1aF5VmV8uBYPq2c0F8HsgLyFSANia+KLHZxXmCp
8o+z+csxh7sz2rcaQDVcylSrwHOD84r0i06Y0JhNm7lflVKgyIY3UQk9W1OnqwhiUMZkBMXozXjh
YxcxfMgsMW3cpJiYhpzLYuhfjtNpa5Yozc1q5zOJ5s95GM/F1D0Pqv5q6zH6rtq8qxowcL/bE4qs
nYkRKsDJTrs4xdHdGBswRtSVH2brtGS8gOU2K2ndlLZTthXooHUfa/Vaw4G27XUNTHBdR+9Kom4s
s3TWnUPkDYxQ5JCOdRHFL3LTVzL/tBLzEHUKWrnw+1il1Bi6ODs6nPOu3HBy3EV6vxPVz6lMoEjc
BOMBRZxqZ7rGOIEU/Vc7HQfwPihGjTw/zvhdV3maPFsGG71sh+3YCBr/bHkdlmK0JOkq07FZmBFJ
QXN17vxY2U26fGesZW5qxg+hk057nM6oa5dKKiV/kcSUdTcXXw5DJYnMxejfgtfGp8v7FNBwx7at
Y0bB+gF9gfFbj7S4i1w/ZoHgXM7jCQjmo00y5y3QSDFRsvE1ox96DCpHo/WTDd90f5pWQzCpHCmA
HFR9eyXp+h6XSfst6SE6RApTa8w22SGv6VohHTklNftnV0G0LOep8yhmb2ODWi9z2p0Oat4k+zHr
BLHeYtuhKPFNgrdNHtYAbw+qjfqjUnPXpCA3cMfVQLJJhd0MDitkD3LOqyBivUwdbxcOgKbhk3xH
zoCvptWdDfqj2IsDTAdM0BrJxqSH+Z2DZ4sFplRdHyYPypJ1OHAR2SHy7UjCAzRrsfcbM8EBY8c8
P/KgFj7Zio2IVtCEV2a7G+v51tYtG8zUZQeFi5dbzhuBxE9EEhib3ky/ALJd1LSlIV5xyYHjmfbO
LyI3wEVPMwN/A+nlsDoQKCF45EDUftEL8syZQXqHxbSHNjtiIwGMIo27Vn5TBwh58avmWOlzVNGP
QwPVE0hAxXuRkfjqLXpkVbf7jHPFNaP8h++3XuBn8Taba3ED5bdtUkt9ddTF0UgYmeb8SDLU2RIa
coarDc8LhejK5CBAePhUH/pSPSpGMG+hHf+sOkrueUeIzD1PKv8M5jzlXaMKaXRwcPhg4/qFG8Zy
JTeyjZRrsrwRVck+bwvcvvMYHwKZ5xsR5VABGEnHuqhvrT/v1G7mZgsoFkNLtb1WvmooTjT8/WMB
78dC56CX3b7tI3kyC+4OkzMtGgIgAU5nDFsLOKGdgniZJz25KDK7pXH22ZaJ7hVFEEFvKZSbUdQn
htDhsduY8cmu+qUIZHgcnptOf457ybkgv8cddCT7vMQciRDnD2t0Ea4IvibJF1x7I9yWe1BhjSsD
dR3MME7ieU1ZsE60g0SybkOLg1HpxXGrcIYe7FWlpdU6KFi0JwiDm8Lo4p0+5r0XhRkfDdt6pqie
GetMbiGF9dy1G4RrMVQ8HGLPfRG9OjY04inNt+jeJi/VjGbn6IJokkhPjkiV100Zie8amogNV3bR
UEuCY/j+Yl272WFwjhySKahtmiCa3nLIwXvFD342xOCsVFJbXXx2nTd08zkwWa7ZgJ5reFxK8q7+
6odfmrxFrO3B+JnGwVqd4nVHaIYJIQgTItMK/t6zyvjxPiWsriE5atlb1v1VKDAc2Q14PM0wBXvK
ZA8iSGEmnAHBD+V2fGzNCLq7s+Qe9pWXGGoBrBOUq41p/Dgm3Ub4afJmF6YOcJY14ZyqUK3THsDF
CGx8nuwfZMmgLaQnEFeMQWt3UM+zf44d62gQs0Qy+GXASVkY+a63ivSUx8bNHEOm5mXg9SiiNWW7
vCw5Gu/hRNvr3ShB0qJJGslPMc0bR4FtTgP0qE6c+gfG68CfwFNCzLnnBqSzfhy/rDr5VGVPYdGO
u1HnCClB6K6R1YDh5XGseOtPMXNherqiVtclsgtS1FfUsJxXcTo6aBtu0wJMIGS07l+xelbxW5x/
xdkHXBubEwFu2WwcumushG/V3JrrCTn/YYZs894P8Rln+rZr/fGpsmL9JSkRxPHMqy2nL/b8BHeD
fpax1VFuQmpopKq/V2F7BSje6Okxn0cUlsH3uqGv2Trha4R1kPIe9CrY0CLKjlaCQj7MwSHZdoZq
c553TcMGsQymoN/vYZnpWWt7aG9WA0BQJIOBayBwU6fNqBwSTijZZhhcuALB6Fojri7fMo4R2xCv
A+k8UVcVUqjgVuEI0zjch42duGqoQY0L3JSQ9EM+VZ6j5+WGxNH61Ypi4NhlZ38p1l8lT+UvWRh3
qkIqY/29h70isqMQFJ1rNs4B9SoWLubUMbJVwNsQLPv+px15mB/9nGHCYTSuVrZ3AEtrL63hIMR5
UdNfAZkpClM5ji50I2CkDMB/wXV6g51shnKrjU9x/TH4196grcLOpUM107cKSXupB+bEKO4EsQLu
G7INAerTuFliqAlVYN8I1F0aZrA3mHb1xjpo/gK3RtoyW3X9E5wprxAB/GWSH+CBV7n5Q8fm23kL
aggMdYt37dgFHyAX6Z86mybd1NaWbbB589GqSZcn0K7faUzA94pIKinQsb4MLLnpyuJyO5pyma3Q
tcnMchwWf9UAizgKFDckPGRBck8K7M0dO+SG6I11JnP5UZrjOY9KsdHszNoUadAQgb3G1ghdq+Xz
Kqi44N82gcbi2NyA1WjbCVc4HH9BEFmmvxEL+JWrRFrVJtPEOcjKVdJ4vqMUP9N2uX5pBvJJJvs2
TJ09Zx000pMYLiOVCnQhWGjKBo3zRE7suB6lc21oRVnWaTGL91CDSJ2nOznrn1Vfx15btujYa+GF
gxmdMvw0BxjB5tYYQ3GZoQq4BbDroeteah+kRRQ59hnEM/FAUGr3IQsOvFe/ePYFviYhIlzZpTzi
4KrWylSejU7bq4QSIoE7WvQN8HjjpQDg0anbvOg3+C7ZnT5Gixw0VBskXnLM1PrOmyPgqoUGUmGi
VriXCHn89B2V9opXvKEvjKPcderMtY191sPJwpsEogPywkbv1RV/fMWzvUsEZluycqowPXJYgcFa
N/EN3RORF1Wt7lr0Qwe7uxbjLo3J+xpPcbGvnlU84TNrQrO1O7h89A8ApOHUqqi9MZnyvLTQLmfx
yrouYSr0qE00cgVtrTrVKj0+LFkb04gaT+1SCvaS8n1MpXbIBRaTpCRlr889qzJJC6s2fPbwoZJz
7TR7XOgoFFEdQXMyRrmpjLygScD+Few6wr3BNoONKNyyyQ9Db54je9wN+kvh+9uwE9vJVzAoU8bG
RLCyay/XmXkE4WI67mruP9pTDlt8t3wmTukihAIzptILJjVhxDEMqS3DpxOtdYlQIn/N4Mzpz5pe
r/FZrFQn3fSGhutbeq2fUfDnW70eXN+gSoDFU3bcn0So5KRDowldj8AcAnmClusiMXZzjeRY9J1j
fqNnu9EjkmLIUkJPpbcQE6ttVYoDOxXsnXiNMJOG9Zn/Rdn3aHopdPxGYQdzfXaHTqUjAWkCw1bD
sRKZIqOmDtl9P6xNGy89eR5yKDH9IwnoOqYUGioM2L5hhCUd7ZhVuqVGr2HnN9/hQ64aiiO0pzyl
zVbmqmsOb5zd2YnEtoyTU9Zdxi4NDkmU17ds+dLk9nvrHzEy6V7i50dMz5iH8q5iP2ndUgZ0SX/Q
6nAgfTZppLwxy9kFPihKxYk1qjQyPBDbrQf4t6qJOxbArQJcIS5D6CZAA/hvmJnWKd6JNAamWRPy
Yag0HgJuQnvvNMMOXA8ASMUFKQqH4qvJvZlJ0NwHbh7SwgUiKCnrRlu6Mwex0LfXhm14HfdIGHwz
onuCKL4OxRqPxirL55WZZ25BCSfY3lpQGCquQ0hBG8cyNhVBH117CcNvTf5sOtGGyn2d26ObWfdF
HR+T8cpivS71FI2cuWqyTxalyLpyH9h7KwA+N0A6MCOFuG4FKppRo9cMZ3L3svoc8iLPy1ZPAif4
BE3/Sxn4DimbJHKNQEXbmGWtshVnNVkZESNFh3ChTFk7+V3azRpThl42T4U5mAtMF/AZenB+HOmk
luUwFrBXav8tMRiexhqYGnzP+j4gRRoJbH3Oksh2hzkNqMLYPkbbOFtTEPxkOnUluJIDbDodfb8z
/VU1AqItCkA+cIqhuPb2C0ysJ576bVltjQiHUN2BE8yfekM95XV4kPTOuiY6FbQoRyRvTHzoOPfJ
3a8pZoqR/Jis0qmkbJgzJJ6Xl6ZqXoHNhTe9qfF4i+mpm7oPTBsa3M47hkx/Vasv9bvZ5Rclgbk8
iyc7aI++8kXyjmdAxkF5sWWae1Q6HxLdX0ZEtYeudQYobCTQLgjkMJCi5IOGiQW2bzue6Paz3rzU
sbXJO2CGnMvoUTHBuUzVV0C4gqY/K0GyJ2gYyMYNjwlHd5bU0T9QxWxG7gC/v9GLoTbYZ8qG2D/C
e0t64cgPf6jJlpqV4yhwLKcbt90864TAEdswRpfG99+qDsmmQTFDKE4DmRZPL86v9FCJ8kPCot+L
PkPfmqFo0YmBQMU53aKu+Mxg3SFsCIqL1Wv5JbOr4hKLLNhIoSXu43tlITAW1DCTzTHfY3kQh8Zv
oyew7m7A+PQ4AkpSOdI1V2eawZcpor42BdNZIpC3bG3pO+r8ABWiUz43VdftUGtyFPiSlZQQHxpt
44T8OaUBjlXF9feQgcGlZ7jwphfXdLStV35odmzK9FpInjarb6KLY8Nuj8rmWBW+OHMPI9yYn3I5
l5DZi/zaFRi+0gmQr9DTVzk5HIWS14BWw3Hu8mYpnIlWy9oIzIjdbYxZ80ypqh9jIV9JaItCax+E
+reelv3ZF01BWwc5pQ/RnDTMozTD2tX1RnlOM7DqWoC+UDoIXkMHphJjXOuYy/TX8Ih01e3x+PgV
EiJt26nK1bpqEaromr1fVOTbdX01uqllUSBhDejsTWomJp1TU9C+vHRqXJ4F7W+ocOMxh1XPJdCJ
8zibdMuqLYABNfeo6irCKPI45wgemRR6yxdlDre+Bp5NxASvwJ/PT6Ha5SdasBTkluFNBfxGCGoh
4nNInEHbtDfVVq6tkWrvimiJL1MIFFCz506pFWKwIYuKeQYoFMK5SzonwqUQ/whRQzHYBNNt5fTI
gyxQaQvVzVZYp7DEUq60uBSYs1D3jgnBB8ATUSdz8ALzJWc+iVKuhQ95uhzanTqW15jUWEjmIWqt
Sp8/7O4pVVrecX0fqFPPY2KSWN/Nl7LKi9OcONjDtPEM7gQCYPReatnN6qJiZYVYYxqDcrSSS+JR
o1prnmdgCh0i/VLj9NhZmJFIBBYQyJbrRKCbHxf4FRkIiUgm73NaXXsCfPtvQ9v+DMs5IXMvcNyq
DKYzuVIqKQZKcpJLa2e0xJvFdrxw88+BZh+tYfoR0R7i1AhGBSlucrD06gsvAMEZSpqvZDTS8Fso
FG3s1Z0O7D43/PaAHgITe+gRJ2ZtAIr/GmLf2oBMPhZQ6TmdkhlQDBpdosjPDo9f/f8vRmTXLB0Q
Vy1OMpFvV2Qd7XqThAAOQqYW5yCF1pGBLNx2bjwH8ZqawIeiOn7qapI9KYkAJNLnGk9qR/kwixTe
Ta28BzqVu9LuzNqZd7JmYESH7hJq1D2NhiR3XPIYDA5WoWK9pXJHgdjcNV99o1ekb4hCMvicHe2J
GMptqmL3n30RX+1Zb5+wla0EU4LrVH8GIcDDrrP7HTzd5yJFSw+plYFKqpaHx68sjVA5Mjr91UMw
UllG7BIYS9qXGIinwfmXDoCCm0mTr4M6Nus9llwPJcfWRNCOq1qUBaYEi0BBYFnT9yLdDzEggbdS
MTk8Oa6Swlqt3IaWkcVmH4+6W7Tkj/NkkKkVd7dijAz2bDvcszUGHyWzACHH+jvr4eSdtSoY9nYa
7menLUGafTDAWBu+cbe13PGMurLO9Cbhpchjxrs/WT3xNWD9ik1PnC/1W9d6CRDAEyojGDyNM29q
XRLd4cBzstP+gAH9pz0QYMf2UkOaVFhNuJ6yUBwG9EYIait50+pGHKecKMEyym6Z7xB8x7pFzV34
73SQUUiWbw4thWPCflOR0ywHUrTK5yx1sntWd8WK3iqIeQ0yndZYnyKWzJPAjzhOMe9hIM+9GR3H
TBqe1BF+BPNlCPSlxfc6aNr3YKfpwIDoRK2zio+U9qO176dyfquKwBvgT/mRdsvUsHuCNKKfYfMA
K8yd+i3Symf8uzddjKkLJ3vepcOEIMpAhjOWFCFpM9D3jix4M6o9vTiDpj8t584oyA58htfYj9Jv
LK3bzu/pQjogGMIipKqYSORofY9UgXVFL06Fr1VUdvGU0vXY9I5ar2catDQCl2/y08290xuXtjHB
D6Z/TX34lDLs02tinh5/+PGlUVFINDnJ5UjIggi64F95nb3lLQ8t3aF15W+0MPgAvvu9tGF+ZjGk
zHTlG8SYdUgLNoKDVm8jU50JsuiM3N6UnfJ/bJ3ZcqNIm4aviAiSnVPtu2R5K/uEsKtc7GsCCVz9
PKj/mZ6YmINWlGTZbUsiM793pdgpQLKr9/X7GHqvQ4YH0VZ1tmEXpyrP9cuVgaxpib4zMwIKvSOI
Oyr9OP/HWI3oIB0uUV5TcpiFP2MWrAhmXdpV8GxwGiyNbNt0dbjtnauCVeNbGetbIzoMSfij1c2O
FigS9cAMwqRcTtlDZF9tO7h/MqpsG7/XpAH+OQX5ClkwNWieTAF7CXgXCZ1SD4smPougmpVG6G9t
u1B8/rkiq2cj/cojmOc3qrBr3gj91eTAUUk0rUHZPMWcxxsbsUCjbyuqSVZORYy0OxBPTKy+5czz
lA4KXdtz7wciI6x1VkJgd1loa+Z+ErXKZRUmS7ttQjK0EI2k5RPCbnvJ9FQuNHDezEeNULkJPWJz
4bLa4M4PKu1NLwn4mvJeclQs82XqQ8RbFSBJgqeGqDAQjjIXb2aSV8tkig6j6W5UD2WU5Zfcd29V
ERsvbDmQsl0AKxk3J8dG3NInJYuNLH7Bkwm4ceg+1F2baoqmlW0wAaCo2qVeH1yrvvsYmMLNzPyb
k0j95OvTeujNbtVQ9eW563rMtU2jhdZbU9Nx0sCaaLyNE9w7I05Ji57gLQjFr4Bg88H5bcEPOOav
zpc7lJeUP1gLYyQpybq56QtGhVWUnXXzXQfcCPG7uBDhiXRBzSHEaV0fyBQ92JAXTRD/tCXvi55p
b3iP8mOrJ+ElfQpq4MeYVEtOEJ9d/h0PE0Jzrk8niI7JleLwZA5edm4sBFc/87LXsOgPifKipVHE
jPUwP1SyuOXWr7XTOAcbx5Y1gTiSZaakwRRBhsc+x8y+wLgZvmNP8lmqJptoM4bn0kaP1VRVsVda
ohFgm96ArN3+p5DTBxDPEsSRb6QrFXrTAtQJPMYukvYT/ZbX98LJV3n1Pebjihb3TZjw3ht8oQAl
e6NBlVaP3y4vRpQSGqjfR9snJPwxCU6FheTiU4aA+HQ7LAIMTwNcRRZ1Tz3EVIoMzmYXWBgWer97
VFGw2mgcjCstnulGVirSdwoy3mttX1L1YaQ3jMarjs9hly1bMASXC4nKCcFQ2Trrurn49D2W5Zf0
TPpVnGUx4VJHoZNZezMjrCqm3uzWJIN/zreuxabjR2H61fCZ8sLhHg9Rfkb0hQCE9qBV6pjRVxh4
+97x/FeMet1+SimhSlp3ldOi9ym8btFa6CUiO8WliIohshYa00iE/TLvqaMA0QlTiM5bkL4T+9/f
tXrrhYfAt2k85IPuXGEO+vGtydwXKwnMVZPj9KptnTyu8pKYmbWo1YqsvA8Efvs6/FsgfWsIya8T
AGPxzQdWG/9MMNVlvFA5DB1Ybx/jM2TTzJtgUwaVtTKokaN1qW0pV0lQJ4atu23zQVtOTi3vWvBC
BnfxZAD6nrW2glVNkk18JKBk5IKis6jTn1s9fu3NIgMio+ujn3r5bU3WSmtM2AbKs6tbiAphQaZh
su8cOuFaspOAjOKBMGvvJ0J8fKuIJb4acwPq4/E4wsSu4K43dfasqfrcz0QosZxkAOnqo0Uzs01q
Gk8fd7n4D6hGuxfRO+apMcf6n6eNDiqSTrLgi8onkDgcb3nQ48DzoCQCctJobzKf0mh4mr19Pbmw
R4z76ZOtzGjRaUn/CcVB8Vc3ggM3l8ZPITkqKP035uRFw/4GNG+hF21hXsqBVGkXgbiTbVJRrFD7
ODS80IWSEE+g41bGCbn0wpfR4YQW/vLHN298pcKJPGEWYP5rBFMgH59hntbx/qOjsCx9xVuyLPST
7Z4FRDF1e0uh4GiSd8QHS93L13MRZg2571ZqbZecDOloQwI/+acGRk6DLhaMIH0LNOH2jHmkuvir
oRk2ZoR8r6ZgY+3af+ZsHauDN6Oora1GkmsAYCDJQkAhLYrB4m5l+Nc0BywUnzMCTxLbOkSISqu8
rlDpASThIl66alrGP6MzLkWuLcsZlukgJ7JsU8f6arKvURHSRMnVQbSlXZxb9xuhFimS4aGg69jl
SceGI0ZDRWj7i1UyERe4/YXU3mxwL4/jFima7KyEVcI2dM2zSZCpBeQgWwPY+i+xwouk/tWWXx0t
qSHoL7YsIRN0mN5COlcEShvKspYTu0zQ8UpCO9CEtwwMj4Dif7bAnBpXweUkg2oxTAhQ263J3I7a
lU9csupY5Ge+kW1iZUPMMZGupEmMhnpBwVLA36eyA4FHkC6eNDyfbfsBsgtlXQK27bkQlikONnOI
ZxB+YdXxarDv1kAPnfVuO6Q97DV3LsXMKSZAVxI+u85LSEOF0kFE6mdeyUXNzxIVvRl0sk0SCsfj
U8+qqVMNWVmf6M15Czv8DJSdTuuSPFGI0zE99Hy2Bc2Qpbl0ECComsgJ/W6ZmznnqeePTBOKQPhl
S45yTvo3aB18ngoXMEiKhCfx/0T86doA5DJfTxB16suxPs3wd9ZQarqKh9euhWbVLl62NynalY9j
wl+X2ZqfIx0Cfkwkqc0NxfzCqb7q4mB72UagOOIwutD0iTzPjKXsO9FrgrZ5Nas/jcxWSDIWJfID
TfxU5tze4q2G6LXXCGOdSB7kDYhyMieR+nD2WJAvtpDRgOwEn73/HTi/PK9aYmEFkDc3jVxPlOI5
GZ/4WKEk+2nE33SAwrBzgoBLTuLGWgf34ZCzTQLSqvHsM333VBBOprZ0+T/wS8Y9qDPdwSTCLWKT
MGJqqX3vPjpEr5PO4pQodGuVAMJDqBA37m7IzIzIZsWraBf+pdBb+WoI9CSdS2KGG1NrGVRvsLQm
YnhKknOU2XXPMGT8GJO/n6BdXnAZqJcppqeoVnt08MOrMRnmOgdl2AqMrO/BID4DPoa3uLOaF8+0
152dfGNUDG9aHfQH8v/BS5zu3FjWjq5Nbc9ifGkjP73raWpB18qjXg/pPalz/cmnncsf623r4OKF
6Ue4GTGbgRe47lZhQLwjJozvCBb3RjgXT2ZFva6tKbpXE9Vqmh5tRVxG98dNzwnMaeEwwlTqZ0fG
1dFwiEfVxeC/iGZiq2JT/uEAzBnTCb4z1WdLrj1OofrQ7QTAz84eDO8WeZTspHGrvmXIM3qn3sRq
15SlONgFCastQXwutc6QZTZuAcp4z3TiAlzDnTRxbL/W8XBNUirMWie5qo4PKix9tg2VTrHg/9xU
eoDMONqQXVH/8/DjkX+fYIWs15hsh+W/X2BvR+0CMA4ibFpnNd9MQ7YLVTUdHg8lxITyyZm/QJAp
uK6R/no8rcOOBKb/O1BNCZEZ6mfTtRVVS4H3axjrYhcrg2qp+Qv1VOvnMi6+6yiol41QOdI3QjpR
8pLTTv+7Y7nNRtgRCbBd/CIr83c8hOlR2GBdvhcAOglSU/PGST5IvbdXpZu6Sxv+Brd3X32Q4Zpz
mRl6zKLdStK6o/4vv8KHXWvue3Hth5+8Cn7CPqIwp4utXXbVxmm6iUL+tVzZftBHs0XsQFRAYcQf
Bru/apq71Vnf5VgF62FUNW3bGi/vCM5u1E+5GdyVhbQWPE0eEg2Qoo9ldU0dYE9HE1tafzk5BcL6
ko4kdkFohPKCOE+JX+50PN5bJIHql+GrlV2UB0mw9lvSVxAvlbyiKne3tTbB46Aw0f20/kp0ax3p
ESfEQZrnVMOhZKTiVoSkz5u4PoFS211Uyp9Bdv2dcBBzKUle2YUymU5zjP4pCkHUF3Lo6cLeeYa6
a3kO7O+hA6ChbRHWTnlQpIXD+/hxdehxi5AMO+2EZi6brkrhh2vanBvmK56ZTO4aC0+0I602XswR
eYfJ1syL464JgP4mBzyzzbPV9dpOVIG1bStJmfZ8g2UKRMOoqU5CsvuAgx43WhCDznjTCawUK1Vg
S9bcJrV3QUvmmjHDRni6WuqV6fChaUm30f+DLD2+2c5AQYLKPE1+xlr9+FlZxv+od0UF8cPzymhC
9lkkGkWDRP8i8nU3SMM8Vo2YjkJA41V6dskkvqEq5sNWkv8aptrRKhvx5AoLKRvjrdv2txKfxErm
rZh79+iPrtAsCHqiG147o6ej3YqS/dj2fwsHYrxp3bNmx09p4mYbMnPadTxgk6Zfm81+Kv6G873H
Q2F799stmKF5NzCLvzhJ9VNCJZ+kIkRb5fWwwxgTr/COFVQ9ROZLQ/vJ1m9Jwn7cdWgEPjQuFO/j
bszn8jr64lhVNsahivCnCET12Ws2UeOxx6vmrcVmfzRswH8vnvKPUdANaZe0+gqvPdpSNteEuLyl
XqmLVqBSHJk3WzdHeRjjkc5H9z3MJw1jyiLrAa/HTqIzG9wN+kyNeVV3z2ZvtFCLVn5zioTWKkNZ
90j03rLFJPHa+RQ6kqXS/5KJBTDUddOXQ+8n2VCKDSn8If58hecRwKnMzLNrSX/kKIUbqnHafu/1
xoW6Q/P8+CqWPIQRfccnj7JWdM4YdFf/6/se/3x8Mx/sm1WrYv946N+bx8/SXFM7IGTe/L/f2gs/
XxNITbb5//yPH09sjPFahVm0LYke91zrs0xR5mJ+jty1ItxZhpBRpCuQrsqLB3Gv6uss8bpO0ro0
rF2Hx73SpUStDwxtBwchjgTrP4WR79wIS47dyX4qA5Ht7ApYIDIb8+50HtR8PSa7rrXvBdb9T/oh
xapmJVs0ZsRJtpzyp16os24XP1Pm+5eI/jpkXFz+BLn8YZKUB+q39AVN5JKUudTcVP6ntGi377qz
M0TRYgpNOpYtFBqs52hw6+x3Y3Got3Vj6xrTpZtD0kQL8FYJqW38lKh2AcyqGYa1EjOoAcipCA+1
ED7R1yF66idMPfjtJOmsCmjrk6xjCrKnql83WPUOlENULPF1uLKBejZeR16XE5q/0FJqNHW5JzS6
vwnVCbZYRDzcc+2rEWCsNXuCt31OhmbQrRBhGXtPtO0xjppqZzT1OUib5hrPCUf61EyLsiEPZWyA
+IfBvg5WWZ1Lo9kFyMK2VERusApJxOoGqh0qV1qW6I3rk0TlVtsJ5vTDM9ExmmkS7YkhDaqmP+E0
sE7W3PWLrApViTWw2cTyEja5z1kiuSVz72XXI8+vytBk0AgbDjt2fg5I3y3LIEa0OCsSVJusIkkv
teuibWUD05D+RAPrTbp0Y4+5TrYcfhvvtzmgD7EdwG9o7QNCKj+D7hDSRQMf+8dsQjRa0NMT1eX3
6GiUTZHxSmmZLHdF5u77niGjyGpEqeFzjTKCAGz/r1GYLwh9i01B5+gCmdiiwP8R5cR1UCG9TbQx
3NV2LQ6SxrrACPpT1OnZxcaVULe8WW3TcDw2420sqDol3xoyuRWrziR4v8RGwjajjydZsDMmWkAo
w3zXGQJggPlfrdty4P/3PlZdfaWejTyZVpE+2Wvd6l+VjxyJk9bcTodWR+uTr7o1aLhq+2ZhEc63
okLUX+VIBYes0s7ViF2yUcq6Gp219l0JfIg7b6Cd7WlgxL4ImkvH6qn3o+FqAk+ROaIddWzqCw5t
Rk9nNqg76/xLQaQcsiCsVkmUKho0p++h1ftt2UMXDk6DM3Du7CG7K0PKN2wyzU5vutZ8VZD5e0v8
RRJdn9LKb88GDsLOi8ZDTXvAKQe42KNMwypbvBiWzQszQHnJDNuB6lKG2rK7Tr65tWSunxKl/6rn
/dI1owsm80VfNJ9Bxf41aOgOVG+Vx4KZmPRhEIr4mlnRs9772U7FIdxskewGpya/aGqupIppLn9P
AzHAr8tgbdl4Vhz1bIVrg8rlexVQzM1RQEPm2e2yoE6vzQAFZ7JYbVI9uIV0qq0jTTIye5heaknb
b1e74ylx2PEXUCI7GrG1iz/Fu16aiI2D9i3mNLoYfVQHDlvcImSazmC+2AmaozcwQzSZPXe7gSip
Ol8jX9YYV1XbyONHnaViWWtcx/S2Ei0fkH/ZCMBZZ8D0NGBHaUDR3dal2jPXz8jjS9h3kXY/cOg5
TNEUxtq6CA1wwElrMTJYfyiiyA6wJ5soJf+YwLJj2SHk8jIRL8aMYnAjLGvaruWrF3S44Oho6JBa
ISIBS427UzE696A2vUXKAXGeU0s0ZdHS7vHlDLT7LEnuE5sJ5XFXC2M7zP1dKK38dSFS9EZMJSHg
jC4IWPLnwLu6tpmbp3iDZ4OU7CLcI/A5Zy7JPVlOFVNmkgwXy3bJqt6990qtRc0qHrnPOTGiQ8Cy
jvNx334N/aif5WjeOfEW7xkaGrLvZX153C3EL7f0+otMKJKNWnOdlfKcD377FMWjfU4dRFqT+dKX
yn5TjQPyEpfa1i+MAywbaBzOzFVMqKOBU3Ip/fADARHeam/8ZSY+2KsQ7sroecf1SG0M99WrJnsR
Ndm59jou6LnHQ2toQJldsS0iuUrxYdYTv2Vi1k95SABpS57gzOEC0ceS7oaIpjiR5zeapyXtn95b
oRiwIVqttQIqyCNK2oHTiIb19jaz4MpoB2BEs9ti6MF5GTkvaejmgA7qewyLV7urCK8ovui2hU4H
nF2gIVxmcSORbZOfpqchn50o+GPmWbmzZjY6857J4JMrd9p3djdSJo1jeWwCEBVqWNziMsRedxx6
/yn06bXXvmqWwFNR2cZyIhmOrgRFoTflwz3llY40nVthumsvwWCVWKAgvQJ4GVphrFgYBiEXRatf
BC6kErTUTdJqSSrcHuv+VcUi26omehbO9B1HAjGsT/gbuqUkMcYd1/OujeWwR8d2F80foqMyomSB
KeoGOCy3mNHVHO06RAbJEfgfy1pQEt55xHtCXRB0R22RNYi1BLG4isZ7xyTvHdhRhoPUplfND5Hh
YjrusNRPtt/jZR0vos7xYOoF2umGzC01pdShfFr5aK6o6Sj08sMpfPdIKNGL0QAajBZ4UVyTJlRW
3V/LKKabSZxxRiKMSBt1SPO22lgNHAFZe8Gu71IOFu7EteObZ2OM3SctYUHVgmOZ19MeHMC9pUnt
3ap6+OvFdbCP53uPxyfMwDlyiYYyB9dPMqTZLMxZCxjZJv+5qeZ/ObjbKGUPQIqTUrGo6oR4j/NN
EoX/uXk89rjrkF+7N0QGET3kB5no7nJUFGHkvnzRYtGtByP78qvMezIZT3zHya6thqLClOOeJN5u
5fVVf0wFoeYMfsDqSuzqlDcjcIZ4x5WtJ84ljfTsaOSIRyFW+GdOBxPehjJCKj+7QmKCJQIbSbid
AUVECkbXjur8XHYWHiiDF7lg+T04YXgvBpI4clquj40LUiZVMnDq0OS5bIU8P/7l1fPe2vJR9Mz2
F8aD5J11f0f8Cl7rBDwH2UC5UrWdvAmuGovryYT8/cn5/TkEBN89vpt2OE6eOx7zhKTK0T8YhRUc
hqyXyG3nxzEcT/88Q/dVc9ATJop5h0Fln14dsZgEQiwQ2ez678OlX98y25OH//M48Sc2sB4JF4/v
Hgc3I2LdRh7TGe/WLNpMmndcjzPNCTr2eNiZKw0DooU2NFQ5S6EROMjEpx8eN74W4dKgNQcElvcU
oOBx+3g4lXN9UZ2CKc4FK//e5FOagN2xJ+W+X+jk0IzlXNbap/tmUs+PJwZ2zlsnC4oKGnGauoZV
d37hvawLj3mtrR4PPW4SuyZPMkUhhrnFou7dk7uKjTYCOU8GFMCDz1ygVduyIOvJRgqC8tR6zZNK
O3UO+3FBdNMvR6XBcjSn8DiCU/1qv3HpDmfTh6wMxxcaUeQbp0+5EVrwbaS9OiKEKZdFKMZ3z3IH
aCDfIdWSu5MDXYAz1r0EBI68KexCYzEiQ1bmefQQpP7zLMxyaKvgeKru5hk0IRD0OSGmJ9xZVBix
TDXiAqoJvyduEn1N2S57OpuoUQ4ymtZC8YoDlYM5h2qLCSHkXHVNE853PpruD4mOZDk4OX6j3rVf
IyfcPB6fwHm2vk/KMuVFZLGV1HBB2Ly45buO2+rkxc3/vmlbkhLiyEbPkRBk/PiqGPX/fgpRktkq
N6nvNRiWGJX55sePacriarVYHFrUkV1ruUAeqXczAxtLtluqVcr58pQXwxZHMlLxgAbK0c3HJzXf
BOB/KOnTTe/YEyr21n7yFb4R15FPjg2frwt/r/Ti7nuzu2jqu0XZDuU6q32wcuC2lU3pFO+m1f8O
5Xtcd8FXkg9XSp2uXU2uzKQFyCQzSiHzd+k05XEsA/0YjgIZqadXTwAh4MU2io1kwGhAHLd7edww
xDRbT8Ox5HUjb/B88+9XS1TN+pQobOT//Q3//KuL+lUUsIj9+wWymfuLn61cArLvLAPRna62u625
6tTN90A7mlub0UI333s8K9HZtVtkUUAu/buVIlvK+u6Zep0SxAZzhSNI6fY7P8WlQGVzgoOR7quq
3kd+t3kIiB43QF8SX+gwLLXK1ffw2ksqhChcaK+mbb96dZmc7ZjTk5tQK5t1ZCRMvn3ir87XgzDa
rZNxfvWaWeYPCqH1PWnGvZHtHAsJN7XR+yJBO0T2Pr1CLszP5Ht8vFViQ6pT9K6aKV+0CmVTFidQ
2H7/RnHgrGEk+NxdRYqKSiPj0kVM6p775DZoPwyW+haVRrb0U/WdteZnA96w0WiPoMbEIPvJL5yj
j+TETvgMtCPzKC0ifpF6ByWxQtaIl7yhxRBMOsI5lOEuCzPvYKVcZZVePCUczFBhcmCHUD2gXX9q
NSIlSmfgCmmGmQzrsGBbbHSpQSt7M0esWi0fh1yBZnjMzwuSBeIDrt4PMyK2hYF+6xEXjJkNXLVq
f2D5050VX9O0x7bBiL6uPRqmIt7cpadLwjoB5U6h/x4qR99FnCeceSQBP/kiljYkwcIMV1EeGXxo
7LVBAde9p+WMUSL9E8uwf/GgjBInajDzY5jTx9Y4WXjDjgWWKCPyxl05ftdusg90vzkk/XNtmuXR
MbCAtcLl+Jyly45uU0/PEUtJb9tL+sXKygNa8xP9IJL82WUmpqGpUDvmNyXstzkEmMm4zykUK8u/
QySh8icBiVK37zqjbuzRndwS0UMI50C2YUUgf2IW1oGYryXFL96RaEzAjYLYCDVY2VGEKAw6YsvZ
gGb2ARHLwWXfV0N9cKXtbceOVTNUUbul+dLnf31ncai3YcnuronOfi0tue/C+psQmnKRVeRyBZx+
4ZM0DmtG+rs16VYuMmzwjkLYlibPqWMYB0PFKMBYIRHWYUIbRxwNcgo39L2SW2Ta2aJ3/Q2JEzxr
LkjLWdBLuImtsgh8prE8ZYHcjRkyrNYMjqPj9DsKYBqOUcMvtBspXLipbyqh8B9SWQ7uRZvsNAuj
65Hu1YLiEXhddFBusq1IKjmXukVwBRaQBERjRO+4sUdQp0CX7pXcZ9JRXJGsdeHhWeUAt0QfZF9k
hD+mIyVnjXOuuVkmpS8FdvaNTTAWLll+TZwu1mVUsFFo8xYtUf6bQBWHiZO5Tnb4upp3tMQFjSsK
+kLarlujSKyX/C71zlTZiREvW/a9rm2ok9kMMalekrMJKBEtZ94mkuxItlEU6FKDJ9LkbSIb6tep
G3FSGZPFy4pidmyBPt1z7hT6TY7pd5OpctlJ9CEFclWutW06ZMQbZ3jOmIR2ESGyVFA64RpwzF4B
chgXN2U2s12oDQ03mlbZ9AilvtoWHecaE/2glpAbApCFfrDNvKXWtONFwogn7qSxIPj+jvFrN6kA
oWwkUTuCgt9ITiyWjdGW2y7ymN9H8Vw5MMuMFwHwYzKXACDCT0lEHCyTWCBdO9tOOpz8nlEgVriP
UV7eNNI8UfiKfNEJVh6kPmQHwTij3XgaSvnbqv2Psp1oc3jNBeJ4GwfIwiEjwvJfogr3X5r63jkp
2veyIB3GjeL8TBnfl4qNX5ZMy62BceI8sbgKZqS7q2avkkSxVjQFQ16W+UfQknyf6NmptiUxX3q4
ZWdcSM7AH4TZfuI2emWEjc/WfFNy1iY/0VsKGyzNNIh0mQAtmmq0MUVhaCIvZ2PkUbsnCZSK3PRA
NgzEfkHZpa74iQSh76wMi26ph/nVInlAb2mB8kP3EqbKXFmj+8eu9Z8k8UO4vXhp++m7ZtflzVNk
e0TRcDGm98FDcdQa5CCB4N/9cIcFszpwkmSy94i4dRFf72QNDCZLrUTdOt1gY38LMoIAhfQTZeTG
YtTxnlRTeItGgns7R/KbdxI8IpDaPsq/B/fURqK+hI7EX0ymkK8+elEjMdXQclFK4TdFQj4zcmwa
cLE/vLvG2CKrDmdFGWKqMpQ4HelP13zToG81F7u89T7taXQO1bgrRDkwLc50PpCuZZNNmcxJQmX9
knopMnkUoRJZmNKPU49oppv1JSJFL0mOC+8nXgVdA3OQfF51MmV2elquagfOL4T3WjQWZeewkWcq
fAZGl9Zctj624CJqFJZloOc58yLOOLIHDURlnhcHHP3+oTI5COvadgBMvQSQ3xZX/KXCQyWK01AH
xn60EYQUYUTRr7KMo9P/jnKzOte6pJFVqnRlsZmtsC8Z1Nm65yhE2d0GkbEj4D5CHl+vCZO2Vp5e
vAcO/YPNOH50SoLIRPhee4J4cEhV6PaJeXO7FCVCFv9Bz9RvLI7ebBBpBRM/5mud6RSQKhnmeIJo
YY/ttpIOPWle9Lc1jHbuPi9xnOAKjjTy9FKPJvEx/puHibepwuGTyUDuZ8xbicxcOU4HPZVpTyXW
qG3X4njqe58GdUKdVlLET62tf1oY/BCPVS8Z9vCTUsUWncrvWB++yMvYaiVCX2ISjVWDnx2F9T4b
XUXnbF8xdINWEBJMvka5lxmYqEB9vi4iQU3iRNuyZhS0RBXo+qqBv8lHswrtqH1pWmTutNix3yvd
fa7sBC9LqRGcQdPk3tKdadvP3HaLsmmTh15wFaaLvVm6HAZHMe5kO70R63oTSIP70GrXg0pZ59t2
zqCk1aBC1QECDd0PqLtqK9qr+2QVR9V6wMD0VLfy2VFK7XdM2AQ2KPovMkFUmMv7zY6wJTQqXSNt
0PX+d50h/w9BsRmeXpa9DK2jm0ky+8Sa3Dv3YmveH8pFrUXVEqZY10pbprr3FtRoAOJKc8FZspUC
ZLn3BUVfZfSRjqq/DLihgeemJa4SceR0523Qo1FoaQFVGc2LjhmIbJUR1+J4E3nSbFxFL3qOTdIb
3v0iqVd5KqCfiA5xoX8WjTF9qTCkFVq+TwmyOCdNSbkoed16+3PEobQhwrhZWooaaJkaBPoocz1F
3X2CpoNgc7rlKGdCVpnmwvbrv1SJVgvhVD9VyTKgt8iLmy+aU6sFcne5McjVBtbjY5hY7Ukrk35h
OtTDpnHk7s1mI4VJcLgTXWAXv5EkTuuWk6CZdtEpSLy9MWgc9HIPK5fGQfBxY4VudvND/acyKOBp
GgDbqnorteGHrA1taZXJsPGksTXIOmb9ABHvDA1VaRnvAptl2cxjyIykx85gv8VK8sdwAENdXG6m
8Ie+8u48mBqHUJ3f0E55T5G0bjO0ugZtrccMRoXUI/oTJhbv7I+lgm1ZCY5RUfFl9cYXp5B4nWBQ
hxor1LEv4Wa6+MNWU39tmDBIoQ03lmbJo9/FJ8J9BeI4TlR9qOjbKC9qHKJN2tj9CxAnTHE4blyb
6s+CRIw3PbPRHcvur5F06Sq3zkVT92dNQ23PvEBgtoanb6KodT5ioqJKsCgQ0o9UZCWy3EONYv9O
2B7Ax8jw8XjtzBrYRwzObjIq0miSggyxdh/6RDEiBR1XekgYt1Yj/9RKfIdFwysSMpLjsl0FFJAe
/FrcGz8y1hDyO1WHwXr25TZmop0Dl+2dEDR4LIgrJ/72c0EBNyP2wqVaPCZUE5uUZExgiV+4Xv3M
XkCOIsVcEOblswgsWikSGgnSEl6fS75klkKjyiiqw6h6hMwVxNrIUmD2lIGAO+x3DIyQB9SgRjST
IUPgUCvVSB2K479XBgW6pTZlJHyZ+6jDWIHwh0Dc6DuI1bRy2npuDVSY1dqxvSvDp5Nx7Ld+Thox
ytTuXPs5mnFCw9yihd+fb6A1Px0js7eKAnHWGloiUl1/Tkuk4dHEYpUSE1dqXs0zJWutbFJcB+D7
6ZAby8Ymew+zB77ZOf+bWgAq4N3K29omXr3OvVO1qT8/gtFkP+fFpTbMrRUWm4hz1NZRAv3dCOpt
Rekfh76JreurfRnC+GazqrlUljiQa30fM3NcPWIWDdLqV32tzI2Fqjw1nWXv46gLLSc+5wXWn7EX
JEeg9O58laycZNCubsYOmVZm9hbWvwcx2M8hAfe4dQivI1yRXCaTszu2AWdR5KazinXfewozgJB+
rtkUzLnb1kXWZyh5NejJyvpoa80px04BSTPYUX5tMsJcCR25soPlwIpFdCOh/5O0vmvPy35QzOaz
6OyRcOm2erkyMa9cKX75aRu/Z/OVz3WYFVwLUj4/nmVH07BBX0SfH6bfxtcYJ9OU4OOh4tylJddH
7NvoaZdHSqFjGgcBH4FsU2vOjxf90eDhGxIB3xyc6NelRsIStTJFBFhddNW71xGR7sfkuARV8MQa
q+B6wnWRmSiY/ouyM1uOG8m27K+U5XOjrgNwTNdu1kPMM4OzyBcYKVGY5xlf3wtgdldKWabsfqFR
4oRAAA4/5+y9tqUcyygKIBcw8ClyZrpmXlzqyjPPNJ9BPMBBmPMT5uQbWjVLqcCIKAw3WxZaXixB
q6E+aRCETztQE3eqwatbsnJSHpM+cy4Jp+uqQh6VPLjxOmM8VFSeTR5jfdLD8Ey1mu1drBKhbEIV
0rsVr4teEbsutwgmVF28JkFlfAYK6dI4yVJhHAV3epEF7pOa5eNpRK20JeT2uQzr4RCQLLPxIgmH
Pa/7T0Zl5wTOFnshnTieuqf5M9fH/VGaeXLb19ba06z2gW+fLyKXiDZcc+zi5g8NC0WahYtiilHT
KvsuSomxc+g+LMaWYhYWf8gF7FdMJa18NQUxN7VClBB7llsVsxGDGlPcYwbBbqb65DgmFJ8Jnfjj
WKsHS6A6HXGd7sfSAfqEbcpmNcWyc1c4uniS47DvcUXWE3YzUDg0jwnBgBVhMSexQSocNqJGBZJo
6J5rhLsIsP0B4m8aOjdK2EB0jCbAljWom15irS8cL8HIylMl6MmB8QRSai/8+snz1PSncorAnD8E
kaMihR3qvUBDRA4BNhIpw5Xn2QqPd7bddhu84Mi+UXQF2Rr34Hn6V9+EHoJoZrtDOAAYRc5Y9KVx
Xw32gwN3+lKxT8TFaRxzzEMMmfNV09AqwRzbUyAOqJ8UzB0ygRIjCNO7ouJfcSUg30gUm14qP27o
YfCeB2RA5MZGdVHKJEpofb7jfuA7FEKEwQieE04YpRcvd8V778UsIQj1lmPng5OQzvd/p2oqRP8F
g8qENK4QeRYqvMfB99rNSHwjHZksWQFSs3c2ZpEndjy0SXud/Uma6yn61nDYKiIdt0HePTSVOJCp
w3HrKDf7TnibkNntmWKg3AWi2NdV85wzcf0ApbZ0ncWczOD6nrHkHbbPiKiGtSZ69sHE+N1+IvLb
mt7rFJE1fxA68e6JReO6d2AbxSK4sGdlcz14dzxJoLe6o84D04n3n8evePGTkHcFoxH2lgi0HKKH
DfivK7/GJItGgHexIjw08cN41xNzKQN0eeit4w1shXKddgPLSKmgqCvrnZmO7m0HrCnBg2yMjvrG
usFQYNSH7WgbH02tK4809YEATecLKnNM05hrWNPunSCzbiNo/37s7TUdLgNmsgJ5N352x5drPYgR
GjGzvzDXv05P8H3tgcYiN+5GVzTM565isH3NPwpH4i7nMr7Op9vK2mo33+54hRk6Tq0cgyd5znxo
7WqMnZFGWPT7E7x0qEdz234cnXt3aPyV2tkVGbZAkT4jyeh4Oau6Uqzt57PNRcCSLXFlX6mu/R0K
3hGHqrTWUarJTWTgpMkZbFFbm8VO4cs7ZMeAS2BZLZscVXM0Glsnxhe5UJXwG5ZnolMc2hGU4iNy
2tKO6SU01bhNUBU/JECO98OUqwMiF1yXEKsWcxOa/OQqptDKOTJ1fgJ8huTNizQ2LP3Q2fmGtEvt
Mqd2OCU+tt7SjCWhqgQ6Fu5OL2tlpQRVuxqxRd84lfrBX4e2ynkQNHkALri9Z67GIVMfADvQTS71
9jbKsoPXqc8EiXe3SoMoJFO7t77z/UNCZ6G2nj8hyXLaW41B6py7ejCOGHIdPMDIEzQ6Oxvgxta1
rBGxh0qCplJhMOmYCtGJGOI7U+54yLxHiKufx4E+NtYNt5yEVGBYp9W71BBwkl32mDEpqSdW+oib
lZE6W2fcz+S/6EbGTq4IslMUjsNXW1EWzaCFyJPfPTBoN2mDxq/pPevkVj3q6mbihLnVKbKIH5S6
hyITHhScW2hXaBwLmz8UPmoZvBB+bBCbAPfILvMZNpMVsdKbqr+d1058QUwZwhC0oK5g5BkZxwJc
uKbTI1kLwnqVBsZ6jmrqA4BQfmpsPq81rcF1nUj5ak5k5rzRod0kNT6UmhnoaAwYxBSn2/Wp9toE
XbiGeUHoQtIc8NSxyfBwcolRlwdfR/+RDzp+PIXOUhgE3zjR+rOQKuUZmboqRJ2cns9e0YxmJ0SK
mT6SYO1jJleYE1PN1W7T1MMzoJXZbbtLRVyy90/GNalYKA0audDHmh6DbqQYEYWyc1sq5axTkLZM
sX+5AdSqqrgveinaVaeDB7HacomIob+YdnGs2m3ca/UNGQfhsggCG3Q1O6UEv8x8tualkIYooaZS
C1fOtDK4aoIFwTSaQ9RPpOMwWecTl4K+Sou+ddS+ejqw1m41s4t527nqNMdHzdv7l9rWII+1+Gfn
0xbhKltb+o40v/zGFlTfjaev07BSd9a8UpVqvSmYWG8KDW+OPTFl29yCg2x45AfYzk6QmsMG/X2o
SbAljONl/quqZjhbqcY04adEE0S/zVkrNLLeuGtzVS33SRONm3Kwv3q1fNAbu7kzW26DwPWZ8SJ2
ZjfeVzd4UydoRnnR2mGv5am5lb0RvQ8VIscgjfCndrm69po4vw4pgqNANMalad0XBabmew+XGC2D
6LYqF8OiK/tkA/AeuMx08/SUTBgD8JKGhbf0sy6+i/IpUgSVVmpU5W3VMgFUE/POVgegmlNnmMj3
VW6n3qlB33uBRv6uCKfZ5wDKaHKDAG9yyCbkwRLGTZhhRPIzHTS23nrLQ7tjs7jSrMmaQ/7hdT41
jChRYJFwW06TeOKGmx3Jq9HRi9gKhZ5UdokWZtgZ2HA5lAJHxcjOfgE9ta+qmxT8NRAwDpY4kcnW
cMbMsGrgOi6NUC/2iQrytAzh2MdTPu2IuxffBbTMmCSpRZSgcJGkhu89DVJGm8a4Y6cEykK13gBF
Wve1waKgpf40rwTBblYqCwu0mEOR+SYGiUKiwssdxtmwewcnlUBWkI7NQZJdZY4L2y6CU53g1tPU
5MkYqv5tXgEYXuXHHsfvuim4MwaZtyvRIoCuNZb/KuzJZsKIg8fPjC954rdsqVm74q5EPq6TfApI
iTVZQ7Gnxy99i7bCRKSAQT3GfZymySmogxHGxoCS1euu+WTiS3GnrVQ751c4CtSmriCRKsKP5Gdl
fw6/1yymZvRilUNzcYLUWqaRkezA7WOQ5rG6cLAO30mjODsIAgjgVS8S/dcyxdez4RDVHX3rxVB0
a9+irJ3PeOnLDGs/3vfc66ITWgxzM6aCXenYmWd6mxj2BJpDm/7MOi/LfJ+Vwze6Nt4yU9tyO/bf
oAOjZWxJGzBA/JS24qxdC90V0/kCo1SKld+reFq4ykKg7vxSl53Y9n3Q4ukkbV7A6EJowAXV3Y3k
Md0JTGebrNX66+fZStveR9TKHaEXDVYZIAEIhT5LWMCx5M7VyGjVHa3/nj0BtJNcpjsYCt4xsiVb
oSmuXLDQriq27uv5eYx/il+Cs1LsGuSs3HrUlgay7PrNFzRp/Wk7Lowak2ulIBzNTSyWfbPoBy7N
Ojbug8JAdzUYHLuKjnpa8wB+l+IS1G57Lgs05Q4sgDmSYJSU1mOeA7YCKrIA88PkhWJBatkNHTJn
VTqYShW+Y62rnQ9eeqJ0Cffk5ZZ/k9XdTtbKLZjXkOlXC58kQPyCa4i2KoDbXEnkPdnwLaajkmAc
P2mWc8HZ+uGN7TfVyasKZHoIsvZzkZpVOuJVL7jvhpv5Wk9tXLtdl8P9CfsbuqTWcS5RgVIjBTO1
kzMlMnKnqSuaxCUJFoD5O0vhgTg5xZQpzoZpqFwrNeYEBy/NTdb5q7q3HnRuozvZBsYZM8BdKdRm
3+rqiV5tvmwQ3B1GCHDoF5Xq2BjeU+Gl69wYsHinjTzZmvGSWT1XxLSF0gkrwpitHqE1lMcqXaYV
jjNP0o0EMULlI3x4p21/SCv7agBTWUrCD5fY+Xi3WuUEejE4w/ajkYD4H72cgdlFw0MalKq8IIZv
UYlGyp7wFjk0xsmPi2L12SFgCGaBQbuEtfoUDAlQxDauLinz3XPpTslxL/RTMh5pjnLjjxIzhT4+
aS3adRQcIHbNBrFZ4dXYSK9eiWHfxpXgxdqqtWEsoPByjx0KVdTk8fTOhgrFMq+YXIdrnXX2GtuM
RIjVrQewHUYZK9dYk7wttuksg96onuelfazrp55QqzGM1Jseod8yUXGV5mO2rw1Dv8sbOFOmy7Zn
pIVzEJ7y1c7E8xgI/92wGfmmDaAe1DUPaAOKGvmNCQv7RhTFI4VVf5JJW2xdwh2g+tEmGkIgLqpo
u71WycVQ4cIeEoidnxtcJQteFO7R57Swx0UQVeaZHijo0CF/KUTcXcayIYSw8pHP649WC+i/HhL/
ilHRWmsxvbFmtLxrcUxO8+OjsyHlfC7+kTm6W30azdl1FZ/nz6oGl2mLI3Pn+q28KmX23Agt+FKh
IbX67iaSyDfJ4YNfCDCfg1b4u+SNZr1B5w9+fUe1v+E7NgYbxklrGxzxF+7oDWW7Bs7OsfcV/0j1
Q8ADKpdW3fdjGdxRC4RPhLc5YSGerMTcBWDfdNsk9FWju+qRBLUcIrU/dcaAvKH3evRr9UNlq5Ba
uuIeQwpzBLym0Cy87okWDBbnstuHLsCZ+TrRPGzsdb8yiyglTCEGBN4SdBpF3te5lJJB+R6kL/Nf
Qruk3qeSJbFr7v1w1ByWuD48o7Pe0lxSV4HK4D1SGDikHmQwOcWU0jbrPxsITHaBcHCxLRLydU9q
W3wvVEZxnlaHlyHI57KHwsNWIfBZPaxH1r/7FunSOo6UdqP2Y3v3uTD7pJbrOIvni0uBTxqj2O8K
HPzoe3Vvr9bsHhA1JQ9YpyUb3I5qdHBGbcmWxDunzSOztYXXudS2sfrq16DPjT7/Zk63YYSIaUsy
gc6TtvHvYWAs+rx0T+ywgHC1PLL9Yt8buPKSwniOPVd5Gmw2Fj7vJtqDyLmx2IrCj9O8r2P4pBHD
822sWUJEHaV39hBRlo5+tJsXR0FC4/Ogk+ma9fFtTsT8LcCx2yrrqi9hwZgdC5i3UbFafAnsHiGZ
IgJwUh11IyKy6RmOLvkcAsIa5gJt+pABOBnQbOznMlBo5BfFqd6dFX8A5eQUTzZekPkxM4bwrqVs
SmURZcQQfMZ92FI8FwDjktCt104coB8b4mxjVAyFKCDXc+hFXJfGIeure82b/Q9CxeOF4a7Ni+O/
P+QJiQWCQdcRJegNqhSNPoUfnUguU7eRmbI4DwBngYiubJfB5fxgLAciqdmNl7tEd7Rlwizvg/gu
gGVDCW68GgH8+7ATbcbqJ5HJgMGyX25Dh7cMH0x30MRUX1WoajMnYKJPj4vySWZLawxRRdCZto6w
wZytXteH1g8USJRkvJEGDoVFpIytcswJgcijbSrpQWQZm393aquGnZHRnmqusW1q29bht5mo6Baa
mddX2lvZjSgbDq/3gtd0hEymtOgQaTKz3uj1XViW57Ibxxtg3YB5Y3zjASqpA9NM+cBzx105OpLj
xjHoq7BlmEsfc6x3nhzBsYih2pnQTGiIYBXJPLPfVR2Wjzxu62Mz2v5qsnNiqu0hT6fkJaCLey8z
pVm2Jm1SrrXosYkPzhxfhJUTaE9oQRHKJWYbyLNeq4z7POvyzye8kiKFrc0Kp6imfswXU2VCgAtb
7j9DtOVt2oZfY0rUlU4TjgVBf45cH64Rp5Yn6yrUhf9lADbl68MX1rOdb5Th0ouEca9740MMhuBA
+668R0PqHuaLLzHBWhV5/BRphgZdHa2eqjjGtgyRWaEUbjTxzYziHUwIDI39eWoVfk4k8MzCecw8
f1+VUl25LTvhIBrrCxGXt7aeRXvVay2e8bZ3ljb4G0C3jgE2rSUBdGlisgC8oVeLJKySs3SR9EC+
OQdd5u3nt6FUEHwbvXpigsZc2tbZHZQk3VIqLwNVulvRJe5yjmjLAzZotBAe4ENZWxwQ/tIkl5gp
CZYWaYmdwBfi+4SuVyNzqiATt56Zmt+EWV4aHVRKTQNuxb5zSaWmXSMbfVeWsckNqXO9PlIecob0
i7RHXAE79Rzl9rXQW1qMAS2wuZcK49BPr7Lq/fWQtt+AWE0YzZoYJh9HFDKqDrk10WxJ3N52GVU7
8L8ImZnQHt3YDTe8SNJIpt9hi2WnE7bttvojNci3KKGLjAR+BLdBYS4Chc6u03inuZ777CwUrxmJ
bnelJCtosrEriXacm646G+Cp+Wl1xuT1Sb/T2GxQoevOeejID5gvsnlXNK+OiiSJuNPQbs3/F1kF
HZfYvB0L67mfOvmSnOS9HWGXBAG8oRh4YhhtcxJ160IbDjxGCSV8/qcW2ETPJEJMTMSXCB7hc0NR
iptyOCDdO2LATa8m0TFXlYf9/PdGGyRvEMpi5aaiu5rCCJAmEWgA2FwssoYUHjMcgrsgza+m5mMq
TBzerWpS5YpqJcygXntDm21RX3QLQiO+IJXHzTTwnJ/vaKMwzoVOdpgyXlS1Mb+5bnKL+brhoU88
b24ec6vVn7MxvcMCDOu2s1pmJODAwqhGxx6mxd4YwveozpK9Ck/mUrtonHh67PGdgrYVdD+IF1x5
Rv1d0JG7s3EbLqpIV0mooRM1v4Xz3zJaIgtcqouTb4n2NH8mTVx1nx1PEz03dpnqJjYH9Fka7d8i
VR9gq7jnjK0d6xIjh/k7DCR4UQw3w/ao/APy3xBd4RQN6nGrtOjRgZYHF48bd0sCAIqpaUEz4+ht
RIc1x0mNxC8UVUR2HxLhLxa6pSnTgxpSS6vdfMgJA6BdZx6EDMbN5+3pTRz8Ev5qnrTRcl7eUTTl
BOl6xTGe46iRYMpTkH2Ulm+/CDzEmxyhvEakDGihaNOFWnhok/4+qfonyZZyLmPSeBgvrYKyvNx4
TUENKnr95LfZSBnD54nGvDR6jsEynxEFvXc6mtPPbUru5PA2naC7poL7xazTL5GGlN0MqBuVEDbh
vH3F1OuwJbDaTR3f6wrhFMWE8ZrvuJRyGF88bfqhvG0ZCBwHOXwNMG1fsTFZ1yQeg30lVbjHUf+W
i/gMaoW5gkqcBpeqSoeTDwZO8kvW9NS9zkJrTe1xtMX182kvbe2kw5JpKXYvVSrLW5MrZanZRGnM
TXMZox3veFAGiX1s2OTQuYHtQXirefM3Yad/CfimENANVDEWnSFd036KgXaqbKgGlwG31usWJKEM
cgAVxckLmrtBH3YRs+TVXH2miHBW6MC1s4OGuCsjsFX1OWdyvye7x1rSn7d2jmEqWwrumEQaI3xg
ev/NE65HV0FhFwcz9NCRA76AF2lvK8MM7hthbT0DehA1sr4KS4vqQ5GMLRTSmsjFKNYsRi/poH+j
z88yCs65nGANYEr8Qe60rMB6bn4vJKJ9q/ubnFp9ijH9c06tMDVV2JYthGFYzC5/CiMeErDeIP4J
UQ4Zmpo2fQt0qcVpXglFhSCrsgQayLrJrkayCOkn5C1pflGGwJkTl3U9aFJXiQ5ZpR5yNzWOSljo
vDodzIHZIYeFhB4QwushnECrWh+0HMHwPDoYrShdK4UAKN5WPnOsWt36YOMAJIM6w/W+lpZ19+vr
4T9k0zMPNVRaOUJ34DD+9IpNkIx20k/qr47KpZ1GVQRVfv/j7jLTPWax4dWDACLbcKCvHiwp3/MX
sxYb2ptiP448lKeFCNhHbItT39YdWXvTcOrXh6qLv7w5urR0TRiaSb9bqD+FCCP0G70GKOtKqsX3
qi/0A1VgDMCQTW2jmqcunNQiCtM/vTNamNtBsWYq+iUpknvTcOVF45pRhRRHePsr4k5Ypk3g2n0Y
PSkjEGokHOoR1h6GFij2htIKCNMUU1UEFShQwlPgymw/3xxGqP1dQrsmzL+8QI0bcro/HZqtXH98
/esbzzav+v039X8pdKwJtDcFCSGLmkr1zgjJOYtqmGOoA+QyFNH4Gsb6l2hsxztkhZ8tfJPbBrej
H1x6ZjfWpARQjCnPohgj9ujOcEO1l3IXzmIFldmD6WBENFKhP4acUNKly4OZm0TCNSNpq32aMy1N
JhscN2Y0jPFTFzTOFhTYPORGR/iOLXzYt8xDl+BDSUah3Fzk+GoWMuqKvQdW66HP+X0uvU+PUuxC
LYoCYB57VSoK0rlZabo23iknJhggJCEa8UkC+IrnX7FJc6c8VX71SiSXhcNHJJvBJQ1U9mPwMDdX
olRnc+/AdcsTzd3bUzyhjZLNMbtvWq30L/Tr0ABo0t6ieKMXIhPiEdIi2xLZSfXF8IoA5u5U2+Z1
hP2esg7Cgwq2WhGddZBbF4XRzaZviGTAN4Bj2GI56urNkKMsLGtsVszPiX9s823u5x1oJl9MrIRz
HaHmy4sGv8SkVlAs19o0/P/c5EljclUTMGW9bMTJjRTig+SlaFnhbI9MkirQjlLLn7VS/ZQG6IU5
JfixDJZTXubnp4Xd4pieShYPfszCD3GnJqqF+ITYItNqX5g5wuotI2fnwLTap+X4/rnNMAxZANqN
K9BACCK7HLOdQbTZSZOOszMCMNUB9fkDpFNjFVN0iOg1Heg/OJGnQZlhQKX14BBHkxyqphqCrV50
GwTCKf4gncCgFjH7PCgFL1MtGiMI3ptyfFItcTPvPc3OxxPvjNVNg6YPLjNTGiLjVroM8uc+cDFw
8YjncnhWVSBDFSQjZGe9SoezSR4aYxQ3QTM+ZpVPPynQ1KNfY462mdaSOVETDlT2TzYQAcZBbXkw
dCyDQ8PNP4JrRUg3AT2TD7PL+rs6rKNjADFkFbt3siORFSTxukRaP2/LY0yWRA65+rKLgJ2YWAaW
aq89djVJOoHedKdUas/z1qhymfp5wHeoOp3T/Fnd1t87abE2/noZNKz/sEpQL+HpnLK45c9PcAZ+
sQ0PUV3paK+47+k96jnpr0NrMDE3oep43MCa4ivH+YtTypaIOvvFMcrdIBhmqMbdZy5phdZ8ZySG
cxjYRs2Lv2cOXwHh4rw2umqX56wjIirqh/na9R6lrJkQtKY89pFpA9IkKKURmDrTwYo2aMfcvc8k
4WTrFnoJA6HOSscZssH6iMKmciE/hb18H5OB6AaPbD3A/Dvb7e8bs7eXTj2Il5TgKDyo2pPHBsuE
GXb0ypYYuBruu66Rf1lLFwe7q53iphzWuUWz4tenWJ02QT9uA3RpIzNRTY7NAKP240JsDANDXUGq
3jxV0LomuKRJDnRP0WhrBNlKNTR9D9SPNHcrvRMCoaZlhre/Poz5nfzLYZjUPIYpdVU3fzqMoqGp
ao9YGiFfsWWQT8LoJXV0HN4r/b1fQtOgbamy/QAZGKJlWvcpG4c8oz8iGv2gOqAvAocgRJTbDswH
cidbkpBZP2nAJGb3FfpasP2bo54ewz8dNVMXdlD0Z9BVqtP1+6enWA/JJQyiEH1GiWPJ7ZDyQmzN
V8hRIakkREK0hHov1JCbmEcB2X6j8kVlQnHuA+uDTEbymcPIOvkKHg3NoC1YmSyxtQnPz7EUqjDf
OwSdt4OGODz/zcH/9Z3XyLd3HNVyNFPyIn48eDQ4ukXLQa4iOayMAv4kg7L3sTLTYx5ToNE6SO8S
ggT2rlFDmGMCvS7xufuT/C+GeYECillVH07iNW9nJ3GwG6NS2Rj4ZCl6xAPo/LdfH7T6H/YNUpUa
PidUqJJb68eDTmXvWzgj5MplRjugZbwblWyHWOopoANChBKkiXyESmpLE+m0+V3mop+IDcs8KYlY
RjMXBf30coPL3xza9Kf/fDHAxhQWuxobxQtXw7yY/eliACRt6sPglWut83i+ga5KfQzKU2LypHF1
mIZbuAK/yZI8RBLWaQi3GQFaYBEznPqHShovNHWIqtJrZQ0T8elvDtD+DwfIthdtn3SoizTnx3On
QDty69KnWBycYSmKjgUMjhxDFwU3R4M0o9eNB2ATxYGkougmQJ3jgWNXHooaHKU75K8sxq9D1WwS
9NznSMOX9/95jFQl3P+Sa9JxhM5+/cdjrFtXZI2Kcnre6enxl7SS3dFGiQGz1Oi+3A22b5ODauq3
SeRqPEkd/dCFtAiRiJAXniTQB+1IvQQu0ZI5lJSLHcrTr49STmfqz2+1MIWp6tSlmkT/qcrpTP/p
rQ6EFjMrbsi/KwqNIoiOd0yL2yyHCHJEB71OIfuBYY8OYhIP//yhE/JtLq7yIRv25RQXDSQ0XeYy
kpxQBEyxRfY0u9hn122j4zio2r6I+6Xeq/KmYyO8nldmj7bzClQl5B+JJ7O1SwgVEm9Wairlzg+r
YxTinVIqdzuZo1eRyDSS2A+kPlWg5enOzb016YhzaqXKOUD3ZXYc6pgNZLzG7UPZ+c7VJogaL00Q
rH998uYy68eTp+m8xdwuPHL+evIwHIVSoeux8kqGIlqSXbgzm8bBUmaq9gn3Pj5g+oBsu5QvWUWF
7bDMbqlIIfwqzsHWFWWjDwRN/c2B/ae1xdHo2lhTVaJbPz2DZCYsv3Y1Eg4SnTFkMUVM45Wi+xOM
xzSImFFOqyFpAdZ9kbpHI9DOo1OswGHa717dwxjzlWTTTA7hFk/035y4+dr/8cTpJhtJyfpigc+b
i8Y/XXVDlqUN/X4e1VOJMvfFcbV6PG1i9YTK+h517RKfQ//A5vkwT/MdBLIXvEOLeU/jmvG9mzri
VLbCX6EI6za8R9pD2yVrG677F0t4B+GbLSJxoznNQwM7tMOLr5beRUoipivyOCPf2RDKWd76FSgI
19GQapKZdSQeh/RD1M2qGrt/8+Ktvz6tePF4SlkTVElX+6fFK41TpCaV8cc+BelQu1ahlfjU3z0U
f8gdLFSev8l8J2OkjWDJ0wFRlaontsLIH6m0mnoBDAjA39RpRthhbzDL4ixSBTJDjGdrQ3VffA2t
fTaE7ckuFFJw5+rewCc7V6SbKJmitMf6HZWBtkvU/n4ehkmEseBDWqjLaYHhoBteoLQfM3fKZ8qG
jIorfwknF4Aa4oYAjh5uptSGCx60m1mxlPG4X5Sx+4XoZ/wyuQfUXxAEmXQExzEMFysQI/Iihv49
aeWNmJTDbg0ofzP4BSukjGx6+Ij0eqcIlqZtipOW1vaTn2M2VfWTAVH0MHolnhppj9x7cKi1rj3M
99B/fe3/2/uACR0PXpZW//of/v01y2Hhkkfx0z//dQ6+EvGcfa//Z/qx//ttP/7Qv7Yf2eUt+ah+
+U0PYB2z5Odv+eHX8tf/OLrVW/32wz/WaR3Uw23zUQ53H1UT1/Mh8Dqm7/x//eI/Pubf8jDkH7//
9jVrGLDz27wgS3/740v7b7//ZnO5/teff/0fX5te4u+/YfF7q/6x+Sizj59/6OOtqn//TTH/iXjD
1IVQMVuYjpD0MruP+UvWP5GQ8TS0cTTbmjU/bNKsrP3ffzO1f+rT9s1hA8d+gz3Rb/+osmb+kjp9
CdG4AQgffoQjf/s/h/fDu/jvd/UfaZNcAczWNGDMH1upBuWBpBWFM9W0Hd1y7J/uPrOVkWnKGLN2
MTKbZkGpQPstoT09KxmyFMbCDmrpYq1b9a0WMNpt0wGCPj3tLAdzAnMZOAT7op46aWEkMlrZE7EQ
6Jwo4xPEvGuOTwh7Qf8W9gWiWy9fexJyXTHQE+2hDDJYJmHcFpvR9C4wWBZF84HS7Xaoou/Qe1CD
0bIvneSs6PwYcq4rwYD2QjfpfZTOgwOhaAGLc1gEfbtH1fEKZOiQCPkMXnOvkbIcqDoqeBK1Z0Sv
HY6b3vJfakGMtOulr2qUvapA6FfTbwuGr3pVnv90Ufxx1v98lrW5rffvFX4+zSb7Wsum5Wfzlv60
+0nLQI9RROpLYMAkYjnx1EvHj58LckpNskEcl3xXa6iXug93zhqh/Rfpd+kyaSSg5mE6F6HDyQ0s
TrqTpQdRaM+pw5nFVDosyQ1EjP5gFcpaL41zTVN24zngSpOcOPMkYVrDzwEzBtjtRMsx8fPVqAM0
L+2bsmgQXfq8/QZqcqrfBCk0R5kr8dd4fAYj9YAS9nvYug9NYD2qsBk6iVnFb6Br1l+02nt0CxtZ
Bla4dUCuEGa8x8i4Moto0SiOuJ37HOi8TiMPLR35vQB2DK9bqYyWF4mPc15vmc+krnIpcx6xjaed
VeO1zMCbhS5+O9t+I1kdIK3PWAISGi4P6Ot9kxAEUA9bIiINCNk+FLQIQc5CceyHsuGNHdHhTp/I
VKSLjhgG1InRXu/NblfZyTMDemZBIa+lNHvc2UazZVgB1kfGrxqsDpos48Etsrua+e/KIa+9M+zX
JvOgZGY3TZdeDc4NlKgPPbUfUhIstD57qDquR66Iim0XnV0IIrgYEs6PjVNJ6gjn+OZKwV4y+goN
cn8EtWo99AROoEK5zncVnp/XwvbhTPawbRg1muF3UbgPWe5QO5fKsqHERBFDx94O0PZI77vZ8t46
GPcWqYMXUqkhSU4aRK6y6boGonHVYrhjMApgyBAwEHfvxmBViyFAMF7Z6m6U2XcwbJwI4X0fUhRH
jf5YTq+miVgJqCwCu3yGQYCr3bO2Zi6Bdbp3SRW9BqTdgYZ0l0JY40JRed1Ir75gMj87FacWnd/3
Qo1ODZGU+JHv2KV8Udz7yoRBEibi+/QClIDOt0Qfvqg9Qriw8XQyzNfogtHkVN73gmpmodfNPUMX
EsVikmGkzDYVgddxoGnrweivEV561OTMIBUkbU3bnQsvu5+v/Vbj1OgokIEsbQY9P9q++ja/OqTS
r7++3+0fu/zT7U48kCUkzS3T0EAD/FhGSEWB4NNkGq7jcG91zK5TL31z7ATflqI/9pl2sgjAZE61
GRB/ap3QFmEPuC9I7StqPY98o/DN0p1JTamw/yBJLXMpDLKxQeSY3Rl3QuM+yKMI1jJ4a4utn4Gv
PmxR2GFw0kk5sVT1o5b8SVHa1+m7IqgwbGqoGWJQpAEuXsf9mjj+GuML90c+DkunTW56shZHc9sw
2mq9/gSR69TkyZuvMJNW8EKGNvC0KHlD9suQpP+wFPVxjLUHzZ8SuyH8DvQygWDSsiN+AHhdu3Mn
MoYlUvK34ZKMRC34vL6R41JQXS9SK9hPf0brXFKaq29yer2lBThONftviKMnJ/z06k1Mwb9+q9S5
G/Lj0ozs0GL7rTqayrPO+PG94rRpwRjYKCZy7dHhdU2nCSzQKXdJ6bDsx85HR5KprzH6V1Twyaao
RuQT2XAWef8wfTdRSwoldpQuHBLRHPG/mTuv5bixNM+/yrwAOuDN5QLpDZkkM0mJNwgaEd57PP3+
DlQz01J3V23vxkbMRatVSgccHPOZv4GIXKuv0QB/ObVoolZsUIr8Q7KSN2qBa0XS34KcIe8FDmPE
K5p6r7y2JuuhQe1cK/QbTIScRjpLrsrfRwmjBljOWVm8KQbwf1yLnrDdebOARnqKlb21mrWXa+s7
xZsOPWRGb2RbgmKBMciIxy8iUg16RtjDM4AEGj6cvP2QM6SQkyhjqepNVKILq79AYbuoNne6vDJH
xYORN5dZU094UIdo/Ag4GQYMg4k7HiJ3OXRo+Hp0ojHJxNW0UC6AFIUA47oymo2hxzn7Gm/rBvOi
TtMewvzOTiy4dmBaKBwWnhzjo+rjd2cGCHiE1Q2rgJ5YHNKBjEwE8cbk5Yb6bg1MeQDEM1yLBOqg
4ye7GaEkQ0e6JimT73Wa/EXtx/q1tPJzJevUAhSFzuI/1tLkTooC2pmKp1kc0HmExIqNnod9mWfG
yMRk1NaY36AEPMTO0K6uxs2y6ArmdMCRW/o1ubByS9kAikQ+LS8qEauwjXlYZnFrcQQ2ZOuE9seb
eGeXK8yKKXuTUn6Cmo/qqjoKFRTsky59K1v9Bl7/Fg3ORautS2EgMYE4/iVWbMYyYbA6iWctLqCY
lFuvyictZILCqODQzK3CKzRpMw8VGhL8UtvfqI0TSyG450q5fcBpnM9NXgmvEWmDcZdrPaDEaG+p
OV/rQFSGK7ofBtpNZIg4yfAlCn/0Pn+gDbyOqBUum4CkiZJptwvZ1kw2vInNDzvO25+vYeefPSQL
wRIqG2T3ivpbfj/lUsOd1KoXm729lnycuTXlrlXyS2/lb41VvJUq86zFKatFCMdTdOYjLaqswUyF
58ey1tI3sTOL9ytziYYvpqMIfWPbi6gS3l/2O9ie1YzvkGuQwK9yPkDDEMiBBIb5Bc7+o+N3vMiy
NLGBxpiIZyD5yfeiwpaKZyU2fPCILEgDKgsGfomCK2Kzo78OGZdnFfGpwhxuiWPcOrF7top+aX2h
Yoqu+7SdqvYcmXSuZNSMG3GmdKgW98NKZcMIBzYMwIs3CJinHNWcfIhvNruZYrDKUd5d5QlCAmXK
nj01A85hErKcKSK9xuBVBTuNL/F086h/Re8VdnjQn1EZRodlstGSl5PvA2VOUoijeH4QFi9iw7YK
Gp56V7oI6t1qzrqxYDtHJKtYtWp/Sm3jVgfoPT3QxZL+YuemOvJLse7n2rQd/t9xdN1GWvTXnZsB
DAZHocQp68VlbotXucpem7m86FlxIXG51SHEol4qiOayU9lLa7O8GfoMlC8/+R1kqLBErRDxpRhp
XqKGsaaTXlXtzY/2iKt9lWpWri2ArUrXPhGzIBSeBRPKOtM6CA+F3L7FVX6SzPTCOU8E5jzCVZiJ
ZQqTrmFKGFXRPEUyLf7K6+ALJQmiaDyAcA+Gbw6i1sZnTAnx8Ikc19JrQGG2tWrDwWHLlGIsZ/H5
06AxOl0BqRItSR8aoUyryfsZl6nlczLS1MZ8Q7LShzbQoaA191pLNqTvCymW4Z3YoGd5vrRLaQDn
Q7KTAzpYOjyPaupeVaM4RYi3MczE1Q6jUA5IAPe4aJnU+1eFgcwBtQIcPAjvARcont1ha0O4Our1
FoHCm9SCApde4GbvQjh9eo2NESBCC26oDKIWaDc2g9wY6qe2q+bjKfc78zCh9uhWOLIPyKJ4GCkB
XJVuYbdFQgISNGX0uIqwUzJxgOCq/J5sQstRoyrHDymXKN4FyPTIyC6N3IpNe9xrajrxMP08zN1l
Vydo5igrCftCvg2iE0mnIIaHCL3N/tVSiEwLZIY0VELXS15RZkAKeuuUTJw0wItRt0+LJ4kWvTwD
nYpULONJaJlJlYgyR5U5x9yzy/zVHImRbVGFavGH9Y3kC/IMiN9E6b24ufaBdYi74Ax3dZdI5SmD
J4SV7LGwsenyk1e0nL/aUWQhqXKok/BFEdc8Bs23zDT2XZxv2yn6kFroVRgJu05EIAXzHD5q/BrR
9CRAkn4smfYsFJKmiZTPtLbTlzMhfyAlkIkzk9h+WkfN9D3x5/2gh/cIU3yZEbQrUF2I0saP5GGo
p4tUXljJod8Jgw4dvZ2GKS8ZH5eEFt51bN7NmD4tsmMD8CfuRNUHyyUU52ljmDWYr2mWvdamddUl
fSeie5/ni4Ei2YZ0zqNPDIIvJqMm6ekpDYNNxZDGHaJmTveFU/AXjjAyMuDf4jZ7CX37uswHjAs2
BgqOOOempCDzpbOz10HE9ZFFUiMejTZkzxVCCJ4RJmiaYRXXtlYCSY6FHMHw1INXTJ2+IkDRXpcZ
j0MXv7Q19zyIhw2e1k0n5ZtIaZb5JlLvMS6eRiFcJ94mcjfoL9hbG7SkilOYRK9pY185e69oplxH
Y9Op+WOkxzskUtYIp5EL+jzWugofqUd5YwQkNLcYzVkk0W35bAESWg1Q4l3ZfO8b5Uvzm10Q88Eq
I38Vu4vV8n6Rf4c6rjfTjJqVuGkHUmZkAplH5SlvN5KWPIOOuRY+lGdS/mWLAI814+ebv47iBkdM
7SYLjaSaQ23UuqfIQoggcHAlDBy4eFNEOZEke0kmkyh5aqlJ8Vydax+lr2g+kVyj1u5qhYHM5EfZ
NM9KX1ykQqYGZL0UwTHKm2/i5xAIuQyWth5tzO1Im68BPB1kISo3k1goqEx/AarDFs1Q3AI5xrVj
jbsYfb4SAj55A/dnB4CXR1m6xMZwb5biP1r+GXcHwtvgy56ka41TLa55pVtmvu2iscQBLj2JGlBF
2l+hYwin8rbcvsMsh4NDhKRlxzjBlZOqsZIxzcD4GF4lnm49h1+iIpTIVFrgj+E9CCR7ekxEUy9V
qJmgtdoIzoM+5a9lVFy6uroY0wE7ggs6K+sUGrXl5Jemp+yEeqGYsWJaSjUA6Sj9kkoWI9W9nZWi
9NeU/BLfwSxO0LBTrPQmijjYleM0mMsvfWUkKwW1VHyjtUuIdPZYAqpOwGqu1F76MszpPhWXqmoc
/kHffCJGJ64OSlqPTq9Fz4jtrmjV9ecoxMU7H+1aNAPuzJnHXkhk35qWIXmNJ3tLxDfLDJJdyx+F
pZ2HRlbXEc4UUrCjKbByaG8eWxQKzVJUDXikvtikxeQozDWFPuglPBixd0RK8jp0CmdGqe8cleHt
Iucq5uTEGSFmTCM86owZjulAuSZ5Vd+NoYyXQsbykFVsM+CaBZs/jxRVkcz9nuw5oB5ARKg0JM3f
yp14ltX+LLcqKC00j0NginBwenhMaDLRj3Oggoije6IkIA/Ja5bh/wfmfovelb1aFmVXQNjzu+c6
wOjdMdpoDWpKF4cnKvFg3JimaGNwyFfbCfLTX93A0g757Q4AUhDpWvTIQdn91iefDVXHP5p0VVbn
E0hraA24CUuqfNPxUixTcjEpRa0zqa/V+DAr5BjGTC4YDDbuww3CDKEoNIhotDDlNWSolYhEfSDp
vvwWg4NxZ/D8bjfC89Xm8SoCytSM4TDGiduQLbOMJdNlwa2WuHFWYMwwSS/aaG/97m6Wp3PskIIq
w4D8j0lAuCQyOfGiqM9URvtgVJQlStz2iI0YSXJuhSh1yYRFPh0BO0DUjT/iqFrpGqt+VLVbAvHR
R4jFGegrziURe0QkbsQENzbelEWvC0JT9STb4RNybeFabYq9MVoQt5TCA97aVvYd0MI9JSiqgMTn
cwwTNJW/glIw1txWou2lad1Xit5AZ25nc5gIA+pvU0/CYJjIyFmo5VNG4vKHNoq5vZUu43Jn0YwZ
Jf0mygOT3z9J2rOouiw1G8VAYlbpPlmZ3JXJzy4ph20jAmtYmMGK6BvvdVGZsu8KvyHKQ2wb1eCD
k2Ox2SBisy6q+IZWrNo+psl4FINkte3ayMyLQLEbdcgmkMHfIGNpDch51t6nhQIsFBMDQK+U9pG6
Z2+i4hsYO5FmttR0JiWDAWgtuYk0arcoUG5Rdw6m/BYU/vfKvm+IcRA9EamBUq7UUKKkbLZCbHE4
Y799LYCDrwdTgm1zrXiQhlq8oYS2baz8XmQIEjS7Aovtpio24r+H0b6zc8q4AzUd3Jq5ZyZIn9yV
xkuRwZMzmHtEhhhy58bF0eqnUDZXVc+AN3F6SnDPXuoWkshW/IhZk8o8m6qUb0GAfAd5PNGuSKw1
yFSivrKkpmN/hb9tw21hrGH1ukGR/qA2Cvo9Ly46SRu20kwQkcZG2PpOvb4ds+JI95wGI5svzjY/
10WsG3vMs/6iRb3AW35f1gK0bdECdRA6/m1jkrUhoHweq54o1i5BZorIm60rP2vH1IM+azCkKjHt
0pfp9eFs9+ZdoMr3dqf+jJGHIUtWZn8sG2J+XNROy15avES0lmC3WwfYUrtYxLZ6jwncmHzBqDtp
A97CmezW4tQQG3TWjqfCh2Bla+1udPRXcYD++UYM2fQfd2I6IsCUTActK0cWJdS/63kXWp+B+DL5
ZRH+JfFnH1obXUTLBoepJY77pfhfh/6157IbgPOoJr3GXfQlomtxtIqkCnojNokA7p8gsRIzEtij
43IRA4XS+wECwb5OqwtZwaUKAuwkTU/0Q2AFbVC0UQEbBcpWqEDl00FEomL8l0DTWBtVd3YC4k2A
elctJuTra6xYZ37GQe/SKOWPwEhPIpvUDDHiIcwyp3pMzewSIvydBPoKfu4WI7ZyPdn+FTE6DTCO
4RhUWgvK82qvA6g17s0pRqwqIYgVSWNR8pf4HVULstC8/9lVS1G+6mP1dXlRsulklDmZHGcraksn
ccXitjg0AN3X6bYwKc1URs8RPnLos8fchUGBECAhjh7he1qjzI48h43sIfuYoT2OgcgR6hIGDrIB
OQEi+jOHCJKrOM6XgDzo+LkG4IqDr3yHDpuN5skK5rhN08FcZQiOL7laRtaOeEezHqYcf1wp+moo
1qFgCEfQSm1qkbj0VbO1RbWbUg0xNU0kx8VBpfeKgClgleWTNSI2oRPWdQrBugTXx5DCQ9QGe5Sa
meYN/i2Aoo5isYjYWKQNDrZUU3lWiTACxLqK7F2c5CL/NlREdUiTRjC7PxOZLOBYEdeGpFqyEm2i
mMaDi0Rb8mB2ONVS78a/q04h8VW7BdeF8CMfFo+6sHIvMjMqoLl+rGbjKzYf/DaaKFjyrY7KXCWj
UWnjLK00U3jiwjb9nul4lemEmiJRRm/9gcLTjhr9sJorgqklwhAxoDwDe89Gb/DDD180dcw+2EIh
XgWhdF2y9CUBdR5LozziYAzjO9jYqXScouLmN1xmgXwRk/4OI1yxFhrf3InZG/b8jK8Ot6zf/ff3
KJl+Ms36O2Zyu8ARGTPPRJuZTywbyzJ+BJmndijml/3VGE8QDa8a6/JnhsxbLVI5Zsk3QqdZtJOW
JlZflVh0phfxXSI7Ddlvptzw8sq817RKQWJlwEAalUHMMgbPHIx9aUqHJmB/ErFiSyWnS5GeQGE8
ncNX+lOXVBJ1FsZPhJ1hXCabJRq1LYJN2y70Tepod2lKy0jWRszFLCTqLHInoBIhJm7dlIPmKKqt
HLAOJzHkS5YkyUi2afanSEfFT0sxIxiJoeoSkCimOkpr0SaW0XvDQZxzlW1S7BSlyRubsL+Y1EUC
sWimuvmWy7jvieA4Y4NasqYlg8C6D9d4taICCZO1/9kLXrZjc6znDRs+wzchmF0lIUB4ppkoLsTE
8HrV3vmgpUG5vPfWu0Ot3g7qnUiqc56zL8odD5R++QSmPqJ/l5CUijEapmFHNeNV5OAtEBrMqnhU
VXiPgMA5JfsItOgrYcPKp/w9L7OnAnKRi4p4HRkRi9GPdktvXORUOhOCI1F0I5bEScnU73pHOCXS
slKpj3MaIuHKecoOLtnFmxWF5IuMUIea89po++1yt4guEEyLdaoNTwQCP3QfpJu4V3lunpz8sYpI
apaCSq6k97MKq7yGjpu3BimChdPfshqksvYqqg6iZLE8StQxqbXE8rGf/IvY6NB63I267ZVsDX9+
fi0l5V/Oa92wwAeLPp9Nt+/3knNXi3/VCGfhgTMDmDOmNT02Y7YV9YV50Nh9deUmh7vI3Dhp/YDG
8E6buo2NwvpSZVlKBmLbE4+pzuJ7P5jd0VrnVX0Oi+TLydK/OHSNf3bm2qSXjsgbaAf+duZmNDOQ
bJ+gGmWs8zC9KDP7K6xkkhdFolFYfVid5OU63vD1l+lkp/EqUBy1pe9MUSA1lwqmf61RFXDTDh0s
1EnUntONM2ip0YjzddnMxb8g+biPpOmulHlEutwdzbTbV7m1M6vsJHal5fxqnRgpFvKrCDLhLk2i
VZsr92K5SQlSGVZ1n6p0cwPbuIotYEnOLXE1WYVeTabtl+xrWWaxZh2AjOBqi5mIw4/++VPXRSPh
l6euANBj97Z01VQEeP7XoCWCOoOGE0u9VfWbAU+pBJrSFSQqoiXk++k3J/tuGyYJUUxMRkHcFB03
U80Rf+sB/RPGCoxGGbQbWWRZk/qEJ+VTH2AiVtOMQSmepAcP1CUfkETbVHQahLD9kjOJ9oLoExGA
zmnyKfoG8EgmrxmFZ73f7yplonmRqDc6kKpboNTm6iGoRdHrsxuC3z8fEU3Epb+MiI6hhEBVokpi
0/cWU+7vwrh5wLvbknrF8/0JH3ljG2El6JIFnLqChU8LA/NA6eonE2gXfGxKa3z4Wc8VpTEUw9Du
00/iiCD36iAg4imCEByiMjt0CK7yFLG12CWqAUBIEMmiuXnHYbTgBIbAwEZPf6rb/g6zi9DtRAQY
pgQpCF/4VerNokmujvSP6R79xWT4De5KPVxsAdwx14NAqrxMlr+79UiuDaWYHNwRh/hdkaorPVAK
O8Uq7eC9AsZze4vWi+Fcmm7cIhD8mAScCUaIyelshpsAg4o/fxqK8w/AA65Jtfl3mlCORenw18cR
dxyaNlolXtRnr05SnJbwQ1TUbW30ehhKSyAnAEhIn34tYd5Spx7N4N4JHvuy/VZEIJFEmbWYzKs2
VZcIvHg/6CdRERHFzlk17wv7NNtsHlj24bcopQiU4xX+M1pOoy+lD1dBPnv4Qu7lcYG8+OKBi49P
NtA+832pJi9RzAJs6iX1QCV25aM5L2KnlpzDEQVHsfmIf7A7g56v36L31rBhLeGbCZYpLTihI92/
ti2FRcVuoPpad6ArU29MqHtmOB50WKrAnlvyojRGgFKvKVmwR4tbEvHWskNFUbeHt0w1Z/5Zcl3C
mC4XWw00vfXyk0s/RURhTbEJFORARAgJaPN1huEYsgjcXlSlJZxFoei+LdChVGph52EDwtEQzGQL
os1SG/EDIdJ9LgpOijN8j0GzJERgdOuUYyBxzA3mLlbDb10t7cve93Jn3BlJw/Fqo3eK1gJDZIoH
tRQvc0JLAWWJp/QShvIeWXPPFGW0aVjEK7VX09zRAt0pLQpI+KKulpqqCuSv89GvKkVHg3aiKPFa
nshh0Pr70oLiyzCSU0gOgGIwdLfea0F+LZMmFI2HVAufp7A5inJ+klBHaXBekrMvQKiPqq3jGUJ4
L+qsugyRPa3uSmrUot2zRDiTlvzQI/1nsXpIcy/zndw124yB0j10Qr/0gfUuyfEbUpb4ni2xrThP
Kt8/w1iMmAkVTAeqW0sCm80IXsoU8mE4MB0EWqya8B439n34BwzOIh8IRcegQjIFNNpftKN1+VfC
yLIz0IlWFFgOMAmU39lDVEpTXaco7ol9MI4xReKI9/l5EaWL5ESkAaL3YiQkNcPBoEmiYsuOh/w1
DfPTlCYXDNtPI1ITCf8tOlld+1YFzgMCTq+jqN6LLbNSaP+lpVuLxpFoWohyslgrojElkmTcZe+h
s9IOFT0mXTFdepC1N8oYU7fyA/wG2EB8UbtOsVsXM2egT4VLuijcIpj/JRqn4gqwILiC6BTb6bJu
cxaq8HwVLc2febcZwpAMYi808dJecIthTHcIvgNy9FStG3TR8U1t3xIEDdBUzF5xfAZYPyqrsp13
zIncoDkuMIs9hZzlL8F0LynB9ymqX3VqAF45ispA/ipmcaYD0AtIYpWpOSyps8hVUN+hPWRJy0Qv
lxyYgCQB2eD4FQ5SbBzLk1dF1GaWTw4tardKyUmff1ABJnwXfQKR74slbmvlpWHvnFIgVhMe0AIr
OBTxq9icghCtI3CXyyYlnlqXUwiNrLVWnbGtuSpmtEvn9KG3JnUtsiWMU7JlRlikh0zqJ6Xrwagr
V3lA31f01pbUctkS0bkCZ4WnTOGkr1YJc1uNn5JG7FjijZLdHfocqVuKVuh/EN7CTkY3C00b+y5m
qYpgetmMoc3shAp6JkIoKmdkLsk+SCnLP9Guo9NCZ0LkyGoWv9lS6Ipc2aGptbQS8eRtXCtMn1h4
ORGlZ4nUS9y8it+Xi0iPuBXfwtpmeb8p6/e6xi4m0nbLDl5BPfPSEUfNe8lha/zZjK5o47EwMCwD
DIL3HGMXS6IhwbbGOIljZ4EdK5NyH2H8+zOdXEZoaS+IRDKOpR9Kb1DiRY4EljInVv4qpnIv+4+1
g+pqehIXh33CxUJ6kvpnfKQo/GzTnhFLRAOSaI7yqsyVj3Lg3gR4oKVJV06nWg+eFsBw0iyWBuhC
pz23lIr7knnvUODRylroVUoHaPRLj+Kih9a61XVPacf4rtvy68QxC26IA9KIaLcV+qOoMsiDG2by
x38HQZaN76kvffysgRiB5TpncfmpI6a8AE8b6VoBZbFZsi4QYacxYAFMxhWo9QKzTub43OrS9mfH
kH6K6Lckdvqg1/06GnysYTKCdmIrHNoM4K2zLR2rEYVyii3LjFJops9kHqIxKzpY+GL+0blsMfVR
5Bj1VhIY0QYWSbJAR/id1lGEqtYCnLzkdKbWPmBIWVsHkUSLA0G0icT75ZKYgIh+5rwd4mvth6jj
AwiNqYqp8EGXZuhyIIjJLNqLNg8PXzJsjiimDVS46LCWZvkqqhJLzh608as4anNRm4fBPcd3CS5P
M543QkUVCWVWTpM/6Vl3nvr5RrS0jnE/VGpapS1wYb5U5G3ii+OaH22xn2GvFmeX6Fyb6OKCih/R
SWXVi4HzxRReMs2lBNHhrqCpfGpBcY9q+c2snmz9kyrSW14km6B3jp+GURm445DP5rO26y1npcJB
chWBpB/i/n0c+eIWfdiYtY3s6bXkCwUZryzpL5kmhTLmBr46XGWU45U8yDgfcmWt4+deO7DFiloE
AjusHfshWxDhokVb9uEnziVlyVeKk70hOBJjmbD6skS/KpK9W6LPf4si8s95Hb+wRf7fWCT/Ayki
Igj/1xSRbfRev6XtW/33BBHxkT8IIsbfNM0ybMcijDA0xdIAt/1BEOElcivFMSGQwFyyZMgbfxBE
NPNvlB5sDZ6dRh4PQ+S/CCLiJdmGBkRxAulNKJf/DkFEIVT9NcUzLQ1Knyyu0IRbCm3s15wC1eUw
Nsriiwwq3CP8ds0elW/MUuzJbfr1K3P9mRyyQ+jNJ2XXVW6xHbbJzjo6x+mHceo/0ba4oFN6TffS
ffoZf6LfukuvyAZZH8Nz67vVW7OWvXw/edUaoz6v3Ac7PBKP877/DAfXUt3KCw7pqnqoDuZbeNG/
kFI/Gyf1zcEWM6Wf7KrP9bU9NQdp06yd+3aVbhBO89J98qw+lCcMkh7iPZ5Cj6qHuPZlWlcPbOkF
2+41W0c7PfCcTX5fPAy3AWQVgIeH+WRvx1P33O6rR+le+1APuhduhm17MrfJnbFBgnTV7pK1fLA2
QAS+4ktx4CrvtKO185+zR8lxnQ+bVg3khRWyzMEOD1vingoh42ZlH6qDz4+2bn3vbIwdvavxvjqU
zuW9O0cHTNEOwV14mQ7O/fTMEJ64hy91nW/8PSqmB9OT17hL3FsuVuAbmH9XdV9suUCv8a6ZZ62R
Oj/JB9SnVuzum/COVv0h3yRrUpsVVLkt8D9/U3fr8BswjoOycTbkW7vujN1LDAvh6L9au2SrP83p
anwIOfEN199ErtRQSaPsDfEUvMmuC89V6gbvKaqNuTccgSl5ppdvxqPGdY2nafAyz/7ePk05bF5v
QIfi23zKdtFDeay2CcpD+2pnrEwv5r5aF2nHQ7wP99Ym20H0O6qH/Nq8SnfZ2b7wCy8Ojh2uvCaf
nFybYU+20dZcWY+a8AWPPwPHk16SY38/bO2vCZ1wt39xHumpvmjH9qm+t01irO0szO13DheKHscO
neSNsiYG2HaesunekPs7tLm3wmEWSfN76Yn52XtRmN9H2c7aKG5x5vOryKMHvjGPKUXLDXyHaJuu
yu+Eb2710F8iGpuIetwxaFBMzRWWliCR5JUCxWMT0qrPNnLklad+MwBBcrN3YzWuqi1KxWgeni+Z
56Jv9xhvgCJtrF36uWmvAYaRz2oOAOE8wLM4vBZrqh32GissDyPWNWA4hN631Wt2hs+6ae9BlAdQ
XfiKz5hpJHvjfgRFotyL7nNChdgbA7fuIIl+64D3Oe0XohDEvl8p5NdMgJtGbTdq59a9fDQbyxvH
db6jE0+ziLzBAyf7MD0ZN0QZbPr4GECT6mC2QBsbVfKPboXDyA2XFcXb1YQVo0cr02QqUnSoVjkF
sbElnnSb3h2cQwpgYtrJH6OOQCJTV177W9LR6a06zC/4J2BnGKyrlUJl9+B/FNfugr5pmK9NGt/j
odrnCI2+pYfoHob7V6Sau8l68u8Ak69RuTmQPG3bjSb/MG4VweIKwZancoVouaJtmvv+DLIWRsLZ
eNY3FE089LJG+C/M4gLpOwt6bU3Uh1WhvpJ0qKIWWELCZ2/AOiA5m/NVL5GC2GrX+sAKds2brNLq
d3t8EPqV1YJiB8dkufGZovinrbrmetxgd6QeqmgTjhhun9O36Enam1tH3QCUr7bjFzKjBKPrlwI0
HJgmN3mQ1qzpPTBvo1m32hvjK39rkIzTX0yIY172o6xfpDWI0mRbThhtA9rbYXCh2mctXefvA8Y7
5g69nzTy3fpI67D5PnpIm6yHx8qjFK+szPCoKTtnXlPPZELgj4axRaK8TEggE7aFCVEQVsCwZj/8
KN1oG+2pm3coJY/gHfuDuk6e0YVUvutHSz3ntyrbQ696iWZsDIA77IDIyLU7bOVzbZveq2VuLVxP
npNwY5rPLZor8gs11GIHQFBuPRkBxnQl56v5G0x8Q/ikefBcnDfGenrSMODdDU/Dk/XMnPJyJvdd
+0jnsAGhicrQoX1IVk/WXgF15M65hx/BNHyGNinlQyCthpfmRX6QDbffgG/qpA3CIluK3jutW+U3
6WI/NrtPvIcw15BX9JnKM2wN6yxLiOt9q+47IAOwGvzhrASP+Ua77wJvNNz81epuXTa4yLRuqWx7
RQ+364N2xZYQPXOtfbRKvXYVPSKfjfz15FnneCX02a98zzecmB9Cy4CwsWFxKCsandg50iBxzuZ7
BkYqWsVrbKI5gNk23ACKr/miUZaD2GjCl64wpHQRzbHPQ6av2N4yqk/9SnpOAep8J1UzW/z+ztE3
Of+m3NftqxKAH4Fod2qIe9HZLj+M+oa6enLsDplz0uXtqlpDR7o3UNYavVu/Xg8fWbMGB+SyEt2x
cvWXYP7sz0raEmSqK2y9kMM897bH3u4x7UeLfTXhhYcOj0q8WnuhYRrJF0FVd80PFNdnO3+m+LOB
TfQircIBxeVV8uTHWJa7DqIIWwkV2UO3H1alV73bj6B3YoaiPVeJ16Dc/M4f7Tk9TCf/Hjzmqnqn
ub7np3iopWeusTAGskSSuyv3JoeL/hruu/cS395j965dULQ/GrqLPd6Ii9YFv/tqVX2D/6LszFW3
Ujfc6+ChgWmNW/4S6q68qxPXJ8GQig0+KMzVErlZ0FTDzsBaL9lW5T6ODj7O6cWuNV4G1Qs+u71f
Uy/zLAmZhwPSFljcAiI7hAcmGbO5P+v4KNOc3EWrNxsao6sUGyzJ0K30W4x7Dungje3qU8YsVt/+
f4nZ/xWn+39gNK4Ist2/Dsf/V13/+Ii+fvwHSFTgSL9wvZeP/hGWK4KCLbpkuuboxOUCSfhHWL68
5GgoKlHP0CGN0RP5T97233SNcJ6IXVbQ9TJNgvn/5G3/TbNl7M4sYnLb0mTd+nfC8t9UE9AmonQC
oVy2dMsUl/cb5UUr46JWFT99wLv8AQTpUzxHD3g1+lgCwbRLv1eoH2cBFks9gmoD0kqrPJhoBIVl
4tYlKEH083TcpievLg/qjMMpossYrMK7jRHdRyX6wQIXojZ7SYo2DVM9oAoU00mP02I99NgKKNXA
mtPhC8dReqywYvGEGeF0jBRirxrEVJvCaQnjHxH2hPOAo1k/AFWcjmqnfNQJeGStuBnZUarvwkRZ
N0a4sg3WYG89yXN+iy3Y5jECNVaDTjK+VyEnGUYQjXRPJTzyv6tRsyEpBgvUPUbVkz8Lwxdj3EH+
/L/Ibf/PEtd/+a7/gWvF+dOlIsQN/mOLyEL+o/kx/ZK+8rk/1olKHopyACIGsOMcHf2m/1on6t/Q
Z7XpkpOCOjJpJC/9sU50528WeatjyZZJ1RlxhP9aJ7ykoXtA80pRFFvh5X9nnfwD4Jf1YYlKvEwx
HmqY8Ruurq+twoGlOGJeE0APi0knPyDIoih2mSnr5ApOUeZzMpw67RLYMWXii2q8973qVcDrteiB
0pCrT5c5x7YmRoUY5TgZ+40P4f75dxvR5WfT9O9VAhiOX1qpv12q+Vt3HmfaFooN8vpm/9rUaEu9
9gYBqKaDRDopRfQXP6ca//QHhQMrLUzDQZP018Q+nfysRNwOSXbGpR3qnW5Jy99TwFazespPcgZo
aBdx6On5R11ifKm4SX9ywlOTvrTFw1R94OQN/cKdG4WT9pTBf5EIYCGporf5MrBgHfXkR6Bp+JJc
fVbb2mPsJSxwxvF5wtVmCl+s6JQNHwnvwNB3qD/M4KGC/gS8c8X26/JzA466c18BS0igVD6jIU0Z
sEpBNtaQbhJEs/FA/Rizh1hAoATHeBU+Ve2mjhAb+uhHNhH1Q+2ebSNYm+oH9LVhFCxH8d0oe7pV
jna0P2xa/4OrS2Dd+xcupM4aLxQxR7GVpDNjkGrPWXfSktNMWVbD67cPiXr6D4VSm8z3kCtQqlNc
LqOErp4Wz6b9rEYP9MDx74yhU35I2GLxb8BUh5Ml3/lfRvtcmFiOnHgxZQezByTxy+ewG1etefQn
stvoAwtk7LifLRM2eLSWs1NKe495iVAaDb7nYKQZEpxyHgYiua5tMq2DU1udavpiAriN7qDUbDrI
y4NCPZk2hv2utPFWvDMD3YTyjZujf32Mp4+hPIm1IcaxhzODV2O0tui2OPVznb6IT+j+sx/uJEZG
g43utqpy0pM1hO0jPAOSFvN5wgZSWvXlCYHXwiLjoJPA3eQlxWTye/MiRkzjOkp8UgfsKRQ/3qLC
7o3wEWhyuhb/w83EBm5d2se6/TDCB7ECxfVDlMmdIyQemrgXmcvkB+mFtSN+0QbGVvEDP2+YMl/M
cGkftX4Ry7/kLcUDz77uPsRPh2aJ0cdzxOwX18W7cBP3pIpn5qOheuLquQdmJhOnpaJifrBJCEcQ
tF4HeHz8c4IT7/9m7syW20iWLftFeSwzcn4FEjMokqDEEvmSpjFynuev7xXQ7e4SpEvatX5pO6o6
KgIEImNw93Dfvvf4WNM0h7Xgw+n0gjaMeeEssGr8BNahVQvJlLmyHPFOvf/q5f+NvlAmwyMOIGvn
0s9gYJf/jb4wtdjLUCsmYnTyIKZWMdM5fg7Fq0ZQikQ5AtScL6xdcu6AfxvUVwdUYKl00Ju9Ek24
N+nQYyUSk11BU6T3moLzQsrkbdN2ixJR46TtwqFzlJjlDz6EiOrS0A2YtoH2sLJ95c+EzAWmrXPJ
DLxakf3ONwLH+Ys59T2iNMgEPbhXbsxp19XxOLKbVp5+NDygnoWz0uecnPkurICoJPnepxvCUHka
yNpCBD5tdDc1D7qPi8H9NJ+vM9GGZL8oMwPMo6sYuE9HWQGhCSso54v6Lf4rbk+Z3LvwFF7fDdmr
LwvIFC7amAUdqtEjOqKLSguh/6U+u25pVUAHxe3VpQ96Q9+m3ZF7ZPsam6SuxgKc7dPCtS2j8b40
QMS+jiEfv7xOweRqaxgagyK8dFzlWtpSW4qEr1lIwS1Tw9J0nhN2dthB2BoWLWj6Ohc5bBJoJEl7
pWSMUg/WaPlFPZKaD2leOskAycvI5InvcY1Lk32xY0bjobnJoG37rFRuEosPrY01sgVoPb8OlbFm
qy1ldAgjgkLYD5Lpwgqr2W2W63ozlQmP5TFBep8FWL6x65Sf4wV6lAK9f1U/UMNi/g0eO6/Ptnvh
5UbjwUVg6BeqwKwdi6MmzIOykC5nNR4dFm81bEKRbdjIw9CwktF3z9j0JKjAoQXVzIMxLiN1DwvL
GJN/quYLnwYFtXqywrqwik67U7MB/VElA3UI0tReqUlheExqzbPwLt+5S8p61U/5+teJKykh22zg
LFOAMD59gHUhZRYgsgPrc32qiF7XHnkZNaO4Atjd1jybmncY9dYN7bpiZ3IHVGNnMNcNSo4i0411
SipT/XdO11KrcWIYkPq5+u8JLFmX9UglvFYTKFvA89oXyo8rZ/kWVscm2hXfR3JJrLNatQbkGnNf
RwgcEfFo+lbNn3oS1lt9j9qCIykgFETs67sXNgsUJBu1T9VEtXlHPA+h9nhmhRsMIX9jElk16FIp
XLGIxdqgOVW9YDQ7gAhqblT4kuJTdE4bil3rkedkl7AIk/PqwPq5OBcOltocOf27HUNKDTMIwSqm
M+dOOfN98yFMgOCeEQCrqp1ZMicD77H8lbyb2CPqg68mjkX9x2pf1YCHVi1Ov4r0Ys2Gcj12H+VP
i94twwIMa5OLxAJ2FzVCBtsxwxQU17xJMFZ+ooYt/UsBfWDEyhYwX6nl0L21zmNy51HGS+20jDOs
PmXqScfAf6XJcGNEiTpZRcu2anf2QBUDw6veVeWQcLIXkfWiIYFpQ2pLnSi1c5o2DxgsMhXKHDUm
pwZM8qhYO20I6tn9eFOTQt6YI3TSvGreq0QxtMGoqKcqkJsvERHnrOtYCtZFs2Ak9+4ZSRrOK9oA
zP6iBqA+EzGIvfo8K34NKWkjKUiEgTf0wn1P/BlBNg2bzBpODti+eX4O30DWhLczOZwM9RCZOijj
Trmb1Aivp0A9S89WVS/n5IjUUvI7RrN2yNKNgBjUJymjpDa1ZmAH50tpdTBUYJyxVyGVhW6b0iGi
JlONluGrFxr9zhM/dYqi6gXl19hGXLiV2VnyJ0YVQXXe18W6ac7K3SkLxeZqqdIjsq4WgH2kplIT
rz5YOXxQz1tA3wTq7PTLZcJoeENDYxPBF16qcHWKuIjHMruhT7e5m9Oyq2/V0mCJBCZYVk/qUdV6
cSp8/IL6BuVp6e5kC6k1b3wsE/PCuFqquy5CETrJL8DiTHx6Ht0UTieEeHHTBj7ErnfsAh6usixa
Hdqd539JtAcEHjfAeUhiM0n8Yj/uaNy9TnQSmwH3IUCRH22NnhhDeQafB1FzrRyYJR1uyDYwcVSk
ecgFh1hDlM3UZh6ZKWZb+Qu1x5T/ULh3XlJWcXEeLGjNNXapu2wdCSZruaM9va6ZglLfqn2s9q6a
IpZAzcXMFykj6GPW1czD3MoevSgb6THPJV63zrPgen4ghmVmdsp98oXX5WCilEPASzTWLzusXNcv
p9ETriqnbE8siuppHNW68TW4ygkGUuXVlTeKmlfOnfLXmD5+VcsE3chMuqFcZ1ihZM6Z4Chj/Ob2
rGwgCPq1+mhekNMr/2ZfuhwIdSjUzys2HR87c8qlyRClGYyOSleTexjT9TPbx+aLyrPaS3gv9c0q
TCBRsVbbXLlo9SDKrqU9LBDYMeXD+TK1OiyYYLqV4Xg7Bvvbdc9ziBOFBzqUpsmb694EXcnoW3Ja
FWG3smwMMC5BBSI8o453VHw8nGc1nSpMU3sKZ6v+yvzxxDk34Vk+LdZZuS91nq9ne86Uc+Z8/XKn
PnjClvVSv24Oy6s6uMp21PKLb59yWPg4pt5YbWweFrOmdqEy93XeIIfEpqcypzxths1osItj8WoT
yE4XNSvqhzXHi10kO7Yqk0TfdvD2RJkKJHsTVXsOjLS+7ULGSun796haRKDDdOkiQEg/mHp+HBx7
RzndLol3Q/MC4wl+y17OGF/8oPKiyg45uGy1/9XfdaK9q21igrG2PqDaPAGGhAtRB1IZPRViMK8u
ehVsmrcfwlCpxr88hec6JAghdrzFqothMvvBsZTK3KtabYYaGy9I2LjuNW5j1SHbUDNKwKGeUlMm
x31VLTIqbCG0U16ftxGpVN8199JLAhTeSGSo/J3bEIRgv1VAw92Br0GjgN6iV3VC7JaMH8ZlkQBC
o605tDtiDPV2yCHUOo8568zcqH+UxVTxH18EGChwEalUnokIQnla9YrykOwvZVJHRqHiDEwjgIWr
S1R+5mqDMZ5ZCrHHZtK/qk8o8ILwr25UZKCCwL7VoRnEvjkXFYten5q3qWCSaIZdx98Ib7ggNBu1
CZW7Ub5R+dDrTP06nCpMEcC6NA0T+SvAMZ0PwsNG/HKYauMqJ9nleaAiCuVHlANQfoOUFAD9740R
4YpeMUTq2oCTiJlzFa8rzg11BrWEYJh/fHeTlKRruSerpnUuFeqTsS/Kq4QwbmHhsTTKbIMxUeOB
SCAoYVZ0H9Q5MS/KByr7i+yReplgp0wsIM1nZcX59TbRNjodP81ZPSMIU/VDLX5SnlitJXqAexUG
KM/J12M41fIrW8mvvL1t/7ZpdeGrPQtduOnftBOkY4YEOFyhyuRgi/ijPJzyGHyrinzf/rq/XaA9
3XRsy4NeSOcm/ftRt+pIekP86/vUPpPkX9jxbDW1BFxrVAzZ0a9sIgJRt0fEpcoG283Ue+U9gRQh
jbrqMcus5Iz7/8ncvT3Iv82JqysQEKkb1bzz+xgjcHZWGpqjOqcqTu/kVgU/KoJg+ZmX69f9j2Bc
/20S+zck1/8L2Ov/w2z41dD/95WjdVN++RZ/+Xce/PobvxLhhv8fsFE+VFQYeBu6NlbxV73IMP9j
eR6bmjYRshBXzon/nQZ3/gPxNZ3ouqJtNq/dM/9VLrIoP3mKj5cSE2tOCep/kgY3fu/8cgXUaBwo
UvDk02GfFTfJENiHUMV1p3BFa94GdTdoN70Ssgv4/biP0YbpV1V+KGrhUM2GhifFQx8XwNv7pIs/
+xXl9UZE1d4k20UXofHOsb/BmDE+20S9g8yQz0RRR1Bn4F+9NFiCRm8m0m4+PDR3fZ/XJ+0yQlMS
eJE1EWjRdHBwOogP3P0g6mwHGwr9332crzoKyW8fOON3/P6v0ZBSE6wVSSuduf9tNC4KaBZtHdrK
qr9SpfhuRq752JvZPTqz9IsLQsqwlBhhiM5o5qug9daw3gtuIas+QXUQHasIiHxfDRY8Du8N74/F
tE2AgWS2wPdhF/wbCpCh7FM5wEzInWrToPMClWI1Q2MuvyFZBiIoATYLDSC+uCvkhhbarxn04Y5Z
HwbHp888F3sYxx6hAHhn3n63VNd5YwbohXLpkUOj76bYUiw2XaRaI9djD3QZNjoE+qI7wMPL1l7Q
Ju0z9+D6BvxF7vR1Wegf9MD306UWn8eQVjfPJV1P7yNdRvWu7bKKS+DwjnjgrSCN2mocAtP1iO+Q
HxI3W832miYezRx6vbz3V4u6qUkx0ORrjqhRBYVj3lHOEvdejmC0HipOhOqTsJrlM/0/H6GZaxCi
6n6UWU+qvzD6Fw+9CsAXFs13tv+UjNV8eGdeb0hfrhNrGTgAG4kUfJV94wJCYesIDjuS1iS5bLUy
99ZLBE6CZruJjL/uF4g4a5/aXn6K7MzfaQ6Crp2V3Deaa136SZOH2rcizkr6fVKqVDINP4Dl+JzQ
hBbYndOwTcF2udQvSMYB+ojiXFubcREdp9iYVwU8xavKMpp96XH1FFpS7tsedc+4tfXHKfixTBKZ
i7hdyN/08WYyC3looXJa61Rv7xx92BlZ6cI5bdJjMsEFleY2BIuIYdKtAeLccw6mm3p7u6/Q29Fg
iba1gryWiz5os8CFjyz72vTiU8iV78Tu28uhR+VSk6heCBIxStx9Z0st3PZTJe5nKgVatmyTakK9
SQLKq40SwdW2h8ItL06mVtJtWJXH3LUHonJK0BVvPfZmSdOaQPVstNJDKxeUFOp+3nYEaZkGC6oz
dIEbQjrc+HC9xBboES2tmj0Sj0c/1Z8NmqoDzctkEHVuwlML9oszt2sJ1k3aqc8t3kuOwqu+9rmJ
Dqc1/yCJH+6ydJm20or7AKLHjcyM4jmCmw+qtvDk9pm9fWdTqT3zf285v/aUAF+MedO9P89BM/VJ
lDu6RHdwLYqB4M/urF1vuUfkAZZdOCVA/sZMBEM5xZBqTt/Lka7fdBiNz28P5XrkboZCo5QhuKso
k3slevyX9W8ATnBVGmC4zZuehlayZcsiJkgZ+nYLXL4NLKveh7PubAdffum06pTX7SaHCYlO/vJL
mFjEymY77HPdvb96KydHXrUwHciOB8tcaXm8FanmBm6rAZwbok+QxHAB8BC6s2oE6Kz4vVvk3+aX
QJYwljI3f25aMT0o/3PpRRpUx91BJ3bg6fwdVm9bjoZxylyTksRkbnsIRbac5mctLqxg9MsoMBws
ikCHPkji0QrMuZo+zOWLN7jymGetszV696c2CrmRQ7eB8YK5KJOP9TIOm3GUq9Gt7Y0+1y1anrQd
24n5RJFLAKdqTu8sna0ih5u143oJBAWXhIW6Ja4pyghtQXjNVub4j1M25s7sTW/leMudO2WkRBLz
lFTLi2P20Z6bJ1THFep8ywCX8Mjpfkko+fZh3t5b2gRtoaYfu17pTc1FdM8eXLdt3+zHPAvXUzlS
ThXeN/oh22PlJXfTQDZTC9twnbb2Q9QO/VqjFi3pbbGm8uV7VeYYoEFCTGDL52nyHm1eTssy++y5
0WMsNNpLx7JROvE/Zy+F7Kk3AahUM9DOvd0s3blSXNkeVeemaVZtZwFsj7lf9pC3hPW0lrUWHuuk
FxsalF/KrvM3Xlj6OximPOIslLerafhqTGhQZ8sTX4Wo6lxnwPVsILkxCTLIYXoIXqvoaOnLEAjp
AQ/tHOhKpbjT52Y+JJUDwcnwDXo1eST2QdIdkxyIcCSAsydQaWa8H2vRnry+hoqjaT6G/nAnXX9f
NfmdjmrmHgkIGv2XCSShHI5JlP2DXq5xzKGuIKfTLARWD6jiDezPut8kla0/jwKVM1LzD5U22kGX
C/EpJfwLXIiVkM3rN1WP+nBjwd1smXTtheVUbfMYpHOY9R49dwVUzmP4ko2wXw/NrvR7pHb9ckPH
A9zTPlBWt+oO8zQeOu1Jq+zhvkPgMWPWt5nu39PnRPpSxPtwqb55/ah9ctzkJBYDYySrf0aVxiB3
Ou0Xo9rbbK8nrNUnRR3g6Z1xoqcVwfOO7xVWvPU7nkoOzo7+c27Grd7uwTwVuxRWy2XTJCiXYwP9
VVmHzgFvFfjwk1vVUtJbSZJw7HMDXqjaxQ8AfBqj74QNLTzuZAdx12TUPHma9LpZG3k9PTRyCI8+
je5q0rza/scCECVtmvgHPlE07o8s1NuDrDqa18ja3xllC5IWckIvXcqdqBamtCa0pfALvGGUGzAB
crOkGvMqs2htGAlUM/r4w8z9Q5RSyNFM+P3EAtWz5YY47ujIuTx187yFPQ3GiQgM+eSOPyWgV5px
+ZKcqrwj4x9mHYpV6IKM1yavhkZQk0fI4v6Lb95ZZ8lhHrkhJHIqj9bg2UEJ0U1ApdcOltCtVwNc
nwG2tTlAbaCvK/iRSPs0MHfxwEytcRma2t8VsD3tSajAkmrOKDOG8Og1NUQl0aGZqJAm5XAxfNRr
NNc7pFo/PQwqVeMnWXcQGlX00ImHH7b1wQ6j+wLzzlXt/9zmHn6ZrH/Db67F8ltLBmGRDuiPGrXn
3AZZTjgVs4ByWzowHA3huJa5DxC1jB+EL81PDs/VuM7HNOmQF509yk5xt6y9qHrPd9wKGl9jVC4W
wKlA7cBTeIPuGxrfKDFD2goSRvpWJhhjxmhSJbnopYGjOWhUXsYM/REPAEewcKudaxNkFXn7kFcL
0GJvJOeddOiJCH2tm69hMg+rt2fsr6E0/UC4bdQOBJo0v9+Tcqe0l9jy5LrUPTC6Uzjt+0zcJWG2
bPzRhYUQUcmNKxJQGA50UJnnBEVt/KjaIiATLzd0HZDxHlt318dmT8aq/iIHiPrqEHh+iCQgrc/9
17dH/bd1JuwxaY2CKUH97/dRO3bUKOFlgmn6PqEPCMXeRxTcqs+1cGe4zWGMSe1UC1rpRyTizQM7
Doo5Dy6jt4fi/sV5clnSlVijzbX3ehH9V+AzZYU2uwj0rUWf6bt0auiu9GDvm+tgWOplM8xcj/ou
rk6jR6VDL8bqIW4iuiPd2Ny6ERgAP+ue9Nb7hrnuPsb+9M+S0f1Bq3zyFNn1pbWrc2WM4a6M2RC2
6DaiS9pDV5X7JA4XKlkTtPI+Nd+xTk9lDmegRG8Xqb4iaDwr2xeEZZU/dl+mSNJHUEvrQ6Gl4jB6
y88slcZ2tgrKKVlDtW866I7ffHAyWGz87qGNdYiue8DcE5IDx35Cz7rqm6NceOdoDd06m3Kxjbrs
XKISk3dZeZJ59W2ssSVtWtqP7XROa72nC7pKP9Gxf8jM6WND8gUxc0QGDHP+UglIRN9eFvN36Mg1
NPY8+utMi2s2ej03OyQfq9IULfitVhlyynGrfjLaUz5Q33JrZ95wOs+ysrpN47bg2Yrxp7WUmxJy
AvAaC0QRlBKX3oYsyRSbFseCvXPTjZ1vhINtD60Xt5/uezFzI3GWbtOZUCR6Y8fOz/FHXWF7YPJn
NADFaammtUFrcTCkVXHXp2HFwdfei1aVRbkxfmQW+WOQolLS8b8firDJMhnrsaTF24MdMYF4UEj9
AXX0x4YY9z6aFD0iOkAkoVGwnqweXFfkpHcpEVWJDUKuLSkgHoBzLxFEKMOrTJPhKY0muuA7dAFK
84OW13JTRlRGuM6Vx2QigToP9NAPEzKQXPitzWgX0aGtVcMQDLjaUBgv9fgMJ1j9jibTX8wAWgG6
Af7RIh8Asc/vT+xFUZrVMZAxwi5kFw2cqKzIv0vbATtFikfTRmuDB0+5WgzgwrxUKYC2TyZNze/s
OENllH6ffgYjcOdcxgB236rk5nOji6YGrTaXMn5E+mfrumKdVS1K9Zok4G/HPSodNJWREqsgyYFf
UN9liuVI9u8k465PfjsYx9NBqQMpIxl3k8bx3UpLk5LBLBr9lx2kd/smby5LTE/hUMUPTf4Dzb7h
kKjCgrcUDtSwnGhLm7NnKRKubctLDY30A6KJ6NRrwgnGFELkMTajkx/FUP2QxciGJTyOreOsQzDb
D7Ro00cxS7FLe33c2RmVXL8KOTQRcIo81B9mvCLUfkRqI9SBrZLQGJ0uXYuqMe47S0KV6cVrL++R
1RYh/PLbqomfJD3rCF7A8N2EI6pHoth0eXcKDYClSDkBdNW9g0a7va9n9jlFgcZZCn+fQlaItx/0
dy9Mf1tpptbDwujkfG8qHL22DCB2Ihy6CormNgF8yEnbZsoOFFEbHpfWh8QoajalmGDpHKxVNdDw
bTvF8qQbKoTXQsls06kzkf9E/qPd6olBM+JUo/5dU8qdnfYLauZypyUO4TL8s0nKreRtMyn+TJNe
c9OKaEidolv0oa+HWl/2OhDfCDx1se+63jjDllwj9gX+cqzqFxtJqA5wrhOBl9EM95yovAbwzzYO
t0A/u/2gkQb0G3XwTFs71lEUBl4yP0qzFc8DZkjrEFDVjIJ7jtb8nDLPfDHl/p1H+TOlSieHjfGj
24MD+EfJ15qMdAAtw3Wsz4NZ98dt6iX2KTPTF3x/GvvyvpH1s1+NUNaaXSD7fvg4OvCDx+QBAQ5q
JyuMnoum8Y+Voc2rJkp2TeVYxySnZ4qijb0lpPO3GTIipl+M96lL/2gXRu47phxE5Z9bjAy/gE2W
ZL+p37ovp9JgXunJD8eTKghmNBKGbvhstVMYKJIUQW1+W1AX3Zaxu+amOm9ng0bHDgU1SPeLGAD0
dzcJFqOvX4VA8ALRH3xUS2+jnlcr4r5Nl16K9CMdkgOlwzIlTIANYzb6hx90tAMwDtvPWRUJEEY0
N1kUGg9DqtsX4bBj/cSUH6auGVblZHf7eR52EbkwRVvmfLLRAVsbyX2WZ85TqGF4gVoPQAz8MnD6
ykPcZHkZUu3chF11t7Ti1RvK5smNjCckLjfN6NdPbjgmARFOo1sFXOfTcIaTwg5clKd2kzU39KNy
7yFX6S0tWs7chnrk70Bc6i+aO/qrYYjPwm30bQ39XwCJnam1dE/rer6j8fsJ3skH3x8VkklHpays
3LWFLoybkE2QxbyjWSJaux33QqfoxfYXBb82x3CNd2RwSfrZdVcGviocWPXifYhbMa01CZLCmgiR
xdLnrxrJqgwSsUPYlehRxd9JlftB1pXjPbH4ljwxpfbaenXcnLRFmo/boiVhFEcoSWmWVz8UoWrT
lo0d0PPT7ZQ7nXtbf2nTqQREUX/q9c6mVWdZ526YQIVRf/Js8jOTPZXvJLC9PwMqfKwLKwFeDjSC
cxNduLnnjO2M0XONaYGHro8Drentk2slZtCnNMj63PRXhvfYtcs+qkT2Efi8dwztZCaTMCOR6ukf
rYUNnIVmvNWlfrBcsgBuPnwfvYje0jyuDsKkIF1FXR/4CThff36NC3MXGbq4yBRGrKpEuGXSEVPK
Btqj9RwQOdlYiLVIeNaZj8eYpp+y6JJHAK70HkIoB2Rl37hReLAmdoaemztrGL11NsAAnk41tI/i
6MK9cpdxi71HgIVKAjSPqdSLr47ZkEc1QIeHQ/XQeZG9FpE7nOOua9faoGn7cOqOFGb+6Uu/ubOd
Sm4Mtxg2VSw/LotlXupezdfSHWHT1V6mevIBkI3NrhkxMRBGW0cRF/4mid308xy9LGG0abJhBlZA
B4YbOiCgOtq6wtDPTpO9PIZebkBWXL4TMvzV5NDzRtBAsw9q6TdeDbeVFK0QZAGrGQCbSZZASiiW
y5hqQQ/s0Zpa96UGrzO60SkeEMedUShfh2VIr31m13sjs91tg6BuNnD9FqVrP3BxQvvItMftGMM9
4GZtFZg4M2iXTun4Q0xwLGu93r/j1/6S0rQcj/usD/aWaosQv0eGTa5NQ05pBWZ9tIOTLkF2qfun
SMrPnRX6mP9kUasAIUzdxCSZOGxL24+rFgD2bGrRo9128B9p6cZP8/YkfLe8b/zs0dMEPVeszpAh
e6PZKEgZg49S1pJuxFSNu7KPAi2euJQ2xcvQmV8FvrQQxkxnNlSqYe9+1mQxHOAzArdKvjQc0+IC
k/a6y21vl4YtxAD5Yn+M4LGvC5Gui45GfqpHZ3JZ+aPj901AZHJoZnfalG02bt72ozege3VzAp9F
K4LlwguJisnNQY8j0n4tkn5rm7T9ehzbu6S1X6QGm3E6pB9NSxw1SSZ60Oy70I4fO+Roxo9WP72m
GoPPDX9+x7X/JbRmSNQiuc4pmd3bBHU0RANsrB1t2hDVQbv7HFUkqJtxJNkWa+A2aeeVI2CKwh+X
1aBFZOH8QW4gVmNgo/NOqG/+6Z1hzDRUcZ/8DjHgzeVyCDVbwlJG0sQgz8iA23VpFbTwkLJLPxch
TeRaWOsbnqZfL0kU5B5JwzZh0GlR1HsNSuis5QrWeenO0Wi/0WIQqyTaHhvDOSypzx0U/we0MgEn
CmNx3XiEhFfdScgqilhHw7c1tg5yuYkIzU3kaUFiF4+daB4zEdZ3kAY/vb0xbjB1vzaGKrs60L1T
6r9Fo3V0ss6Dx/3Spqob12Ox8mzv4DsxzeE+Pfxc8Nv13EY1lR/IkrQiz+6LaLn0fUlloaoOUJl+
7GY7+5BJa4LPYMwPdQrhtm/RITosBBi9/WpEVgAdnfVMujjcppHdgUeOdpHVW+vGn4fN9fHM6fNA
+PSOk/tL0o6FBUpkeKTa1NXpd7NBGr2Iy6yWUFq7r7pLNnd2xnsI4IkRVYp2Xuw7K0xoUa9x981S
/aDJGAECdb610kcep8ZtNT5ihoOzHLRkY/dl/E6NXvx50+R8wnUlBGiLPxuH26Z2pD+Qcsrs4RMZ
iF2k2xDliGVehfDySTeFfwHpm4qTWAAlXfXz9FFmybOhqqxcmHZaOXDbT6DKGVOrCxCamza9+5iU
rrsDREy7vq99xqEd395CfznINIty7bUoMqk9dHMtBZG5+JXDQZ6XBfqCeIEJNI78XQtH7NppRgQn
IvvOW3J03MEPcOqtjWM6ICDKIwKI5jsH+U9MDYEMqRJHFadRbHBvEgh5nNlCtwlQex9IX44H36ZI
1gYAS4IlndC+iCi5j5r7MZuamXgESVCXQsj1mnatBPsL5SE3A+TO3e+d2VJO6vdLvMvwBDSwkDlS
XrxB/KAxOuaFB+7fH0PjHCHr4mcuvX7Se4GanCTjrIfBkNcNsSA62f2WfoJPs25/fHscV2jCzTgg
PBYgoHhu/k8lnv6V4nRmHfmmEmdq9vVLuPjZAl/6+GEem2Wv5X6BeJ1B5tf2aGAbomTrKMHQqOYW
Ni60+sWA9mgM7y6joUoNXN52Veht+6XKNnY6KT1d29+lfo0cMuWWnW48uwQ87lKcJlwqOGe6asza
bgKACjl81eM/mqaRXLYnc9dk5rnyZHnSW9CcXd4u2yX3/UORW0+DSB9nJZ5ljPJDkXrcSk2vWiMu
SY62qD56ITDyqnS7DRLVoDRDG5kSrYooLpnaUUlhbt+eyb9gpJAP97EsrkKTebfAFWAZYYzMEi3w
RVEcvOfQFdPRDoOmJV1KmrUMLBpGYhNt8FG31slYPoTcODZ1G4Wn0Erf61e+YcNWNt0ld3Zt1dbZ
6ubtAShjxxt1F8+aDNS60oBKPepBfk/rSUNB3RUKNitT6DJ0ZbPTudwPGc0piW5yixR9/Eqe7YKG
2XdZF+OBu5t8NBdj08C1c0qaDHon7mUUk+lLnYo8XEfD1OxTjQ5ObGnap0ejm8XegdN+5ZpdCybj
Utjwf88R5FNWoqGyjn+bNTf6FGu0G6Dm98XyaXm02qp9zMFYrU2BsoId0T+pZ9H8zl38is38ffez
VkoA2jWFKpHf7P4know5aapojfCBe9AWKzx1hhGf4JVuZ/oOsRnEGuoakj8ts0MBZ7QoK079Iau7
ZqNFE7gY21m1bnWRRevvygZ153ppEKsqWlofvnhDZu0IXZygm72fZDGNg555X6HCFEeqw1DdJDjV
SCklNWkPcn1K7gb0g+782nC2iH9wH48nSs0oFd/5C4B0q7ub3PYEKCjfR+mQn8I4z0+DPiMe59HD
HDe5ADDONyakQ++7ZHleSC/tXAlrT+TN31tr2fWif2jRCt/KxoD9a66oI84hdKeds4667iXtNlVG
naBzBEomFCRPhuieK7sIKtoQuGfQiU5373Q0a6d6dKFDFZ58XoRtHWtSQJRlgcfERbnxnTTeJpEN
wzZBhJk8ic6CjFzrTySgwAqi3VG5SXMU6We5fE0alakum3LrF75+/vUvmCXePqp/uQ55OmhPmD5A
fBLs3NwgSqtK/EqMtIfLix5R1fGK72ap3ccDfAM2cOIxG7UTLZO0KHVEYXFxjiF9PHrcG7xkAUfe
zyegRShWlZu+nZ7iCVxyL8LHvFx2JtoJh2v60MtjaN0FjFKQxb4TKSgakxsPomogwsDlEs+AQ/3d
cgPMEGltw1MH4LPckXsZUNKhmWYSxV281xdI2ELv0s/aJuyS6QMV02I7CmJV+07G1nRmmH6Qkk5f
T0v5AmYtPxeJ9+3tqf5LGp/6jEOdlODSBzt64+eiFmvY9myXYkqh09WmT3IGhVL3ng3dp1L5iIHw
hQvazBlJ813BSULxT1t3BSXAtwejZuTmtDsq8wbMFg0fAJq/z5hTW9nsV5AngIiBPwKeqKp4L+r4
sziFKdGVS1XFC4TgbvZW7WVpmfZutPYWvY9WXCy7PZHGdEb2iEbwGjKovoitEySqMoh7h4NJkkQf
ECSMs7kPII356Q91eE5NGZ6blNg6F9kRhBVM0lFRiX1nGlDG+BqNKxzVs9wNhDlnZ56+VzE1qU72
NZa2AqhnhoJM4jh/Y3/GJ4BIpOvHuoY1C4nMIhv9ky7pldGcatjpHfWyOCHj3utL/zzPLZ1khnkU
w1Mbpv15nrp466ILSNe++Yo4prGFoIC+qhgaeT/74pjk1/yGAcRWF63DdDtmbDYra42DMyfw0jnP
U4xacpUrQhuQi3UdQhkj+8Ncj1/NWjf2RfZgghwLLDux7qasgwUYcAgGLdwgobY2pzw6EibJkxl9
jJYW8ApgnQAi3ufWZXdFYe4Gsd2JA72zFzsjU4nCy12HDOoqiVA982eRP2T+8lg31h1leBgZmvlu
LkAI9F2abaGqX4eZHYIzAk40pN7dUIxa4M2wJzQp1cVySLHfcRldpAO5bFsdhvg0VH78YcgpS2lD
+KRNNHfDu30/gLU5IBen3bkpt4daD5uNlVrGKY5b0gs0Ocdr2Ybu1s46/8yhcPY0bt1R/jNOiHYb
p7FQ0uRZfYy0Sj+JGn46y5RjQELNPpoETccGAyw9iIUnYUvWcczfO75/WhnlGeGCMVhr6uDeDYZg
GqZi7F0JiaZjfTFnGd9by/C5cV3zwBXrfxF2Fkuy4+raviJFmGGa4KTKYp44ipYZJJPsqz+P+x/9
Z3ImO7pXr12QlqVPLxKM/dN72Xwmw8I+xDCU29KvxU05dw3xaQuPK19FptR+nctczKumjDuh5WvY
+6LcL013A0GcHyeEFmcWTEd0HxF0TlD/dETTmdwQg34UDAseXZSt8g/oTUgjartbNeYXb3kPxVig
Ud4C43+afUVAZelXR6e3bjM/M46WVrdTHKoHEZJUNzbn2nLNG8vurzVF7BRYnQ23Sc5p9Qf1QSKj
p1sEREYO79265l0sT36Q0lM2FcMlLdhCOZZr4laEdZfn0r7TYe5Akd/mitzLbE6bW9NXze1itd9J
7d5qUELEN1qeClc+lPbyZXR6PiQOmQ55yavtZjS1mC72KzLx5UTuYDtz+YtDlHXJKXcZnGvtoopD
eNMXdHPxG8YjCLPVrbCdLAg1QRmzK8JlPGbmmn3YXIvcAn5UTHxuO2zDZKb1sAcCR9Rj7BflTBD9
7X9evvF2av1HmulR7tqaTnUmH0BCyj/bkKFOefFpgkpOpeleWi6PlwoBAnK/Szl5FRKQhMw7mdT/
x13dDsz1Nv7/7dU+nWyrhN6ywxW3/F97tS+Tfi7yNYlTDvEmVydzcKlJM9/oFRujoSOXYpl/0g4t
TWC0euUwin2WcVdxKv8VTfCytbuMUSUcTpT3UXQ0yche0m+rAVVqM/PHt4mWLEXyRSEv7FbLGm/S
ZJ93YqFtFEpcpWIXWo2xzXt5bxbxE2Pobx0TuRonL22N4noZ7jnIDgLwsJtGvW/jjrSAZdnndvrm
ZXzF+APAqjj1pUQw6gLqhCx9WELssV15EDNPIdFK0KzaRG1p9pGexG/XQQ14C5sGcTKMIrQ9GzXc
c26IyOm6Y+mTzDikI6UQnvvAfEvT4nwMuupp8onoS1J++N5b4DBFsa0mGofDP2vurE3RYfFFlkRf
i+f++HNKHyfpKrgNmP6J2S1syU15sb/tdkdLCSGMBh8PkgEpUUxAYrqbrMNz0lK5XI17UZItZvpx
GqGgXD9L46vt+4CJyKJUNO0vZGKj9I9qF23TsBSP3HlmBGhrlHabMknGOFlUgHcFGC+1nY+uaned
KfXJ5XPsTZssjabLAV+NTzL+3UMil40hRbOX7pNicdBGMl+CWgXbOUz3KJTRo8Hc1GgB9rnbUFVQ
uodh9m+lT1VenZALS68eTW/JJ1q6GzMVVxFIDqmWDwftTLiBjbvAY56HCUJ0nMEaS0oTbAT4Uw0n
QZkq5uVWvLMDfcwVzSBrlwR5CKgt1p6QYvYZCnN/l3t0sHTWLaUhwz4mDA4zYnlLDhtAKwbxbSPS
u9QSX5CWl7jGYJryZbjLESbfkiskmngb+si5xy5ddqIiUnw40SDhcXrSGDom5UdCCtvSFmdHZt8i
te7L2bXZVLO/IvzndMUDi+QjDPhtYzNSIaN/XhWEgfo2/XNTtq0q0m9FIn+nLhw3Hdudl6a7fMRc
ZHshotLyzbDTY141NO0ZIzmlJOpvB+8+6PMvMxdXOfGrDiEf3CLGPy8fj4XmJuMl/IlZXu01pQ4G
jVQpG8gzS4p/k2r4gB2C44gr8JOrlfNfh1kGWyoo812aJneJmX+FS/OUxdW880fIlY7HbncsBz55
4jP8B505fBdGlq0OeF8KHZ9jzbxIDhq65sX+tVo3CrS6DL1FSUNmkew4WcQaNfkl7aSDl/xzLe9Y
ehQcfhnfF7b7mJgVl5/gUhj0oBqJCWjbuUUkgGc3i0Pdt08mvAUEKitaNVxPLFuQkqM/ud8LwhHm
1wFqz4erCweuSHcLe+JKiuHgDwEN6/hjkZhCjIXQPUlPGtZpFBZN9qlNYOU5e/7vdeUJpnvpB8T+
5biDPPcmTnmT6mB9lbPxXxgPG/KA+cT7ACmr7zAfxI+W7J95eW5ZhMme0mq0PM4QiYSmqszhYYhS
3SWy/2rRKe6U/sNogRjMZFrDovKzTAiWEO22900f/Lp2TRCBR+F0QjCVZ1fDrskNggLZiJRbfAip
eSzVo4fxBtw6/BK8lCG/j8uktk2xTxCH686DsWlqknVT41/RiprttvyoUr6tzpYoLXr0m4VJ4GGI
W7vI93FdPNhGtnDwIAZBGrlJluWvG5aEdGZEIxXag4ZWYIdfJtZf1AbzDlvNm+9VpOWqLw1Ft8ns
N1N0X0MX2FumcgbG8Tdp2bE6a76t2a3KBuViXPCgcWgdgtH5c9uDdinMqcuKDTMpnozWPPt1Su1I
QsEEodhlxy4faO5veai2zGG/Blb3yu9e62XcE7wDer8w06KnvbGM7EbW/LaGz6eeL9wT45Bvb4pX
2dqkGPkNw28gHqzWP84T22014ze+tjTRY00PFr7U1rOkucvinCUOeLoZ0Lc5CB55pB7nUFHTmQW6
ViKOMWH0BaQX+ZAMSXG/ayoS052KHT7yQw393CSQcgOPNyYfjQqWB6+gbXzCWyhqyOulfGo7cb+4
1bhpZSx3wr0TA5XmykgdHIb1d5rPpLhi1NrNyt83gf5pC3VEFY0TYEwL8gVYbGYuKRNU/1TAkjXs
iiqMEeVPcqbwKN+JmZWa+9NTXPTPig1/M8Y0YsYtFG0PzA42RKKbf8GQFGmPdNrFpawqC97aIQw3
fom2Lx0EcT70SgWz/VTX1jt+KWJlkPlTVTldWqfgcGki2jr9jZeyZhT9bkmQxKSG2dNuHFEKBTrc
22PUWglVYxO/Hi0z3mZGy1KMPKxEJtm2c96E6sDrrOK30hoBd8ZmGi/byRhx2VgdVafUUp7/+x++
l9WV9n5ZGFFWRaoVIoYm53CV8jwzSf94ASm4HgPzNjHnvUbTv2FK/xlbYmfwURNrZyerLHtGCbFE
5LKBFFTDKewpbHaEQWpbE/4DBjtPRvycBiymHqGKS7PftjR4qHUf3JqE3U0L6bVuh+Q6vfNj40MZ
wmGfJLxbjO4HIBzIaQHi6pshh1X75rr+uznjRMGkQGC7CFrepcOQD19NneZrcyapezP17xxdW3QQ
TDnAToXhwX2GALo03ty5lmQ9mxirg2BXKwCTvl8g55z8kRD9Mc7eygqQMX4NKuOT9iPs70k68UUs
KkwnHiTp2EXQfjngSaJRGH0wC4xh997EyMSM2TyXjibydCF9pmJXbakO2wzSfuuJIAhJP9hVc/I+
qeR5njn8nTpFLMaLbeBG55zTPC4gJHq12qPyUhrX8wRkzqFQ3BfVnrsEYFh1jOsZB5Wib3r55xUq
3gzWsrFaLo2eJlfGy52t9HCmLZa86GIiB93FzdZlw51opUecDdJDxiFUqLzd+VIyoTEizHb4q1r5
YYS6j+L4vgvwodCPyuXZTe7yoWGaIw6CXKjHalTxnqvEb2nAvCPWH7dOxSknq4tPMNKBge+pGGxM
HOprmTgny7J5Fw41sX1HlIWVBS9tj5+I1w+LzPQVTCn5Ba5L7jU884Q0oygIl/Puhix56nrItmau
yGKZKH9zoHOheyOrZ4ZrvPypRwGyrYa/1vTG25E+a2u+qagwY35wDobFbsYSePNiyd7mYjcQLOEC
xt9MDbWLffNQsUjR6JSUNFXI31inmRm+JaHYDO64ZrvxDLnOvgK5Xusy/BpCtBhVZQS7RTD3hK06
9SHuD2mVX1OILM7kNx6rnKkKQRd8CBFiM4eElZe0N/CzcUVv4xyIsrAAHuJ0Q8AYam1g6EUiVtGE
5WRrob3K8tOw0ODq5/mj2ZUfvs0ZGsziua4oLJC12mVMlRuqfRJo2Xk6JO1vIibE13bxaI6W3ofL
jyMlxTcZWWaEThazh7vFrV1e5aRAHmUTdA6dsdQdVQtas7eTyDO3lCUSBDf1KfNL6ycnPdkqqgFw
Ij9bm/IYzwBSAIsb57NCXpdCFp2tQHXbOFPZticVq6oT2g/oMbxY5kMhW3OjoUr2nuueOzD1fUIm
AymN42F0KuPkwqhk8miDqFtGeqAR2dqQr9BGnf5nGmsfROtFao2w5NLY76vps21pZ/JmbpRiHqNq
RHCE/yJHFfIjkzS9k60McAZMC3JLdK109u2k51CKg91CpooSIDleGss6T0MwXWf9DVWcRE5tQQep
MCL7NT8KwsbD2G9ObpFcR26pG2t2AZIkthHPUe/xQiA5JoWGoLP5aC52+v8UqbH1AC/+Fnrc5uIy
J8g4SW7N3HgFVTt7ZuWzIy8AOWSlG0H6PufV2VCAERaLLivDlNbD4qciQAkTA1cDPunNYPxMsU8j
ql07kdW4z7XOfvs8BepdCFYX1Hln3U2rPSb2mtCq3qsP09L+chO6a4s1zqkiWAOXEiOi6t/5iyTR
rzWeQ/kclwlFPhiptp5kRTQYqkhafddVLLi/uw9eklKnrQSJtX577ZMO9RiP2q/UpvDDJzGEE+ny
bBDSu6QpBvFh6phHZlRgFkjiUK3BbkiTwqSHkpvZsbhDM8Sziy5G94upL+a62GTkmNP4O1hpAVNN
EwwFSc1z5fhqmzT+p84xERCEklT9Hgw5vcZQOoT1OTu3rjgjRu8UVEj6FjcZeUvak5DTfGwJI8KZ
8DUSro3QofpURsFEtF7hUq0PWV8ZtMORGOaa//IUNJOiWAnKxXY7zidArSg24QubUf7r+pTwGKPY
odg+Gqw3szSjJQz4IKvqrZ6mHT7DPiKpm1NuzVfN5KmXOI3jMdn4YfteqtTiCkhEKAbR+4T4hogX
pIpGx/nsK3pvFMXmDLXm9+ADUflzbLNr9MXOwb4FfZ6+Lab+NTQW6pIoIDWQ9TLK1abGZoRC0ITx
SP76ZO63egyO1bLYPPaczO786LkF2frD0yzVo3ZtxelIzYc7S8geH2unocVNTkfYXMCCJAoHY5qq
Fy6TXjbhwzEh5D1dHQ1LnxKZcZ9u+qtfU1OW+fFVTcOuHTh/i65fL2S70absu9NFHiVDj7GDRlb3
n/IXtUnbnBC6yb4U7oyixAzcw9jqwzySE5whS3cX9VCY/BxjDMAkWKVFjNlHKroeJLb0Q34tl9zY
jmZYnysrcV7pffwbWFobz1cjB6jN71WtKfpOkMECTwBRC3FFihLZFs076gOsBQbHgdRINjO7RKUf
3IrWDK+OM25IuTNAjt9wUvK07dy/ddcO4+U/uKJpbgdNOtigI01jF/F/YXVISZEQebHpZ1PsB1Ds
nW2R2NUI8ZJYksQJK6SMLNXb2J2/c4o2k255tca8PPRoXzdLiu4/ThWdLZZ/6zN+AXFD0o3zwgvn
xtehsjjbgy7GFhKu8XZPYWfsGMu33vofF70pa3UgOf1RTEy3WX4HYUiheNaZFzn3t+GzaXMzsiZE
7QDhx8mRXSTl8JI0MHWJ7V+yedmOJXl1jQLmTHlpZYtfOMXCd7SqfpcOdHQ4WYWRZ3mq0IrvZnP+
Kkr2PSNBvZGufamy+s5Lke1SXDzCBI0Uo30OHF0zuGSPsuUrj2ussC4OuU24XBqin7VpoHTo/fSk
omtP9LtwIpRocNrrJLmIO7NQGwakZHX1mHOA/DZJfpY0nBmH3YrE+WSmFuhr9LvsXIj4kz569xRD
2ziCXVY3EvRVDQ8cmPRCAkkUbpNx2SDNl/37AGz53NfBd1t/LR3Dch0un1MbPzDZr/lQyVkhDCCC
7hme8+BlzbSxlxHxQOlxfDFqBeDE8Vdty4vjFhMpzU2xVQOVyf1wcOoMRNL3tkrYVy5VL7UxT5wv
Dda6lM+M0cfKkCpzuUz7u9QPs2ixuJHa1sXPiMZPXLgYPzevXW8+AJy9egkqTZYJXqDUP7NB4lxO
QANJEsIg9Evs0WZEBrtLa7xAS+ZRjy1OTlvdtbH5TYfwvu+T37CB+nD6B0pTGb/KfZtyveol6Vmd
3HATGtPpsyGSZcu/z2AFFOZk8z5ATmgWzr0tlgcwzyGqmuQLM+d8sOr4VNfiTpMK1ZpKMl0HJYr8
5mZqMgUMsyW3Yh2zd0vNo170Pkj8YE8q8/eUtd6uy5Or8qutDb3EOX3fa+dSTaNzhZm7Ltwu0JEX
pzYsinMiqKSMqWvXVM4My85VsTrYRnxbh2LZdQGyazt+MNKGmuFkV/JzHvJh3XW6O2XU45FTEhrX
DzSSy/wUOHT7lck766u0I72Y3OLJijvLTr7Upl6t/WQ2DW75G4Tyl9J6Vq/Jnh+mGmFNjV2zo8Aw
CIjTNINvWU6bUT/HNehBVRgAv6Niaq+H37ycrn7lH9tKfoJUWbeOU3zHxfgNfk1jVA054ylrQZNN
w6hRk9Coufu7ivGxjQ1JmqlF0iEf/UIDONEScyeiYBl+uHhOkeWMn5ZaFP7fpL001B5cSsZNtIDW
uWjdJRrtNcfC+KfWv230w58cvDzqpM0jVQhLjJa0SOZbjpPPoZT+1R1mplNb+VjMakKMK31TjUTl
rgEvto9fXfS9xL3UUa/V5K8ugjK/qpadZ/PuCoa2GqnywQ0oZXdVgLruTRRJtndjJ9uX/U7rNS28
lV8WTZS7fgmsSHo2iDeRpqEk+UbYvJTEcilL5lsruzElOJj2hpfeKgDEiILBueIbWKFvuWlR0KzV
xA0zTHae2017kkWKbTyUel9m47RptfUwDr645E1Jd47mOLNj16bAYiaXPR+OhQIxptaQpK0UbhW1
f8sOrrlGhf3Vmulv5c/pT7J05EixZp8t4L/GEzi4FKvFSHXZo5W3O8fzXxyRUHq5Tadg3HuoqKBE
rWaXtT4Swqk/JKBgAu3Ujdt3NPb256ViM0BRguk5H7mwlDp/mGukwUYiENxANSnKtmMt+SHo2Byp
kSl98eETmoIKOv9myjbO7qR0xZ3e6HeT5k0zXfPWd+RtadT9ITdQKDRUKJCjr/HIgFNwMfQJx3Ou
/NL0kiXCP1uW/NVeXka9qPBO4ociBroFSkkbgI528CJS1b7dkuJk4skYXwkxMx45Km6WGfIR5boM
vIfByR6yFDdNgESpRiwBzrfDElODdMCt9u1yVmZIlms4P4ZOe/IJrtvZeq720gQpm3Gu7+ci43IX
i1uf3E4zT+7mwSkjYbgySlUJDllTkuvUbr5t/fKlWMVAfdG9i20sqmpjCxP5u80I6IZRFrhXVPon
V/s/gxdH1DWQUrfk3/gyHnXvDPsVnuIQUTc2Di6m50eT+GWlk4vFyZH1TvPXjxM0zr4ox08SAaq9
mmHsoBrtG3bIfeAqvR3wvYpPK2kIMlw6+BOk9qDXNKCUnToGRX7pbC5Ew+Q5+7Tfd5akpD1zSXYi
tLwC6mxSB66kRzjnV97ZW9K7sqWhjGkEBoQWziBQZ7sf1w8ZhMxt9G3pmn/2PHyEGZOaLB2PFuv5
CPT+mrF4bi2VvbWl98kB4e0gEO8qm6NCdbxi3jLy+YDrBq4zbBE+gnx1Ib4OzEKpFCYKSO81K8cr
EhMiGEan3it5zbr0EGPQNJuCvcADOBnEvayTl9L/iR2DIMHYgw9H6eZXDk4clwkCBy94McmmMg7p
d78L8nhhM63FIc8NihHJR6gVoi7li4d27Jrt2PEdgjn9aWZ1O9pSHAIDAqPu8K0g3cqxmtdwYUP1
T9hYngyRfyUGCHdNRA6vwX3p1VQuds607yfjrXDSOfKq4LsjhYtZhpv+kvFdNAlBWwasPxjbZ88S
1gWlDidT0e0738HvMn/ImWqZpeCUlZzjY1hIwk7WiGwD8LbxwWvLS0wRsNuPN31wbh2KqDO+tyUq
zSDfMBI62KfNah8gpFKD/7IkCWvCGeCVX6TXPzXFKhyJKaWpTcJopikL2DmR0cHgQYWGzmeCtGrf
TH7Ee3pW7iBekRiTu4BPGQOYkj3RLSbMAE48OruM4zSjXjWGQZ5c6lmx9XFfzkqcVm6dYQJm5Nw0
Tg5ejRuucyj8S23ydltLvMwM7UlYu8ShNeV+qolRNlrOtWJp944GLmH3tviCVQI4IkFyOdXGyZv2
eLwPJpsMiRwwoSqaA8JEtJHsTA8uzF2jq+w+P8/KS5DlYXvTQ3cJS6omuwRZ70QAb8qroNIpPoGL
3zmpeTVs6z2rh/aSioQCUII4hZL3ZeeMWNx8umrb3IjyaeFo86toMloCzz3vNJrXPGFXNpOZzApO
THS7VxEub5WaQe2nT1eE+U02uwdjDpNIOrA5+WR8K2DBo6kDIngFZpshHc5scV9JUmS4QF0iGunA
XbmKuFlV/Fp/Bs54P8j5K64zSVYOAWkowDZe5cS32CdAo8ghbvo8GofwTRscALb9OXRCbCBajQss
/dGrEqox8S77cjmSihee5z746bPy2QquFX/ucV3NGuCT1OcmZbWnbDQOyEFPyKFpRFb2pe9RthX9
wYRzIlICjBnUKIKMTfdObDyCse+TIcTmc3QWJs9aBxfPm9OrmJbncJI3feWLw2RnLqd0DYKc/bm9
2WCs8L5l7lFE6C+3RZx8aKWI/DdJg/N5ZXEMJ8wFwT+ZUqRhOPx0kHfgZhbHSYBO9ogG0jio1HuI
vTQqtZgigC4YBs+wEQ7lXMDnO64HBH8AXe+6WRRRR5HCvuyGg0nYHa7jcIliCqh2oTu8hvh8Hv1S
3IR6pn7ccG+BRY+DCUbjusubFZQzE6G36W3O525mekajdc6ERrrXli9tU/iHojRf+kWalxF0VjQd
9+6l+XUKm46PljCR1UdY6M/FsL/DamBsJNKCRKCPtNTj0QF2opm9O3lD7sJ5tV/FTJoAg1YLp3eq
CD6BQjtaLbdJApbhMeqJbmxxI3K1D0nNr0NI46CnjcEBeyCGjDUdMgYh6McnItMb3i+2nBwSXwdW
EenQfsGdh3fJ+0QjAQgxFk865apSslj4YLDvMDSZzV9gVa+k3pCpmjX2qS+Gew5PSOUUNl3Gwa03
tAQHkHEkmKFEHmyHgV7PNhhOTVVQjG4DqVoF9KmXejtXl/us+Reg8SCN2U24xg4/Xl7Im7gh4Yr8
PCz7+UrpcOdcXnRBx3We7O0AgtspMYLatsDjEkS9A8KAafJxQGSzdXo6DNv+EzfiPRoY3K3GAuY2
a6gwrskqDX6N5qs3/c/SB/HFHBfNTfcLPQabS3qDqez30GhpAveTfyRO3ITYMo7MQCCPFgZH1yI/
tytPvrbdfbvmJ+q1FpVwq+3otPTFzmAB0K0cxDIiKeQFp14YcYBc06QqI6KVOPcK756B66It3tw+
sPCLsoHAUMAD9jP5ZfWK2/omtxcMUQybAX1mI40cUGcEMqVO/kxmAT7m/g7pJCjQf0lj3kNdr5Q0
TOU+qZZ5X8rpJWdgyBxSkZasfm8dpNxmM+hta4F8qfBoMERTRIS5ztGAUZgm96XZOqeS3Bof2n8L
gr9DvxIFo/2b5cJitVl0FcVPGZwfNlS5XZr1qEv1LhBZS/fOjFvAFo9ZFx7N4Jxx9BNeQt9ZCufI
ze8YVO4HKaL/COFJ4cdJgQdbQuy9uHBBdvBJdgTWMEnIj11egbM++H+TdqfEv24hM5j22mNI+2DD
2z6b7sEfkwH+nBKDNCbrz+EeKuNqb2vG6lkhBRlK/rj2XnjrDoOh2y0EGIYtXUS2/d6l3bMxAETn
6EU3TgNtVJX+Ryy7nDiIf3Uj9YeanRPO++dezg41x9ZX3yXnvoCkKRv9JW1SB/3ipOV1Aa5ZBUM5
qVCAQjBVeVJ/lrkmFcls7G3aOSd7fqxE94ZA7bfh37dldehgp45eTjaLY5tQUbjm2NlABGePfrsy
GY+6bT9KhAAnO2tp32SEW78GzUTFIUnEwbPGG98UGDWdb9OhtgDYr1Mu8dBLk+zinr+f5sWvdHAe
DnHK2do9qfBi8k+9In6hwdFhTP027C6daRxo3rt3dWrsBKn6m9Qn+Hz07RJTkj1sbLN8UCLZDaCc
W0JQ662/cGtJAxtJ0dj9coh9oxwj3z9fMTzYBpfCDFo7yWTuyRXcu5Y4ZC6d9dP0pr2ZpC+Tm9mw
lAfVf9sT77XZdpeMTjUUSE6yB7N/gsJHEB/sDDV2NyRXNVmOX9Bw0i2U+CkLl+e5Mn7ienVgmME2
8yfjMazEha2KeS/LX8k+ec+D7gdzZH3omis5UW9jED4UA3CRgaR3U1j2dulmf5vafBLO+sJVqrWB
JgoYdqAuiAh1IOig2xn2D/wTrUlOvLIiXJNlTrCbV1agK/CcpLDkO/iBE7dYrjxqdTHHlLBMM76k
lKbfdFG8R5NDsps6FUYJFg6z6XXGfkC9uPHGtjgY9lZaICEOacwketjvebpcUPRPm0YUEJhe8OBP
zNH4GMAsJ9jDkO4GD30TvF+65+vAcds84tbRAz4DeXQq4tEXMf8g9+jdAr1bXLQRGThhHgxHpyMC
u5zR9xYBgFSiMYYOM3dd9hc6JfajP1ts10CP2YoRwnGfMcBpKL4GN7Oa5XmuiufSHF0oiRpeLvYe
Eppf3WEAQAvsjpHGPiyBd4N1GsXs1G7tSfMA0+XHq2gf1QWQAAqgnU3XwU6GC3/LnmCJQDknBwN6
1o0HHoQRdXmIGqwvP4jNC1hfxD32BCdSmcMrQ5TukHccpwaa2r4riQUKyEDy0blxhWaKtjQrp3iZ
oMLBscxP7keizzivPF7AaSjPIdKivVbwRlltvFZZLCNO/82s2aulgoohqquil7K4M2L7lf330Jsk
iRVrZ40dFuixFn+HArBlebKfTy5aWMsA7C3r4HG0m/kQoxjhZtrNgL4ewoKhySESAekQw7uPQ0rB
pbWwtNrgltGshy8ow6gL9VV7kqw6xcQ2hS/YuAgByeRuoYLOs19lN6J8yghKn+nQwkSp/UvXTsFZ
Tu8V7qAt64o3GXSEihTvKuLF2Ce+QW+dMNdvBjjefdglPRtt3Rya0qVMDBMTAXA1kiQEhaNJ6Rd+
iG03LaD3Hcy1p/jL7RvkanJQCmZjhh0v5asZNk3EIIcBb6nBDRVyKuUVR/SoLHoLPWXtcZb0AgDK
QQmn5FwfZDPehpqoVC5Z5k4TrYMkuyYNtS8pk7BBilMO+xgXawVOGHtIfjzaNZu4D3ibeLbJUP/Z
Inmb7OCvirkSmT30lMyb5w6xzA7F74cHv6ANAJUsEJGX2+9O2Xj7YqYahaAIGHgjpmAZ/VhF/tQ+
gwfnzLITfPLNpiQBZZuWfH6J0xCKlFqrGq8fI7ceUSV6NddkPcVr+CjKF+S3QmbHzOIdjAO2mXEu
mGqauzIdqErRhQuW0D6WVgPew1ubEqOCPgNaVY3xbV/Ldz9BsZEUFqRBi4KNa2CO4IOleYJ5mzcS
gWxkwUpuTFs6e7L9+KldP9u3k31UE0iiBe8bQwjTjMJaDLKJ9z4kdb8lMztN3b8p746jXcCsdx1e
p+UNqIVmmfrLLwHUprFeT9mMp9wW7b4q/GhU5r6G6yQF07PPmu2xsaFuCDglEiuzXWq3yWbLpjuL
69fG8G3gBm78bN1M/q4vTzb6DC5pwzaLB4DL1QSecvJeWOYMeoDzGw+hFWreut24fXNfZcVNn7rz
RYkR43CCxsFGk1U3YldUHKuFghlD7yKO/TgA7roNahRrOQC4IT3L+vJUm806z6LE7g8o5tNtqNDG
cfOIIP/zG7TRtGleEDPERxz/T94QWiSMIJCZCFOuR5L0xy5Td5zylCBWBLkiUCGxpuQq7VKsUjBU
R7U9xJGVAEF5U7HD6cZl3JZvAu0qnz/oRWN1v6lpfZJWMJInPBu7BG2dq7xTPbAJaMr5IIdJUM22
XtJcU52bFIYhVOitDoUJYoK9OVh3c3ydYtISs3TEMGTkAkWDIlkJTQdKhe6Ic6Lb1XRjlYiwKoFd
1By4wwJXvVsUte3LmimtXIGUAE4qD6hAMKXaJb5oNtoBaO1NC9YDqdoe6z0HJzUMMBPjLui0OrvC
eFBdoa5OSOhnSqtDYsH5I01/t8h2bALqwsyg604YnnmX3c/Fn4BtDZBpr9XPMuPSQXQeH6Ov751R
DzuN1In4TyqSAptCNvPRspAzZBykB68rRs4ExnDymEgU0nRisvW8VQEXw9nsn8Ip2fUq/F4Dq4di
b0wIDrVhTxEKVjzHS7sb4zIyMpCKtKbohc3lLEQ4MiMPlNyokOnKBGXVI1+P3AruFEwLz5MOb0r2
f2sQzwvcoztMMBKEbhRkDgXNeDRCXGMk95ZcP7iToMP1YLFpVkOBhtL9peiKt554hS0mC2NX1AmS
oKC+FWTtJW4IowEOzaCbHoQfl5DwJzMZft25RWa1Ar5uuUqPzObXq5aHJNakRRVyPzWYkxdnCbca
78J/400cEvBCAmi/zWv5zHKk6t4AymnIsOa48hBVqG+/+x/GzmzJcezKsr9Slu9QY8ZFWaUeSIKz
kz5PLzB3Dw/gAriY53/qr+gfq4UodXdlZpvUZjKZQhHh4U4SwLn77L329CbCa+ty7qoV6aV8vuZ1
5KMEstctMqCsZbRuZfxIvsPYZRVrgIyTRRwbCCpSa4FJ8bLCLuZgya8ychzZ1C4d8KBpMl9H6ZZj
vE29jhkmZBGtwkrD5kYFsla+RTHGfZdjK2I5EyAPUlZTGT8Dck0+PGmN3NtMoME8YncIM7s9lm4c
rmrW2Fpf40jwrXwjD/gp7fVkRQ9TgxKkzU+emyWbBlttRWKOJ7q5ddrSAcgKNb4wrDbIRp4rbgpI
DxPQXeNh51CaA4dGSSZdtct6CrUqIqZ7q6ZwNbXUN0ZruCk0lqLDPQoM+h1mvRtPK6/V6L1yzPsJ
5xYnD4u/tdnNhAzHUg9k2gUIoMQDtOpJxcZjG2P87GzorJly7oRMWLMmzQ1uMbk2IrfisIPka46I
Tw5irWk1Ox+b+EKx7WhpGvpd4tL9zFpoDxz5gwq2Hx41m3Hu0Ec9fOZZ0mxMVtQcEIjnGOjQmKM/
+Obr44gPfcXRHkeE6QBYM37WZRefM6ne3RD50cPZhm9snG91PwvqE9qHuJaZvI17lDMhQZ3qIn0N
J5zEvVJg7rUPK4T33/o8y5JsWdem+W2cOM6jG+cXQhI/pYk64xAJ/egFj0AHtGGO+TkYtOE4a6W/
ixycSG0tL5VUT+OsV4eO4XZwtR9xY6g1ef02AJqDIiDL96GyrBNqNPKrLq7gPpxTDktHS0Z3b9sH
aKY9nkdWlb3Z96eoyXf6HINQRO4tEqrlepBgxILvpUO/Gxd8QkUPphAB32RbJu4V3AFh+yUD3QN1
vVpdex0wIG1IIj21hBrY+OOw0he4MV6JgLtWsm1r9/HXFzCd7oI272+A40ynuObbYDm49SgyORAl
LoO5pSEhJnUWaAy3swhp0AFCUGQNRjmKcDamw3ZWSQ17U4vKm3c9cSa+taLiaduM9iVNG/POD81D
r7p0Z7KE3I7mlG5n9yX1bHiahiahyWqLyx8vh0BlC3FpudBb5ag4xy4aEEUzk1N4AW6NTd/kqCkl
ZRcRZ6Rc6M1BWdxJVZ27ND4gE3nWSzSZTkAkCQ8dZza2iHWA1z8hL0HpcCnD3S/KZqmpZO3xpRij
ebaPEJpoa0ntTS2Zm+myivfozShi6YOjdDvIoKWtp97CztAWZyjn59YatcfiQ8MUHOACCo+/8JJp
dUnjTOyneHiIUVF25ux5W7eGrCGlbh5wid4keqgzhs0wB6p2qbTGSAM5lNqhX91CVc0k34wYGfOR
yQuwe6STZEs9wkkJHrFS6gdzwdbP0sJ51XKTC/MY7//o+2Bdq42kpRjTqlgt1rGVQ7bnEBqjTklk
yzMRIg82SOClpcnwH880ZoUhfXKNbdA+XNTQjZL+XOhax5YFMa9sXDYJpbZ3Bpc7RDHMgW0m+WPs
a/Tt3dbtwLXd+O8yNeAPJ9Gzn9cWiWDjrZ96fSuq8rkDbH4hpYz6I7zbFHkeu+LNIKfxgbA34im8
s4gR49n2xMMvLnrliJ/gG/K1yZY3QpE/d6ZJqBEqSD8K7gkRb6sREahpawSlJPqRcv69zAVjgdnx
cWlhuwXhgDV/MkKe5oyzr4DID5lRX6YRZDAGU0bomTNHatisD+M6eZeZusm1ZSKfK3ESEXYR3yr3
mWW4L0MTr5Hswm87HV+1hJOka93ZFrYSnRj1aqoN8+qb+bdaCNGoptj/R9VdauIJcolho/g7e085
962kdqNCwTeYDI7eYn3kGWZc8TM5uDZiPyjb+QzrWz3znekXtL6daYKXnIV4rVnRMqmv2Pex18KG
c6JRL173qfWcd569HlMz4iLjTWTYaS9eQ3bBvKUSorlVxFI3Zhc2QaxEG7iqDVcohsUpj6ItJtUS
ZXAw2efbj+5g92u4uw02se6sWQMhiUHb5iJG9etEEljFPQmF/pkJEpqeV5M2cPPzYLKYrjCE2yWi
UPcE4MS+6j0dfpLTYjTar1XH5rSEM7kqledvOH6r57lx1p4TFvcSC1wTl/quMmW2q5Jee46VufFh
6s8JHoJQZ+dIHoYtHwKOtidTLx7mlFN91y4zkOfDUig9+2RgUpg4CX5pS3TAixVbo0a/tL6S17jA
b9IXPByGoYj2CuzabdbZ+SZkLRNEs3ZvRFp/o5Hf20UjRfR+fk49TOAhz9hzCvcKwyinjyF0+qCI
chzumqk2plXde7P5MjfpxcirbEulOTCx5Sr1iT/fGgk+uOFnhogd+Z1xioxvAd701ODmmzt8j95g
GZvMIYHHras+SHgESJNvll9YRzoigqxvxavClV0abDT1XFXbUNnfZT5Wtx7VzevBs7VgHKgEs3tn
vO8SJun+NPjopmWmJ7eIMCTFKRqvw+SIGjXuHVo0Qt1N7jGCnA2/pU8vQo5wkv5xsuxTyklmN9Zs
TGHDrc1IM55JenX7DMCB7Q76DpP0Xv/FUaHUxmatgqdDzUE4TR8VBvYb8vHFXu+lE8QJi/y+1t+k
TeR/URMdp0/v0sIzV2ZMyaDXzhRA97LdijRKDyb8K+agMN9xAOuDJJH9jc9RrNR8bccKiMOpzeKq
0ftTL3CWtpx8DFPbD1wLexOTfN24G1E6yY4qAjOwFic7l96WcANGukjQer4QXWon6bbCHSmyiDIM
6UZoMVOVMa3izqGcy7e8fx76Sd5Gqr90BkQjvDD4VBmfQSf0L1wMaQ03Q7GZGeSCAlw+XIlsMF4V
ofGQavEW7M0xaavyxNW3d+uuPjQ2uwEn9LXbkQ0gRUlTdPU77iC5Pb5ZaX8Fx3vkXARqv4VhrrWO
4CK6wSfV7AskyRMC/HuSJnwKpLKxJizRs/S9DjWLdTefJ3Ir6L9+8enpxhMwOi5Xlb3WU+McQcQj
wbk3rlENN7hGxiD0FvWtxRHOrcW61dL8TTd5kk90c5xnntl7Z5LRLmn7C+pfes7FVGylbx4nu/LO
eYEB3ENb7GJZn7QByCn2zWINC4TaG1c+pEk2HaiEx2065vlV/3RnClTQ8Cb6CNkQIUmxZtNIcJRm
Hz/UNRtmSw53tq2lRw8O01E5bLmsBr3RzikyTCyCU0lIxb3f90wY3bmfsTHE4xDddFAddn5H4pXh
ewXIpgOhnyeDv41DZHtff69SxUajSsfbJBSHnJj9c54SoyQBsDz2SNX0ZfKkrHYKftVkNBn7Hstc
SG4ui75o6tsbJId4reLyHLMLWLkIHnSCZru0GRgQCjffz9ZcnhIlvkaGpg0YakItfuJvBp+uDwC3
5QarPTB+l2McLN+vtifVCAkmaPQu/RiS54QRi9iVNJYy+M/GgjfbxaEdTIiw+E5ipnMruaMQiJgi
ZzsuJQAkUdM+kzpfdaOHbpfYt47fjJduwbyVcYETj2Hd41zbzVPC8leMOFBQX8WERE8vVH9UT11W
aN+FJo+yTn76vtkxkGiYTFU7vGkTH7MwO6YCVkrXvDRVNtKgw8oDdsy3TqyCLYnH2DGpaKOR2+Oq
YBSeJqzpxYOnac6ddEc0EpNXiB0pWaSeS1y8my3gbSON560tcIP7NcqcTB4de+yvNj+BW/VX3r3H
qEYoMtoO26MFCtRwLjV39RUQmU+ccJuJQOa7zQO7idxPttzGkzY1nzHPWrJhLzHxhZdxTB/7qvSP
DgY00gUde3RPvLKs30wKTxGc+/l1WP7XVBocPcKwO0ZZCLnfnXWifvwlLK3cTjWGNp0gxw+N800/
k97NB5Feoqb/lNnMYDxpftAhd57sApY2TJON5kmTSloWUVpxHLNhegX6FiDgzkhBSQqz4SGmdnFL
xq45FD7r26LcR/TfnnUTVd7wwJLJCBxv2Ts3BcLl3cz67ayDlnERajqExChnY7gIjS5P3A7sVW0v
bnOHOXAevzItdTBtsjvVykUudPxjqcn4oHoiK/IIIJenZANWb2a4W8UG5QBm271yGI9xxVpA3qaq
PACXfA3zLD2S6yl2VdMUWxxvZ075/NRKGVuTPq6V55Xo7yxptPxZOmVEFRQ3GfYDJMHi9iWJZuNs
QBuXTDZFVihOkjbH/bJKg5meIx1potPEIakG/2SBMydUQp1LHFFa77iPHbYmzFo5PTD5BEDAn09c
qx9Kc71jgmVauVLjJSxuVNg/tGEIJTbkim27gToMO3+fjVwE5GPrcIKGgeF2qpV21GhYwm3qebwK
TXnJph1NvPadMng7PBuOZQJAPkeW2cscgTVK9JtxZunAW+ltrLTG22Y4n7nZYVGZUOOo2ljpRkGc
XApCu176qFVo5pw98QeWrz7NdLuYh7UuIdhqAFi3SrDkIqGLXzA+5qn1xeeCfS6yf2La06Zt8sBJ
Y2/ddC/CJl0KuAmVge9kBZWaBpIu/ikYJPQ6dC5u/8MEMrFOjFTtofyDB5LUefkNFmRLYHsZi8cO
GuFOudMTxzVt6xDa2gxsUNaQ38n5ArzfTsNieGmqZZgyzl0Ul8GA3x2eC+5w+2JNzbSfC/Md3jLx
F9O/5fGCDCPqbhe1fNxGY/Swx6fVyWvePBJ3F2FOCLNqOkrsiMsUnKwrR8PSwJwEDXCr67rEXQIz
0YunNxpiH8S0uC3akR0ZQqqysXWoyA0sV2XHloedXs/AvQao478e6ZnHQrTTwaG04X7Wfx2ZGAtx
CjyLgQ9R5OUJHzIWLrqLUhYbfFwH5JHdpJrPQYCXQN88CqN4tEJawPQeoi16PEq6Hr24guMUPDf1
KJhQUPIWvkszmeFeKqs5dWVj3usF7o2uJeEc43fgSM09qmCLIqfGPk9OglRKQGDktLAZEzg4wAF+
vW11p7M50YqHquAy4dJNORkDZncTjUsa+9SpSIatBWj/ftJ57fQRDLTEGEX2bW0l3VKmHqIUCn1+
0OREnjDeIkP1mAYvoz7Z56TEH4E1Nb7gu2NVodOrN8yxFsSGuNI8tNjovPqpcqyVl4ZPcV1fuA/5
NubtRnLIjznFrEtXw9DqhC5iMYVqZDywXRN59zk2+dapzCilwL6ajLinrKQIptbRNiFGrp0zN+65
ydJDTzuMVvXWXU2X1LqcjpObeF89bjCnfmc7OP1QpKsXUgU4JkZdZqeWxo0Qfkgcq7ORav22ql9k
pdqbkDJAmpVCHjQuC/7MwoVVpLV7Xyz45clswUoRJJsIMd57KYFQmlzkGYaFb7z2bZvf6mWc7rPR
qBc75m1HScTD4EEknEc8SxUq5U0tT8KaAzi/eL+XOcZ0j/SSGJ+CXmLY6MYKr5921y63j0Q3qkuV
DM2LhzkKZOfk3PYxHxStBZ9rNvepjFgtAyRbh7GKbrVIHbUke82HLP+UoXmsM2A4+hjdGTmiSen4
0IapslwOKv8chPTXRjfs7IanUwljcmY2/tyri7dUeh4BzjWbPMQf9v1R7jMsxQEAs+LIUTTd0e3A
jQCDQ0l8IywIJdTTsG8Ndx9TNxb0/ss060yR+C5LU+zqDs5kJCeD3Zt98UBDr4albYLn16Zl8j6X
mDCCtml40lZq+Bc/kfhLVYuHkci1hAmHxvd178+wu7TzjaRAlpz0+mE0vavmkyRh0WkD/Fino4d4
yuP7oNFdlmn5llu13PGjVb6TAMnSq4tPC0iYB+aY2DdGgic0lIgMskPDbxqY2/lsPeFhsY6Y7aCM
aKO2i5TpXKO+X5oIixe43w0hCv5Ls1m/W4q7wJTY+ZkewaM4tI5V3DUqKo/K4nNAgYw6sYd7F5gr
j5xM2MBU4FT61ke4hUIfTe61VuSHLSxnG+XZ0U2sjeBgdXAwldI/ezsb8atiEc1AOO4l3+XRnMzT
rz/qWu9NJppDU5HZZTl6V6fTeMHqzNa68N3bmbyJg4n/rCLcVwbIaXpQgpbTyEk5hXHjNbMI4J3J
NeUf+tVhP7UVdk4XmjAP1QRVcOpwEv/zz6X1F/gu7yIsPttcmjaWStw/ErpKNJ8EiVKugZ7dtlYt
9tHSskeE5KxFpCJCOkHPpsh3ILTabRtz6eeGtVAVyY/bOpQfnhlFj/c+oy0ANqQYuY+m+47c/yWk
BCOS9NIinNGCNseQCYe3IbcfyXD1W9nV8Wa0u4eKe0ZtwSt1rRbnfwPnr8GdZ8+qvermsINDKP5V
28n/6+MrPBqPdEeH6ub86ePrNpOdwDFd3mwy8ow2xW4uq46ml8niCc5tdo7RVr3MZgAdfJRvh+Px
v3j1/QXm9EfojgO8jI5k23BNOo/+hAknNqkPbjTgeKtTbj6RBnQW9xEQX/1p8TPhfD3XWXf2xlp/
afv5mcQFDrVx/CY1/kwy3H9TXvw1mqW7W1J20K8rAtYDIMADbsNq1c4m8TTUbYzhVN5D0tpUGgP4
rHXP0iw+3JlsrWfTAzlAFLfpoSLbSfy0xPNGpBxdfBn8Gv/Ecw/TREi/YDKAG8j7nwNn+ICRF9Ys
2k1uE/zDCcgA1jUXHEKrxk1IhwwSbNkYVNM0HKyQwEqHS2smjrlxKnqZHJ8ooFGhOZgodBzE3DVp
9KdMvk0RXlqbyOc6TUjmtL79ImJqklL+71BfMvQs0toZIcoptI/lTSzoYlp1zOcr/GUlEiRR+IlI
+UxMMOUuQPXOfcT4CDIFJu+sXxHwWBjH7KMJgZN1dfZ1AyezMzgasS4OC52TgLAtlNsnHS/VxA8Q
KElZa6dijEEhwLTc9YO+15oNOJil3PUD63MSNDXqTOwPr51DyRMEfvT60g906T6S9sYyBOlFLmXN
TaPWaTNF23aZ5qOoPGNsPRMKu1cGGOQmoigVPNyrI0gALXcWpu0WUhWuwZZpUHC/7wRGTixBNQC8
o5eSt3dHdPhEgKow1Wdp6rfLgTo1OwG+B39RaHsjH4WeULvmHmczv01qMbH2GfbO7H7oNUSfqC+v
g0fRbZ0/23r1JjUSd+MARdjC5R91g1ybDv+uSYoH2255NaFzzJyEG1IM0GvyNZzZh2Y08M6ZGHRH
41IpNeLsjNWWk+jYeby07rSjDaTckk3CxgjJdbQhAvROxQK5Q6cdqB4irwGpp1BxvWPBipualgee
Ma24FsmTU5dqpzoqopAeA9XiVO4qvjfhF/M9R7H5XtjkcacsSY6gmfFGxo85XPR9WeLSKjU9PFUm
7+eI+rTFd1HQ8R2OcBxNqEIy3c1R75/ImWoX0ySZbQ/FoXR9dROFs7rpk7ukNL0jH3r91BYWAAjD
Yk51Uz6e7YimkUvElyxO2bo4pnlwDDO6+DEf+9QuXxMDzMNQIIV2znq5jfo8pICCuryrHL+zAstV
aS/eL0CtS9SOMW8gJJf415Lj5DXuvYeiwQMQTi6268VNoacuK7esufo2RgGJKSbILTs/ych+tIwh
vpqx+tlPShxExmAWtfm1pdUPBTJeO5N5Sbu43CWaC5zFifOdYWCKkEARDsRol3Q2Fm8fOKwb0kmR
47hg33YzZTqcZ1aTW1aTbiCs/gcxfmw3OWISVSAmhY3fveoxu3Q2uH27ccVWYDIwcrpOaI53+5U5
Tv0pB2AAgYC4QccJwpBIKnQO3DcCqWKM3bNpLmErnFhrV5nvQ+dYN0BHnrQhE8dcZli9ItBaKrbr
A97LthwPtMAvHwWGiraf2r0QjEIYZyJ6ZvP30a0pB8KxByMBwUfNobzNa7ZvobSMM2l04XQuu0cb
qLxSP5vOkgeZaeVahO1tYnEew5HBAc2dH4nC16ccFzDhyrF/S4qth+8oC/vptgxd7NyJQ1Awa5OT
HNpplXbVeKeLKGgxTjwAyejqJLvh6fAEYbG5bar5foZJxB2xPWjFzFmYkMmSOucVFKG6kX35xlwB
RlQ62cbTo4e6Td7nooDjaL1by3oMvZZUQ1xu8sTlDRsSIAmyppGoNzJEImTgX1DIMh1vypKZJaVp
bWTjGXiNAAJYFS9tZTR3MNpOU83HN3fjZJOMKLc05OTrbszTgyzY3eJcBKStOahRBY8VHSLJbp7o
L+xdEmk48OMXAteB54Ak10fL3zcl2nlfAnzK3eQld5UVaJXHJxqWhEzwawD6jIPcRO/WBlyReSXU
Y7XUkS9S6z9//i7P+L88fS2b45CP2Y0S+T8OP0MrJoqF+wQTNxiThuZJANbZQCakNvbElu5cyQj0
69/8H1/jv0ffxe1/ffnm7//Br7+KcmLPGLd/+uXfHwvFf/5j+Tv/58/88W/8ffddXD7Ud/NP/9CN
/KqLpvjZ/vlP/eEr86//47vbfLQff/hFkLeyne6673q6B++Utb++C36O5U/+//7mv33/+iqPU/n9
+29fRZe3y1eLZJH/9o/fOvz4/Tf6iP7bm7N8/X/85vJj/v7bvqN553/9z4+//JXvj6b9/TfT/Jsg
a+DpAORdmOnLaWP4Xn7HcP9GMSjlYVR82MCFbX4nL+o2/v03W/zNgQsLItz0mLHoMP3t35qi+/Vb
zt8823INnfOLLnTdE7/97x/9D2/h/31L/3tTqkUE5o8fJSghPthpzkH8L9Ox7D9RO6OE3jI7hyef
9SmwptIqMds6r7Zr3qiyuuaDzSoU2k8nJo60pFMDLjf64buTVqTjVpZYopMQuNwSQEIqwH7Ugaut
hLjVi5Ab7BJY0i9UAO+SkSBSzkwzOR2mrwpq50yZNVmOsCftVQXYjMjf/xpH3JZq5Xbxw/IHcHg/
G3aqNo3n5RtqL7HolZQqtBgP/YyrNFmiV9USwmrVhIccDs8hosh+XTjGfqSncMU8BT0eVX7jAMQS
aXgYe8AQBL1KEl85yS80ziqIyYLJJRQWotSt+iUoppbIGFB4wmNLjExq/YMcn0LSZfoSM+st/0mP
MCNRRwf5kSbdinFyxDETezHebV8e7QwnGEqxtktTkmR6DrZTRvJdDt6ZkMNw4jG8RoOGQm0c3RBT
R6sN+5HV1rGoVLwfu+FNcCyDGXsehBUUto+6BLSF25RCvWATk83DXsTpd9YOj9aAc7mYOsyMMG1i
F6wM9nXCct/Co5xy4uVgP/3BpAm00vF/4tC/8DFk8VJMB9/2abcy9R2wcahaUYSrmX75Tenob7P7
lVlJGIQq3hHqzfExAISjBGUz5Sc9RL2sDe6WCtDpOouPuNmDssK86U8e5moXD67edHcYb7aWTzOQ
4dCiVFQ1o3rrHUbhHSToOuwr9eK/BW/cQXqeFdu8yEJOG2PvzuqydDVM/Yvl5iEpLJ+SOodYkWDX
y7YOaZmnDnnRAmKkw+g9YRyqrZ/cRsXaqOOnNjNfjfCtW6A/WvaVWC0mcJ31QylEMIUm3XwroWvq
6Lc70ynHrdsRsu59ZnFDZaukJaDEKu7Z14Ynqfm3bZk+JhVQhmlkYaI6CM2j9Z5ReUwm2TNWuU7R
pIuTB5M9Ceu2NoMuS85+h41RxTHagDmBTgXP2o4vMhcUAvX+hWDZN47bdDNfe2yoW5ys9DpbHFBx
mxCmcK0NYJ8n0hzZuV5WQuTL01uz+0zGGncRVrHF1LKxyRHSw0sRHMfoHUj6m9R+M3Uc+Aap+1Iv
GN5GLaAUlUSiMwxB2jbsTNx6O0fGC92zzGAjpaiTaD3CQSADprbaS+xa5Th8CpHdmgJ0vJHkDBu+
s1Zmjkuk4qmt/fBD9hVJQxfoXLOo6yjcy51RbZXBGWL0Zm1rxjhWq1HfFL1kVFzcz4Y55XvU37Wh
qEpsWmD7+NYUGFDxnaXavmrDbDP5FWBSP8Wp78wD8Wyj3E6Rj7PPdz8R6R/CpBRbV9cTXH3EKcVE
vVcjynXPVg3KWtwfdZ8tvPVs58wCLaw27sRmwKINt7fS79qRxWacBPmMbuczERKfm/hgNIJuGxE/
25Tj4P3OPzItexsiwUrR6/Dijt5HSsF4x+BQTsTMi45i59qzryFTDFZdtfVTrWIMBvvoSPafZcyr
vHy88bwt2+RqCxKrgkaAGYNcuzVh7sXzO8Oz3hrJzothRPZLP2s+INDmFW3RXb/czUArV9SL57Rd
8ukkqNBzZLVl/W4B5FpbtM9iT6XRzqSIjs0SAvDA1hPPFasWzX3SrPaUdiYAG8JrMjSIlOGJX6RE
ocvXKQc9M0tkBUeJXWhGM+8mu+EQd7brifLULqV8etYB7Ek9ECq3rRdO57R/SqXbbSu20qQgPucU
lY9kFOmVArhDx4Ys924dHcRWrB18g/CbqOxD3E9INE3G6wQ+aIfyA7MNG/relvFTZ+PtUNChQBRD
hL7r2NWtnZHjloVBbF30SGUgIaKOe0DH5Eh6krzCZN5VmXYZEx+grISAW2vyCXb4LsqZdYUkUj7n
2ouR5bucizRi+SPM1948W0ZHdNLTgJoQuxYelriWuntvr7Uu+oSD6dRTsN6SQnwT2kDDdH50WnMj
WdOuqCG5zN1RMwkTWo5TrUm7kH3sL2WLY1SFmC81+g1gfbBeNcTJR/HBbzbam9mVd9B1JWjDNZfL
q3A7DokRV/WElbYwuS9YToTS4piv5OQJEuOABfyJFjR4OCMLcTe2BcJb7wadlRcbBd0rG90HAAOM
vSI6GtV44jn5alNRtWq6H2Oo9M0g3jIaTQMBMaA0sa5i26nXtFoea4vPDUggSAdjTCwXVvY6zV7D
2HgQCfmdfoAv3+SEvTsqSrmdZBvYQfcm2RxOy4ibXMKZDgMy5RXjdsAndlTPwm1/RA5mdd+DKhl7
X5NRJ4S0qSbq6AyOiGuvuibaagOdF4LU09CN3Kx5pmdjxLiAOWJVas6+Koe9bsNTwSmAibxrbgyf
LzjRs2johGRKkhoE1JcYIKiYJOPm6IQUSCD2q+goy/TO5K0Ea9njUcifesn+neJTYJI4S+s2tPZa
5jmgUYutacAcqUTParuLg6hwQ0zrJpKK3OeKpyxnfrgQBsbrwh8Us/mMVXEItyJuz8KSD9psffte
wtEKeSqsb6K6frUX8UA3l/SR395TO3Nv6ihMTn0dmBO4CjI0BglQSyMh6OdU6bThOrNvXMcmnKzT
KgdZzwBw+167+BgiDL4wZOJPYmRXL2JkYl9j4ZLsae2cyJBTDJAonMY2aJChxLo95vUbt4P10CND
uPqh6SrOZ2Fbr8y6vW+iakLLwucYlUR/+gM1I1w0lveMQ8AGxObuihgzl0Ul1iauCQi4Zb3umvt+
iHqS4EYInmY8FGY2rTk9Vuz48Qo42i1QE+7/tXFkIVWuTN8+4lhPAnq22C2gIU0+XQHNTZUzYvhW
6BGXCrIFzOHhpsoLbsieC4O9zcKHau74utYSG+8oSyDgnIbaIReFiXmovhLuefEXD+dcg1gVw91E
lhKi/4Z5WN+UbX1G876flvB3G5uUwDpfBUhPzvNLETaErVDcVEIWK1+9m1lyBQs4Aq5xkJkLtJbc
J5bRj9vCabghOtoO9ZEdsstukIUbbo0Chuk9pY8VecG+pHOrpUsEw5y2nEI1pVHVYh5waATtPL2C
BmThOJkaeBNeCVB6oz2GZw8k2EpFSzvIlEGoML31kGDRqg8FtnymJeqCXKANxFjJUhqPwCgFCdJi
b+Euvc7au82dai2i6Fl06gCScmbgoJiJ0PQaiPJ5cY9aHamKfvoBlpnPb3PvA01FddnAw/qmOBrF
k3uID2jR0bZjH77ROlUHU6kd8YGUa1hwMWOvhwvPKB/CQW7K5CNXxbRqADhtlrEGTOYlj0k7so1O
MJ7gY8pAr7WQBh38B/HQ/mS7G7gLI1NL8buX48lp3U9GMKbWuDlGgxEFZmHwauJHGkz/PIaPOOIX
elX6MVvJdtTNfeNNLzqkfvbXxoWbJAJyXRNgyzzWpk6OEdfPrO8pRij2pceam5W0VIrORQe7kPvg
layGiI6Gm7wQe4nfhCZqVsfelOwTVzu3KFd7mmZfLVzljZWnOIG47qMi+fKRVaYsfqdzwFozSC1Y
2nxxYJLF7ppH9tlvGb5i2nCyLecdWN6WFziguXezNSxu7Fe9x0fbY4nSy35ATPC+0nx5ZpbkvGD0
9o3xAZnuIW6R4kIx/0jeaPuRaGjhTve4N1aE+bm+JKwH1eG/0ZsbawxPDbor+EhFm1XkEa9MBTFC
uWlC53tE3KRcqbYOzcBjETOG6zLzZw40pIxbg1Z8iUj/4aAf4M4rieqF1PshZbtTSPBIOoCgZHYB
Hy63xZDvCx3TzaBwGxnupytKnZeRJb2tdbvURi+EysRTqEiHoGeWNae4AkqUUaiRdTwj8VVNWMM3
BHpYVsM8w9rkakqy3ozPhe8Ne4BWRGxHXqZuSYR0jTrF4wkgqrUzm+EUwbjjZaVEyE7K42A+JoVD
fYwRguRt+mKX5R5wPzF/OFPBdF0xL8LnX7OQ3VSDeLGYfOlZuB00J1AlK3/TvTNG56dS9YNGOC4z
4UdQdMR5gGvUIWq0QgK7NrwLKxak3mrIaBBJ+2FbiuFHqNkl9tnwBr94shkaXryu8g4hRNRNgd5K
ZTBpPkk3fU4orhpDPjXteRIhmpdDql4Qm0lNCfSTw2UsUW2L7KHPuBdYBUw/ROUHaG+3caWe0sFn
XTEPB7F0O5X6eZx9G/Mzfog+pQdA0VXrl2dTRafEdm6SUntsvPxazPLd5N9ZhesyBGtmxErbqjLc
q5Qob9NxbTgS207vuivnh5KgkD1X/WgWWJHw5gdhWdQgeIT7uQu6wxcHX+7TafE4C8ilaFSf9eB9
jmJ0V2bqkT2NAWkUNNG42WZwOXWPPnpAF0Ys182YKp/k5FTNefhP6s5sSW4kzc6v0g8glAA44ABu
Y98zM5gLmTewJDPp2Pf96efzmmlNV8vGpJaZzKSL7i4rNskMBOD4l3O+4yLPDHye+9gpkqOHRRj1
WNnCa+37zaw6TZCyDwv5K8UCGSTg84EvkcMusRWMOhtGEnrULTtOH/+Py1tPXPyq93bwLc1tO8XE
CgyPnWpuTVO56ySW7hbHDOdMjl0ZdVpo+KidXNPeML15snQsS9AC1xjzfTHw4jGiKkP6uHBbFdYD
SqhuTbb2e29j3kTYqDlHcOpbYmAxC/+wi+CnehNiFNTtUYw+rv7u9FQ4rRyfrAbbpNcEmyCfh+PE
tpkKH4+TAyJ7je0XCTDzEcSLwNVTF9RnwR1RJMOTvTjkokR3fMnsZRhN8K5ebPB3CSN61OaxenXE
dPDBEOO4PWTDWQh0JGl2bUqSNnk8orsdZuyfaMkL3JKIfqbG2XPd15x/dzE/BD6jcsJDaDHaaWtC
GJZZcGgm93A9OikTV0yRxGGGx9aCUGQM26UfnkZrE7bymz0t1zryr8rtf8t+S2ToHY8XShcCOFbS
io/LiOq1PPkmAx1ZVscK7/9GyvaKUes5R8QSTNEGUSNBE2X03ZzKn6ENU6xMTRDuDAkMnQDGsHnt
G8HPuvfF3grJQZ0exoJ2GGeJmW1Nuwa7pIPWunMw2e9dnSO8DRgtiumcKQ+xjPwdUNuys93WU3+e
/PypII/OqLLTMA7HlNchCQWbJegeG6T0c3ivPAN9OrCNrP2iCry5XnEGsfcoQ2ZPTZq/Eqhxjcdr
IIajLRBoDpjeTOMJbS8itZsXeBfOOPSOlcu7z1weXA+1VFeHvxxyJKeFwq5qzmmijjUv/k02tTv2
gw6AtyHP77VZn11Vg01lFZGX3pvlRE9gY54b6t8lGQ+VQ4fpsNpezb5B5h49cg4gagGAXqhzRpGQ
NufI2ns2a5yw9Pc4Y4jddiiPbMOHaMr7r7EljmfDxLymcoy5JjgvBwwu1gy5dS0O9RbPXs8/UVIn
Z4uY9kM5pff8ypHfwACYL854F+xxc48G3Cu7UyC9F9LnNd+kpDHgtYVSKw5XmNUUIQfGTzM2Pkeb
96kEc77uOPIW+dm34qLK6RKhzYVuOWyaPr+MxGDUphKAkNQPNk1kJ9rvExe/LDz6XRvSWDbvoszb
2XX35Q3+ccmKMxuRXcLfWkfhzyHIfy8mAxyPfZlp8COzuiPeXqzcO4hVeF02+Uxld65IKeGyWK8y
PZszoQuT5V9la3CtqKA2oQz3ZP9tByN+ylLvF6hdVP3GkcZtF0rsJ0Pp/MBffXR7UFKEPkjMYJDQ
8ixlo2OIrYAZN0fLo+VbUEJj1htEySTtm9JI3cgcD1DX6X0GyMiOuKbG15J996N7KuR2sL03tgOQ
oYphYyzln5tlONhxzBFk+t/siskk8qkowHoCUmEL7eB1kuoyy8d8YF8bUfLjLElPRJ9MC4jbzsdk
EbIpEiWBUg1NYVLkSF38dWThcRd0WSaufx+eCQirJzs1XpFcu9AJ5urRz5FNtaWwDx0Dpdgxf6NV
5yyu3bcmC7xtzoaqZAhPj8IgqAmZwvjT955uGO8sXTksvpWJCH7L5jhnBU0b5RbVobdIVlQL9Sd9
4i5N2IsjjnptLUQ7PvU1zpA9ELK7JKh8wDVCTsDiHpfJOtoUB6iEPbbL+lUgak2c5QLTz62z+E3W
7mGiJNiU7XgnK2VXWoyL2nIe3tPwo5QAvsj7fmpFbK78Gj/wQH+CvhQQLz9shyeMeWQgSogT8L2S
4QMuCgt+RIwcoMhMsp54s4HxQBMw8VZ8JjHZL20e3Iqe5jN0fzNCQdYDfaJru18N9slGkeOiHKrJ
qsQpEWAL2vIe8zZ9008bvAYgj+YiYp898zf1Co18y1gdacTi8vWTqcePVpbFuiiqTytt3hNGtwfe
HNu+mTnBOOIfM6MlTA46VCLaR0lYZpCK5wptJclBzLjzAE9JnXhvwI3Hq8mbrnbphmLlPrRlU5zp
9RzSXRjnACuMbxKDDi90pD99NV5dvwRVkvKjIHcicrJBWMrXccun9OZmpJoYWcVkmSwFAOoz+V1a
UO+SI4HMen6wapctmzl9xszk1IIRr2l5EzeupqMwQ0WYyiiprcjM7sU+xoKRLPWppdh+rFgNI1k0
30Hx/SzzIUSKxBDYToLPvHZ3BGVgcoNV1HBmGJKmzmdONGZhczNYtFIqY4OwqWvbpP2cTeu5bTm5
QilPZeGnGxa9CKewna6smAQf8keZS9JgZAnvELedwlUmuahu00sgmBxgBVGLrNVrXNAiAMgXWtuk
2MJtuFKh/U4G3UKniwQgzSAvDNFsJQR8QFsj71aQlITY2Oc7oq1NGVDsa6QTqyodKYHiBmgNQ5Mx
1fgKc2b4aIsMj/ICGdOnyBXDS5lGzpPBDV4tUHJndcNwXenPPqHXNI01g1XWogyGDKYycMl4R9Sk
+hmdkWHZZjvrQ0aKUO/tMiU/lEvyShDOu6yqPmyMY8Lk71pmRANx7Hz1Eux0taiFwzxi8YHhH+/+
snWr+LlciuxQ9niTu2HIVjb8p3Jm1NCivRYtd2SfEWCRql91EpGSLrtdUNPIEnS3bGKEP60//ZTk
EjB8wG1c9HhsY0esgwGieu0z+iB3od/WjnogPXNv4srY8Xhxc87MyNym9depMSOMbluXZmT+DArl
Ub3JI9nhFo04XWGKnpHR8i1iAcDAQ9NW0wiPJfFLkAo2RdR/WlJe0zp6GGsKzbEvjpK37wWP9Kmt
gB4YWQckFNk7mS3NDXIeTxQjvm0v/UstogvO0oc0pPBDKHXLXc2XRSCG4mA9tjzUjH72XCDbWpyV
fcjLNNxJGkLMPFyAyVDhrquzR1GPt7LCzNqkLCg44elkDdJpIvPCVIWongqZa3+y2XXPJmR5au3g
UFlP4YMZ+/0jW7N+lfEFaib6M5RGsckql23J4lxKN/2lcOkexmCPGAERSPAUQ1RZCTP+YaRUL3G/
ImQJoV2NPmvx0HzGyyns6nodD7LfdKBvTrU000MKKPLBWiR4VgsFMaU2RB5pHVsvfkIFNeJrZaxP
1h3sw/c4LG6lMc6X0jqTIOPfFDFDpE/5cMDYpTBYILdo9jduMDABssubIV302yX5UrYuVX3I1HEY
k8DHVnPtddQQVlPv+74I1l5Me9woG9wFcPDVAJWzy77h1GUTNs8nQkxXFVNVsnSvkIrqtXDcLarx
9Ire+QBuXp5nnj3kOB1AeabeHsN/yAH9g2s0pp6dPbZRegEDM/Lbdr7aLFYIuKjQdtxmJpEAKSVq
lCVa1wPPaR8ZT67gWUVZIihwjd0QNOnaHVimRqn70ZOrhXNxIBgq/FCCKTzToumQmw2pt1iYQwIx
oPDwI4mcEMN5ZYjZ2QzLG+kgpLapxmZi60EUECwKuIlX9ZQ95BUITbSR9WayQW33nW4NvtJOTlBm
Mo3x9T5MSUDIHPRYXAdkH2PZr5eaCSl+hU8kay9VrE9yikAcxcE64f07NcBxpqA5NAmlOPCBH5wo
5FiTRI+TOhhWFkJ3r63Y86a1RcAN5BXH668DLFcL1MuEs0FNJzQuSKFS53sKDXi/LATOLB5+uXw2
gQQ3D0B0FCrV6DMVsbHv6MCaPPlC8ESCF96eGsLZMhO3LrR2b5kJYkGBeEuI8FyzXK32ox+9KK9i
ADgIQpDgFcyzc59lN/A6zgPacHuHQ5HmLAGuZZf+e2q1NHeQitdwJExgZilJ6yGsopFuu26uJAsB
x3KA4UC0wllQROcYFhCWLVYQCAwTFcLvt1h/qwHngW1xKUd/WzHrQpH23ZK8DaKWua+giew7sz0l
Tfer6JiagBkKGNy0L3FITl1rKR0kNhG8NUCRiii02BizpxwkKmDFhoKole1cdBZ+7d5diYhWgHsW
tpnDvVDR3SgG827zJHAOOH79Ixiz7rUx+mc/UrT0YY5+leIJx5OxEYXeVvP0HsI+PHHXoZbKscjH
YUoUGadBX7GSMAkLHiSVF2gxklulYaGGZDyJDQ1gf0aK+5+WPMM4ydKSV7PCbgqtbl2jLUdeq07E
In/zVSsBcPrvQ8Zk1neHghBEtQVDj1ASOQtDJe8HEqv16JfPQxY+uBZd0ei/gBIEUTy/BE7/MBfp
3YsIdWl2uU0yEZdgaw4Qu6THwW9ACFsR2nojoiqo5F15P2ffBVNMbipYqPiOIbsHL4MQAPl0Y42P
+ODjhkovMnJ3O3vIZkuAa77X/ypbUr7j8iX1/VfCszTjJCdDZziTTni2su4+5BiHymQXBNGhbour
bQMfjPNflRx+o277nK36B+PpFXlt32ym9itlMNNy5FJvakauADKzqxKMBivX2XQVMX7JiCeoti0a
N7oMagKQ1zWnucUKLYK5tjaa2NyLDN9fWDylpnqdluoQ+el5bNAx4yvE3Wfdk5o4qTbXlL45+CLW
62TP9KAo2yInpDfDvrwf6htj1W+9PZs4m6nBwYTbvJ3BFQJlWLZDB6ssYzO9rvOKxhGCVexh8Cao
7rgOUkS6XjqCmUqkd4wEggIbcBJ6c7hobRzFz20NaJC1y0nkQ7AVHsvznMnUg1Ww7C2NClTdNHfn
FjGqNMlEDVsdqEpCE8rBgXmXB5YafdJ33KvygpT52YQIe8h59eFjqYxdN8fBTZmSkAZ6H/QyN4mp
Mu+68QRYzN93/fwMWta9cUDsiQyEaqLAB7hBGOJJ1Rs4v5+2YNTbYwILTpDfwqCWUtwT+XxJ4mYh
SZ7ADzUCDPPMF+JNcmvey3l682bqpNaDD8I8986WaNmZC/z4cHEOkl0GRWm7C3KKiwXl59QP5ywG
clN65j2N6ONHb7x7Wl5ZgNPnroQCk5DYBrFN7vp+34YsAhnfs6caGbfMAdxeRoVVT++AD3YV9wIX
RWN8JJ5kSyuiHzbFkdcHDZN2nh5wSvST2tSsYTINIZTDRIUq8gIpAk8mGCTMBhNCl63ttG+YgfE1
OYz34lQhKGmydKf8/nuQUgTq3ZTVxcUjTl4mSMU3JNDHGrz22jLDbD9p1DgKWMiRE4pgHgrW4LxJ
AK64wV4SNMfudGgyjOq2elaqewvQke6T0Uk3oT88lfGiGBZNzyxlGMOwQPCLdAesD6VOVroHmcWX
sTaLg1/ImVTjyWeqXe2HVuWvpfoy5LSceihdfb3Uewuu3ZY/GhlBNQ600JBPfKI+B+YD63p0CGk1
s4XjxoQq6Pf1wQdKODUgxnljHyE4ADTpvQ1g4nXkd+6uMaojLMD6EAaUrE0v7lVW7bLW6y6j42ij
XoRsAQEX43RURUAvw61K2ew1U/0QJrAa63ZebqIvkRmS6nHuFt6mSW/lRyWtvcD5RB+nLr4aP5OR
fZqxmHi89j3YMy0RIoLVMpi6NAxny3yczlNZPZuYd/GsT+4pC5N1IBUKqpls4AooCkkkyJCjKNll
yzEVwjhWxasbTi9kGr8IyDwaH8J7UgR3VeGQc21cYCO8pjns+rUrHePaUzvA2aExQf64UVTJh1TG
N8bYw36KCpISFnrnRLFLqpqo2rlLCMaKYiK3k7Nt5eqam557cNiyXpLBWy5qQKHlCNNg85gupwH+
/J+B8lrmuZVhz1iqZWPuwTpcmWOOfN8E2dczf0ySbkGS9gjgmgOwxVkhxPwyNiwgwrr7Zosv2RBo
nPRRCZBPJYeWDIJVAXk0c4zXFCcH4lTmihMY1RTC8JbnqsfNrF6JVgLFsMTmBeBvCG1qNTKvPQTc
bQfrzfD8V4zByYFpr8Hjz4S6t+MjMao+Qig0qCVTn5nds4G7Zdfw+FP4y31FoOUqq2FWWKP76Kpi
h9DZIO0CTgyD4DCELDnbPXFP+QMHRML/jR/cCF1vbdaMp2uXAnYIyfCKIa/QfJ09MDlMU7ObKcNV
PXTedjHlseu1JRf/B4qlmYGygVjPLB+92ryEY/ExWe1WzBIkq3ecHeMw+x4oAP8iqAgRX7UfC9Qq
xibiQ1m8mevB2CJcPk3wrYn3nVaJkbx57hv4NqZU7gV2ynQSlbNSIC12iaICDbTsxHZJwyEs5Se5
UfuxyNTezPsXjGxGxRxclOrRx9i9tUaeV8S4JgZmMNdzTKCQ22bthjBPxwL2O492vcvcITkpXs4k
1pOawDQckln50iZI0Rc7hosneqZ+REtmbPHN0gj2bKcOQz8dM+97wslQx4rXCJeQu2ZTLiYxOkmU
HwM6qMVA+2fHqJiTgdgK6c9skKPvQc7LywbMsnK7yd+ksIM2rBr3REPsQyRu6yg2SMgpSSFvmHMB
hYDuqok41g+q/gqmh/htQrXcKy99iCYGPMW8kMFtoP93mbswiiushNBrmW5kZ+9R7My7sOAONWPG
emQNME6CRjaRwEh+BCO8BbBWn8ysT9MEM3l6GefZJQpzvmkrHa0XRUzygPCG0EpMVsJEgmMJ95RC
bDgNHaHzCLBZE1EsVi6hsUm3N1JW6ZDXNvNk/MxYYCD94Qfo58sM7ZG6za83jlX87oR7HwqwZ4mD
EA7hxKad1SXKgm7Xd9CYzBr8boZ6xeF4iOSbBSLqFe/J2k9LHgpzcign7JNsQBI7CYVoQYhH5N/a
JouvGZvezWAuV4yeAERbzLY1gX0kYcV+ehROBuKrD/CVlDDSG8d7g3PAEFZYV1mA+XOjyD2kXXRK
YxbGsoCb11U4Jzh+Hk1VYlin9luwTVLrdOdc2vYpaMBZloxRKU/bGsFTE+96bKk5do61PxTnvCpP
/K60pDu3BGhKyOhPERXFWg7TyQ+C11zXrSS+00mmw0cQUDX1Kbs5VHwrO4/e/I5FvtkErPtAuSGH
GEApTZo89kCww3AcUQ4KTr1zzbyEwqMiwiqh6ViHU5qdyOj68DMw9mS3UpuWpGe5kHqhMcYHr8Mp
QRWzMXPH3EW+vIWYxBHEMW6xnYY3ulTP1MXgpkXLkpgAqbHuFjLNI/wg0adZeTEawnIf268ZMWFW
BBCRxRaI36a+Q1l6yDhRd+ymT4Kx1DoNjHbrmaewl9rpGwxw73yqKtZuG26tzw5EFZRMSyeff28A
XW4pFsEe+JRKcetZG0dQ6BmBvU0WJGQBW9igscvtEmhLMyrzfRYKYK301eg1bhWTQgQNzHKrgPVa
zoSgMNWTzL1kXzRI2eMufrHqUL3FfnE3STTmQ637YZyI0hHlPpA9thy21wud+NadOJr8qAjPi2Tr
2Yo/IY/jj7QBRRARy4PxEBCriNxxM1MRroeSp6xMDWIYg2GbB8SYA5694Jlhf4YKjp7yTKnSrTB9
9Bu84piXq+HchgCUkKRV83zFVTHsAjYWLvEpVOUMuKHb7acx2LazidyGNUHadxuQNMzFLNbUZRi5
W6fELJKlIY/xwptirNxb7vXZphBA402RscqY8huFdLXJOqg1WfLd0kLjFsmUdPsDoPKrgVZ7xQr2
IcirCZAuRWOlvbNpMrkbyFQfAKnmNSSbLQ6scps3Pqsmjj+Yc3fHGwakM+JbuqAYc8iSZqA4yIOR
l9CwAXnmnLRhJc9AQ36QRFhtpnB8B1EBYCFFZAqvmNk81imzfnLUzVSsNoopeBokpW0GMXYfY0Zz
GoCxrRckUJ66fRW+FlFeX7yYCYkYsoe0L811bLFcY2ISp85j1fk/y1RjziyEAbbrb2SDBndOkUMl
ubFnNZ/uiQBAXVbbzB/EdrLL54YZOyqmghEp99Iq63UC7qye+zmkMYYQgRQG1Ju0GsCI1qOD5wNx
8ByfnbxP7kpWT5VAPaxwSWVGAiGqM6pbaXY22wXGEjHkctejkIg1fiiAaj5DN7fUdeiS41zN312r
/2gZ9q8mwsgYoX20Go+OG/qZ/z3mGpxeRL8DDVLPIKqLErS6aH1u1aAFo1L0zwuqRwvJg8axdyYc
ghlC+wKpvYPYTrwSuWxdZayVxrnDMAGYkXD38Q0NCO6wu7l7bC1YkZZ1BBO+0XB4OoLftgAXn1Pw
2JhyNEaeZD/efv77jCGTkAPwmtNnB3d+0gB6BxI95SsxuxkCOubd2Ey4rgv7MP8UtcFhhmWfaai9
9nRD+gZdPIzsoiDfRxqBDwpFhywjFARojP7i0xjynQM1H04uT5Zu6zVQv4GsLzRiH3hjvWKmktMT
BIcSDr+pgfxEHhgnImC+RxrWbyDxcaP+xcjAUQFyyNBGgPbP8kY+ZWwijUnvOcD/L97Wi4gDYAcP
QoWEADJliQrQoQFSxwfkOkig1ZECeQfHjlApRJk6cGC0JTJnMghCsgjinqG00vEEITkFOEVJXSO5
QJJg0EuDg5BMg2VEB8r0w0bWUqxLHXwgdQQCl8hqkMkIHY7Q65gEXwcmKJITShIUfB2lgMXju2HA
tnMoqKey/STvaZd6xC+0lofz6cOo4Fya1GG5DmoYSWwQo2LyGzWPuRwIhnMfOh3u4JHy0Oq4h5zc
h0QrRLDUr5sMSAXjza7MnEOfv3QkRlgkRwQ6QiLQYRKujpVo5/6X0kETJFAs+9r5yiaAJiRRoGug
HNHyZoAGLJzqkQoTkBG5Ch5g3WStjyeXbItYhrdQVvPBXibqA/IvHB2E4WNshCJfveqJTztmmxwa
RUp2xhihew1J04A/X7F7E+8hf+JI3sb4Z/CGjuAIinZeFRZvybRAZqCDOvB3csmI7kjpI/ioFDk+
uR4h+R4AL6+Krn4sUeRbOgJkxg2Z0QGZzpE7t0IaR1hIJZuPuWTns0zdUehAEdaNwwGAwTvQKW7c
yWbRJciDm94HNAJJSSyJm4pzUjefYUlgSc+lY/1jnROyTBAbeHj/sxf89OXWJe8EDUC8a3UEihFK
VpeEojiko8APULuBvJSmITjFJ0FFkqSC4i6+Y8d7DXTISqrjVsCcVSCg+n0zolQEbZHuUh3Pkuqg
lp7Elo7dnDCkQMXIiDrVsS4BT3sdySdbB754OvqlsbGZhzoOBkdyt6t0REzJA13q0Bg0puZBzaz0
Apx1Zpv88GzrBgeUxQOZM05H+IxRxV+Oj9lRx9KQnE36E0k1rKKeY8uPrmhEmTVWznXwDqNlPOcl
q2qybsAzRlvRw0ZLKGAqhammpW2dGLKxIjw3LeFdZclMiAwdRZZOhwp0JtVqPVdIt7v5EOa3qSye
p87/VQGeP0lulpJ/7+qYHtaNut3Gk6ojfGzxPuJn2vR98GaYS7LDD8TLjL2TGxs3vgEk6SSoUJ3X
LEnmD88ZHkljfw90eBCQO37ZJdHNlRcFj3wf5d4HANmTo6OHzIkQolrHEcWj+bOCbkojTVRRRGaR
o8OLuvDdjojzgzb8Fut4I0XOUakDj/DNYUK/LkzCxpAH1xcR3R4ZSeSsmrtCxyalrIF2YVM/liQq
/V9x4f1/ZbCzsS/+97+72P4ng92xzT7+dvpq2q/5Lx47/bu+/vTYGfYfpuUJUIQOXoDA8Tz37yY7
fsnGXRfg05CmzTnjY6X7u8su+MOWlm95gbDBKZD9+58uu+APsAYUHBabuEAIN/hXXHbWX+2aruPh
77M83/YCC2aF6fwTqwLkDFFvpocqnU1BtryqA3TlhF1CiOdkkF912616G97fN4i5RBSesOTspHkX
ptp7RvzvRs6/+Dj/0fTnWnzmf7CP8vO47PJt3/FdG7SLx6f7W/Xr4x4XqsWX+N9s1RSzkTiwVZlN
NyZ2ai3G1VGn0a4C3hMWv9xWbOqwWM0twMccwVoKAXJ8bLqC7ii8psvP2AD7Vkn/aBUm4lhxIpoE
GlX8VLvyJoyeZZ58yBr5c1bFZQmabV3a55qaMULMljav6TAfsIu3/W8rRJSD6gm81LosACl7TGQ9
BAlfoiU/18YhNvwUgtObdQPvG4sEkhgBfvvac6qE3cNML5SjGrZwyichRQLFrgKy7DM7zfyjnrtE
Klx3475NYqgL6GQXxj4crwVahZImSn+GiN85m9jeYT5LAGTsMLOy2fYTvF8QSHHK30VL6ohPScgq
WZ8Ii3njzcyDECUmMNOjMqZAAeND3JLNhwo4giugvKTuIcqw2cF5rOnGzYAi1o0e+vYB0gSdq0Ev
la+D+MHv2SM3KLQwdc3Wq8vMnq+K5B+Q84w3hEk0OavtGgclXHOT8RnztTT4JNtyXdPOARly61et
FNTXT5UPXfce+6gCUxiw/FViyQ4d1KKeV3VPOnASiw1cv63LFffT13gh9sUku6lfG/575cObHbji
JTLCzzB9xIkRD/m6w81nqy9nOk7za8a2yuKjgwFYSRI7YKKt3JbxKGYcZgm8FZxVw9UD1rBqmktM
AZm1eATDYG1TGSjmtp/2wD6/okr9rLA4lWynnZmqjK9C/whOxVcVk8PKbLUaycigQ8jZlUKR3lgL
FHQEjIGzqyg8UalvfcZetp886Y+7cL8s7JhSzJpxYuvh2gqHEV37Z7ZcyvZ9jC/BcE/rJxMBkteu
GVJSemm/BKPB+qFCrQQDHznN54AC3KIWhk/IvAFP4/ggYCuU7y7fXsH3NIf49dpXY3nXkUxDwZ1I
wK6lviy+dqasHVAJMrsTvpcWFw3AmLWA6G/E0LSRFerUmkSwHufXoA8hEuAFyPcQQ9sesCuK/t4W
DwZPpAzv3BIhiqQ+CFeT7awSGEsGw3upK+3F2unbBPwQPG9uOBdGlYcgjD1DyKaonPYLr9wAia+L
lmAawcFTVkMYWJnBXX9CK/mK+JZbh8schdBsjS1j531lZgcQX9gi111m7AiMwpdHgrDN51HZxs0A
KvLe1bmIDAGZwH013MR5ixmeQDs+ZTx8WeXerT8nvlgz0pRrscEooC9lHcEHyRQLci6m6a6YOFOD
hdvSq25dSsgBE5jEyS61679yom2RtrxUxvTLarCdUbh3zfQiSmeT00x2ytnX7NlD2967kKQTcpUC
eqgKubDaBPy8+ldNTP56etJ4P2jGVxG3Z8Xyd7C/UvJ30uw9Vva6qSYCBYHC16+WNa2rviGV7rOs
2D9yRTvob9bW4QmZpifP+WbxdZVABCMkB+X4ZRM94GEDanKUuRn3FN9S1OKZqUnkLCFZN/sW+cJk
oVLgvgxUTuTYppfpU6T8o8n2XJ+LQw6YXEMpWDozaF0X7K7gnK0shIyYaxl7ftFpoa+/I4FM0o+I
3IWKgojhJNZX5+QOEh8axxAHXsjarWjfs243Rd+xTdNjcwLyh+sHlefAFJBiTdZN/Ej67WSVnHZo
3YUlcE1zgLEFbLiHjeSVPX1Lmshis/jiWczqT48uO5xe6+m14SGKOUvt/GvmAfS8o1ZdOmPPrNBe
63PcxFYyEeDQMICtpyPuhW1mqG2ZgtxQxTqRnIAFMXDsLPoR1/mM3pp20qgf6l4hErJ348TGII/Q
WpngF/xC7Ch8d2gIfzWtMa48khEymNkj8eArP2u/s7PGtqjWHuO6CSdrQ+QMHtmDXbi0pJy/+Zc5
kE4ecgfzpYCORbh6Lw2MhPadYaq+SUsJAQObV4XDalRbfQalfMdjtxw6JY/2mB0KJlYZQ8fJJb+G
FxD6oT+/uZQzTJ76kjPR5YZHv1SCI+ni5sgE42CiA0XqAxk8+FG5VOydc+k1CAjLO7e22v9D+fQf
EIB/fP//Fd3079WISUyVI9iJUy39E7qp76PODUYwoWXxZWUPsYt/uke5qYDhooPmfv7X/z7LEQGF
FOgCIf+p+kmn1krwNtBoJpfF/hzNh2V4ne3PCdakO/4fUCr+y+L3L9iK/w2WxX/5B/2/iKmwKXr/
V1X0R/G368f89Ve+hf6N/1FIe39wR4AFBxhCLe36pvU/CungD3oti+l3QElsU2P9J67Cs6iW0Rp5
WCHonf+xkPbMP+DsWfouE2SduYHzrxTSQhfyf6lc+eMd36eOt9DzSl/8070Lw7xrsoHgecGLxDDI
PFziEUlgk1zJSBw3hBhpWcq0bmoHPpg00WKiusjm8Y2VMig/59oQ5s2SNnz22/w9rHS0Xb2rhfVQ
pwt+L7Vs/QbZ2cCo2C48qJccrQo2Z8vOAaLVzJT4lmfZrVmi32mQPYbMCyEms5B9gop6q6X3bKvp
nhjdKXTT342d3PKG3Yc7f7Okhzyn6rFhRb8Z7JMoAERfC0N2fYu81BELcQ+jPbLj7b6X9S9nb3XB
sxLTnfQcgFdZtQK6eHEADWDvIW6W1YHNFtS4ugUVE0UCIw90SA5K5rjP7kZif8PLec0dV+xhlFHB
ou0iZQNBNGQ7tUGuk+3ziRxJ39AbfM+9mmGErG3AfF8Q8XbF+VhdswpY2lBEgPgVYpQu9dy1suc3
0Pxbc5L5Fjzgd69yup1LlTayWNvxUa9dS15Lwd6cf5X+jNSXnVno39RvdnFvqdvoWry4Q1VdT26/
Z8LCp7fRMAB9yPdukb8WbFPP7EX2No4//CJOc8n92dzHYnpxWe1ekDzPII/u1RJYB78p98iJKGcX
LqEX1fZ2XjCLdL5nQDFgodgUxXkMLbjSXf6yZGm1D5LleyncT1sajKCF/Yge3tuMGSo+x08PSWdw
ugfdSlCw1oPzaXMlNvWEFbRBeJn13wxreYkbKrey47/cMAURBqyfF2QUJDfXLqF/IzR3h+clNTbL
YpoM0cEGJtNbhtJxExFLGwwJeVC+kW76ggycOP5VzSXxXzAwquug5JszkDmZ+epXU5UXQP2I3oIV
UAxc/MGrD50sV58j2HgxDm829I61ikCdT0gPFs/B6uOmJSRfHAMIYy2212tyUAgrbVD9DVN2jluG
u8Db77C/xCZ3BpysPVs0NkjaMcHEFTWGj2mUadSGtoPs8fmXGCgFB9N8FFZobjzn5E0zLhWb3mhI
UUerAVEO6HXaOo77knsPXDDC9965Fk5u7lBRsIM12GnFqIo2fybRRXj1QstsV6Ra0NrBMvg2wV3a
sKZgOe2MDfqs/Li02k1uJR6Wk2QnlXnn/esdyek4unXUHGYzeMW1+lbi32GfhXVgSapX004v8RI8
Jza3do0FaKvC+gkD1rCuil+9OTx4HAigte2NgXKdQTp5J0kIwySzvhsif2dvj/iuA2NiOepUgQkN
o4/Q4venGkeRjKy9TGJ3uzSnDYz7u4oMfGCWu9P/ISXO2EEmeBSstlhaEFptc7Q4A+6RSiyXKs/s
01g+Dc5inTyWvmcn8SEwTGI/mH27N111Fmnc4b7J3/tO/fYgkHqqe3CRozq9+kXyF7T5kMfYHf1v
hheg5s4dpN4NXEW35htZTOexqCmcaO559GQdoIQ5Nv/G3nntxq6s3fWJeMAcbjtndUtqpRtCkWSR
xcxieHoPrt8wbAMG7HvfCOesvaWt1d2s+sKcYxKnRszSBOIOjzeKCJUyuY0/q8axNskpiZpgLcLg
U5kZhZGFJCywy2fixFmlTUO80Dz92tY1DLdYv2MBQ8HpcLKNdnfiOX4sqwgGcKn9QhLaxdF4N0Lj
WDLXxVaJ7i9MWNqHn0E0YD9veL3yoX5KbO8TnchiVDCrxzBn+eFJ5opMc21pYfMpTdoVdG6rNKP/
GQ5GmhUrN0T/ngojW3BDHKQELR6Gq9682zAskFTy96it/HfIP9Pa0BE8sFjCWv9NZ8PMkAfWzKFf
xfmbxtR/GZbWvUvK9wSS0f+vUf4vUVo2MNP/c41y+m2LPPlfSVrzd/xXcWL6/zFtk9EVt6SPII2y
9r9AWqb+H7xjuhk4nsGOytQZDP73EZ/j/4cnztIDCn44PtSg/2PE5zj/4Wf4jud4yLUY/xn/T5WJ
Nf9i/1NpMk/1TGhs5DcbgWvxq/xvpQkO33Y03ADynk2sd96Vx1rLGI+b2bAGsRIddSeNjhqP3yjL
wxTcRoyVLK0417dGDVCl3dcdSMTyERQ9k0Fn7aCh3uSNryFMQIBIROxCNKxKGj7OLG5AHk04ToxO
m+HLVUebCxVTj59lKa9Zlhkv6CEe7GjkrEzfpoYT31YWy3/YKMgITyO1jZPhG+n0BsG79ZolrJSy
KAZ1h8OWCV41ouPL8vwao9McCTE/VsI6Q+p8Mgb3NTNZGqoZwGmmjnEe9f6E1RjrYRAeXUg3nR6f
c8ZDvlutyIm1N0FtvXnuHAM4mixpdRLkagQkRN3JgjzDpPic5OckrJ+IQgL3wNLicrCtZNNq6u7W
5d7uEWmYsYVujbUJts4bfpCL6+arMsx+pfE+wKdalgQ3LrKY7f+ME2syNPVxeXTLrzgn3VILL72Z
3QrmOFY8wf/JVk356nnxxuTe0SLWnZ6/qWwLQQLJ3rPos0WQysS/IPwpmg/vXlqnBoYJFgMHFgWs
BtTqhgyRJ9xBAs7MWB8WFpZv2bhb4WB3DdUXLJNsXkzAV9ITOnc0XSTgyZcqb1/EbBP5TbziOr/I
dUwWRTB+AVVatfF46NCh58ZwxD5AYCsCR49T13K/8BbsKi/bif7oKftsI3LpuRFmFNFrpgV7x9Lp
MYedAnvc2ua+9qybwn2ixRNjP/TEhfS2Gp86mymZvwuTCDmKO5mHjH/JR/uz9nMGV4Y6VaPLSImI
3vQ1yO/VjKZiqhWLawbdOfLRpSe470x+UOZqe8Ly9oHEQ5QP28J+iwRbeqNnn6tGl8EW5pYEetIs
to5Z0IgxAOJQm8eSC1Ka6PEB6DCVrY2jsu27UgloU1yiF5ni+ccpRyeyYj9Pu/yZ6vo+HdRPfY+K
iK3R8FzqSMAqgPwjfCmtZJ6kLL3BUyMeHL37C7UCxxHaoALsLhzeYd02JhOPLNlasX8LWxy5dsS2
PI6mFPtPACteT99iEkGWtWF/NFzlaw3IPs+efiK6Kd7SR6FqcOYEeJ8xKkcc4cNwhvutmvGnKLIK
edA7RGO1Win2xZ36tJyPHPtO+JU0/baQmdir2EsuuiNPUjesfY/PBZyYGm95FdR79P/lGjBLRlZk
GDBwlxt9MIkTo7jNXKryxujqi5cld92W9rOMWvupKy6t12F6jtWtZY6hg9mFnc+KeVkajwFJkSQ1
V3x/+kHIRuMWx1hLj0PHAjZOn7sO+6+Kv9k6x5DbYQLnI/OpOTDWdnc2qkVW0BMzmtQY7gTKzN8E
3j/hVv2rPJ0VK9mngiiObly76u4EaK8ZyPZGdmqwz9W9eWl5710DiV5OK/HWG8F6NA8GeWzRuJWe
/qQUka0oBhznMwTU2qEUM9PvHOm5z2ARPTST4GId2uHKx6qv6RyOqMwnN7yq5uyW/bouwLZXUFxY
GQ5Er3TyyahIyM0xM3g1xS12TvM25G9uT2eQfVjFzkR74yHQD9VzOx3LFNQOHxihAwTXr1N+a25N
WG0JIz842IJt4645amW6CzgCFglzCtJRCObPi/WtZLGdUHkV1kNAhrdmIf1p3uPB4Fkbb7xNjHbT
VcXvl0RWC3pqN4EWTcpbrPvXQqfCZ9+BqtqZJGP+SDYcBflrXg3PBcIfxxs2AyGMNfW6RhBvaWh0
goyJtVEQHWK/jIIM2BxpJ64qoscSFLBhNL5IEviqAcbUHyvKg0aY8gRUphLlfmhjehLk+/lbUafr
sX5N3LMPTkbwDwb2mtgxkW6wCiUWIiEoMdn2Y/QS9ck1HfA2N+uOFVD6XfnQYZk5C2cr8WvKeTw+
sbBBcdIkwVLVJFEgoKfmX3iNvU7Yx0c5qL5in7UHYijX5byeka+9nzy1I5o/5BYTNm/ZfeIgRlBq
7nGtRuxYWAWocmXZpyh4q6JiqxK1kZL8R+Mjiv8Az+MR+iMs9bticzMO7rZPbonhPdc5xyGFK1ki
t1qBUGbUSWcEnocPG6M5zpOml3ieYHJzmtg4xYngRre11fIRPlvdXcymOceiW/m6QA9f3ESvrWAV
wOHnY7V1WmJJJjP4E072/u/PgBnpFR7KTlRXV0HpZnoA1EnoCBf1EXcmAvFiIW1gcpXFeDMtsqVJ
8m0N+FJN5AjguBqR5i/r1N+1yDX0KH1ysnCryfTSoxca3I/QeA+NhwH8iJl/tZgSE+7gaQIsQLCT
3301yUve0lv3jCIQPnSM3jg7FmaH2CrTzEU1b9c9KBZPKkf8ljqn2nyULsm22Ysr3niC1i7LnbSd
MPhskmFvhPE+6rEIGcVXCn4ZG9RGBshm6YxU8hK28lQkcHoS6Dc9uSl+eFLOuzd3qywouqRGi6pW
/ho2EA9Q/pCAXp8QpoUD7ZN0ueeylEAZeagH61AyWQW3CU9pNxEd27UE27pA9jHCeeOw9t1jA3WQ
0zVmkdI6v2jhcKQ6G7+B3M7s2KrHN9myg2KbaCNhDnimjX7j02VG2PDsqF7RXuy43redKLbjQJhj
427Qf1CyOQQgl3tpqjMjeSiWdfoV0pZV6t1p52hh6KnF0OwiFTwWg3GqQKcUkosRLVXF7QmCBi5p
8BfZ6B/CJ5GTy+XoK1eaj2etx1lZ2i6b3+AT+fEzstevvuMDHhvVhpYaMJMZnGUabHuPIYCdP2U+
H1RZsFWccon/T+of1DEUkqGI4uXQ4MKwVHe14kTRM3FE93a39DQ00EUUHbyK/i7/mcTwkwV2RJyP
cwc/fw0DxtZ8Anx93EliD5C34DJQwwkuPcFBhnqMkgn7NRpphsRRdMq8OgG3778h+kYD67u7mrlc
NOAuZ+PTGclTN3t0o3j8ybBsLINuruYIyw0CLF3VA9XjDpP5I/GLJzsLnuZFiBp6Iqz7TZqIY8fp
OKlLhRrEMv8iy/9piZ3wGjD39Xio2eHVEadkmS7LquH8qDgOumNR4hJJ/DebSGYkd5N/aKeLQ8Kn
G0MiVWHBCvjbERZpjRn54TMmv3p1059OWTsL8lkbQtlsWASDE7AVPwCbEDxbIqOxUks+sUCYYnyt
/7TtD8P4BfxqMca3DC4C2e3Hji1VCQ6sY8PPVJTUH8lVzlCM5BjkQfrKl857GPwROzXHnOxAOa5b
/eLo7V6OBLmidSs8eJw5IXnTSxKbx54/mlyOrLLccUjzFDCb8PHEsmYhg/fcW/1S8hfACkqaAmmY
Pnk0T2Zg7QptePGoD0PGOEmOM9jHq4D3pxfn2EJs9AKdZanYHmcFppwetVy/myr9QPxAJdy1HZR8
bJ5NxmBDlREMO6LAGXcZb6P0Zzmf4ibOnl3ODUTjqHI+i9x+ios97kWiEUJ3Re3N0ipbpdNA1MhT
Vuw8nzEYy1K/xtML+13Z4Nvtteq1JYPN58QWB76RLZt7c3n8If7Xmx5UQNnZy1JvV5VdvvVzUlD0
zWNKFhd2diRqXa/vNMr42GpvQUf9ENr73CidPe61B1PvBHje9DftQQb4w+MsFYh6LpNElswRqGKc
kUWfALqpacqlyPTSW5eQuZy46NSKadaJObZ9QNL1hp/o3fdICuWCv1aj9SSwYQErhLA7rwir7O7P
Y1Z4W9N3a2N7mx4iLOzAw9EumRu7TZZBQJ5U6+H2fbFYzRXU1kX8g5uJ3WA3FznBUHFiQ/TktePo
JL7h5swehB6xpfaTp/fWYwM441GBJExpvGeMY/PhTbm9kMPgpYk+29aj0rC5k1ACsuiqHvFytMx9
dd9muOGxFB/PDmlPaAZMbFyFf3Gra6WnezzzFF1kl0/FI+mSDHhCsFSULukemTNe0+7Mp31d5Dwp
zIEb14Hgi3GBAIpwAhAx0rMpZBPhvcLjNAX97K9Y+rS4JjFC8ZQzaGOxTeLvlDCaPvuIOU1+Lqdz
FiY73Y2Og/7aunPxu4N3+JkyTsLeQ9QpMRiOcXLKv4hhLkFPimqj4FJrOSxU/pd9TjybCX/BSTwP
YbSznHgL7xCchlzVeMybMjxHAVo7Wk4TIpJB3BKbbymcI7E8S8MloI8iRRJH0VvHzHxJ3GSXzogd
KsHwC/Yos2+1MwrnDmD2QFODefhP4JlLiuzC7nXt5Y+G/9mgu/Ur8hSt7zqHDBZ85sZxDEHtIFeg
7t9MG6gbJLxcZ6NYJ/Y6YuS8vnbqpaQGc5xTWuHzIQUpdN4Uq/2JZINOpAt8pHdUwcvO9mHTMlLF
0qANi6F9VpTNOgLxiKOi0Z4YwZFbSx9cmhtjTJcKDXMGZkXPXifS83rA1gYK4Wh417D0huph5P0R
Hok3ure1w2ADOHMJGWXmM2BzUuz/5bb2MXgFX2qidMk8qM/TOs13eDRZ0Z7n1FjXeHbI/YBU0+Wg
G8B9Gj+W4260PF1azS6Z6i3Wx/2Y9xv83msniM41eiO/hSJCrG/fHTPwQkV3mJxg4cMaGaeW9Nhp
6U6fHiU8+wNcWHLrzrlvOYQRSFiJXy7blq6naU4uThyfY2c8YR9AJbhL2W67cMbt4FrX3orN/8Vw
KKq1jDiL4L3TIRGFKVeyv8goO0atRMViXswRcDnvYVd0e4hjGyt7Me2/OpvOI9RL0OAYvtjo2wXF
VnJSXY8et4ND3hZibwb1g2CMuKmrENm79uWI5Eb8wpZFTIL0xFmFjs1iW9PCdSL9p9EUKzPWtkOl
8F5xFlS8ghlu+JKB87Iv+1vtAaWFZWKu+lZ7GDu10fXqW3r3hP3UjujXdWHIG6llR1+rqA/1O87t
les4W4PuZejkAbtSjeOJwnTTeN1NzCwrCs5A+JtJpFutHnf9AJ6oKR4G9wQDhIsTVSmHn+032wh5
ggMeohIwmOHSMDa4jdw+dW9v25T6e8xvzMsW43fT7ifmLhbdFSwxicxBszmdC+MbESy3VHawRorD
HGslrxA01/ees9WMfGxbHFPO0ZjEYpq+rYzIS0ce7BDoqPU58NnQed3K/NjS1kfhsCLOeFFb1gVY
N6wkA4vsnh3RL1ES296uoEYwvRJqY0BkBqywLGdMYFTzoCBtKtN1i7ZmYU4HaI2XcHxzFRJ6ODmr
PH/TAVKKtlygZ14QCrGJPIfN2vg8ET4SWwQHAaH2nefM77bs1zEPvgf275j9jBCnCYrcNY5za/Af
DLrYOF2zQiGvIsUFNEc3V1dC47jdWcMU/hmT2acXuBhxmcersV33j5nuwRVbmKzgQB8n/ecseK2N
R/SF1UFrMUOVINRanVDjngl/WagJ0Ow61Pq/HNU57pHKXeW6i3XF6A4jSWjHM1sL8afINtT0/bNb
3YX3Q3T6uugpO2vEgJiKEGAUNK4IiuU+ZpXmzoFOhQUEwa9+LfvXEsbCstOTR6s9tNBOLdT5c0xe
R9/voi0JUu+Kf3tZUaODbvtICu3FET43A6pzHu+B26HW8QYY267fF1lzAJG/Tqty4/b7Ul2oMNgk
lhTF45bc+cOkMaPESU9KE/W2ve9MHBYknVnUYAxDe3lNKvupslJevKcpL3aG+yNSZ1s7OwTkW408
XQYza1+9u3YF1AW3bHDLmuTR5TkYbC55tD1RhAZydItLl5OmTRvluPpzaGLzjShpswDnRIVkKDzo
ylzakE9aMf3Qri+GCZ9dH2BFWVaNjkRx5WKOr15Lrv1Q+3Pz5iTDN5NUZ1rsfzelXolXrRHbxKbh
RErl5Ai8bSoI58tM8ErBK/P632RAvN94VIl6AQZ72nT236DOZCkC4AOrh4ZoS20/E+IZyNKiedOc
sjobm6CnS6hsGPPxERTNo5mxjTPXih/Ep2Em1TNTi4dP+FR3cssHDi7+W77m3WvEmJZoPuu0/63Q
Elk1nRlSeibYVg7ulaXYtO5hbUakl0M2Yqm00Q17wdVY8ayEDaMMspvSSR56Zzyiy1uYFB6MYRFJ
1q95GZztsSTKRx51kb70tIxgWs0h2LnBaRTtyQPSM7XnQTrb0TApaBMA0sS6TMnNDp+kkxyxAWKK
fU3XAYpNtagwB4QSjGH/AlXGbn6qurmo+lmG3J30tBJKUOtNy3Swn2R/Nmm2rDg8msmMyoB4sXRN
cqtDp14GZbwzIxXvwO3fwVnQDDrXuJZHtqhLO2ORlztf6POOWgafsQJMMWQ/CNfZUxdPOXthG9ga
mGLx3fVoGZmeBTGwfBbZVF9mvo8bfa2Utw1ks+SFWAFcOKK7oMjDrj+ydjcpYF2LXhb/grjZ6UuD
mykjw8usXorY27H8eh6KnmfjWzofDRycMnvn5TjiVh3xd9v31OFJFfj6PWiAoANTri0BbjPG76Lr
azMmERxBKJmmsEGPYd89kUS2ygrbX/X+MkvhxUM13YgpuPghBvjgQ7g3iRDBr78FQw8xkb3atVvP
qH4dieMvO4zhsAO7s3CbYNPU/skxkqXBW2QGj01N8JLW3y2AUkhV9SzCzvjMQhizAHQsj84qKVej
+IjSl4meI3Y+AiRRygdWpIFfE7/khlNdTPiC8w30nn3ox09Bqf9AYtm7LbHooA7AyxgOOexoBUYJ
BpnYnsbAf9OlL3E2HMbSPFOjXxsToBOQx37pEY25sEr30OTcvb1JAEGWaVhULF4qiM7GJk998zCS
0KUM6yx87VJF/nM8sYWgEefpk/ZDnVGrafm5UA35G43vnTotKvfCDV4N0RaXRHAyYGSSXvLSdoQT
RFF+tdMNYPKYQcb42cfsIev8wKU53pqBA94XyavXGjYaTUE5Glh7mXkwBMZha5lUzRIr+LrlP+BX
/8rJirEQwIPCuGoFJ3IXb5Jx38NGziD55HUCwgnhNQMRvSaEGKkFCFi1ZW+1jXyMKgUoTT06oC3D
pWsQp0IoKuUt01bYprAe2x67+2yNu6aeeBtNbW+3JqbTPGNcUU+vJZDAIdbi478vTFNBnwm8/mFw
Q05CtWCeHCBauwhQY+AmW2wsywhOjxFOZzPsdqnCyGJ999z4rGkQxdTltouFg2TVfAhc2FScKmRT
eGQ8gF77cmsb/chAnlqYLYG2wE7jyU+Ppcxxo2rfKVFlZUTtwwTXZCQaEZSKLFBye4vhPgw+yXsd
fnVFCTgi8YxKgqUChk5ts+t8UoTXDVbRIUc30FGRcrFaEEcx+XRcc7U4xrD4bcyWTdifeOFPI9nr
SfKWs3ELBFAWMKpWbJL8ma8rhs8mn5ZKB3TMOUTUJ671zZDFWOU1h+YnKyhWRx4IRjzn2kvEXpsB
PhCabMK2iIZOo904xEfHzWeZrboZlQZCGPFh2XF/aXEICDws1pXeBqfQJo618/qHVqsxzRigcuFX
ydEwnsf5KR4IT2fcj1rROWe2Xz+nPfRcK2UqbJCN1qYBRXA07XsFZ6sYiO/wAXYs+qyfTaHWo4hI
7DaluytGBoaTxy+QxHq8iU4DTAlM7t2wxeIlxeg+TlG3qYBfogDLmZ4K70KuRhXaBz/MT+OA/CEe
TwNS+aoKIQ6H76SKNJuq5javPHr32j7++6IXPO5aRdOnw9fREz04upO82+k9Kr3sSff2VTEBx4+c
m4X1b2tAkHSNM6IXhftP/bVoh4Bfd9A30ds2neec/cpGNN4RRqvx/lQBEyMXEuH8IagPUxOYmzZh
VTGy2FBVeujVCCnCJ8lHn8IDIEPAvJ5syda2xkPadivl95z2Zhxt85BbwOO1gArFSwgnYzt45d2J
vWofqOqUWlF4MoHitK5no22qHDhW3UvXduZaFw6aD3JjhWecAi3EvimxCxMNUy46mATwThgWkKoa
YWVe1bMDtk9GFiwVYY+TSsWxkB30g4FwAOvPLwZiZXB+zQZepo5D8Tmr1IXMyWKaIFj4Vv/gyNY/
hJmW7NsQUHnAB7JreCEKRWjtyMf+6Jf2mwzIoA3mIVRGwdei2lrTnk0MMc8QO7g8qTYL1U3XqdAK
TF4GEPIBI2avv2SFFaxqlIOrwWM1ndt8rlVs7gov5p0zg21QstXzemgl7vyU1gTQ2d2hFChwM8sr
mDgHAdye5KzBdxL5NB2v1hTGUL2mrZjXXUQmfbkEdQIAsX6U+clbEbyk/jAvpf8Jh/OTHf1kkRY8
YXXsW0n5LbE2h9mbssyz53ADpOWLrzR7G8TiPVFAuprObUgC4BciVhcAocUvWiXWNak5Z21hQ7Xz
2VziIU626RlZmjtnIQfCe0kkseBae1Qeey7Uj2obNNlLV/B9oa71y8aPE9Lj6+MgigkpigENMv4p
GvlEpQ/6IaIGi7zwGgXxp2awkgzIcqQgYzBX8SmsbMzcthU/YPGkvI7NayBRpqN6Q/RfxHdlzazT
zjmzaQmvbYAZpxZkMGN9xvw+sXDD1ooD1stRKDYkVQbVZ+L53cecc1OSbbSuvKjctab2ZnmtxkSa
ktJFIzWI7hVI+sbsoF6mTcxTN7lPqe9cMxxuyz4n1DAyu73I+4aAKJbvNT4BuLXIAJ3OYw42RxLI
cSRYatoQflztCWVd6SMnS9wRxsSKnEq0v0K6KzZlU3J2Fi3tDOOIf1+sGIV/N0DI7u1rbwz2sZ1n
nV2Sf2tR84dLNraexjnpIInDQ11XlKVkYVPJAQCgdSdYlHub6QQAPFcBR5i8geiwwrr1MAQXM/Ca
n96e8c12nfDXpLaV8LIIE8UFsUyEV5ygiUuD0AmOQ9pYyAFSw9cgikjba2ndrGHaIZTKcUb09Trj
75MOIjlakjCEoQp3mlv8NiSDM5TLq0e/g+gnKu0w6RGfNWxGG90F8Rin7YtVhxUzo/QAnIjnrKuO
GrvW1Pdoyhz0rBhHhr7sVtNsTMoRteF8ktHWFxGFSpctgzyZM3zEttCme+GoB6sIA+4T4sekph9V
fcy0FKBKlUbrfhjXTLwIAYB+JOriPdQBI4R+9MVmiZoDoaMpJfhd2yPLGLZ0WYWb0K+uJL3Itd4R
zMQ6qVwS50i5RCNtWszQsxTxuMuOikwvb4W6NNhwh7TbEGYP2ATSICVplF3pF+u6wf2TZkQuWlHy
prUlfg2t3te1/4o1ul+kpl/sgP8gvevCBwOViskYApG99xT1zWNkS0ZzZb+PJH4ikjrpH1IkGb3r
boKC1AEpTQwataBbHNJ4WbNK33nmhtc5IZ+g3evxWB2TBBqoW/vzs2sZz64Vgk7pzb0dqWqj2R6Y
//xXUynxrZ4zslxKeUmKyOR18QAH+lr+ZBKS9OjQwIBLZT3Qmx1gu8LcBrBsj2UVgN7BTzuGEu1M
oC6x39yhBbW7vJZjT0Nh7TJkyruB0xa5jnQO3uRq64ZsjKXMveAmFBg4hxk6IwfjuUYVRR+YPlSm
bq+1ZnLecpIqinB4N4PG2cnZa6fK4jsk3OF9EvJDK36wi8fncaqgoFUZRnywU+s0cV4g7nrP1siZ
jcQPYc38f8sxgKIwdu1as5OnRAIG4V6nNEqacqcMB7zjwHqubOI3nqZ6W48EbAndzZ+TKtxSFLNC
M5ryAKqVv3rag8nVq+paDmWxTJ3A2USWUV2pkFeJxz1bmHZyjodEnB1YBVCN4x53PRq/PGegEWix
cfj3xZv/V+JKbe/HF8cpvINew0tcGNC2xjC2NobUv6RZxAiOc3YuDSuA0e8u9kT4ZmqHBy6V5OoJ
czcwdz5EkpOgZrO1TirDOYo4UiDWVyn1h5efJz+qzsb8RQI6W1pCT3ah4LaFyaNd3CZpn/s43MR2
gAMdSk3mkFerifg5tG0W25jb10kJCxrKmoOoOmU8DwrxgCLhX6DhsO2dejrmRXVVhuYBQ37GLLcJ
M3g1Zc1YYKxpHRMUyTcDFAQU3h8NFu45TcWhjGg1PTNdta4mTkkLSIAQmF3dKXWx6e62VpW+T4zX
wtGUV3hLyLX0OL9O5fAnS4AiUWZyTyd5/jJFBS70qPd4LBx7H8XQE6W5sdTEpM+LIMKVQ/2cV/Z7
D8Rp1eZOjoMb2prjCrLTRGvs3ZiNNVn0j7UmxDFomQ75bv4IuT9/ZCm7zHrC/2pbr3fCGbxnn3tp
Y3VzZo+XM3wM+2xfJO6qrE0YKoLwDxRbHXGStbWD0udvipLUQMt1jQO5A38T2ISj6Ig1t/OHxqwI
t1fTGXTguMHAUB0o126y783N0HD7lHrJqg3a/oUgyfjiKutjGkxiS1hLNbUWPpCxpj0Y85d0IP0u
Ney7oDVYwooerk2sD1cTFB91YflqW0F//ffnvgd9tVR4wfOx09ZlA4q6djxmXnpqG9hCgXEp5RCt
bLdH3ovh5rpquDmA3Y6mZr9MjYCAqHOJpGXQwpgYunNpAJ+CsoDAmGSLCKbrznQ9piFlEZzgx+Ch
pHZZmz5K3aXoIOgoCu1NPTnWJXBHMrkJK9y4uc7evh3Nlxp5OvMxuctL4V1Jjvv1WJhya2XmAwFp
JMLVgnGeKj5GRtBVV9MbivEEuao9GTNorGXqyZJNFrMHP1u7etNdDAjUa5VFr2wYmk1vjto79BsG
Bc2ltCll+x58D5MXNvfoA4D2dOvS0+RhaET03NUOIqLRYb03ZXDE82CB8oCh2uhAX7NQ5fiNuTdK
ymyYPiHiO+sNoH7zUPjMuSLiR6iQ8v6UO+w0SiuS8QoBJPC5uJouldXtOtv2sM2K/qEh1W2J7i15
sLpwlZawvOJJTp/xRAhfZIavU6Sjx0nRHPL8foGVpEzrC6jMbv/iTVwj3EA7YUFQ5DD2rmPQeleI
1/4iEhoDPgGfzUapN/swnCfiJorUaBZE601HB+P5cy7sHfpvVG/62WlaqjIEYku3UfS+XUYxUdgj
A70houlG6Y4WTaWbWLgQbcy2uo5E9u21UKFpig2WQwyADlZfl2/13JQFrLsHhJQEIY7Xf8xNfmS/
HfzROstk2JLsQ4qZXhvb2qo/4tCyzmQndevUwxppBkLew8Srb5TkzxHg8mOLbm1ThhBCjbwG4YiG
DJI8Y+sxDB+SnpI0Y2YyVHmydi0hd30+PKVmeIv8WmydzmfPa6f2W5KYW5Ezgyes1cCimzHqMcOa
haj68YhaeouC/tyE7oPvAsqJFTsOFN7prh1GnHGpk2yyStA4rl1zGs++srEW6ASGtf4voemP0kEe
X02z4NxVK8mVvigG59oDY5AlrasL3Hfdq9BfWZqs4V+zt2lRUCxa7sUN7oQ3feiTO9+I81onozmx
H2zDezVDKEmh/p504wsvENrzKIQNk1uE7iAMiQpWY+QoX4jhCu6uxMYa9PbHqDA4M/Py1gNZwIwI
u+Dm6gD55mC8rgCSaTdzWrxR7k1/OlGPxBvlg4p3FNEvRTcd6nDmT2bOc+wpkmwkJBLXcM+C31ET
YGvSOHeAEUUsXo2Tn+JAGSodLVnTu/RFDC8kp4He4aFrycDCr2ATkFHr6NpMXR4dJ8u2+az8SuOY
XqGzewglhTzZKgDDRD1rs0ILI439Coh/evd6WUL3Wg1p2cN3c/ej7C+Nr8A6plDZ0vA1CFoHH+on
UtqXxhvDXdn5p1Ev1FPQ4T6PuTnrSEfdolsUqMdaCIDGKRqdbhji62A+FVEhsbojPPBa74wEqV+M
U9GS8UISW9klOB4BqgUMEfFlLdDi4Q6fLRkBU0IykAiTQFMSvnq0p0vdS63NaJrRsWEfDyOSCbdU
yjrBicId7ec9FRrgeBNwPE6H6kg60rQqASfoebj3kZidEQ0/xlVDWMJEs97lkLtF7JE14duzFASi
qYhZGfjxc12HxXlALsD+CCawqfcoyuJOR/OChrP0YCQ5GR9noqke5BiJh86/gGjPtjaj4cXQOVgO
NBzCRTDlxK5j7s0Y1zj2eCHG1F8Pk3dkT7Fx+IVPiQGrxsovaal9drrbgLX1yITrPWiX0+hvsjj5
GuCBHSCn7LNg2JYZA+A2P3k93J6IECWABeCuCz0Hdxipg6VuapAjC24buE+1L4byc3JRgfrDRzHL
ZtLK+DWF6aA7YoYpBBrINmlN/sUHPc3KoxayRfCtTGL2VcXJq7CYZ6IVay0b6kMw1CddBQ+y0H9b
UlPW4Tg71BlYDmNwwX8DcDvmYkQe56xqPPRMsG1gtrjrW5uMGRn7d+FzDoYucivFSCRt25z1738j
7cx2LEey7PovemeBpHEEpH7wO08+3uvhHi+ET8F5NOP49VoWKqG7WoDQgl4SlZmViAj366TZOWuv
PYlNkCIBr63ZeGH0dEc8x6f+wylgBHCz4LeWJ+ZnCg6Yae5I6IrPHsdvJiMOtnfYPbL0ZUXbhUS8
yMtluZdyadn24H43qcaiAIYKlUl429aTt26a/7R9P53DxJnOhv5LaBvbpvHQE8Z0eeYc77dNNsfE
/0ROWMXbp0XarktPXAdRnzkudztn5j4zlg2vz7617xfLXi4yf3PCcpM6kW6jy5/ZGeBqG+b5oRsV
c4JMOrtahlRWC6xONUO6rLIvsdWcojiSe7phcN5lkpoHZ/7jFIb/tLht8GTUo7u1Rur6BmO67wk7
H0Y/pevPcZ2NVZjBjkHGocxH6+AjNJoYbh7FlW4h8+xSslA7/bs9MHiqAosA4g8P8mrbBhKSx50+
soDVOp7Gb9e7IUhiGRX0y8MSHDL1lmj5lZ0H5TqVHEi61NpgWgTLHFIMqyaqN9FTKJtzPUZmWa19
ChsPGa/wtpH3PM7ROVXTAUGGdg6W+yX6Coq6PjQ4PDzLIsZVUiFESZNkrM99u4mSV+H8Ml2gCXtg
k9Z7W1sRN3AY4aUe+Hjf3pceBMSST9xZqVOHFeRg7zrcrEYjOyBDQPSXaQofJSYoB9GrGt4wpSs2
MlCojw4B7dax8g3VYhHzTS44VtEy2JVFin67dkAFsnueXeM6LVl3R8Y5DFrraJV0WlUTcumGBL1Z
BNtwpLLME015plXqhfVntKFmHGtlzPVPENRUQXRtPGJL5EE8Yurr2eMciZMUJ0HqZo/qq3e2zNPt
SwHuwtCWUjV/2hnGMh1ar37FGFcgLIPQFK1gHwWXYSv9kubgXi2QlHWU8rNVuNO5ssvboJxnO0vV
gzPS9TXFF579v22Jq8Vc0gN2PG+ifVrqdIIlGeZSncJHvTYsfmCoJiLsR4f21qm+ecwamxZnHgpe
D3FCHp5rhgrHgQML2DNLN1ssjJPWZAY68O0BIBEiGhYnOwFrl/uZ+ZLssBDyMzAQLUTwGVTfHXgf
Jpg1om3Crimvd2sY/TvV7/rGGw5uET8XY8fLyyqZ/0uZbkJOihFXHdwbNRv8tN7FC9V2yfTHH96r
3uJmjCb9EsY/cU1gntwcJ73EvKNTM9/Sxad5GyPXxnJOZDM3kHCE6/dZIcyh29Ii8ZSUlJ95VXLr
+oi7bcOPq/7PeESaspZEM3P2YyL6Se3SXXvjlrc77UZdtm1Gj/DrIqa1iuT3GCcQGziQsRYYiNkW
egtkeUizfheoFFLJWrq1lRp0iqja2ow+u8aEvdNqdhYEE7K9dJypThk+x0U5m4gsw8rJrnSOVDTk
xqQ9uTuvSSsC++Cph1TJ/O0ohytlCPDn/pzs3KX5jZ8H9rJW7toMCQ2zM1uPTZeTaelr6nLiH9oD
d1TZpEfHtDa2RyNwHDbdRXYvY8AHnqF2gqjUfTA9r9iMNEUgXW05OHvwF4G64QxtISK4Z5lIRvO2
Ys408toIvgfh42pxkpSn3VeToxXNWsALNh3cvdPQOptLPGK7SDVU+qst++DvQyCoMpMbgL7PMiym
drsJknprHusRpiZd5mtaUz3B2YShpsDgi2n6rszh4mWD8oZH8d0kGPaViHeFtfyKqCnYhkwJuL+9
GwnlEir+kV5MyStmQd7cwbh2zIFuqOFTWR7dB11m7udnu7bptfbqcZUoxr1BwXbR5QIes3vyx6E+
9iNu50LWHAkT87dpl2oT1AJjTPTUqhaRih33DCL4dodDZLDX68v7KMAVnuRyH7jth2lLYkWNgfem
X/jJn+urY/CsYGzAF2iQ1r0PrOe4X3AIr2lI9WYt0otT+u6PT51tKF7CrJaPE+04VwZ3nyMPqnNM
amAaiyffiB1ceOXRRhrHDnLMX5J2fOxJAaz9PsFPKid/z1SMtmbo8CK3r/2Uzk/K5QxU3YIun69e
xNYhZHdLf6CLob6rzxVeI8Yp9SdV6SuKi6fMWvZuzHdf6g16oEbQR66CSOhcFsP8XPItYWwXloQh
hGdQPjd51t7uitcc+cjJImS9c0KfuoBugby0+JL8DQxq30L8U/9TbiH/usK+avSxyNbUf/rbf/v/
ETv8iyFi91Pff5Q/8r//i+7h3/71b/nV//m70+ayf/kbFDCpmp/6n25+/pF9of6j4+y/+i//q8lK
ko3/l2RlqvqP/yNayX/yz2il949AuK5PCDJwXN8U/Jt/z1Y6uNPYo7m+bXsuqcb/na30/kFwEiEE
z3vTszE1yLpXyf/4b674RxD6TmCaFlEsT9jB/1uyUpDf/E/JSkt4rulylgEjDy2tV/sPurLAspSt
EknSJvdof3vNEvmBt52La+K84Fs7RzWvRKbwlER8aMpyypm42zRp3vES5kXidsfS2TPKuOrMeSqa
rW0sZ6MOSWVrZtP7CXwcshQId03DIG96rAUwi/JfA67uBBl4rbPG7/yvpQoO+A3vwcvKZLwvU0I/
fXtxJirlMv9pQG4jTdDK0WEt4Dy7y2NfnXoexYvdnVHtXJMx2Nej5FHuNMehmc+xT3uSrsVUPp53
8Q4bucOoAXFQiLd2UrDyT4gudjXdQO0o6SuVmBwiGAzKoBu5rgnYxH7a3ongYbBYqzKWzlnTq/Db
f7D7FFOjy7rQ2ZvRY5Y8D3X4rDBQ0LRzyPFy+XRoum18TxTgTuEOCob6leYEkpIRqn9vAWTi9UHn
AxGN7NDPNJDTGlgP0dpwiAxSCup50ClMEeKifGzZ81XxcbbUU6Xyh4Hpjqy8bZaOn2Iwr4lEFxTm
h/bVYhfMWW7MV1FJ2WhE+14jzsHQboK5eZpD5I0pKdYum7d5xQzVLtQ91dElnVx96cVrJy/WBTPg
OpfPjU1nluW+24na0i5O6oL3QZFClVliRQ8NK4eF3QnnpMi5+sU79WgvDUh4zdGJExXokduv6yy6
ywJeHqYT8KV3Vw4DNjcsntDUkbojtQS8d3GLkREl/eli9L+RO26oJr5RTodlgAEHOUCuL332K3KW
sxcQDRoCBo8pxazQXF1/VV6w4bS38nv5WXPpoPaeyx9EowwNcxMuIduYQu8Lj0PSPnZJcRAdneim
rtr9lbrRvStJUlF6alHu3uFVDbqngbGtG6mNbNyjyZR2JvgAp3zKxEfnlru2wGbVfzC1pAywQl8+
kKexjL2hZb8pcBgdAACY3S6t3WOSPbuoabk5UwBNtYCI733LPNcmAC27p/XgbNFHk9MHj1worAAg
VRel3BcGGXcIfa8DEccKPzDRPxIw1JFShuggjHXb+WVuz0lE4gYNE/tHNkhQZYq+w7CJT179yZQL
OdWyjhafNJ+RPSTiRhvYzUGw2vqhVtHRtmL3Nwl3P6anNt53ZQvqVnqHMK2IRwLg5DARTNiyovtI
XK6/vnz0OU7I+cssvG839VfsWDkTEgJuZfSGYZeTgp7hZb6xHdvugKuDwJQNpzO75BNE3N0m7hir
PhKHkKqhYL7VKqXQZjgLSaeP5DtruhTkzvJoKf9ButNTlFeM32gq79iryM59q0vaRsb4YPjx3rZw
0ihKl5tXSdqr87JNWarX1qNDp+GGnzUc/81XbzHYej7QBbIyFpbRxk9CL03LdK9mw95nCN8EjEC2
D4qEpnaboXwptvSvfZr98q40Z+/FP4nHTY3TSwm0UxCwGC5u5N2U16Khbo8MMBNY3NBadzm697n/
ThtOM12859b/VXkufYhxx93RJDNLgUsoug+qhglntd69UzdfbXZofO9kGnRSWDBMJOD3tJEQs+nd
9wVnRaq4tQsa0AaBkCab+71dJry+NRlcnEKaIzZITV5UVB3b9ltE+cHO5cV0sGqZRwaLv2SePyHS
fvZHQq6VP6DLwGWR11sHG+9S0OZVkyLIm5c8a24zwhuNpIus2A0jqppO96RO/OASf0D7Bjaz78TG
KYcPh80z7AUBWMzKdvokaH4Rw4z9jLlglJxFjeOZ+0RAnHxiODSRVlgDdYmuWnseOWurE99VwI9B
TmCG+82MhrgFbjLYncUTtD8htJBTY/tZxd/hgJAFXELygzBfq/GqMNpEw7Qx9LK/XrZgIqfWqo4m
aDotalx9k6eR4O9d2VLRm5mnfIlJKrFbIrKHh82d4b3ezMClqPD3wJPNZaqaAGrNgjsx2piy5UrF
Rb5DRTcusLZwfJ7bnNVkvtvZrKWK7pvvG+dWRUSquuOk7JduWHrKRPnxWMLPxpv/5GwbZM2LYWFu
sBpGe+dH2bx2+Cj7id6kJ96KpgO21TTCy/5il9GxSupfpcmWbraRQEN1sH+BXu9ZsbeztUsId1pa
cISwDm8us9T0PqZABvXSVkSoVfypexdB/Yf65Z/YL9+ysfqJgPjHnGS2ytsXc6aozUiK31bXHJlg
R4N4jtICCz2witOR+qyBnFSiPuq4/QztwFr78bB3UkaMKV/jJvhbPM0EsXoXjEVt8tqmStYqM3Zj
yW84TG6jb+040POFFs9dYF6iRv7pyRUGZkkA+Er/LOF2dgVUe3LPNVm0mUZ2SWfOBm3y1dOOfld0
3EPnz3J8b5S3nt0BMzrpH251Y5RsqDJCcNhm19zTQ6/qlY4Ym2vW4AFltt2xzvCbzytYONr6pPHB
qiMEWUto9lmiaEe/9QsFLsRB5FelgVec49s6MM5DHfPrjDDRII8pdW910x1dP4YR7/b+tBDNwOxS
0ovdtPMzrb0bOH1STvYHEOLZdoZf3JvvDUxPd7lRvxqFdTKD7DSTE3JKGAorRTVebXmYultfCPhE
65PyLaKWrcvskGCFy3ZftSwPpfJ9DFLe3nOmYyyQJjceQ/A5ZKDRui8pSGSA6bZy62tIN0Bniv1g
lw+R35EXKv0z8Mp66Jj9LTA2TgTJp2jVDJ7Wnr/8xEZwrIanPDtMtk8ahPlJ2528suPzG1GWlRYT
gzImnLlZXPWD3B9fsBMQJnDtdZNhis2SnyCWB3bua38E1Bif6yh6ZVS8NqPh3oJGV7opKnNqiKva
vlhs2sIyPGd2+W70DSEccRV5/zsJc/BnSug3+jGZGOmNa8+KWAEJszXnWc4RhEBZPUUwslV4Y3nM
ylCuKEJcmSGahB8Ks3dpkK4c9WOBxDvokXBZExmbl443VwFcEpFooyacccGD03RnEJI9K0P+NFX2
OrlYqzWc0ywHHIpFeGvnHDlWsPIID3Zc13vqcO3aoJiDD33LHpkvxpJfW8++78vs5pCGW1z7ZNjq
qeFFImmdQgR4IVt6TI9z/GKoXd+me8cLn1sAT4MCnz6eY67o7iqtH7mhvTsF+jEam7ceRym/Kx9M
kbzLmPlkkHxzg5OU8TQbbPHhygmMDZhpaJS0uC/1Z8OSih0bxqmKzRmvYbdk2RjJHVDYpnab3/xo
+F1+84X7WdKAthJc4Q1mAsjfruwPdYdTS/qsJGrBb4u3aGGyKjGOzP1vYdPePOVNz+hbj0mOWFbQ
bxsR69gIVjaVxdl1ETMttKwbWtheFAl0YeBQ95t2T8oGzoS224ZNY+Hdl3zDD/ZE4hQkzV8Y+FBe
wrJREDSSIvrlRMvKsdAB0yTNyCK+Fuw6OjBhM6qf+8LiQ1CLXVSgRUHGVSyE5Kp0peL19L9EMV6z
AYkjoszgq2ej1k7ZV1RFn3lMz49FKi+VxnEshuWEaWuVBQOJhxWAK13QfvvSF6heJRQumtuKegFr
V7n2YSJVK5oU8txAuWr7/caymWqznqtY9kSP1j7xg1tNGmldKh8JcP+Dv2HFlqqd5gsjfn7sIRzs
EG9a/DQTcwzYVGbiT8vrJsJ0W+vmk4VJSkPnlMsz584b7S93HrVTrqMvgeJxnzpUK5GMrjBxJvlJ
vfl99cwY+ViU7nPKmdfukqsfZGeXnFuC6n3xv3TLrx/djB4d9sgedpLGIbeBeHmhYXd1Un6I4og5
Fuo5tXAyDfK7Bg11aUMf5SN4vA7qKAb+YniLBHIFrlnGSfB/4US3SYf0hL2BSCmVYgFEiKnavSpx
A3SDOhoNeiuT7CEIIIfy+Vil5KDYLJeg9D5jzEaXXpLaipg7q4mxbPhmKV3s+sUU5JxPm6X1eB8F
6jUnMW5MhPQSvFbmZsm7jeHzMkvQwckyviV0PiwEpefoGRUAa6d+KZ5sbwG/7VNiJMMbHWcvVU2O
L8jf86c4qalzjPKnZgDQy6zs6oSLTvaOVJIH2dXvfKJOjrdNbT7LUrcRH9uu4oBCSvXoWp9L5e7B
yv3dNLmHbH61l/pA3Vq/wX32jKiTYz6wB5dcW7R/HNNgHbBPeB65yj+S4fMXipLUrYjtgwqTg5O/
KKAoNCss/Ae56SYSWMAESuQPAQubgca+gv4GtnZ3fFylqbYJqzGC24QcvZhSj+UgSX0wKTqYWojM
w9rf8C5TbLfAFHeLb9073askYhD+zC4/AIys/4yUhgFbnCI+cIudQJQhdXXO7XCpJcZYnoR2pA0T
ycZ06Z/nm8ZxtmewG0ISuAK/GI/ogUDkzEzXnavVOFyBkX3vs6AOyWdWmPTxy0zuxzCrldPP1Clz
OCiGrU+BThJTCmOxsE9eSPKjNcGtks/3iDyeo6B7ifgT9IxenTxfB/bJ50O1cLRw1SuXaCKZHSzW
N7LMXeQ353Zi0zolZ88lIhxTpky42T1xMMAz2HIAs1Iex8O64/pZGf2Of5t/p/6kyF3G6yT/ZNYn
qkHcqcF4is2ENO9yaFwz56wf4RMEuh2rb99VvBrGU9l6DxNtHGUTPoxTefRVdS1dVFWLze65bt8t
6Z9dqluXGP0OixPc6kz1vHLkNUgYim/hRES245u4DGc3M9fDEO0CVzwyeXRIc4gHkzyv2dfR2l++
G5KYXutfmROR+zfT3wAbB5mOlz6EL7On535yilM5qE/4Ar7dZTHdqSTmZVAEoHHW2mQd7PWEs5SA
3FbiZlicbJXzlel5bdIcCqe7dpgJ6eAwOfETy57bX0Njvntptm6Vs7YYYYdZTjRS7FOZcoFFjhwu
O8ujeKJwXjxrOqjHuQwXLNPqAdiGdlcOtdO0UoN6K5l2uMS9qGziFxXu2u7EO8oqilCG6a6lsBdM
8rktFUeJ7lJQxnqXTuqprhasF7U6RSHpJZ2tV7TnRvOjQmd9R9z90edAwKo3StgW5W9jYl+xbXLk
MbxyR4vaHUQwUk/8OGDER+YDzjqQ0S0cnF0zjfs4MSnJxJOcqOMyEfPwAhGfurKeaUY3H4fA8/cp
NPiZjqklIWhEhOBB4EeZCgQItJR2oFdVVhzNsCDt55xknX3ao/8yc9awMW7LIkRIw8U/LejF6dmR
+SSd3KB8NHeQ7ZylF3HvLz0hA3ZgVfiTW/nWWajIzEs6AX1xi+tvD02qCEnyAhImScR/3vy25Lxu
IBFJnO08NMoSCI3jIxLT+RtOR9fbs88+d+rDwBM/0l0Vdkp7pV6zJeBzzDQswWcB/qNWlbA+sxzh
FBDMinc/Swlv3SXM7ib3S06qg3DAlWGX/ZU6R66i9qEXPCFMx7rQW/0Ba9dwGFEdaOaTnbC9FptE
ORfZp2sreW2oqGdFjlL+TbFuwAgNHpxGWMgxByS7ejxnYbLl+L/xQNaD4q2JfjfmrzonpJLTeDzl
NESO9boOp1VvlwX4kcnR02RBydPa3Q7RMRAJm/CYoGxaWjTs9TecnHTzDOCuLhfA1mW57IImFiRr
ZMt2X0LW2d6RVVK6zrlOmFZND0n+JmT40EW/DE44XMaNW56M4TZt5LmIoj9sE5lYGD1IMyI95nf5
8izs5Csw+5+gIeXWZg4sTkYvq14ZNTjvDZ9gT43KhcqriCrb5U/exQz6xLlvHnkuo6F5LCn2MloD
ARMWA8l1munqEoh1PqLU8tvHPvW0vfuD+e3G4o838YnkNOvfWKx/FrVcCftOlOkxxwBL86vwjQdF
KXc/JJfcDa70iN6X0Ha40b6p5HX5HFkWq3fCNRl7bJSdp8lNGc9lLuPJVu0xOWJ9So5py11JQc0t
Lnv37hff4ovB9KGgFyINwu2c1yfOdAG5OrIDOywb2wifvc3KS5FU7z1aHN0L4GPG6+hxWS7gjRwj
KBNMOFumXznP/yzpHtIKO38I8MoNU8tgwZRM64VpDeE/nhtOTPhvRFwWTmx+nifWdoo2gnDhVUif
4V3BUAMYkvRbU53LjJ1a+VBSMWQXzg+LZnALzr5QtQSz8vwSMVO25+koJMPeJua53mKWL4NlW0/i
pw3usMesp+AtyKPdkmlvg33w+SVzXBUjhhpuHi9KHUaC2aicObjIjYzVPr9PFz4Pm8S7tNzDVN7A
zI46JA1+nB1qKfYmZ8XWWDUoUYyGtPttGAWGn3LTZyHHlc1Qb2ZJ8LA7hD49WgSpoRnVqh4TjvwN
TfD7NCUYtERrNY3rUNqrBi/wmGZ3fS9XFmM0A+5KJqw+gd/7JdlP5MYqW25GxyBs0O8WGodjd028
lO4p3hMMrkTzYtX9bnA27UiOlUprs9oQCG2ZSPBG2wnqlKYCdwYuDfIYMDw3NCd8IPduZJxi01tZ
00xCUm67ctzN5uNkPvX8suR2czjWiWEux/a14Zp87ybUZ58RDRIZpUPxGDzQChgFSBbldk4lR4xP
lZaHwiMNtKTlpcWzNkn7llDLK6v2wul8IebQDCgaBrIAgE58BTYmu+Mqp4UOFNBGUB+EEzZHyHfx
R1ZyY6RXiQI2rvwNV4x1RTghTm404byEGC2MmqdF9zwK5HY+oiIeJmUS7ov8re0PJJG48qkt/KWT
4h/6dJZ7Q93aPr8w6gJleQR22LXoHmknvwJ/wpWNdyO4nUng1+HJnO9turaFWbxXQX20p99lN3s7
K85RDTL3rmgsHDrnUlfMdBb6nDpWhr54xMt4H+WCIqloHXXGxFKW6hHPFPYxJhdm2Xhn6la+W9QK
O61pr3W7LqWj+Zfj88qPmxqMZ+HDXsVXQLxVy6ir4zBG9u9+zCUVy33cHOXMgMJgAdQA4PpJ9DpH
/ceQEJco5xBeAPN/iTSK4SaXvaj8Gr2Uu4/H4ZukKyDcvB9KNqNtONMNRd8mYMWd46mtCiZ4dmIO
bI2W2VpnDf5wd3mu6ojVdeRspq+S2Ek4DfjNfgOZIZopKd+yt7FSaM7kdhreDXUJEBU3Qb5zZ056
rEooKhPqV51426U5ImNhCTx46LZTJgUBSpcVO3Qe5BdPPQe/U/eNY8Qh4SY0SJL2aaO5hoyZAgsu
I94tS722mSxlxZMZl7vQatc6gIq+I2+sTdyoNRKJ1WD5W3OkrcqjX5LnShUDjNkFXozNyH7KhRnI
AyKjWZShV9OTRD+Z70oBtNUZ7YWUhKLC2UB0Z4jXwJPPwzhyyegs/D06ou4TZ9E+U47s4wZNb0b8
EH6s4yNu6bWu0AtecqdcHfXSt9DrX8Ee2NcLYUevhiO9JO70upjzFYK81rTWUUskK9RrZaUXzJ5e
Nc966Rxkjy47aFcvo2u20oFeT0v21JFeWKNCZnWtl9j1rdcr7UEvtyF+ryPbbhDCeD3rBXigV+GD
XoqnbMdnvSYXemFesjkP9AodarR4SgSJAZbreL8+57/rdr14j8RLwB7eLX33p2Ezn+kVvc+uPmFn
HzjrRK/wgahivmKs9Xv2+0Iv+ju98rf08h/g5GPSOIABFxD+BQQ0KkDeasfnEkdCp0ECI3oizMJj
USMGRC5/U5Kq1oPGDwINIiQQCR5kQqgRhVTDCoPGFoQGGJbnWeMMvQYbBISDC+nASVoHkUEzKf7p
zj2kDAvQnQsfEcFJMI3QHk77Vy+XDWd9ue40VAHixGaOdtMK3iLV4IXSCAZ5F0IvcrwC+CMFOoTE
y7YpHkUNb/hQHKHGOVrgrk4DHiWkB5zk0dLoR6IhEGDl/JJrMKTViMgyfDl2SFRHIthf1HcUIM80
M9SOVbWLFTGsSHFez5NbqgEUX6MoYGYF6Qre1fYoHvoOjmmcCTKp7iXRKIvQUAsWYVDLPD1mUYzt
Mfw2RcNBrClBYfIuXZve8Fw6lcuYEmDGg5xJNEJja5hmgqpBP+FvZw3aKI3cOBq+iTSGA9XIxzC7
GhrQAcrC/4o5xHOsU2fWF74+M4+T2FrRbMmxVqM+toZ+Ro3/hBoEyvh2q/IgNSAUaFSo1dDQpPGh
Ho7I0kBRq9GiDMZo0rCRP26ZOrprgjk/VCpqdgswSbiXkuus1MCS1OiSD8OUaphJBU+LhpsCKCcK
/cCdNPjEVipcZRqGmjTf1DC43FaQUniZdO88y44IOkjDVLXGqhBnzBqzSpZzCnVla/yq9Kbhrul4
kGQz1jINaZUa1/LgtuxkHiic3zWm9PnsgXbZGvKaob1aTX1Bf+kqo7CjV1vyOd4sHJsNjYo1KjtV
Gh5zlGzveoejCo9eboIfcWnCemrkrNHwmQmFNnlzQ+wLiVbq+xHngy9j4YJcLogIxMqcUacF5Ob4
4xGNp0uCfpk8YIrC4RaY5MBc/DNsy9+dF2GNVKdSCvmQtfZz1+uZKba7OsFBnmV4hWpPbcqQoZXQ
2F2He6ueywrxMqzvPJZkLrqJnkpz2kExrxJ3fKIAw7rAjbq/XZQejx09Fcx6l2UbVmuyFBo9BQXs
YQIXDQfiWNkRcOFmpcHBDoLQ1yhhpKHCWeOFPZyh0MBhw8aagKHFbOuMQKRfOSUf+GFK7tMhFI+z
ZaDobMimj/zPO1L+IT0WI5Yn5kq4yZLy1GJcL8YRI4h0tiDOcjVqRDLXsGStsUmpAcoYFZpkOEay
hbdnv8AHiAU7igYvbY1gCvXi8+cQGs0EGGEr/GvSyOYAu2lpiNPUOKevwU79EAg16mlGX8Vf9BMG
1NMwaAoV6oFxDpO5NlKgeUVYfW1kBHF82oYGDZX6Gi8tNWgqNHLadsUGZrxchzgcmOz/qsxDw5f2
wfrbM61uOfRqrjFWuzM/qKplAROl9RZzDQ3XXBVmsWlgYD1YWOZt5tm5zhqRDWBlbW7ZhwBhXOJI
Ct2XxdmMBm08vfQMyMeRDgdJinFosBRoHjeeF/9JRcOfOSR6oMIuvrNbmwsHDO+oYd6m2uca7m00
5utr4Fdq9HfREHD0FweGC840IOxCCqv8zdTgcK8R4knDxMxO6T7VgDEprHPliWsLo0ewxd2rZQFm
VLrmLKMT2xuHUbdsR3sXp1ingeZG/8Xz8uk8iOFP48lbpKHnwTTSfRna1naeYAP5XDznyXwfVBhW
I6vM9pU5wa1qlLrTUHWHJlBD1oXGrSlfoEdPI9imhrE9jWXnGtDOIbUbjWyHGt4mkiI20pwYLGu0
24Dx5mJHAQHUN6XhHRMEQPBGI+FcYTZ9wDMt7JkmJ2nPcsX272eL/WVEtd3kuNANw/RDuvwhCZpz
NtUssjrabo2OEGzUlvU5mOhKo3iEvVQa1KexfOg1yo5sLtvA7QH/aNC9gHind2IGjqDwtVCn2ig/
pvQQqMVbMwJjnzk8RbDzjYboieg2u0SD9YFG7Pvq3GrknhvcroLBn//C+FD5jsbz4wlQv9fI/mAC
7xdQ/IvG+TPrw9N4fw7nz4flRGFVsPFIAHg6CpABfZIGrMjBlTApHtciR6F8cpso30XA3QyGHmY3
fvB0zKD9GzjQ0QNLhxBK1fqblmnQxko5/1Z0X1/C5Jrr8EKkYwyJDjTkOtow6JBDruMOXIfRBpGA
CHUUwiIT0ZKNyMKQd5Wo9UNwoU64ZPIdUP2Sj+zHSrcQJMEZcQUZD5fUwV+fZyAxphoY4k6/CMjw
mMjOI8zYZmjQQTVthju54h8uPOfnldUE9qag2Z6EQEzwg+M8Do7MvzhNuB1VDCRsvww6LpLr4AjP
x+6oqtNskJsaSvh+PeGYEF3OQ9C/FMI75wHZardRr9b0O+lS98kcf4UJxsJAdmRI8fKWhXuwwmTc
FZR7cXUm6GKTeDF09IVT5qolC+PqUAx/bp60PUGZgM5dvWOkrJvylp2yOjjjEHNeaC6kSYYJJsrw
+CioYpO0eFkNHcqZdTyHhjp8v/KcAHjdgaU4Oz/gWs4S9jYHtJov/BQVWniMK+KKb0WzssVytGL1
3pUR6bCBs0sJ18GcvDk4Q80ssUBYXhCkxle8gZwJnywS2PoERsC0JoxuTanzu4X7IkAZ3Ijy3fOg
z3m7IfqtR+ssOviSoWmZ0Wek2/r53SLzJCz/V61DUFU3P/RMHHLEMzeVjm8u2X2cL6yhRcPXOvOY
R006WOXriFWlw1YTqauG9FWlY1gYBNatm/B6lxU174mNsczlIauGbYBeE3CNrZFHE2bybKV+ss41
tMeHG6oXptoriMQR7etj/lIw0lWZ37Bebsnfp/C8XJrWtYMBZsist4GR/cGNLP6b6Guq0GwWqKby
/leRWH8Qhlpz76/cmsr02SuflzlPmaYwVJrmgfsCr3w26oimaWbrffNUFEg6eLlfmBbEuf/GkBtQ
aMAeFIm6voxE+koym0TDE8Rg9YJ8ttj23GcYt1nPuBfBAFJ+1w2UGKJN3qkJdc7rma00DFLlnTjs
J6fcfPGSprn3HDlfkvY0t9yvgtgmWz3V9lMy8xceC9z58o+wku2pNQP7RtLuPrQinsLYAwCd7Ohh
tBjldtiBP5Ac8YOeGMjfB12i0ObRnt+jv6srZFzCFcTM5yYCjyltuhzsaF3ELI7Cwk/OSOz/+b/+
/Z9xQZpOEwAKX7Czz0qbb6Tci5ksFw9FrmO5386nyeJdYSLwZhjHBz+2x+0gxnnjpZN1sCBxDAlf
ZQ7mxZPUO5tpZ6ENXtO/7Gx6x+rOGEY+qk53OBJ0OEDImGwRLsrMsmeTRbTEtGcQhOQgjONYtO50
kF66yuMa/sy1GkwCmJtVcAsnimgXztelJM+GO44o15qCJ7wuOcaIaKDAwaqt25LNLZNrStW54++c
FATSi7E0xzLmN7asaHceLmXQcdbuh/lCXFWRiF2OTTtZRypNL06ipqNptWSCgqdOTOF9P1YtVnUu
Dk6YNkfLmzahnfX/k70zWY4dyZLsv9QeIRgMgGFRG58n0p1OJ+l8GwhHDIZ5Br6+DyKzWrKqpbul
9rXJSJEXjEcfAFzTq3r0qXC6Ux1l7D11ttpAnYiEmGBUfH8aTvSTnANWTZo0HjplaQ9doy9ym9GC
jdi2ykT1VHXlvkvZjk95pq0KQzrbAAQqmoacMMQJIYNNkXb7qWpWjplj1kB6XRQ4VxZBTROqkwO/
KSWshtSyQadBhDzEogJPa5grafNi4Yp0lL2iqmuRL9eaOQLH8lWz0RRJSct2BSzObFfK5I/SmKjD
sXJ25kiDVn+aIl8chzT22LO4p6LRd0Pux6QT95aN1R3J7MNsv00v0dBt9R4dpmTUDv0nNeX2htE+
hLgzA3LC3mYtXrxquh5glMSSm0vf2CqGiEXXleWTjzbBuPlKsrLfV2H1OlAIt6vn6jGnHkqkl/aP
rJkGgpBEZr3Ty9p9TRM9e2h1rmKvRZzOKFjPhqcyC2B9x4F2MsG/FKyf2CfYVwFbbJVDjp87r1pk
rxRFDTEbYCtcXCbMeHqwCX45Kc7JNnGebGOiCjHBhqB1CQ0HfnGf+uiH+PsqNzgXmzAeiApzrqys
L4vO6UXZR28GzV/C0j612nnt0fxIHqmHUWlfnmZdJq9QuxDXPIO5/SyYd3TZr23IEWy32Kahyiy9
sjdYZ2q/ZdPMOW6qpVRNv3oDXsPnS94QR+xKzK3mCJjQcay1xi13qa30KGkPbDrLpStS4rMhT9dg
5+VDtPEmrK9hEHwEotwIz8KgX6VAS5ULK1d3bl5SnPS5rjfGjkxmhBtmrTEJFw2GYowo0USz1Xgv
0mo5YbnqamvP1B0HVoXTPxNrgXhP2I4tZ1RoJNnqD7szV35be6s0w4CY4cpcxH5PCrCa1zucVjK/
oCmWj6ES7kQCjg18KYZNB5fSouoNd4b7FIfDFZd2v9QxdRdYG8bqPODJteYPxpmWlAYsetNlzcWz
t8z8OUT96if6uULnruP2MooQTXfKQxxx6Z0z8ldt0XVhDv1bUMPpL6b8O4x7l80lR48wOxtRq58p
GhvkKnZwFcS0TsPokrAtrBq70YLj1Qj6ocIsRhMq0mW/YZAbKKWj09Ix4E6UBdUFUtvQRsHz3+yM
BZQkuQkd51X6ESGKllRlOKKwdJNYEi1b5yhLAPZpFOPJfe7TXj57DflM0t9bzSClHBtnN/EQrlI6
TnrWfh3HHydThD6C4SICj72WER9cR+0zVb3zMRVYELE6AeJZj5FNk5bd78oke86smRQeefUaGzje
mmpol1XVE3cMcVQM85Ytg3qtRbNKhlglKxcy98wGzz36ysNwV2XQqgEbloBRza3Zk9otzALYg81t
ONTyg91i0C0r9hr0EOMCo5YtaUMQUxy+V1Z0ySK7RxE1Xmu+gWYL8K8WhPb9nCZjHR9xq5KfSpXU
Gtf2tAXjR4OqDoYt/tTpAFsHofrT8fuznIjXuBPA92vROcBjmWsgJlbSrdG3u2QvZWJspQlTNigV
3Maq2BV+ju4niweYo7NH3VzqmTmswkMYsflPyh4LNIhJrjHnnPW8noxl/8LMOARh7ulXYdK426IP
rp54HLGmXl0LYjZnpBMvrl8YbRWu3aLLHxRtGEDWiI1aDL8yVhtkF74Io18+Yo3CUBefulh3L/3E
WgeYhU1cLmW/S5DVKIphn2k6p0S3tCHedGtzUs4zF8VikJpHgt7lK5jhzdM8eHssmZXmbTXu2u5U
ya1oLcyevJhzrWHAHt/gERXUVcCjgaASbuiLm6PjELwivdxbwhwvNA6KKlGnio2w4mH1bSM11bJ2
llNL17u6N5l7BsvBrb18aeB9xBPQiPdCY5xmveaP2tICrlo9GzHjEfdSDUo+WnDpAnH1FLicj8r/
gBkfTtT11nIlOf9r3q+fYKwa1q7XwVuaGG8PKnVWDd0lPZ+H5f761VVatOXkPwAgFiolUeXD9eUD
482QXr4fPNpo6vpQB/EmTMXRAQshO3VIjRaWU7Qsw3r/1OY8/xN3U/PCO58NSo5TdIO9wMGZnYy3
JhdL3XlIXWvt4fAHQ3wW+D6id1OUa5vTJS4jGlPMP65JqGl2eSsOSaJ4qQM8HbH2KG39Air6NaAh
A2MCjN3M/jJG1MRGfWpWdQhkd3dwEUyo8XEXfmdxCxDv0jX5OaC/Mxr0/YSZN1X5s+Ohr9rVT1ft
0upVJV96fgKgu6DHpeqOXQG42rNeC9cpiRuzL8qCi0Ek3gvZgxOmznCfQLNPYmzPOJIprK7lW94G
O9X6GzwQVPypkz6q1ajgQZaUQGOzsVZhS3V3N/fP3F2MMLXCL0MvfEUNkyd/+qi8BEnLoYuiad3Y
WVF9QAc4kLl5aEJWnto27fOHOUQh2GVEYB64Xsh+e0QbcB1BNMKX8Fgzjg7xU1bfM/dz0pu1CdMT
1hTs+sj0FyGSoeH4z6pCAG6odZQy2KNGXuqkOAgBEeI5GRj6S3teWtsohrRX6E20a8dmO1EHt9Rj
508jmyP3HvPQp9pjFpIP8SVDRKuls/lrN3i4reqJiKuEMmqyvyh1DeuEI7+txOSNEysOfMAjTzqL
6IZV5gSh3bLOjWl8OiW3jNGj7oMVr2N1x6LSoUumHz7Gb62524xQBZObGT44AnJAQdFDNO9M0g0h
cXCbcKqdDTSXTeKIP0OG0dmsycuicoysk1etnt0DLfnos/Fi9fqyn8cSjspmnXxqbXyQY3KKa2+X
GlxYHZ7XyHnqmFADmN1mHQ5LL8KAFIldr7mSRSl3HHaBR+xDLcM6UXZMQ8Q+sATAHecREXhPTVmQ
aZ1wYTd0R1R2v6fVaJ3L4ACAZUsy8YxKu0lwgdnpeKn98I/ujS/SbUH74V/qbXM5VNVDCGe7lox7
JjoYpIMd3FE2hcG+6MtlIbQ3zat/jRTDqAWkSqF+Ypac3S1VufNKsXZwYJlRDd8nXju2hm+VHYcS
u7rmHtN2zRLo3TGvtH3WZWRsOd8STdDyl9Q5oN8eGwBCaRvsMztiGGZl26rmEjEBp537amXMuZ4P
ghOWflOJuxq/Yiq3ADXsbZP1ItQH37j5VX/UBcbcUXtXQ4oo6EJGCK6cQe90B0CYg3221Smuxu64
TCmZpBWCrm4NlBNmVwnZdIT3YGdLFTsHYTFFdk33qPN0XErI+EX+0QxsDZpinJ/kxlLW0f1fgnz/
DDz+a5u3Mddn58kY5Nn++9//be4dFLinKB20pWURH/kv9dp5EpvjDARZsZUadkn8EgDXWpU+Zq1c
uyoVQe3hw0f69ejHTMP2wSpcmoQ8vvH6GK3+/nX+J4B5G4uff/+3r7zNmjnOGUT5f27RFv/P+u1T
9PMVNj9Z3fxE/+fP/SOF6f1FVtIgOmnrjmuAzSLn+I8UpveXcF16JamYdCENmRaf8T9TmML9y8T6
LHThOdJ0DNf83zlM/ogDurSlA3WT9Zhw/zs5TI8M6H/6nhkO0SRd8mXj7yHuNac0/yWFyZHLc/QK
WnQxX++tM9bwZ62NMCk0ybOnTgpuDX7TbsbCqnHDB6vUTnHz2oCIGlHCAxhyVuqQOqc1/SkeN1Vk
9R5rpl643t4qVmBeYMTFRsktbCTXkyOdKzqUzCb4jJJsh1i8BgyDpoepIQBHT/2FDTZYkRhg7o4b
depwhmhkXHeBR8fhEDmHLE3fhr9LsmcIdTUNBxAixNfs/kErM/3Ijsnd4S3JkrreIGPP6pCpnmBB
YkIkIqQ1Qm6yrpPXIM1/2RNsDGNCLevqi8iInQwp58R60gDy4AXetxQ+lIl+s90muhLf2hcxW1TH
ZeGu7Iy7Ql6vLNVvmVTFeSypigmVk6NgDBfvoGnAzTlTo8EYKJCWRQNxrlHU5bU48XzQCQstBlhU
aDtbY0TIhoFCCo3OzsFY/s91/Hcc+/93HdtcQP/3IDWnhO+P7r901M4/8o9L2NL/MhzLhZ1gS10a
XH7/cQmbzl+OIUlYOy5uCvwV/Mx/XMLyLy5qqmFt0zaEIyRX9z+j1ML+S8yXtUfrvTFfc/+tklqD
38X7L1exjZokTd0k0U1C25Lzn//LVTz1YMicUnAq6/tZ0re0ldmQT8u0Jl3p+PpWmRWXm9qAckqJ
Bocga8Z6FqHaNMSPVxak2WXaYs11q5LhYuisDctpkP8REQtnNGD8EaXlFaUbw+2vtPIa67CnzxBM
5YMTBj4rm3qF6RmtYGxQa033wsi5a9wId1RWYbqBklfdPdd1DsFIs4LES+wDQlgSPUT0zpC4+nly
HaCm1ayFbZc4N2t+gFTJAsfim/aMXZEmAOXaS3pJ0jXGtnKJpLWyqG/HdpeESz6nvddow25Q5b4B
GeR0UzsTG36EnaH++P2BnvjvPDFYgVAGB5vyQXHY5jcn0lVOO6iKK2dqbk7jUVXVvEa4tw0jxFQc
+yinPrin8c772S0hdGO7LKOXOKNRrk0I1HTjYuBwD3ATfxd9E6xy2ZiahKSSCkfw32EPXQPKKipx
SdrgbEoyD5YDsEeLQb/k3TaPs3sd5u8yLoCvgM4PXRrbzalmU6p3967Ao50xiFUBKwfYrJvQ1yes
zCWHU0xzOYUamfsjYExPYYhVkSRsO9CGVL2msXQXISuZyYNhlpl9tdI6/dbSbbVjcgC9Rd7GTbkP
DVn1bdBoN2jZr0U2cr5vfzKLfYz1+D2GTKBtuHd9HZ+Pz/mAArIIVj9g9LCkXLHqDnlG3NieOOdV
ORKlh2pFPwX85AGqTMNSItZIXLb9Sqfkp7NI/3S5xCky4OMAfBaWVJTrFTsXZSAqJmkwsVpkiTen
uzPnAcMvE09NICDRu3SrzGHfxpO1D8cmX8YGKaBBsfukFo/fC+kB/ShTlCASYYV4YO5GS6sXJtiU
R7fAhObRrdOktPDk8L2kdC8EaQklTuq9s6bpkNAbrIm82qIo4r7kZS2bCXuMJt/GcfrMbIC4jUHT
UJyhabM9oGHCLEaeeCw7oS+rdWWT129sMdDExFEw0ZuX6hSIaObdT8T1O9ZQcfPWT8NXrPfaOU15
3KWCyMYwmfGR0o7qKvz2j4gfSyioHwRy8aCQzU4ZxcF5jjyOzczdRIOzrby2ohExvU9GCbSeqLyf
J8nSHtI3llNvU1V5K1piKspkwkP6VLKsOojQN/AGVNO1GPNdIHGviH7M8Pno8aPVmU+53q9dP70a
ff9qctiMO0BvkzmnMxs33ygf13o4dMHKya2TUXSnqsx/zb59tm3KUKfICWB/cj5TTn9yQ7yZvSMP
lk0gKIrsgwYYfa+3nLUnd6/1AqovNZDhAFYvxvlPHWaYK47ERGwIIeFzzTJuUdJNWO4mHqzx+X8a
ZnEcF5LCbVHJRYtXwszylyYLYXdj0ScSb4zWb5sWL0YQ/SS+SrdxZ5d/n6uLGNin7FE6lM4aOq08
3ls/+dPkwaGv/t6KYY5UHhYsRiNXKbpK+q3Pd35RDXAVxdCsEscCROo8e7KHldMG2SrO0rVDBA8J
YV6dpc6fmiW6LY1z7gUfml2v2KqfqIflzUv0j7bslpMminX5HddIXX2e+CtQlbDXzP4xwgoPC+DV
b6tP1xlf28h0+GvUwZVNcHCFTaVDuPC5e1iN8WlSbJpTgkXkfTgUYXIuxnBTBHaxhG6AT1DzdymP
Jo7lKY69WBkwCcNlQqh7USSYIsOalzYVczEQ+wo8KtwTWg0oojh4Xnvua5unqY/SBNgQqik0Bvaw
HUd9O72FZvTHKmhqyZvfHp8JdzAFDHpl9AxLWSRaknXTMSmaBzMInqJEvvJAwpfhYO5IuJYMfv8W
txd7/q8ppng0zcIGD4snlhBLfs0yg73bdMRalVjQzwolbUNU7xiMjb+F4fguLVZPriJdEGPtX489
bayiCy5Ib+OytvDTFLGJ2Sbg7BlE3XTI0KXXRPbvNcK/P7EMtlIxUkkD73eIvhqvCW8cUD1vyPd+
UPGjMj4TXiOnPhGJ6jrOyfTIUhEECMJs0t8hMm8+5FtvCK5SGFvf8j+FjupcdSamJe6ZTUrxZOmh
shclR2M32Y1p+6SZARa0NjmRy4HbKuqU5m9/QnPCZtqFGrVspr2pC/e16GieqRtIXqLMn4ycmzQh
SzQbTdKmkF/an6AvGNUTMIcIBeAKOxflLDKRJ8zmXesY76GH38rJ/nIL2gho2PqDCwutCMO6E0XN
ig3arSgIIGMGQ7pwMVBY1n007Ke2xsEQ9cVT01YvDjnPfJ4WSNmURI80yo6WUuAa6LhL4AvR943F
n4ueS1BibmxC7w1VQWsabMWksT2/O4lR/ypVtXN48Tu46REG7XxDI8xn0LJ9DY+uGc/9cx9oDRXi
of5WQzNmiYWvyLs6KcJqCtty/R0j1++jzv6UldhaM+dVhk6/xJZTrElaiiq82IiS55RtkhGk56FM
l0J3YcwxwKdOlq/KIvN2Bft2Ki5hYvZkINAKn8eBAEYYuk90aZ1tUqGsed3dUNzGCgOAMf9NrUej
6gzK3noNGWNrGCjMdpF3Mmn5uJvEsqxECoSA3jUr7W/0admHsok2SHJWW4d7B4KyomNlHU4kCQBE
aF3xGIvuOaLrFL/UAnjWPNGQlAiNwF+b3HutnpxySKtRQFAQM5TPGpG2qJpYhAyrp6aZn7BB+JaX
0Se8fXIq6G4BMPmoQYIRPHpme3kfWD0gHfgYgFufAocMqzIsY43Thm2NhaGFb+5C2NWjQRUJePpw
2dfY+ojh3zTMw6LuUiI2Li+12AyN/kmO5buaqMuQ3YU+9m/sXodAZPqqHPnEo+qsTcU1R/qAmzYB
mtJn6BgKeeI0+0AVl4yPI/apcWwIHSQh/Thda+5sVzvGkFGWvLX1LsOW32WSSoUYITDQ26VlOIy3
lWi4bLgLWw54YhCHZh2fJvdFg5C96GT461XAGSYnbzeGE7wXPihaPf4hEsxMKCkoK/v2Gowxc09E
JnPKaezohSEQwwB9y0gT1GP0/k7E0SYPrM0oQVvrlbnvgaI7fsm31WYS1Pr4draJKy0HQ5yitCIb
EZx56BGaJI5DuGQU2zYLyD2a8bdKQiRbhBvsUC0KXuMsQnwCOydzDTz/7FDK/p0SS367In+hkgWp
FvId/ioWAl0+dy9p33R3LsbafWlxMdEEwLcMVALpRJNeVytW8G1qN16lYtWWbKUJwb/Q8a1R+OfS
babjtQjDzeDSODJHhm2wQVOocoRoviUc/mG1nNuXNiputZ2/1+ptSBh47KF47rMIC5z5TmIlw4za
/0zZAUiJu0hanQIsL/rGnBCSy6NZS4u5QMqYuBx20zu82mof51/4CxJS7YQjdb6/pDsIOKXGIisY
Yuo2O/T5eMQF4M3WRhTEINyIztZZWmcGRaaov1WxinVyy4MxUazjv7Ummfci6rlBTOUt0Sxyv1lP
mceSnmWeSQ6GhI7zwQRDf0UiB6N5BiYjcA6thUqLsY5iovYDXwP2lZsuOp4MsgUqPVD461NjaYuR
dkgJpDJo7aOcIorb23iL3JPgzMceVbk9DGIsdk7QA6Bs/S9iEulxxEPI35pXuNTCu4ji57EVq7jk
pjC2aPSVGfMhqpyne1DipagVQZD4xa+dkx3U5G10/WukQKOi7XqocY2zzXqLOaVxvxVAdqFOp071
FgREqZSmzi7lUzbMPlaawythEQM71DKIu4eq5vnZSI5PcYzlx+nAXLTBtRkYW5C6GS+jqKOUkU2A
P3c6mONXJHCS4naFqQNn07d4v3t/DrSmgCkyz93rNeRemuBuoZXgOY36U2956sxCa41inxEwC18b
rR0Ok23sRYFVxyVEzuTsHEytMOBp8mMyHFjXdYxKbYQZslO/rXeB0P858n3Pp+TWVgTratehmT3J
X3XTl0sXc/6qbInDMgjjO48pr0iKW4yotfKKGe4rq5ewJpfEmEU/nDhbFungJhvYu1rPWc3DARoL
xNu42A+wt/qgfdCCtllPfb0PKkWiraX8k/B6BIUCzZppp5u8j06/x4oOn6ayoDemEZWxtKnoDT3h
ms1Jz7S7164ML73D+lEm89chZWbvCd6mk3W0YetMaa1zQ2f+xfw4/xtG1f/onr2G4myL8jrJ8dUn
B6175n2c/zOTVWDN8dTStqxpxeIyWMkyoIGxHKpNqq19QV+qHrsoeLryV/b403p8nF5BVzjSwCIt
AHlocIaXdaiO1kjeKg2MhwCaBIyxuc2RbxvKmTp7GmVD0unwLIA4ZbPGXdCyzzjSADxDTIIt5n1R
8nYtKxq2ej5QArXM69R/FHHA6kg1xKnd2Uc32bskp8w6aTJ+LO9eoI8wOcvqAdAwE3PWAhTHUtaH
I9ia5iDk0C5mVIaiC95kYlt44XSIO0KYpODwFqXBhz6SwPY0+jXyuTaN/wv8gCHIF1gqB/FCD8x9
9DLie5Z2CJsA21jISzGC8uTEvwFQBBCOz2PT1+h9rAVUeGsc92lgww7oYA+zZOcl/vdg3tyxflRV
9pH1+D89nEispdliotMuYnkY3bygiY1iGldxh47BXKUQXkrY476t3hJBDXZLa31pkPFz3DHYl038
gyDBzSV/9RF3sEpx2jHiTVwTiLCrdw6j/krvk2veqQ8lNLiVztacKi67EF5XnaRbH8rAII2fMQQw
G/ZxvoTEvda9/Eu55qo1HqSfRqtaONFKdtXdqQP4EXF603QtpVaQmPoUM6Eo7VY004vjONRXF++4
hiFN6KDBld7vZedsc0kHiyrblSJEtcYcQVsKMLK2uZSUBR2AY35TeUADIGNyyDfAcyw2zlggPMGH
0eckxQwsbRXhjVXW6xxquEeVrHlZqXKvG0J8MU4D7og2uMPg30pu5PBV6L8OpA+6wv8S0iI9MAVQ
OmctmDrj+MaWMt3wcNRwsUJviqs7y/CTMKTJ89R40izxTnFqySlm2+gBsd4YxIM/Q2TbCHcLdUAh
8ADcawN13Q0xHQoVopU7lJdUK/DRd3gSkvCopbC6LNgnK42uDttcxy7F9oFlPWsWRyazSMK1deTA
Tm5zjH/9KXyO824dzaXkpk4xHy4hfBPUNBjZ1eWsCPNt33J9an571kYaAIDoTsFDqL35uFg6vYad
4z1QThRz4T4ghZ08OnxxUOAVsvXmRjtXwZL1IaxCIOleeRZzkA73MXV1AwtLyZYPzjd4A5Seei4U
RypfyxnQGi8n0013buk/WXUwbkHp4HaORmo2jmFYOOjhXNLM/D+k9xaZwZyRGwFeJd1YxtJi/r81
GaNj75kM9oX1ovqDUBjG6x6cSFU/o9SAs054H3ufFXmPkLWIkKSWPnu6QGUU1z62tsGdr0ouKhX3
2KO/cewrsY55M9PB/g7ryDrgYaLvLH52JkUwN7THhRFQb2Bzlh7HwlzZWUpXMnaDXC9Q4VWCUp+9
NrGlb4UgL55yiPdGmwYXN8XXWnjrLhHwDBIWtJIN3IJlzYVB38GrSxYottql6hzAFzXWgTH7Hbqx
hPM2PpAF+Q2TrFp35XBSI8H8ofJ+M+PLZwXoWfpH4UxfRhET9WsUDTLFLsDdt3b1JNvkVDuplgYW
bwzw2wnkMQxebm5/ZaVL7180vkDen93MB3D/lybVVjEDItm4FDuARyzWxxyh6mJL4cJXhAkReB0F
t1OWIsj1Jng3kreUdMducG17wW4Crpakrtjg3hD5xyBmm1q6r6Ed4d8o4YjkUmx9H0OILTn7Uorx
lCkm/ZTlu2yqJxEMu3zkhFhRVNaME5OhSViAQ9pvapLHmzijKDBjdKan0zpQwZNuO97eAUKkVR71
l7SCR8PNSNBMg6S/R0N5tnO8/50yXh2e9ORDIKGkqvtVUbzFIPLS6+1zlQEnHlE2gT5Pd4SnbFGP
U7d3U7wcs6rgpV5BytE9Z7l1a4kfo5uwYxrKYekPfBU5v/OSkuweCU/NgrSCPOBv3JYRWK8sljng
yhZwXCBpMma13H9TyPabamRzo6JwW2sdwM9kpq3kaomvjcm3SnH2Gc1pGi1zW1sogpQSfYjBidaD
4MhSe73FIwfZUDnUw6LLrmxZMGJTWuz4+pX2E8YrLlZqWOeOe6ZWknI4BpiIB6JqWJraa+ny9B/i
o2riB8ny4ACg/kkPgdQEMbhBGxEHBFt+dAaoZJEVXDofsVM3Uc8Q0vHS8SCfYBrtMeefuwBZJS4h
haQcNyUnMZxS9MwkvX+0lX92Wu09LVCJxjyHFm1M1x5jRzO0+lPFi19jSesoZQjofNHlOkaFXO+t
NL3k6OJ7I/d3AfgnjHpDzpmIOMIEGhfZxsqOBs11UKs8B6qLlewR3wBdgCxA343m+jzmJq1/d5xU
nZ3QOcnYlSeYbhQJAyNfJmJkph4iVJGBSsWaZ0JahjMyi5NAq6MeZ4DgqAnnJmNrLrftoKi2gdH5
O9Iri/k6DbqkPWrhOXVjd/5k5LIHfFbRnbGnzelikj09RFxA5KW0B79s9jEpQWxlc4v5lJnk39/q
hsMB+NJH3HGPuaRDsac1cWV42rk1wlsxAmup7eoIWPyqgSzVeGoZpABWdTD9Yj7RN5XN+5EUJem9
VAEs9RK5rUCTlNrY74laQKANy60xmIT22/nxQLt7ZNnGdvR6xt/8jqGk1OMb7jw6FlsDIosGGCpX
/RKVqkLNSq6q5AEx9uURqcLFH1Z/ce9d+l7orc0Epbmvimtk5NcO8pfeTXduRxkJEv31JEuwFZKK
lp0wGKbCMGXNA70dHBGX9ZQrzJ4TT0ddfHVCz/ZtJX6xxo47Ml3HyYgT/BEV+5k2EFjJh/GERf7Y
+dlzF8ac8aQkWpeyZh38MdqzwDoYaXg1UMfXxDuWDFGlYD+UayPDN47bMWQ3HOgmPa84OrAvE/Hi
e073zK7OcZgGHaOmpnUfbYhrVg/eyxEJp9C5gwvgqbUDUcu33G3r5Gen8IJjGkHEKQh4eVYATVVY
6TJwnEuV067aZoIJhs4dNr/HwXzyMtAdg2UEKx6ZaIXI4SpqogPMkcLERu9Qzdg2uklXjfdjzRUD
bavF29h0642PbquRi91UDUGnPNqBdhi5p9jzEALBpI88jhL4rmw5PvZWy9AGQDAjAcjhG+zRIC5F
y03a8saDFbFX59S4NnOET88AbSEb5lCgny42mU1SUWPrUEOGQ7WifBOMnW21mHHLCyF15Y7uqra4
09tNvifNkm5pINVWkYjr1SQ4HzaCFKnusqk22gHgQyA3vl5aHJuSZBNgJTXPAB1/aV7FROpmHAoG
V6ypFHvg+8/yJmt/dINW5iSOxIbZYFUSQVqA8iCOagacARrDZzllFtaKd+NBgYa1I4rvMTWopZkC
6giSDs69BOEmK9KwfN54Yn1OuvXr6CCStZF+0XMn3lHBTpLaZFKcp0ePM3gxe3XKZDU4xU8zWV8D
329flaxI/I/UFC9F7V7HeO0bFNnmKQ91hGcMlJNzmAz7XjYmjgUkNJfDpDTGO57M1zojEU8wlVbe
HK/bOBXPYVgZVFDhIkvIj4VfefVMHZndnKX+OUmy8melzoLASVmgw8h3z3wmhgF06xKYN0cdrGCr
ulOfPiqUUvfY4hp2rlhD1W7qDv1s9bwmnFhzsmHPlnElvOGyGgCQ1ZtbfparoJtzz/ZVyucxHbEE
vIX5i8HbXLCpSHjq4Cym6AhCDbG6IlsVA7uvEqWUxOs1dx6mdm3lT5kL9GLgwam/S4A3JqZY9ar3
zoPv1+RnQdv6L5NPpbQBKhKlwX/MomuNCNo/j9ljUv4h60848SsT9NhPd6u/ZeJZjqdWvPjTry9e
bfceVbdchTtv+uP0LPOcq+ZCMD3SV6qGzeSdnBmLhAkwarahPA3BofSPE4GU9OhV90pcKQ1fOGXD
RO5BE1qPEBRjoqUNZ7G3sC8paf0pFEUy5M3UqUHvKS66czRLbJOvrvEz17LPRU5O+jjWv23zkutP
k7gGxW8sXsFlcgMhemHQo/MnDD4bHwsyA4Q20rs5c55YP40O/+QrHbzb6afu30zz00cC8sWLaVwt
HzIbYmVcrnjRHXQ3xVbLoAHMgofITSpKp52SfM3oeR+oaqwN3li2BB7WXA64GpmJsh95APwxsF02
1FQV8yvhKmMcH5zvTHvJcanllEl50IIAkR1Vuou7rWiuZXMavQsl0AQMCA5FfN3EKQs2EgbTQdHe
HRw6663pHyB2UXWPcyTcS+K00W6IdhZmOQGeA7jOwXUpeDl3KEQIAfSu9ytvqnYR5ctBV6wKiC9Q
QJd9/6flJGrgvK1jUJxwTfyZkqb9sbm764j/nkefFw9ogXzN2Q+UtIMzL9yYBBINBKSJQFuN5jQT
1UwqznFaMwEvGucDtwQTKV/p8n3ovEVk0mDNKBW6QHjgDs5iuwdIZ2DjzPJ7dq8tsa4mXAQS72c5
BWjI1DldQnxHiP/z8mwzGffGvIcMG9QZnRN1Sao/MNG2g3sqc3LG65LcOhMaceC4PVNg2EWPJQXq
xo0IO0Wc9JIuY2IbHSgKIg85DXlP9nDjc4bdMNbPO5v8UGzeaVcnp0aFa4yF0bzi8KMHb1n5/MHB
V+fsKQDw1wvua+knl4gRA157Noo/Mn4e9N80+TXMb8U6z43/VCMqG2JDYv3qbCabdDlaT2P/MZSY
NeEpAQ5YRIiwKc9iI3rhwWl4h3L8lNgWQ7Y56n+RdF67rWNXGH4iAuzlVqRE9WpJlm8I2T5m751P
n48TIDcJMh5bIvde669YrBLkFbr+NfZnE0AdWWQR0Gl8l8e/gVlaTAJHZV+Rr9xvi178yeCwCech
/2hyMGTboRLgXLTYfwjtofc5lu6Gk5ofofzuS3Lj4jM8scNHIeJkMrZYBgjqeShtytwR0D/II9//
Q0+yDIdfk2SfaCCWsQgppKT7E70UT3nBlzS/lzVnTsN/p4nbDiRchN5exDmFwgvm7ddLDkZ1N8o/
jRgjgrRq3LuPYjwV0keUHf2BhM13xWcRgFAP1rPo0YeC27UUl9dOiK7Yz6mcyC487oB1dit9C6+6
qnBCaExZFOzdDTgnI5ohUHEhiwbVFHMXeOBMGedRSlgye63eRbSY8xS/++YNB78E21owEqjX0SDm
ErQbPz5cz4A9+MdMoQoqVxTocawIEi+VXY2UIpieJt4GfDDI8u0YJpJha2EgWVXSd9j8JXAiicTD
U34j+m5AgXGZ/3f2mERsika2GAfLnfuTyOmlfitme6ENzlb4XTMO9zHq4TYZc4mnlAITUw2fr4dP
IPxXogeBXs6VZXfsgOhTBRSyIJ41h9zgaiZWY63VyjLnbVKZkgQdI8fAcpt5C8YLHnzMRJBBbUtK
HFtjMKYMfHQTJExLfHxlbefMQvTLjwEihbFxBm9Y8dihEhGWLbGqcUTxDXL5xugcvZ347Eqtti2N
LEbxPsrj1uzJY2R0yuH7VWzVnaAgKCxWjfKM84aYNN5z0AbIImzTla1zq3p5tQw8oHhCa+oUMauR
OnH+QldyV7tsSXOAnZNPJ5TLiB9YsfMIJBcD+ReXtEHjneKbw2WFKpfWLS0m86tH6fTyNV5iY8RZ
Mi5yQIgkfiC3ayfsjV+UXjGXcBWRb+xrSF9uPXOX7hGIyS8n1zy9w36cY6ngANP2l6Q/g6zX6NRr
Xwrvcd79UnlHBS4ZkkhNJiamUSWTaXqNKk76CW36RiDsCjQPD/qvH2Mrwf5vTcUit16Kqi1ylp6O
i5Yg0kVRU3WDsbCvv3Ek6EjLRYDWtJKWlo/MCdU5LjSsVLMPICGosub/ozthYdkNft+COIyevHkF
hKYDBawQjevGseYTGazr/O8hvg4XqsKbMn+8DRmxFqURTWug9wGaZTDO/wsbQF8pU4tzVqsbfb+L
iFHK+q3al0kMmqnyV0ONy50BH4o+KObRilPb4pHSoAM75bco1MU4N9h8i+q7TvcBeUX4BHgkvL8U
eRPxrFQTV6RkEC+ABdUTY0fhAQ/ZYpKpdJtMtuGi4ePR9pMBROwh55W6yr32QkKB7YfTReCqgCIB
1KFTGxZf9eiMF8s9gqpb7w/HOJnZvk98TNzVVKARQKPQcRtuxZrMRe7UGllE0uFBKRGSJICRvurg
uCLCiq69qT+0unZurYi/JDXvUR5zB83vnLxqDM1tCgAwGfWbphPsywsstdscAYToY8HB7xOTYKHS
CJ934UEwsn3eBseqELdi6q29DnZV+qzl74lohQbUTVYL1xrCnSeJ5I7nhC7zFI0DbgQUUsA1uj/Y
QlBuC1m0teLq9wGkEi45aaWHhTukxM7jqOrU2B1BaP2EQUdWD2ZqXUwS3rKq/+3bcSeQg0H/k9MS
lzuhpxMb027SG5v6kQ6pk4nGKzfJjIOf9Aeyj7v4GnfFQQ6Efe6H59JbqnIHOdyJG7X2rnS4uJi3
j41cH5dyIR16cLpUjVZNPRJHTYcH9J82kYTtIbIit02l10LNxr0UmathmCE1kg+4ZvQUnUGY3wuv
vzZiwtSeNXNlHKG57WcpG7Cl6QEv0N4v/Z1BNIKiNq4ZgPeayhND84vMmGNVqzdRI0SWjs08+SLQ
8lub1pZRH8tiU1v4+wJhJ0X5Tg4A3hlMEzElMimdHrJqnUm2/htiWBGWgIMqSGcBWjSR6nWybary
ixrkv1Izj1lP3LPu6EV1LXXjH90Ou9TvQcGig++NGxJRGgix8p1YoMgcHwkwICo1HcnifLb35qtM
SfaX3hKQb4q8UlL4njdlnK/z8luER487lY6Z44CVLO/+VRSt1TsPx7W1StFYWQCWZKInqCaoT9nU
gRtOt7CFHXGT5hrJHzmjRL2vYkKIf8K5aiYvFlm97zR6Zj2+HAJvfaADbTflNNyGLlGd6iKFLvjy
1WMdPrKJOwxSOCGVoQdQw3+/IHsBHvXOWWtX8kk3D9J2IbmS/AKfcVKFCCkKZ7J/tGzZEYR76tEb
R0DbnWllOIvdNhNPkXKBW7X1wE3TE0E+yKPsGZYI/orhUvTcUsilScq7R/UXbzUH8UFZWI4hruRD
xKUtYfyYlKMVnvUlyBR27yOvEiFp1ULtIcoRlKL5XGbkkFA8DiPbYITuFwpaDMW/1/JaNT5oMHdS
bDetcperrQRAGm+kzO1bF2kc/wkVwnnnmLKvAo+8uGIdyf+U+EmzSyPgm1kjO5iiTVA+uCsXGWZX
em8pdFvgHqRp1a6I+t/2C7KWtAOni2m5nGmkcq8qlHXSTwJ0ghi2o6uFPgacsMtomTtDj9cWpZoT
OlP8zeXlCAFFo5vIo0S5OChIO6XuVlhbHcZaRvMRjgT3UpBsA9cYS4KthV8ZzJvejLrgLvhWuktq
ZYSYfsUcF+FlhgxangrRXA/DvZ92urexpFOwRKWon5n4Tf2jGggVfFHnqnaPcmIP/EiFV6g/2I8q
2ltoTrPuBeN8Jh0q7MwLk3VmDbNP9O2V33wVaOc0PshIUqPtsKIrVN+ZFJiq16Ig1E6dVvV4IoPQ
EQ2HRWQcTmXhduKu7x78Y7GyGbVTZp5N0dHqFVGeRIqJDmJQXgTm9HQbLTUbd2Hi8uBQthrsB1jK
IgFa/Umnf4J2K3F42vcREdY/UgJr6RqEfwzrvUUcyiWmrUS7EteOZUb97cdVbt2Zwxdl+dKlo667
wvDBYSyaF8MReO5/KTtbisYx2uCjz05GeSA7kHPTDpMbP5PCD9fP/xFUtpDylw4wPqwaB6I4NGGB
QZq5stvip1c/x+ZfJbgGYR7qURu2QrSbylVm+zaPeZuSBLQTvUtm3wlhsZW2Xzb1V0H0Jvla4bZp
fzoGNaO5hkR8EopBHvstUg9yuY6tN5//ku6Kyr+Q0jB/Fe7cgniIo49gpPZvZod25jLBGbqiSsSO
4eW9OOY6enYr+v3IOmVgJb+LOZjPwXDk+a/DS1/p/7LORW7jMyy2pA22pY0XrWbLlQfkmEiSBHZI
VxcJMy33mgWhvIbHWRjFg4aRlDlRj1Htcde6xd+cfFxCHAXgI2H39Go3BZVAubwwLjE2ZszcUrLW
SDqDjtMJgUvmVDaS3wvQv6l6ePVhCJ4YzucnLRt6umMD6mZhzOdAdJv/laGkKL/kahcqG7Cxhbb4
RVXOYvKZqedp/sYOvXoq8mmRjRcL16x/plpoYQhLYsPffnVgJWJvIh8RL2W5+a/K9IhdUuspQ6I6
8toUw9xGsqgQNQ75Ou03o/BnoMWoBND28LcX/oUuTk3jNTJhtsq5yX/mP/B1FmlrL9HZIrEc6muR
nctyY8C2u5Lmmhak5a6qPuryXDE2faLG7iyOl00tPAKHA9eRuwP7In/xsePUjdtL7ajOJL1y7yBX
n0hu0Pst5jghJheOIkqz1m3r9uadhEvqbB5+fYhAD/i8bHpr2PSJDNyAs60S1uLS2wTCkU8hGN//
8dNwerJbem9T3iuw8VFy85U/b1x1V9KpUIQmnzlYK5hVswutlUhYmrcMV0bDIB2eSZsPZ1KGnZop
mYAfeKWRwMYPqbvMXl6de69FwMbAzbCX68T2Lidi7tBcR+oOfFphF0RRmuubpv2WU7tst5Z/aafd
uHiL5RJpA8vJ1qx3KcTbmH525CctOVqRm69qCConT5cU0y7i+q9eFgRDF7aKYoPUf7pe59j444Rs
d9wL2lHXNoSdtSTls0X26i+7khhcPU6Dpr2avluI6GAhD3dGspO8fa49lBiAaz1kLkEhWvAMpK2I
5qNb9viWdlHuovmXulPCExpoz5jEkyHYZsPB4oPPqdaqd+RuEDT3408/GeUAgvqcleMsKLbvyOzi
T07n+KJ469ZyZjkqf8DgqC7jna3taT5Cy0yJNPUVprrMam5wcnKwE9jzp0n49nD2w2VfnBTY3W64
j2Q4We5bBxNnanOtTeHqozNynuvu753vrvA3HfLn4mrltiYsjf4uc5r7PZJqtyvOdeUY0tb33eOZ
v5quXztqqIFZZagwqf9Mt6QBUAOMisENK5fEESdHsSysO39dx/R4PkptY1U0aDgcv8w5i+ACwFey
9pI6/wVBA1uMAcyRso+euNlq10AFaVvyakmqUWS7+0FItcACsaLqYFh8m44K6XpijK5xkWrGaWjX
nQKMvhGsR2ytkuQcceX4hFiu6r25IFFyhaqDmETfAaxjtyJQFdjoLBl7i4MYBRafBGl1cQJYexoM
UJCcTj3t2STntjsqDDzGU1eYkCyna1Zq+WrIi63B2l0EJ/9HQ2qmRLN7EG8ADkguC3kdmMeArHB5
U7AWnxRzybGYfBhMVGt/Rf6RULM9rwtieiFLEVGtSPDi8uU0iHd6c0vyJQs7Swxy7mMyXIzi3iDt
QlDFKvHt8ZETz5zLbynwjiYoXEsHXPhhjlcO+H50RF5yZVOZDxSMAydGtm/CM28m6vpU6dnZH/JV
C2jsxZPH3cbrkZK/zKjRGi9h2uUERmwm+gCiY8GvNkaczjviDUnCtHkk4+RAQStPGzYVjXAlSiBC
7TQNH0awFZJNkDybB3PMsrKWPNKLzNxnwUaAGRZXanODmAYFJG95ZJ4BvRAR1OnUnICfUyK1jjmd
MCmkR4EXRuMFgYhXGH0FcRfIt5R5R87WvbLGR8LQa8kuD2OcrtCbdDlt58fe2k52DAhACC8IuR3y
yRodL6hZOv7wa5Cubex98n18/Luqv4JTwcDHf9VnnR4moZJRCSHyxEFVUr/ELZo/kaBb+r4ucSVe
+Xcr/BBvrReuOPxkiejI8Duit0uJwkIu4RgRKafNTmlOLdGpOiqMmhWLvhpy1v4pRFrJz0Zm8Q7N
LVpA6KhrOpyalYYau8J3hbJKTnfIRyr+huSVEvis59sSkmsZLAX/l6tc19y6X2XEu4RLysX0LLKD
7m32T5FxVZmBMpgTVb3yyti975rVZgphV+K1IR6Gv4HTPHjXw02YDkb0HJ3W0dLbPMRNX359MQMo
mBWxpwsqCMutnB5kaVwE/UnPPjkuNXU7v/C69xJb4A/9a36h2gb/AfGoySKqTTqwIPKJVVY9wK6O
qLY9IULieFW1ry6eZ8hSJFLjnMlbzT/o5gnzlDKuk2w32fDL3oE1gXxTyPwGCcPTt3F/AmeRgOwt
TW6zbDqRkQqbc0BsyJhOIKwzVi7ToJMAc3OMKJtIeeasjBokThuSFsl0A/zOkhAR/ySaz348mMVt
4MseuoM57M32rES7Fjc9lBP6k3TV8GY1JNc1JSQWyjb+NosF2vsbuwt5Vaywa7ncaJdKOMfisUjW
8weoeiuMFmSQMCW9rO6ibXgb5Wxr0KuTtMmmbv/N0KnQvuLpp1Vhg4cXBJOtt0fWHlW+F8IVuQIe
JZ5KJ7GZoLEjzZeDolwH9aprFIR8qvKHzJzWZa+m+iz7r0jYTC0HZkMx4Knujxy4zLgKK4rsBDDz
5LGMZ8+/BtaNvM5mtGltYSM6d2zx0p5lsPa2tCkvjOApQpg6ILgA7dlp2pqm2zX7vN6AQdu5gpuC
PnhrNR9AY3iaC4iZkGXyPfOtn6D25xNo/yLmvTVcqgyXrTFVPCR/0yQ7UV9OwrGwi0UrfNBdteR4
0ZlJW+GThZddebRhWdFTUOFkHRN8feWFdE8VDiCBJxglID6Ez7J1U/OjnI+LqN95xXehnuOJifqJ
xDnrl1Ky1DJgvU1oflcij+5jiLblj76gxqHaiAYL3q7WGJVwJYjKP6DEXhwY91oqBYmWyv+l2r/c
P1q0RRY2yxpOIK5yesaN4FdX1wO+s26bFAD5l7C6lPH+PrOkB7+hYvCi4aiJkxOZ0/C9+7A7WsEv
SgDxW+WGmCTyYGFkADO4JNSaTcJpzddEDdeQ76ES6wSZxUmv3YGRdEqeqr+The+a/iFOUZJYGB9K
qwBHQeCQ7+XqpoifXFGZzjg6rAlvT/RnBDksCNf5lkEzUKc0M7km5MG9I2eDlD0gZi6f4SiI+778
nr13EcjgAKlTqFd1UDZq8q+0znH/U6VX3WRMOBCCG+ou4DJH+Zssoog4dbtn8XE6G6YXI1Lynkh3
UPgl461XO8kitPEzcWjIc8T0AYPXMke5FtzIiJDngNCzxwgng84SSWKLoKh4u2Ak7oWBZWGlR2je
dqBVTXtIi6duoVNHz6uLiAJscDTSbGL5NTmISZQY2vQSLtF2Wh9e8h2X97b5MpsVYbWRv1OUvz77
Q6vUQS4yx2rK77ywpcmWtEUn89ykPvTpVvWO1XiL62+t/KzbRy/d+UII9J5iN6j2krINtVlTEtgs
93AHqngO0SaUj6zFtDTew+bCCuTnwCa9SIbMIy02U7Hvja0nv5VFiKkH1ei+chjSlJ92yXMc3YnS
4LbgzFAoICFphvxeSGO7J/Ctr//J3R6vJ4T/X5/uWIxbnemUIBerQqjV/4aVuVRa+mD7X7Yrimz5
RBa/gv4ghAin/WMABfHXumtZG0ouVVQnuX/DaGr7rCd24Ij8A4PlDGA/6qnjjeU+gRaL3wNI7Pxr
8HVIAU1loHWkt+Qvn+pV6aJJ+3LkzGLMx4676MCMJaLwcch4s+gmOVPMKxEkqnzrJhEaToUw6zvW
eR+e0wBCFVOUl19jNDzzsqbInKwk2eSN6qaLP6knSovETF6xY9s9TJ6OnHwZr3+YHmqP7C5AWyR7
lgJkcFzLl1E/seYzJDsj5Rrzk1TCBpbhR6oeLCI4DgbgImMwggsaUzkvsghYqySvyc69XTz88l5m
w4cAQMd+rRnnUXGEP2o14lcauoTj1domqVN8+Y7WkgNybExn+kvNNUxEpRx4EyR5W5Gd6J04AzgV
RgwaEhsr21eh8cyWP3K/M8xbG1yJoer1dUUjFleioX5WQK0kdc+rnEDZSKZ9mjBZfX7yhh0/rPNX
FCiO7HIlI6j/14JLh5251C1kZcYBwKakKW03svQXxxZIUtoU/gXBMzJZCfD0VdRnsiW5Rg3bLw/W
RTBIw3OFEWwfymtZVfv/fjiGr+Hhpx8RmZXpT9kf5yFZ80M01T26TCLD87vWuzEUcJBdLS4YLQrt
ecqHJW8Z1g23H9dUqS0rDpkFqIcRLWre0sDjnOVjErZqSsnhMZwDUddN9UU1GUGeqrwsO7e27u/J
TssTJ0qwpGXTvLBFOuTY9fHnBCmXcVYayXe/Ju0BFjPXl+iSlXgTf+jJav7MISxC84qZxQ5EYhMw
a47rzL/p3b+G35V7gwgJtoTFb6BziRZ4358kOJARxkfT3wmQbaFlxoX+RaCo2SCZ+ZTFb0b2Tl3k
7Zo7tIg30KV4tjfz0yzQq7jtHsIXp7mWrBvppNQMmYqLepoj2W1ydID7GdY0ZMSLK7PeTMktkF7M
ChKpPeFuJNe5PaNbgrq9dzarYvXdUiOgAJTAlcwEBurFQVg2ymX+F4vwB9H04psR8pth7eGLKeUZ
lMsgntCY84kAucynLGWefHWkYBoIeprmi2twMHaptfEnWiIj+51gxdrMhcCMqg4FhLinRjvkYknF
q6qeqNEFUM4NlKXDGbNhKJzGETzOHdN94SKn8pzcvMwQUknRCEukciisQy69pOzlHXKQg+qSBMZK
QhlZT1/U82JS+DDjp0BjdUOM/KHqdiJODibkHo0POeup5s+vCq2IUfE7qlTA5g8FqCSpv0usnBZo
rVXt9QV1ENxYX9xSKBWffO26v5t3vOTYr8PVWD7nzZnY8oHZgMQzGy3ZnE6yQVfGsbqtuPTS4auO
1ilQAoFLUfb2yBEsMOa07MHGtl2MvHHrbrhwXfPD5puzWunLzriz7OD/VRdtx+aT+wtfPM3Ho9as
g/xSEGgS+yvDuhNIjt6nkZxYXuvYrDvaYVYFEsn43xin1CLvZ9RFC7btTAZ4hzR8EVMNaSYy6wjv
iv85Ll9m+oU4GTpyl5enNPjWUVgN0SEDoDH8jxqFu2r8EJmYCye6iKGaqbz1j2J9EOVr6LwHKEv8
dXZdPmtv19oGjXGnjvp67gR92qRgQ1NLzwQHuvLP0z5D76m3d0vflPK6Sb4bn+loOxTfU/slCIh/
uciD/7DsgWFN/NK8W4DhfEYHYuk5r/KKevPLbeXfgJopJN6xHxJPjkz1jQRsYcY1AyVzBeFeJbdt
Sr/UMNzA5WkUoC2B1FbPnzvooed5bshioptbyjb4UO2Ukzqpcipe+PqZdOnBWxgUsMjy38wptAPj
oHUXxyfBNARV7yvENhxz5XcfNIuwuFPZfW6KrRygtkk+BF5XRLsk3y9bwW0q1Jn/YnNmdCn+ynhv
SJUgwtWOfB5PfrzgH3oNXGklJyu9dEKMzo8ODX65whzFyjE/b6P6JRe3tD7m2a/l5XbL5pbGN1F8
afj5PO3CgzYg+pF9fuHs2sTn+BZNF2PgCgfnXA9jjnvHCeadBwkDGjcfNJ9/fSHDhgCTIFvn3Bt+
UDNDqwJvIlwsIleV7u0MFIloprsnyi7GgpMRXEMRJ+EGD8QyyS6B8514GEQEiFksABzx1GOJRwPF
0zAkBHjSD5xbtqbSNEN7NwVY9KMHZ4Ahtlzd2iXs25XOON5jKCSYYzxICmcNf9ew8/PX/Cbm4pFs
MD6+YFEDmcbjs+LYq/2j6m3mlXteErgmeBC58wFyaq6TcI3ZiNT5l1VuJmEVeZY9/wEyqKgO3dzP
ovDxHlnrbrwhVSaY+jSNHBpIfDfsBWnqEgMvGcvCpB2TkQBtQtGeSAFa5PK3Ev8A2xv0aWeHVFsH
GB1FuXPmu6GTJ0C4zShdB/AGc5m5bIeZRC7bXvyql60t11eku0uLobbAkZPyojOhGfpaHzeFfqfv
aNHx8cfpRWkeCmVJc+b70ZT/5k/CUD6U/p75n5Sk6/Ui6bmiBVrmjpxUxKrC+8jPmPpRafX4G0Js
XpfRyxcCGauSweLh//oKAWoECySfU7bnc4tgjloZBmDRI7DcG/1nqa4IImWy0Gm/pYypP5rVEd8j
Kj6qGIhcV+DjxvhYYfJtVoOwHbejgJqhqMj0xLmAUUgNL3y9Ehq+mvUBLn5CfJmJn6TCedUNksHR
US53647UgoN5IHOzbveN8ZuGn8NHWZ4x4pvjWltgUOSfngMjL4QF38kLnX9KxwzFnsKkZMlMZCK2
rK+0uQ3jh8cIFw1oDhheM3Znt1z3HOzz9464cMb2ckNE7fltGFgzm4uhPURzp4Z/uf2d9Sy+I/DC
gEv5UIobbfbrHQIW+crMbNJZiXSZB/OTp7vmrhtznp9HNb0F5dXqf6jyvY6M3G+lwBWyAP3TnvJ0
1bvHzOd41H3Vf4oO84YkZZnfQrKUB6cp6a4EP/wsuUErFZGAeWgspPUcVepM5t1bs3K4m+m8LsNV
ywDv7bzoguJu5nyMeKV5W9KyXfRuIpEq6seQ3svwT4EaRvtv8YRI8DcTLEhc8ZqzfFeBTESHdkVi
ZlfSvsW2LV3GhKF0mayIkEw+ckIrDGVakv9ri1PFaPWVFa/5cNWbt8QF019kytTIg8TURzNBLTM3
onPOrqYGEi2Sto5ulrzyEAl0LHAskCBseL/Nijsi/jOwsE6N5Zg+W7K+NodTIP+WxkJuoX0OVgdx
8J4CpimOrpE6UwoGFr73kshP0ArCKgNyjAEslRGn9933LowMkwmPgWMKO26zkWCmybcSij/Kfq2e
/EDu1A3AMnjibViRO09fz+x46TCJprwcLUkt9AU1u7n7PTYPnIkivva5HsM0fmTkPbnO0VUca6MG
eHOHeCNASSpUAbF2rHKYT7oQ8TEayrOFiQhnvQqoO6IL/gMpRsWhIwObigpik+lKPoYHm9VpDs0u
yeigs6K3TJIuKmun6n0J5Xc1cU3ue4dKnnZP7qLD/R2uuFC0/3YZ8C+N8JgsOsbdeRZoe01ji8Wm
1B+dNIHbBrY6PBPvOXbs8H+W8CkknxmBo/SSautBXMWTy8i8xvhaI14aN5pLaCryc8QY2Dd4BZ5v
Dl3tHypAOPNkoWL2amcb1Yj7q+OqQJKkVk9VJEhNfmvj57wX4ky0qtO8d5bVd/03FwpqQFoTWqEq
PykVOyQPy07Ir1K5S6p/mncEi8pJBcpO6nx1z3et2XO51U5pXKHfpPJK5CZkyyoEfgCoMswETPKH
PGNb8ruVROkeMeoY9bDzIVpqFCR/3Y8nvk1rFygSJrfvTCcnccMOE3LW4gB2ZvkPqB85s7J1H1Ck
BdwGc6KBvCXkhJZMR36m4UpVTkV78Hx+ItJUL3+GeOgzyhNmZlwTucUCJkAJCDLHOjvuVX2ryDuz
AlJ3EcWp6GVxuoMkKulND+9Kz2qn/8BQERvx744e1fi0uneo/fYlsj/tt2XGIg3GHj3uL5h7zRbY
kV3C0rH8C66aQLcuQSgZrogN6pCwa+Li8Gja0inA2Aw4Ha+bK05v2JkaYz8SasrAj1UP/Vk7HfXg
yndqTlByjEYRXUF1c0hGZVG+Mk6sIfL56LpVOf7TUcQkoKxle67Y+olAdSQTIjZ507jupWfAzI4h
LyCNokEK1Q/o1yhVr6bzzIVFH43wp5Tvyd9EXIi083Dcg9DEjBtjsoxAWSOJWzoOSNdFUlvyqmqD
7UuApLtaPOYfzEExohLxVncQKwWJoy8pgEFmf8hI8JgvqogCNvNFoF1bYBzIaOfrxmXESZ2UTCBJ
i/ppSXJN4K/B1cniCqQ189T8bRQKsab0PRQ+6we706yFpfGwgnCOmj0/yA09NzOdPvlKOEgWHt40
hRgve9TW9cfASquuALgtbdcwfIfnufpy0g4WA1+JV1zvt+RMM5zZRrkDXNH5XXDF2OhPGezUOcuE
DcMbj1J+np/3hJyOtPwo+fLznpwbXoLC41ly+fL923wvz3oTuCt53Mxffus9a1LQwpxNNuhBKAhB
ANmxdrLIyh7wNRqAOkw7XNW69RKnvVJcS+EjJ26m3XrZi0NBUVw5fExwGzWTV5Q7ogWESZBtjp22
KRhxKaRM2xfZCCx7CEABM2fXCw5apThjx3O0ZDdPXUFL2j2/s8ENjTiDGHvGswlYuJqtSfzhOUE3
PSQ9ukvcfhoNnSpFy2JoAY8L60Kd3CyuXbVOIWRnUg9BKxxQRpaPgrGeMPVGXlRcBfOWpbeWne0x
JgGMFYK+88BQLWYmyhJEhwMe+BsWBM4MGlKQUEZf5ZXhyv6u0D7ECN3Du6xcj2GnAQHFj0XXBUrC
mHDvgHS4+bEBURSMzZc55+9TKixdyulAZJOqMVN0iTOLUhOZ7wgVdGm2duIC23WRizRMJbimhDTe
8K/AEV2lJM9vJzBdS+T2039YHVArza01nXlr4j+fawHqQCP5+NyoYK5oVPEyBcZXiUVfwZBijd+z
LKpvl5zO7M+rXNhSj2vzTBaUOKTrcLwN1m1Elhh0UGnsA+eYIwC7KsK8v8m2OBF2o/SoqooU9p/8
pZR3rUAaApKmDwz5yAO1KdlQm+NkwGKiSSZEzFseZc5wrgLYIW/XgZl1IMSZYSBMacHKzon3pQE7
9hr4PaipsU1o8Wm3lL5ZGIuzf0TkY59aS95tPkznX9R5i3UFoUPRqTTB0llAhiijUFelcNycpbzZ
ak6q0VsGkRfy0zcmaDp0bNnOSG9yaptWxjF+qNKJGgbSGJhjzL+GbAQhOHPhUB+39pUvia4hq/qq
vZUyR13dahQetFIuxP4Wzn4C6H4TjQTIFmUuzOUAYFVYLRpbXhWJy5C+HLVDALNfyU9e4nVpHVv9
s0KcMSaMcz7qcV6R0eSXjEbeOPq6eeT75k/QmeG/g+wNAVGra6YHwYNS4nBJxE097Gp+CckmnD98
lzNkZ+wUn6WrsntWiZ55AfhJ1S9l/8ObLCYOtmqZrM3/qLV7a1w0L3NFolkKjHWVyjA60URCBy9u
QkJ8MHbB1RkpvMOhNohzQa2CRpegACdYdt0SjVblAHQ2bm89K1ophJraJG67em1ofJLxF0NkOK2n
4JxrBz+FjOLpUJhorKl1jKL+8RFk03y0iKOCiMJfulFXYbbx3tqspdw1YMt8nBEyP2QvokHLof8S
0BcbPn+h56yxJ9itkG6KOUAfP4qSw2wr3DAwBP2SNSjNF4CUSBM/OQOp+XgQxSIDmJ/JppscahtI
ROIlh9KfnGzG3HbxyH7PiiyJlNwyHQ6MhkJ7MNtHw586iWSgLhJJYoW2ltooLCUAwJpmYYu3OCr2
2YTW5EcOlujJheoY4QgRuDmT4aphdijyavHzr6rPELP8rFeCA6TLH6N1iHGmxbcA4ZWJekNvt/Np
LUcrrqMFBbECphIc6tafQtQQUZcM6/6YrSzvNxfvMzokVSOTVbWycpnuGm4CfjsxsCUuhQiLUr43
OkDAS5+J0JqrUQaJJhzyX2a80m5Zr3xXyc7zURDQvmGuKxupjbXqxq1MiEVwkUNHDI4zxIbHYtbH
oIxcS7R9OuYyTF1wx4D/aXS6cVcanzUQMLUolp9s52BvM3tYGYoEvnwkTd41QIk8uz6yg2xe9HyT
J1e5yuxWusaGAXGN/gTRfK8UOwI9bRah4KS6FZrztdzs+ZPYVJatfEg5AmvmSTn5U5K3R6zGb8mV
Nn8PDOE2Zrax+JQkPsyU4BVHYkTPT/O50eQ3q9zPH2wRu8aL522+ApL2koqXRj4WVe8Y5rQJinxj
TCL1YxbRIRXvXr6iCB14f4qNpZcRAkAAeOOgCJxFp+rv/1g6j93WlWwNPxEB5jBVonK2LHlCODLn
zKfvr/bpwQUaF93etkRWrfXHcTmsIjSgOEin3woVmWVsav/pa/cKwXPctMiRX7L2gejs30cHroTi
1ZHJLB037G1a/lliTiHBQgKZDul0jcCWBut9bC4hJqM8vVvmPHN59Yq3tvuVEAiNGuNSs8qLR79s
lzHgG14SsrOgS09FIc8G86qDaxTOqRcdau+R/5e1nPvoSDij0+GR8bInZGEOFSbRCak7EejZsrTf
8nqrRJeg+9Nwxed+Q6YEyT1Ks2jojsEvMkfLpIUuCC2FLibpiwNLFeL8Zl9S2p5MeDoy2LLczdp9
d8l578X9KNmk6C2ga4DE6yXhH/Qa/pXUP8trEs1slrl2HkRvZfZjBnc/eY44FSbwo66/RxR3BuOF
8cH5VeQPeTxW6BSKN/KBUAuubcJd/3TfDZ+tffnB0qPdfOtCUg9mj2M9XvP4QjClTmNNCxsaoi/v
amqxTTCF2Y/BdEd/45g9uAAUaQvcx2GxgozDlruzFyVBY7zErJsx3WfU8cgfjn3yoltSnzSId2zL
mF3YzmSEWDfPwxmvulRGqdWGIrglKnmEqrG+sfjTW2ywzvA0VBwJUGDi8RptY6uTbWbS3dVh8vi3
8TbMpJmQQhpoJoixH2XE1ORZncDgeu9ewUIXL106CMzKoc0N+UWUn3GxzYrp5NVLpJhCLiRR7ByQ
CUNq6EWcYJb3IYuuCjyTwu6BSIM1w2K4MvGkVxyBSfRTDRcxEA8pAGLVAT3EuIBfcLHObzF/m0yy
cZYFE9OEkuHoIH0wdz78Wqn/lNPZyh4Z5seStOeal77jBMyYerB4A5Ayk89tQlRJ0TqouJlsdBd8
LRLrKk5Hz1VToKQdyslK3Vq4o2AW2h+7fkH6OxjfZ0x5wP910c0/bc6cA0FVs6bcj19gtpbO8Fu9
V1gTdG02IlczA/jBMl2MkGliiTTrv4C/eKrhgCRn7k8bMqiwwKGN4XJthzO20OSqtTg6UHeiDSTt
loGTPAYLQth4VdC34hDsSsxliLGJyyeSKto46oPi4pVanulsIP2Gh6H8LotvNV0H2s3mNymAb/E3
etWh0w5YA7ndeFeQgiL8UYsNi2CUrpv6e8JG2UHekgWofTu4kc3qo8+vfrg2qIBZUG+kswXNMkS7
K0pzBoRFFCD+d5oNoCJDTuc6Zr1wCxUXD6gtW4Yh5V7ap1A/Uyc3AI2s5OpTIeAlqf8RqUa+NRfS
vIUpWOqLgiSiCpyaH7skhwz8IEa9RWIeZp0ZoWZIbxhycCeDqw7MJBsDWVWab2UswfGhrs+xsu37
PWHA5CW9kYxD5dxl4Fgti7nFwmIzoDu4CBnlcwW5a4shDBJdAe/eT5SP92/Y+GcJbH7Q4MWFhliF
iPP1uUX7xCrl3/11lsEq8F9iEWILirK15hpLneaiaF9LK7rkYpttmriSVQCAB2QEISq3MI8cW7Bl
ub3Mg9dDBX5mP2Hba8JHWbynyRPcMCOWnGVXWXLxmfh9QWWUij+lhGsymV1I2usgRIV+uWe4SKrv
NxPfZ7YEO+3Zwz67/jPV/hwi3caleqIyoWzXUvtbQ+JFxgd/yZJwqcUeWvxm+1fAl0VgPVV7TTkm
maRLmRLrnSHRjvdH1g3NwfGsvAV8H2VIhwM5yn9R9yMjpgcDSrVbaZ5bBm8+kUWibYZrqi851ACN
VoO8zpu1XF2IjSNd8z4CfohZ0VEP5PPO4/qGaIS70cR3RW6u/GZoZ8C/iBkITS65vIQnywEKouDz
M2MHX+rmN9sryFQwLBPgsvDo/zVQtJM08KVgJEPTkIzPtF11ziOIHkHw15g3qb9m3n6UGQ1Poyut
SmNXqPs2xX7J+EUGUgX0brJxtnA6EvyOviwUimMWOfdav5ZGt4jPpn5S5Wtfkxp0LoI/zaHxZ5OX
WxF0/FWWLrFdGOvWjLELOFo12tgpJ3exsexrM9GJOBlzLzmO3ZV0Edt+L6y9RsofhCe0EhbL6VGY
d2eg4GxmGHfq08ACd0b/OQLcl+rZSrfiD2ce67OLkPKR4Fvox0oDVLgqHM9D8KNCpXaoxZylV5CT
AC8xxxluo3JtH3Z2l5rPblktUyDTuBtRUooCO1Z2ntOQwNZ4IhZOP0wDoeML4mEanm1/1vauEx/g
qBd4EdEhDaRrL8TEGLOYAbf0BSDFaaCwvDrylBvhWaDx9PGJ4U8Ljmo7YruqliE2eX2nqicnxBGw
1YiIAeFsrsTHAvLeItCJSb3zOSwk+Ggm/N+pOSXhj0rMEx3JTrdGKC000RmAjd3/eCkIs/ExAPej
BdQH0ma4KDzjw+leysHQqUyeIdSN/INMWiuSFukjzsRbMp94q5k2F8BySBko2FwK6r7F04WEKpL+
EqYDsNm55fzkyzqv5q1OOvOhkCUxu6AoVTkwRCzeagw+6TfhkKoXPiFpffym2U8gklB5D1/juKIZ
zM/fItLQo++e+B9HW+NOXGKSI4H0F5VGvSrWOVIx4wl2hS6sdphNg0MGN8a4Q65ZXR0QovLCDIRv
6EiiuMFN+ch/IlOjL5nINhH188VnNP1E0y/v38Kpdz7Qp9qugXrnCnfyigZgMQLgIxWh7claYJ68
QsmHbBw6rOVsxfB1MSG9bqkl84Dp2hdiUoU+BlCLlOLP5F5WHJk5uufkFLab3NiXBLA43nHSLvx6
ysFCIo/mgKJVGUZd6Z29YH4LCBqQCLPcqTATXGiBwIHKhw5TZUSfjv3Vd4zNmGfyJZm4qU0mAQXP
B6SYnfHKGq5q+UFa1CwSxUmBuLsU1e2rAyECSBV3mYt8Xt+U68iFZm8Ollada+WNxwVmP9K2QsRv
OMezUpwL+SQnH5BIiM8ljmwr3vXA95X0N8pMPxLWSC4WBZ1xad8taUO2J45ozMa7XrNRRncIjL91
Y9vHl4Fy55iSPYTPGK2G/DM5JMzN3rwh1iG5iiNgjN4771CbT6faGA5myIWuLAmwARPnb8uqc3m3
9R8ADvqfZy1PEeoWFKVzI9myKggHmgvF7bz4r7shKYEdOt48OZSqRgbOJsZvkPMYAQiQ0y3R3BpM
pPUaqWttWPTzFaLj9E/Pz+qfx1Hr7JBKjuEFBG+mKexJDu1Hv3Wy08Kln7swLH7+SBH4TwMHesl0
DOKLNJV+AR9E2/r2oBuyClszzl7dOJHkE7iRO+Ghb5C+IU5HZLKAYohUSG6VPpwK0FK+Zgx92oDS
rF8RCKmAwfGJ+uz2V6l7IKzgJryjjVxo2ofTci+oXJOz2vjqQ77gFLRYWokJY4z3EE6L9kdGGihg
jPHb4mtqKdclJLxgnI35yMH2F3jS4xUzkNvovw0wgMA8uT5woNcQ4oSJwmKiQA/Ute29Vd2nk/3E
4PIG+ChdZhPnAFrnZkMV2MwvNmP/1+rko6MCIOMlvhDPFTBRMFh0qBkm1MG4enRC8eUGLNKnZlzd
hMRb2pdY/VLss5niKyZO365AgD0KSULQa+Xoy+9O9dfas3Y9rvthT7hOLLv9dOgWHezFVRZfLTNd
R6CBnK1lDMgZHQz4yRcA+9QoGa6q/YU/kGqCutG908SwmNxGbBk+sIK9srtl0rwLn4ufovD3wQcO
A781yNAkIYQ70hCJmWPTWbuE5tzoGvnProcjMJcaEWN81p6/b3rEKcES/Buby5LBn+mDLlOJk6rf
VeY/W4jHwQQBBnx/y2CbkU1xDfCZox05OJt+jVAvoWmcT887xzzr8iHq31kC7XwpmQRwgAqCueQj
3FqyscwVaipE1aAWmkIsOVeh1D5A1udmuW6WJZbGHTxfhzE5Zh0iarhB7OBXnGAU4gQXhPFts0tg
Rw1KqHjM5d0wnoXEMeKOCxppEad/0PBBsyX3nsQLcFXKoVQEzi0JLuy6oYPFhkjMDCk6aprK2snW
mibCIcqEPplQtWba1LZr+p8jkopQOnClJOm7Gl4B4JHFs13iVkyZd2ZhebMbBIRkLNeUE0LWj5tk
eKbhqZCubfDqkiNl7JxGexCOet2vRUkP906eLFB6deWBtjRueTfTfm1Wmbz5bHr4yGqXkEfEFF+v
zU5dmvXBavnjypUn7Ti7och5NhPXkVdPQo8powRLH/bg7LOAQjhC95Vl3z964K6+Q67hn0SWhWYe
HZNYuG1MXh5BmqOXLiz1lcAhGpyAA9kDORd1MXtvxg+1ftKe7CKUEqIVsvkBOtFYAZFHChXU265C
v2imS4N/HjstvDLY6KViy55KH/Pl2u+3wB+WdMRrDMjFI0dSRVQTJY6cqtlXDzxYBB1WDWriVawd
65ZILA4ud3pwF4nhxwSdzhEpylUAKfDL4IVLOX+PNvyvqkXwU2TG3PBgXBGQYalxkP40i5QS5om4
EExMRP6nh7E7h3Rgd99kBmIeoGi14T1DV1nL3kxqPqLmbZg0PvGD12yZ46sLedk9l10Pm8LYUED+
x7O/QEONx7Hoqq4Pejuwg/npu895w+CGxJ2UirdoAfeANLI7ZzR329I6rGc5CBg7UXRjaCTnNMK/
aD8a9vT+Ljbgvjtr1hlDoCh5CVzd+G2SbQK2orBRiL06xQIFmUbUiDdC4CJrybxHoHBCTFva7AK8
Rc1HiQ1XcwcM8ty9/BkB8CR98VSvqfxxLFw5EfXnoFhOw9IXLPeMN3A5DHCxsB/6jXoPofHoku+y
ZCgPjjzmvcI02w2zoaYzr/nw0cfIBMj+yMaa3Wms2NT6ReusGROG+g3nJMczLwAiMvLrFqE0Dwp4
cr5GbJRFW7qJvecnoh1SCKQEyLI/7ebg6ELG5C1G7cyGI8Mg4rli1hCgoB/sHR4CMRqS6rioKi4J
4kdoziNp5kqOIAkkx7S9DR9N4vLn69GVoUGtN7zPZf6SWC676quM9oKfshEWkKA/YzBIgx3Pl9it
1fYYmxZgER+X9xt+0W0iJFjSyPVRXAadjlAvoKRzW7dnu//DokCDMJS4G8Tum2+5wk851R90fYsg
0pb53kbvzdBUm3+dls0Si8gDdiHhAmDYpYa0yq6qzQFEhHAdvoSA69MM0zm52qlzCuKtnb4Gpu66
iNA24AVM3gXqkEEW80kYEWZUf6GVROL1LRzit8zjwMVV3gCPcfIn4Tv1OrPeibnHsCpw14S4rZRX
xe1VZ6wh/kU3CHMiqcrHXC5GTkGBIYHUi22ELVjtgFWuUfmmqm9SuVfs3YTmUlMXjFVp8pExcU88
/alxLSCB8uwF32yaa9lhcJYXCbcTgygig+IDht/YtGulXefODlgsQyIFltr9aCXQgUGRENzYpICk
iDE7KI5hwQqg6JiBK6yxrOXtw1y0dTq3eWbKuF1SAjKbzFdqfxbDBwXy3gwuogY/HhdWZqEJgSXW
+E44PdODaeJF6g/ilOfIE2bhnGtoHPfwW8wwxCTR66OuooEzZcuZU+u/mDaFZ2ZQ9UV1CYffFpkk
ryuRR2Fx44yea7WFl81hrrpi08D4l05/4i1BRRrbvwbtthKRMg0Pt03qD3rpiom9x2U+j/tdUO2Y
E8YGmVIHeAeeJcJeR5Grt/QWErMbwHiiXMSWHlMlSezCPASN9xERFCP9sCIWGTUH/o85/2+BkIgv
tXvwKzIxel/cyvA0Y7P9rPEeugOiE2AVrwVAWUfmTuaBGLnSkFRouJw0B/KvuvAmh2cDEbhCsfyu
xziIOop4eXOfh3A+VzHnRCA6dyH01N8HsvPqbG3rW539FRU/ok4C9qIFchbDBTwqEXkyrAy+2+Zn
wuQbZTWF36GDs4+DpjyiQ6Eyfo5QO8vdyd5Ba/bdNsDkJsRFEi0/a7GUMXuBIGBGZDXeZREJsSeg
f1iuzIUqaOWF0i5e9TMnkISCaVWdB85TqjBOEMsgo3I0BsSQQ8BzQV2AzON/jqx7S8Jc+BMoX55N
evoqWtUE1cP2LwSioYbHdnhKPigtMwiy5h5e/MVRKmTJPKlYI8URJ1nLB33W2PYR4BFaFz4iKiJM
ULfAuJnmSX+XcQco2i4lRCoiDagorgHPZnTAyV1K2Fg2TbVzSpMwqXaZjq6tL8robIY78ESyk2f9
ypoDL/F7wb7ehuwW8VergTynkau30oUeieDSTegfTQCz+SfDo4F8w1q11j0iRAeYwASBJN+B8YNU
nGalmlcp/ZsMNu90ScoLoRQzjaN7yF0oTxFfEP7zJk94V/f9uHEmDdETMSOXFsaN5QIUe9m120jU
L5ic0WdbOsvm04P4d06QAhSmOMO25zgb5TkUfZMeTRlOftpxvvkGYjdZmBkjNu9/XIS1sKxPh14t
vwfnJoamcL36qHOzsrSJVMOFUhylCJhCSZepTlARUB4WZpQhPBpvlSOtk56ioGkfIeIOueCIdgtm
7Ml+cG1qrNE0GajqXs9PrFrE2nGRqmh4TzLqoGxDMIF4xHS4fajKouOANSj4tpYROI0XrKQIHyEk
wFZ3zSWAq/E9Gt6qIJ0jAguJiFdLICbSqyyAXs7fvrrJQHz0IE5XYr58iRkm/uFxl4uT75xi760O
vvKOKld7ddQ7vAIAVMY5A2WJC8oQ+F3aif8bvmvMburOQI1KlTLMYiWVKMDZ7rH3ldre4EvDTVu4
eIlGF9l2O3yJg7Wh1iEoT5mE60OUWDMi5kjXaHfZ47k1SRUoyp9Ye5TYjx9m/15a6LYJ3dCmlwdl
ZmQ/mgU3rU6Lo9ooM2v8EItqYRmrSr048hZ8w3LjDXxHM9dXBS2UzKXGsBmGl4htS2J2RCTl9ood
ANETL9yjzx4eHsvUZHVT+Ge1ZBWQlCAx66rroF9mhHmb/rxkdsuaD9WyCBbjT/Q4fFe9vMAVODAF
sdsPZoqshGDvZpuxmFD5wQ/l7n7jcYNfEnFeWv8ylCfhPLx1HksmWhSkaO0V5HrGkscBYZDixZ9S
M2E04KsWr4JNSM3w8Q8RTW+0U2vdV0oE+Hgwra02vlCZlvYGp79h3fw0nY0+sJ/YCdNPP/zWBLLr
PwIkkG3t4MmH/k5PaXtpi1lNn0BOgoX40fhcsBzo9T0eUY8xC44NYS0h6pWno98sFifTugudr5NS
pv3qyT+y3LIkuZSYYWWldQdq6CTFhTcKze+EM20MdfjlN4J00bKkG61j9C7fzR8M9Tpp/XVIQxC7
de/LPDT1ggKzucCSQFAkxjVFfvIeipkMAAPdB/cTwWDUjhWYUFULGgZt1xR9FOof6SJeta/rmitt
PWWfKYSToXX8b4AxgA6RtFNWcwUjY1hshY9009EbmNO986EiNQiNbzP68MrLOKLiZbxqmZNlt3OA
U+hkw3/zHrIvlj1JwzOIz3ZBdCjszcSRoAfH0uSrL97H/LOg9S1Ch6g2xUnpHr3gR9bidFTgd4Ie
Oaz1B4yCmxI1SDirv2J8/R5xsV7SLEeVYgLcSB0n667r0fMzax3fLS9ZaAg9+G9xoyCGvSjFrpLn
BViMRWXyj1cywdBL5i2AYwY3rzaZZMxK/zuLHGZiRFII+tt1vXAARg+CBnPISWiKc67/KgONanSK
6Z0bsKN7E6xjeY9tVz3r3aXRTzlt4t85YVTtRviYVLK9nXdAu1mdn3jLLfViVh2ReWAoN7PYDhK6
r0VTb9P2sySuLU1zvifCw9FNUiqXCzP5UhaS2J3RvmH4EB7m7TvcuvDw63iahxkSQKhkX/+AmSBu
1xHmqy2kq873XwzfJYpgT/pWsrUAgAH/g/g2rjTXZ8K6U+Ml6Oso+A37c+LsOreP8HeaJQYbNqFZ
Zy3Bh+p4PXDKRrTdtm6oXFSHttcjK4+GvAUBMxELqD50Ht/Q9ri0QbqQOiKYhwoio9omI5BD15tE
HBgTd3hSCfaiPTNG54EvChlN/NHNiB/5AtLzykU5rvDzkAl01kwW1+o30555A74r06crhcsQhx+C
NiIiGM4YOPjeW5xnlYgOL24SW4cs7zRVwbEvKtgfckO6/076AoUnRCasr37+TTsl/xQf4dzClUbm
J6hac4Ql4mc+ivQHARwSA1qXJLKkTj5KBh4mZt/6xgouCGivOQv+1Ac4GcK9k3wX0/3/eF+A7TqI
FkCxhBVK8ZepbXz6owouBeXFqBxtRtcajyCmDuTP5AamWyfnTHfmmrEnW66dwLgYrdyA7VSpm5XT
9QuTGnRbPWNvA/ROAcSENkgwR13KZ35Ga59LHnMj+qtwawvol5u57Wu+vbtk0zt+JO0C1lOYnfFe
67tSuamITyegwqpolhGCIOqIAZoi0oN4dlnBWt6BfwxhvxL1UfaiILhKQoxa4M5sSrEgzVmimYGg
DSIhPZe+CctFEM8GBBucItOzbKb9+JhcCOBPyAiJITr7m9DxgeeoMaklrBycx8KAVcNhMQGjptC4
AKNLOrswQmi034TfpMRwhXexhZwTdTpJUHy+Yq4Ea6F2bSGVC8bVZZ7vBC5NSyXwUuJ9qSUv/O8w
vZOOCytEkkbCL1KmT6V8U9jragoEJmEJ4+JOiNqCcc1wD+5VfrB9bEis1vKPHHNmsYfRHfJfo8bI
6cKa1N608tKPWMbLyNIHS2fxRmuTyM6kLMzEWkwYVDcQeIiaVCEMq8m5eU0WVuQrKhfPPwEmaGbw
zhLOWc4pQSLXYMlzVWcWo2knhtPxnc8i/w4ZIutdYx5SlwCvbEM93qqzCOJzBRcHFKMAvopdL2Up
GAnvyXhCkQoqK+HMMSQ31TZTc8D1jk8Yfq04EJ+FB8TMl5mIeiYSYS+ZSG1WbUmIwTbB7yEb1wAH
EGmnCEqdeTc4LLrXktQMCFOgtNrakEOFKX9Zj7v2hm/UZg1LrDOx7TOv3YEuGZiQbM6adYRsS/qt
+3odFPGcnjFwHRTleDSwOuRXDpZWvYfmM0vsjcoXGEGU83ACF7ptsddlYALD1XkCLNRPqv0Isao4
EM9Xzu44TGeaxXmyfpvmQ3cNAqKYv2zStLNaXVDptSxVTjvqDmSTA+Y51mtwp9A+aVxuMVkGVf4t
2ye5dyUFmfcitp8Vw3Db8oxpe9LnViXYHePhKqOsdcl7uXLaR1TcqKQgCa+ZFyR6ThE8DFk36yI7
9I6EfhSUk3CukqOROOeNI79N/1Rc4kbRnRNU0eghI+JQFcw4wlJLJKeqOx9H7DQCA+eXkIhUu8KN
i3UaJ4h8qKK1Jls8YD8xK6BE6kx1ModnnZEs94TXliIE2fpfplFtAwAJPBX6z744qp9BsSZug/h2
rgF2kZxovFUtBQBhe4w8M6/bvZAJfIXTGcpwhDivORqdELauvozFyY7fevsn6r57eVpTDsCwViTI
vKyr4XMOKMQyHeXWZctOPQZz6kN0HAFIVv67YDq+P4/bUVrwQJAwENWaSNVcNJGy9OwAZ9GlXTHt
eWeU4IkGZM1MD/Ggdr8p8S5B9pWHL4kQuOoTiJTkOIP64gI04WLNfkb7SKJaoPwZdLg6t0ieFuHw
YZB93hwk589oD6q5VfEEeA9Hu2nSHw/qlF2jGNHPxsZ1e1LVJUZCDX+4urB6f6MlDAGoECnTXRA4
EmYnzXr5Cm84KiJ53ErLaFVGLoukuFDFVsdvjh5sKXm3CeFG3eHJQq9vCLq9ecrSSpgkVGkLt6+C
1Cgx4b0n6YLZt1AGKPRnqu5lC6EPkRq7Yug5fqGFECjRNAHLu0FOF87zlwol2QZUg85sGJOKQIYP
OdzrvasRDZmGP4qGEV25mlULYYYLarwPsESTO6xLF3FGseZBNDc9vH4YvQngbGQYDaE9LdZreUJG
q5NS1qwKpMFE+TYJYEfIcGk2IO9vZDzPQ+XYy4BQgIzOQMLBzeImyHlUErxz3JKIaRjLGbfAepzN
uOaMFjuQlq1wRotgzRqkhOm12HIndOEakD6e3uuaMMlDpl2S9NaSJRDucd9I5crgcYfOWTouW7lY
jQizZ5Koi1vKxky5D8a5Tz2L0eqtC9ZthYcSDmhBCAVy9YH8TZa6Onoj3GXI/wZQEYs9QzhVGhW0
L13Y9OcovH8GWj9tU+/ScV3Rx0bsT2NzdsObeM1XWn935jWY++th+gkCOlRwH8RLx/hMUdFW9385
dzv0ga24gBg7bddLmD12iBgofgCI/A3Y1Wy6LttjzVJl6+u4eAbDVZly3rxtycMXdXvFf07BwX7q
zkaegr2pVktnpBLrvSbjVhDUMMkctCIuUa5RU5pHyUFYK5Lc+JB7EfwkBJxwWjRIMUaSzOl/prSX
VSnzTWsynfPtUKEXQVAEK9hagzpNsOyY0YKoPVIFcP/jhenGc4eKP4cRK6o1iJGhrnT4nbSt6MzO
KVYE+azXb+SCtku+sqI8Gxi0SEu39i36c5VPNGWJl7u7TCxCiMJvbA7oXecd66h3FtsL6chC3mx3
rmBbKkohK4PnkPu/Ugpgon4WI8KvUeo6cLKxxItJ3BNw4LTioyKLQK83OhWF+U+lE5shIbzi+pp4
JDSL9zLQaUmX1t8g3MDMSyIg/4vJ0a0voaNrKOBATwIOHTe3mGHJN7QZWz4Rq/NawyDsYyIiF6Qd
EGCwhlCW0HQvDcXQcNEIDPcp9uiHR0V8f4EjeKM9coLHopuhgsONZ7W4KOzgBaNC/DERGYjGl7kT
DXf1mOjZYc4Bp9Y4051orVfLoTnrgogQA6L9OvOPaSQq7jpIXPXl8JLhmFPWgjiIucCIf7SNB4WQ
8M07+Dz2qkNpUze/KMkLFciFp7PVstRp4z3Rd5APMs0Wd794/Tt85BG1597nSXJEwgPrM98U8YKJ
vlIjQFACFvuNd61w5K8yeYfqtpUvWbsZrZXXkC25Lj1+3II8AFAmLdl6VuwaxbFgFxk0GfXzCvh1
Ii8r23d8ngFeQOwhLN3KQv5OSBUkw4uE74OQbCgioD4w0PJ5dyc5WsNhK/crgndF3AviTBQaQUFP
5LvPBONdqpGa1XWKFKVcT2/gM/QnDQvQd84jFrkoOLW8enX8ZfXfYbToMG7VwA73KjjI5rUuXlmJ
XsoVIYf9immthXsq654oPiLJSje3V+RVlQWi85XnHQBD+vhDE17rEKYZ860mc8j9GcN16onbkCD1
vjTIDwVj6Ca2NoLTXhGBmgyLWq0YGQCvg8NY323MGmSp03jq8ZgQzJCQIrH1eRD1Q801uCSnM/gE
HEogAqjgwDKETJ9DT4fOFRE3xRaTTNjca+U46g+LtAq8fahDY8/1eWE7oLxNXmynYZuFD31M1qb+
katvPJ2qgr0KJafYYCekQiV3u4UrhZSaYVoTe0tcyQnuidtUrFwTXph+TmvIbFS/KgVf16otLg6t
zaF6G5RPFa1JzbsdtovJDOeO/RoZBGNKk9aet22Cg6a/FP9C/KvsbQv9kJjbKDmY4cOx7gjYWjIq
XpOyQYwcBLcYHF+xzj5vgLblsS6cWwCs4gOKGt9wRWN1kJq9wehMnoTsbTAzlxMdWqOyynykR/oI
JIrqUnraVKcOuBNXAF06mUcVZbcLnYUoQS6ja49BOk/TRtKfKmKYBORKlkBpk9eQPwq2rXxHaFrc
ivmiC/wl9PO8ehuQC8v9Dx+o1NIiscuQI8mE11d0QdghSWD5PZD/6OsmwrE2t12w9splrs9Jqt4S
C5mg7stRcJry2SPkttkI4ZdnnsL+OCE0Mdws/xyV5Wjfc51JfMElC8NlN1tb2cs3gjDV+qWFdzV/
m4jigmCR3FBfJmQPo5dd8g8w7LY+IeUvcKgpocCv9dyc7zoFSR6R5zvdlxfwJiynhIKOl00sgbmQ
01VvYkrg9yw7vH1EOYBwRf01qM4D3imUmh1KGtZIwobNcT9QWl0ROQKwKrUY6TFcRWfiDfx2wEu7
dKynkjByHYIYxxYeiZwMDRvrov+pq38Rv2uPAU+2voBaqMhZiXe+sMjwOycolAAbl7a2SeU3iiLH
5kzwc20cgLEm80yHIggsXiqy7v8Jt4O/pOdlngiD/czHn4SFz0ypypCvyGfR0rSHzGvmi1p6EpSE
SyTLrzI5J+mjtX4mngKJCT4VEsb+DX1CGDLpKFuKkmP1ISR1NtGqb/yT9HCSsQwpBycASU8IS9Et
iVhfeP1J0Bapls4j9Vf0hETKYwzuaKk1H3kuKQCHTjlVCbDIQW+2UsOkLbC6/CfF3MKgb1prDgdB
abUhgZ1vDpmofNTK9EybmVP3FAVB0HB+BwGXgQO0a++9ZkcPDd+W3rpiqVfvxyAlI4C0f35irO15
c4hE8chqPImcKyKxGsE0JOWsBiBLamPecK1ExhGEZyD0SOlfaWTMEhGM4f9x/ZHzM0R0k6QPoj/9
KaSj4Wgml0R+6hMhX8M92kr8cf02p8EWEruipH3PeBWU5xEsq2HJzc0fh+Gq94//Hhygv2an+AD5
vPLUXd4TpOiD95vxZ/VE2AuCu5EeEPclmmm7RNrCRg7O2qmzQekAGgivuKWrajiUGW1SK7Y4jquW
0eofzNcuWnCPlDA8gnAJ29nFsBtw9V6xgfSgG3UqzlWPnp+bEO11nHzg/UoTxNgunTueLr6s0t/r
ZECEeL/FeedDJfHpqeZJUdYqGxs+aUwnFZkGHBwHVf4VQDDBcFX01OwjZ1tNiCgZv86HipWyzp+B
BPxOSPvwnegYDQl+C9YVcLWz07unzW+mPAU1aYmz0zgF1txgrzZ3KdMa9ud626ucd8JxeeQxmeIN
7BIHGyEiTDS05QLmjERp0meDSJGM4QeGNsI+FRKdbI4cB7Q62yryjg88Hx70pyEFCvjUnxFaeKb7
g95/TsNOqahrXDIA2jJAHHUPUH1Vz8/u/8qeNFMXkMcrUS9CkG1jBoZhZxCqvZ8GdAqMz0CbACUO
IsO1tQl45bpbnvwaym3oluSeOL8gr1b+W+anOLwO5m5s3abZo7Tv0QzWaMCkw6DfHWBQCuLqu85r
gSc3+lNkAMAc2Kl+TNnN+zb6hR3CtO/t4Axi0mXrhJmmBTQJaQrKv6mxhaZO2KPggXQdSSK50hAb
HTlWKBuJHUg3EaWDSbBSUzSZ24j2EuXSjMBFqylzMR20EhIckgORTGlvGeLw+tbF5zB6jUhH6hjA
YepmlXFsJERB9wzZA4F+OQTlTXS9APNIzbUcdyKsnaFnoKBoC+tnWQu7ghU/hf7Vkx9N+VVr11D9
kUKy0hHaF7uY7WvFPxlEZwm/XtUtp27t6+vS4rWNSYs/eBmxLW9JiWISmyaYdbfhhSQzDAacyGLi
a8f6OTDQV4SytC7uDOzx/rwRv4jZBduKGAtbvnbE5HAYjaAzR68gEXlj0tXN9zPMGjwTK9Hs23jD
OqPYEYgIChIQBvOuuvdoeZAPYYh2lJoSa22p90h6dzj+iZoVcsONAqpXD7w0vTtSplH/6VGxquBL
zHENz5HiOuwJB1qr3n3Il61M544b9xJhPQcr/J3Qw3XFahj/R915LceOZdv1VyrqWagLt7EBxa1+
SO8dmTTnBUF34L3Hb+kT9GMa4Knb5iqkkB70oOju7OQhmUwDYK+91pxjchjM83xO/YeXKI+3XH0t
591lMhne7XhFUItV7IitX9WsxQEUATiMyG0Rg+VADYK3AtoNxv2uOAbN2rTYLR4wo1rJra8SXFqT
VG+V+quc3bmkTh7udfLR6SzEUrBrmtBQzPqptkIiyOm+ZkfZPlg42KvyXTGWdj/pNBG7lDAvrPZi
6ShpwlNhcmjZ+D0xRh004AARxGW8j1irQU9x0rlo4Vsk9eYWjibbB5NchxaBJFYQsC7T1DE5K0pI
BuOhZ0LS4BUO2nvN0x8FPs4F3Kr2HkYEodIKrED0jXLdQtAu1m2/A8blhatI3hqHyof6QsNZgguw
hSHmI8bE1CKO4HsTuTYgP7TtQTEe8+Y9EQBD7121U4aY3fkLA8MQdwzrU3xCCFsbR4G+Rt6IIWBA
0nHthDyeBBxq1CR7glzM4aPMDzYd5pI3a931e2M85v15UD6UKdX7PbZX9O/JoB/VjRm+odWRKmAT
bNwwXM/OsM64PqaYDAwM3M5TUT0M+yB96Wha0KNW6b5zQFn1T5iQFmDNcskCin6DjlEMSX545o/S
+QCEG6hsHbufdvaCnbShA+a/uw4H+i4GkGGi9FrlFo8ER4PCMjyRnymZdoTdWfbXvrhn3VPKGVPl
kI2Gd0VCYcR/HwcfSb6EWCv5zPydW28UndaM/LCtm6CtiI6cLQPyGeJlczayC92/jc2bANyiaY8k
HtRyn417x9iZaTVHJ6tWizniIaJkVMT3U8sXwLywz4BrOBpSJBcEvdSIJE45oF6Pdl3OBs8ynzr1
YUw/iNubqpzO2CgsThNWMMSWw/y6ZCzKS2L8nnqPQ3S35Pt0ytKLDZ8nHzXxj/OC/QrDInrtoryV
Yq/pV4K/xukagUdGZqsgeG2QWiWs8A27/9inLxq8TlUorgM2vzDOvAbFxU+XbTaUC+3Ues/J8BVb
4aILaLL0NqF7Z8FJnC17gFpxAgT8kgsQxXb5MAw3kl0TAjyidz4BeNoEOXTMaXo2VrjiUIXADEW5
aa1jQNv8Fic2cn3GtXAacpsw3W1HrDEFaeS9O0jxqEaRu3O4siHiQyl1+DDSpe35wJtOqBvVM1OO
hNfUCObOYoqUeKvcK2TepOJqt42cewFpC4qM/lmmTzljComcVn1k35gDgWSynm05wHPzmWcfB3tS
0DlPi/4MR7rGeOi9JkSAuVCUmWI/Oh7Od1wCVwO3OfDbaYoSflTdF29j012kvQ+Su+qsaYpSbdrB
LdEvvFW2cqRB6nuAPY6pA9X6iB1TWWXFtaDX63b7RjnT1RvoPtnlMm3dlVLdQPw27K2yE5digrHp
AyMWLqtp3ILZeTpwPGyBXAOMTy6D7LA9YlKDRSWAphazRs/3bfI20pLEkuRtxg68wiEQTxrtlIYB
QwecB0+cZAWDmnbyI5ACL4q1S7yMZggbGKC+BpMGBkNLXhGMVqW+d+1+XI/hjj8d9/ep+uIFwqCY
WCeM9ApA+1vdvJSEJbdf2nBwladcngfnUOUHq70yRACKGg2XQP8SUc0ZeC2rW1jddPUpTy9xt4jo
U6VIGhecI15PRsRPzX2ykseO5c5fK+MGyHyZP2dRy7aLsZYHvBcTSc0M0Ljb2W2wLzkd/zC56vQg
0fGa7z7spxEPNW15OPs/2nEbjYiWNux+8O1k6kNYnKZMXkHS3EhfjaoKNTOUZQ31cgtvdNPIu0DH
y7vM5TROdmp/0bUTAT9eeDfdce3k+UqPQsJ0zx3SdYMOWkilwN/gZ3yIYl1B91FnKQp2mXiLEzl3
O/ukVz07w50GHNvYiuKHAcLeMZWtbOjMy2vB7DvHLMfqx84LrQtRvVxJmPJ2P1vlBrjL9M8DMhNs
vsuifMi7eKHUNoPvZkub1Wo/gfchvoraVUNvvAb+tY4ALilljYTps88/cwMuxKo29jEOumHAivXT
RAiQel+o8hUX6/2PNn9tavrAvHRasmcKd8FUC6VctHb8FxU+n053mGJyOaarMjzUELdsTm0wo9Ji
Y3312JUOcwYUPZxkc6tqbC4iurHuFaamEZ2wAVTlIZbvpiAqBR1jfBjzbWedClrRqv4SgQ+BvQex
01jG4j2tmGLRXUQM5cC4pZyPXvv4SZNQ1PG6mVT5A9l3jE20kJYsMnrt5nevnb5xevZC9+gtsxFp
1Vx1fGBR1YdoKFqUtxHTsYmmRE5AoG5PLjFiJrtEvLMKeMqiZJ0vEf58VHBXQ8xDBy5AeY7qD80l
F5lqPHnFNQOSpAi2RMqPJPqB0oyNSk7HAskeXRiH5AFmcxjsUCUU4VJlfqQWMZeuXUeqV7epjdXQ
7PLurZh6NzVavOYG5NBwWprMB9Y+l8Z1TP3WGG8ubbCRvs287hjAs43yo6cBT4a7t5NN2WxIV2FR
ZFFl/fJTBBoGCg+dw1B7FgOFYnRrIM6wbjFa9tTTZFJMkYowq+Uk02mxE4m+mgDdrJvT9dVDsz/p
7BOx9UmmoIAwduyRb531NLki1A2sMDg3zEN5ZV5/tfpdXjxnFCZKi8inf5+kNWG1IkyR7j9Lg4uu
vaOJbyEQb/3J6PusTJgM5SN0f0raWRn6o2PWvoyYpBS6qQ2XI7d/MPUnKR8ylW4G751GR4YLIMmj
BUI5RkrmiaziCRPg8melUyPOQYQ8UZIIBYhfKoVcuG2YPCfjM8Pq05hsPJGzFX2tzSs1FarpirV3
HFcmV3sfegXtH98hKPRtLM+BteNgmsTmmoeL22LZJfXMVsgcR35aki/OQWvUE0ijoOX2s/N+lAGt
WwT6CX1lZ+UQAECm0x3NWji89P2OjZttnpXu2g2fZfHmBF8ue5DCIrtA7tIce8dDxvfJD2kdAM8q
nxzC1WkVswioWNfB3qtPqvZGG2zqiRE9PdO22fR911g4pkfMWYTI7VkpNWQ/7DV9IB0KzSJmIkys
wpfff/u3v/37v330/9X7yi5ZPHhZWv3t3/n6I8sHnrxf/6cv//YISCBLvn/n7z/zr7/xt2PwUWZV
9rP+3/7U+is7vSVf1X/+oenZ/P2R+et/PbvFW/32L18s0zqoh2vzVQ63r6qJ6+9nweuYfvL/9Ju/
fX0/yuOQf/35+0fWpPX0aF6Qpb//9a3t55+/a8L+fqN+vU/T4//1zekF/Pn78b//t/TtI/uffuPr
rar//F3+YRqOdBxpC0szVc2Qv//Wff31HdVRHUdI2xbS1DXn99/SrKz9P383jT+k0Gx+S0NUbOu2
9vtvVdb8x7d0UxqOKk2pStXQfv+PV/4vn+A/PtHf0oZoenAA1Z+/O9Ofz3990tNLk7pq68IwdaEb
uqOauq7y/Y+3W5B6/Lj2X6SvCvKHB5rI+rWiZlo0+6tY0Oxf+ciE282RaO0GhZL3YM+RFi4ZA62D
NeG6w2oMYXANs/2T1+pzVE5rY10vGXBw7JezHfNNdI+r7gWc4o6u+K7zNsLaqc2COrM6PUFenCWb
ZCOX9kqDTpobKAXp0zwxy0io9ACczpCEUwIdW9Tr9AF4VgM08XaBV4aeDzEHPwSEjWvDU7iyRVsi
HliT1IRAL1jQwdr7V6Ob0/Bs9gFhM7MnkFEH9aRfY8aB6g7w0krfUbrgEMkX4hXJHUq0JY6BZ3NT
7kgkeA+AezabJ2a3DxP+a/oLsE/kGcWKcYD3g26JdezWvupHRGQzwAjVUoPUCVroaXd9enJmx/30
BcryA6EIyx+ETEKPKA/lAbrPDqMFzx2I2+xl9fjozd7pyByAhiyTG72wWfRU4PiXkG7lbK+uuaTy
WQQQlpAwPvkr3jPGeDzcj2D2yHs1Y7+CbIZE4YX8cJBhWVDrZu/lq7GIbvUC0sIhmdHOA8QR3DU9
vQUWKoaQAqAh50tCAjGuxce4Vrf5pt6bIar2WWasNP4Iv3fAq3tB9bWuNlwBzyPvaNA94ByCEcYr
I5iS8Cb0dwf4PVtSaMBb9eig7168x61o7/QHYpbXgbN8tvSldm2VfbW0XvvN46Oy0XDQrSEGEwUR
7MJtuLAXOMm3/rZfT97k5ZOZrxDqPccrbRPt2J+srCO7ixohAka+3coE9CYRGKBOiBYQ1entOtNN
T7HItL7fMGQT3GAMf77H7rLqt/waiLACzerWfOju7KqxiIYM4RZY13o0YRM6kDnlxsdUgo+yxh7Z
rQt1IQ+VCt7omY2XiE/OlTYNCl9840f/oB+NB7oV64YN3IVY8vdsVBfwrbi8z2DNc0fdRSd/oZxZ
teahcuy6JVOJ6JCxfojVtIrYc+5TSGD2InelO+AbxbkkMN2RJc8IYKlrR6PaNhamQOgoNBIYSmlM
78Uqf2ze6MaKQ32ueIxs2w27psFPvWFp3fkX3tgDbLTmp3vlIRfv5D/PLpcDUkz2SkwncB2FpBrN
aprVLyiS88fJgIL+nPnpT+sHMqX9FKzkohuG4L00dtFK4YgqyThTluKj4rfthbZm3CsxDBFou/Ku
BJDV8IY6ECGz/oXDrBCz4Fm7MIUXrwt0pu6D+hGuZjUzq3bdbEwQGHNCdUkQ+OCFEaW0AnW9ugAV
d2ZzL9qzRvLumEgQF8xJzu5dIcFlOmWJlhue/QiT2Kx653mh52Mu8CK4UMh5++Jew4u37z8te1l8
Ke8MbIEZs5OqjBXHB4Mb7xmitz48Uodom+GYQiRdDcsB5Mqs3o6Lc74S+3eivo+cJ8E+/KQG31HR
WG8pporoyyVPfKl2c/s1fk+UGSN2Zr5H5w3VHCrD8KLfjEvg3I1w2xLpAFJvzjbzqL/ah5yKHehq
18w+1K2GNP5M7IRc2y+Y3Y4J5lAkn+/6ZWvcEKdoJ/+ncbIv7Zz0zAdjdyIvcZMhmGQ6c5PRdpLk
PJklLwi/ZzUjZghFRLh8eyOFt5wjQpg9+JvsQrCgMX9e4kmbnYbFUhDNsPzQFwzB59WnfuAe8HTz
JX17xaoNLohPZ1jViH4pN98wMjHlp0pC2w3tYYN7b9kdTvpKm5+ITXyq/IVJpAovgfYeQpfswKm6
tM8Z3VLUHPwuzd+5tZA4afgZZx3j1TxRJi94Qvz3GRgiiiEqRGx6xtZEMne0XtGzs1/+KcSMu/HP
V8xc07M41U8D2oN9vCZW70kuSdzDE83cpzoAPlk18FhmYETbn6G+Q19NAcVOZ47laVagqeM1JVvu
Hpw1NllDsDAx5IELd44Rpsxqbd0wK13wOxBFcV+slHgxEnrP4akezQ9PZfIlVsbSu4j1q0I6aEdZ
xkQAYQX7WUb0co1idfFmvN1R5O4e5pufypYRlL4nJ3J1P2EqYgDgsvN7E/NoS3tsJ4/aKaKBeQl4
ixpkPeSDrqf/oUS6QrQCyv8yPX0asvrMe0zfiB+u2MEfeFL2C+LoE6SR2YQqYNdAz/nHQHvjszUX
xDEiNAjMs7u8OgsxCf9jxk9njEIAK/mXV2ITF3QfDPpo9irH2NPCctNqKAtAYBxl9v+kmvz/qE7U
dco0Cur/RZ340Hx9BG//XCZ+/8KvMlE3/9AsykEVJohjWdL5e5moaX+otqR0VAka03THphj9q0y0
nD9USxd/rw2F+MMwhKnZkoeR/J/4v6kNdc3619pQZWNtOlI3THv6j2YY/1obOmNURIMuMY+4Tg5q
OwYHWLmnViVxV/X9al+C9bY0B2dYPygrW4FbKUNtXLU+CKkKRvPGURlaJU4mz04+BU3TMLzHAxlk
JuSNNztCH2k+NoXhP3zfGMJnnKxbCt2FMHgYlKg6VMPw+o+fUDMXPoFWEmyYO2srJUEmah39IKU9
oN818x+9q3rIuvPb0Ic0ckx3OSZgypWU2U8djzBmxFcUk0PgRjqFnpuPyzYcilcNlmGpDe61MYz0
rFfw1/rp321XpotxtMSuUKqdEWpiod+SII5PaaAWJyNXMfZroAdUSEax0nNuYpMJc73dx9NNZPac
S7JZBVHd7g0LZJII9nnWpo9mVBAT0es59IogPhsWevGiYhCGOAO1WaF82ujTOg6Hu/juQ4km2Fuh
mp60Gjy36kfma6TTidUt9zPpmmfR+x0T0MIAHSbpOfQxGB2hX3KZvjTNoO1MpwwgHUA7cfriRJfg
nAcDpi0Eb700fjTAdmrTwiQsa3k0FEMefbu4NB5O87bi8jkMVvIlnEdhwpxSK5SjUsb0enyPwhxY
X1Wb6iEzZbdX++eWkaNKn9K1JqmW51Vbx0qNe4v8x8JU/tbYbsAQ/CENknjfEra8N33nr5vvf7Mc
cg6kNQawWQ1aiV772BoloF+p8ZdjQMpWHDyRuFAuPdMKjq2DA1EqyrDyAgO4vg9AUzRe/dkbjzXa
jVQZvM+u79+kI+ynpgd2ljNSP7lO5e9EEMKKC4vmOupYWkeHmBk99UEmBvqibQfLRy7d7QpnFM+9
5KpruMM7KaKUGXGTXBXTqzb2aFv0BYNsH2T9PmoU5FYihnxtIpwbdYn70Gree9nSBlAS6zoEBR7t
BkpSnXIoVLlTLhIr4HCOCCEKXFq1o1+forFOt31maBvRY28dJAyqrLLEzciwuVkjSjXHKhTySz1h
rhrpK7gPGropGhszo8RQ1bdnXeT6Jq++OhNnYGpU/j6fbhQrnnJgp7uqaXD3+/uRrqFmc7qf/3TF
+2v/+c/7TaGJaUP5TxtOVbNsQxiOznZY16Qw/9OGs3HrRiq+PpGTTQOgX8QoWu9K2uoFNp+CCe1j
PFrFEcje0N7HshgutqqC1PIodt1euKyS6G8LdAdeE/10cIlkQ7HUx7Y9jlGaXvI4xzfaZ9FK7Wr2
Pu7owpsoXI5Fx0DNTaNWmCcm5eZJE257yF2xaF2nvBKSmRyN3NwNkSB10gwABdQK1wszvZd1VQcr
D/lFLcr6jCDz11OJCm9VJY0yH3tbPsQFBsGujcS81Byii/oQ1Z2I8XSmrfUydigMR7199xl7Fk79
ibjFPJCfm+PLUn7YObZ0GUYnLey4NLg4GTwQCCSYm3Bj2IDojmfcdT7yRaHpp8oyzKVXdghSR2xs
rmPh1kp4n9waUkXHz1tG4z8k4Xjoe69YhY5TbzOV8bFPfBeXwlC1d9igsm0dMBkch5FaA/XpMi8y
+E9FAlkhLMKFGXfzMkiCG+A0OCp20izVuDlbAWkv3++3qzLlTsd+VrVV/DlIB8FYnfAXJG6HPGFC
FKrR+EO0UOecMveR/mQmKvcCOSEZb1evndp8Wm7Nqwx8QSa8+mxKAL9GGD7pXp+cbcX9MKTHZKAB
wdan9jUfctvc2nZ2LSrq90IiogiT9DkasmTR5XyGYV65mL91HRYXU+TUKpmVI2IMHTXYFLoZPgx2
/+FbkM0qa8TkrtlEx+Cf6+y4RXKtOHBfv48izTNeAlP1H9q4ytH0iFPLcjW4SLq/D5t6OnZqnRbs
r5edRnjnVL0b2Per0bOv18UmkXTrvEpz5gqRQRo6u4jVwXQ8+C+ywqlmO0utbvnDZTn8iJkHbtMO
5G7hZXBRcLFxmRbOGRxXu0817ZSmbevPrZgJUBQxBo8NmFci7gWk7xKGYtAFm4gH13rxUI7euAnK
lnWpAE0mppuy0HLQIBKf0ZCT7xDrAalknCjfN1bqytWv72ZFm23T0MKXGOjY64cKq6seamRWNRBD
1PZZCZmpE2GZvqRJiHqgZQ8btmWxKcaQsr8K2AYlNe0LPOHaYFMs67X/ahnlyg/H5COJ0CV3NlM7
iopfN/qA+SsjADBo3FNSo6Qe8x5kmQ7wS83HuWVm5k/Uvac67PKnkfGLIUsgm1a2lrI5Sauz998H
cV/Y2aHeKiKjTZw1+s0XurxHvtCWlFoLv/brrVrJ+lLVPSJN80vV6vStKD6rUVrHXJMQk+r3GAzR
D88PfKxBdbyUhGliP+9KOAKKDkvWaqt3w2eL25kBdOyETGb6sycnI49P94iiCjsQjj5X1JXPWcKq
AbWMz/Vku9hdsrriQIGtMLFZKDackl3lr/e+Y8HUBedbmQz9JqrGEn2hRkCKDjQ37NqNGPLHODW6
YyLx/CgGKplkEzm5CvRPK8lIgiC/UJIAWmdRy03R5ca9HIJ7OJSfLRGz9LLc0cG9iw2w6puKMCYG
FV2QiqXTG4xLeuPWqEOPYECQfGQ72UYUurL8rp7iVl5Hmd6apN34MhueWrTHrQiCd0VpPgY9YfjZ
REtUPN270rZoz2X1XuJIIHbiR59U+jYqHNSYflCeUyGUbVLXGDxTzeYNMCtF536XD9dMQ04DTuWq
2WaOP366soiwGtCnN2sfV/ZbWkRM0quX77VjrKSzKSsTIN73UtLxtofSQxzAE0L8qzYP39fRJEph
OUsDpQvy1+9LJXbVUe3xSYeufa2CMGE8AkWmaDgC8bhZu46zfDn6y18X0EaV+KsynZ2ehWi+BEOp
9kFBILoP1kVh4u8YAfl85iNGdW3JFc188tz07kRyHedcwbvpwtG0jxm2WVNP5OcAIsnUTEiWIJj2
leeSfcEhc66MorsZtrhIM3NenKxmmqYGRJS5lv0yePrRAnJfJkTQ5JkdbI2+kCtNyOLcZgbPglXD
9QSx7r40j74zVmca4Mk6LM3wEWcaJs0g1g+FaJQnRVU3aeuXa8pdOixEU3mjVb46TtatIKJZOJ0N
4mJ03BsmZ5AuGMwmReush5EiqSzFjbeVQB39C0utdxlMY225/UdUe91SqU3Can3gzzGXi7mfKxK2
fooN43s96mQUrOpe727JZB02R1ox7UPVp/kzuwCaAE5c76U/KsdGaxIfRz9ue3tEvpYlRkaEPX4F
OGvSdj/suAJimei4aH1mXin+Us9mtSzNVvmhZgfL9mh2N/mokWFsPbmjn16coaTA94JHp7IBk2HW
a70hN+ZRiZ4wM/sK/SBKjd4I0r1TWkgjlGhJzpgK/2XCWhStBXFY8y5FEBp3XLTnIWteBLW7vwiq
Edy4X9szAPTV2XSQtnhh/VWW8kelFZh4+5Dm6sh59497XSosqjr5lVl5f9RNj9R3LW73vh/87JAG
PCoWp6cHvkk1Q4WgXKM5aj4S6O+DRLeZd0ZGi0tKC7SX6C69SjxkVXQZqy5feoIo3DQO3JMYBlrS
rV/gRgYDVxge760SohfSFNCavpGNS3uo7HmuCESoXN+Y4HvJB5WWjSAUWVSi2hm62qacJ3XvnrLp
JmZlOWlJSOvQb/ClfK+GHo6KmdcPAB/w5j9/3xtHkrvLTGzsNqd2IW+b1lbkEVvJ3/m1ok0XzQKi
SnDNY8XYdgXMaW80U2c1hKjT+tjGihD55d0W/idFMu3p6UqRM2Wva0RlmIh7d5l3RLWaAq+rI8gM
yrFoVAWWm8huzVM4cvKGSQHK2UWOCiXEYAP0qGYgqv3acTaD05soRHEHmEq9qZGlmLYxvJgW16LC
es50pCOub8U7NcA2OQqIuYG2SFLb3vtus1O9esR4KqoHwPGlMpaLXAX/aWjwNrvQ1vbfN1kAjasl
+djztYOQvrH8dbWrUvJ+/cKJDpYcI9gqOfrRvr/ZRC9akheTYA3lMqVmJ7+JEHm4yi3xWsK5DA38
Uu40b5kH/KmO3FsyoIsqC6bDrR4oT3aYhgvLbc2LFRIfU2IbYsMQyhO8CYgjDAl3ZlGWN81yLw4a
ukGN72w8/JNb1BszSujyCxt+WWEkpK/U3iZviW1XbdBv7DJ23VjIF7Id9CrUDsPIP9elWe4tFbBf
LCwkO9W5SO3uGCkQdwpLID0SCcr3MJh9F42tjro7UHPCN8321Q6i8FiL0F1UMWGLeWxnAIUUFDSi
nOBSprKL2uhcUVoe2ab12xYhcd8g4v6+yW2wEQWz964GDJpYnDzFyKi7mnxKxea7xpOuXp8sExHp
kDPS8pqET4IutpKl+bZ0AlR1rckCNQgvX1o56t5QWO9lP8WDGvZwytg2ntBCFmtPlMExy1L8rm7P
DKEBLqCCSBw7szyMZZgt4xCv/a+qL5FRtrCw4C3rrptuhEOFzF65IJSl1LojRe/dcqkDizwTzIXu
HYfx3U7z+NY4cJvITSvLyDt5llddXVQD5ugdCoWlpugRXo9YIPZNq2AwzRSTjaFfHH+d6nmEDsGN
rfSRBLVcNtqjWUntEQTnRUXvYRMPcgmiPFtRqOh7UyGEIPN8amO77DZszAKitZnFuCVWtUB1UOka
GrurGEJAVfg6gWXSshiy44oZSmAY05pnW+JeR2O7//7K7J3+EHnZLsjzhkGAPajrcqJghDz6Mbe0
l3J6CV7OExfTq4IXf/YCCaFuGpl/V9Fa5uCsETxIO8TjNnZAmco4fIiqaW/hWNWt6iA01xVuKsuH
6/N9dPnMsuz8MOg0tVTDHx9yj4I47cduqzj1+NDVMWXxSKPVd/kyzlykFiMuW00z1BStJfoC5WBZ
r14OW7rzFX8fUtmxhZ7uYlPhbm8xQej8JNs0Vr9VCsd4DvwYUCcqrb5Hh/L9MZvUVmsnhpKR6Ril
PEkbLI99urFKklpr2oVYREVIzT9EGukuuXyrpUy2rp9su2xwtJWMIBP9KpvKhmRwto/eTrc8FEtu
xU7ALfLXtjKfLFG3E4lfPHdar+6dLiYGFApoUGcSwQo7lCjDnKIpRbWpJqx+1PMZ+q5zszMb4oMS
ZSdXC5nd9klPVEM8YCiH9zFyhG7MFh+VKnsPjmk069m9JPMoh69l+jVaVwzFWRWiP3XS5l5LI0ey
ZQSfDXrbtOrIgfLJAygKM7kURfvDdqJ4Xwe4HjoDWBMFEi4lhIy/3oc85rHjWtumKeWQxW7+Oevd
u1p18TbvnAdVMXIId2T2BohnYy6c615G5ayI9exUi+jLpOl3+VUEQDjrL1HiEAdovVVxC0sxoxGm
VXQpNNPEnZk39oOj5segS7XX2k2cZRPp/YYlEhtNkhhH22OYWwoO2Cwq2F/5oCkc/1x5Sv44aGmy
dz1ktVZG9yJOsBE3GqpuzNhs79AAPFBo5iDgZPJotU5Kj0mloiUjG+JsFC4LR4Q3M2MAXNpFwXf5
spiwS9ZYzmtFpQYQAQgz0iL9eRfTEpA9l8ZyNLLdGBQMkLF4ofZrGYrSKlzVlDTS6MyfA0pEHlE9
R8Q2gGRNqK1wgrCajcu8d4eFPbrdyaC9IgsTl7LLakPUZA9wrcuWyfcm9PtHpi+jGKGenuIvd0fT
3Vt27O4NKlQy7lIcCijeA+l6K0KisjebC6Jdk2A4JI+Oqr95TKrtPCZpYLpHkZ4+ySiNtsnAyx8l
oKW+EczLekjYTQkmP0hBpmlp/lZondgLVwjgF9xriDpYeqNa4Akayuv3G1yTdYXDtLYxx2rYf1NH
PXzfZNLeuEEx7pzC32kdfbC51ZErLMx1avnIgacrcGkrkBnNvF2IVDXulq5lf20oUrPHc8+8vYyG
o2Fb9Yg0SGFkii6grXR6NQMHGX6dnitGfVGNtLr0LnRGvXeUrRnaQDfcpj85wZjdkqq697IIX7+L
l2GU/UtRBYtAGP5TVObdIakG5EuOqrywB1taBLYiPsQtmOJNSFNEvLyw4DDqRXLslUyu7LT0j5KM
vl83kSb2LgSIM6DBHzAF3C+WXFyr7nhRU53rtNujQ+qYSHetp370Mfg6SV7zU1+xdyvFdJI5Q02o
w5jt6XBxCH3f1bv61pP6MWgzw3fDdylrJJVehWq8bxe1E5Hzobrxvq/CZpWOA1nTozXMa82mHe95
XrRGTwY3BKUDd0KdlhMl3TXsMn+nCocEtMLHtCnp4O2d6Wb4VQZOtipJ6LkyEmWl6yEyA4FQsQ4b
ezfywdFfjcKdWwl8x9PlQ5TrOIqiZcc+B9fn1Nn2ntJnCDb9pYGZmNvVePQF8lUYjZ+/tiSeZjw5
30eLnVCR6Ug3rc6pdvVAC67t2KGg/95lmoZ7s8PSNF05pP7mZJ7yYkVjuvn+58gtkWa5bYdgZBDO
3qA0Dvqw+TI1JuqaRLvbWaBurKzfmhM0qlDEXGWlOxlmY+6rgZ2+TTMSR4em4bgIiltcsvoJtfA+
NeUWEDWtNX7xTw2c3rfVZVJo0dzvpDwGI1l9PvOYxfeXGuncIVooEIAKNXcb+2jElaFa0POdeUFc
7jvBgTV1p7LcevjVVezGQGEqjL8gKwSkZvYxAwdM31G9pTrI56S1y5WkUXtEjUY4HUoQf0BEkmAo
C6bi1fYkQiy0HkqoqCDO6DKqgxcfw6Z+EB2IE0362aoeR+dssZ6fkxYLGxdMmsSG7xsk2hUMxCOI
lt/9h8qmHVSy2e2qq1e2/tIWXvvrXh3ZYm50dX5Iog11v3lP4sS42YG/1vu0f6rLVD3VrvXRuzSB
6QFqm3Rq0H3fWKMj5paGlUsJHPCUOoKM7/YAWS7twQBd5uiDcsNRqpZIk3Q2lwMTjec8Ke7h9LGG
fB5BZ8GCn9bcvNb05feqORSHHJzZ/6DrvJbbZqIu+0SoQiM2biXmJCpZtm9Qjsi5gQbw9LMAfTP+
Z6rmBkWClGyRCH3O2XttUtvlN1ZQLFHHtn+JG5CRtSVwjFb/16NxkUmZ2DjCzrSvwixBHWWFDZqX
T2ndZwSnZFyKyhJ1uj2mNDjb9glpXv5kDTejlT2jLKM/frYx3ck/z4qbX2KRcTelTbktw7JD1Okz
1LaJO/QjUpPW4gNloLiUhvnLDzpIqMt9qSnhEc+tts6xmfo7x+8NoiYdwBBILMGkOvAZTLy/Vp+z
hpIw6PD4OvhvSCRuIpz9bVAazzrC3xvFSFvsWYfPZazS62d3prayS7IUfYKl9aZr2u5p3Zg+ZmQm
hqxc26W3F5R3MXjWu1NokiVF+FTouXtPE+s5k+ESFk+3Y3k29RkE57UhLp1XdKjnLI3pNQBN0ezd
rhfzcaTkdb3ked3l2wL3fJb1D2tfO8idl3Bq8xP8+hTmAoSz0Su5sqf6YZzC5Fi4xtl0mcyPcXxf
W61ZAAw8AtWwi8LAfQ2mBWGl4nPihNWtaQmC/rzurWuPqY2JhLWJwrU61OB2r5DB2xSUWXdixev9
Idxv7GKupHwTTzK33e0wC7pNy+Sis7wY2CkS26JP/wgjGsC6asQFYyQ39RCJb1VdfatlaZ/puHzt
IoI2yqD3HrUI2h/KEZchK0fUWXaDwTImTFb7j7FX7OekJc41D7IPFn0by0Je0BSpefCLOjf3YTDu
Wqs9fI6As7i6ziGTJerJ7aCZUUlvdkEhpt3FLTpv9/n5J11Lkqikd/wg5wCP0tqO+7wilgEpHlMe
ZpcWcNAlUnIEacp1ev0KiP4tt4wtQS3PppQPjnH5vFmlBrZpZgCSQ1I+FZ7RvUpNf5RzvjgMIU2F
Sc5ktGVuDBh1UXT42v3iel58cHu0VFZhZ69ilvQ6kuCWLx1+qCjnoh/VS2XC8vOZmJEbW7kda6Mq
fK6dabx7YwQ1epR7d5ms0KaOn2joPHgGLvuJsJ6InsvgInUKUrqXk+WMT6ExObSnmV10Eh9BUc2v
MxBG3CdLFfn5SVhyKtE3ceCyckdSrWEnOgX2UJbZz8WU2zt3Ga8msXlM+2T6akYdk0ZZTluofvnZ
8Ot64/ddQj7HEO+qIBjvhpMoiK19fqXeM/dG6rmXmVitzG0WHHgSX90QH5yfEA6cywwfs6FYYgNS
3lt1yjpmUn8Mt/R+G2OwzZ3xrYvpvnlclTUz56PHH3IrHBD9WVY1+74wxnuj0z9mVPvHtm+93dzG
gOZt3CMDveGLa47YuQNuklxyvkk38x8zT0FKWi70w3LJL8inK2sZXBico3+3uIaVHJKtaPQ5M2T4
rK1258zFxSid6M/yYOyU+Iii6jXs8uq6bvx6+O/R+E00pyRNkxNa5e4Z881L7HVltpNmx3FRhRbO
yeFYtMQpFGI4rEdf0aR/tN/Ou/VZUAf/tcPSSI87y7AFi/vTeujHYaWphTQUXo0CyO36cuNrMsfC
of7lVOVXl0GzHSj9GmpKsMCsmPqVxraImst/h38cW8e1doUcShJX5NW7xKT+jYzR3xUN3IH1e+rJ
/NrRjEBaWYoQy2+Z7v89cqAucX22GUvXmHGo3tdNUqhLmWr6n8LBWyUBicddClbe9vJXW3NmqnB4
d6sZJH3TOi/prP6WLAXfCncANeyzUlb4YNZrWqD2UxDAX+0T49Qs7dgcbybNJIHh0blGKiZTaxQz
tEBDfrg1IxdPmhH5DOz6HDmgQX5Pii7ZRx5Rz25rfqnK2KeFzFBtyq30SSfOoaQLSx8RTfFn12se
Cq6AwsRIZU3fuZj5rRd/i6zaechdBz2X7LnpAR7yC9xpfUqsbjhHaIVtILOCYA+P5FLNJP+UglJC
1TcNcNZmGkBDNFa3dnZBCofa2PSiQ0rRMImsY6fdJbnqrv7U+awc+uIUO7Z37pMIn05PfsVyqK7H
a5xNzUY1PtAgP0w25Ima1zogsnASQJW191h1/mspyS6Vy0FpLMeoJPlu7wgtQKEIAkUydBodEdKv
9UBG6nIG0t9unqoRIZkZbL150teQScq9EF15t0KIImlohYfJbStc3RoVTVmM19oQLal8mJPYJc7u
mNFWbILuT1CKZaiKw6QFDP9SdqDvwrjEokmq6H/NgkqrP1Vi5Riykvq4PppFszxSCYhI+6tT4N8w
hgTk7NQSNJkD5OtDcYy0iZ0rsMyTavUlKururKqhKXZ9T0iH03yrJsI+Bs4Ny/uNxoCRqiFPg4Vr
8LPn9dkW6zQtn7AYL0ALLaydDcQoi8Vt0NRP1j4ofWaaQz3F57CYiNs1oYlSgJLbHch+U0uQXcEY
0HoWaXtF6kDaaO/+qWcFVwlwBZ3jOaZQXBrCeYgHTDhRwtdSN/DqSnu/DnDpM+HIWS7wOg5g9y6T
SGeujZ2hJ+Kuevfr2vLsc25rjreAVVkxrL1oM7Omq5GaDFl1cPNcYgm82suZBC8dBeUBiWgo+gkg
RmcKFt0/BalsjhPh2DfDh/IS59n0dRgX+zcjMvItJe4bJ7k5Gc3C5fJP2AYpMAxRiWzgBlHp31r2
xZv470kwJMWbtUxheMVhOH/QiiJt7QKOXCZ2FbGNrAiDU6mZUqw3GW3P43l9Wpc0g/sBpeBa6Wb8
2SbU5xKbplQhScFjdXFlUUFWIChZq/l9noXNMg1fGgHe0TdMBSStLHxEbp/2ro1H6+x3EI2TmdWo
ygHvtfFA1lNDI/LztG4GUCqOmdSk8liWPlZDBUSkphPKaKU7fYpC1vVR3s6QDv7WS7fDm/PspZ2d
8ajKGANdX4PvSJCum2FtXFUB3ySOip0TBdm7qzmkfMcBEL1ko5lDhPZbMNlH4GTfnSR17k6ry6dI
ddHFqq2cArnLr+sjc3n6+ShozU2cx3iwu4hERh1vJCzvH30Piy70R5xtbpTvnQwsdUozGfuw+Fb4
IjqFS7GIiIcE3Al8wlo/TrN58XNJvGAw1oCDAUpaIWRdR6bRVrV0tdaJSTXUV90Q0pUa0d84o0iv
xueinUZSpJqR1MlJvCLjGHfZiErFnjafxwhij0cJBGgbT376tHZLLRdcfrW03xp/JF6C7mhEMNL3
shsPoReTr+HNzuMwhIc4yaaTaHB4BhonWAZIgurEeq36p2hy08t6aLhm+fe/dfog42ea4T8pnIm0
FowHH2yzfa6DAsafbW0zslefu3J2XlFmIE3nqB1S1gFVwUg5s79MYY4WzTahXdajt8mSprjUEya0
yTHSl7Fn7SdQ9mzXp7UkDwDdZHulMu/Rv4f90XHGcZ9hhGQ+5IPLaP2Ojscst+tZHpzXYtNTDUvK
vCxf3Br9bzyX3omFyHgt8aHRvMNOlRgYo40+eGncND0ncDlRaFfq3s4k5FnpOBGatTyla12bfvre
I9W1OtW+55ZBdOiyzBqTydiL5YjSy7EVJ5PYhPVUbCdFt8lPArGxXdt9HePxWFsT6c5FdlW5xe3I
N+BzVhw22pdfaxioj21JKk6SwLBoJnSRHjGH9zLpor2BcvJ/t7n5ptc7HOO3Ai5Yzj/FHOchm8xk
q8J2PrvC97cRH9lDYdTMN5FpPghMlVx0uJzIWDWbSjbYDEyM2FE8NN8jDbmzmqb689G67/NVzTqz
qh3wP70VPveK8UGUCXGUSWI8d24TPntSbsZ0WxL4MFb9h3Z75rwYJW9lP9Hqmxuis5HtkQ4nxFPZ
KX/j+Qau03WCa8EAV8u9uKihLaA5GTdG1BvPo4XpYNH6JYzD3gxMo2iYP68eufW7dwPAfqtWRqfp
Iq73vJvrqtfYnJo3Lt7omr2JhdTsFwIbnxMcMue9Wi7vn93eFgbwVlVI6/gyoWq1Yj4LL/2bjck9
GfvgCXFCiZ+dmiwqAtx2XiLra5S9rusGr7OmLYw/OboJinDG0aXj4s3NvUMicrEj+Gth+6Ttm5MM
sD2MNIDtGqqXuke4MBkAXsOeJkijfwrbGzdJvyCoKvtY84c+NBY58sILPpQGBd55cJQTiy/UAf9h
cuBwoR5QggDzUChBGCePzFfQtpg16bxe/VwzusIn7M148A9EIaFACR3m2aTyOTMpI1lCypmUzWsw
C/KBArjXXgms1xbxBgngDFyHhEPTS37Gmb1RGpy4T/5YZ6fG1WWKRUsfh1SSHroAYWTYiBejI+OV
vycuMc5ULaUEN/+YpDG+axF1Bo3meNrEQYFsPlFHtwb/Y1o1LZ7RO0i7IT8Ax3IXMODvKuMBefQv
KydvbojdTa0ALFp1m24CsyVEFSHolffUAYbvKArsXdU2ZNI5Vzvt+du6/q/IiYei8nW/SGxtyG+m
XUzOxCZfjqRxohEbUbmoIdIochNi+HxgpX1ycQ2nOwt6QDtG9TSB5+HJ65Nv3DM3bV3qs70YXGHu
JBAP3B9yrn84MY2oyDdgb+e/w2G+zaiB4dJtaPoaYHIBOZlptHdcPpHWhCNnG+E29VR/NaM/nVvt
4mGkSjUgFUXlBzUuQdRFpbd9gwaud+BoFsBUu8QIN3ifMbVYBOYE9bgrHNSGjm3+sef2ywBcOJ+k
R1ah9YcpU4HNfnI368ZYomTt0cgP1hwc59GOL6OZPdmjCWosmn8yL0xucnKf2mnXDRRuczHMG9/C
PFH2w4WmtD71jsHiMdLdzrGJ9UnIhlXjralYY7hT92cI6f0oW/3VpW+zBhjALjl08kwRjNsh0y/j
TLj1FFAx45B/VCkrtdnlegCg9PtYNUtKlbc1U8ZJRvcxRguyqbJ+2C03lcgMDogayavqAEV0xkcP
L3Eou2QbOzWloDDvscIraIIo4wLevRGd+tia1SausSiheBXnMSN7o0oKWgV6AGb4jYRzDsNQ5C8V
eVIpChQmcgOLGVN+aRtYNo3q5SYoZjJuDPk7Kmb/NootepJur7vIOe+y2niLkXi3eYQ3whx+BXoX
TkW2Nf1yH/h0y0IC4LeTzt4CFA37o09L/diq7hUBg/+cUonpdNPXwIlGF40m16slLIrJX58m7mMF
VJSfBUcROWprGaxf2+yu1PyFI2Q6JIibHi0b/3FJvOZTHyzgit7ChGxyymeDUMewwkvPHa3fNiZZ
CBT+1MiJjRTcINARHlYzkqFjlnO3aQswiYggiGpX0t3XfowmIoVIpi0L95jHdYfUomQYao5F/Mgg
iKl3rd0cw1hOM7+CwJntp8L8QSPwl3ZILKSXSN8QfqrJEHds7O+myJ71qNLNHMbkKjVmtKnmZiFO
xC8A7cCFZK29qQ1Ymm7THato/G75tdw1bf630EBolCbRpwAnoAsC1sfUVwsL4K9IIm54PiSOgCgR
qfibRM16g0FEgQcdm7U7Aa706T5zyie/Zc+xkLu+2OQCLWwki8d4Fv7GGsiGsGOWbsZobbuo+TB7
kxhlmNC2MeAaDQklTKI8OwWxf81D7nTaYarocvaALuH7TgobYNfwCxy8dWY0zp/qCoI8G1oMVnlB
bXmi+xHeLB+nvGwzUALhPh/QKkqPOMmiPBktSuM0p1azF+efZ823KmaW0Qfg0QaEPaswdhvr+to5
0JvigOFH64X2XqAaEMgGD11l3tAHCrLBOMU826L/7VUgwVL+w0YEZiuzzoZte3c4w3nvnR3rjXtB
uHFdd9iKMLMf68R8nJlVcfc8iMFHOBSG34XqyXy3Qms3WMgutNP/gdbPeRtjkZcWl4F0+shTAiLq
JEXI05MsAhJQQqHWoinPof5WMVyn9TKCexMN0vVLUvw0w8442mRFbQYP0GQyWQTRzNGdSZGzTSqY
cW1l4WgiUk9a1a+sEnfZIcBQDQAt2QfJoV4Y3yjAxl0fjvUpjA59Gr701oAF0SXfoIi/Vn073jqH
PExfVPe8Lj+MPH0snTp+V6n9p2rC3xHlzGaU8iabIDhxJm2qui2eqtj0QUQE6iCN8ZvpgsjyWA88
KHUKqriEMFGrY6Eh5DjEQXX15GKFIAfDmvs9KnsSftIcwVQ3Hd00SrDEsHGS7n02k+/KnYZvOa3Q
3oz2rduZL5mZX9CJQYTOIctVLTNct0urR4kS+cHqbO9l0dPYS2XidhmFfwJg1Y9+yDgprtyccI6V
6iPPAnlNWEhvcGf4YPO8GgFmKUz93LzXatZbtwm+TVX3i8DQZyuhmE6US2wJt3ddoCmIZuluR7o+
qSZSru5agScBnI7ygmsu+vZcCc2H1RUYHtP4HiHXx7gLVy+mKBliGd47Sy0ZUcybs7Y07i0tJ6KG
E0yeSISkzglq9Gdjp4AWRJ2abr7iU6JRWO+jrERbQmp41UdEhueB3keNO19mQ/Opu35zktlwG5kU
37KscTe+5wF7x3d/TZjCF3DkiJfM463h7CunMx+HjkV+l+vqUU3Zz9IrzTuJY9dZ3dXMomy0qH1M
rqgb1cKOcjP0rjGLWassr0mXIEr1Y8wYRVhdzWPe51A2VbvTA9DvIOxphen84tmyOQz+0IA5oxJZ
OJWZjxu8cXwuRYx+ljvCzdDlibUzVoQEMacXyaM99ejNcnfBOZjkwtUWNytMQSzvxvY+OJmzVbFv
Pbpe5d5kykpdCBlvB1+kRK6nycYwO//Jm7iSz0YS7jLShHJCS6iprTv2MRZDkiKeILGNKHNnKxpY
aAU3L9SchLEA9p0OTMrf29w2d34awAHRA96gvL14CdQ6UCLnOY+KU2bsh8QkPUmjPovccdqX2r7a
I1iSePS9jfYD4qGWfnXahVs1R7uZ/x6KTpOMpNnqaY/ips6iHuig/eJrRQY8ff6H3mZR61rZr8Ax
SEWZMqBLNULoyFziNaPmJwXHMbJ69z2upA9dym32GkN8WyGi1uhI5r600JW7co9+BrIqYQhMmRnc
WOZtcMmidVthbBw95OcywmjDWGfYFp6SZ5Ytj5ldOrA3wu6xZwG26WnePKYy4INihYmq7cNmxrLB
xoWnPWn/+pR6YUd8ULrNtXC/wCEZSoRPg1OQnlKgrk3NU13LZEOxRAeXZITALPLHARrK2OOMKpTw
j77FVBSW6jkmy4Rq9tT66bGekI3L6VBFOOw5CM803a1LbjEhybwY83ODdXe1PDXZbx2TjmbboXiR
izobTdJmtmxM6dPMFciafvhDkOOYrZ9i7YFoGz5kA5bJzMjGTPwSFzJ1wqampbDNM9ygbgLEoMoO
UaP+6DB/QnsEm8BmwRqDeQ5d/U1ZXnIKQiQzzLYxuyur3Xc0vOCVkg9qOLp4tIq+BG9MpVx7I/Zg
Y7HGWS0NPPLF2hRrdi3yQ2OWz1TvuHKjXJ6YZx28Ls+uwciVZ2gomUYSVsMyk3yX8dOsJmIo3XTh
6iJ8gVpZx9bE0WHA7BYB2WDS/B6P6me/3N9Kvzb3k/FHp/cuaXCs5ekIlyBTlyj0KXQRN3DN0OX0
pc6BNKNnLPfIYDjD556FG3mkDwNyrMe28yBdmwXFMeabbdvGR5/DEwOzlR8ivvJtnUlvw4gb/HM+
byZhKWo7VUDPci9FnyUPMh16QjtJlwuaKr06rvuuqkI90c3vK/cxanzz2MUjISPc+JCAtPVp3Qgi
3+a5bqC9FgwPFaqlsKdU8wWyG8ew4S+GYwXEun91s4izuhg+GPaAqrC4f0pX1qfEqDmn1od2bhIM
uVyy/j1dHxUo7ODLLG//H8+rdS+Vd72Vof7z+ZT2RnZSiTTfaLIbbxnCzybjphEvz4qm/Mq5mJJ7
wbM0p7wxzMo5yaaO3rOeZoHXRQS8L6/WHGqMgQdc4vY0vOQhobOO1e+8jtFa3SxkVRVyCsrHbo6q
Xa+GCdJwfBNIXa5KAO+2s/koq4xg4FDAWJW30n7DIGB+jHE3PRRV5XzpPdaVUffmRZl3qwTC5SEG
Ue4m6tmpcv86pD7KbxwOcbJYLAsGJuaAYbCSlXsqCorjWm20bBNyI8J6G8LPg0QEsSKgufq19c6o
1YudXY5670rlcZYSWGX2FfTDQdzT3IwOIo6/17361ebd1fVTBBFJ3S8ijS8Ny4VLI01QT1RzLsqJ
rumbiy3L22yEMdHVbPrJtJ7y8A8SnWnLoJLOnQsNf1jA1FMo+MttMSYn2hC3ph+Gm65T8F25CzjK
SQKyuQPjwzK8n0F4j5zIemduJt5oqxhe9aWPJirO1Bxey7mm2O/JWqzjak8JbD6H8ZRBFkUYWZoj
3k4ap8e5rBH+asZGzki8amktuZwolDkti9uHqi19qgvjFtNj2es6cq6iz4Nd5wDdHA1IVU1UWshe
pyvZafNRgL9cSE1SXNcXurAnxknjcl3e9m/jJ6N1Xd9mjMy7UF+S7r3s+/eW9dG6LxzwWuVTL7b/
Xl1fMCfDIYAI0QdZrOPp//kF61PRCq7Xjth//rrlP/Y/flQVjr0dc1Tl/372339+3VcaNh4eMbe7
9TewdBoP1tQ895FJwFcrIyhSdcLDyKm90/q8LjLlcAHmpdBmpxODbJvDCSH2sm994/rCaCagqRWA
FmbXVezQvmUqQC/HD5G8m5g2GE7IvyLTBQRipJZ4IGJabfO5HPEpBsQKkMBCtqXtbbjcyItpLT3Y
2h0aKIDLw8JxSGEZM3/rBarJ96kxbQe4eSHLOkao/3sz1Lq8FjoID67TXWVPNIAOANGIuJ4QBTQL
3V25DnrAaibBz3XlsQqxF7S9IJLwVJcI61GQNT+nukMwjYSB20f8brj9n1oCJ63S9lduJ+4mTKr0
uZ2gtYipa5605cGQHAdxzeJS7tueKFF3yLJjU/nmSUsPKb3V18dMJcE5QuB2cAyO71TYctfr1Hks
aR0c1dKZrBWXwBHpZ7A0K71S2Ljn+keLjsJpgjyoCjk8tctmHgZcXRVl+brPW7yyCYfyEwNucnYz
8qsHGLoxkgBOKTYh1eZtfRqPxosnR7FJacE/WCgcbiOo0Jvzfx7p+JdWujw6NH6HvIlvSd7Bh+06
M755bf81z1kBxLbTgB/GaKV0BZMhCN+WFlhq0c8ZmSYZdeTvYo20Qurev3Pa3vIZEGBUC6xdIzak
ToavSVadqAkCmrxs3ICie7KE3v3b13XOXx0P1im1VIBCJv0unaI8N8GT4WbBS+bq4MWI66Pp+oQE
YbPDd5FMT+tmNnyGFihu9l7VsvIrQmjVo6gY3LNplnGd2zu0d9VrEtbdN8dC+uhG6LsM1RRvrH9P
6360zfOO3t+0L2SuvjlzvvVMMjfzBLc4ZkMoSxM22akKfhlwlxOXNvmQFrsqVbt+gh7AGbyPfKRz
zdSRg4ozJZYo9pKgAwgyBeF7ZuV07eiePYiiwRIXLiFKYcYotWY6XkUX7TvwienhCTtIXyU6+jk2
64OdslgkqJR02dAnRMGZUpLFPEvhGTagBcdG8i3HtLKbQkOd141RMsClMn4HbgB0MJ2r5yK21cHT
vX0oA+XdzWQmzG7euVlD+T+V0S9lx+Bfq+pr304laZFGdCLgQj4nLfFisACiXz5K5JGh7hc0P9F+
9AxQSLoimd2EPbP+DlnM72aa5O8j3X5mITo7NINvvSm//rq+wQ7kb9Np5DmNTSQu2odn2EmDBery
MLOteFcExTGvx/6x8wsCZBPSt5x8KJ87IyelqlMFtNLqyXHyeed7bvfSxH33IkJzZ+KFfFp30Sqs
z2avf6/PjL6bmZsMpL558CYNJtsnj57iW4b1cytSP8dQPA/cv0HWS5ibj9zNKoof3/1eW9+KoQUC
NpTuk6zMlzCOxGvYkkdkMLEvs8i9e4FtXIYIbr6ZONWPguSdaKSYb02w2ViHUZxapUl3UGQ/AmiH
XpMX32o85svUf94bVhB8TcQIBjT9xiRveM9lizjUCpIXq/OaQ0aRfEgMVR1a4bNWlGixwtBNflWd
eU4m/3c/ZcaFweheCYPs7Fi4h8RV5971+1fK+okFpA/bfpAvtGSa18Ss+lMlx/5hfVo3VvMaevnO
tUCVVrkNxDgPX50w9DaBjciH3n3wGoYmlfDIUs0T4qczg/BukUIdUjn9YHRq3wzX/q3wnUBqMeE6
8dHe2poE4Eph8LCD4H35lu0eZGrmN1/7cfidJxFdyWh4xxLDGLlw9THHWzRVLe4CRIz3ZkFh0lTf
8O286mau7s1Sn0DPgCS8PF33+VVV3WOvem84A0+oRar7ussriODka+c2v7zj3w+Mqbp4YxGe1x9f
96PF54COuLv1iukYkG9+e1THO79lxLL+PENSj4XdkG0Hpc3TujEL1zxNy+bf0/VRjSiStfz/7+UA
UmRcWJApll8FrIQ3r79m/Yl157pxCv/HPKjyDHHjauZJfEmCjHg5ZhQg8NLQ3RptJ+7rJpjy7tix
Sn/wvMyAYdZsjUHl91kwtqU/5Zwic5xOjs/dtkSm9uxzimlrtJ9iQWRMlYXiW9t6ZAWYBMOlaOMf
nSyVuwkUy2NkeP27HTRLIDYU08ZtfIrcAo1ZZJnZiQH/MnDOr+tmjMR/j9anohuHc4W8C3NsckY3
/9+mHfhaHtbnY+7FZ78WzRFj+3dVpSXh2wUZsDY2cQbG6xM/nNjj4MboE7e/6K/NOI+HuavsF3xY
ILf8FrGCtF7WjexbPgBWx9vZC/Dc+g5BpCnXXhWSiuDJrr379pRf8wmH81TV6sdc5xjTov69b4zm
OCofe+CyX5zcuQNnNFewZpFqHzPdO+9+5Z5REgVfUqc8eAHR1V6bmU9hVIXoMm2ESq2wPqJuutAI
8X5BnyVer7CNV4nCe2/KBOM0cvuXwEGwvr5l+UV9ooOvrWRi3nKRZvhJJ3jKBqJpZOYvvonu65SX
N1Yj0R8/mp6MVidfIx+xUOza6TXxDOPsm47YDvY8fGml/bG+teVXKx1E3wMGzxt0QeOt97ndcvuY
do3JbalPFVQs7Ju3UoVIFjhZt4XE3JMmfoa722/uhII291Fa0Hfpm0wBbTtsvbxQWLQjFBKI9R3r
e6NeH5ym9llDfm+y2L7gvveuCHJbHGvLwz716+00MgKid3A2VQDuoiTxKImQZsNvjYilX3bGlQf+
fH3I568uw3597OKV2pQyMx5phG486qNNOg3trQvy3y1F5s+YUQrFvPXbXXL3cgeQcoxDv44Tghtg
PWeNSX+91D/6uJsXcj3u4cHLvwyqONNrNC6VX/63mZen6z7Ktr0WtHSiNA0wCfT+/3zf549Z7nuE
E+ugp2Kgzpe04bIhQpqjEOWum8hLoguX7+gyT7Z7qGyX6QKjviqbvxKJku5HZScXw6RzCQicF7SW
YuMUg4HBjaelW7+XXOn3+HVoZrVetkOjSMZriet+iiR8Mjes430NH22wnzz/XXMth2wnjHudNMa9
aMZ96hrj9d/+oloYGHxI5jSrfTulJ9wY3bNlxsWzfEWjApnWNRmZWa19nRv0j7ZfiZ/oaihIWvWd
PHfm61K7J4RXzbPUCkLf8g4/rznPEvleTJpg03i8lxNURI2z9n3wBCLpTv1MBwOVha70PYoreyER
+UtnUP2cdmghgg9yoBGZEqZRDELuTbsnKbZJ2oOQaO40Us0v3KGYGBViMUM1/SbAVf7stNhmG8Pb
BXUi3lC7FLuwic1ttagRR6fOTgbfLJY1XrUTXKNW953a/rVUdfW1HCZ3r3MEh+h1yq+Y/nF7xUF/
U15rPYkaflsFKvs5pnjZ0dJjelCbGjYGhxvlN2vqLmt3itHgntKEANtUwBdFe/rao/F5jNOx/VJ4
iIswILoUnWq6FJN7s63S+CuVy3Q7bX5HcUG6UaO6S9ZKRPRVkm2TPtV3n0UK+MAKhbBRGDSECwX1
3+F2ZzCwYkJts47h3smRd8okNo2O7+02J1VGe0OqN2MkUK0Io+xHPE/XJLaDiAygHXKfJHqYkAjo
OpnRpXUFzktaJbHZkparARKndfFmJFVOQHqvF+mi+d3KxLXrBvEmNKRiw2Rstu7vU/JcAPuS+2Hq
KyKCvew8+w4RQ70hD5REIuflyfS0evNnVe/wdqitQ+VAk3AgUMtvgq3BQnnfD878IenYPSR1Mtxc
K8w/auJbgtz8sLravVbRQCS6ARMdU0m/LwN3H1qR/x2rMbFVg9ndA4tJY94AERB2Zlw70hdCFD2P
pZlWP02jJhonnL9kg3L2/4u9M1tuG9m27RfhBJAAEsArAfakWoqy9YKQZBt93+PrzwC1zy1v73Or
4r7fiCqFJUsWQTS5cq05x5zblsrVyLor9cPp9g1jjMKmQ9h8b6ZNdGawBUmQovcjYbCFRo7QFzQ0
LJxWvdHmtN2nEdms6A6ofkT33S9oVmtBUhwtDkEP5sc206bHJLbgjauO99eXcP9wHcji/vYNt6/H
gTkcENGwL+Rnbh+sZtRWNooZtx2Z14ScVmRWSpKckPTdDxMx5N3yAfaGeZ9rb399JS5k8Jirvmch
tbm7fV1aUXhsRBZ7aaR3m2Au+1cNRStIV9mfEKD3rzW5Tk3VGhcG0dZD2nCLLF9ucWHvdbsuvdsP
xU5GVD0Nhv3thxiaXrNubh6GWpYvegMuXBa2hwZnwnlQYLEcl90KoBiSlnSfEOO4xAqx7GqQK/40
LYrRGiPrhmV1fJuIdhql+Y7snks4oV2LcWZ6yszg1+3rQ0jUmj2r4WOUZNGpQubkNcsPVLXioobW
v2H9IpA01uqd4vTVlYvoYNq1+a5YEl9do0MNDSlq2AqaLyCSCPlVouDcho7x0jsQj0RfVGcT6N0L
nYVfWp1pX39ZkvvXT8W6njDGWZ1BoF6WRNt2+RQd10VqUXOmrIvgbZm5h/dyXDtNuwsK6CdS7fCP
TzvAYA5G7PptsLLILTVirpSCmAzEuJ8wTTmQBcCUrUcoO2EWf2SD/hYWRAOFLS1jgYV0eex6rTZ9
GH7brGodvmtQxuvYVHV0wM15JsX7SMc3YHN2BKub77GT0NOrEWslBER1BnnNTSt2gnmYa/jG7Km4
iH2u0d1smf2+7+nuG5WDiUo5juYcHm6f9XpFSJMeD56Pfv0u0PigshC4ujPF69rP4kM/5/bTguER
CTWFIMyP0Cpi20sNvEyWf2elZT+Nphza2aXMQ4dbMy5OdjZ+ywgv6UoU+q1vMFFKxuegbddWN31Q
CptiYsIk/Dtsn1DL/Fh4qT6sHVOHjKNkG7Oo3mwZA/2j2eNGinWqeUS+aknwGIRKvAknuuQL2+LN
lD3mEUxjmu3nhzzJDr0M4ICKWHmBXHGMhlS8iw5LrBwMQhP84Ay8LWUYlD1ZEbrExggJp4zybdqI
i5WPT2NquUYbvsh4JG02OyI7OEVTc1FCxU1JCp+l+gtXJz5+dT76s/qBMeNsEQR1dpB/pZK33tYS
8quZZpsIeY61UGGzRMVeUWHRTOSKDR3ZdnWPQCNTOeVtgVzLjmPG2QOdCQ4X/Ea2qwrGnEPMaEk1
Swt+pl646DC9CfEpdlKfdFYFBWWh3AERcdYT7g4Gf7CtLWKaWnYIdZcgC2mwfQtngpqBjdbN4LTZ
JnRQVaEVkxej7dmKE7r6SMZCRiUIe4gMxRqvCZIQIgRZ31YTUqlDIU3iBULJ+LUkuTkzyWcjiavp
2ti1wQx4yTT8rJ1hOrNZ/sx8OEOt2W8HODoly58bhYa6jszhEs9l/pLM8SV/8pkDHHyFJQMseUv1
VOToUex+S3vvlSmeIG6EpkHMweTSAhU5slDUgm5n6k0Bxhsr1kGiJfqlQPO4irkhXT+czZWwVcZ8
OnE7FQgOMjO7QvoHbaLoESqgO7P6HPJOWQV6tKR65qhbspfWtyWKN+6KVljr2ijuJpmXaCiF7er9
cGLTBK+8CAGG6+PeSYFR0D8FyvAU5joiqsAkooGt2Uob5uIghvhJd3AeqP60H/OA8PmAORJYLo+1
putD5gmqelLDgUjfmYEDDxpSd7TD6LQXWxDaZoZi3tIAf06AdW0DvWPFSsCiW478RbGVQ2Ql93o5
ZJTqnh4ShULlEI6MCmXofGuq+JdhKjs1jK+4TqET10zaykjZMO2UyO4qe52mz5bmM0ZT84utVuEu
rLCdCSNdl1aJ3qLMNnYVv+pV8kFfB6lxH9MeWydRAKjSZbf6GZTVsUEGlmuJWBsqsQbpTF7O4KWT
uTZ0QVtGpYsmU5AFkUN4YJKQ42RJ2MYEdaulv1dZsULogm0b/VTnAcVIP7yow6ys6DJOa90h1wui
aH3o/fGYsfsnFtJymTlHG7skASVP2jsmN96ohM+ORoJTX+lnZ8lMG1r1Ows7TzDxME2DDeULOUYp
UQpmJaPGmNTlePbvDNrmRu/mhTigX8Dn4Ks4+1SvjYyPlq2Km2btSxTFbjAmJLDYaeg2NNl40B/n
rixXIoCJKKbgU0nKx+UgpzR6l/45mkJ2QUty40CYaiTyXdFNb5owpi0+xFPZxSUPbcLbzDzHIChS
YoTNSMAAO8VNhtoNrvAgafPD5QZXlK2Yi7Sur0gu8JhU17DjaXVQ7eG1HuYffjdT05aZ12HJk4Pz
y9ZIqCs0qBnBEsTRGNykFld3MmvvPFhRAgoj3CvBmG/7SjuKNK29tIU5EGHwP1vG3WBm02qnF7yO
KXQubTGcJIZwtIf5c3uXGoAEC6bswk6BGXMtVDrNoERChet5BrPpW8qFPSConY7aFoPUOoW5FTTZ
u20hJh5bA95UnmIbCbP3EgHVJdLbO9MWr34xPTZWeZ7TjhlQRarImFu8xWhLUfRzUxnJrtQKxv99
eDUGniz09sGmR9aTVKsfo+KchlBFAJW+Skfs+haEd17h6EBLHfp4E8ocrDcefszA/qrUv+tABQEO
Ag/LJhKTZgOhi07m4FzJn8pcha4SMT7CKewmg3+sWqJ7MZx9VxBJiDbZh8kEcqs7SWzQY88/VQ62
h3FlT9PwlM7Z/cy4uGW+a7Tdw0RX0AXl4tJd8SKZhAQzKZjYqr0MMW6nwWm0CpJSyUQx2v6Jew6y
oqOS0pH9gHQZb7mAAtQlcOqn5xihBuJaNWJzDk2UWiEgRE8/WPPMc9t38Kz7I1GGcN7KKN00FekK
GlCCxvGxLDYqCrb6ByoM+qEOusupKQlR7+6GzLwSKxSvUARzkw6I4BbZQ+u/U24fbblFDMmJeYKg
5Yb1dPDFTKgPouV57M+01JkjRiO5M+3kijy+dB2h8HrBXsVQqo9BNPhOZXgJ6/7ox9BfnGQ/qmy3
gO0EyUO1jIXK4aeVKedaqd61+SmojHsTI4QZDbssElvFDFDRv8+iOYMc+2mW2b3ah+8pKt60d8JN
kxCkHPxEBA8mv6+4vw3/qtAiQ8y856URHNXUd6D0jrXGsxc4RLBFmh8VnjoB0FF05MjNxF6b84BG
pMfoMimhBfQOJYcTIHTW/TRbzTr69XSoo82c+bx9Gtrf2kGCZI45RnE6HZE6zrhluvVcJ6w3nUoO
AKvgqsa2parkBSbzT7AVoFmkOq1SJyYuGzyJqtTf+4TS3lHKX6WRelY/j65qqxDX1W1RVQgv6Cut
y4wOCD21fTfPXklNtmsspkkpT3nDVj6auUfN5uSnJAvQStP2SWNC5egFHyG+Ucj32eQakJbupZrX
npN3zqtvZNewqZtfyVBBui26ty9jaWdND4xqQjzFxNGOte9yCgnU0pQNry3bz0vEmJJBNdMXB5mR
ZaUnsfjieGWb2UMzCmyb+dHiVskHNuWRgSJNMWzrJVj+lAtFPdy8LJmiv0WEHEtp6L/mvN0RXgJf
lwSCsCkYNqo++tpJOSrxKElqQi9EB3bibKY/xeJb0iusnHnGtacM9kce6TU8P1rmNuMIUxnOUynU
fdPArRBJTrQYH4agd4X29GWlDkqzu2+lPx3KaVa8erSanYZi5RrYAJt6e34v+h4i5YvTBKkXTqb1
Mf6Kgzj79BWHMTJYvrfS8L9Nmq17sU7qT7bQtPoge/oCJImoRGmYiGqbZH3BUcFLu7kJvuzDsBvy
k6Pk13geprfYNM9Nv1h7636qT6aW91tjpFlsyHk8g5csNk1d2Fw2SvagFJF/zhbWZ6aOaxQu0zeb
Z/QqxZEAhnSIHS8H8beVtdWvxobusaZ18kdpsMlz+qtdWRQzsXP/14e6f5x10DEytYpjLuHG9dP3
kGnTMtvHSFeOKqdySgbmWhMWCRspp6LkJNQJZoc3GkTZgvWZaFm3vrmJumb6nlN82qk2vwct8Nae
yaRXdnNAGC4gjUjp4N5n8buzbGbHuNRfsT2xeAAowxYa3WdlnZzYSIlNUzqfN2Otkf0Y8S4qDfs9
wKPTiZGwvIzdLHmE6+quGBrzgiCp2Vh5b7IqIqyPrcjg5Vr1oylQXpkqyWN2HkFFosx90E2QNEbe
NRvqOrg6TWGd63a8gAfPXmpz/jYE+fQwVjMuEWLdI31qrjghoGSShV4N0XxQ/bo86uagrFI8K20g
gVouEIRUdc5mTm+gtcGvtimTD1Rp+y7OnxIO5nT7pho96QpflFcszBkjs4mVUfuNapV39Y0JEqFv
HQ3ZbKcpRoLKdVqZlvXQhLH62Bk5hIteR3aYIOl6HSt0RL3hMI0ANDCjjNmM0B92ap1MuEXwDOoF
mZyJimBPc5y3JsfY+2WbAz20svsQN8/yOvpoNLe0HaDqDfVwBlt8bdRCPeRmUz+GNsbrG2fWH8Qb
FtvuQXPKGjos2Al5BsWpnsBvMn2KO36tyS4zmownOM0mBoZadQe/DT/mRttaDDZN/+nGFWvCSH/G
2Ecxz41PY4lJAP04XRABExN3GgE8X7GZyXmohMul94uElJz+JsTPQpl/BOrTFBvXvGuHD8b5V6U3
vuHNq5/ALUgXakHKuHW5u/KkHCEd2equrcrhUdC+ipu+WydFhtTqdg0kgYG8UkFyk6dje+8z/L+Z
0RxCq/UyvXz5Kfuf9C/QAbB3rxbKWFfxdAvycJ+2UjkHclEnZp0NubV0NdWOn24fGAOH+06zfqb5
dFAHZXieGikAK5ctbbGouCuQzFGdtId+ssrvc+hItJZphRGV/HrjBjfNEkc5G4H5jliOJFOb5rNs
f4lispFQmCUiCjVZd4NysirLPHWWn+OOyirOym6AEH75eiOCITNwOuVka6dUE8w8o62SkXDR4hsV
CygDJf53K23HB8OgIf8Fz6qRV8MrzBiOTBbAxXjgPcWGGhxKeEYMNqbnWWM4qrM7Pi7Z7zyB9Fen
Yafbzg45J+MEUAfyhV8x+hDyPSuJclZ1cFJVPdNuKwiSlD0sNT8uH6eW7DbF6L7lUo5PyCEIyGjK
6aqHWJzKBc4p82mDoSC7AAnSD1j37qBP2ZexjAYIvHayl6ig1n4UODRWVXhHCxXjRr7tCywxXQfL
tY0w9XSyVwgJLLTT1+owYUj0i9wgjVZv11U7wttu6G6uLJEbJ/X2x1FaA130qvJuNysES7pcb1ql
9FvhWG4ejMEuD7r4qCg7AC/OQ1lbs4vXJtvk6ScZCTabzFiO26DjGpiBZMKJlu9l05H4aNbirrHR
6wwQN9fVQKKe0plPfQGrNeQK69qofbJ5bOKWvXN6ZzHXoQO4vZWQ8zq89yzBqhalDImL+nlYpG02
OnMlNOxDVzSE1VCVuh0m87uq8l+/0MFBliVPeGxjFKkwLKc0MTwOXHWtKgvP7RyRtKXlkLaGuQSi
OkBKUot2k+k7FSdS4fb2lKwLmLpftjsbHpg+VuGj0kwSTIRNy70jjabIIEeoEB1phzFLg2smVMP6
Nmso95rwY6Af6dp2j8UqnfYM1YNrr45IvlO3nH3lFeSagRsVkzVdJaixUFgupUYxGGY9CuswYdFn
eQlovMACNuiv325+yexru/j371BXIPH/hpPiJba1rQ0f82COctyUzDV2gAyZ4E9dd4G7qK2VmDzr
4Ib0jn3w0kGEAKnWCq6LNGpcw9BJtQ5G/N12Q8S84pvXXrCYQH/ADnBbZO3AuOh7m+todyN6//UB
nI25VWNJAhPK9lzXQ5dtS7QBHwCt06ZD9xWf8pUd8r+Q9A3xB0dfFdI0bKThpm3r0nGW8I7fgtu0
sSoMyZhw3aKcPt0QHM6YdidyBM7o3bswzD+z0hQudsr2jq9oTuR4XaWHz0Ea5E/zdJwXpwRTabGd
eZSe7LgGB65xyDSsmvu+mfy9QqZDvnAVwsacN3T66aYGirYLWk4dcwLCZYp88JDv42TT98Lqy60h
KcMnFq84bokJC5Co6BMzf05HeSWdJ0xiiPtBZu7CsOqf/z5hwPgztEQ1bbqtlq0aEumIpS/v22/v
SzjGKJ1Ts/NkvRHl/KMXGndFL9EKQZjZZEWsvJotg7PMQSwf1jJ+7eK9IqrwmiJR06bpaOh0StiK
lNOxWZo41Kmt559u/oOuq8SXE6Ff7Ah60bKYk5/JcEmxccs2aIiQljKw9/1zWLbtazDfaYpVXhNV
intfxxM1CXkNQkyRgX5WZ/1+0gvyT0T6PRybjznjzSwlie4OXdiXxDKDc1dt//5dur0Lv6cwqFJi
btQR5miqY0mVEJnf36WmSZhNaUrj0dFByEn89jrUcsCkTaOf29rhYQh7YaOHCoi7OLT2ELosN41t
8xpYZcXAECFUJO3sYbZ9n+1uSjHIDi7YmaWFSSNimt+KF1HX6WOQKHsfsRYN/BbgsEA5BkipecYx
lm+0hJyVHBvHgeVJOXR1M3t9NjruPxzwklXz7weMrkYYmtBNg0M2SNH5/YDHQMRW4pCFUdtwz7Vl
ZWzF1O9bySp0Y3BKB8/sV80fGnRmwGLxl1Gz5u7Fbotobyj1l86xDFqDVp3j8hmMe6IiNPwJBNCL
vsP/AX+auKsb3S50asJsrPRYjqgEzC4Ndr5qDFvV+MHDTDurBEfs5ik1cF624xmtguL9/VGL/7gZ
JPE9y+PBNE2Hc/5H2EaMcb3U8V175jgkXmym+snS04WOFGcIRfxqPwTlSxRO9ht70X3S2zb6Hmpw
J4me0iHJl5oUlkzYtqemR9BTRzVtwtvntw+RKhkk5tJ+rRztZ44X6CmKGnEgOrVcC5Sv/3Aeb6/4
38+jZWACNoTULWFrf2YS5bU9joZpQGyJUjy8rXM3tZHYx0VpbVntkUR1YexmeerzRM+m3Uj0UN8X
nrIwKf/6UPb2G/5P5UhEgLEFV9KtTAW/XAODB1s88erxFJ65H3sAmZEnBmjm9awF1JC0LcLGmM5F
G81U1dEd5UBNGE33ZIQTYt0lRkHx83wr+/JbsrCWblw5sJ5fl0XRDvpdWU4Ewcb2m2Ph8LVpZe6G
ojjoU8CW0CQTwYEausdKWVwbtoSk0jKiQd1Dv8aMSAvuaOzSa2NAK86zojc/aL2+av64+6cLiBDS
P+4b28I6pOsWmwlLW9Knfr9vFDrJREPCka6UbnIR1GN5GIe2XDq/vdtENo1hRhNP0Wgfq6VKZNyi
7Cs8ml7X6c6lW4r2tkiLbSJa4pX9mt3OiIhjH2Td6zT36unGZCmpLvftDOnghgWyFXExzOFlaZwc
KXfZUC/lOTCltVETW947jLgd8m6Zew47LUoChR48tF6NkG+jBhh941Yg48oxBGvs6tGIrPolD0ML
42HfqGPg0h79womhgIvp14fR2lm2mAXNXRlLZx+ZqbVXnWYxYxODNDBEldBhjkmbms/50IzrpgDN
0ST7wDHEwVZifT+a6Wd/gxAvAEXNlJmLkhABTkzi+IK7+ot5xUVcl5uJjetboRF+U3QLfmYIPhQz
c56rwUHVouIbsJMSWCbd8RUWNJhnGN6+6U12vqHmBx+TuowJw1LQZKybSM5AFHsypzXgRLcnW6bT
vQgcLVm3rUYwIiNF/IRj/Utpmucv1OWNVYigJSQWwHxBNtTuBwfmOU/8H00bgitV6uzOqfoNdoFv
CHwx11MYuQo4ocNXkVjmaX+mm0iz3G82dvYMbqF8FYZT0O2BX9B1/XSvTiCwVrMpvyc+2Phy5MEZ
F3S3snBotrqhk+TUlvLBAnFqJ9x4N5xgB6ngkCbzY9rRJS3o6niopBkWyPIbY7HsbZlTMYntmyMu
EONSl9DEl68ziSrpXk7DBt3xkhdRJ4kbqRojPRogB1sfyqthBBiqVbM2MS9gthjscfqGbXqUJXCb
RnY7Ra+apyQUnk5DlkEBxIpK/g/Lr9CIezGhH/mMIt7miECCSNeDp7pAbzVTYfbV/GqG4aOGqM39
wgOxsfHiG/QGSBf+uLgAPDUk/YOoeuMFWPe8Wma6lyhsYD84i3xYL/eRYwd3wH9Tchf84Z0aCLAY
GSsZVLgDusl+OydGsL7t+m6fivkB8cnoaQvHNv8/39DRcLg31ekyW5ayDpoUlPpy5+Kr29eEatnT
lL8ZQI54+DMnlz0aWjrPYXJM8hB0XWw/x3VCB5yAhi2LxT08t+FuMJY0Gcb/6Td0YLQ8Iz2+bw1l
W9CFX9Pq4rGlNi0qmtCbDCs5lhZJAENB3GA+JAbDBUiiGqld9S2YQc/zhngikT3AHVW9r8p/VOPP
QrYBMhc9OMsNdydmSWuXLrfa6ASVy2CMUPcFLDaGkI8W6ocd2rgyHfuetivSGm2oQfADfS+y2vZu
3xGWqRhdO+nqn9gJfIS8TfoF5LklGvDM8++6CKKyjFoAD7W2//unrPyPZZoMaCz6Kj1GRyUh649q
jDaVA4qyGr0mZ71Y8QQtd0jqceYG3XRnhLZynSdmvmNq0AUROe86W+3SaqqNgjcuq5nax418nOqs
dse+MoHqAuEoCiYjQTmPb3GCUXlsVEGVZwvXXnaB/gAzmJPG9WEU9ZbhWrs1fXY+KMink2G1zJwb
cE/60qadw/Ffn8akAcNqeVUXFznD17NYPiSaWq3DLqFLoimAjbmknwqnqi6maoojizAZ7a2YL3Xl
03zi7r595ve9elEyay2StHp0YKhd+qaoGW7X2hGsmnoJJ6LOw5lGtTOifr91yAYgKBB99Pl8+7R5
TQ3SCG6n5P9nnV/+IetcUjj/3zMsz+9p+28Rltry/V8RlprxX6ZFuJuDVE8VGpGR/5N0zt9wZRum
Q8HmCMw4hFv+K8JSl6RbCp09iBBc+rrzV9K5bv6XzZbIdDSTWCYe/fb/S5qlri830W+VoxCqQ4Km
NCzbsLjqloTN3ysZdQgyBs1g98MicFvAMyLz8K16DZpKc67uDHYoo/0Z22JfMv6Zwtc0/BT6o6lC
UCrpeuWZpzLRYzTnIbaGbhSvKpUOqXpNi+Q42yEwM/QoBzD0BT16uubaI9Wza3fvrEdgAfLu3cp+
qe3Bf8Afj+DaKQ7pJQAk40N85pU5yppwk8w6OepTzCDSJ0Tmx8zUuidtQMd6y4AsOy6UuYk07ZKu
oVz52svYII1+MKQ3Wg7ELeKx/cCdELLGODvqCHCMHawlBscMHC20ECUrViBzVswTGTUVAI5N/aFk
CD/SerKr2o3ixKPHhyUBxD/KX1oE5IQhnu+TnQ+eNs+SbaRwCCSxE+tem/o5QfcZMWAbs2928uFW
Kgwn3mdpM9b2gfcyWElyhmomr2gi7KpUGKIzSbPOqsRwKbSVjwLGhmjOxM1Vh2c7jT2T1z36w2YQ
1pE98j5Lhds7waaPkq1WBmzmw2NQhfSmJhLwfmqjtneMgcOf9/mU0GMAaxGEG3YE26GYMKOjX8Sx
n0SfmDAD1oWu3TJhkD0sF7wBQ7GSumvCcMe5veqm2q3AxqHaXI9BsvXnerW8TsW8QqpxBdTg+NVM
3JKJs7memkUs+NJNV7GL5V0QvdFqL5p3q8NDhjw50rBx4utPi2tdjp5QUDwMoH2uaB0ZcVx5TZjX
SM3WXaW6Lq+Saow5JoNwMjAL9AoGFW7SkFs9bio2Ijo/N6f9ug7Fqo20bYZXQcRvXFW1OXiiiL2I
Mk9woSa6horzoS77Nei0lWyJz+FEVZ/LV2CAs64Q4C3VFUqejRSfPc7cBRs2KAJh70fGtHgYrzmG
HSVuV7A6OXuHrJm3ZoTNh5eVclqaDro4sHdf0uCOhvXoaMDu6I3E1NnW4MHlNRh81fVb0Vyb9lML
abkV5N1ZXBBcXkOgb2fMrBm/RlURm+uLK1Ug9NDWRvjE7EQpVE/pv48EEnd4y/Ez0W383jYH/Cig
8bh4uHJnOnnFGADN5qqFvAoRk3s9cwN5LWM2+sQYK5yJLuRVxamnlp9di6s2WFkze11779TXRMYr
qwzWmBBWKVne1jisK0kdVG17ffQqEa9sgqGCbsTayEGCx5x8NCUQoki98GqTdHVt9NAtkzdN7A7X
yvJ51PK5/lnyYgF7egI9UbUESuXQqeDYi4ZbbOKJguhUDosul2vFepB17eKrR/rSuOFBCRbpwDmM
P397iD98PQR/j+W0eDT/57PRVIUQOr4F1fqjAKGUFE7YRt1KpL9YgL2ZuF4EcilwWRhgvk80tHnN
6D13xNEX+MpgkXGrKR6piZQQtHPHDSkk7E+0/cAoHtMAD5Ny0+vapgsA6CGdI3LFM5uK4K9ka48P
tborgQK05Ojh2nZnFR5ZDudu+lxusnG83QNN8aiqDz4Jh46hriZbWxlDwl7hEwYfYqWrYW0zaHEO
Z76KeBO7K40mRnjxylc/jfg7WnR+m5SHKitQw3/W1WMzQsSJP30kKIBWKedRtJq0seV9Ez4tc2hz
/Idmm/a/rjy/vbt/tGoZxmcJcaLIhtKXZLwAw3QBuXP5x+SP0exn+NJWv3TjTonvJoWlx5i8hulx
VK3//jyzZP7neUbIJW3TohnGgvvva2Dew2AdGgjncHFd2uTaSedqRzhvqHveOFKHEPO3Pra1O6J8
CACpmge2egGu+thcF8XaYhxteEkHCuKo5HDVkOc8JosLdFVXnyUpHMpeifjvVde3CVsIVe5KWipK
d//3h7Ks1n+s5vRXaUxYy9HY4o++hB6DOVFtYH+Zsamdj47Q005lgGyRR1T/Q9Ppjx7IUjnwu3T6
pbcW4p+t9lpLnRCpXgf6aUPikOV7ac/QaWuOK/uDSdTfH5mj/7EdIBacQkhleitUaZhozP79LA02
hgnhh91qed7MsdiT97sHvL1NSm0/Cu7AJQVy/BRK9U1RPIc1Y1BQ8Y/XYejcLgjWxUhgp63daZgn
p0Rf9DBHoXUoq9FWNXRT5uSKEhzLfvkRGK9qtnOi8CXW423OTT5E7Q9T0UgXutQw+2ZHuGThuAMh
mQFhSMurSFOIG2zY6FHsjPwTSq+nT5va5mExPhooaNR3gE7rqvscSPexjL3K4rqUEQoifQYNqwY9
RXPkP5bX86T6WH5PfabvA3D/IxWBoZGviVSyzpJV3QUbnSl//+Tr2bZRvmeGtkfju2PmB2jrEzjq
AU4Hj1BmY1yp/kiy44PoKGQQNy4rb8TLXpYHYbGW0dEf2OcvK99ytMFwEfA7/KuKIqJAq5EYNbEi
sccjb6kaVH6GdAywMgEEMSTqPOhrvz50HxbxFjIlNwcyyPSKlRDhBc63QazGkNkhEBolXmFOQUj1
Y5u2r00Ff4ghSrmJY3uVW/26ZJEAuerhBK4RcOGBx3GZr8hXWTkz+OsHpWSERZ9KtJQwgBq15G05
rmVByYrX2eBNqs5ztKpIvGBK6HUKJ1X7bssKtA7Bsqx5E1FMS8HW08c07jvUxTKkqwBTsLWRcFEA
F/xjiAhCYutIXc4BZLBMdph2qpZs8Sh7NStcQPpwLoY9/i+E6NE+bOy7yVB20qrALbm8Nvp9bzrD
I6aCXppoFCXhuggoFi0LhM52LHawd1cjcqwmmsgbgD5Q9Gs9qHiHt6rZbRECzVawCVhWehZNQ/Cv
G1RVMtoWPaXqgeUykufburwmScBtkvcmNFFGo5eVVw2sZ1n87DgKn2pTjqegoaHPcq0PpH9SHpVJ
slXyGrC34i0rkkmMITKNOb3OqMu1GNJ5Vrq+cSrKx4oIuo5CSJhci3FwSRZatHnsUUXFQbBvy+CS
oiRNlgtCuQJ14r56or94KpOQEID+3AbUBnlDUfWJsElQXWP1dhvzZNmnyUZjTVlrf+hDB6TrgnSF
JB99a1NTc+GTtYbc6wDtpkAsy7Vc073vVVYsuN1TwFJm8cMN0TPTph/ENsDtoBhii71wJ6uBnJnX
pRShunECfCDclRGCrLkPaLhRhlbPXAGYCmlssTSv9JIhHcthKag1mIYUhdiHzoPF7HB5XiBDXVMW
FeBZl9WqMzUPFRei0F09kGxMx0GHSrvcZTWXy7RU1eMlaz+WTYRV6bc9BnBFAlA/Ewimy6vIY41h
0aevkiULAFnPHrvmcymiBnKPxcbm1xhU4aETQgtESWYBvVP6dTO/JdF4K4qlVBCxq2sU50Z3kQQx
5cS1h+Vn3rxC/9sJEhP1eoeecRXDopStBhAtemhiqgGOp1e82YxWjbPuNZ2bK92GGiLTGwnI31Xm
s80IL+quWXW3iSNttfztsrNoQpDBac4WxtP73kvJf1weVGP5r40FV8OydaDx4TpcaIakgLUp5uCg
GuLR9KksJf7C6Ifig937hrUKqNxjNLqL2mKyPpb3XC8rNlmfSNn3DG+gMvfrfqDITurdsqPqtPTe
stjPVROLEQh4FC4Ie2HtbLsRJ16Qsc9kx6J1azB790kdbMGxcBG8+bSZI0mVjhicu75+S/3I7eti
RfDXjtO6GodrF79o+S8SgKnz4WrK1BvQ/5S8BrXvVynAQBgvLZdvCC6rzXclJX3pWZobV2j6+X9E
RKjg7xr1M1qllBQnJiNYFiK3KslmbyOcECSEYWlWiTkSRPxo7ew5Y4gAbtdoj1Vy8MMd+hynO6Yh
Dvi1pW8hEUbmZ4QELLi0VMTLuR7yaCufU6RQHVSLf73YgomV0z5pykMyECaP3SGylA2kH/YVrCVi
W4EAHEDmLTwzowIk3JPjAAoTlrYPIKoylU21LLroNrVfSyCJlrudJDauAt8xbKgyBB1q87/ZO5Pd
yJFty/5K4c15wZ60wZt4Q+9dnasJTQiFIsS+Mxrbf3pf8X6sFnVRhcysWzdR85oEMgFFiE4nzeyc
s/faiLq9V3Tg0kgDGxuR3rqXMv7Zc2uTZ7+7sbJGFVdmZgGNj53LIvw7pnHmZyc9ug22sy7ak8a6
GaIBD9VzZd3G9ENjeWYHCHl9KFbVOTNKSAEVWl14wd65zG8NOkF152ZQOfdhfMiMoyBYtLoDZ82n
WA5By1c2dy8eMxdFolK+IesR1WlDYONZhOsJdWAB0WH4WPrIVdKtM5N4EbzRiOqzyIfAR/Kchsxt
wMAsAfh0NOfEsxY1d0T8rebZ3NDawTKlAzrrAtW46wQagUBPKjuy3el3kF+1yhw+QRMFeB5vWVRs
GJttJ94pJyE2qORFYvkzEBmItFgb+XvNwV8h3G7j4xDvK3xhqbZ4Ac+SDcGTeWBIUib4RupNZrxG
4U6zEiiDywOkEaGg1rhNWVEzVoHTqKEWQX1ggK6NZrXOjX1IB968lXjdls/Pe0CYqGc+T2B6crr3
MLVdcgWTfjva/cqc0nUGvGQqyYECZivMcmXCte7SamWC+XOccD1PJscDyWSm3c7CfgAqF+DxXzG2
Zys9q+IV2z3dJLEigpH4J3aHjqcr57Wq+mBBKi8KJttQGESwyXOcZMiG1vtp+cUAyFdNTMhW0R4K
M99aUJC14daNXx09ED1/a63iEHN4yXi88alMLTzU+Y2IScu6aTpy7q7g6HEbGGqZ5pdlAvTFcGqR
cpYvBDxCy1vna3lQTNYmI/wah9tgwVUtSKzH9uS1O70BQOR+zSAwlltSs87J0UHDyMUSVrB3XTKk
3C9XV+uJXnmXvJd6ubIF/gcwr8akr3LjvZwcuBM8ExLx0qLI7yEg02qwDX7MWi4G99scbiUt77RI
VuOcrC0y1hxMLmW4ZIXGyGipVUyiVuP4++dz2jUa9yglCwOZuusRMZ+DR5iKjdKJo6l57BjjTXnH
C4BKMmVykeHi6rnQDOQvWIOE1U5jdYgHh7ILz+OMuSLfL4uE5jlc+Llxee9GjJHL8i46hMgj4ZEj
JH5OI/yYwKmZ+N0alSQDxD6oSHbpHF4zWII6HrVZRo92mweuW74z4YSvytFYBU7zNTnDpaUrldA8
SIsp8G2TJYDNYjLPQt7lyNSXat/yx4AzyhgWvBLZNqevhnp9T0jmloQPAu3jU5FZ666QW6O/CExD
PaRrCKxzNp06GR3mRH9PhpBVfUCDibOMfodyukvJeaydHxeBjs921kd0nOjvJfZLW6TBcuhd2oat
RbAC5zxVPUQ1PwEua6hDpu1xsBw8s5ateByDpe2zaJwKdnPL04AmztslSnTGezgYHyC3txMG7hS2
DqYrNh16XoASeZTd+cTjoHv7JVbhuwc5qmNW4rIAOUL60y5BVFEqknPjDVPydZaG6PU3Q3OyeKan
4TNd9tNDn/MdxL/aUT/gdmCnHLYZfZ/W1c8uWe6zvIoiDpYze5zNq1+z99lGKNLpEi6HLBwlqBmz
nWjzO22Q18FqD7NqdnGUvqBYpUekkeCcPH5Xd/9/sPB3gwWPKvf/Pli4//jv/2p/t/9j9ZFWLROF
Et3jdPj1n/9hLH/vnwMG7x+m6QlLoFbyDNOnQv5fAwbrHxaDAix4NAQMz0ft8r8HDI71D7Qvus5f
tB1Ptwz0YG3Vqfg//8PR/+E5ljAFEwnmE46w/18GDM5fOhK6zuDD9cHBmd+DPH3pIvxBeIbkpx0J
bhCrjrI9QLLts6DrjxrOzm0j8ktpdGIPloHMMrIhVy5Eq23lzvFh0FNEy8XvvujQHvetD84rgySb
cHh29Z5AlhZLYU6OehXV4XbyNH/dSASzbX+X1+HOSHt5GORC1baVw8EuvweDeDCIi8r6DiNAPFJW
OuRPpxW+KwZ0BIJpv12tTe5t3RgvEeAH3PM0xsNkOqajj87Hwn/iSh0WbAiqOqKaQM8lby7NeVgR
knZQ7h1BibNMJw5bNk0+Uev9OnXIAs5Z9P7wNPyLDqXxL+6uw3fE2MZ3LYuWzJ/vrm4jwMAF76+m
qL7PC0PblhVnjLEig6BGUWILAPRNs1U+MAJbpW+m0xEY0qpwpeeV3Lep9SEA5pjV8DLiHf6b6/se
0f6hH7V8+wgxdUSZDqk3uv6Xns1kN8yThwlJrVjK5fgYO9FdKA371I3RUUURdDKRaHsH4yvbjkqJ
TqvBILjRU0cGtaAttwH2CtUmbauT86Yl8qGG5nhmkj8uXqQzQrm3CRT5RnnL9510YlfX2btbsxyH
mXv3/QSA8CdJaS6BaY7oAUy0w8TGjR5pKRN98OPc3YODD6I6n/fjEM+B5jXTqZcG8eW4itvC7K9m
arG7F4DTQbU8wYABK15jk3Mm9TDbs77S6+TL7pV2rZxvyIZ1CT3PvCsGHYMVZXUk+r0BmorBLRqF
ycsQMOAnOX4/IGUx93/Tn/MWTedfbj7WQOaInmNbNDZ5/f/46pWRp/de1jA7ouasnfAJWmt+cCPj
vpqK8dQjbVpZrSv2hs7ZN4y1IGqmW5F6L5ZD/1DUFC1tWoBXdNNkh7oMT1sxegcrLV+FNy94MfBo
03yIKwTHgy/AiVp+1Af0Nqyt1Q6rTGoIoPuMOkmDKe7O6lfkGfOu6mZjXfkDLaQk8WhPZrtiIf/o
cXmPkvXg0n8+iKQklMIW0wHcB2QQoitXU161+CUK6v2h63mpybSXEToeIbvf8Zikl8q0Eybg0Q+7
a1ymI+ozEmW7qxe17rdklyh4Zk/gU3bfUnkZGe6qnqOD6ExzL1uDsIuiMPAVe8+xOwtmiKO5C53l
DGLgJA9LPfmbL4ov5P/4plzfFQaCRN9kFXeW1ucfFsnBsvvcUCUs3ypG2x/bnDarNHBUimLZkiuJ
rsvu+1cRVVek6B69GwZzXupfmFB4GOeRxnQY3gJ9mCZKr5+maHY1OqBruCi3a5PUxmqmWNBSzEqR
ZilsNIwPOKXiiM7b4lCzOq2l0OSht0wjyHCm7tolVjnXm9OQjtaJhi0WYOA+aPHTYZdklKJhpt18
u4Voz/jTHVCwN41UK+AoVOWG2qYdlj9rJmBw1AdCkDLM/351S3RzbxuedYjDbVtHi+R62NKMozMx
sTLDzacLXO7IN7hCL3nLBEhqX+/kfnbUXtn+l1ZTRdcRoTtGwuwuJFeK46bxOemIV2yv/1k5TA9k
OFNP+5XHufkKdYVWV21/Wk6nI21FpgcSjB7OFD2gFfPPqT6dCgatQ86oqhM+UsLWoapdMjFQNxpb
w+G0Hg+T2CYwjkkkyEcclgrfl9Zq69Zc2iYdhdu3rWTOLjzkY0B7FFx+bz/OynqsKusn9IdbhnQj
iFzt1bNdqBiEwTLkKvJ9hvVpY+t2sxVpmR56vYGvOGY/EuzpJ6cGJtTa2TYjaoDhIMEIScTvLE3Z
Hp3Q/AGbLWTeM/5uZCs2npbz4oZb10k5yS+XKRrNx0X5YzbDYTcp/7deZ5DNpbfr6pBWcUO+h9fT
qu2NN8OjTydRfzNn3QyW06yUM+iXKZbe0eqc9ax123wcntxWu4utZN/1fvlEvlqQE05Xdj9kQmye
xWSbjri+sor8NNQddu1K1Lsidde6qkHzCEVAmQ2ir9G1G25Oa1cNoADz3rU2UdLr14n1ax2F+mHw
jGOzgIDtBq9UmsfJBkEDlsMk/AWK/tyrWN/5TQWu0Dq7ShF0HmdvQjeudk98TwLgRK/addrDjDHM
p85pIDwKCGOOX36kk3XvYx1fteaCxtcgELhmdypDXJtQ5ev+BjUCiVYcvmHf+bRDMwkUyWxl78Kh
I5e37jFGGe6W8IUe5y9ubL9bdYNVkhSfnULSEfZTqO5xsZIDBB+t0yb9UJP5c0q+isqoD70QDO0c
UJN+th/xz3S2eM0wDCKgTJEhHMvpAxZatQ6Ff9Ow/UKOjv9mwGL8ZZ6jG2zTCEEcw3U918Ys8OdF
qPR7jAO40eFPsJwAwqUFqiTuSl7kWEWU+JIltyNdaY/JfIhxnpgkt0J1KVM6F2cYFz+V6XxAerpi
hgnXie1oG68wL39z6EH88qd9bblQ27F8hw0Kvf5fDxWjBZ5m9sx4DatZeg1csFK7GSbLZ17BZAeP
O5xtEa+I3Gs3S0DKFnvFv7+G773zj3sr14BNwELOY6Pesd2/HLxqd7HMOFO0jrHJnBzpo8Cw5mPt
xcW6a4U4lAqV79wUJ5UhkpfTwHriiYtWetmhq10OIU10acKEiAJbf8hLpJL4/QoR92ek22u2Kqzb
eX/Kug4Le1iTjNNn/gn26bsj2vGaclBlzmwZxDwVgAUixlFuZDtHRTPgWDfRIZGF+YgwWSgYo5Wt
D9t57hRIBo7Eamz2gi1uFfvnsVOMB4Yu+Pe3aKku/vI1cSr1iBTUDRZzxnd/fp4Q9EWmhlVvFcvm
oMasP9UhSRRiak+F4cRXr3oIs+y57GW5O/3z9NCwwGwcNDd3pR9NvN2as3VDB9ihabsrlYLt76XN
xHH5DKBNZuYv0V0ZomCJcPWT+VqJXVXiYK7hcRzL5Y/v/+JLbJHxZQsM6Y/QTDwIlBS9nmx0YEIk
DI53fTJrRxO1fGN77Z3FiRIWS6O2KI6/w9/d2rvLecaODqFLmkBrpI+J2GG/vnOZW32HIEMUW3eT
5u/+/S01/G8Hyp+eO4PTPsd91/kevy5l4B9PCpJcvBJBETdjdn8WiviVWRbBPIyQwavyEX1oseqp
RpRFpEjX0yxwl7hNI3ttQKLxantkyhQXbzjOM/2cpuD4oI3Z2chqH/1B/EB28n5M+xePOfkagsoH
4bbQJPwbYizPSMQzEV/+yismGuO5D1vOe5z9JaeMMCm8IDmqMQIiswEmWE3qcTbcZTPjKrdzPlxp
cujqaafiTfisPaNbY+JclMvpcRoEYd95JAO2ZgZj9N2JWIERmUBC3qVjbxGyl0HRh+gjBldbM7rZ
09sCrA8rqIXzEGgpII3IJaguIRvJerPqBSeUkxdVBY2dftRZaZ+8jhyeMGEg644eqcLyM+47pGBZ
Q2SHNNbo7SCBmCOlnKCvK3RvC6SMaxSs21ZrPtmmtZsi5xhlQ4mjmG3St3XueW31x0LbSU/XTr5o
v1BI9yskyDiu2vZciMZZtU4ssNbR3A9zkuCVQxxva7fwJZo+3nV6/DbCPLHJGi5rbOmO3+krU2e8
h04w37gZtR1jiRZ9Md3VdqYuxdsry3KNfRU/LiT6Cq1x7IbGPnOgeHbZm5r9X7nRfpK7AMmr8ewj
PovTGL64qbaku/bmJgrvTVtf49VxdzIX/a7DZ0+GwA8uEh4r88Y78dk6cEZLh8AYjlsx3GGugK8v
TMaEkQv7v+dlR/dStCBm6AM6W0Y2zPi8B0gv9BQT6yEXwH+MPBVH3FMHM2vd++RFm6x3WFb2XrPH
S2yN74PTMkVX6srC+MjX8JOFFiKYENs5tNN7UqgnEFYlMLLSpYu6TE77xqAhDVNBFAwobT//Well
GNQj9xGkBZzAUHyE5JCxOBK1LFacjtpDOfOFVHYB82pSl1zT4Z0VqO/kBNWYtL99X0R3c+ccvJZo
XwWB4DzO7pPu17cqt+VrJ+fXLMTv4aCS8Sc/ujUpQV152W0R+zfoFmW+ykz8fZABLuRpTiyDMEM4
lPkCtlLVPRZp7gbZwsMRI0mp1rkhuPxS5NdG2w7C+d0Ljzmzn4itjS1H0X9YzTVTdvgAs1VMhxzE
OQWRwkVevywq05XK01elRmsLej5el7weuErhhfPwIiiYMRhM7SXS4oBNC9VeZ/OPDYZF7G0vN6Z7
X8+6/2iHbo0iwNwOpeY/Rr55nSnlNmbyy2rIVS/bstlGJpNoDogS5Zs5UfvGkwuUI8p3VuS3G7+H
S6knw9kp541raBiJDePeTF05rAT8vBUCDD3oBkzWdeLdDUO1JHmC06qtYVXioMJ3EC+EWubVtgmg
wdi0qWFuspQhWRECQi/qL5Sh6J+YvPAoqvoBuAMZLk59aNomDoTZ3yBfolTz3sZpIPdBF6fWN9EN
mtSljXmc4ewGDt7xje0nx3nA8pFyEs5rLJszrGgx/CR4vdp0NsuknH/2s6+tdM6vhIblD3HxHk/j
rpOoH+SMnjSNcPlCEt7UgCHWLMWrNGo/GlA4u5pau4iGN0ObmjPEwuwYd2S2NcZKzyxmQgMFns0W
tHZy1WzlwMggawmxwdhUrYqmHk9mkShyi8xyjUaNHng22OQWAfcy22SVj5q7HigQY3ReFlr2Qh8I
HcpDXNQOQdmR4uxNA5lOX7TOILqw9CXtprQtbHmYZ8AdlHv7OgZWFzdrm7ayaZG8bjbpfpJEerod
r3xL4G/RCoZLGNOF8u80Dx87h25utT8x/e0jNLY89/QpH1iSmBqP84ctnBMbBX+tiikjZKmv+M7J
CTGyEJmBTLZ6hDw4j+ZjL1zoLpRVpSawX4KjXWuSysG1FWWROPl6fXFE906+N5+2FU+QQ4pVHIkX
kGhqTcv+fKMqm67sVF4b3/XsQcynTIfgNBSjyRg9zGrgHo8UNJhH92LULu5MSj0BSWeHrlDE/dsa
laStAXg6733tSFDCrUjSzyhHH0B0JlnOkbb1PfggqfKxPI/Vlrhkfw28ljipWo+PyZx9udDkLw2h
tqsIR/tuOCIHih59A9aihV8M8hxhgildhRlb0KoAq7kj9G1aMXQ++H1BJHR3ilr9jc0eaSD5DZox
PhmN+9QbEJn1uaZ+0qKd4zAuaVEbbEPSYXIrVlTx9VNm9jZ1A/tq6kbFPiPuREeMEtYcOY1XZw6Z
7iFcMWX/ofojkDYhafyUHHiSBlUpTa+rHmXbMIViaFIgwh8khIawBcwJTEEgDXxqODOConNv2Fzo
iZm+f9W6wArLavPtMcZOBPevZGIIhuuHUSwhkIP5YI3iedi6iA8K1sNDHE9nFKXeqpLMqoao6TnX
VcBTRjPdtDsv9U5hOZHRZM+kcPb50Yu1O1fzWk63c3vspeujSSB/3femk2I0sYToPnjx+MtAaYvg
IzzEYz8iObBn1EjTFpAgOMC4fi8QmK1dq70fyL7bdb75Q9JKibL8GtY2nMWJ/lwWTUtAMuIhS/qX
HunQXlXoQxBlvYnPsfd/swBgj+yn357/Zc6mv+8EjV5F0qDpw7OFJgCqLytpa83iZIbFp5ezCedJ
MMapuRmmQe7GXkqgMIWxVtL9GfboAXgAfBy2Pur32YJwLwl5jMLso0i6z54krou/SJJneS9Ietrq
Tck2XpTIFCl8PY4M6Jx3NAd+V2GvbwnmYKoXK4yTUHmHNIl4CCZ7y4p7EkVC99LwB6h0HTIcKe9i
sOLEz60mjksU2Yb2QLLTuRntba8hD6O8mNdWmL4gMR27HJc2hEHSGXO1JY1hjd7MOOEc8k+AJ7l3
4xmNVSBLpfZWC69pVbU2twUR+7jIS0nfnoO6SujKs0CXCi6xH+E/8vR5VdJF1w2nPhd2CYOyLYkO
86G2Tp4+PGtt2e+baULe3094q6anBuHZUrAeZg7nQefSbfVpHaxjc7wYbXFJaQI8xFbz2oGZJHAZ
70F7P8/FT+TWxMC27TZpAbT1xGfQc7zvLPLlgPZUvImkbw32WrjwxmSjv8RTwMlUREiw2wYF10As
IdYtexObBn5Uxw0SQ6Jjj5gt+J7iwJrD7/GJ6qoKMr3odbxYUEdWXumC+pmqr9RM5dG2dqzrOn9j
fp2XKF93NnnR/LvGiykbK9R7xVjRC5rpc+X+nRis+dQ1vDkAQjdV2ybrVEb38TDUxx6IRQq5cGM2
Rr/WfPHiyBgr6ByeWW6y09i0vJX8n44n+wxxEMDOmHO+Gqv+1MIm2pRaba4D0D8+gkmgWC4D6win
9CNbyU+DYGj0VrPgkF8nOPutiRaefB8HLz1VXT8fBqhjR4vRCIf3Ggpgyz3RIv3o4KGaGoOgHEZP
N2G12p5JLWQxf5PpkUCdRjBwV3s2MOltjQdv5zvijax655I1wYj3E5VdHihtfO/NuL+5UfQAYC7y
LBDh2oGGUxKkkOpXcdM691jpAovjRkYOxbqH6bUzlc+M2rZ/uNl08ABQBFiy0bcZ9o08uF/6HM8s
fvmH5cYAcpeRCtV9krKlAKZed541PiLzToI+q5yHchJkaXEiG4YQS3PdUthgPF7rRG4fCAZM1uaT
QeGVxJT7Y3ltanAoBjOSg8jqcUtQ5bYvBYEPDs2+BA/5IdRxlqXm0N5VRODu2Ud/2+lV+poL6YMT
FLy+9lIwz56V86pDbD0muv9QA4m59z2YKmZeH78vwZmcF1XG7sGmTcVMxt/k9dY2hvguK3lkRiup
iK2y90rQB+9sgkOM7gVDHZOQKjkNkw1YyfjSRPUsSsK0jJIkYVel0RmbRQa+x8x/Fl6cnbO2kKsk
tN2AbE8EjLK9sC9jQiYLYJMq+EFaTBN5SpbJTvto1655LYfw0bX7Ym/GhCr+8x8U87iY8LyOkRA9
gpJcmq5rxJ42mzy5vY46yWoelG/KQ+XKW4Y3msy8xiPpiHXT467vvucGU3chbia/AglHshb3hyif
apRNmnWY0uo1zJEhoLn+TPT4w8l/N+30XoZttxci25PjBsUVSvtZIUoJI/b2yYjuCLGJz5OeuYj/
fB19leaevv8gTAcFsZ40wcQY8eIo7TkHTkHcN2KkeCL93Cu1S0F1vSLPMgsav5wIB1takS291HEk
dMxBRPUYd/UrQcnlyRiZbfKxAetr00+nIiGzdVLjXo+1LfsRBv66oVAUbncPY5l2bBgaxAPa8trp
vb0bYkwSZcpa43HU2tGvZDoG2GNPDEG8sUd14BjX3EyE/BzF72xBya3nfLuLB3as66DS0EPYWE+2
SUzpZmiFcYorTpcRsiW/YGJmuo9lFt+yhcRfJmxS0qHfj1fJ6eAPDRO93llrd6yUX/o8nRXC6k1n
qvFu8DiBIsBuTXb5FmWwNifDjszWs8rc7iajngxzwjm0BgZ3S1svqsi8wfGZQICGoiMjd1pZqra2
ZaRluwaZ80sVUn3OVjXiEkaSmiVtdzVz+QLAOF8g4e3LOO/n3ipelw8Bl2+87w1wqL30bsTeJIep
Hh+bZT6QO9DcLWdmW/YcwoiAx5xlrM5NT/Mkpc5B3IXwCuowLvKIRSvSi9+69TLEHlLaNV/BtKHP
J7bfPXazVYwHqgEhiWvUG4I5WVlVsRlndU0XRGCWxLTxFepvS/PC3TyR2gkiFJxGMVMlYSkBk+hh
lQn3dWYPNBecmn6xt/X82gd05urblhynoXvkPUNZXcVajs4HI16mKP6HEhw+TVMIqQ0vvkW+pj8e
yZZeqVp3z5Lwcoq98kI5Wyc2y6ows22tyvEGM/S3dHVxtvPWW2tEgB0iK8tWdSmGQ4ec2nNwS5W2
jufUd9og5YSixKRfUh+5poh8VG9e011iYVJPdwiUOqU4JQ7aKzbj9JCGOcM5GsuTwsNn2XZOXAml
Ve+EAXWQfSwqGkO93aOCq6Y2wPAXWz1+ouQapTMBXahQXdX5G/RPX7EZu/s+NK9GDr0TYq6xjjzV
rZ2yoUiT/Qgsxa7PgzUgYJtShD81TEVoHdbUNEEz8++DFNTfBPVB6hiEFPdJ9Si8ip3ZMmmjmQTP
A8vc23YS7mpZRE9TyuKXO9VKt+3pQ5UGNWDEU+3qxdWK6QVlKi5f6Kt2mzD13wAxcRyPSdoyhCt2
edrom8a25V6f06BW8/gKyW9RxbtIfzAR7kukqveih/I6ALwcomp6b2uyi7NpvFk9tYjT2dumSf1D
TcQlzH8THxHhN9LUbnpjUbZBNNMnkvoSmR31kglcX+tU3tHwgGbihQkWrkRuL4u591NLhmMD03oX
1vT1Co/DRy1VshO9+hFF4bCuLd7wWi/4V7yGvVAQdt+zyKNkq5hlT+WzZ6fqoOv8Ci9iGqebUuGa
F+ew6oEK6891B77UGXAKVMZrEZHozAcQsWHRFIw6/IzegaACDeqFEGvPwxuPAi6Am1QfSBRBjVBU
2zljcihpqYM7FduKo/SyH0sx7soxBn0XN0dddcfvJ14JeOKxO9Xr0nSWoUD/aodlf86aYpFn97RM
NR8AsceEVRZeGsiRPlcykWIy4bDy+8HZKloAIL+T3YAeJBhI4AlUVdvMFZr+qvLmbmh8GAp28+kb
qzbOxMGc2QV1T8r990s4Ti6gVmnGO23mskaSS5ibYjbx3oblc8Ao1Q9wFWf52Lr8P0tbf2941c9u
Es9RzdBziE00fNI8EyKD8YBJQTo2wx5zAR4EBlVUjOSB++d4wCCg2zSQLH01dtVn71FFdcAfT2RV
DNmAPWDp2/hQpexCQ4A/c9KHe7RmpclXTqceTICIK6ILWZGdEthvobDIMD5zyQWrmTSdfdgMW4dU
omukEEV/jxtHnzFthGaY7ld1ssYqBgKGKTYsxmNp5oww6rbe2+1CcJ/dfEeWKHcsHE6mhZwg7CU/
GvrNhp6PHfhatDdoFNF4xHM6uV9lFdsHpzQKPKWxxG7Pt1OXb3WnG3etiB/6CgP/5LYQuOR8iEbN
X3gq0aYZMc0VzkUzsM4alvGDTlzI1o6gA4W1nq0rtH6XYcApyiASr0eDQWV5+mbvrXQteae8iGz7
8rk0E0DCVXh1J94gVbVb4qoI69pbBurjwaFSmpb56TC8a8uDLqGiJkUpg9kiyqHxxH1kYUUaLQau
iSPGR86WWVCidTwX0YUdmfp2NhlylOYI4HS+pPPYMyfP+73e9HZQuahNpP2gWdmZab/c+1aXIGFH
t+74cHRsnaFlR+dDikfS2qpTYs1r3a2MY9bgLpklPoLeTNKj3yUXNeB+8GKi0QrilkOlyHikDp4T
wFxZ7q4Z+/o0gmguWGCKedx5V52KQ6v23iwzbVIbXyBlgoNvEBUDH8yCrs6djSIweUMsVRlUy0xU
6eLYwcDk8ULmGgoqpLiYfnUVQqxigXISAb+hgMfvFrJ4hDlpTwPYU0jS88mqL8qvMZf32qcqXVQE
6nmqIvfR1Yk/rGRzJUtaI0ROJdDTsNXWEuGM2ThBTJG1nhaGfeKk5YMClYH1G7WOZMHVQjfo49FE
ixI/L8EgtLCQRpBu/mZn8074TXYIM8s/1ZjCsFQ0zxw33GiiKUwrZuuMP6wlbhdoBCBmh56fXu0q
3b8vas5Yw4AvwZmQilrA4C/ff0Q68FV6iwYz9JQHJ3UhvSNKZlZ5kQdabqc0zO4MMXeBNNENDVP4
RkIh6Bzfx/ObOp8z7YtVRUSf6kwOEUw14dPmzl5oGkD3nvMhWgcOMz4oD8N8tzuiWbp2vmixRbik
a+6nhYOa8Em9gdAs+pJrx7LardAqHIBc8eDxrPBiIL0BqBnoo3dhh3zKWCd4Zjr/QJT9dHX05sNu
CUqZO8OnV2GcinAcYJ+3cLooR50a1JUid+YU9t64c5R59SKX3zBjgc5jlW7LWcf72pImGcr5LczM
Bxl6l7osJOwXV917ofxtyzb+IcHLbC1Lij3KoE8nshaYR/rT1KtDil5iG8+ArDJkErkF1EU2PzIt
f6EmJb0nQ1QNa1EYRXmsfXFKMhf4M5lSGGwRijSpaIOhiP0Nne72zbJY221Ley2c+bZgH1eGM05n
o6chUvLbUNEZtyeCe2tCjtuDJSO01CNOznJeDsRJf5R0Ty8FXmYy4fcE8fmkX+C+HsOvUKbF82zO
v/IqIenToE3h+4yhIz+Y24HcNdPeGxlBgCwlCgkNak1iBgkcPZZl0x/7biISzxfkFolfk/ARenAS
2qh6TC+Rbdb7wWhuIHo5Idouz44zvGIl84KCyDPya3BVJUW70bTwaUKKeLEMmurVAoWy4UQHMarE
TUNU/JC5T3OcvKnIwkvml0sWkBSbE7esJCy17gIICHPoH7IpzvZ+xh4oAShISx+PY9w+yzLsdzHR
4XAWnqTLecH1ZbdrgPCfQHStWeF410yGtsu4bNskcBm+89ka5U/UmuNr5xDn3E8vEXwook52c6xe
OjO5QgOiPeiNW28AzpkQLy5tvEQz7biVv089G2ekILGiHz7KmqNCY7CPuAOyTFU+1nSyNv1A+ogi
tWBtj4I2fFa+q8RgytZStNkW7RhvhLXjN580/tYGWZqQmoLe84grdX5CpUTPwsWkHO4EkJ6VbRVc
JR4eyxJPhRU+SeViq5Iri2iYld9Z46Xpytci9+7G2R53yEtHLGICf1U3E8qQwMppKv15shP5ZFrd
tUNz6Cyn3PbSVV29zlzyR4bEAxuhZdGWuJsZaRXCqbRrvvKmJ2uMDN1Aht2hG+MzNVx4jaTSoFjg
nB+i7Ig76BOaJ0+OosHYxtG1T2j3xLpxL6P2vRpoFNbuSc+8D5U4b5B7myHzd/GImEA1/XRpXP2a
yY7BhenNh3b6jFymDWlRPds9BVVT9g8Cj/4h93tC+ZgOceYI/id759EjORJu1z8kPtAE3TYzyfSu
smxviLL0ngyaX6/DJwGC3kKC9loMMMB093RmkRGfuffcuDCQEUXResZQ0OlLeyJfG76T3qTkGxDl
ABp/wN15t1qCRtrIZa8+xN9KFz5shkOI2J3CBxBHmT3fSpWQDr03spVR4rjLGBuNLY5DU+VeZoIM
Ar8tyw11r7MKB87FMijsO/PbNdGCN6XmLqCaxOrO6LydnQqoRUnMyeLjZctByi+TGD5ggC2rV5xn
wAj1Yocpw2OE6u2/8S+kG9NfgV4vPhAJ3kQbEVBtscIskfab417y6rrtpc3jc/u0dYwBrdN0K4rx
AOAaSvphPGVKiNWRlnqW0ydhZG8x4esiizaVA7o11/fq/CeidpsqybMxp891qA7r/6YKJqR1btFa
hzaLPGbGVWU9YNkehix5TlgU6pl56YO5+B9aw/8vtP+/Ce0XhM7/QWgPaq+IP/83if3yO/6HxF6H
1INMHo01zk70pybSqeG37dDh81+YVzquZYJX1NC0/C+JvfiP/0RMgtdxQOz+JyPwf0rshfsfiyhf
s6FiwqpFcfX/IrFHH2r8F6kNMiTd0RZ+j3BIFHD+i8je1hSEDw6HYxx0V2UExQdBL3FUoiEesgL0
IRRjrePmK7DI0j7CRYsxTUe4CBkWcdn1zU+X9BvDIGBUT+gHoNqww0QksbN64cvsI2EOOd6zeL9M
PZNWWxuI5VSQ5ym9a2pspvmfrX0K5RKQZ6VlGqSdzkc3hfOT6XRPRlb3WWHeT3pmYpP+mb9zhiFA
VVh2Ug6K7xrKTpIHhIfKFddENKPpSdtTKvct/weDNhk/rexrHEL/xg6bD856p3qqahyHydO/PGTh
C7RiPOvuIy4Y3R8N/H8284EYsF3l3Ekgx6WJHnKlg01pMWTpi9SDgAoSTqu7We5sN9ywLrdN3HDK
vyI7u7B4wrTaUNVsAPivSvu94g/V+6u0CE8lQmMTV59M4Vci8QPi1IJ4U5rtYfHU44MMkNA4Kscj
JaCyrZ0DqyTsbmAWP+A3JhxSWvNUYdke2OkzrFrp4iC1P7IaOuDcVTX+SkLFyeV76lOTyCi4vKTM
9gty7NSjEEGCnZoD26DCQy+1SgShzgHdoFibNFc0e+gsLcCPfMakRmJtvBWNjazzQw/bNfLbIPSn
gaR6hzO5PcIrk5jiUvEW598uXWUrDybCk9jFvFTOu1wZrnAsluhuEMOrCAu56o6rbnT3MxRcKPdr
HYsbIXPMBzkdgcPMrKMDknl1/U69wg8BszS2UpaGiVAJHHD5drNVRshIiYNc7ibjMSDcszJnz0R2
3bTZWUwWzt35YMAkUAO2X4/JDhBVwMM1MXn1ysqC5DAwWwyCJ7e3cAITFMTEjhF1ITZcmnXCDIbc
VefZdWnMXnDE3GTU30EMu0aFiJ+1OmJ+tb+ODbRneZtDtlNVB/Ah9+b6WhnhyhTENZBHUzf4lJ15
XzXljySg2YYZe7LFaxLcuf3i0G+avdJtDecfG7QcYYFkP9cUEz5lY8P+jQvTfcJS741q4U+6s22T
2auyFwf9dI1oKhlHT100jGOwDkDyla5yVAEcFEWxilmhRUnjFYbLLiqEJrJrquhmNCD82V301rhR
2bGoU4pl9RN/sNWzRp0CTPfMnpzXpDZWoiJqlZpiZ0JLKF9ny/Zg51fWSv9wwuASEU9BsgcPL+9r
2a9GNz9mUJRIoGvmP0N/qTP+xIlYxcELWubaNYQl/P9Ok29NVqokSsWMRQhjYIDXwB2cvcLdxbRZ
LfbtbsBR2f0YLSrYYtzJ+A36KMNpZp5QPEq7eVMEk1bm+1I9RBVs8vEaF6gIipNaP/ft1knob0ye
RgbPsh3g9x266juav2y1XBPMiUeSR8/9yow7AognubjHxdKRkk/E922VLwGKoSab1uw0jwO8hVS1
gT08YMczOml8Yj7JAtB3WcFuhK1hu1auk3Ym4AowRdEcKPG3cf4nOYlslWepOagjsqxc943K3KfV
Vwu3KaJ+c5aqWkgPCeshlC/M3ZAUdhtVvycqARvGFV6oP86aN/cziVnZQXBchA0spRnbSGuzfsMI
mzaMyNTVrBzhkxGgFUNsGGP6MPQoSc54Hag82eOnph0AC3XRJ0HCFmlxgGALGEJZqHudjTav0Cxe
ly6lyIf3i9leA/2/8A0GTIz0yxE0rzREwNAeZs1GZzHkF2FazwObga0WMMAyy+nWNOm+ICF1jRxJ
0u79iBlwAbKxcQs0pDmXB0VZ68Bf9He1jr9lvATAAcUP3dE+6Gb8iqjI3Sah8u1G1hENBvUTYd+t
FbzA9iXdCXr0xmroeAs2EKrM95PyWBK611mLT9phzFPoia9LBZdi5SjwA1g+WsTfEUhe+6rT/2rt
TANPlvu6MtNxn7oO8jQ3fsDzYAgKoiPH0Bu00nov2e67KL4ooKMPu9YQH6rsDs0y/gsTIA4c7blD
ejKLmsKsb2JmjS7JvHJRlWWkt+5JjIkxz/eY00jJIt2ron2Qcy99pWLxL+46/lQPOSuytAMTMqgP
C0WJ6M5NVMd/EJ96V1Seq6KPG7NS3ePo/G1ZwvEN1stmFUI/G2JcyfWE3qTrtq351gUfo0Zn5WCu
79l0CPoHVGwpo66x+Zk8u1EwFkfJbV60Cdnk5vtODnsCVViu1/W3Hnd3NnxfkQjF3TW5wYl0IuMW
uf56sMf+0Ffq76hx64FqiKpgugQqWvcO3qodhVtwrPjbqgur5z8Ot3plaY2DHWTmfIuGpywme6dv
SGzQOOxjpFJ61vVXLbDlltYnU7NpG5OytUjipFdOgS/iGQUjspB0LOpDZhMVJIcvHXeSV83keGqS
IRU0MacjBAN7CRt2nftrJfFAE8nz2gb6C4gs0Bu18xQ1792Y8AYQWcgUr9iNKmcySerTbuIkMQfB
yyGitzrvIMyVdM7zDOgukc6LIpkdhSHvh9sMe1szDlGk9kfiSpkiODpwdzs6I8APdgHxgdPUfdcM
/w86q9GWL2eVa+iBiSQmAyZZa2nzCp8gO0e19jZgj9sskUp6r+X7DMPSDm4aKXBsGVGjRDpbpsES
Au1tdvlPBYoIo2swJ+Yl0S5Nx5yZ+TXTjzH/NGvi3EBw/OBeUD1mexxaPKPo4RF9sHktovJkGJK8
k4w8yC6lX1Fz8ZjC1ES8yQgsNrhe4mRGuzDFxD9aDxEFxLc2KsHWNWl5tFa6uqDNQKRvuhYqwOBE
5gHlE9OWrkvXohp2Y9CG9KXcx/wyxvtNLE8BIRaWnTK7QuGGeqYprM6Hhb2qnKS7NPxiblRH+kln
IFeaE2rAuiQ9CFBEYv+4M7ragd5cJHkHWbc7mViU/NYdTi40nLMs672qE8QRT89p4n42vXPRhdwq
jXFb9I9Gl5S+hqcaW1F7cAKJuqZh/DDiUqBa00tqoaOZIaY5Fai29HBLHMJab8Z1pkDhiKFAbOqg
hRGF7itCSj7vte5zrrxBO1r9ddEcG2jXck5ME01WWNZXkSGd+hdp3xZDcO3XcK9utG0oGghaXEft
A9AzUX4+HcW1aXU+5DUP92EBwhKbKRKx5JJ21SWXrDaol8DQoPDf9BZbykOH0ryqyNopD1VY+NJ5
BFCihqLYqYDuOk18TuQNj+F4kIa50w2C4Jh1T8gGc/eYdUAHuvxTQVRo5jy8jGxdACFK52sMrQIW
sZX21sQfTMF8Jtoqi7pmPrZKvUauspZ0x2n9RAltD81bSe3awVlWrH8gmbyACBsNp/xKb25tlT5b
hADWPP1qfjBqy+vlRyubpyhhKoL5ItgRJIvvC4dnwmoToUrHj11SUkkhKIlvfa/6lkDCNkQnezC8
Embh/FQWpF6iPhWKehTqESz4M0AITDCue4Px40UQ71LtYmLDausPPIobVWOKwUCa4O1ZcQ9qg5JO
TpcEpV2sndpc2TFz1al9yi2hI6Au3iXh2yPlRA5fCvASUuajLA57au3R2Ymqu+HtWGu8Q4U7bxoC
K5Dz5/M1YBonzdmjZdejr2i0eV6ZVuWQQwd2+jVes7WOlMNR7yppw32P1BKBdWN9R4hR+tEb+VmR
ukQHc3ZcBqzjDxYzQnhouGaxivrfnji9aaZJajJv5BazQERa8BuIjGqOYfgpG38MbmplrmLKzgz4
CnJiUZ5tB6rcW7ttWNDV432OnhbfRd+/KKhnC83klHsNEM2HVPwuI01sRpjmlhcGtXUMI1IH3hFf
azge5MJd2iaFYrWJQRCntrNr2YtzPJEGb4dXJvuI3cU2EDbeoGR+7SXCp6XDEHCcWAWXAUrOyvHs
co+d4xYPAiksfwvdpEzFI8UIm9Il1vZL2KNjXELzppW3ClcH6FQVnaS4ycGi1VLBLR3qQTu58Yc+
EhUdYw4wti5qW+Coh4FwMwk8sU2RIgw/VnwKbGudN3cnpwEgYj4J/qVRutH5Pit78OO6pepN1y42
YAPlM5HtBCBXTzKdHhglpRgPBjJZna1v0VZeYhR71Yk8pR03FTyKzllmd2+OgipsPBrK0Y4Sv46Q
rnTv3F6rfkJkaN3ANXCHXyIAkMBFlMQ6ZKpxUPUzL2NiodlHaV2TRJXnyS7O36fiomkzU7Z9ad8X
/EWNF90N/1khBcFg4pj57BMXA+6TtK5GAylJV0Nfs1/qEOuFJHGE7qvWI7LveGpBx7fZu9nIFyG4
G2zDL6errg2bCXWGoUfXourRiCIDNg4NbJZePYdIgpqBOnfe9hbQHWcXS/ms28+LRIW9NiRU5nPW
zugTgsKXpsFlhSb2PbukqniGj7HJoIdkjNHmYiTMJvbGpnogo3leFCrx/DXW5kWngx99Fw/tNGt+
MR5t/qqG9hpwSggImwiEeIiglmjWLmUkMVZgPlBNq/0mlE9ThzZP+Waa7qGd461ug01EB7tQ9sam
35CZvQviXaVV2ySx/cZCnGNm0TU0gD6RxTIKblvIrVF5LfKPwXG2VljtF6lYHS7+7OSrjDnatRAn
bWif6oWWszc4vLTkGuqP2pl3dtRv7fY0z6CeIvzCrLfHaa/AFJlM86TvG6vZumI+IFs7zhbQjZyo
bXr4HIfGXJcPjgVfqdtHweqV9OZN3mLambJXNQr3wsLTzsVsOPUprwH2p68TE4WxPE5aSYoOe5Qn
03422w47C+vHmEn9NOFuTEJYUM21h6ZkqOvWqrYBsepL/ENV6nebCAncliq5teitiS62xb/c4asX
1yZSzjZnoxYKv1DsBWsynVFAbMKx8RLhbms38TAKxab5MpoxD2tHNclMKESta+XGz8iO2u75Ebev
qG6wttfHKFB+JkeBcIstpnDusT3fHVrInDW+4nwk6j10G88sf0bruZ3fm8Q4JE5K/ftiBX9ZvKCW
BKe9y7nRrqtE+kYdF+uyL0nsE0dt+qulyY6CoQVdAnLE7yoRnjOV+woqOtdJ41vI9zk3dWfEnNsA
aJqacwQbWmoNdK/Wb83xbXJG7FrIK9orielYhBFr2vLdmcBKm4iUefQWnwTMK1lcdTOE72XvLdfa
GOIpzncq2c7IFFE6XRjcE2hDKWpkXiAOWaFuXlF431nb+VrxkbjKOqJUNuOK2vd3dN+mTCWJ3VhL
8dcxOSqqa2kMfh6QADXurfEQ4p/qiMvI0omvKvIb48Q4ZVOraPi3KTGKMnPwlnxhbvGIHTgpwvzQ
IvcSkDeR2uE9Wm6yESmr8aTWDKVbcZnNnYnL28RfTD4kxmQa0xCvYNGzYz+rfw0ldozqnRxInyyK
HTOzunwBH3pIshSCt6+Zza6M+BZSWNVlsWbHjbWiPtgoRFj+nUrb5SZCH9teFOducQCKNaR1jPXv
ZbzTMPv8pyEvqk5qKTYJ3VgVLFnbfProHkw3I2o4YDlcjWtl5sey0B8olHTzZszlo1KOXXIo2W7x
VvDKPSE2ZA/M9dN8uVH/LHBzoDtjVWZQKv710Q4OyIpw8y8JjaiPgk2ABD8mTjuGwq3o+iOuX7hH
m+QtAI1qf0XdxXafc6B4xAgQjqMd8n7v5vmW8ZpVbzTlndjkt5ipDT4I7pp5Y9TjLjRKmAcZconW
LwysdQcoj7skztfuw7F8iB+EtIKPxcu9doOTuFlIOuel0exIzWM8mrN+ZaE4PdhD5qt2wCU8WNuJ
z0g0ya6KBz4DEcEm+VjML/thB3iBjoeOVCYkieCIJOXb8BGGsXhYM5noUg4PvV5VUfwqGVbFwS3v
9dV9Jr8gizsGic9d5pyTiviqOV0P4UPVj07U49x9d2PhjbO+b/vBr0D92HF/5m1YGdNPCKqzA3JU
8XLODf9wDuqOiiJ0TwYeRxgHSxj4Q79UXuw676MuGChTE1r4oNN7SmqzTqlSqO43KhVk3NG6BFA1
mSkqcGJ5Yi8bpu86+stSxdONA22l1zVHUjSAGUg/g9EyyOOIUlofn1ui1dUlETSDBMcqTrU2plti
/8IRpOsEi91GQtpLNjhqgcaCiD3F+kDRR57YYlErNoQ7bbqsop2+pmGzm3AxanjnKmYSEKbvT3MW
7eOi9UKSbEVFD4R9oTAz9rz9IQc20qXXxIBeFpsr5JXrhNetjEpiHBsw3PwWWtKcRIwQDNd3183B
QnICBtz67oDPiHoIO4vNcZQ69br8LTn6uJZaIuZVw2c2RM3a7iW/vNeUtSQH0YVHQq/sMgHoM4al
ZnNoM5KtUeRIFMfUOMAzg+JqIhmZAcHHRAdF58Uk5PRX1AWHNr0Il1/sbgRseJdpXs1YRXQe+BUg
awx1xHlKO5ZycpfwgduBbTBAR0Qn0ikQKFyqmtBBpIql8+OwVZvwI8piYAJdb0U+bZuliqr+svEN
Y8UOgSQ2IN3vmfAmi9bDjXdOj4YMpxlvaa/oXtP1lIsfM89yM30DBfJQTu+k/hlqwOnCmclUvrPr
nW5tbO5q2NeYYVBBdfWbYm6NPqOEgmbB1zBW52HGn4qzBWweisZ1EnfnMbnG06cdy3UN5WwZ+rqE
fxNBu6KQ5xWCwDqmdO0HHCG+k+008zzgqAynw9Cd5iXoyn43xxTjzLApsQhl187aK+wyACmui7HG
EocB/jUZpnUsefq7U06JUZfHyjrrGbi/kivYIc2n5uQ8OFTSVYeOU7wW7TVA1K0Dj+2K58r8V0kX
At+0UuMLG0Q+OyzFDjlujifpqkrTC1F10jr12beIX+cBxbox7AiKI9mXl6DtPwz3HmK8M8LEo5Wh
mNlmFqxJ5GG6fUrifaqSN0pydbqfVfK+wDr0jBTLvvAmV9nn50XdbtgkBmErwi/OeDYEdFGroKr/
aU0J+trXqkNnUYkn3+CGMd+FP0b3m7nPLW1Un7N7n7aZ9hnVj7n5Gtx+O6QUQprhCcZqwAR26vhu
uYDmu3hXx8c6OqghXoC23KdgvjWEKominOCbei159ToLY7PatJw9nc2kxnl0Q73iosMJIWOeu3wT
zrD2+AZMVA4Z+UjWMZt/Nci9BqadSfsEzGggRw9xtiKEGcx6U+tyGxM80YEXLJbMI637V1KLLuNe
RaChQDE1P4jI83onY8PzjbAZbquD/Y0xgDoRHVScrTRbfvhIRtJHbJuHRKv3+HU1ix0DdRcL423Q
wdoYfDciW748WxMDHM/KU19HA0zHuHbgLbMDckaPKM1VRdRrDlQuT37MZPJcpzh2yrmqn0cqGWMi
Ghj/gBb/A2i3zvqj4VQ+1qSJElVOt9YYtoHabJHGLCMV7oz6TZK3IMt2I7Xx2MrqPIGny122N/l1
cqYXu6v9oO5BHQL0D5MdA8bexVRbHcy0Wrn4GiPtA5Q3ddojSs8OMQokHL0ilgbqDdW7uFfaraie
xfgl63Lfsmo3YiDouBI0tjNNeFw8j0r3V1XeVCN5YchzYveJV+AesLfHYehZ4UC0tetp0/ss3yaM
bfZOew/6bztfuRIULSIQGb6UpXhk73NzbTmzRhUurpAv0B95nNVbVcm1VsPvHOfDIN7QsXpN2qNT
wqY6fw6EEnSlcyyb9iSZYKIVwmxNDpTDKlLlG8dCXuXPc1SRJgIY1Zmaj1GdibdkOmZxp5MRMRTt
rmYYFEJG0qePuUTMiyxj4qqt4C47SETL8QuX0UUkr9NwdfXNpFlIDfJDrZUeyjYgt29GwhbKyj4G
BnN25K5VQ54clDGdbB+ZqQHLIWOr1phQWaqvk3ehZxfHTg6havuQA/edeVK6I7FWr5Ka3+RcFMFb
Q0vQj802xQHMtJFvv+HShmhrF8y5lWeT1jtRDlMivWJ0N3SVUD+TF/TLq7JKaAaBbSLj6nS0YcUt
SZ+dqvRal1Edyt4wmFCmw5oMAood5zmCdOuqAmNFftQYe2t4JDrrXYwRBWS0G2znPGjpybTuM9DO
kaxAh+ZPJXApChVSDp4tF6il85FhuUqsl6kZv3v07e6lAHJp9PWqtUgu0T0GrBspD1V3nHObMXWx
zvQXO64Qs7+4R4LVr31UIfa76eq4nqyjrCHwqKy3g0epX2MtAr5rvKCS0DDiRbyVFHQMg+VfarfX
Ni220Ux0G+CkgP+7SRTUACzBZg8G1ByHh7EhU2xT1T9tm3jwoI8Nvc/cJEf0PpETn+wiOUaCdfJy
/F8T7pMapQ8zfsiUp04Ge9PEAZREa10wyyaYikE3w809P4cZBDWpbbojD4Jpfqh9cBHu5DcngdU+
hf1JnbexvI7ucyweka9x4Wryh5tYwacTv9qNgE3sz/Vbkt2d5AYeaN3d8lI/1tZqeKpwKEV75PXt
iybIpzzrwS5VtglCGDdd18TKoc4ndrfO5u8013zgr3s7Ej7sAMDCpLdIKK0R0vOpZxZe5Fulgvs8
/eaaOFhxvdPK1p/65C2px1VJ7cTmjpGufR+cW8eAI0dLlvcYpfNtWPsD53s3J1A00RFU01OMgKBu
k0/onSuzLn0EXiuR6xsbAbokPKXSLrNuecviA4y1Pw6Fl7CJr2W1Tyk22BseVBYONTcsiW4oAjN+
No+CByMENSvCQ4zyZ7ngi2bcZjUECIRq7ZjtjeBDmf8scBUZCiPSate4Sd4xvXlziwm+ZimqcQxg
eAusU4wwNWImN5SsHMeeod5tdJTP0H4obvEk9LvoTmLAm8aKuy2ZfFoQuK03p2VykLVgN3zLAK/S
L8DtaWvaX7q265nW4wzYELqjTu9L0CCUrTejhKav/VMxorT9pz7IM2eBYJlczXRu6aVLrgWNgM4Z
ZfPgzUGJPRBnE5m5sU0bWw3/qvTTQlwYZT0BP5z1pFCE5NPZXx1Jx1gd+bAfUthMOxY9BuTz+h47
L6WGBgt5gCdnQnJKfNcT765+jP/ZQXmNwV+jT0iyDmwEwKyPAtdKl0e/CnGGRR7c3FACD/4ylYPb
w/TQX2GHnLsy2HY824r+O7gX/LFvVN/IS9p1q8Q/dp95mP93CUtaJWGkObL9Bg7eCvzrEeWEslW5
0NmnLvEAr4X9EuZ/hYjWTXDNGYelxnRNNG01cUsKqHFDZiElbunNn0oLFjWRGXO7b0Zw+mDpmkzx
YH2vZ/HtVO3FGdytRTgDWJ6DI9y9a9g7tT858mVKQkYHzFKo7QARWvmfWfAdHJwY+CMzYKC0QYFa
ltsV4lUngFjx4DUG6g5qbdQqZO0ozygxOAE4Ivmx0M4N1cq0eihfNLW2tukzazdkF7sq0dRbyS5C
A6b3I07D4RCi7u6V6NGWa7C8NxiB3zrGIORoh1ld5Nvdtquyw1yVK01l2seitctBjzme6GxfwVQm
m+TXhks40NjnU+6b8y/BhlH9kYBWThx5VVvgcdUvLDBiePqVw8qoE+MVXiKl1KvpsOXGR5wBxkF0
UcDtNtzgbdLvii1QE5dHfiNZXMQYOnyKt35+XhoGVvIfHVAvPZ12tu72PF+SoRcq5QjMzh9l1A5n
2EvuGn4CoPupJ7d9FYhqb7o/GoxpF+l60y1eoUM7Gruhal8WNbyN+CDp37JU3aal8msTO7h23AdG
C4I9kzVG+WscqNdyAHld7kWQQJQjBygnHKNDLE9Y5onB+1EzladEn/YttvkQd1CoUzoyEygrbYs0
VW0H6HH9HuOj8VMy9B3U7BNuzYavxQKj11CB69oDd8MRRcCp7pu/sfCzEOHFbG0rR+yjFoOyOWxD
RLmlxbQHQ0tUnSMJkAFuCtmBlWYz+GcvaQ7W3ugD5CzHckJd3OigQ52DO2q4NDhpTFduYoLgtZZt
bD4r63IBWzfdwxn7byPoNkf0y/sBLEKVPCHihyhQMMmr7zbX2mQwkh++AtGy29SO6D9f2S08uSmQ
7qkIyFGHfYLQKu+f0It4jZ5vIb/6BvHcimmtdYbUiq7BghkOCZeWpszPEGBXJY6hlaJ+shDY5IG9
ofrcV2iH2E6us+A+DISTxtWt05qTbaPLUrV9L1s6ig9ngDuRAwd3Gshaij4CoS53FUggZp+YX2m4
s9IzU+su+9639fGmoNwIbjXs8YmCGYmSfKSR+9E4IXUvPI7hRcsEczf0Wf0AX+8HRIbX8vCXmuoR
denVAjgfIgxFnDS9+zfmCgKUl4ZiMyZdNlzhyKn6nWKyZYZ5x3Zunn7H+adXlD0V0wYchj8XiH10
0axSWfwKrPzN0GFZafctJRlJMJQlQ9O+IlP3QrJLprbfz/afg3yJJN9tA5a7RHlUwNK3mhk2Ve5l
OMBnqb8i8tsYgbMZi4zX07VvmoSGQjRluh1oTYKy+wcFbBcl2sbqWLWSltcOuwSn/VB8OB13U8Mw
OgyVnSyUdV9iy4u9nEqARcnAwwF1vlOw0rb3rovOOMI2mKxWQrD3pbnGDSqRWgT4T+Mw9yr0roFW
75RlCRcqrxyamzK9Wdqydx78tLmYYj6aqM5QXhz5Qi5awMMNIZx4vyzur2GwazXpB4N91OPQM/Vw
p7nou1rA8YzoF/Z4GKN46ypfYNTJdZgDpXWo9OIa4PppvhweyB5l4LIqYtK+5Pu+F+WrMiAA75bL
nbFCPNxJDPQG9FtQxJ4KevMgZdJMZ1ig5C/vdQMBxZLIomfI3grfe/VI+mndlgUDhA8hPuKZQtSm
FVE39sAjBSedjHiWDK8gRjeNtJnNnQmKX+FGfMbjiIY/+NYFb3E5VrtYyCclNT70llLJKKxtywwm
V1WvmTqie/GZ9splnKiKFqJWOu/UGBoTtdJqCPFgQnAQGl+8ThfO/IJ4Vbsik6Oph0uMB8UYjb0C
zaB3Ij+li0z8olsy/1JmCMFPHPR+TlOWpeGLkiFpt2fUL9XmVrvFtoqMtdPNh2T+AVi1IWt73ZXG
ewAPkv3WJN6E8lsxSBlRMLrFu6NN2zBh013/TMbWwJuhRdeO+5PIr02FXrzRn5VR202EZhCSjWNc
7Jb0PXvdxRZRi8G+xsaYsPbW0dF1+VmT8JWjZC9SYhHRxonwYZj/5gK3kvTRve/zXKLM+6rch54o
u8oEZ19EbPYvs/oUVk/6+DkUDIWEl7j0HQJ4Ot/soCH4Mtp7Pzu/MOmWmIqGUrYbeUmKzzIy6PLN
JXX5GGE4pnw8A3/zBqPaTs7MPKzDo5ucJtl+xerwoeXaSsNqIxS8G6a1U1iUaFSCNsYf5TyWA+0A
QhEOs2ru7mNP7WJx6tvg8YZOOw2xXKFuJ9fIcX8HGyMKo/XSxOAZGz1JOsG9n8geqMd/hJYTd/NV
5kBe2iI9s6BOjebCgWqaD1XJoUgSdzOP3WIgDN4zARSYV5NMaIF3FmvzqsqmWz/XjxofkDka63bS
0Qeox0XO6FSroeuYLH9L5rVNBZMt+wScQ+hMIIgkqJZ5d8NNg4tQRZSen2Sq554ymwJORHOzzD4+
ppEK1UPSvOLKeB1c8ROm+Nij6IPgwvLNCUfQr/Zr4eIfrxSz3qlRxPS2a9heW9M2aCZmoyTyLEKq
8AmTrw0Ki8KXl5gaYVU2SvVQBzajkGMNe1gXyEGl0Zn/+gFsmClyedb4Yedz2wCb66FesStmqpB9
kK3s22WCq7WP/amJWdNzzM1kT66KmendyFpqi1AjyzgNgrSD7G9A4zO7H6cn/r0VjvsUxEiTXBcR
a0KkAN7vrzIFs5P0PfnwvQZrKrb/uIatnamR6osQC2KjdrThebVTAfsW3n24TbPqLeL9TVvmgCYB
OTpSBDchmYJykqhCT9XmQxe8KictYvwnflz9grmZhfV7mN3HcjxS+QArInEqrfZWMHkZ9qaa3Wm+
VOhoePgDUUKKtZpcHe5LN9zpNvy3UF0rIvFKXUd7luzb4K0jIsCKqr1KPVtZ+0LliWHyxyafbbxx
1MLpEcghWIhR2bPAGtbrg/oKq0Ve89dJcNk0SXKpx67aiIR9VWd/y44jzBrF8JZZbeGx2CLHFN/P
gIGpDqLboFf0hv1ejsuJUHaHGA9T6nbGVsqkYKE59pidEyAOKBFxoLHkKtNmI5MWwlvKemc04JOF
E13w2DJ+RINqUF6yU7eyxg+NR40kucbur6I20EaUjzqqJO0WqbBNtHr8ShhI7YayYZ62AHkQrMHr
hAZSkuSCNRvLjpaqNHsF5DICBzW0C1VUPI8oX6bwErO6NcJo89+5Oq+myJUui/4iRaRcSnotbyiq
8DQvCppuZFIm5c2vnyXuN3Nn5qUCaANIpcw85+y9dtt/zfTc8lQw70ftXNAJYv8L6K+F87T1K/TI
42U5WNEsXDuEwEz9mnijVd0zFRySTchByGNdsOEwwMPcei47WURXCAWDbW3M/jujDq2xzvXOix21
h6FlZ3ZQ9T029LqC6DexWRufu5W6n0ae0eRJsQajjxAbn/g/Mp7IMPJsRr2Ss2HkrpcArIV3uIjZ
S4VxzBgPTYKX+yMvWoKou2PofsEkYDlBlxO8mCkKe7kaXY/xHdDBiI1f02c/WKzwKVZgHIdmBsgP
dvW8M22K70RvMqLVZuZ8Bg1z33kv3M8UjFfQ3rPB1vo512/wK9HUNsdFx7rA50KH8d1DGY9k6zLr
8TOExhxiUbskPYVkuM6rgw1QrhTNXeLdsW5rhnY5YA8lPgYx0Wl8K2na2gr0G5hFI3yWomZi894T
2mmyOTaSrsFMuTSyoeOpAlWJSSfcJMXZ0t+UEAaHg2RidR8QHYCSk1eP7cIGl1LHTPRnSAwSnftJ
I8OBI7R2h2G9YNcfJmrg9k4s0NWNG14lvXqhpl3chvsREAaVvud+9Oaj9kigSt0VyB7JaLuctzEA
9yrsKT+PASA5DvGgDOARwzUz2B0dWs/xH9qi6xxQAME0DdEb9GZV8idOS5p0JA9iBVAfuUYFUF7D
6n4ZIBkMOJAfV9VnmWM8YHqBTVALAmq6Zk3aDnMv5AigQsYlz7S7W+IjZbc2vHfwx5yw3zWXZnT5
O9yVEvFzWe26Ptn4iGwXJaaHa9V/m2lKu+a9bqDs4DCUfYJsmw6ifk+bY5WrJZ4yxehBE0qb56j/
a4U3fQuZ2/ZsdoN1GQXnSEZI07g2sFS45wGnQEuNrudHkqnY8rONURMv/mwhFiFjkCAddHLZc572
J0WJHuunadg69RewC57wWxX/qZJTg8gJnZEaLlPwN+zprUaa8ElMqMPWZ4e1B5e4IbFzUdlOB4l4
kki8/G/Q1MsM+JjxENdU5obb7mTwLYkuSWeanKTquPIvdlNa59sWd1xPCV8Vp9Qhddp5EeM+ZDvr
4uYUpts4PCfpSwFWyaUMJbkp0d8oQXFVUjYdSgdhTUbDaGdKjfl4XJNmx9S2pOUWY0N0USg7xnFk
KenEg1FtPRAwiXm1KVkafz8hTKvfzUieh+wr4jTb4V4Oy9dxOAu586e9SJrt8taZmbKnlEAC0oPU
n4CUynpnj0s77gTOex1FUFBvPZmGufVeKwg7rHsucQKsljB5KE94N6QNxD+OduZa50dbPc/yb9Mf
ouzDRfBZ/SkJnCiDNfpTmTsbI3yxNUISt6rFweshghLXO+1oFzTJqG9++ehNojmYDVVJXfVfEwbX
TWmZ8mhObnb0/MTclMxqK6+g2KIS2rlhBrmgSY1NvajnDKJuFIM+mix/bQE5aTaQMGMzZixBnEDg
XgeKJM8kKMdICFsb6LWDNR7XQzX9IdjLf216Kqkwqt7rjjFlUoL8HTpBq4apeenTQfZyENr+PaNt
96VrP0im87ZFRgb5MNKa8o0HUoeiRyf7CsKeLMuRpcrAN74h+cTj5Nh/53p6k0tCEPIw7uADRi8u
p3xq4Fft407u4P3/Mhms/s6rGJ4ilYLDOIvCUtNz61jwDVyT29gaol1OhvKAauYamdV16l4Ej73D
D2J7CZOQBzPhYUA+EfB9GFfQuLWYSPtYosTvUYlDUUDIuQNth9yTAZP/7ad7T9ymUj1PmIjAFZ9q
6zske4Mp0X4evluPsMDnygC08IdQzIeEy4sm2uMw/6oGpK4S41O37eCgJEhpBtlvvK5dSeexQUgS
YVOKswq98aUYX4PeuQ+CDwPfjoHZmMHisjna2UAf2dmqeLgD1rZx4vykRuQn6LgHHJh9Adgz37aJ
+JXVkD5z5udtTc08hwCu3EojjSUVXTXo3xq5lhJQp+Gbf2i37h1gCHc9yLswnm9V0hC+xZEHsgb7
oyRhKCpd95zBUduz87+1xqbJquHqdjZJ0TM3J2oglSkj2HNShjki7pJC3Sc96x06IjY/E3jJjG05
azl6eZW7KQ0BUU/r8RjAfEX/Tb0CCAD9wpBirhHeLTPSu5AxJ1CL6p5nwVxZ9Bp3lQ01diDzO5ui
V1/35cXq6ngLTxtixpzd+XZH64LR+GPo3DPAekyy1sMXBz7DXhRbMD7wfg0EpRmtvNY5vfK8Gsp1
kkh0hSfInONmGMiIXGTHxN3oSzYjP0cefYgr9TuwEChwIDb3nOmOgdfM3CnwnsYz5MrYV9c6ysu1
S1W2TQ3Sb8b8w5z6iCLz9+Tivw46tTEad4aZVDHOVtlfWjiLHgdZJo8tAxV+IK4GJh/ISATF8x66
8cslnPZ8QhTbBCsx+3tdI56RHQK+xChPOWPPVcXlpOgGe2Cn8KRij9FMQUMiiQ/ASNpVUsXQLWsP
P3ZjBOsojWhy9BBva9rJi/PLaPVSnXBSjMTYgCYFOOCRb0CeWPaEEeOAXoJzBMLPuUKaQBqMJh6w
/FW06RFn4Cly2PmiuL9NowRguCQrDkQlRmlw6IocHb3C2U1no/CWqM6IyTR7n5kgdxjxK+s+TGCE
8blTwUJxTPU0jYrp4PKiMqOhWl8+/Pniz0vmemT5WEPLWHL58OeLbWUwSrH7a1AFwYniY3AJz+bD
CbkNlmATCyPBRDWhaQDQ2pKZZgPI5dQtL6MXzv+8/Hzt309//vT/fe3nT9t2+N//TBdzfPLrU2nz
FlxLLv9p6kPELGaTErcLLQuvXnsLSB/Z9wkHvpUe7RJclkj/86HIPbTdgajbo1+F626O9BnlYXn+
5w9MlleBW8HPppOhB7xxruim0z8vPSFi6dCjDbaw6dST9E4/H+n/+eifTxOXQAcUeUba5+dY/feL
bWO0t/zIoLZ01NlFckVj1j0zUZv3SKMheLZnyzCwFy4vbsqsz15e/t/XwsrIjkZO9u/C/Rx4/s4/
H1HH04ZSEz0J+hkOdQ0AqcK2CHp2y32ddr+G0DbBxsbQnTpSgdA+hnBJLJ0eaIDe4s51zv6oEkCr
duIyex2cs5Ha/+fzeIzmc/z271/4+Vc/f7Vb4hFDUxbbmfjpO3q4/3npZl2f/3Yeg6ZQpOefFyi8
VEL/fm5zDZiPdjQOHPwL0CLEZ2vV1tl1C2w1PtkFGXzDp7n333TbomegLrGAv0C2uyePZzsYaX1P
LMN2NtPmwbHb5MTY9sPCF4RKDIU6whZ/P7QUIG49ZpdowLTaWcFpbk0Uynh0tsOIIssx0/hOptYn
Ah131wDxWmGwoNFKB/P884LBs6ELRIaW0enqPAJ440NC96yuCNot4cFebZ+jufmtVESwC4hgH61E
E5bGVkfRSxQ6FUM4AH4eAy4aVpzjC3+4hHVtbGM6jKs0weMndH8mRaK/rwzxOPdSHHLwA3kxICto
xvIoPc5oAUJTLSecyIp2HIxOsl3svStnBGOiqrdjBOs5pVOZhk55TAjOi32D4O7wo+ipKqzZJWfa
omJDax4evSBB6Jsa+5758taeg51Jtl9po7AGLkptZlNbtYZ1jRTuPiEAWs2xEZ8sql4yyRYm79Tu
2koss4zksQhomzVzm92VUcVpLG9u5WX2WoND+xBvE5cufWKiafQz2mRV3VzjbPXzrd0mxPwQCvdc
aLwIQzI/FxO2wSlkMuW2EC0N7CxIU37+4lTRRjcpNo+FhdrFLlu5dzN6rX1AR2fClORTz2x72F4M
+cp2NzoQOpIaqKSm1/QAMG05zedAVlK4xl1e7QCWmavUNuQhl4W4FXD/114153v8P/MtIH8Tl21P
i76df4lgHh5gymQemjZlNROhwc0untNvcM3Iqk1T3UotLv2s7TfuhbUtcw1xdWY06Zg62nOk7TaW
bJGMZepZlSO5zLSKaX9G34WY3LOFVDjMjzSH6P+rsrmk9mQgwB5fIUOrXQMr5CPBH+Ppor5FrXqc
/Nx/BPiw0onhMUvovMfWsnvAnptRc7Gh/cgHJ6jkg4fyltrQznf/fg1yGsc2y0VJ1Y0dibICIaRo
bz0MlTW+93Kf0hq5/bxAdAUgxre07AVG63rxFSLrXWgtrlFiqzYQaClnzUjscx3Ud2Niq53Z1rS1
lzSbnEjrMy3yfA9ZZ2QYT8fGYyNs4zsokdEdJ2xhX3olHQbTZAtQpdJSsyaQzoGnLyhn9KUCJ3Yp
NVy/LqvpqnDQ3jXtaK08MlfugaoUOKDcei+XllpTV+UlDCvUvB7xbrOLfSWiWb7RXTfeceBPyOzK
Lu3ybiQai3lqj/jD7Hy0iq1NWI7sot+2om8WQek/Y5vEiDpazGehWPat2dwZGMNHh7i1rnV4sTrB
mLCjNeNfJFvKOTMT7xabTE1DxH6HBol6gKHwQWWxWOvaxJe7/F9Vbvkb13FuMEhoGYGvfLCM1rsV
Lu4kQ5Cq7IhjO3nju0ftxCTV43F5cRsfUWoTYuHhACjTzruRj9E8Ki98g+ThMZli3MP3ED7JKa4R
G+ekSrEKQXamk0rwV9qRs2K5jHmr9H7sYnHum8emJkgAnZR/H+F8BU3kNWc1TvMKSy15gkL09z/c
t9GMHmSEn5tb7WzyKQ7vbVX5W4sT4cY3e3MD3tY7+JArsSjKh8gOXnU7BUtCfYldVVovzUBUtOMf
Rc/ajBZ9ODIjebQ7jKbkOV7KoLUO4zDUAHLTDH3R9Nwjxb/L4OzBBltASPn8qckeGCxM4GEqqrOR
5OlzUGOwoWXCbVcvnJXybcgp4mgJ1W9MGyVKZeQXzQD1VjBC9aJnP0gsrFljjSU1d/ddhXruZ5EK
QY5icEuRMsTWo6waALH+QAmM7I/QWJIMmMRMkNxy7nY3esPZdRJ1zMjHCE2UQ26NkdCZytgk9oE3
lx+rmXYwM7A+ah3gZA+JmSb/vL88XDyGNXQnOo8oMIcxvrTGXeNGJf8kQQc4hpX+NcypuNouss2i
fxIhM2DRMvSXlXf9F7EaKNphokzJXUmi5MDx/Dj0gSLCwW+2lfbke4KWfhFO6UPDwnWtl5zHwic+
ehyIDFdxHF3lU1SaxjVisdqBDiflTld8unyNfB1kmxbWhyCkXWxKts/etr37dnmJXXh3cTKLf57o
qXcufmnNx7ZDRD8SXrc8cPPAGDPN+W/9vsUIYjR32uBgF/VBjIQgoNXjxFZzNYfcPNS8OYFbJfiB
RP8apsq6UsBYVwAFnAaKnJZFJfcyc+AmhW2CvjRJ//moIePSjUHb2bT9t9EYMi11edkEhnqzp8ZE
KWbZG9+V1lGBCoji2lqPLXDavMekPo79+9hF5WVIELP5dNEU2LgU9wysVFeq+7HtScvW/t5OLdBK
rDG3dvK/m9hL99LPwjMoi16k4W7S018wj9HGbGxQf8KDtJ7km2TOaPx4ytkKI9lVaJEPjMBuNmNO
VIQCd3uYo6KOQgagAxb7scQs5Qf+uXJprtiye08BXpIH/S2IJcMAntgvfe6zodDRnfDBuW2YHvBr
p6fMRawMtQ2zFls/mWn6GCLP3XtOv5vy4TpaDsnczRHxLgedySX3InqsuvlAwtd6MIm/swRVn26D
xzmJnjOYDuN+QCp9SsIPBxD1k2tKpEg1qeklWW0kfUIjqdE05nF4WsKx4wkPWuEkglVlvs51DarT
VjTLICUTz/RAUslh9gsqP7Rbg3MoAJdyhJ3KXc4IK7cXX8AIrWxsL9Sf3UUsYpLKx6hDgN9KDuG1
4Ep79iIWIS9q9K1NkhKHlvr+1dHU5MJP2tPQTxjorpOt2OEqAVZTsQ7XN5rBgE1afOjABSQ6v7X2
smvXAwWz1Rf4meis5zJZq65gVJa/Ar2gCZdtNZWx9AuYWqKBN1pHn1aa2euiQkcgi/Ac9CQoGv6y
7ZCXEaXQQelICmOu7jp7eDMj1GfanC9mNXz4HtVW27QsRg76db9Ddyu0JlfBqY6VYDToILlVI+a3
1HUfi0QGjJgGA1apdxE8NVszkdZpKh1vmSjRbICXGPhPhhVtwG7+tRJa7/QaEHvFXbROjTLZGdnb
JCGVIFao10I0zjmabBhZZKWzRj7Y5XDfOE1zR0TbfVQE9etAWBEuWn71ST8E/uytWO/ca0QQ1Xou
gFtnKMdOGUJTdmuSUJiFkTUHHEAm1q6BCkCfMT7GTt2RBkC31gtlvOnc4FdsgW0hFfcucOOK0AFo
c9Bst2Th0nAJDUSW9UOdZsYvAVjc8tunLLauuq4rYqGbk4HpDyc2UEURuPy4Q3rluFYfcJcbx06A
+DUF5JMcrMTgzs9jNhRPHl7GO05tr50dP/wc/34OfaHZqpPhW799WyM/GSQH2LLYM4AYUQnZ+24x
GggPLPFkTglqATTpbtKhSC3Z9vyUAVZeXkZkg4yp2nUqpq0l+27HuBXMfPZbtNWrjAEPhCQrFhSo
27F/CNOmv0G82yaWLg9dNk7cnwBTDVVoL0AJIp34FHEIX0WMv5EI4PuXASEfOqxBKldLsxp3mgYw
NPBzo6vtOMFjsQHmZR9gmZlT3YI0yh+54B19faZVTjD424YbWzspunBshHun8X57peOexfhn9l0k
WNOptS29x7j9yxQReTOldi+ic7GjEyCeDr/awog2okoRmE3WfhpLrrflYIwd6r8GLIbNlBpEODSI
HuOH2UXPlaBExS9S9ZuMphUYnv5pJPl1b3S0ltPuhlHYIlw9f48n69t0PDLsUm1vcovmVi4Q3qdI
wsMCZf7MbK5DXeyz4hIcb6Ij5+13hgJiM2Ju7fStoYgAYVtVJPG0qz8BqLIm+ypJce88/FyFyU01
cjdd565JLGvKoAs+p7FGQr4TVi02QNRsKLPjawyPSI5Vsfak+rA8sPtO+itgqLofugZJQFddAjJS
lwYxGoSO4r8xnrUitrxNs/fO7V5jGIbxRLfWca2nZiZYXDZbuqWizNp3UVt/zXzI7lrM3oHFNkgA
ADcKh9vK1dnerezuPAFO6EzQIE64jVVWk67o7lzgdFsbdUrrFQ9zV/yKXYbovYugcIgYXPv05PFR
sgBC31gnKjmBm360OJbW5XfkGeG+SCtnJUwwA0H011b5ezIBovBjzFF08Q9x50RbHUDlIdPp2xms
cd3D/kRpQKQGxF5u9fhpesZLMRSIwQvmNRMnGQkonhD2VR8Mzj2UBY4FZfnHad4dOYxIy6vfFTGy
aDLYwQ2z/phCjjpmI7eyK1GFoSvSNifivheoM2iChVmzloSStoyIyykutki88SLP4W40AfKRhTBX
q/LZkFTonWD+UjTvFDxYdSb2T89+BLERbh7cIv2sswqnb5TR4WeBD+XwDruO4Vbn/Y3K0SZCm05T
ivtMUEXCAzEfzeRLRfK59eSe4IzXSTFUqprcprPAkNAkKa1yjgQsqE0rIVOrNH4xlMfYsk05wZSf
bhejzC+RvY2+e12sRQsc0nVGQRBr/ZBaLq26tNqTv8Di4tNlDRZ0RFNMTFBMsas1RvqhW36uxDl6
GruNn6E+GGP71QE7u5LuuFHyq1a5dwqWse9MtisT6dEHZpCJeus01WvKaXQLDYM8wOhMDO6mVuFm
SFgZEhslIcCZxNZUdwyAXW2TOuokzJkl7VxvwoZn4dE3FfbGZqjI8yif0pHIAYSDvU8oEocvem99
QGosAk02wJ0yphddYZKv44z9ZuAb+nKG9wBX3wuoW7Kw/nIWNaf12Zp9jqnR+1A2oh6vADdbefRp
aWZofrQ8TN7Hvn2e2DoBv8iDHwsytzpvX7JsyZy6CEc+8Jpk5RT5TUnvQoQsyTYPgyAw2If445fc
67Sgast19CereUg6T2PdEMS5DGvwHNkpKVBrVqF3CM1HuDSCjCB2NLJECoeGgS6ehhrFhlGsO9MT
BzP+E8XjF3GliJdhh0ItqtdFgeScZQ4Nq1l9kknHWU5nD3M+nQoh9mlRJM8JmtGBIowrWa2TYsiI
kMnZXdiVljjt1xZM3jGmu8RjzHBW5Gg4YIvF24lMMfJZ/TO9L3utqnQzquzFKWrI+NmHEI9Dq590
UYBJsGtnDZdzja58uTAoE+tpOvUl608YOgdRxf2uC4FJDmn94KTxL18FYuWySa0a0ouzesi3efI5
FUrCowXO4k7jg0hwLFhhj7oZ0Brn0ZpMouzAqYo+MPt33Yhq145cpMpz9mJst0LAWSI54y+pxU9F
4mBbytu96HpF5RpkxzxwsALKR73Acf20+buQQrvFTYhlDI2iple4xBm4timRyT0MPAJhUePNUNVX
lk5yVzsddIjwiSkL3rDxouiLb7qOSUo1VBdaTg8plodDvVy/niiIjTlSiMYBaQ8BdlZTPse+e6da
A53D2H1XsDo30uxhphRfanH92Q6B9yMG4pWwnTfLIue2IOMCooP1p2uzG9K5lsbiAk0HOqpsGnvl
nF5tDfI3jtydEck3fsiZCWH6nk0L4jxAczM58wWwH/0y36RryAOwn0l180hcVLh+z17AHBQ210Am
WBKlMYpQlyw1iEl6OeEB8alQsMCeSszJXHdgIyYJ2ct2ODuUHjqcshT0RpAkaCNDGTOg9VR4T6GI
vPUBiSuMDngj15V3ZFM/Ztquz4ZidgX3YC4IQ+Dt5NtyOKixuwtYpCwEcU7hvZthd2ZpPndR8D1J
BnIgEVG5QY+aLOeJThugw9hm51Yf89zV+yhv77Pae1NEwO36Yp+WvyNDX3hWP6ofRA+9yQKXDYam
nLeZFmc/si5Z2t1N0XArQqvaxpz3mGy6HBcx8/Cb4z32GKK4KKhwy3QgfypoYA2xJLM3gAbS7K4A
FD6wwdEe6c3iatjya2j0Zz/5hHfoaWcXCKhL5+ql0XDK82Pp+phg6reJ8So3UH6mHrfcmsnTHDux
ngzO12uClgrOBJl9v0TUzYO5V7QmKAKbaM1vTkNEjjidnP55bvQLGp98UzQc/2OzIhFi9lsI+N2a
g9kH2jOgHZGzJJXiaPPbcV5xARYma5CnwS2340054GIbfA3T0PIeEQwjJEFpQUL89BZgdXZZ6LP2
Olj2K9E/kukIvjuDwdzcARxUPOHUKRMqZgO5FRIMxmmPU2Pjmlj42UKLP94dqZiswKS3btIlbiWD
o7OZM6c6c0h6q0eG8fBgtqWnXwpqRZ3G+qCyKiCSod55WUIj18Z0pprzbFi/ZwxjrRM1zFrByvcx
h//ZgSIfLafex9yoWQs8SMZE6SHGLqS5huRPiIWfZltALBBqC0V1BAxxcmCHgQ07zEPwaMY4CqTh
zeuhcWO+GR3dsm1gmFUoRRuEcTVda0XvdG1J/nHTB4fKDgG2GJR0xDODAvHfcvNh8ELOiCBIViJQ
aHfrN3+h+Fh9+No03UdXITEgUWNAwrRTdnswM/upscf5ocvUD9B5pBOcI44HcTw2S7oGmWDSuq8T
Mq1DospCKOAb5jBXktjD9TgIxCR19gVFnNXUj7aDn72xZ/BGjgITYebIm7GWZ1qU1dYJ5NUiLsRu
Xl1lm5D1yChLB3Txfr6L+uQDqxfHfrN8DGk4kEbnXbpF7VsmY72DdvrUlmCSgsxG6hnSFZ8acdcA
UAwRweyDyEKblpsf6cxI3vasY06q76rT5pGHkGUltUjClX90XJJDCGuFUwiLNVF++4hs+q2mY5X5
mJdDWeMwCw2usNvjcHBrKMM2e7U/Z4/M7bABBVijjKx87sqQisCmHzlraFd29JXTFuRMCemE+cdz
NVrX0qZdLTAqO7MydzN9dLp8eu9b9IhF2k44mnpC4XS7C4wg2BkoEEWHid9wmE8DYVeXpsgvTcDk
U5Jnf01HzlYkpuYrP9HuIaVDlUXs7HENsr8GGkXsl7Ga7Hhnq0Icwoq2fMdEdXa6z7RUwKoeKtxx
a84umKxtHIyRlZ7zZNxR+6nNEH0Wgsxkk4yH0qL9Ws5g7MoBtEMQWpvMYyBZKLozZs74Ayx7vAln
sjWi1wy1glqm62HRPeRs0lG20cRwkN4QMmCHKB+obdOjQTXj7LnwqdoQpCJTwtYNqNGb+3NsYkAJ
PTiMQha3Vhl/BPms+Ea8cR35+mE2yA8azI+ONtq6DJNplQbm7eczSIHlpiAjniY4zFuPUcqqIcbw
ELFkhrZoCVpDuNVMmB2jLGJJl1zocNhZEjKPzhiJ2yL9bpsBBC1cuwZFfZXE36AnkbpZ/ryQHw/o
bfqXztInDneE4wYIflIXe5ul0TTFidPthEQ5K4pblyBnigR6tSlNdzN2TPJVoQL2pn+Mlu0qEdy5
LloyPskUKPv23gQ5jyby2BtqvCXT+F1RmXIusNee5bFnNngHQpIx6NyM50lhGXPbIdjY0GkRRSIJ
StiYlrcH7BYN1mbh7JQc9wif+0i6lgxR6AC1MxI8qPrvZC7e+tDJt7axbakQeEyHedNhh9MW5/rB
AVTpZIg9UsQ8QXhhVMT4wU8WjTYOCJbFvv0rRPSaQ3y6a+biI9Nq4tzUPvijVGdZF3dkfiC1gziY
qDq/MCV7q0Q5rN04hiBkrEKbVirnFxQ6tU3MheRqpLnxxlFzuit8xVBjpgr1YyJ6Ux650p7O2SDT
G4fKMaM7PI2hyWmsGPeafDGO0WejhfhgzEKsZ9nGG/4zG3Ef7lD30JrxoaQd1MCI4dkHyTQn4z5N
+I9de96ktofvtuhg6yOz1Lmj1nbA2yxu82hLj4W3SH7qhUdrJnY3soPT4U78LhJAQt0BHQxxY+Xe
4KDlA2MOeJUEmll8aZ7LWBgxyy6/hyjqp7Ct2OEKUjFMBH6xnuObIJW9BqYOsw2+QqMSVlWsA/lA
Hl+hxt1sRMNxSuAMzeP3xMRzNXaNv5PMH87CNG5Z6kYXdLZActK3IUjsnUoIjxEO/vEqghaEv6Nq
yDKpHc7YFbRAhmsoxyD+d9g9Gpwxm8RBgw7ofbwjIBKMb588xgPKI1gcCtYtP/qAbLLgWGUj+qj1
smCg1lE659+nmA2r6EZJmBwcWT3L0rSZicV7Z2Rp7ibvPsujW54haHEY94HxoFStwGx1UZrRISmP
dfWh0w9RtYSOUOoFc+AjL7B+T6X72wn5PZoCossQL8REV21tx/wYXfXYFC7+zqJ7qSWO8rmAEquB
WKAfYuWmI6Iy5HNB8On7ISpD614q9YX+/vUnK6RMPyZqi/Vo+dchLCGKjDhDp6LgkROoF5qKuA0L
dqLZI8gquues04RikNirEKvvpmbuXkanAedcTkc8Mxck+wj6OxLVVEFmSFsg76XzvFJmyE4CbnBn
hbBLeN8THiwJpsUN5NFjTyJs9U2ZghykuOoxLWyzOUKx3vX7jNEghPs0pwSuF3HS8jd8PJYqejR7
wdaKEtRbWrZ+fWZcNa4wDrKqK2STVgvtqTW/dZ2gc83CjzyJ7+YKjwEAzi/sCghL4beK7hczCOj+
eJwq0ZEZpeTvKRufEPTgjSQ9q0HSak1PGXP8jWc8BMapsWmRZiHN3iIr0FyXulxLMko2dQYrr+n7
Yx6G7jninF6EiXOKWVBQZrW4BpBizzn1slkX6ymC++A2sCGZzARJ8SsXNE37qTVYgnoymn0O+4Y7
bK19Muh4HRIncKgQ5Iu0SPeBSD/oF2tIEHBsW7f/Q7gsgG9MfWJo8j0U8HDVQ9AYczhseYHYvsJS
hJycX4lOPvr3Kim/vSwMYHiH8548itcKEfKQ12zUBeAk9DjbpI+RVgMVGvyARm97UyWWwdllMrgE
sgJSlCupcTZa3HgjMA+D6cNwQxLHDbMEt0RJhY1VUWCgPvxMsItQg96y2KPnVDtXUVhvfY2Ys6os
LoUX1Cuk1hEd5HlbN6bEL1WUSFwxHUwoKzl3mSUnSEU8E5hEGboc9TRGwt6lPxTiFo5jVGNWhEjG
8BdbfGz+ybLypYIlRjBeeu4s0AI4fbgLeYNCZDxL1Iwrxxl/ZYXCB+Ood+lU9dFpok+R4Kw0qISJ
rCsFLJy61f3BcsV9OHmHsq6fTYuWNKNDAArRpaPcxWRU/NF1NALE8n/ZefBZkqhD6NlV+OlzF6OC
VkZF1G2SrTlD7hsb9NYArYOxElN5l22V559Hg2g0E3MlA89h18sa95BPsJOpUwQMdIMEchitDIy7
AHt9DyQiKOSj0+Jf7geDUx8ldsCUGKNaz3pX23ATxussS3fhfz8YCicWcezoi53XuiUCdnY9EsWy
30b4NyNGeV97JgYCupRAAnH/1oKcvrHHsRKjySLq+dxO9nci+6+2R3AY67EjjZGYUQzuZhTsG4ib
0nA+mAB+RqIPedtBOgdmnHvIYiPsMUXIUbSpSGfrToZdBkf0PFcZ1fpMNid3y+4fjB4bX2vQpo3+
IgI5pyOUuSBKfmNhep2txMCHZCBn936hJqPSnKpjzspBb9VBmsuUpcYVsu5H0rGT/jX41Q/OXykt
9iUCrzkxgFYe5WfIEX5NsMxazaB4cVfY6BfDvSIkda0LRkMDsmlsX+POaXhwdd3To/IIBIzHn3Xr
Jc8XAvsx4yEIe4zmsx1d0PTsuBHuHvEBljsxsYDhePiGmgG3kPDP+zG3n9KQQVJOa9/zaaybro+X
lHjZDL/84ApzY0JmkfwKjVnifUyBuQUOmDP3uwgme9OG5tptunNG+Ui4Yvjc+b55brvDCO/w9F/s
ncdy7Ei2ZX/lWY0bZVDuAAY1CS0ZEdTkBEZxCa3hUF/fC/d1v87M15ZlPe9JWJLMS4YA3I+fs/fa
DZl5oKDCvWiHr6CWMUM1z6Hxki89J+weUNWjEuuTU8rKPHpxva1645IoDwteiTqzRpu7lEl/0ECX
te2DqtuG5SRY2bbwGJMsoYAvYgREKFmu9JL2hEIA0qsgfyu9mf2hMOuitH/yaryDrdY/p3R/4LF5
F1vqt8SGu1P77ierMr1ga0IYM7J5NZpCsETYGSGgq7bhsiHE24ARWzaUjhjoLgBSxw8Lrv4qVhUr
QQPXPtdIhWVu3+4oO+gLmHa4srz8My/5BWH6XDEvZaCJRCuKahJSWpA5frWDnpiALk8OUYfJM6EX
ZkUVwomu+tXSJO5741c/R5vnrKK8BObWDftJM6K4MWuucSLvBtSlhZw4lIlIrqualnyNVbJnij43
94wKGN9Ax6ogNs5NwWQ2ZMnrsNXXTOlOpcsKq+RZ4zUurNrDMhcQM5UVxbrPBnKNqbSiDuF8HrXg
93r9PZMDsH4QGDaisZzODhkqxE+GlbuKB3dbT+B0Cg4Yc5Tbcz+yaE0SDgb2G8gP9NxcpBZFC+Kr
n7KXadrGSfGr7Z2DGfDXUmFtR1BW/CHar4HN4M9glKVNTMpaf09c/dGIMH+liLO9QJd7PRhv+QBv
xEC0s3AAlxZ6/kLtoa8HFwcSio4MqX3bTSGzeZeRomD63jy1UfVQIycCXgHIqR3pkCnrgfPVVlkG
EPiK1PhG5UeOGzRVCLTSOP3Q1sAJNSC6grFy8qfpkZWmWSSEiy9jVvQmkjpDnvlgnOBEMGW6GTVW
AVGLfUcRvrR9F34tHJyFbRa3tD86I1htGV30GDNHN70W4dugmXu7QyVn6pyS81xx99nWOaJrSoEF
wj/HziKIXtAsRjBDxPSdOf3GY9bDfZO46/niKPHKMMnKUFIMwzks3nR2yKXNxIl9v3o16e6UEp9g
EY/PEWmAy0GxsvR2Aad/GYWg9OPhm2dxSiPnMpuA+6EhUk89VW0A26leJ5HX7aZcwwlKTzu1ATZP
Qf/m1N64QPI25kQ+ajRrS98pwNrq19q7dKEHNChqnkMXrqj3kIf9ZwJdf1O+TjHVStkC5HVKSbZs
+ErRWS4LszbWyn5lBTXQRPbXqdWuGuhQxC60nas7bsKjM4gdEnaFEFBisvGYzPd5/F0auJ3RWQRz
G0Grhk1ocNSeLCRHhkcfyTShpzqA/Azd+mBkttLCiIlolO+smc2afA70XLdNXlBnkQJFy4mOae7N
LaZ+F6nKAq615dAEJcuU7rYSApxvC6J4MvNpJedJY6s9G2np4Z6hExQ0RbjXyqc0JeabOMDBpGSi
iIIyYjGUYYqz1WsYz/HESqI7Nj1Aoz0azBfHDu+U1Qfk/1YDOYXpfZCJn2w6lnhSPC7yiM7ksg49
4gVdyOqyp0Mb0t6hwsbbV8lml2beqTFadcRaOh/UAS7SxT+6rv1CfDBgFMLR1rH80mxQfp6o7nrD
wKERqMfQol9QdvkzAnisTT5rzES3dVFn/kqX9Ewc2pEMAHpmUA5Tmh42NXy0D5tIKcxR06cbUDYJ
d3hMaR2twp68vnKkIy8MuvqUWclKOXBt+bDr6spQAiGBa39n0ji5g+du6PHgsahxPBPWqsLJXk2V
+JAB3kQsuCYGVg5LDKHGhKaEhRUqIjEKz14C8t8lmj6c+L7Gkr3od5o2/gqt+iUOBVGs4f1Ackhp
+nhj7St3doe2ig5p6AJvCwVtcOyDrq9WDHQ6hKvceYa5CwQ30hyUmQM1D6JMLsi+1LbElbiwT63V
kHVXKzGrq6bwOdphvc+YccqsUds06O6Mqo3WVcFBmCzzvSvKr4ERgTYysopDB1GwwvSYdpcCYxaH
9wF8QK6tqF94pUZi7HWbfg9kmj3V48r06Dg7jfmFmk7yJrEeEGGwbiam6cAUCavP4y+yzW55kT7E
dvcy+cgG6Al/FZ5ZrFsKs7IVO3QXX3HtJXuk7GtCdy+mVbcrzETNzpNybQ5AvMrwg1QgB95MfhJg
VPHQ+S5SSJzrBjZHqPnjImtxrzQVoGkPKT+DrHOgT9pB2doTopzPEFrlOui71zEamAGETzrgW9I1
cWcYD9NIo0Ag8piSDAR0S0ugp902DQ4tvjQF9od8NimTFz+hRK8R15K+ZLyZ9UhHKH9nf3ec73yo
n6yaUl0jZRVD7bXU1KFNOIAUQ/4eu/AWM+PNHeKEW5IBf1KH1roS0X1nvRR6upuqKDkhyl8qf21g
gV4mGLraBnS+1n90lvGW1+3FTuznxqCQ7CLrgNQaUmixGrCgcm7/wDL9YNSofZqOQEkm5WurQDNr
MEtwpOIgaeh3jAm6lUnPhazDkim9XSCsyC81W6425M9jK8qD0/Mf9IYOhuwvUYX+WwVw8SfhX2OB
fTwAqISVD0ImUeYPSneZpdLaHNon36N1Kh20x16avFYF2RVxWVGIbTx8fyH+73Kjatg42Ftwlo0z
UwIycJdGJxmhYMcDxAJZD1Ah4JBsxMXNOybtsynDrExgk3bx6tk0PsbxJRCgOM0iPAKEyec0v2pt
qqt0SDhSDBEENutV7AOKcQ2Dk/wYYMtV8w5K86sPcbY35tob5TOpKXBzI5pG2SuSx2rT6fwluiKo
11GOcv/Ykh/LZvjJx+TOy7xqYWbjXYcEbBXVMU1c4xNBY3Y0yb5WNW13Lk9YHRa5pQm2dz+XFz1K
nx2CpfG6gDWFgBwjXiQ6yi36Szm01ymV5calJLfY7ygvJ6z/mthbGWPdKr709VzcjMFjZyXbtuus
OwGnSZqYsF3FHq+H6OREVO+NKv4xCrLgm+c0Kd+dsCXBr1bXwucpZf3K9py30mK5qZBqrojwnBvH
JR+w5e180/jxe0ZAZlWvjD6mt5VBQQrQiiOs20glHgDQP5cKDhOY6FUuOVyRwr3uIvUuk4yGSj+c
2jbNN7lqzdXUIkh21kYMAsN1hbvyDOu1NLSVolRbITJ8inW6tCbxTyutROyquhECXI96C/knthsn
x12dfcdM6VeR65gbGwVTMkvxCOj9JgqFwqMdHlU08d7RRFgg4TympphmoCuO5RkN5oAUG/XSWECb
l8ZT5KKDo7WtryyH7rM5MrAEmzBnB2n7Fg46MoQ1xrrPgCipyHfehA1NsXPpJXTus06rfltKRo8F
9KwDvue8kOUSRQNh2UXzXBZehqIVZARZ5itnpjukKJxxxaJOHj0IrVr1JCqoJVg5lQ0DRcX+IQvZ
t/VYY1eSwlm4FCO+hWrVj5j8to3axZb5GfQjnS0L7mCF6RYQhwP2nL7BcIuiftfHLQ2wmeI1EvWO
Q7x8r0qHDySvCMVIxK+gl++TS1ZOISPGexyfQyNjixDJ6VwwkF+mLZtAYYmv0XuLwV6YmGlWYLVm
A5n5CK43Xg4ohFYWGv7VoOmoY5zZsGVCjstIPGqZCA7g0VYEOmD6C7FjuWH4omxHrtgu9+x648oK
tP1Ue/eaRY8XA4ZX21s4E9oiiJNTOeeaMdvASp+6T/T00Ti2E5emodEF7ysCSqgVGpUCQgRoysCO
crJyfg0g4cnrIavHwFrHSJw51dOQ5pQwxDlzooB9B1VC3FrrWxTqR/BBbLpMuisj+SpdGvqkFi1T
lBSRj9aRg6Fako3usetc7U6mLEo59rNC37CH+NS1aCpdY+CwZEsXlxsDhSYn+ilALYEO29q06MCW
WpBrm9FieGmZ+lYvGgPKhHOdusrcGgF0hWKylq0aCC3NriJ4dfrmDBrlKAHqxdWT5v/QWLxaZvbA
ATaCOUFvWaZzhH38pAQzvrqMfuEpeTWJTYKXqIhbMAwBUgUAgtdNmzFkHhRFpbnTNeuJaLJCZken
wMdShiXrq1mS2cDlnLQz77R6zxWr9og+q5Oo5xwDuBWK9Cn4qAIklM0ocwZu4VOump2aFxQ3O2q1
+g7MEf41b3oRw6NBu7MQ326pfRil5Wy6KP4RsVluO1NHOGYn4DEmztxsHeesVvKOJude4As8IBzF
hOzr1P82zedKYmilRXJmcMYi7SEZT33g2eEbUbevAyeIjeyKZ+SeD42ntzjE7j2jIZnbVD/mgBe0
SkjlsHOkKCUXWzqDOdCDIP+Re9dxSAv1WJ6S+Y8P9wPKn8wgTwBeI4OrwBr29GC+kTat8+CT5QuM
+IzBmd2TH9Oc9dc788Z8P7tdwnh8mQyyz/231u4ZikLK0st9BDnJzuQ2DBB1ld4RYQTixaA8UOfz
dIqDwmyJrwUMKVBie0mGwKSSq8dCotAxZjClrXmBx/Y5+btaJbvOy94qqoJoCI7jlLwZE0uSNmwK
9602OZb3PhQMK/xMNPahryqXxzK6VW+iDK6G8RJY79xxh55dMIUBBJ+RyaB3QFJzR2G0isv6UwKT
aEh27F8wzBLgp7onrxvOjOkJOJ0FFTxFuMmqz1+rindBcRwQTX0E5ZDY6TJDdcAmQ3Wqb4cW9bBB
xrq38S7MRtZCgJRIjRuFx3vd2WvXv/q0Mr3AvglIJblFwTCrEuTACEL5Rz8FZxxlDzi4B0f9BBZj
0M4jM7onwaf3jL2M450ywxdRgnGgUFW8M5xI3wpU15TxC0uZ29AZHoMmOeQJOs7qqszu2zSeDOKO
WE0WeZSs44TbE+qoLe9HPeCMMi5Czb1T+d04cgT6nTL6/+NY/20cKxGmfxfHWrcq+Ej/nMfKP/n1
MaeuavKfhssRllqf8Yer2/K/Alk1y/gnE1ALNpCwTNvRnf8KZLXNOcVVzj+Rpue6pvuP/2gK1Yb/
+oel/1NHLG/yE2GbnnTd/5dAVoO/QSlC+lC+//7XP4S0DJ6e7pqm51keBbTOz78+7qM8aP71D+N/
9IjvJlsHFRB4kLhV+c28eNEXk31pzFauU9t7ZDPU1jTRKR2L8uYXSuyZ3WzxzjzmKKaosjFDuljW
S0mh84f38vqfT+Q/cpVdCyR8/EVb/PX52TQedd2TQnd4lsYcJ/vH51cGUR6iMVtqTGc3gYrrTaMP
/qKiU8qEKkeHu+HsvutqlAyMkuNbHRjcsBr4sLI1D87ECDOL5hnCsEQxQ4h9xV4DIfIxcXF5625W
XUS+n4IhPE5NdqncfLyTXv1RFRYj5Bh4bQY9ft0FWCv1ApaFnlfqEFTRhz4aw11upcFzlcZ4qWYt
X5jAb7GMj0AiPPXAWF+73rLuINKuO7+/t6I++3dv0Z8TdfkIbTCTlsElZjjCNuZc3z++RZUcC0eY
Bcp0PuzNiJv++PshlS2WlB5yj+jpZcpmVrDZfvqi0wCAlddXW0krDghl5B6TON5SAgzHcKTCNZI0
OA4MzTxSzm/loL02Ih2PiTL9m6Opy0Si32Mh8R5gpd42QwAHoixJn8pzDkAuMdu1F44nI2rJawq3
Tla7Lz3Pgs3BIk027Z2XCTkycihUz5ZLiWVZOt40q7wf5zHM319Erv3Xiwi+rcfNZ9Hc5gD114sI
32QiaWL0FPj9p+0RFTTk4XD2baLlwDmcQ2rHzhiAuvXg+sacI6oR3TTpf4WRCwVQ88Pb729NnQME
UCqLwRLf+/2QyTn5ijSylT/q21SzIrKCSPjo4sReuX4SP2tNIVHIROvEVjbjDTHc/35wunFfajiM
aRaP96ro5KEyqbl//zCs0/HeckIaqNxlW7IyJGmB1wxCzVXWPnkXXi9Xv7/8/eDU5AkVjhtAnh6J
NoZ7ufSlJT+kJ67J6IZPqP+7bW4Raos0aq15bvTmjmzEfl/ddEMVV8MqIUFUMGakBqq/9oirM4Fz
ZUGJoSUvntIijddNYJl7bBuMDNJ0ZlFM2XGyqM1rVoSN7qh7iRH9ggIweA7wvSjOljcVV8EzGqY1
vVVx39vl999/xM58kf9pHbNd09M9S9qeKUxLzOvcH9aJahybLAgtCmz2wAFfS5LS8kIS099j/PHv
upaaXYn4iHKYQyPqBSYWOgxjTUHOtlUfHz2rPbeduCsZKWwMBQneT4bgnMJ7QkCZnGXbpOcwM9/T
eEA/NX+rjVCWU2WEIPkG/WYqL1mltlZuAA/pt2F+4KyDap4m227y0HALu0tuHjWnyST9Z0ybq8i7
8lZP+qmfWQi/eQm/H4RR/q8vpV+uSTO1j36U2Hf1JKw7cC/Rrm/rXRKWBeRIt2AI0UJUDixv00Km
jN0ieRdwIzZ2lgBzsoRByGQ5nMYo3HcuCJRu/ur3t6IwQD2hovgQOrCg+gRe9sxCaMsqPyJAEH5M
aEES2Hel49cnv0CS8fcfnzmnfv/p44OBw7XEvWliHHbkX9YwLfEgrpjDsKxcvLUmGse7MHSuvC3j
wsOwtg30AsIZU9in3moJonMrcE8N8/BQb9a+GIINXRfxkPZwUtvWva8m4Dp2NN4R8BOfSqtM7pqE
7rV7l3Zd9VzOGYRJIQtSSGhZWgHW8mqGAJR2H2///sWJ/8vywyItTV4ba48j55//4drkaC8j3WfI
1LmC8Vzt3AJ0Oo/FSOrj1LwGuSPeggkNaxgjJi4ckuTmB8Z2CH5QLuMGPgw2o9Uuj6eNRmQhfePw
JtzOPf1+MJPMPVmpXewyTqdoKoNq1aXmO6a6duvFjn3Kujo/jE57jGpyl+ioVXvZWMZrOF1K5Zkn
JXFyENaOw8gmByRw1HOQ0v/HF/OZFcL+Top9W1u7tizyM2od5l5VuQ7jhvRjba+hiYBh4tFAHvXJ
P9Du/d8PTiX/zbXCqe+/XSyOSSeBTrY+x9VTAf3p/Rw0WGN1gT6rH9ahtNUByyqdTrA2HagYX6ZM
7Lt2HxIGHOdC3Kfzg2s8gpTXb3HnBHfKrXaK33z8Pw9V367KwUea2xKKJilqnki53haxNF5ERYvN
zYg2yYG6RDo5oyMq0C131qGji4bCax0I8JGuV0z36IeclWb54I2HyTkbdnn6jcogAIIIGJr5yxS9
umewfGsehhF0oFgdrG8oJnJHCUXmxew2b+YHYXb9UjVowSrGy9XspTeMMdi7U31DKlsdlSJkUjd8
HeI7JKdSK5GEDNmzGQ5HDdfOFfBiC05UHaKK4/XvB6LhoB1p4bsY5n6Q32hnlVjauZks+rH4ItvU
B+NvRzdIwrjpWv0saPi6zWjsPK0yr878gAwKQXlrMQsvpnYzdLm4ZCHQ69gr1Q1Lur7ySo105hqI
m8/UhHZBnWIoSS9ingaVYgZTdHZ/nBxMY02aF+99NLyqcqjvh6DMz6GnV8vJt/N3hFGPCPL6UxOO
8e33QzEB+4oq85DVE90B3xHHfrTwaMfal6sX+dff38TWf7uJHcNxPBYn03JNh/Hhny86hwDpfMSc
tgzr1SC68h49ULmrS9B0MR/4WSgTd4YXD+RWADcMM9VRVCb7jnHN0RrSBg9x/lOLDGtRiIt+l0TO
i597rPt1+M1EUNuGmn3Lx1uRBB45qWSWN3Qb7+2x7zmuIySKRu/0+wE8WL/xIxNoXyi7pxKtZQ2j
4+XvXzJX/19PBw6FN5UXq5cQpkeh+ecXXXltr1x7TFDRsRGMxePvhxTAIkx8874HUXwOBvetSQWN
hzaUy1q62d6IqDdFRziEQCN70nwPFWQ3RM8u5li8vjTjfv9U+rLbp7Yjlk1vhc+DD+QOkYEg82Qz
EnD+5MYhMpZmrdAD33d62tJ604kbagsSZecvca4SyRaGHgWcLn4G27Jh6lKLja17rUneRn/XcF7P
RwQm7bDM0WAa3dATLYntqqsfqzgIaCFX3zFGfuqF6r1I7vZNGH27CcIZLRnpn3nvvsD1VU0LfItv
o+W9NlS0S/Wr1dyfHFP3VCJDHzQSn8JkfB8sii06oMsUvwnxOf1s3Ro/qj7CPWMVW0cCuB8sfHOT
tLdeEZhLxsjE2GPuYQNwLy7c1unda2GMjzl0NHrUbUYSSt29xbXYJU7y4eJ49SrElgaDAqzdKKSZ
erGGW2RodL17V7v4eYSv0fGpblE/4XnLw+isZfQ7YmZdoQYIuCySB0Mw0+g8tljhP8dR/Fprj1JW
D93o2PvYhtdV50DB51ylTvYvWs7ZQVPpMq5aXG+DdoldJPVKBy1vZ8NTbM9doTk8qd+a3fQABn4R
a0+hB0o3zD0SAstb4rTleggQmBto+qhUabEyUiuQHy0qtIybrK4Qzxr+tjbzFySpFnK0iGTj1MTC
IKqRmfmU7nSvSSBIWe7SYspg1dG2MqyNgZQNLA4aGK0SO5InGcBgRt1YZfClg9DTHPe7kvo+GhUJ
7RFRI0ab+fvg3vfsZmOnGmPDDjVeKpS+NooLZx5Wp2zlOjFtXQDymaczVseb6qpc7FMI+AMqqK1R
zwA74QrImbq2M8nw6RCqik472VgoDrnAdq0KOMrAZjlPL42UDBYALwscx4iiyyE4aWVy5JU5a4Id
aKCbqL4rcMso2rRtOuoXBgE/oYYTpzODaBOGSU0aan5fK/0RahCwonrhuuVOmihcoO1XQwdhoxSH
0KOxGQ/y6pYjXd7GmifbmBZixoFiNI07M5mep7rL1w2oPKRlfJ8N0dlIVr2dMJlUDVhBbA67u24Q
wxolvhblz17rfmSFR2TUDprHWVoMRtpWb7cDjMpHUuV+0to/9sIOLwNtg7GmwOhtPk7EimfmXgBt
zVC7GtNDJfJPWt3bOET6PbGENAjV/MCzd+MUb7BhIPowzuXg0QdDJtrQH2sBeKgJmwojyWdN1z80
u2cvCl5STABjqO862S2Sxyg0UIq1WGPwr15oRl8Gw8U+/cKUjduw9N6mWhLVO2qz0nFVzhuV9R4T
dhDirdYaAoD7sVwGcDi74Requ+It44n3A8JKreicW3YI0DNdshGvS48JYWFW3MyjKO7NxPuQyYTT
tAdESh8D0WOAoCzQ3GCVuvh2nEgzzp3OaK4YigXq/PFJRPEOGjYTSo+NEDIrgqpeNw96TY6uYSXf
ZRLaBDnWIHmyCiWQL511P1Y3ryCfUcLgjOz4s8GQR0uY+F9U3VjmyHYdO44AQTotmBW8k4pF9kmZ
Pk+lvGYH/9C73IF1P+yyijsNn4O5NuhYLDrgcgRNAaZNfpGZynyNCePU5ms/z/StoPPo+vWmFYgy
cEGOO6IHSEEF4tmbtGcJP7plCVOQwJ7Akmf+OxNbaHo+U+WemBqKv2dKD+3s9YZ2HhzyrTpoIOz7
kQduqNHJK0WO/+o7tXuiBXPHB/4TpzyvBrTSojI1YuHI0Wg1desHBDJSVPgy6y0s3u7syJE13Sz5
EDy1g0AOWpjk1UrUB5luwTdWC5XwazLHf0UP1e7jsdpg5GIWFerlKtcLHaxg+9T4uOkSswT/R96f
bpW/VHT2jPtolD8MhoJNFMGDDmpgA0aF8NLws3NdTtPG9seXtpwjeMweFZzfJyQZ9HBba+5cQyMv
sYtaIkEB7RtW9st1o/Q1g3xBA495UDRl19y6iiZ/whd2X5uy2gZ4IRp1i9pN1VuPeWEy5SyjB6e1
Tz1CszKOp31nTs1WwF5smzraZMPQrzQ5BBffGea4SvuXD/x85jGSMO0+KLcfd6Rqu/hvU6Bh6FBS
5DhbZQ5H9BbOwouR6KYj+sEcPhvJ42aKJBCl173mUu4VTLsHvI16ZbiXyn40bFKY4k7LVpOX3uKR
LA5iu20tSc5YHZiaJ0a+dvIdNAZnTQNI35oag+joG7dKtQ9TFsR+irK9XVWnQpHQnQ2FvvYQh2+4
FUrgsF7Bf6Rd6mzLQf8kWa6+tH6wjrnKH9lsn6sOVL/XOda5jrSzQHy/KHX/1plOfwdHLVurOPlV
htjwPJQWfVo3S8dmvBdHHMD0cXhyOXJtMqv4slSAVzvOn6yefLhZ8UkitWRSKqyKiYzrrErRTGdl
ams+asz/GvoyxSiur+A/VGBkLIHFRtgYfkMPbLpTIDWhLCbFvnzte+AYeeN96pXa1TE8OD/J2R+K
5osh3qnjGAwIk4iGDOkuWSV0N8oIVZob+psy50OZsFGt+i6Bn453bVdg0TPJrM/Gs6KzszRTu9/J
NkAkZPcoSQcDHIl/Pw35Y6KPjPGw7Moa2WOPYIeg0UsxANUbo/gznuS1jjVn55FGQoYWZGSR20ev
qSYUrx/pHKQUxGS1FYN5bBN3+s8HY1RsTWx+ZeakJ0kexjVk4O/FKjshYKcLmR+DpMuOeWqT1tbq
Yp6Y/DgIFhaeRXw8gGOHyCTEuY6OTQSlUK5JsqTp7qxKTIi1jRBdqq3/gTUQT2rHiT7vQO4rq3uN
0/HVSa1648Lu2UX+AKW3f/fteO6oZfuumI+4jYZyRBP5so4TIslJhI4ws6V4XBoP0gI6hdemnOU4
xI47qUScgTy8IwaDkYsl2mnXMWhceDbexU6V+qEuJvLnqptELbTuyEfkfM/GJ9nrnYgEklZbZzxl
cNzoygBNftIKkohwWTPr0cFMkpAtm+WkgiYJAYb4t7Ab+GCQXjHeOTu7MdKV6ejbSto9VkuUHUDM
IDyV/bWMQX929aFs0MYooQMeRwEZjM0d00M60RPS8zIDyEN2Wh28h4i+YnA8sUN4l0k91PM/jD11
zCgcpJrQXxyMJ436jgK50xqb7nDx2E/JIyNWoqc968ljgI23L8Ax7a57qf2Y7QQ7A+qFY5rgUA0H
Y3PZoW+s5g78KZ9avM3EjBFtfEBdMu2Mof3yB/cUUnctMUO+Drpb70cSDRTNg4ATTdqgbA7HaS/S
7mki8s6DtBEDfittq92klcLF36Fy63hKjEjW04QCqtTWmh/TW8VwtTWwWMU2Io8qQkYE/9DeJCVH
fcfklmynfC1/XHzFrFAYB1Clw/pCCw7wC5J8r4SzH0Eigj0uNphKQFyVYEMpn8oYvjEdcCBeIArC
R3Oo8WDnnbaeBtRqtaURwpubG88giqKb/AiAiCQQIgV/geAIBRr/tPFJVx9dQcwyZvcJElE/op4Z
uAa7wB5QxGP6TWJjHU/VS+R3pz71cBuQkpxFZBAqPIKi8aKt5uEmhbR2STTzZarWRaPqHbmClyLn
c3P7ZuvC4yQXlFaBiruDZJdaN7rccmsIMN8kINha9d67kvR2Ame4thGFVbatmOzvYw2qk5FwtWs+
c8RRD79QK9ynRYmqupVIccvig7MpC05UDSszo6DFtQEIIMkRiWrNZoo5JqRj/W2FRbIyeHaLhKjC
rj/BJruboDRgYon8lQlc6zzNGrOcaAHJ1sApCFFup1cc31Y5T5IyvgDOzn28sA2iSKBFGqtkGm5o
uaaDNTWXwcVmhsMD6y0RlkjQqAsFKa7j9JEZPRFXgTpXwlk3XjPjgMN2LRskDg7iNRSO00HqsMLg
EL2NBJpmkDK8bI6DYkDtx65kPjKz9BT6Vk90kFvtdD92zVMZpmttjKYNbmekujUxeHakVg2xA4bW
pwetzizMrtV7k5sR/Uu0wZmJ4BmywsUf31CfXOIKuzfhR85S41wgjekjxZq4rk0Tx+10iswhwh7A
VmSW3G9teFcHoOTlNCFhcRFvBBBJ11lwBhH7HY246zLpbXSLFPRycJjPg4tk6BI9Z/qOuv6SCCsA
Tzk82Swq5ZBn6zrnX7kOXTT/NiDaJ6/kPoNLGI/WfReV2IVlaG8zmYyLseYE7CRefy9ybd959GGT
5mQY5ocZdHtDZJLdDyt+m8c73c5XDuvLrsYcylmWOHFVRQAeKsAdjsYNJG61Fr5RgTObt999hj5L
YYmnxLR3SdeIlVbZl254Id6byBqyV1EScVtojBhxvTD5p58wYnUIzRNRUMa28OWTysor+tLpOyWK
IpdA4SGlXsOWp5GHwbnE+XFAFbgb9bNuqpA3VQOwuXAFL24AymZOUQ0tUzp7nFegS0haQJi1Zpt7
bkr7gzssWimP0yzUlnEpdCSkiHU+0qCgNO+Xk4XgCX9pUybOJlX+QaQ+pSb6LFBWxNYGOIhV+JqU
6a7s+QWa4vzdaujbip77ALcrlPTpOw7KV+QlhB716gRhA96Qz0FIGkQ1TvZDhrik1vR+7/rpY8LM
LIzDo52AEnHNJlmFAmilH0wvY2E9Do/0rIqVyYZ80CTkRYYhSCD6agOnmQ+o69ld9TejEndMd/2l
67NcTSr7FVCS1ulGBH62bfvuq7AHctSbGo+PvomSvL0zr65Cbk4HudkwdAM+ohSLJCPTvaYxIcNV
tNWK0IQRUtDz6DhYBuJaTfraRdHMEx5wWrHm1TFiHUVcZNVxxCoCuKeJhfjezEiA6mq5azvnRFHz
4Bc06EezWzcYD9eKVg9q4jiimy+qZIMa+MGf7sIRYak+RtWx7DG3JzDImIjGl6Tuv7seaDAUWXLu
3HCZdOwpOFuO1NZYy9VP4/ZP1VBB/HUj/A71T4gvYpvj0Op8/a0poqOWAezE8dnSfdIJKTCgUgT4
BhalADo8yDVI3SPXKx0BDfGwGZ1jn5o/jawPa8w/tDJnCAYj1nO4z3CKdBOzaAZxAJ0Gm1XJvsqB
lDR7Dg+BtLTkJWxarCmrzJ1MdKLB/+TtTHYcZ7Is/SqN3jNB42gEqmohUfPgknyM2BAeER7GeZ6f
vj9GJ1CZWYW/uze9EeAR7nKXRJpdu/ec7zxwOMZ+X6evILYx72La2iR4MyleeofqIRsWghfhWRFE
85nLUdMbdq0bdTADDsu1Cdhh6NEa+dYyCBLmG/l1ffKotWTTdmI7GBB4raPrZriwA3v2A5JHIona
H4yvu3Gc1z+80m6iQ60XkJ4j8nacjgw4+OvPWYD10OmgBUU8z1zQ/nYGQUVK/VoPxAJwrl2uE5jU
MKoP3EOYGNEenEmL87TS4oCdgBdTZDsyjVlXPeLHnGJgMzBldjW0qNF4U3l0BCszkkOl+3ZCiwCK
w7Suo+z3SC3dOx+ak54SWECAKREvV08ExnwMJDlSj6hbG9jx1q7FV2p4NzTiXG1T96w3YUVNjdUo
yNLvDZokLwOkZNKq47NOvofhUzuUPdEtaNvx1u68yfK5Fd4SSy20lh7NWWqex9ZCqBNRjJLZDKhA
eBzxwOHbc/CD6U1NFHIYnqswQEdqPyNCjW6PstfzY9mVjzJqLpqRJ6dRtZf0BxSbNBg9bja8LzAA
16EDf9CpY8zT0I9y9VLU4gXYXNQZ20VsldHT4Iv8M/KqA+rVfWkhhY+GhN2vIJmmAknfZ9nTnFgY
oIXFuYTT7J+vkpHxYuNql7xzdobZqD3idRe4pFdC54Osi1LaX0ZHRpbQo1PRW1mbipNb/KJc4jCx
XRscTpYghxBoHgFqZlHR8iZ61emNr7GNtCNQJSLXAyLhgmqn2UhMeomOiSLZHBHb18m+kARVJQQr
wlMyVk47mqux5oeKz2igLcTfVa3TkZwFzBicSCucls6nGTIeLMkUWBmArLJKGXc1kP9Q09tgJtYj
bGRyHVPZjIPxajn1Oz4uGsAe/GIAsosThEou17+aDOfNaBFfbcwGeKueCM5Zr3za3685se/I052n
xLR3Xl9sIanOe6W2bXOvdX061UnlbdoQJKgW07ronW+7qCk+El39cNB/r0wtvYGCcLncw2mdBcZd
D1vym8gPJe31I0CqGafZTbTYtr0hQZ099ME+U865a5pfifhduSqjgmYRMUFpu3i6ZBqCRe9ZImKU
F0k+bSydo1BZRZu6a7N7G4W70Yuwma3iTh31cZIHu0G60sOkTkYD6d1cf4dmGPpnXbfo4S++HyOr
kfjnvPMNOUOh9ZpnqFbHziVhQTjyao3Y0DzhcBKa9GCVHCumi7K4WQxCQHXvDFt7xiZECRmll3Lg
7IXwcFN0oLK9mY6OdIAIFGdgj8U6kN4bGymrVJi8uUMMUd8saQTq1NgBLX53rJ60iVUsH+km0Tyw
6f6ivNMJOMuwF6x0jOKsx5Q4YpjXTtl8xoOun4blMBi39s4hz1TRcVm5jBfcLryMc5tuZ4uEkTpo
7G1eg4scB5MRMt0J0+QoPyBQISv8qsVBATMUyoPH3GHvRtXPIm1oETfQ+qiJlXg2F4OJU4sDam7w
mannt2laU84me8HmtSoM0FuYDr50idQQ0cKeRgBZ4YNVH2JhO6tMK3te2/iJX+wQ0yhfg2pD66Oe
UsikHUbyc2Ql7ymk5q5P1bNujYcBQfYhspAHhnr1bdCC8dA+40SqLqE/0i9bO5bW7+SAYJVkl2so
BEkM+GW5Er8q3/H4MBId7xu7rrsotr4YYqCuzoBkQ33Q9LTnPpLNzvPY9zPM73r9yVrGL0Y0Mrsg
TDP5NInoGAfRc0RFMkouIDtg5RxabsC0RjpUi45xi1fgb+vHVYbSV/QRmb3SPFSj/Y0IKhMB++zu
7Vnbyab+wXagYUPXSJQS2rpp5LkuOm/HsPB3q81fJT1AKBfdpxDUyFkUE1PX3CbEFMcG5XTqUSvl
CzKB0yvUB0uizYnkJQUnugWn8OG280oV8QX6DZLK+TDHHLxidUF390brmhZHAeA9pkc31O4njpnI
jzAp+yItgA4z/jh6tC9bVMooOFWzUwSkGDIstlDL400VinibgEEtoAc/GS22IkEMB2nPJQOL58Dr
IPZypgnG7IF+FKRVenOjQ+1SCgE/wH1YqxwVFfii5itpbN67lFYWb+Sul80dR9zCTwK5zaDlNdP+
ELHxGptd9ZsJhFoFRGEpezRug5zJ/rTc31mCcVqKJzuRaFzrEsuqQ7nMaBNRSBUC/qaltbB82MuC
dwr+AE0+nobATi9uGf2UyWTtuiSgf7McVrRm2vIqSMWs0eC1pngZZCVeRFzsDCpmQKkj4yXJGR0G
SIGuSp9uLokdmCvUg+2jPTCt5xqwQo8U3FFbo0YMrjaFy1XqM5amfB7WMRTuTE0eoQ16eyWelrOZ
Ks5gEOqrJkkOTAZOWNobQda/yXWJ3kRht2cWbnKf64BkNio3vP/elx3GJ+DD9TkG21eDML6OAhk8
sMOcPmVJ2U5TfaPM/oc2FKfcmfKDEZIUMiSiBlUp7LUg3OJnjJ+sqKCOmbm+Q95tbzFGiktt0xOI
UOb7tdSHy4BH/QHhwK+oCh9lsQMS3TwYFOJFJRC6zHKHsXRcLNbthvfiySGU4dAqp38CzzM8ydap
962kZu3izy5r7Vsc1/EjMmf7NNvhhySm/PHnIe6JpwwtDu2wXQ6hE6XXgIL5wfkA2QNhCvADAybS
kd3QA8rxr0QhsWOinO7In81bl3KUEN96VA1HOFLRPYFCedcoZFdjG3T75T+HNLOOmtYwjenJjusr
/N+yxKtEr2vY2F0CV3Bxh2tD02xdL2ke3vJQNxb3YDhc9cSuH14xBSde/EfWEnuqEt08RnD0nwP3
pyo5MzMkR0bOdnYmEdvya9OqzgitNWfomD0E+cVwx4s+G/1zlr5OsqwenKmH51A3ARKVcwQXmy/1
GQaZYUXZdvLcX0XHjb/WiRaUOTZJq36xkuJ34uX6WVZN/SJzw0XHmHnbP/+p2opVW80vkxk/oC16
74MhWhrSVbb35t58scE+MsLQt4GkBAV3NIJ5cMDRRlb+bCg+Qs4irMqqAVVsdNoaB711zSwul4QA
4Y9ilMVvIyJ+B2FjdgltQEE4+RzfidV49ULANWET3mYVNwzQ3U+zX0TlTLjWVS33dWLJe24x5Bh7
51fAiXrZdCxums8xDb+rWO9fazMSaAPceyw1KAOAXdD2YWvBmZbvlv7pOYRAd7QWIVdWGecyzkoE
sngLahJ2Xc3RHxKVPZGLWo/tuCSk3WRKfLZMOuWWNhznWL6EyoT/qtlohzpu67G+ujFj5Zah65q/
eNoN7YYOUP1at6p6XlgWQly6aOrfCxEUyOyu8KdTtoNsOE6KcF9RGerUUjc5OVr1CFWjn9ovMjbJ
Fyw4IMOK2cOSewCBL662FiCrD0kpSbTEuGhpf1Apbz1vCo72IWvfMlusK3e2ubZUtOkdxlIWAS8i
KIN3m3LrqNuFXEf27zK2YADGhfZI4vplGjTjaJJhTdMNKFBrluGZ9sodu5jhB/pIGEo0GhfktsIn
ssdizROk91VpgQQr39U2jLrCrqvdUGn2fXLS/IkG9HasWizZ3ZKqVrqnHmuCDaN8K2kirbxF5GF0
CrJ4Vm2yqX3U059BisHYQxbV2Zwz+1h1LPtQ+lEXgnDRLXnKPOYecFH7rRlpIRI+K0epPH9n/Q32
buICdI4IMHNIW1Galz0Ero99vcwwC+cDV7RzsEsk0mU7WtwJAPiF9RFTLlyLGnqml2dyN3Pm3zVN
dUtaBCqqDn8PjZDXPw853AO3yrT9hHx1E8gvgtTZTDGdzpX7AwsChTAUdDuXjGKhBZ2h7kAJ6Oor
oRybyfDUcXIie1N7zt5jwwMPOHQ76XChlprrYn0nh16pgRzaFfIX55aAcz6w12Ft4ZRYhqhgJqVl
e1Lo+vMMLsfXrKiE8FROJ1dzoYc5EWeBatF5BrCdCJ9pD1Hm7lRZmT+z3PRLTNeZaPT3VEzTmfkg
IogYy6ddOL4wY3Cty0MRoZPW1HvdZ/ndzZT1yA2lEdn7oRCygJtOrWMEeGZvFM13vXDhpmXxLwvv
Hda7yblL1L6rwlsaOzON2sZtzzmpgOPcIMOFI+okhk6KGq2YqgSJiB0rvzk6ui7XhvWlpwz4OWzV
n4bX/vKexDyUj4Rd2RrSBRoPD8sSWGqmyU3RsNQSVnVGSoPqkPCB5cqyr1zl+ymZpycjccrXYNB+
aRVadS2erkSPDUeZJIcyAvucgq1Uhh1fdI08zt608cvm9rmSjbyCF+UWncrLHEavZsuEb0iUuCct
5jcYSMlKMyVEiFGJXQ764YKxFQ9d0tGL7kwaIOg6UUYAuyuT+a4Qqj56OZ7qAiCDsRxQEhGFl9y1
1MVFmSjTbuMYvb1JTBVgnTNyengERdmhPvgJK9QOt8x0n0frEM6le1VjA22uSdtzDGWHaMVhGy//
Ppp5jQ5iZTWJdUsLBoleY8705mGRlBER8AJP+KaZsJcKDpWvqlx667E1nKfcck9jbRACUvYMKBpL
20tY12+pRUZGaESf69YWw0UEE1GzqjLWQndhWKUaN2U3JYehSHMidnhIg5hmQ24wUh0QZ3sdyn8Z
/5DBaycy8ugyl3E56zl0LOiXBAQQWDiQebcVXrLtM+W9NE7jvRTVN4Mp25M1y8csWOLzuUu3/Vha
CGLRMk4S/EZsqiunec6GVRXdm/3MPF+lpgCh2WsXoQ/brhPmUSsCk5F+/TYz5d6Fks/cdOVCDu7o
OlV5dpY6tkPkPetpzl5IW8pPOS0yaN4dIkTLIjM26UoiEOOSiMlsbzQvYTbWpyYJ0Hbr6n1obYBl
obr3mEF+Sw6iVaP8PG+gkM+27f9nnQMt9cAU/c+eQIit8V3vumPOSN13ggyT2OKfK6VC/K53O54N
UJOjcYqDBP3qDnq/meFTwDHMLKgg5IMyWxhXFjiRG/tQy/qWjy/eSJFSu+RuOJpzJB7KvnFfQf3G
YbqN9C7YZak7bQprarb8gDqR1Oyu47Z1X5w+2CFqIP+NO+NNzbAQG+doFs5X6k27bAwLOKfgWzjJ
lf4wujCBG8gdaUe2cO06GUO2tL8E48bp5bPHsBFPrf1sevSjahV9whugC6jy+lwBb7x0OqkXQu2n
Wn/OBAlLAwXSuv6o3cjelm4nXmDJsCAGGj3YOfKODD3XLa4JGEj4iS2dXvY6CbyNUrSOUFWQ4J1m
9OqCOF7PuE/IM2D0lAkUcV4VMxeRARDQdC6NJ28kMnNuQ3NvZarfByXOyQps4w3ZG7P+ur3++coI
KgGHWZfwO/L4WETBp2X3HfKz0aE3EXb7IZyLHeJAc01/tXxUXlk+rP4X2tD8yaNuuBCltCE70j4r
o+SBMdN6JmkLRYnqbwZCo5tMZHuSpn1TVvfQ3VpcvSAdXob4xQh14/XPF7n5XHqknaXKeLGpjy+l
veQSx7P3DUzLgUMMtLwsSneNXQX3hvCV+18rIJnxIHD8R126a5uuZZj0CKRtYNVadOv/IN2uYPVC
/EFABJPTRD3T6HfIyt7KJdRxY8UApr1FKR+JHAp1p6AKT/gBg3A6OF4mffL1ui1bSrFKKhj8LC8D
bTQ0K6H5lsUqpSkh3PVUE1nUEOBA56UIaC/W5omG9CLY2OIJcQlDfLhJe+F8UtzKkdj2rOovfx60
kWFYPiKn+fOlHv8oIwb1meH2p0BJv+mbZl/00jkhygkPdRRGJ8+1zMNEuMAxa77bPdtVB1p54O+H
hGPF7UeGl+tPnk6/hOqEZDABTxQj1k1JHcxFlm5Nk86mSVwDmuX8Ne1b+wRfErVM0SNsDZy3sasB
HBYzfIQ52c+UHJCM0K9yaCaeK6ee53msb6br7TW3XEZw+gkJn1gVMpY74Jrtez4CjCSKPL+Ww0zA
dF+QBw0/9NHRIfZJLXK3f648MwKh1pLYpcYPIxjjN0YyiPvHVJGR8T4irHn8eZAWxRi2C2NbnIow
Ta9F0FZnYpX81tWK57LFuP7X189/EQ27Dqpry3UdQxq2YzjiXy6fPHIJR1r6I6RproOaWPoqMovN
jz6ZtW+dAzWyR4YDcovvieMW4LXH4mYYdKlKPBh8YPHWTUYYMcwBL6EEMsiiEt0mF+KQGeLShcQV
ANG2fhRA1jmaIJwIAwRwpfjwsBT6ecv+1WTN4vYtt7hWaU1XTMiFMG8hvoHDX79ka3lJ/3TH4Ej0
QFKg1RCebf3rS9YrCeu+aiEBdkVPF9Up/MTDOt8XoJEFcQr5iMixMTheE7Wgn93c9vUmiJ5wF8dP
kY7wrQDlc4zQw5We07yPUaEdi0pPfEV98a1Ty8ijv2YdtKZqwlAsC35Ohc41rD97Pfg+5yVUWqNm
Dlk1yEiL8cmkcHwPrU4/Qn58l4l+FBnRa/ijCIPKUHAytYpP9ATeORFlz3/9lvyrt8WVOjgk6Vku
7wo2vcW/9w9riCoNI4x7rmUNqvyKRtKXk2m/yRgjAl1bGvQCdUBvK/rxJgydv/7lf7xt//R58NtN
yQeBvNsUpv4vl6CVe80QRfAOgsn6TLXo++hYhx6SOSBZIBOJ0I5EZcyEljCEHfByj59WKkmwaXHK
//Xf8t+9ETQoDN0RnuSuMP75jWAZ1OJCMXEOjPzX2NRU9sDle3hCAOBOTgjWw7Xmbl9Uxv9n7/Ji
kv5ZlFPNddQ2//FvfzdN+5/t5z99sSGHop3u3Vc9Pb5AObT/8W/8pPoqlu/8v/3P//H151n+D7Zk
3ET/8O4vz//3n7t+Zl///j83DQaUrzz6/Edf8p+f+d++ZOH8zYFdwc3KxYG/1kX6P3wtjmVh/g0q
FfSpP5+UbXG55kW9WI8t52/ABTysfcLSheksH+DfXcmW/Tf0tw7+Zlu3TI/wov8nV7Lt/vO1guLL
NHRDWHBVdDwX/+Wm8UabKI3cJtnLFYkfCAYZuFy28aRqNNo5rMsJWEifIlGIEQxNjSWYJrf1E9NM
3CBLpmGGTohYHSbJefMc10FAoyo5Je3VHcL4bLViK4GUriODTLTa7XZumH/WRgn1UBB9zYUAl9Cb
dyMJ1H7XQ0jrNG2f1mHEDIrKCbiZ5luxn6uRSbjWE5cFI+SEL//stMUtC5DyUc/F697smLSHyNpo
XlsnxI3YJwL+zckIEkJthp/EZWqXh8iJaNrKXDZromypKLQR6w4ZBxEwhUgwaCymBDdhwFhkgdNS
vSDm54ATVAjnygUZ4TL4ZtzORCSFwt3mn3jPUabo4j1sqEzQRW1U3+6j0P4ayibbjLYD/8LrtpNu
hWuNhcE3U4S3AwM4FKZ7ZEcgt2b4woZZWRvTAdRfJ3a1zUNEByRjh0aDNmXZcQWGMPIQOBS75F7k
1QeV03UuAcnBZgG80AT2quyIY/LqB3oX0G+oT5BdPNVlAYPabKHRmnwWBAjvPRc9akBzoG0xFwxJ
vYy5Udol2txvjdIp1oXTzUzdGOSPS5y5zgBrBgsFbZiwiiwHxlSoGLmSA9NhMEHd6HOzMVNaGc5o
fzA32nmClIRqROnU199a2vW0GKsXCA4krSfAuIZB+zLoC2ht/pUPzIhxkBAJapOxA1gQmSasLjtp
XurC2w6xnNcusJ61aJc47CrcSNw7vhzJxSmL/oqoJd+ZEdQmjTA0t0hNH+fx4Ke55jLnzva8xNRP
KqYjbYvGpWyZNJbmG31SxsuggvVJ8SdP9bszbsoeuxuunWWmNjGyihg4mXF9YP4KRAjxjYWyZl3l
xc5K7WUO33xDacPYmWCN0QkJJHawNrTy4greP0YP0SpgBgRA5qMtB3lUS4AQNoSGW6pmTG/pHIHT
9zwDIRpVPvs/sCNbe9WT4JKKHhatMV9Scj24KsZ27ZXyGjBIhfrn7nIEkg8OzMM26yBFFwSkxw19
mRlglMYnU0y7MXYeGYYG7gMLmBZVZMm1mPqtmF2/MhdPbT5978RYHMOpRN9nvoH1fCI+DiYYgDjm
SThvenoUHSHI24k42FahrhlJkdrQQToGpoqwP2TxOqJDaJvf4QpxacnsNYI3LGc+27aw4SQhtygx
F+0NQUhRi7sRFl66M3JWEoRNcHExR1QaF7wh82+yVx1G4pGCq+l3Pd3TNXkK5joYKJWBqcAonlEy
GaPhx3CmKfPLrWuIn/Uk6OaB3F43+rg2Z3lOU3unS4ZskKIATfYGeQbeHe7CIiPouVEyRJiGUR3H
pJv8PqYv3ZBmFUVzvamizlkJ5nybkQpL4RpeBcTE9lEATU4Y/mhwPWIexXDnxv0eD8EUUAjaYPRQ
W+wQJ/0cWOR3yzACXS+IV2An624Ca2kwTp5i7lp6mbzsGmbtRMKNHNDlTo68l1oCaCvFSY0d/KSH
zocVJlhAc2afDb3XYUh2RBmRjehNWGa4vBFSkczAIFWST0jgsZ+4Wb7pp/QQBo6HiG42fNhZLtQU
2kYW1NucAbcNFRT5JbxedwLZAMOAfIEC77nMfo06OizLnWrsu3yUWekwhixNeu8Aa5QJsW8C+LqO
ubobVxJFQzj1Cvv8na7xe1tcbCAQu0Q2P9tZ+yii+I3zECtPpp2I5tQfKhdki+fzfibhLvbml0J5
hz9LZRnFNq+b12Y15z7CNs3cL5H985wxwItEGFC+tqc48dBryB9dj+OAdsV2cKZor4J3B9DdNg3D
fRn29SbI0BPQ42ns72Dv3JhUsYDqms0t+mH2zS8lzRENpE56joa8nIo1OFYE/JG3fccBxaTPBXOn
3Ik7WcedYo2hTo5pdKuFzpT1lOi8E9ypL64cTN9O15VHvnzz3AZQki17YJqZ/PIWhlY7456ra7ul
4cAOZA07J/+Zz0turtGfNWLpzMhLdsCg35d0r7rAG4RsLz8AgPgG3KrfjxCl3KTvV3Bqw9XQORZQ
VG7AGiXbvmx3ljmg/SXkZnkOY3qohn6ZKJjw6a2xHVqtvGZazEA3SnaViY0pdMq7DWrsESqCHe1u
BJ7tiZsrYHtzDgX1CYHIQJ+46UDMZR2iLCh5vBQByLghvwOwY/GSZOamzenjzaj0kGMluyTTdpUi
5o5NraW3BOIt0ZkBlol1qVr5g7Ac6xb6MSqeY9oVhIn26ZNEEeUXYVbRz3mjSNi1rhdvceiA5qOT
nQ2IPeeorVbxrN25S5c0m2snmvuMRRP6Kfd+0J5LgcwSru53Bzy8X43xN610TqSORwC7663Ki1OV
9M4ezT4BsnNvk4ZrPlusBtAStYck8IAEFnnNAE9sOp+4ei2Y1oZVfAInWJReNn0yB6BukJW4HiP1
pDBrr/JSXacUU4BAgjMm03OYxszqIKiHIRvEmF2FSUyq65i0+QmO8Ymvv7o6ud1lh+KEvnnPibyw
N0hsDK5HkttAqrRIowCK65k/Dd6GrHFnF6UszRNw0ICmcWeBZofQcMnLFE0N7uq0pD0xQN/rjc6P
Gaoh23NP5BK0ZFf2UI6D6dwh20ndji6LlexAhuC/lExwwT2B22jA7UXgiLnZae1iUPjWmuHo6w5h
twO+uhXj5I3lAHscWY5XQ0nbLnYyIoIRja+WLEj2pU1cSmZOXbdHmw5TIDJ/hr2iHCsAlikhd73R
3ucldcptXkRGmIPtUmaWRBUxJORZiFevybTZQG5AFQqHy4PRjAcHpadZSt8tU2a/TsVO4+VgpNER
SAuXBwnu2qONEZFFGhoWJN7fAlDABlp6k7yFiPQHXPPTPPZrvA0mvn3AeHMzrDWxaI/HOgQC0FRM
GGgH2DNomeDcBxEhl26DnXwmSwNxKQg6m9VPet+xAuFRNFAwCHMctpZVEyVf2Nu5X/oENVkLI4nW
i7gR/0PYsBy65mYkyG1jMPw6eA5uGVMyisvQpRH75SeO6flSA1G3HIdQYJlqT3Pl6BkQs9zAups5
KQ6ewcAaHZq9tpRFBPG+tWS314F/UL0juGvddd66jynwHjZ53wDfxmttR/1Kw0/jA0Br6fLqnI/D
gzkxbBCzxmVkF2uk/mhK5d5tEm0fT/a0Y7LkQf+xjbVdIlPGSbTnJxeEGckoRH+9umk3H2ocQqyM
R0QN86apQ0rzCAtg21Y0luijQU+NMQFhANRV/hMcsfT7kOZXhUmPJZ6wmRYdEiIf/Ba0ZgGVt9pv
zuIla/VPQk8F8yrGTHrG6NAd7lpNLc7kN15bxLWQjCJ38ZAzBjQUoA7PBVsGU9XogCZnfKfZghev
+rA4cEY+QzFqfHegY+UMIFhCmi5gpvN6UyqyAWdELWVTdv48QdYVvSHXuujOhtNjMwyCHykACA1d
2K5FY8GE+Dny8FWHCBkox8FtuiznkHc9v4aKBEq92iBEs2PqQHsOPxit04XskzeW7WumT5e2nB8M
U6qLXW0CMhpWFbirldCBMdXTk0I3lGpD9Gj8Sr0q0ZnAGbkW0E8VbhvukWtTk5QxbwGG6JWX0D8t
OnmQygq5LDz9WnMb2N7VnK2GCA5ADFXv/U6yGWq+rN8rZ97GelmvPfOl0eANtRERsR0kBjMukP4t
bemkrewbLEBKPMSkhPj1yXdzQICRDWW7Bq79meKoUnLE3zSTxsWackcNf++AFdP8wciEo65A0LGC
dKdvSmMkdhmGZTfHL7SN3roukv4wWA8VS5KwmUqliHeEvWRZdgXARWIzaJvkx4LnmzmX7WbVfO8w
NeUDORgsr2SIdvZ+ASSAcz9po0Y0TDBNBzHqDALf0zHaDOjaT5OWET6FdKrJQozQAdK/KkH82Ovk
D5cWpYxClFcUU4+rxyPKddTGZZHLsB94O+xap8CkSDSYITXODmA+zELTwkgWZZeUEvzmuOGmq1zu
J5PTb1Xy3GFNoTB6r103X7xKvwCdSOHdgfbrkWv7KmfAMQQ4z/W2usqGmUdRsSdMudA2o4k9Bipi
vA4rCpjCHH8FiNIvIbeROUFQ6mK5N/iEl+njvlzmJSwje2KhwB3byjiS67F1PFWdkNFg46m7adP0
+rrwFlBCLz2Q78V0bmN6Z108kK8yxvkedxPXLKMx0o5ApGPPPyfacNDgseZmqPlmbN8RrHdBbryY
4ltdRVD9TY94Ya+/9QnGD6+rjP0oWIiSPn+EfS6OgvnyqtB+kaTjARJBFDWNYh+RZLoo/ZfwGelB
0Oi/gRDKSPQgRJnoQMZ+ZAxtUjCzjZPUjIoLbEpDReZLgbRF189x6pGUnk4VV260FxXtvkInNWkE
iARcOX54pEvT14VHjQr52HvoHMryHKbeMyGIxDfqxmc4MMQd2xwmsLHsfzmzPoH12SUzJcC6iNyF
uRtEU9NoIZMC8rKRtDD5S2lgQIw2I+tZxYHEHAda3GzAnWO0RUbjzUtSjY7Ji4K6q9uDMpLulvQT
ckQ9DLekHaPG3E12N1zsyaVuryARlR7DtG7s8UphSMGgibWdFbjpv4JZEKCXMmBV0a4Gh7dCw0jc
D3ZFITnHiu5hd1qzH6b+VcNddsgHPEiT7Z3scc9b4IKY1A3fc1WyQwHpqyZu8TgWcq9NSP3oXHGw
y3R70zfTr7kDBZoQxDmbFHZWicQ1G4PPIAOwqul4lGvts2riZSV9cBBCiF64JzY3YI3BwdFrihT4
cX0qXJ6Fuz0k2IGcPjynpDXiPpI/B/0n/oQaAXJ4F33j+bb50EGUHyL4rIPh7fDtO8AHOAoG5Opt
4APgOMGrAFl51XnokwVTPew8CcE1CRGk9dQ5J5hbmyyh+KO1FDeoHfJYvcYtOwyt5GJHEKp3amnb
rkUcc3zCmk1qgYeDyRy7iwrqh80YcIUjhaOXjNhgcmzP5AMl67pGSDTFHN1taoxaH0+GUiyK/DVo
oDldyR5tdjr8HnOCkOoxsU9ayBmrQde2dH2CbYIF2QJKXiT5taqrYzmFaDXhqofThgiFr9TNgm0Y
61gBgeAcDCbEuGGCgsQCcNdBduRv9quJ+kQzgN1B1v2ZeeO9Dr6Ctv8pka+PdUyDC5vcBk5nBVyc
A8FHV9evAyDfCdP5LRgI9mJ6L5OCxWVxRAvmKH5eAaAJEPwr8TPpOAXHrZZvoPJ6vlVHrzapCkOe
/qo5AbK1x0s9Umwqsz0OQ9+AUe6uhkY/Btm7Yr/RgPjiQEdeCSh60TF4xJGYnY6VLDH3rjC2TQv4
LmuTjXvgAvIWj8oABfzUcQSnb/iZhwbp6wCAxt5NdmIJlob8Sh8psO+qLO1d6UWfGfLvUTfmrRmm
wzpVkdoPVGRnaWa7MKBCy8poYxHFRw2PjZpOSbjyBo/a3Boh0nqkIuLX2XR2aW/SWhvYPuC3YsdB
lEc547T+CE6EM/RNOWAutAqsxYibORE6WTHFZD29JzJ4n2EnovLsqy0ay3FHIMESxKfIhwn6fVZm
W48P+ly36NwLqHz2EF2TRDw4rpKUW/0wZIdBXAsO8agOo1EeEzG+14UPwBQHNRuF0X1SR3lr9DMc
9cnCiLzhQoFzs8aKorYj+9fQT1qkv5WOue9yqkCnaC1m2wHqSk6aUf7dFTprEwCIBJf2KpQfZQUH
pLIm1oM6YPzKJRj26OnI13wKNd1ZoZeIfZs201wq4qbG+Iim+k0f44tboGOqQx1F55vlzrdKYwMJ
4tZAPox7vKHw0dmJ8PdjiicAD8aNMT7ghsAIk3dlDU+Tm+0n+RoaWE3QDdMyOvBurLGJ7XHlnrNY
I7OvVli6uKuSo9vR6RByeTZEWCsyDCGy4C+uO3QtEUugRjs1F9CfLSp/c3g4tfkhp/iKXvw340NW
Fm2Tw/lr7OhqVerZkNyzSXivUwVm73+xdyZJciNdd93KvwGUOToHMJGZou8QEdmRSU5gmSwSjr5v
d6R1aGM6CNbXmn7JNJFpoBrAMotWWUwE4P78vXvPdZN3YBFiHfZZuSnS6C76CL/9GZP9FrnbfJdd
QhWFemA9TsV3MsMUWQPWLw79NkLogcLGgFrhyfpUld2HsAB8Jy1PLS8cez1rJPf5U3fkmYwlylP7
z84JPxQD6kMku2ePVwgacN+tXRHrS+2w1+0Ex60xBkcHX4YIoRPwbnLGdVpfWBk9mtx56sy525Yq
ALKAJW3I2zdVogBTCUrnsRTI4SDc92gI10WBEKocil/16Ly7WnnrWd19L8yP9RS9Fkn0Y4hAvSR9
+XM2mpoHbdIOSV+RNiKyvT5n0Wuq2VTedrnrK/fJxvS7eB3mTa4jUMp5vldWy0upsFeWqH5XdRt/
SMkZLZjfiJqhz+5EL0xrrfUEMcXMN0FPBAjOkxU4Foj4TtidxoooLQv8FltOfIi9N7qq4YYhZopj
p9qpkawvzSaWUwsnMn/Lb1OXIRCqCC0NhmETOx0dsGhUO/pCA/ckpHqZ2mlfVvEzAbigc+bZ2JoZ
vpSB73AshUhfXAydDHwrHa9jWcSves8Nszq8U4QYkPDgYXi6mTanshI5wtot77krvhVp99m1dMRM
KCt4YTgMC33e9m3zygmoBaxgkbiztLm8CF4ldToWRFqSnlfiKA6JDSr0p76pyWAjtJ7wFlSDkrsx
msOfSXpyFBNMhCXIs9NuFzoxoW9adpdGVlxdBJ8Jk8ANqT7tOm6SrzhI3ho+VjJw0xBt2YCWxMRR
LtL17HFqd1AOEChOJFZu7lGzko1HyGinvSb4bPvRu5jofF89uJTaQRt6loXWoV9Dm5MzXrsi+LZ/
otF+QmmzsNogHMUAY4mjLTdORSyLNgwkOgPaYTnH/vxNheEPu1GQaHokpLZGtLD+NRtpJzkztDfS
ljrqGRoXSqY8XgbvtdLwQJf2oeRgTaZevTZ7SsPIGfmdeSciAVuHcuAVmx3dAUl4RFnY36eZxHW3
aY65y5BVR2jUleLdMlKE6CFyoaIjoLPqakQzJj1f3s+ayRXPcc24gx0gg82z7ZhnA/mHtMPsimej
IHEHngnqCkxJCSz4hM47msbJ3Ma19U4uRr8DRWrhOKE9MpKOa/dMf4rmIKcJX1pED6GC2b8srnQL
NVZxWVxFZ9wGYcD4NCDJU8SGOAX4zSB4+qM18+FEMCZ5bDsa+KFdy6O2GJQnSG9uRoqnbrDuNH9i
kkou9HMdGrDVV+jGxf/lce4/T3P/y/5nsYxMm8dQ9+9D3t9j3b9/+//KzBd90n+Oon75yP/D/6ij
vPjXoS//0V9DX+MPG+EyUgSTAat0F1TwX0Nf4w9rmd3yD2IVUNAwF/829TX/8DzLA8PMTJYh74Jb
/NvU1/yDyaxYxC2e4Tg4ff9Ppr7/xnBl9AHvGqy1DufDclD+LDS6fxJKtBj6DTlY8DQKRJX6pOie
20dHfs62dxocGm2ZK1akYM5rL+kv8fRziZ11cua/TLXELiNeS+vtfchmroMURMtU7l6xL97IBzxw
0Lpk9U+nYhThlV/BGv2onBGCKvABi9wq3BMrx6Z2FbVH/F3xIws/Bln9UB7Bs3XyMjUuXSxkzesG
0V2bIEQPJA1uhOLDyEG4Qs27zokTzTqGe0ZmbBEpO0QqcOhlKDMCw8JfQ1fdyw56GZ05QvPXnnYc
RjOkQQ421qz/Tqvp4L3KMPPHsP0lK6hqgGwR20Xktl69ocNKJXdojbZZZvYbaZdPkmQoJxKbx6Pz
/3Hv/ztdhQEC/T9/x/5rDfO5jP77f0s/wuI/XvqP9POj/vNf3rflB/x+32C1ox90TQjunm1IFBN/
f9/EH5Zl8Yy7QvJK2vY/3jd3+SMICNIzTZuEEv7kr9fNsf7gW5P6S4d0zB/8TV1y/y34YZH6rTb5
6/t/Bqu7/6rT4odjW6IgQP7Buy1M69/A7yKw9YLZHBIteokYEMTpcaGlhZFMMBXZwoyGGqof9Ibe
uUUgqWdfM7gotyRLSDDwIKpNhWUhnoUN34XpVwzCh9IusIEE7jsDBXC0jKz8fpo4BqMrhhs/iaeZ
Q+y6R+UWLZRYfeHFhr0yd66DVGyUw2tiAdSO6YLc7UHzSBSGPpSBtWNOE5FoXWnfnaXE0HNGBgwl
d4xsvKegw83SxWqrZyGqyUTmr3linxBi5I7bHgqr9cMuL/dR1usnFWIRpyWFyTuIkztcTAfBa01F
pEbvCGkEQgChU5DbjKMqgCAXGWE0Nck8614l5kk6zV+XItQ3MJ/UUQ88rGeBWDJqCU6rYzq3kVk6
K6rhcFc5bX2m51ifnT5JN5iKcIEbbvj8T4/i/+RDRSPzL+o76VmEbyL2MiyKPUjwjz//pyXUpXRg
WNQKvPlA8iG0FuSFoMXtXP2NHJ/WokEp3fdZjuRUejmRvCAM9sFYnIMZhuLYq7emnAe/cemWPMdF
Jp4eZGs70ZgFt3AcXKWfg8oKaSmDbZH5qE69CZ9/UsH1AS5344aUnJwhnQS4gg68X0fCHe8UlpmJ
8y5gUa4Fo8MisU5uqRgGEmRO94KWMN1VLCU1x7tdK8wvyTjRyAgaGRxLujZajtmq9+ILvsDimjmL
fUBjxjTknfkUNLcYGO49GaatkXXBvR9zArLA+m0HbOB0/6L8buvdmytrCyk0h+/SUbfZS+pDPqUh
+AnD+k688g0g+HAZ8cQRlGsaL12y1XEV7XO36LbCmrK90dh0tWpTXMj45deUod3sBkYM50pk404O
b/CrulPQmvmhNLHJUvSDBW+dJ71KyzVZB/lLFUafZWrFe5EV+hrSUrvnuTdP3eyqjTSHgHUerUgb
XVt8r7tosOl/Z2xs0zCKk5mrat14yOz10gTCsNxoJVR+b5bGrlyCalrd5RM1g0D6/Tiqe12c9CLs
LuDe6B+a5buZuQOo9OSbidR4EwW0BwYxqXUMMO3q45shQKvKJihINbS4ARnhfl7u+xgzTw9jL6NE
rRhb6ph2GpTPrd24J8XQFv2+kbGFNk53JmR2Stm4nI5aU4YKlYLzmjqBea00o71MBtw4D4xxa0VQ
U+z+owZieQXjir5K05C9jr0fpQ5NO47VvSvOpdH/mjPN3XeC2ph+VY+mlYRgG7f7Llk+HdG6P+ck
Na+cZdlo1TNI+/Lb7AUEMLZ58SRyF2C4Hm9L6CjXoSXHPNXQBiXuNN0gaoLfKvpXuJV+lKiOo5g3
X+BLuW3MSVMzwuew6saDMQDdjfC7vTuYClB2BU8VM53N44caQsckR3jHPtHb7iiiCStx0NMTcsrL
MIBzCkz9vfLML+RrjwcSNc03B8QHKn6ikCr3bIk08EedZNaqDzj9FOL2uMiOPn+hz5zk5oDWFkD7
76R8kfKdXJ25bF6BEmW7QEOjj5RMrcM61fc9XahrP88awmAHQKiqMbC4wze6W+uo9EDO1+0zXOIY
cFQUXZUE6xiawcUYhp8yoKc/OHWHSMcivDBfjgR9FZ2SkSl67kr7q2mqF8IjBhMkea1pOgt8IPYO
ephuHcVxuDY1lZ7dkgCmpOjeaBhtizK7aLS3Lt5ySQr6lhCs7c3DKQcAMjzzAsOyPvaW3T0JU8Nn
2nM3DQZ80C6wPaN+xK3ccywJ8LwSdBhv1aQ4wSxPKHaR0xJ1PFimvNWVhUtXG57nlO5gYnQv/Er6
wYjo70dWlG6KMtV3ZpA2t7x0RlrDUbtukRlote0niNp9Z/mqOmBdGM7jgOQDfrB8MTwedARdhS9a
0OjaL005bFRFQ4PRGrnt3Ot5gywXuA9TpHtfzMbJzdrrA5dXL8y8oBbTzmrSD7Wgud2OXNm0S8Jd
0tDH76qG1MHFOgicaNWR9XxuzaHf/a93DAs9+r9vGba0MTYIahGbMt78N/S+iVYunOYSwxmwBJ1c
XJ+hJ9wjDa+d7dQZ2AHtLcby9sTUIH6KZfCVrRIgxcSonLQ6wcionHx1bIyC5Ted7W0esMlFZvIL
brp7QP+M49uOh00/uzGltSJ6g/Q+VAb0LYocZVTuan4NvseXJVYIs0OeNsi225VN0pw6234fYkvD
TQnJzAA6ua+j2tjaSsfkDF3dMQ3DD4BXnhATy3WJ4nU9dTUGarFuUSs8HVWWom4KeSPwzqoX3qdk
r8XY14VVn/AUuKek0N3TmDpHI8BxErdKXDQC5Fc1keQ7igTItBXGb/MHiN7cn5idnnn41xJj4c5y
w5ZsOHrkLZi2dYjBmQpeNs/RkMHS/NGVTcB6h0+BbQf3rq0fh9j85rVeBP+ucFYC+QFmIROSe4VA
k00l2eHgSF+N6dYkKr4Fy2i2mWAVq1nG95BcuMAefjFdVb7ejDRKYOUfHQ+pV5fTnEWZkKx5dmPf
zoYvWlvF5yowjZ1glEgcdtodGohZhtu0dBoZuhJ3GqCPCD/5OwQAr6HhEQFI8gB++hxbJgB7Wuo1
tgFirw06hO7dqHPzLer6mX81OKt+StQuXYo2rLjZLjVoCcqIPD3b674YcXnswK1dGEeCNzSmkS3V
aggbKVLGBhrEmoGA74zXe7aK1Ldr4MkNcbwbJtXJXpyEaM3X0B30vVqMzhmHr0vfQ3UKenVNtf6W
5XRbUBZYdyvDd0N+onaOskkQa2eCfmgz5khF/ia15KnC++wkVfQZmOZxTARx46PtI7d1n3UnCmjH
dRNNTmfrJIDOwsWRo+Lk1VwApl7LmHPC8BPTaU8MAgGqrAkv/GfGcZIJ5QER7kztdXBR7p7nrTrM
rcDEFRrjoiDkt7X1CEOd0DeWzvvjZvNyuEPdYMJ79O3lAgU1bmdvj9db7Ftbma9tt7cqqTGNxtcc
dQhRentotoRdzLepLJMTaw2DzPSlLoLxpSlBQQWWNm6yutW3DOUY9msOJuhMs6/TaDrrxJbj3XAH
ZlhqGk/hDI5Sm9AIF6l3dOaYxSDL6WGnQ7RhMGhjuS+fFWObE7PMq4e4DtUrDckYsOEe9VSDwssL
bxn0I2pd7FEAAo/pXLs07DgP1+PV0eNz5ljFVdLj6+f+q5yMgQH53CFEwARhUXndq77dRZUNAzS+
j/ZI4xHuW30ZnNbxZax5/sRhYFXKoWV41+Nm6YNuq9H6XeV5sqQDpua+wJB8nfTZ3WqWoJRCnG3m
bnyFBcn2HuXkhAZM7QerMjY2nvRta6bNJkxGwjhIpP+WMfjdl33W+EmDzKDGzbcpTZFcqPeSC8b/
WlTB2cz5HzSSVlwedtElnJPoMld5tSotUGAMBtVF2PrCEQ3KaSt10gYfQTnEnwcbpgguTx1nGCPA
eqJr5aVx5duIBveEDjZ8Svvq6E0OEcRRgQ4BJfxTj7yI3IXTTHAngpsaB7Z0v2qFY57tBHV8X5f8
PYt59gsai8mYNU9GHPkVlrNVE9JGZWyA+NZjZWoZjlZdRaN+Vs1Ny+ovrUcUtT3g+phEPe4IQgHs
YUAiCirRvIG1uzZ9+cvARH+oPfSM2TjVu1GDHwwznWi9IPnVZSmziSFLzyk2vCLo1FMJRg85agPV
41gvHX5ZxctUII1IbcxQ7k9U3BeP52BVzdOPuG3AvZbfpSWdE5mJNMaBA6CBnzBSDgikXDmDh57n
q0vvhhvBezXkX4wi0i8G+FvfmLAZ6i3TWw4rrFtp8wld2NmRaKZfOlaeSx/3qz5BOiYW7Uy1eE5F
SJRCEjffcSo+jVOnHR4xMHE7LoqdqNtW+LnPj0vDqYCN5B4EPRg1Duh7Hc3ndsYdetG17IuOz3EV
jYbpByG0DCy44pM1ZAX0B4KY91k43VL+iG3V6nvophmMdRI4do8Hq2UkgQ9W51M4TUOKFP5xs0qU
4aiXxdmjvjpPmYQqZxG52nX9uertG11q51J4/QuQVe/cNKN2hCvUe+l0KhdxRb1c+sAkktLGd2ZN
eXmRYdQeTDe/BJ1nQbcRFhkaVcM833JBZnlAnvRZYRXN0oDRpsW8l7gH3jn6G94l1+Jmx9jFW1V1
b9y6TAe+UP80VdYe4nFKJmg79ciDJ13ksZG5xTCBcg3QBtC2rsRz5W4kBjJ/bsib7CZpb9jStkkx
j5doudQPuHRYXvPKsnZZ7DD8i4fvEVZrv+Rg4feZ9w7zdfbEflCaOndMEXsOXhwUGAQYCRnNUL6C
cyP0O6xEd50OSvcL13nW8BBs06xt7igeoMKOaIPSFW8OS7gxRWSmw04hSSw1VmBOJkQ+pnt+XCYU
71Kq4QaO6twPVeLHuXsqQZMxgp27ak+GNSfXJDSO6QSogoDo7CDilpFJKxvqBJeo1DJ2FxgHlyEn
nN2S1V2rjTUK2bFZoS/01tUSxwuWi5mYiEjsCZx9WgO6BO+UEr7U4733Ju3URs6Xib4TxAYb4Bjq
HNHr2S2fGDn1NudGsjJXnirRwdQEO+STbHyj+yLbofFL9rKpaceDKtO95rrW0dQ8sapKaMV9jpAj
VxYieRRbPWRr2yocX3O1r2Wj0B+ZFjLkuRIgmRuEH0PSEsc+jH6Lr3qj63hg/lGFB5NC/F/MazEX
Ej6Ymb3kZXOptWqH7zq/Fk5MPnjZGM/hyBarqvgtI026rkkArWpUsY8Tx2SzXibs1DPJ3yBdy+vc
uerg9j9EknVXtXeLSH6r1Ld04W8bA0S+PkRMIaernadXp3Typ0HllU8exze8+4xC2c7MzsteWkJ7
dB2hSNblzKA4gzGVpAyapo/EcEtU23KXx3ShiSnnMTDktqCDvWh+79KdzDs5oUspqxf66CM0WKuo
tk+ynLuLAIEOdXZkuVyC5OiYAKNjemzCki6HPn8pNL06CPprtJ7DnQhDSKRm25xxa1kHC3q1VY+p
L8DC+WJqP5OymvbJ2JNwaMwWnFXMsmadW9sKnBGeW1g6yHIg27WxinaeUWNxbIPdY4GrgcIde5ZP
T9jERRUaomLFZhWOpFpQBa4sm7Cp1iEUGpVisqo5Fq70uO6uaVwR2EfC4lYuEVI4P5xVhxbr98L5
+OGkR65Jg2GfK0GYrdwWkbA3UKVHE1GTizhXX8+CvDIEn8SzhTfNkBdaQ1a2bql2kygkQ40YBp+y
/E+z6YZda7Q9tWcLYtlggR9DJKNe9dnUFWe9jjlUTkW3+f3jEaJxBs+kfhfIZmhPmdmmbPFppwmC
gkLkbCgxHuRLIJzmvAj2ZA1tDUrfqQTk7ueVM1zsGG4yZeHjYpVsWaE7Lxky2Uait9xR6RGmpSXt
JSsHxsu5bPZWGT33ctDOFh6RTYSI5veSZjC+QE6aoOeX/Iomi8BOQU++NjDDO0x1L6nGxLCdarXP
Yv2jhxHCqmr3V85o/VULck4PLK+lPnPUCHA7gEQGHqL1ERY0+ocbWp3fWz2e9/wioV+DZoEHHuik
d5ssLcvl8VXv9THTW0fj0w0scLR0SOLfAI7Q2HbQHiFoy+SmCTKEXcxNtHsi30SS8gJYO7o5DiVE
w8taxA408YmYSxndxHsap9V7O8PZC3tvoMXxGlbc/rYPxRPnJoEmeoLaEsmvk1mol6A0olvS20hA
8YOUouqPXTaXPrEEBNd6xRXoTn4TTZ3fKEvPTT2eatwBfm439ZOJEGjTKoYdkyPuADX0fTNln53K
+58GJ9STy3AmqkBTuKm3JzztNW9H/R7qwV3LLGAxBvo8kKeeb5XUi5xgT2TBDX6dtmTRp8ZbFlJv
VQIeUF6NxjG0P5FCcIKCLRatzZS3NCsqmly9+TVNRmtld4gz+oVvaC/lhl6m0p81Z9iV2JM4FtRo
3mIHZCXZXH2tJ3cooqcSaOVTp0XTgScREISbaTesdV2Nn5+BAR2uwmOH8iDrugU/H14FbH1y5Yu1
dGwBUbUCLDkniTpXapm6ck83wKLYniHMRYyXUPQYmMPglPW/rMF0LujXGjiOMXTXqbOuxnKRyGF2
CTsTKgZvG2lAix9ohsAAplMC1hvjWNLa4wLNBA+Ho34hxySvrKJdlA0kAMJKXcmCN0Zhtrw8arc5
7a5RlumH2ciFdkqBuiTBHJBh/7WbTPYpsgT2Yii+pEFZoILgssjY0GbhvGPr28/wEC+PSxAkd0fV
NR9kV6BYEN0F539zxHpoISMKTJ934oCM6qoNLRRiHQWkguZICxNp1aA5MyVeUe1jPQS0WZjazlEc
Il3Ra9NGFkgksSii1LEJ8h6j9n1sgRwGnpFdloJ/pXdC7bwgiu/FLDJmcoW+AqiCSEQ1bbCazKna
6vUQ38Tg/iKqWpy6xqjRCs4T6pvJfW5q50jkR3nO53g8BbNx7krnuR2n8ImmWU/nJ8ULhrLqm2t+
LJ82wF73iye675J3auMg6tu4yA2AJsDAzsuA44Ru+rlp/zR6abyBATF9Y76DNBuh1NXRugw5vUtQ
ote0wnxIM9/dlWBh12zclKDxVG+iOO33j09KSeN9Kf4OCJRAhJTMfIzSSH1w9BzIPVoXQWqPa1ub
jeOoTa9ITgvO2kK92LV5cdpgPnZDdbUiD+zyOKljmoEwRy3xvWtPoR25OzhGFh6sKjkX5dcgrTK/
svxiyZazlpQ51Y1fSwMyDZQm8xRDh9gxbH7VZis4a5PrbvMYZA9H5PzEgciPYIlfBR1kXzefx5oT
Eoep6vLAZeVYfc4CvlpLON95TmQNjqPvtzKwibWjxFc124pZWtE1yK+JZif3AHflJtNkxsCAb9um
da6R95XDWH8JQnLl0la31jld11Vf5Puy7ZK3KAVuM+6QPvqqhSCtRaBs1zRboAOhuyz0pHptI3d4
Nup2ZbN8OSR/Hh/5bLh76doqbLqhaOU1Wi4ahQA0cHXS62o3FdzCx2lp7PEkC9KSOOuVxY6Grtoa
Rdxfotp78mJ3wC8cDmdXK46NpqubEcMO4tFG5yZTtlIuYQjCsxpNKtkBLuXjl8K7KndB1f1MPO9D
TwjhAGA1XeygBF8zltWu7grzybCGGjsUbLs0y06Tp+o7GBHm2k0+v9nhcHPC9KWlwXs3jaTZ4ekc
NqGKvUNvVD+sNoxvlVM4IDXF25CF4d2Gq7cvJLAc6m6YKSbLEm2Xzi9yPkk7R7w66/imcvuslAbZ
rm5u8DeYPtSDs+f8YexouiHIVS0Wz25YBOKnKpHjn2YafSQyI22o1LcqtIjjktL8YuKzygxxpGYZ
n+2opMmn8yyzY91IJoifHUr/lTlGHlMG6rtYz+NjY5ofc+Yab6LPg7WeWDzak0ESCUc0kJyVD8Ed
xBxdBoANlXcQEyljY3lz9cbbuxOoV8O2kBGM+UV4amfnHHOdMlTvzC7h4DE6ZNy/d22PfPaqxu1T
mM0xtttdXfQLHDGatxWQT363WL9XywUy0Qlp/teiBQ3KQ1y8zJYebHmDe3IRYhPxdXWvOGyeHxc4
zbQPIpKI1IL/wSxL0hidxS2uDBgSkjFVE5vV+TFY+X0Z9n2GMvex2T22vVwanAsF1KqyO+dlnVzG
HEvW3InDEGifJBabuyHroe2QV7hhbhRdSMUdWN7hGBdSZrexB303EJ93sbxxDz/qjc3c+ThKRmkX
TJXTHiTHxio67R35JTW/6c07V3K+RhT1RSfznrleAkGPgDDPS3/1wu4vVoe4Ch+0ySO+9kgtO9PV
RT7k9iLaF7XzUrhudxnMsrvYFjJ/y+DEqg1ac42A93vg5lbIIIl6yhn14JMP37NwUCfyBNWzBUcO
84esd3YbhzfbdZqNbYA+7emmgM8pZ3/SzINrVZ7/uIAbJtjJUefMimufvJn22RJIgE1wlxs86/le
C+0BEAl3SGVEruig/8+V5vFMICFFbM9YvO33vDXukwc+fqXaztw/GGjNUr45QforLgoDKRUux8cN
RSKc3Wh2dmcGNqcqptisC0l176Q6rliG+euGftHGUFblrl0en1XTiAWjytGa1O7y3LBGnh3iqNLl
ucvKHhRLFLIyGXG/jB6xTNRu+xVYkth54PfOznIJCiiOK33cDvAHRG2dlSNYGpf18fGVtyySSQR5
fSjhT4ul+dIPtXeCcEgT0SZSu9e6+jLJkXHaVDH+Wr41ZP0RuvjQH6degSQMUV1PmyaomC6iv/Qu
oc6xxErbv75SkayOlUzOZEZNDGeWOp0Q+tDn1n1vTTs4Y3tMj52GCny0yv2cVNqB+W6N1d+ijRrT
RroYcT7AcWw8X0XmTwHSfUP/x3vRiPML0QF/N6FIBw1bxThKcevGOj3AQY0ILPNSP9faM4TGZ6U5
F6XV47mlB0whxrGBbBHnFCUChrhdvuh1kB7T3HuNU1tyoqLyYAOX2yRPw2fJZLApbVp8yblM0val
tiJJ2xHIesi8+AX1J0kEapPixPscjJ3bTPT5LbfdGAmBXTGv1vYx0iXKwtiCmdNWRrjkEMAsPi6e
63SZTc25B1XOpeVKTzbybeNIzSfg2qXi/PhKSZOv9OJXY5j5Tl+SXx/xr48g2LqPb7oqsn1UjuYJ
G755CtQ8ncbnwm01E212nGzmkF4PWRlMfU1Dr/bW6AgOMwQWxIr2/uzRUtFJM6GhTWkxKkc7dBY1
IfHkOMdV5D1RI0+HyoPbQxfA8Yve/pkqEN2P7xx6rgQfEzNWtuAb0yQ/eMaEnDmfL9g04mPiWhmD
OC6eU6qDFal3duvGz5dLixxVeiW9TIhgW2FP9mubwMSPrabYsjvHflnb4kK7+8VWNqtGz50a2+Sb
MR8kNsv3IvGY0WTpl9CWyTU1qfyVIOPa4rvHv6Igf0VHYZMDYwSwkgsRXID6YdlAkuXIpj6pKAgu
llXCGwqtZ7yQkPWbMpzOj4vd1bAHOt2Df8CRap/H0V1qHU7oA5iF8mKRQ3V5fNWq+laqOcIbVaiL
mzrq8vgqnVW6n6TxCb8SS5OlvzKLHq+PxYc+NJmjCtsGkdmer9WDx3ZsXR7f6fQi1k5rRxtyJoxT
KwwioFTN7lGEQCJqZtNnERMLj1OaL61EYftY1vtpaZ+R0ffXRZZecEYz6xNb9YWQXbUjrK9X26Ee
2Ln1N6OZw7NeZ96LMfb1XnBu2GTgSNZdhFbf6drsklbY5FeBncmjMTG5kCA38+Viz/ZIH4DIsUxb
hleRdSbqxzwPpLvQZzOPSmv4CzoAatZp2/WbuA3pXC6Fu5Z6NuF3DDYeY9LHBVijuCTTJwg19/xY
Nx6XEuHcMenqF+V11HqE7I5jk37R6aVMfXWaAMfsPCeRw6JyuvKUQ05Jiv3jFniuLLcm023SWnVX
rsocwvmkao3O/WJcltLZ48lqbqi+nUsShqMOcTAk6qQPvd/dw0cLkRXTaXrjzAZf0lsYq3AVuRQJ
EMs2zpL1/rhQ7bGGl6SuqT75VTT44v5xadAbIzrsnyvBFAxfzPD8uJiu9tq5MAJ1Z9CfIH70k9U/
pYCfVi1j5DV2kvIzD8ZDVEXkyKSlubN5J18de1qn9AGfXStau0selpJkSJK2028DrW1WEoMutNzE
OTkeQEJE0e+C/+PVtcb496Ues32na99Frb5bWlB/tDVjUCcc35DED1vDiJn9Q1DFf+xK9BNzv23L
yXqqSJLfSNVrTz3bWSgRc8xkmH2zMQSsnSYEVqqZWxHLCYx/jhsESYh94miKTal2si2hGeSJLpqE
xwVlWHHRGJE1pn1khRRMrRFNtGm9FDR6v+LXzbaksPe7pgvK1ymwmpMVWQQpOjuG3vppISTiAOSr
x2WoyrWlcTgJPFBkrDSh3sTX2mA2iA+o3TUaM+95UsTUD8OzcAVsIpcpbum0xr4YmHZ4lRM9pboV
7ceixnnRTn81f/Mg1NcqczP0DiI/TmV6/MfmUqGwO6TDfI7eHoVSmObyXiXF3Q7rkrRvTHKPEZEF
9tWt5F7TTWMf4hliyISbh02qPluqO9ILCa69s3JI/UQh5dbiGuWxRxaOFh8DLPcLC8CATShz3IIM
mAq7yA4gnplG95V206ksouX8Rw4A41CVMxTL8eCAAVnSvdINqj5Cp7rPlpyjk0d0xyanH4crozfP
ZsEbTCbxV8yS6Aj7Kbo/RsNlSYhC/gHyNX/J5Ex/3X6Bbkgqr1i6u0bn/mlXs3tNsqzDYR1NT4aH
sqkT3lPXDPMptokslA1V02j6/ZLfXo8h9Uc94X6MKcs3v6d8Mn7RZd+c6BlzEAhqsDdiVtsp6kCo
1GZ8ajG8uRP5sS4IQIRFISNLh55ttGhIHiqnJJFM0Nuy3D7qtccFpien7pDgNf6SG1cZU8siGtCt
nYKXKBMJWZyDIgVHgb8sppAkKaP9fEAUrX4ZW3tadNKYeNpaBTGg06tj1jTpU50Fn+S70OLAo4BG
xmP35zxZVkvTiUn2R9xXdLlyeeta/mtj6UMkXSh9V//6jyeHGz+dRIG2bmUPcfZO14GKdDwrQQCd
Di7ra5d5NOglDwa5OuUe5cyzQyNtZZtBxkaIpjj/8zE5tAJsFfR8uNlhQ1rjEpOS4Dk4jiOT9NaY
+mMtgS5ZbdP4TkXXOHUAg0Q0eLactIdXgQy6Ityad51bMeqj/dJMxeckIiC7jNz2KtGwby/VgKFP
AZkZHs5NUXyrBxJFQR4xWlZOczFTzNA43sfbqMYr+r7kSbe6H2OUdCd6S8kTLt7/wdV5LcmNY1v0
ixhBb17Te1NOLb0wWqoWvQEJ2q+/C6ye0Y15QWRqpqUyTADnnL3Xpj0FxIZkPhhJiea/jJYs34Ma
sZKJsCeb9BmrLjBNFOwabvYkP4/o2VpSVzIupBgFcUICCtB/G6CbNrUoI5thvBkdy6D/Z+jMb1bi
R+dONfKdXCBNcpmA05A66XTgCWzhFdKdfB1EWrAOzGOoNDvLEnEPOqcJIr2IJNRWx49kM+/6RquD
2MJsONtc6zeN5qf4buRwrjqvP/ce9Zvd45ZPNBMasx+Jq6EWryt3sV+WR5FFIw5Sczijnf0I+sF1
1z17/TZUJ+2yuE0DBAquerZFARzuK79pMIzpcpvYtYABbb9IAktPBHJ2hy/NnkD+q+iI1SXNhl0v
Z/fmWl382kIFRSaTYV5u9PpZa+grycZoD/BJ+NBh+ESclJCaMbhUEBixKWcyfGqCpvN7QzbVeWbr
wytLawURA2YurtDLU1sTeeYHkztvy4znAug39s/Iz6CrpMEpMrKj44ThMR+oasjGWX+pQbnHt4Ts
MW9BvLViL5/PrqoemtAMLoHgM5JM+OBlYTEBzh2UqAgVlUjDxVyIs55g4hWqRm9Pocb+oiH9AjCX
Cw0qj7Taj/KjZ3coE2N6tgbENIq65EseNoctIJIJuFAHnxPEk/S3OTkMDyRPxi5S7nezqQ5WPXXc
JmP6Yp41bhuSjtaxB0YoKpiF6405kd+JcXVdZZg5a6FbF2n2Glimmoouw0Fu1hRKW5/Ms5MsBhXD
woMG7lrftqGGr8lkizXVJYlEeSKzRPzSeU63Ibqye0ULSS7E/NCqyT3BmkzOaUTjto18/4r/Pbtb
iKLyAlNpMNbf08rXLsKYT13Y1K9Qy+fNmIe4urBUvYSGdwxMiDSyseOrm8HFbqaa+yVSldvEU7gx
0l/AroOHbZsuccqBdtRnLt9y5nhJDXQsskudPWGh3UvjACmTjXvQtUqyjyXyZfALjJ5afkCkaq9c
vZSvdd+iIoIru8VjYSBtot1rkq1dVgR3oTPqlKqyR5eihueFYFJBwv1rFzn+ndBvtjmT03MZQXpA
IgB459aXLjDo3oZpMP4KbdoXJrujL4kkwzT2jVmdfODlzAgqBZQx5KGiB63zvok+Q87EdePq+mMu
iF+tUfksdOKogXcCU+85iL57YR65dxKYL1If3uLZ37tmYxy6Xvp0s0KCdLui2Dgj97C6tOftrIqU
jLGBTTH89Z1Qgouboz5tqCKfTtzLa6B50JVFWm47aeJxbLryH8eUn7RHVst4pE08/9EivuhgH9RY
Xi7FVPz7CkA11lFmO3uoxZ9WV5WcRKFxX5bM5W8mcRaSmR5/zlNlvCW15b7UhlS/acAGc+u8uibW
GuoT/z1xuanpjXFqJMQEBObtN4PY8Q4V6rus2IQIYbhpVn3WRNUic+u8l1zSmRbjCM+uA4KMn/89
QV+6Bin6Y3IBjzMcqt91I3gZwnz+OQTao9L9z7GAErd8jY3V8ZcY1UUPTYTRM89sxC/mhcbowQro
O6IExV9Tg6hxh7S89llzt5WEs9PRhJIDtq6h567nYjA3i1AN6VLJ2GFqEFeY731pYsAEEHMDwX8Y
J9SAqZLyhkb3ikyUdLQRRXtFj4EKtiTMh3/VIN2mzfvph8aMx4vtBF0053/dFOh1NLTrAZIqd0Ts
MxXymwWq+mgEcb8RVurSUgfaQj1MLNBIvoHMM1KXc8cD0jJ4T1PPgDamYqf7qPWEDz97MIcXyQzt
5JNZuLYACPCxeZTqH6uI1NKEt2O7kKcR0xTfbxyjUxnFszbrz57mNNyF+NXytFzBXZhumFYBqBp6
oY8k7SjoxB47t/huoOxdO7i6d0ik/CcCcryqUvu7Tmz3FBaUD8FQlm9aUfw2W2tgn7JjMuHCbO1q
uCWS3rVP7tAGH/QI4OZnhAs36O2djCVt+29eyNx4MsrqNaQEWace0t1Ed7F/THH8NhoieWp+uJk6
r7qXAen0OT94DKKNva8H3M+ZRxqqZ3YcrknC9LvyTeRQS03AU4mgvcvpSsTG8Fdc4nRAcN09HNEy
ExJEkoGwe9Utqe2XvdJx0Wb4Wny0M9QAugFSQai4DSsEDZKobFEn8jigEUu/gCJ60iqpX1ut2/0Z
PQfcomE1pkCXEB5+fQwr03H3+oTEDhHdsC5859uEdI0krSr2L+UEg4eY98+SeFbIPC6SpYzEMD6p
x6QbiDhRk86q1u5QuzwVwOxd47j7pj48B2cKEy770+9S6uFdNFp4ZyyVr3v8Zbvlz2oGhAg3zKtZ
++69tvVVirqAcUIO6I3ZE5faqnhnADSvBzf3vqfiwxfPqXtwKM1/x1YHFTOBNFKP2YsxaT+CLiAd
bCjMD7TIm0TO+SnvYXtFqXb3/TI7mOkwXXS19HGLOz6xXvnHJn01kTa1yQpqvyiFfkFrjR1dbWhu
5nn7jrN3PY6e83AC+FzKQrMsjvLRCIfAKbtpLiVdleuyMOnUsMNmHwHHPJF99T5VP5mxqDUlPQIT
nKMRD9SiB+MpQPd0suiz7yKTSHG6RPqtInicWIOKaBtGArAfeCCwVhNdjF3o0ev5dwZH+gkPkPNY
lnSyr2Wudwe3uRiy7xV6gYapzJNvnQVSdCLq4ux2tbnviNI4B95Eyv0M5a9kG+B6rMw9XUFWUJY0
x6Wpk5ZeAcWu8w5Ew7kYpkbi7X15sZWSVDKCF+HUApbgAimWoRiM+IPNX4Gf2zwjtDTPyytt0CVF
O920tNg7jd50zM716bIsnJqkG+bIZZaydSHqLK+skf545Esq8danodtzabmOkGGvtPP0OUJHpUBd
tFj2S59qVrEqtIFfJyJYji1Oiks3EVflme49BpNjCa5d3KivSgqO+9n6lQdyPC9LRkjS16tCvSqF
R1/U6jFAovBbo/a1OxRTeWbuuroIHpIP2kMaFhK2mcgEIuJMcoEePUqOp9en076Z6TEjHiEGOHIu
/I/pfZk20eyyuV/p3213YpADF7x3x/mSKY3Hsixv9epXO0ztucZ2JLF1N/3FsqcnUAhnTdv8022m
4dyP3nA2ung8eH19EHk08yxQQE1YnwuSGnlfG69IDFqyKfSYAXnUp8x1c7zXZduuEJskF5cMZTXw
4AjxiOEAWZ7tyoiIYJlL79yrBZWTd04tStBiHhqIrkI7WTBvgzQz7yGKT/BZDkkYroJ5YaDe54Gg
OlGTMTAz1s1yD9LyCXIpWhOBxt2tp+kGgngUpf0xpzJgqGzKg+P0HxgNnYNres5Ts+nyBGxTbrKR
tcz+KjydBIwWOmADkNj2ovpbGTD5lbVvX0objwopm0ibnQlkbMtweJlDLHOe1m6e1J/W3u0EI4cY
uGnMJOjUorkh6nMOOyaXC0eDsaYa5wN4ay5L9z8JS8BBY4I5r0xRjPxnaYDVnQGWkGwz6hQ1atQw
OKhrQ5ObMm/MVzQh2hlSDsI4tyRLs4zDfbmoEKQZgTmuI4DC5XgS2HP2OFb007JUiAJPHURPlNJM
FYldIQyaIYytX5ZlhOV1AcKEYhTWnGk1ivNY3mxDEVndFKC8epvXtr2SA8LQwJKgs+zIwfPF4xr0
AmxZSp9Y9UaXtujyCssI8ghpp9v/+eh2qDbXzGhRUasZxqI6WpZ0yn5HdWQjts6zF9Dx88GE/9rO
Q0Ct7nd/DzlKAZrKr+ivPiKNRnFSFqs6a9wXMtr6Q92r36+QE+1fnSoJT/dmuQD+uQ/G6XygajeO
y1GUw7HYhEkNpKGxf4YxkJFFWGBq7k+w3td+CLJTV0Kla4ISAK2ySPgdU63lXgpomy2gieujM5DL
nhhFsZWFQ8qonsanaAisQxZ6FvIoma8tV9q7CBLPVfdDCqXR0Tc2GRdHWiJPekrypnVuukOEEK3D
bvJurgOuQfNx4u1RdnWfOb1jEmHkC7x4EG4+DOKCH+CjHbvgMoW/KxtQKdKb+N2MnJHPCB1+TuDl
wElqzEjoPaJN7Fnvs96ZP5cXGQ5pkHcll6yUHxqzVkLUewUO1UhmIpwk3IzDMDqrfLzQcnbHaxvb
wWq5VdqMJHULjih8sWgLaDbCu+M1h9GdTkyLiU+eHLyrPvt07k/ZlyLEJ05rM7VhTspW4b9Atd3S
hq0OkzclGzerIxB7qnS3DF2ulkZ/Gc4A5FB9oTDqhkuqZAPLgheSbvY4EQQWPI3S7Y9FOPBLklxv
8a0qXU5A8ZtzQmk1n6EMDR02KmpK9c/kMEuYFqXEA5Xa8GbBF53S9eL6WqxVtsQoWdMKlviO176j
MYxsC8s7P9MUPtfywVk+M2XD7NptkhZYRx2dHbUsrwZBqHeUi3zXgsnh0thEa73wksMsAh3/Vlpf
jdTDjWfF06mqfi0CxpHNOYXxQWdw+pHRKICExJUlsKsBN4EboAFhGSOyPuw6CzbVWLa7yu8rytcJ
to8R+m/Qdt6vRxE4KSE0LPD70Rp7GXV506vUJOLXbVBxJ2u2D41Sci9LVGHhyLzgVodUGuustUly
0vX+Nv13gQF/HqJuQ0D7L/QVIIkrvp572LZErUD1ZgtqnLtdFdop6OleZHRSLxltpCPmnEMss3yd
osRAa0SXalnMuA6hXqFOznNJS0UnvrOL9fHRCSO4gtv6pH/tHpYsG3x42hNv9eEpRI06Ez/Mdegc
65pFdnEs0KAdl350cgnBaF1NEfBY+hmi94T4JBJzs5U7tz6NWoHxLbTNvTWMo5LR0/9emhdqYJEJ
fzpEuih3DkYRZlsx3LvWWuVcmdAC0PxODLa/ToA9q/TA2HoYgL/aDxgNqGL4vmEH+6dl0elRjp9c
1PTXZhb1FhmkfZvqPj9UYDf9wfcu/Ll+bST9Ma18Fzzjx7ATF4YJ8SVVM69lCdXbhEpIoc16JMTE
ygyVNhyGcs633OvUNuD8siLnUdsBJUqbi7daq27CIjnN89JgNSBfQL4LLciKiZds6Mpp7uSdKqqh
Vbp0/TQbuoRFFFKtW38PQnOePsLzaxakl+Vdxld21o3od2k07qbLCbQ3HWm9i6zgrRdYe8/CLsP8
oVCZZou4UmYzseyg9JFl8kOcxp9jfZv4J+pG1YL+K+Me4+h17BVRRdTOVNGBhv+7tfVmPzIceiv1
8FSmtndf3gnRKq9Mg3nO9bbL71KiTHvIuafbbUx7q8SlQD4KUVYNsagn/MRIqNTdlSiv6cgWeoiR
j+/Dpvo5Zy14mhG/686vUQ1bQzwZYLzBZEBOvoTqz6bJJGBc3TCWO0eVkNpToTePUmc8+5wzh9wj
KNud2IbnRvPA6/Tuah59AqagIJ/k4AhKoMTb4uthfkInYwULLHxSBWBsneR9NAYLgBmJ9C3Yjk8/
wsCpPgdFnxycfAH21ARCQosuqRmSlXo1dTF6fCNyXjWnevG6MPxuob7gR02KjQqUWhbasgFWpOi9
85NDszT3teBFaL6NUdRubuRMFqX4rVVaQfoB6jKp/ShMCUvZJ76vbcLi1QrMv0oPCdXYYwywGyzX
eOSH7ezPTAZrjbAFwJwWtC8RnWifxdcZcdM2rv6Z0849V9KKXoYKaja84+bvtvKeZO58OHFuHzJo
vi8l5SxFkjomlRQI3EqzG2puuTnPrEPd/6SWdg6GRhiOU5bEs0FodWpr+kt3i01l/cY/4X7v8T7u
3Lw3DqlVnOzWmJ/Ymn/ZkSyPVDLzGZJV9tCVC68o4JVViJcfy595PvnyXDoOVRkw9ogdKz+NLdp/
LdI3XTYRalY34Wtehc2lSrx/9FkyD6VNCPs6ZKoERVg6VORmI9yrybzlKkewSL40x50n2vpC7V1f
5nlCNRn0I8A7pgWVIojixmyvhf+aCbwXnVILJxa9rHqyuF1H5dYJE50Ih/+Y5wQEWhCnHK1bnl9x
nMV0De1sesQlWTVWz2OJ5DU7Cc/0UVPP2sEkx+b/Dd392LeJDyBjMTBafO8JOGm11RpumF2w510Q
nUNuamWzXf4869bYavRrl1nKiFposA25H3A9DtdFMmn4NwCrIsvOsbWbArk1vz+jwH/oOEzT1FCy
zAxOhm76Bz0voQhKEAFkjilCCbyA7ivJuS6NjKyi5V8xVMhc5Nx4oYxtS3N7tQyY/mQk6jZAgsCD
TbaUhkuRWOjDCzNsY6cNwYPxY7UH/g1a1xggOn0hDHyVMbCMBhI1UIhbRaHQiIvMnTDbw69K8Yi1
kmx4zTsA70DpSiG0m5MyPxQuB69Q9nvdAuVtT824Wd52vYo77ZpmFadywluXTDhDc0a4MDLKlLar
ZNoWI7Hj6zAFk6VYgMwq4gZbn9/7F8of90KwgGfS/1bL4nWoJFOe2UyfUcH/kT4wzTZS1YjEwHSO
uVe+GRoxZ1MyGztPwuWBBkKSXaJl5GDWBMB2dF4CDc1PM+Mw6Afd4cLK9lSCV4Tvze660VLTPuKs
OQJag5jeBu9RC20nkVa1cj03f8+QzDP8qVCt0uXaInRIN72fTWc76aazF8thbVnwSialjYmVSiZX
wStkdXwPyKkHHUqNF4a5yruyZ8ri/YDOYRyN8jXp6/IVzbi2Noucu5o0zdcpg9njp3qybTvxj9b1
9kuvp/oBRGtKnZzaL0Aqs6dp/UgMMznGfXiq4CHugbB+Yo5yk73B0SJqXE8CFi8IpOAf4qOMnaNU
JMtSuE8g/PHJ103Uy9iCwBN5UOiluqPlXUfcU0GO7NJBL2Gsg1aHTd5M+keTBg+ULfmx4oF6esRp
N+iYd7oitPh8yI5lSF5UpDFtKjgTv9rsUDL5LjCPJu3NXI4UhAIIsoC7p+CeNwTgchXStEvTE0Zh
YS7YCS3PP4o2RKgip2fBnveIIMmOefvR+UxtrcFHcKoWO7f7k8A1V5vcqkOCxGFd6vKRBDRDXVP8
zcYF8bEN3zUbFzFxQOWdypXFM4+yz6fzEE7vaJb7fZAq5HxIzhTX7XJN+p3YLF6dXokJizD95cbd
a0X1ce5L7+JwvV6bVn2r1bUSYRMbNxH1OxS2v4opYUgmRXM2cE3jdrP/YuCNrrEfN1aJ32xojfAc
C848r20r0ITIH6vYRXiO5elowtO4Nnh0pOgIQ/GxgJpmT6BjymXGKoDyAPDoynM3VFDY5fQ7JFTb
2dpJEa458Cm/5yQFDGEbe9f2zFOidGB5lqJJs9tiU7hIfRodV0OtllLUVFA0oSF8tBb6OGV6wEYM
+xXl8UrGjn0iC4RRr6H3CI6BRWL7cU60up0TdZa1LWrQtaB7KZq8FBBX7/+DnNc85QgaTssrgwL5
OC3Um9F96Vur2THs1DeyIYuYma9OtwXFPZi/J6bxf4wGC6sgr+BYuQQXxhIOTo0qwGmthwkiZBXC
pCF0HonPsjAbFWsn1eMtrbZ1mk/zpU3qntRcWyMpHpbHBhugeZW7YibM0HJ+LjZqbqzZFYakOJma
/aDSQceK0o/nuY1uoZtS71hdfqDSO6S29J7hMDlHusgNt4xdXwuLiG33PehwiFngo12UU3pxFqgr
G2fdts5P04jq/RAVol/p3vSuFx1zbaXDxFBWn79ewTa1hHXR1QB3UksQpFjMkISuIX/ULolE476O
DL4OvlKuySh4yO3EjJCgz0A1UrGdaL3/QZ/gYEhGTmBRjCfNvWzrus5vpqyArdXwLrCH7C585+jX
0UNoQ3cr1GGuxzjw7EbnE1oEW6ZwbH+d3+69hs75VyvdqpvxSIO0AHM07r28st9B99XVqqid9KJ1
1V+e5w0k3bO0qXNKZrgukXsWppfc+2G28b4wh1yCj/8ssQswNmlIrgi9wj7/WXIUUysRIcchXau4
LkuPaf8Sg2K9w8V6iwYtwhmYWk/b55HQ8OG1I7K0RvUie5rhJzRQjzFGIA5iUntBOUgXJGRWhwvl
Kpduj+rxtGrR2vxTQ9R+RH9UvjSkva56jwylCBfW2eJqzsTdno4dGvHli6/JvWWYzJLOE2GwhfFP
PAeYkxjUnqsxdlahssQZ2DcuAjEDTQsc+S+yzxDmt0XJU49VLcBUtR1E2zCq9tpnJ61LJp0M4Jsb
HL6u3vrIXUQKfc2ZNZ8XKkgcM46a8vjE2IvTWx3hTonzpzJdPiyJ1I5VYbnEe+u4lNRbHMfyNBsd
mLmidQ6Vmcz3hQpg2P0LBhxtSNtratkf7jQbpz+LbH3jVKhAECjhVw35P5oHY3gHVxZtySr8wF0/
oeDR/0KKOyB49/NLAhbg1hhkEuUgWBkF+WdUVA2zPD/c9Qz/vk8Ui3rQeSf8lvmGx4/+rAJ0Zmh6
340fobIwL4vbTf4RS/d6jJO5RH6JRAFZ/krPbbpvfS8+hCgvMcq7XZ5UTNntLtm6iNpfB2pULinp
9Bc9yBWJGcUmlyjhnTbI/JWW1sltgGVJJ3QfJ7BsM2g7NFJzBDPqFbNDwl6a0GM7NbQ9uUS4lrRa
Iw5y9JEfRl0Bcpu5zKIaNKqAWVo2lfHVdjdF4rcoBbkHdHH8YqEw3NURhiXd8B+OFQxcOCsMiDze
BBIRMkAWug6mo3fim6+W5ZVRvbVthJkgCK7snxQNkyMfFV/HgcsibJ0SXkVn9ojW6LEu78rMNK/M
kHA1xdrJXXzKasGNj4qJi/1aZOHngCPsTdnC3iAeuRHKIS2OrZNFeNlbLydyQDrnI0+aB/BfPtll
dSOcPcL65RDtpRv13dwvTecoIcC9Kh9C3XDpRB2ZgGQHosboapUD1seKmeYitfSUzoU+lneyGcs0
zIJWCVPlJ+buBP5+DbnNReCZEV52oA66+cp9vCxjJl6zHqqNCQZ/C521Q1sJ+xtQKXFmVj5bgAcC
61vQoqT1k1m7/jsoc+MmZqci2IPud/NsY0LoA6sYsX4G75VmVy+6XdQ3kXjYy7B7BrpOLysKo0Pf
8hw2ERp/+LLiJBVEJjRtWiKlMx2KtPzbTcPib7s5TkOd7QeTPBgKvoQDyQsOjWvjZaZlj/iK3/Sh
sadbPmnOoeusW5W1HmloeFfxWLBlu4XID6NJYl4Lei5YMan82StMPncHJGWqs5N2Jrgo5mR84FF8
RYjBkBsgYZ80Tx5zg7uump0JAzzf5MqHL+pfXyUtk5j+OBvmYxFE93ZSgifqiqtsRnM10ahapZoz
4xqNyruvlkrXrWtbfM4S/WlZFWj1aqzvIJeKZ+ORRAGKQBX8Raziq0r8O9Sh041J4HgbmzbiWoKv
GPEC5xAcLni5Hk52vx3pPkwZGb2RCWo8iac1VzB7UxezheojOc+q4kvZZbTMH49DJv7tfjsR6QFT
8GmoOsBSi6+Mz2MgFAOEiGipDTW4MXaCy3/UDcP3WqPf/kfksOgbvhqlrYvuWlZTO2IECsVVg/qC
C3V+g/rFZ0A69llT58+yMKyStDyob7d+ImkT05q/AAMsLok2vxeEPO6tGo5F5TCwuZvS6ZVAqX3t
ZjM5s03DPzYNjaCC+q38r5d/sTbMPQZEwIJIuWwjSt7mhO5k2v8NpWBcVSW/YIXNvxVKlSlnLrN9
6iLXLWauVjI2fnay/PF7dudLoYBKy5IWU3DxgnMUckr+WZoWorVLbZQhXVukIfFAIeXHeDMKZLSX
xi7BPfiB8UpjANUNT3ThQjQaXTQy2EWMkYyKvnzp1BRuWXhO80vbpDeuKe7DUQNSLXazx2jvLFLa
2DHtYJfDiryVUxMSedZ6nHK5OC7D4dHWPizuiTDFjHvHbf3WI2T3F5Wzl5Y0raPq88s/gMHcOEZU
77ZCgjWanZ1dwtUqWAX5B8zTETY3eeEVIS8XN3WRs3ruju40t1201RvIxHSPkmr4NpSp/lXn8vvp
9jx0j8SErB1M1YjRfXwXIFh29tDn51QxSdCpJHiXCCyyMHlCq8/9bTS6/gFQ3L++mYGOwhEQFeRH
3IO2AvFETTJgQOXaj0mMNnHeRK9U08fJJ6YwsEaM5n0/XQuhfUZZWp4MF6pFzc3LjYjTZvutT4AB
e7vHawxKKoiLW6X1zA5Ro3M3Moboke2lZ0CDy+k9I0FDODliV+2DFlYj9LeOCeqr44wS2mF0tROx
xSiXXjOtGO58AcN9xqC9kxr+j+XPRnQwX3I+GkFo/f/Lr1i06ChoxCpSPkue/ma11GwZHe0bpUF7
a1SEY4/90sq5iGZV/91oHdLL1bRU4H0/D6gAxt64ZwbsoRh75C1ssnqvF4m4drN7r+wge+PUp6dJ
ANoqS7nmz0Fd3DqrIYMzbaHzplAbVklXyC13ALluhCle+2L+tHVSRugmIbVTw0l/TG44F/UnOVrd
tiyMfDvDF6cFO5A2F4zaxahp4S2yRqtOudj6w9avLX5nSZ+djSjfmQmaTMfzmC+g3+ZeUkD+GYJv
gzmC06YsXf0p/8AWYd0h3m/XBxjnyDrDbICWjKoD6FCgHGEQUnaiIpZr1mV/w7FubdijfNIARoiL
Sy0kekxrhZ9G28wDcGgX+a6JcbdZ9AXXnVmIbaT8esuS10FzcfXwF+wpay9kkt6cXBlWiVyc5wiw
pQOkKMD4/1wW0r+Pad+N502RARNjq+qvHtFqKJwRQTN1PFNL+ueKq9k2NfFekpaYnMXQov9Tr5bF
VxSq2RpIhFJiekstAc/JIcsyD2Fame+xl3PmOojQj19/2FuEJajZ5XINSqJ8PPeqXaWm6uRY4hGD
xPT1ioFPvNX49bseVp9U/UfLf7ksc9DaKz/18vnDLxllL9+G3nbkfTjhZUHE4cCKVj7Kg8NycuV+
LlbmEGIMzcaUX4p1lmU43JbFrnv9iILgJQnKBlR8ZDN+G6LLsugjze+ehIFSTerQi0Rn8jejs62W
xm+6U2YeIjU0DqJWP/keyKKVh3RkQ/8I/1sfzedROh7ZEKTAWExZ+UL6CdUEWk239lOwDA0bGzsf
7iPATBhoaMQdU+FtgmmMz55aQJPh3G+11oO7mLxZEnql2bWIsR31EiWPoQbK5tpF30YuCHU5EmwT
YhmD56rxXxOXHByQWWgY/vs/Lq88SYrS1zU2Hs0D/5VEooORc8S0cQ7a7J7JRu7peNDmGkY7P9PR
9Fb2EBYbS9nYHLUMVQabS9CStmvUErIerzyQ87GHW3LLLJwuRRODw4kEmFcrhu0gMMK69M/eGTt4
axdJ0Sv5F+ZmbgSpIl7Qbb/G/kWonQ2qSyUEiC37b+RIzc7E2sz3z2J0Cfa+Psp2bhn/SgdjDDEh
I4dOwdxhIBAVkzvEUy6U5IuMC8RU85h9G/qEKll5iEsuxE4KHEAu3uI0is9fh/qYxI9JmcWXJcdQ
c4n9iqRGeGf7akqe8x55H5Yxre7mM+kcM7Sq6OlpdbJf3IyeIkstrxaHoza42QHT0oFBkXvyQRh/
LTaWZSxTIVoAvlXL0v9d0CYA052NN2Uy/DrflkNuOe60uVljrXdPhpdAU0mb9lTxaV3eJQqpMEcq
UpELYKY6K4uSp1SmFBdlkVOL4bCos3XHVZ8uzf09Atw49Jrp7AyyYSEelsMDFEBPl1ySyhbcEYqJ
tQm9ZmsbaXzpnY4ejQMv6wTRY/U/gggxWTwiDLY2f+akogIaGsTujx7o4TFwpm/x0pVo6DvucBvb
exMe8la44KEHz7IeVpLaD0jAMSMUwn4nD3o0E8CjRJpAz92YdzW/clu5narRqr6WXlme0ALUZx5Y
dlDushv4xtNlWZpmng+jbG7sWyk9LckRWHnnokqYmdCd2SxvB9FpW53Ke+WTU3C1jpnBIVF1RYPa
W+TVSUMJpsCf9cpOa3lGHconBdDSyUxBakUAl5CXs8K1/cl9XrMclDDDkNHUZDGU6akyYtWtbKOX
NmkVJG24Rn4ywsGa6t08IXAUgch2KaPgt94mByRr4+LUOzT8EdFbq0l9OnPKFPIb1KeVvbrb+DPX
lj89/uWV3iAomyc8Rd+L3GUUZmXjmcNtPA9KteQ6pXHEHI39Qs8599t7CuwAmUWBzR8z4rPFILJH
WDgySROKHQVeqIEjiFsG+xk/r8PyLvKs5xjVFmPb1L52asYc11Z7hlC4WWxolT3960pLy/LObivR
SFs/ouglSmrAzAH9wEMmYpR7cMs2DTlV+77tcR/7J7T37otI6QfmefWLI1tsRJ3+yMgdkptKMAOz
fDZXLnLdi6gQZUyvMAP6a55Y42vVp4Tm0jI66B29U81A3oaVXzwMw5NMWuYWelVYXAv6p8ugYxl5
zKppEqQYJXC9mElYgZtENzN5H2XHAMSejQ1xS0hYh9VQGEO1B1doH4E/HSvV059Vaa+KmBPWHZ1E
P3bQgvBj8tIwzKhTlwAYImSmROwWDY+04+niN9vIo+KaTdHuotaUt1bCg4I9qO3KbjIu6GDiw/St
k6PcehS990AtBp06TNtk/bZe+OC8TL+VjRgPlQ9Vp07iXRw4830IVc5Nx/ANcnB8p0PDUoMiq82C
UKKgvVdK+N3Aw+ZwAxHhcUTdAga7m7lo32tHM/i7Oydczfm4rqCA5m6NiR6C8bau7fmS2NI5G+a3
IWMWbKjHYFEZLHqDse1+x0kijuQsGSh2Z8CAEp4zTEj3mpF+vvKMXY/tlkmIfCNkuXwJ4gTQZ6zj
zWjlqU0N+PHcBQH2+QnTLNJ5ltnK10JiLUNexmRMAeAeqp1uodUt16qCqp9qGDdevADb1SItqzuM
Pr302YUHQmQVN3qbCzrvhNF6x1IjlhKSMIUWBbZxd0hXy/X0veob+ztaem81UC3e0LXKg+zRmiQ5
0ZVVZbmfXfIdOPrbbCgfOjroh2dAYssq5D6T8kzzuGmYbBA9xwJWbzqZv9B+6sT2RBV8ulm/B41d
QUJs2/XSaUL2l3z1nHInqlfEzvq7aGz2aWznp3kOEhQxLpuTjZ8V7LNCxC1iLk8nJ75o5zddffPL
D6RWDL8SoNCJuMh2Jn19bWfQ2irTUPn2ijsHrlScO2K9M0/evy5uACzSHVwUutNE6TFIRW+OCxI0
6bLY3UTBHY0lAy0hDg4y5h2jhyf4jfGICwEYX5TXR+SEP2Lm5ncauWLLzU0/GDZtrSabuSdCOCFt
isn7epnzRZVAaSP8vUEuapL8H2HnsSQ30mXpd5k9zKAcYjGb0DpSkcmsDYyiCK01nn4+9+RU8md3
V2/cIhApIwCH+73nfAf1+hD4zaOYI3cz5PpEUJd+CR2jfw1YjiiSXSYrcOpRLstwtQvisqInym51
OChIhRmRgDYGI5AkuTri4tjV8Zid1cZFbWFofYpjY6aP2ehSiYw00rIsT7NWkUaBONXZclJtKlbA
A4x11dFGmeMOYdA0kNEeCVKEPIOCdBs+5rAVHlyHhT91VpcVZSRO0bKIE4VcV0rTYJotAZ5mWCtW
LuYX5razBwJlzX7Ze54jO3nUWtKtYp6FlA/wProumbT4pxUYSQ2x+xaHMZ29dHiFA+wdoFyPdEA5
GW9OfixLWchP7beayLWjatyH7PCJY2izVegkgG8bEjxlJlwMmI44NedNZCTaJq7B/1Gk4ztNjM6V
d5HdJKtBKtZ6C2I2qseHifW6Yw/aXQ1kJvorv6mTHe5NdzNaNqe4Dc0P7iLS+tGEikHP7aoelWkN
828Ua10zuJssLrFoQlJOexIwKaa3eKLh8e17AY22pc2ld3l113X/oUtKTJ40lt/vm01VYJANl2Xn
2J651V0sWITSjA+fxzFAo1OO1WlS4MnKat5ky+O2jIZxGzoCbqtxJaCTrV1ZgMSH3TKvIl5VeCY1
eFM/kpxNw1frox8VyWS79/t95OSnf+dnO4TfVCWLQiwzP/7v/yFwATKbMG3sH8I02DKQtfN7Zk1i
ofcdZ8PfzgUb4rgIszsu/Zc8WOYeWzPSPoUkV81SUjXQn6AvYdPinVhOi61v1j9yWDgnX8867nbR
k4kY5DYZMDNH2+EcdlDM+0zh17Y1b3PvCdRgRXXqewx4GUh1fzTWyiA2N7jE6I7QNHIhQiPELM9q
0ICwb9yyidYq/GJpcwPWMhOqcRuLYLiqkA66Qy1rOBIuFIugZdlCM2rWNkUJusAq9S+tbCcuYINO
LuzJ/bSg+s8a90G3j52j6Seozjgtp1ij/c8UaY71V5NdLxU1x7nU+G9PfFRk8Zb2hg892xb6kB/V
BWEYz//+qYj/wjRH2+Va7O5tQ9gun89/fiqLN9iaCSR6a1WI1TN32KL47+i1M5DjJ3ZhQEcUIMOv
YwZkUC6dMTipL/HbqL/L78oyQHV5GpLV3mriJetaeKbDlO0G+bRjmjkkg2a8v2q5o3cJc9LNdGnx
smdNv8K2f4ot+q8bpSwOgwSlDXol6OjyoAoyUQeRzP9zEGvayhSgGa2g4YJjr40ou2ofVV/+45ia
XDs5w6pjVjM0OM9p3asv/vg6dUx9sToW6U71nsf1P4bJmFyQf1wHwhe+YRlUJ31D90xTXie/BY/Y
ZtyzPrTCvQawd58KkEZq8GoW1ZHQwq26kSfThGAGYFbk4Qm2sOooe5YevMbtOD7JA5EVwlfwTLI+
ArMBfxUjuIvbdINaaHkwkAzBFAZi2RMN3rlZfXVmDMVFHn1f5BXQoFI4jt70qzLDOvXvZWHR8MEP
G6lTrBqHAmHLtnJqACw5YsmPhZ19pxY9P5l63K493IYXPu8ImsHw5IdBB6TS1p4i3CHQJNWeOdQA
/tdmeVJrhEI2Nq04B94S6ZCLmhRBNSwpk/Y9kfGVkqtYX8rcZhvW9sA/e7L3QNzASINx4W/0mYLS
GHTTLS9PlGCA1cw0uBDKeGQ6zK9xGGX3pnchhoLb3LJKIIW0LGuQWzQ6U+DaivVHeDn2c7xSK11e
rSxpi2NMpqNaigG3cbfeSMq6FZvLyZBDiAseOppghiA+pDh4Y9nvGx8ehJMvzilxYKWEqdNvsKVW
MN22w6K72G9x3xmaY98Nz0hvA4sZwuOHO0UHmUuXmQd+6XBfsBsePd34ueDQ3ON505Asx/Pd5N6q
/A8xBBmoVfq0z2vqU5QTx32FIYtGa1yBw0NrVgkuDj+Hc1tLkJhbxBrJ2Dlhx5JI3C8ZtLxe94/g
j/dI8cJz10WbRBY1Lak2j1Nj74Fw2U91MO2WYmiuht9sTcOYb7Vb5/si+lZoNSEipWjv4EeSVUAp
4d5GV1J21lbS9n9DMfxuFTK/C3rp0RJxfwdNRMsXvWdrG5BoLaN+CJwAv5L1Old6svdk3RCIFiXI
yqj99ZCaX8uy7KC6IFOoasi2VUpMRd/QerTsUj+VVSeewpL0UPrEAVRF7RrxeaEJr8s7aLK7gAp9
dKxWu/Qoui6JP2Zs8FnuRhNC9iQfifwYI/DeI6LwuWupwiKwpw8SsEUZ9WLZj0YDnCylBt+GMe0t
0R+7sBuf+0gqEgL3M/3/Xe0SU08hZgHwzgXgs4FQEQ2ab88b1kjGRpfIiKYN+n1flT+WnBqi9/8x
PenP91s3SENw0tFMcEQxNQjZYlpStEM8jBNneuDTYZ7aUyN5VWpQsglc6G/+Yjs7Z8qSS235XNGm
swqkBc66G3w2DyPTOsFGn5s6+Em79MFpnIV+Q0U1wuFtiKb4xfFx22qFZ66JuLX2Hv/6ink/h5Cd
vaVS35IjCNovhk++mwW0VcGUyF8WSBbycIsosSSDBBo08mbiJOvKvjls3HdkSGlo9WgVt1Z9UXdO
NbjOMB1L+hmgsILTx1CDF4kIaz+oylfmpsPeQBRsSt0BESVYxhIKzprzJkl2Pdv2LjPrO8CFaRPG
zbw3KJiuAyT3axT50W6QRd6gh7PsRtLgKlqCZsw8hkNv43Q5ReOPMS3NJ3t4KQcEx4DFzKsRGc82
oT2kJdc1Zw+dRVCQ2cYfST9BLHFzy2B4GgzoNUjxrtzFGEr8aWNObqphJDYBGNrPriHf52OoI+NT
qVvzzhkMjHH/DMi+LfB/XoGdKais7eJ5b4mOsfvg2+Q0eybAD/xVRLSkDYG4Ol3WhSYnIvTJy1Au
w2/9nERtvzNRk53UQEyzRv+AfcBU4TOOpcYm9tyIHaZOU7fFbNwwrbCHhW0mnw4L4Vc2dssNrnxS
7O1pwoFazgjqyMyda+uAV6K+lG3pr1r22IfeCbwnUGKrOcl9eBfJmVmJerPUfNB0ts6S61dAsz22
8D/YhFjDqZePag/hEP71g45YgikYJjZ+9VuURK+57ff7QQKNbOnV7+lCsh8z38be/2znoJaqiPIs
SsT8klB23IPp0F/6uHq0knkrZu0b5OB6G8wvoR/2+5AIKxro8VmI2TqazN+NVGhpEuFOfvrIeX72
DWIGkqiyqUYswcbArQYuaOpibnRENJMUEVMPXeJdIwNmDNcg/wEtiYM9LwO3XDXzxWWOgBHaXj8g
YZluo0kxiv0S7atgfGliG5dKy2190LXm6DWmcSEjBCFhip+nGI0vmRF8n+lkIY0nb0grrAR5OpUg
LfOuXprP64Bsc9jldncuS3h8OhP4ttBab9XBzVyWEeA8Ey9BYA2o0sK9d03SPTh9TyfcOWRxBGsb
BvEuplvzABEZbTyKqw0ow5G2XOZhG4zFY2/jIXVs42zXoOk7A5tvWLwhCpvTNbEin1WnuLHHZKca
x6KvX6sIHcySFsQ78mZtKDb+asGYXcwkTOOwKu/22BtvYWn8VRfQ8CnIXzqiiI9+uuxx+24g9kdH
tXOcqg4OdsgFq4f+Q7BQB4QgBdWtwU3SGTk2nJFJhLiptZpv1DCk3efA8qtgU5Yvyk+nuY67K0vj
O0os9+jk7R7L73yvi9y6xJnN+tRIYcONWAu8GIf+HEwQ/0ayL2rga/C/3Il4SFCONMScE2uqeCM0
J9uPrTmD5BDZ2Ybg7pPpdx9jG1w7nbNdKGlHoyFLwjpGg64FM5aYVvJOL6xkhFSYZEchhYoLPX1y
0blFK74y9a6JNqj3GhdIt5V/KnPNfoWBymaN1Xn7helkPYR1A025zI4BzRsRtvnDPGM+000gZeOS
fas7/HiKPeVTKa4nFHjWHIkHb3R/tORZF7U5/+Xr1i3BmAy2ZjiRx8GFMKQPcLWDQzGEoFSzZUeJ
pjqUVMDXCeTsxzKPllPaFfd8WqbjYprheZJDxL7T1JfiorzGeu09Ob5j7A0CEY/43TYf3Mx2qL9D
hMae62IfaNLoiiwTz1RPeAZr/2DlaibXqEwELCEW7MrR+8tx0ukSyLpKbRZ0242Ni53U74wrNazm
tqCa35QZenklZs4B0R2o50tw+972AYFUfZoAN0Sj3BesK61k1DCBws1QW0Ivg3iVJuVK9TQsPf7R
UAXdhR1d877GLdiIhJQ/IR6HnqWRADK9Q90arTUNW563lOHF0+d9Do7/VbNcNNRxmX5qo+IHjEpC
gQj5aAo3wCzTFlv8Z9T8pTimcnBMIpd6zamPrryeNHkxj0eTFj8GAhzvLNvdjTNZ+uMcGNqGMvI+
biNJ6SLPauVhTMjdLn/UMiBBeTihJCrTg+JUIUKAjWiaK8yIMdLyUb/Z+hvGAxoBZilQyN0SkApS
vNuiZcHqQBQrNGbnpA0WOHaapesqMOjhUQY/pNQxdgLuJyF78UBZiv4HMevpHsaDhCLQS86q8LuG
bGfdsDJnhYR2JnUgiNu1jkWG2I8s8cTn2Aieojw4trLlGhfL0tBpta5+EaYHPyy+oKm1dgmBkPvK
Wp4hgsC9TyKxnmjfZDV16VbCewrH2s0+mxWF6dNLT5eYngXyQZ5CduG8scEl45cXu0rW7WnaAXEv
tK8WfBvEjvNBd1JxyZ3mQeTCPOiynjiirT65mO5s0xim1aR9sbhid34jvqlEQ71DSRjDvNRknkgq
MwRQtIbsOtpkpRtDBtGqeVyoLl26JE/Q+5FkNtWT2A+zvvfF5F2T0gIBS91hi15bpda1cExGMwWF
RrjRJiNeph+Kn+DPUtiwj5E7xF/auj/RMIu3WmoPh77VpnWRL7BGJkfnllbEAN7NTen2Bltm9ISi
7bdBZRj7nOR0ZjD3apf13zQY2LIgOFjnDc6PfLB/JoVlX+ohZZtuDs/4lClEUW3e1mNlffLQY83s
Di927uvbxOq/x5MWrg2wa9yt4GSaJVVDfGK7ttTLayi4YZoauJU49A8Ep2csbkKE7hNwUh8YEwK4
eJ3TqjoX85hsrKwvLhbceMSQABLUgAFv00eGzUVAgzNLCQ+SrCPYPNh8hr5dYcRbQN+Ud8tBZBQI
wgjpqe07+hVPsOB3g9X0uxrRylbz2nrbV/wifzHmdQ6nh950Plwqyb9NLJTaehAeiU+KQVl8wrEL
qouKMb8MFvkCi8tIhuXQ6IVOcHKwnMjLyoavFlLCw+iAIqvLKXlGyjX8Te+OUApyiQ7YN8grkrZ8
4U+fBmSuz/mIjh/fWl6IL5H9gi/wAQTHRukbiPnDsmMl6C7owg1F9VWggECNHC9XjVLoxh48UOPB
sJxNt0fnHVovMaiVK9lDM7CcdDh0udPTBA6yLQVMRCYYFHJneBYztagSiBqQ5/5bA9Jl7TXAGsY4
yp6TGmeUPhfDek1XLbn2ckhbwvKSpG1Rw+vhipuXdsj8AQzRVItvyWLzd1Gkvwyt2e9VWdkdQG47
GjhQW1onOpnYESVWvAu8BSWnXi7bdLHFbZBIfHdyiNUg62rH/mHTVE57aQUzrjxNVF+KpLUEP7h3
t9y3ejAjzif4oUIaiTBgYJgIcRN2cgjxnO0tXXyjpU19fsJ6uwxpuw7nOHVXMwGEKEhMGgZpmHKX
onif0ureeGjpoXbmNF0SUZz0lrQqkdf1s+3G302y7w75MFgX0Q+fUo30IP7Gjm/yfbrQzrex9M3H
OCx2TYaaVwc5+xjgPCCz9kEIP9mNFs1aXRAmwQxdvlhL6G3iynzSJLYq6UhAazv7ignFOHdR4src
tn0fQfHIZeuGtftn3mB/18rGLI2FZLN0y7R+t8S60hcboaSbsrrb9HzDhTpHcyFsysbhtymNmunR
PGgOC2HNy9vLgKBQukHVQPTIvKujECmRVBSqIbSI1wqtNaewNnR0kBZzfAg7DMZq7cHdKqT1h8pr
qXM4ygwVpX/unmRTeP4JyjsC7bisrrWHgGNwY39LWYncnDg1g2MuEwLkPgMvPMtix26+Tk4niYea
QYQuAISTLrcm6lHmP/APVg9akWN0xkoQaum4LlgY0LDFfJezoF/hS7F2vUmPnqA4ypFejMatyB51
KPkHNnewBxoy3cAO/KhlkVWtNDTJ362X5WzbUX3qc/0soAzcs94HzO+bL4uLKUu2g1Vj2LBJ/Uoq
C4ShVI0PMR5zzfJedA8xaY2UZjM4ZP64aaIfAWSjNMWbvDjSUO2mb6lb/RWVU3oprSZ+tb349DcC
7O5WeTWbhQbctWez0LK0eLfkAdQF0b6qe0qhQRdmZeU9kdqeLV57hmaZnuApVE9Imlz8rQQ6Fueh
Sbur537GXiKOUbM0OZfj9EDCNDkNGS4nbnDByTCHYj0amLw+kKdmmXbo+5yHyBZsDsUyvosZ0gRN
mSazwdSiE5okbTW1nbeTgHgNmtlBYk9HqI53tUHryuotXSJgkc3U7wlNunYsLHKpw9Ll7tMj/XcG
O6lgcqKHJTm3eAVSYxhYsIafFIu5SREDDnCfieci5WVs2SFQliq2DUm9O6NPvYeyJMHRIcdzg0Qh
26BsolTmY+yPuSEEMmpSGE4P0Jktxh76ZLtdZD0RepnPv9dOR9/7RPQl/ZiM8r5aDIBnRE3SVNce
gQ/uAa+EzNzoG9MPUeUi48e41hYi3lZIgUkF5PSPLUdKP8DcDZbdXAONclpXjbzZ3fTggWzcRvxh
fFp/xeP0rTa6mU0h9njcNF+7loQdTuGEVD2+t3VM/TZ5GPxCL9W2UdfirYOEXGnTFyfOj1U0ucf4
J0Wb4CzgdULHhJMJRet74hOi43kUtvpR5x8CVoLEYrm6/vC9tvpjJFUvheGssPZXpyS1sl1o/4R6
0Fymsii0bZ1r0WOnp9+akUl05I60WlwjvAmMPTXwqNRz4rO9JMxt1gD6f74XFn1gvD4GwJ5i5lpr
QG/oInpsC+nBoxG8S7P06AQauSEgY+uKzN4uH8pN5/C21eQyNsXS7Nn5D5tFS079LAigjKdv/Cnm
jr3p1rcnMlDGqL3qTekR2JzvSRAtwXV1mJz1jlyKuLNX0dGR16ut++2eHAuWWKoYS3XwlAL7QnrU
kv14TmqqFHE6w53WAWYk7d0Dh8bqqM8uE2uei95QloiDPGYrzPeOEeTA0aaryG57OBelzZbuoGwc
NtvhI4vnZV0LCHZYK4at965FpE11ha38SbThfLXM8UvgR1Rp6sXcejLdtuz7Z83ssoO59PGxDoOz
2gSRyvzDL0ftaDS6vqHnQWo5wd3ZnGpvERIwkPK8UzbKSJ0ft0QIyuKWelnb4c4qvGpBmtp6e5K5
HupgCPZ1il4UNtmn1qQ2gpvz5+xp7aso+1cqqhRDhFh2iywtBtZyLxGNHM2UtYAl4b0YrZaTXxr4
lSN697RE/X2MduCmhoJPcIHuQWpEvo6S2rpPrW6CywFJlel0lEdj/hvGTXLSstq6sS9f4wwqr2Bs
jG05canliAdWYTUOlL5ZUui1vpsluXbU8MT4dIXXTSS15Q4cRiHlSakZXj1Nnw4AustLFtnWdpxt
9KkSBdWgAth7uv85tbrxqi3FITZZWREAQxh9M+TwFYz0Kc9tNophRGSNjsc5w0Gzo9LqsJN+cltg
ZZo1kwExNeL5QMLfUxhgluTtJ44pp8I9g0/G80L8pWNIq3yCVohHhXme3H68qdxhOt1HvP8GYrlB
37NRoPdg8kGnQ/6C5Y9OPjbJJCmctRtV0pGMAqI2qiPRxi9Q3sJts6OcFiHdk6q94hb4OfqzIq8e
Mqe8euTRSEkR8aOmC99JN6xNkJrs8MpkfAy9/JOHIX5XLHywk5R2Nl3/VSnP0EHtA53GjAzdAZpO
kpAGr5iSR3cyUU6u/QQqghT2bz3Tf9GHyN7HUCowiSDaR3aLIynAPFeCOydIHOHmSUGEO1UiJR5r
r8/sQAR6nhnMKhK0cu36tm2vQ81FLeoAmECNzB1rRD2jBhQxzSEFefJRjlGPdKchgilA4964xCaO
NLEOWbOQdJg8Zb4uvsycOQnby80w/tKjAdQm5jqnkYekFHin59F4IOxHJyzjRFP52OOyWI8ly1i/
g8mlhjohjrQaEB8rXYPpZ+TNhC49Uz1hjd5oKT6gZtxl00lVMsRiTAeM6t0Kf/QEzmdgk+sUuAzo
0iiuKGJoIiDaZD8XtKCYWK9TnLd3qpJib9vGA05A+MCed6usyb+5Xqzxib7pHnhjQQkJOb5tX4Vm
ftNSjCpFngfgpjT7mXixdQHgeYPsAq9BLQGVcmObyi3uMAUv1qDPYm1nXrWb9TG8+cQM7IoCwnQf
PiM2ZmEltMdUIK3Jw+WzJAnurTDlH5FCwST5hOUAWoWvpZeW9f/On4Pi4gUjMAZ7eEwTMJVDzqWx
+ITH8ynWuywv/6qkvwWkZnBSj6bhrCt5gmyRQP+amNuxDcGePLasSO6Ep2ZgMpf6TILN8ExRnne5
oE2HFGgk55XE6imI0Zr3ePvaDBaA1ZnjZeTaO1WJuxUIYAfb1/e9awYNuZeBS2dO/9LMUX7u/hkW
PJ5cw1mFCyvFG/VuGbUKJBDarPkU7KzPpExZD4SvOk9Nkq1atI2LVTY3rw3qm3rUGWLVl7ijffiL
NSIsO1ohhhC7wLEryB1T6m4bnwK4DdaKnXzQ7omaCbioaKD8Y2lcsI8T4Zo/+GCADyYBZpNpQ2eB
nt4fS4vsSc9wEBLN1ObiaEz3Uzy+jNj/TmpoRxI/Unv6XAAq2YXSXaCGyKFuW2cZ+hR5zJfg+4Sl
aZQk1LXlxKFmD0Oqf32R37yCmjKaCoH+yQ6TnR1A3MelzkaABd5aSaOVSHqGz8SOFlMufnGB4mPw
UP/YzxpUQd5hvaeE2OfpJmU7TrxNkMQH5dOsZeEeSRo5v1ZabmD2/jLkdl3m7Vmi3lhw2vz2qM6v
UdZ9bbKxxXRUCxC7hX+bffRwvRhPnW4JTmisRKhVojUnwrhWmMnQLo2dM8IJUU97zsCmXYZTUXkE
sKqtz7DGZS9OqXGxhzQ/xVVg2ehj6LV2McoOUy77PgZjSmESzRn4GHpUk3zPB+WONHAbjsJ095rt
zj0fOpV322cVKbLD6HfRk40lhCbe4rG9677aZCzsp5bET4CD7ob2CgQ+aYynRJXfmv6Nj3prEP18
T4qufqJ5/rNoU3vfcB850TDYlmGHDWniv81IsNkkflaAd+k8wlLY5GxwaswnvwWV19cjRP9Yo4mg
QnoaI8ZZnuHbSqNpM1HR3HL3Gk5G1GZ7ZSOJcLSz2E6PEysiqgx0jMtYJ+Jh8E+TapxlicYlaLRE
OHnxpZSD01dbB5LjUUjhbijRTb1BzC3Le/w61Jr1xEbXZUEkiqSFMgjR5ZXEH1ZoW1po/1eq1Gs9
6cfzu0Mstwwq4Cn3VRnjwSaf3932x0lHMdwXno+l0G5IhJuWB3eMrXNs6vfWi70N+FJi5HQgyo3U
aC0wMTaIZb21YiUpRAg523RSMjRJkZkLj8AdtzoDoNSOkzkO+UG2cdSOtJfTA5tb7tsRP4Z633hS
Q5I748lZxqcazNNvTTAWjv4aSxgqHrm+0KTiL7GozBll9GXMm45sC1OsUYEsWHk1+zb4+bQLkHtv
KwHIDNYh3RTOvF1YYUZqJS4bqQVNZDlkpjtsbGwhXPbV3pVrwqWAMO9Y1OpWlTV+xnQb7CBonhwj
Cx88OcCpA74RLvqhWCjhZfhfN6ToePckddo1vW3cmZPl3ntovpZLuQB8erSNO5QPyu7sgZil66ns
z6E77lNnfnLMwr4k+SJ2/EXRyp0wb+aa+RSyIzv76cjgTi494VcV9aGcqAIgNUmftb8VCFkP7B1W
kRsmF8KnrH0WWc8zfPlhNcsPeJRDMCGugcWQb0lmoGJMx0y5cgxZZWlGc6RdBO4dkcApXRLtGGRg
jiUTd6DxcG/rwKej7ha7wuJapPtRPCH2iw5FPhbrIHJeB7N5hGbfkFFwMemXnZWznAR3+Bk9qZZe
GXyJNc/YLTVCSDfElY5VMfAAfILKE7KXqgbD5m8tSo/2yoJ+1JR2SQVQiS0kJO+3lMYkQ6Sqcf0x
g3rddg5rwoOHGK/buATGPjDGB8Vb+4iRtr35Rya7KxTMeoBvYLVFyGWgBgQzzF/TiDO3506xpbWA
cyYjCj110ZzjqSAJWbMsjAuWfx7pZp4tUqboYW9V6vKH2DH0EkpswRKvAyW8Z43lbIKSOm7EBcIN
3FnAHNjZFyBCdGQEkiH2QFJn2UHPDpBVpUHzV8C9YVdJ/xkgoZGiTHmYWovIN2YNqmMejkeCQrQ+
c7amiYzSravuGmK7IZ2DhFxnsImm8JhqINNQBXQ9ohmpKn8iMdLd5RXUjbXdI8Tv4BUVJCtm0fcM
GQvojdi5jWVsvsvZohpNW9piWq5HKzwY0uigafvYip8ydxnuoy0oSI3mJ5Mt5WVwODHKwAzvnLaf
uqD+0oS28eQIs4CYozugh/HKd2gj1l4YW3uxFD/mmbN1IGkXJXaNlniupZerCfeGxtygjNNZr5PC
p3OVqoVIHIXTJYw8jNOjaW8Wv8faTWt6u1S4kRZwZUh03QqD+DBBQtILykN22SyHwI13lY24Xw2O
nKNEU3w2ehQOeRvJfzLny5a43dKF8y8tAJtjEEdH9YwP6TGxwY1ZAcTt2JQkOSol3YLlocu46DOt
rx4MrQ/uHpFPqBSRVFMur4heXLOAmijrYkkxE+oCsngLDjU/kKT5qEgznTmTqa2XWxd0xa3uEcqG
VQJcHMp4MwC4h6YYAWOhc7HI9YSNauLs1tY5pP5/UAgcS1Z0J2M6/7uq0Bb/ReNmmY5tWZAidHia
hvOfGjckYPy5TZ3tK8yAI72Ag0sE0bona6Gfq/Yhs/UfRdi8sM4eyHkO+T8WQEmbyMtIrK7rM+qn
+dSWsOv7gYpyPQA8y/SUCxs3RZTa63Gi3s4OJtixw+QttdmWBRF2FU51x5iO1si6y+USXTlomDGj
gyJHkLTRPBjM1G7wp4dDdkqTQyntIqmv03eNHJK9ydc9TS57AOmzAWPRbn16PqAamZb/l7fJ/+Nt
ciAeUMEWPgAzz/D/FF8mnQ6qWrA100kgWsEC3QxSpqeGXAy/HqmnLDNncvlOTKtkEcpuhRqc0uyY
kobHpJP16jaq7mKw7QOFHWZ3PcbrRE+AG0Qlu31FBo/brjgdEZ3QtyefIUFUU+dQzlswP2GBcCzX
xgayFDdrGpn9ddYRqfkkcmzVDrGVBpBLYmjJW8eaadBObZuc6VWJFzjPuG8pc3P6+hTwWKB0qvSt
ucH63985U/9TRenolqEL+eaZDrP5n2pim/2lKZJ82NvoUZEYzjdHDhWbxdviMGVgK9B36oXSdd/8
luWio7ntSQ2dkXbvj9RT+58XMm+hvkGNemNg9X7PFUdViqWCdBZ1yP4nb/zjqXqE2ExspjJv1+qp
Ghb5Q9rkoNMaPwnyUpx1HE7xWQ2ZTf8EyCu3VOmJnySg+WP4OGbcWxP7qHrJSDKMAQbSE0tvn7gq
tDskC3djSOqLehrDoHQRQ2en3ALRqI6pwe9y7zgZ1V/Qd1ZOQr08azXOerp0xqVvUcNQt8L5QFpB
vdX8OKStcAlaoAiiwTxk4XxUEcPqkMoZVkPTQAJ3U+P1j+MRtO73OGLTIOQQkid6jn+OqW9V37Ek
DetIKshbhSSOUI6fbD9DhNejrZ+kBFsdU69+PMWOhW1bPX9/+Mfr6qka8gXSsXr0/nPqsTxmerZm
H5hcPTJAZXWjWTY6foA1DUYaZXKYTQpQG/UwNKU6KKN3Psjv+fgaU/LJP57iyjwOgrJq2Mi0GslH
6GlxXQB70dMNdACh8qnLdNey9M1QHwZYabNymS7UYqaLgQx+Dc8OIJ489vHCx9NEvhAJc4AZaWan
RPOim5k1N7MsuOk20b1AFMS9PWNxa3TsS4U9yC6BXr9nk4ZyuafFy4H4zPi4SDb3e2apfKSesnko
ABd6pO45P5jk64eZghk6RnaPhQ81APFwi9p0TsCfyGHuMrYiQRftAFWeQcrbhxAAxlk1uYTPol0S
Cu1oExycW42acBuEibXJyD98yGVOAymREGakjFsdoxY23P99vnD+vCE5hk8mu3CF4bKEF675nzck
A36TIXI2b0bWPOSAm35q9wWw4DML3PBdI4C1OWDHz0UvFQNqgM0JODLHbk72kRlsCJX79Uo11Bii
yEhMdvTCqWmlTnFgQ4syYdaNh7GtjAeQ/MtdN5/VExN//nUso60hi9tqaGUHK5Sl6v/x6YhzeBVb
XOB1+jJ5TvZ3ZCEKxJkvBXh0WaPOd24EdP0aqgilbwcLUB2Cef7ruIWsjaovPZ28cu6OJPYpaxnl
IRPzB0W3kD2FOGdQWfJSoPlY5L7YrzMesnaZ/pc7n/XffB62jUDJc23LY4nwx+cx211Cd0aIfcxi
85Z7nvkYjhgHUzgqGZqbR3UoAg50LkTz+nEoKQPjEE8oJ1P5Ta3uAp5g5c/dnTblIBUKqmsZcMYd
p6U9mUWeTmRV80Kd21O/SeBer1qb5eJvL3GHbndEMUx7kY/JtgbXRO8eOOUqkllwfuNv//2MtKWx
4nc7DGekA7rFNCzfsXzP+OMd8FNuXLrX2PsCWGeT/dAHOFJqqO0slZGJ86/n6qCbRoRFoM1aeewu
dvQAIkRxevYJkaO7R5cOP049jUvtCA6dWDDW03pAs10mE5ZhTCszV6OnDjjTiFk73MkdIaLqhuRC
9cJvX6MO/vZ6kPsB8LvC23ZWEe9rFGt7O+/GtyxPMb5E1qfMNsXZffhf3ir5VvzxVsErM2wD/Z5u
2spZ9JtjIhBzaviDI/bcIZMjO7/sGZQECdF69iOMGqMEoc0b0wssrEnRIJEoaE/CV2HNDwCAW5yr
seB14bzip/nKOpBFXUGL1s8sjL9ORYzyFG6miXAErg1x8+RgzYlgUZHczIn9Zjsh5O9EKUVQ8lXj
MYq95bevlD/BJ1FbsGS/F1nyKYoS5xjlY0aAMofUYCBbWP37u+PJtfTv745rGjr1BtP1dVJliVf9
z6mt6tApD2GADrwrku3HjVndbGeeryONgjufW7iQV879XH1NFEU53YbhTU8EsnMXw284/0V4HGqX
ZBleCKWFLBsn7UU9FQjDNnZU5Xv1tDIaDxgGKl711Kjm5SZ/ECbF4UUd6sKv6ofhF/nvf1iWjL//
MBByv34YsWDLja7qo/o5ExnBsl0bdEeTHm7sxe1LDCx/P/rsJqZ6aF90vUccWBuv6f9j7MyaG0ey
LP1X2uod1YBjccCsqx9IgpsoUhK1v8AUCgk7HPv26+eDMqersmZsbMzSaEFJQWUQhPv1e8/5TuUM
iCWms7Kd+vrzo13jpqu0rkjlXn40TDASTyJEEru8UI5lC1Hfopdevmv1kG+rQez+eKFCeHtHeMXd
z8+6JercKBuNw8/TeZzIjde7YPPz1NB6EA74n/54JVOT4soE/Od7OjPn3f/7qnv/vnywckhpmJYu
Tax0uvlvV335dXIcw4o4pgIusovg5OchWcTTjRa/tRwN6FGhOUasmSLuJR3+oUQGe1YNtgk+TPCV
nFY99VHA0bpOXl3CxY6YX511oc17Dy6wIwC7I14mb/xHxPDzp95pmOqSUCES1HhpkF3RS/SXnweY
P8OFcaa1LowMAv7yDcrO/lIvD21Tfsay2sS4Ug/VEn9V87E6D5V19Gj/gaDmS6VQMcW3lezk8jVi
korbWPMgmsjhlOpMlK1FIPrPpxWywU2XlOW6Wuy/f/j1NCzBP0+N5U9689bO1Y53LOEMWpXPU28j
jzaactOW85XAFnXqVWWd0R1xmmiD+oUDYY14ip5gNhL5VVn9C6Li3YJif6PZ4247xkO7pibNrC+Q
Lcol7dhbHtwioknlVkCO44GcxBgNzyoWpM7PXtHSMACrcyTd58+HIkbg/vPh+M+/uMya//4vnn+q
cgLVj5Tgr0//+zb+rFHlf7f/tfy1//mxf/upR5Xz37//yF/+Bi/85y/efLQff3niF8znp/vuq54e
vpoua39ePfxSy0/+/37zP75+XuVxKr/+8bdP1RXt8mphrIq//fmtxT4qLA6A//mvr//nN88fOX/v
6bP+KOKP/+NvfH007T/+Zul/54CI+ILm2XLQFlQjw9fyHSH+jjLbcFzXtbifzGWX5jjXRv/4my3+
bkrblLoubMe0pMMd1ig0v7ye9XfTtbkBeUXTYVRk/O1//5/d/bEy/3E1eCf+fP4f8IHvVFy0DU7Y
v6zfuNR5FbQN6D0cyzNNY3Fo/svuVvU1g+KGjKQQrVigic9K1Xf0q/3aFJ//8qb8X34VtYX514Oz
xHboGhI9rLHUHxym/s3wieCI8ZMd9xuniJt7ggl80Qr3XtLpu3ejsNkXXsKgUp+IdGiyWe5cW3v+
kawUDFW2yFva1c9wsDZ/k1tM0of0MMJFTXQXLA+ZiUyDLekwMFVYlXNb35qZdhEMSS+MfNhzANKi
2DbyZ4jEQd8mW52lfDUQgHQigOvPB4/MC+FIapRSF89lge7P1ZNDMRC7kijDJXQNrDc6Cm/T2MFH
m2hvdeQkd0bdfssZXOE81OnOcYxwP4Ux1rRBf8ImrcBFRvPa6HQ0QqnEAWyn0THpknFrOdkNukzj
MaLTTZhx6UFrHeZ9JedxUbS1+3GyyRRTlfEA40J/kO2uL9ldaqtvDj82rzTLbkNJFTFTb67qNBn2
9CfTe92y7ow0RmzA5dkwqM59jmnirqH5uUbYam4Qb4zH2c2mo7E8RLQhjy3DOg2Ti3b4aR9aqF4O
YnDgJM7jQLxViTEIYzFsVDnrYieFdv2ZCZC67cEtKZ7Gro/RutukVFrqgBo42xmDeCzGVL9CErc3
2tUzhPbU0OC4MurSWiCH+RO5qkjUR0ydTgB6OOFEu0eh3g1seL2BGbWYSdiS4dxiYdUf0XhVB92v
Oi88GaPUGUPr5hrOZ7SWKQZVTFf7XkXzXSkQotkWMwMshs1jok5tiYZVCwAWdmgKk6EGElXp3XPT
FG+Jhwgk7dwFQ62VKxg6+6EfhodmILZzSHpnz7w2ahaDN+lga4sb7aBL/VXZqQXPVi92EzGf56qE
SbBEmk0jk0S1VDZlFTl3hpVS/xOeXuWXJvRwzuD7upBQg67NHshtrzP9JnQQ7XkKKRkJHYcms4a7
nwdmmMcO08bpn1+K+2VW1hfWaomtWxmimJ7KJNRWtixRdofehs6r2tNF+GSSdzLJdj+z6+7dtj3k
dmoAYLcZPeFEa2IiClIXM2GGYNsBrXqxWyPZZ33HrZcmNCVMU547G+RcP7vv+ERv7bIkk7HSvpIK
9BPgZxsbO6dybUmp7dPC3nCLxcD4LfsEYfQ2mQNvD5rSuWm7x3BO49OwnP+tDuwAcJOnyA2uGja5
5xiCV2AhR7XQaxGBp6JsI6bJBDpd1rDNbOMwCANygutN9zG5Gfd4RnwlB/gKYytuSSYjJphOTbf0
LQuFH0ILtQ5Tcz8e+z64c4ZqPAZFjBRL1lt3HvPVZCYHe8yuBQJSBsPO2xQTcoD3ZWe7GHGMGcd/
ZCM9nRBGk7f7jVJmb8ECXeVd2t6FHn3iKNcfcgbcm3DcRKORIrSyXYRWKyNW7bpJggBPu7ipo+ZX
Bf/UV+lw1Q1nAlsZajsy/7YqnZ5wC49vhkaCFqRdrKaVPd9RLDzm0qy2Qpg2uZnaeGU2hYO3SV5T
FxyTp23mKsTQZJiIrP/n4edrSW3TZY1aTtuapR8KvZ18Xc/Vw+iN95q5ZGPFyNmoxhOQTPEX/977
H8V839vxhoiaLTPhmWaAwlgPIHtbLi72MgPWVpjxYUyNawLN9hEWGMcz1ezMtAFrtACnaks/CSLM
mxL7R8TiiCwFhy2du+Y0iKA5WTOa5FLf/bRtilxzcPfxYKKSw9M0+mjGEl8wr3nKWfTGznrp+yjZ
j579Gio3uUn5aV/vXflRuATZVQQLrV1IVMRVldWhHKoH1xpRunZLYGgb0Luos+nBtkm6LKveR/4O
wVMO1dWwkgvD6PhMbhXdgLo7DZMkE7MZPyxMr7uiFyi8K8wKSFa7RQdVn7K8fe4wovsJYyoscVV/
00rypCsHUVDcQGyNEhHBt2kPZtR4b2lYsvHN1pbTtNqrpnhxbaPbDxb9nqHH1haUjBdaSk5yTFDp
6+l9YDgRjF8kSGFsP05RN2BfkOLOk3aExFA0CKxY0yOHr8G4IijVtLd5LMilsT8zauhnakdU1iNd
eUPOwzOIU7UXQHo3WRYp30sz4xDp2gdenuwxDut2b3HTIPbRuydhq8cMjd2nu4BQMbyrq7JrND7k
EBHzsniliOnG85s/1pOLXCO2rM+xhe8cjON3PFYc20y6VPr4WQ/jO/sajAYoqrTPZ2OfG0V81UPk
cap3V16Quc8uc6u1KjPtitcshRviaWfcAeym5G8cy6YxbkDcRGsrF2/gDNOXHp/EauSeO/ejkbxU
I8E+NiA3q7C7m8CNiFxpyfNss0l9DCRgdrnxDgZhwnxZnSJYHluFuvEpHwttGw/wO3+e6sohKCJx
knUyuX6nZen9zwM6/NQfdIkWz83gAgqUPWnXVbf58jBbKSQ+DNy0rUNjV2Kcmoj+tMe1KE2CdKxa
bVTtlbcOy1uOaOndEJliWQidtWNMn9JO5K0BOUFMFhz63L79+VMMz+IWZ6vOApOaSy7N1FmEKZWI
n5UoD4PjLJFbDcBwbJVMGQEBgFvS7jzA+7oswDjk+boZDZNwcT26IoswbhEU3hGAcx4r4lRxu5Dl
7dUvMo/S37CzjkRuO895FK7SRnsdANn5wSLGtJCkYDlP9T3jhIZId3c92Y15GK0284O0j5G+FfbW
xYF2ZAhG0jgrJ9yznlAxtNaeYSI0sUsGPWNTXpSNoAWqzCZsSPKZeLfFOOLGbjdkiLQwCpqDTaMu
WtmkMjiVE+2tMZp3vNIMcr8xrugJm23ZGPqNWVftiekyGiswfrsAusGm0iY8tU1qf6mDWeKbrMP8
0v0Eei0PMkmfe5M5VryEC/4RuNkJ97YdsTEwm4sDtsfaKOuj4/TVS4bntYDPQ9dpeEeY8hpDfeNz
aKdkKUTqRltkkrBrkztaXrWPeKlgy0qdbZd0JD/IKrs3W9UxVXA+f57lVno/J2NwGucKEgRtqHcR
j3cN6sKJhJRniHT1Rk15dU68FDlRZagNgKsjZNLuihIFOlRfiF+ZXvhBXhrfnTWcAktmu6jt7B0E
N5fGW149akYR+sqLCN3A3Q89WrpHz9VwyLekT6ohzO4rAdeBt8j81ZTDOUkSl7KtitezZjnnOST6
AdEKknziev45i6HXzwzYNM76AGmmGczouYUbcXTsxYw4pcOD4SLkRsK6UTTBLpZZaFRuOTx8gl1P
po75SGtKJmhR/to1zu1ERftA23R4IMqiQPOrtUwzSKPiM/roNKY8zii0VokTqWtT//pB+WTAPXZj
xqfM5B2+LG/sheTNcu2aZBP99OJ+WFlzTS40yeu7WSJWs2Z5IkCUQzKgTH9Y9qkh0W+JGWBUtSiW
fh4memtUBc4Mmivd50N71CJvuEDUmO/rcMkUrJDzWnb6bE18SPscHrwyuq03Oxq3d8iSNtn1bcl+
5QdF0d/qXhQRiisU0ozw3bBdby2iGvJ9Re/Py6fNpDzrwmAZjldXHrmYMfS7Hd1XCnq3dpCOmETX
Gu2v3jWnyxjSIppt7yrahwJv9bFuLLkb6/SGluT0zY+AhqzjXwbYc5ipQj5kfaRvsdhPRBf0oIuM
vNnoTlFzezT90YuN6RiEOXMqJD9+HuISaGw7pPtU5S+laIjvzYN6m2Q5AMeo/bZ6A+8GkuuAySDG
cRyZJU6NS7E8QEi4CHDxx39+KfIymlUCcsIi+i1+mH51DdcFJQlRWw7lKQ+lQM6tmYG2iTF/3+Q6
S45iavVaOKSMZwm91y7H42ncpTRTX82lHmojrk4H2yYS5i1Ja3CqCcasW4UhrBBIXBUhK4oZu9/W
kY2qO9zSjcs2hWUZ17JCtVdO1fD1GjfzL1LLsvuiCiImmUm1cYkLfi2VKtdRNwPdQBmzc0o88o2l
8zW9SR9CLtk2LiuCK0hLX1tj1TyDFV0zcsne1DSjokMOsi/qPXyS6eKC7L2w1xCDB+RiPygwHuME
2H1YboBobPqHunykoCUvofZYEBupn1MwHmvTKodd15TzJhSPtIxd0j0H6CsDw5RAJwxolVZVgqSm
A2dUUAroY/o4IcdYNVPODFiUBgZvpwMWGHg3Zdr96uX02C9H54CFDFse4jGhf+VZtMOwNPyyVKYz
biKTNOXTsS3sKCYPh0y2qMiMTVmJ+X7I7NLXYqu7hGlg6fvO1eNtj4n9IgX5B2piIkg0NdCCpO7O
yYRAHGXP4NeNAW0mGH3KtvsfSk0O/Bz2pzyZAcGoZmy9lkMqVvHEnfyjtoJXqO0yLzp6tAVvOmHc
1HK6omFASj5j60DtCftKLPuFTqAMIYMPtAUs3B/mMmwCwDIDItJm8Miyn/ysaYtz3BHnpGqbLQKS
74p0RnnXxfaxa133JnEIki6hfNpL9sBMxhuL2282K17T7Y5ziH9JdAuCdzaoq4olPSwmXctlHlYY
FVrKMD4YsUmpg6RvB14wO9eh1x+ZxVZPFqwETrfJPTJFc1OW2UTW2aStkIxOT9WQLlqnYj4YMs98
q8Wm5liYlNUoNs78MTj1TJqK/dxI61rUzrjhjI5nJutuktkgQJoMtnUAlWAVqEyuu1B77W2iCzII
eQh2BQc/UK4t456V+h7N+sWtQOPQ9bZWisTNpMOlWajwt9Z19xxhrDSsWQzUWcPV3MAZsW7blK4i
ZnG1HlD84cSNg80wVJAOkm5r18ZtXJJyaY2l4ZfCejHQr5m0gHZYjbN17YhuI1mp97RSnspglDeZ
dRGOTjRC9ixaQAFaaQgm1WRNkLq8dlr55IAeXRVlQ6RHa9wH7nAiAx5HbJpnK9I4oCwZl4C1aqUM
QJEOy8Zwsg3PWpF2Tp0WTW/d2QSQoarsNpe2n7uM2NLpSxRxwFAGCmSEBz7UW/cwdSG81Cokt9H6
iC2IFJVuReuxtRi6ZvrRNCPiOEV6HhnjHEKVopOJ1yB6iQDO9XoFCVCqvt+AkijBNMPpGRjUJIOD
9rNN2OjTjUmkwX6qfzVkxA/ezMjPmKrN5OTMATP9tZyzazznAoMB1CdzpDciSzCBzbldrO2Q2y7O
uIzF5+5khqg766hsaACYEFALUlQy3FirjOpunbPTrEp6Hit9uRaESpVNWW/bVKBk10oH9u7yYHlx
SQBn7R3s2pczdgSRkjFEXm3uN7I8jYSzTTrigqyXH0PpPLieeNM6LiaOiC0wlROGJ3xlen1EtTf5
rR3cxaN4Fr13AICBz6Ho6dvrHeFA8biymMBuS60iR8ldBOAQJ5TfWe3vuo0/MKDiJDPqpyQeLu4o
H720uw4GQaOWV11HDdc+7q9BfDg2NP5Cxmvqexb82T6MoxavLazGa/hth4T8sb3Z4jYbxj2jnmFV
Y+FbydR9lbRTkMN/t+RpUFsDaR6vIGwZTg2Hchwehqp6n9HKFklyH03kN1HcnerWOmFSYnnQbtK2
XPLbTwDGSEMOtCvmXoTd8sMuh99iFs8Qf1agIL/GNvwq+MQge8LzYxDC54lo3wWhP3BAQd8JKCsB
6g9PCzSFMVt+XatHR7FiRS6SPBHoyY2umhHzgvkUIcs8enhifOQFSD1xq8LMbZYOBxLfrCtXOjR2
LLiXrIxhBLIq6BN+Ti3X4ZA6Xb8eWnVNp1+yMDBbZvje2Yu4gaeo2o3WAkSAjDDYg+8kBOLWY4Bm
tkGpkhUN8sTqF/OXYA1v81tp0TKrPxKi8kiPQl/pGja6CCX3eoBVs2IvQvTISHgyPzwjQ9yEdhPs
ImieIvweRod5TR61a0r9ORnCDVowYx2ldGjq7A27FitLFL24enYvkx65v55aCy3H2ITefR95H2ng
wfZqZL028SpNJHbrxEWs1cykPYnd13l2rnPcgehSyaaYrPcB935PPE6HNZKWlvFRgtGAsWg9arol
TmKUAs47oaaVnDZRY8MhB9kBQpdolcWvaVr1XUrrno9mbPpWal3xleAXiZlsAWUhsmIxX9ZeG8M1
sd56S7xaBYlTcxJzodB0JgVMXWTGNv7vZp+VortlRUAllG3NmsFnisEKReU+KwCioCVdy9qkQ193
D4HRwFab4lWvKWITnCd7AG2hHPsrNcuv2rzLUm7AcSS8KryB1/C7lDKnlaC5KzmRg4Nrx8xbYyW6
qrvXmylEMeLoPo4FFg3UkOkoWfX7JfbMohkXxx1OCGOn0w0EfKph8TWbYavhJMVjULEg5NMe0f99
NhKnmkVdsSGmcEMXWZFxFmymcYk81ytxk/c4aAX8JOa8+mpphELHglPJeILclQQFDuATYvJWOmF1
Xn+rGjlfIUihviVqfdSq8t2zCFQxApsMSvibXIl4JXUDfTXODjq7g3twBgpSWew0gsFXJTkFa8uh
cMWX996Z4Ck4Njk2/A5MV+g1rXbngrLbeAtDUxuAdQ002sivxhmZB+hWYz3j2IRHNO0jEBsTRJ40
fwaI422D2r3XItvG1jJZ2zkamu1kZPpesxehef+Jd1+c3Kmy7zBqk0zpHLiJ9rE3mKuGsOsbL4aa
0iiyzBfhkUvRdlTW8BaQ6Llu+FevQ7sctypPXMzlqAHIlCaEq2GUqffY1+zM8KED4DUhC4PE3cLP
ZEHSe5ie9cndlq5s1p2uLn29zZPsCLORqqHfdj3p8IZZf7eif0xb7RxKdhaq/K8oG77ctG3XbC7O
mpkFoLn8WBIsBIOpxtDd0ASgGN4asG/2GIK20uGursc83VmNNq1m8VEHbXAix3ry9C+vtb4d17on
JuVbxJjmNUfaq8psT7UsjRPZ5fSL5inYJKM2++5YOyQyiBunzhUFWXfPDPlQ2QjfBuSb55zG19rV
R3jD9hJTQNyBpFgdRA4/ZYaWF3UcwQoayqOjGUSK8M+M4Je4dVnuoA25QMwRsgO/FShD811H4AB9
dgM1CyueEYbSD+GKON5ELFTs7QiVaVZ9ajI0FejzO3Kn+JQl5bbMCt9KrA/woPUmUtFHQD28yuJm
bzWdd2w9JMMlzeEoISqLJE9t1yZiQGE53PeyQTdci3VO92vvtLSyO4575TpJBav5mLhbRreKQ5R8
5KMIgMpdA5IgTWfWWHJSG6dune/5UAd7I2ovRZC23NSdwpU5MH6Gaaxv//himIcCHn7Cqg6x0aP8
AGW0JSmz2TRzPpL5ZDY7EWjepbJIW1yS61BmMM9BCA8lvTmBfFkFbp0fjcSTa6Lg2ATE8NKHg3FX
mYg2XLzWlW29lHlCeoCgbRkaXf2icZC5QCTbR07TcfMPxtGa2+nWm/TD2IXqlho2vBER+P+kqS+Z
K8p1LppfTGqguhTtltCE1HeD6FeSEUY9JhPiyPi5nYqbCYibO+r1G7C7T5XlErI+F532F2Ix4W2L
FF/NFB3wodLwaMro3gnwFunGs03cxwntSIPr5NvQX1IR+zWN2Y1DfIvbTyHCOucjT6fdDGTv0LZg
TlSkd5saBXFXiXNML2nVxWSY2MA/F2sewlA7ZN5Ch5MulL7Tl9/VTJ630cBhmAilmfK2OBx914aK
ysGNFlgmCMhL2XwdmR9CqpYb5IfEj9pQLHEk+qoTalW0yYZzK1pNIUiZjMXFzMPbSIj4CwXFioJq
wvNC0ptJj3cV2GR2wr9lszHHDPPJ0Dw20MBg0YK7wM8cJ15+Yxfj3p6sYacVerZrOXqtnU4OPiXx
bRtEcK9lVJxIDTRXMEgpyTAOJhGHtiwo1Y2VNy7nW7cnH4rkX05GHFgBuh9dvK5VTra2UY2M2TxA
OISY4YcsfEdi2bC9blPYvcSTlcqLRRx7QD6MHxPhjRD4qSuxvZOvyToaAHbsI5OxjiGvDeOPDwlx
hHqhM49Qj55rkUVb5F8fAlzwDhcddom2Mna1KX9bzdwS3cSltAtbvxj474SdN1fyz5urOTEqnIgV
Ovw8VYYZQhcZ3iRVU9lKeyntqd9G954z3FZO2kfMMBNZn/Wa0gwaA1q2BO3iPFylpSPOrsNoCK+O
2Zu37pIyYugDktlZ1huOf7aO4w7Tsg1TOzM3kLyHtSZ06Gt5S5yz4WMyKK5KTPPtIBmP0TpmQFGf
8yAlkrAaDk7t1ThOEODCOxInyPWyIyQPHoJL5xU9eutb4Rg9Fz0Izd7VTllM4piLH9DhOq4kOj9i
87TXKCPrk/kvLgKzLJBXOWvTYUCjajiMRBzmnPraeWMVAIC9Sl4jcyw3wjSSo2vpLH4tk0lytHCC
caqC+gORNj5bFoANva8sFkBQjfRc3Ru90kfeUBS7iuH6DqPga2c73cNc69QMAwPDMI132oi2Eybj
fOnToTy7VOEM9e6LsiD1qxs4PXrAqF0dtk1djOgEB3jwbOfR3TiO0Z0RNq9er6QvSvjOjMN8wxz7
NxlNdzEHY5bhWh4NTaw1boStLolVgezbDc9tV7oLOA0ia/aOp0it7CqQZ7tKtUOu6/40sH0kLQHz
DKR17gPnM1Gh43dAWR+jpm5WHQGeKPQSEh5kyvRbf26UA73HAN3aLqhMdPkMuI722GTrCdAbFhu0
/uatnAnMLUzyFkF+38wDzBCtA1JmRmxWEIavXoj1MnfwOc0KKGWaMahx3wVDcU8ax4YZSs6vWus6
va4y1CBRGPW8jXFsV4sfqDPEcOBOZlWdaMZaMcB9FVzqGJR9jR1uNYbpobXR/xSuVm4D9ZQip8Sv
zKxmZN77oHv2ocDVAWld3ca6jlZrLCZ/bHsCaTrhR7MNzsdJk3ND6NnWAkdMRUq2zKzOszdtU0P+
6kPQNy65RZtJ244zY2t36L5DgIdIOfoAawvy4Xb08rPpYqCqTSvewb8zNvCr0J3TZxhmTKJ8Wgkf
xi7vcIJfjyoaT7NcTARN866wiRD0Vi8RuAph3VTjXDIIHbcx4ukIvZxlBBcn6X2l1SEQKDynYnZW
trv3CBaEPPlrCuTRmfp3rSAiRNfcM9k56tJZug/3R4IAMlbtpA3bJYBo1a4Cr3AvJfiunTQ5Lufp
h1fyEa1QffgdZHeiQOii2hyG6uUaC3ciGCPxbvKiQ50akHHZyKL1IX0y7jyHtfL8ObP4bDm9eYxb
ZNuTdJstUasv7HzJqm/YlEhYgfrHybBPtd92EtXrFMv4xsGQLSfnScK4NGUvLgWLuON64S5CwrxG
yrXH5EaOy9JJ7L1ovLS0uplErWOYI9sWm2nQEMKpq/Rlzi6KxvdmcBgsYI45Nrh4NnnkHciREt+h
J7Y5OTlxb0Ff1Kct1siNN1rmHUTabZ76+sxrruwyR0qCWkInO+qqnJ46jJzxoaLEqlG/r3BNpluj
AJxJHVluVBreDTmfnWAss0fopM29OTPXkQG9E0ZJqzme3LNjB/o6Ket8E+kLuQOpyG9Fo2nOWKom
BncnRA1q49oTaLvOzE4lCVl+XySGn0SM84kk2eW0Iw8sip9BGb5GQufMwKa1SYWjNqUxWUzcGNI5
lf1hYL40BkEQD+7JrbSnxkc7FW1yQ1KMEazneRUXnfNhJuLf7mCh3AFVjjjiia7SDAqfccBoW3eW
dKj7RLGcTx1j+/OgcmFAtKn7mykeSEbJEgxj+C62TPhuzcIytrKKvhxuHRo/UbGXXuuPeu5SiY5v
GcJ44YIfUPRHMcEY012ihq3NcSAYxo7MF6wRA5tw0vHRc5ulSxaTu2MH3S8JkHSrOWO87praoexE
bBRGql9XhBsBT0h2cem19/aQDcSUUaIRLKh7LLwrB3nVnZZr71VotkezRP7gFOOx+SSzTN6EFHd+
lKNeMYPY3SuvOEEVqpkDminFAOkEPw9FCNNFTd17JT3GVRxwVwzGO5jktB3oZRwq/uJsZS2nI/RH
E0F+d2whP+Vueoi9rNM4XvSIfDtmPvXYEuOdacOOSYp2wQZp+m4n0TnecvXQ2MrOZicurTtlFt+9
LB+tPLdfoQJOg13fOxj7MH0EOj1Bo/JHDDS+noQGLBonPXGwogZzZkxavAcmPldmKeNb2Za+2ahi
a2rdXRK6GjqhkOQOfL7zTG9kwIL7E0FKzKOz/dzRzfmOZXpTQUu5sQPAYTRsH70WChB+1orUjVJc
jffYRvytlP40Afh+Ngtjx640PIi5fddrmZ08IDmrJT4zVZG3SWZSwnB7Q16ey/cETPjsOLBzlweG
NjWByX0KnCkhxpWSy6+n2cG1QC8MV8lO63rHz+ddUVY5DWn9vaaBtCnyNlkDMmKBXY4DRaqQT+DK
STNGu9ZyFbU+OkYKMFqmm+3GDOenkCsARsAxTo6qNdhEuJYpwMJ1UgEVp0qAG8osAQKELil0MMwP
gXG1e8aoPXf6ZliAZz9xWD9/6pifbnNP+2XJ0lkiMWI1w9MK+iXEj4U1IHpw3eDsnTsq5ZzCSMBV
tsmnn6I2WrpssJ9ktuXsEz+7U1D6IJSILoEZToFi2w+4y04pMXhHzZ2/TOmILTTFXZqL8KRXTI0t
LX5Cehtt9cQg79f1XYcuaSBs89Ny3HWnNQ8m7zRCQu8ScU/tkvbFGzuxiZOJI0rIeTIx6LB2aAc4
uiUICFJ8ofqQXDQ2ALJstXOrT/2qv+kHZb5OdnwAxUxRAOttx2DZeSzCcELI44HgngDtEF60TmRR
rYsRobZVF8gt6mQtybVgTMTwTqYnQ/XAO4jCxZwcAlwDl6BcMlazsX4Mg1FfdZW3x4LC2LoFfooc
6wTAd7yxdJKjYW6zbbkTqYRiw9SSaK1uzNd6o6mt26mDEyWQCRUUrK6YDkYfvU3Kyfckheq3Xmg8
95TR21KC7tMGe/Hp85lEKbXWl4g1S7zkhNldiUJO86Bak4T1gZOVP1R5sx8H+ZXlpUnZ5tCockk7
GrR9oYZnQpKzYx/zq4dcVdBCMuB5sjkklyyZh3u712uuY0z3MCYLIbuRWcM+ZpVyFZAjtmGoqR1q
7rrV4KhPB40Pn2lqMd5Me2PrreLTh+Vc9tZt/+lxsGYYdUSyVPhmSWOmdfnndvi3Nx6NMCRiGE+x
5pLOmXrlDh0uC0BSwuCMjnbZ4to5Fi682NkhAEBgscfsgITraKfduMPXn7ZVcaYxu2I9vCS4msCe
T8melDZU18V90WF+0C2pfDcBHCWikVaD6Snavz30aiIRz3GV3oVTFm6lHnNdPS6dKLOdXc6LwjEI
lwbGltn0B9vVMS8YghOyVK8coujmqU92Yx592yV7k03BHzU6zF1LfpEblV70J4dlfjVVbLJFRPuk
Zb6+sg3kkInaT8ku7AkCD1y6ReMiqcet7QNravcGqMM4dk9WXd0WFm7lITy6JpF2TbkO07q+aSyM
kTP6xHlBNLBCcxop0pZUeUN/5C3aFTNLWhiF86kf85NVIPtyjPxDLSnjtL8HzC/GjdBZo2t9CBmq
Dd9jE/SHNp7rc6KBcOrr8VaPGhBdvUVTIIBbqmwq/Iy5OkBrK6UDicU4G0YfxZu3bYtV0meZ36GZ
XmtpgkjX7jfQfUlQDaOHclb2lvixu6K1yCpg7ifIwF3XhlWyYfRcFSNdA2WPcF6FbEl50G8d5vZZ
D6qzi546hql9yNAxGZnPOBFutjKTD26gOPe5w3PW0GdiONM8lIoV2DYZRJH+deu22Vs865Yv/hdH
57HcOLIF0S9CBLzZEoZOFClvNgiZVsEXvPv6OZjNi5ieed1qEuZW3syTrhvWS5XTLscn2w0ZWEFx
U/W3nEDdMVVaJn7Mc6U3PZaw3HaZdESwGCqhoMQhR5aDx5BVz9e26dA97DlNtmExKnWIA3F8m7X5
i4IRiaQ2UZnNF6RwP+3ajD8Q7xyZYeppvK24w0SgtXiRzdI9iEy9xY46A6kuMyiwRuv3U/c0ZNmr
rZbcbUY/7mtT7DxLQByN2cGM3vgq4vHdYpANOPx2CKw5RuecyFg1eNG43Gu4UJkKKQcdlZXuDXZ1
s/M3dT3FytrUBJU9w9RtbOhCo/1Kv/mbMk3A+Vmi1bwegphCesuEJF6zkaBezgUpLt8y40U0EH+z
vOFUO2Pcyux9UZriPi+dTZMTyDlNONUmOzFr4txqtjgcQeU+FIoRcVhPQ5Ie1Mb3DNdCWSJmLPCM
ilh2rPEzhFR8Vv//DzeqdUmk+8+Y+zIqrKk9tc7R2uldm9/3ZE+lQzSLkUjD52O+Op3sw6qwoLjl
Yh+L5ophzDjhJumPuc6ybUtcyqx/ie0su6/7FoZmfV8n7sFVRz2kWvVSZNhiOBPCtOKh1n14lR3W
XZPsVx2fj7f0oZ3X/d6D0+gzw/Lk4CWU6mij8pQq1l/akK3uNjKYLrvfwYU23egjghpbXJHlPO4y
rGEddTm4eocSUxyZf562ywzpqlmgeRGI9Ismh8WXUVjLjjnX5ApKqQDMpKMlJ9nKBCvKC5n3tzFm
jUTvCmJaksJttVw/Zezo5IPtKcfcaTseTPrn6plj6CzTpekrjkOgnoB6pOPFYbmVDhp4Hfp4y4ah
TeHJEI1CPFkkYKI2WxUMVdO+hTeCyKbHwIK1nVW9a4VuXl1DPspM3sdsjkU2/M40vxDrwHJe0H7S
0vGWq/H3qvGt4Er9XHjJ7hgZ/lnUR0i3NK6cNiIasMsw85pqO3Hs6am5qeTnyW5W7J+dzQYCPmAz
mISwLxXolJXPEb87OB1J7R4WGK3urEgqrlWHd3qYggrAPj3ttFI3zsmT0oEFT7MorhQlOBZxmRy4
GyiCmxk7stJdbkCvTkM3pbxZyy5kowQYekkVzrnE1fOeFrbB6SW/n3yaLQGwL2PNXqsP6MLpvuup
huIMgV9mhWbYgLSB/0O7QjoFxCCyQ53r+6XmPMYmbmbAU8icOkUC/VnqSPUOM7klTqNhFOHYIxcI
niutTZFLtSX2ihyEGjcrxQ6LjYaJm5pqi+MUqyzezEae2MA9rq76QJU7L4V1ZhXXJzzOMRSEAw0W
KTrlC56Vq5Xh8yedohIjLj90Bkp/1MjRtVaU6xqxfCtkjKgDtUTNtBKb1IWylKgE3TlXRzXkBXKe
hfCOeqYyFMTKo4lT/MTxvAsnC3bxYKTXhFKrwJ1hObUJmVC9xgajbutFIbM3TeubwHRYBvTbT9eX
R9fjXxVmQtUQmLxeN1aeVOKLtDVhCk1lBwsCE5eP/C3ZxPud0zGMueAtGg4gaa5MfrwV2rn4ufxV
GzQ+fuHxcOEc2DqedV8SS8wmcvjskY6lREGq5g2iwBrLs5utA3LTa71RiwpJYAPVhSj6Z4cxi70Z
0NAqSd6dOL/ZrvY0KrhI9fhTtSGQxNqoBVOTGM91tfpMRlO0bmf8MqVmCYvQj6Im2r6f2P/qLXQr
446Prr6lTOX40zLtkqecn3GbqN7cnkQhjSdnrdSDwXXIk3YI1kL02LXp9yiX9d02JqYlFKqs4zFY
MT916C4+ltaAEdcJeEvvofTQh0obFvuuxV/rmw5WEMM8OmUP51jXP+wGhKCptGWoVLTDWpZE652K
r97uYVp61Y/ClKzGCRUsKYRZwOdIIozFDndTQITlliZ437y8e58XhhzRi/bF9vjo+3ZOeM9oePAd
2A4z/fOqVskn0MUKvsM+0JvcI3XuiJuTtuFKAH/fdSYEaSwGpVPW4YzMOGtu7cc6ZNq4ijnxVJ+w
hyfS7S5St2lmB6FXL60zQSnyWBQQJjhhmscQ2R9XpY5DXc0ebfe77nQtMFM2osVnuywYq+2JwZFf
xYSSuJzaee30znzMJueVS8JF8k/grDZ4DwbsVAfFW/AJyo4AZ6r/rbqEaR8jqujMt5FsNlhogw1R
E3WkYgKPltl9r4qWdXOxt5cYERZpPSvsbu9MNct6wHldddN8oqhPZA6g5w9JGpU0jQSKBV8kM99X
e+YrwmC+m81nymeEby/Wnc6ThIAGG/61OupNhsF7BrEBxReTCAtqn7dDSs3YesvAmXipyuDT4lb/
n7iEWXw/jOWrJpwXxlFBlRDTeb6Yf6JCIy/0cUvDBKux0EKzSm7TTP9aWYRHq7ey1anz/ZgUwC8q
62KstRURf6uCOG1fUKiV3TDWjT+7uXFw3Oxp9nIrSGNIS4xGCWy7NbtPkvZsqMaDZXXVdVCm27rK
TwnhbJcWyDHlfJp60GZUnNE4FTt4HxFQ9/1Z66ynhOTSibCPvo/h7mChY8XjJT10TLDlOwmxKNR6
JuolEwRQ62i0Ce+gE8kT+t+DxpiseR1244FVecEDnXc0Xs4120ijxKs6xMk7zEpHKGvuQU8m5Uws
MPMty+gCDEzWGYnEPhdAf02TBl7PykMwKdC+JBD6HnIndc0vwPqm59rl5SSoOECTONP1ppLnMt+2
OhmEf+ueuk9mTM2DafWvGjj8LFaYWqAeSwcU6jwaV3c3qfZTljomul477ZtWe9aQUaOx52hVsfJ0
W+NhVmjnw0ME4pVkrT8ZVbfdYg9mP2t3wP98a6T4oGsXDDt2Km8WCA5odw9VYgQm/ha/zgh0aPLE
2MeAA/evNEwvSgeVPA2kqvu2L0NHR2ui8ta4a94tDaNAusE7iF/9TLmqR/YABxcndRKZivLdavwm
rUQjAAC/hqTrgQOhe1QsYRWdYjHVIoEtl1e4iTyNkUh8V2sPJMuGh5r4EMch4AUiRpaOeXkoo8X7
244lnxAhoda1IWgtvIPhWuzSKoWOmgy7whQvSytQ0lzxW/bHLvvRVTYgblZ9VUNBscvE6W5h6jFj
9z1PrA9i8kSlXJg9yfA6Kznq3sIRBeaC73nkbUHcen7tsM2YwCWUfbfvE26/EtvHXQ/JN3MbESQN
j8uhoRRITmxG7OQGJYK1tpZ960BV7uIS/j7y5308TN/zMhe8XZwQrPWPnVrOXsPwult7LwmkDVN8
pRvBcfecoi60md0sfNayFugVXmydQMFIHi7QtFK+j0aGSga9mILEHTP46OtGT5GyxQjWNqeiooHC
dfQvL5tDxyC9w2xUKsbztEycTRDBdmW5MijNz4a6kmKpYo/L2z0PZvWIi/CNmhYKYGxVA5g198HX
Mrfo1ar3jNkfn3cLtZwTTnjrGxC1LHp32AAw4NQG9YkDFuzmzmpKqg2THsBuexvZfG5mwBvuyas6
kzbUh/5PnYuQSiu3lC6FbBxIsB1Mf/H4quu6Gk7rWTbDp5Jg1R3M9DQBdmC+5O6wQF1rWXwYa/lm
o1nQNsJnh6+YfKBaAegkksK+3P6XS87xKy8vjd18tpxYeNUheaMTnK6CJRVrXraI+6pxQgadu5pr
PiL69uosSzQX06mCybvw4eJuMQ7tSDJcn/DadNI7CUML5xXWRTHXIc2lXZilfKqCv7O9jc3VN8mE
W21lL3bW/sLcaoJZx8c3peGMYbOO9+ac7tm36Qf6w46LyTqhfsid8VcfANqX7KJ08Yk19tosCw4u
CgQwrfcNDlzsN2VrvSY8BQwvY5+jdW/OiMJRsHSxXTpWMT6wtiGmSNYGtLBuxNgyUXWXxt0qkXpa
MmbniYYKqkDYvASlxDM0rRwWB+2klN+90YI+tJRvTrcI5T2tr9TqnjEeIHJtGxTDHcE/P+ZsboMu
7m+Oqzxt38iarM55Ncan/m8AohlxUEe+WPDk0v/NsZqSp4zx0epSbZ9bOWDtFTBHytBVTXxPcfXg
UF/Gp0yIKF9ZvMUzHn7A9BdpPbKSnMMPex2xtjeSApDC29XjDwI7msNiyUO57EF9xBGZg/vJrXXW
huk5XlBVrFwPW7I/vMoIdXjjiMd3DIS20DxNdUjANurPsLtjP6zpDsn6DkEbJ4rD6oTd4YXCAW5y
6zJO4lWuDPweIsY8vZUWmNhCmKFjJqAER/wMGjuDZmYbbpj3LpscYfX7vlOOVccL2ciSOWwovPLr
PPnj4Icigodm5xpw0pY2+1Kr8mnoNfOFfUq9i4+GAjON3OQN8J2MCq9peduktGP29ceSnXcM/nyh
s77imMupNk2dq9tgLUtYGhsWxQqeZ/0aTstsNm+NVytIR9YJbKExcwcaOXggDOmTlA690ubMC4Fr
lCPmd22gSA0etd+NTkkMQ0lLenjgUW3WrhkkyUrYLjM1LtQEDLmNBdgYQAeachz22Zhc8ABWB0zM
UWnDlEwdgk/iqYpX92CzmI1gaKLMcAEvI46DBpPYsBXTlMv8y/FvOngZGmxOZddqM3I1BgcPkNQ8
w4zp1aAPzE9bbTk0Crc8qBU/HYRxlWX6UQ3uQu9YUhy5TjQOh1Xry1Ki4pYXAyYoS63B3QkV3M2w
aEFjeu5VNean3uLHxXX7SQ726EgGgNEdQpZi8UVXa7FLBY9hvUTsy2wMJPMQs5hA4d/hHGoIdqZ7
tqcvqKwfhqF4J8mZXi0xwwlME3rnpLte7+jF4XprEJwJJSZm4Bj6axfHyP6KiY+zGv4gTqSntgdB
uRJVOTALuelZqoq176rpN21iHfuCd0zKHnOP2odObnKpts8LD2W65wbMwDjr89zTA6u0mG0c94je
a/qUxYlTvDzMrOTuqlR8uOtY7tapTm9EKjlfyWNGROdGWUKGbaYvdqotKKcSkUcLxxEf5idinO8V
JupDToVWoVMc0OV8RDTN7BqhHomR8feGyeoiTTy1Km+AinwfbuxHRB6cbXm/RsJWXphDd0mCOKrM
I05MVfmwLTzSrktNwpxeKI7L7nRpP+s2LgYbiZa7ozvbqiCcVxqb/cdfcZ9cinX9NcrAcrQteVTZ
l6J409v5S1kK4zMRroNs4bAKrjQtsAdF+gqVNztCgURnu8ukIWvZTrdXOf1vuZouahYnmmjywrDT
tWHLzng3Z/kLpQoDrhrn3mNFdj+q4rQY2N/B3D6BTHtNvF7fK1PZnEBzw8HdclqcjAiozh9u8dnw
Sbw3MUSZxGlJcLc0Yzc11KXimgu7jNKCUz/DZQpSeDavZhumU6P7kHq9/VTaCSQhqhaLfgCPp9Rp
WDna0QJsEhga00tPCXBp0Ri54nCgikFBaQc1q8yNErgDUqGZCkmvA0MV09JJB10ezqI/9tyZj9gZ
yO6AUJ+HAXqthcpgW8OOWgCD8yPhvhFFoLGnNsrn5SBGzgSaR8BQ774NGlzVHKxwDi1ml6yt4DUF
EwYUWZS52SsOju3DAz1rqbrYN+B4/TzJpztcqI8lwbBzn2kHc8WjaSTeQ79F+RhunB1nP/VYmtq3
WcOpR86nSWmLE5updpGs/BTM5hS402gJWoWo/r6vc+tC09DzNCC+pfl0gwbY3EO89dcc+i2zxg89
wlRU07Yc8hGahB8wFOuzsA4AB10kfwHZovnlNUQctXBYyyZp46dwQvzJ8myWINjX3ZoyyorlwUzt
guHygerEI1pvYVTWDCd0NH7dixUua9z2c7FO55YqA9dGaMq57WPVyyA46PR3xOh12z6NwMKbZtj/
TNcWjBsw1RtS5oOTGWGHBxbFklFjvRe1pXMeZrOjV91BW6ldqgdNRP3a/Bmi/TTol0avWb9SNVuC
eLt6PAcpXR/FByKLcrIVWwmkiWfVJdkemC7ycuvy7IKufR+36H+WrMKhdszL8Fl6ZndCbyYDLeqG
i3J09kTKEr8zOQ+nbSyPM+Gp0GYlXgmHQzj/hz0Cx0MBWjm0ZvPkSO/NI/qZpiU2yqQ5L6UzsuSa
2BQtV4/FCuo/7QteT+OzmnEQLt2PEV7TnenuKzVfok3IaSnWO3iPuMRiynuVcXMdVqHAenifEoDI
cv5od0bazjckPXHvoM6SQ1J47FKF7UXlDItLquNONOp4ov2PFK6nDTvwBmGvrxY4oI5eciK9k2H1
oUKDNDqKpFuBQC0YDbxilhrW1nJisuaaGEqGi1k5twaHc6+NwxzXfWBspbJ0aHBEBQc8Tux9VGGb
t1Xoh7j5zOfCfAAs9lhggQ7woFPclQdJbj0VcfKp9oi+nV0fTTExodXayVXNH6BAvx4M9nX23J31
jTPARUU01r3b577ANHmMq+VpMd3t+X5cFopLh8ag6w1v2oyCNmWUNWaIAIfVwKAjvYHaYIuGiK0C
miRUoM9UXjarcxvqxkavpnanKv7+d36as15dUNR/uQIc32iKnt8uWTho4kkEiPzl2JKWnBbdA/cy
FS4pWwKT8miFq87kjEtMn9NyFl9WwAKVh0+RuWO+GLm6x/76YsoesDS87Z2tzr+KN7GCUrTUF4X6
MrfcSyOs9Z3Ms0AItsL5CS1uxpUMg8Wt22Opr05oF8p7YZnmiUmXAHXDm0il78av9cli6d5QElco
v9BrFTI/xoDn2sFTRrcfRu1x3MGc4ovQEDztikXrcMhH9dAWI2ZNc/iFewN5O3VeVywu1pjMfqMY
jxhz0VTZ2NHJyK9AWXnRNevQib7ZSZZCYTei2rdE/QOyKTPVB8z2ZoIbFLGJo98z+T6VJ11mh5pU
pjfbSa7e/9bfhHW6xVGLsFEWGXn+2uXZM8Y87DmSilWXfTp9hURO5oICxSLRwLdsHbjS/WGaxlC7
1hzwyo4bCUwwh+PililpdnbT7wqJL6hwZQaNqPQLDn42tNkx1pufDN/MFfFjQPDk0O5gGRi0fN45
einvuYiZtYDaZyg5fBZN62ssbjEFp+BU4vatlRSjpJPlL5oW4zPBI6c3wuQI3slIxbZBK8kX+z/V
X82KOMo6I/4MCHeJwOU2u+oXWyxolZufqBzU5VAL89JKAh51H9YFDkAQz+PemZmc3ZJUcvWC/mDe
iRp+7aQUg5+X9ZUoOnTDpnshsG7sbaURobU2zzxezN3AATSonA9XZ6WacFg4aOYVv1R8j7VnlTMM
fp2JyyO7aq4uvWB0IwWCS8k35o2Ykh6HPrCYmTj4Yc+FiXxK24IiGzmHFIeuQcyiHQkYyL4JGa3p
jLNGrHBHpAmUtTTPg1KFLETjQwcoZFi8kKEPrrIllwA7DWZtI36t2CIfJqfyqZWhSlR1Vu6FPI+G
vL6bJOcAgvgZMeg9uXdkDzb1CEhQAfJChrYC6d6NGbg86PY4X06iJXEg0vLfPGWEdBeKUMy0uqxW
8UnDQbn3kno66SyQlq1KeuuUHvoV4+OtpvLmojoOZkzdPZixoMHLIvJFYelt1JL1OMv6g5XRgrz7
Nye4kWErYgEhNz5zOvHHTu6XNG1ptfJBnFtndXiAuD7dPJIFYKeBnzlZXNFASUg6HTuMzjgGV0C5
q40GLAXKdtMcu3hFdNfSnqatwQwZ46nAM2fQQBuWnEMCknjNCf3VnlbtjNO1VMHkdgNrbXZMKTUX
uP+bXLinVhrjtQHQx6U9HBe60/2CUeg2tNORNmfrvIAL2RnVa+5q9pmBIkiKyj78X75IV/cSpgMm
zGyjwVeAUdjYSV7x4wPUCOVUdYZC0TBWB1vGMjC2NpZ2zRquPbSduF18Hf/ucaVty9dBXEfzCBMn
QRI9o4TeFlIsh3mhsoFO8e7Q1S6SReLNh25BQduOZ+HI6sjvB7XElkdHfSyHP0bw9UwcVT2TMvnO
tSyP2hUr0a7YOsJdhKhAbVvlzL6JDbYHagIizqfd17S6zN5PGi8WBzOr9pd+dfeGLbWAk2uFl2cF
rJWRMdTM2Lp2qXP6IsyeH0dC1VS72BdDq5v9qJGzUFGDw7ocbDzC5nwlhEl+NonFT+NQ7sNzr3eL
57ksjcfUbA+Znoq3pRL6XS7JTP3/j3GruXvPqyUbB/6txVGTiSqnS4rHDjZrRV6SerTATpvjmca9
EzWV8jQk7kVREhwPknNBKWNxkrERjBvqfqXDV0mMP/gXadRbR4OO9qiO5fuMcYxete6Lvp40QBjk
5Tvay3JdqLvrEVBOesuxhXq2PtLqfdP36ovDptMvV+MUU8yGjlOR6/fpLpEAb60ugAaOMLlQklQz
QBF8ozmtcOi6hBcrwiGlyC0Z7GAchfpAV3Z1VYcEYqimnOemeM43Im1vkoAaHJ7VEGYpUlAuhLwc
TkjndSz6V9dhmc+qzWYFIieMR5BUy0tD7+p2XAJdurT6qeOMvcyVx+Ez9V0aKhEYKnGvAyIU2Wff
tN1VlRTW9pn9kjdvqfuxwG8t3WeBLrGijTgVE4IkgMdB0bQfRFvejY57AVJ4MDV6DOQHePKDOq7Y
dcoz88heYMlt3OcpjrE8pOTtPBicJKk65kGHb5Nms5ZNqT7tS3oR6GDDU7h5rL0dwaiXGhPAOruB
neAJ0U89z15V8541VnzdADWAUrp5axU0iPLMLelvdgTzm9Ytu6HrfZjDr3F/hi3p6OKo0DGhtulJ
K+7BVgc9C1enIRZZsrGYe+PcjSQKsAogQN1VZNjkKoKSv5Ge2b7bvHkoYA0ADozmpwYT90ytznQ1
MvxO9f2Ufru9GTa6cmholYlZfyogrbTlQ3GRmahwHZm+Z2shzicj9OPDpK4Ihe1HYnEnLklNQdlz
aessiNlLDByhMM+pcFQGeBdV293V1Mdy9CCW8aU09iPffWD1TjiabyqwR7Xp/YLqEKB6Nxb2QOz6
F03B9WwK/s5X5VVk+tMgXiyr2sPFCql1j5XvGuregehBlb7py7sA7+OICX2UY4TCeaFh18+ZyqC/
oWFNKKFq938lUU1czmAQ/KWdcFXNAUWCuIPpBJq/HfepaIA1EMyJg26E3+UpL46Geyu/ADooMqL4
2Scd36TM653o8Tasrs/xXuCpwnvsNcNOkXW0IocULseL4cR37PcjZGs6JDJ6gkHS+Gwg3gAH7kbs
2wrNdL2Bk6C6sc0hsX2PvTbKycYzAc3qBzk3eK2Mykx6nvdUE5+oy7OGlAZfgn0S0nuC74MOe3sK
G4OOx2CwMH2bEhWEhWwfpvJamuVlXj/pscaF6NMpvYfS6qt8jKsdKWV9zByai9DCnJhRmWAqAtgF
g+V+BciwYkFfm8LPup8YqcXjNTxWTwXdIj22wBK3nxnvnbz9xMERkiqLkjl+qfVxP4Ly6qedEnPg
NO0IaNmqfZmsnmv00Hz9l0r7rGsUfVkXNvoKJW8Daz99JFzaJtz3/CzL9DSwAXIFPVX1Jtn5uUsR
c6yHRhXfJbDQqBzCViaPuW1GdXKq0zMps4NtMH/N77jOD4LpH3gGs45xlFg2RvtbNE+59tVb674v
Hylt3OXes97/66z01+CarbIfiyCTWp+AvVkc0ez+q1bPylTgJ2oPAx+V/cThNwCF4RcXmuWOEsAM
xK6dRnCEDSO7hWPLBUezfNWARbhLuZZy22F5n+0ngm0iCxUyprr3MHTDR0F134xIwDr7sEwLfYmv
ffGD43tHwldlIZzWV7W81D0lNcQLEp2tfnqfb0CEkRvd+uyq5xLPChRjSF3Xon0FH3bA9XGvWicV
i2pc3VxZ77ViYdVyaZQTN4if53dEIPxRn/3y2aS2Zl3acEylHxea39lHt6Dn61BtwugMIXh439bg
Ir9T2FDi3lStSxfv2SRjeT3lc35ycMKXHu+7DhmMny0hLN0QsUxHLKZf2FDTtL9MWBDKKRpZaY+r
6mvKHe6/fbXh/gfMs2h9zRudV36xL7E5VOQqNb6Pg4vtM+OxqBA0HnRi690hgzjeLD/bOrAfP5p+
eO1JIHnTEmjoos4QkHs8KHiEMW8GBDojlptBn6z0uryRRW7Mfmegmc8D3cf6GM4DJ6kKrEf7L2Ub
4SHKCu+easWdK4EQTnmgWmdaMHY1TD361YigXabWoczd2nXsLFAekIwJg9phMRHmxPic3wMvOTnD
tY256Yrk4jRHSgh70rT6coXLQ1Zh2GlMkGMWttCQrPbUF4iJlAnLXvell0ZDyUZYcBzvogGIJqlK
HvBRN5rIFmAv8rD6xwTk22wD1ETd8XpnxcP33UWFSsEAPaY7AKQD1qkyhigBcATLYjP1j1UiH1Kw
f7yp/SnFSWBgv8qvdIfxqXcnxlzfIxEjjBapkkMJi9WlSI4P85I9kGbeqxxusCBg1G8hnl1rjK2Y
SQILv5LwUOoIQsf2B1UxPuHXnWBbDylpJ5OHEjL9NMahic00w5qtM18RmGDf0Ptt+k+bnzf0RAbW
iuUaG5CoAqbXtUx/TsiVNrNkqrGUFtqPGvPnVG+NlkUVTVJmR2qEhpi2YQdKbj2LZ44TD0B9drYB
0ZTnVpU8wDDgUBKsIo4KWucxgdBrsXlg0C8WNHsJ0pvFmKnBTVHAYv1u2QSC4RdpdEcKSKM+144u
9pFJe1NJyVABNYonxcl8pa1J4tsXz30q0560drd/3MLh9nJrK94NhvICSYKtFC8Rd4clbOJVu26+
rFNSWmFmJpd222ptNqthOsx4fbDsTUD3ZIoLpCwPQEh2SPT7FmAXaHG6WssnUQwnzsh+pl9KYgcc
ifmKr8bNAvO/re4zMA0RmwyO4NbDyGN85qZeuhNL26HsyEQVgaJLXCojcysHNFqlErpf2UK/qco7
Zi2HKPRQ7ZvlWFTsxwDHsv9HAXsW/f3Q/MTdjzG9pS363Yszq0+Y1aJEsHvh2N4ncTBIwvDJ8m0u
Hv9MfcSfNWIm5zaVY0uUanpuKZVXsThKtA/1seDvaHKnJh16+llf5ZNm3arpNHUozlZ57owrnrmN
RhWW8a2tswe3AsMenwGJh6s0gyqp7/LY2TPan6r0UFvqe2r/prbp937sPrjdvY0hqXI83GszrM/J
d/WGElTuGlYs1FXy4zLsD83B6BGo6SozIMTJF70/46o8CLfAVI9kBmPT/TGri1YNRwf6il0UkTZU
MJUS5oBsB8qgNe+7mghqmkGE7UPB7ZY78U3ncZ+Uzj3EsI9Eh86Re8RXvocCHXqjmi6Ybi4lgjNR
dNpLojxfHjpTp5+IQo351M7HGGW4NvBWxfedmWPU/lNWw2e3dC7ad737Z4L2EeibY6Jg3ngv9Cqa
jenhVpKnAgrr6DlC+Jb3JSEs760Mezkh0YXXePcIVDzQRudoWCJ0XAQRLAA81d0p2S/WXtVh96fv
TcvchP0Aga2/dia6xoxhbn4TOc8p/GDbdhJ6yIXDZqjRq4bXvwybjDBiG8m+1XiPyaPMzJDr6WfD
1GvCOHL+idTlj6P4uRrkg96knEG8PqqmLVTicYeY55yb04r/XPUlRXlqMuPUru+T/VyYv1OMSVEB
tgP3DtybhKHqrA9V5T5MXrWbXSUUsfJriuZcruxWlRc86hSSokyUxq+iYOyySrQfTMATghrghBe6
ZmqPOLDJNoIIFucc3pEL/U/U5Kqkce1Uu2sS5WKb5MTnc+KYnzQxgwhhZz3zXLfVOyl1kobTDioM
8zAjPnMXob88aa9uJs7zkr/jpmI6hdhpMvObzrP5uGBZXBbmHdB+2EeU7JW7ItDd5k7ihzLs9mFN
BOJnga0bJSHWAs/h/N10T/GaIwvJJ1C42EIN3AWY9XS6MqbkzjXXU2O3exKZlnXXWslRzsuR2E9v
EIFYFe79Ow4q+0VqBwViYXZtkyIqDo2aU+5u3cExDUXJQBi74jvN1KuDUsCK6gh8dN+a77137yXd
DpLZzuG0LxkxvFrhHcgKZ3StiE7H/cB/aeUHr8fE5zWHngUlbUxBIrbtdAfgTvlZN6MUZcik2zfa
ch0HhZHsreWwWl1Y66jC22ChdOzb5atNf30m0YC0KMaHwcVi0P82GpA4vxVS0LWpPxdV9QTqNFQ5
/JUmCUsudxWqkT2CLtNPs3lUpYffk58ly9ODsxxcCyaSMoR0NQDre87G8TkGCrSdN1Xor50vVRu5
HMoJTQIDavIGAh2ONMVcEfIZAqdgqq6jY0SWue56jNV98Z5tP2p/A2fGWjmB3tcAe6uFbw0vhkq8
onU45drXdXjcHCHa+GU7xtnadoviczE4fQ5zUDsP1kpWeyGrhs/5vSoznuWL76LgpTYmEI5L3aUm
ahtn9slIGUhp7O7vCzCPuX0bF0i1rPY95a2GlUG8JuLxs8qzp8i97rZvHYsokyRfB6yJqEFVl0ck
95AOpoMOPTjjObwol1UZn6a5ekzzmHMGKPS1ikxwuUnTHaQzRQOVCC4qdhp/tsRInJIqOR33vMN3
DXzjt4UCDCEnmMB6d016mjvQUdN+TdtII/7jph8AK+8E+l63HoeJtaJ567rHtn3Y8C8QhhXz5hj3
KwckXAsFFPaZMTmxw2ze2sNIArHob1TlaksY625YxZyAATLlG7BVZxGFC1vN1lfPxH8zYMkqwBqr
uHRVU4IkwkCXOe6BJ3Q4M00wxlVM0tQ3+ctGimOXl/J307VjuWi7hHug5tmAGBTpugim7FVq1l4Y
mPGTl5jiPUWDMPLASd1v95n9Nmr/cXQey61bWxD9IlQhhykRCGaKFEVJE5TCFXLO+HovePD8PPC1
JRI4Z4fu1VszLE5GB5QV1755TClVrOoFC+vYf3GPJqu3AMcj3s4QHWrNKcfn2aHWCft/TaVRKLEW
jHQMnr+iMGHsAgFKry4xiO4nN0y9ovnJ0TsPpJhJaeW21Qvy252prDtUVG0jSIQN0OJNBjUBYdaY
7OkYXYuBbF9e4q4C1oYCfnY0EhlirbDDprlKos+6Eir9HlvLoeYma+Pco8QBSmezhXmn4EevLClo
zTwIpTs9OMar71Ucz0gMgEaYeyqvWAugU2DJrnKnVT90hsOicJZwLExhSUloXdnsshKWSqRZB0UQ
D4MhU+RRpy63UNorEKdENjmErTmMCb0uurJ4UzdN67ZgjeVIcAx+M9RrLJoLrwn8ERpwCLhy7m60
CXKtA/bazbK+icXZbqr0VQ6vQCLShm3LuQQTEeifeDeQCUK6yKpnP6EAufVleNDZQLHqsYv60JpY
D3HVZ6lXx3ghnoHS0awbRI61Xr4WMiog35AQZeYzXf4FIvZzUg86HV1WBL6M88eoVX8MIXsz+qxK
42uh1RuKwrfYwxolFDHmLOW+xDlVMUuDvdPpVwuqGs9bZEUYa3hR5oK7+2yIf5UQ+kIOKHSHBqbI
Ja+1KJM4c039Frb3NMeJTbx0ZHjsIJP8ny4AQ/lJo8/S2o1NeQGm4gQM/JuFAdXIlKe/DBKHvluZ
X6Ek7oALbXKgnlmL18IpQycVeltq1nWbaTOcArm0S5tj1/lGfJQoJwewgmU5oXgFBsc+E8pKpPsR
SwJWU542NM7SSiDmh23dm2Bcra8snl8XufN6PHdVGvSntBiOqkANpmvNsQTiaY/qAESpF+9K86sN
Q+JBBtgHMtwoZZxq1xKlwRsqyBvWqLVnUAsEs0DeSNcxi7aPgUoQmGA9Uk3twc+yLoamx3AmSMOd
Vo3+0PEF6zMZ15MZgVVs8Uv0SiI61WrJyo0oPcKzYrpPHHKLTjFS0u0Uqve0quNdjSU6RoDhzklO
Bnpqqn4byfepaccLusvCRc9FyigDRyVRQ05UNJwIeUZ0HBti0ES3zfNfuAoDZ3n+FdclkyGFEYvC
Bo2cqnOAXOES1snZVJJzOEzktPVM6PLBZB6poNEZnQoGqN8jWN0trJvUXDEdy5qfGb/gibHdW7vq
CfLGyVMh3qcsYljir70gjuraqn/6EhlPjOtaDefoBAHrrRgxL3Zm3R+EhKExbNedqreesdD2GVls
PhKmlNteJV1GL1tH1+kZrE5xsZVfpliffHAyeNaHofBjnhyttTA3WE/2DbehAOojSuKDcf4bgRNI
oUiDgKzVl4hEu/xV0mnH+brLxcTMMKF9K4zuu6pHpm9BBSffeNAlkDBONmLFCNSN44Hk7jaYyDk7
Rao4bOUu7i+rm4GYQVwYkNXhIpDwE3S3dBqAPZfAg3uRMzEf1T8JUfoZaLyiB7DxOfsDYBGdscxn
FvlSsoCOHad/6L/7PfrFyC4Cpd9OEwYtKZOUF0bc30HUvHS6Uf1kIJwhbO20Xsp3Q0ZtMyQR+yQt
cmfu8PK3BKjrjxaNLSGBVxOY1ygpMkHaH40GsGg71/xUzciUu1zXNToJfDrI+E3rzHH0TzIEFlML
dlo5WioXIoU1Cv+kANdDwW8KKhc5gJzvLcavJYRE9ZJoUJMXoaB7TSD4NH3CkFYubD0OE+crUihe
RpX23BgAvJJwsujlNU/R3C5gLX7KtLV8aRD+IfWmP2VbQz5s8F6NCXcS3BmA6/q7qM1ckBi5OBpe
dC3k0FFixjGIyUZZHO1qYbvRpu2/KLLWwmfgWplmtxJlwWHFw/5njr3UFPgOSR3GZgRKcrmbaNnW
56IeLNVfVAB1uWSRU6QHj1GAxaWF2d6MdOJCBVDVjCUkLX5DE27sVTy9fcxyeanjH0N+l4jpoxbm
EhKakzTr01ZZMnkzI6Ma0HOCpQaK2aQ7tWQETcg0A3nAXIqmv6rWmJ9nyThlVbsnIZvTDz9uWUnM
DaGQbwbyi6izVIS6Xdp7SSUt+PG5N6dIlxg5pOTtFhj/UCKMXfQFDpwDaxrLo9y9DxDEA2X8zpTa
N2NuvloOudmFA9pT4o6b3cJQ0WoNr1+Uk1DXWwWYiKJl+7lf0AhDWNORwCoXJaoZmr7kaetgvduX
8YNM7r0k926K6DUcMq8xFPgV342uQJqUEDUlroRsC3aAIcM1kP9pAGcbuSLjDlsprVtyLuDL2FEJ
opAL2sd25FKveyoD3yS8M7rBJT17FfcaIYjo77m2ywfGEQ8BOShcAmZYiwticdPiWxlb3/THOZgS
XSzxY31P6g/pD0xRP4t1esGDZSUjvpptik57qbAvfBnmRWqQrlp7Eh5YSuSbsOifepRuIUnh66kd
Y3iGy+zLLcjk4Idp2msalH4dG4dGIjjEnZvaxkjkxW3AR8tmCyZomuK/0pVDHIlbq029gZAA3brq
XbeV5Ue9/KXy14TecwRLVdFEBsyPAwbWUj3bGJ7P0kdeUT2cBct0FelNxTQzgXtfP6aCOUtlvrUi
RVl/arYaJkhlK/ZfKXMXaIyMwdm3psQypAOhWMl1YcigRHQWIAeTxo04/BbM/6LyBxoCOTq304SU
i/4ipvGLG3THabuX1Nc0AoSDnGrk48Z2h8PPug2MbdKU7SAi8b6YNtA290qykc1PI98WyU7X3Myy
4+BFad4mkzxVr49W7PZvYS67CpIYWTY0K8kxY1ol0LjFuRtSNRTQG814umbScekvIFnssCrsaqzt
WQFS37/IqnYdlYdpEfT2+v/U1/BhZTCLYcXcUGyuegqz120ruA34VLRUQdGBmHSeTmm+OHEY2IZ+
N8uznNeIIpa92kG9SYtTAe5+JoAOcAzEgXvvF4wY04g4N3CikYJwupB3NeIOWrMsGLGhsYPjNRCT
E402LQ9geN5LhihoyMgbioh7Dgy7ioTdYqG+QQamKgZPO/JzYQfM4zKXi489hs1T7qQqrQklfv6T
qE+iRegFwZx18E88fbSQSLi8TL3W2kP6maBTypQnbvmtQovRIlLeNILI6keBsg5klPni0G1LthfL
jK9TY8xKGZDT3EjHiax1imw3VI/9zETDlG5LanrW2P+raOILxEwZzoB9D7N3YJ4EhdOe2DWnCCSn
Q5t/wFhYRhRJ5h7JBaa6VaGHDJ6cZRSNhV2WCOqgf1o9w29PzXB0Vl/AatbRUX+T+kuJ2nPsgJMQ
7zKi8Eoqx2Rxl2cnVE+mhr8g4h0JHbX0l+AaxaQ9JDzIDWmJI7uiLZkrUHwZ8pxL8yXWyYjAhUWk
wIZPKw631NDGdJIEpi7L/cx+4FbWT6O6ycgsgVDagvLRgPdqFOxPCMzMABH1TiBYEfA9m9+3hE0d
oCoC5Bm7F78JB+jUQpCOeaMQu4pfAhVe1ndclJ8Ceqcu4+JEvjkNOPNZZlgo2UvprEtfdfaZ84qI
wRaZkS3LJdEnEpn22GmZzY/87Kc++6glzbOoX6YSpAhDoURG1VUDncmouMwfMcTrwkxCTCOX9S3x
rw00Yl4nDSMMtIgmWUMspHtqinw5JV1Ic6ij9rKsOXe5deoS49zRLy1ieFTzO9w/j3uGuTMIoxi/
XCWib30M8vAr1fUVWHDUpvvYmF6bTNomsJ3oLjZNF7wPSWFr6UQGZ/Q7yNHTSNa0GeY7fIijRUkV
KeiJZqP/m8ARxzmJRWBJgoMxAeINjJpbTJE2+tQ6ZAe9BBhsxeU6tIrbF+onZPOXbqViUtFFZyM0
PUNyWZzfzB4HXWDZRSsjUsFtl2x05vNDPR1nK6HWGYv/V0VDI+BH4ho0K2pTfARZ9+gRNwJ6eaYI
cyT5a5DK7wEuctZl5yKnQ+ROzcN+ZcyzX4r3kfIpS0+9Cq/6l9S9NJjPgvY3Ew6BEn2rrbhv5RjL
sfkxCpMnL+tRmX4kE2E/fDIc4B9tz7CJmtbgaV5tvqxDBqDyQd4gfkuvBS5u9rcM/RsamiEysQmV
+zCOnT5EsGMxTK8qi0dY34WWuu2BfVpitasbNjLquij5EKUMhfH8HLP0tW/LmzAavshbVyhfLTQK
Te7pWMzDMn1JPageBWpUOe5iuNskyTu6uVCxbMRN+TseWx1Or525JFf3QY7wttpIhslumRTqCJR1
dWuw58kNCv4+uuRWxJ/odlUEKqo+CKt3Du+tnEyvaPL2VtXb9fF1JFS6ockRB+GqSwt+OcWuRJeP
QDCIDbvkLAzZaWG4OJSV9hrM7IjmbwpDif7Y6UAOmQzV4cuxAlcXSnM2rGZzboSBqKSYgrXb8AzB
nYtWMmOFcoj/qZznOnp4idtexN0Sqv9QERRY6VHgScslsmwlcMP6pCR7sf3ILPNFjLfWfEMCTj0b
S4el0eHpSn4CjL88RmgJIo7Zpfy58r55c/Qgd8hBSXzodWMr5H9dIfnrSzHEz6i6azh2CqBWYa5w
3F8QqsK30GYXsJEGRfGU55em9liAIGMzJN9IIT87mMf1Gq8TnMieu5MkvU7EauPA5sVKZHCRKB5H
I0hU1lm4WcktUADQvCRvHN441gUg61hhNGaXKCC5xWxD3FK5FqiFySq4sxjWjzwCjbYR3uRfq/aA
G7gEQYi9LVPnpXcLEegmPiI4YSMt75BDNH+JIj8yWQO0xdBfhjtiYYQ3wZL0Envl6poQqq1z2xkN
oLwmZ0nZGi9drto/GZvAyBR3ssQ3g+nWxbcu1jszqmzSA3ZZiZmqHxmCctf32S5PkVNCetWk0JEY
lVgsfrhRGBSMlU+8X9bFTowf3efzkE60CmhCp0eKet5BTZo1dhBs8qvyV3zN6PEvJWpMACPCPt7N
u/Z1emA4XVLHpBSunPqDqYCFnHmwP8L38pXXbVUcX61dfQW9u8HSMmNSvCEnxpOtZq8huoWRm5zv
8ZLBGRhyJETDTOpbxuwEzxLbRGrJmcXZJH3HQcno3Bj+hMFRPkeWt7Wz2NYeoUD/qh4lbiEZyzNB
Z7b1j4bDgtCOxJTJB8sRICS/+RVJHeY5Gr9CeMI+Z7Urza5an/R7iRHG3PK1del+qrhZN41bYRHF
WY46YDlNyIFnoO2b4m9+h0qAThnfBWXogh2+cC3lI1+dKz5zX7TD4QY3bmGaiN94dimCNtQKPPf8
aMNCMA8/ID8KnvN+8WpWhNmejLou42dCdYjxzgsqRyjveGqQB+DhHMNjJrqWRHIrzcawV0Mybw95
dOD2q+YdRXHYMTf2heqASggdTA/faF9Cq+MLhAzPtfleet0Jk4QcbFrjF5Ov8Y88OBSzJZSx0Wdz
whiF/R4kvHo5S6zTw1NtfDcmk9PpoPfwiJwaHs4OtauknWflwVY5zF7F9q5UnlY/Gu4umtHwXn2W
qq+Zx167pOUuTC9tzY8woVmHmdNfgpbb4/TQQt6Ep5h4ueZ3qAIAY1C1Bfyi+r3n70r5JkynHFq9
jgxY+gkyT/irOk8WgfG5bbiJbpxECKQZs2HgoxiMbRTrqNjYtqQ/EkpFIECm+0BZ0KoPmoGOybRx
ovBDcdJqHFhbDarylu2BmZ9U9Ph4kKE1LTb+G5UxGFJNaRukBCLSoXpp5uHeruWjxpYzfkiBm6Q+
mk6129aZJ7c7qDZj/cpBweMdYIjgOSMpiMUFE7PwG0x2EKHg4bEnTcUrlFezt7tkZ0jb+T7m9rwc
xqfMSD5CmXLWBHdUSWwaEGI71mfKWYvXAA+a8sojUlQHvt224w+fgmHblHAsWXZx0vp6dVp4XcLg
pKGg3ubNjocYFRrj8JfsGaFOSHZNs/5KCgmIz4WoO9PWtrXGqRp9aeJJnw5GeWhbXxT2JpGo2Z5T
XTLtxKH2mVdt4zqXKEhjme/8QmJEG3deyM3Kgeyr2zr8WQxbKrksqpfFcMwKd5ajz5hetjLxQOmu
KP8yZa/IezA7ARTT5VJ3rgqy5I+Pgu+Qe7J2zdSeNEfRz3Bb+Hq63XRG+1uhSIq2qkVlBg422jJD
LOTLKF+nsy2CNSC4njEbz0mxlRa3an6ZZBsQ5LpdEwKGdBNQGJxCCasAd8DojVLuRMnJQjbA1l/Y
Ct8Xm4P2SeBHQhkKAgWxXsk20q6Ge0s5Y/1SDqotazdW2g6wXKveiFRDKc6oTX3BeBheMvjYwwn7
FgtvnoDgZ/hcyP9IoWDZJGYROV+h0pMhpbG4QKCLK85eGUcqLE/mKvsBoTphapIH6q2hHULMoBVE
eGHDvqR3fFVye+DPBYgtKeg3jc48xUF9oz+Fv5gbZdmBiqCAd7sBIMs240Ys77w1/Ork0gxb5voF
3NCMb/CtUrzkc8X4vSuQ5Kw9cj2RKoVAdIp+/gb6ZbIhDpavGfAgny45Nw1eWDZWKBVeu1HfdYzw
OOxI+dJq1E33aaIvFGm7mQoB0JdfVkHJINwMAiHQD+FjgS2wNQZfbk41oiPMRyIK5kchb1m5xf3e
5AzmBcngFBC7SXKl00inmVFaLJ47Dhl1vqssMzV3YiSvYrrxk3LbtBwfDuCD9Do6Hwpd4SYNDyEf
1ns+eRzEcrDLQydDYjhdwZyxTalJQu9fFrYybK2aPfNEq7aZDxBfaslbXYevDeUg4u0+EjTLezgj
w50cY3HrHIcYg4nNeFw9W4tL4HVBnFMpQmflxPbwzmXRS0QLARAHiY0jo5gatvHHZNmzdRpjKjwf
KWdASqfqoFTpRFupcH86oeGD5KnAjxBgkXpyvwlfma/VPxLRdQ/eMQo4PlkQirXJSeoozVGJLi0P
DoPt/GZ9FbPdV0hkcMtdyJRK1/PA1htG/KTb+ajVhMSPkMVb5w7kMobAygYpVodfRDnqBJ3J+0r0
+dXKyE1Vt4RFwC7/3yg5/HwzDDhWNZ8hMsm70JzVq4Z9DBwKi0piJjXudqf5SmNWEztaKMSsuHjU
d6JnqJe4M8EFdep7Uf6ItTM0N6JmBv6Rxh1/WzJvqE9cXideC762dsfDQxRJ9hWdF+RnbCLI+mvX
0xauiTgeUr7q5QotYlYZQpFCuOmPQnrX+TV7m8UK67iy2aXBnkWGTg/Box+YF9XaA5Vnbtu5ueFz
UGsEFwhPBvZTjvLWS9jgV5sOv+yGXd105jSYGLr02LpvwAVZgmLtOspIBrq9BllKCJ6z4SPEU2ev
Vf4tpBXEWLovwx++POgBP2XjmN12tr5MY9eCZlchPDR+WxOMNN6V4hB1R8ZYicjkEoQS0jI/RVDQ
GHcmb8qD42K8cDPn+D5iv7wob6X2kxvfc+OPOILbihE3/9Ie9BfyDyAuEFHNXYmiy0B77zWwcRpf
D/a1uR1YcFOro9RYTtgxWXqOXAt5ZqvIx7FvbGTGGS7vEFcs9rIWGgN2JnThy4ZeoORdQQGjrVWi
vBzwY3GkoU+tga9wRGJ9pT6W7fSdkrq/VGfjZcVA7vR3Zd8Rq5SMdrYgjITRcBMMHngXEhgdFHWJ
AcDrGprUH+j/nEy8UKD2A/MfLOEbZsVF9Y+iJDZ+sFZw6/DmC7lD1llq7dLqsrSgb2kYPEMncwqs
ijuyQwy+sN7aPZkcF6Iu2J5zfaUM2skY97i3qegRN3bWPU0eMKAiW36HBKePTAUP4D0a7jvphF0h
ZGAyOE3maMW+QbxQjEeVLA2EHMSpjd2pii7SdBMSdL8V5zoxIrhGDWok+ZigSXldkMEvMHtDw+Mx
o64qaSGBMJfTAWsPMba8Fxx3vHTVmcfPGOksfdBhAGrQicG92obNKRLJqFx5Ejx0xoMna19OBasA
aFJr+cpjFRVbCloqgPiqM/1/V63NsE+PJEdycPBXxi2UMrzkssIq7TGOe7I0WMjsdMyCOLcNV1nX
h8yXbQUPTwiFibxdTp8jTFGgPlLqliwE4h+rd8ALkIoU/k5nbof6uuT3eYQ5K16FirgEZDVwaGlu
WTGLwiYmk6kJpl1kibuwivf90vshdNqpIlSZ5hRtIBJbdCO1q7NW1TvxtqZ5zNo/Lu0xGZEqEArT
v5MSTlVmEBf+GptosMaLMCLDy3YqYxemJIrk2+tEG0wnrWR8graygtIYbAmMRMnAYxyGnHAid5dn
rhTrzaIKyKpf24p4DA1HsFU4okFot4BGmw6hH64wPp36OteXeerpM05F+U0gDcc7OrvopeFkL4tP
pVncYv7KsG+j9Sw+W07emfyphJQHQTJRvyCQkT61tgNnXXlmyec8SK6IvGDcaQzFKlAJaZ/w1WfU
GbDXsB+lBscKL0t9Xjj91eG9MzrIROquJT5Kq9lljdJpymbsLAg3tJeQWMBkYdKk4HpstKuZQQ3i
QTAmZs6ZsRl7AgyXY8bEhxVvMzDJFgCih16vooBz1PoS9+yyfvmQu5SzfHnE8k/RkDoREm5df6kQ
XNoqtfNhZPYFjY86ju+uZfYZXlvxqchYsb4fRXZVNWAFLBh/WvXExD4YPodK23QWo73rBGwqq99F
5ZNsLPTutyV6Q/ThEYh4y1AdQ5zU/Wl4ZmrNuDPUgIGsMeEq7U5Ehdp3hI/NZClo5aLt+poEKc0k
QkEdb7006VsWbo2E48dULep9vPRD1HuhSmMgJ5zOkln4ocXGRZjanN3XWJBvNlEHmpyJXY+UZcLN
LlqOkE4cM9j6EF2RVM+uxa1rNncNA1p2j39twW6oG2TfyDmV9AXMFbUHKrdUYDsF50OpIQXUrChr
O5QayrjAZCyG+p1A7kVIuK4CgWZ8ZjlKgLadattIz9K9ABGV1X91nHQevfAYm/1bDNUltLQAFYj2
Esz4FbTgTsJFiBBYYDuvw1mrUXfrlom+Sjae7f8MntuMJEn4F6jKqdRTPzD5DkJxxORICxG3zxIp
RdnnrGRNCZaWdFWLDqOh4gYT461OH9w8rh4apxLxSfiYd32pfuB6G+iGBk9TrF02N+eqV38aIXwh
Cda19GArdQwM4oXuZzVYLbMSuYBQsHq8lR1u9KDsDqIZvuZSmtjqjUJbraHgLgI5vK3BYGwWrWtv
5X96a3wPZJomheINc3bAjL2T6u5fF2iYyWkjKlZfRWHY4xxhT5BpNeV9myUflRgqrF7WUMHyGAwK
KpvKJMh3OsoSJIHmd+LM1KpyQSmUQp2Urd86F76TisF9SYoX+g38PVZXgusKUbuYOmF/ZbcPyK5l
v7DGtN0mYz5qOHad7FRM6U0MxoQFeHIAs4Hns6Vo6EgYkCsGfiDTVW8wBK8XgIdJmqozb2VgQxA0
2vi1Fpo4nTOlb4BI4Q+vo1XjvW3S5pBCTiuoXfHas4bEr+sgcRTRn8/EmamkXA3DBCSIz1GSX0U1
eslK45lOUAR7fAQgHw59nt8UsT+s6mCK5NqUSFBPQizuzcESWUfUkj+F0S+adFjlAAIZEUJYa4i8
wVlzZAN4JpsEszWHC1hR0pFNZdhF40ljyFYTQ6UFfPqlofP05weh0M+y1f/TG95/Q3ifgls9r3Vu
d5UTsOIho34454uW7Emp32cm0u2p5/fLXI0xaJHof1OjHTo4v4IxvrRQnDfmxKlSDAeJxI0UOXHK
l9ezui0Y7S7LpWI5lEjKtm2Mb4CCWFgIrIHUhcKpTLHTMNZPg+y7N4Jnyqm7iRBw8SN6UFxfAeef
pEXgvdGLHUQA9oflXmlDT5PiXWWR0hKBpGUwGN60Hhlr/8fI8xSo06mfzTs+UqXrXgCnk3UhgHgL
6C1lenweI99VaOgoPXyT7aYI/FZhzKxkDu3HYl2g2d5NifF1o26bjit2nY7F5BtUzBm7W1/t65Kt
ppGfmkjbpsOhmQc/zduLouCk1KxHLAWnOnlXVhTkuvZXUBtj/sq72I+V10bBht0xochp1wYGZckx
RTZpQoubKcZ0AsnXkNsE/VlP4iNZUSXlzMuQ58wcMxRC71PynY6fSzLAGz8Wyg/cTThRy6Zl5Qvl
yR87gpIW5lpsCPFpoUgtWKfnk+ZWFCBxi2iUSnzALiVXE+FEJv6SwE4wpNWrLIErRa2/KrRjLZ+L
FAtONUV4ltjuZKwZAaERk4lOK2E+vrS63YuJHQiFLc57iTS3+NcIP5oW2xOdMoeZJyA1gzrIVqYF
ZIK8WirtnmM2TEt3Gt8b81MxP0GfETXumtG9Sj8IPWDUM9Jnocgc8mPbxggNVaftw2MTc8B02S4D
rx12F3mNtVSBEwXtNsk1rwBBVvbMKkWSzBodYixkAJIdpMFiFUxKG8GthKJ5MhRrFWgPL0BXwUGZ
f2BybbRH23fnUgm9WPssCtTIrcXo9w8MJpk70RauoUvUCRpOxZWDilcNITtorAlAUDsfq+ldNK2T
lLFczmycw8dkCfapsuzlaSAWpSftraCrYycn79Ux+JKAS7OCOJbdwu60IC5sRrchgpgTJvaUgMyj
gDhl6cg6ZZsQIxviJRx7FvHjyBgJrGGvaO8qtRhGAhJZ1Km5i5zA7IadMZxxUIAdKAyXJpJBCwgU
O7RaW6beLfEH2knGdFUTnZo/TeRXlc/nIVDB5BhXmUV712HNHhmDjC29Ro8MPeh3nJpXREh+mEbb
qijYSNDJgpq6qgw3Y5N/O7PluZiucX3WAMxtrFjchj32j0A8N4Rpc0Zf5YUcSk041Kw/tNz8VyMJ
EhbzRgESYNwXZQPIF9i1E45ogvpKH8FxVgV/gj4+CSM6SIt816NljwX1aKC0JO4EqjspLQIAeEO6
FjBI5RKysDn5ofjdRqegDr0xEM7F1hq4hUsfYumLPOVnK1e26dJcFp2RNjsbS7Juc9zAP4X3PejH
CLP/NAHpgeT5KDCuhEhzYmTKCkk3gNV2BjTtgqZ3sjD7l0dlSUG/FOd+bNAg360FqkQ3fmP1Y4oh
8dlibcBRmHbRThlN5sq/PVNdffTYD5/lqNsJhepoQfkndsiG4/B17jKPqvRCj9fRiXQCOn3mdLoh
PhRdAu+i+vw3GUiJf2Jrnud4trtaAaIm+hqAEg3UWtLKz2as3vu+PWtjfSAPk5Dg9ylFwyzLR2iX
BKqPXJH9q64ZxFmBzIpQViP/apbhnUURpflWN25tpPjxJJA+kZ4WNtCQfcDQGfec5WQ9BLeGuayW
o1oycB9b1Xs1fHTDfFrS+l4My7sox6eeNCb897A2059+unYknIbTm0Abl9RMkfDyg2POT/LCE5Tc
Ez7cKaRKz2PHiKobPDPWOOHA/qg9wr0CokuefJe6GRCyVnrhffVQQ5163A4Zr6EWKT/mFDByrODF
xN9i127quPXCMH7pZItcWpIeNX28ZIjXWSPTDI3Y3sgTfshEMaAUPE9Cdu8W660Qw7vGGFxiUAft
Z5dLxp/Y4yE1UqqqAogwIyTo3BUWZRFikHXPe+VVBq0ESxiKRnduSxb9CVmI7OXLTAeSH58GZMV5
0P8YMY88HFeHFY9BP8F/dR0KARrQptu0CpmXO7Tl29gYb1YTPxuz9qpQ+W1alDlJWb5HSAYIJ/em
pjlBuCSfWLfOmtVcZ022Y3bwYoW2ylgO9bpEMLjDg+YDEYQoGr6mSR9RZ15owjjRzWNTlkdDXXUW
TYgJr7uYqtdhSc4z3dpoPf4axCS7iPUFYV4p7oKubN+gy75xeW0zDBvq9IAB9ayIpSv77CEcp7E5
m3X6aCvJz8uRpxQ1WSP9VJkdRZOflipikK69V8EtCPpfCiQUjYOrrl83KeqYpye0beUdZdP3rJ4Q
JV7Hst5rUvou8yGBaUVIuK3Xjg06lR8swSGdedhm8Rd8rC+EMfr+80jqSA3YKR3YoSXxQV5TIjSU
stUg0RZE9zqTzmUv2enYb8dmOkdt92/ui4uaCV6h1/9LKZGOMR8NO2bP2aSQpuToAe1/Y3xBcLkq
62zBIoxamz4ko70UUnFSZ8SbcPzmGeV6+UHU3EUG6eAtKd4pMz9SV4Sy8tSXitgrk5mlMGzNcq06
gkMZ9kf4SHAgMruzjqQreiWTzVHgAILIEGaS36B8adinVnG62oh481Z7U/qZJ3CB5L8Sux8UHnhY
v/3gtcJhpIpoqye4eaCRb2nGpAZXXIgUo0UwwCsrZd+ELxDWDQFi23ELrqzlHAw5DeBmrFqvwV4j
Mk7NUTG0MRsq861mMiVgp5uVAasNDBOYJXrmhCu+pYPS2P4RDEup8GVOzGApwuZgAA8G86BDCaGB
tqwgaGJ3ZC4hAHFJ54l8MWRkYuSPIJYiwvsmDOZ4a/wKZqQsoUcokeg+4xTJAj+cGX5AFSRfdt7m
SUWSUej3w2/VzM7ItLwCRNahzxosYudrtoFsmxTLtJc5g6BPMqR6TS9BQtU4NgewHruxDenJAthu
NRYT1s1Ggb5NdRfEMTUKOgnBg0EeXFoaO6F86bFipcNjKi8CVJ4mAWgrfBpM9Rr0sVqroYzCS7qG
hExYtudum3C9zDh/OxUxOGtlJGaBAoYYhgC2yWESkacSCr/mlkK4MmO8ZjSIYvGmtoYtsByr5c4h
q4Jt4ISS03T1MLwkyeALNSO0sdtT9rrBuUfrmXKsrG9AAAu5hZMKxn7HNeIsev6rhA/mVEjzXKrz
aWb/zVw3qV6M4V5V0558EK9rfM44+io+hIEp4ypRJFigweKfkGtbtYyH5c7Va0RlcCNi9hoGLE/p
34w7dyHkiiNR1V6QSyiWzr5E21bscDCQNZS5/N/Yvyn1Lpb1Y6gOe3Td8gfONk8tf9f/zLiOS7GV
NAj488sEE0gGgxgwwCWAexMxhyqQ5cA7bH64Ejdje0TfuMmxNTffM4InMWR4rP30BYXekLEBeQly
HpBnat1RayzVCfQBhMdpt6Jd5XQ/6D+tcO36Lf+kkjwg/1vDUy18efiHXaSWvvHHpvFHjw0uTS7k
5f7H0XksR4pEUfSLiIDEJVuVdyqjklTqDSGL9yTu6+cwi54Y09OtVkHmM/eeKxpAXzfgTJyJ66Ik
p44bLmuiE2FlpxBTBXbOeucFrCIr9ZzI4RWAEzKW8sTwmOli4BoH8pJR7SBRuOlaswVrTg372RQ/
DeKkbO8yF7PVu1TnSU7/l91p+sk7bqnsMSKhNaxbFXUA1z0kXy6uhJWrFs50dnglPXSeDvIDJpAU
0z0CijwalzqS/Xp8b9g/USuwLHotZpp3+gc6naXQawkkCmEtqbLMxulVkSxDUIBkSnFjMAu1qy3A
FMavBqJs8xn+XQInTcyKKOUtFVIy3J2IKrddilK2fPMw2EX2Q0O1j+2Z9TvEGq6SGk1SMh1DHCYT
Tn4Fwa3Bct2EBmgMHho8AXBd+Kn2Mgjlej5QiFldmeg8Kr3fSMQlzFcVpAFTP4e+x3SUrR8HWljj
Ke/dLW04WUQ1/ejRR6TY9f6+A82umGAXWPwmaAoKuI+NIlQLR8otlObiSOdj6c6uqRggMO5uAOHJ
YVjoTJoUGrypYOsTQLWscF8h8xzFNoUJ46DOsfj9cgK0CvYdfZXsJSw0qQBeYIcNmIyCyloUIWYc
TMm+9lYhCx1YUl8dmK/RSAOJi5bzkTEYoLZkPeksRRHlGggoPO7qkDEhclvknOswBKYQMRbEFEG0
VwHPYAST1eFKcWJ0uQlguZL1QPBqJfh/fSjoTcSkzdtGDVODZNs0REb1RJxEKAh642OU6YkbY0XT
uMkxlvhWvhYHBmisyWhG1iXLmCmYloDeiREu4eNazxq5tTArTHw34witD1BNHya7NDE3JX+ExGY3
hniJS+tKCuiJlK6KLYQfQidL++WsKY3K+ACtaW1787+bCZ5wtEpz02Ob8nrrMDt2Sb/etwZmxIAo
iyIjN6SHgqKTnYU8FkkxTExiatm1wZPE1LKaQE4b2xyNqzK6JTnnSwttA/qILeEpeK2rJ36SPeqr
NqxgjGpL2skN+NAbZJB12KIv4qYP+2gHK3te9cbuW6N+04SdQXd1ZykwZ6jl/GuYMfPmF+m9wdJV
ZzP+ecH8D1H/uLQy/O/RnwKT2Vdqrem/VUL35d5HxkaAAdf5dw0jh5esJc3Azj+66grK8H/nEeoY
B9ClbtGHU4sSQ448H5sMfGf8L1rOLvYRM6xDJ902/zR6rHC6B9pVnxD7cgMjWDqMGIaC5JrLt6S9
2NpP4AMxRQJju+STvamMnwd8RGNX3rLbm3CbimvWvEXRtQ8fov4lMjytP9z2UZpvEwNbk7VrrRGl
FL2DgpT6R0FP3qGpGlipZMi/e3Wx1cmINgP1lBd9jWi0gTdaLh6OjT6cA/8CdhwD+VOEHtpBbSie
AL33LwirzPSiq5dJPNL417Gghmew82CUXhWd33APQ9Jl1yQVj8arQZhsD5vERXpaQn4w2Nh28pem
zcq2QVZghWsXXswThDA26n7bYM8pt7VIxCOOjVv4ERvZj021n+EAblkaSXgfbnePOigyY7U2R4EA
AABemm18cjlG9g0jwoJs4srDGhaCgnETzCNmefIuA7kutgbQx4MozaMUFA4i4oQSrF+86n69wEK4
1j1WtgmbRCYddNKKj8FjxCiSqzV9zQphgOFgHHivhP1UR2/d+OgagHYwWTK6ORcLZ94x6U7vmaSR
PU/MwoxXDHNSO3jF2qlWVf8XOf8YKHcNi9q5vnOZ3kiEvYhmQGYjxURdjuhwUiW6U7XICqqPzkb6
ai9ns3WcPE+gi3qxAhApp3WiM2+nOMkIIeLK8IlU7U9ANflijnlwH8ovrlzNeSfBjUf9XxoAgbgZ
0c9kvugo4q3u1zYhw1svfJzmdM+aa1f8lSNE8bOUu1QuG8Yv/uvQBevExkzM1dts+YOk41XVx2CO
Tw09MDOA+plVaI+CFVqj3+PwrVgF8YtsPzPEMQCKesybbZ+AhKK62LuuxQd1Kp1tabzZLO7b4ppT
k6SUoJ56L6gHQnNRaCPalS/JEttBik2A0ZNjX3kd++ZC1Cc6CpA48UsCjGTS34qCUhsFE+6foEfN
7V2K/l9vsMfODl59tovrhKJNBvA/mIU3GSWnYIuLQwFsSFDMUkbekkvisKquENo4Hzbi8MLryKVF
Jml/EUm/ABbR8u6mKfPI8C6bT74gjOGO/8i1jZd9VqjQavN98H4iUBQFK5Ew+mYitWzji9U+13P3
WByVuij3Glg7z3wO4wt/TcJ1UOwT64w2f9AQ4GiAwpEVWnTpGK55eNDEu7MtyipZ7FE1xkg942GH
EYgZ37Rq9HFnKf8sFa1o229jtKZuj2uy0J5nk9/U7AY3e53/UVPJYQordtyoJ+lE6dW3fVhz6o4n
IAxA0smeCG99yUs6YXmFtGTE41FEci9itBmWsx+SYzAQOzf+c4SxqUBCEIy1Vj2tlmESM2qQnGgc
QTwD/9MJJzDAgIFpAahuGyAUE2sjfcWmmG6nkMgz4wvU/GdA4d8BGlA/ZNLttrcoMq7sej6ttN4M
syULP6xqnTU3bJmqXcRsU2fgJBWwN684RM9NbUFeis5uTwpH2KAYHT5EbdyQ6uOCGN71QJBZMq7h
/2675DUyBWtKiEJFzIAz35h9fCOqcz/22t6cw0WD4ZBQVuWyWyUzoL0ujmM6N2scN3NezCA/Ci41
J8J0p8ajqypylbBr9PGjsYI76abXjvzqHptZ46ATE/6GjM9txvgqFd8aQraeNF64CPN8zZjsrev3
uK2cfQ4wy4+zzZTYO58Sx4E5CSADPbq7B3yvhXIX1+3OZGrpinAb+KS4gB0MKfkEUSMFQ20QOWaL
w1KzWD310zaW/ovt4MQzs1chBu1J2J2L9XkXtCxI875/nSo2kwFbf1LErp3Jbyly8erMPNiwZHDn
8wQgPGLfyQ53FnNxOA6rfjH2CqlIjcyWyCbqMuOnJInTFnOPUj2aHkqWuBZm2x3mXNfMZ6qSBtWL
qVlHR7UbI6rYwmmQUcxnvshdjFKmYGW46HQY7FNxsrLys9G77QQ2fXZcZvPCaOZr9Tbt8Oh9KYh6
I1FST0FDVLHpXBJqXZeMBy6B6VybFBY+vEZacKD6S5DpR+yN197oYVP9dUn3nJisGYdQ/+ug1FHy
lmAzdS37N+U8pJb81CjdtB8HnMdEflQF6GMQJBHPViIMjv3wJatD8pZJ7W4jzvNRr9V1ecbL9Jlh
Gyky0rvJv2IVyFoAp4TdGN+DB6nL6fiiq4jFArMIf3iuDePZ4muH6/Pcu/2lcfRLyJ6wi6GLlC9C
TV+VCi8YPj7LhxuN1KKs+/NZJQHS0/HbO9T948A5ZmbQRems2fccLDneGij7rv3ay2jrt78JtLBS
au+NLi9Wld5s+kCUAivHSQ+2h8XS2dgTc/qiu06OeYYreXTM+Diy/GvgwDaKrFB9XzHlz6Pp6NfT
puiyG1QehzDcjIBzXQsY1hjDSxSHD1+yNlUKk71gZpyDa89o5dxcrHCjrMqhXpnEXnjuxoQxnSKi
SWN5atHyRlqwGUjTJXIYyLhP9ARE6r5gLYrLgIMdxMZFb4kCJZdecfGQqQUsvH0q9T8jWXvMN3Fo
T+Z37gN+yplMKRYGhdFu44BC2L0rcCN18hV1425CpRNbYDkjZ2UW7XruDUOgL3J6dZiy2mxz+Y3s
0TjqYXkxc+NdJtNiil+dTtvHbNclZKsxQIxvPi0T/Wq6nzGQMDDg5AZEuJzYh4LpBEGxdTLvjIjJ
fSk9C2czA3ACvzEeLe0IqojFdAHAkJOdenPexz0pmA+y4QHv//nOuAe2iw7SWIWt2k4NKkLLYHr4
aU3nAf0ooUTIs0MYp43XX20/usIJfQarsiXiUkeM1E0+GlYE0G1EHGSIJSNTa6lRRlFIDN0jTj2k
IWT+xSkGGqCeJpVWDJodwXOeMWSCh+JAWqy33Npim0MGDXnpSykuMT9Mx7n4trykLep90Fsi0RCw
s0B+OG5wDShxYU/ugdb9i8m5a8tol7FhUMraCq08jtAExIx+1fJdatKeueO08yP3WFQ/LVLeprSx
a6T7xvPwImAl152THMyj/QgvTlA+C36AZLuSlgC93bzKEKdEKT4rVM0FuL8htd+m0XiPdO1fMKSX
oJlWIOTcRzEmz3aTbFKFApJULtthQIexPDOCfW7X7zSSVgizaBch96Lp7yCCuXdRrOiG+Lf8DSAV
AGVkzeASQrCUXyZ3N8lPnwMpDzZWeyMBuBAnvCdfBQmD1bHpt0a9jyKAaTyOR6u/TzmH9haEaZTM
VZHPkQKawL8F1Xscf4eA1Gx+tNk8jY+Qj6FwGY/hvqBF8KyLyHY1Ulfa12xVNDdQUROxfta3wv5Y
3g3zbyyjp6i+xPFnPbwweh0eRn6esg9WIAPFvXVr3S2zN3q+snu43iYzdsrYaXKvtbsCVE/lLVz/
pI//evybrFfd/KNh3CDbN1O8qxrMIQUePpFW+wHTxHH2g+EK2etPQuRBP3+5I5E71m9afbcl4rMP
AeipED/Suhk8tijQZ2vZGtl6hVwju04xMKt7rT6osq3oTlo37jKKK9yFrv6LBIF1adekq2keWaAc
TPAi9illZfnGH76LjpDouM3QJO0t7eDmN8fFf3lqSczLL0mFtRbTTU23VHg+Nqc/vBKrqd7BkH8m
UG5hQglPGt5cfqDGpuyFgtc+bGiRWn4W2hHGRjN9qeZQdx9uvw8o/BqOCAZ/Givs/pD6+2F8Bp1R
IeRiE5mcWqyweFLF36D4Vk0vIn0HNT0hJYyObnsq2mfDC7DGRk+m/I2k3Ke4mah/fRA8vmWzWZ1Z
rgsyDFnPk96DLL2CiTqEN0gv88fL412IXRigJwUdmaDFKjPo90fqOx3jqvVtS/bd70a94yvrvYOq
DyXgaRc0yVuQ/7Tyc4JM3PXvOrO8Nidy7GFpx1qxG7ggiY5/6S1gabbDye23mbfWyKEnM1vtQvMW
yGcK+hQLt+0Ce/h2i38GbR84C6v5SiAMGxe/eramFbbNMiTZhBP8XpSMvNtfW/6Z6l5mNzKdwuKV
gb3h/6TipaWKZr3IOyCZvLr+LdVYKonPzD4FtM21D85v/Cqs09CemQ2nNsyWBQzS2saU+cpLM8W4
N+6GOjUCyj2m3pl9d+tHJO57f/oX2sdMHhBe5S1TVXJzzg5jW/lO9xIYnzGW5po3bmDAnqcIdM4e
6CvmXIx5zpb6HNnNZ0OykpgKWpBErE2ejCFZWNnv3G/P5wRfPJBNhhTjxStOI2c9VPeoA4//lTVf
EaSY+XJ71jj+/DcPFTHJQahlolWXndJhHTo/w/Duid9Y/Dnui+LxGhi5C0l+DfbskszNiBb5q+sB
d5VLp0bkVb4L/6hBm3GWETpsHO/arIjGyhhepAW6Zdv6567dqfo5nQ5uc22NZ+k8O/Vrll7c5j1G
kOXZ5pOL9cTw7k1yAfiu2Wc/2fA3KQejgTMj//MDsAPyIaGORNCHDUbpMJwA/5xC57dK92S060hI
9UuiXUZxB/JMi8C2esAZ98pHr2M4gX9g8JGI8q0Sdys41disjXSNaWts0AWdnB7h0VsY/HnmCwMU
B+OgIsco/xJMmywMlRYzN50dJVMluLm/TXMZAuwHxVvGoJRLQHovo/dcxv+a6WTCrTHe0+rf/ILh
MdVn75sBPNX4Y6LYY7AYnXvCsDvIn1T6Eph7S5yqaj11z2zaBkzm4iXCNCD9m1fss+TijQh7lrV6
JwoEPDjCuIPBotMSB5ei3dgZ/pnFh8+8VuEyGJ67GVyAibJViL+HqQSHAq0n9QtnmWiBQ4yz/Uai
/SOQqJQRMlzGCVvd6D9CGoJARGguiTaac5dpUwmdbtxbpjmveR5+aUn1PabJSlHsGGPz61JpLr3u
keD+eyoFMwzJcrEh93ciQI4lvX4ZHMrjQTVvXdajuw90iCMBmHHpyiUhIuRoZ4ReeQ5Z2mXsrjJC
Oqs2OxmiBEVlAGo3AkSwALX5RCotYYFQxkvI9xZq3Rm9pvW/SVUiIoLX7ZqhvSqsBkG6j42CLcsf
lA+2YWE6ow7IjceB5KDNH8yt4TLyUVbBGNfCgxFbMa1cbGtLXr5s47TFjkLfP6RMkNGrbzRVXRxT
LePeXP6/8CRuAxVgXbH6DNdThgDXbcOQCYfDgzbBx8PNCll8Uuu60/cpMSqMdp2LLkvWUSXQmWmk
tyqHTWvL8RmOq6VD7LdjBsbtiDo/1dCvox3nm2EvfRWKNRHNy6GI2nWrOBBFRANVTt5vZrRinUA1
KwRL3FjbydGIwLE0SxVlUCB0B8ukFY68w7ehMw+ZHhLQmDbMqzXtaFFEsSzNqAbp0snL5GJgk+HS
h5GvVp390NvIXJJT0pBkKRnqdlU1k32CD4XFux3Hz0LDz1LPbFw7zweqjeIgE7SSRcARMn/eUPp3
knBuhEvcF31F0rj34zIs13MAcjZouQoALt/3aNfHQJe0hq+2Z3+9cGnZhhbysjuM3A/QK0g00Z5G
AxMMW/tDVFnjtq2tv1rKnMinHytLZ0pHqS1Up4e7iejzddqXqL5rRuwktgGujWqxZtKZ62+WAbZz
QoegbHEIjeJW9XV5M3jAWSuDi8Xd1dvltw3bhiif5sCWpNl3BVe8RdPZFQlsAw10L0rWRdjiiqic
9J6jCmrqx4QhKDRtY0M2IqemYS5D9KWLsSmqDbFGqzF3CfXq4zXLSIngZJ76zfc6GdHM4d1cXzeO
8VcKJgzKrfAjMhbgd5YNvuARo7LotBdb885gWHIMi+Su5V7+LLOqIiGz2/jlezshqnQlyNEos/Kd
Io9r7KR2imAK+Lro93FE6RPiAIbsf2xMvGKpGyMkD7lqU3Uw6vGUzNoHvfPRm5b1xtLo4L2SlPeM
kTfeF3YzEOmJgqpCsfKbGB7OgCl7iHhjLaY7RYVmwqyB3PELUx+EznHMZHxWavqQTZqvJxltdM0y
ly2AQnzxZrrzcs/ZhIpgqkwGpLug5XwaC36K0wzURJMJahkYnDVSs4ssu2wjoiNXpa/ji3aDx5Dh
gwJm5KKqifVr10xI6afbwNRuk5Ysk22lfViJf6bw8g9D0QNhaXGPZJHGGqM1mPCBOevd8+gCIJgK
0FrCc13qKnfvkolFDRJc4LAhzG+KA0+1vtCiBDp/MnurHetKvgzegCQ9dZnDLiPGRhB2NyOPl6nF
isl2YrGOakzoCVJyYWFaKX0Lw6xOrEtB+9T6T+XQt8vegIeBHndZe4y7emtSC3NwEBuL4rM2+/Qp
LwiVsLQa9wwqf8j5wYLEFsRGHVkcOaMwSUQuclMGvDo75yzVtnFFm2R3HhQXtkZJjKLeUTVYtcpf
C8Z1SKX5GKw0Z53ARlmVDjuysBsWDWEcxCBGq7qzcVF450EhkW/kCCYfaRUg7W7XjTk62nh6RCEZ
XRqY9DWTlZc4c1550jaUbH9MngGuThbj0a5/A75vYkEozgCvHnbcsD6WikrA+PEhzNgFvgwyeHZo
q66Jz2ccx2PDCxTuUqH1TImCv0pg4GpGtpIDEgTQU2ph0fnqqr2mGRbiOOuhx3lXL4PppvlYsJhb
cLgjUEzJlF6pyn2L2/Dom9qBuZvmckp7RfnoeusOUuimMNE1ib/shSEA51fkivLNdRT4vEb3vlPY
vhtLxfvCZPGlMZtALRScm4xbxBCXSHT7kdUnYIvXmDN74WACChxzVbRsBOQYHEUfMkwa0bYQIs+3
rMbeyCotbZM7FH/SSJzpW5r6JykVn5nx3TNGikeH6HrIDqQM1ytRD3/ze9p3Y8U/VFCY5alxInMX
mRAFFCEuJVl0C+naFzfgVnfTjvDoFD68A9y2hgSJ44N1BMfJk2khDm5iU9/UU/42Q+chLKP11vVh
lWhEcwSdWHrRvJ5CbzaFTMbtiU0pEo0XG9q0N9iUu7b4ieA+I/CBkj6z8+LMeqRTnV5apJiD9dxP
6d5Lxu+wUIK4FuZ7nT9vU1OP3IUssNdQUzl6MQslo0sS0Z7qnUqOR5GzyueSfjWJOiutOZOKN35d
exX+OnrFsvrNOua0QVg66745sMFFxd1INvJIH53Kv47CzbYI2V1uSLIts9XYuC2HIWvvLq3g9+UX
p9LZQpJc6kUwpWKnOUeoemFznVrLBjyvt3e/hY0UQvtCbquOHiuY1sQKMnM4QT/7PdvH5tFhPWHR
zqzzhIDp3NJxue5En8v7ZXLJ9JSFXr31Ozp3kujMZZ6BN52Qu47xHw0Zd+fBn9h++ibfTU2YL5Gr
h0ejX7X42oWLK8ltyRQrLbxpLCUhSTb45aqLNfB9FG1rPtmD/6ZNxqIzOUxVSBCgchBZFwWeP3vk
nhrxULu8x75pfUh9uhaaJeiN2+MoikdF/kc8dGhGQty42lV6KlgDm+dbxlZ3ZA8ulfsdGN66AD+7
K2M9RQ967/x0b7dYmfowk7w83Amodvl0/BpuGHoXLXMoSzFvBTH+VIg3rP0lxgGi6dBP8Xbl2kuW
Ay+wmvqnambITldfstHplwZlY6w5yIygmhVkfSWZvUll3TO8gT47YNhP3UfkClBH2GGQy969Kcat
y5jBZ866bLz4HmWSnK2ofDToxpfN/2iRGjexsdSL7HvExhX0Mej0kC1ML41fpXl33Us2oqDmFC7F
geVsYs5dgC7hZ6Pim6XzWHoe+m5lL1uhYsxTL77Wy0XlvnoxcFByXn5Htwp2YwtGjvX4zGf28UUl
jEZttiB8k7T47CTenIIHaH5wCQdgDxLbNh6MLiWY1RMeOSzmMe+az65Vz2n8ymz3Nwy6baR1O9Lf
tjaqGqm/GBWGmaHtWR7bFb5j9WvHf15iMvhSrJQKPNrJPDXwSAVVbvrIHOcVCQVPBp9FbOJ0TIuC
VzXGL54AnxUZ+VkdsK0ODw9YBn2vNJa1iW7C9h7XmBIANLMq6sJxH1D+NoqGvBJ8GqasT4ONWiUO
2lebOHgiCBjdYKzbthR5EGV6A98J6wB2kLtuTiFOoamMJZRCVzOZJnvf7vy/5T1NwJTQ2vfWshgd
GxcNlliJwmyZpcnZ9plcxplu8h9bbZHZ4jRZHZodnZA/K0FlVHKRxzFNPuteUm/I1bXGX7BTWCQC
MyLcho4TGYlvVTUpLoGxodoHr2SaJM977EZNCFtVg5NDJ0dRWFjq5fhmWdUtLTdc+yu97n/dFK52
8NxOgFg6Bx1m26mtyO2DPZEUXiXt8v+fUcy/zFTEFz8e39y+oGtqKy5vE+98huRg8MHtgxhna6M/
+sn7DAT3bMVU/Ik57eTlXBUVxtyxb3bIX3hg7e6UAi42SK+RJTqH2MdGrWnipcmx0ZhjTv11URra
u6BRzcLQy9ewpLSLSkFiaVreqwZMkIE7p1SEDzpaTDqPwAGlJdAzXGI/swxTWdHGd4e2FR3OVzbS
bod/nu3269oEeBjSTTZkO80GLFg1ubN33GqAEpXLNTngu0ZTw94qQ6zrHaru2mGW6SHDiPojhG4s
BmV/1ycehal1wMFOPdJ0CwiJg3uvGDugu/q0pvmcaCr6b5/xfBCiWqo4CkINuR/M4RznlwpuvtNJ
JqjxupFZjJY9YTMddYhgAWq4zmub6G/egOMmJ6OpcbNzPwfb+Kl6bzij+GOjeVGCD9Ia3xFNU+Gw
FwUAcOl1/dsKZgV74xwTPXyNQ2aDQ1AhnC4w80P6Ycfba2uT7vNp7BDj+MGLlWjvmo9DPAosBHEG
W+LKcr/tgGoKEQZSpBaw5uDDPmFIsWjSIN5IDJhaax8C6I8MIFBX1tLznsZkduSIfKs3E+y08k7K
8kI3p8+ioRkls4aZjrOXudrIoQdamChjqaBEo1BHaSpR3qBvzCEBJBq2OOjfd6MghpNdRMtd9DBm
RBrxYgiUBckJvnvVtZiPMvGwxwfhOoYEjNrL9VZdMR7KRuX7rKw4hDkrhuYIohK+gojwY49hdsCH
QgBsvbN4iMeYCUSdgGclnUphorDDbTelP4NJRRw42A/GfB+l/W9ObOXCqwRp0sk5KdMXQ9TmMjHf
0Fp9tFF5b1+zM1XJTKuBvT+GyJpcEqcYVq57F2m16REgSId3Q4z1lwxhgL+/fm0rBreptRSNC2w6
TmYGNLcAM2X4dl+5nT+J2l2Psf1aot+aYu3HrZFP26rY5AKlxaRz45dEDmQRJ3TZfxgF01bC38FG
1Fq/bVqHmBKFIEsfqSwsktelRuZFRjXdwadl1K2xXjO9ahWIZyeHBtsb1tFqhnaxj+vwTrsO/jSI
wkNgWmu3jAXcYGwEgclWJFpjFISYRXoYk4yiunSWgZOmt+UK/trIt4d0GDN78xTTcglZQqsIslQy
QOzSLSGwPnSnUGt/DkqscRhOKTWHqV6VGR655PUAqULnsmy0aqtFSAuaKB1noZrNaEblklgHuMKD
3myjDpmbB7m+znyxNdIQjlVL4pMPZngWx+ElxdjT7hoHgasGxaSla+mLCKeO3d4mrTmXyPo0k9AD
KjeGW9lPLDtmvtWxU8Fv3+pfGVlLRutgCYB/EqfT3ZDGHXgsLUMeYiky0HzZ9XPVgTpzIozxKY6q
ZoAtqNkT0bFiuqqUqpqIUpZRobc1eU4olbWdRlC2PsASTqjn8ir6UkH4TjfHnyFq6TC4R1u92FUW
6hjNICA5TLj7+pnmUqwDg5STMeD36lG0sYDgoWfkp8nhJW2r51ibLrMQrwkGvgaagVgl4S7SzlVJ
Zl6e2/s4UPfa432vpMqOJGUvCmmyxXZdBDPDoD/lJbLbNImoNDwgkXaOqKEyBv6YZExVibvlZnz3
yLprNes6zfGuUoQvOAyxDnCtV2btcCTkeNgEqQiuaBsqe14sylqSyVIEHy8iCyM0/eElmrUGWI2S
0egX7vw7eXjb4o40P19qu1/SymAiZW236r1b1XJGtJVFiIP+7gZcQbb5SSoRrufqYAXxIRvUF0cM
jrUEUwazgy1uyC2Cum/f745F4AYLt+kufBah0t49gsBtjMMsSSExYp8EdJPNg0NK+CAe6JKCFGVG
cw5KsR7nWI2sfB27/No2GEwi3cS6ajz8UKf1knwxbVKuq2q4u4QZMdfmdBl5WMqi+Yfhs1qSgfmN
8vJet7B7xxyLQySINpsEVU4smWynvbvSujJYtr9lUVxMTe5sV0O8UxD7Aq3vKtHazO6AZqH7Fuo5
MjH61KXb7Ot3KxLTvhXYhPMeJANYV6gQesQYur+2brq1ywpjYUVFrrLZEztgySbUwUZxvdRM/8uz
GBB5Q3DTzO0YiTtKij+CL+Rq7OHVuw05gRY67JBskyebwYkW0OL63gCdqXxVePbv0/DtyoCdnc5o
OJmDQwY2s10bPmIrwthUZhMDZkbdrTGQ30ycGNCThKlMF1y4q8BeZC50Dh35VlWKcZEr7yMcWyqx
COZtqst1sDJJCkY8SClREqNijsBQe1BYTIRJ3YihC1jxd2c61pNoja++i2vkZLNRkNF75dhvRhBc
mWqdCA0+ZJHFfc0Zw5B52YJRGkyuJVtVf3UnFkyf/zV2RkAEJ7zBxjutYXXNPSRqbZQenzQhDLut
fZ8T1ocBJ3pyZLcbS2RCTcN6xHA4g6lQ5xniAsADpEkJdtJH8bPQNR/yIElQBLfhLaCbSdP4HGpW
v6/TmX3TLSZ7/NLi/GEzJ5KWvZMSueCE97VDjc7Q1HgTkfpKdPfNicIF/MABzRMvoKyA+kRoqsl3
6OZvsQCcAT/6Uyc2F2/xcERutGSm+pkic2gQPLVYHIWVEDtbeZTSVC6TCvKlLzmG9dJ56bXpbBMi
QAMNktqZ7zpzQyHXwTSJrHWOJqexiUOoiR0Ahb/32/ifoPFHymoQMNWznfIcIVeSsLAuQ+Ka+UlG
yln0O4jk1W2cP+nzDtK1NzmG/rx4VUpiNaf6Fh3gGdXChahSjyyN+S+kmcCvyOedKN4/tvuQRg0H
A4ctNkaZZiuvNO/4YfEkoAvLJ5gHeLdiQZBT1Jv7mE96PTjgJEMsijKeWYUkK44R5rfWhqc5a2RI
c/sbJpxmiB+8CTa77iNrKz29WJNrOg+epVgJ/W/I1JvjZ7ecZHnRiSso4vjZ7Ik90Vz4rsUIEjWp
p5sZ+sx7gnn6Dn823E8jVxRgWW9ZZf67NWTvfoyQdPQZAc6gvSxIoGSG9aMi0Cl1gX/gdub41bwG
XwUVZhwj+ZiG+BPgu+mrf9OU1uj82ceQDDtTyEDVmIQ9nzteSjJG3uP5c/OkT6YLZERznzV5+2qy
n7ELqOBdWyBiLUn+qZgjraw6GZdeyf4kt6h5Shume62Kev4Cv8bReW8I9cD1FbD5wWlBzHW9SVyQ
2uY0sSFOPuyKoaAr3UtXlGgstEAsQ2PbKcidmVcEz1UjmyeqcLEtTPRaSYybPkeWjH4S4TW5ZNG2
I2CMj5Ln0zcrc9fkjChHFNawN9lPOqMEdGlhoUf+CgeJROKRUlXLn/QERlU6jCbS1n2H4JehJdrl
GKsig1O+tfWyk6DCi054T37Z1mzMEm70aF0VbJe9zoNgJ9gJmxn/u2lBqSCNZNBhelRE5KKN1401
BskhTBX0qPGnRPCZF+OXmLO5eg203+S88K78dKOjo+RNxTJlTZoRHriNy/FeCNyXakCh5qUw53LL
ZQJSMoHcVpJfwSrycIVGaKp/e6nvbYCrRsDyxHCBesdAa7RcjnsXkpIrknbtZ+3Dd7J0lVosEHKN
APmJB7QOiw8YBY+i6MBUKeYEfFdKLfyPuTNrilzZsvRfOZbPrVsul+SSyureB4iJmICASCBfZCRJ
ah5d86/vT9yh+lRbt3W/tLXZsTiQAQEoJJfvvdf6FhvYLly8dA8eEQV02LBG5Q0ol0bifp6ZN9zm
hPqGjrfzewsgpQewsHMuls7UxnYZjhpA3zPuobdmhr9OnIfGMjeVRwSPYoepmuY7In6CaNpnI8XJ
UM87WshvmavAheE3c8cKHpzJSNQsfgXBsLecwmBTyUS8n7uzpkQYUkrH1hjJ9XNBQGUwVSBlYAaJ
V4TM1beJ0WGgbOUyWe5J5n60O/VSh/TATAOwXTApMoDNet/0412nQAHDdy1W4+88jN1bRP0BGzoT
0xYjRuNqVHN70mRiYxUdt9oydjTmHoyp1bcNPURs9+QDEll2axtAuy1M51yJ5lq6w8X1LShdAXpg
dzI3Vjy3eytHOlky2tp4i2ij6HCLzDZ9CydpmOl5JJmDHHYRfi0ATCvT8JowQemepNHGL8m3VLWg
wz0aq4bx8cFsae2UqBLqeq8nEjOzsV/KW67OHN1HnAzsH5ycsOoBEoZP1FRel3QhoGZZJkOU0T1n
wsIkb5MBHkbiOS+4TCs2kZnr9Vhk08emDOxH1Y43Tkj+qEpRStMLJSzHRfFLcBeJpFQzzPcKeEnK
VesqT4uV1QTpesjwLAyAXAxL9g8OjvMpfhgmR+4cScqiQ5ORXpISO5OYYva6PqrN1jEeE7PaeVDQ
Bqzq+2gqvptt3t9lqjyqAPCMZTgk9ZgWURWjWBOgQdjIxFgrrI13Onm/dQ610FPVTyPywUjVwdUD
OkNHgIOdNmThtpwK8TjBLJUupPb4V2eDd4mE+uhdQfg1us5qwEiDxGByA4D1XTytnWTeDRTChDXJ
4bbAgBD7AgU1vFFrMfpkYG4RfWP5YKleIWk2CMjLbPlKRf6jSuYRTCf69LlmypMPRMu+65H7hHy1
EcERt0WPjQLRG+fX1AFaFznvY3IcJ26TVjTcw/FlPBDed9qG4eoLHGR9CNiqZ645vzpT7RILVX8n
gFndosq7lHb2OBhkyYjI/KFV9UhuFV0KDhi3bPqxzGgDOg6Qh4AF++ky5A6WwzNXP2NnukQa6Xpr
F5dptJ+cae5pf8GiGZR57Zzsjg08c+seR2WNspgfmwQnKnMI++hGCEjB1TU/1p3/1PQvBpmWSs1H
kknkDa07mBYAzjqP7m7rzv0uZ9gaOUR4Ngr7SQUxUprTnk5TyJSe3GC6i1SjZPF0iiSRkK7YYqgb
JRCKeUQyXG37GZ6evGmZtllBzx2TyG2ycrtx2pYA0hLk2+Q+84YAhGkwSGTDneainEEymvlbxPAo
yD5Dv7kruuRcsxTr36nP/dvt6HX0zKYaYy/7rqXxlsGVaspVyrB8y65Ns01CsVEaa5E6j3Gc/wjy
8IUpINyPntmuj9Yp2IQU9L03My+jS4Y8LORHqFNAhF7pP/iGZP3EUmfJtUKn2bBPHYvjXF7HCi+k
gDndlFc9KBuVMhxVn2gSi+jowCO2hDF5a5U/Mrw7JXsgpx3QK46nBOZ+jlzJRHkU0odJAbQWkv97
4IiT+sbJ35v4Iet6GnSYWTHAdOzZyWldxVh+yNSjb/thttaOyPqICxwZ0NxBhI4j81YuC1Pt0btE
AcTrz+W0otlyI0DxL71AC/K5pqgbKE0bKuswtm8xsVrrmFZx7vugBhgIV/GuINYWJi+tctVRVtK2
YgbF7BsmKkpCe4AUyb7Q/klCzG3PKFBQQGN2WtWleWujdcnTW6dmSlTN0Ufr0AYu/O04z93NlNHK
I6ehv2VP8zAk2L5SEsvZAcKajAiRRayQGbVDfpMDgMxYPPfbxve5aatdbbxWmGR172LxiDcVoWQZ
YLu0o0Cv0vOSyO4jlB0FxZOX7Tt8cqxtRwqWlvc4PIXID/riXbjPDt3RbMlM9XKCiWLuc+ikBY4R
8zMsBLxjr37x2s5i+1L6G2WV2EXheQa9SX0doJLxw3S95Kou4X4K168A3DIZiHThASc0MIEG5FT2
WT/hmimO9J5xVtdHz/mBAC13PEUqLNrIkKUtIYjE0vjh/ZRoaty8y5KNzwHoAzLJSb+aVfsmA5bF
1HHvZWu9lokPNd+kMgJuUkkpbiOL1mpWxcy6jeza2dZGGcWqLdqnVlDDWBNYQDtYlPNbR4KaxEZY
k4/rr6qkdK6SMDTZ6OjNLjGJqg4kAsNc46JzZDtj1s/H2UEp3CvVoVqy231Ohii4F3g8pH1TQvrc
hnvLeA+Trn+2ekAzeqDGGV+42Yhuuqo5CR+/HlCGT4eenVzgGtcsG6OzcAdsNEj770MPnGWfj0em
JPVhNqExuUVQHMuBWdfk9ekD02P/Rruh2HpG4xA7AIVjdnEve8l3u2qGi9F61qq3Jvcu7HuSPEfn
HDuVhxqpqgh44F2gGZPtqwrtDxfKHvfP9MN3pcdbaw17N+zK6/LvhFUMFmJcFSx+4Sj9FUyzODLt
7+9cYj6txCtfbR1dDG3Zj2WbY3Hjq7/+eU6VIumk9tZx3zH9aquawjOJdrmDoFzTPrguqBRd5ORD
Wp27DwVXiKXm9FXZJXlLtXu2G2PaMO8uX6K5uFim6z0w7aqvAzzPr3+mY0Ofv8L1U2i3vrVk5L19
9fWTMSh2Q4lBd3TZoOsRgTymcB++6rIfmwpnTV0Nz6o35KZC3fRUlvDFteW2nPnraIzsX3KsaNZ6
rXeJfUQmxUiHrdVxeO+2ANWHzmpuhD80x3ZG7tMQFneNh9S59XBiPLktigOlzR+DtpMz7TZCCuxJ
fUp6dO2D8B3x6KWNf5/o5sGRINL4yS9NDOxaBF57bPFrNdlAoRY202tczR+VE9UPdP/6S51P9z53
XNtlPD2HWw0XBHLXZB1nw4M1ZnaXjPyrlWc4r1WN4DcvsMbNVZNuPQu9joV6gULI0AfoMjcxCIrd
hKj8ySAr0YVHFplVeadlO3LuwD0q07baJip8WgYcO9eO/NMUdW+u1epDjbUVHtO4B9IWOSHPtNI4
d6zkKc3F05RmLfGW437SmUQVFeMQyo0f2TzwmeKeARsM9UyY3Tc+fLmmI4qlA55wn+aAyjX7X5IV
AH5/PeQuEqE5zb0tte9JCU55EcjhoJJ+3oSzBxqfM+hhtOVHCKztfUTyByTQPlsJwYV0URnSuYF1
jvFYjVyt9KN0v1ZBlXGeSPtYVhUyECU2niCoMGvqtzEgM0COUNFnGKAT96qoBMzbxCNhAELCLxnm
DSAMeMbm8FOZW7tgd3gzx+5mZsS9FrZqt0PP2zm6Pvi0ZBtNA2aouH23447L30unQ6RgIMNHSW5n
qG7iRlWNvrPgvLnLsD2ihTWH5dk30amz1QaGY0AJaJiVb0x7SeyWbFXpGe0qP0Ik1PWxi5INnesg
TAQys2zW7Msv7VCEp1GBxfYytsB5M+25a6i9mwJgi9x2ekPlh1+uiiF/a+mDGJvfRSub56LChKRb
gL/Ky2g5Cnk70Ks+ThP38XJo64MFN9LLg5ltoaBUkQYCsRJsBfezu3qUFFyTeXDhrOGNuvf5uPck
AjuVwlsiuaktXW8PRKJ4oTnGLiBt3zow9Ah06UcD9TSa6DJ1sJ9055briLklI2HR3ibChFyOzLca
c/NJWggHQ86HDyGL+8xJVsaEXNp2jOGUQFthDItYW0/GSDurRkRDkbPhZZN9bW+sSqkj5T0mXEO6
65q34y6z47vWG/SrtGBvCEwWDisEDCEnO3kLoEYt1nbYBYVLPR32LfsTJ653NFWQmVgi2aop8Xb1
aDOt7UVTnacIfJIJ5AzcR8Nk9+sBNwVEqLlAefeDeQ3CfmbT91iguKVmE4SxNkOytTzolom6MaMs
R/ni7a0JoDUhfqcyQ9IZd/2BmRl1ZJU0BDv24mSL+LGrBnuXuF16gvXZ3kR1U26+PrWNND3dzDZE
KIuL5GYGOLnoNGlYtHQHC1cSW2joZyyE9YPnYPszvQz/GGfrg2ubD0R1419y2+bQLg+iziBBCbmL
69zZe54Z3CFBSX5BCsDK1WTTRaI52A7a+tUK5yNt8vrg+6rFSOILUnaKlD2JvovYya6AEbXPhLwP
W1m1LUM+KN12qcKTQqlwo5Vh3vvSgjeVEYbS+cl0zkcJ5sLb6NHxPosA0WgqJ2Pd+FBQwzYguWq2
5o38jpoppgn+ISkjB0Org5J5eR466ll/tNhrD7i4AG44xxY2ZtxQ7HQmOrl0LOhP+ZoQYiWu/rBI
AxUU6ZJCe9+ouFvHUYl5x0COWBiIAQ3gfF3jH0ontL9X5Dn1BWdgEUzQYRJ8GnNAdyuSwKu6AWds
2SBrCrV47IJFM0LYrTA2pcrpMDmJiTaOdKjITA8tTqhDWvubrgiGZVm7KYSrmFjb6SE0+vQg+ozX
zSl7JHKf76NDzM6cm+WO0+lnCwvmPEq6q0rnIPZTbnyeXRI+73d3ael1T35lVg+B8igEI/bxabin
CIgOKmPQVG7DSotzRVn2lFcF30p4FarF6cYbXHloZTAePIMkuRai19cDIwRSVejWerTjjyG92ApI
xh4aJ4BrUr7MVzm2wWPbmQfHTvqnBXrURVaHwssKdm1y6FhkTxW9EuaDffHk1aSZFPHwwIJ7mDFP
nky7lrjt6OSQy5X5Sh3mwAAntTzw96BTiYppRby0xU0ooZRjkZGr2GL4VtbCOubLQxsn1wlf0rYT
UdDBl+bfvp5NhhxgVxI8UuUVi8P1mYYb0H5oAOevh69///qolfOPqWP3/V/+/etTSywhRLIjYNtv
Aga/dZ2Q9MjWPk8n76wh0OJuTXalNNdjP/SwhlkByoKChuRdiQVFoqAIuHw8r3qYVYilfw6i81gY
yNHn1MzWXrYkKGgRnU24g+evjzgA/sHUGvwPi0fCFuzQWL7YMxd26KfHqPoa5lGb3jag2EX92RC0
zBy9XD1fcKflgbHyvPFCPBJxX3SnjH5sHbLtaboGgmqR+Pdz2vn3hYNiOvFd1khZP9u42HZh/9Io
c9gbTTrs6ZsLkE+Z89YLj11g5wcwPRL35GbBqzI5zkMlWnAT0SOqMbbCyzv49VG7fPr1USNp5TCt
AVXI31ktdsiyC++ErGZQ1TxkaYpveMavF6O/CJ205nVacf/1ADIUj622D5MQd1YYVDuMow6Q/7Dd
QxqsMsc6NstDUjfNVkhGW45T/PYTe7zTTpWAzJG/7aRqD//5UOFy3XmJSYpz4/ViYZwitYM+QPAJ
yxplDGPkTvsfvtDkWHBDwSb6e4xD+d2lQcZNYJkv+qTV+phdowr/RqS9DkmOj0fIrI1rPGO7jCNA
x/nQPC0Km45CdjSC7tBPwjl9PTBeidf2XENVmcP8J7xiRVhCxxRbQjgsCNLlvrRCVTJhJpvodiCT
KGfV/s6ouRqNIUh5QbFxUU3sUcF4R4a3ey+n/pVNeV81/TnBTMA1zWqajviepmGiSePcozKGx2ag
rrCzKHiaUHHeypbugJWxHxeGky2Xj/ec+gWjIFIQIXe81/RXL6ECRZTbGiRRxy0N2IZREhIy42o9
0y8h1Es4EE8N63XuJ+/QZJmPAp5KDYcl+LNAkbrmhtVLIqyK64Z9TgPBMEeCsGFsv289+PYjlnCD
ImtlFtB+XRBeKyKCKBUtz7wTZ+GX5PXaqXgeUhQePY2mYPpRo4a5xdcRnxWIjEPciAvf+JL03nQn
J0j6AYMcFCnrzM0hP2naUg2k1nUAM3Nd6COzUUK7I5oeFczKPFaAFF2B4yIyL3RKVmbl/kr8mpqm
962HMSW3KUh1RuhG6BDGZ9FtiSz/MSmJesjHhrJKWCd6n2QALScFZJ+CCWiIibTnLQtM+WEnNJQG
ZrhJPwY7a6zlqci8pyR+ij+D2TbWftGOGzBN8XfBr7EuZkE6N3lp66pNfFYOBx1TsC+dX8L3ltS8
xfRWRM9hKl97p2C6ncnn0oM+FRGNuh+X2GAly33bYS7Kpbh3Y6o2uyBHhF1dtE1SSoZ8xoA7MVKT
SFjWva4BenhkRCa+3Zw8H0G2jj0BOaujGM77ZyFx0YuGvEQAkgUWMNohka3Mc5Bn8lxLRHlzEGyS
ZUmSNO18FOGIWjEG4SGCvSSLH1lkRTjFfG/Vq248oUUp2ZOiJ52jHe4AsR4io7obQQAZsbUEJrTT
a2aIjWHU5lMY9AsdqqRQwZF8Rlj4CBIz35VmBxmmC+PnoXdRYtTxbgg82t191m4G042vlvkmVC+f
iqZMrmCADzXU4ZuqJeUaQef0HE02UvRw+D1bUPtRrck9kzgkNj74ft55dnld0G39LppWVgbbzPdL
ehdxZD3PVNMAmxgLVYOQz3mESrSoaVU7JfN14/dQnexI6vs2M/DOZctiwu5sG8ciuXhDSeMyEhk2
ESgxKNzHfRR34xYZVkI3wA+/ywD2A5DncKMH935kvHGBdvEWmEb/IcVS1FKvO0u7YA7ki6872qHs
A9etkTmbHg0O2HhiUv3KKHHt96S79OMnAaL93++tX7fQysBONwx4bzNPlfe6SDUJCYGx/vo0n7Lq
Pn8xQQKuQ6Lx2PmZdC2NB7IlClAOTvhakDbkzQFe0E5ttZ3ru8rDxo33ioACdiAUGDAMZeglZ7E8
oAmZNmZDqYeFEeiuDZ2jYfp4SXLDuZTuo4fMjd73iCPDrpmUyFru/JyEQgiRiFBQQyIo0+WjaObv
2WAMz6xbn2IEA9I7UbgrhBU+ucbNTNg0V75dfPrV1bXwdQ12a+3T0WDjt2w6x4VD6d/MBvwuiNLG
Q1CGqCRH3JNuZL7kZcBEt2gf3Bp2VFkIY2eUKFMaS6AHztFwmm1lbvtgekymzj163msUIl2WE9k/
rk7JOFUjESoUxPQFyfGxpp91MryjQ3Sf5j7f+LBeN6ZrB5tMR+kLS/qBLEPn59gQJuI6gCkmpiXo
WGqEX0gDX0rl5rioCSgOh2K6hIa+QzperGJKyG1DzuBz1KDkCodBb3A0szrPGqvVMFKfxTfvngD+
aMNgPtPiZdYau4RwRjGOJLMXu1Y5GOtiol+hgqJDwJ7nQT419IC9GGTDrduJ6RVMUTxZzbFIIg1i
DsFlnSRoWGKYtkBxJQAT6X8I3dp3XjPqtZt59doIwZEswPqTn+P/yeMfZI1tfRsYAjYganTY4rGd
nBDOkks9ynHllN9LJHtwQ4hwqLWGIORZw9o1en8XKqqOecKvNaq04TqHtmTzAc04+/WXHur8AwFo
RZsoptXvlw+Cc+DO9xZbYaMuokKugD5T7yIjkqcxh7qvwsi+RzMiV45jI1RpkyulrwEszq5PRsnV
LhuHwCNdRsfBTz6KnIH+WIHDpfMLRkhTkLpe9sQBLs+urev1tz/+7W//8W8f47+Hn+UDRSIuBP23
/+DzD459E4dR+18+/dtzmfPf1/f862v+/B1/O8UfTanL3+3/9qu2n+X5Pf/U//WLlt/mX6/MT//H
b7d6b9//9Mm6oPkxPXafzXT51F3Wfv0W/B3LV/6fPvnH59erPE/V51+/fZBQ0C6vFsZl8e0fT939
+us36VhfB+rvx2l5/X88ufwBf/12G3e/3n/98esz++P7ext/MPz+n7778123f/1myr/g6bN93xee
bbtSqW9/DJ//fMZ2XOlLx2GmKN1vfxQl8Sh//Wabf/HRpHv4nJQy0a143/7QZfevp4T0+HrPdC2P
p/55EP70Zv7nm/tH0eUPuAFbzQuLb39Uf3/Plz/SlSaaAek6nmUqy1WUgzz/8X6hqcZXm/+trQy6
VCOjDx8XRtMxs3gM2vcgqG/cdgVbZBJbd3yCpZT4u/tNXl38+F4yMg8iTlgwN0ZOngY9bwOUk0c3
qP5uVd+d6RoNVzGfaUl24Fnx+JDwlYxbdG+T96jKD889h+MR47djPv2/PV//fzwVXd41rtn/xal4
Kov2s/gMmz+fgcs3/f0MlOIvbFqFL0xlm6ioOM/+cQJ6nJpSoVRzhekLmzP+nyeg9RfHFsr1fU4M
PpDO/3gCeraLpNY1LdOyOUH/b05AEuj5KX8+BT3Lsn2TLQ2/CdeH/+dTMGj7IYsXTQbmrydDl0Dc
aVUUCGnFS0/vTLqKCYZLOpP6XthkzETVo88E3YDnLXHW9Ko61Rb3DcV2s+J8XzjWDOKAvqSiuIqq
3joK9WaYlLvQiwyAElf8sg5zBxr8mRG/eFG/7mykeSG7tLaD4Dm07CJQf51no1Y39Ww/QTJEN4Pz
4lb6gtmwMRxKdJJ1Zt0xcSAEzGVvnievbV4RwtIL9mHpgypGDJH5p+9jFx4CAE+D8I/pTGpYHpfb
WJXvWUguKIkaN/Q69+7YRbeOz20h9sq3Qr+NcXpBk7tQKmoYdHFA5huoQ8qwN0xO73ajD4Q+vCr6
HxrhTZy/hdEivvFb/GB9DasiAXWTJ/0b+F7c9/UEEJhGZ6JQuYFPjA4QN1/CtggQfMMDHotuvDcx
rG8AV+lTG7jVLqiKp8mEilXp5yhOfxhNca2pX9u0eQt9/O2dIVAkDhxMZRvbmQp/ig26nVQk/twT
8JmYjxCYr1jzEK6jJbnptU7uAfOthG/dBR1rx2wG6AcQtt44VGXsa6GCy957YyRTbegHXEyEYAQ5
fLfUT1eRR+iiOFjVGMTGEqmUX5MbPFMe0+q8GHyViaYgHh3w/Cm0h3hGmJtZ5TI02ZhIeG/zibVn
dt9joi6Fo0+RR3sptAlq8Gg++Dmx3DGmcGQ2atUG2Uc0v6g4J/e9Bj1PnII3mEga0/GXNdAGgcpK
H8bZakqJjYxjm7+QzHarvE8aJVaZ/clOD8UhMrhRt6ciGjc6JzRXRpibrPnVV8U+tNFuTdlLjqmB
Fy3vyjAN7yL7t2OmPv5WSrsZTWTUyjUqINoIrg9uIj9NMFmLMPg+6hQPvGp/VaZ177eU3gOaNxtc
S68WMmaFD0ik7bVGRTDGZY8BDw1ubRWvswa/Eo3PJV5WF2Z5OtYvDWu/J/IdnK2TPwbvVmadpxpm
kg10MUF3ZCW07hJb7BK7O3SFkWILlditrENlNxR26K8Y6t5iAf3oZ/bUZvFmKBc3VDVTW7KxC3V4
arBcVHX2ioLaucnL/N1WICdIbsg1wnigX0g/jPlm+WX6bH6qomRv8wbhV6KbT7YNSHL1Q0TyoUk5
mrFdWXSMvZ8D5/+67eRL0iLpAyVT+cMBcNQwBYTb+JvYHmFFL2rZohw/PZoobgQkzTsGdY2ANXJB
b3cHGxFyMz/KDjsA1w7KjxcrbWHCB2+NNH6Hy4vE7I/RyG17PVwTNu+lCFYOeqVVnNYmXWD1QMet
Xc+SE5uBxy9cmNqG5R23+snI+7M39U+AtuFQz+9mz6GaxiebcTT04XZvZ4yO4hcOXpuDLK2Jay+z
/s4c3Z++wIBYFO95oeaN0ch3HYWAIarevB2aBhG9+1xBbzIHzurU5xyPcnOPw5W/Tt/3o4u840CL
45RjpzSZyktj7wjGNNAgW7fYk5+0dkt4ssQ0MBXaen54thEOTPW2WlT+mb2uw3BjzwvuKtlObAgM
i4DpXq94+25w7d9oDFgtgIXUX4VyooH3INW00knIEJSGWtwzbMlvbAOCrzEyDSjuejif8jt9lk0+
MhIrq11kif04Q+7mO83BXuOPQCzEOKyJKHUSsGHxQZmPCbGgNua31rg306uy3jDw7NKi2bqdXvHz
7QJ7QPU6CqrGSDzUsbFFcCqRet44Q3yGcrCKoIIVpHrirNz1Qt6L/s5mgIhfDOXz0h5VSNqKnQ1V
Zy5A8ZPZuByTriJ1MlKI/+nAjC2RE2SrUeA1ZrNdXg7x3DokbGcRIOxnK2aVsFE/wTc3nGOGfQEh
6g25Mie//x3gXVcJCMWHij6MPYUXLvNV4gy7TpZ3UwmTynIZO003JYuZ2+/RG3EOiF2TDKQhcgOp
QjzCWFU5WoE33uU1mbz8vzei9w7iP/Vhu9hkYdYvSc9heBWYInIisYwCaKwKnsZKExRCRljyMhSw
6+phsxzXRPM0yZXLcZ78YT3iujRRxXjEu9KyvhVRs5bRfTmC/UdyUpVEZbS+CwZAHmpEXt5U4T1G
BgoT+SFxw3NUmBj5/W2T1GvT+DWP20ER2ONQe09GdkIWLLJ5F5GjULMSSW6QnkO6Yll219LKXi2Q
hlbW/lg+b9LyNVPTgyGs+0BZL1VpPPGu3DooehuwJu2YP6AJekhFeGFq89BkTJZAQEv/WELHIUb+
eSa/VPt4vKrp6hZQZaS1X8KNpip7WFAiuSIzMCKYbeyvkxc+pyyiGehB4rrY1wZvMubr5v5quPKB
dtIxdLHhqvI0h9Du0yQHBAFT1nwRhBLJ8WejOMValBmx/tFO2U8/aFdL3Ynh5RHsvExei8J4BPrk
uv2lI1/EAJ86WePF4jWMPniyMJjo1Dg7H/EEb7kjd3BEOWuKfYJ9Afcfkheb/cxj4TfrhJw85Ha3
djrd+eSV1vPAft0/qgyYb763PcAmuruAK6zhh+DthnhvZ4wSBNnJ8SOO4f2c9Jc5tFlEw+8+2gfV
DmufBOjAFGs7LQ85gdGwBwiS25S89WIuPsUbrsgLdo9zUbkwLqd32x4uVP9x1b4bafQibUVCUVrd
DBBrcvEaVas2bQ+1gXaWrIDQWZWnsJroJxqX3B1fCLV9XK4ZZWpiKezPgNMOg+QhEuZDTejT3MyH
9BYb/lMLPx2Qx8lz5U80VL+REKyCZD5W1fydLu9L6mf73O5+ZF9TSvRJxnGwilO8kNCshQYY66MP
AcPk5EbquXWXQUgVMuSn4u71OZnFazkcYv9dAgiZTwEzjzTECc5kP+/uynpY1xyUdjIuE9jVRuAG
QXuVkQ/G1gZ9Z14earc44QMmWw2xyGh3392UPMGsH39jE6bJ/JMQsU3DzNI8jJBZFtfFZHdP2kge
QzG/VkRpDZLxFRsYJPjoE6IdM9TbrrF+2mO4Rdj33MIepaGCxbb32RkneJO5Oc52d4kjhK+1hzMy
NOZbLJK3dsNuwMrR7Blu+rOurgOEPrMs9opYFpbxWXUwRdl2QImPg/Q1xFgU6ure96y1rvRRBxc7
f7cGjd5YdleziS9xlz5MjWK2jM484uhBpBHaPMypdUj95kwr/jxhL0aBg5IV+zn9/ni8RrVHkiFv
N6GTGjZyFlwzbVxL1V/tkYuiaFldfuvIeGIUi07aIHrDPeL4vrKAPGUhu213vFM4c5UMnpLZe4r8
6UV69LBlRsMJ6KBky5bkD+PA2jGT6ziF52yAUFDoghj7CvqDJQDQyvchZgvptJW6nXFk4O3cmvpZ
Bsy68nzR02BZb8KIDPaZ57zHxkasX9CLy5P0pLvHodulZfQrmupiXU6uQrlUeasktXHvcxvWtbNp
6eiNyTgR6Bbcmdo9oXfhSM13ToaykuSKInQe8WQgsSxJ660DKE9edRkd1OojIi2GQLC4kTNOyYKD
i/FidA2ePR/VTVPUcj+hB4yNMcYYTPwnir9sqjv2Okg4sSXHK6PxDIL8EPUiuRt7Avd8Be2H9dzd
gPe46Z36yMZ6OBYD0uOgGueVVVn49jmVmoJwpgqqf+AczZLwg3Lobfw891VYv3VOiChugoiQ0MyX
zXVE3HBDCcrwLbTWLgmTt47IdrYzXLUqAL9yibRFfi5KL+I+o7yNEzHyTDCBknpM52lJTAjoOuNC
jKz4PM70HTw7yze22RwKkzgLCq9173JDbg1qG8QukB7N/j2A2shI96AF03eB7Ztfo6T3zUS0ShWc
QkHEh/7QjrO1epvRe1Kc25SLNeq7N2Zl5PFIMKg+b3MiPPQxJZy4WdTvzPnZVvjZaew80GTObZTj
Yhi5qWeYX3cC+fmIsplGEtG/M1dbhnkiXnIWsFb0XcXFeNvL+nsSWL/NPvoUgYBpocD34rli4Rso
hxz3YXYXgoQxk9Xuy/yYtmFxTJrGXA8eq1Qyz4Q5jRXJVO1voLzZbRPV8/3gwwDjL8E82bvmtiI+
buOCI+H9Hda2i40d6fu4a0ZcwhQljC1w6GyQLBPNVuG29ALq3Ly21UbTY7Qs1tAG3ua9PWW7qiGi
1w1y9jNMtgj2RPdaAmHHSRgfaks+Zz39dYu/ddWU9VrU/XCMzYvCUnktF9d7qkZo0bMmMzsxm42T
TykDKFBfLsBcUmmWrKZiAuSfzIta+SeBucGNZanPQHeHzNN6DzUVblNueZzqkHgUuio460i0HbYD
NzCVOIfC6bFkfLwKrSiBShyPKzGgSBpSuKAywEqgh3XMZWO6aXas4mCADpv+Cgc/XTlMGD1zbpEB
evWuS727WuKCd0ywNoIGsQe2MfR96iWTQi8Nr3NPN8EC6JIPOTNO36d4lPDePcQl8MBaeAVhSyQs
M70kihChkh3UOsw3sb+ncqaqYgECHks0Zc6C26OJYEwEuX/L2EPfdnkCe30o3ru+3Lsz+EeX2ynv
PUKTuq9O7Ct/k+tiBihdey9mst7hl6usz75PoncbwasX+OTYkSnB4EHfJwEFao1JcOOOpfPfqTuP
3diZNcs+ES8YNEFy0oP0mcqUlPLShJClC7qg59PXYuFW364qoICeNNCja/7z60gpMuIze699HrJk
IjMq+eVMne74bRS0PsGuJva4Q0ikJ+mdtG7++d8q3++OQqApavyEXz9CszYs+scJ+xEAPMxUaRme
e7bO4GGNCVFlcW/bWHIgvwHfXOYqEAb7F7fQuyCuyNktI7GLm6x/TNW9zH2M2A7oi9Euv/C5uY8e
IVomztwARbyU2bdR+uVLhO0gsvRdzLN56kckVBEL74ek1Iwh88i8y4jzgWwK/bkKXBZe5G4d/Any
8LJBAIGTktdofkdzDkYI43lbWjmxWISG5HEa3Exz3ELicKDqxfZFimx4oOM6Tbiwj4ZVz7uggEEQ
EHiQRvWzkXTV1bd+Z282rnxpHEecGeQmDGgZQjobaSN6zoqHOH4drEridYu/i0AF764rXux2HH9r
C6xSP79IOz1OgHOlRLfaB3DxXRJTCtJCTNu6SeIAVoeDPgyzreRyKBODKn1fm+ojrvJfah2cYflH
k6uXyklOvN67soHhbGH0yQJxxUS6bzWBZ426ZD15WDGRNLYGT14YW69CTu2cfIRFABcWExTRjHUe
7XKvoj5w/QkrUlOvrNI9lJovgIbNbU8RHQN+sanYQ9f+Rq5M7BRj4rT5FTOZk+aCKwPhuqly7Ppj
xKyY6KB0BYMI/pQ9E/jSUHJ27FCmM+hhlmccKWjcfWQswUF+1IO/U2XyZwTlhz/auPIuybypVf8T
AMnUlX7j4tg6hXuMHO9Ya/WoxkM/hR9TiHdWMEwSOXMH8Fh8VSt6CufxzkAtHc+KmANU+3CpngzG
C+txsdQsGsteTJd8zL+gmuwtUraSEsgzfa7E/3RhGLUNi/BkuuZr3eyVkf5p375Fbbu2gaIaBeFp
LJTMlMxUA4COCKMHTpODkaoP7NZ4YxsMRxEzkUDHf8OCxeZSBTscPi3/aZM90rXRg1JXp0y+JLoy
Mu3aC1Yk7Lb1oqvnHSfGTN6Gnjo3bkO1tJ9dOBLTLqf3xOqM2P2rQgKD01y/IVL3hX4ezOLcdt4T
g5jHwADeIJZs1eDiu3eIRyANpy7xcjr6C326ZhCrOI73ShYErcwzE32MD0XC01OqD1W2B4scHREj
FsvwHG4jHX9Zs3tMGhrhKMyAMA8bVAG3At4cInoPRzWgdh3nxxxZ7SYwn0FVzKsZ1kEzL178XFVr
XfRPholQF70OnNJk2aqyjozGKdvaKGbXSV0jKgSYx/KPB0s9zh3SNzN5jBMPx3q8qTV6EWjzzpCQ
h5KqL1uRc89P6gWggRP9qHP9Nih9MKLgR0zyPeeXv84KkIKeQ8fOoNPyn0asMj0fVVfzdvglJNeS
0V7Zf4nYuOlzFJOiB/+/my2eOVjZkuwuOTCRavL8zIjgOyj5kaYq/hoGF3zc9OfxJ/qBz6aAhgms
61ji/Vj+u4/7Bz7fGvodCT/1dCq0vJok0IHzXNg9mG4S1z04eUEn539u/Ga4zLilEkjwbUWlCA0J
t9jWDbJtI7tL0dnX0JW3bQGMu/M3GoJjYmKVRNh3LKwIboKHxTO7Zj5EzlZuWdzavM8+q3rYnGuf
b7RwyGiy+ZuHogAhxncdLs6zqiLZTEVPKfracmBDy567zN1jmrDwrEV8iAtEXx7z4CAnuqngSVWc
kvaA1id7bdv8MXQU4+7xbtb1W2TylBVGjqzevhI+SDHbLrN+wK5dxIeDzgDiNA4Ugtz61ai8Zfgu
DxPUCZ+d7zjy/VWjPGaSHqysTjgcvgAS4P022KhX/DtJJdS6d74jia945mMHOlJP/o6N7NkWA8t8
LCj4129bwoYgCraoWtVhilGRu9ghdNW+TU32J40+2tp28YJb5o552h5ZpW+dBpH9WV63GYz+UvPB
N7H6s9vCxjoE9CJMj63mWya58Bwb7qE2NQG4wS+2alYAdXHv+fFX85WXJpsNg4YxOEEc+IpG/zax
1dZp5xd4rHh/QeFY72bq7UouhzYwTpERnOqu+EAldrV9AxJRiB6Z53SS2VfTcLracX+5KVsOgSGx
Two2QCWMbQo7YDVgimPcsDYcde57eduFxaO2nCv34WMQ+UdQ/js0wxvg73/aLD/R1q80z/Q4s2ZJ
2/otJIN2D2f16w9Wnt0iLQgd4zRl2Dp4mJWJMxl2J36txrr6jgQ0XHVEuOAGQCP9KorgmJe0HCgn
S4ixpOQgp/lR6E56cDqj7x5VGN3oqXpL5+HF0d7tSC5PE8IKGH2PNsUu7206SZkMLx4DhRo31fJh
tAxCievke43ZB6QkjfJMbzUk7rkpHp2OyNTS4xLhFS/ASJTGd9/y9E6jOts1uhXsprWXXNo0PyU9
CnA3SeByvOc2/QrqjZc+/padznZew2FsD/IpzIebUDRHvDAoARZ7lFGjhrG511zRn42naXJuy6F8
7GOJEAlBSyL3n5FOiaF2DjWjCEIGyLVRJKlJkgAFAtDoa5oFa1auy9HtQcAPa3wrt5Utj1XkPyXw
QpbrG/TLxUncw1BYV8546gGfE9PojzlYCDcq70XO4NbkSyVRcT/F9n7yW4DL5Fw5mnN+jKZXymHe
SQnooWvextr+AezAOq3m6a1hDRTeQ2LN970xKYaTPqmEWAKKFql2tAlHnoCidg+uwTdKxDsHtZMk
W3wXmO+Y7zDJosES2yW004gwlfd9RniyfJJ4NwnbDT2KJ6IvgJHi5IR/5oxNfmgIZXXLsLknSCaJ
GoIvq2rA5A23psvgEgdMdXreTQA1xGtCZMJnKLLf/7er4/9TxPC//n+SOnjif9ovP/7qr+TzP6kb
ln/hn7tl+x/L9jgIhCv+Q6nwv5fLPqig5Z94HlkqjvOv7bL8hwiE5QSU3Y6wWE3/a7ts/cOyWdQG
vgxs/vH/3XbZxhTw37bLwkQkIdD+mCRGu/9F4NDx2M4Vex0kdWQoQ6JxOphCWBButF+C1GUF2nng
rC2MF5sKc7smwdPNiz1G/XljAVDeGTNblNwqNphO8KBW+ieaiM0wE4gxROCxgYYJMJeUxnEiX31I
WuSHRAW6WXGXDdhmGIgh6bG2wdkHtQuoDyUTgIA2otkP7IyyRamVoQEqkNIBE1MdijwkQb2djXWD
OR4bLDaJ7AMHEJGPM4Ws9Mc10qbfRS7kmn23JaX8kHt6oNYD2ksuClGCuHXd2dybarwNR+gPWkw/
Q0edWlc9AwlTP6CJQnXW4s2xQgvA1ehzkmTQYMx5KyMHpNRQVVwHBadqaB197j4pAbszjhdso70b
R9ospQ6GxiWDZoC9uAePMCtCJIihHXNcgD1D8rk14vHA87PN5mCfNEawdXMBtab4BSJ6h0bWg0gA
8GeWOtliDfsgkDbfJrDoCEwjP7CryE8uBptizYnODTQSGGtDx0bPSLbhXP/C8jD2IuhASvVqz6ZH
NgORIulrQLR1Im4bsEnBRGYFfxDMSvYZGjhJ0fZ+MK3JV6QfL5eROs2MoFkkWn95H1L65uQHtC1p
B054C/ZSEFVGYK7UFUAj+2NgDun6HZUTIDRIew6IFsjNVVBRwmdY0nswx/Sx9QTNTJ9jOJdrZIXg
sYJG8MXTlfa0s5ZtGG2SvtxaefhJdnzdFo9tR4MADJYPPGnAFIaXbkCYq5ZQr+lSsS4S5kH18UvX
OxRobnq0oac65FERVEdpzkBn2xh4tPgKUwzxpgqzYxLSp1vDbZXnOSEulOoqpXWY39O0JyVR0Ir0
hbgdkr8mkWe0ax8GoR8YPA9AJLc8yvgQudUw7xLNoVizH4mOA4KEpgxoFJdL3VBv2u4lNMj56WlU
ww1+BD6+DmCWV8tPo5xfJidw12PDrZUCqKeouSVb9yyL6Fq4/q0n/DeXkpb2Pr9LcgeHrPMYa00i
qI1EycNZWhf9XyGAk+D88SGy0xHxIzt596BNuKei32vR3qJ3etTCO7bWH/CwL5lNd4Vyn6MxPFd9
c4cLV8ppDwwBCIobv8p4uE7jye3I23abB09U3zoK9xEjZ0xOF6dKdoSAO0O95cO7mYr6AVTHsevP
eYiEN59BFYeFtjbMGS9se54iSXEadvU6JnCeVDPrrdbRA7/qtfXugXWwlpmt8hdBYGt8237yBugQ
7gYulOami6CQmn34Aa11WBmgO9fsgQqmrG3DvK8rgQTUwycGo2M7dcS0i6Ot84VvsGql/jTYJLtO
/87ACywA/RLuFtin8r4iRQTpJ/nNEVEc7UlCT1vZZneOc+OqB8Ltvcy7sczsBYrJWi+xyLHCS2vF
sFlKa3zPa4kMl7pPWZ2DoS/7OjABpOhs2rckVa+wd+hNcaVIMMxl7zwmCh9n0zHSSvBXrIarxmSw
si2atTGwjtrF0Z/zGBKSML4yQ7/tTUynnRm9EAWJkDexv1iBoFJl3dHG2RPA9xZHVPozxzB30+8u
r46G46DuzG69HqGM6fr3CdwhFLr8wTh+6GaCbAEgHgBEZED6xI3VevD/itdkQKEyjsMdxLlm0wrU
/5Wk9HI9YiJnJMtewwav8Fl2iH1KLh+NYHRJyANGMHEzmPxQyoUkG7Y2oZDZNZBAN7vux9YQRqOe
gVg2EQNW5jwFFXAVo56YvJjGTRSk1haJygumua9ExprtNtkgJvMK2obr6EN34/9UgfXWBFTdlv06
oRvBYRhdTBzsCALcs2dU+275HnxC6pg03A4tST5TK669X9+4EY4DTlQbFYx6qD1zLYnZhX/xIdJs
4jgm51SEa6kItB2ZpII60FSq30RT5Ex+wRnSr2JUmV/7CpENTQxstgzASZPWr9NMgOXYsEmh44sS
67l2jA894xC8YFX/CSN5cTJ7azAYAod89OoOhU4hP5Oc+jls4PGD+yh92idFChzzTsQayTopE3RZ
0+fgTGLjxM414WC2RsNYsTLl0MFoTAhX8BpnzP5H4tg3NmKLJrqpPP/JnZj3l2nxk8UxxKOStoNd
wHkgF23lEA2U1d4ySaAJCm2GMl3BheuTGD6bg7XqUyKT5+Ctb+2/nG1Vw1pqXYQm0NhcQWG91t1E
3Ia0X3p3umvDhnLYZRwjveIapsZLL9tpJYPO2w6RT2APRv02sfbzDIiidT21BTT5Xre4LRrpt5sy
+oH5h6CJJYMFQ6+biitvL+EVssDsyN1mg/RTLuasrKPqFhwQVj4+e+z9LMA+MY5djm9DYpthlaT8
AWZpd0x55HeGGO/TpRE3WzDxGgew19cnLIzT2k/rt6SpwI0E3ocl6kfRq2cwqIc5GAsiHC0fBScz
QyYxXcpG07Q56pHm0YqofQ6De+Uktdx2dYpuI/JvTDGQ3mjPaKwTeLcJyxrw8yYjNyvedOyQK3Bg
4YLQcCIm08F8RqsM+aTBwuEQuziK3dRDYqgGxDqxv84tedvnRr3KRuvPa0ZWKNXrSDdpRWxsQiXP
mG8fCgM1tJV8Q6EmuKQxd2M6i13U5vY2MMIv02AXwpcONi6Vgcc+6YAWO+UChamRMZr1dS22eWsC
O9cPDfr29Tx14KHS/sYscf7FgfgsxwB9y3SIKxKl2yjDeJUuN2bInDAkFVu3r8aokNMxf12X6UgX
aiuiYgpg2rFlA9XKIJljscAUV67nMmcf0ZkPaYSfxLTfqIcWGEYstkWvTkL01Hwasrg/s0RiXRj7
HLnceGxeSqKeLPq5OeAeD5Zac7Sdi4ER2mOGHygG1mXUfhcLs4asOqYmI2vR8Ntpwl+u/ePoi22H
ZYMMAEU6Jvvreob4BUg+ltHBGc1kR9PMnVMH5NyEkGaF1sZNqtXWqk0b0w1B4mZOTFXLIeZzcese
hUTcA3qevmJmo4ai7+NvY9p9rMJqT0HQH9kfPeDe2Pm2V2JvwRMezdGGGvJGw0Ld1IzVV5nSj/AK
4Pgp/c6W0FPxXxYlTIfQskX5dxS7+JyXFK8RDAkPl6EUaQRu/OHhL+49e2eMi0qi1JDS6ZELoJnT
6P6kSQDvv7pv8pilq2BwVgWwerkJC8xHK2GmClwPBocMeVxhQENzQwZzfg5b28aB3RfyO4jFS5yo
PXS4Z558cohcmDuyqq61r56q3EVcl5AhWwt9aVX+aRYayRZDdCJLSajDqrkuJs6sOOmfahQ9NFA8
fjVE7IxByCi/tRsHFPB623ObnjCPbps8nS9xMnxWJt+zHtrboKntA1KocmPBVR/r+WGeGArEBN2h
O1siid38Lw2rC9xLtbPcxZklWN72+pBSGIpuYuqdtR/gESldsgYd1ITzQ1ucAOwcWKBx7YL/H+Dv
WrhMJ7ZZoTlw5jrChoTr7foCDRm58hbbeMg4AB4IxE7Rdg2pS8yiHzAChqmSzUt+FFhu8kK+05mc
604cpf6ZwszfmBMFQEtypJyYx+nKywlgwf7U9CwV2goRZ1QicyvYga/NwcFJCbVyMwVofNm3codg
I7ZSjRI9ek8rxrkwKlB4GBwczTBHhwbfXUuhTdpo+BRSx+9y0Rgk3SQ3btbkqIp8csCLipqwJOtk
JJpvcmGeimQ5ZimZY2czjQlPU8TEQYridxQeZ5J9GaESrYzY/HZHFHsCPSyHs/dADwqiPz+b5Wzs
upzhSVUegkHsOolLJw3ys++RECPxmBNRGdNDut2fSFxKG8NCyEsAkqwz51UOcBMACGoJgyGwmJtQ
KjVr27Ozo0FSab91J/63US4/ICMpmO+kTLHytfngiCIJ1/Z+xnq57vPqt3WbUzb1xt5W03uYWM5a
2QTATQRdF9Vsbu1o2E/acw+iIPcmdUrUvFt3IPCE4eFhQH27rlJo5EForgOD7lCk5m3pubjXBpgh
RfGIaucDcgyHnsICjHvycWrE08yaA7/4hOQZIontvZmDnXCR6WnLGmHfWyI+WQ0kZZ2B6JzL2yhG
Ipc+ZBD/HxlSXqWTNSfPJKw7yqv1MKAH1sUUoBmAv4p1DKkBR8PY/jSBsyVCAX5nq0FKI/UeuWM3
FfYOQvPY+BPzgrpYhfQ9qInC0vfPnsdQnkdaIqUc32F4Q7CYyEPPwdewHqf7EKGBCZyzneIbQ5Tq
DnUc6cMcAwSWpbjBF4ZYDMHdafCdO+iQj+GIOtQrgflY0yNZKmrfpjYvNzNWsD/lDcbTcuXUCXrj
sf7sFjld2xsPjCFSpE30r3Nd3Ag3PddxQKsX/gWW553KaXiJfQX9ivSQlenxYA49wYMiILnRGTS0
NYeviyKADZXPmWw03pFEmK2FQgqCcnkirtRaV/gMubc3KNMh6LkEhwwJTH0EZYjjGT2rDMux6boQ
G5vnOPhASo8SnYClLdvulhVo507b2hzYZPOqrfuWRduINale4CSlg/LBQUA5AQwBYbejxnc2tcBB
l/h7kdu4ogxlQFpAAR93wwUMBQM7nz5e2uqkCd0hBW8k8dAwmd3bF7/oSPvkdMnc5qnIRbA2taxQ
PZV/U4f6FnZluiZ+auckKBk6Fw2TKexDybW8FkEvt3VsvETgeRJXYwmmbpkS7OMtntVVV98MPsK+
ThGJimQ4YsKLbEbQ/NDTduygOZJCb/opZsjCFWguG8nWRvVJs/JJ71lDJxjWjV/1O8LZ3nKPztIX
1rQtPcEgoX9WRjtu6lxReebR1otTtER8X56gZ3ItVE601GtXCmu9K4ls2tDGGsAC5ZsmsAnP7QYy
EVd6rG2C55bIED4ZcwZ8oIYUdA9zVVYL3iFhZID/Gx002XRGS9HpjMV1zMTv0CFVILCZDXeyy0LG
qWjV8TNENrlbBEA2oU0q36HX3ls+Vn9mzeuRg/DcVla7cZCiNkyTdiRgCqQH8h01MaJ4F6LTiyRg
TvZhjrGapE3fLW/TalSHssdnrCqrXFcGGnkVf1KWlUU4gtNYkLpV+J2yMK3U8AzEgRpbWc0GgeW9
wxrn34cSLaw9VSfFtma/TatjHIquehw7G65Lsc2RcWFViLdqlqjBFeTwgXyqFbQaJs38ImRlneY2
veI7//Xms2eWB45aByc+OQtuz56GtKObvtN6xZArqNDEqsFnPOCxr2ybFzuZrLWtumwjiQoLst84
HgzaDoNW1/QOZRMzpIhnsbLhBpv+uQ/TcV29tgG4izIKnoHJfE+CIJWZ9x/QARq9uPlo4L5DDWbz
wv7RYAhjlrCADZCKjGUM0D3IhOSALGu8cvfyyovwtSMFwtTi20T/6WMzBsVm/sAGwgxg8FBQxHOm
Dfta8E7rLoPuWh5kzPHFPgMdFZo0x+Df8lyXqyDlrOrK4r0L3H2fu9kmL7S/xgv9EYDJHKT14LO0
teGJ29m1nZ1XinQcLpH+GVL9LNTUsH1InhscqzYLXYacvwm8VY+acJXZKS1M/Rh38i4307/WMr8G
MLbu8jcncfFtTfGhKNTORoixsqwItWA23NitS3CDRaVkPpGo9dAlEUt0Svm0CA9Yf9dVCTU2deHr
e7VDAlTz6Nvpq6l9nC/Ln5vy4ks74s3kfAex64OssTnROpYMaRcdxoEihvysxZvpwFig4SrxHa+U
QgpgpxVKN+fIuJN0rDZgIwaTErNPu9Ypj8M4zdvG2VRxZ51BAHahvZkTjvkw4mIlXKNIgTS3Q9Bx
dW76sn6pk3Zfzm29nXFEbRIeeGpD8LjR/J5MPt1C76KWf63DZrGQ/LsM6JpZWbj2zG5XzzXClujL
bOVH5dp3A9zEqulIBSuHBnJgtUb6pNABViUbEGsZsCKaab7NAshi2UcWGZ3Zd0JrMUX+IwiaR9DC
3rrv6XcNP9mEJlO5sYPxbhENaZqzf+OnWz+0vjHZfNQZ9yj+WARxIR286pKTICtiVUwxZZwbnSyE
JkhhvhrJ6HC0qnbr1BXDAXAXTFgicAn4mNn+9ny6hPWBjo9umxKOBjiGAfRkABZ3+eeuYX6Fod5Z
U/dUtUj3zWLv1xA/unFxS3UuQeJpwxB+3lAFJdTczt/A78Hlrg+Gls/aguBd5c9x4zznrXaxYcD6
rJLmzWCwv+Dl2UUO5bv203dv+pzb4a1ztx3ex43JFn+VJDHDaybQQyyfSjM1ASCL02hIJoJWy7ws
4up0SFfOIJvbpeYtj4M/heekbvpTxLginCGN9jG/jAkxmjXaXzVoorUlOIJ76zCI2d5QVY1LIscm
iLpDONQ0py2LWlcXV1WMbw5KXWVyFHQ+VjQRtEfPbuEDF9PJZcc72yBm3WAgrC8kXcOJdovffG2n
NnES1MqTgVAlMqu7VrcXkXc2SYQo/txkW3C9r8kHWPcZacwGPhQUIGefO2snu/hnCpIXbAXsuwEj
IUvFjUMLHx/BXhPrVCErFc2N0fX2PlQ+Y2RCZsnn03vD4IVrR+ee0CacHxQcxjK4qHq2BXWLVFvJ
K2Kl9iRCezssXEpfCdbaaFzSkaFRJS1cUDpbeLLmBxSmZ6/s4DvoZssrwhFvZfTZ6L6YyiV3SrdU
eNnFJP4K852PsDMbAXuTtgI76SknnoF2LryaPb/+OexupxFcXjmzP2leJQL+MWPOYqGBWfOZ8waw
Nq1BbpYo2CiXCjKrqaHoFvYmDpGdk26cyTAOfmOAwi0AKJI8ESZED/JAbdhpz2slJmxdAgpu0WH2
yox6k3Rkb7ncwY2HLxs0CqKBAkhFGr8qfF8qdD5VgKXd4cDCY5e+tyL7jGyECeNsPLcu+5DKbtt1
6Hs23zsUcxGn224s3svcvI4N8GspEVN3DeriAmAQJ+cL44radzrI9+4S00VGSxYj4vHMHkRwm+67
MqE6dZPHonK+JuUEaxfhH6KAbmC+Y3AozWAlpHbVBj7I4qf/BWJD7lMDV9rK6RX92Ftb1lQc0hHd
TdVTOjf1yBQkLjcTurVdIXq5Kt0x3/VR/WJqUtWzhs8eK/B8I42fpI7g05LbNrRMAawUOrI/yA1Q
kPs2aL+WjIeapVasmB9OcYGAOAelXnUy3/bm9DplUu9U26xid0CCqoDZRDC4FLKjtSuqk5Xn1iar
35Oku2QD0qMwzH2qclLXme1smLOa616WP6HxqbN7MOZLUE/poN0Uqf2sPNICobuxUHIQ1MgEVII/
k5VJzBgjsGAOf0iuu0Vy1B/BHbR1rSiBRibdAa2VrW2Um/G5YEpPewlH3zIiLDYk/OGaFiu3q0fO
D/GRsxZkr83xCdBr3VXZU2oE9wSPPQ+DJKjCXHZsRLgwm1mTx0S0C2lsCFz3WQJ2hnNlnFposKQI
WF2LqKSiIqzT79CNV2b4DgPxzdTxs+0GDMO0/TeG7ZeAZ8qzVG7sEohuHHHimz73TIyXdm3WwdmR
ZNuMU//qUOpSOjjXoeaHMpbHGzksWkH8JTU27bWEX4X9i1FJ2nrHqtaI+pkROoEc17VKdgLVum+z
yQonpCv1gqW1qmabx6dipBBvBA0EyWESie6pSES0iTRgODTEJ8swdnEHFrfX30E1vfsj2FCj8tCD
p0xjSSXYY5BPNqU7HPuS7CPLy285mv+sKjNQy3xMBQU62jEulQ7zP6K5qnU3XFLE/UTN51z19BZ5
95TV8W82w2fMivfAy4muIi58WzlMV0bMCDipwnPWXadueK/qPD5MevJwkC2agohkg1iIk8Q1mcMi
jJ3+Jh28M/m3HxkhVrQtxIXVsjX2LrE6UMmSU+LxFgoP5LMwclK7KS5Kp882aGGF3Z673HuMCRnh
0EYtU5CZhkiOqrwmAggnU0bISjWR0jtO79rDtzXBN2G5GXDfWtaNEw5P2RzjDU5Q8CdoHqqKl05L
ljhu7n+lDnuPZjBfuRGHbSaXxIoCs0yFem2encNspJ8LF2gXdjn4GCbb1iwY6DQ+fjQzwkNr1xjd
Jn3rTfF319AKlz1/S+8GV0+W48rJiNQ28OZ1dWTs6ZLR4w13VRicq2IRUtEJM62wJsbj1kOQsc4Y
IR+ix4Cb1nxLUvp0F9yj9mbIU2YETACzyKJ9H10McyqIrJZ6G6v+Ms7yJaoNQc4t92YTmNs5gkrt
uSQvhzZPlkthC2gj3HYZAReWJPMd4f1GWP5HaGWvNdDKBSz3ksbmQSIcWPsJ9hUqjfeFQ4yu+Jbs
KUjALfebxwhboS/aTFy/dGT1yZ3ju87L5Ym7cV/EdGFdjnqOmVVvmUzYzZwQw2IZdwKvsTWpYFl6
46uGqEgffxwpfkDl/ZkXoVY/ue9/dPgfCkaHVsQSe7bPqJux9mTg+lPVfyB5b3qmdK1T/iI8XdVj
xGAZ36t9BfYw8CT1+kyfumq7qdum4fhAKtIXeaYs4udgF3jOd1zYx9h3L06wI4sS0JYhqE5BJ664
KLPmLdUO75Knnu2CSRZ41/Qj0oqS33Tr3dg5amem0Z1EN2M5oXE7Zsl2pEzcVsvMyxqnfCtxbGDf
q45JEkwPtQj2MWpCci2rnRRmcWN6ziZveX392drVFphmJ7uWYeFdkSdDbd2Vpnt25+nBg862p19V
mBlc1/pyOfB3acyMK5oqPryJTroxqFsGmapd17Y/SVDw9riDf5pwuUDE9OCxYZOYmvHsJAS29WAS
T3EfteBtSmB9821kdgH9YE84S+gynxzB2Z+cJvryC2SmuWe8D369iWGqwFBp6k3mpR+SDWAt7XUy
GvEWPDN7miXUMQFORr3IhY654CTb5hwVhX9eyH69O7R7WocjUgjinPhlbdQAqQsNWIShqLDks0Ap
HgDyfagMSVYl+PryEdkVgqSK1aIeMTVjkFt1UQQnub30ESlt3Lyi2kYKo2vvYsZLtV1thrQ7qGgC
Uxa69qEYTWwiJdPYrvOMm3K0rlkCcSro1MgOD3MDPxaeOyJNN/FIQT8I1FyFdUkgP933Q+dydgIm
G2T3TJs/cwacbZShDK44zefK3Zv440EIMOjgI2lm39pZbLY2nV18KsNpdjks4tBJMBPKeBvZL/CX
cJrq7sYzBjCs2A+SgevMJ/h5AwYfHGT6AotdriPwHhhKNEx45Q0ENwOHlP5w5oJfqXYRiHQTSUgA
3y5Zm3xIy3VZcZPq0WuJNbf+KHIEiplJoeO62R69/1GDcl7N/pCeohR3uGuhyVHyNTH1LvJs6Oix
d+xVy+Ijx8ziO1OwmTvBDMKd9naEdNxT9nqkndkHGNtXy0AsigDP1f0eRBntlAMZn43ZDDtr3yVU
qK3In0VAmtEE728TtKTbWblWqDT4JYgR8Y9Vj1hQdPcGEXlTxCb8Zr8EyJ9mL0GNSNIyKyitxT3n
3hsyKW5In4WgHCqGafWpFu5j1fCrsOf6z7OsfE2Q3WEwh8+2mA7FDCN8ChCDROX06/I1NyGt9kYY
y6LXMyuk/+oF8TweEMz0Vs3IXdbmnaPrl4z6Fy6YdzC6GWDg6J+thMeRlHcPqR0/UcP4bZf7+qA1
rtQ676B7kVjMEJXrrPdeCp8T1wix2JmIIPsll3GAdZ415zHTCgl3oI5he2ra0aYCCdPH3BNnUxKz
poJff8qnYx9gVyAg7i1RhERKY+0mBNLiNO1z2pbQ3KuYYWszDqdQtrgjmlNl0TaNWEiO7SD3uYfp
yPRJhp3Ar67ruj6mJSEwo8HNCczYWk9Vce3BIsLAJjwNLf6SCdAgKSWBNF7ofhPnSKuqC2XXD+FX
4dBCEfUI5tSvLVkbK5e7fglVvJ0kh0HguFRTXnnBmvZpSZ+DYjCANQ3dphiTr6oNfjI//0tc3JH/
Rt15LEeunVn3VfoFoIA30/TekZlJcoIgiyx4bw6Ap+916uoPXQ36j+hJR/dAV1KxeJnMBA4+s/fa
dTW9FIqxSq3h2WUDK3DuKhkUPas5bhZCxTHE/kuJJsxJ0bTFtWARINazATQvBSml+8QQFzGw/uxa
i1FrOn2F9KluwaBlCppLJWKeQ4lWL5SWlfXo1vKmBTWLC2uuwyhlGZqTm0XdNVPNKTr0RvbLr1q8
qFofLOwa+iEjCD/XPjP0rnOjI2hCfaLkGmfl2g8qmHY1b5HcVnYBeG6YoCwzw51fs0TfTCJZTZXB
bjhKGTkJPLtSLNsAY+GJecpUHjx6TjaZB76ywnPkYDNhDqp9UhqxfJ9GxhKbQR9Zvo7s9h0nfK85
ASt6Uda2cc/a1skXmFtV7G2LtvbetOKP22ae9zEDTdKuscEvnKTfNCo9SRIoESMDVztMxkDSRVi/
VoXlzoHj53N9iM0ZulAC3vxbh6guqIfF0KmEUdjddNSLYjHAmIadcOoDEwmP/eIU6kbU4q0QOQ88
3ftO62TDY3ozwVTe2IAvB3986XLtt0qV6PrxuTdY/gZVdE1JrKgitL1GTVcfJd1R9Fq74WDC23Hg
Kdkz2B3AueNwoceOHlZYUrgmw5JdPjt+CZv7HmP0c6PH3yg9f1hkKJjnKVyzGeOZitUJ4RbDDNa3
1Dbr1U55qJjgt07REkScFCxqs3HV0iDGtfbjQGpbjnp1tUtHoTrybfq4YRkP5AwIOcpVWmOe+YaD
35mQcBqegyG5N6OX8/7RHWNWRxnMJHaVBkoNFCVLlo5JWyFVSeHYgdGBZZAYIChYVMbBL1uPP0p1
hKCf5jjpfAxrAYOoHt34DsDFQx26hkSwqLpZIF3VPP0hDTT7MrPp5uSd+m0V3dZJ8/eGZ/QVyCA9
pyvyAx6fISD0pm2CC3uEYhPRdXDpOjSgTUlIVGRsTdV9EBVabkfFHlYqwL86GOPPSkmvQ07Dbped
Q7vaFKtqwLXNxI6d/nRp00vuqcGeKKEvpGoLPXVJggRPubDH8AcgzDbSnPok5WW+8eEnZMIUE+3U
0PWfhPU8CRhNttzS7izhNIXnkqj4/M17YI80GyWTnWbi/o1KF5S50J9WX5LrFHevWgLhuefw3vrc
gYPfJGeJgSHrPljUY83gZYINykgEVz84Qy/RmR1C7CiC7lMjo6Ni1wsIea3CNs+zsCFEWWm558g4
zLpO2fkNZDdb4AYv2dNu50VtQA/p80tq28WCcdO4nyImdoqefDZOz8PL9L8jrKWdXpFJzuSz2IzS
eapJD6oI0i8kANKZKqRHlYH2KpGuVTGNs0D6WJEiCOlrjTC4utLpOmJ5daT3NVKlC5ZmYZS+2Eo6
ZAOsso30zI7SPatjo62x0zKS+JVjry2w2TbSb8sKY8YYNcBe6qOLw5TrYc4dMekiVpI7XbZ4nXTw
Nlh5M+npRarDG4HLV0i/L7HRpwYD8CSdwJX0BBeYg9nqc07Em0i6hrEXIFHCSJxKR3Ft50fDEnfC
FjfoELnIMR/DySIr/Y8fub6b0p9cS6dyi2W5wLo8WmfofyZBJajtqDcPHSbnihpswvSML0mDsoIP
OpOO6FJ6oztpksahOknXtCv900I6qSMs1S7Wal96rBUebQs7ZAybSAd2zADXwpIdSm/2gEm7km5t
F9t2K/3bg3RyMxDmIoXXIj3eaWXRQdTEmOVKfasSBC8d4x2oydAaQ+faBe0mVZyjKdQt2q2l2jjH
BlM5T5dx30hwJHbzXPrOIwzouo0TPZeedHTM6COwqffdpu6uKdb1jJGjoqIFGjC1J3zMFSZ3PJ3z
rmK34fsmfXTwOiTrUbrivRQCaqBgfbdd8xMhqLZtzV9wkGvkophaY+z10LMY+3V3Hdu9h/1evkjf
zla2k1xIFn0aJnBguBojKlIeuNsyBHIehK9h69170z3YYwBXh2cD2NnU/O2NHcD28GZG433QwgcW
r3sGLGAgAg10QABCIAUlkIIU8NsXxg3bQeaYAxyIAQ+MAAgmQATSRqIEbCUc+ona3oQAC1T5SNF5
oQKSgUG8kH+rwRu4TBaUusTNQJ4q+APF1pcaE7wRLMKYzSwgCXT/OxyEPJzuvpN86ZKlgAoQEo5B
OoLkLEQVLWsIegGQw60wNkCCIGtKNsMfMkoDroEy+9UA39CCcajAOfThBocfvyv1rqQ9MADa0vm/
1WAgBrN7mXgsyQOBhSTUIgdkRJl+xQAkeKb8tiVRQoCWsEFMIBBh6QB0QgH1bTLBTiSNgugVnKPT
bgBTQfDBrQRbQeDkshq3FjALSXfpUMgNHiyCtV1/CWuvBMabUnYnE0J+X4ZLxSQQyprWw9DOQxeR
H/AMneM4lDQNPGRHV+I1slliapcU6AZ2+Z0NhKPAAeMB5egxlidAOhxH/6pt7dhg87CAeFBaA/Qo
AXsEKt8J6ENyZizAH5ZUagICGdyYyfTwFABClALf3FExiYRp2U3mxwaUSFAuUvWtBy9SSc6IBnDE
BzwSAiBJ2pOBewjBzGdGv5eAKXHAlUzvOE9/chAmXUjIOFMBwCYGbwq34JLQlpUF+MQFgFIAQhkB
ooyAUaLS22WAUuAXryfAKWRE5dJY3fpE95TNrYAQGvnbqu2OU+kcbIjqFikbgS62/kAMZoByzqmW
fnN1KKLawaHErNGZTMCnmTFk9TqSa+lPtSD72ObOhkkqA5hLPfzEnsblo9lL1cI+W2tPSaIp/JZJ
+vRika6YpNoG4u5LrOmXBl44AQ6ngc0HX3+SZfh0acIUPkZJtvHGizdWIJ6Mp8YNKW9AtGrnTm+W
tk4IlN/fdGd8QvW/SFSQ/LqHWMrfdS0GMb16t86dGVy9PL/kY3zrY/FoYCX3MHh1r3uhG5ljgISF
6hxqrXlBj3cDunRPQfyPEh5mnpRRJlAGj1zt7kqiPkFcmTjr1EC9qDkCeQJRg8Q+pEN0G0Ne/Nif
0HGdIjZZRtes+hryjxHewto7qan7Lo8RKLIsM4iX4tUP3ZzgJ+hT4U2eJJ6LUQn2ibNw7TdRXoI6
eQgr2wUg49w5OeH35vfkITIZ5wG3BnVwKk5jcWk0DH/Z0m0uVn6niTkKcsJqpk5gDSYkO4wc6hUc
6YMKlq5N4suARbNSxt0fUV8cPbC7X0KtO1Wd+14zM3PLZquZ3FOsIMOLck6nFeTFhduNN3nMyb/K
buuVDdDd6Pt7hTQkFdYR98itAmjE4uZmq9HNRjEW9MEDP7SIBKB/TsY2erJBvnQ9AYlp9ACvfTQr
/HbdSfKMeme85Iby5xdrmvBmKOZdK9j/Kif5ejz5fvbMKanKcgFeMN8RkfLoRAq15SX1w4MRf4Zj
vWtH7xQ20cOIg1PWcEbzoyx+g9gGr1Gepik+SjKTNXQnqDQv8gOQ//7MaI5Kv7aN4IaSaI8O7S6M
4VlFESiSEVF1/GaMwYOIRpaDSv0R2TZ+efEiryitd4+D80sSmmiab21mgqbAZo3C3ssyqsD+RvNP
84HqiIsvwvEeM6d2/AHTZHdTXX5WZ5/k11LT31T1Z93laJejxxhNz7SYrvKXmszoQvsGBHptjNOV
leNr3HUvKHTf/zx0VOdd1wUlLIvh8CHRTJHjvBMwd7PqpWV0l7ErvvJ62DnAaGqhr0O3X8LB85j+
SY6WqlQf4dShTQZJ068I5qNyD1/lS8iSdEMuEED5d3lH8V6dtE579r14Tbt13McnXRtB510bo38R
tYn3FbOf1r+wG4BrGG+ICgGqUVz+XDZqf5dXb2ANeICRLzDBdU1l75XtC5qet2nqb7GiPpHUvBcW
1auTXarUfEeusR5ia8WVyQMCdtno3/Uig9fU3eVzUpgZ9GNBi8pELBaAY/vXro1uVvDTcySbRvAw
FeJeVOxFfBuLzz+P1zwJXju1JVM1O2oFBLIoWA9V8mUayUf9dKf66q/IYrzX2e/R788Uui8S/hP6
zSkS/HSru7M8PElxH4utphyRZ4ONcvsXVY/fgIheFNM+1OO584By1cONdpe4jG04/ClD5Mv68zF6
qEEbLEkGyjKUtfx8vuD5jz+v09Z3Sv8aTOp3WAU3BgjUeR/yt7Db/I0T+GraO88lR0RwlgW4os3k
TQ/VZ8ZFQbYjau/u3nY+hhGiVJDMEEDSNHfT0c8151YlF4wJYQuDq+6zcIXAfePWfAeQlplhoxrJ
Vypfdoq7GYR3+fDSddllLYnf/WpLgg2zAHN8cLHpqFgeBQ+ZV9RxggYGeXRDvmrQmhF/ybtFfdus
s2I6Oh4AA0U9VtAWLC/YEAyxjqlJHTr22OoOiaO8IqzYZg7wdC86WBqgC2zYEbb9SiRX+WSvvWwD
2+FX2JXzgiwpYQcPTUE0pWjm2bfqeVBmR8ORTpa2uIj8TcTadweCHlEUx2L5Opj5l1UPj8xwfhrR
n7P0PCgeAXIhlBQo8Wb/GuuctgRNlIa7NgvQxCwttOBGvv3Mzg0CGp2NAzSyk7nT1bAdXbGLUFZm
sPgQnOM/0zyiV9WFMzDy6uB+IC5Cx7L2W/PQZ3wDUieH5JfK0ueLEXll5I+cDeSre91hSvOLAUsR
OtzBibVjULSHMd7WTrdGn31WWeQNJK9ceEhEJwaom9TvCBu3yfDqly2D6lbdR0Dv/JDkefFdxtIo
2N9S68ldH52rCGoipia0Ka4dHMyg2rdBjxAahp9arVV93IaIZVTGkoA9UWQ9QKIfRJHNmdSdpPyP
zEx28/6r5rNA1skIBpTKLLeuftihUl5aCxFQwqD1VNViV0UgFNFbEGE3L5JhJd9nWVEiS1S94ICu
fVdIvGzvcRyMO6tPTgE1h2t9xV5zs7vo1sXjFbMBktdy7VmcaSzC+/KckmHkIkLEH8YyZ0LVGfJK
AlYJ6CTmpo2QqP8VcBXpMSdS19+Ltn8xFGSRMZA6r5GCZsJrDJBmKccNPy55y0Yl48PAx6VE63IY
j30I9NREIXZ23qPAQT1d7itGW4Pt/ZgNSTXMJmxLWxPlhZDHnHvet3OQhWsQByyg3bXOcdarP3Hj
HqS6snXWsXfULaQ5drhth4SQZ8w/7EsL/szjTtSbYqnIV8mfV10G1TUDMw/0hCTfvr92BHa2zrBh
EzzXgIvKFxPgE0n0O4HVqIZchJpsX+n1nYzJWECGAup/e5X0+kp6vaMRluJEPJeSb0JtOvYMb/3G
3WKSGsY5CNWl7sCXHLEEJUxm/LBZAEBcNOcy7pduNC5qf1yYrGh8X964ZM0OpDZafk1IOQadfltk
6hmD2G4S2daownUzVgvNGmHEpdtWKwBLriCYzFCYLpNKZ6+I7LAhHyZe1Tq+HAOnUj4X6rdLD25x
A/X8Sn7Lk/vbQOKKUoDrFKkrYEt3BKtzlO8A/0vWy/JTyAKT4X+9aMdpwUrvhm3/oRC843jq0YOc
UiwH1dtFk7ViqhAxEI1uPfg6xcjXdP3veShbtfCaJeZ77N9ipEx9Ye4cWK7D2XeGC8r+d5+BOV1W
2avobFaOure49YlwPdbN8IqW7AAj+dKjLighpiblM63SbRw3a3kVwCg4ct7EWIR+CZtRjaWjyzHH
KwJ5ltS0PHIzakvryAhtw9l6lJxJ4ZGMyfGMBjMY/WUwONs6YWAvlJXw63XNVRjWN5dwuhld7hGU
48MUUESb6OS4Cbi94RcRBCyWxx15B0y55qbhsGLO6NCtRY21RaNd9fpkg8MDz+258sULC5OLligc
gerRKgUiVXOOBndGHuLCwLEjS9MqYMAxrXAbH4VlreSXeaKDoHW3TsdjDftL5nCaQvEZcWCMwsRB
SKPA/48y8KDgHt1crPrWXNpkBJrKkY5kFh+Ev8zGgCkHOVL2tEZHvazLYeUTL8ETaAnraolPSrqE
cA8vUyJqlGxcyD8GlrdVHH/NrXlil95zGEjJuT1+SU3FiJARX/BaPghhW1/HPiO51YT2aq0GL9wr
zPvCKxOB3Wiegx6xYIGEv3FPmemAXSnPRFmcdZcIJt9bx+FLyQbXCFZWsMJBt2wZWCnNTfjnaaQb
tMr1qExre6reSyO4ljz2IoBboXVA4MkEDT440ItcCdY1X2pK6Jz53CbXWbE5WiM8l329wDm16BGG
GnG9IBZ+7Q/90sjsg81iXGQwzBKx1JVk66ooWIfwEPMWeALPNFHxwlpg23uUMR8cBV6ERF52c3Qs
gOOcF1b6z2hKdh2sY/1LXlRuBd0DQTSwFncA7RwSL4EcJSYYNE63QmU5N+jw6sqNNhirP92h2b4E
tDJJarxVpbpvo3CtaMDBw60p8mVpMcfTDyOXSk6T6OJwtvrPzFJAFLIBqtMjiJ9NtVUT42LpOJBN
a2MonDBdv+Ibs41oMa1x7AB8k2qmrZN566xyt/Jtan/Hp1RZKoQFsWjz8Br+ecv5WY1JjjJLOWaL
iy6mUtAX8kUCd+X499ZMHGZcKx8df2YkZMlhqWRAvfJrHUsURQD/HUf+UhcgiYt3AohXduFuByW4
6qZxblRSX8L+GindocJzyISMzGybDYIJ2tnkGXdXJpQYZOYMYbFBJTMjR2/ediqjhHIlD+a+6zdh
BBGMQzWp9n/OapUP3VPXGdO9HAA6o/llF6KhhW/HuzHGoMmLfCXs8GCVXMF9tFZI12sDAT0HhVLU
rcxe3aetc0rydJfo/b1kDZdMcKB0EvRolTHp87jW96Fvohj21r6G2EYDulURwZRbp5TVOFrFQxP1
ENGm75YAcE9kTGSip7ySE0C8eGzOU5keRalcbY9ay0RIi3KlqcMDaVgbGzQGu+sNirGZFpR7nYRK
waqqb9a5Vi6y8Muhr4M8kIKqjt19XuYr9NNrJkkL+UFXDtKNKNuMVr5Lr4AO10n6GpTArC3zrJKF
hgBq59TuGsbOCWLODtbAph7VtU/6duC7C9gA+6qqz0i7z356JFvzEkU5mKBslwXDS5nQ9ADzHSJv
W5vpFr3sISONNjb4SYhsJnydKdIKlY8BpPlCn9zNmLMypeR2p0M7wkKeMH43KaotszK/Uz021iiM
iriskKrAkrIudUx8QNr7d0NX0O2XRrPa+4MbgpEqWRBndAI+mvr/WXzI/8LkCaAeOsCM/zp7Ytuk
n4Sg/Mfx89/CU/75fX8hQhTzH4bq2q6qWo6lW7ZhkmbyFyOEL6Gn8zRULToZKbrukjPxzwgKy/wH
aRWwQVzPcDxXBp38vwwUvqSacFhdvkm1bNvU/jsRFP9OCLHIsgAMQnAxOA7dUvm3QhD5WwRKbXQK
Qlp5R5BnJKynS3BrgNnGosX523tz+StW5e9pK/K9K/+VtvLnR2mqiRDG4K2wVYMkjr//qE7HweE0
/CihpHtocUThtagFPPMSjAW5vETKFfEa89+OTMxHXJkvaZvOYBstp9QiKq7aSNm+V6k/CQ1EmIxP
Itw2lTFRjiR7sl0vpULaXVOcbUW5/f9fvKn+e1DHX68eRqUOyMNCsGsDgfn7q5/KTAwRxwYRlWSG
uwStdpR98OFAzIXeGtoXqMrxgGw2in+ZFVrawsVyxBBlim4CFniZPvFzHRRRn2KSt9wPs2Nq70fB
1sDkgPZYieeqi4jUgWzmoKAQI2sNBgnlDfxeN9dUaZLmjs6YrdV2jXBgzMe5zfIrCMIPkVfaTFEx
cjpluBdatHJGbx+n8aUacWbmNkhAHcRZeBszbx/07h4/H0QkZvlOib9Wq2CuJQC9SoEmoU3r3Wh4
mKZ4alE5s9D2AIalxk9IlYqPP9w7jLM8NrON6exHmGg1c0kYwMVZZwG+AP87Z/LKdNBzPtHg1TS3
xHAGnNspqBNHG2guxxXKrF2iKmvFCN5tduF1yEuBSbYvE+fiT8EWCNwqRgjrBYyMZGSJZuPxCJtd
3xM+qkjaixnMBoz2mYs9yEdr4OgHxYgvYRhftVzZeHlK2mMI6DilVivO+UgBUbgs7iyKXMRgOLvD
tVdjnslheTf+Z4LshFJimcFHZ04NxMDXl0AnexUdscv15xZQiZ1F2MY34DWQV0CeBsNShOY6Q3hO
WALKqOkUp6iMLOUVZwiqlvYy6dWJxzVRr8l6SslJJGW3mojbLe1PdwivZVAw1cRNoG1zA+WRHl3K
hN+oFQEtdRHcfK9aBWxcojCiTohwEFX6hz8QqkL7JUztQIGE1KlAw8Mu81iJdwGPhDYDeSZqAS3u
WFUFegbet50XWYLKuqNL6E3tSS3K0sL2DQQE05cVhi+09bfEFAxSMukI60k4bl0gBWgqfcMasFNx
wXK8BCudqtn01GHttvgHQgyV+Bl14DVNu7aohBjNNNTVcemvowTmjlSj8ZgrSFRFjKpkiVxAUvXZ
cbGq/VaBOd2+j03wi+BF4uJ/16WHrJ8prAKD0ZyeLBwpaAJwq301vtutu0HAJAh6U5E0yTbfhlPT
Tekyl3eoF5GmUlUagyZyrWfKYBz0NH+2ubX3WmTNPY4cLyhPWUtRi37aq06wEdZqzAUxYAZVW9b3
boGQ1P7wA29JaiP+7W6w6Z5cJIVSuVYk+1L4b0XIO6GK8s02q42qe68Fn3SbAVAhXpI6kNucALaX
hvF07cdIMogGGNfK1LwXrk84QHbuxhj+rMBo1y9HDYFHVp6sZFOUwBbVfG4l1idRmY869K5uGD0C
DcRYV22sEIS+27x5IF8z7JTzjLjIovU3mapcfdP/nZLZgWh86eK575BrjJN7s1hBOrH1CUGYaqk9
+DNQqtChEvezld2C5+wnw/xU4A2M1HSN5v7UotoMpfVJly4mG02rfogzdodt+Y2AaV46+tXP6o0W
qBTVDrxi0k6s9FmV19SyN2mfPBQiM+Zum5yBZnRp+eJ62rYe23VAmCHOiqM+kW7jgxLh/pt6XPeo
3tiTAiDG3YYjaOs16TlJKgKRmksHj0IQVq90XHeKHgIPYlvKBqptortZZAtgLetRAD8SysUR7RsH
+ydwIjz4c4JEaNvqjas1uzxJLs00YldKLiYzZNuut4pNaQY/nHFTc8qyeA9Ja41gDybd9KExEhr9
ekOaMjVjcO+LgBUH9oCKE6sMr/TYz+YrNUg2Ajpcs4Jpj6nWUTom68CwfnI0TDlQz9lEVovBMKMi
13BOiuk6mhiXToPA7mxfa3oEerHyVFflyfftfUlESWcDuh1K53PU1cP/bBH3f5UBpwGnofD5ryu9
4+evn+8ij2S5l/7HiZw66Hp8SlE7yiS5f37/v6BwJI4ZnmEauq05Gny3vwo+oshM27QdwsMQJziW
w8/8Z71n6v8wED/Ci/Oo7SzP+Fe9Z6r/cG1VoxJ0TJtIKMf679R7mu7Kku5fdRipd65narZKBWYS
cIYQ7N8rmQ7PSI82Gh6BNyx7O2CIJ1oboyHGETnzqy/IK2i94otqunurrO+j4q5JkoL1FaODZ4Rl
FfjplFYaZIvu3Cnhh6WfiK66W7BteofdglCUnRP4J5a6KwfU1zgMCyiO8E00+82dqgNxTy2zQ6a3
QhryGGP5KGD9ZpWE9HeTB1WASV2RkMPbE16k2tOyc5BapB5AN7VotzLZBW/Uq4j1ZKn6WgEFArxZ
oJeC2OTs0Q7sFy1O75kSw+DICC7x8T8YYyzVKAm4MtR+JbXqjKU+SuHBe3VGDSkYztSqPKqW/rv0
nCuxS8MuGw5RARABUQQSs5aqj5m0Z1XUf+wZZ+GIFFDpCJyg2WPtYMJ0cN5FmY0IUb18hnUe098L
LDdkD4P/HoGvh58ipHt5wtE7EyU6ARF6KPN/YdbAiWkPxyhC1Az1qxrSFnM4RieFErjVEX047Vyr
m3OiMPrGE5yDvZsFtXsxLNLTClyQDrT3pJ2OULMuMdyxZRSVnJMR8wy5VIhzloKG0X3YTv+pCkZ4
vpiwkcKUS7DbaLBBfbNi4ceAvk/OqfKhtd7D4qESpvwjip6gp7+qKDiooQDXn98ypQjJBctfLH0x
WtMRhAJlWR2c+6ZDUqMcdNjvWZz+NktrLwxyyzUnYHbANo4e6dWqdI+ojV+W3z8ih82+JQFxygBn
B8gT6X08mKW1gk9TNZtLxm4/NM2HkudX0abXVhBEYo3Ic9AVkx8OtAt9rMYoFM40lqW2LhqAvNkd
c9+L7dB4s96ZtWyGBnEBLE5eQKkeOgKTZyQZvaAvmCuJXBx0uLNbKsEwg9wt3BfIGhtkuEnH9J50
91nTwvUQFF10B/E+IwEXOXT/khfROou0D8o4e142O+YAFk7HEJ2v96JNrMRyH9ljlGHtCUr0r714
0hE9cRtQviO2NOy132CdwvbTRRpwrPwAMmbj9O9NgOM5sYNPJTS2k1QAx7r7lefaPXMIoiLaYMbK
5RUEFuJHVTDxgggXIOevWy6lAEF6MFHz5vm5CYmesyvzl0LE1qztc6QX8PgoGedRU14KnG6k1N3/
fNVqFehdVAV6Q1NgCA/IhGGsuyHbKQKbXZer3yzgZqHr70PCB6HiiF2Jsr/U0y/hNO+q2/9Grv4V
cfsjwkP+Dv1UCKfekped2wi/zCS7BNh20QEPZ0viCXax41MN85Ss2xXdNUBWm1/C7HDzGAl3G+zH
1Uh9MXrjEmThQcTTUrfE1XSao2WEK402JRTqriShxZJwg0cxOVzDenIYRpOMooAli7s1U0zEjZBQ
Xvh8gNqNoZxnMqks78F9kCuMhTCIFHSt5hz70sIXxrNPSogM/HA6e359Sq1J3t1lqy59ME6pCRih
TimRh6A564MET3ke/AISCUlFwpq19lj34SnDJtOR01x5VjOb0AGUFs0S8FcgHcpwmfr6Fjsh+dUq
bVna7oo0RGvZqQ/GtzCp+e0IFVSQ+5+ajhnmFKeEnCQOo/ry7uIv8qP0tz5gOIf1Ns6aZlhmtj5P
ChnykQC9RdS/cSZzF9vxb7Oi3km0Ctkfi9U2w30H4wTLr6bMaxDEbTP+MAdlPmnUN1KX6GeyHs7E
NFkj8UfxOddb8td6AtrHfFjaTQ5JtFTXyZS4c7QOz7wsPybkwnSTpDVNwlontMe8RT67nHesSbzM
6h2A5g86V29Wv0CaynnRiCQbXK8mqeaztjgjBj/lLnpSDqt9H1iwn4b4B405/qWyhP3L31UMbjAt
Uh9xTPLOpLP1xE44F7F3HSuGoijD9eVgb/Dw6RDyaB7HQv0azQ9CIzGZqGM8pyPHwtEriOmxHxBb
xZMk7WZ4PNuOhEFbQKXLleFEW8/Jn6s/vpncoVq9OFP/PbrRVh+lB0Og0eSJh62e30VzOFtcvXlk
k62tLJayaG3vKf+QO7BirkQq5Jzo5pUNBnB6KnKs+I/YmXZIaqHH9e4X1J5ZPe870C18ZK+u5Wus
vuN3rbqqPAHmpReB73De4gxTcZG1s8oHTQk9DZG6Qc1tMiw0iMxqLO3Mw48dloce0jO+mi4F3jOg
C4IyCqU+UWZm75+IYDgYLldMY1tLVPuH2mel2KqfSlD96sIdY/ofpzqj1X6b6Nu7KVkKF+OgaVYf
mtXyqVjZ0+nEq6Un+8Z+b63pUZfZu+ZJfmxKEjZEzHkFaStRytfST791xKeIAxEnOyRAMwSKAM7X
B0nvq7TsoNTANIKWB6joyy3UmLuDqIyznnckagbMct2mbxABFk7zbQ8V/s9CXVgGyajkMQKz0rGH
sucImFKxis5PvQ0ncdJ4YDsegrlUIU6ldD+ZQ99jJjD01O2rbfbEfiG/HkzzVAZNAuELPnSfmsdu
zKjhUSgTVY3dq9L26URih5G19pax8DeWWijZsyJK9xY61MzSqfYbg3mMh3VSJVqc5AJkk3WBIkGr
2yWn3RkAI/YIQB+8fcNHa6t7fCKAMF6hBfBpKSEST+PYK+dg8q4BZpiZhnlz1vXDw8v0n5wWc+65
2Y3AkSPH3Zqh2tAQWdlYD6PQXpks7gQWaiUAymfRu4Wv7JkizB3a2lMa2kbzHj9pTFuUndimhV3b
zIUSljLOzh2AoLYuYuLExTyuxu2Z0BsuYZzYDh4YUGV6S6ymN+dKPcK0fposXNdOAmdFh1VG47QX
TbdrfHNbZfXW06a1q0mu0Nufoixj4NCEzLsmbJK5uirKbJXGzqFI6+/MQM+mlhbRN+HKz4dfDQng
lVq+oaP5dpFfMYvH6/O7baxq3g+0xlpZn9tphPYZRcTRWUcja7yZpDp6dvo7jvnEAxcYBajh+VDF
qCz83scyolkYzaqDg/qk6hJqSPyLTG16TlnE+VR5b7XIWTgruDdzrGmkvdecDTzLgpeoCy5CtY5p
iVK4JVl2HvRMg6AP5a75rpjxWWuD3zz5ZjHb1Pmkl1++p72KsTzLMjGL7K2w7Neh4OwZLFQgLTwT
GyXtjEP6Ky54kNMrzJIMYQi/33JMh7saBnAi8A0RuTfRekJWm0L7u42yZ2/iGmx5MBfh9IPahuMr
DpZ56H7oxkqkbPaKm1JT4pYSZes7OGqLzrpNvblFJJnP3RSniQ9S2OHBruW7WJKGkZBtGskeVoAQ
D5JGHNpwifEd4WwBVVwImMXllINdovaF9MxQSMeaj8/cf1diPFJRzfK+DwHQmIzmdONbc0RN5iKM
5HTy1g4KpVjvN0Nqt8uOas6ho2cTaTjMFaDj9DlgsKCBv1zChJ9UqNHWPkkzbVaZSGFU+CejZDfX
TJ0clLCLSoxwnVPEioFIXrEokhcI/LmXFOgy4GT3hvImtf2YIsDooFT5VgZ4EBoYaeJ+1rnkSpOT
efT+kKYdmNMR8GmbSoRowPgehP6PA56aCNhybpQY5T3tPZu40hJRsVnreJBSoZBHEzNICbz5lJkv
dhkRBiNZ2IWcxMflptahZIP7XvsHR7KzDf2qhkU/Zw927lGebdyOyoLs9GcfcJYTJsi9xnAUCBOg
SkZ582ksvm2nqeedlS2Y8ssyBvUD6TITwv50DfOn22jJTo+YoWYG57A1EvxhxBV+ZkIyZXnaMZiZ
G9MRlxAFEHsjUy6QFLlKWquGaFbmn3E0m6ZGrpwK6z+ZO5PmuJFsS/+X3qPMAXfHsOhNzBFkcCZF
cgOjJArzPOPXvw9Z9fpJlErqrEVbm6WlyaRMgYGAO67fe853bmL6ZXhzKwxf+7F2LUJKza9NRzIE
+AywHMyvCprkiMdvExb2RO6M486IlXQ47LtGv2g5syPVrNkWNkOp6GkDURIYVq1Ha+ZNYHTDKcvu
JiydSbt4ZpZGs+rUM7HSt0zkbiNsDquIGarCNBWm9WuLd3jDY0XR0dwDcL4nZGs1Ey+zVhXfC95I
+kBsqLwsmaxLDI1ekawTekrbuUYAYwoETYHNz+vic8b/5RGakJR6XfmTARt2GreRpHdex/gQPGKM
e0JgGVoiXDfsS9lBXuhIsC0igceKXTMx1XlI8ye/S8lI6y40fDKWTU1WCu7wKK2OycDO3RtgWEtp
PMoI7npS81UqMKs81GGK6FkixXc7Ikx6gRuc/sZ+AleAuup9plXLADOasWH71Jb9ENGMSzih4Er3
nXM4xFg89VgeSUfcegs+rBLMHERbq500e4Kbe+8a69BF3sbxRctwQ2VFSOvWbLeRsrcRDxpiMaJQ
CXVdFW0N6ymPHnP7uQRlsJmn7DrMVbBVkQyuaw5NOSFmF+jtld1vQ0r4fZZzSikX8HeS9eYGP9Ht
GHP4bRZDRTXRCSVHotmMdfJoDgXBEQ1wZCAL8d7NOaoEZhNf/fWvObagVpkxZgGSoRN/AVq0U8g7
mTCPPBueJdo5zLyClLP8UxXEcPVik3OQMayxMPNqyzyazp1JJmyaWWeVwkTPinNvsaJK54rw6yNa
GjKm+0tLtulTI4fPfLU1Ztux3CFGgVE/VWe3rf6i4sQ74du7oCehgvBxTlrejPBmmm6DLqgx459z
SaO61nH11a9uId6Wj9ZQXcXR5F06rX6HIzHTyIzwTjwmQfwQCV7QtfTlui9N5IvGe1U1DzFtWOjt
6P3Nrho2XcSiGyTHKSHwIyPr6toO2hElXWfl0IOCT40dEJgJiAqPSXc3ThHEdf0Yp+aztIu7ViAh
8mBK9lVw21TZV5lHGFWcuwy9essEYYyb2873+luyQ3cWgXi7wCzudWA9Fmy9tMIOieBMK4kYB/5H
FJZl7AMXrEqLjctiJh+4023dIhRw4FZsWVGbRhLaQ/FGNlKP/jy0CU2dmq2RGeMWSuFdXkU1j0gs
1nFqH3KXMqnuIOMIMsxjv5Cg8fQ56kmhljGUYzFaz2PI/h3IKqfGi9/cZJCn/NaaAPC4Qn4zNNFL
OexBjrFOSB2+JWCQlneQpotjIwd/0O96p76SYjo7lr6OOAhWljzx5KFCZCPUxYtySt7y6VTvBjf4
nLTHtKrxnVreF4j3r5aDyHtSXyajejF7EHsq774FxhE7xCNWWM4z8g3oGiQZxAwz75qEpq81UH2U
y25IDvqxmYb3wUybA4cTFKrXRc/O70LWzQwmPnHxgCLjUs75154jDlF7SwbxSEUqopdgRl/tNZs+
Dk2Oq/m8zWkMUA3A90WVl/dFgT0ZGAPoFfjnsc0p098Z3bXOATcUAcXokDi7RdJHKg9GbIZAzqGp
E8yFfkyTJ6SBtPjQzfZ+TMU93NZ4VaGIX9eucwEsfN44FXB0E5ew33o5VuCp2RRxVh1833nUQMx3
1gBZy/0a9luFeEYCVaUNMxUxsQINZZKjQmAYYWTtMuz1RURr0i4cdSTU6c0nYv6UCXWJDhm9Fvd/
XbbT1z4x5guYBhA3e2wIgfcQzeLTiOWnyW2J5zTtV5ldvQV2/W22nBvIRTvTn5GgJOzZjYrAe3f+
EsiDxIUEsW7TMnuNNScpEoI5SzPDmDaGbrf8Vhs6XwoSbKGwrnwamZiJaTlFQ3lXL2ACbSKRxD5I
IuCD3TmvZgMzqiDYBdJHR/kn1DGp75OmKu8SvJKA6ubN3JLhl3jsP5Ou9R5WKGAC+6szeyUG8vqp
V4jPJAGYiWvDwiyAYGDOXoEqYig16Z3TW1/8CZAztveHKBxfeyARO7OVC+LQr7ejMz6nQdxt/99O
Cv4/lHtYikb9vx8BPL3n73P3nv6YBbP8P/8SemjvH3T1pes4yD1sVA5EvvxL6OHIf9Brp9/vakfR
f6eF/9+Nf9MiDcZ2GABqhAWmTTO+Kbo2/N//S/zDVhzzPE/z566tPO/v9P25+HdNf41OxLL1Mnpw
lVLSEx+a/rHlk6ris4GGtIuejSQIklXa9/X+u3vyC5EHH+SHy0AG0YzknOUKbHv2oqL4Tk7CW2ro
0hl4ijKYj2wG8OwvFdBOMlCMen79/cV+HGRozZ3WjERMRhl8Mtv9cDGCN1CTZJDGmlJWt0GpyfbA
tAGEbKwUemSktygDxpffX/Xnj+jqRc8jXEryRczy4SNSQTMfzmiSOrI+Og0oXV62ur3HVpR9/v21
Pkhm/vqEPEwuLyhlIhT6IDqBFdHQdAXEM1phc91pxi/R5GCUmskArIqpP/z+er/8bJ6QC9kLNZD6
8JRYRVd2o0T9bTMRr9ehdkYEAZYRYqfDsf3191f71adDIGBbypK2Vsr68U4GwHrCxqhgoCWuv8wt
vPrNgzt0V3oxiMsudP7wdLI4PzydLEDpKnKZFHBU78PtzHukVp2FIDU30s++oBXLAWZbzCDIZG6z
7QN/oDEGe5IpxR+u/atb6yjWM+M3G7HXB/VTO6NdjMMWdDhnVqQWsRzuS8AeJznDuv/9jV3+rv+Z
8C0Lw7P+Gu+x4pk36mUz+G4V4qO2ASxg8DM7P2O0luIFAyXvwPMbcN51aIUJIN3ZiNDZ7v7Pnvh/
s/5doQT/sEKwHvBz/HhlhLmcR40c2TON/4IkV4uzqFNDqjJ5eXb/FB0yRg7ei19c7afPiQDOlcu3
6Slb6o+fE6hAA7yd3aZqqVCnODA3DuTOS+DSzVHnkCrxTjZ/uOhPXyQNfZOtzbL0cvGPO+lAolzY
Gax/R3ia4YujGNHHBMHXAHb/7t3UlhAmo2LpmYjixY930x6NITJMlr9SZiDhcXcAsce2ApxOsxvw
1n9yOWXTN+D9xTvpx8vR9K90xWR77aFZeYSOVbjYhkxreIxKzbni91f7+OUxtJOSDikDaFOzfX9Y
jH1rak5SWOAmqFCbtm/KJ3aD7I6WoIUmOY/vB4ywj7+/6Mct5+NFP2w55RCKsussF1eCC1mmI1Sh
UGwI3ly6OxgE3vb31/v4sHC9RfOp+Ie3Pw/qj7dUOz2bNgYD2KTWsIvzzt83pague7cd9v/BpRCF
oj1At4or7sdLFXPVOJm7wO9Dz4H7KXAxEFd9Q91e7/6TS6EiYPMWCAw+3MVejctihPNoWCSkRI5d
RKeECfJ8GEcrO/7+Yr/4yrRjCUig/PB0V5bn6LvNLIsIyjYKAd0lCiVdSaXHfWnRBtSDQp3kDt4f
HsyPpdLynTkSPpHJ5kkRs5Qd312wLtKgykolCd0JVXXTVgZwL8etfPPvPxx0yF1hOYhEqA0/3EZR
V5CJikxCSu9AFA3AKLH46OlNTXVw8fu7+IsHkZWrXcpSaQn344fy6YAGY2dLcjwi94yI8w3GCE7I
DPDA76/0i3VNsgm9Kk3JCVXow6cCzJDQriWennTwbGvR5WYqXQSvOfqI1zIzmftabuv+4V6ay1/7
/TuPb80jL5CvjO0EVfWHlZbbCocU9JW1ziaU8p40XqvIFrclG+xOugEZSvaiYzTJ50GdH58jttMD
yTD0aCPXcla/vwu/eGr5cRD6oNJ2+dWH3a0KMP42HfNiCOXTNUJV8EGJQSKcNVmfJWHs/5Ru/dtX
4S++X7ZQ2yHskfe/Nj/s3axB3iGFUOt6nJ12A3GKTW4A4WRu4NLE8R/WyE+X46Vk2kpLh6dKCevD
3e4y1Vtd2+t16xf4eICuXg51OXx1HIwlv7+TH6p8Nhi9hDU4iKKkYjV+vJTfxIVdpc4ST5KAM+pq
kmQikhq7T61JjADCiA6q+WoYy3k8kjEcV3/vw/70E3woanTvNmZdWHI9azBisJFTBCZ2gD2zaaX4
w4P84c5yMdvl8IQAnX1Vex+XjyYrJVXFgk+OLGFv26FsTRTaw/AFF+70/vt7++NWx8uXWR0RGxRs
pqZu44j5w1ZXttlQDZblrytrDJsrZ/CNgskbE6k/bOI/fonLhRhsQ5bmKKM9cqw/bOLIGZA1tD4Q
ohBFiZ0/h4F6bZgywSvSyVq1DD9z17n5/cf7cSv676tKTtaupGy3l3v93U4e6Kya0GD4hLeXOKwg
zdEgbiYHPqw32eMtUUUtrVCX3uAflv9y4/5nN/rnlaUNTAmoI9Xbx+KmCSWNRRka63zMxLmxrOYo
AxvT1IDNojGbYV8wY75WduaBr9bFHx6iX31wm2MAOkN4yZYjP3xwiGhQSWlOCyxDGOrTInlh4C0J
DxjB1CAQGQvCYMWk7v/uHedAjI6RMoRHVy3tke/veJol0TANTgAbn8M55yzyLbaFQT7a4zhOg70F
XEjvPSpaz374/aV/3HGXW75c2uZe036AmfjhEZvmlNSbCEoocWTjLX55We8K0YzJChVnhLFb/ksu
+2/33J9Xj8VJZ3HoIKOkF/HhikkvgxBsWbgpRz37DD7wJqx6CY/1DxvQzx+NVz+4Op5gLodP58e7
Oo1DWQgDJKWr+tJGLWiQrVFCWrdXc1Mmn4wETvnp97fz50dI4wriBKdMStifCgbXz1QCLgc7bbpk
WITNE0t32liCdkcdVA2KQjv/wzV/3iX0UitLl1fYsht92Opd5TciIYdsE/GDIeOR8c4qIZkjPNSr
HnQl3NAwvPBSzZzx9x/315emXmEjpK9jL+XFd1uFzz7pdCaXNuG93VLNjyunmatNWk3lTnr+ohZk
NqNCWx9+f2WLgyN/+Q+7hVamJTSOALSO9k+rprXQqw6N1TNLgpl9bhhwRKeynHyBPcqUTwn/wiuT
2x2M5NyHmzqbQ/isRFyNVwm1RBfZxousLdjJU8JEcGvhJHyr2wbJF5p+dLZzM5CTVDeqdwBcZYu6
SdRaXpu6mARQgCDsjoQmZsNNN9luDotokMYGk26THmupMESk0KAYaTWNUPddl8BU88EpjiuMGl26
cfAhMQpgDKXDU8T/oE4lqtf2NNRQ8U/T5KbuHgHvWG0lAqNwNTQlUyyzStsvWRM0m64jE1eVqlHE
BDa0/4cCWQOYahbfrsBZ3+7IBCIVwwW8aQLK7ke9GkF5Ryvcc/hRRl9l1j4ystC9yPIgC/YuSkJv
k/Q9eEbibN77ErPWNjEGL97IQITGQ89RRpwGopbgP08ssV1bRuoRlNswbJK2UvUZUm7kMRTKtXdo
3EhgTbLCTq2M3BQQbrPQI81IOAi9Qo/B3p03NGm0d3UkSLc1QL+2qx6Dd3Y9+G0KcZPsF/edICEP
2KDwaSWCpQuqrvtEZZx5R/I4EnqYtduj70C70D6RRx0NdwnhTNA05glVwE65g0lqHGuXFB5+6W3i
vEjhBrnGaCS7xDDrap/b6FreRO+oR8Zb/PfeLEDIGoYpH+PaoHswIzQZ8TUoD4JxtkiNcy/uffzp
xvLrYXGdDUneQ7GetC63DOEE+P+Sx+SgOouaqx46I70saowUl0bEsApfH/j1o2vZAcEysVOMr2rC
yQ3UOOkToAC5LZwLSqc6uQ4K2+5Oauj96wLbA8mjtUk8WA0zAwIULA9SmVvAittgHsbPTW24VyT2
Eoo8kBv1MkypfMnISQEDQQkhvjYpgiWQ3zMdy9od3iXGKD6X1qEgqsMxCQYsETEsIhYyi3vDYNhm
epf5QON+JWZVPzdBaMy3QzO458LMSnGnLJpm/Gc+LLQCPWGxM+wegFqCrU5uVW123hq0//ggvLyx
SRaJHXEibwGkpWyLEmhK1LbjRRHg31gXphzeVcxwHaJoyvchGlkU3wTGZAUkzrX4GgcGgdm+KMMy
Ze7ILrjCiZgFCJPmCjJFF/RtBl174Om2DoJcwwy7W7IE7WRFMd+x9eQ3KhEowutCwI+P4+sgltGu
ScB60iYXZF9a/AiPqArTd3NqwIwJDDMXUwg0AJ2wlcnLlhhw8Bp8j18SDyLMOhxa5OJT6s1nm+ob
rHtaANZq0nnLCBM1gFPM6gxlCIVgagh0sd0ABREnmM7pxbdu/Q0qOLa80OiqbqPgFuh1LszyVgC4
qnYdywS5FR4teTTSuIgvfcuo5s9IjNLwWAKiwc+MczSnmoorIhgCdwh3whzJ7ONVgHhuiPzZg6Fp
mWJVmawbJOwuCPawHlS1nzgvijuAHG5DoCnLdNPlrCaUGMmodl1IWsLaHKrysUbL420jcp6h+wnd
v2Q2tMKJzJ5T1tfVFQY042XOrNTYGU2AVB+sGbzfgpXI4LvDJZlMc2QfjKR0DyoHq4UYNksqQCve
IsBMczp3uaHSdxvUaflg82ctLUvPstD11tO3PEGaucuw9g1X9FbG1zCJXJgDusFOgcErHoD8Tp1O
gFvArMXWOcc3OosrwY+ROrr/LHPpAfzrA/FlLpW4oZntxhveEVN112WtVveQZ9JsG5ihdE6VrX3v
ZMsWeN/SDyBjGCsDiltfjM22H0sscTpREzFg7dDt63HKjY1bAhhf5apSziWC7ekNEllYb0VUMl4y
xyZ4yOsq+xIaf2n6K9cjqIogoJtAWM1wBP7s9xvkmg3J6LYhTtC/AiQYoMnQgprSvJkNl4wvGZVo
UcZw6IuDU6r03BOTMS8O1eBozdCmKoSbfg8M15HRY8JvBZu2tsm2EkRyKkyYdQzZOqoYP8cTSj4A
0qRXpJGbdNvQlCQZZqQ8TMRIEuDXhQTQTF0DtbJJYxFfoFE3rJM51wbAoUBCdC4spwcpV1aedU2O
Y3/fyLJ4L8oc0dyctw3JgAtaNAWqeTVaZfvgVMx/v2krmDNe4718Gn2XqX/KD5MJdEfK16eagDlz
5yQd6hddRHVwJZuusK/deJjmI6HAAr8ec35jRTwS+jy+GRk0J42exNoRMdwWuyYz7QGH2uSU57Dl
/bwlr451l2UFycTV4PC02AzITABiQZwxKZ6aAvQ/76doTVa9myECT+Me+7eK67eknoxrykGK2JZw
IGT5PfFoSZXeRarXt0hBaxjubcizoHc9Ost5TQagBPLtjJVZXkR26RhXs9UgK27wLNanJQ2uRt9X
81KXJClPIPw6Fdwg9fBQ3WZJkZDOG+AI2JBlEsfHFHqqeVsr3wuOJSW2fxdNk90DLAnzZ2KByoGG
SpA5G8I9B3iIA1EJcSnFXRg53XsgC4zC6P4GNTzxRyNeU4x006sqcwsTQoBz4FnEHamqScGWcRio
cDdD0SyKybhXCd+mQqSdhkh8V4mT8rAPToR0ka0pd7f0Dhtg1RLE9F5ETW8vmhqlr/LJFHiNPKUQ
xMONwqiQtzDRBvQWu9GXS8AonYTik6cLOeOJ8TOsD0PU+bAP21lYtb0mm4P3t4BrZqzNuO4w6Vh9
AGFkyQMqxqbXVxDhsvBa2N7sPaDbG6J0a/TjPkgjI4ct4o3V49TVRAatA68H7ZTbVwV7ErFe07uF
8wFTDZF6nQc0WqrwpjEIM2LasetDMuzKsSEdNiZ0hzoIbBYW3c6KgOtr+xSn4eNoq2MhrSM9imDf
gBfH53vEI0yymEWQhG5Ja6jYUTwEWyt0FfU2U+m29LKdEiBKhQ4Rm9blwXLRCQPRynej1ZxtG1Td
HKPoaxQMOTtbx+V4U5kKYYwi9aTJrwojeHdSsIF+TA+YkNQ7UsqTde/0r6Mflzt46uQC+2qve4vt
KzAumobqsfF5cQv3aowdQkQjiHm9CA6+BgXp9jvl1Cd07pTM5lnM1e3g5E+ohC/gZhEqUdR3HkEc
h8KtLpMkf/JGWMRJmJyZ/jyCOL3JM6ved9J/q/rgAf1LA5hIf9ICZe7cGUfR1+9ap3fOHF2XQfbW
xXiCkKIAvlVfh3x8we5abzHaxytIEKee0TWCsH08zV/pFu9VHUW7FqhU1JGLh04YwPQQ8u2M0VEP
xAIZ4jOPSAv8JooJx0HYnId9v3bIxbpohuw+aPJu48TFu4qKkzUlM4YTlEFsoADdPcArUWi8toX5
phpz22NL5N1YfMNF9uSUUG9b8CwYKTpw3SD5W7M/NSnmdMha21BTn2H242zNAiFtbDW44mD62Vva
jweCP3a9Ve/qfHytGByzs54Nh2CDkaeDjRNNj8HYBd04FVMMdC+Yhk8+uomVgqG1YoAQbVKq5LXN
a+R+Sgx1FcTWFzxv10MWOIckRDfvo1puU/+cWgk6TNb52B5UXUHKAbQjTNjjwG6wDYDylTIGNUEl
8jil+UJZ9pEgr1Vo4oLyJooyPIg2xkLoFBuMgAid7MJbI7gq30ptIuKqKC3Mpq4OYCNvkhq1mYzy
dhs6/OHAO4CGYAsALhyPDOsInbaOpt9c+kW7L6G9dRLOco9hwABplBr7tNB76pF9aaDyjrv+YbDV
DQE4t/kwDwiSCGEPXY69MPUqB7qusacBiCDbum5y4hy6SrgbHuKrjNTgURtfERG9mul8YZjuZ8z4
3xgPrlWcnqEMPxA2f0uf9NplD6ymDqFWtVGmT5RJcjsk4hsstkti5jr4M4z3sPjBsAtjxtLgvRur
vUiL8FDzlgosBaPdetBFfYl1cetWxme/l2d0ghgnfWIV0ekOsMMSl03UG4ghKJkeou5st5PAnYl+
aSabG+vWElXGm6GN8U6aut5bmf9ci+Eox3pPYN62hfrYN/51QrDYikoLrluMctOs7tIekzfJDSvD
GQHAZXtg9mT52GfXaQ+lZZ4zbd+LVl3VRn0xFFQriXwBuHTmGH/oW0BleXIYBujXWXPQdQ+XU+BY
CqyTdsjJm6d9oBAxIy3vm/HKi9OLCZF/DlIZeUd2zEkxXYky2jjRtCaEMlq3EPPQoR0tb7iunGbn
+NEFkp51Ie3VCPQJkAIpu2NFUgVHb6se7omQe7K0eU3O36fQQjwMXmuENWpMzQVFJ0Q44b9JxI0B
JruwKDDWpJeDiDaBcMkPsghuCC4SKwft3+e3MerTVdWok8fZJpjmPdPwo0sKc2djjaoXMT9zGNBy
mNOFM72ntX1j9TgX9TwgHR31ZyrXG0pVbDKZjU0UPV9L8EVtekdXN/XKgk7rgvCP2urKE05/24Qs
f/TleFzGIEy3JFE520bDt+yz9DIeBipdpQgHn16LJDiZaUfCQILTo8WSP6UmZwESC23PgxZGkFDf
0qKje3k5BnDUkQqt9CCdXQ2miqBFhHXCgkvjNEewTEdDsYPlvYurVNaS90lzFnnhAWU3EdYr8dhm
eDW9qGtw2hlqV2giNdYVb6LLrLQLsISZbD+VRrpnUztx5M2TLWcHtj1vqD5PPIM8yeP9hO01mJ35
MRFJeY67ZNvn0UsaRHcjlp6NZSNuzznUXRHSlR96zuYPOdL2Exm0xSf8wtOl2el9B0pkQ0hyNrWb
TjHWPMB4qfRLlc+N3qeNabjPQWJAJ3eyQmV3JTx3OJ48xePiF6z6JwQsOCBXJvLO9FsYjdb4RRe2
pBSKszj+kndGnWyMzqzkxZBFvvfiurA668p2x63her4kYz4IXgKzd6DkB/BI9wH2vXwVCrQSnEs6
NJWxXybWTVhkZnlJgrafQJqLq/DGHK053gS6I85viGwY0irGb8fRxa9ebJFn54JHFkiK9OclCiHH
OgrhMo+uPE772ZZJDPVgFpZabyI1EOo9mXSzVl4yA2tRWehQvMNAy/Z0cotH00x1vjGr5XijpFtN
2xgQofHZcdsmYAOtfQODd13FFI7RlN9AgVwOaOTJPOZzxmaTeIwa87UncgP1uqFOOFzH+AXdUlZ8
0mNgiL2hLPvVxQFz4PaREDF3PZTsqWfPzTBK7eaWDSGOZH3begaTniz0fdK1mpwl7PJNYvQ2k6ua
Ly3ZySwjPZH0124TurNbrs2w0kczCshdBrueiN58Ruidciqv3Ae3aVPiMkznrfdGC8920hzKNLDe
4rYNrhw/nu8pLzkRRIgkNnEIV6MyRfE0kn9xgJ8tD7HKyiP5KjUm9Kx568wUDGZJTkONcS+PplVt
yeTNKvoCUNlMdU8qUliHRJ8bcM0in4MwPzylWfdiObW7QjUPkoKn1tuUYWjnNAZUFe7aPjOfQ9Mm
8aEDd1pnZC11FU5kAirSh4qK/rVRJamYcQQs+jiPDngmYRrlRSD1sgX0uN6HPnxJMk480C2c9Vg7
qdzZpoq+cX5GAxvZ9e2EgOiWmEU8Oar3qmOR9wnJWoUJIyWPWu/Y1U1xRQ6cfGpU9SxmQQ5IRf7L
597ti7VJljcY3N66pHQGaR6ghzkTogaa0qzJh51q469b5pCAR/YKTcW4VNu0Vu0ZtgGBF/DcyEfN
/LBaZ4YbxueRAHGgJU1qos9N5HkYivDe91Pjznfl+K3sLGJfGZ+JrcVi3lutdjdlEpmPrU0mtuNS
6hSHhpZNnTgwAujJpoO5rShdSyy6cEpv0Cc9JZjIiZunQaPCu5Rjk2wRpCs3JyjOJGOWYPAhRanv
fTF7bR3nwN52VEFjGF5ivbiyuuA4k8BEoLHecur4otr5kenEvYw1QaVRb5MvI6Hnwdefgk8ipMcy
8OTeJwZpwBGCfPhRZouqGN3iGt3zRUefiEbnoVpwirxUCuxUzudaM7fBC3RnO9mTX9qsAje7KRar
TJfH26qsTRoZOM+CfCB0YiJ1sbRkeWX4AXusnRMQTzDWFIsbVXpbkWaHpGu/GSDulUGOd518QhrN
0S2uLxA8kzKHN6aPvfHeaQpj3Y4BBjdCZ7apxL1HY/ib6SpcI9nXOBjJla8/hT5sp+VlPOedtc7D
csmYKXZ9VT/ZPjywqgZJTv60dKonadPfmsdLC7hLxgTyoorLrzN88U2REcnrOO3KGdBeBzxyq6gv
b42Bj5jnJ9d1vwVBuxvjGZL4hAE0HEc8Fwl2UHgCg21Wr/Qs07OeAdWWIelTBjIuDNrOJkhQS8q0
uSV1h2ypyLtgPVj72ir52V04Ahqkaa17TluWc28OX0Ya53GfnOwspr2KkSPJXJC4YvAOs6MIbHdg
yjpdSfR2WpyjEe+ipesKjC/YB9fGtSMxKAbqIvC8cxGnlxAd1w1NWtFNj1My3vaiuC+i8hHRzgE/
6delJdT4CSMrv99ZMabRtggOqQhPKabQIKuetOc/uObiJgxAYRTude40eBuiy6jkOJzUkJwMu1xV
ZHMQQNfaeMSxj9gwbpNOLdkLcbBfSCdrpEJMl1typ1wi233sepnv3Fksmsae39KkJou53mejOpd1
fCmtfIdF4ypqOIa7ZX1GRuwRkehZtKAxLwZ9+SqbuNv5NtDaxZhnpGpvDmB4qbaKpaK8GET+GlQ8
pYFh3llqfC8WeX9u3dQie+C99qnmJFFktPC1bz1ljoe9Wt4nEkSV2+gzObtXnW0+tGH/xXfdT/6g
UaLCR64a+1Tn8DUcN76oCliq2BbSJQiZvJInWgywkiMYsDEm+FOax48MuAiZyPy1IHrvCAcNUMhs
z+uERtQ+59QlwZ2BV8Exh7OxdF3FduuxuG3qK3uIH/Om3PcNKRaiuKih9/sFH7GdkKf6SQKYNeWQ
XHHMwbAOnAF557ltyLnQDJLoaRu433F/K87E4LDSNDmmYfViTQN+eye7Uymv6IjUZiyY5y4FKKZ8
anI6ByC0v6rxtSFjuLGcdYQSKsT77ijw+6n7bMzMVATGeaw0AivvzBHMCPFOMX+YiW7H2uWHbxaH
I1/lx7nM9mx0t4ydgc6FvKORF47eI3PhdV+7W5fV13sU03O1jjUNdorVYEDEZtMvdUibrQsCeIiI
SrJz1vi49Cd5GcnoAM0AOEG5c+VjS06Z9sAKUwm6RfU4ynkidxnLUJD0euWFdrhJBn1N97K88mzn
vQXft/JUdCBvDAi02qPcvq10tvW97oJq+mmids7Lt1w0G6TIHFISOoTGzi6/VHS3oTreCkPs7IpW
Fnx/WBS4SFKMi2OPvO9+HobrNLs1cZl3Iw48gtaWNVZOw8HR47c0uQ+iCafYtYztMzyYdeSJJ18s
WM/pEj/YmX1c15BOpphjXHyAWj/mNyUNWAXIY4nDsGhzg2qwKqz4ebA38vZmaJ6d4cYdPsGkBvEb
r/PkFvb9wzC4u9BvL0A6E5ycMGMs1YOBw0xHuFBq9Em8umV40sNwkQj/FOBkdRNiITh6mU6xdnuK
NTkHhzkfd2IE6N67ey9P7hWRwbiJy02CVd9I+OrM6liTKRErGD50KiPBa0lsgGttLCe+QxKxpb93
ssZig1vsWhfpVUp0EHCY59KeT2bT0ubZe9Wwl+Xe0NVxSINDpttrKb4Y1YXVkTA67uH/XII3AI86
MdHSm8LGUUMJZoRPYTKuZ0KLYy8/2u60nce3co6xIhC0CODeDEHfmjRHwu6uq6vrkUHbZNhXSFZ2
VI54XoNzlZan2q8OUYJ1iTzfkFIRvvQ27jkkG/oq1iZbol77ME+qTm/L2t/0JtzzHle01pj9KLcB
GexDou1zMogv7YFJchHhXAvz02xdZlP9kGI+K5c+qGnMOz2210pDbOYL6xpjP2QVsQxW6axVZ4De
pat129eJPjWAocXsPes+v7QFLTU/6+Q+I5lJ0C1PJK1bi7ld50RwfANOEpVdJXiySusIL+cm8RXk
FYp3Dt9gLjeCF2zF192AIw/pr71k2oVEDMxdpFO342SB/6lPAjx75KLj4yrw4g0TEIAZWfKeEN0R
9Q6q/lNSpv/F3HktyY1k2fZf5h1t0ICbzfRDBELLjMhI9QJLRWit8fV3gVVdU0y2kdNv16yrq8gU
QAAOh/s5e69djrzR8+5syYTYzMM+E9VOrjt31/h9YTplH4QvcG9k3aHVAwqj8xVwJkOt5dtAHto7
k8G0jBHpYJ2lQgUJITfEpvLC3lhoip0OlDaxXS9iuyJLTSM5jVxPRwq0XUbW61trSNmVCDV5bUud
NjVQfAjsXT5uWAFoThSV0mZS/q70lEVvHNYFhdHiNMbVTdSufaqbzL+rS1ta99jpLt7YMHVyI1gs
BMFwMEQYrXFqiQV9KXAGFnt6dJvUS3Ob4WZ62SMK+zXLGEU75pFeuNtaWKp0UgGQUP4ZqJc+yCPZ
ug85fSmABP5Aq25dCDMZrkzCvTmXOxc+uSEnyRHOfJxoNLEHhSegV9j0XITm5kRLAdreBhT5aeW7
cbxs2VIQrGWhYdTp+52iPhwgTWV8cTYWhk6WQRud8ZLVqw6y4sWvM5xoJoUWms/s4z94+pVDVmrW
HPKz9jwaFdFNMTydXWkM7g7ESP/MMZJnglfHg2EObMsrjHknkxVMSRQ8S8K2Lsa1RcQM2CoXu2NL
5WGRY4RNicTuyWEs/Pg0MgLuaY3GjgqOCqqYVH9gyC/eg2GEAOOmNsFX1rTl9ZW6uZbozddUeJla
3MYzAlqfFitI+sHnqDd4pPKwD17iDguxRSD1WrJg75IlGqUfXmNTVh8tguXCyZ43dlTdTHolU2Wq
IPEhSPOVXNTgvWmCnhIyg+8L34uWppROEvT2W2B4z3WvnO2at71qssUFPBk6vkGCdaG43gJaibtE
peFvqR9CQunaiDJVmM2QuBJUqMKqj2rlXfM6elxRZrC56d/chEfve2ByaEfqwmwAvYg05IHtCTQu
q+YdvWq5blhJzVuv6Lf55BAPSA1a+TIgDYPoX9gTFvOs8dQQ60Foe4fQKkVV4FYGLCsP8V6le6Qo
JH4Gaq2IhsY0ZlncBCCR9K4huZBYqgOAMarlqgunwNLik9Yrz8Ifrj4emHnJ5o2hI+9SAZvT0+kE
d0E9rVd57i3vm5JEJ5G1IVjLcpu3MF0HqTqmtbjvffoGec96KFCQtyky23WysvxWZMAiec5LNrEj
1VOLrY6hQteSY40tEuEs7IBYqKdBAUXN65/NGER4LifFUlMBJiSkE+Cp9A7hFKxq1spHye7dwVsS
YVm10RSONEpciowz0CDWhkODcVHVuRy17JPzql/3mvWsy+5wML16kyfVTcJ5uoiLsHlk3VjSwaIF
z3Jrn7NZxlDOUtNw2VaZon/pNenZxjIB9IPcDSLd4ogtiz1649xoZVQagnd7gZIDnJd4TaGc7oQo
dPLQS2mnqy7c0ZTAbB9pQ+YHh6Yl/lFSRhYnGKiXYZ1/E0GyHy2WxkZL0i1i+Le+9akfWs2zawMb
1ZnS2SB09wAl7JkcuUArimxDFUSDQiYFS7lUl7VFcd8jEkGqla1ptC8ySthZ3IbvLGYs2WFtSqan
bcesgUqa9MDx/LjXd4MqmbOwQnugJ1eqSgelVVt4FyEb56BfjeDfGqUkbVIG1E9cc0jRGtAXBtNX
reze4I5fY/hH2GzgIRCm0qBgaudeqqqbyKx8bu1A3KXhuY8KKpKHoKA9kYJawh5cvDRUKE5pFYmn
uO/a1ajJOamJjeUT/hbH3MCevV9hWsAZSJZCDJH1FKMJ0kVUba5E4I2OTJea/ipUCooRRUraXKNH
S7UtpIURDCEZDUNbX7XWlReoCZqtB3xvXnW1sUbLw4u8Ve0rbb3ywdYT807VfQ2cA5Mg3UPxatiD
skLm7uKhNvXw1qgdbusBL1wP+KB1BTOgn7PLMVu2bYmqZNwRSzAdZ7JobkRk2ltSpLvHgCyoYc56
wFwzGhCdQmjElO3KrFlZHoAiBlFr5Ds50JJ9SH3+xVcJF13GPuxFEHEaBUkBoIRkHkpjBewjRX4p
JOxdDg0fdVvbcA2dOpdFy6D10h3BhAW1/dAnozeTwldNQBW29NxbUO4Cw0oBmWUtL1W2koRXSrrr
cX2JH1+0RmysJbW31mOkJx+U4wRcfR3s3xi77rGkvO80lscbJG+tYFkaNB6JwqOOlwqy2jZxQCE7
zQzL6fU6PTKTj+dohDHAx+gVpvoykZcNzr9tlcjl3iLCdJXTmqESnrpHNUgsUPpqLR1c4cefYW65
uyTrXNoTib+X6bGfpKZSyWDuKPAlOlGcWrLKUR+gFBGM6pARPY3PWFthDWOX3CZQrJrMXkaaTppQ
XgxOKLvtPik6ccgZ0q/D2FlPqTGyQ3M7Pr0cV9opTI3io2K6YfVqyh/emMEprtTSXQRqxobLbkns
RmGm4jYlGL2xySulaVFts0hNvtm5pn30SuruevaqvEBYfLL5hERMcWceJCMbkHxQLlWkquuEFF8n
o00KqzkznqeXVTTPFZtmvSKFVu6MqIDwchPisXNbu99YWo/S+qqaod0rS3KVbfpUctXtCxauJuFD
Zg4Pu6nrudd79eAMuetiaoQFsLETOyevsvLLa6GVFE+HETXwrEN/d1QrjeFojFGyrIM23qukQ556
PD4vwk0pC9W9kC4FXbiXKm1lWmm9Zt8PWl59gE+CdRsJgiwm76T4TOqSsm9U8Ugucx5GNp1t2Fxl
Xaue3dQi88CIQh96lRVIMOgEBZQoz70dq6wQjV4RG6eaBa++spKqDue+3SXM8Xmhv0E1qM5lqxAh
CnPSQ4gql3nDQ4RRZwkPsaIePFJCm96M9B8mdXa6SseM6Vz3bLqaOgm1JoVmg2JilAbuzjQ7flSr
+yF+06SwTC7QpITxafR6JZ5DJB83Lasi4isMLcuXxLJ75WW0fa3+FIOhdVsZOGqylFvCoCGu8+DO
OQ64CeJ4Av+k691Qfcvllva1TSQWOyWhmD2g9x47f44SncDdHlPBrtY1VEAzYecF60o7YUZYyg3i
rXUtxURy6RFdbYeGch9d40guyymSqETspJJ695GFNa8Pupe5v03MAPvipq3tiHgUarFAKYBIYwJN
IMR7xUi+qprLyob8oYAnk2kteEIFDIatLSyLHrglx95F62nLb0uQOuN6qFrYGwhIpWaLfk+XHb+K
42JNtEARzXsY3+Z2LEqWjm0luvioFr6vVbxJ0EWsqZBp9Vpl4cEqLQgUQHd54jU0xIVHqFID6DIn
agXxBJs8ikcwxs1OuCuEhHo8zzrV/Iy8vnM3IZCKbGWUGbGyEZXGayzrgXyAIUdVUzMjyM5jAwdr
RheOlCr8UJSrUpPZEtZIkkOQqIR54sR85TcWh59EvJMbBqUp+ZQCAfPXeIOxLAfdt/XYAb8ZL2vK
JAumiYytJ0iIX0uG/+2h0Lqr2iRXxorzo1g5Rf6MiiUuHNjmbcab26LnjpAg05cwFePa+c8Ph22D
pazO84m8/8fDsRRQCzoKE0WpSml/JUN2z26PoDFFqpa/PtZ359APWmj2uniWNRn7AgZ044uDIE8a
oQVjmDiiKCJtw+a8hOHdKGk+p5DTpU6IFuFZLsKIfSbTIDvGNBc+6cQ8lSAqcyXpIOIlZJWhz7Cz
JeIKv90kvENfVGKKx48RMC+lwjaEGNi4ne/u1cYEfeshZUwdLWs06ntpkpUOWwntNy4FZTJ+ffl8
k+uVq2jgVNC++tTQByZBEAcJzLze3JcmrEBa5GTTmLW8heMuX0GCauDr1YCM+Nx87xErLswirH+j
eP/JvWAY+NMUyudkPIKXmBTxf1O8B6oVVCw6G8eOFHvdRV736peu9xt1+78Zqrqt2jI1MbwZP5kp
w3aowT7niUPS94hsRGlihZVtYr+QQZ/+p4+ggRnVRJsGa5AnUPvik1CogcK2aRk7PZnldGmjvWii
dOVSr7r9epz+9Lk4lMCmMPn7MEhoX/x98iSoKcaSQ2XWJPG2YmWVZ2zuAb258fOvD/bzrcK1OUW+
wGUw5Z/8AZAKChGFSuLQSkwulpn4r3JRBr959H5ymWC+gGuBhVKe3CzydBZ/GxCJUmtMNUPuqGow
1GtP6/FvGgZQoJ3ql5Wykaskie9+/dHUyYr09+dByKjLZHyw+uQ2oVz041FreoNaVlLppeAONKo7
YQScRMqAJ4wEmHag+9cywqIWo9yibgXGstywgblWoeLRuGEzBBnXmlkpKNheRkWkZA9+rz+hFN8Z
Qwbv2NNweedF/psH6OsQ4CWt6hbGZFxtAnfZ1wcI3l8rj2Xj9G5CaKKnFvbzqLB2XIVlPki/uTtf
xwBH0wnBYAKe5mBN+3KdGqnO0afWHftemgwWgo6XAonn+69vx7/5TNNH4h1m8sQyD/94NyzDUHzk
r0S4+QrBMFoXLnU9K+ZZWje/eVi/DrfpA+Hrxj5lMBlyEX88lN8qYxLWaIEhfoTOUBrNLkHd4cmG
u+mt7HeO1Z8m3ul4JCoRswRygKTtaSD+bXj7OO9SBXMaxRiT3GuZ3l9KHqXP2r7OVdz/aUjbJTij
+dv7mXlfIW12fn11v7twfxjs389BA61q63ixvxq5DE+vWj8GUG/pVL79HDIwJEFi/EhlYfYne8Qx
oyp7YsXM+k8yydHxg/Z3Z/H1FcSVmNgU5FTpvGLx1f54JdC/oPmiMohJL+6JZG9J0h5UbXjyOy3Z
FcTgfZOLwPhWkRN2VlMjRGBPry3Bzlcpn7+5JNO4/XJJhIFTcrLuYfQ1vjxFEjIXqwzB2OVYX6lN
+x5lRdGiypNjiM+WwtbK9N03DXbZXtH0bWblb+wf2Ian4+8IGF9Mb5P1jNeUAYyGFzPOyS+Lj9Gq
I5q6eu/EQi/30ZTGAg8+n1OETymi22zfuCiLX1+Cr/avP4+KWVRmbPJwf5l4s8ykyUikDj6iZOnL
7bLQu2OahRdTj17DYniwxuhbLRSnkmxGjkGpnaxOW2fj4Q+gQFzxkXaJk2vhPjDCs5Z4bzYLmxlu
iJMlU3Ej2vFV6vqtXKu/mb6nC/K3u/f91DXWa9gtFZUx/eWNq4+SOYK3IMlQooKnC9eCKasFW8+6
mVRf5raJkCgZkAlGFVlMv75wX2YQoBoclvcicGomYAynX8axyNOmUEPbUf1aec7G3qOE5o7+VrAv
dmyCoX6DNvjp0wLxAozEGFFNE+7Ul09rU6FP81i2iBhtlTkZEAolqdxYiGwIFqEIXlJDW8maeFaN
5jcT89fpiw/LsVXYLPLED1O/f/1v01cT5CjrUeGh5UCHjneroI8g0dZEdSyx52pt3QmtxqIDVrnv
Pa6g+3KU2CNH8nj6D687FDEC0SwugqCN8dXkK7tRGaJQGp3Wi9TXkrLPitZu4OQUQZepLrAB/fqA
X959uj5F1E3OeFMGNaB9pQ3ISppacodqhCc2PriYYRwBqvr866N8eff9dJQv7z7J0iv0ep7tMKbH
Q5037mtHv+0ChLr/4wpOVLv/JRdV//xv/vye5UMJiqz+8sd/HoJ3Uieyb/V//wDD+/GH/nnKP9Nr
XX5+1ofX/Ot3/vCD/P4/j++81q8//GHxPanmrvksh8snDPf6+0E40+k7/69f/DPv5n7IP//nv96z
Jq2n3+YF2Q/hhwLyBk/j3678dIw/f/b4mvCzOz51m/09P+evH/oDpacq/8C6OBnIUYYB9JD5dX8l
6FARxSSrAbQjxsbg1fWvBB3tHyzB/li5AkvDrvsXSU//4/fxNRnql6xC5vvXBTj/MZn9cW/+99b9
PccQCsyPI2VK0LHYeysC1B3sBFv7snSp25xisa4ncy2xP1nWin1SVsdmkHMqxHdtOBaIjDp49OKA
0KrcarYAAUvWyYqsDCp1JJRWsb3saxlgrNTSiy2qQ2nnEp1TzCJBGlSrqhzfEiDWD5a+D+UocQjl
QQh77CY0bZodjO+oWpi17QSvVasiIxrOb2ZLEwm54uGwLdqkmynyI8k6kzgXM401Dk9cIAjdLQYX
ueDb1U5bSHHpr9PKKIhPVsPj9/+LSpS+ihKtKgjHS3ogUHjrMbmBaK2ldj+Is0zhCsYeZHtFqHeo
9BS27KHPZAwYU5F9mq12NwUrj/E4IE93r7ri+yfwaABhiAms4xrfavasttEtMwkXEj2F41HI/NBk
Z7OsBXyoeoGxlZBcFEfJhCOO4BKjdBS0VtvNWIMszid4sR3QjRTwjJUJbOxNiON6gh2TsjdiUqgn
CLI34ZBJSsawNCGSNVjJPcxk8IzKysY0jdAToPIIWRnvh7ng8s0AdatdObfwYXBNgwc4LuacrmMI
lbbAnjUBm03QzSYM58FqdmQALbM2f6ga8xAhUfNMq10HQangERKYopDbS4WFFaKb9THDx0jrNSbU
gPRNg7wMU5PmqgUjzo6Dfi4nWTPr0ryZIz2s0TUCow4nLLUNn3qcQNXBhKx2J3i1W5SO3lI0lCew
9QjhOu+yq1Zd1Ql8nUfsiRWlftFpvZu1tjC1UJslVnw3QM3WGv0J7yZ5jRNQG3TijE2mC2fbxW+E
2h5XbZfKCzqKyqyCyu1OeG7FNzqUgdYzwLdJsGHIjjsV32hqDlZ3VweXQkom2PtaZJjqybPFNg22
GjMWObcRebfpVAMm/7YiB3cgDzcgF7cgHzf1+msUJNuQ3NyK/FwJLwNpuiWpuoIOCRI6+v44JUjd
RRGwBje+LUjjtUnlHUnnVUjpzUjrpcHnxPE9SORVcgeAfduS61tgXpBpGumkPMcjwez456hz+7Lk
YDmlA3jvtm8lofHYzVcqodqN+YTTcDdFi1NkX9NrWGjWuJY9tGp+45RYM0iQPGByv7R+OnGgT/IY
rhCzrgYRoT2m1UkhOA7Vjylq3A3CfW8QAR/yIHdY+tGlqwQd2Z1YeTQ9I/KRPXKScWFv27gjrjun
n8IO1wXujx7DyMSRd+6OXvtSRjM99TbH0saTFa7inrzsNtzXfCZTBTwrczzym1v/pYf9nZHqnHIb
WIqvBtKebYKgRVTsBCnQQbDumnY9/RV1smXTyGfqwnOFmBQFmbfK1SrRa5kIo1yy601jyUHXOcbb
gCSnQun2dtDfTX+fAE5WpOBu0MUmdyXU/c+NOiw1krJVSCAlsVvTv5MKiX+ebUMynVVziv0MXrHt
zmCCrwI6bBl/RwiJauVzJA6OGqqY/OlhpiPZU+WKhCEikGaWaBd9vJSIXKUv389dJCNS56JXHjYo
CefTnc56b9mRgw0KBP6aOzpNbK2Fli+iyDib2zzO1yJID5HMzRh8gN+vlcLYI35xOljmHWLZRMSY
LRrMFWH0YuQBd1bZRaPxNJ2labfXsalWPtHb9lCs9RFjuBzw0t1IhfjEhDAb/WCFhIKs+k0xYjcg
5tzvrY321tJRJUVqa6XJYySsa+hXTjB4iwLFgZ51SwAZc0UlEKtDQSONa83qEf0tmyTck5WxaOoE
mn6/6OEhWxh16V/uUaAtaoLacXLSJyjIIxsdliaOYvB49+L7ZVJzZALjAUbkAh4CU5/YeID4MejM
I93cF+Mm5ku1FtyZQf08DeXpmuNtw55+tvRLPwiMGv4iTgHaLQt2r5F/VYik1+xyFRJRHxFVn+rW
uiS6PifC3ifKftTpg7jbkYB7bzsQdj8Qej9WOrHdbD6D6I6290nS/NVYZmvPp54zvGUp899ILRT9
xuAdPdtFt0F2F/UPLx0c0BQOwQ0YNAjdoKEzlUWoWLkxbouwW0LgWdDSWTWqdOAfOH+Ldjui0uRU
D9DoR57lKWs8yRFj2CMR3tIi98bHodecaSKe/tzAyjF4W+O8XTAQyJZEOczzOKVVQlw48EJdDuqe
wMa5ZRAxATX7e/Q4yEYz73j05YMa4fmqA0wL3dXruTBkjbXRWk3NfRVj8goNR4hkQz9hRkVdbeWZ
GQ+I4sQqKvp3AtLmShUcjQ7TseI9aGFyIKAGe75fXujIgXhGaiZh8A9n06DyUcE3Itv6anOLM7F1
I3MvKmuDgsoxzGDRTiYtj7aiVawg1dzVNKj1kY22a7wpbOEgaghi1sw9EqtVwsWO88eCiNhukBbC
S84uzmEypO6x+BxMqPG2vGvtZcFZ29GbVPgwufNnDFrn8Qhp9bHL9G1kh5D5L1jbnyXFv8v86Fwn
+bOnp6uuY90RB5cKlRUcEdrdAafj5KZYSNF4GO1iJfftA/rjiy9PHl2cPh5DBlfkgHlZDBdcyAg5
D/yXJbidsrSwR2mhK9w6/0OqmWRJvCXkQyT5opc/Yh1HNMhJjekWlYA8EIdHCDANGqnxF+4owYtY
Yt5eZC23JJbXmDgdJFWrlv2/J+XbLlRP5dhtOig8EeICJWSixqybYOz3snyngfSO0J7FLDzqU6XG
jsRDnYfkMFFmcUh1gUKlLSKo8eqcCjNBYDahEcoBmd5axO52MIjAbuwN6uAl+lThzwevW04zsycN
8xTNQMNHysj7jdUbF2U2XQG1tunKwIewsF/S+OjaO43dIWWVGWEoMxNpRA+KLkRfo5bpwg+9Jbhp
+tb4/fl73yRuguTUxBVzaTiQ62Yjdp9GgVJ9Nina4sReZYTcTCPH3lNuyBt9Pt0FQHTTozk3qnQ7
mOJzOpnYznehR4XteWhOsGI6OGloUg/AE1ah21zSQUqm+Len8s2Pk3OkhQRyjagmRXVvTEL33MJL
WF/rpL6pvnSnp/7eat8NU5pBtZn7ilgFMbG8XTUnPmPmfU7jO0mjM2F6p7HxH13jLOFf6chobcPh
zmoQuorqEtrGm1+uAHgc3XzYaq3YoQ4lNTjZKsLbt+YKAcDGcv1VToYwOi/ApOihA2Ky4mKbZNba
E8WJAj0r8WQuGZ+o9R2ixxSNdzxBSKbs3UiLnqVGPBMMvQxeRaaE+3R4GM2YiTxygsBbKOqwoSu+
akbyOLyWFAXewaa3rxU0RyP8vmAZnkIUpcajErSXAuhL3X1IvjELWQQ28i5nLaIY+HJDgzplvW8q
1jWkU8yR00qLaErqVbWTRqbuwCkPgFmK8ZDFxp6UdCdN43OY1nuexvlQ9duC0g15FLD/mSDGNJ13
Sb+Ran2vh/UKjxyt2XFt8wDRu1FFvpZI1UFnxMQMeHc22pSgip6IjGxtF/GTZFprK2X6JJOoU8ir
JnEApVmh2SstsveRWs0lvb2ny4EIjK6eJC5pTIRve0o169Mse+L3UvI1IGOorMvwFfah8tGnT0Wd
nXWLkejnyUEyyjmO1JMqkehHyOdDHlirgLx6N6zeK5GsKZ8vki68I853QzUL2z1q64y4rDTd6Wm3
YVOPApqLwApfYi7VJG9Vj9JqUAneSngzasayafuDJFilGiylrRkeI9QP6dLXpEs7ACpIDGIEvAer
wrXYVd5ZTXCq5dW7XqZvVMI0tcB7YD7DVbrZONyIfTTTpW5KSGcsEmbK5laZ9ppw84EpFMEliscO
aeXQHqcXYVJVN9fpydQwunHXNO6trPmJ3nzGhfCs+fJjpEdPg+fd5111dW3viEG/jNU7q06ftCw5
t8YLuIZ9UHgXf0S80t37pro1Rcej4D4YmvegJukbWOVFTcRSIEhsjZrmOn2h75obu488jVh+br2q
v7jxgLbnFHb2Xg3isxwmTxp6QSCpVEmGu44NQ5UcwtY+crVuYZecFb056qN/SW0clVZPLuA3OHS3
YWWN5V3xqGnRS1dEb03OwxYa2MSSQyvzyETe/fTmms5z+hQCcb0hGdvptLps2JreZ8vOQqrb+yLs
7ljxXoyIrZSerKYfS+UGoQZTyuDeajRqhlQdhpB72cmrEpttLKKzxyByW/PZN8ZHrasvrJifkC/T
dHV3OLBnpURwdtFt3KI5llV9s/r6FvjpudFHVqwBw5wE+66+tlF8zjTlTR7qq3DPqg9ISfFxra2s
rLnvg/FRtYtjn8fnMbafq2gPB3g9qN0jFP6ryjICOS4r6feaHWDUZi8DK06/hvdjPMUmtPxEWaW9
fQXpsg2s+E3o1VnEi8KT7orSeGbrfE3xepAxqWrNeRoUeuzeQtt+nm6jRGwocKe7Ui3YxZwHPTjD
e+bk+rvpFPCG3Fo1xnHzGunuWhHNtW3MI0/zTbWbi4nVJOhpTwD9mb4m4oi3agUYpb3YSXK2SoQh
AwMrV09ghS5FGZ7r6j1XzUNXpxvd6K6+aT4nUvky+m4zVwfvwTXjpw6DSB4E+1brHyW9u/WVsuPO
Xqxs5brFwXerY9BILATta6xVGN6UR8nyD550kFRqrKrqTCfeJNI1LNwDdsuH6UNhatmWygs2MKzp
F8Bm5zLxHsI6mdAaV7KgckXZ5Ym4fv/9pTj28SQOvVXcyOkmj5Y7Bxd1VhjZ/VgdO+tdCrXDdCh3
JFHAA0gTeI95L92Iczkq4tFvee67+mjJvFhk71LSPiG465J0xqFssEylfwybwnavtVkd9V66s8vu
IvEJ+moZHuOjlwIM4PPKcBHSArKDazxP3+r54xm2303GcGrW/bau/Eue+GfIOTxj3X5ApTww05sE
mFV2ue2DzMGceDDTm6jObB1suz4M4jR9MKVkmjxPS1MAtPJ7lJc3XhJdvPRwKqL6gY1yiuonjOo+
T5nbOVR6SK2T7nrfI/pxnlv1hRhpzGg4lj22dwrn2FrHRpHurFhc1aZa+j7npZlHi3mr94fHiCdS
Cs29H7PUTj1n9OSzZjaHMVy4ESwUHtBOZjQwg5b6EVYZOmn3jqyaW8fKoFCqK827PWNzU48srhh8
04iSCw8ZYf0Qdv5leqIa3T2Lg5Jmz64WsRrc5gOOPPcqZB6YOMbk3j1OZz8MIYy6kpKOcpq+jvr4
6iXKY69nRyM9xzn3CUGkXBkOOO7H1B4fBc4ay4uPkS9umiKfh7q+2vq4rmUsG1p/1bXyvokYY9Lw
aGv1QuBPQJmKzCmSXgYZWWhV0KLpFjrtsukpHdXhcZDbS+hC8UrknaTXl/pbGYu7MfefajhM7rnW
6X75NdKT6A0650tXy6vp7aD1b4riHlJ+hUrpRSEyJvQIrWG/ilse4J20G235LBX1bTon30LkHLEV
pTJjW8XNVF2kufVtGtlNQLVJDNvpWTVAidSRuk0ri8/Z3aqBV2YIBCCTrqltHlNV7O0KV1uxqxja
IUNc66Nz1Sf4WJODPtHaKUopwTQGlMfp6vpYj6AKPuVZc6tF+aJ3HUWj6PufKdpMRjISCMriMSgR
GMfj2o+eMDkceOllvMLdA0GnqvRRhcUCsOgqSNlgW97RjrJzAI4bTkf+XrL8iRXQ8FgrsIgiA22t
dY5MVaOoCH/KLV0IQSwKax2avO5MM2qKx/j7ExD5K2y3kyJ8mQ3ISNWHLGJYsx6cBs3o+auEPW9U
aPPIEPe6PXmqh53hPpZUIermaNXSS9LwWvDw1vDvxu6dNCavNJEWaavNWiKNfGtYE/u7wD7aueYM
bBZOMWvTZ9miVrNNYHRraYydaerMPPzr4Tk3Q/xlO6KRiXKdpKgoF2FjSMa+rspdoJ8GfD0zucYk
VfPeMtnigEPfFgqn3bisC9E19PXRJBlZwhnGXaEm4h0JPl0MKbZQ4CHw29Z4g5ct8ggRsuy1qRi1
m0ZWTynVs+nX8fg5tac7ehcclQbBBA98jmG492USLPGb5E84A5zSdNq+pK2Wr3TKTmb+7Ov3vcy2
HrU217ko7nTP3yUl3qDSW2i4WSjjzQ3KjdPVqvH+1PGIMSZdJ1a5dxWx5C2F2QGmxMbtIINh2rVx
QsZVvS+Ic7MtcT/9JPMUdog1x8+Bx9i4qENANGbe4oVkd8Z2agBVWcnBqlMLJ/e8ZRTri0zr1ulQ
sPA8TtekM8VK7jAgZ2ReG+4C9vA2qqRF3HbLKHK3vcjnxELLMZOptO0N6ZubFmcviz9jeOaLSElA
CAgbaF/7CG9J2WMgfoktYtp9i1jalkBMl6JUIwO/S4o3IHsokZHrxvhMA9nGKUclPuj7RaPmh0Dg
p2QsUsiPdkmey1N4IKGdwqKrXWAny6J8EerZPXS2T2X0YWZW5JlT8YN3Z9wZeVisw1Bcm9y7Vu7S
FRERUxUaYlY8K8MDcOZmGSJnIBSFgU6u0Ix7t+pOVdR8w9kUOKSd2X04J39M/Y5YQkFjOyT3EKAJ
xDtTG/5DVt8COFpqFrwMwgQnFK4zZSH54hBnlIiUmvBalKutphCATFReF6bzPJYaKBE2XHX20lLq
RvxWf+7r2kdchd88tgheT952XO2Msx9KhDKPFPIwAi10JPwzN5EfrbF5KtroMZCNamHUz7ZZJAe0
oCwujGuImx1ldCItyxDJjSVF68S2qavC4R5xKegoiU+d4CQiWqEoLdyZhrqa6Xih9yTSFcJK50Nt
7jIlBrMiUUhQaar7ClcDlre9Cw3YoBhZit4EaePyTeDJnowxvQYTTFVS8Xy6GhUNv3+fmsEzwydu
VS2iFZRI8FJeRy5ZGCfLLiRHVUjFHJcEYBdpIL2Z5PV5YrdYFCoJQ0H/reu8NfQ/1H8UFEY/h62g
c/cQYC9Ks37t9OYW2d0KLi77S7ahM+VmdhlBte73F28/jzRznGH2vRd5Z80ldZL/l4KU4MyeB9zq
eTagEoeClBXFUamGj9oCSqgX+aoyApZmGjVCEF0fjEpzFg/usuD9BbwTJUw8fiuV4QamCEf+MwDR
gnj4SptptrRt2qZ2kqQmRpvyX9VhaG+jQ2AYxBy7EBq/twf/o27pfZbwv68N0L/3V/+PDdXVZza1
Iauvv+r/x14q3c2/wnd+aqOuyuwzjV/Tjymj5/N7h3fz8T//Nal5/kwkU5R/wBXWEV2i9kHVNWUm
/CuRTP0HElukBIQlsNpF8vJXI9XW/gHCDgEZOge6rPokzPozkoyIs/9H2XktN45ra/iJWMUcbpWz
5Gz3DavDDHPOfPrzEfJYbu+evevcoIiFYLWaIgGsP6D3r2BoMAGYNMv4/+RRBTzjhh0BwmCRayB9
CrRBVlSQUb/DNzKzHoAFhd3RHt/iimOQIdfy/QhIfNmADp+lRcFLTwRFIQ+BZs/FpY+Dw/42RsS6
afStt7jKTXOlVnXHVr/NN5ncgwvveSvMtJpt9/WySkZ5H0JJ4mAU6ZlrVcrlvQVlp+Dsi+ZPl9dB
sWlJ885wiwUCk+HKjB1o4fJgHURhGCixXetJ0TQtghlQ/6J42MdRJmdQnVnlSgFMVrADLNamgUWt
DdkutRV1q/rm5us8ddoZ/DFOAMwxGdZRycp/4PPiE9ugCwPFpEP8fCdqolDrFhrttTXPUfYcOiBN
eFdeO8pTLS/hiFz7GEWwauqmh5k5DGQqTZLO7VH2VExExzD/5mJYDe/Jf0Sgw9xbUJYWdaVk38ym
/wZYL7yvUSxe95LbzSHdJ3uENOxdbMzhtiV7EYl4iP4PvXBu5t/wR9M9RHYeFDNQJgXE4ldkCHhF
qGuAxI5mpPYr7O7rXTQVVaNiDx37SDHkmG/vRIuoiiv4N8PCkSGt8SvId6JQYznfxRGv/Gvw06Vo
dzIekXYf1EucVOSTEZGn9+KzKJD3ic8ZwgydndvbDszwzq6byEAq55B0nrV2DHiDqccu2htkTo+a
rd3LxrcQxLoSKPJrOXQRmACZwwp4syzdx1XYNd+HOkKcIITN7yEJslARBjkYdssZLMov0HP+qYpY
isfCWs/VF1G7Nd76Ig3Ba8gNvAVvpy2LtmFlyM2wU21SDuAu+dHd6krTJSq29LRfm0QvyAzDruWU
/72rNrXfBomrT31qJ2Evh1OQLJn6uara5BhXNvipTj/XacQ7vDGjeh2ONguRDmYTkFp/FmN3d4aU
xZGgUt7VOaJqAzJzxE1zfysQ97E+VS0r56XHqeZcdCFzVLAuz5OlqbcjgsNpjQfNxPONya7WIdmo
dipg65Zz10K/BNRYvrRSK7oDVhcugZMNd4beACULIul/QZp49n5CznHn2poOeUWF0mKDgLW/4B6B
KlsutK/4qKj8bs3OY+UWufuyxdzUinSEHMNv6HoMD1E+Spu88+K55kE4VDlD7DrtO/oM7GLR3GJn
OF2OGefAJP5/XWNOPnmJKg+KcucNQfkga6mxQHnJnbsmsM/Z2Pls0euIy77QlCXSqEiolwanOXF9
1Lx+klPwXqs4OaV61656Jay9dWKBqQN1wNFgExxFjRv001vsHW/zGV9j/A7CvH4zloJRpSZPr6iv
7wVtwNgQNieKv0O5cR3JP2CjWmpRWs9gnVJG1qRXVko55sRTXVx6rfYSQfRfe1oeLcMs6OaWhIIo
MtrNCaLvj4jD0Hk/yL+QYOcxJlX7TrIqqCKac4lalOscDNBRfZR2pZm4KUs2LnvNsoy5uEQT2UEK
cOp1vfzUQUtbnHzZ/eO+088luy5PGbZmp1btQAj0KmecY2Dsm6poV0CTG2T3U5jZQGGeUq+Fu+L8
RbbP5TgbeaGDn0cA98RlIDfpQcnlajrABshRetn2v3/dzgRa/PwaBhAFZUI1gL6C32SN+/tr2IU1
hkBd5+zkDt2VBN872GP/FLmMCrKoso1ld3KriyCewgS/dL/2FEFgXKsAFuTm1kVcfZlmaDLt+lcq
Puznv5KXVsUGWAOyggjboaqjchZGBVDTpmWr1SGFfeiUnOeqkiRIlJZsOKWqmrYdtITDdG5p2AEq
iqJTL6Xp1jJJrImYGD0VLIhR/xRjbi21FwUbKYctJqaxPoZIoeSAdQV1ANZxEi5RqwThHG9EVpC6
ORWiyk9SXfF4x+6xHslmxdnONeq9WSApPuFJypkVB8bWhg2+aBRPfRFXItbk4zNu8SFsueHcmNoS
CTHnUGadvpG78CxqSJTbrBuIVwF6Yv/jvvj6auW+AC1nAN4yVTgOX42IegfOdhdqFg4OQwLzu0PB
u+3gmMdVhKhZql1ETMGKAgGqBuhPOpKg8kgNYIUAiCMxivyE8LKF7juLq6lWu0akXBsynYwMmDOs
1b381EVqvsYD4O+kadheFEjSi6uYHbAxzyuNn+bvLa1OTnYWkp6xfH/cKonXoTeRJdASwTzBoezQ
UyqBIOzKwbR2ZsN6hC0mnVokmNXS2aF04OxRsXI45lLcmaqGMtBPqrei7O3PVdHA2sHZl+jfNVu5
TYaDkXf5rjBBZlt2f4gzjeSYuCQFgQ5l7lbnfswaHuHYxaA1Sid0heA8K/q3EvFiTlOKFyN33H3k
jnCdXQ9n7lu9H4r3llss9HtlDk9mZgBJX8iDkqDTgzyYk7vJnaE1/kPbo+yVyzpeLbq6zVuVB09R
dPniv98kii7bX15kYHOxdjJ1HSoZ+wVW9F+eHyos4M5JwrWPnXrEqeYed9ofXhkYd9dC6RSy7SXM
fl2LgIS7irSIdNZRttPEyPN0hjTLPD1B53BqlwvruepKgFAfU5RALjqsGM4ipIfYHqSQwDZKnp3D
StF3mq9WZ2MqqqKszklSnJMeZdTM8MjCT6GPeJC6UzzGPeT32KC1m6YNlG2g+O5ZNUrn3MiIdus6
QBFRvTUMk0q3BHithPJ2VpH42Hp5+yBzGLIXBdZAKirMnNcuxKXO0quY9UNzkSqwJiIWySykwovU
ut7b4GsDKIlU3ohqlpCJR0GSrJdTHFK1KudjavpvjoqYwtCq1cHT++C5zcKFWlb+m9rnA2ehvowW
OLP1xXCwzF/y4NcPksoRNouNRauq/QXOMgfaptQveRfIS9FD9ZL6ghDZUjSKUNqqHGPAPNyKmBX3
+R5heBQWpimvReLf1V1ikZxhSgQD0flyqpS7kR6uqRcPIzmuFkGHNEpwEVKDYi0mC3zSK0Nn3Ime
jpouzbzUL7YhfRtT1ThIoWw8yCkIHo+f5aKrPPPB7PXyHCv9rsxI1pEvDL7/qa8YqqnljxHiwAIx
oWRlYwrzrKP4JKPJ/gsPqSfdGYJnJGW6lcEbfAf1LLzEsKPnogf/Rqjl+k85WWgRaXv40jYpvH7c
VBJ5AFGdCGso1sAWNzEdqDq7/stVwh+9OUbPmdmOy1Qx2VxNBR9kXIoGLfB/wKxidxB48qKMgnqb
KjHqPRJL/0mqqQX9B7prTJro3m2D6L50gpfUzVwo/9SQimovDa8/D52BjgOiyLHHO7kxkgfUa6ac
vfbi2XCz+3TkJGiqytHQL0wlBKnq+Sf2ScUekNToXuwW34VQq4rw754PqYxq+0DWEYtEOzY3olpH
VbXPgxABWKNEDqNCNqT3rPI0NEX74FvGsMqtlFP2qapG0JXQa0muPynxQ7R9SVlbvd5w17etv/xa
93k3rptoUj35+N1GUgZGED0KFKqNfe0WxkVpTfVpqk2qOqQuZO3Jc5VrG1gWTbTlrfzeVg/a/2Oc
mFOeZvlv46a/Lv7Cx98TnwztoRwd/ub7aNzboGR+sIiMF8DXjGPAto1VXKItUNvTv9VWN+cNq/z0
AtvC+dm2L/UgBTs3UFoSVKb2bETlRfSo+uyXpRXlY19Ik7SFMWx8xQ9ItGCzInpkTruz2jZ+1XWE
QDWyemPQFetQb/s9IG0JUJPW3hkRomD5UOiv+lg/I7lGkvEVMZnKm8nkF82+NV99vZBR7iNPHEqG
gyhBMu7FNGaDvJGYpkAm/TYN7xOmOd6myUqlnXdyicJlnMicNdr/ZS6nRDZHfCRbyp6n3xBzQeVA
YBRrgZ0Za9ox5qDZj/j9i18yBNwzBKOSNGlqPKAYhM6phWgj0itk/QPH8dG7CLWnEmgt0sDye1W0
implgVwpC7ndpk7lbYdRM2aqMcgx+r5tMC/9pN3kqI3ei0JHya9LAEWwuoSOxTPNr3fmUCMPmkv6
Q8nu6EHGp1wu3OyeA+ngoQySt7BVx+9tNZmxJJF8cUpfPZRkYBaiIeqCDcrK0vM4wY8zs48QbHOd
14Z0g+igS4GxKDr3YBopnqRqV51hIIG6LuSjJ2puXJ0/4jrvXx6eHW8vbWookGMzuqEFiB+mG9ak
PMmlsAPzhvgdynp/5yR+7iWnBh44diyquFnQywtnwOyjJ2kqQogKha2lD6YbUjOQH3RU9yw6QD1H
CR682FE0ZgMIP6woyp2oShK6z526jjI2q5WKwhww+MiTzZ8SR9Uo6Sjf07TPFxKNLEQKU1/EuVF+
C2uSZ2Zk/jS8VJ4lWavd+WpZbl29Zllkp9mTGqZvoofp9/daUh8zG48IhMI4v2sC9Vv/ceWRqRGh
jwvRixyo+u0jdL04R3plnsfExsdCBwmHKvZLmufdsU7RNEVDIX8xBk9bZ2Drl9MJ40vdWJyAFJ6z
jfQlurvaqYEVs3QKG7lXHNbtdYwlS4pDCsk7tdgie5qbZEPIqD3rnYoszViXx0QJ34scl4ot+mYA
z/6JTzK31x63GMqoCPzl7bZN7Kqf3cYHXYIdAML9PFbciyh6jaRMJzeI4Rl4UoiY5DbSJrWakjM/
+okGh7f8UcZO6RYSV3n0A2UVBVgq22DRMzXdZ3K/3t5PrZe2C3HzcNVX2/DNnd7w8sjjzL0EYVPM
UxlIX283rN9KqTKWdehlC9EsOsaqxTlB0SKem+s6CQ8bPE7gRhvbsp3rNBJiMpswrnW4Fye0i5pL
ykkt9xhaNFMt/q2mhgmodNocI2ousjJ5vk9FO5zskUVmJKlWe29GtnMuNISWo7QxgEua/TpUo/Qi
ispwzD1A8QOElXk5STdVlvLohWZ1D1h/bk613GoUHsDJxvJ79SJq2CK0HI8UvBOnxtTKTDiicbwW
VdWKs43MDn2RKsWb62lT3g0RSC8CKpur0t+mlJe/sqjc4FBcvTkeIEJ2HxLQ3MQ4RJLHM9BLozfV
Q7hy6lo66V+NlBiPqG9KoGIjE4ZLUV8cCTuuPvXSX+k6tlF+gSylrlQn6nZWpa59JSiNnagWqrbu
U78/BlnZIx/Kld8PiDZ9dC40gA87hXzUTuJdI7ooRb/Si8Hal6rqnvKpcNskXWbohc2TqHqPiau0
aEiXYQz4JS6qhu4/o68JNLByDagm09DbTBhrSycRuzbI2qeZBlyTV4VvqKuqdb8nWe/+NaC/HQWu
8XPkq+Ppn4QPY69YK6zo7F2eWu2x1w2ECPtifP4YhNXArObm/Imn1/TKYJDNuTt+X1jm8ET6pZWy
+hxm2UzzyuF1YlUi5NPmi0zXh1cnZwUcxJVx+EM3deoGAexzt673tecM8xkRt3rMMZPGezGUuuTR
q1fPo5akM+SAu59F6C4zHw2tmVJU0GbS7FfvckgQRr33wkM7AEmoGZd8tMO1JRvjHhWceOJ8gNIe
g9peDGg7XcIivgSDWf0t59Wi8GrzBwKT2GTacfjQQ9lYcRjS7nU5aQ5qXjjLsAS7IsP8RgXWr375
CMs5alH9bXrVi+xnKmDtuFm0uKyf0U1E7DbtN6GBNVNaqMM32/gpx7L9atRKtsGXsF91HjYPyGmL
sOs7X8J9j6XV2I/1feE4sMbMrsIiRk5fy1g+uRIKStVgJndeHzzlqpG8Oug5YM3QeitRZVOdz1o2
Kqc2acGy4PcuRreeePsowaJCdevVSYAIOrj/7NtIS++rANlDXen1XR/m2kumd+vRquQHznmTu1rq
7o0g0l8C1MOhGzUahNn0CU65sYMVFi6TFNi/DuQOkoqihGegJ9oGL6i/RK0qW3L5aRu3R61CPnHq
cSuM3IvOoHQ5XRoazAFoBFsUnUW8jX2ZNAtcCWgNRb0jMzu85v4vjwf1s1Yh2IsNJrqJU7jxENpR
s7HeQQAaXqPh57/2guD2Plcw/NQUX3pOAUyTcK68DR511p1n2T747JaXWNzwB3IvjkEaGTWOqlNd
mSQpvUINdlI/WncFwlx3wVCuHLVTTs4UarUG7FTdYLJDWzoqi9waMa+yxnytsK/e12ZbA5zUMlwj
veFS+02yKPiVPruKEc38InN+ml2w5J3B7c4Ocpl3pfUT6hn7rGqjDUHyVIa9tAjkLDth8ylvWwvK
0ch67WKOTbjAkjR+jRX5GRMV/e8wPxtsuWepG0JKwBFun6oKVJtM/o+r4aP1X/tJrf7KiW31EBTN
S2OOxX2bhOrRz1x/3quD9IYkhIInSqyfijGP7rTB/iviVOdtUAd/IcXysHeb0HuCwrcV/U1bN8Fq
2Ca/HD17qwHbWZ73LbcKf+OlbDnjFrhRk3UnTTWXvTFEzwgCSTsdhs2iwlHsLZPrn2EclHe6Ehm8
ErHk0VTffuuaDrAEgv7H2O2TB9bCwJvpzxsvWfJRx22NveCrWvzUfUl/AzkNEQWsY81/hwu4p9E0
ixzBFJsKVwt0mGYFZ27URKNpQNcRV1UOIzGojHgjYjYQU20WB2MNBbOCMjANuY0TQ1SNJCenUHmM
S42e42dzK3jm1P9eVWqrQvWNQoxAvt7Yjh0GMU7w08ZZDDcGOX6yUdOYTuii/TBVy1Q35xbyThvR
6qHsvQzwRl2JVoPTvVVZ6ulSVFU9tNEFttHgNNP4iW8+RFsXMT/RKv4G8vc/r7Wiay5+Eu1F18HQ
Ie2U0bVnnPrJU5TjgavmmN96iDbpfVM+sJdQ5hKP842oFlXmHxsjexY1deoRTx5ZbePIexHDGjve
oqjIWgYnnnxuaNWqHErvch1RNP7KQzN3Sf4Gsx4HXd9ANu91N3Bek87BKoeb/2Ilqb2GDhrsMFRS
j9UwWTtUWf5kRSjlweccf+GcNBO/GkWzPw1nMTZeCrl5Hy6hcI5o6JgvDSVo1lrJzwu5QuNgkftC
C1Xun9W27LZeEElzY6omQ6OvvEjxVqJVK5GuCA1v3IjWVkcMpxRIvalzXoExTf3yjAhF/9zDEs71
qntwC815ZFE662R2gEUNdW40sxSbbj40IKT2RSl0BfE0SUZQ12lfIK8gQ2MVxV60ApbZeKTVH6Kk
LO9VjgREGGk5ZedPAq1ikIfmy3KUJDJj05QZp8QzxW6XXtzHqJ+jyN3hhzsTu01RjONLkxY9IFY2
oX2S9nNUP7qN2IB6+fDePzD8pJxnyUsfqD0QdB+Si1pIeDZZ/tZxPFjBGAVoM3I++qkjpQkJxJx/
ikm8hk7YG9Vz0VvnCz2pUyEaSqQKDpVmzEVcaVHjrUZv1xV++tjXxqlpahsfwDp99HLM0lJ3cNai
sYB7uo17TgtF6wB0d9ua9qQg24X7QDWtVYxQ9ggWfS9CEpYe1ysRu1Vdx65RcpyGieCfhnSZKm+6
MufWLh/VoFPeyqjON1ATo5U+VT2l3behmT/6fSof8nissesIlLfGk9GvBy17KtClvIsz6UUMV5we
BWFUY9lDoayV5V4HnwwjLmix02mWuexyNX7sy1q7IL/1JF7m1hCoGyXC5V70EoPsyoz2ovU/B4le
CUrHwZQ2wPJa3zVJR2H7xu5WFVfYM+jXmIpA9MZUlLXoaxQZd+mt838f+2UqMcOXmMVbZYku8WQO
6Dl7A3XNic7Opd3bYzkrgCmPEBW3Jm9D5J5F8Nr0aUCCBuw8Ldp6IYKiGDt9RCxATNgobrdOIdPl
uYT8HPSRAYoi2llVQIYAj9JOPuGeDXUP4guPyp5jr+Q9JOKVng0b1M5/3uLXoVgiQtqyeI5pdTIC
1Gzy7oQivqiIoZbmQ7UeyLOgmssfKz9mJjOApVGkb8Sk1/k0FVDA4Kn3QeTxJK+5XyJHik7kIUZ5
NiWNBlc7XmuiQRRlXWyV1NN2wdT3FrdkrJsSXBfhm4UbtPCY49bF5MudF0GBa8ntT4jLqkGdStex
b7j1vo5mT1NBYq9RGxOzib/QxkV8qlLzvpuwqY1BhqOV4/o+afr6Pqog0LgWSe0phDeNd9R17060
iRCC+PlSDKr9WInnZWOdOYCeiDGfB9RTTYTMTs+xy7Or5W2Sj79iokFxH/JYHbItWi36KsydGncD
9zXo3WBzrcGvPWpqoPczUQ8sbp8sYtZqahExUSTgcvrZiA3TEg9fgORp/7lZ9MZKrjmSXbfXQSh9
u84qYmIG0SXw7WLvx+FCxD91Ea0QMbVZ0DnWssbeHfBZs/enz+xKeBGj/DrWR3sqjGH4Ox+4PRxy
tkckgjDtE63jmNrzGrdOZChoETE8jFTSYlMdRICxGpogm12Dov198kBWdiNbX9Gx86JnMHPm3veG
/CHI3MNIiuOEC1j+UKd+sVYkpJYlBKohp+eP41hyXi8aEd3BqVX2Vo5hZA+1kcIqYcUsGsVkbpfh
gYVgxEbE7Mif0BTRs2gUg1wJQIZUvtYo9QNsJ6HlpBaHfaatviGw2m6/ZLTayrjGRV+R0BLH6R/9
P81R/9P31k1cfcRvB/EiPqk7iL8patfPoeZzu0nOQQEHnUVYeSdOYTqzuvtDaLTtgHROW92JrkBP
70RI1MTJDdvXPw0Uc4mZPwYm7fjHucQ0H71u04s/axjFdfrf5+qnz/V7SAwUc338g9pR+zaJX69+
D4ueotPHv+AP8/3bt/GHuf4fXxCgoQSyqP/dbLO1UVv6WUJd88F10mRleroHxpnVptQazl2U/iXa
RMTAE29u+p21FtU2KrNjNgyPojaSp3oo0yGc4bXcXFeoBcd+y6T2UQQwgZZzunfMOUyfSMF13y7U
VDtUEXejaBmasoIzPjXU9ZDMWbbyMhPd41r5ZyRgu3FF2qiYiWA6tdh9dpy0mg9KZqLhq5i7QK2d
O8sPKBpW9xLuDLNbDK/MdJkD/16KLqKhNNOJflGZnNZNw6YCGMY+R177KGq+zWlhkSKDVqv2nRik
1uwkYln5cQv1GTkQIELmXMTESKi1FpyRHD/WaaiIjfq967lH5L7Ts0hH6eMATYGaSFV91ESbVHXX
NpE6mmoFHqBfel5TXG18DykAGeZHeHbDN6w1g0UhjfZeyZRpjxE8xq3zOR4hHug6Y3TUJtGeKpEx
QJTqDkZRFZ5EIeNWfL3y6gyqUa3nSPbS+qlhquZlwOrb0L9/iYtqjubWfvSjxR/nnYY7Fe5cLT8p
8UGu3by43UukNDMSFsh5oOqzGzEqhxRmD+bSY8f0fimiYZhI6lz0ChBONpfi8hoVHTw8IOEoO82G
f6G97qep8GokZnk2hypVqC9a07L3okCW2sHXQG6a1S2YJhLnLcj8um2N32yQ8uCGqoEU78IbnWyZ
GnKHp90UvbaJWa6XMczhrV93G+SOlFOZm+wzE3WPfnpoLRLcKHCHwiWpqSvLXEdW8guvJnz1RHNf
D/VO8uVjm6m2iXpplsBy8ZzltbkuIvc4lvscBIwK9Weav4CWq2s4R7EAjg6Z2gUr18KIqJmgSiKW
DMn7Fb6WQ4XWS/QahZ2xKUvF36hyxrGOh9I3Z2EdBgs+Qvdm/fYp5OeWT/Kof2zSwdiKXn1iMaCV
B8yRu8rCp3fp52a9BL5az+WwbE5exXsQxmZzLfQ4tSF2NQhP/d4gOtuKdIzMIN6pMIGUmYg5aqYf
0aAXc4jIbbbKMP2tbOvPnVUEMI/lJ6mStaMoPMQH4I4iCaIGkrv+FBOX5dACkemxIZtGOB/DRFXK
7GRhVngLNhULaIszaXTqvGMXsQSLdMc7iuqtEN3UcLx2u8WtOjGWPGUn/xy7JGW4VgTwJgH7u5RZ
ri3NCXkjGrv+vZFvAC8Sr/oeY1d1zV8gKxSfp+o11SGqBmrmn6o2ciyfql/GurQqALsh8fnRjtze
+ECyGK/bpAk3suaPD6qaKHu0UMKZaBWxDs5NBGT+LEIe5hJLuTZJdLmMR6m9Obddsb31Tybb1ibE
eu46XHfqjRuyRarbN2R1EQEwOfA5JYWVnUzXiZFMyjk+9nqqt4bpSrTGHg5a5ki+bCGaWw/1hFAE
pz5fx/0+IXYAeIio/dhAKZO0laLHDvzHoUbCtMei91r3jGI4j/kmUIyJgT51aSCmXruI5I+R2hDT
ek1B/8Rnh1lI1U+/gz+EblkFWlArr4WnZdicsClbpkXnc1aHNJpqFvoLCgnWKlLtblVY4E3dMe5m
euUNRzvoZLTKQ3xVbU6DQtXTSd/GBo5myGBhXBP88NTkkGU5qe/RjjaBB1WrU/Xo0XF/tnaEguNU
6EHzfvWvsVuXRuuRBsm87zLaGA0oJaw7td3XFaI6glHPtStGSizlREHa+lOcrEKyGIG97vBUPoam
nX/3QpKzDj5+T0hWsIptA5N7p4CoOZSQL+IKk5FaHdb1JDehJK66SFxSq23rKbOm1JLvZKNPfqg+
ykog3TVwiVZJWiOvMp3Mmy7mtT5eOEfF6rsX63Ldrcs8JzszasGRseMXY2p+dqtgqt7GZLnUvdgn
TsRGdNxz9wThajwYAfSOOmnbxyZrqweZE/+pci204gG75WrKJtBeeOp8UEsVh8w63JXeqKJIkiPR
p9V3rdrXpMizjfigIUfdOLthoyI+kt5X8qJqkSwTVcMpr4OCIa4fIKBAfOOTwhl5H6Sw5z40YZRj
VKkaex/qu1/b3v0QZP59gY7/qoC3gUQTMVEEMYaqLD2jzS2WI3GmOb19FKNC2/LIzsvIBfwzkYss
xUb1fHV2G6TavrIoc140t1gdy3+PrUOK0MuBR7desiySyjtwbgefTBsU7yDqHLyb8FNJoA0NWoQz
EbT0pMJP7aOTlqPBa2a6u/zUCecFhKtEf9HTT3gVZywunEWCpaSWN/tOR1ts6QTRXlTB27O/gegG
kSAGxVukF1G4qZJeEi1ZcpjTHUVohAS+wwXiDqngwoD0joSUD87NRlxkEWGUGRhAUxMfN6RsyllZ
9lNWafFbDlN3wyHlexhrzsZqePqVgGstmZPRRLkHAttw18nu1pyqbSPZJ2nA023qUbfnuoTnUKsK
tnxN3/LZvxQhZFojapcddoxNu7KsSvvL7J5rnv2ccY7p2U3L9JuZesmcU92DLKEM1yt/yb1WQn6m
kFjDXq98xwsWhpKUCw6B630Xg4RLnN8euDBFqz3kkVVYoviWVmjVWK1ztLsDC9X46BuD3qzTVOrm
RdR6S9GY61ohY06hNDsHxUQRgzWMBY4bqCO8PSs5WI2zYB2kf2vsUsMbyeGTqsg9kI35lXmS/q13
WENmHFAczSQFMIA2BZQRBoRy48CbwSUoaXTQWl4tw3yBK9rl5PM/qkPlkcKHC3ptDUWrqBq5dLxW
PzoHpCbvJi3HPU60f2Vy4ABpRZSvtwvlsXF1RMRCONMuuvWPdmVl6IVAt54avYaQVyHd0tfmvQgl
UfCr0NLoKGp2nc4MhuzTWA7w1tUQPPFMT175TZwhN1Sl8UJcttV6xKdsf23FOQ0qCo6FyzTild2X
aB0gxJmCsCm+i/W5Cthv3k7xsnXKS6xlT3GqdXwPbjjMUlH6NUdDeK8Hc9GUWgqM/RbQR+wCLOG3
12xrLygvnYsBkNkmzg9S/jNFacxfTgUzQNfMjJQVRpm3vinJuDmvNlv0LbRGf8plDilTyNTplEMH
yLTlAKX9RvIAqJY7tBc5j7pNkNruxgxd81zpJKjjLm3vXLMiyQkqaybwVZqptkcVpyukplvtSVRF
a50gpCGqroTaZV9pxRHOMB6OalSupMCUtuhIKnf4swFJQtDxZ+ZWO0NztZc/9Uh8wzllY5uSf+B8
HNssvgByE1NFFOI83EBqZ4nQAAjZ3xvEAXqvPItBLJJ87TqP6vvvA4xgcr80Q8Q6p5dQVvL2NQz3
Uvmj89CmKLxMT2/dc91dLIOoD6eq1A/Wwg06i7T350GahqhIVcufBvWA9hFTPefYZN4ZVV7dOSbI
IXxq2oWPZjSeoV75n3UJWz/83BnTubxQOCRFj2yKNVNVxG7ztCOYYg7xEBFrvBj0F87aeYVxKwZz
/dmxCvjUhYdHZpd1Rykndm2Qcu0U94frILfDaKHTLP/QI8YQ+CXScAN6LNvK8d/QHrCCpaZI/bqM
JlL21Pk6zrQwtsOEnHzXNDMoNf6aTaZtESilv0zCoT+L7qLwGuW5T1DLjOVkI74O8Y+U5cBiEHg1
URX/SK1N0GbVreQaE51FPxETX4HorHz0u36foq5N427f1W2cGCLmSn9UPNKxdQ0OulqaB79RzIM3
DBzU3uriSs3MbBbYQ7ES1d5Livc+WFglqC2wrGu3YD8eZK0gd4SFTXsypyKWfGmRpKQWBtEigqKo
AN3A93C0dZlG3als2vZ0HY0vYe5U1RyGnbxuZTV4LZtLhUcRAMlSPo41378IjyShl1Ve2NdenOKj
+RFLpAFH6V724r3o1YY5lsvqJAuHnPAC99pqPiIrezH9RL+0laMccLTbiZA+hUS8dJJ1V8XItExd
RZFLNl7NfV+vyQqr8yhoxpWOISGP7jKC5tlzawcWWeqPWNQn1V0yFSJWVUOEQR9dRBHFOA9jK+xg
WukV5mmiUD4WQS0vYqWSj1nXq3vNh6jvhFn3PMT6c5Fp5q88rnYAD7Af/beueWc+S5CpfrEF5Qy3
fu/qaernWRPPap+nrtk0a/mfs+Y1Zuu2jN4WqIeLGurqwirbdFnkGWvTKYbEe71B3wCjvo8YOlUo
TEHvxCfrvZvoGxT9QtKl/FSYrnXREt/b91l034+atQojSM2x5srHBG20Y1UUSH6IS2fonLkmpzVi
q+4/wQQV+qPojhqdN+MsoF+L3iL2aTS+OnMzRJm0GsisAcSe5o3Vxty1iroiq6PsTY6U3rGjlnHI
rFHe9l67k20zvY/qML3XusIlraE4yPJQFQ3K/zF2Zs1t48zX/0Ss4r7carUky0viJE5uWDPJDPd9
56d/f2xlQo8nz1v/GxTQaECJLZNA9+lzdHXedEZZnsTGGSf/kGoXrofNs7MMitIZzrEGv4vMiVca
oFagd/DRiYtMZKryQVNRbxYPr0DsL7OHw/rp1LFPR21MIF1ePl0W+eaMhnnQTnerTW102OXq+Kx6
4Us46PNVmtoEL7OpAPdW40j0fpnQ+SHwq3CWEpqI2kkZTmOg3pbEDXqM3hx+pDBcvTY2FbZeHqAZ
ZFCn1VvnOZzHB2nszhsfooI8ASXFhMP+ZbdhGlWjBMFEn1ikhPPy2OwvkwY6VCJ/kd/1F1RiOGQH
cXo/KqF9ry/Poa4wrTdDP4ft1omo9xWX3/mttpp0gz6jqL369svGbuccqDezH7S0GzYWUahzbdrh
x3BAQaOtxm+3OMUSrJgXj4CDwllsvzxqqhU+eoHXnqIQEvGCeqMnMzeyjRdm87eqBQasazqEg22j
3FW90rr+BvJ/dwNCk0Jow3GvjveXDJoxTR+l59o2OsAqacDRL+5Xk/TmIv67r0Lj7p3dHapuq/jG
M3JyYLcpyiEvWfK8HIZDCRLoEX3e8G4q0uxoe3W1reGJPKRWYj3ZqO8+ebHiH8zMq7YdEQBl45pJ
de9X3r24SAOQML7m6nDU04BiHMM4UYvGHVYKbKMpLB5QJKTyojdOXYoQ2k5z6uIBdbybTdxCkJK7
LqncrYTS+ra2T5HfvLyPuEXVt1nlWx47k/EBsEa5qZtZ/0zxvb8doGJ49rS+OKDjll/DuCtOtd8E
R1VFoLafuaBnpvVj4nm6HDna+7XJ0qC7B+nnoSfbPLq+AaXg4sH5VD1E+vRn27jauV+agOJsBN+X
rj1BnSU9ZJ0gB1yG/KOZnvSwPDhp9tkZkE4yCP9fmrrK601N4vxn16u/kvW1qR33LKgY3OAYVUOz
8fl5aX2TfHa7wD66EWxOyOV5n1wtfYQ4rv/TK7mmZk0yPlVUvl8Q/+Eb75b1n8Fe5gMPoh9nbq1L
QcKBbFMwHUApDPe9avX3Rfs176f+4g3EunkzYuptiNGkt7r5ytjuQnSDt+8mYvNazmp3TpUI3iW/
ji+gCuPLOhSbvUxIT5rMnwFDACEmPBoZ7a6Q8TunAWZDP6vzC6EUmC/T6C918nzEuhnNy22fSgot
7+dnsQx9r16i2HuVqZtTzEUvniA1XtdERh5uhzogqLXsI02sNSdy5tGDjFTbsx98rTisG1Ej49wV
vf4lc5pjSybzsV4a6VnLgQ7MtHmbcBFjdzZz8gr2TSdQV9uP6G05j1mctCeKlb6/Wz41HPWcfKKm
fvG9LXcN4ylELff8czeHgtQoBgNiBFSxV1FRoB7cVOnBzz31XplmFSbOpedm2pshCSU0pB+zKDev
thuY8y5Xf5ixqt1nJJOuMzFO6LzdQoPI2Ij2AsnxGst/yOfpZ9HYUibi+u4XaAfTa8IV/Mhzb6nz
mIhFdwWHxKb4U0bSpI7mw/i4zE5+DzpMD++n3FWuq4v0Yj2E21mBsFXXqOSu5ubVVCAjSid3M9Wu
8WwvI4SdnC0UxcDAlmHdQlyZKcM178dmW5aoWaODA+jSdykj580H969lMW4gM8pLu3+IzNZ5HoPI
eax4vt6cPS5hFzdJvicymUTOM5eQ9GgV1cfejz4n6M45UEl1oAu08QuKucl5WkZhHnuPbpNr9znf
Auop8oy0CwqkfJWD3W2Z+GSQif5umTnVRyf3ufla+qny4YRDWBLYvF8jDy1d3VRA6efI5b6xSVfc
HY3HsZd70DYuC6VBHr6sb+MyV4nHdAXHhl/TDqUyICfIX/ANgfeyS64u5SZ3zgQEbhkZSgLN0NIL
lmYig8H7i0r5XUi951aMq2NPePXmLeviHiRfF8QOoEwWr37Sy0OKgzcFT7/K8a2LUlD3A9+wtqdE
icIi86CE5ngPm8t4r2sh37hfwzzMlRzQK+zZwCP7m6O3TIuPleYQZa9rLN+09uk0Er9XoSbZyJYp
4GC/QhRjnr3HVldfbGvuz0gLeI/STE1c3jt6cgKRyC9cbL0JqXXW8V54Y2w8/SUkKnTul51+txbs
7U4xBshcHuJGRVuY2oxPTph/MjKzevStWvlETe2176z5qSxzzi2oXwHXyjZSIGkPGQLDXdo8V71Z
n6pxKI6dE2svdan/EA9KDy+k0bLXMIOgX9EK44JiYUOkwXbMu9r3mju1VeGqGSjC1g0fzLyMb12x
1uQU840Dcvzm9Vt/22kIt4ce749/O86xU+0rD8XMhjwOKtDWn0qTFldp3LL/2VttfdNRrQB/xmp6
5+v51XyEzeNPWR4RYycXvuy5bqfrA5DP5OcmuT88NGMHyURTak8thcG7pvCTvQwpQdOe0LkuKcKs
/lhN0qvh0PapUn4IfX8pSy9mft6AV45l5kPIt2wXZMsjgNvdVoYyoWa8ElwFDrhlc2PKjhlkCoD7
cuUUxbA+Lrw+3nKMRVsY5N3S8GBLoPHqtZ1ataW+kWlxNKbynI+Few6d4NsUJtUxleJ0x63uEH4h
UkWpOsru/qWS2vIs83sqkxbo3hha430HuWVDVulqgY598csw2Bnw/N1V8dy/RCPi7UXm5DuZzTsj
v+qp/4dMVjwe75GQ+EOr4TlAnD5+NJdm4FLG498ud+uE9MZ6yu/iib9tGXpzmjxKLxwV+37mfSqb
QCACfF+26ubwqDjQD4AusK4dBMD5FFzc1Aku9tJI73e237mMaUdlYYywxv936dgN1BLo+j7tIDho
F4IDYtPKeR1KrxNWA5mWsfhIky3e65KbTa17mBk0bbNOyNpYRdWjc7tFFMCwig2VG8UpRCrYRCTC
2Y7qnHFms2Llrpur7GIjNX6R3rzMoGp5MB0w3AgJIh2hdv2ucjoE3WEP1x+oNFviblmdOPclrPmG
X+YfJm16UUggfk0c+BiHZKlbHRgSjN90qVdRaNcHFzOLEihwR2i/Z+uI9sB8qZcmzvKpPMnYGtSe
TLo+HKJBj06ODMVJC22/PIjTrVs3+WcUn6eTplXk+tLSJw+PWilwA5WryJzk+VPVZPdWYaHCvozE
tPrJ0OqsdKvYfQlJMLT7pdV9BrDY3ynRUmDUmP1XCMS4N8TqHwMo0H2r1so5anzjAz/3716qzX9k
bcG7IhxThA36jZo34ROswlTFq/rCqB6o8y5AMOaWNW2XDKmkO+OC4z+MRvcyEnvAFW1DzRICHYaj
bQ07SO+CxJ8+FmozX6jXjTeZ6r3GCIA/AumwLhMcIPAK1u1nggsR6dsgIwfLMJk941BTBQIGPjW3
ljsZh1SqsFSVIso8a++yKfQfxCa9LNO+BKY3wEMIqNhZXj3W0lTQXj5a/vg5zYb8vNoVwxnuFd89
ikPpQ5rd6268MWvFew58QIVwGdYECoNh4zaDdpai2jYKk7vAVL5SUP5oxgoqL3MZoTSAwhJZBn8+
8MJARGop+y4Lo96oIQVM1tzqnyYfbIYM19m+d9t7GcqsDNWWapuusJP4b2ooKqomcv/OUnSUUJai
TtfNhh1AovgkJZ9FZPw5Rm79qOVd8qW/G4e5+GJriAeoHJN5tX6fHfBDwjwBOJV6JJjAV2qKlmTA
WR/AlQ9TAHsFcu7lkcwp6TWvtW4MGGkw6AhXxAacngvDRVjXFsfOYb6TfayU518Qmk9j7IWU41It
HiAz8wm81rCdF1sQBON2nZWe2ApfoQLCofQx0QufH7M+bKdxHg9uX+b+hrhgd6rDOdpAKs3Y/dGb
RXYfmnN9T+ZTP7WddvB9E6I4sWXULrWbrPTqm48YNQtKuh7Hd/ahdmIwy/zRQ7OVKjCtLjQCZTM/
j+iQ7TO4PO/UDAJvwEPJPoAuZ6sEaXS1G4WsOWyF0blNIgKMed0f8kxNP8456vAq+Yk/PSXa+204
/o0u4LUdvRicgWnyCuETKpeic3KT7R2Ki8k11mH479sw38G7g5JQmcCCNpHZMTkon6c0AkFmL+8+
l28EKG//oTXc6WFws/wOQsFkHjbU8AzcskzlMW5b5XF0wtcojxMoXRmJPcwT+xxzc907Y2HsSs+K
PwBmSD7MMSQ+2giGZobbKdlG7ouROspTnfcPgWppd2GlWZfEqrk8S/dNExZfco9782qC5My6ACVD
t0FPL+nQzo8IbpGbi5XhaKlRF+9Dd3pu4II4x8usuHC3IsCnhmASOnDOreuckoA4taEjw8BPUaV0
Y34xO0KzQXvgYYmmRqD4z14BxUOia99kJPasiswDasr+Nmxm/+Zm9WMPKUveH8Wvrxr/sae2mYe5
+9G0guwUh5l2MCe/fI2n7lCQYf8zVHxSV5E5PyieV1+pHla2cr1PeneT8G382hQIvBkItZ+7NOsu
1J68BopuUj45Gn8UsXpqJHWaIonRDlr8o41SslN+FXzWYlPbQVibkZSwOtiMS/MEUbJ+VkbjUwMd
8YbgPrkWN4zjcwvSY3PLFXgTkbD3436ZV8wlN5MkxMFkPdhke1/OfgatEPnoSEsXNRsVhv+EF4vd
+fqxrkkvdQ7sa647BudbugkKp482lcinturQGLbVntBwhardVA1A9zREWrvMQo6IAxlRxrYAsKkb
r2ZsnAYli3/0BkGuNsiSF2QIpmMAIPOUxXOwKy0uF44SLg/RceYknlnqWcbSy8mn/jTKWBq/CuM9
eJ7HioLzqTARZxJAlFmqxU7R4niXj4E+7Sb3UeUifFLtvgUVMSbzGbXf+Sw9aTwj7RDyC/tNAX+k
tanQzr3vnHBvLhQEA7Vbj9JrGx7kuRPsYx0ag1FYCn7ZVrfVd9kD/IELVLA7rCRPqhoqOWpIHHik
uY1Du3GRBWq/W/Nknyt4IfKN3jv2WcYax5Gzzg/wp5EfvX32q56f3dS4W9AuKL45aMKZUzg89jVs
yNKLCfNvQT+hFbPYgkoN7E2uTtBwU693XB3F2wuL73mT5Kd3diJN18rszWPgzU+FXX5rtLzlchwY
MMzn34oxiTau1vkHsH3NJYiD8ZhOqf5IdsxCISgyXsATgILI4uE49Jp6CLo43CB1P3yTXk4h+a23
2srVZjQOKQQl5klWas9eMj7AIdV88Xxy/b2Dwo8MIWMp9mESx3d1ZjVfAFEgRQkU80GGhg8oKnE/
e21WPhLA+yFrasPmGVa70H8vaywVxvLA53Enw0brPmYA7kO9VB5aaO6e4knNgEk0rzKSJm9yHySg
YaJg1HswnJreOV0aj5wiL5b+SJECCXzCXAcvLhfgiaa9mFOLapWRJluZzUPVesgD9VlGtwUPqdv0
L6GXFXs3B8lmqpr11AHJOWRUO09++AjICGBy7B1rkP2P5dLocxTeaRRnbkYbgs4NQc/y0VDj8dT0
6muWw+kipir3PEiujW92lcK0akbJ0cqqCnifOjykmnbfkMD/KKben+ZN6brh2WsRszIB/KDwBX+5
WjVnaSzLtI/cpaFJyeOzW5dfhhqZZ1BCzbbLlPEJZoHpCZq1T3mpedQjYZKGFxdCP1bQ8Nz4x1bW
mXFfJvpJFs3LSpksWT4g4fR+OemSekcskmtyjJJ3GxvVRRooZutyU4VQ5GX8wvdiBPXWlBunC5i6
OYh50W3pdfCTUk/QWQlvFhgvuIT+w7n1bqIPqJV2DeU0ZE2kUDrFDWNuoqq/l8uH3DNmo3J5Etn9
ZmqJq5VZsomsfHqqnJqiv1wn4G1TOLzJ7TS8WmV+105O1OwLv/9Sz5yIbqnEApEJtLoU44vN4SU0
S+tTThn4I8Tef4lZnQkEApcw9rM5TnstD+OdusTwc9i+7igW/Vq7E/CacIn1rxN22n2VkdjLhWNT
erLKZVJGkyQDlmadhAZlG0ztXWcUw5nS6OHcBsHPntaNb4cInROhj6MPbj073p3CF+cS2fVrWE/V
KfX76ansX8hh9Y+OnOjsCHjYXM28fieXt5ndvDRlHqknAo/1Ka4CUpGFMRw6QDm8mcz4TJnqCfxB
cBm0qNy0gz88FZ3/6lJo+QpScjpSlMIfXutFr6GjQ66ZZCGliUn7uVoETJ0+enULb7qMYQjj+7LK
g6dg17sAaacofDF8tGknfewv81iQ81p66tKstnWYIhZdbtYx610z1zczh/0mbx8TpSx53VfZ9wZC
dt2cxm8Es2IEPV3ANiok6w5/8mkHr56PDCk0DkH/krQg67pMBa0ms03RfMhsbyOTYtJQNkhSK3vw
ATHBum/FdXWkyD2vn+HqRILTCKq9O5AilcYBV7hVR4fPnKq/Y5Cq3wGuvTRqO3wqEAc6jrHTHh3d
qM/+wrNVxj9m104+xwgN8NqbF5xMZXwx5m44Zkbu7VstjhAJ9yBhm53gqS52Te1Nj3bjJaTM7Ek7
JAg8bLsJqRenyzGqffylGpWCMB4LpNFSUznbdv+8/CLzfR7zLqvr/OxtwdMpaC21U3EcsvaPAJDR
RavNY+MuX2tJYUnza2KWb3/p/5PlijlgXWZWSGprTtX6rnetH7e3fdmgvQFu4TRoYNQo7Pj3sMqJ
ZphNCQ8OVc2OUltXa2mkl7ihhTgfpIzQz1go56IFvBHj6ti72V0dgrIU+xsXT7WdI9jJH2qsW1eZ
fePSa6jX1TYEm+tMYJJBGWcesShNICi8ZBnQA74bC3s+ycjoJ7fY3SYMEx9Edu8aEF0nHvjx/aQe
27oqrtkMnjrTADT7VAmPGzHCPEUXpqfxfozubyOZiMzpCyQZQLeg7+KYn3R/FcnFsav6R+ggCmDG
zvjBGbQBnaPIOk2mWzz6PLx2bZWG3wynOcmaNK6ek7Li720Y9qmf/FV1U//B43H3ITHcHzmxlIuY
LKKrD67tnmQ0xdXwwUemc49cb7SvxiZ+1u0/weGqz3rd+3uN/OxOhjanyo2C+tYp6nT/ObpyQLee
k6U/Drly0VrzqIz+Hlnh6MsQz87Zagb+6su+23qBZp3JGTcHyxxDOO0UTqpddVEXEdleq8m/Ju6j
D6XE2Sv6HNrt+mBZmnnyM1RAVM0vTxrkg9uiH2eiglF8VRMKQr27xo6QfXPqfbakLMHPtvez7zq7
2oXrBGQNsrjRcomSZl5uSOtwtQXN41Qm4W1OW7z+p+u75ZVHTrMMl3hKePEUB7kQxeUJTgAs2U8L
H288h8W99PLCIIcvY/BlxT136/mCkohM+kibpAi6YpfJ21rL4BZhKX8gcBL0QfJdgxEYcP+UcNZ0
o0sdqjwfMjv/AtjyUW4B0Oy9OnzVPkVxDsA1iP0TRATtfe3kyU5Lp/7LFPB0h2muuvqT0n/JkV3o
+sH+1EPV99j101fxMszGu4sdWOhkaHGp3rmU85xk2CeAhxytfJ6clirGybt5kW6tD3YbPuUBhGUx
UceT3ZrxAypV0V6ZC+sThzIwn+WY/zVWL7wyrb/dePpU1W79WkfwnkHdn95Wq6NqnAjfICkeZD9X
1yjI8ZwOimV1lkLpEdkbcy6/JHkWv1CsHJ6sDM222uKFlCGlHFK7/GfZUfzvVL31oME5eU00NwRQ
x0TDX6SaB8W32VJNWDoRW3fc2rsbR1S//RTFrWoy+8e065VjETgjAYCkvLdh4T94AESeM883tpal
+1+cpP4OCqv6KwT2fmPngaEdgLgRnY1gWmhVCs7INkztl350hovCDYpE8HySkQV2q6LoBmmWzepz
G9/mYM0eLzLVaBrUMyEEATK8Ockufgk/QjN4KdhbK4QxiYa/pvDBBmznovskg9UcAk14CGfYJZrM
1Y/vJsR5NHpkx7zK2brLbo5VZSrZqCg81UmMfC5VcZGx5W1yTVHI/BwUcXMfBVTsTMQhP6dGVd3Z
BhL1MutB6bUv49k7ymzU1mjh8py4yGzjuE965+pPjdeRng6L5C5x+NKUlYXWjh5e+/DQWpDyAA0K
nb3XUk2aJ3l/H5T11YPgKth2BqJyvgcUpIqeO02LCHbQJLBkxLBbPty8cqt8JjjoXKK8oXh7VqDF
VBojPomzrOUShDp1iyrzuotBEms/9Lq9sydY3XgUIdfX8/XfkgFsr+RawR8tIaZ5SN19PNuISkFk
8NGJxxZxNeSk+hnevskiA5YOrn4SZ4Wr3tmAPHtTQl9475cUUMOX8aN1qvC01lvISXmxmzY/e7Gv
h+df9mzoanSa3DszMbWLNHMTksb5zTAwY51Lj5ttbn4oLUF+tDjOa/fNwtUIz72+B22XbWRztYC9
pVJVb7dmI7hW2ShGx9lWUgvSoBDNvXzNS/x+LK6SrbglM2SsZuaJ6nuUyqOAtK9rCXe3cbW6xquP
0+i0G20ArIIOj3n1E41yL+lCyW1cE1Rqcx1kcZ1ebC56lIH/JNRDxhJ80X/486oC2jzdtlpKr5Lm
sBLorSvFRsH+fChG/nBlolaRYxi9QjsVnHYfu8j5JOitOml4PVjmbSRzv0Yyt3gK7AvW1JunVH/+
8qyjzN6DsPD2UpMbQi03NdH4KPW3RjpUB88IvZ1M2lmWfYAUS+ZuDX9cW0OHLlVKdW2/76++HX2U
SVmTOIhd5J6Zo6fofuPh+rFLDAVgf/Oz4WhHkLy5ijlXfFslHq2pm9hvm4WhWrnqhQHVkMzDNjwc
WoAEHJ1uLNxvAjLCwv1m/CZAI1MyzpfQzY2g+828dCn38DdTkNmcI1ooxghFIeUJXJHD3ja2uM5E
mg25DBIiTuEQTZGuF6Ei0qnTAs0l/e20dgvbChn3hNegPqFT+YtASKiE1qG5cBGtDESKBpgqTUJn
Ky7iDJrNBzPoTzsp6zYyI3wyzO+3AjwZqSWakP3PMnbJ7wTFjxs3ofXTW0rQ/7X+nYU9bvV/siNp
hU5zocFQkc+OnNYB2mA4YBLodUnkon1gn5EXyc6rfaisbt4MegffupqMm9V53UBbdlnWEj/JQFD8
s3Hude7GVIlyZk7mPwyzjdxZSHGQDPN2BIy5TGTepN7VdvIXlW4jNTuLLc3bLVjh8Jz7QTQkm9IP
EWPvTPVDms/phku8fi6rRPtQLxOhWt3Xy0g8XHPSd2nuQ4S1LJCGlMam7Mhl92Pqbuu0H29BELvR
PyUBhPNFGZYgDjK936uVUe1cVSV5AVYHrkSvPpGkIMRboPfS+wgDb4Sb5tblZxPf+GyEuuY9i40Y
3zHdCL2NTTHTtugoVGu3QUk9FryQLQ+Wwlg4Ev8Zze5sDzuo7zMO+Z57e66kjbnnammd5RHyOzpP
ZPfabQsgcycPnXfPILHNpJju/MJ5kRGu5V1nAy+Ydk6oJ5s3PKCyep6eDBBL9+L9u01hutU2ydR7
t2dlIw9EcUwWMlKw+2cYjq5FrVKT5yQPK8B+MRWL6RZDX4ahMiQPagahpB/F7VZvk/Z+apsft/ye
ls93naZbj5LeM3mX7GAl5C6OHA2V1KCQ5gWPlKEh95Brn8Symm2z8w4xtQOwI+EqTdZOf8yq4h4F
gJ8sv3s1oMZWhgLcl540N3h+GlRE/9Ejf2OrK2jCFFPjPIi+AMxhHASWrIAMwyI93IL+v4a3HIFD
OewxUEfIGFt+a5OpxB+ksdA+g11E048pMKKbzaZQx/Tq5EE8QsOMHqg9PlFI4XNqG2P+Vigo5wgs
xJu89tWLYVCSJV+qX0Mn7fxdDxnUtlG08FEaNCKjxyQgJFw4unV4N5GnYYYSNXmvdxMD7CeEMMhi
/NpJoXpp440m5KC/wlt2055JuM9nCW9lEgeQOJbLREwC5lQM31Pdr67SEFmpbz0ZBmr3vUBT/PjO
LsPMVKur6XNWGgaQ279bX09FvJ0SIjrAhoLtcgz57viI2ozp9DWz0mGv6XA+UaOdPmlO/n/2cH1/
ZxfW8FQG7lWZTfApWUlqsUf/6+yj61rmLbVe8ZiSYq/hGDUX3gRprNoyLnVr7VSqG24msUMW27OO
yvJaQ23mNlyX2aX16ncGBS7/XqYtvAvwxicAPi11vy5Y/QozKPcD2YytzMpEo7lPLsDJ00rZWgw2
WeosPt+YXZehVfnR+fYkEsrWYOF35dp6m8ikwExsMut7JrS/5dYbcmTFsuqs+KF+RVtQu9YZimOb
uYJdDA7creoa2JYJHe7VaSNjrdfCYzbqgOJ6gsdogDIvW5iqamxrF8kMcZRmLNJoWuhuXsO5qHmN
4CwTtx1v43KrcYDZG9XonbR2DD7Yrv/ilkP6tTAtb6+PYwEMK0q/TkW+00i2EIeMYnQ1JnK0CAUc
MrVMj1WB0mvRjsoFdRn7ywwB+kKeCTOuAl2x8bkz8+fRAZiqRzHaAmk1n9y8ijZik8YP1fbJhJq2
hVLgZtds/7s3kCQUB21qd67lWhSgEEZyJZZUhBRqcV6C/f8fm/QI/BNLEkCrjK3F0Xetn47vkK7v
Fouz7KoTLDxp0N5JuC5fA3RT9sfQjzHF0gSaZVJCeDL8Z+4W7Vs9Uu2PsQLaLu6rWRYyJ/utc//d
D+lXcglGftRM92dgVKKjMkxUBxUx6fqtc/AbPzyNQFGrwxpG/d26ddZSke1cl1ljwu1FptvaoMRN
ur4ZjXuX/AfKR4tUHZWm9b0I2b0XtjMT4grgMIuD+Mj06ijDW2Mrn6c+NA4jMVOC2jR6UES3HtTi
/7H9X/1CEF0wZdhH2S5o3R+zY7kHEC3ZtWs4OGykK40JkLDQkPErbS+7rnbpiW2ufc7fWXAnpvfr
xaWNbOj7SV+SkOMz1rXSG+QjOU5t0thULxZ3DlJh8Ny507yrjJSrAtBAKEzoAVzxio10pSGrAMcK
5MHFMrvaf+ss23hLekem113/p01HImijRmDhVmdZKysKQ8vOVv+dQ6iqbKG8mS9hS21pjLwTwohA
wLoFMpaW2lyepCs+Om/5nVWBrqkHxBUowU3Vy226S/INBbTFfinKPjuDb5wrXXvbFP8eyuw727pM
dhGXd7YUKTtSCxnsRMtnqD6V5CgB/fcz160Vty72cBcMG2dhwbAU4y7IYFyvWjd/AOWxUCkseLFq
1m8Tb22LT9dYd00zupCALm6LSXaS3jKphSNSH/XG7hNCQEPvEZhO7DZamGiTSxXrzc8uEu8zVNjl
kms0QmpImxg2BRV6cVWZoO8PC0UDtpNDYZeN43S0jfRPWKaZMWpOytbS/PRESJ6iIiS5b2tk3jFz
mJ0Xxjz59ynRbFPW09rQzPz3Hy6zkC/aEIPyP5LGnBbOERNgBXh+Zm7j9X+87vh+JlXiRTLaiw8w
VreXunGgox2S7taLS0VHJW4Z37oyP9sx2nGrv2J1P1orTg8yK/abi4xR+PW87a277E69QnsZ3fg0
TWN07jwn2AXo4u7GJZrRjx5FhIrEOGpNPxs5iTyZ6eoeUsMlAiJD2Bqnk5tyFF/sRUQ1CcyZ+0ob
rMvaWL4FWr1PvgCGCY7v7P9zCMTdQt6cRlw81ocA2G7rV7viOfBH6FTJDnMCLXZk9nwHHKs+1nUP
nFYP6/iRundvF/ET3L0xaqQeUEOHZFx8EI+KEbZYKLPJLV6DseL6yVqx2wpirEGSHyMRKnUri3wR
Gaebtqk8tqHeau7Xp/gb4VKPUsrdFCsIR/375TAXXOa0oq+QPSzHe4MPgA8AcWKPrPAZsqhFrGse
yfkwa3FezHcyBlWAAHeXxIgIMi22N9PiPqpBeUzj8ZvM5g3olRI2UeFmyhfSJumB6xwbwEULQ9M8
TfUWrkU+RHOKhFMTpT4bcZNGGJ2oJcu3rqmHu1TRQIJSEYJkh6YEaMHTm3U9uJDfWshLl/GbbuHm
MTBfWSULlMBsNo1KuXbsUOxgLoUTC93MrSe2OYvQPafM/J09XBasq8rRyCgiS+GN//eEuKxrJ3Ij
5AX6cr9+2IBU+R1FyN8E89OoSxrOHl4FH0Shy4AG12JTi/lVPGbBDP3y+5822SBcUEbEdN/sKQum
FHYPiPbQuIIOjWPf/NKq0wBpofq3VEmjkOIf+mSYD2pYRq8+DA6bUiO6TOAhBzwQ7hqkSZEqD8xz
2DU2sYBY+bTIxqWLEgGXh6UNOR75S0Mdwl9qkxp7Gd18HPKK1lYMa2PLQhmT6P+5ep0W223z1UdJ
fPf2Mastho/hqFDMLyarbjV/f/tYb0SybHPry2SqdP3dhAqyUjoIkAVep12MJUQsPWlQ+/mGAs98
EPtgF//4vVnyn+6vRTd/WWr9e9/1Y974yCe2nvWNVBUw2uWf82bv3y65rR67IKBE8aPuAL5SlPEl
r/XgGpKj27qZXn6FN4cEuq1Z9+aY2y8UWd+JPfcV6tXd0d0h2AMW6NuArAlVwwCrHS7sC7NK+dWP
3afKhRgXOofmQa00JH8Wu910ztYvh+FiNR9Tx0h2Sh6rZ2ncoFHPUTYOGTr3GN+Mpbt6rtMJJB8/
16w+tz3Wsbg7RoSC4rrHu+lg/dw37lUSuNuQMoRtoI8Oai1IHga+ke8Cu7FgLccmTbkIIg5u1eU3
o4xlRqQSpRdqaFq9X7NuYbYdNB3r+H9vKT4os4AmUgmXrOvWT123efOp8k9553Obnm2vP5F422RB
p5/TRavU5KplbKXbqjoKosNNmHRxEK988ZL5dSi9Sl0ETn/53daJt6+NO7NrjDtZJqYGwg2uwr+W
iNFprBqUHbqGKiBM5GoJOS2N9ASJKb3CqrTzOrx5lwLcXNf4ssdt7r3vup9stQ7X5c5sHKu+DsBd
gw9d3QLdJovvICo8AadBpZpoKam4oYkufqyUEH33WnSxl0aMWjRWxQbWW1j2xaATTT7kZv/tzcp1
DTgd46fjbf83O5dUKV6AphhAXMbXNiC11TjVE3/OxZWaYqAWNa/JzTrO+SMlbhgph9X2xkd2QK3n
toO4eALRkK40sw9YlqeKjwIKH5A23V9ZN1VHt23SK1k9CoWWIkAZ9to8tzuSjunVqHnbj9lJBtpi
mRyX4634Ue79/yj7riW5cWXbL2IEQRA0ryxv2sj1SHphSNozdKD3/Pq7kGw1amr3zN3nBYE0ANld
VSSQyFwrRy0iN4CAXM1YJsNsIq0KaJuWF3QgdX+YEoSqRzGJjb5x6q13T/eiwhee5Fd9szc3HxZI
pUyTDqTp+i+a27rut0V+mMfZulog+WmLaayrPepowy1OP+dL3vQleOpVlxokRM+XUitJJktQpXy6
cbobQ+I6EJjYr7ORkvOoqoOb4Tfau0nW8RHrEZIxh68WoBsPXNX0ZAtyNKixVdKgAAzQaqiIjLMB
gNGNkhw7pbszaB256PljyXbdgqqCyvUKJEugcZrltUEtctThuB0yQv0LipbMPgjrvFx95nxA6oZ2
B1DltO0clm0sWqe9u1pDPV+Ep/mMghu1zqNlXN//DaJTiyiGEycE7x37OBaguGhwhHOdkeWD74KD
0dSNxg5Lw6ECzGnRyNUHMcwMNKO/vam3DrEB790GyruV6av3/YxJXlfz3kHJJfl4WV6j4k9NCaDp
CUV43Rff6VEYVjCkxCYNgISjwV1AL1r58ePSg9bXkqgwjcHzDny0vFyuwxwJsUekpUOg1kZxReRw
oPqBce6a9zG8zKbDUeU4vKyTkKUrRH8u+KRQIjExXYMMVf7NBtoOAMPULIli6ZtlfUqdCQAHqhl8
niEzDpnbLUgWuoCUN13W9gzaEJUzzER0Xo0py/J1dIadGIABBwE6AaXk0yOWe+xCbmR8Ha+G6Yva
4E07gv/5QoPW8eR9N/3QASMa7AZ7JAriND1fKusMCly8Uf7e4DDBOjciejXUuffb+9+HkBUZUDbe
OjRm7dN0ZLvVTpl9cdyBHbh6kJeyw4O9Vc94kqmnG61z6Q1AlnWMNgk10exXHnKA8kDr35uGdP+D
y83l3pvGk0BZHfvsLzLeOL/ffW+K+5Emvc1I24wyDPyxl/gy/f7H/PM/6uaSY4NK2cKr3KCQQFxB
5XN/FiDUkEAuBJyE89agDgVKLZPnPCBsElCXhpM5sQDvv05HMpmppy+h57mZ9+6K5HOnu7sU6yt3
LxogPKj71Lfwj5ckl/UGacjN1fXl1r//7lItTuqBMWC2dpQE3LDrI0iKnYujQg2LOQ0nR4wAj4Ck
G54wlEeRTM7d2whzSGD5+7jV21wQht+v9lVDXi4f1tkjqyibAJsE5ICELNmtX+WIYfVDXWpKtTip
VWPRd4TkhZZI2o48u3hnyRGk3PRz0HOUXdLGe9I2rBTORg+i3joTTXoz/4AEGAcsWBteu8glTHE6
RU3tsNfev+tYHQN4k3z4FP5PQ/7Xqe/87sT/013ejb0T9VQmOPw2SWKaWyeN9gh0o8jZHACOlQu8
LQBOXQKmDTzvlgCCtp+iNp665JMBm+q4jP7nJQPoVTDMEkfaajA1jgCZcNsC9knr1llxFj2Aqcry
tjSXEbkWCIzoCm3xF0JSxbZIQPagVo/UtGp9t2YCYxnWIA/H+pN0vTLUKdY8WyF+YtksLilPUJCL
mKYu9HVUbLdZhhCnSMCIUEbyMCnA2wLD5OrAQG5koB4hK9Oov0+5lhG/Gca+WA58zH8BHwUBXdWw
zGz3bet8Bew/eHCMAoFdMlTFOCR7KjJYtdyI5TqG7GF9CWuQHPU1jz8h3mqcJmOYFbQw0KNi4R4y
oFocAJiUX3sErK6RUSMmKfMAyXb4LpOOrKiqe3Uh3WoeXT/bhaNjBeTjzwZoV/VkNEaLNHBZqp9t
Jr096TMTQaieI8l7TF1kKHJf9o8Cx2V9tVQXE6Drjx4yyR5JH7XjcDWA1n2nJ6MpPBCyJaCf0gMa
dxBMQbVa2xYFJ9vVUU3qCnE2oxiIwH8/M9LHRXfnSCR6NlBukfMFYF6cL2lffdx0N53IiydwEXaH
eKhqoANENbiXfvcmJwJaFMiQPjt1Hu7JSn7a5UbXYRnsgUaYT8xGPWtr7C1rCFfR7CLxRAanbHMg
iRfznkRt4LV9GqUVXbXKdNPl6oHSEceiQVYy70wBMOpRQ4EqX0WrqKcNd36R7S0A+FSO5HM3RE+j
Z8UCJcYBYFyhyIDKyblnVHviYx4BnfVQOQwARiOI4a0QgBRIu3vqa0si4lCMe6P37XNWI0HHKlF+
FVCXGnB0IC/1rSFHZCO96vS4sgGxTNNM8YZ0hYFTsUCb9Vyorf5toXmQf1Ceq+TU4BVwoSZUaQmO
J19F0lncavblOP/FZi4awKjBhQza7z3d27B/912viLA3XrDquqCu67d+m3h7gnWP8qq7VkX0iyRC
f0dVypMDPD8gVAJKPsfuETtxM16B4jMUITyj2n0dTf4RQ/aoaYjpTAPqOk1OddoBmyRzlk9yAa+d
K6sDKOyyDyHqaZ+S0EI8HBVK34BXyzdt1OK2wKfzxWsADTAW7FuWefN+sIFSRW7YGQRlOTV/2G3X
I89qy8QAuu23eh06aC6TGYFLUo4x/32WfHOsjHzhaGvmZr0hpxvLf3WxzzmFrROdBIhWrtTwt57F
2qQLkDANDtcIaRfKwEark8Cleuu6eQfCgcozNx2wTLogarDVvLFTN0Y9xBmk7pvYEnEXkK6OFqxO
yd2s8fIj5YIK9cDqWQXgAcyz+pi9XE5ibGrkuYOZ8MGvfWSiJBa+qwrRqhicZI8sH2cFuCLdCniV
CRleUTZAKmruQK9QJZKCbxflrzcIWf+XST0cIJvbjsU/Bj9H+pY9jl+KTpaXOvRjkBOqLjWNg1/1
jZwNfXnBmVm3AecxstLfHMlAYhUCokmiXmGtF3Hk6KNOUFWNIOEoRflb/cMQtfBPlQLF6+qJo75r
CcEWWqXJ6lgoyywsF+XYKOy60mhqPFSe1sjOPyyEt0eONE8KrMk943MSrFQkC5GZqGZlOFlki+Af
8ZpULqrHgDZeoBwIduIqWc0kr9wn5P46lGZ5Y0ghf0Bq/KZN+Rd/xwXOnxTA5mHNdKbGFoOP8pIW
udZIzMxy/KuUzWnNVwftSjoQJMBT+6yyIplkI5C91umQn/c62hcWt3er0z/OeXcJLa43BADDCTiD
vQmmlPFU0JZZbY+pR81Im2ktZ2/mVm2hG9oJazP1pJqHekAlwuZ6lj8AscXX+WkYGfVUd6NI1C7p
AmoFo+zBNOp3CK6plAPTqpYLJRtQz00SRLUcm/kHx+wf7lyy2Rle0xd4bo3GZp2oU/kMSz/bQZsC
GS3lscCPmg09MDSU6daXrjJ+8yZ1VE23QS40hb6Nec4dwOKowaScU0CIJnaC5G6anJR3N8dFbu2a
GsgHjShivquSFKDwNrg0nvLW6c6hnybjf0iLMiHklnOBKknbkdMWFOKdFT2RDXlZ/ZnZg3+ajTYe
cqRRAfXmHFY1f0iQAvHQVYDKqVAYvRK4GMiOBAgXGoCWAXvWslayloToXVafPuYxaFXx2BojAQ7q
JD0DHzkQCCFXAXet9gKOhvbCVE+L92bySZicwOjEE6TRmjjZu3/OpOnwRxa5ILhWjxn9hLl5MuX0
PLJEVAXa7vPqC3Dr8wOw0qMrwLGjK/XuxETinZt2/bKTSQh6Be1DvXDEGeNWj/GR4GrPM1A/MOk6
oseaB+P06BFLuUs1H7tuNM846TMB0tAZh9a3DySRfngzah313hMRpwWwmza/53Ono/n1Heix/65b
b4v14HTgJhJMkYYCpkmK5lIgl8K8SDcCIoj5SBpqKFacFhdUyi6rWgeAMYkHUpjHoWyQL8CaM+0S
XJmgFBI024FBOwy9F9Gbi7u9RoeTwEAWWFTebGRudi56Y9N4Mb945p401FiZBF4ZINfcBBuxu2B4
nObNqagzVOv+Q+CdBlCEHk8XhbwK+CD6w6Uov4QTwNvo77XrEYflddysOv3/IeubL+n1//RNr1Vg
E20OVg+CKIDpmxdLgq53s3ZrM6pP1B07eY0BZ3Oc3GZCTZHynNxaGBtg7CNVow5/a8NKdQGV4Wz4
XI7rTLEDANpJJWDRSHAUJ/UJkUnFcL+ER+z204/gKzaAjSz746RyrEnX826XlY18IilrRfIgjfCR
JFBvVw/xgNp5f3YfUD3tPlDPNvh8BnUzZvXdB7Adv+o9OaBYgskSDMrmxv3gcxNHO4qCOO+R3Toa
c3dlSsQT96NtufLZAhvSCxNmIBun/8ysKfwUxSY4FeAkOwmOG2P6QkPk6EZXli0cGyoYkd8DvNVx
arZktcPl6PWo9y+B7DgErPXcK5AU3KuTYkeapChngEBq4TjdrQdZemSBAVkmHHZ6KBn0OOpZwiiP
eSY+kuSoSbXbnS/LXJD6WN7xbko7YefMBklXTUtGtzAelgRIMKJGZVYMcNRCqagZGUjvOZID9uQL
KFPUC1EXUMM4nupaIK9Me87T7slLXMBF+HH9ASy2cdjHm84Ab7Yw6x9ZtDBQS3zIwR4mDl7sdftc
AuEQlQXzIzUSSEpgQssQ8+6tlh2MuZ8vY8nOwF0XL07ZnCIzLD8CawY/hh5U7Inz4slYPPULeyEf
A2mAF2OOQZg+MPEyeX516GwLqVNqBvCfIrG3M8KjKcynKVqyU6EORKgBXlUGPDF2NfEePZJqpPOZ
Oxfk8L+OIEMslmvluj043970VjIA09lBAFKYQ4M6xrIQD56Dn1gDAIpB2u12BQCg6v7O6o5OaI1X
AgFoFRKArAvvOKN2CbiMChOAlLkHkHPbQ2W8RgbgxeI+lIyDZ6o0D0gHBGF5UiKnG/UP2YWaSvVC
2dQWKFxAwerkRrTpJiRC1b9mVwDhFWdAnrdYWFD61gVVU320pW6qZOqRuXVjDxSO5FRiK5lJZgQ3
SnLSY0Q9gBjvXi7s6HPLi/Kg5727Vt+k/qnO+WbusnLe2+k47+bMxyJETqiCxnMR50HrQehosBMH
2VeOXCKc5WOfiO7Sl/x8L68m0t4MuOmSiYYKNjc7YCDEwc18N+NbAMK/XpDLnQBVAJLGw+WmadXr
eXKtIUdyOSyv8ns+v3X/7mKDpWed/9/9/FAgJ2W9JuAHtr4Fjpz3boEmLBmQZ7kMP/HWlXuZ5Pzo
IN618xIhNiY2wkjM8x6rRLxCCseqTGeQBUMxE7CwuiE+Smnn8ELFHpXpUQ/k0qgBom6WcZSypQeh
AOcTr/tQozzkgSRWD8kJbyTkjSnjmwcv7T8ne1y2qOKOLxqJk3qks5DNAwifN/NQ95/Sysa+cejm
i1eCSm3pbLHpw2PUInKF4qSuD6jLuuQBpMHiCEjmKDmDlaZDbXdRbhtFhTUnbQ9QWj8gSTe24r36
R5EM+A4CIlMOyDBMVE0UcCgAcjiBqbXlqKIf3YtT5NODNXTRGRXPIHwboyezyqMnWU/WwR5NbALe
dNQzRFKA9Pp6py4sL94xCXAkqqlcKy3LbnQ2+YSK3VWmckwwnSGDUEGOkucUtfvYxxodwNT9KRTI
CceZ9IOFxETg2aruKuOyD+L7jTpTVMyJashBYmHv5pY4aRV5kJF0VmVUQd+XDJlnv6clQ1d38bWR
0YuT/kC8C5VhXuQ/8YWFWyPEztvvZxc4tqO5yUbZ7VzZ9Rx19b77aFao8poq/0oS+SVDkh4BouVv
AUvnH7ppWM61LXGBY250OCxol9rEmw9rJ8mEt2OK50EqSg0yjKwLN8IOwdgSxwz5vzW7UM9BaQme
snay0zoyJLLEp5RRS4rcnQ5dZZ9te3LAP9XyZ2DLRr7zHC3gRgi8Ur6EsRddSAdGBQeJZqhgRQBr
6zom2w0EquI6CFBYocNQNjWCDs3BeRFwAV2BHxFqHPFLnAG98NB4Bxw2g6N7WeY/wOX2jwdFN2dE
5HMjZxPYrjd3I4HZmW1lySOw3AG+AinIxdWwsnKPMuUMmRu/dWRogAXRISEfPtSIpCmvnEXItJnk
cRzDsA54CBDombpMde2KA319AqihSrVq2wVbdOrqJlMpWoigIk9L+ZDIZ4AF9D4ShLxhtIPRiyWe
CVG6wZqRb0oZ4eN+azigq3BO/iZTj/vlcgY2ABaJrfXbXIFxJ6m4OMaMt2fDRJMhpx3AFEbfnmf8
eWfqrUqykycpYy9B1evavRtOTgnNpP1pOvzKMb2+XBTvzRJB+rDJxjMdjlGPPhbqxW/ngtrwjzpy
Kb0hfj0XvBuixXcd9eXfNUet529qu/aQ3Ouzo+EiQyUCj+eGPibbrkt3R92aMu/0B3rjRR8mWRpK
oXtXxuEfvhVkyildT30NEM2p+UbLTozkEqybTqs3GVafu4FFtm/D1L2MTt6C7QO8CxGPjshRnvgf
b6KRRUn30WD2dytsUKwjzBRBRw8ZYS73EV9AM5iolljlqIjDVTknFqBppwwhnLDFa1C7F8C3aFbZ
aFI40aDV3xpSe++N9Y+iCTfd3IPuGhXuQ8AVAP7arTuQJzjAJJLAMzyRZOCw6jp7GRvAvo0uKdOh
yjauP4bbKTTqPWAaZY8zzDE0NlTUSeWc1Cvw8e3FBC48bdCloNqqAc5Az1IdB9etgD8M+tRp6utd
bHrTc878EHF8lAQWoQW0MWf+g5CDxzYUKKRTcMIMoD4MJSzXpqx+6/BkRm1rj3oQAhvmsf3L6xrU
8ShQtEnBow2qoR7p7kTtYliYGxUxGGcpHDU9g9ZFrbwOzfICIuT+CrQZ0EkqxpF2nJKfSd59ngd7
+uwA3W/fD6m7AWJ7Cbwb49uId+0FwIxICEhLZD+miiGEZN2Qz/zmaINmF9Aq6bSp6zL+cDDxevlA
Xddc4g+oODih8h0HxMrqK1XStP/Bmz/vmvKARTz3P3aOB+o3xNHakltIdkobdw80+2xXx4ha41UD
qM11v52G0TZuc5QT0/aaduZYJIFQ/XV/rrbqq82/oAC/OesVAL389TLAbs0Dt2R9vNOvuA7a7271
QLAOd0NI1yeHouOAo3N5YW14Wc9n4I5UWEVGywwYiaJGNFppSXaUcrWTUjd5AnSa1XO1k6tL493Z
no5ZI7ako4lmVKaAglRNRzJNdHMPZDFFY29mE/TFCN537YJsA3V66ajk6K5pX3taF9p5v/WYYeJo
GPt5QH/BB0iehr2hMTdaklcTeTE7xYAwx6ITywtjxz323fH89GDVXnNF7sHGMlAYjINv5ODU0alA
2gFJjesaQGyoga5C3c4o9gaLposHGpsMCQNX7Ho8oPdjaURNyplid5vMLYlhkQw8SBvbvyQZ0urV
amldOOGoCjmq5exuMuTe5A5SXHFiUj9TIz0/2U8F4MG1riiRnVtMSCM2rSdSW9UfQ+z316kFgIiz
RN4uAb8H0mLH9gFR0PaBDNQjHU4yJuSZe/hVwePOzeqmaQKxw3AYDfkIBkXnEKkyjoRqORSc7Nzm
H7HwazDF+/qCMGi58gWiPX5A+KaTRA1NpOYgPXjrhk3e9va2NcLoCgx6tqDA1sfZg5g/kg6JYEb7
QN2wdMB5nhXntgfjkZ0jzkwNiU0BqBQswn6uJwWFi1w+dS5ROx1ywrs1o08p6IjhRgZltHVe5dWX
htEsYzHjPQq8xmU7GOEvaTtf8z5jL0Bwry61aSebuOLmy2BO3mFx63SXef13GzjW16IH4t/EvvAR
ReMkVAB3w3l9+IWkFkBaH7O0WvZuNyLMrNxJF02GAaiYtD1GZvnZQdYLqOdnkE5mLA9CEASeSCQ2
RaBz5UGRsFcdgUSAm+pVpzEj5lJ8LDN3ALIBQ/JLHjWXXqGMDgofziEoUS2TmSzv6fyyr6t1iswY
GerurWHjE1CpHrNO+c8yWSpwPbtWdLKtESwErZEBrdiMdkOdtttVrl03AcE1d0AZrOyegaq2MXuy
hIeoaxo+xSgCQSlBnPFzSl2hijlJpmYVG4XAdCMrdxJvhjPDco4oQd1qPxDZoiqnCT+Ghm3uWI+z
pPWs/u/ZAe/pbDrOL1LD3LV5WweUAXDv6JTLdmkAA+ILG+yTOHkvsNoEH8qGur7C6EP5DBhKSE48
Xpw9w+PL7sZ19kZ76wMtZtOlDNwtmTlu66qwXxyEoXYztm/7BsBYzxHCfh9AcREF0kdSNG/a9AM1
+bgYQR069kHrjDquthw0U7tijt0t8kt9EHuI8EkkRo0S93jXOZnxRCpqgBHV7QARALy1MfLA76Cc
Z5s9lx4g+8hZ+MVwtB3fDaahNgOA1wzXSkX7WmlcWe70H1jlli8Loq8qJNgtI/B2Y/ODQ5JbyLNf
hF/yyNnZXMzXrlQLpptuFIUN8p/7MGg8LzyDkXC5Ml5Dh1XecvVVQ+4kNqPxbXJ7AG6/6W9mXOdK
e0DwiNZFSjTNfTfP6u8Cf2KXjglCfvq2Vn9S0HUXw8BHI1Hap330vdxc2HoENhnOxOmP07cmnSw/
ZMDZRLxxfGhmd9725mShYCQD3A0ptQUsP9ZGUBxjxMJ37Cy+B9Jk94xoRHdqHRYHwEhnPnLgoHTG
8VzkvLsmftk9Y/PdPbc53kjIKS+3pKOG58nyWMXuOqhiWGgG0wgw+AjZ3wft180mSIyjMQ4SAKY+
a4O+zpvezYu/XUcZjAI5TQ2AMVBwPSKqX4R/FmA0/pQabD46cTYdFh4PX+bO/gwMnvxX3rvvOqTA
bRYeUC3NYiOnwflPlOC4HqiV0WfHnpNDvEQAPq5H9uSGoH1rJ24GsQQkhEhULNtDdKpv4m6f5O1P
krSeRGrisELNBXURXC+3lRMCKEnheoWzO26bODc2htkgSK9xvnzQ2589W6AwHn5aTz3SLdb8ZFnl
fLLLotxgjZHuKZBMwWVU5yBFR4B0aQHqLKnKOKnPVuq8kEoHp1GNXGyYx3EUpmLVZI3K0Hxqx80a
rp5cIB6oONzfITtJrJfmmyrlxvHsb2RPguHUIvXuhmqdGt9IAIVp1ZS44SE2cDSrSJNzaxGKZ3e7
gv5MeSgex7G/F1fQnxCcv+RMrz47XboLS/hHOo1oFKlvlWEBdX9CkaT80yj5eEpslAOtBxidlDig
NbComYEP4gABZo0AFkWc7eTklUgDwG8sAyLUthjkDF4F5PhYqgk5sFSwhAfssRJ18g+JlAYk2vQw
OHV6RQag+RQLABe2NWBWSZzdhT1RrxhAYSMQ2nSjij35qimq1kcOUjO3/iaJE4ARI/u1Qg4C6pJ5
eWlbpEOiVPqzWbDos1FM2WPM6o947MaramzKU1aCmQ4BrmaTDKWzA9H8eJ0ccC8S7WKcSVBoSeRi
Kq5G0lOTIQsB7GdYzwIl/czzsQ94Yo+XaShf/v3AmA6WZ1XIVlddvDHLst3e4KxoHsHZBSGol+fL
lkBaCF2FmgzIwwesTr9GZV2gIAJh6iWPccT8d/FGZwCeODIKviUdNdk4ZnvfGwGKrhbOYyrV6rkZ
dwI1vigqwXKZDDiJ8598czM4MYD8/TYDjBSYqHTTJc3Ojx2gXb7phQFiq5orcugJFNZ3hqZV3FU9
0jnI4Mq4OxSGOwZ+M9ZPNuCgd46LVKnQymoA2Sdu/ZRWku2ToTBWH3L03LbeoRp5xqtvNj8uhew2
dd8su0a9xJoqMq8saVC3o2Xq9RNyktsB9JsLmR3TgvvbGKuKf40zL/a0XfRKm4FCIU96FPXijA1L
BrHJVNzZtmycJNA2cW56/xib81YgWnqO4nE687ceiWQg3Zh0SF7SMpn1ED2D1lGvy8BDZJp/3qm1
/90VzTGe11uhEXqYHgFE5N+3cudD4nv3SDrL652T2TzxzMcfqhpz6JsATMxOiE3oZG4YM7sN2C1x
YAxug09xUeLRO7EmqGJz+US6xrYAVGVkqHdszU/jAujl1p2rPRnNqJBBM3jA1DZM+Slj7XfWpfMP
DwuuoAXo0ROw+Uyk4Vzt3DKR0Fn9XOzeOHI2xkBj+N2ModWj6gyVbFpHvZgPztGyw19aH1Vu/GRX
nv+I6AHIxY6KaCGYUS/1bIgufO7GwQBKiMlwImxxdBu32uEdy7ZV1NkGSkLy8eiUORAwlDsNBJXo
fG2K5FqQC+kU41yOn9qYel+KNJdHCjXrSHTyFpMWHh7BgwX8IRWRJj25pVUGrGaS81LBNovIE1je
ASt26mSIWkGkE0dmXDxT0wHY98xl++LPVr6qSG+rDYmNWP0xxEsOIIqALQDTTPEiWVs8SyedzmOB
/zAqfFBg6E7NGU9UpMuj2vwiZ/9nOld5ubEHJIFqazmDkqx3vZ0b1li2ggEauE5EHawb3w4THGki
Fqd1sfrvj+qRUBZGur0ztAXeRq0dvpB+nHi8t+sMCRBvqw69ugCNTAZM41Y6W1kj7518Ksud1uXJ
7LBlv4TJt36O88tcgy4LrBpNGkyxNe8iIpUj00T0Dp1ikRtUg5/TFRCVyHpP1QMb0PCPrko8KFw7
Am5zEj+ADa6PDspQixAH3CztooM2exJ8tq18qizATgCGfXa23KmmyxJXBxE1PnjjeqykfFvUWwdH
okBVdKzlsVyqYzFjvzn3fHK2Jo4Lju6IJEASizI2H9kI6FEQyxb7blwGkBCrcdTYp94Vw+ONOkVw
E+ne44azUp7wKcxP+O3GW0BzAi7AFA8zK8M/o7HF/U/O99Arp006CLw4wC4W3MCBU5fgwGUH4OVQ
gGngXTMpCTx8GBDkC6Nsz4t8687fPbtaXrI69HCUllcnURrmR2FVgKBYgAc3x7LcuG2i6ln7uUda
FcDAO9u8TqgJu3ZJwhD2sIC970t83kPtdQEYcIZr59hRMAETY+/3+XCtPQ85scqw+rhKSZbe6cqz
53OEmqDSehrxng5ccYCTq4FF8D840yXxONjOU1yf725FX4J6Ro9cV89q/mTtAOLB2DE+J+YUcCAW
XtKpzD9zYLnt/LYwdxbyZz8vfpRcp4JhlWNVDuAb58BBfO2T82SbQZK41tEwouxrWhtIKAZBk4Pz
oz0odm/0YCMekSTlF8gct2X1x5J3IK1tY8AIgmjjgIB7c8Qe+WUVmdcVl3YBa3q65L/AMhNEikLG
RlqWin37FzcZgHhU8QWcacCH3E+t21/6KRsuSNoY1p7WNb5ZhjiPANKCZYF9WFsWd3aPKW/r9C85
Af3dNEChxTsRfhKp8wxOs/n7aLF6S3qh9Ah3rnow5r7qQy4NMNhYx7CpD43R9g+OOoXvOyM5tRZA
8Yg1nnRpOH0gD1JZ6tgeex8jICM1kT98sPEeuZ9jBv+y7YAndFbhw9KNRiDoubINnDgc9mbaAaGz
7tNit/iotkawqn3wVcPXQKHqDgkgXnonvMQ8xGhnbNrDIOu/co40JWoy1SuSpNqjVGoIULcF/Gdt
pp6/FPFD6d+rpcJDbXuF/AyasTLwTY/tSVmJoX64mUqq+aWan+YjH+qto6N+ih86cT//lMUx0irA
sbMWKNyB4okpQ6lCOsUHIA5EQMdWRQz39Qyr0129A4ngJTrUFWiUaEiRZ0jdjb2TVwOvC4BcV2zQ
2ENkxNZDT2iP7dI3J0S7nmQT24DYVubXbhhFiJABJyJR7jdjyClR6V3gBo4OJKJADcwYOdK331Jn
Z8qSdaql3bEOiGs6X1b7UI8aSqy9c7nzWyfUPu9NTdPcjSMxGqrvoBuu9n6eMRCeTra8rN007nNE
syofe+nKdDeDMq3dVr3rbrROzUMEyJWDPQ7yUpXLcCjM8lGr/mt6MrU089pVc05gwUa2ippovRwI
VtOFMdAU/J47T1yxiaK22cyh0V0kSveqIE6r/sI8VxZ70uIwIQo3/lCdKxQpHstpElVAFmpu5NWT
tKmaJKX5QE65bLCYXzarrO3342+mcnvAf9kGAEAqMzWA3gnygixs20cDuTKPFl74LAjjrA+EFcUH
bUmUD4nZyJ+aRbgnGtFU/HUsGZn5repRRUk2PdpfDOeC+P5Oq9ZLGW3OjtiPftcGulIoUGwV45w/
sZBFrQCNLtL+mldImlo8F2EI1UxvvRp8eHWwuiH1uA7ITjL1kglgAvGUPOkhepobN3WxSQ6Iwmqz
vgPeNdk286p8Q9bVkcwk0zzrnegxvRjlBilYeMEtqBL2GTLIia15JWYGg6eFsFu8dcKmvZJuJW82
UVJx7PL0Z8pFdQizmj3Yox3tZzd0T07jFZ94xH8B26j4aTSjyul3kHfLBTsPYQrALATIfvAUCHBw
AOsz1oUZY5eyKoBo7yMnPzd/LWIWnyUyEj+OItm2rSE+k6qy2q0ZA8uVpGwxEUrk8oEkd5mmDfeG
7NQYjYN3cmPsDKP1d70ajoVTcYpqY9Nh6X+ml3iWFXJnxj2Qe+u4+DykiYPqSwf5OOqdLoCs+VGI
rySQf5KPvyy7cK70zp+aWO4WBnY18kBEGQSBgzUFNBnep+Cydf0AJ+DVH9wrEBEywHeHg0dxTFCn
eRqqMny0S45ggjk6L60w/1PO0/iX/1xmo/1XPzg/HCAdr2NB11I9pUbk3Ixl3rRsXddfx+JLGQbI
CEHEUmU9Jzh83o1hHu101rPtIOsBm+scZeAWKETrdmf7+fyBBnQT6s7TRvxgQ7oge678DqCy+CeY
cQCG6k/JB2zILTxfYg4EDxia6GvaNsZnQCvyDVvM5hMgP/xLVNl/5qNi0ZjS9msxl/bVQ9b8J5OD
OztG4PPVV+mszgvyfqw/yNarPxnRgugBcLB2NIBh9fCcZs1OhF22Kc0w3Ilq6a+uakZVTFWqhST1
SBc6BdvMqvSKDKnng5XBjianC9Y+eeHc+zTnU3XS81BPz23GYj4lODfEHVfXpMLh6ICnTxIiVCYT
bL2oO8gh68CePlVXkoVy5lYRBWnfIjlZiaT7rzFkQjUpVlkCIZab0WpMPw1gaeusI+HuEQ4fqlde
EflIp1H6mN1XoPZzv97padR7Q+90tvymVqmXDkDeI4LpNsJGyH4PxqzGDsr2I3A1+AnYRoCQvcra
h3QsltjyI9/q/4esRvBrfe+/4Lw03INTPkHqoAnAd9tEpmY+Z+codUHOp/az1Bil8R35kflVci9C
uqaTnYEQ+urhGvJgOmWd/TDBlxOUyBsFcWKVYnXVOEe9G7EkR+CX5DcrbVPAXQ0KiJh7+P7jlw66
1r2FQ9Bn+uVGRofg6cRKIK7DmI7cPkSZlEj8w0PCCkf2iCyapwFZ2O3mbSj5Fvi+b7KuK0/rMwC/
44OR1XJbMgekh0Z3LhMrFw9YM+zSZnAPpbccfNfzn6kxeQPgri78Zs7Tq4oj4+1J2kNADqAFQ2DD
GLqDbxvA4lYjyXcCNQw4mf3yVILGcJ1tDjMJGG3Lw+EXoAlyL+l3VMxEJUtU0eSL/8fYdy3HrWtR
fhGrAGa+NjvnVrAlv7AcjhnACGZ+/Sxs+pq6umdq5gUFbGzSVktNAhsrWBVWgmy9hKhHaQ4RoWjM
8Bid2VAswSOss0Noz4Q1HOiCZIMacoLdN/STKEbsmunvxEwnIW6NbZrJRtpwro763K/sKr95Isxv
ULDIb30Pm4MmhA694SSeuSrUtFFCozzPkx+UhwotJrRM6ietCQ/LtdTLFD9HuLslPN8I3sTrzJqs
M91x+Vc1LXuOYX4Hc1D8H5b4OOX1yuAW8KF/J6IuEDstg6shN5h2ykTpbULRZKCVSA1K+4jRBA2X
hmI0SzEatlo5+mbYej7FQMHS5HwbGkv4JP0ZLxdWoGzLpqq3/3ZrqCu1mzLj9sESAJGbpd286S6L
/WBKx5cm9lrU+sP4YWABuLWl515glZ3D632CFglILPuAy1vBA2dVGl1+j7iV3aHHkt/t2j4Z2Lqf
KW7hYbuBGxIMucjNzlOy5KHBQDiG4+dmDorGqjeSATBG4IgWRJmr+A/yFG979wrC1AhxVWCK1ah0
NsB3OrPHCtxbN3E/fScflcUz5cPwk/8KzdQT6jH4qeG9AoZ5AeTM5K7jOB8hFyVQiezKofYNC4fN
nS7ZlWLUmGoW/53OscUcpoQcSshXSANAiBQKIaslNt9N3aOKUCgUcM2kXIAWY9/BqQcqQVBDo2aq
PFFu62My0lbbTMptV2AH4NplCjnh1ryC3YSqVBh85wmkk7VYmNclPgVAPwoj/kkhmqR86jVT+MNQ
Fy0hSitKY+s4NmwVVOkrU0UwGXXh3KMYfjm7QkACmCapWXJp6JX6V73ofuFFlB+mNitgzWesC5aI
Z0htHSEfYJ9DnHOdUant9jXndwotceppw4h1POVNGZw9ExuaQDTTh1kFEKK6zXKNExrd3mHG/+te
dSXAIoXC7VrT8tOMp5wskJfsMXmTJo64wiFA2bRL3Ow+QO9ZD6DSMoo8v7eQuLwLxym2lFdODAfK
lFe01pwHWQRrHWijqsX9RwljUcfAEw+aGJ9UMKq+rDZBEMCIUcloLNeRPAZkfZ9EAO7Wl1AAPBnq
9U0Ph8pYR6ywYCfK24ONR8rBhfEE6EzcvFEzKc0MaeDYtcJR4PrThGa433UWjgeKO7wyb0UGLm2L
b+9ofO+Fpu0qEytY3rv1E9CAzRMzhQTy3Ap2FKMm1F5HEYoH9AUFhNB29FHQJxWFHcRenehAIfrc
KF71QQwY7vQ/udAXnHN7ENqAqxcebDCcbCPbsN7bMja+Opy9wWW9uEvd4S9wRUVVpjO+5jLXdiDT
w/pkvLc9TC8sEvZGdfsyq3lDoCG9ADIQ7qYGNilzcBb+plRqsijAifcA97d5Xpv69ijz+qRbRnTO
BBwhI/AB34rAs9ZRKMShKOL4rZoUaLx0npjex4+mE6+UBSRQsEs4LJVpaFTFBKm6tr90YsA7SUuD
g8NzE8CWUuzmdbZabAM6dImwkL3QWts1DfeaNdVW6EELV+myKfZVmF9zr79CPRrS53YFWYtlLSll
NbEtLQQFjF23nHn5allBNkKLy6eVNTLYQFIqoHarPLStw/9V4YUEX0gJZkkZ4Zmg9RWbxWWW+L/l
UqyDN11QQu4cyuslN09OgxKvMUBi3KqBAkShx7l2huFcLRjRrGBT2u7GInavNEFN1QixR6kpmZOX
Kxp1GbQ3QcKwlaUu7kQNXR+E3hXbp6nWfQbIJRo93oAzAAJjKWChZpIDoqP8EeNq4LATp3A7wCuR
ovMYdpBbpx3jA8WqrPwzO19D2RRkcNTdoCyHOr2q7nl2nBykzG5Qo5vYkWJdnhwcfYqOH6p0c1dX
Mpw9TnPWlOgUMaquzH3WsYlbC0eTB6j9GF+91rsNRccfXcfFs5OUc7hyWH3szQFKGiorHcuPF2WD
c/Nkpj+CppwvCrUiXsGAIEu9HXSUfI6y+juIa+3Krk0XYod9+ZQk0Us9sfIdxlrWxka9eT+pNGts
V7DPZY8Qh4wjVreD0VyFM217oDa/BVAg3vSOxWFF3vRfcj7+iTsQrwKJl63ryDKPrWq6DO4Oc8+N
rI9DNdF9in0a/k35dKv/j9tTCk5ra/yTOyvpzRs1TLPNW9NgdSawrdp/mgiNX2VbddclDKOk6jhI
54VCLaqhN7vaf7LwEKkodzK33hY9+FkzfsmTUhmF5MAG7YwkeCPN+JJi1KVGb7quWVGXEnvuzImN
+lbVWtfuJq2JHvj0ras5cT/G2/sxqBD1Ymirhyh63JaQa8QPvKdgSfk3VTATZzLCRWVBxagZY9Pz
sZUptjSkf6Uae3dTtEaGQ4UuDX2wW+W+tUG3Netj3dmnLmmLndu74WVpnCqLUClvsUWcYvNXmPFi
R7HCtrE5pERZiK90fElHlXSumdQAlTIpIqATcPJJE4MGJIfTpODVItQyDa/husRaNalkBE9Rdepp
jwAhQzDlgC8DpoMJmcu9cDYlL02or7nI3LOnWAqm27nnKC5bmAD3T21R7HPbzm4oo+Y36o1Dmt5+
LcEw7bN5hk3ebqqBZV5ClAYUyE/HCoCbVneihjKGBkfOkBOCkIOaWK6Kw2hYw9diXC8x+g+IdOy3
sulCf7lVqq5lth7sg9r62WcWjtApGcAi+wSzkf2nm8w/gNm2YLIN46FWzL1Jsflc3dGuXSVAdy+8
am+Izt2XZv3SRUCGUhPG3oRFNmFKO8KPmgpZuiSM+mGwoyJlKAxxcAHMQjx6uM/t4daAXWfCxINi
tp4q15nqzeNpcxTC/FmoVFBQhosIxN6qveRRR2Py6EKnvTdyD9PVNgTuEPHMCYAKT4Sf1R1qZkCs
deYISfWouC5kECKNCOPPXGA8slh+sSvXfpRW7Nyr6W6mbZMAyoC/feBZXudhH1T2Thp57lOuDHLn
IWVorIOyMzY0pAkwZwccl7rpwYDYMsDXabEu2pbfDBvywE1bN7BiwFArLH6LSjRu307rmqfG2sph
qsNrCHtIxZ3IgtDAMabtAsmixlhDZfvI6J+A3XUPsTtVsGgSaaavqjisT8A2DXs+yL2WlvUJ+iZA
+Ohqw0JjaiivcYehnC/5t+kllrFHmYGKkMIKpA1Q1w9wYnYJFbo8b/ifXhinAyZaX8sgMQNCKmaB
y0OXciSM+bDbdg56DYghPLLeQQ2NnstYfA0nzzl6asllTQLsAPDkpsGQF8sx2mFFXa7GfcVD3zVE
vQEpCTMUxJkkTrlUA1UnbQsPMAFq5H9ital+CzSOGE7J8sinAYCWQMb/TaNhYkY4RI/HFLtCFA5K
GN+vJh5156yQ3Zl6S7PEIKuXb2ORgRAJSGCup7+BP8DCJKytU68a6ml2q5x8S2ACcyO2wBoU5sZC
gQfrKpZCzlMF54bG8+VNhCnq0lSDzwb6Dm25IX5gqCW7PFdyf1UPcgnFuBWAOEKsQE9RA6lnsnY8
Jvie6hl49wvixRXxtIXpIQB0Cn1BEwo3v4HldrLm1ZT6SRnre6zwo2ds7oILsMhX4jLXHP6aODmB
dlcw7qG7lQB2GtsnL4f+aTlYzWayDTjhqpiZacCl5xd673s6KNyd1/G77ujYCEeQUIBi+viNJpy8
6+C2FO+a2oXMnVCSPRGK66DMqm4RW53zLIGLXk1GG2IzH2lQn0XB4Lg0Y9y6kMdUVCoKYtsYr3LO
Oxy4lMWpdMOPTWPG0Olagp9yMnXJ1Dku8O3AuYCNNh1TyxmPUdVM0KjBcInBuwOfCI0LUdyaCFSR
f8tbYkJWxqFwv5e5016aIm8vbBixnaKxTFBgtyWkj/MBp8+qwZs5v0B+Fpj6ZARFPQRCR0ZoouGS
k0FeCqTMJTAcazfYxaOOu63rjbB4iLX6ucNqAYaTSX+gGFDi2hGn1AUIbuUmhdHpRTQaDJKMGL7Z
XgsQvicsFm8CgdX3ALdGmQ3yCgQWwH9tl64aw0n3jAcoK45PS7mDyhRgzsmjPRmXTxUQGlYKADQM
bD+6qOVUkEPB6XLWFzdwbfp1XUVs3Y8OfsHekFgbvPd7XxY2eH6amR/STLOerNwN10ERp6gwSPvJ
SkL9MXUvNKCEBMDujQD0YiO7Ci94D6p/Cq6bZFaG75TqRgqh62KNsDON5r6EMktCmjeFD+8Be7Et
6YdSEwno4s7junRfci8Ux0TPEgAIwHmCg3itZEP+vJZE7gK44MoXeklRnOfRuI89eDaxsMcmpgrg
I4SqtxjxaKJek+rfLaM2DwAdeBvDg16r3mniAUtTvBeLTPf1sP+Gum0JGIoYHtw2+4dj5QbEH9Nr
wz1jD15g7+fMzrZuzTKgEcKe76DyHhw8LThmcmS+bXovnpN1CsT+wzUd9pZXkEjodI3vYO6ZPgWx
OMFPmK9z6OGslSnLLVLNGNXdDcYOYMJxyQFTQSzRjPIkNPAHuoQfMi3I3sYJECMnssWFxVn6qENH
rCIda2YImoC1kpvnomLGh6aBl8c5wIdumY48LZOUy0MetKusdyr4PoQbeqZ67vSbpQEOj9UTlh6O
9Gwd6Ym5PGY/T6tsKeyr2Yk1vEr5Tg/d5DoVmbhSjxrsdEElEV24YWrW6CVQrLaV73AYNVyKPuux
zgU6q6EvoVBfOLKllBJUOIO3wa3MM3W8OwUnatwBwKEDdeHRDL15NsdjlREsk2AhB6cqxPq0HZK3
hpUvRCutsdyG2Z2A9+pYBDvRdvxElFRqKF4Fhue74IRuKJarXJoAN9U4mLZ8ofhQG7237nGTTN2E
MpY7LTep3G5dMa95sgoOkmcPA0L4w2qvERDW5zgvxlWmhmAhe8dcg3xobSUTjjUgsQNoxqAa6plA
bkMoLMk2SyxmeXouwMKAUubfRApmg52eK3N8YI3j7GhyiVPPZHhcahJUZtTlWh/M+W4NEQ7rLBIQ
XhkEEvPSk9C7QUPsaOrhu//bdTW+/RTHX3PfrLASQEtTWdK+u0LPd8u1yyWxbWwGDmYzMUbCscMO
Ji/2QLINFwp9aCCZdKGM0s32cxyYqjVO7OV6edXiDwsHxuFYwpgZr19NSzNzxUwQf1qmn3o4VJs4
GOj/vJg1J9n0CmS9hPps+GYNsTxYA3yeAt63+4UpSCRD2P3+maACOc3SBF2B3p8rZuYhBb2g+J/b
0ITrZCmgAJ0HFyaltmMs6sv0dBxImMetUGMERh8iHraDZ68hsFfgbX2AD7pxiibPOFEPey1bbktU
VqHGJfcUs6EnIbcW/mTnnC6P8aGhsOETEROQcrZB+cNZzVzLT+zMMi/hCy6gTxKUcXAdKm+DeqB1
hGsQ/kyIrUm8zSw2p1VaA0KKVdNTqOvl3uhGnOgBxg831KgG3jB2jK0Es/ZAxw6Bm/HzPEtuqDSm
mf/O+3BSQbPrTi1sKmc4gD/D8O3JsmP+tQP3dtu6eZFtGoBWSpzQX7gykiY36cQ10gP8ywB1pJTA
CDufCUA7KSd1YLK2Gk0Un/Ha/NfrKumJdS+hZkl8kdQxm0va8MPMCKEhHkWHmT5CQyzQD7NnNMCq
/5OsrqU7AXu7gi7ualIlbjsd8zvD4Vo1OcWVQtRkReVuWGM5Pg0Bzsvu1OvL9EMuxZPCgLEVlJoc
dbhDH9n8eatfBH3IicRpeKn9pA9/+dhpOKeqX41dQ6HHsXDO5QU/IvgqXsax4C9jBXh+qDnTnoYO
PKrgUTPFGxryQAYAGw2o5gIN8mJpTNz7voF7OEaUMVU5vCKDG7ck6ucy/pGmpV/gDfU+dWW/DdM0
PeCXO70EPH2hBAigYA+mV97NzK9WB43c5ZCFDlOoCYHRNFOstpYTlSHPgEQSgbZxzSE6J3URgQpj
Aky4jKMAkuR1+4smNa3Cu526n8cFXZcUae4PzFoBxwmdZmvq72Ajln6UpOnPSX/neJT9cvBAWxVB
BcFJSwsBqfai54mbQApggbKhDVqShvzseVoh8GxNQQtRQOqOeF5YUkWpZu1oRE1IxK5lbCp4Ng0j
1kPzHlwhnw5+eIfVeeOZ2ET877kRxZa0Hg/e5dxoiL1wBwFtkG06rT63wfQ8/rUyB/Ogg+ZTBpX7
vumFD/qgjoKZhPWKyiF/c9QjYEQoHpwV6blXR+zulFY+q0V2aNXQ0Atnx0MvgU46zuPjwrKuUVbf
aKTzdyvW3V0ixHgzQjNalwYv34fGvThaqP2Tu3I/ubnzrZDx4KNIqm09uFPjftC7LCFvvB9A1cMj
NI6HvYvy6KoaLfAHKehMIB8xLCfGLEAOHJzsdcxTd221bXMHirS9Vzr2CDmobRmvN7WG0wJ1dPqh
acVuYIF2LvUO1Sz3a8mTrzCcTN6SJu5w8CKTLd4u8Vs84Rx4AoTmamVN9iXCoSZw6PGb0oY/ZYBz
+ZSWpmO75i7I0zSbeMO+C7WTlbrmmk/xA/tyfoYKIj8DAIwqhE1wbQqEaVztVQ60LfBInecpP4Aw
dIrNEhxvPLhwTeLsiRQWqGmvx1eIJmnmL9Pgt9rUw7tdAOTssia/wDfTeC1L1PZpaOXs45Bml2Sm
kpdhFBhih5XjtC4H2TyVbOjBWZjYgRla/eT1IPUG5jeagzZg/ST6MIBoXFjZVztDHSqOig0USrsX
KzDaU9gB9ErDqNW8R5/ZPo1iaXUvcQWpggnMNBx0dS+DEad+i4fO/s+ps8Vt/LH9PbmlHq8gpRdD
TGIDztJ4gqMT6JEgbqKcAMyXBuM7d9zkXtCsIji6Xqgp7aq6oBTQ+RHkGtcUY/gPX0bVLEMr584h
N7QDxSmDJj8NQc15h4NuAN9m3JcylntQbgMtte1U44P7NEHDICsh4glztgE40qZM/DC38msYt/pa
48n0NYsinEtawT+ODSM/7NZ+eHGIal1etLdRxN96s3oZ1UuQVNiY6hWizGFJPhYbii0TULY+4CmV
n+c4YxuR9vwAXQ1+mqwGqGPqzuM60k8GswGBnlIlzYEUFQorZRr5+ZLPV/cVKNlBlR7pGpOH6UZR
vP2ihvQEQA7famBytgLIjD0NQxzid8F7WOvVXmNasU31Nv4m7HCb9FHxBVIX4xHCv9hXqXhhTS/h
qFXXeBp30kr4vQoAPqwcHC4yreV3LbX53YJuwGHMLYHd739i1MNOuYWB1Z2uZLaJvWHBQOYQ5bqR
ISyOk4YfleDKd6ybUDiDBtyzAdm7LQdc8QzhxvBUwhp2ZwhRPrLQYX7O827NQAP06YPB8vAuZIYT
XgeOY5XeYr0yunjlqRHsZtK1p2zGJnIYy8Iu20ATDpwcMiSjLJpv8GsCHzjK1m5iNus2M8JrmzJ5
kkEQbnGCEn6pWhOOlLr9y64mrKhd432Q3p/UNJYSxm4plmsq1Qr4uxRlvXarpt40SgQuVWQ8ziJo
jGS1AZcV1bRmF3wcTzRPqbpuZTsAkG+UuFxCk3OeNcBtPUuiV0/z/km1Ln8appifhhYbI9cT9feh
braD55RfIQlS7ENvULarpvk+yW803xngUeJe0MGKu+YllMHDaaf6+wT/AF/IaZfkVgPizfTThsbl
MR2y+kFimrHQf46BjRqclGxnWr2L4nkMX4nEy90jjaOSvel60q0h6XkQtYxuk9O1wdob91MNBPI8
GhtAM8c8a/CniccH3k7yUozTF52J4KkZ8vxcwI/b13SDX2t3+knVEGoskeHPVEclaymYxKnRrEsc
oOKDB+BfGQEH5P5L3UZ5w1EPT/riNJbPNCjLLj30lvHaFNx8HVMNGvOdHv/uvzZWXP9OWva7gpPF
FxzYRni+je6la6302DTTtJNw0ntELT4tLmL9W98BkKcuAgNkP8GO4js+j8KvutB+GEEE3l6u4/i2
1GBWa7o1KEsuWOhTM8g7NW4XG6ccjtuFF7TeimIgGsWomlbVoe7dP3mQfpfQToNEwhKj5CTIYPc7
Oeclnpc9g9Y4h/JClck7TfQF+zHJErAw6AccrA645QSCq89eDeKCZWVKqI811RqnpK+ttPRVCUAv
dh5Rdksqochkk7YHTCO6ZVLgdIc5wZeuMX8aZsF+T37uFtqXqOVQZ4cqNCpCdf2YmhRg8DE7aVZY
Pyiu2/mHEDhnJQ5aoE1Nxwz1yNdel8L0MRH6LVCNiLTxzFHg86zCtFeUBplDFPZsnCZSHsXmJsWh
cZRaNr7PuHZOTq0IP2nf7YoeTDrPFNgTi/5atR0KxjYYaFBh4Icij59QSfkTWiYlgye1AykRfzIq
DWK8f3N4hxI5Q5lw11oZBJYD8Q+9pa0W/1aVgWlKb3BqBLw/gQ6z4yMNO8hG3plurGhEV1Uw9NiB
x/HxqjKDjKuGAgK0lmN3Bxq4syu5yA8DDpRWjm3VT9RMOJnxiwrYipalzRzr5T5xUv1BCThVzw76
hCegDYph6mejlfqNnv65IB2Tf5ISpvO6GSkxOCUB96FbKnnAeWxLBu6r8Q793ukpa0zsdx2W/oz6
2AdRANw81rxFWEfg1ZTe9QjORdCDK3UUyhtYj6thjGM4H69z05+/lOT0mKkvbeVmmzSHABvM6YGh
oC8up+kygTzokBt+OQQBqFz5L9ZirYlfNr+Odsqv+HPnV1QQ2m1gT9iDqticm8fs1XGru1tzeBzi
QQEKJg7QysK5l1E54vRVh0Ty35glynQnvfChu1Oz61FU/mo2EIVsneiHAX6fb0bMvEBB2riGZQ1R
SKOOfpSudqogpetHTeMdtYphO8Hq+BboGr5j0yHp0niDB44pfLihwP3IHqCChR33U1agdhqUD6kG
FIF9loRitgBTt2KlD0cB9mT8nnRz/CcxIB4gIrt/gXJ2vPXw5fIDc8z6K3dyqAMXRrtttD471NrY
Y29gvkwxAzi91DmqEl0P/kb8NldTYguKIaEFeu2shIkKaLTiwfi/Y/wgT4EFoIydOObZVgXSqS5B
x8qbwTzrUEfLvMA4lmrkYNtbrimHshMXy0Jn+m7hq4vyjF5Wx1Hv8kOTgifmaNiGVrLYMH2AWpQa
Vi1YPtSjhqUD1ldF0/mGqIorDwxofU8SBFzbHfeoKOVr7oXGKxwmPw6bCLIiy2wE+vcmacfvbSe7
Ve8Yxp3HiXnPxBDeBigPLCFDxavKekaha9g3qWtfuG1Er1W2rZirv8a9iF+LbFurAexTp6ehe63r
/GRrwr1bU6O/Tloxj/TO1l9zK/0w+junCUO8jGBBFEBPSUP7Uo6lc7N71F+YCL92XdQeXd6h0Ksm
+yIpIPYSm1uwin/orWuvAbPUHuB0/2ROOH6zTE1VofrwQnG7Ej9F532MTx5Yf/3g9XiQ4fBMfWh5
mGtPAJuv9Yjpr2PoBDQCeRM7FzX3N5Pm1EjH+vWVoQR2nkZ31w0O9xsXC6AQOLQ3tpeyad6mNh9P
JdSAMTWMb2YjOGQPrBq4egxx4CFE9zbp8XASuZj8MBXjm65hy+LyMNwZtYYNHlw3wK8CQuhE4wl/
H6cSJtRwolDzH8aNHr2kePvBuUe+G7EoLkvDgPf4MAQh4r0JIzxE/zuOHVWMlwW8CumFhQJcBzbx
ZKA+95+X2BJb3mLTAGFjJx98E3og79JTnhO6/N5Dv3HTxq08wqJee46s4oWWXFHVFz6z7fQKAWsJ
gHdor2hCj7QfcJRlTzY+1xMLwNgP1BoOfumbJDDuzQRMYYNS5aVvrT8NB+X+kkjsaEEHGbepLDX4
81FLScWpGEM2X0CXSgNLIK3u5kcqPXY7fUrOJ+ouC6QPz90P3Up4SE3H7M8yasm3oAfjMBMeLaH7
nsV9dykSHHRlkZmAmMTCfaWG3lCHYLugZkGzduy2OG6NvtFkwpP8Yo4MiyM/nxJ4iTlwv1JHBNR0
pHE5SVR98wm7zx4ntyuaCRpYPZlxEm1oWHSNA4yhBkaVyQa/N7tkH+pd+ly4eXQ1c3YFjS599nAq
+ByIxlnFeF0eKGZNUXOeQvENhwFrq47cp94DfDHvYFigVZ7x1c4CuXXwU+xoCCo+CKvhCLyGmbxB
sziGi4lbnWPm7W1eeDfm2czBY6WrNsAxwuBYBZcGjNbXUNPNdZxAnd/QDOcSO40DQELszr00nxiE
b4Sz7isLfgo0TYlpn7xl0Dj2k2xKzzWE9k5tqJtbMOvrJwsyoH5qWcl3yzYOjlmYv4Os20q9Kn6M
yko2rwYGCrTRQXWZACfUCIPxQ2d190W9dEGjtElh7Xut+22HRZ6I1cDglt3VrrSvAIMkoGmi3AbK
cvcIJgXimcrKOk729Gg5lkRF6KX7apqgD6DYLAEeZIKn5o2ILJrn1btxhCjrQnXhBWzP8L+/RYoM
Qxm5kQX+LOfw9/r5bqZe7z7NOokNAh8OyfwFxqtxHIoVmSG3BOGdJyaru4RDuVmgvdSrIDEz59JQ
i9pmD+xF58MfDPQZrBZXcR+zZxtl/HvPu4PbJqfeLMovrTPV+yBMo13vBuab6zl+NdjWdzts2jXW
HeF5goTsI3SkXEGCKNzaqNCta1WdoooUNW6WHKIq6g5L6apRogI0SbFlqHJTlDQOS4jS6Ja95L9l
hu0fjrIVr6OMYT0HLxdnFTigOFggglmryAurXW0JhvWPGntCyhusXM0dfDibeeiqdJootCzfN/Aw
WlHMoUvikevY2Nnhx1u4gmUHPM5+UCL9g3SHprb1A8quX5ebUjw3zPxoTeHzfE+KdWMCLYv+hqJI
9i0qUbwAaOhXa2Id0VmB9Ww17bDDOiA9DN1YPHD+4614FctfrDny1qp+olLXgnaXWzcDeqVHDQo6
4JKx7tXJ5LdQ3Qwbu3OfTdVbcNO2pF1CqiWT61b7BjXyRfXkg/Q2peD5mwN5g/LcKgKqetUbEKmc
xzQFKF/lj5Nn7at0fG7wMzw5TRRcigHrZUeb2DsUlVJfy53sYrnj8BxBYZTiow54SFRn5h4KYPwd
S4CC51iCSvsmaxTN6fneqjfB/NSnMYRpvsURvmnLK2J+GxTC46eOu/Nlc8wu7G1pseBcSrUm0LTO
J804UnXjhQNdpbU12maFapLX+JFW4HMjablpktYRmJNXEpSj/CBP47MWgbWp8EVLs9gBUOzTcIkN
MomAF01f3WAHEUQ/s5qa3e2ySK9YSsIPzoFAC35PWPz97fVj6Nvg6J0/xatUL65FCnUENUn5aRmE
fEVdy4E4k2d184Q0B22TmTb3gWUX1ziwzp2R6rkvqkYHdq7Sd4NVeU/S4djFpGw9z5aQlVsXVl7j
GYXZFLq5T6MD6iIGc6QczE3hymijfSdpl14dRlAzDweI5c7icp+mKccxrBr0B6/YdBrsuPH+P0VK
VBYKI85V01ygxDnUoTQHGEOKZUqflnpxmLawQfLwF6muoGSaoGFeaL4DcZmzqAzAZWii1ZJ8nbix
AQoJ7my26W1sbPdcVhkDqqj8aWY9fwpbkz0JBpVRN3GcHQ3DSNqPCBwjNUeNAXT2Fg4y6RpAHf7E
PGh5dxF0diNzkucmgkYqDkozdfRNEWqCwMQGPnLG1xBHbBw6mAy6VkFSdictwDqPevB2VItBHSaS
HhSJfQq6KmfWUlvGNtd/cL0E7IyObXT4/oAfV+x7WFYf4JMGKAvwwHDVwaHO0lDsb1qUAN9gDrza
QIlv8lmLQw6vZn/s0xYjNYpJGFKxBCgDipPzGnmw0dBtHHs/de7zEmdlAzw5IDgay0JoZU7jtYdN
5ZcBkAXO+uDFhcTO04B64ajCmQ7GJ9ZI0BhTwxK07p07uN1GKwGNigOtP0jFL4bnzBkMUfN51Gt3
a6YGW1eDtJ77vNduduTsaATWl/X83/mRA4dfyqfJUNoBVinenE8XqXyh7k+jJd+ZRLzNugJWN6oi
n3ttOawAGPyJXLajWGYyyHioWdMEx2DV6gBTQTyIrzqmY0xTS2P3IFL9WQYW1rHJcxMHQMn4p5xH
69QP47kqAD4zREtVKs3PS9YJkB+Bg3nooTbQlQGopjjYJsThQyvpIuyo/nvc9FF5wFNarhpuY37J
D7oYC2xDs/eGqg7UPIwvoQkhIDUaUvyeVqpYk3rgyFE5obID554m4PhPGUQ5KUbJXpMNazYMzYZi
g8svBWB696bB661wX/EB5Y8BKAss9rQvLauAVR3wh0hDNkLmO7XHANxSzEbpYEPWrY+OY2YCQDs2
5R+FeQkxRCz7z4vefEaPvy4EPs6DiNwndDGt8dSklVXs3AV6ugNyFZX5IYEYe19Dll31qAkAi55j
Q86GXdxHl2Xy/5r7bymuVwzbqBUZADIe1u5tCbJLzOp9GXNUuSAAee5ZLreiLKOn1gRWK/Ny+RZJ
2JYMjf6PqdhAVQZHZCCQD1Pt8p0Z1frR612IyLDxvepcuHBDyRnKiUb9EsvqlYUi/pE08Bgzcq+6
F0FXndNEk2uaCLByKFg2vhswetjWhl2A3ZI0y5WuyRksFlE1kzWrjpql7JtZmH3Ly+bWOGEdwjjk
FUxZuOfk+a9aZ83X2rOTdRQU9V2aDd/9H87OY8luY1vTr3LijBvRQMIk0NG3B9v7smSxOEGIlATv
PZ6+P2RRKopHl4q4HGTsNABrbwCJzLV+M46afmI/gJJcqJ2CzCOhGOcCHeFQP8cDbEirwQA8iNrh
WAZYTZULWy1KdArbrHhLwWVTbapIm+c2Zx6B70MarmsfEJUOtnU01ahhRSzAc8RptgR5/6i/98+2
AyLMScarPoCWkQazSiWGETdMJ99bpLQ+xaJ8nIrRfyjRSOaGdl9V8/uoFunHT8KqH7U59R+caLqF
caV/rdHKu3NM3bu310++XwcfEUqqrsJjr6t2/waxgQ3JGfuoD+awSfVhPreD/lsI//PJ8idCLo03
7mNNbz84mgdfN8m+/s2AzLEWo1SdGDpxvsuUurBvB0IZee+jerBUVYc5TPolzbwXTY8xxfPHaauz
goetrNtPWZ/JK/ryj80sradZ5vaTU/X3ps79WCqlKB2jrgOmuCHON27SrNCSC8GPUVhGHF5E7bsI
4o7W5ocOVVVD1ODe7oBKqDr6HsUpMAGMVg5qyZBqRpmEO2/I8+eWPPo5EMTxkkRmz5WTWU+xsVZ9
qiWLBSrfXpxeVJumh9NWZHVIio/x74e/nW1yzKcZuwuzy56NuOufonjLujG59GGzQ1psOmbLhp6b
LbmodlUFksCUm40whOHf9KtqieqNjeg3zJPdGnse62Jo4M7feuQSEnyrN675AEisOqg2ddykwoRy
iRiqeuoV0ckG1a1Oo5rCcRHCw7ZhU845YLBK85HwK0GoC78gIxCmD1MLerNjm/irmSNf1w9fpd61
63wCyBJYgJbmyDd2QWjUH2Yz+UUDI/Vr2TRnwp/9J2essi2SWfWFfGOL1EB87ztsOGfLAIxaJe0r
Wm8pGiyvtu7Fh6kkc6aqURPuYqJ6H/umtQCmwl+Ll2GoY34aIpkCPpzsq2u3wVqNh2YqFr+1+aZB
J3sA6f+raq9L3EZjkes7w4jZ7OcjMJlm7o94XXz7ZC9tyCP2R1QB/6nXXsaps+i2dU0rgUjLEs9q
cjwx4nhEOe/PKBgs+RCZtvf68KWFg3lRLV0M0Cd3yuCStYW58sq0vS9ka53Z1TibOHG6L69S+s2X
Vs/cDTsdwVK0AJWbQiZX3VbjAU6ttQ+IXLr7VLTAtOeWQGXsnvOpvZuIkd+rwg4z695Nqo0h25J4
/R/tPGUmy9UhPLy3EUKu0H3trXVfi2uZTq+K1pemwUtcOPaDIKd452kGKroLrc8buhISeS9OWT/b
L6l4Vc1W1shDKpxhq6rL0ZlMnQd2YfVdBXP/u6Mlf//Jq4b6koj51S6N5kMq+x1o7ep1LGMsE5Je
7LTUK1+HvD0jjhAgU22Bd68D9CeW9rgx2rU0yVyrw6E2E6rl8Cp2u+8OB0d/RngheJ6NhlUxgYNC
k2iW6Mk+mczg1a29s5Xa+lOTifKWRxWM5KW978xi05j+eNLkYH1qvqjWTE7ZySMAsFHVyJdQALzK
vM3c1yipoCmmIpo4arrXuJyQ5OWnXrNmca/ZNO/fY5lqRC31vT1PMB4Ma1UVbolOpLh3UAo6g+15
kZW1kCHivjy7Vv3S5Fb9kNtN/aCafJqqpWmWpb+C8QOMqYOcIIepOHt2CItBfUxnn0nbaF6/a1MD
v6u/fVStdpbU7tqdZHG2m3lVWBAqvNkRX8Nuow9T9DU2K3cdkXG/BcgjXfwMQoDeZPZrYyCo39Xi
a+HLaeWR9HtwsrYFKNSEe8hX2nPrrLH5qgEL2/EDaLmAHSBwojRt7V8yRBSnKLA/JTrxnJhEHgCN
cN95RvZB6NEjinjlF89F8d4Pvek+LyrnnDjIUKoO7pYQ4O0vckxr2GYLf4g16kPc8iuoAWkiXqUl
3Sf+kPoY8VDu4qbXPrVG93aGzG+ctd9n0xUHaARk/aqGE1vfJDPvHhg+xHkbi7P9VJJUdLIyxVdm
qdsB6cK3+kQWdW8u9bdVIP5mANJHmHld5cLf8uf5btCz9A7ulMEKkjTCewdQifQu9jtjVaf9tw4r
Kee7dOn44QjVEfiSjrI2EKAj86BO5UatsanRnDimwvgwaZrzaoCh36B6Q0CKpM2LBcrGjDr52g1l
vY+HItpHmStf+4mYINZtH2sEkk916+kb1W5V46ey9YPHpsrTG+QDZ1WXE7w0TRsOumlpBwhv03pw
K+NZk564Wn7yqmp+a49POnCopUsVpeld+Pn1O601jecc0f1VEXu4gvGSPHbCnZbZcbwavfTOjgvE
fam96U1CGcCQCl7DW/Wv4yxbG65YnL4009zexiGyDtHCU9Eh83wyuIVXWd0PF7FUSYP5rYfMBF6t
kPt9ENZLMxCLZkuoqjqo6ji4D6Ej6x0ubf0+U0wahelHcXXN1n0495kxFPuogH7ooDkK+oythl+e
cx08kE547nGAe4X8vyyubM2NI1tp69BVfnNjDi63oDfTZ9vBD9YxZ/9zE2tX6QFNXtXTPi3L5j6d
CIFCAYQY2fv1fea55WUok2Yzm1P0xXck65toftVc49vaO2hi8375FaYAvlQRGqBD+F3eiyCupktp
g78rRn7fcYRQ76TcvctHx3S59Ya0JumctytDdNpDK0br6HswSD2ABS/CAYXu1uaXGJXfDDQNqunW
c4c6/1bgsXCptSC7dGL2tnGYyWcvLfLVuIjH/j4io/ybV4fFSmgOO/sQANZYah/TwNc+wv3rT0XK
TaSqONegZTjE5k5VE7ND+z3qqh1xk3Qt9HTYap4bvcaa+0tWxf593HvzvYzzX01hxa9x21ZbSYzt
wFuDKlki2Wfxi+BGxtd+ttbqaG8o3RUqYcO1k3n3PMpv49vabPdjmeg7dbihp3cVL52nfKgFoikk
zZzHiYDjY9j31mOPsYzWN85F1aqggCYzIxKtqlrHiNG1XF5YfXhUR42DRM/ccpkW/jgH63Vvo7VI
nE+NtN5OPuLWUGfVToQhUnHW/Cmeh+mzHuX22nGK/oKCoP6Y/tE+Le3un+3LeN/1p88jaPf12E7f
xnc8ySneSCcW6/Vm7Ft8ySwXzW1z0D7GvEXWoW2F53y5JrjzPZL2n++7upo+lqy4ltYCkaS7yXff
rts49Tcj5xm2UY956Vw9gYAmwADoxvQxj9FgFeaLMGr/EncRhKSlGpU+2C80c3D+plp70AH+m4M6
01/0nDm1OsjunIK3SPl3B5HycJ58Qx5yd9L2vR2ifxVn2l1fBeZ64AX4uZRiF41x9xvKpx/Kbsxe
ujhCdCFJ0mtWRPM5Tq141yQi+uCNVbQySfT/lpjpqis1bWvnISkSTdqoV1PYbe9cAHdBSoNisp5E
6ly8oK6qjerWl7qmS6D8AO4iSzg7j/jW41wP8EkBeH6xpnGrAztB0Ta51SARX2sNa6ouG8b70s7T
g2naIxj7xrgNxSBWnh8/uGle32XSDI4o2huHgkjqHcrY4SYsHfEpMbCS0qfm98EgwSuz4usUc6Av
RPdEiosZgiDyyujQIpqawA3XMh3XM3MTJlRLNZFo4FUd5hZD/2CLunhA90+3u4coSfsHExPW+9wP
2HottaU91rHTMauWRZpzsHS3foapVz83VntAPKa6f2uawXdrQLqOqjN08ecDZCU3qteSORtJPfhd
dTrwXp5/VR2YtdacIDv7rX9ERbT9GBr5cGi0WC7aLpgcDQ1siHb+JcfXFoUQwz+xsbAeLXbEqt2b
M9wNxiAFr2glR0AWKPe04/NbvEnXLf2c6fO3atn2b9W3aFXokqlbBtsu6jbjMGxM2/dPqT4Zl1i0
3jYRo/bUOqxErMqAp5+JjWMimFh6PGhWXX/2XJwjjLD4DfvpYtW47JxDy0TiwjBetF4zHxeqy0W1
F105fZ4658XLLXsnmyHbTKnH5id2Pnd4N2BX5ifs+XtvN+Bicmb5WyP8zkNk6u705LWBtbI0XTyO
sY7de+6h4C3a/myg9QWpZPnYLnLLUwa9vE21btUX/qvKWb2nsL7DaKueRNfbDYTVbq2q76N/yJCp
arYMNkX8/eDvMmyiqdCdjJu1YrspQlvZo6q8ZNAJimuNthnhPb7x31R3UAwdnuwL9S1fxrjLmMHI
MBx2xmRNVMacV2HoeFdVVC3ewFoixy17a/8a6zXd6mNnyOaIYPb9d21vH1treCQqnxx/PBkLWgua
Qx6s1bnTchqufbzVFv1+E6EdnFWr35RovyrmFif32g0hMpjem8C/aq/caFtEcX57HzqEWPmUeewc
1cnUAZlJNFemdrlTbaKxCKJmSMnD73fgPi4/AQ+VzzqInaY0K+8baVD1WKk2R5v3/u8OQonZXhdu
Y8EN7EzW141/LvUwu7c8y15BLem/OEZ5NVG9+Kg5JF4mZLIOVt2ZH+wyuVcDWmidK5eJ+97PM4Rr
XF/bNP3vgdGIrTATdzfWgjRfrGPw7MwnHZDaSVXt0HLXhhf/XlZTsiqj2Pww6nlyVVWfR+bZGB8I
+0CVxVprY0R5+DoHfrNCEcq5SXNAgTEybj6csdehLp1dK/Rsr6pJP5AlYeWj+9iTvv24eKEESdG8
/dTqZ7VyyFJEx/xjNMf2opfhWuvZW0yIVJ2/3TbQ6hsnA95yHqTYVvhy7SQGmP6lTRWGrNK7IE6m
XTh6/uq9Qx3B0jY5sQN9VO1+m9urrs6nXc+O5+bY9gniiHEal5pqUp/mDKeirNioSpSN7S0icHpT
1SGLtWNJPki1v434s5NfRuzwUUTK/c829UkNZq5LNl6OsPx7m/qUNti5avwhG6wB8pWDOOteISl1
H2njFWE5YJgyX3mOF10V+PKtA8aqOJJ+fFhIlfZG9XCaZGtbMZBaD82Tf//rf/+///t1/D/Bb8V9
QWa9yP+Vd9l9gcN481//luLf/yKfuDQff/2vf9vCdgxEqZCCND3TYNOg0//1l8coDxht/K+UFe0w
QlI/ogWTFhMmflioTmHt7QumxJUrzI6AuqtdWJkF66aYb1DNvY8zWedzM/FaVdVYtt2+dZ1p+9ab
V2jZh3oFcrMH+eFBtixqt36cq/AEMx/s71JjmZZfDK/8qGp4pDaPk10GW1xfxFa1qaIpgLkUxXR7
25XDNq/rzLvPECgI139fUxt2tUWnn6WCd08MdtOTpP6YBW/wxqjJYUa2Q352g8R4MFys3hW8EUne
X9OhBS4m8ucQwxBnaMtrFid7b7bHe1X4VjLdu9n8Kv2yPb23OzmSDXLg4jtwLbY/v1amcH68WFJ3
ccZyHVeahukJ668XqzW1uRY67pJ4RWF44okMqDfWOyv1UcO4AyJaG+QXu4j8bVmA3AmXqmr7cbgb
CwfOk1vmUPKjnKwSIvI/DlJHqnP0VgWvV2vs9TxY9cWadfMwwxcylMyRalNFNkSQeNVHJ4waMqCN
eYjK7PI+RLWb78ep+tsRy1kR7XgbnM91c9EyAB1+CfHMb5pblgs28GntYbLVM0erqupxHC+5Tunv
qlIt8t/NUqgqYSvrmNgD8e6wfWt670w6iS7tiOTNe9v78cSrDEgccbhRvapDnVNVJ0EAyJbYaKiO
oifQbQUxm6pemBuCGO5hLof+ZYrc16Ivvbu6NSQJ4N9VqxRdfZVRibrSMigiUQIkusORZKmSSiGJ
D25wM/WWe8oGIe/FOJCHqysdPGJASi6RvdxGwE03LFblvRpTNla+Yt18cqxCXt0UZsNKJGgOaoO4
e6uqntab5LVeirlljgKovHb8rtu+W1sppyuJblWxIVyfrIbMdXaxUa9zPxnOmfBJhupFfZ1Bb/Sb
IUP1qZ/jcqt6VEHkfTFJWEYyXTt7u5Cf39omU9YHQ7SYOYLafRCTJFIWiud5oYv2cG/cOkXqe6nB
g4pXfOcOICbVVKvwBajC4KCqPhPX3gBIsVFV0b361ZDeYWB6sw1zOPOkwL4ra8veWzMxnnDRn+qV
/lTZWm9jYPAhf7p0fDeui4hue/U9m2wfB6sOmlrosmfWO5Q2iJhvVdXrwYP0umUfVNUw+Skz27Ku
qhpU0wZWwXD0Btbw6SIyoIpKLcQa9j9nLXzujJlFB7TwR3Oqo/ljhKzrlNpphxY1uhjmgLPMJupg
Ww+9i8dRpH+JQ/BXfS7ru24YvhVGsAJultz90IyeFnslcRv/OnosX0QFhkQdnw7DglnHkV7E8ioW
kF5ssP3lkUqtoeUGWppUZ5B306Ymo4u4IjC+t+4iTLnLOMTC+ett3LemZcwUaw9hzSxlk4hTKbn3
vJxl18Ne8tyKyDxAvgtYOhh8cxMN73PMKyncpIaMNqKc7+uumVZNYuiPqtBHoqRlPcxHVfUhrt0h
97bDrk7P1r5vtNuumpptYWPRth5xQq1qMR4t2RP8Sp6j1mKv37W/2fB8PxraUG8xVoqufmzk57h2
p52wixlEpfOpS/K1IuyrAuxlcwdSumNvgcWTalOc/mAxE37vUG2qV3WQ+/7+iAKbyNMbm1d4DfwZ
YGWAPdPQ3qEkAt1BRjGJBt1YJGV+iXRXXlQOWyW8WTdsGn1E0KcwS3Ojct1L21wVzrmIjJrg7IIj
Wtqw2cTkYKl9h3hMBm/187cTmp5/fTuh9IQ2smV6BN1sHcmgH95Omh0D9gUAshvTcFqZrl6+FAGC
JGFbPHYNakF+NG/jzCleErSdLrL2zVUz5uVL3jrBHjHUZBf2IZZcmADiEoL1MoyNF7iJ1hH5zQnD
uz/avLqwjuHya6sm+KsNUm3pS+Sl2o599Fufav7zGHWeYbl0qunPdrmc633on+3LxvKoaqbZTIdU
Q7pLA4BATq9NV7qeFY9u0uePHrr/mykbk52qqg5bjvc9L/CL6Tr5YylYb+JXcFA1NQp/0mThndm4
e/5xojlc4slZkB3VED9PnnXDdfa6l1RnVSjL4TbAf6pDEmWdDXa2UR2EH6uz2/ghjjnL6Cx0ZqZ7
6AQLrtRyI6jwDfqOCkhqsRgGpDR9fEOZjhNiZUY4okqwDEaDXNsJRGrwaW7ZAkZA7xu78h/sLvE2
pTFPW9UWd8J/kHG3MDcr+6iqqgPjsA2Ah/pOHZWhz3orLOsgWdTvhj4rN/1indnVXXUBPnb3Fhf4
s6o622VE6ppvI95iA/EfVdR66wc1TDW5s7izmrJ5GFmpAWBLTvoAOg8Egwd9ovDcNcwvBJqUOMhb
VwM+5q1LNdbE/4u9amyG+bnX589pPDklJujsAgm4BLMDXAtnrmb/80fGdH98YizXlvCeHEsawrCM
ZXH+3eK7tM1o6grR7zpkync234Xd3h9FOGvXzovCUxaYHhKpA/ltGdw1UPLWWZo6j8j/57sAR1kU
001AGu34m9kn0Uc2DCucwgbE3dqM4HuHUsVGLDruXpnAZHFN6+Ihj7/RMnc3+MjeAhU0XpBa/TUZ
5R2mDtHBdfrxQRVB8AuYsvKelHW3yrlbDz//Ebz/mDYsz5O6bgthCJa81g/Ths1fIAmw1DsTaqm2
qd05X09D2J9Cx+rgj0Uh6DEnQ7vEmk/OkJmHsNCZqvXu2pe4aNbOuJcpajAiNJ3TKN1rLTPzTQrB
I3SwAq/c77ssPNr27G613sGWZPQHnDDaAfMBNH0BqPhrp0g+JKM3HWcR/BY4/kAwuvAu7P1eh7hL
t0Eo+8fYbcpVMYmNLxv30TA20diHZPtK8wJHyzo0IVsiAQw1qM07nHAerVwTd7bQ3CMGO5/YG5t3
IjcIdTbjiaBzcW9goo5eTnrBebPdNGMp7sqwyI7QKT9X/Thf5SDnq70UflW2hIPbZCXYDq3yxtde
kILj4rJyPFVgUD5ZzbjvO+Zakz0cah8ghJbmobaMvSnQA1EH1SZPiN6IkdSolr+gkZc5g0ZgFvs3
Nh6HvrSDp7aaV1pXrFJTE69pKnHStmAj/fzq/7ilYcpD49LAn1OYpsUO1PvrIyDdtCkaf2p3U6xn
u2Gxzpn+LJy8cddz7HXrVATpKhZNvC4iXtSO8oYeZY4G1KpyNEmi+o9ChJJLN3pfy8oq8R0vk1Vu
+h/bBDtc7CrD2+xrwc01jeBWW3H6D69BZ7ldv9tQ84V4ol0MqoTkVWjayx7uu2e6TU1C0cBHdvU8
osyaifiqijAKEOGCSLjiRnN2qm1MuuDs6c4W9YD8qXLCelOFnb+rqzF7grfQQaaNDnrjZYu12nCZ
chxuXPTm1kDUPLTuPXn9YS3vZPHvrHuR/NaQsydWa0XXtP91jiYU+HXXvalPHcaR5FNdwHtLhyoQ
GMMbbfIkKp3LoWGMIzuq/MwTgx3ehq+NFWvEdJzpnkWee+aSBA+D1xU75DaTVdVn1RNEMjag3DS9
0aPhYRZsUP3JSTbqoyp6z8J9GCei79qWFQXOCzkKcz+/vaT8j6vh6jiyW0xgjk2W+Yer4QOqxxgq
bcBO6d4dSJZ4wQFlC8dHFUSO620xW/m6BNn20Leuh83MeMqWL6dPMEblrBdbR7MQPmQDah4sd0Kq
19nkIXxgMVju2W2jBo9khwfaj4ZtWPpnPS7ng55F3grBhnVv2ujcxRsNmvrGHdNsH9ujfI7jYNqH
LfsHkuvGIWg8bVUuc31RSnkIjfZLG2im+damOuza3fRe1wFkYphGgm+TAJ0iCIISZwBrdFskQlxT
rey3UsflOeJVhyoA8jOzBn2NMO2KLF60rg1EWPMMvH2WDI8j/pMrFp3mpsPr7TJUfffYlng+yBAb
Uz3JDnPWim29YE9bw4eeNzm8YiJel6s0FMHKI44PqKNz50283JPppL3+/EL+zWPlGiw7hPBsS3ds
b7nQ3z1WBu6gA6nQehe41R46kHc2AkfULCBdDyVB6m1W13vmmeeqj8vDkMSorw51CnISuTo8//74
GIq4PqnG0kXnDo38aaPF+EIWFoxN9UkVjebJHVLk1yB04GG8dbShvffKQzFZ5T50SnEIal6107IP
gEkx3tVQkMB/TdsOhNlFFaMhs8tQYDSPjBDEMv0YCefLOLWwRYtFz1Rz9P4SSgpVdeptiyHpyTPc
7PxezL4JgyuAQslMV6x8s2+PHpA5OfjmqRLGQkr1oWFxwQeBFgQmzfMBRS37H97X8sf3NdEnFve8
sF3mOdc2frgSFgwdrZqDiqyeiE5dMBOvsH30QTq0Im3NDR580+3ZDNo4GXlOg+kaQtA2VhsWIgQ3
rfF5WoKw2iJJqfN2XhrRVklvRVaDxRp6e03MdF7bttYfdLYKOIM1Dckcw/3AdsjGBTcvI5AL/KKG
mzu7fhFFxsgouJOZUd6WqCMyplfyp8U1m1FxyQWpXyK8GzyRh2eBFPazKaMTQVKi1Z2Tb5V2xXda
FW/KE0qEQrVWKTeT6URnJXNiTfXebciglZH9TSXFC1OC6sb4shgdyJUaNrZFsOlTkxkhj72798F/
Hi9ZMaywB5v2CA8V91msX3/+1PzH2oprZeuubnO9wJqY5g8LzNCzulh4zpLmgMjueES6jMkanrti
Do4wrof1vFTjILjinHVQ0SCmCrHVpgAr4bpYKan2cRFyFyZQW0C42Wn0APS4HlTrdotytPbkoGl6
6GPLP6kChRntNJoZ7HeHsAdiId6jaaO1jYXdl1CPjg1+Bkf0iGF+lWxkibHBj8XDxPLqjzaXhQVN
u0k1bT44vSlPbqg1KIV1/cmT6fdFnrQeGKk/G9UYv8VZAz77PlrWj+OykpyXQlXf2zCWlCmirn+M
ee9O2+T3sCm7YzjGLqgX3mlASIFKevigNxm0YmFhI9q1Rl/svGhjLKbsMkryTcG2auuSmTm2aRuu
1C6F7aW/I7g8rSuHlZ6hk4iSeu7fEK78RJAHFs7UyqNeusajk1Qrv8g///wuMJy/eWTZYFiedCxX
OsL74Tbo6imdZOt2uyzO/bWMOvPQSjj+28p0z5mtQ25JywIPLsdax8YcgtTGDzDuq69qjVy4Ub1g
QJ4bxxhORhGOTHvkV7NmeoTkioL8VJ1wGwpPIXKQyyyqikgU3U5WySuBovHWlvyECSpnEChmwpJz
xty1XLlBj064xXdWCwtUjMGqd8b5gjrOt0JVM3MgQz6jtd0MzWVysubCS/U+1KJo74w5mstDmj6O
Bi5RSHRGq0kzjVNqeAkoTfEFSNW4JW5ZLTRg9JU2oE+8Y8Cq9ECxnYFPciGcg8sMllapc3KW/QSA
heAUzAAJRnB5RdL3JzPT+yvKQHvRlfMpAM6xCXwjAxridduxjzBizOFAh2EBGgVxzdrUk8tbOxmT
vWH5wdrP4nrTRcvibNnnGpF2cfU6O7ZJO2abaol5ex2SLzmqqHunqMx1q4ua/JaZn9u20QoUMkFq
5YG49EiqVwVeF5OPiD734zELPP+UB0gh9cQzoZln+Yk/MOfK+NnJ8CZoOqxIIt56ZysJoFPUsq3P
yVLv5WQe65YEqi2b57DSPmt+US7kjea5nkW9QSJy3gckAOHywbTRuMrnoXYJDDdswddxUyMirrdX
3XDqp7lBwhYxaneNLwuegO7wpMO9rMegegocvFnasJmPHnqPO8DBG5SQqpO5FBH7lJOqekP2QI6y
v05m+gtJT4QvEtk+t+HHvA+mHTcq7LA6ni+WaU8XlvUSDBge3qGDvW2QCZYIFEWMlt/PnyjT/s9l
pWvbkn8UrCuXjf13qxHCulpdujbY8mZqvpbW/Ajog83qUtRt3p1UNRjvUAMyEQYKLs1YbXXc6vdz
0EOAQrhpjxnlsCrwfb6Gy651lL13VVVjRnhUQ/eyR4LunI9iI5xq2hWyZiHX5vW2iu14a+nx/BxJ
6JTd7B2i2Y4uCUttcgls90vd19fu+h++tvF3X9u1BeBOFgGOZ/71a7duEZDBRncDFYh+58zWAPZn
ji6xrH+zcKqz82qdOZLQljU5a08DCKcKuXyaNYtpTiCB5wKNWzZwYap/AZqJPDJWL6fc741jOwr3
w4zYELB8blpei6d2WUkZSQoHNXB+Qbog3gvAoshmUQQlq4mff0vrhywbOzjXlWTadIkJnkUu9q/f
Uuai9TF8QW56NLS9mVrRzV6Kaurlfqh47/lJd5mSkOhLz4OqqkaAoWXhmreyqPW1CQ1ECUWsu3x4
GBB3vcWBqR0yCc3AJnd29GbUeYqmdZG+ogjM8GwD1TurWtlNuA2hF7iK0ip7GVApisCF3szOA1lU
290qRL3qw8BW5Dbrd020Y9n9S0sy7GPYuPGWnA+vlQgmilHyX+MjU9zCamW7gDp+/mOZf3NLkIc0
uCFM3Jw8d3n1fPckFGYaWJo7tFjGCJSS8gCTwKXAgYuQFKGXXY5S16lE23eFboSzpxlVR7ktoa2f
9RFcvrtoD8Lv9jej2bv3Voe6CJ2gZpoLnDd/H5lGdT/bQX0fE8BfjTVXxbKLdal3n9z4k3r6u6Qp
tibGH7Cg/+E7Wsvr8a9bepINOhsPYhQ6d/4PESqjGsvBdct25xPJ2pMRL21C/9Wwbjrwp22XAm9f
CrT0wNR1fOf3Ngw1jbVup2IdDFl6NkfP2HL78bIlnnhddGnyioBUH/loKN2mNLbJlzuw2/QZaAAi
bjwAkEj8aCwvRMi91SBGA0ckbG1EMFUbP8hhyC28ltop8s0ou3abOOjSeFXbHcQiyxIG6aFIqltg
+dtY8+3/wfPiOfzIlk38RucH+uEWSJIuHycPmjAY1gtiKOJiFRiKNJXRrwdp3M1aRR7OG4t1Kp3g
ZsNsO7R+9pJIGcJSy7pxY5tZhcT5fGfZZC8J2mQ5oKnePkVuAuDZtR6yEt6PPX4t4lI+je0H9Jcm
1iLVdJqxY0XswPjQJEjUQolpD66hHf2w2VZT6m+wGwSQH/bGfT6Mr3FlE8Fu06+WkYPscq3f+qS4
VQLYVymLk9a+gl5z5Sq1/iHUZf5NLMKTNrOmsCwH2MUPjwrisHyrcGh2gH4DbNr4+y3LGk/68iXU
J9VG/mIRQhowL05ODuKnTx3UWNb23uZuDpbFWTLPhxxu9dl10q3PBuKkLFkhR0Pd0k6mXgnAOm17
GFLrVEJROpdTmO6tIn+G8+CcDJuwoxwi8uhAJWetPAjXm+/qwuUWd/D0bbFd/4dto/jPbw8h0dOJ
8nrkqliG/vUumctcL2ubSEwfIKiKvooEdDcB3xbJXYEu9BPo/ocwSVgCWaI41lkRnjQTY+QKnkJn
4AGsOFRW4+IhU4x7v+jDWxil4Q3+000Put8HEduXvOn6Q8gVRGOpYHuTIgznjJl2c5Fv2f188lNv
gr9ODDC1TUJ9vCcEOa8flgFkKqNazGWzQ+7NWreWu4Wrk53q1DYvTVG4pwLRn5FY26VFjJJAvP2t
8FJ8v0w7POrShmeSaeM9Wf3pvm4icdWiC5MhXs6Td3kv3M7e/n/mzms5bu1a16/iWvdYB2lOAFXH
+wLoxGaOEnWDoigKOWc8/fnQWl4mWzS598WuOmW7TbJJoRHnGP/4A2PiztOxi1cd0o8TEtfDYDxD
9Jl27uFLnGVGFKW8kOqNlCMaGR/RBC0WCqimg7NlZJQNcbrvy67yoqA7F6BTu4MCvUkba9XpBUzn
2iyYseLSXkPwwCVh7YB0uUVuwG9smPz67bDsKnkuqqLvFd/KSMvB2TTMjPAiUTRyKioGvqE2BFd6
N8e/XuoufNYg+n3yfDaWsuP4NOggO7pp2zb/d3QaOoK3cMhD6ZdwuMZVkhHOQDor5v8plvv9sz73
X0OrVhCg68qFY9KnKp19Bn6F40A3wjOc7ZOZxf4E5+rvM1DN2eFl/PurDnDJrdTKWgvdiPfY50Ct
7OKzYXmJ6+kO+lt8jqy2w9KmDt02B26HDO3aRXX9yUX3zt5q0tZUik+Hocmh2Xu14ppZaHXOxMU8
GLPm1QHyrs6xBnjPdrIJTqfcJ7vJyX5OQXg95VuRMUeLK+h+E1eCgmD8JMZgKKwJUKitk0EpsotZ
yh6yX1ecNKTJ+H2Re0Emuy0jX8C1YfxixSkzZCLzPAY1tTf3vbN1jCxeRUSo0iiqCb09L4y6WhKF
COSccPveD8sLXHxnYxWoEiK6icNLAeP43C5xyJ2nJVi3JDV7aHFxniaE9nVyExC5aQ12f0W+ktzl
jDxWxdIzSGdoVzKfHzQ9V9xoLkpaTb0/kaFCCJEsogU7leu8AqhOMEv45Eozf692ANyM5aAzp4LU
sVQKr459GdKDmsROMWTWdweZuDqLYRdKuZkKJ/WcRmMYJXF81cbyubXs/jIy8PGT9gZH3+xLjr/1
qio0cMvSeiqNwljKW8ZqvXquzJDeMVZnJocgyBFV41r+tA4UdTrpIbBFvkn4sXNiTBq2OVNHnnun
dnsDBULVF8ZOKKPhVTjQGcKBLwe3y0gzDo1irqpa5rt+DJ//55fiMum34DRoHJRjXIG8or4sy6ze
4C3CByD0vc66p8SssG3QSfZOVfss8IP4UvNTzcMG0N7ajh3fyqbvzmpycwM13x0yxtqyCndWduDe
SnnWOPTT85yX3oCOvSplcS9mTFSJmQ9WIzadQT59bxnE7A5lAOPvdI+ib4omY28ZxbWTIn2mT45r
t3DIcDGSFJJwp9FJYsyE2KjZVg3BUk2Ka4avMylbqsthMr75eJVtDnhXv4Be1ZhkW+xTzqNyNPbQ
VpQ1fnuJ61QKdsq6Nm2LAaQ8w2563VmTfYOthH0zx+sGvI2GQT/tEfOek45TflJ2id8HTQw1TE2D
tLk8947LLqeMJ4A1ZZGqYNMgxuzGCuof2YgJX9SVPK1DlBcmqqFz1ErqieGrp3VqdrvGEqYLvhNd
ibq/Q8dzBvEMuX2UbVI4hzt1kMOO8AZGbXb1VbQiWbGezUw6H2PdNG5zbtI+N79nhYjOk0C9grAY
rSYbRxbWoC814+Z9n1oxnKGyywhHQPJdmoTTzQHwoc2gNahY+7Pv5piMqCfBO6xEa87sKXBO57y/
DZE3nzmAJFZsEgjkZwlqdl50bAeBjAwoxTrwzMfX8uFwHS0iFkMcg4k89TcPqre3NiPXrmIKz63d
StppRl7rDsOyrqtmSO50YVGlvIx29VgMWkz/EXOEe6vdgA0jmuUc64Nzh2aGR3JR6cBAD0EaM3ae
e8i8UFs0/h7Zf13uTHPdUO+u/Lr2v2a0VW4xV5RhuEwa2hiyWnOlR+0oL6ukOW8NvFzqQOOs4lIT
1fHpxzsultXxzY4zfHc0QxhMyQgYOi7MuJuKcuy5juQsNlo+dafjQLZL1aXnbRVFmxaRgwdfqPfg
+5LeXHJ/Qo9SGdJHyaoaseXEFNC4Taa7Gc3VFh/PbNcGxlWbDKo7IM0kKDIlhUUfiBZ0kmRDuMhm
tEhmrJAZXEzKuIkZD0CcjMRm6ipILDxPW2YdFaId8mccZ3pmg/qXcdZX9ah7UHDG56a2rgk1UvAN
nqCWJFG/DpUhv82Eqy8pa7ktsr2JeGGInQ3R7ni3VuHaHwtazrE2CCKLCXu1nR7sqbirUWDtIVmY
+7aCmfjxMbZ/w4vojaV1uF2l4NFz1EEu6rUY/Wa6CRzQDrNyzktfdc5lR2nlQ7X3Dt9SmWigqbHi
nKM0NM91PCn4LRWvRYhuy5eHF180KU5V+bD+9TMiAdYl1aMXiTi/znX8NXxFdBsj7fPrw8/Q8qOY
omdcU+f7550GG2KlmIRMxwUyYdnl81XiYAhF3ak+m8Eep3Oguqo3r5zU6FeIg0MszwjlU1vV2fdD
7ewPX3XjfJnYMt7+++c64jF8gpffm2TzU+/N4XJiCXFJWcluUeOITZspzh5ha3seijBd52LuH/Kg
+160TXJSDzGSJ1oI1q8IRWapTd1aMWLrYep7AhDgcO/qzLceyL/BPaLXm/M+HIszHAoe7Fo1GDXl
sZcq1rjPEU9DY0qLc9sU+9KxNUCVvjjHGS5JtpylchMvVv6SISzaVKZHnzxUtN97PosZmdQsoaKa
1Q37qDTFC7tUDJlFm2kyQwx1kFG1VfoFn4qa+An08BPr+qOs7g3kxE+OzGYGHbV/UiIxvFMi/6ox
jPrJbGZcYW1dPdez+aIcGer5cUgqWdFgxVVZuadl3fBI53g31UEC07TiTC+SVjuZiQbWxDc41vh3
qHpwF7QItS3FKU810a4A6srbEIdNM4sqguj5DjlBsXW0FlP5oYBb6vC87zBRxF/KjNZJkKteuVjX
asDlO67qYB0TEKhFZXAH7GXcL9/RLiXnWgPzuVKiu15Lvtsjblu/vhu0jibW56Asbypj75yqBsle
h28HG8SsynrPySfjyjEC36cqehJd2F8GmcF3yHFr16idCLG3giMEKPwvVxQBjXXthDGu1QcvFAeA
yO1n1547HXZeZl8TulUBQoj+mxIppy3X9c9O8VcyUezvBggBzi2gC3HTKGto4dNZ64PLmT6eRBae
0kd/zujcPPx5GHfOd7OBvmdnfrrLGqmgBIzQTiV5cFVHEcxTSC5n0smDEx0y6X6YnfGUZ7q1Jcaj
u6igpK4FIRvX3Ovpymi68j4VJB5k3VQ8QmN5DuGwPaODO+FyyEO348MraEzYUaaaxO69+LK6wU68
PoOX+j1rwjTDBika95FWjwzs+Cr5+6sxwMnp4yecJn/r720N9iflIEiZ5jjHQpJchnNvmaq/Rmg9
rEQoUCBHGHgf/Ep/OZk2EZoeSZXExQIQtkphH0Egvjn8yiCn8KSq7LumAvT+90u1fOs4RrOHJeT+
++eH/CoR/iug6vCtjgFp9et3Dt//+7eHMkYrojXt6ugNtXQsF1PRadUu5nX93y//Dsw5+lmqBPq+
7O76g7tdRtjqilH3U+rr8a4mRHXTxxNVQtle2bru3yhWWl9Is1EJ5ePnArTTMzKcjIwhGC/KiUUu
yDXykIp6+jH0xn7Uch1NFtfUc2gExfbQhB9ehk5iFH74Er4p0ZSN3hAWSY8+jmq5jxpqqwVXb5O8
9Ygegh2iW7XYJwStYKpEjsp84EZOJs3DRIfXbHKMwl0/mB4K3cnP+sVO3W8LhTT79hRcrkVnzY9a
jfDoqcWhNS41fdtPpoMFkbGbCH7/5kfYHydqpV3RATa7BnjhxKgr7bKPk2ClqDxoqrh7wiSi2VWR
+qD2lqQzVMvcxWAMxp5kfU5bMnrCIIKkstggZfWd3RXmE4pydeUPbbDrwxhxu1GAZlKeWmCRA7dX
G6+ZzRGuY7TN6eFFXXiORWCN2CdbenOqLS+Hd6y8XZrN5fs+DfcDQTK7wxtaPeO5k+XorTjoXhka
imeM0igvQjvCzWfVM3xwNq3BsiulXQGiZ6mluKqlDbVbLsSzX19q4ZDDhEXJkMW8IxPw/MPbr37n
8GWaRH64MkaGAaMZVOvDD8WIxOvju/L35cfWDIilIG6GJSWF7duilrUy0ptAddYwtue1hq/YpTb3
jenKMVipuW4ztAN9Pc4Hg9Su+/omrYxuR+wFLNjlJVEmrFsUhYIhKkFKZ5/S+PAlMSNh6sJzBqwm
aG1/+OHhq1GFCzYLa5Wa6ZaujNnm8oKr5BlHOLhV4yWQ0hf6g4qoa4UubrzS8PbeHg7E/3mjc2sO
urfnokQkEYTt0bf/dVdk/Pf/Ln/z9++8/Yv/2r4UF0/ZS/PhL51Hz3XRFD/b49968y+z9b8+3eqp
fXrzzTpvuSWuu5d6unlpurT9l15v+c3/7pv/eDn8K3dT+fLPP56LLm+Xfy2IivyPv95a9H2aSiX6
tx5w+ff/enPZzX/+gcfSU/OP3ctT/eMf0z/On1dF/pT++O0feHlqWqSDxp+MxUwNkiAcR822+KeH
l7/eAXpjPmJZOk0ECO8f/wAHasN//qEI/U8HtpZlUf6ooAT8UVN0v94y/tR4b5m10ceSMS7/+NeR
uPrVoPw6he8rGdG6v2lkbBafZUumNCXImGofgzMtVgSK3xIEi1qRwDjmcQ7PmJr+s7Sq6yavDbdL
yOmyoWYoC20NbqSxooM9t7CIw4KFmaVsyxVjDNMl75XbXB0oCeKzqazSVdRk0QqAA4dnBGnOPK3m
brDcWMEnGqGKshCUu7UuSsh2nfSCxNkOFnxACAg7HegT5rHWebjBZG6EY8PGQKTn+vxJKlO5xssH
AZqEa9hGBPsJ3OdXlkgjTxP9JfkqxbbXsGOicvUi1RDklBShW9l65qU5Hqei2dNHPSYEHTE8vFP0
fq8MYeg58BxMGx5PEWaxazoTbUF2iiNnDSVOnjB6zL06w3K6GvxlrL9gWE5/YWdhcNobJ9EhTYAJ
U0IylJunKKn1ABeSdOh3iN9vmjLE+3w0AfRr2GZVTfb1hLFLoW/Ys3zl9+VlPCglcGDur+LsuiC+
aV0PkIJw71pxSvfCHkABNMT+jSHA8AaG4Hn7Mk9V6aZl/i0AHwDZg4+aXzAgGpB+9RC/tGE76Nrj
QGin20BLB1XISdtW+ARNl3WeMzfryMkubK2FY7XUxCQSujS7GF6X+lMG8L5Vq3TGDjgxQFHV79Q0
kBLk8JWMoX3UIQWH3ePfxVm4g9tBSKWbE0ieLtk9IcZvhDS4ADAre4YLOfVo9RTTGV3M1O/MMKPe
Px1LjPBk6Jla4ybk2ALVd+jd1ExuMHkby3Lx+thl/rzNhfYVcnbt1pH6HBlfCnLy3GBN6KBcFVGh
/NqlEFE9qiqPACBmqaPIPBz5M+J1Is8wgk2SwdzN8vWYuz0YSRrX62FW1k2jPiZW4qlIQtS2v6iY
nqLlPE0Kc1v4IcFEbYO/W+M6unFrdxe5UiFnMWGXI7dTtlr6xdbqnPkz2FySqutUV7ZzYT4HJX+r
lkxwjI5ZX4m7T2PLvQ8IqSvBui/kDuRwBwwX5x0OwvNXfKMvbPKDFW3+6oyco6ArAY/NCOOvzL4w
7Age3HCOrdM1xpURRnIhlxXjiNDwCjodd6haQjMYRKg3vQj0dZmkzykzRiP1L4xU2SaO4dZZsKMs
ckl42nRWe6qoGUdF2VpWvo3jeOXItdM8JgJthIhXyTh5sTGeCGWdptpG6zl2heXaGIOGkEsiGd9i
SXBKPa57xYBhj2YDUeRF4rWKhmZy1uDojkiZmntRIxFI5vMkmwdX9xnsdnjneMrglrPqlhCNVygE
MPGv9Z1JqhLOIvsiFHhrkIEa6DCo+/gHwS5X2hw/+apRumNrMbNXsGiOx2v2sVlVyLjR6mTrJPcz
YHfe0n3PttQzwJ0FM8qMJWdK8dSm2ouE51xpW7M752g74QRvhTP/bJhb/68srv9x3XyzIP+nJfj/
w8V1Ebj957XVfUmj55fXa+ny+7+WUmyq/qQog2mCWM6G4L8si7/WUsV2/iT1zJKOasLMPKyyf62l
ms0f8WeObhMLzijV+Hst1cSfgJYUestcyNH+h0vp24WUWabjQORwdPAKh5XUOqoaOx1ymlzYZ0TQ
n/j01LLs9kE1fzI+XaQdr4DHX5th3ce1wBSCSvW4OCURT5+nZtspymlHbLJthpuc+Wll7QBKPUAv
HkQnr07CX2XDa8MD/d2tCmY3bHKBPI+2mrBrGvSeZmsJ+PYpHiNh0311mhF34QmHqmgvJU9pCMr7
ziYi2tg6tgBDCa84A6qbgbM5cXev98qlnulPUU/750Tfuk65JFDoBoxW05Iv2MPcFUZ1ovgxkHWz
h7f38PGOGAtm+Nvhw8MK7g1nSrOW91/NorQBoG1ER0QCQ/yiW91KoCZ1W33ctOG2zyCDGynLnrR5
ARxb+Z1xrSVA2qETnbE4eyX2n1Qqd4Q03FTTbUWwRmltitg8nUkDNnly9dEpLjlr1pprPb4hdHI5
DDpDared4xWEk61M1MxtHbH6ZOeWs3C8c8AIB+AM6EwsaMOrnQuh98yJrCBAptZFWwyXPsaMHRox
Gd+VqXFtF/GPBB93g2NcpOmahuscXe62hzbUY1u9KNVry1lHC7mBnCw7QbGhZWcmOVqo2U7I8tOk
xCEkBSwT1WM0mls7GU+HSVxE43BJfsujOuQXH+8WFe07u2UsNxV3v6XKZb74arcUYRlWSrbKVs91
FCGQowV16VIdQBzSugtFlFSQ4KeLNbWVGuB94OjGPvbDC7w76I6JiPQGvV9//MHeu5YcifmSpH62
mOS9/VxqZ5cy8ctmm9bRNpf+CZTrx483sTw0Xp9Roaoa4BB3nTSYBprHm5hip0iMuNlGOcWufdpN
zU4vQXtsj2TbTaJqnwxrj0matLRsEbINnYKN2viYtiVbLZviPGy2YmCTWAuQRGGJ5LbO4pshnGHC
q4+Bdt2xioaSoXbMIuucGrNxohTpvYyiW79ud0UzraA93th9cdlG6ZVgkmkVTG/8+MbJxIlTQLs0
t6Lq9oMdbByGWJoyPSSUF67J7AxD5K9+VD1/fDQ1+/hSWvaOJkxlSWAYzX/enjKR5UxQEqVG6Khg
D57Bccr1+dtkmF9ybWKw3/lnEdq/VWa36XogQD21B3sTSlvBz6IgC+RWGdGKq8ZVaPYMrMFXdOpB
D2rhyaTOIbCH+c2fI+idadxiF1mnq2kK4h1QHy4KxNPl2NW4bV1abq7VP4ibIlSN+zG3g9iVeXeD
f/+j7JvUzTGPXtd1Th6mdhZidBj7zl3oCEgJBi1UGwYXI7VaIdHoxNhizpr9jRz4l9QvmLIvFEtR
bULDvi+F4zl9dFPkS7ZLjvlG1jzFsyHWZBABRiD0naiyXNWWDyKs0CsnxKchv5Eb2umfHcai+Pp7
nR/HXp/Jb4kim1WfY3OlTuN2jvunJAthMLQ3g5U1eDX39CYGDOdgVMSG5u+bSpmZJee51FcUzRgM
duOVPTQhRonWs+jtlYrXKPpMn8GyTTAUqAtXDnTkEXSJd8KmaVa2Ff2Iu/hrG8FiHTosMOgSHERG
lfYwxso3rDnPG1nscyZCbr0809KxvB/CNR6/P0bkCKV/K2tj0xDCVxnpfScgB8VWdplcybAo11HJ
liDl4v1VlqqrJnBEDK9pY9KvGUIiRMAHbuRiSIbzCtjJ1XDGR5RHGllHMo7Z9244LQbOTXjtp/mD
VOyVX2Q2I/zGDdpLfcDi3yRRw2NUiIZQbamty1N02w6EvwJVR1V5CUzKTV/e58oXhrmELXKBwV86
V/Q894gM3U2oW2mxk+9BMFLbkpSNGhNDUjLi8QkuiicGA89M/M8LFamT3601PdmMunaJup0QXWtt
RF8MOd7MhV+DKBe4/XJ5TTVF/KBXNzh1fyanOaJ/HJ4oyM8WpENDT3j8DGNEjH9K1tTbtPLDdTHk
L8kg90YklvBSbpHUvArKm3JUT9QK3oI1RTd5CjJmE+1JGUD0J64lGD80KORNr56Kr5qlMM4OCZVV
HAaS+XmW8oDPCxTK4JGdrd6iIr1CsBq5nWk/Ng2tdgvnKKA+g49lY2GaPo5xtxFZoK1mZrkrbL9z
j6nSaU5A39AZjtuY4ZMO8dBtGpYVtcePcExjcnxQN0bxY660G6lUz7qi0eMXA3BI8tLFNOldadPo
6I/1wDGd0vkW21OoAdFPHI8up2HcJegHzJtOyl2Z40zsX2rjjs+6I8rqIpH9Ob6LjwJxsjuFG4ad
gTfWCJfLOqhcJ02f5yi+SeCozVFw0wkdIV3Z3ceuBYnONVN9O7BMz81sQ6DhcGZ1d//JU/RoaPHr
hFrwVk0mFxTUR5RMAiRoTJu03jJj+ZIN000SK15lQ3LLUbAxNXXFMO8gi+0bjrXunA8JshfcUGEn
CbTj0WKgRO5Rl758/MkOWz5eLhc8y1B1/mcekN1XlcJA0HsNjlZvcVW8q22SQWpVeie4MBgreGHo
Fht/I6gFAOgBnDTds5yTCBXI4qG3IlRw8gxwqtxMz8e83fVGRq6V/OobDfqRIllpkGK9OSDSXO2/
dmAjTOSk5MGJgUIMUpY2dLAf75N23FcsS5bUDRPqK3g0S/LbJUs1ilorW7yPkeEI3DPVXRHbo9cN
CXkkabpV5mnTBvMKO7LUxSETD8Yi+aY4XyviqYlu5xpkCPjxh3rnCjARMxqOvXCUfvtM5CGKNlX9
cgtB4Ep0FS1zat4GND/mbF5Ffvnj4+1py04enVgJEioQZGHm5Syd3+sSUHMqJWsxRNsGavFcmPAQ
iLndq41y3WFvnxrJPa6a5yZBkg4RAB9v/J2dZdvwPYBv9eXCerttpWjidEQ/T8c17VrZ3xOusyO7
48yEjOzqJtDRxxt875RLeJlLoSI0nbLv7RbFQL9bwQXd6lb50jBlV5vwqo6HdQLNZu2IDmzDuqBg
YHyAMeCcbhuoRizoL63GH2TJJ3XTu0cAwhSNn4WK9fi2kpXdW7XDJdg3ezXH4InKMF/ySJyLOJw2
n+z9Qgf87VzDzoIZ7CAeOLa2cLpUtr6f11siyB4TKG2Yfp8Rqk7Yj/JjFjC2gNeGIfsC3vq9HaNd
GfifinaOWynuOqkjUtKlFNCuxfEFp1U4ESCs2ib1wMgN0a7LOP9Hgu1kUWqeIdvOS1L9pJJEcFjp
rmviBzydn3KlT1a2zhS6jxH5qSOdLOLlUkOyWfXabWKnXxZoUxdOvDfBVYOggDQyncuZ5NmZhAXc
TawtVrCbNgKxrFI4mobCsmJz2j850u88WhZdI1CK0K3fu3rZKYi5SeraBqV5a4UsZGOu3VYG4bH9
2dAlqVsM4IxmGT6bandFbXAnJy55P1gjwL8oNAxfP/5IxzjD4bBjAGEyEEfOJZdr49UD3PKNWNSD
U9F9xDetMwC+NVcV9o5xUjyi6HFHMthHiaT04+0et3LLdg0mfTQ9PGJ/02hNUgkQSQtslGYHb97i
SxX3n2zinVZOwgSk/gGm0rXjbjGQ2KH481Bt1QRefaEFK7Ptc68KLRw2ZH7SRdzOaWacfLJn7z06
X233oEx/dUgDJ8xHFrZqG+TJU2BKww3s4ovd+60n5rO2JxOnUVE9RlK7jOLuuZbiook04VoionPW
jY3E4XY9hNFlbzSOR2YK6yohmGsBdTorjRbChXJdg0m5sV8hTE5jjxX0RMmCb40VP+MhxTVkts2K
8LBOZA96S+mHtrGYrhMNXaU2NucEyu0Kv5g2Zph+0kO/d5WbmkHpKeHbYgv/9pqaGi1X877jVla4
R+HUDUZ1IeLw+uMD/d6l+3ozR5du0nUQmru+2kKDvsnyuMLr4XacHzrkptGYr+UkSYHsgOc/3u57
19Xr7Rpvd6/A1jGi3OWW6furHOBp9NeEI2ysMj7xc4K07PqTA/ru+nRY/y0BPKYdVutXl9QAhRgT
t6baFgWuOkzRkHDfDRMdrr3VMGTv6Hbzy6YmPlUWX8fB2CZJuYMRYnBRBTcf77/+Tn8BgQAWKhRc
gYTt6AAMYxQh3uACz7CE7/qgpeGmGh6waaTx6uwJPql/qsjSSyuPaFvkOw0lG9X0ZIyEM/NkaxFj
gc7lL3CfSQjO4F70IH3N/ccf9b2nzOtPerSuF9A19DBQq+1k98hItPUUpJ9Y0/6G1C5PMhvnFh6h
DJd/swbKZaePc2mVjKvELi8Zj7YqiAFKtrTNr6Uib9raJ4GJdIrBeAkFbc001F6Dt1Fpn1dxsC6r
cVWEeEf5cvAcsqsMs7oV9XyL9ToxvqFJeoz5Jat6suTo3rmRKjU+rc2rjw/Wb7DfYU+YcrMSoBXi
/n17YcfjBIoxZpzXUvvGA+eLUMpNqeebMNDOyGTddUr4jDPTGo2Slwh8yZ0aWpABsFMtwx1Gb2Gj
f3J8fyHER+UJGKSD/a/ko8ljJUkRcSkmMBS3ZsnBGjJ5GQbg1eOAxEdprMsagS1SRX0VEPNA0CDP
ANw8iS6PXNsefsZMK9f17GxEz8TLhMWaV32/CkMDg7Jqk/S4e1hEWruhCRygkTrnjlb5EDQy9tS4
YtRW957wi29K19zmcV2shpqfBubikKKu1B7cBPMF1YUE6BEr+2SV0ZOtmc8kTC0Eld2gA2u0+6rW
vgnBeDsv+GVkgnic8YCKMdwuAia2yFqsJENjqZQuwm2IVohUCrwvwkCcyB7yTxaXFzIG8krqTZbO
52kw6ZtMsU/jVl33LANIEItkI4hetzCHzCOM5wffgSXZ9hulyx79rt2WHXbBMQGWGM0Kt5UcyaqI
hx15g1fzWJ4zgP029UuC74Aus7otTYfbu6Y4MvG4HAmsLtONEK0b+fqZodhb7GNLr6hQQiqG7qVl
8zMQYi0KTH3r6keTuEkeX0AnvIhz+d3Syo0a9pyrDq/C8CYfwiVOrSMmsfuazbJnbsgORpJ/rpuM
GA0P2ofSwmnTFGhT2eGU+ajbD3bnEs8ZuzNG1XXlQPbhPaPrAdBvhrT46c8GEt8YUYn+3RJKsJrw
3PTTUtzbeKTmzYM2o1LOrOoxiHJOp8weej+5UFTrtB2wCbBMmKsDAWKzYZ0aTYCNfmVfZEwX8DP7
HvR44wwpWUNmAEeNiwLbzEcyj34mdf4Tj6YLPRNe1CQXeN3RipMNrn9NKwS1lGIq6ej9YyV6B4cm
QqQsrNnCH5oZVx6uHBeagi/NJ7f2Ow9CG14LpEceUkD6R2slBuXkylRGuY1IGykLfY3ZKeVeRgrT
fKM18ZWa9edG9wAufGuL+OqpReEoHG6hTz7IsqGjmxmrK82GwLZQdNSjJ7IfY4SfqVO5LbQoQvxo
ndIGnhb1dVmLUxJ39lr/yBTdw3BwD4PYVcavn3yCd8oz7j6IQJKad+mn3z7l0HyOi0lSudUHcR3a
8bfCDi5Kcmo0ouHD3EeeZ98YUfkDA/BPOi3znb7O1jEjR8ZA+S/k0bZNDISmBMh0i5RCX40J7TMg
U+12vXqlduNjYJQ/C4h7td78jCLd0yrcaCQgWPM0YXAF9dgzH/UGV07ZJ84aF9aeORIkvsIMbqZe
/ozVNFmNor4pBH6ZQBkbMkLuU7060yaUuZj1/rSV8ladU+PUl8aNr/b13mxkvSJ5AP+G4KyugFY1
RZxwIW0jFVaz7q/bnqiyCvq1oUzZRkAlshdU9JMz897RgX5F5Qg3l4f90UU62VkyOU5Qbht8uKcy
/lGriofuE5C4Kb7Jqv6aiepWF8wCp/nrHEgCxMuKtO815M1oNCI4J+H3lIP2SSfx3geDMkwfDj7A
PGN5/1X5ZSI0wTneKrYZRCaR0hWVOCXAMhrVyyEwpk8OxDv1sy3VZQF2OBqMnt9uzmjKskM7XGyV
AMGnlq7rSm4sx/hszLfUacf3IkuqhBUHsY1wprfbaUOn6uK6L7YqvpxBF50ih79P4vg2SZR91gT3
89yfdwYU6WQ2z7P6xKr1UzP5dIV/747Eq4MCVwhkysfminlCRqMBBXNb1hrawsje1GN9FZl70WRX
E3bXUzGte2JwgJ77T8Dy94CuxdzRxkBDX8inR+c2sXHyVFut2MaLFg6h8qkuEdqLbN1r2mVhou9w
0p+5kqGKGj7Z+DsdDIk2DFPNhWHxG3raIfsvMIYrt6mQV0rcJR6U52UicYrG/xQjklujkrdxqH5m
tfTeEYcxsbijaDjDHLPgxcD8RTG1cmsFsaeZKl7emC50IREQBgL8oifrVlsLgovcOkm+fHyfH0b+
R9cd00CBhtLWGVMcGJKvbqeEUqVZEpO2ziAeAMGkG5XTJfDnVY8TEZCx+A6t4142t07wNdDRApb9
RsyQhsTCSFP6iHnW9VSOFlazz7ARE69KG33VG+kDqtd0PVbzlSMHOF+7MnT0TWOg7sLpjfhnHYlF
32AMRkFmYjaSC+t7COLuAjBlroiJIZW6F5XaF5xdqEx+lPX8gEvvrmyDjZH0T1pT31qJ+O4k7WOp
ithr7ennrW4pPJzICemEGw2NcMssLlar2aGSKLDLcPUelSjKQAx67wPLPFHVVTlu21lS7PVF6TEd
Fkz3+EA5kgOj6770rf9DqMY6muRImm11+/FZMN65+Ba0D97M4vVgHexEXp0FkZqydEafh5oVaEBr
7UNTmcqGLMba7W2IiGVa4jiIbV7iIx+t9VWZ4qBconnRlOaxBbBz4cycqmVbe3atnIi2ZLKqiu/1
nG/nJQBVZ5IbtKwnatfRG5ANFol6h/POJf3S01gupWyptxubEU9kfg+mAm5kj6lORmDwZHt9ziWh
tZbXWbX1yTP9vW6HiAodSSqIpwG35+jpF4goTOqy2BpR9r2L9H1ixkTo1vdMnpIV5JqLsYouVHP6
Vto4Qo1S3mBXdEbmCJD3hV6Tgt1kkNg+OS2/35po8GABUJ9gx0U39vZjpeko9HoWPI8yi4q3MS66
kQvdpzwnu1fzAs38f9Sd2XLbWBZlvwgdmIdXAiA4iZrllF8Qtmxhnmd8fS+oqtMSxRKjsp46ospp
p50GAV7c4Zy91/5ZDQFeKi1D5spozIeCHEAaRG42+a9zolxpWfHUD3S0p4eQPz6PzX2sSmvd1DOn
6HiU8Ao9ucGKJaowFvr2WdIpFYxPQCyAeqSd5Xx9V2cKGMtuT1FwF2LGZ0b5eFdoeHDTdmpOdbf1
Mq0T7AiKpA0b2k7qKF4nQ/xNBxez6nnmUsopOuwZTYhNvoGqfYpUIKAUFS487DOTvyThSgYIBGIe
4sfyjrx7B4pOr1rLHHKvo86WyuBoIzYUEqkBbSgx+MVtUCAUAIqnwU++8EyW5fXDNAg30hQxGy36
Llbfpc707uJouUJN66PCM3dpV9JgmSZXEneDiMoh5NyxCJ8r7ZBpyiN6X5vPeaGp9KmQdfIBTu6+
ougYZmJaeHXS4cAC6xp2q2Zk8s983IbaNlH9Czf9aWvz8ZKnnUyzl1M4pwkbYKsnuJP8qZwFt2gu
bLQXKf/nZwuv2WCVYXo7dbIGqJc7JebZtn61NVWmrHGhHQAigD/gEo3nmP74zRy0h7idnrIo/tH2
KtBcrEOVZwmDO6d4+dG158Jdr2bPF776s09eNkUJjRUgkDfc9LuvXp7NDnZGzM4rFfABQBKou0Wi
4jUhSnlAcGIkuL1lgVtZRVIMkEtzaiI7pjTYh0mxVptDljdrq/l54YOd/X4WVAxWV44ob2Kldx+s
TPsWtQV2rqoUdnmn3JYtPiE4wuFYbVXUvmW9m0A5SE30ULXV1mri56K5HfXkEVS+d+HTfDq1LqPl
3ac5OS7BcY7CkH6NF0RIByw2wjq2sX4iG3VXTLoD7euRSsENssUddpt1GBV4t0qvumA+PzuaVMlA
EkZril73xzc1yI1xHhIrR8T0M5xkJNOQKSW3CI6pVJI/R1cbwcPXN7/c26fZ4d01lY/XbKU8M4Ye
OXiFpb03ZUJeO2fQ5FVDRt//dqnTMzlRxtSuQP01IrzkgbMAbmOpv5MvNsAW7e+Zu9JwXnK+Ay91
MucpaldWOiIYbx5ZvUazdWKMnzUGubD6oUQSgTgA5FmDMtwqIalK1QuJ23i60Kn7OlWv7Fnsg1+j
oa2V+ZnNtW3EwYPQT/tmAcF//VxOYVCcRhh/aAEpdJuyZZgna3FWs9FDdJgvkVqbUS69cTa2QtKs
y4ZASCaRodLsXhf3Icr93tiWob8k4qwkyD5lm7+9tmlIAG3efws6W+Gdwjpg0HUUdphUYmTz8VqA
GaV0FNq67sKqe3aWeffxT4atQUY6hE6GkK7RO6Tc3CwZdvu+zze5mLhBO194T85ccNGqIPeiuAOE
7uR5hXEk5g1OENrWUCYTzW3kNaYOFP+U/kf4U9Il9eTnjcWyMUZ4wly6HGKNkzWM/KQhbg0uOQTd
2hqHle+bNI6LlRBUXkhidzmDXpazG5O4iaEf7qLCBOQxunX/E3qB+/WIOTtRsOSAB+BI+UlHEE/0
IdPYz71iEnaLILs01WPtN7tSUQ5IpJ2MBkmRxJeWu08dmWWg0jenYypS2jp9rRrEagv0L/eiiQOr
rmcuuHYpIIrKF+2CoPp0OW9of1Hht6Mu3H5912+FmZO56v2XcKqYgYjt51HLcsaufV9WnLoqqvBJ
fmz9ctvJUBWspcogGmDhASly8Cubzdef4fzQ+3scnL6qjTDiqRpCxsFQXSv+dRg/m7BhpLFeA807
ymN7AZpwZn7mnpkTqKCYKHNO6gbjTEpUmbM2Cfnkpq3v+rzHAehTCsEX9mlnLyVhSkSZwig/PS8H
ciHpc8y9Eb6EcFOjSkC6SJO4iWBc6rac2QDgrKBxu2hhZPFUe6NSciNbhylv6iLokbCMasgptIsc
lFhbpWJHVWVuJ8x2nk94ybJDFRKHHKQTllHjPu3rC1WqSx/oZHHq1FIdxJG1t4rIeViyhAkrRiN8
9/X4OT+GNUph9KvRJcgnJ5QUtSn5l7xCfdLEKyvKVmKB9SoSk2NkaFt66mDS6KGYcvHXnB3lKsez
5l+YP6QzL/LitlFwthisPG9kr3f7L3SWeuZPHEoDQHx1hOiczPvCfK6n0B6rdpfgNZhQ3wfqsMmt
S9GNS+3v8wJNL9PkCMqpWOIPfNx29BRVciGmKjAS+7YyZaTOeXENAyRYtVrHIQUBFTJuuHGY72aJ
H3pD3jRsxspKA1NdPQjKvd/XEXiw/ptUaqZTN7S5SknZY2dRF6vK7AgSMFGp2g66fN1W5rU8+46Y
gBPgj5CUktLYzib0GlCJeyN8FFIQ9aN2pVpVsUlEbV1YFnR+BJHtdA9s2RWVNF8Xigwzsr5GtfYY
hiAFU9NJlfhYdrJntOo+UvxbzNfU2Vl4S2nXVFnkBvCDTD8xV3mi7ig/0q6q2WfU0YOaoUkOy/CY
qeKPTJafxrAIPWzsVJ8CZauP4s8y3o90tLypgJSmdOZWLJtj0clP/oQ8v5vM+wkxsFuK+WEYJrKO
YN97wXiVxvl0lTTh1Ty05R7w6arr8PrzxH/BlUGcH94T/UuuzUTGEYxv8Sqdx9+6J8nxd0XQwtu+
uk21pLan6reht9aaOb2wp6j2QiF9MbVoOcOGiwSELXM+NEgV8Qr1qosf74eRDG4rUEgzxiJe17Vy
U4aq6Shp/ROSsEy0i1LZXWXutLrdao0kXGcC+Wb+yCsPOBYSQ+Do0B84Cjhj4WM0TL5Vg/oT48a9
IgFxrZT4eRwHG2GWZDecrlcWueMzp/kmtwXJieF7r/pUHW2f3ySvWbfIeXbbWK3csbN+t532WnV3
hmCCFl1KdGPbA5EbC2ce1cWxidi9iDSn9cdNN4+bXtV/ttKTX/G52yT1/CXrqDOtY+SjCYnmfrLL
Ad5GioiRMfAzH3CZyq++MI5XjYKjNtMfYQ3imwWtJBS/y8Q/tn0MKqP6KWykqb+pW8GJCv27EUXP
4fAQ0g4EIs3lgoj1zDAmnoGxM3xp2xkJY4XLqg0/xGPzEOvaQ1TwCzHBz52395HgH7UoU52y7J+l
kn5cB0CIBF4U1VOi7ZiAkZUjh1CgCwol35HlL0F1Ss0MqyZoKyZajgkag2z2aRernAnmgQ5koIZ3
5I/cJ/6h1UWk54E0OK0lbcdBbKA+t+pOpAqHQHelFS3B58kLJ+R4ncH8IvQD6ZfYkxmTRs++Jh3E
JkKkWzeOlaRorxua4i1vSzhTnEB1LJrhCzjXmS9SI8FdvdYzNCgg2/Ohdvg1Xm+6zsAllPvOJ+Sd
/BrFQkqGeAb9EWlOuhBDpUiGJzjkN5M0gR1PHvKIlCFjSdYaGf6D1WAxz9JhW0X+oWjN+0EZ73JF
up9U/ZmwMdJFVzUDSrNCOy5wKA2Gdj2U+UtuUEESDP+nJcJnNpOXPAf3UJFBNlFeAbXbPBJG5rXa
S5dmrkKXS6oy+v7dcPWmPFR8mvBBTi2oaxYHR/IS1nlHFQjFL2G8fyH/RRBckQ2g17d98FeJyH4V
VONGC8wddffHqLlT2wQTiWHaYQ6JD8oaWrosuRes3tNb1I0UXI6cadANpGln10l4XUjmzsCMXPZi
fqVEOWB4LM3yJI5EmXY3XX2s9SywUWTEVERFh1l8U2YTwxJJmZkp5npOBx41cRDc5XRVCRT1LNGn
no3gRDSNdSOpwmqob+RYBbXyoGz0DnB/1pGsYDaukRAFk/5IxwF6oZmBrZq9Gc85Ho1MWhtpdhto
qxHNt0NRTcI9vw3N5FAMvMSS1d+IJPWuhgJ+qcYQqn6PvXTF2wdgp2IBmGb0K2+ThxwkPwomUHgu
jjiX3/jnN4HpcyXIdY/yU/lJi3AjRczFSv3ck+ou/aT3fq1PggsMy9piW35S2jG5Aj5sVOIDQebp
uqRAYVj6S22ZdxmFLU47CjPMxBeDb8uI8MkAnOb4rroGqjFHbszMKRGErpqmvymjxlonU7Qh2Gx2
W0Mml7xdZitr1YUJzvSQqphW9+u+mYmQ0TnIEcFEjB3ChWWWGUe1WkG2Hhn2HAI1muxh5EHWfGyq
aXBMCa+33BsOxXCCloKVUAH6CQr+XFUW+9nopk05jMeIkAZZmQbe9uQlCALNiZvaRcoCRiAj/Ugj
KcUROlXGFZHVrlwQOds1nJeLVpIoyljiTojUYYXVEehSxvatgYdzRZgUpKjUIOcpCUxQWRURPDMv
uI9KYuUnoby46UDr0fDBkR+NbqUMMs2V+EpiVdmZvmLH1fQ6S6SgQs7RWJ21eWPK6DZaxfhVCynL
j8GbRa2dBk7/FPvqd9IwvxUJYm1Fm0ibHWgvAwJqGX4Bzy8M8pcs6B5LcjGYFZIXOePlU8rfhkX4
1GKBEsfrYoBCZI1XZS7pqyaoH0HJoe/NgRmZU2StGxKHOVV0o36VxM1NI01XcREf5AQhsJTfWtqU
kT/NdEXgDfu56QpGqOnqQuiaWEtXsm44AV4QXBJQujrAOV3zo8Cj7uY032h93QmJ+lTSGNjESugm
fflbtFiReokJGTpYKXWd3cryNmVx6n35NiLYdRWwVrJ1jl4NAZlNqJTMMIXPQgect2iTH5hzwNTN
CkZ+aLx6r3I8MpN0gy1iNZRCvBks6fuojOY+ahvG9Asq/RC3kbVQElIEdlZDIFcv/+yNEXJ5WvdO
SezSdojmPc6b6aBPJoujSHXfFNd0tVFS1/VtTL69EmNYTjM+jJkYByKZthzPH6eppaJXm7/DLILc
Bew8HFa4XpcVFrDr5OTaU2EKN/rQ2KZZTat24sKJrPNG0TKpFfE5y32QgEinHUi71yQhM3Om5a3Y
xORCKyL47qH5Vrf1U6tmm4is797PnoSIWaQpsr00NA9Bw+YqIX5imnwnHbRNlkW8TXMfrWtfiGzL
iB+MrngdeFlsUZtAuNMx9TKRRJhojtx8ZmJFyHTwhfRgaJm4m7u9lEMvr011m9PvtLXc+q2nALb4
IjAzFY7fIsypp/4hDGCLar2Hj5WFWgV9IQKKkNgKL6JZ1VbJMuGdFEbbCItXKxvv0xlEBJEPkT2y
nquwJDlqK3bIUc1OunHdzKVEIkCSuLVRHmZw1Kj7psD15/p3xgHdBjNhOuOrUbbtERMf8jM/STYA
1SkmgonFrzWHfNddtBUmFjGD8GXUbp2tz+lzXb6kTSLYflQoK1ke91LaIw+jmVL06Y1q4ghnzv1L
HtKWXUZCwSlo9ppZNWDn2FqHYFdEQb8FVQxYZk5/WVUPndkPXzWNwIxO3LesbU4ZTDda3PB2Gqns
QFTaI72IbFUfu52vxa9jow62L75qpR4e0zy7akE6ZojWRGzO27mLaG1S+InTUloNrd6hxrOcPn7r
eqoOGg+c333LtovoB9npdNJ1ZqSicCBSyRmtR4N3DukUKeXxWB6jDMXX3NRcMi1vusIHn8+Gt50B
2CB+3cO9IWMpyUm0JtqyMV4Vy78v+xAdcPxLHBp9hfOT0mY4Tujudlad7Ias38kaEcNBIDwibomx
nSHnpHwEweim3ojqTdm/CsatH++zxJlnRwtWWATkbjUWN1X5kPvfJuZU5ZfCa+nDw1GKp8m6zgai
Y37OCWRkqMlx+SKP9cogg6GjsViCtJKwXQYxPecBLNkBN6WujA4x8tQ0DZc0mCuzy7dT3m4jI9wG
ukG+8jZumivMoY5Ce5a8yT2r/HEccPRxkiksY9/I8kEY8+tRfkzm8jqV253ugzqPEi/Vuy3m+Osg
ZaprUcugYhlvx2SgORuuYzWmKSJfSUp4JaXSpomLg7AkijDYEIPQK5S3knDT9aFLTYAM09qjssjB
2Nil8rTNpdUci7tSsvZNMZFOJ+DIfWU55dgqrNXacARWVLMd2BWOrgp4rswLR9Bmty7wd/rBPlPi
DRs6NEz6fQTyOM1bJ2OfQ0lp45sjhxd13fXLtLeWJW2TTOHBD5qH1ro3uupV6H2MYcp1sGSB9vMV
Ybqc/HxbMfq9Oac7tQrvEyM+GhBWOPa4kz/YEw3mJNOurGm6o/1waGVmLyGDwy/Ijwr0+K6Wf1lt
+5xb/T1bmytcwmXfXCmhv82IKCCXyLai7k7Vqz06hnWoykfi7Qln3La8ZFoS3PZaszFB1ge6eZco
1VUsa3/lbbY1zHJHwsXzXGd/pbysUhY8CqbyTcTyLD9mzVWi0PLBeVRM484PhU3KmunL4hMerJ0o
Dg/IkAAusoux4m06G6+WL25rTfGqZL71C2HTNh2zprbSp4LZyLQT4rwV+iJ+JL+UoumUseJ2snmc
rNmZouBq6sL9HMFgZx/Pc0CSdz0uiXCDaOuCAIaJqMzZ9BLoNr5aun2GTUiZVxVz4agjqk4JNc1o
VrXtCoQWUiJITVgkZaN3RTBNtcacWaW2qP7W5F2hVTYinC1yBnq/8SadQffU/Cl2n2qrri1VeBQ7
WzVLeFSL/Gzx0zFZm4o7SEBSZYBAJWuvleb3oane9KVxnDO3Qp7UhQQuDCXCRmOdpvMOcIkzTtOD
CuA1J4fBKt0MWqxsoLbDbOob08rUfwZV7onjuKv46Fknu42QbEM8vC3qOdBDiJEwKBqCk1MYorXt
aAIfcghstdeZRjs7Z9FIi2BXG0sIY7NtWRBqGhFqSARp6FhRvpZq4yhJ8Q58LXs7yHuFvK+TLabJ
HYG+60aoN3T8PN/I7xTFeJg5WdeatR0aYWOCvtXYjbVBwGqH1l6N3QG7tJKnmzyarvWSrSSLLToT
bZVKIvV2zCbMYj5rZFXqlASg4CXdRq9ju5Ry2OfKesJWXU5UPqTQ6fpdZ226rrVN7F4+7V9T+CHO
v7uMEgCHCmwNdj1oa4TDbjwXZNhlCNSJFW4qZ6AkZUIJ0uNqLSaxKx7McDnGCo4yqA5dRA+wmWdr
4byraw42armjKYTxWXBwzq76/iVkc5BwXR40ECzkL8hPWoFzbfncDNSKzcCd28DVyGOnMXfD37KW
lc4bfdnRYSQJQ3aI1eeGl93nS4cayxY72IDetk0KFYk/uwWfCByaEBLiNNic2Fdy8DyZkpMZG6PR
vboc1iXbZ1/x4a0JdialdiHfpV1KSaYRtmZkuJOcPfm973V+avctaop+2mUpwcQ8tQ4o0pJjrSaa
LZuCLZjjKo3xTbNBnStlnVQk8wU6QpGAWkHkQD8I4wetCNazrcTzrsfISa6mW3VEUfwIWuBPxJdL
M08eaHVeyhxiydrLSDr0qRxN8g+kbG5udm6dVTwzw0O+95xl9Y24jidaOuKRiYaaT+vU2YyMSHO7
XN7yF4MlSQjbEdjuQFyBowVnmRFKhTzIPIwrS341AUmrnJzmRpQcHIhOZ+V7EzONxbVKFj2h0mnj
JJDDW7aGDUduaQNicW0K6bpjUMyVg5NrVc+yDfwKdHjnv0xKu4wHljvqenjM/elOyn+YowS6xiF+
eqX6AlAHKG4EyeSWI76BMO5wlKccVfshcpJfWReuo0nb1DkbooKqi5I4ILXX4ViSoqHY4kIW5tbQ
1q5IrkHuTpYA0IM0KV1GgbcwPDH6uQaS9lltnUCJ1nJF8NhI7gwM3QL+rj/Wd2mTs1XuVbwZohMu
cbTIb5OKwLJgvo0q2ZOh6HQqgKokepCyeQPUctvqnBrK8Xk29esB2WzUFquS0CyGwRr2JK52trYR
Wl/RqyRxLYolnWyMyx0LHm1Pv428mizOYTLRRORL/AU6NvRH5Aqmc7oh0mBVAaqAwN3NRFUh8k9V
Yoy5imT59jKBsss8SD3ILonZ0koAPvi4ExDrIyP3ExiDgbvA8EeS2lju+2nYif7v0ezuGJ3sLMz1
5EuOOpYuW0VSV3g1u8jpDc0NmNfd0oxAAuq3mvCMGW0nZfGmlI1tU8+HJon2Ga23oGO+Vxc+xGR3
PV40AQLhWo+pZACql8MK8Xuy6+vifhg5dSWJiOUlJdPTfE0NCsbxeKSIvK8KEUYRJ0Vh3CgqrP7q
exmax6QbnJBKO4TlbUwQQ5qb5EyhTx5UKG+34QxjQd4A4nGtIb2qxHBfkk3PGecmbqStaWabvn3N
kB6VfXYtJNotG91tRDm67yO3THgrunwDtaxNS5KzSGcxqn2aTNsyFo/6S1wNR5HHFrAWDiW6EBpK
vhFec8gWrZHN0rQOrwGyrPzejYMravs/QZc9zO1ot5j48mbwOjV1laZyVcI+iTZAR93bPiuVFAco
3+6EqVsNnOi7rvF6JXLltli3LcxvbKJKMRzjiXN7PHR3TV3W62aoy92fH+oEoi6YxvteKqo1psOG
hMuQfuPysz+/DMNspJD/n3777TdO/pO3v2bK53//hZMsDujJ/v7122//+e8u/PbbHzQAKxTqpG8p
kPV7K0gGgLT87M8PJ/+u9CM8Y2+/XbcUHaS4JoT67/9OnUE2rv78+j/+PSd/RJVnklfZn538+3eX
O/mr/nWlt3/59t8QdyduJwSKf/7V28/+9eeog7dF0CKhSVnt9PBQqdqTNGgdOZNCe5C7+rZR8JpX
5QJH9tvfk9A/yNCDL8gXznXOFuyOIVNYYV1Yfv9dL0kVwwq4EF3ZQdO3JgDCIIEqJWgXVAbnOmcE
LBsLIO4t4WNpzb67jggxQy7TtvD8OnNR4K90sQdblX6LtWFtkIITdfQs5xo9X2hgbmhMXnLduGTi
P9N7B/mKscJUFYuPc6J2yNkH5Tk8Fk+UCTQfWk58VWX9EOv0EHf5faelK8Uky1Yk7+jr3uFnQ6Qi
kl6wCINkvC2idSJCmMqmJ3yV3mg6pm6ntZ4sWAubjfhdqPsBE4aTFNjMlBSQYrIovImckBKTHspy
Qu6n8n6eW3ZVHOczNb7pCFwu0xwVbZbEK78NL+g0lp7pSb/+3eclDe/jN0ZAKvoNg0dlNOZ2kZz7
pnpBu3WmZ73IIBgVAEmxHp0MimDWoZZGDD5tavdLZq1yVIj40ai6f/3wlz77p3tZbIGE5sqgfU/6
w5lu1aE/sAqZSU0dHoZUot4W9I6qJtizx7ugdTh7OWCAOtphaBynOoOZHV6dqGgmgWvZY3o1kWZo
TY/sogPUjF/f2plnCM0UxxYGARWx/skLXEfpPMmE9OIWYumeiV4EEKABbNbU26+vdGZAWDJqSfSI
ILxQ1HwcEGOaz2LJi+GNEWCEjNK/3JoP/9s1TjrLgTxC5LIQTMQ441IqwljM3K8vsXzMk7HAbSDI
IL5QRoR0MgVg+GKJ7oXcay3xySyiX32pbkJxEi+88Ge/GNrki0sJaIV18rh6miOjqHOd3Jif+iz+
iajouPD9AIn8o1v6c6mTp2aoQV9pJfKHMjWF1Zz0zmCaD1UW/PdTAo/sz3WWcf9uEhcIlRqNilsS
Ve1WNJRbIQsvSRrPjjINBpwCw4ZQuJPH1k16rVv+IpkxyF/w5Q3ezH/yzeDqs9AwAPM+la+U5mTS
puc2qmGmoDQ5fk5a0PTCrv6C4OjMcoNoG78QYEuNWzqZQ8XeysmhQihTzOlrOPXOjIFbDYHw/pUZ
+n3VZIfZumTaODvwDOTMCjoV6ZOsWar9VGc85DCIyvtqpuG3mLOUFMhuf8GbdO5SWLIUeCU8T2Oh
wr4fEFMqA+FJdAbebB0tgdNiIKFwhO4UF/oFjc8Z8Za1KPiALhqAf4zT93ZoU80qxNwb0qesk/aQ
sO+MObhJggvypnMThIrOjOCFxQv7SahGhJIeaP2iz8sO+Si8FByQMiO64K86dxncTcBvcbnyXZ2M
DerlmRlQnPcUA7piMdpVHdi6Ul+yL5wbg8xBEq5ENl+Yaj9+R1VOIFaec52mWSw41Ji4lu7fF+lw
xBkCIizdB2K09qmj6U1FTUT/zdmtVxVP7rKNWWFYl4z9oPWEnFzKXH7zL5zOxktU15saEujvyZQy
N+1s+imDtaO8OMNaDEpXgKxplNpaWBjXFv3QWkNjolP0BqPWPCc0ioVYo0OLlCS1k9ZcqVW2mmXL
S4rSQWi460g0G5Vgl3PgE4xkU9M4XspeJjFJX68mn90hWBHf38DJHqYJG81sFrxV0GNVYWNL94qk
N/kXAdCrSqHcpNauKtcXlv3luXx6bsRvKVBBGUWn+3ZBzjq9qHjzlJDIkJm6C3gNgbbjWLwaqLO/
vstzY5XY6L+vdrLAZBNwpzLmamoHwZvXPOyMFc//66ucvyeFAh+bZAzQJyM1D5O2MUce5ahNq4Ue
NYqhF6gHuA52oRv/YBUAyPH31U7mkx5dSFwWXE3TXicafoYyeZrwFMoX7ur8s8PBIy/WUTAzH98/
v6eynZWUFkxhcoX8VrQK2AzVP7qbP1c5eY/SfhYbQ5dztGfPOCBX6tQD2tRcSf0fb+dkvJfY/ftJ
4UI9imEze0nlZ626FPZydiRgcCMHTBPxdp6clVi0zZ45ftnQNJ4wvCo6VBuBLpE0oiOyLkz451Yx
hGf/72qnLCbMI1HXDFwtUBt3DCykP7BXTZlRbl74ms7fGPsBXD1ISE8Hg16JpSLqRNl2ynMXwtj4
Fj4t71JmXrIunh12y87j31c6GRDQMU2xp9fnTYbsRMPOLDoH0d6F+zn76ACIsp9mUQbA8nFwN7kS
+XnHaGiL22V9gYXiKtVT2GT/6EIqFguJHz65oAMC/nLdYPVPg8EpC5OSDi26kN1UduEI8vkrgu1M
9gGbGhS+nyoiTcyBDrpD7vlE2i1M7ga2eItV0ndqI/+vN4hcDPqYyHT3Bsj8+Px6uQylTmZiXS6G
auKpT0svlMKjkIRephwIeMoBFn89z34eGlyUoo8uipr8Ob48ma0UQxT+WyK9XdH4Bq33mDX/jlL4
EFP0nk5/puTDZTRWJ11kD8xR6+O9WRI6QCPjKzNWo9a6WYHMBgB19F080PX3re3IFiOh02CkzQXd
/dk7pEwAKEIUGZvyx0tXMMW0oOI1a4UFD4p3HrdeNozuP3iQ+hIGRPkCI8fJXDioxJAHtOG9wEdj
Q/ODzBJbgK789WXOPkkNFImlUDiCoHryJJNE9i2/T1ns5RY9Bw0fAYv7fFfUV7niiX3ozNTNjFfx
W1H997co4ZxhqsKygzv35NKxXKRJGE8Zm2HQ4oVw4JsGbJxfmILflPMf9zPoyGmOqoBi8RSeHvvE
WRWI1DMzrwoyEbkMoS99SftuLK4FkW405qcrokbKDQ6OHiwRFTE1akKUDUiE5VhG9YmPvI1mMmfw
6CfmtWK131JCfWiuXLIwfZ71+LDsPC2EllAaTy1MQd6nUUvEjtfF8p16q2qlQ+n2RvajC2ee5eme
PhVE9jI9XXWx7JxMr/T4UiU1lAwkNUJuU+OGI0G7sKJ/PiBIGkng/F8FtcB28uPL0poxgv52zjzZ
mnhLibnU6OB/z0S0i1PlyjT0czX/+fWYXv7Skzv7cNGTO6PcgrAMuQVncID5sA8UbUArSPueY8iS
mFMXzfPXlzwzseMp5F1lPEPTPyWmoO4S5V7vuWRZ28SFeL42eyHRWClxovHc2F9f7oxNg6xElXWE
ODBONtrJdnaymnCoxSzzhpkgJ8lYozRYieC+SWZ2Ma3aBvkM07TpJgPQ9KVz37m7fX/1kymw08tk
pu4IJV0Z7DJCkd2PbkTzPkBYn2T6v+aJf+e+3fzrqzuJoTv55f8YOfchOod0O/73/0UqHZPDf07O
gYD+q6t/NO+zcxh6f8JzyI1TVIOXD48/u44/QXRLeI6yeMeWwcrEiPr37yQ6yfg/KkZjtnZABTUD
Ztef9Bwy6siCofbMZgyElKX+N0F0bxT4D6+pDPoFxIRM7ITKTHdSpKDAhOcEmPYaMY3XtYmr8mrK
CFaH0WtGa5MHFuCVyIVDQVZocfD9et9b/kbN9jTqr1sxvi275LqTousomp7CDGgXUqke2W1luqjb
NLFAFBHfQHVygzn61g39s1aXd4qer/y0c0mh/V5K8zN5ZADR6p8Y5zyjnt25y9dLNpaUP0U0zRD8
uDl+X4wAt1YUuRnC2Tb8XY8XCl7m58kSBhE0HFPFmAyl4mRbHRnNILdkTGCirFFy1kZ6mHsiCUTE
h4Eo/wp8UHTaoN5NrRhcvYVRiloVI/dsjkIsGajig+heSyS2P6RwhHn9NMqT8ByL2nM6ExDG3yiR
39eG6ITR6E9aK3vA8Ob9JErXhj+mm5pUsVWiVvWdlKwJqxx2SgiKWXpVsqmnhyfdpHE37OVItSep
UXfjZD2Muurv6mQaj3kRsWbtUDqEYSlsfb2P7LlRYq8mcniV97nmFsmgOLmFOzWFdlbGKCPopYXO
pPoq5RYkf0Gfx3uxxurVdrp0lxEwAhaHrO9qSfZW8sU7hd6Tz3Jo0gRtWdBau0pU5p3f1MztVbnu
ZrU+GqjDtn4cANU3eqTlCJvtLg2y61maf4RRYx5kfSpdWKqJFyQ9Oaz9/Esbhe+K7ks/iqn9K/jL
yjVtL1QHQVXr7bt39d9z2vst7JuT7sPwV8CvsVVWlkUe29+yz3xX8G7CWiE9cPTXegSjZ0y+FyHz
NgpNY1WK2bwepcyZimq0G7nA9DcQfxNn3y2kvW06lHcW+ezbHFDdLA7B3sqFe8JWH5u0a27CRo1X
bZsbK5DWv/vlJzAs26MEt2iSGwB7g6i6UmZVKyOQSZQP9LvIDwSvmyxovnLrklmHoWHWBbD9eD0a
tC6UvhJPxZLotItCjADdS9SxM/U6dmksZ0wLyz9OazShWcm9aEWhJ8QBb+cQNE6O08kTNJQsJhAU
8pktr7em9hA16PEJ2XwBLxQdq9WwjmFye0WHnlvIcVqUZNi2oxa6vSY339SwlQ6dKh39rH6sBQmz
bJYhcTNfzEn0MZoxkvW6dL7+iqknfNrNqQr9s4WwQin2M8ofMzpHpTpQ1lmA8lZJ7tskzLwoqq51
hqE3G3K/l+YCGcHbT7O5AM5qjKM7Rr66z2Iz3YUlfM66bXfYxaCPajESLuxQbkxlEz3qtNVpYhik
jYjtgPZ/UsjREA03KqxbVZCLTRqImy6cCkfLrw05uB+w8KxCMJkUh/u72H/9v5SdyW7kSpqlX6WR
eyY4D0BXL5w+T5K7Zm0IjSSNM2mkkXz6+jwqG6ibWV3dvRFu3FCEFC6n2T+c851YF9rCzPNHfR5u
eeY7gKViVcPgKjv9iodKr8wnTCHrko3mXuRP0dRgBjVSdzGPCG/rtKfSEj4kwXzGMQPEVAjEDQAn
49n/1F3vocbiEdZj5aJKGolRV09tipaL4PbHwf2uCzigRvcalcj2eliqacQ5kT8Kzzv1SqSrSIxP
3c/saPADwBZihyXuRVohCOk5FIUqt6n6tGyyVMr4yKtHdtdszyHi68/Yb6qw88BvBrxRyLX8TDoE
YwV6xKp0Lp3qMsS88r5PopOf2sbWl2m0SNMWR6D9oSNdGodU7QziQ2a/AFXq1jCyR5JHRFGLe8br
kxhfm7Q3PyOBvQzH02fbiN+h8j7cKFglepSGzXxXywIZItrEybOGu6xr7uxGJ78wWpYV+fOFOaUL
W8XmjWtITmXmH8k9tZDzSD3UrfGxHnAoJnn3Xgv4vaNHxa4F7lqrzXRpy0/HliVhXrNcoMdD4bAw
xU1fash5ZbfpA1ZSBH1IndXcNsveROgENctcCIS5q0HE/rHRycnwkxzXThITKTcU5H3l6pCZ7cGe
9Q/ZJQ9YLNp9VhoWVJhYrodRP9G+XfTYcBaza+4jNNaDCRw4UnM4mtprNxjXwaxIfLHspeycjW1r
xXVyCVeL9LsiuehjB0RGlme/Ge9l0QD9koAhkrzJd1Nvnfxsp0qHhE+pK5R/IyYZBx1OxvtDj4H+
+vJbpk228XWcmwJUbe9EEBdcoqbZ0Baotn1Q+zMRbZOUYjm46QWhrccOO57WIhVPxMh/lxbhRjJ2
jF0km9+oiNfoKayw3lVt9OroysIA+lpjlgxLj9Q7EweSVRarLrL0JYI9Z+Hkn0OLz3iaRMyUSk7Y
HSa6Dr/xwjKIYNeAvQpgssHRitfFFGxQyX1Og7ZuLXRfsww+0MJf2IMdIlmm68J7M4jSPtZyWtk3
AGBUVvoWBTDo+IoLjkHAnOgXvF8jAwh8cWSV4FIOTs7toHTyrzLFiti1ueD/iLUPZmmhunZapQY2
VFhyyaLJem8D+C8k5+So5fPFxue+coPu3izqe0MjMMl17IfBq7B7jzpo954fvTcR3kXXyxsoXuuq
fWiMLjhMtbEamnYfZ9vCkOkBvaqL+aYhPdu0v1MG7TT1xutQZi4zavBCsXjxyvbeUKaPhpm1RlYR
md4mLQafJ9yChOlM03sbAYuvvKe6SO58bzgneJVDr63fnCj/GFWyz5ug5anWvbXoaMtnVNwlBpd2
MPptGmjR0sLBEwaOdtIie9eDWtvoGUDZNo5PHpXYOqrTddXgTOwds1l77OuJE4rf7AgApZW+x6YG
n3fIdo0l620160/SFNo5k9a9Xboufi19ZRcTYnFAnGjpLh4iu9D1iuqUTjqCPLDo9+RUGpvcivb1
XFirIIqKtV7Xcm1SaS2G0sdHZnWEi2RIKv3IXZRefGpcUs/LvpYLLbffp3zj2vLF7PnWCV7/Tpz5
6hAdG2KxfDfUiFNbR+Pn4GJLAF0kKcHJFP+Ss6FEIz7M1HC1uZxKophGULfIMPbmNKfLKgYdROjN
oqyBAAYaeTgKP/SymVaznV60xPuWLoyYppCrANkbJGX4JSgHo3Ih9IK8pI4fNHrEPRkOahVpBQgp
qZ+i1N1Z5dAuh7Yul70Uv4HfbjKn+iJzB9dqLykxZ/0hG+U9kUFoEmcU40QyVawqdbA7guyBSLLn
CoywJJ5rybf+rCvnNYGitzCmRm1a3fuIS7RsVfCJKVstEs1gdFMk/irIgWvjh3nMRx7CgFdQGREb
GPe7q81DBkFPBMM1LrHDsNnkWW2J7mij9OLYilJoFrvamQE1G9ZJy95LjI048h2YjktUpQoNCall
c9iwLYjik3YzB7Nm+CXfDMV/vhwMEUYzx+2sB6iModcW8pTr7memBnNBMYL1gM8wOWhjpybcSmXO
mmJ06fTDW5uuhjg2926SXOJKAipMNoAq1SLrrafRPSqLh6+y2ZqyEBzWsrY+bSt/vG1Litsmw7u5
vavj4Gj4eUt1x66eC8EekeOXGU8tMEPzO41gBtpOfHTN/qONp5Xq4t82PTAsWahx2fFYhrBlgCMR
LLmwZM8PGiNMM9U7eqJx0p8aD30bm9+HXA4ciu7wLfCLX8jTYmIe4LSDMT4Y+hOybWiW5B+Eqvod
c1Mt/FRxcbo9Z2+RkUccLCCrFwsDuDpr42bfuNm3U0JBFcVDN20tr/n0GoHUOd2XZk91bCX2Us+2
mue+RKRroVydJDba2ddTjMblr661u6lC9Sz51JWrooVWJccxr/HRmQ7j4EqAVc3kvuV5WljkaWkW
xlBAy67nUpcRQ92NXbWKEEvTKOG2bZ2llbWnIP4Cw/o2SrNYFQH2nVaH4FmOzRK6i9ogp/11S/FB
Gx4mPMihA2fHrLN10Hg21Hy0d2VcXjtfEGrHt+BNXyRf1FqwkmUDchLQdOEqiDHVS5cND1lBzII9
RSdPT16atqTkeyEcDtuH1Cs8mvp9Vk1UEHJrodBdpc7ADWxyDZhwGx0vS5ZslsUydvuX1JievcZA
DZhOTL/k3rAVlvRCH+6NPt3rU4TeH18PwXouPsPOfZc+v/IHrV3r6fwIKntp4pe9TZdeRk3eDP/B
QZpTsmqbvaaf9bYlko2iCrMiImKBn1tppKDDFgmhCOy4hq6uO/+ILE3Xoum3SoM3breH0RwwcEiy
Q1rWFCua2w+NRJQQScNjk+HSgGK+65woNHo8QHWrP+kKL2hX9i+g8zm+DGNZa555N+Uv4D35Lpt+
E1koN5TdLqZp5K1eIeTvaeT7E7mdeegGFDcyAEVFU7WL6nKbpdNn4Dn3QTNXmz4HWsFa42R2ZB8E
OBXNEtlq2cTBgtYFTTpHS+tzqzTkpd5+YKNf3rmV+QsDdkecl71SRWuEUftlgfXdCkm6YTWOa0cX
1zJSh7HHGJxi/QxVqkKTPMCkA7AMENM2JmvtZ6g2Db/AclLGJ2mnj0RyL93ZvHbCua9kZ22EbS1V
3TfLFhbHlnx6JBXmqUnxe+i19+zG84qHLhuilYa6PuSyuPVBJS5a42CVCX1HE1GKyXc/7tZzRwQe
mEse89T6LEwbmkFOSkyVle81KemsyQUGeoILahFOuvvh6KW/8j0bebzAnpXjRa+0x0hpx0IbXnTF
o+6PdRZG3viQyegQAVhN0jZMjWafevkTyVrftEtPTexOyEoxzSbxAlxeW7xkSUL9OXG+Yc2QHped
2Zj3dWeeVGXX3DwAMg0rK5c2BrhFP8ozSshPs+YfXozAYYq0/cHGReb9nHrvqUl9YKz9uvkZOlIx
hMt9qIqEH37WL9quvXc67Td3jfc5EXsjaUH7l6/9zGbbdBu6f+aYRvOa2dmvP9F6t1l3lNRNacfl
J6P0BzvXc07bx9OuGPAm30Wc0xUjMLH6m6/UP+E+8MvktRTd3haJzWtSrDMpv+AZLTytOBOewpnV
4i6L+74JHXveZFgb+pmQt4A9jDP4H5Y3HUWZ3pWFvDDjeqjEewxRBmDC9CAmgzgp4DDpu9db73PQ
b9yg/3YT472T0Wvq0+Hk2rpAtZczA8cs+5F75c/IP7Fo2ruJiQsBsxRtKHv2ZYNNDvwA9onYWQxa
JzZdZEDlyJ2LX9s65vr5jE0fE6oj7ZD9x2FCYbSWxRCvjQQLSlbsOx8RDd6Ek+5B7UFhfl8U3c6g
VlnUvvGZlxGJkP4z1ZqHDTbeTHUMKELxh2U0f45ZtTKyCXpKwpuSWzkk0v08pdwPQ1KjO+U8UbTA
GKKX7QzwxidePnEMGQIRPaYJ+AyZ8OMfyh5rIpnuEYMdW9BR3ZzLGPuR7dRet9Rk+kv794EZsuPc
yrC/KhVmgXf27BI/hJ2ExZTdZ5rCwdIJikuxlh5NlSrqp0obd5ZJlWma06NTaO6yydRv5Y3PfZG8
0HcfB+NGozL0qyUZwrhmxQYiffSz6mG0nI1fYPSvLLUXVeKHcwW10e9xpTqTTcHeMP0SxibLqfmb
ZpzWqQY2pm+nhRPF/lJzP4uU0GNjqF6bKbsELItWS9QZ88JJoCPj9wNFtyx19fHnRR+89ii0jqIE
3rEpSb72cYW0ufuV2u5zPw0sFW+KbzqzJYfFQUCBWMRoihaI5/eVW68rM38eq7bAEuOcTfJVdZbX
dCHppRDDo4S+tGyJRPOljRvSTFct5hfSNnFN1zwFRWHDIeGej61z0Y8MNsz9xGiOJg+UKEaex9l1
7wMzu4tMbJceDx2mQtpxsY4mtFndUN7VCkB4YDxXVXIt5uCrq2xCdBK57Rqx4zG9Y4j9mWmOAd/j
6vndXWwXO58fAaTuQ1FIte6D0V/EHZ1Gc5LEsU0V3tzI+CTAezsLONOuTsdWBmkeOkho/JnixsGM
NGXZpXzwGjecDcXo0yYKoBr3t6838DYCSn1VZfzZJilxdA7aDq0Kc5o8cj1/B1OUy4k0CcqT/mUy
3XyrAJqHTfndtWi3zLqtMMam24BmuvAzernvWGncy1GxG+py2HPSHgsxfw55lYZcSw+Vg7FfuMWl
mOVz38DdMMxmCcL/wfScT8PuluwnsxnlQiAjLSRT9VebARjNvVikY/UlsuTNVPOjUGO1LRyuC3Ej
GntbsHEw981wLIsza7UnhLjnvPiQFka7wE9+mzjZ4HsgICjbebi+nJgGA8zfSzKPr9EI/7SA96Hl
l7nvqHmkvvZAlxXOWnXyOPruHpwrV7Dv4MH9qcz6F00KnUyvjkyw37jwxaIWwC6GEtV3GZHHrskN
pAKevor/jbD0aNopKbK8Z5KuzRZJFv0MDsQsqZoHKdRFFOaDNabjsu9Gc2U66861P920ilkqm8eE
sKiw8brLNDNanWhZ/DgDE2R9VmW9V51+bO3hmRyxr8jXOfbLbJ++/PnSWj7u86mGj2RN+0Cot6wl
vi2hHhg/h5LsvKpMcFcO9zAXbrnx07P0LaZS1Lh9PrxKOe4nkjjxkHZb0U1HaQ24O5NpO055u7QG
Tv6czOUWalGv7FCPvR90NXlYWBm5IH23TKasom59FZ7+1kr/0xr8jd0ZHJrD2pzUL/Ny8m6ZljAg
8Xm9YgCt0jpPRa2QCyI0QslXLLxguARvU5VipzebNixbxt5l5TIVtZwFoR1olP2KbUD3NnrVMcY3
ONfT0YLUwkV2Aw4lUb3U4wuxpBcsbz4zIxBxDJahXU64w9ZuZ6ynlBcPVg/u8zg5RVZFo+cyqekV
GbA63N7OjYmyGddtmhJp4GNjnmAM+NZ6sFN/aUaHgYQ8ao7p7Esr2Ap9uo9GrICyXdWx8dKm9dGN
xg+7lsHS9O2n3AL9l5mbrqymUBnGpu31KfSCu5LCqMumeBerd7iJAPt087kcqbwMT1sHlaZvG/gX
9Bk2jQZ+RdNj44Th7znteAe3MoYvmGcBldVYY3uwfcLtjHv6N2s/t6VxdJAO6qNvX3rPhRUze4fA
q9g8QBV/VrlBqzF7DxyH1rqNq/6RgKD7zJg+fOn7xzTu5bUAOzKOv3UewFkr5omH8j63c34qUcY9
0CXJdggshjqjIV4q256Y+AaAdnpDHGuyKMIoK+clk5p+a/UBHk3fuvVYgJrDvCcxs7zNAqqEaZzO
3JwQciIsYrHREDuC+GcEkTVW89joTbP0ZaJvSr9pHuuq1LZBUq/AshXEADbaB/cuJqJCfKNEWRq9
be+83LuZWqiSx/rUkoJ1zNNguhYRCOnBFw/kX+dsmwrHCVYjW0bGJo5zFC5Fh1cX5zga1U82DZsI
WUW8yCYRCl9OWxXjT5/afpW6QU2yATwsoUv9yoTBxzc6pYckzW+SgYl5JuDaJ99kAjvOqUXoV65W
yR2exvlbGSqgxVPzpRmMaVsEfbO1iCq+5JpNumFnut8R9402/cdnGq2j7o35CpKj2DGn0tZzpPXP
qa/fcbQUX7qvbfWxifZuOzGi8Yx4EzfVNUv0/KBHiuO8cY0QtlB9xH8d7Dtm5Yxa8pNx+/Dnv5Km
1Rb0gC4tH6u7uD4rX2fw2kWkadpGD+fFgjjSFVer6otzVqj87s8Hzx7IpFP9IWg7DKQaAiAXa+y1
lnN76Drxm8b4xDNLe+tjB5rNOHCuzaLbtRipHwrOx5ORGA9/fvXnw+Qkd8EQ/1qKQTIW8onnpIdm
0Fss2wgkxuR7+9DVD23sZ1td+d0j3LAPHC0Yhg1t3gkpswUrxOiS91Oy9bLbW5t/S+Q41QMzSNZV
eiIwa5vi5E9VHk5lEK80v5wXvVScC7rftbCw+CNKzMKlB+TpEZl5B/5drbSJpGX2VMM+i6+utqnM
h7bM1LnIFP50qBTkkFGkUc21S19540rDohuDErnXfDqkWdeu1UyCVVmYwTqvqvzVE+43TCMSJjUq
ztnhbdQ12K1xO6cEGl8brbUOXmu+s3sJ2V0YJ+5G/c5nnG3p3XweEiKGPHMUcBCmgdR0q1oBiQmO
UdpGe4Mht5fV/sFJVLDLwAc4zM83TKQ67rImOfdO6PmyOU4d49caOEtZAQ7wKwbUPNhXLR1lCgpo
kqscCh4UlyqUmoz2yGVCw1NwSCrOZoKidtXodPe8N+ESed7KNpIMckPvn0Fg4Vp4rX2SiNzYdva9
Bw6wwzgDmZzzkrba37bNtGsYjB7Y6fvIn+tHoy2tJ6oOaF7deDZnzbsBaPBye6Z2HpzpIJAub5XC
IHMz88+D7m9nP5jJorB/wbCQOzEm6dqrkmQzzDesTDxWZ6dofoHUAVsGvbFheEqJB7NrYwXpUa9x
ao9ZsQM6xGi+kecoi8knJNVm6cW5vSqok+smM66xc//nkWvGsT817cRhOjJBd7kp95xSO/JAylXK
GgO6WH6l/Aey3PTzwUsaiRRVgKQsEwCXBMpO/jxtK98O9jEEx0WLWXcNp1icRlaXExPMQ9z2ex/m
yBvDrH2Q0pPWmgK4UALciLpa0vPqwzmo5LPfJtojrucfXmtwaap6lsQI7+xx9u4tbpKd5XPr1+Mx
BhD2GeT92+y11Xn0iMIzkPyGbBS0fdd2rOF8ZuB+xRwyun0wM5DFCe1MP0FLC7RC206pyC5/PmRO
8UXGuzfr5T6xLHEJah4BgzdwVQftUblihetPBzTgcm+NDjyH0G5gYw2x/1aoWW4YoIsxMNnwa3ei
ZUxrpN7RiZR17AT4kMj3k61o2ZLg+fdwQNTGfaKLu2JszzwVHOqq8k9moMuwLgKbApQjd2TmMtfw
5oLU6u95dwTUew0TPNuloxdzdtdZ6qiGQiEFMOCeamm+r4ktUTeYljNKsOpsXXUDaotpT5d0Yp5r
n5VZpL/unWt35Y4AKGNFu1aFoxPvm6iMACYNS4P+awM6+DGx55bbn0ozEpG7ahRkJdOEeMW+hn4x
ApeuSeO3N5qvmqHR2rbUENJJu3vR2g9msEjbwrzqzaBt6PN3Xa6dWDzcZVWbLLUIGLyoOyI0k3ld
7VjgupugEnWIhYCQwbG29jZfr8/ZgNq83daeWVRnOzXXTRek14rL2J4sHkHLOFq+w/ijqtViYKdA
92ARN+rWiEqIhFZa0+8taOVzMO68mPGO1xL9ARhvLRVJC7Nr3PPctWynenM9JlZ+qrv0vWJeAX9N
mODGuvvIgSamayBPhJJXI8ouPdShveTtv1TCeM4nVcAu4ICJvQdkrXetbLjWxc33S5EtEms5Fg2Y
R8kwyWYBxdcXu6Y5DRp1Fc+mKjImMn29L7R+I/Jsb7kqWVk6a+QhnS6wLFmYBSvReQWlrrfoBv2g
gJNQ4ZIAE1f0bxaj4cb5yU2G1SAb9yYpqCZqjSON8rOrkXvVVgNjN9O1jvDAWPHaqr6ORfGej0De
2iT46VrxaIs4eAlafQLsMbL0jrJpnfdju407P1RKDpvZdJNrkzMqFjH4y2Io22UDPW+wVXvsar1f
d5YRzjYsH4Cu7solacZo4nxp5DLbSq0wFzlxGy8q6TV84l2zyCPfuRNwTQowfD9jPREU2SyJwY0e
y3y0DqIOAmwrTE3aGUKWbcc5GyEsR/rENi9IX+d5O8SeD6rayA6xUf7WAu1CWrv60mnUuuuB+vHP
fZkzw35W0gb0BDWT+mA+OXbE6JS5kVEHJvBdPbr3LPIqI0uNjKLnE2PWJi8JT/PHPA6LqLNh26XD
LlAZM4NGqotkBy2NhvXZ2MCr1LRjVEzziQgkoEbT3m7JuUSD5dCSDgu2LkClA7mSs4chogeFkzbd
9aaphbdK/ANLhWrRCQ8ALyNHalj/qwiyH7KbqDJFHi94nHeFGTsbFYzDahqjw5Rwrw0FjcogBhtG
bQCskOeadvfiFsPah+paN4Nac3hHy76fmmVUQ9idrODJH9XdEMhN23r9lqioaJmYlKSepW9iOTV3
VUJ4qEZzYbTjsLGEP670QYHFy+wUPAKzaqMPPupErnTTopyyoO1FOfvoPjegD1vfBgtdh+nmNqvn
DWyhL1cv120+7vS5evDd7gO/WBXREiUWJigOmx7cr2fSUnc1V5AC2bVOOIWZC8bFGh4glUVNPGkT
j/FhwApKqp114CFKw86I/dBuO3HxWohY0UCBZI/lNZ04mdpkkFtGoTyC+tKEeWsH6gUOB2NeOzU2
c2KdItLRlkz/3xRz6a0wKLfSOi55MS7uCIClDjQ/9OuW+K85JZyCQYBkGdIYEJNGK+BoQznlRptZ
KH3f220bqj4+9Tiv18Jf1f4oNsYQJFv2PYTVoti1ixH8YcysO66rXaO3v6QPl1tG2O+mh3cg0dEt
oB+gsm+bBxew2oK8KG5rAARF/pw5HYFcjDSSmJm+In+AEkujkmTJP+rqqc/lmWgI1iGFD0THWHMi
19fS6quw7FnY+U1vXgnqXA+5mWzSUfOXZRe8wnSeHrxE7Owk048dM5PdrQ5W30ZQ7ZusuFXZYVxP
5ZpX56BVJc6KglGDbffr3LXRECXibmIct2iCqjtbs58vMiXns0ijpUf65gr2vLsn0GEb93PD30aW
QPk12gxcdf3OZlDsDyQBF27J/sov9+7QET/t+r8ER7EvENa+CTSanfieFRPYISeVS5NzvDL7IdQr
f1oMt42ubsf7pBiff2VuQ9QlKXRp10HFeCBIebX4NCJM4I1lHEPEZmRv1TBt2Jv0lYy4ZtguzRN8
2mRCrS+nIkGRhtrRs+d+69AshpWTFEs/Ty9dxY6zq/t8WTljE7bSKXmMnXfRpG9OivyA0WF0tLzy
Ge4+8h3m0QxvFlVH/5np+g62QrrWC40cT0K0e+X9tmbKIl53zmiPVz3DgojJt4x/OIcG+NMM7mwv
kksvvdd9xtYDwwgrKp/ibrBQE6YcqzmzQaN5ZLLOqNwsvjsKGiERMKqpu3iRfptAM7uSFoRPTwTb
iEEF8CSWUJVJcSzc+ppEw7YipoxBDiOOwL/N+GK2BzAEdj7HP6ksBnW/cFdJXA3LzCZtY6yQYDxN
CU+uH6xlpS2NkbWVih5jFKHkicLX4okmp2KmQzblssmXzgD6valQ4InxvcigIrdvddTg37IGCw9m
DVKmF3dQJdosemeG+ZLqskbl82AYwYiUwzlACMUzR1X80OR484Qb9gZFgTH2ah8V/eM4QqoKxubN
GaGGiShfqx5ZpCasbtumw7yBSa7C2y6JLWuyJb4WiD3tE9E/yVMk5ZKpin9Qpgk5s6i/fTSVDPNk
teX1e219yY02PjZlngFvimzu4XQZRClEsrSy9zPSCAbIxSEFI7AnP/0mj7DRBTjahqKuDW9N67Gt
eZM6hoLNYPrJw1yqixu9aXqiThXQzFxwQAwoswoDVmDDV9SbHW8wNiMRATnubRKlcYtVBOf48YOW
wiFM4fWZfbRTiQ961Mvf7IEVmmFDoNKTb7/cynxd2nK8G+zvQC8uSrLpyTL/pYlezJzERbvDS2Bo
0WWCa86qkFWbSMhNa4MjkF3A7xNbHVsf77PZuGe3KVZljhhUj+td2VkPFY78+/T2A8lLorszwyjp
VY233sFHZHv2W1bF7WoWLEEoBn91J15Tfeys2KN46oAn1z3hlEho40UeEFPGrbF04UIcUJXFPeI2
zk+fDaplLRKXl5VSnhXHOCw4dvaDMyMGYCaRaPHV0kckKFkZLcrm0MfWfVqLFD5NzLxE3NZ3Nzgk
EyYu+CGbD7xBdsLqx11SDzu98bUNE8U57XZdz17Tab3mHMZTy8rGHa7wSDMm7REsu4T7qqcMtChh
vLr/zDtknGmHIqMRb2wx/NBy5RNyW6b8BSjruX9tCvsRuySIOetLZwCo0d6tWK2dEGn+QLKn5iH7
wL4RuuPeWBMvjWbQKc9WcM2DIuck0l8rFwWSIKLWaqVcdaJBk9vajPR1a10jcEOSsyBN/txpuMSG
wt65JRVxMpv7Mh6u7mxDvZpeJ3LJoIC/TlX81cy8PF5l/DJCele9Ya68Kc8PAfzv6eJUrvk6+ppY
Ki9vUF6ZgG40yzulerdvOuDX/JUdvMCenWVZn7OMfWjnZmucSMxFLPg4tM9Hw56fOlWNlJfEsaew
eOus+6hdod81nsZD4pNG0GeSlmSOEGnUxbdf68Glu6nzeBzRMzMMQqIZAaTUvnqd8pzsIA0aso5g
Dwx6yDvu21Pmtc5dphp2xSClqqbjSKEFxY7LQuhg66WY1SnJtLuhjZzdBPOzyYeCMSdSZ8Mw5I3L
xwB9lu0phuHN937h+Le2KfSlBycYSFxumYRq6EotGzVdqmu8Rl3NeTuKu7qVP5XRvGWWccYIFp90
Ag70mq5C6+wvA15GKP2WxvqNHPnxkQ16RH+18csUIyswr+UtgPQGVR9XAYvJfal0a8kV/0CLk0IR
Ml87V6mdNTSogdLMu5uD7No6VXOXp/uexRioXrciTe1Gx9XBW7a1/KySdibvM3gB6G0ca7Oe18oc
6TbRIpGUC4fO9ptlaRR7Ia3PNGFHFmutvfDYOO9JXjqkNdhkawpeM56fNRLsh9SMzfXsZfOaVa7y
/X1Nx+v4w/SCmitMzGrz3yt//zX+z7bImIRIxT1IhvI/J+aAQXBzSirqMKIx82w8gJaPd5Hy51WG
FrIIJms7W7fSQGP10o/6RmXjdsxpMmOR+StTcDNNwfTKtN84GixCAx0ErdEg+P7zrf5/mWv+a0fM
X0wzp/QLV1T1K//ZN/OXz9r8VOeP4qf750+6fTdfFQl4aZxIrD3/+O6WH/LjL78gQCKV0wWC0HT9
6SgB/9f/5E/GP9XtM/9ff/N//Pz5Wx5ZQfzb376qvpS3vy1Oq/IvTpkbn+v/bK45p18f7Ufcf/zL
n/n56OS//U3zzb8TloJ5Bg+0jhTt5p9TP//xW97f3RuwBBsYIcNYbzGolUi0k3/7m+H8Hd8qFhrA
JgSxGzcvYlf1f35L/ztaRaABDgYQfDzkwf7vf/0/7AT/4Yni1fjHr/+zveAPaugv9gI0WmzuEZ7z
DZiYtf9qL/ByHXl83nDU1e7GJiplCNrVGHlIV9BRpTSnxSfmdDCTAaOJ5t4wxqPyqdd1319FiXpL
vXI3zM6eoeUhZ75BQ1aheSweo75b/KeX9r/4Zv/F+IIYV2d/bzMhurny/8nNRhJG7Yg0aNfKo5BA
6yDqbGOV940d36kG2fB8Lz1t+99/UeNfbIK3nx3OC9O1wWywt/3rK5QBI55U6rRrM+hXmkFGGbK5
yjrG5LUwUGOc36/M7p0gxGXNyKI/YZh88HeuxV4U3rvUXRCYbvl/w8j9K/Xj9n3xhiIDxgOu8s/G
kKHtnHbq+b5cI1pPfbwqYu0MGFSBcBwxzcw0+BoKeOX/O2Fnshw5kmXLL4II5mHrDvhMOp0zYwMJ
BknDPE+Gr39qXL3qWtQmJbu6uzKSdAfM7j2qx/4fBNLvh+I/PzR0btEw6YKMQacY1n/+SJym7rLK
p8iyJ5VLTPVI2Re9j+l19HXm+XGCkHgsI9nEkUur9KYlMc2sJts7qk0xmJNvXyKGgKolM9nffO7o
2Tw/Got8wsH/UZPhH18mt7/LgoVYQPpQMnnjCms+M3DfdAgNNe6Platvg55Rom6cXZNPsJKAlyMe
3nGvBy+pQejJT7buyGWNzeS0ei++dCi78IitGRjUCdfD5YKG7Evp7hsNqKV2Xvh/f2x80pntmbbT
ZOvUzpfTN0eZUPpe+/OhXRKG/DX/Dfp84d13pcDukT/cqz1gMTZj7rNyRdos/4neZDXZtIQLUL76
E9dOYPt6M/wPj4/xC47+x28ErQctaAB8fIUVd/efv5HMxCdQ8G7dTe6jzI9FEhrisZvOhOKNdK91
oRej9sNDSnRiE2CioXlqK1/dPKqDyBpORHfEsOGMJV+MldDCsztvke+afzu88W/AqR7LasQXWHON
SKQH0Bh6w80xDOxrcMqTA6Ur5XKkiKXIrK3NyWviGijaNsqqIjKb3VK+x/Z9mpLgnaOu2bjyasDI
0RWQwhGkT3l6V5jbybnq5b9+DIdpO6D6J4Yyo1qGbdoV1RETf0JNnne0vWMcnIJhJ6uLmUVS3xVA
pt0WdGso9y4e2TlkHZPUD3RdLQwB8p2m37p02yTHsb5WFbHbPTRf3EWIVOOWBx+G912rc5zemP5z
k54K1EPdSadaq5TnrojagAz4qZnCjLWGr1o4Io8WFv59GoEV/pzRIxU/Gt6ehDCdUma/1dt9m175
0KXNvUkuOHjs1neu8kvyJNLjyk8JKXZq5BtIEuD5y1KbW40A08RJknmTMaNp2eXTvezO7rSzbIYs
2/4rwa79vzQ0PM34ePzXx4eGX15FSnWiq//9/weZLSIhq1/4+U53znnw5s1PAelhf602zD1SS9u4
NCjleHpzecfUBviLrh6TyaPoH5ktXFcz308tGURg7ZXsVUuv0ji8uByftOWp0qZwac0dx1BiM9HQ
U3M8v6FM2BbudzuhpLbYm44P2OLCwSbxAnciqa6tua2Tyd+0qxZZfF6X4lsnniXREQfFt8cFsuTa
uqLGjQ2OffNecgvDUQAgSCRrp+XsDfZl9+zEDwUVPvZBI4hRiVs2fJLi1PV7s7ot5ZPmPQTFbvEP
bGNztP8iGlFSMRZZGFcwSimuTGCYA4aJvrVVWlU6oVmZu5l0qRU8WMH9FD/4/aGmC4R4S/uiD0+2
fLPzaxfnW4c8s+e8Wem/AUhvIW47ew3BzZXkFD1g7CxT55Bo/d7p3hei8U38v/yq1n8h/Ax/A9/k
jAkyx8Hh/7zjUz/JEscry12rrX+XkqYeDzVyRLbFgD4AXYzRHJ/sFC94U+pXncdeuFA/YOoUzxlS
XsykvunDcheMwacXTy33ufkndkyE7RZN1X38j16Pi2PWQO0Iv4Eb/s3p5EeFvWb7IekJg1oHeyaz
UmVS7MfK+NR8LSx7LfkftgIOSf/3fc2ZyjKBYDgfId/4L7lixqPZTtMg3ZEZbnlB4GoYtYDVAUBr
SBXIyiX0qzRpwkgnnTvuAs8xxSP5AZeBj9ucpiUjKl7z6G+cL3+g7qxu7U8tMe70fr4Esfe5UGaz
9cp12WjtgMF+JJGlhPzCe9Ds2dtwSGJcoB2DzB03gbXum7Q2doIZe5+jsTY/KmF7e8eth4jyURRa
Jd8oDeQFZ5hXlIc2MyKn7S/ufYGJFyKW1U0hNNIe9YFx6vPaJ2noO200NavG2DbjomxfmoVvFFmf
YmcwAGCIyDNbj0muibK8JLPk91F29xnBVoi+Z73MI3TXMTdWNVkhcVO1/J8MFffEik0aq8M5Pfbt
S+p353pl8+nRhLXRnC4OsSZq9519yLOk+axNSddT3/hhWTTBJmAd9qQz+TE13Tz5TQm8EGjFeVAD
Rj81nGeZLvyZRq06e+Zn6UqsFbqfPQLvhrXskguuMTTdqfmAlM18wO7y4go3P7SETi5FNU2RR6f4
BhAJu3tGOIdmAl7XNkHWTHP4sTrzcdA198RDaMct3r9lICcPM7mr0bAuFR10R+l0OBfclZ06oe0I
IdJVWNCKJd8OBu/9m1VSrrlY4/0wWw0r53pA9NcOWzMZgn3bJvsqz/JrYuovwiqMz1j2zoXf0EZ4
YjzZ+aE2rI7guD5tf1eEv3+3jKYGMjhTF531nEuG9LtasnGn1eyChzyTxyIeFYfmoH1ny3PJ/N+x
k/ieshF8u0lpDhdEkjxzbi8t5WIsDeNdNmI6Ysn+V/rSokLLrZhGJDIaHJeaAh/c0Q/yLTDCSxd4
PqucOaOYoSv3VRd8xe3kHYOuhnXMd32TBXsj1p9oXz7ZJff2EqH5yeifOMQxuDQ7vuMWkeMlOQm3
7/l1Fbx9nc+1sMlTY1y3huTF1qUME4ODXiWrR2dCBUrsiYyX1wV7a2bQVTvi6FTOsv2dTJRBfSua
ONgMRXBvOeKTcAINfgwqN4QQB8JJdB5pacWOlaMkRTlhWnDwqGJgiCW+2Qusj8l7ILXHt561UaWT
WmyC6XUG6ox8TRV9UEYwacM54ZI8F7w/CUZts5wIeyIZOcTOVau9ZluJnozQGgS7sSY8rmXfnj9i
rqA4Laxma5c13y2NE5vMIlVk5t0hpZEwNAvjR+qTsc+mkV46dawoljUiMWtQDjJ3p7R2ulOxmA9m
gURfgimcDbVncnqL74Zv87BpcnFdkByHSVPzNjMdTvJ6+dnxezoHBChPRT71pOS08gkb8sxN8T6Y
ePyw8uQraSOqdVP5tdhZfiwXpms8Fk41+9W8Xo0oHwJtq0vqgWrttTRn8DXWI5BENhV8vDwrlkw0
rE2PTSep9SnD1uPY4zJYsNKjYMmzjxlE7MTIK4Pq4kNimdmuiFFSpTLDlQ3dt+m6nGxcbkfdSDq9
LgkYlKJ98x0tPpGVPvO8NiLD91XAvAwrUfDatJ4zCBym5G9TrnMyFnSifdt54kRmHH90JbxbPdtn
1pYjad2tBv5FjaH1Gtewnf60JHu+pXLn5GO2Z6Wdp7m7J0Nh8c2qGfCuxUKdKsN6EedtVCw8JOde
9ow+OQFmDb4c1kzr0JxajAM7kz6JTMMm0AwN2t94RmDLR6DMIathGDrfyHZL00CecqcIs5ahALgW
XmwJLmLyT5n5PDPnX0leQqgl4C60ng60Jo4DKeP+vMbQXmaLgFX3Ge/SwA2t09Gqmbo9w3hesGJ4
DiaNZaRHzVk+cBrN3O4I9nuwA+1DTkMeLhVH9G7uOSUDGaTNMUt//xvWaTsSv55m4n+8x1+q5GVp
YJ20efEjz5vfeGwDH6J6CFN8rSFXu505kaij04Bgd9fuYeKO1DMiO1zGF44ktGMtxbQlPKXE3k0d
uhZ1l846RqJWZfJ2TRyv8s4WcVthkv5c156EjzRvAfCSRmSdVlEeydgD6GBIeayZ7IoxHz+xz3gv
JDUZzDmjZu5jmupFpPNd4OlfHXurYbtR9f22HIzneDJ3ujYlfDa/HCm0sPfWm+5SYc1diHIyu/uQ
pCJ2Q2tjcnjUkuQfIRi0OhwdE3fmRqFxhWSzyo+9TA7d4HrbbELqUXQeN8e0ZCSde1NY1kCmfXmX
lyRM4eF2hN2I23o61QsC5NnjpRGQdApZ+ysqntXJukFFahqeeyHmJaLWb+8d8CJNS/ttwfeVJAzN
8qP5Us7BcGRkTW0WleIVJScbmLH4mEyTy3ZlE/e6dWcLuguXjOp1b+kpWhAUyLi8f7l4EmdwL0ZZ
rzv20R67AF/f+3b8pyOLowatwcFKDc5o37pRaE+ZxuWh4Me6qYV2ovzOuxbO5F0xrLhnWaTnzEdC
SsfVcSl84xR3q3EiQW5sy6qeMV4ZyXnwvwJp5xeRr/F5+HJVG4BG8PDy+3ecswFZtIfegRdO9MHj
qR/B6EF0QmyfnIYMzqTTwCRdCNFAeyQ53p1Bk5+T3NSPRU3P0O9fco6r96Kdup1h9NpGFszReU6o
j8pASZv6y+/f/f6lzeTzopOotdbX1u4pOCHP+0Ng1NC3WUcb6wBhcJ47QfNC65fbNs/Rr+gAzpyD
DnoT+8dYZuml6tiML/a9mfZmaFc0EPq1F29hPgmkw32xKq3KU7Jw+c2nNWbx1a6R2Zb5MbDtyE3z
+q7pvGDnJKxVy8qLWV7xyr1L1F8KvacbUNSXpES2MLWCCtW5ZdvvNudan7iRBjRdCZF1V/5FrzGE
KaGPIdhq6EW2vU1Qz5Nayn4juxX22GFn8IKnahDandck50yT7MTr/O8YuDFRsQSrHYOpQzYbxIr5
eqb+XDxXea8qadvpwxfNzbCaCHrXfKhFxfYvKM4+fZ3U3rSknsFDbyJxUNg0s3HH5H2452nEur6h
hlMizqk58+AUoD3bbSoA4dH7LPgZ3DVtEEeLxqM6mNcjzaLiVFaSWNvkfC04p8gbduvVK5FXDkDg
9Nyl+CFyGktyK94GUuSclgre3w5x3T7mkqlp7KXp9M5Ch7Xh/Sq1Cze69eI1NnEOqtaivFvv6RMD
IE9oElyGnBSU0d1I1F4g6Dl+zdpniRHlMErh35VN793l2BoPWWb9GeWHs6Js4GrJh6RpzvyQ7McO
Rd9jZSw9PAyvyH4cr7ljd8/jIPmMx+suddoxLGUzPY2t9dxXNiwbKXpvYGIyxsKm+yTMUqr7yFIE
95XV0Wu8imPFSIxjP4qBTCXFbSLjlsqOpypFHkxMx2RK2mLk1rvoPFtigQO81V/ZdZFCT/6wbBLH
tUsPmrxqbB+QaBj7QeXXOYPtHVB8E4cLEq0gbBf9b0+Es9Dl27pUXTSi4dXnh0Bl43VC8rNKy1vx
eVbp+ZUYfVKUx860WJrGHZfzeWfMltigemnIMJHCn4jj82XfusTze5XTX1Vi3yO6v6oM/6zS/LFb
foOl1BHAYLveesKAASOULrMLTqK+t+GQfUkABCSggGzbDzNxSFLMDoEoKt+4pL6tU093muIMVkUc
xB8++EHcLOWmUkQCaDQDKGncLyw/5smiAqzQmqifGp6X9vCzQBsqwsEGdegV8tDJDw+RiCIh0CHS
JG6mt0BREga4xAQ2Ybem2Gp5eTEnNpyKrKBz89Ar1sIy5osOfLEqCiMhWTyAZTQqwqQ4DTOfXxtF
blTJ8CD4WXW0kvGMGj85oCrSA4j+gyPfiQ+Kz+ZpOi09x5nsrQAR4VnNUhtopBqHV2HKSwVMkgCV
sD3bpgtchS2gTdz2xm+TmdeiXxxFpPAe4lJBv3YHqaKYFU3oT2M230ZgltWoOTaAt6SKc2kU8QKW
EOUgML//aE9RMV6597Qm3qwardlGpf5EiqHRFUxjjxQx0Q9fgdms34lSWOsZyeOhdU4zp/wVLAdL
vAGkIxWt04PtuBZ7+rJ4oVH6PQPrcRXf46sSKYAffKVh6nCeyrTvURFBZUl1skF0HVAIYChje4XU
4MV0nIPfSHRbNKqRoj5YoEaWoTDE4t+gGKSYQIflaN8APhRlKU4pW/+ZYEvsWD672X4imRyOHSGl
suleLSe/NYp4KkGfZsVAldP8aevVhWjEdOrBpDQO/pss/Yq99BaDUcGlHCzFVbGwnrg0/LMpk9ym
xAkPbtK/QZ3Qbqu4LDjlb+R6fJHdmnCTE3HpPiygXLpCukC7AhCvzOKf4nAJ1wi1uEBg5dMCEGbM
deSbsb+hfOFWK2bMU/SYrjgyJhaHtV0/C0WYjcZTENR3NjNhxZ8VikSjMuDcq/pThaiBqq3rY6HI
NfXPaxTK5nNUM6n9zKUBZO7+q0u1rH1tFQM3AMNpiorTwOO8br74zcQncAhe6ES9aq79AHfz7Ciy
blWMHendUwV0ZwPfZUB4FTDe2PM1bBSf1wPqFcWSRrh9nire3kkJWV8B9cGz3QxF+ZEGgIUlbdwR
sAFoeG0AAk2XY7MiBCfuFIgH3XND15llkFgcC443CWBhC2BoK9KwVswhhrZUMYhr0V50hYKW4InW
4IaDJEUItjgrfnETK5YxlcxY0/KdqTqKif7T6Dla+j6PDUkSU+otOkeXRQHv0z1n23HrKG4SJRb/
Gja8jmIqG+DKQFGWEtwyALsswC95rdXklDLkCebjrAhNNreXCWRTLNMrx/mfwXDgoKaZf38a/2aW
1nNcviysfMhIZLtcgaC/RChoqKcYURdYVE/ceyBoYCsw0lLxpAVgqadr30Zq9qFA37HRgxH6lLWE
Bo4aKy51BlAdFamaJTCrpoJXFcUagLP2imvF4S2WgZL6WN96GkWAriZK5iomgStFxSo+1gSU5ZEY
LdJkTsNenjCYvwGS3OeKri39VwqRoW3r9fP3hx7jGs765sF3auDpXNz10jFYplCgzjPCIVyyS4Ub
wOcrKTBeCl0sFCcLea+bK6R3Zt18xBuAy0W2N8GvuPWzLHFohndS51QpjnhVRHH1ixaDGIMaS5Dj
kkdTBYLckP1zc4YdmvfuzvKPB6pM4Aw6QP9TgTA70z2f+lO56k927WWQvn/SSn/KqumWA0DbgNAu
QLRT0dxo5BDZLHcMInEiRzcVK4p6VTy1VRT3OfSsb7X/RqvguQV5TUoad038Vq2HrnfvBIVDJGAi
LqtkX0G3B1N1q0tOa0DdI3B3pijvkTNjn/ekhgfGh3QT+1X9ztd0YwGIT4oUT+bq3SRkBPVCvN3+
44KUW0Pz4JAe3ngTNreOCP7O06xDAIhOxjEDS9fW4E/v8+vfVSDrdECoYxnZJhEsnxNYu6P4dlOR
7ssE874o+r0Fg7daZmZqASMIKesxVp0CZL4DncdfzrTAHJKIzCSsGFcT0fRfCNFeiC+dkFkRN6XH
MBWwtfqTpwj9HvycnrzpTQPeb7RnJEKU4Sqqn/vXgRisH60A/64i/3PlAGDgCEVJX131h8LLYVsp
W4CNNgAhEP6AgilngFLA8do/KVxPt5iNUlydF9LnqbIQiAIfAePkqIvZJC6RH9uvsICEuhjAmqTR
tYyD9Jw3zGQcHgspmxqCQw9y1h8lGoQeHcIwx5cFZ0CUN9CEIugsrl6lt6WKtuz7fY2jqU0C1rc+
J6+uxa0mEzXfW3aTM214APgU+n7asjS2iTXaESWCR3dcf2Y0DgU6hwatQ4VwkGrAdiKww7lGuR9i
RtxbSaXhxkAMYSOIoC8k2fjKGYF28yFLkUggk+iQSiQ91ZxuQAY0RcUE6tPf6XwcElQUC0oKl5st
bx7xGLtsM0vlD7FfCYiYV6z6RmjQGAM9/5YXrgyNVL6Yyn1B0cfWjuODOxVaiMX8WfDK32oIM3oQ
nyhQDg2pbBoOVg1l15jinsi7l+zadPmusuTR1oejep5MyswxKEeHq2wda4XpEpnmZm3v2/bUK6vH
iN6DWG3B/Sp+jeF4aLLHxu/Nz3nMVdfp53k7e9YfDDr2FkMk7LxmB+wVxKlJmwmxAsm+pjjxJRDb
aZKqIHZ+rcf+zdPtLKRqVoRUMaHepzjd1QgsE4Shbpga2rwj743cxFKWE1/5TsRbo+wnLhqU2vHv
fO7f7CimJw9RivqFxRPDwh6FSpBqkXB22WL88xCsdMwqSoQraUzRGbcIRonIWGxis0LZWQw0LQ66
lgBti5z8aZ/p7JHjaTiVFif4AIUNjTbZRyz+2chfkGc5YavZaJuG/aD8MK1AdcHClpXHjhnWHNqo
ZCqvEzwhPfJ9Nac22yCa29CS7q3amZQp/CZOmlXZafqlPS5e/jPFCwn+jvynU0Ljl1/rZL/RJ17W
PrMcXWn2THHC1/6c1fWn3h6QOz25CHI6RDkewhxgbBJD0CgI/IBalFUnRa+TB7hgZmXcse1vjSTk
1lcuHq+XL9aSZZuZwbrHWUBzfVB+BD4k2aYtcNFTG3O4CRr5QlywzcnSch7p5pbxv2dy3Az42Ots
v9khhx3CoB6sC30QbhN4+f6vg1YoU36hrPoqLflgenitJtUyOPYD9+bxqqL82xxJkY2saCzGn9VF
6bFkzyMyo2TCasSPk0ytxxxMupditF5ILLNpQ4U0+x1HOe3Bw8B6siBStf5D9l5okXTZJcqmNDpQ
CR374BnRUjFPjLQ161MrhzvogQ0W8r+acjPNStKErGkNphNR0Z+My9gRI77robcauZYtWJ5EFhrb
XK4FcfgGXMD8APuz7oZV7uYiPRY2NGQVi5uu/FEOKgKo7MVBhzQ8gstfckM/u0inJrLsJF7+OMuU
sapqnpOAZXOhTFWpclaRuOP4rbufYukuU+L8daC09kPM4J3w6DuHiZcsMDqeh46xFSYVneAMol7g
N5Qxq1XurFhZtHrZPeSjfCrXhlmSm+LzyMt/Puot1Hc/o3JxmcrKBed27Af9DtSM1lkrmCJL8NWX
TPI1E/eBpvxey8RPQhm/VHx+iEblAVtb+2uyxY2CcdvpqjBWxrCaU+EmUBaxRhAxlHjFLARjEtHY
qoxjNuoxMswIL/IOWVjvMVzmQ7xJUZVNyllWKXuZ001Pcx5/uBwQiYYuj7LvvsaFN7BjD29LsScx
82dNSyg+5UZjdHrXKVtazMcrUP60WZnUrA6nmsEdfcdkiqXoinGtRL1GHsvY84cdHzLlZfOUoc23
cLWZSNscZW9z0LiZsxHNKf+leu88OPWo3QvffHE7g1cCErhE2eAKtHAOergui98rDYfXWM/tjkcX
b9gCf42yyrH1ufQVf/QxyZv9OlnHRsTYenmruLWL79EexoPGtybiga3VtAs5TOB3SW7zS0ZrZ6O3
w0X6IVblu0N8N7RI5zT7pQrm25Iw3cnJyaT5i5U2D7oJHBk4KZcKXfobBhQPiSHeuplOYOXbk2J9
b/WF75JmfI0D8x7p84uODXjM2d+vTnPimBWhk6BoGPY3JsG3Y42z8XPQNMKsJ3fsi6Nn0oosdfOp
KZJgW9bVA2aSB7EiEvDy5ZaB4utFs22UVXBIeAG5PS900RUy6u2YBK4BQzB76V3mZB2x2OyfoXc7
phX+XQVdgmZpVyiboY7WsFd+ww7RYY3wMB6wl+LQw4eCDBFWsrpU3keZgp+yDz/LnDAF+sT+16OI
UHEK8s9Ksuwqab1cyFYMQREC1SmOgHNCBTUHlaoMjcrVOHdYG93iE+kiBlLlc+T6VEas4eAm01Pb
cJ6ol3dXxwEJe/yuCuEra1uSFB6RjRGIN47dbHCHNdOvHJ2kq7ySkrgxn1OBZLnOwl7ZJ6eJwASD
Wj6Uyk05KUtlsPId01daj8E998wtvmwn+KFovlKKS7mysqjjed4IuYrI9w/SMO44Q4GaKkXm0lX8
kjpet2txr2ukIrAMlO1VesjX6kQvH53U3tfYogiA8LXBxDlj5GyUmhMj2y3A1Slxdq5K3ikITpNB
vSMyQP2waK2Hrum601KDVCfyb4YDNFcyUENpQU0UWp4ShTZKGToqeWiqNKJrM5hqKKgTyFKSUaUb
tXjYWl365CkRqbmQAscMZ3NZLKH1ABjI/gjtb9YtaegpnemM17RWEWqB6bRWylPYhmcnQIKK2cy6
M/GiekqQWuM035Q2QuO15xxaGkFY28tfJILXNBum6zTGISlMeZL1FYQQiMnjQGvYf9HG/JBU/tSU
rLVL0bau+FtZX+VK5zoqsWtqk0ueHDR9SZN9GPjtiNkTahjMv5KIhD+x0szr2TigzbhDO/XQ8wu8
2IV10zNkyQNnqhnPrI9vlv4SEQq9xAzjx38Nga7WVXpamknOnWg5rH5aiPQPqT6tW40WDJkymHAg
KaSS3XbfAebbQSlwU1y4dZw+9xSLGtC1Aa7c3ujfa1idrPtaPe+5qnGbGGT4cxy7tZLtUi7HJc31
nmDrP/3MfLes9uAlBDmITKwbIm3e1si8Ya9p8mR4ZP1McnzsgBDzMPmNMZf52vqS9JuskY8kkDdg
OWm0VEjLcAWbWvoMLKyxv/zx7OFxEGm/t5E3w8rFEAAA9GiHeTAdbKy0h7b0bjrMJaBHweSpnxCx
DFf4+42FxThXOuNUiY0XpThe/Y5ruDL1GSuhw3ktTgOexTOxvCXikdRsJnOYzk1j8mn5/du0G1e+
RvWVMrGCA13OeKvPh49Gv5vK+EtMSXpt/KnfV1n30yxdyK852JtCkOIE7Us8AJuAf9MV4XlWeX+y
teuPv0C0pGccZ9HA7LhOaeIQGB2s5T5YB/cYjwL7HxB5NLTlD7fa5X7M7bDOm+lAXsUI84phQewv
/UXyDv3lyAdeclykxdmv4lfwNiMExUOT5KfiNMBTbm3y/hSVzpgqg78+ZrKDSEgrBLhq5o69JHaH
V9vKzMeXtATdwYpdRV5dtHsUDd+9UleMRvGyLo17Hpscy2cq7FOMySNsKSn+cOdSboJ1SfFL+T45
uDx47omsyKrq3lPGEMVaAacWTvnoG/gczWoI3dGh35xYc+jYh0lPTgPFcdhp23VjGw7u4SnLDq19
ZOXMgWN2eOalP5lL3M8vHgM31Bx5on3lHONuQl+sHzAqH42ESuKBVMU8SHvXpODjtuRb4DqdcRhL
523IzOVQB8p23BgY5P3WeNBqbiSi3bUUn72s/YBEaXmel3aJXF7LylDSsPXpHqQmrM0yW19OySnB
LBN8ByyzIivTQV3AgA5TCyLdMmGhQnUhZFIOz1DezgGVk/dMIPSp7vp2X4GNniSHhIpE2wsrQU7W
tfnuO9Sz84C+w7pBy7JzZp5PnC6uuclX7WdVSA5gLH0ix/ZUvLH9w6L1EQdRwxC959HivdWja5+N
kdVgXzX81Nz1vqFfc2OmDLNsZcZn2H+Bpw+byZ7PfLiY9bJc3Or52XQ4QLkgzyRXp1c/Lc1j3jms
/dwVJT7b+Okgud09MzjLyE9XXrhOMNqlvuwsvUv2np+bl1Ig/iIWKY1J+2M3TK39zM+uGik7x+AU
ozbbxoqRhQAda/nltevzu2m15kgMprsXazO9DVrAEb8f/bBgwRuuPfBPrw03AyPgx9gKC0YrEPte
eCGchPkiJwh5n1v4hMx4Mxrga/UsyYcs832rYSSb+iw0E604JLzBnrOY6m7HdB6Lxq+i1jPal2oc
u0PCNiG0BFEhm9/62U/bW29BfcbSHLlLpvqlyIiFWghBLGvprjasbihn64fCdxsbELfITOy91mLK
lUD/eTPfxUyjDNAZxz8eZ1TGqC7YnF+8aCnMV+m2xlVr05wSpvFJt4Lu2jJu1DhuX+vJ5rxVl/ek
P9R1T9a7xQWMae3KjHq/qQ+rxxOCYUd64CLs8gEfxGXJXpMFwUOOBcZarS8J/vcnTddrL/msrwtW
5rQiRrrQXvRo8RnuHeIPK2+TR28Zf1DupKcJOG8oUue41vXAC6HoDiM2Ab6YYa6n/bubLO9zO1ph
kPFASuKCaVi38AmuKv2slb9xWicqnQnbAR1JW1nzXZ14dW3EkliXlazazGRji4M0PTbLGE6a5Vyp
1i52PX80rawlDxafkzNn4E3qNP8aOmJPP/PgRzId1gMKtvWQCrKisOKaTepIHzleTh4BOn/srrmt
W2cZ69mWSEcczTZvjJIo3j2fKPJg/EsFkzU9jHq2bPQzflTtnuhAj/3cEmE36N59JY5pGhNVd/x4
X5UqAN6SnqrYFu40W9OJAFVfge1/4iqcnhvcBUf245t8do2NPulga4miFgnEeQ6T6BK6+0V3GmjA
kimEgbd9UzRd/CTruTyv40fH+jDQZ2VYLY5BjWzDbPrqUgAS6R0nQ81gXIJrdjf0w0gGkIFllaTG
xxyTHyCptefXFdCeIT96f2QEM4ovSx9vrNeuWrCWd8TSB1adAZTjenDq9UITS7ZlEtbcMzI7AN/q
YcKkjluoxZgR5f6IwmGa0+zRLsfsUcY1gViD29bvf4YHLD5UcfGtNW59soO0OZF3eDO8Gsua3z4v
eaC9rIaX389d/uU/rvFaPU/IKJ64L/kGdZ/56Pfgnd+eZEUFQRLGs32vuQARthQXx42n/WTK76pP
nT05jWareVVwa+c1uK2u3hKCYlQ+5JXc+2vcb51cC25+SXgmqOLx1DotQqGA3IVnL/cFH7G+GiaG
GgTCti7hldjK6Y/NTTK/Rvw2oF1nmAaq9vs/inujcN9E5w4PMg2aO3Np3iCeMbn61rubaWuYDLML
s2HZ70GBMkpUdz3KNmTPJaG3DNp8wo5q1dahi7M0ZG0oMBh1/hsWi3rbxbGFHsl3w7qs9J1emcWt
MC/BSMQokV2xXZEqtBMmvULT6DDLk25vymWFfH6uGRFtlrbwjlyI/lk+/uTZaOwL7Ie7Q/lS8R8A
2G4qHlZMb5q/WgVRbJ6ETLli6OVlNBaayhBGBII8jZHZJ6zjgikSrgmGJByZm/HUG+vJVt89yP/d
GJDcCvhlWdZtbufHyuEDZrgMbsqkfK1hZGlm0G927mn7FQyEse1AbkVNWhhntyNdMrrG9M7M1kOS
mpywW4PlYSFpjfGw1uvta51dGaPejEzZ3HracMbmbV4YtPgLGK6fc2rVR3Fw0nOyegUWjmzYpjOB
GrsfH9Lcvmu8mGQX0aH5GpfrFRDkOaGITHVz/WvjlwJjaDktT6nr/W11bnKNUeNVfdSl+CtihxUs
sEAr2zciu5iEnVuhZ2+5HSP/bOrXGVncwHb5/5F3ZstxI9mW/SJcA+AOB/DSDzEHg7M4v8BIUcI8
O8a/ud/SP9YLrOw2iUoT7T63lVlWZWWVAhEA3I+fs/faS4DCk+v5d0aGFh9Aw3ft0PQ2jHEnp8Hj
MJgeMlGeEwZw35N2uwaffZOJHxNsAK6lal9oXFmnwNbV2nI0GpYyeIVqfDElkAMSYRdrv2/f2dDe
AwnOh1bFMWQOkqFJLEb6V/Qf7NXopd+M1r+dDe+QYIBa1THO9yZkwzS9do1BGqlmxECoGVeCDjnn
iAPwnruKnsSmivqfCXBdR2ZIxdxgJdIam0otfna9+VbXGCJNniZtNZcGDXHdunTUKZWTBKs2NxHm
od3Ayi6gGNGxoL9HWF324Gj7YqZ2WSsTJXL8T5TmP369f6xcn7K5Pv3t//r/0k3o/9VNeP1avOb/
+79/8xIu/49/vISu+1+WazNL9/B7mUwa+Uf/10so/st0TCFQzDqubSuHhJl/vIT+fynpEu9p+vZi
m1MW8v9/vIT8efRjGQtIoRBWkeT1P/ESfmRN/uoiUf6Hv4C/kNYllPPJRVI4rt8SkiW3UnHuR4UD
6N9BhWhLRJa+y4sYqp/SaM09NRNmK2eKNjWug1CQo1F33pWPJHCtBvWj70RyahYHASGaO9+nb4xY
9sxwqmclUHhabp9tUyOwdwzKoQ3hNFtNQZ+uVFg+1rO+6KKKArlrQVGR/AFtGbp1Zx/lm7ecAGJE
wasip3hDx2ggi6ELnFFMR/0QrUtJHzmIIhvjCy0qizASlMzqjvpg+CL5xzI/WzP4yXB3upJhkMAB
LJZgoF+MNwj2CHkMfLENBdbr3K9uAXoxCtXOM6dXzoHOzhf6EuD5FqEwos2JSyOqJmSL3Le44Cj+
h/kw2rSeGLLQ4w2xcnHQSgpt4QzAFWnNSGnqAGkuaKYOTNgEKWQVed51Td+pDMWP0LQ4x+TjYRLW
g1XaP2yPZrvr7FN1XRp9eepyc5N4FWRPhPd5jjrI8IaK9gSCg4BBwb5W+ntNA8FKHEZA827KdnDX
M5bU7kU6i1+SEnxne/EGEMFTW4+Xcx4VREoC8Mx7yfjLMzdZo3741vzWxkayjz0foex5m9YvdtUb
eIG6k/BwpemY/tuU2I9BOiabOGTmLfzkUftBuiUBIcB9aro5AltDnMXGm/NQrDuTprarcbM3vrxI
W2/XmcadCXyhCA2JvKi+Nfs8PtCbdehx3tFa17t2xDs4TvqHMq8TgsRK9xi22TbKaRLKMHpNLUhl
jvXt727Txdj7mxNreXMsE1endH3f9j4/EE5D3Q5VlAeijBGTxgodchjdeCREr6uiJk8tSx9VNONa
qk6+fzMWg0dW22L4M5ibIwbCoqeSNaTXajPSX1iXHsiAESoQaAxjU5OcATVeb/vkWqZWd07NtPri
Oyzv+e/rgGJ9Uoh5cCWi1l8cOr881By58kWDZSG+Zw40tfRpeiUPjVe/+qW4pctxiJczpc7mCRpZ
eFMRwDlm9c94lOFmhM5Q0WSB+okCSJH5JgDW0UzalsUPdNmPAySxL674869OmB7eYiz+LKqgSZxP
V+xPZdmNQ11uDV9z1wt5EZbpozcgtfOxfKw8m/NCjE4YcNVNXIfpMQhdvJRJfT8lmwSv7w7UGIQ8
uq15O66srNXPbiq+9zGws2EEV5GlcIYNhOLTjA6lisrt37/DZ9uTq1g/bCAChEZb0vU+fYWef0LC
llnCzwSPZ4bRZS1rtI52sLLV/M0x6vuRdvkX8XR/OAeV75JX5oKOlTyvlvhkBS6jSqf96NEVmqi/
lfliJPPP1qVZ75CwTPTymzLGblUAERFcXF2SxeFHTfzFM/f5BnIZnkODH/+ro0yEw78/coQTBJ2u
YYQhZFRrW3lP1My3cPi++qCPP+n3h5tPUrbrQWnB5/SRzvjrw131YeHMSuN/xaxpFF64BqKD4Lh5
oRNxMaBeBH6/TPzt+hJ0DldD2hEO1ug4iYEFFzxZCnwH5SxWUlAp6j+khv8ADv4prX619Ft/7imU
rOy1tnD4OThf/v5bBLx6YVV1ejsTmTS1z1EpxnVe1dU2BZ5F19Bce/RZtpmJNbKZf0aaxBFrfijE
9MOIT39/LP+wqS93Zrk5+Dn43f64M62BdyvoG71VE6cAKKVmUL6OtXqadU6RoIIDW7n2/HWVlFAW
/h+K4V9+ic+vBB9Nnh74BCWWvMzP61BsDINZdDHSYTEz9dZlueYRnnGU2/MKYBxeVWApuRJf+OP/
iN1VPg1PSiqLpcS3qIR+vwPdKNu2gL2CBhBb6FDv+65+CIvyyrWqXRCRubkN1XAG9/CKULG7v39r
63OY4MenK0nFR1y3x27y+6e7oFRSEDbN1krKq27o7qqB4DYGiZPvXRMq+h7F823gFw+WQWoG7T0V
XGPke8B1iMy82c1l/cUl2Z/JDVySzerqeJSi8Cw+r6/EXwPCEFzSaJm3kJxpuYutQIBljs0L0sgX
EXaHSCPOjccrZXQXxpRcdHhJoCIuT/GAUhIJad9XdyK+IAf86GeQ8HT3NrWcX2V2lRkjpt5mp/nF
C3hf2qu/2CT+XGJ+/w6fXisN8KcPQr6DC8PZLvxrn0A97vThi9u3LFW/LzB8DnwFEyudJdhGf799
ysghwtgz1vSwefDK6dbL5jN7raU+DETNOrV/Rp32LjEJ0B/bmEzLsHQiM1iXVv+WzdjxQ/OrJ/pf
L4qdnGpVSWG7n9AbDMt0whbZbCEOAiXv9rOB1xA2Ycrrpe3xFlvpIYuKpyl1r2Wv1m3U3WFZ2mo6
1jWqqLG4Nvrq6e+/1b886Wx5nDYWQIfJ8/77T2WWSZYzQ1v4WyRQzuVTJ6yLluFeM7ZfbK//9k5T
ni/8D1Z/x/280SFt983a6fBkpBUKl6bl/F14i2ARiQUwutUQu4es7knRoptNYFUUbWKPev3vX/lf
1lPPFjicPYtYb2mZnx4Pv7EsNSZ4uIUfXFvY8qJDON756sLwplsVNW9aumd9JN7//rn2smp8fiyF
q1zLdfhQ6X5aVWqDfKFgapptODnvblW85HiImPCaF3lXPxllfjWN1dUQ1JtkM7uw0WTywqpsrTI7
4FxW00s1I6aJzDV/0gJEItc82CNyu79f5x9IpWWpER6nYyE9aXri02vawS03a1032yD0ry3Zv4VW
9QSZksyLgNqM2KWIjOTOUtehCckW4dd9Y6I1Qz27nXX7nfb6phBwZXz32kq7t7hvjK+ucblHn39L
+bEdMgBgg/5UNBHfVNY2ZrwtTdh7PHlCmLeTZV9MFm4bq3rA1T5hWi9fmnzaBLG7WVief/+dxL8t
Z1J6rLscNjzent/fHVaPvAOHxxttlt+bgfEoADWEPEzqVN3eDL0F9V/UzNCL9oS2akdc3VWIzAxk
W7yWc38DJ89huk+mWJ9YuxpaLYE02Xo0LDSwYBz65IZCSK0nGhfMqQI67A08iHQ/m9UempVLvqfJ
7GrThO66Qak42jMxo04gNn//rn8uXr5HgoNDbcj3tMSnV8b0CjdCg2zhNpT3ynLGYxkiMfA9xlsT
I5TeGL6qwZY7+PsdZudVlMbIYHln5Kdftx1sRaJhZtFmVBlTPKY6zvwako5rFGKgFkHvaM/DTW47
48bOW3/n2dH5XNVgbnBj/v37O3/ea9YtLshEimo7NI5/v9dJgpBnZISyzaL+3MV2EKTxZdpyVI4f
Qb5fTkXLGZdOZD8AJMQWUYzjZXqZQ/Gw7ZbSyYyfptCH8OJdOf2PCMTxqkwG9F+ZgxGEah653nkK
qm9kWqbb5i2rHYfpkVjTn7HXg8DQEn3P+/noxfop6sbr3vcwYTE3dJGJjT2iANYGcyYFF1HsfRRe
VS0/EUpPBluD169VnT5EA+DLSk8bA7HlHBJV6GIPT5tjkicPGPmv//6zfWCMfr2JLoNGQRFH1bqc
yD9venNi26KM8P9FGVLwjPBBazQfwk5B9ZAktBr41urKq1cqDd8Z/DkHFDY3hM0vMxX/f7oB/edq
PEvA8aBp99FK+uXgEeU6wVZJ7jyWKwZbHsTiCp5JXOoORWdyNljaXs/Vom0jE3gzD7g6ek//+PuP
8rmmXq5Conv1TJ/3iWPQ748SiGJSFnHZ4dGeUUZW0Zsrc0zD9Z4kkodSoi2u5y/e3z8QXHyooEWm
XIpZQUthecF/+epjBf3TIfRrixLo3m2Ii1eko4mR/hAWhgDFhbLiwwR2xMgnIjIiXqLvlvbuxOjj
AMucCdEq4vVQ3KSWF3/xstufX/bl8jhqieWcQVD7R1/0l8tzyCZJtAdVOs9x55A6HPvhbTZ+c5tg
X6U0Ywb4FjRpCJNuSrFJ4VsQ57AjOXrfmAGDkP4qmZx0ldVvas5f8Ts8aiIRMRfbySqRLVxVcfz7
bfxckHPJnGBZ9l0JUQ2E16dflA5QW4Rk/bapge84zTbBGMojUQhPlu89ejHZ0+OmmCL/iyr6jzqC
T/Yc8+Og7ltSuJ8W43QyOp0RarHVDgh0XKvo6+z8qXpHHXgz5azHzEMQ8M7WqyadwUOUzxDwjRn0
kwQtjhS5YMKN9pRmEedr7xIhI43E6Yv98Y9z/sd12pDV2Kipwz+eyV9ualfLyBnoMW7B5t34bX+F
wWWXDPFN2HGALsWJeRyyOER9NU5GEsJADIiLturgw6kj536IGIvloWCf/aJ+sCV35/eFyVra//yL
jW052f5+9+jlNyXoEMTUbfqTqFXrssP1AjvJfCAzSp4NxGuuwB7sQMO9sh8OGEGaeF+2ebxnmSI+
0GVRLmBgNmLft4S7WnllrQ2M7TeSvnFCTPHJUdVVUAWPeRVlX/24C9rwj29gWwAMhWOyMX1+Crqs
ZoLaGf22RaXVW1CjHYMjOZo46VbxHl/Lz4xMdEAMTbInVsUktqy5sJoaJEAW7Hoknmj+cGdifsUJ
B7uMOnw4lVG3kXYybcDEDAfHj5BGpNg3qnndN3m3MS0yEqU49qJ6J//DP9Y6e1Tp5O7nPCcAcYmT
iMKBQqGOtvFo7UeZjWj2ABuNKeGwaMaPZjm6mzhn4oDRjLi/5WdMstLbmLV5TbSNvyr9gWxBiCVr
N/TNfYzsc5XQCgBSUzIejfDoQhQ8r0mg2sC70GsvjLcozw+0pc/Il2lXqnFuTWdOVu7EALyS6bOp
LezlCOqN6KdjlA/kOKJHzop3x7lG5Qgn2s53rp28WdY2Ad2wq+R8h5vkBmnwU45AVSTETGjLEus5
wXoSdIDxkI22gmdCx/51NcLyQDpiMFwBc4C2BC8eM1CkxORCVP6lHxhQLrScN05fbOj6+Vt8KRBU
MdcagqAOH88AFa35JszxdpTw2seMLcmR46kjTYnpenSW295lhcx1o2ABrOygbK4cIBkVhcTKDulP
ByaQWGlEXF6q+m0pdb2z2+gY1iFZXEhMV3Xu5DuaHySHKfwTlj29djM/fzDJ8vTx9GgyC7EQ4cjp
46bYdVGLUNPC5tc6w84Ni+7p74vpH2dDHCl0Pj1aTfQg3T82AGOqp8SBvr0NC3HnhJJOq/sGUeZl
Mb6NSr5jILp1E3PDUSKcjO9ffPzn4wQfr1y4bYCv2CR9+enIM9eJJ9Os6bdG1uGAHQUF3OQg4Qw3
uXudJ3BKGgzYp6yfU+hplbWrLAj1HFiv/n4lH32c3xcmrsQziVaxzGUM+Wlxz+MZ16jK+q3jTzFU
xe2C0Q763ibiiJUdPzkJ1nPDoK1IbkjkejGnbSE8cYQyFsMg4bEyjk7QpLeIg1fZ8nh1Q9NelTre
1VVbXsZNStqojze7HuMlJcni4fHJ13QdmAWxSB0cG8aPVi1DtI8/2MMrZ3fPkRzt/ce7OuSapVlE
4Ifohy8YQAjD3fkQYcpoZjRWQ3SNxKK7VN0e8mkNfabfx4OJf58AHMYpGfn0qjvOoylufDSa1uCd
6rIGI4V9bx+6vL+oGOIvivh/2ZAkC7sNhHTpaqoPBOQvGxJFzOQ3w9BvCVwNthLccuE6l6Uqefwd
fEi299NPovQgQK0ng/0TwKy7lZ3CYzLX3gaxX+bJ8QgSBqLY0A1fNHqRwvxZVFD9eFRiXKUvKFJ/
35YiCxl+ENAQqo1a7IN2wE4RZPZShRVgjId1Y6ibily2S9GQkxbaqEPVsCdkbIC6me5i3ZlXdiDG
K5diSjZjdjHOiOQTK93bXd2ux4VAj11gxQGaEoEa0Bpr/24gkGXti6bdozJvViM9J2B8ekfObbUz
qSZWOFHFYcrT13gRJNN8RBDelc56+Xcrn0gsFw0uTgxQuk+2lbZ8Ioc1a4qPr5Ezzds0n3HKmYjT
umwrOj5EoMCdXwy36H8PeVcwZVy24L5LctDMhGMkkwefkLgQBC1kUOyrsqzRHVHWYdycdjSPgl2Q
zjw0qbFxzWq4VFhkokhE10DLgO8ZFSwgT9oIY4phly330DJQt9klkcs+5PKopD6C6LF38KNc1qk8
hK7Y14HvndsC99iEFD/j6+QNmtYyGeuLEibUuhpPtjYrvJ44HbrKe1hMQOA+SigMbW6vq6rXJye2
3+d2Y6rMOi9y7x0nJgmMM6iquuD72glNk+914+d3jp0V34BasEH6GzUl1mXrOxdjFcsrp6vibZiX
90DgxDHn/Ok2GAa7CLKizxZ3bB20UYBAsm1oIwBqiwzogwzz4wSOapcOeDGXj0sazpuFb75HTgPG
XmPTmcL4eY6edepMN4btfIcXNEHOQRXYaXQ9JbeZ/M3Y27K7tAfGipy5wxbB43JIKutkvgxl8gi+
641GXXGf9STsZS2ZVpN+Sav0ugeyzVKUY37nSTAh0SKTXWMEIEa6dNFVzdN5NL1XEwbaIUTjBBDV
C3mpvNn+7vYJRrOIYCZPDte5PbZraQxXjOE46y4kYIST5TGWYXGjOY14rofS08werJNDWtk5A4Vm
0zb+vGE9fZ2WcrMdhPOa2S7ZO24CbSetsI7MkX1uLVSLhAjttg0JNABwGKvkbMZQQ+QdsdxAnk4c
mngCo+g0O/7DwDh7dqRxjJD3UjTV7jqKA/8hX7XToCD8qNsE9/s+Dcpt4i88plgRYMG4YptrPe5z
d2MJ2a2c1Inv8sHrTk1h3ia1e1M6k34uoOYCor30VMznII6+pZlNfVGtk06JO0hP8iYts4sohJVv
ijw4J2pNoKAiICOoYcc3VbLRdTpuoNuoCyjC46lZ1lYvdDARNQpGRp4Nm8JDDMUwIT+ltUG9tE+n
1HieveAaig03SrXYsZArUuRMz9YsvFXTGajV0MkgSzXOZDerMxN8AGVRdF6TDTP4sXzmHbcHn2ZW
QAhdJAgZ4vgWHfF2POdGNR0cuyhwMrZ7CIwoDhWBHPW8y4t+54epc1NPI+kVvOLcpejG8ADcuJFx
6QwoJIwUvDw6CjAfoIXK+QnJg33b4TtNpLyrx7JfUAJXYHPjrTHYGIRZ4jjOnkdZMhwi0zqX+BFX
LV9jA1TZX85PzdFBrvzxd1abP7ZL1rdo6byUaG4DZHyFS3vFH5j/6YD9kRdknc5Tdj1Y3apkNb5F
THH08FC6ljecsL0BBEXgcDRtVqi8O0YRKnm3YlGNlwq3avGrldGIuN69Joe3JIAXKbEW3AEs75fZ
pNa1DluUGuXhoxSbOPgOCaUgHEJvCwcMtYbsrYNd7CdpcxqJImK5RPTSGJhTM33mEt90EbZY/9IA
Xa2ecWBENYH0rsjvZaEPc88XMeeM3JIIU11sBiFxUK8+hoBzbU4dWzGSR85k587yFxkH5z3Gw0NU
W86JiKodsusRU52XH6wiVBccQNWFndjOxTuFhgPH4CJ09XgZKP4SMhI4C1LzotUEL4SFZR1rFowF
kCjOp3x+aAIydaSP9AS3ym1YEToeZkO3+/jbziT1Y8KAAFu0gFiYhtVzU45rQBc4RvzuknoyXyuY
LTvJ/rYLLc9dt/qkhwsdUqAllJX7uaLE0IM06ZWObCtpBGyEP2QIEFp1FTFJdmc4mySAUMzdERnN
1bQYr/N5HlZlv6jI/eqmdkNokWG8hzwhj4aB2SyEs7Si8gEo7CUYC2dUN/i/201vN6BxK+OVfWw/
csKcVelsB0KxUKYEF2NychVnIS/2MeMPfbnjXP4ceEiAZdKd1zZtjYoQx1VNHNrKc/amjV3XgKd0
KvKMoo4JWlM/O7oiAaguzkrrPp+wbiD3ytZoK3Iaxv43dijsMQwqE5GMW3r35JOIAmhZDBqD4JR3
T1nHjwOK3feoO5cjTeP3VzmOlhLI93I8yZBndFNhbejHyCOREVmd93uNNxgVUWRBN1E3GdGTnqBa
i9t2SX4POQYbiIKmCCRZaIkeF3LdHODZbeIgLc/TNoA9ReKZpKe6b2cKmq49p+GWnvt9fG779a1e
YEmDE9Soct9hGp8I0lxQV8ZBeZP1LUZTDB270/tssAUnKvKzIA4o1Esxscy3fp8epp7Lb6pALiv0
2glca+/HHUkhThptGO50Wy+FWRQNP+0WjlkIZFXWzqkKlLNqGzzQCQNvYbdHXc4HDDPvldBszBDp
VrbfGLuBtO6NGXNym9sZ8LU7pWtXkyOVVRdVXjzocHoFRDuvphEvgXQRjqeFC7W48lcjhvV94vgO
OiK6HVWANGaCR4etAAfhaM3nWYOoysh9XlMzPodFvzGbWOJuNGtCtJvHDMsfMPUtPeEbuIoG8Tv0
c4ifIRHVx3dotBBSS84DmVfsqtLe+U0VQZIn8r6hJmoIk0nko+Pl7dXHWdLbQS6jKAK6tmPUPO88
+d7lAHNM5R8Dt/5hz7i12yVGjvqDAVb3GpFpeLJdSklztFg0gY23TjudXCc4tpGWW9rRQHnzdJMV
6MSQ6HX7NEYh3U0iOSbJfN5n7trx3eSWRPvHxkQlDUoVB0RdeofcIBZ6MMOnsIWNVTlQu6xAjdvG
Gk9Di982TYHgDcFzmdZI9TmV7zGwk2hTnL7hP8ZPkk7ruMOVp6sp58mdcaZgQfFzbWyl/daS7ITY
70D5wfbdYlGEjwo+izHtLsnMi841ym+TR/6lAbeqTCHXhWk+HcpJ/mjtOD8CL4XtiNl47QwdySY9
zraP05brQzRHCg5QZAl5shTcNqJMKfnqBSk8SrBeUNNlcYOvBn/Dw+CA5ZoUvKOKcnBVVoFBCKa0
GEgfUtBT5x9voj05kK0h07flCWfPPhqWTrEg7tEYkoQvuEhDIjiz8hFzDW78MgKrRC/C1fxvynzQ
YAS62zGcv5URNPfCyq7qIC5Y+e2dbVvrwq9gxYX1uOq8xjiOkZpOXqN4edMAvlG21/1U0WllKFt5
KTh17T9BkVyi+trkvDOUONoZKE2zURE58jYTzm64GsuK8xJ2SbI61TWcY3ZuqGGrYZimPb0//6JX
sX9eN9WV48XiRHD4j6oB8op3ErRrjE6gIlCunUAAen7UHgQT4yZM40OCoCFIr0IzEAf2Xw/jzdQc
Cue5cjOG6imxDkMEgTIe/GdjSCHDNzK/9tRLLXF3lSbQk9kPycbpTnbtk9g3RhOLXvkwmjI8n40J
1kA4o+D0OhPGDAZXXshttOAlqAlpBdRGcPC95rmIgW7xtnHqqOCr2VJelZiqMFdv+e3UOcpa74KU
heexjnC64iPfJ65zGzHhAq3FpIOjJNuAQaO4oUm+YkWcdvMMGpJijY0r7W4/ngA8Todg0qR46jcr
7F+KGJS/WHp9mVTfRHzb9SwRpU7hQbkYJYD3TjCvHZvk7mvOfoBQJdZ5nzQSEaqbSUKxFJxbrIrU
Kz2mDyJOylNeHSL8vN8imdircuiuFJqN3dzaR2sM7mvoGBuSdrB7L9uDX8ETZRD7ns78gkVMwKvr
iMNDFbfORSR0sI4nuiaYDiFgJFWIQJW90ysy6yhmsrK6ej83RnicVFGvh7oJTzG+H6MU864vaGeY
Rf4YIuxfqZ78SZAw4c6NwIZkCchLKJj7Cj9+SzmHbsNBIpR8Myx+yygUmBlJ8nWnfjgZcMsOYPEj
0ZxVXU7Qd0Q7zpT9jnEH66QR2dsRTlswDdUTRpMpIO+XCc0Go1wJ+Ipg19w9RYnn3xCjd6yTCLR4
XMTAaSMMqYNLxgY4raIpLmaDY8NQ16zUbUyZrmxx0xbIPLKp2Awi4NhdRgfeKvMmNEPnzDOCp6lK
0g3GogdkwFSRc0KUZEnru9+5rnTOjCr8DsiFGgV4CXVPEjJ6Hbd179cnNFuvAZ7LvXaGV2nW3mrE
N7hzPZdv79CQNBJvT+dXQDonblon5y2EolRZxZ1hz6c7PIjNrvIxIs9Fv2ry8EKidQIiDcKrqF76
pjGxgi5ETszJG+XH32j8vCU9Ak+fZzpvbayWV6YsMZgSM0iiA3icbki/K3TVZ2PFo1fE431WTnql
wsG9abGE8QyOO7xFNEHH0b0d7+mqAlCLqFddBQ61UD+ZJeozRpXtrofZuE3DkSSCeO3acr5wHRgw
hta7Try2CXcpgX7SdxBygti8DHx928wNFWeC99qDNs3Qby3Dpy61kqMft7deA+ulU6G7qzN9Patq
P1QJcJJyHlcznY6V0s1TWMkWo4fwt2n7AOIPpm/AjFACziVNkq3BJOgD+nBiltE2AfKbRJBaxvmb
AB0BGx6F5lTiXKunvgLqA4lOo3ry6nbaC5D/VoAIXDP8JyPTPrpwOzedit+rXL/KaIr2NmOTtWXp
b5xcWzzbzmITDdlszRevSF0aL86l7/WkUUc+euS+f8ksqiilrDPLTJGoY1WHz2ccvE7e9L6jzmKf
QqiryMk2x+EYjm950n5rewCvyXM8lc4KURI1v3JBfGX6po/ZZaxJN9hgrL2bGAdu0hvZs/wqeX5I
6B9QOONvjrBVjW4uQIlYbKGBDc6Zb8M2ColvuqbtOoDJpBGJLRDDjvZBwC04x4xg1qZ24JjgXVoR
1r1jZgZ7pjK6o0ecRWmH46p2M7Wbs+6pmPAklr0oN4mZ3dteRwomMppOPesOpADBVNfJTlRQUv2w
6/Zu17y2tTVtUw7UOMI7QuP78D6H1FmBo8ZQFM9EU1hnM4BniOYRFNolcN73W1JN3JeQhif5l5iA
OuzRkE2bZzcwED1qc/Edp9kpbghqSdpnXXLACdv4ICpcQkODq7EfbXdl07TDTdps7T5jDWzIC2i8
amuQfISf67wpQwBRknq8EWpdDtskpoHTywN7Lqm4NCR3CpoLG+Kt6C3QbSFtrMRxz4JousvmH6js
4xttA7PGDsD7We4Qo7IWBWzUHsIgNLdAMKjSAXCT94axt0OZb9CsSPxNoTVpxqLaB2DecRBOt3PX
7ONI3nIcfinUfO5w/Gs06ufRPJiLVkBxbjFLDGLpldN4F5zzrzLbO4fRcm/34UhdSIMNt9gk2mGH
T9PbwOZlPe+Hh0Imt6HN2BYJLW8R0fFeGYfXDE6fDQ3R1I2rF5UJ+2CBEilBZrgpMaDYvxMBF9iU
+h0YFA43VsKamnDFOeehSakTEij+NmIMGpAD7Vv6G8FE9EgT19dDpP1tOSA2aIFzM6lSPwI5Vafm
RAhRe1Pm8ilLeZbaYDwLvNm9DijMlZ+iF8RovCVRLtiNul4XsaZQZWK2go0CfC50gjXjkPMyElAy
tEKCgYW/gMYuUJ086lHVezXcAbC1Dk1N1WCQ2rSN2eJByqMFKuVERiajHbau+dww/Wib02Y/1JZ9
acCv31azv7YnwsBbYAKbVoXgOcYz1wpOZk7kUsKw2dq3qo6OeGeDdZk1NFDnM4d4+zVQG3vf+/Fm
cM0ONoSxkT1sgcYy3gFj/5BW0W+62fTXOnPfqwJmeeKm36Z+2ozhvemFT1nGSS1rmQpaTflTRtZL
G1yPsKD72j8P3RQ//6jx0pXqhdYMVt0uvQeedJC+pleck5jV1oL/MGUbT5QT7swUGgW7QqT7/M4O
xXe39U+W09o3WnEGyZdCVqXm2zEZ+e9LyME1HdmoTQ7I8wXuk2E/D1Q3blo9ZII1lO950XUWp7kU
rUJJbO9OpMkOExd5AeXwQD4kyDW/fqTH5V9FVfZjVKQ7+prNSFuSJSTwmi07owfMsINvDxZ8DTMk
vZJjvuOYWEG296P7Pp0IWKqHHw41zsl1iUaOJLaEWdE/jhmCMKJ5TOBOECSMQd434p8w5vZdNV1A
PBUQEMufRo+MgiinnpOWliSlGESyb+h+DuBvnBPNuugyAegv3bB65Jh6k3m4SApjYpxSEMpYq/7S
wclUxHtrMt86ARijjaig3KyUp354pzNfnsKSmA+PwogduLdxxPcaOIPfGYe4g7BRM/1b3JiBxiAK
D4z06THBeF0a0M8rfYbp+Pljok24C9+DIPR1CH/loyKv6Lrv6Vth5EqDS/KosT71Cc5cNbyAyiUn
NXoMbLr3UT7F68xtMRLzAsJfcADxzqDijG2DHXsFyDUn977bO1n/NhpYcQtWvr4moqqiEaEizsiE
DTcr4TGDiG59d6cYRlclwEJZDYRvpyYYRgeEC9DtGR0001yyheKhXQ90oraI4Li1L14VNps5ts/c
hklElVdkdUXhvQXft5CcUsuJbarhgaELlJKkO+6a7lvSaGODpB+QX2xdR6V8D+lZ28i5hRMJ6miJ
QstduwKwDRgFzPppXa0/MtACAGIzX81shmeb5OTSbDCtTIhRMOBTOUNGIZIC5Nsmi5BpG6ZsVlrD
v4lUdS8Z9Z8JE+1m3qV37BbXTWLGjNNIk5mEsWXFHrco8ThJapI+glHt+4YUbo63mvB3L9Q/ixay
dtUQiEYgI9SgHvHMwKgHGdauSyGWWvT7GLCrAyWHS28A2pwnW7ZWGeBtqlFgwRUAPLo0dmklg4Xi
RKVfDLz+oGQcbghoLjYu980SeF7DECxhke+IOh0I+XFOsmzrXeZQ8JgdRpX/w9x59saNbWv6r1yc
72wwbQbgngGmimQlVSmWJfsLocicM3/9fah2T9tqw5o7gwEG6AO0T8tiFbm591rveoNW47mXluAq
UXthyJvKrbPFhqhIGi9vBFrANN02M4rGsMOrIcUKFK00ZEU+gBqQ2w5is+lxUTCiZsQ/I73JTAx8
0EAvDgjwhaGz7RozPBuQ5zaSqqeHrrhr6qo4QqMy28dJqNJFESUHfej7vapfpcLrY+I32uZc43/W
dlG4r3zhDL5dX/d1Dg+zp9FILabcJk+H/rYkVYykt7QF/cspVi32NTJnvGU+7PSachhT6ZsSyWIL
1fMxnoOMSQGjdS28NaNY3mmiW7daMO3qrpbdoeBv4yHYltqFFUG9CQbrJRsiwoMDsmwtsxCPqtBw
ZZmDEF+ZB8KBdY44gB0pShd/Wl9lNqqsKqUhun4OvvhZeUl+seGNFLxKUB5kabAgPsQ1U2lb2xnz
lWTCbQuKNHVsfONJBp7Po8ZkA3WBsu76dhcNnboNCmK0EoSIDif4S4rZDTGQCLjpTMHOCd7I21NY
ZIW7gAaTolkXs/LQAah7GGayhSideaH6Lf7ebXHo3+SBYwMO5G1W8C7ZJYkyiaqpR9FAo6n04EXn
c8d1cTBkaatygm2SvsLEKso06Nf8Hr3Ae0sptLvS7hidDHCgNW5R1emhV5skdUfNt8RODoFAQh5h
YjkiTO2C9FZph2rdjKOCg1u301gVFpyMeoK1JrWgWSQJn1UCfQjjOUXUl+s5e+mi0aIYhRd1Ech2
uZ3b4pSG1XaSzBc9K95GGfFcS8eblbPTEWSwJiVoSQjaWezDzlQNuaeFxU2RxnTqwYKe+09tzevU
J/7gBM0EJs0EaWdfZ/EypYmK/qiqkUoNITOKwi/flXOaBCnNgYVxf9kkI6U3CERDDZxDRmLeB3IY
YVgYdfluNOgD0Ahw0Co82BxRolMWi1cpkrx1STzJLobEuA3Lgeg2+1GfB/86VJHUlTgPt5JJuRqG
l4VM+qAatRpYMtCUbRX4uGXkVjdC0fetpOCYQ5QX8aMnheipLQtMXugkHX4LanC1uMqbjWYdDMl3
yz6SFjuRo/AVt5em+7TiA9QjgmSBG5GbE4+NEzxs5qqTog1+uwZ73Tr3i/FqhOdY2qG0H2EH4Afl
d24WJ0sWvbGVZ1W+U9X+Cx1+E3TiumO1+5nCAiyA4/1qSFw7nEi9wRt3a7d4y8oZwTSo+movFpSI
7F8K9qvM3JjC2Wj98bFoQ0wlCNeJHT/ADRbzSt2NS6gsaDIOS0SxNYzhCc/cdKUrulcoXXGeBsC4
usnXqIXZa6L0lnl8fGFN0UBJjzOIHN5WIvj6vlukqkH/5FtYH3TRVjZRCgfZ16Yx69sgExeSYu/S
uhyvohAe3GjhJ2kkYbXupxobYU14gxmqzC4DhuOMgoCySHYMoEI0ZuHJSvZI9GdD94LKk6/8aJdW
uo+abiviQb/s6tCV8gJJso3QdTMbrMh3nkaKAcx6Zunk2MjAU8ISUp7i615+7DGBmoQGihgwcDXH
rSpyexMWIUZQ85fQLoodpdujrgwhJb+yKyecrwGceX3k6EjaT7gz6xiDaKVuF+zRS5XIvJqm7MwT
xfhZdHTc+FEOcvKVjPXluWMiXqgKjkOoz11jXkx0Jkkmzi6ND/6fENqcuTnZDpcQ0kjHFa3A6nxM
d5LxreQIvNSCgCZbVOIkBVG+8HdX9DjTSzplb8lEx6NV8mU7ltZRLD45lLIMdmzfee8HwnrAiLUN
D3KuP1qLcwOpX2slp/BpiD9AIowpcN6YDNOpowwg/vVlog7VVjfmh2bkzEetipmkckIdhp1Ea163
E4uDRCAJx+Jp4098OYxkca2o9YukLNi/YwsPJcDauqPs8hvgP83XSsodKpnOwD5cwj0CHQFl6Igf
vxJPxOokOIRrRNdUkwyCzbEUFLPTbmQjbz2ltjZMJzCoL2NWL7Hqnd/7NN6Go0nJa17B07KG6B4D
1Rsz7G+nVsaYXhq+pk10lZCCx0xQgqVXAx77XXxflcl9q2PvmFuqM6r4lPUj4ndjWhskGZGVVimu
ETGfxYF2jpI7dEmVgwD4bSwNiZT7fK/V8TnQq2+VaCiqonsZFJADFMV/FjBwNfi6DaZESqFT2QSL
tiXQH/tSf9Ar8zhW2lNLovxcwk+Pu4EskIZxR6zQ2xE0ioedIJsbZ/icQODSnIUXZs0z5zS0EExQ
4EDKm1zUzE7xf6d1P/i2eZNl4o1oItKLBBEPIryA/HzqegazKWSRlp7Elcr6sjCpDMGyFayiOHdt
hxSXXZIT6aWBmK0kdTdkyk0ZJLf5wIkq5+ZLy9g776FZqmZmk1wMjaCFZDH7uIoYdE8l5PJVoDGo
1NVwW9Wdq5lVwS3P7wJFd9vRfKuM8F6u+dleG0N+DGMZ4st5Q1nfMs9qMJqN5gcj9l4ZoZkGvsIi
fbLKBhU1YoOwOchq2+2bgUMJAIqpV3pEFXYTdQqvOjYMG6N+0LrUOLY5XWgbKs6YQIw27LTz5NKW
HWhRm5HSRmMWt4IXXLkYCgxYhfaXEpQcnPlqQlqiAHIZpu8YNGolEbxhG182qn0TRrgdQkoluYln
mcVdDiubOBAc3wlZr7DVhplSlvGljv7JefcdkCUcV8pKax0GHcwsGPcDfV2O4hy2YsYdAkaC0ORD
hGOwkyLEq3ACygX1DS730TxhO5dPF4riWFW869IcFgjhkHgwOkOM9FerYfOE2Dgo/ZIui0mCVABc
BUDcCuN8DGcoRuQhGx0TA37kxYt/QzaQ8lWzi2sN858SSCoNTBCnkpwzv0vvu5o61VbBmLgeDbBj
+2Qgd3hwrmUfNlQwNQ8DlVdjmNJKhEgscFEK2U582QksvuVsGV4nM/hVeNWpYhSn8/nUTBpwkdRQ
ZOAApt2BJZlAWcx/Yn2Q2Y3ti4iGXQpLemiwHX3EY24MgKHDuW5BQ1NQpl4CthlwGVfzmxodO1Ff
Qc8bIMmOGeGxiODIPPVDO7lprkBH+SI0hZ0ugNJgvEW1dFMh1YDSOYEfV62X1+mrrWlYFN2MbW4y
0kgfJES5K/oLqAZBeyKoUF8HbaB500VC2+VJdfGV0J91KLRbyVinebxJgs5topmoMRtRbnlQmKqX
qfwaqQgs4GATNlIRyoJr2E00G6/YqoE75NteMeuVYTXPBi7fQ70r6cRBqdhSR8HOMUMq0lPMkkIj
xkfDWC9efbTWsF2GM8KsWxFWpxzx2SpY0mDaKTrWhkEZNuX7OS9UVyT1FeawcHmyAZR4QWrm+cqk
LSe4wLEU/RtRuGsotGXcnuquPJGG2ThGRovk04YpOALKGnl9WXkk42+V9Twqayrw+CvCoyXmbjcC
RsaVQmstGOWYOZuZ9VB0MLMKkWz0lLZLBfLoSnhFjDGKyzg0mtWUhwTqJZg1T+kxxnp1NZXaY9L0
wY4ovjLRIOSXCOQNhmBKnMtsbmpCmOrEMLDZknbBK5Oz1AnzfGnKs5Ux38IDJtqakazDGJjws8I4
d63O4bQLE9ThUORsEgiQTsynRJF8J6LSm3p6Zo4faPBl4+JIcYIfmWwl7EV4iQWtcRfdqlR5boNx
9jqtUGLpUe4lKkU6+kETiHUiFI9ateY71DG7JxPUNbXYt7Tp8Xey+RDWUD9kVf/4Xj+UjGtxS72s
ZFjbdorIp8BVgpc3NTdaa6hbUdL5JIo579SWGVxkTsOLxdk99ck1fDRKCa16xetNeyDtESP+Nuzv
EPfNTmpO81WJJFBrKE9qcoLXjVkhqiqqrzmBjAsTvPRqErpEKK5ENB/zhrbFhyW1hpsCa0FQ9qsD
xnKp/mwZ7TfY90+09fWa+Le1PpEWMUx0w2bHS8aQs/Xjp7QIZs/ApyCWSbUKmNuUOEhQdEVb9pIb
eRi3ltHckU1KsapwW3vDsQhNDQi7cE2m0MNQXraJ/i2v4m07zge7q7aqNe4D3xQryRZXpl5sS3jh
SwffeHYnU32WQGPRY6Raz6HGAWNDpZIb7IUbk+RFqL0b0ifaw0TMIYsPUmNJVKleAa3ghlxyG1yr
a+9VfINKU3H8pNkHvLmQcRgUx9/6xL4eqvxLNZZ4Vz0QPXNXL9P/QG9usIKGZW6ygckqcQkhfHE0
/IS/FaSGMFomVmhB8+FtZMY1Zv7HuiN2JwsYJZf+kx4kRClGTp+xc3YUZOXELsK55uhDfY5lesW5
kk+SmhjbkQEoVH34OIx+9+TawN5Ru3Om51eVND00fecZoRdzH4niK18KXabNMx4lwMJhIlyut7C9
ozdcSaV69DO/WzGYktFdU8+X4w5adNj6j2PWbqMev8ryVqlkSPjtt7BRzlFgfykn6ZjPTG0n3BnJ
9dladrDNGqQBNC509M2pavXugru1Jg+QuIVUvihlZZNrDTzBUX2riBB0tUGz5rWekVAwDjaqClDA
FjOgbd+S4AT87Wd7Ygb++ldK/fz7n4H9SEAa0nClThnJmTBLVmqh4EOkQD7L9pNRUnAp2Z0c4AKB
0f+rNiN3qC27dTRbvVfDXiOeDxfBUFsq0+EFSnb1FXfRxdpQojkLtzbUjRs64xXVO326kvWXOYAg
8zHJ2lvMWkQEd0VAGO+tOttLPWY0PYU9ruFGdtDsyjHLtl3PQRXD9OnsdS0XTxpeHXbLvmZPHZFw
wN3Ed1zbPqdvXVfUTTpMRZNOxlJExnHW9BuxqICikMiVfBAq07T0OtMDBvAaPBglhDSi6LRM7/8f
f1ETGK5lZdtj2ermiq2uUG5MoJ8jj6st2w0sX+LjkvwSk9clSici0yiQCh4UqHlkJhAwW85+3Ipx
HYeKqSIELwr71ErFzIReHGLiq4Desg0j47rTrsbgbRoJCQ5bVXHzKSmP6QbL79Xc9j7GSsmzmcEc
FXyB2eov/KIp1g1B7Y7ahffwmZN1F5JAFsQ0MMKUXdpiMmqNDPUohHLyuTJXxtyLUFxqCPgjuDON
d5UysuiiaIMpxEYuCD8aGntytVS50spXFZYpIhI8YxvESsYh6mYiZQmZhf9V7XUP3sxdCLftosV1
b1WFveypEKHn1gYpqWeoyPVTWBsbUZrhIW+CPSq5r8mSa1hCRkMOKTulhBgmR/iDWH6nFTolj0BV
rarjq4Zr7WVNugqJOih0iYe9Y2Z97oaCnPkYRCEd/RsAC9qsrngOk/otHqcns8czrO2Sjczbuc7s
enZw5kSQCqe6bxCXN23Yki1PxBdnApnNBlCsIIKXt08XpRcQNnnK5wej8WfXsqOHMEE3MI546wrm
c9EsSBlSK7Qy0Ru9eL94t/gukVkqb6C9F/rA8Bax6QAVFtFW+lBF2PczmevJtZetY1FyqkFg2A+D
elX1tr0liHFykI3EhEbxaWvcyL1eV15YgdjwvosrgM43OpMJkK29OpOGCbIB0dFnNCXhLL1Se8wb
TCGNaxlLEQe3qRVzQuTayI0gQAT7iWnPJkRp1gLT9GNs0FcRrzr3eEGqqbKXlZ0g79YNmUtsNJk5
td2O2QbmLvhEcMwKA9PnWpyIrVAxk7ReJzWfV+xCEeHTwVnnw8eK8kwpMHDjHVk1xaWwj1HR+Ke+
VMGo84OaUk6LsGDlUVodGo2JhYaRFlVQeg0+I2jelFTdTbF+VzKgK4c+v40RPF6PLT80UKtSlRte
3MRvapknO9HheKiH/rSvQu5r+wVG4OSUMdz+TKRvKeiomOTZkzENE6u0YOHqBQ799fTsm9ggN5ax
zhXCFnICZEKqD6KKYI1bDazI1O6oiquRJ4C4sOzFYwNhJIrE5MBptuB1IsCb5elI8A8GuLB0V5kV
PWpB/o2U7BtVQbVmS/nipl7Ht7XN7jhiOa+YFPRTpUOW07H+js3wFc626mZzeK3I2IN1lL1k+W2x
/W2ZNrYtg3wGWVFQhx7OoJ5A1AM/pb+g/3BMnJTyMdgy/D5WhB2sM4XNe9bttdlWT5Pga0mJ8BR4
ZO5CtdeMm3KoX/C5ToGTKWYjELea8cfYHwLq0CVsW3MKhsuDsL4kPVkhdY2/dm0QmY3zP+wbAMeW
wjMaOWFjwp00uc038vjIKBxUuqCwnBTAoNh4HrjLCra+0yCUDSOQlhkCMvSkI5s4mfGVISAU/vod
zNnELcy2W9vSeBMSacg5FvQznplgTPGECaup8kREWsRA78hmhsbgnNHVddRiEg+THkUR/NhS50en
MBz206xMm7Bn/g8cguIPb10Hl3JAKbiw89IPRUKdvbG6hwkBe0/zGgQU8pyfRFA+m3IFDUM/tMYQ
u52C/zJGzMdkJkUGo+X1MJoS29xwTIG2nWImdqyx+AZ2cGbOh2NnSGQDD2QMql2RL4BZZr5aDets
4Vq2HOggqkkL67Q69YWarKIqBiYP6ke/C/eI6FJXT7kO4C/1JhYNrtzYm5GiqQzc2pNJinTTVrqc
OsgDQUGkcZZC2hHNFd8TxaI4ZAk1ICnDK8rxDqxo1EEhGIC6yRi8yLZN22WRh7UYkCnlTnBbTUpn
hDVzuxqagaGMbj+24Gtg5IgTwKuqARVC0DGJk43ktbOM0skzXH7TYYZCWF1NiWBanQUpWXvjZeNP
z2UhpF1lF+TCdBBRYiHrXh33zboPrZUJeclkRkrm93TGsb06WkMVecC96aEeTM7eYNgPYryKCwQm
elBfdPNLGBTk65BmwpnfUN+I5GJIJlgE2UzH4Ssy0npaQCVf68sEHuc3bAvygZUPWrqzM/a9ibYc
qHfe4FLce1kYNRQ/9ZvozUM79soeJrI71YF8K2kdMpWEGZRs+WA89nhTE6i7ajPZvu4alLrBrAX7
fCoar8FM8Z2oFvn+cFsVBFpCgMjYNaIyD44DO+gsmDxPNfpxH0s/PWp6Mmv1rzEafE8jPA2u/0sP
rXxNDJ8KxSNEQ9m116qAR1LD7mlrAA9Vhtqv9OqpD6zrWRIIK3QowH7+EvW3jGqwfMRapwW4W4Uz
LK9utJWVRTHZTOmT1oy7lDGIdNHo41fVvIWHdg+q1zthptwTTU/LYzQwwXRyXxfZwsKRfOdtE2QG
33I8KBifr0AWa4z+GOJBdsHdEu3CpOrJTioW9VBFwDxHboNAaokYxIOd+iZtLvoO0IX+Zd0Ekrwq
GgFVhvc+Tt4aqdqKmrFz6MOkCMfguWO4aVbZVxJf9jMVqz+82KZ8OZDsROy3QSBoV/XXo43bb0Sh
E0nRUxSTMGSHB9SSXwxLuifg7hFrpUA2UAH0h4SUVClQ7mqpfnXKCmHRUM0vBaflujlgTll7UlaB
/o3N00irpCdvgTU3KyZIwZOkAI6JAYoLTLlGuuvsr1FYPZlK+zwF9bM8yntdCde6NrI2lAL7NjwD
ekIZo54EYBWZ1rtXRgY1bp7BfvqIB2kU0jnBeTW3lBWcsk2fygeyNQhV9ZNnHSNAv+te8blwkxg9
hcrQK0j3AQmsqt4+YB/LSIf5EUGCnqUSri4v8l/qCFq6KZwcIa4s8RIBBplZeZZVMo6RJVyTr8uN
kZ+wE2FvKOsHIqlvdKCHdiY2IeQsdEIFDVADHHiyAdVpdyIj24RaPKy6jNgBk2UPTjTOazH2N3OK
R91y96WegyXgSaNKidd5EYsNWZWrCmsfnDBaR62Bi1G8RV5ucBxRs2ypJYKa+jyAlbiJ8ukLnhGn
Ko7qrWZA7jNg/dP7wiwfUvyp5U4/iHq4SbDbPY1Nvu9V+A+RKe36Wn3J6j70xFAyS9MKCvVhVFeV
YIgl4CplxIxrI6vVsowbDh70Sbl1WxEdvg1TwKqwbS5VrasYtZAnR5DD5l28QZoMC6EQt01uGTsE
XGB/NSEDJI0T2JphydeO7a0eaOttrJNTC32qBMG+UXxAzHcCzijZr0ol9RsG0z6yLKgXaOXcccgD
zitAlmXUEZMrtyGKclMojbLNSXlbM/smaVAmP/2sRKG1bRcmfz5G/PBkpo4Kzc+zrUDHADN6UsHr
1k3sx2wm5HKOMxCKXsD/Hn0GH5Ya3UzYTm/zglCPWrZdqcfP3ga7ckrIpk6FSP59qxlKa94aPMtV
J2j0I9qmA/WiSmUXqd5eqAwl4roxPbOTUK5IQ8NasLxKMsmtoh+aquekTz0rzh59AhTcNqCSkMdZ
chtg9bWlcGR3ejTslBR+21CPa70m1dGsEnCZJOCADO3YrXJdddtBu0sZ2q2sLiJ1gRfCLaWRmRUy
N9XsNLKSc9dGY8ju3Jx9DQyPgOXBxVv9MAdQZ34vlNb/6eCwWIhBbzFMQ15MoH6Wyg6ShpBHVisX
03GCOnJ1rw1LBi3iwMEMvvk9xi7CvPAV6zbL8tDJjOh1zHRkqTUqRhDCc5wmJ2ATb/kfGQ/DKp3v
S6k2jjUZJG3Q07VF/g2Q064Owc0hvLs9cb7glNFTV5fIfAoyB4eWNq41AsMF/zCW2RBp5T3v/xUc
CoH/eH5WhrjYN0y4V0mUh5uOzZvfJNZ4MCSfmIO8m3P9rB8Xpo7uDcRWQ2qlfLgtOixtf9AWLltv
Sdu0yIlUtUv6n2LTQHvISvltFkPgCNgAhCCcAL2pf4nU9XozvSe5gJVRAPUXGBwbyeIRQs5ANuzI
obquTfXbIBW4PEO6A8PE4wvqBYZ+2GvB69ZyswCON96SkkxoQeKMFaf0Zy/W4nuQL+HhRZMf/BJr
4b7+RNy9GNh8/N44qMJEsHW+9rup2Q/abk3Oq2BGvuB2unFS5oKZrxU8kk6AuAoG06pq+Ay/X4Io
8v95UdyEMP9e9PqGZSweHT9c1CS2WrWWEUrQ3WR1+drLiCan6syuTlQx2gOcFlbkL93UvpoDDKtE
QVO0jHmmemOGyGCJJce+eaWrFlsjSQMSecqyyPa93EJUkh3Sy1+lymjI0o6PODihbNBrnw6yv6Ba
nMHYtcsoDdzUN3uvNbWRHDEim2e2YLmCQxgkTwHheMJmRkx13Hjm9IBm6quaMU0kZoKrmYvHPmEU
rty2GYAukWJShNbdrxUERKMyOqIlnzQtL0bLzi6C6oypmbmqLO0WP0HEVLaHm9W8En3YMcIvb5g1
kduVXCS5dl1Z5qHDp2xd38OPIf3DhtM0jYAelCBLKt9LzAwXNQqya9RWVKRt4ISj9A00IFZLBpQF
2IjhX1aZdiBahWxP7peL+OvSHKTTQrXCqjXZFSqZOm1kmBcnfzbtL0Z9ZKTQoatpAq8p4m0WKXQw
Rf5VEqiy8062DpJO4GFDfw14aVujQcYqN55clEM9tY8QSJtzXV+8r5n/lm3/MXquQYDe2v9c/tpz
UU5k/YXt//jPn/60eS1Oj9lr89sf+nUCwE+/ltCA75/OeWwff/qDm7fYpF13r/V089p06Z8fIXgt
lp/83/2P//H6/lvupvL13/96hmvdLr8Nzln+kwn/D6/W8tu//63lG/77X/+z7p4wpv3zF+1e/v0v
vJS+G/Yb9h9wyYRiYCqNFsxYXPm/G/ab8h+ygQEF3BRdhslhYKYA17MN+fvqH0grNM02GBwqQtHY
LZqi+/6fdMy3VF5alP9C5dx4v/F866s/95M/Uxb+/vN/5F12VUR52/z7X9r7K/73vmNxaUZs5Fri
2oC5p/zR1JLFllhpyJld+seGmgEeAhxFZxGywTIB3k+vSTPHOLY4d3G5qWdshYJbXNk8Yjg9zbrx
I91pByIv29E6yRHbdSUACNmhOcEYtFpE8jGiQRY0H+uvQqKu94lxpQugnp/RB8H2xKKWLI+t1NKa
ImwIWidp5hM5FogCurMuESI9d6sBf/5KC056GFBz9usZJUROBEo+KpAyIehFAVyabGFKrqvFfgvs
nbQqi1csgbiFHcY3XR7vWk2ssTaD3XDbiYJQHx1+ZIuF94tCYs+kbsiRXysdwh3itpIX5GcMH0kS
6/B7BpLRNmV7X5FwF/ajE9G4VfJeqbysDFY50swRJb4mtRftMsiBtxiDmjQp5wpk1qUggS20LqWv
kG2hiD7EcAyMxloBpbrsH2jqgZYFA5vuCz0IoavxFmLnSk8eiQ8e8+PQV/iOf2nSL2V1FUEfjG4j
+w2uK4RNa6VM94nfkNYI1Bw95wvDvDyb02UZfBuJPCEgEAxeKq4SsG/kiTHGR/odNEhCsq85y1fy
NK5a/WKcfMAtNKXhNoOYJ/yvC34FP4q4lwD4pNq0ynD02wqFH7g5w15ojzDgvklBePbn/mRKpSNJ
gZdMk7vkFyjosyoJV2E6Fe7A9DRPr0nxdewfyHrdJthGRuQhV3m/FfJVBGPI17X1BEYNcK08wtDp
I/VBIk7Nh4yoFsc0mCrslOBwS9yzgdB2TWSHohoijJeoejqbxgoqQEtUnd5NbiSX1krv0OaS2o3D
nCux3StavZGM+KLMgBBgDII1e6n/YEVnHT2khEgIUCm6pkrYA3cemRy5I8qOFDPR1b6SKIaIN4bV
mlOZaTfCnl/iAJ2Dqd3l+ez2i+8SEj5k5xNQvJ/3G1u91lKfgxDyWVDB54z0nvIELk45bdJF3mxW
wzXc8BtinBxfkPhOwAIi1lnbC2qhwLbvNcN0BlVFQbhLIKy04l43ptXURd+wOoUWitV+sWYOsklK
hBk4f+jwg0KO7OI9yNw/z0pySlTbS2LmYNYpHs5ZZNEzpJfBMBxb1lwbb+cEWRJBva1qUPBv1bqj
rTDDy5yu3w6k9ULel6HWxWb3QDX/VVOSb0QDepVY5p2X2G9dqvJuJv6Q5pZ+r1g1zY2FZT5Tqxmf
FiIMrDs9wzMt0cmgs7RHPTvDH3d0iJArfYTtCA8OWhkEw0PQ0rVa6hqgkfo9xc7jmzxjJGMOZ/re
e9AWdMrgjcS5Mzq85Oyc9XSvGscEyitseqex6Tp1YyUmjDVSmrfSQVt38HObXN+KgEOAjyVnQ/Km
Hh/DRByixLyRYb2sFGLeUEzyCthrpfVawFdud4vdBEFXKiStxI9APymp9fLUMn1tED6VqZeOhCSp
W0nslFG9L2AOrEyZAD5C3NNi3IXd1x+Om+/b+o/b+M/unt83cQNLXroJbOU++r2HRpDXaONZGxRI
BDFF/aGOPvHCVBdDwH+cFAbmhgZ5JZqiLx/ih2IxooILOTZNh0m7p5+z69haaU9+51Qb9Nt3+mpw
BFnCK8T8l0yM8leGVf4nJevPTdNfX/Tvz/DBxtSsKnTYObYBijwxGIxqt0Sm+0kP8t5j/O6bLrX6
D980SzvQp5KrSNvxGQNHz3eCDVhb6ypuvUnX8s3vH98HY6d/fq0PdTg8x6ywTW4tMzJXES5xKF7A
OH5lXYjN4BRXRIsfldfyaH7ShX7wYvzzyjjjIr0TJuE/xocbOpVGLyMX44ZWTrlDJO5iWWK7BkYa
q/Re6bzyKVozenOmLQk6DKBptjA7/P33/+XSwsZQWQoaXSj2h6UlW/OotHVnOq0z8OWrtaE74313
Dj04YsaFdDY3yyeQS1fbYTKOJufIyfPJh1g6y49P/ccP8eFWdFlszJHMh4DI6zDZWzfn6czkVbkP
HWiVt+0WJzcX7oTiytvqPmOK8DocaAd+/zk+5Gn89Uj+vhkfVl/pK+aIlt90SLjfNuvkWqfTXhPY
y9pbWNzl/+0FP6w+G9wkGyMu2DpoMx10N+txa7rwWdxy03xiEqb8aq+iriV2CnN7GbfBn1+uEs/c
COOvZa3r++YtfMmxC0dO7tnrKNgYXuKFKHE/u6r6z4cLSwuNgGCdI9v84HbqN5ZOhgm2jfBVnfIq
9yhieJ4EJJ3UQ7z5/SP8xS7FxQT7pBB4q76/7j/sH3iUFQPJ2qwkeXar6Q3b+E+e2WdX+PDIEMJ3
UlxzBXu8T+Yep4D4k03wl1ewCfBhIIP76cfd3td74NZUYZMdRxQnwUo3m93vb9OHmIr3lU621d/X
+PDGIUpokzDT2XyUFboqF7Tx3G5DL9vMG+16cmgOXukj/k8W/E/X/fCGwa+Zaz/kulCeVoMbrqN9
f0DA42lss58thg8gyz+/5YdnlUHprGyCxBx9A+lxRWqkK1jn8tb6ZBtdbteHDeynr7WY8/2w7JRF
vhoWXMgkgxyMcArLizgIjxmY7ydP7pev099P7qP9bBZN+BYFXGrZK4mzXM8HptkrcyPWn28Zyw36
zfcSH95dUMhBmiaWomq7gQVFXhVXpa4ecJXFs3y4UVBy/P77/WLxL/lVZOypyz/mhwWSpUXamMQx
O1ayj6rmS2oP599f4UNEz/uq+OkSH1ZFEqdSpjSCNZgzZTPsm8S3KJnTx4zWYEpjoOvmNBGlTZTJ
MY3rdd/jWhHIuH2l2AB98ml+cfbxaUwyo3CwZtjxYVMeC8yxG9liPwlXMlEj4Tr5FpzbFYLKF9lB
h7P9/QWXG/jhkf50veUB/LBUp3xhMAuuN8APCbdYwV2a2QGOCxTwTxxJf1Vc/XStD8UFHoeQ8vDV
cuJddiA03tHXtCpr0tTI7XTAIPVL1Utdtdz7n7yQyi9KZkMxlUWappEEIH9YuVYm5fMwQGFLisIN
lflgEEOHDdDWjxJX1btbCY+vQL/BUeZAQxN8cpeXF/4fd/mHyy9v8Q93Ge5PiT7GJiFmH22jfb01
NyQgbJpPLvPrtfzDdT6sngIeIQM9rlM+Gxt1jRrAm7fqVbSzVt1F7kbe97L1/wEKeVm+5rdt/fra
Hh/Lj1Dk/484I6vzfwVc/RNoxPopSh9/ghr5C39hjeof5L9ZIHoQe5dAD57Dd6zR0P4AYcTLnOAe
yJNiMe3/C2u0/sCpS2WzY6OjMJJZJX9hjdYfCpluYukPdENY6n8HauQ3/bwcl+va+Nlh9W3LCnlg
fIYfl6MiyVmDcwnzTzjQUGOgtLqK9WQFXlk9xOMh9zcVaW1FaECkwzm1vRh638myW9llUKwhXCSP
XG29LNu3Omib9TayVxb2laFtmIvDPWREEiqnTLuurZ0tf9F1D8snjZFmu0acv8qWFMGNaEg1H/Dg
U2nf18YmbBw9vS3r3eQCHva8JYSgw3Fw/Y04FNiCr+KHLNkm42PdbQjzk8U+wvBqa62jN9zsesfa
lxG/G9+pdbRtrv+LuvNachVNt+2rnBdQB8JzixXIplJpb4g0KwEhvOfpz2BV9YlVWXV67b7cdx1V
XSkHP5+Zc8zr/mr1hmmwe9Ktdjfb+F+9bCPyL+qP5A2RgzU5hotxxiM7U7NyvzqvnjUQavzzycPK
gkLDJPqz/jT4r2JYkm+EENuRw0bSwndwx5bzOfSnl9nKLrftaM3OdIFTeSl2tQMq6YOhxFgckO/U
2MhaSG0egYSFbBKmyMSUQPI7Adfc5yLJEd2FXtUfb4K9BBma83b1rnvwMByAjcRuseqyq5eVeGRF
+UwSjW5GigNWfpb9gQU7Mkxht2YjjhYretGtDurMhq7FA9cqSvbtiqgsWBle5oybljxAv56sG0wT
JK6aNXxIX/2h/+oGq6nJgDPV+8EuDwlxMPhH7MEdHSKWavyyZn4fPeiP1d3VlVFJpa4CV9q+OYZd
9kgBPLzYee7dmi3CEqt9CxVU/h4hzEYegN/umg9GZYRjeQaghhSv3SFbgYYh6MS62bGNleVmSefp
oburLOOcDRZNXuPr7rTeFWucBF8zX3lS7+XYa8U70S6hDENkYNF/KPFuDLKjX3fsJLHNX+BuZh5e
yhkGI3EqGNaAg23U/IEpEeJ/dEY6Y/MJRIgZr07SK1bP3InFC8AemK8D/nRszBF4c+yM+CPgOJg3
vKNYRxqLfJwEX8V5Uv0rB7pdFRhWLelHshSuXuFeNxOzguRqps/J0fAmPzuyFbfKu/XjRHg0Fuy7
/Ie8W/nFUd5WxFDYuCMMH8zkHRL/2dLHJbZVeV0j07prdsWuR14ou7lhpzuSDrMLAaQWd6stnViZ
rp3iOD7q96rbPqCDEICS2deDbke7SrLUE9LRTPfDD3D6DnAtmZtCNo0fFUAdb5YO62zXlw95cgKq
MUL6sX45F09/POR+nYh9e/T9PGsk+NYoCDTsQMa3Cq4abhNIn5XEQ3+5HAlOcxGJeb8r7r9PLv54
nbWoE3aKpJfQqb+eaVNTGeMsXpczbXUPqwZ3912xz7eph8vzEccFG8rBFpev+nh9oF4dLPXwnz/q
98fvH+9BJh9FB3m2Bqr11/cQKdc2GgfWMPmOwRx3WmIxqbJeoE6Ydm5df/PVfh+P/fF6VMdLDJzK
sObb4z7SGZpCauEzB6kYAMGJLebVdm8l41b/kCxx87uv+ftM5G8v+a1eVPo+m1FFy/ycs3rWKC9k
G4db76wTC+rH/+AVjW9KBGLDeFwtQH0S79iPkwLy16+Vvr4lKKOS6duwnWezFRaHlGMVOmwR5L7o
1PmL6gGYQfp/xrQ1upKbu2ruTAtrZbjPQmh7TimfZmf0iHu0RZSWJqicz+uPq5NebufKzYN233vC
dmUDyQ1opRC25B4lKr9ianEecrtjbjAl4QRNLA7NWdsk6tZIXqUIdeP5Nj1nw2cmvcXstcaM5865
75/iG0Jblgyb69VpitPzrZ+sZa6zfsKwg66ZByTzCRDEP7ric6yf18IjIFFT7x9nojZQg9RWWPvE
ZEYweo5sCybUcHYoe4rd2xAi0taNVPjUn0C92I7FrC5UOQvAEpj4OkHfc1AVL+vra4SGrM+OzbBT
ZN5Cfl5FEIuQiEJd2aQufhnFnmpXRKZY8VgkZkKM2EJaY3NJBXQwcBzY060CVd1etY0NYkHPPeO6
I35Mrd9ztAY6q/lEXvxXFeTJE+C/EbXiODJCxAUwEc0aEscBIMFcrRG8YNvTGGPqd3oVQFJpSEiF
NpjtF56PG0kzmz7QEUjncH3hDrdWXwpx4KFXYHh9bK3xB3SI+hVQ3c3rAuz82RcK7Tg+QxM3XlQH
RFEFBGVzazZwEjA68Vu2wZAfpA6Z13M7BFK/1YBLb0kMdPvVWy/tOlDm6SbBQ8ZTn+eQOTZBWpH0
bAny62c47sriHK228s0BUdO7hGOCUMLIZcpkJdijnTlq6iwpIk8hU9E2aFoKiLkJ9PKps7rycXKa
s1Hu4c8TF8Dy5SNdb9adha0JSmVr4/56qO3a77zVWXxRraubbXCssmndxnvMwYfVpiIjBu2re/uB
YtdPztlX8WZICPuw8waDM+46TjhKnwqCuCODzcEc/oRTwJ2xdQaygwYOOwn3iuI2nv5SXhabyT0v
XZjzZX0f38ESp3jC4BY+ZN27AHGPRtDANbbTOg8MyZ79DOHLTum3z9oHDPmt1AUsfPGVEPjiTBaW
lVdKkN6ONu3H2o2J+Z5c8Vzz9WCKDh8mAl89Ee4e/AeE/iaP0vtWRKxynu1k2nCD4XjtDyvZAtO7
ih2cDdf4XA075OooccRNaE0TBj1rjT2EB/YHTNTZkQxQ11ac2zUt1c2X0l0i8Stm7C9rMztP+260
4cmIAoIsc0DsjKXOLl5QA1qd2T430gOqohyVm4eUXTzPL1PlFO7KBogUn9X97SHkEvpzFA2w8vom
ibtqRQMrjnYHeab1EKspXE25CcLDVCFHT8fbyoczw2+DS1P57Cx84zjkwAk/yL2NxvMVZTfC6uUn
4FipL+sKBKnTkTyobZsKAxSOA3dywtxpBHrirVQe0b2q16dRA7KGFe6l7zYQTXttt2BaSYaLXcx9
E5YqW6t8bunFwOBkwkv9iH6AvSply9UitWXG2MzSfZcwCZvM6osIi3wVTIKvUrjnZvqeQ3uJ7JBi
MVHs+ZK+EQd+Hi8aSwfOgpuprG3jg7yG6yU7lJ+EwlLTXeOXqqCqslU+Frnn9PdUUY+Ki9E23ZaQ
pDOnYkh13akEwKeuxCnLF6LBHrDSe8w1HV5NTxUs6Z6cj/6j+5qcMgHtgIoJeoYJyYkWQl3trssR
ICfmCL5TFfZDvsXJlxcS+URvKZ6XlLMLWLKKZe0TBWz2MrCX1GBlumQr9eDABNPojpTJULHZn4lO
VZnNncyjU9sMKr46E7DKIXVWkam+dDDpZMT7zICs8GsEzyscBCnAR5ZiMrh0Bw54q94aDxgVQGFA
Tcr7w61FsmVqOG8v1SMfqt013DNgDjR5k2jmiqV25PQxlSlMK1N8JSseB6PIqkPbohUUgmZTu5ru
SW57uqFMj7whDUpj3yku/qNHObtHMhjOR0yZzR0//OSAeo+IbVweBurbLXGQT7QKMMAzCuTbmj2R
pWZ8g4dQ2YPli2QmnnXqNsmREE6AsWdJOkjIAeCxk7PpRmmQUurD52rtCB1Juj7S6ZEDoOcO3ZGs
QRq0bT3x+VkUhCIQ6208hNxbSQmVweIeQG4ROQN2a+qRaWXWMjW1Kw+2kR8lXDF8jTaOSm0FpjWY
r0dQvPnL7XpuuvOteYbOrK084VVZsLKvV5Y9r0RkSNz7kuogevU0d/oBfzTS7QzRNMeTqes7wiv1
dNvwXLy5GSJkwxScNPYrTD/brEBH8FxVPHyVq7tWvq44BqAkMgSGtYXk3b3ZaM+srLZy4QBhoYuP
As/Jwuw/J5DDOI9Wjho6xWQJW2ZzkmNQ9mxBdnqyB6j1Tb9t1Mc10T40w6a0A7AgO/FL/EkfXPtA
Afh6EjRp/ow2JDdvn6Ubfw6H+ILFvjnMfnN3uwf+8WKUdFxm6sCXCl9iW3HEwkUfQsgCzV7dIL+l
wAfie1mB3Kcx38AJtIHpxKFdqCfJuFzTo9bc6+Wuunm5fq4j+qKDvDrNuC+KE4ppEdcTfM1Pnjrd
k8ajwfhAKzEBMXJghBKcu68Nn8eIgt0kCw/i+tKorAK1ZjNMxwZWFyc45pHZxZWmTW5oPHV4U+7H
EMYRWl4kovfgubssABSw1UFGconUtsG9wDHY6zx5ptcePXv52fcm8vVy07B2irjtbMYDnEQqcLPI
TuBmLrIR7lkzvnqreIsuqIFW+BKxHnBStLde1uMi8xCU8FDDBdhgTofqsoSqb0SL56ededXAqWA3
V3Og8FuieDzVoKxAh4wZC37VG1R97eZeVcYfpopaRzOQEZ2VDWAjgHOMC4jR9K8dnWTpFJUZumAp
/fmMmSHZEYkAXNehBKDTih9VO/SxEtu3R5nJwVF/wQQd2/Vm3CJ3R2Fh6fyeg7u2Wqs8DK7orl6z
S2eHsQPlw018Rva6hZjBlLc0kdbNg8nopPbKlvzUBdXWvqUX8AzzWfdv2+Gj3mDPN8fH+o3b1iF/
Cc2JgNTxTJt3lpaX4+1RGJAthR3InTaqK245JDf5GTqKFgzPxP45mrPaM6fhOndqZ+WRMuM2buYv
/2JA+WOLruqC12ouXBGWFhTgY8L7xi+/aOGd/Ev0J/2BUYvHL3oCNMUliRbcVDurfEosAANIwJNd
2AazeNHCJxggdK9XVDTFSRZO4FaQhMnSA0apEF017SmjB2B5V/j9BBebMcTBhHcpQlI3+bq7mwWF
nonR9BAFK8lbHBl1P/NI4nQr4cPEDjnUdk7WkbCPVaxHmEtAG2qAAScX708qWcpdI37lwMVtqD/N
x/g+34mNg4NLpPTs06A3DrjSXfG+ksAbANbV765lMBruMHny4MDWu0FrUZwJbhI74JtbwEL6gXgV
tLcNfFqt/HH2SeNm/mTjJE78FSg9R1Q3uply8D0NP5gfIb4S/ETzRydkYpVBNbJkU63uZh6EzGMa
J+dtNDuGBtTDUWa1jHFfGlsJxk2PR95EqdXxyFY3w7DFY2fhFonM1bQZix96sR/Kyzw8NOEeFoWk
bBm+kCio76Jba67q+7bd3uaPWHxv34sfAAwRkXmJ9i4ynxIZlSVnDS4URX8EhWWELRZBk7l2D1L+
OeXHDlRMzq0PY+T6pNEhrCYbSMpKCUIKAmm1g7Cg27N+b3jyTqj2KwF7c+6r6auo4c2y+4kB0WYe
QKesuFzwK3dhMF6Dejq2PLyJgcHXbGv72bqOdmuBFznV+zJIXTy9u+7II8KmkzF1jsvxnWybi8bf
t0g0Bw0U8iG4tqV1UD/K0887TSpdeUdnolIl9mf9frYa3LSDjagiiayU9lw4cUvzi74iniaqtdmT
68FcZGtYxbNqc8nwdHidrfyQEL+zTBDMzsWHT0FNg00+FRCbDQKsgOnbA4Mpt/fIKfDwK7fclT0t
iameBL/YaQf9NCBg2q43HFG2dC6RtTnrg+LxdkbFvRV4hAJgt8BuYqcm8NMp9wYhT5yHdEOKCVfF
KmAUrL+ItTyvmbhNliI43Az2cM+EHzQOQ1MHzseVQFgCA83pJEOdYu5zDfBb7fLX4gm8wFRsqvl9
hpWe3omrbT0GKNBKr0xCV+MphrObv5jRHfvZU0yu7/UchmZqL3NFFEX1F4eCOW0AHw+idVMpmh0x
fsPvU3tYixNKC+0OaVtU3EnyJcVVEhmDBQEFvy1Eb4M+8T0VTqGCic/KYe0XkAZy5qN3N+llQmqC
E/Kjf+REqhduJJRoJ6KGkBwN+zbyuau6LUtPq92ZAZjud5qHXKL/0jU/b84VnKjWaw2baI8Y3BJ/
m0wbcx7nBTBhggC0Co64RqeQ2EJ0hixKWBbZkCAeMnd4uhomOjOmAzx61wRYWnPnkP6V/4DkENVP
bfwVN2/xquf/RXd7CfEbKT+U9r1mOq5cn+LaRf/JX1yC1GQ3+4H6dXSTketVg9u5ZqKAccxHL2sl
L7JkQ7UvIG9K/urm5BWe2p3RumAsno1kIw73g7qpoje4aDyVtkkbdIz6bm8tJmdhk3q0QMHkto9o
8/ptZXNh+ytOryD8GDRQY+8Qp56IKuMJjhYOgOuGOOsexnYB5sZdPTJhNjp8iSiCtwzW457OIXKy
lb+q3Dbdz4WtdhuNIK3BwwESW6HhwVXHW6S3Xi0exxJM5V1ZOqlsdy3pEz+a4jLpx1D6LMkR47Qb
Up4D6Q4zFZFaDGBnj8hPO+M60g+dZHf6ZhnfVk884MHuptF7JjC9nYWgjsRtym0sx3BGC2cusRsw
B7/a2lk9kodq4o2DV8jDb9gxWY/f8KpZ3M624ikB0TPtlgprfML4Z6/WAc9mHMTLFW0zpsWYiEMX
IPOY0B+jfsQRObceZIJcMyEefEo1RwXq1UUE0ztakPA/0Rz1DLlp7kCWAEW36ER4LOLLym5MxtGA
Mvr9qqdXHn2ZNT800i7tvOJi1Q3xFWAlAnWFNzoyCRTIRovCCpmiV3j8BJycYI5YwfDsMXL7duQ+
uVncx8t31VIXcqQuA5Fhy9evc230OsondcO0xNHfCa7oHVbQVOj29aGhFblI7BURxjGC6cw39gu9
DXDOrE5wOm3jYtj6O080a/WDU8tcvn98dKdVtxvzR90kRJV+KzRVklOoAwqbKRH3oGFL3mA8AGS3
broD0wMw5ofuI8R6WzvhU+n0dOLKgxDba+jx3jSDRwQUc0wifBFw6mILNJBRHhhhrWnprejEVFu8
9MH0jI3sDHHw1ESexAONrpLZOeOe2eLQuwO+GDpSwvnL7zd8yLffaCfEZRz7y1b2b3PFb+PalQRF
VWpJE2ptwZp3YtDvlj0EjCyEb/3m5kZ3aDeoEqjJ3DlQXQ4eBvXNU/a7Sa7yTefwx1sxUN1JbP4l
9W+xoZLazX3OiJPxJQHZzMsOHfMFkvwqR3G7PbERXP8wlBve2rry+vzEpb7mys9fMfFY02bpIYdH
JqTbyF0s8WZ0ZLbBQBSOLsqqiJk7yTa7zr0eJB57PLX529w1v/so6rdV+/eP8l2REs/VTNAKH4W0
QDkQ70q/j7dsnhbBDWWiP29nl/GODerADo/LLiB0Yze1qL4cenlT8JdLlnb258BiPCl+5BNiSkUA
MYB/FrnikVEFH7612geuce4F9X3YaDsYAjZJvL8ftP/TDoMs13//Osq33UJ5W7U3zOvLAHqZLPcb
yfuf7DD+cX+gsTRmLSypGEG+XZDlOmk6vMrLDoNKk49oVxa9jd3y1XAOYC+n+fzPOwvxn668X1/z
m/QL9mjVw0uSf0oTugjgzv1A+EtAK9ufYvqZ1ukfWcNxEtIwWIkLUyWOA6LCI5X38zulxmLD+dtN
qYkKUh9WRrqhfpNK6H3ZEcE88V3vqy/mgbVkSW7mSHRQT9TxXPXkqsaPOccTvt8n3Zfx+MJikpcz
u7ZkpqNfdB3R5fq22lf+spDIn9vsSIwZhymPDtDPLAVMwdM+rjt5s7JVBiUmEEg2Z6/KBaT4Co07
HcMTu7Tf3R0s8v/p88kKAgCMCuiavmnDwgLyS6HPst3IoPOYDzvlx/jSf4icdZKTU6VM5uq4LBhi
J3yUEMZUdr1lj+FL29FkqnU1+3fSQimHAMq8Czfntj6HV2p3ZwUohYnNTrxUJGCcmQsMz6SaVUC0
CQ2sbRbvV7wE5pxv8zcaNYw06inztE16p22qfUaXypNeOYesgR/W74M3bubNuEsDw5HvFXEzH7J9
dpdDpqWZ0G/MKUKbxz+98Ol6oL5SMCgxVrMGn2Kbh8J1WbXYV4eexhc2xW52WBT72btAtXwgYIzm
3KfkGqifa6+HtIDW2uUABBFW2iLuPm9kY+Bg+2B62fNq9yuPCfBh5YVHnpzDQorgSBBwvpgTtieL
b8wSDiglHxLUq4aNieMFrHm5X+3jzfI+kBnk2VFAAFB+JKQ9etE9MJn55T/fU9I/HYFs//79G/+8
Bn6R+4TJLe3bhN9Y9oZHwVId+U7y2QnD6oAE8sXDxm6YrQ3OivOcX018iR9H9AwRw4SYdQzP6t3t
4bfX3j/e6grwMqSkEk6zb8fLVPVR02Yiim73BlKX4ZG+XFyPAMmpb8Y95PDfnS7asoL8/ozVfnnN
b8eLFq6H+dqtZSwCZvqoOpCdXZh6uyHQTsUm0i3jfnAkdk5frV9/LG1GRLzJ2lwm2bU1knJOmOC5
cBSZ1EMLTbhKabAM7JZV5+3EKt9hEhtehtMEzMwuH6F7sexN76Z9f7l+pK9M2ugY9fv2kTZfc2Bg
JFZ4ZJ7API7Jk0sdDe7OVXfyiZsH/MSdfIqCUYJTZZPOezLY4pyaQ4lQLf1BE8fk3WM1Y3VudMGa
JcFpO+PQkbiBBm9wZru6w8vuhFdb2jF7RNPQUYUr++mlccN7Ul1fZl/bLjPM9VO97d4WQUbjCiRC
b8uBskt3oxP0hiry+oCun0mTCpExkN57Hnjgde7aJ+r1+TC5yxDKV5j2LNUgE5s9T0W733BiU1W6
7bn0AIEAxXSg+Oxzr7S7r/QxtRcxBAPiZZfi0Oqcuq2c/LzicOB56xMEg5VbHjDxcV8IobUKGF3a
kNpvh9DM7BypTG2YGV4IBVKbR1ntMvjtdq2jugqbR1N9nnbM0N9b5t2nRRBhBDV/AS05GWu0x7lX
ONmjdDQ2A4MtBn774hEe/f52gXJrGicGBlvDj3eyJwfRl8L55SgDp3HBSZ4c0ca72SHfcffCvllK
WEbZv5cK/9Nlq6NQl5Gp6zz6v90qMxToiggXTmmqMFCUToQSh8o5Ypef2PTew2+En5h3/uFO+fUl
v90pgmhkVTvwkn39nCtWSqwDCVxhcEMlCbcHJ4D+ydhlKt1J8ozpPsx/1OmDOO3zaW2vXZI1gyvY
k9kJhQvfL8/M5A2ecOeUF62y1YCe66HdSrEtKmYoWEBWhsIWCZp0YrIKCICkXTIllpEvKxyeTnsZ
P8VH6XmiJUn2zHYK0LaQDQIaZDTonkDH4sb3UPgeb0dCOdlik8jIwHc28XQJA9uMZEs3vVwcTgId
hMGfxX4aQuhb8o4rnMCiyF7t1NeWWTIOPzCKnvyq75fvm7WYzV+XdsJjcWYHOFJ8PK+xMRJ7ZBKc
iT882mYBdytbj40EZ2KGSuO3E60Dj7BpchG9wF4W1iihiZSIUE+JByKEy5DureU+WyH9cTrFKU71
IeZEYIBH1sd7fj89AMldNFLrQNY3xnxM9zeOkOsTfUmv2vxdeFkzzc/srQxr0Bh5HAT5aaV4tHfK
ht/LzwBPmvkFQdsL0qZktorDctAjB/GSXf40DXjvyBdl1cByxoENfCuZgm1aDW6ELXc+eq0cadaO
Y6X7UCLz+pVoTvdRfVD/F0wVOafy1VazaE3Q8MUC3ZSWETsI4ZppKksMn5OweJ5qVAw87lXzhnEA
f77I5KaFqPeKfApNAXNd5Us0oUO/9qN5UA2vSnd0xItSRvhs9qtD9szuhc35YLOBKBmeJCbpQben
HM1gbIkfgB+Avb2xNAHpagEIOMhBTBe+7E7jH23KJMtbYxBl98+WKL6w3et5Ryz6/aU6QBy/E10g
WXfDJnoaH3tPuR5AFQg82I8ExNgo889rdm3VuCsGvux8M17tAsxbfKoOET1aZJcMu3T3yin/YHwu
BYV0ZJTRXI89xLQSupCTGe6YOkw1dEvuTP3IsM6Jjr/zw0mLZvL7g05XkeEQD67i7v7WIxTCWtSG
G0yZiu34igZmq3/NzxL+vIQyafSzQPfX3nqD68Aa3FowqcZGhPr0+u5gXylPDN6Y9gZ5pFqUDVRZ
dnu1f4oIflOe/P2kUfEnIjHFhCOI6FD5KL+UJ21dGhkGYuqAD90LA8Ml7Yt2rHSQ6jkz8djsPc5s
dL8Gu2PAUXwss4GBCSybiz2w7A2GX7QcJLjasaf59e8MYOvfvcGlkPnlDRLROF6vFZoxxZwmU0LZ
GQaNF9o1dwiXM1+bhHq6ev9thbQ0F3/9EWFv4DPg1BeQiovfinMyiUWYonwz2n10xi690e0+kJ+J
++HX+N0lI37T3tMp/+XVpKVV+OVjghIUpizj1QBu+EKgnhWfyDWIhHYzwx5DzUX8uGO8Gdzq7vg2
8qBXUNfyDKaOWvrc372jRXz8D59/EQVzZQh8FX99R9htpzTSUHfN98a98rECsn9idUm0sSWjoMXe
hHTjo3dnFxkBeQ14I0e/dlWPVT9zirUr3VNknDEKl5fqvGhZotdyg1L2sQP1bBoB6wTkpfMBN+EK
xeLqLtpl0xNBumwQSHtBQLvM6bDuLvpMpr2L1PGCu5c6Yb5X7rnwAqZJwrIZu4f45PznO+NnI//t
9zdEHAg44lTJ+JuAL41xCUglz+AEwTJ6YFlwVht26X7uQphVngovcbSDslF21WG5OCq7fRyD9Zfh
DF5+hD4SW5IHdOE48K96x9izmwtY3Pl0RxPNpg4xmrZnD/TOL56GTaX9poxQl8Lkb59AXs4h/G6q
qn+7gnNtnNNKDf8YIeCq+ky+wHNZ+Pc/wnPsE0vkty56bm/cLSrn9jhuK48O+ueu6gm3qUNuNKVO
scseQNuvt8p5zZ2H6JhK7indp07sUu3esaZLCU+AysX9me8yF8b8eXE1pHb+gwHwObr/nXVQEv/e
O+ugNgzkpJj6FLgcf708VblTq0itWEgHYE13Q+7cdrrXFR742k3N3JA6gjEJRXh3LvUNSAEfGShY
WJckaU9j8ITEwm1e60u3AQ1Il3ppHhQUQ0vVGXrToXtbSBY+EzdHfo1cBEeBvu9tqOXMNU3peUXL
EJ/EYL1rO2tp44ztoG1vzEYvSHf20jOThIhRf+hVXuKV99A7/cU8Cg3nvNzN2TmyYf264t3S+6lU
SwQRCGQbm0jgg1hED2Pp3uK7nZG8LWZTH8E4QiF+QbusHB1vXk2xl5/6Uyj4pc1vSzS2iZrrimjL
jl/kL33PfgPa2zJHtrLH9ExdsDjrEK0zk2N4NW+W33PpTWAw3M3O/EDpE51IALnRaEQeFt/eBBx4
v7YSwV15GuPtV81rIzfsLLQVHiQo0a2D8Y6QdkcXTWJj2YYtHWTFOVByRs/cyNX9zBjGQRZqdTtp
X+ZOu62dwV4/Jqy8Cfr0Igta4Wp5LpIG+Fx5MTcNkgKzPHc2flDDkhoXG9srMRiL0mKNoPFde5hc
a5kXSG/EfeWW5i+WoZWNlGnb2MzGURvZoSNvwvPojYHhoc3yq4u8LVrmipMN0gzSIZv5zSIEnd51
B13Y1SJLOzKThzFYrM7SIbynSiA1rjX1Z04lHeQR63Ldvb3mHHXsENC7Okpnt1tKNDs5ZbrHCoHY
tb1Wutwa9aHfk5uIwBOhEXECWKYXwyu179MyR/9/E8r/yofzv85hw9Pn/++wMd/q97fPovmLxYb/
4k+LjWLgo6Gmgk/200WzCJX/tNjwr6jBdIwtGvm+ksYR+W+HjfQvCcoPInROeaYSBgfIvx020r8E
WdbWKNRV/gf2nf/GYvM3ZTY9o6H+nPCBDjLU71O+IctuM8EbsOF3tFvRufcRCqQOK5/wnsQkWByu
5v/y9Zz+OON/FdpLfxs7/XxRDUP3WtAlHt/fjsdWDdfEAylgQRIWt2u12BhyQ8xFwdJ9HGiVWEY3
GmRDYbfSyYQQO8Ub4eYMt4A9iDvrS+6gDidIs9L5LGLWEO5aPfXyqguUDjFkuZeTAKyqJ4h0DCX6
Q7WpLeKqR+k09OkbgVbkaqH6haQ5aiyLjPCcgRlK8iDKPwllfTdkkh3LEphkg3QS8LLEkHkkQkst
wNiGntqMPPfz0p9m4mSUZAv7x5qvEDsEVAVN4yViacczWEjExRCkNsW89qqeU7MWdgvtES4H2WKG
iLK2NmNUoRKqLzKjfBj6Zo0sY+hQzRiGJ4F5n8WWDObMLWv00rLgikRpJkwJY+Eh0g6RccylG1lu
/ozmccZBLk9vEXc3KWF2CW23Y/c61piE+oF2/enaI7tVT6mWbJO4d0tJ4vzWbscmh1v/XNNVZejS
MoDVcsJSo8LJJI6XvowflJKBht7YdZxckspwi5Aw5gmYW6gFesowKUJXBwFRJgEgRyPWR2oARpzs
F8WWw8ary02Z8Wem/PUql3djLl9WQ7nFkkG3Ja4+4zH7oiyw1fX01vZyRTwoUt6siu+4ilJvItFd
rNSvOl1T1etMXFGkhAVinThi56vVdpiJXBqThUmca7hA0n3zh0K018rnKM6uzpPj1pCuCFh7TSoa
+QqmASNimIm2ml/K9WWce3+NsjpRn9pF+DHnJAMFyvjezp85sz4YlmdjUN8g77kDyq+U+BjjToA0
NETuuhtf18zKw+n1urBgYvIitDsyzt7m5quc40BtEGgK1blg2NvzoAaShnKQ4TpSxZUkA71pXbGZ
/bV0pPqHcYyYKzaIBNJQ8o++iHxravyqfsnScDsNa7NIpE1bv0d1tE9b5TJrqNaFJuILH+/IGtiR
Tw2svlmfSoU+tW/cUqj3cTvcNcjZOxVKoFFU56Y1XleqbBcSe/RcOHYtOhPxtcA7JBWqr+kElI3D
0RB4dxpbiLS0FfKgCbAmKxaplhGd5H4+z5F2jgf8ax0picrCIVZ9JU8dPcre4Os9QFgP6/g+lNS3
XlQ9IrNtEvS8VNLe5Tk7jbxfSSmIkRE/4oKiQVwTXqm7zVTsCkU+EMNip3XzNbXzo0gakSwACpXV
E6gB95bC64rrcy0Et/acrSGhT9KWsPLcnMsCpvaIflVbO1HPPJkinQQx7boGjK4TMKl5c0PcvNBj
CEtmR8lUk4ve0qA1ZxGOgVZTcFAbu5FkbrPU3+IaBWF/88quPgiQXWfOBhFhH6lJu1tFkZYw2iTq
WF9FKeju4sc6H61QKN/pZQ4zUhhZPJU3zSHI4K5GYzKluleF0j5NkR7+57N2qaJ/rbKXk9ZYNlSq
pgt8Gd+q7G6axFUnCdHPpRnSWI8K321/O4b8W8FLky4ICoZP0BVg4X5W+790iG0NoL4C/80iAWJB
tJPvQm9ZTsf2R+LP1EFwpUxO+CCfg8T9XTv8fV+wvDrWG0lQIYCKqrx0i7+8eh11LVlUYkTIRcGV
+d4DHfv5Pf5XZcv/DGL4v624oX74D8XN7q35P+Zb/Ja9/aW+Wf6jP+sbTfwXPu6FR2jAzSScglb8
z/pGF/4FKFA24KTIC8dw0TX8WeCI2r9ETdTojiRcx+CE+Mn+LHBE4V/QBASMv4yeKRHk9X9T4Pxs
tX65A2SZ6kv+WSqp5Fjq3wULBU778dbVS85fTgzJoKtPhji1uyyskW7WTGrLCnY0Alylate7sKwQ
dahVfdIrgiBa9Wrs86FB98fB10p9QMDGTk1Cay1c48chMvD+JGPhFmoXb8J19iKks/CWynH2MM45
in1lVREDp+YxLE/w/GZ4gwcId81AB8uOmAQi95cf6B/Kq28zqeUDi0gAZAVroYTNcGm8f7kZymIO
q8SoUlcYK2Mr6hJhiWNVExKaEpy8jp3//HLrxSP+6xmzvCATKNir2sIkFr538lfwuOyKm9RNG1mw
gGAxFQ2xjXVzwdAknxlr5tkLNaaKf6hELKvEb6RajAd11jxyxGwRMKsiV4DLc9YEKRGf8ktR3pyx
u13EsboRJCENTiW0/SOe9MvUNf+XtDNbbhtZ1vUTIQLzcEtS4CBRg2XJkm8QttuNeZ7x9Ocr9V7L
FMhD7LV2RF91dCtZqKqsqsx/+GrDbbMqtUDm30FOLJ0Oaasdql7+iTxlD5A6x/skwgVjpA7PrYVq
Rpjot7HVxSsI8fWrURfpb9kDOM9Rkt8oKvBsrQHHK1Xg/TvdfPGc8q5LqY1HKcSBkVubQfNLCext
2iMLl1u/vKiFLMKdVRr57+K0i5/x1k2+SmmAva+nOF/MHH25Ia2fJrT0V/IASbxoBIla4tJR2SNn
ydQAhZQsWv52kK9kbBbcEH3dOwzKqVioOONUlTE8mLYP2QDFzkM3VMes7YtDpZYjVkYSfoeTXv7I
DSP6jl1SCnnHBBDgA1FdWQ2WxKnUw7QYKQzFTe1tFdq+68yPaUjWko3RRNC7hjbhMKwinFiWdvzV
bhVn04xlesgHCScAR+nu8zKGyLKweGyRmj9tT5IHRxN6AlR5rQ/Z0tPVOuFp4gS9HLroW9gvWoFD
rR0U+0Ao0RoeGKEq8tza7rONQbnv0CUalKBO0X9z15KRzxwpsdWyDoNw8nbZ0BsPXHyPUt9iKdoH
3YYy4bGempoNarSuYeDw5Xeovdujd6dmHrU+SbY0rjh5cGeM9bdsKN+1rMKSx/oLu1ikS8fkNagn
tDgsy/VwJ0QJwPZ2dkP7VB/vSX8+HHheCNhWyyW28dYz2JifZYz/tlrSVmkkrOumtqM4IQMmlcCu
hR6up4aP58Yq7iEzmKn/YBrWuxb4uEh7YDomuMjQeno7fhzs1tjnXkN5qGv6X3GT0JiOVPt5sCYN
MLN0P3Jj7oNKO5SY4j07eJA/o2GtRWusb/Oj7nMfzmpbvpO5X7ypeILhooU8p+y3v/K+aDaeNylc
5qz3Vimf5VLZmT3X+bocXc0c868oNMBtE92N0j6GSaABspa/t0ERuWPQDDActFdTBZVc6N4dWsx0
sdrm1jJAwylpAPLdHIARDCmASBvzlVwDf99b2bTXo6h+qOUu2RQ6qzgvi2Q9GTgzFF02HNLS1neZ
FcbbDkNUMOy5tEZ4DLSvUz2oiRce8dfCvymhxecDh2w9P/2SxLrv6gWQvqrWRhy1lXjbCria3RTh
s9fF0rYx033rmFiGTbSp20LQnyZMqcPapN+ojCA1wux1MOHZ4UoXvwPMhRUVTSomN75yj5ss4gIa
7uF1kO/jUEWEKgiBZhflPvbinyOGNRtbSnl5KQVbs7Pf5QBmPhidqka2PW6jNyxW/Y1ITRvb9hEH
HGwdc+GsZZPaz7Zl04+KIhkfN8v7MlWBtLNS7qKOUv8MuUBjscVmLZrI2kop7oQOJjgWTIZc65SH
qJHr9yQQApqe/Itk2N0ZXjLcdxG65ZODtkFTCd3VMvW2elbCj+ywQr2+q8/2NAcCih2Kya2AMqg4
9k/3tIGW/5jKDbBE+SEDvZ4b5aoANGkn+Yuekob6NF6oKZyFtBREiQEkIsOLjNr80HOqIfIkIGKu
JmE1b9p/h5m6r6e/pwrXGRtaQOocrw9yrk1CDUZViSc7/OOQxWZ9tNDOAk2b0KsowupJMxoM6eAL
tuMervsx1x6zNj4ObX3jswquhz474S1qSWiiyBy6FwSY60FOR8QZE1dHSsIEqTo1X3CYdnxtYSLF
RH1OztwfNHGl10D6nZ3s2aTyKpSQlsg1fVNlMDfl+xb25vXhKOeTRxfDsR0NUKmORMCsHFRqo1Wq
RlFAZcrdYLpFXPqlRQB+8ilNp27pfG2N0ZWyZN/xLMP/9xYB8wcFvXRVqOVZFuea8a0f8sP1Hzbv
ezHF2C2o3G0okInFNXs9SQg19FII2svIZZhBFA3kPNzFNZq3al7+Vn3kVKrxpSkxxUFMvaH0lEDD
wA6Ne8ldUFeb1nSwQ8sfql5ocEz7UqZUW3x4blOVzqaJ7qq87SJ9W9I31MOFlTJXQfgYASeHwWKh
3kar5fNWTPCdDNsaIznoC4/ogcHOqlSK2unaoh4uJU8YtMEPHblrqCUKBSGsOSlf+BXn6xVrBvo8
rFUdr4J5GzdqO0wBUrNwuVYJw3bi7VX9tR7/uj5fszblP4M9iaN/Hqxf02VqejHY8g0xZ0S0Uc9y
0Cl9TPqlm8ulWKwOtM+E3JEqz3Y/F39P0WWWRm0E91MFSQ5Iqh0CJlBgRQIDuT40zZm1lD4GR6GF
O7YiW7y0ZgGHIW4KVU0B1YD5wd8nkfyjP9qFKyoOXZnfd/gyUQsSutUmpU1lQhZC6hPkC1L7OAXm
xjKSZCPlL05bRLd+VLe3cRwGKFpbP9MWoEqOQ8BDkEXwEMMEHqsNqL6wo4PaNDigDxPd/sFMvsSS
icd758NGCZ0O4GMwhePLYJbFJg7j7k5quBHrdu2AkepQd7GBx2kFVDB8eq0DiTrdBL6auXJsA13P
zW7TcdXG81LToAbotquUOigNDrxiJINa3ZMkNzauVYUrJ4De4Odgc1g6RyfOsTGLahUsqo87L/JS
7L2CrqtePPfF+Djksts3zV7X6u9WDq6vTvsnK2yeMGK6S/k/5Ch74kXwrTdUF0UPoJ+gXCVVems7
oN5AcEjv8C/DPcLSWEAkj6Oavw5t9cAy+4Jb7cbPighvnvzoU/3TJ6YdR7kvA1AkPzF+ZIqMsE+j
7mLDWNdaemv0/X3YQMvV/XspwmLKzECwFnhpS51+W3TDT0tS36rIbNy2CspNi/n8RlcSGFIIkq8x
AAITq3FDkSrVphSZy+hdAavTIsAuUZ/gow4Ux6unNysHaeKV5bs94sJRIgaUOTlYHs2TQa2iqUOT
TMm6n/2UwZlS801XUmGeorukVZDKwuUrzCzaALFRrLJCeuvigV9iZjymJv3rBN4jSrKtOgK/guLt
JKgrof4JgjWZ0IHAFwnUsH3fZNnBqwfMOE1weR1yd+s4HUHUFIHE0irvrF4GTMirmJvqWxNIf1WJ
qd5QUn9TRmNTNPGBp/oWD8xklWGDAJsveGyt8BnXETgt6m3G7apMVFerVIgZ1Jor7Vltw5sc7Yk4
qG6VAh6zplFR703pkQrSl6qWNlmoPtVc6fXUevGLEXZOBOrIHobnbERwr8Mu2ndeVAcddMTmcUL+
OqVQcPAaQF8k514n7SulvFGz6KbJUKrPm/xGhq2G/zbsRTv71YKaSc3k51BqW3OIb5MyQHEij3da
lOabcuBhWdaPeaD/nRfaG1/7wdbAjuXaPmnzXacCO0jIxH4vb50AunIkq+8eUCmlSqilB4o7pcVT
rBhAiyueLaH+l8MjjXN8H7f9vqrM3SgaKzpW0KFT76JWQ7xQCl09CuNNJ2WvftLvnLA9SBiyYcny
7PAi1Ibie6fzyuw0pJ/wDz74o9rsQhuRdGnYSYEFZ6am2J+Y/l4fEXmfuPZqNu5VCMJYVXy0OiAT
g25jh4IsmZ4dskG64a3wtSiljZpj+clNcCOr4UbOksfIahphIonPQ578LhEg1+XyJjXUQxE7OOIW
Cg3Tgs9a9WG1ykwUoeJKhVYSmU8dhsu8jlDU9xVjb2KcFcUmFse1ha6LlBg3MSKKq1CNB8iu0Wtm
DC+WA33ebNIvJW6sumf+yoYhJF+yA6U4rskJEWoXkB3WUZPn72FnZq+VP4Vu2yl/d40JY9jBDmuU
7WAflrQOUiAihTrlmE7Lr7y3AHPZyCqUlRIfmtAujnkLnCuLxq8UTqR1ZKh36pDd1obzPkaoduEU
6a8qtbkzU/Uv7AQzuEOSJeznD/i//25SDumyr9ehDWNyGjy6c16RH6WSNzu/09jhPilaZX6y1VEM
TpoSNUwZ0QrtWJbW17ZrXxID00BDQWFGJTsATkxL2Ko+/SnA2wUSdBJ9bbNM6Jan5p0TV/f8pb3c
WS9VTyO6159V4HdBAnbTICk8lCEVAGNEp27I+x96bz77Qc0JNJAcEiXs1ng3Sz+7DFRYmFRIWHYW
wjom9tQ2jgGZMX7pneJYjrqrD+jEXT8iL53IDvdhUxF6gRS/Pp/+gYfZTpsEpasM2V4pg42HmIg6
ag8DTNM+i7fXwyni732+HHMrPImnfo43GZbjQdQsIUfQL6geYwoTqf8WDu8GRnORFD3w5DwmVbuK
iu//eWyOIwyYAPza1hlA3kHD1oFtXbphwbO+K26pMbmxqBDk9J3C3LmrWLlVn61KBVGnonm//gPE
Terz2Amr0rrl2aOfP7emplT0VDapqhgy/h/fte7L9QDqWVHRMoVGmqpZdKVtRTTAT9+QviRZSWfg
oCDtQJiCNEk2JWyfYcXtpIepLNCiGeBvMKUgM9DDgzShfm+UhbfJ+QuIn+Fw5UK6TDTbZy+Avgin
ovLoOWfWXvPec9Dfw9P1oV54/piKpvPwAR9ArXpeobaHcfLVJqI69SwgxQnFlpW2CW8EVV8wzMY9
9MxNcWyRVVoIfb5nPoU2ZsC+XIpGPUkJPT14R+MtIGfeNN+QEePbyi7/+m8UYh4oDC3s1fP18znu
bK+q40QFS8Tt1C9ddWvESy/Xc8141s/JRzVmu9PIE62c/BhYKC3LTfsj+xDDHNYxfE7pqd0PWyQZ
F1LCnKLGHZ2GBS9GWUYXmVqm+Nwnpfcp9qyAjkELcQRuzx6s+13mohy8NXahsSqP8Qt84Od2Q2Hq
NjkULw0IhBckkpa4aR/Wb5/35+cfIl7cJz8kNtRON3Ix+gKiND4JawkVmajWQVFP+u8S5SZHQRpC
TR60UPneyJDJuHb+Luz0V2chIyJ78v3omViON0+hykrs7YXH2qUZAhhHd4biCRDf+atfU8JJLQMf
jOZzA1Ksvbd4Gf8UBEtuiMoaBPgW/dalt+iFFf8p6uyNOOI2V0qd1LqS0m3ysduG9VFlcqwACJz3
+/r+ulDYoFDDilDIHJxJs2WOQYeUGiVvNKtpDyjPcpS+DciT9t7PBAWfCq+r6wEv5JIPLA/VIYv2
Gq/tzxM/qqHVJI5XuOkrYnbSnfYVPTA4CZv4tnoelPWv8g2bLMF7id0lUOr5piY2pXxD4wgmbc9W
v6PR1PFKv3SrQr7xjZ81gP/rwzvPxp8jzJa1Poy5340iQj+s7PC+jn6Y2pLH4XkQ9g4UWm4SQKP0
+aQ1VqLSIcrBAftvfTVuxqRYycnb9ZGcf6vPQWbpqRvrqY59fGiSzrnVwhFLv+zmeog5VfufbCQE
KSmIwtWeVwzsyMgVbv4t/STlixJPJddJ7sATFbhVVyS/Wmn4KqnK3VioBUV8PFk7tYWtpMpoMVXZ
ypSV5pbK+C/NapEBCDR93Y5AhaxYNDTQxlLTGCdzGRmzlpRn1q9ll/8w5WzvyfrAA9JH6EYG4lgK
t83wd+FA5uma371n/9BgCrW1OpKXgErnI0gtDDJXU2mhERBMP/A8O1YDAuw8dgLVepACW3UDjJrX
pJQ3v48OVlc+K0F5p6nOj35UkREeUNVZ+ITslrM0yqUdpVTxDecrOgr02EyNkTQKUjXMDNd20Odq
Fy5TF4p0LIaTMLNl3RVmXxmxzGkIArcDUYXs2gpa3Y2BSM8ND7lFtuP53fVzxFma0LpiUusMr56h
MtA21LSjDwa2L/Rtpw1bXcjrZGaAF+bYSDelSc+lKh8Gv0a9qKu/TTVA4qGRnyc5l9DlHB71Wj5G
KrijvvGfs0R9vT4PyqWsDc+BHIrlj6XNzQb62mkykxa764zy10rlCY/TnuXowd5GG7nv9EPaweDz
yq8x8qNTIG19y/7SyQH+zQ6YkLjUExRVpOdxDL9c/20XfxpGMAo7jbqcLdLJyVFrjLZcThkSJd4g
hwe7rV9jC+pzkXaQCVMtXycTVKL/PKamcclgaQI+n3c7WrurhyInpoOiigYfNytvEqegEkfFGZGc
69Eufv3TcKK+ezJEWZdkoEkemmFx8+JY1a4vgm9UG4/FaN/kuQn3Pai/REG1L320TGz5JbOke6PW
qpU1SfFmrOP9mJnbdowXLhHnlWVhevnnDjH7+H1ZZ1qKb7GbyBjOF48DlDXLbLZpvHSyir80SwXg
UcCr4ssJ+nbeCmiVeNC8CZdj4XRoY7Vb/dKUJZuZ8/sCw/kT5IyOndipCmyhczXg4OlbBNV+oApg
wxmX0GNUI3Op/y42+nxYHHEO0C2HfpIxO7PNxPK6ziRis0F1AMeLAf1r13y01uVe0leUGgUWHTWF
TfyIeM2iAc2Fc1A9jT9LfXqOp3je8lkt1Omb93T0FhbvpXk7DTDLdF43JJmKVZWrQhHOYPzVR9tf
yqdzHpg4ak+HYc7eUeVkhYWfx6xDxG71NdwToXmJHPCtc4O75kYaNlQEg9USlHph+szZBVOnFDPg
Qob3tp26HrxUr2i/ZZxQcuHc50N6rM3qa9XFX69nhIVZm0tfWIkU2rlPWIO0muiUEdOFabvQXf38
RWfvf8OpywagCiFW5tYXeuy32rbdN+jmXh/LXMvkbO7EYE+ym9l3iWpTfnRhOt1zr/SfsmfrXghV
wQa97SBSpPXCtluatlnakuU4LfWAkB9oyV2zi/fCIW5xaOr13T1nyQ0tSLEkIo5gdFSPcDqPzlE8
rZAveF66/l86CHHGtYVfB1SCecUmTQlE142tDJO6DN567OW91tjZxj7Tl8T61UuZ/zTabNZiXLdh
BaSdK/XmtzTLd1JVvuoDlFojSiUaAGDchyT5rdV0b+IyowuITglF7J1ddDskMegw4HhtTa+5YQ44
uwc0FIZnKZTvfAkajh+9UXEGAK446EJH6WPZmU/XV97F1AR/w9SxaxaPps8LjyKabYYtQxg7IEEW
jgqWskFUZ6HIc2mzGtTScGomyxvzk6to1ZFmXUGY5LnVbnWgZtfHcen+SuUKQDqvJsU5c8oblaHs
Gq/vXKFBkER4+QijPApXdxCRnhZX9aVT8jScWPUnGxZTak91CsL1a4St8Q5CW3av/ExvkH7AtQNO
lzixOnMNCk5dcE64tHNPY8/SkpapiYYBJou8w7ECgF0JL56FHlSvQ1NsKnRl4qR2r3/gizN48n1n
a131zCQvBwYst9HKVgfkDb7+3yLMElIUjH6RiBmMY+lFoklkTt1f10NcKo59WiWzWyQ49EBN/IGk
9+Tcmdvs0XGRIDbQVbC3tLZ24XH4pvHA+O6s07108LwNl7jG4dKxdFzP0eofKf90Fme3nnwMvcxW
GS7vnbsIobhfkJh5Gqvr8gnm7BbaO4uoW4HjsN/6B3h66WopXV6cVIrKiigycK+cXUxGLR1i/MA5
duoIc6P3DJTp9S9+Kb8YfyJ8IApO9kkZeabVmyKC9dsYEFI+ypAUrse4eHqeBpklMU0PrKEPRm4g
GIHja40UmGDexttfGlbW6HAhDbJZiCk22fzSehpzlgCmzqlKRyPmx7G2d9x6jf7MVpA8y/dlx5aL
tztBoDBoEPOonF+SM2dQu06RiffUQbiVbzS0dWCHvcdPoAt/dTc+KjZr9Rs0yusjvTiDQMscYPCA
sOZAuhphl7DsGOhk+L+NCKGRFgX8uPt9PczFy5ZxEme2NY3cHBJ7mjpXcQKEIQf5pYgV6jsqcKtO
hsCW182tGhYgMYd30CnN9voPuHR1QMKGiqWoVZ01e7qoGgHnq5Q/Uvl3aoGD7uUhILdKDygn7yLF
WAh48UkLUJAj0aaiQHH28xnSiyxedTopFZ87CXo0Wr2PyQbMLLsepMWbtIUyPhxiEhVCQv/FcE+C
zx490Ij0gppL5wb6cAdWP1vVDohVVYFymAcZaiNSq9xcj3n5kIaVTv3Eppt1VjPIiqS0M0e89IRh
MoIH8cq4gTZ9QAJm6yxk+4vVfeMk3GxJqYHWyuNIuBKLEwfozVrA6lHMekXiproXtf0kd3VrtdRa
WhzobGoNMNRJYxFZVNO8VzSskdyb1vE79Rh3qeVzOf+djHM2l02p51Gq2kJiRHFHiN82htgWDTRl
DZC8XEFAE/YcC5MpsupZBjyJOjs8ePc58GeJKh86RLqE0LS2hYy2QhltvxBLZNMrseZFCbNtLT+I
iBXts6/KBvuzZx2GurJuH6uXpVPxYsb7MzBrdpwk1TCNZs3kZQ5SYToGn2hMJ5685PC5NKjZEVKb
lpMq0/8MSlgnfQj1vgnZTmGsdP0TXkxvJ4MS59nJQVxYZR5VmsXZ0WMAUbxUEB+bdO+1GEvE4cLQ
Lt5QT4KJe8dJsD6V46DPGJlnv9XlHtYEFnyPkYKXnsJNZ0RWN1b/jwMUs3oS04mi3rdiZq0o8I6L
39UCfx7hJKE/UBlcOBTnlHUdZrSpgYA2OC0s68xMTHXGJrZroHUKxkZIUBymXbeiLYHQyxrQ/OL0
neUyDgjaWSrIcjDQxln1WRqLwpkiK3Mre3qoa/Xo5D3NtXEEf+Xr1c88ybWNUpcmMPfJOgSy57zH
Yys4PKH+KAGdo/FHcbRdehicHWPi6IJ3iQQO5u8KxMvPHz4aB2lqihLUdJu/UaHCkqOLIe60oSs1
k3lj5v5rg/AGUK1dOngoA2rB37oFo7ysJ94SMFUBaRrJjamWE94CoDmuL/35Ww1GjwzsF/6dwdsQ
Js3nH5jWntV6Oh07K3/I+uk1QNbXhxQX3sNncktENa/HE8fKabIS8bhMs0Y0RRDgZsm/Q669nCKA
MZWBD5iJlYZS4OdjlDK2THBkFhb+2WEj4umagtYLFxcd9sHn8Q1SMDketSq8OSE0H+KDdIPC23DA
PQV566pfiie+13x8J/E+bnInO61WEyee8DvgcIN4bQEt0L6MD9aT/2i60ZO3Nr5e/57a/KQRA/y4
Jhn0G8DBzz6orVahHNhd6Q5Kg1WA0/2Ko+bWnrTBzXw/2mpJ4DyZZRfvJrmAdz54iQtYrVg7BYTy
QUX+CZ5TtBmGHLBOo6wLAJ0TAKadBfx9lUWR+Vz1Rv1UJ065hVGP2J7S3QH9hNOdhVvZicPdYCk+
thy6tC88So11q/ULb4qzdYMJLoAtQ9VZq+dwo6ihwWOaA6IrsQcjNEZHzzF3hY8sJSSwpVfT/JQD
CvAp2ixHh07iRU1lZtsxnX6NhvUItnjnFMrj9ck7X52zOLO8HAQwEarU5t1wl+21u/AwPgo9dSoX
qAkvaXLND56PQdkqW52FAtt3dnQ3upb7adBbrqZTr41RkRiD4Qmoz1tiwaAaMdqzW8211eL9+jDn
x+s88Owst7JYpTdrWi6sIoVng2niUyHXexCv69hYggecHT/zcLOUNjmAUnVQsW7n38Q/UFxC39WB
TvEtRuFH37W7wNtdH6BYDp82vZhGiDgfLOZzEJpeNHbq+Yrl2v1LH3LJQ+X6eoTLn/DfEbRZ/6KS
ipQHl4KsKo89eGWyh7MUZEVf/qVqS6SUS3vNBFJnagL2w776nDMjVGGiKq8cF3+wLlS3YOJQ0PTX
/TAtpMtLHw6CBgwNXu/QzGdL0vTkyRvKWHI7DKrK+Ogb2gILbCnCbO3FTWw0MVIsbmT/mNoea4rx
5vrUXMoVp2OYLTffmWw4wqpY3cFXa3AeHVjRSlg+Xw9zafeehpmlpJxKQ25Y6IxIeno0kUlRdaTE
wgAmAaYPElqrWH4Erb+Uos4uCKzt07izFKWbjaalEamwxuIuxcrA3kcoY5mPhbdBSxTDKatESH0T
12sL8ed8s/ReXJrB2WoMA2cK6GWjZRMjFJxF7UOSRQt38ssrHpVtCvAXEJ6xGWpSIqGmEtvaDjln
o4xgxZrRrawtQTov7WQ21r9CzRGdWW1kbRIOllsY0U6K1V2X/9YSa2Xh4jNQ0ry+ai5/vD/RZhtM
hR5sV03juWPVP0la8NTHcbCwiS9vgD8xZltM8TybNdJZaKdirRIkNyn+e+ja/Lw+lIuHJZVYkZBU
Khfzq6OhRYbZdKYthN1NKtLw8SI8xYWDgop6wGIZ8+K3O4k3qxxkdTvWrZVYbpfAJHB6xGejxlgq
Al88rigCU+YyBE11jk9RqsjSS2B1rnkUlr7QSoTMq/bhUiGrKNEvlUQu7uiTgLMNVaeeN2qWb7up
Jb8F5MQui3Z+F2Qrz0v+ysfppgVGtbAQF4c5u6dOphbITqbjfkarU+gy1/0RIa5uE6PgWxzk3bQE
27qYMU/GOZs/KEKeJTUkDv2jPx3TNfjfeG1czB0nYcTPOLnxe4GZwN/pbFelaYzNjz0hJSwcZ6Ls
NkT9bGEXiJN+ftc4WS7zpsGgxfUo8xpGCQwGZWPZr7KvPLa28dLZNs5eFbL1jZLAOw484azhba7/
gIv5689wnVlGsZux71ACdtwkoG+MPJrq1+++jniAzing4KB4Pd7lXfjv7eHMskuQJ17qlMxiX/+w
MEKEmrOwNBcmcN4Xr6ogitOA/CXH44tTm+jtG/rGaIZfVSrvr4/mvFQhjtOTzyeGe7JaIr9q9F4i
/fvm+FXS629eLpXrWjaG1WCEb1MEPbkpkL/vjS9RIiG2kRlbvvi+ys1XiyfJSqujYeEKc0aVEVfm
0181O+Qbq+mMwa7+OeTNdb3tvnmusFAKnoylC8XFBYR0Io85mMbIJ37+AjEHUNGVie0WtheutShD
UUNpHtRCQ80iRCCs1GjTKs7ak8ajagS3LcczaEZTPFS9566TYlRjUCNLo2pvlNISds+4mDcMyNgI
wyogiWcbOg1lmOqmlW11BFsFssXbIPUx4aKIxMp3wK6rUXGRob+JjccYXDzO9TXy2lhOmbvwWf6i
Hlu0a7FhvEWi9V3ZBy/yl+B3/rPYTL+qF991vsrfsSqWiy2evdODxaX0i2as6TIk++RY77An2DuP
CX8ZB6lvC+tPbJez9EFjxVB0FF1gnn/++mBDjCHOLZukqLkxDnB0AnX1w8YJH7Vdru3+m4ACzIpy
AJ3/eYvMKWtFnZLwnydufPvPE1dZ4ybxv3jinlX7Pxayaeig9FCrAdn/eXg0jJIGAp9FD3vY4AIm
oF7STevav8oGz5hxZ+yl/xC+8RESqQnqnAJaMWcgpXKnOVXIF418Y11577EjLaTAyzefPyHmr79Q
KwyLMh1HzFE/OOgu3A6IXKJ9r26QnlmWazsD7/wzJryjFBzEBKz382dsoqoE6c1hHQxYOJToD1Gu
++4H2kHotWQ51oq5sh8raTXgCCGVYNmm4XvKpGDjjJ9D16EiPCYOIn/xTV7otx7yO60T3bSR9Kjq
LX5kfX40uqlxw9zvV44vuQvrTqSRs4WOrsK/hjA7/R0jkpo2rf9ZdwalFTyH9v7/qrByMaNBTzXR
G7BhJcyyZ+A4g+/32Bsk6P30KTu+Dr7JI5UOKoVP5ZQubOKLF25bheqqKRBXzog5vlWTPzVBxH+K
sXuE4pia5sI5f8ZU+VgDJ1FmJ5Xn2x43ijzapn/7PzpwPOqNsspwaM/wrfG3+GqqiUvdKHcRb/3e
L7XWLy/6k/izr6oPFkoCmm1TubW3CKF+1MZE4oAS5C427C7mRVoIWKaBVz4ro/Z1Wqq+whZrD6h2
30075V60CP+XaepyNCFZotiIfsyr7tLQKzRg4/8yKV5aL1T8wJaBMhPN5c+7WW8yNkLPw2ncoq8/
3mIThny5xgMq3pb+pnc76T45LD0zLk7gSdh5KVxKuKtKKepgAkRZw2vfaUccI7fVQZgz9UvlzUvP
GoH7NkU9nImcpf5hkH0niIU8hfx31t9b+VEF/90mL7WNa7q5vZ5fhKDiWX6BYWsLeRELhNDso4ZR
rE2+T0E616XfeZft0rb6bkWYjMZG/1h6Nf0FS/k7aEJspKJmbTT+VtKm8T5vtNu4RHYoGx+mBre4
xNP2vqp9GaQB1FqxR/3uqUX99foPvnSrOfm987qDZmZCHTW23anvwqd0kult6gWGmcVdbFlvcoXS
LSXBoxc4S5lEZIp5Kj4NPbvxWeVQ1JPmWbTgZZwC1Bvnm38Q3iU2hi6r6Cbbavvrg7342jwNKWbv
9Jqt6mPgNySPD0POjbKy41dRBR7WhnmrboKD7L9fD3npFQE+RrUEXfK8sYWgWO8k4ryBe7HyzUej
n1Z6BFHg9/U4lw6b0zizc03purbW08ZxWzV0s6jcBGm9crA3GywECJql27rYNedz92dYs2UeKXKD
Dhp5MUfeXq9dbVNuVVzd89QVfnnSYrnv/zN1/474gQ08mbpy0ko/jNCudjD9jG+Fb6XoivwrF//H
YDVxzp180Pl7xNIGdIJ0rH86X+tXcSTdmk53VMz+oW6KW7UJ7mjUuo6FX4KndOsxmrDN8h7bulm4
5l3eJn8GPluzliLjdQpJE80ArFv7vV4s0VcWv+0sR5pBpMs94qju+GT1t/Zh2icbe08RRqCBy9Rt
tu3S/f/i4fNnX3ygTk+ms4mMLlb9IN+KB0e91n76L9FDsMFSSxgvmy6UleFuCdBx3nefTers8lD1
fRuNMLA+IMha8aAD+pHWsbmb1tiN+DjDQKH+ruHuuHiTuDhg0YsV2g/mmfXqmKOoG+jsGDSgXHFv
UtSPih6S29i9Y42sroX77/WscHHtnAQV2enkK/e9NtqpT9DRQT9ID1dO/Ot6hMvHOeQnWunQby1j
tnYSFT1PrfIdYEYh7cN/H+ferYDkKMbCbjijyH/sy5N4YsgnQ0KwSTHCUbyrzN0/3nkpDqWbYCNs
ZZS1ltzcJStpOwqzzmT918JoxWjO8h6OD0BYHK7Z86yQRznl39hhFqPnERg7zVkeknn3LPqzI3aD
/9116STibPurSqcWUguGVDP37Y0D8Dq8QXrX3GsHGyfPxXgXD5KTeLP57HPK9krKkhHICNziXqC+
cy2ksOfiooT/H9XSXsCDl8QPLt5EQFQj9myCipnXV6xWmVJbYqCRl/zUK+uQevUhyux3v0KtSkGY
YbD/dkYsoxbm9NKT0PoTeF46rZRRTqQu+dfJ8q8nYbcVpi//VSxWD2AF3T6T2FRK9JG9TrL/5xT7
j2JdWqu0nh0F0xHuHx9eVCc7JRoocieZ7LlIGIupTH4pO2Far1lY1gu/saX0KrbefHOcBpwtVa/t
ylHR+ZBVrd5EiD5HS7v/4vXasVEK0oAAW5QgPu/+Oh2ARWiS5FoPNkaI9W485PftttspT/EabSlx
lVMggCU3zQtevqvllHopjzvg9BAnt4WqwewIydK21WJV56s63/PpUdMPWfd0fZUAXrnwJcFV/3uZ
zPK2bmhqJElcPhwp2tVJ9aZMSrhpOiSLHdPXjt2EPrERu7Wj3nko2epjtE7DZO87X2GOrezxfepG
t5mwA25b9EPKdYXvooqrs4fwXzxACXV+p80xjfUNWiJl+hA54Xow2hslN9edZVKqSY9N+q6Dw9CC
aDN5b7J3F03mIS+hdiAkEDT6yspEJgqAAHS/vaICI4J/oy+DxOYYNw3Q4M6uwV/XkD1EMiF3Fz86
D2EXYGRaC1er3uRqukrK4hXB3lUFn6vnqmogEazHuHyWf/nF1wEZB9URktoNXd671kHc0PHWiUlv
OUfhQcu36DofGuA/qpEdIyv55eVodIT8e0vZxROGWfLTIJSS89cs/pKkz5PJHbyUtt1Q3mSeirYd
L44O75BB2fjTb33q1l0XHVJoLiVyGHFwM03vFnrsk/r/WLuy5qp1pfuLXGXLlmy/etx7JzsTgQAv
LjiA53n2r/+WwrnEUXy3gfvVqToPQKUjudVqda9e63YZoJNQg5Ytpl6X9lYwjdCobM4mxY1jJJJH
+69m8pk1EDcrbAn8bOUAWui8gRZLyoGkILQGbryHWidK+rUZWsWE+gnq3kEIlpu2AN187yeIsKz/
qqfNMZtbnyrJyUw+KMPkTiEUxSUJoqBQ9ZQXW0tHJ5BKlI0VO2ogwwPYVQbctgEBFLAg2UH7RR6h
MDwBYgiepSG+NUqIyTDyHvPXVgRs2JR1ltzcACh5PzW3HYTk9Ka/D5NrjsKraeMWeg+NjhZMhd81
szrw3ZOzdyzn2pKpE6MZUjDwPDLFCqfajpvcKiG+kaXm09gR3wRRHBvn/gMDpAMQxzBwcq04k6Z8
nJj8mcnDp4jhRZSD3uWwSDhYnb58VkOjAyGY8m2WlpueSHepVqquHAAA2S8PaWZ+yuX8Clt50OvI
b5ESR+BeSAmxlgy6NIV+DQUQa0hb8LYHdhR8HChQ62l6U4KoPIeMLaK+BxbmA0mMY6iHLoh5ndSY
7S68jfFTNLTDE2TzA5TOZNDYmTOY8brqDD7Ex4l+pSaEpbulSmwl2LsjtgLM+uzzC3oVtvslzyQV
DJ8+BAg+mhEOeDv0TiaZOyNxm92dtSHhyZhUY5IYMzI3jjL7s1LoZgF+bUuI20DOVYkKyL0fnIfI
4cKXkl0d6JlBSBr6C0/7yuDby8OEJrqOiKMYARL2UauUtpQq0yODo53kc+jmNucOOhqH/VvhzazR
c1q6ssbvxtVX0814jlHQ4JtZQbnIrVIk+YszQs9RcvP6OHoQqIkPDdSkL18W2wn4yrJwIWU1AswU
oqaRHLujBJ5lz0DXKQJNptfYITQc7MsGNysaK3vC3dSwoVQaOQ8gpaOe2PQeV7Wdjn4KstnLhna/
oHASlmhGMtpHqGmg+PoTBslr9YP/G97CcxMxd9EpEKRoPkJXTWzXqBXpQFQNKV9+GP60H7V5xF+M
iY0bsLC3cV/jGTqD131Mv0v0aomnve3bWdIzRHjlkjKNx2VgWJJ5KI7jDRf1Ydc/N/A3ekN71oTk
T48UI8/AYeVpaEYxk3MpOODyhIo97mabq+pC0d2BRzodtYlf2UkG3fi94LmVgq4+o9gDoUokt3WO
38JoM6sqFNRl/q5asvp6wlEP0YPv8p8rle1f7/jwmtcQZCgY777i34zgPgcXZPEqwKQKe0ORiRtB
jouoilEsGWs7yKz2QX+SbhDRXONUeMk79ukfkCwejY/DQx1ZYFyFOiSzytu9oaLntuybY4J3C7I3
DFS8IbDUUSSCFsmA12Bmx/ERFSKn+QQGNmsGnpZ7WABaVsxtISmxJl//3tYOVCx0/3eeqpsPRnAv
UswFg19b7F9EA9RNCgXA5TA7ZdlHM8G4WKNYwfg4FSr+MLenRvYuxyR1M/qZgGSB8BEzJSJVoDmP
ZNRmYHqHhPUOrciNEZT34HoFOyvLoTAB7fRZgvp8HBcHCWzpJJm9KKe2wSQr0eZbJB2Olk2HXEmg
cwrQvQEZQ02FqGlTn4MYoqRdVyVWVlRIrdLAKakBhtlJSsASZLzr03awciS8Np1icFyPhNogO3Yw
buKFYQiGaUPeu2C2ohUablB0IhgqQLf+9dUGII9mjiPeka2LNJ55vW8cW6e4UWYXXRtQzMSdRb7u
FiK2nuUrs+KzXEtSpR/xEf4mPdlqEq1tCa2IZZzQR69QYx11e7TZaf6cfeyc5oiyNlDiqd2By9OR
/KJC3WNvoVshCyRiIKcD8SVmGYQ8ZQwgFlTVdeAFauqm8ejoxt50zSa8aG1DCFmKPAeVroa6V2j1
HZGz86RUNxBJeK+3PX/nvGuSGiTp0ddojh5QZ7+dC/mkSAskKNtYcZjW7qAjNkMaCuyYToH8HKbo
hbtdT8FjVmMUCJcT8036DcyDqL32pw7QGogtgy4Wg2/3vLrPFX6ngEOKpdsOavCXD/TWeV7/HkIS
nIHIWw3bBLjb+H0+zQ7Ke3hNT85gRs5lS5vpjIHKIVC+uo5pC8HJQBI1Yb71uXP93Eu+Yte8f6Gc
f6PavHUbg1GZY10A6XmjgEGppNIcFShvME+DAzqUyko8026Wc3lsTpW/V7zbdOIXe+KwadzMRZ2H
2EY8xUAOuzzKWrzzXtkzIWxfr5t9kbEOjVy89lroEgTtu50vxI+aeLtxRjhDAUvyW8GLeZGbIUd6
AVpdiBN9USBajgLHO+qrtnH1G0nnnr03x5KWxqwDYoinqsOQI9m1P5iOZpGPzIN0kgcZg8tL3NzE
1Qp5rF/lhBGm4gYSo+c65fEP0gJBB20K/7KNzftiZePNA0HRUjMvciirvaPtVUHuo/Lhsonts7Sy
IYSPGCWOss7RBeAoEPX6Z26r++PtflVz84EFfASKbphFYeC9fb1nCyY5wrKR0UQ5KV57U5/Vh/af
2ePMT9I38/ryyrY/0C9jIjqiGTOMXeJ/HpWg/6dDLwpDeJdNbH+fFxPCQVqkLiMjnMCL6tuu+NCq
bqzuDE5sdhTRD2LADQJh8qwgufYzrc7ayiiBZGnd9Eazc1d56q5im/wDUL7VvJ/3YEFbawLkidOa
Q6zmDYmVXmjFaMRa7kOXS7VYnd+1lfktyrK9CvSm560tCWdW6nFLzBVeVT8fpcvVT0QQovjuY2Z7
F1erEk6r2XOgurGAKVOHxDtqgUgr8awybSJ5xFvOkKp1/9w31qsTzi60ybSYGXg/deFNxj6XOVRn
dkavtm7ctQnh6PZzOITThDpftUCWO4y9KtdPUo9nDM3+4spYmxIv937E7PWEltICASOopwXjHg5i
67iuLQixQY9LCIFCohtjUNIts8cz2Dlyu/yndRIQWwJQYjpkb3iZb5B4S/2yiRFy3jxYxfCmg6rX
0OJsJWbnmoCjF1dR+oOFmJSW0h1/uOzuMCYEi3GeO7Rc4e6rKhoyQtnLDvsET5uhdtVBgoTsq6Ux
aGkrMe8B/k0VZnttLw0yTShZTLFeUaV4WVviSH9QIdx6Y6zXJuT5ZqPTOWJAPM/8jcEVAxrdB5Tb
/jeAZG776Wc+uJ9pcDd84zKrlQpBq6ODoschCby0+IZqaPO+nm7axu0xiB6c9Q9/EUNWxoSopSzQ
pF90xJAqvjbzewrd3T2Y3eaxW5kQwlQ4lDN0UKrAUxjgGzKDTsreDbZnQghT8xJonQn5QUBFZPuZ
awgU0jYwMRmKG41lHKKTUuxc/tsBf7UuIWA1Sk4LFdK4MIpKdennbunrdj9eMSuwhvv5gMzt8sfa
PXJCBDNoRvsAhA5/deR2/FBEG0Zy1Y51WpjIboB5AUM2p+IrzPsMBHJEz2wp88m4s8LNc7dq2Aq+
UhmtBvHTJPSbDFQWpy7L72dl8ZX+ENS34e7DdiunX/eHBb8x8aCUaddIuEGd0T6ryOEt86i+q476
IcITzHjH+9Oha9oUuZAXXMXOu70q6PZHxWwFpxmBvrdYsmnA7aEuEvwoB+E6VASQIfsSGnin8vhb
IJXNRb/YE2s13dwGbCkMCU60gjb9GlbcL4lu3IG4jHi2h8xcR9nk9UUxKUqVBwl2OY07J5Xu5OE2
UwcrHgFk3ps03urtvDImnMpYTvSyMKvSB225rzrZbXzPjlJugVAbYBhgYRz9KKHu+Xj5aG5EIJjF
bIyM0hT4BoULQw/aUClnUvgT+zaT0cq7PWjh5i5CBB4c+djMN9QPphSZwCEDgawGXzSjtoIwdkf0
W0IaWnQ4XF4OP2fCHURlrAJYc03nuhqvPxmTWVgntQxUb2KOdi2Vg0Xb0oCumfqu0ABRuGxuc/dW
5oSPFs3N1PYKrjxZCx7mOIWS7rxTxHrDv4e6/KslCbETc2JjG2ty6CusO7JMg0ZaY9XkO9G+6qNf
dedU9hkJjpdXthFEgWQnOvjMiaK/YYQrEwzfxHVV+HLjdS2U68IHShufqP/oUIeul9ZiQbyTB/I7
+83HW9kUgiiposgshxqEc23zQUrysxzLh8rQdm7dzY+2MiP4iL6keIXHPTQU+vYJvMQPgBgv1uXt
21uK4BhzWeUT6Grw/lCuleVKip+Mv0hPXn0hwS8gr2nkdYARBzr0uTcsCUTGMJF1eR2b54mgHgFE
KUqoYqsLwJampKDs8boxfm+gJVOmxSGdAGcYtZ2ztFU/BpkQgKQIRCo8T1hQMGShVERz6C/1PdZm
6bLiBWnoRg36Xd3g1BQjkRnUdRMuonoLbW+3KSab6A89DXeSJP593riiyrjOC5BtmPt/HUfaXNHz
RDMlT8ueZElyGvD2qvEToQdcCAfajM7lfd4CDWPxLwYFh0FJZo7oCOS5hFL1T0RkdiS25qYng3e3
0qPs/FZnYAs18cqysO1z3bVQbwZjWp9X6O8vlXyaIKJhytkDDRLIVVafolzxahnl3UVNG2/OqR8Z
o6eE2Q9Iiu65wUZVmXLFJ4gFIfgY4nzS1JZFNC4deFm85tgp4pSoVhx2tp6/995865VBHi9WT10J
5Dnj2IFy5i8gKnu2hGdLGy3AL4aw9Z/CDm+W80Gv/Wb51suT8nEkTq6GXqpYUiyg/dvjHY8S3B9D
bzbDxIspsaBoKED/9REqFNLwkYDhvU9jW8YRBsJjxz02g/fKkvB4D7sQRVkTUS8NH2nxPd+7HLay
2vWuPf/9yhsyyEjl44iHJZg+Fg8MTj4krw0MqkUH/fs+0cfWa+yVPfW192VNZcRjoku/8Ce5HRwy
6+fIyf4jfTvQrDZQ8HYN+uRJ0gFD1KINhjYUNNKvOnTYn7UFU1tzpMBV7Glw9vPp7VRmZVvwflBM
zerSw/ZAfkT9u4x+bjqIuZqnAlq+TLUm0lr69Hj5fG9exSujYlYRQIayHVAKLNp7CQKYUxJBNvXT
ZSO7biNcGEOYmjIblZ+H7U+hPXtH+3l+duWk4xxrvVZiI3lnIidn1DW97Eo95e35N4Ypt3dQhU4Y
UPPIqYW1UTmUq7HA3aTccvoUHQgAVLEgC211Vu8obipfG9njX0ewF8PCpQjVb5IR/sL8c2zWdlx5
MSXcgvKkTGxasKOYdkdqi+mD3Nlxke0g+cuEIZRUwegqqVKt5z65H5yW+LlxNYAr3IdQMceyQEU6
jd0h9FJHftrrQP8X/3wxLsTNsu/HrAXF8/NWvuC0+NXzG0Fm85qDasW/HmMIRc98VGMZ7Zm/mXbY
3lUUISCSKnNww+v4mS66DoaWEaPi1fweDf/RLZeut9pM/xIYKfF3PuL2yl7MCdFkXMy+VGr4yf/X
pfpiSjh2RE1Ssx4CDLyDEakHVKCaj03wQ6V7JDSb5xskrIynXZggFa6gsR21lrRR4Uthbpn9TYyO
7fBXYXhlRLh3IDSdZHJAc79JgHwfJQcKPmdZXdydD7SZPq7sCP7AZiXusgIZVnLs+wcKElTJHmwa
nlUbTF1/ITjw/D7HJL3O+JvlDadMbnZJNRfon4XZdz7xC0V3DDHJ8nc+rZUBjPsXWB68S14MCoer
k4sizoq29Bkw40FvYsR7r+PEv/iblBiiMHx6SMPjX3C9IVFAs52jrsHpq5IJs5OlHUKi7Wb2Gks5
oyqt7ZnkP/KNScC/DBShUPAQuVqMJuhGRmM4oQJ1SH9ywBV6GJ6yAMNEk0ss8pTfVR/aY7OLztmz
LBzpUBnlJctalDrq1NLADaDIX4jSuAb5smTz3i2wtbUgIYZQnMx09oawIwHyg8x1HvlCFXNwGyvC
O29XeXVreWuDwvJM5JeLKmmhH821rdHZbSJitfEIXYEvxrRHyLd50azNCa5DliGFzKwKko7kxEcJ
55vEk2zW/GZVeCv8K6Dk08C3w0DBLRz3eGEYLsjNyCe0tAp61DNfLmVr2AMGbdlBjRTVCRWVbmAy
X18zmjRBEcIY4ZgJSewwHJy8ViEJ03axDQ6vvcLi1gQq2CBf7AmpTxwNuQb2ZNNztDNFcX3+EJtP
Mjj6ytDKIFfNnDzgw6imH1ztj0lufkWiUAU1VCi4A+H1erlSZy7t0mkFvJSXI3KXU6DkYMvjA4t7
7BlbudfamHA1BIYZSAkzchCCLIdRmnyVdV92roWtY7e2IfiJNLfQoQsAeZH94gh1a9WJPM4loEvu
780pbh27tUHh2BFzUecqRAWpLxdbbrvZhjLUj64PD1U3Vlan1tXO1bdnUXDRgJRsUBdgPCsIdpv5
gQZfY+2foC4dKv1zeTv5bonBer04wTurQcMJx3QbEF7E15ThIU0SzK9FO5XaXTcUsvIxqroY2/gy
XVDaP6mUOA/P3mTpZiWMKKj4UQKIGrohr50+CdMlCHrkyPKJK4dB+YV3Y4Eu1/AcDyxOFLnfjd1K
KNdGhdt8NJa56QJ07AfYwQTRv/gA8xnNvoe82T5pLysUjnUQJlkagcTPNyBHMNQ3tfk37+D1coSz
3A15FuUJ9pDnx3/8Dt5K9tbWhFMdDBRYh4pJXj7bmN5xCjnhBFGoqZVO2z39Rrlmz6JwrBuSAyGv
40mKSSSIrtqrDzb5+5f3ZnlovULhUNN8oEtdYz+hhtBDQQ962oY7HfT3/9I5/IbJvSUKh1tr5qqJ
Gzze/uYTbnokIRgcB/cxcNrCCS+YnHYz5/suIfodSp0VRbsShDs2xOpkY6C0HtE0fKaRDmog9ziR
WOnzOe7A0sCx4lfnvfb4ZjR+WdhzCWdVoqERqGuiGEUTWT6lU+gGpEcv7TTEn+W9vhnZvNxWtoQY
kvZBNKRTFmJ0B+MSVvs5ry1IIZAP7WcMFrxnFRRQcAk5OrNzKB0l7vwUyNb4lD5dvhY2m9iYMfjP
1xRfkkRtwVPYPJe3q+MU+bNyzMwTp0H82aZPzVPbHWMG+Ys9spfNK2llWgg8M+2oJpNW8tQ0uoUw
xGlUkFLLe3rXe59ViDhNsGgLqpio2iTFA6TQoWYatx8qo65vpEl9Z2D4ObQu7yo/b28u29XKhJCT
jPOkEw5DSMzzIMeWxDSMRR2qurcT8D3V5ufL9vZ2Ugg5iRzM8SLh8SfJxTEbIntUpXOjE++ymb1T
KYSZJqrmXkfu54E7xjVqbCT9ftnC3sYJsUWew34mC7KUwISIxv0YQ8epMG6b2pP6p5FmO99pO1t5
+VAie1SFVqJc8qosg2bOqb+fDk150pGio4GwOIW9m7Bsn3uqAYOjG2hSCl8qUOukzHst8Udb8xVP
c8szQ7JCT6jJwt5eSNv+YgaHhULKFYCY1/lRkXdtUTa8qV14IZgI2l31h83CNqe9/Y8JwddlQEGV
YtADjgStjqvLlc/27WVD2wnfypqwf9oYL11BGpDjge6LuKPL9SnBrWs3bgP2BZD7RO8vu+R/8ZGX
BQpeX0RLbgaREvqcySgyTomT2yYuc9VGh7tAVHEvG9z7ZsIZaMBjCXImgB1AYW+l7R1MO/+TBRFu
l3fJFGlyHvoxeVSHDzU7Xv75e1smUsy0uq7MGUE8Esk4NZSu9yi0uA+/Dba/vg8VrlJNl8KJmZME
iSzULoIfS4P2O4Yj/8c1iYk4kUxQIyCmz/e9q3rD7QICFTsGrW7pVJO9dznu7iF3k1U2wquJGvQ5
f7an/lTsZ9eaECjGrEkriaAkyvs2f9ps2PtiQshQtIQFWYLyHRCYBzBP+3NR3Gi0+qvr6sUxhFiR
JkPKlpZiB4fTkHLZkb8QfqKr2EeF0DBpajIlbAZBXuBq8sc2v23GPcm1TZDN2ogQDxQaRe3cI1Xk
02BQeLBBTjlchdf8iQstBB04w56e//Km+rV7TOh9tXqTL6UCXvPl3QTlzQIjr5xMrWus2cEEw+4x
3nNBUXAqWdp2qnIUyTU/QmPtwEUcmx8pwTJL2Ov2eih7NxcTAkdSamSmUlf4I/t1c4VgAfd/Z4Zh
x+eZED6UzEiSQcasfkd/BBW7YQArpKb2tBOlNvMLqClSk5dYAYN6HTWkvOhIrAB6iNGgFiwAxpfM
45/tGVTMJzz3MoztGxmkW+CH59LXoiiTJtelXodZiRLgkWPiF0eCWh7Gc5kzBHcm+Hv/H4wKny4e
ygRznwZ/PmGkPwHFAB/HDpVrzkxpeK0BqtFqr6C8+QlXKxX2NogbMyuMRfKa4j5vsVLTlSVt527m
se/NbbYyIoR9JuvTvLT4gHHJrGKurCLo7QmdZj3bi178R10yJcR8PZ3DHDw5gacWZ12/kYY9OaHt
I71ajBDol6no64oFAUfm9C71/tXgmezJhbjgfp9t+0ivDAohv+vmCMyIQeHTVpvchMwV9M8oRCut
EAxn133ZgVVoIiNmakn0qUyb+EiyYcFfk72p4c2nzOpXEe4GUmS6mhPASwIFnPiSX0cz1ITPdaFY
kvLOyB93Tv6ePeGaAKEJHZMJaWrnzc9jRGR+5AUTZuWmr9jgvLNNZyhso3Z/g8BwO+78igIi0l8j
wxjHAZLWOMJI4gwGkn+LXtCYsZP5N9hPdrxXVJYZ9IoANgCQUC23N2yifiaP7uU93TMhRJlSkkop
CRBlmtiw0gCq1+qOhef33oUzKIL5keP1fSUBaq+R2C1H6vZ9cU3KEYN1EZ0xudfVLo4QyOQ69mQE
x4moT2pXQ8lH82lWu2TqrgsQ6ZRFfmIRRLKHsrJ7YzkFTEmsdhiv6y68y2XNLUYwP5O+jWwaVNdz
MxxaWXGI0bwPhgo8ejSBbIpayz7Gmt/3EHa3UgpB9YXTCBKoZo2TBV4BK4/qqxDdkEBZPtARatjp
oIMLGJoNofnDoJMjTWD7yxtqt2UCLazqk0SHcxXLx26hn+UyOKYL+u2gh7MzY74ewEWXTQGz4raX
rUCSTrkkPZbNLFlzLneHllVHNuNVmYxuAxkUZQgfIwPF4nRpLOiu/GBp5pmxeUuydOcVsx3u+bsW
HUQ0uYUDFc1qnDQNIrEZoLNAvjLmdvrenNUbFwN1CrC8kFjhdLyA0L6+r4u0bcGo09dAa1edNark
jprz4bIbv7lSgLEBykaWNQBGqC4mVvpU1jFNgspDTwt61Q9TdxdnoDXMP16282bDuB0TcioqWuXQ
DhCaMXEXtikmEyoviLqDiilGlhkPcq1/v2yGx/BXRwZm+IiDCkjFBtVOCt7LTmmwHFo+9tmxN4jb
SNcoVIPYaW/GZ2vr1raEz9NUsxEp6FdgUvhbl6MoZIQHDT3/FrSbl1e14QjPwpbI9NHBVUUG4SKt
VT0boc3Bwvt4OCfkLz4OF878z88XYlk/J+AkL/DzM/qhbguANgEcAi3c5VW8vfHxcYCTgAaMAbkg
qO++9ueQjdkS6/g4falblVI6SXLMx1s6/hNNh7KpwFR+DUl4P5uBnQh/7Fh/TtlF39CBRQdNMDOh
lsFddPVoZm1Q5NJQoVxIjOsZ2Rn4QefKjTOwUvZVMt0GWSVZoyHRa0Mj50gpfLCG1kd1NL61M/S2
W1Tt7DqqzMqCN3eWHsizF6MbcUBcA3Np13RuiFIbxKWMhxn9R7ugw8dWH667KbhqiXwk8mAbsRp5
Mh0/pRVUALPpgzpU9/ocfCSkv57ypj6BEnO2lCG5CUg0AOZEvtTZ/C1u1Ps0ae9klOtmRt+rUvF1
zIFxMcjyOada4alzlniNiSCeLcd+UhJQO8WshRYfColGoDqGMn2NzXawlrCMTtAZsFS5v9J7CgqR
JAvOiZbROxrXiZuOUolw3gzXkWYeIwJ5vTkHU4IBiqlIC496mcxWopr17bCExqHJp+qkg1zjSE3p
C8GQEaZth2vEYURolveWVjWOJLfXoKid7yqzIIeJQoJ2isEAW8UShK+aRjlPuuwsWSefO6XUrHmq
tS9Tk1PLSPLOWgYMjshlfUtzM7wxlPhdNIPNt8t9ColpQGBAYaY1QYR/AyXwyISY0FLAz1rzIcrG
63HRD2U53eXG8lgs7VUXSZ45Tv/knY6R0rG5D83iPdj8PsqZjBq5lDsGa45xR2c7yrXI0XRwn9Kx
Mfy60SUQyahIUhMM20b0Lgxbb5KCE8hsWqeO+rtGxXALbWrZymRIc2ZlZEmjhlIkUBGhGp91o/6K
QpirqNETvpM3E/axafrQg6Cip3YdBUhQATFc4elpVHxiEaudmU1uOpPZkln/MZU0xU4GBvoACext
akShS8Gg+7VzaPjJF84MUzSK/1TQpb0hxIyUCD+USDXgd+mN6vzU2ihBqMh1V/4YOAKJqLUxHgZX
BzRR87iEol3tASJgRyDjG9M9Ir63clSwAUkecGlD9tMkIjcBLo84I7OOBeEzukm+/JCzwHQ1NiR3
ptr68UL1G5qqiQ25BuNemSGHYTbpeFz66VyGCly/1dUrbUrvmlq7UUM2XSlSVbdWF7LkOmXS8Kgt
LPSzmI7nOh5B0FvOylUdaGC/S+jOm37jDmJQRGMgH8K00ZuWgd4vpAGRd+OV2YnkpYshYpt7fQ26
+cuu8PYO4nMNmgrhNcgMgcvv9cfJzWQpWtaNXhYOvj6XfiPv3EJvm+MKNwH1ZtBkY0hXnE4z5iIP
i2IA7WmPWY3FaS31KycGzGrUsnLnN2h63qA1uEUgX7g3yECJCIvSBzVrelytz3Iy3SNnqUuvx+vh
XPh7NbPN/VuZ4l9y5dxNsgSDmuSjR8L6MTeqQ6qoOxu44QyYkuVkj5xpEfDp1yamPjSbIctqr86l
76GSPOlzd25NCGOk0IT8U3eAWhGkTBgyLQ24MqHeMQd4XumJVntEDtC3BKl0tatV9+bdiDQOY4pg
fMN5RR4s2KjKbkmpvNReo4efupqepaa4S7m6bB5rd0YwfU4H4qfUdEedfG3G+aSX2knTxx29I+4F
QhDE72FC0Au6umD5EvZVHtE9Cxel9rTke1491tF1Gz9e3s6NT/fKhJCBKcsgmUUME8RMf2i1jqgx
5DdTqE6I7ZJ/2djmehhk0iHKriO2C4UQM9RpH3UE74po8Gk+g0qhwQBWsBObeP77ZttWZvjfrzw+
rY1QD2q19iJ2SKIHFS+ljAHGkA3WqHxNum+XV/V2FIq7y8qekF4GRh2RAUA8HGZwbj0A/I7JIDc0
wOHcgei0HFAqjp3xaxDstlI3Px8maWSMqRMumft6qdAyIRCJwUsta9vbdIRubrQsukUbXPxR3e2h
FjY/4Is5kTkPhB9ak8Vt7bXksS9jm41PHRt20vWNNWG+3uQjQgQjvOLsvVYEahJXYeO1sQxdr/i6
7CCZUs+ZVWKS9/K321jQK1uCq4AIODbHGLa0ejlP2XKYcepBD7ETtPaWJHymIIyCvkmQYCjsQZmQ
TgXfJ7mwwkrbmTfeWo+CVAY3ioGBTfG1C4azkPUM0VFqTnFxGlWglHZzmS2HR76EHAYHGZTlIsZe
6lS566H5iyHj+kN5MxwhkOlzlnTlIfuBKrcffpyf9Lv6cPljbb3jXtnl27w62Gwgch51sMu1dBQn
c9IzdbkcH9d8KvesbdwCr6wJ0aoHDKgiEayR+/QmPiDjPreJlXxBgwtsev0V2SEA23KS9a4Kvgjq
vkGifFdD810K9I80SSiMHLLg4Y+38XXyISzMALIJA3pIPubT6A7HwjET8Nv3nuRP5/Gr+mnH3Nt9
fG1OWFcRm6wKGiQgnaNA18NVDoOlgHTeHVzmVWeU76Ydk29PwWuLwnGTMMncFxCz8xZWHkisHxmK
2y2bj5dX9pYX9nUWJwIC1YVVxchXpvnlDSqV1TEH7KP83L3rvyiP8WIVXg5KpOhDjmFc3EFOATWK
x+zUX+29YPgne33lvVqxiBLsw6hNxxS/SWoMVmPeF9FkyUntQncclfY9/fTthPklp3w+qKuDmEdG
Ax1ZeFBxPSFbRhvWjxwdxOnlcTzKB23nZLztNgsbLSRkkOCUIKfx7LFcqCC9UgE7/B45uIHQ+M1y
C7Wj7P1eF3HTjVCvwXiNjJq3WDZCn6ifWF+OmOV8L9dXSXsjxe8uu9BbpCNf2YsN0YWquFbDOi5G
r52BAq7u6s/1xKdi7d5rPugz+hTs0JyZbu09C7Y8BhVkZJfPLVkxtyz1dlpQ8sMLpLhXtc9y+z0k
71qomWvl4lxe5NvAhscV6ogy4GW81sf3eeUtHUmC0czpiKcvaBiWh7yHOg7T3TnT/cuWtr6YjmkT
PEYg14fX6WtLAPf0QVmDU6JIArthR1If8ASx/zcjQsqsBWEgd9zIonzXRsju6K3V790+m3vGxdsp
RMbQ7xRCmALd+bkJpdFjzdegUX2DRiAyuQKz/E5qsnGp4uu8WBL1HTJliMqmNsdnGjcJtL7xZPHH
r+kXbgWB1R1n2Ayaa3viN4riQcvSgAfNxYls7YRBUTc/Vwfu9cNJu+OaqsRiTxmGhoiVOu0V9BXd
y9+Qb58YL9e/hPANq0gF+36LX0I+hYf0FPvYaO83Wr+bp2y1uULgQk1borSDneTI55+47MBw1YJR
zXB6jyFTYhjTrnwIS11e33PcuLRA7fVJAK9bgNwa/pMcVZDgD6CCmGzwf/ntTpq06ahoDjBw7utQ
GhAON6BFMjG7EEJZRnhP894JKjOySOQb7c4tANW5t1+NYSZQY9C3hkyOOE2GZt6iFJXSeekUe4BR
3aSycWU0NarG86GFDGBB5U96WuPdhTLpGY90hyjyoUy0b4EZXGUpuclCozhAZHKyZj0tnDRYIIUY
o8MZSu8STJRafdE5WCrqppL8lXWaG00FyBPrKzp1N0qgQH+qCyDg3cf3QZUcgzI2bFTmjig73yfK
7MRaWznSMGY2Lg8njXPVShtpeZJp4saGfgqDgtlNPx/yIB58oic/2tbInHgsr6RujKzWYI8DnWpw
n5Q+xlJstf1gKrFNdfzZoMs3c5cmp0XvnKzTj8oCCniz/KeCiO5opn6bhQ+sGqAYljtQf4TwgnZl
ktqlbXgq9KqAdHCP0bjiqVKkh6muF8vIUytWWkfnBJ+hdCDTYxYgbKoa0P6tqUNhuf4ydh/lQb+a
0xEc3MNTXpgWKnWWDON1hU7AVIfHLAPRVkmsUsOKY5CDmtJNGkbnuQX9SSIdjYEmVriMoaX27D6s
i69TXqGLe9/qxdmoMqtWfhh9SRxQ/Z9rDTJe6uOYo20bL6N6VJvUlqqPc118GuRHM8Ej2wC/+lMx
llDX1ebA6Vl7UFldPJY0i45B23xWyvKoVJK7GLXkJsVwK0e9eh22xnlAKVxNOq+jyyGq0I6Q4vFG
1XsVUlv1uZ9S2U5a5SZegNxp1cUb2jp6kBUynVrMYFhDMV5BXBMF2JpYUNztzqqZusMy3YwzuUlz
dCAiamp2aEQunZjxvWvk5a4pYu0mDIvumFTa57ykuTsM8+KiMJxdK2Eno5En/SC0UQFFyQJy+j/a
rqtJbptb/iJWMYdXxpnZnQ1KK+mFJSsQzAQz+etvYyV5KSw9WK/v5wdXueTSGYAHjYMTuhNrbsKO
TvdpB+0N1Yjtm2QarxU1c6UkDzW1XlDUAYmG2V3PHT2t4Clwk4X4Wq0qnpFBJVYyXMkBZ/bQ+yjl
Xif6kp6aBrUUObXTI2b6IoiDg/xXd5Ayzj7GtvzBVPtoXmWWmX5o8/nzNEylv07QOFBsFDo65Wut
VZ6TSZXXkQYabAhuB+Tq3Vm33iQDeWeQJfeMBtG+hmC0ofV5IeVNLXWJ17W97qMadjMjQ+H2RIEE
Gh36KB8yNSigSxU0k3Zt5DQqhxGKbwqof4gcyIRGmqYd5QL6d3P3JSmgEjfS7KqZSOLSJZMOc4mt
bpaoNHPoK64gNFaIfZjj3pvV7AZSO0PUSfVfVkmO6jTcFPFK3cmyT2DxvbIr41tfLad86S20HNhR
DkBzV4lElZYelYqQA3Kfluvg1TIuFari6FhJS5vcQ69tuTJNqTzpioYfXUlT1Btz4ctIBnrFJPtK
Jr8tnfJozvW1HmcGpN+gHmhp1vtCqR1XTYb13JByPhFjbj10i6C4k85Qgpty5Zo0M4LdpCM3RB8T
b3FQSQJEtWptB+ogl27WJcfWtt8aVTV4Vm5+7AY8HJsiB2evjIYjC29KrzKzT6udZp49VybKn4ni
In5/o9XTQ+skZ4xdfkXH4UctlgxfnrT6NNMKGXA1PknZGOQNObWG8XlNpRK9bFDv60bzrQR+R9eu
u9KtWnpM66lGYDcubl+yfynF4PbpjFbadh3Rv5GjHbSpIPTj5CrwDE2TlBrvBhllwoE+9L3zZYmT
94WhL25R0spdUd7K7TmgOj12snOlLDabREWQ3w0k9h0V+oGZUrxZ5fFIUamcuw7RCpomU7evzePS
Zch+JRokdSA9YzvQdNQgSYP+xJtVUY5yN38pZl1yidFHPdE8ieLmqBV3VcZTtmqBUmhRQ61Ppk39
Spo/9Wt5P9ozKoGa+QF9EdeYtz4rbRlJmvwRfS7h4CQ/IDqZ691fw2T+GOHOvqJ20Pijy0cypb5s
TydS21Dckdq7UbaCsVgOqAOdp1SD272lOTQondKX1+wqtfXQ1BGHLyC5TMz4r6lNrrJpPmLI+wTZ
FVcmt5TUGIXPXakcDw5tAEbkWtZbDxqHbUBIvQS1PR5NZbixku6ThKo3ZI+DOP9iG2hLrM2ASAX0
h0AWQ6H7yCRX26sO9wsGZV17bq4Wkh8dHWg45W6VJlDsaYM01qJsUBM3VleIFucgpM0c3DBFObnS
iFdu/KmRra9WhXvEtE7UynN0mK13RUWP/ahjdnlo8QaWgqnuHNcc1rCIJX+i2SGe8IIz4/y7pavX
OYSuTVRUW4wBe2Tpb8Bz9qWFQAcGoV201R+Uer2K8ZBOtdJPuzysm7sF1EVgKHPb0vItmvmJRA+9
2h3lbL6aQEGVd6AATyETbt5UmLgnmEUilgHRbq09rtKqHRUri5Qyv+/qOiQJIFnGBZf/pamTp+jX
zTzeKrUc2WNuuG2LeYtYg8Aihv6Sv+r0bnGqPBi65E1Zt2eq5TdlPuPAZ+/xhTCNa0Zm0vjw4JDg
AlyRG6grkJecY6twtWU9UKRSc8lNKP5zLt5oU3tyaAy+3/gmdeYDpCUJ2jpV6dto5T4ai/y+rI5y
CTnHuR5QjFDdgkAKdTQCYqG5VqnOjTF8TCBO3ixnHEpPJ+kC4tIWjLMVOdfSN13+ZmT36CQI21z3
6Ewj/Ni5zj2KHMZoOa6t3BpITZYdfbsu2lnua8UrIO8BYPZ082aaTvOqn5rUft8sCfgfKs9c39dg
fXVaSMT1pdd132zQClDrRsvlc1nh1DvKAZRrriwNnxXrKsMNCl4aT1OG9wWd/dT5TAD4Zvx+SiE1
TlbXaAoALTm2VfkgNfg/5NEFI7k/kvkmMdt3/YBOskKpgnYZdexebwfEoMPdRLKP+UQfEOydk8mx
fC1fvqHnEs/bCTEXBD/tRDtV9nyYSRJQtUpcW9beO5Uee31Wf+jRt+Y4NRgRVnuKurjFtVxK4dR8
bHQ4cLk0nxCl5G49GG/HDIywfX6LjvTPOcZr0RkX++ihgH5N14eT2fjQkSx8xJ7TsewJhHoM/bZJ
MvNIrAoCaZkeMH7RoEC0gzbJsNOmiFDjM3JKkJVfcqiFWdrqw9ztqIBbVE4UJVqnsg6L3NRDux1U
X8Nk+002O4aroZPCM3LlTh8tw5+yfvX7QfuQ4ucHigxl03mirU+1Vnc7pZXAkmY9VCBKDTQrxYmq
BQ+9nYcBZKOheIZ+KNCwaNzDILUTPU1iE2lFPfnU1WWEXorUjTMCxJI+XH7uPFc6Yzo4G2Psx2xS
DNlcqy2pnSG03i4Byj1gzlkPqulBz++QICcHNXC/PMPDvTrKwQSjhkUwHdCh6Fen5WC/ae4hwB7p
V2y47l6Y/t9JS+DXATBlqCnhqcRthdUv64h7DC8+5WPTgKgL0Pfj8g7sJZL+sMHtwKDVqVHOsNEF
Ski8+kRAlwLGfiw39RgJvPJ+eqAPAqvs/co9M23QdqPcYKHc8KxSui4NhuyMChSbvvW1eKd72iFB
+iB45NoZvRe8qNnDlbdoMJkoB40H9rOWtNqJ54ZmzYiHLRs7GZtHcgU9xbyijWzZHJETjQXcySKb
XLYgrwlpZQqbNc3DRQ4bkNde3sg9D9muissT9JrRVPNYjyGCdUV2/D5BZgT0G5et7DrJ1gyXFSDD
YCpKDDMN6Oupj7bb6qgHyUn/VqBD2nBLMPocWc4lEeqtP++CxxHd2uYOgYaXcmsb2ESKK+zauWLp
nqZ47WALZ4w7DXa+aHU9YKGQDdIGyUv0GLeFQBxmpw5mmKhRQrIXTxmos3BJukKToA+jdUM4gehj
xSyS0XklGhLc9qF3IWl51wLjcQgwzCNM8Ox5DHIhCusOgGm+ETipLETA2TpAjgtkih/yzzNi3pBR
+Sgexhh6PEbcF4wK7yS0sFikV9ERin7aZxlWPLjGihgDjh8mJ7z0ZD1Ae/2g3XQ+kwrQH9B6thyK
SFTgYB+MP/Zbu9wR7PWxov0Au2kbn+k8vBljVK3UFokGaclESdHdzX26Tvjsa19kfZ8NNj5s0qWg
snM+jW2b4YQo7wQnkv3uZ+t6ssRnX8sFBD85RkFQizNPU4S9dPMjPbbe4opbgVSRNT73umYkbU1Y
k0/9MT85AR6/EaZ4HiTLzT3rrIbTu8aTfKhOn6tT6iMq/iZYMJvQu7Rg7kMu9WrruYWfwGpm9Wk8
5NdSpB8qocfsFY3+iAk4TC1StMjZFB/RuGW0tJPuspkz8zZ22UR2gnnB1BdlQ/duim0cwgHsYvaG
geoYbnqkRwYQrSAWvLyBexa2MMoO6CbSqfu4XuseMLpoeCgjT5Hoq3fZxD9ANegADEuBIhqPa1Vm
aMU80vEXX+pGNkxIlrR30iCK+9sUP6JTyKtirU03ggFKutbBLFcjZSMb43fBkva37ckO5/kT0q+N
oWNJI8ZGW6SRPkuIi9bT4rdvurcp5nWEFba9KiluvCebnKvbTQnW+xQ2f1L04RWXBrH/k8HkRdNH
Qoucy6t0MJZibEccLi2sQrR7O4afQrqmDX5GvI5ie0hVCXxy96htV8q5PYqnaw7V1hE1JNmbrw1w
3AcsBm+DORje0QY5C/cF9LBsA3ks2ZplzrU5C5OpmF2nwCyLeedvSMEenC9g8g/xQBqECnciF+Ji
Cpm0SqokcNU8vhtQAojtN5edVGSAP9qrkS5DDn/JU7CzNHe28uWyAdHBdrhWjLprlkxpsWEzmhP0
7rqfYjdDCgizXUj2vxkSPNCLCco0H4lUBf/ROBctLTIaeGUC42PhxRGrSS3f2DuBhi+YxWUr+WfX
QFn0T9fQGpQ1MefJPHJGx4DidnlEQkZfhEaMFk29kDly51Bzp4Oosi7YZchL/GmbNumM4gdOIdOg
LgMSKiUUmeegwpNzjgUvh+ejzo+h7m+UsWQOZSYlXfO5glsyjtX+NnTCNHCCGmHL6Ut/thMhrom2
lgMZTKpmaDtEbN07hdeOEJfQ0KoHprvKRtIc8VjRiVyH/ZWXviaHL0M9NAtaOtkzs79mzz5tvGH6
VBC7DeLxRqxmefkoYgDhz08IvmS6qCoMIg52aQd1dhoKjoNoTRycTI1Rk6mDCdB/FkdkeVpPOdi+
PUKjAwwKjfcCyUKRTQ5hJAc6LxiN+X0jWePmRpKhjiIexBdZ5BAHs54mChRYZXIzXmthE86H3Bt8
G8nax2emaDZOeBw4lMmrRJFVFh+h4hWsJdRci+IeegTuiufJogWtNx2cSvQxmT88c1DwMumWaaBi
xre4mKuylBLk7sMZYiMmSCLKc4Yy8M/+Xz/GRyZIR72EbHL3DtxY5twoAU017t7H498fka4nYQ46
OsVbjs1nplIu8Fr2111aKOdBeYo8qWzBXAe6mWZwFePoNH5jnyXjqBysoA+UQEMxV0fXqVjxdfdY
bhbLeZMpd21O2TYvieKZyvc5E+mVPvY9XVog5z+rBJdFqeLnxQFQ8wo8jOYPdfFhKe6W3EWyxJ98
2ddmzGh5k/w1p9C5CWPURbzLey1YLP80JJ2OprccvySTUNhf8XwpRcKRArfVuJuqXOdJ7TLcVI4C
OuDlx9KDu6paossLefT+C3uqcVdUvFYoZ6ZYiR5Vd85XFblZ5UZPI0k9oHgH4twsIN8xVnfVeIlv
BgbKQ2f5jfVJvRJxnu/Dw5MH8aM+6CCZC6vsx9BM+zerRlAYy9yBvrcl/IZ4cnUItNB3VAIvMgKh
tas/DU38ZYrpm8t7Itp57kYbLTrFjgpPVoy/Gkyg5gjSzVHUr7+XobIhlfcbl/gkfG6tdaeX+MBL
xPihpjfrLaPrMcE1DSRW363e4mfL4QXAv/fORw86ht6gOsdG3/68QXX035rZMAIRJ/ldiRhvKM+F
rd4OsXYeJevKSO2TMayoqQqwmB3QZ862Mczt7DpItRFrMFzbJapWaPZQUnetA9X6vJAvxZRetWhW
uPw1d1FxY5MLF8Dpv+YtWhbCZZSPVW2c+vYvOcsj3REC8O6Fis5GjP87Jp7nHD5ZVb9mKLn+fMhW
vnKVR/JROpOD7KZ+4aF/4PLS9nPGTwb5DtVM69HpW2I/F+SM0L/5dnyH8gI4PPqgYtG04TVeGo6T
AP32+hJtjNX8XuhjlL153LVJKc92g4XicVe7GE4G8GZfFr/32rM4sbkLto6DcVPMJqG5knPXlBiN
MY/ABSvu0QxmX+W0FRz5XSfZmOAc08hstapimJBIe9bjw7zcOi1xJ1mozKvuHYGNJc4djUklcm/g
k6Gey/IAaDd8l75vAocl2qirHQUuIrLHVr75VJNRYQooxqdKFzeOGnA7ld50N5/mAHqjYrrFXezc
LI+LQYwayZw8wWlrEeKxF5Z21ahBGiXoGn1nRP0NOanztXCVu++ejVku+JAww1MsDcz2Pv0wfqSl
yyhtLPCOepqNuMBBXFs3t0rA8kmittndR6WJkRsDyiAa5ka5q3pspQoVxJndoeNxgSWw4f4qZFLz
LMpj7m3x1hr74tsvisaKyulgLaFxgQr/dVIWb8tRDQSes3dLbO1wx26a4w6UrQveWXi8Qn0KfFla
RA5lKFqQcP+401d2hVODcxen78C4BJOTff1TwPwFBPB7GL1dFXf+lKWybbXBqsg1E7paxtsszBRo
oslhFaTZpxcMFItMckewadopzXp8MDaDCF7fIAWXCqYjqhvQdaKct4gKUHuAuV0jdwhzS7K0qcN+
ro3iOnHiNZLQ5/eu8q0N7sShL09RexWLYknbGG2zxpFo6DhdQhn9GQtxV7w40L8QzPk3GU3j1nK0
krfiy2E3r7r9Idylq5TmVMktfsgcxlH2sTyNV0aQRyPj5A1LGgjD1D1E3Rjk0+LyHNdF2cODzDPI
i1ztMF9J3oQJLfNKEj/qBN+SZ61CGyiOYY3lMTJZaIktuhvfyXf11/i6D/QwOzXTO9HrRnQgHQ5i
1rSfpcLBEn9LWCo3vw6kMHP7XAUFObLtdnIwM3cYs2lMXIiTB12vH1NgelJ9kG6qQ3lUfYg5HaW7
1ku/qaB/E40a7AYyW+Mc8oxdRusUPWQIZJKDCQEkFAFijNvRI+vjCYT2BFDgcOhTmJOhLiPs9V0g
gRfwiAs5pL49uHX/eCWLM/EiB+LQx15NHSqhCACSYfYoiGiUWTAKL7LAwY3VqbVuFvAWJ9ZVX2+S
2JWhvSwYnxUddD5B3le5VUpoGQwxw4CB4/iDBSWBMMXN3q7AmdwnJyHKsZubf7Bs/YMDl6mplFmi
QFJIQein/ArdSqwxwoqQwhEn5Pai0CdrzxLj5loMCqjVmDcu4KlGRaptj/FYejlmYGS/CPD8lzIL
4w8/SgT1QmTbi6K29rk4xix6xZQl7DCTJQYPIiYMMIIBIMcea96auydwdRm5T223mg/izO5uBmD7
AzjcqZWUtI6OH/CTFxSUO9NZHj+ZPhskbiPMZ7glGvdekwPZmuUgCMyLpjNSmO0C/WTfT8Hg9ZpX
EL891qfac4Lqaj3NcLkCybve1W+rg475ILSp/fUfPc6SOUQCdwuYvRYcJlY3gyRISLOI+Xh2yE5V
chDEePt4xBg1MErJWLj+jCVJ09KJzrBWHJMDBAdWtI2ckQi4bk5T52W5+wKi6n24+NsmTyY+jW3W
rTHOlAZlhWV5oFCyECxrP0R+MsE7slpJJJewrJ8MyBiiuJcTgDtzJIBTjBm25qwI+YEFu8kTi5Pa
aGMrx8pan2Vy4L6GzwZhmVQNuuvFTSP/cH89LZTzXEgDaFJdyb8XSrzilhFbLJiYy29F50S0q5xr
ViCqAisYjC1lpJUZWPve12iZvPzt9jHoaUXcDdnokqlOrYLQYzYC27bQsaiPrlrFN+j8OVnqeC9T
R3CBsQvqOco/2eSuSErntZowjhFK3XJdQRw2WT4q5VdowXl9/v3y+v7hGnsyxt2WHSbZtF6GMeab
OpxkbSMpgJY23h9zHoFv1btsUXTeuEh9mmWrqEZ8NseJZMwm1ZqIBmo3D4XBv98wYnAwojozKN5Y
SMxwOz1YxuoVLLPhU3/10rviUKPND7dJGr4yVAUTpoKGNxWsQ38i2GxqSUM1bCcrsepNOB4ajJz7
eliGxXISBnD7AcGTOW4z40RVy4a5iq6C8K8CmAwjmF7vl/Zj36GjcPZaVAOaIvPVUqgosI8vT8a5
bR5TuS1qhtYoSzKKdQmNk1GO2Qc8P/RQAgFbKDrzu+0jEAf8vb+84IliLqQtQUUU0uqD+X5h3xfi
pwhI7vTkAyPPhmCtUP70Hw7Jk1UOwI1ukeT0EQVODEn/LIZiCOG1OZwni1zoAT7XuOhadkqQg/ip
nlCC0u5FInTs73qON0+2ONRWJw06zQps6VF6SNJHgRD5LRMIqUFQ6LdjcBkB/iGuejLIIbdexmua
5Y8GH9nPu6hEvfUGU1PeGiQOXlYF/vtfK/s9vuyerHJQng7ZsNSIaNHRaIQr/XOZVaSIdFCEvsrh
+FDPmU5mLJO9lQfDt9/bkeIPxc18WG8Gfw2Ic7ccxswXbK/gXKocBq3ZapTFALusmWz15/aWNVgl
1+yLluXtC06lyCIHQ3KX5BV6j39bzBCM/m2xs6IXtCcIgI9vu00SSLBqJnAAqj366WeLOGQTmfbB
C9a3/xL623X4+iryD41pVrA2nPQTGtZYaYwxEqA0Bkrre/YcednGMp+8cDT5qiu1CbpDCQyDn4wl
JCQ3tSBOUCMGN98WaMuFFqv45SeyyoFPpq+1ajPHndCMLlknCTN5CpVFfrofCTztKoc70JFywECG
+2NugwGUMGgTn1hFIPdKTCrnJ5TKX7A4kVX255t8tZ1PhS5nKr7leh7xZpeIiBRwP357WhcPNERS
kqrE9pmEuBWm2ZRudrvseoTOoFMbby4fd9F6OJSZQJxd056hTHsGAbs3ZaKI7R/C+qcFcYAiDao2
2gw52WXExHX+lSaqAEx4SnEJLGzq0sPnMdjyk4pfZ/qTmH3E3IAK5pvXZjqeFshFMuCizO2UZfxb
P44wfSx/Vk/TTXrKPYzwMJ0a2Qe5iH4QlhoEV6/O9R62WqxMPXt8sqv3jztpHF909YoMcpHMYGRL
3EnwFhafKmYArfpg0gOmxJMFGZhjj5e98x9yt39vrc5hSbnqYwdB0Z3crbBBXGiLA5Q1Vui6srfM
K/LEggtI52Ckk2mhdZgqD7tHwan0BLIiBGjmS/JQghPBq+AhF4QxaYych3WwhlUZWiEmFqEkXZch
iBvgJ8LWAdHqOFBp2ENeH1+3k6LVcegyL/PcY3Lp51djp85Vbq6vFW+6fUFKT7QwLlIxpUyf7Rif
7ZmLCN1RAMx8MstMjC6z2TWQYKjZthLX0e8uHy6BBT51ZY1Fa5AKOzdLLYb0HlpFDi9b2CMHQjnk
7+PLK+HJlSz3K4UJPWIZpOI2jR7rILf/9SnLZ6tSJTYrypz8338ZEVDwrL2dZs/dxD7NK2yJPhIH
FCBWp1D//mWrHwI1sk+/dIRAwACWDmh8C9O2Apg3uBAkAZMb6uUwKl3pp1nz16sVxLKeFam+RE6v
rmM/+QkHGG2cKUrPMn+vHmARnGSDg40aRCJxn7zqGwoCOl4mr7KVrl9roGGev53ig6nfy7MclutN
W3WC3J/QNblQpEAskskL+3L/vvlgdwuZ7rzFxEgsXm2iGcGtNqU4cv9fSYaNLc5B5rFbFzVG2I1J
irAMSqg53EM4ImxOjVd4GhFA4/4+buxx7mFBwDa1JawNpbLfM8S/HogvOG+ineSuldyskyJOXrWT
bKOePQk3C+McZGj03ExzDQlbQ/GpnB8S5W7KJF+mgy8A/10UeTLFtxbQ0pCzDg2SIDoJ+uvxNjml
84miNaX21+EF6sK7786NPbbLm6dZbdYEKk9sF6XPdhJ2Vdjon/7jmrh4tFLwmLEmrIkVtPQgBd/D
BB5BPZQPiS9il91/OW1WxEWks23EjH55DOPvZiSDzxaPTdtn5qzv4tr6fp5yY467a3ozUZzeYB8M
mR8+T/mioQ2Ri3AXjUqIbTUEn0yOzMiG6DpoJKorVJjKkCm2iR5MAud3OBTp6gGyDjP2c12gb5F5
evc+I9BHbQXPlt1Le7ORHHpMTpsVDttIyzkZXet208fLfihydQ4wartLU53CgKN9JTV1aS4HFtXd
y1ZEKOhwYEHivFVaG2ae3SbizpnLGGjzc3QV5FbNrtH/J4gL1t0/sSJtSZp1Fu7JV9xduy+Uv70B
Khx/2hoSeZJ16dexAnmDukmoOtMLEqrs6/8zxoNU6E+DSWmnKZhyQL5hOR44kLp89GLnugSTn/l2
jVtB0HHZGW2+yC/FGQV/McwlVogOS6+aA2foPIEv7jZwbnaRgwpSLRgdcWCF+WJ6tV7Z19opvnpB
MCryRA4lankFlWAKT3wW3ou9/jIA2jKHFClxLNBWwjfYfYIKmHZwQGnjLKwZDkKVpmjqaP9FttlG
DjkwMjlRu8DiFuU0liAdXd82A3FpcluiNUeK1RuL5OD1OFz+fLsx8MYshyR1P9uShVHZEJ0rft50
CwrF/Vmpq4/VQBr0W461wGEuYz0KUH8egqYA40VlYmeTDOQ9IIRCqdOdGAc8KAQvL05wAB5hdBN4
yFpSNGsF15zHK5t+N/oPGXm4bEIQCtiPf76xQXToswwabNDlyLrBtWvk3rxRPWqn5SiuWYiWxEFI
Xbbt3EDWNBza90WLVZ0K+8PlJYlMcNHGUOmWblfME5dPs3amxXv0Lwq+jCCksR+LbJttw704KXYF
L1hGn82+dt5IUcnvIAUbgXXQE+eILt/99mN3wcaipNZKtjBnKDAHVYNiXaICzxYuigONVSkI4zf9
58r5f36igIPoz+M0jbVFrAIb+YoLUwCKj022my00CPawMgEWDBTtL4xtofvEmuaKwMnEGCzAe74p
YNFkm9gdzL2GL2q/ev2EhDwdfhqPJjYTHy8DcTMm5RS3qs4Z5ljme1ZhfVG9U+CTj2w9mw017bwD
OS+inam/LtMflBT/8ZypHF6AZkerKHvBvjaBI1oShx60lckENfYxrKT7cT23oGy9DE8iA1y8MTlQ
iWyYV7TpF/B4uk3SCSyIMP1RyW/zWZKmUEns4EzhkjpYh+REQaLCqtDmIceE3WLZ/uU1CQJ6m6/t
F30x6Q57/T9Pa4jvEKE1DjOqpNDtIYM11sHQQjIksivQhklRCeWjV7Y3b04WF2Mk9moVK0vOP3ut
CJPzIgjmS/rg510d6AiymsriKaGJCOMBFNfX5VFDHezhBS09An/ka/mtjo40yvxRujKjSvcqn4FG
6oF7vXIhKnoW2xQEbfw0tTSBkbcYcJVp8vfVKcHHm7g1aJ9LcAzneSDwTdECOQghy1qSjIFUGw4B
KbGnwPrMG70xMEBtRzAHGgnri+wvvfBU0tiP2hzBpc+WUSFw0eorCw+KrzmqtqNXqj5sgp/sVZQt
5pOT8nPS1VhY8lTjM/77x4VoQ7l3zAiZFLNiPpp039UUSrTLfwQwjQtEpBFdyRaLdR4BLD4WaL/o
3SS7Zg2LGWYa/Ms+wgDj0tfiAGUhELlYFnwtQ4VIiXNfNL3n2FdFjDBLDzFRf9mcIELVOEBp60kC
hTuWp4xX43RXZ9fzGl02IQISvoQvzc1aLiyT89qLU4TKOpf6kMwMgyAtLP57mBR4IF+9J6uuGIQt
LqHg2EdLp5mLIvzdb6TLFmSvoe7+jBlTzYtS0xSEU2aqgkF88RrZPBYkF7jC7kqezPC57Howi9pu
DLhCSgJ9/KjG0qsO08YE9120YrF7I4aJeO1kd24kUKw41ufOcI6xncuHqTMmf83MN6mzKGFK7ffW
iPGZfBHuqWix6p+gOOBIGkaHPTWsv0r7QzkJ9FX2Y+DNUjmob2IpXSgzwHBDTzzjYb4C7BqgMgVN
nqtCKOEoqhDvXmYbm2zRG6QvF1myyhI2c7kOrFmaXatuTE9fCaQSoICiV6uI0UDgm/x8XJbWwwQ5
mzEs0VptdS260iBDQUQwzHD8GSpuVsbhfNrOClTcmRk1eVMs1qG1lsovxqYJVoN8uwxYom3kIF/R
LLMFBwfO2zCFjTT6tl76i343NJ0vJ5J/2drjs5JfmyWbqHIY0DEB/e2fX40NOOfThK+2oEAAdrV3
kuQzysFGQ6pM8r52C2Y5kStbXtAtvncMtra5Y5Bl69iM7LZB7lS1z9k0io78XvSxtcCfgxXzSo/J
OK0ZIbCSBlZ7T9Uf1vKj74BmJDvN7Y96Pcr6B3ukXorBg8v7u+eh2x/AHYoubogloVUHujmnRR9A
8fm9Emk27z5ztkbYj9icPEWrHVUfYcTS3zTHAQJ+EGtZMHRGjxiIEc/B7kUJW3vceTBKZ+2XCkCK
o3do6w9VDB5t6qoySOHle1XtBZso8hPuSAxrlg5FDntGA/2wDpzvmuiI784Vb9fERT4ElZGs79jl
kPRePLU3fQZOfZsJ5MaV4hq2nriW3UZMZdmri26NHDpBQsGcMfSTr95UKV8h0dcHjpU9SEUMVSsk
xlyzxATiZZcSfm4uauqVVSqyBJ/7d6L+57g1lKwiSZy8YYfwAkDwF7NGJdI3rLjCACK5Sk+YijtN
6Kh+UfQuOLD8/LrS6vHcsbVNFppLMVAJMiufkWEbeqiG7ekFzaV72anNl+en16HnZI1kxJeXT+mh
m5C8HD2CTFHQRPmDJZrK2WUl25rjIInMiu3ozFzrg9CF3hKmJaPelXnptwtE+kiE+lX1i3FVssvr
PnknT7ZX2Vf6YRJSQO6eLUVFcgodJpiJ4s6WOZKllBMHaUfrW52D10LVI4G/7pswNdPUbdlx+DYW
Oe5MsFri+qTNr4RcOSMhJ3nLLevMt9LDK9OpWM/fRjmMqtGjk9GFGf1/4qjfGuM2sRx0qYRGIeoT
DSiHtNTVwcnlCHkmdz11syYOo2Qr7WYzxbd69rQV5192MX5jiwOZppbBjzNYiB/H5bAWBdZjHLLJ
eqNat/GYeashfXEkeoyrBSJ7/QH89n7Sr6hltEc0cbpylXtQsvFwqQuqoWwznwHS0y/jAckcrLpG
aRmbnX1eG9MlVtQp1C1bSDFZwWXf3Yv8Nh+WhyOa6WgkVmDLVqIix+iDLd8ORPJX2RAoEOwGCptV
cbHQCuHBGK8RfFuz80iX3iQy8QZFFr0MBD7kcPCD3TPWiX3X5wnK/34KHQYNm8jEXCcwO8ivtbZ7
eWz2kIuDaEyWJaM48/mCaRU5SDIvPwHOW/Cwyn5avICHVeSMHMzEA2mh1QyThnNLi+ZUaMdeLcNV
/aDXHy/7oshDOJBpy3Jo+4R5SB+O8uo7TRpkVESbIfIPDmNKq1Bah+3h/8Q/OJRZ2noE5TGsPSt6
iQOZSytTZPzzpy8mZUvRc/g69BTZYn++8ftmrlanz+wdpBava69v4zdGsXVxyAF6L0N1Mqzrdzj4
q29DbOnS+WKWOOyYlZygqxeWXt2+JtpHDj/knCwtqIVe4x+XohS2OA486jXtqsbA8crJsUxAFktU
//IB3k0Mbr8UBxajo/ZtB+6Q5/e3+FuJdo5DiywvZRqPDC0w/6Jd/xvhB+G6OMxIjDmpzUdk4m0J
13UJBNlX4gBDlls911oAhjKHjvzNUk60EeDsbsZ485n4xha6TOVM5L/dvPv3Yg+7H0vVVM3WVYgh
8yVrPcl7NR0kgC5oEBUfZAjUba56jB9ApErIgbAb1GyscYAha1SXVP0RnPSTQq7Uz3OI6wRk86UH
Wb4ZRLIluXtBuXL3KbkxzOGHClGEn2+NjG5abMrhhS02+7mtjT0OPUYw98/EwEIf77L4gwKtR3T2
yHh8QLS7vv/K+gFAz/6Cpe5C5cY0hybGEMt1NsKH9HNqXtmn8gDNyqNRYXfBQl9CvXs4XEYXdsie
hcUbixy4VLWOMWAZ/OS0ia+R9rrVKDiQZ8WDyMytkfaHUUTPu3/uNyY5jJnQatHnCUw+wxjhud9P
emxscRijKfJEDQW2uh9D4fZHGsXQiRvAkQgFCHGP4i7ObMxxOCPFtWmXHU5ky/TDzc+r8s42o8tf
TLR/fI07nlMzz9l98KpYS3D6+Po2zSqtJgOsvfL0CUCNL24PuTUaMYW9Z94hfq3uxkBPn4unqB71
RZ1lCSd9zt5XDbrQuslts9o31si2W3eS3slOcVOK6pfCL8ghjFxUVZLX8Mr/yRfkQMWSCzQWFbD2
O9L7N4k/wQl41OnchLDQtm6K1IIxR1/D1ZFDVWqCNjVCwSEQuSUHIi2tZEUucdIg0BtiYiZqi3OK
lgQlkA967U8iMdP9633jKxySlJVZoz0WCxtAFrP6j2QxP+k3QM/zovF1wWXAl7m1jtQt5o/gnbdd
0FCQDIcD5rqpXxcQvguVsziryXbtwm3AV72brqqUqoVJuU4esrk8TbX8Np+XzKV6EtS68qrY9mlX
+aJ33oF6tFdh8FUnQeCcfN27XdQySxiWLd4IVqzOU2RXgjLIoEI4tIHinuMX19rdZVdlh/nSnnLh
SzpM9P9Iu5LluHFl+0WMIEGAw5ZjTRot2bI3DLstc55nfv07lO9rlVC8hW7fhTeuCCUBZCYSOZwD
2iM4mSBurT70jEVU6Ng+NU3TKQXPrsyztVUMledmvXVGOXbbwPRaoyJWmQ07oLqm1lInovaIizWt
mV8CElYdE3er3I8P1ULSxjCJEySd1cBrepDWGIJ03du98mHb3kQYIFPRNYUp/MMqbACRRvIg9McO
tCJS+nPQAMmZjOV9zcgxnECqFAatNUcdqKXZjyBv96pcsR24GvdB1Tn9nEwubaSHrFU0W+/ar2Fb
fcdAug8GS2CwpQ9SFr0qUv+V1sBGxkVwO4VGblVJc0zRf2SvpR17njtBxu7isLh1cQGXpqFMQVkc
+WoEBmZYVpO8qnVqGd1rtQg28dJpccI4L8lSUFirtIj8EQq/kmBp0W6lTZo94hSqN+8kkV++cFqc
RM5NdjWYbEMgpPgFWMwpeI6lwgqR2p6b1AGd9qQqB1m9MUA4qZzaXLF0rRb4lDXGuqY4XAym5mPS
T6YZ+kb0UJmgFB/IQRuPXWf6oEh2GnrMjF//0sQ/Lpp/+lVJN+RLAZHNUntAOrGV5PW6hO2TVAH/
DtZjpl7QE2RmJtF+prUfnRaPeZnHHocf8td0T73GTwMxVsTFBbuu6UwgZ+Jd2fYsTbCmtUnU7D6t
XY3j/Vp5SXvA0jalQHNWvb84tjN5XJQS5FNpKpkS+h0mXgcjtEfgFYfmzzYSCLrscuFWtn7JhxCF
KM0UQkXXNvYc3OAMlm9Ra3TmfXToreIvYe31IqjlRHJ2CKyFMVB6nF7nKZ7qJN6su623ApdXfva/
7iRngm2kgG2nTSM/J9UvMIz9nAJpsViUolk6CkS7KVoaZ27RLOeDVsBPr7jz016xgv1yW++Xm8I3
d9eN4OL6fttF9JIp4P2WCZ/FyTt9yUkd1L7ZV24dmr4+qF+U8em6lLfa5aUm/i2Gt2al6hWlVqTQ
xzNuX5I7xQpdBchukzurzjrwEFgBxevfdAzTvi57PZprotfNPlPNIasredKwmWGYOsqA9km2WCao
9XrpTpM0m1WP1wVuOkv1fa2rFzgTyKZKplOlln4zQC0ZWSexbLaUuyZa3LErfPQJ2qXe/ImPPhPL
xUSGOeG+TbHFRhLcVBCj9Ymbj36sn6r61SSzH7cCCvf/4kHfl8o5tDLWydCFkLn2KWU9MivADgW8
/eJOOfr6Q8cUFUW2Xei7RM6l6dWyVGYMidqN4S/7Zcfc6HYlyV4ZlkXgPiLV4byaTuOgiXqoztLt
pqxwQJCI8rLVFC9xRi2NCUILgS3yDQByREmTURb6mQo4LSW0pPGRiVj11iO5Zg6cJ5MLomUGNWo/
7fTPuUyflVq0bZsiKNNR8ldlzeRBmEY9GboSBQNfNlqgx3ZWI6y/b6rBmQjuZPKpRStsiIhv5Y7o
KqCpGiAEBM3JenXnpRAmRrQk7rIpmynRahRd/FJPn6Zi2Mva6F93G9siTHDPazJlKj++1+X1ohNw
ovmLnFqJngIAofgje2Ua2ksYI0TmMYrScpLVaJBqv28scgh3LRrUiiP6e9z0SXFTLxIE5usxXCjb
mTzOFVYjG+e+w5tmRuW3zvBuArd2B9hbUHtZ17dv0+ueieLcn4oT6lLVrOGK1nWtwPtrZ74IVmHz
lACXLOuM4JwIZz5dnxd1P2FFKth9lwCY3ZrAxW1K0IhJVYoOnQuomS4Mppw2euiDynQv5Rg/ESZ6
RCI46zHAoB2mobHexqpnfI53K4V2neMaXlwDfIGBnZiP14+HiGRyFhSNZGjUdEGy+Nvg/NY8uo+8
8Ia6aAv6AvxHE8xLpQ9Iy5MMGnlz3xBvKoUJStF3cAcoS2M4dPMc4gANKzb2BoZ9ri91U+nPDpCL
3uayzQdggNa+3HjD8rg+safwUy29XBdzmYdfQ7d3OXz3DXilFWAFkRAxd+Ab3Wz1fu7/xq6laY9m
UxGktGDr+BacRFINvZugmZEGcL0hPkqhLti7TSs+WxP5GDuRCmfT4qXi/6auGnaqL/lkJ2qQ37xp
z8RwzkKmoQroX4hJ89s2f0yLhyASgCivenTh+s5ErJt5FgWmEVWUpMTpGPRlyZp7lt7QbreknWPU
j9Gs7K5rg+hsuLhoGJMmiRWoNaPA36zvYnAlXJcg1DfOayRVMMoyZvPf3nhZ8oZg3jpdDsj2xA29
KhEIFB0S5zFagBq0PQmRaBk1Px9QPMhT/ahQUZv/9tZpqm4iBYCbkVMGPe3yctFlBLFTsm/QYdzN
THDx6hdVkTdbfZfBaUPRggdhSpTarwBzAd/valUKynSwNieLrdduFJOdCUgAUt0v88+MxQd0xFta
sp+JCi8V28Dpt9QRTeXsc5gHVk56OzIrr0uZNZOfWtj5YfockciX6GMX/CyH1mpn6pvVAytOhvJD
ZqE3NzKa0Q/ZVDrU8Oq2tKvctApMcUoHo2FATj42Y7tvEVzZcld6mlR/VfQKHYRBtF86YrFmcllg
OiE+PkYSKoo+F6Vb9t8lcjMBblluT6Txi3oPWi+nSkBHvQx2M3e2FL7mZWRfV8j1/C8tzATQAaVo
6eQnvfHKCiJthj7SLPXwLIgtvWvuSD79rAPjKTcngbxtv/4uj9MTOkRBlUa4+pXIj5TMihRqwyZe
FpSdBKr/Ng59bW2cvqRKXAR5D32RFKs6VfeFU9tgtflC991xAhKzLX1unXwvgap9/hS5pjP7yU34
K7Gzg6iavWkeurpmpkGSiJfXR0dG5mIAwybynS3GYbXxJQOg2fWDfKuuXqz2XQR/ky11KElwmDVS
qpNDPhde/oyW1cpmaDn/3Hyq7cDRTu3NgCmYzGKH0MbEZQogKBAbBzazSIMiA23sRkSXuuWBQE2h
m2A3Rys4nxwBC2+iEqTH/aRW7THeqaCknOav11e/mRs5k8LnRuokKOTKKJGG3Df7obAShzIbFSk/
+xLbo6Mhpaz/bJx5cVSR6FVl+Y1XVEXDPaVrmsK/1FpTVTp0yK+B4OxK1F6VbE3LoJF4AFxuZucC
R3hZpoUjpGAYlA2wwlJV47SpUsJEK9kS+Wt/zbRv7WA/39V74zjulL1gY7fSaGey3pzy2RWcJEMc
52EZ/0eWYk3H37IKX7iuLSs5l8VlmWbKpFbKo9KfTPIShUZgVWqGOV1zvpc6pLjyMreKMDwkQ3gc
ErJvlfxLpxhOzAwn1QtB8LGpU+efw8VRPWEJhvaHGBY1usPPMHBUq1+5ySxZA6xeNQNZT14PeT4K
cTnXv80r1blszk9mbRBOc4ZtX9kjlBo8XJGjP4NvxCkyp/A7IUmG6Jw5Z1norVoM5rRWZP4/XQoW
YH+5GXeidOl/0V9DBvQXkJYvSmgGRigDNcINkE+K6ph9jNJL/jwv5knX5qNsGC8GaLHHRHdBtHnq
xkGQJdiMwih7/wAuCpMasxgrY47wzp3dfFf6g6UuQJowLFwFOyoLLr1tvX4XxwVhxRSlWpZNsT/P
3+Sit8zwX0+OvnmEdwncg6xuwbsVp1AX0iZ7fUzuoiR3Cj1zr3sD0UI4x2NWi0ILUsW+pslW0r+S
VORMt9Xw74XwfpzlecaI+kEN16y9cfwH7kYki3c3cperw4xwb33BL/vwEHboZ1Ps5DgftcL5g61b
C8Ya1egaJH+MAIJ+kKthGpHzyFccSdMqQed3XcS2XZ3J4Gx4LmtWhgT3wu8FLbu3BY1Oc4gOwgVt
vc3omTDusQQEpCoeqz72W210aqWwMu1ukJ+XPnVrejLI8/XFbQWO5+I4k80wS5/oaMz1kwlD2JjG
lshDNfysqUDOpoqfLYu31UErm4FBAeNkshhemnH/en0ll0Q9q7FCCRiheOwbfG+JGSpRzYCV4ud9
nzhFavZoSkq+xMaQWp0KyrB1NIlEx7SSXlAwjsC5qX5VJ2qbiep2tXo7s0nQC7JZhDj/Ju6uM1Si
T1kP9fwdUqzXvHqDgdvV8Jw/CyrOdoAzhpG2Yds1/7G83I082u8wBusZu/HY6t71/V4V8eIqRWHO
wE4TwAVyTkuN1XLO+6T0pQLDTrET668kf7ku4w3z64oQ3m/pQCaUjLCJfb3oD0SKfrTZoH8pW4M6
o1I+JPX0GTQYx7EcnCD1G9ST2BLvVdovdqSXdtxRp5FGJ1P6yV0m3e/ztLQKOrvXv/O/uIi/N+Pt
97NwDgjVutRP8OBVX/+Q9fTHpADqsG5NVxqDl342mFXS7DtTYm/oMG1dpJkoet16ctL383i7nM8+
YcwZGTD5F6MwC89R/EUO1JZVH1UON/qiWYaVhz/IGzW4KL29qeUAMgVOoMJk8+IZJk1LX0UmIrp6
Kaxmn+5qCDVR0f9uWIGVMeT7RBA0W9rHGFqCVLzNVF3n/Qn0QiKKhqJHFnpp1/5VUPUkw0cLDnY1
GV4BmaYozMRbg1y8Qsqk6ZVMLyr4/nAXsnXM2Gkq968JHXmdT6qDInAZl5O/cGPnEjmPrCmNzKI5
qfz4V3rb7emt/EAPuZugAyTwZi88SDbT7XI/+IuLxsdd/EOw5M2tPVsyt7VpFw5BxDBhvNav0JiR
HtbJ6uATaHusxI0OyzMefX9wjTMNELmKxuBReHyJyZRKqSwjoCNFKGJiXv5TOmffBQtbPdLlWb4L
4ZxxBADKKpBxlqszpnbmDCCmBbcipnhAS9tZ5CndG9Zw2/iyusNsT0D9ThCIbe/t+ydwHlrSCqVm
GvaWauVzpZcv6lTXVqYngrVuRRHn+8mFLHJOxrKLtMIPlVy2a0lPLELD3NEis3Pk2PyWtNWJMZQl
r+/x1jXPdAVcBKAb0QnPliLVkV4vJK2QF82swTCckiiCe2fT1zJDAdQQoyb4Qbk9pD2J5dksK18u
tG9VpR4KzFa62sLShyZGFMOIcWf0IAYl4STZSxAfWyILCmGb52gwAsdAVPliFAeELQYbBgmJp6He
VfHwlz7WO0VSBOqyuZ1nYjiNZV0613SOY78Ii1utHz6Pmqg5XSSC201NCQK9U5PYDw2lsgDm2Fi1
lj9eV4vtG+JsIRf6WA3Rkqbr5RQgDfwxmVMhVyZKemwagGFoAK81NfOiR5Z0cROizB/7Kk1PTVq4
S3KzIKvcd590/baKf11f4PYu/i3uIktoTKleAwPDV6rEGQLZU9GJeF3Etsq9i+CeVYs0lcssh0ib
JNRm8pdyrG2Diu7yzYWYSIGh51DW0cXw8T1V10vYRCjX+EYf22b2Kmz03VyGCVYLk1LkCsj6+1mY
kvZzAcwsLGOh2kEqTCskmrv0QhivVW8vnP2ZHO4aLWk3mWNuFP6izJbRV3dRQKwgR4dM9ZP0spVK
8aFKX6mGKQIZXbIqu8mCUtA1s+7WtY/gdjNN6lRf9Aj9m8VXJj3r5le5USwZZd0u/PkH6nG23tUg
zvZ1KZWs7yRYWKKk+0GqbqQR4IlUVMvb9r5ncriwX9cjpZ5SxHrKnAFITkpn3CwByGBMNXLVPA7d
aagzV5bzEHMgSm7lVX07l4UI6nZbUf/WI34qqutYZ7AaelRUkkuRwRwmxb2+pdsiDCyWKnjk8CAI
+ViqUdhCBOk+mx3y3XL3BzatyUQ1FdUkBFHfx0PrY9bp4xxEfrYc+3yxSvkkhaJa5arpvBKeC+Eu
kTDpCzPXTQgZo+exDR9nVbFrOjoxUBUFC9pUjxUmjOjAVJFNntE1bRhiubaFGjbxs6YUt8lYZCA/
UA5hU+3zaviad8WN1hifs3L50tOuFRzalsmdfQCvF5IaMkokvBjLono14/TOkIvnuMkLiwbKq9L1
n64ryfbu/r1gfl6ub8cgCRe98IssO4TkW5F1dt0yqyuFXcVbLg0XmsxMGZEHShUftUUaIkmn0xL7
Q9DLjqSSyW3IWJ8aqT2aKgaGMIvVOERh6OYEnzZwMqUq7y2pSnMrylrBQ2XLOjSGVDNefngdvV35
Zw5Hj7qu7cF/4kel7Cdmso8W7ekP9lZDPhtV5/VxyblPs+yJNCu4xFOU9EdyK4W/WHui/c/rYrbe
BZqumwYBTLym8XdeRHF5NwayvKxGVyqGu7LuV8GoNZXoVAmY201uJoqItuITzVDgWHScJnbw41mi
t1lvMC8Bmp1E2k36L7nIraR6LeNvRQ8iLbkSGeamnp4J5O7DZgiWPI+QgKN+4EcS8gIJKHpNE1XL
eo/ZjX3wPZAcaS9MSm3qCbo2GdU1qqq8Fw20EBQoIHxHBWRwSkTrjo7X5H7FEw7kW9TfUcprvOsn
upkL1AyDAFtXhd7wjtUElbU5GXLkV/Ot8U07YJgbYzDhPkfnqmYp9nQbg/lK1QTOZ9v9ncnlfG0r
T/EwruWef19CXDXkwq2fieIC90Fu42geZ6SclM4eNL9vgXUwifRm+/TeN3L9/czKzXIJq2ZAVqnM
FYB/SZ/LVH28flhvh3FtJZwttJHa6R3gn/2sXpgVmPOjGpifh3Q6KG3sFlFsK2qyw79jSvB6KOUf
06h606KWQIMvPKobVgS6Xy2D9S6Nl+v6HvMejjpi7G9R3Bgv7Bb5tp6anlEVxz7L3dpMDkpcW4Ga
H2ZT3jV95GCkzJ2N3oXuhG6S6Pd9Ku3yyLyRYtML++RYxvEOj3enziQ7lLOdrqsOTYNTXhBnCZnb
RpjLGZS/AsBKT3HsKRI9MmAE6tIC1Mr+KSDmN5WNJ1DKd05SSsdFpaPAzkVawZl5nwZV33W4/tT2
IGVPRaK4gAsXmJdICOeXMz3Ly0BCtlMqJ3Bjy13r5YnpkKQWqd8bTcc13eDC2h6sq0q3YD2Yp4TP
wiVXgjYE5OnDMYq8NbldenHwZDqle10rhabMBbq0iZIyrt8c5uyu3fwoTK8k0vQk7aPOuS7tbU76
yjr5foCyGXNSJPR3bkoBpnw42VS19ONaRJ0ezdZm8wlUadJKANr9Ao6m2lkVprQMFaNMC5pjJWqZ
0m5Rb9lkyTsSeUFnISsPeNbR1kScCQIN0LnAFRw+ujrESKUZfb4f+uGJgsjFGIan69uyFczpmPxB
XUdVkWnhfFwMGsFxUtADkpNvUfKtV150OljjgESFMK20FV0htkJ8hR50VeOpyKIinIJmwYTDOi+S
RPeZU9rKbessbkHu/sm8yGqK/JGfC+TuignEp5HUodKnBoPDMslLJ2IzGgGQlWWiA9sWBioEgHMr
ClIiH/24MRmdXEvQrxEAZ6rRNFZZvdBqsqg0/smDQ0fK5T+yeF1OEQyEZoQ7g5oxYDHyaNem1LTI
oP+Q8+UPfNG5ME4Tq0gLp6WBgwg0Tw2oQ9vIMTJdMCzw1rB3eVjva+IOq0rpEhSsQ16k0G5CGSkr
ZBpbqfPaHuGMkuY/zNHY43X8UC1qZJMlt+s4Cv1ABlPwMkcWsqZ3szq5odwAuyDbq3Hw2Mfh41A0
ftCDG+u65Wzd2+fbwllOn87NULbYlkyfXPBvOWU0PFwXseUD0JKKkXBkVA1o8keVkmuKcetWqnwg
I3dd9IUoRW3JXaKKfOPmWs4Erbp9FoNoaJ+MTHB7+V3fzLaWaBJAbDNwQ1Rmm6ItdOysqCHfSarv
UiCyWFIx3pWx9jM25tRmeY3GU1KdzGl+nIIptGuZ7jCkU1lZLDkxeo4GMyudWm0dZcHbVIpLandR
QXaRTDFBXWAEYQwaq6r6wIrLecTYkNwcii4w3SyjFHFD8On6zm62SJ1vLXfBdnOnmrE5ognAXVuk
gu8rIBFBrI4ZNjQf4Gnimtn+n+RNRYfK3bdmxtol1KDnnTZbdXBSQ2xGKsoybnqjsxPlvBEGDzFv
HCF2LfquR+kl/B4s6nGpp4d5zJ4FmykQxteQJSXKlxr5G0w2M28y0POVrgBWrRPtChe0xX72oo97
8YSeYCvfAowztc1IgDwFbkm/nrqTFGumFbTBY1i2Ag+4GamcaQtf+S1ZPY4pySMk12f0La4judqJ
Hf5Jj9nWU/lcFOdWwCNBWE9xIb9PMkl+44smmba3zlzrrSgr4zr+aPEpRSlFQ+uV31BgaPTfpmWy
h+r7dcXYFIJBKaTUmawCc/ijkGJiKMCVFCVk5DDT8VOT3FBFlOHbVL53IbzymXps1pmKUDlkgT3o
sYXn4X1knhbwkF9fzqaXPJPEXYRzPbepOqL5I82/5PFzUwqeadtqdiaAuwLluhmWcEAvy+qUpn1t
T7u1h6w5iNtjt7IjqOubQAMxDcRk69GdmU5gJnGQ6+gtAVzMfYNu+b4qLaVpbKaOFpOC/RiE7vXt
22xePJe5nuSZzCzvMJoY4aTWLi92QpdX+qPGEDgd3uZ35+jpusBN9TtbI+fj0Z2vYPAZ7wtF+lFl
YHMqb+L05bqMN/W6CFvOhHDuPFPpHBi40Xyt+FwMyS2TC5tGh1KFk6gZeg2HI6lk1GBEtJ/b2nIm
mbOuJk7JYI5vaZ//b3z9jRMgbnwV7CRbB1zOTo6h6yssgIXjy3iM16T9Mlc7tMwLwpBtnTSBRIDM
q45U4UcpVReUdZhgQQawDvTQMpvHgj7nxbeoeo5MUTfP+tcuDo7JGGogQHpUeTT0KZ/7rGCwAG2K
PbnVXoHMvgs1BtKvY5Mth0pjXiirD6nZ2MWwu64229EuU5lOCVUwTsr5X3TRjQjmKrwWbNmeOrfM
rNmt3fg2f2ztEk3arTPHVjgCMVnRLPKiuCUmAWKR89y2ybPvWH3e2cn2kg4DoYhiJ+BoBLGt7lK/
ddaCj7fyCkzMvr7wLU0yGFLAOGKA3PO5ym6opG6SQkyHB6NVmZo1Zt/NRoT6sLks08SULhrG1Es2
FUOSx7aeMLbC4sFS6i8RnuyLcaOCPCLq0DrxMBNiTcaLnvkozgvWuHVPnAvn3HjT6/kyJAoiPFk+
1tX4hG6cf18aoDLAomSUd1f15UxFx0DYkkU1yHyUh1kCwjabBJfdxrVKMSRuIF2PrP0Fb7jcSTlG
GNPGV0cPcBWppSL3xkqgrEixQNRW7wLMwFDXUa7VJFalOVPCGUafTgWMYUXGqfSb2s5t/bl3Qjsi
uxhTPiAsuK6GG0eETLmuGSZUELRZnPlJcoBEp4nHeoiWHUMNDlKQCRpYtnQQWF4qpnQN1G4u6BZy
akRz1cbUM25km9rKbtqlqAWAomQvns7dsCtQ1TLc5RTVjosubbTp51QfG+pNemNXZWqZ81e1EULW
rvvCOU3Ah/1uyUHylT8p0mZzF4U982pEKCvJMMI5xJBue1Jt2ULRnwnuhDc+1QuJiFNVAz0TaEji
TiroFqghYP49JbPfuvTuyHN6qPHEeEWlIfqMmcQVaG6Xe7JsAWMgeFyfHKEQDWQjLl+HllSCWod5
qaNBWJFaCg3Ty07TqfCMfe+l950wLt9QzA9iuBgprvUkMQLN9Po221Ga3WWtLMoebU3cfRDCBUbK
gIk3wnTTI776Qtzl1OBJk3/7DaSE2btduIvsxJPsYKdZzXdQzDy0kWUca6/y7ckX829uaS+OFoNo
GqbtDL6prSALwup0Zp7WxLu6Q3+i+tcsEcGlu+HSQK71txQ+ihkSLaRKpDBPJu2xzLon1lX3VVE4
GMMVhfJbhnIui3PQaLtRIlKY5huZTX473K9jjB0qY+HP5Vvkiro7t/IZH9bG3TlpqVIaVFBPPdJK
awwmGEOrODkGd+1OlR9aJDzQrhf4IAm/HYh5ApOT1VejJSUP+RhZQdAe88J8RJeGe93VXpwtwjnA
S2F+FPuxVgs/OvcwLYaZBprmESkBD1NGnMycXbVLX6/LubxFVkEmcqKaimaSi4BOKwE4U0fA41Lv
0sclsnqAPTkdXNQtWKqGxwK3yWTlsiUQexG1cmI5ix0XNdfaYdY89mnNISmnwll26CZ2xseVW2ew
AW4twz1J9/rP66JFkjkznjIjSSuMx3ts+GIi34IGJQd5SGkBeOoENG0qwrYQbvH6RWcXdYLJEK0A
prbHrMGJd6NmSyDmRap7BV6bd3g6jv+zTO6ZkyqTlBYkM8CtPLuaLwMwZDmatyvAS/ryB6z2OE6y
gn4Sgoahi8DcRPlDCU0c5xAndhXKqJaKEuqXkcEqAyUCA/3zSMDwQXBeKrQZ0CgB6inFG28zb51w
1u4iaEm/W75e15LLG3SVpqoUiYW1YVnjFDRXM5Mhl256AKG128KdTvTzeDs+t894mu7jU/CJeJlb
vSZu4ZaDXTrNa+GL6IC3vAABmCoCFJmCforzh8qcDnLO8BF6h5pwdpvM37RaMPd6cXeuCz2TwfnA
RlWGsZXgA1nWOzSSdinr7eubuWVy5yI4Z0bKYiKVBrcey6FDgLqSZIabYDS+bH5MbWrhZfMn/uVc
5LrqM5vrpczQhgwYtNSvv7PYWpAXWsmH431wWiEWFZe+dHbkKqMt7DXbPjUMgKimbsCLc7a3dDoG
JRa41M5Zett4kNE84Pf+dIxvNOBKWHiiVotFdqLs5PZJ/i2Xr29J6pzlKYiuPNn8hAlRq8tEzY2X
QyBvyvIuglPIZI6JNHWrQiIF5Rk+KsKAJcwtkD6BtVG9mQ5oSTzkQAM1feIY2G/vX+PQcJ9woa9L
SRKU+Lym+JrJpq3Oz23ydF1hRTvJKeyg9PEgGdCeIQdQRIr7PuhFmZRNLWErd6mJPjU8Pz5qaKdJ
swEHgx7c0wruVKCE0vyIT8ltiDdB7NW7f8AuvrkuRlEfMoCThV7IjzJToP5GBYXM4JkedK+4izwE
rr5yMP3SWQFpRA+RSxKL9bTQcImXCABHZL7YkAJnZFHjNPDSz/rd5BgH5cSOiTPtTMjN95W1fDeO
svMPOCw213ommdOTue4xB1FKQKEGvKpmxxg7nCWrs3onsBIrv0ueJ8GdcYnoyi2W29540McsSiBy
tKW74FB4ZW118DRWup9PyWHBf49Wvbuuq5vO9Wyd6z6cebqqXGqitNhhgz4N2o6y2yqTd2YF7JoO
6bBBkEPZVNszcZzaav0ypYYO0wA8qmzPRDtoIEbW8lS1r69LJIi7gMFFmOpzKEFXg9CeZDxd6ans
BYRylxlF7si4aDDK6owaGXZvBvlP/RjHdvJVBkPHk74rvMgbrMZFJmefUlv9ZUS46xt/3Img2bfd
6tmmchHiEHVt1gHFziMPaONyDb+8TXcjkm9WfkPuFb9zFXv5nrkF+hJTp99J/zrrwm0Dd2V1VZrO
mEzRYCzRffEVUEpfMoxm9k/lJ/FQ3XZs9b7ct+naM5VtWkQEdYHlds4we9pBfVleop/D3ojslT4o
RyE03iuH7BEtdjFxUFFf/ZP4Af3WzfohTfJx2XxCsC/Hvq+VgHlSDbZW2CuamrJfETD5wSZUW+GJ
PbDD9D3ZNb7pMKdD4BnYFXD2hAcg8FZvenq2JSYoKgpFhuvAGNy6CY4UWsoP8Px4kp8d4sLqvwh9
86rb11bPuStW01Tr9SSAu6pOUuapxNEwIGsAFSGJbfrCHgYX9K6lJx9Focpbh9Q12ZzXkrI2xwAA
FK52i1N+25TWBOHKju4zhwApy5XcfuWRQgvFbbs3gbapYszzrd0JuU28M/wcmf1VKYRHIdoW3sPp
QzOjKspwFOvFkfxMXtbHk3Fv2iu5VO2NT6y00VbmXnd4l0WxN21cMSzxxEGelfNFS2Ck4RxAB6if
3ZtesC9+oYxpx2IMo21te5fE+ZuG0BL0ZDDA7GS+ELSeIHxL7aDDNq/TtN1rhh4zwcVxyVHNLY/z
MahS5apGoW6DV+zD1pLd6VP3CSdtd0jvxj/ZgfnxfeaSzgI7heA2uWzY/Cjd4IpxcTxJXZ1D+vRX
/DjcJwUAwSrTmZA1g3QZ0Q9mUaXEmiRLOLm8ruxC2XWFvGVBEQNxhlaHQJWlBJfMaL8hyNrZXQT8
XSvzDPTMFJ/jJ4q3ZFhY9V1hi96QF/m7deFnwjlLq7NyNIw40bwxO0jD60BQM2N3AebLrqvv5n19
JoczmzlU9ZD1seZ1IBbpuvwxJrMVd4Pzv4nhwgJFqrs6YxmuSglEpQGal4kF1KY/ej+erYazxSaf
Mq3LcWRrzmZxIns+rPw+hRMfTLsHhTtQxkpnvYvrP3oY6IjCdZQ50ZPIvbEqPTfSiuL5+J900WTn
N9UO/BQmijsG3DHmlG4HaX99Xy9HE9705F0sFy+DXnQOgg6vx2Q/usROj6tlxlirYuNMEXaIqwPb
LuFsqZxhqLlqlgDfXKOvGdOQ6OyqjkXsAMZx7SjTwQ+iLHbbuZXhsNbDIBGGI0T28Tb6dWmd7wvn
DKSR8iCVVs+Q7Iv77mQc6OdJdrL78XN4TN3cH2zyV++t0xkZqKQtYkVuEFrJwdi1p3bPautPH2pn
G8MZUwhyOqjg21Uwoa2ctW8pw5VxPNpVvnm/iKnUN9OUwMr4W+84y0rjhKmZBAVYi+sErEQM8zBI
mSx2f1oJIkxhE/16vNd2njOypFPSGZFngAsv+ml6K7XHKo796vAEDh3RSQtVnLv2jHRiBVn9sP6p
2gO7007d4F63e0/2ZgdxJixLWGLYfJ6d7Sp360V12LE5jOGvdNu4GZziqbpPXpq7BL4fYwIxcJQs
dXbXC8h0hDQ4Aun8/HddaK0OlO810s4Gy/hVeexLqgM6I4VaowioWZgfrWpbcQEY/Ihih8CprE7j
ygnz8MdppkYJIfDWjYNGUejUtEPrr6UDg7PwVZEL277q/tZgk3NhvTRlWf3baWt+l9tmjEAyclaH
PZ8ICjynNYTEcIDg6tsMp97PmM9Mm73SV7kCay1kjPf0i6Wjmf36Tm7eroCxWWt965Qlp7pBvT7R
JmxkiqdhijpjPlsI4kTntbmSMzGctir/x9qVLcltI9svYgRXkHzlWlXd1YukliW9MLTY3PcFJL/+
HrSXZqHogqy5EzNhxyhCWQATiUTmyXMKfagWCSekuo9CdN/RC4KUK0COr8iWyiWC9/durv1mj38J
UuiPG3mFZdkVBu+y0VHLY28hJ1p0r46L8PYm7rcQNub4qxVktPqYYXkMMqFVz21IvAUtEXs+xAqK
bqLTz7aLd38NTRHwHgJugt4w/nzzqjOWqO77pY4CqTtoxtckH5+nhZ6MyHwiGLaX8hwybKK3/F5U
3RjlM90EJG1xW5UWouqqOro/HwZHC2sVFxh7LxWuJMpY9k751iK3rV1hmnnBLEbohuPyZtVgwx+B
oH6nwqL24xc+IxAvCmhOFB18q2wHNttKJUtppwnNrd5/1c9z4pPloQdzZOszBFHl1QevPiLR7Ffm
eDbCfWmtKWsti60WBbYc+jSa9Qdp1SCTOr+u0FoDgwKOJfhIpfdkofeR2XzpkQhnztJU1MknA5xI
czH4c956SgxAhtH7WqeCWrRcVsFP3QsS0A/555dy7pYutKvyBdE+bdAq6p0yGo5ET55/ZfvfzBDu
KaXKpVyCBsnC65GcdL8OQakVgMba6YAgEV7au861scY5l54NEu00WFMeWZ1cAaExUOQhasYgRhVa
27tCNltIuCukKhd9Wit0h2ew+3afW7c9T78Vd+uJ0Wqx1WFyKHsWlUOuUalIvrdmOY+Gi8Wl2vcE
wAdWc8AifYyIhMAvPpoCJ9kL8VtT7M83hycvraKjmIkPjGpySumLXny47R8iA1zuWmZptRZ5iSyL
gkl3OEIIRnRN7V0b2zVwqaourfNaSz3iquLI6KOjYFf69KUOtXfDiQaYuz30T+NPiIDvVgy3lrmU
FRNS/bzqr6EHUBCm3UnwJHgYfdmHOvZv2h0rLPjGWYE6VxM7jWsfcRYf+h/ZSVT43z/teCPaMuom
usbtc6G16dxkVRSsY+sVXR/IpRkoUy3a7N37BOKaf9u52mzADKcM0R2Qz7L0tKACz3Z8ppobJY4c
kOAnmjfsUF/FXOA0QeQAVBUmuS6dtLPWFfPWBsEdNh2z70zihFG1Gh+HF9HZY0Hx2pSuyWAIhL4E
D5Xrp7VXIMhqoSxloWXD5DP6n4Aa7nbCQKiCLr5lAH/OJ4nUzruh0DITl9bsle/mDzm48zCNFw6H
wTdPit8G7fvYk+8i//Z53LUMhVSMkgDoAwQFd+KzSipGPO0iWF58SNc8j+f2XIZMphggNRdwTnc9
Ny79JtraawEbhLWtZe4zytk81JAbQENsQOdP96tC74IGGpVfrNEwH0ozNoMxyX7YanMwLeUhNoev
y7im7jpWp9nKj+AX+1zWtezrpV1AwDP2m1J9NiRolk7gGHD6oVWUY5PGsjelq3t74/YCGftcgJuY
gLHzZA1UJVLamHIUjDmexGAHMw1RTVRkgrtu1MnS6paV/eUTuk7FkwYUFCszo+uAPnrm/IK0Mvsk
m0VxN41By7otCPp3VKI+GiChXOee2Sih/KkqZEF6v/vi3lrjXE8tWm1VbWYNOIjkaTqad6zWzMpK
VgKkcuOKCzrXqL7XJQI5hzktYJV5rp+4MacyZs+x4kj+QF8D002stdP8NiJLoff1D3txABP9lnqi
h+D+UbP+Mc2z/LRFlCVEf63b6F+6+zoOZk/2wWkSEI9V0gx3KE7tccChE7019lzJAJQZFwGA01fM
LdGqJsmorkCDqtqxo8v3yFYEmd+eCTC5ggkTmFP9Cj5AS1DrNJkSBa1e+0W1ugQqK7fP3O4Obm1w
HrMC55okyoqSIGhZxq8YZobW+PqhPEWeejQAKklO85chRxFOtIG7frM1zUUrOFKnmsvCiiXU11Ae
Gu41IBVydEUix3CLBwPRksln3F7yNbAY/rq1y12waYx54GVFfC6OVmgEEDI0v2Xe4lph/9CH053t
dtCTX18SX39cvA4ljOqsAhQLrfBT6mVhchJuxd6laMoYLAOq2GKcq5f3b7UkZY/PgJdEmcROD0oT
v7QwVS7p8RdTj0y3xARcQHMLimMtsLKJYrprVeR+U8vw8oS2PmbrZzcvu8HvxqHxFWuKTrRMSqce
ddG7ngUt/g7f/lxuB2MlnrI2QphZ8+57lJQmWCeg9TypjaMPGJmJ+yrs0cck2cEyjpoi9U5afrBp
8/vtT8m25fp3mCDC0nWiWrxWIPS+TT1L2Rm09Gc9zw+z3rhtFvxHK4phmQyqiyMIdBkf36Ry0Wzd
hlh9np0Ler9o/iSaob+qG16a4OOYbTajQdqUBmp1lxffbBAFKMvTkFFnVnLMeAtpEa8SPs4g98pT
EzkGD2dMgxE4DO1+vVMeWMVdOadiNTuRLe7SbfN4nkH1CDWPour8wQBRgtYa72SKcSdjJA7S3SPU
JO4HUj5kQ/FiKLXuFbMaPcSgkXWaPkv8ZFYfmxIIjQRwRnPMW6fszR9ZPTyoZv1OAQcm9BnCQlqf
5QhPAlOlwQAeq0ihR2sY39vppHrx0kiuBakIB8MatTO0qE7OWtjktivbYKcDZ1xQmfTLVBk0WCXj
4203uorm3JbzmUCVTkSusQ19eZeZ79ZMFb0cRBvNxXKznM16WWGhhVzhvQ3cF3quBcAcxUEWUjVf
v6G59XAxK1bmTsEeT9cu5Anj41XA4WxxASfpO6vNVtgiqHgBXHYy3tWh6RLQiluH5Fn0Zr+KK5w5
7tWJqeO5n8cEHju8WNZdpCTOuv7nIMoZ4epc9jwOlRXjayUAJKquOQEEAw2c84qnrPwzGct1OZaz
yNWrlLWIm9TGLhqJwzDqyiFpPAsyO3qgJj9zwwscUucqV90Kf1wq7ON/jzIid+RlH3CKVRUsnQih
6fxspZgsUVtv6dH7kSJAvHLj8wJWFrmTPaRup6EntoDkVXC+dS7M1aVsr2aOGJ52hWtEn4pOkN0L
vFLnAkihqXRSO3w+q/6m5YrbG2DUTEWY4+u07NJLdC6KdLNermWBjVxCEq6e8qH4xIpzLDPMwe2E
2qMexDa4pYSnXOQuXERZB8zjThSWh9bTGVcf4pcyeXLw/xG/dC6mjGal2mkKa//dOUVfjosndLJJ
B708GpTx2dY7aA4ecyKs0om2jwsoTQcPNAn8QzpUR/qAIv39X3e6OCCzk3uReXFOwoeSXgZVngVb
KmgkS/Q81hAIdNTfRKFYFLT4ebioiPWh7fCZGK64kIMeCrLDCVJS7jSjSy5yQsEp5lNKQqliFSPM
qfOj3I9+sv5nuarLrTO4OJH3Om1qFvctOjkm6EDiXNiHZn/Hjc/DF9lmVFjGWMfnYZsGTkRoHByW
H0ysooYYjtgdBK5ncDFjVeo6ggLH68n9O/PogaD5ucxDkA0YXJyYm8Ky8wzWknvZXb3Xm1PyhxNm
2CAK+hNv/X9xQhMlWVWHjKfNHWC9oosGTRWKNkUUNhqQZLAnIxSufnfqwknEvPAvt9mbQe4sQxtj
iSMDBv97cPqXgP9mizvLct0MGvgV+IAPRcC3gC9hSuJXA/7fllEShhtveiPDJGf6aGR0E7FGr3F+
5hUi2FGNn+0qSyoN0Fbb2VHxcdg/fm/r4o44zfooknXYepW9/pr71tH+Shw7HMKo9oQF5/3T92aO
SwyqpI7Stf9naelpeSqPsTuFP1G0EdniTvqYF2aplvnONgofjtcIqddI+bYu7pwrsRLJdQ1biubP
jI0n9XN0nsHYNb7T3NJLhV9uP/q/WeRyAmPCdDIgUjRoigbPzOZU2evz7WcgCxXXofnNBBdKVMxy
aKUCE6n0YDShIf8orXAFBqOn329bYj/2liUuhvTlHNHOwrnW6vFMlTzUEzDjNvJJG4XTVSKP52JI
lur9Mk5wQa15RuvhA/SRghTkiJjaZKP4QpffvwL+2UWeT2uOp47qEiJH7a8QgfbNYD2ox8EvS8AW
GSeMsFMtWOFrfNnEqtUsabRoWKEcWiEqX0B5MCAbA0mKkZoCP3y9jzbGMCNKuoIFxi56WTXUS3pR
BYh9kBvOwWM6LNpjrmjAcrIjhuGCPESx/ifacAIffB3h2ixkMqIUPIowY1pL6YzofehRAdHwIkzl
6dttf9/Pst98ggsX8SD1ihbBVjT7atk5hXyWVREthegeeQW+b1cEfYnYSC7urP8xy35bERcrkmWi
Gphh/wy2jIsMLAEn3I7CuCcKta9tgs2qMG/ZqiWzZMveiGK84qjzZ4ZI7nwgMei7IczC219L5OJc
xJB6GYCdDBbVqvEgheVgU53bJkSr4uFuY4fuCVQDkbY9svtDA59y7Q6gWIPQr/oT+LPdNRnQgYJE
nA3hC84DozQiEpRkaEBTqP5BwayRRBqx+/63scFdUdkIlVilLv7/LuCNLc7/ekqkOhlgS1NdtoFx
9lYEWH2ALsU54e4hhtDK6w6C8ZnLZRZ1BlciYm2Qt6OT6J/0LBhmkTzZvmNsrLAPuXF3qpQz5hoq
lDLODHyvmI+vGf3rC6IsH8UIC9GyOM9IjbxuSoJbX+/u2/pbm90npqA8tO98bzvHOUZaRZA6XfCx
dPKg1R9jQ0RyYV1bgH4MBKUhsyvjPzxHA631bpb1Dq5nx9o5lrRvGjE+FlasIaLLd7FVWU41Q3tT
WkHVSTxzbe4YX69UaAFEsQ5VP/tRF51sJb2TJVTzwW/2bo0LVOYmv80ynxrrF2LW7w21c/O1CJMU
BHvaGi+OZJd4tlZo0XV169Km+T7O+Y+8xAzdMlhFAEoF3ckscirt/AyAC/jh+tRraioBDtixbopu
uX1tP5Qt/U1vc1D3Vb6hpzN411BtmsCW7xOKMay0Nrx2TO4VcHKDFRi9bLnvQ0Vpv6gV9fBbTsYY
J4+U5N/11Py+Lo3sKZCSdUpVql2VDndLp5HAJImnkuHUZ73id2Wxunh91OCCnmJf05PvWZFAgAOG
/M6WS3duRxBbtk3sR3MlHaax/l1tmrsSmlVgHBM4yvWdjM/IdIyYLppxNfcW5dlYSyCLDWipOXZ2
GIqHXmmd1s59QfzddRgDIuSMYQz8b1z80NSSrpa6IIFXHKj+AIBDNCcOn3TgmCo/r5w7UXN31yJh
8/0g89FsvvCRlVVkJzYsrgmj8UnvlyL/zxcXRmlNtJANjVED8sAixtdJ7d4CPaiMr1PejYMApXId
K2DABjxKUfAvVwz0ba5BQ1W3oTSqfo7lcBoaj1a5e/vbiIywdHcTAZcYkcIysIoJzPMdG/uhoFZJ
UoEL7H2P7Vq4cN6rJgHyCGaM9b0ObfZFFaGGmA9dJrKXu8V+wWYhbVuZfZpjtyYklgv9Fk+605iY
Mhkwxj7kh9vbJloP29aNNQxtk0XvYK2o1GOlyg9FEh9vm9i5nNiKdB1qWEBzXXH0N3M0raTDuy36
fcCYtOa14NrM3S7BBMngilHz+67wjz2exySvgAvLNZTT0nJ16/I7apPeoAW3VyUywuoKm41LptiK
6xiLMpXpM9gZj9Es1U66irAJ7FF77Q5vi+H8Oo1B8h2bWMxqYeZVbbSPGPSHCBZ5lxuQQh4i2cny
VITI3wupm0/GE30gmVjlhGB1deEBhOtnkyu9ztTlrvTFtjFW3h6hfyzOK3YqkwSXsaJCksBSmSjY
5b4OUmOrIIhFLfRITt1rys5mukCvVvhwFZFv7iz0whz7881nzMtxpfUKc8vJ/q6zgD4dzIdX+Sg2
t6jeSd40g8rYqUVbvHPyLizzd0ldaFW/Ir3pgsmTxleKn+mQdY71vj0CG3MnGgzdXSoAOYC0GZAj
5lkkp1oaLNCpoBbUPmczJrcgkEFSEAkNf9w+Grsrw1yFzeAloMfkVqYn6kDxHWmA0PKcW91v5iT9
jya4UlAMyaEujnDlm8rTWH1ux/9+ZSkg1gEmiICv1Oahm1Y1YcR97WkQk8aZkrtEHf1ZjgV31jW8
EfuzNcMd7jrtzZYaMMNYG4yg+jAdaZifQe7md1+Lw/wiDo67H2ezMu4Cg7JkPdnxgG6N9H5dMLku
Rd7tz39NY8NWBTpAPBgZHprHF8mkjA2zp/j+Z0ihOhg28+x3E4ZxpRDNDDAfCGtZ10VcWMTHAjQa
bEggb7o8xasNlZsyxTsVbHWtq/rxaVAfoXsBPTSIGmmCfHMn9F9Y42IGFALTbF5gTQc9twuSPG80
gdPqlkWwk7snFtx3NgGngw2A+eWyIs3MmlJib0fFcFdtPBBLiv3KMAOITbYCZ2R/GXfR4CmkA0mI
dtA11SqtLPT6FRwpgO+81VoTtzSTo6pOubs04+csl19MrftK50pAIHfNWwF/USCDxL6civPAxYu+
7pXcMOAvoBUImyA/R4f2SO7Es0B7vg/mP2TToDsnsHq5n6o1kCheZLz38ObTaOmrImjd7onGGizG
f02M62mAUY7rmq7sPpk9yaEv5gFaVt7gy4F5Go8Z7rDyt184b1ubbNmbO8yUM02KDdjUn6VH8IGh
JsQYMPMj5q5RzQXEU+Aquycc59uGGLqMbeSfDNQYxzXOoNmtPSZPqs/yOf0JoMlze1SdzB/vhKO5
e58OzxMQOhMTVxf/6SBg06WdbdGgKAIFT0sw3EReHCph9VHtvFdMq3Cyf3+ZjBUfUEmdgPr7cmPp
ColZuUjmQH1eu2P7tXdyfzg0hoOAbbnDRytozqJb+prcCKUi8LVqimorkOhVOaOFDNxnEVkzRlfi
w/QexFVwn1N9Vt4Vzr0alEcMzOCbJuGn6t4A/5n+M5Pu7BbggsHFj+AvpqiIhsXCj2hB4urZ2HBG
qeNOqF6ERQq6k+RUfrvtxjvBDsTnMhIUfGJGhHy52ascLctQw2SZfOpSQPuNk7XcNanoBXc9VMI2
eGOIyx1sGoPjfYUhQI2SD4vfAy5JMHOafyljfODsmL8bw+h1xoDeD6EWzh/X5BnjI+Ka8V62e/Fb
uAg/p1Jez5k9o2FMQhUAtslpDsqJAcV/ouWz85ZAnMDaAcxGxYS/Jo2WSHRSpDmojPJ3uZgjB6z5
30qjxsS5Zp+0QrM80NvXHlmG97OtHMyCfFun7tSrkH5fcv3joCjP2mjTewuS7a7Zy8XH216wc87Z
VC4iKBIIE9Skl15AilbOqxg/UU0gXjOE5iSCq+zcc7CgsxMt4yrQOD+r9JJk7QILejgcGSKg85OD
mFJ8z50V1FMg82LamA7jUpKepKUcJ/ESWBakruwsGIHxcEguh1GeCDFuu9umo7wMzW0Ax3nOF6JZ
dFBpuQSD7RBGHIi8DvRjSgnqQOWj6lSYOyhEyiF7D3uMyOClBiYo2H2lZ9lcPAROM0+0Wl5hAZXX
n1Ej/AwRKkcCu1b1ooj6Hzt7CkJtUOoSzARhToXLXZcIsPgqQj7UlvRBKcEwUijh1DUBhqtvu+He
0i5McXdqWqLOORK8zkwqf6jmEryzulQB6Ja+M/rSQ9HMVYl1P8zrae0Idfp6OthD9m1UWpEq6V5+
dPFbOFdaU7W2EzSXAk0rvZHpOC9PqaIiI/w8Wb+1clDWlUf0WYD/3MHRIO/cbDf7HJvPiykMqs4d
7E6AS6amo+EqmEFlBG673IfOBqZaBqbWJnlUmGHs5NgXtrlTqvZKh9EP2K6+F8ez7naflQMjuwKX
X/yKlBBa3IkLFxa5a2GWNBOC3XAuszuZYJOLPpIXKIyeaMiGr/T3oBhz8+XBDiHXG4iahztdsMu9
5uJeTK08ylgDB5SGyBvB5nqqDnKAbsBBREjwL75tQoAUUVC9kjGJZFKPC8FKpbsRE50JemDQCD+P
nuwxtjgRAnH/U76Z43KJRYJ8Lib+UZ7vvpE4yPqHoRM81/fuUXy8NxtcZJBIo5JMh40haI66vx7Y
E/pPAKd4QFC0IC429Iqd6pjtgKcslSuXT+MQNrIpyrF33rQXS+JOvWquZjEqsPILiLld3zfwCMPo
oYW7l/M+0tdWZqG5FCApdCs9zBYJSm61X6uGMxbhMpxN+rCMNHZi+QPGuKzacqJR+iQXL/GiBGs5
H5M+97qGerfj8M69hvwbGbiO7NvGPy9DkD5OZWPLeJQq0pdCSUELXwos7J+GjQnu3Ndk0IZqZk3A
E2Nq+wt8Gd+/ji2A01+IyN131o1FbrclTKan0oJFvWKL6DuwSCHbNHNgiyywcwmHSnc96c0ez7fR
lVKiGA3sXXmS8Kzv31UbW9zrZbC7MjYpbFlF45nlAThxRzafDA2RJondqmqcrP5mq7/d9pP9+Gka
CgO0ol7Cp7agMC6TrEIlrR/fqYD512AStw7xBL5NDIekXemAax3TWamD0Sn/tvHdeLCxzd2THcho
gZ+BB0G5HiqFQH+gc5qVoofLvt9s7HCHoVBayJtobI298WmO7wh4H+XHKfrcFuPJXBcHIpaubY0O
zaww60WJ815tg8kWotuMfwB5z33bWBrNRqLxjHSv0e7ZFAUQFJ3Th+xiHuff8CqEnKzwvOzFANRr
TEVHy9XCs/gyBkwlkSGqIgHKs7ZuHk+Broh4xnYeRlgSFJaYIjfReTi0HKFgrcoJxkKqh2oxvX61
j8N4l2vtQ5M9I83/leC+NcgFHZIn6TS1MHh1JH8FdYrShWyaqMZaNrnqqGBQEapGeo7FTV5xZFyU
E+aHgDpdxpDxN2CqULC8nS/GdNLw6lBA9Y/e1eUXkyW5zSD8DnG71ELK/N6yRUeOuTpXn7iwwOUU
ZWrNZjnCQpMXJ7ntnZa+V417Cm0xnYreAjvx88IYl1wY9UjmCnSKv/KxRLbY1m5ybjprfatOxQxU
JglJzyBegXVfHsc1UA/j4Xbg2osoFyvjcoy6MLNuWl5XZkGL/qx5ZVjdMfhfpZ7F5Q4WCG99NS5Q
rkkKXJyJxU1JmTjlGqakQON5uJ9F3dk9DzQsAyVzPL5B5MDFjBRvtZTarGtqPyryj6URPRfYX8Av
BeQyqo32BlNm41x8mmUwbHYVqlXyecbDsBk+DXjW9wpxLenDrD6rhe3c/lp7Pr81yfm8ro6TkoK4
KFjl0na0uQrHRTrbaSE7y2o4aTqGtw3uXaroFoImzZRRLbeusGvtBHBUCtd7baswpq42eWI8Oj/V
Vtkrt8IcylLgM0Dhky+3agu1Fg1sXbhf4gMUpO70zIsOozd/7SA1h7mib/q72yvcc5OtRW5LLQpk
TV1FeOGOmjusP6JkFOQGexbAeMH+C2aNK3BNXNVgsipggVbgN5s/xlInCLZ7h2prgY8YXVyDt8PG
9aglDgpynpo1rlI+6eMftzdrL7djcpH/rIWLFphDX2w6rmuAiuXLOvXHYqw+lAVUW0gSObmO/9mg
t9Djx8wSwkRZkOUP3NY4FzvA6DT3Wo6N1M+9L33XXQAcXfIDZEsfgLwSqsTsOiN8EUkHKnhgseCS
LTmrewxTwl52jE64X74AfzWBTr4+Vn71AkqyXwHJo661McklBSUoe6OoRn5VNr1jV8fVEnJx7SQ6
Fya4uLjIuhwZJo4Y4EX3KR53X3u3/DJMrvWRkYm33vCx1t3BdIFwFFcCdg/DPwtEdL683My0tJM4
ntag6RoHzBNdKejManvX59sWgvzr0gIqZZJe99hC/RyBLFd19a+K5M6dB2zO+EVLHQnaSXKg+9Ox
wl3HKKxSED/q7jK5uuFnwHiCGXCeneGjfC/WCxV4Fe6Py9+3dlJbNTH2X62pu2j5GQqC3lJ2LvC7
Ttf0dwDWugmYki1VdrMKNDXN6ADAi9eUIDDtvXs3roDM9/KnlLbapVGF00zOy99Dh3+P62cLYFnC
GRe2uKsjvPn8XKSSUIuS5xgfRz5V0V/EosQZVSd2h7ByRVno3nvlYoVcvEoaPV9HG5GxRZPnVTm1
8GS8sTWnh/65AZaw3GEaXqKC1798ZeiV2ibgbugDX26tkQztnA9IRNm4XIkZ4gmPpDxsfEsHUbP9
sQut2rMFvK3sL73e3TejXIDsLWJNnYzdXRIMuZNTPmjuYqWe4BIQmeHiohbl9QJJJjRiMWczWI6a
I0OtBkfHWDvoJhNA1ECyTjJXtKu79xxiMXID1KQVXt0ijde60zOkP0PdPWV9fWgmlIXm3jOIJEh8
2BqutnJjigvE8jjokQqexgApnpd3o5/WstNFd2W8OoSuggt8NypurHExmUqKnPUxUknL+KC2z1P7
Ivhku0HxzQBP6EtopKt1MgPMV6YOSMydFnp5aQPGGDlMbQvu+aJDcnGdn9Ps+bbtXW/ZmObiMR1o
0UXFsAZG/DKb75pqdqzq020b+/uH1AqwNpjicW3VjMy46Js5IO3gtesTnURE8yIL3NFa406X0hQW
BuSHOhl8uuoCJ9h3ubdFcMeKmNG6pnI9B7b0SHOo/lmfpPJo4mVrZZV/e8N2PwrgleiCEoOVVC7D
kzTn5jigcxWMc+XMveUiIXdbtXNum9l5Ihl4O2DCAkzLAJZzSwLXUTHncTsH+Ww+mDZ8rloV+zHX
lMi1Y8SKvJVPM0XfW7PD26b3Xi4ENw10UQxox6HTe7nENGnMqI2UGQofDXFksjizmZ072e4cAxLE
GeYXOsAfsXAvikZvnEXqY3t3wMXquRgymC3Ex3SsXg5nkPjprgElct2znxtH9ZhAn+hFuvNVLwxy
YSTOsxxMmTBIDfCf17ILDUknrQyBo+5kkDCjoxSPi41c9bVRg9RBCAozld7g6qzJE8AqT6kdeSA1
CtOseG9LVHC17Zw/2DQtNoIm62grX37NvjSlpk16nPBEjUDN1kyO1CyxwF/3qiHwF9ZmYJyjIF2/
NDNbGWpKFqohbxOxnW+C3fRnZEN21/RmjKcBUWxppUYEYy0x3F4Fu7qIkElkgTvmWdLmIyGw0A3U
kYsQMtECX9gJWtgwoA1A7guAIs+ya+WrlEQsLrYJQT4flrP9bVw1dyyzpzURdWp2HRxK5SpYc1AH
4ZtUUT7E5bwgRLZD6sdr5DWrFEa2SClh3w3Atk8USBIz9NelG2STMsQkh4erZ/1ko0ALumLDLzuP
esXiievbu+va2OMiBcmaUV5UrGtNKocQclR6aOe11lEQE3fSb0PZ2OHcO0aJ2J6q14jEBr6BkYU4
oQlI7k9ppbAzyeVQW2t8BB46tPTUGtbyxe1962R9xQg9RMIMcHO9trlE+eG1QhdA7Zv18e0JomRG
mSjYR8wsoFYrPUB7DQTJhm+ECehGS3/0UO4+iSHVgg/Ic77TChgYYIrmwFQ/lsuxWo/l8OF/+3iE
C4EA4Wh6xZyfcSFp94wEl6AszEgxJHEXT+AqhIWWTRXaXtR4tBqsSM+dNfgFYjWRQbbFG4NxhBJr
y84c4+iK79IT8fJ7BfQ3P4WDE/kml8+lrWQZCTsJfzLVpXjtvjHVqT8xkbT32EZyqlpg24R27hV8
FTwBc7EyF8FpYLhOlYm3MR7jBVwZ/gqWStFx2I3N6NKBkhzzHlcMP2BNzspRQ/TP58brdftgTNRR
NeU+WtTQmgU39O4CkRVg4AMgDFuxuC1FYF4rScMCtw0tn1Hf/AG5bsG9wyIVH1u2xrgIDaXL0pBn
GGuMHv0l21PaoC9eWpU6o+bn+VkpqMDk3mWqQkvNUBG3TIOHnkmoVudJC5PVQNDnVAEVbfvqq+CU
71p5vVLBnItJBu7KBrpyBWsyrDAGYZpClIAYT7mrQ0pVczXb79witKtAYJX9rVfbubHKDuf28FXN
ZOVyh7wHQgh/0dTFyk/S1O35pboxxgUyTZbSDLI9yEqUJPXqenjfoGPeG/SxtQxIE4maGHtbqmOu
QAZsHHkr/9hpZ5lQLR2Rg5tD5yQ25I90kW4Kc25+A7c2uA1UaaXUizTA+TFGLrftucuIY00pprSF
I0N7sQtYdIAtMUqrm/yrqqvUqFAH1FD/5ArLIO8K7i4GV9Hcvj0kvgiatruBaL5DjhmdXFi89A4l
aaZCZ8GSJM3qRIqdOE3TCXxQZIT9+cYFMdFjzo2MTFJtfo8hg7EIsIyiv5+7X+SiHKdVY5lqPzwn
RAtbuRKEwH0TmCuBNgNCPT+sg2nGlMoETjBYiYNhBUfpvggO6k6iQWRLk4EnthBl+RKYmVnxEicT
nnjQk+xwM68eqOE9HfryGRuo9RdvSaEwLewT7xlmLz4FgQ9vYj71Lu0mmWVNAfLjJCsfhvvpkQ21
TOpRdyBjWQYQGgDAeHRur3fnqbl9xPOJeKylTWawR3zRyE47vZRj5phtYLWnCejmNvp+25yoaMAL
NQ1rYqa01lCDec2x3mjHfqkTcrE0PhcndkokA6YgfO4o2mdiCHxl94ttCiDcTVL0JFfUTkVMn5VT
ms+LAxlBv4qqxBXs2k7wQ9tKIXiWow1+hbxSxnTIq17HZawXRWiadHUw/5S6tZJK780B/BCjPX6f
8P9AWOwgxdFdNde9B0GalzZW2XBZdjAMNITSpP9D8Nt2guXFb2O/fRNW8pVAFqnCb/tlSmJWWOKu
gguLXGpCzbxPIxUWh0+s6NMkjvWhvifB8LvwUO7kzMQgADuBn4e9vzlTgzxWGoRsEQ0woG0YvplD
h1nye1zcdXRUD79wEVzY496pqz0ZfcEGJwwQE+TNfaJWggO/k9ddWOBORZmtcV+MWBHO/Nh9pEPt
TBF0/bRnczwm9M6Ic4HFnWwEFjFnQgiQbVedmlVuZWpkWNOkL45SnGlqHU39fb5WnlmL4tlugNla
49xRlaGQohOszz7op/WYnv4kqY/uxNXA1/c174hbW5x3rCXR80bHytS2cLNcGo/dUBouMCQnhnSf
3daYGqjhFO4atWE6ahDyKfP3kqF3jrpU/lT2qJFWFqZ3EXCJ1YTDTKqDmeFAR8M0nBODfqkU611J
BqjZLs3vTVZgDiIqPRvgLIc0kq9MmHecF5i3aCgNBdqZaGtGFPzVdm/fxRhlcQG7Q2yS1TtL13MP
EvaO2hq/18rqEU19D6kZIDa76aE1yEvfr8chKdc7cP59irv8x9wZshMllX3oJtlLK+nZlDv6YhZg
2c+k4h459v1C5ccBFBTeL4SW7f5ypyEFlU6DuiQDQzIu6SyYG3+kToELEdSijvRUTMfbJndPB14f
UE9hdzHf2wafWd5KXbagfZpCxo4NYCTgwRcd830v3dhhcWcTNKk8r4q8wo7hyG56aF0oKfts7FA+
1IfbS9qr2aCkq9gqweAxA3pf2qoGy8LkDOaWgEgMU8glt/TZ+rCGbe3ETwBahIZXpI5KwDskuLf2
koutZe4s6snUL5FeLCAJgVh1a4U60iiwPwELek+B4Jo+3F7qTnoI7CWcGNOHxjWRT6s2kRTrJs6+
/F7Ve0yCtYJYtvcGZ5OT8GqAp1CS5TZzMWWzNG0WzIL4IEXg60i8pHn/J2Ar9Si4kb7dXtSur7CS
IsbAGDqfHwSONKuIYwm+0gXV0ZJwENZDdVce2xJyh0LPZJ7Hx7StNbbHG8+so0zOhjHHCfiHspJV
MJlwpHjKgznALWPcbg6aPOZynS6B2Z+n6Muqfs8NDH5F6699trc95DzR6DLL7tiq/kxSgNt+q0YB
iCEuOItWxl0N82w1Y5fio0koODfRjygr3CSeHYL29v/oH1yUHOKqi2iPtbGyEH34W5aFPv5aSm1i
iAolYJmYkOK7dA4lU2ajXBBKZn0G9+zn3q4FIeNaW4pluRsTzD83/gcQcK9p7EsxFnImKvd7C+QM
Y415hVN7hlsGo+5CGC3xhVMcu86/Mc5y3Y3x/yPtupbkxoHkFzGC3rzSNtuMd9ILQ2NE7z2//hKj
2xMHzWtotQ8boQhtqBpgoVCoysqsUkFbhg7Gibz6/CN3BjC2Llb4Td6xn15b7csvS6WO2ihMcdPU
sIaSLO5xC41oom0ItQQ7jW3jI/+DRshmiFRVyBuij4+KDZX+dZiSFWsOIblK0ZbgbpaERUO+aUGX
wcLIQ5cK/33dw16sQFmIUoM7zs39xPFuErA4O7YeXvC+f0zQfb2mi9MEtAkwgdGIqHhUbyqDZWML
iQkXh2I4xl1wb9I8dKHE5e2gRDNIoTA1xEd3Mi9WZlqHD9pQfwjaiL6+0b0lvXQC4w/jGGxuIooP
4MWRUciji5SxWgbiJJE8hAcDrhKbXfB0OWxsZeUEO/WPBeqcabMM6REZFrSqttP8mU95Ww8em2In
1T8um9q+NFe2qGOV9jIXqRO2cjQGsx8es7q9y/mXMjgVcQg+r8kb8p0wen15mtWdHiY24wdsVF/V
9WLJdq/O9YC58F4PsNh15fzPlKs2r2swH4iEW0I3dLqO0zSi0UkjTvVZhYMJR9jc2JUtg4JggKY2
lWsSLMkE72LrP4jy8mBhgJeMmf4Bu8HW03ttkL4A8kKbOg0GSYssPiwH/Sjt/+RtxVwa5Z/zgkxr
HmDpf3ub0/uqt9ns2Tf2VlBZL41y0qooAjS84SNT/AjQzKLfJyy2VXHr0CEkonoByUv9jH9jntM4
RJ8KFAIKFDU4cUZFRh88NUp9IxOP+qC89BJSvBDVXyssk9aUm+y146bQjBoZk/DZMarGa0GAfLFa
fJcKHU+iZYc76znXSsMcS9HtVQFiev1gmKI4y3bAjZxdlEnFOFNbuf16KVTWIRJBDYwdz+5cvfN9
D+LshwI6VPNOi+/z/uPyAd4KhxibxaA8+CT4M0BMNIXlFMjVDGYaTN4BfoYxx8sWNi/jtQkqQ+xD
ETjHtp7d8ifQYYBsk+qr4C0/iyfBSZzQVp3LFjcyRI1M+WGIC2LVGOL6GpNGtdWLDMp0biUYidUk
/U6pxvu8Cf20518v29rw7S+2qI81ScscoICI/Wulu7y+6XqI9Nba83+zQt38gSoPnRTBSjQ0R9mY
nFlvTHmJzL8xQ8hhZUIrTLN+yHEXg58CG2fofpJUjoznQl8x1rIVf7Blv61Q/jBOhhyWfT9D0p4U
GTO7/phMwruhm6Nf3rMqjdK2O/y2R7lDXyvhOKRkVTtCGFAAO2I4ubc8c3epB9H018hWDulj9FJb
w64FTgb1zlsZNAmFJV6BsNJrToavvQMBaPiBVTKcdet4ALoC+IokkclUukPV4XDOqYTtmPfq46eS
upukln5T26Wf34Rv7AHHLYzQF5PUpd3KbdUVYKd2G1twySxK9do4iyW7jQcJbsZUwxaQHdZA72JA
mxesmNTNxjdlAjjhgNBsZ4M5P/Xe9Co+EEoK/YXwbUWpGVji6bIrk49KvX+/GKUuuTyttD5eYDRd
vofBsZ4qMwDyVUQ9Tizdy7a26kBfjFEXXCZqpGGB/RzeithMHpSXcCc7hG1rfMuexJd+QAOcXdLe
PkmrnaW+YxYjJhgRFgnWp6vJr60cfTTM8ZW+god3yy54sXaVRMNVtmfUhJZuwkLJQEK+y2yIe3Ll
vpxfBusX3ceEmmnl1NKugkLdjrHPm8F2tV4qchQ1KEe1HOvNwKf60AQgGll2ql/sxGvI+UDI7Srb
x9cyy4GJr5z7kkbYuSW8oemXXZMMcdKoMCtc655wLE+D+dZBj/3P2Ok2rn840/9Z+3w9rfZ4TrKq
GfkZzuSmdxj0AdDGsMpH7U72e5dQDiffjW/Rbeaxrs3/Jyz8tkwd1FEDg53ML3hM7AkNSeArAJ2B
KcgkEDsWUHHrWyLLIZg3FN4AVPzqSpwktQKISuG7tXKEAO7HkGCgJRA7/7LTfD7o6K+3NkQ5zZgY
/Bzz8NmXpwkjVZElPIdm9xw9d5IvGHab/9BSc9oTLbYM7HCHvjnIKrN5QkLApV9BXUL8OKbFQkJu
nMUQFK3C97DnwSYfPLdBu+8SzkbN2kna+lYY0d0omw+0Ca6HSH6/vB1bjygN2HkJaTIGlgCj/7rv
dY7WbdJPf/OI2sgtYUpGNi7CEIgtvpriYmlJ9XqEP3XLKe+y62ZJ/yLMr0zQ9YpgmFFzgqqpGyjF
mwaxg0gQrrI0v4rS/GVRWbh48ovPvuLvFdFyhKnYATI+YkXTPN6horXYSz9+iAt/t7Tglemq57aq
3qqBtczNG2a9Tuo6M8SM63n0wVE+E1zBjp2qI4FXcyCzcAXWB2fcLVD7Lpghfyt5WhumrjbRkLkU
U9vY4EZydKgr1NFBQBtM7VmkCJvhZ22Kus1QnZyzJcMap/5TnkDnTPUmegbF9I/hlJwE1lwMc1Op
ELSInDFnDb6mflK92UkPBaSqrypAU656W0bDKDlJft+ZLAqrzdC38iIqInFzJvNRD6fVjO9TeuID
X2OK7bBsUPEmjue8q3lsJq8BixcNO04zHLAaM5BJWwnB+ptRz58gAf80RgHwtkt5n1MX08g+Ih1y
tOk3XYsZ9z8jnihUPJl5ftG5GWsSuszJo8aH+onNCI+ME34G/O74QE1U2GidySYHTdMfBlNxSgJR
c/RXEc1R3zjGoFdrDz3jqcz4aDQGvO4CZdQGOEakqpbQ5WaDWwoC6ZfXyLJCxZIGtBMjr+CbBWFt
TkqMkXvdWri3y1a2qryI/roIdmSUejFl8TX6i0sFRpwekSPyZ0e2hJ1ypXiqG+1ZjbVP3ajzqPzb
EuWETa3hASXD0uAmN70zWjr0CWX0sr1w30qm/h7dy/bgKJak2M2pP/zVeQZ4CFQasg6gNNnwVcaW
jOAWEwPY16eZN0eB23Vx/gBlWZbkz+YBWBmiAofRc9AQzPnZlcIS9AWaH83xN8ZnI/f/2WaubFCf
LaoyLUW3BgcgaE5aA77GroKCWxxEr5HQH/U2sDCaIzt6lAcm0NiKlXFZ7TJ+xVbKra9+BfVJ+QJw
tr7Hr5CQckNN8BCfkmfhNvclZ96VrFnrzROxskYFlnIM9Dkg1sah9Cb+qgoan1NYoWUzVv62QpeU
m4ErJyMiVgCssmcUF3+xnQZ+ppmyYIulOUb2Aj/9o5EWxpYaVOIXS9kAql6YH96Et+GY73Nvum1+
pg8i6JCZ0IjNfHe1WCrIJHKX15mCM5H+jH+oe2VHxgXGl+LnbJc2e+aD8QXpTj6nh4beiTDHtc2+
rP1FmncJK9Bs5kKrNZHjuTrnpT5gzhkiUC5vXPHiS2pM5pDvx0D8m2tgZYeKJ0uqcZFCci4xFrym
LKFbJ7myVviMQ7b9jRSBsHWL4Kwhf79aT6dLSzALEno3UGcMzNKwKjdymwPU8lJ9Jx6hALYTWXOK
21/qt1FqE8HibKTZBKN6r9udMjqlZIdDazLWtu3tv81Qe1iL0PzNAxFVNVBC+ppLxOtxzIzT4pQu
u+O8HZl/m6Mic6hlUpxycI0wA4lAXw43XMcqAm+7328bVGRujSqB1AuWFAStlU0gWp0Ta8bg/fL0
N5tHiAqIogJghZQlpPppNqKyjfrg6BCy+tJqnlHV8TsvvGepo29u3coYFerVuQSbuQFjKJE64yA+
V2ryfHlBZz4nEUEPEUw4YMQ5x/lkc1dkhVImXiWDAzSGyEBwbyiFd9kK2ZUvNyexAmwUmlA8Bm3o
tkOnz8IYtnzi9UJoNwmcLNWspunMrJ7MqWIli2fuAHMgNIJADfnDmYqBkAyJEGRh6mWldFuptZ10
U4KMsfqoe71jnCfprD1JjKAqhfYrL4CMjzpP6E3OeZEuiTe48V166PEgqx3t2rDr3WxNdg6diAA8
iopnXFW78KTbAIjhdfoWmCJmax3w/P8Fxon6TdSh6yp56SXIDnucKID/xjBl0MBN73HHKDKcv0wp
Q9R56ApA06I0jD0y/DZ62X1kV8+Cx3nyweCYz8OzA0FZow5EHqa8yNVx6nUttLUHzZoUFthOPgv9
lA0q41nirJMTYwlcKWttcdbNrCxdHppEyObEh6JJDjwvXRtx+oj/TTCDqX/p+WYX9ZPdKJGlp4XN
DbkpB4oZgjkLTA+nIOZuwQ2rmjHqMCY0K1GMbgCubfAMsHF3vlQKZulS1e4Kze8HCFIvjddwgM92
mlOWsxlO3V6u+AhZUKK5fTKZVcZBobMzxzE8SmOF9kFmXz6z52+HrxtBq60Nbdj1Yz6m3vI22ao1
9nbe25C5DB7ab6lPZM1DV8RD7DF4ju32FfGD2R8he03HDTJeCZ46DOedNYDkcRpBtZ9AEFwx9dms
jqOTSWb0EjvTYf6WY5C0MUs3Ck3lsRwsNq3Tlr+t7ZO/X6UBYRdGbZlAmDE0blJUWkaZETzO+xTY
5LUFKniolYCrWOsSj99H77LVYvxXulM8bS9hJpCzI9Z5PXvDUPaowACccRmqHFbE7xW3wWlNrcky
PFLSiR4vO9BWFF4vjQoNCUqpUq5EMTRJwV+3PCzlh27cCUwWnE07IngDdANDuGc9iDIh9aRETT3R
Iy275rr1Al/3Y4uMhZduRVjlI5M1hntePCc7+dss3YwwDKVphSzFJQMeuXqPiyz8Puz090ACmRxh
2gwt8Vm74Wzd0RLAxruPhPUxN91z9ROod0uOoogs11nsJX7nC6lVeglvao/CXQNaFKdw5oMeuUXi
XP6uxCXPDuXKKskvV4cinrhgBq04GsQNNKrjB72uTLVjdJZYS6MS8DEEYAXs8qmX1BF6Wg241NzL
y9i8utYfkDrcqpYNHd8tCC63RPxAMIVXdCVd1W2+/4GyErmaqF3TZKBwDKhwbdR8YhHc8mIgxx6k
t/YLtBcXdzpKn8gpaT/bg2XcznaO9x8TX7qxlbAMxl7oa2zUYPI+nZayUGIcee4aVOsiWPTJ6HGL
P4LZqwCmlXU4tkziAMAcuttEA+yri4BLspyHCCYnvbM6Q7GG5Onffz0Ncl+EwxREn2fjvwBV6UBr
drFHqNgg9y0ddH/Zj/b4/kcUjlve8sUe5fWKosRQb8X3g9gy8ACInggzD9P+k2dQ3LEauts7+Ht5
1A4CryVWOjCnnjR3TtPOmIavrMtbKG+55HoLqQMwBZEcYiwINmINhN/TpHlBnzsAYTf7DGO7wI1n
ucllYWELw/xU6Nm1rCB97QQzi+cZ8zzZnpv1t0KUrtJs+R6Uxn0odF7ei15U88cu1XMrGjHRGU7o
e8d+NGQnUZZMfqhPU5HcowvnRgI49DjjIBqqI4jRaRD5j1rNQY8lyG5rzE6/TLsoNswIZN1LhxqJ
GtwoSfnA9YLbqSXvDiKmWJTm5+Xd2YhywCoTuDnENKBdRcVWFPVmTJ4b2JxgH+c3zfJdYOnnskxQ
LtX3Qcn3ooqD2fcWp0KCi4xYzgIjx9hwpS8roVxpUsSybCBt4fHTKZJKM9VY433nnVOMDkPuCiQR
6FnLBs3KXHX8PEaahvMO9lECYB8gUN/gfQM5s7+49Na2Pp9jq+un0Yym62oOy/Hyp8JvIPXEOdpj
6Gu3spu7+hWz+b+RYHyxSLkCvLjIjQIWK9u4hm7aFEP6krz8BxNTdqNgt0cIblmcPxSMI3reh/u6
sRLlIoMoaam+6DFesuboiJZ2WLC/xb1xRQD7fAfMA2R6fFb8Zn1QifKZVptSUDLqIBO6EtzKnXbB
rrgKoSHD1m48B0GRNSKOA3AOZvkzQpN8EYo8w2i6W7x0tronEm3SVbA79rboZk7ovrNEATaqETCo
EH4rvNjPHuyysYSRmuNAaEB0JonTKI8N4sooYLaxYyRLW76DrpGM8IX0FMzlX29CYZ6SeF4GvI8n
ySyr9rYKKmuqZo+PavtyxPpU5aJSDCjA/bZFfsv6ZAyFVmTqCFvQPnlXOCPxtLmGgkQHRcyUn3YG
L5kcj2L6kFQ+xlW9JVT9OPfUvOYfuWLwc050Qy1+yCYxsTFGsofkHCOxOxefwude/0rqWYAyUdQW
JB3pbOGl/rEcM3TnM+CVElezxjcy1AZ0cvsHc85bdzgBW6NsB4I7zaCruqXYgn2j7mMvxHgPRulw
g9sgfi7N6A7QdaDCLn+QzcCrYKQB2CCiS0pVEoYJzaKJX5DytQALjY0dTbeXLWzeIL8t0E/0ORpF
KN5hQVWnmII42HB3K9NblmeR437mWSs7VATU06EW5xKZAklbkxvtMB0wsuENjrHv8ErV3i8va/tD
rexRYa9RUewQyyL2jDbEjHK54NlvVDsD+C9riebrTOFdQ+zv2z5+ig2fS6rXkU87xrIZ34+Gn/L9
VMsaR1adPgfN96J7vLxM1r9P/n51Xoch0dVeyWOvjzhr1B+16vWygY3yCeFN/ccBNSr4lHLbB9VU
/yrOkWtSwkOfXSU5H58jR1qFkhNqu3hm0PQlijYEddFHCXLxxq8qk/9IdDOfzB60mAAvE2TeLDpl
ZeuhOR+iPYuAmhXQqcA38y1GG/gWWmdvc65cx5Xoyt1NHIlOMH5c3tKtbyZ+ihEh0KLQR30zsZrn
IRZxIVdF5STzY6Ew32vbqyF6R79MUF8t1rpW46HC68VPGfAB8S7d84kNrYtr6S4oUEeO36s95xeF
lRaMiHWOuP68i3/bpnZyyFGQl8MAHvM9/7HYOZCs6d6wWruPQHCd4vpngR23NhSPJ2hhg38G9wJ1
HRjg/5xyHhYHNJfjERREHCP/3bwXMYVLZpkxeXamdgHp2cYwIlFBd1neR7rf57bipo7uC7fcCWK0
gt1/mywo8Np18Qe1ePK96OAJNl5kxRLeq2d0uUFnLFWbp4mXd69INaaxt4Tk5rJbbtURyWMb1xs4
NKGzS/ll1Uyp2KRZ4qWzqedOvaA51XoRrjddMHnJ4hR38DT/stXNb7cySnmqNgx8V8V14mVD3GMg
KNCtMh1ZoxcsK5RPjlwRgaUtR39lTjWXw0i/maeg+/9va6H8UORGCdkTkqdwHK9qoXsAnz2rVbS5
Eh1SriChhao9/aaEskueFyNsKCC6LbRvxcx603/GnzNnA38vLBC6WxqQjRbfUDYj6gat0z/pe9K1
rp4xuH8rHBS3IK2nfD9fZa6YgNhd8cKb0RcPwVWy5/aYN3KNYyaD8qm/5m7wHi0Pl/d4M7yg0/jP
r6NrpmlTFXJEijbzHu82q/aqe+5OPw44fKXbv2bfWa/FrSaGvrZIZS5cJHZzUOFqIOhQdUEbH9WE
1+i6uu+eq91kKfsSpM1JakujidZgYTHD+ebxX62ZymXA1VgoVYdfIPVmqkLEt3oH9Qo0TtDBwpR3
YPZ+9gcluK27f71w6gXX5VXZ9lnzz90/oLIJglYmqcjWZbU2Q8UdnU+5UlVhJhJLG/MHdmSk7ljf
t+od/+9RGbid1saoeFNnhlxNI7aSaKlicL21FlO+kW6Lu8xJ7zOmMsFmHro2SIUehJkgUHr4q3zb
HFO8F8IP/po7ieDA0L5JrBhOPOHC2aVhgVCJ7Sa5w16qt/BVcD4hfO9qO/cnbz6wEDvMk0Gqg6vs
04grDu9fWPvcTMBTTVAX2a2Z7mVIxDiEb2pymsUcFhN8UC2m0JlUptu31upsUC+kqtH7AkrEuPxB
RqBaKfjfTEjyQma6dNE0ifaswoa49ZJZfdHPXVmtuteEEVVNWCRMDxH2ePK7o3ItuYVbf3BWbQsz
BpLUg4LyClSQIU+VnViYunP851c//mwtrX6EooW1vvD4Efy+wxTLsJPB9/AnWuWsDRap4AMWBEyM
D3Bg3ouA1XURcy3UyT2lMXl0G9j0VKwQ//kBVmvrAG6LB4mszYuviAaxYCZ2swNRHNB74Fv3asal
wgh0IhWBOrXLxUkjPgQtuFC4HSUIaBunsLhL09LKQ+PO6P79zAr1BalIJA1lDBgLHt6JD+q718hN
rQ4kjanfQzYbg4IsaNjnh7oQG0QqEkWqynEc6Qd8nhQQUDQ2b5GRHWnXyyb/oz+hTUZ4v5V9K5j1
exaCu5HNGco8P1SaVE61oOU6iYhe4KXoJHX385MAUev4McZTT7CI7g73M41Bl0X+GNroIzDrA2S1
l3aDil1ZrSGTIJEyfYIWlCPtlsP0ikaeP+0FC7DbvfYtxsCC/d/SF7rMDShslyfKFHv66QTgjr/s
qh0qVz+Uz4X+Vd15FavoSvfUymFdFp+5i7ivHkRHwTrBzmlpXu0nu9qFPuCOaZVkRBf29lOJa3WA
RV1JuYa4dveCS/YKg4y2/C6ReJG6xjtjRxlXHl3fVjIx79UAFYpxP0EdvbXiPRrqiIZ/JNLFCP50
VbsqxrCoDGxo9abcG28kNpVe4GajbYAtP2bebyT0XNpKKjTlylwMOom+uvJQ6A+qHluX949xDiQq
DPVLp/Zg8MNtxkG5l3+VgeufgR8JmI0IRhb7OUm+8oqgjw21J6mXeCv5+il5SHeFPeymu2Yn3Rpe
e5O6rAyFdXnRqMFoqIIyV2cSa+Jd5g7PImcG79JpcKLcxLCJ3XCMBy3TJB1YuklLIe5CngugzLZS
J/9AUwu5ABSu9/1OZBXDWdtKJUC8qKLFqGJbX56gDdE8SAQs+P5BLEo/hsc/0E5jnDiZoBlXH1JU
BjXtSALU2L1DNINbIBJjS9iDBvDQMu5mhn/SD16obciB2gJtLksGUo+xwpVQgoNEn4GWMTBcevk4
sD6fTKU7WiUVUSphO3MMtJLsrsZ71+pMDEs40Ctnc9OwFki/sgZ9ngsdC+SXXYgJlxSjhiVYVIVC
ZZXmGC8tmQomlVYEkZRjbcH3+alylcJM3PDUu0SdrfNKO70h9DsxnvD/cVOpIKOMS9GL868rvzEl
zJWDr94pfcg8miShYxE4bnaIVveeTDZ95aKRhBGX2oBBQog2on4cQ1MQgfpYSxilD9HxHJ8njwQA
1mOdEbBlKrsJ8CU1Q8Txr8rvXPaSFaz5hc2G7nptVIAx1LYfS6iqurInCeZsibUFxQg7t1S/+hkf
U7+4au5Sl1UHYZ4MKtCI8SzXHKm86KkJSkyHA9ogNI3WnKzSF5xoj3LPkPzH80jPINdLLMlVi/38
FWzwXj8Mu9BbSI9vN+44lqtuBjeQ2/DgHYWwPN2IEIMqnsEkSRK0wldcYac5/DVCqYU+sh15jIOx
GbxX1qhvmfcgSlZIOlEKXo+Zuh/Nt/rEOZ0D5C66fVNm4k33JzKUm0+elWHqYxpqCFCHimXyHj9b
EKmeXGCgDt21dEyd8tHA033B/Vw4i/NHiDLGNtO6gxzXxVkaorFJCKqHB2Wngy+e5Gzt9V/Mj5Cn
1u/F0lP5Q8BzuaJgsXX/JjVvY8+4gzdD+Orfp+4MOVMnLcvw7y8x5Dx5fT6UnZJZejW47WIwEjaG
y+jUfSEFbROKJXFQ4ZRMx066TaT/uB7qnhDrUc2MDF45NSdF+T6Xxi7rDStoMvey/zO8kIY26Bhu
/lVKkT0Cwhl2jdNiDOZvuujr70/dBk3VC5iKQo5rVKeCE7wk/9caFZSHUVGfnxN+qTO4c7nUDqD3
TqY7l7dqO/yunIwKFUs6iSJXIOsiJ4aIO7Qn7kq3M9PwCqf5+Ltwv7JHRQhhCENpaeFn2VFHZKgg
66DdGd+rH4TCun9dvl1en0h+/9lL57c9eoAzaOdFjWv0uJJj/QQMzxV3EK7l2/oJuuHSfeukV6Tj
lkPvBs9XPX7UGlNFzQR08xHKQoTprN5d/knbhajVT6Iq/2ow64U24xwYO4glOLgMIjtwl71k3QOO
bTOzlo0xoHWcMqg4AowjECAC7CX+dCTHITM7HAhxx5qp3kxSVgujYkhmqEWGIZXYA2IHQ02q2Y0P
jL1jxESDiiFCawjSGMKEYha+upeAdSutGJjhb8+cR8p44d+lXqtVUVlmqy1GWZUpPDaM/QUynmI5
mIxlsT4RFUriJkh6kXyiIvR0LdqpfWmK0auQguVGfAyEm2DuzDodWXZZp4MKMFMvREqkw25wUhco
BKh7wS73mLtEdgIELIqjy8/0vXabE+sNvTWl8MUrqcCjaFqvCyUCD5nPaiJzfiw90RrvElCIL556
TYCLqW0kZvpNPcTXhs9KqVmhz6BCUcvNsSQt8KXRSq86XzkMKFPmUGsFiZsCGbj4Xs9ZZ5+ctf8/
HAFu9vUF0XGtEpYhCnWKOdjkkTv3GHKFdAlaKcMfsG9dPpJown+1hzen0iYofGOXUTNDz+RYucMB
iO3BIRVRobTGneQzvHmzUPd/J0anJeeFepj5qsanHdzR4Z3MXl55HxIhtvjKuoOJg17aTzrkJHMA
EWOE9y5F45p/FSQoPkApTe2f6/nt8rpYe0nFnhhiNAlH/KWKcquqNbNLGYk7ywIVaoIhM8KK9Cz1
ATTp3VubXF9ewmc1/tJ+UYEmy+YmLXKsQT31kMiUHchZpCfOCvejh9Ya8UTQ/aEBQwrkki/ahEys
tGNbuxHeL/8W1mKp2INZRg2zND3QJ1NgKfli93PMyDgvJ7VQW/nq/UpbFXxGegLI061w1sxFlvza
cC8vhGWFjiOtUedlDCvxCN4h6VHKd1ol2peNMLIGnUYogJ/KiAIJVuRbpbdIBTB9TK3e5W45D1AJ
k9+xckPGuj6h2Ktqx9ANklB+VlY7wVO6w9wAg5sxPJJlhEpOIPA2Cq2AJHoE93WuHZMac5w8iz6H
EesxcvTVE/KunAqpwcmaUT5VM7M/6TfqPXmAJ5D86E4sANJ2g/53DPz8nKvNwzMHo+0E3jHv8yuw
JeyzA0gAzF8p5b+nKfnyUIBm5NflTUaRJCrBGY4gTihbsy9AAOATDPHg8IOp/cx2zW3sMq9QxnX2
WVRarVLmp0kqSFmTMC/JFqDSmChXHDBwA/bA8sf/Z09BO6BAfQqYOWqVkE6ai0nBuAPYAPS9tBt2
CFelWZJxMQzb7lmZ+laEUnmgoSCNCepy+oHfKnpSanqVeCF0hMBBbZYLCyC65f5rE5T7933RxwEk
rd1aWH7kTeIvCuxEPBNquJU4q5Dt0pEgQ3yKhnAIWV5KKilACYK5vAkunl7u9IrxKDx1sp/CT/lY
ecYNC1BAQh993aytUgFYn4amVBaBPD2CfeulnoQBfJENGdnyw7UdKgTzmG/v6xgPZRmTtiPadHZh
F9e1l59SC2jYq9QPS5Duifa8k76NeykxY5e11s1xkdWPoBEcShj+L6p+FApTb4zdrEz22HXQZhy1
l6xK92k3HrQwOBl5WUN9PfNDdfLDsTgGhhPXrNYY45PTYI6sqGdZH7H5udFGTre0P2VZAYKwjaxl
GpgD4xuuTLQhcFzAqYUQRIVYTLW0vTDhdP7qULVWUfqEQChCO9rSzcLh/AzglZLBZkdciHKxL2bJ
IV6FIKWRoMsFcnjPkCILV5bVdtdaAoaf21bjrCZ9unwPb68ScFkJiFkQ11MJdQNSjY7LMRY/x2AS
Sh9UyAiq2e1lI1vMHTqoa0HAqRMCD5q5Q6g5tRoMXFeEzKW9m0BPc1XeGm7tcYOZcTZ4JvYEGBwc
xGN2i/ZYZ4p2/YC5GYc81gwA9yqLdadtLP3LjyL+ttrpPMh1vlpU9Mz48mSoqES2ki00i3N58Ztm
QFoCbTwB00l0qRz/8GxAtA6w4MAYTb7pd30inJT65t+bAY2tghF86FedaRmCi14KIhHMLzV/m2n7
sXc6Fk34VvRbm6Ci3xIFGcSxRvjKfjr2KLz0bnUlM5GOm4FnbYeKfn2f601bIZPG4JKbjKYWmz1i
LcSHG9XUCGwsxfg2/x1EGJf3cDMp1fCMV4icCaZOqTM/t+BHy4oi+XzOQrgtNbvr0FHt6Ep1k/3y
yN2woC7nohFIdTRozxuKpkD2WyTus/LCBYRsstDEv3By8SGzO1/aaUDQT3bwUzsEPtQbnYG0jzCG
aOfuJ1oOsJQMeR6zA7mVIax/DHUkQCLLLZgLIM/58qkIrsnkFmnrlsmx+9E/dCc2gc4m0Gltk3o3
tSoGgJUYAU94Ey3JTu/wrA9kM8gwoKj7dWJK3uSUaH8WDu6fIcOctBm/YCzjlvX43oQLYvZc4yWo
wCElo75FNau5Fjc4Q2huv+RB/5LowT3AES/QWdy3Q+QnlWbrpW6DBOsvHuNr09TO90K3CJmoJ55U
K2YbfnAFi45sE4e6NkFtdN0r6jymKPyFGWQJIUJgl15x3V8R3CBezGgzdw6um2sFCIzYZTbxyAqo
i01fm6eih8g1UtNDjxineuqt4gEUCbb4KOxUoOP7nLzTxyOhjGedsM23EtR1dR2ZtqCCS+TrCZOT
WjKyeYbht8InWObp2UCFdUSajZrcH8zZbmVv0JiGRhW0PzBtQ210pU9cOccimdIiYNsYnMUmBnts
AcLS3AOT5pBljtrYNGhSSZ8RtCLB1szJ5k+hkwOgCRXb2ed3zP1k2aPCs9qlHMiQyL3pjcBHTIfB
gtLlHpsJ5QZmtX/LbVabScNowrqZISjXJJ9pWDMfZAfjtVZXHDRPPqZu4PDfu1t2l2ErEq7NUnmR
WGv10o7gGkuTl1E8GqhcM+4a4gX0eQDIXsA4tgi+ezrzShfR4FOlTT8Xxl2DL2CxK3AEYmBkMJOn
/CEwjSf457XgMyyTW+ySZfKBV1dOHgi4/ESsTfZQmYj0HW66zzCPKn2uOBWg6UyM2eZ+EjZVQjAF
VRfqTChDrI3ZBKa4XG0dmatxq+OcMPZ001d0DFcTgiIBc8dfF9YkY9oIapV6dRw0Zt32vhhOz2Fb
OFMeuJd3kfxbZ5uIRAEQCCimKDRElU+jOJInOfGCZB+NL2N+rUuvl01spiP6bxs0LpWLo0QMxhpA
zSMZGShcSF0IKCu9kFIPVMB2AgdeTsYmbt4Ta6uU62OaHao+MlY2uJ0fX6U5RmlkjBB1rwEEUJ1l
T9gfwsLs7uIb0Raf6+fLy978iqtVU+4ZgtKm4xrM1PcQuAAiygyFb20oWnzdOP/eEh53yqcEIMYW
KX/RWzBtl2oVuFzI7eKocDODv20liOwkDHzeJhxpbYosenXmSnxHhc8U0iQt/AVty9KSb4Cat6Zb
MoiPbvFBTSxW9Nxy0rVV6tTFcde0RjcgivWqLei6W/GVDeFShstsm5ENiAdJOm/QzLdKrShTISOg
JPltJ+XmLGWmrjAekZt+aWB89R8r1Mu4b2PO0PsY2dkxvYpEU3Bzp69NDsjYxSMcFsYdeA0+z0Us
oPFsMMn6t4LY+hdQ/jKqhpGDZZWkMLyVvdd3gdd7uUdgj1wKBFLs9qwnCcsk5TeRkfUgREFKys+L
Kcy9WdbO5UMgbVQc9PWqKCepw2gqWx35UROk/hSJFig7IEcFJRazD5AxSREeXpGimHUvO2FrWE1U
OkOoX/Ozej+BNKiRc1tNDH9oBa+WoVvcFvtlEf1iXKwyqA8cqMWsOQ6OqJ45gtS/DFEG3ZGEs8AQ
cuxl45kLQIWRNFC2U5rYbPXuZkHWbTTqVRuJ/8PZdS1JjuvKL1KEvHmVLdvevyjGynvPr7/Jnjhb
1Sxtce4+d0SjIAIgCJN5o5shD9tmRWdUWU5lDybGzGKXYnldxjbdIXtRW9t6i99RipDsGBOCqp3I
tnI/ufNLi8LzjvvOWDnUL9KZZ6a6kHxQqVu2QvswxSAhxZ6yMk77SdO/a4uAmY1hdHQ58gsD2Eyt
4islOeh6cgtQPt5oO9evmPyxTGqA8DfwqxE7JG/CLVCohg8Chg+6JGB52NUkTnaQQGi/2ARgiSK/
3rk2L3BugkxKOdYdyfMM071Na6fbeottWgAazHvgJceQrQGMYjccZCzMmjfWIXxOuRyiV0OYhP14
Jj73gzjlBj4CHYWNNgSPAy/aqW750no0prRHAcRr1z1vFc6B5g4qrh4LR8d4nmSBHHbWAUCgfWIO
dXiIzd+1TfKBlsCh3IxYdGqd5bUCxQsvZK9fSGeymVNHg6BX1KGDDbrtQfQ6p9/GEyads6D1Zi/K
MQD8N3xhK46Hf31SmTlppWsheEQRVyRgRTCMfUWwRZY+6WUFFqb+NsxyTnxbPdl/JOJov56s0Aml
OqHVHdSAsi2blzYDuus48c6SRgw2HzwpBurCr2KkKhXSCKixuBsmUE1QOtN237ifeNU+b7/7s9Z9
TRoTvxSLKEavfN5EdINV2XedrSF7j+zcF26GCeWixYW/fISJ3SY0vdggveA1lFYHyM+VZgIZUIwq
LWo+lQYUOMC6UEm40Tqn/k65FAtQznl1kAKJwSm+X/cd6hrXPgCTDGRFElmZhA8glyVIZGMgPYdk
k4QjEhCkjBoAxe3rElfRLc6VpYZ2lsLJ1bCUoBBNgb2m+CCcC2bJSz70yda3WtDeDHfVI/Zof7aY
sBMDReMZ2MqlceY5kshkAqnWKVpTAWlaPeqanf5s7zIviZxOsGWUrmV7iO34Hs+qnxy1eXKZIFXn
krhUMc6YYqR0jvA4u4ZfBXQdaXKLGruPvMI8jQHXzpYJTZIaYovfQp2ZjlL96bLR0glvZIunGBOK
LDGOwZUOMWKu/+qE7DGtdc6cPEcEO+TQhi2GeVpYqTQ3djagqspb1ed8K3aowcoLKWp6RLchz1yz
ztwmtGwzQZbfEbvMZEcmpWcNHxyjoNHs8ohMHc0G8OapbE2t03uSNAptG32uE9ISor79A3zA405d
/4YnUYzd100199EIUXrV3wEAfR/V1dN1ddbDKUoGQMCmPWV2X1Ekfa0Uo5EG5odV2qMPhPGnDuCj
CONFILzod5Y3oPLejXYGqHKsxP1FoWv1njr7DfQ7nIWXpevTSkYiiF31aEMHFxMvdOfClp96L95g
U+U5fFDeryu+GkXPZDIhbcjKsp0thLQqnT1jTOxEA6Ok/kMD7KqgBdeFrZUzMEECVgLgV4Hm+WJJ
LZvCHKX3PzkWnc1GyxFosoAhGL0c1urhCcF7s6181fN2KjtjUUixoOZKlQVdlrmkjXcqVhqrafY4
uq1c/1/kMFY66nNpLgUsaNqRCvv/EpB/a+9z+791/mK7cMXvv8hjorIWp0SeDEArZr+HHWXsxT6K
are3qV85ljO8RU8UdiC+n4/8ntXatf9FOBOgkz7Oa5Hg/VIAmzYYvPQ9Qkn2KUapO8TYeQkS4995
BWgJ/pLKWjX/i2wmardhTCYVgH9B+zZ49HqomyAE6nhAKYTMB3DFiA/Xz3YlAJ1LZHergJ2RjlWP
6kZuKHZk/tB5/Oecs2QZHUNJVUddgOeP7Ru2Ru1J+GECfb9BtU8GN3w1ynYvv15Xam346ItW1KDP
wg3mAbCMoaPtRid3TdD2gmuV3BMHHDwDpkm4XYOVGwPyTi9uNrwlejxrFW7bSC7dGKPfrZ5ulLZ0
8kV2tOrBal6mqPG6TnCsLHGva7sS574IZ+JcqiV5NeY0zhXLbZbjIhb00OlD5UCEPEgWReYki+th
56QtEw4qQZ3AOIBLS9FfOgDVR+G2mzKOVjwhTAzIImHWqxJuWEYjWBsMB21JPOJNjpi1tuiXr8e4
e5ToOWBU8PXEXYMcvzu2mwXo7dktbyJurRTxRRLj3HIvG9VoqYBwui2f5sfp2epwDQLjcHr+Q6DQ
vjR37Uf/y+j92MufeWvi9FiYtOZcPrtdUy/y2A5WglYaLSwWja2opp3hXqzC4LpFrk0ufxHFvBeV
HrQ5tQ5RFB9HupXuaNaRbMTfNOkw3zNHeO4O2YGAvASj7WiMOtGjQqf4fe4rbv3u+sdY2YWacCyM
rM/wU/5XhiDfo8D6DKh5wEN04RgtWyvG03/SJ/qJLeAOGdqHubymGie4rYG4fPm4TLDpJsCr1yKa
hvnBAiQf0javwKsJlb2msgUQcTTbZYvlGl/YCD+z22FLKUB45R0q5JoxMUGnxJxJbSRN6C9x5laA
kDZETleB9y2ZKDNLxWxNBjo1HcYk1BK4MErtGdbLdVP9lyv3ZB9snMn6nsgajmxykhsZWXGDJaXy
VbdNO93IXCyDNUzsL6fHxBuZTI2RUHk5OiV43QfqrWmjBg1UbJ0zUc9zeCbgqKqgxhJOCeX1ja7C
LqTJHoXUSfi7SdcvQIutQ+XxkmfxgJJzuh0PdClpBH0JcYq7fMd72a6fmIKXmYXJIgVA8V8vd21S
mq5QAVI5Gc7nPtKAuhAdXkyzjeiSI5+IYtUUTxLZJKmxyqUtQyyuSJ3p5FXvNNqLJvKy+bWqJdq7
/yjGpkpaGeXRlMPi0f8hQGbSbVzdukMHHno7yoHRENoNpi0oR9F/mWD5IpxJmaLMbMVG12hUSb5R
mHiKawMKTYyw/ChiLJZgYc83uDqvpoeYSKKIfJ/A/18Pc+qB+EsstIBGH3TDs21h7D60Kcrw7MQ3
GImLnOa2Pobf4w5vqGUzvl/3/9U4diafcUfdzLtwGcCeMDSA9xDm50QVOG5I/8VFqDwTwdhrRHTD
aEKskQ39czs2dgTskqToUruvzGdSYKLR0nhRbfXWO8n8zEXOEmBAlwvTkOI12tOpmdGu/SLAAoo7
vsw3fP/gHCI7vGxM0pBV2gKg+FswCG3avRZI3l94/uqXxNiR9sl6r7ATjEUvpl0qIyds3Rpl0Ngd
f8q6PxGv9sNthNo+QOmLHxIAWxQ3rYI+4JVr1l/5Z7+AuXuxEShbKdjbghYYxlsRtx5e+lhqDUrw
VQDbOF7gJdyItxp/zqQyl21WC7IejpA6OcD6AFxb/VjgIUz3LkE94CWAU+aRRvJEMrevJJIslhvk
+FHe7UkqvTRh5iKt4y37rJrOmWrM9Us3DxtA+Z/Koa33NwCj66/6MzmMn9cCwKOLDgN6dPZUBkNa
9Ut5VUw7Bl0AfRcqnlo4sl0GxPCuR5i1iV8LNJ//WC3j/1UoVBLIU3DTY2dWRRlh3if3IqApMVn2
Wcf4qEJX4vXAOL7C8qynQiKRnrbzF2zKquULEDK9Vugcq7hJTRRxBpFTw6cndRHmTmrqTM4/qCOy
bGKhzFjsyfRWRLMNcFBbQh1MHCOOsPUX/pk05rrqZFGtsxag0XTkZLpJduSB4gaiubzhkx9zpTGt
oHnW21FT0CYQNvVW9gAv50iBEaCciFlt3iPiczLn8ksamL0yTNyKbDgFz5Y2G3hBoGArOsTtH41X
FaI2yEwDfSuCNwkTKPD8P7W3+of1XpW2otspgPx4r9b1OHD6Lcx3FsolB7kQQq4xhb8bJbwTotFr
hzzgOMnqhaWe5DBfuLHGJm46XCFqYL1h/H6vAvdAAJ5e6vHnH9e6XRbKtAjWBrrTYIX5mnXMc9qg
J6vQdLUFdGr20TwY+LyUm7n83e6VgO5b17NNl2nnmaPraspxEn7xDo+sRm41eGZdhqldT0BwIoby
/9+YONeQJSPXczlalgRw532tHbKqPhh5eAQSFWfWZNU8znRhzGNaZCkV2wjm0Td2N3zo2uSYXOz2
1YeMplgIoYquAH3863Eh9SY5jhG1oNk8VMPgYQC5tpWiea7ygsdYuu7sZ9KYq0JOqlrsUUFE8QIl
WFSENKw8ezSlaYMQkIG83uv6Nzxpxxhjm1fTVEbYCFEGtJqiF6P5Phatfd3B1oPKSSv2PhDEZqyy
GoPUVTRgDIc8gCo1tcs2C/TS2gNR3Va0zGna2qkmPHAUe5AnTwGns98uia+qQAhBl/aYRPkNptDR
LsJLpBzq5yEjr3PeP0hLXWG1odsvKg9IZDVHALcDeJExemB+qnaWzBpz06qNiQOhrz1l32+qA2AG
N7xS0bpfnsQwKc8k1nWm0ZapZOpOKg52uhS8a4uGsYvQrotAFQPdoHjBKT0PwFUqJ7yy/uzg5i6e
45Q7tf0GZmknD6L/QBaAvRtK2ShLWMb5zIvOvl1m9FZGItwl/fRW9pMT66N/3bI++4esTuciGH/J
J1WJRwvTz6NPxzVSTC5at7OLFNyv97TqLvqJQ8BRqR+kPXpVbvZEs9YyMJ3yufguB9OG0p7xIAvW
gsb5z2LcCixhpWo0uLmqeVMiypdvRrZLBN5tvWY1Z2LYl5aWmrFodqDCnerK6+bGzbmZFUcTNh+Q
+8HMKmztBHMY2oWEyWVi2I0u2pI2ccIETxsmnie5UEoTnWTvxyi1i9L8FQ68lGJdHR1cbXAkS2IR
v8YsixWh0ZGZTsp7VmKUUhoeir4OANn4fN02V99rwCZHco/lGENjX4yjNHULmP7oWK3ySFtqtDZF
yylJ+4nnVx55a/baqnrgzbAUkKho6D9/vawGwQTPZINmxSzKXh/Pe1Oog3roHHFGkl9I2vdaAc12
O8f7uRJ/iK3xEQ3kOErlrorzOwOAe8InpMjY+SjIbKeufBDKaY+rzh/M9LVXdWcMq61uAn0hGZaD
NYe7Oh1uk14qbDICJFHKY1swq5dZjmErw1Gp4o0aJ3tTNYitjeR7Emv5ttHSXW1MwDDKv4nzUrjY
F37pF2WD0H4byepNbejbOBz2ubX8lNVmZ4aaP/RZaltjGtupKW6qRfx5/cRWDVCjexSYD8QuBTPQ
po6T2FVZiM2DpbCl6oc48YaO121CF1UMc8sapXH7ekDmMoAZTAbzMEgYF+TX2LC20Q0BTIw3/xbd
PkgeuQ3CVbXOZFKjOQvDiwUamDGMsZ72e3LCxZbczJvBUqBglm3+naIPEkw9F2p8LbOQDOz6YW9W
1BV2V2sSsS6ixOg4yYtqF+GLPGCiqSKcmLFakD0Xw1wA0zQu6Whi/B8Tgj8TQQUCd4NBeStB97Ec
fiqV4g8GXTzIYDaqhElbWBZxjC79IWS8Pd7LNhvWcOg2nCrh0Y3TZeI+uIRUaxzI4qfgeRdsSoyQ
+mRLwS4MT3jWgZhDZ20jX321tjwIu8saLpWu6SJYizHVc2FcRYV917xSF79qbTpmnLvRvbJvnmm9
hu5CNHcZOtBg877uNly5jIGpeTTkKYFcESMLoldiGcKOS5sSCkioa4xBdUubQP/v8imjLpOZd5k+
5nKnLP7cP8bmu5RyoW4vPIeRwBhX1SWYMpugWGphsZO4qhdjoVM/REdKdq0DSYS3KHzZYKMidVBt
YatSxVleRvAe44ja4htAOkO5qNukCeBuKeN1+dp7xVP6aLpFgnUhA5+XOHQO1OR61ariZ7+CuYpx
SWZ0i3sBxi8lwND2YF2yHC3Ib/7MaOmRzZ3dv0hPGc2ZV7gaTdEyx8biUzpsebYXHewxiZMUnwO3
+QfoEApehnoRpBiZ9DuchcZsKQo5y/QFlKF7StW+WB+ltnAS74snBCOEjfnikoFWDULkgILRmBjn
s3b8qcvLUMjIYdxwrlDTUWLIwR7grsQQK92EoiEejInowmbfOW5PjeBL7k3lWZjqA20bNVjGVJvc
BJRAIsHt73X6ONr0GM2Sf/zhgOf1fFdP6kwYY5FGNIohGSBszttdifJIGbcYXORghKBLwVGKsUID
/1pqFxl7t/ogYnwnPuqFLKBnEt7Ms5Vg8nNpg9IAazIZhmVT9elz1oJkmExAzEuUrZVr3xrdUsAI
HmfgkosCtehe4tIQHRMvgaadb6awe50ARGKLSbIhYEl3ZxkzJljV32l1o6FqYvzESKavFuG3uBz3
lpJ6imTYyVzu82HYzSN5J1l7gwzmIRGU3huT+JDG8fOcVg95Ux+FBuRcbfyqZuFDki+jm3S1kxvF
YA+jXDmkXMKbiMTJO4jIn9M4GV2MZoQHMujWy7xQLeWoBTTeKNyGWnsD7i/AjaopABIE7ZD27aNe
tRS6ADtZUjO8F+O0RZnkttNyfwgHT8uIm4uNYyjCmx5Xbif1+G7p4M6knLABNN3iisSOwixjel0o
AXDT6Q7GelwtIreZCYqqESxjpQmqBFU0vXjOj02EdZ5CcqyBvBK1f8Dhb9oEZYMalQBFBKdkQxAJ
48HNOuNoWKqXNu9dWGyi7lkc9bcoHB0FCFBlNgRlLb4OiRIkg0lcAW1PbxbyVyMELmAd56q/tNIN
spobeVxuZqM/TmV4F3XGvdIMGGiOf3Vm5LV5vQfsi2t2uBhUoKphG2BoGifqaruwBjQu0if6ebQc
SV6JHg3SrlF9bKWnGcnHVJpBmaPgH1c2aKqxeSodJCwZVJEBiJhDnMVuqoqOmlvbZtF1X9UJYHaH
bpNUlYN1NS+pbuPQcscFXKXN4kr6lDpxUWz0UP8lLqqX9dH3VpF3YojsDvBBANWxen+MsDvQqYdG
mG/buHYbE8iEauNNZe+lE6o+FsVTI/rsFUR5TpZkg7/adWK9kq686+N2F4bSXiYIY2P/WGpksomM
VGOU042RFzaI6h5VHcmshn3rGisLhmHX2u9i0oG+hXGbaOi+dSJS0NG0xxadZaPzpQjho6790ohM
p9fM26JB7tLXvhSO28g6xmR+0Jd0J47hvpXafbsUO3MusCPbYJ1Jrie3bKPXVNfvNWvyUxkERnP0
Q4wJrAIUzHid6EJ8m6YF/pnlAu05EPpvsg7ic6nw6kE9aKEWe4XcbENtV4qamwxS5zaJkHiJqQKO
ovuezu37YsA8TaPA+odRvqDnWLsdERcbbOB+opJdmwyuCixbU5CdpgeWSoUC1fhNa8vvWWl9H4gh
2CpR7Vwju6Qrbxez9mQCILtUGG+V0doXhhL54LP+3WInz+0yYjgoRhEcvbpN8/p3o3Vvg4B9ulmY
nLzJg1mT/KXo9lHfwPQGU7jT0sbRsSjj1PiuUzunfpko01YUSwz/hViX0TExU5VyoJPxvtNQj5mE
/ECszsvrqre7WZGcREjnoEvVXRMD+krNO1+rgLmsSW+pnKA+3SiVqxQDsdE4ABkXGTdmpTsV4FEd
NQNN0jIlt6NQO2kb/ahDAYSaQNqaxJ9iU26NpP9daeqGqILiqibwN4dFO7TFVHqdlWy6frrD6vnB
kHvQQmWG12OnsZ/qTZJYB6zGPi46SPKSEpUHUXYLw/oe5vL7JOv3Yt59A42n4C9DPtiitZCt3qcP
sZq69WDciKOAPRaL3NY1DLNQtZ9GU94ZReXJfeKj+Ombgnqv0hOWlR4+rOkZWlRzALqqX2bYZYgt
o7mt9DnkNOcvXuvMBcpkH6KUARI1QnpJ4iaoBJRvRLzUu9RdFh4DKc1U2bsakzEAX9FUsJ6zcyth
koxAqUOuLCzw5NpRZhjGrtGSPemzZziTfT05WEsgz+SxUysGiRWNCFANVC3uqIj2qHCuapWjEjux
MovJkosDRERd/DYCyqiXHwsgNqZFet9W2b6IdGBzGy6pxIdam/Z1ClqtxLTDVv4AmS4e25KJyCwj
MptKQPLvbbfYYUJnXMpXSx2+ZWP+ro7Go46lOgwU2hNCdb6YbhZ9VJWwG8r7SDc8Tc79ENwJPcoi
cVre1S06u1X+lkUgPTZuQtKB6Sx6HhL5ZzHHfhrLO1lQgz7W/Ouf/LLNDHM6/+ZsipSD9cooccYU
HYVWQLEGDHYoNbURD4CRIm6y3gZADBcIZi3BPRfM5EySImdNH9EEd042YW8gIphYOW7UBTWnOvf1
sTpkYfR7DIG4x1GaJpmXhk3hZzSUGVClx9/PMngpXkQzkakVWAUwLYV0A0T/bRFa/lCFv5UcDD2L
jq15VKwWf0R9zEZJU+T9ivUvcPoVzEPRBP/XXGZ4L01O7/aH+mn5RtDbS10J4OPbGuMZsitlHhwv
84UtjzRk1dlkygyNDpV+ga7U1UCNwaAPXmswPX3c6ObCUZAngX1a6JOuIg4v/oI7EHQdxaEkze/r
R8mTwZxkWerYyFeghSTru7mYcIc9XZewWp5BaRSYMIqEyuzFmEBaK0qnhQi4t6i/CeAcAs0Jliy0
feJlgXiLxaTBCR8ry7aO+Q15QdFzc/0nXDb4qJOe/QTGSQUCVOWkwk9Y8t/9qNmLvG26V2yn9/F7
0XdeGnZeiSHsAXPt+v1/Eo52jChreLl9viDPnGUpizaUJhPCAW7b3v3h7awO3bYN8iO37khVuXBN
5SSNHviZtBwP6nTsIY06xed063HEC7EA8d+y5602Xq580w8LSEnQpCuyiTbgV2llG/aN0uDDhkc6
pZT72a8WGAvj0XjQbugiVGjnXvuM5uM4BwUPD2TVeFW0OGVEIV397FOd6ToZkWJOYF7xC+CoRfM9
ghDHBf9FwZMI5nOi0t4V7QAFW9e4nTbWxgwMRJgC/eHBjbzo2QA4vLmpufQlq4UFUHH/oxzzaWtN
KdUURKy+Cjh4gNGD7ukxxHLZAjKrT8Iu3tfkSmTiDWkbOaktajpq7Wpzuonb9o6YFl6xWEy2lC1a
BXciVupQ3wUuvlj+jMVhsNtaCDgus5plnOnORKW6HkNdo/4ab4VHZKkBWK/fq3HTi7YSugBx8Nob
faNifXeywxu946SI/3LqponyiknbBky86PJOycQqJn4DBhIkORIAayNPfR8d7V7C7FjqTZvSk/f8
QZW1igsFLv2fZOZWB7zNZIKEAIVkIrmxiOmDRez3VliGPMvmSWIsu4nnVF9M6Ig36ieLMurlE1ic
UUAGByvx4K9YwX6+frLrHntSjzFqvPI1YTAEJC1Cdz/P2l0BzN3rItbvm7NPyJhxL2idLNcJgVrR
xsBGH/HjO+o/qZ8ci2fBmfwIrZ+bDCgY5ZE3gv8vXnRSkbFdTY/jMhRwgpSrXnemXyMKHsgJgULh
FCKmx7DTd13j9evtTGM2ETKmdDJFfNX2LTzS8SbBQ4/1N+UISnwe0eslwuVnzD8pyLRbQAbXNH0G
wzEeR1fzc7//bjnS/a/uV/ieoDwOfr97ayd+9jyETboVfs6cUSf6CS/uOJ1i0IqqhcDP1EDFPtcM
0HshtZRLRyTDvs33mLkEAAeKr7xgsGqyZ8KYWGCgUZqMPdStyOTpyz7Hk5Fzfjx9GKef+iqeWyqC
WuwcHyhQe3QE6RHYVaSj0tgATK2xKtXta47o1SBwphxV/uwGJYPYdxg0gLFiQs2eO1q1HNxOrXlD
E5dbMNRqziQxni/KhhbOCiThFbZdjhWGYGhFfjzyl2pXb48zUUwAyMpBMYHrTfw6kTI7IbFn6tWD
kakbOa0PUmzUKHbNvEGKy3krRkPG8YU8kjJCNVTC4bkMx29lKt3kKLNhCfApl1HPzMhjJg43ZdP9
7pVlp4XpayLkkm02tSfpltukqIBb2U5Z8ERWAS41mg9xk7yPsXIf1qqPoYcI7dzy/br98b4XEz6S
Ws+7KMUPL8RtP46ukspYwercCCl5LSFqIT+/LvFyQpr5VkwMMbKhlEYZIjWMQsLoq13xrG2KoPmB
5pqTbsYZiGe83Hj1vahbqqoCIQ+DBozQ1moloyS4GEp1fEfXehtit99Dm34rytWmHCuYYguAjqbj
4UtQi7sMWP9IZoEzSC/UvZKmBB1qPSAF8rnpBeRYWNDo3AVxa3DiTQ6UWl5Ktx6rTyqzeBqmOBVT
VOQIXtEUKEtKbLUXN3OqgvtHRxcEsJWk8onY+cMkiTYZMlxTersF84ETD2iNFOo2gjVqqbSLse7l
LfpyB+Tdmw5DprrZbwA/lLpVL/7/t3SphaDNBYxdy8AgA+NNmD4Qkz7EYRXgjR1mTxv2c6v7kghm
ygh13jK3l2bxQl16u26bq/H+TDDjDUsINjErpulDr/sKdr5CjdvppQH9wh7OZDCW2Fjd0MrAPPD1
I0UHI/vQbVzjvsHiJt3V4U1IrOckJ3ks8eYcqfBp1Ld9ivRHoSqaI4BAYHxWkHsCFlf/y7VyJo+5
oAttauXZgHt/VoKyOwUhd5w21w/qcqb7q4mYzM08d0ICwBhotWC4UvHprZk0dqI7NRAof7Ub+RE0
WijAhbBjwTZvuKMfVMCVY2RZOfUJKyCAmkMUA+hAfbcAqXi0R4ps/iRvuDtBPGnMXa2Bo7YZDaou
EktUEfbJYXK/yUAsyh0eZc1qwDo7QOa27mu5wlocDNQM5e1sSWjWHMQOGCAG4eRyq0H5TBJzWRty
BjSznobG7bhtjmDkwS6+uOeOy6zmWGdymHgi1kkiiRnOqvNEJ3koUYdJXfW99vTb8ht9UAsg+kXP
k/Ma+Rcj1RUJIPwSohbzJc0mtUZSllS/aJO+JcD0BE7qUUN1EmtPAMD1ikcEfwyUqAWWkXh51+po
C3Ye/pHPfF+lKBJJHwuCepDoaL7wo/arX3pqazfLLYKbFnyC8u3LXfQYopJrD5sy4I0RXEIufHrq
6UcwH99a8hK8N/gRoBXdZbt2nx2EgC5A84qy60+hM3WZ6D1GYyJGVN3W/RzG8rFo9UCRnGhVseAd
7mr6fCaNieN5NWuK3ONwO6+4Kd9ncKsD6LFx6QiW5lSP6CjxF/HXqxMnqWybJ8+jtCxVBAIUhXMn
vps6u3gAComPYaFj+oJamOzL7vjcf/BzKN5Rsg2guC5S4GtCOI15ySa7B7tCoHjZLY97ad1h/7EZ
jYnuJokUOaThblg+1P42sd4U86k1S7cfnzgXyXpkPYli3l+SIYgpsKNwPb7NwP2j+53RLzTlnXgv
b/5bMfrs+Ng4LhdmkofIyZad5FP8d9CAOVbQ2n+zWrYeyE+qMeFnIVm2ZAuEFcYN6Y1tWwFaKNOc
WIp/XP+K64H8JIkNNJOplkSC54m7ZIOV4I0GyA2Rfw2ua2QZGgh+NFH6zHXOnqxLIRsYEIRGMXBM
Xvpt/6jsowmdhOiAprzqK96UAdTVeOdWdniSmYNLCJasZXpwakCzDbIXbpLMNgAhPh0Kv91lmBuM
XvSH6991/a2EXPh/CjNHOMuZNdQjxFIOaGqduEDAyEpTRhF+Tho7zezyyH070MFrJruheHgGGnwm
RopVRt2apHiwN0jilgCPFnd6kD/ccivYIrEpYkYUoJk6uZGTvGnPf8FzseKUEG+AZEjE5gDgZPHz
zs65nuVeaWTU0dTMnhx9Z+1jf8T4+ycm9n9BdAKnxpk89o1WCJFkRQbkdbv/7ZdifsXRN2DXdDlH
umJJX2Qx+fEkx3NCVHxa85iO2NUNEguMkdVRd5VARR8smApfr+w+yB1eQnA5DM/oycTVhiTUsSB7
9DEN1T91FOUUT4EuseMHCsnzFzcW1efSlP45S9Znq1i2aot+297XA1MAiwgGa/fF1hK8PuA2pahh
XpPGGO5cVdIiEUiTj3pQq+hLpT6FwcaITGmLrnT8C+vhWOunE59ZqzDLemaokGm0uxF9N7mzI8/y
WnLEo24Xe9zXAE1krinJhFtRMaS2DSEQmCi9GwbSU/5G8QlUEPrS4loUbjpXCMT+b+AJ1kPD6TyZ
fE5SULXqaY17gK9oB7KRbpQdvivfU1a/qwKCDVNEyeaSbgyUsEIJZ/EFCezIXUCHk+edeUuRu/9C
3KrpnIlj0kchiWqlrOhrBPPfi2N+Ps9jPwpALSm+EQ981wjy16PBajA4k8kEOrmzjAWDnsQnWmRP
lbpLrUddj3xZ4ZbdOF+TrQN0ZgP0kxJfE6mHgtdAF/Sb4W2qPjmFwbnoXddsJT02ZcBjSipK9RYm
67+GcCMsSiCdQLO2mWqnFvS3dhS/xYrC6detn9pJDuMLjV5rpUHbdX043I1zuluSb9c1WXtXfFGF
sfgoBaJhQp+pY4NL0PDJRn4vJCT6KvZSMZbMeRWvXfqQZ2ApyjJl42JoYBzMlpAUl74h2d2LIGN7
CKx+6Dk3qlM8tS8UC4DffVz/kCepTOQcC2GRqgpSZ5R/G+0mB9oJ50OulL6+KMbYRCwAeqef8SER
tyjydIR12J3pYvxQC0Q3AVA7l+Jp3cFOWjHmEce6RswWWsVy3u4xB3K0ovEJAGN3baqknP143idk
DKVZlr6MEvo+sjYWVkY0oHle/4Srkf/MNJgYVZIhzbWsgjoSNrSn9iEB7LzyKFTFIRkaX/h9Xdy6
E5++HhOeyKhPSY/pct8sks0U+cCJCcqF89XWs5KTUuxSbd41USGZkEJfD0m+p1wy0ofot9K29CJQ
I2NMUOKCkHN0Yzc3C1J2pkG9bHIkv0ZJCBRyEi5PgJaCnXB+zo/Yt+Ul1msjg1hpB0sC4NcxOqMx
z03BBFdIPkCqtaGJNbb0cq939d2f+mHWbOnFXdOpNW7WsJqInYlmHBz5QheXE0TTixtwoXvphoKo
0JSIq+bqxz2TxXg6pqLTMYs+iyOTvPNFT9oUzo8WLDcuejxqbP/XR8OZTMbVo6pJGm2BGSFMU/I4
a/+Z3DYodJsAneZWFVe9/Uwe4+1JJEVp3kLHyQF9PRZLzWgbY/ldNLeh/bl06Kbj9rpD0v95kfmd
yWT8XxGqKiw1yCwUwwubyW/Tt0b0u04Ck3HiXRe2foh0sgsma1zsNsvhgmBW0dJImu1bdWNV6Vbk
kY+t367aSQrNW86y5ySewP6eQUp8MIOTWf7B9uFVI3kqMe4nFWOjRCLip4W55AFdVuxOLzLvAl+3
jJNKjKflKahHB+2z7jq6ZYxdQvoIwSjwtB8QW9od+hJ1cP2w1orNOKaTUMbl4tGMQV5dwzTSnWGj
O/aiP9O38xSkvu6qj8TBUkh5i2LTju8MPI0Z3wu1scpVDd8Vve3CmbLp+zyZvPnzVds/Kcj4W61j
lyiWaSE5DqYZcD2gxuJ8w9Uc+ewbMu5FCkkSwCGNFwdwpjLAIRqeEtA6x98An/NskblcR7FpmmWC
MCxj/MgmFLDaMfGian68rhVHDku9txjVnJhFQ/ywah+XpKztXovcqMz+y/nooKADXaGlg87+qyM3
4UAkbYENEO1FVB/09vW6HtSGLmLf6f+zSEq5GFrESOj/b/AKVF4XWUc9CqXTjudKq3nqmSSmRBOF
BepP4KlCSKLTl6kQgIrGi/6PtCtbrhvXtV+kKknU+Kpxj57i2E5eVE460TzP+vq76NwTy9zqzZyc
fkh3Vbo2RBIAARBY60T7E1rd50epm+azEsj4wHHU9bLLsLQUQ2nZeEoNTozF2zvG7+mhGTfKAOcw
TSn60OT+XEz9TTPWQMEGQK1z/aS2fTpmXvB0jzYKADl9VIUeHZzdAtoOL8Ezvh3EADftFPGUmqNp
1THGGkn+M1EaB7OTe4HE+z7Ubgxp5JzjZrC8+grGmvWyj02paqD4kXoMsvEQJXbWa/saG11EQIju
Vc71TFX8QkV19I2iewHVaZYFaxHR7z0O+HnZb/Zop/RR0vP4g8ebFr0SwywsR3tsJlYQMy6fAWaa
krss5BjztgiQW6noIMEbImMCZWD2embAaXSY/8q03or6U93/19jytB6pv0th9D5uoy7FFBsi/7q0
J+Vz0/egSeP2SFJ1uzyWdzGM9gO2ADPmBRVz352AowIu0GMKfgfcyA4mVbKbaDfvc0/gAjVs2vVq
ffTvV7FNZuotGQsclITpHDR9gJDkr84J4BOSBgAKjFh8lNCPWqOmBJbWRcdk/j6nD1X/5bo1bzW3
4ZR+y2AvkC5YtNBIYUf02S99SDWnvsGw1g1KyOFiia+ZE+wVtLCo2aF6VXVHtZsfxf1YoAv0yC1h
b17Rq49hFFOSihj/4GNoAQGd2QfhAd/jCPeyA1yGxr6+9q3WxQ9rZzR0WoYoBxUv9tdB49YNhfAm
fnFDWcgijo/eNrn3bWa0tJKTsS9mmNyigjjC+JprlZ8lfwHA8GFBjEqKTdd0YQeFaYeHQLkBSw6Q
Qx44u7ZtcO9LoUtd6X2AtjF0kFDvgZd4EXgW5AjW6WBv2uj+dqIbjDFAOfpvXBzU7ZtnpR5MIApY
qB6P8jgvAk5PizphAYE3IK0pSAK/aMw7M+aiCyoxTzIZnoVULxOA1gPlJKU6RwnfShGX/ut9Oxl/
P00d5r8HbGfW2/Ihv4l3yivZTc94QfnFjucYx2g3uctPYv8JU822G3uXzziZLA3RiA0Wca/ITiM0
0ugjzhJ558ZyoxsTWrqJDrUU0eC0OPkB9I02baeaH//2/vy9HraHHJDyFEoDpxaMudXkQAyIek8d
Buu6GXCUQ2F8h1GYoSRQVzXnfjCdzeDO0P43n6EwPiMVuyaKApxMGtyYIPcAWIUWcvw/92wYl2FU
xjwvJdZhIJjZk+NwxGj+p/AxekAu63PrVPSbr2g7+3JQEyVIgINAZwxajHZhAig9A6zDT27qPYWl
5wnkaLfCuoys7FEJhDz0ZFuJKFjq/HJdEbYrnKCMlzAILiMiZdxEXy5mVoXQ7hHtv8Njf08rU+Ee
wBS4LKUf446HS3fJyUIjq5VExmUo8qDlsQmJ9M4Wn4ZPPZLYcl9/pqxW5NDvVSDuu2RfYEPpM+HP
nxgw8Otbfkf+VgMqPkVFrVOjg6DsnGCZCuU8GD1dPHAG8CILQhpaDdHROgQ481tek82m2a3kMeep
KHJmTEhGPTWavCC5y0CHGJYcw/uXIwWNJejdRSITRkpf1HVuJtjgzkEnD3C+0XtKsT0FfziPluH2
z7zaFfWyF3ZhvEtklEjTZlUGqADWZbReVaiOOY5WKRZ2I4EPFUgVITCcRLLj6C71UtfEMpqkt4HS
1QLEJvvisfdLHy3sB/VAS5yRy2142TRGU1ZkVcVszwUalzzkUqWiaxJddZJHWdgostknvPti8g6o
2LfCHX94gyeT8dPCMncxKSaqoBMdtgSmsd08R06G+SbhmULJiYmlnTqXACe6UTCOU4W2+QWQQ1PB
uwc3lXe1fsahayXg7DJhpHYr2sUd5QMhu8RJ7eVmsmUPzMKphWbR62e8NSpgAFDq964zHj7OO3MZ
W0gtXRqvgY1VseQvoDR87oHA4OU/qGZPbnIEWHDq9EcVnfG5BTp07/qHbFvV6kPo9qwCx1nvom4x
cPyUelhGOwNIpG8oi3NjgQLQrb/xYIC5Ehk7NiTMeKUilk7hhgG2dKvvpp3xOGCzDS8QAbL+VzN7
H7absWQ90ZpC7yGzcSZHexrPQNPFVTDctLemw82YttUbjCuSSmhljoneah08kfOI+02TFWB11F47
jxYpgttRAHtclKBEXMZfCklVHCleHF3sFgsgoP6gaDfCJPGiic3r3fz9OTrtL1kdsTR3xiik8CfR
ic4jLN0b1WJ3oMU1PHzxH4Y469eZjLGpO9Oo6PqTbDgtU3VUG+nhut7yRDAepJiQgZsBTQMCwU5K
wGZJvE6R7Wt0tW+MZ8Avx1NDo0lalJRtSX7bN3KmfBai/Af7tp33myZg81WA914Cio6jEcp598sY
KaZmbucv+wYETC8T5rYUl2I49LpPO547W02PoZM+N6Ai0x+vby+1wYsraPUhzBU0BLMZKwM+JG87
4JroR7JkR9WsvZoYnHYSnijGWDQzGwuzQPCQZzN4qFtriB+mQXWBmPt3rv739rIpTz5lRpYtEJUB
KuptNifKQJgHpCxwLL41cP3ROzB1Llc2k01+MODUTl0DPUob9B8KxEwtEkaZVeXZDQnIs5Lw4Bg5
e8rmQSF8XYAMC+ljdS8D6FcFGhga2ByQUHH2dPv2fN9SxkaWnKD0MMG3TOkXnbwESCIT3iMRTwb1
BSv/pbRhMI0qZIx1lTt9Rz4BI2O2u2rglPb+xeLfV8NchtoMr92+VdHJw4zYOT7SZ4g6e5hsw5oB
IcLLhLgSmcswH5KpNRJcv798TAuZKJP+8jFQC75v5qkGcxO2wQi0dQmWTbTJmYFmPWK2T5gaTyW5
d92J8M6NcSKkyw10UmNtufISqMm+19D4Mab/oxTGfxA1NNBiD+tSMN8zEiDbvBbywFHzzXMiGJsG
exzgh3WR0Yw6SYQ0n6kOUrXYZQUiCCV26KwLOKkS13TklJfwUNth/cZaJqMbtTh16UjvbSDU1jaF
xxVsPfMpOQ2xJ3/eAcju+oltxmZrkYx26O0wFQNNYmkzbzLYGtSRwim0wNRCM2+DqVlee/bWTb4W
yWiJLAplkY8QOYjPhuiN84/ra+L9PqMfbYb4VgQJpVeaolcLhTdpvO4DzkGxzexSLgxdpWEJUme3
rnEoQyvDgFBnqRg685a/7YBe7drFqPE463FBfSIdFwiP8UFzpsMIzP0/aVTc7I9cS2OirZKUYtjK
2EN1HKRj10l+WAT3Qm96YBd7Kbv8IGohgDzRFDPmmmnpSSV4oqyAiFZvzwsojeQs5I2DUaFXzOPN
ZFfXQgu4/Kab8FGA0TeD5IVMgd/lo6PXO9P8GmWpE6GN1KoL0SXCd7HbXderrdksY70pzLVUCpnQ
yAaOgLYuAGTwaJzIITj+QW8XT78Y56POw9AHMVVhd3Bm9PNPJq6lxRcxfhOOXmHzusk2698EkyB4
ilRNVdTpF632NkpJlkTUdc8+Xkcc6bH4Lh9ALlyAvpXmxsB89emdCPZI3ecXCLfmKIFfRkQFzcxv
z64f5YezFizZOFPXR7zKq89LhK57QF5hDkhDsQdQ89Cp2AKnpFuB3ARUEPyZHGkrcFt9BWvXxZLU
0gIun7fSiEI76j6nfgzM6RjZI5051ADe8xxxOS623fD78lnrlgUSmBGB4MEz/MlRT6BYRzMRGor+
AaOVDd5zm6PMm8aEYiG6B5CASywAgGIudQ2gQdolSedxwNXlaCc6kTP4fIXeCgwoPtx/hDEuX8z7
SJoaEUFP8FWJvoemBUjq/3VFjN8nvVHoc/62IuWQHunUxC8Gu8H/g5mbzVvmfUlsr38NxGRRpScW
vgq38bH9MTw335KfxZPiFYc0sgA1q/7zN2eGiTGTAKtZBArdRyNJFrCvaPT5MsOw8yDYxp6caTkU
vZdO6AyJc13e5qmtxDHhCN7VRWmOaBpTJ1/wzmI3tbQT56frUuivXHj1lRQmAonKqNNqEVJCWdsr
zeyCjqwDr8f4cl0ObzWMDsY5cLXTEptXLcSJFz9YJrQ8f7kuZPMxG2n87yNilHAhYStkKj0i09IO
+i50UVesUNgD/R0Xo3TTXSmUdU8ydUNnO50bIQNdjQinDToju46BVD76uTju++aWBLywbTsiXklj
rr9O0MGeU/8Pmcu2V1xJZPR9XKpCimgkF+i9K/X38QIKG/Iai8TRq09N4enjczDuSqQZYwQi6QqT
HJ84B7qpNqtvYIxAlND+UaLVipYQKLaBYNGRClwJgxXlf95KzjtaxiqmCJD1tYqEHvxAujMZ4neg
aT/IgzlbSH68YJD31xe6vU5KmgdSOF16CxBWAYBcL+j9CxDcRG0NHjo3nxB1qJzAmSeECSuHuZ7i
jrbSxMmnTnOH8lki3vV1bBG3gGXkfSFMJCPmnT6AkWCEjHCPQsIubYqdlCTekH2WwNfaxfNOgwaJ
1V40AQ8zHuTwNgAMslDJTjFUnGtpe8mUBA/sS6rCtmzOdQCkaKWYPEH5LtRgcSeF0/N8KPUqFz5U
+S2E7dtU9C5BixSq3fm863O0fCglBnlr8amXMdKktffzQG57YnIqeTyxTNlXl/JCAEIQ8cpYw+jw
DfJ/SxQ6BGc/FEBQp/1rYHy5fryc7TQZDUrquA3nFCuVGzGyAI1aAbpSmWbNui5n2/7ed5TRIqVP
gMWiQk6Yh1aPVCc5TcVj1XsCADqvi/oXx/oui3GsixRrGTifEPueadm51VclIflPys70qrumLnST
V7Zey2QYADmFQLs7R2WwU5vPiXInSue+9UWTF5jxjozxoHhEn+vYTJDpl0cFw5CtFoLKipcc0jeN
a2tiHOZAii7H7AHiWX1wDXR6C7MChrjQmoLnek7PYvB5SRSn03pOlLSdFqoKSkVvt/5bjX+1m4Gp
DEUYgKlBPHT78dzt/gNtwasdbm7kShCzkd3QA19tKETPNM96Kjn6+FksOo428oQw+ygJ8xI1A15q
Sy2+FUJll+mDZQp/c9to1CWKoDu5AK028wVP0MoCM54ne5xelzh1iHJ/3bA2l6IpKs1vFB0Mgh/V
PFOMqpaCUER4BBJroMDV4Vdwtv5V1e5dDNu7GeFFMCtohPD/VbvaNxwt8H5V7YzdH1Tt6EFf6PpK
IuN3h4QYs2zijNoetLLpPyDUcaUED8gJz3Y3G5OIZogoDIASSWPbatqo6WaB+iYKLaC0oCP9BS2g
tl7n8+sQ2xn4Sh4TpUulQRZVWkYK+fMK5hbFliILBN2GhS4F2qMA8jWFpuHdZIUer6t+e2PfV8to
TLG0tW6+3S6L6LTNXVuLNukeNDQnXFfNTQ/8e5k6y8o4xPMYdD2yx6SOcvROto9pPB96Y/5WjZhP
yCNB9lR54T1Ub5d5VnIZzUmkeZraIJywveZ3wcrA1/RzfgKEZ4mo5Bx5ldtlVgDyIrx3OjPwVuzh
a+ETjvVvZ0nAN0DmghfxC1zzfgBNyKRQrQKY02k1RZjt/m7yA3ANv4UxblNY8kIMBhQfhiS3myqz
hYHnAui2XRjkSgTjNEFMEw2ZguP87+c+N53aShRjIMWgRhmOEYW64p+y+FS1utXypnO2ZQDxGKgC
OB8W+F0k4oxQlRBPmH7kcuvESnwIJgACXTcCGtdc7tq7GCbuySt9CpaallAEbYew3Ym1p+sSNu1Z
f5dAF7q6mrUCQ4KpgqNXYxDE6j14oxTLrEV0G/FUgLcYRsukIsLsD7AX8F5Em9XwHOAsgQ3eG9M8
1s7kFsA0VzDkcX2Bm2Eq2DllxZQoXjNjz109FhjAgSGFOtiFTLXbS3Wh2E2e/DNqpRMuJSc82IL/
Btn2u0T545aOSTVXuVJPntlqGBAUs8w2heh5KBtMlEsmzQNEH3nBMVUmJ9BkW+yAnqL1LxFmCrtS
OKKK9TUOxQMxOzfIwNtKmXRIJXB2ZvM86AA4mLp1lEYYk1S7uhPxgId36rm15iT1NKKfrm/+pnat
RDCmqKnRDAorXMNiI/3M2sAnsWHXZdvYpia612Vt77sJsCbDEN9iwI/7Hha1EAQRoaXp2S1BpAbi
rchKQYhsgfX1W+lrDh18nUAybJPP5LWpTjzkn023sPoExl4xcx+mWSZD2dLIBo6+MwPGtuu62+tL
3bwbV2IYo00zQQyzCWJqU/QbvOp0RuMPEoAUjfJBkHUfwPYcrd5UlpVIxngBmBHKBUCNkDxEVh4e
aoNw1HG7LAE0AhFFcBMNyoylKhlaDmUN5zeii7RwdW8M7eXYWcDZja34MXpFYONICoV1/6vFvUtm
LNYQG7npE0iOasWDt3Dq/OX6iW1HiavFkY/KGRtSajYTRPwHADfYN7sJqHsZWOlLTqq3fVjv62HU
sMI0VpIL0A8ZzQxii8pgY+44C9rSQYqNrKOSC14ZNnVANtmjywDeQ0H7Xm9Xpy6wNLs9B3cgrD0o
taPhRR74e5GFGSw+UMyWpa3EsylFLqQCmWKIR/3d0gPiiknial3LUUoazrIXMDiuwKluEoL8lfGR
U6+oVdhjJwkIK4lWWNWQHIv0JW4wfGUctCY6LFrO2dstr2mKOkj+4MlM5GUfdSUDf0NVCtCVSZ4c
XQEsWh7tqrT4JI68PqJNvTQNTAMAeQ41cnaBoDWd5sgwoCo+nWVr7eWb/nmxX7XdeGw5arlZB1gL
ozq1CjbUCKEShnXxwBANXpXhzTSTd2OreJgstPUOU8dd4i7JP1XxytFWumUX54gjxOSDrBkau6W5
YQIYshXo6+HogiLbA5PpL5QVoMvfAnWXc4SbFStzJZAxwb7KTWMcIZAOW/SvIWBAEO5gjH9x1ScK
sc1Z4EZxB3oKYltZAs0VNvHj1s5CkjaBkE1eJ4G9USGOOXSuLmVuG8aulIanQQvtIjV9FfXO67I3
bMQUJVy5iohbW33bitWpVlGYKEoBU5T9wK+8YC/56CXko+ptygEUlUwr18DPZ8yiL9F6WlfB6E3f
J0exUUeS7PwG//EjAuatoL+9vYuiQ1/6zH96Xn+6tuHxYJWQLmkyelFZU5FVZBX4K4JiSQsypi74
LCuFI5DxXAoG8RKUQY1TCtJgdZfN0zPyui9VkeybsXPjGil68i2q0thOivRTn0x7OTTBR49nc72x
lEaNLTGv7SaIEe6pYMFUPQJmTSXRbXBfQV17ty4WlOBHI3GzaMz3nVg9kJ5UVq+mJ41EhwpK5+pj
/kPNKmL3UD97TKTIj6Zc+Y7an27VSXlfS+ZohakSAyGQEsaH3W4xo51eGf6cqEgB5HtjDE+ZlDxX
lbRYMjhEpbJx1GJ049TYDYns1B14SjN8SB4r7thX52CymkS8v65XG27ww34z3iLAOx0Z6a08o9tX
He4QMQBmQQCd3wNH0JZmYXoGPKO6BJY0Nkcw1FIZJ31AfTIRk70RFtmxUsyvcpahC9YYVUvuR/HQ
TwSzbSYSlqQMGjupQryQgtG4EUiPlnYgNVSDiYCzHgorCppvc9aHLpir1Kd6BGttIn02Y8wtJkt0
zivpGJRAhhTRXmYri3ZC69KO5OpnMzQAotXv2lh4LHJFf1WUVNuTKM4hGiwsaTg/klo/kZw8tvGY
WpEhgp520Ho7D5r53lRbyUU1pbLVcXQR1cCpLolwyIV6tzTlvTANmH8yxtZBBRP/kwA0t264M/XU
0TK0UXRlYKkgzPPjCAiA7Qji4yWdnaIccxeUyvLPPK6LGy2edmSsSo/kLX46+X79QGTqHT+6a7Aa
6uiyAfIrUKp05ugJyHeJKAQiCIIf2vhJXWAdemGDDjoXPsvFgwGu1kKarVb6KZTLLgi8MT8NDThb
u8BO8+hcK8CfrjHCWaAPsQAJ8dBGdmpMX/I2f7z+sZdq+vFbqXKt3J8JFmEV5LaiJ2DsEYkaKlVi
VHodcPOuC9oA14Ffl0SFwnaJmGZjJCV6q89aFGMkyRhcNdItIJqChvmxTwtH7it7ySorysJbs+nv
xOg+GzSrGnUr6O9bcy/qOTRB94iIzAikGfb1j9s6MbyKEoq7gq9jS/yLJAdTUGcAMQNtG0DaAA3B
6UTelCCj7wqbIBNiMu5fLIE9MIm55OEPp8swgjQBiYi3x/RXGM0zZR0XKfoFEO+xkBNh3xD07PXy
2+wPbfWMsrM4orFrcksPD+ngiSk4scJlKIt0ZyVS/qhAZd1loZIOsodr1NbVyqlA8AS4es4JbYox
FFzUmDkWMUnBiOmSKp9zUcb8wmIvGN/S59DtpJq3gzRNu9hBkyKlGpKqoyD+UU6UK1VctROWAypL
S/gW7OlYEdxcgsyN9+Cz0QCBzXuXxg7yqGaRJWUJafVP5acxAaUycMBw4MCNDbji3mgVeK2Ab2OV
V5bIDvOAszkPpgVCw0ralYFqiwiskN65nVy7RvZUB2gKLP0FjEpiVHhzHNmNCMzsWrI605+rfSSB
Bp4sIJ3OrXQRLLMiTi5O1jLedGZB7FxAsJiSnTa+6lJx6NtqtrpY86K8LqxJzR6quvuyxIGj5qAw
4L7IX6bieKgDfy8CWAmgqcgNPp6hvARDIuZy4nde8DV7bPaK3fp6Yku5hfDrSfS6BwzNOiqvBnDZ
5MgIZpRUDbrBkKQWgoNDgF5/cNMEe6ST+96fdrqt3ann6lW2cm+WrfJOtsDkze30/JfVI1VAxdBQ
LvwsqcssmecsAalL9liUQPGTHHUHZMbKVX3JLVJruKGieWWIy2TsbfW/BbNNClMYl7M4d4mf4onB
p4yP6bnYBTvTh+955g1zXTjUN2nIx+hlIl/gIxXNOI19GaW+0b/K0xclU3iugKrJBzthJDDX+GJW
QqalkNA4rQG0X2lnOA0ghjEhEDz/QcfhhYtj5DGuZ4owzGPERuKjwvwSndC+klqlrX0xTmBobZ0S
2Buhwx0XvbgyPkrVaGq2CgBKkKPJtSlQqb9Gy6Vd8oa0V+7BWH/LzaI5u8peUapaS32pygFyWcmj
hN/KFyDE3aPT3Z13IFC5frHTPbtyhhr9mtXqxEDU04JMia+2dW0LWhlb8Lmx3ZvNScf4ijWa+q0m
aCDvA1PPddlUP67JZryBjpi5W5Il8bPR9CJMNi4Umkw1ENAFUnDfat056NPv14VylEijZrNacIga
QtKoUCKU3WMwv0e2MPeRNVSxfV3Qpv2pugiIZVXCH0zKro/KMkY6drYZTCcwXDNb3OsSLqsQVDVX
Ii4MMBHjJO2pJ5tdYaAjGE5xFM64uezkgBDqr3zKSiBjgaA7VHI1ChLfSILXMg7vDBI5nEVtHhD4
IGTFQLEfkeDHA6rNITWlBe6ZokqUD+Hs6LmnHoed5LcnZC7qZA0P/FbSbe/8LpcdlVzKQa3FvkDG
7hkHAJcfS91tPTpwIOzb0hG/Xl/npnqsxDHl8CmalCICepyvzEDz13JnSTjNadwVMbadRCgG6MsQ
+9keHMfoW4ic7/l+cYEb63PJS6g6XxgzUiWgH4GH8GJcTK6SHsQpS+zrn0a3vmnRTg/Ubbf5FvrK
XesE3wu4Lzm3UPW4vpHyphtZSWbeLuZWy8JBRKmFAkG1N/3n6Tn8LO/V+9CXdoKrgGen9UqwlNNX
yNDu/OYc3mLgfrlLTvlzX/IUePPCQMuNqekaxmXYYmSU6aEWi+jg7g/dadlLuwDjI70zPQE9zP4D
7JNNTVrJo3+/8mjNggJ2pGD9FM6iPlDYJsFtXGDPnjSKLoCwnOPaLtsXqONZiaQ2vBIpj2aaAkwJ
1EwWrbdKlhlaCjCQS0/YE07L7GVZmRHGnG+rR2oeBFhfAjXu0V42erMjW+iT4NxH2+HpalmMy5Z6
Q01ErYn9MQLtVXysv+IAT8Yr1OhGrhDYLC7wYEuneyrA9nyD6UBg5Pc6R6G3HKCMRBukNChDgqj7
4+YWpEg6U5BjvxZvK/FhGj9LvArMZV6FPV3LYFwD4MFlwRRhreRT+EDxcurzYM0oSGLSUnQSt/rB
g7Le3Ny1SGo2K53BFE4ftKEUI1qUR6fXLATA94JdvgzH1AZTaH1KnqVD9UB5N8pjOVvFZJlO4133
FrzNZYwl1I0JkQ5u5TGTwYyjZDutF+xBK/zrcrac0nq1jIXkARkBiSvGPlAhnHw4k/GnmYMIMzsM
iP4pgPF1eZekbcyJMlaSVwW4LyJ4nfmgHYyzdDcf2leMj3monrtGiMeJ3gHo/Ek+cpN03loZsxmH
qEyKDCdLm3+m/XKcvxS7aqdYlMq+sdFcTmdE7YxLPng5pcksmgmAkqpWyZCFgQda8hPx4iMKOg56
XDMwnlFfH7nBAy+Nu2xEYIQyAYquYXi9G+GP0sZqQj9sLZB/PsX3ua02tmJpFuW2n0EllQNtJHNF
QFbwul62XP5Ku9hMMin0oRwXuIiyQ+/aF63jNcFuxg5rCYwTknLFiKsQDkK6bd1wR3b6Q3ZcDpTn
0OSyKvKWw3ijkuTh1Ktx4JVBa6cqGHiL/7ZT5eOZsdVFMxEUvMYqCIUUUJ23w62af8IriavoP67b
4WWDISOJcTBjOaaoYGLjtHOBIbX00O3kfbgHHeaP+HPvpY/UJCK38ccj8FrVO5OzUnJRoGM+gPE8
Qx1KeC/AB1B4o2Ff3rRvo9nFrfZFdecXcojvil14Br2rHT6WoBHI3H6nAaZN/7R8MT8Jj+Zeebi+
KVux4VqZGN80dotOos5AuICpaitU1X0cFg6A7EALHz9VevTpujxqgWwsupbHOKRmQiOvmhTJW8RA
IZJVP9o1Pi8b4t2iJuN+0FeXkngaUM7CVtNqsjbeN8fRE3zVRqBAiXPBcX19bZcNwsz5Mu7HwMNU
hO6g2I9/gkDqIB5kW8E8VoBH0tYTXjs3ecUM/k7khSWbQd/7ruIh4eMFrrWzVpIENqTfUiaKZaft
KcCe4VU+D6aWK4txP5qZEiUucH2an5o95cvUb+hQwQgEZe71dV07Md/+cV1EkeNYIITGzwtiE+xm
bdOQnaC840aeboPXDfVf4vEpDTYVVZJFGZOysnExz9qiG3msTYimrDS1r+3fyIl3vNhr07+uxDD2
F0zqJEYNTi5fMmeuXnLx23Wl3IyqVgIYg9ONPJv0BDq5hPodhmZtINY6AGO/LmX7UlqJYewNfU86
6BMC6toGtAi8MQu6v+qn/B7t7YB1JY0xtKVISRrM9Fb6Gb5OoZs/CbfNPrJRKz4biDJ6R3LN+/gU
odCPaZt7SgXOo3fe1M33b2Av+lQwxyLNsLGGWDmq/CkFpXK3zIBX+zEknEPcDiFXwhij07WyLYIa
7my0a8N+IzyvXU3yVJfCbKA7ofELvz5m5+orP6TZ9msr6YwZTpG5DL2J7TYmq3UnB+gvezqUP9C8
C8Csy2F2uj8gj+QYBxsayBHJgmKA3DrvdoU5OkX+fF1vtyPG1dKYmEBVxMys0V6AdFnz5ydEIJ+U
J3Cc+uFZP/fg5Lgpvk3AOsh2iVtLdsxD9dx88pBXH8DEBOqA21eSsMZkH/iYeqAvHkc6ma3AgYun
4pAc/uBE6YldXMMrqYzbCcu4bxIN5jrOLtzbWXDnW+O23M9O6UUHbo8U/blr4hgn1ICKXGxmpCGY
F1ZmsCUN/4D5AXy2iWM81qGLkbhqsRLLCLgUi5cwdvRSXi2V8Uxah2IeMWCnFJggc/Iae9w8RkDW
LNDhemx2YGmbPdGpDoLTHoHr7gegu83s5lxzlG2zKLz+FMZt4TVIjMYa20Drp8U/7T0Q9Oz4RBGU
UgnPWtxi0HUfBSrGj/dnEI6DECAQQvpHkVPGh+r7hH8rbos5sFi16XtQ8UdsY3RX//3EMWHMSNbL
ppGynJaKQdD8gKEDLz/LgBb9VXErNEtDcKLSl2mutm2G2b9PXGGjBkPScw1wRMBpuJlOvU+fwfO9
4FMAeO6TEC2NXFsnUzrJ2ibPRxk7nO2zu/EB7zQuZfROIa9wI9f857q/4tyzisj4K73JpSnsEC+0
LvHAZZE5w06L0KkNkhrXVLgUFpcNQR/MB2ADHw+ylpQm11pKM/Ik2tMJiFXH+TZGV4aMpkas1nxV
LEDD7gB840w1WC6s7nMIyjCrX7gnez2WwWwW8y2ZUUoKrdwMYWENw2RlAST+9zCCzJIZb1X2YY2c
NE78WUL+joWFL3n6wjnI6/ElBk0/rmXCfP9sJKiPSJ+aU3uT7OXDsFfxfomA4lZ8AaCPn73Set+4
49HUcMInNI9+lC1F2txVIN5BbKsdALN7Wx6iyGpvaEwNh7QfET5l96Sx5sfKD1zja/WZV9DlKTIL
Z5TKuPe0BYoctuOnTu3PJDCeyiS+acomscqm+6bnEmq6yz6sWjwUyONPbVb++56Zj2f9lu2sSp9q
OY5hTT0kxmPyB7JDQvq1+UnZIqozN525fusqb3uyEoYoBk8TBh4FaU7RVwCZs8Jz6/zCdXbCyuGx
8HJ3mXFPbVOURENrq5+c9Ntun3m0R0f4OrkUTpnreHnrY5xT10pqlUw4U9rQToCONaHVO3kS/MbP
zjmvp53+2qXrVUFRhG5F7QJhRunTsJkNrE3xuz3ZhV/lu+Vm8QeXlnHmYx3YvJD/X7bzXSSzwHSq
SdBTbx+dfgFTlfZ494sq/g+aKrZdxLs0xvX2vZTJUUQbABAuAHsBVYwQ/q5Di5rbPYf3ZYkMWPRU
1KyUyg2k1yFxOV5q+0TfP4HxuGjiJElCs2DtPvBbZN/TTrpfbMw72ZXNRX/fvkzfpTGONwvDIkc/
ByrzpVXeAAkJ2LS5FZ5mtB7Y8g7jR7klc55ieVrE+OEmKgiGVqFFpVZaQGECr+AXziZuR7/vy2Lc
LUnVYTRFhPjAN3XDJzRXPVJHQ74WT72nWZQiDI8AvLe57Sjot1S2OUbrF1nPElT2JDTtUyj9CIxM
fvbU3lWoTVvX17j50ivL6OQ2FMw4XEDJqDNpNMPUqTFWj4o77aZHxa4cdKoARZ+STrQnUF34oCyQ
PwW3ipe4Ap6SRNGiNAKZPXNJvzZjhfcPYtNzwQx0KQZonq/gZbc8TrFVP7R+AK6o4jUVDjWodLzc
KXzeG8R2qr4SzES+kZ4btWS87QQwAgTDojHhdzCN2WicO1HyejR/AxmzOnP976b9rERTa17dL2GK
2s6Ym4jV8I4FOAQAQT2Th86SXzBr4wAtlffAv529riQy90uCeSmhraj1NJbsG37yxfQQxDgAwfxs
Zk6NZ2752D9zw+BN5V7JZRxxNgdNMc6QG5zRVG1LVug2R/Pc7sXdXz1yy6BHEAEHgnog22BdB3Ez
NrRE93bPHGNfOGMojD6F7q4b0fab2UoS423FwmiUKUF/TTcUdrXEvW1gJA1OX4k8JUzOaEzpLAFT
zVMtAFNNQit+bByFMHwxl/RxCYLYmpZEtK9/1qaHXH0V45Xj2uglMa7gSKr8e6egNWvp9efrMjav
upUMxgsTSU4B54GWm0n/jOpZLH2VwrtA0qwgs4HyCk4eXq1+82ZDaVcFwDTABNgEtYnGsBB7mOl4
oO+TlGmDJjO6XzrJV17Evbm8lTDGMAPZmJNYT+GM/OFEe0B6bzzJO16AuXlSKzGMNaadsgCFDRfN
KC7WZKAtQny4fk7bKroSwRhehadzjYy4ojtHPoS7AuQg8Y/iW/+y2M2NcsQMlYjRB4sjlbcwJhIC
LZ5YFsn/cfZdS5LbTLNPxAiSoL2lbTs9fnb2hjHr6L3n05/E6HwaLoZq7L8Rkm5WUjVAoKpQlZUJ
x6Za8c17G8BHJgRUnRUPaGUXmOTNePDLbUe+WipzG5teiUbM79NGh/EEWrid/gLhdAxqvlfnHvXc
Hffpwx8ReG4Gr5Vp5spJUloOck27ctZCe7wFhQrYix8+gqiNFjI8jZPpbeYoK4vMBUxaJVBV6Cz4
fQ/F1vGgQ+NtoWT9EY+lgbc2JhvqjDzGCAgszW2Hdx7YXHLBJQanIcGxwj4v5aCY6mJAgIgNfDDh
xzB/FXWeD+EcS/bxqJVDMVZJCJDnIX7WDpUHkprS+Z7uKVInh5hW/o1zEXjLYhwJWElIBxYGeC2b
dpBbMABZ2q0OXcXZmZ4oj8fMHf/kHA12ylQJoiWcRVx5DGTbZfzYYSKuqYgnxdykbTOsf5zC967u
KoERlCQrgg5FkXF8a7STQe5a5dyZOwS1+3C4xxihZFXVjSBx3pK8baV/vrKbh03QKRWWSILLND6n
7T4ZXzmfjn6aT89V9V2mFUNH4Kz63UZco6W4gDnbV+5mSGLSpxQQkE6+N7z0wgs42wv61xg7nCPV
fSMLUH32tfxXlIwOBGncAhOr19e0ff4/rDCpbttLOYaO6LbB6wvjqa04m7bdnvnYNJ0572Y9dFFv
0tzrHD4Xe8yPQ45L2Ydv2qHwEtQaIYDZgdeFRgEk1b7w4/oKt1/8qx/AhNRk0ppUpO3TwcMopOKW
/rsWFoQJkcbzyRX+I75+bCnd8tVJNNO+DSQVLYLgyQRd/LPoqqf2KXDkH+DnwTJFaH2OosV9OnBO
p87cAKPPkxZk3HSdpLdFt3mIvBp5/IPp5x6dkPOvbyzvgDLBddIyNU/FEg+Huq+dHqMGjqlXXxeN
66R5K2NiaSwkQq+Dy+Hvaja8dTFxtOlKgBYG9f0dDCFTQXapbpLwbOAJLAF0FkrgVOHuJl3DFd+i
M76lKZMqMGZ6EecbQySg4C2dvP9SLa95w5s33YbWfFwJll08hkZdkFTY0NE2L8STn+gKYxuoUQ2A
pXmHdiXnBbLdOFuZZBxNbAbDNE0Z7Xq0kj93nRVgDiCCgneuuEPzvdDA+MctUXPcm8E6nxSpCpjb
AJ34TseLlkfa85YJYITdMyYCXdzDvyvYQvdQhvqhBs1M5rRqMVnEpoHjpi+FwikeAme6j97eUCY5
dONf7evKGnNaxXhR+pamuDSdQL0GWHxYtqrnd+mOffxy/dJvf8eVPeactmMmdmKA9IXOA0SvKBBA
uWZEs4MAdZc9mc51e5uX8cMcOzcSjGqmaguWN2NIRTwF0knTedxqm+5F0yCsB8ZQULkwAUKY0iZs
uoQiM6h6pGRNR7RW0QIE4N7hgq+2V/RhjQkPYZfEQ5fDveAh9Da6gtXfpS5GWacZ9JPRjpLtm87C
o6DabhitFkl/1ioqte1QlQNF9xBUoinCrH9C4qlC9+0bhYmPeP3RVlXxlGm2vpfv9X10UP+qoImh
LSKLeK9/ZqkCP28wiuhEJvvZbVFWK20FqCxge448VNZmXYvohJKNiBCHYIH+YJpF5QUa5u8XQ+ht
IffILvdrDFJIb5O/LODMj9w/mIDdOk5rw4zPyXV9Evp2TnytsimnCwo/t9D18LQvNL3hReFNX050
CKtg5B7cFApzIetJMOJMlChMsjlh4Da+p5BU0JlKN8XzfAq/84F1m0MjK5sqA0qgBZkxhtYYukT9
My0Vi/tyL52Fv2oXrw0xUcPoUmBtNfRPqmC2hjGxWuU5Kd+u+xjeFqrMF5uNSgpUgkKzsNMRDjX6
JDPRh8r3yU45NmfT4eqj0B1iw/16YYzP6YcsIn2CIfHRNtD7ig/yrY7x6PTCOx+b+ffaEuNv9FpP
hjTGt/pHXiCigJ1XSbIf56/hgWbCseoWb7VX+MHbCDgPT+aDu7uM5+nVCLQck0EPqA7cUGu3s0/K
96ktqjqZPkTzIXq6/km34j5BmgQiSUByFImJwWCNT6UioLObagU2gTcDOqnXLWzla2sLTNwFVeGU
FQUs5EVkhWJnocvnzuAOImZtqdXP69bef/Cn87JaEHPL03nWqqxOUv9cu8oBjdkdkMLxY42pE6qo
XvjSaM26hSZM+O266U34CDbSkEBloGg6Kwszyn0ddcWIUVuHQNA5PZRvMWqT6A9nTgIV9MxSQ6tx
tS+1+a4kJ+/aY9zZpWhxwVDbn/XjpzBPjiI3a1QycJbz9pS2bxPR3Ew8tenLnIOvogORc31CuWER
VCtvOns2A8uM0r9JudYbwhyuRVbJ2II0zBcB9ftCkbIoGu3i0xShlUuFWHi80dt3ePUJmMOmxnrb
tQsOm+Kn9+Z3NKX6twW5ZeTJe+ReN0NjiV7pRAflKJ1xFnnBlPsDmOMHOiR4YfhfOJHJ6VtozxgQ
+t1rNIt4ATjeHb3sLYRSzJdk1zzpicXldOZ8erYZKIEeKg0nRILBGxwwgdHyi/GqUw2r1/HU+X85
h7n6ziYTfMYqBvBuxK5rZnuoyO0E6GgC8qdZ8Erowk3V96y9jbARsVg71y/ddvby8cVZIQqJgG6w
RiMAy81vaM0kra30a/mzO7bofkJH3SkHDzpQvCoC4e0zE5j0Ppb7NsSiw2eKWABvd+qIwPyNFCsm
GuiwUJ8Tvyb3NSh9hF10rp6KuxJwI8yiefJ9dC6exKOyA3vlHwADaaz47Ab/dQAm/fWrLLabB1nt
BZB8ZMUFAj3ShIxgiTiufatauv7uTMCKtbbN9QpboFeXefmmpC8tmO/V6ZXzjXmLYbxZ3mmDWMj4
xp1nPgwnzJBb8ZNpI2ItNoVWBnbj8dhNN6th68UxziuMFZDgg1MNrgQYBgcEMVa6N30Z8POQO8pM
/dK1z8X4rRFTqWGtx6lfCNkrAVMeAcFioyk3Ud2AHW4sT6Qwv3C2lZ7Qa0YZX1VJWhgnMTxFcWpO
VOUUozuYlZdsemv4bkK+bs9gEboo9SXTAEUX2rJPUT+5je+VQ3gjeTLktSHXkVny7Yg3Tv8AUN6d
6U/AhP9BTs77GYy3Sus8NeYKp0k8TIOVIykfUOYA/h3Mv9D4m488V7FZCvg4SgYL0m0XLVarHBut
Ws0JAGGYpITDAhiI/6iyyt1pxjelQK4oZIbBzoEiEEBUe7x36qMCScPI1moL2Qigu8FFv8OgQddg
+YtLn7S8lV93EAaL4MWJrqMwFHGHksUN5drPynJXJaCz1f+m/rHeY8YXlYGgLBIlISnqxzD5Vc2X
BJj36zeGu6+MI4pIU4p1gYRm+j44hm8cTK88NKCq/tkYVnwQbLC9mtZ8Kh25taczyma7vrBChztJ
Qc/of19dQ2ScU9kueTVRdOUMrRvJQqXep/j27MB/pnNSGpC6/R5KYjIIUiO+HyYFU35gGUtRG+xQ
8QEkb3Dz2wGk+qnTtra2aykLM3e11/0/2Ip//wV9rosTtCrotkueYNUH8KHZGqDu6qF/pBQM/KkR
jkm2pzoJ5hIlVRV4UfyWGpnVElfv7zjHSb7+Fdme6qRpLZWopyGm2+vf+tTSQeOG8QGaJib37V73
F7f7hQ7dAXOU40uKRII3w/3ONHTlKL3HwVWmEHYdSVMQTvtBa0AooD/Ps2AJpLiUTXUsdMgnLvoj
4K5PYp/sh67z2sb0O1M9iDlmLkttZ0aGq5rlVwiZ+jGilazNR1DUO4aGYZcE7ZwxOHWl5ovtZKfN
olqVNuyLYXaDBDIjpDs3cf4tIqYNBKg/Cu2+6Uu/RI6cDOIX4Oz8rq09PR/9pNActSqOkYHvXvSX
vlX2cp4elT4ASh8ejRhHTenvxBps1lMY3ZWZ7pAZ7LkS2TVd7ii9fgdiSV+LZV8fO98g1TdIhtwO
IfGvf1pOWmq8h4TVro7AMjVKjgvauqAmeRwRYPwc4rXy9+xmdoxdddPZhc97gnLNMmmfFmqt2Zrv
kQbJ/323by0CziIFUz+tU+9la/jJb+Rdz4TBx/j79cSMPgQiS6y1T8baqqTorAo5D39wPUMy3le+
2tBQk9umoslD45iXvkY7pn3TaInGAVnIxfhenmQvu1HQG+HNV1Pvcu2CML6WjF1WRvF7IhjuWn8A
8Qsd4+bVnzix8h2is1pgtiyK2spYYBBProG3wpy7RPrCpTv7jwrJ/54GqFb8/rnSRmhnifpzxe/B
cbpPD/Jr6M5PtMUExgq33hPbrFDR52UDnHPyHmhWK6zrrKzKGbRd85h75eiTbnQ4146T27HqmZWp
kwpyTfRRBhZ2NLESDG4qVkRlAv5EoJ2XEbx3E1ZrShMZD5MCmznaYJY3vuIh8q36snyhjYPE0+9r
f7ynkvSQzNKdJAcBVf2Ye9z2HScfeP+Zq59BkrjJCwNnVMVsMGqT3oQ7v9j5Lf86vEelK/fhvQy2
smUqqUnSCXssHlCktNonwf4+e4aX3PGuBC9xZuGoMRTPsjrFsgaPapC54aGzpLsOg8Aohzr9C7du
xonIMpPgGd3Qt1IPg5TEqr2n+rIY/EotMPX64wuPrYx6jms7yXiWXijSchRgLQx6NwENeJ3EdjMD
rq2jHhc0nPSVu51MJqfpSTuZ1FHTFiiwbwqQ8pPVoyCKV5cOWCg3ddu+8rqsQgAICj0sm35GdCop
jeRCyETLKM+k5ow0/Ic3+7BAf8HqNIayEKjIDukR6faDYS0x+mWhazhSheRUtRO3uUsvtWSNO8Ij
kt1OEj9sM4GvzSYp0Qpal8i+NtqZiGcte+R4NN4OMieyiMdOQx5Dn3LhfXZbeJAA24t7+j7u/P4F
iqG81GU70n6sijmVYS5IRU59qGrNNr3h+VfhXr4NdsNB9MA1BDQ4Ci4ABM089PV2B8T4MM0c0CpG
I0EBk/x7hSC29dKiwxzvIT6zUzzWb6mQDQ9AxttiJiAmZp7nCk3D+/qtWCZ7Fhv7+lfkWGDnU6ZZ
JY2i46Kn8QgRA0N+HhUeop5ngylr5BJKGhXN4yP0NhrpLGXfri9iE69FPr4OS9I6l7NRNrSyrPjh
rjvNh8GhbLvkXnsgh3a/nCufexi3s6J/T4TGVDKSqFxCUiNnEHYTYMmZNw+7/lV8DSqrRXm19uZv
qu5CtaznAjQ3vbOJyUWo/GnAzTPHIivDqDXGktL3BH5kDxFe+Pp9eaZ0Be9j7N8LAACEkVta3vyS
H4bZCn6RUzW+ABSg0YQp41YB40VBflz/mDwbzGmpJbHV6sDEBIu+7IQ436sTx49sps2rVdBQu3LM
6ZJqch8FJuR46SnpdqqveSKXVGa7Truyw5yQuojzKQuAl5oP9ZvuLbvxdYJIi2rXD39QithMMFfW
6L6uVjVoWl51Gr4NRGbd3A3d4FHco2gJXD5mjpyF85m2zyD47TEVIkLvgPHFkRaHZGk7HAUVNJoZ
0G5gR6z62SsjYSdEnEfWpuc3P6wx7leB1OSSlJh+UTNIN9RQWgAhsfkAJrEEw13GEVxIs1U1AZfC
e3tXPwwzV00dq0ojNWZGlkuxl58lWqCkpCARUIQ00nAH1zbdysdKWYe8BLKEaf8W05fBQQGYfdqV
idXplvKq/Qi8zl0wNNwYbvLEm+TdTBlWhtl716nRMFGW2Ej4piWAGJW/1IWnlbQdR1dWmLvX5m2d
Nh2OjXShGKbCiQ/pWbnoPt1OOoMYcS47b1nMJYzzOp7FBAZVE7z17YNa/lI0Dvxs63SCBEIhGIEG
jIdlsiadIKKzDx7hohb9fsQUdOn1UnGEXvKh0AiUZUzvupPcjHhrk8yFAB+EPo50SM0YQPVEi+fN
JT4MR9Mmd70zPC/P/PfV1tFUKBZLF5Ev66zk3RgVWZS0uAt1pd9oeDJbdQwVFlUbjxBX4wwDbDlp
BaLcVO0FU3/snnYGSWqlaGgvJAVJoLLP98SNDrwSytbxUMDUq0NinIiKxiTKaAUBfCkDRluR+yx9
7aZvePvwXjeb52NlhG7syjXPaTQVAzpaoDykEFbQtaWWUQM7l5/jMwXPl/tlsUHP7yGF4dao6ZVi
33IKMDQqKImh38XO2KlgsJcFEamrakwPvdYl1tQ3oheZgeFUjRk62aSh7ZGOthZIOK+lFxIw1mnF
T86Z3Tw/qx/C3P25VjpNLwGYolkaZuPqu+IBdDS3yUt6kmzJHfwAnUzD6hTnuuWtlGK9A4wP6MJm
VM25QgIqXEgXW4nJfcDyTNA/X33itkM1V85hgjIdUnFfNPtJYos/loNkJzsAMR8jXgq6eXZX+8mc
3TBftEEQEBTjHniRPgHw6xfR/mKEa713zNkVRo0kqVYjLJiHLtKdCTT6gfQ371W4T6IagHvJhOW3
0bowVrsJnJyVAAYq9WtamZasP14/BpsJ2doKs5Y2C4Ta6GAlONPXo1xbdPZH9YnbQVnO4WF+NisA
a3tMjgR59iw3CoxzKBD+td4HZzzQ5NnyxXic7Hqv7NJLj4Lt3zwbIZspgXZAoVGJOe9iIWkdgFPw
nZn+JInFqYvCjOfUNk/8yghz4vUB+mVyGALHgR79AjY6sjPvxQsdru9s+SWzuZqSm44MHhnauOAS
E9lnz2C2sV6D28SfoSlJx83rn/TFA5U0gC55FbBNgKzyYY196wSBouRhHUFmZFmcRIfuXn4vTyHo
qUUUpmIb+mu+og4dkIM8b7IZL1ammVQM6IqgbTs6653oXj1JlTWV8m2WTqrVjmphESm71Dnh5Nhb
7kQF9Q1VL9O0T2RhckXMSh9NpLpzY6XFC9TWrEG9u34Ht2KACsp2CKVBnQzzFYyfJEnRNBFKOF2p
7rX+qzn0dhx970weZnXreK4NMcEmC3UxqzoYmjXEXAHFxLK1r69ls6e1tsHcs3hY9LEtEbMTTCRD
cvSb/i25pOilUZ3t8UFDNHsYuUi+ze+02kLm4kkD4ARVinKKZF6W6CZUNUsVdpylbT3vVHgQyFVg
qAL/+P07QRddaLIeCPhoP6C8l7YWJZuUXuLzfNEeUGTILGOX3Qmvy+t1yxzDbHt7niMwm1CAiA5a
Ol2FmQq2x59I3Xaxwlnm5lZ+rJJtc1cJKsMTLapDnP5QDcNjWFW7JJs5b5DNxgSCG1wX1C6gdMME
glwJRXNJYCc5aYfeX3a5jYlhK7v/g3mpLecBxw9GLRNXWWSHJiLDFEFageMBESgvzK0ahGLDjkp3
tZ5hUTbr+QVz0Q4/3m1Se6uKoUMyDePPkPRhDk2NjmREuwbD9+WiHCQAD630KAEWF4HwSvVFJzp2
z+Gr+f7a+4MayFaEUFVVgwijpKkSi3Mu9Tlb4hlvWFoYy93ksoQWuZs9Gbha6XXizcJsntWVOSaf
MKZhMgQaImQf9Io76VidjEO+oxgq4ku6QwnMYsdEicK7fkk2ndvKMHOeOjGHBlCtoGoLPajUeFMn
jpveen2tN5IeslU6m5No7gHUDjwFUCJKk0Q5u7MDL4PdLAeoGpSMqCw20OlMOKgq0oWFgNtOnwT5
nXSkDAvGw/BMgX6BW+7k++s7x7XIxAWiqTWY+4HYqX9R8eTCqTFL3Lihv/wa94lr8vlkaBRg31/r
NTJRIjDnWgYaleIDJE9y0DW4rb7RSU3aq4e6Jk+oebM2ADo2EwEWXYlP+n150Ocznrtog94V0AoE
n15um5SCOdiF+wEVJHCe/OShuzePpIHah67BBUBUjzkxZqXlGfR2/VL62iR37cyTot92oisLzG0T
6bCyQeOeDNpYkIHr4FQyLO0LKkdcZMUm7Yi6MsbcsMUokn4UsBzakASQbQccglsgezfB8qCA6RxC
eoc/EUHc7NuvLTNXT1DSTCVQkcWVwKy77Na+TCAMbymjnaLwiNyCQEo0f8B8BqjY3Oa7GmEAFkyJ
Nvd2boaS1SYw/rySlBqcwTRs7aXIEV0oBZxjSNLQIerACo7pHqxptrlv/o6kcbULOjOelkmzOYcU
Ady6QADbvT8cv2tW+dgB4swDmm1uuSaioiWpSH4JO+5boIy1mApOVvxr8tLS1z2KnHzKEoxWUU7t
2MPjugIGV/lS/Vps84B5HUx4/g37y/pnMF9+IFMX1AUGhMTxvs3xDoaiehf9TIfA4jjBrcC1tsR8
WNlMC4hKINWfD7RaUXiZ7AbEwhiU/o1KYwWYgQLsNhRsEdSkHBe8dapWxtl54DYmiWCkWGYw9dYw
QRhXvAkJpD6G3gozyI3Oj3+zXFnBh4Vssozk6HffFGeDovQiCk8lpiqjt6TRXKmrMGzlTtKuLwvo
4QDUdMrBize0iqXWz/34XIxPepFbWs+VjtlylYh5//4cxpHVSydUEzoXKEP0mQVy5DtAVmkzuYX+
WjD409cIakDX94D+P9kgtLbJ+LMib4dIyHM8TqrXHuJKalN6VQqF86L+i9RhbYk5xbpWVHOSEiTw
knRTGfUx7pWbpFAdA5/HHjXll543HhD3HLubr7G1YeZQByVK82oDb/XPGD1gzjvdFUILAKdDAOA+
5eVpdUt7ur6zm9iVlV12klaeC9IkCbyH+jB5VNAGPSm1BbZLuKOUWOUuWHj3l/M1VSZtUgiAXfKC
BnCH0n/y2lrS4sxgF/RjSpJ/Y/6sShs0QZn/VzCk9WKZ9EmN+7kRy5SWtCSP1mBAnu4Tv7qp0L3h
BSDORWHrWGocJy1Ez9FiV++r6sUMnjmfjv7az7cCguqEaDrK40xqFpupFjSoPfhB5mBY6kRHLkxb
FJDslk7FZaXcyqo1jHj/zxxd7yqrboV6BhsWZHcoqrq4dDvpgMbzkdfT2Kxzru0w/g56qjOqAglV
kqMfqfeTS4hJaM3LL39wJDb9+WpVjDvLqbpZpOEwhjpaUcNgVbkdYI7mQB2aYZkHpbQwzQmuzwij
2LQXff0rbp+Sj11lXBvpjcgIhDIFM+KrKJ3mhVMB/48L/mGA8WgpkhGJROis0zLP0jpZ6IQxEsJu
V54A681+QK6A01HknRTGl5ljLTSTgAquNDSHQbqXg4PYH2dlchpdtc2isKKx4oSIzX2k3XyTgIz8
k6xiSkJTnxQ8G5r4rRFfo5Rz23j/f8Z1hKBw6sQeKXVqPgQhCu7C/fWDsFmyfccj/P8VMNe5l6Zc
FCpQxYjG8BCUjaPNmOu5WUroE4WTE8fFWVUButc5J4Tep09uZLVzdOWre60nhEBNHBEgjc9p1Nt9
d1gS2fmr1Skaajvoi6IG/ruVPgrNweyxuv+9yYkPTm/kpVz/Qffp83r+tcRGtBlMW3HagY8CIpOQ
GEYBKXGaY/kFAokn1Pa5Aonb+/dhjwlnRZrGRh0ick9taIeB6qTkWwXAKWcDtw/ghxnmAC55Vyq6
FCU+iWSfFL0bLPJp0RXDqoLsRVZ0FzWlRy0Df4wEvohpeZSU3Kuj/lwumB65/ms2h5c08vFrmMOa
Z6PYxPRztjPE7qVb8a4Cf5oDQpVz1WEYH5RfYDqZ3OI+DSw6/seDZvN2nTm1RqVNQNWgndLFs5O1
9wuot2eBR+C5maqgDGFIMqoCUG39/dTmU6WNFbSv/KAKTgnEjSvxZ6Eot9A65ezo9uf9sMS4aQz0
G0VmDAEea6mj9YmHfJdjYjPUrRbDXEE8zGUtVOHCGrl0SKDY5WDaPcCgYm1YitDfzhmP3W+zmqN9
2GRnE9AVRcuL2qTaSMpsz3iwQQkNMj0A+bmdS2wVYuZfebkXZ6lsZW6ctUzBqBm6DBr4IQDzwDCW
Jfe5raXVrquP8nTPuRCbj9LVQuXfT4pJ9FxpInhRbTmPLmUZCV3pRrkNXvsn0KtYl9BF53ZnPLxi
zSAN/5ndaYM1+VQc4/pP2WzcrvecuZttJIdyP8MBJqcR9E7EUaGrHLp0YCOWrekXrSf3Vn+ASPZ1
y5txf7UH7J2cjGYpTNxJWg8lIAjp3GiXeryPu53SrOxQ37CKWFokdUKTqLTXJ0auRIrjMpgnc9YH
vMiXQ0nil2ocj11b3OIWfVGm3J7AiuR0c/b1+oq3k9XVT2HSx0wbNU2mlZ4stsJ7EW1koKofU4z6
jBe+Ogbh7TDjjwozkoMqx7k2td7Xgs5u4hbtXWPfZfnZ7HUnHcNbaBc5SRvu0wqsESUUUTJlV5p6
hlZltgevoKM0vaOn/Qk6QL2lt7phpaVxGFQoCCjBUUzLu9gEyIQU09PcYnx8EnTXyJtjMhmW0Df3
bbRc4kg+ou50h1IjtHDVFHPQJpAis2TPoCG5vsvbvv5f3/guHLD63oJeGUKYYZODYHb6el/Ktd3w
RLN5Rhjv2FK5d4xUIE9eXtL0mKtQF1Z5Lbv3IbDPycm/SyFMZVAY+xrvKNxN7e59lOkhx9hBjSYF
HWUa4BoIlTVuj5QajBcyN4l0Vo7hXVt2tY+hkAqCQGZkmD6RELYJ6HPSs5xY2j62VY8cy5/USYC/
3JO/tcfeXlzylF54Tx7OThPGVSaLnpNAg5tIkpMg3bfk18Cjbn538J/2WQH1gS7TBz/bS5sF0mr9
O6LJG3GSQUpEufWQoKCnV9rdrsGs0/jYnqbDhGEWOnvBq1ltXtXVL2A8wzQsOWkHPEj6BMOiBCIO
Yjef0wDa8qVg3E+VcTIqeOiKp0ay7ZPQv0Q8J3hIs4UHyZiCVmoRc2kpiSrkUdnsxS/3JbQqeGid
zcaGtrLGOP26j5dMLNHNq91qb3qUyLNy41vg8LhsHtyVMY5fQXMoyga4vwLtIF9xowfKH7aA4MIC
efBf2INIsQZQiWS8w7pYzGhYKYtIJm1BI7Hby9lNjZOTpxj5pfOwBD0p3tX4HNqoRZNgilQ1VYlo
zGNiGZsmmwQBFs+U/Sae8fECh5wXtCxESu3Etfgp8WQsMrdxFDEH0mqw2LqBL7dWin475Zr9Zxgj
/E4U/r5+8gCMTSZDGckU4SFPV4lEQT7TXj+EV9NL7mdHFSx0en3ir/TThYRRSlGoSIQAzcCCdwRJ
ySS5KkXPWHrLRPQaD2X+OsbQkpRjO1fwN/Tmrkcu+Z1d+jdHJIEUEVhnCfdR1lT2CA26GpagYwU7
1oL0V6iTm6LtogtpUIUknQERcaOb3WWcbuYsqmwA4yx5miQH8/STLS9pbnWJCnIz03SMcvTEHqJ5
+aLkFlmGr4uJQYkQn40IZ9Iqu0lQT8IyvUVa21gFSALcpZaeyw4sGkrZzJaWyuFtK0jwhM0MBc2l
lNwqaHZKAJh+L4enJQm+h5X6kCuy30QodKfaCzACvwKpiqxR072hjb+EMfL2JDsYQb7DZDXkZAMI
q0I2xDRQmhe7O+z/U1kLIG3SK+A6W6Hyq9i0iz5P7XEpW9ccCohjqoonlRNY0uQudqJEk6w+UIy9
WKmVR9REO5FBQ8qqZJ6YNHVptYF8I5Fht5ARzOdC+0BGc5dHowC8lxlfcKqS3ApaRFir01IdEMlw
ivaVKZ4gK5TeAKed3CoJuKSmRNa8Po/0U1H1gpcOqmIpiQpc0FToliHMk9P1cn/UjfQkCilEwEB+
Z7V5nLt10Rc3Y1rA5wgymKmmsDvHcrcf07jzBoPSOigzfGC2aC5SrnInpLKwm6HtK8iF5Ci1OFt6
Oqt+ElQxhm91P1IgTSWneX0YpS7fJWEEYcK+GNWTqvb4rxQ7mXonkgrQdkukvx2rwq2VcDwXepyf
swDU18uSnjFMci9MojebGKQf5xlw6D5yQi2/VOLoBk2AukDTOD00+w5NkeZ2mtVeEwiDXU3BXphD
Rx1yWwol0QLFVfqU9PqPiJSRVQ7ELvOueaiWtnbbtAdnE2pVJ0XCjLJaS+cwTURnLstkr43zdB6T
mSDgLIvgt0lYfJkDLQXteNuSG0HXD9ECCrm89VHQju0WCbwt9QAuDM1Rn6YnsVz8IWpuEtBYmL3a
72LZeBLk6GHGPjRR6gxTums7tBbnWLwEpQEB4XKxOyFD6TsZ4SONoDkLQWP4UdAfxmncpRPS/wK1
x1mrD2LW+FWVHLKwdMpoeMhlqNRHZSN4BkSu/amBVEWVtf5cS9gYTYqdvhgqcLBIop9MgeQ0bW9r
2kLzz+5VDMbOaUVgIXL8O4AB27gHNw0ZHhRdj60YE8edOQznIgycZMh3YSRC3pmgGS1kt7KgenE6
XFQtO5ZQ6KnLCaI8cxj5SaqcpFl3ski+l1FfGUvhJU7U57BNvoQSQaKWxdohkXR0H3vdmF15QlE3
LsuTEIT3wRBcFqlw9TLdwS8c6gbofKwp3beqeDBD86Yl4UMUlJkdyPmlDEevC8L5RRsL8WcZtsOd
nMjHORZKu6mCnSRLu2iRFkuYhMRpA7AngMIYVxiyTVZESOZJNeDO193mp5iElA2zgdBJkhB7P7W0
h05WBRC4gMxQA969eug6zrvtU12HMcBUW+ZolutgIKJXB+Gdlv3QpfAgDS+B0eyur+RTpGMMMa+K
sh/avpoU0ROXr0YACjA0FOL/uwLl71bYpnSdTJI0Lvri/YPfj+xgnx1NqMfyddM5n4aNoiNp+mhK
VdETOiAMSJtACxmXknMAtrcNjES6RIADZBmxq0gJmlTHtjXDoZlRYlR3c8gtTn3iwMW2qSiayihK
68iTmdc0gnlhkAVWNNSKLMNUHbNbLvhei6Omtden8j7S25u+KWR30o2Ys8itZE8XkV9iJslUNZ21
38tZo0BBSkQaBFvWIt5SIpTUb+GLgdh5hznyBmrkT4UqmpCsjDJHXw6zvjMrGE320S1EEpNH8DvO
WOwOcwXoAJPddAIpBKXpTX39bHb3xECItoLQTSDbjkSbj2HZSM1++03MLWlFRRX7Gb8J0Exv1mdH
ySZrkF6TTPJGjNW0deLKg8IpK3zuuf++Fey1icJBG8waZvvZinWn2Ssu1QbJXhZUrgjyQirRkTr8
9XItM2l+3BW6IGXvlt2YPKb1D9GlGocdYDMOSi/h4GsCBPjoy5Qr6f0ZMcSsm0n5lSJLYqSkuF1f
6twhjRMiXFyaU+BD4nBqwF1TeN1OudSONLv1KQgu+XSU3D8BjH1+0jG/hXkKyAOV2abHcfDGZ8pV
jq/tpLeUwI/Pufb5sUqtwadg3B46P+Bl/r1yCMKHQWurBV/8AB2u03KUbjQL01tnvoT4pxDzbgqB
XtEwuYbnzO+mJsNIkCfOohdLqpeTI5keUtIdZV5J6ZOr/N0OCznXihlJtgI7kF8BSwdKnrL8WBjS
Xzkr/d/1vG/tqnjURJUSzQLsENmmSBEhsKiv6sT/KcDzX2yfYg2Whm8lGSjh0L/o0lcmkxlJrVJK
IrRIdLs173OolP8fwzNjgSnSxEXVak2L0ydr0B9BvtYv9V7nIejfq3rsI3C9ECbQpEvZ6GUsIzsH
78Zbs8cF2+PVm9g/1MIWdup3YCX/aRmkdvarTqjAaei0/4+061qSG0eCX8QIevNK226MxksvDEkr
0YHe8+svMdrb4aC5jZH2Li72YhWhaoCFQqEqKzOxPw/Ebq6pvimvS7DlNuufxFwDoQms3gS+Kl/P
/wqlwi5rkJmFKWd/ty6btRXmECh5Utfoq2FeU1wCk0yKncQq6GSAZEvGnd7KXLVhzrpY6GVuJkLU
YToJBZS+sa3vr+zYmHqnpLbXkJz3UJi659FTb0ax1ToNJq7kddzMDfXU6UU3Xtk7KM60yt2FYsH5
HZCtC3Ntj4ng5TjlkUj3VQ2sG8sGVqDBkaQSfwBdBAp4XiGUq6C2SeGf3JIRzzoTs5cuBYOv8God
Rt3ok/y5IW7xnBZ2WzrghQ8q4D+hztuVfih68Wng+ZW8/ZnRW8F/MCaiMD+h6sy2bfAnft3YtenU
T3RqlSrP6/aMUeAH+WH+LvoRUK94wu3ixNb2B3IdAWzN/fbU1PnhfvspNIqtopRsYRgtEWiUymw1
0A+UvQJlybv+hc72FQF3knD7UL0ZZMJirrVRhUCMbOle1+w0sas9vTirY/hX7cov6Vdy/Qrx3XM/
PG/XmXApS4I54sUm+iDj3pPeSSHQjG2nupIzJmTiO4pm57b7qDNf2mAmepZV1UoqTREad/4ZHRfQ
BCSQ++j3H0mOzjvWr1fC2+4ygXHSRS0WBlgb/ChxKBlPdZsdwIMOiiZip9fWgXgk+P2iPWOWiZRV
llkNkWC2Q3vOHvYLGok9WEsx85QjA+U+Azhey+a+XZxVzUg3dbkhJwrkTWzEEPwfXfO7KEhvdfDb
h1AhSqKgxQDUbJeyrZW3qOzfYkCC80w+H2x5v3w2MWurrM/mCT/HuLe+919pz8J0Jyd/IF/BEUeb
Ye4f3PyqKGogalRQ+mMiNkXEVUmFK1kRhFPeWn6hoUWOp85lM+ejGHRhKztMpO40sJ0vgK35IqSt
ZUpXOuwIOlLoV3jiDZoXGH7AMNvnNrallF9p38pCJRRTQK2j44nLKkb2zaDgloX5dD/hDbcgwbH1
0pkwfPIK2K5v1cFJiDOgL8a9KLbChY6nLW4ipHBng4NFKY1xKoU4uPW4VyrdNsUJarB7zhbTT8XE
B0u2UCsw0DUxNFbgEeQ509wPk4yoNHriV+gJA0mMGPUAIjeen24cm3e26J+vgr2ZDCNA56+2REfD
WPwrI6RuT0+y+xEizK0awTuDzO1SyXK+oDuAQwCwtALxxsWhPOe0WQzFuuGOf72fK3VhABG3Fvok
4BXRgFx5v0ZdzutIVmYZ8VbyxSvFbwAZmKA8YSuhPT5Odu5QEszsFo0G45q0mKUxRfsDr7Wz+gzz
Q5hQrOFxXkgDfogakFvjaO6p2fqWL3q99S58t2Qm+ibR0gC3AksjhvMx8olDmu3jXXH4wNt/4/pe
22Ijr6Ins9aEsNViKMvypyMlYMsPHfhvaVtRADu16fM/61aO+s4uE/EG9FqmTITddN9eZwbITEEN
jRk06NeAfZw7s7EV0t/ZYyIfdOh7tY1gjxYltcE2jhSDNDijS3b9w3D1ga3dCDjvTDKns80HUU1b
mBz8GezQgmzPGUgrBwpIPIz3cePUN5CZ4sV4jp+qzBnVGjkStBpmo+swqAHo6P3w5UMN8I3M21KA
RtQARkFMZ4sKapdb5ZJq1E9/KQWGgg3pvmWff6lwZ2K8bvGkx3iX3xuGVx7RTLwca+lK2FC7ss8W
GwhKvbnYwD4YY+wybXxRUDjgcXqoL5lg3DQVQ2KYIUxo+k0h3w46uPqMBOyjfbQrC81W0RO/vKjN
k7FeFeOpxSxMi4jeLSj1KA9/9oUOuNNTmB4sbua1GWvW1hgnzcZyspQR1iAPApJoWvFqgJMjh9Hm
eib9uy5tJuuZhZmWoI/9FdfovLAl2hgsAmhCgY6CilX+yWUMTgJRBiOVrEvstBrAh6kYFwaNbiMk
qkEXcJT3ykHxoEr1+fJ323TGlSnmNdKkM4TmGx385NndYmjfrJmLaNx6DVjr5TB34aSNSh4Nr8uh
8CEC0aVDVbkC2vJgvqLjlV3vCiOXonmrZPTOMHP3JZb09z52rghCYRzuyS7u49qrH2OB8jOpYE2T
bKl1LA9AAZ94zWN0HzojmLjE2hNSO340hWP/zMtoNzJKsH2rMqqnKrjU2ExdH7rBjCVot899dUCt
UbTL7NnMNdGtx9vLH3jzqKxtMQcziko9FrJS8bvaVQ/iFaUvXAYIaEKk1Oc+5LfyyLU15mAWWqmT
ScXKaHF4vP5/cXi84ReHN9M6IFFECxKBGB1kOTVUORXUJGkgfQzyBarTE7rgjqL5DSXz1O8W3lZu
HZa1QcafMkMK46KEQWFHF/cAAT3bPNHiN9bHbTFsrw8AJssElYdpsjwe0zzXpTrBXLpPdql5oLAw
63FB2ElnB8li0Fcex1m2Yp2xMsk4i1EUrao2MGnEwJovbvNZ2tEqXC5j5pw+sn5/nBD56doi6zAL
WJ5MExYpdAojuZlHtFdGPJrHxeo97826dTWasg5KQeqmZ+8pNKvKopwHrFC6o5wUgWlQXbDihlR3
EYZD1Wx4vrypW14D94QtCElT1Or7p0ABaIdopCW0FltspJm7Wc9xzK2UbW2B+Wq1atR1ZOSTD8IQ
e5j/mohuhzknp9iKWSDDQbACYTr+x3woSUmI1jeq4hcgdpBNvLeJq5q+Oc28628rFTR1iT64gTzV
WWLZ3kohkwm4BFgIyz4Aa+KDlUaJB9U+u5Wvh97ag89xPGaiZJvS6F/+Wlsvi7Vx5ozXgDW0mEJA
tX2qvEpU9wW5UzEAsaAcG7fcOfzNT7daK01WV29hvM1KadJb1CFtOvFA2WWBrZULvA5HN7RxNf4w
Cqfj3Pqbl8JqlSzHLEpFXdVUivJ3ttbJACxKn+gNSEZP4bjn+VQehVbQYXegDcAeajGu08lDFgEE
uvhkT5vzIXQvKEIxPfDKnGc+yhhiUjXZiIVCN4B56Y3RXaz+KeqNwxgux6rOOOT+Z37CmKIfdvXh
slrBXFNN4TXaX3J512aPpI3s1gLaoXAuu+R5bs3Yoste2UITtEPfEAciVqDXCXV4R3CAJiK2BR06
vDo5t8BZwGLMMfka4Imk0lIZIiUCKHnKZ83gDbeeX22MCeaUZVE/xIqMFdHITxlRpQcottOkGsJN
QlD7f9CsezWJljUcEQRcLCpYHkyMpk2IX8ISel2+uEKvHgv5d4M9Y4UJxUWnR3FiDYD2tFNpD6py
HROJN4R2XhBlrDAHKsvCFuISo4hLcwIP4hgA9/C5ukffCK1PKpgn70LoCB97ZEGXffEsXlHLKoqR
GLBFRsJCcTN1luQEpWAfxJOuJIN2NAIyVR9ATHjZ0Pmr4b0ldsojh4qW2GXok0j348/qoXDbACM6
uwH1FoA9wxdgXne/L6zJGGXuagw/R2lCK/raTfoAwvYjpfqGOaRcUJnn5SKbB+1tM9khjnpZprin
2BnSxe7ctrsZZeXL27j1vdbwLOagkaSO4gJIJl9ss9kmmXA74KvZ2aL8uGxoay3gztHQ2kF2YLH8
reOkR0bWUqhGEnr6eCe2Micv2AruawtMFMySOsSwqiH6WfeUlAX4kw+5eKWOPDzDZnDSwE1i6EC2
6biw3odbq4Gsg6CmwNOf6PxAK6KRIjjKFRVq+tD8wNZdsjbIXFtppvW1VsPgkGWZXaXT1ZwkjziA
gdilPsBtweVvdZYDw8s1A3IleFjI0Ntkko4sztIKdA2Sn7WJN6bLEdjcu1lqPgtNUtlaaB0rCQjz
y0b/ZVv/scrOlKOIAplEE1Y17KnX7M2vALdDQT4BO58P8kX+WMbZY/T9OlmSFCJqndoDIoYHlFg7
MiSaGhntIsmZroX9HN/8xwUysb8toUJiEMDtstkB368PKfM2ACQGRLHQSuwxy8i7qTdOt/pK1yBL
tJbJJlb6Ek5GpgCCK2DsIYICZg6+jYGXvm1s4zsrjHsOMRQsChUTPP3BDLQTSMsd81TuAfjiv3np
Hr0rtsnomVACir9XRFe8SnUMrDMU9J6CMsit+RUj3I5xNZ6aT/LuA9Y2Dt47a0xIgSxZU04zbjOA
+r3Jz8mB8ui3VygHHSzDPZkQTEVLit85PZ+tY9ZJf9lqnc2oikXT48tJN9HX+NY8qA7oe9SvzcMv
RTYlGGM3hpY0nfzPXGOPgPf7dUbmRzCXg6wtWZ2AqBcFFPmn6pWB5TQNirZAPvh8UkIaVS59Wibq
gHZt6An6075w7KDygK78F8nHAM1tcRP75FsIuRdAIGwJ/RRfPvZHbqmBxu1//QEgRqXvztWeK4WQ
d5gJWHz9k46vXV/TFpX0qXia3RKlDd7tfv7IWm8v7LHJBEZpYgziLH5N3O5kHWnlra0/WHnbDgWq
opuSCgI7Nr21lHhJzBi7m7TEiSLZ0erblnBR8tvn880ME+OaUtMbdcb51G6oWDTEfYEWGjG3DYzv
B7qXG3c+DuibOeYqJrHZVAYSQR9TrjezuJPMveb/HVSRzoCP+GffeUD58ml0eRvKRL0wziAMUSOT
N7IvVXSa05NBeJF1I2l6tzwm2qkkDKeix0eTPwk33S04Jq80T7cp6GoIcp/Pj8vbTybgLciqkwTw
HH+UsyutL25kUzzNmRgUROKQiW/HVpplSBLoeNmXQq2NZR1KgAkbZXGtCNOhqBcwmIMeTdTvcUty
ssPtrfzHHPtcEPpsKsH+i8lElPNNebSLRdlxLvhtl3izwRxoPenTsMMkIi4nE4OAIGo5tJOttM4v
hWs5czA8Vyo2eMO8y6Z5q2OOXV1JRTQPsKyI97OZAUf09bKB7eD8tjTmoE2KIajqIAB8manweOgi
TCDfNo/J8q0Xv/XzsRIIZ03bvvhmkjlg1YQByT7CF8sG8TR28klW8yNeJ1dkGHmsGlvJJ07amzHm
pBVGnI9DhJGb1lN83Vl2Semoey0IEbmaR0GxeZJ3W0WvdxaZo6a0Y2EuCp4rtOhFhY4nwE1UtENr
jk7O+SAEvWdAPgWElIVbjRXKyRYSpksP5xgdizj5U3OSktfZExTanOFngv6hh8Ien6J184ivDDP5
Qz9K1Ujo7E141ciQPh5nu3igQy+xK+9zSM7eTD/nHuIaiW/+NtcPs2gmm0hiIQ0zyYTtJvOaZPFD
oO8un4nNQ/fP8oAbfJ8vqGKWKESm0VkGSbQFWocy4QTJjZfY6tNJbIogyGNf6SHOgJYJbqHHmMIc
bbX4qlqQ4yXQ+iI8DizeophIImiN1k4KnIXEqm1Fmr0sny5v21a58t2imFgih2GrlQtMxHtgycCZ
XOLF0H63QIlh7Xms0+cQmXeOgP7E+68kdaLZ1iYG0MgJ7+UrKlC/XCtXlAcktcVvoRM9X14fbweZ
UCLoAjC8hSX6lvQtnG7niIeluHysJJGJHOJUaJJA4BTFkHpTVNpjVKFxhCIpMOAS4eHA6e89S4tX
bk5/ziotrkcFiCYB64lb7XrQm59mp32OK4ymXt43hbdxTLhYpCRt2tzCO7IdT4MqXIEPTByoGBPo
S/OvBODYau4cI70TlK8xJg3IJ7l6UuPS1VOwhpHUNaLZK2u06yRINsqI4Jn8hHlx16xuLPmmD8Nn
TZ2fl0i8ztBtyCB505c5BuGa3TRWtjL8vjgg43xMFJK71Gw69DbgCzY0thuUKWn0I6/s7h2tw/LQ
k5sX9dvXYtFD5hgirypxkTWpcDXHVm43eT7bUxWOXmuIsVMWy9Ok5PtFnmb38hfkfMDXB8/KU+IZ
1L5jQS8aMOykwDmH8+JcNnFO7vN+R1+Dy8oGojhGEgjWl556L9lJOx3tr9CRp0D+DHbmHxOwbwom
Aox9XQcdlM0nTkjeThVWO8yEL2EZVSmlE63R9fg1e321VR5OR4SXePKBRw7nuL8GuNWKc8Depgj3
up/HYGoFrjmELFW86K5EPB7ROe8LMrFrmWqUaU3cmklEnHG+F8BqcfkDbmZ1q91jgleoVWZJYgSv
qlecrLiRxLt8vpeaguOL26/rlSEmbI1yLZYNQdha4VpeX9fkA3Rp5+OejFsysWvOIlGaFSxrdGi7
KnZGIOqeEzAIQIQ935s+XsG3SM+R6oSeeGfcJgAV3fJKGJxQ/Xp4Vq4SDU0/6hMOh6adOoy5NYPX
jtyyEMdJWL5Btc+nUTbpMXdMcPZIIRDalImyT+ySTlIkbvuNt7J/SWJVMISJoNc6m1MkYl3meqkp
eFt1++UvSmfTXis7qcQMRxeD1FpxyLTno4i2t/TNLuuvbdflA51mbZTbebpu6mMq318+EtsmTAl1
TQWYU3bOKp0LVQSjDC6JAYP+OSrRiNqzGly2sv3V3qzQP1/5RqoLNe5VtFRVA9MRoeUl1p9FxjcT
TPQAqiZSEwNtx9FRD8ILxdB/V+3u6ZcOBrd+th0Y38wxn6Y2+j4vJl3xR6D0wGJNp6T0h5yikQ1H
SXe0UBl7SGPj1LV2l3fzX8LLm3EmvAiDPMpSjia4DKW5w6p4R3bijrtUeqec5WAgADMB9oJM1NmI
iUW0GrBPOlNtBmD3BPkEWEwBAKEz3B8AedNKxQV77IRnu5Au7yDf/EelSXXzTnhbHTvZOcltnPWm
uvilMBS2BamJ2Oi8DMreRrcDw+gOTJTujHBp9L5Gkh2oXe7zHi8gyB2LXq9ltiJfZT0elJ1f64a3
4NnSAAAxyZojNdfWNJ4y/A1x9a0In5emt3PVV+fPYlb4mfRQ6T/LlthFrtggencSMbKJUtokehSW
3CNDTlmIbLXeZZrukFrkXFSbp3+1eObBpRql+WuYNoelMjGcMDsV42eOu/K2mElaYiFqs5HOcjYv
ReMqUBla9gTNk/QZDGtkxsSQI4PPPpMc+e6y6c1TulofE3eaeUw1As12P+rATtuaAalQTe86eySV
N8c81uTtg7myxwShMEr6KG/huqt7XxpcvP8+cDA3t1UD45hkiboJepH3QbVVZTFGFMBfLje2LNR2
00PyQH0Ix5+Xd/GccJYmGCtLzDamhoVGvYgzMgcUeCk9kBf6T9WTcAHKnUPpUDFj9oE5aOqAZ7Fg
ZZnZUK1v+xDUKUgq/oag/RLVpNgisKXvL6+Tt6H0z1e3lEpkNdQ69ERaUIXF4v1gTq41dzaxdI6l
zdIKEJeWZcoAR7LoYKBjom4yUb+3InCZiZD+Fp4GZVekqK9nN2LL+YD0+5zt4socmyBSQFOnw1w4
QtdYilFb4SyIZ8F6v3VVlqadplALXeNaypccpJyXP852zfJtESZT8UrmJi4Uughdnpx+fDbV+7R+
6SM/EyTUFp/FsnTn/E/WZYBcHVOeFD3CnLG0I31bVUit5y7ylkHaJ2rvX17Ydrt1ZYM5XV2hmDXJ
kOUZEVgT7AY91bsptA0w9dRX2p10h9G86wqSLT04IjHHOTyJrrjjVfE3r4LVr2BOWpKHotlreFkq
UezlCJXtBHxpozmXV7t5xlZmmDNWGQok9eiGamBsK7vCbXBPiiboMVQuSmvTKVe2mDSJoG7UaJTK
avARup4koAOQpLn6fbnXnOoLP1/nLY45Z0YlVqYc46Lrl8cJlW7iSVmQ85Jp3pdizppGBqNuRGyh
mSkQLqlHT68WzZ5Qc7j8rTj7x761alRKBxKj75KUT7oQu5XCK7ttV1TePtHr2ViFXM3oo5bQRpx1
L1g2xM+Xz9rNLxgpOHxz8KTokTvElDnZE0F/aVsPl9e4XRBe/QImBUpnHeyddIBaRN62bwPBM0/C
o24L6HGSgAviowHjLBSvzDEBhYyyNlkJjpkchJ+K29YpHQxqv4Ai8BTv0gNA/pfXx3GWV8ro9QZD
f7EFFyjtFA92HEb+rEtuOnLK6jwrTPAwSFalFq13SMauEwynil96jBP/t6UwoQO11EmRTTStyldZ
UXKQoABq8ZS1eUthggYAbnU7UMYg1J6vy3oIlNFw5vzl8lq2EKSqZACLCP6ojfmZrEuXMQl7AE52
xv3gCi/aDuLddgUBASMAoSkQRbyH3PbK3kwyng7IAFHiBi9kcb5J9cWJ2pso5zVOt2slq4UxDm5a
QjTglU+bmd0pfcm8FLK+f1lfwcD63YImZfejFO1GsHNOp3FzdSbofy0dMzto6r/PQJZUD6UsxcEa
wugoQzGrmcK7XuahIugmnZ3flRkmxNe9KQ01Bnf9+XWUtP5CKTTK07hvgsTnJaTbwWlljQn1QiuW
aZqgJKoGyW6pX6esyhfw2DplDVQQSmwct9xeng6pSZ0yM7K06kmuCpoK/BeuTDMAmD9Q7qB2cILO
C+TpwOV62dzmBQPmiP9bY050FBFQvdJmHBFVH8h+u8l+W1qAPl1WJhi36HGDkYGCpkn9WWqPrzTH
Jaf2RL/5uU+8LYPxCUGK56IzkWeg65FHkB4trKsGHYh6/jG15TGav13eNvqbL9ljvCIfNbUYcG0h
zeiCSUSxNzuheANupnxXNxnnI22HqrcttJjEW4r0fpo0ekdnoPDrP6Xu9GzNrvCj+zl51d3yA46f
2iNvkIDjHBYtE61urgIacTmwA0hI5+ZRXZSbXJD/KGb88+EsJiIaY6x1UF3C5Vh8zhXgStLnCqKa
l7/WvxziNytMRIRHKE1DWVIoGXpVu7QLPOXQJ6BsVSGm1DiHmH7+C+5h0Y1dbZwKgfpl1FDSNZLR
M8hBHK9S89qAeIpmean8Q5XuLq9w0yClLcDgCi60syQubdJ4oE1nWh5Xjmh/YoCKHLgcQpuFQQtz
+grUoy3MXr5fWB9myTCH8WtX5R1m8SPVle1W25s11u27AbJGGvW/8AfZLy75Dn3hX9Omr6xjfHgx
9YOz77YyyDi8GMVzloEw249QDzsk1gv6tf5yl++Lirb3GtRaeZ2NzUiyMskcgCzPq1KIscYy7D0w
u9vTdDtptUeyb2bMkaHjbihzDuJhkIWYdmijn2QvevMXOr7bupiGozSofDzhtltaYLjRdN1Q2VHN
QRrD2ioR+sVDGBQ+4LRQpOM3vbf38M0MG/2hXKMPdA+bttKcfEZTqsYRb6SdKBVHE6/oy6dt+81k
vRlkjkFuigYREhy3Wurmm8LITScX+trRRtAYE8rTrimp7sWTcQeEwZNipcQ28hJd8aiubQjZqU4k
ltG+Bv7XSYUutuM4OpRCHZRTzX3hbXv1P7+WneYszElYZjmTfNMS3dyocIZG5WchhE63yHYdWS9D
raJtIms70+z/IsOw02I8++SaE6U2q5jocoFvGmUMzXylHFzFxb6vW7GliLAU6dOT6CxuptlJA+qF
yNPd2Tdq4AZOCMrwRd5B27rM1raZTEdo+9GsEtjueukkS/GXoVNy57Jj8GwwqQ4xSj2vF7xkkRsE
IEXbNTwlyW0L6BJCdwdpFTvSAaCnpU0NPE9b7hVIVHTTb6t8Il2TUc3+vwXm7koQ+pee3shkeg67
70qRuZc3aTObWVug74iVF5SkwZwW5HZfb+MUAlufk0/dsbOTBwx37qOXurCTG+7VtXUK1laZ7x+S
2ayiEY2IzqewM4KedXiC9LOj+jmEdPJnzirp38feJWt7jC+o1SBByhdfSrkxXqZ9c1Pdp253XO4o
B5VW28WXGNRXPOoQnn8wobAAkjXVWnjgZIT2kr2EydfL6+IZYENfm4SFmlEHRAG4EQmCiaT89V9s
oC313kGKdhwwr4BsPtLAL0c0fxLIn1yFb5/njJywrGbJ0gEIRrOaKtznXk5J1ygnkexO6keo1i47
hCwyN/0Elge5hsqFD1GcJ/AkuEnvqoUDWvz0SYlBm0sok6kBYZKd4P+3DWXu/WJQqkqiTIwm+Lmq
rLFVcCFeNrF11a/3k/rN6lBLmkl+kV1iBiTIYuBe0IaI4kNZy/7UG+ichjZW/0cB9//BSmbHSosm
BqrPxJ7O7ZdYl52a9MHldW3e9euFMXEjnXIyFCGi1YwcJveSg+7MTyBv/xZVfnFMEoyAQTRqcohq
y+iC3Ma8H8DzGyaQoMnYYk4XFxfFFtW6TW4tf7hPvNypXcRQP4K4XGKrOy7Q53LElEUmloRI9se4
R7KfAGDji17rqJB0AjtD4y3e2Hh8HtqtCtJ6r5ngQlDihhYQPqchgd4XnHld5Oe45TiflGOGBUmG
aV0PGX1OC7sBzfA2iF0JRLCfuwOUGGW/9Mcdui615V62yzPLvC5yUSkKDMhjddO9qd2mymduerBZ
+1vt4OtLeHUMxyRuBmhR0erR7LWtDTKWjLgYUPZaV/YNUDffWxDzgSYqd87g8s0gs4061UoWK0zx
yB58PageKL+scafeABq5I8C9RW7pXd7PzeeMDOJ/PC1MJJPsUBtpx6YvwgllkZ16yI5gDrPnW8q3
1Nj6jj+xJ9MIfXalQ9RAsTAgjfcvcxJLLSS5EZeSnxflAFGJyU3DST0YbX8rT1rqWEMLIt8yMKLw
a9wBqjkJ8xGCYMDtN+SYRtA+i9T8ZzRHP+umBPCYQL95hDrwODWBVgOBEeU9J0Jub5KqQqVQBluO
zJKJqXlF+qXAZ5FudIyRwtlvDJRLi1fKe0hScZycBoWzPVqZY245TSlrAPjg5CkqiS4it7u0qi2W
GmRNUGmZ+gqzVx26Zpd9YfP6WZllbrioVpJ21hGr+vyHEAeGEHrg/ztVYlDqP0lNHKHiut9WMQTJ
8j87y1x5Wq+GclZgPhbzqs2ecpJr19Vs4ykPEUheSYn61qV9pcFldbAb6GTXYZdIvqAJhSuWuV/i
KeBhZuRggnkJdAcxp6a6ee+oJvCWyMBUUHq8t6iZUUwiiJD7gLGfosZwQyvyAbhTbSII0Z+56T/W
2JgMOMbUJDVSFPnT7HToAuYQr55vkCL5qRe5KoefZ7MkKL+t7hVHtNrPpSMWdLmQY1YiZLjMBFTg
IsYORtCJKHgHV3PrVJbYu1E6BKgKzWB11twk4V9Gm2Fz9UOYA2NFAzAqVSSBCn1Pb/jFTQxbsmNQ
x6blrRV8hPpg89PiAWlZkrHBcqYpRaNOtMM2VJ+GGgKNP8xutNOUlxRu3ngrO0wGEUOFopcNXLRT
/KibhSthvA0t+ctHfxPyJWuqpcAS9PlYPkyV1NWkmTj7lHdvrTjDvwK2364aAEOA60pUOos5FFlq
Tv2EbBCke3fzE+hvqbpwFCT75KG47j51AV6vPN6qTRdZGWUCTTTIfSMAvucriYIXa26BFBs8O5wQ
uhm5V1aYCDNJ3RCKtDijL/EXAaqUqRBkj3mopFCuFx9SVeeNG2y7x9tmMqk1ZA6msQannE8wJWUr
8bFsoOhgDnccB9mMnauVsfe2sRiWSHt4oPTtnQRS7eEeUg5QSoH2JSoAqEkeDehFP38ASksd4ixu
r2wzR8AUyroXCjiMsKM5tLIrAwnivbDa7skhDB0enRpvsUzYLiNShhCUhOpABAq+vJseOxETQH2H
yWMU5WYXGp6E4zqcD8nCVELSipWio2aEK/4eBMqHbjQPxsibGd8c5pPfNpNtcyz5GC8zwUEYnd6z
MMSaHAyIju4XlJUJ2qN66U1cejXe4pgAPRZqCJZNfEHMK/40XpJj/1g+gmEtqL4miUuHfgBS2XFc
lv6lF9zmdeBkdT0limUNECGR/FqkjMKhLRSpnaSY5MoKp4d8WRYfazyTWrcdJrfqni7b37wgdMzH
QiN0g5SSLLGhVXRwDdrNvb1UuhOmUmuPdbXToV172djmBq+MMRsMYKsxF2DBRMrYugokhWLrelF1
97KV7WtiZYYJ3RmEpgVTAsHQmTAZt5G0vSIAgi0RfGgmi4QocqKRfMSKGmiULnNsG0Pi5uK3yyva
tGLK0AK1wHALGNH7uwhkihNJtQwnHSBF7TEX/C7jXQrbu2Zq+K8lUbZNxkjUzamu9ykdPXh/uX6A
b2czoX6zxTYqOpD2z1KOBf2+re233MoW8xiPMl3viAJvKL6DetWXHszY76FMQIe39CxIXSreIUN6
FQQmA0SmvI/0x7YD2upXMK4vFvGghjp+hbAzg2y37AwP8jDg9qQ9EHobceLKtsv88zV15gwMvWka
Zkt32LgvRW9IX8bQv+yV2w9OSzbQjdZpr4exQaJUS8wFPFe/+NFW+uqKE0NsnYuqen0bnAXLlUUm
P8ohZmu0EmXW6gRQZS9B2C3OPFuZW+uxYsdJAqru3gDxTa25aSvanBVv7urKPv3zVbBGNam0CBXS
pDIMDRSDg+hAianKB5BTuQ1m4sRnhacTsP2CWVllsqelUztdSNHWi0/FPjsmh3Xtg0tzv3k2V9aY
HKqCjHAXQQTXz3scE92rE9XVlpM8fE6lT1PX21q6S5Q8MO84m0vd5dLHZRKoNB8lZIdw2V/uJMmo
K4WucrUAii3Kzgd44XgWmZBXC6RSl00HfrXId2D6F7JLhNAESJMtSGeekSM2oZWJmoq3vTEEnfWj
wUxZRAZwNHe2TqN7sUs7Hhvd1g2/tsl4T50IXZ9Quj365hz2gorENPgOYmhjRznF6FgZGTwe1nfT
qqSrsgbRaVVni1HLEBp/P5+a+aUulcKZ4ukT8rpTzMVobZ1KFXkZQJ4QSTijMVzyGQQsYSz5syK+
mFZ816TIZbI+7jjnf+t5tjLEMheaMlQa8ghlwTL0ou5RFnhSzZtHfW2BuaxkzE0ZYwYLNMB0EJmA
JFK4oydADUEnxBOu3Lz0gdYAt7ZOdYFZ3IaUzGFZWwhov0/Tvzk6rSF9gfgolWlmXQL/Nk6LKdWB
pdBUu9LIo2rEwE600XKt5dozSICGg7ZoXw2N3KSa8SSP0UFusvsi1w5CNu0mHDW7nOu7vmv9EWoG
t2VRfxdE3bLlKvXbbCBOH8Yy56tv3nPgAFVRCQbYFkLa76O+OACUB2AZPgqtd+egDSoDed95huB9
DMGwmS2sLLI1sjIUezTOOx2qhNF1+1UHlU53NLxkP/wcT8SLfIHXJd2K+muLjOOZat6bqVFBo4qO
ua7UIT4yRc9dn/x+R3NM0fdD2UkYRQDb+QlFMDeHpCim2E+UcxAdhD9AH66Xx6QqmO0WCthD+qX8
KEEBEnd+oTxfvsC23uNrG0xyssT9lKLGCl7TGoXNaXYKCxqeIORUFqj8SpwVbR7dtTkmFzGjUe4I
Aq+v6PvmRKc8TTfvIQ8z7/nDgVsh1tB1SJjJgNBjQOv9B8O/Q4idRvA0xqObZVQcOQ8WaXAub+FW
gF2bYVKAceyMDPPBOGkqat/A9Y5BDHqH3z7Q0NHQMTqqKbKCor7GXImpbiWjno9pUHuDax5odSGC
1kR8rXiZ3x9/P6Vi7DG7N82Qe0ZFLw1oVE+O9WMSaFBE6q5IQDg7eH6DvNoyFdNCw4zWLt9/qald
1Ewa2jQwbkCvi5U1u+9GQNlLK/6EDT2n7/IZxhhzjkN1BLNwNKeB+mV2Zs84xoX9HSN0rU0Vu3hr
O3NCxhpziENhmMt6HrCNcXnq0sgptdTTE9H/TSdkzDDn2CRl0uQSFtXnsV1NsVOpvI4SbyXM2Z0w
V6ahzJsGrfI5nZ6k/m6aHi6v4jzGMstgnByppi4BcZgGA8hrvfoOMJQDpJYSUGjkt8LBegJDyX91
PsbRE13QcVnjC7WehGsy9Y275dPgpbt5Rxzywlkh/d6XvI+JFpBwscCMZaWBsIuuGw3SPwtFufpN
7van7pqPWjjPBJg9ZTKBwTSMqipRQe5e2trRn/qr/Er8a0H/l9jxsQnab+U3ziLPLub3Jlk+S8MC
rxmk2tIg3Q/78UfsdtDMAIgXsDJeY5/u14X9VJjQUclpHA9TjP1Mctsov+fJ1WDeL80VRn1stcs4
bcfz1zyzNCZ6RG1sVZaAUEWx7BQ0PPq/gPo8SODZs4sxxAQOUauNtjTkNCBRb8vzIZ6+LGbixMK9
TB7m5qRPPzhfjQLXLm0lE0M6cQCNjaSngVa2tb1ougdSG9A+1KAsGcnXLB89YW7dSsoPTSUEHOv0
mF2yzoSXvprVqWyXBMcw2umB7lF1PDpuqbqjP33CN/UwcPmDB0n8H2nX0SQ3zix/ESPozRV0bcc7
6cKQpfeev/4lZvep+WGoxq72snsYRVQDLCQKZTJ5x0NhIKfu1ECsINvjZzGJH1qCqsQPijeQNU3e
e+p5daWPPVv0y2oSekIkTN2obGZUEUQwM6oAnByqy47hGb0fLyj8SEfBBVnXp6UBYYLk6mAnLsjy
ha9YTpf0YasvP4CdXFALqdEDo0/9SB/cKOuqT2kmGyQbtc9Q7OS1923eGytrzAkdTLUKtR6YXmqh
ExkHydJAivbCcZ9NXF1ZYc7lKGDwIx8mQE5JZjuNIZkXu9ZNsDNmu34C75P3R8izssgcUCEeFnlW
YuBqN7Skb5ObXm3OfSO9QE5iLxgVKFvalFfM2o6VVmaZUxp0vd6pVpT6SoZOBGmXnsVHlOvodDDe
WBbvjUX37ZqvMMdSEyptGgI4a3aq9pZXIuTMwDBAqX34lNk8V2HOYmgu3TBUQKBY/hTpt6USkiDh
5ZZ4Rpj7fg4MNNdOiGOSvfTYOeiNwdgkGF++GUimT24JV+FN1tJv8nETNchhQrjVMNmMRVODvCBK
gTFxBjr86LUZeDfu9me6WGDCijqI+rCL6sRXbns33dW+4aYnCbxj/2RY4b1iem09TEjR1Hlp9b2K
m4IMzpDbyZN+LvYCaW30KZc2lRUeZYJCLhqxbWn6BxoE2xD2a71sMUYXxbhVF0QYXRkgD5nML+lk
nSYzqeyqDu+vg8u2x1yMMQi2FLIchyjO+bWZ2FoiEauKgJb761Z4S2IQTNZHq9QsIFiFJP1gJqSy
Km/AA0wbcu+6qe04G7Q5fzskW2lJKiPModue+OmLCHap1knRHxbbsweN9ia2aYaosHmRNm+BDHI1
k5BE4VQlvgQq4sKIHSFWbRN0WG3EI1jcDCZW62NQa4ZMYmEqQK2q10iV9qc2+ArNXaL3jy1v2nYz
Al3Zoste1VdyDKSMRTDEvlj3EL/7qdcnXXkET5ojaJ+y8N+zgb+HD5dvx+CXOhXFbNAXZQNB+Op7
/64DgWl9MAYPP/g9IjznZ5Alz8CcpzXIO4iYb6y+iKbfVF847shBL5ZBTjYkLREMQHIFwEJUHTnq
HWRnfqJ53f/PK2L544QUTmGpY+wX6LAZx4EIS4HULk9uguMXLHFcE0ng8s2V2A8wpITTBrnsL8t4
ryp3DUbmjYL8t000GPww+2GcrAgfKsmaL5YxdqQ1s5sgmr9GrVl5TaV5mTDc6rJ2Z0iZryr5j6UW
5v/6M5iwaMoFE/KleeLTwp9y+qvwRxkJaNMzD1J+E0uboHQAibwuszN7iV420B4DNM/v1fHWzm67
49Nck8AJ981xRHt3dR87felEXInmj+127yfxYpw5+YHWCrXZDCD684q95Ei7GIXyTzHIaAK8HKLP
c2CrIdFdzofeDnUvZhkA0CuzSo0M4B3taUOmROIDJejP94Lf2DE3Df2by+Jij0EAa9ZUsIPhYmqQ
CZSc8Bi7w6vhVi8mlIofC5/HsLIdLV3sMdGFIs2NIDR4+S6lRvIisUuZVxTbfFxrv0ywCYpO6EUt
NoChybuoZ4dXvOr9g9zLNnhe7DCRQ2C0WqsVOJPIZ6kgMuxJte99qdh3BL30MkRikRIZgHG8Rvft
Z+1qhSwaCIIadANCae12fGlBgjvtqGC5Xv5dPuW+ajezByuDzLmfsyVQ5JBuaZbbRVcTaXmprNGt
RxBgtya6G5y0Aac5+u6vnweOu7wzt6/uX3mo6VRoH3hLu6sh7VtGBefE8b4i/fvKQt/KhdyPuJ7k
5dzADjQjF05lhLcIBkq6WpzrPIGjgI6MCOlbpX66vkvvOfSPMfvFFRnUqDtaTx+RX5lCl46YhjeL
U3nTU3qI/UEj6m0R2T0m7RG3H0LP/CrseW9J3hoZHBl0WeyFBvHfUN6O2UvSctvBeD7IIIep5H0Z
KgiZrTTKwTiS+7QhUarmk1ENr3IT/VCMxO2E2p0gH3x9gzlOojJjobR+EYTSgoeynpDERGMPyBrb
jkdz+Ju316/vyFakR3XRdZ0mIDGlXpzKY5ASzPB75gtGH3J/sDtXfTPuu4y0s0eH//40Y3456iqD
LcPYBZU6oDdLBcknRrhcUBi7dDg1Q86cl2b5TcLjsuAPwDIXC5qoaMa1voFOCmZ2dtHXyZ6dqCH8
tzrnalCpF68OezxEndCkZQpzVO8ZeRaQlfCvBnqgrxxHdiwg7rowHZceJa+qv2nz6jyZkLyNURCw
ao74+cduwv+NU94pjldLSmeti4octjpncEoIkSPPERPxEJ1AI4JcgWAHu7SE3AQRGjJ8qe7nEzgm
ubwzH6u/zO9gIGjAMEk7GPSInGYXtNiooBfHGbzzqcfLnnNtMWCja0IXB6i1+VBZOGGRYHaktnQv
veUNQPBOPoM6pR7EfZVIsd9X3+fwVlrQx8MjhOXYYLt4QisbDfS5xr4hdW+iIO4aa9oHI1cGlAYk
V9ySVR1tgky0RiFO/flQ7Y0jDRp0Uj6hEGvzto0XV2oMjAiyJot5CbTWz+f+BXp8Z/MJhM860Q6K
izvW5Spp8XaRgZJiFuuhMgElS7s3ZsuWgsdSjZ3rF8FHgev/dXONQZDB7HSlFhAJYaDDERBwZURR
bMPDQRNt7Zw+BTJOGRUdFD6lDs/zeWukf18d9qKH2rrVIvArS4gMgjhV0EfHkLi8LdvP21+wzPYj
6Dkm4hYBL6/2JwjJFa98J5+bE2LdVC4CiYwkR8XOncq2HH3hvTI5sQSbUV20eoEiJt4IED97oTLi
6QEJLF9zO1f3qs9/mjS4LJfBk6GdLKPREaCV3UPZFAR1uNa4v+45nKuH7WbXjG5U2xBpVXB/gpBo
eick6nzewaMwe+WMs7nToTQCHX1FsU+HsVHeC0jXLWSMlHMr1SIm21NOaMT5WOwktJig5WKG/qCP
eVWSyDuJS2dCoeLakhgo6aVZFKoRCXblNrqr7tqzLOxVQmW08PCfyGC4178Ub0UMkEjqGLa1EsBe
9ckUImIK//U9pTMoMopdM2gxUKRtUoWMYo1PFamOqIWPk4GXft2co2Io0TIqe0Om+NcXuB11gZNO
USR092psn3yqVSm0tRBmRhKCBov81V0XSiB1+Ce9WpuuvzLHrDaThDIWpveQkuomNbvZk3AH8MBx
+xW0ssOgo1RLOXKNQMfhTfx5m+5aMEtFB10g8l3l1nsk3W2tc8DpHohEPiWEcgPwklabCL36Dcxb
r++GUNYzHIeoPyjjS23eRqXAA0jqgR9OxMoIE2sJ0RRGZdj8VaKBKoUJFfgFbZJEQl+uDiZhQ+eU
CjcjWh0ijmjJVSSF1UxNZqWphUmI/XnQ7gezuk/K5dBNxd6apT/zzl+22PxNg4k3c5oQOvQH3dc8
CG3tJZ8e9xyspzxuru0832VlbI9JnKZQfoZ+HZ6VXhc6xd7wYhe54+arYU/QUsUMml21JPd4SL19
Ki7LZGAt7EVFSzDi+vdbBPrBPk1T8U7F5pcD57RK2SooPe7/hgxjYAlapMAhdfHzDIW6CL0Pywzx
d5OXpN50/ZUl5hZd8lJMamgB+Hr1LZ7OtbFPG159dzOEXdlgwnGx6FIriGf62pG85G3ZpX5HyhN0
1ybCI+DdDIJ+2TJE5tGPpm8h1AS8MmJNJX3/ELaT3aneNH2yzIHM4uN1VN68dlbmmHRiLuhdqFuI
eozAdKX6MSx757qF6x/IYGmgOkzTQc4H7VS18Jrpn9vgi85T692+WlarYC7PpVEwDjVj08TGMw+U
30Z5CPdq41D05TcV8DaNuVraLCrlMED6upWH8yDLmFQtU86H2YaI1ZqYe0WXiyUoMIKEkzrIRHIy
J0ntDln55GbMkVNLHZC4HXmZct7XYm4SfRgEuaiwtEidiGj9lINncCTyrhLeBjLwkONiHsYR3wvK
HZhSo7KGd9JDB9CToBE5gdf6j27I1W4yMAFKKcFMdABujZHRoYxso34QS8G+7uvKJryuzDBIgcav
KAlUwKsgBiOEVVK7bo07RU5uIhCKmNp0TBJQkZnV2BK8VBcSNeE+K5d7MdBOy9J9rvO8sWXFvFGU
PiWj1Zz6oH3V59FWIuFGVMeUSLJ539bhbsljCAwrhrf0gzdq2l2T6W9ZZp0VabotlPpWScuzFWR2
baY3gjR4+SAdJrl5spaQNzTO+aDspEZQY2QNRcLAqzvrHgMsMzLOxuv1zeW45nt+ZvUMHcNajYIW
d0oOHhhTMHdV1B3MaeTktraTCIaGJlaoTIKghTl4TbBkVlWXAXid/tLGjvRD681egzrH/Fp2RKnI
dPcna7vYZI5dK/e1ULZa7C/aQ2aca9BdqxxA2d6+iwnmzBlaqBdKhpNdzkJtK1Wy063k2CTxxDnd
275wMcQcNbyheymbcKXMYnYzt9JB68PP17dr+5K8mGCOGfRB50apcSEXVfZoNuZLNI3HeaqPrT4d
Y0V8DkWLc7Q528eW+OeksTC5bKCcEmQ+KEkOUrsQaeSJZ3ykjKWpnov3sTX+yCyGfNHl2O9yKSQx
yLvRvAMEsb4pqfCYdUj0RONbYEY3UYHUliyjPF0J94ZV3C6GcjNi4jjM5MdRUkT/+qbzDgbbDmAE
idHpNLsm33en4i5zShsi4CR4rEFhm4DMkRcm8/ZcYaJIMzeQ9YInSSCdNzp7KkIiNT+vL4vjrgb9
+wpW0FuQY4YEzxo5PtTDk5DwBpe36yurT8oASjxKY6WECFGFI/QTMW9fnrO97Bd7milHk49Famcu
SftE5V9En1e45S2QwRYrCYcSrJSxr6JUmxv7hacATpHjw8NwtT4GWdpcNgdVRJIpsB5L85QYb4rU
gan3U2S8XP9Wvwn0fh18g8GWTMunKK5wClVf/on8rq8/Uf479I7e81tBeOtiUEaZKrM2EqCMMN0p
wnOQn6zwXl3eUpXbgku/wZUtZJXGxN4CC5eJLfyLEQvV9YjopR15Bvpwq4UoPyEiiEmisfkjWLMg
HGwZmE9WmCMmWpgwTaMy9qvOcspxsBX5II1PnM+27YIXK8wZK5ZGjSy5/Gt57WJPA6FTKim42MPv
xoz50cTlM43R3/5xUy9WmXNXVaEiGhFuPDpYIU7g3I7teC9ocBgaPme2yVME/zjc+47eF5PMWevi
PB6DEi7TOPmN6QdnyrXrjX76WRyJ8JKXRHzLHkSC4ke7s04C4IZw5w+2n6uXH8GcR8FM41CQrNgf
D/qh90tQy6mogYClyOfJr78XFa/tMXMg27AaBF0oYMueIQRtHspDvpM82U28DhP2hVOdhj30W53U
btzcz3NC6Rh7p7gpvXlX3UAVDdSBFrryxiMVU67swM1RY07vOhuF5nr3Hz2ROdP6EGpSCkYozIRM
znijgQw198O9CWXZ2tOP/IfHdtuM8etrsFV8UWnGuFpgsXOA/gvgP3EwUYSWrvZ7u++g3H59iduX
5sUe86I3BjWMEdQhNmolYuYC6eWXksdrsA2NFyNsGgnzh2llmsi6tA+GZZA474klPETdy7S8XV/P
dkPeagMZiErKvAmmcaTgoX0bFHTlie4SEWlXoxB7VPFoxCx9QaQv1U1D+KMtm/sJQSRM1YBUwRSZ
/WzVoW0SA+Z7q/qh1tmjlQs2hAw+XV8mPSgfDtLKDLOjda20aRMHsY+hKG+Yb+bqGYwSuxptT3jn
kDHs3esGt+/SlUVmX5VwUpXFACjPOHS+4oT38ifhRy4TxZ0h6dxxFrhdP1/ZYy6BqpMFEBGj54ne
cdn33A1QUMEU5nd+PYr3zejfVzFdI0KHJtWwmTleN0EPfv28d7r4O2cHN6+11YoYtBfzQjXGoUZj
x1k8hLvCCxw1vqFH+50QYSTNaMevHKO8tTHonljBEKm056mDXtZwyt+RFsrjlbuA2G/y4Tecx+k2
hJmgElMtWUZTLAOaZTZ0YKbHrYYTaJF4l6GduiPqY++Ud8iw+bzhlu3c18Ug+9gypkCZih4vjb/D
IbupnAUtVjvwB7txhWqD/DVLXf3h+t6+9/Z+PIS/Fso+vkyjyZcur+n1nd4o0MLJIIz9lD9QrlvL
NcG7p91Qn1Vc7SA7jR99Fr0CRSXeFb7tWJffwYBBIg3TMpXIVsXS7MnqXTjztnjbiyw0yJmWLmkK
40WBpeKrFjq8KBdJmKbEKu8qPEKub+j2axYW/t8MEx5EurXExgLP6bChtLMrPnSvOuboBEgPxE+U
eUf6Iew1zsncBtOLWcZhIajcF1GPF5dVi+6EeRRpOc3mt0H11b4iGK6zOeukH+Sj4/wyyF7yfdwm
coHKChwWI62kcIavdKrNAkvjvPujHO1lU9l+PSEdhNkIYSyF4puk3o4FOq0q9/qSOA7CduRlUprq
k9nSWaFiv1Rg3NKWW6nQOGZ+cwtddo65hYbRECBLDTuUFCLMSYvhk+kA6le7S6FKwfN7rj169FZX
Qw9BIshe4WihWe27CkiJbe2eUliLRz5Vw+azbvWl6CavjIWLCSLyAmm92VT8AaIJ8WBCQm+5E3SZ
UyvdhozLPjJ3kZqXcbvQl0daofsieS215//mEAxijFDDDpeaYiOcQRQ6IomBXUM1+roZ7gdiIMMA
JXWQpXgKg3F410Ap6jE8Wyk0GCDa5aa3IU9yePuygZacBkV7aFyxmhoTZayJm4x6ICSjxJ1qZ06E
90o1o9gigAwbbVWZbxXe9YVuHrCVWeaDFSXEoZYOcXo9PqcqUKlDY5zGyyzwrDBfzSqkPhck9FSN
87NUv4rag879ZNsJrtVSmE8GphwRzacRvTYHJ4c0Hp15jxwDAyTBW5sQobLLfWiLRHztj/IxOWtP
/20vGbxXVDRhYLwj9Uf1qcGk6vjcaZwgaPMoX9bIVjiqwSqDRMaFqY2GU1gKgZIpphA00pvcVjSK
eR9uk5Ut5smBrFNbjRjvxSOV9tVLpChIs2sdyx9uRFKceSJb25ndlUEm3oAKu55EkG8COZ51K3mq
G93S3IzhL4hkUWj0/qwCuLLIwH6GYoTUSEAT5Ta4j3fpoWvtIUGO4D2Z9xl50FeD12DIOQvvu7BC
Y2iVdlNKIVIWyqOkS77SVB5q3851Z9wm9Fitjf6OlR2rSlJRMdDxatw2e+0rngcYAldP/I7vbaxc
WWIwpMN8h9IlON3zASRioA7B4Jg7o+pNi8O8PPL2A25ljcESEYKH4PIAYk2ePhOafYW+57k9Kc98
XfvN62xli4EUwbTCrED2FRwaOamD1pky/b8B8HveYfWZGgEhdiIj8d/r6pem6/1+kW66mGdmOyd4
Wco7eq7siGkszGOLd6/qBzNpD/oZKVbIYaUH+cXYGYFt4U2BbNBdm9vaAUmwhMi7gpsX4jnLeyPb
6nckndSgWopqShSTbG8iMyi4y03waEAim9+az/mA7xMEa2t9lWF+BXEWStZuZWZOWPAKtZtR/mpj
GQyxYrm1oshAl3xDpG8Yg7sff1g5gRIhaMPtxaXLKp15R/kX/uiFBvY0SzZVBSkAxnatZ3rXyzgL
c3vKMo2MEm/0aPvCuVigG7zawHrqoQ4Qh7hw6lxxjAkSY5GUH8Wg/lonoHi8Dlq/ucMv5hjQGtJy
UE3a/ty6gT/cmjqJKkJdpHYk8GYpNh247W9BvmlPt+pDLxJuaL6Nz5efwKBZq815UEhISE2e/DOL
3cIB66dXnoaXaDc605cOrA8yTxyLZ5QBtb6XekVvMEFSpOCFNXVnGtCKrfBGt39z+i6LYwCtLMU0
n3XED9Nb9ESZeSDA4k0/0Xz3D7gstg/fxRgTD0EavIm1DidDEsDsZ3zJum/X3YVjgK1XGRh3l036
3oVgzo1cQFAiHJ+vm+B8GJMJguZlkYwlspBitu6s5RhGD0bOo97i2WDiHvCwoquvB0i1bnpjPAb+
6IOHg1bdRqcwnb9ogXmxj8zbPAY7lCnvl6SiY5+jHJ2MsIx8OSqTQx+L0ZtuVdpMpFq1nFjD8yc0
tRcDdDlEW1J3DgoL+eCiyx7lpczO4Dj4PhoJqi9gOXfQ3n1bV1ZLatGQiBRoEenEXrWlWc2cYSwf
rn8g6kQfo9RfTmYyANXUEMubow7lUa0lJkQWdX3fafuxR96z7Mm4SLaE/183ut1ufQFek37SFSxm
WSEVIGr5K18QH7vBDhcSjI6KeqLmqqR7GX5CLkL7S+1cPyZuOnD1DigoXFs6g1RiLqbWoKIxGZcA
lI0xg4PP0qYn3fqcibywdXv6Z7VkBqK0uKkxcIfGp9ZVD1nsRDZkgwvSf6LDZ5S4ur2dj/MJjFQO
D5N5rsqgViwFfRspILbQBJpE+6RN99e/J88Ag1RZhng8zeBEiS7YUfFd5jW48oCXpSbTFaOrwxjh
V3Be8LJZdgOp3gl2K4gu89zzN8mEX4fCYlCr7Ms5E+l6WncpCfgxnAbP+ifjAdXPJ1p1FhwzJymP
feCjDiItPF98xGKQLO8GxRoTADI4597yL38JijU784k2VWKs99Dd8PP022OgK6sMkklBMbVxg9WO
hwZjds/KN/m+B6FDi9lIzCtXkg3NV9PpoJ9Z3YN6Lq9QoLP2vD4hznG0GCSaIFiDqhkCh1rL7T5B
46oyu6XyEKvPRTf6/8ljLQaAKinKC6PC3ZoY+0RGOcRanOsWfvOAvDgRAy9yNRVV05hAVlUEaZIo
7YI2P4+j5IdGdjsGo+KY5gR0z1tfTeo/ynRYuMDBcKx/4KxPuyiMsxGXYhQOxKifRv2mEBRQC9ac
mHP77F8MMT4rl2GYBJS4NFPygeSLGIPLIXGvb+b2LXUxwrho2aGbrk8L2vgb+WM+7MO0d0Y9I/lU
O2VjYnpsn1g/rhuVtz3yYpXxSKUt/6Y6bl1QTto1lkjq+9qOny00P2QPe1r/KGNi/Ky/117ktjtQ
9YMu24n88Jb3cOdtwQePncd8yZDgHEL0X7Rm+QmK1idTG5wU5SWwNboJlDWIYRYl5wv/xpMv+8B4
cpVFwTBmSFDEVXffBEVMUrlxjRQdF0F4jgfj+5RrbqJFe2Hhzub+Bp4u1pmLM0KifwlyjCVqj7Bc
wJvfRFd4zQ+lTfc/3ddvkj29qN8at9y3d/ktYq6v1z3hNxfC5TcwN6g8DCDyTt8v7/Sm8zAtfwMa
UAeVYtKNjujQ8SJulwt16o/xycUoc6vOdTxZYQlmDtrloiOfjc9LuVpo41P2ud/xeOU5J5mdJW/l
oK5HAfVaZIHdDPX2QOV0/P7mGv+1JHaM3NIWqUo6gIXqz8iI0nlZJ8ZZGl50bz7yPttvnsMXcww2
LVVlQnsNUQPoNgfgBVEPKi0C3yQe4hSQYR8nvBHE01iQ8M3aZ288Gezt5MblBzC4lYpyJgp0pE+V
KqfODdI2uzAuiSUeIRdBpooXunBQgp0xR2IIKl4a7nJjkmyjMe1WemmMhYTtvWz9UPAuKnh9gfT0
X3FTjQGmuZ80Q6UUNUl2MvJ9+0leTiavw5HnmwwESVnWWtJINzJC27tWkNLgfSveOhicweiRIiQG
kkEaaG+E4SiGKHS3b6H1r+Xf36O8i1MwYNL1nWWFIeDUEr4I4aeJW7DffF4ZULHSVcOSNJEV+QAP
dRoNOrhKapQeFpA4xikJKjLEXvycgKLLPBm+hm7N+jWE598umm2WzsKJQDZbvla/gi22qOMwFJqK
lmVQLZ6WE1iNk7v2ZzLYVAJE34PpR9y1qCjFT5TPj9dBt3V5r60zMbxSD5aZ60CzKBHdQD+X6S7M
Gq/VDT/iiQ5TF2ePwNoWgzMVhiJjxQRSa5hYQNxFoAtEepF3CDbhc22HgZOsGIompgQ7RWYXe0DZ
Ae+SMnFqhypJpuho49BP8TaRiYAghZuEFQYz/Rk6hJiEauwhVUD9XcjONIFIz+Kmg7cuvfUSGTTR
60lN0MtPK/u0yd4Q328I0G5DzwJ9nSHhPTt4345BlhIsjIn2TpspGbfFWB+m2DhBv9LjhBBb8LJe
GAMvAloTczPF2067DXzV1V6jW9qBJVdkOcgyslTI3j+on7nx02bssjbMwI3QGE0ZWijSCahLjyZi
5WS2BbNyoEKUhF9VMJEI0l0KhgfDVEkrCKTqn8DrZ8vS4l7fhK3baf1TmIgmTmspSKFf6Pcok0/a
V2uY7Wk5LdZRqSMiS5Gt1FxeVHr4rhxOtnITDU2t9p1KWxG6fX0fuikaqYPbaCfu+iOvosA5MGx5
pjbzdLEkagxDgipkWPBenqb9aL2aBi/pvVnKW20nW53RoV47pwtcSvWT7/oPGtSomGjGlPbwLHz/
T5/uvT62ythVgpKh1xSVBRHUUK1PmRF1T97xJts3UyDrNTGI06pxnugqMvnRqc4IZbFsn3Nb/NS9
Yq6eJtr99mjhmeP8t+UxsBNHMxSIJRTrq6He67KyiwvI9RRmRJa0v81m45CrRU5EXeRIunPgR2bg
ZxhQs0ww1eoX3eCF5XwIq8JtFmV3fX2bofB6Xxn46YpcqaRgxkTaGwYhSW13r8vDOBLNnXqvcaf3
OhtEs+WH6Bl6lOqZx/K3+Y5b/wIGh4pu6pehAgEsvHWBLLFgEUqkZkEXEbMkNvTnelxjwtn42ZDu
OUCWLXZ4x5PrXgwCTWWAO8vCi6CuFlczwBFexLJf9tWbmU0PWQBat9D6lFf93qirr/NouaPa7PLE
fC47uSBGAer5ESxR17/O5gt7tTcsb8WQWybqoABG1Z9OVD0ErAHYDHnXci50riUmLKqUIIXoPPJC
yT5/qDwIX/n1Pjj+A3YMDu4qTFDU5lEsFVTshQ7JUXK+Ap1YEtio/wn1POd2ZSegtFDIlZDKEeRt
+Fp35VFe0A67aKBDUGT7+td6J0K6cqOwzKK51YcytPzQ9gI9XjKqcN24h7zfjBl7yKru0RPmTFXl
GlO9T9vmTa1ekizbg9Ns3wYBJCHSG3mKXUx4OlU40H8ikVrTQ1JPitNW0P5YymOGUESUpkO7ZKfR
hDIaLKQlFB2ECmm2FvqTRXETBLKDNmOIxWaKXend9yK3KqCUQsLBctN5V6BBJm8GAvYo14AGYyNa
rqIpuZ1K4S6LZcxstXlppxM4KdF6RQJZGclSSzs1mAeiL4kHAktUrbKHUZdtebS8ObZ4PsnzFAZ8
G0VY8JiJ4Sly/ZZU0NE2ZtCAKF8gWLUPLCTDBTXa9WXuKmhZtKViOBtlygFiCj/XPioDxKGMBzlO
d+qD9Wgi1WK+SWk4oRZmoGYeyk9TFZ2rUuWtXdw0q5uiCOFKRWHF6CY1rWKd5mmTfXsj7WjL4gzO
YfXIew/9Jg68WGLw15IkIVRinZ7Hwalv9J+GV/rSw3TonXZf30Hu98hTYqSX9cc9vZhk0FbNMnVK
AmQjohyjch3ucn4QtO08v2ywReymn1FZC7Gs0aYyXeCgPsp3tF6ieslB4Y0Bb05RGOLFHIOfUi7H
dYSWI78JnckLd1Fmv4sRyfbooT5S2SKmbq7jzXaIcDHJAKlqzkXRlcgXlOJukmEvOlXp1+s2fnMx
XowwT0tNzCsIoOAGEg/6T/VMJcUhuOfKNOWoE/Pb7Ezpnw6JrPeTifdkDdJOYY6AWYN3tJ7kjIC4
c4Cs4Owl0k76ScttfNq+39yDl/UymNOJAS4I8b2fK9xpO3Mfv48PiruE0+C0eQZAoKTohmJJ6K7D
GVkFzoNqTZ0eIqA1U50I9VdZ/Hb90226x8oAA1xWYAb93NeQLVjGb0WsOVY3HOckfPxvZpgAUtCa
JJwlpMcmiDzH0ZOMBocW18Z1Kx/PF+im1sK6jLODpVIZYnPWESDqB2iAxCAL2JnOgKa6fgCPveDw
xkw+XueMScb1hz4EFXsvSqAKAYkNKT/ndEDIad9i23Rqf34u7eor9AqeQWdsS75hC258j+LDg4CJ
1130OpHxLJ4hnr6ga83wFVe4ax8rXwXLP7oeS8dyMOf0o95N4MCkTWwiiW+DB/OhPJau8k1EL5b1
6V9nNZg1McdK0JcCXGzQXo4bD+rO8+RZ/5owgJqwkNHSNQ3ToezN1SqDmmIWUPKqSH7MhfLBKKGn
2uQmeAeLPiKQsm/+7VliTDJXmNTPSGxGkuqlhUEWEQVVHu3Jtv+tVsVcWRqWNZY6tIP18wwRBWMA
CP6/cDvyJkhBuRyPpx79P5ckFoXhLUOSVWRq0XD+vwBRIqtXJz20b0X/XZFZcTBxfcz3WuvR1iUe
qdsHuHg3hxyEqSDlhFiPMZdqc1YrCCi78bVqfUV5E9tXzpJ4NhjvWxR1LsZSg4j5wfRVezxnJsm+
pme0bOwbf7rJ0BpejTzo2N7Iy8qYjdTkqGpHa5IAHfIh3cUHy1bR/U6b8/h04B+z28w+srA7tl1p
hL3kBYr4AyLQzpRI5yU17SxRazLqi5cH1X0tTUdDzZ/GwjrVTXY0sua+jXSnyolc5Lod1RoooNKf
mRSEHucr0FDko2Nd9oNB7KELIivGpLwX6fpXc1x+tEWyb0CN4ihBeNBEsyZg//5ehOFTnlhPimz8
6woAs0fMeR3TwrSWAXvUupQIOMZ/W3vZKaDdBrLi2xQulG8XV9+NOx4Cfrh3qW1ZF2VRgfyLyHYM
TXmpVuheBqrnJyWfSdWZHIfb9PKVBSYUDIpoGOUcJ2kqPmWteJ4k0RPil+tfccsIAgeV9uVbksw+
bOu26EEThsvJmEKioE1f8QyZd1639spQaRO0Cg4inZ2OB80ZePuTUvcgfecpEKyxQlIcwz0NosWd
cAoeeIWFTYugA9UkRVNVgx3XkgdJlcEwBYTIIeoX2lPGbab68KCDAxgrE+wB7cdQqSs4X39YPCQS
n8TP8kG1kxHJr9IO/UiDQitSTcY/AXV6ttiztzbOnL1R1o24MGrdCzCW/1n6pnjxkVItQfVpsK2z
+lY+RcfUGY8q5xn7cQqIWTZz5qI+LbO6xLdswFSxOPkudk20YFvg3g7IcF+deZ9yEwnXa2WuTEVa
WlmcUx1zR6OLuTTrtX7GM9pdDhXI/A/9vvL74/KpdlGHLwgvY7x5QDQdbEIKmpVFtodfr6pAqWR4
0qKitTw1ny0zvFFA1HL9HG477MUM/fsqjF/CLAfi4xxOxWAHKJao3KcsbyX07ysTpWLUitIgZltA
wTRG6o/cbPzFaGTOUjZjHAjF/9oy5mS0mMqZRBocJnu88ohMOYC1Ar0slAPYPIo7qfi3c63vTnmx
yByHoRzDsI7xkcpMtvXuyeDxUtCf/OG8GYqhGxIokKz3Ja/2DgizGGYJA2i+LgrTLRsXD3WSNzyd
le3ztbLEOEI4zXhspdr/kfZdO3LrTLdPJEBZ1K1i54mesX0jOCrnrKc/i+ONPRq2TtP//m4GMAx0
iWSxEqvW0r3uc7UXXsGpCVycytX86SXbdQC95KX/XImMXoSjiVdfOURYjfwkwHv5IbXDAMVUindT
HTD57wwxz3VvBVPGapmMjgxqmxY1ElrP3BX78UJ5MvRTjtf6AUvk+eptjVxJY/RDwPOEluEWeyjW
0mY7vAJm6K5KbU31ZK858LteNy/bSiJjJs1alfJWUHVPlw4ZBpIxCh2GX/6DzVjJYAxjLk350kdQ
ShlTkER6lXjcQtc1PXqvCIIDTZIABy0x+6aAAUcKhIEGWGMGNK7arweXYAT66+wFVuGK39vXtLUn
zb69sutOBEYws31ympjxmI0SvMyfqpvwKD2OwGbPPRSgeb2P19UaRhyzkyp6AsDWCV9OoURihPYG
Lpzs8PlhNs38+4ayj8VgayFdhqjFU9M88NOlO+fKFLmc3duUYoomzBJImeA7P1r6QOgEOQVzrFdX
9gQnHdmFcU6c3J4eKNWWAVx2bhVxMxxayWTs1hjk+UJy2K0xjyxTj+y8fibjsyacxAzwyuisuL1I
3hpZq2WqdUl6WfNI9lSCRLNAJ/1tCW/afWX0V0tibBRQqkM90LCNS9Htiyh6WVqyz6Ji12DUWqy0
2h1yBV2hafNYq8kFgzo7QZXBvhJpD32X74t+3gdp/mU2wEd3+9t4q2cv5lTlhS4gF11McAageb7h
NgNRJbm1euYKqhkpF9LBQqs+okvDko5vbgHUpYhqyS46KCrPKWwZTSJLxBAJsAavQHWjfMRA6IJV
6T2q3YPuKYLptU3jDSma5Yqy2qP9+zHK08FKFXXXjcuxnGIgISvnTNX9tly829t8PVUDw0BkguQF
/NnkCtcripopFUaq1XYquKJ8mE75A55Pnbl2FF909GOYWPWpuox3/PHR60d1Rjp1oquoo4zFFFk2
PPMsHlCQQo5xJrb+tdpXXuLpjoTbbNgLuZh+c0g9XuS76TXXi2fMyNw3WtQPC+ZTEMch1BYAjqjj
MV2ym0MzWRT/6/Z2b56/agLEEgwS8DeMGe6ztgMnLkpVIxjlgGy5yIes5gInbIUeRJMNk5YX4T6Z
u9NpaVMtvYHKyi/dB3DCLhJQLqBMnMavyOWtadOVrcUx96grUSUDSpXsEQOduaEpnwo5OUtVqHmK
Md4rSbHP+hzFwChMnaHq/FwYMQFjKjyfunWh1x/C7G4sIl9NokjGhe72VeKVdm4bn2hMPneA3TD3
A3cojSOSfTwrSqNT+j5GiIX5M7fbd5VFm9JiOwPNshsc+XHXlmFcLZIdCA3KGuDfwqx5avSUAsYW
tbLbOnrdFUUv5bv6EOZS9pXQqmIF9ekPf4iGx3vDp3ErH1t2K+tYi2IuoNohE8gNnFipaY+GNJ7x
T0/uJE9ICMf2Xs+b0mXpeCMGfpsk4s9HWzM1KDXJEZZFGY3b2AYP1DEN7ehLNFoUiQsToyqoFmsv
djTAkZYWHbROzpnihVx65U078P4t7KQAcH10jDfB7smir6iTW/WtZWYJb7B3UztXYpgCWylPYtB0
WHLr0rJU4tVoTtAdGtriQuxouwWvQWjbpK9kMtojGskQIFelNnU6qakjqTY2e5AdI8eDaPU0HYud
+iPC9EdjjzHm0ywx8f4i6ds0gqvvYFRrSA0TrNyUm/tUPAMoM3EEO/tNrMACgc5XnivZvJWGAqIX
4CAABJoe+MqRicOcKJOWGl4efR76n7XGezffuikmflxRaT0WRN8fBZhiPRIxyGVPBCay1A2uIH5J
gs/w6vbt678V5q4FMda8KCRtMgCW5Knkcy5ETl4UuxR8SoVwrOPnlAf5vy0Oj1/IvfCCw9IMDIla
imDIgc0GY1QbB16sPQ8SSm+V7PTd5CbV4+31bborU3yXyAS9YjTPk1wjQ1lVA6J4j9ZeZ7r8RdC3
ddfX8piT62sjK/UU8tLAjZuTMp/F4vPtNW0qh0QDSgwrmDpb486CKuiVsJS9etmV8e9gIH7T5taQ
Nt5tQZt5JBpd/pVE78FKz3WijihXpvKbbwBXx066KAfpzK9obO7aShBzoYxyCso8hqBFQTljSvod
mXnB76ZLwPOOrsp4O0QHEWMfu7Y0y5IUsofmcjtfip8kLC5pSHEc8FjQZII3hfmurArRkZW+wGR2
ewE/xWWewEajJLt8RNVqQMuDNp/nUv2ZKLqTdPUhExCshsoThq79sQk6n3MKW9bGlIhoENEkusIi
kQKr34gEBd8tn3X/bR6EOjD0nvc28janOfyFPd3UMVnFy66o6pS77uPJC1MokHCETP0rLVjkQIo+
TJhl9sV7cCLPsiWDmccSTklp81hrNiMScyWbubJTB9KaOYPsPzMNqKUhOdDQKBAdeIZ8MydYy2Ku
a1AVhmAGUDxU0lb9SRnw7/aKHWd/0Z+0WYVay2Rs7jjnbTL1ueEFn5Ln5D4+Gq8FPNWX4KTfTS95
7Yg0F+EGr1vvmwCvRkJqmopJVEb9a7lTtV5rZS85iXiql+AjjYviR7u/aEvftPMrWUxY0JYwusqE
bW2c3lUid1x86pGnRwDSq4jQxQg0b4LTHgGEyg23NnVX1WjFnpggXmRiAZJ1cdQ3leFFYvssLuEl
6ZP9rEm7WftPpnglijGQcqkBLEnFns7SXS4UdlsBFSn5Mvc9xxTz1sTcxzFQWrNvBtlL1QEAJ14O
tpPkkx5yHh427fBqPczV68UBtHZCI3uSPJ1S0GLKaXA/CfvbFo0nhbl0kpm1ZT+AcFPHA61W2qP2
UzZ5o52bVlOlVV7YTElnMycw04+tIGLHwuXOGBIr1HnTuSJsIFtRMlcSGCU3CsHMdBHLkMX2YamC
YwpHEYF7yhiBGS3GP7pKfTHT6Cs2kVfM462O0fFJqsMgEXFQddu6BYrZocEjYL6eQEAKtV4fo9yF
kiZNqFGd0zUvioQzAaJZEoCPxkxEG60ao5N1S4w/xiky5L1Oml0z9rXVmjIGTls4x8aeDONY5fOh
RFE9UhI31OKzEc77fgElxm214u0Jc0eGbtT7vuiwJ3163y+TI5PQvS3ielSU7okmqyDGVECVxaaV
pMqGLIZx88QHinms7ZK7FgBKaHraV7sY2AYPswMuM9Hqj8m+R12a57E2F/n+AWwumWRTk5ISStch
28owfdYV2f+5yfptkfS9EyCmcBTM/cTKK6NYFA3Pj2AsDwrRTlXys8yFu04D71+Q6pcmmlxRy8Sj
Miypc3uT30YdPl4sTUHUoaiaiBfqq/RKj4TJiCODQoGGj9Nze45VK/1a3Q+n0ac8hyjcnia8acR7
1aEzEqFd3gngBQweEZNE59IT9sun8Tsv2d0IFj5+F2Md47YNYk3CdzXO5CwgJ4wfzEfKd9v5xTk7
8575rs3kR3HMMfSJZCIYhThV/NpnmSXg5qlNxLk13FUx4YioCYPZECoGIAPoCD9MVmovPrpv/ewQ
uLzBpuvQQENea2oSmukQjb/B0a9yir4bZ7PPYVWK+bfYzE5NOl+UQfnXSjYBd2CQc0tc1Bgy+vRB
JHNu2tKE8riI8j/PYbV5wmLjN4QesbMbP7PllNN6ufEK/XGZzOFlpjSkIoGhoLsK6IQnImBbVYsi
CpIjbcxdeGTFG/ryYZnMQcr5sjRjLaMyK+2y+jXK78OAYxroV9/aSaaqhiQEmNsEO6mjf8VctB+m
fCcLgOht+r1chLvbhmBTmiqbdCdB1cSSZ+d1UAN1iGjeLFya+dJXn8DsksvQz+HXbUkbb2M0UlNg
dJDvIjqme7vSyiqaYr3J1eWf7qfxsfpBXxoxXwQ0yE7EtILqIRsAEqTLkXwdRXyUzChnoOihoSTK
ggbTSLbVan4x1eSuths9Vex21pzEaC5VCcyNYdY5G7yRinwUzmipMKIXUM16ETdjcoZ9fIh/9YmD
MU7lULj5U+joj8vPhtcctOFFNU1DJi5LKnZbZmMzoJKbWo+qtNd4wbn+1pSYFLTQ+uqCJM4LXeUS
DYAjpBhec2HV93UABC2eI93ow/r4EUz41k11EEqpADakyI6/ocH35yLY5S9kKrpV7RZkKYnV+dIL
KPhqK7MVThD8NqrK3KUPm8CEcCQwOxIRXNeizgHQoXROHILPRBt3QqNYXdAeAW92GUL1JcrFZ6mp
JysWyxDRZe2abSpYZZM5YiH7cRfspUEBP5DhLBJxUmMJbU2jnKqUOjXXE8kKwvi1qyReyXnjhmIN
RMS7EwEOMhsOJWEWCbG0GP9Yuf78DPexE+wBlQmQGYBHPDmMR8Jr2tu4M5qmaLJiQD0VkBR9vK1i
qQAsIyUoF8mpL2ohsN4U0SIA3R0H5VD24cOoZYciNEssHO8NnCu74U/W4tleWSNU0hEdrAYy6fQb
5gKRlF0o0tACFq+ydrMzd9yI6uKVrrwvmEXYMytB66ZOMt5K+7ot7fKz5lKqDXVX2LzZ9Y1XYiTP
aA00ZQMRrszGf2i2EBehbRWcaryrRIQ6KBagBgPqG80FHshOtiLQlynW9Fk0LM7m0rNjl7oWznix
LpBiYQEzPdrSA1Cp9b8w1654340jiDdBhZMs9in4PD4DAeWeN9qypc06CtOiiE5otPYyFZIyNMZi
EifdC5XSSjEZKyify9H8BAzWqeFkjxsvJ9hkNFoqui6CL57V4ZaMsYLhCbw3Ebty1EPlBQekV5iZ
wTSXG3lUofIACUXyCGY4T+Q1nGxFKOsPYLXYbLWmUlHghU4Fvull6Dgv/eZY7RRf8FHJDBzC8XWb
+/u+ZFaL60JIEe2JuicCg15KvGj8WQi1pVUUZqnixLWberQSxph3U2kytOljefR5OD0ALhYIDPx8
bCt8RoaCtjIZlTXJuKo2tWLZgSRWweQvqDoE1RX7qj3LdeYaFZoAs/lz2gzENstOBBBMdx46wSd9
dS7rmvPmubXi9Zcw+bpQtGZKREHx6tYAGwreptvfFVqIJyAYZIFdCs85+XL7ttKwiL2sa5FM2BSO
vbIIiaZ4SzTcL/FyJyqAQmhMXjRNg6BbcpggqWsnUnYxNrn4ke2/fo3s8ReahCz9Ln1WbMyr/N8x
YGXtw6kygVGz6ONcyViYAZBnG6HpU65XL/9h88hbDoTODYUNb0cxGRIxi1VvqO5C9UKmY7s83hax
eclRBaV51psMRifgJENAlYaqp3+qX8ghAixe+Qkcy+TJ8HWveBDueQ0imyqxksioBFqXo7jNIVGr
SqdIMLpSInBBgzFnZVtOeL0yRiWGRInppKjqUQ4l1U7BaqR/oUYTpREf7Xncvn3ewhiVUMOqDwFE
hmHzM2ranrIzey8FtGXnUkDD6ABssNEaeLHyls1cL5Nxh23YVc2kZqo3dQ9C8hWGaCcvFyM17BTt
DLf3dPOWrY6OGphVEoTcoxDiCSvM4kc17u6iEoa5/gZUwP1tQbe3EnN8HwVhzH0sEH2rXm70T5Ex
OaLWfyWj1nEWdM1tR6/xvytS2Sc/ABCQYRhwxdIX+UB5T4Fj+F17xCPWLtec/JfmKgcRzKsdhr2s
+Rh6xK0+YwwVVCmcJW+mG+tPYfxRAlo4OW8iFRmP5Gn3KRAWJ6e1esD1pNAhwQ/Po0d1l/8gcl0z
/LgL9CqtzrVWtAEzDNiFENVaLRmcWOFRLm0Uiz/KYAyNOWdZanaQIU/VQSvz13xoj/rcOb0xmk41
aa4JdI4EHUAOfAZaNOISWDEIsUaMLKt5eF7a9n7uALGD2ewHvY4vZq37qTb+yhbzsQDU1v+mgqyZ
6slIlJbe5ui8YJg96axa4HVX8DaesVGRXlezpDXEM2NkeNKLWPESeKo1V47RlIGqATQMzHMwIavY
qfJUCiXmzt7w35RXivFK7hTgxohHHgEutTW3hDEqHAPGBWwZleoRBYWsQLTGKPbkxG1RuqvU0Ika
HmYXTyKjuUk1gth5gkQzOKR4b1CCk9I9jPII5rDWjTOuV7l+JIUar/aTUeO6LvUin2BuNdzP+Vt6
UPejZx6qh9DhlXepNb21m4wGio0QKU2Ntal+s88PHeJuWN4Db4B5owPm45JYJRTGNjClRKVDD27z
hT5VxH50CSzNzoFu59++V1uVtA87yLhJpQmSMhvfxMlA47FFN8M8HQjRAvTgwD2PjmaXBVjffP4Q
6zUENbX3dCITTweGLLGtMfGU9c1cUm/pYRxhJ/8KXS0HaJfsFk/qpxTsTbRbMz9NLtr9DvJr/RTe
lW7pjII97iJO1Lp5+1cfw+iSrqHBa4hxwMVU20P3u+fRJ29r0PtqGQ0iagYiDxU2NwNUn7QDnqYv
uf81xVkthNGgNh87YERhIZjhOlEQsgEs9uE+uixu8zcNEpsxz0oeo0Ioi6lTPzYID3AJu33+NQaC
RHM0zuSu3MsOBu5+AgTinodou5mSr7WHibWkXjBIuNB1OiLYlDBnAgqR19id9kjIneq4HCQXMGtP
82mMrP/UdPNRe+l5r/z0IvSIaAnOU7nrwCzw29iFD5EzGFDg3iv3igvUR3IU9vnr7Tt7zdZFswNZ
NympEzBX2NaQbCRjl1cpIICAIiI50lHCiJw1uy2QZ41H1Un31bfxpP4cPeMw+Nmndhd+L7/f/ojN
VAXtGnhyRIcKHh2ZUzdNIUnTEqfeOBVYMAsPGNDkC4UkEHwNYf13Y89tcNu6omuZzImLBXDkgDeN
K3oCuxtlroi8sLZMW7ckW3shwLuzeXZ/MxJcC2WOGQ3XJNRmHHOX2cGD+DJe5rN2ovgL6V5FXjZ6
BO1V9VO3/AWC0FbovRLOtrC3Uwi0jhE6HinRt8GYVQsFwF1pVB7nOLcu8VoQE5kI6lhoQoRVEqAj
iS+FU5e2huGe++HQxtaUWekPOv6Z2T0G9XnNThu9ftDod2Viu9qFQRsVFQ86aPtUG9QPWz9wxJ/N
kQ65gjycOOhOaDEPGgMsKX+dzpWvOcUpuPAOezMDWX8IE8EUwiLPgQSP1DiBP1+qn/ROCSEwZO0e
uKrwRqInnhK3OJPX8c70O4zX60C7eDX3vI6YLXex/hTGH81iKGuDiE+hJLPK8Y+7SPg9dVvV+bUc
xi11qpqlcVTg5Elom1pd2IOZvWqp+DQLsjv0ky2mC1olqtkfwFrK0TvqjNiwysTDAEBiTAXPA4x0
AWW42kih4ONBP5QPwwmvO4Ckab3kIpxNX7bQsFJbvNLmZs18LZbxkY1RioQoEJuAdGGPoAdYkVqL
kRQa8xDEWvG95FY2GhRCbl1124q9L5mxnDVZ2kSLYcUi7bdansf5hbOn2yf6LoAxkzmJYi0zcJtI
3o8uiQZAWqXlbu5n0ZHA5DUq1VnO49ZKZxA5No3+fPsDth3U6lAZkxn2RR8n+ltQSXsXcaQPsWsc
ZR3gUsGODoE2NjSZErfeHxo7v6MTSZyMcTOyXR0x23pDslqO0Z2gegK8/0XxhsjCCQ87zM578mfc
cJwxRi38wu8Snuxts/3vCVwxQei9DipteOg/1S48FAC9+AfFmoPJ8JF6ARbr9p5vW4t3iUyyB9qU
lqgCFJrWz1sfCBVIT/jPsJtB13pXGQMZSvFiyjS4HLzhRMH3AfJ9TxJLejWO0ivFvanwlKgfpTP2
dz7xlskxFywDxByP8dgSHGquZI4KGjd9upcrJ2rvbm/nZhq2Xidjl8IgLROdwPqOQBP3aRSNHm5H
Na1ywJSKuuPlfZsVmbVAxiKFLXpGUZVRveUuvsyHcXayveFJGO9wwG+QPeWoFIifp2/FC6U8bh4b
G7nQjrNqjmnSGNOUxLM2dAkuroredcOrz5gnFu/zEyVlaVDqyvyZ+4LIk8lYKzkRK7NvoVE0hy8f
FaAVVm7n0qCqsWcMBnLn7eldYHwOvA2mMQgqMYhcmVVWUSzHygj7SNnUMSp+CPCMF32LdqlnOjwI
7GvsSVn7II1ZX6+oJqJH2AL9bPwo7oECf8w/AYIo8NLImQGNH7nkUqiW/sg5TPrDt5bJWOGiUScB
LIeqhwaEu2g/gvRM2SWemFgAzLEpwkDno0PmyH+O2VLm9ZrZsBVE5BpIswYau6D0HjsUYKPaDTvM
mrkS4Li72aIrL+/GY32UD/0BXBmc3qcNg/jhE5iANhBzAwQ5uE9o+7WlLLhDa80zXv5+kiAPrdms
74dKejC6UHc4+76h0B8ks6Z4JloXyVCvwrTUh/H34hTARkI7fQPu8MFFMbfjtsfwVsuY5bYwyj6i
hTBJXjytR7kkeA2ExxDk72LwHIiNNRXf/sd10n1Y5b86mhCBdAVbHO17UMCn7gBMVVu/g3H2Clvb
F2deSLxllT9sLWOV1aWIMUOKrVXPBUobhYd+kr1+R3WJn+Bv+JoPwhiLLI1JViwJhA1okjbEyE5C
IMpjXrLqOd5mK2D6IIqxSBj+75NRwFbqNUYwmuCrkERfkIek4F9VGuBv54uVBPFPVHK/jJPp6wqa
nMoxeIwA4Rj0oZPWtQeQ24NZLfdZ0fpzA0YcNQqejRiwfNV4rtrMv33+GzHOh29m7BremZOprFEA
UIbaafUJBlvSdqEY8RCdtmIOXZbBoq2APxJFD+bU5aLrSAwQN8Q28W5I7cpr1aO0o1NGFcqDTvjU
2SFodsRT/EP+HqUur5V460avP4DRhH5OG1nQcDya/quWGnR/7W7vJT1f1lSvBTDnH4XyMM7UB07E
D8gpUe5AJQ+63ZH7AsFbCnNqAZrV6o6e2ngw74rAopjSORpdZ9CO2iIwZ8x7wbu9uC3btF4c44ek
eSZzq+MeAV7j3KWPc1R6cXkOx/0s/w4xm5BUPAQfzn6yjAOCWUlxOMH1SYLhBzVefsccj75G8gVl
CGcsp6fbS9wYvURzzruKKoy3ETMhTHrlzRbS8Dvy0rceVPnILdhvBS9rSYx3weR0LahLR726jOJf
4QSJlYHpDWP6nnDPDSK2jKAMcEzFNGmLFdv1IJRaGgvkTRzmiwJfQs8Twpb7ASFE7yxo9kKaHHo8
crtNNV2JZXxLXoEZkOQoSuQErTDTpTd4OdqW+VovjDEqwzTXhLQ4MaE91GNrp92uDrlJKG8djOWo
a5IKs4Trpj90exUYdKc/1azoMf+ZuWgkNbnzdJtOcr0yxpg0goQELUQsMHjFMyXBQE3jYAIkAmzC
XF5brjTGoADSOhOaAtLGA2A8vfAwPUw2QLKAz2A6vNB9qxUZ/DTv6sjYkqDDtJshwlAC3C+yhxMF
XMU70SV3yWjlNlgpgBEhH0tPqpGyRG7o8WKQ2xdCZpsh1D4hitKNeDlHhUwt4i+5OYJxRhAfi1jg
smTS3btyDP+uV2Y7IqZ0wMCPDP2htGvP5SUGSw+Ks6GLcRq0AJ5Ej+DW53cDigq8XHszKnnfbFlk
TE2IqWwtwxyqF53KGiBatBb7pLyCIQlF0W6H6rAEJoLAytzC12pbPanIJfrdf/Ifqz1gYttJyVB3
BIo+zjw4SLtmR0sbSBg4Pvj/o1voKMWgCzBb2cd5GaBoZJFwsp3Xu7NLd1kB8NR37fvySu7LDhCS
dLXgMAcaJ2Z+U+08/5c2Tyj4+0cwe47Rw2wepJnW4YHCaUtW8QQCEztD6SjZLWc+adC2hXoXyO5u
Ji+J2mDVudI+ZPOMvktNbZ3/4h8RvkkSMUW82DP3Vq7ntpMUCW+fZHgRLHOZKstQlu+Divi1wGQB
UrKlO8YyBtY4orcN/b+i2VhgAGewlBLkooBp/tzsxQnN0aGfvABHCmQ96LD5i5nmrTZTHOO7UCYe
KCNBVaNJJJ5xN6PdLQfOU3ggCFgld0Y5ktsAufUc90EgozdIbos2VhZa00hrm3a5d9+L71pjG9RN
u/KuHzxun/tmmLVaJaM7QF3oMb7d0iKZaFOQLqCF7pVdWL1hACwosIqn4lCAUf7n7UPdVtr37aX/
v0o9M6FXy0XHaiMj91XdtJX++baEbb+mKiJahUE0inmmjyI6QRzlDECanvCEhkW0IqR27USPskUR
SXmmdlNHV8IYJ9oAlaxeaFQ+qREICp+S8ZssP/6PK2LuYDcVdSINOK3gTB/LK1AgOwOYuECl+1L5
PHac20tSWD9ZtG3WDQGWRMynrhe8ORAQhfMG7Tera5jv/eeYFNZB4mIDzLXA7abwzCSzirvhLgTe
RvWbAgWmDjyTavH5v7ZXZ5qSSSizAdu5suRzXXeNiAOrMK0z4iG6ku0Uo0mcM9v0/+q7HEbR424u
xTDBmQ2fw9/pi4bRmfvCW47NUfL7CnFdvVdexsEq8TLLewzdtikr4XQTVrdMiMFGMQjUIaJn9093
Babr4IkoNK967I+8YdNts7mSyITLah2LC6FKMx/Ew+zm7rIzHpVzuU/eIgttz9leaqCuwquVPOaS
16ECEFuCFTYONdOZk59jfwBfH60F06fm2/LoDbsSh84/UIoAY/Cqv3UckyRRBGgNBbVUdil6B/7m
kWbbdq3kMM6AqFUXBTLkULvcg4kb/T8gBp3syW1ETNDyktLNmHglj/EDQlA0gPdG0GJo+TkQg0OE
DBtUtxE4dLhUs9R13tpE5kpIsTJleg/bT7k6tVfaj2vArZYYf+TF+lu9HzrGBv49MOYGNFVVT2GJ
sIW+TdC5Kgrl09rGd3oPyj2Qhyzxu4G/fCYTuoxby2SuAkjHmzZIoJqgdrD7Gt3qkcgJjTbd92p1
jPYbTS8mLdrevC7qHSL1dqeeZQnPA4PuKBPnrvHWw7g4cNv0sqnKuNrZQZtai8gzZznb9mq1HsbB
yelkBp0MzWicz+qB+uz7GGUYmow2tsnVju2E4V3eW1FoZR8bcB6PZvDmeyZHtfUD8iMKm7MTP70V
1fYDnjs0e5gQZY7H9I537barTqsPYKLMMYjQhZ9iwVWv/g7F+FTLAiZOQ3B+LdpjCzqrNM2OElhY
uiH7fduWbeA+aTpCI5MSd8APioyCFhmmq7oWB6r64osIGimsHO2i/U95x23X2LLTRCcUhwAYE0j/
cVlWO03SLFCCAZilrUu520Z/2XV4TKJgsPox9bjDIzx5jI2pu1YkemfQVs3qjUm0BDHW29MNJWzj
N5ltXY71+hg7s5hTPjQh5LVZZqdVa2cKbwh3S8TKlL35jNUWqogkhuiP79F/h3hd9gQXOB2NE+d2
84j6AUb8rIqbffHEsifXR2SQG6hoODrE7w1H8XofxV+/lRzxh3YI4r8YFt98f1wvljk/ZQa4jZhD
qvxQgRU7BcyTDtRXu/ykYiyWGgSaxSv70MselskqHipfPvIairftAyoJCrCtNJg25npqszoTM4Z9
Ve7Ug+yCDfgSfQ/u04f5HLv6HjSqrvbSfKOFudBb7uWCU9HYdMsr+UwYUNVCD/gfBW5ZT4DoedcY
vRWS2BqllGd6N53yShRzzHJtmEnfQ4FHm/jSCVE4GBxgDO7/whhsui0UpA1Jl9EGy+I0q9qc6Jmp
0oSeoiC0mK+uH1p/OeqAlwms8U48hv1fxPxb8As6LT3+I5i197IWiUpKCdrUr3jwRHUGdTCgzdtp
iZgYLRIOxSZRHzl2lp7SVSCwkspoUZKagSYVOMXpMzCSEBHTZm6K+Zu5/LxmO3RcSWN0BkY90cwc
0uiESmvlXydQZJanZIdy7j0vvtpW0PcNZbSGiGmdzPAxXqsUuzHJHXmMToMBmveM09z/BlV6axcZ
i9AaARjJJnirJMSzPKBDfDyFPeRZ6uqYHldqAUjm6qVoZKte5rOkxuiCHcgulr/r5ktRhlbaw0bM
2nPeY5xV6J7qWTzVMeYYCdjf5B9Sn1tS3OOV1nCESX8JZd0ahtIuR+Wgd8RVitHu6hH82lF7DIzW
b+Rxp3a9NZqtLSdoGp9kdwScuzagC7OGVys0pzRBG67Kp6l7bOvleQZYcDINIF40nTpLPLz6/wIF
1U6pQG+bxPtE+CGTbhd24D/vci9eRgvkhXLwnJrndIo5d34zmVlpCuOz5FY261ykO7rXYNPBLe7D
3v4HBC28rK3EMGFGX86ALhNw6cba2KXShHYSLtkA74oxgXCcLECoWMDGQosI9Fqj47dFWzdt9CrO
vHr2lksECQdgZ0EzQKFyPgYzC+DWi6QYEVzoqYMeHSeNNM7ZbCYuBICzMkjI4H8UZkVDuVRjEsEe
UzrktwaUMyXoKvB6B1gjR/GHl9oTvmhOePef3mjWsplInyRqnuoEzldYKt0SxXi2UlF/TmXxqyqO
B3UO96UEutiuCVtLnAQgwYM6oerzHQGaZpmBsTsUhEsCMrgoVn4MkeJkrbqbA2XXiKHPMa9b3mT9
tcxpGK2pESWAGv9J8SK79GO/P9N8Od6bDbrQ5p16Uc+8/qTNytVKsMpM1Up42enx5EqVrn7BozFq
ppkXOKE/2TNmXGMv2jU+t+KxqXzvisHGJEAirto2gqqjMQhcM6A5QEG89ClaCKBGj0rqVL94eQpn
i1XGp4SEyGIO4E1PVHK7qHem9m0aHjE9Yo2EY+e5u8q4lF41plKbYS4G78+ceSG7RoIaATw0YBdt
oPCpVthZ+R0vSeHtLONhBrC8z5hdxnkCNr0Rvwb8KGvLTq1TLsbkml0qGVkF51yc0sufmrRxFj0N
gCN/EQpcGXhFRKjzzu3M3OMWbPRj286JX6eBV6jiEfxzZ33WDkZb3qmh8BhkBUqQZNobXbmfjNbT
YuRi83SOp9YO9W6flP1rMAVuNah4vtSiJ87dvdoP5guZu9tPJKk6OUpBL0+I3dwnMHEocx3Uz7Hy
F8M4Vyf8URzbUa6KeZRFGli1gRFjpzqej2ae+l5dFUYEE+ylkh7JVRYmvtHZow1sbdiFaVcdaUds
u9eQsaHPwwEULydVoJrzITxi5DJXtFHbuc+GMfGTLDxnnfIpLg2nF0eetaXX75Yc5npWyVyErQ4+
+86r9gO6E8DfuNdP0UXFsppfwvNtDeFtJ3Mng7IfBU2EChcAK5CrvVgcgI5qEXNwUrW0bwvj3BeN
uZ14vJeiRIJ60IGdFBPCEgYQkwNv7pF3VExAlJSFqixGmfhqPnppt1zSJfG6jgcryhNDt3ZVL+iA
DjBV9KS0srQq7dynn4b0x+0du67YMWrHmJhmwYx6tiQohL8xn2FApH2g8OHlvqcsGJHbdxZPJ65d
BCOUsRpaMRMxUpXEHw9fR7f/uuxyAGgKX6fD4MpABknsnxUPF4Szm28s7avdnJM4x9MGDq0Ce1SS
PZp5Y4kmb/7+OkP9uLSrFoZUUutZlxKf1sYVWvUncOzFBSDwupdieA5QsADNuH2KV1kcI5S1HaVO
2qLDfgKg3xvmygrH7+Co2bUk8W5Lup7pYUQx5kNcGoPMHdbXokFDdUG1/Cs9h596T7KXbyrm8kYL
Zuuw/OTIpb97w2zpjB0BY4iUFfBu0NPRnS8ZWkPoc3Dnmj7x5t3yhSOP/t4teVSdVuqijEQlTSVD
RSO7i5z6Un0pgLSYAqlPBYB0aw3f8KLP8QE8oYxhKf8fad+x5DgSJPtFMIMWV0jq0tVVfYG1hE5o
+fXryXk75CTRzHk7l7rQrAKpQod7rAuKqNE7KgHGsj3MMzcs4RhsnVEqYRJ3mpRAqfQ7PdAw3SI4
IhAbKCKPwO+J4Gh/ndEukmJOPeKjNKCkQnpul4mjANwAJ/fR+/Psz+459fbSjTYPP4b33hkdowxF
Bv5N2NNOAg366BddeiRoPb1/TzhSDCaEICCfEPNCSIKJFBs9L52+E3fZONn3xXAeuME4JZ1edrOW
Zjg1XbXr/BET4XaI3kWtLzgmdH1Bim5gsB21/HN9+Orey+2SVMZspsGiv6VqZqsRBp4zXrZy/aJf
pNDfr6S0YAPR0h73gsj5p2zMBwPJmftbxlsI/f1KxKSUgj5EXRoArdWTy2+pPGOEW+S82NsazFkf
XlbCPNm4bigwew585CeM/9vJTnmm1XnTj3c8Lf8Hs3mRxbzdOpmjuAuhA9PtosBcq475i2KF0IlZ
8s0ynRxAk//iFdNXeqsLL3KZV2xoZd/ILX1KrvCQJ7aw71wrBvQ1am2e9W38aL41i5f+q7oM7xiZ
ZzzOzZgLJEyDUkgdMcccXgpPBeWE+7eFcyHPAxBXt6UA3qQJxKc0mDBcCQQ2MbGR1+OQRaxrw7/3
8VytuBISKYmsEYXaFKHZdl12SC0lIBjxzopxO41DcH9NdGvuHNu5RHMtTtALoyUx3FQMpF7QTnjX
krd1jEdQYOxpbHrcDktfXH0w3LLnVc7Wjf9l4xh1kYvyMjbg9Qs0jIoXpz4Y9tqxAN+M7Cau5fLS
g7eoOP981DKjO3KAoOV5DHmDX5yMxK782JcJxj91G7MLvwCtGlReDFuGqva4EU+YBAVndecST+1s
+Tsve/MHJ/2yflbJdPpiRRjnDigIGp3mhkKmuFX6D9r/IGwrt+TM7t1WIZgtYHSNPDSdLhfw82hc
0G1jdHk3+/wvAsAXHgTibbL0LA2pDpRgQZLF4ltHUhTpxYDnV3rwFA7JCZOvziI5bW3HgK1E06Zz
ziekxwHIE7zQ+7bpiRHP+M+lJXRGaMF/Hiy72Wae8IzJpqfW1+3Fo8Pi0uP9l6msP83Lepk3k4e1
qg8LDlQZxV0XaaeU9jCY6GiO5pM1NQ8Ek9umNpymQt1JyxKIS+hrVouxs/o0JzIqlfHHMkbSZmyV
IMmAoZAsCmXI9YvKmp2IqEDMALy1LkdIVsjpYWz0nZ5Jo2doJBiryksXsqnmNlAElGZH4Rgl0K9a
E6i18bbkUxC2OeEo2T8YsMuymXecNUvXZzON++AOooven77A/XxEx3GCHtnQlm0y2b1oc6OHdR11
Ecw8aIm0BOXoNg2EffYuIhOGPlnMw35fkOqVnHyxRW7HxLrhuohk3myRQf2aQwWRhegY/e+4+V1L
3IYbejNvdfxFCvNMzRRUOsuiQvm22rumTQ9yg7BTymJHTxZAxBsp8AWnQ6yFXq8W26lQjrMifNy/
zn/QT5evYByE0hojSlJI8y4IKWKbtn8C3XtGg5bmAGTCVY+85lbuXWIcgy7USWPOY+irT/qOuMs+
20e78CdtSVGccN8FzdH45HUJ8zQFiwFdx2loTZ0IPLhS3va5YVti4VmFAMTWKPsyDoaDPMOxTpOv
owHonFqZK7eqFeL8X+h7/qm1WHRoMhhI6pd4TWXa2AtOu9A5yVDOHbYYvUjSudPrCEZAV7JTmwp2
KGPSZM45w7ec18lOuEVNk4vtZKWBPOR2IiR2Gv/Xh2IxqiexYlmtSpj03LInHzZd+U5pvDHaq/yG
GQ94Npu3JkbjRKREddvEmvqlAnzET1PnpmJWT0cWNVVFthtWk3kBI+reBBQ7CK535LV5BCh4Izkp
cNic8AeIez1NsJcX+QtvZeuuwUUum4QfSVPikmMrCSDP3pEXeRFO6Nj1FrT6gQWd++ZWjeWVPCb4
laIlr+MCOm7w29/1OwawWvS6WV76TunxTLv4PANaP1KkIt5iVwPvK9nMC4iiLFsAFo3MWgmAuRLs
TmWK9r7FU4ve5WhR3joZp2CM9LgatSn0mw9Ts2PMBAOkmZZTpKdM30hPwrdoi34lnKwe2UPn4j1y
vmDVz75aLftIkjZJRIsg/1R1SDD0yRcDIHd2NLQ7sbFqe7KAjm5mqNzNcu/EnTTZsmB+JYn1M5mV
3Ln/Oat7r4ggwNYoByObSk1zFTWDCqlpI8tdq8pscQE97AOp3u7LWX1HV3KYM9YmOFelibC6k0HA
0Q72IJyEhBfD0P9yY6mv9pZRCHJaSIWgNwkSpyNC59wlLTz4yaHt52bBRd/mXSbG/ZByo231fk6D
MMY1igGf0G+bOCgt9NpZuduZBVqaeWmq1Z28WiPjjbTJIqF5BkKTSfyVaYtrKHGgVyrHLK0noa/k
MP4GyUhWaPkM6Akk2QENMe2NcldDET5CJ+CFoBibekpqW0mgGjZvhuA8WnJ7lCA9EnVQrt3QfXRz
01dpDHen9fLHdFvu8+1ymE8Ef/ugCOSX+bF8og9XBWkyavrnxEgcoCYNTlZtp2h2cwJmgpvw2snX
4yhMvf3vlzEbM3al0bcmsiWU0Vx9U77rKvqS7LBzZl/x2hfBjd8q1/qkEILbcc9T1drqk72Sz5gk
oTRLRCU4iXAEpYK8kE8rF4N0NA/hUP7qovTJqmKvEAq3McHRTSTQdKg/ImMCP7DuF00+I4ahg1GF
j/YdaNwi3xPZ/DrEZKt2qOYRDbDxjYf2is8sVDdj2R+rSRnsHIjORZW+9W18nCkZUpZ604jILQZN
d1Fukew8dKbZ2CF4zOLG3BrqfESux0Gb0K40M8ds6IRvuA+b3u0EVA1LsjNrYdNb5MPIpV2nad5M
SqceRDhb7cRxgdYdy8vOsQkoocmKaognGhqBs/gzd/P4HPrq9pjYHYi30Ur2f1B7VxIZs2p04TAJ
Pcy4OL/1QuYommQ3439dF6NcpWky+yFuE+QO6YAicdXST8Pzy1C8eaP9VHk9t1TJ3Hmd55nqq7RX
3Tdin89wi4ZRtntUaiK46UXxvES5b+WEY7Xpi7onjTGZeSePQqzT3Kj2a7S+jIWdLWjPsKsq8gUh
uH9k3FvCGJFY7oRe0GTspl/hWgDngoKSFbT7FQlYD1ebI5G3PMaMVJjLTJsEEUAkbqPsx0hOY+71
cm331cMS8RhU16unV3eSMSBpYy5Ea+A1N+1wkGchWKIwWCT9O4q2sdPkkd/WiLcG8kUY+sAKm+xY
KYajJT0A6aVPuVXf7+84R6HJjEKVu7RtJ1oOKUAe3rWZo4WPTQM8IFJzLtIfztZQJXjzoHpkGfWy
SusMoRvQ7IMcGDKpSPIB52Nwym2JjrB8Z2zvL43ezNube5HHHO00TpM4imjdiZIWXJnCcjQn7ct9
GdxFMQeqGFKmtctZrY3e8EgeeiCzdHbnGbvuWd5j4OG+QN6imPMKE3GSO3jtQQEQpEV+6/D+70s4
J39v9u3iLmqMm96k4iKaPWysiskGTN447bO+Azc56j/GJtnprnXs3itgpwKaJdnCAXBjr/5CuHiT
q0u9+g76+5WeQ93ADHE3KTMn6b100D4qaHTOatddrSspjMYBq4kijoVAU++D29ud235DyxA462Aw
vtLkGdj+fiU+t0ty1ZW8ksvczsjqF0DsQIubx/m3uVuAM0IhN+pDsp0TdBECmHDDpZZcjX+uhDK3
tVvmsF9KPAnK8DUG0h4YyI/GGdsaY4b7rOVEOOuJsyuBzHWVKzNNtbLLgvxQEC9u8erPvHF+g3aR
xs2fczAicyFNeMtkvLRII5IFEBX4Grtqqx0onBAtbSQ/6bg28KV5d4hzlmzrjZxoIljlIxr6iI4E
GuDyV/aG+SNkfCOHfAVSnWv9/G+vVGdeKXgfNSGM4N1EWRMsyKiLofLcm/22LkOvKSaX5M2O6N2L
nnR2LkYeKh5fLD3bjvrsYLzFmSrBr0LQ+XZFbIOmbLTnfvLFUfuCKA5jGaP+XVYn0IgvPJ25anMu
l4JtdWlafZbMcYFj9qRsGzDdKchuhq7miY/Jlg7cES/hDtzxzoh558ALEWqpbOC5l/FrNFm+nKv7
RY04YTBPDPOss1AX1coS4mAI3yoV7al7Ofm8f/Tr26fKpgm+QPGGlFASVdKmgOIAIV/tYZj9t5yX
x1JY3spC4hR0/6AdL7JkRgeLatRlE2yBOOCcmp/zEUP6L5np6Y+NNx7yyE73bQWQk9nWOTu5blqV
i2zmhhORKGVYnWM9OveK4SsFIxOL026Bs+alb+G3+/u67pxdCWQMTtpJUtJh9CsY0uZ72RSvVhqO
QCAKtxg03+SKsJ0qxbIVEe36bfShRVNIw6sHuY8A/GwoiKmguu9/1Pp9umwCc20LU+1y0UBxTFWm
B0ATC0Fdh70jaBnhnDVPEnNzi64uK0GGpLjqPsJUCfq2P2VzyFnQenb1apcZGzSUE3AtlArw0fbo
KTIQn6bNj8lpvs2vfIDNdR/isn2M/ZGUpJMTWuhueth3BbDrJe/W8EQwxiadpqyJwylD9nb2FLd8
yl+iHZCcUUoeglZwIngV9+/ELWoWLYwoBqC4NdlCPZkRScxcMUmKVZlf5xmWvPAib7BJY3ebOLaH
TRQYx+wVhE/2uAkRqjnzQQaaFA+z8g8v9O/vYItFaViji2BANDP9UD5E9EpaXnKQdiAmocOv/G47
GrHfeqYXeUxEX/SJPMlWHwISZbRb0ZlrrTiBWHMrkP41zzBllxbpN0XMARA+Tp2tRKgs39/79dO+
fAKjENEOp44W8KyCcpKdMlZtwuuK/sMDuYhg9F6mRbVsDhpCsrRzTGF02+Z7URCXLLq7FRCAzwMq
AcOHCX9V3txf3roSuMhmVGCnFXKWjLhZdfOuLc/itJeXH/dF8HaQ0Whjaald2qA1YKnJKRIISCFG
Hgv1qgxgx2G2CV1MNzzxZmahSVhYaDPt4iu+9ApQDW9wkgH5yobCq7kaD4eRapKbu3klktk5I62U
eF4EBGbNySg7e1G3cv9cothfK5ajgvfu/jauu9ZXApl9LMcyE+AD0hwxxcVK0SeHxx+6ZLPsdD/d
JSFX8fC2lTERRFOluNURfLbkR4W+eXF+5izqhleCajZD04AEqMqYXmSMQ1wScalThNNqMB004LQ3
nrUDvhcXeUij/+nmvK4kMZbB0kdwyIYofKV6dqgn5bUylI2KoFrX20PZSxs1mQOLdAfEh8cuMuwJ
0QvYUt51qdmHZhhE0kjsduhPsQDkwqXXUG9YcqcV+scJJNjGZBw70h8TIfoMjS7om/Z7AowMt5ab
xzIanztkbXUjco0MTDhm7/RE9JpU8yNrPBRi+6YL6j4OM18nI4D5DLG1ral9FWIc8zTsQf69SSLd
EY1y29bzs9TJx7zuN2E8PJF0elExMJxO466XMCOV6YvDOahVRXG1fYwJaqPYlKykSwNJ6TdZlLpw
15w+RKemqfjpkASR3LxqBrBj6zmzk9gKslI7DWq2MQHbbqNzmYtryPkkdtpR1Y3Zmg0UoDAc09p0
xrYMzJ9ljA7w1rWCwl8mkPbxjPG613jZCXbcUdAwaqvWqGrSkgQBU7f5swiAnQkwD8pMZrz2e2XL
2f1VQ3glk7FCsQE4j6qA4SWHZlv5w6byMpSH0ZjCXx/9X3ceisqYIzBgVEhxwxzRRrkBzWMUhiUB
IJLiJQ+8DMVqbHO1MEaLTgVysZWMrEg5POfyFwEoIiCLOORqylOfvGUx6pPokz4WCvLarZedFtSi
4YbWrvkwuh0uz4aXjFy36lcrY3Qnum8HjDnR4vf/4oC9dRvNozhgmMEl//F9qowilVNJSOcUwRPl
PdQyp0dEj3mx0V9qJ3sVXfBLqXb/nVcgW7UQV6u80aoxCEbQohVkCRrdosguuRMeVLPcu4+M5iFN
0S1xjTglBWwOLUcqQfnKZ0tZt6+XpbBdIBgDUlJAQOLAfqjoVngUbDqTg4v/ZBloBqGjY7xOY87t
Zzl9VCNuVSvGs9b1bDPLhTfPYWwDuuCY55N3X4ecm7Hv7KPG6JBZIMoYD8pfic/FBSCQaZc7y888
2Hdf29FcWePFz5EjgvkAHg2fl2V9vaYF+AUJGE8i8wYFgkmMaDp/QvikPKBl8tuEPGjqmoBZIS24
BSknDG+X1xPcxkUs8xTBRZqGkwUlowYm7az7DrR/m3ZsJsA0tTyKmFfjA6B6TirSkx3AcyxX5nZQ
rXqMV5/BPFGFGLE8p9BAUp97LSAMIrm3CaqhkTC5ZfEkoMnx/pn/4U5fVs48TzLoMTb8rMslf7Fs
ym8RurqL0JE2arQv/O6mdY1wEck81yQ2Wk2gfWKVtSHyNwN5xvuL4ghgIXNyXRHCfEGzgpRXTiH9
njUelfW6xvl7CecRmatCRJQmdbX0yJqrwXIAKcSWEtv8C15eznM4m5ArOVOXNVY54l6C7/KQvJPD
+E77eAXPcJoZ3UoYzKaAPFwosnXH6bI+xsKDMU/TZwumSXtZgK+eP8BhAlDXdwQxeAQgdP0iAfmc
04DPE0qP9Wqx4GuIh6mEp59PX2ryYyoCsx44V4Mng9EvYlQu3SJgQ+sBbpmu2omKBWa8Pi6Zd3Cs
QimKyMxmRM3Fb+sh3aavFOcTg7FIQ5yiJ20fg/wJI87piZJcyfvkoYZSoTjm0QvPAPM+hVEqxEpr
QkaUs0yrsju9cYT2rVkEW8h5k8C8zWV0SQ8KIC0b8SqmVnGVaPLS4rmqFs4R8lTWuSPo6p60XSkp
A81IZO/xFk0ynvIFFM4exo1LgJsBFjPgDWus2wcTVXoZUOKGykIBgjI6lcIcYS7NUILZ6oUyDL4C
ssfLH+Y3czs/6A/o/TZ2BXD6HICNbHtn/sLrzFzVa1dfwTyQsp3rMALETmBMAGqHSzU2pXtfda6n
969kMA9kwWyEpam4La3XvyuKo/yINgriJbP3fizO4un75GfkDLXNnUhZjWCuJDNPZgG2Uzn2Q4be
3jOqdyB4P6haTblThbdIfTSncCWKeRJ9n2uJeQaEQIeOVdrqu/i7eaQUoOjToZiL8Ibt9IlOGqG/
dlNFSNlygY6pN3XjbV19BPNaaovC5En0tcAft/z+TfDaT+ppFH5a29Ln/YPl3R3G6A5N3NemiBsc
Y/C4nz5EfcsRQDftznpY+jVZmmorLguU01K4ipPyrJiD6IdL9wosni+yHntzZGzr0PSTpAGeOTDF
aqn6jGSyTwbASlvLsK0z6zFq1MauBHUjYa5DzUs3L5tgiA0nmxMnUi2nKACEmxEvj+aHSJ02SQsg
fz21Zm8yZNMGpzDKyGlyDKvmqDbLpjUWt0jiwp0SUbfbZvyc5EjyBGOKbE1IdqXcgmd3dEO5c8G0
5Y9VrXLcrFXNeDlrk0lTp5GRmr2J3TdnaP3OEoALsoCXMxGe75/CeiHgShK9dVfKER2DmTqF5xJZ
GAw/Fh+oIJ78NqHMjoznCXC+BFQWtHNKPvQP1dH8joIAZ7VnB+veVWDch6ZVB2D0I6E7OobdngDQ
sFECa8ePodfvHHqlTUlH/xCbaUnSsBkA4IoxCn04woHobbUtN0QnbhtLvjZkm/vbuz6CY14EMttb
5HK8DGFL08ja8tjD5OiYrAKEd9DtUnmHjqkCUBsbGFmXN/5D9cHtpl5EM5s6Nk0Lsj00TsRa9Ako
kcGx5maf9TUKgZYjCYB2S6r3++td9R2ulstYnH7oGgMrxv5mEcj8SltAyzs6qGyN/Lov6ZaN+6yT
L8tjDE9WEZA9hzA8HWAGbfUrhdxtHaCTRV/VyCkditiDN4pUffp1OuXPBGFo5vOyTesFrKsVM1Yo
jtRsEkM4iNJL7zVbAsDaFjS6y072aY2ZVzDjbTBjiZRiXDpzQp9IEb8SAFRPVv9gFbtE1L5z9nfd
vF72lzE3hibFijTOfwEF5eDQoYUBIPNZJx1TgcbXv1zR5AE95Nn3dLLz439dK2OCrFpclK4EooOQ
fu26l6QZXVE8mHHM82HWXwpQWlVUelA0YAQpoRbFRohMNPiLVEryTBu5LDvb5w9lbc+f0bYt7eYb
OEFBLs9b5XoWBWwz/086G31GZpyVwoDYqfoo3oGdGSiSbQYUQ1XwdDDc2xMqT/JPCa1kC0Zt+++8
Zqd1Y3P5AMbYCJUkoEeCOqupuBM7/UWwtEDMIp4upArnViFd5LC6sDdQrRnPpmb2ukfykzJAkzMF
hgHSba7HtO7CXOQxCpD0OrpcYjhMmhHbqqDYdSM4918JTwSj7wAdkEyLgDYxzK45iUUcI3m5L4F3
OIyaw5Q9MfpcgYTkS1T8aMTPGqMw92WsFyCuriCjxPJEMHpxgv2NvlXbeVec0s/Wpjk0gNyaIBDI
/PYLz+jzFsZosq7VtMLsYYo78y0rc9tUEjtEWfr+0nhSGC0W9sDDqGWsjMIBhlMO1NriMJWZd18M
7x4wGmQywj4va1xtALQeWmVxxSrjNNesh7GXQ2LHHyYFtam4hcELM7v8RuFSU3f4nry1P4gUWAHI
VYLR8O+vaz28s8BWB5wbCUTUzCmVZRbPvQb/pVQ/FqSPgBBew7hCIW1BeJgcBnAkAxkJ04VAd7gv
e/XorkQzR1eRai6UFDdf0X8s2uIU2q+GJBwhqw7hlRDm4MJwBh4YHQ4nA/GM+UsJcON4Ml0Jjdi8
p8zbTDbiEUa5MZIRwjqQ1Sg+3Nx9fRSc+pgFjUeZvizVzgNhw+0UXvUaLqtkwwm5Sq0GGIN/zTyN
p+lQg6LOOomfynFxImd6K5Gj2PLqmpwDNBl9P7RGPU01oAbzzLSV5Uded3aLzrP712T9XVwtTvln
BIMwNdTbBvaz9IB6HQaKG/vku1HYFchiQTTxqwp4Ix+rz/1KJKP2Z9SetSlqMoxXZLYUPnYTb3yP
fvSNrbySQPf2KizTlL6RMtriAoahd0qP2dnxOyX2o1k/a8tzAdYjMMyPKhis0ERLZeRBeeWNUkG5
qAGm4pxsR1PUiBC4IxXSqrN1JYm1NVIiElmEqmyscEvk2DV78hDH+kkzk5cE+B5zl3qzIp90RL29
Ie6nZHHNId10rWDPcuumovGSy8ObPJYcD2X9mVw2gVF2RiM3DTD08GlaehyHbmfllmuG8lMfkeD+
rV33+q62gdFuRpFYSkQtBh36orUzbMQnIZjTHDby1nga3XFLETfEXW/XsT3bC6/Au/48L6tlVB94
njAimGGmF61ODvI9ewQWjqkQTpZ+3bm4rJStgs51IYVDi6usBtFmjhxZt+vAdCmxhPKuJ6gRlqbN
b89Z1+x/L4+thCqDCQDVEG3UmtLawmy54+SDkg9XK33S9ZkzxMeTxui6qpijZaDH2dZIoAzqDtgG
r3LYnISo6Ox+VH5z7g/9h7cK4rI8RuuVCVnIVCAQpCxdrdMeO9FOvxeZXVkIP+VtcaBZSRMI/fac
Otpomw6oASqP58atZziujpfRhQKIQDHGjCpMusX4kq999F63rZGMRZIt2Q7e4iUfVcBVWKvh6ZVY
RmEpSmhaao9blW7nd2UT+4NNmU+bZz5OBX0I97aa0Vi6pqOiTou9Q0lORZJIdhGRjUhE8J6O2o+4
tzb42ZXm8PX+Ia+bmcsZM/pIlHtJsHQoZWH8kneNrU68yucfXJKLCEYNRU1XkmFBjDQ64ZP1IWNK
awFnffO7sOz4hNTrQ+pgeVvdu7803p4yygez96FZZgicZulJsn6MYqAMjW0CGq2Nvoraz6TjzAKc
yc3vnCI7YVOacd+MM+5p46JL4Ln7GD0RPE2TC6jSLWXGMvbSoXgqgF6qPakfQE39ilEBYJ+g4Jbg
EQH9k9+PzLE4OhN6EwxnwIUw4OOWypOef0aq5JbSe1vwDpqjn3RGPy2V2NSJgnMmSOcTgdhEiXxT
eqza0c2ir/cPd71T6fI42cmiRKyVXlegDc0KwGjKJnQtL9rqtrYDwkLAK3Px1sZoIK1WtaiJkb6x
OiC9h5uhfgj1YqNKvd+OP+4vbb1Qe7U0Ru/IiygYqoCwVXuQfw+g3pKAyOX2R4r0qKKJ3jxzVlEm
ZCD515/VqdlVJ+KB6IQbIK2DLFx9C6OY+nAxQIWso0ogPqQCkhxZ+SarT1oFik9iktEWu+TQjDJA
Ahok7mLxkJiRbeiIMCYEi+JbJABUOgT5rlo4Yj/ZYvqkTvl7qb3ngM/TMv3n0KV2ESaumEebVv9q
Lr9R6LfV4iMrf7bzyHHAOApPZxQegUIA4AEGO3RT88xMfNPM5en+AfJeHKPw4lEoUElBTRScNzby
Q5shF09FvY0LJbgvieNf6ayKE6O+w2wvMsOzP/TLO+kND23L/n+SYjDouuifreqqxX3MZO0j6afM
jlHaKBqhse8L+kOc9bepYAF25aLKZKOkIUkg/hbBPF46ink2u5Q/sCWImx1eIZ2zhwajtkozHzNL
AULclAtoZSvx2rJf8TLy0gC8qIQt2GcgSKwLDcWS5Bu1BSCn3uXu8NgGZWABp60+qH72mT8JGBrh
3PnbfZUpReGFNpB5xW0bmkqMkQY/j8vWlrt5GzWW8NDlo98b3QdCHZDtxcFShqdutr4JirHXa620
Adb1Uhe8jOat7mY+h3mDsZCO4lSiOkT5dNGF4uuCTVlZ262+j3yRm3u8ceQYecyDtMRaCwUDJEDR
SfHLHai5Awy+o2OQnxC+LXYyspgnmYlzWRdJqPr6MX2sQS6zG3z5dwwCe7RlYuIpel1OOQY8+q1y
pORl4ATnjyDdKLl/fgSbBaqLIo17usHSC6V/EWz0TYLl+qAEoxvvS1D+8V7RbZGKEcm4GX09ZmoK
yjK/KW0JnYrzMdplaGkHhG+6+Vd4yDfhCZVoSKYiiQYl4GQkzuk8Kwql2us+rNmPNgBR92o3as9s
tILLK6LcuJOMOEZPxEQc5rDGnoo7Dd1nSUA57MUNjw7pxtNgxDBBV6EbrV63WJVCWjRGLG41Trtl
Kb16MIO2NzgYqDfajxHHODaDZRpNE5m4rpO6jyrZV+XcnlteDfO2W4mRw/g0XRp1QMoDcWmc2MaD
gkbWvwYC1U/0XdRfjU0NwmkdvMKvFFQg8qfUVhMbHacSEAb+v9O+zMcw6jBKJy3uQyy6QYuWEflK
g1putnDM5uojvLqfjJbLp0Qm04ALY/XjvonRr59VHsdgrt4WwLIppmWZKCwy29rG7WwJI7SN/BRq
dvse/5wGO9onOxOcDNGj2WNwCOxtlFWAl3q9TbrQXbySzeyiRUwRvEa4qaPT/14Az/yYPspO/bSA
kLZ1KS7zAp+UR85w2yjFiGW3tU0LxDSxduaoE9DpUD2EQOBZMPMRP+ju4Kl+fGpOU5A/RX4cjJvh
k7Ppqwd7tXDGnJg4z0g2E0rCO0O3lk81TPhA6SGBEQPoXH6iafWVXklkjEqoSlOh9zhmC6gm2sZQ
RLtECzZnXasa7iKFzaItrR5HsUKHu3J7ciW3DaI3+PQ+NV3UQ2kPcPMpkmy/Nx550TpniWwuLQHZ
7zKBANDX58LWaxC0qu/LZHLWSI/mHxH6Py8PO07Q6UnUyDK9PFLkgocCwZwBZL6Y1ICvi4fnSlSf
OqPmUQFybgwLViNkSwEMPtyYbnkXOp/CWHDOjieB/n6VzBcicerTBAvrXKC5HaVzg2Ryxpub3jIf
A3wuRyK1d/e2klE9WYgetTyGRGHzVytBswHYAphEaKMRT2PzlM0Z8u5qfaNlkcEyIC0/LD4KhAHw
9DCXtKGdkTR9IqS2eRI4eeW122KpaNeQNVHCAAujaiwlT7I6w4PopMcI6AkTxtS1CcCu6nuMFg41
4rWJrD2Ca4GMZpFL0VK0OdP8Kg53UVL9LqoKoJSFsHj3T48niFEohSEVGVrGNB+0nJu2FFF2HZan
cBA5RabbFio8OAs1XUXELho33XBTaI2k07GFrWYvPnQKkHU0DFwVtrZJvPqJcvnASfTL12ZXPhg7
sMQfi5fohfcCb6Mv5kPodb66QFMsSoVOcIHwunNnkDWnygGBUxvbieieNsQHRdffxK49KpXyPKTk
WGf6qcuEx2EcE1fpk5OgoRRnVpNn9gXHDVsNiZBmAeqYYun6TX+QKqkNcJYKalMqsKYVX80tZpl8
3a+yfzMuuXr+F3FsQ1AlxUlCJIjLGr8PD2FyqsXWWdD/GRHMkhVv/bQrSeGUFaD408xGUG638MWK
iYu0wfsUxo1v6nZRVPTnYuVAe8rs9li+SUjnUcg1fRPvlBLkDrzq6nkahtVeV/vNTrEgbxJ2ggaN
TNtBKWVMfVRRSdB9ePSb+29tNfq+lsW49GYK6tsmw2MLv9LAH0MXXxOvO2vL8rE7Co/cy34zoE4v
+9XxMtZg1vWwHxa4nvm226JdEZEnvUvinjcwumZ2rgXRw716VeifiGoAk1HDltqL9mFEvLQJTwLj
ZebqrIltX8EpkYOxXOzKlDi2kyeB0fJpDoIAcShxFQphPw3E7brKuX8FeHec0eu5Ws69rGCbivTL
TD308KEh3+/LODfn3LvSrE6fyhQDpzh0OiRYP9OxUzyqJ8wUuYCmFJ4UEKXLnf2GNBPCAd581lok
cnUT2NaheC4XgbS5Bu1O9qViHeoUGCCy5VSyuVMF1b2/2ttugn9e8XPx++rmSflYgjUd8ij4MA39
AaSyo6PsvDLgasBxvTLGcghVAfTxBodHOe+iTbJpvwG4XvwNPLCNsdjRoXcRqhLAqBIklWQ/xugU
r23gD/oKWCGmoqryTfME+L6LNhtryw+PYUCbNSpv9ilVR+XwIqx1U6lfZDFPzpT6sRyqTkO3C2A+
m9ijjWCxWzgthl9UN9kmr2A7edQBmc2rsyh0M28usWVamLUVEVyeATGuj3XWih6kcecYJDzSPhGM
wATAIB6Bpf9IUetiVzlRRGdhFz5Q3MPuCKSGzO0xE1t5vYsE16bagc17y7lwK28YLWrgwFZFTVct
lrpAMmLJsBKoiS7WDkUM/3NWieLpWejlmrCFk/MgGPVik4q8AIAndQarPBpzF9vlZFm2bhiNExtk
4TwEehjMhuGzzm08iqgobNWtKsisWQb0Y74gr6fuFqL7YRwBPO+VswEr3rAhooVYxfFYwD5hDHXc
LNksZZPmp3DBxxaRd+Q13y0v35fbdE9BKMGk7prPymPFWeMtoDYuwrVo5gnqaHuYInWAuwKS5UFe
doUhiE5eW6Mdo768b/6HtC9bktxWlvwimhEECYCvXHOrfevSC626q5v7vvPrx1k6c5XJ4iR1z5ge
ZFKbdSRAIBCLh7sWQ22zlB8x47PrAXc2Jqb9iH39fUq927iNdiTSP5Ja3sdtawVS/XPocmXjV64e
kLP9WTzz7cQ51Kpazal6su/YDx0KcdnmtMfKBcFW6KDVE5xSPPOXL66a+gVLU1iZWRxlexazD29U
MIfkzrhJ4bHi1M+NLTs/qR4mWVXCmIif0vA2Qc84Ea1BotgmytPG+ZrPz7eT/M/Kls2fxlM8ZaAw
Bl09iGvVKAiOzjw8GTvBRlqibphanCclD0XNhh6mgmNBQOYYhPb11XzHAnwd2f/5Tstuzyj5UaaA
TcPxwRbQnKZT1BnA7N6AMCg3gOj4VOzclczKrl7RhAGLNMp1oFVFGmuUz+1dA1BLe7eNBlhz7hef
dN6aMwfblxxsERB9dMYZyDiLqXI7dWNzHrGHbM6r5CZ2UkKJybO3kvj1C/LPlsx/fmZaA19QVI54
V0aF7kkYvGSSvI+qzXh769Qu3q+69xol676uSAgQc4G0M7a9d+0WABoT4riIhOaC6BZMaWt5izgy
UEsRJgEOlVQ9wEeZURqbbJo2ahJr2cTFB1zEkkLlRCs9HKxg77mofj4V+IaSmRy5m9nZDfu5FeOv
hVoXFhcuh2h+QqIKFrP8rtEqox8KI5LfunEvD7teR06cY6aPN8b1K7T6sv3jD5ZNLIH6MskLmFXq
z24cjXbUDYI5L0lswd63LC1eNmhLNFMvw1ILIjbZBiUTRrumnyBEM2a/Wtx49njc6ietdczOt3WJ
Xa54Wg16Aqu1zQ4Tjmjqes8dlHSoyY79Tt1AJ32RpF/xr2LxPiVJGjZjC3ugpPnoX6v32oxzs0Lo
PD3M2JkAWn8J6ruzPLZmtSb5Qe6E6dnFQ4CZIM/ezFI3njKxcEViEHoe+eO8AcQpfTDXeHsWGMC0
7FNHVzdLlnQlLb7Y8YUD8rRMjmRQdDv8icAptG5psneoT71Jj5odgN5XvE/H8EUye4TWPiLLcRf/
CB7ofXSi++CvWjbIVt1nNaiiqLKR+eLqXxKFZz6xm/xc6huuI7mQ7tA6rSCJBdT+cFTvQxNvgofN
wMy39W961auv4D+2l1RkUT11RREL3aHeXYsQ1fO2kvdVlwjBTA2T7UQGmfKlx1cTD7wIMkLGssDn
jXuDJn8mVbavO4q14jCXz8wsHJTSdXlQDbLudFW6E7VambUWNPeyJlHLY+Q2KwLNipvqRW3V0mBd
eJDj5uiPQBp1IAf2pqowpqDb/f/9rGWRbShyXqbZBL954j+IVT6UpvcO6fLD3JKbPjo3iA1l45av
Pw//7MVXInl2oLI6gDCYBqNfbWpH8sxJNVvXA7c48B8ztccQW1G09SqtBm9nZhcRFYcaX5/G810u
TPVQHubJLm0uzkMbdhNssHpwVS4zDbV50Dku/HU0EF9vPIIyeVuaivZZI9+5/u1WD+6ZhcVyPCXP
UPnHcpIQMdmh7J8Ec6+b+I6LnSPEMxsLfzwpKR4eiD04o9vaM/3n+DDLygKmHzneXn6aaW2icbdN
HbJWbL6wvHC8esunPE8pLKNSNKvBTDvIbqF9CbI8R9twcWseDhKIGkrbBBw9yyaKNjVNm2QKcZIR
ybrgRilh+KEy5Bg+LQTsp3+/vrEan+/78qU7N7lwO0kahx3Y2wHVEDJ0KCPm2WLk2UkdhuAp1KvM
ScokMjioKA0khbbvg8O2aGkPXoeIWGHv3UzgnK/UtLTUsbgPJEGNSdJwbwU5eKMEjT8PHs0fUpQe
6uYBJQO7yUfM2mv2lBa7oM+tnmAkCWOBEUTi+CeBK1JUFH+HGiKVmACxMp4SuyC1Z9KmE0YDQJZZ
soG4YNvKPtCVooeWAq2l9vx31UHkr2vJByEQmKz6+C6JPYf5qUXkwn8YSyWyep5j8KH3P0G7/qgD
42hUepwaUxTci7A+6C11eq+e7NyrX/02AkqnDlJDyuUbJU/vwlqxEx2MlMkgP0edGA3Jax6Il99W
WgFqOYEK1wS976hAiV6VQXYa9w940xwqSsi1JYEbxeBU7ppnMLVwU0GnAyyf1eCIttHdOvQGA4Mv
VilFThnXDzWK72aBs2H2gXaAIushrJQMf/H4Tjzem1UOWHTjqzsmSXtI0LVGoBHZYDXIcRltEjMP
k99KEAH7m6a6GXvkMxiwRzEYdQ9TgcesDxv5tg5G/VYaWbHvx66DhG8UPxUhUG++lGSmBB4i9NEx
sUsTxW3HzB5iACmLWkv3qtb8ZmPW77JYxqh/W8ZmDkI/W+1FfCcRPjjaVP5WwDlp14n8EAzFQSma
Zz3PXjvO0VDJZSsdx+iOqC308jTtXgrJrq0H1w88C+gTjDWCUqXNOmrQeOyPWRftuzFsrK5VXjmO
sCsqj/wYqog7oZioFSsDN1grpGdpkkFAN8rkJirVYB+G2ngcJCL5RtPX9V7IrWe2eN0PYZl3Nqm6
D7+vIrvJYmhMRG0MOeJYtsusIveA4qKEqEOHQUndIGmPXqH9NWTSk1yDA5WMn33XvVSCODzTj0WF
Px+bP62ePquydwjk4baSp5tEDm7r3Hdlqv0aEu2+Zb5saqT8TGLINnsBXluUosOiMcpouscY/H2k
AqwsDYoR+dltGQEglqSFEfb0veZSafipPpgQZjYyuQBsLZIhntzq3PL1aLAZU4WpQ9/OEdrcdIi9
o0aTCbJg5D4OOOaLvOLUR4o5KPFTGWKii2t6bibRcFsXqQ3SFSelnVsWuTul6Q7IJLceWmuMyUOU
sneupHcDrcyciRtWQHSi7evPcdB7BzSH9yllN3CfqekB+lzWZDeKjOHY0jfPT6wiH/ZRWex6pXeq
sEazotd8d4jZI8m9wBlB+11JjZ1TKNcOUBpyB1JDME97qZjXWGwq70eiQ3lMq2KzjKpyXzR5ays+
F49cagPcJVBe5CVudKgzt4oEBjpr3hvaGNIbVmY++GzFQ1LWGLRSI5PSDNCcuFUnpGvZKyXZfIi9
ykAZ70PVvdbW8yB8StsywFxoWjJXV/ViBB2NPtmxnuX3Ae2pUUQNd6XccxQ93qed9FF4k2JooYrR
xPZJJNpLpgXvHSD+2tQSo6fNoWYPvn7blzExZHmAJqpGQSwzHANJc7qRiSe1UOgxCJrc8iTph+w3
3UssgUWSdHVp4FeVRjbmv2iVPkK0pDQRW+y7LJBN0TW3kKGHE5ceqZ9CMToKY1uWM2jSdH1g1FRr
sFpVwcHrZQwRq1Pp1l0AFSJA1s1MyymktYsffp01BvBLza7MKHD1pXCmsTiSlJvyEDz44fBjTNS7
KaK/S6X8q2fqHsoloRPqIS5y9KGw3Oy45w5pWD/JHXDxXp/8lvU0MSCi/of3LMfBEU8Elx/PxRu0
dW+B0PiBaNQJkuau1KVjqoOHLMvpr0HzDyrJGlNNwO86xXvWq3s0nFMbLJv3IA4neKpGZZf7tW/E
RNaNXNM//Qa+insYpCT8YRIYRh09Cq3jWAeFcP4sGkCyqJZHRqJ2B5x4rDLwwGnM5VMcgBx0JuRh
XBf4Pz6YZevWa+8nGZoqjZS3b15SjD8mpkDJATxBj35WVCfiydlbnCmVwxHqmbyvQECp9bI9NYwb
UtmdsnzaKVn5VkImbyolOx50e9RqahKdRxYNi7/0sCzNXlE/qixQbDkvf3qKuJkqLzU1P43siZAH
Pa24MYH602ai6s2YKtTA8fctKZZMSc7gjNQd5S0oUEKQVRTpJy25PQlgBkVGboqxeVSx1z3JQXxP
IMruVXpjZW3uiJoTI/G9zOBlbocaSBjLUdwHav/Oyupx7ORjU+r7agKLdiG1qRmywerH0MYJj5xp
KlGBqPydOjGwO2nsPa20W5WPAyRq8OXhIzHSSkh7qEv9gLt6rNX6Da8m0sy0MmnGEGGR7jlQpcdR
cFef0qMkl+Qu5NpJyIPFPUBa8uGIhuqJxYPlA5FeT8k91TsXsIXQSAsOLIr+WISI6RN952kyiOLL
xlZCb6fE1AwSVBlDdLIVzCb7imTqHtj1Ur3b5zI/xZxMR19iP7KsqZzJ0/5EIt77neLqUvMQ+WHi
gtBIYPx1HAxRBkiGQw0hfDqVdiFj9E6a/uJjcWpV/4R57/ceLwH8dHhXywGaG0y5lTIEGEG104vh
kOgqaplKY7MC0BIpHDA/0EvPfiEgc9Rl9wpmgZ1RLj2LFuSpZInVht4Tug/hwQshu9RW1bvixZYq
WGBFEInsfdnQ2wq1CTkGGk3VrEIdW2tgIH4F55LpD+Sjy6EumYT+gy7DsQPz3jhQorkXEspTST28
03x4llXgvsrON+te/gRFxAcsbcxqrlWUziPQRUba0JiqUo4ItKh3ehOYqvradp9kC8azGskLLjRO
kAXJKltUNIqoa5HzBspXtjfNaRembJA5UDMvrcwl0UaqvZYXndtblFbnGEsJGzTBpiy5qwoBJWad
23jvtpCtayneuaFFMZUyWvse8wgaTdDP5s6oV9b1NGGtSqzTmXNCJkLTl0J/U54mTSDLitMJSLNG
HCs5yuyXphRGV23hDtfOgw51UxU0FypTl70zDixRWE7Iylnb2x6qDaDMQq0/oG/XF7X2fc7tLPLW
JPB4EAZItvwyPcgtN/0s+KRyyY3rdtb60XgbCNNkpmCGe0mK3PBclSRgqhzSP1X8Dw2QCBXUUBCv
yVkMOSJoYweVFTAoqo0bh3CtxiFwSeEKCKaZiLK4XR4mhNCijhRnanUEX2oAsDw9SBUox4rYFlQa
DSWTnTCS3uHsTS5DhKSvkw+97W7ARLRR51nZc8Fw+Sh682B9WwrAN00pxwVao04eI3nTJ2EGIXEE
r7f6J2u9m3NLS4Cuj1SixTQWcxonfU0/vAOowG612+it+JmBNL3cKztQEPVvlbs1lbBWYrswvSi5
kCTBaeoHHKxwP3ceVdOPgGSa5ZV9b1dbEoitwH22hQdY3VtVKIquabIKntPLAmIV07KNioE5sSdM
oh209hcJt6qUazM7gs0FCpwmlSpLLxr0SdnxZCLOTLWBoV1q1S+ZBRENgA9QJ3RbZ2Z5G26JHd4P
r41ZQUWS7Ddu1Eqd5OJHLFyrJ0IJyEToLyONHazplL6OXwNwnoVWN1Cgc18gfWdH5KzRjeRsWJ8d
w6JkcmF9sdFlkk+KmsL6DB5qnmOw8Hdma9V7ePibra+61lG6sLYo0DRaVrY6bXFluFbcdLLSOLWa
BaYi6tKtZL87NIW2qzTfbMfiTdH1jV7z6rGCtismJvBKg3jo8lj5JM6aWoab7JXIzNr7Bi45qMaN
F2btiwpCCYjjdTzNy8nrPi/RtkIdyvGnwew7zM6qELka+KEYRreRI7PoHjY+48qzKc5NLvx/zkCc
nk2zW2b7ubQ33qLmbCXNbWjO5URPoJm+9TXXNhPNC9wfmVIo4sy/6azi7PG8VkWFzfSmZ3jsneb7
dp80GxXZtVBHnJuZf8aZmYAAShPmMDO6zJ1HXJg1HHqL/iu8+RqY7sLa4jYmfdqrPGQME3TUt8vX
eYQOBYNH7VG/9T6VpxYOIX8vMfARW7qFhuj1D7m1p8vrCHh2yvCQO13CJ3fwyGvKkQBmbGsWc/6L
lvf+fFcXNxE0j13KaxR4Ehmj5eGbV8gWaRVT1nIrkrZ0bNeOp06pSnDzwJ2xHNkDkBrorjJWHJTK
aikw+2grblzbOF2lXMFRlFWQwl+ekqFJIyVSYSHpMbZCAc/jKKuq8cb3WT0fQOpDEEJBD0L/au6e
nUYFMG4P6nbckY4NpFL84/iXdpx201EygR4NPsCDPwEPNUKihX6i0BdvdcdX74MO1BguHuGULAGQ
cR7HHUtbxZn5v2de0tDG6NFuRgGMmyDIlQ+nK5DxYzNvE2dscUw8Ngzz0C4irqS0kgmzXdnH//rE
X1hYxHRCGerMBz+cMxb8XYvBuErVEx/yjYduvreL835uZolokkF0GBZIBhwg/O1CfwMvmxV6t930
4/py1jdsBvPrBLtGF+cwYDUqGR5G8ZXqNtRfimijq7IWgOMmCcEABiMYf10YaCdl9sgldVS32csv
M3k/2hN3AGXeqI/X1/Kdf0fRdIrvThXQzYO+a/FcypXSsgFkBhguip4BKAf7WfwAXaCHmVAutoqX
HANGW9Huyk3WVUw2Kpi7oJwtQz817UsaouvrJM2PLt97ErgAwH65sbT5QVyeB5WCqZkgHFCAKLn0
FyGqKn0+qPPS5lF0zBBaxbFEOJtgym0LSvx9Sdi72e3h1iIPXC6pKpXam3ShOLX+xobnuP5B/Y0w
cr4ml+uZTaAiQLkGAO3yosZlOGkNlN0A8gB1uVscR4fa2+x0K+CVSzuL6yrnTTaynHFHfUg/wl3p
pmZjxHvlB8F8YLiJrfqCsV5Z1/LeToUfemWtKw5GpH7KrX5TRUWxqweCaiKFjn0LotcYFR+vq6Jd
33IUkFHw/UwZapSNhNB+HAAL6FKC7lVTOHE8N7YqW2Iq36ko6FtCqu6LCV++JOiUZz43gwpeVRtu
mBiepQLVRiWZfGOa6s+eSLdzZTdgAUCwo8RsWa1VVxn5qdO6HnTvCAjaZtqrVf9Rt/Q+I+CVyGEF
zSc0Jtrudzmmv4Wo3yM5+NXV3i0X7Kbk4LNSq0Ixclm+5bViDVWbmdXATpqKFLbukMz2Q5wbKZPI
jSQlrRG31YYjXskykdAzHCBCZ1HKL2Tj+dOmTLnCYl13ml/Ne38I7muwJkB2ARwNM0TJ0TEHCnSQ
qe62ddy+u03Y1hXUY4giGEbuLq8jSxj6lFCUdqQaCT3Vb4Lw18aN/x7xXJqYf8LZ8iooQ9ZqoGN+
/z/v5rQDzalDdwPu/eiMVrJjx/G4+WCvXH7CVZnhH3gtiD1c2o1qSRA1UoFhBqKtuas8dAhStuXP
1lZ3bmXxULMgIn2Zo7VfWR4Y0iGr8DW8y6DzG97P2C59Hz3MqmBbqMut5S0cQsA46J5KGO6me67v
BAfCzE82XtWVV+/C7SwxwqATVAuuEI6gZ05vMB1wUL+EjqqbLQGulZ2UFUV8BVjAmCxpaZOkC7Qe
y3IkvutH1Lnz3IloceSeDBhTv/Ger2zfhbXFd5NIVOZR2EMStX+iuWxGlW/76ma9eL4/Szd6vqjF
V9KKEv4j9uC2b8LXAqKMgcPtNjLCEzyrI91vTQWtxMkIUBA3oPQJXuFv8TjoAeIRbzsKuAfxkN7K
9t/KjOkDv1Xv6tM8kxTYMTBCkPoztxC5a95kLhpxHQG6hpTg8spVPIhoXciew9v8MER8lwz7695k
y8LCmYQ9mg9VBl+pyJVD0Nulbft83cRKoI9TfbaK+eicOaxaZaKs0W8HFin1UKluTcEbp/NKtM+r
8jHvMJlMS/2EJ+inFiHXgPjzkz7kW4QPa2s9exeWVdc4TFGiSuGbeZK3hy6lGTrgkWddX+6GlS8M
59lqOe9qP6kUYLuAQal9YYztxlVbs/CPiySyfLmfGQu1PlSAHgt0Zo9lZ/bx+/9+DecWFkGlEida
nUxw9eHYKHYK3RjF17QNV7+1jDmyPdsoiZZN5UHT3SnrHOJ8IPGP6fR8fSHfsyV29mYBwXlpA5ww
WZNXWEhR3AVtv5OkV5Z+EoB5rttZoYeZDaFUj9gV/15mMwGB2mE5fcFgq1P2nL8OmACRSwPDi+/V
k2TLe3KQT/78gjnRCwCMRnLbuNnvrQh9JdWZfwj+4bqGEGTpMggXo6SO3ozH7SwNYMl6H+9AxOMA
JnzQ/5QpFB8N+Xl7emD1mp9bnr/32ffk6I7HxIdlaTc75uHo7VrMK2D8xUrMTfD57OgXD8HFOhdO
pVIbnSJx/Rt7zVDaCl981RhSUPKnkJuSHd/s3OIFrJEGWsnDf5F3YZ/BAk2gX4aNXuZdWl+Tca4R
YTwG++yEh87A9MmHhmoeFA6s68dr5SknoIgCeQJHbQiH7HJr6zaJExICMaehsR7maKoXzBgDYVdF
uUtksWFuLTm6sLe4mlnqTXIL14hD1NtRaKUgqihsHqACq5mpk/3eWuBK9IAAhaBAg2USdakuojRy
jXoYwDU+uak7oMjJnukbTm39gP5jZAlnBgAPvCUUb518wKD+LbBkVuuE98KB8uomVn/T2uKbTRl4
AfxewsArdCWheZO7ChjTGjCMBMftGvb6vT9b3OKTpWqakZD+55PFj1FhJA4mAtxwLwyktEZyUE/b
QOZV/3pmdeFfeyQispgXOdQ3Uo5xIf2j909qUv43b8WZnYVvGeUU21n4zIGwqamBXVikG3ys6x78
zMTCoQg1CmhR4whWv5JTfFsbxBjAMp69gd+rOkYW1LhPzZ+Z1KF0kpnTQv9sHPGQ/9wald64C19f
+syP9lJcFX2KY1rX1AY4CTBcp6cv1z3KykQq/NfZchfZnBjGsqQplhvsoz1xmDkdcct/0uOwU6HK
S8ziMUFcW81qC1th7f/jbgjACPALcN8Xex1BrZ4oKfrAwYm53KlvdAwVQE8HvYh/QSY4x0PfngpQ
t/xfa/MhPtvQUZ7Skc1dZz5OOzp0CYBkA6TcQeMu+iAxGkh8ARv8LKIEo7bxVnd2PpvXzC92Oq98
mfYDzCsyqOvjG0192PiWq8/D2QIXuZeY9EQrVFjoIfK3n+e/Bkgse9YsH986xWsPXubATlz9ecPw
7FSuLW1+pM921u+DMUvQ1EHxMbz9GlK0xDOkvVyg2o5bOPz1e/E/n3EJHtB9RoNEwSonuQQkAt0J
BlQkkOcbi1qNLP7ZTW3puNtg7OsRj+3wgyBLMRrA68wUw65ACuz5Izqh4IgaXsYnmtkAKuw2zM9/
/ZU9XTJ8ab1KfCnHMpMTUN83w645zJoWw42/SY689s6jezxHyDLeXoyjXH6/soWmszQU7Iu6BmCB
w3BEfLhjhuSmjn+X/9xY28pNvLC3uIlUTSn0pcCIOx6ogxARQYXsULP5r3YRljSEaBj2n6EtlysL
MmARxqL6Gw4wN5eSu2JHDwzTKFvEbytv4IWpxdvEFK8WkqKCBx7Mt5RPjsTESa/h2PRx48KtmwKO
BZGtIr4V+6tMySJCS2TSEHGuhO/m2r4CwnAa0o0H9ysZXhxDrOofU4t4ou2TTB3HROBojHawh1CD
W+y7+3I3ONQBsNcpdrOoEahgQNUYhob+WNmaG99TWz5Kz7Mqx/Wzs7X0xQflA4mVMQ89J4peyuS+
H6qjzn2TAU173dAKUgj0VYjoVdSOGSdLgoJ0UpNeUKy8BExIuOLPfFB1WzXonxzd+nmc/78If89N
LpsDHTgJOtI2zEkVvLdxYAGnGvx3t++fhS1rj77OxFTOVlRXHGZduVlQCXR3myQoa8HoxXoWh2eM
JyoKfwRhE6AOqtnftqia/RXgQQomkzniGNj9m5pvU3quvIQXhhenJKeAQiUdlggWwdGR8K1AN8/2
0NgAp+dgqk5nl/dA5cTO1vlci2kuTC/cgNJIgCJEMB3sGRTAfCSExK1Pc39xm8t3rY58YW3huaV+
UCVY85DLgJ3IJMcQqUWwq+/+BXXh1qbOV/P8lffGaSxV+FLvr/YPKO4xi5ntxi/6wkPzR3Ywte82
73zPt8baV178i0UuIqdYarImTlOBAyv9YKi+DugICguZ6IMw8mftdfv53VrrIpRq9D6PqY61RhjN
YslgFImPcZuXpPjDg9frnmYl0LhY3iJ6EonSpqo/4aXfY8TWQT/aBaPv5lu4uiSMaupgmsYbvywe
6Gmh+tEEzxmw4aMvy8ogemb3Tfgz5AWS4DB9vL6u9et/ZnFx/Qtk8orH4EHnnjTGEb8kH0J7xlqq
Rn3yTQgmvyi+cd3sCj8AHPeZ2cXlD5WkaOu+hhdN2hfN13fAvFpyrv5q6uajkfiJTQCbdNmpjKd8
503iruESRu60HApWlQf2aAjb8cwDdZ9c3iGZvgME4hF91d4kPgY9WedjFEPIn6U6GGitHOo02AHF
4mQBRkGvL2b9gp8tZuFO4kav+SiwhzM8gh6b3Rx3gq8bpYqtmuH8V3176s9MLXxJgURM8qsaXYbS
NzNwf4E+9/pqVi/ymYWFB1EGIuR4ttBWIB59IcVR9x6vm1iPZc9sLJyFH3RtTWZnMbNudcB4pOaA
YH3mQYit7Oa/erLPzC0cBfJzNmESF4dNE0YEVkme+Ubm/7m+qq1Ps3ARoSIw8zHfpDRrdqPyWxZb
+Ll56799fECGAVHhOhhiF9vWhnE0Fb0M1O7EzFrvDNl/mlTIGUHc5PpaVlDKuJ/z8AAHoYL8DWee
M+0/R7o3ZYjAYvoYcAIjuUd0eecfyW5moC5Pk5uHRq6/EDt2AEy8r9zNp3r1OP7zQ5aZpMalPGn1
wgP2o36NK0gbQCUUxke+n8MTeUfvWWrkb9fXv/otz6wu8soYTe1BzDd6YJmAYIwK+qBkg8ZgPnXf
vuaZDeXyqfaKeSg3VpmD2dHW0eL0Xo4wyZDI4e9gYK0xTP0pj7aE1ujqITozu/C8co4BdBR05mRh
AD2+bkhw/YpyUOWbOtpnnVHkBju07vwCtA5GKhTLD+zBhnvWjelP/aw/9D/G0CB2Y4cmKMKhDRSC
G3D72299hPnPz2IZKvjYUkTCmHXg5pDs82ZLTZeumtCowpGjAcO2nMvJWVGRvg84Jn/Ewe/y39CV
Muu0PKGnduBq8AZg2B+pusnR9MVeMQB0PW+X9K1m6B612nR66HT6yRv+AqzVp6YzDIRl/Z7nlaMp
6W2X9iAywii9PBy6PLXiApwr1ZAAjq1AnEBq4smuIz7dVzUW51dstMax/N8DfEGkh2E6aN1ADRMD
SJcbKbPYR1wooREfB27W/pYwU0yLDae+cq4ujMx/fva1QKOYjqHqY2YQm9NPGPkvMPDOP2nxcf1u
rkzkXC5n4Qb1wU+Y1uUcVRfP7fZRa+TtzNP4xH7IJ1TPHnpQNW6Rnq8wc15aXTwiHoW+m1RifZ1T
f2hP/VFAHRBjis9ybPQv+c0cL+kYd8Y0XIvnP9hVbvvT30LirrjDi11ePDK613i+1uJT0ugFfD6o
rbdWlG8F899qPxSQIfAuzlOFAr25hY/gmHBqpQZCfSAT7s00HX9U0mSxgL1JFbMHXX0CBuOtKArk
9rq58Xlnv3fhFxfGF9c+5qWHawQdz5ktWTEh/fU0E8poLrXTu61Zo++fdWFtcTfyPggwj4Olpprx
VS7Zge4AFFHyTYJSAkaAY2CrZ7G86jH4ABv3cTtp++aEFj9hcXNoGlNtksfInaYnLX7oIB5+fUu/
Xc2FgcWFaRVFUsWENU7kLdafkuRG6lpTBZ/sdTvf47qFocUd0SbwfoFFIHaTE/01AzVVKDJnI/Bg
igV0ujXQDYvfrsPC4OI61Lpc+wxsqG4tu2GWugOILUTnXF/W92Do0soX7ujMtTGB/KJjXewqDwqz
EjBGQixMNVS7/JBtBmbSwGJgqvV+FY/dq5TaczjkW1tDWxtrXWLwuwQgVK/AvfAGxep7sEjkeKy3
EvmNw/h1X87WKoMnAYPe87g+VHq5eEvBw3J9O7+nnIvtXHiXIs+Jl/jQN0Rtq7cUdzRBc4wSF7cJ
cBhPDURVIluSjE1doPkvvuJZvvQDztZWsWCaqlnxLR1B8Wuko63pBoLbZHgqPKN3hx04BoDOhR5I
ZaFqCzysXpiSBiYUDDnPtaEtmNN8Pq/9ooX30VMyNbGGXzSXFeY5uNEhdnTYmpra+qgLDwNKpHCo
aQiRwHG4U0h5nCryeP2rbp3OhY/R9Ayy87Mg56CgaEH/Gqcj0V+v2/g64te2a+FfyITp4rSGp4xH
g2F8UjeiT/+xvPXwn2b/u9lNB/8z1ewktbibhn+LnG5WgLfc3BKc1gkdI30cSojgDjrNyoGgiU6N
0EyMv4GN9H1j3Rvfb4lTC/peojVmfHFjmr22k0Cf5fouhai2Bu+jg9g13YPiCFLqkRl/wZkyd/gN
oebrv2P15gqUpQCekhnDUMFljNdIJYMEpxq78l8jyu30VD1576lJHtMTACdzgXrmc6xz67rdVQd8
ZneZBKoR2ERaAaekESvzDNWsnmbokGrFN9GdsMAUcw+N9X0I4xPoIwfoN24zma19hPMfscgJSzVl
REBawS3irjYqKXVKscl7raw4hHMj85+fuSgllKUEVMxgSIO0zvDU/42oTkGWJqHnt418WQsNzu0t
fPHY9OhHB2AISE7ZHuQfJ9Rifut2Z/r3kotajOn/8jcHLL6j/vECnFudt/psleDDaSfJx1YOjueC
JMVqH2fdJ7EXp5ltHUVHYfiOZvnOJpxha8ELj5tIkcgSLwIlwp78wuiqRXcFJKJjXF45N9BI2v+b
ptGanz9f8MIBB/2kFGz8agEABXej25hesSp3kz33W0N6sbELL1xUIHmKRYIY4abZ5xC8AZEJXpT2
37Qato7qwhmr6oR0t5id8YxkQOONmPENO0WvqpM6/U9pK4tV157v801ceJ+STUJ4AT4dCiehoTLf
ASrm0I7KHXJxzMComStVhd2owbFN0WiVqj9dAfo94u36jLzVUb4f/QI6df6ukwlgVlW4JyICORqz
+rbeNxLAF7Hy7BEk65HY8yIEyz4/NaDSQORwqst2V9Wa3cbdvmD0My5CRLT6UZDGRWp4HNtxp0Dw
Wk7lNxpCCXPcBBysvbICjQjBdUxeaXSx58VImadV+L7/h7Mv7ZFU17L9RUhgMMNXAzFHRuQ8fEGR
k8FMZjb8+reo2+rMjopXoW7pSuce1VE5gO09rr3WPOmFZsIGnT8gDBfNDj/fL5bmur66QH/tzLPX
PnmlnKZMh00lz0UP5jTzc3CulShXDjmnh23VGJGhrZFiS++A7WuL1XpSMbc1X/4dS/5mwpyvyM8r
PB+xYNmZd71mzOUlBHKeou/maSY7CuEDNBSZhq/v1JuG868ueVx0AtgwJOhcgaTWPXuRhpby1MQq
7XIEphEsqesaFA/X8RQX49TPMd4Z5JznMc8zyEeB2yFoPXcj8+RKf+Bv/N2fd/jfT+KdhUIqsNih
sgJm2A07Kuytptn3SukYUIE4jlfHtFe3cZ6/aMLYYZf3pqfjZrLKu0FXD6WNbfYUz87rvYr0bWFG
26zId5naZRW564ZiE/cYOufJFdjg30wQ88/GcM01seRggM/1f4adrKEy592c/5vasmzfhskBdREo
xeMVNU6ybAPPFhviXjn3772U+VwwBVIKXgbXPOevyT0+jYYzoUqFvIh2MADEmJDEZP9FhdoFaKCi
cJwzqHlbioJ0w/+31f8tjXb2E84CEAS3cm6mPVDJoOoEwtXSsDjoO5zFqQ82txYj93KnB/NijA30
WQFNj+f4MalZ5IONPPz3r7l42X+9j7MopYNSknrgWlmCD4Dx9Ebznsth8e8zLt/zX4ecucoew+Gk
7A2xFOs694dNB39prBww9HA2ZH7LWRfMlAqQY7Wgb3NNB/riLbRd7EtTCGfY58uFU4ftTw3tiOUY
zTR2rEuvMhNdfI0/2bh9ftE9zaNxzjOYle5zLBbiSQZ/ejfLoPfJB+Tc0CrY5dfGnRefDOua2J2k
oJg67ybHbhqpFE2rJXhXUSl3w7sanCsW8jfkdbbXX4ec2StuSxElmkiWUt135r4pgQLpC+DowTxI
Tz2Ibkd7Av1juclaa214QIaCZNV2IekWfyjsR1nkMYnbAA7m2pf9Gz1y9tvOzLcjrUV4gezVAVPs
A178Il1WH+PLvMddXAfoXEx7fr2KM0OuaSaMKML7nrdEagv4OBHorxYz/Chh2B5FX+3K1bloWL9O
PAtUAzaXBzRL/jwg6NfmYAVgdQKKnv6pHll0D++5EF/XnNTl8vLn3PPIhYnwlKm5hzAvXIrX5AYB
GlhOAxrm6tuB3lX7qAVX1flmUzpvKoBcDAwG2AU2cF3/Z1TwIpqSCUKYy3iHtNJeTkH92WCZtfTz
ZQ9ScRsst7OK2ev/yQ3+OvgsHNmDY1cErJvLTLp7l2vb0W23VRet//05rz3f/LV/FVvCszvpaDJd
TkW5KLqVwi6flg0gM37/90EXe+m/3+TZpbWNSIyyRJ+5CctTtJ/1iptlf6j8ONA/s6fJ9zbyyXqZ
uwTjqlyR26sg54v1z69Xen41i1LzxgYWhAV5TA4qiN6kfr6e58TXoP9/oz7+uIEfuzm7l6BhU8Qe
4H7FurpxVtHauJ25EMmKH65VrfPP/stEf3LW89Yv13SpypbD5cbN3uE7F3GzLN8BZb01bYv9+zNe
rs5/nXbWg9BS0KNNMXyv6MY3SejOyfRQTFMYGTKcrMhXFdAANr+1euHH3bQQXb/mLfUTQGvA0mtq
+apIvkt9uL/yy669h7OranVI3R0PfaB516m7kffZwl1jTA1+JFTtWGD70/c5XnVMF83q1xs5u6ll
59rYu0XmniZwBHQfg6o56up1Zfchp48NUBCUfziG8G3j8cozXyyzf519dn0HovduDk5HPPO0AG1E
wew10ta1WmpHa3u1wrwY3X8dd3aHpQQVa1PiBs25qv2FuwutO3BeoMO6kD6ae5urI7hrX/Xs0jql
0IxkbqzNR3qY9jMQPJY3FOyya2GwEtpcM+dftK33rR8dtOWw5sAuJ8R3F6gTVukVP3a5Tvj1Ds5u
tq65WZJIVNl1oILuxljNa//yDliTK675YqD9ddBZoK1tLQUNeJMu7bFcjvHTiM7u1b3ai+3qXxXv
efcYfK6FjknZf95vbLLiPt3P81RtSX0ITF8faF498aw+1BPwHukj+tXktoOKpbHKfbntN10wVxjX
5UDn1/QP9/hH5/FXhDOyPgI5b5wtZ3nOZt+u8vWwlv97cObs8H++1vmegqBWrjmkRngz+V1L7LAv
FbM6tQJ/iW9M4+nfN/+KcfzBrvx6KquLh3ZUc68nhQKnqpe1hjlj9/zvUy5ns7+e6sy/dJ2VFmUP
6wDJNmtu6KpdZRh5e5t2X/hXPem1T3XmXqoJy7HTCE8KnOaia5j4MHZw4oG3N2rG18hpWe0nB7JC
EZwers3Brj7smasBL3tX6sWf/lm7U5A/mVYcd2HmLSLPV0+7HDZ+2iRngbTnE+8iA838/+BCY6AY
bFBrzhO+a377stv+OeosMiZd1ZgAICZL7pGwSbvQKaor0fdiHvmrr3QWBPO+l2MnumRZ6geSfmBB
z2/im1S/xhty2e5/HuXMIFMSQStFQ91RNCGx0QPUj659pSVz2Qx/zjgzw9HtM3Ok7fxl5tkz+HmW
BhbErtYWlz+Lo2OzyQLEjJ7ZGygTSpXnWYZI8gdGSR5FkIK8agj0nuUBcsWrI+XLr+/nyLPgJWyn
Mgcd0dS2eJB3mGkkJ1NdE5m+/AJ/Tpn//JdzAjF773CN4h5r+oKYPEhkByYry1eRDBT0IJCbBjWI
6P/trS6XGOC1/q8Xet7zGJzJawSysD/FcPE5Lcaw2/fH7k0sNN860E23HgtGVjqmHhxDwG57bWT/
N/zsTxj4+QlnwU2RuMg0HVctW3OsbsYHXVt1GpvF9OaWi9XeOK/XCoDLE9Bfz33mSvggLDNScCUz
NinG/DN6dd65YkOF/j+6PQuxLW7sDzwypgDGeoQrR8V+tRC5XKL/+h1nfkYOdS1U9ScbjbE0s4Cy
0awjNa/uWIHA9qqAxFkJRc9rzvSKwdln3mewSo9q+Z+5Xb2em+fmEh2B692Wi14OtA0edYlp4cr+
T8OuNA18MCNH3w7dFgf6QQEPP9bNh0PRcJm3Z6Iv7/PagP+im/h16Jk7iux+0FQxYL7dgr0zR1ct
v/33xblstb+OOPNEbTJKHfv//ymd5iZSyn3QhyLSR0xuxG10cy3Wz3/jX1nZrxPPHJFh5k2fSiKW
Oh2Csnkq4jig7k3kfDdJ8O+nu+jzfh115o1KvXSyQrdwFDCnutJ9KIrPwleLfx/z97rhfPV/zjnP
pElbeiJvKb4TrL6zWfYw67LLLYQk0/UQFCHqQvzvmu1f7mX/OvfM5ZDalHljyxn/kQP1HvvgxcTO
+LTk+3mlc1i4QJ1CvXExrNz/E6jv90OfuZ6xGmzs2OCh1SKbCTkX6n3OsElQ3M4a3Ndc3ZULeJ5l
awWkiZwWZmM0yD9Vg+/Y+g1Fkobdnn9/z8vXzsHmKNgVDAyF/udd520D9osWE+wsQSXUgeKK6FeO
uGyZP0ecvzxlliWhCu6EvE7QpBTtTozXOvKXb9rPIWdOeZYo7FsLh4hJ3FROBbEzYz319rKsyxUU
xsJ/v7Zrx525YtBxQnyAwEXSkqxsgVGphU0450lB76avned/n3btDc5//ivTaKN4AggfwyIzf41n
rSzxaLYl+/ch1yzhzAEnonFiRzjAMlQE0HgstVT/a1qUP77j5yPNb/XXcwCnWnITW6fLIktOmiVv
aV0+/vsp/j/+6eeMM5er56QfphmSAY4HsDBmvgmIgGf43h0WKELvW/IFFNj8q7CTa9/ozP/yBI05
bcBgtQ74Sfebm2TbLJsvLQSeMiyPicmuj7kvpyLmfz/s+SK2PZC0Tio8LOYiQDN/N99OyWJMVe31
RMHk5vf4l6c5rZ/+18o087e0LBAUOwZW+8/pNTHDz6dUwB+TOgoa7ZOaKJgNHl75nLP/+SuC/jrm
7HOmhfQiCbYyZJrtutvP9aPyPVQq+kq7MtK/bDq/zjr7hBatjXgCLSRCTL+DRC05zWW5xfoQsgyb
Zj1rYV/19ZcbRf996l/0eLlRxbHt4lQMadfVZj70P0lJdldAVGp5bbR10XX9Ou/M41s0ghBUCxKN
YUqgfB0XcQBG+pjZmu4EuZVBmN6SVyPoRe/ygzs4ZylIDUzwzBq5VxNCtBDg8XkikvjRg8VAqTEn
Dddu5MUL+XPi+d0gkOMardmfQV0wjDhnEBxlg/N9xUDn6PWXgf465ux1gkhjar0IwAbnfiZWa5by
eXhx2YQ75wVXBy5zGPvXaWexlNAIS8I5YLc1D9SCr+LMn2HjFgHGzVoU0tevjkJBbX/RZH4941lw
hd7EEKkkj5cyp95i7OtxWbXdl9G7S2rJcWdwiPAMfAqTKFJLsKiXIVWgbNXswYfCIdmTRPahyHgV
qpbkt/WoUDNBPYzX+hoCc74WY6W5GT8mh/jRoG0n4+jwj9x8yczPqhtADtZMQLc5+hjIKtp2nXx0
aOsn4x1UGyxG0qlegQvrpWkBCoMGLFTrIqxaaJO1sOz46MTRQ5lrp5hELIPYgpXXC0ioHbMK4snN
u0AHTmtfJnPvRPKOZE1Q6pJZyCaVEoEhe5+68W3Veyc9g1JkW1SaD7q5e6qgEqqPTJ+6AxQ2WZfE
TAeEBdRGS5cP+ybL31zVvub9xCBtGVpR+ZmkWs9M5Ry4W6wm+z2JSyjpWQsPGL6F6Q1j2Du6h9EK
j22k8LSEMJ9zgEjdqerNZ1NVjPTyubHVU56AmDqym9Dj6X7MsC1p9RgSW+1WpqepjXeV0a+Kydsk
uRFkg1ylRo7Vyqj/KMpq9Kmyj+PQbzkHQcJUhNPgst6tP5QnQrejDzoWyiry3lYiW03CeK5Atl1D
ba5o5DOdtAhc2dNz3GBLKIP+QmHdaAbZpM0YTM17XDZrmYLjEISfuuMEBh+PyvnWGtdvoTLaQUYp
goDSCORJ2zGi9WGZQNTWLfZkHEKdf3QY0w4ErVHQlbXVxugxFLA5aNSGdAMO1rAeox0t8/ukLhf2
CJlIfFSNuw2kRxXrbe9JtubGUhISwNmdEofa3vWOeEsNBbWsbJum7QYud2/W3siQyd31Rbfp3ARC
jnQDY1+Ndb7UhblXNl3RCSO+wnR6pka38kGyvJbgZywgSMoTqBAm1FuV8lGX5B4CfItEYUvMedAh
/ZJgLa6DKHEHF6unyaNFB5gfJEXjoYGCoR4k47M5PNni1UvHQ9kYDPXv2hyH5SShCGJ4vpl7WNTA
qqIRkYDWhQNu9WItoon7iQVmgh5L49ieJcmNHOQaGYjvELWRibcZSBa0nes3nK8LzdwWY7UvEzsY
PXM5ldPS5v0adhfKia6j5BO+cpHVVmgr75CDpybpmxZV5PTA+3uzG4I0KZi0X+vCWEriIrlooNqM
LWQo36rEubWramOP+F6zxvQ0vpS1WAPNuMg8Y1EMJFRG4bB2xM+BsottrNs4h1ZetyRc+RDPZANs
vCvfqpY+xJFxB3roZWVDHNkdmidhesuIt5+eWRy0cXo0IXLaytJX08FwIY7RVGEVL4roXQG6YHZh
X4GlOkeioOmBhYltbJTr1IiXNVlH5rDMScpqMy6YmIUqc42ho8Kqurofk3gPbBxrK3UTAwpHbkrH
9XWt2I8EqMguZ+jlhXWGvCre1+5r55aYeNZoP+2ciQejUYbSPpByTzSoWE+Qfi23+XhrDDRwITxf
aA+ijVliQORysrawbr/iwOmnr3WHLY3yW41PET+N7o5AHMkYRjwLJG9zGUQZCLAxBJTxTeU2vkFw
bfCpQPoVuFWyEtpDPq0zG/KAUBQewqGUUL59UHJgSuhrqp8ac2TlCMlZr4FNQBRagIgofakhbV2a
RkjBp9XfW+KUwo7K8gnw4pAatxKr0TUs1oAQaCsdBu6qg3TabWSJnawEG8AZ3JCjoDqbOst3pyOA
10Ev9JBi07cboNkLvvx45GHbW35rRtAbfiRuvlI0W9X2KY1WsssDWkJKw4VCtEOCHHoT2UAhWwwm
WnTRuvHFBHbLgWxohP4CLqWn3w3eKcqf7OgOwrzMAGBdggLQPRFE+ESdeAz3jvXX/K6pn+oIPcnE
CxOoDdak8kvcF6ergthxWII2kygtFvX4vl9QZA3M9CMHBk7pLzmUxyGFwmoJ7tnhWevX+XRouRvQ
CXut+a0ZP9IOI9roKbHR+hvfRj4h0HEmCgeatxu9cUKreyfy3kxbNLKWjji55pGYwm/a3M9rZJdL
0YN6tU5vG9tauRJCA7m+5NN8oMHSpgo87wH1GCPDnevuZnuoW+zXigfuSlYAF1xKjUkXsNJVNAIQ
gSBl6SzPtg3+XGvXBHp8oEeIHcySwByiewGBUueouSyaml3p3gjjRrkay7SHSW1nmRldfkl3Cofp
DRzEkFMwl6MORpTUDeKJItC9WOStUejxpgTBO2ZepvmF7YaZEUOt9KPLvyBb4yMk+MLFLvz0MQ1Z
kOiAqMUe8BI5qxDNdO/B022/6oGUr9eu9p6ru8Q2WRTdQFyTAVbHHATfXlOhAJe+Jjatc3QKgf8n
l8NobJvMfSooTFJ9VT1lrS4XkXki+Loxnql97vVnQT8gK+8P+jbqnYDChgeVrxJRQEknDaBkeNNR
6JnWb4kp/aaH4nP5kfN7bLbb/YFOr5MM3P5kAueNy7sUESR+1NZzv5ECsQZBRcu9Te5ETEBijIg8
8DhwYfUHEPhs1BOG7QqfG29u3zMv1e9U+RIPeLvJstcyiKuWi74UEIEt2GRpfgx31JUYieUKecFg
BgnSjkG9xxS5BLFXNVkM1PYLXLaap0wHWttca/LJo8fUXUc4Lsr3GYSZ7XZk+cTXSRb7uZCPtEn9
1MZhbesL0rJG6HhZuyK3t9YomayxqRWNvjY+5/FBNHsbEhop6YK2P03dkUZH7Jf7VNuoLmatuKvS
Y0yO0JRt+AMpHujw6sCs84Ub3yTZVvMevemuFrmfVieFGwZksd7ddmnud6BwjuobLSJwgdoiIW/e
8MGntw60ual2pO3WspzZpZbZTV4cmrzzbXJrmI+Fnfr1uFLTTvdOeX5n2Q98fOxtwB5hyEnxRUF6
UbgrG2Dd8Vn3dpALR8MHZJnYo5lOInfCZiD70d7q2uhX4LP2djHZEftGRaB5ACoKCMkUWZxXP2fQ
co+HxBejGbSpEzhgUTKtVZzQZTX/KyiMkUWF4Dl4s7F5mpKMeU4Kjcs6oJ6CjpdijqWCxDHDqQLH
Pm2gx94yERmbEot50FZl0Bheph3wE1EXcDNmY7stc2R3Q2cFWmJ9xAKOuYO6MIl9gc0MMWCzzzvG
E6CVlDJTHqzaYFFzX0LFLyuYC6fIu88iLv1kwCYaNPzq5JZL3BmybXIkIY0dxOUJHv7bIWjWpj0M
dgzRkfabciWMMsiT5QBnoegz0TI2JCvPva+0gw2Sodg91tBFdGClbvRpEBI0Th9OJlJ0rTpEUbMg
3F7Ron9Q3rSQVg9llGRKQwWPpKLOF+IegiLJOKE92uQNI5n50doZo9ZLStY9IkDabCZa+0qnIbLu
IBu3JU/uNbirvngtyYnWsDs+LnVA+KcMt9ngQdZTv9DWWONGiIA+On/PsOGYyrup/ardz9I7FE3s
96B+L5ELdgP1456v+3hgPXxjXyfHJE6WRns3mvcSvOKOBsU+B98OiZKF3G6w82C0jwNoLQa1co2E
FTKFQDlqSEQMbJ0wq7g14YycyDtGXr6qkhi5oW4+lpCxHG8083HI3kZ7F49PAqvyRRsKN/NJDEgL
WC563IGsJX5u35DuofAw/BQwJuvDIV9TA0Fu85OoGxktIYXBKo+DbkayQdCDXb815WvvOn4XZZCg
6ZdpGy9ICp8n4PozvzNes9qBx+wWrrfjVr1xxDPJBta0R2m/mNoT8faQLHBBNuTs6x5hpX7MUC6Y
AkEICUPiQtg1tlnZvnLQc1RD6jfpKbU+iwJhLYpPgHkhHSBOyKW1cUB4ApjhojaihWnctFp7RKaT
qGoxy3ZzWEqkv5iTE8QCOaz2kDhPhX3iooTa+qMc+To3gAavcPxso9RAnmsGTr4dDNhmBuHN9lGN
EKcf7/WUQ0j8niAQSv46jg8pSFQtbuL19LsOFEZ9dxytArEoZlwDed2A5MjFrbR0n8j0qNxN1UAN
4FNKYDnw3EjFQmfg6EIndQiJCpR3xwSpfCRb38COswd/PMhXIl7xkEsTYOrJeSHprWN/6PQp745S
O9H8uYSdmfI2tT/cmt8hh2H5gB6cWfpZfm/nHgrWhZ5CtScCYM2TCzJlQVRKltu4ibRZ0CJZQWuV
FXUPl5msqPomcMAcOap6btVHBAaaApC6JPkyTLFwrU89SlHiqIVMDOhoi7DSPjUYObiCma2QFQ4y
aFESo58DZU2bCeetLD1fTiicasR6fDCCudBkBC2yQYErqY9uwCM4Ke015QVmNoNvViEm57gsFpNW
5VvJcbCQsnpIRoz3YrwnXbYEBIJp8qMi62rWHh67MM4Lf6SfZvECuBPLPflSGWiayUcox96Xev7Q
gxFGuAZLkI1TLztQdYMKDNb01NTPffQC/azVkD7b09e8DOFm74lxSIfK99rB9/CJ6gaZSs5Ih5Fu
LtNF0pfHwo6CURp3JjcPGBxuhyldteK+r0uWzA+H22zx5zwx11NZhJzXfm336wSNZ6TyhOkNGMqa
ZxB8hIZ4MR2UmOUGCa4+HrnCtel5yYi7dypyo2LozjcohyjcrA3YmFrr1A47VK85mbZ1y4MSKle1
7jDopDOnkaC42RXUCkf+NeaxH1f3nhsvYwkwH+oFYyZ0xrB8GrYW1uwbQ9vZUYwsIs2hleVEmGY3
5clM8T0rzjTvu1D3In0XHLZqeQvb0wLbzIICmOwKa0RTpbOYRiEaslsnua0VYa6V7cZ88IWJkFRO
qxiZopvVd1pZYDBd+A3WBhR4pHoOZbn8zoQ+lwcnkjjoimBZxHOyhZmN9xMim7QndFyQQVdgO4Kz
ggB9oIB6aa3X2IEMtE5vIF/lDw24m6kK6FAe7Iqui7Q7GC1eRDId3QagbuAnx3GrE+5n9dbo7kov
8VNZBLb9XnHTpzp++Lj2crFLxcDAI4TnmRZWUQdOinemo8aXTbTU1acnIvRPTCYQU+v628M/yFT4
ZTqhTkCK0+2Ix7FYVSyaqQjQNhKQpcRKlmzuXSVWBYppMo0+sQgjSQ2anqKlrHbAUkNi1ClqcGPf
NQbszyN5zTY5trSy5K61nLuu+TSzuwmdhl5BXADQamdCivWRW88cVd1QnBL6mSB8xIo1UgU1Ucw0
7RcblA4a7fwcW+PM43W6GGktkAnWbahyCgFtvYAM49QC8Wk0cG+m99U6AmRItaHvXTdfAKVTMasZ
V1IXB6OJ0oeIl/wDROBlFNK4RUWo6ckKzuSjAaMDbvu4T6ciR28174CUBlHjnEPUjuuwyW3Aq9Xm
FQqVJuAwid4t7zxM/aTdvKRUffVUC4sI+90Wt9Sh1sS3OfITKfUnHQ1jw5Y7zOrv9b7bmJwucsMM
9MgOIh0Kby1PwigpPjxqb7LCQSWQKaRRwqk+7TIfwmJUQ2ANXrUpoHCSKXcMxFCSRYzVDvCho/pF
FYl7fkPapA8MZ8CvG+GRurQy19kg6pXmxaHZgqIxh2zbUOgH3ahXMuohn5H39179bvQpkNfFMaUu
kNgFLUOjSL9L4Vm+1Cu4vrQrGC3FUyebFHlqdTcl6NHQEkgho7xtq/p2cqvbLOnBEuq04C0uqltD
4V2ORNQL1xDvfW4t1ai7Ptaod3EJZshSs6Ig8qK9OTZovzkhTW7yBJmWmWknKeBUeLJ1s2HJ9f4h
8QiizrTyqh7cWsicSpl8OZr11JdGUPag6y/jVetVy0iPkSO7+aGCvkSCNC3LsckTN/VeVuZKj/cC
NYMhMiaA/SmRjg32Ko8gC249QWQRhcG95r4aMG8NfjKxFrqX720K87aOEVGhgaI/lcuWvPUGpCxj
C1Wiy1yBnqX12kn0j6aM9RViCsr0qoREC31Uw61I9K2Kvi1cgAb+rkIsdUtjN3rNyhh1zODzUCYa
GlEwuElbFmiveCCqNDmcOVpak3ffUnBoo/Vapzej9QmijIo4gSSrYkA7ln632Gyy683ojOggvBJU
garXF4OB5kHPqAFhvFiugNnM2JiqBaQW9nFxEmSmvODAU5ahgAMDQodJA46M3hm9fmtN8V7XM+b2
x0E7uTTdgd0O9fr0AgU1234DY5jP50opejGwkFpAkrB7cHXBGjS8YWu+VeEx2+JkZC3KHoLH5vh1
jzl8XfKYDRj4DfEaAoOYbkMzasyCLHmpm7vGkyspl5Ab20TEORTKvMmr16L/anpzkU0aS+QO/TTT
i5cjGPCE1BdelvuVhvtu4sNG2cIaTFxa+Fazfpzwaqj9ZRkkaHPU5J6EH+wXNgQeSi3fDbVgETlU
diC1DunkC5Jm3+xRxCeNZC3+6zFCEiAhlBhPB9FiKx5/cZE6bNDnuXW7q7PJr63ojiP+OeitOHw8
DHmjmEvqzo9j+Z7SNEYaXKzRNTHpqTK6LbZdOxRlU6hFAK9DHWtCGeVi5l4kCWKcxloNFHv5IUuf
EtX6I0bmbffaJFYYjf1e0OKRQsy+dSALCCnrFmw0Je8DTUu+J2E/O0LHxlW1iB1yn/elPzbDoqsx
E+CtuzDa/s4Z3LXtZrfaOEBKGXj4uGHKs9cuQl3JU0go3IrBWOaolet6WJLypfFaC98+X4/GtBxi
dM5nIhNv34BXEu1ktH7luslBCmiMIaD5h8QCi6nthDU8JkVnLzPRjXP0EOvZh0jL9lkNv9irbctP
pns3Gg+qmFlWkVan6nPudfZAo9aK7qFyjaqe+hF6mIZe7yJP4RaQtexGv3Zp0AzuBvOkD11HxM5b
JgX12/ZFS7Cgi9VcbqGO74sbBxyJFlzBCNmUDnVMWdSLlnfI1HDXsUjboXUqTc/P0e2RBJwk2bRM
h/hogcVwiN6B3nlU3N61cXSjVS9wM0tL8pCa2c5WNq7Qa4zzy/a7afeUQEpuclZG7Gx5zzdT1+yy
FhIjqPUn2a08Ld11Gl9a86Z6j0vH3eGlgJC16enQdISEi9shFBb8IwVhYi4PVC/fDYuGtQBfTNOT
e24Vfp8l225MN9RNt6IG7730tlGKpqKVhGOWHHXiIrpHha+4tjYQLTM0LUbL+qqLNzN7y3tv7aC3
Z1K00ObOEn/lXh24kAKxUvS1XGC8lPneOnLlyT7QqYnbFa3z3HRQQFgruG/fKKGZ0Jq3Ms+OzZx7
NNDnEy32MGrY8zqZKqYD+It2mN8jDnTkOGagR/IWHR4SxrJUaCY2/clBINHIA9WeYsBBjex50swg
Q8zhur4BVW3QZp9JjRZiGkZWDVeJfkb9MOvuYuvbR7MVZY/je5bhjxG6N8kYtuqTNGCsr/DYdbZA
gu1X6bjUQEc3eUfTzX23wncXDzbeboamt9uHrfca1XJtoWgDWxCIIiqm0BrgZuWLqQp59ljr72bN
/RaxH9s7ObZLFITuGi8wFeTkBbRNnBiNKDMYtY4NrtoAW8aKauuoDmSgNhKlW3BCYMOc1cNLYtqs
xvSr13lQwxk0zcAQQTaT1/mlLlbOBPpUTOSy1PS5dqw58R2zRqzZDghfbqmHkbeZYnSgYNWO90B7
dGO3gvT4myZWwI+iXhhw62i/GQD5nDPZ1NyWJpiq5MkdbCST700s/TL+GsW7prygd9aFxFa3m7DB
eG25FZI2heDWrZZNm8m9F/GtS57cqPJTgl59ciwTvk6bD1GLRUM3CRg9zOm1NOAzIY5dd+ibGims
9i0HvKwQK2LAywBkC2CFC6DH/yPtvHYjR7ps/UQE6M1tkkwrb0rmhqgqqei959Ofj9U40xKVI/4z
c9PdQAOKJBlmx9rLcMMGt7UCws+D61CWbZ+o9VTZReZ12l/XiClTr9+Eer7xy91QXenexaS+S8Nd
h8lWFBSO1mEk6230jIUoPwnUjkJzX7HXiuSKijSOlEuhv5Ys4NREY7/rN7LxpnCkJdFLQudteLcM
rBi1q0kft/MvMiNnCB9DobBbOeUecStW15b+OzDNy7iLjkb7VESUF9NtHT8HsWeHEp5Cxa0O6aBr
LkvvHg0U19hsI8WvsuodLfFRMV/bcHCsicKVtobFoaLoyV4xJTvNx6uee7SWvQlqfYgUGkOm4RbF
z7QKtpWnUBeGTjtIG8WrNoF/mVfKXq96fCvNjVg+16b5VnPzistnvco2bRXcEFm78dTBjrlNRs2h
zHxHAvhKO2NPwYMZ7Vagsq5TrFeIylbN90ykvMBlwYxarmTTdSeK+9G/6lXTpYPphC240FjaNf0Z
PCQ50m8D7bKF66Bp735MiSIqrqoNhPt1J626if3RTZRToTOfqQRS4U0uXqbB3Mjar1E+CaPApVl7
bBvhvQ8upAlDJrljebaOKuSbUn7JIIxk9XNiKhjZBtSaIX518QZXOfBc8zYBhvUk704Uatsaxw3N
GxbhU0s7yG+qjcH1vcx7xzO45ZvdnsqGPud8x8LxGmRB5M1Yf8KidvXmdym9WKHsWHkOUI9xQfUs
jTRNPH2jDvd1kjtS+rvU33zpTwCGkCjxRgla1+ov2uGy1N4KrnRRM9ltp27CEo35eKo6un4q7ppC
6AoTWkvrVqguNKs4BTTvNfk57tttUD0WPb5/GJEpwb7oflbJjTUDoVFvFyE/UpK44gkgzS2YWXEU
YwPmwNPfptCMjgS3BiQtZQr2VnWpq+SRjOUmjSZXrrl7FvVR9Do7oCsUVeZeFP2txcNNTCQlDbaS
KThqNwEHFA6ams3EJhlzKyHac9NSiXmULUroUb56rqmlP2Irsf1QtD2AkNifXRceDHYXlZBnqyGV
VQZUkYGFfaZJbQH3vTfDs8YrQMJiF9FlGBfALLeKLDkB10UppWfTVVgXC8co/EPb3tZS4eilxV5s
LLZO9ge1AEqrr4tWvBA7zWlMxJnxNCdob6JCpceUHCK6eOalmACUsjlYo093SqCPcDOE+0EmEJGn
z8rSLYJ83zTm0ZfKbak1rm4qjpVMbhTpDhQp28r+xKB2WNA6RkTaXkVri5Z+YhiuR/tLC6Rb3ded
LmT36pD04RQphIWbSamrteO2Arrueeqw32lFaGfBs0evJBcRnE+PKpdm0XgRA9pC3Fd66VfPw8tG
dTBUmeqz+0GIxUaH7dGNPoh/Y8+NyoTvk1CN+FG3j5TGCbzXCRxPKUR7BCgrgnQ7lpWTQlPz1deq
nDYBnfax+5VH3NVSujU6OyYTwrNAoafEJlKF+0i513P5TQ45qRrtGAi/fWHaiMgvpCKz0+TPEN8V
dbgzjfuxKO3BGmZoBgD3ddKhdPmsM5ZlCprsVxRf3OIaqjc9ejBiyAHCvGAmJ832xbzVgMwVbbHJ
I98dKcOlBoHYULxG2pOp/Ink05gq24wpWbEuOxolUS/YffhUZsWV5LVYiHh22XOtL4urDqJHW9Nf
AeOU4sZWwjexKwsnN1/MtnZ67hMGBbqUgReXGJTUyjbKDoZ4ocbJPg3fPaHlN7BNU1sbCsKS5L2Y
r0C1eVfkM1ZnuuqouyignpqGXrWGBMQoaMs2jlfLtLguPLOimMTMtaVV6lvPmlS68YDkTBXdbnqn
itvEHKH6+BKHv2sNm2cNTFW4kax0huHYt/RTk+QnvNkdLVVtIQyBUsD2Y+VGmcZdVkxOIo+OOGbg
Q69zk9VT/6gSnULvRcwgbdevlSzsOHllgQcvyw0xD/Y4pbuJFzX5+VY24AY9BMHgdqTdGmCaks98
ni80WcllGqxHYiNl9QUFtpUd1wpL2cRobur0Wgoit4ktO6Kf5EnvtYAZxqhgbhm50tRygGp219xH
wM0VXTmKM62CudDfyR3BiuMIowN4WA9vkybbWjQNs662A+A4Wf+dw7329d8QPO1GpiIQ3hUOZ+PQ
9TSKPeiy0z6i5u5nuFj2bDEsNnUK2GY+WsUAsCLYErebvsIsnMNNlK7pCSdi/bcp42lPfb8roYMY
lPlS8FjU4m3ay9uMVKsyPRQ1jn7dQ6o/ptZlrjzW0W1g3Bm8Vs/CiVnf6/G7nEpQCH7n3V0LbpPQ
3ILubfceNElTt0HOXAz5bbPYa8qwH3VuDxNHtr7LvNfIaFzRw3Iu/0VDgwJBMN/lgmaET4Fa88cK
9c4zGu5zu3baDXyCvDC2g+qTfYkteLXLaDpGvbrJwwfV+hVlst2avS1jRzKEnCjUd5a+68vnSOp2
WvAagzaWtGsCnTMJnlzCTUfjDMpspVb4T2urdJeVH1GEX5pJfq20rdtW3bbU902JzSPrwkzYtzJh
j7ZwDwXkJR4eJetOSNnaAaZxKU9AFY0UrtMzPmb0qi/N7k3znqrSFoNyK/XpXu8fde2Qe8WVxUao
kCuiSdgnio/VCCTlJQ5pg1SZsZP6HX+gh3tALz0WnVx58QyMggbNSXBbkf10q7QVEc1PjUINHSQO
EV8bKHJ2OtIa9V9TL74Qwd2MtKYe9LaFwSY6tpsiIyGeFRbR8ZZEME1K9ZTzwa9OhqFDWAQWVmk4
tZHbg/6VFpV8Gx3xQ7ONOjspNbtoVJSbsfD3nngFUm2HAycYe6UqKh3tOPqJ/bRTQRTFtNzGhghO
J24LsprGqfsh9Vy1p+Ih8/PHqYBr4VM95/6dmQ37FNmhYjR2HHmQFbR9j8SqgQAzhYbjkXjaks6u
iOQPvElWfaLnsscamN2v+6WqT4be3Rc0E3H2d/0h/R2Wg92GoguR7KSG7aGUMF3q1ZtBu5noI4Yt
9UNyPVWKW6X7SgG7D+dbK5F8E60YATQlP/rquC1E2W7oD6TA9x3mZGmQ38Wd4PjRiwdOqLUTTS3a
s++GYm4EFWNMiQByDUO4bDgk1p9xhF/F3k0jIospOpp0V0XHoSAMPWt3lkIGfIzFZB5dZArOUDF1
VdyBakN5ixXHC+5buHa6XG5q+rAlRYKnerdR07lqqT2EikWtEbpWhd/OXCJSuE/jjIS90bGGjthu
KkD7opF3kR46unyp9jcBRIGQkMV2UHd1APUkiqVy01cJd2LlIJb0DOjXqDAMejx2uOuH6WuKaVNB
BgXuXV1bQNkDWgFoti1r2PVsOa1fHgL9AVtzN/YEO6mDSwllTArgUE/S70JVgNhoNkiCO+natZdc
SvFwEubJELLNszvpRsSbqGgj59xnUzqQEvkPiTxrGlnUWZxfSPljFSWOSL7MmNXXmTE+GWH5XnLq
cwGYNhNuciGRgCld1whml1fbsLJcIdUvfHEAiENYNngXdRjs1Qw+jBTtpYgNbZShIQMuTLS8asDA
3LT2xLrBE6htXQcyyW/quoZOBe/DVDdZwmYv/MjlBhYc75rV1dXt3YRbsQQSJulUTgmFmqe6aZfc
KfTbhtKEJyPRMaFO0bU90he67Q2TKaN5aEiHvJ+2aaC/qdNwQVeGGfMzbTUCIeYIiJ9DhRZHp3UU
jvsIsosfmHB+0pMsxABG0n1dGXcKSQ3k1NmtauzUJNhPdXmtDLiO0UQPYlwiWZyYWG+8hEK8H6hQ
6NGZJR72afarHMad7ImbutcPXWechK6Ax0L+EGHgyiAe+wSgYVKObV+fQh2ym1Xto0SA5dXd4lkd
09Ys7kXez5CGtp6Nf2gUJzPFjWkUuHV94ytUr0LlREUOrfMt5ZjoKmuvjc96XrwmGJ9yK4bGF9o1
yJdD9sTfgkiD1tpYF4lXPsd5YcuadKX2o3KcjPKi1LE9AVzIIbwkbWOrzeVAb9coUF7QmOIrOxat
rdCnLhwT6aE0p11E/VD0yLUCaHDNcJTKxokYIzb+sLO4KLg53ci6V3rzRZtRp9DR6tMELFgOtw0X
qd6I7/3hQZ2wfCQjCeYka0ClRJNEcTuZnLY+r7CieNbou2WUn5bYH4KCvz1J15ru4XioXEaNwZ30
TRGQWdc4fNAd7Lm2xDDuavo/HV3eIDJtmc1WA0gQNcGZxH7bC+mDNlOIxPZCzeOHTG1sHyxGoK1D
t8GuleohUi1yMHxer2L8GT2JxpfkGGr8s5jvelXpvUWwj3yfEqcSHEMsccArLtLxIJMWIXKe6uWB
9gXYZDM5AZZTUX+f9sPOYAVXRGnnMayJKhPem6k7+r6X7qg6NXh+6R6O2bCrKu9SDpTObnTzV8vD
u13YRo5HObEfUl3cFBqIYd+PAdSK9oceBrfpUJ/0IdYPUiofJ05AZ+jChD6B/6CW012tjf2PIazz
XSmMb2GecckN2jdFEq+yjpKzTBJpKzdjc+wtiRZhI/obLaKiJmgSYzYxuGuKitweoAG/pYPTqhcQ
XW7NSD70afXAjeXSm7sJZYepaKMW3X5QpstC1QH0a1Zi0zuNMfL/vQqVo6IrdmbMNbdv0OcS2oMg
dW+UieWmTSnLZBA7O/K1yBYT6ULJjKM/yOWlVIvAsYVM9qWvaP2pDiFirkgCzkVHmB987xbisCwj
gaS1JNTR3rRX44ZzRrszGqpii6YBXNFGzd+lurjNwR9Xxj4rEPgw9qyK+CCxkrI+DyYLcXjpds7g
gHrcgjQdqw03T2TRa+r+WX7zRY/wYbiFaEzLpbLoTBRdGkV/av1I0xtTutezl25mM3B4fP94Z4UI
H4ZbCMiGRpuarsD8KIm3Xue9YcW9V2SVLcS8S0Lr/vvRzmpWDMmQaRxb2pcY+0BMk8Kg4bdTaeJy
1mXZ7+8HkM7OlA8jLOQcYg2PEtLEP1J+6SI86odxSxrkqoHt2qPM0+bDtAijZgz0WAl3AYBy2AhA
NruVZzk78z48y2LWq3KjZXLI2xJgRkxqth3V+ph28VaSq6dBKSF1+sbFYJUXkaLeh2P7klbhDwGc
YuWHnJWMffghiyXg9XEmNmjTYJhLD1VdXQaaeimX3ntMw7ekvE3KeNvQOe/N7lEgpH1l/HnOf1kT
H8ZfrIkpD7tKz1FiNyQl5leQXTGoj3fZnosWEbSzS1ey0w7fjzpr074bdLEyaPZzB1NF5Hg7b1ds
u720k7fqflWGvTZjF3q8MI0LLRlQHGYXcySydzAuy0PF3hJcfv9AZ+VbWA0pmsoJQkfo84zlUbxB
zyOmk/iu1m++QYSKf/39GNLZ/eTDIItPRTU8wPGeVcOpcmvQvYyT9qehZr8Gpb2c2sHYiF102cGE
DSTaIZyJ1+idAEMN4I8ejmgHEdLTLmKPBsfKbzv7RT/8tsUXlVKrN2saxzukKS7w0qEInNmoBe1R
ZscHdUs/DZjJhluFY2346/vh117/4jtXHq49CZGBbBg/x5JuoDgrHST7+1HOC1gtS8ZykkxvnIk/
f2U/HqJ4ELJwp76OZO8CTNV3c3Z5t9eddhtqbv4wG06kT9+P+1dBv1wuFvxpTZJJE1e0xX5YJHpX
SAYfXtuEV/SdzOKqb+96ZVfezsHprUPi3ZsnOeBsl8MuuBodribVTwyaJLe+147TUdw2sKhc2QlJ
CBCvvv99Zyfmx9+32Ew9qNm9kSnRriO+Wn2n7Y8cAZ+XHfk+t8ptfRHs4R/rvwJ3TR7618Dhu1ez
+CSaBDRm1WxfJHtgdDCXEA7ksD/CBcUbHHXStHNsM4zX8UZwLdvYTT/Itd8EDkAnhJdjE9r/wb5z
7nT5+EIWKzWlKTSgnwh2/ZEGrgtpSthId3OGcHQMHsfV/O5zByZ3fok2ta4asrVYfSJO1krRUtgU
EYRK8Q6TupUFfnYEVVRVHWNsGXbT56mvBoNSNNWAp3zLG2t/y8K0/X4Wze/ky5f8MIL8eQSjrCO5
L5hE4/RTC/G4G8t9A+0erdjKs5yVTluqoUhEpSmWpCxeV9fXfqePPSwu7qtAqWQhcOWbM8sGLnXM
DQItYBqvipnPupkR0qbLOtbiqqwu3mLQCqmqwPLAZg+07J+0Z9DhlBCU2WZvza/2rCnzx/EW77Q1
4izoBYKbermgNyt6dqdDM8TttS0OYi68RzV5zz5CsVp6bVrr1CvZoQS0iKp2LzQ99NKS3rTqQil7
hpy5+/6Tn6koueDKOrY9Co0o8mk+f3NLBNXJ5picem6nl4mxr3INKnR1kEN6chPJhxWSKkRHIGnV
0Lsr45+dcx++x2Jj1dOglkOF3UOv2J8KPL9GkCjSYIUgOyVV+2KBbphKC2TSgpAFl/DOLjoxuCLp
4adBH3do2pWQ0bNmrpZuWIoKcso/FzuaYaqmWszWsTl3XXq6D1wYKMnMYhP8GW/IEb7t3OrKJHEr
vJduvn8h88T/sgY/jL3YtwJrFIpudtvLjLumfGor1D3ZC+CCGyr774c6e5jixqAYIhcW7FwW794I
VaM35lwX6Gdzjr0CPrCZrbJNZ4B1tSGc7Yrqcz1L/lxR+HHgxaQTxVj3LQPD1NnCoOXwljDWVP8D
Y7eze+aHJ1x8SaXKfSAP3JVZUWBiKWqEZGXTnP/Elw/2YYjFB4u6Vg/b+QItJLRgrAdvGICi1qq7
c/fmj29ssV9KPhJ4kly4Wk7Ri6T1xyRNXc+Iba1PrzTQ7t5EsPn9/Dg7FQ2V+BhDVnXRXGxdmaRm
Y+Txlfq0hDTXPtJn3KtIDiKYP1GorFkLKedf5b8DLuZj1KiJ2ioYpUldvdMMz5HjbCt16ZUX9lsh
t17VBg6Crx2jIrwpq+jaUtofNKwOgq8c0zp6MsvukHfqM1DaQ0nTYegTOsm1XdfCVhJgeMOBHOvp
h0iKTaChkIMxlViIq/rAy2DC0QFsTGDkCu6iH4/vRSodv3+n5x/RhC3OKU4m2MIypEbSyCHLO50Q
SKsoF7S3MX74foyzW6rxX2Msk78AHs1Anv3mwpzmG7qAlGZG/NIiCPh+oHM3DhIHdMNkhuADv5iU
njJm2iCP8zKGTL5t9v022MurpdXffejLEvswzuJu4bXjgC5rmo38RDu5kZxo2/0y3DkhE5YdHN6V
iX++SDApEERdItJ1We1HUWZWvgHHvP4j2jSpnfKdSmVO2YINu6/X9uGzi3sOhpA1ncpkGXLT9wrG
ADVWQMGhQhKKfMEO3qARAwIoe+uOyFrlNqu3k6ufsktt5cCRz27G/46+TBAQvTIvSWHBIgStDzKr
O0BzqGCb4URH2LmSXO+UX/g3w8/iLvpfJfxQgIiybKnafKlbmgd2kWdVacvOJgnol8ZI+dF1GTRR
9SbJUe2XHUIfC4qot5aX8fVskDlnCWynFJQs8UvaSDfEqikrwa7VvJ8pyeIg3OP79yvkzEz6/HSL
0yFIlVRLZA4gqC6OahN7eF3tOwyJ8m37pK2sxzML5fNoiwUZWH4r5xKFS+VMW9TeW/Q9+9+zXSF0
6NvVeft1M/s83GJdpoOojHLGvJ1joWqAK2nvv9JD3ChH2UmOzbtPtuL3L/TrR/s85GL/bCqJfX12
s/cDfWum0R265/v/0xBLw8IxTRTDzBlCSGDj6INTJtbaBvMVcvz0GMriFuLHqDNIdJ09nP5Ja0YI
DUYT7YvHVQRu5Sspi2M80oMQ6xwQuLxocckcssxVm+RRR/Avd5Yth9mpLIeLou5uUXa95CMMtiYs
b1vJiF1B69uLKrIO379jae0FLI56gp0KBtKCnSEc21p0MrPYSYl2qUGAD/TnzhcVlmN4wgdwI8ur
ppTzn/98onx+//M0+wBvT10o+nhSkNZyP7qBDWPxbvbQGrfjRbQJjuoaPLP2uPM3+jCeLhRlHQ+s
lNkEc8JDO0AT4fwNJHCEh+/f7dfjf342zcD70uRmbS1e7UimPH49IBEh9Et48AN3qGk70Y/4fpwz
B8c8kCXpOnuoZejLh4oko5uiv5iTuRuvoNe6/rHY05Rw4r1/VB0Y23PIBBc4hJjwrtY2gzMJXZ9/
wWJ3tcjZyxua/2xAoHKH0VVt/H6ufUzzD9BmYkiZeIYNZIRF+8j1t5UjHNrjAK9rLVT7DKDx+acs
tt5ayYomDrnHypewvw/1DqjbZPDOlewXQL/VRN2zOyHHpgQaaSryX8Tyw5Sy1IJmq8BFcbAecyi4
uZCtfODzh9eHIRarBGWSFpHR5m0bp/5RbIMtBgsueknsEOfU3O+n09ciiBf4YbDlbJImNJMtzxPW
odv7+iUqop2JwjIRLOLdICONgvP9kP/NA/4Lfiy24UxNA7VR/qY89K55VPbmITwM7uynX9jRSoPi
76b+ZdP5ALUsNuKYxrufybM5QCk4nYZSwpxuNRXfGnxTcpjoWQcB0Xhtuv4Nwe+BDtkrvu7HQdLt
dki3ELr3RS9d5lkHa1j7WZThUUM9NxnSyUSimpQ524tUncbIv9Fi7a0WGhwxLGcMgl+ZrP+YumLF
E/7sXvPhkRZ7jSj3lZmPTUiuWXgtJsoBitkNTYh7Dw3Gysc6u2d/GGsxQaZyECNfIvjD/yHPmRXg
FJbbHeXf/yB3wnZlvPMLzOIihSrZspYOhHUemeWQR7MPPZladuzmwTF+/A07Zlccq96N3tewn5UR
lw6EYaflvddjWC7CphbeC7JxVp7p7PeagT5TniMdl7CrYlqpMtQY3c9hQLi8YXYPjcY2ndpJ7jRk
QnZymT+ZV2tt//nbfJn6H8ZdVIq07AzLsHSwa6gaEkRY03s0xWnl8dZGWRSHUZ2ZYp7MLvPpdQd6
mODj2AT/4xs8+9S/j7JMXc2aUcgxTQCk8PC2QaA9OAYsvO8/1Mp3WqLUkeqVhhiogEoiIqz+IQm5
mKHRqVcuf2vjLLakxAu7Ej5EvDOzChemGpp0Zpt9c2jU+++f6PzdRNF1rrka7tHLQM8y7tUua/66
8aMIItymOpY702ncyc1Lx8elYfWIPGPgPn+rf8ecH//DGWmGo+GZImP+Y0wva06wNWzEDvTp8i11
SXtas+I+Ax5/HnNRCEglIfeFBuCPFrsdYf/RZHjl8HQsOzz4NzHWcLdolslZKH99/4rPT/9/n3ax
yBrc6opELJg0OCookbFDfnvlmdrKAjh/an54q4tlBh+uzYOSTWTY4tbnJNfZ374NVRaVAU2cce2Y
Prvz/zvg3x7Gh8/Yi5VYFxmXaFjlu3nXChztrqRHJDrdjgSjtWr97HiqosncgSRFXa4+MU5Ss45Z
FdJ16xYHBZ6NdtU+40gKugWxcO0yNK+yL7vjh/EWq7BGESoqE+kt/4R5Sft5soy/1a28r0+rrsVf
8R4m6IfR5qf/8DZztfHYwuY8n/CQdhcdQvXE2gvodEzZtBMVaeDvSF5jTqw943z2fRi106ZEFTsm
TbM1d3M/VriargjSmmH/rbzyBecZ+N0LXZQKJvJTLc0MMLudd5yjauZAd3mV3HLG5/bzq1zsL75a
mmrlpXOaLOS5Q+FtJAfXQFTGKPA2wRYPmEukhQ8w4x0O1dd0ax3lzXhKr5tbf9UZet5Zvnvqxc6T
tkIUNYIJ+qNgH4aqVjd/Px4Hefv9NnP+qvNhAi32GW3MrdGjS7idi4j0Lt7ruo1YILkm6+/Q4gB6
yl6hO9vfDyuvzaDFtpP6vjJ6KcOWbnaor/BIqe30sXzNLwW7JiGos8uD8hjfa5BPrjU7cq3D//U3
LKH1xGuNnE7onF+p/6EBc4OJ2CVyTW+vHjBwYpZFfFgDBkQtbsqT9zPZrYHT8lksARKALuOgKeGk
/nklZbooBnHF5DZfnzH1lxJbtFHiXiNP2JOWkAEvapDHpnGjbuNtWtv9yVz5FmfWl6XwA2YqgiZ9
7d7jAoZZThXudE20FfQZFlRzBcYDqkEErfrRE8GS85WJd+Z8s+DeSDNngAzlJWAbJhEiAANrd/Q2
yEuf6dA6Frah38+zc8fbp2EWO9XU56HmldSqCPz1Iy1Dl6RvGOsH9qqTf68c/jfjyfD/RIO8qy8t
oUy1PHwD/nryt3+Q4LvTk/oQPmi2/hSu7hFner6SRQL1/x9tOYMtczCG0KIkUncSjge3AT7BmJAH
9+C2p/45Kq8QuzrrEVvS6siLy3YbS0VaTR4hW8kfD/V0L1p3ZI0jgh/bLV6edlIothW3m1Z4Sj3/
0mhoXzW+hToKNvtUvPrFdK+E2iYQakDZSsLk0H8BD74oreHkZ0josOuWZAEP2ZRYa8RxMfE5fjc5
oiXYsljaHTYpqaXtdAF6vOQfM4Uc+aE8ljjQqWbgFGjBIpPARfm5wMBS0n9JKWGMk3InKAZGXtp9
J3qHicldTaqrGqETFJeeiTve+Bvmqu0hI5jqGvcmxYZossMG/LoP5Z08DNtI72HuoIvSb5Wxewul
t6kp/vhmsKnxhWC5I1ltHDXFXBfXm84jF7u9SPvsiAeYk1jkk+NrNWp7ASfACI9obAC8FkcU2drk
E47IBlrceHzqrbsWbz4rP9UDlqhGfJcV79nouYmFQD+2Z/eqGCvbAZsKzzdc2ex2TTQcoFgcBHwH
VRxHkuBHJV3X/WtWIGoT6p+zB3IzoE/EFGSzMv2/4j6yxlaiWLJlGrKyZPQJnlhOYMEGINM/HZIO
7d77bKgzuOkBt4s5Rlq6aX6j1owek5XV/nVPYXQI2+CYiOoATD9vpp4utEaYISJM0s4WKpwHaX7l
v75/xq/3+nkQXVJ005Q1c5loV42NmbWZZEFxwvu5zn+Ndff0/RBnrlfzGDCNZFPT507i5wcpktxM
YrXMdtZ9d1FeYZ7nFk94Px7it2bnX6+1fs/whj6Ptyh94rFski4drK1hisY2i5iGSOFwyOuRLgV9
ia9HLh/NcIocpF8+vv9Iub9/5nmIz/UOP8G0CBNBnMqRsPx2kpTkciGaWwUdu4rWEufGhp6lvP9+
nDMngqyL5CRYOhcCeEWLwmqC3IpOWDO3/e2M7WYgoclT4UL3cNfjNs5MFl0EDoEdwB6qmottMq1q
vNTkchaZYmyEp0uCxWu6RnE68+7gepmyBXCsSMzJz9OlTqpOMHPd2EZx49t9xapXRblyuhizi0ZF
mBHVt9hH3rV+jlVrh48SgYh0EaOoRuOKDWTeZu+GEWBOIKNm+v6Nn3sHElxbSVNVRf+SFdNGZRQo
Sm9hzXTKpXsSp1amztdSWdY/DrAoYZOgbTEOBikq4Ptvhsoi+C8Jj8Eo3iZW827Ia0DpGR7g53NX
/vzC8xbDIy0ISc20/HqDE+eusjw02Fhul8rT7CNQi7N+SnUG7JXGWkJP2SBdOjZi6Aa0cSb91ayG
3RQkp2Gs16rKM+v58+9TPv8+tYwDOZRpHSeH+crEvzf4kmyrVWXJ15nHQIqhzqQRPvCSWyF5IYH3
Da23rr4N+6cBMWWApUrUPnw/h861pywYNng46QQOfWFVKNTOnZdyHTLuS1rgf9orNH5ubE+34SVq
RRjbGMjfdzv1QrxYX8ZfjzUe89/Rl6yKSo403Ie575pR44yJ7GCiBm09bW8VpKZ60bgrj3vmWvBp
wMW+0YcKSrHw753X3yOfu8SQ5pj9IvOjOemOtlPsctvs5geVcQPeeHerTc55inzejz8/8mKKV61U
G14CawaPplspHY6+123jzHvR4/TZVDVMN4znqszujdDk0qS6PhpMM1HW8Km137GYyoKPCVOPuPAv
Xai8KxM32lrk3WRXo2wnt8lurYg4d0Bo81bKWWfC/14evhjaypPRQ4TCsBjm2L4F2OxvMD0Wdo0d
uGuk4nNFy8fhFmev4uUYEmM2sMNEviDhT0qoaNfi3dYGWRx6hhSpue8P2rbJIF2ZmO+00Dmi399P
2zP7jvzp1S12YiPDDkmYQ1pTjysz/mPXsjEIRPdYh7xMT1pZ5aj/Ucl3weRt8kG1v/8BZ46aT+Mv
igjEs3I5plg3p130czIzRy282++HWHmTS0JJUeAzaWk5RuIlDGv9Zgx++sZKc/EM1P3pPS4ZJapY
qZ0XFEBdtgCO2ByUPVg3KGn7rG7TbX8yVtLP5hfzabXP6KjGRZziHcGjuZiEyZhKph5h7RERtJYh
IFN21rHardFXvsIdi3EW87DrVKMa0tLYKveDg4OWi3M3tzo8rpyAKHLLle97R7Gn9+TS2pUv/0EX
4UuxsPgFiylaRBWmOUlr8FrNXfuzulHd0vYclNquYo8H48/cEP8Pct/PjqvT3TcogyCpLaZmH+G8
B/eR4DUufm7qxrdlfMqzX4I7JxPqECuI3IkfupYGL0Fza2DX111tfu5/x18eYamEZe+QYXEZHdKr
bDucSsfYzYQOcbMOXn49rhejLc4vCX/s3JrtJMcjOZLYqZ+Ea6zv3Zl1UD73zvQDe7k5L9a/r+/X
6QdfFVTz+KaKgFDhHorn1+cCKB8lURhCU99OGAU901U/+SfxEmYQvCDzPrzBIv9o/Eiv1/D4L7vD
YtzF7JJK0xe0atK3Fu42Bq4oSa+4obwm9P4Kny7GWcymIlX92g9DAy9UMqh1OE+4xNS78jgz8MlD
Ou1aNDBYHqKyvw02BTjm2ow6O6H/6xVb4tyZ+NADGMN20nDv17d5QZaCBxsHo5AgvowSedPI8dqW
ONcbX3aoD8MtZhTZpGog0uRh5+hhBimn4N5yZxZvc0f26v77Tf7rBfzv+zV0CFe6JKEU/PxwSY2R
tJfzcIEc4W47JuNsbepAodGJIvCwkTfzoxI0fwIKemGI0dTUIRY+EaBLa0WH73/Olyp78WsWu/OY
qyAeFc+Omcu13gIblRc4+W2aLHO+H+nLAboYabFu/DQXeqxqzK1vQhSq/K2uPH4/gjIvga8f8t9X
u1ginSwIMc5WDPHTe++P4lG2q23+w98r5B7Y3k65wFbcRVrsNpvmj7WD8WrAQNWv8dW+bTkchEvx
2rDJ/dtiGeasC1r+Qg3f/cLF4sqlXI+HwMPy2hauMRfb6Mfxh/HcHKat5JBQ93PuWUKIO2IIRQp0
9XPg8Aj2nTteDFf59dpkPLunwAwztP9H2nc1x40szf4iRMCbV/gZjiGHpETqBSEL7z1+/ZdNnbPC
9OBO6+x9WMVGKEI1je6uLpOVKUmoWtDYsFBVEqPvQryZPAS6Lhn3PIyM9Iqs6GbFKxPkWKzuchfW
gqR0ke7y+24X75HXQmOVfa22n/+VHepaQXcnwBgwNOuKiistJQNygLDTJMKIKRHdifnSaRUU6hPj
OJXPiRpgCBVM4SAVyvLJBQDcUergacmzk973Xiik4HfPMVUSsapRrA9C3bgQHJlpFeOb8wAnpfvO
F/aRz/usZvEtiozcN1T6MGSqAw1Fw5JyJE0VwOwoEzuCm7zjZl/kx/wJ+lqJ7YLEDLPQpmzKbwQV
1T9ke9Uvd3g0z+qpdMNzYj1Eu/rz/Qu6fdz++Uk0bimEyIMw6prqNqII7WzMUsLnCWDmvW+GtXSN
cugTB7b8mjj0NONANBdBcKytdjXf7iF68D0WFaxbhtpnXJ44OdzHfWsBK3dYiuozFCXdMuZf5EG9
DCPI1sTYDiHECJ0VJ6ijQwpCJm1CWhwmhwE6d3MrmmE7uVKQPLViexH1zmkK/X/NDLCXqCti/AAY
M7AWUIe76EHu2auR5sbhMUt4t09i8Pb/vP/ZxJt8mLJCncxaBLWroIWYV9w1h9AfT9VzgHlbyHju
oLNmpS+ji6gOtZDQFv0QrergUjPqjbejXdRvoF4JBRyPkGngEMuiWwlKUcyEHxU3vXAIQYCzOEh+
fQSKxJb3UFQsXw1nhDytBlU/dMA6J37EfW4PghOCN+kMKt0dK83YOsLrnaCemKXDoK68wM1keJjD
/thAkmeBBiVjK7ZCkrUZ6p1oOrAHNS3MCKBSmhGHVe7k9xIaWSaUkZ7CPcj8PtKKBl1b8XP6mfcz
a/lx/1fc5twfm4FWhCKCpAZT2Ne+W5RA8WSMCAWTneIqD5H9Pd0hyt+zPupmBiFgcPC/hqhHQpnV
XDCmjGROI2D2GQa3wCi7B0+lG7ol44xtRZdrY9RlWpIsTtsKgUjX7qZYsZNQ3ieLDupRKNcEonP/
I27mK2tz1K1qmwKk+yr8feugJYCV4WZ9IQcZAnWmYAVv4y61kwnCzhjddVmh9NZrs7ZO3acl6uti
kGBd9hAG+bHXOSjWMrPvzah2bYe6F5nUL1Hcphqg86OzvAjm4oPNDuln/wgeROZkMPlodFSxNkfd
D80Ya1mbsawcsoG5xv+KJeUT1JIehCViIZK2r/w/h1OnspFc6zReLj5cErjOdjW46MwQ6V5rzzba
0xjQePiLNjg58ndWSLd3Sq1XJU1MEJqdOdCFWBNGBUDI/wIn90IEJ07sGIp1DelB3rgepxTcSaTF
ylvQPQLXggf6ZUBHzP4cA65y/2qwDo1O+Ze4h/pozWGN/B6QKH44QITAk7w0gMyRKX3iIOXksnzN
/+OV+7OdlK8RsiXUxQRvadbY6i8s8Vjgcqj7BmLgrr4DsYQluxJ8T7WXwGtgtrvhlLusyJu1vZQT
GsFmOeOd09yRVEuB6pchCHj/894Srly7b7ry1hXDwnfo3bv1r8CTnfiL4SYuWMIjCTACq31KMGTI
IdHVzXEw55futXlKLsYTQK++NmLbDeCjzeyp9+//Lsbd1SmXVAMzLfUVxIEj3pWbs4jkVoAmI6f+
z3Pp1PopnyQLRaxB605zKzU+gl2qgFCs/rOai295ztllUDJc/Wb+ufJKdCHOqDlAagq8LML38CLY
KR4zTDsCWqjuO1d56+xqV37i3pDtq78gxukaTvBcDma+yzsn3ZW78CV9AQnjJ8mSXpMTIIB2x64/
kOCXdixARxEMAwhJhY9EapWQTZxSpnk0QH1lTwi9gl184DwIcwPLw3p8tjynCuwZIBMolQn0hFmm
NX24lBi7SlBLiqH3SIhVhyne3T9QItlIeklrO9SVnpt64KsmClxIQJVm8qNFsEiQlqXDR5ZoCYfm
MNm4AEA6QHHQm3fgOhZOs1v3QFn+TUl2s4gGOkG0eNCf0gFZwS9efWRdj/hlXgB8Azs9KJPTXfSu
nX/PokAF6Ht0mQ/qofhU7iRL9zFL6P/Fk7zxVTDaBzKI31xndNJgLOUUGDPGiMg0PBkp7l+bMxnW
hkO3mj1Qw2bsQqLg8d/4dbQ0dYxpo0TK3xBCSBmIh8UI0St5RxYbGJMnAPhNkl/GLrRzGI5u692S
ZQzhY2AA/DQ3/AJpUGQixM7xjjzFJ3zlI9S4oRhggp7Y5mzWjMpGSHVljXIr86DKgyAW/w2pCJtB
v+PZbAYbt+fKDnWGtIhPVK1F3CF71csgAjZjksa0bPPfO4jsnUgGVv1k9Qy3gv612Y94dnV0uSXW
ZzVAv4bfB/v+2PmKx9vT8S9CnI0k58oSlaZHYL8FWB/bRvDB7YX0hmRzsepH2Wd3SbZKb1fWyK9Z
rasCelJe1A5+D6BcAeW2xH6BgEwLJnlz+AzKT1ChJVbga54CRqnQrh+g7gRJzEv4WT8Kjz/AwwFB
vvueayMVufpNVADEQWicmwfUaIrynbQ1K+2IGw18/eLk/Y/7tjYijitblJMEh3avKDEuJaSGerCK
y9P3+wZu8d4iUKl/riHd3VbLdEym6OPktCfpM0TNNb/8ANUjJW/Nxut+zj7L2bA+IZVejUJX8qlo
IFMuUVCSIv5bADEFyL3LdgwZh0CLGLWYDbd6tUoqfFmkXh5bbgzcietsTGTYIydA5um9bjJHNkDJ
yxi92mo4wSBKl4IEfl88ptcH1xiiSQUqAo0fX/UWW37N3iYXI8zOB/pmBmBhcSBzxw6VP0bUqHcV
LHIoyJGyE6TQKA9UotfWqzk2dELSCtZ/+HJIjmFEKX4owJXXPg2P6MC5kk+mHmuMxZaeAYpDaGrv
xnORmpkzPwNCSsILUEl6UCB9EAGhYYX0W3nE+nfSXyguy6wWIrR+IUjoqJ96VIpksz7IbmeJvsHM
WzZPwJ/PYlB+i085Xul7fBauncFJn/W8Z6g6eDS7+NiCAj02Sgc0ISnDWWw/cyu7lAebSz0K0gbp
0nJuZ5MEbxHKJKVkgTIS28+6WR/39c7234RvoRYNTYscRfYwtw9eEtHJ96BH1JwJqRKc9Q7U6B4U
iCDFgzno0YfY2HtvBc7EugJkZfd+CeW7Mijaqn1X/qe6YOfO5Gsnwo5Su9WRVR/avnCr70zlZkA/
B2OU4jgBMYPCW/WImQkrB7B/ciD87szoLYNy0GIB/DfyoqtTTHmyvlWjgAefuFuBIdIaFYgEQPEX
GKzYnaC0wHDWG2nAlTXKjQFZLNeJgeQQj5srOrU3P+Y7wQGI2mZNgWxFw1e2qIipgAJpzqm4MLJX
qyZ4G/cYzEA6FjzxjvKQ2Bjy9PODAQECdN5CSzhOrxCk1HaMJW8GVKt9pdyZ0SzAio7YV/mp2JGA
WPis7/o3Hae3sTCz7bKjjlv+EvIm/mMTXvTaeRfQ+UkMAUsnoXDzSFy2hCsjP/yFrfu3BByj17ZA
w9bLRgv/AHgucc8gI8SIFQKawpkfWDTKt5waZGWg80JnnJd0VaEOkJ4UIaeTEhzkQ5Hsgj/4u4gU
K7CL5+XBuEBjLjYXEs2pPuQIbMlsAcuPXlmHa9P5Kxiv+2AY4W/mhYV4bNG2gG9QXwkxPQd+HPyI
FA0LTbf6R3bEsemHgdAHLBV0V3iYqe8cqnwxRgr2tMXQZ/eofRseMIaJmS6thFtgumFyRGjntzZH
uf02VUajqLGt2jnAVGufnRIMJ0O/CYP4vJ9CORbOF+G5NbjQGn5m2t967tb2qSBVqcN6qjLY5/cT
oFSZPfmKn5yjt/I47DKbzPRiq8MDgQFDUvyR/BjxwvvVCdUL3mS5yc0rhYiEdK1BBoYe5/Uxl6dJ
DqA0S4654Dbv8b7xywO3J/GGxYQ7b7lJZNAYOEG1FUh76pRLHQ+GpxElnTcQcx0AbvIPgwVqE59V
FdtyTppgKBgbwDAxUufrVXVq0OepWKtuqEEAZ0kOWqh8leWQgca7xZfj2q7tUE/pVEt5BSCG6oqg
xeadwg52GVyw6BBaHjIRWJkaxHic3h+fhHeGB97yUGvj1MuaAEsvBxIwTLKXXoAmsiF0605OYxZ7
dn7J+qLUeyqAoZGvNVSFcoCVWv2TkO1llcFrsul91iuizkckyxVftICctI72XXIRm/mgrj6Wuxn0
N9GelZ2Ts037grU56iWNZvSt+bEiH5Cgh8ljwnmY/vYZG0VO2z071B1r2jCH3mQXINSEzJ/XewFE
1Uzt1KLbmjnZTxYXlbgV/KwWplLvZM4liwgBYogV7+UnweXeINeWExo8dzC5n+mhgtqbFe7qA9E5
+KhV7tsH/kHbjQ+sqiXriqiUf19w5ctsKqCsZOqeCMPQSEaSk0KL9AGajKGjOWhSPPKDFb9Fgx0+
qxfG52ccXZVy+RMoVQExrAOX94DpTB5bkwBJB3P8nr99TFt4xMXeN7pVH1jvAOWAaiPIQIHbB24D
gqgI/AyFYdj3TbCWRfmePow6rS+wrF4Bezf0OX8VZQJlLkgq3ze0GcKvF0M5GqBh51glYDPozbmZ
gGQJuD4fTBSW/DaCfBRD34/Dz5HJNMa4nyrlc9KqbDldhN3B7dCwI8UzMlzNup+svaK8jj6UuR7p
MMMp6bnE6MZSGB7jE7JsUK5GLBRNqWugentrBm0jZ9ZfJvg2ySOANB6+jeUDbqHp108TjViq1Xmu
DNC0uOqxR8cqd0b5ZDitPTkGyBJczpbeMcRwf5nkS91xdDQkiV9Qu5eLBgJvpajbQFGBPDVLwd2R
LTwEKXmvHnJmgrkVUa1OJ41PKvk4h04mtg8xhV2eRITq5fH3c5gfQIYnWKHFo/ZYghuA5dkZT7BG
uZacL2S1Ecn7/6QCgFZD9mM+B2fIstvB6d+FT6KBXQODPuZdqIM6iGJidDmarcUh8EYvcQnrp2oW
F3Zja6uxSwQV/rFFHdiwFwMwh6ASSIAWms//DCuXH63voCi3dTc9ZyhAgQjAFnZ4NT4Xzr/O9zSM
SmJMGUOJNxM+vBJK81zk6C5j2sH49kHQgvaA+m00/1XbY22Lcjbo7aQcF6BBUBy0NxniJgrw4IAt
Y4bMgzQkAzazGXcDL6gRMgncCroc1Gia1HDlgNjjSGDS+b75BmDdIduzU9nNh2Jlinoo5r6bNdRT
AyiyPmvz95rHLHqcuPev/mbIsTJCvRGtUMw5p1R45kfRy2rtZ8nFnJVjRBACqPnX+8Y2/czKGL1X
RReoowpvOnby16mKHnkpcXiudKPSOEuKEtn37W0+RCt79MVLy04bCBRa9ppd7hDm/HbHZrbZzIUh
dCNCcF2VMLhOxUqZXuU6Ijfy4EWBScLfFAVphfTegPthdpQ3H6WVOcp7RZDcDMQSCYSYBjbX/EjB
RHf/w232v9YrouIgiLNFICwlJtR2n6ogueWEHFzMi+AXBXpFacJfxMLYY/j5yJc5axhh823AYD5h
SjVwyaiNq1Vw1Isd2vNFDkKiRf++DBO0s41UeeKMarB7mb8YIG2dAzGC5nvs50r7PTL6rznomrxs
UkBur3q1bJwmLp9AbcqSVtoO1cE/jpF6iAKD8/A6Uw0VPp4gY4Xy6B4Tq8gggW7ARkvm8ia5LcKs
yY+PHBCjeyJvlNtQrM1eJ6f8C27TW64QEjKsfgt1rcK86bhmmH+3EBXXcKcDN4DSAMGyVe6WT6Ca
aZ7+YtRrqyaztkvtUs7ry5R3reZGu2qXg8S2crpPBEvAKgvc0sRRK6ReNbHMmzoG2A35+ugAyrMP
/dyJ9wPYe6BmfIkuAIx4wYmNztq8aqtPS6WAOJr92KPX7k4iGHKT3Cq1J8ZV2z7r/5ykj6u4aslC
3IMbuBgtWdK3AYGr28unVrWg67LnLNk2joujvAKMlDzGvDmymq/bD9qfFX78/cq8MkD3aawDTDrt
C5C3LQ/CiUAjhCMbhslaKeW3ZrQUal7ErY41xdG0p7n9GYU5pGv33CTiy06sMs/me7NaG+XF5khI
DIUc0MGdMzPYo2+HhvcA8Wyz8jOTByUFlEqbY7ZnnVjGufmI8ldfVcA6x6WEe8ir2R84zdHFjvG4
bXamVtfvoxO9stHE0SLO1Ugak/kJ7PVO6MuvsRMf070BHMHvYbwB/LzhG6SrpUfIRRto6/8Fcpnh
CD4c1OqXRCHShhhsX25snCSANOpKtTP9S5oCLYBRrhys7VIPwqHOvH93Nr2wziuyIasqeEDoemEW
ihA6ErHBsjcdekex408QUeMx/jlb6YVQlRtOuAt24a48KHuCqwiehV/Aq6IgzlLp2try9W8hf7/6
CDI/8qUyprqrYU5vCh7BbMla7tYFWpugHp2ARxVcS3GBflM7xk73uTML0OilzvSt6gDIJRShKMrA
B+uX1EV95KTtEuCrIL50ZpXhNlPV9c+h3h1xGYW05/Fz+L2G7HtHelgQBN8LXrnrUJWPmWX4rZB4
bZF6cdC3Chqpb9AFmFIr5+K9njTHPgL11f2DtVk6WRuiHpysDTSt57GZRDcR4K0XAjdYbDAfoUAs
i4juZMxYoQ/KbOOzlki9ONq0FDjruEtkj5tHhTdzLwaeAHsIpQjJiZz+GzMX33KUhI1BwgQzIZai
AliMHZSYd8UbxGEwyust9an0Sb0jBZih+AxsajSD7p8MAzLXS5w+XXsASE4Hbo2MbtPJMbCpXJrm
M3TC1PnRGJ+CDDxm/RlYDHD4xr4YhKamz9/kuHTl9Es1+oyd3rYPbAeYoAQJiOjrayvEvcylHJaO
UUkABLUH4ySeMZEAVvPZZ/ULNyvlHwNM/7FGXRkVnNJAPEsaqqqjA+41C4LaeOVNqJw7sd0z+Us3
nRIZmPqPPerCQJ4zb5Jcxeogc8/J76Pxcv/7bXZA1yuiborQq0kvFFgReYXmExcj8JwesHuGwx0D
P7rgz3O/K/ZQAwcdLAJgQFHKxvxX5eL1D6EujjAbqS6AzO8jjgo+RT+InGcHTi9oswFJZqM1ZrAV
C8mG3R7ffz4wTVfRVpU2FTWuq6iY0F92BcOTMKp9BvGuC1m6GdSLKTEPX8wqFW6+Bn/2liaxiGpw
NsU9Fsylh2la/FKArkF9kTveRK5mTZLBiKc2vcTKILlKqxduqpsaU38wWE3PRgiKHD4gwvMHXpxB
3sxC+mwBmn8P+/0+uxIVvRm9xI0x+MUA+ersCY0kq3g2HrrY7Hbl0/CtdzlvdiVntOeD7OtvEKXf
LRZBu8Zu/jl0WYhX1t2VqAe+7tQ4Hcn3JvNZ7Wl6aY/aRfIwmIw2ATC9zNLW5uUVobskK6BXvkGO
JyFfd1qr/D7RxTuZim4eMP+Ot6B5St2/YGzd3OGVRWqJ2gL0fg82fLck0KrcSWzOqnLTOI3H8ij5
iJ1Dc1LwFOhu/tx5+TO0kr/Ne+WlsUvf2LG+wOZbuPo5lG/m5V5rQzkBZ12qm8G4yxIfqn6Mt347
iFxZoXxyV/dyybc6otdoGkxNWyonH/sXTq5P0A98K+RucYeiAg274Amz9lTwAF7pCKmzsTaHvjRD
GcgOvdu3iVD5i6J5+diBbMTQhmM+SuB4LWQnVxI/ivXnsg9AZJa/3ffCm15otQTKzXPqFIdRjJMi
jphSmmZ7aJ6bvrOlhdUXZFmi3P2kL4OEvgsAxAZvC31sJuO5aTMr+zdUCaDc+3P6KX++yJE0JyPW
hMayPSwadCLf73+1+6ddpGFJcRXoQZPheAWadBgnN1UVv8q9DHJDfMsg2d6OKMGjh7llsGci1rh2
nlINGqqGw9VKpZdUfUkFF7zwZh3ttTn3DdwrWYIMGGZmphHuG5wIXedwoXgOxFcdIuEjw5dve7PV
76GceaxV08LX+D3TlPtqArhF/FDrirlwXxPB6YPZbLrzXL+g7pAbZ7Vc7Psff7Noipn8fz4I5d61
KVQjvcUP4D0e9RzU+Y6tq3jkqWYrC28dWwMTiqIgCzygJdQF6euSz7QYcRAnDpI/hL1DpJjCDmzM
MWqGDJey5bjX1qhLkgtpJgQDiYnkNrL5ou+teDb+TStibYW6ICBEEbmwQY7S1ZgE54/EWS8DRnt0
/y9IO8h5oAOdlTV6IkIJJm7kJFzHZAfZ0Cd9R9B1KDVGpvJ5Aiwhhx5bzWPrMgvFBqva42SzjszW
hTU0xLL4D9NbNA9nJmPGRajxG8ishPopAewqfSI55/Ihp5BC4oCM83A/7h/VLVoNjBD9sUu9EFHG
53OmtnB6VvuBhAC4bmeUmMsPneZbfCDUVv05u4h+9lo/AuXNxL9tXldkZmBWBYcY+SXX7iMo9Upc
FBQiQRJ4Igl/ZGvOfF6gCSA+gI+NdbjI7bvZ7pU96ggD/BEZtYSy4Afk2RLMwiXnC+rajuQ0x5Zh
j/xz98xRZzmaUO1vZg0PmFDZNdfaYyqZqRqbwwLpIgJdalTn/q5ulc0/pqUgVmQICnzy9SedYVQu
BVK+AGMY0F6PRCRJtbkvmEx0Y2AZSfcGjNUMuxvO4cosdZi6GUx9BoelhrLiCMEIFmtGSXnLAgHq
gSVDJmQwlGddhn5IFNLTi2dM8GShVUyMNZBPQ20XAu8/FsgvWGUCumbkSQIaH3eQFns0gFNO0+VL
qlaMlWw9EgrarLyi451Qb1jd2qxH3U/hDDeNNB/w6dHUyugsc9FkKkNr11CoNlOtOfCt6IjzCKJv
MbT0PrTun5WN54NgEgXeMMDed0NXZWRCLHe1Ybg9QOkYKX6s8GXTHDwkCuPp2KrHwxSEf3Ai0Ur8
4AZZfdoKrC18O84KmirgagLMNPAxT4OePbvBvNVWgf6BrMpYGzTNdeqSp9owRJLAxR6kd+TGKh3V
Q3PlVU5MRNmDH30OztWl2KsuyalYmOUtQPyVderO88ESl6jIGK76FO3E3MlVsBRmKM+3rn5eHACk
wC0QRKh6xVZ0AtUd2D06Rgi4cZDhUgVkV4g1sbNUVBbEYslzcQipSYy1cemlm8FpOQ32/eOzdYxV
jA5p2FHMLmFXr+9LWeqc1rQ4P1DC2BMWE5LFKX85d7u5ppUx6nJmM7C6CcJQN8PoF1DL5jBggn0Y
GCd1w8tcrYn8jNVBhd+JknAQcFBBv6zWmR2On+5/tg0LkIontN7kfMo01gJNsa6MdcRpPI5GiDF8
kFUxdoacMcqRXZmgvtUyB4vB14DHEihp6w0+wcWxx5BZK6G+1ajKSyNmouLKI7gSs58KXrT73+qj
GnJvJdSzIvPz0DQDJDWhfH+omxGTZtLUPOZZW4FWj1t+GQp3aWJ5seMaMlv5rELlcGwhizBUjlFC
HSTNhS98WD8WnfGjz5OfZQpJBcV4aCXMd1VQTJR0LxJqzINGOdQiuPm1ELgv6TxMZtNAQaFUPKXu
3+Kk/aUUyrsWyjFjt7bukQYFVUxTq4ZgCDRmbBzHQW3knkxzG9+7F5w5J7YMUJkanyKHFW5uRJtQ
/hDBmI+i+G18kNTRWELXPPG4tHLSVjf55MIp+KK/al1jPDAb8c+VLWr3MoxSA3kKW0UqurOCCnyo
2qP2WpRnPYYWbMWsZm14CaDveB7PJ7QcUGK6vr5GmnKTzrcxPiWXWZjP1/eRVVoEqyU8QVs8hoZ5
47H6ottWVegPYFaTTMdfWw24Yu4UeFwvq97z9HEav3IsZu2taF1DMg/9CERAoi7T74oYp5JeSLE3
uBKoO3Mw85vFYk8hwJsDyHfB5BljMCbyFwOTXpiMjE/cO+vwbN341Y9QKCh3VhmpXJAfoYHfsgGa
SuFD7/6V3wpg1wtV6I+5oCEYNHzsJQcOBFwYS4n3mCJziGTfsNcwsZ673I61sq1U5MosyRRXjn+M
87jmdSxNPc4Yho1ntFkDWzoS5XQerV52T2yjv3xlkXo+eUAJ67QKsNBd7Atoc8bQzgJ1yp51K7au
4XrXqOcg62ZZSGfyRfUd1xxlfs+pX0bp0mF1MYt5nWwP7bHXxqgbmFRSlMDt4IiAuhedICtyK19C
tDUzeRA3HefaFuVfBi4R4jg0Yq9G58WrfiDVOQPzKpmNhmSn8prBYRxO1gWgElYhXaTWkHDTEyRx
b8PhY4G2boc7iJ/8JRBqy7uQOTxelkHVBsWv65NZcFBl6KSKCIfzoDyBQGdvcrkJeZy2QJNNR10C
7Ga93Zasvdw+OH8sU5F0oCVlwdcflvPU11X0bsHY76Se8RU9oCyy5O/1jgyAazt2dLHFrgYHLquE
6QSzYDdeVRDiGuLiCWSqQp/7ploA+0ecBf0kzoJ4w6F2p96eXoPc/DWdcuLyWA/z1vrXv4DyCZy0
9IXSx0RbfIJke+qo4xPpa5KGDOE6LfaE2L95U2tIKjBO2tY9WtumvEMjDGJZJgoIdg4q3jDJD8Bf
tVjTp85jjlRsrhP5EupPgqIJdAWq0vTeyJQo8YTvOZFCIWslQ6YE0y2jauz0rS2C5xx1qL+h1NnK
DiEGokBLjozibZAR5J1Sa1gr2WlCRohxGAJFwOQYq9K/xWQBfiSAWiEHIhv8h57jys9PSTb3hQT/
1LjQmgJ4KnbyY3j8HpwlB+ON7r+QaiDV/pVF6hZF7QLgJ+idvYHrzDHTzGSS7aFVGMHWlptYm6EC
hLGb40iYcFmRbB+kMdhJnLpr25xR8meYoVvDxVJHRhthrwThVyFcCr2CNhsjBiAejX5DVkuhe8Ba
10FacoR+rl6APS0erXryB2mnLSCDL1lVkC2XLuuY9oUoMQQF6XyMV5pGFIC68QJDOTdh/U0cwA5z
/zZv5jFrI+RHrE4dN9Rikw1Y0SzoEFmdysmM5dEDQTMopIQWeCeVP2jdsuOKxm9Dzqlqye467WXQ
agjjlJ2vS/lL1vDPOVFgmpUdINvfxk79Io7h69ypkqXlxRmAU19TAVXTRjCqL16Z5dBilJ/0LnkA
k8YxTPNvIB7a3V/dZsgmGyJBNvOqLEi0n5yLLML4NhGeGOzofeCggGdpoYn5vtclwwy+6IcF6OTB
bh+2jGO//WlXxilHOXLB2AQBuLAI0jR7b78KdrwXQjN8Go+iY2DasHmUHjrfeEofx2cMNeRmBYIl
QvOQWKmJh2OH//eSvfJ4/7Ns3RRFxgw9uKlJ0Yv6KsowQSW8i2LgJQRTkS8yMHo6Uztv666Qs6tJ
GqoJkFC/Pll8zA9LmZV4JwwTOsVwZ/Jo1nZySlEyTNDCaG1gJa2lxpgFk4J0c+cVRdPQ9uUNSdAo
32boQbksI2SZo4P2PEHt+gQ9+VcF0ck31SZ0MVFjZU51nFj97c2PuzJMeTu1ayo5CUY41QLqRvOh
ln8u5eX+Bm7Gl6vV0fSg/NSEjVq3qcd71c4An17l9/iav4fyWbAApjUq8ckzxUga9La9qVA6KEDm
FlBVr1pQvo6Rbldx5be9ZAuh7gMbeOFBfIhEaWZ4qi1vuF4ydWgHuVFqrsZtGorAGprUnHLp/9ME
dWE5eQx6pV0CNx2+TtlLw7Ewq5u53HoRlLeVw5hvi6z5HbeJGDWGGDPR8CApJDAmz0y43+ZXU8Hk
BHAS+i50XhzPozQuyUjEn9pf0SOYXYEqkR/584wBMYhpMGmVyfGmX0hF1dHyRXisw/Ne3/oxi5K0
LlAXAxzjVSu/8GJllhBHEYUJ8duCqlZp8oiMGRdie51/zFJbp8mLUckjlJqUc7EDlt8prfQo7noX
IhemDk5u8XLfIssgtZOlPoC6WRcSZHjfovGHkjNSHNa/T9zM6l3mxaBPo3kK3KraBTwQEjlz6Ihs
xb2topLUulW7DBxHqPc+fSQRgLGTOSrC8hu6zKnMTb+4OhjUc8AVsSqitBkAztUdhINqpV/0XQxe
SAhTf60scDS+skLqzRcIES7q2Zqu8Ar1DScM1Id9pide3vUvcd57YyxYhpE+iq2463LRvn8ktgDa
0JpCx0FTwAwDUtbrPeOaaFGhrJd6wavqYUjJbY/o7Ywu6FYXlL4IElNgRDibx8RAcAN5PQ1fl/qq
cj+Kea4pcFm81aZojVczYziMnIKbU7KyQC0KogZt2PB57IWi9HWopl/D1F2UEmS+msLqQGxk1siy
ZJ5k1di2G14dQ12MJi8gHodsT8EE/RMZ7vpAxTnqufJDJ7ciTJbgXnNetucepXfGFt7eCfIDIAEJ
gDSEd+lebprOSj21FfwIeGNdfU9IKMSdgS7kV0RmbBa52/0jaSVKJwiS0DymG2LKHExGEPQZ7A1I
bgnnAhILjE8QKavZZyHPN+DD1/bI+lduRc91OUrqBcJ5oC2CNJqtjyYGGlw3s7lTuB8hbjCAQL19
bCMIVJvKOxgoWRWE7TUbPErSwH/fYCuMamq4dmkA10XDhO/607iwRpFunQ2WidD749m7FRxOW4yb
c5gO8TjwIOeoyUilXVefGYeFZYVyoEY2jnNZKcoHPgYIZFsGYQFK+oTOO7mAHs/ufSCe7lsl9+36
Pl4vjbrxapbDb8dT6sW9ZnWhYinT94h7EqbM1MLRNCLW7OXmdq2+JeUAgqJRU2PEKgteuqRGt1dm
Zlx066lBdoSSB/HUG2rJSphqYyhPoOl9HR18yWcVjH+X4kF+lvYBMqHKQub23n8Ov93/mAy7dM1A
E6JmCioVdUN97k2jaVHfWbq3sJVrE2KaLzOiGfO+ya3PCbJxpF+ERupGr7laJC1MOEQqbbZYnR47
qpIxTGyUrfA5VzaoLVPleO602FA+0ESkyY+WDEYbvdKNXZa+zkZ2QIyh+yNI0P25wfUsMbQ3R0nE
gsBMNsU2odTNUBAM34HWYLcJty6djPIrRuJVQwP3wrUHGwydU1F35lwQL5gTNz12QvyshCi+3t+n
23cPgJs/duijEQRKKbcKlqWJCygBCluZRafXwzO4WBmx3kbp79oWlWCNaibPvYI1LecEMBT0rNV9
ag2oa46Y5Gg84109/e+teNjU0etX0dkFYzgVMfNVHbTFDAVi2fsvawzRyGJlIJvbtTJDrsPqwWna
fFmCNMq8pCndEdcqA3rbYOKkWWbI36/M6P00LFDIyTxpBgkv4iRb0PpnfcEbdv9YbKRw19+Ncvpl
nIt9l8FltI68F/f9VwhuHofQzNBlUQOzYpPn37bjri1SHh9VzUUfABlGg7WCHGLuCZ7hdd5fAJRu
kzcNhTgDMHADJRtgMK+/YpmUSVVKYY61oWSS/eB/gjCz+7jNEshwsq+kxWk8li4ptrMyhC3HiCQV
kayuSwK4766NZ0YVFurIgTGlhAhdAs13EB4wNm/LhoZ5Phn68uj10TR+dZ2MfRGA/Vv0eGvgoPIk
+Dk6CdFXrnwg+EPOZi1rA/WliahDIRnmkRlIGvVRdW4uE07lyUeF4AewXsf4RHxy5AaH6SKf44N+
Jg2M2WdS3235MDCkAKeKyXnlBnQggZ64kfQJhBxH3QtLJ2qdBWOV6mQKPmmgdOobWnTaX9A4bwaa
H40MYvdW5Q8kJ02IaSnoekkJQA9ZNbm1HrdWKwKHgKna3OQbBVKxauWIoyyZmSA5eRv3z6UYxXad
N5hcS7pP/IxBxEKM3SWddjGHUeuUs0KxLMCyo8+WbEBjccilCEjEmFEl3XxFdQw5q1CI2hCza4G7
aRoFX08k/RgDhIXQ3yFaDhmk81hB8dZWrYzRnFBEplIJGvDqICD5FVfgbA2rQ9gXx7ZJGODfG1+J
1xrJMIBeIoZQJTrnmJQ+KGawv3jROL5McfYpDXo0TXiGhtG2GR3oIWjb3WJJhWEq5jpRdLdfXtr4
wVCfG56xktvYgywFtX3UsEWS4VN3S87LLJXKBZV0LfQbLnwulfYQAfthj4X8pg/yL72R94VQ5p6e
qYrN8/Nsxsg9GUH5jeOkfgcVcEH8L28lwuqg1jVONl+44xCdMJ3+ziniuauXHw3gYmY8xV8ZHo14
xat0gFhGKARCXFDD3kBlG3Ct8EGSG250AFe2JYgf6BAeSPUPdAibhuTGhX4YNNAThTsDxoGKVVQA
ZoNAbXOouleX0ujdoSkZnbybu0BMAIasEC4a7C0V4uVTD60cKcu9UXpXUsPR29bT+4emYnw8cjpu
vh18EwzhfP4faV/WGzmOdPuHrgCtlPSqPdOZ3soul+tFcG3aRUqi1l//HbqXSsu6VncPMMAMYExF
kgoGgxEnzkFofnvjgAuw1koQ7YStYt7UPP8V48S7BlMKB9xid7oyff34a226iW3jerN1fK41BH6y
zUzhmioFhTUrJ1kZ02MSl0tUysP3qcXIcKlTNZhoyq+YZMc72/qKx1ivF7BuE5ANXLHvOIQlrVft
SbNSDADVtwPocyPiKpHyJEGaFiB89RU+MKIiDV3Djxe+9UUvLatvdzqjbaY1KihzJEVxzbiHACd3
9HF0EtbsmNr6qJemxIG5yARZi/oNsNdpqOdscWKtC2xteGiT8i4z5B8ZoZ/+t6WtEtzOKKhkUxms
j/IDJ2gtduhyNcxt9L2VbQVURQGoWbFk8CCtIYScN0aW9eC1m6XxNNv1aUn0kLbdzoL2zIhvebGB
oDm2UluzcT0ove2VdHniMweTHLGCj3fu/bMH51xBpU83TQv1rzVri5YodtMxzPnIX2XlKHqENKRJ
VH8bXP5LD8YfyuN+/HpfpX21CnNIxhQAl1bRBSRleVHJIATloHImLzKkG4ZIC7Vf+kkNWtBaN992
1ilC4rtzhz7onxbXTRgFxH00h54GYnR9ME7ZcbmugE4i0f5B2/T+C1Or6FxxqzBqTsEvVw2OsiQO
5iyVBtpU9fNsPX+8rj1bq0PdamyZuiEBa5jWPC8TPS5KAwYapjwVRQN1Z7X712+vt5/uHf+MjpZn
O4CF23DKQxLlCZrKGFYVctU1BOSk3Nm72PfWuDrdVafbiMt4MMgzB80hSa/Z1H0tsip36DQd52kP
xbLnnuumBcUA0aK0cBb166CeABwYXMkRrwXTbbtvdric96cN36e6q41dnXliDm2pMGTrf7BSZccZ
wgyJO4T79ZvtW4gYmAJBnR33/Or86azE0HvKkLOhBJ1DczFzzN5RJV8Qg1qe+ZWBU63yOh1ICFH1
+9hpN6MbAaoGk6kmVBLE3y+i2yR1vGkXBFG+5A8kyZ55aX3qdMX/2MxWlqRcmFltaNP0SVFXOp4/
8ud2/DyBk+ljA5up76UF4bkXC2FqSZRpqGvxVveg6g5ic9Tuj6IygALLw461zRB2sZ5VglsYdpLT
ErQtyfwK5hggYfXceSlxNH+O6nHnpL8fVhIOeWFv5SQJjzszM7U0XNK6DIvazJ0yJ6VrGIsVEigD
eGQxCmduyEFuwZcQk8HpBuQ0ejHfEqAQzCa+ZlTPnKoaPvejQj2FpqVvj13myEZ3qMY0sKq907vz
2devOGQClaqXFFj43A7UBTpJPdnZGrHyd5fJ751Zz2QsIA4yZ7nMULdrUQ1CH+AAVb1or263uRIb
BV0Qr+LeWlctjERfVGMc4mAWVG7NQzntHMT3hTR8YlVWbbB4QtBCWaczNfiRoNECDY0RXM8quIBw
+p+hai0EioVTtfnOmRQ+ut65S4OrM6m0mqhF4vboi/r7NOpCdABg4VH/lMX6Pa+X1IEOwk77dHuZ
QJ5h+AOlGHWdbixJnVRFbUFJqwVlpeoWoo7gqwTkKczJr/YpnrYcBAopMh5+sGavMbN1a5tFE/M6
TE3luhvNk6kNSxAXGgvNOoaovPFQ2olxU5bq3lo3d/jC9GqHh4rYNQh6LIT2vnRUf4m0dHTo8sWk
3nRnnyd/hGihajqNArrbBx7fzyzciVTvqqXCrWw0cUHSCajN6/e4iIt2nLbopyoARRn8ZRozTBqT
7KVf+qdRTagzpRBM4RplDq9A9qVOe+C698gz/ADULy2iagAsg5L5bWA2RrlXErvB+T+bjunIi0te
8croz82Y1Ze95Zz6+5BwkW2tvfvSrPj7xbr5rM42LxMx85hFU3MU7HDyJwEI54NXA0PqfbzRWxcp
ulgYZMWYLla7ukjlXi47ndWwp/xMx2spuRnavQrc5poubKz8CTwxPE7ruQ7HhdxXFj6aounuYFUB
CEoOgzIcp5pcFWy86ar2oSznexVqhh+vczM3ulzo6qIdZVQiapDvvuZG8/US4YJBiOJ3As+xY2sr
3QTbANBTICgFZGv1eO3ttoRTwXdG9HahgaE8qF/Lg+ybgJ6DeGE+dJ4UgghvP2psL9OCph9UeiEZ
9Zq2XfiPPVTVWKgZ9Gwj/Vhc/fVIGUJpf5lb3xUNUIDq8f7DIVltaZqkiMUMUG1yFlqtEEl41B3p
LIUcGd8ejdZmpgRMCTAyBqqR6ppyrtdywAQErE88v8TK/viAmMz5Bw8w4ZLrY3hpbOWyC8b/iEQB
yMmM4lFW2A3iNGDR7ClNpp0C63uAMSINlHtMtDOgEqSvwSqSRHHjMJvipV6cMP7p2jrydqnxaBP7
ZQFhUR0wP1UKweZ7rCzQJaMdNpDeTyd+bIYUO9B9KbMfrFNxUVCvsMHoqTKfjd85hrI7XY0ac/Gq
noWyyU9VBu6E7mSn+qFSmlNTvLTtToFs6wIxNJTkiGFjDmLdn0HBITMUNWFAJgMARF7SpHdIPlxn
teJo7U+S7FGWb30u9KxBmg8JX9zQIg268PoSwgSjZc5ZyKWeO7aperRQQAgEihVpinZO91YSDRy0
0AtGcRNFnLfGlDGWTPAf4maQjeNQ9sBFl7kvLTRoa9A/Sv3kmHJ57vsCrN/5jTkOOxXA7dX+/QPW
3MelarGyhSxeYEjAHQxAwUN9Vm+fWPLj46W+6qmvjwFqjOjiAQwHNNxqqV2bVGOmm1k4MWv6ZmPy
I4grHqCV2UTgFj+Y3eB3GmOOJakVerUNKGYkortSWRauUbMklFiOqeMSVUldkvlhbPFzE0y5vUgJ
ZZ7eTsRdkJt6E1N7SJEkKrhvM3JnVYbm66rNnq0Gf9DbfHHsSv4ydR2I8xKvmko8XYb4Rl3U3ufc
6BwwIzll20ZVT0/dNN/Xhdw5eZaAXJGpTpnVrtEqfbjw9Gulz65Mm++Tlj/1fRrGfRZwSQcXYHYz
qeXNQpHuFPIDYUC8mvR+ruQHOvZuTZX7pLBKpxuVq0WywjwmZ7uXJGc2ZnAijW2Qd2WUN+a9UlQ+
SqXXYz9dSSMIqJuxv4N0V+uak34GsvypL8dnO2fHITYKDJ1Rj9Liauj5Q9WNKMfr6XNDitjJ6uzh
46+6lcua0NPAF0V/1gQ1zlsH1vVGjwu9sEHd5vZ4dla+aglZzEfRbchnFxnm3o24ERHemBR/vzig
eNO1uJjwmpqhB4pXwuPS+nqoBYXhaOhhfp/rG+LoARNNzD3G3Y0U543tlRPPMuQaigaVCqVAGF0c
qqfOXDzvbOrGZXhpZQ00aY1yTAcZm/pfrqf33WjcF4IFDK8DnEzAP1b7CYX4UbG6vxDoAl1ZPCLc
Ude+Rz96RiMAjAzuiI4A0vQ9RO5WlnFpfq2aO+ZdndMFW/qO/nw/y9gIt7Al6ATQ7Fff3fu1sbRW
p/2ZuL2hWt+1tekppoLnFppisrEe1cpmNekaMNYEWstdq43U6m6Kd2LqRm4IIAEK5TK6VXhJrr6c
xFCGr4CRCEsUlHQ5d0uoDgzEcAvrLh2nw45bilRzFcFBxoBWAwAZaKyu+3xNIg+zlGFJkux1vqGd
BMBRVCGX+EkN4qt/cNY3T8KFSfH3i7Nu6Xmuqj24if/TSdh4KL5Z4DrXJrU5EBua2lUZO7byrZoQ
wm+zBoJ68nWqYM0VoNvWslO4e49xFifwYpX621WytkorNU2SkBjMaW3gMDCJZqV4zhw5n5wR8mvm
bZkgAyFhnIH1jPhN+00yn7g1ORKyON04FWbhNF34Hz45yvLAy8LN3jNwNGDtqztzkoDTqtwe+KnW
kA5xM8CdFb/stKie+yCFzlCtpYYnKWUooXmjDuCI3fklW55w+UvWWXSH7NBeQOEwh/VhOiwR8abj
6InhOGl38nbrYF0aW91qnckns1J5Ei4AOyvySUNBWA6G7GEZ90h8tt4iJtRLLEG+bYrZuLcfv6lz
teWWloRmexRVr+wKugF+mR+1o6AR3KvibSR8eB2gVUhQ7n5PTcbVaeK5YhRhg2heSiizy0gX2tGx
5mrHe4TbruMF4FuawJRYgM+vwhPlJef9xAGGNoxzkWuumms7ycBWlEX3Gp1zDC6iwrKqrFRybLN8
1IuwaCqfTupTTYYwT6tPH3vf5gm9tLOKQypFlDWlWQwB4BVEnPahD+k9ckIM2jXe6FnUaYLutLxw
FyTikbGzzNc0/N1WXqxz5SRp1+tVTADxnuvxOl5AXGVWP5YUJEat1t4gOQuHMS4ckI0/gSR6byR4
y0chvft37r5+JTQzPDgtuY1JnckbKeComPA/ihSvIxAw2/NR4Rir1b4xt/qqCU+NqaxyRP2Zep0J
Zpzyls/fDOsms6+Y8aWymz3Y0EZSCW47AR/GjAnAqSuTHRD2g5bGQm5AiHJPn+YJSWUScQUa8wK/
b1tQZdGDf0avIj7fesHAHgIvbQmZ7nVFuImlsRRkPajUxUcmPaSBzkEsICahqGfNP/DM3hVY2Aio
BCJ1MIabB7xrqxhXK+Zc09J6JS81HdX9g760bzw5KP9B3NkIBm/MrbJ2tS5iVZGqOFBQb3XjKr5e
oCHl/vtz+sbKKuTwcZkVOa3zMPuc3rKg/qRFWiDEoqtQf8bk+mc1wPvtTsudOgFP6e7bZHNTDehR
YV6JYFZotal5mvcx+BP+6Ov/28LSZmPYvrC22tMKNEBTbEtCwFF2s0haPOq+MtCWyNlbx4rSo1Lv
0RZv5NAom/1e4mqLk9kmcVKgqvzv8/WNu+rSlC7ytYvsT4Uwkm3qGd5BNSShURgx887J1MkhSRN8
7DlbD1lRDcT4kQaM2Tsg1jgtUDhH7+TPYqcYurosCu56yvY2/ra3ymcqqnV6V8EeoKQMEJDE/xNK
2h73n61bj6w3q1v5pV5YZOGIfe8/2u6c/eZBv9jIlVMOY6dL6oRIKtlLkMe3Y6/tnPL/j9//3ruV
C7I8KytdhgkTxUtovwkOPchKgegZ3Q0A7sXLf/eDbcZogEqhUYJz/a60ajHdLJQZsEpyFrDK/0C6
tekiFxbFTl+4f7koiZFZaixc5C966UQB2vif0EtvZVKXhZzVBchpO9e1CZhQvzBXa3oXg1AuZene
t9vYxsvaxmub/2JRlrXMvcJR2ygPE4YbO4iwCAi1aPHGKL+nRxrv3O17KxO/6MKiRots1DLwmUxy
6kpcwurA2MN/fRxA9qysPtbSVbNSdHgc14hVFh39oX3syd3/ZkT8iIulDFlh2bxH/SKBVzQQfQLn
Qr34HxvZOMBvvtAqMiXVPKtWV+KZT7gP4MJS6ztOoG/1KSCc9jtvX+2WpCe8jUcZPRH5vJRgYk3q
syR9NctnAeRIrMStKqgQcTztFjwfZIfjt+TsAWVYM/cYPzJ0Isrnwv6kPCSpWwiNzB76a5rhlmob
sS4Cg7VFcrdOI3sKagPiJTYgMUUkVTd0xPR8CVWYLp18RS9uUv0zwCUOK1jU6sQZAV/pp2M++DNw
NCrqtovE3Q48f+7YQY856+SzZMU+i8d7rse3ZNI6H2qdT6RXv0pVEra0X8LGgKsZ/aw61tD3TqXE
16C2SR2qEnT5qxJpZdMhbOmpDEglVLviyle60vCWSb1j0ALoNTmKQUCBsnEmi0bNAcPQN3JdCMkH
9SRh9+yu1q+GUvX6mLvAYV+Xk/ZkUhrFc+fKlQyg68Ns/bSN+QZciFdqXL1oU3cAVu2eS5ZD8+yg
FaBiRFlctvtTvJihnddf9bGcIzIZYTrVvZPUveIwIz5LQxJZOXHyhDl9GdQpdkfvggVzpnINjjGo
c0izdJVWPyxeRXSWcaib1oNSqmcnfeWWS9Y4ZKnu6NJ5FZWvKKcPtJ/OPOePcsz9pEnh2eMPqNS6
mmmcgcuMaq1GEp4mmAsBoRkIhkDU6VWJ5EFC2qfx5PfQAAFA9ofagviLF73L5DmcpvTc0CbMS8Uj
aOM0A3VMY3mprPrFmMH6nTV+nLcIP+Eg13fMSq4WOh14DTp5qY7IAnIYmgQJM86xDlHNXD7xGul4
0UatIYemtBzqmR7a2PDs6WGyDnX8uZ+pC6YTECZX11rKPDNuvNo8kQWKtJJ9qMHzI6GGk8vDfWOz
2VeS4mGZ6p/QMr6pNeXzpMQPi/SLKNfKFFb9KakUr9M4hEuh9or6U0lO/QLVncl25ul7Ca4TAMSD
pT8pdcoD2co/lXkdVjKmUWbpDGyWt0jxt7yuTkC6J46VLZ9NOp3JgIoNQXEXeVRSKj5PNQeA+HOd
DseUg6NA+47mT6p4mKa8zdLC6+TaY/ESLb2B/41HGQ6SRW9zdBO1+JBNh0p64rc8N8PprrFO8k3J
XPDbFLrkpk3jylbsjl+TAr/KH2xvTo6tdGul+D8cJEBB2uJTAqop7VNdn5vGTxQOBAZgXNOJKsdZ
PUzW42Dc1uahK89I+zwZlFLG7GrL01hgeuIh5+4ECoDUy/jPxPRYGTRN5thd2GIr5cceQh5p/rUA
n2ptOxlmPQZmuc0AcQ0gYEx3VGWnxcUz6Y49eBYCjpR/aUa/b9w4dhvM/D8XhV8sfpt95TRooMpD
fxrWSypfDbk3c7cBp48+ga11ujYq8O3IkkDW1u3tLHn16HMpKoDtLZ51kGfl/qC9xNxyjBQrAOhl
akwn1b+mNUAZQ+/U9NpGYQsygvldO57j/DB232gDJZsB7HJd7MZNElHDdLJU92MZXeSkBabMM166
MiiJO07f0i+kfxZtvGyIwFkw6+caVCsDqKzK8hr66irk5dKgy69k89Bon/H8I5bTm5GE99Bofuvt
46Kia4wn0nTqRuYw5WFSIGUFekrOQk1QKSrgrFTu+vSW6Lftcl8gHbc8I/UVLNuA2GTsKHW05JHd
3fb2WSGuzo8jP2DwzM3nUNbOVHmcm+SgD7mz9AO0Kr0yRfWmDY3hJgNIecBBM28Qvpwe7b89Sp+t
XBi1KKRxqLUBNL+GA2Gkyo7zRhJlSqRVw42gkJjIa1r1DyrYG7fpG2urmy4ZBzlWM0wb6aE1O8uD
YAMwhVbHvQ32cYHM3Jus2IIbvTG5yhLUbpCsoQDNFh+yX/IM/jZD47UztHJ9jmu7dtVBvkcovUEH
NXMZQVSuUaB0isS6KhRq+jRvn8dERq9d/g9YRQuzGKAHJShAvsOUSDUDZrPKCxDJCrpvDrpvPdif
Md56Iryxs3qFqNxSqnJEU2sIkghd9IYFlLjkmflSWAXQyx4aZ37afSRsVK7emF29TED4rSpjYoJA
5xgf6QtkKsPuMfbMx+rQ+t0JarehENdRDuXjbo1wy9PE2wSbq6LftO4GUQzw5R2quoDaaV+SxJEf
QRKuVQ6oOI+zJw9gtgPLkn7/r7NFIDV1FZT6MC2vQV9F14HcLAermjwMkSn1B1qnh39vAjg2vL6B
jAE8fPV4TTobpHkJxmXBOwPuYb5EoGZ4/N9srPwlKfXazOYBvOZsuWYyA/ZC3cmrt6qoYoz573Ws
nKOqtGzUJ4MEyDIs6DwIPF42hYMLGgakLk4XfbymLcgFirYQ7xCyBxirWb3pSMXrOcmyItRMMNfk
uMtZv4CERKV+MfMQ6Sg4BUcjqjKkpal4HC1OMgBBwFO3SpZj0z0Rkzl4M/l91zk2LnbaXfe6hqEt
Ju4L4lGzOiJHDdR4OJvW9ILVH+xGDjmo2pPFdKS4ebIq4pm8iwHRIAXGfSmeeqQavWx6GuTWyRHv
51I/6gONmpl79lh6tC5dIGAcXjZub6gYLZdVyHWBGbADqCCWQJLWKsZ9rMTMMWwa8NoqXUyJO0zl
xzL7ruaJYxuZpzLVU1v5TO3aU7iNf0b3ZiMPUOrGA7d2JnB8QNPXzTV66O3YVSAZzNHzKXLqDZgv
1rI4aljjtqQNdJr8lNP+SsVN5gxjeW2Wo+EwHal3oZg7327rMAupIXAJY7LqHVpGajtqtdDrDlOK
69v6tLCdcytecauSM6BvfxtYl/SLZABBltaAtMC6VekPjUW1jsREG3beelvDHW8MrZxQqkDaYRQg
3il+scwpbBBtQ58UUanpcNE43F/83Jc9UFp4reR8fAK2Fnl5AES59uK9bEo2jxWC3LPvvpt4jgFH
5nYAjuXx3iTe1ve6tLQqMhhan3YjQRhM8v4RDMFfqDbt8Y9sBxBAiQFWgvwC2PveLmeAGkelLphO
nQJ+giays0TG/eCaCB+A8e11YTaXpAGmDrJlwWy9SiOqtseMPrTxQtXE4Zksj+yRdm9+Hl1oSaCW
B0jGyjXoIlcaKQmmbe0e51VuHlpDd8ryZ16YO56wvXcXtlauMIODcMB4odg7QXggJvyAjIJsWHnE
JOOO04vbYn24NB2SoRhBF2nO6kNRPNvSoTJJ0OSFp4HsrcZ/V8X3vDiZNZ6ABQ//g6P/Nrg+zTkk
NNXehKOnIBwxoQtJjtSoID21A30WV+0HC3vNrS8OFMEsas8McBIwA7ig7Cx16aHKLEcyBrz5djkc
NwAZ1sU+vn7UC3P5mCJQF2kRsgGkx3rZ32eaBflZdTl2sX6Oszyi9vypSwdglGry5T9sKvrK+A+q
Deo67xiNQTV7EHUELSYaJ6r5cT26Vhc/5ijL7Pnn5mm7MCZc6mKppsrH0SIxCchj5xfsGng2Pw2A
uWJ3k8/dNnGTXSKS1wbK+nNC1RLYAwU0hWh+vjXKUozay2gth6jShEBPRuRZxyhKAiVI8SpqPPZZ
1hwLLe4inFwbVJBVqF2PQXGLuamDfp6P1j1/lk6tl555YIXLrXQyn4e9J9uW12EwULUBaQZYVl9F
ojLW5LIpcJxKTk9tkj/Ws3STo1iGR7Fm4P0+ffv4y6siXL/fmN8WVzXQmhVtbpq96PePPnQM3Fm9
Qss7otQVisNCIrNgnnSinhwln0xvjvqr7NMe2nDLJwDUQNr7qnpmrC6VUk7GGNLhUP/i010NUitq
GN8/XulWpLpMA1Zh0ZinySoN5BkEhZKYfeu1czZiCKYkDmrNR5z3nSx4K+ZfGlytaSqqJTWoUoQc
JMGqWv9IE6N1ekWIGpNdwhZb/P53H/JiC8UWXxwrTOryZUD3KyC0/pSIyTW5Uh+IpIYc1Vefx9KL
NargBkmvZ00FoH286qfyelRRgh4M7Ws8VL9KcIFDpA3JbzGdxsU8yo1uHwwFygMmPUzxhByWGJ/K
2noxBQrD0idPU5twaaGdxhY19TS7FUlH8Tkn1oNsoXZEGEgVmHxWGWpILWi5oqWzv8+S+lnCBNqc
IoM2FjOyMztMZt1FBdcOVY4a9XxoEvsrpjUgyNfetdV3CeVMMi6BzOVolBNXlkAaYbRPSI2vzaEa
3XIaXQWkg1JS3TGlP7DCiBqtOwLKFw528RMtmdC0kgDvlh85Kw7prD9B1SZcNOm5bWXPLJNHabkr
5sKbx9olE60dojLMD40uxViRRlu3svlX2+yfCC2OgwQxu5aXh47WbszT67xQzmNjT84if4kTSP7I
xJ8lpIAmGASt2uXEPjY8PUoAf7dJ4i+T6RCzirQEhP2E25FtDWJQzcNoA5J7CvQAdYwkgbry1DlF
VR3iuEORjJZOGoNUtcbrpehBS7/8YHxUnGapH1JNO8f4jiM4jywy3xVyTVza9hFtLMstyinspfyU
1LZHc/M6Q7oq2b8GXv1seI+ZLQU/c5K13rVbuwXe0VxAL5Sg/ix/6phdusrAfUOqDwQUsmnFXWqm
YSINvqFl301UO4aBodtg3EGo8RMKLomDaOeocYLNZb9kNrp8rCJO0qgfvqPg54Mrxs/a4oZZetQQ
5dsM8iPFKI8ZoJAYMiN4kPS33dx/qtXqhxF3oZaPbt/JtmO0RRWUlgHGyQ6yK4lUDM7cUXdo6Bkc
EuG0ZFGc9neg/PEkiwYpV3Lv45iyea0ALAgSOYxHaBjnfHvoEi1h8GYQybXgUyhelBvtMLrsQBBH
UwjQCFESZJOnxq3cAcSYYmDVPk5Rc05v6mgOQCkGrcUYWi11SK550J4lsBTuzfG/56MSF9/Fr1yF
Pk1aCjJVHXjoyPQyagwFsKWorjFLaB7U0ngYh/YGNPK/1B4F4kkuONDeouzK/dRGPZ3n7F6vi5dc
qsGrw2g4VOmj0vJHKZ+uUoNdj1S/Rn4ru0rf7L2qtm7Ey9++iqK6xupSm+oiVBPjriH9Ee//AJgC
v0ZS1jblTiakiIR1HUYv7a3CKO3pbI42WHjpLzGehYvXY8ESjaEAnEAr1rM/jx5y6bsk2Mult/Dp
+E66BmQ6pmTeAyQxIFLnFhqRDdgks4gFyjcWwHfOpi9Uh60ou1HRRnD+geavcNT3y/5terXsLLPi
JZfFK/xkhcZpiZRXmo5/RIKwdVNdLnOV5NQFreyyxSeVoiWACGjIIoEsFADXzNtzfvGPfbSwVX4z
JYusTia+J2Gz02g4hZhpqdHI+zgS7JlZ5Zdg3atT1le47M3mmufSSWdqAGaJnQ7/Vk5xuXWr3NnS
S32cZ7Q7VJ4VboPur1p3raNJIDUu2p0n0BZHzStoTlcIwILADL6Nbt1kWx3kg0kAOurRB0MzoGVG
ZGEQM3ugoMgo/flKevh4IzebFgKp96fRNY2ANLRTbtLxLwDPv6Hj2Dnr63e/ZHb9mHUMg1rBcBLU
rdkBEtfRrpLTtsP/fUvIKx8sGksdAPREdTKdvvUmQT9es1HBs3GPL7X0DQvuQeynHmYzO5I8OXfo
Zzj6bLs7e7sTTOWVl9otUye7wYKHIEaQse5kXwwSqT/Aquly1KYqb4yKm73y7OYj4yKorsnhMTdl
YdoOJ17QnhQAKmL0pnaMqyUStB3TL0TVI3R/0SDKPo9O5mFU7WZP9nvTsS5/xMqbyWBl2QQwBBoy
6NG5GoSkXd1pVLB4sJDtPXP31rwuVLBRp63CAT83Rg31iTbPHZR1PQivP2D4Dz3SdsSfxrOm4xLO
9XvQaDmLlp/mijnT8qNnQD8kwH6kE/upStOv/1eWcrPYFf7FujfCvJYchZmOku96iYj1b0KmmNH4
zf24ZtmQtWrWCyqTV7BlHCZXlT9ARTh9Ab8KInR8vzcZ9S6qrQyu8pOkkJW8WizwFKK4p83gLZG+
S4DLAMrw8QHYXhlUVvG6BkXCGrTa8rkaqA4WjDSj98ZCDgrdG0x+n0C8Lua3jVWIzuZybGgOfAIt
dOLHMU5yOafHdsQDJRkwIkVYe26JdSaF+QRG1oh3TSDlDIOcU8xDMFMc9Uq3T2lZ3upD+gOz8pDJ
Ba/Kzl68iwXid2LcRSD8ZMiNr25hYGnirsBlGJrJfZmnXqsBH1D6pfLLrpcdW5v7fmFrFQD1oSh1
bUKRoS1f5uEJzIk7kU1997pfrWYV2ZpJN2ZlQX1HPhoBPXbn5rggstmP2eBkB+Nauu9DYM09M0Tf
IwtisD0jzEB8Bs+bI8Zy95M5kZi+O0UXa175QTPJzKCcC65kwP/uy4A+ArrhyoHmdzUIb/cO0fvb
+nULDIzH6VsT8ZTQ2AIdLAnkEIy36ASFGEu9B95A5I4lXhj5cCjU6OMTtXl0Ubn5y6j48hdVB6kZ
WNLFiBVtb7mG9aBSzZ1MSELuFTjeJVir1a3ctZFbs2MpyMi04jQ2sdcups/J08er2TOy8lNSqnWO
IccKooBVGo0UMMqlBS1yAjDJx5Z2v9bKYWWNqi0m0UAlWjjUxLVY3dNjGszgSMbNaDj8ZTlDGuy8
R8n8LudZ7ePKLU1JZsNSwm56sI4QKD5rYQed0H8vviyiixi0BdWYmFh66xfFuDBD5qAao/R6GT8X
9CY273a2UN08Yb9tiL9f+F6sJGo3Vjjz03ilBK8aqG7+C8AuUUZO/djfsbft67/trZ6iKSZXeFuo
Vch7hyUYCvSTezPIfNtHY3S2HfXHMKNFpSCd2INbbDvmb9OrY1ZPIPEiCTjqprk9qtUQ0PS6gaN8
vMK9Ba7OmGzVYEEBL34wqKhSMNxclaV8XziNhtnYecls+qEBdmRMISjv2S5KkN8m6JNhKiCMwz+I
3ZsD3yWQ37zlfptZZ2FGalYVYL0oLKMlW44/MyhV2v0ChpDPpSodPt6/PWMrpyd5r+vppKB6Xxpu
DUhXbl/ZWsgU5ojq38fGNl3iYmUr7zemWqVZiseZNQK+aaReAW241MrCj828T5tFwLiws/L6uMvS
bKnxHgOIjB3+mJ1ShlcQ2b789vvxw1drBt5/oEEhoFt4e6azcQSZw4DsiXyVjw1UI8HO/VB6w5N+
iA+FK7Q1ih8kWM4zWnHeXhtie09/W18FR0WuDF4CmRPUjH7JpM6PG9twrUX6TwmR8dvQ6i0yN8DJ
yQrBy7ptgZHux4DFyPc//nSbWddvI2uhxDyvwNwEdBpicOlwdkWrLx8b2Nmu9SihncoYb7BwJ3dZ
EhVW4c59ftsSujOItb0OcZGAUUUM9L71CTlJGkkVQzDKBLwkeHlVWnkfr+T9UNSr3/22sbr5+3G2
FRBRmIEYhWzu5p9FOILjcfRUp8d9PDrSzqK29+63wZWjU61RFJKhC6rbIIIBs2TBcncZ/9MdiYrR
X3u39mh7LHIZHcVAvxv9/EeN0aHyiUCevGCvafDH27gd1H9bW7l1bs0GlTL0oEo8sbOj6Ruh6hXB
Xj3hPcTh7ddakwp3LCljowfXnpjMG68F0pScADwUYzX+3t27437GKqqnZgafTJFXL4P0RAa5ckd7
SPyPd27bAQmBzLZqmWD/XFmxlmZoM7MTchWTJ/uMAK0LfgvDF8pF0vi8L7q9ua4Li6sLBDSaZiVD
Sz5k6T30lh2i7xBabaYTFwZWN4dtTWNnQ/P6/2j7rh65cS7KXyRAmeKrYoXu6hxfBLttK+esX7+H
np1pNUtbmvGHfTEGMMa3SJGXl5cnwDzrVx6MbqYXbhZOthDmu8uzt3rwLiKxoS4qQSmLY1USUUy0
NPiZx0SzlFKxAzGILQ0XT7Otgj/K4IuQXFIygqZVIzwpu3pfgzGzByblT9I3eNoynA0kUKa5zaSy
xwBIgvguxKT2DUCMUr5xtq9P2z8R+G3kd1mpV7VmuEb9a1auKUhBeWbXPoUhuuBe/kTnOGW2Z6ED
DtU7PHAgIX39RkYoT8Y842wVwisltaB8LDuFp91rJZxMDkxVcII+5taJvt6OWYTlEmDcy4FPShHA
mo+2s+LH7CSEtvps/PaYN+xgT+/Ce9jQpFbS7relZNfLp0V87iuOeOKFsgjKp/+uf7663z5D/a6t
FrsArHPMMe0NV+upmaKjScXSlqGyUWyc+1uBuFwl97TuaQpmY0vQW+hOYLb0IFaN/pZq7XpWXAyJ
y1HjmEGAXMQum+BhztAprX79m/ed7BWrPIig6rxdXqerWXERkUtauE+2s1Ei2zd9anYglymTtlG5
r9/9FzG4dKX2WjQDq0ld8a7cg0Vj+bfUkfdgvI7WYMMqbNfnVrllzs1W2llDahGVy1ix2Ap0qHA4
i4dgJ+3+IiTIu63DeTWMIYoKxDplDeJsX/d5kKUTLXt4QlBptPHOaSnY6sNsWFJ9moIfw5xbdbSR
/1eLqUVMfkLFrBXSGZTeOHmPo9lU1NQqIM92eWmsr8ZFGG4Gu3EGBIVA9qcCeSwydTikBu+GnRuW
WNuxWf8L4No5qJilzUVMthcXm3qGVAcTFkab9mFwNDd1O+FnDx0kXIREVlphExxTa4BUHsxF7MsD
3ppWLmVTNZdgAtCizNIgjDq86YkI/uPms/cZ9pEbIpeiUxrjeA6gi5ZV7ZMckJ0eEVOrM4dC/CBQ
q48YGK04GW8SOm5sxfURAvRLJcj3QBuEm12s1F72kV/k+irvjwSQneT+DyYRZ6wEXLEEG3JuP+Rt
QgLSwDNIpIIKMQ4gWWAZ5YzZFgR8/YRdROJ2waT7Wi3gVukGvzr2WguGA9ALKFdvZ7gp/is9l/NX
LvbtFjG5LaEbmVALEeC4YG+eRCeEpF5o3/h3+W3nMc+wCpq9GXI1+s+ndAfjvuutXbn2CUEbgNIT
vLZgWMZ9Qq1WE/BODQhziXjKA/UplERLiP87rBojBb8EXlMAZrI/vi6Vthf60E/RSUoU6NV4mhsd
tNjSQfOE74c77bebfqt7HxrasCUEblw7Q8FnoSZMWQFWS203v6TXWLWk36Yf4oP/ABFPt3Um29jV
11t4+NWiZRGYf4MPhpmhJmb0wd38keyABzUnN77Hk7UVboAM1mqJZSju80lZHuu1Auix7ye/yFxe
B2nvJlVxiMKtt4rVayPMfJkfIWhclH/+azstl9QZw5oOvof7wQHmyDYDMiR4cd4CnmxG49JaUhR9
AEOYzEueWeaODtJptAwTTyUwfN96/VmfRtY1g54zGAbcPtQKbW7iDCZTag+12RHXRqk4ZdqHrmwc
tSyJ8FUEVSQNcoxs1/EibnSeIlDgVckNiAqmdWz1QbqRlNcqiGUILo81MChKwDDRXYZS+Ls1vF2o
rK/yxVC4OZNqnVaoVgiEcAxv+C1urhxAePK2IXjsW1+aNe4UDwGq6wjOAXdsJdny+76z5BEWYDnR
wPevW4jm6vexOG6hEFaT42KIXNIaOuA5xxZdpqAb3v24EM1CLHaRP7/890MOLpvYWAQM+jN+y0SF
COAGEBfzFm9ZdA9Q+bVAtlreq4t8EYW7DUSpjn4F65oOE4hrgu8qrWqLKhCUWr2xBtcn7nNA3Kmd
lnHZo5WPzStPdluMV3k2W1Q3NnbTepJgWmgMjUDO+DN0VqGUIYAYlMLuCO6kVuEFT5IHopMLtY6N
XLs+qH+C8Y8hoUjbOIa1jFsN5W/w7kiORN1YCqs3bvo5pN/bblGxTnU3Z0WDtaBUaNDr1+RmQl0Q
HfrdfKx3wV6CMsGhfGbW5v/CRWBrjNwayfwkn/RyRisIiNxAdAZPfFYaG6xQqGjmp864H6+33YPX
U9bnzHLLRUmyoZ1iLJe/yN6g4blQEva2Dma2Xc/TyGcYLjPOgUiHnnbElZrBHCTVhuC3VUN4JRav
W0D2L2/q1aSF9znsKAMZne+7l12iSlFXghY3ZCZMRKwZXUJojkCkIcf952ftZxu7brWEBc4Qp5gG
swIUzV+LLPCfcz+bASNX/TQyu6YEIK0SbXkSD4Y/7QoImQeFjtZRGb40JWQGcr04TbLvRWO1h0zd
xvZcXUyLn8MtproiapBUnQB2W+CmUmJJ2vjcZsS5PNGrZ+oiDLd6IGAwkXmoodOQ9N9opjxW8ZZj
yfrMEh3OpfC2xhsKdxIokdKkUYlEA4qEq0InMADPClQnwwws2KpBynPauPish0RO1MAukqHbzGZ3
kQjGttD6nGEAmGifDi8aNzRM6pSa2dmS1dwW8Byyg8K+PJnrKXURljtr5UaIfFBfMg+SOVC4dMIH
wxZvQF2ZIMCwLeG52hWgi3jczBoDieMAjQ43M/SnQQW8DwopGWl2YlMkp7LJjrUaV+ZYNNcQJUGL
2vDtfIrfDFK6G0NfuUnDvkTBlQzfWYfoxNcZj6uh6tsUvPs0KNBy1x1I33h4rXBCMXuIgtTWpMmq
1cwJqLEx7Ws3wS+xub2i+2Pe93WSe2julvvB8yG0a1d2e2zehHt9f4tLqHjFUqJvgVJkh5VJ37Ya
FisbSYElD2yXJeajzhf4Ke30xOhF4qZj8T6o4V4blf++V7+EYElzsaiTqSQR7vogEkLDJQwLGzLV
G5/x98bg0vyXGOy0WcTIhjTQgxmduiaRnEaP4dHb3qYzUKtlB4xke6dPgK75wux1SrkPhR6yMoKt
S+GdoA8HKfPfw7HQ4S9YO8GYPWkJU7Lu9iQswTKS87teh+ZXBJ/oDFuwH+iVL2pOq+p2S7uDVuq/
ZFXxwJfb6z6s6Lsx3qkQLGoNw+u0zobBltUApSgX9XWU9FZU6LdTl+5Gv3cbWXhTc3jcEsTvem0n
hgV0ZSWYHIaF/GpIpafBkELSu/dUGFEV1NWpLqHvJCiHCMZdFl7Bv6XZdJRi4iitcTuKrWaKcrxx
tK21YJdTzAtuToZUpH5MdZQJ0MZBY1ksrOoJzBwbEg12DhcKuLBtdbpWju8vQbntOVENQIoSYLlG
NGAfCAQoFDGgX5L7P4T85XIuWKlIvsTitqMWNaSCOwCy4HW9V3btsXPpofX+O7YdNBXAaUGfxb1T
gsHP17VagjeS5jLG1Nrpo2KPOwqQRnQrmwmYTVu3XDR08M+db43PcHyyNbpBrDtQ9SmtnqmqusFM
5WMKL649maerKKwBtxxr4ulq/0uLAeuva1j1zB+jmt2revVDr/rAUkf0wAVyJ5D0vhFDyF+14zOZ
u9ZUoHuVTfn3QTR2sMrbQc7BMH3fiByZYnkPYAJmUzpbbWEke3kUc8sohcmuSjy39FXWOTRMQTUJ
RbMc2z2IkIGXq8RLM/oBUrfX+RAiGWHZYMF6U7S7DC+UtRJciXRKrbGdvcwYn4c0K50+qf1veRL6
+zEHeW4oj6oY/lDmBr45TBvkmy48BxCOqrrKk6u3hAj7WN6L1WDK2ZPqI2e0iilO0mtIFOjlQ4rP
EnvyPhuqncjGj0l7CAr1OMNhVZRQObVg/akTpOKA38zD+bkvwz0QrKciq1JTLa+L7kEpk11dR1Y+
hJC+upVn5AYly2xZ/TnG9Y3q32iJ9uGXT3LooWllTuItzV7TSdnTejjAq9lDZbfL+3o2a+iK5OlD
mhxrHey4wLhrBNWj6lM9RBSUiCS1pqq1UgJdlFLZFaVxSvMHWLxYfQG9LBxsk//dCCRPlUHqCScY
xT5GsJ3p4XlJRkbQT8yh1UFUVMxgmndhOB0jMrgRKa0ALEAfyp9Fn1nSBD3OEGpodLKETjPB+zpF
TI+xIkluQgccnMtfeqHd4opt+o3xkhLNVEP1UYvU26gVvw+S5E45gb/mt7AOXS25F/XwmCfJjZyO
VgDPFCOF9hecnLSYvEyDv1ez9qlHlszkfter84m2I1SqMnjziXuVFk4pvw7qa1TjR2uyKWuTE4c4
RfXQFAfx1MfKPjaiY5grXisb9qQOdtb+mCFeaIBXHMfNPhbxMoGABjRGMmjgQB4K/+tkSh0IVmJ6
HDPAqHQ08mWD0Xxv+hkESgHsb5TVMWx9xAq3JbRQ6ynaB9pw3RrNY9oUe3j0XE0alPOCdN/r8asw
FO9Gkz+o/vwKoSabdL5XtsqxEMi7lt0ALIlf2TkArr80hfBNK6dD2uO5V9Bf4tjfRZF8N7aQruxr
rxGBfcLF7TVXww+o89lRNJ+aXPZCmj5MSVnC3VhgTNviGOtYzZNG+70ylltyu+s58zO5cGe7n9aT
niuMHmCIj0I7Qn5d9dDCs6B//U6UxuvT0BOqrRcz+PStZjUA8VE5ABTGN9ViEMYiqYS5BHTuvTJt
3YrOaOzqAYwzC1fVpDetAxE3aGovywHmbmGEF+YPc0W9qq6nw0CEwEzk1BYG/yDAB9vUoNmY6PND
TqrEhNgjVDHj73OnP0LPqLSTkdyrU1bBUra/J1HvTXVO4Q9buqjiP8R6PrXluFOK5kkKULZVkoN7
2VMjaE9liztgk+sqKEzlB97/RjgCyLHdz+Len1rgO4qdOglPcMCyCRzLhEzYDdkkW71UO3NMf1Ai
PCgNbI7jsb0Jhfo2BD03r3skhHxAjVoEJsS+e1NUJmzdsLXbsk320HV8wbX+OpgGwUz8IjiK8BU9
lpVi+qJoJfVow4pjsrp6fJp0CqXESI9e47ISTGGonDlI3T4hudkO/nWZ5w+kA7lT76Knehp1WBxJ
mZt05S6Q2ocwrxyZqIU5Z/OHLs4uTNNN6o+Ty/xKJL/Yk6586n1RsYos7XdFBokMJahOhTrujCr7
mY1FcQUy5V0Yp7sOFD1dDMCbb8t9bahX6lDn90MwwUy4CiwjnH7AqAcaxKKObWr4htlE2Y9CCWSH
tgQKrCGkFolg3MwxyPyVDmtCf3438vpbXpNvBsx3rKohgjUQsIfC9L1HurxcSKyeuKqhUHCn8ILF
W6pOZKpCWcrRuhRfgFozSfcRVv8dKQRRnM8YfBHRwDFN7zqAJMobGsA+Q3RDVYCUXW3+b4Phyoc0
DmDsF+Ku1uRNYMq9f8qz4qNLlQ108+qkETSx2bUX0B0uTq/20kQS9qpB5h9jk/ZmPGf3SjNuQXjW
C1lDhi2ZrhjGmRWpoddZP/YpGv86OOZB7SQKWm6G8RiH0wPJ1cTuNahQjhDEayJxl2rBc+6XljyT
qzyt7dQPv1+e4rW2ugKhI7hsAeoDVjzXzSBjCZGvnL0a/wbnzUcJfhKSNdxsd/vYujirBmFmgeFj
5BDb+Fp8khqik1KEaZ4pBh6qd9qsmBpJr+pw3roxsIL5LBZs0//O0SyHLy5lQRRTQYhxv/Wv897U
XGkHmdvS6WAZJj39i8e/rTOBLbFFPEXr0r6ZGabNxmvulepIR3qfWP0vSK+C3SDcKm+XP9wahwql
/OcIuV1IYwQsKfgUWWgZ1nDX2+SVoVMKrz4Sq4PmPE5/9wNXwxsCx/Xe0k3fLJgiDPxawf6//HPY
Fjmbb7yzipCZpOhncN9WFegIbhEuwZ1KYmvo4qeQlWhabtjdKEMUZ4tbvb6VZAL/Hnh+Yc9ym5ZM
Xa4EAOO5KCy0j9keTvkNdTIU5hY4iRBug7SEia7GxkDXGuawYPqMy5UdfRjFosacBalssYbVb7VE
5YSzy78izohplqzCDg+Tb5HHfgvgvwa5/xKe6zZEWtgR30cGCTsgSAZrdqHG7OmxqXyHeyWWHASv
rVjDpQ52a3goDV4uf+i1PuHyB/A49XpIdGbniiukGKJh8RhBsLvRBRuv0E7bf6+iN9JBoZ88x+q3
GIuRMWmhPHL5V6xmbABB8L6PU+7MOjuqihBJBKkEwibHvIzu/Z54ZWV4l8OsdQsVcRGHSyMkophq
guMU7xOvsgMByPZGtXUsMidFDYf51eONZ581HMGXmFwqIRncb2gNSFZ3YIpwwz18JLFjDyjAAA/R
9X1vNft/5ay8msQWo+VSipLOfkllzOoQ/1Trx3oL37711bgtqzbjnCQZRiYFman1vwTlLcpfNz7Z
1iC4/VmECfxwJ+Gvx53EqZ5U3KxvegdQkBtit29wrd0oU1YvIgrMxOCYi6qLB4NX2ZBFSgIeYn6l
uY1n7Ac8J22To9Za5VgYn3HYmbc4Y+Y47XBX7aHa47JHAXKcj5C2hWbz6KXw2Npfnsj1j/UZjSsM
xnYQikgDPlUMr2OJmC11dHlLSW81CJ44oOEk492KhxkHUaL2tEL1MdHAGmbRCmpk8+bp8lBWl8Qi
CrckoDSb4qshZw4whAwTMwwfLgc4l7bGHQOHMczXoa0Itjp3/OVjIYuAZxswIpNcjdwzI7J8h3O3
cLrUYuYvrVUymfGtHjrbMty5q4qySJh3ng5RTO44aAM/RJlDgIogP6WyhZLot5DextVTm20t87X1
x96jDMgNQLYH5qFf15/WdlHg93is/RMex9o58yUal4z0oZFnMQbFosRV+3ouk5u5Uq8KQb3PRsGk
SZaahWCc8jB569P8hB7MrRrrdtLnxzEtni9/YBbsbJoXQ+cyV9RJkaQ1AJ/E6ofcfhTwV0gC1Sym
YXc50MpS/TJqbqnOgZ40KSvHZWgeN0brVV2zYca+NRZuySS+Hxq0BMokbqC9TWAi18DNO+6AEco2
cgj7tRemjYcwZG0rDrCQxFMpFNOIukuifNejd5/qlenrxKrkLQuXlYSCPQj5PxE+Z4bO16GU1nUj
kDDyIqX4JqFNW2vIW132ePkzrV2bvsThc3GYSWWD+7cLrWUo5knaVQjnLKcyKhjeyvfUN+6KhvyU
Zf0wKsI1yogtEYXVnb8YKZefhyHOoaiP/SEWnixIaMi4ciod5ECE8vS4ccStFUJfxsvW7eLsCSAd
m40S1mV4xaD9BA9Jjm8r1+z9BVjVbcu69Q+pASIHAgo+J79Kc0riKVYNt47fh/qb0mbmHG1h19ZT
Gmwo/2+UswVaZN3oVyL9TSQcervycF9pnAEudWCXyJsOkpsBuYNCSZWIoPXF7NwYFw4Nont2YUA/
7bB94V4/lhbD41ZpppShIcy/3/QL9I9lAL6ugSVw6h3kreGQo7v0l6Sb5d32489aGYsV8zm13Poc
ZejGguASesxAZI8HupG92mVP+p444TdymK/jQ/XWXkd2v4WjY2vjLO0sQnOLlVaKICgikFNlqgxQ
5a1yMxZoh9eX1FUhYVk26U0WJDfDVHuX88Jq+l5E5o5IEqOjlw8jcTsDtQwJnzRfvL8c4lx3jtUa
ixjcwejTMVOUEVW6kDc3QwMtMaN899v5o6cRbHO78F2QEtWMot6lXf+SUf0BSlJOrSnfsq4+jOF8
Cgv/Tq9lR4F9rLvx89iaujT53FFJRpixGB2KfMbN/f+xpbgjs5m7qtMItlSu7xjSG0wS304sCpse
e77eVpZYPT8X889lJgCZVCCW29yTjdb156iwA3n04RrQg9kxSKNzeUI3EiHPE2PWnTVa8qAuqvQj
9lM8vxvxE9qzGx9uY9PwYK4Azgg1VcDljyFmKO0ib3DRW9kExf0/Tk4DkGR4CGiAUX49STItFaax
wsnJqkjl6r8oxq1/qc9Q3MowogzPNzMqHTjem73whll0+vIbGpQbx+NqIB29CFjWMokmbttPMpTT
RTLjgjFXTtLiEhCOr8YAlERabDnVrKaYRSz2WxYncdz1qjrIKEUFvRjMMoq/V4ZgXV5z68cUusFo
CuPGCWkYLsjYE2g05TmIIr8BF2bwDp80k3i5U19r+8vRVqvEz2A8sTWNh74npAdAeHTjoTazHtLG
V6l+FycgEjZb9OOtwWncGZxlgwQ3ULxfqJ7iUuhnZxUeyGzZhWSnnVq4+Gwsj9UtvBggS5mLT1aP
NS0MdsvNJd1ppum608QG7xmbvhLrm4tAosVAEazBvP1rpGpomhC4htybSOPoUfOs5zAig3eeC/gM
3hqhvDs3lVPF+I88Ch4pJXd/8DENiNGizIVYDE8ozP2+MEIqQUpIl68LvEf6kM6wOiP1pqIFHKMG
HY4EvrQxxau7YhGWO/Ih3Se2g6qEnqIKVqx6k/ZH+w6OIWhVoFkB+4mvUzureAJNFLwo5MmTJCkg
L21RwlazCMRk0Q0BSge2318jRE3VGY0Y4Q0hjpkE4UdL5HkHiVvLUH3fvfydVtckWgY6oWgfwJnp
azAANlDNt6ivVf3U0J/l6GjpFut+fTkugnC5qi7xwAxf1RyqajDZ+zHvxFtoIe7kXfKw1a5aWwAw
C2ArTjKowU9eGaaQI6kHoOWbsMPrOowO+1BMnMuztpo7GJ1M0/DqoJyRvGat62J0uv9q9GS72J1G
rwVC1jeRGT11M1etrQkZkG4ZVyBNPGMKZbgCzQnFZ+rIA7t41W/562D5XrYLoGQVFaVJPfVqGye7
drvEAS0CDIznxzPikIhHUDWgKKH1CgDRGPD/BO7FI+waZeDXq8G+PK9rqxF3YRi6oA+onREr5rkX
J6WElrIxzldzhQf4tLB0pT38T2HOrntDOQTQoPddPSxdCqyFVv9oB7q1SFgq4EtgsLoUgvcw/MmX
ODhcjEpocHoO1uAwuGJ40x6qfeEGrrJxdq4vyEUsrsapZX8Yobid/xZrBY3UChyIGLpMhyT3qt3l
+VtdFQAsq1CLYycMd6cbpiJrZpVQt4fNSle5tAUoHGhUUsHjFii6y9FWF8UiGpfTJ2WeqrnGsWkk
D3gUMSs1MEnwcDnI6gYD/BqrXMaxyTfvIe9bDdDjwoZOHhr5GoMzVYj1x027kXDXEpQMqUcJ/wSK
X76kEoYwjXIhEVw/mw4RaDWdWm/sotUuzSIGX0llcAAr8gjfZyB45K33QLNFTmhTSxZcGTJcobPF
511ffyrLh4RZP/Ed/LGXCYx0R4TEWofFdOmGLmw20fHGCZxAuvPy51o9UkAK/Scet95hvJb2iYZF
sTAfh8BZsTd2/+JZn1VmZzt5EY07kqUMXHoxI5AqoN81eisYoLpTAjQ5fFbE0pyNB6yoqzilVoSS
YE4n7/Jw11fnP6PlL39zrtOka9FPmAp9MEWtZJbGwaPSCIcpbLYKkNUN9zlavsQRIiHLjanxXUPO
AdSMrC54b/pfl4e0Vu0vPiBvtE7TyQBUCi8WWhQewzlKHGDTJnSHA99U+xznN9Axk/TzctT1darB
EFImEkpxvi4ts0zQxt6grlbe1Xv/ObVDFyaj9EF2y0PpbcIEVs+ARTwueWmQMAinAl2JYFa/SY0o
mUULQYiiC52uQ2BfPULy7WXKhTuaZ4e5z+atbLC6eDXY5cGUTRLP6FnQqMr8OEQ2YIzZcV95gCcc
/lLuh3/51pWRbYWzrbKIxn7N4pKjUIg1F7POaj2ohn+P97IlftOtCkYMCV7AmiuYzjBt28KOD3/A
tEMF+zlS7lwyxrwq+hB1ZlHBNLoGFjH9oMXzMKL7I21loNVpBVgKJCG0XOCD+HWgEZOAinU0VZtf
vpfbDVhZ+1qDX0i4878DuKWV5uW1u3rqfgakjEe0mNm5qppKwUuAW7SRY/iapbc+Rpo6hXGohj8R
FFehYfX3+Ch30VHrTJMh3uvDrxW2Yl59ywTbetNjPFfAwjbJ8GuImi8BuZUTqlMxKD20rTWzt/GC
fm3cDrftkT4xlfvhCixGyzhlR+O6epk3Tv/1E5OJi4NdYaBxw+Z+Mbfw1dTlyQ8iD6CBky8CuWno
veOjf+z0XQz3Kd+dkjo0VcV41JPuWEr5CEEZYR9tWmtu/hbuaAPMvp0jLDgogqR7mJl8SNDE7uE4
b2sw2/gXhszrK/lz8NxKJi0pJFB4mDNvuc/f5CemAcJkFEEVBc57o3hcPV2Y4AEclmUNakNfp9oo
1EkP6ijyiDqapYYb9PgU+NFG1mN59SwNLaKwE3XxQRtadbBTxIXJMBpox6IAKjYAOqtn8iICt2SC
BEIRNTix4A+AH9iBm1DCMbQntk+CP4AxotY2CBB1gIxCpenraGIZyrvEQFOW6ZH91SxlcpCKpe+E
TYPu1albBGN/v5g6n5bh1IkTDG2azpTUx27Trof93LOPQ2UU2rAKVc8Yj0CMGXPQ9pDSUvLaKfSp
dtRCvu9FKTWVHrpBQl7fDCXe+pRK8EilP4iBdFXJZLhvJuOP7heLX8PlHVmJ6xmtMbQMOuFQSIMt
ZvlLDgn2y+l7dVpRGqMYEOHtzvuyhOksaE2sULecfg7+u1j/iRwq5hOWUeyyid4TtyKjTkikpgJU
p9X9AtQOnINgocAI7KpMGjcSZadv0mchVF+KAkeWMLlDKKPI2iJgr2fyxQ/hMpiUwhcwKyfq5gK5
Rj4rb9JQegMnZZeR7jgEOogt0niok8gqcvKmhy1YLrH/MNSlpXTlTZMpd202ZiYFQfUUjfK7TvKt
18G1PAQEI6ChEKeg6ON8XeYwywqDekIjb5BedUiiJEziP7T++0dfBuHSUK22ILeWQEmCqL8Ta+ND
n9MtePxaIlrG4D67qCeSXkRIdQOdXGwWWyiLw0jVQ0FRhlwez2osCcgfFSBxFWbnXyctJ2ptDPUA
UzIj/9VooFVEzBNGhTPeFP28HGv1A33G4rs00Lyg6tghVi5pvR1SZbIgiwuGVWVfDrR6mcQbB5pr
GBM6XdwMJj1RIj0mfyOa/ga/S7gobwG11gf1GYrbGrNo1DTssUfFKHdF2IALUbqLpmDjO50lG5jH
LW0suRxeGY2RyczVGj09RzSA/63628uzthWC2z9kFkStZ9acWv6a+E9Bu/Hv/74BfjkluDFwe8eo
GrUXFARg5Se5Ge0QrQXJzq/Az39kLt0QB7HCk/8RBJ5iZS6BC8PG9j27zHA/gVsYUq1Am41gGnu3
OuUuTAsOgqcet0oi9s9cGim3KCA259dSMkSelNMnMVL2ZWMc5yE3iwB+mCN5uPzlzjEZGBZ6/ch6
aHadq6LpoV9kJZvZydM9GHU/1h+jK1uKnRwMO52sAZoLQBb/C6X4s+swF5kbKYHUG0mgsIAHxcFp
b5mIpmFrxxTYKZS40i9w1qzhGLmZzXpU3Uu1QfFZW7Qo7/E4gO6biJvb1/ylkB7cOp190HgKzboP
9pqhbsRY+5rLGNyiqWSJVkSD3VvR4kgxBNiSas6Edk07Zu9TmbqXv+bWkPgpzTVggYUWBGa/NNXh
pS3v/yQACDtAl6IzyhefmgRH7TaFcNMglqD9jqjY0+D1coy1jUbgoPh3DC5f+XMyAoI1JXACUlxm
6ta5gvcviO9bcbikVSWKlIRhIECwu3OKxmxM3HUcHF9gTuQvMp6lQBCEQmf+pEB/47q0Lw/zvP30
e/1/jpNbf1EPjbaE5eW0vh4YWjvFvQHeqHUNB7X5gD5U392qg2Y3yeBEerGRz85OHy48tzTh1TzA
qU6Frl2yr/rpOqlyK4hK5/Io11fk5yC5FSlJUj2C04lNJp0CGSThwd843s4RbdxAuDpEqCdJ11Id
XQIArQVT22kvsU1OlT1Di9c/CrFJbAGP+JcHxr4On6ehJYn6HdmTyDxzbfTVIgXoO4F1ctCbIU2o
2RQltAFodtMm8sYF8xz6zAa5CCd/TVYt3sm0EOAZsE4GZzpp3zO00BhMMLltreQm9ULv8vhWj1x0
mcHphJr9uXalPCq6MJbMEBPCoN2Jma4HTn+l47BlqqC9o1gwNGeOcvFd6yV2c6S7yz9hfYr/+QW8
iGU2tV3cEHjzFoCT5nAWDnNAWsFy6Lutvbh6Fn0OlnfMI3UdAAgBg12jDtGPjHWkg7QIwT1gvtgi
hMWj2AtDaikpnKJ1oYZ8xZaU3NZwuU+cTJVQ+IGB3JobriIEbtOQ2JGzblcGU7s14tWTaTFi5euC
qvK+E/McZoqsw8aEuZlFLtp6LmBRTnnC53UgtWArPy5/09V8sAjL/n7RUBCKVq39BPlAVnvYng7q
Q6MKW7eg1SCoq2HAoUMnlL/OZRPNOgpohmcEoaVUodX0m+hn9jXO9j/aVir0Eo1zGc2myeemqWoI
nd3pHvoFnnaCrxnacsyBc/PpYD0aajSotIBmwWPYdbCeq1zQE89PTHViAmDOuMPTu5Dao2NAFGvr
brI+hZ8BucUYaupYVKGYelFFnEI+wZp+I4GeszVZSmPaM4gCuiZ/f5wNAuVHYAmALpRcGG5fz9/h
UnksHclizrTZDTK3tHGRWD90P4PyF8mwlA2ok6C4UD31l+wEBxBy8QDSQEMWVeb95cW+uqNhnoaH
HUU5199TalgXQOuEnRGlqbUPEz0EkmL34lb/4vfPPluNKMfAo8arztkrfBl2ojoaiCSksgv4vKnK
r4meOhIkh9tUd+Rqb2TU9AOycUysVhGLwNx+pgaUDlK4jXoFJU5UXUn+i9DOW0tlNVktonClWjvT
2Q9GnASyJ7mGM0JWVtnBMIsRe21938IwLnW2L+jrp+4iLvvAi2yVNjTX9ShiRqoMtZHa0ESL3iko
vWyNwgXSv5feLq+Zcxk2ti0WMdlcLGJC/CKXFCMS3OxX8VzKNgNwFJ5yKgrY3QZ35XfpyGxv1Y9i
D10XJ7/WULY+bsE6tr4rV7cJWT+PyYDvOuUf7fAuVffT8HF5pOsJYDFSrnCLhLkRJFlmhX60a3Vv
SsCcVt+U69HKT8M+sVW06+PbLXzCamr7DMs/oGdZTQN0o6HTQsh7HKd3MwRyLg9tY/b4V/M57uap
jaLUq+ZvNFbNQMGrVarYl6NsDYTL0SPrio+GkoDY9KYAICVDW+p/i8AVCUqmGiOIA8iWc2PlIlxP
x2RjEKs5cvE12CAXy12lwpwJDeqQ1N8HDR4yp8oEpN0ch7vLY9nazPxjUzHTRgAhEwUtTJmNLDpN
0JvISu09zgJXi4VnTYIdQ9a+dEX9KCuQ0hlLb4yMPQQJN8r5rfXB5ZWuV4QxzTuUm9Fo1pFv9r2d
GFtukOd6EF9Ticylks6Ie7HvZixD3Iwk9FYIffTfKnRbXpDIpO/Ze5U49D6FltRbBCHR2UHx8kKq
p6E1i8YadmX5Lf4pbZnCbK1bLrfUAcTWskry0QjHbVfrzMDfb3zr9VWFO6yiQn0COK6vq2ocZl3s
JSzcv6pbySTQpA/3BZAH+sNg5wVQ64LdKw9bmIf1L/sZmNsx/4e1K+uNG2e2v0iAJGp91dqb23vs
zIsQJw6pfV9//T1yZsYyra+VCW4eAgQIukSyWFWs5ZyxUxKiIt3qx4DbHeviVu2TG03ZmgDZWh93
a7RR0jspqhK/Vz3ah6dOKHMLBtUCSf0mpu/8zZ+Di/c1zWteXNFRqBSzi2jii7fJnu5qQIdQv3Ab
F8wQyM1thZ6z2b8kjrscGlM7tC+CJX2eFqr92Ce+4m3XntfzBibCT4DposeU776rKzWOghD2oAdo
x8y2Ebt0xrlGLllB7kACqm7KrK2+lFXlf5fK9+MNXZ3GohjEvtaDC3PILMTGG1b7c9fAfO8XMrh2
jVRSG0KBwQfKmWrP7Ow62H9vnelL7hT29ljffF0/nddCGnfXyr4z6CAkQP8IImAbxqepxoyQFO/S
RN6N4nlIXy7f7q0t5O5YrBi5lE5QEKMrHKDjOUx9uixhPSu+WBN3vxowO4q0EGI/ElqkAsL00FKM
hTQA68LEPpmqm7hqS7jDCSgvsVNM0UlpgAmqi8Aqa3JnCEQ848vHsSFb48yfK1Tc6XLXEYAcbAKU
68xLHvgSQztneqW7gKjcVdTe6qFfD9IWO8HdRrArJGLfYrNrd8ot4yBZqmjpL2gpRmlAwCy6hQnD
7caDVQO3EMu5LikrWq2XsEi1njLAIQ67MWn2gmF4oVxutIBv7ijnkGic5ZOB3Llvlg4wED1g8SkA
my9P05ffwOzYWhoX9kZtXrNklvY2AXGd3WTevJtAUASbPZhoskMvWu1xyzOtmtX3HdW4ljE9CBsj
ExEtzuxh8SH0G1fxtvny1i8nQSEdXSr6p+bfVGIgf4ozzSsF0SEGJmzJH+rkuwzuvNpcKKcuQXjN
yCtgFB2Mll6XVX+TFyryzPXXZigsogP4L9ZhXqll9iFiDNHGjJcbJaF72Vi8PRg+G8D3z+EOlIEJ
Vit7OfDUa3qejL047ao9vCRSaf1zlVjRF/OxBgIoAAkd+Y1kbOts/4fF//cT+DeNYaI4OY1R4lMZ
GE+6cQRr9lkh5DRUxg4PymNmTi4oHU8j0LdAn31oFVCJaEPdbfme+WJe2Az+6aOOo5QYFNo9R15d
Z/1CwxL39Aq7gTxL5mKo/avgbEUN/+MSv28B54Y6OZPAZfVmFkd3jK3pKTsmlnDb+VSwt96Q/8NB
oCkZyMkyRkY5s6g2+ZTLKoqXim8cmpvqPrlur+b24QFt7saOHYyd9DruNlc5r4Lf3hneDIClwHf5
1LNsTLHY1hGSZo0jYuZnbqZljrgfMZjLbrdilVXjv5TGucFOpIPIaqSk/wHZjgcb0zjdTnGQUNqN
2NjQCzFK71++UmtRtCGCK5qgHwfVFS6AiYWukMA9G/u6+W0QHtLphnUbiJWrV2Ypg9MXIwiKRKCm
iqHj9o2Xz9iTu8mf7DnYzJ9U5/KSVsPN+S0iqegq+czfwArg6+uoE0FjiEd20Xf1iGwOqLkA4Oyl
X0OgrD8KD9qGcVozx0upnKk0u6Gs8zkVzui3HIAjjbKJAbT2PFiK4MwfCSsG6gstAC3lXEeoX1O7
sdiZ2Gi0dPrjVtl+zY8txPF+jKpZ3gnZhNCMiIdCUu9VVEnamnoYwxOtYESGfEBp12Wl8nz5CDf2
kkd0KiqZqXkwIJ0LmqcsPpA03rCeWxI4nRTQApl3bZH4cvOjFYra6lJza/J4tbC33EAufJ6SxCxQ
yJ8bWbKHLLcG2Sq/ZDf9X6UPsMS9/hf1VT+4nlzZArtAGYBfpPL/yIAuv2LeisWjUpFIA4YYmOvk
BNYkP74D3aAnnGsPaO2W5Gfn3BuffoPUba3St5TLRc9GkkYG1Vq8+sTG11rUvKPkL6AoP6rGPLnW
Jao7ZOqxz9hPVTbuK3Us7MtqtOo7lp/A+Q6GERCTFbAEtUvv+nPhRdfVS3nVWZ2NjLI1/QVAzpdm
mxRw1arOXcOmZAIWjAcGQ/ttRiODAeVpT4/AfLlVbqSzcBeiTI5i3y0AezC+9GNjsRtCCRd2pgYd
oy6Aw5odpRyD6MJqdqHdueFN+ACgYGt8YbmtPlwWuxZjvzVI/1oq4RwI4DjZMGToW65aP4m+CnFp
CfJzKCcbF3Y1qbgUxN1YnVGidExQ3yhyMCdoV4Cddxor3QPvz2YHc79pb1cN4Psx8j04ypSkxJiQ
YlL8/osSuOQ5PKpPLXgzHR2uhNjSY3UW4h1FKXJ7QmBdum6aqqTpmAjhHmZJWyisyMCR0GhCa6Vi
aE/hdMcYpllN1NJYfpuCySnNJedPTvRdLufIunHqwAOOF/lQMCQOUWgCDV/RHuRpKyO9FsECzk4h
mMsUP7MeTXXI8lgAOoEWjzvQRjTxrhbB2lAQP5X/+2gNXvNLaZwx0JUoKRJZS2AMMCO1Qz1XtOR9
5RawBMYLvc835zNXb+RifdwJNqEqGBVakX3ZBOB0zZ46krpRRbdKrauWFvlXqAmGKz4NKqhoewOQ
NB6cip+fQSe0b725aaT7Dfa21fonGpH/lcV5E6MwxEFv8OrAFCFYJGjtMDZ5TaN5Y8Nss6OeMCr7
KXxQxnYjVl0P7BayOY/SAGSgwAD5rxePYDG7fI0fEYqI16NHXHbbRFb5FJz/6M23XDOnOWnXtANT
SACWTeJFrZX7RvbWFCT4iWtQKzesLViW9aB5sVZOd6SeZJqgz2u9lrzmAROTyJWK33sHzZo+dbaq
kKuPuuUauVsvC5jIyBhe+uNBOSjutMuO5DB3B2xnnORZRz49rRZr4+LYUQqHBDRhyDez7Kw1zTlJ
u++UgW1JMIGoHZ2qiWmWptUHlk2Pgap9kaU4t8UpBwGIFH2TU7Qms+kGEOZ+I6GiOcbiTomy1DIC
8UuGsBUPbpyNznaXTePGhyuci9XpoAtASgBHKFg/whEIQNrWXZ7d2Oe9MQAqgGLKZ16yqWElunbe
clYCvJyb+6ZdP3eu6JTX24Ojq94bpBhoZsB7/tPwSgXq31HO51NPX4vSGcg1VV71YSvtN+/Lp0Ut
xHDKFQcRbSoJqarxMHvu+qo6zgxz23TMW+vhNEtqy34yVPjMiFAMi/+Va5LFUoQ+Q78VW64elIYJ
JrD2obFZ5oxCNnaaFAyo1ailFFtSHD8EovkN1mmfDs1jOeW3raY843tS+O6o9OQavH5lADayyzq5
HhgtPoSzFEVORa0VTJQ4r+YJTqSB7s2zdFd70oHtogN73QQOno+LP07we4N2EoNVyI5wEkOAUQZK
jQiByuOxpuNTGQy2WqY3IdN2bd/UFhDS3I1lrj1+l0I5HaIAVBJqAbk/nVnzhKbxOk9o1g4mNEVn
ZtDaGkNYyTbiFsoIvwA2QwyMdmEbFg8nHXTbpT4z3jPJAbNAe5L/SvaiW3il3e1KijkI4PYMTojs
skft4rBdoFtposInvH0DEmDgNuei66yPW7FT1V8AIyIg0LunEEyU6iH3hL1895+3GNIAN4MoAlNG
gB/7uOCka0vDaAHvIN1n++EHrg7QKzQrTdGCU9nb1mfFyYHLRAN0hQJWGsw3cTssh6I+tF1leo2n
+YWKNrFpJ+9VP1d//j9J5MIXMWoYzTHViVZ08ODAhiPuFFyKfsLAYuMuRs/TxqZ+Ds6wRh0pNhE9
jJj74DYVTU16AQRX82/IvfcxJ2RnncuyPrunj6Jmk7VQ2CKt61QWAEcj5i9TeR8U2obR+xzQfhTA
nRcAVoIyrBVMUyqTI4ao19HeEZStdoqVQA9yAJsgzoww89vg40KiqhYLFPVMb/CqfavgCc0c7VTj
oheaI/mjE1mVP09b/skGvsvlexYnqVNBJ4lpUaJHXkzJj9YEcunlQ1rdw4UMTh+STABqJZAnvKG+
7SvkYHog+WxN1372g+jFJaYkifDpYJXlhPToJ8smGRcr1o5y/IqHXGbe6Fq9sV9ra5kbc0VJ1eAI
+QH+SauAujLhNun6q4jR5fhbG24AZq+4N8ADSAbWoaIlF8jSH3WhVMRGYnExowST/O+AiPjFcW7J
h9W1ASn/R3d2KZNzcJUKVBAysBylld5FR7wTHuB3fNkp/HpjbumzL/24PM6tKTEVSzOLQT7ZTsQO
SVZbEgOqNeKGnYBhESEYnaTI95eVcCXc/yiWu2GBImJKWAoDwJMoh/gIKORzis7czv+NetHGEvnE
VNCloSllAkP7RxFacWKp36t96pbIKqAQq/r1fjpg/FxCGnQb4GI+qo+xChYKtk3gxYmmSUzOZOXM
HMYuUsDJlUiBPWoYOhjqKvXyCSBnclHhIReZG1d8zQ4jmgb6EFIboD7g1CcvU63qUhWzwelrM92r
5lZosrqohQBOaUKhqkxRyFNfAFqWEt4Dq9DuiweRnjNzazFrpmS5GE5TytToSlGBghq0tFIwjOt9
YjfD19b4uqGTl7dNFbnXVRoXghKwAHwUaPQXJ5vZyFMD+LRs0TEnAk449LY2cv0eoLgHLiewR3zi
BEPLg9iCHtH8B9GKuinQpBzRS3bidk1x/dwwXkQIcEI/8X316EyNExkrFACWPDnKY/KcAKpHcf8e
AY33ovNb5DLr61SA/YDpJRCM81EIEQiaWGthhpAv9vFx2v1iGpOutp/3q0ErpkH+lcWFIUkjhoA4
wCrz6DDag6Oe5nG/LDoQ1Gq30RJXo8ilPO6KN8ygcsno2xleSZ54NSOpAJbM9FEedrcqpiulWlgU
BQ5PJTIAPHlIiWoqA2D+gYMKOG+zf1BsQFGDnMhW3RzgDg6xMUT1x8v8Vy4/pIVZlaopcvTlBK/v
7583hBrMYWPubjPttRa5LhbKj2oxkkjyADreP/ERs058MtPvm6pzOkNSMZHbDIv7Bc1f2rn9j0fa
9gn/4za8byWnMVQctaGtcYS/YLAXMfkmwNJbs/OnlWGe0NQBHY9QaY6hFkE5eFToNMgRAJa76Kpm
e73WUZrZl60OHhXAA0vRcQqiH1X2mnQV/llYQ5TPaFNWDK7bELOiqnye8r/M2m+CU9Kh8hpc0VSy
pjEDXfgWEvmqEV58LhduoXulnfq4Bms0etwk8pIrmbth51f1aiGCc48GqmYTIYju/yD22JLFeUqT
MVKTNvwlSwXg+S+t+i3Ch1UdXqyL85TTFCtCARIvvGYbZ3QzB8CMgjv5gAN1aO+1u419nH/vgmbx
r5UAaDmZmUXz2n4BCjSlAwZ4e55jqdFbh9mVKN7NBika7d/wZquRwft6327ZQrO1TtH6DAx0Xjy6
+c+ycCvQLyo2KOnmpGVQ7ovKE73B356ZW7/AC9GcudCEQOnCEBEWltycykOItr66hMVPfgOIcvWV
sxDGWYtGrPU2V5rUj4UAqIyjNSTgbKe5dfk8V8PkhZj5Zi62E5yZbCrzXPAAc/+KUOFcZKCTAbEl
2rkadS/EzaHRtY2ga+sMOevUA1S7V0mf+pLxKADNIwWcB3ATyqfLa1spG8FpLhbHmRUgloxTX2QR
GqW7E9lVTwrwCOVTuk3ysn5aqom0GbKM6N76uI0CnZoAtMgRynzzKEZzD6icX/D5wxfUid3oUXA2
H4xbQrmzU4o+GVpkir3Rb90+nUfJrEK6Q4ZUsMghc2l6m3Zo7tgMRtbt2/tqufOTdGEMUmLOfvO/
vuPWglcAYWugA5qpFvjHfl6BDr2jeDIaYTfatcjuwiR96TF2YReZcI6l4OWy0qy5oqVAznYPVaOP
rAMu9UgrsH1dhfFW+L925ZYSOIstAD06Bw0eQjnc7FI2Txp4tfPcwavOGbLCyuStXri181pI5Huq
wPQV9F37R+e1ppMY7EVGF1M5c67+40VICCCq2hLuAWBcVlh9AwKLHUt3f3JG70K4ex1PYQqg1dz0
AlGwmjpwUmUL/Wpd795FcOGCOJFpMAok/s3qeRSfA+E+V0qHpqrD5PvLq1n1K8hGGzMelYwWQk4h
CKBSRiVL4LfBEEVOc8undtJ9CU/PrfB6Tbsxjy1jaFlRP3cpkmGYRtIbKZLd8qkWQiedNgcYPtfd
yBvc0D8yuBuU6p1SUz2DfmOqdtiHB91VkcWSj1t2aO0iLRfD7Vs1xVMQtBBEpX0r5QCaq0E8ex3F
P7PmRtA2jmnNaZkaqpY4IOQE+ZxOUKW6zIaY+nEuWyR6qIAMPXSZVdSic1kh1u7QUhJn18NhiDBC
BMx6MfsSGI4mPW0G3KvP16UM7p5CDQdpaFKK6XyC6fzwwBwUL+cJBcVLPS3aLmytGaGlRO7ShjqC
GEyaZL6wa5wIk6BvsApEtxRr9Dq70y1Eq95ka94cNfZ/WthafgJ3qUkrCNKkIEE9v8D686+Llu4r
S8OTfSutv7nF3D2os3iQpaamb73cc3hsxF9Sv3TG4Ti/namXbqFtrioOWrcQ9YCt0+CjkJw0LK1H
eJapY0h4FmEKKu40s5qx2uJVWDdaC1mckpIRPK5jDhv8ay//ec3+Dov86j1fiOJ0VShjNSMyUgJy
Fu0HPbimQBFlI/jNU3ol094Xhm4jQb7SRQsjtpDJaSuIcIla5srcGt+7036m/K6/Vq2lPQ4e3RVI
vQCMIdzVzug0QGc+Ugd9QGQLB3pdhxafwWlsEE/A1m3gTn+RMEooHoLqTLye0fZ/i4Rx1UEsBHJK
S6JJ7ycBNnUYiaNUo6313h9Yt4UEzmrraVmTSdUFLw53fQrgz2GXRFuNmyvGGoU85Bw10PeggXM2
RotnjUCoGXeCIMB976Ui2hm9H2IiRi+63eXVrOUdIck0iAGouc+k9LHeqYI5/Z1XUOG8B2t+7c82
Zbuqsb6sd2Hc6QSkDpVkwqXTw/iYZ/SU5MVxpNPJpJp/eWErtuTDurhjGkcdyIFKg6kn8xvtHnLh
StykuplfRVwuAbVCNBBi4EX6zOleIlCcekGKwGSiYGqN7PDaRXMFO8+Tx9SRttqcVlzQB3mczRpY
rNTyH+aAttbGGa1SMjvUQuHuxlswyaOG+HZzGysy7HkOf1s3Vm7uh8VxFksqpRy8akgEGXHuim0F
8pSNd8SqSiyOizNG5qgmuSJkgOAs2Je4Ql9i+V2gW1hoqzq+kMLpeE8J7cGOBDD6DnFwccfUyO61
O0kpN1Ifa8b1w45xKt426AIIW4QDs3GdnHB8OyJy9bdx/Q1ykQ0FfGv+WZoljDUqSQS6DbkD/vp/
rBmsHhdaPxSA3aOuxbfxJAbpmS6lIEYGTJaoPVH2rWUbr+X1PQS5BmysAtZAfsp+jMdh1IdR8EJm
t2hxTl0wLg47/VEDZDkygL+xibMCfLIaAPCdIcWR3Xibv1hsYgJ2LIlELfXbg+YrtvKYPc/Hh8Jd
9laEGW5bZB+H9OY3yiGrlwx9WTPutkhg8Tm/UglN0WsDavTVoXMGZ7gv7dTuybmzZ6GBAQKcrWfO
fK0+rZfoqPsQ9LqY/LRcq2oApi3VwCt63VGk61zXwRV322WCFUXPl63+WhMM+B/fhckfFzgVUt0J
Kaa9sg7sY4NTfdUeZ/Yx04u8X+xj+b46bC9y1Y9KInjNANcK0DVekbKqDMccQP54kNCdisZT33Bq
Z1I9thMxgN5uIVeu3A4VQEyahJZgYEHzXWCAl86UXgNZ8WTElpanFuswTlo8buznymNYnTMhyoxC
IRp8CbQOw3ao2yT0U8zVGzR1suEsK4cuMPyguS8wyKqjC6FFuvWy4BWlgVwkFTCnjaovXy8MEB6j
LQys6BIFtH731BIvFhu3DSYLRKKXZa29BZbC+CJhFVajECJI9wtR8ZhYWl0rvGRtemuouS9GN0QT
rTpLbTLIV6NkbJEYrcoHGCeaFQ0VPI3afNYLi2CQrM11dZp7PSRv2EtWsB+vTX+66ndboJWzT+Au
o7oUxXnZkQQGCiAy8+v8h07PETkT4QW0EH4NXNDB7bXby3u7Yuw+yON8Li20FP1awItua0x3Tk9K
8pKHhS3kflG+jMJWOWDtViDdhGuIuWD84eJmuVDUIJ+m0I/A9TZVX8cM0zj/nXUKc79LKZyRCeWJ
GX1chj6pD2Jxl9DBGsLvlzduXSlwBTT4P2Dm8+18UwxqblEvCsxBEm/aT7tidBTMqAfHcVeOzoa0
+ZM/6cW7NL4slitqlOZhE/pCcVXtp33iGHvaOABhMAGeGjrieUPgiifCXPq/y3tb/kLnxUZGv8Wk
FdD5zpnHUsLb+ipwOjvfs2NlgxDiZUPiSkT7QSJ3akGaKQzf80si+umt+JDbnVWib0V24vut8saq
Ki4WyLlaLZKDrKNQxWFgdsKu5aqzGvP18qJWgs0Pa5p3ebGLahKOQAlPgBfFCjs1C1ujuTt1pm2G
40ZKYevAOCOV0klE3twsfCl+7JTKLtDMfXkxa8HYh9VwxqlRykHRK5xQA889s1AmhdMca2dwm3Pq
CQA3fLosceuMOOuEkrrZ91qc+92A+pZI7Ka4KaItOpW12AC5cdFEozh4G1F3+nhKJgjwzMkUqD94
KPpSIDkZ+/FHMqMT+/3kbAVca/v4QR6nFWalI/iLFfoG4dI8dD/mzhDjx+hJrlH8BiTWyjZ+kMep
RqaAHgUsqxQUDmfRuIIf0dNvl09qzRx+kMHphhCgU1EuR/oHPnJ9OTrCqnn2EYMEH48rmRiG8yMc
F9P7gyj3j6Ki3gvxFvj+hhi+w1MrKyIUHWUY3gKLwrgfirs4zXeX9+0tuuYMO/bt38Xwo8Zil7MR
dEzlmy7M6Nit8FPvXrPACe3REx2AE0wOSG36uU8w0t0JmLOo/b78d6QH8uE7OOtLTSWOENAxYGbo
tiI6KvsDXLGPIrhrJmcjUPUAavvmUiQkrNMYWOC1g2zMd0x2+8Hr5b1dMb7IUysmmClUHfPGnJ6U
+lwppGLug5/dYyViREPzjMSwtK1OgLWpmqUoPkLVs0CRiwlhWlMb+wDWlzQx+IcwGJsgIZ8Dnkkr
XUPJXqqmK9y4aBMrSZXbcERbgtx/U4T2RSzKe7xJfVWbKisRGf7qNknN1xrPP3woF4DBH4qGRprc
n6H4YjcDg+IR7ajHGc2p8ccX82u+4ZfWrtHiFPgmuEmmSPfGE560demBCtAbp7ORbSZbVh5CWJih
zE31EnpfOVcRhCw2q7Yo8b7r9tn1PESv+sAq2Ea1WXG0HyTNIfXCp5NILsO8rkrgGYr2iAqkBOYH
42auQipe9xdwoO0/0GN0nqoKEpmA7553eCFQjsFoFrYwRGhN8PuQuGJ6nWqJrVdbqP2rS1tI4ox4
I1CDyQVuDB0mFB+/h+IG/dx8Cry1A9H9v0vhTqkOUFlvwY7omym71uvCTsJYsRIm3gSZfrNtc7bk
cWcV6hoApiUV8kbVqgvFyrSHEbjI1amrt2Y6Vs2NiXZI9a0ZmX/bwApJQxtPsyU3fOJA4U0nQ27h
LvDmfH3siCLsNiarwRB2WUFWj20hmbPdmENQQzkNmU8rMKqkqRNIG+59SwJnusMRWEtVOFEg+VK3
jb2SDRtrWHmIYjAYowW6oqOplL+/1KQJDXul9ONYuVFL4BHmz0l/VwvfSuPQMaBEXd6z1SBMQQcr
QQSBSo7C3Sqq5KE8itp8XIFfikDnZo50blFw0zo7Rnkg3TCEqyHSUiJ3u+psKBq9QMriYxohOPa7
+r8PJxM8SyVQqr+1c/PJWbWKgzFXoBLDzC+SddouTsZHTW2OPdA/gEYh3BV64pvD8KCH5PHy3q5o
C6YBkBXG7AEaKPinsS5Mw0BapfDb6lwGV8IWFvOKS1n+Pv8YVtO6zTQD75CuBtqzRq2x7K16K/e8
JgVJHyRFZYzYfDK7TQuqTK1JAB2rlYC+b0Gb+jRUvXN5r1b0HjCH71I4pVA7QTZhEAEV3dc/pSSB
gchus0JwqqLY07B7bFV1q061Yqk+yOSscEJYL7U6ZKaJFWoW0sw/wtgKHB2IUXbyLf0q51ZjA0Xy
qd4KAtdUA6iOMijylJleg4s/2BRNmK0L8cjXI7sjoa3kz5c3dPXYMB+IW21gApdP9Jr10DZSjbyM
LI4Paa8czKC5A4eke1nMGywC58qQRkbvO5q45gLF/B1LryzEdVcg4vCJPFz1QAxTg+R7rUhuZ0q2
ME6vwFG8R4L4W1OEj7VJ7oMsBMBtQG2SkbMelddNFV2Xeu+YaeqKpPgWSOk+YJFn9DLGMAQgAZV0
J03JA0o6P5tB3AcR2SsF5qbT6FtIZXskzXNVkZs+Cl7HXgrtapycWNGcKK4fARq/7zqyu7zstbfy
h2Vz+qqpWR+IYYmZQXSiJtHfb2UFwKO510OFNq7HmtHUwR+E+i36TgyNb14bQdVKBwNQ6n9gNGcv
9ulIUWky33ypxufsqwz47lFhIvcJEBgH3Rc2AjsnsYC1QDArHm6ublVXFwLn27LQIVbFxKwbAzmb
NDvXXfKshuRLVm2VPNd8HZwqvJyKaRRksblbZ8RKGAsUuMrAfCpt2Z2LH1XhA0HaRiXLZwdd8C/r
ydo9X0rkQpJKQtIVPbyFr+pXRJBA1bNJujT/BH9aOobsVcTEoCzhx4G13kxSNVULVPdHF5rY+s3c
L4Navxe51FO20PU+c9GiMCeqQIhAh56sg5fv42nVsgCMgUr/lfENEdx9d0Y8AMzAArOH4wO1a/RM
XwlAPZHYm9HDynI/SOcuXi5FIQb9saMRhutANtd7w46eRK+xu8KDTfAuH+DmajknIdQFkOh7yJs7
lNTQQuX1QGSrBo1XBN6wveQ2qhP3oHsSHXGnooj33yPCDwuePeficqjilAyTPBa+iEwmCeCn0typ
ol0xADRsonaTFhuvkzVj80EklzEAE3tc6KY8G7e5tbS06WG4BVQpIjRpf3l/V/z+UhQP5A5uhbJR
xqH0p9jYdWF+ncfjD0WtvsrR6IZx+T2UyFa7Fz51485w11KfYGLB+5z7Y84eRBVsaKpafk0BtrKL
JdDACLHuViQ5dC3a+nolslUD7O1ZZaelDA5RYmCaOc2Hu7FVnxsFVOv51CAzViXfm7TSrFGUDa/I
RgytCIVoCxL5Vod5a4N2za110y/TgllqJR9QyygTO8Rr4spMTVT0M0XaUzFlOzMO4iPGYHKUogN3
FKujICCfkg/dThXSs1QWp5gBBiaOHnoteQzq5JaFRXbPwPBbObIA9sMYvONWDMSuymqVALO9Zt56
jaii8x2wlaMqdqeyH+W7NhYmO53azKujmvhiUKqjlcvAE1QM/JRC9o0qwPQzIQRDn/mzbEqXBYNs
63WQ21mgG26VSqYvyOVVOAReLPRfI63YpVL/UgI0WayiQyoNitUK448Rjhx0NIGrsfhkTB2x+n50
1b7ZF4l0EvT6XGnyl1wH/kQiobuGNoKfG/lLq41Xeke/EEpuCzL2blcOB1nMro1SfUYy3s5Ujbqw
to+ypDzWhfoYYapAqsTbWEoEp2TxvSkJjjb2O60sMk8WDMnqJA3A70XxRIXkqaGN20VmhOxi+hzH
wJoStb9CDb0GTNCAaJuN19nIvpNyhHnrugdFGDHC1zZ2WEgHhYaVlQ0ULK9C6Q5oXpc1ekB2+zwM
JrVkGW2LNKkeNaBf7JPIfMI7cieNIrIzVXUtIO4+aI3paEknOaExvGjjsCOIL6wsMR67PoutkHYn
SZsOUyF4fdmeh1BqHaXT7+JOfW2NcFauzK7N8bnRZOOqqKFicZaEdjuyUygTu5cCzatyTcRQvIbP
lPZDm/bHVogMP0LHZ6gZpy5Pr5TSPGc1hvnVllSW2FTPhqA+pVPRO30rHNuu/5F3hAGwUH5mET21
AwmsZlJdgYBTTRPIlRRMJ9YEO8UATO6QsIOgTw/RlJkOxiT9XJqe20Y7hEN7H3S1nxfMFZn0OOpT
ixdM29thVd2aUQ+kb7M4VGF5jlMdWkt72aKqGFhlF1RO1eaewuQruaEPoH8unTQSb3otS+xq6DCj
C8Z0NwrSAwzMaKVhgZ3WMy/KU6dKhhrXN7utC12zxLbPLRUd+5YgkF1PM6dIVd3p+vpMpfEbk4ov
jdpct8zUHD1PD8lYulrWsd0gie1JT/ufKRX0XZWpN5GsfI3AHGK1MZqpkkHZi4my18LuYLLKb1XZ
C/LodmjV+kijYgIGdHqso6g6ytoAdDtidFaeGqMzSQ+sGb2qMBw5orcVra7qhO57MCLofWSpcW9P
SngmQ2sFbfgw1fM55f1gVw05yWP+MxWCI6Jrpy8S6B7wikW5xjWcTqUWn2qlug0H8lch97uexXgX
1LuyjsBz/t3E7jAx3zEjuaUSi6xGHNzYICfCcieIooehIHtg0FhKg9nk4lZRT0kFmlfja2B2Vivf
N+w+aWAq6JcKDKV5Hh5DYMNikNFu+yeZjg7+KzqnUfqjFgue++QbwR03FAymgbhuQr4Y03eNfC2k
j3oEupkWp4am1aIO7WhG0CgwMyeWoK4srNEIrLFOrDxKdrIYngctdWmpQvFzuzGuKkJ/qrQ9thSd
vBpaXaY7jBVYTBotRWufZWqiFSWiN1nI7sXRbCyjifCInthhAOZCgTRZCs2yVaZelwVaV3K19/Hc
dmmV43xgR9PApQJuiax2tpxmN5IeuEB/8Sgl96OuHpocM/ICoOrzk5mpB6aBZKO7NrKbmP1I4/oY
Tw+dXFyJoXDL0tZOq8JttZ3cdXZIQ0uvR4vCZHYROqCTfk9Igy2KXNaAUEW+7uXBpmA5B5UnsNLZ
uZ2mmwqtWkN5p1PsoHGVdaFFwtsoy10laHdBqt9qnWoByUxrQc+gJzZcj1UmkWsQRItTP28q+Jvh
jrRUAyZ57AzIc1FBPExEBINYqD7XvemNqegpY2Y3tajZkpi7kiId8qINLC2pbrVB/DLoMHyJfG9q
OZrURM2ZND23Na3aqVF4LsCyVZnFU5OngA/AwVpkrI7B2DwHsvFjrtA5NQsfgzTyegNj0uKtPn2D
9zppafN1kNXn3Oh3kThYekWcMRJPeaNfdVN5YtXPBr0/JpswCAWVYXOGHaSrI7VD/BB6i/1Y70+Z
Et3+H2lXthw3jmV/aBhBggvAV265SZnaLMt6YdiyzA0EuG9fP4d2dytFZYs1noh+qIiqFhIgcHFx
71nspDplzXWk4t3Z04NWHgph3rU2lL6G+Dav9L2OjKCxH/O0cvJZmx3uKGKWoASBgTZXPHnisb7J
esvvurtIM7Ymk7uurvz5z2X8hKtsH7f5geJrsfS5QeFVopGhANiepxBDsaAxWwJj34U+gY5CadpO
07wYForN9S81vTMj6rZD5No9/Osa6lE1ctOscgEa85WKeH2Fg5WkNyG1jrn93cryL5Mmv0YaKDOx
JgzHBgXD7TjzIguA+vwlTQ3cLYpPhmaPjN5XBrLrNQjtd1Cn1rUDg+9MRBQfSH8cOhgMKM1eVywn
bix3thErW2xHJfYnHQo23ZOWTZuKX6WZ8EjCb1UTWj3AsMdD5UaK7hspdHvtMsjqxxoeEpUOLfGe
o/9DAZaFwS8Z8HzX3am/tnJkGjQEYPyuK7E7saeMBiiVuEX9ljssuyeDfR1KckMH3WuJ6XCcP+Dq
XGU66F3jlu1jWD9FfQRsF/OUBNrTRPPi5GdvQpIil6cxfVaz1ml63dfNytcsEG4h4zcY0kvT+zIE
nAO3QdcPyNeIZ0+jI1rmhS3g5XB6lP29nidQEgvdvMAWJ40/ZcmpiguH98SL0NlqEV55mMIfsnBN
8WSNmVvpiZ8kBaL9tY0HmU5wfCuH9i+mGvmi4R43W8cwS4eVtju20iE0P4qhdc1cuEPPPJVkTqO8
NHXlsSlGfIVR8ADwCR51qNVete1dJrNAisxPjAAJpatUJ8OUPrixUMmEETfyNgRfrxO4SGKnLyqE
qBtaE6ez7pgSeuYstRWZuzDSHau6MZDMDRP3tMz2NTMPojAJRnh5GzpzEzq4iU0OeoYzJ74zOToQ
x3STpg+SEHGdvyJeOGWkoJk+3U2xvusUI4gQS4zii92XfteXzsSFW+DQ2jr+MyH8tI+9IUJtjeMH
Gw1KQbmDhp83quCUmz/rwnYynfqQLN1OEE2ANKcL6wJLTLvQ/mZotc/5plLltYk7yijYgZT5o1Dq
o0WVu7KBa4VBtxSpO7IW7OU6MPvUtYf0hsvEzepqL6XpwWfJLfriVDaQo9BB6sciwBPFMWTjGgQf
AgMrCezc5sIqg44ci4OxfGFIbPJJCaa23E6ddOumdkZsthp3UVVUz1qC6030JxLhWm16hNjY49he
La+c2PpR95pbtI94UkL6OfV4+FrbXxDOrxCUgrDVrgtJHj5/Yq0958xF2UOaog6rFM+52TMh305b
Q4e+4T+FaF0oebx70S3eVlqrVqMUeDAbG+IqjgLgCCRbwhqosFmUfnb1MLIVJ8DfQmGLIgiDKLE1
KxyaFCWyxSNZURvKuhSDZuOjZXTP3DamA4QsvYKN+0Zkh6EPT90YeXTowSGyD+MYHkK0cKwyO+i8
9Ev0BLiElA2ocoNagpSci20YqT7sb7yRxNuylIEmpgPpjZUPdKH8heYAIyYxKXSllhWc2CJdL23U
EvW++qrRCASn8mtG17Cql5reDE6gkN/TbdS/lr2lVEtA37TQj1D3ZqCj3R2EijNQB5kHikV5kDQH
2jtr9YtLVbd3wy4KGDle86ZhqMVGaZMSKmhUc0VZ914KN2QHtmc/OzHeaXATnS/vTVXkTzkpv1g2
rU426VbqOXN5aLlRztdgUdrgEglrKdAzodlVmeJZldySqHVIGnsrp+7SV9XwRWdyMwpz6mLaJIXQ
UN2iLocLIoHpZ1tCvCPzYy+5Lr3erB1ZeZMvPXG9uuLzgf44ybehF5OsMrRryhAHvlAn0xk0/phK
a5NCy6+vyKMOcJUtWphksWbHKm56vfIXSjP45v/5BcvWlDr1KZMlfkGcKVs8vm/rUl/p7a2s7++o
d1YXm8aYD0WJL2mrR4ONboUA2+Ay/fwzXhoFuBmVmqi5o4e4CCyw3QLIIoPBxqR7EUoY5NFSnj4f
4lLAPB9i/vdnEwEKJrerroSTCKCXKlBNrXr3+QgXi5iQe9ZmY2tLQ2X//RCN0BoSc8Cbhyd+Uz9W
D8Z38HyAIA898XU2XO9zJDhO8ywGh+8Vbw1QcXEV38b/UOUTjRLHyjDDdh+m6mtY9A4PV0/cpW1/
NsvlPVdmrQmjPVg6hDK8QlXcLQeEU8UpsxT/mHmxfEStNNEE+lIrm/FjkIMA1AyJp4jfQLEtWwuV
bkQkRwnvX1odM5JxvJllLP8ZQ/Fj/2keTwdyHOQpDf23xRcd0TCx67AXMKWdAuLPppvIG4HGt7Zi
s1Z0//D5fg+mG3P7CVyHJRXIjg2z1VDzgdsLunFTiWfiS2mTlaP20bN7McwiYgJ6r4qOjXagDqYf
TqZbWGPn8KhCs74P3cIYSofq5bcaz1dw540bS7QaSnC1cI2htd2qx8tl5D/DGLW9GQridLayaxr2
bKWlB69H1ZGT4mktkpHPD9jlBYIWhzWrFgDX8/58yb4d2pIm6UaN+n2Np1hHskA1pzW+7YdQMa8Q
jjBq02jqftBkLWtk5tMwik2kVgHNIEmzJll6eSPDksQA1wwtsiXJQ4ng+DJA7mFjQBCbPs127fmG
H2BBOPndJvZD//Ol+wBNmqd0Nt6in8NSs8VFYdMg0fc0OVYp9QQt3L5D3WhMdp8PdvnYnI226OaM
RWVIkFhYYGXO7FdWb8LUs/0egvUEpeBgrW97cWNQ9N8BQYFl2bKV2mC35G1jgudt783pwOqNVa4A
rtaGWFwfXWMNTBAdSl3JlpLKK8MgXYVn/Jdt8TaRxQ5va47nHfClsMkwA0FcvXaLA+pTvumiBwWg
7ib58fm3WpvXYmNoY5xVtezwqfrWbelNBuEMlIfWgs4HwOTv/fc2scWO0HqmqOqAQCpxC/q/7b0h
3ndI0yD0MrANNShZlYUza00WX/AP/4Bp+eHeWvyERdzL1cyy4hwCU/EV26Cysx9v6AYWL9DrXU0N
CSLRu9RwMdbi3iizXNWbBqs6box9Tq5zH+KvV/NFJevrf2DTujK3patGS2uw+SMcOFTojb16PWuw
/ku+c12PfV6oTya3RNXk6NxExZiwwJRdoITpDozEG1XJgkGoP6hEi0yIn5/v0osR+e2AG/N6nyVv
VZRRWRugg+s092iReGkUrWzRtSEWKSjQGCXaTBAVz0c1YPamGGz/80l8eBS93xTGIoTEo6nnvYZN
UamobnN4jtro+yZPg9b/P+eyCCNNbiXjBFBe0Fqdw6anrPw/J+yLuSzCxuyXBOMO3CetACDB3tso
aWb8++cLthYOjUXUSJJOQE0KQdeCLwdxJ3QBIRjyh9MeoxL6F8q087xgewlIN9Tz7SW0HujN1shh
2h3MOE3YFdWQr8ITfoQQpAaVkgqmZY7YQIRvZaYXAwbgYwyiWbNfxWKmaW7RaiwRnOZx2SvkdXbK
Kyi8cEcCI+Ov7ksQ3GE+YsM2Yonxrm1BZd/FGE1VNj04Y6i/a/dY7GkFVfH7BfohVpyNtNgnNRLd
ibaYVz8TgzNjG6FrUMUotEMqkeOeywzXrl461AhWVvRiSLQ1cKItGH98FDFUkbaH6oQ5RqiQMt3J
+XhVT2w/aHBByO0tsZWrYmgfxnEAA12s5AuXc6Cz8RenvSlTYpUdpFTiK7FrbqJ956CkCYH4WUpl
7cK5dIuDZQ63RAh6GR/ez0nYqsD6QeiGW1AzN5QvdZ8/ohW9kthdiPzAPiEOw9oOTKglFyoZ0igV
JEs2cZ+5uXJMQ+kIyPprwqvKIG4fPv+GH2fFiA7GN3gIIMxBLfp91EcnFnZ9fQNFlSrcTCqaIsVL
QceVs/cx8GOUmWkIJB7QcctUvDLRKs/HIt+0aezGMEjI1ZfP5/H7h74/BRgCGg9YMcQUHLr3E6lG
PoSwbc838S68LQdP86o/MKc/mL9uLzeWN2tMWCf2ZCVOeQMsB8hYirfm7PvxDnr3S5bxbYhYl4jU
sAItsaDypPAbHsfPrIuDvOpXIOhkDlofpw0aFkMCDqLjIqiFeQwga6xZAS8pgKljfm/XSrGzrYS4
pj4eLHO6AUzEj4b2qGsoIEfwgjTCwbP76Xs5sl9iQOS1ZIguuOKCLnbKlIR7xcSPoLFd6VP4PR/q
LRXRbauNUChl1vWkFtvPv97FXQiOJLyDLFwOy2Bpm9KeqjKmgSnaI9NsX6IaZhpj8PkwH+vGZP40
b+MsQqVGkjjXwZcKYnRtsEWYVkAFeOblgViU/SyOs/Tq2k1wcfOjkQBFFUP7WHjrdOQJFOKQASkz
Rw0hO6K8rszr49WGeZ0NsQiEBh2iNIzG2S8I8GioYBwGICxm80+fxvt1mOuFrOH9gIuwgVKrmeqd
lv/G1enoi8QBuSm9P2bZ5s0atu7yEsIWA89PFKCX6XAfhUUFYXkaILFwLMCQwvF+ZQk/3mXzjNBK
IOhc2B/MfDoaW3aPgtG/xNbnp8sfq5G/3RD/GWpZUobKk2SpXmUbm8Qu9BMeo6Fem45+KS68TWdZ
U7bqrNdDxbSgqRluYh3czLl3ldigQP+W+Rbu/5mzhLOFSo6BSh6j+N/8i87eD9KCxZolcbYavd0o
fX6DSd59/pEubYPZrZjO/qGoTS5ifNHFkzoBwxakJgHd8nWYVoqfHz0fMQkI7lsqwMAGaA2LB+yI
XlqdVjlYea7Yjd/5g7GZJdL1r+y1dBU32pBTCw8u4qT72ZG6OBpXxfMa+fSjIfTiVyzmSfNuBJ1O
piiJ9n60FdC2gc/t1wwuI3JHvAo+wswHxtv7i+V9mzybCwxnX7BkJjeBD043OisBudP0uyFr3c/H
uBg5TIjsGcg6GBZ5ETmk0SnllM4y5Y8MYky5Px3MO3Y/u4rLe3695mP1MZ1iBOVFlP9g4AaWyuJ+
BKeqiwqgIwOq+0DzeVP2MKjSoeF9RhPIrP34i+mdj7fYQBP6EwNUxH9XCXpfOur1Q+QoLpBKcsf+
ger7x34x9sr5gIu9kiWtygVBJJ7Fc+cap7xG31cFgBLQdbn5Y6ASgf+m7KDytsd+CpQrQIYCMq06
Ul26xvHaAftp/rogTb7fQAmitCVtagXGRDwhlNwZ5fSrHvOHz1d5ZZwlkd/MgN+y0h4vnux+yK/6
/mvEVvrwl0LN2VSWLH49bCPWlCgkhLRMXL0v7to+v/18Gh+1s+Zv97Ze+nytnx84kFP6aASYtQvQ
41Gc8Tn1LEix39FrFRlJ5aaRy1SHu2un4mIihDQIbydokgFssAjWmVpB3iHNaRDWdzoIFt9B3PeB
sGW7svbt21mjlD+vWkFcumPPR50X/Wy+FStiveiQCdVw753tvOY7tnKKf5ChXNoi50MtwoyuqKld
gmMQJNPO1I5NhiJ8Z64Es0uZ/vkgi3SS13WYDnBKCXgPMJjYc4nXDbBhwCKu7JRL25GCVGiiNQdf
pCUVGak4HZS0Esi3gOwojzNDfXbOqK80oE6fAO4L6O7zMS+9LM6HXGzODBdB0QBXHIy8uB0IvDnM
NOjU8aYu0D5uQvnz8/Eu78mzOS72pBVGiQgbFafaVV0Rb4ifBrnbOC2g3fBUDA/qFsSqzwe9dD2c
T3KxI01VsewWL4K5NO9oAN8ZAEp2GmwKVED96j1Ptp8PuPYhF/tSjiTrFRuPw7GobxMG3GXCV96E
lz8crLtgzqwbgGy8P2VAnhEyabaF0IXJMFJuSBZiq5jmsYvw4OHWtLJVLh42FC3+NeLyxYuSLoyH
Z6OiEmY/SvM0wJ9DTb//zcq9DTIHl7PgwVPVrtAcRcgi+paW1b01Wk+fD7E2j8WWhw5Fq0WFCj8M
2Z5sAcib/SKafkWJ62LUOFutxT7vEqsikAShAR1vzCR3hqID4rBxDHuNEn95s70t2WJ393qlVgw6
KgEdml3J6ldYIr9+vmSXh6DQ1QSB7iPLHxh7rvd9RoPShlwh9rIIycp6XSjzoYELivG/x1jkVH3D
oCrHUGacy3x/ro03PMJame+/hKG30RbHJ+p0zqiCumldWddhCiVeIbqbjhEXmJTJ0bXe4ySRjhKN
UFS2tkWtB6yyD5re3nSir53PF/jybvnPz1m2nfCkgksMSF4BmKS3smmgeoGt09uRx+01SBka4zhE
y3ISWJ6QyyWmBl/WRXiqG7Xpar2ncBJo9rKlvlUYW4Bc3KQ/WnpYO8xMXBUZUaqAi9VOfgb/Twtm
Qx2sdpWcX2Vt4vfxBFKLCVzuo6LsivzKLLd2bW7GKQXl7zRUtjOO2yYevUKi/Fbqrk0AKC/5Lx2c
mCG2vk3E2Gg2FOllGFgm8zSY9w5ZEHf3OlZetR/yfKuO12rTOLaE0fQIzku8kTLym2QrpPGKqqnX
UA3VTCCdOJi+/XPCd6wuNPz9IykBR64Sp8+eY4Be22HcC3tOhpLBUXV2b+TPCvDhrbhvom969r23
ukBCeVwCxFGnqhNH4AlJgG+gzCFTMCd45zeR8USmFBJIEj/1e8Lyr31/mhTpz/8FFtZpjG5HiOao
tHPwLNly09jRcARsuHWU/rXrtWugiF1mKJsuV908LE6qal4rdGYV0W1n5u4YR1emVgc9fsjA00Pc
yCvGIeHXKk6LRTDV2OsKsqvbn3M/CpIsLblruLaJomcjMQ+irTd6nvp6bLqkvaXRj14Fx1bld0bM
r5VCHEmlBmp4FVbdoeZY9AHAxtI+WHa2kSKPvDEEKZ2gfmqglmCNEWgb5V3Z3iZAA+P9lTvWUPvG
CDmiVnVGO3Eqq3LqejjI9MdQHrL0tgU2Qm+zgy1vYZbu6IPllwNYiGhyzfKU6YgpdHTP62HbN8SV
RHVp+jg2L0n6o5vETS2bIGcygJcHVABuOlBuxuLBhOPcWL6m+DoVbR1RjK8QILnW+6OidU6q/DJz
ze/H0W1D3UEVf8O0GGB9uLtKuS0YdIito0H7Q06sfQ6Iv0iZI8oYJDF5pyjUF9i7Cq+dpguvzQkZ
q1Xt9PxFwAwvMbGtxwc773xiD57EzhcEPt3QQxjb50QOt6LCc52Awsi4k5ZfhCy3HAvbUdNlVe1M
UbapBtW1aoiayxichtSpgeypmeJ1WrqX9bHnBfaN/KWqkPPUX1lVYdMRBFwNVDZ137Q/Oda6nzKX
jJ3X9KMT663TSW2bhVHQJobX6Z1DktrrDHCbDXE30OKKtbobldUVoJN7rW82E84E4WyrEu6DhrXv
lZeq7IBZsvwM1FCRwtUABQ8e7rjA8pg5cgnTVYvmnhLA1yuykXxDZMRPk8bHHVzhg4Kp9b6sm2Oo
a8ph4ukzNfPqKgS5zB/xktx0cC/ZavYIQmgUSN6ljoyTLWvsxlNr+cC4VnolQBvXjNWxA3j9K9q7
J1aBIpjFw9FMaTCJ5jT1zPTLFmpUea0dzDYGiyvhG63DTs9zjsPWbGFY/Iu1kafwvHVsVUu3ahL1
Tm5ZiQvO1MEEDRTJH+6YSM18HeJmtsuitDwCxfUdboxylxdGvy0yHa/sUfbbnORQgdQ5NoBi578m
O4V0olF4VgITlqb5RUAhgbphENfRg5DxncT/caQKyG6AaYP4uksqsPmSMDlRrURDHEBeFfIEQ+7H
Xfsjj+S+seUEXJiNEmsrbY/F8llXpmPFyvtI5aeMl6kHuRfje6zo3Iky88vYZVsUsaA5QTfS5oYT
qdUNvqDpwfgicewmfWVdBF5auisgD2tzZRNmqGSFADQLdiJd9aNtyQ/WwtqxSxu/HIcjJG5+EsK/
EBY+JMQIgB47oZEA2TMajJH5ILa9RqBPnIIrETLUnSn/GUnuh00N1oMe9OrkGzTfNho9Ririvl6Y
kKLGtoUGXgLJAjnu4ZQUjCliKMrXdkNdsD96ZyqLfdzru/mP6CVORDt4Y0GhyiFMnNjwsTWHaziL
ILCBTl5Z5MRa5TblyXMlsq96GroiTV7bCrymAWe6THEkK6y/gPFPWcXeNDb3dd38CJOudZHGnHLw
CV3cXzutbVrAStUNHFs3aS28vEqfoR4Y+8KEHXoCKnOlMpgPRJUXsXDbiAH06xa3WEG2pYWBJwSa
toV5dFaM13kb+3kMwybTvjYidGLBPTzB1feoNvUPcJpAwapBvDO/1iZ4HiH600o6Z4X6DlxfIAQT
8wp/PNtGWbPt2qxBgKt+lUNJoXRPByeCurmrdzqcR0KZeW0HclBZyaOhZ4qriFQJypz86Ds4gEx0
ws8PwdfkM3WkLR9EpQO7LUMlUKVIr+xK6yCBQqkTD/BwVTjo0MSNqLYLQUr1ykSN3cw2jnqUZYcq
DI9NI06gGz0YWUJdPa8BveV3vUArIpGW09dCfcjUOCiIhCF6pDK/Blfd6eN0C9tanJzBZLi4Guno
Hd7Oip2WwViBBhx11T1Ska8jXIEdY4Blo9rfhdAxSyC3GnWQ3RqfwwKxaMKjQ6euJud7dgjSBMUv
knqytu55le+Y/aLbpduZ93Dd8yel6ty6Uix3YtPt/8A4t6+ltJBSFZMTFlBnbJg39Ml1nxWuLO/s
sCtdXYmhv58Kr67gMkH0700mr/HaN/H9u1PcopsUG0FJ8tLnQ+maPQWjs/RaMJmdyrBXnlsXc+6z
JG1RdpAy1a2ctfBnTgzHiI9NtaInNKe4n2WBi6IpFnM04thCztmgXaWlYteW6mPGZ9pbBl5TC/t3
UQw7ma1UxC4+x89mtsj001yP8nZCQcUSvzqGyhCzb8zwqgKBMXrOYbb9eW79kU+EAtx5urvI9Y0h
LXhRYaLxrtpVJwlp/tnxsTqu48cuvi3fprZs+tAqEQZNMFSpFzBhrqaDYZYvrdKvVDQuv5YIGlgQ
gIWI/LIPQ/vQgsiG9ue1pMNLFmphW20PaCMwr2stg4vlfHo22uKJmaUyVbRK4rXkR3eGC/tDP/wG
L0R0HpMWEMM1FM/lvf82u8UDZUrGASZ7aAFFDC4fkDQtuueVTXH5S70NsTheqQh5mzCBiACh7NmG
K8m8ooCfU+aOLz00paEbNMhAF2u78fLrCzZSgDGgYPJBgRxGXCHXBPZIQci2hopDXtd+p4PZmhTf
JgueGTgTfQMUYGY7inzgXe8qQxz0afwo7dcurfBC6B3VvDLY10lCdmza6EW9QePuGMGtwByjY0+s
E+jEDpQPnBiXjR4TD7z+1uY3evijQOxUBC7hEroKsDVBQtjCBUAO31j5ICFuAs4a0Myll4D+2pbf
Mnq0OSRHbTzIIxHYBaQSwm2sj0CqwWK00YMh+QmQjhMz6yZBKj9K1VfDX3rzEhdyQLZAdloaQwjh
Z9hBbjqGBpZ11xXar6xG6JwUyJkYg5P3tU/VCfTW1NCD1gZxn4OaHHQwRxgtVAZH7uvRcJ3T0U3B
CJVW66RSC6panIoccgfI8MqIwIpxeDEYnjS02PU5/pw0r1tIt0YjyCq2Fu6TDCxjUt0ya7ozJ+sU
TrGLlB9PXs3rJu22G9nGtkJc+ZaTC+1nMQw3bTccLQggpL3wdXBB9OFLWg/7pGePeWlclTA60drk
2SiajQEEQG9GgRiHwKTZfRVRJ8e3yjIeMJq4efpE4gOTqcMEMBt14oVQDYvKfid7fOq+D2xQ6CMQ
6iroYFQgUEMNcReK79xGMjtBjtJABk8nNyl7Tx2mYx9F+16+yFTdmc3kFfSbTO9S2KxonfyWqzbe
9tOmA7M2TO/A83K4jLasfsxwsOBfFbA48oYaRHpdXMWzkklVpo81jd1a0XxZ5F/zOISsjJzcqEY7
KYoDUUSbsBMrfdmLR/LtYCyDZ90ZJpjFKsR+RfRFMIgMdMCJ5GT7+dFfG2ZRYtRSbSgUjhcFjdjT
GCVBE6UvKZi+nw/zuw/24X49m86izlh1hRVFDQEcClcc3KijbQ353t+ONF6huagHGLtsZ8CCANnb
o7kJHfg/QVfjUOdO9sMIpNcf1iL52twXVUnVDjWWlwAMhOm+15FRVYmXZA+fz/zydXE288V1gQRS
G0mO9ijyqNkXLy/ceqP4BnFn4oIo/oEB+NrE5n9/Vjcep5p16KhYQVs+NtmJjyfIja8U6f7LvMD9
tGb3JPB23w+SE8hbRDFKSOB7WzD83IDsPvvfgMYeTz7wmJD2+PpXHRoIIxoEziwfBU/HwkxmXRwa
aFX4GCJkR3m2awo9ABLILfV6Je38yL2bsyVAmGbkhTGLMr+f5JQotl4pQGnRk3gQN+PRPNjZw/Qj
g0clhWFrF+1AfVVjh2yze7pbU02++CHPhl/sHd2CwHYG8EmgWz+saMfVdQbK5YTwbIzFZjEnkcWt
hjF45P/bbyvS4NjOtlmwRhi6XGo+G22RaUB6Q7ZaCwmrCmg0GgBnojrmXeeWu2Yjrqvr6LQG0rkI
LTn/hovU3jAaFDDnCfbUnU0foKYwM3mno3AAvgal7HkurePBt84OuZi6nc12kdxDv0YBfV0HQGhg
OzlBNUIW2bfPA8zlPQKQGKwxQFRakgkHoUFRq0YUM0txGJsUGjk8wbOwTlbS7HmdPoRwEAj/NdCS
B6oPHfRW0V6HuoR0aWs6INY7aBoY8fPY/M21BMVMAotWJPRLTh6ILqrSzfwh6OdsRtwO0QDYorrW
xbu8HS0THWYbxlpAwb0/38lISmHPuTxJt1zzykdQ2fzsOnqd39rT0d6Y7rqP14VdMZv7QP5XZxAY
XuodpIoKikZCcO9M9ZXRax4i2sqm0OadtfhYuj5LvAMiy8wPhmgRms7AqQMvkk52UAsThfzwbkq1
R7i5HOqOCierorsxNvy5Ojqw+kgpyC+hbe4zJTxWLX8QNr+qIfbGjMH/fMte2EnvftwiGbAiXfI+
R0dYmB2kqRpUp1tUpnNHncDDqdnKVXUJMATuw+w8Cs0iTV0ivkNhqJE9AoTRt/o3OmfLio1KELwO
gPRtniYO15JwfIAkDsj+9q1ATb8xyZeB2O6QKa89iXcGN244Bfe+6KjXhnbuF4O2Rx3zkdmQYwpT
wylHbZeUBCI/awoZF474u9+/CJq9sEteILkOjPAm0g8ZO8XN2hNwXvMPGwYOrRDbht0okPHvT4KV
qlWuj6hDDEG4EdDlNGer6/R77wkfypyrL79L40H2lBgU7nIoSCwSz7qzs6LJAO8wNuovPDmdxC++
QiHPH+/XiQyXTgNQRwgksJmDbPTiCuBxa6MHQ5KN0H9GZba1E3DYjQM3TMer82zlVXvpc52Ptoj6
CjCjDR6mOHcqhY6a7tb1g1Zz7/NDdGkUtJ8NbGc4un1gTWQoaw8EWpgBFQ94YVbpU8VXIv6lwsp8
bjDKHCKBuXu/KbgM4eySYQx7+8cMHGo7MO6dCyvrCOtLYfF8sMUul7woBjgcUqiwtacJ2lSebNCd
+HzV5j+y3Obngyx2gsF1VMTHjgaSQIcOuJAD0fqfdWIKBwdZXxkNVqkr4y32wgTHPbvt0TQYamn4
haodBaQOaRo+KgPckqJ005nyZPIC1/dwiLmJvKhPDhlVfsS6Qp2JoPCY9CN8EZL+FwDWW6uHktYU
2b6VxpXbafGrSlF7qhRU5uWIdsfAH6cwhAhVVaLfVIogG8zCKalB8MKhUPmEeEiZu1Nq+GNEir1W
W6ht0kKF00M1OhpI7JskTR8zoWyzMgbmylKPg5rdkFogVJPYb4tmV3HLa6oGQQLySi2x/LrM94RN
rsY69HWiH9Bu/AoJw302Zqe0t/dtpM0SkGBK9bN2GH/SlfxeFuE+1hh6FvaNsMqHrNRuTKYHIxO/
lH68S+LuRkeVPwhzqHeZhpel4S2eBo+NXX3LRFLMup0+V5vvydRs09igTlam29QIvYrxhxaPeCnV
PailX4rGvDbtxu9b+94QtYpWOIVWX6bc2pHRoaiW7Fqh/yJZ9fr5lrv0iNAZhHtmHrmq28vyJK4O
yXM+COBV/1iODQcKFLC8zlzU5XfGlu5al8AVNfJWsceXwizTod5BIQ0HCvtivxO0zqCUCArvnxOc
7Ke7P0AS8Q8QiJfeEpjp22iL3Q41ACEsUUNpEMSjPYjYQOz9hzD8N28JjDZruNAZHL9EboimziSs
OHCto2o5m+2V/fVvsao/muDFXt3S8enzj3kpSJ2PuQhSujrZcc1SuBMb5kmx4U0KPd6fn49xKSt9
N7HFRwN4FQX6ERA9UwN7xrf29DBsRx34dA/ykoOb/+TPNtrbK9FqbW6Lr9dAjZHJAsOqKYFY8m3H
VW9lZpe2I4IU8IcQwoDZ3eI9XdLaMBWIDuOTqVBUmika4Q7ONhvhx7519/lol2P922DzfM/KIFqd
DxMQncmmTPeJcoyTCCKMYBKM6srCXaqFYB++jbS4J3N0cK2Yz3cxXkSoarHXZP8bqxr7/0x0X7t4
+5+NuNiHRa9G0IFsZikAa1ONB/40BJMHpmag+AX3IKyu/F1H5908FxtTNSbZQoksQUF4C1mlqgmd
KV6NWfMm+HhHv63mYh/ynrNkqqDCHV/hte425TYBVDu6moX+4xFViTUbzdXvt0h+9baGK9f8/Qpv
Ciz9gfjattjCCjj78rsQ6a0WJVbmuMS4kYygesVN4ML9nEPRDXJuMGmAxOSM+9UySFasTfLiaUCc
nC3BGSpZi2+XyBCwmd4Ac3j4CiFup6o7t8+BhjGblfz3YvyaQ/K/h1p8QFtoEwubwUbHKrPuaFiJ
fR0xdLQlbzdMzVHPTyoTSsP/y9mVLFeKLMsfepgBybhlPJN0NA+1wVSSiimZE0j4+ueor3VRHK7o
24vuRaulIKfIyAgPdx67YVgCYlSD0VetderIlSA5YjWeW/j1793B6pt4/lmLVc7BxiqLAWhQgLOx
oT9gR+UO9Pgu6gwMXlWAOrsT2hnatv3ETtsN8xvzv1xx1K/AudbrpheE6k1LtZeC8PuYtZ4pKltU
Q+sb+vcKLLsHRSC8SQPRa2+4hcDuHg2YDtsp92DlduEAN2ui8qpfn9mbfj5ztUxu2ppzhmRQQX9U
FXLAhRn0dqaL55IAlZOAdzVogRQYH/JxfJUU8ccgmpYhSa1dBtCUgSyMPYgadaNsDNwKODTgwUDu
2oYqSluly8Rg2Nqml+wxuMlnHz2d0dlHd7lApYymud8NpWuqZ7O40sdTbxhuojb2IIMeP7YEbQNp
sP6ompldXEshG0HlOGB7d62lWtqhOkQesI0DSD1Rl9xkMVrdd6qEvjM8FZG8W9xNiRQVQK8GkS+w
BhTkjwpwmSD1TSJj43JfvZLAMAZIvI7G92WYK5BEKQI9zvwAANoC6Fa9+RnFzP3+FG9ZWcye2hSC
Vk2gAkVrwLZfW+P4QKWtetX6/TobzGLWNGKkKidg0sJDagAh/YGAbopbABsSl4OyA+TgDNLpm1Ds
1T2pqUh7gjYLCauFlxZCOow0kmJ/hDJJK9zVAlTBAtPJhre0LaEZcs6lxJaVrYTr5JIv7tyZ3YXL
DuJGMrMcKaa0e1RI5irhUy7toaRRlVCSE7b2yuqbCOh5RO0IlKfu1j/PHjIjAUnSLvc13eY3KPSe
011yDl6NU+l2brjXLDa5Y+Kmnn4zbASG0x+/GCx6nye+Pw391YtJ7sDoacZmZXghvdeKt4JsHPHV
Izf7+4vJRC0qHPOwNrwxvEt70Srx/lb4h0K2knaru2VmaHGj1YXJNaOhAQhPID2bdj9jQKSAHES1
n++7QD2UhvygC919GfINJpLVc/jb9Jea7Mx5KpJAQsAGDA8u/KSLxT1vdHsskg0z01JcLBW4Oydy
PrAgfEkPz8xoed4LiWKgelo9lCPUCTRQXgHsAYBWqG8l7tavsZm1xTWWJ0OfVwRRdQI9FLcNpB+G
UFybRXVkugIK0dBXJ55PrexvTBHIy0TdA9ZSWaFR2GJdPRt9TsBpnReWojLQJ1egpFYTSXXEgN6m
VAEpdZhq1r/wiLOPXlxjwAYoqSE1CCUzSm2Zoz8DVLxRQdQNQ2uEI1DHgVocuijQYLzM2YKROY1D
hlK2iUcVbps7poL3PEbdUAROUEn2zMggThx7htReAZW1HyNAGKXKZ1wGaIYi74rCYoL/GSoqBWj+
4VzRBmPHQQPwZgW+/SJ60cP0My/UjSO/npqYfftiaXUVxSupjwOvMIWHkE3dBjGkfxh9l6viJIvi
DkXzx6TmDnj0/TQGVOb7ZVqNyeazt1gnVaLN2JcBip6niauO7LLH8BElSVeGanH/kyRbBtdyj3OD
Cx+bMOSEpFEDCweQnOgiCqFUjbfhP+vKXvN5c2OLCxM0uNFoQnfbkxKASJP3IILcx/CGNP9W2DbN
09IlzC1NXzJzCQXrahoWSK+jZREttXO21n+U1FpzsnN7i9uCZwgSuwqUSxzVQlcSw52oj7tSM89J
EdwAV/zRcHIHKQFqdca/qpPMkofL1kaUd0E3PVGp/FWXibwwvqld7hpHqDo46lbnmbp2N87sLRsb
QxJD4psYU9stO2l25bflI2R9stYxq3vUayxGdiSxdeVsdDvNUc5T1MquIs2OfEioJVb83B/RS7Er
UFPfxd7UH3OH7g4TWgqvaIV5Tnzm6XiBhejVsUrIjdzJV9EPqN3dSx/tMUPLK07Cv0tt/U7BLqpN
VB6orHOk7TB0W5feIjic74/32kU1n7eFfyFaHxgZwg1PoTcqktVNeazFhzrByIVs972t1SfEPAu5
uPeL0JAGYGun7AG0+1Cy1hVQ+kz5EWbXPus27K3vib8TrUssGh+K/7QM06h/hGbokZHO/35IX/HC
xan+ncz98t+zUy0LcVoW1ZhDGjDw0Q1ybt5KLzkDoNdhYFMWBozoB/5UODGUCVGx+N7++v0ws79Y
P2nslJaGCDTgLCeuy/+krv+Zs9y0trgLIqEPRkbxBvyPtf8wa/5Da9O3fze3i4tADYdcrHQIADH0
8FiUFDtNNVNLI9UeCEq3GZWDJgGYV1TNu9EhqVenFLu3oHcbk7x6ScwmeXFJRL2QoY0F8aqmoMpc
v7IKkDi8rOwGMow+ml10dLZNZC+bGYo14ol5Tv3r57P9JQpBFEpT2/uUee4eUtWKb2t0IqE7Zje9
M4Dbvqq5H99voQzX730IME+0iCDVX+ZihEgMs05A1AT9NRfhBeB/8RepDkGuSdhMLa4F5sbM3HIj
Q4heTlVAZ4TwUagfUCe2pHHjtK7P5szIYv9KvSxobLrtJ1US+bN9BPFJ+Eiua3fSogDQEY1MhS3s
tyZzejld7OSZ3cVOpjRm1dhFgUepeJen8k+a9l6WIBZoq/MAXZ2gS7fGuhpvzGwuNi2EL3rUab9K
aFO8AbSM9b+ww2+t3yK8GUgRpEIqoAw+gPWrg+gfVGwg5kvrev/9cVy3pKPlEERBlxLnscTFuElp
5kO50RIp8UFlZQUk9L43818OwN92ltdHbDCZ5A0mUPniW40HiJcItvaVzxfZP4DdbQxseZcgQwVa
8oJhVwjpPqxPGZt6AjZmb/VSVH6PanHOEj5wnHmQB9fsgbaeRDe5Rlfd9szC4pBlUZ4RIYXLmthb
FRdyiJDolc/0moNcWtp6LmyNZ3G0BFaOZsxwJaXg39GMK7V53NgHq4H0bDzTss1ccIVOFor+MMFL
9qqXHVJfsXpo1+DltRGv/Bf39HttFmeIdUpY8AAvnxasOyqQRe/yF/nO1IBs4zzZaB2MUUjaatVZ
D8xmQ5yixNkQNUPQy6hC6aoadpof7zrZjTxm6dJhcNrzdnJ3+nuX/vD3QCd/ObMHEcIglzLYI6BI
sAcl/lSa+i7J2o8wiE5RLm10JawHLrMBLiJPmetxGMbY9X89voAn+A8eSNikE14NFn6bWmaYOhki
Y5qeZH7RFX4/sJOZARyTogFE1h++35obe3+ZZcKbZ1CDBtNYCDf6iAZiJbO+t7DlBL9ST7OVarHx
81SpJtIy49bws118OwJjClU3F8w4O+OObIxpPVsD6kiwj4GbDACQP/eGEfBaDgK8W0GSD6YfAbW+
Hoh506xPpqRqkBGqvMQwnCYcj0j9WioTj2VZnptRuw7J+DFy/tSVhs9Myq1ybH5UBADmKO8ekL1F
rFbrzqhDk0uMzrEO3bV/M2Gzz19sbQIJkFycyiSXz/yJ63grsljf2TN7i50tpn1QthQPgPZg+P11
BYpu7aT7/Xkbjrh6P/02tWQdrCFHK4Ljw/Dy8UOuX8rKa9nnxvStJn9mNhYv3q5ReDbGsDFNn4qe
yL8O6j/KkGzZWlyFLBA6EfWDf/ea2Zq8xa0YC5pechn7QtNe8vSsoIiqbSSdt46OsbgLQVVU1iRA
NSQWQugcok1NSIoTUJ25q5n189jy6wI6c1adKI9dK3lCI+6qId0bYhwgkiraq07Wb+MxQGGfJak9
8m6wZbVQ7V7sur0ogqmESfHPWotc6GnHYCNONiixtqZp+vnM3wRCHPZ5Jpge+hutJgLzAbG6aOM6
2DKyuGdlFTwNRgkXA3Jvy0iQ0gmuolDbcgVbZhaeTIVurUSy8C/CRyAkYzTEg4jDiRzd7txGONdW
6uT2ZjFua18vXJAYD2UPwcop9yZ5+q7yhdyZYpYCuYi0dDdO7OolNDuxCwcUgceghi/OffqSn9CF
Ojq5E7qAoONh/iKiA+4fvIpX44ffNs0pZJvtEgI90dCEeLiHziJfsIIn8UfryraY3WB2PX6L94AV
QedX3m2FSheWgUXUQTirotYJ9ndtcYxDI24KPTKhZyg8NyJIYR6lilqpSSxpi/D9Eo+ysLU4zjEN
GWuNoPDlGg14OaA2MVr80fcO+gSkGywJUu2bulvTcv0Rmi2MLg4gMLfDIClQ0UM7L4b32haPNLki
+UtbvgrFW8q33gsX+2dhcHEYqahXJiuC0m8KiCGMj23kbezQi/OwsLA4h4kwBnGVQhVx4pmPkXnn
O35r+iMK4eZGCD8dreXsGaoiQyoLhLUXQMGkq9URz2AIBJY5/qlsQ6CAkp6N4KWsa5vmm5CZtfWC
rIOkg+5KEfUlfAE90ZCeMgecbJ0jYa1iMyqFit5ziMTX+lMYhtCGV5qXXk8/i6x6JGFwTxNQxlSC
9hAqYN+BCjLqWaJyN3EUWKMO+GlV+d+vwUVQjCVAgzMB6J+g7dJcLMHk1NtIGLHIaegphpOYLVSj
B2/cEsW78LmTIZWg61GDNOsFuDYpgaFORGzfUX8cs+g4duY5qJ+/H81l0DVZQXeBqqPtBNysCy9A
CamEWAfzPTkD5bozbqDw7AnQwdtuL1gZELrjwOKimbAI3r4/XV1cyxnEo0npy2GKHnLFrvPCrsEi
9v2QVjbuxEoPum4TwAYok/9phuqRQfoCZiiIXqoEdeEIEgL6yYSysWScoZ7zvb3Lty66yGYGl9mV
pCFNqCRfwrBQu1bsvNxFEL9qwJLlkwNyuVYJ9gaw8wj/+xH9w/AiwhxGUdV5DA+uhc9iu4tQ9wMh
7KQbWpkImIZuIwzQv1qKF07hD63dRZxJsqEw5D4v/Rxq9L5K9Q89SR7EHnRFqQ5eGuSsazcSg30M
arQ0P2TCG37Fw9vIp+lgB2icSEFoRqHybJYPlIMoPj/qFOxN+QHi2mNQIwNNd6EMhi/5QRkeMp6C
C8FwS/MMYlEbosLD+EOPX/v0MDE8iJFkaclH2N6JQKsk1S2rUzsxHwvjQRxvK1F1+4DbBdiKuPEi
sIdIfej4uzzelNpz01xLnIDYBx2GIjkwqIS0/Se07EHFRUGcd4VfyVqQc2malaDBuAI7q6xCOT7Y
mQKFW3oYyA8t6L2xNm8r0BEKwy4EZR0XfglFZ7O2tutKswT50Mb3mTrYggIurApsR5kGgked6ej1
b9Hx3uk9urcbf0xLi3efZV/YOZRXeFhYxvBSC/cdB72fCt6fpnVzsJ1qPLMy9b7JYyuJB4vFT2V9
xVtk9KD8SMH5JqPc10cvCgltZkhXcpVYLL9lXAOf7q2oPCvgIhTkxkp0rEd+HY3PUqWio/RFGN9p
8AM8gpB/KV3a607EQf44Qrht/EG0A1CzYOHN7VB5yFLNEU0Zky44TTnaTfzRdnhH6ScINfhZd2pE
5tThdYyuQjM/s+FJSE4FR6fPm2zctmp5GtnzELWO0BzNJnF19VMsnoVMBOAejJdfLHx3Zo6CGpqC
QqX3lfJXHacnKXulvWJlaWWR+K0mFOfKD+qnsNfcYYSkCAjsxvSVxK0DMWcn7ZnT9tQy1R+plFkN
GBSrpnBklDjj8b5HqSWhH/1w7KvMSuRdBNijQJ4lDi4P9PDqYvUqZk+x2oMP8LUBwEasrgvjFBcG
lnNndoVDsx8tIw4lLgXTF54rjhqdJDN1G+1Z71vkS6JjQIGmHZ0iUx2VEbdTnzOhd/N+B7KznVi+
0KJEnrn+2XTXQg3ytd5AXGR2p8zooYnZqnciQdPjQEFe0heKH6Drpu8hQV1UsVXG7SGMwlte9LEj
5o+tdK7ih6qDFMsYIO8F0YWWuprR+iovbfB33lUiZEFbMMS3lScNiCNQ8KsaKwXggkbU0kMW25xk
dg0SEVXedZ3kMsUjrezlImClDIk1iLLE4Z2uPqnq6IadaE/8HGkr4EJ8rMFz1gSoLCeVLzbg2QJN
mVWajaUEn+2Y2/JYWEP+WJdoqxJarw3uJRraPHwaunIXQKQUaB9r0PBg6rE4+a+o/UzqTyLdQqfR
ShC0RQUYtVrJbsldaSCE7O75cK/xV2l8HWlvQwvKGpR3iCW1EMAa80MSdJCgh1I9TgFYEZIYBBcG
tQcSXrUCA9/TJ7q3QWJj7occCpMR3Y0ROhMhP0oEyU8z8AuwBDmpjJsvRIueBVoewfO3F2PyFlcP
kYgmsIy45tSOKnOLjOZNAVodJ6weBkSeox7vdUmAf+PnJM8PMhnPJkHRBP2DVi28MANdrZoCIH8+
AK/bXIfFK2fqQR2QMqgnbpUOBJpVi78cscd6TNDjCqWr8GMcoxdRCyyol9ziuexITPg0lfIUahBF
qZDkDRrT6lrFZuAvqwD25WMLiz1YfxuQsTSZhGJ8ZakZuHq1xpXEAnIISXGWlVMCuaQ+AZ8Ea05N
xG0idu5I25PUNF5ZCXZfSxZpT1pxVxnoikFhIbs2aGqXTeqpJoR0jRdRf0aIdxX3phNpol8G4Jtr
j3EqvQuZdijLdx5pPl7dLolFl4PapexPWvpo8l+FbrqJ2YENMvZTod01DNscoDC7a8/FBGN+Y2Jx
1/PRTnMR/QhgtgpGu8rfCwjutZAZinVQqx7zKPPq/oM3kq8kr317LQzRUYaQdoCrqlRat2gZ9nnk
VQlQ71A0JUKMZjacvhIlNClBmbKWnHLiMhrgtMNadTMt9xjI60JQrkK+TSyuW6Gzwj6yM+lW1T9x
5Vq5eQZlXJR8lHVpjeWPUBOOfHjU0+QgBBxqepHxWpqxo4HdLBjMnxF7BoAL5HKCeeiT20zqgdeg
8S+ecjvWlBuN6rfJIONmRZO02IM0UyVe0fB9Kok+5GxTrwrYHgSgnaWIY+0kRX9sdPWDEcnR0bTv
tIiHtYLJe6Ilki108XArD/1Pnuc4RSDyoQiVcGHdhFWyH3VgbPXi50DzU9qUrU0D/qqP9alVlWMd
woGik/eeDeLJ4OPVGMl3YDE8NKXoSlFzawbZD5pqB6pXR0hE4bjB2RlVesV495FGgYxtDlYEKBfG
oFYsJlbdDu2ArLob++BaY+F1KABE0eQ/a0F+adLMMhh8VS8lscNS4UotOBhPIZmKZm9HbcMn0sM3
tV3WwwuCki6ND2Ib3MZVp1qBYpy7Ed25dpoBGYQpNd6FIL0x8Ny2khGMvd24S+Le0wXpiofpXqyi
fcK424eR2wHAaTTxXmOKi8+xO7n4EPThVgGnqET7/K4e2F4Kiwrzk0f2qAU3rdC+D6RTHBm3n1wZ
gV80g7zTynKPM/wSV1pqxwRLmvBrfdDvqhGkokDbdyYXjnigg/mQgcm/72Xu9FF7yABfjCwD4FXo
MIOCPkVUyTqm+xFTDkPOnCQQbkQtv4bqSX49yEyyqSa8RnVCbaA1ga4BpHPA3d0SaA+rauTnRT56
YZC5VWh+SlJxB3Ko9BT2zVMUZ5HTq91eEUy7TyMPnGB7TNsulZDbS+tbKexOPO4acCaLXtNFuh0F
ICPrO82KYs2uu/haipNDB/IqJaYHJUqcVBHcoERHpxma+6LCZlSgsKtAQRhk7WSn6vl1nBEwl8re
mBILeMc9a2pEWPmI/n3JovmPbhygXwhu3fzZTJ5KWbIq8OfS6tcg0Ksw2XOAlggIxZBWB7m0PYDG
VQeeAg0NFYlB9ihKVk2xYxN4v/5k4lqQk8YuzK6z+WjeB3Xj5Cp6TsZe7q0uhZwxlr6BDp2C0NH4
hZWwia6B/AKaq4PgFPVxBIeklj4E9Fc8MTk31xE4Ww3jDqnJXlW8Liw8iWXeyAhYlBu7gg5En3fX
NLrL5PQpKJ617qib7IlGT2BGv8b8gO/hWBbKLm1ENxzeQ9Pcj0Hntsjk6dG12RMrIYMXkHYngfVa
zh1VfC2Gq6JXse9/RT0+PJA9EdF20UC3g+qWUgHjKsjX/yeqCIVwV+K9NWkMh00J/tk2sv6PpXKG
1xke2kN5E2eA9KpvNIkn/kovkv7357KBpmzNMEA1oF3Is4AyMmi1HB+hxyBaQghfoODcyu853cof
rGRfYMkAKhb8KJOY/J/vPgEIX1aXsKQJyktvJnd5n2089aa3/fL5A54aQ0MHl2RcqBy0IUjgzBj+
Mgo6cJTJXqYjR4gukgaU2mH28v3DciXTgPabv60tgYCgmtXUnIul3xrpU0SyQ8dyRzcDhO784XtT
a09zGV3DYJMHmxRUdP6cOxa3mjnieeKPUnHOJq2NmjTH2mw38PJbdhYpgC4vQPGVk9TPtfeeqeD6
/KkiZPgXg1FlCIIpyAJAf+nPwbQNA0wUD2M/qtCnL90kSg939Pa9kbXdhnn628hixjSZtzwE+6vf
jLtsSPAMGjfyGFsWFnMVhUNo9twMEMQQJ0yb93DcUmzbMjH9fJZ85kFFMyYHqc+S7qYQUQib3Nb3
E3XZyIP0yHymFudyRB+alOstRd1V8jQbae1z+hgCaxbt5B31QT1wFW04HXma/eVBlUHwoxBwzqDz
ajrIs4GpTZZVORlVNBr2LqRykEoPTt3P/D7dpZDsrl0w9L6odg3bgmoXx3ATdHap6jYNG/w/SBbK
SKJ+VbhmnyBpYayHlGNuPbpH6ABWUunePMv21AoIwsfX+lg9ak58xSzmmgd+3e63c/yXRe/pKwBU
RYYf+mcXWdxMlePp7YivcKAthxcNZN3qnX41SSD199twiMsWz4XBxZaSxaoM6mFIff0+8PX3abjS
DlQZKNrkRzBI2AlQHxkgpJvl4zXfQpDugwsj6qUWIDMrpjG1mHh1oT74jqwNhSYlQxOx4LOn5qML
ber/zyKzGO7c6GK4TT/0BHTOqd+Cdb8Cg6EgOBvnZ20vg7tCgTKGiJ6WC/Qir7JUFHFI0aoIrF9z
i+AKlRPwbb6CsHUjpbiSg4c6F3Q4kNpGDGAunY7OzDyRdeo3ak3stMezCGrdh0TuI4RIYBmUu1cl
T6/DOq83/N2XX14e2rntxVwqZqWXSWBS7FXN74EbUuzikDygCxRVOMHVTvwXselBdgav3afellLY
6v4BPwimGF4DafE/fUbcxVWlAK/mp0ZyQOl+p6HrVQmVjdtpLYZAvvhvM1P6euYXarBsoViPUio6
jyuLGpVVtMgSJhDS4JKTlnTD3tawFulwiadxwgYFmvHZMaTo7EYPY7SF7l/Ngc9GteytriKkA9Us
ynz5tj71BzDbg6DmHm9rh76hUiQNKPP9E53b1f36ezaXhwOPYmYOLWYTWZGdtNP2eHw5tb91LDbH
Nx3S2aqFNW/FbGqtnS6U0aEOsmHaDZqWXQjfuswXnfpKSNzu9d8cfsSbuMkQC16oncdqkIroM4Dj
Qht5vUf6AbQ5iZWdJBvXFyqbG7f16u5E//CXJJp5AZVWU950lIHqmqV8FzUAJZVq5WpxhFJjh6wf
Qf/y90OcTvXFqZ9ZXMxsKWZNHmkq9bNoj+SHVUPw5XsL8vqg0GmuEQRsFxKuTcF51PQanJqe7gIF
HJdEAvGJEkFRps8ETxKxRTUVO5bIp0YwH/IeaeAhIw+t0PgJ8vStyex+rN2uzpyhaB0lkT64wMG4
XzM3NSsrCNh7yRq8pURyKip1N5TaRsS5VkQ3QF4koedTlEGhtnBQDQMbMucBhdp4+jae0EdmG054
Aj84GCtSj15tKSBf9ghPt9vM4sJX8SjmUL8BABD5lFv1Xr1RfLY3PimoDEBd4ZiP0+3KXeRXU2/z
yK1vjN/DXTguOQwDMa4xXNGnp87RfiEKdmNf/yEdzIMKOdpNOqPpcrvcin9bXKLClAHZANJC9kq7
ElHHkwxrathrHJy1p+Y+/t8bBf6cXmPxUOEjlMfVAReekHaWIL5V6h2wSd9v/ktA7MLI8nxVoN1S
WkzjcEDS657tuA2yRfsvwI50s2FtawoX8UOqBCWTO/jJiV12AEQBWRe+0132CwLGjgFini2htgtM
M8YH/WcNxwIwywtt37QCr4rSYI8qfrcvzxGQJaC7uIkOZGsm18Y2tzS912d3QJuJUV0K7V93gHpq
HvmzATSS6IGf8RGZoS2AzvT3lttxbm9x3uMoSHLJxJ1q0hGaUZJ+XzF+LLXyIeHx5/cLt3bY5rYW
J30YIhYjUMj8Shn8AlJjRiNtqNteNpgtVmpxoOsmE8BkiL3Rh8mZVig5yBLdU4W5ZR0xy+jJpwnd
IDQ4M7ejkMBOQ0cU858xl3fKVE8xtBp1gAb/4tDPalE+yTsgh/QgZVtrPR29b+Z+SbWLXJKW8wqn
JkV3N86mjmooalvhGB/bSPUEgR5RQwrh/+nnaERPdcU3jtJa3DZbEXXhHNKOoqZWY7fR7mVErrqC
+JTZ9+73674a2KgAsoDOG5kzYwlnGWsprIYBCz9JOTfXLcqScHvc0vatNyLGyM75I7j8cm5vxdur
iYG56eWeazSBQg0FkTCVD4DUoNqYjqi1Keq1pKb3rSh6Vd8JqGbL0EglxQvSb64w6M/SwEBlBEAL
hPAgE7gxI2sOZf5Zi22qJANIP6FTDHZ8hoCr28V7qLMAgLfputYO3W9Lpjh9ycyhGInRDnqAA4Fr
tbMkRz0W0PvIwOZuyV7hRZVVXm09k7dsLrYV1dogbSGE5jfhbSt2dq5vUaavua35qBYXTpuFAlTd
MapBEZ0sE/eozB8qCZwiwpaq6WpINLe1uG6G0BCyVPnavXjz2+A8AGPuOXC6LyIpJLspt7cCk9UZ
BGpSATm2eCmYYqRhoQoJbEpQXTIBZRLy0/dbcHUGf1tYAor0ojPVsoMFMXoR1BFknqnDW2pH/e57
Q2tDAU+uNFH5a4q0fO0bOUprgY7+swGIEl19I6WydZrWLs25iekTZntchExvFGR4UAzoILEnrqXQ
Da8Iav/76I649VWxAbtem7y5wcmvzgx2xdDLqYTGyDK9UzKKllq019XJCUrW3vezt4adMyDFjYkD
nBD8v4sLukXjBfCKOc6SK3lAtvjIHezRTgUICeBe3xtbuw7mthbOMlF4EykRJMOG8hj1o89p7GSQ
3/veyuTbltfe3MrC91W6YKRShxElBcrJpuomyWtoPMlRYWmBYisi9HykrarK9On/3SiyaX+uWBSn
BpQus8wve/WUs2MFWplIN5GUjr1e0neKXjjfD3M1Lfp7nGTJoyKyMqFB0SFMFcUjyTQ3aKE6OEpA
nxXPA21+GoIhPKD3r7dDHgIXhgdxD+U1sGkPG/t19ZE1/5aFv0yDWimqtJx2UQewh63Z6k9+DPY6
mAgHJ/AQrzsTN23zM0esszUTW5O/8KBdrSV1B3FKBOzZWwegzNuULjf2UIVA9/IP7gKG238A4VLY
vaXcbazDNLbvln7hHXiS1FquY+kVP7zjjrpLr4JdtkeuyN+++sj0176ztnANoikVQ9KB9T6p1euk
aO4UherQ+c2eigx7rCozlG/bh2oUkcgNhx+xTlrUi/nLABEqBMW/SpU+a2L8XHA5dkapcTIV3SZM
6W8AYbpt5G4HJYADMQNfNAQPdwOQFpWTxNUPbaQPRpcAcZNlpk0CUF83iXbNRLpxd0AeZW2UEtjC
IT2AkG7J8GoEJJYGCgHunKKmLQ+iZCe6CHG5Afl/SR+tAhkOsWl2nNYPHE3icTE8xyEBcLF6q+Tw
U09HNwuAFwGWEqG1yzvupwmzFfncg1rI1EqIfgIiHHU7Xnc/zXa0ZICKmty8khvxihT5WUyix9QU
bDlq8Gumk6LCHo2hO8oFuhkyTy5qbKwK4EgZRAD9e6e+hBk7A3Pg9QU7Dcngi1nsU2FwIE28I/En
gwBTXRELnT8oiX9A/9Zp65dOVO2uqndN+dAOgLBVsp/V54YDBsg+huyRs+7aNAKQQZlQguZ22Z+z
oLN1UOvzRLdlcKPU0bUCoEFqjLt6uBpM8mCgHahNxF+dmB3C7kii4WBWZ2XsAXhVbuK2P5gKwmEg
DzvIojWD6ZOwd028UCYxaE2PDlzIIScZW4yOlpJTR6gqZzJS6wqw4toh7aDxCDLckXwoVXWMu8zm
wxMg4JaG3aGE7ywih6p5AOzdaaveHSrtqgNJNwFHoc4fSBWhFZPchxlJbSkcnVbCf5TrY0qec5HW
lq4l+7QDBm+IBBdqmg5otQATUp0qBPWg2T1PFDPAmkKlV6KPvVr8SuPC7uLSLyQG9VHuhyhwg6cf
/hDtVRwYItEuMVldFJ7TWoQApOLKDH8XPU1VL9hDBrzC2FkGJhfqFY7G871RJruiyW4qAfDrGtSq
KjxZzzwjAq8s9L2KCRUa67tah4In507TVD7oL8S8PcjjcWxv0T55Dsp3VReBYon2QMC5BYRGawBK
uaxZOlR1TcDjMvFpbGIbE+Lrymupo7zYMWBDP1PsXRo+8ZxdjWWBB2aC50MgW63WgmAZfGlgnmqy
syrL504XbJNpVjmBJMJPqKrtAft1Y36WNG6DCfAlhko4CdqbOqJ2nFW7RIMCnQYBG/kmq4krlbKH
68KOmvQsDhUwhyNEPwCA7vleG8ZjbEQPWlfjGUN8FXrhatlabS2fov6FmcU+1N5aNdwxrjum1IEt
HYBls/MBcAcEkkMrDtjjXA8A6fwVRNeQsDkmNZLPAGlWQXIWJHJQlWeJskNJGocW3WsKvCjhyNe2
GYTyTpNEdSmjaSunXgviHwnY6VLTnRopzLb6CclWFAbAnhQ8DyCwZ6S3hpg5gNNa3zv8NQ9smJKp
ySpqdOj0+POqJwTZLoboDby02lUJ6tUYAlnfm7gUOkOaAZIWf/u/xZ0StqijhUExJS1Fuz8YdnJq
LWivo4G/sgWb4XUV+sI1ENpIYkKHyMt3ipXe5OBlbXfDMd3iJVp9Ys8/aHHtKKmWdw3HBa/4/VP5
/6xdV4/cOrP8RQKURb0qjmZztL0vgtNRzlm//hbXYbVcebj2d3HghwMD7iHVXWw2u6vO42tIVq5W
hictzU3uI1RS74crzJNwkvvdjBGzI5DO0lHJZ3MciDgPqlmEqa+OSBlNrD9GBXxIOAW43Wc70Dgq
hkQfKN48UQizmtQ4WsnzW3sWWeS/GdpO6J321kMGoWrXvMAq7cyB2p8jrw4qNpHDu3TuLRazQ5gc
MgCT5M2DP8YQpHRFGtOIxmWddUFulhF6XaHJeNq9dq+cRFdVA/89c5K8duGyrIZ10JoUBRPRjg7I
1kBjjKIjKGzs7qp+KPiV8N3FGQQtRzqq8Tp7zxgnvR5lsAzAgcJj9ZTclFcpscKgPmscUNfZLV7b
Ve6W7r2a4LXkt1XmxiHFc1KnI0lxJtQNdBYjZApZKNutXgdzAab1qVXd05u7d3fbmmSuH0W/9Gqq
Y6FDCXVI8zYCUXxofoGeNuc29fweyaaCL5YM9s6hQbhCarsGHC+YvgjQuyZYi6R9HRtzwkmyVk5W
aij5aYXh40HsQ9N36GBQ29mTO8yoDE0fGEL9OZtmYo/qKLhxXy9OR6DssQpI8jrlu4KBfKEOL7tV
PMgTyI669SFd0gboWmIMkqDfuG7RSEYCcDl6ibiii3D6T03K1JpjAR250bd8qj5pAkHfK4J4KArO
bu9+YKKhqUDD+yJOntee3K4EE2ZQhfXkefHn/m7MVy/MHB2/SOZdX3m2GFAO21np5gQyfpjH8MGV
GiSy5puNdIax0DP00HCidNfcyznDcvZNyQRPVRPI6ZbSk9GHVwhoC22Z52oVH8p44VQC9i5R22ON
KapFfUxnwAwQZWiXopb4UXwwWt0y1yNZTGTfXPo53jlK7wCbIgfOt3UdBbHwR48yWdKzJHoS7MTO
gi6on4az5fZ0ZPJWyPjKKqeyWkI63TO62Y9L4Us+xJclZi+lKkZ//+D2ccwbN9srRmx3lfGZZShH
qOMADTA9YUfZ2bQ8ifJiR9K1mN304XUmcwJityywtUiBeLOttQSCwlymboNiuEqTA8d0QY9sU4JQ
0zE5dzXeV6RwuDEHJYelXUIEBeaaMKw13ExawfluuzWq7ZJopGxsiE0x4VCZDET2XY1yduyhxXu9
nt3G46st7j42bq0xZ4ZeFAQd3fDL3ks+o0X+QN9rqaBCAXYAXoKz+4CwtcYcF6XcjpqCqS40ZYAy
EHICreZTHQHVy+6boPKmQ4MRLc7RwXMS9pU414yWRDMkJWfVvK/DKRil7FtsaEexjz4UqQ4uSEn8
L5zTayWqrgsQOQ1oMp+k8OZ0SFJnfHOEvWAc+3q8SNVYEm1FygPxcHvE1Qtc/ealXoaH/80QAzZK
WMrTMIE+D7pUtr6SrwqogKb872nekLhvPidhMCaa+lSvQiiDiTerh26eM8FWblWLWJKrnoHSmPch
6e8+tYEMvkTrKuVpNhveCE4C0BFSwhnTHtpDFVDFvabk7CMvOggDL7Iiz5pqIjq0O3JD9ZehCNH+
aI18j8Lfbja1cRAGXsZK6MW0Q+m9lVQPXENITUB5LD4a08IBTp4rMiBTh70aTRgLwaBvfqsp0Eiv
hY85GuSt057IOYUIAy9QpSnB+Aal1WJQv2QS8VNcc4W1ykBuuyCPAudhyJOP5pxCrEBpi9JslNOc
dBzO2nxpLUKmT6PR3K/rQe1zCANXx2UcI86Wcs4GlhdEbHG+x1Bq8UthuJEEiL2musm5uu3bAMUA
kkDUCtmOR2md0LKkU3/sNIuMja3mH09/sF2XR35J69voYcVTyevjR+3KKtVmmADROJ128WsPLQxn
4WCFV6v7jobnvcxva5ABq3ZSK1AqxLTheXLngF7QENeecfm1CNIDuEBsDONf8VqH9kJta5WBrrpa
V9CXgRl/qT+H/bk0QCSMXFepxAkA3uoYyMIEY45Gb5zmbSq4K8a35m4JYPimq0kQ42bN+Xx7Abdd
F4NYXR4D+yV8PiVCT27lpoF6LGDYgvy26grfO7xQoBvxqvoQcfF5zztNnarzmppJZ4deu86aSBht
iiDSq/bmTRzml7QeyFkfzwYDkSUR5jiHDqTX1TaV74rtZAbxMMqxN/Q+D62r2OW19ewWqLYLY9Cy
moVem1G78/uvGIQ/xqA5c807Wp9KHTT0BdKxPYyQCSwuIr9341vhsXe1/0DTaYeufGEEtcPZhT34
3v4gBlYXsVV0KTbxla90d8bRW9+FYM2+7Lz4kTYigBM4vuGFDG/rmeQNBVCI+C7AclyO8QRHLvXQ
4EwbcUyw1UYt6YxO0WBiaOOLUtE/Zoma87KI3dB/cVODQbgl6ZKlbOTCj0ClOTngG8OwiQ4SABuv
QrfQYUI7Dbpoctv4xvlsFMrY/GXz2QwG6lIhkkg5wDIIDX3JSZ5vK+qV4Bde7vPogDg+wpK3zPIi
xHmDrLcxq7NZiH2IUK4YxiS8kNyFuM1+0o+6ubBMqEUbyYRy4nBcEZHS/VZYT5XtyVO9sn6HKDhv
hQze5F1fQBMOK1zSY0PQ0pqldt5wrnw8b2EBpxYzYRoAaotkfpEzEILIbR+kRXSMNS047SC8BTE4
k6lzXkZ6BkGIJZutWJ/uy2zVXFGrOU/Yu4ZQQcLElQhFIbbS3OvrCvolA75RX5fL18G4HSoOz91+
IrGxwTh7DCKYVk+0As3P5Ah2P9Tsi3MCbh3KVc7TYNi942F67PeKmPMcCuhtE7YprgbZilcTKbor
4+4j2ArsIVHONV25wEacDQUYGsTIpzy32qQd8rzi9EzuXt+3P4SNBjApY8YfmkLDsQyU8/VMuqTq
sdJF4vEUEXfRcrNmxv9rEWRpSoUdRhN8KyXQQJw5WLnr/AQcXgaIxSBPxjiknEV1bZY4Z4r4blQS
G6LMunmNcisnbdn1x40d5jxTy6qQOwXAaAyVU6JvJdOKi5Qn57g76mZuzDAn2DpHcWVouPXQ9p/u
hhxlN3fy2KK3SNXCnRz6G1Z2lRALmhucrdy7lYCZzcCVmc6gsppymGiAinaOJVaoxM8DWFXU3Gmk
Es/NIai279S2AXXmwtnY3YqLaUoYsTaggUvYdH4BPU+qUyb92WsDneoGVDZGOcNjEiweaPwu4qMA
kh8OaO4eCRurTOyXJtpEyIqOhmIwLkkExqWsOTfQi2uRonyC9hJnc3n2mOjHI5MATokVz9TDgpn1
yMKxYA3ih1y9LUCQ8w8ovVkcE+FR145yPuLYGeX/5Oi/uEycVh69/80IE9sQupjQlxAZnhYWhTUt
8ndawy2H5MtpO7ydY463AglXHyVp6aNC1I33chxooIXoUqueas6+7WO0qYkgD0MnpszyvDWFskQx
ZEt98VheLw+xg441NONX54Lf2uCA4tGz76LKiz22K3NtQcwPPhHd08rp65qI92G43Gh6+nB6C3dA
Ep3AEpj48NBHKexe5z9mkXUIbJgh/YOItkzoA9jafDVCEvC0ob0NxN0OzAyg6zYxJMy4+QyJtVST
S1rtRsXmutJA5wr+mgUTIkAuZzmszd8n5K8sMr6u55paSVDF8oriLlbBYdnPDmdRNN1mkuJXJpjt
W/DPj1XTln4rgy1KPZdixdGhAWR0R4XUXruieQWTrUnfWVqi86xTJDplnfF/oyilDr0slPOZHtfJ
EczDPp21Hn3+xPOup2y+H3OcoulHSocy1D1lrs6TSTxkFZhKII6lGxwA3nEVjCKAuREvhaBVVFin
VMRK16ouB+WfNTpIyi0wkRGnR7iBzayxJosHwfsWNdBsSiClNFEEeB0GZRG3Cpo/wZ7sZNYP/uze
Cr0iiOz3kI+/3UssUMO1A0z+GqKBucVVcg2dr2TB+6QwOGOeBSX45YgUobAoc3K6HXKC17aoE21u
OJkUT4kxdAmu2wNmSQd/BJGrfhz8MEDL1nig4mLgcvlIR7Smg4Sj56BxHJUG2ms/paMlQBnQ/qIZ
hy1qDib6+UxTgRRyd76mIJ/rvnPicM+CpGjI9FD6w4nJxKEIiiJR0CHfWn9d7MUF78CD6la+8EhM
5K+USnkxeCfC2+hDl4uKSpEhordIYj+iMfXaEi+QOen6xClb0MBlH9Tse9H3VmRg/ix67CAPR0xv
1EQ0NPDSzp1kndrXwXqIiiqVrn39YUdJnMCzisvA4pdBiIl1u/LLsyJoCjwf8spIOzciWMNKVSgZ
yyro6l9b6wRkQrouhxBpL6EtmBy3mji89/v9tUGAjICYV6cT8q+txYNqLIqSYe/Qygh1rp96WaZP
3iMHv/slN9aod21CRBFWsy8q9HDJM0jphGH0SZV/FDpIVXahdJDl/HpWjNsWFIGOiFAKRlDjgRaR
9+DwNs2me4xNBjKIIvTUX/+OPsKTSdlClj5TRWtOchdS2p16FgmqjwTbiBp3Lf+aRRpHMdGkX6oR
JmMzEglGJhpkn8YsnGdlEoQqVxDozf4yNujfb/Z3aaWwhXSz+cw6rnee4qTej5ul0UE+ygj+Fg0Y
e4z3qKSNlngGTb2IIdQlskFflyLbmG9GV7El01UeEm81XI5V+q++QjnGKuNFpOrRp1VChSjG/LBs
S7KduPCXK6pmJ+J/PG43/Zvsg7HIxCRZYklUQ+0HmzvayXV7PfxEAJVL4P72jGSsMdlGQbscJwPW
DAw6BZit/S4d6Lyygt5PO3X5fPxv0nvGIJNxQDw2LfUMdPxSMdyRWQlUTb9Vs1RG1kg+SUnD+YJv
wo+xx1zko1gQxlWC1s1UpH4ha646HfscTa/Cox6NvrqUfiL3DsdteMHBwDi6r8JKiXGM0JrLLx0S
msTpeA3guszpPUX17HUomvokxUQHCwF9sMIxaUv5xViBMgel/8gaUO0sHBltcEDBQPnHtaJxB28s
gJxnF9sAwRgVlbRmVDjkQj2aoB1EP6zqqJIzOTM0a33ucvc398UgE5NaUlULmPpCZMhUy209jFZ4
MHzQLENSi2ttf3NfrDHxWI3GmgskMb0Uir90vhTz4aMFCd7ZFnxMNTiYKq6hX/FPfETPzvtim4nO
vK7B4lxATaKJ7ehLGRhe6gmXmS98TzDsCQEsygrOqwu9ebBjjDIROvez1tQS+mArsfqWr+qjOArg
YDLM2CVaf9GXeqAMsXp/OmR428zEqWmuoxFLmFUW+89zjw50AwMwrdW1wsFYP5629QfUe9lXJjxb
DU1Tq6wKP8MT9Gt2eID4CWrB7wlQ6pBvD5Hf5lgRrAialbFWwGFbjMOMzX9a/+n0gnYN6CqKaSBk
BIUBsx7cwsGPC1ZSr5MFi4BwqQaL7GkT1M3frEEHQYKhSTLSfsYrxkhfhIbiaAiCbu2+6z7WyeG0
ibd90dTzNjYYH4hR9aHjuJBUAtN11hBHhKiIIS7gZ2+tInkQQtEyJ19GZ9gIGuvsUhxMp+X+jF18
2fwMZjfltoJW8xjjzJfQFGZaP3RkI8kRvSWAHoTDWTbHHuseUijLaVQ+qzz9OCwq+5cgG79E/zYL
f73J7A0HVHeTPEyA6x/PAclxujZ8kHsCO3kZ/5sbMWOKLnxzMii6nI6i0GDMWY4xdDQ7kw7uGw18
qv0jZw9387SXbyYz2SEIxyu1EqAhql6EoAoPzDOq/YsBG+NB9N5zv+DEwzN332ZtWgZFqXjp0K4B
1mQpDMamt/Li6+ll8TaQOXswlWHo6FeCUN+K9sDEEtunxNTtlKcCsQ+Im+1jDhqz0yJMIeOQ6yOH
poFrD8o9AXN36AYWnaV/x1vpLuBvTDKAomW/nMOc71bdsLKwsUt5gG9IVqlwWy5302oDV3pFxejF
m2JCDMICoVTDX26/eQXjpgy7aLwxxWxmUeTLmklZ4kOur7X6qA6yduH0Xe2H8cYIs30r+MTXzkAY
/0iCfknDvScF2nX1jSkGluceCbKeQfAZ3RA2Uby6+ZLoEed8eTviRMFiY4VB3ZSABLdb8YGoHDq6
+8UnCobJ8VnuU0W2E1rRELT/UAR5bZhtk8sRUaBd/OkZf52rc/yQvZq3TaHHWQSg+gW/yzUtSI7+
O+4Fu6D4sqUmg79x0Qi1GCN9nL9SxrnMXc8yez5mz6NU7zha6D3jTY6wsceAcNGQWIG3mJ6A0jV4
m87IOajy0XfLS1E5HmnSCNyC75AmKrRcBI+0kmuq+aFoZVdXak6ZdR8WNwti8DcrJaUxeiQkKti8
ft/+tQvdAl/4e0SPd0FxY5CBjlLpxazD5Cso2iVrXZvzJhMCjPxgwhzTreP1PxwvG2sMhsiYB64z
E8XGMP8wFlez4pZ9ZK0gjTlth/e5GACpNUzplBHOyjmMH+tEOZBFXsCrUtin7bytZzKhzGDIsIp6
FVVwwH+5dp9eFYrhr51wNdIsjUSsagw/y8l3vbySob7zP60IlcTXRmoInamtCZj/pwotBYQ/B7Aq
MoCh1WCkTmgmSq3RtydaDyZwdvpewssOT/s6CvyvlwbNcjMfaXC1JeBdhv7sZTSfidHTorUcxzh9
Iqsigxd498eh3APipYnYhjm4M3nkfKjTuK6y3RQQmSxBJIXV/AOu82wxKBElSw9NBlxQXsvCvudR
i7dzDESYYtb08RImUHiszrK1uJEkXmMBJ2pVkYEHKZnVodKA5kbj0O7uMFAujIvqfHFQ4OCWj3hh
y2BEB7bOWm51vApOuZuly0GM60NkrLxuM+q+J2KJfetPR7NsteS5LDZ7ijdeQSuksw0wC0J/trOh
qcRx8redNa/QD2TPrwNqzXLTHNUe/f4RucqLxZsiXJOjBePrYdf6Srp8DqPiG55nL3olvDDXeLUh
eXi3SO3tEuufitHgHKCcvX7+8ptzus0qBQMCKLG2pLeEOljNyI46nxN6+6gFvmkTD2eywb7zmpPc
poUBSXrzQPw5aHzDnY+SrYCbXeBWx/6Qp75YY7AET4bJhLcI08vRVGHpx/BxuSkD05OJG7ltBGoA
Ap6Ei/zIfa3bD/sXy3S3N7sZghOtJeP0L7Lt+2H/YopBmEzU50EtsMipbzHMfKlonzgfjbcYBlj6
IgwnM5TpR6NF3L+5v7xljXwOjJfVMAAT9XIG1g+sZoFALu0Hrr/KR8GKWutLg+4zFSJ0VEV2gops
C10nLuT8IY98+QEM5ujilKW6jMNBk20VBOz6bHU+5ZEoJX91hytUVl3O/u7Dz2+TOpOdDATskwLK
8j8friA79+Ph6jl1ld+zyP0wJGBOUKFU/+bpXEsXTFKmzxb//jGZfrK36PpijMlUolJRhnDC626d
RRdJHaIZGlToU02uiN58iJroUsrMz6f3dB/NXmzSLd/EX56CBmeF8pFXzp5QX0Eipku90yb+cBa+
2GDQRY+FMhpCHO3/ksH+wS9frDGIIpllolc5PtmECWUcUukEvwzRlJNmh/f5JW8PGWBZO6mvhhbX
37WXPpSd7laRVlnrqHL6yfdryWgd+eWNDL5U5dA0hYCUb7nRfXEFJVriQgfUMha7tERnuEo8XkL7
h5rMi00GZ6bMkKMy/5k+a0iff5Rx35M8cx2FgRQy6X3edMwLIz17pquEW9HiOYrCoAkIRkHFRR1l
vTKmM3JcA0rw1jV4BCPWc28Kl9qVAycKk80kM3ok8xCeQvvgaFlmUxXnL5BnjcGTmYQQBit+lmX+
ugi0D86/HYXthFGrFbRbWWGCJZx2FSTLpqsgXt4Bzvvn+YtBBlZCvCGCNRnLI93XfrgU1/84uMVb
EYMkZiE0ZpzBQaQrWikxxucVLVfgmKF9ErHLm/3az8MQ3ZoBWQMEOhPgcSMucV2BaEG/qB5/DPqU
DmQ/RWjt2VB+dMiXJXhHkO+udGOXCfJmEle5UNEySXK3B0M5mJi+Q6TCcCMM4nhQ49P5NMe73rmx
yQR7JeVJvkok9uePlKO2saGHiERzfpShC/33nAg0XXqx9iZ1AHIOYysTr4ohxrhqD0YNJd/IAP/e
2Ct2WYJ4bK6VG6MbQJKrkdElfVna66wP9jqQJwUKwSVY8zguRo+GN0f+5mcxgLBU4mwYE34WDqve
oez6kehnLuU7xjsFBaLIbgw/83iJ93MF+JRlBhzKoqn0NurQuBa1DyStoEySxF/kAcS94WxA5jJW
oCGr6PXdZI6lo6ZRd14LlQuBPJBf4m3vKOcgBExU/WOlNJ5oViAyVsBbo16nnUzspokPUMW4U8vp
Tu6Mq67s8stUhNxoKV3Oq+KX8/QkRsnDuGA+RKgflaW1Z5D6QbgbEs7tRaioxzrqFGi2FqKzFpoU
tEmL9xup/kAi4ateiBA1KWfwyZjlg5mFgh1OYuJMCrpFi7SrLWUe3ALcIRaQ/joWy6+5NAa5EQXF
HF6HRfepittjsYqfhkH/ok3hja42sqUtoLRTZfWiWiEkapBzvPfcdsN0G8/ZVSim14U4XUyNBq3k
8r4w+uumS4MlEqCeEUOheuzKAH4d2tWKvLuNk8Na1pjGjxOoXo6lZpU6OoMbqHpUDbmAwodhReXA
TZX3chKoIoF+TAaTEZo+X+d1RRcJUPAUcIXzJ1cUr5Rz6RAGPRpnyNdVOYIF80hpQE678/M7K+tU
JhpoDWh7of2S7b3EU/qgFFqMygpmDxqfBImFi4GdPcVXxq38iXbwFrXV++Q26S3zOr3hufVeCr39
AUwqlsXTYI5CkvjDLNujlEJcOT7M2XEGCwjawa0h7pzTa6aQfGrJDGTLZl1lIPnBtJM+HnOEgSVF
xc0QKdfZFN6XYcJb4m6WtF0jA9ZGIstrGqkEnKnXeaB5E6pLkL5aprvVDc8yj+dLexi1tccAdaav
ip7U+Ki9fL0mYBKl7fRDYfd/PQRKMdoE3Qek4TDgwdJum5gjjBa8L/pTFw6uIo1fjKULBIgnO0XX
3p/+bru+CnYHQ9egPSOD7ft1hPSRmnYhwYdbJ+FiiVDbUOv0YoZQedSTS6nXfbNfjws6ac1Rv8yp
3PFMAq0kvplBk6QqrkZtDmQjgSBDbAt6/FlRKj9TuoDzQ3cPys0PZUK5k4tem6qkfKbTzs6qSwi+
2v0ZVZrRLss7sM1GluZjYPxMuBcPIPRMn1bOo8oemmz3irklrmYsKG2N/KARQjsTzfOo6u5TNefU
F/c8bWuGyeg0UqvgKAUzyxBPdpsrThJWzgSEl8LUPb2r+9m/CWFeiHs+s1C+/vyLMU+x3iDVWo70
2B3pfCIwwg+/Uv1DwZFvTxvcL9i8GGSvGzUdO8AITAxJLswI2sVTcejvUT50siNczI0Cw5cupvv5
Kbvj69fRnWNRimyMM85OKmOE6js47UCyYClSbucdjwFy30d+b6jCuulU6T8Y7fUWnLmgSI0wT6Rz
nz12P9zLyfaW9VGOi6hpxPB5vLRBHgEpihyyf6SyWghX3ryjCL2XHm9NMogbjaiOgmOePiH9W8O0
vLeZW4sM5hb4XvOalxgYtPNAOGSXy2fJSh1dsZBTnOFP7co1on45j4+mMxzN8+aLEDRfZES/f9px
9w+435kE+ySoriD8xNA3jhuynk9FdzPU+XWegdtTEFJ7UQpelYP6IuurL2vHkMHryJS6rK/KBTTX
6k0bKKA+h/Y52lLLY+TwfHY/XXhZG+OzJFnCJhHKxG8yoGh01w0VOLsnK9eIDT5m9BaL1und3L3i
bVfHQGklK+qaD3kJKjj1qDiVX38oDyDtQ396dl+6CThjxBueRhN1l1NbygCrWBOpgjq94QmaBJl3
PezsVe8vOo34YMtIrXBNXaMCyIZhzfOf3QrSdsXU1zclxjKT6gSV9x8PsP8PFaStLSb/I5hLadSp
/9m3DQ3CM7V3DLsKKmfQcHPmvU/xHIjJ/qoczeOmiVGDfgTnD6ZsS2/IQG6uf5s70dLXrxzv2cPx
7foYJMIE4lzoJXIx2deP0jkdFqGX5ioAaRSuzfwI4X49BonAa6eHFR31QeNoHfxoG5VGpwoIWKN4
baOc5bHvi4JgpIrRSaGXjsVBFJ7SOnNO7+BpYAU382tnnBUz19c2hQj2KNxBJ1628jL7HhZiZJ82
9IeN+30XYll2UsgrCmqHoRDad/B3br+/qBdTzKLyUFC1QsbIG0bf/FmBqqg8lordKPU/+R+YKlRN
MugNj7EkLLXcrDUemnG2T9mxD+QZytWCDZ0+AyhNxGuqZlp9OL2Xu26xscrA9EiEWoqFBsMRyHAR
ZKBJO21gN4w3BhhQNsM816H/S7ykOITjU2EeogRabwTkh4X5MOt/L16Mqw696eDugXFSTGa/dkPI
s6ZhK4JIZSniW4iLngkjOQcvubsa5rFRlQNoJgLQPIOdF5zDSqIeBKH/fHrRu7u6+Q0MVsoRAXPR
HIdeFEY3pCvPxPzhtIX9GNiYYOCxSDB3Ma5oxvqHBhLqBG/OuI0tBhobpV3zVsMxg1GB1RNd6RAL
EAJVfNWTY4s/1LabF23sMcCYzdDxisMZtXytu8tK8U6Pu6u2Ffw8BKXkOnNCb+9utPEYFhqTvo3B
uw4XbUlhSVN+EMrBgmJCXwzu6a+2iyYvC2MhUuj1ZQy1EcrI4aURrlaZxnaffzltZLexw5R1HUw9
yJyhqf06AioM02YRAWWfjGJRcTl9pmPQmR0F+SMk0W9lq73o/imzRNQquoYOwDeifn2hIqtuuxLM
YIa1Op0lHdRg8XRQ/vIKzrvBtTHFeGOZrGqN/n0wi4zmkypPXyMj4Rxlu8+BYJ0xUeKDvsAbJkA8
3Ebo5jQNT5HBdGZ4CUTJG2tJ3Q4ShUqDUaoW0u6xyrG764kbswxu1JKayiQi4Meoe8lVSHZtNuJ1
LfaZBW6kx3/xk401BkIG3PSMojVjVD9CvzHsyHSooNiM55BKtUsTa8SlByyusc+xvAsoG8vMJ1yq
2oRoxohGHxTmu1s0N7gqrlzxobVFrsD8/r1gY42BkyTrwwYECxhbh/wLLlnVsRIxmwaRzexJXW/a
abC66FzKPibLhULuCu1RWC5myMieXrXM+bps2rKmQip14ogTnvTKQZykp0RJU5zzrQO97cte70a/
FEWQKneYXMpDKTkaqQiOv1pB2SScqBpae15guC9L8kAus7PF7HxlWAOw/zuykd5iRPV6LaB5m67t
RZPk51k/clx0977zspks+WBSmkRPK6QpXZN+Eef8whzaQBNjt8nHgxA399AP/6IJIedE3S/NbuxS
l9pcdaYR7c21DpCmTAdzsELhNwkmtPy9p2tr9wDaGGMQNIZ2KaR1UJUwZk/TemsUPwtD4pkEFMom
h6GGZ4vC3WZhQhI2RJ4Qha25+lI9Dc7Uhv+1SUrsWpQ+RRW3aWT3FNqsjv79xmJW11qvCyDKoPO/
VHvNgNgpnuYlW4QKGi46uOwI3mnn5wWhwUBbsqC+IYOnzVtQYvmYXYJW8XK5GM9mE4LGgwNN0PpW
tGJX4tRXuY7DoFyrzcIodCAeGI7ETzakFSDI4TLI8qKDATZp0cRpTQFsyzH0tcN4GDzj2Pu8bgce
kjCIFk4CRKE6GbzlJL6opv6xGgAokKCwxzx9PP3l6E9+k/y9eAtLPq/OK87XKgERTmwcdA1vqIoq
W1O3+nopQnsMJfIukw+njXL2kWWal/q4nrUJB+Esg86uGXyShYqtCTKa7mTIwijx+KWI+ieh62X7
tGlOdDyL3W2io4MCS1dVqA+KdWXXyWh3Naiq0Xp02sz+thKCxFKiauLMda8Fw0gatxHxIpAt2v1a
3Ut1bVdj7svqKFraUJwJncoJBoolb7/li1EGRMNBXzKF1oukRLXS4vuq8MKc/uxTFhjkbMFSY/Ql
aDdarwzKwivc1CPn7yWk4a2Hwc5JmExx0tE0nTcBFUdaHYFYEEfyEjutrk1/veC/2e3fvMyXTWTg
E49rawgpxx+dRj+mHn6MZPFrYH8ArxdbDGpO4jRHYDnHAoPkICf/0arUdE3bVarqBrRp0v/6/Ri0
FJJMSUUkoc80La/pRPgwxt1KBi77CvxX7fxzXOXvCjlcWyxmtsOahCvOAeqZWFmB/ut3UyVxHJO9
Us5g9ykjStLadh9LCU/y3EkfGkgnAo29SkbDJMpaCQv0EB+hTwOeGdUyb0A6ZQ2CPXzh1WN5G/js
qxtgrMtVbRaIdz8fpL963gz/PQ2Euy/IGFP6hY7PL1UbW4Ywin0vAUbQvEO75qvICt3u2DttUEHO
GeH9KPi0QJssnumHZ/x6KY2sU/vLQAsu1+hgmjGVWycPeZY7pnHMi9iq5Ng5fRDsv7pt1srgybyu
1YJ5UlRXtt19ysVPziA+Hfz+4fqyuQyoSIKkDqDyxtGjoxNKlKvBWgwTpR1p+AxR5Ctt1c/VWLzK
FYjecxbLOR9YXggMk5RLWEWUQlPNLROiwyOKm/XlFKgHXpa0f5K/rJNBl5lUcl41qK+PFThyF4xE
zph2SXvp4fSieHYYZKmUBYy5GprLCyI8gCAUMpiVb0YrJyfiHQYs8UOX6Gk3NQgK8yAfp0tKQ9If
f7AEvaOHd/9e8nv3nkN0E4KNoClR2CLcO3dt0XWqokWTqg42s1O4IDq2JbDbHLP5HaJOz/QLJ4Lv
mc9wYxs04iu6T3HZE9AyfF5cogDjFuC11INSdonTeYavuBgJBRWcfBA/pGctiG24hJA0Gzr1K5hc
psrmxhhGDApRCkoZYk/lHRU8iy/TQ+krn047EQ8GWIYIfYHi0RQB0ONz2hKLJt/cgwjZ+bupwzhu
+/xQvtnkUC3qRZ9Bt4FBMDtrv3X9aHXS/wpvz1WRjZmiz0UxF5+73EdHwOTm7+bl1kLz8jsSNA50
y0wOY9Z5mUMkrvLVC3pgdH6kORAb1r+1rgxqK8RK0KNPEFUSztVhv/L6AuUygzhy3ddhGuMb6g+d
W/cQdJOsCmJyD5mtU6JgbwWtO3+SjwOqz/Ifmy0WhDgUSAdgkCFK9sKU+L6HRJ6jst02ZRJBw8oE
hJMnMC4NN+kdZeTWr4bRSg+pi95DzrZykim2tX8qc3EplgSJB6TVliryobr6P55LbIuNALVIs0/h
pc9b+IMOBm+xopeDbJL7bs/xULahf2nTVG0jSl6xHhSPfM8/UhYVDJhh1t0Zbbn7KDqYfeTHBufo
f9ar33hKVM1VUyUiGAr8MZDO2sMCOl3xjNfXyDuqFIo9GzuNkSlm3SMEU9xbco98kj8pl3hxs3Uv
PuaVdxo7eQ7CJDSoiMZJk4B1cRgfaN85ZSU+bYH3wRhISSpSt1EbVRD7/VjVN0UqBqCUOHRpyTFE
EeLEmaMwCIKH0qLvFnSTYXgssbsk+yDNlXaAyHdnlRqZnLoFO/yc/rXYCn01fUEuhclhDDJFclSj
Rp6GvhwbVkeOecglbdk5UVHqkGUiqqYsg278tVu0oI4E89hzLW71ItTiDLc4/1HEjbiEAXtOuLXG
1tuHqivXBlJknp67IDu+mQ9tdTRs068clMjfgcOc5bG18RR0AUq6wuDODBK3P+b5Dsm4CggeZA0p
mqRAG1p5vZnLiKJcNSHGxCMmZuz0SkWfo+IK17zWkb1j7ZUl5i7UC+jo7CV8ts4dhSP0hpCYfK06
6AiiECGBPs6+4yLIzpn2yiaDIKHUlyMmDf6lyrKTCMEUnQaH6BS0QhmvFEdZU+uhRSIULk4ZQa8t
6w+zwr2yc+ywRQE9LuN6ogwg6PDo0FfpLJedr3/K7HRyBkfKcXOvroSAp9q0k8hvl8dWCtR4WrWm
wfKUUbskyuhrUnVhmLOfisVxSHlE33/wy9/bydYJJC1JJ7OAJrGZ55GLFv7aKePSHTT5m5yBgNyQ
/K5EWTULfZCs8vhFdwD01WqZqCi6rotDg6DvcBm+YWZgtnpIJsoDEW2NVF8NSBhbqMjenD4f9pKi
V2aZEAF3u1om+XPo0/l00H1aW3JsbkjSZbwN/pdNZsKjn6dZaHpQJZi42drTI53yCv+PtivrjVtn
lr9IgDZK1KuW0Xi8JXHiOOdFOFk+7fuuX3+LY8ejMDpD28kF8hbAPaSa1c1md5VrelKFZxzWKCQ6
kBsR8JcFcjE20gOlJBKmmdGxfh+ns2PU5DBKxYF21Z1gMzfi+S+2uGg7GFD8imL21vc4jAtwA+Jk
dt1jagsDS5AiEg7jimxygVcvY3QiQ832iN14Yd2zCdLxSLaVQ3DwBUyxm9HiBDsKBztDVahWbOJh
JRrkezo0F3NjuFaj3mWkeVd28Vcr7T3VSndp2zWe1JVf6lwXgtI2zj47El9UCPuu0tQMo55/pZdu
/Vn5ikKha2PfJiCHmZr2XwSud6E87jEkJuhFESAAXzxAEO4LsM5Gfp8Nkict6Eg0MWNmQUzFHbTB
cI0w7R1EgsI777eCI8KTSmoxUCDtWJ/BMO1SE7eHBEPIWoaHHKFmneD889WCmqjz3JboKGa1iXhf
+wak/3Q3uJtdzHXsA8s5v7btZOrkrXy1IMzlWAPpDgWvMUhMJpdpDta4H0mFV+7AAimyJziPfNlg
VjNNRosUCi23UHG1HpioaurHV9XoUlvfyfvMST8L1ig6CxzujAPGIfMSGMB66mYU2B4hfLz989PP
lwr0oJ8SamE/f+aK0OTEOxmj9hO/I4mOBAc1UBEq29jCyUvV6kCLz02IUPyuCUfbLLNrs5QE12nB
x+NLBJFukbpHTWJHjNsi+dwUwvu6yAL7lKsLZtelNLH0MAC9Pypztty7Ifga9BhvIIyXhe6jg1K8
WpNGxUvt6QzwRYJ20jHyOoIv7pGEhkWIvxnk+TIBeviqkcbwx7e+DIjSGL4+gKwirPL8ONtaXWA+
+DK+bne6jfkpr/EDZ/py/sSJviKXxQxV1CRFkwfgR3m/hJ9SLRXBiOBIa1za0kAgGlPBjNfDZ5I+
y/6nmuELjrQAk3mxwc4KiZFXsBVnP9jEOdLAneRF2Q8DhY/mIK4jHUH3TBbIVwvMJsuyvkEUCLNj
iVpzpz1BMBj2y42Gt5X5djlAMMmJH1K33yu3gZMDqwOv3J//jltvg7+cDA5gQFiuDg1juWJ0RU1v
137sG7U7eIon7+vaP29O4DY6Ry8yd00zjEuRYIY8/NxJwY1RmiJNFFHA44UH81qRUBI5BgPqL/oV
0ymgx2r8rF+JZcQFl0OdZYsrQAvnaoloaiBX0X5IUWXPxZcpFekViYwwD14Zqcyl75sCG2eU9+a4
A8+wk04i1TrhzrHPt7ISa2VMdQL0Z9S8Fp5uxslng2aB3TmN3w0i52Of+7dTgKKSZWgaQcMuF7Yn
S+7mvKylnSK5TflJr2Y77e6r4WOMNtY06K6XeHAzYxZgC/uz58yyoLtaZmjmkoRpNrzxR8Qxo3+0
2NPy76VcO2J2wM0Avloid74SCeWQZkG4Y5x1eIv79EhJBtZXBcO1xKvnHQt7b6YjA7fn8/7yHWC0
0BqFKDgJT6Iv2bf0wPRGkwKiYW99efvFIhfd67GRlLnF1k4Q/TQBZIrcOOz1hl7GSDXjvBN8y+O7
85mP+VvX10hJE8TA7qeGg+B+abzWwzgxuNcckLY6TYcCze4lrQbb6LnaYO5YWlbXVaOqgGNyrr8U
unkRlDXoHcK8s8eQ7GotcqNJ/giVBSfMRtCK0LvzgLp9ZFe/gDuyatM08hAis2H1+ogemCC9+YmR
aOuyW/iYYfxDg1zkr+MBgzqsXvIm4rLNq/ZqeVwWEBoVegEs8CRPD8pO98LD4s+7CXN9rHlYNPG0
eQ1cGePgiC5J3cVo6fCDGuwlgx7ZwQBbAbEDU2RL+OE4EJowC2ktHRrE3rKPm+FjtTIOhYYJxIRR
MaDRIVAu50Y91INU2kmgCrxjq/1nff55jnVtnIg1zJifSjMbFLyTG4Z4GsPsu2wrl5LXIZ+aclcu
7fJj7kqu/GH48YJy/mbueFouz71OZblrJwOHgrUWqqCECw8VhIM0L96JhNNFEMBzrwNey64Ky0d5
tNf23QkiF88GYs6U1vWA+pqlf0jm0U7mzrWCuxRdMg3Yis4fdUHo4snXh5LOXWKh6h3lg52n36Wo
dKX+3wBCqSNGHYpGcPcUbiUHLXJGQGMwMj2WK+r/mvILq4YMmc+EDYsDFl1apKRr2BPT9Yzu0ydm
tlf0bokOvMWhCyRD80ZiV2tWr/tzDUZ2410dAQ5eFKmToO70RrfcTOtXxjh4aQra1YTxVKdJYAeU
aR/tzvsi+wu/fy6kiSqGQ+XflI4xN8xkvTHNGza7ujjkyTtCM1smn9v8NiWhnQsb3o7sZ+dMch5S
GpjTkwwp8qVhAndSDU4t09xV0XcZyaxN5Dyxi3i+mYL4c5xCrEuub+W43EdIzYmVv5clehfTeW8Z
021ggZPCzC4bvdmZVbXYk2UmTh0k+7ZNPlaL9VVPJ80equpzOI9faJKjn3z6pqv592hoe2isASyL
4PsSxHY0mt9zWbOhoLHvutm1+s4N5gQFom4/F4bXLY0d643TBdlgN9lyUZByF0ftpUrIIWiQTE+T
6fRL4tJ82HVlVdi5Ut9M1eAQ8i9N8Noi1AX4j5N9+nyc7ydaEnRajSTt9STA/3HOTrY4z0cfTznN
jMLyZ33uVXyS21eYkzXO9XWr0mI5wqlmYbx7hwTlhnHWiEU+tkP4syHCXZ2lPq+XsAMNgCajjcC8
VoD5geGfP2bbZSRwfzydM8Ll7zF6F6YgWRWu0AMieeTY0hrNL+io2c65Tga527OSjdPcRVhWW94Y
UGqtNBvlGLvPbs+vTLR9XKaetWlYx4y0WMbcXl/YRZXaqtm4561sDUsBdk/L4dLxOJ6qucqyEwM1
yMMxibZT9sb4PvXHXbTPhxc0PYuWx4VOrW0Ms+xBjwyxeUeDa1R2aQmYqEQni3CI2FZyrs4y9nAA
hTD9AY2gC+kHHvcu8l2/iKlat5Od015yoJFFRpjXDXJ/Ix4xzwfhlzn4AI4xr520fW/IrV0b8lVk
BO/wPOXqcu1GVnkZT9TuE+Qnfb4fhu9zHLwTfOPt1OH0uziAabKgUjuUC9mNk5EpZ4VznL41nXG3
eEWFSVjRq7FoKziUIVPVq5om5344oeRayHYi1fuw/RK16J5FJv9nK+SJQSdTM+cAb/FIVd7G7bSd
aj5vKc87p1lFn5o9PAu0n3aBfsv+S5J9GUiPIKnZBDyk51coOC4Ghzp50FhTomKBcfEuzW8U6DMP
H86bEJ0Wg0OcaqBxpKPf68jJhfv5rkNt1ekht9vBQ4pwf97edg5mQTJcpSALPCL7qqjVmzm4OBlN
DEECkA33aijy++1b1ckCh201pdHS1HWC6VN0q+LtZvpMPHlXeIWfCPQk/iNhONni8GzKjIhkBA7B
wqp2tVJxE7ZjiTaOQzWtqGW1ABnDLh5DyZ4MsuvbUNSG+B+B9bQgDsyqaARxjAZvkN/LjuxVxm3o
GcQhHpradmHyRfwQu50ynyxyMBVbdT43KTITIOP/Ystr58JR6MOygC4xLOx06q/1SQRUos3kgIpi
RBGj8Xqwq8CpN+RQKEYp7Lyji7aSb3wwaVYakJb+qXiw6kt/qVT3dpLyvJV8/wOGncosHDWQcB5H
FRW7iWwqtw5Jvkx705F3qosuZ6cpvobi1nTBlv7WFZGB3r6YEG6IzYoZoNUM8ILfYwAbZJfK9WyH
Lu3vBXvMAPD3y89pxRx4jdqcgV0De/xzaN9wp8NLh/aFX5RDlmGhodwloEl/a7wRWuTwZZllUnTs
eswalXIQh2FmI0AD95JcgMQJmgF/eDD4roh8sboMfR/WTpsKJ66JnVaCACBcEwcx6J6rJJCCMGp2
Nq/xNIeiXb+cml3kJRzE5EVimHKEbPfnVes1rRCimMAPSxRpkJpz8XTV+qsxgW+DQF7ZRK3GZgi7
eN53JSjfx659YxHq+ZTx8xFV1S10muD3j9fiV/ceCnCMb4OQKkMxRnUGi9EBb+qxV32bgShWYKMn
yNXdCLzJ7mxciN+7Rd+Ob4iYsjFQqv7oKa9VAdpuYwUhxVMmxLdCqCZYjIvkyU8ey4jaQUHroWi8
5T9SvJMlDkU6mqIFr19yX23azqb6ODtKIftLNTrZUt4NbXOwRv3Qgl3FNkfzCj0oD01c1BcCtN6+
kZx+B5fCkBEt5UEJ2q1M+4D6jovZdk/yUu0DWIKd+SXfU3Dy+Y6J1GIUiBPgTPWrC93DMKjdIJVh
fIvid5ntbP20PA5magS/LhxwTMwqdOTp/WLAWiTaREF6yw9SzFa9qF15TCv+AjchqgTPC+LbIFJl
jvI21hibmLyrwcURqLZcCt1TsCK+EQKSPxPp2TXuMYlmKo+PQ6fi6pQo+PBdEEMdVHnAlFrf1mF1
TPLOJCg6l6CEmEzs1AmFKmnPpL4Kd7nAu6/uh3s8rWc7NmFu0RsDDYcJsUv3zyFN55KWyVSSbmqf
wfunCNBLhJmFu8sBTThPRRwzka/fd7c4YCzSPQ8ogjihc3iSVUnTJwWq7dpcH2a5conaekWeegUk
gM6bEkUGnctaIrPLTFy8/hIl6C/HjsMRiUo1pAXxxdLsBwSMbV1T7CEbnfMrEuTrOncFgr6QqRVl
gRt/UdrA4FH5cN7AFsfdeh18KbjDfPeU5Qimuk9nG81+e2iOXJCbBRMECV7Gq9oWDRGwrTlz3Pi6
cLfEIPahQKykux7nB2re5Pr7rm7ckv6TSw+CBQriGWHRZ1XLGLS+pIEGd4eMXuvRA/338UQT0Fbu
FhTXRcsjgo/GS0uCkLBtdIqR6qyKLhuMJdoS/R5FzW1lgb1SN2dXqaPSJtNwiw98r41jZCvteJ0O
xOv1wVHUcVcVxiEz5BTEe4Evq4ljWGlhT3XS2lVpFl5qpp9qXZJdlFAh4GIsdtrOB20x761SQ0Nq
P15XWmDnRv9PBMH3j7mU7JW2jmxrzK5Q8LvskUKYLWqcGWr0ttVqUDlLiYvx8+xH2Cf/02jX2Y02
926cgT5uipLbzMxqPwzJYYlawx5C7cYcyGUDNnH/D78ZB4e1KUlTPuNwGZDQhvaiefvz5UDDk/+7
FwDw9tPLcxQlHCimC7QnBglZT43kK+nfS+QhaO9N8l6Kf1DyLchCGyo1gmUKchG+Bp5q4dOVh/VL
ZtNOsUPP9ECLrobevGvs4DI6dAlK1QJIFuWavAwWmv/yqMF7PBp9kKajLW5neX3rHe/kvpkIaadF
C+XAMm6KxshbgExDEiSv1COK7LZKIcB/kRkOLZU+bpe5Q5Ffo/X7LIUcTSlRbymIgKxPFEL5mjZp
pRlKQ/BPrsbwpJMpvvELIJOvaZetWpJBwZQQJoJ2McWMPWrbJgLpVN3r8wcrFzS5C3aSr2krdMB4
eIY6EVr4D2UT+m3Q+OAZ+sM8ma9rh1WXgU0emddvpVlhHiL8aByoGG2khJGBsKO1h7GJ7aoDgXx3
mYTfOrC6SuOuL3YpuddL6hiFrUSmIJYfb8Rn4h4v3tSGYxVBvxZPXjW5oIzaMSorTwLLqzO3hmUb
1eQWhboHrXmP3tUFY9Gm9blOEs2JsupTKZWHKNRlx0igoiDLs+FVjfbJSozOVpQudUiYWHYu658S
1fiQLZI3RTOm7cPmXjZrrzWKSxPNUkRaLoi6dCDDAI+eANEEVzmDS/YmrZbLJTrmsfT1qsoia3y6
N+bN3JiwxvoVp/rYryjfgZrXyQz0K2KO9/zyRKeCgzHJKCFoTkAFk2MYKUhv8uZCUkX5imhRHIhJ
8myhzRNYyVp7GLHcYBd75cBGgl5w1RIsiZ+Or9UlWyAgkeMdJmn3k1sv4HEEW0nqaP+oFqZoyOT2
d9FBEzwAscN25izwQ/I55vMoSQkeIZvFDvp03xXjH5pgG71K/Iy5LDqZ9UiVcuyZ8eiU84/z/iCC
FH74Xh0X5HodKhdcHPgTtp51tm5yGKYZUxupBcqyhuWREb2k+ujMmL0/vy6RU7D/X+3comlGP0ys
UbZ56Bd/Wb5ExufzJoRbxyHFGOGVNq1wLWS00+nlsq/Brm2CdFpzwHki4yGCJF/P22R/8pzPcXAR
m2WYyEdx2MnwlMLAjRRj0+X1XC9/loiYHFCgPB8h52EvV2qC/ppdZXyMzffnVyPcQQ4o1HAqVEi3
PU7bzDWyx8QNfRQq2B5SpI5jJzhR/9GR8pwl8zMAhiRJmFXGdbSr3RG1QbUGIRjLWqGO963W3cqr
LwJqi/NzQf7DM8GildrqzBTeIg9fZ8kLp/1S/m/W0A+MOxwVPBgLsImfAkCSkOlmi+QnUm7UAJep
zBCkAqJvR9mldXXCsq4h4HHDOQ7/xzh/sm/KHhofjmYeqazFRRjRkjjc0GVJVvQGvjJBRiTF9yGK
ADOES+JAI1Gg94q2VLQoHJvXHnnpmLZ0Y1cvKCtt13rQWybrKjFQn2cFy9UWBmM+5rHyplrP9n1J
Mwxgrwb1Tb4MIy3dmHQsTW09bVeHeOIAy/kP3Zb8fJf1rpAZarNmcbLHF2XqsU/LXgXtCcsBGFs1
ywHYXmrIAiQhR84mMK7McVu5tHmmaBBk2UGnRbGrLO1tiKu+V9I6QF5MBeC47Sng5DENfDxdP07h
rL4cGa2mRVcrS/pH72HNnXs326Ly47afrKxxWAztlxqTX8AscHpVFytOL4oORFHt5/jbf4sxK2sc
KHdxmypLiLXNPislKx/Vf6bd4uoeK2CAZ3Pc6Tt0dYmZSrd99GSZ72ToMZYREXMJ3vTKvoknK2Oc
x9A2L+XSQJKqQERBnidb1kVJiMgEl761o6FBBQN9EnqbQav5uzQJYF7kGTxTQ6OAeCOp0eXETtnr
eIfZZz/jFjxRgwRmb2lSkSgmFxAPgLwGqDx88fjodjV39V04EA5JWBcpq0o/caZgWsX7K5wpK5sM
XVbHuRoXeZhZw0U/P9FvW5QNJO7Ay2vdvmxYbjNDXdnkUrmmG6I+ixCiZ3o3WOSgKZU9qs2bwjTR
qCpDZc6EoM2vS5OszmoJ6+xgM6xMIyFywx9MD45ptleflC/nU7rNVZ3M8QNPZQlNjUyzoO7cTp90
E4Vj0ALfpJ1qCSB482ytDHHHNwiyPlQWzIsVY+QgPzWV3j2/lG22sJUJ7viaHVG1KMuQ36MTYRfu
MQ7O6u6xI1M/sG+Wa3C1Bp7AqGhdXFo1G52udm2e+31jQbgGmaFuDmhPi3LVA2/1h2ZW8O2GQLIr
KcUVHgMKCHSX6BC8XWrINCblfCH4SWydv5381T6wn7w6HXM7SW3CZoPYa9tywd5N2UN6Y7/obU9k
jTv/+RhgQHjAsNrP4gGzxtIGYy9OG7YBdLU27uQ3sREuhoFJjCNd5iulC4XWuDM/GKoUQNbm7819
rFbGJQ1V00ex2WFlbB//znwVgcoUUxg0MLv+q4/E2WD2OmPWY1VQNJlcGlfMR/pbPE6JIG0zEq1s
cSvrSi0xLB1Hf/YH0LazS5wThMdLnIUy5KHxwk8D2BEzr04d8Tjl9gk9LZVD1LRKiKTgdWw3W5Ut
l9dVfnP+wAkM8KX5qKj63mzAbYoENpjexe3d+b+/nb2eNpAvxbeD2lGpB83uW2s+7BT9jiDPW8bX
4ud8rAtaA0nzWrP7+ZMpv48XP0lFb83My87Z4cAzWxJzrDBu7lf69yaD0DleFxdtryrjN1Wks7od
6U5r4lBxjNSYLDJwSk8hHZhrtpWHdmoK5nS2u7dW34qDw6WC7mSfJ0zw3rzP5uZeG7pr2ktumTVe
rDaf8Bb1OVyq22Zp7//QT3hwrKapLtBDudPxhqniUffIeK1dD95LGa+3wf+0qRyMjOCJrUMTFq2G
qSUE94ydy3TywUK+MqF6LLynsjzhnMtwYJLVmaXX9HgWKsDkmldH2N8ossUhR1YpBk1K5GLrBqQ/
qYobsgGxdYhvA5F/BeQx1NLQNGFLbbpvS6A0Tql2t3EmX6GH0w21+CqIBr+aQUlYLF8hHfljUYz9
lBbQYqkOvTIJQO3YjvrbRq9+EOdMSlsOatZAUSor7blykovoyrqaHiJf/wdTSmDGL+6sm3anHGI8
I33M/dol/uha7wcIrF7NbueIRa62M7zVb+LcrYCOZanPAeSnDvF+Ub0GNtwy9FgrOQFrdfZDJteJ
M4jICjfxcGWXczqNmOjXb+LYl1L5cpGgW9HW8ZdxJigZL2azP3+ON5FqZY1zO2uprMgoUIpR1QcV
ZBgaWKoEz8nbJnQFhMgqNHL5QfxiLBu1ywboMU2Y//qoBwfJEDgQ25Pf/edkgsPbSM2mHOSkoFKx
DuoUe0232LU629O8N6ZdIQk2bbtQbJjEAJ00UUCo++sBqivk130NdaRiuEPziNt8MT51rrLL9wla
DRoDE4UXL+HC2k4SV4b5awcth7iVjohEfUbe98j0xcj7hIi0ibcrW1zAnK2uTeqI4e2+uGBSOI/D
wY81urfVsVbWuE+IDhWM6IO8+w34t+0tp6/HwV9K+1KRWbdBV9HrYqCO0pd+ZV6pGejM2tsufjh/
xrarZqu1cfAWodkgSFjkiq4MHwKXn7IHVjVDD/KpajZ2wBThjXEzHV5Z5kBsBBGBPORwVHSHYfbd
R9B8YHIRusc+p+R084V+vEAdzQsD6DaWnXaafYnV7XAs40HqckhF/OmDynYau1o4h2tpPCoYoYTl
t6axm4n5ySD/0jwNQTvlOvy3NJqdDKYFSxHdbQQHkn9UHmurUwP9uCZ2INfSOC94OmfH+3dMff52
Jgc1PQGzrAnaj5+EWPQHe8RpXTziaE7iFc6fAg7/3EwhF6Em8wpwXjUiI1ofBzjK0GeZ2eBoPPO9
Q2nIBuF77x753l9QPReZ5IBnmEqqdQMkHP4u1eXKKznkCYN+SeUCi3zrMdgO9iev4QAnMBuz7xVM
A1l65StR4CtN9i4ORNrVotPGAYscS7rSMxGCQfk2ya0nkWh3HrQFyGlyAKIkYZhAygFU4HllR0mp
31MlbmwyFKMTLZYfmkpgL3kEDswhvTtvW7A6/h26nDAvopkV6nxDg4bYOv03V6M3MRScXIN/YKzz
vpkmJlPxphqQwPX5R2ezVfPYYlPk/0+OyD9BT6Q1ynJAsZnS+C5orataS661KHbOfypBhKMciliB
0SclE7kZMAeN+7CXKw+ZlfhLq9nnLW2/gK0+GIceZQd16JGZ+nlDTCEW9mJlNEGwoRxytPIUKhGb
WmLNZ4MEWurlZnLaCzwruqE7isBfgBuUww0lt6q0RCF5V0pXppnbISiL2kDUoyjKnymHGxLotpM4
x3XnDQ2Zmzf61ffiECTVFhKMFbD35/d6+UiRAKz4l5W2D/UsXxBYBlBJFjumyFxfqGKRecGSeLI4
k6D7MWQRWsbz7xOBG73SDhh1ecFrn8AFebq4Ja1atWARuj+8XkhH4ID8LTWNY2IlkYrYrF/K0t2Q
/e+NjEEnj+BZ4kIZUxIdBSXdW0Fw0y9MXdeIpSPT53nUmiicpnROwWUYlp+ioC3sStN8JQ1vKq13
qmTwkSXXTrWAiVOAVpuusjLNnbQBgJ+FjPr99a/P28/CK1vcScNEfKkXARr6WLNdtSv98R25sa4V
p/DmPXGVW0XQKbYZoJ8NKrL8672mBUFvWTMm6FK9ncrSybNaEFe2y08rE1yJoRjrsiwT4C9ubi6j
zmEcrT5ubLaZ+4unXL+gx2IzSK9ssgO5uq61BXy37Y7VBfZQE9qxxyi67PBl72ub53tljv2clTlj
KjJ9itC68muB4WXqANvQv7LGRWpElxxSr1jcUB/1AxMXAsK1+3b9QF1eWeOCdT4apjlqUHZ45EwE
/5KTflJQtJShs1I55sX548bC42+XtZU5LlqbxoA+sqDA4wYES2squ0i57SUL7DK8KbRQ4JybSc/K
GhesqUXUYYqAY5gz8Ezyb1SWdmeMnlGK6Kf/46uZ1FQsBQ1q/FBBkII2oZqfJyge53JfWBbfPtUn
W9wmTtacG1EHyFLu1OVi9CSQIuuzj2Gl7+yVuVKvxUFuM+yYJ5vcVgaWLs8dmHR9s60nuxyKH41m
lHYfL5kIkTdPN6UK5uE0qhBely7VrUKa6HErXeq/jhRi+7tZRCaKiYCmyZz/I7xobSs9vTC/rvlI
aOu379aPYHhEt+k60XqhjzBk/+2grdbFfa9cC4skJhh+NNHQfW1EaWPXSIYLTbL7KQ48q1g+D2VZ
2VkR+UWWiMjtN28BiglssRSwlpr8V8xySU8DDe1ILK4+VmUfBZze3AKhqQpVDZlY+MdBdDBQazQH
Nj6bobsQAzouRF5Dd/JK9wUlp62AsLbGQXRbDUWVJGiDzi7y2EFPyz51zMwHPbKrX837VvfPoybL
QfiPubbHOamizpg7LtFmlZepW9azq9fXYwcR2+wqlXEau1Z0BrcgZm2Rc1XSyBOFYiieW64NX4ZS
KF5NUxbTZ6d4Ev0SVta3zv3aJueyU6QaYWHiG/69gfi1OS7xSzp9VGbGQDEEhzjH8+JD215PeMY6
/+1EO8nlfH0+mWkt4yaXmbdqa9lxnbvnLWxB82khBp/kEaKp00LHxFeWm8Va7KpN7KD+fN7I+WUY
Mpfmpegoz7sFORDaau3F3CVw/PMWNuFxvQ526lZpFlWnVKZsBP4Nmfh5X4PW5K+2Qkz7NQHBcvRr
c7yk6AjLXHrRQuAcona4JXa+KPMRLo/t8Gp5c5uEWpLBER7d+zXcElt5z3onObwgeRUNNEP+jaE8
Ox3praGoXtLPHlXJV8FXY1/lv7EJL7S/LivV5CTIk6fu3b/SorVeGYcRNOzUcmK9wk+tbiGU6KEM
/cLkWLQ2DiIo6Za0eTMXlsgahxTj9NNBcoAs9J60ObZBXnBp+qprGp/FL6dss858umPbzsoj46lT
YjJjElex1L2RZLZpQcBOSvyJ3C2aSEdAdACO/78yN+fKEDbS8Rr1ar6orVv9yk+O2cnK1qLSjBBU
ZfwGr95tay+X9CO9UxzVNr6iwVRwBkTWeDRJ5qpXGhZKevuROklq7QEcgm/u9lmvjQMSuZnDtJqw
j2/ASdHKOCQZqDGleQVbb0hZRbY4JKkVeVBU4022BCHz+BC+co9hKXKlnE1pF9KHHBXcYvKi+UHg
FYIYo3DoURXyUtRxn6Dao+AVvXWYaIZ5MzimX3j6V1FvyWbGvfYLDj+qSa+jXIPP6+8HzJfvWsh+
JbPdu4uXu/GdMF8TwAc/6ZKEDdQZcyg9sbLn4o4fHmdsfukWwIyNeApRtFKeu7MejYn2jA6+23Wu
tmsdEIZI3uIzMfFw3PX781+SbdwZnOTZOg2lHkY9otIuuuguWr+7ZNND4iu2cFkcjAxDWavTiA9I
bpUdowCSLx571PNdLOYgFbgnPwszDkHaQJzjZz7yV/QTV+7JN/NVoK0dChZMUShkRCuoE2r73DlO
IizescnaO//dhBvKIUqTaF1PmuON4vEO+qqHekH8VrncJEtxgUlnJHjJlYx5XHVyoMeABkB9RyZb
zEUiSPJ4zVJrURujBEfbbmijvVzrmj0TtCDG0m2u5/4f7iSHLRIG+JuIUfpnOAL58qskFYTehj/8
dDxbJ6pNjWQNQGgW5F6dVgo+HU/aCTGqYVbYcxuzNqOFbLKXG/ZkWR3EaZfgKnXkJ1kFHym3EjNJ
sDSJ/DulFgZ/IvfPPhdPzalDCA+JHa7vLGyz4suj4ze2sX9BOUSAJDw5Z1BhlEFRsHuMqk+idnxI
nShGwxaTLKsOL5mAF5nk8hIyhbRVWEmemUwJTD71iDGTWORB0QVPKSIw4cVLjbAtEAOe0q5Xe6Ro
gRyYxOOiDVqGA6dfs9EQMNYy+s/wanQD+yjaIRyZFZ0BLl1JCA3inGJ9LKjOXuH2qf8zqCqqMKiK
rgM8N6eGWZsl1uGjr78Pb1L+rGIPT86pgug7sRQM5apZgRG42Yujjz2NXCXVIntp5yvNSC6lqI1s
lUyX09jldsCoEqG5MyrDB0Wf7cro7YW0bp713lwnTlnNbtCmfqAOt10Edg5dummkqbUbY/q6KOph
UKLFTvJ0X5HukjTxPgErvejmsZ2aEBUj3JpqYTzy19u3XGn1EIPK2B8eyn/Vg7ZjITX0k3vpfbtL
/Q7ZX/yOaZDjZiJs2txO2J+N8/fHJpyWMjffVNH4D2852WK/ZQWaaVPPaagiW3m8iLxGPEBoi52U
lS0L4lCjFOIkvN4zN8X1NPW0LoYDK1ttVD6NMY0OtTz9MF2wXtul9FBlc1tITB6KPYHgM63cyidO
y2bRRLF2OyCdfgN3ocxqULQluoFEnk0OM7gBorYsZrhJ+c7yl5e84Yqch0PwVpLaWCXgvnvDBxVA
G0+aa4Zx1UkGnEd66hBn4dCwAxsM0mKCM5E1zn2UKAbd4wz3YfO2CIcL2lHz+oK9Dkw3L4hM25/v
59uHwdPmVpXeVzQFBjRq5DTNZar/703pxJODQNmXO3xBEkiJLGNFfzGdOFnj9m+eR4wXacc6MIgi
dl9/Dg+AwucFpBubHdjPJ5DJFv96AjWMrkzUAIr9bHZ9rTyW0CJ33qwI0nckfsbNNUX8S5h/2Un6
/fp62k/upPXRWKslC7RdnLlLdBUEO6NrXYGPnD3P2EburqUaY2cuOoRWWcuV3u4MZ9nTq/wCxXR9
L2rYFy2Jy46qKbOQiWFJaIJqljtV+SFsgmJ/4tyucelQHxnDPCPi+FKpetDhcjPQwsbDnRVGTixk
shTtHhfH64aQTErfFHJE7vfbBEDcmZESPbvf+uL/EvcT2uPQI+tBhNHNTDQp/jwskBiSUjtV77o8
YeTvNsl81HK8OvgwaYMfd5NH1NETeOc2Rj6fAX5IgFSzjLc+3LlG51HnKO/+QTuUM99OXud0A+aS
lE50JLYDwckohywTePUs0sNL33SH3b4xnKxxqEKVIUrHgJ2J65XA16P6KaTIxWOnx4LGmSNi8sBS
qEuVdVrh038gDTzEtgVqZMumN9jmQ/QOrGRg3gGJoeFKlROWNg3RpqVnEEii4CPRPKb3LOrPFRxb
k4OhUEriNopB+ZZjGDLU7cjU7LEs/KjOoS9wL3Ar0RfmcAgjy8ZMWrjVbLhH2Y1L9iAVKq7lT754
TErkxRwmhXkio1sRhcjUfKc3tT2oQl4CkRdxQJSTNMu7AvfOBHxo6Aazrrp9jT5qVDyjGeM0lptO
ApLb/7hZP3suP0Ywo6kqrkL4UeeaFgrX8YG6UGch78Ff41W+nNuCzyZYJD9SEAVmPcmBBmk6oAGV
PNaKiQ6YCVzrxMlliFiL3PJ8nk8tfq4gC9JqMFhzA8i+d9By/dLkc+1kyNq0djp02nBtBbEDj/0Q
6PR/wajsF7m6MJviJivyd1ZdX1Vq9a0NqsjDEL2nqZnbJHprR2htEm2PwKv5kQSqoPkqIPitZXLo
PdwGLms0dNLmoB0YWZcomAuOLD+aEPdNSnMVl/NQrWyzDa9CelDrC6naaRkVUBEIEgfKQVZGBxmq
iwDJfvjUGRe9+bUmgtcCoTtzECQjaQhbDdept8A+O/JnMJifR1DbOggs9mhWVOpNHKt3c60cmtm6
jkzD0Svr0BfFWyZyVhkzP5wwMvFkS4XNN9LwCZIjnv5JNuJhgk4u+NCtr3iRPyiBYUMsxAeHvi0N
lROluRulsVNbGU6QqEOcfa4zO8zPLMi0zYoxRT9uNX9e9GyX9qDXDK7JIthWAbjzMwtjWC5GoyCW
VDL4DPTbkAi7ugQHmx9UiJUxHdGD/raERLQeLvvppHIuZApukS7MbCu2nC7S3fNALvo07Cesiidp
VvUWYXIt6K1KlPuOmLaRtc7cRM55QwLYsDjYqPQkjlKWMoP+JQK7d9l4VBM2QIk+DwccpPv5/sfC
UvGu93PfuGMxsEH2Vl+eX5IIpviZC61IVSuhiPSsyvVqRizBGba41KWfsjSY2Y3t9TW18/U7allc
DqMb7f+xdiVbcuLs8ok4B4RAsBWQU2WNLleVveHYbhsxgxgEPP0Nyr7tbJydlN1/L3pYtJVo+Mb4
IhTNoh/X/PcwvRcvBuqviwELQTXgCJmdb+P6m6mnvjKeKVu7GBdfEhZZJFDCpABmlwLSUs0TVe/a
8GnlKlyMh7DAfDFP3lGtJtudYpie74fzuwWJyweE9RamIdXTuInmxOh77e93wPJre7cwEX2W6JU2
3wUEGYhmqVevEUCvrbCwDZnIRs0Eum9rRA8C0wz4V//y+aytsLALQ9XasZ7ikg2VdlvG6VWrr4RF
r4CXf3VyOJFFIhNPeZYY01xzi4K5BGwQqAHPPIuul0z7qAT0F74WbGQtWY3/LlsiLL6wDXlNSS3H
WeVi9z9SK/g7enH1V86Uk8tOe+i0pQq2fL581vFn+WMmJ1kFyVy06VhtsbFhhPB9mGlv/6h0urba
YiddO81oVmO10A2Aa5V7iDFsbF90n9xtePWHTAGnm7kwtaUW5ZbeYMF5UlDjP9i1rOs3K7CsXZYl
6qg1zd5lyR9u6MXUxAUt0D8NY1/ryUiiNNqmbcKjNOV5HXmZ9jQ2x6x8uPzK16ziEmYE75+nSf1H
LnLFbS0pd1uimVbj4g0Q+aUxdC+WH105bi9/0NoiC9Orp+MAapP5MlroaCU7DWS4abliG1fvw8L8
hmghNVKg4DNnWzOJdeqFOwZu0zfNmVyMOHEhFqa4n/KCCRtn1GPSkbpB+HUA7wikCsutFZjJs76J
vNSvquNakrziA5bgoohGhMTDnB1kH/Io547z4fJprX3ZwnS0w1hmhgayIVCXEt/UIM1gt5upD/9q
jenz5bUul4SxjQuzEY19ZDs/tQ9PA4752P6rFV6iiWzH6kkBWZ7XBmB89f/d4zeyv65YjSWayLLG
NHFiXJIZ+JmjnZRk14LcNR5KocdZk6TWn6Ho52VeHK858pV7sgQXRSJE/S7FiLHeWJ8wSP0lZkbP
+97WPOHgpiaudVuZ6mEI48CmhT82KeNlbR/MkUybJDULvnLWFyN/V19ikdK4FoSUyDN+zOKbeCvF
1WtjqN2uQTXXzMESi6SHnRlNcyPlT/ztypsxF7bHDuNapzkCM5F+tDrMY9m9n7eKV9Tar+ziimdf
oo9UWzbtSF+ztVNE1zw9GK+KIK9dokXQkigLvQSGTXSjG5ZjQDdahcyvbd3C3ERsgDXrRbytZV4E
tiOlF1pAYpd2M3ppJhLfrjLig1nhONb13dAPNbdZ826KxwdiGGnQTFXnD6rQMGce/dfdXtgn2y3b
zKxhL2anom4wq/Mqu/w2POCaNVyik3LTKkQ+C2m3vgoaY297ySbelsXtuDECfefEt2tl/pUDXgIi
equzgBFE4SSuUj6qPa3W2CHXoplfxIPtbKBk1s54HWP/rveAMXZ9k+303aqBXzG5SwyEpqtxgIjA
Uu/B9FP0ErLxP+o9nETAS8lgIMg0K6uwMt2OAdBkjefsyy8UVK/tVk2rruwVJn0hU6MLmxOmddKy
GvrkOV7Kc+xMyb5L+0/uoP0FCq3RLwyLcIe1t0qU7xU6r7xM6mvHLR5zUzW8zTqAeM1+H3XyjpWW
7Tujq7gpNdtzR/vY6ON93jrCs4Dt4rQQD7Qzvq4YsxWXsNQiHliUNcm8Z3JT7EMtsOEZiyvzQKyg
3a5FTmsuYalGHBJpNsYch/6JS3h17r+cD7CGpuk6OobXF7bTbOWgG9Z8H9x0E2tAZUf1bkiGHXXK
Q1PGMxQQdsu9gWBg0MTOo1YxXxTNfeMMG6dhV3GbP8ak3bMUcESqg63AMA9aq22GLPFFLp/dARSr
TiTyQA02JGvbcF9MJgRjdHHnWn0cmDTvtpePbDZ4l75qYa6VPnWdZYdg9Gj3jsAhlRpQELuujXkH
UoXI+DKWa3Ot5+3iyVYurHBvjznMsDM/LROSkJD7CSEBbhZ3A6QFZ1CjK/4I5Pv3kmxZz2ujsK1E
JaIt3bZ74RzCPXs/Q24rBi20YjslweV9nV/rv+8rW5b2AEnNqJNH0TZEW8NlXC/f61KuLHKWowUS
TT/uJFvW99IsLu26A21xYQ8Hs2m/gnL5PlfG+1DLhpuyEw2H9tCT7nTvydR/Nix1tIx43xi53xnW
c+9qHy5/9nnvcPKLFhXAzLC6aohRTQ+vC5B8TrvxNt9HnvSKPxK9Pf342Ree1HuEFlVRpAPNCwFl
nkTXKtxIN1qLcs+WUE8+aD7ok1VGw03iUZcauh2QZOuP/e2sx+Z6UROQjTyIYA19e9bjnSy4yEQB
YrbkoOFM5aRL7mipFYxuGJR1qTgEPwgfBuOPWgYnay5sGxpxlVlIfKTe+zOZ+u9KTaxt6sLqpJPR
sSGLI2DK+lNIernH60fL00u8/3gvFyYnEU1GBobL8jpf/D1qmXrAOd6kUnU2qP+5n0sAdU1Bpm6F
8BVmi4lfw++ShGvBPPFrBJb9/AZs6lnPe7LioqBFHOaYlkRUNge2/4PWyMlS88efvAitNiBzW2Kp
PHqh+V7UNaer9nPNkLz6kJNVYMjqSs5sSUDgzNz3s84SBsLfhr9Zsdav/F4ni1HZR1pRwoCMYM6u
RuUpcgT6dsWWnE2NTjZuYUokYWPEKBS39GSCi6940wvfsR9Vt/aeV97XshQONrW6yhk27zv5E+t/
aCN08Hg6eQNkbMWls2U5POnzti+yTtuUU+HX5lbau7TLvGjYdmnClfZFdz465jY2siBGNphl+8sP
fG1vFxYln9DwbIlebF233qdEVj5DrzCguV7ukoasSZvNf9wF924szIlTiH5EPU37ngSFTxRsKvMk
cKOC0us55aPzSrWVRv56cf5skvfzHi0r5fbgkjaZoVxj8ZR0+6FdZfpc2c1fyuOqMzKqwz7PnPKZ
+6XY4NLuy/3YH3CoswA0mTnEku3ayMLapy1si+6IipAJF9eq72v3Wx6uxScrL2NZIHcxjB4R+voy
ZjBlPP54GT8UhdfBlOezlJPTWoQpoZwGu01hLruDfRiN23kva59seno/b2Kzu/wQVsKH5TSuESeu
QiYyK8q/G608aPtvcTYGoyy8Pny4vNZZ3sOTEGxZNWf6AEIGgqhaeQaA4ZnfjFtnD7IV0DOhLdu/
1/z888qa5wiwTtdcxCqTTCtdmgliByiPMXsX0/E6Dr9k48gnmUN4bOvEYpP3f11ed8VFLKdymwaU
Gh3Fi49Z5elmxYlKgkF7urzKmttbFtDBhAUxNfBjYkdVMByLzbDrvc4fj9lhNX9eiRmWxXOrV1Nt
Va8EzPb2ezHs+2jseuFxZfeWlfMs003D1rV5EukDZe+jYVPSFZWPNRe0rJA3rp0rK5SvinizxIDx
mAYzXZhBN1PgoEm6WpxauYrLCnjuiCZvnAaw3eJGy9gmUi4khp+BLPP00LgGVXJggajBqR4v35IV
K7mshdtUyw1nxDC4jhaAHndeoZsrZmTNbC1L4JFd9dIIkcDO1J+Q5E0DZ4+ixCzNWG668M80eU3T
QmXFtSjVl0SLWSbKqJ/heDPMXeM/LHP02ld5W8wyO5NfnfjPFWcveBL1QZpI9jQE20R3mOkIIanp
j3fQTUGHcT1CP/8Cfi62MFsdRkhH0gIL4Th3ycCAUIX8hbvKxbP2TYs4CBo0oYrpq2g5KC1S6Cjb
x8HTABKoAMr/I9bs00NbxEETNUdmK9TTR+OgrHc1SOuMdMXin7/tf+/ccqylAzhGCYmuW9EJ39Sl
l8g/Aqr/vHtLYYspQfE07RFR/UklceUm/DKy0iSk6HLYqTwMwlpwbfgm08H/ExPxc9PmOOjkbne0
y5TRuWwjOsMzgJsc8mYF1/qaxV54P2w+uJM1bKa7KqwwtfB916LDzNX7lsnLtRsw7+jJQmlnuGpy
cTwaZJw8aZn7oRyGtRLBytNZTpg0QoGnK9OTbbZvbtS18HuuNrOSaPNOW2dpWVttYQ9GMxtZWGDz
0EYZMU/jvk6YvGa4DrgcVp392h4uDANqvCruKvSi6syfuRUwgpz4uUeK48xnRfyou1p3+//iRX5e
w4V9EH0cxS3FqnM4k14lPpSswX0zs0cUW21z+c6vrfbLvEkdOQODoNjfTAe/Rx/0L+Hv31+3HDch
k5un2SxV6e50j/GZj+Mh4jaGI9/Wvj0f2/9cb75TJ+8gnKpJ0gLW1h6o31p7Rd4VyXU7fi7Dif/H
vVwYkNCCMgeJbXwbks1tpcUfa+hYQJRna5f2UwoRbF924a6l8QeRhoeWyKuulJ8v/4rzeejPD15Y
mLGdnKK0cKAhKblRvk/dY+ZEHk3X0BUrr3E5PmKyoW3amSNDHejByZ8Lf9hFryKxQ/P0Bs7I82no
zw9bhB5On5VDOuP5xvtpk5Ot4Seb0MdLZLspmLkAVmPVtS9c2JuwijSndOsEKb0KZgioxjiodLm7
bbfio7nSb1k7uIW1MRx7yrX5JTb5wY2KgDUdt+oXTa2FqedzmJ8buTAwbdzUTkRen+Bvcw+ubOFy
YCQXU5o58nWt34dqrBmz5dhIpWjhQuH0tQA6jyDq1z9GEGdOzPVhrdX15q8/MS5JqENGRiHM+kVv
5U2R44otWxI718OQ16mLzSyjx0yPvG7MuS4qX891rmUpv2xI/iU5/PueLJUvEsfJzX5mDPuuFvvP
7KL13qBlsOJwl6MlDsv7sE2xn1kN8g0dLh6UEf8g31ivDK55JHdhV4aOjppt9gnKB/M4tMAE9J2z
N69n4ZyxfR3zFP3+P+7twrRQU2/0NPwBc7HcHzAXbfgBc2noKszlrP7lSd6xnDrRBiHJzFyM75x3
tuFdhZlz38Cc8o4F5b7+K289q/OTdD1RXTMDC5OTma1ohgG2zc4C+9DdDztZHhgkvUvfmfw39K4u
O4tfxD5Kc9TdInm9u98po2brDcqoHzXLNxQ2LltVaFH+0xYI1LcnXGDAiPvT5ou+eVNoOm/Yv+cR
xrKLjREVw1YONnQEwwQmyx8h1mjx13P1mmqTewDdyJ2C6t+bxt1XLJ+xnFqhzdRrKoYpmntnv0sA
dtkzGvoipOmKoS16XN2NpZc+Zh2zwgVK+71gasXkrS20SJrQaZmcbo7dIL/poQTNrbbzQh1IIfq8
YgAuvwhjSRXNpBM6GujvQCpPD/noT1e09WOv3BPfFYc3pBVr93NhcbrMcocRVCHf7+f3bvWbpVQu
5+vGcoqlrOtaCl3HKJhJeRJ2HtFCTu2VltJld2EsCb8EoXhyGkhX8dQ98OQca1WsRLmvjaELD23Z
lo6FVio9wTy+8sqnASpqiAY38UO1iYKex8dyH+7jY32km9SP/bXWzvlnRgmlBoDhurM0KlU5Jmlu
4Jl1h9mMzXyCQejLQPmq9/LNKi/72R09WW++tScBTaRI3UI6fKYG+W5LMjbPEOj+TNgEZAXIBB32
ePkpvKIff9nik0UXaZNrk9xJepSEI7scuJaOtW80zadYmc+lzHZGwb7GcXfdMjXx0qne9bZxRcby
uTPbp9LOcj+08pu6c65pI95pim6MuA+KynpXVVlQUQM4LRmILkSPscw+GMzadG11HVbldR4Nd7Fr
7BT0hLu8iHlqkl3hJsfYzK8qqTbJ6FC/6U1PK9hzhKSjVioFtUfx+fIenI3sTrZgYeFMh6palaj1
G/3oOc7oZSMgM064LV2wTXRrCLbVe7UwdLpdh7TMcc5NIPe4VfN0Wzq8NP4sv1VsS2NVyGbtZi2i
rDwUkDToLWDxDy4XHmhT5wfUcpG+eqnpOjn05orC+FlzfrKrC5NXTiwvwP+PcDJKpQfx7z21Kk/a
0m+kueY7zrehTlZb5G9VlELLqXxtDf0unOR8zHqy1iKealRkaeacwikv/DrOb7V5LJAPW0E/wjhY
MVSPVo3R2Zjq56JLU0hl2lbjLCQ41Tt7G++EghGEnmXvo9nmI1SWq3jVs37kZMlFUFXLqiYONJQ3
Qtsk5E64xFPC9C4/vld25wsG6PW1nFg9MOSIZCoBwFMSoJyEWnfukBqcReyOdF276wpbIqqycXHz
duQQ0HpoZftFdu6ANpKbvytGFdSxFYBS40BEd1M5Erthu++lW9/3U/QeGXcgaVzzNOpXYpa1e/ea
xp38elpkpOjbVx8x8/UCPng3M2W/ZYLzvDc8OY+FnUpaI9edFi8Kwui+il+qqOLjgAxiGr0I5plY
z7WdcACxA4vdEIlC25NVPoXs0Fe3bv6EaWcOp8arbHv5DFd3YWHRLGFTmvT69wn+OSCdOYvnkuIb
JqjWHsLClknNrMI0w0MI4a6u6OF7MDVtYxelIWezDulfMWRLpFAa9zQjuGjbxjjYTcyjuuAyfBdF
a7MQa45hydPvZl3rQufjOz7cOv4/3eDc31snAjpfYTi5TgszJvqK2Hn0ajJPaLr02x9Z2jpP+Io9
WcKAWhpOiZxttDZseijWJsb1mL/8t6u4RAKFVVdGXY1FXnGTmDqGaCHUdN447XE2rncBsDcsHYSN
y9UqZUdS/x9W8yhECR2XmoZBl0CZkCW013MbZMD2fsRkPN4ZiJiLBGRIM8XXagPm3LdRg1ouM8GI
ZS2RHX1vlVZjQpTl94kyzsUn+DCTGoQ64K5YeJqIpVUI5oJim1r1jpj9po/J0+WLcXYJalkYyTIY
hOAWS5RR4ZQ50YGnbzeg//AzjQaXVzj7oKjLdFtnhDJzSU7qhMztpsmdQcLFPi/ezfOFzBs30/Ce
cOkhe1nxnWftrqXrFCSXrmOx5RFNMhI6aJXEVuzDbR4Mu3BnHRIOZi6+ttYcQC3dtKXjqxxoSpJf
ZCWR7WXUjFm0Ne33MWD6k5b4UYphiI8D+eaK+z/YS8t0iEuooTP89c9ciEi0gaMe8MhZoLaRXgaJ
ZhfMPYG21SKUBbtdtyp1fc6z4ILopm3q0KGiC4PYlI5ZRGEJUtJX3sLfh9qd8yyW5bg61K5MiEwu
3GaY1bZTVwnbsFz3OlI+xjZ50aVzU43ky+UNhaDouQO0LeYglzUoW5qqzIzFkBDpbDTn2mjtnOeC
CW7q94NrHPWi+txmrt8oDEEU2TVRPY96kHYnxG+b+1AYPLPothFpwdXQply1Oo8axs22f6DWX9OY
bozK9AS7rZPJg50CJbmx7fJPpXGbmDV4ir4w9ZW07U4vWDBW9iZutC38D+Ftq0seNp/qgvBk0A+G
bfii1jxqvfTGA+ZNHwp3ZnBUaj9a76QAN5+pbZv8Rqean0Xkym4fSY7MUOmZtWFFsjeos4nyFDwJ
w67GD+2zW9kxyE2Oh1J9keZnocUHGWY8NvA+IxcMd/mBNg6XtQyiHGzMLQRFMaRhsuwbDKMncv3a
UDeJjPZ2Rnciuzam2hd2JznmAjwxtTxi7cDDNtt0tQqkmXmlPfpZm36QVXosB/KsC90LoY6Hwbec
C8MKagax5V5DFJOk+7Fp0FFoBeYnSm8wy52ykvvCAInLiD/WvC/LKOja3C96hpTU3ilbe6ZxGYSy
Db1m/MtKnA2t26CcT3ewFR8UBrEmeWMA4mVXMdc1xIzh9EARA2dxt83YuC1aua3wqTEIvpIq31pV
9yUT89CeCTxY6nfS2ZZ2/0HTew/C1DxSVeC26InX08bpnuAQ/VGmkPMc4MuPuVL3likFj8bUDzV2
lfbTdS8VL4fpBtjHwK12Q22+LwV5Z9rWnWXpIGSIvGLmtse8MhPfmCp4a4w8ouSRZMIPq9A3o7+0
LEERkASW0WCQzeEtA28rCBopYR5pKr+VLifZuBHmx9R8GcrMs0u0gFXjadPNmH6YTHoN3dijhqAD
dLq8b2yvU89Jj/KYW/HEKThqqgGeoz9Elmcl6oqyHKde8zDTeWZ+1oDJc6KPvUa9vHyfWV+UsjYZ
6fycqg0zbpnj+oiC93EbXzkJOYZZGnmlkxwT60uv7rLK+aLPjqd6Mdx6YylzN2rGQxGVV6AZ/BJr
5ANqDW3QT/Zej8TzAF3D0ex3VSW4VRU4yMratASVCXEfsmpTjNdW3gVClNsO9RgrjXncKq/Bgxz7
LrDD5CkStjeKu7hwd73sAIer8MjYQ1zWn4sqvWnbJmhNsbfSdNvp1dFu7Wupyxu4xhvWTfdW4/gy
dT+kqhTcnVSLTad4bWpXjOiQJt2WCOWZuelb1nSvT/FVY4AczCVbyw3vYj26DQfld6GJi/cEzOHt
VExHDdz/fS32SeVA6OrBFH/VqB0a6QvITLjttt6kD4Ec02dqPyVO1KFomRSggM+fw270mkF/YDr1
Cu3rVI4B6WsOv+H1yvUd8lKhdMaLXN3WJIbwZMWHJDvQwfHdTuduFP3Vo6Ic9h8F/dBNZeeNneJF
AaU5Mz608kOjg6fD6PY5EYchxByAMoOMZZ5osFWRNzjEY9rI44k8ocvph93HCmSk9iSRdekedJg5
xBZaO+LmoPNqItssvglTy4vdkJvUvO9n0fhaS3gNv6Vhvq4mTQAxXE+PLd4Z93L85lYFD4sI2Z18
X7b6R7xsdPaHoEkdTF3Kv5wx80tbf2ST9qXvsyOu7j6F8rFIYDZQO/dYUxYHmZPyM23djCe9oQJT
U40/2sUTaMwHLrXRT1Ta8yEGojWxq+oQGdNXK8GDUnJUvLcdvL6wanhWOj1+GP0qegk2MdrNhQ0Y
/nSke9Uqv66rXdZUAQAsn2wL2w48TlKnJNCoewxjFJxN82CR0D0YGswlbIPT6HsVo8Ked88tBBR8
y9C4qOprQIhxo51H2g/XmhO+IFUHa0+T3aTdN4ktsmLiyQ60N9bEXVz1EJMoarRwyrdNrQVs+Ghk
lZ9U9+Fg8zEtOSuOOW4ihNU41GC4HM0NsXIeV/e1Mxyj+Kmzhk0sgdnE0F8m/VRkvt2W/izAluoN
Z1rJGzfHFbofJvGRmpiDJ07gWMONqaRPY/Nl7JwdBTWJ7OqbKUy8hDmHfDB4k8BeYJijzCcOta4N
rXArSeoRVm6mygjc1A2GfLofTYcLLX+CgAf1UpYO3NXQR+6eyizeFyzEBw9+kRebWB98zBX5ZhVt
wBX11apjf2rsPXNkADqnYDTrTW3GuIbliyM+6upbX2g3hgWwplUdGtF7Uzhg7Fdy3ZrgLgpY/I6r
KvFZgtsaCp9IcBh0w7YxaWBUz3mY7ZiMgpBda/WjMyQ8Z/DWBbsz+/x2/lYX80alpflO3fC81yHC
ar3TUqQiVfGhxtFlRegZIyxB+yzGjptmu+8zTAU7hIelgVHuu9nW6Yp8YgOmA53Qc/UHcOUFFW5t
LR5RTb4vxvBuUP0udORepmDiDV86/KN3gcWKEq/JZUANzbNS5pO+3VXwwKLs77Um4wQeuWoyj3WP
bvlFxfGOEMJT610695TA+ox5qS1yXz6EbNeLymubYqdnxrYZvtokfY/Ex6sT1C6K/C8gtLkoKq7Z
2H0j8fpupuWN/JBCnb5UN5Ehgr79ijF2zywMLxHf+kTtknbYDyN9aKSDr/8MupMt9OmOlKK8HCmu
O1bQVKVXx5MfRpJH7h0JewjQHyf8mqys/bwZdxITokD4wQnXm1zsJ7f38OKPmGXbCOyCFkaAFiFS
ol9EMvAeVJ2DmXrArtzENPLrvAxa4XoVrYOyfF9lEj7E5MJ8Kcvei4reF8lOJ0VgFYnJZYLUS3tf
xcaWKWM7VgTSWvFVFn0Jm2eZ6jB0MWftxPX8sRuA/FHxAWzpY02gFXKXYZrfyNVNpVeY0hW7ctI4
bet9koPMIVFiS932KtK/FYa9r6kN86fvKjl6fWW/h/qh12bDQ+dWwZBNgSnrQOInJLXGtbp7bIzo
XVzRghtReNuZky+gm6MSdiWisvBoqwWkAE2ywXwL/90i2hjixq/yhHB8hT/YH2IlPaScxyiCGe+n
TVWGvOimwNBHXIqvRpUG1qQ2NbNk0GWIjrpOPGkCJHNutKlly3Nj2rLkRYtvpOPuWWxvTQzeJTYE
eksb5GYtp6F1YPU3YmSfjLq8k2Y0W9obEXYbqeFbO+OYmY9mLtEkaeE0+0CXOi4+BbdB6EFt9aUl
DU+n927mAARQvYvR+XH65GAJBLH2Nxo216B48QoRe62W35iO9sF05G3XPPZlE+R2FBhxxMuYcNU9
9zivypjARvJJg6NDAMAE86rK3DAt9+sx8vJMBdoQwqhYJe8TtpOTtlOleqq7p0Ieqeq43cP+RX15
lcSmL4nt6X0dNCO4BUvYZMQGoYspOZJ5Tt/Dgw+HVD4klcXbEF4sqT7nBXJfF79NB4gjjLiTdJxQ
zSN9Ag/0MZwQV4MIPZt0D2F0UCWxZ+fhUcI/ZOGLnU6AfdoYw2NX6J0WntAeNTmAGhu6SLR6NDv6
HvTgH7p6fKlIF+TtM+tqL3LBi2Z+tqdsp83GjYU3pnjXyY8DppDzEp5GQsdjJH7RhbcsaYBkdrbg
++YdUhz9G7Gyo10412XT37lG5DmdFgx2vC+T8gFx9UGmdOuU1jumy+vK6bZDXXkk/audA/7E8dWU
Pag6xFNXnNYSukyVb2vqCUJ4CDsRCdmw8CRjH6Ju8hrrZZqDHlNdpwKcAuRxnDrc/tyrshL/q+MP
YBvPtGE72k8d0W8IuStieqyNlxAPsMxQ9oUr4MqIjk027kQcPTR0DBDDwas11wWDG+z7J5i/6zD7
1MTUA/DZG1oHjvlz2vY8kRNuaPFJm7vsabMrmXuTqXLrJt8s+i1vFDIjVJaq9qPUHHTw6iBKUNGI
U99tvzAJ7alWegPc8vxj6Thd5W7/dQBOnIcJeYgHiNtaWrkzEvniwOmxVGGY8llpadBrMuHJaB6a
Vg9C5e5EvoLmOwfQQF7tmEh18bcl9UXFcgUyVqRKozXcdhn2RbkUYKYWaQW4Mnyg8BDaOfqE/LfN
1+pAZzNt1yQ2c11i2MvBkKro7TqX9DvHV7qbAPAxMVxpgo9N89dmdM/VtayTxRbl8FiVKQJAU2yd
yfqYW8k1tI1XdvNcf/R0iUUtpiQVrdCahouwr0bkq4Yutro7bQzbCarWXdu+c0NK0EG3mOUaps3s
RRlGNK7oVWw6GNoJv4Yivok08M6bZJvYBReResmGbKdItMlrsobOPLebNjAulDkgMwFj/T/LTrVq
p94uNRuYQmszDvu69KKvtT8PkNYd1w3PnvxxlTTo7KomYCgm8heTLZtIuiZCW08qzGOJ9JCXNOWF
GNcKeGfLk/bJKvOvOGlVZZVBWN3gWirmzZ1nmB90njdzTLQhG8zb/BHhxemKi92cIS9Th9mhjW6W
T+BswLCjiJ4U6GZWilvL0pZJwWfKwKDKUA1FgeufX9YYoUpz2jobaRxV9NzKXTQxTLFtG/fY2MXe
Tj9cXvDXvVysOJcST/YytCdDFlHnbAo0AHjYpcFI2YNqumOZgL7ITfeN3oEnBphYpAQJHG31NVQF
Muh+XAHJ/GLr5p/imI7jgOKHoY64+Cmw/ENojGgLEJTzhvJQuHLfTdkxR8RABH2sQvDAVdpvdz5f
12UmasHMsNzlU7GEMuKphY3NSP5EIvNBzBo6kTt5Wj7wsiTEQ57yVDrWszY5fqOJx5VD+KUkvfgF
C9MXpgmIifoq3g6NhdExqAxkqvOgaIWUBNNRHH0GRFwk6rZi0m9jyV5IGD1ZbRVAfPFG5ZngXToG
UdsB9d1vy26NGeVX1OfiFy7OhiSTVEmLYk6/QRa3FxWPbR9YyIfmw8ysMQz79voQrfqEXxuJi3Xn
nTu5noapI1ifilnH5Ad2PgLaQ6J4nm+y61W97/NX8OdVWFjsrKhGp3Qo2yAB7r6NXn5DPUp56e3R
e/NRN/Ta2mtKPvo5POCqYfvFfOJric5cqlsGtY2l+cwrygYXzRfM6v4ALoOiCcORG9crJ6gGzqO0
q3iMX7pji0UX1pSRphlREmfIhSZeRxFvqm9D1GyyMtCLq7BXXtdQHieg5wAz4MrNnw3nP5ox8+Ko
YqNJYRPiLDsVADgMtWD6fK9ATSg88B1fzZPDGR87T/nZDhXVqzXlGOvceztZ1Zod98mtmgpjasVg
s40aneZQEVl7RachNUtynyYTAncRzs/vKnXbxxqyBDxpmh0G1P6PtTNbshPH2vYVEQECCXHKuOed
s9N5Qthpm1HM89V/L+7qrm2SSLrr/w8qKqLKYW1AWmtpDc+LrIT/rgz5fhIGUlVa9E1uvwkEgeEQ
mpma3scNPHxcaKgt5Puwbhgu81lvSeoQWuGQI+Ohd4Ba+uO+4JETBsOh79NrruNmPs8Vm4YO5h0N
nSYo30lVG3bT0MScOlwX6mIMzUo2XvuxfafycJ9H08s85Bxo/gXu2B55yU2gmY609qmlEOBAoj6d
r/zatUcd0WqZ8QUm7Z0EUrnxIT9EVn9+R7ooSvbYzW2PDL1LC1aZQ90f06I+6hV5aXSr8bONlqxV
e3T7BReOUi3kjgxFwl1qaqHle4UbYb4NL7rwOiv9Fv2Y9R3k0B3yTZLnx+6VxbMuXGaLG+owQVsO
bMm5u1ExXeRs9PGUe2MHPNVkTY6wEWF1rT1p5mN8BmTu82Pzody2+AWLI6sGXalCQQUDIw1JTHVO
h0TQlGq4pU0bA7qrS6kK4n9VhU1aCsXk0ARUOmnU3Sn8xsZDjCJMiTX9eGsHfWxGmx8KNXODGox+
rGv3ZVwbRIrnZkIA+gAHyaF1+BM4BjAEMPHGLCU4bM1mrRqCmzUX2yhG+zmrKwVjixyZUZFbfowt
c64GHfS20WTF7h98uJv1FltHyjtmJDki11zsBuUAlw5EK/KqzUZYt+pIbtZZbJAoDKZO1TvopdKf
bVuaZbrRM70aN0IdWZMRr6Fmv2RmZh3R+tRg/K+eiv8VN736QDfLLSIkJcjBUdZGlAaT/jwWxSOY
4RvoptWdfrPEIsQpCVIcvOrh+0vxw6+LBgmL8b5QItdAC9/Gsfrd0PDB8d2stghseNoF6SiTEF3F
anZOEzpYSAPLNsn5hOrTcBwznx21On5EF8iPuuhG1M+KszqMYF0z+btUIUHcabw8BjE186kUTjvq
FxXkQZO04jyozSUr5kpaZAPwf1YLeiBZ+a7r4GUX+Z1Ui/3ne/t3+9hnj7QInkSJBpwILCp0OuBK
7epXYBA839aeOkdxBGZmZLvyfEfZWHfdHv/9KpfenJQ8HxTm665Ae7kjO6pdXNEjGUpWt4ty9x2l
FDu3C2j75VZWIndixuet77kax9z8hoX/ixU9i8rER4+wiK2E54gNfLfbgihvnILfnRE3cQvlES78
SPa7tR69+yS7l8Mt+sj8kT75iHRhoZqUowgXgllfozzTKi16VRGCQry96h6y+G4ad6wLrM93zmrw
cPPyFtaqHqKqEWOCxtkcZbnqZ6DnJ7WGLs9k6cPT52ttGS66uMoP7VD7QwXD1bgzABH188SDloL3
XwMQ159O5eitYzJVl0F9iImAukzazOsIgPFdPeFGAYBRFObIIc4k51ROvM8f8mMr8uxLDZ3oFK1o
6HRabEc0xXTJ2KHBlhJrJr2ilG7s1cc5XJk9q7Aii97PgIVZjcZPXGZqLnis/8XtYvagH/fT379k
4WHHPmzQOs85AvxmLzMcyfQ4U1GqQ4IpGFwuPn/yj41kiydf7N9KHYoI5xA5N0jRqKd/yxKAjbEZ
CK6upULYR1E4Gp/QvPbnNWJg5RiyCl82PXFPdpKD/qCZMHMnstscqVl7jwjA0PenI6OI5r8/10Iz
Xio02ef/aFJu9dp9u9riq/EKTdCoU83e/V/z1rn170boaJO/vbna4psxJYNsQgbt0IihVYn3w3sk
lBDI/wCqgJlNyWB3CsrPbQQ1dsSoDeRgNdevtujIayf19qkXdigvahq08yVGYxfcWk0DbK7gWNLv
QaVtOK3VaPd2rYUZYkWT1GoIM9S546/BbtGnYAdOA8HU9IG0VoMUe/nl87OxFuzeLrmIodRY6Klf
SLgz9Zk1Sscp4qhchqiu7Ed9QBXm8fP11nzi7Xrz677xVqiJtH4l6RzS6NweMVPF0UfDNl7k70Bz
aWBuV1kEUl0OjjckfKHkVWbHBp2PT2hx8UQ6PEsj+T5wZGvyQnqKDHbgFbPrGEc1rK2+6uxkpASO
OkeAV/xUjPCHCJI33MKfJdE/V6Nsa/NoWNM8jeV0iCvyIJoqM6e6veaZUppyEd+JshMWZgfv6dxk
iXYBdLs5TZNdWIb5sFyKUNqObUKTe1WqUUxtAzQLabtGrQIbnQVXlieF8/lrXzdLN6ZiYZYarqp9
3/1lKv43IO2qN715+0uQXQlV3Z4RNKnnTmc3ybPulh4Ght06eUZ1FrOMmzmy2dB9/N5oQ0OOXMfl
Y/F0mt4mTdkgWIjFU2x8l8Q1pSelfC3SZ7/sUdtHj1F5UdNvn7/VVdsA3DfRcTklhC42c0WLoW9o
Jjzuw4FJ5Ds0qjHBBKtfGQlKnMr95+utv1lQE9CiyHElXmbDpUFShhr+fXbhtcMP/FvqhmC1/65x
TOfQ2UwEzm/uw5u9WXFxkmKM5GRIjepum0mDw0q5MFmJGclJeaJ9ICy00d8llJ9Cpn81aPOs1/3d
VE/CZLH4hQ4CZMC09FBG/XPH08MYkhPStxubey0CVhmheCGqjrrkwlVkCjGqKNEij6DX0VGyzEUG
r7M/f/erL+JmkYUfCJooCipUlD1fCtHAr4K8hypEaLRWpQqzHCFw3bOroNmW8tbaFfT26RZOQSnQ
K4XUpPAqDDKYYS2j5TJ/DsvC5dVWZXnVOt885MIbwDhXAg1C3M3RwBMjc9g2o1W0o/n5u1x37jfr
LA4OmAMRj9Ay/o8Cl9VTerPYYgsjI5EyyHkAWMcmTCuMloHbC4jSfotrYZdsbMaPIgAINm+/18IW
AROvVkoDPV7k62tHRvY6R9uTPXOIk3I/WOVM/vgnAy3zulzFjDEiT8KX4X2pKuhYD+HJ/z8gx7GU
hjEQAjikjhmaxefLkkxUSRlApyGvvTrVbK0v0SozbRy5tXOt4XlUzQChiC4nTvoq07gUU+iooHNO
hI0ZDe7nG3HtbGmYbtNljlEMYzlhYhA0cusNMNmFjCae9IKO5ZH8MPJN2YK1SH0eRpMxYIJBqmXL
xtQQqgVlG3jQ/ZyJ/n9hSiJL9zJnaO3Nq8GaR0SDOMfcEQqoH7o0OkwLiJZhnOp/3w2rn+lmqYXR
SOumLGSO1sscio1UYC6inrZe4Jphun2cxY6D4GdIKwbkINOOE3PAoibZ6+d7YTVEul1jYSfilNSs
9zHmWTuDrbuoxNjZd9Wbq4ryZsQy+6SlX71dbGElgg4ua5yh4Y39FxmInbmNeedkr1rFQd6RLeHB
ref7AO6EUGShg7DqqnH7mLb4RmEUPZTGgOQh0FZWUqQn0qXPY9/elVkRWJLcWp+/49XzpqITA+ZJ
gx7xwlPL/UCTQGjI3zfuIN/n6CbnGIioii348JrNxxzhfxZaeOtKg+ZZqocoETMueYUhg3GviQLy
mMOwS/S4cv2OfzUY1M4mBfetqN1h/uwxr7I7LeW5m9My2PdSkFx5GwVIg/gbieXVQ3PzAxdeXRsV
Ik8C01hoO6O4cakXZYzDDT+7tcjiZOZtT/KqoRjZC9xYhepNxjY+6PoKGpyADkkLWBps85vrnK6O
lHaAmXtZSBw9qDAfkW9wTdcCLw3S2/9eYpF2GHuigQ0wC4/qmE5GhZV1mItByx1lOz160XwPYqH2
5/t0NUDR1HnuVWe4Uyy7tJo2mlrRjtAvQK7jVu30vxn6Xn2JmkI5QldKlWVUPxHcAOMJPS4TNays
gLBGwjZKC+sPdLPGwrhV+PR9otaQEMi/BmVhD+NdUGf2NHkYWrZE1JmjtGfFHgyUeOvOv3rqKVUx
d6jKyHcubF1SBxmrOxB2mYGxIdlp5O9Zj+Rxv9ErtFoAhp6ezhiTtblf6M/dGEKYRxgS0CMqOK62
zNwaUFVJtjAlYAXQSMgswy5aZOI25TBXzfnNyovXq6YxBKYafMJ/ZRhnpfXRdQKL7XajuVWgXH+f
fz/m4n1KWQxUrd5B6bNxlf6lRR96iHnz9p85qb+faglwBdWtbNDuHXglMvygchDy/07lmENLxHoq
Rz7zY7OgkpHe72tg+kZxpNOR196kbGyT+Vt8cL03S8zH8cZmZa1RdWULII4apF6ioaWMSNwucxoe
wcXHsF8aEah2xRvLrl7eMZlKFRltfKjJLD5bFrV/KdZRs7NndRIMpXEbiOHZ5TOoNU7t18/N2GrU
9PeKyyJYXkpRzWIkYtLoNFWHsn8sot3nS8w/+sPLvFli4QB86vch7zFGL4UaxorqeK9OxbFS+lNP
QpeHsaOU4Ykl2f7zdVdt5s26C6+Qc0nU5UQyLwKprdFdZOI3XNv6yzMwpY1+WczULzw0Es11kQm0
AQxxdCgV34rh3jrMhHz+IKsVUk3/e52Fkx5RxBbER+5Kwhmb7OGxeB9cAKhdZfdbUjPZy3ZW/Dc3
xlWjdbPywlyiIjwqVE2hTXKAPA7oLgKS3sycO9qgdrud0l/dK5xw9HEQhcIh/HnwSlVleYspDfTt
DXb4FVChElUnjDY9ls8S/oVEFldMlIE8Q/o17v535MNsWzgyAZpqUBXN63+un+noZ5lKiI7NRjo5
TrsZkA6P5G7jR1Y3z81Sy+3ZjVFFA1xdQ186k2S6lDx1+4xs9K6vu3UDcSRDSQ8iDYtPiCteKdgc
OvwTVuLamaMyFtIIw6V/eR9XI4zHdQXeX9B1xzZTniuWbhjJrSUW7w3E27GUS7w3w8c4avHkZxs9
Kmsf5vYZFntw7NWGo2EXoIeoxLgHCgQulxt740zPP3NpFSnu+pCABF8N+cc/d1rEQ8hUq/6/BJvm
4ipiuodkr4HfI53yDRO8ugluVlvm20dDSZRmwq1qcNHvi5HjXeLVNoQKNVfYhs3kLZO18XhL+Rhf
aKU8zvcK9CWWlmqXHrd1sDMB8hsu4SEcvM/f5+quwGskSDcxIB4WrzOnKHOqaG/wsvKsh9zKMET0
+QprpgmBPkf7oKwAiLgw9kJAjRQCtjDC4CakyhcpdaR+X4qr3h5zZG0wHPn5gqsf7XbFhdkvWt3o
Kg6K7Eo19Z9VpW9XW9gJEhiDBmVAdFNE3C56oZuDPDoGk+zaB9I1AF2hMlWOcirSH8nrxrPOh2p5
HG5XnyOym4jLL+uibgTY2REIyOivEA7mjUEGfsYgtBUjw7w5m7EabN0uudgycQkh3XpmoIanf4Z/
2vqgHxB2mc5SI4QawOxdouO/mwz+hbfa3D4br/R3sufmlXKlAkorxPapHRWNg9AD8hElOOhrmv1n
PB62KkEbJ+T3498syKYWvBrwFtw07t9Zyu1YU8+FP+5Ilhy5Hl5DgvboUNu6uG496Pz/b9aFiIGf
oW96/pBz4vQ/2BoO1YoQEvabve9rxoYRlaGYpKGN8TdS9GbBHOV+8LORbwh02ZNC7kZT+rxxILbW
WDxUV0hdMiiQefbfekc8FI96YEq1qZndL8XJ3cJqcRKFubHq6qu8ebL5V9082RBEPpRuUAiZNExI
pgbftRUUBafKldPBnoSWmkMT7+qq86iuPTbgSMXNPNA4bHmsrV+yMLcSi0YlqfFLBjfYAXky7SQr
jvaaqVgAVYAE2zcbkdJs4D6YoJtnX5jb0RiBdkjRliP16AKsWi/2JbPrHpR5ask37I1XvbXcwt76
fsQibS6BGzvuod3qeSWoRxlo2/Ct5QaAI1RlQ0HR5MPsxISCLcTCUZqZeQRiykxVoS6j37Tx+8Yj
rgUBNyt9uFwq5dCkFUK12qnR2u7UXoJsK3idswHScntzQGPtCzIUaebwDR568UpBeedNgDYuV5ku
tDDMetIcClbG54+1Fh+yGcsFoUTKMEP15xlRjcbH5CbuszR67vW7Mj6NWzHu73vGh714s8b8Zm/O
odahfywffss09o5yGkszP4TFbhYc6RwJdMneVS3uCtewx8BEU31K7a3hrdV9cvMbFhYojhIjFiH6
ckEtMEK7j7vdkB4lHm6dhNVtcrPQwuikJRUAFCHb0rnVfhaXdxNPI0CdjXZ1IDst+ye2BUOmKIEy
FNtQ3Pvz7fpEqJksijk4Vd34VdlR9O1LpuqNNghcidl+j/yth1zbNTdrLn3/qCWK4EWfedrZeGxf
NKQd0Zo2qPt58iPckSMR5uhv36jX7OjtuovdOip91aZSGXjkPDMTddkODq0G1rsO9YO2PGxf4tf2
jY7JDxkMOUY+tPgHxhgWk4r7k+w/qs1ZG5/KmQmTb0Gd522xOCOKCheMmTfOMdC32J8yT1BCUrCO
ANujbDwK4NnnJ32tHvbHEoudSfJG1fUaeEFj9z9r1Ww9zsLhjYSWctPixnQ7xPcf9ZF/OJ8M4OTt
K1y4PGgtR1Xe6LlXVTuRXjKimhnborqu7HxlXgalC3QxI7fz52mri7ibsEsir67cYPyqa8L0jWjj
fLGVXffHKguLifH4cgojKfdoAPWb8n5EfBQiW5XdAQySQspFBlH5KAWm/qwIJy+ttAVww+RfytAb
MVZfmuQtidwEAQ5G9qrdEB31xzJ+kl8M0HZAh6LonrdAneCYYQ0cXXhVbMm96fd7vwXbXfmBC2DY
miN5BDqlFw/C39VCmFPya+JfMbTXXIDFgDUVKkBOoAyBdZ5+96MYnUiHITm2qg0ESK1Y6tPnm3i+
OS2PCRoY0EdOdJzJ38nFG1ciGIgVLZ1lLEViF6AZFUf5qvHcZuopDLuNUtzqZ7hZbXGPa7KWT4C9
hV6UPA5jbUbiYchh4MbO+vyx1o4L2iXQqk4owKnL3KsSRgNRMV3qdaqtxQEuqVttOnMOd/Xd/b3I
4nxMEctA0qh9t1LZsZX8B86HwIRewMGokhMkOlzSTHspSX/GgeQkonxLAoC4kulM0nYPpJwdkN6T
ZYDcQv0JCKzcDFr/Hizla16MB6FXBzVpzsQIr4FSW51GAdBTLzmTvFHKSzNLAKLTkn1K/aNMqdVq
zM6i4KySdsfjRwzr7GX90o/dMRdl5Bk5xsCnBn+ORxHGSeLUSml7EbI3U8OYptiAHgKik7taqFhh
geg+kd0k0EB5yYDhiTG5Bt5OE37xtWdAyF8gS/21yNljmVdOAfA4gIMUpfje63zijCM5pv1XTsYD
LfLYzMYCMndoVwAyaugh/BnnTilhJk9uXWicmiG5sFx1IvSkmw1PEbNMmMs3/H0pBwfCB1B5KFgB
99QgGFWK9Zeg7d7aunlmAzfZFO/TQD4wUc8D7Dbt4ndE0INZTuwYSC0QlRKQLun4MHSstQIpwj8d
WmoHSHN8o4D4WEWWf+1HXISDMrljBnK69egAHe50hn4fEtw0QH2iPNhpcfw4Ew1AGrpjBJSjLLwj
WbgzQN0cEoQkeoWpKqraAwXzRwfzDrku1PDI+Co6JC764tgB6cjGvSZCgPTYuUdvHpHZsTJkU82+
FUYLiEicg0X0bDSaN/gXzvOHskbv+KTsMRIE6F8nzBlbhBaFmZFXmuAUexJXnsKBgt03HaTK95Li
OzoYOiyFUN6PZd3MAl4j7pXe8vheH+QOTVEaGkVkNEZdi/5qyMykE7U7/mUoFLsPWgsj1qbSdUB1
TrtsIBaarA7TCDgVEJ7oPHjygfbylYvR/VCH9EGJjZ2a0aNs1ECWejPIUNN+6dNkKdhadSyAb4pw
ezrF0bOQX+KQYjKnf+oCVB9lMBTj3snk5oHJJwVYL0QKFsGfb+u9hvt7bYBnOrgVyd0O50xHSKSF
xRFoVPSjAMaUOGX7Qyow5M0Sp5UzM9IRLWJw2EipJ6cvifLctqo59k99UZs9H5xGe6bY0mntheja
CWlgahXuBOFDHTempChWHitXSEOcovwMcpvdgAkCdJophq8Jn3a5AnSiCrJr/QZiTgC5MxDXxu8T
FFpF+7VRIXuc1m6DA1VF1ELfigfcmAkPZ6tJYem58tCE3yqm7Vt8zaEewGscTDV6nb8nspiuz/hB
KyGb0FQ2S380ykGUuRNqzME8gS033UUtNQAxXzMiAwxHAAF76XhiDQOYedlLhbhqCC+diE4ZkI1y
jLpM+j4a6omXipl08rORE0uReki7D0jhKVYi1Rj++pXWqqVkke3z6KjFzJ6Ao21G6nCjsgtdtoBZ
E6XmzLW5LCCHGs3pKvNyiJu0WnYx1GGf+LVdhQrAaSC2TvrrDIDscJntqPA0IL9moGLVnCM5Q+dM
tO/x0crxmNdvuFHZZY2eGu0Hp/E+0d9r1W+sKEXbLBCU1ThZYvxRADsmxbodhr0p/HjH9cRWes3T
E4A8xSUNm7sSvpy1r8LHjEkBjlFNbQJI20DAgWy646CB2Jtjego9h3XVYlzLMHOtREU39iL/wagm
oCnBpQKIrDSr9Ln0Q1MgwcLgzOFeLYooIYABxR0dXlsyG2w3XspeEQ+WEZ5TaTrFWQN3XwFWTJ2p
jE2I4x1kCIr5w10aGog4SmeqEmD4WhefxQ/vGz2zSvzdAeYo9Qc1D6yggsobV65Z/0q63GH0Gpbd
gwAbDpsK57YxDWxBLeidFs+VyRhu63uryiC+o39rq+eWSmeOXo0eWI0CysSF/6tDHDIE/bFKgffl
oKSjM00FRbTzhT3J8TUz3mDwvtKIX2JCPJ4OJ7WTrvCyAKipmCSdftX84gehIyBbIndPOkYgg4lZ
SVk76fiF4atzjHLzFCNLkFkoMJ3VlNDGEccMp1TPKkCMdbtttH2BdyZ3/lFq1R1Jr1qb2KB4FbV0
yNRjOkRXiF+7OVHcqui8PgZcUlDosSXyg+I3B9xcINjmW2T4WWfa0UihQQvOLVPvdBVCeaBg50EJ
wiYcSRbdZ/yrH8O7GI+Rfu0L1SlqCA/rL3KUvuYT7ywu/H0a57lVMIh1MlcA8agkeMF9vEvEcJ+Q
AjBHYda9CtItpl6rS2/Ae5FzE43IAxVOpB2H8r2BAghYcqYYQSd8H2L6hZVPJU4I7V+5/6YVx7pk
V3QoPKcxfqKBGX84VkUvgChM7Rpsugpw6IHsZi6f2oPumXArLEP83Xs9A4JuajxJAumzHjKHJ8pO
q8JXsNqcCSaRBBysDekwRmA1t8IWFLi4GHhCukuMh0LoltoY8AQvCRwvutTMqedeNkVougIDUwE0
PHkC/sAqQLjrfMMEOgt/ZDAp6NFU+0nafUTwzBo4rbmq2EkLZLNyUTPje1Kn7wGMU02Zy6TG1dLr
mOE5ktYGAs7Ps6OkIN3a34/NuzDGL/gK6EJ5k+varmEfQ7+2ZAZAR4g2Bt69KT4a/EYIKTGTYUpK
ltrntr5T0+gq4lMawYi3XyjGAHBUwGMz8nui63DvMzk7xEDul6bREMQHZlY81NDANLtRPzQp/o7B
yYzirY3E3h91SyfJqZ8ADWR4V4b2jVU/tP6XAT2nVn2TGdsHk2wqABVJw3djBCIS7M82AQwvgLJM
zkFVLhj6PpR92V2LIYGJq5xEH3ZQ9nGwgfcSapBBc0dqoJfi4ZgyZrF2V/WRp1bSVU1CSKA3b32P
1DcxDarZXW7YGdqpigYha1TgFNUmNTI7gb+Io5MeD3YZvXGWubVEkZlrdw3HJaI+dehDVOVv/XDG
oN+hy56E+qXUJLOqkN6fsqOew4ynuJUM8lvCrxlGbyXgCCvgWoPaOPhs56cowwEGbvS/KG7MaRjs
pxYw7T68zOHhYDwRIA2rHOAQqXj2/c4p+Auw3Ji2xOwp1CQCAm4Polc1NPOGmC06uinI3YY82h1t
nBJU5VS/pgI0PygYRFn8oBoSTFJpd1Xo+MVrNryOSYGJgZ8cQxEzkjXyHzUY7VATlgCeUvQAavej
pYcv1OBOkr9RgawMblpR81Ud7kvlfuprJ1fQhdad5HimpY7mRMVODQE4yXQPg1tWrsJuNYCs5pWl
FK9+rx+UVDpLFYXxS36x6YsWQsoMtgTpwhMR1eNACnsULU7pFxXcYzYKVwLAGec+QoQUQeTCzHBa
RYb+pgj5BmhHT40jOHC85Y8U/ESMbZkgtu2jFPP0DR4mA6uWwwWG0lFowFwqk5P0lTMOAsILCpCr
GaIvdGUp/gmYE5xp9VFQ/Cppqix/zKw6op2t4MYGyJM9FDsd9oMQkLN91atBoyzq1jK4BsRT5cl8
8GTUyoATB7nYK1hsI6CwpLRyaxkhpRQ4YfkQxvWxkiezJfFRU95Grbf1QbsGwWPf+KYPKGQfpy8z
TpPyY98ABwUuig+oZIIPA30iuH31sZPwi2i6h/LyqTDKeSuDNXrtRvVHED8ogbGf6GvcX32BAemB
mHkWmj174VJjKRizlysQIhnav4Pr4D/4JHb6pjFl8K/VxNRLwymDK2HDiy+rVx07F0zLa1hENhnl
H1ONKwR68AtBvSmBReW/0NgAig3KI1PgGVpkKlix0iFOU8lOxZqzKCabs8I2pIuQQqvXK3sI6Yn1
F9rVVt2NXphE12nUEMb1VpQ/s3o4Gu1OAdp0GHdSZVhxdgKOB3byK+QY7Cm8Dg1xotxwkokeG+kn
7S9aNpqxivRhu+9RWp+mH0KGRU3vQAvGFnFEF+w6DoHXoge9XtupUmGrEaIWLTaNooOd13ctSvOS
/KvvmFXK92N2nuDeNPrWCYTB8Q8N4Mkwzq0IYNkJIqk9rEku/Hul454eGecxeqVTAjxug6SCaqey
dpJHrTarBEOh/aHXkaDwZSeUACkT0WG++ORF7JISTd7NHdRHgAo6ySgnydj9kgT9AtC6NW44GQjP
E9n5sA+J7LXDYOeke80LNKEGYMdn+Clx+NZPUAvoggP1vSjlAB4XrzTAOF+XPHNcLoEafKeh9jMl
7ECibwG+yhDIcLTvvnrMsgct/UJiNCGUkRvkX7JMxoUAOQM0fxI/vMNohgO+G+AW5S7KapDccszD
08dGK9/LnjzUevO90O/iCh8XmHxJz3Z8bF6m0TADKTVpvk+T6n6Meq8kd6L6jqvBEeNSphFqCBBR
/mBxZ7XxmQLUOuHN0w4ET5hll0qpVWY4kmX7RZQ444FhV4D/R3J/Chp6zIhvS0JxRr/GzaU1B228
GJk6mkYFJF5T6O+RhhgMM+52QGO7Zp2n13dahUtrhLubwCRJMGVgoGv2hLFagCWdLIQqwDQegxYq
AtL4IxzeajCbjZIDhV2DHcwh9LUrmPrU1ZVJK2KNpZv31AGN0qRhdinnoVPdbAAsZfQNHNS7EDeB
Ue3NCAK7bQLpHGWny9Ex0JEQ61uciPnbplAiapA7q6IiR5yeX7uhbRHbY9A/AcZU8/07im4YEKzR
pwKRwlFkyGG942sB02gSo692WYlzgxnoWkEeO76v0zv0FmLkJ2sAXZ08kUBdEMztWgPyRVwyRr04
mO71qNrnRedoSnMeSPJa0VPWoPXRuI/i9Ika4TcyFQdVCV8mAKhgaX+qs3Zel0x7TW9+SkKyRfMw
Ja8QyHCzAreFBlB3s050UPLZNSgCGwRkhlvQFCsYSywdqdzXYH43zPjqd+Byx+cZmN50He6L9CkS
3OLKA4Ev6IbnRt1XgWTqcPwJkc8ihGfEj29gf5MscTTmHwJWv8iqbsvV6xgDWaWIc4M7dhHCBlfi
UtWYSUc0S9wZ9J+19MtAMeML41wpdsYiaxxCG6IH90b0RUS5x8scMrOlF3TnYPLfggAaBuNrAJGQ
IuvNij8PBTsqkIKrqtZOYET09nmAd1Iw/iQF0Ahpd7WcXkJd93q4gVGldkjPAQKPXAI9Xx7kU950
BwXuW1Je4jbc6WK668rE6yWCbirm1JC4ULsewUoLKhbaouFMB9zeOj+1UxHYhi5chrfVhd9nDFGI
Qc86NtGK20Nn1eCvMlIIJIgea5VdeCh6iwHEC7JJgUxN/mOK218saA6sLS5pl1y1nuv3EdVL7MX7
gOkOcj6QKNFwhxINGIrjMePxLsIdqDV0eDXm6b6B+w9iHkPdSzk7GQFzW2nWcUC2p4ysMI5dDJci
PijfuoAXdoT/ayapsi8aCcFFsAtwt6RoHCtlRHXIW6k19PPauHtrgu81zzwK32tqgA/H5euoAm6N
X9dgLCLFGDgSLe91SaHekOAGb5TvI64fmn7uuuqRsInZ/jSAc9k5evhsaJnVhgOEghK07SdmLvWn
ASii2P8pMnKdYyKVvGkIYqLxS4UrrN5FGJND4sJonKyX4TkLyCqXjd2M7EzU1JxkJPSKxgZX4EEp
kYieb+J6ENoVH48KEOoY34g8P7gACIhs92BieO29Y/hyFXsiSLAgk4bw0rD0FLm4uj4L+bWRR4sl
KnbPNZuPOkRgeB07vEU05lPc/BLpqxKhLIdilXIBKd6sldzsMQ2jyGhD4D7+M1q7eojMGHfBAN0U
sR96ca0kpLyTRx0y37Hc75KE73j7ipOApFNlw0vBxf2qQJKXM83M6t6ZYzAg1QfkVn4nluDim2hP
GTsbZE/C9BSNd1lOYJ+0PEaihlDQzifwp/m5hpnFLM+lQYKr+yFS8MPb16qLjio7z6djUjAWWEuX
iRCnhH1Sx3RX593u/yg7j+XY0SVJv8vsYQYtFrNJAAmkTmqxgZGHh9Ba/nj6+VDdq3vH+lovysqq
6rCYCfFHhLuHu4ho/BszNMvF8i0pekjSsEp7LN0XIKAW/xN+WMjDq9YkHxlF3yRaw6jUjAFw3hUM
zPFUATcFjfXUaMJLiE7tOOBq1mE7mWxs0KciWOWzYX60k+WnjDbLvqJ4j0RUpN+lsriqfdTWgbAc
G+dEgTvFeW4LCu6KPbqyd4icjowXxXrRTXbaDLgH5REM2lWGfa+NbAXFrpFIYEvGTh2ii8P0Z9XY
b3ME1yty7neuZT2QiEKjKnT8SZuRA63M3XS03bTMT1WZutkQH9pVOlXjFLTj4CfK6o1JcdBjwkZA
FQSTjjIbAD2bdboBDfyFvyN5tg6JEQDLcDttInkmH0TmIMLsfoy7B776IJf3Urz3q8P5FRZL424/
pynTkxk9R+O6my3FM8ZwUlWvywZXNWmlJsouZCFONRw6yV4b4LqTP1tGxoq3EGjKrmJM72RCG9Rr
V98q6zOvZUYSHduP8zg/qd2xThPPbpP9uqpH9hwDsJbdMGouJ5trGSfD+iGq7IYZmSu689SE+kD6
EOPknD7r+lETWUjgTRilyuEf0GthaOufZs32pbItvFTKTnNpnHmrQFj2MLvnZCYkJRmylOemoLV7
kbpr3r8WlIx1uSz44YKorHg9klCQv6/5V8YENKgwMDf8yXiOHpDfcetSD6TAn3LKeom3ByigNE97
Kf+j5wBsYEBz+RlPeOVPi5sas5/JnBf1n3wwkOyUhxFAteFRUvWHtSrP0vqoTkDTKhlHmbQ4O9qF
WTX2XZT6hvYtt+tFLiO/78vzFF/1Mna14mZVi7cgFJu4yoMT+1L8GZmDO6WQXevvwr8h4Yn8EVIT
Oo3OV79KebQrzRfD7B8GLVhH6QUM3ksYP0teTvsNpcvOWNKLiGxXyvUncyVG2Sh49idiYBjyG1Iw
NhP1ZeNHABQcvidYmbx8mfoaKAL2QTE8M64OOBT5Uv1YgMphhXJLY47fmFMS6dkuA+5LU42zK9sP
6ehXmnaq89HVQPgqYwAfvTcgfiv20o7OLCYPP7Fc+2n+26aHVan8XHz8N27JNwrsdPGysTgkWeP2
lGynp51Z5qOlSp5DQy6gDQ1ZAmALCuCTDEePfFlO+vKyqD3ZWNlJy6Ftq97dIhPkPiaLZt1PEAh9
1D6bdBLMMw0z9LwE0iJz5q9PvUkORpaCVo9/Jp66xeHKx5iP7KoUIIho+Gl4ymJ0QZ1l+4pdQS7S
Eytm/eloTVibAP7xGzvRjEfd3qZxsfLpOBOhpQLxp9LF3OqNzSpnbB9jyqVeLNdR659n8zCWmLe2
urua4BLsb3/MZQnwig6/0sNan58HfeYsZfxojNYf1299BdeR4qvRNafSZDV1HiA+/ybVC85c+xHX
5x6PmqU/FsWr2ebH1MjcqKFBGcKY/qQbrtNgXA2p/chLHLzqCR/TgT5Bzp9lczo6i/VkGpE/jbPf
O/nd6MhSqRvj3ZijD7kEKJmI4xmkxJON9KbH8SGtqMz5nH0JrfwTl+LcZTVOqpP8JhHtolpVvYvS
u1izXQRuI+FZKyXkJBEOP1PL1FT8FGv95KioI/M3oHNP69N7Weoj+SOMN9w2XG61SN/1Y/+qVPnZ
qtdwNOybJh/14U3m4UoMQbAcAxUsiys4bZISaqpW73qthXktnRzrucv0y8CYRsktJcK9h78JVrCl
9q7pMGgoUuzcG0qMtEv0E9KuV8NyBMy2zoJztF6RjijPZB+QYvai0qEhRqQb+9pwlA02dwgUiboP
mVSQSrxoKoFz6+zstMx21U7bV1LqdVUT2JvJeiqd0xIYt4RWXBWgidz04dGxP7ja6LPiGccvnGCV
6c2y06OpLKQfjXuCUv7BkSC4qqoOibwb5YeccBSHeKtC6nxtZJpGs1fo8143Yq+TPiWTEh39NPxN
BeYQpc5jDumBt9kYMWJfDa32ZpG7M+Ez8/yCTHafZWowJ86O9bNdreaeDBhhN1SHRDvWy80ss+Ni
zXtB3hLDOBedNBr7u0+gBppwNckDtsTFapyjLYB9hcoQBXS6WNlbLqS9oePMPBqnxHlVVRl0kPQ+
fdY4TqX6K62/Km32IhWNjJhCdSalI1e8NTW43wsH5xTaZkeO2ujV9X11rFOlR0QQZV9SN3GuX20U
UwNogJN+Frl2lMvsZkFvDq1yr7cmIim9JufeEy42ZtctEEcmgkbTU3fZbqS6qNfKyPdyI0OmxUDP
MAJrFMacJoUGsozBCIKpEjhuUKbTUGBUhou3qeHRX101Y/FHaMGGgKxGvvU2duSVfNDq9pRMiQ8k
6ctSc+wAudXoWprZS99cpKZ9z5OFllX5yMd7SvqIEr3OOBq3SvyjJPY5MufPmbDAqZ73Q1Ew8nF4
FslNieoHsihYYBiI9SLAJCLREcz/CnB+65w7GRnPTm6cVSL8Usm8DIkU6r38d3ZiXOzm31RLz4aU
n2NBblPS+W0SP8xkimxc6LgMKDV6Wnx4W+VlGT8XsMJR/OrzBktIfiEvxy2epac8TcZrbuPfu6b+
WpMxI1LfLusg6ueD2ZIWZDanJq32eS2wpKj35So8vVmxdkxG051TSMxSm9Zdo8anSV2fwKdqT+mo
iqmSHOQh9cdmmHexBm8ezQ/GqH6rEt1i5eyGhVChorV8vYk63yS6y5HmcDGK2RuSmKBGi3oFvemu
afQqO+1nWigaz2f8kNpZezThExTU0cde1Meor33G2adWJ11xkbBkTspDp8obi3PumvIICPG2ZYiV
jdiLkQgsxpybkWL6ntMk9B0YR5zKnqOJ26KC2gjEAuZ07nT5jQDTFwtwoK+bWyzB4abDZv5cjZ+J
Wv5V9eXal/G4a0zGnyQr3qjUhypTb82oPmsbqRpH0jtJgylEvXzXLMKf1PkyOVOoT/ml7xl9IQ8+
Mb7CF3cafmW0L6ueLDCxwxxGC1AnTrZPVg9ckpeDr+f9G/E3txZKpCz7QF+3M7pYGQvQs2CZHrns
4lwAZA8Ymx7qFopwmK0MSm54x5f0VV9UT1KVa19ZnqmUIGrFnHpTs6QE7bVPtjV9ZlJym6bxpk3G
zerjfWf1J7vQHkxLJN9iAmZmmoG3olPTLeAu2QzKufjr6GZYYlukj+ZZ5jOP0XKUjb9Tlu+lqjnV
aZ24dV6GQrZP0wQrqqqvG8wrJUlCVkau7CrstGW1J5NoYhYD13rjau9H9slByJZTB8sxFfp+tbqX
oc+hH4W9a1K8HgzjiVSmXY6qIY/UP6ZenvN8ARoEE08TrLvVzvqBGXaXCiUCHITXT5XLFH1MCYjw
427+btrRt4kom4ANon45Sg2EsIXhf2EWvCGZyqyoEqCssV1hyb9Fzu8rJ/VYgAzgNN+4DqxlIX1b
eOaKjY3SOuOlWeObvJQ+pMChiDA7jomQs1jacycjflISEoQKhFS8V61brs3HnG1RXVTvScXPDDaq
bqogKZThhEIQZ357U2l0yVtfQLpaaktflv7RVgO1Qjteonm4tmb6OUUCx+xmatxpNfSLmRWsoZMR
JQ/kWxIjFoVONqsHJdUfVEafTFGBFvHFrfHhGzvxqrc5UojhPVLfLbsNljULk1540gaKlmtgUHuL
SffNNSKYLvEz2Oi1kckmiM95a1+qVL3mIEUlIUMD4C+5ogdTI9R4NndW1AY44/qp+rOZtypz6bdy
cVQoN5qzHlor+coU3R0NtDx9Gp+UmbmuEfO+XkvUOtChC4lGHIPRaPoOY61YFIh4He/C3s2Z72oJ
1fuK9B+ZiLJLJzIUu+ws2Z8TlhCEVnvDWr2MMJLZPMt4b0n+WAOCKpl+yBX+KrpX6HfPaufQastD
m36vCNZknXlisG6ltr6uw/o8NupeBjvu8bmwhvjNUjOvjJT9lMl/F9ALvQQEKqLpQSTySSHlc5nK
oM3jQCwUfI4W3plDZydg/DbAsrilGvZeQyUdJiRg+LK8Wkh36D5oxeW9rkcEJfL9McUyROIn1hzU
7bRLkuVa1gbzpG0eh0kKVkNxmwl3Q6NzW2BAA7SyEbWfFa3Hfye/j3YIaV+sE4VI2dWLeC9Nj1aR
P2oaC+9kocVTczJH448lKb66OIEFUFVOvU8QDfW3RjyNgoLoDts2UIfYrlMsoRnrAej5WSU5Dse2
Y2VvSVAEZkY4Ag8Nyg8tnDivRtrjISVmkpgrid3ilu9XsmqsT4WPHYWvWz2ktuTxft6QfvFegNmW
JWFbPPuMciHWgfthmq8KT6NBPYr7wV3k+EJ4+zVSVKRheoIAZrhMpRqgorqrq+VlFaiSVHlqxU3n
QhSOcuUvHyUXsqASdOFzjGXfmdX9YMIW1PwupAIt9sJwdBIekdtPzYLtkVH7SKfGy2PpO1pSDrg8
sOplL4voqk/OayackzNUAGRzH5rDRnT+JqkIIn0MGyvF2I0cLmFYLBXNn1KBmmeZiLVKy0963ftQ
qAuuTOgxE/NvXiZflTJ/V2YdruvoKS1Hld1eIzxkdhkzhGc5kMMxZQA6hFNq0pC2tN1Kme/OY9eE
cxv/SW3+tCheslg+Jxpp32R6AesvE97VQlh/RjMkduo6m2FlkbgxF56iHGDRCzRXZ0NbabXABReJ
4jWnj2zE2hieKI7fifuYfC7g8ERJbjiL0VGBi0BpT1rM/nH1V29HT6OhJGs8SLCMrFI34hQ327B2
nucyeeJ4cjcaRUmW8+I4YbG1Nk3iqW1YZsUh6nCxQUZhmzkUfgFawmq/hLnuDKis36A0oI1eCuWD
ULlQ00Dm49dM3xuDccyHoCn/1OUtK6q9VQRNkZCQRtxtme2lormIrPCEFRjqSLirxjDKSTPeE30/
Da8F0Kn9t8tC3fjKq48uzm6ZHKxCdRftEksLEEnoGFs+semVy2EaEvY0phP42qlSCNh8XacXVui9
NLl1ykHkR6K2PERAPODlonIMxa6MZ4CD6oDyoca/ncl1V+r9XLz0wA48TEa87+cIcOZQi3tSD3jj
0cAXBgGWENTWt2YcNJbFpsBccVwr0A4xxWQAWkxZa197agZ+JS4579mcXfQaX/D+c7VMz+4KPJ7Q
0yA/caZGZ+aRvFUTvo2sPkd4Sfqztr6xxICXeZCRDjkiAut5qtafKoEL624FmIHRfan9Y5eGck2u
KrGpWzJbvZIT+SzVnxLHWKJCnhQKZkQNgcb8wT5FW0ImMKx4uY0v8et2Kswp72pHkieYZOxc0okA
cIjgXPpqZNZf5veKtpovVlMyN03o+mavCuA0tZMgXKPj6EpfU7twZ5JCM9Zleu0PEZaagx6sDLOI
LwZeNiWnxn7qlGtOUF7dfrTYU5jfq4Ki7HG7glbJJxH3srYAi8IJELezTjXIBPnkpImgvyCROltI
KUD6TAOhKtGmYKRz/i6tawrklDgdBxNvpfJW21dzee9i8ss/Ff1FTQ+l1qMT73dEEvLiLAHVZ68i
l0mulj1cjerUVnQFkZBupapfrLFAEfjZp4Q1Y2Nkq+eZJEloUlVEDCJgpPCGk3rbvgSwoZA6D9R+
1yKQnso/evJpIB3IShrYhGBxdZ91qdto/GPuNhlfhXFizZBsVzKJ4daPWj8OKl8g/U2nCGDs2WyB
nwevawIVdD2zSC+tL2VKFKT8N+n/8K1KcenmT0CPdVeUbxtibKTvObqsRjs5yXDeaGlJr/3VBHxc
DrzNQ7KeeO2HCu4PU3gpm54zc36QlAHWUXaLsrjn/ccgU0FwH6aOWn0qAWiz2d2CMS4aR7qRf/Ca
XefilYBB9Ez7FimH1Xt6RP5stK8j0kwX22/AMFO9fVoczReS9Ctxn2ojAvZ7ZevYjK8jUbPx8DQp
v+RWdxoj4QoSxTBSBAkmSEr3vN2rTrwMtfaUNNZuzYD+2hZ9HMKWbHbjodvp66HDYETo0HQEQm7P
f4wEkz1xg+03KxiZcIrxo+UhjrrXHkyPG170V+J/DmP9x8GVgaRUhAIgn+WxoSwg4dUdvxb0I8Pe
BtpL52a/kOqeIl8bETsu1MaBfsTgyLQOfZEcC/HQqFxfFK3TM3GguzgbT9y3HskZKoxzLn2bibOf
ne8xIfFHfkWZ7ZoO8owkupNFdsZkxEsWDjNgb4N4QwAwDF/9ZL5laX+Xy4c1/aSatNmd4osm7ews
x6KNaZvIre5oZHP0GkHX/3TzeBo4F2QdXi15kNBfVaytoQUt5gE8CJkzweCRNbhOxCQ9DOEsCHst
qvOQhhlG++imIADYixz0iGkQeqB4TemfHfOxE9GRF6A2ysNKKvYSSUGEkCq9jPp+6O5l+pZPj0U+
MVYgMcv3XYEydwyr/DkxeCTmoKsAsn7y6m3pP7LhHSbPs1CadONbyjebkqcUiS2hrTZoGk4arhaX
rhVZwTABi3HSZPodvnOWNG+u2e7MiDn+VQrjKApqbxnOqNDj+1q/Dg15CMoNkwVim4W3aHupfuYI
F1x11SbfvguFwFa2OhMy4ZIp5try2VJJadf2TNA7a+BW5V7ugDzmu3S5G7PtyXUOnb5vYmxRZY9O
3O1x0oloO0cHw01JuAqnszwT6HRfliTs8leHJpeoxYxGbioXmrAJCGt2s6VyG1UOex7lKbkP8zcS
Sp8ICUgGey/bpCUhrTCGfWrfWsB1Kat+yq4P12nwooh+sT7rwDCysh/Ra6XWgzUFXN2mAyFwoPv/
KOlvTLZypH4V8U2bg6J9FM0COUCmrvFFVavlPYirKIJaAeRECSGBzOOyEVj6W1e+zeIdYcBu0Dov
46BSu/cleVqjk9a9ivSOOpYfXtWI55CTF3EOgQwoqqU/dswTzZyncI0N5zEvn7I2mCrhbgwRJ0GT
nwvxyv9Fq6KbVgfFUDzmFmnJ4kLD4bblE97VjMZ0gyC2UbsbAd71Qj9l9ZkbT1PAVNgz4aV0V/9d
bPX2NLOOSeoEes4GLyVRobp9p4ojSlSYWjo0rjplBMqoDCu1OCbtgQJWdoh1tU+jKD4KU9u1UoBt
AtJ42V9tBbn8sJfMYEKn3S+ZK4mSSRiMFoPT7Cz3dzM502VHzsGJirO28pIEIrZcCptlvY+MOoM0
u9iMAG1MO1uf9nO5z23NTSfhG87b1B/q5GgStUc9MCNWCNCtVMu9bYK5ejAgfO0pp4+4jv1G7J01
pmBboh/Nzbtm9LS1tTuWNwNeexYg3oz2NlsL2RST2WufoiYP1YnKSsByp9ElvcB1+szrntIYAcGH
KHG/ZghKSQf1Fq9d/FFLMrkvH1Jh7xzZOeGaw8kaRHl3aKKG9gfVQS4dkvZMH6ZqvIAIwXSzeNis
ZlrEupgHSVswR6becYW5ztg8GsZH5egwH2y41SCv893GanL6zoRyVhJASbL9nO61sdqCY+IgNfJh
MUs/5YskLDGK6mFEGKkS4xNHz5Xzl+T1jbnLxs81fuyH5UVfcGoe9hlPkCqLQwyvi/aEWndmvW8v
FF/Xy2+KKNkTrCK8AAtwE7vAEQ9FIREdXbmrpLh9ZPoYR3DeYbJPQNgMDaUQtZxct4M8tXTQpJq6
KXYk1CG/ANopgAdi9JT6hRGqb5ijCw00+z522x2ESQJrcVtw6K5vmdPp2+mF6VNXcRHyfKAZxi/C
S036SnO8mAOlU0VTVM+IHjqA3ojHNjlxjzY8YIhFYMFQYHTaLvOONkzpRj794NOY7CqUQAl46CxD
zCmdJ9GzxOIHh3dyow2qX+d32QQSika333iBZVNm02f1njPO0HCfrBnc7Lj0Es4fi+BHMl0PS+1T
TnLj1Yx0t0+uiK1QTz5aeE9bA30pZ7NoAoWEaWVzZks+BzPUdHMPaePHiudMZ+oxOwVcDAmCQn/s
NYjrZzgbqb2ZXeMR34EWlYxs1laFNLmJ9TjRS7Q26kF+wQJpS//UOs+mlnjbiNDRB08UOwQiSlSF
yUphpblpFMxMVscMY85Wkd/j2kEeZxyHXux6S+xG+U1vmUiA6EEjWKOoOwe9Cv0x2wNKFx9X7mvh
6LtuelHSjUtbKX5hFqe7DnGeyjmcRPuK9OlUMSBtGcsl45TK2g4GyLENGpxnbrltkr5eBwpLAE1k
IXSsg1ytvGXk1XE4klFk9W29a+IPWTnkOje11v3tTyiIqWaF5z9+xje8tiZ3rq5ZmrGpAZU4K3vB
R84UTxIPljz9g5i0jfaQasVetgCfOOHopRQH9Y/1Za99oOYfgxSMeuNnTu43+essW6j1DlqJYETj
KYXWrcJRbIhMsgNMnlvS0+rMtSzNxwgvLPV7j9DEhmlBRqIB7EoIrBwBCwQSNnTLr5I7t1wGJeas
rLRDPYjzpqfqEbas+AxNfNEOgHVrzyuQbz7Hfc7ee6Un2f1gLdIze5A3I3udI/2R23s2lTXM2NrE
YxNZqhzEw8vAzIL8tqb9Y9Mmp67n5b61A+pBmMLAA+5DqX1yaxOBhnaBJFPtJ2kAURSvUf25jQTp
xMfOPjX82WU2N7tpOKu8cUUXwe+EmjkDIIzcTW4PIYJRjvwwTf6OcnNk0StXeBDNYKNpESwYXctQ
sFFc+r76ZyatsjdSFVwetV22xvsFBKRv2FmyXKW2dwpL3/qzjaZkFKetVnFKkUfOEf6nxEPI0Oib
4nBwlt3W4NIPryMrXiUn/cOyLanx1LX0FnJ3y2vzgBjFnksvFg5rMF8t7jaizYk4/JRzgp2q5EDu
Q7amN1OwE5lhma7RwITAvuSVc3ZSs+rYwP+yc1eeY3PQz6taItyyOR8BRyTEJhPx2ihG8pGPmAbF
+iQctOTM/yPgZJzy1qx+S2eeYkpgLTeHi5coqL0MNdga2mYt0fmEYmAnhSmF69e333ql7fI18wzz
NW5Vfg8Mafs0TxXR8wsCmsrTtMSfk47+hqVVaDqZn6izTSrOesjAooBp7hYhH/ohd6nCF4GRBa4w
+0T/U3f5Xu1UDA4VPT7GnAYs4Y0oOKzSUzUUdx0VJNPym5wrjyItb6naXiJ4ka6P33tLeRN0AeWs
n7a1fVWdVTQ2G0ncPSrsgUSaE6TmdKH14OEBhZqlNYRpYW4o3xUnCpDOBF3Dlo6Ut1/QoCP5LUt/
TqtXG44PTZnSt19NBxuaG0CA666UmUIKhKGTkrz32bLX5fsw9LtBjQ9TekgScIdoCpMEmRYKyVKB
QVWhVX8LiX45PlfO4snTa9W/djTf6d8lmw4mCGdu/NFU9VQbXMXynDbfBn2lUz9jk/oqq2EjLrP5
0DCHWwA7WRaOCdN7V4MZMvzqz8JZIEDMB3rspa0vUqV6tckEjpCGNclAk8+L/fRfA/KKIhDL/JNR
VWTUsx7gBLjHenZ0lHlOEvMoryfOt7j7cdrhpKIn1Orm24arnijqAzh/k1kHDZJPxHfEJbHxulkW
94kVUUTqvTaOblO+cTEndiocXds5S3Ms5Q4whHBCetbhYZrzsEOB7DhvEa+1kBwUN+2FV7KOOhcj
zUS8yIJGRtlSG5KzpijMsPXTHNEmb2+HFvt9Q+UxynPDUtageCWzkjoynQGqWetlrL5IZT0wXngR
T5pm6Hss9bCwRKgpwM9VhEBmmA/AwovzqbShnjcPo9Y8RONpWp5sp/9BTqH1rEkr2kebIfeaclZF
01p4Y2MfFBvuZwUkt3PzVhXSleD3ybVEs02t6oEJ61FBnLAdbFt/Sv2Utee0N45JfVgkSlVT0TPC
JGG2eHM6+4o67mjMmcY9A7VF5pSb7ybKSIvPftTk5l6hld/KGFGlSJTGUOVlM8xAWaTAoGIN17j/
sVEwRV2wrqHM7kMr7+sWXUbmlixP8NBkKNtq+MtqQq/TOyEE4pnuE6Tdy2oETwOjs82YQs1t5ICi
XbXqUdFYXteX/0KchcKhYh0mpPOptQlgqFPb/kjYIQgHrfdzttKkGogECZ8d1RwRAPHzd7psn6r4
WdvllJqlW6Acy9hQ0xLlaDkdp8J+LM8jqMmEx9bEUpDEqjvR3se4ptlG27VNVarC3IXAKMsebDbX
UiRn7A+qM4uIytL9bYVUuk3cIRlQul3TZrcpyp6MxAKJYIpI4TSA9LPIy6a68aUmRXedKufUJJ4E
V9VOll+nsuB5ie7SBiPIMoIaQjtte/xqys7m6GseE7HNRKr9q6YFkYclM/vE4sluXOzmYErRfcn7
X3Rm10Jle0LdYO9Zz3nSUL7iJBZX86VR8gOOSqGJsnWtX+yaFPgu7Ksj62+U3Lp+a4QUynIGEGl1
4US8uVukzkkBQ8qKTRhdlQDqnY3cMSLbV9FyAZoY39C5n8eVBrGMjpMTv7cYggN61EcLU7idbtp/
5c6KfVUZczdPUSv0Lb2Ai4AdxtYOuwUgy0Dw+QiasVJFESnEGrIjBwpvtgRcgM7YAKTQc4R2IHfw
yrd8YpuO/z/7GSQQy+UP6pOD3AfyNAPWh2Ze3jm6O3QDKktyS6ff1jK/r5IVTP3RQbYo1+NZllff
1gem8fFii/EjWrWdFos3hEWFZ1ZrIINxlTI7UVFzalO41y6/Mw07kEhKJh/4+WdwdO6Lm3byGx7p
B03bmyvTVUSG6Br0U+KZMwpdVnkLFuwKZ/nJxMOk/Rk4ixjeY+ixtZOpV3+q7cVJlHPckucsHjZZ
S1cERBfu2olNOihZfpI5RkslVl7ysF2yU82rIMVPqqMfl7SCSEwQkJpvxSgfrSo6Mn7V1m+hI05V
WHHs79ZQMy2PmIOzFsU6qRjOSvoDcZAX9WM9vJcFCLsEqpyxrmbzDMG8c/SOpkbc3XkDUhER+CB3
mvmh6b8DQv96uVfND2vaZ6kPSPuBigiT+Vilt8wWdFyhUQzHonkxksuSv9e15EsOCq1H9AszbXou
Le6Kwg75bfs4qtMhnskFGsK6PsK379dOY72dOsHS63CZwbY7gxlB+3TM9kOJCwSl14nVsMh+Gkbn
ikD2gN3GIUa7N8fzJV7ACeodDfiP6H8c6wZz/NIi2dCr3yyv96vBw1NK8Almo4TFtK3wmSPC1ZXo
cEucnMwITGUS7Bkgc23rFtWmGocdJQWdkcLAg7zOYCVvkWevc5A86bNxsITzEPXrzdEzL4vYOmM3
d7Ttv0zRP1NXo+Wci7tgWXRroEaOZYZiiCT1xTSXCxNdVfSHaNNAkgxqA5ciIp+7r1WXqQZz9a2C
Pyll03uVVPkVxMVq0WdEYkbUe0khBYv6e4z6E2Kjs81TlJNBrnU3YxwYB7JTrpOc214aE2ejbHnN
t21NsSJF6J4MKXpL0/JE8pjud3k0oBcLO0u7FX13Fhu53wk/YXejaD7yIcxH/VYZo9/m/csQ43lR
E3OP3Z2Z/sL3UdUBLgrVOJH1UqF3kE6p3uEwUL5S+Na4/jUivdnFZXTJ4v5rWOgcTOMD+NSAd08p
McNZOOMRHCUq2KOyOlawR+O5XY7jPIalWr4mK6RHOdGalkbMNKpvs/Iw3q3xuW+nzhM9PVInWLkc
JFcCE26ax8H4Jkr4Wa6bQMpzX7bWXe5MqKsKeg0SW7h7s1/nxUezmiN+BIDzdvW2NtsLjAUcKA1G
CvfcYZEv/5W1+LnSpP9k0LRZwrBUHdfV4ef//h9btzTdwNdnS2vSsfb5V4OmZBhRX5kMhmZyEKZw
SwYIp1pDk54OHKnvslOTLwet1/fJMP8HK5n/n0c8JgcqizkaW4b/5hFPFGuZ2ltzTMae33zASOV+
7Q4n0ew4iw4OK13/JJSxEfi/9jQxTNXULYWkKvXf7L8xB+hFyRpUQCAut+3T0J/+51+gbJ5I/3ph
TZTTChdXxkjjX7x4MmPoa1mowGTuuo8CxQOJuawPCPK80hOn/j9EWPzjavVvv4/fpOLPpJLZ9C+m
RkvbJ1ipdWnQMFiI9aWT/grxMGTvlRYUcqCjiPp/pF3Zctw4EvwiRvAm+Nq8+tIty7JfGD55g/f5
9ZuQd0cUxG3YnoeJiQlFTDUIoKpQlZVJFf/yIjcIbwxzZZMjbZlJls/mmJdolUqHdDIBap0wLK1d
97rhToPkWY0h2Dhl68BCLlVHMNdMExpj+O4rkp24rS1dAug8MOcmQn5Y4DWXd6d2JHsJJC+0AE+k
laC9IhenSNMAvYu/XV719taufgLHvFOA9460VhZja0Fn2vqYjw7UA8ZyF5+pQkLWQHRP5A0OHgP8
xTLOLPrzxovG4mrVeY3ndbqwt5wJAH5j2j+rPtrHaPmYRrQ35P4Y5uOpsqr80GrDc6qHgICZN2UR
P7WtfYfi1XOTo1BOUZxuOvxkLTlWes9AQUBEZNVtAc1ivae3GsLRnHV3GH2PMWMOGIAZQ4KHTT0M
NRpUYPz9MAAcFUE7yVAgjl3q6IwASrUsFAN16rEZNafEoOqEGlddVdc0szXUvcL03Jr6UxppX6Ca
dTZS9ccyR0+Wlh1tHW371vg2zf1dkWX3Zq4/aahJ7qwqxONOq+9L4OPiqjuEGPCbwaBc5NkPq8XU
dIy5DSCJoDaKJyAl1LVHPPhHivqY2qu200XZJ9XAF5uIdVsBFtBEqm8hw0qV/jRhbtwuuhsZSmRm
1u71MP8SFTFmfMz6CRWtjqWc6ClY1udiQqyVo+Jsz+FPQkFdBRcOhAj6qTFwHTkb0k5zQP8x5YgS
CxrTA2qWDhRfbmYpRh+kArr08inc4PqC58QtsHRTMd7RMMvmbIE82YqDdmp8myLosEJlJ6AA36Bl
Wlt58Tqrc9fYcxV1kQ1aNswJawa9TujwDCL+dDf1CnLVOLi8qo1zbipglAQlPKIRCrhvb3dpadQY
E6xqorGHMQo8w+c/Jx03VcQ6UEoq0BrjqSv7YsRhpDP4q6vHOfo5qk9Z+OmPV/HmtnJ+MaMpxeDc
UqJwkTnh9GholsANbhAAv7HAe0GrBlavAqf5QlV/Rk9JtzAJTSXd11UUXJv4IQ5BCTL0Ir5MkWHO
9w1aq4ay1QDcB/iYjCxdteKTUhzKEjMnlqskhTeOxePl76lsHIs3y+VoJBV9GeUUPiEonlQHmE8n
vVFA0QmCZQVKELv4WH4UWNy4XmuLPKGqVs+LpmTYwvnYHWI0EowPpg0yd9trXZAwKPsKr9nKx6B6
KrjYgrUafOLQTTFAlghwkbyf0+RhUI37y4sTWeAI/BYTb3qCxlxA7Q8LwfwtnouXLSjsf8FnI6t4
xatLhFJB82HEhqUHsPmBi2QXuv0nzCj4TQBqasMV2BMcS4MteeWnhnGSutmuaoRkxVfc9gNImK6p
j3alC3S62wTZAcANJ2EM/N5l26KvySVe4axNcTVMZTBY2knVpStEp8NlE5vJ3fpzcg4lGrU6TzsL
7UlzdKM4BPaa9XFltNUNkDDgLWuPUYvkffzUDfmf+2RcBUO3IfsI18z75Eaf6jHXma+Zmp1c/1hA
eHN5feznvz8txEbjDS+Bd7yVdWRHBgi/IvBSyYBOBAQwhQQvmMp+umxo88Fhya+WuKOfVnnTaRhB
AjRkB1YS+SeGfnbNQ+SBOAwlOZBR3dkBenSu9HjZsioL1shFtrAD5Lerul8nFE/eQ+HFN+G+uIs8
29ECxbGP9LPug6djH36IBTHvhXry0hfm7seoKJlhR+hvV82BMbejlwPyMxB9M5bjuHHQ0lkcRgI8
n4Amurx0ZeuZsP7o3A1J+lpB18yOAqN253vwaEDOMfvQobrzif4cfpYHJkSNZV9LZzC/CYxveiJF
1SzZRD4Eyuq3nqGTpFbtmr4OOn/xdQcg1q/QLj0YR3rEHO39ZWsbvsBE0gWpOijH2e+IcjPJVmKw
CcUAUk4K8mjZR5VXFSxJZITby6UYpgSV1jgwhhR4uRDD2R/+3TK4DZvVIRpmA4yflqTelmaBTsEk
EIUULYLzaLWphwNKXvhSduFjCMaXdUHqunXX3yR6XKpShI1a29UUByguesP3PPPxWnOgmeCCXluF
+K8UmGjFnwrBU5zlXtxdwzON2DYeqChtmNzXqzoNI3V2VgYLaEDV6aqO7mVQPHXTVYRq9Z/v1NoW
9xn7JZsw1AJbAFlQoH/TchJkmqLVsL+vIqve2nYtS7CATxm0ECEtwFRmYCba0DJQ84iyn41Q8Obj
cZuW57oUl+zjyfQntTDegL6O/axUsnv5w23VEUyINFk2tJN1iDZx/rhRx0rpc9QupLI/RmCENDDy
MGACs3moQ/2ACWBHryQfYwxONH27bHxrkbBoQhlRVU2Z90mplKTjTAbM8lM03X+EylMnQ6hHQBC8
lYSZeL0ZNgQiUIriD2KDoZMoU0wUDVzFZ5BRvwgSkP24dpDPcLjy9eVlCQ1yp7E2K50uHZB0OvQJ
WwzzlQ7aPi4T7U2zIHf+IvXCAjEeZpnYRiJzqTIYrSR0Zcs6qGRgbgCEWMxJcJn/z5pebbD4sjr/
5VDGZJphIz8MhxpI8F0SROfBUzzIhn8Aq6HgG27Ut96siTuXml1hOikco5dMdjoou/AAwbLDcjXu
7f1lW8wR8Y5q/fm4QDJQSEqi6IEiTqZf0bj9LIEXp4sAcvt3djiHOEUhGCwzOYImdX3upuFAF/gQ
sBwJnwFbUWW9Iu4AzmkWZkTFZqE74IKD2Q0Ppit5gDw4kN/y8yv78fLStl6mb7aLc49qqwHvhXsW
KDeTDxb0aN8GITj/tdiRn1mpV8z6vxnY1qvkfCT4TlKCIgoTVYCaiUPR396VjuRUswuImQO5in3i
osttCuR/ROeFS6VAmGuCkQXnBYNSYfmIeZ6wFlw3gQm+3kQb1DT6AXXOFJC/GfNEoQHE+SKIaVv+
d/UBX2LD6k5j/KovVDJDqcEIzwrGegniSzqV34CxEyxI5D9e/r6yNegGGBdivEyr+cdEMmBbDfTE
NT+cANuebysE7VB7VMf8TAGWrJTGFNw+4S/gPEpTKo2FCYcYlwKYidO0r3IMuLrgQPMYRNsfLUlg
UrSLnGPpG0oLUkDMgeS3pvIUpn4x3QsunsBPKpxTIbVUzkmPq67fgTfDgerdLUivPbArX1mi5ze7
UBcc5cuFXO2hlLZ93TO3AihnAKVMn7jjbX0FurMDCO1c1UXR/xCCcgMsQYJPKdw9zsG0+tDZYEBn
l13z5ckZ9uW3ycGwOyBZQRoAJSX4sJs+FHrwRENZUnnXEaxTE+RNrHSjB/SxuW2DbjrrcKCAJDhN
gKHjBGhMRXAjBUb5e6+1WqEptK0DCeQUMhuaqajAxOalf10Xf+nTduoSux3KQG/vqbE3MUCC6Yi4
/HD5+22e/ZUZ9W2+IAOZARATnCQ1v6BIDw6Os5L3gk0SfS7uSttRX6Udg2AsmH6F6jt6E/HT5XVs
H7zVQrhL3GmVnJcqXu160BzmKxZgWHSh9+kucY2/umIra9x1NuOcJMgf8Ux3SdD+7A5MwUq5kw/N
Xvow+6pbIX/EgN4HXZS0sm/17nKvLHM5g9WCWNnucN7R5nJ1B6SJH63rxmPCu/QOtFsfBd9VtHfc
ha5UvcHsbI8n2w2ge8AV3iWfQ7eB1m/yCHhwTXfWrVCVVHT4uZRBNuPYMgwcGOZFYikAdS/2E5BP
1mYHCe1J/qyDcPIgeguzlODSx+VTBsBO2MYyZ6L5GObeawErAQs9NLtVF+y8VN9WHtrstFIbI9gZ
HdlZ3NYBWX6G4pYN6aUIgA738iYK9pBv7mP/6mJZ0AWBcrlblPLPhWaiuM3OwaUlcY5kQAMpyqax
DJLuq2XkID4GiicbdrR8WFrbu7wgwflQOYfS9VmZYRgP4qrxvY1xcmgL+zqBCoLQrYg+Hfv7aqdG
MKGZ1pSiegXh9QrTyA4wszvghOhp9jWnOcr7Xg8ur26rYw9ZhH9iGg+OCIeUVooO76J8Gw7WM2vY
G55917pQl/gWeyIdJtHX5FwKacEZ3VpYY5nvGzCl6tmpHk4pFF0ur0sQa1TOlcS2QToIS6A72/bH
3gofpQZcQYX1Lw8H5zwSI+8VY0YvLGXkftYy3UozBnNM9U6dxy+XlyRwGCrnMBLL6ubBwkG0INGi
FjoAqBaYRu8AzZIhIDt2V1XtXzYpOJG8YnOSdCqSdHxFpWj2k4ZJLcja/I0JE4maDsiVxcM3ojYH
NbiNJA6wCVALYLix1NzLJrY/3KsJ7szlFSrOVoc6N0Ruzix4Lsff8rSbebf+aoc7c+04t0SO0A1i
4XI6YNB6P98YR8SQvXK4vKTta/Rqijt3QGynaacB7RfmOQhP7E+REnoyIIkjRMUum/o/HuLVFnfu
rLQYsqrEDr2k+P0etH0eOTNhxKXYZy7mfQSP6a2uCHzSPxb5DjMYTNuQ1BDVAwjaa1pQKUOa3FR8
ZPchcg+wnxAQun9nFYR+J6qcbZ4W4DyhVA9M0TtlUkkvasmSX5K74aCcMGXsa558EukUb3/WVzv8
IqOiBrp0/u9nrTG178auct2jhY7Se+ZGrijhePF5fNhkPUTcNJR3bb62WthSCiAcVgY9+Ltw1jFT
hOHqAZWt2AQHumRITqTGUKYrIKUwfKRg1tp1lZ75M+Y0+6wA92oN9oZSAxCoMvRTNqqYcbPtT4tW
H6Y+wmx3bcErTfdqNT2Cc8CbAVPN5/nH5RO5Ff5X6+C/XEzLBToxiCFd1EOx8lxitjH9vIAvainu
L5vaCiNrU+zKr0Jyr5h5azG4CgXFwFwDea9o0DGbBfXoLT+7NsMlNKBD6kitorYzjl9CWJmKXHSL
N5qs0D78Z/N52MEQ4xYbJqpxmMybwRudtfNxxLxWU0KziUCwzAbC/VSqogrnlqda2+WSmkwG81ER
yXVAjR9FCrXqOGg0TCH1D/9up9hOrnaKKlobRwPauAaGiqrsIY7v9Fb0INry8OvFcJFEs3urIgvq
Raxvxjx8eJhvXl4JQg8vOhJcMLFp3pGeYr9AI+qb2jcpsQUxRHSNuBhCm0VWSAUH1IWgH2xs6Kok
qGFMI2NRBeNqOVuCXrvoNnGRpAPdMf7nyGAmG8PTgLtY0G1J9v/qIJjsIqwOgt7L0kAnBA/J/IYh
/scltzDwEgs+3mYNYHUUTM4z2Bjeo4aB05wekr22nMkBk+mNp4OXHrUgBOVe8PE05gTeu29TtdHO
ATL9JaCsFtaG5TiYZK4DNVB8zYVQ3tfKs+713eiC5/8UHTGj2oGs7MSgX5BEv8Pwxw/i9SeotkAy
7Ay19n3j119FrYXtk2ojYloW+rqE+xKQME6gtYmwkmafMJhySMNY1K/WtpauawqaxoaqvusKRrNl
Zhamml5SEMxXg9zEWcVKcQqyuaZXg3yIgWKKHGcWUjlkCSDYe5ZlUY6zeRdWFrivVtIOZPGsGMay
KgMR39sN+052WvcaEx6YkPPSIBVCxDfP0MoqF2jCZhwmYIfZh9R8vFgyjxzsL6zSUfgSBnO9y3dx
8zOCxs4i6LSqKg8obenQZDUbSsEQ40PVmleSaglC5+Z3XJngvJgJ8mGVEJgAS+FjpNYwZR5oMYvu
+2YcW9nhfJeWZqOlJQbi2FnxweN1RQ6hnwQYg/qu7li6hkfSzd8UUyzAczBIoKuATbB7sbryDVTR
JnxadEgazGdKFGItkshfbnuylRG2iSsjSVp0xYyGZzA7vQe6Jg8Ckl57htDdEZyQojxkK+rYigLB
XOBuodHLnfthtpcWYDecQAWDqtA9GzHejoq9htlGTd3b4EdqLLfRvxpVAw0P2Q0TkHWAJJYN/YA9
rSM/Lp/RLfiZuf5F3J1IyAz1vQg7mx76o/XYubMH9psT+C4tdIR0oCRZ7aV7Ao7di/DguGx+61yt
rXNbXNI0JQPFE1sriSOD5GSIQL1GGT/R/WVL7ITy8cNWIMFs6cBhkRcg3GqfDRCdgRAJStMqqtYU
gIfWl4Iu6AXx96UOcckOdyPxpFrCMMGKypacgAKComMNV1NiXgz8IYWnJOCWpvn0bGOAzIqLW1mf
vR6SkxgB6x7qBWwNrQrMPqhRrQT06MoMxnNTAqE7kR15HMHtoe3LGtTiSWRcQX4RjK1m81lu5s6z
lhFib0UoOCNbfmz96bjLrydGr6SKBKRDH+h14dSqJTgG7KNc+Gh8lbYz1FmKwKMQqCUjaxke5XiC
PJytf54s8x6D0VA4wrzy5ROxhfSxMMlMTBmoZvsdAjAd9G6qTQzh/a9i8b98FqPvgm7vuwXi6aGC
LllTgP3TCR9RMxT7jMVEfh5Vp7G9HmoZep4MNAvpM3DK/zH6izPHuZkMPK55vWhw0WmDOZ2TYj5c
/nbvjgRngPMaLebJ+pHgyVaCwEeL70LyeNnAe7/MWeA8Q7+ADoWyhj+DDNXLkbUlgEoHiAGUazRY
0j8N1pw9Lg4omULDJWefrAbFdsKI0wWH/F2s5iywv688kDRHqYFEAS+OCFQz017NoK3cfrz83fR3
EYazwj3SaIaKrDTYtq9NVuaBJxxp8Uw/NmaWu1XI6KCW8ZyEmmNHYOkG1d19WaMnMuXqXdRCP6qb
9M+od7Y7qlYHLQGVClTfTvaknK0CzOuG+pwo0CUDTACvJuC+DQmg4Xy6Y4KjVQidbS36NECl1Onl
MHEgyn1oUcwPJwgy1ctPaGL+UJT6ex/mnzVMjVet8SUypw8j7aA3WpnfVVSFfKOmmG8ehdGXnZk3
boZ9G101QeuD+VaVjwF2XWG8TQMLVZY+zM7kame0tjxIjUNgfNccgdsKLu/Ge3w+Z5GLBuAXpUkS
5WAYO5IgOS0nctaOUOMVZxbsxl1aG+ek06oE+5SyQGH7TA9gFT/Ot+wlhOu/F1t7F0zfLov3140U
Tx24EYCT6eu9BVnlNmu+DsaigJZvugIj37GvrclHAV0EA1U3PenrHvIdtmKUSloU9S8YXAqBKrDt
oRSBCSAHult78pj9qD+AVhzvQiQuoD6koFDa5V5zjYKpT5z0SpTDiDZZ5ZxhnmtJZBtlghQKZAfH
8ND71bWOWQGhJcEm8924ghiTVC0gKP2bTX6Xm3GbzHlELZzKmZo1DSJI2uCx5r2wV08ftLgW+N5N
z7jaU84zGqDVAWsWLBWLdd1BQhYA25vSVH4IbqPo83G+EXTB2kg6MAyS4jbH/BFIUUMX3eDsASJB
J6DaXYFB0cKYs165fAWUdpKah0UQY7xUgs/ve4DMDblx+ryWv2o1BU1IUoOEetTOVdhDw7MPpa+5
oUNAcJiv0qWPwUYxhf7lH8a27oKzeLlkq98FmkHwI6VSEUALDRgwEJV9vWzg/9wJU8EjRsV7h3Bb
OpakUMC0H/rjcXLBVHhMrowAjKJAJl22tP2JXw1xe5pMiz0URhcFNSg3pgNomXRTMJLwvlnxchNe
bXDbuCDw1aVm0aDN3c41j+kzGLJwcKrGX7zmCGFl7/Ki9Hf1as4iFzeilFSjhvFpIF4GMDzl4EyE
WM9u+KR+VgMtdxpy0As8ZejZPOIvvu1VYC7aRxheUB+00DOC2iU3McpjNcjYHnTVSTQna1z9Rn5u
DxBCEZ/1bXfx+pG4AKQ0apmkUxb6LSbSvKIdrqO487R8vAaH/kNryASzVeNBV/v7um19IldfdBl+
EiSz+gAOy9b2a0VYuNgMF4aKV59tEoKY//YGqjU1SkihgGekMMBfFdmfCprdxTU0dunoKtHidjXo
cnUb5FnghloqzYYaUHgHERBPI8aHLlMtEJxUH7Ooiv3IwCjr5a1+wSO+u4uGqSuyzVwg4b7bnBd9
2afw6RArDBZXeUwP0V7bS5BdcTH+5fWQO/dFpan3bx92wF6t2lyd2IQ0XWZOUDNj8tADsKWpDh6i
OTno5KjnbP+uCsxwEPS56s65vGRtM31YGec2RZ9MWqZVI/ld3H6BUvN3ZYj9emxzz7IVyRuTQnHy
bjBcQzefSTUfJBz/PgE3Vpip4OOqlcFvlREC6mRU3UGD+IAlx89VAZYJiOXuO8vaj7R5Bqn4YZnl
57Rt90OVgAfLmD9UCShfQSfgEkAk+1k2dnlGetDdGV/LkXitDhVrS08/yoVqeEaPe1WOrcijsBVe
2HSbSxn6JgNOe8ps5IX0gDQU2VqBabchiD3hAduMequvzb2kYqXWwfoCWxC3Hz1FdRnKBbRzypMd
pCd5LzK46QhW9ri8QY/MMaOlHvrdeALvPCFXpXVvNoIX9eYDEdSIRFV1UBDZPHSiVnq8twuUPs2r
/glUVFdQrj2Qb8ZL91gEQ3zJ4fgNW1vjwkwNJq16ZCVx+Wj4lrwD5kr7GB3NWxB0+eOZMbdAesSN
buxz4oIp+pT4pqD/tvVd1z+Bi0KpXav9oOD1QvUf4N0A1yXZmSO0QkSxe8sQAQMydDZQtNY17sCk
UJIIocSMLPNAjijHuX0A+Qa3OeWn0S9ARufOe/leE+FwN7yCiWoMIeDEUcFIyHmFQbXLKRoHC5oa
oHcc5sGtqwLv1FwKSqZpGpeTl5nKs0aKvcAhbVyRN6a56ygbWkVtbSI+JgvAfRiHT3i1eaWa7o0M
fX1tfCik8iEp8geqFT8wlfxRyoyrviEywoeiQkETgiIFGCgbhOIOhBhj50BP4meWWN8qg3w12gL9
Bus05JGrpPnsp5ICZs1au+9M/YuVovMxk4cJ+MvLC3s/EaISE21vXQO4yLZQSH8b/nqbRFChk0Et
7uvBAMX6p2iv7LuT/hgdrLvJk47QYHsgf35S31jlLkvYtx2xMiMLIMxXI23pzO95D4LUUjgUxc48
dy3fWOLuRAWy1FiW2jwwHswguQelwOcoA6XA4Mi+AZgulNuOspsfRbjSjawTFEMGmxNULV19qcKs
EujUlihEYZM8oN0R2Y1dNjsaJ6LUYHN1GohcwNmuqBggfrt7qORQNYbuCgqUoNt8agPJgz4n/gkf
wbgZmH4V6PclZHN3gmOzvbxXw9x9aPViHEDXBFpBYGDcxR1RAQIrerxrQH63b7wF6nhQDn5I/FSQ
G2y8TExQfml4Meho+ujc0SlGsDCO8WL4Pajm+/CrDRbfy4vbXNvKAndkwBcPyTQFr/Wi8a0F7MxK
vDNDVbCO94P17OatzHAZPIWIX1ZCth4zlvPPcHYoaOQPfVD+AOM4XkXPYe6AzNE+NveZL3o+bMXG
N8a5nLJvxhwEfmaGyZ7uDCHpoLxioGfF6e7FL7Ctt56JmVUQjIEEwsZg6dtjOuOZ28yAA/iM9ko5
g4hvXxzyfX73F2+9N4a4wFQTAn62qQWEUQEtQp0Fqn6fEsu/fEA2wp+pERNnDyHQtnhsQ6aoHegw
NXy8HPyGeX6Ty6AcmqNDGyofL5vaSsPf2OI+nWIv3aRIsekzrF90yj4XDpBWgNzRz60gyG2FV3S/
FPRSkZyBsuPtLk3ToE8LVBRRUGeziFnwi3RFtEebIQePGaiNguGOvONhi9Q2CesihI5U0B1yN/pM
MX6VOglGk2Q386MH61PopOdlFNzrrVc6e0X9Y5i7cWE16FHbRsV/qV6AsgrAbclGPCGuEeQ/lNvL
m7d1TsDogGl+TTXf93JTOtlGTxrccBOjNsM570F3DAroIlR/XrbEfjkX5SzQKsMfqhqx30Vxq4XK
6tx3lm/PkMjqQAy7VORay1MK6lNbgYRf9ahmnSS4CJtmgbcxdSRkFrG46ybnZlzW4OPyITh/21fT
5BQQyG1MlMxN9SoH/YDT5SJGEpFR7vUAQYK8tbuW+G0PApuxOpbQ8xtBrBZTe59EIH6EdN/lz7sR
c6Cm8bpO7mZAU5sAxoNaVTaOvROV8o2BUqfoeLKr/G4TV1bYcVqlDMVACgxTIBVrvdkrS6/HFez9
5kvk2NCR90WvsI3c4c2iuDBXKbRsYh3mVEhFWNq1rM5XMtO110BGV3be5U+45cjemOMuH9GAbRlq
i/gYEQnGYNmrxZfGm1Adm/eZ8uWytY2bZ6mMxE7FKxm1HW5tWir1oU464lcYCCTVfWKZPoXCsl7t
Lxva+ogA7qho3RqoYvKw0akKCzw8R+QKyTOIgR2ZftPshy6EDnMuMLWRljC2Uw0YL6IDgswdwjpv
2hAtT8svq28SfZag2Sxq2m6Vmt7Y4I5gDZmeTBtUoPaSHYb5Zw/s3EfJMc/Mq0BKG0OyVRBfGY+X
v6Joadx2EX2ephlj1yybtCHBoCzIYJVMcME292r1AbkTOJQJeMkTYvsQgi8erPQmlO7q5UkRDbtv
ZXaWCqifZhgygjfPjJvORoUxnpGgdrP4yI3v1c8T/g3+GB/5ueqwuEor5ze6iVsfEq8OxcJh1EDM
y70HstTsZBWzPcgWTDauB0pozPez+LqDuF2yg26ih2ZX2Ao+7VZMx5d9Ncx828p3WZJVGhFJbPiu
MKgtX/3MXgXZKXUhH9a60AUDq+t53o+i58CmX8EdR79WNhUTuP23luXEoLYyo3gVnyu0NZe9cs3a
msqVuKm5ubErWxZXE9XLoWoXBauEAow7AJRYeD18teZqe5aWhTHmTaFS76dzIKrHboUgDQgRRqYG
SQd+mQt0DxOSFZCT7xKniL+Z6f3lO7j1JACX8j8W+MWFhTTgUQcHbe/pYbxmDQzz/Kvm+BtMFOxA
8MFubY07qeokjbjhWA8ctAm1VLx8Ytd2quVgA3QFYdZ/uzzuhFaYEDa60CZ/1RndSjXffEwuM8rk
diZ5IkOqWQWJs+XXzvSxHDEza+7C3XAPRNFfVDsZFTZYgWzwONt8eFjChSpgHmZOpzuT4iP10Y04
s4kg2XjqxHOzbIPebaCF2CoTFB40i7t3U2eREIkhs8eOy3L63737jQI188zvbTEiIsu20anhQl9W
l3nW6KXtk6vJhVj1Xv9UHNWfssdYNdWbGQTu6IPEnu1qvSe4FmynLtnmQyI6QjaSaewkdNkPi5t/
A+8wNhLi1Cj8eRTUDQKLW8kLvidBUcfSCBw5ftHKl5rWHCaojgGgozoQ/MBkeSRj7Dry8EK3HBOT
9BF4//FiEfmYTV+Kqgo4keDJkTVxcTiJLIgtavnfNB22Frk2xQVjPS7SFjBI9BwgSbfQ0kk736S3
pgg5sL0mA/R9im6Ccpz/mhI0rse0giF7rx8Z7GW5/uXUoE0ueCZsulBGDYZGIuI+mg5vd462ckrh
YpgtEmSoo1pecmAwE0hZucLIt+VC19a4G2hWKUSQoVgPfqnuUCxH6ME71gcFN16XXcltBsFV2ApB
K3uEj37mUOZ5BtkfAlVD0GUfykX6Ljj7W7cNMwOKjBk8nH7+ps+zEc1JgpuuXgHM6liyGx2hfZKg
mEm93jiI64mbrnptkrvgeqcX1CDQPh4da5fsc3rV7SGAyJK0GaTsfu6omWBWZTPPBljeAPUYXg0W
fyip2sqWpVIkvKBhQqIGhbw28CXkEMDohqie9jeYLRfs3/85nq9W2QavHAuEcMu672CVgYPgslnS
coR4ChBgv+G0twIEXDbqYxhvYAt9ay2jkhLZpP5lzUAH89fF+x202fbKVra44B5WJfCmFQAC0CsN
oK3IEm0CnUGgL8he3dNoLzinW2+J9eI4H70sA45MYhRBQWLdg6QmWBrLrD1GffotrKqzpkV3sRx/
LJviB4SQ2tNSSO3DYkSlo2v2Jz1PoSI7aD+LuIXrS+IoEPzAzcu6+iLcXhtGoSoxYGcB22vtnLrQ
bwXe7xPA+r+1A5sXd2WPC9GJZFp5PL/sNuPKVIAn8UJXvllYAoL/EJYvRAvkri3e3G07qxRNZEtx
rRzTCJNoHEi0yVw4hFREJicaQFBRpl1lJfCn6neNfp2AdmvAeXJ5x0Tr4WJHRaK0oLqcBhamOOS4
eABZ88fLJrZd3WqTuIgxRoscVRo2abnR6anBcyl3yQH6rQzeWhf+b6SJgmXxMBKpNXD6m/96gZvp
8At2Cr0wp/RBoytMntgS+HRtdTFtzusYxpJoTagWAa3r/kdddl1gawn4RtM20OehdUy16Pd9PQxu
Cp+xq7oGwvS1BXHExT4txuQaQ3kaQFSdFzZ0gqGWLbcZtI4TlFEF27EZwF+3g8d4KBlA+AC6/PKQ
f4rIfc83iNrQ+stwLis1ml63qgaP19odgW0mBWB3KL97lqMZJzsgp99AEYmWyLmhEiCdHjocLCP6
80cl8zGX9p7zQVFeVrYtjZJP1ac6PPfJral+E+yZIKrZnNvBXE3dEEmhUDF29aN8lbpgwjZd2Z8P
4nqO6DBzDqgO5bRvhxYqw5LRuQbpoZa+3NZR6lZFerBTQCZVsPCRKhCsctub6zqq+nhSvhM5SlUa
QSdLSQNITxa7JBnsfTc0PmD/jmVKpyI1n9QwL5Fogpgb1K1OopfVLiU9xJILQ4SF2v4M//wafjbG
6vQklxfghVhajYTpA0Sy6EF1wHrIJl0zsItBx/IFzg3GFwyGCr4Gc73vz9Wrfc6nKL1s5lqJ7kl/
ZAC86UHTvMmP9hmQYX7sdrtqvjF3ul9hklrYqt12oK/GudRGUyUzITUShHiGLm1GMHcYjokjWOL2
PX21wjmHLAz7OaQA3M2BfizUK+qnvnl+mZRur9S98JNu2jMU9O9RtsPoGHdV1Qj0JcqSMQqTwU32
0gJ2D1P61nijq5/jY2YJEQubRxp6NzZacXha8yhK2QIfjJoNKDiZT1ryIcl+Zjp1RwhRjkm+kzM4
xbh1oBpq6AVkgsDun8WC+Lu5la8/gY+FViFFC8ijMROlF5B2Xnwl0XaXN3LTBWIeFtgCRhBtcFlE
islIzUwgWJ8n55CcpORjJRyI3Xq6mysbXBbR27KdhASQ8yZyf9Un9GSv7CJv2KE+wVKJyKmtQIwb
3Ky/mqyLhHlfTPvy875EBYNQKMMR4NnUuZBGe6y+mUFzy7wAuhQmwM31AcgqsSfefrGtTHOBrI0N
20wKgJfDz6PHQG+5iwnYDkMkEHTddyDdEVeCNj804Isybglky2zO/Xc0hChhFdPAXhQMSn2ZRvsg
IWeDWtTlU7NZJDFXlrhjoyl93+gScoM/L5JsXQJMNhMVY/YoNfF1SsOoDEnO2jLoFeoyNXM5/SRY
zdZVX5vgYjQQE/KoW4AnKuBJBCdN9/IW0a7YWySend+Atm+5s7VFbqfouBQU7GO/qFatPTSGiy+M
Jzc8JS4kH0Xtzc1cDpg9sBGpbFiZ7zBRhY6qVSGtYqSFyV7ukcZljp64bKqp2ZF9fFSoaBp2Kwyv
jL6gfFblg44smUZzDUMO6HmMC+Tod2O+U71lbzsR9Bc1FGlUFLqokx6j5+xGNDnNPiIfhtf2uTBs
yyMYsyMsuhyrL6BmwZCOfGpCjC8uumNZhYA5YfPKr+2xTV+tt5qANFMoyiXUgohxLRtOr5tHFaxy
eQYOdyAQSNcd6qJ4qLX2GjzMXqRMj3NiPxa0/gCWriX4i4O9/kVclI5p1UDqLsIY21UEsDrOmRIB
vaIcs+9MPjAXVoS3LuvaIOf1qB6G1ggIZVCAT69vb0rowQrWtJVQr01wmYBkT9MU1i2bbtCPxnnd
vxPVZ7f86doU5xegvNKOy4z3Vm9IO0I/YVRlp0CVvLQXwdkRXRXOHxAMTkDRBYsy6FWhQr/w46Qv
O2g1dwAhQA457L8LPuOWB1qvjfPgvVmm0gL9C196KT1Hx8zpfSuIcCwk8ZjhVpqxtsalAKQJ8XCl
lQ3UcBJf6bkHmfAj0vEMNZ/EoSPmln0JJFrCqs9mCrCyzA+WGjoJx5AViPUrVmfSptvUDV20mBdn
8VihCVQj4Y8JBKHiAaatuLK2zTkgzVLD2lywatbk1r3U1+qPIN1AfR/xPyjGJ1E1Q3D9+LlRNEkn
MhIsFqOyI9BOeftDcGwEt4+fF62GRYeW8n/LM39YpBXZ4pzJPA9K22boLv15krGFOLXWW8V5FUxx
920/d2nQQK6xzVXg4BLylEU0O2qq6vYY1evU4nOKaeEd0XPdFXxX0VHhXE3NmkNRhJ0Ds9TBXEBf
FKK73bsJRGl2jfMbk7+ir8u5nIjS2mw7HM5fA0Ov/djfaJkInA0/HZpoZR43C0hV/2bKeLO4v95L
ztlkkrIYVMa3/Btrm1cO7QrZUjA3AD6Ot0Ff07Kizg3M40O2upXk3TiIKH6314OxGSTAoMl/p/Kk
/Ye062qOG2e2v4hVjCDxyjAcjYIVnV5YXgdmEszh198DaXdFQbwDr78nP6jKPQ02uhsdzilqe9Bz
6PPSOQczjMdbI7/ZhuFduXdZE1EdLMZhgRCNrrcK1QqL5zHni6KW+WOuQcaeGAFR5o9qq5/mrkeJ
p7hKyZBhylCTLfLtJ6ob6cI9ZPrcxY7GrXK5eAHYZoaruYCm9sr1lobrtdxP7wanjUzh7uWcdt62
sS9JuvskP9TzYdYkiGu78X0jQrhsBGxtL70tE7z3de74TYRN3+VrD4YD1Oo8Yl7Wk4wNTyZUCPHp
4tSNM+Ms7THMq9u0vdKNwI4PQ35bjo1n9OrhvBfjWpwzHeHizTpNnLRAUciortdq9Zd8wSIE+qFj
6ZdaI3tf7PrM10N9Xnne5Nu91mMRVzGrMLvCCGqRunzLNQ+tr8TgA9p41UuvokykENELk0yYQ0qi
QzMaFyCuYyAnVu9VavyYrRpLQrOKubV+ChLNOpZp9lfvKLdTQYCRYhqVJBOWmK3Jne5G/Q40E5XW
oqWoGQwdxcw16M1q/88qCw5uiFRHSUZ81H8qmEifvjszkHUjtwa1VzbenbeifX+3+a6CB4pQMOoH
3gj+kx7Abo8Lxa9//J04QVD1WVQMusVfqROAytJAn7zoyJM0I8hO1K/+ZK3AxqSToWFD3XRUkUvM
MbXZKS1I5HQX4MfBINv0hSN8AKkLb7L4rz86z1d5gqHYkZI5XYWuwD/n+RI/DCwH/8ZMy25esdFO
sJcCMC5lTyGtA0ANX0TWbrQTj1XyoUDuwN77m1fFBEPp6rwqkq6swtzJvLg6oZnj9g3K633uope+
YKVVcpQy5YTwpCaY1C3UZ9P8r8NBMuWEqATEP6NMGJpT3ZgHS35pznib0Z9J6bMBTyYgU0h04//h
udMUYpRSNFPvjCXHspwwopodYhPNGbfBSwlj3Kn/ywmMyV2/nBe7H6Rev6EQpPKkNPoma4D4D5AC
LJIep4MW6EfZLMtumraxSiE0kWEpc2wRgXQu+9pq3+b5eF6NXWcMcHMwyWOxRRcLbAlG8Eg9ATSk
R0liAWZVEBGZX9wNPq8yxHpa5dAIlfQFg0eomqOdFMUeX+BEDZ3PHqGM/RutrF2D38jkf98EmbVU
iUM6yHz3SpBOw+3a30aU4KZSwGmTiqlVGAHNUomYl1g3ffeDDjJD5//RO0MHfqrhcGlIqt/q1DN1
adPu7/cBryCNbnS0w+i3gK12S+WUQ9ZgyBbggCJKfNUsQEMb/8hlyGSJjc8xS3unapDx/fcX857B
b9QSuePzKl5rTW3rcGZ36fxloD/zIfHOX6q9S7uVIVjEaC7gHan0KsRypTvUsWcSWSNzz/1sRQi2
YA7DQOsFfcW8Mr85A4rh2c/GbFxaP9jKXZUagUV0yTL77vLDVqgYt5qsV/rJzEIGrHhMX7ND+nU8
wtf2Jz6ry8F0hkd5Z3g3scKgNzBOAIKLNEPw8CpqiqbdzOhL2w8crYpPva3kkbiO+6fTCJQjNYF6
AmsCIlIOUduRlnMRg1YodZ2pOtCiv16K6ENeWP6qAGdjqAAIU1ifzpvN7jfVOR8yxldUDJu/vd+5
mrFRdXpAOvZmoE7F18IZP1nlFDJ9CZJcudfz+YZpdXBe7G79H91ioGpjvt0B0sVbuepQOhkwxlDE
JX+/Xefee+lz5iB0QKvxeT70j3rjW7lCpqDmg2nEBOfMfbR1hdUB95/6wG/kd3vecytNMKJa0cY+
IlYWLhGqmiWQX8yL6Khht9ldfPMoWzLe92mbUxUSBHWBHTnqvxHoPwHb7EW7rW5CllCo1FlXMLse
wN4QhXyfUrvv/PQWEDBSJMe9cLeRJXIB6cBEiuFwqrCZB+YypwPh3bDk7jwn39EHvT9vnLvSDML7
pwCZwBrGW9ss45mlOhjcD2lUNF5P2ZWiWJeVWVzmY/1wXtbuk4q+ChNVq+qcRsW4Kgd1BLqZlQSc
647j4s3d1Yoep3xuTKKeuMem6uUyzhyHz1A/ltolNa9o9onIljf3bXGjmBCQUmxu9mQG4YKOfsHF
yzCXNvqYhTvKdZJKE2ITSn5DFfOcsju9PDZeIJ1+5yXFL62YEm2/mBCRtEgryQIczDCKbpU295r+
i5rft/kvuy3C89axmzhszlDwkl0KVNxExfuwGim2DAvHX8oU01CVjHhoP9xtJAl+sWpBsTMq/DaD
jfZ5yLtIP5ju4GsBmN+mj7IFC9khCp6xjDsHNOwY+zJWcirVgI5NgN5dVt22xuH8IUp1E7yinWTN
3A2INQWeTT1GCo8Eu1vdRXtinuJrssnm3Uxsc5SC+5hnoGTQHO6jLQErj+2bvvom0UhiF2I1L8kc
p1U6WDtmdZZnakViHDosFdpBAiAQ1GOSAmgPsofhc1Q+Y/qmkC3UKrNVZqVctXXxyoFE3pJVQFSv
R6AedmrsRlXCgiozO/Dg1A+URVdWZvmUTndTlTyWdfE4NI0LPPMPDrOu7Qxeb+kZASfPlPvZaABV
LktugexwaCkNVq1xzx8d/9bnNBC80rRQrWystgoVB2MHGmibtOs5j90K7J4c3G6QlkF2vxVgvIBT
BOor7Em9jSaZWmtk0jA1Nh7aCxghXzYD5CFGLV0NeNpoq6Jldahkmc6uFW7EChc6XRtlIBzYsDSY
R9nJWGbJi2P3CvP02DEtju4ouFwrWlZlcKAYA/SVb9LMt+buIgMlhqcvZYj7LRG4r9KrQMHxAp62
ddLMjIEH0N2Vpp0CAjvJ/PMGsiPEwXQfxn9AU4AelXB7q7YqXljcWxBU6Znpxo6sGL0TgLcixJCP
4IEp56l85qGk6WNfjh4zh4subYPzujw37AVrfyNJuK9Lr9es55T0ypEP16bucrPMAQdRtTFUWIZZ
f8MCvtSWzocnOTaRTFHhsnVqRUrWY6ktKtCfLQx31HoAya1eT+o/cPJvVBWsEYtmpK9UqPonjcy9
FjgQPLEs66gch0x8vsxKBtx0BT4+m7KgwMh0l3+0WkzbWh+N4ZtVXVXGI5PB+up7trmVKtxpTDLm
Y6ngOWHEAWSW4AnxzcUdflkPGFvku/J8TXGB3ZoBeTDK0AJdIdhi8U7+nRHKHV/65hCEGD4r6qAW
KQ5B7zPXamdXM/4q048OWFWMqj0wqfPei+RvJAqRnNRRSbIELudl8ep13+V31q52T9sw0aimDlax
xadxWbRWXdRIYPvkLyu/bv+EksCxNgKE66Erg5rENXjpMEvxxSyXUONkwmUySJp/MkWEq+EkSbuY
GUY2++JrZTJPYzKPJpPA/76pfJoLWZNWAYR4V6yG2zkpYI/VReL+955Kb85LiKToo2vaqgIXD7PR
vKZbsuea7n8B/dgJ3m9ECjfOHpWiQ3cN2Oiz7tmt7arsQ0Ql8AI7gfSNEOEeUT1VoyYDNQXHQm70
a9Txvo7LcJEYum+gjXA+KOze2o3VCXcIWO9GMWYWxsuspPILql81VXLTKXV8mNcINDnr+gHsmrHs
6+3UC95oKQTWxWqSuYnhoDfvwaHx6wvnKB9T2HfQr1qKgBsAwE45hEIWdrQBjpydX1lxhDjkeFq1
HBBDQaltXY6as3r2Wvjnj3gv7m0uti2E3W5M0qhfWRUuqY5txmFyNTLfT9l6qJX0T4Y8twdrC26k
m+OsX4Ey/HKwFLAwioeHtnr4rYf2/lW3bQKyFPDtiflRi/KlRTLO3Oi/ULq3ZuE6F8b1M9AblnR8
on+TDZdKhIoZU8WIkqct6GhodlWyFfPC0jRdJkL4ZvlcATbBwE0fD/kNdZfrOrRvuu9Wx2eAveag
fGkSSc6y71z+PUpD+HBJSsYX5lW7v7PWL1l71c+fz1uiTITg+iPiDGw18NxhrPy5OiR100JJ/TKS
tR/2fdirLvx4txFAw+JuUyBY5vOKccBfqXJQ1keihNlyd16l/SQAAAZ/W6AhhIFMY0tOQH8JbE/t
kJYuwXQF6mUWUEqYgd6rbFB0/za/yhNiAKgnJ8I4c9Bi0s/96qChqHfErRp65bSyWL1XGMdtfpUm
BoOKYgGBv6o4dIHz8qpXvL+fi5Gbg5DOjQ9NE0pOlVuC+FTYyhXCwmpWRV72SBL+GUUoMdnBux0c
F10+jiC7bkI0aID9r3eIMuDmGN1FBRqzJgk4ks8m1ki6qjcZAShl6HS9a003UfuoOONNyxzJvJrM
IMWqSDIl6qgocIm8dub87DznQvlZuEpYBMMqbf3uXmmMwgC+BpSnAAp/e9OaUTHjPlcVTOBhesO6
0IFWo8u2QrnreWcNGyHCdZ61TJ8of039Mwbzglf1m2Mwu8awkSbc6GEtaN4TeKkCEPkgPj9S22Wq
+924AyX5lXpkylEWNXf91UakcKm7KtXbsQVTb2atvmp+1nTDJarmDcpdqQWSuyXTT7jTBSG5ahMI
23u2DO7xvDh+U899O+Em20mOEdyFxqhPf2LZx4y6Y39ZDLfUedCoRLU9ZH7O6f6vNQr3GI/RLk5z
+H0AnPsqcTvX/su6yu+Att67iqc/ggGlecSSGIqRq35YHkBXesg/nddYcr7iVafWpDh2C2u12sUD
9pM/pjLmq71bR8Anr2sm11Vkk00HpdV6FZVPotdBX1Y3hjUe1Um/OK+JTIzw7WKDdGpiK2hPxp8z
/VunXDtjInkA7M0NY4jvVRfhm0VmrudWgfpTgYXO5+qx4mBuODlQr+Zzw78FVrD3jTZCRWrsKEZx
sJ3xjZry8nm5BOxvGAK1H1OPhrXvRHy17Q9CwFamkNMthqpQULNHBwMfLJtvelCVAFvNra35cP67
7VbatqKEXI5oTAdRCZKEF1hK86n6zjnuFMjzeGH+eX33BV4sASartDS/G4S2P0AICxMpO0COYxqI
+5gFCIP/NLbZbyCByD4m//sm26Pdqswa6VFcntHSnlFBHD+fP9A9/7xVh1+UjQSHVrpedDYCUPnE
FBKaqX5QMe42GD64ISUbZbuVha00IRpgSrlCLo4IDhw6XigtvmtHBXTYwKGLUZ5XpPhie8nJVqAQ
ETJjjtKsQ+msN37a9E4HwUap31bl/flT3P1OGrBD4bI0HVi6b09xyEDME81VEgJ1H0iQN+koObkX
1kYx2mCE418RwtFRczB6ZqlYQjDS7GJstU/FNK5e1tHTMBX3eT6ubprhCTySqG3ckhZZSPpsBCp5
+1GxxslfDCcL9BEYFxMbpqAryFWcqr1bRPNnsGjiIyxPGlYB0CI8mVb+pTeXx7hfPvW2iUkVdpvq
TpDn8WPSF70XD0kHwgROd1lfrlN5chqAhgK61be16bGNo8u2Ge6UFbxOtUW/00n5Uqn5B6Jika9L
J6/AVJobzcOTWieD27TaL1axDCiv9EfG+snrW/ViaR3mdo3R+u3s5O5AlJ9Kad4nhXqYy/JXqTbR
QSVj6lpsuI9N9dZo68vMuiUlFnndsjU/asqoeClAgHOqfFmBn5yYzQW6a40HBoYnRhxeCjrMOsYV
OxtPHJCEBgoQ6dy6K05OWp/SMr5S8gKgIfbDag93caQ9DIRGrjK2H5Rax0Jp74STET0obXGYAAkP
9PAi9oDS+UOJxoNF058JOq3quN7GBjAa1mVd3MrSPpip43hpq7UeNUYvatbMa5pmvcpJlZ06kOjN
Tn1i6vjR0uaTjVlRX0cVWmNYKYiq4rTQ7gHI9CBlwSx8OFX5w2Q5Br5INvqWXeNsU2z1OS0nSsZ6
vxXTQ6wqlUtq+pgXkxZYOTCKlTELxj4/KPFwH5nVjTI2s59V5vcp7r8BXfGpV/ubNtNuSZ596tNx
vGQWWf1RobG7rCQYdKdzi2K6BBRc5k5O8yXVm4exiK5R6Q2TWTvWI/3J7LJxJwPQYXMJ5A+zOCbG
4Csxu21SK4gS42fP9GM3IR+1OJR3H10Smgbd0M4eme2wqfKfazaehiy70rCPOmsWQD0YOANR+8xT
cmH0FcoHef6DxslHmlZfzDi+0qKWuHEDnqJxPVq1GhYlEHwZe4xL9Ss/J7dntAtIioUJo64fOph3
0RIAZNZwgwN5HI0RP3uc7mMrf8B8deuzNvpMO/YDy0DDse+7DjSz2cGyVeVoLQNsoQAQ2rjMWVCm
VRlEzSxLj/bmL5ytGxAcWtxonVODe+APpin385eNyxGSpLqOHHuoWzxVGVjjjYPm5vMzVtB8NwZY
0Ld+I77ynOi9mwNEKjwdKABEdIymJVlZ5vCk7WAdbVO5qQZgPTsg9TK63p+tMYjV6efcLjI0w72X
GMbk/hUshFodN1VTGQRrD5PXXpRBcij+agMKyMbfKJvyozunphAwOidWGnUCT3sXAF37arouryn1
ZwDAfQUjX2B+4jSuJNBPNfqGktz3//mur6oKoWRouizrsjYJOWvl6ndf17/6yOssHohPup+cgNOk
m+GfhMhXoYLhzooTo3OP11KsP6YgO0jrUpKF7ub0my8omGusLBBgIDPDuPtSXxv0N8bd9wP9qxZC
So/aJTqSs1njuy2B/k1ztcv4K7kFYtO9ctLhE30iSS12M5h/tQJ/19vUgjX1OOYA1gvjdnG15dbO
P6wg/M0mKXUDz9L/f5vEI/ytJNoVhRWDNyhMNKCCvdS3n1HBgMQhx6PiefI7aTomACiYuxwqdv1S
o4sJ0SDtZSycL5BuuZxlle3deh/4S/6VJzwcVjvtGchH6rCA5yfFyawV5EGg+l5yX1VVt0uJj+Ea
pfk11Lm3AiivnO9t+Lt5Cc7fBLA3SHQX3hBtPeeNBnAgrHWy+4Gmrd/VveVHZj0DGEsZ/BWAfmGb
1pZPtKLDHJp6FVnxbaWQq3Zl12WRhOtsfHJIpbmzHn1Lcj2Ie/agxwbYzKcvSjmfhrjoXaIMizc0
7IM5lwj3rCEew8cAs2rzs2PFDZioTnW9lm5WDz+KskC7e7lXi/Lb0pu224/sarbik57Tp8hQfg6j
7TuT9jFyjE+WRk/JVJwybbpq0v5nGUcnY7Ixx5HjxJK1OHVsAGt1XVwA+Po4p80xTZzPpZ2AnRo7
9O6qx+ZhBLm6X4/2TRTjy8R9sMb6Z0ay04oQV5v5VcvyL3O9zpjVHo/UKXOE8+om74pvfaqyI6NF
4upMO+jT+HlWm+tkGR+13visxArglFL7B61o75Vt9aBM44eiRQJi2gsBBd7wxCb7zskM1bWn+avS
1z/yMb2aCVAT7TF6UpoSlZW++GbHA7CqUVs6sLzQg8qg1+toN+6Al6jrJM4PmhuPi2mBUa87mgoG
nCqn9hq0mOdqZm6eJ6FNGhxWq7gWUiIHEHhj5jwWznI9lvSbOk+NZzHjAgs7T/bUH424u4uJ+lgj
aZv7OvNshsXVumeV3+acx3iJDN+g+XigmSoJDrvuBlM5hE9bgD1ecHAG1ldrbJOBAVKf7620CuzJ
/hAl7JDbRuKfvwjiNUD9HUwxwISy+Oy/oQoOu+2LeSY9YeGst/d01D8qVJGIENURRQjqaM5E4toy
WRhP5ifFyWLPGGroFM9u0iaj+ycKIYXQgCzmEJFKaDHYQgmFtJw8RBRfeU4ln4dHya3XfNHnVQI/
0s1zPWHQpposwAbFXQFeTPbLTonpOr35NS7WsALlr0Sn/RN8lShkKg5JtGJJbID9q1+B8OW27WUF
yNFiVCXhe1cQ1QxiEzANYoDvrWptVyVatVIWqr3hlvanOnlSl092Lo1zu2a3ESRkIiroboyUJE24
fsdwoDeq/vjJ8csrcDaA+sat7tIHWfQRU5Pnz7YRKVi6Fo+NCiJSHGL1o1Du8JDxclvSS5CpJZq6
NWkkm3F+qV5fLhH6gouMjVbyicRVrmGluUMLiGgrMDOavVsn6FtpN1SZJVYnUUbc5OqpGtEe9OAh
gBAekpVWbqcnk3/+ukq+iiWkBDZd8rmjMO2VhpOSuDXgxGXcpDJFhFCvm50+oqjBQlQUvjq1cwGA
78//mxr8J2x8gk6zscoWiDDj64ncpt3RyG//NxGCE2CIlEkOZIFwQvjJnVutXL2plOjxLkV7uSVo
coAChKOtCxZcOhZG47uiwcjD9LyeMeUB4PxAhBgq4FMpkZZNF9S3/sgM/hX7POKyOb+27PK1RKkp
LMDc5ESGO1nHuXo6f4L7dvAqREiuiQm9EjVrQnu67ToNfCaDxH/uhgb6KkGw5mXqMeZmwMfkzgMl
sVuvn0c6esS5V2Ip76dMHcGsJzMHlGQHm7NQBnBn0HsUuqcDJRDQmeAyTSxXBW6AXkrcwv6NfdVR
MHXNXtuliKFj1Sd+rPxskOTp46/zn+rd+/jFDsFCSC1bx4iAECCKfiqKLNNZ2H8fgjV1k8ztPE11
ldUFtmviY/ICnClP0bfzcveUA7GjZdrYAAZBtGAisV4vhKpQrsjmNVxUswpQVPpoLCr7g2PcShJM
RTfLJk1bHtOrB3vSDshZF0eGBb+rjsaJI/nsOp72b91SwfS5yClMpCLFYVGKU9onSNPn4A9O7VWM
GJOKfMhb7Mo2IVClbyjWhPDUvFSAZnNezJ7BaxsxwscZtTmqxqluwswYDpNxg5V3SWq36/5ApGFq
FBDGFt6+bw/MzBoAjU8RC8nTfMCQceRajotVE47Q6nwYg6oOSl/9S0byvK/Zq1jhO6GdVZjlUDZh
lX/FGJprkuxw/uz2LeFfCc89vY2DHaZkVgye2VH0HpI2cNSfcyGJUO9aS/zSbk5PXOxVaZ9X9sIa
VGa0Q6d6nPpLu5kBqEcw9g+wMlsy7SuVKNwiUldDgUWb5nkcRTH/lohJCh8S0X73S8n86l76xbtL
SCTBHm9Y/O+bcwQVB5ZqzLwJJ0DdA+9qxIQSxhyjPpb4B5kgwQEqqj02ig1BA96uSMXjtUU7ZfSA
23veMmSCBJMH/zAehxZS8disA0Zsd8gzT5ttt9BlwFP7n2tzeoKds2FN0smAUit1VQ+IuheZb2Se
YYHGYbloAX1cqpJz3I0kmy8mNuO7RFNozg+SQUaABlP/kPmOhZUkp+A4vrE7PCRB2klSgd0L96qq
WFszKrLgJQjLNObLorxO2Qetllj/rtfQER9tUESqoCh9a4soS/TjkirIndFyTMlfei6b9uL/g/jU
hb8Bgp2BJSEQHr+VMETTatYGlOBAletFfGJY5cY6d3a5XCrdn7j3V2HvUM2pmRpFBd9LnSeWUR9U
bX8iwUAbAdUBFQstwp1Sy5HYsYU4tUbzNdKX23Vwwj+4TRsRwm2KFSVTbf7Zzbr1OLZXWvSHJE/d
2fn4v0kSvk2sx0VT5m0TzlMx+NSMA31uclC8oVKWaaOMzH7XTbwqJl6jcVX1qNXSJsz7b3V/MMYf
S3I/EUkLaNekN1IEk3baWFOcClJixi77fD0N5f8oQYgYEXCf0WmFBDZ/IpHulquMHnY/idgoISTm
S4e52bpENDdBXjp1B8wLNGBPpd5ouXaolJizAIgN+gd/YnsEnHuYVkQcNgTzXhZdz2Md7xtTr3xr
wfNj/GJiUUVvFYlz2zWGjSTBykEYMIwGv0gRYKdiZ3Jt67OODQszfzxv5Pwnv3NAG0GCkSuYwHe6
HGkLwZQCeVgnM6yVr0n+qzQmyentmt6rKHGwrh3yyVwMuJ9lZoeeYv08aySh9t3g0nOCtJEhmHdZ
ULOzKDJYzlhv80CEl8z9M7HfAEo6FKXPH99uEMI8DNCnKNjTxGJotWCcoVB6IMmty1Xp5HgfjtVt
WeWrxCD2IzueGFDOVlE8FDSr1rUnK8W1mjykfi471Jj+AKOKjUn1qHcrT7qfzW/RO9NAmm4Sx6DO
O1q4ORrtbl4qnvqRk/K5PDazZ6OdE1aH7okz4A0+NnUv4wcgmt/WB7O+mBJXjmG7dxU4aTCejJgJ
AKXE2xBpEDUBZM2IPE07Lpp9IPUQWHrtEpP9OP8x361EcuvZihLOeB3GNSE2NObW06o+RioO9BOG
Z8rrBiswVQBdr3W//BBjhiv+QE/LBcOa9+WfVFKx+KJTdHKd9wTitFqGmaFzHlb2/cp6z3TuDUy5
nNd291w3QvjfN4m2Q1O9BCIXUo8uS1xUq+6dNl+8gs0YgXBS/7y0vcuvg65U44BcDpL7t9IM0C7U
JFmb0LHah9TBM6/oNdng5N5t3ArhP2KjUhwXymoVcRumK4Z6jCenXf0+0yROZlcK6ncmXq/IDcUS
xpiuamWXSxM27BcYZ8GBvrpFvEg+z25ajUQKZ2VbOh8TeatMYlVVERlpiwsf3UVh4mmX8/H77M2B
eWh/YwxzTy30ji0VRFIWmC6F4KbMBoPPL9twqAYvWyp3MUqXLrL20a6LJig7mXjb0fdsk0AYxUgS
hZwu6K90L/G4jyZXnJEif5BF7H2lbJD0Wti9RRdOOES7X7OqqtuwyTDztfZua1wruS1zznvWjReC
o4GZAABf4tktZpGP2cL4t1I955R4HeCELlPUCSd/vJ+fYr85nr9Pz4US0TtvRQoZQk9BG9nkVQv6
vAv9pAcFTnGM3fxn9dAe+yD9Ej8qoe7yJ7ps3WH3UDfaCodqJ3FkM03DFwRah6V8yRvFd9pZ4jH2
MpONgmJBJY/bkjGnAHmykn8b5/yBNJ9XvXywcvqwprKc8r03NMGGBLoiEG9TG5P5bw2FFF0DNAiA
xnStc5liKtItm/5zvhZf+kwGfbcnC88jHQCIFoSJL9ck7ioOMdSGsXZyVvAw9P2Br4bTofousRKe
bG+tBO4JeGivAyGCR8RA0oC+lV2HiQX3/nXSvtpdfVzT4mQvKObYRdCCjDPpsbhKOj+qZLDi3BTO
yRec2GQ1A7og2A7QUaVfu8YjsQ5KvI9qvrqWcbA6IMvkB4nSon2KSguRDds30TpqmMKaPLDQqR9M
QKU9UyfaYc93SukF+85C2WbfuwxNFCs4UJIN2lzaEEueCS/S5chh/qy/yYwwRihzbu9cqShR8AE6
9sgxWAqJe6tAMv1kpyrc+laNKTPNOgkBqolugeVaGOnpx7vzH2/fYGxNBaEhWMBFJi22WHNpqZh/
LZjiA5nKsqZgKE9x33lNG/RW7nbR43mRz975vZG+yhSOUW1GvS4HvpMZcrJC84l9nw+rb/gdcOj+
BgSYOFeZLMXeP9JXwcKRapoyYEuYD+73YQtWJlaGDf45r54Ym16M5B8hAEJ969mQ1I2VEiWYwlyw
F8CYq2S2JFfZFUHgODnOjY26z1sRVMsmS5sAzaJWMWa1K49hCui8Fu/SoWc18BLBtA6HeRQTyAEz
5QNwJ7Bjd5GnnuYXaJnS63a4pV4faAG6jfmBdpL63O4H2ggV3WdqLcrE99ONGdsiD5Z2Sm2JiP2z
e9VLODvLyO1UTyDCIh8y7NhVsnaiGG3EgxO8oQKw/qqbcHCgs3D1FANk31KtdbNZVgjePSzkqrw2
Ato4MdfKe16b41tLVvpUL3d2d1VNksPa9Q6vIsQ+2FisVZVk2MGatV8a+YGdd4+BgaDJL/W4dNn6
rZUG633D28gUMoO+MyO7n7E8hAFx7hYSL+UD4qU3Y6EU2GjL7yBO7MbtjVD+981LxsnUplMHDGqr
gKn1dS/nQAwBaU/1xe8Axu67wI084XkGyh1TawpSh3n9ndCrqvkEFiNfj4lPtQj7NI1nTo6bdlVA
O+MhHo5a8lSv3+M48ZvlJ8Wmzfnrzl3uO5e8+T3Cxct1faFTjDFnLWsOpMhvGOu8fmkPzYwClc6C
fhkko0US87WEi5hQNAjBzAPki/aqGi+N6CqxJfjDu3cdAx5gUzWwWGIJp1wS1jEjRbyu1iLQ+tJV
Kpkr3v+SGxnCyUXpauX6gpHjl93B6f4lmNEDZjL9/4Jus6cc+vnolBgmXIA4VJliaQM7LCkLWXPE
a9+rEll7ejff2YgQkTuyAde/HhJM6GAbEiHAj27bYwdez/Kg3NaSZ/57E6Sq5qDuYWOiHnjGwr13
MGdSjSvsoVE/KMvi1lgxylXLzfQ7xbgEe63E5He2Xt4KFO58qiZZZXQQyMEaymN8akFpArgQ80q5
SHr//AV7HxWAR80LlrwN77xrbZEJJC7EXGrsHf1UDAAlIgXpC3SGZMOpOx8NkhyLqOCzNax3PSE7
ylbD0TO+BaIdiJeBrCl2ib8cDK9VPfUYqU/nVXtviG8FCumcaY9xqmUYgi+d2s261l3K/1qgA4zv
G52ExM2MR10tCN8/dm6T5WHRfqmljHR+9wu9npvYDxrKpQbuz/OQsvOpS2vijXXcu/FoBUM8SpJE
mTDB2PsuKYg2cNuzLrNx9SfsD0RA5UxtWSK3J4lYgCTRHM1EKVBws1NLZjarCKcm032MmHuVfdV0
d13WSFTaNbytJP5LNjF0ngDx12oafwaOfo3xLTwDkSxqp/Ji+pCcsHx33u52L/BWoPAA1MtBV9YR
mTaSxUNzWo9xj2buHKBaJ7/A/JzeRkiMSW3OUbDyMqtpa4DgIKwz68S0T8zoTmoliYl7V2krRLBz
RrM6Q9IVh6vZuVQrvCSVjWFI9BDL+3UJ6Baq4dDa7KuTHAGD6I3Rj/NfRqIGFaybAQufUQabq6cn
zSg9s5fBIMgkCL6bMRZZ9YKDatdfZAod57/WjLjH2XwJcWXQBvvJNDSAuKmTsvaTNPuMYpXndPND
3A+yO/o+zX4rjGu7uTmV2ReT3S9A+lwe0uq2iTLg6qJ+M8+ebqnHsaLHpHfc8x9pp37yVqroGfRx
7EsNdfXJmwLFTTxsveBbuWCguDKC9IOUDYJ/9jNXiAoOAqyoqeXozw5CO8wXmhsBeay+WK+nIz1K
lOOv7HOyBN/QjOixWlWchFFuen2vpdjWVf6qrcRfWay4eWZdp3nuFcR+bLNV5t53LxkezRT4usg7
xcQzUidtmVccLYjKQ7pcZ4UNkOLElygpEyPYDWgtp6zUEBY5mBb5pn7VT2qHsdISnO/AzYsejGA5
jrJBz31Hv9FOMJyc2ZTWFYIXnyisUQMPnAuMixG3uSgP0+rL6m5iZfr5Lm7kCXZjdk2mApC+DjXz
+9x+yXXmphHonVUb16OVhDHZmQqGE62poi4V/Pw6PhjOVwdEAtPn899NJkIIJXbUouRiwwXnTe+a
xqWdRigUfDkvRPqVhFiyZkldWQ5s0HJHLOSin/UJ1TXMa1RB+2Rd/G/SxOypK1NjxowSLxf9H2vX
tRw3rm2/iFXM4ZWpk5IlOb6wxuEwg5kE+fV3oTV2UxDd8MxcvXaVNhF2wA5rpfs0PbIHu/WekbyQ
wid4Vgb/USDnY8A3XMXVAA/A6LTSJmStmfKBVbVs1COFOHKbDudyB03O4VBQXtW9CnGmVe/nRvba
RnsSLGnTPq5kaK/dQD2ZwzSqwA9iowrMPtLTfN8c7NO0F45rs+99Yx9XsjjTQQtaalUKW9z6mDlG
NatCb4P2jo1EOP68E6xMtHucxdAbeRjkLkXw1Fbv5FG/mTvT1+p6r9q9O+baaczoQ4qsRjRGNy2p
c7fNbdvVzPwRaKfh9a8RfQxnTrI01xaaoTQOH6F70MTHVkq+XpchMFkmZ0XqHDMtUhUBxguohnKc
/XA0xFmDhuhRegdmkn+edIQvXx0nZ1KSrMQYSIQsRENOzgL4jCpzE+up/ueYNK/lcEalTbo8Giky
KkZDMU+3S4bn6xsnsI089OugjXGj5WxeXPsw6YC7wMModxaB9RBJ4YyHSmojajVos2bf5xooqPIv
yzg/Xl/Km7a5F7+lI0GD19fbGqeqZYZeLNCx3h/ZMIufx0+Jj/lpDH3sZ59xis7qfhYVjrYDO/Mi
l7NV02y1TVbikEbgLMfoe4ZyW/PX1GMAG3Qn75dGhCG9/RZbyeRtV43RbR3sD8g6UJ8eOo/ume1q
j39gu7btpC2jWoWeBpVv4iU0tkelxvpYa9ZLHDnfM8bkP4gjN2UBtlx3TFl/i5g7A8vKWUwk2f//
ZfHptqIqOjxnEVe92P/Oiw5/bP8F6+J5hGJbSkvKcFFZ6EgPQBzDeTm7CL5GFItv2kKUxZEkZWyw
fImxTGOi6L1R7SrtWLSKZ2FEXzY+aHkejIuo+rap2SthnCEcKqJgOBux1WgAeUd3wmhS90ov5BDd
2D+0BoLvGPQZsgNNf+2r+8ooHDqNKZKHNeCHQroHuqCreCVGGYV1yy2NXkvjb0YW2VFOWaCv7zDW
rwZo6/KbdAfkJ5CQ0F1yHETIKlsK/Uok24DVmzSbyJwubGb/nwcjbK+4WOSVKM5eVZNap1THXkrW
LTpsPCsCkIM+uvLysSnvk/i+FbWUbZnmVyI5czU1ytzmFa5/dqjL84ZKXkW8NnaBh43ZDWYl7dYT
Qi1tXM9XcrmwK0LSb0wqqHisv9Oqj5oOWBxBP7hIBPt9dXAlRd3RIR1uB7xMZ9pePkp+iXehwLsJ
NEDjwqheMmsQ8mEpLxaEveZfrDAB+sp1WRsRG4CaFRWFAZsR8XCnlQ1RPtvQ693oSF40fUwjUfy0
9Vp6JYI7GDI2SZ3PEKHv4r21r/CGnpwjm/QqwwIkraL30uburZbEnVILwJgEOW/GQfziL1kuxDj+
Say/eSFWoriDGpoJQzUR1IsOnwYldoEjGwkbwdkR8Dpsa8C6ctAr/9bIF6ijJ2RRJRAlTeqRMW6C
PH2OA9azrOWwiaKSwKaBQgFHB6eKim5DPgrQZACJzPbEdpC9lgr/zyMOm1kgfnUrWXzSdOw0oADq
SGg2VfyxAT0K+BCOi1btrUYOKyAPdov2mLOIC9j9hZbstV4nrr4UJ3S++ZUmf4cLOg09OGb00Uso
BuzQ7jp7JIqAejEYszsbujcRNIsUwEmqUHaQpKDLYl+d9aAsosdlSkOjHB7oQjERkweVRDw8F49V
MbhyWz7Hk+JKSRzosJ8UM8W12r5bgDXjZPmDRilIXTooDUDeD8RsnmOp+5Rl5Fg09J6M5p3RL596
o3WVovmgNoXfoXtTsfX9YhVHjai+VBWe1trAnFUDfVYOk16EpvIIyJ0wWurPiWq6ZqoGwB5z8e+e
lTRxx2R5pMS8qdF0pzfdF8CuvdcHC33dthPImEq4biK2Lvn6hDh3BSiBph9YRB+ZYUeIj7paDBCm
60JY8PD2GgC3+zx8/AaRU+sjpaYSHuj1PH4fSGR4zQiovpQs7lBgphut8vc1zQVVbKaf16Ry+ptr
pFn6qat2hh49AZTpgVTAMeke7UbUPXhGJbgminu2JomcR3OGcY7Zs9zx0Ny2oIvWgFXXCYq9G10e
qFjLl63k4rRa6fQxNyHpPDipe3lAv5KP9KgcGeFR7pMfpmAbt6KMtUQuYlOqcZ66DhJlmKdu16Np
Vw/VvShZuQGqjZUpioUCrKG8BRu0WPowGeF/m4W47YF+j/5ibBtFhjzpuG+DesGQZobxa9OtVL+y
39OgCZNA1Ou26dHW38F5tCRD/WhRQQSvd8ljkziHFiRyUhRjKGcKLI16YIVzmy4HDigAUXPiWmoi
8NvCb+C8nCSDN3AZYDezQ39YmmODxLT8xDagaf4kK7hpBVZ7z6mKoUnpmMZIuxAMhVvjMU5tVxj7
bwvBe9bEWNBbkLmxV6oefEmsdfn7FAGyMhvckTxeNzVbIQ8opX8J4WLiJY762kwR8Rtq4hrNKRoE
BnPbf64kcEHVMA7RoEXYq3/T/rD5glmvh7uNqKcPVF7O8c4cYK6d5STMG2BDnpsSXPEkvWgDuatn
tm1GIlYAmkE5o5bvs1RgwkTXgLtr7VRotWVj/3Jl/lYN6sdxKHYV1QRifqNDtsnmL9E/wr80qWYh
jjDg2WrbQKjY5YeJOociHk9KQr9bescQf4fWk2c1NPTmTjUaON1eFcT728v99Rn8E1Qzq06ZDZYw
xulF6qex7d1UXFvaSBbAel7EcH68HRqpWICvdo7qxu/Fp4J1CAcM0Ts/j7jjcZbNnnQQZcRV0QI5
jcsMe1KlGf4hOQAA+BH1kn1yb2CY/rMBMiH1OQ5sv/OlWxqQYNpnHibIEWrdq5hKFaKJbUXTCKRl
5EwsDKbxKZOcmJFTMbx9VprVPeKXeZCjpCftli+5X+w6UVfA5ravBHLu2KGlPVfA0N4ps/VXq9Pc
b1X6EKvaiVSN5LaLiBx5+1qvJHLuuLaWuknZtCPLL7DeMh1VWQzwWMd+B2sgQpwTyHvTlq2TxKoS
FfJYOUwOOkC0uSPooZydvkcxUfQ82Yw2fi3P4rvZVDud+myGuljJe0CEAmS1gc/rD5OVenl3R6Ob
WJRv3rR4bHJNN1j/HM9V2zaSImfyUOERAkqG6kvff7/uk36zhzamyNB1DNhbzmWA5L2bChOmaKpb
9BKR25j+oPU0+a2l7LtcQjmn9ey4fofgowxipTksoLa8/hHbN/XyDZwjiRWl7PUUjXTt2JxI94wZ
OuDS967Vx8E8i/pMNo0CMsw/V8x+XyVT5HhJ0xydYbt+6b40M/G0sgxsVRYAX2yG+KADsvByxoge
f1viRanR/4am9NrZU3on98StQHFsGYZg9zbXsxLEGTkJl3JcKK6l2gKWbNqVJq6++nT9iDafSSsh
3DUx6WLqCnuLLTncfD/vhqgPZjL7Q4J5j0x2nbgMrotUNvVtJZO7FoQsdj23GOHtyvE2nYoqRPOe
bwEEtprzAIQpgLCLb2xl8uVJDxwze5KX5XFqqoeliwKnWoAKl3fvnWLy9Lp+jGU8ma9/4qZ6rr6Q
u0qtYjcAIkcEVKZ7hX5tpkggYDvGWkngIhKnzOsxYsPxjMpKD/Jj5EfPbSDtytB6ILeiOpPo0jJN
XenGXJOoXHQcsw3A0Oqdbs/epGn+PPxTFCbkdxig8y/t4JwTDLeWlRFqS73P5nKzUAGtDhtDATmE
39Y3hVcS0ctl0wOvZHLuKW3MSM7as0wlxAhCoLVPpg8Q5aCr3XZXeE0kCPQE94NHDFzmrG91lkNq
4sSLirupFeHRCJT//CJYHZhdKXZURqjC65hZrRe/zltvUt5fv+bbTuKyc+ffV1KGFgQRI4EtY/3H
TpgG6EZa3G+Ll+zlvWJ418VtuoOVNM7WjFEdl1aFc4rjZ7MYvBwtu2oKwNXug7l0h+vCREfEGZl0
rJSUmghOpXr09ASURN+uC9g+IQN1RmSYgFLE3TpC7E5FGy0spzQGiddnR60VIVtsW8pfMvgKu13q
I0ZPWGvCnH1Ip6Mi7waQAmSfJ2A9ACEEDC7XF3WuJb7JKmH09u9VWVxM3yhWa9YT0maNEd0tcnsP
tHvqApfzsWu7z1pPJ1eOtRHw81kwdY2/JEruJmBIcVWjOsa025VGMbu5ChBS0/alvHwc4+IBLSKB
2YygLTa/aUZ+oxnJKdHzj12UPZKhv6/R5eqqoPtY5v4EWCn/+rIEZ8Uzt+pOY0+kwz1fundShFa0
HEhcgy7g6Nm+35e94+93TsrI7pFBATVJ5lrkxtQ/JxP4Z0oJ1HCxKN75jfZe5HFXvEu1JQFBIQpU
Vb+vQf8TGR+rwQh6kMe02eSCvSOQ+nafqRlxI3W+aUoRVbRoY9nvKwOiSZNd5+fyPt13S+x10ru5
E5avWKRz7VJyzjKbUmksdURCXdAeOhVQYHoWWGiRUH0jeZIOsiD9uJ1bXWkB5y7VUpckUlOAnRDl
OJV5qBexX0gPUvnVJGOQ5p+77o6ko8CTiS4Q5zzLeNEB5TtWO7V4subOlRuMjEr7TImDOv7ff1MJ
znzZBaoPhYTLQ4t7vCXN5ZQaAn3YvBy6agLhHeAPqJC9vhzzTMakyEBVUGuNZ2V9UCcA54lFuLeb
sc1KDHc75KKa5jpVkDyVMQwYj0c86NwBE2SWLGJu2BZlKqoMAEYd0HevV1Tl0RBBFDrN5cqlzhig
e96PJ+NGTQXTnJvuCygqPyVxuj0ZOtrscnblaxDqpaivp4IQVCSBOx1wnkaZzkLC2GDwA5mbqoVA
hCLaL+5ouhmpUWtAlCvvzN3g9TdlkIXkPg5Sb/A7FPOBEhyHIjbC7YLFavM49ZU7WaqtHuFZb4yZ
J8fxfWo5N0B3PSwD4hvU4TLXifJ3i2GdrJkcUAIIpLkO5gnIk2kzCs5y21CvvofT66KIm7JS4MZZ
w60GmLzAQfZk9gGOUwN2shKYke3HxUoep9uDPilJN8HdjWj6fgVMKgPhHglcETDpbySie54Nsql4
Mr5WDE1D8lqWkcFlCeoseWCIKzZSxktA1PsW4KuiAYVt23IRyFzGyvHITTPh4Yg4ZSLoldM01xlv
xskJrhtJdjBvHA9DIP17WZy+RzS3jQFw+jtJ7g+AZEM+c6xNtyxRMSYdXv0j6Am81Mab+brgbcW5
CObUfxnBzpawB6hTI2cytvpTMbR7Ipv3SWvl3nVhm1HmapWcJajjQtMiNharwa3m1ifwsnqGdlsP
va8NB9LnfqaE10X+RiUuC+QsQ0EaBpQJy6Dd1wf9L/byYBlFjKgzXB5D8CzdtnUXaZxB6OvFnuUE
+ByEZP5Q664uygptuu7VHnIq3miVk/VRj7kH+wDaNDDBVR/QdT41AKSSlA+C3WPqdO1ecgqujxqp
W/2s4Fq4HM7TdAxPqT0mR5P4Ammb4ddlbTyyQJdawHltECowIFanA/SH7VfDQdtpnr3Pjkn9/rpA
wX3kuR8IODsdI8UMiarLLrhxXNsew3764UwTZvBlb9anW8kQvHzYJb+ypTwXxFCZKfDvoHFEjk5y
bgVZ2R9pK8ylbx6doYIUGK3GsInc0VV2ZS7RhFYYUFp+Go30sRr1WwPdxnXWg3tIO6X5fFTM8ktj
xEGeRsu/0rzLB/C5i05qHXCJQtvZadLvSK6f5u8YXgv7HeaBRLn1Tc0zTJ1N9aMDk4fSlxerxUx8
mwL4QjvFvXFnp92n69dlU/VWIjjVIyQmtTZAGXJQoumBMR9Gchrih6wRTHxul2FXkrizK9QJuYD5
XBhdD338SeP0pg5cRNkcMo2iNXJKUyxKQnaBTpVf6oObmNKpSD6h0dK0v9XJt+v7uP3qWcnknLiS
j3bRU8hkfXXDDnRbt8k+cyUxQBvzm2+UbSWJ8975NCVDAkLAnZaHs1fHJxNFZgab2c73st+3wBMS
9XpstpGCaOrnTbQ5X96XdYwqR8ZGKFmHfwdsPStCj4P6ZOxAB7annxPd/afUIud06Eoo58eTQe7T
jBHSU9AFoAvYVsFfpokaqbeVzEHDNqBl3mIMARbeSXNGZp4v7zUrtGUR66hIAOetkyQtzHjGzWit
e2NK3VE4CLGtxJclcB5aSkB2Rzr4T6LJt0oy+/ZYU09us+dobmsQBcem6HGyaYlNkHQBcRHwhzxW
ZavJcqq2yBDKWheopek3lRxOFZoCuzIkS/dJogDXispHLcv9WgLn4nV929zUlXxOCQhtc6lqcWo9
UGImEvaFqHVaJIG78nVRVaAPxDtoLk6LimKmEwvi1G2tWi2CfcIqDi/oZOHiITb4+6lR+ACbNm+o
B3AO1P7/6LEhOjguXi1iiyqIAVjF/R/PlGxaqtX6uJtfWFmU2hpyeq3PSG4wr5sHEgJVjM9+Y9X9
6Mf1S7EZhqzkcXpgdRKmtWw0LFH9W5Ue4zL2bKTyrgt5A+Z7NksrKZzLBL2hbCQlTg14ps+Fafgl
JYFZRWE86j7J+oO01I/oe77Pi/xhXMAtqaq3aqV8ykD8qMv0ue7TEBDwd6MRefgfpyVLj5Zcnexx
Dq0OrbRLInpEs51+4zNQnLdYpX4DQquRVEmNYIPYqU/1SQ/oPvVKG0hnFE1qcuozp1Hty39Vh70I
5sPfARHoFNng41Tjd31EXDporpWImh42dRW2CAipqCm/0L+vFClLQF5iEXSOdt2PvslAPvr9+qGz
M327fxcB3JmrtGzUskbPTFQBUa+ZDhIl8kNdL4lrWXETjAY9oOwkQj7bthCrhXFBkzVNmBKwwSPC
KoLj9/HhPP6r3DGelHM6QhIyswj2kodH1eTemGck3HcxEj1q/0nSn67vpUgAFylFmaSPwIav0Of1
dVAbV7WEQw6bhgesmCx3Ch4qHgtm1IH2GMXYNhamd2AnCfs9uqpYI6yUelkw7DUhqdemYV3J5Iyd
5EzOSBjYI2uCbR+YyCkcDuaJeKKC9PYOXpbH2TnZXpx2tNA1Veuqm5DvbRNeP6Lf3LuLBO6+R2ai
JUUEIgRMOZybltTs5KAva/ajU38rPVen5Cg9Xxe6baMuMrm7jlhdbnuGfuCoxQfwG984fXrjZBEo
X/r9fxLFjzkMZpVFUwa6o6V8ttXOt4B0EllHW5jZ2PRIl0vBA8SYQ6K2JMWlUJwOJSUbszamFyXj
4/X1qJt7Z2Nwk8GbvgWAazHka2QmFuTs1d2ISfd8b3xt78FeER+hXu2p3ms781PvtXdlOJ+GvRnE
92QHWrFQF3zL5uVcfQr7fWWLnVLqaqtY0MVPopPZysAGJfn36+vdTpmuhHBRTI6cyugYaFeKCgJi
YcdHqRRpyNCJ6aeoaDR3nvuHQk7vcqLunRGcpBPacfKuFxUCRBvPfl+tVo6aenDYnLhNb8fuRq1v
elQDHJRIBSvejPFXK+Z0XtKSFoTbOGHWRmh6YEH5iqovUbz6BO5kr/XAu91Ufg1jI+Tq2jRtaMlF
MxzYEkAn9HqRIBqmZdmzFwxu1hmvATO0f4Zns317LqI459BRKQESJ3r7qvqH0SWePIhmP0QS1NeL
QTG0qzvWOl9K0SNmuT5bYy06LZEM7u0wFapB+gaBb4Em0yRsS1HA8xsFuOwT+4LVvRsA8FsqMd7G
rCpSveCGsoED4Iaqe4YKkhWe4AayjXkTA61uAadzZRlVRGcZjp+5rzMYDkYt0HZFBl8017FpOlfi
OM0qR63vJrTt7aq+b7zZoqpb6PZOWxZRx/e2Dl/2klOtaqkmc3JkYJQ6/cd5yG7SVr/vbQ2UnIag
OL6pxY5s2dBkB5N7nF8tLDkjZo09zFsAGQH7jDRhNLxvpdnPDcF87HbGbSWMc6iFRPJIY9gcS28s
bjemlktjB2N0huwnkeTrMYar7eJxlEEMlVpHqunCNotNTbh8Aw+XY8XjsOQt4MXkowPkLXXAOITk
xQy/7uf4sZmLFr4Z/q2EckZEkaaKLC8zp6Dn5LgFWdFQZCEFx8qD5nSAU5zJBG1ctObQydRx27h5
50zyIZOqI0r5olr69rbqKpL4QPvXzz3+K/XX6naS+xnT/7Y0n9IFrKdtJLiqIhGc/hlUJo5BsaZa
D+wOIMhElETa1HB0AvxcBKd3WUrkXKtmWGJwtBrEr9p3TSGqz4mWwWmcNC/pBPIRhHr2rhlkT61F
ErZt8WodnJ5hFEaTlLxhXHvJs+Jjwg8zb7Wr7JagCu3Yzb50gvh1uzfgIpIfUkktbWisCCJ7fwH2
CYiTKi/WMVdgumpYheTWytxxlwSJQLW2L/qvI+PRNMDDo8p5TIHu2j126BghAzmm5eQ3yDDOgO+/
7nK2zw5w/Q5IsECewbnRdKg60uqIefTl6HT/szURBtr2ci4C2Aes1MiwAJO/THgnxvFtithQWx6U
Nj6p3eK3Ru3/t9Vw/lNrnThpWN7ekjC4JE13JJKpYMe2h3tA/fFzyzitLYw8aiz5HCbiriPlRtMw
95TdjEH18hZ6ZgJKI0a4GD9BpxmrDKOarj6i+vOvHPjqUzj1npI2KiQLodziMNg32S2sUCOCyqPo
inDqPWWJNkZoaACfHTjCFNMlRRdcP7ct/UY6WzfAEQbOMlT/Xt+SrDUmCQ8vFv4im8DIcSvvJQVz
JscVu5Mtzw2JFpjfMCKG0Utu63KLZmQC2+HOygvHU5tZ9pVWjt1Ek+4sdc7dUclLDyiToUHmxzJ3
bnuAbAiWvaEcrz6C21q1axpjZCMULN4jw/7SljJrvvShcJ1dE2YBKOVFnF5b5u2VaG7H0w44Or2O
FCvriOnMzx26fuybKVwC235ELW8CEWML/LZM1GW91VqxkgzentdnXSb9aFkMygp4Kfl7K4TtOfRB
k7+XfTAehaL2uw1UdYSBv04ag/2v5VFg4JoWKw6xxCxDtiwOkssw1VHQwyz1GfcGib751An6C7dX
qig668ZDDYefolLrUe1hKzB4izkxoBhrYKU7oxhbu+EhOaqVQI02r9NKHmeZskhujZa1fPeT49pL
eojK94v+YI/30zwKTO1GZKHJK1mc/qQZ6Llag9X0EmCQ9Qc5qT1QvwgUZONZ/EoKpyBjREk+4xX2
61kcHcwb4/hH8Fwbj69XsjiNkDS66MDyQy0UIy92wVgbvLHFUB8JuuIZJI2C1x47De6xt5bHN8+r
qlIDdgHYgdVg3vVjFkREmt1iLGJXjkQ4oVvpxlfSOC3oRzC6o+njpXiu5q5TA6grDtjc9BLgQQvu
kiSI/Vhk4jYeCq/ksl1f+f8aY/SmAcMKEyfX3/tDETLYOqs8sfmXUQ7ElfQNf/VKIhfSzFqX1aMp
I1E3PA1W7s7C+WV2E66dHPuC1ZrYw9MYY6TGrD79aJPc1wkIPfXGHRwSKE31bVYfslQ4+8AM4zWx
XHRDJkVdLAcvkkIt0DZK8tu0y0NFy3+05YJCgiphysEy9gNg5gFq7bVo+HdRrPrSqWPrWrauuVHV
galo+aTXfeFGUYmaoTUGU0L9IiLAY6EY9bIo+AMJ/VpXUu7GJRKc4DnsXC1NT107Zb6Zlf8C4/jV
kXGGS3OmWckVBInUKNzBpq7EBu2pqKK97fQvRovv9rFN4nQKRcf3G5T3ed/MAgvJbNPb40LxCF0D
ADPiJ1xtea4tiaGjV110Q1Xri6RYvqKS/UzUu0Zp7vFo+3bdXm5f/YtI7mLKnYXOO8Z3Y05A3a5g
TkZAYAoC4G3Lb+MmIVmPP86STHFeyGoNyz9gjEOinql/hw8QuDKREM5skCZ3MqvGLJZkV00AVtVD
FGtuhsHyf3VKl9Vw1gKkyfFidrCLfUFcU0Io34f9/HUcVXcA4Va/iIaOf3MJLxK5QyKFif6iBvls
Nlq54gphvPHi5shto3GRxhkNXUmB1zVj+sCikl8oJoCVliNGB74MS4XOYNgEq5VvSsk86drX67dR
uFJOrWM2hGgnuCkvsFoM1m25YyDEAHE+XJe1HfpclsmFI04rSYpBoNlyd5PXhVtls0vL1K3Nz0Yt
C+7MdvCsXKRxYQkBYJ0OpkJWiJyAqVD4xXDXJPsSHWJV6kau8SE7GlVIrRtRJ7tIL7ggpZtMUKCa
CIgsB0VywP5owWCKEFi3/duv5fEtmIw+1xh7KN/QRb5agRBVqyTHi+dsX+nN0ZTqI7XJ4pHe/N/1
Y9xCPIInuIjmjIumARxk6llpvCne6fKs+FI2Wi4GGRuMeg/lU1NHX+W+DlRbfejrDOldtdkXunKv
VNFBUorb1EHuVc7Kz5VCPznacLK06n8R3PG9sxjve4lou+vfzPT1rZ2/fDJnqux07JQsxi2XstKL
YTPEYbDoQDgjVappErUKTIbDIN1yZyc5OXpZaq+YP0oO2l7KBh3PeK6C6nACTEISJ6FmALp5VD3Q
QTieLt2MEtCPJ4rByTj8bxvAGTRpSBbdzLABTo7+I2XxU0PQ2brtSi9bzBkxgM4t1TxDgqy3YArs
b/W4CmKdBmZEkPFO0fHSWPWH68v6Tch8kcqZL82unFlPGf5r2B4KAhAX28/Kw0taHU0OuQ9YBT8t
BaZs+9mIDhsw7Cigp+cnd+M0UbSe4d93MQ0cRXUdjQSjucfEsBc1B70krlwbO7nZ21myV1PBcW6b
7Yt8/mFCaNEayWtujT/FRGZb+EZ3VqI4dVfTrC5iNvhaFVimBTza4Ythfm776b8uitPStq26GB0X
bAIoOo61j5FFNPtgRlO/SY7GIMqrbi8MjMSMtQM9nJw/mlCzllSkzsCzfBpsxa0AljlFGIEVWZ/f
nNZFEueLJAnz3VaEmI+G0W7aLXuz9xZ0N1YARcuFo2tsm94e2EUa53+aMh9HnUITR+TEmyPDNu3o
XR9oXoXutkUEQKtu+nX1lzydSxaRQtIXoDhhQu+duTPCCmQQYBz3rQyu1nwiYRKyUT3613QwUZON
fc1Vd+ndB/WxvhV1aG+63tWncHc1mY3alAqWXHaQzAYUOg2GSBQdblq6lRDumkY0GcyZtUpPyn5B
v4HZhwkFu8B9Vi2ACcj2AhsnOE+d8yzWoi3zFP3N7IFktrvsI7zPwfDGkBoF0s6sPK9uj6Zbsgql
MDGFB/JoTiuSJJbULGpQUzPRi9lhJLxpsptOO1VN7QGbzI/M+as6odm9Nfxiorf5kB0GfTgYhVG5
OlkeYvvOLPQ9BuJOU0F9RAR4eefOHukot0wqT4sfgD3oORFwVCkFlczkNXmyn5TvVfpjtEJJrX2q
tH5eQDtsxy3lxM8a28eLZt+bFaotiSvF6btSzx/MPNs1LVB786+Wct85f1WJ7dl5PbtpPRauYhme
PaDNc3JAxYB+fVI/pM5tlGaunt2QuXcLQzrNUhZWaHrvzcEtMhqiZ8HVU4LhqzZc7PjOpm2o2R9G
UuylRXZnFZAklbUnmL0cAEVUDINbam1AeoLZPsMFNuvRSBa3aEOq/1UaEbrpS3fIgJU0L6WX5dRP
Ma+AKsjOVppHqUq/FiX2Lx119/rVeRP2cGfJ2R0cNJhVraJGabG8GWJ0KjT/vCzAyeCszTBpaRfl
dX1+KmEMOA/OTYZtALIx+F9YHGF6+o2WvxbJV9MH3YhRNYVImw4fY4zlLpFK3XimgqrKW7t9FgS+
XRXonvYbAFgE73Raegh6wUxc9roGysgJ3X9/kIsQSmP+apWyqsFuY2YmgU6fEY5f+GD+DCP6bTGH
Wxmn5VTWYzKPWFkXrMZ72UAxSCNrDNuKegPeDlRzErm7ONSGRrsJEhm5KCvJTWgL308P1OsO52md
2M+oILu/fVEu58fdzRIt1gaANXFR0Hlt39Y0yGQBjA/77Lfm8pcIvgSNdmvDKSgOrVm0z9WS+bJM
f8gJOVrL8Awk7udhFA32vg0+X28lX36OTH2ghl3Vuyy6RXqidPMj0KN9o3iagZCUiofhmdu8tkjO
442VY010xj5esN+nhz9kKhLJ4r1dQmRrcLC4Fy14YcX4My1gx39tWdyjqNNR91YsLIt1jxEQntNj
sm93QrKs7SXZmm4bYDEx+AJ+P6SE4In+c0n/SLFFsrg1Kd2c6XLXMDVbD7Ywog9R7Wxbuy7LYr+v
7JU5ASFBZZY/7x+d8l0R3yb2w3UHJhLBmUS5LBZZKbBztAfsX3pDC0yyA8bqupRtN3lZCGcME0mv
1CVr6526HBJZdeksLOWyW/v2ql1EcNZvaXu9mWuI0HN3CFTPclghOZwe0DDiS/Wp3YlC4d8Y3ItI
zvhpDbGA3Yi9Y5CqEjiI/MzPvXpGz5mCYRdQXpz0f95zdjZNP4WafOF4yXJNzou/VQpZTPb4sN6z
Hjc0CWACYTfUwfXDu35FTD7VDeCWuNJG7OycdwctMfaxPD2nirW/LmbbVlwWxplAJZEzO2IHyBIN
HQZbtR2DExd1iwhOzZQ581dElt2iNbc+16NVD9Bw8SEJ0f3QH2dfBdZH4Qnd5G8ij8viOKOhGij1
kxZCL+wUL0xEZCdKjl7XNZMH9EnNOk+UCKJaNMsCQMjvbUHUJpLA2QwNi0kNhTkQVPyi+AMDLL1+
F0QS3tgLdOUCWhY+P7sdBs1XIiK41MIT4eyFnKngpWQu4zUdDxsTF53IpgLBz9m6YejgvWIeZWXG
nWrOzBGPux3mTsDlPfpOVXkOFRnZzZBTkTUAnsporTV5Ag89yfthNnp2yaKdNZ4hwecHNsIF04Cu
EmHI+Sa/A1u0Esj361sSSiooAtS7OEm8wfw4y6dJw7sTOdl/fh/WgrgdHJ1FapoYtiGLv6bpjUk+
Xf//oq1zOOMz6Us5VRRbx8pRIKNkPUi/Wq/Y1onuxGaIuV4SZ4aMxpQ6W59eXj7LgZ7y6cjmntpj
6hfIVwsCdaE8pnKrS4g6ojVLNlZYSk/pJKEuVIZR9aFTT3b6pYhuktYO56T0iPqJiEgO33YfcReF
achKeDsrUln0f8dn4/dFCWuwpFnhWO+zEAntdg9YFPTu+dJBuNFb8dp6o3lrpXROmdgKNjrLR4wr
xE+VIWluDKg6L5fbESBT/UmPJeomS4WiO039NikEF2zLBKw/gjNomBAmSPKyMEs6qtNn2/jfMISC
OyzSRs6iYWXDrI4wM2r2Yyhjf1hUr6rCJPKL5aBWX5T2CyBNPDMJZ/1oxp9n4/0w3NjIrwk+hC2G
D8XWi+XioqahTQFo3pcImaRBRIMlXPzl+dxt5pr64+IBQMIC6LwIFHBbNDLNhmPZALPj9tmqNXsc
FVikNGncvE8DDNVPMcoEReOXIs6VLS+lKJgFVhxwJr1pjkfYTMceBajd0Gdu291Nk6hzfdsurURw
l5fS1kksxLX/PouwqS4ridwOKqllopWd/vSLPzkT/61fXO8fd2G1BSzzyoT9s807zThpTiBEN9y8
D6vVcFdxWTArm8lsNZiVAJBVZlIXWK3eOO6N8ev1e7+pfxdZfKIiikEam8V2vavsk7WMfmaNboJs
bDYImuNFt4JPT0yS1VV6i41jjv7X3AmrP/zt6EVGdNN8rZbGuUeMTyRFC3KKXV09J/ZjFrfuIGpz
FGgT3ynU1Lna65NZYdSk8NF248rd7voBCfeN84FzLDcqiJrZvv2a13kJkND6ynJyon0TrYnze7WS
Ln18Pqj/I+3LluPIkWx/pa3eYyYQO8am+yGWjMzkTooSpZcwSqIQ+77/zXzL/bF7IiUWk8johKra
rOpBliQ9ATjcHb6cg04zbdZRk375D9fEWYgO3e9ZnMFCLMwWxD1gX1jIoUr+8D1xu62Q2UK0Js5A
VBWR5pxgE3vzvtPuWfMgWJHgzqqcWUAAS6Rx2bRlCrT9ftyqHL0yluC8fiNUWGKuE8d1pOactchp
PKZ9jaUNYOuKjM3SqqygLTs0Ni0S7YEjGtUQaeRJZY+VslwTAy4E4B5uV8+ZrZuTX9DgaTaCj1kh
P+cDgLiz9FrVutYurTRzMNhHYcVEjG+nkP9LlIYhLw3UyoZ+MgZTV2NOtXhCuZbGTpQWL/okX+lR
uCnC7L6BJQty06tIch0z6naj6Q3AcpQYuI+RNfqR6YUjV8Gd1WHCsdDL73JI3POqsW6G3r4gd3+z
XIrVkSJmxnSh2wePXQZSMGGRfF0L3qRwl7aXlFoHwsKiBcjUzwD+R257ac6fN/rvacG6z32TyN3h
mBHLmkrc4bfs7+/OPYu2kLu9pTTJSdUvKj596RiKxRGMbSsCjlh9XR+rEneHS7NvNBrhpEpD3bMJ
Bas68Ixc3qvKfNXX1GYo60kSJoZMfaPQyDuvKMufP73IbxvKXeSRmX1aT1bpB80cuqVB400jV7kz
lOZ2iMnWNAFYCChdQeR7XqzF5+ZIDYTOUsGqw85yWPYsz/4wbvrmRSeWHanW5vwqiUge9yxusi62
4hxTma+Mnf1WepZqQCCl7lLAZiEIjlBuir3Yt6hgsQeAlpNNVgDICxYtBL/8uFJiRtZIFAVpDaTS
JmAF6BdUtrvErh4X4cPGsuMLAxXrJ2RCPzF3ogJzcNqBuBgsxaQYXlLIYrPePyuZZUZxoeOmLvfG
eM6f5g0BRcl15k+3rXeAtZWBjCeqtK0Gess0rAkEDPOkp9kwwjGIUzwy2jn25PJZxVNmKCybMBHY
i0gSZ/DUbkzLNjfxaDctu9R3nflcRk+1CMtzPTlwtCJuIyM5TfJYOTwzyKZiNug+dz/xJlNvCIR4
k6tG6EgcZ+8MPKaCsIC4UMou2NxjdhrzT2UiyHksu3OioEdiOFuXpLUUmoAd9xsLw4fVEwULkOAG
rlruIxGcnWu6vFDTJfr665Z73aYeyeKMGtqbAOoVHw4JtHW7n0Wu36wRrvrAN1l8XJLhyaT0Ie72
gfmGYhQxdMOvHdgF4xTYH+JUokAlNM6UKVZIijCCwLxRvJYpdq3eTfL9f3ZcGveOUYtCYdHyuP2Z
hn/bQnEaftU2H+3gssNHKS91UgbKZBlXt7iO4n2X30LJnVz3KQUafSwaHhHousZZilapB61voBwR
a73YuJgMEVevwBZpnI1QOpqlQByASmSKVxs/gNTpGNKXtBW6teUUztxbjTMPM8bcFfS1/kyNVvtx
K2m/UqML6ow4NSq4xBpnJ2hcRJRmyBC+VXSXDv3gIhUWZ9YzoUdqwRkMwxzbZGRQi+UJGudOuAv8
zh8vRrt3smmzAKsA5N9ltS8C+V33lkeiOftRTEqR9zqik3inb+p4M26L2B51tO5HXojCZVTvtE2G
VqpESN4nWjYPzydrr7KXakt/eNO9slBSNGYfMDoOLJR/6wX+tmgeptpIoyGpQoRIyJfs5FT301QS
NKgILgYPSp1rYZcFM64eor5LkASHdhy2TsXIBXgjhB5n9XV8tCDOrkwtSA9B7vPThCGV/l3ZSwBU
XlKr2EmQEKMS/Fuv43ULrYFJFOgLqDtzFrqi6pSUbVj5nUojO0zzj3NFOpdqfxkod4nq0MrxKogz
0q1CokZSscLKYJEtYXRLkoURz/qdfxPCbaMeh5bBksM9XJzpa5pzmcr5eyr4Joozzf2sF2NowbXF
GgFB/aei/SBwa+ve+k0CZ5pn0ilS2MFg/vLWyxj7oLmau5DvTBVKmqI8u0gZOBPdJnVh9YsZq2r9
AvwqeGjFV3XCBCsTieEtM17iOrNwe2cMVXTKbgham0RP57dvXYgFtHdTU7WTSQNJjmatHBDOS6MK
KlHJtebvuZAAZz27ov4phh8oGKNBBxFv8PPiLiC17U57iV1AI7m6TxyUv7atQ7zaSR9Fpl+wQp4v
LKgiEsxUxzaaOy3c5/pTPdyd38R1s/S2Ou7SlmaEIHs5qREE0UUEyjFMjitf0Ly0tUQBwrrBfZPF
3V0Wx0OlZpCl9y9D1diRdm90mO2lIhLf5WaeBiJvgribW8dFVqb9EsNJUD+990hQOef3bT1MfBOx
HN1RmNhZ6qBME2IPgkpkD8QN2kR2gaQBOimdEKxu58WtJxyPtJC7uBkLu7JKaXFIFy95gkSzI6D5
DGh90T6lwHUUCFw3tG8L5K5wYXbpOFsH2xT41X7eoj/qlQVDEhEyig6Mj65KbYLPWKx6RgF/aYH+
yTu/HpGec0FURGa5GqfFWFjEAfweHv6JE2d+PF5R9ImeF7ae4Hk7LZ5goMtA5TfNuLhLgqf/Xkwu
0LodGA87jAEhQGRvcfhRt/ud4sX6g1MjAKwzAeh8Mr4TSKExWeEh1FiYFP5Ko+jqwR2J4g5uUkI9
QICKXBLmFovxGszsor1cdZJHIriT61vWdtac/AS2LLCD4D3Nrsb75VE7hPb0Nfg7qvImkH9D04FY
0lzjwZTIulOrXzQNLfTR5yS+HAkRrG7VjBzJ4oIz1od1F+hQ/Jg0m47t1O55BFNYnCIQnT6RWtSg
JdIN/iWdAtRSnwMIfIXqDHY/x+NyX9QFu56dOlocZ++LqZ/C0oBytEjzpbHd+InfuG3m4rkCdPdK
dO1W/cuRPM7sM2tqe9BnLQE9A66VZael6k1I8HWqYKRTJImz/nJJ06bOkN+Lo8cKBZYRQEAqaDZa
IcD3yQT8ElRrOuYpDYqULd8VmEuq1Qw6HilaHd6NqnE5l1AUeXLDeHClSfLHLLDDFsMKGFUXKOeq
zTySzfkcYPvJCiZAEJ7inZteae23MGcgeLuPRIR8y36dOGxdkRHFqeDG47NIVVSPrGfYz9H4WKPn
l94qyV+mnV528kiG8t5jz3WnW4MMq2iGeCwDWrMBLsh5u7+YonPL4BReGuOgYCAx9AulszFgYUfZ
bTp87y308rGPIeCdJ3NzXuT6hT5aFqf0eqMUHSbWfrqa1+zi700FrGr9kShO60kJCJ5xRvzGwMuW
jP7EbhX6XQpCwZpE2sDpXRUE6WSGWNJoPRfjbkqfteaTYNtWvcrRWrjwhjQZOLAs2MGFjufnKOgc
fliKD9YBHrckD/+hRM5V9qmBgn+Cmwx0Nree/yxSx8YGDW0oUosAtYSqwXnOTqZakya/4oBsC6y/
7Xj3m4nn1XDxbT/5RFEWzVhdh9W9JdSXQZj5KhWiZYjWxeeGOpAgW2F4iK7eJ9T/Zg7gaFmc0QjT
gRnDiDC/nz9R4PAW9wKtEO0bZzK0Sg06tcdafrYzH8dqonzGv9k3HW0CoD41FJ4dTcY0slwW0Pm3
fOni+39nAkYki0fhAPpNnQLT8XVdrxn732lHE8rigigrI0pd6e9imiUP/Ds4a+sm8M8tPIQ8x8++
WcobmSxbWMY2iR+6+jFhmc1YKXAl68ET+s5/HdbhQXgkKRl6pgKabzFQ7c5sH5bR8fG+R69YVO2i
jSVsQ13XxDeBnCORu8QAnzC8fULRngY8EmpKV/Og2/GsXBgqNVCKqy03J/LWtIADpc+ieGPd7gOP
S9fBtqXzAFetZWFMsIa9ovjTFMQAdY22muDH+Su3foRvUjg7rEyFWikxpLT1uMmV2wWYNyg/j1kr
OsL1HX2TxNnfikStxZa+/tdRhQVB6KdrFt7t1YeE/qcs/sVplG1QpCmKBIoSXSRUe+rN8FFVuou4
t3YRU8enKVVNu7UGTyp6YOKQrEU/cXQ7SeWdqgUbMtJLVY53NekumdH8nYD56OtxV9TUw7xqlyGh
rkORRGW2IhkIyz2G73T+eFdfpEeSlPdhHrUiuZczHG/WtZukeVKZ5J+XIFAgnusujbWi1QNclE4f
XDl3ZYz/j/0zE9Un/o1deztT7kaSNkna1oT+vL3VfteurctC85hl6qpGVN7cGPkA/MgR+vM6Yv2m
qyK0q9VrfiSKW1ZNg75WGTJLSnDNqqffmT0+Rb9Zgn2ATSuqvoCn8vRzRt9mgxRDBhh976I5Ba5A
4cxJ6lRBs1cN0x11fRuhLQ6d4DuaJ3tCw8QuFeoYeIrZYxB8+BtKc/SFOLVM6Nj02hKzdPKeqPSz
lgU/EqlzgCpx/zckwX7KoEBdHjzcVSuAjDvRJXGnWl/j+JOSIvUOyhGrE712Vu+BRQERiE2mFj+2
BDQ7WRmAY+8XbLT15q408n0ZjzZ6THfnl7Se/XwTxQ8sgf+01NMJL4+lcbqpnSWTgKpZ60m+xA58
TZ3pnJeprFpUICwTArAPw+Ah9DOTyVSpFwds9VepPi6q4gd966Rj71aj6fZZtJsJ9bNK35dd4FiR
tE9UBbjA0kXOWoxUaRu16C/UZLYtUM3O6uB0UXfZFGBmL3LPRL90ykqnQFem1APNIzQEjTSrt1qD
HlAVbBIa6N3eG8MmYyZjEt7Vr30TbP+7L4A1bTgWxbvVSgmmJoEofWgfSgXNpb0+ocm92ZjAFTl/
NsJ1cZ61YIDsMkY8tN8i2Z+W8TeyWIKF8Xxn4G0YptyEQ9H80W1sMFQwkBQGzYGhIrCtLQoz/VbE
krRmJI+2k7/FJOylNlmisZF8D0HBkbRuI1SPtUfwsRDeKBn6XBoRtrEH+tIvBG8CPKTZiyT/t6bn
1kKiY4nccyesU2OaljT8X5+nXXSbT8Yci+LcjDpnv9z0nAEtJx8cIMHbuXpllomddKJ4XXRey+dH
4brc1TSmJRbWKrPbt9tpRMDedvZ5xV+XApJGqhmmovK8dXUsd4VCoRV9H3r9cGv2hd9ZQtDx9VN6
E7NciaPFgEHHmNv5UPIM/HnH9ofaDzhHAfIprP2I1sTZKCKPSRMPyPak6eT0xUdNv4xb0SDqv7EY
b0vizFMSYFKQLP73NZZaciHU/5034urTTVPfZHHWqa60XgsSrGgp61MNwD+B29sp8rVgQmJ083fK
xEfyeO+YTkM8tculAmJbggHCMA5tI3g6r3qrbUjHUri4gpJe7SN22MGfSPQTBleC6DCtrHvogRq9
Abj/wkFQgX7wI775GBAtV1GOqccHZQRLRBnYdSQgsxGdGY9EkslSHFUpzmzxKIqXgoYocdS7w4lt
JsELYt00/akglDNNcw3aBkPHVqooLWFkZMgudfKxNDB3JlqYaPeWz4+usl5XXYUKE/oLp8y2IuYm
4dfSFBXpRFI4gyGpejpOY1r5aXhd0NEG6k/eiDC7RHeYZ71Iq66MyqUh5zWaGS9+gjEMW9Eb5ZTE
Fw+IY23n7MUwYFCvk6APUlo6c1E8YB4R2ZDyum86VwHCfRo0G4p5bEq0yy7Vr5U5uVN7ujdm3S9k
1LhC02NB5OlTtc3GYGNI7KVQ9a9IbV8C3QEB8/y3pk6PvzRneObIUoq4xGEv+IYHWozQVa8XWoym
+Vw74o76RVFPfeyrIgO/4L12dXOfjlmHoC8e/BEc2HkomrQ6r1kIYd9LyCdaETbg9oNe99KaR9sw
f7R0Fjwwzl9IcGa9l6LN1GRjDofHpi/a/BySS4CL1ER241D0ajpkPk/2DMSzMtHIgo7FragYs7Fs
Gay1NXsauwmibWL1tkJfCJid1dyVistuFrwJF209lYmnvalaGPrgn2qtkWtAF8b6pPapYIVj1qk9
Nph/hsWZqaeMrXveW6wem/anQN4lxQoj3RTBIGjIntv10IBMepAwZaJVItDJ1fj8SBS3nwnaG0lT
YG1tHXt1Zlz0GKadGRjkNOKdX9Wquh+J4tSEavUQKBPUXZKvGzl0GiaiwxYcFO+G+g7U4VEC5Qgb
y4mayJPr75Gs3gRlbkvNYzGLWAUWk3BGM3hXNJrS0CpL+TAenpr+MQi3YXijZZ/kofTmXrW1VmRa
RZu4qM6RR9LUPMlUCUvUkJUozcwpJoG2n+JwL8b76Jw4dzRH/VwXGURkWfjUqtXV1KWRTcLq61BE
4CUKZEB3Rtfglnss2Ox1Zud3seoORbfPa4CzzuVOt/qnMs0/A2T+YU673awGt1Iif5moIkDyWk1u
HH9bLgBupkTuhwoKvNBH/TkV/gv+5bcahFbffUf7wzk3NGUaLK9w6AuTRFcjQO23GNFt3Gb3C5lS
OHUmMgica7Iko5D6adGz8mkOnoAZoNeiAOG8DJ33RpKkz32l4HpOkeXW5gYEQkpGBHmhf2O/X02b
znskcyTgZ5OxEqv4OKJ9MUDjOG0fVIC4y4VtxJshIQ5lD+dNz3rwg4QmGqnQMIyurvfXxhiRpcxV
BD8x3q7gynCi8ElVr6zQz/WbVP4iRdsgL+xCWClf7OeJhTgSvNzno/sqkX7UQor1Lrk3rhEQjW3n
l3lAC+ClGQC/Mkw0LRhgQH0vLcFkYtVokNZLxre4lLdBqD0S1tVej3Yie6yaR9pksyOp2mMmz18x
f7vVuuamHiovSXRg0LYstudJSh3LjG9miyR2Ww6RI1s6A0AMkEpHFSOsJIzsbJIfCTgscgkUbXKC
phAUyfHzqTZvysjajvG4Sxhmts+vccVhWfKSM5UBMysDXvv9EuNx1CpWM2TKmqtyji8045s1Dc5E
mXde0IqlhSCDqoamqVTmu2qSOI+GqQgxTZslH4G64g99JuqqWZsQeSeE84nIrwO2t8hqxJwEPQ3x
ZmL7HNObnvF9gdNbaNEibbvNNXcQ1QtPsvwL9Z0sW6hmg/wRiX5uJ0sjsIYuAbNAZjnJteJFXgIs
hcw2r+YJshU7cakr95tKMDlyYrJ5wdydUC25rwj4Gn2qD05gjoMdTZ3hE5VFftb0yo6GoWaXgWn6
2J3Yqa3xW96xz3NXPVhBK6w08ip1+D5I/CjWgsWrnJQ7MhTAuwYEInNnm51Ndq0rqY65yW9AOYaS
rR/VbnfZ+pJrCB7OJ772IFqjFpgP8WQ9CS3NfsZIuJyD16nvbiedXZmDlTxIReAOXaXaA6mvg4+g
e5IeWW1YrtRpnzozb79TN71E4azQ2Q8ysftJGt0+bipn0Eaky5V2m/WpLMiH8w6C+658VJpOExsa
BdsUF8FdWuEVVifpY0YHUUzK37xFEFF0tLPJFqU6n6fLtWAaCqBz+4lE0WhmaddRFwjeLGsyTM1E
qKMCnY7woaIkNWweGxL6QzbczkTdmorwci8X6NgaL+s4lsHpuVU3Q92mZYTQZCGVxwhpg7TI6CS3
C+AidZmo35F/iPECOfMPwNFp6hol9E2VOo12m1LpqUvuNT0DuMXwcN4+nrhyXhoXJ6ZqVSclkO+W
1P5l51tgx0CYvc82puCs+LDe0sDcSEBSB0Zv1JP4mGHQwlKOS+xjqP1okMfYknraM0v/arAvsrIb
B9DmnV/bqXa8l8iZ5cYIWZZHeeyPffGQS+WWmaI08eltgk9BbcmE/dfBEcY9vBQyJ8Uc1rEfWjs1
Uh2WMzfvC4GtPdUISEGzEsZ8CBBOeC6KgBTy3GmQUljXndG4ZRyhWbp0u0nCvFzonN+2FZcCcUit
q6algvuM95l5ZLIyCtIEw5bSdnKya7Sbu/1FuQ22YMb1rAv0j7rnZfJPsEU5jkVyR2UNpNQbvY39
Zroxi+ku6ZFWimWfTtMeVeNtZRo3mpr556Ue8gzv7zbwHxaWeeB9GDhALiLvRkow65xlYF6Ptoav
SV5/Q0s48MypXHlTg8Num18FoQcuMeAbalvkDgVKuuJH330HfrZqKjsiwcRkvnZl+O0t2SZOvl3C
hvBCWQAgBDt9EkRjqy2TWIaJIFpRTyKiLNeSTkLn9lHd8BXOVdj9vnLn38nijpVU3dhPCvZX8xeU
4afqawU4PWx1eclGh3pLmU3X7AHsyrktMjjClXKhUZAvbTDpnP1Z71j6/H/2fgpHhZaVnGiSgvK8
QtG+jW719wEtoGAAlEpJhj4nEDggzTzsApc6xS7dRt0F5vJEl/TEuOHVRWTDMA3ghlugVn4v0Kwi
NsdTliDmBObSx3a3wLyXnvGgAgq4daKNLlKcZbveLZGTyB0mbcqk1gnMwoRF5h9Ut7gyPqDqaxe7
HsVFITf26c3gBHLnV5VGlSkaBKJu+QFEl0ByiN3007AJt/ld5AqpcU6MECdv2fKjV17Va6DayrGl
6k26S65bt45szcLI0lK8QvIusnXMLCXWFggPCCNFhc2TZ4TFyed0iLZ6k6MhAgMimK8ffpgbckE9
+qh7DG5Z9TFc5KZfwhdZ0Jd2kufn5XIhAJ1mrSIG5C4sx7MbwuLrD+y+dntX3zR+ewG0yyuUty6R
2bfTa90ZX3KAGQhs8Ykr5VbPpYD6WpEyKcwTf4EVkGzzorztfhj7/jsm/DffwBjyrO+TwlY26Rb0
PU7oDVv9c/sYCnzCyTOC+xpcXqiQDfQdEJb5tA9AeB9WQPtErcOldE6cVgVqzvl1n1Td+N3nfJBh
FUy1wiLxtbvo3tzMW/nzMhjHnO4m9P669X+/vEM4eKTjqqr0ylhgl4Gd6sbWBsC2Xsdqt9LR/RB/
nKLnkO2t+kOuCGKY06iCk8wZLKPLOmBv43YdAOpmm92DeWeLLgGQfAxuf9d+EYcVJ6kUbnMPm3+0
3KQ3R1UhB6GyU2yDu6W0GW1VdwGZwoy5ne3nr5Fv3oF+78pwFWJbN5hjvrIc+rl0g6tiG4K8fQQx
8Pb8sZ9qO2JgoDBRdFchT8ub70EvK2ksiww5nrSy1aAn7qDk+l7thGV/fnzKQu8+nL5p4VWsE9A2
vTdr4awbSdCz1G8GTPzMjbJBrXx0ioiFDrIj+9xkn8p0uqgAZRZq7fP5hZ76KTTZI8ejEQOzFsqh
pH50ApGManws55lP6pS1dlA3xiZGqPdwXsyp7VbRnqYu/6n6aRoET0twNKnjEmmwrQq1WryEvBXy
JpyE4jrkgEcAO2mpBFH/+8202DiPcm4uMUVyLX8ERkZzTcC4pdmGXX1IdrNXbUYG9yvyTqd2CYJR
ujKobOJE+fSG1JjBwAYI1sNum7T6hlX6pqpUwKAkolfNik16L4xz9UrTTmBsDJZoZkYnALF72e5t
za7g6RkiNUFocUISZy27erQ4ztPPahMxq8Li5m/qJvFK+T5zvvW7hXWlQ09FgZYKyyNO5mYP7RXb
aNvcT0EYAft4K/TCpwqLATxsMDXAcoa7yXlhtdfyoLHCHIFVknvJ7CgOdmBr7CqXlTeBnbmSK3J+
p9bgvUzOAyO8GyhNEnTuZfNVSUZEHvWXfm4EPnYlwoAcKqMHF6iMyBdy+2xagItQA6yt8cJb9Vva
29G28kP320DtvLZbb3JjO/+ix7ZIfVd39Ujy8vmRGeg1pR96U8r8qBsdfR4vK4V+Pm8CTtgxFi06
Xh13cnIoRQGN0A5Wd46xz7xqtMct4O0wawtk+u/FBrji9nmZa+YApAUE99FY/uecGuubwUTrUQ4i
efItM4r7tu32ZVM/jGBDB/d0OYqOcDmi91G4augwPUiao/ntxHFEZafGwTzmMEBkU3+OvtQXlQv+
OjA7GV+7rWiBJy3Ay6Yey+NMQaaXqRQlcw5TMHgJeP4wlWIrj7HbfmruTBl0g8hBfB/BV4l546t4
n19JH4aL5EF30DH8RY42IuTykyYs/htxSkyqgXayNS1KHPjhE+gOLNv0ksduMyBCLhkQ3sJH6VZk
pPSTx+xhJ4C0grczgSPlIsM0zRieY1Xh42y+toO+NeIytFlX3takGD9rSBKiqTIP7TlkN2XTNrYV
Y8NG40bv6a6TQ69WTJeCAhIczA+yZG21MtxZhnQzjzM6qke7Zcl2HslWHZKLNjIuMhNsRkrVu+Ac
dMbkxxQnjgaLT7Lyu5kWnV2E8TUIke8xSZDbQxJm9twVjl7IBFAzI5IIYbuvS7pDRAsMZ2B8OvLU
bBhh++W3LYDyJnnuLbBrVg6rhgbs0swBiTvU90PUUNtQNN0m6OkUGPyVp92iVW97ybtRFCx0JTFz
30hq2aadfs2mLrcTybhp5tbT9T6+z2lOr9RxuCspmqqKyS8n9tXSk6/nr/Ba5ADWLTSiYN4KFSnO
agyNWbEUEcqB5yvZRz4wk9HPLEJUWPPfx2I4E69h08G4raAN1+yJrfYT3TfzYGu9mVyQShbBua55
FPADoS1JNwwLodd7eztTTZutZioANxzdzKa5VdT2wZI1wWtpzazjGBHWqQQciDxnQRcZvaxPEGM2
8f2cgl+pgKadP6ADCBlv8qgMiFT0/CLjwU8hKG3dzro5o823juTHpsgijxiVW7HWrYxhQ+P0cu6R
n2xM3R6q/lumWLdJj/HzuqeT07WN4cFGR5ue9ZUjZWQ7qvFj19LHAC0AIOdsNoAw9phuPGdSdds0
0oWRDKrdz2liFz2SAEGv70MdvZ6WGtlRErkkj9hywxpnUuevSsMkO40o6Lmp8cmsLX8sZPT5pM2m
z5KLUJ5zG7kTkHRUzZjAKhQXPUJ1u0ded2vJmKCqpGKyLRknZoNu9P78/q35KIqsMUEVRtY1XhVo
BhzRSGkLvwQwiVJd6yOYmuPMjdNdGYaCw1pTiCNh/PuSmrOJ9iAIozo6AGAM2+zj+eWsuvml0qnr
VEHunR+RzPslUV43CwxQuavbXQk0wAMPdGSbuRfboYdoUeB2V5dlwLDD5S7pNs7PJ2kcN2EE6mAp
rLdyCVVoREQzazcWMadGqUWoqWjcjbXivgbaH3Yulekm0LNN2WjbvhaZ3vWV/CmGH1IP5FBpAL5c
+EYe2FMNUk9VlNJQ1mKUo6Xww+nmFAAMPs4LPMaGZlPeht+6Cri8SIvOuylxi70CCBvVzrzmEemA
TfQ93Jofa5I5tS+iTBMtV3lvB9O6JkkdwWkzchWYQF7B0IpAH1cOzsS7E12MBlpTTmLAFH7VoBUs
e78BXGpmt+F1+xBMPvMSZ+k7jQAJZF79Ri5nxaVAMKXoowCqIeL592vr5YaQaYl3VVvel7vsY427
oBgA0MsczTVu4ntCHXCjC5q1Vrb0nVg+DgqIHCgWNGiQZ1ujz3UquuHLoXAG/50E7iqodGg6eUSM
+5MXIncBhLI8PxHmbqIH0XrWDIqJ/j4LtXsARp1gYmtIgjRFaS0BJVrBrqdr/euilrlhy5dgJXTU
wRaF1WsvbBgwdDIBLRL1UN6IdXXA9MpMgM5/Z+xB7KJeIJPvjJ76OD5nG1G2aU1TMFBOFWR/MAZ3
CMeOXl9jYXXp0IaFr8fBZxm4h25mSI404VoGLRONDa5diGNpiwIdSQtNBAR5iqAgp19rcEXJFFTY
pajffvXYjsUsX+NIDFPzcQYWS+FLuc0qZ0rt6Sp1+0/xV4vYtLbJc+kkNyIK9LXQFSf3tpfLXh+J
lawgatQcYhtP28sechQKGBgbd/SaW+NT/DJ+Pm9f1q6bvlBa6IpGiMH7hVwtC1WRYhjs/nHCEUpB
sTkv4bRQpmOMCoklJCNlvGz4EJgR0pbWiJLg65D+61DBXwcTwePtnShu9/q0rdQ+RuPXhBR71XRb
ScQwdILtz4vgzOI8V6M1YKjUN65GV0bLBgK+h+lj56PM+8AKO3jQNqmnxE71EH9JfdHVXtF+inyr
hnKyacqqzInHNRtnuuDed3hM0EtjuDB/kVj+97fxfzAAcfvTFDb/+l/8+1tRTjUysS33z3/dlC/5
Q1u/vLRXz+X/Lr/654++/8V/XUXf6qIpfrT8T737Jfz9X/Ld5/b53T/ATR+10133Uk/3L02XtgcB
+KbLT/7uh/94OfyVD1P58s8/vhVd3i5/jUVF/sevj3bf//nHgl/938d//tdn188Zfm3XpM/NP5zn
KPt//3fyay/PTfvPPyST/tcyi6HKOARgFCNR+8c/hpfDRxb5Lw2x4ZKKhts0DR3Klxd1G/7zD4Lf
wg3Q8WJCvwOm5eFymqL79RGAYpAuQ8epjOYVfMXXL/jupN5O7h95l90WUd42//zj8CI69m2GrADd
C6Ekkv9QEz6SNKY4LKewljeDPF2AosHN1Tq0o6YLbTKFN+aQf4iKIbPlOEVeof1iTfE+C4ccdHi5
7FWVNG0oehldo7TYA5nnGzZrg9M0w6UkRaqH6lV9IzGAv8lletXWym6ygC1aW/G12ichZizG/awg
ba21eLxI8lWDjik0UFpO3imjrZXIH0wS/ThPIfMKycqd1tBDRxmI5gA7uXfyTAaERpMaG0Pphr3e
tI/6oLW7PklUOw4QHuvtbTK2u7m5xTl9UMzM7RCUSKAGyiEmjevdkQ782uJ3WwqDy+0ouv7QF4OJ
UAtRGHfhJBqVNZEseaOXsVumqjvWNdpiUoGVNJa/cyKHgqN7GS9CvMflncDLklUBk+RN38Hj5Bb4
jgZjfo6zbjkgZxiCKysKHcBVgNV4iJ/Qr2JXenQ1kM5jnbkrptzF/AeiRKK/tBaaS+oh34XVdCnP
Kr0uy6Fx0Wp/JxmSO2pD7Ey59MVIpo9aiK74orwzlXyD1FBlS7hqdlMyvw+bC3XunwK1vg9SpDDC
IMWEmwaogyb9rmhF6sxN99KzPNvIbdA5bRT6xOojN+mtxJ4U6Ubuwg3oi2ObBersRBnerVW1QV+W
6igzQhNT/tCig8NpSV/aPYqGmfJtTHTPKtFWGRGgr3bZHsl9ex53RVqJ3pM4yZNtR8uYCvgKUJag
8Zuf21F0CVzimqVuiBoOdpHM/tRFjpqbz1GnPw3hgK1nWXQXRBF4q5P5Lp3VvQSchKBXaneU+/vA
0p8ViXlEyT6rgabYvRQptlUlj5jmBHRsaDwr8rCVZPNhGm7p1DsW+JLSAhUzYP2FqPO04NXssg0a
Px6kUfk06xjsM0tkH3vjMwuBY1YVsm2mertRZwVJNFV5znR9E4zdTZqQD3laQ6gR33ZBktpFbj2w
vPDgJj7je16ZNaocUfqEEojdjqGdlPlF2vW7zBivQZuRe1RW/blIN0ZaX4xRjzUVV+rQ9F5B8PWz
ioDca9YDJ/7/7H3HcuzGlu2vdPQcCgAJO02YAsqwqujJCYLmEEDCeyA/rafvx94Cj9QqgnVZVz3q
QSs0UOgcMpF+597LSDkVjdFNZwh4NkrzkRGvUmWwUwHJkw7BEK+RCkmdOmg8LREcUsVOA2g7Taeq
hOBs0AC1r89m2S30HPm6BXbaLirAiadowgGlg8+X6baUFVSVb5BV3IlJ4OR46bVme5+Ux7KESG7F
qNokV31e3ndMP2LkNjzBQoFJCsqQVheOjhL0VjUA0xEmjPa6RovJg6vsMyzJt6l5J6o1JGWeSA+H
FXgvsa2WAv8QoEiR+REZnKGM9h2DK6LGrrpsBR83LkRXWf+e8NjLlJ3MB1/tqq3ZblNQLPr8NRS2
gW5aibIrR8EWue4Mnebqo+iKVbE2iqPEjmGb0UBcacIvU2eWwQClrlSaaR+pCJ9X1dzAJ9kiSffa
CppnaskNEdpN0SOWCarrRuos0uYrGYjaqSYQdr7TUm53ZmxH4Q5qlZbKgJMGMF8vDHvIsErwxu+w
MaFHSkdNsYUUzu+cOL0arjsY5ijQxRgA90Dt1Kg6J816WFdkFhcKrIjAGdLCKvPcwo3n10LmMq1y
Yhl4NWVaqcVDEEHPKIeWCweJSuw2sTI5UfvSCBWYb7rViZUtCIItTYbNhvQB1VvfLNgq71skogpL
aGUXpHQr6FExH286qMz2U01VLVvXWn3TRTmVZ7f6FAYhvTtAY3TObKkJzQZQP1Pkuz7M1CtkQglG
NdXsKMIvTjKkz9wYByPk3kBkcHmDeCzGaiIuTzOaiCHVJZ9JA9VxxHWtPyGNHhs41ExPwN9lXUxJ
thbxf7sAubgAu6SjaT8fX34QS7SoTCe4D8sHPd2m0+t0VUyvwrQBDgy5B9z3eClsCr2mYNzTmm94
UEAGKqa8xeHF6QhmlArDL9B3JfwnNAzUGhpNGsBNMCnA39XwVbXpZfjAyMS1TVZkbhS/bCCrGFdp
if+Lv5CgiaFBKUA+DLlAp+EBZKqNNAY7IqWWHGhUnh7JNFlcx6QbkIQLyl9ceig5oOoxLu4YzgEh
ZDbklzRCQnq4U5rGUvW1HKQ4iqmIPCjIzGVrUjHeQWXWDUllNVJgcyWlUYGNAE+F8tALmZMrPmuP
HOY3jQx7jA6/oMjgZItZAxKiqqkSipYRSFeAr0FzbCjuirq4H9R3AkavYMJmXnw0sRGi/L7qejqN
m246RrknjC1tOui+D7d8gsPcexBsSHVfmy60vxFEzI5/x1bTUPZgB5EcJMnjUeMHqgleLvMrs7Ti
UrWK7lEPzU0zRE7MgEXBG9jIN2Y4QE7cRMp0b/K3yETnjYeyGDyj0ijD4lES4iWCEdJyamnb5V7Z
Y8L406Tsa7wGq+521FUPFzYdMuAqKw3Mj8bVGMgBOLyj6SkJ+XOUPATBuwhiXJP40fSmCm9lcFek
r9rwFkWTLcedxU3R0sdiFac6DXHCsligZbMuxa1UYVHiKIyawoZKjt3nzzGr1xLq5nLwnPamB1k1
buLalKtDO95LYLay8TogH8Wox7Sqma3naLq7QQERxUsrHjVHh6hoL6PiHSt2GpgWD46gyjtxL9tG
etPU00ZSEU8MmRflv5T0Kple5fBRzl51aQBErYVrHXZfFqGe261YINA+YV6PRV0F2CRj5BgMF0ju
BN1zDCp8ZGyGSKUlXN2bFrXuCHzE0qS11jr9bJIj3wcMEvIPgqpA4i9lttnCdG9qLEP1i/ClhXEi
Klg2MhybSt+YlUER/bqJkd+Hk1+Vv2SMbYqCh6bdcExUZ24HcROlPgkqSPY+qKg6V3rlSvVBqIy7
Qe+tOMB4I57IS5wxplGAOFJ7PS8Ca1SsYIo6W4TacA5DooQ/9sWBpQJWfGoJw2QZomPWiHbFTY+U
vBhklEnbAtfXoEEBKtsWHdLDkh1i2Ujdsc8UyrCh5eZjBCV3ZJjYHv5GKa0G9BkFZPiaD7y+EasP
AaFUom5b4yEU19E4UTN5iJPbWOU0EndGKFspgV1ujkxOmVG55LaoOmlf7oZqoONI7Nq1ESc2LQUc
hpZa52Rgqomlmwf7hDxlE7Or/Jimm2k85lXnTsM1GEUIGmLK6sdSN7wBsYgcCy9ZDXyn0D6pRfre
8ee8us7E2wx3i8p0muZ7HuymVsBN+T52mzZjVmn8KvOe6oniCJJQOUarO2XOcO6xFdiIICttYFpi
wWicZslLhO6H2JqEHSSSOXO8ISe3RaJ4LdHgQnOUKpTIFIguF9fRgF8JE0v4kkeIJjRSO8DnOC1O
81BUHo0xc1BooKLQbeXgFvV5hAoplbXU5lm6gS6TJ/Tyqhhv9V4F0gIvG/MWJXxr7FCd0As6cYLp
IFYNY4umBqsocopSskihe1L72racZhmqrHFilYiG4hwPkFR0un43GAAyKp7Zl05SH5oKJn7qjaBx
T9LxVlIPmS4fShJQLsmeLImuZNyOI1snIsyaknZrQpaA1Zk7VB859p5cQ15av5WGF+gcKEy3JCmk
fXZfIBwjERXDB63CYUeADR3vBWhSR60djdcl5iSXBwTI6yLz5bKhJaa+BuqK9IMdY7dp7VUzDTTD
Z2pTSEVtsIdybSi5XQaEqkq566M7HRHSkOVWoiM8V1VLq69KQ+GI/1WfNDmtiAKun2712HdceCyw
Yma9s264icgumY5qsM3jR1V/Fsb9xLFMKuIQ4VYwEl9Rbxow0vgY3uicXcXQhuNVZ8ljR8XkXShV
RD/xoeiE2xbUQsVwNHkVq2A1qQUN9UOOzYsAqtNjB4azRbgfyrtUNeDacmjwtyLtnrSdG0BrSMg7
Rzavigg8YsHVsptJr17w47ZWPJnazZiKUCUy6agHtOhcs25pHnOfx8pjoz/nZvQkGJkts2LX6fje
TJ1DdK6jnJAguounx05RO7tD7cZum2ofF+0jFGtXoMSrtBWyfVMJrlEHHtH6N0msnzJdj/A06yxl
jm81JdtIPbtn0RjSqcDtkDft6xD30K429b02RE9D1m/HJLPVWNtVuS9OiBoji/PBafljWV+JmQR7
ZNjeqjRMJhtk9UTYseYuB0tz0MEAbC1OJBCubUno7KoxPKZUH3LSx1YbZXsG2XIEA3atPdbts84H
t4PzjdFIfqRUVGcgg6UZGknulUr4xbUUw08UhXaog9E07I8hu526YWtm11O7TSCerw7ITCKGaMVi
oxfiUcuEBD/T4ugGOM0oDmJ5SMXhjnSRrRupMzJlrYIYRkHM8aVMdfkElIeeIcWZF7IvFeGKpYWD
UuINJukCNHTO+X19WOOFB61CpFdMFFCWqKTKEGDE1EeKq9WhO1VAvyY9lQrFCvFo+zlXcKmpRWo6
nwpWMAlN8Sg/Mh7TEvw8HKpywy6kC+YaxbdOod6K8juQDuAG4c9P0sQkF+OqrJniBl1nCfx9Et4j
UlO5x0kMg3B1xB2GsOnn7n0z3UB+Cv/+3eqi3DWWqSaA8aS44trE9bKbGWsqSguolvuSU7gBba3i
0K4uI6G+4Xt/N00ABpiFcM0lzJRkWSDIUjKHlT3oD8E24KqFiGEfJ6DCNsCbqTUCvhwxcT9HcRtJ
Yj7TI1vNEAcNlyB152YaDq5YVXPSHHC+r+MPzjNY0FGmuGOBXBhZdUNihf06YLc/D/kyPT93+6Sd
JZ/SDMD9TZRUcSW4W0fdSz49/dzAMp+8bGC5kMxSCIQUHRHI9VBtI+l2TC8QWC+MlblYNcgiCR1r
0Qed3I9xvOI4shERrmR+/XNfzm2K08FapNAQDIwmb7FGJgFFPc4dyYQwZGT0eDNnop11KjaI6OB1
83O734o2y0Fc7PuQi1yrQgwiSJwfM+bRsCUAfWZu9gwjvYR2vDRn85+fbH5pxA5BbkJxG4i+DEG3
ISDex0N7AZVwft40SQEOecbHLDKfZQZjj0aJFdfM93KOt19zjTjdbnL/5+H7VtD/HD5CRFlEgtyE
2OnX/jCIqYKhh+EDAdor8re4vW4yWLQwVNkaVDqKxmHpemqg5CWtQ+3FzFQ7HqetNOK92GWoEm/N
fM6GXgfhthK2TD6K/YVF/D09i40IsUNg6lWgm5bV8GxIUxJX+MYOl27UQ7lM2ArSs1pO0Pf5hyTq
z/E4aWtRAuc4d6aGoK20ui2zY1kg5pIvrNmze+WkjfnPT9ZQHrRdoeGJ4nZaSQkpbDPbBcUuhSs1
IY9Vfttc2p3fbN5+dwuUMswwkVEP/9qkmGUQUZgKxc236s0YU1whkk08JFks8aZfF1uotkYec0Ib
2amHi9j6JVHhs3lVF8FO/JRgX/SYxSG2S91hla3SQwY9ljeNJgfFu1jCPdsQWhPBiYBVI1nsG7Hn
LCNhi6sKbJB+H6/Dlb7q/PruUktnk9fAxiF+MURUKJbYqyhE0l8z0FL4MpOpknVDkb20EA3nDuy+
PdiN+7E1uS139PsSCagrqH04P+/es6fE39+whGT1As8JG/ENBR7gusYfQshRIV86F3vuf25qXiDL
oOeku5+F5pM1ixJCUQasx4HE37ThMYiBSg0l++dGzt64J/1Z3FadwoopkOb+tHhZqMdMffm5gfPH
3UkLi+OugP5KmGpoAVloaybEVbtsh8evn2wVe9zooMKN96kjblKrWWtH04tFWrs/f8Q3rP7nbjj5
iMWVhcdLK+A1Ni/S4Nh4swUC8SJQlkard9oNWQmrfvVvoIouzeHiEGgkUwpLHZ1XkIeCjiaNwX7U
HXXV+OOH8VhAzCT9dQlfd2mNzn9+snCalIcGFG4UV+Y7AGMcVQpWgNJbcpLuL4zrvDx+WqOLzV/A
NiVti89xRbJnUyT0N3tHsoJNvbuIVr+0WhdXxShA9yAcG8VNyJEM3DbF9irXHqf+KugBiuvwuieK
QDuRI9ce3ksBMhdh7Fbd+8/9PjfCGpklc8H9APdsEUYW7aBMuYlYodV9JA+HgtOiZFbAjj+3czbU
0lXI+iHVg3fP8nCNIkJGlDoQ463j63Azu6+/KVTGk9Wa5ZQvwS2+IanmfXLa3mKATaB0c8Mc0TFb
g5GmW600u7EH1AnQnnCRJXxue5w2t7ikBp5O0VBMiJWjeE2S26zIvHa6/XkQzy2ak0aW9nvRwEq9
FNAnrggWFHut6JIX5Dwqy11w2sJiOSScaJEmoYWE3PbBR1tH7uyNoQ1PRVx6knpJRuXCsC099xJw
1esQqk/QAJXWUXoc8malDReQiWefv6e9WhzcdTuqUiLg/lH3M1+8OUqvrScdw1XsF75op058E1ji
KlpVDz9P2KXuzRN6cn4NozLWHPrDrtZPEKGZKBh6XiIF9OdmzsYTpx1cHM5DBBUyEmAYjV3fQXt4
9uLtN8gPrQWawAkdSLuZiiPb4WOzrQ6Jna9U/+dvON/VWTMD7wHInS5WDi+jtI7mruqGz8hd0/il
cvPZxD/CN/1L1NIXpNOPKKj/hfgmDSvyX+ObbFAX8vjt5RQRNf/En9AmTfoDAy6LoCUiqQFRXQz9
n9Am/BFckgxZB1XQAM1Ex6z9BW1S/4ARBkJPA/gJ/Awuhr+QTeof8y+DZtb8qgO0/R8hm5YHMX4c
rQPSI5PZpfG738jUG5MyDZUd34fXqit58Qq0Fg5f6MQ1bdM7GZnD76PqFPWzjI8+m4Mw00yEAwba
0Bd7vYNsSymwqbKH47AWgjW0fSAji1dDkFPpCGBEW1nwhVStEhDeSw/8JWTyW+uLDR9LXSBlPUfr
Fgok2IXVLt+ILtx89peIZ+cGFhCP34xjeJksM2sKgQN2lpqVHfkoGCMc5Z52iK1qSxyAHC+kaBbb
e+4YpHhkA5g3eMBABOjrSWZotTnAyA6zGNZ0QjJcH+4K4/jz5C3ut2+NLEZPrMOG5UBNAFvyFhuA
RpjShZPyN0/35Ib7bEMGqQtMinNxCFNEQZ4MzBAwJ2tw1H2QpWlfJl6nIVpHWYpEJeqJiVsCuBYK
FdbLncQfKr1ESt1PhutAQh2mz4Bce08i5vQFc5Tolywe8hpZdw2FpxHAG2GwoPq2bqT2jSjhU6dU
j0CGOmK+7qSNXKLMi3pgKgUfY9c6VdMeGjnb6rV5p5W1FY7xjQLBISDYrDRmNJVHyC0XwKi8RvkL
I+8znbTVp4MEduCgSIcgBl0izXwFcGop3DCV74vacCNWehzgi6F80aSdWh4TiAow4VZVYTLbPKt+
zF8M4HfkV64VdqRItlrvwUIBiu1e0J65lF8RXVx3cu3HEnFbo3gknb4yIXzAwoTG+qPaK74UXanK
L73eT902Ka7DJrVmSr80qnYIgriZQR08TO0uXSU8sjoUKAr23lW/FMJpAkx2mcDYOpNhOf2sijEN
6xu9XSeAnqXgCkFQ1Kvy15GZTp80tqHi70u1VWv3YheiegPudw5Bw0KzqvGxlA9R1FhiAAea5jbi
jGaibJckQRE1sadJd5ghPaSRdN+JypuYl7bUhpYeBg+mkDidVs0lcm3TVJUjBlB8YKKV1wVFFcIK
S8i6lTdKA0x3uGPsNi2BWsyabDWp0XUYJyvdHG1YWwAYhJg206xgmByTyHSSgLAIUVhq100a2gJK
+4IgHXWABXtTumJ9iIV1XyYVDVlIk1peGzFUCQU8KXVCoV/ghsiQK+xhQh0OlalVhzI7ij2owW3q
bt1NhxzsEgBybPgIG80HVBTwjDfsKoGOQ4KafQHEpsS8AFip2HxNhtu4dto8teJU9Cc0CX1Pq5UF
pMEbB0AT1M9B7y8apA1Dq4V9ez+ipLdvYm+oNyLKr2rwNIGpU6tgkRgxjQa8PpmESb0T4qeYHwJy
M7FyFzHVrsuBJn1qQcPXLrPKZfiejilwGn9K1HcjkpEehxqSrO7kkLgKj512EvZCAuMi47UuREtC
CbAX36VMd5tIvp5QUC+73tX7yta1CQAPsNOrY098Ob4pJmEtDYcqLFA2Vdd6ss0M7U6fMHFa5ieo
XOXzqMH3Xs0f8wKAywqCTMYNCmlemvg5JiJXAKurNi3RbTF9bcvmNs0Sy8DAypCybeq3VL5GOhEF
19vC/EgaAtAScEbac5peN61OVX5t4ryvQpRfQ4BHErdJi2NNDq0m02B4LiegNCXTU8ueinpuoUoE
jFHuKkXldOKASjAgddJgM8YsubghOmSa3xpooJtKC5RGNs95wY9ycaU2DynwJOR27GDBLTzUIIuE
0HKdhsiTldIW5Q89zpH0xOe1fJXVnUeE8FgFER3zXTJXqll9i8KMB7G3zDKiERTD90ktbaEuaSGJ
VMl+Nc2+xY4k4hqud1Pza0qAqUlqpxuhZdoaVMEmLcEXg4QxTQlYkYAKw0zYmibkR8TAVmWfp/u6
1qmkpo7UVusuShxWSlsxCFZwwfwVEmldKeF1rBg2UeeBxSbqapyzodPEzAIQADEzFpnwWE27us+o
iVr6OK5CciU2931/b+il1QLXrI2lpU0cIzXa3RC6Wv4iwXmuveP5IQDcR4ivZQBgg/DDYAYNVQOP
pwdNLB0zH6gWbeLxOiKdw9sHuPA4ORA9CpdRfkYKWwp2Yp/aADEBtreSgVUoxAOHbmB5O2Gwanwj
nNFprvptFzhNX1qSHjgpwIbaKK9q+MSEuwBsoWDQaRV+aDjLRtSJcdGuZYxiH3E6CD7D4syFB86P
XG+sFru3gdC4yCUbGvSbAt45RdJ7Q19bUkggGS/SgD80PbOGjuHWuG74Skyei4bTuAbvEcwzyiHC
zpQaSMoeiK4VMcJ12AzASe1i5HDD4N4ABCeCNLMMXAGAyldxNTmJgaOgTVdRKXsBcAwK0gGZgJoM
BrrOfQAhcH6lFBQ6T5MjGoxAnw2GnUk3pMeNmQInMu46QEW4cSvgS5JBtEbgSjTgkkYvSo7j9NCZ
9zGaHoc3OZw2AazrzSB0WI6DjUDBw2B0AsM8n25E3H5ahczEISIowJeC2xe6bdR7tTLXsCWwjAJg
qzKzE0V0pLKAt0QCCCSnWH40wZ7tcalFOCXy+poEr2YdA/dS20iG4Bh/S6KQBhV3xPEhGbbtwFay
WB/N9sGs3vtpNqLQPa0Ca2hoV7WYPmhoyconHLOy4eCGyZgjCPALUIcgWqm1bEtNepzBFL0uu0Um
YMagYjfBHci8T4OraMosAlrVVKCQ1sAurY6qtRj1mHdEpK0meTJA44kcr+UwcydiulUR2fU8fqpJ
cX67mNCCpiKS7eZEA0PCWzn7iKbOifr2Vi0zh1XZCqz1mWV8m4BpSPIHrdbfqkl6kHvTLoR8rcIK
R9R3edLtIS2U0WbQV1hRjhbLGMngqownnIOF0zNs5PqpGrdanmxhYLzGyY3eBH4o4FqrzXrTKzdM
x2ZSXkWzW3G1WAFSWwMYJ2h3E2zhpATYU0nyUfPe5ea9YEQezKAMKg8gPevSHYsNJzOGlThWd2Zc
7MCk/QBUDkszN50wH/aVonpiK9liMpYU6jP42kQC7OU9jFKHkdTva4BiI2KxDnd3kAu7EVgaRYNn
Kannq4ejRjIidOtKZduqkP6ZIfKYsyN8iG57uC6Y8u1IwAYXomNClKeuZwllFeTrcihuieUTQpZ1
LevW7IHYmiagfuFGxjpNdWKhkAzcuyIAcIuQD+O8GRLzlhMxB8BCWStZeMX5o9JhgjVDOAYc8Bxe
NndkMPaKNPlJm+0wQ9teVQc66QkcSQBZjrn+q5fafVBNR2EorrJhQFxaAJSk/DI6/brlANOpG3lo
12ErWMC7WtpgPrdqfZOn7VHlsQ3HDhvlVK8V2V4e8dTp34K2pBx25DEj163M4NisECpDzf+fRvCG
geIUAYuFyJq55C9OaWPGJmE1qlIgKrQVzfILBndLHhcC+K9NLBJ7PRZWVVZJbc/lIHU/P3yig+Kk
N7Ow4vTIneRN34mubKNkYl2yJzrzvDQgs2RCSwr/QN9lkWnJ8cpmkV7XNvNTi9DJGm3NIpt4Hdnp
hq9HJ/WQztxfSoQv06efvT5td5EJF5SeS4mKdvGu8AU6Sw+B3k4HF9WIf0f08Pt772s/F+lw4Dhm
ThTa612oT/vVKtvJh37d2ZqbuNqV5lyWsiLfn39oE6Lv8DeW8MJcPmiTqDXT1ujnPs6aMpDvvyte
+8fSn/WH0z2O3g0RaXGlWKmLeNJBMrdxkUiw2itA512ELYcWTj7KNbZTcSmvMOevvr4bv3wcmYuH
J6k8qCEnKuxTahuRc+lDo24TvXaPotvOOIHVP99Fc8ETykGghGEbfW2rqgNdA0QQZaYAF9NTUz/9
/PvPpA7QGfB9TR1rSgLD82sDxjgZQq6gAcGbk4XlTeRC88mPvGr/b6TiF0nl32v379aWlUalibjQ
k2meVxHJGPDaqmcAp3e9hdDjkyN7HyIdM7wCfge9+At9nQfr28SdtD5P7MnEdSzvJXEezBDvBRvl
a8XKXWDUBYuv1JX+LFl4tq/7FSSJLq0Z+WzTyJlA+gIzuVRMDouKCJyJ8yYy1txndmJ17m+B8MsV
iGUS+M9h/ru1+WtOOsrHDMFhhdZgmBBZxYcEdgp0/3E7PUQf6hH3NFj/0ZVwRMLhFohTCCJdyn+d
3cHIN/7V4UWWKOSTkoopPsEIOfTs7wD1tS9M57l9aCCTqRFZhrTMEnOCOhnoNoOMvbFu/Ww9Umgf
UYMOfr26tA2XdYPPEYWLAnTfJCSSxKXCjDGJhRx8ko7WED2yjCNx1a36EDqmo9DENx4RneJ1udIP
l3R6Pn/1ctUi4QbQA2A8kNtejCTsykCfzBUocDrNh7HqAMG0Rw9v8BekHg6q262KVeC2TnZQtvV9
tNFSF6+VI3u+pJRxJqUJkiuZjeeB8Jmdk78uqywuBDNr5qD5ubVbf9jVD+w+vwJ6zvsfpDThWjGP
NQLouVK4aKsyqzGdgqixZ8lZvIeq9adoBdXhNUfb1Z9S0P9XUPjPGaPzrwsK17/K//dfrylKCv/x
V20hf/lSXcCP/1VdMP4gUBhAvAP0DXKmMzroz+qCLv8BsWlguyAZCAIspNL/ri6Yf8xrBvLtKCyD
UT2v77/KCzpqEmBMmxpEC3C5mfI/IU7PdYrT411RZFiy6wBySoqCnbIMyAKTCZPI5MJB9QklPN5q
swiPnAFfJyKL0ctt+QKd/Pgp6yQNVLkpGK/A48vdVAdXmyqD2sNAT8gSt5Y0LlCjiDkBwSUP/ZMh
PlOZWNyCnx8KFjLkiUDynh3Yv+6jVgLAqjMSJByibROoyOy9gc5lZbnxBHXWXZ11rz83uLj4lg3q
i4hF0OMIAjRoMI02SvGRgUAUj9SYNmp7ISZfRqe/m1Ihkwam9awiudy3XRFrcYmm1I7mPgwWV/Ur
uAa27IJfbskXoVrzWJ2cjn+2Z6AkMf/7zUSkD6W4EauydMbZzRGO57OsK5JtFy7wRRD8uxkI6EC3
HaIs35R0NC0t1T6NS0fXas+csmudsBX0yC4A3b/3BgIsoI9jJ4mQGF2WThPCi3jQ+Qxv4baelZYw
dqCkxjRn3M6jySrl3uqYZv28Ps5sna/tLgKGSSC6EJYi2g0d4pZuswuPE9v09E1fIQ8KefUj7FDj
f2zKq0DheDZfkuYKIwqXi52Qa4nSxIRUDoOT9wZbhj+KSVs/1ITkvy708fuuUyDqYOBFQaCOibjh
666rmniI5ViuncaZHAFiiFSg9RaiBdACllbsCv6fh9Rj63B/MXpYRCpYPYBFwm0PehMasOBLhRZz
zOQCEw49mJX++ClqvTZXzJvNRi+h2hdx19wUqBIK2Peo5MLAYRHjVqGBgsCASlIh5rZWTs9pFG9/
HskzA/mlicViKZIA/oBtD/5fBe5Tm4gPugkSXx/193kUAKBUEgdCDO8/t3rmZEGpDux/BYVOfXaW
+zp/sI5txyBOO6d3QRXYlnu8u+zqjVvw5IO+T3RZdPjMtAH7idUpmtIcZS7GstGZYKRy12HaUJIA
icoz7HiXOMUqscAU9TswlFG+rikgcHtWgPllXQIvLaO/eT7hLTTjUGUDUnba4huYQFgk8KIDJjQ4
GrsCfBvgqlFPciGdZ/jNk+noz7qVbZMDLArt32j1bvYkcX4e/+8n4NcPWcy6QZSizUR8iJmAdTzs
DYYnRVldOIkutbIIdqMqgwTm3N2qTg+AzIBbXUa2nIKI83N3zhx5c38QM8yilNiUi6OnzLGBIgLa
vI40okNseVoVv+JV4ie3ASYUdiPDTeJCm+fC7vkepaBVA0sKxx1ukiWEup6mupiGtnMmEdRft2qf
tAhB/QWs+7lxhJz+HF0hFBKX2IcaRCqhyocOWWnNNgfNHboUOeT2wqI4O4qQ3MCGhHYkIr/FKBpA
8kV6grSz2VrBc3gNAZo1IMs2FB5maZG1ZOE5hrKzZ97+PH/nO/jfDS8zCXwQo0AIx87pWlRPe8it
x16hqhdg/Mv0yOf2Q9CKuNcAQOab8lsXTJAsmaIe22+0yZa8Bv7s2QLGKfR46aUo48zhDdEhCA+J
kIcyviGnQjEP6nFMekcsAfduWloVF5Mg59bfaRuLfawoalmOKtoYrOJewcuZbCGQjITpaI33ECWY
4TCDdykdcObOQN4DopVA0+MtsNRM7yDkpbRm0TtmAwmE8FAZKjjUGdzLwL8aFCqIFyIp+dxYIqcF
jOl833+77qH7phfCvDLZlrsm3aGgJFujz1wcmMwyrdKZ3BTsSmvaRFTz2qvMLlfACQQvPy/Uz5X4
NUJVcF39/SHz0JwkY8wJzw8hmz/Ej70U1lFwP/TnnPRFO6Pv0SNampcNXlIQt1oqR0XQlAibUumc
fBs3FCS7EiQJZgeHeqNtQ9zQjmgbXixR+VU4dN4l/59zW/K0+cXKKup+TEgD7YEk02gt9XYdGJRx
8cIVcS4Q+NLNxR0RJlg8JlQ9PvdkGNLRoJEtWIk/2BwWpl7069Lq/aYkON/Cp12bF9vJHIZQ2NRY
gSajbWtPjoQtA2kA00kpWUceV+i/kSs9u4BPZnMe7pM24zoRojKYh3NCCsREoh+2gkjc2S3VqA6X
1+fL0eOlKVzUFqBBnfSILTtHgzwpRw1dgGZxPh5/3hLnemaA9ypJRIXY5LI0ZOa87RpR7xwVTqRB
9NKAaP9zC2cn7LSJxabrhpLVdWx0CPZzf0RhSP7VqyvpWqGN3+3NwoX+xcX82Lzwljv9tNHFZSgL
EZzCW6wS7PT5JjzGz3BwXo3IaYsUUtGXRDvP7oSTBo3Fu14jPWrH+jyQCGGkbY8avM/Rx8oXb2uc
4sBe/Tyuy8zy53142uIiHCVJb6adgHEFM/e9fE+86Wo+0LRt9WjsiTVerZknU9GDVOoDPMLtS2P8
/9k7j+3IrWVNv0uPG2fBmylMOjLpTRUnWCSrBO89nr4/lPqcJsFs5tXtaY8krZIUCWDv2LEjfnPq
HPkYf5VjokgTJ8FfnhiKUkrRHwrH2dSvTVSyZgl71X9ql73s/I8BV8lGDJoxRKKmA7NyWMRH1OC1
UhP3+9d6att9DLJKL+g7llE+ESSb9yZT2hZoR1Q/fx/kZC3zMcoqobQdUuSVzrvzX/L62D9IO8uT
tmN72bBYivtzq/PkLgdcSc+a3iC37s/5K1PTKGlVlkqt85ksJKzS8r/z3j6EWL03v5ORRqwsqlz9
rvLvyugYntX+PfltPsRYvTWkaTpBafzl2im8C4g7PTB0dANPcNDIcq2/ess5L0r952r5JZV8iLpK
xGaqxUIlEFXe9m7YM2eUPaAujDlxuIt+13QsBDoz1X3zMPyq75LNuZ7FqVoCPcv/fL3VbTtEfkCZ
Sr6e4c+eWimII1lHU0M1yAQuZ/7qQwulbuvMBz23ZlZpOzW5HKFH1nmRhXEIPs26uv9+F5yLsMrR
Yj5VWdjxYsP4VbQqR5Xb/7dn+INa+HBuN6lpCIrPM/jg3gKtdSzh6ftnOLkkudVh9rp4Gq/7EoUm
abNiCuQkNDvy+DoxfpX6GabMuRirRCt2aWUmBjF88dhPQJn9xE6yH98/yOljenH5WFos3IVXq6yQ
A01qlaDnmB48QKob7AYMJmqDC07Lw1nt5tz0fvk/ftlYHyKuVlio1Vqpj1zozLC2wx7tOPk6wUhK
AMJ7jhV/LtZqrY0mKMgkinqvlC+76ViowVUh0CsSke4xzuJCTl3smM/9+13qq2IA4UDMKXyeDFnh
9CYkSaHcctVObsEU+LpzQSkh1epUkgM0+fvveHqx/J/Qq6oAlc8x8DU+Y5pdh9Vz0O0F2MPfxzhV
7HAHN0ATsVAgFq2CIL4ZCUan9Z5/9LfDNjiobu3BiUSwBMKpc+4uvp52LqXOp3irHTAj4g1MinjT
QaIlXmznrXKgtsFy99z94k+zabUqP8VanZVW2ExK1BJrcKIEIIbkLsbhwk7aLN1ibAi5ucVuts35
GegW3HLT8SqEv64kup+x51/9d1bTp1+05NEPWQyEizRjctR7QuuotzJMDy9fTj0PbLNyrKGY8Oab
e+EmfPz+O59YxoswM77wIsMuLgifAzcZaqtBHbVe3MRXam9uMhVeS+e/llbufB/q1JL6FGv1kAWv
PCs75BMHx9xmd1bC4cq57sn3AIqiHwAAUab5PuaJrfIp5PLnH96rVkSJEQyE9KvElqxbQ1twif2Z
KGefbFU/AFZIKrklTL/J9+XNYmcJbGvPHXk/P04XZ8f1X7+apuIYB60LuwIDRdHPj9UJEwTtYBiX
N3nrbwELR3hM9AfL0+0GWMKyS6NNcNavbvn/fto4YD/AYzA8wZiJ+c7qADHaqpKztB6YUfVoealD
Xr41czRcwBNAyK4PtKtxigd0Aps4vC5V0CK+FoFxlptw3EiWEJ5ZU19eBD+IATg9UcwiQGytstQ0
jOYkp8PgzTjm+ZDjZ9p4Ywvt8+n7hfT1E68irV75aM6dLGTd4KWNeKGUUP/TcSO0s903I/9c/myg
m1RK/Ttq+zu9GF6HUXdFMd98/zu+HHJsUh1JdDTRObSYlnz+8n1r6qFS9LTQ56mwh1DfUpUcA3W+
0LvqWADi/j7e15qBZixvVwLzgzUq3/xzQCRIJmEaw2WpLYi1xGuO/TNrzVnMP+pjdF2daSVKX/bs
KuLyzT/sWZIPnjjzn4iL2kNjV4/NIgqAHQdJcLqvt1xEz910dW1ZKqu1rdIzVWUZH9FlTPE5bKfU
uTS16eAJlmLCosLUjjB+Lb5NnTBnm8RgJpuWpuxaSiejRdfIaOEVgXovKMN4baZNsZlzZnP2oI1m
6/SiVra3pRgmx66p0gs9UAX0G/qxGQ+SLuiQqIxI2iixpucOmIHup9zUk+5OfR8hnjcYxs8wyyGz
G4LxwxDU6TEPB9D9Qx2z1qO0YTLmC+0T2kblwUqk3kPtfUBbL4p2dIStPVPCZtHFRB2csY4i7yos
k/Z41GgOcJ/qwc+U1K59xbxLh0AX3WbqlJ9AOgbAgPEUoagr1V2CK0lq/sqnqdr6STyPXp5mDcwp
K9K8iRZziFluGkFLzLPpYs4mVO+MsFcPvTZY4WbIUhFmTROGsAISCQRioebmESC0fpXmfnfQTDEa
PVkMole1yOTDqCemfBx9s/4LjqnsTa1cHgalijYZLoApMrahzLdQ1QQ9vUWY0JRw+zoKtSxdhUOp
IPObGSgcDxFqvX0wW69CC5mgCHI0gbMxgceEmY30Roc85LDHlS3BCrDojlloaUgZT4yh/D4ztjHm
tZugl+NNzqNd8BKN1u7HPmioJucMBWIk4X0nozpIdcdaXP/GYZLfhRjhpxELZ5seA1wkq1Tf9Nbq
nSJVHdFoH1pdQBqzvIkFbUw9MLnD5YTL8FtiZC3uGEKIuvxQBfLitxduhQLCjG4sDyPXzQ7veWtX
gvG5MORWua0wCUD4uZ31KzEoULRMZql/moqp0d0h13NGeUN7NPI6fIytRHfCeUJ0ftYiUfeGBM1D
2EMq0pA5oAHNtbpMgwAiDfVunvMaRVvMNGE5NPEWGh+I/kSzRA2Tw4DrOfJk3TGqwxlCU2KGszOJ
g+xWw2QehVmcHgW/TVBopwUS3I1xioyGJk1IRQtxot8NQaJdNLVQ4nejKlglJDlcvsKQXaXXTRS4
h+gxbubkPpXU+SoyM+bAfib2di0X2fJmOWorE2nK0BqG1g7LEDEBNRI8v+8hVjW6/1P3MTYVrQmT
abRpQA2OQlnaUV8jHh2qeVi6TdzWr2GVQNoQ2mC+6+uhGcDqK2PlarMkJnDPfOMix4ti2/pFcpH6
NfRQc5Z2RSNRraSDWBR2VAS/axSWW0fWSvElnEpjO3ZagZZqle2BHk0I9IY0ZepcFxF6reMjPOVF
fjwQXiqjqVtYc+Xg6vOQNu6kazki21G1E4tpRPC+zCCfTGGLhQHMo2kqKVb7QX+RG+T1Q/gaR1R+
wsmWY0V1YXUp+6KQjN9ihqa+k84mnIhaCrBrr7E9kArfeOo5Ry8bwSouWtYP/rIN4p5buVMYyWhl
sSu1GI+DwYcwJmrYhU15eKx0Lb0XTSl7aUF1XPpizR6rs0jYpVMEyTuuGekCLP8R+aZ+SKUiuhmL
aHSaMMDVLimzwNNLZBatJDUfMJUH6NVJkt2hin8VC2IBUycuu1teRo83kdD6EbLrUyB5Si/0ka2h
vPUecPyGXllVZe4glRQ+tNg8RLbYJtFNOcbdrizMwCYhh49CVgfbuiu5sMeVNd35Y24ip98zlcHG
yrqawqYMvSDIhR/yMOjlopkcak6ShHW1xcAje+xzzYDwJdZd4whVVF/2AXysTdjpmgv/B/i7LuIx
UAmq/6qZOWaL0vzeqlK2Qdb+PoyZyCpYhThCOfz2OXRs0Dh3zG9hrOWFgkRDj1K8gM69LCThRT0J
yUFBInGjk2GcAvZcPfTPaY9IqZ7FBVLgfjyiwU6JN/OGyBfvmBU+VHr/QzXH8oVE97C8Hxsb36ep
6o9m3zTbsNLgqVTQdiVqKIwkitJpaiDYkwSHSM9LLwyL9hrVugRr0Vaz6zD7HZbVraAWBM7hxyVF
kFxgBVd5Q+bnWwWCDKLzVNFQ1mtbKCAi+jMy7mgjJfvCjIEvmULrMg0ASVoY3UXat8dGjJBEFs1w
T9FabgfLj51UzC9qK8TMcW7ErVAhZh+BIUSaNoVamtS6O87RE/Nu9NODdjY4UCzpup8hOQuVlqPv
u1SgUtg1N5avj1v07OebsB/qFzWW0o3Vt/pfTdVabphJzEBR7LX5Yr+Tvgie0UvQjlLc/Z4rTDSS
Ad3cRmV65uuKYBf1UKLbAdk07UdUqOtec9sothw1XxT0BIixShj9TDPE3SUfreNerZKG1QVnvJTD
g5FWcKPD/iXTUwoIKzsk49LJbqQbsByK25pW9VoL4jhDA4Lc23VYvXZZdJ9qVgm9MjevGrGwDggV
HaJpFlsSxyxus8oIIf8JonqXTgJSH33W34gl19Kuway+0dJ3IzBle6jldgeNQXJSwB2QImXeZDXe
GH3/oyoN89oMxHTHetFvg6GTdk2Ks0kiNhSusTrcUnuljlilE94OgxTupVbG6saH+KjWArpTUhrj
WUtLxTLz9jatLP9SLxO4rkGC9HcgJ06R5dWtgo/qQeKY3LfpWO70vvvdZF1yV4ht6zSm5Sjhc9UJ
G81CIPxeUcMfmaaEr1onihcJThEbcQzdKWpQnFJq4aeQh8lWiMv52PpDtWu6RnqQp4yupdQV6i3U
NcHOusa49BU/A8Gn+3+V8YQkQFTIceWMEbRPO0PzhvcUUbp3UeLKEkKIljKPGHmQgBmQl+g9W2JZ
OkHWUdDAEvPyREYjXjesQ9cO/l4T5nnbINKNYYEPzMwJJt2/b2ESOwoV5b7R5xxDiKlx+7KFGDX5
xr6c29JFIbHaWGItOE1iFnBCe32rzEG7630oooOoRxdW55cbdAURxulI3dk8TXtVCqsLMZH1jTQi
/ktLhlHv3D7qeXf0l98zFVdzOM8vDfYMHn6K0iE3Qss2Ik3BTiIpLxWjpXAf5YaVBUZUkvlT3Zhw
am1Rn5s78LCmWndXAZ5XDrg53646uOMyGrDR3LhAPgArlCIzUUHV6ERXKi3KvN3VaYjKQIkRiyha
9d4MNePGF3vZA8zPcrZkYWGima4KhNKOQmDCMNhFyMJhvJGVEqeCxtSdKag1OKZJBH9csWBDN5XB
Ii9EmORRhFVjZ+mlO5iIjm8EqU2ofjk2N91oWpejYpYY92YTNYuc6spjJBvBAY3kGUJiryzGPzFl
eRX4kD+MSb/j56FjPCej6AXSVO4EWmiP6Ffrf3VSzlHFcVFdIAHNttai6g3ZyumVoyDkX6cbBse3
BoI/NdJj0EzWvpnzAY5xNuj3ddDXuWNEizaCGDY68rYjJJeiG7dY/0wXRZF071HKo8qtBL3fRCy9
oe5yq9RsXLESeU3qIB1DPc4eyhA3cTsx5Oyltir/Hk/C7gdk98RwY37BZIP4EB6NWZZ2de4jk9Ho
AZ8TF2PxxsoymEQxqmYRDKR7DQPTB7OQpNuYQxuVVTUNr8e66ny7Fob8HlGyufSyBUe5+5+DFPME
raDA7hpuTfwkRHPwsspk3D8K2Zlr5Ze5AKjCBWqHEzLg5S9ApjFMLIUzG2+JAokHGbGGc/KjCzx+
fZ9jFiZblKSUpdAiP9/nxLYqq9CfBk++HZIDVtsDdN+HmdZMuDEcfDKVW7Trya5es5cvyOPzz++v
ziee8dMPWLW7SrDveTCiSS4K94l8n0Jf/z7AiV7ApwCrGysC6Iqfw3b3GvRGNpUoO0kVv7YREnaF
gr6GqFdn0HRfh5q0gz++1NXdHAl9NpjJS20G16+h5ixihL2D1dXS7z6PkDjVdvkUcNVxKioyeisQ
cIQOiaGA9RZeW07rAdganfzlv6AkdKLH9SniamRh1koTFgYREWd/l715t3DHwrtFvY5N7v7zT6jT
bgDvSuuBv35epGU6FlqUS4OnUTo5GMYhv536IZLBJfZY5abkODqzak5ujI8xVw8YUmZNUUnMmQLc
y+7QO9jqlV1tF6wLvpmzk1Amw+4sNsJe+Rluv39k+dSy/Rh/1cLSilLB3JX4In7ES4dHfpRVW3lL
E0fDQsfrXEbyTnssNq9/TxyyRTZwG74ID9iD/2ME9zLgkOlm8tGZ5K1bmkmvVXMS8GtyI/gFgX07
tOcGUycaWp9CrF64oY6iElri4AUTPiDKjWD4Tn9OovArAu/Pg+BgqCoic6k/r/1D26y04lqtmuVB
Lltw9tlB2qUt3sPmjfhzdLrC7jbKlbYl90MvUG6mZ+wqVDc8dmdS+4kta3CboIQGyQHm9s/6+/BD
UnS9g9AyRCY59V7/vczuo31+hU+MK9oRFmNnFrS8vL/PnbtPAdcjYCDbfiGMBAz38cNwQEvEZW5/
j+kyTBh0KG3MaF8ifsY7rjLdz2EjedlGoF92VGx1a57BAp/IkfycRXYfAqFKt3a1vmezwtF9SqU/
MKHlvMmOnDe2vMm9YFOc65Z+TVdM6ThDmd0sHKA1hyUOailPlUFipotKQkJnbhlEOv69/649Rptz
2+XU0yHxpiNGBW9qWWmfM1aaakmYNJbkGdfpg+IucqKoE+0X4kr+Ep7hN33dOSRGlNRlAOO0LNej
d22OFatVUgXZpMDR1Mtmbj1sH8+t2FNhmCEspob0uWBBfn6mqBAnlUpPYeugGbM33rLf6PTIe4Xd
gkvDdY4v0W/57vs8+HXiCY8fzUaqE+QBja9kcy0AfOFTUC9wMtlRXCq6nbbVN1yYd9/HOvGAJsBc
ER30BV+1Rt+H4ahGhd+psAnC+0aTN1E4PE14mHwf5mtmZ0QAllqXyKUG/q2f3yMiLWHllxFP1CDf
Vj9Ew5FWnD2Gt3p+5om+FleEgvBMglEkuherwY+axjF1aqZ6aptdzsn86Gv5OTT6MsL/nFfwWVVZ
gCYUcvOLD0qIpJNgxa3qJe0dGi1N9BKNjaNKz/78gGCrO0h3MB3/G+8QnY2lIYM+5Je5expY3Etx
k/GS7rWcUQEaLC8pTMTaaM2aP7//YKfeomkaDH/R1aAWX30wK5FBNOay6pXgh41g9mZd2H8f4uvS
o3eM5QpfC9bpF2pE14VjzzBD9UyE/0UlcAIxdOf65fsoJx4Eb2cGAjC2+WjrLCjEuPw2OVEsCYNM
kG8L5P77EEtpu1oNBqRbeCrmMhFba0P4Sd+YvmipXm+9pwOTeoRqLFW+FHXpTKRTD8OAz9AgWRqc
I8sr/XCAMpdp0tzwVU8KULCUg1cDMbQzh+aJzwK7UkIFn2Nq8Vj+HKNrs0yawXd6dUDDtXpNpRGB
punvzPr/ed7/w+KF/d953tv6NX/99fqR2b38B/9mdkv/WlK/AXVg0etBd+U/zG50Y/kkUBZBLahM
9nVW4b91Y+V/aUA7WWFsVriZBmXQv5nd0r8saPsKZ5cmwd7n0P4Hlth/Lh0fVvqfbcRhyI/4c8Kv
iQ2DMgZCIizmzRI9Z4PGQ4vUpljsK8YQNaptFJ/2iEdMouk24oW7WA7dUYDvITwHZXff69O2lMp/
lvG//KqlEPqwK8xEyEyr4VeN+iuu3Iwdz8Eh17XN/w4Bu0DT4dR/IY76deP7WYwN5LjpLyUXsRu0
m+5aD6kfuCpncUjrCmAdT1thyFDdmibdrGK34UaggpIU9d7RWn+XxJpDP3GbWNc6mp+R/GYl0Znc
v57s/x0dfi6XHoATXyq5UeurGG05zJ46JDDVYO9js5rEOva8Mz3mYFdjJEcPijTU7rpUtZnKHBgo
eQbWah92x83fa+ujePByznxZcbSCkKnn6sLJ9/nbIl2oyqHAi6/BURRvqXFrdY1rmA8mZm1mhz5j
L26+Dylpq4T+9/N/CMp++rigJjHBkNJsY1dVmoOAHmAjKbtpbn/mWirZbT9ujUFywhEH4ll2I/F1
7kQ7kd/0Mr7gY9mjFDIxGhCUmzaNdhuWkeGItXFV5Rir1trDWFpuhN+4gDF4CY+9iJtjrhobgbEf
MFhrzC+a+S2PH7sSrT2dSYA5IGQq3pQQ3zs53Y5Nftv2WLyo/nZS78eiudNS8VrESywwLuB37fpG
tf32LUmONd1gASdUMyed42UWaOp7NJqugO10bSGOirZjK8vXU9V4hTnaWRzdG0N2tNCfHUcwFvVw
r5kYX0uNk8cy4m9se064ugsPc1N6RaI9ppWKITI2mlbnCm20aL9d90i00umyVT/cG4pyj9PQTaQa
u7ytN009XtBgR2JNfyl7yROY9syq7MZIFdbq4BWAS+w5938Zg3KVFDrinVaz9UN4tk2809XWEUMk
MwXLQV7nEIfW1peYkKvaZRRmXujTe25bBuymnWYVhOjQmRLkhVN1F3Iuo6pxp9aZYlfABiwRFRkr
3qvVk9mlrpYVm8EYt/KENB8sPFmsHEQpdrUsbDINU22z2YnjE04R9hz9TuZhl5vPIN+R/oNFXmk3
CL+5cDyBXASoHspe0k8/pkp8VJOe+UCwi0W83ZtyM+SFO5X5mRpxdXh/Wbmrsq0pcVsv/SZ2lfmq
DH8W4lWbn7udrIqQv2OAMOMIoIlKAfd5d4CRUcOqxAZVvM0vyxsEtR31RtzTJ7+cuT4H92dRmUsC
/5IEliIRRzIkA5RVElCDIReihmxopugGm9kmIv0a3U7O5WtL8/c9u3IqIsZH3cUQF6gB0p0DX243
k3CbK50DPWdXB6ab17dRB/LCn17LoNgUYXzmKFrzcP+8nCVvyty9ueusL4ymMKZ+05KvcGF+UP/K
wf+ycFF5tCt3QWrqG+Uxu5f+IfD3S9glo304AhkoTMY0Erbivp9hJ1n1ipMmqnsmNa7ucV/irL7E
3JvpyCAjduXb8EH0zKfqSneK0e53ICMOaeWkV+OjzmDcPUdqXDcn/4RGiEOVEe0yQKWull2IwlVb
M5JEZLAF7hF5+mHckL90iGUCft+O8mxiLXtpvpPczODiP9pE2BQEv4sTZ9Gph5dlGXijrDM2WCNi
e5M1NfVjDBSD0V/EL1GT/VjdjWJnz3q+/f5dnzqEPkZbtuGHT4ooJ8LXCs87o4graPNOmLRNWpcb
6RzCbY2r+/NqAQ5ChKcXwFxkNRBJGci0mGbTgdta75nlLPrFXrStfqg/Jld7Em1Qb8LPcx3uU7nq
Y9TVA+Kt2st+TtQgb2yj2Ev+czidaRP9weatUweWXssdFiOGL+xjMBMToD0lchHLOsjO4sLBqWA+
KRv02DBYfcR8HfqQ4jTX+mYxGMyAWb+BY3882x87lTdRztBQAgAYpP3pjn74oJqJc3CG6S8yac1V
dMd8td9Hh+g434JNy375F9n9ue7OyYKdy4Kpm8ByFX09RQA91WmCoEaudp28zvfxvkSpsrzXDNt4
nN6x+kG31sZsZWM8fL96T35ccjWmFZjE4YLxefVOkgikTuVh/X46RlO4ixSPG885MsKpLUl3kw6g
Qf/qC7fNSqw2EwbO+1B7z41fi95/iYurmj1UAIC+f6RT3w/ZLARydOw5pLWslSCpyYzYQeQmBSLG
OnaR2K9/H2LtZ/ZnJwKSwUwM8SEkTVc7kSvhYOQaMTqSW++KnrbTROCWoP7D3s7ush1sy+t6p2yD
m/o1Q+kasZH3+Pact8SpslsXAb0C/be47a3qiEGSa4TySXEhatoYybhZjMp9i9E3zpGT2dhgjPfV
OYfWk9csWoQG0jJIrBjiKsf7GQDCIU64UDHc8osSNFTkWN1FXSVeVspIw4tOAZBGR6F6EI9WMZ5p
+C6V/TpdfPwBq3N0gtAuN2kau7kPoETAEpo7ForMXR9uqukvNT+r+HRqVbEvQW1jG0JfZ/XFe8CH
lTABqhic5Cqb7HqPn+IFg0xYUVfLZOC82NO5kMuff0hESVk0yjQQErV/m/avzWjo+3WsnDq8IC2K
DHsgx32Z4kukHRT7C8ogf7K1pHzJTJBQ4FrwYnCEInFAAtu6Wu4UCZv3mpnBIqdcvqpltp+BpEjD
r4zmY9hEnlX6e/Txa+u5FtKdOOX7Pg5pTLXHWOipc8adlSm4eWvmJe3tfd69p0q/UY3yqV1uNIbs
TKZy7lg583xr1ZMyM/S60vPYlebqghmhC7fWyVXfNpA01TrJFsK3gL+tk8fUTFGEvjNi7SKUNG9u
8s1iDZ5jKg/yLKqe4RzZ1QxsnNtLI9txQkWNgrTYymeyy8lznqY1vj9IBHLLWW0vQ9U7MNpUibhJ
bEykSI1df4F/gIeh+RWqmf8V+52TmeRDzNWOMqu5KIwlZuVlr6O7mF9x93vL0bdF5CdCs7N9AiFw
F3tANNt/yAH9k08/PvGqXq1LsdWEieg+Ku2iwvS6evx+qZ+s+D+GWDUL+hw0TKcQQt6GNwU3VYfx
4j7bLu81f5q9RY24apxzw3JlOUG/pKoPL3aVontxlGbQmuxiaHhF7+IUwwgc45xFF4MO3O2ix2wc
Zke5okHjoflnY1/hkFIO6ANs40O3m3bnxnInW0cf3sa6cWXRCZKkhF+lXfu342XjFI4AJcS4bS41
tHrOU/ZOJbPl6F8qK6aO6wZRkLa4Y/gUGklwHZWPUjmf2TV/hsTrF80gBGACpT9t91WGtuLKkGu6
MG4V3CZyaYfJS52YTqS+t/CssGexpSbfFgOCPf5mHq9Hy5W6wJMRZgsnAFw6qNzMAggnuZOknjmw
Ti6/j79ulcw7AIxDOJpU0UaPFH7kjO3kRF0LeDvzVG6CtZ/scf/AIrh18gJTomHeaaV5yLsZEwRI
Gqp4xrhzDTj4s+uQgBShoqEM/4V7Vc/aNAcVlX3tsucv2xtRtUH131ZHZUfu1u4Mx2CAirPTfAwP
zT2OT9f1EbT9Wa20pSv+ZZcsqj88xSLktK4o2sxvQQ5akTvWxzjF2Nq4EhFsaXdxNdiS/mviZl6A
ZKtD3Q3ElyS8NnKcM9rXuh3uWrwDEm6TPgAxJcGSgLaDXFZeMuDgjf2B32VA70r8b7hVRLMbW1jP
BvXlLHJ0ya2jB8FTM2ReGT4Z4q8+1bbBoNgdqEVmoFiO4zkRSv22MALcWN6neb7IzMDrx9uCyXKl
bcTuSa2CzdDi0bTYSHXlXi+le1DMnjJiVbMYUUEVwqppCw/LUefURXzVodtEg/YFMP02hyNT5Xcl
7hKqJtC/VdyiE98G1iZsnsu+p670E+CVSb0rcXofE31fZIbLf+CYagFeEdmZDBeEXnAXlxWz/hWM
Kpffd05qW+4uTfleDHx7tuYNBR0oTg4vVMDs1NDu8+FJwBxJBjc8qBB3NdFdGDGaHB+DSsKR6Yfg
c7dUW1fI7v1MsJV86xu0xurhQm+Go2wORygntunE03jIIkrd8LEHfA909WYoKkfW/a0oVvdJCkLV
4nu02UPkL7ZUeLgbkudrihdKkqvWgS2KaGvn0yGFMKOZoZfS0h0GFVub3O7kyaukl0Qd7AxHqrKS
vWoG8aRndsF8TemEvamWzmJE0UTmi6glTq6J2z59qcXRM2vtoIiocgosa+Mtr3WvzirHavBZLxN4
SrojJfplQiE/cgkz3kIj3+q4NgU4/HT44WWZ7KbpYy7LnqDiswSkvlCR6RifhTLdlr1mp5OxMWIL
36wMJzEcfWRWRAwBKeT+5o/spNLGXymdn6WhdGjsOzKUH1WqtgmGD1KT3UFRxMwKrxbpJmkbL9F/
AGqyWvW3EsBRbDY9RIQOZH6ZPgqdhQ97aZfCU6hcCeorRFmXlQIIOIEEbNitEV/TTPB6/GKifsSe
KeaEgx4RPqR04lJKrkYsnVQfnLge3CF8Xj5OMRu7euR341nVBa1nxjK2H9w+rQt6cjvoSm4++lA1
UQITf4YjqCDTdHIxdATTd9NAcIf+pbIMT2DEqviUjUO/m7PGGQYGFMq2HAfPTPFgGRo6vnQj6UMb
1l95cwvu8V6iCjODdpt2+KQrvwIRV536MklGb6RrheHptlNv+nhyEr1zY2HeVKngtMbsShR55pwX
diZ1b2Ev3yeRfh1Ixl8Kq0QJ60ObTofcfOVV6o15UVZ3bSzedilwmy44huOvtMMUrOqvBU18Js7D
GIyHoereRT5xHwZI5fQbfZ7fAMH/LjGPb82ZNIHyUzc9S4LumUP+s+7nG61Rbuc2OQy64mjK/Nib
1UHDO8mfgge5VJ+lor7tFGYVAuZA7QszfXui5TlR39eFvKvrEcg/q0LR599mg1NUb23GSjjEGY4p
dcoypmPYDYdQNuAylI4qtmQY6VUo2mNrRoldKVhNjKzzTLSZ19zUUBTSuLJ12FyDKF1mZbHJrWwD
hNcJa/1OmmdyUWLufGrkAnuyBQIvCFZgKwyYbCuYL4wEoy2husonobGnGK96Kd4MZnXTT+az3qMN
Fefl76mIf0RNkABiHXdjx7GGF0/b0k7V4wutz16apHhgnMBO9SEutmZ8AHdvZ4nslekE/kNxOZHg
m7xl3Koq86D0gTf19SHiAi+Z+AYO1x3ugIVsPmgChjJ165T66Jix4fr5TLsPJhtg2hJSIQhQR8lr
pwpGjL26q0EVrocJ/JFo2a1UbLnWugqdZwnjpVRTnDLVbbE2nZa+Eih8u8OOVYQ4oQuB184PyoTB
EVZYndTR1L4uWtX1deE1VceL2O9++Jbg6AoQ+6JBeth/zgN9IxqpI1fpJhKxvWnnAvxH5AQxoE0z
4eeK9ypSYQVwr8h4GSpzH1n9Phx1ZyTBlsxkWuZ5ltJuikKH+MBGljYRvoDioNymEYMSprhojNKe
SnfoLfEFIlzd4G3CbmR1NJK4DZofNds+CayNBvOQjXCQGFSNU77REm6U2nXbK15Tmo6v/ZXl9a/U
Gq+NCcdbTdB3Y/FsNc+dLB4IsZk0yTXyOxEKpN68NvGDwbbQkLeRJ8xykifFfONhba0xDtUIEiX6
0WYwbCbXL1+hKO0L7YfUhTutrvcQZGyN4wLuGqe0aUswYDRR8LpmIc/opDDLhsHjdHzaKHuqcUbT
e3jhfFGTNqspXBZqSvJMAClxZet/CyBGZvV/sXcey21rXRZ+l56jCzkMekKAYBQpUcnSBGVZEnLO
ePr+4Ftdv0SzzA7Tnt1yXfsA4MHB3muvQBOHit6DB6tGg1N7443Bw5ZCMpMQAqLbtBOlXkshHHIS
oHqNiF/LsBN0WhRkSSTxtYrduOVlapt9jYXQqEZuoV0Z/FyETjCnlUQiVufElrNOByFyODuChZhV
TO6cRYOgxKXgoOi+ngtz7qX4T4XHHJy8ErALyIzfIQRTQyas96xmHIe9sk4xw5gtDRKaiivt1aX6
HuIq3IVZFqDoZ9V33niqgRBqHqgkiAEwv4hcEbLsbo6YSE6E3FNQvv990UuoIo6mEO9wxRah/36/
O8sapCayuDtVzQkWUzlAU7vqP7L6bQilzd8XO7dym58l5kGk/upzKO8fFLyyQqmSqr/vcBwxT/aP
c4jRuOweeojXpbCeZ2vKtliI++lGXo9v6Nzcv1/D3PiftThfL+E8SUf1QyIpJ+CaSHvPcKUZtY+g
u/v7GpfQh2+LnEHCcU+bnJLN6mj34ueMPUy7HkPz55kAm7t6ZJvP4VUmxYXt823Rs43ay2VYphMP
txQKZH67KLvGl7oQSfLt9zvfLU1kUPUk830hFRP0CM0wgkGPiDDEk3W3r+Odmczsti2jcLbTtKjL
J1BXZIMnzRBWPoN2iQDRvz/uC0jmtxs/6wujpo06yDDgipW01uoHPx1sHQuCWJdg7ZwiP7yy4AWg
BxNneMYy0zlENWcHUGb1BQIqOv+2VZ2ML7TYIBUQNIT8vaMNymLIjUVSG/9Ajf9PJPs3i172L0Sy
FhpZ0hYf36hk/JV/Uclgkc1bgI8B2S3zB6P/qJv/+DfhN5WMnCk4kbJOwMGMKfwXlUz/d5g2/C0N
0xTCyHX+1n9RybR/NxUMZSyYaXhkMAT5H1HJ/oSvZkECGDHXKBEVwjV8BaHLROp9SfFxpsTBY6Vg
aTTXvtvwNltGr+nzl0dz+89J9pVFdAHDYZSBkINRIOwoop++rxZGYpgQHVcD0jX7catvqcgcmg4O
2JDx37SsdvE+h7+g74rVNf7Cha8lqwOIKDNnYj4svq/exWLJx9+rwfgRD91K6xh7c8weV9oVszjJ
nD9N30/yeSmooYY+u9Vb80n/BdsXGgu+j27VTqbSpOIyYfhUiKn+HDIxN9RwlUuxK7TyKgk9hNNY
IGvNikzMdUGgtRJsJswN+3IT4IZhFMNHEBT3cJEVYn3x6jGs6EepAzKKPZ2evKk95v5VPhFO292H
nbJPtXCZKB9q19uNUi/kfJcAHhD06CtAL+On4uluWTz3JRYexzGitReNpRnvCBJeaGmKIRqy6vxU
108B7X07PUTdU2PJ2C3sE9TeYYflLu5Teg1tqS5BHR7UHkbTlC6rDL2BdJTbNc43uJjslLRfiBTh
rYQ7TIlBR/dRekdsiExkJpFekJD7GSEu9gvHJ8mojn+SEOMYdW7DqV6LEJKCflqk5d7qX1tsLRrm
iblIqxg9VLjx1fJHEhEwiEJTDx99E66J90io5rLEfCf2xaPq/7KYE1LjT+VKhC5ZRBqhrit1xo1k
3a7M+0bdFtVz4Y0OCI8r0DZH+WsXEfjxKEgp7fressYd2uNliD0BiNoCisdijHdFoa5lwV9b/n1P
qdy0oVuVs9Wz6sDIe5EVYdPlN6mPysW7a4cffndoqZqJOPcTDYHRRg/NFdLUfeAzQWz3IhVzlX6G
6rvWHPLkFTapLRB0VbRrv0LqK73HU35Uy23NsS71g90UAaHJOZmaBsosA0LNh5erbjR3Hmm3MAq+
Mz7teP8+H/pF9yJIKyvda+lWC68Vvn/WLt93/NmrrQ5eFJc9L1fnKm6KKg8G3WAnP0s0ahp/qB7w
07nyrbuAcLKoBemWQCWiU87dpcIgka1B4/QyWiQa9UnaFc8toTdkEi+k7eiA4uCamLt0G4t2oS1E
O15Ym2t16sXLkAle44XnJUQY8P1tD6cwJuSDy/B/Nhu4hS5CbOgw9eEfJ/neHW/LPY4au3gjLXFH
QqnoX7UCvlDYzSWsSs8vwQyGv/z9KlRE8kbaihyuUW9P7LDUH9ARA/AS7TfVsH/bmEzt0A1ioiEp
L0UFKBwaYRa+W5GRLq4c9hc+Ld+u56zmS4waSbzF9UQEPUdRvWwAtzDeeTOmXabpSzEGzKgeg7Ky
ace3lvxA5jzIX3YKayTjfeatsqHbqJOye6mV5FEjIP7KBrowJ4EKTUcDlUmCUPD7HP9yTuO7oDSc
1e3vT0L0kjnE8T4nP4nNXcRuuyturm3ZC1QQVuSroM+SZ/mPlD5kcDIi/byFwpwemge1tGGhLDmd
d9NhItn5Z3zbH6PXuln0V3V4f36V8GU3SCWb71fVz43G03jARHBk7d6eXcBVKIPYkm0Qia28F3Wj
LsQfqotBysG86Xepk91cD/D8szzlEnBShOQEHf6PjpUIDnzxlAlUcTvnUzXrOZ/qekDhhW6OdaAU
GQwcJP2PdBy8U5Q00LjVytFX860ipD20B1ikvwdh/q1JcMVkpw+o4m7kne/+L6qN71dwNpDUJk80
JosrUFfYVkI/NLEbFLb/jXu9sIvnBEICAvF/g7ZyXtjks6eBmOW106gFwR+UCRYYjfcZJY+Nly3J
mmTIXzl14bta+Eucuex5s049dRs2eyl9K4PeLnBdaPgC46S7VNsPs6UskMmr1LLqSdI/p+AXtLtN
FDxWQcLUpd9IU3w05eI5F4tT7ptLLCFaqoCojSgXlG01qcteGZ0pwl2p1209bvkEaxvJIIJpeIbh
UQAw17t2RAZb8oWI5RUWy+tGA0tAQVgq08KLmlXkJU/RpL+Hofwyxq7mybuu2wpeT5r1lJ+8Wj3q
iUFWd8JN6ftmksCMISSMxnasP1Ty1yMJACoharSKYV8LlE/hAtGEzYB0IWf1VtbhMYKAkwvN5DvF
Qh1zD7E8yrG06+KfXqjzsVcdHXC2hEvgG4GTKyDSpeHm8k5TYONMP1LPXOLUo+uHMIxgwyaO1B2o
CHZt/OSX74SHlcV7pKyxWl7Nn/s+eapTxW59ZdniLRVEqisAO0CL1quPeOwWCi8IjJcC9onwniZv
pfJuiCR01z/7ZCXiSJcOD4G4aUn0HXCP6rgJL7rNsVHR83ahBinjsIq4cNOuU5KRQf2sRtv5rery
MV2mguUYQ029Rt0iNotY/cDOhDpQtWzRq12zEJYI3zFrwnsrN6mKfCeNhbU+FStZ+6ya/FAPliuJ
zGGbX7lSnfw2i+2yZtg6jMeOCV2VRqvUN8H5BYWD3DomgYnbZiRUu0bDwEexKsD19i7x+3sjz9Zh
w6ysUDYR6VVxfApy/2GQezLdeQ63BSLpXPrZ+ztjID5b9V1fQY3O0K9MixexbQ5q0P2qM2+Nfcyq
45/IymTTdDyU6cngAasS37yxWvZjvZk6aZsnkvP3792fBdCsnpNnUipHDhDZ989vI7b4MPZp6+A3
tvA98D/JJPRnOv19mQtUyu/rnDX4edPX/ohXD+cKJ6hNCdjflCeJjFNntkJQFyPbfVUqC5LAPmfr
aGyznFqyp95O3+QrZd/lm6ZHRW6MqE88u+k4lyoLhnfrZMUxtJ4Ccxd1V0g+F9o2bph2EeUgrE2y
a74/2HBA7STqrJGbBwR+TENesOK2GzHBV853hwTDK/NRMK40q39CVhDdyakzyThUkfqdLctoFFQo
MRonR2Tgh/tpePn7L3lBXfRthd83/qX4EItY9FGHN2CqncOwzg7vMHVxUTnfXKOpXLwZTeIhqrNk
9bwfbTwtwly8aJ1G0W2/uAua97/fzIXvOucG8AYAMYZC5+ibJldVoUohM2QDPXFzH7IvCz23g5xN
odDs6E4qP/59zQukCwsLHGpdmcBL2P5nP1Ei1xjgzXX3nEWAlfcqfKxdfKgeR3dOpBKwxhivN/fz
C/a9tyczGzYF+13VNcS53/djJ42hjzkfho+u5DJ76D/mEKVh+9uUehk6uTNzBfOrsYmXHvFMA4XP
xy/If31fV5UZcmmy11Cv564a5IdRm1atLu9LY7SBIlYNxBerCq78spe2DqlRVKyqhcm+OheVX3Zp
NfF6G0LWOHTOdtRwrkT/xxXmK/iyQmOUeRzkjDXH7uSHuyR7+/s++ccf4Pwn+3oPZz9ZJUbWJBS8
aZ2xCTSIQSk7RsjcjDFgYJW0S6lATK62ETTJ7nLZlYLM0XzCrE31HXrJvvGCbZUMj338malMLy05
WjPjX/RjuVbJB5LCyq1ytE31Y5Z+RsOdXlX3cqDu22ncRO2DRDVkBPg/Zu9KAk2xAhViGFjE45Kv
E5M2RpTK5EKjWli6tjfUjwrWb5KRTYWKMmvDlZd7e0s66ZVCeAgO9kP3EajKrkw+y0XV/Cih5koS
3Dc81Xrz2R8NOyvpuqH2CYF/k/aTbRaffQj2UL6HXn83QgNR28IJJf5Py1ukPVYK2kmrmfvLvgPF
dtXJ2VIHsxkmzRmMT7lq9mKj3zBKhMIh3SS9YksaFnFYrllt09p1ri1jsfqhDLj9RZgmTubNaJq3
tdKsRhFKVDLagRIeIk9ZCoq6yqeC4XHkvQVwBdIUHzGl2uSYMELb6NGFNamFliV7DPvEKSod4gN/
j6ItKZInpTduLOgC2UzK0ZhFa/AW2tIuhGpN1NE2tyTWT0gzhAbCExdloJwUXZ1iJtSa+X3SHQYR
8geVnZkdE+tO1AY7iCywGnEpyMYCx6+FWHL0V/EyDBO71HdBJKOJ05mZp3bWHHzIJ2L4Q2tGt4Tq
ouFWpQfm81AIe6uN7yeIy3owHrNfhrJQfgwl0tGsWFgThAvZssuxd1VLcLom5E7odRF14j3siMqy
GJhWj7Bxwwc57z6ypL2pwmDdJ9Jt2MS3OCe6lDgbiYxY1aidNtfXU9/YwyjyDDtxb+TaSpGa+7Z8
Q865aiJ9TUDabRK0tmkmK4Oyyk/mofhboTIn0e9TQtBqEIDMe+wqyW4Z0pid6TB1tJsS59a22lXV
T5+p/qg/9RY8liZx4yk61qm0yjq6qih09O4+GD3MeqEY+wIkmsDc1rXldiM7S1T3YTxuBozqsuzY
isKWbYkcU+B7jnnfpH6a/cPkG25j6AtNERw9AhH2TMpmNhWYWxqxwf3GHapmyel4IlaVV7e+ixhH
JtR7Q9pt2h6CJ3P2BvpLWf/Iog8yOu0gOeJ+7iIaXUTjfSYkSw1TyQDSOi6OuLVRBYuCI8mPbXTq
yxPSA6ejtsCqe6O19X2qxKuhBMPTIC1oPl+1bAHkC6dkJFNOmQ383DpDawUncSxBoWo0Z+OvYspI
bHmUk5+BTqWqMxDXn8RUWzYRcCPGUXj/oPd0LPW5q3704ilQraU3ihI8BVIE4vxFloBYMdzvBeFN
aT5K3gIlLA/9+BPXwUOnZDgEq7ccR5um9O2yeM3VwPYlwcH69VWFD4n35Dpr043V4hkXvXZm4SDd
gjeBaDKibRiPYyJuCAb/LKxXj72D2+cqjVI7CTM71CZ3aG8zQ7MxHP0skFiW1adRT44o4eWIh5+S
05+kobFv4LbIXbjX+1Mm7XOOWdND/lbCdi2kO6gnG1E6GRjr9aq/nAxzaWbquhRT0nuim0YRjlla
H1Mff97xrcjFUzqEjgmVSsIc1IAUlVnBwyCGx1Qh9XkwcVSHIWVpNHqD9CIWeNuMKQB6yU6+QzDh
tpPstklwI1o/cjSpoQ4dkN7MgpUEIWU75b98TIh7xoNlMm3yLlrSz60bcHEpc9JiPzU/DXGTF89N
Fdz2RbsQ61M2+HCiOkfoXSv2Fpn8JtaDq1s/ZKnHkZFjezz1moAaWQOXv2novZr6UPNaJM1t4EOq
Ux67UruP87fROqnNE+Yyjme8YRDJbkFaLGiOMJIRrhwlqISRiAeeVTlVkDtdNzgTKG82ZT+sPHXo
WxGftYsQzVJyM8VcebNivLjFJHoV6SLwdRYuTIxffZn8hoxvw7uuF2s/mbZVx/vne7etSjeg307p
Q+Dp2zx8NARa8fStJVwPahBQPYIsaVgm7W1cs8eKbScfk7J9qf38Jit++aGMRwjn/oBdtx4v0N4t
xRZ2YH5XTiU+acnBqJptV2R7XCBtsSazIhPsqjVsuc4x+zNRINyGtbkm1+lYD/Kiwz7XUzFxaZn9
EE3p90ykKlxdc6XctXJ0UtpsIfjRtinTpR16uQ3nH75H9EtOxd7W+vGphrjUvg+Qa4Rytl2Fa8aj
cJVCfkwF6UAiw0OtCkQcqbZfdU9FARcPzqcBS7gsTWiPMLA4VcS+dmLsiEXrUxWjRYTlJtFLH0Ki
bEr9V4qJqCpvi+jGah9ViDUVnLKaosx7ktWTNu6T+mdepHYIJTEtsqXgBUsV5hKGPJh/6wuMyBay
j1mSp8NBs9YJfMpOIqoBTp4ZYseq+Td9+9yHydIX7zVV+BzV+lUY5AcZvpInYQETj2uxEzj+jW1q
EHMnaXcTr6meQOuGWTbNcA9S6Hq0XrT2l+95jmoaxBaGmJTmjML7U2tWq2SAmZ4wCiiCfVzn9xpc
rYoyzwyhEUKOG8d+0fwOPPIWbWU99Vq/VmOSVuA56WK07M27VI1XVgmiEvWrycMcoILDQzQXBvbJ
mOwrPPomiXgsTgNFgoUjrKz8tuUIKS1MRsPClqJjlT4jh1gG4bug4+IUfKRMZcJWcKECH/UqvOv1
ahkF4XKU1f1AJlzt4zeskTI2gm4TKOHpfJDDRxVwRB/adSzPduP1IuOX1kvosA2ZUH69CQCJ1AKB
6nDyEm3RFLTG4rjym89GeJKxxaXoP1h5uQRt0KJ3kStMOKakjJq6wDi/FQ4YptslZ2wjBQ9W3O/V
Rnij0T9JhWw3fovBaLILSagVrGFdZ8JbWv1qWwEP1X4TcVDr8kHGsFnPtqYF3hikR9+qsdv3jpnR
Yg1p+KAdgvUx9aPBXd1owB6EMctm4VZF/SL4UJ/HqjlkWX6r+QeZgZ9V/9CNftULcNN4s2WlxjLO
I34T2reN6/vOFwe3KFobrdEmwJQ4q9tFg5n4VL6qjbIc/X3csVPEZltK+TVw/QLcjIeKRDsoSzqe
J2dIBX4oECGJ5XACRlQSPs92s0m36aN00LSd8kmdc7U5u9SsfFnyvA3NUjWMi1ZunTh+17znXrqW
+HhungeiDNXqXzc1T+a/Niu9orRN51u0Ej/0bbsK7+CnLsyj7KZOdXM99lS91PUZJtMCcxY9orv/
vp7uAZhFctI4Hu/vXLCn2msnzc68Mt4O6jJJsgN/TC00LYs4WEOKhxCPnXVZu60qrCBeL4rhkFhQ
qBA71TIi6Ua/g3O5lIvRGeN+k+tULNJoK+3ISZDCWKTMrZNjK4UbiNgrMRBgj0AMAlVcMLzedUnz
ogrpurAUOzSqp6GQVkJGooExOLCX7TrBoFgqNpoRV8sYo+5wUFd/7+kuEO1MzJtQaKoabDTVOOuG
kyEQk96owbydWXQjLaZn3k5nDj0JtvoVmOvCr/5ttfNkUd7mXApVVvsntHh6Vk4CVFG7W0pLcZ1q
V+dEf/7sLIj7HFsNoykkw99/9oE8D0wMMXieUb7M7ZCaziY313h9vwXA3ztjUmPw+oXvhoXEH3OS
tBQUs8zkGl1YvzTcamPgi3HbPklOuPQfh11nl4ynF+mmOHXxojkFy2v680twChZcszzRhAdzfkpE
UqbmqoYcACBn103vSrqpiZ2QgnHVmB9/3zWXjoeva53PZNpI8cN5LS2pcV151v0rzI8ZSPj+OMEq
mW9ZoqiICraB33+2MLX8vA4y8FC8ZyRyELo2XKpJufj7fVyEDr+eCmeQCaVhn3YakEmLwYpPf6d3
x1jcVfJRI6zivujzhVbNBu2K8/eV/9yXHH9fjqOzG5TaMTPzumaEuIXAvW52rWtt5fW1uM0LIy02
BKr1mSkkzd5Z3x9kZFa6kkviPKoUYZYscPLZzmI+qigsf9apm91cs4Oeserz3+7LkueauaxSrH7I
WbKgoGXenIYRVdxBUK4dJpc2ydeFzt5tdULek3V8pMInEJV/ch6dmFBCaQtNeUldcJUccGnjf13y
7KsVRHriSwNLymW9qApz6Q/X4tavLXH2ocr6LlVlny05NSbJGcl9nl4TeV55cPqZHRd2jKTh5UhS
dO/gFY8VRb4cXFHNXXy1vjyq85O3EQnEzHoWsZCOZfWrat7nNWxyXOpH6SmQf6QxYizg7eB/HMD3
u7iwqJQkC1dLxVDO3q5oyPOWtA48nn9NbnNbrkyndryjtp0pI9dZuRdHK1/XOxvfeGUi61FNceEf
ZtJOR4yutcq218uYC59rC1TmX3d2Vgviri2LCfiNk+ypC9bdGn6Da62gWUCFuTZ7v3RIQazEOFOC
W/mHxYc3puitRB5jxwdNgebXu8Lq+uD9wnZEisr3GX6mDgPp7OkRD6TXk1ag4oZkU+UfY0vQdxpe
s3S/UEbPTvzwU8D8cco/e3RVZBidMO96RtgItdczh6HFMXo+K+RddpUnaarze3R2EuKtB9GOs547
O6+iCZcZ5VqEwAX35lCj2usY4scl0BFRJIL+oaC6EPt8rYv1tjbvBu0Nf+cPJIGLmgYyFGA7qwP5
SYgSGdlnZBPh1pbAhWwXRicu1DG0tQm4x3xV8se8OIjtq2jem3RucrIpw2JXGZbTCdOpAqORcpIB
wvt4hLkxoRPxjiXTXvWugcEnxunSS7ZJTWwEoHhb6s6E04EcPMTJsx4SkTIkq5TOhhijOyyTnpp4
vPHj9Fb0JcgSMnFV2rpuKDesRjwNHbinBXEuHosHQO9VSvwqJAjvZCHK0gHuROF2xlUMLknvrdtE
wahXGzHCwFxKfq07DVCCOdQ4vKa+tVUq3+6110GkMA20XUV0aGAyHfMSGJbxgkBrp4np45Po0KQk
C7ehkwHNlpnG92eiI1XJ/xl1m0iUo84/IBTqzlSxJhc+PeNHIEgbnVHzYD14gbIyTZ5BhScdMCH4
H+4Zt3UElCpHiC6F9t1AdW96Cokqhrxpu2mbcAmRDDAhoCXLPurxV84vPGr1y6THOz8wPoxkWE21
jiU3kEsu+HZjeSsZALnQfyFytatcVe0A2NNQ492gESVU7FLjgTuXxxm05UloEBnMV7Mihy18T4h3
yTKToL7Y9gkIqhSdjpaMuWbq973hPZiqsEzR7baf6XSryrETgb+HdNxeqzidqjzpgbDzhhdUtwsj
NW4i3wANS3eV+OFr2irqrZVetqTuZd1i9ASgWxMdWuVtpBDxdzfsCTdx8ubHSE+UD+sQvC2XN36N
uLSMyx9aLvwyhnIrN6+jhC+7iIhOlDaNsDULzTVHFbibQHoUwTqYVo9+aRx2Y52sNC9bsMk3UqY5
VRSsyF4XJw0ixboo9GWtnqoWjCJ6NinLvKJ2BOUmyJPlHOnWNNWxVXR22b1ivbTK7xspPXaKh5xr
Ai7QH2fWSZhXq7IlclY32LjoQUusAyt9EQTSnhDArRnA8+2SDWz/VV8b8Prkg2hNt2UrPSndI+qh
uzRMP7yYcDUlcRJpBL9nlheSi4iSNycfWZM2QzE4adohmjTV57Y8IYCWguoY1XyDSMgzBnWRSGQJ
eYgZ+/cY4WwTdSuRcJYByZw0tG4yHT0rWIrjoY2n+ypBatipD7L/3Ohz40mGVJMwtMSTUA1WYWWA
6Y3Y1Yn5zlefA+MYByNEGH8RpDCZYgF7xIpcKE+xvfC2QwrUAufoIYL2snmoFeVhHJSl1CZuxPxD
JJ6wJ3ywMu9CRF/T8FFUPzTxXizzXWGiA2cL63HhqkjcB6PcBSqAn/RS1qKdRJj5dpEbGQ1bIrUN
/STorct8fu1lex8qizwyBkohTWZwgbtf1vAUxzp41WtTLAG+x6rY+xnixcGE681AXyc6BW9ByDIK
uLOkVqDWEAqD18m8U6X3QT+m/Lo5qFnSo1tkwpH4PxXy0Dg1linRXQhnF5FRLb3srR6nRRaXrqRU
TGC3ZZ5A8hEd7C5wK3nrJHXTeOaq7QYAyreCQ7L1H6rorsielYw8mrpdytJnp3YbpbgfIUolGkgb
BCpLxCnONNZR9NznJyYriDVbRnSvyvjeoXfurOewfiXcy27izxAeFoPEaVwm9WkqCG3ybyeDdC5l
l2F0ESnJjTCC/vtccbpQepxn0YN3XI3nS7YgQc0RtU3Zlk4TqG4B/SvKjIPOGZkRtVmU5CHl2rYK
OdU5MAu8+TR/tIWBWVVpHcQovuMbybb5NVafUjPDzsE6R4CdKI9el9yOI9YGyLYzPX6UtcCJOsjP
eeWK3MfMC1fS92niRoDG1eaZM9gxysz1xsy28sqe4mZbpdZKIDMlLjg9fOQQjPhLn/g9gNJh2Pep
cCuPyjaq7rtOOTCEPvpV4IpYavoM9xJbsl4CAzkc6Yy9Vr314QhO+hx664l/sA9/1UhdFR4Ptu4L
b4TxqUHbNxhRWqIrZz1WEZoK2P+zbUpo+49WtuODtC2MmFOEHxzlZ1JSqQXtDcfZVhjadx+BaO/j
PS5jB5VPAgQ6MNosOcayGdh8au/lSF4pWrkyWjJFYYmryWS36k/TfIyMTRMGixiuHHkVJFi+RmVr
+2W8t5ppO4b4IjSEEo694/svQlEv8Z6eVFKtCAZZiC0DDZw2cGV/UIo7Ib3RO3KwdXkV6xVuBzP8
I2F3Ciq7j8wnNd/1+LFG1kk21xkDlbjqfsUGUb2l4kbdA3Xvgg/m0g+6hTb98HvDMdiIGmdayGfd
iDgOcwIUgh0/n2MWR78zbhII9XK6Eg2+x+ObDNfEz+BbKxrQar3wRI589F5kI93Ehrn2mb767UuU
4zg3tQvfylG8mIx/O9r0ndIyhrRqHtmT5UMVx/lpeFcnc93n8Wp+PCopSFEKM7JIHNVL3NSLd1M9
rvmYkqcmL33A89ZziW9Vs/BFCLdt+Zwzih/UnZHeltV2aJOFmK/HfnBzBmJBP8KtC8g3PQXaQawf
WpEANwndYfBscCFW4jtNUS0MaY3D/qwfQJreE7kmpb+qFP/K6Sn/DfE/e9D2iJsmXjLgcIT9lz34
wksufdTTfcFHloe3aBkYFQytgOpbCw1GGcAS/Zy9aROk0tYJJzG3iz9EgmUnhS92ekvBgzEE1ZCS
L1WmM1NFyZb7jyYw4TT5ywj/qJ7IWJpjf3qdR6sEXjmj+mROp3LYmso+j0tm0ONs3+XoReWElnrI
GmvlJ94M3TuxRBI2sZ+jZdqiWa9iz1uY5Z7MKV5biHP5R9j2G9O4G1kgCfQNMbeLKNE3RfEJ/LGA
38wRQKJfHjsMr5w6L1YFo5raAnhpED1Ya2l4zZNHQwUNTv0VpDmGwtWz4nMUp0SXmUzDk3spxB3D
WHQDsTpKyuSt8GB9hGu5IoAsttbeSBliZHjnPqtYPnh4XPreawNgL2MxQmSDXZq4/fR3fEnC7qAW
L17IEB+lap98QAG4naNhhwoCckXswnBTZBRB4msn34f+Dy3sUMaky5Sku1Dslk3IlbCVxgi7LO1X
nBO/at3IPk4UBFsrBp1vH6+nEZvfHhlKeyOgwbUivBWGauNpsTv9fqVrLFXVpW7s/PHE1lEZlzYw
Xar4Z82BbfG7BghrivHZ4qAMpXBX51BFleKmiULKldJt2K1y9xHBHA1jZBOd7yR41yRmtChnQle2
mqyYeWN1W8WyqxAUTxLyboxe8liiGvwVeuJe0MOfogW9WzmlzGFKJs8IwkjeTekMMGMxP/+OTF1q
ZokJkkiZlJBhmOdAolFFujbpevMbo82OxAza1p0OGnw10uVPUSdMxC8rncGIBulIrZzDpqshlWdO
uPWfio24rO3kGDjiO3++4eRhXulfjXe50NrOTo4YLM2x8uK5e2WbiZC1M1iJc2ubbokmdOvNdfzt
Aij7bZkzfNHzEsL40KQ5OjMDJbozIIfwJVOox732qiHahQ73G1n/DOzLm3Kiy+ZzWwNCm1vdntYM
hzEngonx8d8AIy407l/X+93/fiGcRQ3oALyjxiG18xDuKGUWG8NeCje906AYyuxr1q6/O+azjvrb
imeQXwPTUzANdgwEG2dOPwqX2gF2hjPtqem32qGzkdE70nN4UzpEDbvMnbfh0eCJVPs8W9Qbfdc8
Xg9TuyBdwowVNiMiew1/1nO0C5ha7LE7ARGHg+qvC0feWreNCxVt3a/yVbOrlsyQnHhVLGcXxBlI
ub7bLoxXvl/FGTzJGS6LrcpVeDe4pu2hjTricfZppqhfX7/rS8RR7hrrvXmUR2jD2Qs8IQlQSW5j
Mrmf3HAtPhVu5KR23S+6LTQffPjs5DWxaZCunFGXdt7Xhc92upRqKTXTvHB/r0ubaNqIInx25SWJ
Hyy88UIlAWQ4puM+7SnX0WvIIdQB98plzMjU+Xb8chnnzOMilwTZU7iMERUOFI7pzXsPPrOD7BQr
YS/uCZq+SR7H05VlL5ybXx/7b+j1y3vX4aPPp4Blk039U3MHFzMXN7jHgHAj2fQz+P82hwirzasG
vBdvGB43emkVkd45ohWhYyiGWfkU7Ue728MGu0fEOntz8HF+qhbqLnSxmWqv/N4XjlFmQFCTsYZD
mHfOIdfaPJCjAeq6CX8nEQYnoW8il31Zx3BscNn/+wO+uLv+tdz5z9oya0djS71BPjiZtw6Vvq+F
VyZAF3B+pI4yoVgaumcclL9PZsosSzu1DcD54deo/8neeSRJjiRr+iojb48ScLJ4G8DhNHhkRpIN
JCk457jTnGIuNh+iuqY9ED6Oru7tW9WiJEPdYGZqZqo/Qfm7VL79G8PAWcdQKIhrhrSIUPcZQE2V
CCJCJkG4KXgo9+Lk/P0ogG1kGHEamNolabML407uLBDrsvCQzG4RxmeLktj1IBf6q5DQzqLMC/Ns
yXvY0ke9TN07FSmSBL4j9x9DxOA0ShHjfSF9CzT1LtKEpwZkWRp7Rzmvjp6Qbgx0udI+dtLUe9QT
ICChtR+95LbMP1//ia/ssGUygI6P6xiiEXyMReNGTrRK10AeI4v4hc+0pxiDoVXu+nAhuztyUK7i
rTk8TOFg96mBArK+wYfbLeA75x2pgvuBp6e70U/clZ/2agt17bct7iG92HSVmEbNJhi2Zn8T9iFX
XIwpKCAM8mHEF1zLjBnIWmcPhnDfNMjDQVsqim+J8MMPPLdSn2ODPo7wVHW8njLgoAW6RAEv31HE
BOfHbOcODguyvAGGsqLOAshbd2L0qKLhl9krB7N+6VLRlaFVmVm964yGF332IFsgJkJxb5iPcfQV
RCusO1roObWl4L6vBseb1I2hYV0fyJRBnovgPgay5vhDcKNxh+opwshUHpPwg2Z8HbNsWwcvTYWr
jfRxxOjYDIKT0VFWkApc7ItNlVJ/V3pAZL9Q/dmM08s4e+7VL33/MkKEimD76kLpaCPFyLym+hQz
owC+ZYqXuD3CCxohaGV30O9sOUazCTbemFi20A5byrkQtui4K/5dWPO66uoD7mpru+FSgjLRXZLn
ZAhRZLHU2q6MrUru4C7xedMQ0bJqQr8OFaHaO+i19Wkos1M6fR3TH3J3a+i3jcg92vxsGMk3rwOQ
PfDGEcV2O8bfcZ/n1VHtVHO0I0+09RHfN6oA15fga8vt/Qr8509erMCuAfDSBjEr8JAdMHT4Xm2o
VkibGcjk7b2fNJncVrWH7/4td2TLGRzj2OzaT+mpRWo13libWdG3ePRc3GC25f76z7vwHCAF//PX
LVJlmE9jaBgksXTIXTOfCZ05Nd99RG1yLvAX9D/Evlwx3luLukxqrdTBuqfVGw2Za/Q/Juo2Bei1
clZwAK0aaj/UuFyZiUtH+PlQF20wXbP8PrRoYQdULbX6WdNSRxRvlHDFsPPS+XYW55XAfZaxCwoJ
o6DP0AqPvSEf4Lhtrk/aWoTF7bNNK0WrJyII1eNQBc5AJrke4fKqpd+KexJ0L/Aab48dX+rESp4v
eM2mdylRPAYP86uj3HX3shO8mkIX4qb81e0tB+FcJ9+wap+Co7iR99YXtDg+Q624S9zso3hau4xd
ugXCV/7rtxmLLr5o6Y030ujetPgk1ZSmQXfkYEIlcqJx7yvV7vrHuHzAnQVcPL7MJhRHoSHggK7c
vbYNPs8kcBTirK13qLfFaYAJ7jvUboOvpbh6CXxdMYsUQksBF0xJZyZo7L+dDMNKQsEKiQ/m+pu/
Vzb1R3w9PoaOshtcPLr38ik4JrdrXfBLPXdVVCgUSCq0PAx73sZtq7BpA4HDs3ZniFyMyoBMb2Bb
HtS99kU5rHzm+c+9G+ZZuEWm1CbFR1W9/BOyM37T9h6KAhT5DvpWPf0Lj7gLl2tVpkONvY9JPUZb
JARPkeGXx9LrGv/9NfmpOsnGfIDLnEN6Dfa+w1PKjtYNRC6N8zzuYvtaQtVZXUVV0bwtDoETUNje
CE/JSTlmiAY7EIHWvqx84cueR1zs5qmYkZA1Eef6iLGlyh3Y/i1CHwi2obunPl2fyddK2XImz+It
cTZRKwZIuBIvuhGeh42EnkkMOGR49HfIhmalW9/OwBRaAw4CRZnLg3Hruf2j5+yjX2tH3IW8fz7N
ywpFDSZGaudsCXmHVipWKhC+KrvvXq6Pev6I1wa9mNa2FhrKxH5H+VDb/gka+VcQl5dqHW/Gs5hM
LY19c6AdQsVltsKZxTdMil2DI+zM07hf3ZYXwBwqCFmTMw2NCLRH3mYBmAOmobRc73HSBrCMg9x2
njiYFvvrH/DC5e5NoMUHTMbc6sKMAxpOC2rDmEN0Fn3ov388v4my+HwGheauGsMOOauXCBXkAv7E
9XFcnCFehUiEgflHfm0Rool8v61D8U+GfYq1tS08Ga5qFy/WMb0PVFt6WIl4aYOfRVxCD9tMTQ0v
Hym33rZuuC93AlwQ5JNmiE9PK+I/HKG2OBGTQKpbTC7mVN1t4qd2l97Oqbo8aI5KvW217HUpVZ+P
bx7/2Z3Kg1cZhR7xShf96qfyGB+jDXdGV9yO3J/Th9mSIN+vlV3XZvLVYfIsbiaqeoXmXMflvXe1
rQReFZWd47yvE6fYrMLE1+ZxsdfwFxh6ISeeKKQ3Xe+5geKhxHaIx18pvROzjJ1q+ip26Pu2tKmA
67wupP9RYfwv2P1ne2rzrfn2v35lTdiMd9/SX//9X7d51tS/4KA25zqMr//oLyFG+Y9ZURFotszz
Eydtrid/CTHKf8yXZIxNNYD2CiKN50KMs5m0jsYAptXkAv7XX0KM+h+6oarcsJCk4G7Hte7vePq+
0vfPzx+kZ6m/4A0MXcbARGOxdsROLLJWQdsYqOFW9dst0EyAb+mtEBs/A7jjkhzvaiwyS3Aagpkd
PNl8VhSP2zzMW1RBdpECPqVB+AuHDtuLob7qkfLJD5Ch9/tjK3ngweX0Ri+TfQ9sxhwS+qPFbQV/
e9IDEGTZxy5WtwiIYo8qOXQ9eXzr/p0lJBpoBetUDv0mNs2D1emPqWUcq9G8832oF/20i3jISPBp
Q0FE1H8GIN13kFnlwAfhB81cQGnGz6EQ9OFdI3s0mU/aAB9YtTvvS5OdrK5RbAnjsFEfADlg6zUq
+6FP7a7Fli78NeberutDp2zaW0tKdp2KVpDuP/Uohit0YxPQDQbEFbksHaMGxtG3o2NwOxrkmQqf
gjc1kCw2BNwLcpsWHjJoz1ObOHWI9UOA2JYUi3djav3K/ORRNyckY3LT0UM4EG1FAQmjAY4EsYyg
Jbe2lYUnP8wPkVZieuC3p86PfhbK+KvQMpXWfvmITeIh7SOAZ5X6qOfTR+ylHIMayzTRbU16706C
SdePIfzSvEHMjzpPmmVMHKwyS/tZaObKAf2uGDkvMXTOTDQ62Avq8mDrvSEPpZlOGn7rNiHMx21p
OnNaLD6ZAdADZ+6Wwi13XLz5tvHWWDUbfPcW+vMn4LwHu2WWQ12scj+IW0Ee+AnDti7R/8aQZNr3
X1jSCt03GQ6szRoGkbgJfkFF+p/02IyHn//9X4CDr6XH/bew+T//+01qnP/BP1KjIf3BskC/Z7a6
ExEO5Fj7R2o0tD9EmEHchBR4QqhdkDX/oVEri39gSY2O3TylSB/ONYa/UqPJv5r5PPzDuaKME/rf
So1vb+aqin8rWGQRIggEoXc9yjIU9Q4JZdEdj1VkBw+qm+8gp1rIvm/zjfhplXwyL8KzVExATUaf
Tld0Db0ThFzfXlfyKq7isUaAoaMRah5lN9nmt6jPo04P6M6Zr8/obJngoj+uXaKXwnVzbAVtX5Wz
CILXuz0qAX0OK6uX3ZlpNiKRHwP5nnUkx2HX2SiQp5sRaR0n2eH7TepDozzM5t+yVj6Yn+uLj0Dh
AOdBEWCYCTXs7UewKtMQigx3jUJ+EcMfrbiCa19mo3mk9HYwGSQRIJW3LItMMU+7qWlkV0QMeJbm
CzbqQ/m52Y8P2FnfiHO7+YTk2JO6ax3wmNuzHfDw50jOxYiX5ZE/4+sqBy5qb4g/Lq75pQ7AK+34
0sXn2eIx2U6i3ey1neSGP9YNsl67Vu++J/5YczWOzvPSYXBC+jiK4lZ2a9eA3TFsunv86191j62U
FVVQOVjrPy4xMa9jhDuKUhHWXBDTFmNsVR39vFSS3eFz9AAY61NHqQs+37or7+L1t4xkLap6DQTJ
ehiIVGOMgthtgMWD4v1embPFY/ZdlMXDZQJYniN1gLjIHi0Gu90hZbCNH/4FSMKFHIBMp4b75kw/
w4Tg7fJXzbIJ4NjO00UFZJNtPJgk3hdzg0Qiverqa7bTNuJp9cly6TuexV1WR0elh8VAbYtySnw3
++Qqp4C0gySBTJ0Wm3sgRdbKxeDSVsdQ7VWRk4LaslCoB43fBSCqXGU8mYJGYXbNAeziZj8PMf+E
s5eYqJUIPg+EsPaoJcE1MhFf2Al27UTPHqObaUfZref0FGKL47hanLiUV43zHzB/97MfMNBGFJuK
HzCLf8vfotYuQa8/N41Tfwzui5O0yw+KWznjHrqI8au8x/hkfUPOq2aZBM5/xVzsOvsVUZhxrZ0/
A+7ZKAXPzCR1u16Kmf/MtTCLA6zH+8jM6Rq5beh/Ekukj5oENQ6gjIIlrBUv5oPgWrBF3ac0tLwU
5zFVG3MXIurqH+OdSO1X2KXbVsRK43oSuDA4sAfInYKCAx8gL2YSgHdqTnKGt1t1awa/BRpPWCzY
nfXrepxLGfv1XEIzDxYZ78O3kzVWvdx2UakyWXPTBMRlfis40116Y+xmfTn/XvipFH/eUf+/7uZL
5uuc4s6jLhNppYQR7MMcZv9hfLG2bJDNbN1o2oMb7Wu4oauO2BdS3ZuIi6QKo1I2hKFQ3blZNM19
ggBvDDv9hfDR62UHUsGt9cWD/L8ylRcSD0VJeN+YOvLuXl4BxoTYatqorqikxzFCH03qD//OLPJ8
B2FmiHjyLGZR6GJdKc0O8O1zwpVqduRJTv4t6Hpn3vHjHobCWkJ9n8SBfHDU0+PCd1FfYktyTevy
scqQKzN+Wr6ykY3b0TNXPt4SxcZK0ZEDRCmXJcPVePn1ysrQB12HuTLPW/6kfsuPAWtlAPaKfhfX
J/O7sLpa3u8+fEWJhiGVBUdwLoicZ7B4yFWiznQZ5TdXux2SPnYUIb+/aip+4SO+iTQX285ypTcl
EjR9IoVlsdUAJQSZ5YT515X1Mf+Zt+mLAVHtlWZ7DrrIi3vuNIpCH85hahf7QaQOvgYbmkh0rSbf
EQ5r1+qlT808awo3zvnFBYYY3OXbYRVF3fmTFs+z5j36T2hTu7GbO2gfgGOxZ0AaKDin2Hl3+aeV
oV6aOw37jTkuWp3Lc35AmA+FXQXJ4eN4lI9wODbKp8E2f5aI7bnBPnnsvwe36grf/cI80v402X18
XdbqYsCjV0xhOrSqK3Qo9uDtJWhbH1m664N7n0rwSTmLsjiF2AixVUREUYsHS01tkQXzb0SQNJ0n
rWjoeIi8nbgkRirD73pkrbvsWa26nZZLK+TzCxOkAkj9fyEWg0giocwmdD5dTz8N1EdM7B5F/Tbr
P1wfyqVFqEpo/sl4a6lYFsxzdra3WJ6pP6YwEtSdMh8x2+mQRnt9JzoSMIF0pxjbsT+piMEL3f7v
Z33qqJxy8+rnWb9MIZ0nwk5UCR4jNKkVOY58KwCVy+PjSTmXmYAqLkGKRpoXWJeMqjtCbHjq8B24
qX5m9x3MYlvZoWp4R9ly/GDtxE28XasfXFrwKNNwacDah5SyWCiKLIelNp+nAg0wLWhnju24M2F6
Xp/FJcpjTiVU0ii1zGhMpLkXgepeM8Iq4EMmUys+cNA1tymIZxsXMxgJepAZLspeaHTXaprs27Kb
XKhCco+jXygoG7pA066sBV91p1SGES2DssQaGDVuiC6hGYOY8CLlNgHXgwdtpek1wg6DsQl7YTha
ZqI85GkUICNWSdi3Nl6l3ca9CrlHKtIeGlXvx4iMBh5CGlNQQz0VC18+JWYxOrIlUERVKsG5/k3e
pYFZxIY6Fa8V3m7vqP96JsRNBJEOMXbhrqzSAUAfkqbXg1woHSCHi7AVrk1o9BDq7fahiK9NwpRp
nBnSdrbC6/bqh/lhiC/k3lyzvr60ns6jzVnjbLM2GgY/8ZhobtC0+8QrNpKHnetaY1WaT+7FQcig
ZtME0oL4rsxWh36l5kjxU/VStto+dCUU0+yZQlPs6tVL51q0xemO7qom9Lgr8x4Tne4QUeEq9oAS
QaCvIQjerQm2yfnAFie8ZdDEwKBFc6XqoCGEq5jZyoJYizD//7MZqmtZUoSaCCaCdCF2TlZWrcmg
v386vh3FYs2ZQjwZMGU0t3T142ux6JgdVDfaNPsWVsb8AaGPokdV7VaLEvMXWiwNkugMYec74im8
iD0W7ZBlagSXnfVu+k64V/YWZJDoKf1ifh9PayfEsnE7Z7Y3ARdLPvBFrwgNAs60lOBLfJrpGXRL
NtCDm906mOjCBL6Jt8ikkpLhimsSTwz7z6hTfmw0/K6uZ421GIvDHYpxWSgtMZoJNmByb1m/rwe4
cHuYL1iGTgmZC8pSIBy5wqqujVx3g3b4CecvG7PPyJZAFcYh+nqoC6/U18vcX7GWVpV5Czm/bVA3
mHXD0BRKcI5LvlOjKj/4TuD6G/l2jXa3hCXNi4Jrq0xyFXWK48tzVS9ojwlDOces8UA/Jj9mgZxs
W95xef9ouT/8D+EH/yb5NrjqjboPN/XJuIk+NrfjftXG58K3xr8b4BmnAAIqy6M3KoXQSwbhz/RV
HVQH6q23gd7ojJvIrhzJxd7ktFZGe38SWLMWHL3o+TmLZeDbPCPHbT7AqNdcDTUd20gsV9CEl6Qq
Vq7s70f3Ns4iObcUyhDvn+MIjX/IvXw4pKUl2siiKnCW++llZTm9T25zQH41LlUzHWP5SKfkIcZj
rOEU7QyfIa/nd6kb3ae36LSZN+q9ea9/to7joXye19baC0WZt97b/DaHN3lBcDNVUV56+13VIeuN
rmW8J82ubloqvoKtH4cPyYY5PUYH2OGhPRyyDcy0bbFXQcpMx/hB3w6UuMKfGpWEZC/b0WO/2oaZ
Q1/7aYuskXe6MiglP62PUvgKL62ubkK8T/RR2wvVr+vzsBZsMQ20y6WWX8e9RrCsYz2ECCaYZY26
qYeCi+5lDzRzlL97eC6ubIvDU8r7KJZ6XcV58n5CBCb4fn1Q7+t4iwCL0wsSVus3EgHmw6Q7ICQU
vpafb2duY7od9xEl7+9rZ9i7vbqIOu+x8zvBWHqpRvp1Uar07d7L7gsjeMx9WpjXx/f+XHmzeJds
VlHwU3gfKIsHWuVi0uRmKMNeD/FuLAoh4BvjHSZhKrt8Ljacjjru7prrda3TFzdCGdt+++k/C7L4
YMZUt4UUEERV4i14nV2CUZVXZIfrYS7cLd4OZrHZu77ohh6JfOrVs+NpfDQiqOKJjVD+rkIJ6qC7
1yNenKCzr7fYwkMdl2qZMUFxBi0P9hGdh/8swmLfdp0ZymNLBD3/HXbdThnW+tIrK2BJLRSbwgzV
io9mlR+0EcmN6mWsnq+PYi3G4nQzwyQZrIwYfWR9ipryE/j1RyPw/p3D7Z/T8fq4O9uYFcT31NMI
E7Q7dfjQ+3t2j72S1C6eKGdB5hv1WRAjqEZ/GAiC3d1tM4a3JkynqbJOSRw8KQIIF2WSVzrq8yy/
OyrOYi4SaVeyd4uKV6mmqR87UXjMrfquNTCYBVHm+/Wu9fXSbtR6Je7F28JZ3Hlez8aqVEqR+jpx
eftv0whXB390K8Gyk+Q/TESvJfGzUFNltoI6sdAVGG8WctdYfvGeC1Z27MWVyE3TnMWFAcYs9xPA
iDoxGNEwDbZWNo4J+mPQVmVcL66Sf8ZZ7qrB09u0QDWMG22G6Yvb3CSF3T7WX5NtsEH6/kb37iXX
3A+30XHtUXchK80wBFyKuXJhG7jYbaUpCpHa82YdExUlruRHpK120C7cJ97EkN+ujCjpG1XMiYHU
gjPRRB9Qy6ZD8anZh/g8N99gZj5mpQ0jdrXAsDa+xQ40uyGp+pjYWDEMG3xddlHsoLHS2TWkyt8+
Dby2sZNhpfS4FnaxCau8y3VpDpvDBTE4Wjx8MK7nybUQi/0mZXKpIsDFZTnPHmjqPiqYP1wPcWED
gPqRuczRvVKpYb6dOPSrcjWdeGoNOtXLGtuCHIeYcKWAeSkKpmEGtlIYwNAeeBvFUDNDqpNJd7F/
PoiZtJWV4GQW/krCX4IOeThawBpm+gPQR1VeQm9yPxNHgyuMq92jEIf36dx7R40eyDuSXx91GwW6
TbZaNnltwC0S8pu4i7UgFMUso0ncucaV3+G8dlQ2c6Gmokte/hJc9RnjMMffGTvPBpR7A7rNNV0M
p28iJ/hqOslN4ojr1ZV3tbcZtEz5HcN3Jhgfs7ffPe3SaupLU3cny1a2gGg2ZU9ZHKMfd1xF071b
rYtgixyAjKhfZx1+vzltZVwhpnANgDD/hTefGUM0TcdTluKAhZD54kIX1gPWW3lkuilliedIhz7v
6pM4BC9eUFHz7o2kyHc6uqQIQPrms2h6JjOSSlWDGUjcmne5JsTpyg3gPfZq8QBY/CwhqyQ9LXkA
qCGmYl1vq/l0E/svQd/Z0vjFG2rH83dIoa3sqvcX3Dkw4gw0B2SW/LL5YYYDfuhYEANsK78hdYEo
kXzAbadzZ0Jy/LzW71gNuLi5R36lN3FEwHmda/GNsplOsWAL1XZGLPXFBlnSlUl/d3Iuxrj4uFiA
wf1DSwVRrJ2XfhrbL0kG+flrq/2ugExez4YXX5AybVPEful6v4MK0kCrBrGkuQhdFc5W+2rsbTjB
nUS5R7ZFO9utnV/vAUuMEFYjELQZf/uOD6B2lZylBb3A6EY+YmTa/x42tS19nt8sWJh9V0QKTrM8
fxzsUCFD+fCx3692q9+livlXoPYBYJuO/zsOaYDak2Vl0/x2RsPrLj7qh2SmV57W5ZTfJYpFqEW2
HAfBl5KKUK10G9BE8WETXJ/Hdxfk1wiUl8CeK5Y+8zzOL6p0BHPqPCLNIYMaT/cpSj4Zw67F1gkr
OLx4EaYZVrlPl1aqTLH0r6CL/DeOlGXLlqDVD+O5CO30m/qbgml7V+/wHHT9BmNAB1nGmXxV7Naq
EO8LtYsxL65BNaYe3VAQvnSLG2U7IxmBMR90MHewy17kfbDWqJj/4pt0vIi4mEexqCJSKxHN2/Yl
nigNRzhlUC9THW125VyV+353yyQgrV5U36ACaxRj305rWPtNrCcyKKKw8bZG0sgPeKyHW18Dzxi1
eQ5pRGq219fSxQ8LAGd2jqfN+K7FLOh55jUAuYGi6jttizDIJ+MuoPlKG3BuwlA2M35ej3lph1CG
UU2RuxmwqcVAe8nKgwYgpZuH4nMtonSoaPnv6zHePebmjzlrFunUYnkXLBJr72P269NlcEUE+8y+
2XKRtgejswVj5dn4vou6CDXvnLPHXAQVKCxwIQfpVqUOhTLsi7mRAfQ50UXDQ/X6yN43OMmlIOqR
HYGyAG1hcd3s5TLwaPSwFeQwPqA3IJyiUu5NW7MS9FUi30ptGA4SlmGGluxYVOpDPsXGJ23ykdi4
/msuLFqGP6OoRKCM7xKrmnpiZXjBXFLDVjFBRlkXhS+9pt938mwqO/krxNlLpzQRX3WoDJkWwjL7
DeB/ZItKcrftNqqTbRqJutcM02x2wdfodg18/u52z+cG4Y85jzU7Dr9Cgs+md/SGVNPnonrfkFy9
qdo0OjypsFNX0vp7INxrJKgr4iy1xdd8u5C0MTGsXJkjOcOmfxGCzXSAMrG17sKD98NEAucGL6iT
tjKFFwdoyUhBGhiUsCPfhlWtrDHRNNNcIRvdHkHmwKJfjoXY9ZVyaZ8ANODewQtJBR20iGMqRRH2
o093+RabUHwRZYxjnQBt10ehsqXaHmVKPivX10uDA8NCEmBoWBAt8kAtBjwLTVoBku8hrJzdxggp
57ivXh/cxTCmJsK3gWSCDOHbb6hwiwPC0vINx+dwONbinTqs5ZkLdxgeOZhBgGwnwuvGOFuIcSYb
nuIzT+PR2xVbzNm27Q06zzhPrK35S7uaNQiYFcQwvkpzBj8L1UCqFmgmUZ8aMBfCIFSS3D6zUOfN
nKRcO4Iu5Gp9Vr6YPb1fRT7eRss0rcg0a2LdH9WjUXwoPmCHcBieBO1UfENMeAYShluqHYe/P2kW
N0JAjNCkeFi/jasOY9JaCmUrA1HqWn2euZz1x+sxLlyb4MkgUsjS0+kLLhZGIKZjqqOi7w5WCj0A
wV60qT5GmEECgtgpulAj7yyvKVRduOnDScLX26Q1A99MW0xgKQRTb9a94SrPxrP+kc+6Bd1jj9lW
u+1/zPiUfl+s7bULCext1HmXnC0bMatyQRU7g5YEZ+GN8dnwueWXuxjgtw8pEo7vF6Q+0AO9/pEv
D5cLDHma1/M7fhDJqkqrbDRc86s34i65CwW3O2RbwR1/hvXer26DfUU/fy3wK2Lk7SWREcvgtDiG
FY3/vB1x4mdokxmMODiIR/04SxJZtsn7Kgyd+i52p73J42Zwrd/GDiPgz+JW3Pg/ZvLL9S8ANoJI
b38JmBYIaOb8Y7jMLRJdIkWjgRwTB7FZoZoclJ7qmIYs4OihNONe1yJ2V5sjJx71ZdndNFMU3xh1
I24tLVQfa3PAeT33uPCRSw/66I3HVDB1JB9N+U7TMUf21dzcxYY6hHZi9dFdqXZYcAoSavdlbd7U
uikfBE8zb4rR8PZtaEE3tMz6JkonZTN0Hryjsu++W6o4HoUpVXaW2HjfcbFUT1aTeget9EPghYZy
309NdWwK/5citDwaDZTrQyPEyiLWMMorrA8hS80ZJqHa9G2S3Wu1hapgyMN2aGCbY7Qd7DEmrneF
MdSonPXK9DNNk/EY9lSTdnUS6I9K3cfmtp/qHueEtHrow6KwNmLWk3BCKQhvjVgxUAVstdmVULfg
SA+99UEwyuQF2+jiyZfG8WNiIdIONlE+lm1gnKZsjDAoHEKVwqnnKxhzSl14J3dZeS/6mnRnom++
5wajO5WcWF8wSTBR18ZIvMh7HbKJ0aU1xuWteitJpfloRYMlORKuAcOdkQvZC8ZRyNmpGK5/0FH/
22HZOnxU1ELXEJ4S611ljR7OuWNbNRtjqtobw/fnd3XmqfgfJtlXyxtEaMl6lH7wAd/cSqVobso6
wDA1nWCCmVLz3Uuxjo2SSjsoQ+J9z6rBPPFdhp2kUPiOB7PWHaVQ9RfBTOvMqdNef6Yh2GPbjlnr
oR5r6aPeBxZS8WoaiG6H28I3bRzK70kXepumLdAFlJN6cApGiiOw3DSJ04YRIv4yhrJPmScO2AMN
kf+hVvwUj+A0Do5SoisfA8xEHkMkpTdNPZSSnZapd+PHJU6kZpIUTp5kMWL8raWji+GbI8U0dCCt
GocCG9n0PnUQovePk8/ozIl5aJFRpp5n4CqL6CFU7j7H71nubC+FDiDnw+yprQkbS+ywk4wDtnqU
yQ40Y+sk5A3onMLocFHsWlfD5/RgFniDW7Iq3ATh4O+isgi/l1NY3eCyUGxNr4n2qtH0TtS3xY0e
asomNwLK+pRsjpXRhK5SBeJXQtp9bXyhQHSfU5RyxklE98D3w0OldSrGp715iOcfIit5jll5Um1l
WaCeIUeUT8q82ctBhPVPiY0DV3RskFthdt4YC7jpnnHotCB/bhsU7YW+xZ2o9M1jFDU+GvM8H6gU
9c8SN18cYUdk71FkRF1B9jLvEMOhPlbBkGE80OCn42Gmgul24WRxDwoZmxrFrsxBs7ZJi3TjMI3+
Y6B5CcT8KOgrp4xGDAVMpcQRWEQ+MWtr0E1RJdgybKFHBekCuFZTgllelUzTrZ8H8U4BYfsFHgWY
biP4rIQA42OTwfe9aXgYbnTGBoSJfp8Fhi00bt7XRwXJSC+1HGhde6MP8pdGaXCsV+vRkUIT5WoP
BMrIgbyNSkveRk3XPnamVEjQ9sfxoFjTuLHaPDsG1RDtR0Q47VE9jZysmDzFI9ryst2UuIfmnSdt
+d/daerGAXO/Mhgf5dITTqI4YsLko8Y/kkofusSKjkaez9r/Zn3nt6lph7iVbKNYREphDKb6pFUt
+x1G98EfPVgcyLsqz2mVBL8bP/RPXY71jhrl01NawbLIyyDfmsNk3TUKeUOQNf8pHoXZ4iae0Gk0
hGCnF0267Yyp/Vx1SnRnGpN5SivLe2oDrAckXxt2eh9iWVXn44PpZSgp+JnyUntF+1EZe/BnEP2+
j0XVtE5YBPHJE7PoMTA87I3zrP2sCXLuUM7INnLNdFp9gM3naI1fVQXqQhiJvevlqE9MwmC5UpxM
gY0zHbwQtREdxENlOwuQ79yqWt7Gs+2B+FRDA56eJiPB2WIY5PhUV7FxiMbO/KKL3SgjzhH13xPJ
DBh8Xj2OpJbPlZX5n9JRnTZNE3S3XTh1jWv24OftoWQ0RysS5eHG7DPtBZYYVi+ToDT3utTK20EO
o5/Aw837lEWM21Uc999bQxp3nZBGNYYhmNhv8KdUqw0P8ggT4LaMOFqBmH+lj2Udu8lDcdYPsSuI
NGQkgYUb+EbVtWgrYtzvE12ejm2hN/gc9L6F9pcoIaSr9+ouSVXEwnPdQvY1RYFzEnueRnn9kPRV
I91HSt/QGx4DoXNDI+8+CUJtPVutJu9EPGNC3E8wVsH6C0cV3Jy8sHzoLEv42LNjscEQlceJ435X
17j6mE0d7n3fKN1hKLzfnI3mXRT7+IgkkfbkKYG3i1sOFB+b+I8kacRDjJpy+yR3W6EEPTd1XcSR
0rV7SemyXd+ABmilanQC1edq4xk4ffFy2BQRcnLg/duDmUn5AwBD7ymL1MpO0+lHmUGa1bRGc8jq
uHkNY/81oNy1leMAcfZqsh4Ga6oOpm8obhcGza1ZCE9mL3hOZLXAQisZmH4QWwlNbQ3D8hQvVMNO
9E6/8VBYQEZgUkVelNhs0/GzAuOAXivqIElongyvKwdHLcu0si0zZ6qETOwlQBQhbAEN6/bQNroq
eDRbHRKvxylgF6qA1JEpJPp3Qc26yCkMnMAyRcOQakQt0IZ9HZuYC8kdDi+C1nzgtljc9ris6OTd
rtx4Pag9G4q2isAMRmWGhKuChJ3lJuqr+sGM5fhmllx0RRGBliyehh9ZykGYDxn21vKY5B9UjEMy
GyMX0bCbUcSHblS8YdxOeps/61ObY4jZ9/Vvtnb1EcsD4TPcgu6r5+klhugQLLYT+nO3fhLjSgOH
2jbKNOj2Ytp748YcPGk/NRl3kdCzu1RBX7GMpEf85UEOVGBTtbLC47s8aZ7Hyz1q1HHT+KYf4OPc
oRTjK1lk2aWYm8LdkJXDPgvK2dCnQeS298p6H0uK+jvgqMMBtQ7yA15G0WOcBfQe4mb4GnOoOUbW
jruxGjo3qqrBFv1C3zRG970zogLnZoOqQSBzMkcRvfAoFKu9pGUlAqd++F1RR33rF+gBZ1MLsjth
6ztSzB0Xq834MxfJKHXayUCpOOx9JKDjXkueBd9HTKfPktZtEwXYdCpELxr9N8c3zfBLkVmTU6Qo
ERtjXXpcJLFy0nKrxNfFHLethiV5SkVjb8hlTKUxFp6bPLO2s2aPRG1utmWShd+Zpu8lmSuKYMhf
IHF+GK1d4qs9qZZLs+T8X/a+Y0l2HMn2X2bPfpQguaUMmZFabWh5FUmAoNZfPwfZU9ORjHjJFtvZ
lFlZWaUHBAGH+xGQkiHHqBlmJSCpqZeuLldRgFRdx17UovrFjmTANwelvOED1hdOVEN2081pdYJ3
ru4lpFYeVJxyIe6iLOjJNHlJPBPdaVk2uY3ejD7qWnrYp6pdogpat35ZDlmQZm2PVA7QYB9KiUh+
VLPZDr1u7lMc44bD+hxKxHKvdT6AbO0WFB7+xK2ysl3FYAbxasXGJA6aHSaGBi1bytr3dkwNd67K
Ig6xCNYGebVyQhG4PQ15P95OpO3gnMRLEiIDpgccNf3OxIhip1Gm+De3e/tPWrW4orMkaVbKwleK
p6KBIconsGjGwBZvfhiV5bM9o1ATHUFZdIWUGsyaQsVvj2tOsuqFygNw3qjQmqguyAi6bOjmqLkX
NR4QvhqWh+5ZcLeiDFJUDtKmEPAivBTBFmkCE76ocKV5Mrfs5ftnoXjmLx6FKDrg+Y+nMUwiluAY
qUy6Hq5iwD+o6TtspmyYS8Va+H2QK49g+F0Dp2+CxY4u/PIRTGMA3SWZozX+R/3DYU+0MyDnIv0E
SCCwACVvDpNXQY5p0tz53jhWB9mjvik5mRv/+P6nXHkEn/+SJZyfj5wVMbwpfLywnHj6sFuodq01
E9eCLArQtdK3M1xlCHz0/nQ9rOYVh5KVhbtSSvkyp9qi3Sbcc3GVIYgaKj/JH7y1XlBauGmC4TW+
tf/07+oeqjIrlbir2+UfC/kJBDmr38BV3IK8fE78XG5dmzzG2RpL+bLU93VYi7oUxHULnPQYlvU0
ufQx+pN7OK2lG+a2fvs84B8uXlQva/XMK12ur3EXlancHLNhKsTGCKJQgegRBH1DCODv6ufmsT9C
5n6dYn7J3iQi6CdJVFZEaf1rcYgnc13VMogsygmAbaDRufDMcYbfMdBbFXXwPSDZhwo4kgRvvZ+4
Gn/RmNIrmpfxjOWMoEhSe/DuKHv0S6hX70V3j97rXuuTIEfmcFyD5V3/SP4x9kVhDKqkbYa0BVSr
6EHhjwJ4mI4rh/nVGMCFoN4HeXA0ML7Or5ZWyOBkjI/Ib7Z6SzvLq9dQOVc37FkM8d/PPolqVFpW
TIgBGIMvD3dJnIBEsR/rNUjo9S16FmmxW5QIHUqlQqT+p/on3bA7qAQczMyDq6I3bSJXDdeI9OIv
XtwOZxEX+yOGNwn0mMX8MaQ5yV4fqZsXtyb/0ZjNSoPk+oF2FmyxISau9jPvPoenBcD05E7xnpyI
10GyvX6OId3OvPw30pPvb4Qr7UJ8hP+Iu7wSMlOXdGYgrmiqxUABbngI6dtd788+9ZO7NYT5asDF
9TCT0pCpmNXsUH3kW9WHPg7q3xzFh1AIIqx9aZcdhq8DXNwUUq3IUxPhaLNHyy2GPwzZG/9ZFI+w
EfSjeq39uvJBLO8IG5JyAyViHW2n2QutHCh5A1W8tzFIVGBw70ID7J8weRfjuNitMD1CD0UgeZbd
GqlQtTKloOoJAWhcuTDz0k8lmkPYN+4aSe/qp4G8CSgMWYaE3mIRNdSXucEQbKzxyWNeee8y9ibD
T5KPq92ay84elvAs2mIJoRDCZVVGtPzAQQIsQt2zforOXu6uNQquXfEElxF0XXTZBEbi63nGoOIp
D+pIfNpo6lGS6BQMcbN2315uki9tkeVHxyEbV1jKaPqqchep+wKP6jbZ2t3dysd9NQ5oosDdIu8E
p/fraEbC1MxqZMQJ50AJytv2F99JvvAuhCDzOwnIflo1frjSyMbozqIulsuEO7xdarMJNTpocKHH
w9wo4MA9Zf56FnF5yX0NtliwWY3QjTUQLFdHp49jQDAzF42I72fyMgpylbNtscjLrChSrCKf8AK2
uVvHB9IZTjM9fx/k6t6DRpJhgZ0I4vFitXpdbvEbgCM2WbbVuziMBuXh3wiBZ5fQNtH1C4ZXwhRz
spD8+3XCXjlJt3jhf3wf4mpahdn63xhiU56lBCXEhZOpRQzYZHMPcI2UOB0ARtwDBHlrI5PNIU2L
E79wNMstlc06xvBy3+MHnP2ERa4gTTAXy1P8BIW+V9ZrTo6kU+C8/bIy1KsrBsQBgC+KKWTkvw6V
S0ZZJTAj9dX36E7xzJdEeFp6+smcHMD83GS3BsK91sfE6xzyMUJyBMnzIk+o9GhWKU5kzK4VAi+a
/epTJ70RoFEhH5qGyl5+LtBdneFDFkqpoziQY+738XY4GHEgc/Bo3P5jBDTxBI9WmN5vkv2/I6wo
FuAfv3Opda9JskVBCQANPoDAYepmkVPc50ESMLd5lR+GVzskGzqH0nat6Xzl/PkaevEdZaUis55h
isYSbsst+pV66/Zj7Ngl/LPrUzMZnpZmTp491uamKNZkIq5/AWdjXxyA3GjgNazjB/RB82yFk0/4
Tv8t7DVhQ71DCvBZuAp2qRfdrF0tV0+qs9iLLTnxxO7RSsCjhid3Rkr8coTpY0w2K1t/Lc7iRExq
cN/kzMRFuR0yGGVhTq0/KOnDMkQ8nkTfgnjFw1rRaC2s+O9nhwsUAGspRvcSnWxoAYIdz6oTpWtJ
nPiIlrnU+eZdHGFID4y2rzC4v3yVysfeA/gL6rXozzo4wZ7VIM3d+rhu/bs2wsXZpcEtG/7X+HA6
/ZGMEbrdeAEnnfv9+l3Lis9HuHjbGC2beTRjHsFemB3ZyHYtpdtuNHfgF+7LoTrUer5yv10bGSCn
KIQJNgrevl/XriyT0QT11wSKDUAQibml/jgna64X187+8yiLj6/MeB0NeoqE4GedZOi9Ps9sy7I1
aYy1wSy+s7Ich9keEcaqoGXePxtQ0Zfy/5Ey///KRF5bJhhkgpEApSnQEhZRZoZO3CSmTEZnGkwA
lTX3pW5ARDm2CEd9eWpnp1RpfKsMiVp6328SVfz55XdwHn7xkSta3TZAV5iQc1XD9Gby0Y0PG7e7
N/fiS8g3yeBN8PaI8chAiw1XiW976Y/vf8W1S1aIlqNYrJqwQFrceEXGqDXXBbBazHApkZ0+mZzv
Q1xbTIjUmyizC4HKZSWqJmgu9HWNxQTZJmix/d3ZtCq/l9dMT6+885EuwIUZjm2f3KzFiraAYWhS
Wpq4v2V4xLpk158qFx4OHmCRBwaRCYF/WqvJXrmSkCbjpSY2EvBYS1Qw+qdyZhOMkKCJvMu28R59
QOK22wrCo/YMQcJ0S15VOJqg0vevI2gR/AxttxhzrjbQp46AAlPGm5hC9cO+L21rZQ2vg9zOnh2L
zQrhNbWaWzx2kq3Q3Ray6k4RpmET9H55P4bVQx4m4b+6cb6+PsTGOruOUqtnvGrw+ogm3RunX0Yf
eVq5llFfbs+vURbXkQ2il0RSRBlc6JBpng4fu9rl/rgXLuL2+FQF4zF9WBvc5Un6NeziJqq7vtf4
hLDEzrw0fUCPz0Ez20nZ4382i4vLqE/GOdImPIeT8aFgvzNo29Hp7j+LsThFjHqitV1id7TRu9be
KbQCXmXlpLo6YToE6XCMQBRwSXQtJiWShhkxBlKEHRwOOwlotlYCqkXefj+ca6Eg0YVAyEVQ7lms
TWHWNaMR1sZW0Hge7mBrG1kNgFX/MqkWmqmmYQkZIlzbF4E4EFJjX6c2SggUncCA7aBSHrBQMIvK
Z8GAgV/t9p+ozqsXdw+k7KH+JN7dQAgvR9iqrTHbZmnDSgouYLfKJvaZKzqR/5Q48lq0xRYECIIC
L1jZgOaOXv2rO7YbADDD8QP6z95aNeGSqQzKDYoyqNIJtjKYs1+PDapFRWcPiNb4UWiiUPhc3AgF
aAbxM61057sefQd9A3zPWjX0SjNSuAgKvw5hlXl5ETT9jNRBify2Kk56f9/J2laLqqOpwhJPyW9l
wA4BlriVpEdrMnfTGD3LaJE6ln4PB6HIGTTFi0rgWOQCOoiS9DpE5b4oFa/lu1GRQ6tT3+vK/ju4
//8cr/5LEeSB//eXb8qF49Xug3+kP3Fh/N0G69MERvwff3m6GH+DpzNMR4Ggh82OWO2/LF2svyHL
Ri0JMlcgDoCh9r+WLor1N1BO0cfUhB43skv8X39ZupC/wetFQ7kQ8lhg9KBi+NdPu/17Ytgs/v3c
ewMhvqaP0I0DQEOIdAJTAND1122eka6KjAYuA8AsBnVNAK1ee8dcnIOLEOK7PruAyyyGepU1RT4t
s93Mrd3E78f+1CuNdzbt/zO287Fc3MEIBHYJFG2BGCAX2mGDbHKJM4ylz2FKAQxOS23XivjK03Mt
zOIc0rUh0hplxnji2x6MkjEGe0tfazNf5PUmgVI6KHLYOjhj9UWUsaF4vcdyEkj7fFv/Ep4s+Z44
alDeoDuxyk69RHogHsAP8E8z4D8PDMTXVSIacDdKaSdBHwzPZucA0Ic2awSwn6uE+q0oGPTPQC7V
eEdkbuFDSev71VOv7BMLxx5qdUJUD+v39RdIqlT1GZD/Ad22nhaUsKaYN/WP2ckD8sz8CDIsExxz
zQ/NNXYFGorVhoIwJ3lrF+qVBf7yQ8Q3c7Zh+QCfztGqkqCCuNaQHkvrztRG9/vhXjZLQfw7H674
FedR+mxsJiClAz2MN2zHj9XgQjUMjibcA3bPJ0/SGv1qbWBiBc5CSj2go1RGSHIUXtTD6Aw3kGPY
opnotvdkP0DT718v9YlxWoCkA8BDAHtdLquZQlanbJNAvKZmL3ErF0LWrhmqEJhtVr7NS64+Phq4
XcEnEKejjTNtMUTJ0MbI4mnQ+OxGBYElw3OY3nZ3whmYweeZ3QLiDYkRduoegexapbFcOVDR4QPh
DLwlGBYuE8wGpl5TUihpUFaP3XDXaiuk7itrKAwGYGagIbXEW/HrAHnBJugjglPNZA4c4OM4fhCo
gH2/Oa8GgQwM/KDABAQ96GsQAFjVEpLZaWAM/RuT0I4q1cnhlroibnM5WYLXDJ1JkR9fVsrtAXSB
jNUAMFbSPlNx0OSQd/x+LFdi4CKF0L+BxbhssJVoDFjaqIL5nth7lQljRsMcV4JcFrRxeIoOg3Bi
EBTbxYwVWWbQWAV00fy0dRecVwFRkQPwYp7WXn2XyyOCAQKIBYIkxTLvnknGbCkdaZDYP2vInTb4
jPvf30/b5WmM20ABtxAiPTimlvt4BMppBJOFBtX4nrLMKdsHS/vDWrIyc+IV9KV+JW4dwxTEXcgb
gb//dauNTE2B7xkokK8UCP4fFRAcnL7T4sFae8Ne4hpELBOvMUtTkNEvO8dN21qJViOW0jlWCLa7
N0Ia/VN9KLknkJ9cx25c233I4cANRUkV3afFI9BO26aaOaE4/UYP5xHYddG2F2ren8Y1ebh6yK9F
XJyAhjqZeU0RURhLQOWCvgmkgQR6ucZ92QMbZP2MvyjGY2LPR7l4uetgIZUkg6tnJmsUrhLkxTST
sJxLLwG3w4HMsuHEbbGH9lNg1n1A1UmF++dMPbkzQLshnVvk/WMWK2HG9PtoMO/tRsj1f7+nV6Zm
qc+ZACFf27BMCSJA1/r0xTLWBH+ufZlwFYAyMNSfRQXx624WGm+JnWMiQEZLXH1C10X6wWAGY8JH
rzlUj62N5G2t43jtW9XwlYKmCxYyCOpfo6YEZZ8KBgFBVEMKx0gcnA/uWI3+AHT791N45YLFUluw
TYEID9oES7xCYpMCl7kkRggVkwdYyAbRu/kKy1knCaLDOMFMTHeQoEGm149d6q8DQC7lp8V2O/sN
F4ctnAyyFOOlW0hGeuAtAMOjurR0BDRQwgu9OQwH+1kCDWsjSMPgpEyOwCjnd9KtsiosI86o5Rl2
/nsWZ1jcckDzB/ye9tW6i6EoJvkZTGREtipU9NcKBFe38dnwxX8/S+MImAs6ybAEcYVMvBBSGfLK
l3L1Pjsf0mIjT0aVpfP0OcXWLg+ibbxV3MhRgeiBGIn7/aZajbZITOF4UWl6kbPPUxIAUxwJru1W
nrEjG3YCVe77eGsTuDiUVR20P9tKWVApxyJ5luqVx9uVp4wJGTSCCg70mlDMWcwet2kM3R3MXra1
a6/xi83gokZ2EPLkU+UIDABLnRrmw6bDtwcFML7JkV8sLCUs7ldlea6dD+c/ZzG9NrpPBVi1NNBs
nBFGG5RNtZNzNBSlfCU9vfKs+Tr0xdxyCaRfKxHfwk/xhATnmjnW1nTBSY5gKAxX4/s1Vd9rh+75
8BY3XscayDoRhDQ5dWUFRK8IkoKxubJLrzyRxdBQzMEJj8fyUoijr4pcZzriMEfdMVRyO3eEXWoZ
CI3QOQYHo9pSLCH4OzD9yna2t3bSfKpWLE+a85+wGGorc7PkM37CHli0kxBHB7rWF5mM8JxovMi5
yfzEcSRh4ezwIMbh+P23c9nDgUgk5gCNOLSqLi+AUkn1smtl8a3KaE4RF84uouMOrSWYrvSQ8c5d
/X4l6OUXi4Y+EIYChI4Me3nD6cmYxpGus6D2gJKD6hqFlF6+F8pZwN0+ZOFakQflNHFqL+f6/Ahc
zLUiVcCAUQ0ZcAOdQM3qeUg4qJx5HkUOK4cDdG6eAPZErSSZmDvM+k4f4cuudgKdP9Dc0ZJmY4OL
69Zjuq9mKNgPnWeo+aaMUlfXi1ebwfyo12Ifwm5gyhqQJsuJy9J0cAp1hKxMNv/u2nhXkvyYt42f
GyM4f1K3bWWgswAmvIXsYO33tD7lWp9CYiDvncQajtVEwryw3hUjAUkhHTdcrR8ycyYerLleZD7e
oDX+PibjnQGrWPDfbX808ySIeVE5XV5vUeDayI3hSnW6mZVEc6SGevOkgUGnO43Bbs0SCsYsSry+
Bf8dQJPJLRIrcmWQh51cal6NWnuqK+WBQvLdmWn9g+u95BIte24NkGw5ebbgJidL8ytLIgl2mGrm
QZs7dqCjiE8r/jOgteBWaiFvTJNDvNBu7kirgulp8HLbqzCj7yx9A7tUH060JzUZlKAxMkxaoycO
6/gN+HG7KiuB7LUS7hqW7dlwT4rt4TAb6bY14zs1A+saXSKnakGdrAC48Khu+XM0v1MGfYZU49us
SH7gETY4ZTzJXoQ+mGs3picbI8bfz8B0DRIqc1EMKh44q2XyW4nVnw2ssp28hka7BNq+mkd7jZth
CXmiqVeeJ3DRoEiT3AyK5MlNRh2liI52MQUab7cGTbuQ0UJ1s17egYLVOG1NklAr43CylVNjtD8Y
VwZI5uaHmcunzLbgymKOd1EJwU2QogWVHYk4jYCnHqUGqimDAjuHCUV/kE6fYJKDt1YB0ohWvRlG
CnF3UxKOOTbwV93dyNs/uZy8kTSSjmMMJqSc6V6R2FGgF2bjjgwVwkLhe3vKswD6tI9oPlGv0AEh
VS03UdKQ5sWh0FvV6wzQIxOKbm+ifSRW3x6ZquyjwvxRUvCoJ6V/4HNrBBONp+1U9fVhzPVX1rLn
KUoUn6dRGaJ8xDZ2MmyaTv/T23Xtcdsu/DSClINRgSNIzfQEovo2luawZNoOSgNvEDv+MxM8JgtZ
3gwdFoHbcbFVczkcGs3c13F5A90A02miwW0a5hXadKur409Ciwwke60E974KZQtPhRpImE0S14PT
0v7RmNmvuE4DCbxut2tI6hQl5CTSid63k/SayFnljjZ7opbuZZERSpPxBDq25eApuMUIqxBLogti
6c8G0shOYal5CKouyIoq2c6FPD+1yfg7K8zRh2WYFjtMkQgUjFMw7NK0drSSsADfhXziLWozHZwi
3CrFPzrwijf9ZCD9nGT87IwBl9RKLcQyxjyYO0V6KiAo4dRoDAXT1FoOyYc3pe3UbTYztilbc5dT
TXrUxrpyp1GtwrKB1gaNC0iWZ6bqEiYpYUSMnT3y6pjoA6SxZekDzH74FtKkxFGIBFzJcdm3SrLJ
M76TZXpTd+y+VaO3AVhMyK13T1OVbng97Kxaf5vq9g1Eo9BgyBH0GcRoI5/Kh0RRwUq2fidaxrad
aTw0cVW7WSw9jGR6UJO+3TVQKHbNFmh2WOvhYJDS42hkyK8gOhLAsyXd1UoiB/Fcwau1pJDWAEr4
MAEm7Ay6vQEcH7q0cL0zKrxPaZ6B5xdJ1ANdfd7WzODbdJpAnU8aeE+PvXAyNC1nYuUcMHsoN1XW
bgaZHYchO6S5vbG6MSiy2jUrPSjU2ZPL6h2iNb6RDx/MMv+UQ/lRZZUvqfSYRqJuo2lbabBgIj9W
v/sEvPRJejEKBpOvBgohWJ8Z0ufC7gNvGhofKq790OeRO4gsuyqDSg+FoZYLd/jJgQJMGGfjk8xg
odzMJ2u2TpE+nwDLOVKAvRxFaY8JTCkAaser1EjvC2YfqdJt7CG9l0l3VymlR/vJYVL8I5vl2zFj
4MOmW72YjmbcbORBj3BVTEVgl8Wb0cUnbo03xJ69crZu+qqZnCFRXL0z7lMGOYgc+hCOxKreGTUN
tyEjr+Wkjq4xp2HdK+8Dj56skr8Z9bAhWb6xJWiuzzGLXaXRqJc2zHRlw7jJ5WinlvwJ/XQTwjbs
Zk6Gt8auHyGncQetoFs7ZqcqMQngw+2DXgLR3oxP+shaR8rEnqqaQxNLwDLHQ4eLjOF3jtJ2ZvRH
njU7lZeO3pYnvUPClmmVS6Kx81pMKqjtzbbPjF2cJw90Mk6AKGygQmK7NQTVHTNhkYNTqFBx57Rv
iTbeE7vGsvKkeWx0MLwHJs+nWZOyva633c5gGodKRJz4kI+A63ZT37ZJ8Wankx6wGg8dZBa7xLCY
y7vxhx1Zt0Np9N6gGtQpIPMTKAVyzqQEtSnp83eqSp6ZqneJPN60JbnDzEF5J4VuwTCmilMYBBoD
dv8E0MPzMJRBSjookcn6dJcwbJiS116pQd0R3GpOICE2D5sit3pPxXvWiaHHii8rgGjnixXDqo1k
xyrJBnfurc0kqa+yUmwms/dtQ+vDqYUnc91Cn8miuxEiN+WU/JhwRPmVggfAoBf3DMYVEAqzModa
45Pa6K0z1jAajloUK2IKNw7oOGwSlZ80IAqooXtcAhuhzv7kZnMLn0PZUyuOrnY1jqGlBDZkA8Ik
Atgl73CMZ3OeOWMGoZNyyFt3sORHg9r7ycofezuKPNqZ29YixzmFkL80/cQnPx4jswuVufESuEIq
MYyD9HKjZnIY4YntdAq0/RQZq5vU5a+okgS7nP/KjAo2jinbl5mebuNUfU6sKixUAk0GCHNMWbPV
q/i2nOD9YsRy56nxDKMkUZLJbetZJtFH3Tc3aMX0flPgGYi/DnmDpgi0GQdi0nx06fyA8sbBblBD
qmh/V89a5Ui9+g68BZ7EVJFc0661cIRJ124scEPoUn1fa+2tLkePJujp26YtX7lJdnVuPtrQSfAq
NXoh3DCgW6O8jCC9O2WTI/uZ5l1e6bjsOqs7Vb1me4WQyeu5fQc9mkc51n8xKTOgK8FwreR2yEmN
4s5wKmYKidBSi7wo/lQ+5J2n5CO0UnBKVSRPwbqfytDuOpQ6U46PUx0wcZAghyJCEW9oTWCj1Ca3
Munv1AF28MS+BTeRO/OM20SGDqciNl4EE5qNreICR13xkJP0FbKoUFmS4t9NWtzFYPweICwRmmXz
a0ZFG4z0+rbhitdLxm+DsCbUphlTVFAbtyHNbmCJabhAfHAfQsc96HTUTh0GyaenlkEh22KAiNo5
dG/MQX1qSXTELVfuZJI+F+KAirMshkxEjGsKNf+DPPfyJoFx8U081opDRulBbU034/Meqjtvn/NY
NgeZWR8RKz02QooByk2qK1sYNlOyIKJsm6bJY5Pzu5HFT4nWpW7Oaagaha8z+cc0o4YaKyQwolz2
E62Fnq3U3sfmlLlUK9qgq/ngWXN0iwz7TpezH+aU235UFifYhM0OgPS3Mqtv2rZSXNucbUcfM82L
KnafSOkD1HDA+ZmlHDt+yFwzq9/lVKo8uW4+pnhqnb6GKlU2RMfJVveKQXHdysVjVHWndq5PncWe
OCxUXOgElC4xIVpUpcgEOpsdUkqCqKmfaz25A0oJGtmS9iSZ0LGFpkqEnoIGOiFhkMKQeuJME/IK
2Jy5WkWQaUR7SMTtIOtyl04apD1whcRU9bupPs5GcaQjjOCz+lhM2i6e9UMisR+RKUOYaQTltGrM
W0nLwLsgyQ77EIcSkOB1sZ2kOSCz/l5rXeLMOJ+hS2VTR87YTQxAqdvKDezDhuY4NiYYj0Xv9JRz
SKeoH1oyn7ok2TdjBAl5WEs409w8NJa+LVtISOWxrLt9OR5gEnaAUdOJpfavoZewZSb7KccTJuKS
6c5Z8Vx2mu5BAAVWrYUFMZQZjQeD1szJoxEG9zLWaYr7ciul+WYw4Ak814eh7Z6i3oIhdqJCu9li
v2dFckql2LMuB4ckblu3bkb1aQYgDQpm5AGnC6g8lQYKyVRD1ELfl126qbXoaW7Lx7ZHYhjl3R6d
bt3VI02rPKapWCO4UfiGDIGTdELOM0zIeVo6O1DiPTJdga5y1QBqb5nvBAqbrtkJfaTJRuOLmPOh
ysb3zpqkTabNt7zMTWeilRpws45dWbVe6sSwX1RJhdUCo3jY9ihSm+9IucBFi9LWpVIOUT+BIo6g
G00Z+Ap1U2/zqIfwVq8yJ6HlUeUaCbuetk4+sI3B6QOAwwaOZxWuBnIbmCXSvGnek1J3tURGPo2L
S5LxiJunbFt1Y7+ZkpJvNejfQZDH63l6IpEqQw8Bwj4VjwMrrd/Snn8kyQwchFVDAIer90oMCWt9
ruSNHAFMzrLuJ5k4Hr1QbMEv1n93ZQoZlvJIefEKUSW/KiUFOOUCNm5D4nc9/CYJn8awJ6kcxlOe
vvStPXoVhO5cNY6h94K8VNJQdOAcq0Ih5hPynDQwe0JlqSwqxUEZJN12BYeGH5EfpHq4k2vZDGMw
QTeyBk1MOz1pSg2oOyuyo6p0lktFBaCa5FukONTFHklRpyLggWQgg2pG/daRFqJq4KIjvQMfKc6j
zLMNruLq1KJgNjLzschKfVOUZF8ouIxii/LRleW4u+lJ3N7kJRtcXuFCUYrJ/FnTUdvgq0WOTQfy
jBtrwnsHz6UaFayQyfhTvGddkOCIC9WKdgEZDRgiDNCSy7P2vhlp6kBpinkRizTc8tIfkD5PIxit
Tq7HxzpOoRWdT8euyqDINFYfk9S2BxU+T95K5UlUeS6rQDokSGDnCaDUsreiazHVJVTchFaz5AAZ
/VTtmjB+Ek2G3E89W+iBehDvWym0Xa31wffor8hLBuqcouLTdIisQCvLSW61QPXRPfSg4O4OB90h
W7brNwaUlbX36ARc+AYPVJSQje33UyBG+M0MaAtkUI1KRiSLiq4AqjQhC4dAD9YJgVe7sxoQTwDK
oSMPjMPXtoaG96gU4ekmemd18NlGuYHocSi/Vo/Ddj3gZU0RkADEgZcCJFcBzfsaL46olXS4owP0
hDcNxdqC4P791F2thp/HUL/GiKwkwQsKjQ26nRMP0jmiUCv4ldDlTG//XZo52mNn9fBlsbQBlQwP
bixY44PXBkt5E0xibBpAEULeOsbj94O8No9n4ZbWWag7AizLEa5sBoekN7P5+p8FWCwUl/BkSUXr
wlTvM/mOWmtuFCsNhM/21FlDbehQm4BYIXYeRR5FkJgkr2368z8bxWJ79zjvpFl0KfKyhEYo3qDG
Wu9F/Inll3q+EmKlzsYhd3PNuSZCHNJ75SD8jYSzUgJ1lH9KY3ulr/TZKjiLNzNxNlZoRBrpu66+
mPmrXZqokpDg+6lTrh1B5wNbNLBy245HRcHANCkwTiTsD9Bg86Wbeu8IARgznMGxCPUA3ebVbuul
3tbXz2kpSwwFLGRc0GvErE5+F/KwC/Aq+ffMrxehFi2HeB6zmA4INXB6iCIU/PLaqlcOpavt8/PZ
XFxppa0i06rxPUkb+6SyTY/KSPBOI0fz4l3kvbwANR4MHsD1EDUimWuHVuFEmitEzCVP+/X94q5s
os+u29km0tuxNVIxvXo7BERIVSqxN9uJI6/wJNYCLY4R1DBLKIkhUF+9qni7ZvppNFA5HVbiXIVI
nM3vEgvWSFUUWZBpCzLYFKESCikxH9qbO8MXjUITIMTR14D0nCFK26FvJnu1m4er+YO4W745DT6Z
g2cTG3EdIrFQAww+ndt/xeADxn56hFRwIO2ggutCtA5OY7Cc8OPAPFjHtcRh5Vj9THDOfkBmxrpS
l5iHnmQbfXzt+SYv1/zxLvFjlg7aJagSKpy4DXnxyaB0ltaWkWQBit8O7TbcfmbqYWoeuzVe4OUh
hN4j7DqAsAEiEv3Pr6crtdAeSuFGiTyo3UKjcDMEkGRfBfNca7ACdAl8B+CEAKktUWqW2ceAQetZ
kB3KV7q1YJSAg+/eQFUCgN3P3At9tmrz/Wd4Jf2CDBUo7wZkmi28xBangsLj0eolkqGvO/ioc2gb
ydcRD/pe/vxbWjVouNwdlmHCLEGGZQgAu8v0tlPxTEdzFLjMPvaHSoJObunpSeyujOtKHIIhaQrs
ESCzoi6WbYawKW/FmToG1TPcUE+pz4EQmt3mUQ3+fi+ufXqXGZElqMCIJuvAgi0zyzGOY9NkAw84
Dlf9o8ofvx/T5U6EBRiMrNAIJzANXf79xkw0NlRDHsi7eJOD6aWEyaYNV3WgxIn49QRBXQ0CkxAn
A6ANvICvO36oOoaWUIQIz0JpEgyke3F6kEB9WYOwXRmSQGZi/2HS8CkvQhWElFbVdTQgDTIIBX1q
vb3pTRTS8odRbTYp5OFZ9vr9PF7eCBgf0AxAMmDBLufR4jIaBD0O6voRRWf0U9GcSbmvSiuBLg8p
EcjUFfAaIIO0VAQpTKuoAHKkQa1C/YOYTkwOeJM7JkFtXVmB+V9seHy90JbCRwVLBzw+FllgDS36
JNalIihMOUh6FlYtve+kyPt+8q6E0cBXFkhagJHtJbLVgJb/f3N2HkuVLNmafpeeR1loYXa7ByG2
BjYqgZyEAQmhtY6n7y/ynKqCDTf3rVujSjuZOB7uvnyt5b+wOjRyV5byC0lwN9Vz15fSM8nKl30B
rfzjKCentxBieh6TVv6r+Ky9cJOtzm31LyfWZBJwbbg/MBH6QuKXxzKNVU3OVjgA1ELyhmvn+58/
19ewzhCLQoDCiUW59RS0ndA7j2sjzqnKTNjdC8oNMFbuYOS9hs2yR+P4vAvO1wJ0GZVm9oKXxEDo
9FxFKKvlwCNygDPLEW6c0LQXLPDgFsd+na5xCtj+byb6Ycjl1H249uuiU6sy7ZfopL+HR5oWO+tS
+LEQPsSNutdBbJ6TBPtyvpjlQhkyRBSFRD7u5yFF1LOxNJgh5ccyjqNTFNtZ3NaIRpud7UvZhT5X
D3+e5jc7BlVc06QhB/oDPOrnIWudXnw34odQdQe5uyuzlz///K+mpWQA3P5w/bizuEWWk/HhM0qt
BcmlYYB466+XsqMBTtquA/CXfx7pm4P8cSBj0QD+MFAZIfEe+ZAwpuoyn1+a7NC0ZzxCv34sSUad
GWbeYgz4hWUIu8Ns00grVkguu5V50cbnkHHffC5omuDsMXFT0eI4xSUHc1c1vEIAxsNTWNubW/XK
RMcPM5gzC/P1c8HhhJAJBhBexBc3UL3MYP8YxD2//JGj9E/rTf+rkP+PqLRX5Vt+29Zvb+3Fc/lf
yz99LcqpjoKw/X+f/wjd8++fvFBTP/3By9uona67t3q6eWu6lH/6l67J8jf/p//xb17r3VS+/d//
81p0ebv8tABrhE+U10U+6r8nyV48122Un9Jkl3/zN01WF//BNQyuENEZoBkQgv7Fk9Wlf2CfK/J8
YGEgrXAk/s2TVf+BQhWGbxDMYBD9jm//5Mmq/8BJiH+DWezSVqRv+c/ZH/9Kcv7Ek/3dA/qQC+F+
pcNwB9oP4oAHkNNAaqZjFKVCkLuLwxeYuA2+UOsehPvio3kunp2G7S+jncRQbaompQ3DHOyw+C4d
Fvanv4rWIxjLwDEfzlsynuzqZUBLUbieUCxAxvE0gg5m1bYSVhGuxgO9jg1FgVVMcFbK9CRQfxnm
ZF5VmymWrzBM+TjtjNfheb5rAqfC99rfJKEnXBs77Bhuw5/0KT9st78X9CM5+LS++TL08qt9CHOJ
GgDLCJYFdGYorqoX7MTt7Jj2sKWNvzqHk/0tb32yYT590ZPMxej7gL/OVH+Lfd41TrEet8IKMDvP
jfE63k4/cJt1+335EptAwisX/+THANz7uDM0iL7FKl1Htya+9WcC/qnAzV+fgsyQOo+9/CVWqhng
T6vhU7Ru7/oNVNtFukFwgq2xTsCVej6mwt2m2Px5CZbF/fJFqPQoxIicyF1+XgGsaCwpnRg2T1W7
H+ZVOYGTzFa6apwZ6bvzY0GTXIzxFNz/tJOEQJoJI/4yFPXzrrOc7ucyv2GV3emhq3i1I27m4cwO
++4IfRzzdG+j6GZ1EWc2aV6V8qGb9sk5VYpvh0BTEF0Alg0q6ecvmFt6o0Zlkbu1/goSOTDvi/jp
z4t0mqf+3hwIOf1rDOLwx3PSCODLUY7IXeVq0bxI3dm2POui3+V7aYe9x0Z6+g9F2/8a0jDxGORF
f3FQ/DxkBdBLwPApd/tI2DQpAIDcP7M43x5/68MYJ8exAj9FLcsYfxHxUrcpHMEZ6QP4NqZI7VkZ
j9O+8ZdZnSRwimDpWY/9EjEcSSDsSBAsaRB1BT4k78/12pYfdnq2PkzvVMsRB5oi62YGm/QKacvQ
tqYXBWGCsu7ssZ+dDBTWXHbenzfL8tG+jLr0wwwJiu2XvE6ZTbUfphbjpFG5nAystwC2ThKiVZm8
M9qVopzprX47zQ8DnmzOuuxLsRvq5Vy3mCP2KMA0JMXnysGvw6DYoS4SddyKcNxOlq5EsrZWUoZZ
Wn3/fvLszoSpr8eZYWAJUprRWtRO930ijGkEHzV3Zwi8wS8pWLX9WSbX1zUySKdoFOFvTD50Kukn
RKKgltXMGg36VpusVU4bsU1EWwObpoTaSjFjW0u6taIh1YhPodSCeAOPpEWWnemJY6bNldW8ytn2
z5vnm2vo8292spjWLMNlr/nNtKspc7HuLpA7ox+4nh7DHy04wZvxx3IJjmeqka/30OdxT0o3rYnT
oCyWL5L5SGC2+E4BCNbxU4i0c2Hna8KzjAUqhtCzuLWc7KSskETZVyfmaGuv6nXyvDTsxoelBA8v
NeASDh/b+x9Q6sikT47mp4FPX2VNX8pToREJCEq3LbrYTnLce0AcBdlTAqpJHcSnydp02hnu25kJ
/46KH9KsLA6tpswZdxh+jppuS23lqMKvoat3Y3LOs/ibrPzzLE+2EGbTplmMLGVkNU45PYr9zy4D
T20Jtm9UAPPfm7hzO2zijFh1yt5cn9nD3x1hdIWNJfotudTJ1dUNESx9oGlcK4MX/1LJ6KqL/qXc
Q8a48qE1r4KVaqzOjPrt4pqSRl/WQObiVFND1AutUwdG1ZTkqg33CWZeuoALXPumjYGXBpmnYfbU
gCM7M/JJJc+lxgf/MPLy3z8s7zhQ5VWgubnU/LVOTiuUvCnN64X9VTs4Hgl3wzm65u/i4/M1swxq
qsujGo3v06eJ2c/GwJfpLzbeDAgAsKYte/VtfJV5HYv8Ju0z53WpjYDk6Rt8t+BP6Zt0B3Po+B/2
9v/+AP/6XaxlaT58gKAzAjGa+V1KNlY5dKu4OKfp+W3EtgjXS6mLz9rJntKrtqRMwo5QKKoLdcaE
CkJPU2FMUIL7vkmLM9vpuzVFn4U0m9EWwurnKYGincVkZjzR3Cs0zIJAObNtvou4v/slCv9DUOJk
RoEJZSkPTFLj4FoU0ahT1MvUN3aF1Lp/3qDfzmXpzPw90vJtPyxPM+KvABwud6vqaPmFncTnQvrv
h6nT3Qg6SVIWmSRQYSfXRy2ikhRaTEYqrlIdrg8q6S3Q3qJJ74yFUgExzCxe/Lnbd0kBX6S9MiFp
B9F1pCXbAN4W7UpbMA9ikO2K8VKq3wLjpdearSlcK8BFwya5KzUT0WYUXZXC6ZQzMfpUavT3Jv44
hZNTLKkpa5xZuTtiOTC9L7AG/5gq9mJ2heXa8JtW2R0HiHj4oZ65E7/dDB++3xJSPywRfMhsiHsG
r1pQc6Fu+6kA5/BuzJoz6el3wVnmdZhSl6riS6tO6IARTGZYuHl5N/QHNLcBacZndtypAu9fH/PD
KCdbTpxwigwURpHX8s6yk03upldw2yCmWbzc1i9kF+2mW/HsvtZX2Sqs79khwVmW9zeV21I8/Xu6
J+e4pPWKmTK/yG+fmH1+t/T7Cyd/wWdVcnIvQwLHPpcqf7eaKBFBkgRhq2jGyaBNUGDvWfsU9f1D
k8o2yFTPMMudUrz8+WQvb0rsjM8nj3RcV9DLw9Lka0u8b/K4lTMq7EZq8UcPnEYIXFhu+N3in4JZ
aIT4WyFADpC5Kbps1amdLUX3PDNzqLwesGupQ8A/Ws2VPF8BRESbHDcrnhzNJkLfqHQUbNe7eNoC
vtxoVbTWE0opP7yFxelN2Bsn3T4vo6OWWsj3P1ZiiFN1Y09G8hwDJU9i6cKSXsSZYQ34LdhzV/O1
KGirEuS6Abcm6QeMXUu3ipS9PN4qyN0rkGiZMb90eyNze/cBgA35NS2vGgavw4MPIGbQnnx8GsyG
oyJaGx0eHVvZnrX3RDjUI2FGT92hnwKSWSDwUDXDyN/5yYSlr44s832nN44fmfg/56sYG++uxRt0
fM6zwZ6Kt0AQb2fhWlaeNL276jOkV+LU2lWlsfEV2S572a78wpkEHtFF5bKAFqeVikvYc7Lpl0LP
sAenpLePWptu43BrJKqTzeNq0n0nLBCtwzJDrNNNKeq8QFX7xtTWZpL+rEdg/8a0EknW1HxaR0Hl
xT6sFwYdhzu1uRPQ8EsRD+z6Yi/wSNEbKp13/NtFYKI9rDINyVErWYONdkfL+BmbwboUBQ/S0K7F
jjeCkZqgz06Z6mSqbgvRpiqT1YzEXdZ2dq0HuEmCwK7ZMXEBj8+ww6D0ICTtIV/e4IK9jqLRHYfC
xUrchdhq190IW1TdtflubH8l2rgx83kbwqoD4A8FrnN1KCRB9sMQQOqmsGRiEx3pd72eXR0KHZUn
ooHFbp5ua+Qhuva1oWymBe71IPstA++SyHCKGig+UtdVomy7THcTEyfm/peCDZlsGKsg8Dc5zqaC
zwQg8YlAuUOZZ1j/rm0nhIDBJ+toyamdVynmcy0gPYS7fB7SZ4VD3tyHefk2ztkhHVGoSEO3mF/M
nrspexXKdCXmJOvqYnE1FftFENqS0VNM5ZUwQKM2ACzB02gTyYlnfKAz2YuHyO7Lx7qBTdVVW93w
b7pscgv5KInTZh4xUV0efoLK1RlwEH1H7TdBFyKWvEmTcN+VslskWC8Nsz3KCi6P+krJQWiANhcD
KETG1Ri37iSHt0rVu3O5EcfRVtPG6bujX0dcqK2dKhJ/vJ3l0A61/ihOTC0+hjgfK62/HTQ4ZgHs
yQ5j7jrk4lZtLNMv0/hRAMSvoLI/wF4p/dENoeOP6EWnEnAttdvmWuBOAiWpUHlWCLFFexmTgqmE
bqO89i3GxpARxqaFVUfafQzVxFUS0ekQGWmqZJWxwHWW/NTNxONBG9tg3Tbk1qUx4CpW5AataPMK
6CW4QHQGbKzqxsTUroggPMLLyIJ3H7YGImO2MD6owraqY9uw2ouxj11ZrF09lndx1HileqiMAh48
hK+i4fteqdqTLMReZepHo7tBIhNewG1r3LYhYP8ggggVb9okc1MK7jK5M6X2oE/muh4OJeFQqKE5
gWFr/fZg+piNjnAFrfdwUF1JSDeCXHtjd53O2SWUA8esXwRzhxTRIRB1t6Sano1fOvEYySJHUKC6
RQgphJYrjP5aGF80v9sSTpxCQHSA8J1jpBiEgYeB+no2wIA0wiqvXpIATVtKGmm01ugcu7M8rKNa
3Qww9LGqdsLo5zg8VkG7HqpLtb0PtCcR/W1VgVNRTgt/Z5UL2o3Z3KY4H8+JagshZOcETrq+nsX3
2IeJx2KkjbyaJw1vWpj/hugO0+hN4kPVV3xbwA1lCwTFX5XB6JTmGok+eyBbTrrURksFyji8qLF0
zBD6R+/DaJ3cOADGKS4swmgjVsa6K1VUBuDTQHCTEIKpgltCtJt2siMJ+6KuH41E2mgG3q7DrZ7P
h7K9i4snvzwMvbjOqh4KTQthsPAEcfbq4ojMjO0nsiuNsxvDKNbL8XmEOimA5mxzbOIkyUlbZWtq
hywtiT6j22YgWH287HURbp1mZ9qr1r2RKa3RbdkjLcQZkddK1zpFD9klS23DrzYGNVdiih7YI1fF
gRhhhNEId+NUe8VkulOwjSskEoxqq8JxNZpHVYZ4JqhOp2N0Pwq2Ps/YuUzSpZDhnWqinhI3q6IO
HnPVcEszu/ezyNasGLvsxmkXb2jpYhTRjlEREDA0tyFqjZh+mf0Pvys3AhL8VrabmIQkJ3bC7ukh
UsuwRcaIXUXz0YzBXmY31BjrXos8+LVGrBxxqn/LCOJK8xYsLMO1rBIOW/SGrAc0cK8gO3rBjG6f
BXtd2Gq1eSnU8JdMJDkGw+7kCEorJFMCWtTuOmygaLkRWiu7r947v3D7Kr3g5WxjSMKlWfa7QEG7
FGsd9LmhM3qJqaBRAEVX4Y0HVqQSBGsLZiKwFLptT35jIX+OhpoYrBb76U69qcbKTS3AE2BjR4zb
teLXgAOCdRVpk2NF81XQvWAWDNghdQV9LbWjN8IzE0z4rH5M5iDsJOgykLlgJfImHtWbQMjY/Om+
gTw1qfDHC9sUbqKIdW1kFDLytZ91joQKUyi+GYH+FEnXWggjd3hp/HQfNfU6M4T9bN3kuunMMRao
YbYW6941/Vu1eZcKwp4fbfRyq0Sqq8zJOo1+9PqDqKibcUBshIaUjCK1lKmX6oincItKuroy5+gq
LEanyrD/Ke4HQ98odb2FVM/dltoNi5CnsaNqppvIxkaXdyk2fko3AqR9KafKqVLZESR530Qq8RGN
gTJwK+2Jh5OdLqubYBEXtDiDqChUY2dDeLzItGll6CngShNWF8mEiOeanF8MvXXIgng/VP7GbPxV
PyHyQ80vV7AX9TfDj9ZyETpKzfTEXYeigj/fdhLmGma9DgcOYz6/WcFzoZbXuoRfspjbkxrbKYS/
NL6upgb3g/s5mZyo+VWFxMoaC9k623SsvKDborLPNXj/cBjT4llqkRs++HQMA8Ro5ryytbF32lGy
A8jqCMk64PTQXUm43djAvbKpghedrKsfX62efSI8afzourHRfHTDIT1qfYSz6c9seBvy0pn6hypH
X6I0LifzVWiivaxpm7HRHjvlWOePVd3vMOV2ZAhGgTE4SmPP6FzEsOlQrJlg0NYVrwxm9tx26i3f
ihukvppagecAiBu1tLXkp74J7Da9Jot0tRSTAmJLXR3T9HUKwUEr7ctIpls0xk6BTgnfjNy6XvkK
ekKj4prRcGNMLbegj2JtICKFQuc26zfJrOCzbXE+/G3ck6rpP7rp3jQHMquYx49VwcQiLlix7rzZ
NDY1EhHWIJDrQ6uKeAkK5+ceXdC66F+SKN41XM7FgJ/6WHL7vrXC6AQG5PVIHZ08SFaW/5QjaiCK
7zC2HTmC9Zo+d4B0Wt8xe83VjeKOdqM30RmaoDS2KG7FYrbPWmYljwetlNdjJj03un/fySI//DFJ
sL4iKqnBa6qCCxT2sqIRWTu7SH/p+cGokfRZpH/2FS1c5Lzslo1n+bKTp+E+XYR0pmFrZvJW1HKI
vsUmyvJXPUpvYvFSm9V10zZeDKMwNSK+NKTd/aiMV1IouWgT2VLF1xn6fWCR5lS/VKRz9XwdxfEd
YCvgkNGuEQu76fdF2K47U8Oia9wVhehlC4G+xcIjVJAw6WpnmoKjIBsX5pA8qnRAsma5FW99NWfK
8nXEjcvmuqlD/Tms5o0h8h4u1zqs+8RTlPJHV832jFZNwm2VS8MKg5bRNmVEn9L1ZD5LI4J+autm
tAxytXrI62oXBsGe+pu7D2K2aeDUYo201k237PRVmBrvkTAd8pS2ZKeW3Pe1W1DkGVV6Vw7WQyDd
oDHgJJ22LXVpb0K9lJPxueTa8tXC7TLBq/Vr9HM4RoFrUHTGsWSD2rwb8uc8fMg7xYN26g11yQru
lCiAcvwa+PAX/SttPAjFjSUFXjwV6yHoXDG9EoR21aJIIpuvs0FSpBrdpeGXd6I/bFSL31ApXblv
1nMQs5o3SCEFttiW6zqY9pY4/TDV6mBYzQ3W8FA2RGFy/AL5mZSUtWzqPV/wxgxJUZLxphzah6LJ
yfHFVQbnXhbgiApUpnMpk6TkLzp4rDyN6MtF17KOEEabKKMtM1lfQZ2uJOR0KQ/AZr+XK4PESU9g
FFXUPTc04ByzQk1mCGdbyp46fgmBJD7tEzZfvUkzZaul8hN6mBchccfyp+exMryspcNFISbK9+Yw
upLR210/OKmUHDtd8cZEWNdlSXE1OD77O4Gh3yvvIO89YyA9TJK1pjZuh7YFmDsxo99PKhxjRd29
tSmXVvRYZVemOnpV+06MewHJ5YwFXoZ94nbK7PWm6hizcasNolPm3S7zzZWiC9vBL7iD/F1Lz0Ds
xJekkK8HCh0DXdoyXTfpo9o/C8jMQCi2pdhw8lyxTZz9GsxV6QdehQYEBFWg4SBuZbG/s8gJ/Oxx
6PaJqCDNVR5ipfcm6o4cM5rkYRxvB4OOYQE1NrItzvUMPER8KNDTiq3AzjFHTIONyB0q7rVhX0zP
6NuZwl3cXSjqjGIWDe8cFAX7o6+n9VzczNXW9JOVBhyXe8MNA5q5Te1NiGuU2qWgwVrAptv3ndL/
gSr3YdbJdGXNE6pfRn4QSZYN5Zr6tfDvo+5aT9vcztTU8Tuul9ZcxzNVehOvq+ZZJrn1D8Yid2dq
jtzel+m9Kq7n+lj5bolemIJ9UXeXFqJrpgObQkXGxLwcReFimunRK/re4tII6spbWjAIo9hTXaCh
Z+VO5R+FOKAvowxeQmO1atANVN8gmjtacUeq99Aah9ZI7Iwrb64SV9Mf9GI3FLWbaK2ddSv49aRK
bNc0XzfdoYuPDRIKMj8zYIy0lRAh8tdQu52A+GTUkyfgdeZzexbWnRoOttbljjzREqoQNqVtU9Xa
PpC2sbZtzBWyHBeddTexWuZurn/WPFw2fuDMfOaa7ZzHv8h63VB5DCLNg1Gh+eFKRqoo6G81YVOH
vauLB1ny5ArrX24sQaE6DB9l86oJRHuYWGaVOKa340qg+JJ4PmtSJyrAr8wRBj/+L4RKHKm7C6d9
XtybBezq8CqvbhoUkvwGkGh6kYk/olmwG8unQCiQbWNu4RGZF8pZz1CfZsSdTPoTqJOQBR/l4YFC
0y6Io5mfcPITjGruWwTR1GGXmypvLpu5oq67D/ynqUsXYZKLTqtsudvOynUg/hL1Gx50N4Kkuj3d
nXZunca8S9G0y9rMq5XCHee+tSu13bZj4eUxEPiKy6VZKpjwvjYkO5rrXUQi2ZIb14q5N0zwUZLI
ovGSQ4+roaVVaT+lUXfUQTiIrHQrol8EdUkGiGfeT9G77j/U4y/EiRy5izwTSaOu9w+xj3lAGNLi
8S/6+kirq4kQI1EEp2OrTFx7gk/ZLOd3pvAI9cKRhb01sAeSwYYxc5HFiqMX495X0WKjOZbgpdgq
mSsn+l7l6TFQc3skH0GA90JuKdiVo1nptA8QPcDsduL27PrLapY9oRR28qR6ZoJ2I5sxT4/QRa5G
Gl/1nKwSf962PPfEOeAw7sZC5jRWj52me1rUOWZhIIfWoNaSOoFcOLWsXI0Dj38yfPjKXGUYFOvx
s5lHO6UZro1OuTGEYkvnxQ/1fY+ynk9qGRmo1mkPhsR54DMsFVArPZVSdSgp9YpG38wTslW83A7x
qx7c9OqubumyWgHiBypKZ63XIAvXCM26EJ5FukStLux5d7Hr8baaY6fLhm2UrgW0vKzmjn6XZxjA
l2miFEgmyREdyqhA6zBln9cbOeKch6o9FpqXJ3QadctFHQcdqq0klq6m3ovSD60xN372IPJ8orOo
gSmvpCRxDA3KRqrxZ3JJXGxDNFPMod2CkkJdp7rI1ecaCaCxpXdRB5vezOhYPWf+m2r49khuYfkZ
dVd2GQpPhvCMJS3TDNdofynRTTA9VU1hz0NFYTWu/DC4DxLZGaryEkk4Vwpo2vb+Ou2vaon2LPJR
3Tac4BZl+7SoN2G67ZAwKEa68Hl5O+NnRUmvEt6b9DgMgSdheTgNOq3zaFd1vZ2iNdegIgd83aLc
zTheU/0ad83KomDW4js5uplQhiuPFVJ2iXklzg9KZG2Rk+E5UjwIJSpsZkQ8KZ2WXTkUqEuaAN2w
HKUdhQmQYXqqiOFV32xpPNAj5qbKPW2IudQvVCNA8wahgRjRjeKipyINMDEwfpZWsS3EN8G6zGaw
i8175tPUHBFTIZus+oeontwo2Gsh4hdk8mVabDIac2lb7vt4h3QF56+6rScFSHJ1VVBG9GnktEp3
gQLMrkRYiKB0ISPY0ffzwTI9kIIokd0kDeYe+Gqycp5libRc8O1Kr8xMfRLS3kEdhQZTTdgYNkk3
r+Jq3sW9/NSMyEkS5WQCmWVOjiAjvaLE+6gOt4047xIBYQu9WUv8vkgk2m0G7ZXkywrNY9sUD21W
b4ckpf2Y7vTGuvITGLBJ70p150Zz4vXTvF4oSo010SPa1oju9FEyu4mIpU2adrugke0Cwk2QB1eT
jrdvXqMuUCUXaXJAJMsRuJ81gI8RTomakjpCK2xQUF8knkjhnmr1TbZ+FDn1VDnYMTWp3yQAM327
b0cEXbJbcIAbv2xWeX4/B+/LfRZKWNayjOXY20V+3dJvDLFftRKka5b8gJyv19Z9aNnGNC89Kzet
NmpI6qRLFwkiHwItEBlLiTiR3Cx6G9B1qus7TfklkYRZLRHBLa1tj+hOrN4GaYhsS0WLj865qVzk
HPRcIPNNr5AUdoI2QrXlHdsAZ8JKl+I+YnYZr2/ia1neWvkbmG0noY6oDMiFI55aXbjuSdfb7C4p
MPBR33rhRm4P1KROhqaP0BXbsrz3u+dCvpDnbUaWJy9ZAQA+asWYU4n0mpNzSZh9TJCrXUknoi4A
H1YuE+RdgROtbMmIdO06qkjZH665SCjq3FwoVxovSHJbOFn4UxHe/QRdzb0MUDekhTWK+1bD1w+1
v/IgW9q2Vp8H0SukwjNCBPbpNSiR7E7WpV+Q7h11XoRyi1duU3Gy7KKon6rwQujvBjL0yIqI7dSR
qK62umXnY+dZfQlMJr5MBWL+oLhTu++0R/hi5FY0wyeQFXnjqcEhFbcjvQ2F/FBDNwcVnqhfaTmN
egAPXX6symOB8Bu2M1u1lp02nrzWTNzZvM+jtZhK6yI/Ys3rVA1mPuqvVIH5S51jFREgMCxSG4zT
wX2r2aMRzo5BzAnTp7BYGeRYgrGOR09Xb0KecaypcxJoy5WLpBLSVHdKGDkGOrXVXgd6Y43JXTpP
z74RrJTBXFlhiZBLujEHMixZzVZzUaymrEdjBjFK+qYhnS4lkX8NWbOtR3TW2DXtmHqpFnq1SW/I
TJ2aSytI39Gsvc+kZCWyhg39F1PlEGK4iHKjLc3HYumZNQ9zGh8RjbBN/wW7P1vgHNHLuS4a/mKZ
rfpUuZMBSbb0QWWZfUJLSqBnJ+U3lfAkGKLdpdeC8qSDhm54U8tp/apx5zW0GhCPs7WhWSmVQjPS
dyRaATMCLU2cr6sJCvtgcP1XjoAUbRUM3oheVlgpdkV7p0TvSufliR2HmA8SpnW7wtyaEupGo9lq
CZrdGj+nkGeE0H9oixFdODSecoNPRye+6abrvGRlOul6EH7mZBZV8Az5qyAyhMegNx0/752ljhuQ
Ey2jwENw4nZsmx+lmNIkVuxOuAAYRpn+rtD7yTAcQmlnMtjo+Q+tbV76WLyeE2yhucxFq3eN9BJV
5kPNi0rl989/ftL9+j6vf0JpnyApsM0Y0sIEIl/ryo4n0K087dvmnCfDCYuVS+HzKCdgh0SI20Qe
wILrnenil+lowc1ArgsKg0ajybvLuJJpkaXUc3kinXEk+haiBoVRg2IKbQgbuM9wh7wxBj/Kg+VV
fvDaY7W8yO8XuJS/nzbnkNSnyvO/wQiKrMENg1wN7vAEXCH08SAVbUYbeqU9SiuVEt0eN+1+0Z2R
t/62chfxoNJ0pitxRSPwGgeBzcB+c8l86Lz/pwsMgx2wOnwSFX9K82SB9c6o0InloazvHovkx0TX
0BfOwaW+gXYzisb+UBVdAxZwgooXLAA/fVsuX3hmxrmbhRtWGmoHihUXKQy69Z+ntSzZZxwCA2LZ
B3Zz4YueDjhpRd2MJRhHreMOVJe3rUdBFt1Gfpky/cw3/A7RpBiGCjMHkhOGgJ/3T5bNRaKOy2Bm
uU5oApZUY3+ez7dIXBWGnoTeFDz531/4AySnUKV+oFsGinFnrme3us5+Ylz75gMGAuR2KdA0OPre
Oc/h/2ZYrEPpxlmQU0+mJsUTgss+SCr9p349vAtX3GzabzV9hJUfc/7v5XSQcXk7M93vPqmKwsE/
xz1BjU7BENR1BAJpCJ3eDTbZLlkrIrwb+XHRSJqP1vacZdM3jBR6mR/GPDkKbN0G4VDGRH6xPiQb
ZV84pstTB/XOdmGRRWel+r+GV4aE/w0qFWIX5tmfd442InyJqj7TpPc5lTeWykus/3TmYy4f6/Qw
fBzlBP7UqWrslxWLGG7L7SLLg6onijywKja5cw59+ft3/joaUgQY0BhYDp3EN01r58FSGS1VkEPm
eRCPbMO4AIO36k3Fblpt1+jya11djlXjBYG+S8v0YozfDSAZncmD8Vnbyd9Q6q+/E9RTBRoEkf5k
aTNR65LMAnPYSm8Gr7tKWbk9V6o+Z2iuF44kNbsIgdM0ks/Ehu/AV5gZg0HU4MkTkD6vcDb0/hCp
3C3jwPPNg6QqSM3HiAie4zb9hm1/mSOKE5ADuVUIR59HMtRMMH1N4Khe1NtuPe4T5xXpzMN57sW3
MDb1w1AnS1wh0j9EJkPF237bvPXbxEO3BqoO3enI0ZwSu18edv68jReY2un8yMd1SPIwWcRTH9SG
d3+dMmwZ1MfvJllj9Y7m3Dl/wu+gvVzOSAmSEFjc0J8/YxtJftXKLNiErh0JYo6meqyVnpC8I3JP
41Q+own2XQz4OOCygz5E9kkwSiXswAR22bsav9X9/ZCeiwDL/j79dkisiOiKLl6lX+KMlZaVlseF
a14sGQev1Bvi9wqxfTv2zgvHfAe4XDIcWVrAxCSQJ7s+FUqpa61oyXFArv7kucHL3tKH6crcUnT9
RPAd26lpz0slKEHXcK3NsMEU688b5puj9+mXOLlDsi6aRqVk0u2092nv+fVRpp+sDDd/Huc78DsD
KfqijLI4aZ4ALHlQwvCpIaOrsNlO/j93Z5IcOZKl6auk1B4hmIdFbQwGg00kjfOwgdDpdMzzjDv1
qo9QF+sPjI5O0mjllpG7akmRFJegOxUKVTx9+t4/3IA28VxzW7+yVZfm0t+M+SLBcytYhXaHNoZ1
jQnLBYKD7nDuGzmR9swUFklXUQkiqT46TzKgy1kuljkAkACH+feJCkSkbbNwAjxRLn8/71NZHaOR
aDEcmFbtaJVVtU+6VqznrI4W6S65BeOvuZNDjcPt1+cOltNz++doR8upAOoXYdCxpwAB+QIthJx2
0qFUU5Y0P7N3jhXC5iz9y9yOToyWwnsvI/m9lK+90Zbo+8Ib0RACXqR7f285s4OYH35wgOsfZOeB
A3bhrALTqcOU71WzsPjUDbxKjx5j6lEJxzuePYzi5qLZKGu63Nls5BYTbvnjjWZ399zPu3JhbM6s
77x+R1GDOIt8DIxgfbZa/xqZ+l5Ui8IX2U1ucgB/vmlX7X52GAuX5bk72Iko+GWso9WFCBCmuTbl
AM+Q4CHHTJ1unb9NW2kb3lEmkBeUOs+/3/nX/m6KR++XuOgjPsSwNWVLKCsIoSD+Fl1KEJD/BRfG
E8PBIeRdQk2YY/7RGy18rDJI+PIlof5a37Zutzb3/qZ6GBF5O7t+J94pnDYKdRYEN+0bs03BXgi9
ACAOpdM66aW20qlWlyDd6yV1rH7f3BCEHymenNk3JwIvtwWg5jM1E6me43goI6LDhbpYgpx10hqu
1304OdqqdjH9WmQPFR0E/DdW418c278ly3ERvlV5nf9qvmpwfChL/FOg43+aeIcsEg//e/GO29fs
H3YV1s1//e8fr8k/xn9chu/de/1Z/uPjN/wl5SH/oSkEFQhMiFBxIydZ7N/r5j//Q9DlP2YKqsiP
5uOMP/5TysP4A9cjAK+mxl+BTEfu9JeUh/EHRJtZPEvit3LgW39LyuNYTlTBjRUZD+658/UI4aej
75LyvKGFZj8tZb1Z9aa2Egzr0kQDByDBS11UIF1KCt4x5gXZTlFCKmRluU4KeWN2jVtVwCO9dG0m
gCKkdN9MSDSr5W7QGztJxMWQck7n0iGzXkyKdWorHRoQSFIAnFambl5xI2inQ839BC0Z4CRIOYsp
3ed6G4img4LYD1/vLtEEegZ3H2AignuBMmAVWwKHncbLyEBUHPvwW+zZlu1wJ+HyJEhoZQvJ7WiK
qOOHS8WnrzHecGtYZ2q1LC186otq3XmSWwNc9Qr/Jpu6TabmVEAL/xD2lrasNA2MfQdg/G0KorfA
NwGHcDAEw7Ky+mVDB1wcy42gpFeagd+Xb2zN6EfX3xFcF4pO+WhSrcEeixCgVTNOdlV5i9GXL83E
uunaGtSqtBZ6f9uG5c4q4SoY1uOU19sOfEgiK2svBIcuqLgddNAwxAy0A4BhH4kswVrQX1wpOThI
2qXtkK8twNFgtNGb7TAvm21bqPRUVFBr043z4Vw+MseVz8H8Y9NQV0PYD3kEyj5fz6saPXsE58WJ
w3IEWOrSAbe95dtcUqv3gj0LLFcfpxddg3Mm6sexdh5bQsaLbBeqDToJX8cGbJoXUeJNNDU2Q7If
Q+jiZ0jR3/Kt4zGObnhZ2Xh6ZWHmY9wGB21VuoKdrcH/b8ApLM77pMvWcQLwMSAHFdUJlAy/lSei
phAsYBPiUomS2xna6QWJ3SPs7ynhPlUG2/KDdaGbzpAjmqCD3MH0KMyqdTnjteLG9iz8AIuOfvQP
vfhlRMI6b3MnagHHpeM6a5YTjWSzno1DOCYM8AiZ4DLLZemVToPuTO4NN+hSPcT5TdU+CeazCK1m
Emk3p7bY5ru+gXc5Go5o3OfhT8xT7oFwca83AKTkPqV/qVrKKjLLarmqwvQ1luVFI0qrQvaAd6ub
PEQuUUYwXWx3oYXvvNfeVml+m5ntfUTvoijpbWK4J9bPrQ9Ao4/Kl6DWHSwMFnIiOJPFzYYwYXmV
G1c9XSL6+YJe7bUK6DEooj5G/jiw7kQZaEcb7rEl6hZebUIvDE2YRGp73wzdT3GMb5KsSZaGJ/Id
1eo+0R9yBPxDOXFFQa4Xg57e5ZG3onXqGCBthWy4ncCk9jKA8S58KYvIyfWAJkDwC4ruVSX7r6CZ
30nRMaQY0soeajwrIDYRuvbRCKwaR6W8Mq+y4DmRbusISEvcHwCf3kFiW3otML2I2Tfydcm/oIm3
501vse6z5R43JEmjVZGBsaIlXfa2DmirLPuNLyvLqZ5EYJH+QQoJZjEeR2O/7wZyWEW7HPtgGRux
DbwEXwDcQnQBzCpQIXoiunDl0Wss6LxbgCIS4IoVfcc5pAVxB0mq2DVoxXQhCCZNQdWpVzeGDlzN
8Pr7sJTxjMjAZBIRu7xaWVm2MoCYFwVsej3QlqaYvZRyuffKq755laMUdMKIv08WYCaE+6N26auW
O/riXWmkrpDRH+7LrZWjzKEaJoBqzGfiPGOuAOmoVmGfZ/cqAnOKcIO14FohxpV0jy1sscaseFXL
GYhILEJhYOH18exgxp9TnCgJmHTowfLR5YfOldEdDIhXWngrFjpmjPfAfJXgMsD0UIwwJ5p7dgH+
VB0edPwFsZOePGBz8OV5CshZl004rhBmcaOxX1YFXT06xZa4KjFa9SGDd1DTtJ7STPiQdPt0bO/7
Kee7lJeNBbwHMNFA+0qt1KUvWrexAnBOoxtsQd3rp8QuxIOAGj7wgzHoQXdDaQqSAPpTKFswfgZn
khSn0QChSRAl6JoGsbnMxQfUMt4RVQfXiReh4ruS1TqI/a9HubntVTDnRQ2Uz3CFKD7gaL2wqmbZ
M7iRphxcwW0cNbss8heTpyzGIf7zxPhb6eL/uERwpgr/NhFsXv+xb9/+63+9fsn+5n/2V/aHkBuV
2dm5ghotcpccZn9lf9IfqBrTCDI4x1BP1Mnts7xqgv/8D0n9gwqSonK0IsQpKToJ6V/Zn/IHdQCd
jBInZX4vP/obQm6Ith0d5DzdLLoC210UecDjwzQeonEwopoLd03eJAYPqt46ubqN4Q5KmwDnKPyU
Vr2WXGlZ4ETFtExNpLsrscJSbSA2xvqhGGJgWjAKKxnYbyneS4Jx5SfSagJq1bagh6RfcjlCNJrW
mmmy6wQgU1T+y5mp18DfFLZTAJVGfpKVeKWOdOBMtNUL6I8W3dxY2+ihsGpk60kHgpYm4qUSlW6g
Cnxjb+X0rsxRg949Xp9kq7TiKSJmEp7ZdLSbrgYaDhB+zGzJCFZmDgmCbV4M6ippg603o3QNtL9V
6F++sOwl/DerS6OHs2ke8gnDIvKxwRzAiUSuhsFl1j1M00OZJm6XdTcwiFZ9Ui+QNo5J4oQW/1QA
hQMKvRSgeekLhTCG3dMiTgPsE0U7iW9KQALNXdK/mPpjbKi3WurfqtD2Ri5vUYX2WHUZt407RRyZ
OYzalJhphEDzPDvRgQHFj2UJmhWCTQWHLQW5aCTEyuLGbJHUBWPDEeMKKh5I+B3ylAtuce4gIbeq
afs4ppOuvVrqWzoRdyb9o0Quh+Gh5omVvtxUEKmyuHAmPbdFz7yoY99p0CyZ5BCDMAUnt3iVNfA+
x9RJAC6lxcFT210egwnXLyIhdnXC9RD1C6htjQR654fWCwtDwipYPXRKjF1NZxf+w5RznhhvNX1Z
DfwajOWlpCQrIR12o7wrfRVOg7wRRn9tmNmioyurmNcCMJgC0PoYwN0xh4eS8DuyAxRYkAZq1kMG
A6q20x57Q6y3QCk7TXynqsarVz/ndAM8M912fQ1BunGqenwaSswJ9ee4bN48wJZtgGGdoB7MMX1W
wsLhNnZl+f0V7eRV02xGiEFCXtl+BPlOTJymsVZeJdy39M/asHADPcSf8qkdI7vT38h6IF9L8DTg
U0oir4uyaL6x6gpe6zY2tI3B65iwEUwSCNYCiNP0rbXKqwCJ8yxKLozpITVFOwadJGnvPpjxosb2
ZgJpgttfY8p2LgUkYIrjD9quEYKNX00w9igJcA2r8VT3tHxvFuZ1Wd5X9Nt6I1rW2nSBN9WhkVsX
xL3dwwZPahPTl3LZV7pbKtkaLy5AqoBaQPUM1QU7aiGkit3T2tU4nNpol3CAt53b5U/TeJUDwhzD
EanZ9i4tD5oEND56ZzctDIpoY/cj9N9DVkpILmrlZ5Tgr1X3yyl4FZh/WL6Zza7iSpaMjmzdRKDi
yvClir2Dx20wVQfscN/FJHRCXzskAQBSP3fE9qauObPCbaC+6uGPsoPMlFTLsNRuYkNwDflWIkak
XWGL+riTjHCph4GdJofCr9attE7LlxEYtNLkzhB0kKC2o1SsqlhaTKzEKjHjjYVxpZEJDsZpinbd
YruGadbK8Ee7FQZHGrNtJnT3tJtkGLe5nIP54x0Ub4WYorQjHKb2LYQA4z8lyYUJfAU9e17jwYrY
mOqvIMWMWlT5nfz7YFmBMA60aTs23aJR78nyKQ1sRwGarKq4ivKj0GQo7RGwrnsamteKsvbH+9DY
4OkMGLUAILOxAsNupsRRsK0MwlfBeNZwMLQkhZd802ORXD4HA+bdkCBGqVuYaF/F4PQHaXAs4zIt
yYNhNWAuabcwhIUsA5R960X5IUiKTQ5kyarxhY5us+DOIrWqRrq2w6ED++YTUenPL+IYWBxG3BXZ
mALocsb7zmD51ptRkOlFFkYgVJ+w+7WH4LWn0BCxALHU4fUNyFaGAgEq1EjvjeSib0Zb09wcXu5o
/MxNvCKk9KbNMJWPPOigWFZnnu4MMl5+jQhnQCXEtja4roUBPElX7vKaq4X+Blh98kXAQvizxk9Y
SUH9ugfKtW/aAGzkTyxvFt3YL/oGg+QMTsjYb3M/BZcH82JQoNb1iEaB/CJJ1VCRa7Athw2dYW4e
XlrFlaxghqU+BtWcv1pc0wviXAPqdV8G4UpqpZe2ktdxMawrT7MzYFheqNm+INuleGsAdY2MYlP1
rwKKEbp1JWmPOLHCMOYnfnoYYFZEWbQDqG97yk1aAi7u3mJ4vdkI28VPl0atwUQXceEGU6yUPkWX
bhGBfzQDkYee3tWIYkDZ4fTt7RooiFFZgGfySHWDRWvcmtq9IG5pN7L8dw3g4LyvFmohrjH0RgMF
erv1bErvdfKAHNxBLxEmtYydoRmAjuOZ5R0tpZjWB+eNh+WkmCdXXBoXAjivDvZRqY8vVY15nIy6
RCU4cqo7FvcFPAWXmSoC9kxsBU6mwqVRzSunMPQbvQsPUU6WXEf4/6obX49WloCONXlvUEtO3A6v
odDA1ceveCqvoiZcNhVkyC5Y1RE9IVmE6cA90bLcoo63PbzAPsFtHcLkrNExwvUqBAUf9AeFwo+o
viDxb+c9ZCTf2praU1XVdt1OANlUp5iujPRH5uHoO2K2A8h0vpUMkArGYrjMwt4OutGNwBImw12C
8bhQF28SJ7/ICopsARGmr1JTfGquVMQQUhjLUezM+2UEXUYn3VEif+W3pVsScjL12QeEmOXWwR/F
CzOEUAGZQslugvRRE2sbQrxd8OI8/ULCbjLWVSQHhcsib22Zq2qNZYyKd+vQGItS2JmALAtLA6y9
EQzpCXrKmLzUYkBnUtNtbkLT9DQoyWWXr5AUXAgKgWCjyyB7cxGPVLsJ0C1LIA9WkR141nvTvgzI
I+DvSaXqqRA7XOAhHckPfnfl+7BOwSPmzXNbv1Rjf4HdulO17HpVtDvzaUJKsPYvm9q6VoR6HVbQ
U2Rv32Um3JVxF5rTleUBQKksV8RSO/En11e9QxtG1z54YhSJ+VLzC2arKvjFQNHqTOQ8IMI1Te9o
ASWE1NxU8qaxHgMUbmqKG0ioEBwTW0bhQlOtzag28Pt+jSZnm/BrLtaV5k0q9lvB6xZ9pe2TEZ0G
pUWaROLw1qtbwcIhvjXuVViJuKWtjFQqwKhLK8VPr0KAlhmRsGCWSq5dzCQGrVe3Xpo5XRzvIBwu
EKGAlW49eQKSsua0VEdxK0wGzIXJVUrrYBhkyeO4r63mMkZVRe3RgOgQB4bmtuyCwFXH6AItZlij
VfxQ5yQAnuSMvd8vhAh0kAbLOoUC6ak/ojTcBVxSC2j9atOusHtzOz9yzQ5f5D69iap4ZQTsUate
qvEKCPkq5W2EFiXOUVxpvfwYkPym6BsMxS6BbR/I9Q9rqq4B7ix11DTGJL2D7mhHLbJJurUNkmaV
+P3B4uTJKScoYbUZh+KiGD27GdmfrFI//BxMoFP+vuK/mEm5Ur29hOlxozzILenYMK3a+Lq1kmXK
aQQNc1t3CYSDzqYYBvGS0DrMki7BQ+gr4NpGTCrM6nmEpd1SjJgMYyfI6INp7iDWb035s4QUloiw
OCsBi8VgGUqQ09J0aQoSyqo9RLFq28DfFZFPqdXi7dNt8PBnNfSzyPKHt8TnIul885s1M0UdPTHj
WwtK8lWObbTe6XjNdgPAdDbKQcU3UNvBb0t2iJPsUN0QbIoMqwYla1CvZBGZa50xwTiBt+IOiq/f
DJ3DVkQ7ahPhZw8qJ+nnJ0lfjSdjFW4RPVyIb+FdcQmy2JXONTS/t9++jKgfKcOFVkS3qvwYcbbd
k9bdOltjCr1qXCRT7n7/pr+Vaz/u2MAPgf/M3ZJj7JzI9jRLSUoA5DRLZYUV9lK7mVzNRasAzUHp
75aHj8ebZ/8JSCJFcu5bLePNMNZpmSzhGHPb6n5ZbkMzU571U5zfz/F7T54Xim8FTHMFBMCxdiYQ
19Tw54t6Ko3rSICrhU4C0nELXYkgM59DdJyoC3we7gPm9WmGeSuhAF8znOhTs2oxAFd+iYFwrn95
cpvMLS4JZVma30cbUwi0sc75ypfiNqPvHbuVA/jZFhfgms6aiJ7cJqpONY0OwixOPU/606RQotKh
ryjw6FbhzYfnCLRqO7bRO3DzVUDT6N9YtM8DHgOOwqIVB5yXl5oU2wICVn0IgZTs3tSvcDP9dz46
1DexyKBoRFnnqDMi5+EkDqKGXMiWM3gxI4G4cqi0LcwVntNn7WBPrZ5K622GLCAzoc179tP77CI5
SRSP8WqnfJCd0q0es0foHK/6itB/drMc90jmr+7zcDOe7NNwlimMBQ1TdKc2iBLZNV85ChVutI62
f7fHdDzU0b5stboohhANkTAHjYJLuRfd5PL97z/pE2j4LxM6DpKgTbwUrB3bYzHa7McFF6Mt9EBX
cYLtOVHsb43eP+cEVhRkGvXI456dmAtGy2c4j9Ytuztpkb8U+QIaMZL35f1spQu7WX/yEI5aZe45
vftTAUUHLakgpv7R0f66eDQy0R7sKlii0p03UAOgqOafi1onkJlwCkSZbxvFHsyYjtYtLSDhqfi2
EZi75bBH4GMnHkaw/epZk64T0Exs1Ojcg0MH0G8eW+CF3qhkZsxtOMkXw5PIAhq7/D22o1/6ot3j
JfiCBY/9+y1zAiyFeg1OvUA+TF7k8QR1OYglr8oxzH3wLqAbpa/dHiGz22BZ7MI9ufsAaXjJ3X6f
4OPQLpCGEJZnlYbn9ufXzObLUxyfDm0V1VHul+nH+Rc903f+81MMD+ZKXYe3SDifiaQnvhWGNLEa
pEqNsKI8B4dPH38Fh7G0WvLhZD+/amU3mzZOW8AtV/+CeuR3XM3X0Y4O+F6KRC3oGM17mVM3A8oI
BUK75s1i92yP6On+C3ju7/F0HtWEcsDOgqV8tHvrWEQAvGtTuuoi8ZsyCo4YczzInOD6/3oc/v/d
kZmD1n/fkbmrcNX5+foTUM5d/uPVz7+0ZeZ/+8+2jIoJHR4B9Fc+HLL+asrIf8wK5TRjUO+kwWJy
xvzVlJH+UHQCCzLT4C8B4PyzJyP+MbMZqCNgi/Mnjudv9GS+Zyn0fnQEj7nIku99+8SlgS0wewPa
GBoijAf4wFtmSKZ2jrgcLgEfnPm0vu31r+Mdf8xwbSwlqBnP5A5fWeYqku6D3FpL3vunxTh1ITo5
kiyroByw1bSMo3zB0ITADLFytBH3SXfZZtiLr8nP8YKu+BLCn9OhH7RQ37SXflncUGm5QpPfQTxr
DVn8XEBh8b+GsHnWn57lKJkwuAer3cizNNldWyZLK/wZe8OZcP39jGAUWEp4MrGfOCiOZgwtNyzk
ybBs/UV507cyV6FkZW40Z3xrl9LD4HL7PrOcH5HwS3A+GvNoZrEcIDE2MmZLSRI4omzLjrLKH6y3
aW98IAOZ9GhH+Cih8r8ZLmh8n2MV8aV8f78wwnCi1dESw+DmKF4PXRENVRKhrhIP71rU7RXZp9Rs
ytu4Si6Csb42Leu1LUZzUZlwQuRJuQwV+ZffNPE+ltoWZQSaE5Y+uVA/aSYgPJRMersMTPmpG+uH
KgDv3oa3yGI5rQzvtDWMyO6t7qWbMt9uYwHsbjZQHRkN2v+oAsgWIl1NVt8nPvqoUs0v8xOE9ui1
RigBWvc5RYKFDFpKFHSQ8vF4IdTmhSILa9GSVtaoPau1TpHM3LTc08ug+RESx21uFAXFYVAdqYjW
kGeZ0aJDcRe4gHlft0yFJtrOklM3S7LLUqn1pZxCfk1KDAD1GLVTUPx21Kk3yCNeqHn76KNz3k0B
mP3avALD80sVo18k9rtCt56bWLgOvOpnqVfQpShJLgAOvxl6uaolcdW21mZQlV+m6L0JarIeVf8x
iGrX0NuVkqLAoQu3wZgMi9Lsr8oy5+Hyjr6EHF0MRrhKx3onxWwNKbqI8+apzxAz8jU3CMrLrpy1
IMwHEnGEZIQMDEl2LVs0uITosUrmMn8JvV5P4EpLKPFq5mgtAwk1yiLcWe3oUk+WURBJ0kWV5YiF
qugSmFEuUc4FGhu27bKpR9ccEa3HYsBfUS6/FGIV3Eb0kmnjRpJLaYGmLcIGymVJO1PJe5S0hAZp
jnprGqD/u0G/SrPqParSjWcMP2WDAFMhIRnHl6KlI51nJY+xpcNiTm4kFO38DGUjD1AMhy+KZXKK
foeRvChJDLLFLA6RrlNKNSwko/qlp6WPapCuIjPdqI16Y2lYKyi7RE9nFCOysLBosSpTlmJfGU5b
jtiGofXTkOiW8bBJa9FpqzBBgIa+IabGRZC7flHfpNqIUUFSb3GEQgRGlG38Y94Vo32KO9o6oqa2
Cz2lFmuUyHopQvyKSgfIzKT+gcDjneSNq0iQfoZi+yBJoSNnzSZoIt/RagQC8zj9OSZqtyyUUFuG
unIjRc1jrSV04lWQKVYn3qHLyHVKQRmxSjHF/H3c/56VwwSbg62FrywY+2OnpsrPSrpkhWf/ySdC
6nYz01ErqAvtmbE+bjFH0Y9LIqe7hMUiZNs57n/KE8WyNOLBpLEtXwyJ/QRFtHlWr/1LqDgL5Ue3
q5zopnLgFtzTunCKeIst7FrcRRfnLjzfcmQmrYsmKF0ZIhCkla8PMpVV1xmotNrgpXrvrYHCcOa1
ngqxMNAgw2hUGNGm+DoC71qZULOiwopfTLWpDohDZo6xmtYEmKt4Y75ZW+UB0BjUrfWZsb+lqszu
89jzzz+/5inNTG9kbDz5TK6QM5p/2JrW7DJpj7tz93F5rhceLauqwUgjO5BkUTq2ZfDxSlfECpjh
THMyh6XpSnu0A2aSZXsB3ccJiNfwc8PN4KjaHomkPwFMfzpAnkheTqVlXDxI9DRcVUnMjpLzBKU7
w6BjZs+kP92eO3/PxXradg9wDFbtjnbA33/Hn0f8lphJ1lCHOiPmlOBcRDPBa9ozZx2R4KvsQjhX
JT6xplRxuDiDOpqz3KMZch4Wsuoz3nx5/rM81q3Rpd10Lnjr1ZnZzfv/24r+czTtqEJMC73NBC9G
AdztqNnS474X8PtL99RQ3f7x7Hgnkk+oPRLEeFIyCqhHX4tnpWNl+Pk8u/ASAV9vG6+pE9ynrmGn
GzTxumt9Ha7O7psTceDLuEdfSiuZg6GHjMuXYosOnqxX+qaZizw2teKtsTlntnhqpzIiwiZzVGDG
R0mn1CTDhCzwPCKSgrAA194GxRusla1fDdRq5Vw5/MTG+TLgUcbpg2ov2j8HlDgnXdVBZWGh03Fb
DZfn7dG/U7WIrDgf4DdM3076FuODOMslP6kBQ4Fubkn11vP+CVaaUzwO18GrwjFfL6rLjMvD2cz2
5HryXWIiDRL122FG3dVo/J4vUb4WGvCyC7+9QWlHeNPevG11qz5btnVRlHbcODoYUVJPA7ENQtOE
5wSqWJu//x3peC3xFmRQhMSgr5EYBxs96roWCflr03OaPRp9i9QNbWUiFELygvN5ZsRTy/15xKPl
FixDnpoQtRcQT8Fhhv6nrr/HV2Me71/4gk59uZ/HO4pLLQJbw4iKOO4KCxkY4ZPqUNq25QOt9eSX
uJIepnthg/TduYB4YqkBW2qoTVM1pWh6FDJKq8osANjzoeO5uNZwO6g5bIp1vBmX1U34FGE58PPM
2z1xMTXwpoMFQCnf+EagN9Ksa3pP8Ww0KG305ZyIRPtZ3dSrxoEr55Jyas9n1Sfmd3gUjQ2JWc7x
kf99xJRP53lNR4lMwvBs/wE0CZCv3mGcHWZSLggOG+qOeWW8zCWI2eL3XFnz1Jxh0tJCoCrAH45W
OEchOjFlpDgVXDCanSqCCRJufv9iT45h4IqNFj2w2ePmSFhZcWa1jOG3P6xso5d3nnCGWnlqv0if
hph//uklmrExIZkrMASkgPpXD3fg93M4N8BRcquZw2ROOnMItGjl17Xbyq+/H+HEt2ZgaQYl3yDE
8ra+TkHtjNBrCh9kLeaIgoW9WIf6nNA6Y2z9O5Ox4MpBjKMQd5wgy2INKgcsv40OwF6w/Bdd7W9/
P5tTNw8TaDWEWqrlDHT0BeuCOHDHZUWiDaAhe1p7y2ZhuCgEnk+JTyQ0X8aaw+an1ZeTMGijeaya
KCwt55TU/GnAhAJdsTIOwt2Zuc2/7+iT/TLe0QVD9VvfYrg5/eeYX3LivAPMwFepcv1l+vj70U7s
iy+DHW3tcchC9OTmyaGLKw43vvyUUG5J9Yffj3Mqefky0NEW19HBqVAI9Gyk5BFng82/ltbhhREv
dBVGPxb2j+fi/Imv6suQ89w/LZw3CCIiGwwpc7kOW9x8/Pffz+rUCPMepFmELArJw9cROu6+0dgG
ArxG/9rCGaBozmnqnFqgz0McHcoRqk/JKDFEi7CX1uqA2T3QXYXTjjf/zmTI3DXJhKlmHW2FJi+6
akBzHJ1CkI1SaGfSGUu2U7c9c/bR+muIo01gIcUc1mJEFMrlje5bO7/CrClL0Or0roWq/DXJ2o82
83bBiGc3uEB16J4ri5JCYz1UWWjndXGRaIBGe3lT5Om6CRv392/hu/AGJWxktnSOauoM2kwa/rxr
mpiKi9nnAp9f/8ufFQlsIJOzHkx6oTkzcMlpdh/3UuQD6k15RVPXOZeNngxw8EokiurIB9Di/foU
hdoVEtZMAp+LQS+XrvhFRXqir8T1uTu/PG+h44CjqDrFBk5pzNWOFj5NjFrNcmasJ/WFUaLT3Qzl
tRVYrwTey7BT7yJ5WIl9ABGtEJZ6ku6iuC0oo+mO3o41SuPBkzpAykBQ3sdxSqa6p68qsXaCmWg8
GG2yKkUIbaqv3ntGeDUq3joxxmsR6aLfL9/3fuK8fJ8mc7TFKm1M87osBTvZW2+zGoG51677pWbH
y/Pli1PVcFwywe/MNBv1W/KhZqWBijmvTnaxxvglLWcZH+0mepSupQ8VH2GZLwvbu0l/nJnnvA2P
F41+OyVC8DUWm/XrBplEqZNKILd292S6HXw8O9whT7WSbsql5pYbedldKKF9/qJ06pYGsOf/jXxs
DppbfqK3AyMPAqy2UKB4Pm70oLjEQsENe+l6SlugnDgRVTDkF0mqYcESOQAr32RRfAvAnMdFtglk
UPFnXsqJatKXRztOCyylNWB98FKwfMREDnEIxUWl4XxScOqQ/tDho2xEVfI4yTHjIphavxWoOswZ
NeLY1zpCcuIqc/q/NBn+2xrVyS+UChkiA5qED/lxlaxOMXGOI0YbhBKIrwqwKdPROJzUg2chsoq+
3HNoFmtTz9Zxml94peoGkbftjXTD8++bUmxda+wfMsH8JQSZi/FAtvcy/2Yw+mvwDhv02KkRT80D
1cfXKu/eoQdDTo4F+8wSnQo23Gtp0WLLpFHy+7pvQ3Ws9MTomMqTtYd761hPspNu0Q81nxtu01ys
q0tAkz/C1bkCCk2k448GrUidiwgrxv99A4rRBEgVvaMSVtQJaN0i9x7LGMh5OMjaIvOqPrKNSvNd
z0cZGJPHAkMcs39tlfZNhb4P4hlIhNKizE8vg1a+KUCgsmBnd5047KZQwkgslmBu5TpS3IIEokFR
uue+zF6M3IDH1KW0LPygQyYtHLdFPpsQxdO9VBapM3oVnNzcxJAtNjDmGKXy1tTpXfLXZDvxhnXb
1chc+5HlqDBZ8RjUB6cOu7cBwyY7x0zFpRUSr+UIumij1UBnZZgAUB3cxiqT606MuOZVIsrtPUz0
oIUnZZZqskHHu3G6QHupdA+KRGbMxCgUaJHtxzuSUjvH5SqMUGodPG2T0GHr8BPA/UzsRAmcP1rq
TaVeKX7wrMs+wmUT3eYmhhxdCT0o+JqGkR2LKsvdlNgodSD7xaZ5KEYZmCxwf2gGzuTlIhJLEnQl
Y5LFTSkVKnorZmI8KF6yqiyUhKw8OkD5eU7MbkRPlweqw/w16torRJD34QTPbeiU5CBIwUw8EBUs
3MIssRp8whp9ZbWUlxsMn2IJ7PWQ+5Gtw2pBw85qth6Ui3VK2x4mRtMeasjlFMArDz5Mik0gtCrD
hiZIk8dXsTNqW1Y97rBD7OJyXaMc3nXhexrBnYxrQ0RuFtXbyNypeBtv0njY56r6E5z9m68PN4My
jq4wlT+1mTo1gGVehKYO7atsA4QXaHpi/IntYJAhTIS9URNSNrAQ9i5LW1HKTa3Qf4AV+Uhz0jFb
5VIrk1tLLv2VIYjCxh+KW6MTn+Ihu9Sj7FKbvRdSFSH4opSHBWq0lY3pg7XUuEYtLLU/1H73VKb6
pa9AlBa82yDpfiRWwGOpNTuWfl8O0yzNo0uofYhuSAWKq14Eh11Vdr3cP8iBcTDN8JUuIEpDTXQX
NgmOYf3MSo+7S01uA7hIfB/FEFFzqOTbyFIf0xQnN3M4yGoNO7XyMUNrX0lBvUXVT5T96a1RBoVV
j8VA6ol3ehFujIqPoIvQzxhG4yHI9atI4240QvH2G/0Rojot2f/D3ZktN45k2fZX+gfQhnl4BQmO
IimJGiL0AouQIjDPM76+F1TZlQqIJXbVfbtmZVkPkRlODO5wP2fvtbNuwRJd24oB8dscCHyYyIJI
0S3J6dW+djyDA1abKultmr5xhh3uyNqsp+yUlzJkRF/ALTVqXGaMW9OxlISqJEGWuD27k0/ylKox
vcLhPs2wUvlydxB799jV1n2vThliRr1ptXLFeo5tJ9VO1aB+j/CWk+wFSVlTHqyhpUuvtEe8Vxs1
BoxglOVbJmbA9V1yspjy6ggsVHV3/CVHiZCz2Hd/RLx9GNqo3wTiTeRJjp6ma8qZ4NelkMy14DbT
cW7p0bbs23VVSgd/DH8LanQIIKxhQuyIAEyEH7JVyURsJk9miBA4rOgyE34yYe27czkQ46GnHhmE
ZCmEVmXtZBdfr5Cor0CmaaUL6k3kpzQqATYQkFlKtmGNx5hK20FMC8tRgnTjdsNNP1jPUi/fJ4p7
br0RMYZ76nLVCePmIZLkhuS9nNyfttxFfbG2uvFH6TdvpdbfiUbxPSSGZVl29TknCEAJSHkVgm6F
iAYAQ+MCQO9YjcdSf0rGMrbNOlqLXrxqkhKcA9EOlWmdtaA7Jm54LK0cw5a80Uf/Rm6JCgnZzR0y
wTzCsyPFUL+JyNQQUmpUivmcdIaPfScgvTQd4JEI/ZFZByZsbIaVnrd0bmWWf8In8OzKkbIQwpL1
lIwhHCwx7Iia8Iy2eRZqlcZZJuurIjBXgdwuUwuCvy/9Ngq8n21d/Cg9DJXkMmIFcYVwa8ZDvHMJ
2qB9rCuOUcDWDvPih4ZZalPW4p0biKfEICnUqnChkHrjFfHCaEd5W+kK5rcMmLelVMWibUBpRCUx
zCIfF1uSQ+8QCa2CZTD7ycfIHgv52TWMmzLX14k2ynZVmpuoKgjm6qvvfjc4pOI4cWOs4np4w150
ghZ8Ug2SkgxlvC1KncgdPI40pyGalOnWHUAElcR5eDUagxFOfxME426UjNs28diNVTIzORxu1VA6
ZFXw0ojQtKSsvy/LgaJkYH7vY2vraQWTzjeeOrPeRW4GUyxrIJeJ8R3hN7BzC3ITiAbBrJhhUpvy
2SwLJ6gq/fB4u/eF5acy5QztnSTS2pLC5CwHrz3ECskx6dhJ5wF34rIyiI0ZiP0ATx+vqo6VWHFB
WeihcS4UatKaC1GsHoNnuUpdgheycWMSJLZO5HKDw2ghq+kvCEtveentBCl9iuNoR0zfln3hTaRW
q8ZKT2Y1cmMMIK5ZV6BB8Joq2xgD2gPsYemiNokVE+sXvU2Uvemz1ioiiSx+4Ml47AhPCvwhPxR9
SKykiCfOSlGbSHr1qNblLSEXw3NmuhYeN+oolsrMl/3Wc77esn0qIdNrEiHoMXt5wvQiZjs2WTej
MUFHpk5IRrT8kzrzeuv5Uy1lGkZiELpbUIvfBQAfqjUGNpZypJy44Lbb+Sg5CqHGX1/J51P1bIxZ
RWhQGykIpzEqR1pNSnN3G9wIa4LN9tfqNhe8OX9ez6yOEJD11VNfQJO1bJfDkT7ogs/6IrshVAr8
X3C+JhC7enWzUlHuST0LJA8q3AYbY+8vBVT0E3c53F2FDV58WmgxZNh+IjWK2fHTa2GGJ2yzuTqJ
mGZ6kRCvvHdnDk7P56FGM8Rx377yAD8d8KYHiLgeHS1YclGZl0UAqbDU6OjuckrYQoi9r9xqmMwa
yACjRD6qVB2nRBihukbY/3R2mA09q5IEhpyIbMzZyCKzz2/jpbssduO7QJpptwr36W7YaNdasNdG
nZUzsmoMvAgn3vvkG7eKacerSZNN/W8prLttdW4Lu9tc6xtdnPO0CXQ4XBrFjdkprW6xuNY6FzvZ
2qIdca3ONOevlrkuvkYfxpmtLYoZKU1qMo68zp4GJ12S15XbqGKXRPveBUtr+5c8+l+fpS/f0b8v
bfYKAT4b2hx4y8I8mI8E6Ja2xlFhla5QaN2i2fsmrXPaCeTamctqmWwDNqP2eIATsBVur65In47D
72/V379m9laFQ9UUvsKvqZflTb2NV9GhQrowKACMFsGiW0qOuEkm5sKCfuW1/tynItI0uvGuisbo
gK5qvrSHPORaIDaMWuOiS6B6mcWm9cUfnRcAOzHvvp6/Fx/33+PNtSFpWgxjYhBTFqYPPvn2o/n0
9QDTdPijKvbnBWmz91bOhaAqFAbwYhmeIQiQ2y67UmL8NAZFBLpOQN1MVZU+oXWGWoq0MOnpz0Qv
iX4rd2Senr++jEl0/vk6PnxzZ9cRBkKmd+weiToxNoKGmxyHPGLDogMVFmS/k6JzBitZVFNsoBeS
+TUKP0Yz2HelEHC2BprTi+Mt5+trn9CLv+zDI5zNWKPJiEjx6UFM3SmCPcPv/UPgUC1HiAIMpzx2
22xF7ebKJuTyHfkw7mzaKvIot8LAq6rZhELvifbFDjrJBXBK2tGDvyEh87pG4XM3YPZCzeYnkdfw
ZkIuV13XSJ3t9G3qNurLZtk+1Vx25OiorFfqktjA71VuF+foVIn2tVbW+4ftqxd79h2omtJVc40X
GwLcWncqlN/Fzrjxju66vNW2NLcam4YFpUioLMmjdqx5A3ZaaQtrc1XeyW8T6lhymtP/4R5dXMOQ
l1mIy3BWvBeMP+zcakKxqPtzj0ocfHCeyy25UOUWAEhwbG9agEsbZYOT9ZW46nX9FMAm+y09wapr
f0i/q21oR8trCPpPc/T9sf39k2ZboUgKIkmZ3tLe/ElygtIaVDI2X0/Sf/FuTJRe/kd3ffZMhrTy
uyRikGk3mY12dtQR5hvSMjv6C88xl+pZbBD1lcjfdFz99nCT34lXkz4uLaqSZOAtktEr49r8cxEf
+X6kY+kj20G2AjvPTs1/WzDD7fw4xGwWxK7s9rXElZoHQBvehui8BcgtZkFHuhYXeD3X47PFYjbm
7O6qRl3QW2XCT3eXODdtE67cJTXHb+43Iho30Tk8XNscXNxCoy+eBGgw2D6JrpIohBFS4G6YeOyc
/O1xI2+NNT2c9dWxLu1lP441e0djS3HVUmesyRUWbMKT4bQODtvrFOtpTZ4vHpPDFoI174g2107n
HUFb2STJDLf+7aQ35Zi5kxbk8C3+D263i+/jh9GmL8iH5cCMRb6O5rsAFPRZMNIcCTmKvNaoyo4T
tDo/XFUqXtrISPRGiO4wdSisszkABSGs+x7ZsnU216KjOsoG3JgzfRsI1HganyYWeba/Zph8P5R+
urMfxp1NjHCk4C5O4w675OjBK3P6Ved4+0m1qBzJ+/XW1XJYKU++g8FjHa930W3sCNe1oZduOuJX
1oCJV/7p9ByO1RCGAkXKynHXOXCmp3QFGb2xJ0F+/xItQ+BxVxbAi1MUNRtyASQ4n/EMRF8WcaBw
9eGNvqvuu3XImjCuCXPdikt3Hy2t5dVZc/lC/x5ztv/Qq7KqA3kSqBNrNNmcpaW1CjmMBQvVXA9L
/P7OtV36pdOQquF0EKFpkwAy2yb3QpmEVGimTYC3mSog3eQW/c9OQxMsAdqLQhlkvpJ7vtT43ST8
n/pi7Om20S44qHbHSU+Bpi8s/SvBKZ9VOSyyMBMmo4HMdnbuY0sb6KeSlSHQ41Dbtqhdgz2B9Q4U
mt7xKEQ5f23k/i176v+nfPnpvfjXJtZtFf+o/uuhKV/5v+G/Fj+C16z608jKf/+XkdUAImqyjjGr
MJ/+YWU15P9mcZ20juTB/eVy/cvKKkv/jb1YlYlFQOQnUsj6p5eVP+JrxtKoIkKVJx/Av8MXnSNw
CCuZFNogcHh3DNad2fnE5SAiKEFtOALY9mZ8gHFuQ0leuKh5Y69aDxVAvfJhLDZdEW/S4KEv8aB2
ryN5qjpgPUV5aCqKb6O3cUF/ula+rMZfRfuk+FdrDNPa/2GN/vRbZyuGABzBlLIKwvWOdFRj5e2m
4I/waO2gqS2BNy0+PNbbf/zNH/lA80n1acDZx4jbpWVxwYBArV87dIJOuHo/MVSE9iTLdHFNuS1P
t/vTJWJi4WHwwfl0jkefILVJ1RlOTaKwLf6uv/kP5bZaWxkbpmopLbptdyI3+Oi+UjZbcsP/o2v+
+xfMT/YQqHBoWa3hJEngjOA5ayr+nf7QVw+qu6lrfdkWNzV5z1L5ywjCdSJm/9FP4O0mZY6K5CeS
QF9lUemh53K0cgfnw1ZBSMN5reyqB2pLPKiX1c9jCThBte4j/TAMuWYLXXWlBDHbirw/fXoKOP7R
7iPPme1bxVInz0kfmRox7GiTzUiqQvzkmB4kdtRdRfZfG2+23YJsLqgDXmSnXo0r0aEQS0/mJSDb
azL4CBOnH9vqwVtee+azM9Y/LlS1wBpQiP1M3RlKVBJ+rBmOWrwNyc9O+12q56+n0vRhnb/X0och
ZtcmBDJqFk83HKv6ZmXiOkkB5kLJ64A7hhXsQyogbbz6etB3PMunUaExiaQ/TT6B2fwdpViMRlzH
Ttk2m5geZFVg8lOG+iVWp/4/HMeqfCnGxulTk1B3cZvGpyp+VspiLQfqoiSIt9KCVeVCwc0e3O6h
79UnYcSqnNbkbMAeNFAvNM2iqjlOaVXyiipmK4BE71T1sa1fR8ldjUCX6aUuoG+aHKVFqXTiMNmK
wzNd7q7rd1JXlIDSzH3Z0i0KJOW+G8pbcYwEWx7b0ygIL6KBC1zIfwi+f9ep5gYxghMVpt120aaJ
vHPn+b8DDWp5rZpX6uUX1yQ2MRI5NpxLPynOg64mALmQDacwx2NXRE5kvqSDxi+uHZ/U+250iQRW
8Xf7pzwYHHDMm7ZLTniNt2GpqmBkHoygvouQuxTyfSTTUiDV+Otn/b51mz9rmbf3neGtYLP587BC
/dNDNM9aXcj5oqgj2wMkXMnVRgcJq9IobqJbyxPBembHHG5kLf+WRrxBymvSpnYivahQD8VRA2t4
zrgKqR52VT2uernEFtzv46B5bIHltYW78lRkCq399RVcmv7EbOGSRFeryfpsufEtNRIqqTFwQp+l
7k2qD7rJD8I7Dzn666HmLa33Gf9xrNl0jFs1qbSGsdpXcVeSpIU5czGAZD20DpElmH69n1eGnP7K
+fNBKDaVQjnBgseZPZ8uQDck8xbR3FZW3VpdT9wWKNC/pppKpL1XH/LDtU2DNm0KPo9L94M8HnxC
c3mlJPV97ePMgr5crprwVCD8lQMW8THYNANFNCKUyBRrQQJE+aMU3uNvvSlVfWdWL26fOJoYEnwN
Hk8FlFwNN92okHjhTjLaR8VXbAmMMSDYYMiXgW+tx85EMMFRmczHxiBGXgYXKz4qo7iXAZzT3WoW
lJuo7gVkbnZittJJUTTzHBZs/HuEzxywkvgZNOBGim2srtOnZk9IdgHsuflZk0lz5cnMDmLTy4AB
Gvc3aTHsOeYzp9VdYWw6ncTcyKL6tRm9fJdaObnfgXGCB7KoC3nfBHtN2uZesFe9n2KlPnmsWV//
EGVWR/nrh8DUx6sI6X5ehiOisJXCUnKdJid4XbnLU+W3FDV3fJ9J+Q0jNkQ0+mEorHvT3RX1wWwe
9DJ7Lqr6WZK9fdsr91Hd30utfNt6w1JVz+BW76PBehlzi5vp5dDg0+9VQvTEUOO8HzwV3oFsrCJI
6Vcu5/2+zd487uvflzObZFWj+33XcznywThP9mDPKYQNeskFkGRH+j1tWuN1RaDDtV7jxRvJzgnD
FhkFnyTFaE0aX2lG19GJII3IqMkt8i0CLIeidg6lhzD37yyj2Qtae6XAeOldovUPK5DQLBkjxZ+z
HMx6BuVXFZxEfwjFl+GaKvzCVoXAlr///tk9FcTYM0Jw2I5PembyUI4nPbryvZsLz99fQ7TnaEsh
YMJim/YyH8teXuZzLNJcB3XjclRMR1F/kRMDLJ5gPGVYWD3CmZBOtfisJD8l69fX0+DCd4CpCBzB
UBC2IqP4c3glyNVMQsiI5N5Y+oloJz6UW+CvwY+6vTL3L93Oj2NNi+eHS5XUyNOSsnMdEsDWZZ6T
weOukvga82FeX3q/pTKyUPwY2NY+HWu6HGi4Z7auAy/XDp6B+H+rNGIfCDVTS9C42S+RiJ2ygQh8
I0r9Khzafd68Avi7MikvX/A/f8j8dJNZkZTXAje3lvRF476JfmNXxfrrJ3jp3Ai9j2hezgec0PXZ
G6RrgjRoDW9OrfarVPo5FjgmFJS5BcSweDc0+koXXbsHMN5Xp9o9VrW0vPIbpkc3X30+/AZjWiM+
PNq8MIw0TjLLQUZH0JnuBPGbqUzw+NfKEFCkrjpzF/Qd0whhXbf6eviLa7ls6LzDvMKfTc9pFksQ
XRi+d2MS5IykOEjEPsPOeWi923gSRRqIx5rmJVT6bS7FL7kofbNS5ONy13TLxiCjQhoWquwv0Nc+
yGWxtczAtyMoEpqebzxteCyy6iwl9UMehk9q00PdV4++0la2HPpX7uelWalMGxTU+yaEi9msNCvi
48aW63G7+6Lm7FARous+GQRsdPm1HumFvRKpzn8PNpuWWeSi1mkIYWGTmvVOlL+U/l0qXJn8FD0v
vCN8IThnA+bliDT9+Yd3JCrUUg4qiYcUiI+hkB+Glpzc1gUwnmmPVqjcdeNYr8q+eubMY9nVKJon
+i2ZPXr+PlUw+JcFYtQA3qAdduZSctO1OUL/lPUzKDans16yNHpE5H6Mu4q8KHURyoPpqBGpd0bj
RbT3CVQxaXgW6ZsXb1Gg7it4R07q6WdiB73O3LqmC62pW/pt4OhDdNOk9a9K6s9mTe/W6IAQRSux
n7jS3TLTgqc+zZGfZNIOkb8jhj8zd1s1UI/cO7k2N3raTwLmBlGyO2qgtOtjEI43SRA5VaEnyzbu
ckdNSECNEAdnBr8aEDcC46UnWMtyYsQqxgjP/SZtX3pFXoaunNh6Ei5DA6pLla6Rby1DNVjJY7EK
XG6CMe5iuduO5Lr54Ug5rdyXSbMQ/Q4RNZEHcnMelNERMm/iZ3e2F6kroSoPAeEDHdh87WcHitar
lH1A4s6Qq7Y5/ghhMPUFCeoRXUkk1p1Y2iZmgDq+ywNkExWpf2S5yEVX2Wl6lIGZ622lEN1SCutC
NW7B5J8FLyBjxkWiI5Iv1yS3RsDSYKHGitunLkvvgrx8xr7XLDLr1Dfmcz36tCY7ijKxkR4DuXka
kmRc1UJD6nE3fNMmMLwXyW/wGV8yk6CbcpxSMQjCiRvtqIroewcdsrckAs/SJW1fuoZkN5L+rZWS
VSJXLwiX3U1luE5XtCexCx+KLF7pVRzbvjiGdl1qywJ/x1KO+3yRGa5sd1mVLvpGOzSkuuVxeEpc
FXx6tUVnvfKIAFL74Vtt9HcjKWKqWiyNPqG/ah4QKt64jXXEIrNOA2+TR+lKJayu0oNDqys39AsI
jE2tfahAWbF6dqLNXZmVT74ufZe6+DYQuhUSfsBFhkz8xNAni1RpdmPkfzeNOFwVtXdld3Jpg/Vx
ypp/Tlk9rFtR9SoLvTClhLpaCPROvl67JfHSV3IiwXIQBQ8HqvjPQRp5yrQfSssJ0oo4wsMoHkW9
PeMXO6NbuQPzuZBdTA7ac9GWqx6pe8l7ragAufR41SXdWuMuSxgK/TBemmMAgVU65LK1mpJ2kuBb
rBGTEhXPRtftWy0lgql2Q+TO6TMZoytwGcZCbLu1W5HUWdT13dAoBfGb5quOE0eGt2Doz4pUnAI6
2VhESO6ZakpksHVY423oKiTsSaSwaNpC9CQ7jUViV8ZnBWWwBPZYIgcqbwmS9smzV5Kll3v70oq3
uv4qDt+GLltphKVz7BPOhgEAUPMd35PxVeTL2i3Rk6XpUiC/ZmhoAUoeggENXrsSE8YnHSNfWxQ5
Yb8pOrOo3Rc4M8RBOOW9fyRGFnm0dzPm0lqo1A3C4lWZ6VTUk+yo9OovHwsKtWG4X5tA/SW4r6ZE
JUMjWoikEAU/Qs5sIRtxq8ocHoxrJ4cLZbppz0CdBxDYBC3588G7aV6x+VTYe7ocl2oyLYrI9rs3
L2d5G9cd+aft96/ftovvGlpkhaY2vZC5Wtin2FuJhu86qfEaGM99fPapx3w9xtzd+b7/BAijgxaH
Bjz1TP740GWKR68iZ9sXiCFTRtC+exqW/HqwJdB6CnlCugiUm+zw3nIJjBgeogGbKaaRRP9dSzsj
/RnkIg8g/PckaH/9MEtib4xYmlv/5w/DOlIJVtKySwMDFFUvlfATTfWVy39PRp/vBVFcTdBxdmOf
3HKtWdRSW4lsXgwibSi94qS6rzx004jyVblSbL8oXmH33cYJf5DSAyqKaJly7CapZh9JGyWulmX4
gxwLKhrSIa3zleW9mimhsmiDvVpiQQ8g32ubQCMH07KctE1iW+kaR/CAcwP4C4r8rhrwv6GUl0T3
pumIOG09uwjiR83Kf49w8YLm1PCvtsEpwdtnWjtX73Yp2ShZpSwDNXXU/BwwwynV2mJ5J+T5rjQC
pyYxqu+oyyTSVknUTVY/VBqN0CC7+iZdel2nPhn9eVLEPzG6ZSWpIVg2hN4jZvH2yabJFuMzVnsw
Espi2CoI+lF8XnmCl+alYZj06jjN88/Z+9tgLNdzb7CcTs1t2Uo3QSY8juLDqFSLQVfv+1HfKoJw
/nrazLVq728nRzaWAuLLUdLOvgNpEwYYivjYtKR0Yexv2G/E0UurbtwQZ1n1HOYboupJz4t4C9QJ
1VmMQmXXQXcqt8TakSdVEkHTwyHQM5OiR/GbUBs+Hv428Zp9o4eOUBq21txL6bBq0wYVb8ej9V8a
Dr6dQYk9UBZfX9WlJ2iy4yWogY0vLtw/p5ygDIVS9b3rxH14ULtqYzApYqO5cmC4OIwqTu0UiDPs
jv8cxg8VK8cCwr3z71VM3V13lJTj15cy11L+4wHh9p+uBGuIMtvAd02uBIVeuY7bPApC8th7+hHY
qQ0vw9YIW5OKo9qShZtnLxo+JXfQ2X0h8goiZnO6oS1y5aovvaj0s//5g2bbk9Itc9UVqXl5x0lu
Xu67leSo+2uClQsHJIUyEIQDlTPmJ6VcWZuuWVa95Yil5PhdaRdK6RgoJfP+2lAXrohcj+kkPyGC
P1EFvbSPaTlTIhHKlEjmR69teN/T9nvap4+p5u408mNkAt2uTPkLGz3G1QyG1g2KsrM7qWUJQYup
ajoyVq+xvKma569fnssX9vcAsxc0gvlThwkDTFoYZfO/Wpjm2inzwkT4eCHmrBCR5H0/JL5HyQV1
HF85pJVUd8cFlZdJTTapYur7bAuKY5E/jY68qbB3vtUL0dbCq2i0K3d1XlyrzCQYi94wnQR/WKPd
s537f3tupvznvHf7PkcUJLK8hPdp+k2Lr30LLk36P27obFXWw0JArSqYTrvC7cDBO1y1J7mwwfot
Wydx7YZov8cE0+75Wqf46tjT/f1QMahLK+nVzLcwNG6ozAzOJNni0LPpOP5g2Xwlr9mZ5HHy/ddv
67W3aPrzDwOrUp0rvZ/yFmF57tV1ZYEXEH5/Pcg8gWNaT/+4tdO682EURjCB+PLwZJ2zy5AsJSV1
eqtZy0O5iOUad6C6Uf12F+NaKtyzKOKRNgU7g/wrdJmjlFCx3dHBVXoTZdfKQu89stk+7o+fN1vu
60RJpC7l7pNdulOt+N4YU4QQBNBaQXtnDb+TyPhu9vWD22TH0s+2Rh5uYj/Yuv0P5BwbJWdvxma3
qalmkCPW19beFMW1G6ebmFMa8sDNSDyvV2nbAHDPwMpqEVOmxycpGrZjnKybmKg9CVKOmr0NKk4G
L845g2J0VhRvYWaop00zP/ilsnFrgrTqdpeE8VrjrB7EBt78chmX92nz1AknvVr3ZPRdeYbTBPt8
kyYshKyySZu3IAbB1Ho4UWx2D/XW2kd3/iqCuoXDnbLWVY3Q+1/3aTiVoA/CCDQo47PZGORK3GAa
dh0po82f5wRSpudRk5aVKW5K7zYYMSCxQXWUlJOjVNPPRS+gkQEejNFtQh1Ka91TQHbaoHOsppLh
J/WdKDS2W2ffkjG8A3B40oP7yCOeUk63UhlvyLc7mV28l/rnwjIXohndqn30Go4G/tkmFKkznbXG
uy0N4DkQMSzLsgM5xnnUwo0wlgYpov/JbYdMCOVYp/A775r4ajdQsuTL/7+Cayq5hKROwU3L6HRN
73hxHdenfSk7cfBOs1WW5Dpygn16lm6Q3xXmr669ag66pChgXz0J4+gATt//2WKgDuZYdQp9oMyu
Kra1Q2I8jLJ0o+QmbWTwZylI7kB7ETwkl/E+aEYnb2ChCMUd2mYOzNKx6vVDPKiPHPb3nqKtQtnc
prVyktJ+51mgIwi+1lGagIk+BXpw1kf5ICnRqahhVESPaaQt607YxlTsB0zpsA5sTRH39PYWads+
gPm8EeKHKhjPXVAfldhaIm+F1q69jm360lq3Q6Te4fJeeDXotNRKSEPNlyYBxH5LsaoMVGWR5A8W
UYiGDighjeo3sqRpWxbLwAJr3CZiZevQYwYFH3mqR5zlKop20oa02LUQD3dtTeZFGX/za50IwGHl
qvAvkhzJtKFJP13YCQD+cGvjKWnUczS8ijhLGq0/lHq1kfNsOWjs9vNFMxS7KnO7RZpnR0muHbFu
SXfEHyCjDPbPTf4qkPPLq7/WxPJmJFdVQ0vQtdpSTcI7ydu68q7n6jurdCQxWqci0eBRcjdawnH0
tTO+OeI3i3NS1VOLOV724W3cQQARoDnU5SEin7EfF6RWLwzfIsyZPzLJ+i3dk1gPdy4+2Dox7FoA
Ft+6+P8zCxNXGrHUqa6/ga+icDjOwK0WYF6hO0D7oUp5EwQ3IWZvoU5u4yo7W9lgW+Z3ZVC3YWL9
LmuZ9ZiEuEQ7+6ZmQ+BfFuJwW2XSYx0OJIKPhDyOj6bcsDNSVzSW7kzD+4lIcJ+a5jpK/VXtkhJQ
5PwaGBEn3PEYSiW6eFlj7CoBVkwtmee6S8JdlgGkyWvxpxamyIJbXryfYuJ9k4I+t5U2vfHDbed6
hyR6i+VfQ9OR3NDbg7ANpkTKWHfSUbP14FYYfhUBOrzMKcZiobv5gipR1PF2kCkb+vu8FXZZEW4A
jQAjG0K7Sovz2ADT13zUP+E6rAYnlnlCspJPRcXlKIXLrjKPfeAhzHJvO838YeYPORR9T4p2Rigv
PEKDNXB23vBWCsWqQB1ftv6LkK95sfeJ8kyixU1URAs3+lFglRLUNUoNWwhQW2h7NxedTK6XSYZ1
IfwBauImSGrNSQvtm+HX3wHlHEk/dgSdoqGPA7oglErVbUlvtkJ+zlJusfraReUujvI9pfbnthB+
Udx8FPxuwSfjJi+fcsgIgqzDx0hvC7LG0yolSmJ81AhJSD3vgV6Bo2v1a8SSIUThrcTtBBVKcRxg
kqYfQAhg99ILx4y1daVU9kjdu45WQqfsKpO8YXIx+qw/KemDGCP3AqHx6HfiKpMqOw9hXrirnGph
40ZEmHorRXvAZ11wfqhwUVr+euj1c6+N59Ib7ocBs1+awaAuiIrwDHnfu+o20oMlapFVwn0som9d
Jb0QwnLQhnbRa9TD0vF2nCJYFbyfIHKU0LpFV0hqcfRcjKGDDsORtXDfDe6dKHs3HH15fjnBqpG/
5A28aer6uxcW9xAa1rqPNl4qdDsOo2+FEK+BaOxCt3WiEOwVq3sijBwGKA4qfnqrBeVdUmg7oaYo
CUToVJvqYy+8dlW0h42VLBWv2BWD9ByX3rNehscQlqPUKGsz6ZZtqN0CCj4pfbvwS99JJOsclT8H
6BCG2D3osfCrDZTbUFUdKXrJqELHOm2uQHfpbmn0+oxD7YVPmdatPSU7av54SzVzVertKlQkuxX0
fWRlbzqR66VfbSzjsY8bpKstUpZaMLZCM0WfvGD3fDVj5CcRfSs2BrmyJxJ06SnwT7pxO06dlYKN
41B0+8JrNnrtbvSO1bcRD6Pmv+Hf2qKlg/NS2XGGXrFL7RJIW5/ptt8PewqUpdBTipftNkLrVgRL
1SpXyhA7HmgOKXzpcxpFllkjGUy2kfkgeyYzlENDX1K2xgaK2iCXmVllfhaldKNa38LC3cvmJOxT
7wQv/BZUr6lR3tWpDAFK2mrVzzYpzn4qbBU/WEBOstnqLIUQJFTmfW9jvjxhqi+NlKDrlq2j0jie
yJ4sDqmg+0xGegO9AtnpTaJBTj3DHilpFInKbaC81hXfXSW6kfrocWp4lW62quofNCB2vvuox5Da
x2I5iMPKb01O5vCnkXe5OFpz/ZyGLB81Fh4LD5HhLj1ZeW6kaNnkw7KKQIAF+ZYFfRl0xSFIH6P8
W0XEhi9H9gjpqh4rJy6YFofWAwU0KEtJzHmVxl2qmOeM3Bxm6pgom8BSVm6i3Ick0V/bz071qPkG
E68XlDNVmUrXsyOXIJuNVcs0g700WxQe6SkakYAafUJdAXrTb4oxO6nFcGyMA5y+f4+Y/H4i+jj6
7NzVkdmbDC6jh+ZPoTlXzbVy3KXavPJxhNmZi1nQyVnCCC0AhLYw9p4IlouAeCfCexArbBYkAXoQ
OEadN1hX7JzNfQ6NmEzwpEHVkMjnstOfVEG4tqt937X+cfPfswgMc9LGTVqGWZEkrcAWG4HnrdA6
2XUuOGb9IsAdk1iCxLA9qIGytsiD89vmhioblW4FfUIW1yc3icdNVJOYXtXrWqDIYYHLimlEW37t
FLW7zbx+Fbm6XVhvoncMvPEePxgJNsMuVIUDssWVxocyZzdfkI8kij/y9qXzfzTm76pOAK6CsBo7
yvnRUxTljkzysiF5nK7MvUd6dc8bqxreC0qUK16jdy/RFzfFmlV02DOqvfo/7J1Hchxbm5630tHz
VKQ3EWoN0pVBGXiAmGQAJJje+9yNFqBVaGN6in+rf7CAQEmtqQb33rhRZJ3Kk8d85jV0VDgQyp9J
n9xr4ph5ATGs2wmlsM4GhY6W0t7Ho+Z0BESVMT0EA0+bF04pBWstA0oYVHvQ9bY0i6TMWxH0t5QM
V1prOrKecZmZgK1hWCwvEZo7vYheWnfsLMw+Tb602i21Zsf5aOdkOMsPPT109eJAXt7HuKuHy12S
nuZDsw129oDRjIoZiakJ9qDFeKi1r1YtnxxJTl7qvxWU1oQJm3IjQqsBDjoiTOP21JeMutCvlNEt
qK90zeNIyLGM/VolhatlFOx+yVlkC93GGJxw4tSZBo+7w1vaclWOhjsAt6tFXzbwelDjepMs2L62
lWtN6Yqy+1G0ps4eR3wLQ1xhBNWXWxSqohpMvIKe4AScdLCjzMCGfsLllEBEEr3vE7dPmdTfK9w6
K4dbJRKegtoJ9HrfTemIhu1/JjOk6YZtHyB86HBne6grcixv6aKTGdYmnOMT706/G0v4jB1UuEs1
qq8qRR+GOwc+9YO46BiMWV6aEcwLwrrhdpOl3v9+3r4+t4CeysrJE1I+r2sWZi1bY08psf4d3ZPS
INK5GvehdxIy6LzkkP8Yd8FxdpGe2nw/9KdXRpUKxZ7/GPnsldWSMGglWHSP2Mk/CYuVlzCQpzP3
rx3+ZwRkcK1Tig0m+O/UN5cafJN0IJCB9JI1mF1ZzVaocNWJl0vTeKpZfTfUWZZt9s3MMWGZnnYM
VidDzXgvuflBA5KeIs7oSE7o0EGvEVG8tDC/XCngLP/3U56VbrRMHIxmZh6FdYgcok1Ysi6gpgf+
fMx3xm/ZbS6+u0tjnt3mgxZGVmTwuFLTUoZJbaV+UtP5wqP9kfL6blZPP+NDIbMYlQYFTF5gSHz7
h0ltPA0bBKENxA1w59jmeEYUuVveF5PbPMo2YfbF2tg5Cf8fwcOHCT672g0qfuiqA5qbtyf888lz
ZnK07R+diAtthq+3Iz1ZjCMgMtFxO3viXNerPOBlUrTQjqDLfOnKIiG+m3sK1KmDpwCJtuad9KMD
zyy97/fklzuGUpSCisTJ3exseEMopq4nb/WWsjgszapXBd8afkxSfuHVfrn5P4SDZ4tWrGdVyggQ
6GDcmdo92rL/twNQNT35dxkyJBTjE3gVx7w57QXiMU3D7kmpHC16/36uPj0CI0AoMijcwSr61Fae
OgXDPxBnKPF1jlbv1P7X9wNInwDwgJeoQoI9BUf5mefdZkqVKXMQ+nFvrWRxdE04DcNU7fUF+RdN
WxlqvOuEnxn1+u+HPl1mf208hIQoBKNrBtwEJZGzEn2plbM+anHkJxusBLnplNX/EcP89Jq/G+es
PTjOCMVaPShe5fjHifi5Xp16aYsj/C62SN1feKwvXtlfj3V2hxuZ1svWwHBmODq9fEitt+/n7U+d
/JsH+sPl+3BiIdZvTlXHCOpK36rOcFccu/VJrKxb1T8ueyR9unb+fk/nKAC5DAHopQxnzRhUiZHi
aeXo4/L4BFnGtfLm0j134YWdV5MNo0/1MUsjH2NbL4yOOKQ6VmP56Qn0UP5YAsWb8l0eap4YdBRY
Zz9TE/f7ST4dQp/mGKiVqBCIQSo/W5xi04N6DHloWKa2ZhYAQ5+iQbtwgHy1+zDho3FtqGStlnh2
7CPrSVHPZJhu0HaFin9r1Tpl2V61YeyJ+l3U1JAFO7KFMbwwzZ8pn6f3+mHss0fs5bGfUoX9p87W
z6Su/WWccPiq0YNrgp0q7/v+eshRNaoA+UlAgSNZ9UWzcFO1r1yjhV09a+JPylmRGzZ9tlLKcK9U
4hVZtqOodxBG1qmV+1qzFsTwhGyBsAkQ53Cr2lWfrPBvsrPKuO+Bo6rBtLLkaTOSljtyrhWItwr3
s4BJFXqzdV+8Qmaxy+WXKXR2amxzeMVjhkJqSvNq0XEgmAzRzaTkFyYe8XrKrdQRRYqpWdf48KDp
11Fozp6+XySfm6BMIexqiJ7MI/3G8ykcGjkc1QgJan14iFJxVVudX8VYqxv0Ayg6Ft3joC2Y4g5Y
Q+S3Yl1ssv4oaSOJnuZos7DqyNGM5E1tLpkEfrWCNewBTwo4oIPPgVADkilVNElcTpTMlwEXLDXd
WHV1YQl/lkU4zYGMKCaVMnyWzr0kQ5DCqTlMIadRih7JSaAERZh7/T1zhUNNm/3EktRWEhmMuC5u
kefCb2z7n0hm/v4df7bah1OxjtQobhuuSqkDc5XZQeJnwe/vX/iXc4oOhagpUKQ/mfVZURknkhzz
rGAgFxjISVa5QXfh0kdO9IvTR/swztmx0Gvz2Gc6gQWsXJou8h5K/2PfRC+YYXtpU+wMoWRX3LIF
dqEhmM40JbctTZV66HxFBY+boJJf37VLuRZ0OKtz+DMyu30/3xrp+wg0UZxLx+z1fTAFPmZPgy+I
8l2MjkFexD+KZoEEEOO9ECjZlQ4yt5nzWyOP7G4s/EkT3QERe12Jt5lU2YuAKo1JJtfRCOsOVZ57
BaRiq9VXvZD4EbrLbdk6Bf4MixUc5iH3iXUcsaXgKKMzruPCFPKHamFaG61ROBUW1imGKrEp7bNG
Af8M0tYxOxFDGmkpPVgXKYobZr1CUv4uaxGwzgyOBR1B6jqjsB1Wv9ophrCQuAMoFtdSjMxtQgqi
i2/GMwcVX1qWodNOpUX9JIruDaG7l6TuJu/pSy8WfGgcDxzLqB6zJAIRfVN1+iqqq1d+UGHPy9Bh
hG28paYhuPmCl0RpHK0uO5T1cD0JM8RWqYFPWALt1teiiDk6tuEwjdZD+A6U3Msj+V0zQicTmoNk
CVslY5aM3I2XtwrABOBGV4XoUPYphaLCAa75JBXajyRrvTCzAONSDVGTsrNBFngKnAFNz3aJGHpl
rHsSPba6KtdhLr6r9NvbHrhLQK+ye63i+K0cdX+CwS8kuhtF2bPVvJ3oAktMP0r+kRjSSs20F7UK
XUuuqFrldpsotqZmbgUwsZ/qfZ/f5rztllM773rQDibe1zPUknFDb802+3pvBJrXpcPeEIC3g2Ua
5XZV1T9zS7vJ+SkdxkYkeNupDT2F8jt6U9dTWd2lheJHqmRrkwaEDE+HZBpje5asFSGVbXR43CSN
N2X1Wx5MkDbvVOBkev4sTIYdDL/moKeqLqyCHOikQEcKgo6umhuATNdSXXrlSRZjEo5E3VdyNO+l
xqrtuULQDYC4vrTIjoarNKIgpompH6bKbQBmiBL4XQsOS6xjJzDmn8Ww0Hrqp3sLVDtpuS/CrXX0
GhfmTnTaIPwtS4BhEuFRFZaflFh+mBTDG/gXSBK5S6a4mvAmW/PWqEWMIFv6Jrlf6cLVWMpr2Ux8
4Gw+RQQnk1An1bYIKqdxsg5QXpib8k5RhN086kfNqp0pjHxRq9zZMu2aK6XOYxfdM7uS502ly34l
JU7XLrBy5G2OoXuXFuuqFexMqm2xXNy829cjOIR0OmDH5+a5tBJVvNBYNdn8u4ddUEUzGygiCArX
eaRfqbStWuW+Upp7YyifWyXfybn+AGztubXyO6HuN1ENVj/GQVPL1xmBTJpRBq4We06pUgNCzlMq
023pcJo8p+2zNMX0RRGDHcJNVo/0R3GwINbokFOXWsExag4H2BCQ/v1FYcP2I3YLvyv1V1xlj3Km
7JDf2YpUOVEosfUhdRZeXk9OtnQ0ePoJjP6IMHtJ7ytZmab+MzF5VfSXcxhVS3uLOiuoBExEQhET
gulN1TBWEJihDs3yoIDn0+FnJCAlOWpeEr0bSrZNFcqNdear40MkyRhDmJ5Yxe4slDfD1HhDbu6t
igJvlxw0UApVfdNTVu1CBXyrZayswoTxvkSiU9JaTvRmM3bDahDgsAvltk4GfxhmX07amyi1jlkr
7rPpaJRwabNa85YG5II+uVFrAmDjHAJLfDsB/LLBnO16cYHb012IF7/Ka3CwgaAIcuVkl82d9eF+
HRsdY5B5Dv022XKu43NhXYi5T99wHnN/HOEsmsKU2hSyZQn9QTdW0r2iPsOP04uLFu5fpLyofv3z
Sc4SwmgQst4KBjoVNBBG2XQbiu1doCJqKtOm5U5tG3qUc7ylrXyhIPmZ6k6Y8nHws/RwFrJUiwcp
9JdkuUmqfjuY72o8HdQio4mMmIawFqv5cZh/jgJyoUkY4kln7BIJ8oVRepMGPstQLuSsnzmo6PuK
J+USAOx//vv3yxUU8ATWxMutrMHrh99IuqxKYVjHCj5P3dLbEW3yJaKjXhysDKdYA9wN9BNjK0ep
a0BVDvUbMNKOZj5aRWxrjjAitoiCwyiHWAwAHTfN615JgdDQU4VQhLLmhQX65dR+jJrO1k8xS5W0
iHSgOAi2RuSJHr/5KnwwyPaTw/AIR+IpuRnX5aWCmvzFwv048NmCkqKsqJSZgVvPXDW/DLw6kMkd
fe7v2i2Pl4ran2n3f0Ldf4ahZ2so7yw9HIoE0IKirbvRRAdl3sdDhiQuCJPiXSMZEwX0cXSO3uAm
0cv/x6k+J4fjSYN3xJSFPkY8Pj56v5OY5CfNn43Z3NcLcuJNs6ZgVtpF/jsfnjuZazUfufblq6pA
sSuFDjqm99+H5+dei2DcyUXQcTDAgp/EYc6K8YM1J6aYGOQ8Nv0TCUwMFoZwxkrVtpCPz3chSq7I
kcm7MlzhC7US3OxCPvRlSq9RDFSRk8Ar5lycJqnbwLASttKc9PdFWLjkRtswxFG6fEzGnxkRSjAD
vJHHC81G5avz8+PIp88/nNCEv/M8qacTuuAMHfM3tYiuS+VH2AWpq4vDIQghpon1Om0C3xROh4tw
LQAvS0KFbPk9zhphrUoAGtJHXUmue7H5pYKBbVVAe3V2o5mtO+XK4yhqh0lXYbvtR/L7oAMMFyyO
1vVXHZKbC14WZSnfDIZ2QTLjsxjP6f1+mNuzHa6Neh9VPTkeAL+c4nzoqT90V7npXcWRbXkdHqVL
5/VpyZxfSiY2YsjJUeX9ZHqXtmo6aROXRevNHgpTT9UaSvtGX4+Y7/4nLsBTRV7EK9tC++eUfn54
gVOVduTzVHom+M8LPOokvSkCePuXjsrTAfHpoT4MdLZSWmNoq1JipaTpJsdFotV3WfZzhGEtyu+d
fhDE6MIZeToCP494YtWxNU/sur8fDSnvhqDqtDYtDbUf0VNU4dmUfhll7UFA2yeNdWE7fBWvmKAR
JBECk/ZJmyTWcu7Ricksm2vcwJ0AcOD3x81Xs/jxKj97pjKRabKLVD4UMfspDJIrtPvWjFdd/GT2
8dMgVQ6mVd+P+dVTfRzz9PmHJYJLm6zUBk9lhNctsl1mUl9YhJ/BvGcRytkqFLQY37eWMMxou40S
0tHPiys8Vn7StH6m7GfAc0YKY7mB8AMWqnSJ/AtT26YQ/SUt2gbbYZRegWs4HelDEcz3ZV2cQltn
yvPjXMevkJUsF++7w5QgVyg27oxR3ffzdPqRZ+vtr4DmdGV/mKdJAKucNrybMoCczG4CSlrKFyrx
5x6Vp/vmr1HOVoA2pqDqQ6YqiKqHsRZ+NTr2VIFkV430Ouj5dgGKOhUGSEp8SQWEXewFC7qu6g4N
WJclTNZKTQ4fj4/6AsCi6VpvSK4DafZnGR0irbxGG9dX8KlUmi1orG0s/fx+oj53Hs+e4WxFleEg
NuHpddegTN1lUz6QP60AQVqPyHJfWFwXRztbXB1UdAsE7SlGG9zwqt6b7j9MzGnRXdiepx/+3RI4
O+QGNTG68HTkzMuEcvLjfLER80Ui8dfrP7uO+nZuwqLjYcYtOwWt9m49+sI2216S9v/q4vtrpLMI
c04nuagjRgoeiK5Ru8YQx/KEB8GjGOLJu9S/ROY7zc7n2bPYiVj9oo91FmOWXX5qfjKiojyK8JMt
UhapqL2KYs33K1A+7ZJvhjqHoWhJnJVTwpkmboXn8VC+FH78oiSO9mYZdoqYOJh8p70LrhpnfhJN
X34rboSLfbuvT4z/eGDjLHYUIU01eNKRFdKCUIXbovoVaJeoil9Fh/pJ3dPURBlu2zlcJBqqBHc1
KrtLjBB9oJNUKZS0QIrDF8i1zq3VxD9p2+lgpL6fZ/W0HM/m+a+xz87EJpSjwqh5jyKQ6sAo96Rk
oY5xh3JcqucmJ2yexDVWAG4YRa4uSVczFZm6NnflgKFp/buiLCHqRzWW/N4YvUopHuIQ1EkDpVvE
nUl8oIRmA5Oi8nijVDdGYtBY0nRq8QBHjUAHVFFGMrqS2mOQ4co49X2+LYPOQxtuV+twpAYJtRhU
c1ShvhYh7pmVaQfybKfS4nw/HV+8779m4+zs7hG/DGGv0/iO9oJ6RDkwHq6/H+KrbfvXGGdnK06M
daac0upZb7dTmW20Gbph8ltPZz+PrGdtLpC2qgu7DX5EMnIKaXkjqtlaJJK48FMuPe7p8w8XYqRa
gaCUvHx1NcvbWbgr3MSvDMwC6l2C+3Drn7Aml9vhX88BzRIZQUti2vP+UAKeTcwq7hfoCUG+woc0
cqQ18NBdZbgxVijrxhmvLkHbPuuoqfDV/znseTsIq09lUk7Dxo/BarqX3/XCy/x8NTiigcCtLdR2
9GK5yq/v5/mLOPevYc9OEbMwNKMpT7fpcnKVrXYZPrLRDFi85haa52YFHu0Ske+Lm45BgfMgPaB8
FqcqkwSEhyWHwLqDdWEcSkXyvn+sL0fQDZFaObBq/G7+Xj3zZKBshDaIb9Ro++KUqsYXtiOFpq+O
pw9jnB1PCdq+M8hikhJdq7xaN9w6NexCaDDl1BzVSj0Tdf5OfC1BCkXG9D40dKSWZdpbSG5QmSSv
8GuD9nVy1w7CraBh9ls9hNGLkVp75Lt2E9LCWS3gffw7A/qfDbeS8CtuTRdGGxXz9zaIj6EpXldz
heBpcjKGdcxK91Vl3GV0ZxwY7e/8ul9B9gwiDp5gfDQT62jkwtVSDo7ahOulwCsPcaSlaNeh/io1
ssfQ4JSnfZ6bkWtUcX4cUXhylzjP3CKK+OtHZbQ8cwl8Da0gtVDu6wSxeBMwq/JrCDMoYRmTINhx
WW1wwHRmI7oaI7R95Ao9TsFuZJAR8ZtY7eYawobYHLTuSWxUO21eE82wacLcqmGyISdyhmbwQMQc
tAAjosyEV4GDIBKfyLVNa0WHD5Qo2LMqyfMgmDcImm0CXJgzK5XB62qJFwTa05SWELlUL51D3cUS
0Qk5++MW2bO8e53LhVKmkr5IzU4eJVse5MPURqWXWfpzHyeKT3de/jEt029RqXQvknEFhgSD1Zdg
bkA8PCpteNTi7qqwhNtRk2WHIxSz6J8GSsKVMdgWCrKdeScPI20lBm36a6ORrg2Mxlsk7VIIN0Yy
rq1p2tQa+kl4liMNFF2d9Ddms869CCUwMRfXOIpSz69fgzx/g2O0m3RlI2fyzWReI1Pwos2V05ry
SjWGexO6yUxhvZfMtRZQKp7BKA/Fil7XOtD0AxQmt2xaT0izXV3dJW3wkqUQkoa30JxcMUTKFNPS
XMTXp3wMW4SYMFtzNAPWcXXqsM3HFvmxtN1Z6dGKEr/gJcx96xnxsOqn2Bvl5Sqj7L4U0Z4utNuo
eIaTI5gorYdTsZtG8WY24YQo9ZVePih57ixRtlaXDt/yENmHiJZseVXN8aaoLNckxdCW0BmzeIPX
mh8twSEYn3J2WLXchmJwtYj7SF2cWLruDVxQk+MM5UVHY23s8KxFDGBCs7ecqgrk90mod3A69Eta
NMK0xbzqwp3VbZqUpyjKfaPEbqlDBkxEfd+pNM+0V6V8SqRgJabNzVTHfpfgSGgEV+1c2y1QCcA+
V3JZH0cxbe2hFCVb0TFfLqLnWE40p9KnNaAUt4X10sGQGYp79FC8Cl9DHTi/JmjXTQ8/LkZ4LzBP
pH/tWsCYW20WDKFRS5Gqn6Ax6Bhh+K1rYC0h7xnRwRDeaM/Qz67pUmlPlSDaxbhNaORWYvsyWxAE
DfEAns2RaQ1D/pnG3FelYGeEj20ouHNx3Wnqpgl/dvArtbZ10iUmeNJgFotPp/6U2NV2gy9AENpd
NG5LdV31r2Ey2hkXZIwVu45lrojeFvW1p6ik5z2wd+S29UFzuvW4kqN7hCjr6VaM48000rYgzsD8
cye2tNmizpYt7S0NjZUoDtsElzTZrDagIVCOQ4OwR7tZ2AqRhll9yFHFHOndjCe84ioJYP6oskdr
reb6S6pUyBEe6n5yJFr8Wqr4C9z07y+Wr2rZ0KD/ebOchWG4outQCrm7gn36Gq/rVbyKcKygOpt4
2eqSQ+2le+z0+YcoCIcKeTIX7hjUXzTzKR2DC0H2l2GWgXI3qG+g5+egxiIpVfx21dCHyNYC3G/z
lyC9EMt9+RBc9CctSkgCf/ogHx9iSeQ2KYFsnoTbMul+koYLb+WrlIzv/ecQZ/nmMAhCMVYMkW26
TbWR3H4f+fp96EWSzb9Eu/dRkHSpY0Pkyf3wrsdnq3+6VC649KRnSSjAAFFuVH6GIaKv1Rdbpazc
7xfgl1GHBYwclD7x6blwU70ofRTHrL9xTlbd0q2r0XCSanZM/eXPSP/fBehfwZJ/mHT3tXv9l3dc
Hbr58Jq//9u//sMF6PF//o8mfC/e23+xm7j7n/+9iDEF+ssL6PQt/+4FpKv/BdF9QvjPXkB8RPIs
YfYjiyhuGKdY9N+9gCTzvxjgyREiQIrr3z9qy76L/u1f+QhvC3rX/7QJ+m//9S8D3fbs/z/a3aj6
WS6NDjx6xQyBwiCSB+Ao/z5I5rrNinHIiTAlHa2Bzo6twxhzKSLa8TxBM7cTaVrp0H71GqY4F219
FWQHST825jZtkWGEpiQaT7p2VzfEqMikbEXhN+k5Wm6ENNKzDF0GnEQzTEAR3rChH/XrxGrcBu8g
af7ZU55Tj6nsUwxei1HsTcRLseVO1mJP02PKBQ3V3j/dRQrYFJQAhvd8+jFnqGf0qHhRcii4iGv5
KTEPWbKVtG0s3PbzdrFumu5OSo4JYp112jvmDFE7h+VfPJuu5untscg3pgwnYtV3GMPv+szBsrBL
0cRdj+WufI/fy3mFgEJyRB81RpeBOp91iF8iP+uc6Q3eVCW60rJrjlLib6JjrWGQZFPN/ol0BN8s
wux1l62yj1fhe9m5vfDHGfhBFdZByM981yPDVvPczo1H2GdEb7hSXMVpalfavlxalyaY05iVK1Th
utNRPjAn/jlOTo+usoXVupmAMpFh3L337Y1qvI0oUVYmOkoSDhjhSs9e2vlQm5mdlLo/i4qT1ARx
P9RRfjIOaYfnnkZcAcLEKH5XxEFthpQrzmyLsB6KdRCvlMa60iOEk2Clmelb1FzJ9Ust0PfrSruu
X6gx6fjZFnnnyPCsZfExUfdNuk+FlQriFuALksbmQbPuYri3FZTJk3hAO4I5Ya2NFXAc3YWPZuvh
w5w5vXpbpy+F8CQCFikTcKfXXBBoAd+G1O6GzLIVyy1gN4vbwvRzYGLQy+c7LUEr160KYLbpQwz+
f0BIFOqSHfZbrTzUzyConOZWfS7w74uFVeIN81aGThmox6q8NcMfWXJdgWgzfaSAU8lySuEqIAQ3
8QuZ4l+gnjIWnKXdCQhAB7d5ta3UpzCO3AT1G+CHVfGm9W5s7Ct2SYyZx01q3S/pIdSQsPaU2hY2
uGTBCF2ux3ylxIInlygvOpn20wq2MgpOs3xf1HtZe27U2z5B7sWLS1dR3Ca+Hrtrc3bnKyuxgVEO
+RtghuI5/53mqyT0dBGJSwIunmVVL644+Lp5Mwo/5mUn0+PToL6MzuITH2Fjz9bx4JBrPoy8V+sH
GsJOnm0ba6XcicWhtq7b4tHsHiJsYIVtNd6NAI7E5raz3guCrBwgk9C58XAorfuI5mm2zjxj3prx
UZWPgYX0cGqn8WaItv1aUW5V7SofX3Ljh1Y+yMlRn35qm1l9GWsIGdfSXNlC8MsobtvkCKMUbZNS
fO0GBKhTDp0rTbmOOuCGG6N3ZhEB5PxQBeuyfzjRQMHuRGDOouBXM2xqxcuZ52mVnaw/Gz+3g/at
Hl6L8U5M94Z6HXaHMA/tuXhcrFvBeAyHX6P6nI2wyW9LHX78A5aEljviFF4eZf0mIblRj+H4PjdX
Is2hsHmKpYchpfzeQ/runKrCNh5i6Kx1wFpX4nqyHgsBA49udNJMAo+ZuugYrOcw3el1fN0v+S1l
yFK4L/iRceJUCDJHumchm4t9jbZPJVZX+pM29IlyTKpJcVxM7XiewQy+GtACjKb3FoBwYo0a83T7
4R67/kft9OM9wI3zd9Hizz1gQY6V6TSainlezx1ROqikCLTm5JvbIXgdl2MVrVBRaIjfTxLJgKHF
7ARFwTLnQdeo3YOYGAGyuUJgZy7gDfSJXPlOOIx7roXC5QjOkh+EzHYO68EZYODMbjA4fegZja/W
N4W0kpI1Sg8RJ0Z918ePfXIVYwY9ojP2iK61przKSMehtdv6PV+Z7drHaLP4qrwykp3otTeFjJqr
3a+A9PEHlHWz5gzRk0dBg6+7M5e1MpDBeQRBGDgM1CRqet/u4kaKPQnY/JbJ1ZRItjjckzg31o8+
ORTFOkx2+DgOsZ+Pzsh53rkA89vqNp4dJHk1juFttRz4FqcRHFzEo+5qZgkVPn6wxejG94sHsxh9
FvCLAmnd5Ai/lmuwpbPkWPNNrKY2mUyu08nZWIglP8MXLqUDoMOpfpTCvSSt8h9t4wHiqx9CFzQ0
BxW6+KKXDB7WVuhx6+o61xA2txf9KVmlv8dirc8urfw0u1GmLem/2V5hdRP2tnjfeYsX/+SqCU5K
FTeQpdtmNY6+Cuk661/CYl/oh/X41NxEXrsmUlYdHee78bVrXAn4CxhCSjSKqxZUDDiZuMXGmzw5
Vgmg8cqzuDaYgfzmsk3ZOUXoH8vSxKuHqis1s0/tdl1Bgm0yTXd09JXkN4jOdrZyyDeolRyBdIzr
iwXXL3fChyHPUqu6W8ZcQRfATXY50nZuvpa38bozbXoH8K1+aSvGjuwYasfk0iJbf78V/9AGP3Q3
Pj3yWURWqHqo5LTO3Xmr9PgYIxGPM7dvvoIbPmn3zrb5ol13P62f9cHEf1j4WePq4li/zIfysX9N
r/LDyei8vIH13t+UVAMCuznSC9nrdzM1lto+ccaUR+z+HvK1tA7c2rVW4r2Ue7WC0Xh9r60Cmpm9
u3jFVYOB6eiCdaDrvUc5qm3A/dqkm1HjJLjE0pj2eg+Vq03xYm2E+34rHOuj+gQvwjsV4tH72KZH
eY0P0oUMVTnVar+bqLO+aIBib6adXhTA5ewedPwVtZ1H3Ym3xi1RY4hQk6uIwPttKqaOQfiQ2kit
UbXYGrM9PgdHbt1N7iYvJlN8KfO8tIzOeqohiIqkbvh1wt1Ip0B+KIHhXmlv4XsanoQwy/dgl0LL
RVQQnZ5de6RaQs1qdOSXvnSBAPnoG72hZv798pJ09VR//jxvJm6LIjq3SETz+Ye0u5YkKZsrjnpZ
Qhzqemq3gyvXjlqsytmpLVetV6lo4wEhg+S/yvn91RW+ZN2MhQEqGC43bF14NT7ptVPuw4M2IpNm
UzqLbTyGoBRbd5WGjXN2Mhn3h/twci3JFYurJNhKUOSxATd9qGG95PH3sG6TDaKcg5pvuE1FXO/B
6KM9nrh95naqZ62NeCVX3iLY4d2w7++nfexHq1NN0tzITrBF1WvNfQl/T0V+oVtBtholHBX7nEE9
gaDTbrGS5h0TlWh3uulU1+rt7DQ7PlPc9nfeYru53HH1HuQdanpPSGo805h1uHHxDhycHPCb7ECD
mtYVbeoMrR87Td1lPYW7fNqUcI0xyNYGnxsC5QpV9oNrwTG56+qNbreRBzNELf0hoJ7nSNl9oXZ2
ZOJQtdHTx657GulhUT8etjNdrGzd1oc26px0bJwSJCvMlHyXIjpyiv8SxOOwbxeIffzAesbb6uTS
TTp18r+rrhuIB2/ANTaw8WzzMTecSd8gRZygIkfALsabZNPVN8iRCATb1PL6m3SGpXGYTw5HOGxh
WYUfmek005U4I+SNrQXURT9O9724UlBKArMugjAnPM29DIGw47RDLaC9tcoBGxcXQPpITrKB/eBQ
0pRfoRrIxW9hvKqCfYHcS2k6fXqn6dSsH1rJU0ik5sNMqUJzEEs2wWv0EwKGh2R0JmOFgsiSJE4a
OVPhy6JjCRvO/edky1Wn0yix40f1d7ZDNUQJ3fRQH1i0mYish2Qnw4ZAk0oj8bb5EErw9HZoFGH3
12LyAZAqbq4M6YkuRPIjtVyUyCe7ojbtIu8x3BsSdZpVL60l9aFVuTm5azSXHFCVoGM5CTpnu8GD
ikPRCOwlGVIZ+5awlkpnuJlGN0XpQnRG7bodN2rzUOT3hEv5sjLafVitgmVVGleVtZHxDkFsU/W5
34NVusYcT3PJxuAYJCu/Gq7k5jpFkCE8VGwOSboeo72Ezpq8HZNNmq4tpCYUrx4osz+NECQ8KfSC
AirXtYIchb4t/hdh59XbOLam6z90CDCHW3KRFJUsW07yDWG7bOYgBlHir5+HNRenu7owBgYb0zPV
2y6JXOv73pg8MGPm4ZVCW4rvWFECS/qlafub/VgXG7V8HI2wbAPyptSXpU++983UMy+ijHdmstPV
E/Zmd+I1Mh+SgsCp1J9uTMbvhFVepCBVBNnSgMOj6pvOo2mt5SxoAXJP8deoB3yHZ9ktnywR77Le
nfCA4UnA/uinrD6EvXUsyr5ZCrNyNVeWtiQGys1BZYNAvemopFSJbvcr90qSGuhssITxldyVXt64
LeeLtJblFQPifTFuu1+16M+uSb4wTwZHBFQPUTJ0YLe/7PJojde13gXFHFHj5U2tN1EB0nq0klBV
dH5Jt/SBpkKu/Jm0FzngM63jXVOsZyuqpYAjS5I37OD4PjQ8G2jKgbY/ZFjnngsZYRZhFb6aBYsq
GNvVVybGFWvfHZ8dYD8DlFxE8RwRqDWuRi9VhcMQ+WH6F8eVHDcncYzjrJ+jG7n8hh0mLb2V7zYc
CrGG2uFKDp1Te/IGNHbwhpP6Ym9wx7DsZO8Ej82nvBN2eDZZ6piaiRgjHbZgHGflw2Uytt5FSK9s
JrSuJzUZ9thIe1I3Ku8zv0EbgZ0/EEWzqsxgcUYxrldo9Fd8t4URkOe6okIjhXLOVzYztmvMB9kb
8Ed5ih3yreaHGW2yp7j26cpfd90G8Yk2gesnt4pHge+Oh3XuI7kO2YH5xcSSyDoIixTK0/8S9emW
NL2McuU+Gpk7vd6LowJYxtduwqYX6MN87hnWLxvJO3+SAXymKcS13uaLmM4C8s7Ht7sbJvJtg1wJ
+fdG4BdSdYrex9gyV+J2CavRP9NDcvG6ItLw6TET3fwhX6maKDIWy82g8Ki4HQ0hZ18xovHh9wd0
9egjjFFgh/VldK83rLk+MEFN/45LaGZirRS+U+g61R1oCEZy1nerSd3P9f5yu3rpviHTJNkM5Sob
fdvwC7qMUl9PyIz41cmhI20Lxx0sbL0mnak7ed6n52erCgs7TBvBzymKcDB3Exq6ym3qUCd3ypNa
0f6aNW+sQ14TJMQX0V/FTd3xiA3pQ28EaRVwiWQbqfJkKKFqN2tPLTzc6WKuzxrmbA8Uye7ofNA8
qJwqfdB26sHY1c9lxylOVy+HJJs8AJPn7Cw1kkyhv8pzh41NnCO9cZEiWu9UQuDNpKDLCtvQEN1b
8VrRq5EcuIsgaXLKergZUVLPLsT0tNgB3ekgvdkj7K07CXnpHTUjaieIyaWL59p7CkmMSDDHoJMy
bEtk2t/Pe9LP5P50vTEdRE2253SEHTL4M+Q92ft5r3IMX3YAQvNNVFI0d5uLeS9jXiIv6hFJuLOa
n6uOyD38h7gNQ5KB2PQ+rR3VNUZN6uiqiEPJCBqZ35w8wb2lhV29OifrS3mvX3YGC7sdDMQ/ry8o
L0wRT+HtFOeuHOWWaM6vBv2U+TGWgobvrRJSxVLk8adbDunIPovx1G1qQBrTY1NF1GDhlqP5yOVv
mokzbqcRKHTBBnHJTDtIXQcnlhOxmg6cOL2IR6Gofvpr2X/s1UKfNZs62Sg6Evy7i+axk14EotbK
y6mv1T1MCaoR6GwLT5nveOevqxPYJ2uV+XFUb0Zo38ZcFR2svZdsYUFsgjhN/DkuVsA7rn23WJvv
ks11VAbZbtkXUkYgf15nT9bTLcG6G1GIprIe8p8jLRgVNdU8OSdei+qyko8EEGYK0Khr8ghPi2Wg
NoIat1n9MJOYxo8b7jq6Bwd3Vv3R3vb3S3vATNHWtn9K2Fkst+VdAofB4odnj7Yun2GGg+189lRP
2wK+QN/rEWsaOl7GTL4Uc3X+vDribAGuBZYCshVmw5NuIgAWyqpTPMNXdX/Q1h37MEGG4EqC2Eru
FjqmFH92xCdhysQxtKAdr7wsnj6Sl0sjjqd/9q/tyvEuL0Q5mOe3W38iAFfY8OOu8dZ9X5/ND/uV
3DYCIKmvqN8L6OS9ZQoAlH39rY+RPpysesUJkoIo2l79zUfpyagd3OZV8j9HkT5cCXxeNblPg0qX
e2P2SSvOddxbfhPxMbQ+JxxD9uq2Uk4qz/8DL3SgUhI/+DjRGVLdq8/dB9KJUqDwKXqgZfDQfaVh
GcWo29C6uYv433gcPwAzGe087Zg33jf94122wc8IoKjpB/u6pZlJKXyTsFAVGzY8iDf2kcQ80K/O
vSgZPpmlzZB0wrgVtey1mGCNoOhFpjH9EtjuDzNRiv5VfpMscVXCWPMSWPY0tGwvL3hD3WRrnwqv
/ZZu/jl27RXN9vy9po/8zSG8lL8ol/mDutMO5RvisoZr+SkhSY02C1xJ2iHL3/XYVb4tn5S0h+W8
UTcl5yC5nMRHHgFXn/HOm+RKscXAkp+98TA4lHavOIW5Bkj9HZEGJ6565E/Ebu3jtPyg046OeQyK
3LGK7qLph6/LjgOfBfw5TdM4T5VptcTN0Vk1rm+0glONg+as3cdjKH3DcAP69Al1a9hzMmE+dBxM
6FeO8xNMRVPvusRT8Z8/GMm9xvfD37GPaoX9dBI8FgUxYn1w5YLqhHW741DoyjXjpNR6Tr0vILz1
YJpe5F8S1wG4EsvW7+982sLQXNZ17hF3O53Mu/LKo3dmoHLn+5qHJQZ3O9IY7jSEybIsCE7L1AlG
Ajt9JbwWrBN8yZzIpLNPqavMPjmiirLrWGArMXUinQmK8+ATMTUXT/hlwypMny88etyvK0Nc7odC
tCMFn4hDRFtuqirQGNia/ZDsgPqWb0N7gMO46TS5ejNbm+xpD6MSxDWeVNSW3AJrKpjy0/hcbjnx
uS9d6ZX1hzOQgNhhcKWbkJ5NNzuc573N2ch4QAcIogK+s3olPWksj9T51WIRysvRmIS8xp/mJ6cU
5ms+zMSOsJZzxifz4Tx6DrM/UQ9MLZqXboq7Ek2HaJXA0EgQpS74kHGvV8yL0oakGKkJ6iSykXlj
zy9YRbC4etq0aycfaVwY75Qof2vfepW5Jbxe2QOG/aL4pXxFUK3YBxf5btg3YDEPPYRE7DaifkPN
QpuxP/lxn7vZQ/Wu31/v5PblWCQHq8CgyMUa3raON+4pXhJG9nhda+uk30klzh00DrSMafdKfCwc
Fl/PmN55kNL3kYX7k6ASJo3xdX6QqWq4us6+fOGv9ZodEI+coym4Cc23N7gzS67Fj/GlRIq91kuv
3xreZRfzf9x0D9dwBP273ZMEzPUe8GSgk6qd15T8APOY7bjhfRgV1/zoNT8T/UuJyNmCgnb5n0nz
igsnUnPCsJ48df787dxIASzYozyURkRDkxJAf5TNYqIGEm/lL/Am+mx6xhLVLcjx2/KTQdu6Bwfh
oU4Io7C5EcBZUVTHr9mrispW8yiRFXBUgweXr8JpLbBExspEmRmjSudu7aNGNljhjabneETssjQT
WsuGLXhwSzXQ+ZdaP38CIDKfLsL8vt2nLHPFweLiy/0fYBhZ+xsKg/0Y6hc/lv6n+MG+GlI8ZqAw
i6UHM/8L3VxXxmaBVulWC5Q9YBp65VuJD0NGfLHOEdZ5hECjNs1gI+ldcrFcJzQ3AsNcscoDiRNf
kcqBtBp5XfyBoQbiioybfeY1UXXqbq4Bz6B4sDqOT4Eqcz4qWtd5J2HCVLiXfVPwwfPh3h5z2An3
3AM7M7ZFzClEWbvUpdEPGKPxgoRwi7cFKCSoNHDWtc9r7BPfyhdIpUugUvgi+A4uBYuRIAi1hV9m
HsAk4qKxkhLvQqxqyCQPAgd0MVEo+IMkQv0L0mXx8eqGQrSZg4r230hXlThOnw9gcCAzpgtN+khj
bHcJrnQQ09TLi004Ka/i8N6IGXiOX1WPNPI8gWcK1/ypuum3BuMP5O1fv88f0PLYa3Z1iYF2B4dP
0iO6Nav9mQXkHiAsjxj6rFSQSoj8DFv/qtTvSuOuiL/N4ZSOgX4NM4NY+yBtBToPYDj05KROX0T6
SxGlSDGwMrweMIm2nY/r7ibf5arLRmuBpX0wXCI/r3y9CuMvhyYzYD5tNRa7BEjdrKJye/NpJTiv
6zjoO0/pmTM9YJNc2mmcJuv0oHtslShV4bwm9IG76usMmLIHskMKcI2ux7NXEVtNWvULPa6Zuu2y
yNI3rEMFP24QNs3IZ3byu75fF+YKFsgs3nK4z0nEZCD16QOG2/Mj2Nb4OQmdGd0/69CVB5vHjrsk
XdkfcoIHydMZAYtjQ/6mSE48VRbtqcr9NSN2gZkOrIumMUBCwlTtXVEc8zFMnbu4FEt/2/QF5lDv
0hW+YpAbFJiEfkvM9j4p6iwx7b0xHTXAgKsYDXIa/DjfQU+OSGOv91m9Q1NZ6xvcT0A98MVxfl8U
r9ez4LZqY4rdqYYlOL0KCnSN5Fj4KPnYdc9cPpyXEDTaMsxIAh880dUw2Uxeww/Cqj/znBYOAdUJ
uiqqPBE6/2l6uc2dijeCBz/d1ts4NAIlE21gMOhHWniGMVNd+mG3l510GF/0H8hERf2LqGSRjhmE
K8joW/6MbCKhxqzjbjnbbqsc5ICHnFRPx601T5G/WjDH7uNsBLbyyKfeXQMDvAS4cF6dGby9PgNN
9S+/zGJzLe/rZrVMuuodkRLlN7vKxQ4Uxbtxgr2zbbHiqb+k2JvpHEPH7N6ugWkSJeEZ9cqC9i32
5C7M6gcPfZCgRJl29US78UGTPMkIhyOVClPYI2FZMts9rV2reXgB73hGpdsH8BzZ4cbS6qxZN2u2
2cQ4FONOgfwTydYgabPljCUAy2WXpYqMv2IQz0FJVJZbLoRYvZqTNcjQxGJcmiSdr+smsPUQLGyx
l1z2AGZnHPaIwmNvUAJnwKIM2UaOvzir6EAFwLVy2ZZWsIy/ulsBn1y9RDQfThaOtx+OzD/D1P73
yfnHV/cHqVLigycciq+OFV2M7wBy3ZbYZ3CZ8dt840oyKdJFHGSxcZJMMAnA8wYIXtqTzaMVu+uG
0wTB6F4+5h/oMbsu6F/7fKuCoqEivLhYFtTt9fsmBdINPTi7o6Gs8lrMT+oHiC5hPyUvBoUEtju9
LBtAyQ72esZFZfD1/MAhUXP632uYRxVjmMJNjDzqjysipglZGqeYHus7+Av55irBdTkRjNf4DUgq
e+4IHHsvZKrmYHFKUG3OBa7oFCTJYHP1FhPK2cugpO84zyVw5y1n5TZ9hKnmer2z/e434tUJkBPg
r4eMrZq8m+jsOQ9NaOJeqfjnnBgut2GaV0CiUcTbsAuXiOWdTpX9dUOeKk45PtktfAL9W2OY3/HI
Nk+6kHbVNl4pa+O+qzbGm/Wk/a/C0TxkUfpxwB9QTB6U+E6nHXc7e+w6VOGiSIXpcOsHJwSaiT/r
B9CMzfiRrtIXZ1c90g0daR7bjtftb49V1AttjzCIChUb0L3BOZ54RXB7acN8hyM1kCJ1k3hDCIq2
gicVS+YqbGKQ+9Vndcg7jkpXXmlXd+DkLf1xQ+C1x4cWxbTnutah9czNtOKhuFsGYimCDlnnIUpr
2jWqgcnEO69uLz/JaMk4/dv3bymKpSwOwf/4uaXxQt+gnGCgAZH9hgMDTXFqCE6KYNz5BFZ2C64s
bIbxcHHezyvpBFnFbTgA+EWqL9kukoCuZDzNoJxigNBz2P1CNne7PqmSTyITRIv0CSBaHsx35GLt
wfrk9JhcxEolK3EPOTuV7qJmkA2x1OMNbnLAmcJ/JVlzvGvLxDS/XxPv/Nh9x7pIOSiIDCMGYqBC
hdI5z5C2Ujjv8jawqN2ZVsnpmq/YBeURFlfnpFqG4tsjQ3Rxyj9ugEhgNakPJAf4++68AwGySEnD
O+hW0r0qxItaDIjGvXN/WcePanRrd/MCg7SN35/XQ3LU+xde1uIDrqFOVhd9nziBM+1kAi6F9fjD
rPx7Fv5zblJ4OU3VtnT5P9F8aTwQ1V9C0uTbHKL3GgXUcRAy2bybJW7iHfqQcljriElYGsaAON5u
vD8Pe8nyY49S8oqXy6+4Wa5sA8kvhRHlDPYlKgqB4zAro8lifefDZztGoWJCOkIZ4Gmm50zG7Q13
su/jh7Tf4CCo9VVP8RCtMq9Z5eH2MEl80qMmDxnNMJaSdIY+ENXLJeKMOHukLSc54GdQfkAIpn4u
8+IkQmX1OHIPg51hCSCYwudk7EJHTPQNIZdE45HSQ0euPIBsYDG3PuR1mPAKbkAt2HEeqV4dGRcr
cVVD472/y076qxmwrEFpOI/Wtl/Vb1SRlLufJBJ/RiX+viQWwzhiY92yMWr9e66enYZeY4nmKUae
rfyQO+TUxKHusdpyrXr1Zjllimg6LU2PLH+wTsYz4YnRDw/GXweNf/4iCwn/+f6Q1UmPVPb/EdLS
y6XNg6GGEiyi3wZ5QEMol1WN0kXEbw1aF9BSnlxafygU+Uye0QzNAn30mbmf0D6vvWOJ4TP3F5Tg
DUSy8oDyuboa1cXAOZ3YEzKQ7HUcyVHCnB7QW8HI2wm8EHy//clm+f1K3gA2aaQxz/wJi8qHJ9Ri
REYyZV5c/TB83HZ5gCDUdG0Qf3Zg9D4uL2gP9PAOYQzCwDnC58XskH3mD+amDBUKmhS2WFdHu9N7
7d4mXF5lK0997ReMYaeBD7jt+ubGDJraKxRFhwDt7GftymATxBIBDc3IBFTx+9+8bc5HznlFgM69
ax6Z1T+oV9Q/ZOj/eTT+ULrTPETsn8WjQb6fvJreR2Cfb6xOvYcYC8KWEfuhD7JH83jxnXUTlCF7
zkr67iH7PhYC8qdH5C/nO4ufSUI3iV//Sbq8jES2dgNPSL2dBSMYzskktCio49WOfpL5G4t04j8H
1T9+2h/TkzG0VabV/DSMRgz8YFGpz9Efr7vTsj5ND9eap6N8UUC/uFoTT9HdSzj4Tcg2DbPgUmcv
UgastbPvvwB9hI3wpr4vuf4N7oLNkuF+C7TnCvXWNvdvG1h8xJ1GRDEK68vl9H9/fH/doP/58f3x
pnfnJCY+M1/+QtWDcxyfpwf4xfZx2leFUA8MKupJPSIP4jk3nnRgRF8+h2nh//TR/jbP/+ejRbPC
PUAlNjHb/37V8yzOJzqNHFHSuU1QJwo+BdmI67zGetAuwj9hQnSnzk7vkNG4ZDM9LvxjKRoPXP6m
0F7t1qar816I9oMoYhOAnCHskwwXvB9JZNhueZK/FXH2EtO7oGK4uSUYBmxnLCy+AZk0Py/+VJh4
WYU/9c/ZdxJWZPfyrSzINOeBnPpLWgrpax4lmb1zj508dn54qCma+ctzpmI2UikHoiToz46aszUo
sp1ItmhKLiyxoFUVD1G3DO0OhwPJF0t6Lb8ZKjWkMQ70LKb0JPPoM1rhf1tUJE5MmKaoMyHpXkZk
cbEHF2HDiXgeH/WN+UlqQAe+FAAfAIrl79pz+Y00/vaLz9N6a40wKQ96+QwKqX+lr9CdN0pg7Y3T
7eZsEQzo40NxfkZBeB1CSuFopVbDbvDtHC58ZSTvBTiRV8qBwn9yqNpb9dM+3O4m3Ze0wKDngtw2
T1nrzDZ7KXERHw+whifrATnMV+Hx6nxbOZPYCmxhBCCOyUblHF8KWrlpndVFDXveLobrPrghhGSR
YIpBl0b/gSWkrytfppZ6lRMiJE8ptKWwq7mG8SPCcBNWPugAC0Od4xs6jTssfZIfykIYj8e2CBWG
2DmY3/XBV6ug24+AY7LgZqdMwk8gzuynJd6iQK3zmEcXgYwVWSUAdWCGqldQyQfugVL5iysaZEBC
9PsRe8nH6ImRUlmhIxmbuarQ28Xr220nj8/nca80D4n+XhefcX+84hxM180jlHUSgaMNntUGsr7K
2EFaj4EaSPUacjkXOCx+2BPpN/jbI+goMg3klqHK5h/vYxKfc/yUPILINJAJO4mPCGlyPL0Q2CCG
CwA36J/ZPBgm8lIUOY2b0CzmcdBp9i8ZbnmYgZ4xJ2wy9bWF+qNvFqG3zMzk2xdKab1c3ZujTMnV
Hi+pel2NGTcedV+/BgFZzP+zskiRVAQhdUSM2rBpLTwkCW2aMrrkhzY32I804LBlX3sAcNzhwWjy
fYMbF9aw7o9nvqClx9BlYI+VNeOgyNYy/cp0VNYoCuGInpkN2mUe8BNFLEwbtWrCilCALnecxYp3
Olfu5a0I+Oc1ih4J5TcJ0enX+QB6DRWs3TzltpotD9AU4diQunKPZ8ClBxZSX2qigtEbXBR2KQ/s
cg9buQCrctSWbvWIYSXJN3Sfu7H9LKUn0Ded43VEdbxQKc6NtvAFUQI1wH068QZT5nteHokaDMRD
FZ9JHt1DtJ7lzQMHqNv8TriwOw+h8PBVl9gHgri7n5sNpUwdBoT6EJ9fc9RzyIGxV1BUiXwNVBh4
OfmV5KiLPIplcWcMChimm0Wzj2T/hg4K2AUOrvev6ytem3pVFL4Gzm8FBLeVy2kD3SMrm2K8c9iB
YvA/v0LSrrkK3Bjw37yjFnLqooSdpX2L+TzpAeRfvHxmUnCV71l9c8+qYN3dyxickSI0MJ+EPTRC
lt1i8EDsr7AFwsKQ2vrWrywL8Cx1hdtZHozJhU/UDkccEuHNogqPdR+FkfyYtsdpWtfHIjR2kELn
pfN91Zlr87q+aW793W/VpWA0bM674rxrOZMux4sVLHf4cj3jPmDVuFg+H/UZ7USCgg1p2Kjfkfes
poHerA1WpDNBspSE0UghBvZ9FGVwfnTZOSj0FjidhyMpNrYhNEoQhq2JHkQPnEwg7h5m+GRE9wuN
q6M5ut7pOOBzgoR5876qBt2j6CGKkK23vEhBVkc9vxuZhuv5K2ki+u/mbJ0J1EvDFwhXMPkV9AFA
pLECc8Z4SStZr6wMGRT/9ubMh8LCL7HKTaTgLj2uAGFDcDsfEmINZm9aPDv+cA0XxCtclEjxffsr
J2wFqiJ3a3Rm5T0xvEbrymv5HY0TPyT10DGN96jw+wrf9j3RvFYmMK5U1IGhiGgEbxPufI2Qv8HF
M7vNmRsrHzQGMhhOh7At1KKO7k+IKuoNisxfF0oPFdGCNmSB+UZxHADMTfZsdUVYPHL7snyWUIix
+KKsy/B802hJja7fNwDR+hHYbWJvOtcNHBUpxKYsmuHx1q31FvK27G+CDTmzMLUF8/mdYCvs7tmp
ItDBQ8M6o6amZSZ+1q737XWVGAjTQkM6yN0qz8agZwdCRDOGKEZZlKoDNGATjLdvAsW5dB9TcGeG
imVoCOgGnmLRPl1KH7+JdolM8pfle7X0+ZxZwUSb/ZDp8juE78+BSnV0CqzxGgIW/4F8qXZX6qqE
045qbxXhL+K+xqU3K+U7252p1uTg+U7BOhWYpqhDW9WvUckRdlWhcZWnHXuvs3BUWYGBfwUmFB/P
j5ZOnjh1pvQ5wiKI8vK07IKcNcgav5euOzi/60kbf2Ni//ewqmGz/M/0DfDN38lSSayU/wj3uBp2
o2c50/clGHGqGBv95kKRSMfhsX0s/DMHAwqYy2Z+yRrWVL69C+JrMc8eiBitmuOhCEqUSL+cw097
iP7X1UBjbF0CTghF/DM+ZiZ0pExz5tf4DVk/syufrzGsMzb2dvYsdYvcVEPlb5peMlP9FynzvqoW
puiKtK5H3uwOPLqOC0Cl9a85RMb4QNn4mL7mqMlpIUt4Y79iBj9FQewrnS7KJwZuLtwTIrKyezEl
ltVLVGXtNh/QZE+9m0wnR3uX6oguWjV39aNmrgGWujpypi0KsPRGLDiyEihiBBCKXwX2h/pC6wM9
GOmavNYHePJ0zSGD7udUo7nudtL0RAYRwruLsibUYgkyv4RNJ5amTjuUP51aNMR88crSwbW9bMru
qBsH4/K9QCQwNytjO68yFl5Ieh9mFBk7UJu1GerX4SX9prwDd2R2p1IJyJQWx6tpfrVjwgeCJEMh
QEPhow1yWR7Bq7Qzjk9fmaOJblVyLopdrUWVtLrxo9VN3eGf28ptQCXQgHqZHSqnHhlpavEwaQFX
VH19RpRlTqGufqVI0J1DpQSIpnoOvGvQpATWPtFA2cxfI6pJfnzIGsD8pZiBogUQRKWnHCRWW0Tu
Zw9Dp0qiBzcLqpp01XHQE1zAicJAUQnelpH7HPXtq4P/ENhZYMVAergdV9m3GUqj1zPUsUMfQZjU
wORWOKn0ccBZcWTgzOMPn0VnIxL0G04MbiSkKnxaEkHFqB+RJq7r0Ny3Yg5QinXbIX2GbihvYY8Q
5G7acPKo3ZoUoyyA9ubqyilL0Cnm5ChEPhEUQ2AVHgYw45N2Lx/lz3YI+Er9Zn17nvxLwMYhijX/
OdBcws1FSpbbHS5bM8SL+N1uUUA/Nz7mlQBZN9UEjAZHleb6JIKc/NAIU9cX3SDmpNfLM3QCnE6E
zmMC5tjFAaOGEV7es9A+LDbcOXR28NRbJoCFTdE3CMNZcY5sXPzj1dpaj+nWulO/G79+Ihprc/k8
P6fbohE54YSg8RYfOT3nuLkWpSpSEPy91wcEkNJu3HI8MApavoXbZxK4Jb8uBzOEg4ycKI3Oz1ex
lJs5gblGfoL8d8OVevbse+UuezCObbTg/8ShjLhM6SZrVv0KIyMsJr+T8ZnungfyqyAhuYkX5TdC
lkaU98O38o7ardt8zt7VXwbWM4n4eBmQY4iFkeC3Ne9p60WBzD3f2y45pEA/3+ij4/NxgnoZ8C2r
/oXrfnbLUqgfCWKf/Q3mb/5Upour8ZIUXWjcQtMhffY4xmzLOBXMeje0DxJA5U9H31/JSFKzcJjD
syzrwr83dzVrnXlMeSL1sKWWjcPt3X4f7pQVZanh4jMaIFk8vmtSdgJ2lh9WFe2vnJa2RBg7Ovgx
LYr//gUkZ7CtqiIspveN3tcxNwTi5rXFNlZPiYHYm/p2xjQCS9A6BedqHSP9sg5NiXE9SuK9iia5
DAqUnT7+DGo8ClSmi1gOioBpkxFV8/XsXsaVhu449WZcyrTRHUvDS94hh2rnc0g25iTm9kKwCYfN
HDAK1SyCWOTV7qnEZgJwCo9dElnHBOUVozBmATBZueUzgGHeEZBBOAxrEe/Bts9WnRwM7V2mrNLy
fcLPPqx0LbDiD1qwUceSss/1MnpSfKfMiCP9vHVRn5fxuo4wzIbnfK9A7QxeRzd2FeTcSMLGpRFo
bPPyGYkHbiACepLdIov3i3UVGukLOqsOdMOzuAxY0Qpjf/lVCo3ddS63uumBYCEpKl6TDNuMQy80
EObgFyrP2rF13Fu8seDAuwDyRBG1QIDAVcbngOvXzT/l/ZUTxGHdvl9qIWfbXSTYeX4P9WUGYK8t
IEFaExXSQ2Mh16XNtU8PKCcXSbdHBQJr2rcaOIYgKqrwTM5W/1pEcunFzJklMvHbxK1v3LwCGZEp
AD1w2vDeU7Z9ZyFNFAq57iHUQLlGJ7NM9+iNlsJS7PCS/mg6nyQ3gq4KEyIZqbyvXXdk1YBhsu0s
fNhV3+dYRHqWR0Y8R8ENgB0istpNhuqwuTPive68XwGY4N66Fp8L9p5D2fjFbY9SFEQaAK3iKyaa
PjMjDAr8dYqP+auikLM/Ei+Qry/SypAeMuv+0gZmekJpdwEqiSGG76ZZYYR97owAkm8IQKAw6OhI
gf2B5nYeVGlczRguFB/BfVfAo28Vc0VIozaAh8JuI28YsnVLABvTmzD6rT68FvJRd0JWiaRDCIKn
5nHBoCdJkMo+4fKH+WuW4/LohHwEzCqjXyNQV/waqaGn3oK5XGek/TiBat61BQKW47iCYgP0qDBG
QCVzwyKA99MVx5ZdU3Dupzes04hG0aF1YTpFGPRqk95AN8uETWgaZyvY9eZ2Dges8BZC6eUAreof
0Gzlr0DbP4+OBQX5B8HgKJXdKBNHBwaF/eKL9awPaCI2yFxcaasI8yIgkuwZk2ZqR3kGn5AHWWgx
FdHw8gkv7kvvKeJVNNlIsEt2dKTUOByM3jNPmVcgcdtqDDg4FPzlcV/gXf1UariV3QpLkmcBQomF
AfTZ1AEXtC94IoYyEx8WjIIttN2CVSEnHO4R5/A0ovCjAvHMen57YASDJhMDQ6Wwh++ZJABWnlaM
Dj2J6FRwKXugG+Anxm4UfYU33c3ZOQhQ1Mbd4p+KuG6oKYKksiE6ESSKW3Lq+KzDbEa7ymMkrMNP
3s7fApU/lxNNN2Xd0ZZx+U/lVmwoo1lYNYwfGSLfxX4Bj0z6SjyMM3bYHiawE9cpd5w+m8QHzs09
/bGlf224Oxd7Wd10/dGaErfj3FMgSJptn4d89O9nWBbZ1U/1xyJ/LGneWRRq8rCZohxVEPtxiX+d
rW/+ajDnf12ookVvRKf3NzxO/Jm1roocWWZWW1nO84wnyA7KHAj5jvdodETyU/e2+hefK8TF//8s
/ngG0yTtZbXnGQQUXNtPzl0b4bpjnR53seCQ3XbvY6DtsQh402MX/hg//Fuu858vg5ga1VEJgvpP
eecwW41EHvjvL2MQhRnQXF3GIGdBgiYH3x1TSCVi+USvzxUDK8pPwcrfpiBwHlBogb212o3OfXsD
KxgCaGsxMkVaOz19bWQa7r2C7iA5qu1w7te6tSi36suu10rPMPETBsyoXe6PHBO4q4IKbzSCEQI1
CoZ2RIZhm20B2UacAfTLQOt6A/Xx3eIMor7C8uULDzpwcb3LfNYcRjzEFmc1sNGOA4hzTk6AHKyt
t8DisgDwb7Y6NXAvi2gD5T2CN9lPhyjB1VGm4pIIAFVIDiRecGzonHWRSyt+aYQW4LWoRwLEmoAg
6q7q9qxqBcjXggIGvYm4D3wW1rjC/UqnHR5VN0VgCsgyIZdWGeBXOGaTZLeMqTlQ8gaVRePhPutq
ZJ8BrRN9w08XyKwB+gDp0+ndoRz2FdpB8fs7oDaCFV3HjEZ/fE9fW3AGMiBH3mnsntyAoLXwF0T+
1Uh7Q+0aXKRoqlnxw5uxakMm82SpXl+Qn3wUWAPLGaedy3ye8kv6kJychBJ2xeuKC2egVViY+n4y
MLjuKm09s3oQ7nZU0y9+tEJdNWp5/gxgIIrtJXQmReEtbRPk2d3ugrgo8QnW8yaE5RG6fO5n/tfc
OXExXI2Ks5Oerrvb+Dg1T2Q0XC5Arx5hyv7U7CxCSJJ1Dv5deJMmMBicu11erqt4p3KEdd6c3ZFG
0yD6HoOctGJAKJ7Z1mcDvPYvlvzZ3rbQKOaHhC9m5vvxtdmzz/ezsZGo1Zq2SBdv+edVAWnVo0uz
nut1Xu041rmJ6aujCy5Ey95urt6i9W7upBx3J3r7ldr/D3vnsSO5lmXZX2nUqHvAamox6IlRmhau
fUK4Cmph1LSv78WoKlSkx0NEf0ADiURWZT43ist7z9lnCwKmd9p0lvKtNL6hemDgSp7RI2Q3bSNg
RTa784wvhj2DXup7snFtuE5x6pqzwyHflut4cEXR7a6OTkQYFJrQNpmm05BfPfpETdlchSMlo6y4
2uXD0mil0e6CzJqBkT1Z1aEK90PjkXUm0HVhRTrsG5QLKsOSdZH5w9U13g3OUbrE66YOnXjg4x3W
vZe/Sa5Qe8oYIOaYl5Pe71DC9YQr0Csi8ejWqrVW0TXD3ol8reUkcQWMl6i51Ny7YtsS+V2+gby9
cCyp8EEu6p0WeaRrd8c4/Ri7wwSY1PmUgmnrVIPDDpCZtml4CUajwPKcM9Dd+UD5F2oQW1b+wh74
bnr/c1RNKiop9T8Hwz+pQb+c7f1tSlRTZ7bZzlB/CK7aW8d4z/dxzqFEP1Ohp170NQL6vS2t+O0V
lsmTcjY/VO96LMxVv/1bq6T80/xYgYcmMuKEjvQdk2Oc0vSo89Ew/TCecXmUicXtjgwnGK89MqVE
BxiHODvRAQK+IDUabdAIGPZEdaadt6hjUE0xw0N4gh3Eu/DSPLBDjlWAQJf58N/O6Z+t029Hwy8X
/O1sUuqOtIAU+zAgITsJxj39CDNEzVdcQPf/Bxfmf3pCKj5tBi7BDKV+UoV+eWlRq/eWnndkDzjF
W/nZ+9KTQf3ymNyLVKXll3nADDP1/4ws/mMZ+OuvfuOZiOWoaqPKr0aP3W5YQwgBRox8pJU/4HkS
Avq3lfA92/zn4lSXgBGsT0wdhPdfC0+pENNBJcra4ch8ZQ+9GMcRTHN+SF5BKc4IGhhzRmDWq+T4
t45ZUn8rORSiwBVNxSZ5+X3r268XU29JaaMvJUeJxKlFb4jOTbs05jrJ7kLRDyFHsUezX0w0QR6D
OHT14O2cUkJ/jpB2clB9MtZA7o6+61K/h6nfVJse1AyRgfB5TU8NotvsWcZdrt8LHe6sboEr0ggI
5FOi9RNQweYnMse4YVWjIukXRsXkQLhjCLZYmbj0eXwCsYRg1K5mrzyogYBe3ubYtJ9m1runetnH
HPS1K67QSOFa5vBPH6BRjcM2adj4QCepnbXH+rXK7segebgerR8ME7NwE16DrraN/rEMtxTJ+io/
UIAmTNNcRuJYCM9yoNyrF6iqibZLyK5uP8TC00evlj08ZAlIyp0Mqy+Eq6j0Ul+YNnSShPSpeF0s
Q2AHdAB+SB+6/WbcNplPl1Oe2QFH1UeP9+dVLIu/kV1/vlYT9BlwXJL1bzPbaxbpN7mTGKO8UpjB
c+39ihEU+tTFqmCl+0tVqQXJhfbYhsNkMtlP4WdugEIT2gB8aYkEQeVXbHAAgXiX0Ie3kCCc+WLd
KwiDKcthWTQOKI8UEvcXtBxyzF+xJx43mNfp6V65BrHpS9GbCuE2ahnaP99QJLEq0M7N9HYOmP31
AIaJ8RYSatQqpwzTJg02rK4cFM5xJr7QZcB/Y09eV+vKj5C5VjaTyuUUHr2FWVM8SId81TM7Opgr
+ZnGETwY7cpNW5najhFmdjvF4l4oSDDZtU7BYCx3NPNuuhGfCIfgdcp+pEzYrOGjvDGOwhrBaR6N
V2S8Eg8PaQIAC7YXfnvij90ovwVfPyLLw88L5pkFe/NFxfEZfXDyUCOyq07g/FjyjtqH6eSrBGbo
vLbC0zCj2dsoePUCjFCUNWvwjNngCA8yZuCr4QveZhU66ArwJWPWrG6R42gbWdkbaKcxLwxdHQxq
uit7W63tJccS/wYmXSgMQFeooXOQHj+89jaifSjjjH7xXhnZQ5GWym/qFo5hC8TpFe/zu1LaVJgw
8v+8+GBUs2P9y1GxLD5N1lUIPDrRft9gwL5Ik+o6sqfE66LFhY30KSi/o+wAXmYjguB3GdgFJjwa
AV6uSqyrnR+bo5pv8VcMTAKyrs74PHuo/NIfmCxmEeIxwl5Gr8SFEf7DItx1WG1jsQZfUJXnkPlj
2GEK4NXqIRw8C8UGuPodsjvmItZ9DaJnVbt8RGXwUKl7ghzAaBiHlVtkidcFE5aRZK9jxR1zX6e4
ucEhfZvjvZ4QkbrK1UB5uhb0j7I3Tr5ImDvty/hUG06Bjp1daKTZZjQSB+JEnG8gkctY0pq8yMVd
CQ8N7Zn4yBaKZfSqp9RfSdVK8WCZeyJ2Aewxg6e9d0cZeeuTJbnQh0OUXJU77sOR2S/JSYdK9oiU
x69LRCg6bfVHw2JSvhqGz4biUl7jlzjoe2goaAATX7+frC1lsaZukYHK+knFLxKmE5xj6DvThiFH
bPC52m31oJ3pTKT1NLt65gnj0eDjnny5s01WMJstJicssnlexWyyDfWq3fR4n1O/0uDNj6mz5ifi
px6uKyvR2Fn8t+Kpxza63CrGGUE/6rzgahKG7FTlDrMDebpnkMUuDRN99EXFFnyIr0Z2yJ7rgkHF
Smt2RfIKWKbc9tMP0mD92+yn1LS4s/eI6Ho3ztc6KGwINwy0tj4npo/mOqFncuQespE99Ri8BBPG
leuB1QYFR2l3Uv9wTV9LgK3kMHIrmbcolqjXyyDB0yX2NPpOXipkXWEPHl8chOrSs9Hgn2543fVx
hJMbK8XSwDDnidFdvY0wDpml9GscNLXcn9uNJp4zSA6kydNXurUF2HLpsScAwJD96APjAg0Y+ohl
ky0DB8c21zkiraVHvNJ3prhvb9gkxR4AldZ7zbC/5Cv3gjb22Dm7hgNoY1puhD8PzUD4FQ/8gQ1b
RDRh1+pbBt56kMVIwyXw+0HWt1boifq9QYpee5rZWOeTwghG6V/E8VMY1oq5S89Kh7qPiRqKZpM9
WLZlBxIzclcBasXaZDyN4VLFg0oReyBwR41Ia2uTna67quYYED1k3N5X5WfdnpWd/kWgrkHroe8x
gAEQK+6ak7Ll3ANd6/mm7qfn4YPQCVO0udnB2kif48wHsByffvpKxm5rBv19ZK0SMqo05pnQVErJ
mdPaTZSHakJ5Dbm6vq5Dozsn17u/igZ+npPftzIdm2Xmufjz/pYiUWVCX97ENHTyJuh/esYUoa2U
O91Ydlild2eaegH/q/yuB1kwcC4JA+W4bKsr5svg2tTujMdiLKlvCqSMRwlWwO2sV7uyDjh4RQGC
ceaGcDqYGuL37w1wRggt6u70+E5Z6LRihjwbk4AgwzsJD0ZobO5QBRDDofqZHLQuUGCzGtR1vjTo
IIVrzI/QyjPfzWzMBXGDgjszXt055qtZDa7udV/WvGjrGGxG6WvHdA2woyFGcambVEf0Rqw97eEW
zFQwC4vdaw1knivzuVlhnAAKjYvYSmQqZX12+IvxH3sJ046FV8HHmy7zzvJR9mgEGbVApAO2JrBi
KRwTHDgZgWkLjtulW3xtOfWg+EMt7S1IUicFNjGMD/QN8xohfzRvZUcxXSyXsIJPuZEOOiKjOrkL
DDCj7RVnXY56Ge5B4syml5BrhRMkO+v8l6NN+o3zzMn263JYyq5fepKCJIsurMB4JkbQhCEx3Jig
jah4OEEKWuVbRPYwjoUM1dmKI+nPJ6v88+T8fTlaCCRMUbd+Swg09bZUw4HfV/fc8uTgO7JbZlaZ
myAERncn3YVMZ1MbjHOVeCHzL8AoT8W4jy3xAeXbwqfzbrvR73YYEUHV4xxKthTJm+ubuAnxEXGt
o8ZkKnZzyI7sIc0pPLP2qBRLLwtg+QWVX951T9AVPObdNgYiGy3AqxOsO3Wgdd7sYd2ssSCh1rCh
yWxRHDsQDg4IHy6TfUk24yE5G+/TlpMcRbHp9YJT3eGNsqaiWmwKtHMdFOsI1ffNVdza798X8JzU
sJWvXLLdx20LGO6rHj4r0DXBxShrIJ940KIKgAmgsifzFAKarakRl/+P4I4PCafRMYZKhkmEuC7W
WMc8aa4GZ0exK886o0QfkM2+mGvLLp+QMPvMpTfqcfmzxgZwmCJVdOLVV4pzIjEeXnUqAHoQQtnI
y8/5Xsa2cj7sIQXU/ou+s/bZGq15sAjfcDzySVnJv7jiFzEQPruSWZPhjJvomL1f3eyA75NTnq01
DCkmAnSZlTcHcC8i3GhGe77cXv68liTrH8FepFASvach6Qxtvy/mes6lZLCcrPFKabfEsrOrFb5J
3gYkFYTclvg4lMehcXCZSUXBqbsgokGzVmPtw1lKwRlkUon69v3WX3HxemyIU+58+C7C9Wxwmo2u
shR95b2W45jlzC7Ok4fqEWcTAYdTtFeOgTMxbLlHSg/mKddXhuJwu1jZlMhrYMLzzUEOwf/itYda
kEdbcMzpeZzt5EcOYATXQWyeAKrw9wJF4ff5dxWap4DXIWCjebxBJhCaDddEZyE5VreQ6dKztTid
hlzOW/FW/IDctVDbIGll1wNTzFyEGzB7CXKtji34kf4NoWp7mV8B824urretj0W50yL7s657I75k
h/yz2Wl3soZN2GrYFUHKzov5wkFq8Tg7qfCyu/XoC1CeI1fVt+KGpOltT5bobqjxW8Q0gU9We1TN
ANLle/tu2vpeWPOIp6N5US+gzqfbcXHjlUDAPym/XhZjpemsfhAVTDoUZwkm5A+YfMJOtKGB3FNx
w3jSCocKNUh9mm1wRixLULQgSd0Ux2sAxwAP7QJ2CzRbB+LJMh//oRtb+Uf3STMe+ow93NsTEFns
IDKGTJ6wJW+7k6WDCsPPWyUbc10YbnrXaW9N6MN+4U1DrbFqwMxgYjgqM++6YuqdEQjiJWD01YrR
L/Nzp/pCJgHST9UDQxGGuwP1G5nlJvb7p4W9Mj8uBxoTHWqG0quwSocsxxdC/e4wSVsmI+bCio9P
8Pih9MEedDHRwrYtWc8UYUiimBfB1t5Zm2wRJ51uyR3VnDsTIwTzZvl2mQbRjuN58YLybsFmoWkc
4L1t5EPJzHT8KHt/aF2aL1GEBvlUwc/ircAHRpK5ox5hDq/w6NEuvsdMnD2EcTgEt25CywffZLpj
1FDNK5h/dGmzsXB3QtYqvXTswWYkwlhGcozDPfxG/mnmTrDo8AP/gLKDmAna+ZIDZiewdJzZkd5G
PbAOAyITadNZGW0EdCPGMth2mg/jNnWZ6mJcjc7YnbxeDEJpH0kMr+gxtBXKVifaIEk6015j8AMq
wuSRsC+a8e5EH8Ou1GJSAojooc+FTafcd1iWRUHr4/CEt1sJP5Xs4sviSbd8CzaumF27hST80zwL
erJPg4Bw+cSo7YTFBbP2FVWsnZ91GClOgKhZ9NoWznWL6AUwL+irtVEhLHw05jvumOPqCzP/GuIN
OzZKE2ZfFX4zsIKw/7cZ0p0Wo6oMh0j7+mCuc3g83MEnOvOvuesXD6kOj+I4aKs3vKnp5q4H61MG
84CVoW/o9Tw4ZeiVlLvZtpTHBAkZ+xcnapbfXbOAUNEZ/vhib0egsWdaj5hlk4Uao9WFF347UCNl
3KEZ+beEXqTEWqP2WhjOEFAxL8Tdz8Wl48pa/WHcLaYNCwMi9EtIDwRPsQaktQJFqkE/ML/HTGcW
fZ9d9Beo6skrxU/tF7giwO0H4FmBAUCV0a1TdA3YMTZd5+etu4zWxiQQzA3mmwOH+gIaivmWthG5
cPLeIseuH+X3rNiHEzKQNzBTJJvoZQaFoR5taPGoCXgk+VqDhgWPX5Lf7JiyZSXiRRzJAcvUQIi+
sOshdi8YJJUfAAWHOl/SgLUYelR2VQ6HQXho2Q0RuFOquTocMOcGdU3Zhs9sZsh5JbTQ0kHGHA7I
f9dZrlw7yIrKtUzy9jv2dIyqgJQGaasD6Tgjjo7Ln04qn4HWCCeqr3/AB8mepK9mb8BwuFKSYm5p
OQvgbSs8+OGHoELEqDH02S6f1PB1Sz5CdUvLxIwMWQsMNFphuyLbQX4oMxeTrBnXAhTfV068Zt2g
jt7INuWPJ8Ayuy7G4Vp4zrRV+lIpm144Mcnrl7nLqjbWKPCKOcie8uEeINNmxi4bm0S+yNIl4dzH
IcfiKndgME/om6kdYLtv9ZJ5oiua9mtbBP1wiemEDDuDBdRyDycpZUJBtoCTwcakm2An8LXn+ZUT
GBvNBgs7oGH2G8WdyFImSgp+8uy24254GC6kBgDi5pCQe2x65Rdh8SgnZY7X5GFs2DPMQYiw06vj
qOx+EpaFbCPD74CXUfiVsiVLDVrNymh3sM3sOHdwTIraoCuJKGNO6obVSj4lXzC/qIV28eBFma+T
XZevh5sHg5OJJWRX3pfZH7QoiFNf9NXXBTxec8Zu07VoYyHA4+bU3cfssuQXHJatPDs0992OGCqs
8Pjmpe0QVJtmzXQ1Uu6ToPTarxvdyUJNHHbwKkuOe3jefrQxOCOepsCASlEe0hv/eziT3RsKT99w
keG8Cc2eiwlwtN/AeZ4xpjQPcX+sx/MsrxfhmBLzvTC/E1YFnybQM52ExTJFNLyXHgt07/Sn+BqC
QWMWBUAOeHlCYyzxjM9QkRz0PTfNxYxvFBFFe03sK4gxJF6Uave+mASF8VTTH1V4emrsKweSSJmA
YiTwQ2aiTI7F8SbvQTOh3PbYjnrMwCDphG9QN1XedfYwRT4GvbcPnqwB+sFAEiedq4dJ7TQsJDt4
WxpIUgY/bcCnwB2Zo/Uu54PCnFuwF+XXjfQKCMbbViDL7Qg/lMoKYr4bsS4welCcqVjPwzrjljj4
cNt0swscLP4ZsPD0ghEHM/j0swAbCer3WX5Nwl2oMAQfOSauvBFW6nARrwdNgyJnNzJFiNMJGxxm
b7hAJfqWUfKoYPTQXgZKMeh5HzCpMoqed20IFkgMOzp9j7flI2bo9zjWsBto6+g4AXrV3jDhtsxA
7K6pMWiv41WMMDb3mw+dILLyS0UWN+5GeHXcySCtqsq3wOjhs12/ZOM5jPdUBdPLwqGBTxODveBz
DVJvF+IzPiEW1TtjeKTzzDnoWZSnG4KGmSIGBQ22L6ei9iTKnQQnPHtotwJW4zdfhgm0cAoS18QA
4epGwuOcbomRiRmjwgd9w09AG6lEYTpX7+nxFkCA4HtJshVwwlb+6IgU8NuX3jE2+meGHXETOp20
9EwM7tliXjoXMz1sRcGfe2mLeD/1i/l5ymiz6hyvRqWn3JYeeDDVgXwAjvL+jIRdat96tJHTEwFp
4YD9/xOObJZ/I1wCng/JBhzJ1vUwJxiqcehDI8JAGpGWLWTke39pAuD7jyHbIIzmOkDBNVcy4ZPb
Mi1etyktTIA7yxtmDTTmJcal6Ooz1VHxk7sKXyOtZ/Wc4tmFCRDVOdOTrxqbXxeF9QBxhjkWArq4
RDq6xp0PBp1aB8nNIwxGoIYI8TCa17no8/ypHWfTzafHnvDAE5kmdoTChbA4LA3gkhEwglPk2ky2
unHkTNNIRcGidnzMb58i5UKLt88299DatMl2qu+qjySioUKeZ5SvhhmUidvSRyYuxpQSWj4HRjid
3LT7Kc2Fy8ywD47iHO/CHAbmYycD7B4WI1s6CA0mf7crEDDVqIRsqXKkycVYIFtnA0w5rH+U0caK
uCvLhZmQMftS3Cx2FgUAkuzSNXMbWzxyiYUr9e1ioDTJR1M+xNA2TYgvjMzxdAuEaiOEjsWXnNnC
gWunTnhFM+dPdiqtdSB/057hanygKoKniSUfKmGT0QOpR64JPDHDsljfrO0YBlp6vongcMO9Wt4L
iHw6vP64IoemO13sFNeFbyyWTDcg8zWebBG8FAOng6fuvW0fRnICOpp8ztPhTP5SaeKp51kEKfsD
lD6h3eJRAJ7MyAbFUhUo2mZYxzbrXcMNDIAEpjN2dCETIgBEKq+DcQGOggD9GPWu2viDiesixrzk
aATRc8EUBnm/spN4WDcP7DcE8y9JYgHYn70OV3QcR239uCh1Brfp0Fk6U+5Y0+6m+URMIY3lYIAT
RLUZU3Y8wlccqZT48WQ90hQxP+bTkksI4GRduihw+Ipe6C+qapMgxC/DgKoGDa32rJ6xKIE1+VSW
F8Nwx26bMUfS2RRr2wSHyg81wk/zQmTkyhBfU+FQ4h2vbSssM9BWpYDf/pWVgEa4Xyc1M0Mqwlh7
5evBWekw490SwVPhR9PCFUK3UhwjP1HDx8ORc7fhrYzeuBzDvjn4prAhOKkO7yT5pUyfQg0TEu8n
DFdLzwqsfHxBMw3xwRYe+CidMN1hcFXZorDBo/qx7bfG+ELgNeYBN2oiKp2vhXlBkd4QWBnUiwYc
FH4X76xFdQ6xfdFLZq8Jzq0iW84qPKvn6InSRT70G/1MKciVAwCSKcJwqSc37Dxpd+roNVd2F+Or
HnameNDJhWqFzaBvM5z2dDbrTi4ds32er2ckmdYdTBtdXzftIcISGNdmiQJzb/hJ7OviSekuerNX
hb3QnK6IdROP6J2+eq6he8HpAvvDIcE44b6IsRPhXrCXXqFzeSQEROzHcnjskeni71178BstkYbX
HxfTaHgv3hWPZTBFlonuFRLlyzmy1h3Q5XwkZ1qpDzksNssuaM4rP/wYfvSL9CS5HXCXLUPii3+E
1QuzZFK15vJlZPIx9njZO5QT6h3b2gi9FXUp4iumMPi8eLfoWaT/bfkWzhRq14QPlFLZ/Cqtp1w8
RxlSjvS5SP0+2hTjPg3vY0DhxUeXWh7CRahdzPlJvYesU22xQWvsmNDz287i7pbXFnQRf/dONdZd
e0ml+yLz5N4tGKiO7jzdm8jT0JHssV0GVAVGrXjJc7pL0p01ktpLowaGCweuI4IYC88VT8ooT8xY
kLzhX6l3PpvEfdmpdL8BR5jhsHDhuAo+bwJJDEX7CJ7sQ3DBpg0X4vKADQutC8XU0L2k+k7HhSOS
Hmqmb0EHx72C2rjCbS5xal86RU/GnQirIE9f4ZZAywRcw8ED7o4b0dFuWmBztDPpJlcOMQwD3hfJ
W8WW5UWIGJBeWWxvcOdxP8IQLqKT3CHV0B5pyqC2ldq7UZ2XaAPBbcW9DMFfhGWHHRVD6WGneaSx
ZfUjmkeLHw/3CzrV76n9reR1Fn0SWDrKOSxZUecYhh+9gbHaMqPo9KkZn0rMQRve7SW8QtRxm2WP
X3f1mY4/gqLABGVhGyLdSoXVwNk8bodLeYFcckr3FONH1OuoOh546rjtUjqSEAJ6m3uV279TiN4e
JNy4zVcyyJbxd/6aOGPtVpAksaXHlhEWlpYhGR68eryP8X1KPlCR9NFf0GjJ/I1kgASPEa+hqqqk
GrL4TYWXyLehD1XkHliHdRuhWUs5xmZO1EIb3Sb689TbQAjM3cbKsYAWYGugk6AWN+xSJ8mB1J2N
Zj5OtPP9Z9wSoOyIMAIZelwtR6/vUFYq5r4Fpikq8A6nRklGRuCPecmsEnBqMVrqpPAtip7n6oQF
KORxyA3Ks+yGwmPklpCvCaNYAaXoR7JYBFeUqP6etQ0GY7TLC2skInSYlt02vswI+oZ3IzqAWgvj
boa5ymeMkoXTnf/cO4ugrLzgmN+ongSwDkml32t+8pn30GLcxA/pLsZlWkzhXR4zn18zgN9d6eEK
PIHt4Qc4ingQs11+g9ZtHYm+qzUPax/UpHK/iZdpJjAg4lFYn/jQgM3L7vXcPU2I5LA1IEsc3PLm
wKQRYhTHHiK/QXYz/cAFiwSn4Xhxp/OhOI0LkQ23V1T4NEOjUxpOCXH05jUIcinEKj+tfYvPHlUr
9HHE8osr42K+ylK60vfi98vM6W5G4e1SJb6368LDwc/TuFvnpjowRv8MSCv/pOn8dTUtq+3X2cqs
d4I4sZo656pvdfowxFY3V32cAWp2+V2zLXbaIb0rn3AnC3fXPcRDF8ur8sdtXtF/rIYHkABY3HLo
KH9ByxX9H9c63qJwo0WN5f6NUGN1WZReFzbacHXguiqftOQnSMgP1SssJejLzFs5A7MnE/KGnTzS
5SE4kd7zl1JzofsSb3PFt4RHecn3BKMwsEG1yjhv0ZEHdL40SLBh0OCZNHMv1auCIZr6Yhr04sKd
RdxHCwsdV5012GOUEmC6ihg4MGW8wDQgyhO9qEk9yYwyPpG5YK6xkzWaZ1FCtZeOvsKZb2wmzbem
D7U5SN2d1Dqxhkk4xzBJNPzOLTCGR0Z82WO6dEo5Minw0Q5oeV71PWaSYKUhLYBmq6YvEL8wOemP
RZzJZBYS0E+P2Ah2KLRZR5a3lJacMz/xe6agSHBsJjBh5cnTmhWuHsXSgw12BG5zJgoCdFcDY93U
wUkKZBzd0J6vxlxhsaB8gWFDr9Hxphupi7ggACn8yQNw3NRT4Zai5Of/iheRUWp6GZXhDYfJkpQe
KnNEKhF0VuVZzT/q/KVuO3CN1xvG05yj1dYYNrypaj0E3BrGBuz9MX6MCLpdTQmK5IRNZQkRCaJA
ilUpBbPbK84NukLOWGkhQeYpiE93e8iSSyo89QkROQd2b/Ad3HHA26sY62m3gXyCcHyNLB6V6Li4
deVhQAB6y4CKKXK/qpkKGS4UcPSZ2HoPvrgFtxq+yg0BJ+vybB7Up/Qr+lC3NfxoG6ZTw6hAS+zw
XcIvH3Kb3TzQEEKxWd3uKIyoIbGnh6K7HBQItusDbhxo4odlKqAANEBSccV4ofLG4gsKEfSoBEHQ
l6VvcH35A0QoyWeMopFlBRXaCLt5ne8Bz2ktFAHunY7Bb7q68p5Y2TM4XXZuUPUAiozLjUQoMJgT
MMCWbEXw2vJH2lJCwvHLF6fHhso72sSIOORt2h9l+aGfd3kM2xnQxa5LZxao63QeVGSbalBiNIO5
wwozlKIhW4PJUnaKKASvO/y65Ym6RHpAV0T6Db1qX68X957F89qfCYRgoLKAmIVX+6YtBODsf97B
jH+aDmsSHEsFqrGqyN/Uh2oyVaIqk0uAdwn87oLeB5MvnJNGBMMlc6g6voj1I0p6urCEGQwwPyVx
qK1uHwhm6W9NZ2Cq+Rl3h4R+Qz3MGQ4plaeeIh+q2lTTKNlmGTEKkPmW1gIPaHH4Ur1qrfnAdR1k
JX8mx2PAdRu9JXf9oF8d4BBbYsdYBPr6Vq33Oo7NYeQUi2h7NVeYj1CMbCWdzotsWYZn9N5+ZCpk
3L/POIv/+UH9XjgsBDHqCXOJPpZE/VvhoBeT3ib5bZFphsYBzLmxNrO4YRAUL6FOJ3O2seUlI2mP
AfKC8VVc6Nq4jMS2lCgLT5nACUytZk+w/LdYXn4ZBxGTEGGV3i3KqmrXBR/l47wjuyJZm89Rux7b
Z6t/E6gKaQoh+9nXfXdX+Qt0ODyCqO8Xc0pYTqiEqeFs5VM/9E+M8BcrINjrWCck5alFGbM3djl1
sv1JuBPNUblT27/YR/9+2CzPh7GshQuiRdb8t+cjKumsGZ22cK2xtiLhjykK5fnSb6/iTyYAzrTL
P1IEIihcPONjscObGNHjexY0KG7exofiMlGM4yyI067d+rW6npcFQc1Nq1lB2IautkKjBtRJPe4x
djoRruCCDCFAOQxnTGYU0Gi0i6/jHVIxptq34p3P8i8OV7/Tn7/d67djf8QJUpMK7rXfJAc2ip1J
VZK7yhO0E3LFcMhE18bNl6i30FHrf3nWvxO+l99X/psA/W0KLjbjkNwgW/D7JGo1jNm2WFodeDq0
hQWOzr7sQIstd3/+BtTfCopvv/uNaB5nWWc1Apw9fB9gU83SfY5n8mIdHAAv5WvDW9KOxLX2Lrvk
daCJxAvydXgyN0ogCwGnp3BBBN54IEqSr+lnitQJi+Tn6Q10l8zPK1J/Dj70baRvf/68+v8fDE8w
PC/qf/9XsLrzt2D4/+m6/+Ph4X/9ayg8f+Hrre3+z78Juvrvmq5qaE9U+GOWqaKaGL/+47/S/l00
NdVAJ4/gzpRkKsr/DoXnDLEkS1VN4knR0v/b//ivUHjj33Wy20VLs+i4dI2t47+uFZX6HFXlH0Ph
/4WoSyIBkdsiuktWvwm7Tfu29gVTlseopF62ssGTE1RhZviXvX75E//NWPr9J74tc51zwFJGfmIi
+9esYk/HCh+S9IBTTxKP219exn/e4K/pxstf+/3X4LLgUgY/Sv62cXbCkEWdKMI0n6EZlsdKLXZV
hRQNl6kqvReqfv3nH/y2ff3H/UGewasQgzQVKc+/di2WVjVX8YaAyRyGLdZWTGArk+GUJDrXcAbz
AzQkmrhC5KzG2SYp5kM3q2ielWB52DO8zgZfOFHQ7/58Zf/0KCTk+ZKJOztX+K0YkVJVyqvbFKKU
Ey61kgfxuJSw/TZa3nVDTmI+/W0v/dc97T8fxi+/yWr/tYVT5WjWRRFWT4ae7abh75G/GShHodvW
6ORryhMS7uwS9z0hZZo/WX/bVf/h/f9609+6tM7MdK25ctM1LP5UjDexmgV/fq7fhFD/cZO6RfGi
iwau+9/XWGrMQ2VGHW88ZBIolq8llanAb2XpwRrmtV6o+0Hvty1KZaurTsAeN6P0/3IVy518X+nY
mS9e5jL01O+fbqNqvZxlTIz0AfomY0i4zzcAy7nNGSJau/oaE+OEVVuySTWLBYCoY368FuZD3HbH
P1+MsnxWv12MqisYBEsyUbPLuvildbfC2YyUoaDvxlqGFjGfCoJTGdejJRJ0sPlF6wPZFSvLh5J5
Q5VAVkJjIs/qxsIoortO+DZPB1OGTMTguZdCt0TEEMEoSflmxTTf9TWYuwX8z7BZZaoJkUFDhT/0
fyV5Lqv097vhDUO/1viyv20i16YudTVGh9GpN8ILKYpb9AkLawteeXEd/DqukLgyKwh7F4uqvczX
NVsvMe3jnx/ssnl8vxL0O0Q7yBa6cH2BTH55rkVo8AGPJSy5qyMiWU7G2bea4lRXIJyQgRTiBuK/
rO9vhcl/rG9TNCGfklXDMfTtUFAiUwqbDspzJt6nGKVoBDPexgQdEDya20i06TLIepZo38RU2yBe
YyxGSEkm7JYdLYVSbM3CTp6tXb/46veRt3z8N+Q4QgImYERnPSMFyTpWN9y7E3tW9DtlnhlyT76Z
RoydGZ3U12Md4dx6m2lmgUau0EFIUNduvct1zdrfqN7KT1vZ3x62gWBKNQwRRdW3136LTTMTOgPk
ETKcpBZObW1ueRGYyqs8YV5VdPAcTjoypjzUEfZCw+/w/4TJWEKoT6YezTDGSFKx67K3nimYVaSb
VIHPWiUv04TdgIqTEtmu43S8srAnQSVkayCNCOb31doZEg5B6QhoUwSlMXh5QzInVK/bLb3MTRYM
DepuNGYGCri8xuoQypJs5MEkD+6kwNghi6wsiO/mfS0PXKRHabF7mTtAV0CIEaZmjLKjFdMNwKk7
XZkQdcwnKrIMYRda40GJhQPpOUjor8chGg+iOQX6S3TfxPV2JtcBn9q12HUrKxZcNSXHclY2Goqx
LJX3OghTNjDTj4qdxXgn5GuoEm5jicgCW10uTccrsh8jf7T4noFZ+hJfFHmTAt+wZ3d6/nKdO0Qr
mG3IdGwLYNBO/pUwxZkYutskMwuFtWl2DABPoiIHy5PvCAipsI6co9GT1WQzNREufAg8lAF9sroR
+FNsStBTYTNne3SYezOayXaEeAW5syMBo2pzfywi7ADxmUeHPbWg7gKUp7qZDvLIjakkLEuEp2bd
0WijS4iuUL2/1q1X6Pi/3+JNWw/kF8fnpsxPEY6KBu5AFp2zEMVuH3VH0yTpYHENmRDCGCezzDFv
Jxs4Sty8HljTShAKFlzJB01RA103AeE4ITWue7ZQfTHIXenI3qBrKcRGmlClQnfZLyv9R8zbXQ6h
5Y1f8yOlpKOUrnp9nbXwPo+boCbBLCElYFkiMSK/KULOpC9mqj0GNOzHtylIVwVulVrCFyzei8h/
lo14ZS1KF4oGAVu1HGfOphR2y89V/5e7M1tuJMuy66/I9O5pPg9m0gvmkSABkAzyxY0gGT7Ps/+R
vkM/pnUZFUoGMjqoeuiHlnVlW1VkkA7AHfeee87ea7fj0hurg8Nvs3yUkUQk6mhrY/sUeTSaOaOL
i1nQp8YY3bdZLwI+idbjk2IziFCpQZyfFk26DhjBWvHONOp1L40oVPdK2axrOh0S8A2JrkYO2jRV
nV2IHDPvEfACuxVrshTIy8g1SK6f2rG/VHlHRWisvMjDN+0fY6YDZZqsZAmdHmqZhvhvhqhSdIfz
Xg1RVygUYgnmFrtdMLVPpZP4E6PlfnNL+qrBUuUubEG3NMz7KvaZycNFaSWy0pmH2WiOfUrZMKFN
D/9MvKS8MSaJBXIT1W9VoDFhN0x5OPsxmEo1DyiWClzbpsFLTThwAtDgp7QMWhTKL5l7MXITY4Sa
wTDQ+nDQxXD068jA1Hj/aFO9fu7q4kLxTHyiNs9YpsNiwg3nwXJMO2oturB2zHYJ4CDhn9xklTEH
QhxbwszhATH46mSCH5GdZjIKFYkXxz9NxXbM7/N5Y4E5zEK27tgYl1KLcllHeYY2krAhLJHSom8p
aD2AEj6d4womsAKN1yccVbY2pfed09AmGlAoVlyq95fiYa7NYGOwGHVJclvio2MiVfBKYhrFluph
dyH5LKYw0Hn+1bOtYPRVwo2hMPHj7ooaImIEr5TBU0XNoDN/D2h96y7jT5oDSbLqOi4SDYxSkHxL
9EKNpz/vx78ruhzRkDBlYiic66JrLAsztmvVwY5SHiybNnJKZp6hfrEFX41CfmzBDrRvC9W+aSsf
rqRP+37o6nFe4NVGNW1skpARJu+wRFrgxcRdsrZlZKXI8CSCIYF9jcK2RDIAebfgqUC5alN6unz9
xgp0Xo8jhBx32XAftTZ69pRzzVTazcuDy8Ji149WH+9cmc40JeSfP68rINzPNwLG3QLSaRra1SGk
1kI/TVygpl4QPrndwShQ0RvQC3vnTB2xj3Q8nIa+ClWN2QRlNIAZL31STAadmorHhS9+qK9shXEr
erEvXt3vCj1sD+pHEa2YH5XQp49ZNeIu1mJaP0PHaiHV6yoDuZyOl74elzUKiNFBl8aEw7IrwlaK
l8Cqp4VFH1qXvjgm//bJ+vRSrj6ovk2kpLJ4KYbW31iFB9kty1/Cyjr/+T1/9KCvqhxLVnSNqDBL
4Qm7qu7auAgktabtNHZMQmR9b1rSPCt1ZurprLMjPmsOaC3AXmuYNaxNyYiQQW23A/5cR1qIbcNx
y7Ukw6N0nJ2XHTJC6ZOGJcJvvjjOK7/5WKjF8K9bJl8F9eMs9ukOmd5Qxlap0JxDbCeBHvFpb1YS
G8w9dw4qNn5Eg1ERj38bJ0RV8ayM0Z1YFBPqjT9/dr9pZVgYAQ2LXZcgqWsghRRaml/0sjNLlOce
RVEmN1txigmoeOP0q87Cb87vZCBoimIoOuX4hxXs01uXct3KophBuIp8tkFUHeLBIb0qVwcSgShr
6uc/vz1N/s3xnUs6jm3RX7IM6+ohjM2yT+qAS+Y6FQmbYsNX1S69RQAGAfh7GCMgdKlAC+KO+Cui
qRGMiBPUZOflxsbtopV4ZKqIcehGLwyQ2qhNdB6PUV0ZQ0xdE+86h3l3BDgRzFKUUhzK7nwM+kWe
ycsmwbfStfOuyKYjaFd+POnbOSXXsvS8vW0mu9ZEynjxUJXkiXTqIxyqRUV8LqkDtrMLIm1v+8am
hnYYeMYmqoJNlVCtluFdgrjTao2VmiGUd6N1aTXbpmEeTpI6648cF7sSo4bTzMTUhcer7qnnQ39e
5xp+W4hcZMxoQkTGRUX/Qmzo4jshKvCGP0sRVokVLo85KqTeXmIayaRPaeqDPvCEcgYYRn2jyOPS
5iQnvnmNwzZclQeJmkrKmbg6xM1iNhc1L/tehcmImlkGuujp0kzKOBfX4cbzo+8t31WNNo7e9Efp
QmfxUFAmtXyARjAuoxBxdc6hIajWikJ2L/WzUsCyhSXZtvO0jVcuRbwvS0eb8aChMEzvvI0Eqbu2
YNGo9dZEMJiHW7HdDKW+cRH9gveIYQFhIIqkbeWAn5L5uDNnV9VsIa290/AJx/2+r2LCbVqmR/gL
yeZ1KS5iWkI5HTEZ0XpQnQdCl2inTQd2MVEpukJaSA3tty9SdDJj1OWcUQqOSxZIp6p2dgPzy7j0
Nx28KnEn2ro4yIl3dAa8JjF0RU4L/IJgxEuTbEWfSXNORkOLoNf2XfWsGfHK4OCZWN7SSThKRP6y
53b47SXschSX57JlZw0YbzucKuRgGlD3qBHsOKvaJOarmT7zn5BCyxg9eFrEFRPjU9bDsoG/qjTx
XLLWFTWVXm+VYlgGrFeOrLzilaeA1/aV1ONhse5dTseuw0EiHW7Ey8S5N9UjiqCQx4j75yE6dUYK
UOightnfGMmhMs9ak+3CkiNe9Qx4elp0UMYpPm2XwhcumpJrm44gqnzwN9pgTETvwg+wzw2I+DPa
MrRcMiO6S2nDiG4vQGoOlvuU2JpSNlZSyW3gVzUFc+tAcoF9D9ETdb/eLyppYH7e34jn1uwHcsNQ
43egK/nOiQIkcSooFtFuoNrQ5YS4pY62SL022UFql68PshSVM11gU2N0yJylZm5ilUlRCcmA3ayM
jxnrmRZwgzgeKXhP++48+DejXH/BQv9n986UDWhLjgZoR3U4sP7aUiHmImz4fDhpIasQp5ZE7xkW
N9uRg4B41ES9EUTeybJ4xTrEZMazpeYc/7zY/joqpjDiZdDzN2m6ayrruyhNPq3umVzIpawxKq5i
nm7OOq4nBsH0kZL6izJHU/+xcYlOpWlpKgZ202Z1//ViSupIaSp59kw3wo0kBPn+UJeQpPxjQvAN
rfJGLV5ER63SozvJ8OcFm4yvDYxm3zoOno0BbLHwj0Nmn6OWlUtTN7Jz7hsWGJ9JU0xrp+8upk4z
x2nWvombUbG7bY8mPeRySXOvZeHz0OL8k0xpFyKl74ZqbWA9ygaU+jYDcXESs2gc5DlfrsBYKQMH
QljzttotOxOlO93i0US62dnD0hpGhO06ydpJtHLdZutw4MgsbZ9FtCRoRVRWcOSMcqz4eiZld+MI
xX5Kpz3rQN/U3USt5GcnwoIbnSRfWmWxl84C3ySGAH1243uPoU1SiWmON6kCsrVmgQ6SdpsjXIvg
ThrOSR1pvqSs7WOy00vIG118roAhacGdFGW3dZngbaT6Nmrl1dQEfYPviwQQPdnUFY88BKBBdZnT
JjNxguvzZzkyJ2knEbfQEkgmbWAjiO5GzMk0UOxT3WbPauKzYvsbMxxXJgv6IMcrXa8vUum/D72J
aMWmbTScagmUg0lPigVEokVXedLRqKuXhFIu75KV1LqnzKQS19B/eoW0SyLvsSYROXBoJESr0EcO
1hUuZKd2zuq06R66nNNzEG5cG6uOQWa4wQ4v2glqmt129L40Xodo3FWedyxqecEepEUiY9neSapz
ingZ9KyJMK8XYkcrZM6IZbEYsCjZdItiiQw8HoIKYYlG9l6vcALmSRtoemkmlSla2957akClYAHZ
5GEHjMRDdEKBnlv3Skd4ed1MlTjd+Q5gSOhQei7NPi7lhCsPsX6Q6puYlqNV01tB9ST2EsdPZpGB
4xj1oFnFEXZm9mCKgEG6Ez0QE/inCys7jnj7VbyzujfZl9dRyFQ8ZL+UxmPS2ReJL2+ctpcGHwgm
B7iinW6eMynefYTJ2t/dDrmK0y0dl1hBkYKju/ROLNALwX2NFseNQ+SOA3xncXI9x7Z+CuWdUnuH
oGxutBj7JItj4SToBGeirRSyPYkDn1GWh1yuLzqNC79r7nUUH20afDMRt+p+hbrDSV6CCNOKmi/x
fN/VtfVQaPgJelx5KuZiw0OyHM6Dzn0aVFXjY7TOpp3c6oCSUiBXrU22rr4SvYGOh9it7Lfeomcg
2kds5yq+WYmAl9z15ibClybDXdmBjyRDNMnoj2KXq0yi2BRt4zTPZuDAVWFUkR1Kqb4EeXinw+DS
MByIUlr8LSaGG3Gqp++5qypCOX2k396rKFOConyxlfJQNtKDrfeULsrGT241O6QtAFtUFQGBSjsV
/XEvTV9GtVyEiYar0aB61Ykw4PAWok7684L+mzXWloG3wkxVKJ+v54A1DexkqGRrZjsdhTFp2ZRH
oida6elOtJP+fDlFrNm/nONMlZEjJ0JN03HwX+c+y4Hp91oNNrclE8JTo7koOH1ukGyKwkoCaoTE
PsNor36xnyj/3Lt05hGwUBzb1PnnqlE+2PyZqaNpzO2BXBOANTR66D6sRBcnwg1ClxRjS/SsyS++
Ee44Ve4CP4EHQa4BnSKPZ/fj0/hPkCOcs4T//A/xm1+zfChpkdUfA/S//9c+eC2zKvteX/+tX36I
Mfu/Xp7QCPzyPyjBg3q4a97L4fheNfGPC3jvmfib/6//8r+9f/yW85C//8///po1aS1+mxdk6S9a
A3FG+4/VCtOmfBlfsn/8xE91gv2XiSgBFRa0fI1MZOZPP9UJzl+KqYLvsjWOnnDkeAh+qhPUv2AW
MnekwU4g3Qe68qc6QfnLYSaKElzl0SRi1/p31AnX0hyaFNQqMvPNHxPO69N/XnSlyTOuMk5GbDnm
pzqGWZ+l7bcg624VMtBiNZjpVE6ei2QmMuGBkX2nj9p3owVV9Omju/3x3fpFW+D8ej62P16P9qNr
Yn1kz/xaR9lOEQbeiDe0DTQIPjq6ZL4BXpa9OolzHwI2Z4C0U7z6mzki7Q+DbQ72KGGSmJQFx77+
pNOabjFd2lRDSo/xPutngYFKD1SPVVTLwgViJbe7KpUWdcw4uZjKwEClxCe6b1shWc3cgIgVh6gK
OuOzdqAXEodAM6QmO6n6rZ1hSDeqAf9hBDgkuG07uCVaxwnersdsIQfts6YFz/SwsWtGiwzxsdx3
a6mRNrnm7GxqFvBoUnnvhfVWMqF6AK8Nw+9eQ5Ndfo3QK3awttxdGKDQkwkc6797OKLl5NntsRrg
I6yh/9KYLfXvuf6SISkPA6B3NwpxNhVQu9R+amUczM6tn+0TDDM17AWP/CSarqSY4jVyth7JgG6E
Q7hEF1lRach4Io3HKl7HFAsqwJJctuZAqhoxLY65mOQtUu+hcB/j9DwCeuxxPhWm8JltEpAjEuQ5
WcLhwtR4eHQDiI/2JMXEJ0vRtsID2GK4VUkoB8AWI4krOQ9qiz7AFuiluK0BwyCKNEH/KxnWNBSp
iolu0uwBFZkxBkNvo7ApVcGwSr2b3BzWWeThigrriZG9SfZbF0pLaaTc7iRjV5II7VR3ZWgtleJB
He+cXnxoCYGOntPDs2CEZUjh2gfLqKFhNsG9+sDgx+AhC3gGNGaPIzl2hnrnEz3jkxg7GGf8j2ZB
Bq5fVtXEKfNjrsePpZ11U0dSmY+N2gvRRHu5QAab69Vtrvd3cRU9BRLSWMcAqlVSNkzqAFhGh3o8
GXNtquuPWQHRpBo5IYYVD1PU9fh41R7jfcPCr4XRqS4hiljE2mal/DzmCZN9z8VKEZ87+YY/m/JZ
pirAiBjrNWkXWEgnozRudNc+1Hk5T43vRfNUG2D3MnKl4Fw3kCojDUv30QXcGcWXUFg9umbZKcna
rRiq2qAdeB3dRRtefePYwZ620N57IFvkelj0xE91FcpamWFhDWqIo8YQa0sXUGcDtcTALU5eRty4
05zcbsd+qat9MVa3PaDunNiOjPsV7ZjjPCRJd6cmr7qrr5sI+laeTrSRJDCAEjRsAz78Ph0PkUU2
ddfUCL59c5c5yr4qicsWCQy4DYOXSCdNtTlpCah66dLFfKZWdfHKo5riZnI3tu0fLDUjtfQcas6y
5L8qQCE8jFvaYJ+TgS/F2XVOvWKtIvM1pYWCzre+syhBVU88BLe6trESqN7iR83vAU95AcxYfrQq
Z9uo/lun7mB56wx8FR5AV3kOJO02bNRnOd11uTxV6hGPkzp3KsF8sPeiCI/yfe2Tgd1NdEJ8JFMh
SIfXH3vlh5Sn1cC8W/apFWB0070PWukSpj0icopdDRaYae9c+6jhdNCGe9kD/+a5m5oAEz3U71v8
bzKjQDc/mU11LlW0LD6QKr45Y4j4OOmfnLzd+2GBVATewnhj09oYbKBC5UOEoKBlVt3V7jKOaAiN
SntjS7heyrC+GOMwd0kFMeg2ttmlbrVTpin1xA79e9Mc3vwB6A/ha9DVkVgsxeKU2C8GjA/DenPM
+9B3mN32yBoePX3hk8phKvks1qG3wyWIjAwv/ltiDwAsghs9lBeOU21d/MNe7NCuwi1YvWT6JeHz
UmS+fPqb67KsBBq5VDdOVa5bvSOvIWfgYAeLHL2QnXdbVbAb9Dx4VlGOKzmubCsaz5VCYI4FYKJV
DkPpbPMg2Kb1MMm88kXSIaJTBvYxwz2/B0QRjOCwZI7Ktx1i5ti8YXvFlJg+NFWzjBuLnCJvK1NF
E8A+tzs8drVEPlGHzczKL3bnQFinERSkpH06pHOM4Pnt/tjr/jYMgouNN6EP5Lu45Dg+1O/mENyQ
57nMENrn1S7lUUqKmZ7KTDVrNrelVL5VlrzLZdbzQNbXXpeAA+tTzDJ6vCrD6M6gAZYQ4tofUtL4
fB8rYtuZNzXqX8siHIMBvgsfxORJN7z86DTuvc1znicAjyJ+Y0+SSWznWzUxaZy92R0CicbZBB8C
5k1ennVtJBsrgmh2drsGVxQuV6zoEsPaHClA37zG+NBbWmW5e8yaYFYN+rKqaWVhRJd0c23VxLD0
OyNMFzKEpLz2YK0zkxzvvOIiN1I+1StcImW9yCz1e4RRxYreY6PAaS4vIh1gsiopEz11Tnrx4mBl
a3MAMuxzzDEYVg5FhGItwIySTBWdYEuOmpoFFRIjhuKgEKDMSFQQL+aij4mZzcupjm08Kau72jj6
2ksOvT/PCwgZzURXLbJWYrLQ7nUVmH2tEZKMZ6tHPIB3xiJ0rQQtKZz1xKSSfNAZ616vFkVG/B/V
PGXQrGulXRHU89ZE+e2wKPVHlzUpYDSUFevU15a2xh8FHvELw9yXABsMb0HJjpXFk55vn6cRbUac
gKq8t9VRzTKaj5igROeb5bMl0irkOzOE+NfxRxh8MXtAHG3/ZNIJypuGRkGGB+DkV2tbfWEugVxG
vR+Cp2Ak54jzZdES01k/JQhhjJE5piYshpAWpEudxUtnuK/yZKHIh6BPliFWV9lem/pwk3os+Tya
JV9QjUlF/b2wj47PLo2ChQaYVD0mNkGyfFBBgr+UpruqPMcOHIyI4NMA7n2JEh4dmpEwInyIQk45
4UQBJBATDoAUFOv9vdE+ahhtqgKmvgElwoZJG0C94SlEX1G0h9QsOR27cx+mBz83lTQyjgzjnPXl
fcYKFXeAJqgL854lVJLWEeuOLjE7lcud6t03MsL00oq+EQwsqbtGOWbSbYL9ZfSwRhn5vVTcZu19
YC88d92H9+S4MPR41D2wKR4pdlIorwPrbRThJhz3ZcdcGcEt2s032kkTjupM2slOGKXvof6mepgg
MKJGJoLzMGOXAcTkjDihumCmqA5iBjgozcYjC06ODk5ZTyR1MbKp5lp5U3rjou+4I9ZjG/STpqeC
GSlIvaUXOFitq7WlWMumAQSIN9+NrVXeSgtPLVDb+asgrpYpGyy1/cKktClbcl0LD76Reithzmja
6IZDHhUhD5D4ApJWW8BQsTTc4NaemS3ljLrH0jwTn3413hfDwSbFqmx5Gv1tL8EdJnVwAIUb4D1h
CaAwA9yZs6lLwhh9cSpp2VIF1BbtpLg/OEDQ05rOHv6hNoPzoBYbPYJ3HQRzQ/fQRD248caOIJrZ
YJ9GjCaBuqv0Z5llKRIKp5UjHSSMl0lzqYqTi3TOSeHVQsgbR9IaKPlzjVSljkRjeDwKNLmaUA2K
0gLnkB2rMNW0hdvIez2Rpy62IlPxpqOJY7k9WenF1F4jLV0YZP+ETb1oAt5ztQzUB1MNmIpWQHOC
WQifMzHetDHc9uEmgnkuAxts4KcRSIXOLVxmoGMY8K4cfsqRhOM8hrZb+J5M6Ku8UGOGEGOdrg29
2Sc+sLQBOVpOVz8MxZkItWTlrtDDTp0BBxeDqgFAuKMmx0JK3lzp2ail73aunCKjvnVTglmSSlOp
dgs4ciQi/fns9quQ8l8nNyGkQBWOIvO6ZRHJXs4wR2WCuvZW2op+4hKj+rL5Qrjx67j6x2V0TVNI
MZKFkvCqM6JWZiRZCtgVk50JmxVI45r7+Of38tVFxCn10+igTWq3MwcuouWgZfUXJwE1Znwh6f0Y
Zv/dX/rnW7maBSs18KEshW9jkJhhfy/ugmdn6q5kR3BaOZXMh5WFZcZ/t/4tCfc/L3w1GekVyTNz
an/64QQInx1Whj9/for4gP7x1hyF46Rt0s2kSfHLB9jYtVONgafhPutniJVngU6YFqviMll0j9pX
E6ffPXtQNv/v5cSg/9P9So1MRrwmEfczEwiDAKgPoi+sflDHZxaRX4De4B3CsgCyMh2/uvxvH5dP
lxcv79Plg8ZkhmdxeWklgiUAcN8RkGTPonW7wZPJwiECw3405Oia0cb6Ta/kSrjxr7v491X1q5GT
3MkaKgA+444k4WAVLrKRYNkZBrR5uTSrLeirogKB6n7VnPzi5l6Lt7NEH5uu5sICH4cfThCYwcpa
y3Q+bI31F4+S+BZcP0qGrCASp+0FB+HqC28F8tiOcagxap0MsE7hFBGCNUVWt47n9Tv6gi8eXuEK
+uMVxfv/dDs7r4/dNuHrATnkjDBsbXyzFt0DJOy5dvHu9XU7BU97q80bELfaMj6mhBh6i+wrZc6v
TeAfN/jzO79aH9TaRG5R8c6rOdkPgkQMLtqegPudk54GyQgg2RMr7OP49sVn/rs7/PnKVwuE27d9
KzVcWdqizlo0S3em3DQLZs1TsSb9+WpfvU1xOz593MyRAlZ7LtZ3W5syN4Y07IYXw2yXf77Qb5ud
n9+WeCWfrpTXjHK0nBuLw3/tPBYC7DJzCTIhK3ke4THfhPbc+OLtfXnVq7XQrKu4r8SOhfdWIW5O
m3mcCSe2NnExDrI8OADLFkr4xWP82zX487u9WhRbWWdgaHNdwQgGLTRnDTYFZJM12JAmXy4Lv1uE
DTLtNJnTrmVej2d0I9LrRkpYj5DVyNBcCBTbwgi9IxdjHW4deJsURcvkRELWV3f2epHQZdSiMoUH
pj2KePlqBU4zTwvLroRC8o0eCzGG/smZO/sCeDRw1uNXS4QiFp3Pi9LV9T5GR5+eJDdq6OsoXA/1
0kMy55xCwGl0i2xx+qWE8no5+riWotmWgiZOxTDy61Or1kYnO0Ur7qOyyI7pAsLZY/r4SrLDpLyp
l3jhw6+e2V9HX3goxeeJ/Jat20Cvdm3UsJM4qCN54JuyMzfdMtpXi/CI2WhWfVHO/ePbIa6ko/ZF
g8hQAyPnr+9OYsbW6GgCZ/2CePLyTN/JWdQXF6Y3RnoAi/fSuv/K9CMe/evbhynUsPA9o9Zwrr6S
4aiXQ+V2kBHanr5UTh+NUzuMYVl+h1plpuGPt/mfMD075O+Q3cv393r/kv+XGI+xOfzH47HTy+Xl
19kYf/3nbEz7S2VXx3dFQputovv8ezbGvzJsHWj6v4Zj/KufszHsuYasYvc1+RFTEYLnn7Mx/pVC
shgWOXzAH2Ozf8O5e/1ofkzgkIaTjsZ1dPlaWV3WZh/jPRInGtdYFOOE/XZfzJJ1wL7fBlPjPTh9
tRka9tWz+a+rMvuyeA8Y/a52/UGtxp58b5j7zr4t1kPz5t5HzT2IAl+g0+FnYkoy7ewmaI6lujNw
t/r5Xk1viuwG0jvxTFt8JPtsHtw0KrK5CeD3jXuv3Fbz6iF9outO3+W7fByYRSzSnbzxVpBX7gAq
b+BcY+dYaP6RuA09OdHvV0j6OtZrTDzGDkzsOnooCWyDXbNWgGBMju3FeNR2PtuZusRBiDFlajcX
MSFwmPQ4kxSOD5ycTAR0RDcJWcpLiJnreEufy1+QMTk89wJ4Pq+3MIGzB7OcRIDqpYn6PtzkZwVW
wDx0Fia7CSFWPaTXeXE/1msDRLGCWFeQzdH1FeVJjedZuMZTNpCseI4Bpuy9R2MiKGAzzv38nz7d
OxNzznl6EW0UCOf9glgLqrp+VQDQlafWwir36SzbR82BISdJK/2F6QhJnf6kuW8efKZRWECO8RoM
50N+hum+TlfNE9nM0M3gYDLKQqm7cNfhxWPKs+IUoMDWbdfdKPZDgLk9mrCpeQsSqp/3wyqpCZRZ
IEgtpvWlP9b2VGN6OS3gUwpITKOdXJzF6J4CPAhTGOeQDNyl/c6s5xuDOmBe2rl7SU/692gloiHC
atot8x25j/P6sSLWC3Erd0uaQpzawwRmT5asifHaz7i3Ggygu3oG+ym+jddQS9tXZ0fD7FldFZdy
SXjC2T0mj/Eyhh2dLAvyGvwJia2iCjc3NLyJOecOLpl+NS/R9kDK46LcSQt9SS9R/65P3WxaQOQO
T8qKOI3ZsC/28cJ7ThfajjbJtD70q3yO2JwXnsAmsmew/DfpQdwBpnKiXFlr8Tx/VA8CFzipZt7Z
2ncvgIiWzpyOmLdL1hDWYYdOEZ94t6DF5vXSxOz0qilPCLVC/JJgq+j3n4G2qtjilZ11tKgMKih9
NJR2ybP+5N2pb9KxRR+IZV4EI5H2jB4TT6jN/dRvQ/hQoGCJfJ3aK9KZ1mhrVurBPIM9JVjrxlyL
+MLYwQc2IUkqfYTihGmmRFEPmbBkGAWil1lDjGRoFdxrR+co/CXfYBYS36c/EehkdlMDbg1oMQX+
4MrINt4+I5pcpCN9IyyOGCc9vqTqXJpa97kxgf7uZU8lGFnYNPmUjLSOYxHDgcVgr5xwPaaMIWgT
I0PkuerA7M5d70hnAb2ywhSrRNCGp2n+EZRGDBOBQNPmXTLmjCossCAOLSXI1gstQfSP/mWtpMiH
Qd7DeoSWHt4m6d4oXnz1MCabJN5JgH80ZqhgoTYMaMJj0IkYqWE8tfa3Sr3t9F1awxB1Xkf5Wc2f
gl6Z9FA/LWVfR+tUvzOrcyRjnnREqute39qL/Oh+03cEsPYOyUe7gKC7eJnHSwv9ICC6VWouBoaL
mCsjQSQDrJNASCJlpF3h8MxIEcxnGpkJmLJJE8i8p1BaxeQshOh0t7Ddd9IqDeeiL93eyGTxAM+D
NshMqDZ3SMTsdKX1y6q6rZu9Ux30fo7jUIsWI4gXa8GgNs+aiUKehXbEStdZInCnkr597JX/Vtnw
X68goIT7U0GQ/rd5U9UvRRNcqWb4uZ+VgfoXLUToHGy8Ns5sjaLhp2pG+wtVDJ5pwTUi1VWU+n9X
BiTiyVA9VA3cjGJwvvu7MtCpLZHo4iyj5AT38W9UBmhtfy0gxSYt6mIurwmh1nXardXUuaN2ijLD
M92Fj/KwaptVTKh9M3GtqfuMCJedqC2pLKsVwwegM0o5h8GfWysm93MjWoDINNbkA5lLfguCknpp
QA6Pmc09hHcg4Wd4vufeTYHfjyA2/jKpLd7McghkRvWJAmclm1sExxIjjDZZ+e3SIPayfMBOnil7
/j+x0kNF1uEuf8qOsgVlmYgH+kNsq6n4Zcx73hgT5m+DtW3Zugdt4pgH9ukunbcqALA54ZSjOedr
iXcJ4rlmrOpTgoL2ocGWUM5Fel4685tJRNoEwuZuAh9q7Nl5kme7JwOGr8lq6OYFsdfk/OAyZ9MF
TnzuL9pK2/HhyGDUD+2lPLHWx/bEOhpb/4D8YRrspGcdMnsFidl+GgEkf2fswMJXdoTgufUM2yR2
5oK9ic0CoWcrgYLdZO0aMEjlAUqGccWQeqXc5EzTzwzvwwPbZLDB22ldNJBpITPrmSTPK7b3AWX0
QX0z18leFDzEKtSIUL4RUaDK31qDqRxM90UwbIQIwNw745GUDFCRCHZ6GlHUOZ1C1uXeLNeOvC8y
KGTACpGlYFJd2CCOvU3eIxg55t2bwzrL6khpwHsI9QMxZUG0zPxNma0SUKf+E+zihJw6+64yoYOv
5O5puLdWpUHWzTOzI6ac9lLHsAN2fm1w28t9iZuBoHOo2wCpvhFRJqezHowrJMFltAzieX+GwxcS
wIyuRH/xz8M8naUHsc5bS1CZBb8EdGe/ci5YqwUiinYBbnG2XP+maNfcMI7wqHkeoWQ7jx4zE/j4
x3Ed3AmEFJ+fCDVEJAqL4rv9ypMgZKnhzHkJpI1HOWp8c4DKD/N6WI2oQfB3DbcNpiN7IXvixfps
mc6ybja84glzNwRHExJRRGUgTV9Zwt2JtYFRTSQVD1F9SW2R+l7cZzfaCuTKlMFhe0A80Droh0XI
zdo8SXzr5txOIh1W9gMlqHnngPbmhU3LR3eBMWhvCEA5KYhEJnwnP4HRckbw0Fz8JbJ51+MN4Opy
bmwaAHfF1ODxI5gLf0stzbx8kUOS0hgsT9ACJRBYvbX7lD6Od4YPQG9W8Fy5RA8uRvKFd9StvrHM
7tE+Zc+2NOmxkzPwbMhJnWT1vHg1D+VL9FYX0z5eKeZifE9eS+S//aw5IYQJIKieWmXF/DghoqCc
yJxKwNatFAUv9lHp7xUbUKGg3PgTJtrRa2JvogK7MlEpb5E67cKnwUW+RB4Tc64FUw2glaUI5NLe
SVLb09Bc43hL6nnD08O3v5tJ/bwoZxVLTTLN+ADSmczET8FsvgHnyvRW8RZFvmLKRbKcZm/DMpmA
fRxfyDlBmDwlgIB2j1o+jvmuCp9kc5+0t7VJyvsEtQ3mhVvKEzJkO20u79jE6WVM4VqszRqQ9Fo3
CLFZGUhbGFPy39uD2T+AIrSlLXKssn+q/VVs3KCc8MNbiygT971t945EsIf/1I2MLwMA0CUZsbtQ
XQz5xtUPqr7GbHeh5+fcWd7JvYGDTvIBVFv30XrXXkIWczKOMTvOfXL0VtkqAMY2XATwlJg0dHP2
Yrig8iYu78JPqdnaGTfWuFGZir+2gBwQidUTAqciogjVBQgAVbkU4aGz7hTSCCEvR/OqmMtMdMtu
zWGre4yLCVkWmAymGvOsOw5n6jJ/BTNa5XMDYT8J5PlKICzgFWovhLfkVK7WOa1gEGCqWYJ0dshv
DKmgbnR1bRnRJMdn9OhYAB5ORDV/2qxvf/RIPis0FXbez62THzsfOY3IT+HyGNedr8ZKI2GnVGbJ
d7G+RPMwmtYrSPk35oLcwG2ysH5MAP6/LoI+Ppc/F0GTlxKZRJb87//1uT/y8YN/V0FCFgy4zIT3
o3+UOj+rIAok/qrjYDK2wHsZdAn+roLARfMIgdCVqYHEeOPvKuj/UHdmWY5i2ZoeEXfRN6/0oL4x
SWYvWrIOJARCCIGkOd1R1MTqOxY3q9wtPMNW1lu9RGaEm5sQcM7Z+99/A9sXUrnsKJge2pbxn1RB
3+ck4lXgtwHREH9tA7t8Q9Gu1mOfo0FQmU+QdLgzJlvCws5RN6wAYGELg1AKY2NO8jeFrL0+LheY
KpO798MrKRCRX9C8v67DQS8MfshN+m7DJesX0Nhrq/rOQkz/zi+3weFVJ/UQw2aXcflPAfbqH6o/
oT/4Px8o1sgv6C98dPXY53xgG9YJ6YwzqCPqFB9N6NNrdYnviEM+jkipVNf4OLesWNgvuVu8/vDN
v4n/7b99dZ71r1dSKQIOP3IlmBeHMNbCLC2j28AYF3iAwPh15QBjjBC/ypkwCD5F5xEO75NsoA2g
eQMSxHjVJkWALNXTgwf/uRw5uCIisWJKYfrFKA+bV2eHW/VrnRh+laChjJvhLdEGdmKQxpElvU9y
xocSiBgyZD4+9jY3EXnsEkWXNmOykAan4LHDN2O0nbf4rrvGtPDv8WVAuBz2v4hycVX0iI7zzfFp
0a9xzU6clBSFSN6wib51TzTz2HGQlOtAtSFjCzZPTMf5o926gNL/6U36NiCS6/KuFhq3U48QPQXX
qHjC5dcr35kM/TSy+EuA+P3TFFkmY1SGxg8O+vvDI4zAOEpH1g+ZwJPat0HGSNn2CJGKqM+me8oY
SMEcFZPrDbtfwsbdOtG908vjGlUfR0+O7MhcUfze3iuCPxaXpxMUIjxbdWxbqRAvIys2U3uUv9i4
SbmwZrGivgK4sCQoD0mjeiesBYaDtrk1Ip3LxgG0fCTWUiuIxg6PUbaWQ80Tj4nYLCkfY2ohQj14
hBgme+e1+YqLgqVsgIoOwZUjjAr5LX/RX+3QijRKZZ9EWVnxLF+bEEkEL0/1CTiCBiPamy0SAvcB
IcW38HN3qHcCOO338f2OuodMSzirqbkW5qBUDRrTB5olqljcigIx0FJZ4mRAHd8fuicRxPKBeZMW
ntNzup+L1z6bFcoIZxy3cBaXMqiZh7eIjD+NBo++oOLwPfkGIwC8X0zPFrw2z9pVO4Af/HgI3vLi
+9Z7TB6hyjkH+LVfXMEMDXLQoc8LR2G8eCgttA/rk6J41QgDZdjuZebXL5eEDN8CrRuuSu7hxfHh
OE5USDx4vR6fLumJuZgvz2GBQXGqPjRiLxbOc/GVGXe/u7btSQPMjILOv+xQexmbYofXApFV0RUX
DYQHcT+DI5K0U+VNnu+Z8dujR9iPCTBgP/IepMeeV13Y+XLgDHDzvzOW6j3VCOVAi525+SFyICkv
x/fxdQc/YxsmD1cak6PU8B6SAtcuea8uN48odC0fEn6C/ThuZL0n3105ggBHyefniyqs2WIh9Dpu
h8/Tu/RKRk672K5wkyn3HgRsQqrKs2dZcZ5FivpZFS9m78s53tz+/pAAt/B/dBOdd4vPAaKNaX0e
OVAKhiLTGG0BAjPqIJdKvcTVZqH2vpNApV+0RI2JBMDHtPd0bvbSvk9ENoJDZli1IbxUuoUQ0Yjr
hlLlvDsKWNYrXgs6xpWYuDxbn3iXv/SvmL9MyZjJfHW8h0zpoYQAVZpqz5CkyBzO2Kzy5FrhveNi
VoV9PNrRLV7jgGtL+sw1LMJbPsw64ib9i+XBtC/KcdME9NslN3nv5W/8yIMm6SBuUUYoGa7lpIkh
woQbY3rH0uNObfGp/MxTnKGGgFeU+/L49i692bv6jiZF3EhkLWDsuWet4bU6Y1S/fh13Cdv7OsPA
/P0mMc0i5Is4QZeYDPPukn7BncEFLaymLwDrvBmgpqEWIuELGqI7AL8vnZ/JkRKDcGuvNsfYg+RR
bOLX17GAYVGyAymLPbAH/VQ+jFm57B4YBApHa9Y+HvLNaXABN9Q+D1KAyKEtsdH2HQyVAcC5T+Cj
oNs4N+0y7w5dblC9ZBsLgi147rKZF0t+ziLm24Krl5DBcISJiEPTcXYljOrmKl3UHvB6d1sazUcA
OpHTV2kiraknLLF2bern3nQNEPX1+UPQJqGcfjzWeO7MiVwa7267E/bTRO5CNbyLKLbTEq4wNApo
p2YE/a9REoHOetfpkahNGugygrlI5tH4sOqn5hKjH5AC+TC+cVEgKXagtRAkPfXpQH7NlCTL004V
oeD4ftKYXdxbGe7h8vqwji2i0IbnwZmU0BvxZzBw3TJLNHK+ISjBKryF4r4iZ0RPAG6NDgOYVmKp
RXwNffkXQeCz79xqBdmVNCjUShqxQRfosEAIQ0OJj/O96uaflppcei9Df/N80yf0qPCRVcPXPzg4
9M/OJkaTPZYNMrv7HYEcKtLCBL8T5NCO6raEFWLGgcmWTd4eVv0DsGz5AKLpPsjImp4pH2jWOWie
EXbc+Tt79/iGx7X+Uc4PX0jDUcSmk/voyxvFM5hnXFwi5ZCGwLA3G59cyjXDoswlDc1c4g5uo/zG
0opAQzJDVBdPhPZTomCZZmjl8VIjUR2C4/Ppo5/zUuqeMThyRlY4j3efOm052AApbQqm7+TAkUow
IHhUfbDHuOR5RCSxMvERqabH52uUBbiiesex8J1mUpOgXa3ACBjW+BbcT9LUbY/L/Cuyqon2I4Z7
AE0PQtCY4hAl6FdjOSH7oCGTBJ/bEVie8PwKsffXQoyg83NYWBMU0fbFp1nfA2dUQan6PQUOLF8q
Ijkuu+jOwcG/tDKyI1/hN5xEkCwLqiY17zE+FjHzoZM6JPSIXLBWwXJCBKPk2uQme1K+JlfrYQqg
aE9rPZE5tiDfvjuLw7T/lBZqVC2hBAv0BssH6r+yCO70loRls9cd3W1sLrGjR8p1vkYIRUlXum+M
KrhO1Tcdv/MZ+StjcH+NW3L2lBXcCXlMgvD+vMxt70asIssCiqxQBACeETbwQXtqrA6kGNwGGkHJ
vRBFo9jG7NiVPtjVmWtggQRZKWBwWX7YQCrcRcU7xuQt7A4r4wWPeQnlWH9LdaQiOrlX/JWc0AGP
hIwT57wTbu1AdYKsWZWD3ss7TBXc9m1TUTiEDhmpLu5JaF28+8giX25AAIzjwZkaEWaN3RRpis2y
npyZHpYfjFUCJjvHV2MOwpCQTCa/KZwmMzIiFgWQyurKGV+6SAXB5Li/BgjgyUNR7xLoVPXh5Raz
z5NbAWDVw+MnpngjhTnJ5PUGUNZ609igGOYRw/S1RPxydB91cZteInt2nl9JxGCI4B3e6qmdlpiP
m0gu3JY3zxngIquwNPJVvXKO0VafZ9sRIBIJO5WzhDP4RjpVBb5CaMM5viI7eT6nTCmdsbzT+tAk
eeJdfaRlhvmla7wiIuQ2orUBhRvzOjBGhclBIm1yF7Fz5CSz4zeuesUiGv7R03Z4RVu5rAaioDeJ
zYLeh6MoOjFz4/CbLm2knmOMYnt5UJ1So4pBQQ9kZrxuD5Fy8Tj3e8Z9H/CxvYYoDIZrPZWIvrz6
5qaleoLh8XL72PukbcuUmbgvXN0rO3M1YHrF5qZSA6yvnGROeFKRgGBSt4YK4shwtF2HTG1QWU4y
Y8gDEa67X5sT2gmp8Tp9tM1S8rOdK++511FkykFrBJjiKZi6WenZZK/3CPDB3ZHG9Mak9tOIxe6g
vzFtgzvJbzmszbPfZ4TdsC3zHnTwJxHa30N24TuULRc14JrVaxkuOWaUxWOwFjwKoc030THCXwSj
NcsXaD3ZtEjgqqQ+IuQHaiYMFMHJXxH3jJqj8lNatj3Bgzhu+MXmgLIPGHTv4qSjXYfnDFcP78b4
14of4zOTNBJfbi5qTMfjQROnJhY0no74EDEu60kqFGSZA3R70CMG3xs5zAfqBpLZYUG5U7qcq/Wn
qMgzIMsIPYfjn4IqwuVo0q5UonUJU7xN9Bn1ojAJwd/OLdaM1SUyXp5IVgzJB3O78PIJC6FGAsGQ
E5opAHcWN1cMI5DMRjQFakvUSR9XhUvCQTXmlDJtFzkjCSPbdeXxWznBuAjyu+VXe+uZ89NnN2bS
zCPhQWKP+fqYtFagcFRTFktutoDS6lTzve2Wkkc1fXAvCZmJSwd4ONaB6tcFBv1Hj+sSxekx2j/r
A+f58Wyk4PX+eS0uHlpw4ERaoA7IRUm3srsdlxMraUaA7GSHE8UXM6v5QCJ7ioFnV3SWkUjNZYEA
W9Qv9tha9As5vsYiSvvkH1L51WlpZ08DcWe49Dwh2OzhYYIaSP5lIMWggLwTwZ4DBkknwS2MFb1y
0sf7NSI4v/K2X1Cn4dde5VE0+URGP1x5YDzro2KHrZAnghpEZuudiHQpLgiGKj7PseTnkUb5WPvS
FFOiF1rCJjmtKt7GEMvEZcnxvdivTGaZNA9hleBWCgxbXjzktKIX4+ojmWuhOameztOaqoR3Ko9P
CzE6v68tCohQDbE99BloDSHsQfpyOK3HLd2EmBO797mRgPOxHsbHkUFACq07sWp05Jmbkx9Rh/nN
6yXvCkvEds1FD2gvQko7bD0RC1L3p1aAMGnYRryCnjprjmMqcHyvPqRlbtBKTvfOUjh7Oub0PNTI
ZBlaiTrrRZhrIgNzF4v8vGJvcWs1fcxBGpIqkQOg8Zc7NIsr7kzAvTNCf7zHQKJ6NSKsomorldsh
kZXBo5tatNl/5Zw72iTXEukeKw9m+9rN3S6wYiLBBrcyH3Gfxe2qZhITDXOtqIMrVTbPFNepU1ge
Jjkmy/SI+zUZEGdeOMfwpPpJxW67GICWsKuxU3lqmnOU+PWwGJ/nJZ3Dfqpq8RkTmRu2xPQVbE1R
v9Q3SlCnNYVoS5I29RcQf2aLcQhxOvcJzqahGrNyYzLL/SY8x4SI9UuepK0EpE5CBOzpydG45R/9
KbnaboGDtHux0qJK2IAeU4oxZ+lEImTc6T0C0FJjyudYywejNkYDnragCSbe8Lzcvomvg6cIRSqb
x9OBgiCASundpqc19qZDVIt8O+Ae+ADaU6FAYT2MBLX0Gg9I72Mt+1V0CmzeKXtQR+jlopL32h5W
KTVR72q8NmR7QSiBKX8bbAkMDLCArMfcCV9KSRAC4SCySZBGtamUZJ/Ny36C9wcgkthSqFm9KlLR
um9oqIpXGNiQFfXS3U+5b6mT1D54wDVuQ9KoE5x0oI+jc/iR9fplI/V3FAezAoMYGV03v6GgfS1J
17oDxdEja9MteebZZ01U3cXLJsUaVmOEHC2QQiz6k3KePUTUpxlsg0u6fXFiY3OCj8A+tn8V6IwK
2/oyewzIM6ORuwLiCKrLme6ePi2GJ5Ua0EPeEAMn+ds+uA32c82Xifx06Ss/DhPYQ0R1BnQEp0jy
qEUjcoM9cswgjtDNbo7QYum0hpchAeOw2Dl1YjYDyCZ23KGTMEOKOXNzmZoPOnuvneGxIwK2/hm3
1AQs+bd7hk+WoJc6+Kt8gy21k41ws2OGdQkeIS56KRGmWihNLO6W6SlxmRKY9gIEKep1FjDuc1GW
nGDz9qGVto53GDye2K+NlD2WHe2fL++7suILVVV+ubxvj7RCoddKF1okZ3F8J4zXd+YgENHWRb0W
oK5AzaH8pCH5xoL/22cKWuAvmLKpd7phX7glV7byKoET8HJc4C/sGSPs6rzHqBtVUbH+4ZuKb/JP
D+IbBKmZj7LI73zT3quTS9AkJVDw2eviLu2Ci6+GJ5Yfi+cnzF7949d1NPNLxqWZ3+13rYvWmz1D
Jv+eIgQfdhtMLB8kzoW00Oeo5ZGXLoODDTQ6ZuI78qhvgUYCMnFwzKVPFD0/cbr/zSXhPYLXDxEL
3+meNzSEV2erCRVPOWZ+P8vmanCcdtyTMoKwmJiT6xD77fT4REFITWFTHwAXJD/pib4GJ397KpBY
/3Ul3+YL29yRi0zjSkoyDh9LKA6epgLWELwc0luEui9DOick1y/S0wjz3I5YVX/Pmu7fjE+wjBm8
0bdTYoeUXWeCFA1m51IiUSKcQwI7no5DDC+CCwsb4yRXS/b+kS3mvGAt/TSc+dOsRPnlu3xb6hi8
9Qcl18Ubli/bRIiF6ldn5HDOFYv/t5X7y6d9A/DLU9ucNHHnBFdelFGYMIgKwIruw4NbR0fOjB+/
olgk3x+XeJF1C48fA9/D35duZWdZdqhYusdNsZLemucrFS5LFpHuGGA7kp6IIbY8UnGp44764if5
m/6Nrf+1d/x6Ad/el+Iq5dsckx9ffREF7eFZ1d3qHQ4LctsbQIgSOxsRlYmENpvVr4fPfPXwjE97
Ir/BQwxvT/ZbZ7r0H4BaJJi754UkWgAmVkpSP/20+3+diP90v769ElVtYLtwFpcbdX4P1BJbGxnr
kFU9Jfb+qZ2U8/vo8uGEX5ASWB8CkgGVHo/TVMN6Irpm2D3F0N4cxrSN+pS8ZF/dmPgCudqMr+Qb
I20mb/QQl1c9tk4esmhTcmmlrNkjkJft04HcRC1hqICfCTEj+8sAj7YB3jA0Ov+8xyJ3/MP7gbxB
JWxKM3Ba/rbJmoSdlIzTqRDuHtBxF0LXUcF+a78dmrPbUH4CrAUcxDvPdAE5GxVlECkonrZNMfOh
feypVT+32NeGpx043n78GOZTURM4JM+GDEXyRJseR3lkoM2WXQz63gibxdEj1Uf5qB1RyX2tiBtH
LZGvRrhPHyGSQVqmwxQ2WryntmjZz4acPn6XtEOQYY+cP0jFZYT7g9cJ3MyrXATaS07C4XayH+Zj
i//epvRWETHsT80AjGz4ENjEyesGpo83Hgcm8noabZMtUxSF9wFqObhGsExozE5PdVyOjHED+Ru8
GdiOWmXZD/sJ5Ko4H1+HTkp9MhMaTrHZAnZGWgpVN9nGWuTMRIOGk0Vgb0S5KeG5Hp9AHfpQoTLe
vu1pa+MMSjfeRjfk71mMq54gEjtUVQRwit4BixA7LBf0Nf4xKKdWpMPwz5Jqp5INilPTM5iqEJAy
35kRqnR4QdyPgmmIrp8vVgXFgi2WwBqP6vLHrcX600TSsixUCOTkIKX9tlYaa9/uLxgG+jkjJ7Ib
YeOMLzi1uNlFYPU0qyB9nxmYIgXxDbH/kvKSUcntNhAcLzvKxp1/fM6XAHghCOl9lU+xEafsk+jn
oOOGDCVyBgPbqBg0WPoRpbEX0676/YT9DEPHGPCaxEKSeDACdSWYZlRBC+YFYE/F2X2MpTGRJMdV
P6zZV1px/AT7BG4ePCs2XtAwUkoJf/AuGVQAg67qga3KsBofxhjY4IoQ4R7jFoCxRmRSsAJPctR7
rQhOZfzQAIFcw4J34hDzNxItxiMk7gaX8Ab60fIuXZk/35PDGOdcnnAkpfJAhJOrBICRkkOWJyCX
B54DJ5tnDajL3KLYR/lc2cFdsimT94FOJG67K9+0XTvDSXjMoE6K8EDe+oR9S+wJ8MJWOlU2OI7u
w7xp2h9q4i+H2O+7Ihb+UCl42or2fZdQjFNm9JbJrjgjrVNx3P289tX5CRx65CwE4698KUb3ldFQ
cOAE+njvNnLtEUeIccn8TCDwdtqsTVqLZ2Yoh1dzYcLDxg+4+DisJT1qZFd5pbAC6bo/k+/auKS8
6mu8VV6rcTPH1WZhv1YrkrhX+w0RHDo/ylDMSZWZQJfI6vHKH8pPTRxM//Cdv0Iafil6z9X+cenP
fOeWt+Xo2pC5vWJwnLDnuDD6GWGz/YhG/xZc3tXp/aWeXnf38dEvnsyFM7eejGyUPW9f2cHNkj6a
DJIfdm/9Szr4/RrJd8ONEdmRRsrb76f71bg5plExuBYUC3UO9TQ6TvsAtsvsHvRzM1I9FAvasBoy
fJ6103oidBZdnM07dlGMtUY4gw5w4wWVp3arY2esrOFcrPavTGWXhwhLsRS7EpgVF1cbKGiNrecD
kJAWHmuMAfah7UEXPr7kT9sdsdjK+2XNRKqaiKnvJSVXdKyujqE0PibXuBwQ9zNRA3Df/VzxldhO
TmOZkQAMxbSeEnZeA/1XQSYHqDAewNPtoMJZ+OoKMlcVin8ag469FWMeT2ylTNG5/8a8sdzLZktP
Su7ugvHzkxjBk6QeOMFbH9arR3SDR8L8rQZrOysQUVjx7LPHiTU++0bKnzCRAMw2ZBcBYyyNHWJh
Zb9eMf7ZMYAMOZ3BJ/Ce8rWgWnENa6Eup40m9t2cEEl+c/cf7N5gvnfUGLN8AW2gGOmYUa2twCTH
2kr3o0O4j7pUGl3f7hPmijXaU4F3aFCRGs4qBlCIGkPRG7PLe1QRnPkzoqKIO+9y7/FpvXQNpZoe
2qCbQr5BBs6LGjLf8fGIgRrIzlTTAHbA2ANzcmO3SuG9hB2Dm60rc1T2w/NQAvzLwu1H83JhsoiF
D9/gvMR8NSwZpq7ExWqBNSMkfFRH2aQ5BOXKeJO+AuDLtX4kuSY6Js0Sv3M2HydWh01kB30qsEFQ
rTd4GPiw7agOYCDjEOOqOybIJksGNPytRfBiubBZ0TodhvnSGQIoAY0QbpuAuxwC0OoMjgMz5xia
xWORjYsxIcWvxxf14QNywX7eOZQMpttvBABmDx4MhyAHuMedFmTPolTcdBiZfIIAhYePnBN/yC17
BZGB9iOgM+J8Z4UTnfY+WvXHqtphzbUnVfuQ1mfQxFMM/8LNU3sOCPVOfnhkJDIGAtzTsbboNjaI
OoDwT7Wn9qeGl6gHXGQxd1WMrz//ZccpHrXZdiWrWR2d4IQMlaE+OiZOLADGjiV3SBCfDcxoH1vr
Q2hZhOJ6WWr6VczQaJaNiH+9oI2jIsBLyTl76oDT/4xj3Q/i/6/t/m/bDvQ9Il1g2KnfZYBavjVP
6nVLN7rAZY9ODVpQive86iHrsubaOHvZLs8jyXuceJE4m6c3yjy7WQiNDmFRs2xy+kvE+m8dJ/7Y
Z9i/XNO3PsO097fLpWP63iJOZHjjdnDy0bOLak9F5IU+Msg56fVJNbgtxRTMpAzYLi8b2g3P3DAn
mOyXuCbwuHVw/2whvxjPx59azj/0Y/jjWtwzdmyFWJPfd+zHUXEep5rL7ClmHyA31CzhwRfjHpy+
RTPYYynndk8HsC/8oX84ydU/1Gy/fb5oiX95x7rrxcnrC5+v3r18Kqj0UoC5S9ANsLFSJ2f2nWPa
zfIYO2g29/ZnAOsP6MpvV/CtIz3IjmQ+mq8HlS8FyQQlA+e/7kO79vqJEsAYCGzrx+Wl/GF5/fbB
396Qqm/KohJfXWxLGcwjNagWp/QQouR7wYbbP6bFhlHOT43/n9b1bx/8rU4uu22nWWc+uN40yB9L
kb59QqyL/Xl0i+30i6gkB3BKPH2qKfTngrYkKtTmk2mnwxlBTcRoBhKQOS8uAyrDUTZnlMW++dUQ
/kd85n9rgPybafL/b9IvdNyi2f9n3vMI3vP/+u/fLJb/5+/9X9oz+TgazEjbUUQlDBT6L9qz9l8Y
IZALq1qWQZ3ssPT+RXu2/wvLAgdJFnAIocoqF/Iv2jN/JGJcRSAF/8vf/E9oz4pYvt92ZnRpeNHg
wWwi0/62uLbWoSw6+SJsWcqxACXOFKn20JkdYnn9ownMH8CD3z7t24qy1FtR3+98WsZk1kOrDanF
Cmhzh8KNZR/+tHsZf/x6bJqCc+4o4BW/716qVBePNmsB4DkeO2LOPVH0bqMqYWZBkY2DiQDXILxF
pDlAYcD8NdRi5KRRg5y3BYqpxmXCOIk/Oa6YlI1Fjyb7jNGZTGDiI3xkxg0TRhipKcqHn2i81h+2
P94cjVcBuyBcHr49ocIg8nnbXsUTwkvLLYMDXLsT1Nc7Z/wNfHc/HpQTMsmizGfCt3CWmjtSNi1H
GeOWsbsfPGIhNVJmHzlK6ty/wCA6cOO1C2MAik4aVTGOEN9WZ+4LzrTBtI8uBXISYH2TomER7MU2
lJ4H7xRp6dEDSLe9XxbP9K937jcxxl/dx/eXEbDaRvCIVECTv+17cq/f94875iANPa4aQYWhcqy2
qXlHQh3gTXlkUC14sf24k319d4TnupNT+e7p8EkTeF5MTgXTD8W+wHyAlg7ullF+Sm5B1CiemnRL
EjtfIDdU0PzUZYnrLpk4QFm4e6LQQqHWYGGXDYmpyd9vexz7XOxuTySdiaZMc7UJ/4UGD0dpODs3
ZoSf4FzGOxcgD8gHYuxwieGdZYSnePlmL0hllx7oIsf9r3L7l/6B/WgEsQNicC8nBKLq9A6QbRXa
IByHBe1D9gySHZiDmZcwU0Ykjlj9QH9huAjkxBgQf9iO+fZ9osGpAIweU6n4xhj5fYJWkM6knkI5
oUl5YOVL9+YExVOR1pPHsJtuUzEDUoNivE37pzM/FtSBNObny6frhzmFdAY3s/c02pcW/vIpCxV+
uQPzLdnOrpbfnWfK1auXICt9tH1W/G6D+2Yqg8Zc63FWfTLNnjMZRpIGv/SzYcR7/TwzDrH98uE1
hMJipckk9RNesAkReN3S6Qy4cdsiJQ64yXY89+IG/9PrGBhdPDwGb8iRDz5JWhmqdh2j6LCkji3G
jRnVdeKQ61HG5nXY1YlMjypyHALQnmb7yqQBOLJ7R00IJnlHXuWqJQmCoSalDvL9ekWIJDYI2C9Y
NOg1bJ8wg5jo49Wg7woWGERdeOt4LEIl7OflLKfLQ7P4wL4azm7ZDttLnFVRy/xBnsLRkSbsomf/
DO0AbTlO5PAIeK9OnuwQ7OlfGe33U7sfZeUY0ULR8qDj42V0sQZwLy3FdZgms01Zb9x1i4a3HmuQ
U9Frxfud6CqExcVppnq0d8zTsM2p3WzYxSqWEV73SbIoLMBRtboFPVYF4gdochjCwwB04PouGsgK
zoj+V8icTgncw71XQi2t3NviPDuNrqP7B9MY3BuTnn1i61+f8gUWdAcXcq8vjSG0QaiM+1H5VON4
QEst6sGR/HQIIdrGB9CO8y1SO3AeQWzXvQcs7SrcPrNKMnTF7zovDbmejXHdtWdAuQZgp1VfKsMO
jSK94zjRBA912cmjNqA3IBLdQnpK24k6g2hXBeFbFp993KkbXcOdeby1Au0MDHwZEBR+O0dkwxzw
SWWQ7Gu0Ys4zhGLjNtx/5PehPe2IohrQuD/im9sM6gGuwjb+7zA1D42rLvLVnUQ3WC3DasW4eXPx
2wCjktIDE0iBBd+ubw5uqliJqLILwfP+zi+gq0Y+CxTVbgfNKUXhvx9De62v4QEynKdE0shImVpB
n55DuYJq0IME028VUygDyBDUcNeNkCuYsR2naihFEI2CfI6ShO2gwcmdpF63WZF1chjLoB5wEUqc
SaJ9Hm2zVxUt610vFgYZTCCUhtSu9hcNyjjbCco//VFEDXRy2NjOuLSja09a7TJzJqa943VBICrT
fU+r61OJoPC6EESWE8ODJr0uq10Vq9M2OCgkK23uECf1c3Bv1502kAj984+jc1yuqzd4S4e4iQ5P
0DmgkS0wZ9aH18VhBmwwV8fZBAiyf+0t/nG4JfIaiwv3sDxGYqUV435wvcR4VfDSQfORzqNTO7CY
EQOJIvwU9KJmU6cGrTtW2SQI6EZUy6mBiT/crI9LuZQStLaDcqjBTrKdWdmub9h+9EMs9XY6phS8
uXvIrfM+xL/i2iXq9FzR7xIx/oYqZgACF9WYevSEpbNsjCqRHNBvIQTTfAZfpn9HQYFVSUXw9RDn
CbJT0B838TY+Pl7E6VptpywO7z552C97EJ4LpDUzVGZzhlVBiZxjeRrmLBDbPyyyj+OkeALi5N8u
PkbzNHFM0zhfhIlHFT4uHsxPD0EzcvDboAza6f0DXw7f5FnBYAyNIFvaG3tC0o0eYKF8GUrsP9DQ
DlHrF7vD3j3fsbZCmcJkd2342xfyw1tXkHpgoEDufsqje9yM7lhNAOxAo+6Grc0+AL68ddyeGF2m
CMLSwjtsp1pkgZ3sKsYfEEyhyFjkS83O1UxMQlgezF7hEtIQr6EX54N+KAhxh5ESFOEXabz4tBWI
mt2qPEcyrBtEJPSvdnDAYmwiTCpkX3bhGoGuGcxEwIDxJYHOfu9DuxqdUWMUq2IBRcg/Jh0p2wMB
HhC8rM703j8a0BORKwMWfRlEu5LJuwreL+EfEB8V8Crp/XYYE+pwXhRYsV9cyxrgBHZCCd6Huk6w
LL4XwRktPz5EcAQJiXhgX+Bp+F6iSrCTDprdgFDNsT7bYouDWYCyPI0hl+uj/bjrIk6RLc8AL6C7
Jxvu+ehrfQSLDh3suYksTLP3qa1AyA4zyTfPwdYOT/rEbtaLrXcFfkMGBqr9DDUhzIFkYcNJrrSN
6ydtCiDBICTbObyNyrRKGvtVOWGLc42aJjabuV7GRRWTy4xPSKLxg8riwn00PHmNCtll+kfOoast
TbarZ4tzguB1DuP78M5nuTrqcnaf1RHOtOrSR39YO9j4qBtwX3FvZ9hF2KJHLfM4VCQvUhU0clD6
MvseWjgPwCO0b3jrg7SRAUkJDQAbUKshk4BTyj70pnrQDVIo+hoKc9uvUedzGL7bZogarIObtQ/V
q3/mrLBHBuhjHVN+XWf2StFXVzXFakki1SNgQ4ERz9QCtlFkcYpUoRJKbkFdm0sjwt/stN+OSfs9
X4YX2ALForTHGYYRWjvqpY1qzo7a2srf5FPKjHbY3qLTlLGBezFgzIIKsg6gNnLq1g0gdCPCPIts
CNDXrbqofxUDwW7VrHJ92SiYBTHXS8SxV0ZvOuN4A50ApPpqxWA8hPBOkekfZhZU5+g8IEB+L+TP
B4huEwq5ZZ0KnoVN3MjFPeBAzhhxgrAisNYnVhuoDicbtlaArPh8p7ePKjKDXuzhrq7O4R5y26uH
TiDjhxxKpCHGFgcrX+MxV4ikkwby5sHmtG4gYuYj4VleMIx6BNVVmeZMQzKOURYbAeL4DGA1JLsX
5rYjnt/zPxfzf5LT0m/hWqag21XBrn5vvOqrauqlpMK7ZrAmNELVElS34Eh2qaOix6B+hsddClq9
RtVVRRnc2LubU0YS1f3ar8F87ctfYMW/xfz+pPd24EIxlqLbxqntWztI5MLWtg7mVy+lB9CDoaZC
JstBQ51PLBswIPwfwfe//UzR4P+tw/71M0WL+guAlnWOfaP91nwMT87QoB/sumF1X6BBk6+4qkzO
vExoqezPR43XOS8QPZfnbFc60T4sOHJZxPoqOPcI6fnhjvzxOelosomW1BUbn5rfr45Ly6S6tChM
WbfjLjyWofwJLOtdR0yByJlILSrIRzssl2hKTuF2vPdvkaBAQrv5sdfV/oA2ki1lyPjdkZvMgOr3
y7nsL7YqwTzw0ZkwuBdmZ/liO7QZbpD562K+ASW7DfMpzdWbvbJvHmOYIa1fDCYX93NlgAcKCAaF
l8zU7xN+AKmd3n5QvpzQGKU4qTmlZxBUgHUzM/ZLwtcGACcqYaXjtsDKK8HP5tfbS94PDkNYjRo1
26vVDYxbSJquDCPV3M+kzivh05bWc3nyr8gQtJcHIqhDUJ2ISIr2B6r4niozi9UqucvYGEBH7MIz
kOUH2ByKGzQ6nJqy2+IHQr1/svEZ1dzj8JrCHrEWNenYnmCcdmENaT9qps0BA/3gBkJvppBMqgR5
1dQJtCOweTNRpMERKQaYNdW8ya7ChzNc6esdJxbT9UjU4tdIOscZisyZmerBHQd4zNrs3TblBCOV
4Q3Ng/x0HrFVw0RFrkjqBTkMiaC+b/DRtyEalANJTovRPsUpJFdcK75W/oMix4gqwb6GcePJDMBV
TxyZi/uyxFSKbtdVItxZYLevr5qwPsODihe9T4xzaCAXIeZtZHl4q9xD2LKwfaHF6FRlOnkg2NoW
7qPxTsPs4Bc69MUCsYFXDCXiKcIDVnEAOvlAPrXRZYSF3bqoZxxiONucilOQ6T2smFV+jR2GlbVf
xkI67ihebkysOXO7u/+XfW0PMYLMhNbPdKgeOSEuPvIig10ZC/glAclDxup0QUt58hgcKdlEn6wu
kQk6/iVsLkO1Zrh48yqZlNLwWsLqRAvgK++ImJQ3pM4Rsp7ohiYz/t/cndmS41aWZX9Fj1UPqMZA
TGZlbVYkAGLgTCed9BeYjxhIECAGguRH9E/1j/W6LqXS5YpUtN662lKZCmUonAOAe889Z++1jWUZ
UUAkxdhc5C52LJ8Q6wX7qqMFBGFj+1gyg8rf7z1Sau9G1Po51Aah8txPOEDTpLm6jHx8JMK4po+j
FCMxwQ/D65QiEOcEhXhC3ASnSMxx+BtytjaMrnk1PwaqmJXJh+mFyMuNHOF+Snku5Nox9FVGJvKL
6G41QX4bZtx1vumq5qSm91VwwnBUbQgrCEAbjlpk1C4+l44zin9aH85e+5b4EAzzwE5pNnPfBtKL
Znv6hOfNYKqkRWfeIoxg9sx+QVTYCnlvTCwA2B6GoBK0snHssY2yhbrNugrxR44rnRFzOq88nRvj
Na+G8ZbejDHCNjbhXK+gHuJ8tcv8M7qe4l2PHVQxabfI6MxRww/oc8kQDQHPDV3kPjeHY/LO3mSm
2ykOUpg2hSJ0e7NdniTOaTdPL6Jj/lhco1O8zo87jCrnJ2Ose+0aVA77NlwYEbIqvvqEmMgNsnOm
WZwUpKkw6g2SZXfyrAuj7pQ5M8o17cwBHySbTvLhNktH12qoIBbHj/65IBhROc/fj2EPVWlCUI78
grUBtdOd6vElWVebamQuOda4xyl7PSZiWkFOGtSjT5XP+DRRPL6Vmnw7IgQIlifSFqvWrFKiIuav
UYOWsmBERYEdYM5OJGGauWBGKL0jviOVj5FS6BlTAllC/cGwHWVfyC/ZYSR3HAnpkjkX3HnHyPCb
t+wB+GDDMxA0XsFc2Az1UbpE2TS+RTKTIGaiLdAU6eEWDTAT4gZhgApca8QtiM9hIu6tu4sNYE0r
LWeW/8YAi+RxfrP3Dy82h4uNxtlX7H99xK3bjqmUBuCseTLy4ceF54mTaSD+Rf3jOgVbh6KHAqP1
lNfTK6fy8jFeacPaoZJLXgj0a1Dd7NRx9gI6Ju0wXAaHwzyUkiA5k1Mx1rfNWn7M30s3fehe9A+D
gpuwnpNTL28+TjpqTrB6eEe6YeMazKthZsYM1NfVhMK8mpA/H5GYuTTnN/ot2bzKX499AGxAjaop
KRYotihoACHNYGRV1HA+0RmMphkqxsysSCcaKq/XPVGuL2J29vcnM//dZi6KkIz964lL0ByffwEF
+/4VMvP5Z36bttBS/g8gsyiPANkpA9DPv09bxG+B2bOErBUUNEL936ctkmIBoFF/HcLA+6YG+m3Y
IinEWpIBQv0GBFwGB/63UHu8gz8Ug7ppywPNBAwtWwMxj7C+6W/6xIhz84Kr5lIX7+fzkQOaumo6
Gy1r20OL1ZtFSoMhO00SQqLRy2GJPd7cpu6R5XUKe2SuhsX1CLq+Nz8yE3no6YyNK9W2SU7m3y17
LNP89WBx9s8HsCqShI6g0tI9x9B8NPV9kd6C1MTCKDVhohpOzTLYxMXonNyjDDDaVTUBQNJh6cv1
6YTLpJ33WTrLZDoa10Eok2hTpTE+9tw3iFrT84eaYEdDQ3NBW7WKdX/AT+0KZG6NEdxOrAXpurvz
5NR58q4phPSWVblNGEbW5fXFri3sXwcWBZ2AZ8gtyka9Phgtwk/zeNrd8Pz01mDSs19mDXHP7dGi
83rYW7U27+NTmJVzVba3bYWerTftj8tpQfZyQqoamdO2FJ20xPTaFuKsJdysLbAv9VDsK1AKiWXC
yhrIe1VuyX48nqaVXU4HyK9qGaMjJG+M8jqa58spdXKFeLMDdYV9udbeQb3LI1vOKsLfMG5raPjz
m4ZxGi2vlL5JddXgPFIxc+dMmQbdgXBiCyLMgNiaw/nyqhS6a59QFZ2Zq5+u5vDM6lgdQ+WgLI83
0LoZYD8JloLVrRrNom1Fq0CZXA6Wb95TVIDF5KiKU/Z1lmpUhIPTddZeYP5eu9NIM9K3DNulVQ7G
f39JIQ2Xv76zvP8w6f2/mweP38vZc/HefP9RYvT8e7ju/xupuSKhmZPIv16Y1s+nX34bBf/yb179
fHrNnv/96yL120/4MhQ2ZRN81cDSGPN+WaYMhsI6mn6Q2Z/HMXFC+udQWFF11jET6KdKau7vyxTr
lzwwoG8DfzdlnZ/8t2bC4sz3fQwHVEuQzwx44Z+6iC8nVrM+ZElyoksmsg8Ym1RMRFPam4j/OSYz
gvJjVwm+fF8/mP79SPMgSF6/v6hYOb+8qHTt63tX8KL43kJlbuATZZSyuwSXCR5ML0EHZ8zpzi2O
L/ZKKLCB6nM27bz6POpFG5vqw9EXDEhWDEr4e/ny1+9Q/9nX8m3tvqf11SgvvEPzOsOjalVCsPxh
zgsAvMKqmXttBHyYwaqvMEtm/DqyBA6V473J6eW2yMbXR9ul0lVWwq6GaIfGERTo0PKhEwD4MkNt
Q1ubUzZtAFptwjLpAfLHorr86w9j/kDbwteNC8scAH21LfFhv3zdg+ZqxdVJJqBgcgrUkYpbCqb3
pnAlwkSgm1NLzfpZDE0bOzOnqYbAlkEGmuD8bM4Js1R29iu9gnpvPjZLUJsjK3HuNdZ/zHi1p6BO
RjjHYgs7wxyn5B9Us2YC+FL2usDaScvizdqpDhhWer7oC/3rVOVsn9C2CkFBYg0V5uD6XTWHUutY
s8zrI/snwVGK/EM5wpcv4Vu3oTeUJpdOtGZ60ECBKo91G+739aF5Stf9uMWrCStqxzhSOjsn2tvW
ndONe21p4gwlGqzoBJpxuxatz8qDNEP/jnAk13rjwEtjC1zlexLcsRSor2bIZL0cnnE+HWm136Rh
FQ1E8Tq/Ub/71+iARZIMuUcSeF9ij8PX0PJPz4y8Z9JSpfOyMJ/vG9rhVTigjVsNi8Vla6qhIGea
Tgcw/EPDnP2OX30mRz2RiZveMT/OHml/CHepw/ckMzrHzc9U/arQbHxfLVgfFYou3RYylz/eScfq
XN77G19imjrH7FkGUHSBoDkUQkOSeoenGWh9pVqwKXOJ/XwphUD9hWsbKOXPslM++1V/eje2LBIH
ZGxvn5f8y30tX6RLdSt10eFrtnQ56HkcwmLaT3VmLWsY7vrjFaJLPIrfDrg5FkY7Mi8OTPbw8ADw
lQHYxFCBtTFFejC8dlxPe7wn8YigPrnDDkwz15ghVx2cvebR5NF8+OsHky7kDwUfXz7Cd5GMctUT
kWWCgLPDSFS/JOVCxgqhR2rua6d5SvvQhsJ5HDP1GJk5c+hiQLnRb2k12BLOAQu0lE52wuUl49hK
7weATTcWvbA5k3FtR+NTYUB0GSKhBqHyoHjyqA7i8Rxcmn9HpTCl+z8G76LQvF1htLhOyhnShDTm
X67RmU3aiTmHJDXK2iHMzpiAxmxmueeSYGLczyNxfM1HhTmM33l7Va0QuMituys+yo/rjlPrjom6
Mb6iZDGeALzv4ilTd6Matbt4c+ngYBFIbj7wA8roHPVDsgXoSEYdvL5Fcpuk74PrROIZsImpdIAS
MtmA2YYI9zwu786AuLAzxD3a6vnszJRYSd/OrpL48mAu0TBgRRkwUUYyCIivJzjhHk9P+SbWeDe4
NcOCWXTGTJo0+WGaN4R/Xp9tZtYMdrru7bYFa1o+K69GaM8vrx1EAvG/ZzQ5ONOjbelqezsoXaBd
gcXY3lrq++zDwGgrRDRQT6aDmdByGkh4mlBMye6LPORk/4iXCg2PGDyaEHn9hvEdm0LHCGykY5oc
EevEgKJyDGj2Kfpp3oe549RgHF1hHd+cXxrhOdffQbmtNLcFu/GBy54WhcAhHJ+O03pj0CgoMIDQ
VsRChpObZkMR6cqQH6Yjzp7TVjkGFZZd7rIFyO0rNCPnhrBIHaqIRSxBYTlE5FnaXvZU7xn5BMUV
ERH+bbDadFsFtbJaJ8tmylya5KLZeWNW7IL8ssD1M0Rn9fS5WTYRqoPDWIvuqOGBLd19JZLKAL/4
pFzqL7fNcc4rspJc1t00hRBI2ju6E4QPZFDYu1vI0foOtCsEOvYpE6c7i51IIQfksBIKrmqfvhHd
9FyDp8lwxq261XkGNQf9RHkdmRHqSVpSj2CenhRok4Bbnmq/Zun0zc0NTh3AP/c+awQewVHFxs4s
lw4csC9j3W5r9/ohQ45FHMPnAoJcig/paWJfMEYmIIGXy/r2jDgnEyjsFsciPRGoDxvUGgMHUcjF
Z7jMOzlsmP4CqZk2Y74Re4XgxaatcIhiZlztSEbkcQVoGR/9u+13rK9MPRsCuBYX4AOZuEKg40Aq
7QahifjoQz96dgxB75i6Wh3gsmJGKsTNr/c3PZvJM/tNCqrx6UnZxKwdD01wwZp2ebqdXdqOghBn
Qv0dpZmDApU7ACIzmCJW7/NMzoDaRelxcrkM4492UpNwpO3Uj+SyksOqdSspZKAwlCswaIy77ZWO
DOKjt8Y188CQMsD6THeg2pkD41KyeXKAPUWzEfhT6UndQhEqjtXAnDT2Vr4wcUS5OsDAFF6ZzWa3
0VGfdx1NYajwQJyB9RJ30E/rOWAdhDnafXKUnKx4rdiW7adWAyo9uk+Ynx6RcfGgYAd0CuBJ+ZrF
lG7bVEwLBEQynvbbzL+ur84JC6HYi+VnASu4BOUTGbhIqY5zEG1EZNHcpqtoRupWAxcnREZ4TYUY
iG8Y89Lp7WZzk3JfhPmcp0R74dZINsoLMCCshEIcoJAwTR0YB+W75sekp2DrYAlb4hyjCjxKI/k4
Q3kEhLvw5al1d2/Ph5UJXGDSzXQddh/t82Hd7q61c6PUakOsdHdIZTMbQAo4R4/Dq/mWOH1w3Rj+
dTbwGGkE0F3HLB4Mbk7UVcKhkMG/2LOuJg2iSOXtymRwe90hbztvwQ0N6L++NlDLtyye99Fp8hlp
ZaEsvLnisQl0v1pzu6oQpADH9kxW8dyt6Wn7qitkD9glzdWdFjIpvZ4QFsYPwikyWAjzMEGS4FZR
kPNCPRK03Bv0I9hL/UBMFbKQRuYTB/pna9vix2GZSOicOt2TSiyIeLjFrt7PMrdCHyI70uPx9YKB
s9opmSNVfos24ekS1EGijs8CMBfcJ4NPZZZwbDOz9Y/7bIvViLgcZQInBC1cNcddLSTUQjgoKOyd
Jy1Fid54vF2X7YLe9Wqwvu2AnaGQjd/U4Boqms/FTErieNluGUgg2ZtnfPLB2L5OYu4bDDjpKZJf
r4TAtIVrWVOaPXDCWsIBav/iI+4WLgMFJ2jzQL0/V7A7uzy525tD0/hQOxrYNIOsBNduhrd3ZHDO
/UFE0t6jZNpMD/izsjExTthIT3ikMCDNwRli8ScefA2WjE79Rzk5TG68XLIpJjYuw9QTylbC19dc
goHDYH58WyTvasCH7FF44dd7OM2UYvh6H8l7jHhOCuaMwYngNyhuMT+x1wNZZ8/1cZa27ZYW+3M6
g02zs9YDDx8reFfUKjFWKDCuAZonoR3BBxtBK2UBpTpxLur4CMqOl3gYRGf62AkZRZsrJJwn+wCZ
HhzRiXY+vbFkot3GMj9wU0K3lJ2sGadPHQPv0XEqTqPEHRIujzDFPeyb+ZlHUjTT6R1Je+Qhi0HU
mQGnrxDZxJrpBeJdJoAh/DubEAqavoECQ6sox2IcjGiMxZvRkdmFJ6eZxVtuOyb9UME2cWA5XD5U
ncrK2CsseAuE93e+H3NsbruHw4IPGnPf4RIaMeK70bq3ZyXOZ+CAT6foYg7TOSayFTDIHDnTmnUL
M92FqoCCOXsjCYlIUAj1G37iKt+aI9MtUOYqeBappJGCze5nfF2f56sjHZ4NhrG7wru+vxzCblwt
Diw7SBcZs4ihCDsNN4W4m5tPtRHI+Jn4+Q0Ip+sjE2XeZu5zEtlfmUQOmcnN7ow0PBNPM5K9afHU
PCWuvkr42YgBwZ9VPLYwV8YStZ3HHlbV3GVc7OIMpsHGYrU+EbcDOXKiHMfnDP3dKNmLQcENBupp
fNkcXRuuFxXdfQ+JHifa4h5mC44urr0/LcVM9bVHCk4JEx1X7VZj3XjlLd7ngmmZY1gimfs8LEvf
iKQwxRyRLA6Zc1gYyJYwtC0Hr3rYMSDJ2CJG5lsaDEJ7kqxv0Wl5ecIiqz1nF7KnoytlsU4agp4S
htOgJGE1RJGgH9ddvjlKj5nqwPc6w5EeeD1FLGkgjbYyi1kiBbXtFINFW0e4ATNQBOKwjwR33fo1
VLC17p3HxuLqm3zX3MdPyUZcVYC8tAionu5+b04q+NWfULtyCeu3deWPDgrq5fFqO4PE7V6Pzybz
Xbw+H+hzckBjM3WtLY29QD+C6Q0pJRh+nIbm9oBWDMbm/ApWmKkha3/tWYNVcuMZ9NllZQlbMEfM
Q1DNxJ0B214Y/agrfAY89sRABOKTJkQJCkKMIjWRhzqqsahaIUp0uFRR8Qigf3EdMbxhnlMsjm73
wAXyiTlaJMHN41cTlf+I6NgTTzMzJsO/b8xn5VkJB/G8wt/MTDVeM04+faiIh+4OnLo56tP8I38E
iwL7Kt82Ao+icsp2bqCDnjtq3BKJupq47QcKEZkx24fUbZKHI0betvD7h/tztmveKhsam9uRw2WP
DcXBGl0GDbRvVm82VIHboWTAXW2PsqB9uYwguDNAfmXFtWcVSb9wAaVwMskxUrKyzxlrihu4G9k8
hZlYuir6NbitbxMcoKgIPmd+iAcELC/qKaXOPn71GbJjhjjHTbUp18KMeXq/zLIFI/A5RxUpZFX6
bFHF7tGeXcXSIOJSOZh7HUIDJMTF+jhiYeHsw6tHVyr+5uk4wupN6z8JLu+t7mRzizuuR8WHrTtn
Ar8UAzbprVwj1Bpnu/Ob8q4CKX05kUQ1zJigEe/iaso8pvHconK4MGpUHZowqXtBssZnQZV6SuH2
OtoFAksdtCHcPbIrR0g1h/eP5A1NOWO8lmEZKOnktTmMTuxvEKnkR443zH8lvy3Cg7FiGOhqoziS
J/CvcjMqDhOuHy3y7aWagaqN09Mw0UYnUB0N+td+LiMWINmnnCWTEojTbeAKIYyx1g6h/cRiBwNQ
nktcg9RhhclQiF8ith314NFsOhbuZ3ax8MUq4Tk4LVuyUkJGslHm3Ke8FabnzPqZNKJvYtCmeAPb
ueoL6UF/SO6MCeE2x+/WmHKPY8vsHnHQxkbmdiWZq0cP5TbOQPJXE8omyRezR9ad0ycW/vRuvfS2
V/VuPu1GgzF6eLX25JLdfiKqYO8aKSRHDAir8YX4lOdPiE0o1SnECFkZHdudMCrIpJegB2jcKqXi
ZCqLBqBfC6VGYWLtyHy7cZPogmyjR8THeBr9Fw+oxTH1FokznTbOmgDn+/lzxKuPG4o69GUSwiFu
txZIbLXi/kBhKYgDyQLnLfKB3jk/sKQuL+5MXOgbNaLM1IZjZh6ai0267R0uK4X/55z74n3EORPN
C6LRZJTtxD1bLLjZWSzqWWrxs8t5fZ4l1gohqdl6sh1IciBbvnQHXxdxWehDtaOSoy17su2iIyrw
UCLRJMqnhrJpoKdDCUXSTerAit3EThVZbxp7JQe/YsrKse43cKJF6dNMM5+9KKQgjLV1/Qh3mOdV
uFjXJ3Dle4k6iJlxVCxOrsHm0gp07ydQko+juEaEfP/ocrQGYOIzhSddHFHpEFHR9EDTmX5fPm58
2hoypLMWekwkRcUH4LtsXjxycu6X4vTeu4gA7LNTIzPwyy2iZeJV5OVxfF/YJBvuu5CZOnz/ghYR
B3rG7B3YeDH1DvOpMD9Le9lPD1REKQR1wl8Kj1pGcDcwCv/EfKv8SFOFu0uRVYMoMfD8f2zQ3fNT
kmQJorecRq8weLEzuVqo4Zc++z/pXgkx2/f229fXEr//pf3WZ4fCtjNeq3Xunk4nQIQ0GoEJylKg
mv761dQfvpoY8xo6ij6QBt9eTUq16yGnid3Q1EJahyUqWaHpRZOCSHosJEZCT9CzdZ0DRLKLn37e
H3WQPwfNv72Dbx3k/JCrVWXcxTuQhZ/tc59H5+DZ2L/BVs7++hN/BtL86fv98olFW//L92sXknS6
p3zii1fMujFDzMAMW7pGPxMG/vSVvs1jUtXOUm3AJztNmD/jlzhFaLzcW2S5f/2ZNByLP7hpuDO5
PQ3iXEzxJX/5UAjpmvZKzB2OArdGC1QkUzNlwlD6PIsu5/YLio5F13iqa0ZG7enpqs8DhhD0qlqO
m9Nme8b+/qrte9O709xj6wP9Gy/AjZRCqFjK4wTi9mBlmodhR+jD2TElr30lQOFFFUmh7R7Go+mQ
W7lrnQyLFYFWlls5zcebtL9DNTi/SBMKRlZmMyLMYqa6eGIcsN4VDsIsAixJF/O1ntAyo2XldOFh
27ucnrtxGxkfyhyNcxfS2LxwIHhrJ9A8x/1KMFGqfmQ9WTeXHoXiCQwaTIicrhBea4GwiDGd40gh
ezN+rSPaYF6PTtZTQyuUXlC/ee2LzhsiKoXdsHgyFrFX0KQcQmYmbHakPAalYMbYM67e6mZ8LrE4
jTz6FfFSnd3BisHU4aCFlWVE2wf2+CG8+sSMxeNyVmON1B+K7fFBfr7R0KTvg+YlfRBxvI07ANfB
3rfuIyUg5kFDe5iQbyr+qLqVHlPPZlWvni11dIvJNaPj4Z03yVLkxV5HM67C+MLZfGhuwBBwYIox
NGhhSz1m3cLUu+Rh/3p/EGX1DckRVnuT4pVDQJA90MEnABZBlvy5+49qJgvXj6bxC26UFHaRY1CB
Ju5tEQcJOkbO+Tg43+i0oMJybagzwyIb3kU4reDulOv2IOYR0JCXhldv8g1qnKgHrUtQG6fXW1Qd
fbYRumXcwfxNgMc5ztN9v9wwP7DT6RGaMqmIUn1X5/6xB6eUH32gP6CALsNelH4I/a9C/UORfixd
/e5ayqJ/KPckb2LKYLpEuVwxcRthtcjRCt28X4GF+TRf6Xwr+PycasZm5ZujbHof0x37LChJDQzj
1c/GOtqPVjZNHZi2SWq0gTj4jw9l3mRlYvSfUmnFY0zo1Q8ponYCHWD3zGyGXeX7YcoyG8rBGVwG
rjoABDcfMI973aT+hTkP26wU/AxSavxo1f/6zr7vMUmSNvczkmVAw24/S8igNBkk8PissoiGZije
Is3kFaNVTqsa3xYRFAx2OBNwAoO3yaBW4UwwYP74mmysyZVRVe+dnW4iknsoGYXjg7b+rqStz7Kw
HKzqHeRi4usOXv/yM5ey9UOP78BG7kyWp43U6Nuy3uRmbp9zW3McaddyAhrXp3l99Y4NDBR6DyaC
wvbknU+PJ/MOEy3MNWiKgsbQE3Ck20TnHHyyYSyyE10NVxxHVlNMYDChJA4y7fY1aSfN7Snpn3WV
9Gd6krgGOoOliprXQXXevxe+13IAE1kCi2vLqfa80liR9NdkPpjWy4x5F7bEYYqmkVOgZy46GvHW
qNiK8BYk1s3w6b7Td9pEB8YXdvRkgth+VM7LRqRRa7RMi+faybheg3Eb3PF6c0qgk020ErYRBIur
miVWWlijwVR57UIE0czPWegr2Pi1I+FcQ6B9FID8tBZOyXyiBDahci9J5ZCQS++6y+cVesYC0kmD
Lls+cjwCAebfVmf/Rlsnh1/NUw16zrFE8YcLrXlp92eiLtDRqlNfyrEtdS85QV/1GAcCVJjEQyE4
sv3ypSabBWfuwp6cX/Kns3+civYXak4MuZyTycO4MBEbLDuX44A8QnJYidDpWe9jwOkeoUpTtefE
D5XzAZkVrhxPVaBBKKwnVxw14/uY1tuvKxI0m5Whj/GCVlNzcXgEiseIF/Ewop8bTDJqcDXE08rG
0fdOTxo0wB4XVDZL2ifRHNgwGPOR+hIjEaYAfRFvu4F91gZoFwPmfo179vOpzGFxdoPDDG48SDdg
hUtfW2M3IS1I2h8e+e4irjT9p1Hpq4cpkUHAlS5cvnhqTljS+INXD1yf206vY5F23EexK444MXHD
3MgomtGo9lxx4h13BvWD6h/H1znwPpmHyxgPPirq4WR72dXYkscWT5rGraWGtGQD+fMuUDwx86F9
7YJ6C28fdwfNOREkxo3ZG6p8CqFjIM7eojdtw5uFqsrT69GoHjXTM3AnxldMu16w48C2Yrg2jxnE
AbJmcUIpSsnYjVGHWUsbY/PibEaZT+JSaHPmv1ssGDdaxGFrIUM51evLSzoX/dremYnTbrqyrDFy
LnqumOisNWq9KoYMsMmY2MBitOYD5fHK3qIeV3Lsa3p4Jj2TCEUtqJFQb8Bn0YBjaMJ55+xY2gxJ
P05lxSvfPwH5QZepI+vwcmfbFypnlf5h4pIqQ7IA/0jDlmyewaOm+UW5qiDGWxOSVomTPaS+NAgI
GriLZF6MoiNjqxq4qARqjwh3wjg/qKEuLKPx+22Eu6LlAhxCpoBv5UvloKLpUMUNtVf71dwdF1Tz
GC9es2W/SeO9jreAhITr8ALTmxwHVN34wZ1sf3mGkxRcPtRXGtDGBEcUn/KdTNZo4IIAUzh71CSD
FATG41P0GP6kW3Z/omOdexjPtZnoSQqhexWJvjjd/wgygUs/G/edoHjhK98bC8zh+GcDoTPm7Ay3
iancPcS/Vj0PXm8708UPMqYRvS7fkgFPCw1JA2G9MaSx6R2fs4WwKcYrO+xqp5/QMjLDE++Uy8Q1
XylhH5wEDRDj7qMaECaRECuq7hS4kRNzWe7M6WBeBqeP2y7XI/hfFD9kzy86xiT4gU0RCUHMTeXW
wgnIWZCi1MRStreyLbkYjKTj/U2J0nqtnMdpumfoU1zHTAEPG22G6Bw5zQLD+wGNeECCAKNkQrcW
6PFnHXMd1sUJpofKxZmMAn7UvlS+OdVX7UfjnYND0EaEiVE64lzlrG+iqaYf5h02QoUkKhFwBHxW
4d3+xJrhKv3oPWH66z11Le814bwW4v70uUDmhDxHCy0U0J62Srevd18MSVoOwFRPqJkQNC5MnY4b
efIRcgUMi6JBAHce89JEWok3QXsisFCupACz2DyO0+wljkf6Q+ejpQiPYw3XCjUawQbbcqHWD4PU
lfrn+tnAiL0Aopa8na+oZcaslVqoGBHFW3aYnPXV6aOGw8M4kRaAspDU0CaM5vhYzW7B9Yo2nUM7
xEPKR+Z3mw4PLMF+IuDhtjKeUkZhHSlAqPG5QPDEauKK9CECD6hiDc1wfHmENbv8/zaYeCkCLi8x
IcM+GMFZbcyhxprig0a/08ZSN/aej8ZKWXJ1K1q7G1XgiuvDmE6RZLk9XRjvLG5CdlvgAKwfJ9Sq
eMVxJI+A1C46//rO7qosihdZJklAIqLwr49aQorz/fRIyjjsTc3UMFl9O2iZaq3XJbQa6O51wAiN
/pE0rsfdz7oAP0D4IrX+5+t8U7BYt5t2VzLKGbHTE85Iz8keC+K+9hPVoPUjrczXV/rWAbikl77q
TD6ROA8XfhbuLKJAdMd6Shp0APZO29VBPTm+dRQOjr2rGLF027PA01L6+GZUBZJQJCAUqrwCW1Py
Li8Yf2H2nx0/bE+JLKayTJeejh+CQCnqXOD88ELH+FTCAWQY6IIBcOt5PUTuprglAjfsl3TgiIby
z2sZBB3uWSFcaejdtdsuoC3/6zf+tyhM/920/qheAQ5BekY6hhkTQSu347+W2P7v/3V8/+Xt/Rfh
AHi+PDfN+y//47dfPf8ijAGnt1/+jcFf1bXvb7881+/Pv2zW/yX5/xU8BP/+VYr7w9f9TZhr6sCV
kGSZ6P1VEmk1WhW/0ZrEb+EaoH2GxhYfgBAE/1OYO1Ao3IFSy//Ir/0nrUmz+UHU9Rp5rgP+1P/8
zz94R1E4/+GfvyJyVCEM/voEf35lqqFjbkAdbHx+ZV9bJUpzuSdYJ2PXNudXuLLM7HuKmsoe54gc
hH6pWmT41slVwQPThcYsE6qwir4FLGEkvL6CcsvOXNGmJN++HB5M50wzl4AWICyv6vK+RgZlQ56F
NETKOdJGGaljrMDFoUICLnBpOYVMzSZQ4uBy7YedFurS5io9aIONkYYyozhwEAZbVPlsxsuDq5R+
Em8lJl9Nvs3slXpRnI5muHzFoWl/3DOS4SKmbLf0te6AnTF/PN3IV/fP56cDxNwRujxyrqr+rT9t
ijzqOaSN2WbbfGRSFWFyQ4tPHxk7ELRojErkZx9dqxnfzWULVUcWp/SE5dxAlQIq+BjkaXBHrHCl
aDTfamtC4Ed1BsecvBpM+qfi12SfYcNDokBeCnxaFb3UEzW5x/mPSf/qrkZnIMqwEMigcXt9jMdr
xhQaPxGB2plXzqX9RX+0VtXmPK/RO8LiYFlg2hxIWK9Qf2X7mz7W+2m1KuhWYJfkrInCgUa+Ssvb
OUdMutteMAma9UnaluRuH5dkD0nSUN8k3fBIRJX9ULC2+v1LPWXaUU3LRzXzDmBn8HANLyrkxHYj
La57il8ki9Jb9W7xOqWDCa140OH2YV+KjCkBmLHAZ/dvRRWW9VjLHQR8aCglYzLQ5pwjej4qyq2l
vT+Sk/T2Gxfs/+vli4YvFF0eQsOmHwuyyuLQ/q+Xr1+tS2X9UR4PX1ejH/6YX1cjoGX/ATtOYHpF
Ojlq7X8sRp+/Q8ouDml1oMJYZtv7bS2SVLxMeAcMFKK6qrIN0x75h5tJxc2EFd+wRVNHLEfK31qN
/tgi+u2dY/HnwxuGNbC+NWJu16uaVPEpe7w4t8+IWjArkaBLibMA9WO/Z4VhxsnBcJo4detwRKMe
/vI1Ln6tXr6uid/GG3/6/uxvJUBbmZUdS0X2eJid2iFSX/QdHm1/onI4o+c/6VZ/C6n+88t96/gn
aXeO7YKXO9EKrYDAoLd9K6fSszRLQgysLs4/AFoiTYqpr/fXH/bbxOPPr/6tUZSrh0y6qmn2mAc7
gCAq/Gb7NcFvAJpmjN6VGF033cpON9c/2pH6+HEa/eQd/HEH+vM7EM38L836Siq6i11y0QkBnZD3
BgMImykdHMjsjjQr3mMnf5EDEtXQrBz9jhiOeHTZ//W7UMTn/Gcl++d3ISrdL+/CsNODNKi5Cu2E
PsEb57OwjWoAbU8NSVwyvZnkJZuLjLSfvPAP7/nfH3pDFqXvlxcepIl0s4w8e8y26V5+jxfcbtJ7
MukR2aA8RmXKMPE3yOa/3PeFtedPH9cGFkmKio77R/122Y+3yrhaUp896iQhp/vDFtD5zFjKo2JV
4FVAnBoH9mxF62B28vWpsuw8ktqxHBwWSLGgG72bC+nhZ5MbW/1j+f3rZbBBD2OoxNqoa9++jVLJ
Ep493hfcfld7LctIej0TN9MALGWHLgBYm9EAbTl69dqLnxRBA2k8MbcBvCACLFEQKpHuE9PuG8yx
71TpBz9FMjfMU3gNPejuZgXwJbqDdZjaKzwGdIMo4mGWJys2R14pZsGBZRTykZl0wFkCMIJya5yi
8rxPTE4A3ZKS4xlH4AI9Ld2eZxgXlEgc9eC6Xh2qGjZbp33V5znAVBInkPKewS+hKOCubmbMcmg1
Cb6SskCJRGcpW6nHYTfTPMWxPmp+5Fa8EoN7t5sCWRQKKmDpQr8VLwyEcxbxwu+y6AzijC9nxweQ
6JB20IDT2kR0x/CyhpigLYzHRICT6EvRwEL3PWyg+90fuylaaBQCu2LVu/ESAmRE6h4MHnVVhxdm
1/kShf3Bk4g5YpZF9y4SsMJsVbjaXIogKT7qYU7WYij79fuRsqDGoC4yHXUmWLctzbpDBG5u1c2O
C76o+TUwg+tchm5DwbFouKvhUhVD/wzMzivJc0OlCPKXUGhUd+pLtrYJKFSYeA8eZfChUmjuj0tm
eRAOpLd+aa/70elVmw/CDEDjc/qAnXqFtwxyNeobGzN18Sw6wLSTeev0IcHna3N06fLMWpnOYHp5
TaFx9FvE5s309kw+3kZdaLOWcCe0aOC7PNCcoTRjxjLlDtrD8/YKv6PljGF0YTtCKMOYlDonnkGb
8SRY2cK5D8/jvOV+mlUeMeObcnN9NBZsJLjjM7ejLGaFXR+ey4gCMp8iinkarMCOrRHvb29TnnoU
HMIb0fNcGhigVu2bRnflwaK7AEt1dQ8g4pmwNQ8b5B2Jq+67VzXIWbBlV4aQRzubNj6dTc6G/JdM
ONqmkEb+D3XnteM4lq3pV2nMvRr05mIGGFKUREmUN6G4ERSKCBpR9BTN08/HRPecrOxEJc7l6a6q
zDIhQ27uvda/fmPHgJ2rdv04tZjio9DAoR5MfkoUmsOMsK4txl/IpYjCe4IXpXd8OaQ1cCD+FEzR
SqZO9fixSzawc1HsWnD0j2U6SRZ4O5i2gm2QLWyUi+BdtwlUp315al1j+bIr4FFYgvGa0eOGEjte
yFv/ACdIe4Pgtaoc2cNETVqbWwPKOxO+eEV6LHbqKZOWC7RODAi1T0w6cFUZ8t8QkvRjUh4mLCue
3SG7LSFAwHo52vhB8gojwnyYE/Yg4uJ3NImuYxxXFtoSMG4JA589bQtsd92b77yPiK/WHEKhpx16
DII2103+hZfp2tjou+fRn8PVFs/ROp/i10bqLnKqZeASCIBEoIf85ihTaNoq6DP3lSe0YSLLLBDL
QusxPzzYWNbpdwMYOglcY8tqfTe8DM8DOFKXZufD4JRw7CJSm8U51bcjYO49RhErPGI36UY93SD7
LkZevKb7wTwEGxF1J+7CA3kcZHp+G/twY6KfXOr8BWrb1l8yid7ByDiwd2xjtznJH+n2QT71aCds
4GUJG+PgHzETRDuhbF7Q+EK4xwpX7+UQzAgTdjNgo3CUDuww4Tb9Co/iSrsbM2lWKVa6hlqCUyfl
fn/CpnY+5L50B4iTM2GJe160A7tY+0t0UG56TNbNLvXYNT8gJx2yQ8kQKB4Y3Tt1JzNM4iNJe3UL
xQ4bwnHr4QG3CPf1hw/YvBa33afCqsiYOnfOnWzr6zBXe8v3LcUfO8djfytOrNDx9SLvWohycKL4
i7Z+HMBmieFF+pfvubs0PbhihOPyLG6I0N7hfKRvlB0EGwDlPYkqA+T7ulxx7eKRBu/jQjLm60DV
RChisPVw1do1bwUkl97Bf+MLz//9MKMc+HfQrWZoXnyiwxhifakwex8LQmL32bY6MhoKvvw9wJ6Z
0a3aPywJE88kz9OH6v6D8ZSc4lPrwZp87WJcadbBERL+ejRRNwDKC7C8bP5cy5tmrmzTG56Bm8es
Ovg7X3DZHtg3bIm8AEA+A6RvUCHtKk9ZKovsPTsmjJ5Hm+s55ed581nhIdTwOrcEXK0oo4OZdm/G
/W2IbaBnt8EOW7Q9YjsOdi10UStaKAtpATlNspUZw6viqyElUmfjGi2LiVwPMQoL87Oe+aBJhF73
2Atgj2vFOMTBS+I7wSnEhBAKekOsE5KVMb+P7T+62v+2oJHQFquSKtFF/VK/hVITGc2zDM/XL9x7
CctrsANAat9b5R1/JEJtFM7yP+WfyH+lQv27Xvn32wLY/LV6Ex4leCGj7TN0oelzJ185XWG3nKKn
HePqR6K6Fb7jbAp+sQzxrXmD6wpWOI+2Lw+r38PoW5o99uFE2/19WalrvyurTdUYgCVRp6cbLthP
dWWmxU8hVyho39y1boXW2977OE3CVY7cZCYNpC1G2x+u96FbCxRAlkjNg+TZ2W8yq7M2jLCe9hrV
CtqGp7VIXNQTKfSggyUiL9hBAJ8tR/YafjOv554tnS7tZa2fFsDD/mmtr24MG3FBl0bNI1uez1uU
lrfwFGeRTt+3D2vdW1AirYlO3qfCStm2EGvaiQe1heoIy0rYGbONbN+/JpvL7s4xwZalTkjmssYf
fCwmy6m1APiYr3nRdwJUKHoaC6qO5Z083vVwyvn9HVGLveb9NZdiI7UOsTVZvF0p1t4mVxfcZ/Hx
tN4GjVkwXsPO5GV762v9TrFpbdPxaTbvrE/vvecrjCGCOu7Eui0bCw9Zdzz5nJ+ouSyPr/N962bz
2edgQInVmJ1Zs2OGCeXpjT/f2xlzUHujWj3MmNmp52/WZJKiaaMG/cAmGnoQByo8Y3tkuaq19faA
cJ5bWYfp0yYI9X1hf7ZjmX/03vJ9BGrOavw+BGAGSDTW7xgIj7nE9uRpT6GbTl6LytpB9bfZu1Fy
cFKNyV6Z8PoYF0FY/hH752wc1XHgs9nt/BJZe2e+ImFt6t4nrXWZHa/2Xran+dgtrQ1AF97d0/Nq
j3hyZW0Yp1XWcjY3OfMyx54v585uaVhzc/yWWwvsbfAFdlVnyX9kqy6nLb7f3zcDO3ik9ozirCkE
BKscW/s75fbMsI6J7dXWKrGcGSMT7ixZOvZqL1kz5/gJ84/LKc/vwXhaOR2snsHh1lodu2Gfst4p
7yca1835mmLVae19bltknUyqVkQO+FldremXbjvzbNp7zly0+VzOV2pPWKJD1trIWy1Xc4uZdGZ7
3CHn25nZ068NuU4T55MZNewD0zqurg5lz44TAE/gHsek3PHq+baziZorHSyeJ40N72nmPawFBJz5
yUOwQevisWRfY4rvjpL8ePL43dsMRgH/0JhWkxWdgm6dvMU2s0j/JQfOwenICqxF7axPjzHl8Lds
7d+2Xmg5gc3KpBN3ZseT7WxYnLG9ml6O/vhpfS9mb43F5eW4Wt2WBeKoOV5Al44wsDlZOjiTwVYi
LZ34HdxcFmzvXC3uBScRwedwzrELDrD5xCJ3eD3cPhl7s6It5+gc+XSVg1P7fvv20VgnxOVcE+gb
9E6ox9z1AoYCElyK4/GWkm8P9XSWrSK2gPmfmuYfc6Vfu/WfN7dh8/tpc1NGhhYqOZsb/Fn7TfLe
+vGHB4GIq5iNeVp3gT0Wx3xEZCsfB9bM070va2aZZ8NiYsmxNBzjrG/r77fd34I5wOgQSIH6TVn6
heQkdF2fKOI1OJuzaNnNySkrT5A4cPis0jG1dCROQ1ecQ3OeK7vRshP+gKbIAzj1H1fmpw/wy7af
BLkoVMEoOA8N4JAgWXtcBBYgg/eOir/ZAb6LC1hzbC7DuJxDnmHTpPpCNgp5OKIYwqDhGEIAHbrG
v78+2m/7+58+3oCG/HTjgjx7hXoRDjcOn1+IeRYtRbpTblXGXj3wsb9a0hyPxiWcU7d72sX4RJj2
Ybi94gnipFiI6FZIOafw6s6UgQ74H0UWuLNjHIWV7Ao/NOJwTXC9Bzbrxg/RmTGJPtSf0Q52OpaP
nXUbZsCbG05+f/iC6m+P3Z++4C8rsysKcdRe+YInf6XMg0uIiVvA0L3dvawDUS+wQAxYY3gfLgoO
UfZqS1+IVjUvoWISoLRNPs7zu7AnuRk6UWTTvSIFPwcoeMcUUnzPs37AUAmL4zU2139av8Py+I/l
Awz8g/2s4fzy1/uTiYHetYKEW+HpRS0oDNTRwZa8uAXvzw+Mgf8Af/3iX/WvAsqQMHowZGCoAfP+
eUFUafPCm0kMzlCb7gFM+cB9hFCH4mUPOyWQbOhfE0S7TH2g0AygZDMJWLnMvqW7ITJXrScD+TyB
s4Fu6NRNtLdsxxhmjGi1mRmUFoC2GJvjiGTr7t8vZ/G3y/mnT/8LdqmMnoXqK31w1qYkRIC/yJOC
/niI1ChgWFan6paZ+Pf+0Wnkt3UnqDumP8IQ1jV8sJ+eIyGIwlorhsuGgmOJcb+X37V9uYzn5eJP
GLH4mz2FylaWAPjxQmOe+dc3CwMjifWoCs6Y4v2weEjf6a3OUJ/7XRpZJrQ1yM1lxSDn76+vRKo4
r/3LgvzLe/+yn3V+ET0F3QzOC2xGw1vhTx/yocfWGAvgfgN7L0Z2cjfFfXWRonl8yOXtqKY8Q+UU
ooodA5H06QxxR02Piy8zgs4FtFNj2lHgCYNfg9jY+QI+5NPSSJ+FpEKqJ/JDmCfQHIljbixx30FI
5I9hpGjHP/JnH7sIq8sY4QbKbFSbV3sooTH+sLu5bL3o92i4iJI+wnNZRDOxsfrPHGoSvrxcO/5D
bBZGi+iIMhfcixEfXn4ZBzYA16Rjb4wP0RuhG3bgMn1DaoDVN/vWoOdSrcTFecJ+7ASAohGU0szj
YEGlQ7jdNHt/TGAThPxAvRAgnlpsiAZd77sMz5sLk1kNDQjgIZbcqYX1jGq9GquYIJo+NHOiNwYg
DlIin97DzHGM7QDl2hBORZfIH9kNbtMgiGtJBrXgXGmbskGW+6T8kyBPCTAZ8KXAxx/fToZ7RO71
zGYD78p0lY7VxkRyNCFUDmxzOJ4xS4jG8goEKvuIx/DJjHnpwI884PGIZqm22o2wg1PzYiPks+Yc
EiiAl1gkQBjySeiFjOgSkiA+MZ+kAm42DdfxE0R7qJR0zQH2Cq8L/bMdsFaViFzMgHZ6sAogGl6U
VavaIkVROhGjBRZBLal7guQI58SLPPPgf5gzeQ1JmSBD7m3rVmsm2efnQtjB4PmsFzkahqNwBhqh
vxxY31NjkW+w95hmiyt04XD+BHOpce6h8RAufGw8Bn7ohwAs8FkP6Ck4xJD008dv8nF8QnT6eDMh
77Bv4YK/azF1gmiUOQrbMFY/32my0iWMC2wYqdKQ+WIbxQRlggxR/jVG4RVEA5MxpI9/2RoRxMCA
oM2l0yCn7MnCGFzCW1zv430K6Z58yYRoZIZsb8hGRdw5KBZ6Rwc4D3eYS2uApSSejHE/BW6wqjG8
YM2T3dG4ox/DXhwblkEaaONDiXRNCYgaiVyYv8r0yUUbLGL1dQUalbMXD6xQlcTGaIQYz3niG+7W
VhQBoqRw22SrZ8R10GULwQFEgAWhCuR+YHn/FmLf52ILU/gD/Ooi58Di+DQ8l9BsVR4K9ZOMHAaH
oGRvtJOEC+XQRgFrncG5HO9+BLyM0EiH1mCCBpuhiYK5alLlJgDSLiqQwa2km6s0scLUnPGkXUB3
INi2kzzA0YCnKfI6HmfT5QmrgX0QKm5Nl0+a3Lt566K7Pvv8sGeeYTCaqxdnGD4QtoLnM7TWhvgH
c12SqEc3NMkQEcLOhQ4B/m2P1sVxgOiNHz3IMAN7IinXbDI2eAaVRb3OwHLN4bsPTSrY5wj7lsHQ
h9TdXb/RvGZubGFfcMtuQ66qT4DPEEcS2sUJn1kGaYzzFi2uzNWYvU1Cq4E5/bYfE0lN44L5zoGf
pvcFxoQn6BWL5oIYfjKktIJJewxPcPBgjEIcCL82t8FbPlvEODrfy7F2FzaQ4o8jBJ0O7gpBNsZX
jY1kXzdubG7DbTtCaWnDxchBngLLXCjHpz94wDTxjAoQzqHqNFilQtycRwdWmjQnzbVSMPUdk3iZ
j8No/2onipccDYYaFWidPwlJqZJlizwQlOCDLFFZDUoSH0vbgeztT5TVCHYu9q7r6pjM49mQYA4n
wtG+0cIM0ioCRLwXtPeUSUzgcsTIbuXBkggcZTZrBlo3PgAQOlFTksJDA8cOsIR7yYiSVEvK0GSG
Pz/CyJCFhrzHMdfRtN9TlG658c03zMphQp2x4eOHbRdYUTC+Qo88ePVMS3aVibrWsFZR2Fu0acq0
H7REO9Ykfxk/4rj8BZZ5eNcNDebAPw63vm+Pdr6nWN29mgsXphRElJsUHliFLVj+k2rJ8zdhu/A/
8AFAac7ZZCLMAe1HalhQVxq+tYc+OM3cHOVR441YN1gq2+22OuPaCRn5SXsA2XNDLMyh8Sr3o/wi
znYBbrKkDAusD9gwPNuYhq+GyZiMtjTApQdiDXvEoKGolozw6Am7BZ6khOzyBQGb02lOgNWxXw7p
R5wK/EA4eyz84edEi8CiFwkpEGaXMFTHxjndK1tS2u3mK533/Afm5LlN58R5cRdMUuJ7hHmD/UQ3
Ia0DCCVbN1P1I7UHqx++EwMXGb1swOE4iEG5+hho8tlYx5vuWx+UHXMKgEsOaR368gkjkBgLFAu3
GaGDv2k9cQf5rN/lGcalL5LNMEdeYx5OWkspDSmK+bvPaMlhykgO1xernzlPGTmSKzmdI53YCkn0
/Wg8RRvI1lvcfMeYPbzLZ4KO5vkRef8goMTobSM4ChFjmIdwJqK4naQmle8IT28mhq6/IxoMcdfS
mIarhJ11q3iYEINTrx+rYSXnTDb1wwsxAsjea6qqtqTbmrEvcN7WvR4qcmknKGbj2QgNHL4++syA
jLSmegs+mIEYYHnJgrpaunAQM/yxOU4RcnhSMwZkxhZbZfwzGNeE3mNkpfcn3ukWcmyG8imdGxN5
KEA+Js6jbbQbDB0IcrHqu8LcRsB+Y88SxdsAw6PdjwHppN20Ex4qSB6kX6ClH8KHW0xc0nU+AYxm
8jpQPvCFbgij+lL22jpeEDrmRXuIucSqf4jDL7kyZKwTMQYaByI4dALDrkf42GCuxKGJ0mUlbTh0
+TqGWyyqBVYq7QLzbZs7mn8RBj6uMKqYPT1t43siydFDvpZGwdNO1XIVfJhovhhPFR+vRY/1tZvf
SzZZVu43Y68CJSGjK+Y5JIqBl1xeuqV87orMKYfrCP6sfPI+5d1E/4D0Nzwp6PLGDzxgODOwD1oG
xCHtBWoufcrfl4S4MVoaeAfJmSr2HlNeES4swGsbmzBDua4XPcEwfOjLXqJjZJb+48tp7fTF98in
ZUcGwRA+h15NQfoshSudlDsrpRQhkQ3BeTb3lb2CUTY4ADs0l4EnMrc6OGpQqsnKwD6Qpd5a1Wj8
jB2WPe9CSlf3BaQu0nrRjBHT0jjmh0yeG0c/nl6oK8NJQRn6pocslAdDtiU2MjNtjoXZqXKH3l7H
MaHsnXpHgjneRZf8zqUW0gmOMcmivF/X5dMOj3fici3wcp+Hm4EmVves/iunAo/uNJ/KxUxi190Y
0XAJEHeTYwWyscwvxGhR9M+0jbRhWdNaT1FxHBB6YJ/VINggbRbjKpy9UJyxjy+xV2edo5WYcX+v
RCbgQWlruAuucFqx8L3PFVs+xc6VEchzg8cSyryJ4gYf0+xs7tgdLzzKTn6MmcUT2kCGGXLFpxV8
vph5DsMubMIYobh3lB0TwxJkjNeldTLDmxEsmvOUwy/7vH6jE4FZad6TNZcaCyDKggsT2Hw0GKOx
0+LHM414cIjQe5GIA5bL4tH4rHhB2eZUGX/AEjxCkSD8Dr80ItOQeJ7RH0yDXX6AP0zCX3rhObYE
N/moyIbha2xQcbrBPrdl6nt25cSqTg2PcztvePH9cPk/rnMBpfwGovMApLEeMEmxMrBZNzuVS4Kx
rMenZt3VFbWva3xiTcRY8P01U1eGK1z0FfpR9nxuJuibOe2JGq+X+D9PsJlZVjMdQISRcQDPmlkj
jygzyQcDVxMafGnzZdHtsj9+UFQQS5Harnx+HJWLuuJx0xrOKkxtbOPS8wa4d4X46tNWlUe2+BkL
b25+JGOOognz3QUiUagJK21zFzmHWBo8v1jg7IaAymqRGdYTw1EWttsd9C8E/PilKpgLcnS1sK6b
8cMNl9G3ZFp3aY0XFBPTYvGyzuBTK/Ooez5GBx4kgmm05hroq4JkS5oZdhJHnt7ZI0jH/g4+8Igf
WfKumpOoqDEgRZXRb+VVORYuX6+PaG/MTTqo1h6eonF+ZGSAVgwnZkye7IRCnt0QPQNVxO7hmu+M
WTGn4ebS0OIfrNHsHhl28k7GWz8Hxl8mC/ldnIq7cvKl4kPp4FE0OIPVEHkdQu2REgluMRNcxfqK
P7Krre/In1A49n0vW6gYJX7xfJAzshexEm2m8jlNuZ1pNa5JGQTAUnFjYsplYRDNDDsfk3ew84/s
dIbrTxkquy/suu6GKxqT/nzdPKdkR55LG2Wl3ewSgEjtlHK8osMiIeZEH4PNxYHMDA7wZmDKMKj6
wu9pLO7EaVYTgTkuPrOLdFTP6fSKCIYGkP6CnVKZ6rw3IeTfL8gyWMuOnPgGEkQ3uGogR4y8nq36
W5yqjpRZ9+SMoa5v3TWXXWcCnkEb+cVM3WNHAiMAxQBOvDAVlkK8fch9/Ko4Xsm2YvD5HMa4wIpA
Aw/OHIumeVbPvq+k1Vn64HKizQbgFEL/5Ji7SAhXEHG3WGgUmtViY3SSOZ4J1JAZ+HQXfACxwGwt
sGhznp2inYF9BIfMRODWMvfX54MJVg5ezO5zUnjgcg5ixDX84l/CO47nZG4wYV7Wrkz4KIyJBzrE
lxfNHmTHrNTYKmHlBgD7ykxCSsxoARueavqaamxq9TqZEx9wf8Uzn3MEL17C8JZXbI9c0XmdEPpM
n6iaFPB/JMkWYiXqLGweCkve9quvbpA/n038iXioL5xU8fdA0VSGEFuFlvOGg2uzeXU2KJ2MzRJg
w3e2Ao84cxkZmINL+AKm6Ja8p71K3oYvwgFDv5YTqWmJn1cWH19UmkpevaARsFR04hEzBqeeDzLC
FwXlXJvkk9cKSH8iO9hwzGqo6tiZeDhxLQ0GMbE98mdZSugJKCLWQZuw9x7VDiLTipgfhnUcuR/l
+bUtCGnYsSNz+bHGQktpXRfql7G4mV8ary0TI8cdHkp9bWIiKcV+fiWNszmP97zahvcftwxu+RDC
w8uAg6ST8DNGFOf27xCcMCmGNTDY7s4jkgSFYNyi3CAUDO0Ri9agSsYzH7HTJ4OZHTANrbB86LDt
on1glJ4Sr2j1Nxnk+K5OFU4A1tImYg/ARQcbli3FH6HHosN7HbLVy4PlDW8DwvmEmA3TMt6wTSJx
hzsJqSTh/9CxELDRxdBEWcBckWt4iodcHCOncPwcQ28IrWPk1KwYjRMsXZIjNtTZ39pKJFcmI5yn
WaeX9pZZ6af2Vro58jmKkoEXjz0TmTs76Q7HhsKAkk4lFhbDpKWxr+l0b4V1Sd2rdVQWuit/mpia
JERlyYo1WBJ/Gauh1yd3ltshEeXIKXUsOJafk3Z6Y1j1I0aYrw5fLNw3NPe4p9CuXQqExSm9sjIz
zkh15zX0pVnx3uH5D5ftta1dkC83w3/vlu2SHfXPV+RksLfSfT4a33oeHWj41mMjoaI9PFTneWA1
oBxDXbusN7KjLLXJ64ZdGnQbtpXWCQ/qnN8btGJv3Vsxw0eTfSB8Y3vW56NvMDM0iifS8FqMBgHt
pQ8SUsfZEcbIGndHhi6UYsFssLIrjlfCDC0oP475QNgazbnxXmJXmA/xsyAC0CukxyDtH6yx8v3N
mPUn3odQTyR1FLsYEO3lecGnxsuZxmKTu6xPB9rH4XEu7sI7pnZ7A3QLOd0ClNCwXgQr5m516lEq
Bmf5/WFfJ5ShWHPZ5ZKtB4OuYa1oK2FXgqd082IC7NPM8gUiUGCazL61HncEa7RvgaKAqR+70oyK
cU0Y6TifCFb8LsB+c68rA5suW/1OP+Wb/9Z+daijhwzkWp7JTr7OkAnwXvFUWYHuSNNui3j3KG3B
PDFwmiZz/evlSRxP2MU/1xFGb/dq1SyRv7rpBkQBSzjQ9ptyL5dC4QpvD7c9BbvSxZVnLc2OxZSd
eUGSpJVhFUHMH+tZ4Far8+HhYI6A7JRfS/csouHnOVya3ms+uL2EbvydsA6rL/3q4CnFAztqnSi2
slPBqdsOQRrjjjKZpcq3fUyHY+JQ2697A4WIPnKQAifluNikOxrXCeZnswTnE3KPGKZHW9a7Z+xS
6JU+Iw5OfId82aW/GNAgwCOuR7uW3WBJoBH7ZA0ugMh5OgQ1SWf8nVzCIk8BZg7OR3miJeVhKGCb
FeBfOrgu4DeWQmgO5U3wFfuDhVXEHumDlhgr/UL4xp165Z5yR/MPVMGb9EMOp6oVTAGsQSleE7zq
mq34aX4CYnfn4quaiuAkHS6l7L/dxwi4+wLDjYOXFFQcxMyLCnYH6oyOHYH/UtwMiJeJSg2cmaDo
H3gqXrvkXZ5AXAZ+RrDsGITLm3LGyIZWFd8oVOc85JxGt9I9dmdcV2CngqTNCs5+dDbDPlV9hZPn
HiKTJ3Gowvk5JDgaE3FIGf4O1LRXZlivBKA5GifNICMVc4t9EXDnxlzAq95H89GUZmGDMJuWBTj9
lL91E/Hb/I444u/yV7rXsG6il4U99CnvIXeC/2P01SQM3yoUgdWkmIw2md18Cktc8KBx2Lonvvdz
Ajc4v6VxeId99S6i5rvJX9ChkiMfT2WYzuJ/hygcIG6FepVS4k0o+KfqpZzFRwjN7ErVUd8EDhFe
Hw3b+ETq/zTv+8248i/jlV/msYVs9masNcG5eBPvJi6fFwq8oaWkGT1gc3R8fJQfPJd/P9cRfzNm
/Mvb/jIl7Y0mJiLwxdysGGK0lRtlBG0gzxRvPByt7JTYV/1pPC/9ZmwG612QZQZnkM/FX77uVS2M
uo274IyQbYrYgWa13GKbdiynqOOdelI5lDmgcrdyIy0KYgmj9g8T4t9+958/wy/fvW2LMvAjLnkz
93cU/WRh+O/XiX7KDxrQ8h+u9MB7+3V+9vO7/SJm0cRCwL2CbxwvH7NwVhyesx4mmlW+E7LmiXOJ
hhJK/9WgjInm/vrv3/53dIS/XPBf5pRZWXZCIrfBeTTD6JJZhpXDC59d511vaS0O0HQcyP3mID7u
aJcuoTp+SlSbE8wlZ7n3WtQuJ1+kjokgQFqmu+bm8YfP+LshLslJgqnKyCAl4wen46dZah5Xslqr
eXA23nvTKjbKOF8h6CW+mfNuQ2H7PGCS0nEmISb4w4RT/N1886c3l34ZuEtx3V0lkzfvttp7sxV2
GRvfQb+n3zQ49RuUkeA0elc+hc/2xh704/b8t2Ry/7cuq+JGjkLyD6tG5Fr/I/3+x766VWFZhff/
CNNBYvL/s3T+zzl8hNnXZ3j7HxC5Q2rsT2t3fKtu//hKqrDqVmQG/e//Na27W3L7WUj34wf+JeNV
tX8qGmGmhqwpkqobw0P9LxmvJv5TYQiPWo/0LQltHf/qX9I5458IWExFEFTVUHRxmG3/W8X7T0LG
hOF/skEmjqnL/x3dHJ9sWCb/9ZirmqDpogjJUx1CwDTB/IWIEClRnusmkauykFeeKKgRockJ9gVp
x4Dj+XpMqiqLl4XmI2d9pAoJuXlZLeo4fNJHd0G+iJ+jznn1onIs0CPNUpMEqcQwI9rCl0xZ1lyf
DGva6rVXjK6cRw0NUx2Qp/zIcn1LnlSyKgMj3NSRiFPBQ6Za7R69/JmVxWOsZpW58SX42XXX8SSF
ylXaN7EfPUAZW5jBadQ+1kVdlpwH8svfhWWbe7lAVHekpqALEZztnIu/MntyI7Gse2xHTxWB3qN7
zCVdwUm9fVFONllO+cyq3Zi+/9oQ2haNC0Vv1lmfpNB94gyxr650gO3xQyzxZeh9Ye934XXWPB/l
SrpG/lsp1ATsBWEoj9u+zZzrtQ0+S0PFDKgwcwYrxnOVS9rrQy/14E25Pp9ccf3ajAs/EY9iWhcb
nBONWdG/CEptBf1WKLW/NbJGsvJKajAUSlvfNTTwtLJR/U2i5Djeqi/oLUHnr6X0gaVlPgJsNXJZ
3YiR+Fxek6aadpFmTrs8Ud9LseywMMopznxDwDVmpJqX0vSLlZn2VBfyS+oXilaac7/V8WqOgtdS
zGqV2O1EX0SPTttddWbCvFh70h9Gc4qTq+YiqgcXi58UPV3evG59UafHPhFr168e8TnXDcGVrm0+
M15UoijbRzOtEf1LVfq11+hBOgije3Xcyxlmyy8flLKszXtcY1ghvrqSHkXLtUmnYjHUJzF+HUFT
ztWy76aaVse7pNaFdfhKzVU3Ivb2WeePhRgpSMq7UoQyqVfUZVJuwkPp4hGpDUY02ryuGjtZlptj
v3hCr07kmPyCOhzpd//KOKfIO9/xy6aEydALEr42GdBhqkL3eFYEMsr9a9NdhZwd3w+wKooUk5GZ
nErj2H8oq+opwFBW2wKMzexgBTzzzm5lkVzVa/kw8fypH/rGMGp5yqIIDsFTR7bXC2321iiv7r2o
SHqylF5K9GmdPVV0PEKambdKUJCNKw86uty/9meS+wJCvI04LLEM9K++U/kxp59cidK6DkKGlkoW
ZFZyrcpx1Ce4nidSCqoeB3AGqi7W6HgfKmkLtdICU3WjwE2Da3Ju1eKhWpGvKhkiOp1xgxHG6Tk3
i2od+RmGh3kcukZiBp7eFpIDs/KxDqSGKUr5CjAsHvH34vVlboJgRHWUCD1qjGekVmtZDNqx3o/8
myqnstdho7Z9vnqISEX+OBRpz4eUwoeJp4Du0272TRDcBLHCQRs7uJscSYIn1rm/elZcYEvQav5a
ds/Mlf3rc5Y862qtvPpIxZdRN856qySmJSRtukr7R3pugyffLM9Urp7Q8qFGUsi+1Ola4MZihXy9
MPBt7/Kcl+VaPs/iKC7OQpSV+yLrwsYO6kdPGGghdGvd53VtoY8NDQ5E/ToGplBkXtLpEY+bnjNy
Uh9PEng5D8rjqOqicK5h/EBcWCPFTLBGZlRNCCp8kbhd+tVnU+C84D0lCZcvsUFqa1eFKGKTqkdh
/+4/rsPX+nGLJSUIGZyz66UE79ZctGzUPdaN2IBDPgNZbPdCyzM2HpkS8dN6+LiY14eMIZhZFBdf
zcVF0yYIfHxSiKVOADG8Zn43lqRQnSvlqHcUXyE4MKqLF6V1m7cH4yo83UTTgN0yofLPStiWh4cv
1vM8uzLHCyrJURNzNBMID5qVIgep9KyFvaTm2TnyRxHtlnZNthRW/YFAsMfy0etssX5VFh9tnDLL
jF7BWMlD1qI6erSfoaZUIJFhVIKS6y38nlHWFqfWCKgJS56PRSy3/Ltnq8TY0WVRX1lt35NBIPRw
UPRn9FUqao7NTZko676QQmOsNGHdLH2jCCFf5Q/1ZEgRPCI9MHhOYB1C2anVgiFsXmLzI8cj+SsX
H4/EboPsiUNO1GHym9aJUk+Ea93X9ywd4UqVNKIyrLMXZo/9S+nA8J75rewaPO704dTS8oKsTanX
6VFGca8z6w9L+FCa1ITk2DZpbwzrOC6zDRFvMCFGZcgmYiTYc1aaP0oXfTwSydmuIxZwGuBuY8l+
Fi3DVAD4Lh45wP0o7UmuTR5SOH6RrtZ4kd6aqFRFKT2IXYWJ+zMzMOB+lUaX2uGziSFMKZUpzvX+
GRvfhvioBUdvY7CPKK7dXHxGhMEogShbqa/Lz0mgtyN9r8Rtptia35BUWeet2k2KV6y2G/3VJiIB
LVnx8uXJSJaNs18b14MZ6i83M9m/nbKrhaOSBjwyathR5PfJqGDQrmlAclJLRO2oTFrU22SsosrM
QmHT+LIvfsXFVWQPL+X+/KyVEUfiUzPxNB8BlCh6xVFeIGtprasUt+8cBe1KTJsWwm8bZWg0BE20
n7HSb4xSbSkiVKX+0owrOWumjGKqVISUodU1ibZiV+DD6A94USQ/vLj3AbquMnOvTi/Y7PuihCla
8rEJiOrN/lTrItHkaZzGH3WAD/TTzIuN3Ir9SWwZCdZGT1qDlkajSfCMhVn1EkoGNWXzcow8TzDl
GaGUzWuIHFEikF7dPLWZpGY4W5UF8xQxugIF+FH2Duv1NXm9jIfX/z/qvixJbhzbciu1AaQRBMDh
s32ewmOSIiT9wCSlBM4EAZIgsJteS2+sj4ey6qVU9jLrffRHp6XCTKEY3EkQuPeeSbT0OkY1ECg/
w3ArjeTHboYF9kJAauySnh0qauaPQhn5vqsa+L5Kk49bV7fygxZ+2NDYLb8XIu/fpwkDeAVJf7Rv
09E/6G7sPsxDjAG5leSFzSNggzrzyVHi6D3ONLPvcQkgEu1h9fyRp7raSb6k7xrRVGCMg6x9X3QL
f983SXJHuCc7V/P5VM9VdieWHBOeJEe8lWr1ThqJkKzuKnR0YqjbXhVt220RFG5ZE7vko+YlwgG9
TPeNzK1E0kTafohaNyHnMJR75bQ5ZL6L78FELY5zIPF59HCCjwuDHJ/Ed0g00BpWnDjLarxJhUon
08KBRpjyEapTKsnH0i8pqCC8ARARVxNQ/MnBrnXCcathf4K+B4tthsHsPAwwzXPUkw265OIbzSvk
k035bdGX+eROjmXZJ9IsMMmjLtnOXHn8YFeqT0bBmUOoXn2ysU5fkbIJJ/HEkHFFvTXfkxIhQr3L
xfe8a4crXZr51PIJp4Od7XbKyuKRZjIgyI5lD500yLqN2uVYjbS8zLaBw34aj8daxXqXtXnYdYke
9mMjYb04IQ4I+32yprYOMFUTAL4aDsXUALZrg1p66zKGh3bgyDGZ4dBrkVi7kcrN92MawUJVUApM
ZOZbkqb6o9Ay28Hsgu8G6sFbduXXEFoYsbfUI7oKWydFsO/GoOhbd9mIgwRnJSbQRbaexQ2Aoj4G
GdeBR8HBp+21SU/zmGX4l4BSvAo04GuQyzDLOXwclJ1fY+YKJKTV9KDiHqpGMrQfXNGyc2o7VNJ2
BnWUNlDzz1JvYFwEVcCYtI91KqpvvgAammddd8hELTcDR9Fn2mBeiophFliJ8r43ffTJib56ZHHc
PQjOw8elrfWFjq24LlWAF948+ncFL8k16W207ZOkd7s8lBi5TXEPZmhXSVSqGQsIM2D4nTiw2jQk
MfbuaAFGO3JOn0XwA6KEugyhMyocWI2sd5pNYR9QCXyv+9Z/F4Pqdsa24G3aOGaHGeOY91mru2Pj
Ynk1rECXJBfQl6RHWlcifidd1MNODElUPZurQzQz0EETvnyq3JjcM51YmJHLPHyZOI2PLGtajBGb
qD+M0uL6y1HlXw1DMdHGlBw7mZlLyiWqCEIoWHRtMzgQlm1PkQPVA391EuY8M7rEb9TQ+MGqPHlO
5pLcD0Um7zi1cPZkvFJw6RmUk3szJzDNk2m97Fqe+DVTt2dUc7EORQnK6ywc2FZVHANzKuZ3M44z
sAtkYquVzax7phoH2qootL3nYoLMuBkMSv9iOc9egxTa+bpdV7GbjpMlOCyi3OwqHAW7gor6GDXM
HMu6gMteiw3Y9wXorSwxr2QIM6hvPA5HU0H2iNOjTUEYbFH0FF2znHw9gmUpFnroJFLOSF1iuB3C
+EiHvnqw+MrtEOfkWkcKw/HI0MMy0PBKezDJqXf1udRNdaUTwwiemWZfVM24sRGC3FCY5+s5J/5z
1pf1Ph3y6X6uMXDGjicBl+Uy2fYmSq5JrelR2hL4xmAYNiEB+Q92mw5z3ZS9c3IAiRHn8m6RDHPI
MA5gywY4ccXjaHDecuSfMfhWZYVAYiekncB3k9yAoBb6he0ymBiD9jNF03bBJnHN0A9seteAFVFq
+Ezhfp80LeVOk0Fs6lDNKD6T1xI116l1LL7LGoSrDcYihMoX2WlcpmbTOjsDZPcdkuI8/1Clmd4F
3MMtn1xzxMgj3eFPckI7Wj/zWNLjPEfxZkJHdiQmlxcso3TtrII3ZUpiVDM5bOwT5MQIPPEHNfb5
NjHo5rB5gj5JG5B10Ra/iFbh4Bhj+OBoViLqs00PIrf1AbML/wWDBJS+RQa1iJimQ1mV/oSfDluL
RSK7vI6ab7F2CfbyVkbXXjdkhW5BrV21RK/9uLhnXacA5bOkW+sqM9+SOise/dgh/ZI4sw0I/z4u
okrh8tgO6mviGZj4iOv9kre63nIe0w+RBrfcRwV0smVtttlia8DaoRv3AxkRvEXbW55iWe5ZQQnB
GKCeXzC7aR/0EsAzkImY7umkm80scv1U2BZ6n2poAPcu/Kmrp/IcM/Sdy9zTA1OJ3pZSYTnVHBgg
xgfwD5cGfq15MZ0ZTUEf6yqxVkYhnDIx8w4qMGjX87I9l0uKvkFTdGcZgc9G3C/mM/FVC1fMuE1X
+YhHYZzUiOClBTlGphRkOxrGn3IJB3SV6/ozT5f5ecxq9L0GiXqsR6e0qgOHbKBtye3uMf+lqG39
OAwxdihdu+gYkBW/tk0Gl+gpH+97nNDXpSxASCWhUbChZWBliowqsO5Dvc0406+1Hfpjm3kQTYRV
pyUp8xXu+DZBnQ+OAg/pJR4QVNo1cQKXTlRc5wX7EhxMhJsegmntPcr4art0lsGfunEHXZfsY8CD
s+tLVr4bynmASDjjiMfRIXlwOBqe+87C+1grA1KH7Fux7hqMXaauscj2SKlcJQnFe4n7pNtK7u09
y5S/lqFHgKTVMVp0tGHwhzAhf0JDAXZIr6y8n+HytWZoLr5HSQni4TCPy5XNU3fqEf772hHsulla
NWAvD2N3ioYcY7nCuh0KkB6k656U55q3xSPmPBiNGFI9GNpkx5IChQzSe1jGSHWltIreFSrMhwVh
DttEN/PvY0Wj/ZgqsCRsCeNZXw57p0n3SIbIfXPzRM6ZLvIryzGbrzXI9+kUmw/17cGa5hjPt8Tu
gsalDGCdLRHYalmJ/HjjF+/WTCv2sepJv7EcQ5jMJOZD6PDCMQUrz2/vCy0ljPUM9JCrmo1gJnEg
Hmnrh2fXyRywK2fzQ9JRJCN2S/I9qyp8zhWomrCennOd/oGE/I9m3f9Zjvz/d76XwHT+e5+4d+U3
Yz7bf/wx5/9m/+H/8b+68f/8b4PxPj7/Fi7/zX62f55939K7f4y+0/Q3eFJlXDB286WLkn9NvkWE
IXbE4zyOMb9OWIyZ8z8941j6W5pxuM8n+BY4xKX4rj9G34Tnv6UUYAusL5E5fAur/5/MvuOfxWkQ
DSKtJc6QYk+FiBLOfkGYzCBZXUbWH+oYxaz2H2YNkJuEA/E2ObRzDjJZLUDbmyZxVimR594YgUw0
R16D3MKHbtvP8fKQ2+oLyhKIujBJ2tQdJ4cipS88NjBwLwYQ4xJM3Zb0JFmoXv90Rx5+zOn/bDkX
/+w+lomIQcKXMwBQeCMpMh9+VtiNqkbBPyi98x35lOXhuZoXcXaIu8PYoHlRkFlgb7nyPk93fK78
A4wfzmme6EsU+Nm1akBpOSE5tlJRBDcfVt2jfURkTJyDUzsxtR9ZmN61AVhaL8BpRsUIH0u45S+3
Orww0d/gjvzf3pFgCIKHm2CUJzT64Tv6J1Aty9O2UBmddw3vupPM6vTmrzWm8E/BzOQ1VdB6VeXZ
jM/Z1PQPHYVLpAbLbuHokV3UwvPbd/neRAgd5gF6hbfPsYEvD6RN73BeFocCwASyXRbwR+T0ZQxW
7FgBERGbgCi4elB3cTSecYzXDyIBZDF+8W1lXvKGiv1EcSlcTi46UuO2HEG+IpWSh24wcicwOzzm
WAc7VGt4C3GyYHKcgT3aLTEcRUfx9a8XAL8Bz/+F32ABCJ7GWZTymxlsDOH4zwvAlMWAhh8JDV0O
NlImn1jdYnC7GeUwraYqax98Vb/UGFZu+xocxIXm3aauXHLwaQ7li8AZq6ZPiRs/M8/Q1HJYTi3y
qlE7Xw0ITUHZ+2zy7jDzqnmJIEiIuxKFqiMnjFPF2c9o6BCFE9O0etDJfCGmQoKJLdXeOs62I8Vo
Gy1fviJRO92zDgjTOHMo+2wZQ4ZU2k+YKWebv74u9NdlBPAsSSO4mCQwpYzBGfj5uoxovkNU9MkB
WU07R/T0VIMwmRNijkP33Tn4yvbyG2BmdSmV5qDWY9QfiOwf2IjK2QaBtyYN0rxxMt7+/M3ru92X
P9+32+vLOOwx8R+GnNkvuJsYYmNKHpJD1Lhsk1r9PAuYaHWCjTiXM4eSpUPkhQFjv2sR1eooTkgw
JqfqUSbq8tev5te9EPMZmsFDFJ7BmBsgZOUXaoGebTJGTuQHjKj4KeE5RpSYGq+adIl3OSru93UK
JnSNertsiu5UDPdD24RrndqXqO1SjJ8UgksHG53jaK7WkWzKc9JMd2jb3WnosnmflRkEqprA0T2q
OjxGbQ+uD6F/d2FvF+7nC4vgJhwScK/BW6LxL28FreJSItwEulKDuSYkgqHauHQS7yFbmOfA170Z
3d4liAbG7AY+/DVc1ccaj2gRNUgciQPoQw6qFVTJMEtTsd9bgIyo+an4uzy0Xx9eXPY8AvKFh/dN
kv3LIl3m2jEmuTzkdQy9AUatG68taKFsat+pbwtr2lU5IXev1jkUwPSWTiSiM617qIoEXf3NKvj3
ZyaOcekEzlhkuWAh/PzMAAQUAD8TdcybPOxl6qutJ9M3a4G5kWqZweq2sB6PEPerq3LbjKE++ZQd
aQTKtMFEAeK7GrIoDyYWLwZ1EmGM308t/+OvTAp6j53YnlgZQAMlKt72XYCEC2FtuwaQxGURxZe/
eVc/U3cyrG04QsKYNo6Bs2Nw/8uC6GKe/VjbS45UzrEGty6Qpt6S2IFMHKz+OAYPRttikND8BCAE
2VnUiHM1s3fRNC/3uUHsASaMAInGFFhthaB0zf3yoFP7TvoQXeIcsQl//bIB6v9SoNxeeA5HhYhD
3M4xbfrlhXvlWRfkSBA5eztBMgylET6O0N14aV7oEJZdxBdMUWe06wsz9JKnoLrk+fIgpIdYsSzp
RZbFA0x486OoxEsSYnqh6ChWZilmBHIosFGBga9totVuSPqvLG7g3x2KU8ia6NSOI6Su+WPR1P5D
AtvLaVYLcAyDWkI2l6ntypPL7HVk7iu/nZ/udoU5Q9riGAW2NeRFjiPfjwMBUjb5dmcLg6y0IPX+
rcpAW5QcqRf02OcWnJkFfq2VfyLJUj3TjOx40KBGdjDQRQV0XiL7HdAssgwbtlW9hm6yS7fooiAx
4jFGpBjz7phvsSjR9CEuM4Emycl4G09KYCDR8IcgI3HO/Tfu1XyqplUyhism+iC132ojMlWv2g/V
boGayfuEHQAwoMXNnbvGFowaIpR9jCBzHlWBFIalBb0I06UNpgXIxprHz1hTKzS35VMfg06qMBR+
296nwr8IuB7EFYOL323ppKKA8FJK+E3kI+RAzCaYJ0NMQXoLa78FWEPXzBCUJGipOk/Y2QNR6By0
K7cbvDR4YFSUQ9ncywP2V3fX0OJca9a88AVcwb6Gmfjb747yCrTxiX4GWFesfiwPoUAzbzGvkbJ+
NDWDGgkd351Im98z6TN0lRg/UAkXPkxU3q5ZQNmz56piGJzMDPP2Gn5JlWz2U2PfvxVciUWjK/0+
JaN4lo7ivL39pNYjv0YUflM6YF22SDhA1ok/+KU7EQ5LgiEKoCqB8t+BdndETSKBsuD86y1I5ArE
kLOqu2Wnq0JeiFQ5WBSwLgQb46xJClaz6EDEx03bW9y1TYin7zLoZmcxpzgUY77WxfM4wiJx4OVj
UhebtmL6KqzVGwNDy3x2D/ks2Opt/YpqEneJA8/Ce7wOI2p7RL2yeasG/qvK01U77WwukjvRzNj0
bB1BBCJVOHUzvx8ye04mnZ7qrC2PpaKfVVR0D3GL4SLtB9RQCZilxOjkY6P2dBEHLMoBtAUGD8dF
SPh/cNe8ZJ2Ctlnd4qbr4nUZsurK/bxuVALhdtn4aQOQ8XMLKspDWSF+GVywcB46D/vXFglViYIX
o57lE8noPm1GbAp0hrOti0BTkJU9UEbsk1N8o1PxYATegWoou759s3ZgdI4pMmQGey+6Q8Km4jka
9dp2KcJruynfdvMMDcyiy008MAvtX4MYldutVx07qs6ihfC3ILqqhB9GgwesGeMP8IRXxn1b8vZl
Ios4NT0D/zVBrT3n9thrfG00AJIw7SLhB9AACiTJ4W3fXhYge3XODVzjs63wU/w6qQ4+HF1HTm+P
1FuJv7TuvAT1vVBtfzK+jZ69zJZ139XvOjtes4nE90zgwsYBNgzgySyS9hdAwXRvMcG8N3W/yqMF
z0flC/95EO4ZpAZzXKiHb6hMcGKYdiRX0vJ01ZWwXo6XAKnErS3ibVcd+xBD0TM2xylfwhGUFnNp
A+wNb1Ue4dDgZiYDMQMlZh2GbPN2EEap6a/Mx+Nez7AbTkc7/XhL6KvpEdB+elQ5yOA6SS4xbRJE
+izIHVzM+GQ9ostlFI3ruVkgD7QTPG0X5MpmLV9+3HdV1+Bn1kTtTOPFue4lPiyJOHceDrYN7irw
9+JeZGCT3DaSInLvq2GC2dDtBbYpBlyxnyAJlVgs2YjU+zGaN2/NmFlwYk/xcbYxez9zBEgJr2EI
202fGkSTz9sQpujRT8P8nFagNGE1QNcdXAuiZmYeszmM4B+RZC1gIKFlOu0p66pNeZt24nCBeg39
tanUug0CGZAAZmMJqwjZ2Hsc69gdbZ+fCt+8fzuwJwFQZGa23S8Od1eXIOLd3vFb42ItmFJulsjq
m2q/c2JBhlB+lYMwFxfN7/OSBEgojUVcA9hwJoF30Tg15OCnrN7wHkS4OpTIvwKnPW7ie1omMP/U
4JQ7dTRtTR71RNI9HYfi3OkHkjGxswaBc28Ps5ZLACkCwaHUZe+EEiCVzLn/NN+kVQCCvyBJNdkp
nEgxr/wN9oDA4tZvWeb7a2Th7uBGOIIg4qeo5PAxbaJvbyeoDFF10QRweTXrcNEDHX/ct7crshAE
RjBC+N3bySzRS8so2GOmYjjWpe3JyREy7jrdSc32k+nPzkv50aXIBuJI7WqK6QmsM/kNw7rthEd6
yORjXlb0NE22OqQMD+DsEGiKOL8eSs23O7tIguTCsm/uJpGfOmHNYw4stdSSndvAsz3IC1tOgwGl
LeuuSkXosAFw1K3AXopxKAxB2gwBYDF4U03RhmM15wwjP0wRizSOvlTcwiA6np+dTosLUUu8bwv7
PoH5/rmRAc6nqdzrLvcwu/Iwkr6VFiaBOihYqMuwDz3Epa7WQw0TZw8kk5AyrMqo+taJrzqd6Dtu
U/rOjvMZTCaENFeN2zL02JBCV/n+7YB821BtachpxFm5JjemhI2i+cCKuDwtGiEVty1XtRA316Fn
33lU7SOwIjaYhvbPrqzyH2cBZktf3h5/DFzkmdRoQGzT3719yIhBaOtbqwyYplmV7aAhMbiPH/TI
o7Mdoz0oDAzCgFEh1Un5fJOoepPoBKEcUvUOvtLxQ+kLPDrGrSXNunPT6W6LQTK0XohI41V6ICOB
ZKzuugcM1z++HfYkK951oEbeiQFO3owMBxLbYUd4jRhTEMk2wTL41CZLc+dbDJ0DAkBKLA+gsvsI
HcCxj3QPNV53drK/9HQsN/WwlDuM/GCMAMR0wAT+VonB6wU8JXpXMcRidRMmNgQsJIcNvms1ykmF
C9zLGd5mruKQ3l7NtESXslb9qvKku/TTBN/U2qbbEKXf3x6IiLfmzOOGIIuwAO/vtgE0ITXXtlXi
jqSfHCvEsw+orYDtf+4s8OwMK2DThjxGQB19GMDYuWtzeMDPAAu2vq7mY+em1z5O0cBmRYv0y6a4
5LRFRHfp+SmO4IbjYuUfgPvA3SDpmgdwXJ7I7IaPMgQk8n2fVF2cqJv0sbP0rsHXXYwd0fjflslb
8dk43oIMUbtVnIBm72ZrLwuuIC4YbmZDHzKHbPaxTfyK406u07jtr0NaLIdoAh11jMb3M+7uc8TG
T37CN8XawzO2ChjT8HaT4mC9q2714RCZ7hG1sVuVqegB9YjnZvB74dsPqeVQ4lH/oTETBY4VPgCs
ZJd47MTGTND+Kp7TYxYqKIrHBJYkGt3RLIqHKsowj3cUSi/bQwgrpuKuq0BAx+RkN+QV2ZcjeE26
8eO2HpoW+WnvfywZU7sn7EI9Cpvs4xjlsBenOTw15NjsyhYkqQb8sx1fivw0S7yWgZKN8E1293bl
Ojpkd0OjthGGLOeMP6qIqbuqY3zNCQVpg1XFKQs6bMgs1ceqiFCtdbdEUlXc8ImQ3xfgalxjjWz1
Yq4eUZCsFj331zCd87TZaDN8L7E3PL19CGCKkCo69DVXDwGN8MXoezzk0Y4Yqw+dy8QLoOSDoM3X
paiyq4kW2BXdFgU3kO4S7LA4nSGkyiD1UrUqj8Wk3JEbUeArnL7GQ9wl67ensGhhS6BlUHdvHxYG
swqUztAXgH+7rlTVfu1GBp86sHN22eyjpw5xxXVdm+vip28GB8Z5CH688FY/Z4md97iyudlGMVTw
1rbzfimNRV8Rw9gsBmFkAAfXEJ4ihtoiNdL4Heluemkyt3fDGEFIMYMtFmBJhaUaHwDRKDyntjjJ
+raxjXn5YWjHj0R0GVKVhhIxFJgdvn3AIbLctUI0Lz6m/OiE+DZPSbVTfkBV2xd0BfAbaYQLQVZg
rMyJCAhLkts+LMkEu7II7xd+bCnGhhIV/2ZwvsIsF+78JW3mI2mhjm4MGx6ZMfOqHsV40FXy2URg
uSED7t6Uo9g4bQk4i227R6mWQv2IZy+t9RMXxN0l6bh5O3JbipZraZz/wIsKu/dUnAtwfs+k6d9j
3wMxuwAHTKJuOdfRiDw5CU5T2sKigBF4afEB8SOj+bCoKr2ypoFBmfvEb+NnPUEHQjoPtVpn9160
qObrejlTNJqq6r4Pxbw8gEdzofXNLCNMSKrAKJ53eNJcXXrUllAPyvZkHYRgNqT8eXTjRcwImu5U
WsBTCXr72/RauRGeOgrYM/Yrvp6LaNmirEO3VE7+oFMgqROr+suQWHOYgKo9Rnl9vv0Z4NQitSme
sXVxUcCcqOb80Zr00VKdbfCAAhEgJmwL8vsyw34iHooAhN48CKAC0Mw5SHbJJJEW3NEUNSFqmB+/
9K5JSPpOsYZ+AXVUb8GVVnfN7YPKSygae55vhrfVp6rbUp6+K2CdKx9Q0dMoC7vWsugptVkCp84G
rfsUu8OEsKK1i2DA5aZ2PjgCID6Q8akBAfIUybHeJuOtPxzA5lC1SE7E9QR1OOiYKa9TAKIhOiKi
Cs9M4jjoOb7FVmpjteUtTHlEL92jIgoK0yHj73WHS5hjiF4lWlxsAeDb3ObEVTzBzwUU0wuY+iiu
y/umWvymq3gL1BeHpjIQoZIBusySTduS4D7D2+b2aFsGroT3U7vrFa9vTC3MHBMZPb01DN0NyQCK
vTxIn+8SoFEfwPisX7yek7UGCYfiET6AdA5hVGZgZZZE8FbKtUUKWQdMJy0OfUGqHZhwp7SXGVB/
d1sl6aW9KSokugtckP4D6Wt4nN3K/Qj4C0yVuqsHeXcfUPxu/nquxf59HMehlcLMU8QJoh/5LzPP
Hsso7o2qj6wl0zFeYAejbY6uADzTSPXXLHD9LJoP0IlIaOt7cMnQlCQuRQw6wJ1hyGHH56blMIRk
mywzHOknTGR8WPI71493hM39XRwqdAiwppNhhA1YnU5PQJk3vfOIj26RHQY253lpM7P9D8a64jaY
+3kEzaEThKgH+X2Y3QGn/MefPTYnNi5ciak5klllG0cmuOMZDSmorut9iU3jKW3S8xuuaA04QK2M
IVSvl7BZkuUWFk345keTswyvAzXyNFIom3NvqhOShh5orVFHFA0F3o9BJai138D0Kq/BuYuW9aFV
hN11mXJnTsz9TCbEWVcxUmi8sysv5vgy9GFezSU0FwOOa7QU7AxeC7uCELwq8zQcQCVHrsmICLa8
SCDt/ldRKpMUzndIB9wQ6v05mrXHOxnlCkw2CqgAWiD8LsSxJP6H3O7/AQ7/rm/x/6/Ssp8EaP8t
oH97Of/SqSER8Y+Xd5N9/fSX7ZsE7BHnqH/6Zqdm/Gd44u0r/9N//ENI9s5rCMm+gi0+3n4aBAzd
nzF1mv2lAO15MmX3uf237/inAo39lsPGH1Ra5MMBWBUQev6hQBPZbxEwMkx4AbkzgGX4pz+A+OQ3
SMUAomQUIDnwiQj41R84PP0tg1YtxdCYRSIFQfV/gsIn4mfQQSTQs+Vxlt/EcdAMsPS2X/wJ71Vo
85IKfLDVktw0SVrraedsgimXgCxiWGEOJo99xZDfGLR59H2qcSSyCCQ0MozwCGn0fU8czGSmOYMd
SRGly4XGHfIb6iE5N00RHyFyQwyZQIwG+ig4qC58OQ6sVYcarcEXXlH1MoDW9pHLEa6Mba6u2Qga
bS+l/I5TEYbgjYecaKGYYGdDsRsmfvMQ6cv8rqUDDq9ShzsyOOwwWZw9Qr7QilWbC7GToKbCGyzT
4ZxOkz6lZVJ9QmOL2V429zdJ64R4yEHl7r4qIAjRGY/ImubT8lQYHm9ViTjiPEMnw/FIApxuuN2w
RSJ/qbHNBTVhASuOYU5fi8xN2wxsmbNfCqo3EfDtQzVz2MIJj3lDXkkIxgHd4nJhmviuWCw/cy2H
azVECHUGqmH23QQW20qVpgSAQ4v31Y1MuBmTFNZUAfB5um4yw79k8wxTVGgVCoqpO+iJR2XTCb5T
kW+G9djdVHZclhDFjgp9BTQkI+pdF7NhK4YQwSc3SvtnRu2y1yhEv9KmgsAtBvW/K9Nu6yrYkbK2
Z+suUHeoDEcyMLCIe5NEcN+cO7DDUsY2CCMb1+OI8ZZD2f84VQUMlqZIvfZNbo74TUClFAsvzST4
lxLUJZDoJw3yXW3dOQL19K5o+QDX0w6qrUyxV4a6ELx78LwqA5tUSDQNLHURe3hI+yVbkcJVADMp
hCRMtYfGDQqKghlR7RD85Heic9ETFE4loszRjOt1T8ARW/VZwJggrQnAdBIJwCtgb+YDuoNQ1e2+
j+Hrmy0gZw9UY6iL0uVcNKw72bbuPoGlMnx3SwIvQrLAKpTR8JhXqn6kDmZXPQCFu2jmDloTmF93
bQJN/OA4oniwrz+mcYL8hgxGujIFwb7twKlc2XaB5XU5BlyBqj52bGCPjI71i0SfBIZdT5o9GSP2
qbmVT/0Eql0/RuVpaut812SjuxSsTZ5VX+tTHYOQGE056TYqpf4hn7rywsGOu/AsLL/XOGbXCzF+
245hubc17Y6jCuHYNVmK+nwB7zhZLFkv0D8d+VQ1HxoWko13Cq5jOUNIezT26mydB9kTKsuLyJ2+
7wrUKAYjCbEyyD9E6FaKUQUfzGuRRg0cfXznz2FK+OuQdMPvoIk1T6TDgNmAE/Bs3dB/qeq6RzhZ
BgY6Q2e0ricMBkU/k208psmepp2+JFFDDwCgajiBDRmmean0LxNrGSSVbeRfSsCez5Is1T2s83E8
q7yGVfQNl/5Exdw+mDKLfh+dSu9kUbplq8nUwznYNuoD6XrZbyBDxVNxkw3jLAUnfuMG7C1zK8d7
SNqqM0ZYvF0zmK3DODDB4H81kRlTx2zm9dlDLLkvI6KuTYX+cg8gXBRbN0HXuBqWCjHr1kYfMVwb
78t4qu+xMYHwTVRId1VegJYHERj2OgaAa5XWQxrvslolJyjdKCjSFuRfULrSi6V1+RHnu9q7XrgD
pjYq2wHEm7JVKv8ve2eWG7mSbdmp1AR4QRqNRvKzvHfJJblcXYR+CIUign3fc1pvCDWxWlRkvgx5
3CchUXgfVSgg8yLzdk6nk2bHztl7ba16HLtM3mvSoLatPeyMOxSutn8xusFIcLWZqVtGjYV2h1mt
0DadAula2owUhV45X/W6xX3lD6OmrTXTD1aZjxhw1esif2hDN31uowiaQ9HEuAmEaYfTSnSGLF6H
RhJblky6zzughra6S5FgAzHmIIMvdOGnZfpVyLRFd+iWxZ308KstpLJSymZjCu6xYmgv+aD8LUE8
3pJpJ8/x6PNzu88lnqY1MYMvstVoTcCJ7OrAe+oyw/T5+fDO6ZkC1NkZ1Y9cnwXeAVLaYPBeEGog
kPK4yOk4Kqr5CDR0n3QbchXMaz9SV/OhcWoUMXcRSn2QiiHNN6U1cEvc9EQrztvkUfMiSsWEBb0o
CmXtkaPvV6NNAKVNEbV8VVP38QRtPDoZt1pGMPEwKELHBEa4rjFPrc18tDIyeUBj4UMMidWGoZeE
fpmh7lxmpdCumWyOWx6f4LrIHRa8FC8WWMS8Krfe5PpgGaexP6rAe1Y4rpZK9vE6cWlnioJOhzYi
J6/K/DUGmbEoUikZOFX9tnL9/nqSPAdDJfAuyqBbjuHUb7y8gFWpHN5ev5ubZzbsMJTlsJIdyLmY
AvKp2jHCWNVD+jhJ78qY8myLMOCgeDDId11MSZwcrMl4MMfkCv/Hlc9OcMKlxV6nnGZTRzH8WhPz
SltfJXk37AM32Gl+emmP1qFtg1032le0DYmlLnganFZtQqdhvJhf25UKLg0coAudbXol+PJrLQwB
r+XxKq+07RA58HQd7xiI6mca9MdcQr2S4DI7YwC6TusXH9MBn9VWsmI8pw3eoBgb3YKDZIHZgVtN
jzmrxKPME1vy9IqBhWUIOwqLxkifurDRM8S5ZTxuEyR9/qruEltfFIOuQ2wNEvw57eQAM8smE6xn
q1dsuIkzT0lDy8+g/oU0FeOSCUz6y8A4dNDA7NnX6FRFd591LVSwPkPPcRimnlcPOkF9XVpaCOpY
Zc6XMJXAtrKI/k3Nzr8oVJKVq0iPY+zFZm9te+mEnE8dLl1FXXSk44drQ5a8gqDhDYCaepm5azqE
2s2AMZdVUbXOVWaOctEH7nDC7pBgU+wnCIjRgP+zmZAWp7Qpl23r5k+WsNUysy2dTnGq+ECFVNwP
sZRWs7m0bfLgYMbVcDQq339She09ulESH4vIhvCfmE5/Yc7W1bwx8wDxelMzKzexMxft9FXlwtz2
4xT9KJLMHdZsx9HXaSq1u5imENifqsiY6VasUMs8FFyNJTBWI+DBb8uzjDlmdNPkFLtpTx5S4g75
N8Mc8VsbpVUf7BintUdchb7MI5fqwgw1577qtQi585vFN4+8WrLu6zG4vmYK/Z1XqNi9D+I+T3ll
Z6twOruGJ1TZ0SlrcsjW6s1dLCqMxv6b57jTZEAio6uXB6+R/Ws825OHN6cytl9DW4xmHd+MThju
vTdXc8+yBonLTPUn7FLYRqnP8qd6sPPrTLS5izsei7T55pae2qi5EbOF2mm8fD+9+ao1fMMg4yM8
1zRbtOdp9mHjywpeVO8bYDExLQM39jL3ipPlmwnZje5lL/2tsFvAZo1S13L2eZtBG7yI2fvdVji0
bd22iQx6M4frs098mB3j1ewdn2osJEvbxItuNvThbamKrV1Z7Gd+Ye9CQ/CPz270ZsgxpodvJvX+
zbCe45d8mmYXu6wUVzOoPL5B04/NnY0txxcVdIQTV6n7yGZbr3xWdrBK+HF+igbL/JSP/qtIbAwF
2NStZfjmrNfQaIGdnA33mZ3WUEL72YzvRbjF1l1iJmpbvhn2Q7OfnjraMC+YT+ah/+ztn2ptPDSF
qVZ03rNlrouKlPhe/ODdJ9ehCPzvte4MN8TuNt6BCVe50NKxOGltqV3EcA7oLFZEaFJh7/JqQkWn
CXur4rGHcO7NRdoo2b7D2YVvllDpJV1h35jsO6ypsftLKvbfcBb/v00TPwNS/mtN/N1Lmr/8j/+Z
/qiQwJ9TX/6pfNc4rf7FZJ4K1SBV0ERJ959Hbk67fzHEQGGNIu0/T9uawZ9F4CWRYCphQJniJP5P
2bsh/7Kka83UF/6SEv8e8eXsuG3bXA5COGYo5LLP6dHvj9tICIpBGZ19VwTJReQ9eEYB+5HAZwxc
gCxxiCyk6/4AI/EtH41rpC2wj337kOXmwnOgX4tWrLPEJwKsePjtVh5/Nch+F7MbM1jnt8bZrw6A
hKdk4A2wLMSxZxfXRb2HBqe7L1L7dRoz9MnBy9Q1YhlO3bRv/Tnd1jF++kazTU2iJVWp+nUqvS++
79419Qh0PxLZpklHi9OXuw5iGyGn5vSrtMqw2mdhxMCa3kIbAMVzygfJiYWhvVVRQF97oRZcOmME
QX8A0epbnPHNywnAz1KOYYmXVR0N9pgF6UQ3KSiLTW5lr5XotAV2x2LpA1+hW2svZQ1zvjEROk+s
M6UEtumF5jowra/mnUpVuNRRgi1dT17zbbslCqfXDgHiohuT28Rup31Zjlcm/cLj2BqPedNZVHCi
JFS2HvcqgYhq6MEXl8MONe6PxMjjJ1eOW7cPiPrwig4cSxIsVEcfABzCybNafSVN/Y4pYbRiL+QE
OwaA+hhJL0zBSc7DlQEW985FfL8KDJUDU9BePCNs6ZsL2HL3tdug/YxsbDrCvy5GhrR2g+0/zQDN
W5m5DcJhX3dEctgBEhgt+0ykbNBy+uPpQMWJlpuXRNCuev90qMkvrVH0zX1jTSd+/V1t2D/LoQHR
Q7av0L7aCic5U1eku/f8ig+DSRPz42fUnNvT/+rtzo8ouCYJ0Yn+GO+re2a4cCdTxU05pPeIu8Xa
dbqvDMXAtXc9ohJyUTNQ8OlktLvUaq7c2GVqneoQod0YWrA+RRdOBEaN7dOdOoI1ll3HxEH3+p6E
m/bRroE44NIPl1HoypXovS9AOJqN6+Y7s372Jrl1w8Fa4/OVm4+/mfzz9tKJk7ZFJ1ChXTu/vRxg
yrK2s/Sep+mmCWOAipDLNXiFmq+qdVLreMWdr4j2mp2uQeDuNcYYXrg2CpTBpQcEk0Yjyhpn64Ii
ob1c9utE/6anmNko3l9Krwb0G3rruM32OobUXd1l5qKks7CK0hKXOCq2CTVnk7qAMBtBLEcSIe6j
6kh9ENZ280OPOyjzwRAeksnFYJrYeMoMkngGdG0f35D38luLEx7PvKssE5MFjUnr7JduGxlalRVq
d2y5S+Y22H9woFb+7uOPOV+Q54+x2BYsaTKosc6l9/PwohmMSLszKP8p5y4a1IgClDS1+E549S/N
+X/Dzv3/WBd9BuT91xv7vk6wtC1+VGn7/b2jbf7n/tFKV/IvJXGsMdWRtrLUbKP4J8xN/uXMjzdb
P5U9/XH+0j9a6ab4y3QNmiUWSm7av/O69o+9nb8kpC15zngE8PAI8W/10s8eJZhxNpG9WEqhzRmK
pfL9AsmLpLG7N9VmMOJ9YMXbwmEw6nlLSRoAgRyDdeJ4teri8dp34p2RMhJio2umbukGqHDseJtr
uE3Hx26Kl0bNKwl7PIiZUDX1zqudFUqZiwIHlmt+l80zAonFULY7J/CfirgiRiHDA4KOLSC3DNgD
O64d5aipJ1rIqKQ8jTjlZhs0pATSxh5UtZpyYp6jdOGRSaIpcxsN5iHeR6a7q1RP9Ibqly61CNB2
8hpEFt0zk/jiud1pYvuiibOO3eaSc6I5c8tZR1r+PUZffTK0nF/13xb9P27s7OP4bUZB0dap1Kur
DW1V4hzwmakj7cp1V1qfrcKffNLZ6LAoC2xKBT+hK46a+NoZn1hO5J9fhYxrXeE64sDEA3n2ASWC
nFowW904/hW6lmXq3E1IG425xbOI9Xs0XEvU1fDj4usiwLCdbmKhVlF00+DqqJp0bUIWq5Lgotas
leqeWpMgAuNx4MEJctRYjAL9mQmOpGf+dzXleHBZzdSMwjDJqdcXbQ5HmNIBcsV6RChWR9Rj0l9X
mPImLd5lGPlMWA9ZeAl55jNfxfwF3/+W3AAKTN4RF2+kOFvWdWyUXtF31QakIVccbodXvI9Lt31q
825Hi5rtZ4Ftne8IwJubkggPro2//m15Of5Z7P7t7/DbZczv8m+PFGQ4U40+vwOYB2AMLod2JIFU
q/QcPnmmzjYynt733/jM1pMXsnMDf2BZMGmgGmhXLKpg/bNvNC+Mf3NnFWYmxWKH+ff9V3KDqkia
mDtbi/ugsPYRKPyE9pCWFltyZSv3oAycIfKi0tvTRK5Y3hHr8iRcgp0l97qAAuPBTPzmIRX++G7P
p5o/f/R/XdrZwULWLUIBGGYbHelUQIRdzFEexhWjsxnwV247RQsafOTHH/v3P/K/PvZsQXYZ2VCM
8yOXKmG8ABleRMu6wBgKr/3jj/r7x/pfH3W2RGVWGBY+6psNxopFTSPTT5//zz7hbOUI2kqP3YpP
6CET2vd1+8nS9Pc3y3UsaiDDpAJ9//hQgjl08VhkW+OmGV9bm6fDJ/LPe/34e/zt6zDPwbG5Kfbc
s9chRKjGgIPPKTkiuQRfto/6dPfxZ3AS+LsnznEs6mnm9+abP/W397u28FPjd602KaKsOuo3GIsW
QejsxaSvmlhfZQ4i+GniANVvQnVZW3jRfKjetvk4kAZEj+unAEoU9kAXK9i+GCYeuobUPoVqb2GA
LgHG2C9jr9tpiXVIh4co1ncyyQDexMssCG40KBRpS9u+sLZ68d1vwCy0xK6403Vjv+rld3RQy9gu
LjSoW0Zw3TmU8HA+rAZ4PAftiaHM91rCJV1O4OfJgokkTdLJ3XcZ1w8HJSl5azRSv8Js40/epk8j
lvBi7w0Dbkrg7WGzqqZHgKQXM5Mo0dsd3suigJxUJ9ci+6FfhEb+Lazsn5bsHpU13TnecGoIwBXX
fTjcton9M2qJctTIMDKqtRfpd0HHjYuCy4YbVwf2JTOLlUT5jwKZZrtOtJW9Uv2xguep9c8V7U5N
mluL7nWOTL5I42Xso7OE2m65x7SJr+NaHOLye0sJMe3s26Z8jXE/sjfOX6HPGOKDohq1U5u/ZOrV
n55b+VTF7kWZv1hhevSAtyvsOHIgoKufVqgUEBpF2Mawyw8KMUN0NQ3OZYtOvQ8eGPJtyji/gMcq
UtKd2hJyJO6xsd+IJj/Mj4sWfi9D9l0n3jpCu+XnWTnsmS07BY2NlZ9bhzEQ3yGSb6Tj3UG344Ci
2/WCXuyBbuRVjj6HWV8PM6S/K0p0cna9Hco7LyDwYbxMBXgS9Jmt6JcC81uKS14yHIfeqyNc6Oft
IeTXpiFh59bSFNai9arVANbTar5pabQizbaRBK2V3wf+pjDNFlUGX+hb42prcIDrEJlw2ci97V/m
vGUWTLYoejHhwRvw6LnnmU8d2lxJ/VdFkJAdqbU7CInLKiYeJOT4U5jrNE9XTefep91NbfUr6hB3
rCEbgJlpv4lgXUXoGsR1jmJEP0JpI+ZCW0Z1cMpTfA+mXA1FukIQ9iXyJbufXOQEU08x2nVktDB3
NyKiPdQy1/bEFdQpeGRiY+XJdWXLl1iPnnFo30DRgxnan+reOUB+Weny1fD8C9uyiM0Itk372oJ8
TLPq0dSSlWc/gJMEzEg7KP/WjD96GSx1TshyiHYVeDnVkFBY1Xemnq99pK1IFVZkZWF9qqPvBvQw
s2E/NIx1yOXbhMYwe5W94j4UW0NRSbshdD80IjiVBFHo07iKDIKLAtwfSbyrRHOZEpgZiOJq8LPn
gn9bS4PayW9yoXEFJMmTwOWD1Ylr7kO/dlDdKNVtaH6txugxgZYVlOmu1VIeSGsTF8+4SY9eS/9K
zbYBBn/Yo5omunKcu16gINetpabb2w527miJdY3SYS4mBcFifnJbpda+79tlOJqA6cg9qbINWtCl
pXuP9LR3KlIrh6cfThSpZet0DOHIDgd3tG8SDTMgliurSAsCn3gs03qPPG2hjdDoc7WsEBjM3zB2
mjuFmqQTz/hR1lGGgpAu/7Yp+us6Z+KHEy/I0men0m7DproYau8gRgMVdb8dtIMGoK0kWK2enoGt
rrBkL2AjLpqxWoMlw3l715AEhI9haRTFRqYotr0EPJuc+RH7gTmhPnUbiS2uwzQfg6Zy9COF5sqc
Ax4V7hIIViAkdr62mvz+YDol1CK5xZBzGVQ+vTtzqzG9TMVPfWAcox8Dt4WsgJRWEbDnH6zQv7VF
d22Wz5bwT9ggwGVdFQ5aIKQRGmnWI23PClqbnu0zQUQJaSImy10fDddaFD1WHiNmHKKV6m5AJ15N
cbxrLbH0rHAttGQfgrX1u09aG2eMeotzMPMb/oNEAYey4Zxt6TXrfxq1OSXDVFxEglMAceqWYLrm
AEkVIDJJ0PVFtBqYD2ot3hXdXUsHI2unXw3USpXTHbXgsYrUJ5f2x/Z8dmVn5Tfc6iyhIKs2KsWE
V3k3OqNcEU0Lq35M+C3dOgV8nqw+Lgv+KD3OPvWs9DCZrVVjXZD7McRLVz42bbSVIvms2J1rvXfV
7vwxhlQszII2/3kuQWDXhoMPhy/H/Fe1amdpVNttc2RmvM41G4eguzb6/mYuAKIAlrdAuILjoSud
Lz4/BfqBQkDMHEm+by8FFkELg8J8Rgekg310YvwsHyQ2Hsi8C8mxAvrcqtS/WwHtBAihvXpsTk14
3wCMHVx/GYP2MskG25kcCTsy+rxqadGr1vN4bcgvhbc2JdWJD+KykAsh+AFMc1urEdJhc5T2hAP8
B76fY6DVx/mdY4TxaPnpF62GET/5x6R2kSekVx4odDQIj4EiTsrtb+tCPKMqQSZ4Uv4c+wYpJR1R
AWn6KujaXTZ6j2OvviSNf5o4mjCW22qCkGxOY4Ud/RyIi28RQaMoWTZoAaDHYNZmkY54oQNz+fHz
8RYj8sEv93bE+q1qZAn0qlFP5sfyWmdNDKo7qW3mNo4zOYeOezw9kmFWk33q3HnuJ5XxH/0jQ9Df
mptRDDAkf3hfgdclY49K8ul5vq3DdlPsg+swtQ5N1v56RP9/F3L8RMs7zxM+60LevSR5+r/+450G
eP7nfnUhGSv+BdYG4SwjCA4w89v9qwkJx+qvuXtvww4XNDbmE9Q/uVrWX7pA6OuSQGFK/sYZJPWf
A0YalAbnfpfuP1pfVMD/1DL/o4+BDBpVtP8j/8f//32I9/4Uh65/boLO/x4mJLBMz9vZGLVG1TI/
P0adRwbYYAYrSkNgqHznVZVbn2SwvD/2/vo4ljn+hy5NBMlnPQeG4GgskiA4aol9k49lsqYJaX+y
oP7dd4JiBkiIcYDke71/LxJ2KWj7SXB0zNpeUJDaAAvQwk65cwvwr9389pv/zS003m8Tv74UMCcO
wkoKFvKzbkUgW+GMYxIeYZGay5TKAKMUOFXPZi6iUkA2oiPOPkuN5CLTY+9qHAUWtpFQ27wKVxb0
DH2QLmyW6Pjxpb3fNt+uzNXpWJvwSLgXztnt9ktcf/Bhw2PYRxz5ZHsf2dq1Pbb9DilCvLIt+arZ
VntbPv27H4ydQjBS0+kt0UmfL+y3hVGjMGgwo0XMQzHXFmlXrRqb9GgPwJaFrXAxOfn3RC8APFr8
qX//w3lj2EvNeRzknrVxppAWYA2I9hh0KrybvAQIjDcFyNZKHa4IfWB0jBsNI+S274tPFuU/bzmz
OBQD5H7MsKBzfE2totTAURccaz0Ilvh0cfnKvrtw4YF4aMIXAgz1cmz0Rz30tOuPv/msfvitlJh/
cH5kEOsmC4eDnuGsTmpTwcwxgbjhpU2ylqo172hqXKLgQcptFJy4UKEVFoNXu+2JP/Vy85O34e2Z
+teeOF+CcnRTMm1xbVop8qxo6gczsoLJQ2yGlTdtbJNSJSyPytJRhQsv3oQJU/0pj5OrSsaYAybn
Lupr0OqGU10U1DwrKwBZMxhmjH6wK/YFtpxFHRAblQPEyaXunYzSuw3UlNyFwFoPZTdeIXj8AnU8
esRj7V3F1tCuci0ijZU5/T6tf3CABj7O3GRheZ3cjvlIGiAdn0u2UKbuEbK+Tqt3qNyOAyaFZW02
1v3Yuytk1dkxT9P2onOsg2ozUoK1Yan7pYctNb5pdVyHLA4XY4X7cmi94EC6yGF0nOiyCpy1piOz
86B+P6g9rloCeW0QVrHXatfdRAfIso56UuI2cvJ6a5R0rkvOkEvfttxDQ/VPH0fOeG4tUQRQ4xJa
taYzcj9QGU+Ts8WuQVUIcf+T/t5bZ/38h2RAxRbjgPb7w/mlRq0qI4D6R12nFQpt1cKf0F4nRp3s
Z8TQVpe+t1GuFq0CC4yJXQCjQI24YMBMC6qpyNgoo+GiqEh9zCROrt6nmeCOQLsMnK99aC/1DBun
0oKOTlhrwrslCXSMmkOee9r6k3fjz70HEc9cYAs1E5rOB+bM63PXg/lx5HBWTGScsw45y0mnwyHK
cT9UCWQxWe29pCIUNNO3JCFt7WmAPOdoCApt58vHV+S+L+DeXhXG1o5B/c+g0T7fOAyz1mVmFdEx
cfVk4/v0eSzaNGbWDZu+4Y09sXlJ4Attg4iscvZZux2wvAiAM8vKbqrL2tduJ4mDtRDdZR1MQALA
A29rLZNoTkR9n7jNrYaNzWtLsZ2CuCD6BpxHz/hfmXcjj/WlOUSCloWBxzPbByHsNKNQ2VOnrtKy
JxYktqPLkZRLZy10Y28WTXPyi8Bew+D1acT520q2/GxxftWFkX+ZcIxE3ucXly3+vlWAKnINDI/Y
zhLqcQGiCs8/bZ2JS2zTwt7Q4F0OpfYQZm1x6c9/GIymXwujK26zYNwhmYbnZVU1gI6uWXcm40/e
qWWGveREIsa3OqfStofMWbsA9mtOUTcRRyErGbqjkVHRiO2d3lXirjHGKxvZVOMNKz+UwU2dAY7r
ZJfsVUzmBMlZO4VcdhHRw7vM0K4qi54C/BD6qZDvafp+rzrn28ePwdv57v2LRhOdOk/IuWJhEvx+
swyy0RVxo1fHdJyTieRWFFZ0jRsqohGRtns7LLZ5bE7XvWEuNTeEQaitQ8YhD4Ywrx3NvVMypdlk
DF+a1j3FQJwWDcEkn6zszMD/2F0cZpBMijChIUt7++u/7ep9qExdS7LmaPjVrWlmkHFM47Vtk+TS
tgvSSEIcIOl0rbXKwE3gWZxMiuNkyStCq6K9iMv8+u0PNXaURVzTDuzcJiAAJdW2lbPDlwFTR4lo
l2FyutB8bTo5/W1SivCh7bNuVaPmPHqWs7RrnUTm+Q3AA0ZHLStyWr8AyX0R3OClHdemSkA7RHV4
SawD3agUnHGbeODrS/WtRCJelk28FfpIqqxeAVcoyg7Gpg0NqBQ2IQR4rgOnXI2qfMw0G0NDabyK
1I+vjOipiVV77xaFt60xzazUlHb3U5pXSynrGzZmNr4JXkZR1M0qywnHEqlQ12AIyquc2UDFKnRr
QhZCJwenkcHHku003TvjwU9SPLF96myyOmkONUdJKw0jzpIwg5IpkTNJgODCQesvVacn66ZhbRJ6
nvD2+o950nYr332qTD0+EH6BEi+K1cFI+ttYlczdcV5tLMMqYGd2c6KYdgojoDia78LoccvXfJL2
te82JhNl1z9qNWLojx/3s5H2vOqxDNuoBpHQGPYfNYoA3eYhS26OaOEgFUTIBcypzrbw9YgkTdJ5
ypj0uNLz4qYqUsysuXPplVGyKaraX0LbR4lbVcW+SYV40BvkRAG0pDLyzaNEILgo/Wh4BFfA+cUg
7DfUrRNt1pPvdN6hbnVUFEHjPHUI6GC0rh2gXSvfmzvJrfeqwla7sHxTu1ARMAjLqYxVZEI+t0EH
yGnIbzyBGtpLnPbabrsLK8zkVaZZzr4M2fS1QnxSzJ7J6H7dLkZs806s5p7cWQ1vGIFeWXna0qBM
5arvrS+qr/iRdZB5KTk09XXVdOMWpRNN5vKnKcMGM0bTfVJavs3ZzlYpjKlYTFHzYTX9o6TXNaNi
W26PTlwenMa4tfNRXRFRQV9btj9t+pHfQO/8qH1z7zaNOsXQRoI6fu0nyD2j2TM2d5A1Tmjb9TLR
DtJPNy2IhGyKHjBljPeGL9zrnHg8rD/ZdKc5413lmuVBL6ByBGH+yTdSf26/KCukIrbGniW+5xPM
POPxL5TWH50mGTe6IqeAGIkGOEdZLXivdPyWfoJFUbKFELECDq8tNgUxQkTqaA/24FPAeIVx2UU+
fnwnB3+iK6uHR9nvSMmJsrr8XhJXthC1CK5BbBx1TEyg8gmLE0Z+iurE2r9xBWLPwcLTiGFDZAxY
rYLBnKQLjSQ8fBpgS2AB7I0bDzzNJrPbAnF/jgS4dfpHs1x6ggk5assLzSP6ro9NPSMEbex5m0iG
To3hsiGxAnG+sg76SByPMCfvmkwmczlacocE0zpqUend5zXYpWR0T66MgKSk8bQLC6TtNdbEGz1q
kx3h0QwBFhSB2ZFiq/vk6H5+epoBA/bMx1acX7Aynx2lrZImKdaw4ZRrQPegVpHQRkt6ocXIEN3o
Oe62yVS/2nH7mXzwvDqcP9lBZKNzarQQcJydnCxc/06Tl+MJO9J+GLF86dyLj5e+s34hKQDQZGiw
o9vE3uea5x8yxZhiAg4wpyaqjjhYgTQZq8mbkrVR2tmOkM7beHDIZCuOPklN66qtHcgb9l3od+H2
44s5y0h+uxhaT/QHHNPBMHJ+TFa9hQ26HsTJHtKHJhy/aClHma4hci13bsw6G56MtHp1apRBzOH8
me0YqHnUN1mUSB4zfzeLl5UlHhu/Tta5GceLMbJAbWPOXpi1dfHxFZ95z+crduYVcFbjW3QV5NlS
yLSaVBU7ME+MRFa2ORVXuOLSldnSzWYAzyap5Xt4Fc9DWz7Yo95cBIm1A8w8Ud/GX6RdGhuoZSsi
T6GmgC0aQ/h7BZbeLQbYn4G3rEFAL6zE1i5Vbd55meddteFDkgbJunf04KUxtGYpS0cjBs6Y1gp/
C29sgyA70k+VHyAEmGd0eLVTYkCb8capf75BBa2M/ZvQCz6zFM5y4O9fe4qYCGNgrJ4a7saz5tgh
r5JLkkrXQ+8NBxPc5ZYGDsmISX0xyPhFj1u5q1z7s7PR2ejn7WFADDkLicHS06s8a9iQxBHRqokl
Lx4/pWBybzMHjTt4fRE99KCQxhZgzOPbKWkGhayscj+0TrWK46RcV/A88NKmBqqc1FzpWjwucm1y
DwCQMDq39ewYTRnnm+mwClUQr9sG7Fybk8dqhfHGnBmBDUE7DHOQqgTNjZMkR2LZjHUzckpLbS9Z
VQRk6ZU5fa9k/kU0KAwtRg6YAq3oCtHhQzv6DnIdd7wZwDu6Wessc0wB99zYK1WQ3uF1HqRGf4Rf
ODxrXseibXRXmqYtPLP+7pNTu0jhqa5R7F9U2cRoYZLlklZjtc9SaoeMKCDDmQ4QY1GwGxqv7yif
JrEPB3O8CAFSXw5OcpxMCD+pZmQrtgM1XTouL0anGLcWVutsY2QVIOLLbynIykXq+/6NIJHDikZG
HFO9TYZUQ2GlNno5qotSvE0Yx2FH+OZt67jZ3g81g9zehwGi/UobrXhX+BqPem9sSi+oL8yaZC1K
bJKHEpGtNUCdy6T0gKE5zJLsyL6M/YK6kjCSJfWm3HXplOwMPbqehdrouKuDMzXGEmdXP4ZXox4C
GsjrT97mP3pVLLMmTQyp89+5N26+P/ZYxdhFgwqsU94HJX6oJFpDH3jBQVYtO5delUeP2Mqy4UoG
06lKMWB9vJ78udlwAXSiBUd3m5bV2WYz5EyOvKawTr7svsDFf8K4iIkSN/YyIUGuFk4J4O6ato71
ydo798B+r6Xmr84H8/GcmHT8Ce+/euE3+IfH0TqZWDYXNlIBzwyAE6U3DXTKUL6k6Xj8+Muen93M
2Qsxdz5QRFsOHpj3H4m9ifKqqvSTqmW8cxP3ImntGD2pOfN7y09u7XlpNa/UFFXMMwV6RvO8WMR2
URQBaUonxXRRFjgqCIflMFJXlx1OGCzMn+2t+KrO76mDx4S6wUDKwWjhrOvbDHoaanlvnkq3u2hw
2X9tS5cDWXpwabNjSa4UNB6WKbNh+a8HpBUjAIQFZlxYGQenN58t8tSISg2jqzjV1hDw1SHoERhY
U9WwsDMH7eKazouvV/uPf50/Hwgu3uXSWXlJWjlv1FtZ7ZEPpMxTGtUNwb/dPnZGinz5069KFEf9
eGsb8e7jD/1jcMGvJGjO4/k2yTfAdf3+mQi8lESUvlcnlVoIS8zM24Z5h8QGkn5eFcEtLeMDfn0S
YJu0X8eRspak+22LuBjXuYSkTe+o23gN2rJPLu1vboiF2A91PK0RSDdn5VgUYvRsBYsDSLwNwXb6
HUSEBokXwQux2Z78vj54UYjaKcn9TSjHn4k/UZUEurVWQAlg5Ix3sJDIPyCgTYM2U3n1l08u8vwp
h4klZ2oUxyHYO6xk7+8fAAaZJL2t36JVUhdcrr+rnem59jDilHlrX7q18WOKW/fGGkeAfaYOf2Xw
qBsscamL1LqfJoRaYTA5qyDtjAvQxeMnx21K2LMXY54MO6Sz8GtjbGCg+P4qzc5wotp2nFtTAcBp
ywDJS8Os2NeTncN0aOW3yK0kvZGFP1T6DlCxdTeBnvVQB+RRcWsoSJZd0ENr0SHIhh3kq7SoULLp
4T6rTHXTq+yqojl8K3ly8AWol1aDIpp6ZFjFsr1KvGBaVcSg3vcN+ionCAWas9JaWrNnTky1sZ+6
x6mNv3pZ0e4Mg9wHC5/bUdjF86Fuhh+AROSV9b85O6/luJW0yz4RImAS7ra8r6IndYOQBRLeJszT
/wvs/0KiesSZ6QuG1OccslgFJD6z914FWqhwSkLa+J4MsTgS+7Tu2y1AFdK6XOtLXwIYK0eQB7Xp
PRfdGF/YNj5FYQgWwiQmF4m5uJIw6C4bZJtfPAnmXLu3aawOxaid4bjlqNgJIWMQOzFSwbmLMRsF
XRN/9f3e+FbG3V2rm84G+UKLZSLVDu9fKIqfHKbwl5pAyLyrWToMnO1NYAR75CNE/ZC8oIjG+Z6Q
MFTPGTNa1TFkRFKRG4Tgt5WnlhVxr1raof4zR5f0myK5YO2iBnFuQ6wV9xZ27R1derTjydkfkI2U
GJCiRa4K58LsO73mwMxIO/S6gz5H2GA/K0/c5ATUucuy6tQzy79TbNfaURvHM8kVP+zStF6tMi66
JX6Y+OQW6FmpEenM5bgBDUa8p2tIbIZNufAT8g7tzt/13o/3GVfd2z8ce2DRWU7dKa7UNkYZvERC
GgXYo8eKJGIgaQfbc1/NDr6NFrRLcySwpa5g+1q9tDagaMjhL7GtZqL1DqEcvkk2lss4yHtSG4yf
vuyhuiiIh0Lzw100FF8r1FSb0P6iaitDWoEtvCh1f1HrxmPqyY5gRQvSD4sSDID7OrCfdFGUp4Is
8bqPzFWpjRvfWfwIo049pBIW5Sdnw193nTtv1FmGAfqZRRrzP/9tVkqW+ZC5Zps86MiEj1atQNP0
nSAj1t3KaTAOjhzrfRHqW7P2/RPhUOBz7UNnI6uKhBvswV199ox0PhYBghdl4GLgkOC5TBrYny+q
7yKnbxmSPzST1BbpHAYCurg5KDKTlmPgn3Ujbu6gzzoeI29GtcamiMh6iDx7ggVrjad4KjAKqQL+
sH4wx9A/ttHGUna1MQK0yH5JiklpBatBA0LqTVA8QyuslwTRF6tiRLE7oqEiaQt9PcO3g1JedSAr
h/FqYT1Uhe4tPSuF1+GFxdHVbMadWjqeVBcZmHMxgQTAEmDPAxl1M3HxgnYNmFoiHyRqL+q0fWKD
0DIZfixZ8NW3eHQPMEZMIqoxHnUqf/Vdfl+CTcZV1xLw+GUgw3+p13W0KH2L7ZZv7cth5T7aVSku
/6uj+T+qLYy5pPy98Hv/AHCysIQSpvnXclRVZdZUnZU8VKjaF8kofuhuQJVZb2t7OPGcCTeiJ6+l
0pBzGeleL8nU/P+4MhGjUHebBko/Y75IfrsyeymjhvFO8lD62qIeS9Y8jX4Jf+qy145GTviMU0F7
QucK7bfdWWBsAEfxh2kAKc8s7t+v52MVbuMe4AHPU95ice5+JGIZBMJKy9HMB1eHJ9+Zt8Itdp7H
hiYbL+NYXzWg4QWS+3//2L+KH34uYCS4cg410Dzz+fNtkP6oawOzmAfGCJUGe9Rwu5te1g/KpAUs
I3sOHqWfhTSxbAf7zi5J0vXJICbKg4oIdC0rtDT8bN77/vv+eYmwH4CBOc9YPfFXbzDvY9EKl9q9
Ny5NFcSPHolshmNdndpL3qCsnew5/zaXjTzY+XhTUVHtgoEUoq4+d9QruxE/7tYNec7Xeh++sWbw
dNkSj90ZG6vwbnos8IvjP9k3/ItNZd6PUoYH1C3pMsrL+xJD9N5BpLKw+rxCAJpWn8mA/qqcmDch
eJqHYLYP8OfDmx/bw5gWUa3dZ47LdC8Sw6nM3sYODTg6gWCXaqTMZwbJG62nnng0yB9llRzL3t/w
f477tKsIKUpMSKwIIgkWDzBdm3KpzOCbrdJ469K9ESwv9jHEz31bYuKBGW3TBhAKWGQxMdwF+cmJ
YNXeskB8cDFc2XUXQFSzkNZTaqxbpq2H3s+f2bATSzK9aGOwGHC8kXfGstA3LSRMyaEonPUUt+6b
73S/ut4uPinT/36v8BzbsCOQdTCh/dgbBGIakXN68iHgKji0/nmwAOxZ8SYDXLom8/OTXsT/eEgx
AnVpyikWfWaDXIV/3hmFrXeEVsVk0RN+DpBFZofBT2yWTr6zLSumxrIcWaCVzrTEtCpdbenqk7Yu
tURbdBKdQJppZyrEfqF7KsNC/0upos8XwICW4TjHHzNJJ1mVFKLGu2uAJK3HmNw2nVjoFYHzDxkQ
BAKISefC1dJXTbOpWUk+OWmv/eevGbFnTuD7G2sg5rgjj+81C8mQrEacE6lvpivpduTo5UH5qpjq
2+VXP4ApW4TJAzOU5zYPX6y+7LaB8Erw5DggrT5RB+n2w1FqJNGmfoKJp5yTXkcRs4SypoM5iG7N
7ipaAzTD4pD6+84A1MRD7Ne4oVdwXulLXoH5VG9t2i3TFuKN7VTeF7Cvr5ay/PtQeTgpLBcL7ZQ2
W70v3UtbxJSqgucpMY3LfkHYbz3P4xMeAZW4OE2OaDcbhi3ZAhiQkp77IJS8Gq8+//tQ/GsmTIno
uRyLLtJDIRC1/fnRdwTF6WNSNjdQGqBoWmORdg6yeUYU5xCBytLldg1J9HlARZ4+jaU8jZJd/Dyq
yfWeXbndWk+5JPTX1EQBfQgXQBlTnYnUsw9mG+1Mn5n2v1/2vCD//ch8f9XYZOFv+cyRPo5TqAmA
AGmquRnzc7x1S5f6lQA0Mvc+6ab+209ihOKYCDDpTz9WdSFwgyyWVnMrq/i1GvatNnDRATb6pHz8
WD3OvxETeUSetOUE0ny4BekA/ICku+ZmN9bKRHKxiCVl1L/ftvmbfHjbqLToCOEZIv3/+MtkbVSn
nRG2txxa5nLoM2M7SqYOxkSWBH2h6R5aJ/c/e/DO/eafP9ZFRMA4ytbN2dT74RpjTY30sHXa21SR
pWISs3tIAn3XV86zzZ10l7FpnejYSTTtTqGuZYyTh18QigG5t5P7yZvw134V4Q2VEIU6qRE2p8iH
Jj4lk1pUSdPd2j7aw8EcGGpo7dYC7g3eMboTPX4Z2lZtl0IoqFnwnYDZCKJPm7t/fx6zqPfjO2MZ
rIY4gKnPkVrwz3+rzHzfGIPUrkmrqy2GHvO13Kffy6z17jIv+Trxck4VclknGgOWNM63WujT3pZN
f4jK4MGOBn87ToZLEAlyeMzomR29OF7S3+xkCHb10MUMVeHSkz722keROIu4qR9nXxt77k/OEutj
Yccbi0aE7Sp1rs2T/sMzvk7kkDhh099yizCDZohJcCsAmeZCDgtelDhWjp9t/Io2NUoy52AkwV0l
bf+akKbDAMg+q3wOOUymTUhEHlCAyLkOhbwvjeZLPzXmRceeus/j8XthMzgxhj69s52OnY2Cmafa
Dbt6caWS9cFtM2MmhqXe+YPlXicv+xEhCti+UwztafoCK03iVTLOlW8GnzzB0Zx++GSteYZlmqz/
mO0x5vlwzbMpd4TWTOqGDrs/9IadrpsRNpDoTok9ylNYrN77Z/bK4Ukzjg0wzGMbQPDNenlPCF92
gI0BS2sYb/gbAGLGPen4raxPiB2uAdEOPFTL6GvX38nGZ6kYjfFOKNKSPLsy4Xol4lR7mM767GDG
hnXzhiFYRpWFjTENhrvMVNgdp6bkjHavBOybC4FkchdZCfAKAxNk7MMqwqPqHgbDGK9CkshHxv+D
7Op0o2Fa3U2MVH04WheTjGPCJ5f5qNs7JADOzuom0G4NS5xUJN1hLCZES552SzW3BZZQ//TYbG00
lyj8QXV7QM5H8OHahk5kjlcmpAcBoXecKkvim0XsNOOc2F2iI2/Uqoi9koBlpW3soX0yq5GMKGyE
28kewmupYLKmomguHcw2xHV6ua5KggTaRgdokCdv/lBnK3jE8YLKWdukSMWtwRDXMjOIevLbTd1P
BKZL7Jb1/KnJoTppqLb5yFARBpaYjsFYHWu9yAB32euiMEipzOp75ecVxj9/hhAYVxTA7L5QQu7A
J1FiuvCIS53ZQDVhsBmd8vz+RXvJErc+OyL2yXLiIh8wJ2PuVMMFbFmN528bd2xrKYrHrWminysM
Yzul1rCa+NxWJBrhnwnM8MTeSa1cfckkwjuZVWWtBzvPFq1VEvGoJyQvVhR2MWdCJtFmCw26kGNA
wujQCmBQxM9oWbe6b4q11FW3jjBpzo93nUTMx3wFtWbdFw1KXQ6og8eeD3mhcQ2Hx2HI1F1oXVxX
wSNSmbbra+exFHH9KGYonqbaEeHSQKjiUN+aLH7qFdRIHHMJmh3T3ySijlfgD3kCZPdwakzUOKnE
mmT0zNCsYKsZIj3iOm/LvOUkxHdOlfYriev8iC+UhicJo6XrMWodqzy5Ooki+blltM18r0JfyNzD
1dSSvetPcjHFJqvss2g6bZsbbzwNT7VTdnsVW4iPF6PQk59+3u6CLH2ITZHc95FYO5pXX0P2LSvW
gjF+J5kzQS+4nxvNWhDDm53zhMOr6937OKgZXQfFIcR/fqvStn5KzeIxmXLcl4llrzued5sRHNAK
zEZ6SDJSFssAw6002WQCQXZ2fYlLPMm6rYaM/8z9PC690ec51dsuSW+NuTIJ/Mozpb7Zeokb2O7Q
NrEvWacpXt/MyP2HpP+lzHnXxhoS41hwJ9T07HlRcZd0abTVCjkcC8HJE6bhVbOIB0mzaXxkIag2
zoDds0AokgHGJtG7N3vtOcf2cG25giyPRrFs/fA+4n5YhwMIPCnV0QtBFhk4eJvGbohVZa5FnR7t
p4EAWBkNqLbcZi1Ycag884/0X+Vj2KXg/GpZ7d//ysql2TJbPHpGMD1q/a7u/ewx7ko02FH/i+yc
ZsOtPGugpdqV4De9eu4o7yrhRA8snD24DnM2Dv107kTlS92aR61BUxYqIlF6vZ8247Ea0vL2fgdH
eV6vlJO4ZxeGVZ3clGRoKOKiveaZnZ9lCZCVpjJam207J6ZT6JtOpB+IwcwXBhuXpQ/i9eaquDkH
wr5ao1JkDAMky3O7J14jHBZhZ8iLppXo2vP2xxjm/clEpJBXBjpbcw0XhAsj9Z4V8/TIZbruzAYv
YgLRIVuxd7T7oFm0qvmZl9FOFoG8S00hj241NSsZm3dRUJur4sdQaopnv0UwuG/PgcQ2kDPX5MET
dkzcXeegtynwmrZeGxiVd1FWlssg0IApxaU6WoBfjjoW8bLrdl2Nq9kiq/Iwkr61taLiRhWb35uw
BuMgOaaK7FlixPdd4Wx1SaoF73zUudE3L4laErncr2DU0msU+3vG99knaq6/Rms8YrGaeOQuUlzy
OJ1L99+Kpyg16smto/HGEkWtAkCd2zpniNO25fAGjtJelDL8ZZpf04x8QawC1YEmOPykhnsfG/1e
3b6/DNYsQuBA0o2P0zUj60aP3A0QMEkXke5hrhKWsdBjUn3vSPITrAC5Y61utY+/W1QeugY+dZDn
zrG1pb8qSMJYY9sGxFhwyLraDqHCS0Wdvi+8mhjEysTpXbsKhGQV8VALL45o/UvcTP0aTK1B9535
F9Zh8daqU3jxfXRsELYsYt8fX+sxWMMb8R4FqYN6Oq3sNtqSdPfclb57mKonGebjfZqToUD00E1U
crwjNbZfEjpJBnqAdMPrUE0MrfXDy4eVHpgoLWPt+zgY8smB3JvSbvy/Fum8qy6q49mgbJjuX74x
6fhTX4T9eGMP2ZMYTfpGmPnlW5k+SgGLIBhvkeBtjM0MIlXKwt4OjPToQQX9pNf82JlZJp8pXQI9
mcU09+NwBEqSsgaUTnd9bKDN6tApmG7Uf9Jnvht1/riMmBaws8N6Ydvoxdy5ifrtava1KnUb4SZ3
0sNJ1veRuw2jQEOr3K2GSKq1anxrrdLki193mEwG0ZJPaQuQb1p56MRobtpiyPaxjKt9w9lTOZ34
pMJ/b43+fJG8E9YcooZYj0byQ5faCbBsJFcZd5ABPO42pPVQSJI563iEl5dGy664jMBo8FklnGpp
maz8BoTFaBX1halRbX+vkPs9zKn+SzcUa7uXZEx1BRYHqf/4d3vFSvZjFY74bibLOfyPpuTjETEw
bYmNUjq3sYm+JMAUM0d1byVpxxt35Blk6CgDbDuwXkik2vpe+l312UhLJXdCmtphyGS7r3VzWOKn
nrlZWfDQFUHK0ypITuM4pCQAVk+oaOKz5gTg5KgIExm+JKx4yQVwBrBOUbV1q7FCv6ZlO2OYdL7Z
V9xQKP4BVELrHZNNa4+4NbyGZVWOV09EhUOzdOJhua4GUpwjYkXyBOp1iHn85meqW0SiuRt1XVEk
Zj/1IsRGNJjNHp7JzYc9t4W1wuKetgCZSZ2sJkZ857J7AtwoFore5UaGxlHr2+4keD92bUM4gV84
PRBfP8eDcWNpZd5QRoGyDyYOhkJDR2WFJ/rQ9qntn1tD0qrF8thJK1wPEfLFJsToIdM42toEpJAO
MDGEjVjNoJTbpR4apIr564WgayhtBjJVaZG3WsD1wzu+DsaIit8Z2x1cAXubEwUDfj7P92ZpAiGj
3izirN2/AyLtlygq4U2msXUIGaRuuEM61WJlUSVHYzpNSC6D91ouPvB+uU+1NHeDTAKWV42x6s1a
v6R98k1LXKRtaTIsA1H4DIM9lrVk/xyGloVkyUR5FfS+f0Y3xBLRDq5J1w3o7734/v2LJDwTE9QJ
xoAivwVmqxHDcZm3mTgy6vuesc+GEHGIqB2j9669Mz1RXN6P7GhQ0/1U978sh3QfpwbOnVUtg+Yy
OfsI01YeO3Fi1sji90PzmkSOvpYVISJKn3owiMa0aqy+PZZT9gV2Ap+ESh9qFM031FzlMmsd/dRa
j3luEYUig+lsjH19ZHt9o2l9JRERnR2i4A2QQLXLsxRmhO8Z5zGp3EWa8HJEA6zRIQOhIONnaHO4
jLWlLrkhHvAjQA1F30YwWjutUyWZjfJdO0qSZWShbircrCakMHuB/KYepeNdPRu93ruQoDJY0bV2
WZQr7ptvSDZKMnkvhjluM00vVnGHjAe5bL0ROuk6UujRA0/AdR5r+jns5IWknPZc1lm1uUxNrB+D
QD++g8g0qSgogTsMBHHsKFVxsmUq20AQABWDBuFg0mTR/UW7sTYARgiw3k6Vxsfcbb4NsnhyurRn
H8ruGSDPsEZyCFJb4PBTrE8P6smFgnfX9C0lt3J+sc4YdrNO4dCG4SEPoQALLpYqQGqoq33MoGTN
wyzejkNxTGpZ7kosAOso4r4KGaAvfdfJjlVjEdPTasUNlDBr1XGMgpVhJtrWS213Z+mk9sV1DZQl
cp65ySgS7Z7HgT5UG8bCb2VH9Zbp6X8qUUUi5ASR9ZSO18aodw1jEy57Sz+OPYk18RCJVaiN8VIk
Il3Dm8sOFY3VknjZ9ugXk7P3YIDsaUCqdhRX1eRfq8SLNox0yaXQLPdcVPCp01T/D7GtQjfKS/Zo
vuD1bCsvwe6FmbPChHWgfAsPCfbBheh6cBuTfuPxlByaLL1TvTQXvQVLwSlkh22YNyUZuv6kUitc
eF1ZHIMC4Grf9JeUBzwbEL1c9EJUR/Y73TjdmNkLwi+PSacBdJED2mYflp/au5bfLmurUpR/xS0c
BsBEtT5uW3XWrYhfOC2rFx8ASd8FzhulTrmNdAxCSOPh1qJJ5NiU/iGmRdrMi8OlE5jLgc+OC1vn
TC3j5pdhF/eMgLLNRFuLFGkaNgkUgGRuiDQj3hSCUG4tJVKnzM3r2ChSBHM92pqa7VynprgY7XDf
tEzHmlJ3TvyY8YhAZ9FVVvSQgcbbRIiEFzo2vLkQI5XaTe1rbBhiiZ40IILX2OZ6VcLUk29JAEq2
dMdNJFv4znmibXx+o4Vl4y2KjBDbkWvXZPfV1yoix6dhkrK12cLskIKkBPTi1cgcJ59v0OwhzbX0
QTBVk0F6VtFo8Exiff/vB/T7nP7PegIZJpJYxqcWfdIcyvp70TO6fYjGTLNuU1ds0roh7yYGAtZa
6RP24Wbfkg+3LesJ73bY7/jcnXsCVitUtsEhUaM4qcpE0ljpzj5t4mOEvH3b27qxoKn+7oRExgyQ
QbddZAs8PtJZiwZNMpudbmtOQHynNroBAzeC2niY6JoZtFQPwtqVjpxeWi9a89Sszj7czZDnWlyx
h5u/uHlYb8yGzP8p/Qb61/3KpNVbGSRCleOYkLtNqo/b6dFnLc/HSbrFXtCiGGaEz9bmL/9o22Kl
AnQS3mVT8pQilFn6jf6EWP0LhqRsV5ay4HjTvEUQM0umCLn5TeguMOWySxxO//705jz8P6bXvBqG
1zj+5qWuaX10vuuVap0myt0bWDHul3dnjNd243Lq7PgoKgffL8CWoc2u2UjCLY4eZ1HmUbFGCae9
crA28GlzxgEYhQ5CVWBU8zbb5hUubAhMl47JHjLMkrPCDu70uDf3escO8f0ntTkzNQXc62tUDa+l
oQM+Aaa3QtsqnwyyLSwrWHsDhrPRQRBYRydDlorBKJNAyBAa9ZSIzmnaETxm5fdeQ7Joo6c4wqHV
XUszWFn0ZKciA63EYQu1HVhuZypen5txv3h9eD/7WnunYJ9hhQa0WVZQSSEPjWcMW0K5wNOE0HOQ
k3/V7L7b6563HWoOBxTprdlk66qJ2e5r3ktqg2bW4+AlRx3x7AXhplajcZ+Mxtd/f2h/i7Dn28zn
0vD82YDszbvg3/qMekwMmgjLvekOhhs/qVjognytRwu8rxbqj8mYXfxp7gZpDDeToTWfNFSMnP66
cNh30Nux8EIthUb5z9cQ+Ww5WpUnd+z63ZOl94+aHLqtXtXs60HLUxvq8pbniiDbEtxgFOI3HnRh
blH79FsP1cBCx/97T9LPMRr9na8Z1d5rrON/vFWuGFeWkQ3LWvXl0gi8Nak9Bydyhj01k/sYMJLs
y/arYzXdISrcM1Fj3sY3Euvk1Z11Krvol8yKmGvSkau2b+orczEo42b8xQD4cSpHqg9vbrHbKUve
KqbHyxjZy9FOG/PZo/ZTyn6oSwfa8sDA19S7p7pLnzXPvtFpd29eghHRgUe8HIyyX0a9a+xKHz0l
3w5zgqZfZaXrN58U5ZVkb79QfEhLrV3ISqUnDAz6nTX4D8xkoJGG2Znt3WPV1z8oeb92rQh3Vm6V
W3tGSnVcWdUw2ZtRjfLWtAY7eO3ZSahEeyQTQyuznYzCamfDCcQlytN3xP3jF7FBajyu8oSqOLkG
svceHPKE0VyTG9eSiiVaLX7te9Yu7ijT7ftfI8v+Fhc0THlN4hwJuvRcvdPuCFkPr3FarEQyD2VF
5p8xcbebzoYMFch7l3yYNcbBdqs1unVGmkZnFMaP74oEgcNQxY7ArJ64G7yCIKN0RfK0V+8NK/d3
TuB9BbeyrtClLfhPkOUGPQpVN93oYpKnLMqbsxq74ZaaIMTDkcxMXBZBVe9cS31N8KSidiuhuubZ
cC6CH13qJaeoHV6dkLAFVv7jurSlu58okZaljO3z4Ne/GtOVO2/0fky9RWT3AIwiiIenBBOetILy
G5jwHw39xaW1DHCZErCr8PHDjEXdzd+9uIrSNAidfbD8tLtwfgiwOurFa6b6PP8BNyIMAq33j81T
BbDmjTiNZt9I9HWRTkyll5tHXJXWoYjNMxE4FuasTnumh9dwkiP7TQoq1jxJV0YBeTlUDh8siskz
Nfu46OvUXmWFZiw9Rmg3R1c2zGGXJcMAwTtWKj+55VAuvLQz12PAG6F3AmfJwL9cMoTOTa9Y1VER
7yEsXE2kxCfCHrJ1an1tPE2ew3ljlyQMUxHo7OoQo5scctbMU8KsEjfEwrMwsvZusy+jn47JZoaM
uXNtGc9IweUvtOZLvk/1vSkklucpBgHYlnJLBMi0mGI45Z6m5J0pqu8En95Vql+rdqYX2iK/xPh6
V5PWa0+ZhiQhmiac4xEJpYxe6BS76F7vdCL4zPTs0p4ukynKt0PUpMcagwDzWkx7Q8BmKEltsem0
8acXFP4BpJgOfcRtkel2LbNdCKe0Xg+VDh8wUKLdjkrcZQy3j/HQFTdiAJ4QK2QvetNH2DUFVnYV
Zy+lYXTrSW8EqhrrQfWFfhtDTAdZZXVnr3XhV+Bpx/qdfWdl91IVRfZUCS3eJm6Y7Z08L9Z2lrVH
hlbZipIHyBi8iiVSCeOIHIJBvpzIG+V9s+CgnN3SrF7A8S1z4CBPY2LrR0kLSzuOoGqGLr9/0RMc
WWVZ/kLKRbYZuNeLyPtyK0M/PleCBaPfuCQYx+2AesCHXOr2/qOdVCbuLf3MB+g/siqn5lXCXcmp
xS8VJilgBt9cksKyBHdnn3ou+YqgSFw+3jdCKKu1pqstb7j1woTAXHWRdZhcGukYwcpm8rT4VsrG
WeXCeOZUU8fAQfbsBHCOXTElJ+YIrwyKA5KFtNu7Ojh0ynLve/In7lbtZES/HGY9hWd5tzgebIzb
Ftb7ImBu5dbFRebmsOLcGndZFp5dO0ovoaO+ceWbx2YwfiZGuhvHwnhs09Tdx9TtB93tIzaOzFY4
Wb9r7N1WFnjufacZN6u0skVi1N0CBw7W/thANc4NsqKGde7f/xTW4pFxhHFJopwwt9C2Vtwl4O2H
bACc1cltldeS9+6nFkcWbqXGWU7TazkN8de2fxQVJVSlRHrSuwzldWL3ewOpQjCZK8Nqi/1Yaz/z
ItcfUfJZt1D/HjO8OJfRj7I1wnUyWMFuMAFsi4mEbWWLDt1U3hxtv/lma/mw7N2hPUxmuLTjqb7p
nUEmsNbcj/7oMIqtfeDjlYnXIatJqol9hLpmykPOqtCJzbCsRvSLllHHuZ6/pN2Zj4ipiqu7J0eo
L0ZutodKeqdxFp5nTZNsMk22+Ag6Y6GxGH7yuzdDC4fnIiKjNGobelYUgftxqKydr8rxCln2WgR2
sw6tQq5cVUCYHMkN9Uv/FbfPTXZx/yMX3UM4gPzRLj2Vxh4NirmrK5YBVszxBA++PatJq1agHveS
BcqdG+vNOs4UocCZ694zP1wgK+NIEpKeuFP7AZiimYe/wGq+Gm7tvZDt820qUYby5DD3ft3krxJz
Bawv7diHQ3Tx3T5bNFD37tO2e7QcgD4FntkNkSvQjqNQnfrGOeaeW2xrlwFU6EV3cl73CpbzW6+9
BANiCl3p/Tb3zGHXoxhOIfjcpeSyLqKcQWHvaotqhrCnI6ey0TvDQmOqcgTaV626uItuPVOxXRjB
/0Eycq+q1ly1WDZ33qRvsbHbd4UX+ACYkcJwUjvFfZVF5Ru5DkvGdcE+sQVnEaXpKh7yq20Rw1QS
ZLZJRxJ0hnhWqHLtjsErmODlJPXoW1h56MWTc5OR2KDFyJ0PpW/H98Ipv+mBsFadEjpHpe+RxBs2
GKCEdU9pjptUHAY7fCDXRJ5kF6xc6fcrJV18bINBUGmoruWQCpiE9823KSrla+Mq/2gk4i6s3Z8j
iODNv0vmvxcA2CSJrni3ISOfnkU8v1XMxOUlso287C4A/og83akP/xeStnf4x5+9sIfbgtBzdJim
cD4qRkY/aDQQrdldA1Jxj02/WSGUCTd51fTbQpIS0mmTxsWMXRe8p1iXXq4t0zhud8REsDcs16ie
opXt1NMKVCMd/kigZsaiduXnuGJDTpHKUKukmZJPGlNrlvZ8ePGoXzHw6wR9zErzP98jm5iDEaEH
e2XdWhOscKqy1DjZjuwXdU+GMGkww2qoYVIVrGn2I2OKbirnjT5g3qnF+GAmvdq+K/nG9s0wy+HI
JmyVNX61MwoHZYRD0jUKlWKLVO5Lm7Q+mwXjZY4nd30FdNfMioPww2efCmhZKca5/feOpf01M+N7
ranqBy+vP9H5oDX8L784nxrDC1aRPpkdf/7iIBN1ws6y+A59/VXYNfnwlTA2aWHOotcdoTADlEtB
BF0sgkMWRdrBHWeqM0BlVTWkK4uBOkNqp44B16kajKs5jdRrY7HjGz0ldW1sGtIz3gTxwz7JLUCJ
1cpzkFq6bKs9L+HoMXu2AGgGHVHhusgQt8IqXQCCSB/TRgtXWci5JXRGGcckMnajMSJUMBwm1H74
UBoANXyB1dltUudoCfHLlVq+I7kxWfe9OBCPEa5llmUbPSAdpo4Q7SpZIyjguCbQ4wH9irFXurZV
TTEcQGK/CoKN3hW8ZBmoRSOsYKNq7zHQDWd+LA5ba4PpygMk++zUSUINNd2q+YDoyLIVrcSxwUSB
U15tZYzDy1PHONNxwnvDvT+IH+k4ETqStM2tThhtZoZ2BMEKuoQl6AplDEG4aSc3RY+yMc7qYdk1
Yb4gHyfbwWZlz9qzL2QpQlzfTQ+nNVTz+4AgpJNITrS95tZIq+oUj8O0rGbpMUZaUgQMLiu2c+Y6
zRVpxIFPDmxIFahj7iDsRKpVNthUtVTNq/9h7zx248bWtX0rjT2nwRyAsyesHBRKwbI9IRyZc1gk
r/5/SLm7pHJvazf+yRkcoFtwFVnMXOsLbxBWbFFhdoivUqXd+ybQDQMjONceWqjyIMA3NVpWKxuo
yorS9pVixwMaQNMQkxjRSlPTGmWPOLsOmWuSrtz8flT7VZoCozaqNtghwUCFEnoxrAXGEFHB6uJT
2+AJ7zjqh2xKhxRgRV4ht0BMYMerElASEAOASjwDepymoMRnY/4+CRW8cUC/VgXQAaHhS2ORzj4o
wtevkmw3Bpe1zE5JYAsESegmen0qXKMH+p9I9MboTKI3DxxFdEyXjt3/CIN4WNZy93E0s+TgAQlD
bL1W0W+mWVWDF3+U4vat3vTf1FDg7PK2Q5ICigZE//WRgmzRkeXLypNSYCToa/KwxC/8i4a17sKQ
LJ+MjixNmJ+0OJc+2A5kgwJlF0O7ypWyP+iIPjzVdrFG8Ek5+VYkHVJgRsh+dWi3R8H30krBW2jR
QaW9ti8y79Q4ZbpUOnjjfVvfpxYcP4ly2AH81SeTFAkxd925kxN1oWRR8ggu53FwknvU+LFRmUg9
gYjxRrYm1fUUxwRYgs6OigLIwuSmzbUa9Q4NhpSTO58Guf5uM3CuUf+BQjU4+qkYmh5rloQSVpxB
w8QthdcrWQ8qRdquoDIxyOJ9GwQHfWCo0UXbLIXSyEtjaJ44Z1xZRXysPAxWFKpxsRnRgULYsKoh
RZWQdm4sBDJWgtu96boVNgQdY/rG8ZzsCue4hSGs4hRo5HHeWOZTd0ReStVYrmNfovzoKPU2DgHo
D0i99XF3yCQ0wkySUBQfDXNblN2nKEk+SMgQ4X2cyiAT1bXaGl/RhXLVCT/WJ0GzrUby+gowZVma
aHD0RnhFnoWITLBtY1+jn91qy1wezTemz7nO/Wr61FRiDKxDqWDLPE8XzX9qGVrsR2198r1s3DBK
AaLDJjoTdeYKCeyDAT9l63ftobc+amluL6VWU5dVlX8LA+ZYBejYNlLzj5X5BEbnJu7HjeYA/auy
DGZrUAU7AkLXBK+29ZPR2pmR8haP6ZfXl8K0Be6XMpxqwWe6eCkkCZcxOci6U0sysYKfgz7ISG+M
UqtbOPkamSiFzqpsvMFe+SU8Y8yATKbPgHaQthfXzkeoKbTHujoNthBwTIpk1XfJh98PTn9zcnDW
4MZA1IYxbFyMTRpw6qBOh/ZE/XFcjxBJXAsgzkaT935zHTnDeNMOZHC/3+s0BL9+LNDxRScetyYV
WvylXkUJUM+BrdWdGuXbWCuuV6Pv1kShWEYFzuPpWH35/Q6hYv26S+oV3L0JgmJpl7IweLNIppPo
ysmis3AQcqXCxRxuB6cnkRuTNb8ytxXtMJKRrW5WoGqVdl1ZVbweaInhCkJrJOntHUBJ3FDKXl+h
jlsDisVJ0qzN5qjC1SnyUjkWtoblfBjqu3BsrYVRx9FWsgew4YX1yRKl5vpYfN2Nvj/iYpdkIPfq
FKCfPxxpdgy3fog8ah5oH+smjjaV7WzkXC4OYR0/lL1PhcLUxDJwDBRVBrGH7Ifpgo8six+voWb7
IGGpgel9dRU6YQQj/BCSxmHvcOqFve0sLWfk9IujNjByVonjjthNukFg09QOFWrGhkQv9NBJaha6
OzMYv8eQGQhrrKsWRAl8IstYywb2e3lX0xJxku2od8AP5C6beq7Xwht0IonxPpTkb72VBqjBdOGO
ttwqiqoNNU2msGJHc8JbjYr8sY4cFaFPLTki8bCi/I2vC8rCaCYuSfx0dP2TcdMALg16c6CBTUPI
QHJxOQj569AER0NR3wt57G9Mpf4mrKhctJbd7U3/hzNW/nsbKbg1cmeBIiWb2huqpzEkUpG8JaZS
6XXVi/42LIrUFb3jAUwXGm6yTzIHRVuUVoyF+sm2SVB9azRzmZKrgo3usyWpPXG8qGSY5fHaKsOO
rFaTN1Fqf0LyUFtYY2EtmhpxAG7+gSTFKO1i1dS92FuQ6HeaOu5CLe8PbQqDtqKEKUEDV9Pui2Ln
MY4FnoyrRhrTDpWQDLSMbtXn7SYNkHqiOeMa5PgL2Qw8lxbgYzawo8GChG/p2T6ioboYPYoM6fgk
jOQrKUqOShHVbX9o6SpzloNBu2Dsmg78p7xQLQLDLgagaRYGkCsY0HH9QQpxq4LsDP7cBYASuqhR
pgsI3cFaYKGHt0LSTQM0ghWj19AJK1CBscalL0iA0zbE6AWQA14iY5EhkuB3EDwa/QFlPu1Gbm7A
5PnrwfCBoAbipIjSWSLYiRddlPI/bJAs1eK9Oqrl1q4tTIOk+iO2jBEA1O4mN2JMbiVx31py/jgE
xX7UJZplutwfM4Nyva3uEThJHsDy6QtZHagQ9faparJPqKaBuse5fJnrFcJMPGAmgBGQFimzPDAj
bp4kTyEF5nXWl5HG+hritbnWsDqvy2LX+b63KmUl3NA9VtfRqBUTPtw/jMIi+If0rFSeQwk4e9QG
8wYfkfogddTf0ismW2IXJn/oCmuYYO2TBQ0i8kttZzp5ieAm17e0nhCsOFhjTm4VJsfSgDrb896b
iv2VpiyhGLjJYFSwtssJEFL9i4xW6U2j/XB6CV8dDw5gbcn1wmCYQwwawZMwiU8dhJKN1+TD46Am
u0pS609Ad2OakqhWy8HdPP2SCXxJQMjkvIuYHlUFff6EBhpKauuUrkMiq2RpkTVQp/OLe9wEb7uk
LRaEVN56jMzDoAbObcQxQLigdGH6xZ34XokCwBA83lVrd2s/tsbHHFKjAoqahrX2pEj0Fp2mORbA
yV2qEyl8iQjCQC3ivaj1W1mIkHeoKvd+jaJlm0XiGEjIG0fxlbkuIhU6pwDPnmXFY0MnrVCF4lp9
bq/p3dYH+rBEX4U4alE7bmjgrXzHGK7MnNEaljK293oRYzlR1bhMdevAVhDmHGvHLUf1SfHpcJHJ
A4H34yOIyXKZ9A6dqLqoT1EVw44MJFctM59GqMUpdhRG6yT9IhXF9ygfv4icDmzAo7PIkwfY7CeI
H92Eysq2KfgP3fGs6yDVrjErqo5qMdBfbkxXUy0EQAsfgI3T3USxwPJ6pJ7gA/kdgvDg1SDtY8d+
P0hOdaX2RLOhQFbYGgNe/QQdDvJVb+xQGCtVZd37w1OAFhlqrahi6fUQ3ygUbJZTSx9MVnXbN+ro
Oj21xSQje22KUqA0Ib6EjGkyu1iAh1xKTRXTsqOGyJOGrHiogC6JM0g6TbYMiNsW5FQIlwPkaCMb
4+gYox3IAdYKoSaHVzfJVnKurgdsBEgVdEq1jvyjG4f8CngsEF7wB5nAcpnyxKHT9ZuK7rRrqJJ3
iMD5npLmk2kDpPBS/4Npij0YN39TQOuA1uviJQfSD7fndaSl3MBQvra04inDq53qvfA3g5Hfj5Vq
HWVfbeCz+N4WHZhrxThZXnCwUF7b9lrxI25scd2WFA1Dno9SSuheR4qbqvk98qwmqrxUY4ayShe2
X4m9h/qNI0NlGG2nxgxWq8CW7SRJpeY7scLGobynLhFKot5H0pgeJ0ueRQA3ZwCl/8FDG5EyUAxJ
EE52+S2xR2nZyj7G5xMEGN5EdWwzY9IqzK9acR0YJgomaWGuHFRVNzkFZOrN0jEwE+9TGsAPsxfZ
KJxjkL6P/LQ86KGXrkBus/mkWUUKNA7NU/ItSpjXpWHzOvbm0rISe+q9uZWky09SBi4+jI/xwKMp
TY/e0Bj3KMf6N2ZBeoE2kLdWVDGXaGHXIuUi6TAcwqj7aoR08XyFkSf2/ONQIpYSMcf0lJRWnu2V
kG71wWVIlxdYkiHlbUrWWlJhe5Dy1ORHiUa5hbJ6qjBvFqO1Rpyv3tQyGQKi8zr4FUh4viFfR1iO
vLdbBK2SPP+Qt+pE+JFXUp0NCzgETxpwsh0SOjcSiuFqb7ZffYMIIwJijgWwvtcpze1VFP7oB6N3
Y2l0CgnzCUA6V2mGcQvS9NGOIQfpEXqukImSxSDDEZNCak2yFl6nRV3wmPqKi5lU4HY6EAODgrdn
hx9sHdhHQc96E0hUN+X8qdVqmVo9+GFpJO37fZj7CwV0cpeknjshj2xbAXD5OoEfpcHu7LwyTqqD
mDMw3W1ZVAha6v1D4eMsJbeOvGidauu3Ga+M7y9yAV2N+OD3B/ILPlkzMH91YAkC/VAh378+jpSc
wjciqTslKK3wSkBYUUiLc2StUfVZ26b4INIMIKT5Fq9Zdaa86HVyYZCxUf3BBWayUL+gwdJ+UKh0
pf2pKjT0izBOTmn2LaTe3voQgwUtAQ6r949Kk9EJyQHf6YXndomf34RdRCleK5n/ExU1Q1VNIdaj
86/hRERiFL8n+tf3ljzkiLcYCKghbmQAsWEOAr4Vemq4bkUagajwvya6ePAsYbz3Mpo0oLm1rUKy
uMKAoP5MO7NBvOhTbvYyopGoVYG1Ht/7nUYniuUe7o5Lemn50avrR6r/yi6B5ryMSog0Wt8EV4S1
iDkZV8Bxwuu2jaDr9UWzEZJH0dlTiag0G34OSOa9Umf09hpZg3Nn7ooMYqIiEnsBlPDWCc2TT5Hh
NidBxMPwvpKijPcdSJNkpOamL/QGX0cHvB9ExGmachLcFSUYeuRtkrTzWjFcj1q/ikJErVOo9rtG
rXh7eEsQhsmGJ0/6ZuR+eEX5EkQpE60Q1kkZ/S20sWglMec8lFyGJa/OKR7LgY3I8VOLTO7SaE3/
ioim29Wada/rHVa9zk3LEHKHpEB116VluFAHDfNmJdROuiba6y4hk+0D7VZxnM6V44hecQMMJNKS
UxSliG2KABMb2ev3uKIGffVE58C6HpwSN0pG2BuVPNKl8OMjCZrGX8B5ury+wq0h4GwspSgOBY2q
ZROBlwRDYO4NBLJWwrjOKxK20U7CbSxbxlNmffKxmw6BKD+pYwK/125AXwKrczz5aKOtFbj+yuns
6KavhLTIfBRqFR/lIR1kAJloUlMdzhZeDIlcKazuGEsTkTaU3utOlWGRVizHWecIEaR1H+OPrnVJ
s06TAQckpfCpuJbOTVN9xUVT2qbWUC3N0imv5j+R0i78CmgQcu/WNe5sd6mNtj3CMTBm9T7ellKY
n8wp8Hdw37YSGcEYQ/1slN9MsBEHCSiwkinlJiWLpwCeL3q5KAG+kSXR2h68tEbjzLgZglpCHLTz
j7mQoX9lKSTMPAVXZI80FcAcWykKho3wH8oQ7YygDX2AbP0XzYuNo+GTqjlBupJ5SL+Ey9rz8zs5
77Q9vhj5FqmkXdjZ9bVfdjhxkGlbobbLJMiDVdlVbuzp21LDV6IylY9JXwRH7AceMI0g4zespxJt
qWVtqGRVzvgdLDBoyky+Dw0iRymQ7K3jmPF1lz8qLT4wsELJ6vreX5sQVze4ExSLufsXhcqhhSV1
RNxkMyMOFDD/rhICnmSk+TiL2Ju14GkcjAAsS3rd58DI3ULGpDSmx7RurKS86qY/iHwXVxAf0euO
mSRnBXEHEU+zK6/6LOjB+9AHFaV15Sdli/KvqjC7iha6IMMstIwjtjSb0uCB6u3Y/jwCeorT7mtq
5sOWDvWqSchmIhtjRgN6pItNpb31tF7cRPpYrww9DFd2EcC0hN26MZhOHwoyeYZLjFqC2JEffj9X
zAX51wO2aU09NtA7iPpQnHk9WbSlOYDojI2TlEshDRgBMBqRwgO0pRB3iyAANWEQlHQ4TWbIiK+a
oB8OVhd+toEZ3gB0L9a5lgBp8gpOmUjJkBzw1c4t2BdaJwA3VbnKDwgT2gvKUcq6kshf4QQuiSz9
dTfqxm2I5Bp5vH+wqePSZCqPQWQPu6rSbz2w6e6oqvW6DL322kv1x99fAeXXUp+J5oeBm5ila1yA
iysQRaOfVpA9Tq3o+o3BC5sLPIar6L0WyiMKviUDfDrSdimipWTkV4Nd9m6RD+sEFs29XJXRG5Xb
XydwkCWTpoaMcgfkiIsJfCwVsJraaJ50I73pI0uD6kFD1vcRUqsRvXFDs30v6Rg3E12+//3l+EWg
X0M/CyDltGNLw17tooPDbjOw0YV5ApKAVS4KU4sc96CdkSAPj7YCWsMCSFHW/4jNulzAKM12npf0
+0GSRzfJ09seEvemUBJ5YU694kSSNo4ZVaDq40+YUIhJPQn368QtaxhvSd3eEfEmR0//oUw+yIAl
31J2+ZsLOgFTkYSXtYl3d1FFRsPN7+CEWaeil3GpdVqIpG2iX1WGb64K1DpwmoG61EYwDGwleqPg
Crfvl6jIMmjl0s7VNICpl4XeIVNBJjh2cNdXsAgsCQa3+SMPK4s8U9KWij8q7hyjibZoXLsI9yW0
rH3cap+0vJSWnZqIVVKPzV6xxP2Y59+yNl1VamJeQY7yl8gFtAtLz/1bD9k9W73HzuRLbZn6Sq7o
ctPrq05Vh4n4hAWTbHqQ5niToJ95h4aP/lAUtH3LbCWUttrIoHchX1mUC6lWELyiFG3ouIJ3wYHg
HjvPNMUI2Ou0R+jBSxGilzTrLDNMIb+SEekFfgKrKriPLCockkrxFbs+6VZ97NM02xtgGI0ivC0R
4n6i+yLvhJ8cpIbqtxr33TFDuGitKvVn0kdzbY4d3VpFCJQFvGHRc4Vvo6LCVaWvVg4GykcRRwgQ
2M4Tq9OIMqVjblv1tq/7cCVMMGxphU4qr022gFFbbD1hGKtB6ldBPR7wMv9MZTi46cAuLfUSyJEQ
OUiXAgJTrvs7FEb8RdB9bsfOo3z4pRw/5FR9V0BtE1TFmmgLu61eJb4er/HLsG4ciDeOQ4omm511
QJanXQh65pMoRLatrQxvm4I+Y4JMKci1QQPU20LH6kp9y7vGIN+WT4hro7NhfRx9qaVKpe+Dsu7X
FhdPRmbzjowoxkA3pDuuhh8G26L5TP9lX03dP8ePQdP61F7G9jGK6HwqNlGVFcOJaf1sVxrAydIW
wC4Q/BL/52wVQIW5kWU4BmD9/dXQSO0Cv2rfaKzj/Ae1QTQBYnvh12q9F/FEtJNsdd3XETfaS52d
3msLVdXSwwBx8CBVdAU9JDcMET8UoleOVlN/U6JV3aNL7NPu22WFMNZph0SqbZg+peiehC5uErdI
edgqBwH7YLJPImWVAvPo68V7mvLhjbBxCul1oeyNKrG2gWmgyBHnx6TGiS2io4AxmxTt2hQkUZNg
v+M3AQavLUFZ2KKz0esNXCgNUXeD7bp2nvQHxA2bnWWnaOP1/U6maL7qViRoybJP7GxdFhZM7wij
8LDS26WhR9qavgw+1RIylVKD8m5oo5tQGEu5lm9GlKCpAO+qnu5CI+nNVo/wD++q8iBySNm+F9lu
JjHShUH7oZqk1pFvNTaIAcmR9rnNvhnWoF9ZIiGqKOMfpU+5EE9ceTRQZ0hssTPsRz1ubkXiOR88
o9grUqoezUqpTiiN3RI0vu8jeDdV1g/gvLNhrUt9xWRe5Usgn5DDkviuAxhwkMJs6kdUPHWlk7gV
xkQrq254Z2MdJDqRTlPQc2iUO1kWSNHadrMzSzoTgJL1lWhTgZgErVlnsv6UTNAhTYBBNVjGzHbS
nQAfu0Lq6Brt4hAZlREodFQ0h/mPHV01fjocWrXxXazuelpCwE4My6GoVhcKMgOyvoe3fNf7Zn0v
NwDFKkPSr2us2Xdl/EA+4gZJR99H0T5VPjBa1D7m+E9Nzc+O3DYHMHS7HvDqTotwmwH3fgOVvdl4
0GXRXsAqmXJhu/IjpCRMFdYFyA7nhNyGomTyXgjs5LFM+BwqjX7lT3/mfzlJ6nbS8Abv5Veq9mS2
qMomPCssFzFyex2IYXUZZu3QhHeaHMif7IwOE5688BMWXBHG4DQzXWcwdkHMWz4EfoAnKBnfGNC+
bRsTjsF911qgyORKua58Y/X7uOBXeILG9ElVg9we+rxxyapqFLtOwa2Hd+H4MUBsbA2kHqnp7MYP
YnruPrwPTChI5XUYvFpSFc+z6D8yD958z68/p9/r/5l+9TUvhir0g2b2qT1/eshT/vvtKlchLZc6
/9FcrvVquxjg/jy65efm86sPq6wJm+HUfq+Gu+91mzwfA16505r/7cI/vs9beRiK7//+11cEyrAB
v/vuh3mG6++8aPft3/+aUHG/9w7+w83b7ntz+aNn42DjHerizC9oB0MKJQoi/P1pHIyhMAE3wfyk
mWroFlHTX8bB+jssgWWkAxRCJosw9GwcbJjvMFxgk+bk9OEgXP5PnIMN+aIfrVloBVI0MjRTxcQQ
tcDXDz4I+RwlLs9zcw9Jk9QZpL0+lBI5h0WkNP+Zv8Shwsd6k8Xzd8/rnD/PXxZ//YQuyQhYnC7v
i42dt3Pe7OXGXqx+3mSv6t7PAzrv4rxvp2SE70sIBM8rnvdzXuf83fM6F6dzXjz/y5yvwLyvy32X
Et6X887Ov7k4nb/93bzOecV5/8/b/rtTuji8Nh+BI6FY614seHG5zocz/+tvT/Ny9fMlvjiygj76
pEEzPj8Rf7fe/N3zBucdzp8vDu/imC42M3+8WOVix/P2tIoyVtnGxq5pKiTHpz+lExRHj86jUhWo
sP/1lWLiwognhFwcn/85r1jnAY5AjRmv5h/bZjEJ5kybmP88f54X4UvvrUnPPr9Y57zDebvzT87f
FWXp2g3eLeevzqud133eniYcjYrcnwdyPm6wvmOyPK9OxQGyFMfxfBZCGQeZ2vF03PN+pr0mQvP2
l8d5cYnmLWZ+oj/v9byD+V/PP37exfzD+fSNzP/yvEQ2I66moRijvJ5/gJvK88nOn14c9Pz5fN7z
BZ/P87zAjPraRemgowfQ4P43SM1aKTX/NP/JDaRilabLl5Q5gufvGpo/ALhAB8yrzAsYMrvD6Iz3
55+aphLfpKH9vNb5+xFxMPQRrevar3/uheD50Vf17HBeS7F5NoQ/JNskQ7ECugOo2aoeZey8OLhx
+hNj0rsOOrRpzr+Tpbba2SbdyhffBYZ8rGHJn79KcwxMU0gNf53VvKy0x01kjQORzZ9nK4n2uxpF
yX5eYf5ex6uBXMDJN/MpzN95Qg1XGvH28rwTfDGQ4lUw8nrxXYn6smaEX+dfPf++1S1EKMTzZT/v
ua+PUNqS2/M3RTZe2XldH5+vCYqWpWv2Vbw7bz8jSAHiMfxXN1HPAHTMl3LewOubOO/Wnm5igdX7
eQ/z99NNDEVjXc/fz6fx25t4PofzjTx/p3FjX9zIecF8Iwu1+29uZDY830hAWKG/mG4ihePh6nzM
f93E8z5Ric0gvHT5Zl5tvgr/6CYObfK1HaoIP+npBtZ06M9bn7f5mxs4L59Xn29iJI/x7vw+nG/i
8w7mtzCnM/Ti4ZrfwvkGzpuZf/z6BmZqFq3MKMxXWHEFW7ky6iVM4ewRDKS1C4cc74vp45Ab1kEb
Uxw8po94juHskYF+nD7JsiluG8fbz59UhPPvLZP2xfxDr8se02JLr6J7CJsif9T1bA0pQj8N0yJ9
9E4GfhQ389ol2lF0M1LnOC80oCURw6nG85brEvnZNC7s7bw0qnUQODr4qPm3il3CTe6xNpmXikQL
trBgfp6PH3U/z2deijmB/eJ8ekcK5/NBZenn+Xidf5i3a2FLPJ/PvGz+6s/zmT9M52NP5zN/omF3
0l6fD5b0znFeOJ+PQ0N6P1+JWp+gViGFn3mpp6CWJU/noxpW/Cz7+4+ygP+fAP9V3vCf0on/hVnA
VDL8fRZQ/3H1uQo/Z5/rP759T/6g3dV8f5kSTFt4TglodhL6q6ZMfM8DbE6p3M+UgCUIsOmkbwBD
p7j8r5RAld8hRGMgtoyuBlh6i83VedsE//6Xor8DX4/rAl1nUgIDweE5JSMdun1uNZBJ/WdzCzb0
soWMDoWlokKBBoSFoxqKYK/zAaURWVq1g7jVLWi5euE42MBQZ2xuDSS03Ba1sEVBI3mJDnyymP/U
wgL8EXcfXlzEn4f2B5XS2zzMmpoTuajbypTWbFITG/yxDVz2shDfKVFMfVLpbqFh2svSHGtwO2DU
TOKIIZcQyzWQiomgn+khxtNK+KRNx/z7o7isHnMUALFJ4FRunG6B5X59QUCrVQOqotWtWsWPRtoC
dTIwifaDulsYAIQw76PHLyi2goJRx5UTSZBYpz95GFxZavGR8rC4rYNmRZnEp8xmfmyRetsg4yFw
T0c0/8aqZNn9/XHPvlUvWkscNxabuJOqoJtJI2eswAuKmx40ftSgdXnrhZT4O4B3eEHJh9ibqi9j
cOebtI9RfkY+xzRwzh2UZKGWGLSbsIoWUm6HdNoehGE/OEF0yvXWvg51p0S4x86WLS5Ux8Qa0pNF
iRR2pGuqLSWsAncGWW3gLiLvt8I9MeRj5uB20cnIY/S6azVm4IrcCxbjdAsxr6CAXhdub1LGlCp8
ANBYBXmHBOLvL8gMGn99QUD1o+lIDYV7+kunqSIx8GRcBW7lRNhLKIoO7sXdj8zsksWY4kAQq5M3
Shh9no9j/uNghJ5PQLNU8d9yF7rg13GDbDxkDHV6sCCcmFPb5OUNGiiEGVUU3xrTaVd1Yy+HEK3n
+SGWuN5vNEIua0h4FDJIOKbK2SPQQVT8eodlS188yFL/1jJ9twAOgLVSpLo8yF/GTEIPdToEUQXp
1DPUXTXLlTfEgS4JkRwCntM2WjfwIYD3XwovJu3od1VPY15PoKmafhTtOskEjxvV9UqRm11ILdaF
fUoVsK1VkBLhdV0lGbpzbfMYK9qNRAcMaN0aLc67CgZuYaEUi6rstlQbGCzZCMmw4ee/f3jma/Pq
4QFcyjCAfBo9N5XR+/W1k7sCC/ZsVG8waHSbxtavLb8EDjXdsKbEXFOIqEdH7k6kV1xZf220N7aM
QdYg+7wX05WtRmr2Mti/KodsZfbHSIvBLHr6l8waS1egHHwPOek6bwXuE6W/xuPpQz/djgYrRuyd
5H04tIsgT69y2x7uEZMY6RbL6cMgxfc5soFANST5Trd3Po7e2J/E44OdgGZOC7yc0D9aIiH0xa98
CIcewl5G5KXLqLaCVdojKl7I6h2NqBX9I3/nyNgz+UWKwVQV6bv5lZmfydJz7KOuIXqcAAMDn/Am
94OS2OsZCP0YRUVB36YiZf7iGigDD0hqmsb4jiO046lRuRR98d0uRem2mtNveqUTy6wYm2+p1yTH
DJlKtCAX4HzLhU6Ev8KoFMU9COYToNSJvRyRi+jRL9HZgCDgL2uVayXMOxhcxmPe6QBbTclFMzKZ
aOcyNnmos/pK5y3B/qG6lty200MqGshOHZi3NaBDWg42uMJgAByIHDw8HEYQyeDxlOO8RWOh+p6o
zrC2rTcEOy+BbsTBXB8LIXqocQitXQLd0qLPLdH58k2iRVejIpplIAffdSTuNsge5NjSGdq1jXjZ
PILN7/NYovEBUzJ+41j0i+ohx6KCR+AmQRNC0vWye6/JZQg2tmtucnX0rrRBZoA38RgEZ4cQ9Bjn
q0Cy1GtCjkXRsZD5Ck1HdKtcrI2qXVk1MXR9MOEBtmJNh/VK2HX7ompCyA6QBUugprAmCgTTCsRD
UHSF9JR6i1JKrxT0XwCQ1rtA/2T3eBPTUEK/obsBArFCSUrAb6juS6X6UuJmtx8sc1UmpKF0gr1j
koMv0UrTvNYy9A6lxsHL0Od1iJqHTK67q14063kM+b/g+Y0SukEv5a3geUHj61W4zG+ew2VJMax3
jLgWj5kNMh0d3T/jZRY575CcokCO/QmuDNMU+mcNXbHfsbppyspziP0zWpZU5R3OXMy99FNwmaGM
/o/CZY7rxWBFO4yZlL2j88u7AE3uYk6VENj0HbS57xvUMTuU0gGLxc2TB8Fp3SZqN3kPbHPI3m6U
R52bGvRygf5RawjqYgE0ul5K07paUCGxkq8zYUerVh2a1YuL+nfB9Ou4fjpQDZkD/tpEhMT106j7
ItpoAYCVIhqDe+b2BJp9/AG0YbNKMA9ZCvBQMBXrpS2Aso30LRsVJIAMNwcd3/qNOGSKa85TKdde
Zv4kjgbxw137hROs9UqWGEEQAJOAowp7fqLLjB0sV53Gtv41UPIr2F8gEfjy91dBe02Fm/dtGKiW
oIOqoQ0zj60vrkIFTlOtgyK4L81uIvl2G1w7u5XwqK1IYulDPEE5tdCAgYOuQmHKrQfTWXRaXT8f
ZI6FaBCMN5463prSiJdMB0co9PLEtcv8KOfVraZzP+umE65tIkJUVtIidPQY/CnVRQfp7TGKf0Bd
l944OfX1xDmfnAnABb696ZA+qhcxiobStO/xztyVehTsoxi9f+RKMeDkALpc3UM8pFmsReM6szjo
XMvep45/1dfoLTZE/kvVLSzisMDEYmZskoVh4xSMzM78cGZNDDgN3lcsmBMd33wj0bqwmpkOX7Pg
NdDdpLlFdHhx+L2chapZBfI9VHV00SXnwckC9eg1HlQWp9kHNUduJ9hQFSAMN6CXbjMhklWI2osz
fe3noJpgD29rRJHkEb5e0Uvf2rLBAywBWqubWr2QwM1NUtzlgujikCnm4JomEgxBvw1aK4NjkuP7
HnfxItb7FcpQ3p5cc1E5oj7GlbVTm3Bcz0fYRvU6kmvnjTf117toYmGkmUzsOkPUpfa8EYgaIe6A
nnueLMoyXSTDG1d6bha/fgPZBTRUi9xDw1B8GtRevAWljwRQKsv1PdS2cgPKLVYz6UEaBGpOOpQY
tfmBKli5zDsPF44BJhqGSqU3gkEIhtiV8xqdO7N7zHR+VSPtxsBzFee1v5PVjjJ8HIzr2MR1N65z
kBi6RD5IyvtGTD4N/K8GEmJE2qfUPRwyugnZ9fo0OiiORq2Vzt3Ylm5eyeMyCORmE4hoks1G1gEs
NsTTmlkd+GYzDaqRkWvrFEbaoiOJ3xk9OqRqCRBVNI1YqjnkhsYCDCJ/mQee/5v735j7Le7Jf577
12EUvpz1p7X/nPUt+x25Ko8RCSuucCbz2c8qmWW9o3SG2iWdcwfmAFPuX5O++k63mIaRcgAGCOYP
NOmfE7/ivFNV3iwbexZdm374Tyb+i0zWoKEvawaYbwIAmWPULupkJM5KUUqN/r7Qh/52NFH3NBA6
EKPyKa8/5WqouYEjeTDuui95oqMSWOkHK2n6W8m3l2FBJUjCmnxD8SZaFZUGJ9MxsTIclqXiPBVR
ijAapiQvLu/fRQGv4/X5qA3VIrOi/oGDsHFx1IWvKIGveNb7/0fdeW3XzWzp9VX8AuiBHG4B7LyZ
k6gbDImUkHPG03ui2O0j7v+0aPvGw5dKFEKhaoVvza+15mJnjA4gRHV4ZVSDisgQU7zC1zqvDNWz
k3DGmgDPrx4xU42l55g45yXy1hnO+zl+gkvbff/75a2v7s8vmodKaVPTdZQRBAhwkz5/0Uk/9bkc
q8HzODZw2IaUkemwRNc60hZbmqE5SJ31zqAk46LyLykAQSCb9Q0O3/dhFDmbcW51n93An1YlJxBq
55wb2e+2ZwhmUhOJGdZuD3hHO2SV0ruOI4dbUfWI11RTy5nrk4r+nsNhnGb1eR51CIB/v0exf/+x
+a73SGq7Zk4UbVGjXkSMnTbE6pAXwfNg13cD93OddAumHIl2PeC+ABEkkr05nG1XV9vz1C0nCm6B
G811vBO1NJSkRrlDEZB8IYK6AB+tq0NRYRMAezBlixPi4tICHAQTZFLBs6homL2DoU0OU3cj4fNW
6FXzQAWJCflUdzFQxDXLyloGQoO9Mc6PSd5SVSoKBtDC5afqNM1uyRNlY0o9AwVGQQFknveUHJId
03OZp5XGvgxN7I7iCJ+EBPuDmcyxqwhS8rXmMIfBHXYh6Tkh4Pni7BD0jU9vAQsSwmBNNdaPlzLn
55XWM6CTVfj/vLSQu+6YSQmx1FrCH/qEkDEA7ybqg5VSgxxQgm3NSbFvxoH5ZCPHPEFJ7kUhhDZA
vEtVSpiEXHvx2JLZuK4brX6woTERGeJvPdu+0fRMu5rLQ4kU4RDVUE4ZV1+y9Q7DA2BafNwmo907
ffogre5+9jS/W7OhHXIqOCNGOA8ZaW0TjfJ5CXEF1kBZX0WOpvsox/Z2HJrvQRK92tOpkfPyvRmf
8J76NrYmOtkkU64MG9fnuy/WMpvw5++VCJ7HKLPRUqDHKOfzUww7yWrmfgxfxAvr01xHopGnO9az
mRlb1HGYuGmUqeQQx9E0sc+MW5vbsOziL17ohRM0a5d2BYAlJu5wdSH+vQgGkh6IRGdJzjNZkHag
NBO6vQSzKTEwdVvLb4mBhK/QAzbfpC9cG4dblIePqZVkOJtRZZOdUD+yLXz1wa+b1sVSs5nwZamh
tWIgcN2T/4i2GAobg7gD4SoFmfqojVG6HePa9IaeCizFK6kwJdwKysUTTY1hLa3PShw/xs1yh7L9
GX9EG+EE8uq/v771DP3HldHnYWTS5DiTLwMoa5BGlcKm86x1TAxUwY0aNq6VTvN+qU1QtMOruBh0
j8wVdVXs6xE+1IOlzMdGXdDkhE1zTENzuwxS7IlSJeOHhb80ysKIqbQJrWq5qtb9tg177N0Kc/4o
7rTyGPl90Uy7rn2Iqau9jnave30KR5Qlpx0MqFqFPAd7LWZCVxqm20k1U2/W7MdhYQhWdKdwcsUs
zGruitpZt53pScFh65gU08bM5+kOhfWmhkwsydp3Zsb9DnaGS0MJ0epaxcwY7nDluUC3CkJPgsFy
FChPR4Ex2ZfpKWEC6IsT+KKdtK5TbGfxTMV7Fu6gebn9R0y2LNgaxi96j2aT6NXernZxzPgdxWaS
V9tAM3Mf2YlyJR5/QZ25mUFhjRK834TCsKIkGPKKWzC60h8H+/pj1ev2Vmmy9Iuq/cWMjrhmXVl7
gixeDHnW5uOfK7ibElWetC54Tiazo4QN/CKV0OonCcr6KgG7bpf5WRrqMyOMfGlgR9zRgDCK7dst
m3B5pFx5+/fFe9HOERdF22QtaOArQhpzkS7aFe1LbJnjF1GbhsDNKZNoOq6JbLf9XMvPIzrhj3Nz
kMpsj+b6sRnCCTBmjg3e3H5xfF7m3+urNZlgImqzVOZ/hSX3Hx96XQJcT5hefGk7Q3lsypk5l6n/
ka+dJgfvL+A+uWvHUwwsmmu04ed7vYZ/mJEdcWrXzwveBVdlm8c7x8Ao1JzSdB9lFKSVRLkdBmC7
IgBw5MbEv8dhqiScDl881nWf/LxbEUEr9KAhDDCIZF7sVuGEt6Mdt9nLyLS7J1XKi5UTSyHtkrdN
REE3jw37zDBe7FIVw+TUiYEeg6LYdEp2L4Kpsi6iI7Xvewod9Jo41MU04N8v9DKJ5WkjVqUhQwlP
ZprVujh7ghBzRFuehpcc9P5tqkrKI+2At9RYwqN4AVqR1h7TDbG3rA0/4KgGrkNS6za5FW8R+8+7
YMGlzYneNCXAKqQozF2vDKDi83s5XZTHZFG9kKlLb8TC9qwsWvHQDnBWvtiHlX8+cyR0Oh+CxoAU
R9jF2YXOWrWnTCtfZHt+M6Qhv8qCg7X0+UHHHOLWgXGzk5wZl1emI1w5say9bufX6lq+Zrizp4LB
Q26d1DnHnHzUESOGRdRG/T/fCFbNMi1URuwhZ10+c6OvgjrIi+QljIx3xYnzXToaJPdTfNIpjjyo
0ZFpjU2WSt/ZrU1PhB/icMUuhxkcxfxiVk+9qAGwCuhArCU9wg8Km5fVEjXrKntS8uKlN5Rk12Mu
TELD8LRoIYSsEPZ23CVohKt7cBK4qnTdFqtEiOOAVV3KxW8jjJOoXJbjvAroTCVDCtTWoE3lyMKU
ErOhFhp7hQCTKbGedpquTMcqo++jxW+LxeEGg+e+TZvqC5Ptf3dvFG2p1FjoDv5RzyuyqBw6rBte
RIop9rWyj5mvqqgvriFNOuULzrHJeQoIKv/+ff2bgAqpyRpUrZA0Suvr1f2xm8WBoi2SlObgkPl6
AAxCOwQ1sx7mEGgSeRoPxbqz1UYKREbWN1Y3v9K3J49aVRgMNClbNNlfPBPtc8zCsqOkT7DCACxS
mDVy/3xZIW8qrXSpewooKW2kRYfxpcI/CeT+WJkEwOv2P9VJupmmRPF7poB6IL87vdan24gEZzME
KwBpfX76RB8QUF/oOzPus1op4Q8lxb/rYtIOMRu2sJ5gC/rYd1Ot8bUga0ElLOqmMAqq+KG2E+7T
CX3YL7YFQdf711YsvjDGUFUyMbzqOVMoZvz5Bqq+ohwbWQybZmWAzmxZ2BdA8kAm6mmcXY9WybyV
ld5EkIR3hcacu7VMV3Xb+F2Vcv71cYzFK1R5jHRf0bTfoKN37ss6dk2tizemkr/1jUTB2h6xHyPP
XmfPduGyaLvV8iStB+s48rS2S63eJ4yI77tRTg8Wrkgu/mO/rH7BCCsrZDCQiQf1BmnvGv63HYlM
0mA6YchHZdV/yFUXbCo8FL5YpJ+Lpesj0hmYpYnDSUC9x7lI45TCsKO61uVnHa+4sCWRFLG+OEPt
2VljQQbsg9aQt2FUEA3U5lOxZmBTUjMePc5uPA1fcTguO7RclcEHS3OWyY31hLoITXIq2dARJ/Lo
9XPQU8niBI8eYOapj5Cq0iu5tzW/od7gpVoOmilRbzSCaV8PK/mLgPMfk03rxaCgouPFNCnFqotV
BERhagNDC54XZ6peAdTVe6tG5hxCGbOcLUxACGyGUu1Js3Us1gtln5eEyJB4X5fMwWAiIJ8awjc5
6uSdHVsfbdH/VnF20ZMhyFDWjA1kh8qDUyiOfF7mvMMZ7n06Pou9RVWKYDcluF4wq08JaLD9TG+e
6qVTNoTVHMggtbZGmZvbuMHLKrK0muikxnZSmkBjj5pX80p3Y4u7D8EotE3VjrTd2OjPKLXggwy2
tbW7aPSadpy3HxGrcVtPjfHAEP7+7ytUNF3+/IhRwjps36uiD96jfBkUYsMnj5iR8xEbOGSMGXg0
+tkvTl5b7Bym5qVKuZNDZFRCVNAokun19Ma3WHzsDEhUh1zCjzrAF6rMNHqEayVFyBHKjolEU0Zc
+/dL1tcV8fmSWS6IdAxLzL+LP/9j53fUSFcwER6esc/SfDNVbyqqRlf2qnCwY8UA/1k3BKBh5unG
WJwKFBRNOOCsmKX2Rg66xM/By+8CKqjufyrF+pUeIo8+iKp7Q0klz9ZRzoiMp5ctBdFEonuYerTn
xthKEjilCVtaWk1u36ibSi2Hh7AcW6+1AcuPTnSqtC51mVwoD0ram6g5jNdy0vimcdelwEj1MLPj
TarJ7Rdv9FJYx3pF7kB/htPRMNav/PN6nbW4nfKsoOihdstBz/lsm9K6G/EgMGtrtVf6jUjT9EJ4
Q4YEoMFYTdBMiYZKk87DJqOdDDzXkY/irModzCScWpvexK5VTBgND2U97wpTy9xW7pV9rDoBpj8/
ROUyGG6ncGluRrxSRNyn5tWm1+f0mpPxLZlnP8HQ9Syr+a04iAPNME91FU8bgqgvlso/NhcyBdxY
seDiVaoQC9bT+o+lYieVWdTDtDzPeksTkbFjP0qbjsywv1Og5JHfoKcWGb0osWZ0aXZDpb7qRSZt
IlRmQtsp7iORCxjBHTCcv6/ni1L9usEw1snl2TT4aC9e6khlNj4p0SlrWrEFqLIJJkb2mV8v6/Ab
fuPabVrQ+CsqACw2sfUdWYXtxlGH8KoMLD9Us3g32PJvGg/mWR56VnKmulLT3o2M8J4S7H8wO6i+
jWtD/e/XfpHlflz7GnGTUKIMVy8rbDqVD6XX1uJRzzacARytwJ75gZQHuzGAoyYCXbEfFPIKzmmd
bxI+vZ6kl+rViB717xdEIviP3YGRRgfClY4cjg7IRVyYIDRLncW2n0ezM697a7wTtYfwOkjnV2Yh
q6OozUgJxETpIK4lg6q3KysIPCY+mKD99Z3VotpyzPoJG9zWHWSKqmi+htu2SN5DTNg34t8E00ZV
+/7Myt7Y6XJk2AuCQTxV3tABsxbSQW2Zf9WWnrPU0IYxogDtlIMq5bww9GHygEWOWwsqlis7ybwV
2YgoVYmdP49BVCZZcLK74GwDenXFRykZPRPc+ptk2BB7sFWqJSiBcbgqwlST7xwWSLUow06sXJHe
sqmZG8p43pxwrs+klvsyUJ+1NJn24hqmqv0xWCncNSNWtgETxkBYfXawhy6bUVmPeVy5Q69Ss6o0
kJVtanhBabfvWp4vx6SiN+CkMqyIKTiTFx5tuR7hfU9HavHEgWOxHAssEtZoHaB45Uam3T+oZv+r
VJPf2hr+Bqo+exx/u5FC3rci7dSrOcx6f7SNwYPiNm4o8eYnDJ10/EHy/hQWXU8Je3yW1Gk+OGV8
+5FSrVXvWNOTrQ7+Ce0A+sfOoFvdYAxUsyrfRayxtl6ietqnI6nZXAbyTi2L3i9hjq7WtdlB7Gfm
aucyZbW5bRMVJAB9HK+oCe3Xg65FfuNHeTv5WBtlbrEiPI1xMJnriuHTpTmHZayl6IXh38hTdZvA
LwPvYZ/S+JtFXOzV4dSclgW+TEZWYuNi6KlpIftK5YxX5KgWCo4lcxeJd2vF4BdNXc+IevsByEL2
ECeN1ydFcw9o4wy7vOSA6QMPpiKVeeswxU4BKqJwq7lOt/yddIM7QD2N2aGaLWVDKu3ZzUreV7WH
YAoJPOPmkYIFNlPr/VVOcR9RH94ERhb5qlMMrIC1LLzeqDg60TKAEBnVAsRUmYJzASOpag5s3rWX
WKYGFmAz4+gpNPppbXiJDWHtoqnuANXXDaIiRV8nWTsqkoAUggSYpnbD5Fp+mAOESSIVgvugHSKl
eg3T3HBhnt3bMhTnvkKajKdUkGCTUONeg0g6/zkpUwscDbJm3na/wyiH6q+wScK+dBjIRMkUFwhq
oj1z/+UhWuobiquKlxuN6s1Fp25iJXgMK9U+l2rwFK58Ezvuw20SqvbHhtZopX4oWw2H0kl51Ey3
1THenRZEqUUun524yn11RUyxY3abNgFcpLcrl7yu/brrfzvyk6POb40iY7mxiv5KuRk3aQ8DuJvz
e9FMQ3v6NK5VtEimlwWzD7hpaZyxmcYhw7ga40bFp2FwmxHX1DLFXnB+EgFLN2XHdOlGPJlMRPId
dbLGkbGFKuZnZQ4gufQqyWWoWCSiRQJFb/FTEkRPSGmNMMAtlu11tReaMCqrk80ygetRc+UllXrr
DPLec3IGL8S5mZbOtJUcqMCLk+mHrM4LoJjOm3jPcgsoBCf5Q4w3CRRcwPAhgFpTZ4CbohVcvNyA
VKwW0V6vsSCxg+xVh5zKBEBt+c1ap6RB/WsxLSSRz/LatIsq6fsSqI8dELBjafaxFxfD5Eu5Mhx7
vOs2uvNzlKW7oZ7tF5y+YDTnm76EpzbP5xR7gb3BhpsTBIofr3Jm4TmljahyXBP7GkZw+V+jsOS0
XXKqcYOdUaziv2hq5M01A/ObHqiz2GmCNMl9Yf6H+SlGDFOGzwZJKPxMk5lvrcG0SMIBEk8tVzxY
sZjNuPpeIsxyMUSUXNAVidthfrCrh953ask+N6b1OHR5h50qWCXc/sJrtMGtYbp4uG/kWNJ2YFsK
Ai/s11bRaSaF7b7tRze85XDUDoMCCZ3E6sQMs32mSrLpnOyclGq4gdE9blTAHeKPJiv5MbbLTd6n
FG1S7Xdb4iklzmsbObk3DMtDTXlpNGb7TKubQwe8aRxlOKJq+HPBalEaq70aFeNnAZbas5dUOcz0
Rn3TkqrXKi11Nylatu4ugxGWAX77UCTAXgWmLPttOU07dQDAFoxUTLQQJA7tR6LrtSqqmAOS2rUx
lVZLc8rpIOSj7jnrViU6nIH1ODr5cPMh00fiwL7Vs29xleK38FlUPMuWKn+SFnsD3Ps+G/E8rEZ5
r+pgEDuSn00eWqlb91b00Fb2E7p/ZvUzs2l3kfGm1YwEm5LC3Gu617H8bfIJHHyof3MKRz6r2hcq
g4t2hoipUIKgAaF+xGjMZdHAaBvIlHg207WUDPz41IeV+jxleO/UywL9yc4AA6p+4MS2L6ZUPipa
vXnXNbVGUhp/FaPSCvxnWEUPg6GvtU2ImPQiTR9oeM3DmBvP6lIMW6r79S7ripOjdrlPF+lGJMfY
X4RuJncJAO/gXVYfB7WkhUW18jYfnW8DpKa7ZJUyYCLn0rRdTtB7T7mp1Qe8u5n2KYyH2pJ9gOmH
hP7U2Wpx/JPsZdkDemqYy5ElUMEcimJx1I72DN0Qr+s53DvRoN1C0Jlu52F4HPGYvEa9GsA+cro9
WevdxLFwa8msP1O74RSpNlWwuoHSNHCtYrTOQy3t/zO64ujDMfF6HpN+o/fzuqkYuJ8EiT8xO0cl
Ln/FkdA+6IvBQNESq4cm2pSW81NU9vUq6TZDyRys0mOIEtMBLCFnb/p+eROd6KXPKD4z8eOnEaSf
3mJTbhTNl3nJ5wGkTquYWBKXh4Qo9zyUS/czMeQbMeAQtAoDG7WtXS/SQyNn9xj6hvATkwHsVpje
107eA1CUmo34zhQ57el/yXxjd+KDgRR+r8TgqlCOomzt2mojHmakJJDYHA1vp051J3ueTyZGsS6H
Z5wWKYc3BXPRLUlaOdiOdVV6wVjNWA0sUJsIOY+OWn1fW14H0H8zxK7dAt10Z6b2K/K17jqeskdM
/micxD/NKrtq8rQ5ZlP6vcAD5rCMD4Vt/hxVuiVal1P5nNf2vPiIM0xvXNWcsm20YL2X6J0HMjXZ
JUmZncWpBcfp6OS4gYr9XJo5piiYntJwfltkXDn1KLP8caNrXfU6t+lvoQWYu/mFnoG5SwEK+llQ
PYOAvOnsQjmqZtdsReBIT4RDB2illpBOEbWq/f3EsKyIg8QjFkufATST2k2n7Wx9wfTMXGicZcaP
0hyApbOhnQNza6W1+hjckdS8zw01/n5sFB+EW3X18dPWuDVrHHuX6hWwLkv7XldVdlZAJw22xHgC
BJ6rJGvhm8l0nIlrt2ZSEZ4CdCc/aUlwgps2aO6jmMmRqan3Uzx+N3tTvsK3QXXrXJ69GQjaoZpA
HNBmw0t6jrZy0zIkvp6ESmyBbtL0YgPlicQH4SoAdHk+LslhRTZumknP4WAv5qZQ2w+nQRHWQXx9
iHr7lBeRjtkC8xyc4Ic2a6yfBVe4whOTTuFkoqC/swJgYuvNOuP6lJv2Zs7H7NSX2XAMpeQVK2j+
eqHD/yNPOuM19rLuMVPvhCisiqs+Ls2ruVufOIVmN666+HE2s9NgtBj7psojQ3Z7vDBAdPVyf9LK
8uNd0jTb96vRvdEfgyauNkD9q1tiTLGu02s6nRzKrKwDSxFcMFU9d4ikDewJXp6BeVGeyhgdJ6Ny
ykZjn/bpk9oU2lOQ7zq71DfDEo3Pkdk9lAVOX46t4PQVKfdOUdz1Tu4ZiAZv+rBhj2qtp0ZK3bEN
zQc7Z7i6ixhDpGCDTyKee/aNXseTx8m5uF1PZT2xs/fKosqWDv18Y7QF+itG9ot+Lbz14NQtPHL3
XSy9hCGjnqFSWk8ZNYyS6nyeH1MFU43OlLFjTPXEH6NSuXJY6CA60/wQmNnrMnKzeEuNYDaZzVlV
Klgfc6BTTNqJTKhKmowoqZYh3kWLVxpxuU3r1tm2Mx1YkQ3ocjUDMvnVmEG8mRZEclRN9lJdY4et
DvgaNYAq4nypwDaTZed9DT6wdpMx/h5Se/KFIkfDp73QrL1V6D8ZwYqO4bQC2RNcqkOn056lpsRM
qX8ssyW/H0rnZOUQQjv8jOkA0WEXTR4hTfgYBCYt8OLe+iGZRo9jzF0mVTWHPeI8kT6Umt/1OvME
PIjJfnAAoftLnP2qJNvG7DKdiHN189AARJ8n6wYPS3qZRRr4sl1Q2QqbVyMPf2c9nYcSHwODOTp3
1Hvn2ox6V7R2FWVcbW/j5iAWPTmsDuu9BnpuxpQa5Oi2tIKEuo76A/edGzmbWMZytXMmU96TRUPI
Jflb8ymzDoYtve12g81s4g+qc4tmzjxV6XhdFwYSrzS7cnhR64nGMKCCDYMQ5q3t4jozDhpeXUdd
nr+jeKCH1NVXRaASv8/6e6EMD7Mq5UTi5OJm3DK/3DZ3mJ5MH+0ocTZCarapkxhcEO1zrzA71Svk
/4pbjSHZhsNwi80OOxnmTIfkGmofKsLoJ53gG9lcyJfpTHkivUzUlY8XGPnKNQx22rRgNNPY21Yz
Fj+ndbRR4NQPDZo8UXwUxZF2wuUF556DQnFsg/QWkwyDNLjNono3rYOySSNdh0yEXdtq0Hh2j11M
qrX6XqyJlJzLhXxouEuE2XtopM5NAXw2VvJHM0ZQI7biCKPgTTjyV8uwmjwjh51mztb70lTbymnC
G4wn6dtQa8tKx8tIVrfZUMY7sZE4zPn1ueor7DE7Kv5+b/6E0RhcD+1aWajqcwjmfc0vc/xr51zN
jnCOVTzGal8oKDA049GiwvSQRx0qC3kr82BIc2scyoIgOVRJ5ZzHyfJwusqvQ0f53ebBt1Sv2406
8HkYYW34fZ3VfqW9hL5UxqQRAfPMYj2O6dqOl5UfzpzeUi9gGFGxF0YOV5mZ5Gh+MC8y1gDmTZsu
w4mx6ttg0IjazCtF4iQuBigaZm02vg2OYqM3fbqZF0yRLdXNkCKfqkrHT1kNb0erf2WyfPYH6Cw3
i0LWTbsuRg5Aks9IChsAiD/EhX+vAn7uTK8RtAFpX9NQnhFI05v8XPbV837KDVo6z63WVN6sc+Io
eeebfaDughhmTREN8sHpCm0Dv3r5v6jA0wIGoMrGQHPcuOj65WGD6tDqoxdtkLNjUneDS2HxNs6j
bNvEs+HlnVodmmA2/KzudGZIpXh8WrQ8fQ7bhRc3xAF5ncO6a+3lwdIAlWNd6kZ2Cr3EDt8kuY13
aoOjHbZ0e5zC6k02sq1LVs3B2g3L0YyXydVjkutinnoye8s40aO5nqk0URNqTp0QiigOPj3dMEae
+JFAD/eTFdkwlLDb+vs7uRBPi7SGduMKk4MDwUu5UJFMgWJnSTEEzyJGZsRF34Y5LjgiFMNJnOqi
URjmXUJOxL5ZqV5kdZo7xmPuG8D+XOT456iXjkNjKKeylp/kiqbM2MYY1hYMr4U6nULMws8arkIf
O+8Sx+6gRXTOcCFcvbNhvaMS5xn6qlq9YcMZf1XNXxOhz90pE4USU0KWAqeZqezPa28BL06eZCYv
YwdTIG2lZJPhQmc78UGRSb3DSH0WO2mZ06bG74EPSdtNY4q1IeJi2J/jtDOXntCPg+Zf3+uYNfdh
O4Gi15caqxT7MdRwKvr7SzLW5tDF1TPTAFodiapDG2i9uz8aJj1VUGXSq+ylpWpzn+rOgZLI6vO+
vh0DB6bKjueNof4cQCDea5iauJQi523VYass1VHniqA5RBp2x6B2SieD6qMQFcvJ9xiF2qky6m/p
ErY3mNl4AKmIXqMWETkFPnG3w0DdGvLAR+vTiNOfram3u0yNgN5gnrPFOIIWvoPBGceJD50/pRof
/xRZDJBiJsVH/BSN8CgyA2oqljZZL315mAj85d6Q7vDEVb9o9V8ofcTyZuCDHjHKOgq4lwlynoJD
15DFP7cZcSG+QQHMXjV0xt2KdcCJBSV0VykfKsrOjh1fyjrmxxHfwhJWOndS0moTVgUjDXW63LeR
9DC2kwYPO6zOUfe9WuQG6PkSgkllsyYEw76Tjj2aUJeF05wKXo8QWf19TVxIQtc7Q0bNRBaFo3WO
+pItYFfDkuBSHjybWkrJNSq2EQCmEpy9/0E+KTnmhHigNiJrM4fYyoloRc9jzEErG1fP/LuI/sUL
FjUw0d34KNqUM+d/TFL/9+v+N417Lpau9iq8VmlwX0xrWF3YdlOeZC+iKgq2VD3gvsWYXJcZD0Re
DNTFt4k0WVuqgi9VnQaHvo3f9YYyMHGm2/R0hcWnGgDaDflxhzEbb8ok8ER4PI0NLFpMLT96NpXB
dEYbSwiQozeFaa6HTF07XrnlfPGVKitp5+IzxfmZmTLVAMwJu/zi1sANYwtVJOmLeILwXBELTChw
J2c6RJW6CeLEje1qP60nfRTLvbcoBbf5Y1aNaktArG9pWFAOqT+Sf8RTRlRpuy5X8RmhQJPOGJTo
aoINUUPxOrFwQJAX28skA9+yFkthplHr5WeIvIFK4iJ7oU36KFLhosbWAMJQvNf1PkELlLgocfBs
pVavaFYGdRgH7kgNr0VjiiG/xl8m50qUJ8QKQQ7bHSjjxWh5PbXBhndaQRY8ThDCCbhuTNhwJVfo
kZYBTjJS6o+l1+cA5frAfBjxLdnW7ZwfxZ4grfIaqTJPYrVKxkRY3pkP6GHpElWN4XfafBDNGBng
877sJi9YD1gRrDcFNozSTBDLzoEDLE0CT2YGA7fX4HEEFJ0M1VaoO1OzVq8bzfrInfp0etUqDjHT
meETNYW1hbU+IgN+FKFsasuVr5eFQt/kSbJz5ZxE+muH7QMuW9EvjOXGbeKkv4Z5vBIfk9TPjyEN
xzqpVTdWW9t3rAA1oWnjJDQFrz2OSFfO2o/DH/q3Ns7yeV0EyUlRngatrk7is2tnDWBiYTrX4pf6
XJrgKEjaxC+xzLXPcnJOjTraG/TM3ZxEB1gBlshmrXm5ZQRHEUU7ne43wSgf63mpvcj5NjGpSidN
+gG5IwDKkV7Payg+xomDPrGK3BI069iEp9hJ9dWg8H1q9dITsUA+xdcAaLD30S267kFgbpI1mJak
8BdYkcJr7Hi8oc1p2OlZ9EZlWmsb+IQfohR7HQDQJQfO5tifBd5EYgn+fTvRV8Hu56MR3yYORjHJ
wVz4haA3WlDbw+lvPwTdaU+zQ6QKKVZ9dCKNylcwLACjnbl6fagxk/aD1QYCuzn4ZxTlrXl8NOBI
6y21USH5taNnOyokmo8rLWrtqYmHO8n2SxNo+k68lDm8D0JqenQvUZRMknOD9O/nYtLBMMMm9kVI
U6BFcwtbadywrDAdW4x7npnLyPWbpDMlVK1Cpb8/kItJsfVcwNCKR0IxhTAbKtjnWGGos0k3wRO9
dOZonNKR5LeVkPzNplx9zBpNE+Vdp+yZPwpDci1Y/AdRLbLX3+vmMj8lA87uWt7x6f4vONb/m7HW
/5+w0DZCl/9+rvW2zOLiVxv/+B/b5kfx9qv98eeU6/pv/2vKVdP/gwqzZsFfRuj7BwsOtoXyHxbS
T/4AWoMpsBf/NeZq/QdDsQ56G6bX+FBwtvjXmKtq/Qc4lpX3RSsBZQ5pwgX+7a84uM8HIZkE812A
q01s0VUDINuqBvkjXtWnNl/Mup+vxAelM2OFTURdXlfkdW6PS69bTlnyEC7qE/OgwfVHbUMJp82E
RfXeSZMFswb7e/u/oZu/2DG4OARYmsIAAM9ozQQvlFjq1DqjOffylczIyVYUCrMieRwtzNOFAsEa
LesBDE18rYfGD9EwS6wQ/tEUp8k2niNu5ITPcfGgDCRAHRZh59Ka1d4TQBp6CvYuqcq9BCb71qKD
1/cZhpt2eU4o3HqWOjXPga6d9AII/hyehSUNBCtcKmcUscaYfWuwPdq3c/28WHp/FZoRJuWGcYzE
/91rX2Xm6j9eGKA8eOO4dlOKQ294sWksU1WFaVdPV4pOYSSUlNQnSe7uGyKLw0dSmqX605gk1pF7
gGhrXLUj4b3ZUqNfnH44LG3sO1rf7dXZmP2VpqOsNdghC94js2T8k/ePyovDWk+aQ9FilCDbN398
MHwfc1gWf8L//s194L6JtIylD3TLulSFEj05S1Ir6lWsG4Eb6zKtQyTbRZD/6JWeCJgG1OyBIpAP
xOXNbrKXwp8KaTn0QR6cpo7ibzIBq18MyK6dbFXeKNmPWdqH1K7elKAoX+rssTOnnChf6Q4G/CSt
lJUvEElioOtfx9q6SJmnQYJryyBndKZ+P39BWAMzMDekVJgHRz/LsXPAjeV9yJr3OtLmb3Yb3Y9T
YLgQRcdgm5U3tTVoL4szVxt8GDCbbSj+qh3OJXbr2NfmrDxbuHF+dEvuSVDM96UeKc1rULs6u/cU
0TeerIc8S5czTYyfU13pu6FGdRmgwXxtFftczeX7FNTVK4kg52k/Gw9WWf1qteKQhAmNh2zxgjk9
DnFU+zhGzt/LJL5LcrKjohxNPDMqWBqSNGL9a0d7xU6Qcc3U6L8IxS/SvvXxYQTPeI+Obk9DlnoR
iUulYi56NctXo8PQG8CyzrTzp6CbtVMrZzJaG8AqY/6ky3vR+pvkJTqVDrIjcPZhOtT7Ms+jU0ym
1CgqIgMaPUxcg/3IdCxqgtKMKdow9R7U5damhHJvYLZ1iHU7wEeham9CZ2lv7LB+/WKBf274ihtj
d0XuDLyCwOeyCz0pEnVmGodX7bP9Pyk7r93IkW1NPxEBenNLn1aZ8tINoSqp6L3n08/HOnOxzeA0
Bij07l0tZZLBYMSKf/2GNlVsIwT2xFwpoIKDD8+UpeKWwdre7BR3AGXtyt/1AAIo/d9OmRxjytyX
svyyrZPdR1NyEVc8eFvO8XP6ZZFU51irLp3GQdZ9QjUSItfn9fsf7uPfEQ3N5OgHDGhh5rf7dYr/
aWOIMaIpJJWV3v/SxmSlPpjLLqPIWSQg1tnTKlYnrecUSGvLEYWvqdf6g4C9GhHnJVdYWO44Gluw
xCYcvaLvD6oMKtpb0obxztP/9+Uy3AiW2VXxmwGL+ffX0WiwYJqTLkV6j6XbpFtA/RNWTDqqB8QA
MN8EScUWKKEdoU9r8vZ3RxMIkQ1HTNiPm8WBZmym+mqRdrsasXnTdfqLOtG3w6Zfy0TO/knz8u+V
8T7EKhfNPyXTgOP+dx/8l00YcUXTgG3F9z41MO+slOZh7qbKF6eIDtW65xWKUv9i0EwrTBABU4Xo
r7lWN/QHZAHNR5ZH7amOVMv5yzyJ4NE41A8FCu1JfmHIT6aSBBZwsqJ/kX0+eCjft+Okjn/QkHzU
xM+QoKtFuyHE+h4X28v//lT+g+aqYeJFKYPjwP5GUPH+5Rn/yx0ORGvLMaIWetg8gawmRlpItNxT
iQE6dHXsj4KShojfJ3dKt+ZYWstnu/fA2sqcL2MFz+Qfrug/91GZAoviClMxkRUIxO7f50kE/ReM
NWlvf1cVznGVozbx+vyXk7XMP5sqwVTNl4ea/s/1b/cg77LRbiZ1DrE00N24aLy/0b//+5X9naH/
uqFQkDFKhAaCqJAoYlFO/mtJxjEp0uVezu7QVwjdjdemglIw6oRhJyry5qy/i4PcBvmaYHU6qV6l
I9us5+Fnv9y/153sEfLpt0R08+1v+36bTd0jtOmjqRX928zB0vZF6O8OoWUSWVl9lwcJhZhNj/r/
VgD6eyLnWpB3injWdZEUc6y0dUT+yVAQSyR2TfRPyP/eWPj3e2cfpSdDvYxBEhPl3+/d3Cn+6qaQ
2IrfI7Lo1q1+p2TKGbgxOsO3Nl/NwTcXKjNgMo7TtvYMkiF+IuJbr+kLHLwuclY05qKjZEeiNa0J
1ufBbF1BhxVDt9FDlKuqEOod0bRL028jSLiuCHdNcrrFAXHFwbCIj3n2DzvdX5jvv+4NAgj2yzzU
/2qqEPCl1/WqWTdymJIJnik5aG4uBRYojKxiXeBpdGn1kH+C2nSKoxJrHXnx4+ZTtRCuJX9zc5Vh
w8tcENuPdgaSbDhk2GM8hoct7DHrrZ0POkLJ3t5kFz7pJDlTTK6s3ZpBIgWw3PBBSqMH8/csHNf8
bKKaH/zhztdCul2cBjZN4w75PiLrPzxd/b/eOdaAXc8pQjbApeY/20rQnBMc2lhRqc6eLSx11tFV
12MkPOrYV/J/MhWK9RaOxEiPwVx6khHChsT6vB18jBWg21q/mu1WDMch/urO03Ydl4/itSRLbE2S
kKb+gULqRvu/dM0uLM/NH5La05x9xu5UEC+nzJwJflSJwh0/Yy1zq74MDZQu82yRgO14Gd9XBHBF
tDRYEwd5g21sYT4cp5VA8iAFZ1BbwJhPGdKyQBVS/ENBKVHJ/z/eAonWG9Arx0b1P0tK2cwHsEHd
usndowHTVhpVT6+uUXderbdYOjaCH6cQfmjDBtPg0vcXzEuZhYNlJ7CHY6aHo6RBZ74mk5f/impv
SM8aaJS1oZjUTzMMU/guxa2X3ovWU3Db1YKNcAmOfINLVxpqkCDSmfgTN2/xI3oEtIOaca9RToZs
o0CbJJ51833WbPlrRi0a2RZPp/c19ZFI6bHxmEog9+LykNUPREXFDVmkMLwQF45OSfzyb2Kp4cdA
aFdbRyI8b/NS84RABBpWj88n2gw84lRH3ZzqBvHJXiaHNp6wuVxnpR/67S5X3sibH//SeB+4AKi6
EJZJtNlsnZRz3TZ+IzxSYo/A+JLVw3yZSVYE09nsvrMhYS/fgwQsx6icl8btNWpHn0j2XSTc+HwK
/tlDY68v66vS2NwsvWczzJHlMj1LuAzu8kwCnjTZ1nsNzzWy434fiRy01TzMpiP1Hil8eR2skHlU
bsh0xsXlarkvRKzTN2ErqIxnfR+JqGPGkSVsiz9KaVs5i5RduAgDUuLUSdeDTqw7MCPIbystT/3i
asS70r4zR7vnbG/9YUfomIJdIaKK3dokKwHs3DdpTQ6eQArxhSEU3qdz/4pufh0eWTNh/283iAqR
+VRiYGnDpuVlyfIgh1482PrL/qgwmCETsJkcOkbau9oRZIeZsQ0heRgdUoPHxqk7/JqPAIzcBT4n
EILKlpUYShWG8o5mMGkcvhQyW9N7a+twUfxunR20gQ6dU6t+D/o2OiOu4SpuAzRztEcWsBiJLhaM
g9OVz5zyhMfoW/ilfvEMsm/kOyn+O1+qZsd8ByR6OOKms6D4bR0MlVoMYvLbLjl6NmePXOFOYpbZ
S7lPKyYXE82gz8JBE6osuoTUgeWu2xq95s2Ti4MBtV7nU7DHd9b1GY6Oo+xGd/Mho1XfuAKmLgts
ItdkyzBtRXAwloPWUeYnARq3qbOjBOysmczeFFaLr5FqnXe4572b2KHfVf4aKPmzJQEm4f6dgWck
2BwGJ37dOFazP84e34+fIWH23EBcUC9hm+nMfzKoFg4Ojqr8kPdO+ZV8SJg3vs2xTdogQYDZi/gr
yzwjDgwh6D+1dyn2cEhsG6fA3HH0tMhfgYPl1376EmTdgyW9MBJ/5zxRgVMg0KEALujdhPeOPHB4
DbjokqMK25wHxutE72bbR1AhdTm5loZDWbJgbMWPe5352FW+lNjR4phfyfv+EL9T3rv22qynXvC6
zq3xQNF8KGgw0LvxSCmb6B6HzIQeKXONd3riEjjt4lBoswh1Ls9tKx1saqTNH74tAuMnyB/uJsNE
8dqWtoK9LCcd0hvyooT2INz+9l7Cs6w6TMe1zFYUd2PJF767wbVGbyLyOrowb6gvyITHSaKlVcN7
XL7Rg3K4El7PokKY6fFUl8jVTF+dEKWDiimQinGFIjSQnUa188ugfeI9IWd7F5fB+mNqzkQhixRQ
cgaR98ojDsjmwSqTn2vuCjW0Z/FZi6AYT9n4VHcvyHVT7tnjELCbJi+tJ023me1GEE5MrlR3srk9
Uny66aDakkLi/HEdXHU8iDfph0/v3eKP1TgQ7mk15bJtlB6Obr0Cw80RIk9bPb22ycXWXtX36qsh
5T5GJe7ihzYYrjXBpWfJIdRTZeeFqc8yHBSliwfY+3aUH5KCWAYel62+L0f9aaqusvhHmdymDPr3
lNbgaCdfzQqb2B/VR/iiYsF5xNcGg+cWZOQp4362XRbVz/6s3UPLjJ0wZfPa2tY0ux8d5FLyiELI
5siI51Zv2RqRopYLA52o9hr+pfz3J4leyMivw6khSDbAb7v+yfzqV4JsgLI0c+khxUfha/vTXNvn
5KucbOM4fKEC2pUI1H4wQVjLL8JPQ0x5aLHmYitwQFja04H8EjZbeE3e+G/UA4ZG88phHZBdSGUC
6wvL2/M8MVJ7EYbkF5+kdbTFJ0M8Il5omDazaw7Osngc1aL2XVF9qTpFErY5biEdJhlTaxe1DVQF
bFBpLST4vYmwTm3zfZZBCU4yk+BXRlgncgSR4naOaGS4+a2GjP0kfIDLHbvHgidvS0/1GxRUTFuh
URstugIb6yvjJ+nsMrPNyeaInaeeRqUCL/N9TwEUXIUKEdgv94buZmz3VL7CWbaUex3t1c1EE9Nw
kAloy9G0fABglBNdc+0zD+UuPyb3h6I45LkvgNWkhP4GYu+mrcdRBZPuaCY/0B+kF6W/Mr86YNXs
WYJxGpHmdhTNUzMcoINr5aVpRldQXgS1sMflkCsn/q42CezdXNiK8x/TOg9YvP/GjCJVTmb2zQq7
DIyoLaaOINviH1Bflq3caS/4vrIQ15aXxG5e2hIQQ+pkCtG77BFODtFaOnU1ialHbXuU67NcYxIa
1JkH5bRenhY0zqW7+kxRkQKmdTURuQU+YkEpnfTkd41pcnVM4QuurlEe2sxFwQNVw0DrZ3wZTTBO
p6VwR4mVx1cga9XuNp8Vgw3C71aPd0vaDkZ9k/Jwgs8tL8xxD3zdooZXoXzhNMJbK6DwqW3+RCto
ToBWZkw8CLmtSCPT4xlFYH+t07JBoRTEgOszMZwld5vFHmAabw7zHNlUU4Sp6CdUZrKj5bgTnAnc
HcRDgkGfbiviw1ygj4GH703sLbOX3fOnUXAUBdaZs8oe/W1+eRaZIW4puhinCxjpZA5duK7wWoXi
+QTx3VgchQZz8Yyq0JR4z5048+VfSLhToobR8u/wJuYsNnMKy1nihV1cWWGS4zfNXzFnoJ3kAr1s
u/VNGpHxiSvH0K1Y3KH34wGzR99YH5Hk9uCCFWkJDvxhpEDOkDsb6ZMaq5dfDQ6pC7UGpwN0d6+X
zBxPeizKgoFzjOUDj6HxUUJL/qVpgcUe29gb3pwJ34j/QMwOYI8bZy230R+ZO/Hkimko80jQ153n
S5Sd8obnwVg6IqngJE9LvsGeO1+k8i5MPt9XjERGOIlkR/nrRpJliri7e9tqgGcqSFf8Wa8Rpw/F
p98MZ21EUCA5QBocV8XZIdzSNM7R9JHNE0oDXM0CmZGlqogiV85eNfnFrO/qu9E622f80XwR2tC2
n0WGHtNVFq96Q6y6aZdyYh1lFZXYlATbmO05Y0V14O+YggNJuIXpYrOeJdQ70Hsq4my8pQqbNhjh
ERGlB/sFOW2Oy66vwbzK3KzxVAncq3pRlCDr0biH5rxf+Kg4Uv0KpMCJYZ7IU/B36iY+gJrglZLd
3WGLlbINfTkW7OxNnaHH2XHlTpG9HKbJp9KN/izP7Qu/L96woYbJVT7zG7Fss/9YL6MAvOuY+k1R
Xgox4KrLb8TXGJWi+KQupLxjBVAc/oXlWTAcOX7ULvV7l/gzAT6juG8hhgFJ47QKQQtVf/TZFZbR
hwRda5SL7i6fQuNZ71cpxm7Uwsp3Dc5Iosfdb4YvP3NU1qhxBK+xnMyCS+rQOVKpk7gCFnBsD99x
mNs60nS8ao9uh2rK7aZxIKOJK72dhmyGrKhMePXvYqwAUHNm4MPm9ZQ+R7/Z5gcpBN+N2ZWU/jWW
3lb5piCFQ/HGm9aoFDT+avmxedn/GA+YeZvQQwR7HN8U6aC9xO9ywpxlTrjTZ4u5AGniG6LEEGTP
bPA+d/U6LFnKZ6/UHvZIpT7ylcUZ5f2P9tM81hjXP1sdrIPILo3NG35SVmVTC4rFWYCcNjcy7FL8
FWcPZXHX1KuaP/TGUarPa8VyzNyHEOaVzPy4Dnt6NYK3SIG6+fOTaByT5rFF8yx7lu4IFWsNVnyB
ot62KTRFx6Koh1JRNF+a+ibEVWgkqhsn2ltSKYEQU0E14JQ3GndG9N3yKmAF273p7VOhMTneSvFR
ry5JQUXGpayQoPbs5lWGATm9RcnDaj6PKEQvSlfZo/AxFg+T9sFvmNOMLOdhHt7k+EVZLqv0qwBF
64h2X/sntX9Tdyeu5afaAzn5REuZ7SHDc1betTql3QO2JOWv/T9z3Zk82yVbziy9DKpTSweqX0BN
cQtFGhv4eOph072YhsI5ym8CKrSINouDYW0yvODMyHmPA+ujYrhl+VCiMK6SpyxJeFAfjLmiXCXx
NNR3oYQ2/TSRgFMc6/hesjmbMptU+WSu4Rw5cvZQ6dd6IIzDuCVSmAEKCy4weJH7SvTIsxvzBw3i
i/w8d8gdYe8gz3TNOjQzGEIDtfdTNXtz61UmYBSiVgfyoSoG7fogST+N/rJQ4i7Fx5i+xdBH+2uV
nvrywEk/Q5pfXDj4l5Cn1KDWLsV04F/QiPzv8KhMr/u/4BEd9oiOJQU2wup/eYLpyrAks7Ryi9tt
oQyorsrwMSUvnUWqx6mQz010wWZ1lI6i5u+NY46XpccpQhGeo+y75dU2HInDlBpm8UFvPHl5kDri
At8S8TZPX6KJlfyJM8mmnrEFiPFGr68zQWB4S3GyTuE6sZNA28mVoxIHk+YNyrnfQuycTc2fUnfC
v1gMZ/HQS5ctf0kINMnUc2lcd53/A4c5JNKbAvnbUSMvm5/y5lYN+99A5VCV50Kh5MGXwniv5WAW
UCu7hIv1lWdMZL54nIv5TX6B/xTLQYFwFZSB70P82R9W5Uhrxs4rj+YG4syLrvv7dZLWNXgrDrMK
zN2KOuAcLaExOWN7jWO/68P9Hjk4p19CXNqpuJGE43ya2wPnzZoRUI9j4Znxkz5jAn/SGkQlIZdL
Q3COfUN2GWFBPxSxV5ZegXqcbXpvoLu05Lhm7ZwVXwwlRUzv9qZHCdjrPniNEoF/fKhSsFhU+jsg
UWpBjb54c3fblNGZtaus+Ao5Y6aDFQ6mo9lsU+y1W0Cxt7RHzfLBUTrRH1Kq+R4qazDJfsJpXfb1
yLHO+h+Gpch8xjeT3eS2fyUy/jaI55DLlzK/LLyhObD5Kf1lpHl4EKt9lFWYpBpCPbA0iqGH6q1a
3YYCLPUkaGvXmLoD2wrDy0x7YNGjBJZ9QJqk9bDJickiBq3ZoF6H2641O0qbW0N1W5xBDxB8pMvH
MJ7GDgevgDO0MgUdpwrZzUbHsI5W7K1OjnIKSWR9muVjLwU56gdJ8wqkWRhTkC87XWPtTcxuinwQ
DeLa9kc0QUBsXfAzVfM1K+CJUxZbSTBMwSUZj0t/TyJMWd2d6wePLLPr3V6JSz9hbSGJ4C0uS2WV
3ErsraACK3YWX4ny6ZvrRewBlI1jPgac2rbxWkl2MQHyuRRiqsnzP2rCad0CsK/qd6U4oAb8frx8
KZvfXofukvTPnXSN5AtXb+5MuVc0ket+ZCnuZf0Vm7QeLvIS1PGPVFwG/TgUF94ZPh73gCFiQXqN
xkPdnBXBFRkcM+Tza9NrhFMSsVEecf7i53nDEWEnxdnSvAYe9fwzRNiu5r/z/LVQwlV6Ys+OMdRZ
7vFKstc9yZ8l/TizYsWj02e/VOF1H7jpNzOjnz9wW3MWQolh1ONlUaklB1fKtKMsnoTuugzXhp5W
fOZrASeVN22gxHjLKHIU46hOB9F60Wqc6jzBfNSlcH8jQBCt35t0XQr0z/ho31WQM6VgI7vr40VI
741127STsj5U24MlBxiIzfWlNI+DeUrEYOpQDp5KaN6oMAwYoh+GGDCsGrjXapKE9WxENx0xDH5Y
enKzFCC6IVCyezp+lNOzNlz5IiYOHp6Z+aGLzMpTJqJ6P7Z45JYX/OL4S00+6BI9c5Ard9pCdImS
/EJnZZIPXFXWAd+HWnQa1IdEOPHsZOVNtx6j9JpmHrlPzXhlsjSSxzFpsk6UzcP2OKtXgq7VGbQz
8Yf10cgvJnKkNYCj3eTPjPcoH6TkzFBtvCZzOPB920NDPtrqwd/uhWO/nAThrJlPUQ06y3tfXHLZ
bzJHR41SppzGw3YMO/0E8DalRtC0b7JytR7j7HeEmCe/ijHUiddivk7So4yfnvaciwe58HIVHwv8
IVRnyZ5H5Y3RaeuFyu2QYtxfXsbltfskgKKMPaX6MceAUUBoPSKmmJ+b4s4UENQQi4V9RqqHeHS7
8s7Y1RskRh8ouTBBfh6j5pmjTYXsLoeecty2QzodGf2yo/Vz5UTRyz7mUWX8pYAb5k8BYsmVraeE
1H8SS6fXPBMv9Smsfg0yJdLl72M7idrjkt8z7RBT/MnYi13K5YOfGumDgOcBy2h4wHix9i2v12p9
MPC2Go786cSD2oWGzvlZd3Tx2k8Bn6uUNEH8aDtZhj+pftf5fA2PcZzujA6Wv20WdMoD7axSZCY+
byJHq+qjqFGZI+7k7W08hQo3+i6rs7gAJKoHCDSU4PRsqDduafbatNiM4fFWaanbL0d5cOM92QX+
liW9rOkrr7UqnfBqjMRTs/uxeH3xpfYfJnVG2yL7ueJBiSlhGz3u734Gcn2RpldOU1t+ieuzUd6n
Jtzf8tFdoGtV2Du6PcV9SVHvlp+ceyBwswfQWc+RWtD+InqZg7HkUdeZ2b67NaPd/zTRQcxvXRNy
dKsBPEAZx+vApGU/qU/yA1CcQWgZvgkkyQg7dA+EHUkhrQbAFP0F3ENqDuxjEz1HjLcN35ipyHa4
v+YE9Ulng44dnYT5UX+dbjJned3Ggwot8a56NWluIuJJAVymHaCOXrVf8k/JW0nP46H/o/6JXqvv
nqOK6hGNvBwUTqk45ywcizDIsemd8uuTjNOeo9HwSwFfbQz2aNgUI+cTLwd9wN4rdRMoZSUAuMMP
cOeJCDTuqHkwUDfLHjvY1ACCIiXHScHev4U5zobRuNyY+dV9c5iOV4ch1lj6h8Nu0r5wL6DXDvsj
r8B4lxHItycBbJETJ0gZlrYEhMZ2rwRrcZClsMPWreMDfHkO80/c4XhoZXxoX0hU0lIf9ASuVIlt
Dag/O6waVh3bZCiJ1/JajEeGpQUqqAh6d3LxSJEwKa42eHtFtoc8QWisSaWyITjzafFi93GoZh6h
WCTYsA5yJ9JwBO3uX4ca6ww3o1/YeVk/2Ypek6dIv4eVTb+IDG4+X9LGHwTXyB2jC3qA4Bgg4Jc+
s/YYx9q46fJfhEAPFC1MK1b+dx4j3REeVWUFjcbdId/FqJZmng3swEit+T6ia35KOGOIrv5Dp5E2
yiQTQrgD4wAaReSus6NJHpdoDGCIuY9WEedpi4dMC8p0QNgllC50vDhPd26PcDt1FL+bg73kUI+J
4tEbSUZvrnDacRhMfg/gfepdCiXeV/7Geh+/RICxzUkqZKBuAYSG+kHxGUVJ9hibiFU/B82wmcHV
aPOJCtACT7Z3Iw7PBV1d+Cwnix+AvL96COVy+vlUcTnRKHwuiPW+ZVHyYHJ8YlDoFHG7OB8O8RXn
TK5mQgLgqF3CKZ3zPKey8lgOPnMUzEbh5vq9VaPimUobVDtwRTDJGQnGknpZ4A/IKmJy3rzGoSHC
pK8fkV0VyDRJBtA/mLC85yJnqdTR6RoOjpR4ueXQTeXBKMuZrt+gecQdVUSpLdSlHu9gmYb8VwYd
uhltRtzJY8NnHYhBcwvUalch8VYZ2yxPK16yBvmyHfGCVmRf7B1C8rnmTx50oiIYxGZ2R67RepQj
iAMP0QOG4i3KkUxjkiU6EAIt0c5GWAN7/5pOn6E9GJE75q5E9US3sOXw5vEnX0KZ7Yfv+Rx579YA
v9Z2P6TT+HWktz2iDJ/j7/YLu7zSPijw0nakyWV8WQX5073RgppnbzvQA6qbx6TZF0Yqv3pBGe3m
mOsrJIPczMZPCSHP9zU11lyYjDRIisqOwohWCu1EejISWHK4DYFB1lTkteX+yFXaLbiO1ug2nArm
RYUVxf5PQJr1uwH4X97lmXOID8OJO0dLhMxBNG75fOY4QU8219lEnEZ4YGwLDhgkFvx9hQhtZoBY
r3RW8MzvtwAKqxEdClyxgFBioivos1xXSrP8gUocicYWufWKkpdqHPYAFSwgDl5Ssl9Rt2MVR/OG
e20pYanqg8T06fZo+jGpDvp0Z4/h//LQ2JBmh9El8yEFKabyBAElBYXhqA86nZpOBWXD8CxgkzFo
7ukIjPWL/MO0m57kF3G5m9X+Mtd3OBASaW52rku2ilxhivBpAl33edfoKvIpxnruk7DM6dU6BusT
mdm6I2tvURbo9f5jO70BQIG8CxC+v6dKqCNxfFBV+m1O39xjrO2qA60s+v4sXhQrinHP9MuiowEf
HyIhRLUULZw8Lfp+rW3QwNoa/FUQC1G5Hcv03IsnRkjPKJnY5oA1z9WMX3ztKqBuHYQaetcgppHT
AQd/bpQ9IJT5hY+AEN3zWg9AVAhKa29WXXP06H4iL6YhpLKCkRucnpvtsK2hXPkKJ8XKbwyqp40I
8MNWe4DBOoI5Vq2MfZdSwDz3OWoW/H4dJiPLI3AtM0qY3PH7fwqmcQotKhNsSdly6GjyxRUhdy4V
2Tqj3SmB6htbyN/1InYpelO8WVMcKwIoNDXPQRFO8wtLs56feOV4knjU4n+2b4gbfirggtTnLwue
qNMdg4vC8vkxygD1p8l8zFmk4dTmQTojWoaVQ3zZUU4DrIbgpTZ0sKg3svdVhswbbJa//17lCmxC
sgsmlRp2I7qcWxC0CEoYKch4HP2dX+UjDR5DjF7SzQDgd7UoL+u9U0IpchgZihKo8jAdF9OPDI8L
ZZIXWrBIGBY76Qxm7/Iv/F/KdJ3UDKfEgwOrZzwDZ4fDIW8iV8Pv1WDLULLkkL9khpbFlWQ+1FlM
OD1zRVrNq6unHqmJo3mwJCqu2RYh18eXor5FkU//ROwfRLqm4i9CGuhtkup8ELJnlPi2VLxbw21U
nor8Wd4aZivN0uJ9Tq/W4MvtgQmw6rKXFJc2u1rY9zTL6/+02dFFZXqwTH5C+ZWd+9JPdYoBbFic
enI2OnGxW7AHCSWzXKTQM56L9IFZJsb0dibIFzVRw1P7tYgew8vt4oQkG57eHbmnZe/dMhA0yFEX
kx9JqAn91EkM4uqhVn9n+0O2fjKCPtr4WxluCviy4U3LY5Y+WxBo8uYl0T4z497P9zb5rlPsqMqL
LDx24qMVfXAb4/jAIgHWC5ieiUFV/jDG4nhQ+OeyP25VCPjKmMcC+CDzXE98VqzR0lWfNuUl216Z
EIgUaajioJc0x0LyqISZYVFGsx0qG6AIWLFjSnZCJ1oN18pfggakgIp2PYrNMVuPqfFpwf/jtKuF
TREMrb/1X+twyIrRX9qrNcPPkmRAGohpNK0mnJi1KoAPtdHPojHE0I2h1HjDr+EXLXADQD5xaTtK
Fvu9m07QDty5JaNhvxO5deXoqPaksbjbPQoPAov97AyYVOX2+CDNh3E4oUyWcm9vMckYUGKhHUhk
meHjMDiFZuvFORYemubaUH53IY8+6o+LBrXAH6uzAEQHiwwWgRQu7anFv0pk5HYPuLY7iByI5hM/
nIFT0siIaF2eWC7o0BPOIow+C0RpsnOdtJkNmRb+2Vx9Ppn3lcvkneex88rmGTlI2FSRBuUuqwMZ
Dxm2xtSmKuNflJD1uOiCliocopPmyYIHm4niaGY7zU6oWtPliZvO5EAFt3va6EWZztYR8YJAOOyK
I5O0Fo5lS38k27+X8lIfD9b2URTHAiE49079I99pZJrVeX8LfoOMEW3JwoBPa1MfVIMK8cjMrDhZ
/p3ftNdYoWfhMZ4PNEP76dJO4W5OZDw2cmA2D2LiRf0BzKGFXJy9DPOLCpgmVg9pF5rrbWk4/mDv
emLdYr1jnlYAzxXo/L7+sPJsKGXGA2vBgB9oi2jvc+8/biH+mboRTMkz86BsL5zPTe2VxgjzY8gO
A7ulmr7wmkEoYOCoJFsw8Nhl9YONxUczBP07HSwuruSEQIGHY2PKue7ICReDMyE/NoMvLO72OfX7
qjFMPvt5K3EccHkxWed4pav8olGGdEcVEj1nPLa22FlAyBYn7bzlh01iWK4D1pY4qSLcX2kvQNoI
CSqdss+ZkFHxUQDzFMHvboZ+TSp3FjanoIMttLaq/hIQVmgv6IELqtJofUwA6Ykuwfga5LNIHsrV
p5su1LdUvOWShPtwee+GRx3bGiOc5CMm/JzMTchYccQ97ZgB4swyoVavO9egPhIOYnnuIMW2YNeX
RgxozuExCYASl78yTNXTFo+rpwZei7h253GmTur1m1j/WaFZNCrd+fuYfdKehrfAtguFgp28svxW
v6bKj4Epqh4k7RmvKDAOSboosb/QTJBCNFXARkbY9u+Gmb+15WctJu5ohWvmt9X7CDQonkfh3nHm
0e+QDIbil6Bexcw3q8uSHNKI1ixsCBLODqoVYMSJ6EV9jbpPOosyZ9sqmjkFk6y4PtdrOICYDWcV
4jrt57V4zmXRzqmEY7o8S26ju0I3MUgXWB2V+FVTouPpMvu4rRIPb+UnOApKvYPBS4eqSXmfyist
7rxnYTnJll9q4aiGGOjE5r0ht2p8iDnI9DHVvglIjYGLFQomZr2SnfHNwvIlD4gvRrtdDbcxnnD8
cEbiRXbmS4MPGJpsQX7Pxs+yLNwY44f0ZTwT/AKbFu4uDTV1vknCqzo8KTtPQ/mlKQh6PZlriI+i
fhwnXGJuyeTO5qdQsGm+cLWS0fltSdnDIkajX0qgakC4y/SbUJ8bjowtVXxqQa6cANzy5wWElK11
YyUR+pGTLAyDovLkHqxdrdt7pCBHBrEaS/5SD1J6RbtsAF9jYHryLjiMr4nlksqF383oDC815q2C
TmtB7i5lQw/CfN++CN9y521xS7g6pL5gE0vrPaO6UcBg4FWrOeTk+HlK3/Ew8nvj0uCRbNJwJfVw
iyhfaTLmZLaO9OMTQ3rEGtpR0MDjGIBB3GxPLw2Dizc1Or3alumf5IRx7AOei3jJ6kWQF8BGYDrL
muEmzDMxK1uEt2BKLyoepCWILdYutsn/Zgnokfxes9C3teQoJIakYseJc3/9cSY0XF3ucLTZ58jV
pL4xhzmMKF4VGdvdpPfz9HmqK3sbTTuU4dWNPd1gTIy54claaDiGMnXCsr0LcCzklDNIBe5VeomW
nDCG80bLdMfFcpADkf9Jr3PuMZQxocsgwmd52QTOXvUIO9Fy8FuDEiY5Oo7RZBpzEDftCCu9hVmG
fbC9Se8LfX2LY0pPv7Vf6MJ/Lv+HujPbbSTLsuyvBPLdHDYPQGcDzZkURYoSNb4YJFGyebo22z/U
R/RjPdcn5I/1MnfPDBc9wtVR6AaqgMhBQYmD0ezauefsvTatGrfzGQ6lkxuHHSgXy/jvHJcPEA1L
z3anMfN76BuTnC4gjGQXcU7njgkogIfTYeIz+IyaUyQfffxS15mRTzJqbtO5d2om0ghjWpyTyByZ
CXrMIfKAOxJNrrp/bqLrvjxVDnAYEdCdRNQguIRrfOt0ICT+tyuQZC2DfqtGe1PdFciXkSn0R4Ox
0lPCpSwcuL0gnbqE+Kn7Rr/vi3sz26jpVYP4SNLG9wF4QneOg7WL7FOu7ZjM5MbYcpeKY68cO2kZ
ogGVwwN27onFUdOyZy4RyANzrT0WXBnlvtWOGZVhEzwTYJKqnPK9h/yTsBO3wiM3TJT0aCACMo0n
n6NYIkjMUbT5zyqHolAOlbqtwmc7NgH+PSvDfTrce+2zWyxyVqBuUVIqqwlTW/mQN8eE+m88WhrP
banjkTUc9rrdNtV3xFbzhiHz+ZqJmBInUrkd3KfBQIpQPoco0vp7KbyL47lm0L9SKEBwnpjcDdg8
lTazcTrfLf0We+sop5Eom3XehpVq3iPJ8v1nFPJjGJlab3v12NfP4ArZFCHbheVyytNnqTuU2lMA
pMPTjkm0dl4ZxyXw2viRvzB8mbkYlTGihKh8K5L7ZDjmCvrK/iQNWz+5rUsylRl8C1TC6s6yF3XA
rHvV2zvR3lteCPau54qBYbPqxvIteMb4pgMHwbxgINTUpXuHiaztH/tIm2liw7HVVWZTB5lly2cK
EcyRTXfF0dBPRfrGWahqh7p7BiwxfhLGvdANJkXDotsebCpwe4ALOZ61TxWNyUx7dXl+K9vV1SZX
D4FG6nfJ0GiPALQyrjyOnq0/dc2BAwiQecapWfUHr1i5w0ktNnYJYc5dpt1Th39Ss27kqJlEVJb3
qXaIzV1l3jv+XpG5mqHGRvf47qR4Awkur7b9sBBUuvhcJk07/nIoH3mwizbsEnJkCnl8dI17BKOK
ccgsTv/hUHAVI7+1x/jK7iTRZGcfFHKZGKekGqedkABdRCthgFgbKMpbKudM5tnZtAc93Gdiw0A7
qQ5Fcei7TVPdM9Uy84OMa6c/VigMOKcb/kRJYyrGRd9t1fqUBifPHW8Qx8x8wvs5MensV8iHqieP
F3F1ukFU4Fb4xidIq1Pk72x/GTfg144+anCZLWEao63eFvIxtO6a8km1nxJCw1FM1Ow8+Xo5yIQQ
+zLbW/SK+TNHOM2fNSmdcmxSY6cI1q7qXmf5qujKZulIGOe7kU9Oy/GjLaWDg281tKrRQyDuBTJx
i/tniwhb0OplaK8sxusg38bRyUfB0iPrdQ2frNp7jfPfBfrQP5UCzXXB3YrlWUHx03rxxJ9b3TEw
NHzhh6/HxX8b3/h4Xhksx0NEYBJSdk4QU2zHq44HLPreSXJEANOiWhn/ePz1mmKh2YzP0Va7ML3m
YPO1q/G+QiQUUJgmLwntW96+h2aM7inZa5PeOox/y9eNuibqTuC1xyPg8CeJ81QXqz4/yuYrJ6Pp
0Jh/8+xJWU2biBp2LlCYsUdGnZiuXAGZbBmO3atFl27rfuazECajYCCzLjqxFu3a60+DesEvuOMW
bwHeKagWmDqYsfMkkrdi3m51ywIn9aXWHkgE8PKV1S/zZgZi2tbuQDPR4rrokTv1lM9TXpR8PZu7
l0czfJTQ2ru2vouza6W5xF/LvdFrF3a44LQUhMZQL1O0Dwub2AUbJ9qFGewjf19UKPLbTSeta1Qq
wUXebXr9QvRXgcKg4KbxrgvlWAdrVHL9Vay9K8pWFRdqeWGFV5K1DTkMTPm7Lf8ozIvQA91LlrHl
yet+JPiQ/It9ZRSKJMojFBveGYeukxaRiahqSm9ZZ9TV30fqBvWBnr624sIZSyUa3BZjkTVPH3Ed
Sy31C5UXPcRNnY8vikiGQ16Ee4m3XC94CBWMxGizvFI58w11ZzSHpF1q6M2QjPZrbqA8XLCBHh27
F96w5Z8wulPbO8uap/0mLZ8SIIa8v6Ga2eno8kl0/mDOEc/7HTHBiUH/bWyIx/makTx6E2QfaET4
NQ6qIZ14mbRdwS9kRixna0GV6G2sZs1DXkLusXGp91tQ7Xw7483f9Re1uAi1E5oZb6S0btCsZN6D
yPaccnzI2l/0BBenW64xD9RRu43rS8d95w6Ss3I673eWkKeuS/zlqs82cXDnFTd5+knwpvIRR2gA
NB5z0gxZwaqpy/Z5jq1jFzIGeSu+bkWBpKFPuHOTL3NBlN+WfK30qqug7DCfp0na1vWFyOO7vO3F
QZH9pRY1UKfjLLmUQuku6HOPmakUsAXL37/aOn+tTzrP1YMlpQCUcmC7aAC/VOPMvmkJkk3KxJAO
+YDDk4KulRBYohYPGozpw3UMM2OSKgIyqRISPhF0yVXHpjHxwVjIkqChkqLIiUX6Wc6rOnpaf3Qg
wtTTeUeAIyzTUrGo8/gPLtwk7q2oqhLt0OD1veiNQb4YCuXUgS/ADFKxgbVIiEMUjAI09K2UcC1d
HGS7vip5ykuDKED8JbJ8EY8EMK91Hxs6do3hGJim0maOZw1fb+YbyFoznlKxu+UnR/f8VCBDU4Oj
rhkwc2ToF2e2XQWqskcmo8Eq6sovbkvh1RbZUm96GMlm3YE2Rjwbgg58MRKdDqiaZLsyRn2Yjmhz
T3h88/CtKJ2qeoO5jvgDgXhN6iWy5vvQuv7kDZ95Hh2wEDKObk0HcEBG2znfoCq12tZAU0KlBcfv
D7KMglsSCHataGFV9CAqvLlbFzzuMmw999KNtUPXF++V6eqvNio0enBrENzu4us7+3/N9lm+Zbvn
5K38H+MTv2Y5YaWeX31Fzvz+038rtA+nzJ+jfSBqP/82eY7exAekD3/zT6SPZX6ByaNqbJYwtf/t
t/atrP7+N0kZ/71tOr/Dfv7223eej/yFQGgVzhykOQPQjjyGl5dZXfl//5v8BcKlA9fTIRcA2o9B
SuRf4PmYH083nThCYD5wFLnSAfYp58gcvcoTGcCNdm1EW3e4FNatbFwE6fvQ3TQWjWXsHNUCailT
2U2BMLk/tMSqGDdleUsedntFRgs7EVpejOmDMqUagb9KpgC+2k3Vv9DDD9itknE+kdWbKr+J69sk
v9T1NxnLYCg/OQRAOWo9mTKtI4fSpl0CCL/M96K7RfLslQeDzgK9SWI46ORiMZCA3s0lDI8YsnpL
YmweM0YgbCjghpWiipKLyV8/8//0jP1wlv/pb324GAAufb/qZs/V84cf5mkVUD3Wb6K/fivr+NuF
471l42/+3z7429vXZzn2+dvf//aa1Wk1PpsXZOmP56iDl/7Pz+slOdTnv/3tjFZ0GFUjbJVzxlFI
BcSN/O2cHh8xFYesCtLJIBGMcKjvp7SiQaEyZNvRLBsZrqPx0PczmodUFjxORU0FccZ//ZUT+uuC
/vs9y5YBjhg8nTxeWLoMtOHjPUspCSyq1DLexx4dIKzxTOb10sKFIRPBg51SorXsxLOWjW+rN5Ph
omVcBR01AvqJrooeYD3a0Wz9RM80tZoV6OcDZcC8apg96iern+vxwrbXYky9ncfZBaXuD4f6D2BH
pAZ+uPN++xQUMZYCoN7kSJ99CjJ7nFTKzHjvOtUx9bDGWLuc5qL87oPHj9lzpdmzz5TW6wWqe/Dj
9trMQH2ETFKhqdQ+c11k9vl7i5xXvgzVG9MyppSB9FYaXP1GTI9M2djhZatdZjCAUhiWNwG3HGB4
U9nBadw8J4SL0EvzFdwt7Q7wL+oZdWUKDb1ZNDX2VcdQlIgqG82Q6b9ZcIQLrFAuRX32FLKlKo0H
JO4GWv3EeDLqdaS4i6wqVlHs3UZDPXVVd2GZ2oWmWevaLOaeyB6dcOu5RDFHas4iQaSBom864R6b
PW5/9EcSiWfizunYPxQIiLuElj6Ufllataq06nB3pinmX2mfdcrCbMXSBoQ0/io52rMezxCh9vTL
o8euSsmIi2eRUC89yVtHqXrhp16OJCDZVuZbbTkIFeOVm8tPZZLQBdbZ5gv8TM3CFNbOlvoVM0hB
A87CWhvp7nXhPtR+tayi7ibO3WMZ1vd+fjR7c+2r+qUq3BXzAS+4slxr7QGemVRjB9vMsbO4TJEq
RGp9Ye3SLHlpavI0FOW+K32+R0u7t8BEJnh7myzTJonbbHwhbmtSfqYGBubMoZ+blW+JZ6NDiPHu
D5AP1dJhfE/Xl5StZdLldx0bIr+Gx60auzxRb6RG3mivVGCbhnmRi/yH8CGaYGIL4/VA8CdJaKUr
0SpVHsITMeJYsCK+0IaLqhkN4A56QLxAiqIdgorpqhEkL5kK7z90QqRO+JfVFKRa0e86F19Wx4Yz
oqWoYojXs+xBcpInpv+Ihu+5T0wlERNrFQKs7FDnNL73Ymt5yaAofsja8NaXSsyMQ/nU1RVcI8xD
fQv5SxQpgfQefkYi7ECmNuFJauMrKzEl9t7TUsTlQgwMbovQ4prNzbVrCLoqNY/3TfBOQPi+89ob
v6H/mBhIuxD9F+Tguamx7dTkyYHwT4+aAAFZuSoH+KoSoXAoKtgWeUyENPAoqO88FMRDSmwprT9b
nwcNLpyGCwyhUoQEMGwYvHvBPA9XliZmho/EhpFFau+0OF847NFarq6o6LAkJFO1HYUCwcxDjIam
SsX9NjBnUZg79YwmxriAzAX4BBHn0eJkVJpdhoqH2+pBc7G70vW58wJp35QIIiokE6S8WOEydREL
tMrWkTV08t5L06gXsVFcJyBdhadt7cRY29leIzTEDstl6serfqjw7FdrxxdLjYgvN5tm9NzJcASy
/JJHt8JjK7+P7LtIkCLC6Dgx86WHJkD407bqsZmA5cqRuuGH6tNbi5Z5HmY8SpoD54JGMFfC5UjT
qaywudN2RCvQIJtgrNyOq0WDgie79nVMvK+kCcK2iHG5P1bCZ5x+4bP/Lt2WGTy6H0ANeC0rT8Yk
j3Pfe9frk0sLsHAOzJaVUabFvK25ldWC94PiungJgeFkG09/qmPMrrmHNgvtF/qzklQqH9b24M4x
WyfM9bl40AoK+2iFN51LELwBX+aY3/k+kyr2x+zGZZfO/lKxLqp0WRsndpcx/Z3myeovWuOYQIYI
/V3UHyL3pqUjJHy+YrQ1ERxPpcFgSlt1FdCRBjzR6G8SSy8gKpAMuOn6dy1rkCZGi5LZhCrNKimH
f9Bc+IDsTaFvMru/cUPlMigRbzYXOU4qjU6Rsg9qd9Vp5k7TzZ0SEs/dQaWAnEBluOWaW0mymElO
NgmyHESBT7uL3BS5jmcq6kjN4MKtcVr5TjJzJHc1LoZO6+57Gs2t1t8I13wvyo1R+ztZZYhSpHTr
VB8GshtSHE6pDe/B3tusu6GJA8+tT200rLSMK7YPdZofQbX09XKLKZkG8RKI9NTXVbr/5L/o8kRD
xsbAxFFjBoTKIorwJNr6ZcKoSGtSJBHy/fjBNC2CrlJMOqI9Sczc1JqxA4O1LAJuIGH71KZQX4ic
EkjkFCjV4PYuPDoZ0J6QkZZLGT2CqArutXhmuMZtQ7vovINq4yYW/iPEJ8Zpw1HxtUt1TPbI8F07
s9zAs2MzjkSvHgouvD6pl4Vl4azy1plirWWluPZUPKDySuuoOdAiq7o2c3L1cnCkeTDEKzWjHmG0
3EXm2myL66p6CjrlFTAuIkW6KuRNAfGb95iOo4iWkQCIEPT3ncMbN6CaBDPdtI8kp14pQz0jA2jF
XQRvob7xkAxEnnJTeihS+fosXP0emUVR3c1jnK1OZkwCRSyNcGRwdEX4nyidj0AVs+Q/tx/8UF3/
2dbyv2BxrSgUuH9eXR/fhAgqeNfZbxP+zz/+dxq8Zr+d3uLf9q//+PfnNPvtH/+Wnvh3P5bgX5/z
Ww1uqV+oDm2VroyiOOza/lWDWwrVtGVpnLQEHI97zn/V4JLxBRMcLTEeAy4PV5nN4PciXLK+6HQc
IPeNW0GVjedfKcKVs/KVJpZlq+TpjVi9sYkxYrt+aBxFsdszDWFyro4XMD1oBO7hI8m8xOSQK1FC
XfBfNAlJV/zww3H8g9JZ+9jwsX96abbOP760UcsShXBYAhnHYu2KpdsxeMDsaPeI/V2iYKqUtTCi
qNAY9KfTvniyNYk4O6Towpj5XoKzK11zzClHGZtJyJn0YmUrA/IdrKYgEkpcIzUY8hjxXS8pF6Ws
obKJsFGsvFGRiMN88IMFPZ6LDomeFauXFe5YP7j69Yc9a3R+/7DjmcDeCjDmefZFbZVuTHwa4msw
AKQ2TlW5nltMiAr/wUIwwGrYYtJwEbWH+sIu9UsR2BuJ6WRfb7Iai0eAUpqQprr4rAf7h6eAockq
ieB0EMdd4o/fQ5P4ZaylOW5whsgZvX+JiVoZnkj25ZjGU6sxZ4MiTczo0WYo98mB+aNX1znXTXab
skkL5eOrJ0FIhy0oSmonEDf+ddjjVuaWmvQHVUNcrgOnAaJkAlWIC+mzV//YVPn2teiyrhLnAanR
GNs3P372JIiyIa9FOcvQGOdBg4InWJqldbQQaCeQl3wsPoHpc6thZCiJdU3YZ+p1s6iu5jopRL8+
GmdNnq/vB9Ksw5egwgn8CTnbxjHwS4/TRDYkBb8ytLJmn/soq40KAlSlts8aofGFLtMYhWPiGwXV
iKvh2gBCYhGdMfTBVTuYb0GBUcHqwGA50cLN61OsA5IwcrYIYSqvOiPbIzdBxl8ymfCS/tby+cnv
OwITinUaqs+R8Nby0K0VNL8etroCt2otG8uiRllQ9OpbGzN58KT+Pca6NwqSogFNt5kRzNYSAzHN
WpSdvXVn5dWjP1DCj+lIiOnrncGqM+siBO5V9yiVukfBhp0gZpYdOvZL3AvUQgMjrKapO/Y1zSaQ
VHzx3fAJoFP5iCX8dsDHfHZlvDQ59GenX+zluatCwJ2F3rOLZaStXiRxqQVz32JTdGv4xyKwJ6J4
9Y6q9aqUt7p9CG4kKoxff/O6ypn2QzdkXA0dY2wWaurYSFDGx39YiMsizOxGAZ6R4dCMct2YOo78
yrqGXBWQLFVdOo37eilqD3JM7r4SFPqQZBVun3tV9KdOKM9S3N0EVrCxpGDro7wzg9euJcMrLvtJ
2o5OdWMFL3IrNPPK0/atIm/b2ruozeRaG8xV3OQ7S9hM46ojPaoJOduYjBq9mQZAbmyhPEpa+0SI
77Vuq5tff/7xrvvT5zdVYvpoVDEEOF+FiHnpFWFo+DAKi36/s0JfA/sbgStGbNaPhdL2y4YCysVT
Uop9mqHq8QbCi8tv7XMKFLpzf3BjOhumfDsnLBlqP1FVtimrZ+eEOoRanXZgYQMH5GQ64IOuXxqi
UZMq3ilWhYm/qi8juaQxUV/Jjb2UEiaOSb8ePNLsBbGVkwE2VSx300lIol9V9GPWEsE12D/QKv/6
0Bl/cCOl/SwzS9NkB9zy2QJOfqdJlcypU5mMoWWfnXPj7GJVB9ViYMUm512zb/TEemlk+yZymEhJ
2Y1dSBJou15MHbwrpY04w9EIqFB1tt4+1pkIUWrGwGoqE8ZBXwIVHGy+YDBvaYPBKPP6S4eIVDXB
Fp9qF0HpL0lRXlYsFbYPUG7Mj8zUF71sFgPCSDOxn2KVNauUyicZU0ygDzCCgse4d57dVrnJEMXI
MpLutPCuujJelgFAk4JVBvyfBVWnnwlCLydRhrgFTd5RSshdTj/Bl3Oy/XQm0seHzag7skJvVB0P
9w9XInuxRpgC+mKBaAlcBnAWDCtdzX7FYwmNU3qTQhuWTh8czPSOQFnukwn6tkBXssll4WCXamuF
EPiW4FyB+j26hYd6A4abcAsdeSMVRxTLeCG1YpON5KEyePIdQrcq5FiWgtNa7QGftstgFEAi9zKb
dKUIsRsM85Hq6NRV3V2F7Dv3tHtfrY7N0tLjpZ/gj4a2pAEMzXiJyEDN2i2r1n3Ilfwo5UMLIKe8
NBHcdtRzFanhBM1xl7Os+KIcrH1rIm3iir906Zr6BF4mSn4V6dFtZYl7bczZDOR9ch028rWeaXep
soss08e6zoY/0429W8IF86TrTIBd4bbh9/G1UrbvUn5l4qRxU+1NJ6KRvbx36znGY9Vj12+UleV0
+zJ0dpHrPRbrJNKuEr3beqE0G/+Tp/pzw6cNEia92DDq1Pzkkjf+4DtXTPraNMTJxvvpNqB7Q5nH
NmAMvab9NkAkdHzvKgvABglQ5abW3PTOjd3pJ0Mqj4XZ34cSMexDmW1yHwgmgnOzGAKoeQn6/bLc
UNxvfU+QQwWGDO6YVqWYswTguiEqHltY25ELU6twb6UuP1ZZfyc3Cl3wa6MmsJYgxscwcV5i3dmO
wYumZF1HLTIR3cA2UiIv1XuweH1CYzTO5Z3rx3ty2Fd5ZeHsoDEI600cOPEAEUrTOjXuW50e5q/X
nTNaB+sk+w9OXNuE6kvH+JyD7hLlJRdZUc0MxyLBmtSeHMceDR4scZiiagOnqx4+NW7oz/yxxipO
euFtHCxKmliq6MUqxb3UVW9vtbQr6O126ZLr4cGO0aCp7mjDbi4sHx9Jb702dfuut1x7dsDIwLE+
q9B/ugF9/TQGOyqLmQQRhR8ve03SOraC4AN7cpwS25iGWY9TMGDRQesSLDAkG+HGRvNnQ/FwAw0p
RjuXmnb268P602rO+2CibDuWzInI4PDj+5CxK2WuiXNOoERNaFI6HQUaQuO8eRUCJxx2bBfJ0a9f
VRlvEh/qD17WIvJeNdlY6mwGP75sGgZtpdv62OnMr2Sj2bV8usZ+0kNj3toOrVt3XUjmwpSA/4hH
buXYb+iYK/IpkR7S1P5MD/BTac4bYtBEVU5aJDvqszdkuGRIZI6F3jvcjqwdgdsZib1vCKyaG9UO
NopnAiQRMCrKGVbZAKZeNpW2cZl/cof9uUok2d3R2L8zf7UYgJ0VZ6EsWrup+E4KDzeLgncbvqiU
LA0FCm9YbNqcpPWU2ScGUZJa0UCaN6KAG5F7Nw5QgSQ91lL+yaJl/sFXxoplElOhcL9EhPDxK4tc
GtyoiXHvEos3KRlOTBwLFqreHZKSLrdmA+vy20XuYKbtbPu9H8P/SKrn7kkvz3ThdGi0FjMH+p/9
3pBAnsjMZGXPnlVKigO9aeJpoPinOOGZZCBBBa7SRsHiKmX2rgqBIAwklfizDnCd37lYQYwXs5ff
SJWZFrZK2muKxftykHJgqinWH7FygYemaj/TO/vN0NVb1xqQ6WY9/U8xl52Rv5cwSRCkmyg6Jk2t
Md4NlXwzzZuVmgNjEaqIYXsOj8CMw1pY0k5z4oLhspFBYpTWcaXu/vLlAbNcNVkeuDp15fyq1BKN
qqRSIK4FOsO6ZF3LWM2wB4/iavz/IHOQH2kaaeL2MgYdIxSwQpF+aIsWTKG+/uT9jBvTD5eribIA
8QmKJM1iGnu2caUPm1p9XgJNbka8vbZQqUK6kQ6KJbSbyyyugYTYbZuGq9g62mU/TVwah+FTWT0o
BZPQ0yfvaFyXfn5HbKQUC1i3KZ+tW5of952piGHWWbe+e4utBZaNHoB4gcVz6Qv0Cd6FAFOEjXKb
ptefvPzP1ygTaVO2DJlulqIY57EzSpzGnPz2QE6wNLFFs+5wgjDtsieRm8PHkFt0puZD1MlXZtff
ukhGDUaU5tBdk+N8CEouX6CpnecvWIw2e7Xol3GMtR+vVi8Hj6lBiHgqL9ugXKMuw2mL1j6A8Kfg
zmrQZgPoK/G9hVE7SfG41aWzdRH0RwEoCcCxohH7KrZui6Re16l06AkslqrkUKQxEdlMsA0pWBXV
noqNwddJdsu9WfHSKCG9tIPb7D0UsnIbUDymWvrUh+HF0D54in+tde6yUWjk2/0MF8udoc5NUjla
Sb6MwnpaFMeutY5Fa52qKn/O65g97WSQi71wccVg6muyaJHh2CbODH2ujam8IXKCItY9tFF0U7Dm
g17GWRd0ECJK+TWQ5HupzkAmFxs/xpTiYuYao8zVDDNWXulQoE1ogapy13p+iwIOaXYIGNztc/j9
EiWvSSyDj3kTNHe9HxoUxGV9nYF4MrpnooI2QsmnyZXeY7DxPo2I+LnPMp4sqPg4WZkR0XH5uHSa
BMa1HDpQmFoKQF7GEE83x8NuOU1UwHgiJ/HJw6Ux1rfzKg3ebVag1u7IKfeLaW0AApUrE2Kcxeid
TQs7GbjEBaZSp77psoYtsjTrs/JOKThUOa75o9vYwdhP2tsS6DzJWFmWwHKy0pTyWPfurBuUeztC
GB7W6k0UKVd2Wl1VHEsQHPhVapXhiBMgQuYH4i/mtGF2mdNRbdkoz7OK5IE8djaFDjxRste2h5Y6
dp2bsuGb0lzYT0EMYbnvHmi2zoRoLzSFnVRMr7dW4q2hapcJBhgljWbkoaPOCVat3k8Cz9lEUbAa
JHUJzCPyTIB1WonDJtkVDT3iyjnZJeEFLva6XjQvVmyxNGMDzI54eqZ1XzXz3OhkTCvRU6CieQBd
k4h5EUfbKIXxiBrCsegB91K0FFJ/zAMBLwy/Y2Ak3oybFkgnG5ZgyPTQLi4ZsLzVznosRPyWtpSG
ddf1wRQApruRHDaRnrlxou5ajawZApKVZw7cyyi3e24UhIjNh0aHcNZdBKY5SQPnyqojbC0K26MA
9rmIMO1aGj+Zvv6EfIZZsEVTsuzvWPfmdebMAgUUWcNHruXbnSUrq1yyHpsQYaScjtGS/WVvQavs
ZGlr1vnW0DxEtNzKGImDtIuymcnkSq3yVYAxOwjdR63DrE5e3Ftoi0s3dY4CgJuFGzK06wc/0B++
rpbftUrfexzf0uL+JeU7+/F//qkC6r/tJEf9pU7qf1VZ/I//SH/bZH5aVh8VVmRW/C4DNB3kfobG
KUdSy7f4vn8qAXnI4AtH60OJ/DWh71+yKfOLRYVgOewirW/hff+c2Cg8pKgaUVG2ZsI3pHr8CzrA
s7GJ7iCUHl9btxlKKCaJ2h+XLrcuOskyA+2oFy+On6/CYZcJRHV1iME1lRlP0nidtbDvw4beE/qL
VWYQNQkBoTu2crlKJHUt6KFZaOXTYJNqmxA+nZcttOJNdYEtD+XUz3ckqoPp8+D2K9Iy8/udAg8X
KWvthCtFMe+8Cq4xJn0qT/FJV3aUn/1QS/z8Gc+qGwJL2SLRBjjKxcIwrztRJxONarKnQKN5RcvP
8HHR6PiokReKBjN03LLrjV2amu02XdP8xpdhAN0PBuQDdnWtyvkzGcA3hTwP2ZLjLktPcdNcNJl6
nes223sW+IQ8IngVyishIdBrql7cmLl5r8pOCz0ojjHg4kwLB29e16TI+06HT8V4zwbx2uT67JOS
Zqzff6+ovh8Fm6wizkQWka8zpQ+NqCrydS8GG4nttGu7iU5KTMnSW3svVvZCTuJEiG2KGufXL6x9
3Hr99MLnDdA2qAy3ZHoOU3OVQuPaRM48hQIuhwHNjFUzbMpVg8+vW8TR3HN2WXBZyTtQWkZ4nQB7
wTYMbgjVc/FqrltpPVLSh2GRa0/k1IPpZVyBYd9zsJvMMj//ZCv7cVv0/d2P2ZwYC9Djnb/7sFfL
nGaPegzrYlGG0agSwqXvrEyz/bZJ/f+wjv7pavtfcSQ+TkH+fCR++VyL4DX4OPEe/+TbxNvUvlCD
yyZnrGmOolM2y9/WT8P8whfCXUxB72mRgcM39111KinyF07yUQxqGpaG3JoO3T8n3qr8ha9SNxwV
awB9biblf2EB/TrT+/2ysokHI7BVQeHtmPQVSKP6uIBmbaGRomZ1U6Ut7oKqRW1lXesaduSuBE8+
0GvuC3Dsae5QGgfFmq3fwURmtswEsCRVCt8dc2nWGgwh9cWyCcV2FKxogJIrdwAIMZBAlTZ4NHN7
77nPSl+svKS7NKtg0wtt5lve1LaT67ykeso7VZ7Wkf8c+hAmTb+YRQURBnHjRmCdYnAnpBPXlR4t
cp8zuTRXZECac62AlVSrAzFSWjHJWveTa2hU+f6w9nw7SOzh+CIdGbWBfNZbiKXM6EIfVEK36IVi
TlwJW/a4yUiLdo8Ukjir8JiBV6qNGu8DQyQFwdIQgWBvgSTXISay4LJn474zbPdSTgE86vmqTYqb
YOjMmZkiPBsCKm4UmG4GJC123U0QhB4EqnQL4mBZw5u0hwhSZ3DMMGv/cM5+r4B+jCn9OlD78TTQ
+ebxm7CnRwTNyTUuIz+srq4R0M3QYxhYrn0fOOWOUN6pHJiz2KR+laNZzLhdq9wXDUVm7ic3bff6
yVs4n33zFlDzj003oMdMv88Ocsord75nAdP3uyufSrUEKm7k5vObmpXQY+2VBgqDVu5ctctPwqi+
jjHOPj8fWh7bGkRA2udTo1QpaKpodj4LXXPhDwrhC5fy8KTGJqXBqGG7TdgD+mkxQ8E79zwxHWgx
CFksStIHE/9IMjVUZJjslrqgUJ9Yeb4w2msUpKgIwL0o2Y1sDRNyPuDUZpn/ycTwp/bzePSQrtsm
F7Oi6j8pr3szLOXSg4VavpLCmU6ivt2h6gD92AB3j/CjGio6FjFgLAMhVb4CNqNzilYc1mpJE1dl
A+e6HX447PeZt/FeM8O+kwFNSO2mLoerzOLCDpWW8ZfLWEC9CTrjroDB/8mJMH7RH74Li7YrZR1f
Bhebap8tSalr5EEf14wfUuhhlnTLgBFHMk5iT3nuIbFItfxcW957aeqrT16b5fjstTUyHGk3Mz+k
qDwfvKrMMBSlgaPpxMj1VFl79NE+ZBpCWpHGCydZe/Fia/ntskoRm3eF1HxSb+j6ec+bD82a71iG
Po4vqaA/XouDL3U6KxqrSaCMQWHpO4v0nHvFK+KFzFIfy0R7lOoGpWVrXjkFN3T6b/m0lphgOT0a
PRcPctKQk8CEkaDVwp/X0lYqukVtCI2QKRqzuSbmYkhZrM3XQXMBk1bhi6e4uL8FhnQp4FkrMuP0
AVorNnnfAaOVCs7oFvGJFkcXSonMtXtiH0ps8mWijs+Mj1d3QvI1bFJ1VZz5SVxfe/m07DNarAqh
MoiLO8Y2E1FDDGz0x/9D3pktx41sWfZX+gdQhtEBvMYcjOAcJEW9wEhKhDvm0TF8fS3wVrellLdS
VvXaD5mmHCQiEID78XP2Xrvzr40YLn0OsnYAT6wxx0INykubeZh7aB3nYLbuOyunnG+IFrs2Kuu1
XSAJXnVbht0DcuUPM3Bfgk58JKG6xMwlpugxaJ2XMdIPBMrTicJl7GRAwMbordb+Z1tR1aOUWuxx
xV1n7IVm8JsPzzV/cNWMUBJS5zXy27Nj9w+17bz5A3FXcb9tSjSeqCLniPN/HTAAtYFhMIPbQBsh
BNb7iKvwWJCzCXLLeKvRi6omuwwW36QL/0Z7xdHxySUd+D9y4L519YOR9aYATDJ5gIFzBfg4fJJm
Sw5WDCHUu9am9zGW4m75q03s15E+XBw7r1k0okzfFAVYxZzZZ9i6KFhiblxcv+v5IWn472LhUKbL
3WzXo2N8GzT+d72QT01En55JL2dG02G7QCud9KYJ/Kek917aBRXs9qfUJ2grN/k9mc5/FN1FRN0D
/SKCKuqOTZtWzqicQ4nWNTXprMRelR6UZb32PiJp96qqx+lYV8E+FvoukzN3IY8/tceGMjqovXPz
tXSxLKc5xBTXJSvGcW8AoCY5a422Z1K+pPM2lebPlhMJjk3aa7Z+8APora2iiSP5oV+f0UsYEsGv
C8A7eUKdcklQcE/rxw3SSzUy9BvQQwi4auIlEgmgb3MnsJKIHsMJD89MVJv3kbQ0qAlaXtW2PGUT
bVEj4l23B37Ryk9W9s9gtF5nRlJ8VkUffmA8OpSaPcKWhGGx3KvBYuJINIfbPKoFlKHnNGCOD0ut
zk/p1J3TIXmJ44PXV/22NoPjFCcaHDmesmjGJOboae3FDDBAuJ5jSQM3CWlAumcPvKmb8yIODAPI
sqpWXWe+jROnBkkijHGbmdHGaatjVPNjeyMzVoag0e1E4yUwPxqf5qEkJB0sJ9KBUGIAr+y3oOfq
mfheDU2/QEpJp5MOMQfQLEeN0stGxz/E0GQLeRVOQYPcWp46k6ilKA6fhph27+QD9xnv00p8jG53
LlXJTjjQHu7tNxF016U0DlwJ1MeJTKkYpZ9ywytHpvPWz2kwOT3BarkLw2bcCKv7Lk3Ql0btvkWN
sgmkMG+08+oJ/6m1x5/hKMA2c0tdF/gdvajEedU1oVt5RM+/Te0bIp5E5n+wRwBebv0nBlabAtZg
7DXnKEnuuzfbylFgef7T2LpvZZ/uZ23eq8h9rTNeNAKHitY9yQVVMRvqVDQf3Sge6pmbNcodbiLq
IfejkuS4uF5/yBRyEH9AxBD1DK2F/+i6DkKhjbpO1HgjWpRhpriTnsnkibC/wIbRmiTwxvpEbOsh
qqG7u8eIpmVqNg9VA7Q27eiWse8Z7nbKYfc0xnXd080Yo08rJnWAgNFNZGMRQbH13cEBEteEvNBK
O9IbvXYCIEFZJkGgocovI4/gFq6ThJx8fNMVwVPZfBZFsPY672rklEH17n6EDayEIqPlraz8PQv4
+FGUQG5WVreqKraEZevJc/c11gtiOqt/dPmD170OtnXkT7wNfHiIasApMRsg+4PwurQuIocP5Re3
dRo8jYqblHT2iyeI97DkXo/hgzXxqjo5GI62ASXtAdB1tQWiOQOUV5fRt3DZc/wyfCpaLsnx+kc3
IQnNkcZ6aLpx54XYMhIy+6yERqk/6/M4d7g1suRZ+eGjW2WEigFJTMO7yC5urbTa2N7e8/vHP5QP
v/YKAvowzlJGIloL6ah7vwtbw3rowzwDyzXI7NKEoIh9SRCbAWkVAIOtxfUci7vEXNyjZIa68w26
x2PqJpeM5VT6zts/X9DX8f7XWsoR6Dm/zpgBo9Hf6vop7VWVRx2D7Mh+zftpJVMHgQml3Y3TQu6f
I3TBy+o4ty4pOgF5l+EqD3yCOtGnrKOZ7zOdilvTAp6kmWK0GezbvGZh/OcrtcRS1vxyqZxAOYAE
9BMFg/ffx8oYflNX9m64Gdxh29T1c8Y82XaSq87lulWw4+SFNGtQh3zKH3tjuvah/Na5fZu31YvV
FzyBkGvz5MZt0Ah2ytl6uHdKkmWSEgaKo1l3u2cv0FvmX9dg5q4wK20bUjYHLdfhYEJYRbDWdZ8i
sXgwm4dpiN9iMT7Z9BclskHdyzMEqysTexALi/c6J+xq4d7Qzk+POcdavvbF4K08Z9xJZ7zpHSgv
VbjSBBoY7xOQlzm6ZxzBrCnfsGecogbVKmftCP9K2AfYaJgK2uMn0rRdbBd4j4R4NSr1vbLznBwI
l2JLrt0xftSy/8iW7PQQzFegjppAHrUUbdNO8w4gVoQ6qogm1cyjQ+s01DxjTX0Il6EXJxorFbcu
iYRuFz612QRQEHh6/xFG2b0tjHNNNkE1PKEUvhVVxn6Ctai7dJ3ahRUOANxafV08uIiqete97iEV
RbG5ceYn1uRDZLy1jV5H/rirS9jEOYFxgzjmR0pZE9yGxF8jPOPadKbPsIgAmDrOuUfYAzm6CwAQ
RY13ibG+UfwyJRLteJMM1r1TM7lv+P5pmaiNH8QgXKAeMhTru/SqaKY1CNQ1svNjkP6w0bIimwZv
E071yk77xZJ3BYdlr0swkW6/MRn1GEZ/jXvkHBJu0Q7eazqTt5tTLrBKWTWN5GEKGWyQmOHVTMO+
Hvn/Ub/s/0uTic+J77/vqN30P/Xb/1m/ZT9/lMTw/GIlWX7nf9m5RfAfjKsDJhM2awmThv/bWLOW
npuPUNUTAd4sREN/aawxssBlDbgExQBttSVy+v811uz/EMvabVo2w1DkP87/pLH2+8r71WuF4mJh
JXCQVPu/neJCpFVupwZ1SWK2oyYnXdfMunVcFZASQ5yLjAsUTfnrtISuZJWzv8mHGJew7vCZRrQi
CI9/lNL7GUeQMTvNlKIqycY0Bb3izvT+0AL5XXPNBYfCRjRAF4Sjr/17GndXZ1YzTYBOJh/L88yA
Y/W16M0jpXi8mBIgvgIScRafM6NJhTE1MLvdbPkwqKkLkYA5D1k5wP9qYMFIh19YotzLIkSMT8md
5cQYmoUP295vX6I+AeMWPjkxnu5+yPz9UNf33d4YpwnKoiN27BPoypyIKqFu9prj6FVjlNZGZ1pt
4wJaZsuZF4dCfPIaN3wY2/mP29Jvh/HlrgA2+eqqMAb7W1fKzgwQkh2SJRk+NeV4mHqYY2EGBws5
eIMMnMWKUEiul1/V0S4aY/cYduUPlpzq6BHmY2T2lWnp8lmN83PTEQ3Q0Xz405Dot91zuTZak7ag
zYxenJfi16aBKtuiQaxWXjD3XMF9tDcUKMDxQuChJUWvKvdOHxpY192rWkbdLnIme1PGZYyj6I7a
XWij2E815xpPx0Qo9RXCzHTddrWFBhWZvT/itet99c2p9Cd9i3tZD4fZNd86h/h1mks/6gjYktbk
X2aJxyrsFttA5nJX9wVk2+yZWi8B7QZYK8z7bVnk3/psCTMtmGNFlg1Tft3UPP19gRuTG2X8obVi
Ob+WGF83CX+DcGnlomd3fquG0tqnjWlM5SVeDq34EMlIEWOIzd6nHrdJU04y9H24mlX16fvorcY2
/Wx6SfZQ1cV/GGn9znxYLmfxtSxjAETpQCR+/c4cip3Ryvr6Muf5m8Od2tcBen9T0Vg3JniNdqVI
kyF8t7QWOHIL2y8pqAzUTM4MzfXGz42tQUm2dc1S3VZGC2Wkp0gwBAHVY18+dY3weUzljTQi76oJ
44ci+ZHmtntT9/NT6qGqjsr2QTtg1tRIU70xYGI31EJ/WcL/XYN5ubV/qe6+PiuyWCAbkDao737r
7vZRjjs8l82FAg6YmnzuZfIWx2yz/a7gneFLJzGmqWC5RdswFtcFR8jJywbiqSq86dLfzm3/+c9X
9bu54V9XFVhf4xfcFovr8K9t79kd8J6ADbjgvoOP1+BCbect5tWT3WlNVyS90fWwFEh7I8M4HSa3
6KqeTTpEpF9Zhf0NKgFSS1+RC65Cf52ME/PiHPp3mC6s/gH0OokH/3zZv50yuGoP6SWNQXaAxUv5
W4MU4mBfBX7nX6hb2Q8Mk0Rjj2abAcr0D6/MMlv+9WvzQiRkAjcO+J6/vTG2G9lVHCp+lMvtiOLv
Q0WrGHfOE3szaW/uR45s9Q9ngb+vZZiPFssJzkD+Zv428La0P8kyafyL66sf/RDe0znYGiSjqiIA
Ajy//vPt/PujCbkL35uLchD0yu+Dh2kIYVOEI5+xAYpBGEafnLtKJ6u8EH9cgn5rMH99d0jFxdcc
27Z+HyUZ2qUtJrR/SSIPPqLwmnVa19TpJGkwnOBcGJCoObnJwUwsufOxAbhvYvT/sNv/u8+MMpAO
9+KzQjH764OfZrXqc2sMLqh+fNCNwznMkKJWUj2mrfmHHwZQ5988RiGmrmVjcrnRv739hiiEi24s
vHzRwXwbMOCQddjmy+mbNkr6fWajyAebIMv2xKPDRgh26AovmvfyWKftKWE2uDPN8lrJyr0OiNYu
TdYuUid9edYI2zaFSXe+z+aPsJra4xyYVypDNiZkuRbkeR6aID02ee/sUj2qfSCZkSi7SOmlYWrK
PHDtUi1HvpZ4mkSBxjD7g1+429bBu+GQYZIZeU0g7ve4JFPEMF04lw4Ny0KZm2S0jyrEH2FXYr6t
JwezCTE/uWNvXWuiFeiUB0d2gE2z4eKGpEvHdYpMpSIo3ESmIjpxj/tm2HVf+vaGXbgkoKScwnPv
G4fIVNa32Ji/z3N02yugrd6o7oJQ5JtLK8i/NePyOZQF2T6zFdHBWYmMyG8jKEHYsZ1lbQmRuflp
KHRcaTcgRQ2Oae+Yi9aN2RqpuopsgzFdGj4l0RLjnSpS3BZx++mlJAXXKoUObhXTYXKImRqUi2NJ
k1GZ+qDpPenuOE8uI6dy242q3dOuqSJ4re1YXlEDVfAw67sSCTagirlct2bZHeasf67IxCKAsSUA
97oIQdwPUXkv2uY5j2GWR4FPoptrPFF01rfKaR6kwFQEqkPu2hBQZIJxCHI7dOs4o8Bu6PnuwkEE
JNob/i4rPzKbAJ5pCgbIC7C2wqheG1ZSHP55AbH+vkoGPuY4sGbLCN37UuP+ZXoa943tDXmX0J5k
KCQmECNjk9xEPqgFQ5mHkCtbtVZNtNbUkCGS+k9DQOXfgLa0ZpqyyKinGHmfscCdYzcgPmoK7/75
Kv9+ImGuyYLjsJBT4v/NdS2TfBogSyZPPXCpnRUN74I08awgcGIsSfvsZlKhyuh+Zq8GzBOLHVaX
HbrMJQfJIOfGMI5SVVd2SNKOHMgUjyOAmxXzuFj+b24pbjRaapjO/j6IS2sTjJfokyevJfVZDNvC
RHw1q7uwpQFVOXqbOPWPUOevGEintaKFgRsBVymcTpnth7S110XfN7ugqZ/G9A878L8pHLiXiyWZ
S3PZjH9bP+OsnItkFslTZ6lPgcJma9Q9gV+1PqbaxtZX9O/T4NPPMKNTk4YPM6LQJX/AdL0aLEge
rwc5bGmHEmOE/HVdFJHauTJS6z4IsNmYtEQxX2zslmbqPz8I7t8Xfyh8Jo8plSeb3pf/6y+P65BB
r2N9bJ4ci6phNJlrlSG5kgES0cmZgLa28xJ+QpB8b5/CuCRJJBhC4kddTKdE7LlGT2yv+gg9eEhS
om7v+17QayLi1s6uCjxKKoWd3wYZDfQWxIxhkf0Nl23vW/jkuohse7slSMus4Bg5KTUqFOUkco6l
sN5s8i9GlyGF7TFuZw5iE6uLzaLq3KfBiwhcnQhWc8qnRFu0dXq1/+cbhL3x7yUWtwjVDgY4UJx0
EX7dH2cvD3LkN82TVN+jeQpgB+IYHsJomeQ/t5wCbzynvM3cM73c6SHQgtiyMZNrIpdtqclEd4iU
mTsNWlfvs7i5LunRH42Y8Nq4Ca6itH5hYoVqb7TKEyFrbCMhYExeSFtMP0nYzfB33+NnB4QkYR5E
HIvs6jPuzGwdj058LmufLAybaQoKyMvXP8XTqesMpjEwDA6Zt8yFPU9tw1IQumgD/oc/Za1LGcGp
UttCEaoVc2YmKEEYHK9NUOJLtrAgD9exmWjMsBeZdgbzYaz2wTBbp7g4O5PWN8FFTzhQ4jbV4NSR
AwJapS2Q3xWW4R+N0X43e+iIbZXTaeySfWo79dkd+lPdxf2xwS64bpzaJ3MmurIBSg2xdxoEUmBZ
1nATA/S/4GXV3i76aF36kwPJaYpweMMx9ZVJ2OkENWI6jb3VPhSW6PeVTbhRPKZnVZEJJgb7JW4m
fe7DKqCkGjGl2sgD50DNO0cCA7eScVyNDqgnP2HeaNQLRb0IjF1j5zxpPmguhKDvlhzT6wnOT5MS
eSOSud53PfrnJBU/OHFnu0p7j2ODIqlUnTpkmQv0OTZORu98toH9kjIsxsTQP/YqhuaOtIHznJHu
sJ29myYujD7V4dbRBGo6c+tszQhlodFPl0x3+5FokdjoyR2u22BTd+Zr3hib1Ouhp5Ko2/pzdyoq
/SP2PE5UhL+WEyKVOIVgB5sJ76oS935WN6fS0yPPiXzIRXyjoyI8jLa9eJUOyg5+hJT1TtLVm95w
NjPLjRA2oYIjtnZjJl3LtkeSs83EQBUOFhqpqahFdzBtXE8h3dIEiHlkdYI88rHcVPZim87icJv0
w0mEU3fbesRv+W66Tc0sfogjljZiLrzYKb9J84NCY1y1iuSRZUyHJD7YcOo5B33ZbROjqg61nMkh
r+t8G8v+BzvV+zB7mqxM6MzxdZDse8vOSCEiCKZ2s9dC5gzFCiLIxy5GT+7inio4288PYKfVOiae
4Gq0nSdQy2rfyPxeZdFPT8F9M2eIX4Q/qw0NfWcXhKrfQuDIafEk2b4a+A95Nfm7aGJPShqlcY0l
HWTq4eDxNq0dH15Gato/x7QnTVxBcqDtAYXCbOt9n2NfbgsRbnmBkAAV6JLnHpyAa8MlN+YAmBzl
A15oR+31zCg/IOrNz9robOIT7xRJkmJsukOi22g5+X9rvAAmt/iZSzPbjrwzeCXY6yhTt30KW56R
k1hNd7OFWE0VEpvalN2I2F5CBXm7vWW6XWWGc5xoclTZcJI+FFPp57fOUF3HejJO2imT4yjyVVxh
aJ/nBnG/61xz5u12Zjpbl9J4cIvUBleJByPEpHhTx3P2DGRhwP8azVuzyB8Dq5L3k7Ekaw7+URlN
ciijtl7y8/QBNUOwVkYY3IyoVlL9s27D6UJ3971AlHDVomYudFRtIeatmUASRBA45kZ7Ja0moPxa
5Xe59I07s+reYlkQwLLgcObEWzXBzHGCAdw+r6xgh8mPKcLPshzJLOzcYs3JP0CzVVpbYyBBsJq8
dtN4OEMMmX7I2vaICgR8NfNwZQkYkMmu0DNSRG0bdgxmN8G4zX3r2TbH+BghzNmH2iejtCzuShcI
44yxZE4T+xSY+a3VD2+qYIgdGjuG2uBmkYYEhBDBViC0q6xYDH0wPqnOTxGu7NVQM+nRlbgfHONz
7DOHKQkkOHT1CLMryBCwOnA4kmmzZMwm8imuAFWMdkwkSVI/6ylgbGoZ10M2kjJAdpRs848hySWR
WuYNQYwDo6GnUm/9kLCwjFWNGdvwFEyGxq0MGvAczm67ypSLKcWcC6KA8IaUh2TwPKLFmZhNA0mD
o5Cn1JFkMA2Rs03sob2loHiebbLXTQ+GUc3qcTcvW9ASYCyCb+ANOVpHS/SfL8adHdAIl8lgn7TR
83sTQtp9AdBxEkT7dpqY4Rb5jl13u3DkSx+zykbc5MgTzV/ylczmht7hhz02cjvA5tvMflitfN0k
e9xM9XVsjiR0uCPxjG1+jQHxLrDHcV1L5T+Zut923nFwpPdYWA99SlfQjhEw2GDKdIiBtq0YpKWd
4SKzcc9JNwZoGhJznZUSOqkvvoWleZ2ZRGYnNQYBlYRrP4iSXWey/fHmvXht+53JICtE1dzKTl75
yAwPo0GJJJN+Jp7Ftw9BTEZjTtcvTiX1f8XX26ZQi4NoWjtIctZtTa5OzZRqJWLIqFjVvsUJOlcd
oedjtJ0dY+8lrqLvjWHVq260a8xzwYecasXKqX/QiJx24Ux8W9V0ap9kpcK2RyM+b9pw6w0W00Zv
pZlY8F3H+iCaHD+ElSH8YI1iYYuh3YQOqzPpWjImUInMGQYxOQ+BtzIcgOkwg9DEa/xWYY96hFnu
KjD0073Ld0j0FC95ZhA2X5t4tJSFjb+0XaScDpiBupjPNPLhtya+tYYRGZ6dMLHpxRmXojIE4Jsh
2TRc01r3+oXFOd6UVOBrOBPhtunomgQjWGFab3Y4WWef+LqiX6aPQYeIz2f0HsbV1ls2LQXBK00A
eaXq0UpCwY1GAZGomnhEN96EtSLrbjDOeqzRPUTRYzh0ezWmvNIoX8opeRs8dom28x/LCnOj5nS7
6gUzxrLiVdWc9WfCKiZOfQFnhJVnFdfGHF3q8trt5JsbDPHWwtTOE8QPUMfW9h4hh5IuTt42J3OK
kHpaN23xGurqs+rsh9lKn1ASkL1bmo+ZAho02XraT139kk3mNjAW1ZxBajt+XM4kSMAyYWzChQ12
8dp43s59wtdqxBTXMXd7yuJXqdAbOWW+6WOLPoby9BXjFI5Rln3ktSJ3Iij3Yd5+Z/b2Wo8BTndH
3prGwInAku9l9MYRwDtOMgO+Gg6ryjJq/HH9E7kEw12h0hHEKWzc1ojWqDw3uSbwvPPKFpapB61e
8a8VnTZfKgJcNTS/qI2uv5Yp3drDqsxd51jlGc8XI+Z8zG1ylpG5tQhTGQEnILBibH4st9Zq1BC0
JTpMqyMcsyDdWscWtGC9hVtDP2M25lVDHYxHj3zP3pfb0usJhYsJ+yTrsrOZg8B0VVtfkC+Zcn8d
oUnp0CF/dpd0O3Cm+bnVLrxOM/M1MarAuWbEbNRIub/KUMBCWKtXkeuAzSpVtSpCi0zs9JECBCPb
8saaZTweJOQ41mT/Lo6ArYESKOuULIu+3Qih0EYtgvrItpsz1dt1BUL01BvybPWxOgaZCTIc1ew6
C8jT9vORiUlNMPCy2ZnNiCZ3zMtT43Qv7kzysR1V73kKqYW2XrsLF9EWdsWeygUFRZltu9aYVmKI
im2YQU0H33+e+pc68NutOXJRmpPHGEP/qCvjSi6RqctuVKDMsOrZgXKaimeapisYOesg6MhZiQBD
DJUNytEhPo+68K7oBsDF1ADh0r0Pyp6YezW8unXtn4CGfG/qOSRGAbOvU6bFDsW5uycDTm+XsB6v
77vrIUVNPU4s4F1XyrU3UoGhaPVQpTfj2TWzZ7EcQ0asqVGG3iPOc8Gk5sOLUaw2QfKSx/63ETbU
yuclOFYmybkMGyjLIP1GbY/gyMe4PCuKN4IoahJgeagn46mXodx6kgwtoch3qKvbgvbJZnZL+8Qn
fZJsHEwNh6uEO5jOWbUeC47Cddhu0Z/uU2gxYFrztTE3R3uKV+W8yDNQ83kdihTR2ZtEtfw4o/2c
ZiF3Odnjo1c/Jk3ib8s0fBa5fBuy5qEu1b5Q4Nicii3ch/7TVUStwBprN5Rca7+TPwyDK/dCNg0G
hG/oy9kRknvlCeRgfPnYEJLVkJBAI3xomrUkKruJn6MkfUQZKXpp79jI5N4rOz5Bk+crbaKvCEhj
RuMhNnnDTTXyjP18DPVK+emDpD1BbG76bin5IWq0YWYMr5MWth33eDI4KjmhQYXk2Ugsir2VInga
M+rQCscezlvIBBqb9zYeVLqBGJU4VB89WcWIlejefZ+hyuGdGM5R0FzmOLjgcDvlc0Ir18dBrtro
sS7ayxCWgJ4Dvj1pJdOq7lqI4r5GnafDcyGr81im+doqW/AclnH41zvso/6KBGw2mszvvazLI4dS
Z9vmFSnD3jXHk2RjdzfhNL8r/N6G238bRU9UZGzepwO9po6ZzKpoTaI3u/ib7KwHK0ZHP4akA4qs
YPXKRtRpVXuWE5wONUXyFiZBi4ovi/JzUg/m2jWslyx2vL2Ig6fUD2c8ATQ27NQ7Be0oN2U1PLJ5
/WiYhRBp65KLHpcXO+EWATmvV7Uurps2eo+bkTxnNy02WdI/06B+mCIGqcrBw50GPTbj2ri4kX/I
+/CznCgeGxlAQ+oEpbH094IW8xYibXgOSo4Vpt95pzquj0PV0+uFybKuu6XrR0PaQIq4+WoGLeru
tA7rbdC/5wNdTcOc0A0WSbGOB7Jlp002TeU5V9P3nnvCWJENMbceVUKn349Jeqr8FwqOeW/0l3iQ
34WHCIjTrLV3zfRVFRwEdOn21Ck3ztTy9M3TXRpXONGnjuMxPQKC1YMla3qdRra1rlLDuxKRj3Zb
OTupnA6m5ehuB2GfRKnf7az7jr5hvBoXlxFtvROf3z5XOXDgHNGlH0lelWm6bbqZlLZUQRqYGD2G
lkEwtKYUca30Y+gzsUksn9isKoxgY5tnGOWfygFPBwiJGYFA421wFjdZXtICJnLNgbOK2LjopL8j
9z25OUFC8Bh4q9eeq9yLrOaf5sGo2v5umgtaAVn4zW1Uu62CoWFVVSnwYeMuiVvvarDDl8l3tlYY
gYDJPsUS+qI7zsmzWYTgqTAc1YZNNYPkHE7RefI558HFUHd1W2bHytPOdgxNzLJOcTAD/Qhi/EeJ
pHWfufmPPty4rdd9Ex6I+9xE2m1EBLDLYaP9EGx42MEuaAb6krbxHXPSxmvieDMkwTFiLV1HDkcn
03i1OlL78pQ9eYzfmzz4pmBa9ZHzYQjz2qVIOwU96oQM3ZZVdtYu6+j7zPN0FSpEv55LBWyXTbVm
iIb8AECwTkjGHbVNh3qyxcmcr4W7t5ryOKYeWHbJ1i6CObmrcacVLcUrYLKbOaJIz0rrABNHb/HP
UyhmFkd5z6U4svS5SDmPdxwPbzL8sRCWkeTaOoX+jJaWG8tJj6Ioh7HnLRt40YtnDADL7FMTfWy9
xEl410r0H2M9k7e+9HCDhaPcFibcZ+nmh6GCTi36YuPZTUfA1Pg6yjnbx0yHNtAz8VQEEbnx1Pcb
JcuDXvhVC+C/EeMimFsvJxFkbpTVhUMNndBjQT1f7BLLntdJVgsKbCLeXKt7px20bHhkGugZr51F
vTRCuxtN9vXZBHhf2PE2ALuF52CatjgJeE1amofKC8cH0ZmEYicMvKOSg7a2mlPuX2MQVfs4NL5Z
o9Ff2bg21oVOHukcuXt01G2e6RvXy67cMrk0ielsZz+6wPuQm8LvQcGQUUCOYrVXTtsfJ4LJTaOF
dG5VKRHr/mVc0HwqIA11ni3nzMRGbmrnhtlYuqtNwmv76KYE9pRczzbHSNOmwspLLFQDm8XGTguq
34ksRqFXU5m9VjRxJh2M65jwBfYSUu3L9i5queqqie9L4pZ1GP7MamnyDDS7KdD0AJG62w2RzLnf
pods9K8EC+86qcM3Nx+zvaYjwHLL8Z+AZrSp1+0MIESEOS2QtL+Lalgo9lGPgkwUXvJZZqesImXX
NCGUcHiWhBEY4MituiX9t8T4GNRHZaEkyRt1E3n+WoVWzA9lETbaV2zutFhf6J3k174x3fW1QYPB
bXaDGyJAMB4KUmCjLjpVwTfpzMQpIE9CklMn4OsBrHu7NPG4JdO4dVDvrtrU58Q+6JObElSbZzGL
wRzcWwoJet4k7jEVEV5P7zYgliHDy7QeW+tjdrJk63S22tTWdJXil2EPIEw27r87gWYLx2Jd0uRc
kiPqrY0z5jxohjPsu/gJxk7fGUw417wGm8FwzH3Za8bby0aQiyChRkmaGyfWn7mAp9TWWbc1bJCj
LrvVli4XyLZI/sx5VteZBJhfOaQ/isY0djR++G60fV24sdymADI4zjn0RZKm2M1L7JRpqA6tTMTK
NdDlmf2mOXAYYHzbyl2gkDRllXCgsuF7mqBXfH3mdqmMuzZkGt3DvB3c+2asOWrIW0/ZwxoGLGr7
1oGPXzvDtu+Cfq3x95zqJQ2jskgz98z8YOf4n6qlZB8y/J8F5GZoM8lTNdPdy+xefffQs8zF7uvG
s9doQqTz6wlox8GhIOgaL3/IxBBwTAl2HEUmntcuOA+duRXaZM5ch9YxmbpxVbceKXi2i+9o4MfI
iZNYWTH9GofGvY1bQmMrr8QnS+9EzyzfDO5uaM6rC/0E+sgiABVVlIBNkrS4CiWxexjH0qK371Ua
btKMPK4x+ekrnfEILDd+5lDVpsNyxsXxYlFbMFxyjmozewyv43C+GiPpAiEZf6JvmO80laSfsRzH
xDSd0DCOABuzleUyjfUKAmi9gQfcDf4w2HK+sEq/ylVI6mFkuKDiEHGGiwDsL5OthgZoinkwfwpD
WrRePt9lUIVIQ+DHxnRTGxwYwi3/k7nzWK4bSbvtE+EPJDymx3uaQ1KiJgiSkuATPmGe/i6obtwr
UtVi9OyfKKqiusXDA5Of2XttSHZ8ow2ytAlXRNISbeslqt/YjP/T6EditvtUT6M1+08yY9StqgK2
Azhj6IcQkdc9AFB9WJMlaI0NR00W3yvjFI9asB864HQIoK6pBSGhdOdEm9ySrA4SeGLecggAIxrl
BCrAdJ1FWPGybvxl3GDONHkREyPiXazJPVTxSChlSnw5TrYkqeiom+LsuYhFOa+0rR71VPSoplmA
rUQzTJvA7eGSWYa4uA2YqchTq7Zx71vf/w7qaBU1zSUpacpDr1437c1YsRDJu4rRFi2YYHw1GdUP
EWvf3awrV4JpgDK2iZ4xnorytR/Qp+oTodtl06DDlvUTux5tVVvGQq99Z+G09TgHXDF7s70dHcrT
GOONKkZeJ7yyd42fvMSEHOzM1Lopc7alrq4QlTY8/JklB5BcX4vUOFpd95BJ31iaPpeMQFuYGnF4
clHDpI1JYRVPLvNv2kphElodhCDEfSuEpxw/xAWHbKOQz8U0LWPws1bzksuMfxQ+9CkrR6WQO0jq
W2YBU2W2VFjsudxiWHd8xo1tV2A9au/I6XUMc6Dvuc25ExUuDxdR0mkb/UhHiwwTUV0YM9GO8WQG
rglKVGdmm4iDS7faeHPDm6PSq1q1wKlzzKsqxQKWPZilayyL+qvSB8a3mnK3Bm6okDM09RxeHtwG
0/xtKr+M+HCoARE/LWxXEcBxLxgRrKRTn12DJrYpPL4kcpUGz+KNHWrNJjGcNanEw94fbBr4QOvX
nB84UZjXOz0ox1paR0whz308LDBfxUH3wx8Lbe15RN5EA+CqUXqM04wU7qaEamIEKfFRKU50/DnF
xkoJ9bZJ8GIGDbbdQsCn5OTz5SdvqhyqM3z0LbEzb/UQnIKU+XY2rEpfkDDSNsceO8PWHcjUNqUg
SCNRLCBJcBp6UmJSQc2rcY9hi1zlAwqTktoN9AgFQ1KVz7EXHg1zhOdtwmjy62fbjK+Wadx6lYk/
hWaeCcI2ZW21NLqRVgzJypThiA6K4VvfzM48kwNgnIp1LV9jtzrlyPko2kd2jcF3fbwi9TOWmruy
A/hsEVrWrg3AEDjktTAho4DS1T7SngZHY9TQh8THd+pgz26KZmQ7NgrzbLmUdFpRcAbiF/CKjFTw
qXkbIYOSix7eVWmbrqNhXBPaGB+ox8nwGm8Qg4BPyNSwdix2BuWIuW9SNgMsjrKxSn5YJtersrvF
0DneTs47CoshdiiZDSNaZq4ljGAxWNF97/CYForH1I6adUJ/Ii1gLEXu+YtJvqBp4N4q/a9Zw0zI
rfRk2WWWvsrcW47RjdEz99AULzbG3V9bNbxFZF598pr+EB1KNiQxPCjwySeyYE/g9X7/lo7MhNWc
Y8vHItZfotYbF2MdEFf5c8rrFxnyC3gFVyCb1E5K6knbugJcoSOYr4vPwmGK6s3fV/5/KniQOfoO
okUwaDNk8/1Hamk5fTN0ikejwAJHEmvHsjHiMDaqfeksarz/aGr3//UPtUyBwBKxI4hQb9ae/3Za
lWAeE8hoxeOUhBgVHfdtNhC3LtJDle6kVWA4cn7+/Wd+zF6Yv/yZmIQqBjUugY0fpHiJHocJFvfy
0bDK+tDNdmB38o+Bk5VnBnJfrfJRsD07BBFvrBZwyFLWaLxq99ktojPBooT+lOKFLRscGSedtpj0
wHb5+mdJDH9qBhHrAAFAmCls3fgowSjCJhmLbqwedVF7RF8DHyT4FrcAUEOfS2NKnug8fKuQsG0M
djvjDB8htTZa5bNrh3vo0xv3TwG5D7HFhoHicd1w1r2/YrY1mxX6tHv0HABTBR1g4Dc7JORbX/IN
RL73NcgAMiVYKxd6F2IFG4ubsKdgc50fqip+4u4wT2Ks10PV+XPpcZgsJodmQ8EXmaoGk4cQh6gz
RXLHpRdWBQOfbDikZ9u2DBl8lz7obzd9M2ChIACmpcoxhGs4c7deVn0lWKvdEr6rnRJeBQvFFJO1
Ely2Oj+HkvdNrc1rz9HNl+RslWtR9xfXTsNDhjAvq/KEwCzJ8NYub/s80EBfoHnwNAKtSzHhRWvi
O7NAghUM+iLti/6J5lwVMRQ7k4BuENZjXh4rfwwvOVwuYIcIh4XLHR09B5Vo925nIMTDu75omVsv
hUtrb4YbF57GsrB6UqTYppELfVMnwYnXSMwnBFBF4cHGQrmr2vCu0TQdGTprS6lVNtYYhBPMt9Zx
TIq04vhYm10q93JkTeTl55jZeiOTtUEi8dJ+ZiCk1rig9z0IhZ1eYmRNLe2efQbgV00w+Dcephqg
vnJqwREXyTn3D161XnW7tKETJ3Jq42uavvQbYqjdtnluhb+GKvFFpKRWT7NX0p/lP0HebloODuyS
auNHS30sQt7J5QD2pl85of1s6IjWDKCQ5eC+WLr9I5+Kid1FzTJR1HemL9eqwhKJrR6VyJfSkSiS
9PKYJAj/hcdskGXPQUEpLv2oQVVKT6UFGPoZC9UMfIWz1BK3+Uwg9bHQ9nlvYFJxZjY8VGL7Y1RI
U4Z4KG05PppzKoHnwM7UTaJR+hZftia1WxrBaB01/rRhQbYy5IsK8HZnYxwcW4TPYzww202fGnM7
ZL3aKDA/cz23jVA5rbwRUZ0uEP3ljP0rzu1F44+PzZDu4yyZVkVnfsnjJt5CptiS4ry0+kzH3RyS
DOKF7hlq0SrAlUIYiOW8gP9duWh8VLfBONECoGXx6Q1ssF2HVcYUf+tG8YoFAo+6+hHFtrnuqqBY
mUOqL6w4+TL0xdILvH2eMP9uogb9v9row/A1ZwDvA4GQXuAsHSlfxrq0gKnYV5zwJikgiAwyssbL
wPdOgU/AVVawoMa8zfmMVQACfSG4W1sJttnU1wwkvztlwi5gKASjEnuJbSQ/xtQKy4D8vYCmipff
hSgGoKEecrM+tYlVKysEFcOTaFOenEJWeMtflR1qUAys0xR1r+zdmVH10tymgj2K12bkWVJcmaQw
5tBweyRj/0gk/yt3439KvnoHVfyPMLB3/6t/N0r+b+SFuRxk/9nd+PQiu5e2e+9q5P/xf12Nrk4O
lgmQzbbpYKkL/r+rEV4YPm6Ed4TezOksv7kazf+BIDaTuMk7NxGHUN38P1cjfyECVdwbwgSvhDP9
v3E1mrMh5vcGmwkU9RGqXAe3oIDf+P4A9Nkp6nXt1tdqxuRC9cXLV7AeFU7e4Nbtwh2Ms/GS5cZF
ICJgq4aQiUCBYm8IOi2wTqwH8vSWbTPRAMJ/MJxskyW6syi7PN9OZcz8p2cOzvRQ7USSA7TW4/RQ
sojyu3689MkUrZ28ekM7zbp3MstdGJhPv12Sf3Er/cuvaejwqmemNApZkCDvf80hdvym90VzBU5S
LoqEVI8CHxicjDqrp4WVKBsrN5HThs/EKEyKPYAwPqGQzLDUEKAdE+e6TwJexttAkfjZ0gFsPUnG
X0AMu0xcl+6vAvLiu/gWoafpLEKOpSRLoUXYyUzqqLe8Pc0w2ITCfPz7L/hHFcgldIXlwHwDY29w
MT/8glWDx30Y2ivz2HElBavakNog9dAu1pbJYVnn/crUrPBs9FcEhvrKC0oXiVezbuyAZbodnIXT
to/UM7tEhyAjesYZdTB8pgSfv+v3txwflXDbGVPn+n+A3VVtJkXXlN0156tHTqSLZVzqzpLoUxIg
NcIpEGiNKHYvvVEDpFdFvjEmSCDWZCK9xtqoheNr6a0FLLO7T77Hj1YlGFHz9s01XCw9pJ9/0IGn
CLOM0C6mK+9vdTJTADfaaKFCte9sEQV7tyXSzW8cpIzcaEQXT84qJmiIrhM6wOtoBfGtkP7ZjgPz
KINh88nn+/PLm/XLIFjxOjMu+0hG10d8hE4diivHNBWp731RbgDhwbTaY1zad1kPF6hNa+ekhVY5
Z1eUGye3cNYq+8QgOD/LiPTW2ExOlcZ66e8f71e9/P7a4vnA6GVDNKQv+ch86Jjey3zKjKubVsa+
szL8BtJNV1EHhd/qskWP3HqfFXKLskHiB+v2YI9HhJXUAeaiAzPfQnyO5LoIRlyQb5z+4o7ZH7Jj
DK6flD3zQ/Hh084uOLpEPEyzZez9Q0P2hrSlocxri+QVR1IUr9MsZ2DlJPeT/W1qHDaMesqqTGb2
P8cpZ9y/5zDhPv/zh0MVARcJSHLui97/cJmYBum9pnH1US1vLL0XMMbzbR0wvHQpB1flAHvcnDL7
a5T2JLT6GftSUSQrhGLm2fdbOlm3pKIZ93obH83In7adrTdL02nY2M6lJpwM0q3sp6x2WEXlRBzY
TH59Bd0JZQQ6LHcgvlQV9177Fjczb71pd0FYZQclqyfPjd5wsFN+pV7LMMlulwXApsciNd8yxvxx
0o6X1C7GvV9q3wgcyh9UlS31rID/PjiMW0pzyRf6ljYu0rXOuYX3DTyVGZIag4PII5+Zum6sqsCo
d4gobpOaMEQ9TjZhIaJVYHfNBnhNiqTWQHITYqlnQpmsChMOqyr626mOgrsA18Nt1qTnPA6rz563
P24RRlnQBeBzMkjQmQ+/v0qq5mYsvc69hlmGAprIloVoWZf3hg5Vr3/SwT56qgQMlYlDH+EVD1B2
ekmeLBNQZLIb8r3hohMy0oc2U9EVzcUyRGj32Qf94yCnHtABZdA38tzZHz+ocLXe5OF3r3oXtww/
d6mrp+vS3SZfM7tGYEvWCgXAROgV4K3ORC3/92dfzE/Lu6fJp63HL8VnwJLEIOH9V+XoStcjTydP
eHax9qbELQ6HcSF8pKiWa63dtnPWSsEfKqwGrRy659Unn+GP1/f8GTxYMzYwCNMwPj5UvDoN0P0a
JxzqgjTx5cILEAW0+PaDdPAXY0aMFDpNcoS8bo0iBa5bznY11A0fY1kgV8JrSA1h4W8ruyJwOdr/
/TPaFHZ/fE94YIFmw8cxOWref08Bh2wxNoF9ZV2z8sfOPZESv0buPR37th32tQF4JgmzRZ0G1o2q
Q3dtOpBxULyQaEIeQ5WnWB1t0uER/ySkFwp5h2AYxYVraYcAnrXpaDdpZVkbBROMnVGS7RE4viR6
6zA4mGY9B8taJy1pWPREfsvr8mr5DCoa1Abe/Ef6pumVWFsKcW7oVfZOReJOQ5jDqPEfJ2AXLuXI
AmSqWDsHqW1uZcZopA1Bn2ZAiDz4EyRiJMYyiyc8lOopQ7L+9+/yj8njbNWiVHY9GOSs5X4BAn6b
uKFnQcrMzOYaO91LJcnkRsTcbKwiqsk8LDYllh/SjIDXJCwDWeOriKc0wqwUavqxhn0aVyGuh0r7
5Ghx/3xxGHAm8BvNITaQH+eD/LdPprmF4zaakz50IzU1I6HyvgaLX/SsAfoeDVUApwjEZ7WuyKxb
9JGeHu3IT4+Z5v5oMyfcZFqijoHG+r/U+mKDMiw6R2P8RILmdBs55ZEd03PC4vy2JSJzm0VDuxRh
A1guieVeg7TrrgbNwYSP1msH87VEXjxBXRvVJZe+umQyohq3xbQLkarhFWKx2SXNbph5XzjffBaN
NYn1tn1EqetII/luROADq0yPzpam1KqytWyDrtu89Up1nwnfveOE2psmUmY8ysm9k95UjLNOcWY7
pxidU+kEKKfmRUcXZfreKxHa9qUqLnF3pZWtSe6ubyarIjK6DK6RF4ptkrbq2LsF6QeN1YNli6t1
1NnTpeSdWkvNu8g2gzcQ52cxIdH4+y1mfsxu5L1PC0Z/hgdglhb/8kL/diVNPUn8Snf8a4MBNZWR
tYoEZkS+lksc+BwKBrFyjVFYt5k9T0I07cksqWAU5cU6NfrTKK2aa6Shzk6b4OIjFJQM52GsYC5r
qzA8mm2HGr5IvqS+EdOFAU3TGOo+xFlHeT5fgKL3KE4QmJFX6AWbpCGZaxobdQCotcVk21yDTG6a
cCYehLFzkJ3pbq2aasrSu/EQakgKrEyeOG/Zrmk+AiYWCPAIX60pP4QBkzsp3DvUkeles8pk37WH
0Ta/FXpob3VN7iOzvbhBXd6XvbHwOrGm12HvYSyMIQNIDyPEdzPswFGWnYc23ZfeuKdhHA5Obb6q
KB8f+iI5OOn3IjPcEydZdHFDtciks4sqXE51OElw7AVJS2mSb7y+cEDdufo9p2+5jOc1jZWXN3FC
OeD4RbgiqiNaOr2b7grfOAnZxnd1UpKlOpmvv/4t7igY67bqkFgiXiwUPDo/8pm2YFK3vUI7I4fH
Ch6GjNemCLZm6aMRiYehv/gRu24nq9dM1uPtGHok5WH62U3teM3lwBoBmkVUNfFyclG8CO0m8jKs
Ama/02rgdVXDS7uqrJ0M+TddsqXv8Kh1DkvZAjNWp0Oh0sVWb15H2+uODJ9mNW+Hf1B6+C+U4KnA
y6kkxXoygEULrXQZeNMe7YCxQUV2m9gp8o+iINjGVyDz2McPilDDuRbLRvMy9mW8G1xwmhi4odMN
N3ojuGNrfRPb9pXwHiR+FhiZyumK3eQw6PSr3L+h20HAn7YH00piklzYPtVhsPU9xby+/w6csnj0
AnytRaCebDewT1Olpv1Uz5cjqL6rxCPZxk1bcqZB4ccy8W9+/SEq/uasbi8d2LFzlFfaMQevXXJw
qWQUw9JgQ/JjGttLtDHChlgVwBgoKKviIqqbqDaQ6HZhsIOxORqDOurzH1j0ayMQ6GqD8AaDF8zF
n50XROiPWiJQIn0vdcZ0xL5kJ3QNYMUx+GhxLB5zFkeYs1gujoGzlZ1NrEoMmE6F6Y1t9txvvVrz
PklI+a3EOUzfShTux35wDb5RYNFaPtgn7GjpIba814Sb5C50nXrRe6/pIJw5UOeVau+xmdoQEX6s
Lyrhabsuy5/zsBZ70XjuPkSW0vhsyZ1+KuylVWjl1koJqgn63r3LsP2ikZzztxqz3dhZgzIx8LVb
N2F5bXV1fIDEQEacKJ2NAqu1AJenb82sbG7KumxXYW0Kys1paQZTdNM6A54Bzb5iK4ovLcteMmgJ
JaqQ/i5KXHX8rKg8AGwC6xLx4AjMY3zP68Zxu1M6Vg6IyW8RPraDkWBXTXpMwnqQ/6DEsw79YFt3
WlDz2ZPUPFa206ylya7cdPGklrhANoEuT6AGqrMKC7UPA/S/RaFLrChledImM77TvRRFgDZO68Ex
4i1yk+RcW/Y95gkPruTgYrxunllkm9uq7vpFrf0A1QVlQ0Xlcey9APH3kG6Gym0/I3L/eaIziSPj
xKUBZ5r0sfUOi6rmszvaFSgdrnu1C2R7ysug3iQw64fRtA4BiE1MBNrb5EUGlgBKpJTnPsykRTzx
NrSIccP3Fizo3tHiJCCZ3OheNNqL8tO11RlfkkATm7YQW60hetQqiEYtUurBWo+ttegtcKxJuE9E
l23yUm0MaJ53RTVElNo4vnvRCMJPK2t9VMJoP9ng/dndcxLO+ZGA5YmHYV/wvqaB6WEYJe/eB3uM
1nmKEVNXAaoZlFJISpal5HltAACu2MEwe9J9whURoa9CbJVLgDSoTOL657QcETzd90bzVXFFEfjV
N0M7ectPDu5/uV7zIIKNLHNN8hDmXuG3c3uIQOQnnRs+yFqJy0zbOvjo0Q5OOfDQA6/+6oXjLu4r
rMpo7FkEYmduSmeNolJC/xk3PA1o84JGO8ts+Fbn0tshfWp3pZzCRfY6Tmm3s2S796K03GYFS7Ga
LJeD7EHq5PMP9cg3uZtCKEiRFi5GJywfNRQWxACqNeVhtdFaS79PTO0ZbNVRwxe5G33pfYJr+eO6
MY0BfQUzBX83PcBHdJ1Jo12yXRAPnndtDAs7aqOedbobvzW+e+awVDrq1U6qb4ri2SM1YLx16yrd
4F//XvqQkWT9PUEzt4qLxF06cUQO4ZR/UjL/as5+byBtOH3MBEG0kbEHt+dj8wZwKWvzVH8Q8fBD
1OnRLeSL5gGJzBtJigBDZYZLxrLV6R5LnSi+zMNxVEmEVsV3FdmvY1mc4hwOXQiqDFHCyulLuTKf
09ERn40xrbmf/fBxLYbn3De2PWO/Pnxc107MVJam8TBOdb2yUktgDJ0u4Yj3DO16sWhNj8k5XoVk
DOr9pE/5cTBQ8CQ6jjCUHsWhkWmygvwZLKrask5a6WaLxIqGN0Y4CwP/XOoO0BIsH5FpCi80tMOd
+droWENMI3F2WP+7bRhBuCmqzCLTDZeF34Lvc3yZ4Ql3s4tPBbcIJCVk0KhzMk4b1onNV73TIZq+
JAFytLIjak2xSBtVuxkIjXhry3l3y/kpNHtLPUPNL45pSCvSTk0KGoPs1qpEH10u+jD9WjjW4wBg
biXChHmp47W7btCf+MW0JTb924GRIQ03oR+edZ2lR+WEBsibuvFMPamhV20IMjRUQ8pBFB2NwHlD
7Xx0LCrlfmJSUcbB6yCjcEU3vKD1QeIVJRVynXyRUjxu8ZDLlYOOE/9XLdx02cZ2iEXuWsRuh4BU
q/aD3yPWce/KweRkjrMWiS1EUa0tLMq3el8MXY50HbdYpUMeDf03x02DS64h/+t8ZRwct425TJ52
HArrBcnqvV9wcWoaq5OMvzWozLUo7E9u46Vrzwb7rhSUwRL9cGxHxkPZmrtJp8KDfTxecuZ96LyM
aivd8gH9QHgfAvxDusZuMiY/ZaYM2RnAnzDwB0RfZCqDxyVQkGYCjATzvnRCWN1mUMWroX0ckHHy
Bg7tVaEBs/37u1TMe6r3NzuRvQ7oLpuXiDGTWt6/TI3cFpqQdvqYKvtH0Ojm+dcUEt56WAXDMlXt
eISvSnQ5VOgVATNbjtBqy6ArX3nKMiASNjs4FyCQ8uTn/A9RqK2McKxv0ykIN4ODESdMkwxkOHo1
d3AxlwmUhtXAOqPFABkZ94lRbpuqbm6KUuAJ6odu2ygAPbzekoutmca+jMQK5Wx6Auf0pUxb40wX
9l1rcME4yF2Wldc8DXaX7/zkOe8N99aWNfY9o9hL8iciUWlfhtp79KPBOI58Hws5/2W//sawkz9k
a6+jLO8PacfBPI32jZi9M7LQ06XCF3ahc82xbulqZYUuqnAv9G9y/YsZFOIS5MumQerG9ffWiXKq
QxoN2wHj8j4dqifC5JvcMB6nUeFHQXgMFe5bqlyHF7I57LsIp2SQpeAbIt14DJFQonfPAsgZalm5
srnUxb2lefI6dn25Dibf2cdJ3b8JNm8bUdTQuePxAm9727m+ftd7ZrxRk29uEAvf1UWgH2yHYOQc
ofWnr8qPN4/PUQ8fVUdgMK9XPtQNTj312ogW+7GWub/snG44Yx7b5303EZSbLhH32piDMwky3ljj
AoEbwGRnp9iju00vDplr//z7Hf1Lk/bu7c397FrCYF7IKsWyPwx2B8fqXbtT1WMAnWOJcD7dmrkG
7MVBdlHHxc9eJvix44xQDP7jolNdcOx7dQhi3z7axbPbZdFpakK5wzWyyqnBrlVabJusvf/FTWhl
Y3Bvu0ip+VvZvH1xVEmHlMfbaJheHC8LjrQet4WBg86zk+Geics5afxDh1TqEsSjdZ/4fbewDLN9
7CosYxODwzuWeR4WeuM+B9SCpnwE7uya7h1WbvMu3csuCs/5FLcMImLj3KPeW0IuzTadVrHZwMEc
KXM80anRuitj2EalIJ0ztASlx1A+V3ZdXbhDtkXNUoApoR7RHIRF0z4ZtbYZkrLfe0ZwhyEIz62a
NNqqiOCkABN9i6T0NBkdyRp58l218Q8KZm3XJlq7aANuM63Eckax0a5D1XprQg2GlYYg9bNK4o+j
mbQV1NZAvAy2ZPYvUOdvpR/SDy/jaCseAyvdRX5CcizOfJgfSaRjIMeIuQki4PtxgyJIaM0Vdgmy
4i5s19FEqCs3o3nE/lwe9KE+hLqLf8yHLzdJd5ewW905iH9QcWDCEN2CXuizodMfv4DvInuH3AsX
A/H7xz1aUES2q9JqeNQzjom6Gm+t0qfmrM2vTqlHexPP4Uob5G3A6Ouok0Wx0KUzHphVLcxohpWn
7Y8kfobjVVhsSWM58zmMntTzES/Ug+6/ZNZAxq6XiguvfZSldhOt8fDMJy5zebxXcpXoltyoTgvW
vLLwBcAwbhqhHxQrsUG41e3fn8kZ/vzukEHnz4IeNQRyf5Nl9od9nCOmLHEiEMtFZW56Vbx2uTbc
skRy4nA4hZ1wTkHxpRzS9rGpJmjDSY9nUQbtro7ipzQP8mtTfm8qJ9uVHL67yQyrW7dUnKoTNkgQ
HoWduTsvlO4yGMmVCR032zQTpypX4lFV009WYwXZaF6+sQIIOrZTFntV5acIPOeZbCTMrjIO1nVk
GoexYKI6TzvMqn3iDE62nhAXdvR49rElMl1qaif5ggCsOMDvI87RxmgxtcYj+mimZ6Xv4HPVADmA
h34oyuAnSny17OUQ36X+dnJgwZD+Hi0oakAZYClEtR6JGyn0bhshRV7pfvoDgRU7MMdU6DDa9d+v
yD/4yt9fk1wSxCYG5TjTg5nf+f7cz7rCMHKMNjjCDGvpz7Ykg7mIoQ36GVDDntnyRG4kevuxcAxQ
jPZ32RJSmci4PwmwF8xL7ivKTlzlernInLZZ5G7tHO2seoYz6GwgXbHzUNG+iRPz0Q/N45BL+7ZP
22YXu7SVOQ3b2arimyC7beLI3CdxWx57z78PQHfchb7xxRLxD0JNy2e7Vv/86MB34q0+dq+1b210
pBwmcZf3KdlKBD0xiU06INiMU9imkJ2y0qDpruizO1qJkpDRlGoGEgQWvMzblaVe7OO8Ov4aVDNk
oDPp872tq/qOTGygidVw8BkGzq52cfw1Bh/rKjqk8wR/tNSqN9rkpAPGQkM63dulwA6KZ29pJAnh
BbbWn+3pIKQ33PbGq6Vuwywdv4428tfGa9sNHO7wXPDYqjhstqwWAGXVNspIER4rbPVMbfNjJqsv
XsEHjye9pLPD8p3EpnioDcTpRCAYkzxOhCJsPrlF/D83jzZaJXRKPrORPyUJkV2j1ddrXiriIVG+
eVs2PsWqTnHsItB0mHU95Yhiz1oAeFfo26zsSTED4WUjsbt186p+gKxO8oP4lnTKRCLDi4ycogsB
rrg2mmKXpU79OCAxtbnHv8Agl1DWvX5BgJhNPqAVrhVf2docOdSyTJM7sk+he5XVtEqSXFv143RW
Mqzvvd660h/SW3GI18Af6NQsl6n1sLGssbwJcTaHvdcewkhh3Pe7I7Kh/EGPMOmG4gLF1LxWYLg2
TAjKdggufRnaO1cQ+DJYN5omnK+ozAmbcQQRTgGbAEkrnU/PkZ2Ot9g39phPBSZA0T3EWro01XQs
QK7cGtz4j0Xo7zTGxX6tP6u8oKnzX6Qy7Sc05eYWuxZqTJ1x9wBtKKNCVYTYLkSoXhMPmRdRS4yj
k/qB0NHxVfrtzuvSXZ8aw9GebzEjB/k+VqDWjSZK97gSwUNmqD3DcEwfcOpQfyveNqGNkqszr2Xv
RV9tOd1jZZO3DtQMVgu7QiUY0GM4BKFsmQVkrX/KXYyq+piGmxh506ns6oLDtJHbfLiqcsxOMAv9
VaUVN4OQ3XFKV8FgEWPkDEV3Cp10OPcY2ZasOBDRtj0gTcG0s8ksh3CoxrgBCzJtPGL3luXUfolV
HdwNjjusQV2Ou5y18l4Je2Itk/bQq3gyEdOmgdN/t4w7D9HJSEn85kc/KlfP79ph1DdOFwJzgG+6
8EJDHkp/nn7PcrQuxuVX1i8TOqs9Ex373LSMgDublQyLQ/sopR2u69IIN6mP+AtXuE9wkQbIIUn6
u8Lp6VADb6PZ4OPFeJKDwXvASehZVPzUeDK76fIEJbGQDwRLFbfgL57Lzi7P+iw/Qw1BSzkm9g0i
6GmfROxdaQTrPClezD6F+q3f8LILDnWoi5u/P8m/FCfv3/U2wzIPtYOYod4fF10h12AckgFAQxmN
R8x98TXB978wkZ5uLav61jmGtvExTR8JmesxhHxpJMQIXnvWM2Pt7uj3sX4ZdAhAJda1bDLMLyJA
7GPBKnSUwlqbGbhsqilf07fzBps3f23n2RuW0v3CCnRYUSkhOkMb3MVLy2kexsSSp2yKihODDEgs
c6+LshBpelZSiQxetBIqyFZe2A+zeu9xyuPkBiMCyFXLD9nxxJzE4NusMYU/NaTqmLOsXsZ5iKE0
RnxW2cO4ndpBW7SNEhsnPllMUZs4t6mCeKxCw1Vs4oJr1w6nwW3UA+NhpDBd+sZkP93rKENOUq+t
TUXmHoWFZh7smGx5B13lvocwceqm6h6ZvrijDQCyUItLOtTGXdUQJOV25rRW84kDdeH690v6x0ht
VjVRSDnkBDOw9j7OrKMmGHPdMZoHAPpbnWfxGHRjuE3j+CqxBuEMcV5s3PADauRVnWrehoQB8eAa
/INTEGpczxP1hgXU/2HvPJYkR7Is+y+1Rwo4EZnqhRunTsycbiDuQcCZKvjXzwG8MjIjsitreteL
2ZgAMIsQNwOgUH3v3nNboR+cRlhrQwfRFxKCRseLhh2n4+//5v+mp08KOXooDx2eylL0lylHEJih
gwmrvroVRaCuKL4VQRlds30biW/FYHHtqNJiQl57C2EX3Q5DXX0Taf3boBdweuIuOzOj/g+BDN6v
U/JJVENkLLVk/izyTH+ZnJZBkWodrfEroctLuj6bVDKbDtw433RKGO8yOWziwcBIHyIg14R1ANR1
oJZ8yN2x3eiKuFU7E4cmIYAB1qO2rgTulhSOFvTCI43sAJUMgYxafTAKieeiNnTK6WQsOkBdDjTx
ce8FsCDj3vNoXGKzc9SzJw6opjAwxsWpi8r0QuVjQybaTZdX8i5v65Vd0w4LEvUtCIv7nszzo5U5
KoRuC+faWPhbiGj0U/bU/bEfJDkVJDtM1gRu1esgHWis0+32JyYhrUmcWspp9FJMsAk4FgHWtXV9
mnehNmWVNvmLYhq4TbhPKCzq35owGjbe4J/9xtDPHA03srFvO6YTd7qLPVYAaSQyCXOdT3/9VGWU
P0K90bb+0HxToYEcrBFbRC+7eJ+XFiXgSLFXc1nNK0b30DrhuouZpbOSgaSX2P0zP47VNM9p79bn
AFfm31+f+qTP+fMwSTXdmerUFqpuE63jL6WwAvFaQ4Bif+2TIF/VerLJcCueh/x7TcvhCYPruYPb
P0HHRBACsoy8U2VnaFoH8kSEBK7dt+aF4DRjFdVxv2ZJdPGM5EG1u+3kClAK1/tPzatfl1bTH839
RP1fp4iH6vHneXxDV0ENh6G/WtKi+5SvB07FnRFbjwZJL0vatSWa28heiCSvz1FLKNNgR9c0jnYy
MLMVamD4jJZvvliUSNFFzjUOi9RZZ2xOjiGReLntY+dq9RULPFGC0r4gZWxuGCFATXfY0opM0295
2p//wwmZBoRfTgh6M1DQlmOb0ComwdWfVvt2wCjmKJV6FYJIdIurGLbbc65nZ7q+ADkyckfVsRhW
8P/a3iEMZZi0D5l6H+B5MlMQ3U4xOYJTHXJXBePIET7xkDWKKpn7IJ5HSsYhNJ/QKI4d0GpU3lq/
sq5JQgei861/eS3+rTj014BqWiAWM1DETY6JVe4vK2HEWkOkje541RrT2biV8o36Dyo1CO1GbB+S
sLug3laptgpUwBW+LNUSeNzbaJl3NVflAP5e7yjD6+Na9aBsNEpDhk8lPoDq3nFR0+TXQW1EMsdT
VnFN+kP4MSrZMalxRNUye0sjSqtpmiyt3tSYa1nFIgmbV9hcf3/+/kpbpz2FvHJa8lONgmPz8/nL
IKy54KDVa6pCX/Cs/KxlCfmuQBva4Yhz+JvvZxSiEOisuafnoM6nesjewtB4rtXo6IbahUi0EJTU
Vtf+pbn+Hxlf/nu3yk+Glv8328u/c9D8bzS+uAwi/974cn5vRPOT7WX6/O9hXvZvnFLPQg0+eVSm
skH3Tdb//AePz994pHuoNMnz+jTE4CCpw3/+Q1F/m651ZBfYF/Cj2dSL//C98CZ2mQlzD/EevbTH
9PW//s9Pd5T8Zf/PAel/qTVRjua/QX6p2Tqy3l8R/9wBBmLm3L+rX8wUgzW0Xo1ACkPbFKm7b3x1
XVAf7MVFGwV+y27Th09O5h/6/qJl7VoTyqrtoV/hQyRIHj82RcHcOBEhunH0BEwxLIpC2alasXHl
unP1ZZcH+17zd0XqryNXP2vCeEgep5ikFsRAYaLPiIJ1hVVDsVFedKTSm+shfOyGCnpTCfYRKgFE
wdEsn4VmrVxyyNIie0NUAbBMu8uQekAzIUQPDXUJHIHCl2vSnR6UdfSlGsYHlN1fGqVmgZJld2RX
aM7BasyXHuf4fCX8/1sG6Oi3f/7jS9HktRgevgVRkf98C9BG+JtbZk7Ce/uWvudf3//y7z5vHX50
+zfVslAHuwRbMTlnIvr7vWNx7zBakylAeAgq6z8sY4b5Gy4G8MC6iYeTyjf/ShbNfF9Z6m9MVBAw
I8ScnGb8u1/ulL+7c7R5gvPH8xZl9eTbmTz/BitF9S9mqmbAONPZqfXhTepoByjouartEzFXElaC
EhwUzehuiy6Nr26B06qJOweNEbsOcOZdbOFz9Jw+vuLejx5s3QSAwpvzS2bVX1uoLsfPz+OvWfkM
J6t5V6hFerTjgD7sj39Qe+9tYOsP8xElYYKoBEq0z+3IWksDwTL9bHlLJBmqGbv9mvteefRreWra
aEI01MlD6FMqbjBlb/W0au6dpIHMmfWA1CArKL79la4Vdq4m/NdHyQjVgTLtPCsjmToynWuYx9Wa
/qC6+tylj7BzUCAt5l0gizi1dfNroSeAD710XIsAVFQ9kh49ohbyt+20Oe83Q/jTQQvMI3MQaze/
oVRdvpSKlam3ekXIC5ak4ViNNo2IeXN+YWk/HEkk5i8s7M2vHyGROS2WjLMQdd2N1LNNRDb3sw85
buMbIJh6wymebD04uiINP4BIEQaoCf2Mx9U5+Ui5aPvzhhnG27jpxbPr9/0mKEkIDChMPjWJt58/
QG5dBRxQeUpLM72N3QmCMNZ8uVIJLllbxQcqeOAf9CYrFn+8jVYb/NuoNfeFOJmxbL5R6s8hE3Ty
qo+T7doI4oOIGv2EEcKC7J4oz1So7gO3q/7DzNL9eaqPhwERCkKnySKJQ8eZkid/mlkKLycKRDXf
MVfQt6K15zt5trZyC5rTtJs1ff1AFiDt/9egKYzHWujYkHUZ3PGbXcS0V2dh9zRvyQKZraOE3s7P
ZL3Xxu5bYAfyXu8VGCZVqMNhpvZyCt165aG1+rCwSt+kusn0BmLwGsNbc8wG5VutKsbWAi8APV2x
cGdWckuinDhaIeoQjejT54i2o3szJFRYQZfkS9UvtloPhk8b1YQabKxQAKMavdKPVuSmB23SWQot
DfelEWQIfLAkFyuJvHgBODe/YbUqb5XI80hBstAE1spNT59kP/cz5t0IlMReCfQ9hC4ycQDrF8tW
NytSncBtaFZETkggnBuWQmKpGoQW0Pbt1rIei02bdsOLIUnVcK8haePnigL3xTHHASAZ+UWp9Oy7
Pw29d5/j1Z9nAMbPSyJOrmuTaugxmmFCZHE/nfw/LRsyPGkJZVcUUBoUTkfrT2qgq1+Z2Z/MZHBW
TtUnW629k/RQX1rFpPU3ag4u/alxQKQAGlE67Hn4QpTmJugpEClWl94ZbfLea2r4olDT7ir7VSfe
caE6mPFqmZ6SIfrzS0f34T9V5K1fAmH4ahBBkGvQsqGIgg9v+up/+mpMOtw0aEz5HptRLl+BTWp7
gjrGWxXDXeK6qViYWr7U1aDeJ/4I+3J6iX5szbuZtU9rqdkbM+/WczXQniQ4JjByXOeuvpF5PWK1
0NIpEjhT6l3QxwQEIDndOmbrHuYt78cWUJxoW3tcs02MFJB1SpcsGg/MWyISfQVYv03AQxdf6Gvf
maQ2Jiu1lHAaakbSSI+CZ1XA9KqzhumX3wbPOgKQRSwTcz+/W0TGtYyNF+ZA7kbHaRwufPp1Hjyc
21k1k4zNe0xmwirpQFh3mifeY/CgZdwrz37CaIhprdxkIOte9Vi/mT+APCMHIOXB09N7G59LDbZi
ahZmVQ2PLHYffuwlheE8tNwxj4RBxwCsrHBAw9m1EVCn37fU0XkyaSG9TodDpaxQSfnffTtobkIr
cHbzgNIQP3hXUiCfx5i+MVe5n4x7m1ANUJSIl49pi8FMbVraDkF5qYrWPxRVqYH4mzZL0nluYrcf
3DVxF+U2GQKiGnLlggi3uq0MlXplC7mU6nXaAizywrXAkVFXIK7nRkQUYW2VeXppxuLBqKfrt2we
aisSe7Bdg3UTK1V6HFMIB114LDwvu2DlVG/rJI6QcOXVHjlssUFdDZ3arb/xrb87cAsQW5T+yqah
fiBYzj0OmOtWOSPFU6hqzwkT6w1xIxPYq69IgMaNQixsI+5L3b7oYB9vtK1qFM2Lonb0ueoE/L1d
u/TyFcl5oz/kEmd0C0iivPUNLp3ANIa3cgz5NYy4I1dc6ZcidhME9AEzjNJ4bBj/7zwQjPOeonQg
XTXm5+YQLh0cR0dhJRrNj7yBAKKN77mCnM6Kq/yhHkxx0IIBO4jdeFN91D2aobihFmR/NXx+3VrU
WK1Zr1oKcBZbj/Orp/Th2Rjja1gZ2dWcDqGrXPJIBIaKLzNLedLF67Iq6of5JZUnN+w6QH5q/WCN
0ffIcEka6Bx1D9bJPDl2qiw1nMlPqW29+nlKGSfIbLlWpZ7zrR13wVgUXSnheouu1MLPrXE6lk7v
ugxT118+h2Ld2w1mNay08morTfQIHT561AApS8wED/MhhLAXU8bOeX4vowk4afH0Q1lF0aMdalPE
z6hs511GKAzTMTVmUoBOusiNR6hm5IIWVr2ed5nseitSyeq11tr657t/7GpCRCuVKDAuWmPZI3G8
05rEvZNipPDq0of/45ivOcXZGSCYZ5ZzN78YnbmOgIofioZOfovaHAbSBFQ2y/DQx2p7aVUn3km/
ismRsA3QnHa1sLUCwcDQiGlmdm7H0budD80vesIfMgaQKDvTB7+ZpOFLFmk6jG6jxY3kdn261q3a
eCTfKsXOwi75IaNEP4DQkmz4RdMqsbuxlZfBRb4RO8muUeNw59bl+Fwpd8K9VcibxL2CRvg43/W+
NEjegne3lpGlrx2zbIjvMeLbkAiwRQkTZ8HVWm4GO2WIGHVCv4QozGU9HnBQueTkMARHK2Daw5vl
lDvFsDVUDzFWwCJWNvx/O81Q5AMP3/pBDX109CaxQoSMWCxEmRR4gNXv0wRRkiibdldblX+fTPqD
1qCpKV3/PO/ZUdudBQJhTVKBTWT6HljqKgx77uBpq4Cr92KiqKg+UKnnTO65E7UEJqM1mjYtV3aB
UIFonHY9wOuAAEkwGrVnJdHL574tcd2HeXiOKl/uk0zNN2nGJ6zRCpZ/nKSsK70FBU91ZZhg+m9y
NAo89Cpl+UJnXt7PT4VShOL+oGqxvE/MTixs8L9bE03vygsTEqvmi7W1BHZnD6h6rhqP87td2VQL
kN+Q/5gIzi/ErUVm7d3PO/QOd6FOZtc8CBUukd+aMzx6Qin3UMuClaUB9AmAHI5OJFZOHMab+Zv7
vlutZFzEm/nRIv26XA2rBGblpqBJ/UK+JANnFl9Axhm35hgTcEA21gu9Km+VqXVAjFh5UJ3culRy
AFFTIu5WKPdfGtqUu7CR73Zvv4XxmH1BPfAKr7g6JRirKDiwLOkrz36JyvxSxqb5vaogIItR/5ox
y71B5bf1qZtAwRBf+p6mFc1KZ4Cj3ybLeaFVukm/cao97a8gHNF+8nUvv271VrSRNnrhxCOywhyM
6tePSJHeEVrj72I98s+Bjpm3qPThLSzQyNa6S6RN26IAt8NmV0MI3ZJUlOBew/2OiVK+fT5F4lTc
h23+PJ+BxkM3pxhhdSQFxH6oQmD/Ul9pYeo+C4MJ/QjU6ez1MtyT+NNvRtVKl8OIQGhIo37h5gEk
c9Fc6bhxGePzYQqrfK/a8EUkdbbziXddqzYQ38pQhl1TGeFFB22dZRg+lSKRewbZ6hQlbbcqo9y+
apkrwVqm/ocd+mc3y+XJNprwwrwuwVDf3xQCAS1OO+7fSRdamqzmUvJml0VNTgn6iZzWZ9J5GMTI
MTWcujgXxZDw/DLTNXF9HVGmNiI7VPLDgmlXeFIbVmHcEJoJrSzTbzuM9CiYhuo1aggbiUTY7JE9
5tccrRuWQbSYbkNC75ClA5iT8E7Vy+oIWNvZ1Y0H0/3HEojUh25R4PFkalTuCjtJd6hjqoP0mvcR
eNiKmYu+MYbSuGc1k5Ja7oQfbp/RSa9AJfMDr2Z/q+EIvpvWBiduQGI06cMdaUTIhzAJ35qgGN4w
ruIoBsJ09KbjZt3vm4q4EarL3VLRGfppsp24IRgMUFrFgNsuFSU8fXqsxKXdrGt4kwsxzZNUcN/7
Crr5LMacD/mj6R8gntULJMBgKxOiGnpwy4DCfPUBTHBzL7Fp2opKR7nMVfoNk/pTA3SRJG2+1u0h
X5m9NxyCtFVvlWCEBRcM2ZfIJcgyKPJH0M/XuiU/NEmT6pVQMXPZw4XcVcUQvGo0q6PEeHYzRd3O
f7I9JarYtVHvU99ud4Pt+jsy7BedXxaXapJMSTLHCEIjRchNmXUMxOetWBm4p44F+Oy8w6fyLw+e
NSpkt7a0rw2jzBfkmdx7kzegg5BzaKaXedfxYU2FHomP8xtKWX+EFWIr3N9SXoKxRZY+8Kijpm9d
BquKTopQcIEybgd64iFXV5v151RYY1dKp1nPg9noc7rndw2Cc5j3KIzNTfHVSYRyC+KsvYSah/fU
KF+k5bhbDVfhqjdLdiVJG0gfixNOd+spS97mwyyAkoPRA+6S0z/qSKJAYJxb+4ZGz9qoeZhrwamb
rpyRIm6QRPljYCURqiEh3uYt5C9EfPtai7tebHt7GO4/F7XsiYRwCdghJDbWXb2UWmQ9zFtBb1sP
qp9isSOOgjlXDPSywudmj1m7kwUYZeZd3UHamQdbtxluDRNhbkT8FPgKGX7kTByL3NoRniY+BsgE
ZhqFXyvArjeqW1tXG6Htqg/rdjuSLLPAVn+X5S2MszbN0TdZhPIZuUV4ZFQk1zFU+2NHoPlD8mYZ
yMYUyNBvVmB/5KjSH3IFmW5qYJcjP2MzavH41IcE+Ix9lx8/6w6WMzQ7DIlir3q6ssTiswgcvTjY
PaWppZGzrK8ruSbuNvsydfVCt1Pe4pTgN3Q/UyTJsLAqL7w46GeOcNJ2c+XhUx2ZKh0hW7ZFGByI
krHtJbEhI2clqYLTvFVXCpMio4Dh19barvZJdcRWBhLerI51V2VfmiAm6abVHTKPIjyWP3+slxmI
meprXFVi8ykq6cNu2zo8fqWMkgeU0AoP+ovlovPLCj/cNKHTMUSMwXG+MOfdYJJCh7QMsoNDyMcu
GM3cW7PEJwogbJKlocPVmV/GjMxDw1cNkhHJee09ahSqNVjXRpIQk6NgX7TU6a4h9cyT4pYfUy4N
NZQIs6WQ6XF+8ej+Hymxpsd5az5mDN2mzbxhRzBHh+pUbalW+u3nFvIjD6H5mkRZa1vKVlwGE5Vd
HMQZsF78EYTWPXpJoC/10HpCA+3iDVaza2655cmL61e/jejLT1ksQ+U9qsTLQ253o3sjzS/cmcZz
PMT+VmCX4B/CcmjFe0jHQeaK9bUUgtRRpFVbVWMljMJ72HdV5ZD1yc3l2SkMQ7+6mgTTZYZy7oT3
OA9gP/aMGlVClQn7wqX9JpWufbatXixlHTW3eqho285z090wnsnqGJc+MRKSPCv9Of2cV8vOsfa9
15vnrgq3adq3h9R3jTNB5Oa5dg/067uTprbDrhM5tCYyU1UPp5WJSq5FC9djYs7BbPvptdDVfTc9
9wwyl9Y94p2Nm+nAhAtCEQnzQq2eaqeQovDWLKJqY1S98VwEAU77OvyILIMSp3KrTo8UFzznzg5z
usM/dms5NWQj66m24uCxkO4Wqh9hn1bSoq1ggLNBRcI4VdT+LlCLpWfJ8U7O9T83J9vYDvuviYpk
2Z+u2VT3v1o236Y1asTgta7jUe6j7iYvVqBOfE4vC5ogIqi3misT0aTGQ/8EXGIKXhuih2EQH0VT
MiSMmFfTIMdFRaduOUtY0z6T9xiutyN88NN8CKYyJOfQzldgUsQxkiqFVpuELZYs1G+A3L5SFa3P
CbE0S8NVvH2YmOMTEehLI+q0Vw1o6sZ3YmXtKKP6aiT+CrvEHbGRVB4arb1ikvuegdk+itZtrphq
W+aQBMTMb5aRd+k9VDRx2oWfJyb2vK1NX/CqBQUcanz60LKVbANS0VsD0MgX+iiHY4ge9DHSNEo0
XfCaSb3emhoZKfOuHOM3NPLxPUNRuGVYe/PiElBpFckDFvjgjC+ggYAv9NfA1bdx37KOr+vXxBfh
k2xxqDEc33MVpg8W98LCskgAKdX0AVUAM8Ku2Whe2X73cvGGMZpkR8+5TeyWKLhQ/1oPTv/CnZKi
My21jV2WMAi88VxRxFozCcIUaxThpcWXsqgaPjHvmjgLb+1W/9wLTTW8xAmSm/kTUa95e9+10xtS
m7Hcm9kSAmeQA4BO5cqtmCRDGzHpjPBSZiN6uKa++9wzUiz/vkvMFQEkKz/os22VM00TzFz2lSHc
eyGo0QVW3n54bvJsSnQdzqDaW1tSHvGstMa7iiU57QhbCANj/DoywSkgnQfE1BKpWpjxl3ykVmEJ
M3yq3JH6J0kTTA6H56Q0ScvwmVqyGqoZYMvAuPGSMToGin0gZOMpTCvthftSwxGf1/eMDsqajNPu
oFsCUpdTuuuwbPSbulGNHUun5saVfvRVAybla6J/s0vImVHOhFtXRv2Y2YKAKmYFoAGz2wr3+6Fs
VLDo7aA+zC9ORg2YAle17YpKe2hJ5ri3pvSXuDimQlMYXagGVKbn3halbFgMhtHSmY7Nb3CeV7lS
E+6mKps//tc2cVCroeRYzcfIflUfFMTfFnSPWyHbQx3pzbmzmF8Obdcukp7mzMJHTj7mHS0Xkbdr
d4SxTuxLQRZnfJOGp8+N+PcN3ur6Uf/i4TGNhL/RU71CTsywT7BYvRDl6G/np0AchdGWdKVzYzNN
nId7YuKbpRfbRDg7rUGEE7gWL4MPb2XJEihadjc/wZW+ecc54e9kxYlKS5zB/oRHbjrYX71AtTTt
uVxFa1oNZIzmBnJjwnsSQY0vD/tT2pFG+Hkcx8Mh1HWx61XlYAithKbKZMDshXIgBvhGEJrBYgcK
Kjr2VxfKAqNuwER72m2xBRZd9EwXy7lolR1MaYQmnstwuMNbvhnz8hvWD+1eG7TilHdpvcindWNu
KI++/r2HR3hLymN6dSSBOU4bvWQZCz7Ys/ly3q3NSlsYURUeKtweeyd1oq2I6Go56S0hHiyfzBC1
amD2OAaBKSboX0/ENyS7+a8hMwuTOxyRqZkBPsKBmgGt5C2HfU7BNiunUCF5a0ov/vpjYyya2yCu
a3pq7xrbP7/708fmt6bPjDHJfyapKmfKHdFWQshfzs+jPOUsMx8cljb502vUTWI7xC3otUG8db6m
TBx57VIjj17lTUnOZOJGOztvycM1NOJMeJYt7b5Oqntdc97zJNJ3vTV4S62PqlcmZd9EY6l3rZe1
d5ahfZ9PS1IyD5CqYkE/A28Bg2Y6WeAA+rUK0Zf4ErGVoEqO8xbuzfzfb82fQ4SWr5iT3ZEqUu1F
bzmIfNxgjVcuuXj48helU+pvfpKfApa6tzTVqbnRIwr1eni0yzTZxrIYN7YWdE+sOI+Ag5sPzU2Q
qZFkeqeGZnisjn3ZxtvArpKNBA72QkYDvux8fE86Zuci8quD4eo5DP6S8T2N1FWaWdXeH/EEe07V
PPialu49hkoM54b/GgzeFCTefHhJ7y+ozMlTN1CqCkMVRnAgyXqAovya+iEsUcriZesjEOdIP2I6
tNOgP2eaJveYHIJNCw2GUL1CrAwD2oOwYu2YW0a3d1gybgwJ07tE3Utd38yePbv5pvVW903130nE
4nHkts3ZkqImpiZOFh2MG2w4kQMoXAdHNTTmWZ9elCgxz0OcmLt0DC6j7HgGOP0XX4XlIylYnvpO
8Q8sB8eVbLtuNza53EGnYuLexhuvKWgyloyThtOMe5P0vUUZGsOLLU2CjH0yeBRstpshddVj5Cm3
fds2W6MbWL370KWNfqyXDV6ZabGZHEhYsy7AS4yNUXh0mnBxLD5bUDmCWHznsd29KK26yG3KGdiO
tEXXE2cRUjG79U1a2Y6av9c1QtlWDyKsQUO8pUFPkimYk3szZnipcrc7VUWH56BMXt20qImKcdKR
uVrnkR6t5P5NWREHCZ1RLL3R6u+k08L3mZcFLi0XInKRQH5WKoLJmaNlxMEM2hR5QbeV5lbGneGV
e1tJXyiWEI6MQg8/GblTKIjO8GrIwsgm94hesHwebWs3v2EaALJ8WWa7ETDPUiJMuI39Pt9ZXoQH
ptScu6I+QJqiFs5J3sku5AkS5LeAz0MNWyOewCFtoDiB+ROBrl+0yVXyY681dK7F+XtQwc9WWJrK
Yd3D+9+GiXKvKxlhQZRPFkwv6QX3LTr+uRc82gXBKrA5P3INrZAx1Hg9SQsl9bC2LjFQhvtxyBbt
FLssq73T5PaDyHSc9DTKIr94QS/SI9Mu+AJu82A4QfnMCJjvRdrbhF405XNe4hGlAeSVlLwUagRz
QxHfvLydHd/zy9Bb3DDauHSp1+FzJOfk8zsAJmEuqJcfwh34JcIAzyCp0dvYLLNHKlvSb41HhI0L
pSqbW0AM1Mts98vfN5RnRvofuhjX07GwqS5SMljPk0LmF7UAC3+vUyqjfUOQTusy7layCdSdWmXm
NibMYDGXuHK/+5KAWQMeLMJTH0GDIgyILDRN5nehGnIFKXgwDed2EhTgh3HlNhsr/Clh65Iy3pXP
UaGf9KYz7s0oqa+jjh4d5tGNLkqggQ56WLLBiNvqvKFeUOOLVsTdy3vwwBH5RgyZXW6mAf55co9c
l2SMlNSzNYaj53QoSZSkwJHcTuF/fqmsXRlUb4ZF6l01oZlKshQPRZrs/v63+1Xw6umodw0VWbUJ
y0/VtV+a8RVOCjMLB2ZuTB7OhVQv87K8NbVnPQ7cTVSQKTyXvw21HZesjjwAOJPdq06tSxRazdHu
tC8dg+DFklG3CqXkvM+XQ2nW9wQIgOCZJhrzC0Vf/diSWQhzT3sIrJjCSgSw7sYgofbGQlG06aNE
uULRedZ6GiHtaOmrQGN19imV+0mY+GcZgjmpW/981dClZ63EtzdVFFV0iH7u1Xc0kgQayuy9LfNk
mQGKIZmN6iiq5aXOLPWFtE9nTe6psQ0i9TgqcXNxrZs0btMXNOTmoYGIjLyfRhrZkzd+Zw53A1Gd
ny+QD5OozO56AoDgDkaMkV76WrA8etYyHwcp1qwT08Nhb1uFc1OiEqwE+Ou08i88HYuzq0xBDQMt
XTNzPrTKF+/Txvj7RgETW46GOzkMGAuQhS8DnSVzoCr9RR1dukZ/f6lotvWXn2yCpiODQyDnALT5
NdxFDE1Y0m823u3QvmEFYsGW87R1S4tilU+7UR972wgW7RwPWIcpJWeaFcXCoc+zpTWa3gPbG6ae
T6r058ZzuuPcAfpxqNZGKm+1390QopRtU1cIYHGohdZQi5tYvwSq9j1JleTYT5dcraj+2oj8754p
uGAn7YEKn24VpORPzW0mOrbFlsu8Wqb6MksL87ujW69taYzPLI/LpVFYA5AzfyT/QJBPk7kb+sfG
U0uoi5dU0Ued+mLhFzX3YGmgipAj0ozK980TuRJzM8cviTty0hovQploxyLB/tibtjiqGK6WKlM/
Vifqk+PUzLQDv6NZGIST1CFdjCNr8UgtxsdGL1bIBUICGLEEpP40dQLypE6Fnyxpw3thK7CdkC5c
vL44jkOa7h1wo6ATLWdJPJeyqRrtzWHulhW9/61F/Sow672nTVVBIki128RBmOrRD2hoV+/dzGtO
yCyaVd/4/rUuVUr3mDweEg8bQTF5w0ArfUcS8bnx48i0QQla7UjVteM3N+v9R40+9bqZpltZy4Qk
KZ/ieUlFecJbEkiY0NlnEd04mba16snhp+THPu+e4prYGSK4U2fpRIO7om764uhadfAiR9z7SSkW
Di3kTemrDBXk5IhFhnpj45dpvAOFoqyHqN5qIxMAMZGtU+hxsG9id0uxKr/inHBREZePVkEDinNK
wINVTRPQ37dUNa6IP6zvPbwSCAlGfNDjuJN9I2+5NiTNGnDJelBBu2nLdVa446Xo7faBi2cvm7J8
bgTJkEYEpN9R+alh2tsHMTKKtET97eYWYWs+WT4uTIyMk+SKS9rttQLBlk+SrtJsXOj9B0e1xkNJ
1XnTlIZ1BzSY8GjpB8+9P0kO7ak4Pdev3NpISdKqlY1iGz7ye17mLbP1oGn44fO8lzhRSRCHYey8
SK6LIG0O9uCOB6WE8wjPlyaiOpJdpk+F57yL71IdgUSUMPvORS+XlCy1i0To3JpEXfxQ0hg/tuQY
/ktnY+LEcOvOegJgoa/swk/3/WhHl8H3vpRdNzyFuQc00Wm0qy0d7Vop/QOeXvVsTnu27aULo6RT
O38iobe28vKOvrHdAk9kZUS3TOL+9zWbWW+v66QaNCqZlyzp5qlKJ6v27MdBq1yE2ckj3XMWzL0T
18dckNuox+bpcyrrW912sLvqGKq4viOSV+6YWgzLzpm8kfNu5BBinmdyRZufNL5CUMfQqUMa0Xs1
lsUTIDl7QbOaVMF8UG4cu5SvDWxnx6zO2bToNVOVBg7c20OZ5u11Oj5QvPk8eZ2wwlM0qQ9xBfId
FOGsSapsGScFNNmh0clnGhRnVUEiRM4QaeTg9NU6maqFASzMQxZUzxblqC3SBdKCqZ49WAkk4qlH
LYuqW1ZJoO37OPNvWwuHXoFJLB6/K+AO32jH41CL/i9157EcN7Z16Vf5XwAVB/YA0/SeyaSRqAmC
olTw3uPRetov1h/AqiiJdW/p3p50tAYZaUQJRMKcvfda34qtHcQXsTJbQXvAjVj9JS1FFIAp+q26
DxY+ctPT/LKMxWJwmRdFeV7vVXMoViUw2atZhebGE1p7cvzY2YcF7VbfxKU4ZvB2fSw6iLJoz6q5
p2xB1BEXm6rp1bDAjMeNqi3VpEivcOazVeh75hYTAo2vqLUveR0Ej72jkbXtfVIwLyXHKDBAE1DU
XSwlf52XKHWIPAqkmXKUZRxuoiEsDiTcZ/so0fRdmoC/X6gVdnQROdDWJ05MWNTHxg3kITZ5p4Wm
5VqiOhqpZjz3ZM/PI9nESzPsYHQo+4ws2klguAtUwAAcjgLhk0bGMeotWsuiACGIYG0WK8NlJ4/n
mRPfe+g9DcMZXsqtYNRNkOJ+noRrYetuiqSXW9TuSmRTTTqofwmfQw81FvAN7fht9iMy/WweSjwb
8N7s7dwLwv17Tjm7jk3QJ1caNnI7Glq9kZOjuhmt5E2hLCsDciXsjHVqUyPj7avsPiYLBTLzYEkW
cyYjCINpxIIGWbAlKylHoEZUJwvfcrhq2UuU6+m3LKiAS7RRg9QhUDf2UJyF00Cbmoy9fy3m2kHN
F7VsxX7skjs/A8wb9lnyWPtNuEL3RSTj1A5TveQLhzakYMPoqXJpeJX9EKAgbPyTX9Q4yw0CHa7U
OMymp7pdOE53hO6Q3zOgRqxh281Vp+26yDX5DHAxePLogW7pjNDeMLHLERr7BmIweROduzV07X3q
nLRBdcZYHvzwsptehiCQFzbF/r0d6t+ZeipPo6GgBYkRAadGzySMciw614EaHu1uVI814RneSiXV
5f21VbV/iPhaM0OXGstm68bTGNK3ledMLcPVmPrDvqR4+2SUxnepKyyvg1g7oQL4MjkSj2Nl++uw
xLAeTwLQ+SGcnnVjRyRMiUwFJYZCKij/7So3BD0H6eqXZMzhTMDwWXOLxQ6nW/59ZakvocSB8gVv
QxkdOruUW7L+UkKf4PuOmZD0vg1oJ378eR7shUJ5taiSHyOvXLL/yhMsJq7+MsFdx4OTK8wp8erl
iFXvw9Gdoi2/eEktHqx4NPdAnjjLs7L90rQvcFnNy8TmXY1CRaAfW2+mq0yaurh46Llw7OzOCndm
0A8PMWtVBC38FdEbB4Lpks+Cfs46teQX1JHeKgT3QZz0oN6qPHOOH17GDTP0xDKKr62S3Kgd+ms8
XbYJKr6kdJ6P81vzQ6aHr1aIdtwItd08sm+7MF4pY4nloEgJ2s7qYjMORB8PXT+cVE9pb2TvvES2
4t8rjkuQZg7WvezGcCVMGtVuaCankcDuddOO6Sd26A1VGOEytSI3OFe6pZ+78kLeR3Zyq3oTG/bV
oU34PkG2oHGck5xBeU/MJ1ebtLmMMfdYnK1fQsNCpacP9OGlRtTnLMfs3SJ/4Xbk5a22dtC6kVUR
ozNCsbobSzcmrSoAxDvrD2iIgsOe/imh0Bjmu6haowC1D5tkwTKo2ZAFkK5xi7g7D3Lx0QjIW0+n
fyC1vctgh923LgC5mY3dNyVz3p8Mf74zf4SghebQJLFEdXrQASSttMFkdqiPR1gRw03znfRW2MHZ
rQ39kzTr1/lXyDCsLYzWZOQxTdZE0/Z3IXBmbnniFKmFekrcCtWc2WuPfQogU1FkdFdmmjrNrocv
teyxZYEOOChZ/ruiKNmGI4XWkjpdUiG9byzfrJ6NpL1XWHQvG7X3HiiJCI2YVKF2/0nPYdRLU0sR
G8uH3JHheVb9VG2871WCEjwaNNeQBF/yKnnWi05ZauSjzDeOMQnHQzrSL8tJMN7lLXEUCKi9818P
NfX6skgywJNusxlqo/1UK/nRiV1C5sjL3SZOASwht19MvoJ1mSjj8n1FIGTRvk6TdGAY7ksaKcGi
VRvqN2klcuWQrb1osLxswgiuDSgsm/t0ix7Qa72tb3bF9f1wsukdf9Woo5dm6IaXtJHf3w+iPNPQ
hUuuAonRgFZAugJJPt0FrdOsLBFdujaCgKxpTIKZSY5/LFSarCUeZTLx2ODQ1+qE+YlD0Ixp4MvH
Sj/MshNkO+bqXdQ81vG3bKr04+k2URZo/hx9Rq+loGgjaRx6r2nXRNCKK5Z4pmTRVOJ6tcJhjAuv
b9PD6OfmfSb66KjoU7stEDhe2jVekeyZwfS1SAt94cFe/lZZSzt3s29WmBHRkMOB7ZXwlJlpRAq7
w3EzdsOXWXtBziRInm4kq3w+g5B9ToyM6Gs3odECUYGhC8t46VX4bVYWg669iaZzR5QdEdhUVEm2
xY7bbwfuLudRUCfNxcm8Ihva8DSd80cZyW+mDsRk/u0ZUDEojvR20cxfpar3JwlryW4sB4SFjYDb
DLJ7X5PtY95DBEcH4hw0N9EPo271i2aSsQHLnDoDXrlXkRpApcEo6ZbZCC88sO58hdh00GDxtpjA
V+/fATB94mnt3jlrGbHXXdeNL5kV7JsEABP3uHbXWNBjgMF6Rxaow+c42HTUgSomt+fCEOWKwXx1
ZG3nP6ZZc+2ZyC69ZEj283lgpuqCFIT4XpRPijSqs+fa/iX/pgU6RbZbI4s2qxvSbXnqUuW+ESg0
57eCrn4Iw2ASeDBieEhGNeGYhHAtEqja0Le0cstwWV3Xnv47s0XOu8jphqUyjm69z4qyPI5uZm18
U5QXz2ytTTg9yxIIgTTRifGdhDcyQJJOmud7gfR+djHjM+A5T0nDTWRCx56idwQyZduJG9ZnqrkK
QKtf2q64RRDA9+pEQJrfimjNrSn0h00Utt7G9pmNjLk53QZce22FjvgsmbcPtBSGVkXr2aWbQi3d
w3xgjYbT7Mmafy5R2NL5F93ZHYTzMGYWidhO/sLAlNTABolM5NXJfZGM5MR6VEGqCtaY/KFgM7uU
aP3S8JUZfXids7bTogX8zuSN+d7VzD0QdfOHeq/U26jo95od5ffzac539v5qcLua5KL8m9rKvdqH
4auGE33ptU55CwxUxrSg6yOzqOTkic+dLbxjLgom2m6B09tSivUg+MZ8vARXNQ/uKzSUEBc94lwG
zbwUStApD7KGOxbL8WRCuruoykg/dH4awfbaFeJqBJ14vyBj8KnU1HljjkRPo2CRztTfXNUDuQnE
O/abADphtHj/Bvlx1EGTo8DgVpj1AxJm/axqafFUuVoIES9zv8twpdbErouQ4BEasOjnByPZpMhW
jkHXdKcg42jDJjGgArXslVtOz0LPOKma6KcgiHIT65r3qFdJQ5OH9PYYPEdkut9F2/lkZTXjE8rU
p9QdtcWI1PwM7GPca0k97lQYgXdOAAMWw7PxpBZ+Tri7jyUgz/z9sEvHxn0bG8Yj0Af1O8Uwh0Ob
ePmmjMl9DVn69/7QreDzW/uY4n6n1RCZiPBD8qxwl0/Jgi9iJlu6hWcv4h4Vj8HX94L2/cvvQ9u4
moUw93ZVecuyA55lj257byb5ShLLfTN0EMdxqB6ThLAFGmj91dJI9zbVrnjmgM5gMST+m6jHbZrl
wIVSD2Rq6A/fy9T8EvlZ/1kp6IZn0qhvfsl1QwVucdZcVrl95Ck7cxg4ovyk2kY66OB4uv4WxBkv
hEjTO1Qw/V0yfRBOH/jMMhcCaipQPbe7k6n60wfTT7Sp+OMndqVZ0c7rGjTLulN8ia3QXmGka04x
V0JQ+iwapedqX/tur1FavqmZSiSLHOo71ewyiL0YZkTOb9BzKSw5J99s3YAhZS/CkiAwI/GUTaI1
NPyy0rjEoktWWhVaL5k27EPTTL/rPkgmiYIiQ/O8JsQlPGeWZx0TGEokkAfm0yCoD7vwibVJVx7T
YCrv4+o51STWvFB5VjKm5Jkd1rRH+Wsq37lO3+hrP1uLFCO7L4k669zePLUijQ6uHlybWDcubhwY
FzNpirMpvQSIaGvWW65J3TFqMFMxDt68G08GTLoYsghr5Tf0n2irheswGOsLbVB/CjeK9qGAMeoY
ko6OXayS1BOHyh/IPGJ1nzsFIRdZoEEcFPfIg8bXnH8dEI5suM762iWGTrMUHSHAStbEpzRpD8gp
kp01j4zKOMI3Np/0HCsQHgv/UpQ6HaiuJ0QuxlsYKgISNSYsstHAWzg1BmUExNa3zB+qQxqBy+nq
4qtIu/6mk6E1r1TGE8gx49FoKXp9SnrAkASXgeh4NcbPutUl5MdF9Om1/tHLK/craWzvT0KezMvj
qs6tJ1Vd1nZcfVd80lrDNC4fzYAMncY+4S4Sp1lTMD+MPcko74vcLk1jRj2BTSCyZdCTFeULKjEj
qpUXFn7BzgJevbGml9y91whnk+fIdLRDWac9YHLeD1X5KWIZTpSvLvkSlPLSt0w6Ok+KF9VzWTK6
nXmiSR08BnlDKyVXX1zmPCvNHQ/MkdTNvBtKioK1Mr0s8GfsbIN7QqARQdRExZ7Y4+7EFICRcJMI
fxuWfbDM9Ta9zn8lHIz7cULMZk0hr50K4tyIKx3YF02GNs1PAE/sz0qM6j0OY7GZX/Id3lTdTG5K
DDZIVbtgMb9v60COzbaItx3VTiKZX4q6Hc8551mZmPBpp7cyor7Is3OchTYRxeYP6jgT3B4wBoal
t6a5Je9rJ5L3IESZDgNDxsbIe/MHWMFoEUfmeX6lh/nITe5FGo26b1QX3TjFMVBb37z4xH0Hc8GY
YtwFZzYNPt6Xz+/HZad6OsBS2W8AADJyTzTKgwAnDDrbkFBnk06cHL3PUeTekzONOZ3Izwy1SVQ9
doZCZyIuQfuJGteejtgagSr9dndgfMhQqtqOmmRNjqEZLlXxpQZ/Pu/0+WH+Dmw9sZf+SP0zPGQW
PbNZEBgW1zY3SDGI6zeRDT57Sq/M6JwHyW2e2ufEF4MlnxxF8+twGNJjFf34ltbYBa1zbEkAE50H
I2Ayj2XHmx5S02eZoCOzZeqiUBda7sEuym95Z4av0xMsc+9PPON3joT4W/3s5Lr4Ls02X9h+NbAu
RWyH3gpbI76xosof5mXHqKNTmfvQEBCTtZ3L13GY2GZdmSer1mq/dMjXDiKKrKOKSzfS3CZaFpYV
bOD69UxGlPBGU/XVrisOS6Kly/wxxOkcKQZD2yoz4XfyrIM4dOgU44lavyDuB1sNPWHE0qiSICYy
9EqnkXTqw7COUNBUqy5OnqIpSi5yqw4dKxXoIEx76ZRWdZhfmt1e6dxlGnjO756mbuYnwZ9PUDhs
lLDm9s96+2SNcXTDwv1i4ng5ksYQ3uIEpctYfJk/alXvEli5ffSm2XFrBgct88vT+yjXCrt4Wzfp
lB7HeNkBV70vCKZdgCxw7myPC1qhNoc8MB0YCbyF/zYnrQvts+FFOw0ZHUGLjncjTJD4NLseX/u8
q1AXuNYVHBoEEpLMWW6Q6xEpR1VV4geuPBpnvP4UTPy/2BnUHRMziJBjfQC453+dWk0IvvWXVI40
lBUoeb3W6WdRA66vQ+QcY3UTkxHN630i2gc7WM4vofO96wKUmMq7IaDpkguyxqf6ic0Yd7mShaSf
DqLGn0AQaoDV9T5Mi8mMUPYnJCf5AQFpvPNEn2ARTQmUzO3wCQnxqXGVzzR5veR+VBGX9Cr9KVYv
VjZQGEREApLjSbRqEt0z+oTH4PeHsmkYO9atAq0YujTx7JSl84OsW/dSDRJjCj68jSpbk3oR3+LO
1MFXRJApqLoBlTbMBG6U0dHNUosNDGf7Mr9lVFq/H10d7ZV1m4+y+cizivZK0y7FEtVQuylwm1hB
lYs0L5QzE872U/GIUVn/NDa2nEjQ7tKvwnwDLCp7sDNfLgLHS77qeJWA8+i/k8G59fVDa4f2U5R7
IYd8Gq/nK0NqDDtD4KPpurQ+VJOUQ432bqqNa3LO+oNrmc3B9N1v1ZRIEFiuNQl26MkQagEPx3Ie
7XlsiSsS452aX822K09dkZYkXhT+MhTkgelWnesrLwHh0JBZaWUqssVaX+dTdxYmb3yMVAZpikS0
9C6/y+MBzA3V41nH4YvKcAxWva/4CAEqBqLSDrP1aGvhG80z8ueGaIc3htUqKQWgulBtvec827OW
Ly6VgvaGHA+5Zf+htrZaY1Pnfr16J1MkRHYZo2ZckxaDoZvk3jYti+QQMvhbW7ZzHcCNXBUskosu
sqpP8zPYivWKHxgvfbbQNGl9xSoJ2FUR1wEf6vp9Qsza7x7Frlyb835TNHOL74J4QB2TDs1Cuo9V
3x0INDl5tF2fU48WQzA98zzyIJWwJEnPyS9ade8QBMJY0qSfrFWecsrKNNrmiHI2CYkDJsbcy/xQ
lqrY/WIeb3ykZJDYMjGbJoKXDbLF/KDdiINwaMwO5VUE/Qg/StmfcWD7x1qt1z0il0Nia890AJKX
tGpQioNUmd4JeuZrfaLKDcQyc+3VvX60yOg665klECbQmgc/53GlbcpqVSRRwigEYU9SO3ecMRgZ
VPeg2Un1MI9YGYRhnclBPQPveRtiNzrR1fvjwShq9JISVqPjjOnJHgU64bE+z67eerL2Rkre7rWG
2I9J1BtOvI8quQQj7WIGk/kzi8ujjn3oq603GKdcz8DZ2j8pGfOafqIZzg9gwqNl5lnZViMZ7P09
tdO8rd3n+ZIxnLX1I7BQSOOSY+U7FqIdbmpDi6fnvXPS11KjvTB/+R4oamwOG+Yo+bofXYsmg6Ig
u0qs3ykmIXsIjCYdeKuvBtkppjCTvbCG4NCQpVwHwN48ct/wusXunU3DfcicmkwUG/mlRDW4be2B
kKNJrVpq2/eTV6FB9cK6ep9qhfw+PQlqS37vrGpPNHfwLUS9jK1yOLxL/zS7HXfh2D44mM3WrTli
+5x4vqOJFyMGDr5Q5EjR7Yh+X7ICWs3qQOS6t5yecFSVwdch9ShhK/8Z6DoDL2YfW5vNvJgSAz8J
plk7PI1xkt43fWzpy3IYaDk/lx1es9hF+xtEHvE0s9KsD34P4zY49aONQnZwaAMTlZFzWbwrS/NW
Vln7fvD/V6Cr/wz89h8Q5P6/YsMhU/r3oKs9lu7/uQb122tQfgBk8XN/gq40+zf09qYN602oDmLh
P0FX8KHEb6jo6IObFlQ/a5LS/UmJ03QgWI5lEEhjEhhlTdyWP0lXmvkbXDk6JWQAM61nofFfka5+
Rr5OiDn+a1PjD2Rz+JkfwIQwQRpqimC8nG1rE1kMpMpFRnKRUT7TT8mMmx23i85cV1wDYGQvaLjL
dPPDjvsXmJo5iOQvfdifG8GvbFgqaWYm0K8fWS6ukXVO66bjpWr9c+QwoM/clYitW2Ua18n63IXO
NhooekPu1eFzNq2p7OiUuf3FtutzN5IxEnyJ7H5tR9aF+Od9p7T3CGcpp4OHiOQYHRQPsNcsw8Gc
BmfbCbeCwtdoghWitR243bUQYlUl3xlEjD6WjiPK4n3lY+WPe5TdYu1F9taOKpwGZAqO/dZxq1Wf
EoSUlxdZhc+Ej550pbsDkfMLbLX+8+3n7zvoA9qUvaY0VskOQnEFEDNb2qBZIgNRQO/sgJcuwaXh
9Lvo1lvQk3u6F/oRAkplw1OPiTZJH4CmLar8tWNgm/UKcZ3Vo+34+wiLcw3lKn6oykdbgZ97xRS9
IHACC92vIpa0OR/75y+ag3bCEkJWE6TSf7iNdlVXGXVAgwOyxGAtoS8VPb/HVk2JyFuoMPGLzZDR
Pb9hySoLEimXGv0SZZXkV9849d6lblm/Xar+ydHDhVm/JOWtQXrarpnVmTZj3Oa5aZ9IS1WIb5Lf
nHpD6cePSsxe0RaJX1wfHQhb0f1YHPRdkiSL3tpmJBpxrx1R3oIcPhL98RQ+y3jNtZ6K2RFL39zn
0X1mfDKzgxkvCgTUtE+jleojRdgJ65MqvubVUdOPGsR04twgYDjVUdXvnC8yZ1CxDccbzZk8PASo
3pRl6axIGQMZb+jojFegTAl210xM7BtiI2kvAC0e00M2HAx/V1pbTICdhjeR5Ewq70XD0odBa73n
GJSAwgNSKzeWOMbVJqrWQf/J7095uvVjUnJvfbuii8csK21WjB0G1hfm1hQ7dAmMu97c7qBWJzbF
LZleH1nV83/0BIYQqvDZoJnfLrDb4qc2XDx3W0lZLXce8ePbpF4mA505JiJ7gvPg0t2lb/pr8pag
QJgaydPXC0CpYghk3Hz16DSPqnocdFQMa0slVeKaGgtOoULbNdHnSfhjXCcBaHYMIh63ldxGyMVv
1OwUJlb92ZScbqtoWNvdOlLPWkeNOyzb5KtbrE11p1tXG8tfcz+khzDcZvKsGbs62oY3Env6cJua
Sxa3vbKNwvvc3obWV0HGiXk39ge7f876X6RJygnL+9PxDj/Q4ux0CIaaYFwfzttsyMdIpll2GZpi
rU+UeBydVqWf+6S4oMDfK1mlLpTYuY2VchWYOcDQ+zWAfF+znzo6HBm87YURDIgA2VlWT48h/uzW
ILIVkw4OpHDNkr8HiXMNWSzV/e9F2i5HrgwV+O6owrdZhzdpd/dSU46aHLclXQNTd98CffxiGWj6
SILzw+JRrYY7/VUb+Eeq6ihD8RAFyVtXtPdRRegFFQcCpoXVdq9aqz70rLaTpD4yP1wX8aOddq9l
Gn/x3XzXiSHhQM1uqU5eRilvqbEqWoYHlnZHH32nNpOkIjqjA/2SBMmVbv8zjYb/l6uWf7v8mRZR
b1k+lIHn1xAm/1hUrV7r159erIlmrof75vtE1KyauP4TTjn9zf/0w//5Pv8rv+JzOhyE/37Zcn3N
//f/elUuM6Zz2wTp958pndNPvy9eAGkDuNUcxGBABlFt/wXpNMRvtkExRAKVakyf/bV0UX/TsaNx
iceKbEkJ6/ivpYuq/mYZhoEBzWRJZMFt+2+WLtO589e5ZUtHRzLOUsjSDMFp9jH7tCIRJh/s1D75
neZA5pQZoauhf9MrBB9qM2FAkP1iaIxNSCKB/QtY/keksyQ1CISkpmuEk/FbzYuaHwB0svT9MdWd
7Czj+LvdSefMQMImnkofN3ERR48KeoRFFCjPBjJ0EIdc3gzZffVYBq00MDmzy16d/PbUlmiiS5oz
VhP+wnag8mX8vJ8m2rAkZ0sXGsQ8e1oB/rCdvaWWNqrj4lzNQRZDVchNmpQhlkrJfWV0FlWAu1z1
6k9WMx5nKmFS2sH2h8PsXyzyPuY0YBbRuAbqrHZ1XbDo/JBGVyPpbhloiTPpWOO7j6htICZgEGLx
5mtbf8zFYk7OY5n6NcWu+iASG8EQEgcRSoiisFtGomG2recE965UT2GO6IfeZeS4ySmXQND/eaM/
1P0cZKbBgpR4NU1I/ugfNrqHiCFCTDFnOvJ0u+0MtI0EXekNjfOpkb26dcpabPE+AgINxLDFzTAN
uONuJYssWrFqBFXGoNtdF6FfnawiTlCIh819gGbJ6pr4KUvK4Fw7ISg/Xe/gJADugwnTLZkZ1Djy
RbJQ+iL7mjv+uSXu6S110tVQ+ndjgq6Zk4QeOQ08dNoy3HTGXeoQMmh3iX4Gthnd5yXzBNMj5/2f
d406/eo/nX/sGvoh1CfMgAGTTcfdD8eVtHs8XqV0z0bcBSsdUM7B8QHL9zWZEWWhNBxlSI7orH2e
QRmi891t1ZBwY09ynsrwtOU/b9LfDzFiq6dqCjqwgT1pPmV/2CQVrb9Ma5eMyo5UUayD9XYY7oJS
KxYVjpnHsPGCRx2BXwzCzIqYkQD8MazY5RYLjBgparCduShpFTOiCPyt7acLmX+Zo5qKqv/VPvzb
NWzaYCjh7EcgllSDP+9D4GqR1uahf6FsibeWC6amKgGgGSbYR0clPSEDbLl0e4HvYML5OI77PSsq
6jGhaAdZqMySSbHYpGP1FCpIRvyhqTcNaJyjEqhP/7x/52Lwp6+cWS3uHUewrYZBQPbPm1trfW9W
HXi/NPGWPXSbk0TNuBVoUhecyb1HQlQXEqB4LzC8E9PbVWc9TAnO6Mqdnes+v5jC0ItQ73SUv4qA
/mCZkQ5bp2Ew4raDXJcF189b14C1K2kn+4z9WlDkcUu0rsecYJUwv16ZhaXiAwfGZwRWvaBTU1Ek
VrfcOhuiLRl5h+NO6xp7J9x6ZbRqQCzXgNQBdCa9l7hY4GyJNt0QizN3OW2REF66hq7wWRXIFDSH
5Gx9MO1fWIFmjunHfY6MVgpLaKZtz1EdPxzTIq9KA7FCcJFtCSc5E9k5UdptjT/wIIdNHuv6QtqB
Cs8Gh2uSXjXFZ0phjTdymdaV4qJ/YEW2Ngh+kGUvlmQeGOtR11ljK19mPo3USwBNoaksctvLjrFw
kJMOwQagVk7V64Y08x31kGeDS+fbZOgpKDBoye3NKoNz4+jHKXgo1VxvbxEaSGtjxUxc/cUdxPrw
BduaINebs0Xn8qdzwflwMa6YdzpJkA1c8gPIvHjuB0t76Uq3o5Fdfo+MQF6sfj1zBB3UWayBoYDM
mSsSn9fZyvV6alDHJBYxVfC9p3jSQxLHNWysuv6ejhRurT9C0VSrp6BneKxMk60k8NaWGT+kZpli
3CmilrRuQk08273SkrfWJcfeqlSM6IisNTrOz+qQpFSFYejVyB0YQxqa90JxdgNToWVeFM0WddhX
v0RUGSZoJdFai9ONoQnCKemKr4nSGVR9trFwclsjqEADQ64vht44ca1dqkrjP/pB/xoSAnJQa/Os
I4q+G6scIzSRo45QsPtNEmeEkPJXUSs/1zXcFjEwAvDjlm5g7KOc//lUc+2qEHpdhpcq88aN6iSY
WrgNtkUTrWvfZ1rdauTOazmTAZqtXp0uBttssIjqwR4cIgnRoldP7eCRFOtV44omVE8lbXlrvc7G
u7BKhl0TG+LixKq5TLo6fsOtbaqKWHak3F1Zs1aLWrW0tQHpdzeoxXfE+co6U1D16kRsjFU4/gKV
PYd0/HwqSgahDiEcQuo4OD9Uc5Fu+yWZx6g4h7whwZouwNigVhgS735s+s+xlsuLB2VjrVdDdUcG
YE4ObqwS1pYay1jJ0Qu6MlhFNonHQV3ePJK6QWQPsKptUjGVgFI616pJcySh60g92Xc+/nIGGuUs
XIZPqGVOtlS1sb0ZahUssQsfRuElD0lnYtseo29ajj9iXlu24LV+cQf42w2LJp0OqJQFnAp/+eMN
q6Oxr3IaBZeqSABK53n6KLzgGKE2w7ttPmV9uKyYnZ0MS7+mcRQss6Z8dPv6nFo6Ogq7TM4dCTer
mqhwwy2jZyWJkaTVvfmLq4X2t2N0aqFOq/OpghEcsD8fo0wx3dGPFXp1bkDjInXMhdPX1q1X0kXV
DONKDRR9G4aPSsulu3JjhBJtejP8wNsmo//WM9IY3YFxoj9aLCZYCeBtfSbhp7qmtsFai0mQKGTF
qIXmqBPnyi/aB38vMRzSSlVMkohMuPDZ1FI/LrHCKEzHerCii26XdyBCMeS1HizGTDmA/Ik2pfoU
EOl3gbwOW0YA7g5Nd5NqtbnwBva9lyL7D6XXLhNXRMQBpdAIlfBXB4XJZvx0XkybCYWOWxSuMDlF
mvy4mYzEREsqVXRR7S1Jb2KLY2Jnlz080ZG+G3NB975zzFOOzyHWUqwgSmodrLK4mk4abIdKLU9K
iYr+Fwfr31aojsoVYCphNYOD9uN29UZaqHbixjSER0rCWsW4BuxmlduI/TIIto5TpDvHBNBsJ/GD
DYxrgbeQ9WHe14ueyekv9pT2L7aIdj45dRCwhGlQAP+0p5xkcGOrbJKLEcbWRo76IR6SdqFj7ibh
OORyaXgWt1xScDMSBTJvULgqxN0iFti42zhY55gStl4ATRUIE/vOAtRTa4GzKTNIvXJIVVyw+Mck
0qgUJf8vdumHW7AkJYCKm2qbFSQLQfPDSTXWVul5apxchM3GRMoaiwlcGEaQzCo23KAJm03MdNWW
1n2dqly/pggwfXJptmgiKxeOHko68kE1q2iW/7x11nQ+/HwgGpSGNCVMCjZABR/OlyQZY6M0jegS
j0T2gnjrDo6r36HI+Z7TENgMLlFSit7Tq0yJs+/HjjVRRH8TKf81CEZcxZCVt0ZjskrSgFzWzufG
KepD05ig04OYgQCyc6E3EiqsVoqV7ZbhUQ9tcvHc6tTWnTiIxBQHYtLvmsFumWwbNyXUvVVtZRoN
iZAxL5fQVVnJ+hiO2sHOE3FGLnZ2He+Z2Xu9YZY0HivRgxsEZ7AhVS4DJ18AEXKSbpVVVrFlIK+s
Lcud5B+GgWdOdygt3bu4pWmeSOcaN5H63BWfaCHmTz1AzVWkIuO3TGL0UqMpwOSI00TurcuiPPmB
Gfz3hzplIT0aDJVTdfMxja0uQqHQmIgvVoa43A/CT8CvVkPT55vGIXCjeWoqz1tGOleAaPAwWigj
XYj8U4u0CV/kMmkqalybuynlMpkSqCqJptRYB1v+CllZsm/sjjMG6OGvtv1fHUcUkYIEmmnZ7XxY
3tian5QyC2MEBXjei7HfNxbDfmJh99j4LLRfsrgYJN0leSWhLqZ7uHf1HkTZuJa64a4b2d7bKw/E
wKgjg/rSC797CuQbbgp9n9mksYpKou6J9aUvsnKh6oX8vzhV6bJQBqi02qY54s/XmkIrkO6INub+
p3LO9eIEpbs9QBVwNqoXv1SiLC8uuxWXVrdN28E8EEx4p/WxsaKyx8rbJg9p6O0zX1f3cVknvzhd
VfH3GwcojAl7TvtMcox+mPtxGtmhZYf/h7DzWo4bibbsFyECLmFeUd4Xi14vCIktwSPh3dfPQmlu
TIu603zoarKllooFIPPkOXuvnZ0bTXc9dWHnHIj5t9MpRGj7McBBX/8oxuxm4UpoIRSQQCuVbZdL
kt7RTxOGmHcQXJxF2VFAcgqud2XcX+GVrkEiGfCsip1N62Zbkrq+salPF7FLLAdRyqlnqGb6g7za
nwQQ0zR3UNAOLvcVZ0gXfYLivFRZtaohl7e2Ih871HOPYZRWnHJLfR+RoLd3Uo3RkZnYBwiB33C/
FjsHYSfqF+5tMQbTPyTa56gWbWaq4VoCOUAdrsHSiUGKOdBd1FiKBStash8UpPNufIsdJC6ZcJ7s
DC4RZNEAN18A4UwU/3T4ishuz9zXumiNpZYH6Y4MZq+T6vSYxMRD0hTl5Kpk3W3Uxp2KsEZvzCD0
OM9Ffq9/K8b2ra0GxkH8FkLrqueJj1UoWItipX+wrL5+GeMnvWCQUiMi3+jEf956CGKiS9TVIDjD
uH1lIpG1sz0e1GrRQRfA2sp8DU/xxXDd/JDC3PACPD5dL9OvKrs/p6EzgcZwWOA5hLCJWob7aROS
klZCFg3GybVHfCtD7S6BnaBXDsJ8LeRDWXQZczg+sdjckB5gbOjR4R6n8EtVqg9UjGWg+JsuGm91
wPzO6l3WG9FXey3M94Oh33DyPv/35kS265+70/1tk16F6EyoNAg+Hx8aQ3RamdvjCSIQdNKW03Tb
i/qc6miB3MExgGRCe0liK/oB2uGp0eJzklWYyVAmebXRgoh30mI9sKKuJ6erwTSH3xDOjKhBEnsT
6j0HwL7bwRPElIW24FIRxqq3OeRpPxvJWNSKs2lBtp1lkKS9MtnPi2SXpEV31AqNpI151iQKLvVs
Vo8gK3gDGRSbiESeo2+znc8yoMbXp5NbuMu7+Agla3K00haPrF2b3O0BCQCqmhJxVFK5JE5I12DG
B/x+IQJlBb0x3Iw5sRYjkoC9L3BF02+3zg2xQ8xCGU921U4pEN1pwjpMUkfC54TY7UwBwYLEpZ1t
hUzLQqUizbdrZmJ7tMZZto8mB1dIjpu8yOXbvaN2f4GI96MbBrnmFp2D5MMPBMgMhA2rw6yZj0sg
kwHVXzFthAVw1nGVA3iNeJkbZrDLH3kwxSboCJ4Vow4+T9PWRoch0Gg1eRyE9obHOfRaqXwYkXmN
49n87cb+1Vasd3jBwVE0uQ5GzGk2UJWeO6Wtjo0iPMWsQ8Jm6ZqlpRUtssCcGBByApm1rEifM/4s
cnjH/hQamJwGzSkOwoeSWALl3kA+IqKgnl5AWWi736J638fY5marrm6fa7uNdneDldNODoP0FouX
5g72QQUhfgz8lqk3SenbPvft00Av2cuyHrMBvHavmoRBxAEvfazSBX0J3Cx70ZrK2dGWoDNkd+Xm
tyem7TX/2LScR3taxcQ+wP7O614uAYwbez2qq1freo9d4WPwt80EJBW5BYhGBJDLGMOGp6sIE0Jy
3qdJB34FayBt9eSKDzR40qTaE2A/xoeI0m+v5KXrtQ3rJpxkZ1k2Tn5uAwbybW/h3MI8cggdXu5f
aWW8Z7bliRk8X5oWltjuBdec/cWqdO95/Kv45PGmK2qIec9FnaN93swc2tu6nfusSjpnyagNrxbK
z9WoR0TPIHvxVENV13ihxo0IKICm+o2zMbtAARJAA8g7Tqs8cp1tQQNlyTrLqS1tsO2BQcA7PP5I
1BjwqJv9k8vhm04XyX+b4lJ5Maokupao5KoS+5x47uwSPWSTZevU6v5v7OH/l+X0eZw0/5gcp1SN
+shkuvc5yZSnNsPyNJinqKqzgwiiHShJLqntnDlqlZdUrPMurA/R1ImLKloYIHaQflXcfKoc5ndB
E4o1lh3Kcv7aArhHcbUr0jxJpjYXWP4Pds6cmfWhWVdQtb0mJWmpMnwahR1dpRia1jKXKCfVHnKc
LPjNmdOO27Q1vrgRrL/fGxNRLigjN1rlpET9WXjxSNaWLnVxmvKGNnlk1os7Wf/+ktXQRUc4RVWd
xKtO01PULvUr4N50RXPpMUxx6N3zYawg21SOlYFQwPA44g7wsH25ZHY2a9apcxQ05YFWeOtZbrbl
Nq+X1ZDCXgpQkmS1hkKmaZZVzCNdxNUvN9MfQuLG2ZUn5VyJ0V87Pg7mUTe+h+Dkt5BJpiejx+Tl
TPalGZVfiWDqxrbTLiaRTMfeKI+m4xMCmgX+gii0n3eQfm4k28AWwKgC29oTt3wgtxuTKw1zp08P
xGRzyu2S2GsxRGwACjOOsu0VvqpqH+pRsBx7hDf/vdneS4A/H0bHpfKlhmcQTWfiU0tC5xEocky4
J/KujEtZgOXGA+FvnMZqN1Wb/5TC+hkamLThKvwkETzb1t9YA7fmVFDQaZrp6WWPZRc/i99sRYn9
A67OTzNqx8M9yV7q9gCZ0H41pipeOVUODN9oHwURcBKG/VYHfrKKszjx6CYkp9Fns60NbR/k1Trs
0H8beSvWuj8G69wO3A1G9/d6jOznqazlGsneRbMIR21wk1zh7+peGBXFvsgVbSHrxrkwRjPV9IDD
8o32/7CYqiJiDAQlR5cITEo9A8o4WqVX9YQKpYmJscOHBN7I4sUFi7Zze+uU6v05nsy9oVpnM6rE
JkFOv56EH2+0ZNg1rlp6OnLUD/xzdCl4mJrQvaEAeFT5M04VYXBeULVXSwBpGep4l5rxcAFGbi4G
dWulJiNTtYrZ3B2BnxffUd+YT6P+1XrwuTXLeuAir2RIiyCBDsvnIbcJ2yqgdovOIw0cD0j7oZx6
bRMqdJ5/4zBnJqY9oDcv2gwSt+J7+BjrVe0ovRe0OvFG0sffZWBPLP1uHU4oVsI4+eDvjZnfAmct
bG2hphMyNLJOvEBXoNXVXb2YFFNfVBMxTbloIJfU1Ae5Wd5Uq1j1UaecXWQ8MnZWieo2MKkgVGK4
nr5aEv+uilEZmfSUHFAv7EKfDq1YxSX991SCRJ3QHSiyW1sVEv0BP0CFGnVJtFaztbTAWRDIp3Gc
GgjEHjWKszp5+e/n7zfS748HUGOLQOvnmDZrNSO5PxdBEUPQ1zJFnvUQP2mNfcEjLaTA+AssRx13
FifDjZThmzLkJsI3xnTmJidDa9HoJlGOVk3UURv/0tNE3RP+GG8dfDWepXJQglfvRUxNb72ifguN
QVuJhqrDKYFvFj1sx9g99gn9UU0CUcfQXi8JECF2i9Oc3iYni9k7tg73mCohp3QBESrOIk4JsUaQ
RS10JHIwiSwV5nYZSx2tuai9kXj4DVYMHThodMnAiL860BIBKpCSEdVw+/PCWNPwFItOOMyeNJTs
E/V3OGdlTYq+64wMgV8bQh93yXDwtf7mdrm2jznARb77U3Nb/9XBurlWootMLG0d9bn2Lsx+U5ZW
9Zw3zcBiQQ6LOnP47zB+wI/WwUwxqkdQljatYhKsjFPmcn+JpKZc2gh/t2EP5XZobkkX9ztratV1
kcNkSjrwMg55gWqs1AjRs51MWrnQhYolsonEFhUG/LO8BhzD2FDL0SUklk5YYdI++WV0Q3WGNH0u
q4LKBE1oBeUyb4GJIIYxX3u9YegIR8JUML13uEb3UJYmj9Le3pVmCjHYvCpCGb/jpi+g7+Bw7nCz
edGQ+Bc28j3hKBdM4dEirxv7iwbx53YsMmoNVR4qJloQ99PknzcpSScqTq6hOmvIeS2rGh+LIsSn
3YNBtkJjh7L2WkZILGnJjdtKH7OHjqAxIQcsdH53QxKSrwpnfvLHaQCOGFhbIgVqTxrl9zRwkgcO
ee3a7fVoo9jR7r8fss+j4fntw4cUgj7svNPd2yv/Gg3rkgMEvdTynLqUyW7lFHsdlwnu3vyxsKNu
mdlE5jgCplzVTN/8Uk9XAOYNTopzxn2Q7VwlNr0xLozXZKTVGOKrRKiqG6+DiOhXpMM5cOt160/r
HGrWDlUFJuO4rgjn+p+vcon5XgnawdN7bm/6Od0BK/tTjjvlAh56C61ylrsOybo0JSVt7+wCabpb
+AD+Fxf07+J0/kRIdKM9gExG/zwhhjrR+XhPyzN7cnht3RFvVYtm/WQQFfBQxeUtgizBKE4h2VP5
MLvW/uKi3Fv4fy583FRzhLXKQcDSPgvqKxuDdQF658w/OTpPLce/viBLj9NlVnUHt+EArCVRxCqB
vNhqXUqBLC1pTo3Lok/iNyIbmi9qUnMeLPz5rgTJ2Gj2Zrkc9/xcs/7rVgkqLOdTnefngQSmOiJe
E5+Sjhg628IYqFktcfSPAq5Ga58bvx2WNMhmBW0jtYXvS+XoahUdfCtxXixX7wlAEcayD0fnpWuU
CApwG27H+dtS6a46TOPT3XxaNlO/k7LpvHyydpToLZYi/KRDUXvdICUnBI6A9N9xrNLmXTYkgh1L
O3gx+6J8j8aesguixbyYgNlRh/X9q7vH+O42/u8n6n+5eJzfVAPhOoNt5lmfJCQQUUBVB2VxBnLs
tRDu9oBBb/10CsfsNJGMukU49z8pVOS60qTQUuQEiaafnUI8dg3Q/C/e01/7OjM1xmsoblSdhvr9
uPHvSwemTbdFW5+TGOk8gz2VvwZ8Z2BBFy/ovXlwUFwGb8JdaYV5DBw72A6THSOcw4n+3+/mf7mR
iBSel0UqBuqsz2vOpKUBfXOlOXdmVK7zoteYmZC9rLtyBI8vh7Mkq2StdSHpcWOjHytp6Mex4pjl
K+PLSMADyYp1mi1brakvfvlPGvnIcSQudGkOZ1GUP2UYEHnZqagEUof+qQj0s++Yw4amqI+XMQsv
qgyPaZ8HR6Rx474t8J+GRrcCF4nrHxECINFuP6f3LTLCfB+MusQmUSe7CVzFsutc2kPdiIzO0Kgp
lNr5qhj763nTVe4gepSuJWZF0qcW5VjYjttRgp1r5WgCvDyp6vgBLEo9BMx09p29SCg693m8l/jS
j7BxXjuS4xdpVlwiuB9fnIc+K+Nm/xEWTFw+Lv5FbqhPw4Ag9IEmBXoHWDcc6VUzEYha4oA5RC/q
snhOWLxXjf9htq1kGg+iJABFukownO5ACW5Jks6OpawEz3HbbjOdjELC4EawK/5rGQTuvjNoOv73
zWb8dZLWeRb5EDkPuo5DRfnnqjXZtoYygDMKPBJ1O6SZtRiCw+AgNcmYlC5KvahXXbFvdJ3iJoPm
lc1yudip6p3bcuQM9MHe9xJ5/WiqD8A39t0sSsHjKG9YLn/EumrtReaugzyhA9wrk5cMwXcjFTeK
uQbSMkjsoUxNXLF5vGqJlKJxm6yC2YJj6gcSKoIvVCbap+ETlwovFg+W5dqaUGly/PlDDyUsBzQ0
9rmvEfwNxIccmf5dTKt296NSUa7V/lm2bne4z4nbjwAq09mtiu9NF5MDEFKiFRnTHCcrv2pyfRZ9
8uYgeaO80pnbQC+5G3z+tRgxDjMdZv04te5i4t84vLo2UfeP9qVTpuZ5RLK6nSbw90FKk3TWN99f
glazjpH99cHn72fNIuFcRxbGiR9V9vzr/3pPwFcbR9qDAU3Gtre0F2RvfasNWVOVaWJf0GdPHIR5
sis00jVU7CxB+suop2AJRHvyplStl/995979wH/stwglLdoEluFoKFA+94AMnyw30821MwU8zDU3
aLagNWzPjvwXrfath1aLqktNzClwcVS7TLrydPhwfEb2KUFsR06pt6Ifq4fasOhm+eG0K5s5009q
ztaGqzml6Y3bOGfWn5RLJjr2KW/S5Ng5HHGD2F4EwHmDpLE3Qdi5R1n6+HIZLHPKVRb3lrA207fy
MnprbCSMW50CwSOxs9+wMMsNABiXtXaOgwGoo/EbEQxGEppqsI+nAJ5q4f5sbPtQxMJ8HxvgD3Hm
JF8ULnco/qcPEuQmu42GX8Dhtvvz4ubQkoKJpxcuz3RtB/dBuKp+BA8z9y7EoveTvUZ22rbQpo+G
VWkJerfFjd0EXyxGnwLnmToZs6rYodGgU+BxWf98J7oRmKXbAF614GNDy0AWmhpioH2FyalooRrQ
CVJxfpUFOZlheODoL72hVLV1KpV4TYZ9snFJyzyi6iG1kt7uAWuJtrBkKg5QwdrFXEOV5bqa2n79
OzGIURUzdi4TOScPPt1YT5+6Z8AJ9UOeM8zJAMOphA2SGmivxrJJCfyU4aVnbg5x2vIIJ4WZVbqn
urDzN3tyj6CxzM1QR90mViJy2dJI7MwGRNN/PwGfLIv3j4uzCQ5WdCJ8Xndr1L+eyrCnseKgTjsb
HFO8JGOc5Ib1wox/VbWaMTzQlEXcGPN8VSpeYw0svXSY9p2MOHU3ySwkn9oVaUj7STQvRsCwJMnb
byCL3gsNzC1Ah0WMjGfpOLlXWHSq6OVu3TS+2qH1GsHW9MxNGXeYrmctHUknX/yE8wX/89YUNvJH
lE8mKnvW6j9vCEXjrOPoBEKj687WZZd4SUAQDLmEH4GmPUz6aO6VFN6HGwQ6vx7i2YpPQnb6oWUH
A/rAiZc9DUebciFIxd/R5yPSQncXdPQdj6Nm6E1CJIuxmojAyFET0obsHNh4SlI8mrHyMxPhRvFp
YXGs6jcx7bV1Tnysx/rzZYrDXxsTtSfDepO62LHmZ+HPnzcpHNFak5Vc0rq/tNDjT7FjM3CMnVuI
XX3KfAemTgHHKs32hTPM/gMDgYcWHTNmTGQmhN0+I1fmHtkyVNXJyW35DPBrZ3b+ktV7h1YVxTgi
Qo8xNQm2bTsc0V773jA2NxFqlgclQ54RFxPU3JFMECK4XQ4pCWkK+Y5q4xTbMB3TKwlutD9rtXyr
iI1nf3ip5o/FaZzVRLl8kO5kPOUdp5AqrssvhA1/1y2oQ2kpYOCmr0nJ9WmpCLrRwQPW+uxIcygb
qFW4wzIF1vBzbAvz2lvlKuqzEr6FVW2J+qZwiaroEFoNiDXncSKt7tlJuj3xgd+bUDMOeTwEF72a
roZZGqvMCdxLU2W9V3cDQXTN2GwldEUgndMzYPp1q1U/+sqmMRtXL2md/wD5+p6kbUE3jMwQ5DZf
KUNpQP/1ONgM5W18DAAybNt0/7w9wsKKUlMOyaUz1GZjK+mHb/fiJYz1GpkALsNJjZOzY3YkkKhi
XJtDhlNBTYLXNI37RV9wnOlzHgAT/O8h9N18NznaOQSeTx6d75UzDqGYJgarGdtp1NAqVxy5783Y
Zo6YYLuZwzyU1zCDkjFyfN0Qumye23xMd4Kj6m94uDKWyaNWjoxNmoktsXainW28xJKxspcqzYGK
1Hr5jXMNfTWEwluQTKD69cWtAncZjJKQ3kj5oJCPL6OmhWciPuuFOqkCdrNJqHXwK0Cgxl7NF4Rf
EBAZiPUdk0zdqEGzNcKtkYLbGabhW/mzkGrxS38GcxacivVE3s0+DcrD1Pv9acjVAs+zfIdCrqzK
zKm2UgzqQ5NgNdM5dhF9txfOP7PQlXmOGUIKwv+cqZGue2Ynb/e0nWayjygkiV1Dc7WjQ7JSCqXe
6nUUr1ilEWdnSXHK4mvndtZLFwrnEjfpS6CgzAUF+qoqAwPyZpCnTrjW7s4ZDhSCETK/G69t2MC5
z31C/kJw01VTw16VxAUkwyNkHLF2TeZF/+8KNbmd78gUfVJIzlyFIDK3kWLjpbCYbVRt3516Jfip
Fap/LVt3bfalsUuoVTxqDHXbDnp9Yyc1nRG7/tgqDw7MlSL8TmiuB8MfJUGMZsaz+1hbpqCZtlmp
wVBBD5eazFmqwcJrxwjilUV960xskqjNigMGP87vXhNGxiPSVfEodbZQkG0hPPo31mkawiPV1P3b
Ppb0Nxz/FgHbveTIc7wJePeCHMjibIMHXER2yL0LC/yUtcO0uNN14TpvEiVrXpXU7Og2F+rGdpdl
KcOH+0twsuLSuUJsSIOF75KMIcGUOUEc7/2sJ0OpM4Jdqft452Nadk6W6AvBgG8fFELfTKVVrg1n
PUCsfS9kKTbKTPJxCGd/aKzsJrLqu2yK7CEjue1ipVniUW+AWGngKDvlo9n7GdEHvrKE0lc9WgMJ
2E1lHlEcPdqI7P6J4/FBOln8OkGgWfVdVx9SMAto30gMCmT0c7RrIhhiPkA0Wkbpk+h2x2VbNXNG
nuz2bBSjvuj5fJ41ozjeYfuQPaNdAa92wfR8Z5CjsgD0Up/6MrgOWqMsm9waV6FF+nNgFyYyABnv
UF1HYPNHMtVdwoDOBC66i3i0mgtBxDlit+KiQXBGLyiIltcY5Zg6WlUtw3dGysol8Yl0ICf8oI/v
cnqrRKu8aBSV/LCmwcE2+uEOomD+NdqYfbCRt3I8yRJcqRxlfwmGKl7/6yvmiwu9SvzF/RPg9HSg
hw1XolPekmbW8urgZyfi8072xJSOydQqYOxB1dY/Fqr1hh56l1hxfWkGolCS4EoVM36vgker9psV
EgxxCBhg/Ea81iTTk/N5uEtI0pk4ngt/YRm9sh58nwcjJLc9TXF+DPKxrQy0MYRNzkcJg74s3nlI
B6Xa74sM7kAiZfqmckeQqFpsiMBSliJt3KOZgMKu6U0SchSSJGFq1wqQ36rs6AKq3NHX+8skFoMe
Nme9JJnAakd4WGS1GUAlolnwHdgPjFnCraX0wqtYs65CzVJyaYFdcgoGJ1gA8+tQUT7J6F0J88FL
6PV/S/Kz2hXjIbc7f9Oqyj+Kkn0MZd3cpqhYpq1ZLcrRgZnKFObB7owtytiBPo5GCkRSY9YJo/oY
6gEXqnMWnB2tTYz84wlIFmt8oFofkhu71UJa1YFlw+ADmhZBj1+2qh69KVpuLXzMvTtmRx47UXhN
HYTVplI5TxGVkcfyWn9j7V8LC23rPKQBqw3GwB/G3ahI5zkg9M80LhmxehjzdcyEBX4XtoUrJtVh
l4AuW5RQ3za4OpuD3+mcWSZL3yYB1K+xQAUsJmukqHG/FzSZqB6jaZ+aU3xOpasuIwkuIaktcI/9
9BNrAyDZGvBBUNone540NXchYH4CLNjcgqlk8SRAZlnqDCiTucGfmdPT6Fa/KBmJAO3tAQlRiTxX
qO+No1xBeITrIJqwbFSie8JbEF9Inj3jO91nlp6e7kIwE0b5RfoHHNDkGqv4Tu/sPltN9GNDw733
CQNP6gqZ75ymYJeFeS6Y8/zuZDoCdObsTqVOTB7ujtVSJ0bhjqEPOtbU9OGet0dIXHxxiyP0sBP7
6kjOCPl4CDcpJWEOQ/VkbBXSlgF+rK2qQqt3gGKkJ51xOIm4uUFvOrdRDWl55pzO/0UZId42Ccgt
w7mKWhMUB1n8zxhBEy4tGqkgoTA3ajdg09Mj0kD94AYOgQZxVOzSHoW77pPKODZju9VYa190xZy8
UNbD0XQZNOuRf1QiGnpq4dfvYxE+49rQD36WomQmQN7ZaLahL/xId5fC5lzPLVf9I2Groz013iX3
zBJdZ3Yywnbyfh/DS8As2NwL2qJNUh7uLwR2hssYXSfR9JVyAvigbJF0P92/m8zR3//+fyPppKuy
z1NP95XpUsZKckvi4dHPRPAuW1iI0hLM/GfnXxjRO84C3V4ZqFIWsSFvNka/B8VhvNUpjGJF3pY3
xQ/XZVl3a4XAXZRvg3vp5xcxPqVJlmGy7cZv1Btbs/bDF02tlZ3W2TlE09D6wvppz7PtP45i8G3m
5vg8eXHRA32aNtchA4yO3MOzdLuTyhV8sTPdn8P0goM6ltUsvMM/p1kBTzgVp0VTeGXYHXm9of+u
doZ2qEpOpQQzsLzN30a1fJEo3J+DoXwMwJ5/SJk9ykCPl/DAmgOY4HoVkru+EU6mPmcLyiN1XVoj
6cx22D026WA+JEbpJTqXDZhdwS5DAvT9rh2A3xVE7j393h8Lp3hCSAwFGLsiOjbxPuIXXNckynZZ
6x80nj4CpPwaomA2tCtXqcIjJ7yVaUtytwCCEw1tqe++cF5kXmUfgp9CMXin0Pl/VvH0qLBqfOtT
n6Zt0A0vFBiYXzp92CZwWL24NKybkoEuDXvlCY1Q8Dz2iDZlbN/UNowf/vvg/Nsl8sflgv/AzFI3
OT7bUK4+nSQdXwUBp1iY5RqcwxXY33U9K0Td3B7AFFUxdF0OMCJYaeGgLURhyHGtKUa7Ran5Bgu2
wn/WMNR21OLVSOlFU5Z251JFWxiYWrvKhF2s2oY8KjsuuoODHLnwKoV8ShJdJOI8Aji9QmB/MKrm
0lpBf2C+/EtXW3PF8yv2E1nv1wRmrmfM/HeXU2bu7MBSOU+VUFKyRMgcgPHln9WK9NOKkIsN4nIg
NLlqPCOQJTcrsc+aj+0lshv7RCaNTfB8Srsnb8N1wwTzyLN07aXjPxjU+g/+hPEbsc5OSKLQjPkl
646kMD9QGMStMVIDICcgGPgxsodxPbNlYD5l3ZMZNs4NQYSXD/IbUklnw0gjWOboPRZhqYmD2Sgp
oz2Cb80HAfDrKkfRXMv5RfGNeoENU1tXY4UaNe1/hOOr40gyz2uCxItGPfQFUXLhMFJqREWF7lAl
eazpNNxS5E+9OAx3F7rpZ4+dUzEKZA+49Fbrr5u6m+Ydod2XndxI/pTzOBNpbVER0iM63pxRb3r4
ZE+uG/yYrbQfY9xcY9+Sx9+owCLI6L1P+B4ZysvHmC781m01iMcF5X6tENJkTqi+hwyJuz5k1QaI
NtVe2o+Xoh53gTU93GWxjV11bJuxudW12jz3YdERfN4j8wp8LnlerRwrjnfgnct3U0JASpZTqb8W
yADWIs+G011FVI9Q82ORp/tJY5ityT7dVYzQmyFNl+aUu9cJqf96kF12tDUEbkYjnmDHpB7Em62m
BMNLUirlmV3k1/27uAztPfuwXBS2PXgKM9z1/ZLdX+gVOBgolXEd1p0kkBz+k8KE+52OwkYYk/nk
QiIuk9LYN2htYHXX+fcKuDipxOlLp1Txrm3sdD0OxYgjWGi7YlLf3TqsL3QoxAs6GK8ng+aK7eEb
kdvZ8h6XqNJQ8XjckrOrJ/ZjJlnkguNQJkdGxP2RtGP7KvLKvipV43qRyMxNV9cds+wwO+m5My5t
0x/2kZgM3kSxJBvLfq90oOxqh5YQCPA1SHrCEOev4hQbfVCE+lVmSbuSgdEvmr6sNndvto4OYSEb
e1qTpJXcephCp7b2T8Y8C/JbqqywGd5sl4uYNQBU72Wjoo3joSKu4QDcN12QaQcyarZCi8L1D3o2
BYtwSOulWYz1oZ4kcqm4BrzUEZ3nZcZ7pCM80tzyvStD9Y0zE3efn+zMMTMuzNCmvdrqEk4n3fsM
AKlnJxONlij/UHR0OGR9KLdmoK3gS6NaGgO3/9y6oI9vLIQcmx33r4dist+zv5Q+cDB7WQCE3rlQ
QZmahtMi5eC347OWqKEy5yUWjLP6YJVGqPULS6LnU/ppUzA6u7DlsFRPdbTpE7Sgo6LWh7FxnD2K
93qhVIby4gdzuMk95ajrj0NWj1v/vizOL/evVHIZuKcKiPksF6WbWwdODr73G6NTOlZFdITLUc8w
1u5ociMQ22lNBCkoDcaWeMaj+3BYkFL5HkRNjjfaTzuiqUDyR/rsnJO50CeW0udgEAsk/NZT6FfN
NerUb2YgV6xKHUGQ1QS+3np3mtE8NMr0BMNB/0iL4c236uLcQTnehWSEeqZaPBLEnT63Jd12c+yG
ZVdg30lsYRFjhM+4BkgBFhZXbr66W+ubPr7Ybh78/hHvPyddemIUisJ5QJ3ypIsKBUyoFQfMHzST
gd+eYrbMrYy413RfUgaHw2uNtYHEm6CmHQekzCIgkx3TPFvzCx5gEHQSdbfQEHHbs4hhbJE7Qg3X
vHuuj5s5IeIhIoa1bGIM3CfX1lCs7Z2tas5E1fAOTavqHe28qxMH1T6P+vN9yqfK/gdJ2f5azDrU
Hhry75duuNUQdZcm0zHm5TOmwJ78j3uj5jeB3Srb4TffnhuYUSoiEc+KOzjbTCDsQiOM1+KZi5UK
+Vbvru+FN4LCZ7uYzkloa89DhJg3Brc7JvSvCLBUNlxBdYlK3yMbiXw5wwFEEga/CrhlTY0k1S2a
c3iPDSN/a4PmRfeqgm5cGI1P7dyss4wc2b9Lrkc0qj5upfxnRh/tgJ1QHISVWPu2GbyeoLdDgUHY
g8ovwe60NR7ebladJKRlpuUexrNyCDTWoLGwxmWYWT/vuFQEHcbJ952f+Ww5p3X3UCRiuhiZ9q2r
ymFb0JJZZkbDklPL5BCy8pG1MaOjmN+Nx6YPgiuBf7gs84RmbZ2hpVbFuu2s7jnWkvdY5ZCOBzf3
MrNIHqOg+ogNdTwBs9e9hkHq3grRc0+jEPFM+hXLMZNeYhZUdoadP9DFAAeUWcAD3XgRNk1KXwtn
EiPAcJ002oBg2Y3edJG+W7DSNplK3qNel5an9k393W6mHwMFz812qvIglAzpeKjc6kRTbxrZWrdC
1QnKqotrao7E9dZ9cChjjdMGF/NSKEnwzJa0zAc12FWCkQOYaHrqpZscHbX+1ZKstAsFMZGZFCQD
QbFKdOn80O1+TmltFmpPHp4/Rq/0DaebDPt3cOIv90+eqIbSU4so9Zq5srPHIT2SKnUagsD83v0Q
JEM91CYjEbXiYID35XvmyC3awGQ9/R/Ozmy3cSzbtl9EgP0mX0X1kiXZchP2C+GIcLLvudl9/R2k
81ZmZR2cwr1AghAlhVMdd7PWnGOStATaF43SNO7DvrJO40TGjWNdE11v94K1BRXbNMXGlNkPpn9U
6sS6AD2muiE0chqp8MpNPjb+uYpFuSqkM6ynkaTZgs7wMWyMaY1hHMIlOprVUveLkvhzGkx18JzB
SVn4kQLLSK95SR4mD1nOUkfF5PegRcZzSdn/RDlBsuj2o9+2Oa0LM5QHXREGo72h7iPWNutMfzMg
lkBTFQ25TrHJZpetXBQPX4R4GttxNuA000jJw0JpYLXWfTHIyCarrowMd8V11iOrZ9YQOuvH+UBI
xuZ7XWQiez3mWUy3g+pkLimM0hMR69A+FHbJrjfqOigU2rgd6vzDqoLwLNxqvKUzG0OrMdH0qlSv
SaH96EyFrWGoAVEuxXbsOu3QOMYdxdzEms0Y95rtX5cRnmHW2att0cJJnrx8cuzZcJzQp1bKVW6H
Oemibu4t7gViPPGHD2LD6kc7pzjFzukUrKhs/uhHUb4nuep4CI3yk3PGXZ2cy6BPCPKLOxwHurHR
AdATDkBMJSayp74LtxHMACbN4GAqfFaGtBGlZO0PofTrAPLGpzoVjtcCnduLNnq3fKomTMcCQ2D6
o3N83l+WlnzQhewJgGEXHWgIaxVbn3aCfPLV4Mv4pgwOG8apReTKqhurV3YYElXSsSjsGzvj36Ze
qC/fQ2pZD8luuSoCfVQ/ydOjSD9fWtU7JqkefCdiTF7nruGJx7SsmTbJQgM1of9SDcV9DIV66R09
OBu8bC+yGtOzsZxfFP5v5ILxr0kmf2zyCfioQW18bMJq5US2uqu0nml6PvDbqbxUICIwrBasgWP9
kRROt3YUq1ohjZhWuXCCZ5HXc3oOCj+Wq9HOJ0vuZDspdJjRv09KukM2NO1RlTdPKnIOEF0QpwIm
rdNyUELAu0YdNOvQsDzq92QXzgdLEmSwUgL7AyxAxyBOupd0zAStHKO42r7XcwW1tMpXJxrZQ7iS
EIKCSD44To+5JsmPLoLy3Y6me173oGo0cVgCO+15pTZnrdV6qp7seQFezwr+ytCeyQDf+DpVXUpz
FwKk25XR5OGXoe0ov1FZhVSxSXMDOPd8GEI12tYq438yhs09r0iGKCKAKSmF72UZQO6ZdZL5NO0T
3TmY7m/boBCUx4/2vLmKuwngPIGrx7B9Sktde0pTu9zpRAd5XQRC3UBqAH58fMCAljVT+qo5PcRT
ih+6SVejq2Hv5sauKguaYRSMIJnivQ/rvHgJR/It+H+Q9dDcu+JGvE75VBUxb20iOEFTqJBKUONR
loQ3fk3BDZ1FtB+LnLC7KAHmPllvSt/KczhwmAy8K3U9k2D9WJ77fJRbvoBsJxI+11S6ZwUPZSWt
4jmqVf0Jz9ieF2TfQjt4aOeECTqMzSpBDXDAtF8/4qzdCBXgzZR0e33+fQFEaS5hpN9l7JASlJAF
bqcwQxOhnbouDtfzFJP20j6bdfeL6LX8uVIMG5y0g51iXlyO86ddVHrBHjtHtKXSzVDy5kVVqCz3
ZdH81Ad/H4fHPEQhzKaqHB9NMhoO6O2GlSCw4lFTAevmE9V2BCxZ6RN+lujDtGlrthdJa2/J/R5/
1E7n0C2C4iv6ngjcRT1Zhll2sKAIWdgTbkh0w3uRvrCkzZ50UCv7tvBR5k82f9zPmIqaUEdvpsZ7
EVLrjrRDPVPYc78eH9wGpUYdZls+CUB/Wtw8Ev9UP6okBI3L+spKNNbNU76CjUeQV8xviJfy0gSS
7h6B9yf5r1stvZqV3k5Ws02ZejcmhUjUEcFHwqJjO8bhcNB8ItNQRb7pyNd+Zlo1rCjS6rcxUTC1
+3QfEjWdKwsif6l8HLWdO8mvoCHUV8v7VR8P8X4Y+9Y/m1pOb52wKM/gazxis3Awnw89VpnRFscm
/oFuzj8sJyYf7v9e/lmgt/9W/ZkRKAbSttkD7Wj/pPSZ9AgaACn9dWJFtUXynMxaFYupmFDoG0sB
z7GaflvT+T2EYacDbAvVY9n65NObDZZtYBLbrtkrBZis3NyTORa+aSGV1CxVdqpP+XZCDH1j32fe
cnqJK3ZXD45TM1saUfc8Rqa704DZsulLSEnV5HNuBP3KzPN3u6nMjR6alUPaT3frTN89hlYDxsOe
F57qM2qQfg5Qzx+TkrUbjQb1p62BqW6ng6MOQekRQTjjKfrVNFjJfgknMuu8vyBa3vl2f09GI3gf
VKvcQhk0d2U96ntr0EZvKY/X8iGsMMBMtMN3IrPMB8fC1Oc6Rbnr+pFFtWHpj0P1GQ1J8d9UonOL
/h/fjBD27IZQUR/qi4r0b5odosYSLCj0iTWIwFsjDYr1hPjqxMtm4pSNs26TOkN2SeSPnr9nujUj
OPvPVJm0LeakbNvyOa3HOWWQH47xInVJJAW5p6ZZa+iBi71q9uZalYbcjNTSkUd5dpo/aHnmPCOM
P8s67TfTf8XWaP+hJAUTwH9AgBAu2to/xQkybSiwwxy7fl+ZTt0nuyqIKJzaGPO6ocpJN0JUQp77
oTPb6cGp4FRXIZGJZak/NP5vFpvxuk5U5SAl+152BtOqqnp7l+X9Ph5oCsW1tjbQ/B7Lzn+tuQxP
kwa8U8P9DesNrHat37IodS9x6bqIsliHV7afemXUOvtlXLHqZ80K++e6hAJeTu2dbm05GVAXjGIW
88F+NKX4mPye9lCqEcnb58+Kw3WtJmSqlG6/7tTpJeWZhzitu52aUPNbVprdEJd7lRlh5QAnWZmt
I38st1S0kyuhqejBck2sEJ4K7J5V4OG32vF7iB7HyfhKOxldSZnuHZJ9qmNLyeOhDzp7Y/vRNvMr
/2yMjVgT7jocYhgS/HhQTdgDBkvckMZaAT2ydYLO9RqVQD/aML8tNd4l070zO7QP44RAOx0vdG7D
ja5FyaWmTXUoNMnInfUDlhWDpYzUrRNoI0bhpDrHOn7FNjJOip9jeouVZ6H5ICaNCFxs0V1FYbg7
mI17g0/m0JtpvoWHYu+MzBHrXqdEMPYGsnMHt8P/PsTps/Tr3y8kEHH8+pH/aEJFNMXjf7uQpl6A
vWgmrJDjlO/6zN2NHSWjKMJ7Ym/KmRGb0v9NIlGeihqnW239oL/qe0FQR+texcnlx3q1CabsZxmZ
JjSL/msEtHMWMnO2/++vFtsgNGVAPch6F6zS315to4exEocx/O+417FFN9F9qveuklDzpgrRJcYj
AnJA7antTYl0GR4qgw4ti3Bd3fcpQosmIVbQZG+Cn9aLJ0KBA5mHR/yn0f/Hq7WxeWJlETR6xD9F
4VFmlbIzVe06mQn5sHqbjnh1of0nlfaMFL9co/2ykF0kN94PmnBUSFwuNeE4vv8oM8WFn6VdYJPa
tIzZSuRF+hFb7ofvZAxnmT38FznY/2CGRC6HfN3ArQXEEmHwv/8cekKKYs231Sschzfp593dbXL/
KK0Iey0JsGuTUCToNXVzHjH3fsc32WS6bKMjNgHjhx5GVwKLUauZaXVXNLPbjQboB2r9KwQ8qL5r
mBjBlKJpM8mnUs0x35OoEd1kNXgYwY+ZJovnporjs5E8Jzos47DJ5GtvQB9SM+KssX2cmpJyTuIc
8tCtzn08urdCK3eNknQnIYvNGLXutNKIG11lHRk0bvVW+1VMQblLUW0huom7Ovs2LdJ+Ow5MX1gF
EEeZU6oQOl2+w3ju3uBszm5xOA8RYWJ+WaFqmfcyBBs629yId4PGImBMsuikBzUZtOEmIJKVTG0c
7sK9Ll3cdkhueSQIbax8HK0K6aS2A97UwKr8M0znQQxWFnVJYpTUp9olNrWzxBtFyXUlOjy/ee3u
TSKiH2hfsgUt3bPuQFgd2JDdejTd3rLPrFg55wA03aVW6ivy5JP2fBptilGdpdAD0CAgUKB6dW1l
X/vW8CQz5rouoSO0kEjNDzmm6dXJoQxiovyMl0ZKSEFu5ThVdKwiJp9JVeSRaMOCES1ld4uuaec2
vvDcFgVhaRImNrLlv4W0jbI6Hf+bzPo/tKzkzzDxkwCzCNb/adfF4SWnuhbT1Rbpk6gK9aEbq3UL
2MQjdlps2O0xCBkqXACBKqp/QannH7A/fo1upq5yOlgv/2VUQrf9H6OoTVMXDbGF4UiAa/rHZVPV
5gB3ywBjoz4D275qlIqfpvlAkmWxBf8i192QIJyU3bs5SvOijgnmJy2IH2bZSa3VjymFyFDo6k/f
5EoA2vTIMPoT9Ui6EnWse60SJj8pcdDE6yQzZtp9EhD1YjVugeqipR7YZC+qyKoDDZq1IZliO3dD
NbJdO8CoznpS8i0plYc7zWvLNmfAZK1Ya9rayqj4g4+JtkrXvab1oJ0cvxvgrdOSc/T4goeuPDko
CsBY1QcZwwBFtlA6WnbBlzvVU/AkxS10EHPTV+rvQ9T8ETeS5kxSIFiZKT4WHIy1mzTqeiqiJ2zX
8qzNsYKpZSMlJuJmv5wC2SLIYwrRXDvabik08WMzjy7WQ2TVIb5kBBSIG0f6YjFmwZ2POBZoHHgr
Fb/zT18zv7jYnxymiZD+zFGi57nAHBBeC+8KDX8Ct7YzMAP5G4Afa9YDTzqJn9tqLgE082FZkaCc
PUGkDa92Jt9pYBcHQ+s5U3u5b9Xh92zaoi2fBE8+vPe9iF+ClgxEpGW/lTG+WKYbHh096724c42b
2rm/zMqMj8tZp9XYTWczipnpm0h/rwg73IoG5ErNJbTvuYrX4dD7u7YHweH7GjU0goMc3PEx8dLH
BJLdd9kDRj1STBeITFldWzsoXiyzNI7Eq6HVJUH1rKmwRTo4jq+gsm8T5Qg+PScmC9Prpt4GF8CI
lvYlgT2TbQTbgMAuigV2d6YnVQPsYsysprZah5UTH9zWNfeJMqTUiunDhmbNehK39SM43M0obST+
Ae+LHTYFragzN5GQ9WoJYAsipFGDvFpOXG6WFzSmQX8kLDwoWc86ymFOIC7tXN90iK4PphzCN4ix
G9OQFe71ES9sUPerGrHksxVDVstkQLWaYQ6FHQWdrAHiiYfAPDPDnuAknUXaDreo7/xNPoBYl2Iu
mYYnir9siWd6oWUhK6iNpCYVuk02ic0GPPeJbzOq7FQoRXBUofeAgXJPXwjFYiJq1PQJyPSDXbAx
GovUXSMWsaiSQmWaAj9+8DVEOjla5t8J2NjNMIqDDAigr/NqlbHx2udhO7861ila1UBEgzZ6aiFr
HPORzfCYg0sqAkwHUWR0c5v2mNRgn5Yft6UBR+03wHf8T/zuHQ2ROrkNdMpWQ4jzMrSmdleZ1HUg
2QSZGzK+B0NxqTt6hMZwj2irbhxf6lc3TvSrP98i/Paz6RBCs4baLB3JpTcp+TFiSLbFoTcy/TgI
aiaVNLN94GrJxu0swJ5hQoWuVPifDAS2pKRcxgN6nUjSGlVkGp9w6NMmIUBetPm6nEEkSytInwUO
adE4nsIiuaJvrv0OSzR8ihHUJ4PeVxC346VVOomQKDTJrOOjb7rxk0DieFOo6c+gy+PTcgBMHZ1q
vJde06sRduD2tYG7fa17ExaVqpYe1EYkBznLPBnX/WYUleWFjqiOfV7dF93xcuhC9U2GEPVie7rU
8UhP0y7kTm98RoxiyMhCRWU9yXLcSr38Y7Cs4GHKavvBbct3hOI00Fun3tQxgJtEi8KHuQWdDyVJ
ziJYuxkFHli34pFI8BwXIpzb5TShxKfM7nuVd/8S4RWSfmW8Kbi3d0CYJlKdAgqSE9qK+bCovJuP
eX/12RH2BbKq+SNX44sB5wJddJZjQoiFRYM6aa+Vto9YnV78rGGhRP2EzonyrMTdnzWgcCCCYY4F
HmXV3f2ybO5AG3Tg3EpjGtvq0dVVYlTnzMoEIJwTtRXIHIbtKMReVfQa5Wha3WSDYwOwzHutBCQt
QSul/cKIMcdPLsVNWCNeV4/uoTXJbDJKQMeSYM/NlNnpKRCABsXUym1jOP5GS9ubk9nVg9bBsoST
8gLVZrpk2M4Nq552Xcd2zpmMfuNmQbY2hE5+1Xxo60g95Jm5twJBftNQki8a0YQNG2rHY0GqcBwd
MuyJ62auf1m+/u5rMjgVEetOtw0+w3m476XfPaABXpnzcN8a8KsarUs234YOo3sKEK1gp7aQodKm
gdSXszVO7O6YrplC+uNSQOWK+OiUPrsCu3/sUzaVSwOk7kP6jwGKbUgY+W2CqbktVC6XJI9s1OXM
YhlaNmc19C30EXs88T1r20SAplgaFAhDqfJHaGEam7HHShuoF3bQPELERNjVP4Nb97qy7+4YEdMD
wp+M6Cy0SaGRtg9OYVhX5IEokiCzLb/6hd+GC1q9JMbbiHB2vtTEnHNcZCNFotp5yagm7Fu9GK5A
/UEwZo6yc/yiIuShOpqpnQAj0qd9WLcnbKZ96BmAWrbJbHnq/HCXpH57DAKbCbuswn7VYXneRqZf
XDREoeukKtu1X2XuNS/b7CHKO3bt07FWlPYzDnOx6ljzbDXaawxH/XhZDk1mRFSLvbAYc5AkY/GQ
hmXxwGjueHVk9kQpqMXmW7UGgxyrdYAQfj7oZiU2GR6G1dINnwG8mz50xzXYkHgrRzwHgC/JFVMi
+nAkNk96r/8B04jlzoSiOMV94Widxztr3iu13iz4gChS46eq2WggH1fQNO+91bn7jrrCG4QSmpCz
1UmDj2bwNWxrHLP7oCblbJE7U3fxiQfbj2rUsRV0/5A63z5eqs84m2AAkreAzVkPw30bwejEbyJF
gOypg5TlJGkEKnAM1lWq09MwLRyRefozi8duZ+Wj6gVKMW7UPorPEB88iT5ha4BV2klNT47UeiuP
byrZt+1Yrpfol8qA/142w0fdIrBjh7+swkSdd1cc60cbZfPiEnBtCk2Bw2QdG3foJej+yTf0lLYu
9qGu1adsUKmP28AT+WWuVEDRR1d3bw3eHLGaVPeu5TGeE3a2FBlB30DjowkEZD/MKvdHnVZ8WlRN
ZxVvbfviVpczN0ePtZXJCG5ouTi5iWmcUvsauAQoRThpKlJQ4YsqJAMvG0xH0DCVbcVi8RfSw/Kc
9Id88McfU4PCn1o4jaN5g92HyVvDuuC50OYpfaSWlWBnUGbZqaFH7S6Algpwao4ltEV3ccduXRaG
/dvRqwgiXgfTmuGIUAvrIFmcEuIXxEwu5EU37wMcgukmWDF5y0VsTupHnCTSC9A/3RtnuJZjMR40
nUgUJPYmbtHpwpfePmc4+o7qyMJBJ5pZCtQPylsj0lNtQUVKK0G7jjVeZekedbzoZqEev9ezQwim
oSHQy1bd4F/KiV2/ZyMav4J/rig759V6aYoIhLRzBecx9LMHrUIxGDb6pzk5w0nkdBfalOUIYs54
Z4+1v8qEGcBt5tBbvbnBPTqsSqayc5EP4Z78eJK1U0M5qWSO7FiFPdIHKA6TO7v1FcmUTZEg3TRt
V620VjQn1Fk2qYH2dpE4JaWPUjlJbq6Rh89Kr/1qtUbDlc12Mxd9S8aJHW+sQdQ7euj+OWhG8vQY
OYZZzxv14zGJWBq79mkxMQmiVVZQ5Zn9rdSajoNZtI9tt6PSEK/jVlpv0uJCo0hO1LlixoeWiWnt
Qqo40zH/Eqrfb0i8NfYkcVhrKEbxPk+p05SayqhtVtMzUSQpa55YfvnG3ccuuyZnRb8GQXAcYl/7
inv/gCaX6VW12rNEpvnoG1W6MvsyPS6naZXkJxvWU+bb7zgiq9dB96eNtLP8HAypTuedKXdqO3wf
cLczHSqqNsrhyXcV0qhU47VJRQ1RFGMAy1V5YwsW67gBVNG7vD7W206EtzVP3OcwKINnOqXj7CTM
OvIXY6ieGIGbjpoMgIllKbUsqtRqH1uJcUWtN9yMLm8OItE/wlnXuRymkgAuuy7OywBmsqqSFiHC
Rjk1D6OKwhXsq6f1rv6YRaBZm4hZJGnkRUT0sxM6w4iPobZI3nTcmv7XGPPDkU37q7cca6XGDGqF
2kybwhnomg/j+LTcAh2v/Kn1sqCcndPGNh5Gx/2Cc+7eoeejQO/6gxvIcaOJYPzoC7Fpbc16HTsu
06oQ7bGmz1hHUj8v21JHV25YBNqdNprBnu1pcIKcHp9IP/d3eqIbF2o8WLV61aUPXwwHUoXyF9UK
Lgku7s9+anWvsUbwZdaIzyyF3FWbnfKhFmcbuuSd6+tBadLi+zCRkuSpeVJvGHRYYRRZd5jGQnu2
avk+6pP2EFm+eu17IBLSMh76LHmw9Mw4LGfdfJcupUlfpwBd4jjOCppxdDJCVX9hOEfj2BjhSU37
9OIEzuPiCGqkeR3cBt2H0xv7gQFiJTtmgoLe5mFBcxFmO3qkZZxBSF0QtvTe4iuTlq15pp3z3bYm
sJs6kWujVQSmcUuFwDtlj4gjqqOVmNG2s+jT5vRUGtl01pq2Yrpz4wrZZosmTK/orhS9uIxZNCIl
Hk0wWSMAMNHDs25a7ewatYr82XienLzcGMj2wGMa0ZWlPGWD+ftsnUh5NNT0mCnEiTmJK1bYZ2zP
JC8JwyEbnimmlx9nLqkk+oSCHJJRVxn6tS4aXOiy+1XmkAHp3SGxcAyN5VqC4YomR7a1ky45BxTt
TQw8S08cIrGHjIXaXMXU7MYiOmYG1tVp0LT3qY4+Il9nrxuM2pPDYoJLoPsJ7hVrFUzvBynMqzay
y3ezJmC7wBo/BxHj2WAePaEH/SwtS2GcQwDVVSd+YmtRrnwVU9sy29J7mtgso0xgTAmVtPOMqDR/
peGq0q3yTmcsWtvvYS7Lt2gcwqtu5V89Msowo8XILhPNKVLaK8Jv/cByrWNn1dhPhagogSW9u+vD
Av1/1Sn7sMsUb/l/WpZFLJfqhvGO7sgmGzN0Lq1AqxSo8HKnlMFZkpyeicy/LIeyZW7xI2trdrjO
VHu4tRTHEDMp7F7ZdT8pCRtWpgPsCtNX21hcggK3kLlksth8PM6odFtsxeNHBPky0CJ0x3mKrA05
PAgJ27pXVk6AUYOXdUSltjhnmxJ/VSnSy1AbCFSDQv0xzbfCwp5+xElwhR/+itKu+74wbCQdPMsL
LFe5F6AZkFKa7Uany7MSQ4L1AVThXPGSe+hr0YWGyy4RGSbUwMouGY5R/BmhSxFDlIQcsAQNaHBe
ZC2L9fciow31Zs4wiYFJIhTy40p9Dfz6HfZ3STl86M5tpX1lvkGEkkgwefiN8qCoBItiYqGnHKVq
eQT8xiuZE+hLcvI6mbywTMs3vd061LoN5WH5V8sBJmG0UlCczFfb77ZR0KWjJAfkwOyw7ESnLEv5
3e/DKLnj+ql/k5z4WBgUVIoG3Gfth/XJyVRxziGsczkT1Jv19bMoUgf4KtbHNJbzFj26NYFqXVJ6
+CGe9xfHiY5tw6VeTrX9BCf8sBTKJ4Bra+wAlmfr+ZdlOG3pObn5o5SMsz0CoafROaf40OldYx8C
41jlmv2zg5fsVbWLgKkpqE6Xb3LKm1uoYTsJUlYfhDM16Bq5bznYh9Rui7/dMSal4YF2SLbLM4f5
6WFMRENGzkQ41jvNogY+9cYI7WkUR93tD3+Nxg1tkHVQMN51eJ5wXvb+usrHgJCwJDwZrh9h3me9
f4LSPa2nWZmFE1rccstqNjkhc+tlRbqsTfU2bg5aSeTy8pTlUI7sqmKhe6rD91W4JZYAYHbqqpv8
EFZ1FT100TMrLOOcC0mL2VUfsRyqj81IiyIvjOhQzB7qwCm0RwpGr4aPmHa5K80zhsuy+BQZS1do
ZiqClJtfV/eFfCZtPLFaSeVueRBZfYoyHjOs3vXuih93tHPmoLHls2CDnjBl5ptOmodOxVdIyZzp
IkUfv5xmfshat4elmGfKtjOn4g65yb1EYBLkHDiwHJpQ2FyjButrYz9O2vja6ZlYjbbRnpcfCWM0
ZjhNe5YWZVwT6DWR5Obgr0lELXd0vqO3dGqPog6QXTKvg/WhSVoy57KOTXH6KCZW1Z712yzVpk9Q
b622MTbLo2kHGViX9PNkoB7oqWmvTjd0WzRQ1TZkifqa0D1c84xw3/FhywgrkWqbzXHU1GpVJvyc
vw+FJFKnCCFDzPcRWPcUqYrYo7hlhRnQGM3TMCSXnCUx2kVCU1AOKFh9LphNDnXYx+Q/cxXZMYNH
YTNZEy9jHbXA3E6mIl+dBttjiL5qkxKYdBItpkPTL/0D64k3Qkf0a6QA6kJuOmIVsPsnpRLPSOpL
rEJ0NlnjXJQmeQuikkxNNrTHoBuz9rSc54rCNJi6PXts3d+ngVX5pRfS2j22ZlIcC9HrCKIzj6pO
mMO7NnJENfyNzrJR4y83i0ZSSmF2lBsqcj91LcuPwIAytN0IrFbLedZr2fedNrNaMsOC/jz/6+l/
PWe57/tfp6hqN4Pd0JtXqvwYzYecVFei0rmFLZo/tpwDd3f/vEnDkHv/eury+Pedy814fnvLLbW2
srXaolRNqb4nfItdflTnN/B9a367fzudHwBn938f/dfp8hRYQfwFupjwiQAQf/+t5c+EtjsSN0A3
ydg3sLt7y8qOoebw4fzt5vL2l/PlUM5vsu9qnoQqPjsud9JQhWEmdG39jzeynC7v+B8f0/IAWZpy
i6r8kUJveewaZOVDORSEvf/r3B8UUhTUYZ/OayXclfNvhWKLR3vTG9yy39fZ2EyeMbhyMxXl72Gy
v4AfRitYq5kP1SmiqK4b1bvrOzuaJ5fchUIXptbRjoOLzIx1nhs56wbzXdh0kOpcJ1a2YC1HbJLI
CtrFaf8qdH9Y00Z0mH7ZhLEgfxejQNnp3pRSf49y7bNzpqdKj+4V7cwN4MR3s5xe0/4ZLOgXLeZn
Qw8OuRMOXqrV7JsaGlUII9d1W0WUmXKKpqQzhdgI9fZZF/q98HtvCmB3FW76MzfK1zzsmq1TqGtV
115LFGUrqdTCy/K5T2Z8uq396qStvYqTE67SvVF/GqUGNSb7nfp35LoDOBjxKMJg48bRnWiRJ8OH
qZa2vxDot6xn0tZDZ3POEaSllrpNXWsbSMICKPr9JF3BwHNF5lxV3IxGvWTv2MwvTaLuHKVGUW3E
vLCw27a2oaHdbdRVU4tbDA2kqhRxNrRmX6VCrgfYC5hn/H1Xa8horeyMKWMnkYSs0fh9JGLYFnkq
91YZPtUZBaemQD1XvpPBMk0frPQxyYvhqVWqYJX1ArizsZ1X+gfwHpcOHa0gGYp5nVYTXEIq+qaR
b0b40Z4SiJ2j9StHRWNkgYLXZXALJvvIxuBJKb+CoefBSPorJ9fvzewCkfZTEHdnssL2mkTrhpYh
fKEDwGdiZvT1wj+AKPTAB4o0HqgLabNX8BZhqyedkc80K5X7vMIJW/3Znpn8oTjD8jzGbfFlGPqr
NOhh6jvHag/YZh4sq67WzpuyG0NU7EGtFmt9OPnp9Kia8bOLTpwXD/SooADpUuHdlEPwgY5I4jRc
Ee1Ez83tkCg5jwQzHqmNV/sofWS7U66yNv9IzO5nBpC2VUW4LZufTTicKMadVbcIt26birWOaF2r
9HUY6hSmQ4UqVkogcqbdTWcIPTGUoBr4WVc9OLTC2rKtX4spek+sxFr1KIpWUUqJrs53UxTQe4O5
3oucOBzL2EyiWbsi4WMbn/2mjT1Sg1pvSJh0+HO4dp0o3xo28TuzOy12zqAsza2D1Kppmq+pDs51
DNghBZRMCyS6MkSszegZpcC6RTdVtVgiB2yOhLkgO4m7K3T1CgV1emXyPjDZtAG/5SQwKRPZ/pcj
xhplkE7XMAGe8raMT2kZTURCzEOcHjvBhECQclEZEAvqRIx4y1g4GIMNYn5+0vfN5d6/PWEZF5HE
RZvUJWli0svquBxQVlTHJikOppq3u2VYXKa0ZeD/63S5tdy3PPo/nRbj6P85lfz17/SQPU2LK9v7
676//rEqgR81hbGvbPiNpTTLYz0fllMzyTCqL3cu58tBRmF1RBOyyqQdH5QBedIqmmfrsUagslrm
7O/zeChmbTAz0HLnX4+0FkGvyLCv/7j/+48td44moVx/+2PfD0lp2NQXArIg5//j950DK3sGZ7vw
ZF+Xx4k+/t8Oy33Nvx4wSCBAFdpum7ydPFy74a/wo+wCPN/hb9+ksBS57vjDRgAOdJLWHDTA+o3Q
gN7fQlsJ98AhhocK0v+mMmqi3YT87IV2dcyUNhfBTGvbHPUDi19/pTftsFtMx+SUwFavQDkrkUOF
aJpFx5WikyI6qvWlQN28MtzRAbhTPtZD524nYzAPSjJYN7tUtiMUA0ARCZpWdA+Q3s3Tt+hlZvMs
UcSwBooHhOkqScM8Dz1yc8199w864fZey9yXwY9JnBnZ09dqXexQ3I2Xip4Q0IT0tQwrhORtSG2I
A3GGWlhbt6as9umA9LRJo4f2R9bWn2iGexrO1asb0v/qfKU9JVDIAYT8H87ObLltZM3Wr7Kj7rEb
YwLZ0XtfEJxFStQs+QYhyzLmecbTnw9wdbdLjiifc6IiGFZZtimSSGSuf61vGcMmTOcQudDZTXtF
grNead0Stt2x0BvI15Eynkoh9kWTbExTqc8cQKKLpdThpeD4lzcprcXF1J5yxqNj9KLUlguDjtQd
qhLuztRBJraiXWeG/SGMnuuEoAohquCsJ7bYgLejhmyWbq3GjjYkS0h5zscZBBft3EumfbO+HscA
hVvRPA4+shMX4F0oS/LnlAC7qllCNZ096/QTybxynlP56hjzYcazsj3OvXAFYp8DU2Nd24gKmxq6
+1Y1guneKPUYNmJ0MSS2GA/dGCFu4pPfaXs1typg97KnzWDsLkE1GGu4mHRPNWF3JLXGAIcu40Ww
ThL/mx+U6bXM6SuJJDVEmsU4U1Gdu9i795Cavnd69GXCFPxMfwDsJWpu1nYZlK4ks/kgVO072oZ3
CgK1uMWFtQkjCBG0hzHN4HBzk4WP+GnBsShyWGuE4XZjbDMMnni6HXymQ69Yymoqx2nbzj2KCbTo
jRh7rIRIeKtYVvVxhrIeDS4ZMKI0GDj9tdINys6KpOMWcB62nVpBk0s3KNiUMrNhx/K2Jf007pDw
+nUzNR+U9w5b+16DZnEJJu2rTnBrs/AzjZjAme9l7ENqCuSigrt+HDcjp28OzRT1ifhMh2KZBmA5
yA9XypwYyMQmcTT7WyacBw1Yga/J5zEDGl94Gb6WCW56WnDzyyif1kf6oHHhfmtVLHfaMKYrxu8O
6nVu7MZoxPEdMMIKwv5YcWuB4KP1u2puf3X628iJmZnOwRIvd257w1Zugh4XRKqoO+GDFh/qXDsO
Iu13Zn+EqKudcz/Tz8uvdGvg8kSuWsPZdjXKcc9l3Xrn5Vc1tu9TJNlrRgByjK5mXjY/2PRZMJvT
/I1De/F+GgnpOmxMfwhbRso2I7cUZSVRpjZKUpgHitTKjWePCIHDe9tP7VNut/dqPkVnFT7HBr0+
vwRmmF8K7y5XRAYAnP8Tm2BMWgdogaJB7M3nGIJdlgBGbFmszAD1va4LY6+bhBiyehArawrSW/JB
mcfbyFnzYOGtPIV+n1wKsDOzMd/f/e+X1JEhMjkNix4f0rVJRdy6KaxrR4bOXhi5fkojRz9NToU+
VmXpdrHuVSpLDMD2fUFbVxxhbW16n/1h56tMCNtnRa8dzzXYm/6oQmtFpUIwkkBZZfZu4dHegn9F
+LDM9pAAWSo9XRLAzuWqbopzR9E3vSPMUXvikKtEGNVeV5IvHdva45gO1apOUZx5f1kLVYa1mB22
nmFNG3VmGNgdSxO0z6OZlupJi3ymLxWb6UnVMdlkGLM1Z6IeSxXCLQXcpZE82xqp8dpIy+zCpMIh
jW1Lah/JS3Z+qe74U0SgO55szyYODxzfUoDKWdVOK3eCgq4to28FbziisUDkcy04wLsQN+MOqybD
urnFnILFPx883iHLKryjHpc51dh0swyN2m86bbDuE3BYBpEeieM9bbXuoY7JK1nYnLSseov6Mdku
9etlnegrznj+uUhNf61Xot3rJWch4nDyGA19d+9PY3aQ6gxImb8cRWVv/SFCTm+oRJxwmD4vv8rJ
Xjzj1eJ16y3WWgibm7Tv+Yy1tLVtNDkxVSlTiAmNp5HBcgzWz8w8m4WTkqCHt2YElUPCUQ+u84Bn
lDhTvU6YHH1FrNdH2CutRfF3162GtDC/9YS9dPFtgMeLAcEQt7J4tHSfiqAA20qJXLAO9R7QB6aj
9dDU9Y5tBA13IeSfiTXpHvx5Okl88nWpUyeCdNykxg7sa7cF+u7vrKSb7b6Fzpy36ho2B7gm7EKc
fJpwd9xVux0DufgUS/Cpg5/Xe5pIsys51Mx0yjxhIjYNm0Ez07VmVnLtFIF5JdjVjyLRTkpeV3Aa
S4AhmLfGGE6hVTQPAwO1q8Ich4vC4WI1lulFiVrvPaux5D7WBZb8hfdEDGNllOZwqUWcPidNZ7rj
IJubtAxMZsTzzxbF2X0jvQdQgLBuuPNUFaHMqtXLG5FzEsZsVbzq/n1tQ8przSC9REayUloB8riO
oPbRrXQASuK4/ogfRBXcfrQn5u3NvolMuRGJUK9KFZ6WRtBwq0TDjRKxGGWtFFt62HE1zAEGVG82
MB6ztfnKKKtgZ0aiOEP6GC9jFaUYxZV+q6RBTpGKXzz7HVlWSt1bHCowF5GLWXH6Lt11vtniewjq
tcLNNg1CZYbrwcCK5cnqle/EnKyHqjX0Wx9lcA4u8Kow+8wTO7gPSt8+UTU0rNJqJOcNNGEDFjO/
ru2cISDhcDsr06NmleyB5u2CYrD4hroucCPa93KJHxlkAKORmH7BP/ylKLZVq2LYmh2wDI+GK1V2
zqVqXpctSxZjYZGRiU9Bt72DZyVvXJpfl/BfqeBnTfzwaHVorKuQ9OsKkn24LXO45AoD723SgdD5
0RUZdLhfMkI1SF6vIJh/+LAR6m237gTSLMTmkAP6QTWoscwcgfpug2TvPeMczA/Lr2r8Dq5Ho+Va
nbN9hm72W0dDUWkU7lDmPIAN8TK5wmMYv+lq8pXqbJuiBuFdzV4qciWP04BvfvL0ZyUc8CyXwZFV
RL2LCzncDFXCuB8OORWv7ZowO1ku1pPTfCgKC6R+nUuBClwewobrAsvWShVpSQWnbzzSvXWeCyij
qR+/GAMXeRUaxk3o19qek2O6Uij7Wxlk957TyEIkndStypxuvRjW7Tk7IxLvdnl1uzluST3yEWhK
ea7r3sUn2NzxSiTuSNnKWffEjTEn2JrCvFSGrl1xlfc7f5YhcyHADzHi5tVRtA+r047Lv+qYeIV0
tQQ/MT+JPLXgEsuYbPD8pfQaa1VAvsEygyBsJMzAKD83HluD1GcW2cbXqnN20+LFMXzwOt3sNsre
G6OEkVcl2h0e9wg9Aw9sVXfRVQq7Z6f0FIe2WqnC0iFrfWM0wbRRhEUvMtOl2uuMx1q16is7vij4
+6YigYNV4ZDD5qAE26Fg/xA09TO3xXPvJcnWbJturc3Tu8Yx8ANL3Gc8i+VVp0zp6wBfZBwi8y6Y
deLKBMUmsjuf/oETlX43C6int1pyNqAkVgu8p/XaYufMMQVe7vBcl0UPEppBdl6q720gnVvcBO0x
gQdE12B/JpX9RWnIGic1BoPQDh+teZIZt/l0rJcLFuNIthKAQTIMd4+lUjq4YpVwx6CvgQbeyzUu
xOGkNI3K7QJCkIf5kGTv6ccfx91EQNfzT+F8vwritDmIfGLWqmvFRu9lux1mmGY0zJKAUR79ZmJt
bMr84JnoQglkuRQfMKDNYM0xhGOcYnwsjBtYm3Ony8ygGykfZPn06gKbO7n/2gYr3KXNQyZDPE1E
i5nQ6ORlGFwf/FnMxxhEY2tjace6UgGjeqRznSzz3MiWmDni4CMMgIgpxEPXC6YvRgqGMASIymty
inetmnZ3AJ1DzNkpCcyGbm9Sfr1fvE0jg4wp72/jqcCTF/fFc2ca31h9gyi6TQLBbdbJU3cai/62
DTVjlQ7YGcWgPTW655HQBjsRS5nsc5utfDhMMeZMurIwmc9Lf3gFgfVZsyp5k8585NlPi+vJjRUO
Cs30Znj9a5QV1b3iBPemJCpS1WP6nMfmtjLQJ/Wuadde6F1634H64QUUJ8oEalyXV/cxC+HV6Lxq
EPdXCqVdWByjyY0gAZ6wFz+qE11Qa0/x68fG1r7Ol9VDp/XtLi3TfD/bZoEKXJk194kCBeJJTdHH
6pZmd22Ih5u26+1Lp4XklJw1mSmm7w15pSjjvibt5qt/BwKWhkihOsY9UZn0PlD0bdB68Vp6LNFm
XdS3Q1XvC4O8ihD62Y8pOsHemuzSyBzdUobVXk1EdJQEsZfDt10lk8uhKjpr+ZysyVOGralVubm0
pi0B4bJRH/V5cGooU7c35l3rctOopnyrcec/5PZgbnrOKfddMgBr5j1SFcwTuccKa5d4sFXxFA+K
fV2YyXD0ivZpqU5cHsyaMjyv9u6WNqLWSkKsdkrjjmrC3TydRmOlBCo10zg9r6sUGgQwgxHdszFW
VsBpuyg4L7caOjoTdkzT7C2nzsddIFitQlS+LWVl9l5iN3XpYH2b0kK5q5QPOLcBFaWI8IWjXPyo
2pdm0G+cMd427OtOEScLlsMhcUhEiodkHsvTVZm7PfFirMZxtBWGCqMZePmq7YHcGmzLWFYgDKBO
bEbf6Q89NQzrJHKsJ100hC5a2cV7vEgmdAndvOm4h650Uy/coQp8XgacLMtDaRbbtLRSF6iicwxD
FFSlAP2rZR2sam0SP+xlElSnKB70KG4uMgCiRtKUO5jpi1XJ/e+NOaJLQcoWBhk3vXklaQsurTGZ
79lsIWTJ1sVsIgclOWY74JgoF5xvGT/gBPmRQ8eMER0ZJIIanB+imsodpdGvgeImbg71oHZb7u8Q
6sUr/DPHWAvdsvZeWYSbYuyDgxmXWCq9JKL9ztn0XvdGhO3OKtX62qKINUYs3VjMoBxzkvtSEQf4
ZtklG42PzknXQjQBAODobIC06HUS2/MtWA4IKrmXz72l5PjKDsZXHderti6tE1LNLR7TAe+EZp2c
bBpAtFRfjd6S9ynHcEdSnF14oUPywE9vFMT/NWDGau3NB5Y6+trpVnA9AL4Mo3p6Sarn3rNJhGE+
DlkIaWTw9rVyzDlKnOCrZtW47jtRrAnQo407ZXmfV8ROeLHSxPaOOQ7Z9VCrbhPwbk+ODrAkNNfS
lPUGNc81+8zexF4abIjKExBhm2R3lrblJoNbwsjdQMNdqg663LZ2wecfMsSmtCyxpqliZaEeIopg
CgJRQyY7ocJ+HDpIsKFWbZhUBVR94IcgHShXkVHd8lrJY6liJZUViTlGCxN+Ign5gcjv3qTTUFcU
GsAiSEoSDWEsverc98woxoLFuJ+/BNj2mzjnr40yQtiOanI/Zzfn/NIqkMTBJFC/LbricPDo07OH
lG3Q1NpP+K6wniWSGpkJOcSNKr10+fhVW13C6iDi+/eRM23J5f41t8uA3TAt7J/a8t9fE2c6PRZ6
RLHsTVBm19imlJ2ImBzHanMHZ0Xb5ncauQW38FSKROHPki6wlQ/E+EdTj7IH2luiiw0kZ/nKV6Gw
lWYsVkvyIEumG29MdsRaMa1mQP09MUJ54D71ZmKGMRIx7B2YT1gbs7NUJ/1bFrLf9dI1BgyVYrXB
O2UegxxYSuqTZ2jPhgIwlOnIS9B01ilNRUcvq4+pSdUOTdqbF0a/1spYjqWJt20jXyFlagnSPE51
MhSrcBPypad2sojJsIpxG7mYRhc8JFFWXwVZ/V3P2OZOYS+vAmsUF2W04Cb2Q/gV4fLZY/pn1fc1
FqSj2SMTjYGVfemQt/zDcnKD4psfIqXZO46fntHld37LXpwfArfPfCSRyTVCfv7jwYutfVvZFVYo
5NTcpmBlrMKntuCDqvvFPdszZcV+9hsB0oEOrVBuiQI4WzrhQMCX3qOZBJs5h3rGA2qurDiUm8Hx
gXPMYvNYKvJdC79FWbkpEvVOV5vq1h6Q1dWAYAZleKFakTBBpVICHZ9H79R3ft8TA2wF0iGY0YMv
FV682ZPdG4Nyj17QrVItqs7F1FTn5VdGAMeqsQV2hUEpN5XvyPNY9vuGDH+5MiMzO+jZQAgnc1Vt
DN89Eh+IBWKvc8O9GsiG3f3uU/0LHddhNyrJS1N/PXfEfmqUKtJ27KYMViAwRirZmR+cCrO9SEWa
OzM2tavlIfE3nt+G16pvmLt0IIoG5WK8jmu8NxBGFt9nlu8NQC0/TvVjo33IyRouAggAKnKgYk1U
NiYUYOSasT3bnZ1vMKSbbg0ozp2c3jpBQQTqNsZ3Y5PNBZWdd459ZLZO5cQb9R9lPzhnTUzmtVlF
xVmLytXoWc5JNBJFBAxKpTGUNQYMqK2Cv0qMwrzordleCV5gtrKP6QgWSMnIc47TeK4Nvz20qvEW
xdF4LVVyEzOOu/BkdGoCwISzkL8QQk0GflKPDrpnH0AWFBi1n1RLeFBOR+oYHAdvJ+dHV2+JQyZF
6ebKnRqK7rHJRv3sjdSfyQZodTRS1DW1b0oQVBd/UO9AnRbrPu6wjfkCEFA37YYOeh5Uv+CgmPmd
kmsTmpUkg8CwYkWu3YTcQM7eceJNUbYBtjAQL1XFJiGxz8vR2IkIR2ojH3xrTXKzeAHibOy0NOqw
dOvaw2Cyb1lxI7zWdUsQwwktV23M8KVjx7cWOSwStlSjkQf3mc0EtxwpbVFLb+c3ASh0ZlGYTI14
SF98HJtNikQQ1VWyndSpem0rBYxtSpuvUli8if9tXi/7WvtNeN6a0c1/WZIJX1o2BdT4fDQ+wZ8/
vEbsGUWdpxd7FBa+MU0e6iQ2Zldqd29JktxpWuvUIlXRelBM4h54PK04eMqc5A3TqPehsX9S/Ci7
ii1ID0arwmcx6/SggmQAat69FHrBVa0G5qY0pXOjTPlZUmx/Rh/q10YyRGzxYrRog7jw4v2d+to/
9YYEJDViAcimZo9EQ6O8RT1cjn2xsJXXCOdla/dbPcBFXFdOc1N70T0GKSgZanjWKoCUy4PJfP2Q
+PJFM6CfEfXB/jAL4AuXx/gfQs/y/7oo1zZ/vz78Utyiq+wXqPbRTQodTWN5B37CPxSl6fk2u/+L
4sAaCsPedLtuqndqzYped0O+17TNOOtNFCsfjb7t7oWT1jeBYLCI4o1iTg3PlZlzFZhZ4Aakse8n
1uojIUliOwnUslGz44Niuwrbu8vy0CLAgAQurqXt0foxZpuh0vRjUxQ330rVLm9tST/8fI9g5T3m
Fv1Xa0cMN5VD/4KXFftFRskLfy/LAUJKYmMnyZqWe4aTvNd0OzSlsatL9kFNFvWnVrW6k+Lnv6tW
/QUtwwzVBC4D/V4HoWEZn1LqZNdT3cckcgFAry2W4vl+ayCYGn2J+2+OCNd26dajQ5iLVI8bO8Xt
sps1PHowU61S99L4DWVJUz+v+jwvnpRhOxrBHw1gwV/3Ml7TKrHT1/3FsD3nxq5ld+T73pXEfx9n
CvPyEJQtVkruzQu4n84MbyOinLMBG9RsDbn9TtgoBDrZDm1ePQjbyGPYslfLsuqhzBpxM8tQa26Y
ztnQGAMoavvIuVBfL5OqPJ1OIQLFw+LW63pzZyxMDmit2H+Xq6dLPQzWtW5tyrmswGwpX8Aalu6W
QOTyAJnGDVMSM1nJAbqfLbXpMGfZKyXeL18iqRZ7vQHbFJ6BvA6PnICwtRZsitkRGT99uUSzTMHc
ODJZ27NI7XHEJDZMVkfZQv1TN4rfaNss/drLMrsNU8QGvlByGpxX/MKfj5a6oWe7Aq7WbadtmVTU
V+aixPeWhj0G2/MyoORQYq4LXaCeNR2MLRyaq0rDN6LhhNj7XVnfATjZYK46RxlhHGuo7sRccNXJ
FoLShIHUw1zPaVa2B4Pgw3qEGAqFVXnqY3oysOoYK89kqmy3sIL/fl3QfqFBUbeHrA4tSZOsDZ/X
hckPayWHDHPBQeC78CPwS3mdwvQhzZl19Mmq65uWUDUyRzZfn7oA8GprO6kWTIBLINJFOuHfVF6Y
Y8WQGkS8WxhwtW/p+79/ts4vzxYoDLcIsDsqsHcpP1UAoIh5zWSqdLuAM1lhQY5WzAVaMF08gNtF
DCL5fhHYzed3Y9emo0HKNzfWP+KMOZ1Qrt16LzIEEBkUYGLFhPvasa6c4oueJPG50eQlSSqcSfbk
kATKrPthbOHYcXYKyFZAKKFO8kdipev8R2Ook71Jl9O2JZ67rpBrVk2lKdvU8G5K2P0H9BxxX2X8
b8ZNo1rWJ6kyOtKcLUFSE88tCRg1oacSUe/BkbpxzMsABx0sa001n2U4NJtgGJCz595oNk0hcMXI
MuhHjXGf1YD+T16Vowy4C0sz67W9P1pfPcJVNEUhQSNSRTdmSvFS/BXvlnkRc0YVRSVYY6weuZWi
/q40vXqoGFYeO/reebKef4glYA0/JxNP60i5oXWmW/PvBdt2gvKM+uMUK+yP5PLZiayy0GFbrSi/
Q5ZxTvy8PwCBisSEcxk6pSM+L3MTthcSuaARaxKnWjtyoTiBuiXwzfTIDDCGFkW4txW72GOghyg3
RucwMUa0wXT20KydljYRBePkZpn5ch0Wa7ur6FYWYXur1DeVqrUHLQkSN2ids2I12jMXvrEBdl9f
OWX6pf7RhWrZ3iU32nDtJOKgcpheM/Do7nXct7cMp90oKWguqlhvlmloV6+zqiqYWQNIVcLyHJqV
fl2HTbrxLLdzqJLR8QacFTDvjjcidGL1w4Eo/bUICmPHCHZiGkZB3jz1kF07HH98kmmSY7seFOqj
Z6vpLhmndDPNXw7STnczh9EMPQAkCB8BE1MSY/aLAZ/ZUlXvyc8s9pXwi7cIo/2hSai5XBCgy4Mx
nxZaCdVfwGZcnnlDEnMjkyDfLXVORVF+p40ju6uYoqNuIBMO7TzgsnzDTak0eZqmJNoS/5BbkY7j
WhNVtNPDhLy6cN5/hHbouHSpos8P2FeZeenRt6mEoT9UVDpl1QzO8MNoVXZ1c8sn9YJRsLmChRaQ
zqwffcRm0m9XeV7Ubl9Y6V2f9LfjoNV3cchhvJpHJ/OdJjR85wqnh0JALziIuCXFmOr6ox/6B4V0
2Ar/hrKWpKYZmrnsKpQr2H1YHpLppMZTAs3zXaWMGHVS5NvIevM6Ka4Ka/ieNEHCSlFTCEZw8WsY
7i0neWLHPBzBkKsnPrLPOP8LbkF++uSH47dlo+pNL5E9Bhd6rePhlvhjvGmmwjk3ivXOtJSouze9
5jkKNPj8P3+Vh2F6ySf9uXWgCOMAKfbNkjUY0ztymeOtIr11h8rp0i3A2G5+MLxIukloU84oC2Lv
JfTaUh8Ig6oDfJBGP+Irsc+LJ6bKO/OgRVaF/OqohzLPvetpwMvfjcSOCoJ9YKXjj2iQ3j4Pmmtm
zwN7nvgbN/3XRffIM3DiuG0ZjOESiefZWUkvpF/bGzh1ElO5leyjymju/TqtTnpSfZ2UqSerkzHr
zBOTaTVM/qAs72ibK+4UnT4XFuviPHjTHfcESDiB9+bryYc39/0tD/U4XFdaH153bWnfypHaAWa8
e9wi1FdIao2ETKu9WUpivSARVyri7nahXw+po7H/1aATD3st89SHEOPzXVlWG9VqX2mZmzP5JlEJ
6QvOm2yLq+gdJGxyTrv6zLhJOfy4MNrgO5ZwizA1g7ZSmXCl4ez5IkP9nAXkOL2evqpgxqMzFawP
pcplEkQf6ozOtfwMfHrkH6d5Dl822a0ARrEPR6M68RmhcNYz3L5MyM6o1tMQNSqpRxpDGBEyxrXV
rwlnkTsDvrY/Iy8VMXYnvdUeSOjz3kHPvpSTF113E9dXa+m3mS/SO+kpB9tcawz9Pqjyq9Esi3jd
UBZz1oenuuuyR8R1UF/QChTPR33xKWDImHNd0X6EKOxRub3MxzWAD6WRdFh/LfCbwrZ3lBg2674e
meYY9B2xSOsbH0/l2qAP7tRgetwandZAQ5xXswFfrWEivZQiexlIjfcDA/IQnvwy3jOUpMVwH7+w
j7Td5YQlGObTADecdV9gzgkawgPaK2lYcQhmUBJAR/pyCXJZlfeoMfW/WfBQTgd9C2aAi7mCeJav
uJba0bocpupN5kuQyEATHDttbgp1elYmwz8vnPt+TJXV8q1DXcmVZQ4hn66Rf2IyTFgoer8XOlBP
H3+YO2SgGn68dwHN6wymn6wULILj68apikF/IeCh74vLoJKHKWMv44hqhc9dRk+IrdYfhvK9NXuS
l6EWXmOfBzhiUrWJWjLg19IdZtMkBII6r24heRVbq1NmE72hrbtaL58bH0h6nb0onmfAikFiy31e
2Nzwv4cFKUTFnklYYxoQArMZfg1DcMmT8NLQWHNV6UyhopI4BJLwjw6NsA3RKhjJL1ynxqrjna1n
GaPDy99v67RfwGQ2/cYWJwdLd4RQrU+nK690anpfU+MmSDl8+mb+qHiDgylFQ7tsMCBFOv4ZI2WS
JqfIupWtTe4QpkVcPvXABV77oHpYntN/vA//6X/k/Fyjn2f1v/+Lr98pYK64WptPX/77IQdZkP7X
/Gf+53v++if+vfvIr9/Sj/pvv+kcvhOTzb83n7/rL38z//qfz2791rz95QsCcSGrePtRjXcfdZs0
y7Pg55i/8//2N//xsfwtD2Px8a8/3vM2a+a/zWeW+cefv3X49q8/NMme+z9+/vv//M35x/zXH8gu
b/U/zm9VHbwlyS9/8OOtbvg7bP2fmk0NBfVPKOyODQqx/1h+R+j/1CHQ8Ru8z5oloMFledUE/CHt
n4L271m6NGaZAppmnbfz71j/tB3LJj6KfsH8AGnjv5/eX97G/31b/5G13A7DrKn/9cfCufxJamII
oRmM7vh4wIoVuv6J2qkJoo3p4Kd3XcTk07ZeJEkIbwfyMt0LLVJX6RxUb+ivwLLO2X03qmOyDsLk
PRXtsPIVbVprZXslzeqd7f02qMAPhaPc1D7OrsFkPYsUq1xHMSuj/nqoLSc7B1AaV35TjquhnXbY
XNxWzW57/kmnb69HOq/i6oFAMB5uqx23YUoqKKxfoyqXKDQch3ONwuwsi6d9bX7pVbtZoTlzu1bB
BuOM35jdMLqRMIHLC8itk3nb+zHuLw8bBqQpsa4bjds5HdYrq3d5F8AsNT2B1wBRghadh0qU2D0g
Q5rYVX/6hPz5Fvz8khuzevfpJWdLbxoIFVzk6mfEX2PYU1BHyME4Dx7Tp2n0DQIvVxC/skNplhrG
x+pbZ9o3qZ/PT15ufQOi64Tg5Br9xRs4UbfRcNVy/GRUc0JLwI8ea1ujrXE3aNV9LyLnQG4U7Z3g
PV49jDBGlrmBR0NvMz74xcFkC/X3P5f2qSsbnLzDdpnkLZ9NC03o07KV+r60lNA27wZn4rY/fW1U
7Wts+odct06WyGnNUPZj67xL7EZadj011IHZ7VWjNGTXRupfA+13UNqZMvqX13p+Trx/FtfSDKX9
dEImO2B3ZhVad31xEaVFXdRGEFPA0mg9GB3Raj86MX92ZQpyszQe6CdnkkSsO8929Am6VgOnTvNR
kajmzszxa51maGvWi8EWY9ZQrseBkoE0OPz9i2l9OtovL6YmTHQSR+M/ycrwM003w6hoVg6p0ZCO
szRCko5tY2UT9V/FOYW/moKW1DNQsQfllKpsXBK4uXX5nWQTF2Hw1ovsW9nmgRuD7xopdyGMiaBR
PRWeckN8u5pp72yL9K9R9jKmULbtVjibsvyiD/TPcMIB5YklF9WREro15u2jioMSnsxwKdrmjXZi
1yOC7Ibg0FBARtiCbXehwSPB8j2kbtXT0WdpuXCLXruYffrqh4lJxDjBOiXDtd8QAB41xHf9RXLy
EBVjf5XUnfqEnnb196/n5yknb71u6+hfUtM12rrFfM/9SfCtOr3zyGcE90lIqm7UuxdfxipBpCa8
SpnvKdg28W6uubnDK0jyVyEwXaphMWy0KHvvGBBhtRg/4E2/Cw6qLEjwFmwD24WTHLvEUzZ+k9/o
sQUL02QbiVtt5yX5lt1gfbETgP/mU5VbRJhCmyJwwsWNtfac6o3+8kss2tehJTzc+79ZbfT5g/KX
K8DQAfJwDQjH0R1zwTb/9IM3Sj7VTLYACGnRFlWYqVUnr6u8v0PpZ95FX8qqjnLiMUW5UWq3sMJ1
OunbNiH25+igs+v1UNSvfAZhBE5Rjo1YnBWv4SjbvU6B9hsG6q/LI0/YZEDGSJpnbpmz+PHTE86n
DpDBaIT3Uucz3pNiji2qZA9W7t+3uFQpqjrYqqRhjRIwe/CvqlSlsDikD3G6LuiyowIEilM+h3dY
AbtqOocEcrCTmNd4MHdKVd7VagnPzNijUniqeqkdLOdVf+wcCnwwbHq/eRN+uZotfhTQ/5ouVVtK
TZ2v9p9+piGAztzk/ABVm3zrBhgpgym+1ozYgVDLddIkN5MIXiOb2w5iNa0Lg80N0oBOKrHyMAZa
SZnBuNM9+BOdfhXBUlqR7ovdwv4IhSxxfTc95Zf6KQT4cLR8eVLDioLorlfXRlS8dJEVY4lCo1bK
rYJaG+liXPEZYMq2H+AmQR8bmbMrGC4rNb/4Vltus4x+OUFIA3YE6TujbKqruKv2JKCsQ2RAZrOk
x/8GsUAViRZm935EG1lBH4ebGf2tbu/GLtjYJBoNbCCeV/ymV3PB8//88UbrkCyPqiqQwnTx+WY6
en0l6pTup9SyvnQ21qCMVqme6TM7F6qzeyIwG74hZVpmkCSguSgj5jgU/lGHl+FXypuTYunSYvvZ
b5ynUNoBIVzfdMEVudXUF8e/X4k+S8wqZhXukICC5MLGFp+Ge7hAPWkX09ypMt4zqsdQxxHSt0JI
IZkLEugF93m5FpyD2B6RbPfa21xpTrSHHqJUpR2EPhU/FJu6j1BJgb1aLe3X/x/PUmocUi3N0nR1
KbT46RPrtIS0+5Lml3zsyWSU8Yp5S7VKvOJradwrpRed2I41bhO2J0vrzzzDNbG686gbBAsoYRmE
02xTsDor1sOjaiRvmFn/n1e3+cWUNjNS1WYrLD/r9f+HsvNYjpXZtu4TEYE3XaCq5E2V7O4Qsnif
QMLT/wPdzqfSCSn+zolrtyhIkpVrzTkmU9GKXPtG3y8rrqvFraJlZbGTUrvQ6eAEBd5GTKP/ZvrN
S0xMi5nDnhDEy1BztoCP+CTgBy+JJY7RFnUcRVc0uB4M3RAKx/yXxvFfyQzG0fnuawV4Dn1bPkiq
bntHhZKY0wyFi6PtO8tLIJXbb3o/gHNrWH2NXyDC2LQuTvdltLm2uzjLblIV4eIMQYxO3BZmO5Zd
hrohJtAeabSo95XuIBNxsVshtmPVA+sj0StU8wbiqby0R2dv1xmu+sRAhIffUyQz+0FDV8NOMiTL
/V9f3KMh9vorPd11qANdQoapZb7veV5VgQNC/Qf3YgV1tSimM22vGciQOzdlyF9GB1rARJclMgkd
79YqE7k1E4sg9Zhrs8ly0KL2hHCODQXHbhiMM7WOQZdXZ8nQnPdwZ+K5eUfMs4AIwGEa8UPyJifT
18jBBAzI/Pmmh0smdr0FYTjXUF+IfGUoWtJfWvuCcm/6483R16f3fUfirGcSY8n4XrV/zEZ7DGO2
2iXGfpjak5Lf50mY8yzAjYNYBtbgfdaRm10i6NwNoj61SuiB8YybD8TB5bBiN+oxLXbazQi3PLR0
46UWzeDboEaqsUjO+dc/ccz98cL/XJRcNudQ1Esmx0r76CBoCuLQKFqMfWIvOxV/FuY0hUlBpVCU
OMDvEQqb/evoNO91bt3bs3nVR/O1GWl/nSOOa3bLcnB2knNgu7rG/r6eM/6z9aSu1KQb5cY+A/mQ
WN2udy9KG5bbGIMc0ch1d2PEfBPcEX/SwAoNShlWFjc4Na8ZV2/j2tD/+IL/r6dq6Xy4Ld1BSsxh
+ftFQS+uyMXJ9f3IgSoay4C4jY0sx8cF7WHYmyjgk+xZLSP0IfDd0ARDbs4sy8c7dd9N4nFeWGra
0otg6vD06hj4GdipBFEP7PoMQDfNeFuY4R+P9fiwyc20HA2+DSI/Tp3HXxuOYWOP34nHarh7NccR
NenFp4z7d9eBJVDPUED5+O9Ewk7d9c4QOIRo//9fBEcZh93AQjjgHq+tKWokorNK3ydQhhNCmmcm
fwnWkEnJCh+L8Ab8/K0V0wB1uyCW7ufvF/DVxTh6Jx1qYB6fZvDC6OuS+8+SKrvFljPAzb3mSay5
dYwNZT7NOo8/iKN2YzifI97Ac0B9nnIv9MbGG1k8ermj8YXNbyAthhVksqDzqO31DBhpBXgO3VCN
a4dAxyz3oO+zaS2evgW08MBY1N4a6bwVyfRXzfM/XhCH11QjqcHSVU89qiBKD74Dmj193yJEDzzv
Hmhr4b9msiA4UAhsSPIKI/MpwJMtsHtfVBvcMxvSi8sQGQ/fkLx71dXy3UuZMI2owfMuu+lb80F2
+VbXuh1Y4cuIbuwfb9HxoZZ5OdkGRL56qgme1VjPKv95DMwUyyTvKNZiD4dI2T2sgaMIlC7MNr3v
s+6BzyIJl9ofJde6dX17+l9/lhIccKCh4Y/4/mfTOu8rdOjqPvGiQ4lwVRjmvumMTTmomt+kw154
1R/HmP/xN02Vbh9rjX3D048aD1Gc663hjeqeUctTctN2FqoKjWwPqoyiB14NZ+b3Ra6td+/oZ377
k0c7uOKsNuxIqMTam5uszDZS0mXDClI4/RX017CNr0pAdX2DG760t0Ml/7iEn5UNPUkVEY6xnrMZ
LR+tTGAyUW266bLXp5w00uhUJDZBdctZRP3uC9KBdpq9m3rF3qWteZOaaBIM74mwM+gyJrKcrDid
mbgBrPKNSt8BPPgYpkfL1QExdSKUWsSCVRvc2PaCWYt07y5h9M47gu5disvFdc40KatdldcfI63L
FRjwx3b240jNMuaZspy09TPvuUc3mvAS3pOiXfaiqM+GYkeOQ+xbLQ4Ku/MuBNQD5rufqHQtPtpL
7WOoEC4Ojqa/MurpQltwOworOpdKs6mz5cQeAFAC90CzDpNk0Td/LIzjxtzX9aIlRJblapTpR+u/
ypK4z4hp3LuqhTs0vitKlJzQD/wIo4FfKfGD05sXiyOuhRYBAug2YJn2dSu42RaznHhp90VX7H6/
ri+ZwtGCtQzWC7uBCrdOPbqPkUGuKLsBq4XxhD+RIWed9wr+u7cJp1jnNczfVD9R4xfX7neRZf4D
kanh5FujbE6HVS/Utk3vN1p7ghVzy6t240p4wGYOEWQG1q/cI/4nxdiS755ibiwzuksMJlS//5Bj
ORxfVeRNtud6jueY9BmPbrDZwOS1GmM5EFrJQOq0a7RQ7c1bdHuQZC9EXQEZTc5VrdhOlfqI2izE
xa8qmwEV5R/Xcvyw12uhxWXZqENMZFdrnfefPRaJNh/hScyHoS0ZNqbnBARd2HN/IhsebbOCTGPt
wtHS894DUl4NZLOWO1UleCwvNp3o/7igr9X136e8XpBjruccwFMI/Y+eclrptPXiAsOUU77AM99M
JTnCSjJf6NI4he56UUHv9zhlVvF4lUIsMgim9hfHOlGlBc7NVGEuM/MDJHlGzngCTAwLXSLgCVhk
Z6Q7WqO3VW+cYkepGdk3r/riPa97AzBKuL5+qSvXRB4+ktnx2pbao8qIQvbDi6xo35JBmcAWtOLl
j2RBe33q3384KSgW5C+a4hZ7xdGqqMaEBPRpqvjk4JzX1nIHsprKxA7zU2yF8fSM5uG6NsnJ1nWi
0dzVOIOmLnCsGvNxnOBCyJaehlu58+pKwKLUvMDrSejAub/VS4chBWdwuh5d3xPS09JSLfHPNaV4
6CJqG1leKqsCKwLtMWBz03jG+FDriAK1EoHtaGdLyWbZWURScZj08uaQwB/M4ubCmdpzzX6Novmd
1NwsXEA0uuPEcun+qWneETkG18tiCt8IAjOnaEAZy3HdNzVZEQS51JvJBNDadHcyKw+/L/N1DHd8
c9fuOK4VRimqqh4tc/qxClaUZTgsT6UxvNSG9bHmzLr1dOibVduNqR8CXbWtpBdvVfKS8mys2BKa
fkuSW5iVZhHW6aEzgQdIjqJlbn00YANCq4p38FQxGgkSLcqGein2WKipSYY9GjHuKne0mJjDa89A
cvqAbsidTrlXRHntF5UbMWNRH10hr+PpWgL294tCf0SwT5zGRFShMYB1K/61eXYuCu2qKWGLU7xv
JXTuftg5ZEJMHX+jrfiPoXRfUaFC7R+Nm1HYF1ZvzjSdbwtqZqiCWNLgYo9hxkuV1PUuNpL7KqZx
yzN8tN2zqcA4teQ4WxfEl+RYXSop96fnDzOTfFz0+DHqKswBThpQJxGyqzmvTVzZW/X/oiLnk5YY
bkOX2SYqBi3MVQhdJUmcwayErLR3aEBM/4v2suwFR5kCvFFxkGV/uqjDaTubF4muX/3++M2fuxyN
BWc9i1E4qPg8vu9yuU42R+KIkn5jcedlvDJ5I4IMfA70iT3Qq4Dmw6MWkQUPFwy5amMeMlCYxpJf
lwaNoSXN9m4bA9tBSoNq2DeMhpkleDPNJqthfEidU/y9RLy06YQ91H412csbF58TGuRg8u6TcigD
4dC7ADd6nlcmvScjwTcgQDxW46tZtzt7ghvMXHIURKsO98lKDo8RLRTuRPRrziv9+335+t3f9xyc
FYyHmcIxcOZz9P2+eHkNQyu1q4NVuKephfau0AN4RU98M9KdDdsAlth14cL7hfWLX1B50EXchUIb
4AVm88kSG+fG5H1FWtibeYDMkTOeGyZ+3jSp20xTX+F1E8GjcVcIiNGUyEQI1my9zn4RYEGDlhi8
wqFZaNf5ndWvEZRL1QYJ/Qs55G+lKR8lji4hUt8FqEeK0g7UBdu6BRzKjYiOqPM0sDIGSSabV2Bf
OYP+mHmKezLP8aelH7C837uWJI5kIjeilc6JVY5XieJtrfWV6XtYwHrKhNfINlWN/m0x5TvzC9yy
cFgctPmlwx6V98s2J+QxyNKzQlEIjBrneEvl/CKpJhbDeHEzMNZzfKN52a0yqH8UQF8JrD+fFhJW
3YSw/qNFZjjJVNuNrA6ycT84aipFxe80H5D/vWBHfO9Ed9LMBJgk5WUu830xLGdWCkxZSU+7AluP
pz+BeOW/V1/gA76P5XBflOJKr8stGIc6HEvyX6xSBMADraDPu/vKKIRftDsXuDtnkRvToZs/onTX
PMCIPX5vleEUYm/NfWxNed96yhUOB9u/HXrMaWnBDZ86cHxT877g4ooj0l86Y/j3+0L+OpEf3Rpa
zwbVKhMg88fYCs+PLiJlbA4YDWmL9rtUJTxSXwvtJNd8u0n4YeCJ2IRqkOlwscEBNr4YPA8rytXo
xmdTEj83S0WrNO4oze35Pm3tawAKkF2T/t+weDdqz4G3NFp4Wxi4fv8JPxr9tuZ4qm6uAbzoeCjG
vr+LC31pBeFxc9Dn7EySw4n88TGP4dKDRwICf1nRVXcaL6atB36RTMdbhrY5Ec0D8anEu6bJmVqW
r7OVQJ0NzH76ozTTf+6i60BQpzpZW5W0+79fodpKndN3Vh/wI1I99a8EoaQ+CT58NXo6/sK+zfKp
2DQmSSqNSXCaSkQOFIHaXd+haGIUbvi9Gt3OaRtqDho5wvFoYUu6W+jZsoAdhzlVLvcLcxnwwd7G
yue/GurHginqbzw8tFsNynD2vuOOYWaaqQIfvjrQNj+faHNzLkD+aC7OfToO71Ok4SQeC6Ljx2uZ
sWikG8Yt4eYV7ECSBJ0/DgT/88YiE4AOiFDH5vX+fmMLpLRK6XbVYbTi87Yz7rxyQVzcX9fz8g9T
VqQfmjZ/hnPwpuZsS7NxUJvsIc/VG05d10ODibOMNg2QyrKiOU7GdwPbnNLNO9G6/qFrXaTEanM6
xNUfb97XJ+L7m0cYJGnlKNCYqenHyoN4aiIYdbI9NEVzUOPmqlHS26Z3cVpnTYAw7Q4ONpcE1OEf
/fNHQvY+B/IXouh5GqdtapW2nzDpozaYnvFl/4vTvAk4HfPpM9zan7q1fNHvBaZUFDvmE3Pz8wLW
iF9X+Y0jeo+vK8bCpJs+ULQT/OgAHhoIhMG+p+31ClslC+J67Lv4nJbCQ1w4XFdfhm6Kzc9tzGkD
meZE2k4cTEInWFGx4eiY20FtDm6fn1pNerF0zWFMqsvOLa+w/NxWurqr4uKfDUzWT4ZrQTZ86GHc
hK7lW4qcQ4WoYiLn+mBRQSK5OZ3KFQ9UqRG228TO/GkqMW2PIIUj3qAkJRfNNqaTpdLItySKsjdX
1jFfqbB8V8zECJnZQ0CxJPF8486LMLm3pXPLqeEW9ziaDOJUmqambUKi3sKXCAriq0Yela19QARu
/li0X2/J9wfvrYcVw121YBrztO+L1ssIU/Rwch5aww7lYtySCDaHJipff7KTjRUj9phQg28aWDVc
lLvJlYw84URcZ4Mx7oyov8kiF3L7aJNlViEcjsbeR4TK4SHNnq2I2Vsuyi5s3fZeuIO2FciTi/Yu
dxga04e1whHok5SA9UgDd4TzpHSNEqgGwNHcO0SSwr02lzFE33SmzSPzf0Zfy9L8y0tw+eie520N
+n1oz2nNMgfywK2hD6U/lJ7CPwC2aXgf9ijmTW4r0XaaeWqlcxnZQJF+3/2/7tbx3fSwxzHu54jy
Y/dvyE7HC+/0hz6HMB9vO9uC7hxxZwajA7urUgFlQMe8OP7I3P6A3YMCdgU97VXQ1GyfCqpjIJdK
bSdM/SSqOvUmVjiARDab85prBINbDcmdKAMNAlbSYlGrs5nDtJOEVk87Wmap6+PbOOCr/Pz9B/6Y
iNjIqjSP8ttYhws0Or8vl9irBb7lqD+Ivsd1GxFD3hG2kA+RHgrTOUGTa2wgDAVwTBVfaQF/LCwc
CKN+NbtEt867pnFvgcLctDRFXQaSoVdTjrdNs8vi+BRgkxPGVlv98WH+krwcPRpmxphnHNp37HVH
RXKRjwssorw7VNa4L23q9byF19FUvizqz5i8JoHWOOGqc25rKzm3cUnQl5Dsz+fDtKLiUrCUgpOt
DnzWNZNPYIF/FfM/GrogNql8PLp26wCVj9v3OxzRQi5NN2HPW/tjZN3eZ/pwOXtkNJXqY4Ubzo+U
9ko+dE37Emd3Eivu7w/5Zw3DJViMbWwDFYDNeev7JdCXt1wA8NpeUnf6SCtJkOiaYKrpw7pqCojj
dLEzuW2TbovoejumWJAsB3u56LVN6qLJX+nqiXaTu9YYZCINYiKRfr9K60enhatEB4CWFT2rjRjk
+1XapRi0ZFUBZKsfP5ETSk9f1Tq5LYHf+ihWAqinddjZWnEWF3LtViB99/r0E7bNK2//mVdQKBIY
TrEm35DNs1ghAYCqMXe1VZ+J2t5CpQ4WrT+L6wGsG0OTqn3oU538NBP9IpllfDdJkFqp1gXBXGpd
NoFpNZtIzW4qlRK0J7ztBHeGGp829W6pXeojT9lqxoxBPn4z3Ow+MfiQGElECWBzQJHR6e+36ksP
823tr7cKobGr065E+Xu09icn4bUmsHWvQVeJrfw+daOnepE35ELvWg89oRNtdTImp1EJk67bDiPz
i/qvRPufB3h6N2Rc8/K5FnKv45GgnSzRlNiJup/nepMBbx6mzAKP1/NeYTxSNp5ibB1z3s18GmI5
3kxDDGUpRa40g7mT61Exm977kV66a9wIgQa4VQsN7AKGwYh4vGRKlTAu6XkIb6BH5W7cDPCOgiX9
1XXlxSQQe2Vadm94eeCU2As8O8NKbbBGLcVa/Ki3gUg56Qaa0dPi8pDVqPyXS/lp1qEZgQH9U8/y
86uBn5pDg4F2gtpR/doS/tO9dYy8HBrLbA64gZmEUUoQ945LIQJbNbs3zL2vDAivRCLN2MVEpPvk
9/ZB1FDDmmmKg6xRd71HeDEb5xYF/DVdkp1U5Elql6dzD65UKkrEHX0nefLULav4VO2U9ylTxpPU
S5+JRnjO2oIzsWNEfv2XKuSHSJg9xPQMJH4IdtZJ7FFlbMAy+78f6OCeDKAPf/aOS5qawHU63mkT
u+lIS58gpmc1UT85XgZE/G5HE0Kxo8KjJAJmiomy/f29+HneRNuO/h3zLzvJKqv/voVAWUXg2Dj1
wdQjkhxk5kujr4m1fvCK4rluB5e0AfslwYakpiLZGXF16khxVWVmUEgS5+Le9HP8QZVNMzT3yt1U
K62PpJ/8irlucA9mO7NFREcwUhVqqffy+y8w1zf3+5vtcvdQnK7fNge20PdfgFV9Bm/WpAcMy2jc
FGrrTekCrs1ET2j19DCi/kaMX7hBTpqHXE7SuLhPZAynTXmisAjbFW25qM0r5IZ9Uet7l2Bat6F/
ifTroIy4Hwm8k3N3ATzhQkCpVnOqellkdzPCyqJqrgf1rjL6V+izF7Ebsc3hBuxvbQaRhj18zgUk
phT7CQ88/VflMwYhWvaEzj5Uol3pS3/QjfSf0wfEpFTLqKhXJduPFwofm25mepEehEFSrl2Ebqcm
TMQbmkMD3SFTR2YVjhN9F3Epm+xKpMB407ReGDroGBAQVwDlA4XrpfMTmDLIjTnjCZd/gDP/S+vE
t5nuy8h+E60NOVo04VyAwbA7XKSRS7kmGW2UOcd8ciZv1DK5yyGkSqM6HTPzzGzldcNRQg7tA6Dn
FzOP7+opv5yEuq07opK97kqYwo+r+CxRJ4JdxwDB/661vavF82AIcmInaOpMgn9t8AH6S6m8txXO
hhwAr0EjEkwExrqM/4BQ+Uom6RnWxiC2V3VkJPFhV0zCreJ14diBUJyEaS1w4QLi5H5ZDDKmlhrd
0jIvmyXtCTttL7JyfYST/RxrH5F0oLqIm8ghc3nWnkghZhE+zgS9pOa68c72s6vdm2QYBUqiqKBX
+/doLE5aw5hhLiSUB7B5nBhghiAJQNG2EVQbP2uqcNRLoKrm8Jmq/MG4Li8tc7o3vSaE4+cP1cli
vUoFaCJgbZ3sTlWqTyZlWzO252PG00gnZb+07lskLzqHFDOQDpOmEYgVQ1WKVaIAKpeaudSu3D59
wYr5GsnkJVr67ZTOFxwUEkqdIg6WtZUx4BOIEiR4tuJexVr36HYGxXgkLhsoqeyrhJcvLYh0py+C
NAESPxH9uM0gllodh0cIblYQQZvQllTbQM9w/EGv7sEBd1tjxtASCzsP8L+jiAOoz2mGGHdCQXvV
i85MojNSRx+2oy1Q7A7TSZQx/pnjKKdRf6OanYADZweWXjdngjA1Vt5bbsT2zgQlE5AcR+rcOH6m
0/BK1ktYk9pCh+rMY0zjvDQKMGwohrTI94WZfRiVdYOi8grJyDP56eeKiPf4CEGszh9zU6kks5oF
ueyAPTws0fkBH3cAOqEJ5t41/CKRrg+bZs6ZIM/EP/hJwZwiyuxAH5c7bN5+UVevKRJwf6ztuyQd
CC4p1be05pNb9NMGgSz30GX9gJVfyUVXdDPpLOFIfoTqtE9SUYcgMtZE6uZUjeoIbXoMpdqtgrRb
BVha/KBZ6ZlW9O/l/Pr7Xqute+n3vZaqnAwCh3YTZcxxm90aeEkEmWB7LO87xxgeyoQXnRZ1gQk9
ehxmWgUxZXLvhIVFGmpLmmWbqVts3Z8jc2wOx37XmU8WPHG/GyhYf79A91giRN+GI/zqMFrlGHxw
v38MFgb7ZBP1kpxGLmz00qcVVZNrruQlJmnKOW91MqhdYbxr4NepbFxOnyWWBrcYL5WEQO6GY04D
LihUR/O2rer7PI5EUDUTLG6czZE9ke2HMTt0UniUSpeg4MiuywQ4WeqhaUtZtYDXYsTD8zsfjXE7
GOckmgAJm/iH+tl4tdqOQW/iPLkWBYDnKAu6iPhFIorYtjJiuqIYGFGnV0WprqJkrnGmZ9hliWBy
+HAhTjDeTWtId6JZpU2JeDdjCd7LNjbWEu+ciAgDy07M0x5TOyxfmqwVg9fKauZT1QIqVSlBoitG
4KXkfVMBDlmLYk+QvaO6/SmkhwxSBjC4Yi4PbhR/Rp7xoJEIqUx4XpIFyLw91Rzdx13c5TsWYL0D
hUi4lFU8/P5Ef2oMeKIwH1R7nRWgOjk6iY1z5arKLHiiJNh6FYTF3n4qhfk068iV00QPasv7KOYm
rGL9uS7US9n3J8ZARaUV3Xap+L/645LWRXT0FjgIYdY5nOEaP4Sa2VLliudM437qATXgLEkt/bSE
UwWF7JmPFw85LvDVswJ1nZGO0oOKVsunZv5jkPLDBcByR+aIpprjMvOvYxeAsO1OJRtz3Gumg4TG
Cz1MRqJ1r9iOrhXnDn/ThJWEdPjBNF6V8q5M5l2sNDu6XFmv3dRNkQYzsmOW3A3hEoTVpzkNGuWP
91L7WaRxoRxQ6QxRjfzouNeu29vFyIWSbnXhxL43oeytSC2IOZvMaXM22SwqbaTV5nU5Jn/1fNHA
j8jYLXC9Q+yxsC4XvUjAS1lvvz9QV/8fD5SihStEscEB5OgczehJB6VqTvsEpue89j9zIhzI47Jm
D4Ca4WGh1K0TpZz2EjGkaRK9kgjZb4D3f7Cbky0i052xxMz+mMFcpP1ShkpLCUxxNpEVvOdfRCVg
5i+60RNnNhHQxk3vkgrgHuwBXem9TcWxMCxJuxfcBXPITzyzZLIvMX/W4EeB85EcVl9olNeJ9tyk
5s4GwSY642TWi5eKjza0YhN7/uCGM9kpZC4B6OKUE2i6fIvBNG/ToXlmXz8trysWOKHS+acC0QVF
bn5Wxj14My89F012SK2GKoK07kjWCo5w8alZxKcpEseAtzRz2FTLBvLhaZ0M573eV77apJ+6VwgA
q/NFBTmAH0p1gcdL22hG9YcW1Pyx0RugXjRXdSl9Udccjz44aUmb+OrigLwpQ+7BFv5sJsj6DTio
EIUp75Q7U5kg0eiI5eTsbPlq5EFsqP/00egvkmHyTf2507wJLArYyikBPKWnmD48eaiN8c26t4YO
Q380MldhRWTSPS9K/JR9sq2L+lwYxmVjsUadBEVZwbQ4Gp3OXwAw+NMyKGHvNs+jbX54el2Ey6wO
KxmcwmBJzmyDE8FYu39sCF/tg+OtCRuqQZfDRh9y3OYgeXgsBhCQey+t0mAs1lOYMW+9yPiXFzmR
BNVLlSZvjUt/nwo6UJfic4II4GfRqS6XtwJfFL4R9UarSkY04kwHUp3oCVV1KXX6tBwRhBFGcTuH
ZG4Az5AzUbgqznfYK1l/Ykfmlarxj9SieiQrvMQ6Qz6a1ToXqVBuxsXXcGz5vZ1+Fl6HAMi8oPWO
C1KzafuK5EMWWNromLu48axTURN3Z7lTzdzd2uTFdJ30/SUx3OdCo76wIhbvPBPmQnD31EriGA3s
S5ZCruRUXtolHVpUk4c+aoBJ0rYoGdtvc2cCSYwa9Pdt5Mcex5LEY4mzGHM6dNujI36pzNAN5qY8
iDQ6i0v7Q3XEy9R2924mINgQqvz73/tZja3vAG0T5oC0tn70kmIb6DQciuKg18vbhBQ/QLTR+cLV
0DGa7DckANGWmPxmlT9ExTZXaEO62oc5iathkhuwVHCsyWOVJdZagHB/+ZR+9lG5RBtpIO0FC2DX
sVzJkYs29o4oDpFT3/SZeYXw/TW/nYf6kWb/1dh0LxhLk766Vuerzi7PooqsAFu9IouXITbnQTWE
bHei1/FffnTGEcfbvkHXVLN0ZtW8LZhF+d//p+mEYJ+9KkG001fDi5ucWnqEsiiJXF+fsjdbNlsx
TiTZFmWgZ3RrGMDiM2Ksg6NmvitO89kRG0Nd2lB9oQcKkifrXvN4+tfDe/TZb69MaV/2HFALlHKs
YOheCTK1Rc+S8NLLuvusJ7VQE0+5MdU+OKDEB+jJNdTypIzF7dA2j9iALMY9sD3JJVPqihWFcZXV
R4Mej2JN/gSqpcBYHKzHfYSTEQFc956FdGvcoCgJ2kX73/kTwFi/s7Qr0ZrnnKoZvpK02E/PueD/
szQM0HgpP7Kjw2gY2O2yhqjFsnlpYUP5mT6fqxP+TcVrXzK7fbSBoMEsi4JB015n1KZ8IZETdAAQ
Z7PMN0Osb+3RIlpZkST6NAasmSarCItcLlyHfI/iupqqcDaXQ6mw+PCyqme6LcGfQ6ZlwrYceua8
sKYeFxQxnBg71QdYsukSaCeJ4xIIVdyksXE71CQTqc8WozjfIjU7LOPqSgq6HaDpReBV9XsMh8jU
62qbRPo9tRn2mhwYZeS9IZvVyOgGKGth7CUPRp9UOySX857S97SC1eowfA0Se8h8h9Y5iSZ/daZ/
Ds3XZahjaMARB5XzeM/upKh7V43yA4SkV9PottXUPScqIvKcHMx8lG+kVG0ITBOkS8pLSNe7VMSc
bibU41m87BsDHbWTKReGGKglRnpN7WRsAeQjC01j6Zsjk8Uq/tSV8jkvEm+Tt/ZVGtOUQFOOIkqb
t1NM5Kky2i6aSYXWlO7+I3PZ3eigeMBhpCdlb+x4CAsRomLDeRl5CTqA0BXOCsQ/MavpJm+IqtB0
aGGKd6p5yeyrxpj5CnidetYRqSQ7EaWPiKWQJZCWm9oYBHIJbrl/URNj8bME1Xg8NDcTaZG1bm50
l8SjHBxUMHrj6r58S7pPEmqes5zvgjQL8NIx24evUD+G2cSjAvl1SNh8G139YHQ00zhQTjDhFGEn
rpfCqXcroSdQ5hrOG//FDFYtkLx+eoEPhOIXXO96bh9WyEwVwygyb1W2IOTiFYJGr3tBW7TNI/Ol
UnmJXCXGomY1L316qg9jha9ppmFeAC4zSHAnT0MERMWTPCusj4ThOe8UOPhzVVQEe8f1vHXtJeKl
BcZOOmw1IM6wtm0Krd4c3voexxzHjZNx4RPS2VKEf3xDrB+HGQNAy6rU+Wqe2sdGqQxcASYvE4+5
NlzzZDD21+MVYU1g503hnNaDCpq9Gjf4sJew1Pt90tsMrPv5zqxXGIPhcnooAWx4c03IrxvtnJ4Q
IIXTtdVpB6+PzTMImsK3MmendRUMOz0/a0tC/TZWnSpnGSJpct8qmqNLcj6044hbZzw3zdHxzZQ+
FbI8UhtprcyoHTbCmNqgHadNbVlYLOw7Zw1IdUic3Gb2NJykRg7lydb88l5ydN+5g/HQdd4Hdhjk
57Qeo6rvzsp/YsypntUk2vQ53aJqYfajm8RMoLCWnGaROjQlq3B+zADFI5khW9dL/pVDfKbZkEMj
Kz3hTNaiouvFdsnrLdvGbZl8juOLxg3bemrecSTEeulw49SOrGK11/BzaNACDXdjCTkEHRC+TTTq
r0akkoJ7AZ4Ike3obKYZwyYdSCN0InVnDQOqtjkDhzcqmJsigmcy6w2q9DVzDSUsx+hBreVrhJUf
PAUSimFxLzsAxRjo63KT8T8PvbW5BNbc90g3I4RUc6AT3nlODpRXehu44UjqCgFaDVOtoxFHAztl
QLpoQt3bIuIM+VBep2R+hiqy910xDvpJ14WqASQkwkmOVmLy+Dhq2Ubxln98gGJykvAwdCzAs3a8
UV+HpQD+BQUmyMfho5bKeV/J4czs7OQ8pdNm1rMTKrNrbUptuSMmcNgpmsbny3BQE0v5x/r/sgV8
K5i/BrwAwyik/scJmg9On7euw/IvALekjL9mi3F8xd7ljZikZhMiJn3oMfrKY2IHaNmjohZyj3er
ZC9Rb1L8J/al6J0nB7JiwRukVcbgj9C73erVNZobdtTF79mQmmtnVC74LGJYs5/sjC+msjzCJT8Z
huZUGPRXBwKraPQpmnPX0CqCUg5Rk3/OnuuLrMo/7NJiWirJHLKnV2ktr4SMxr6Tn1emS81iGBzl
l9fKLLEJpSB18o9VUOibynqWBOE6ISzgca8TQGLuyo3k+FpYcN4F0y846/K99iScBQBcgqekol8I
IyleZEYYkMyjN0I/cDLbbI2O4Mgpli7ZRm1yj7r6epmyNnA8CS2UPqk+A9+D3tKZ+f9j77yW28a2
bv0q+wXggxxuSYKZFCUq+gYlyTZyBhbC058PtLttyd2tv0+di33xV7lUpphEEFhhzjG+8YFY66+W
bnxl0KVYXVKR1N5VhUYv7CO+Cf9sEJ6y7Cj/x432MCoyEA+9fB7sgMXOyK22y9ZFmQRzyldfDd3/
6vsFeZTqVZI9mmrNLlHfDnK8STEGLIw+RrPr03FTysl6+6Wz5V2cIK4WCi0dnd2U5MjXWqFmwOJS
Sq/2ywfj8W8V1mk4RvlAuQTnxG+WUSwboqNxHJxb26tmODuuPHy1OJGk+5KIH9Y0NcjSrt6gLlnY
onI7yb6dgOgzPc02YPQeQGshza/ibxRSvkWB8q9FB1wxBGMZFt4ePD/vJwwqTp6tShx6OxM7Ig5c
22JWa6xuLSBtWJH2nPblyoiqz5FsP7GKrSl9RGVMn9YnlypmYxLJTI+pPEWZwO2uJDmksFGy9Aj1
fSfRdDFYpC5EY7/WASLrwA2gELO9WpAKcUw0WFbEwiCDJcRQJYqq1egZpSUyC294GSiCh4Z8x8aB
S4V8PGueNypiX3rgClGK2AdalzAyVy0bsmTyii3rEBHX8n03+H/+lxz3z+Q4VWGb9c/kuP+cn7Pm
+T9u8jWj2fudRzdB5y5P/c6Ok/RPNh54NmZc3aZmQx7/Ax4nKfonY7JAUEU0ZM5Ek7t+0OMk65OJ
qGJyABjYmtl7MjD84Mfhl/oENNigLUpHlJryv+HHvWs04IO0DbaNpgKDhc2j9p5sM/ZpH6bksbK5
lGa5nJ5Ts2iHhad66sGefvStCu+dNcDicvNyh0VrklF4urtSw9u6C821wiharQpD+HuQud/v5Krg
cRnmtO+vZcYtArOGgJzRkV9zC2eG7XfNybLL2IUblN5oQ1yw4zPDWyPHBAKxNrwH+mnPrCSDnCkX
jFxEU3yuyvElKLvhpfSlEwgZ70umDuQ4GbWPO5puvV9PZNJwribsgWdZ/i0x9BbYbkpGpepLX2U5
Ogy53b+Ktn2wgJU+mx2N4yRvgqeiYiHX1po9izPzuY9D69pQUesNRZusKwOmGCRa5cay+mIfs7a8
DqcfYEX1tqivL4+vDSs66EN3uNy6PEhLfHON1VNlOWlY3x+W1kpL+TGju3F5WVlB3ExJOVlfnpIY
H1kdAYu/KRaYeEgnqRUVYtmmm/6bPFjVSi2TzHALbCo/ml5+r+exf48wpVsORkzvMYmRO1lZAb2+
jr9413HDhBwZA6hwkepXRRUNW5LByyXNnfreKqPbywPLWD5nQyruuyAiZMPRCPSuEvVKypsWHJtj
vA7fwMjHXwwtyeG12ex6JSndkvQzLBO5IHY9Ne4vj0i88JpurHSfRmGwtL3O29ZEQF5RLBznfdxl
r6QS9I4dfTEzSm+6og4nzY4dQuBrc+nYfnuXp+B3p7+/6Y1jYXbiITVGw9U8Uez80LCOfTcY8wrY
6EtV/vEBJh5V1PjX8uANG86lEA5N7N0msfVyeTdiIfei6KUHHR2hW7ahvGt8VRwRWktw1JP4JXJQ
3U8fcoR2xDbQa67jKi02TuqVq9Iexa3eSF8vjxCKts0aTWCezivXlImwSsI2OnaiTKi4+t2drGXF
qiF0VAfnsccCPO4rMhX3xfTj583L/y4PSdHGanG7uzzq568v/4vYErazy8MoOZ+SyXP743cG2206
XtPPyzNral2sGtm2vnuNv3rduIfwnykFMIXpD7y8wa+ve/mt3TnxUspLYrEvb/P9Ae8+xzBIRCll
zvfXuDzv58f9+daX/1kFYSatt/756yDQn6bsMcScubnV4m5vxKV3tKYf9iA5x8tNJUivPCNqtsol
0fNyB9O2tmgcg0bo2wfjC8h2Rhb9ePD3p4xefONbiDl+vujlaYXvEyUlxf7i8kaXey936Gqj7GLF
X797wuVmURNuOdTj5t1bZwS3uzKbc3xxfICfL9lEWrS3mnj57gmXVwPp/jQaYbbp+lFf/jK7nb7v
JH6lXjI0vB04KDASoAHOBc0XdWHmrLdVRtSlQ2w77H+TAM0e2lZYnWobxYvBs8D2hwA4ZlGsGVOu
L4bIy3/zpuG2R7YbOs5tzhWTH+GYGUuIahRqLd/c1+qo2sufj/aoCc0SG83Y97e4vEQaeZjyZL6L
FEtmozXDVd/JyZ0tyyE1E8ne45lL7kKVjl+gJd32cm8SqTHsO79ej9ODJSkcXf6Cbnm5qcYj6ii/
cdilc29lJ8UmNeEQXW4OGrV53x97uke8Mjqb8JgP8tPlFpeSdcKGubncMuXaOdf2XUJeFe45e6D0
4qTny31qTKNrTNPT5ZbddV/KOBWHyy3RF/pMxsTFhpG3wCtnzZlAyBmdbgI8zd0w62zyPbrgOMbk
EFQ6JoIsdm6tUbNvBe0rUPABlgp+5Xj6Zwfj2eFyn+wTlBqS47C93NQCem4RitLl5bGRKNVVHmE5
vtzsY9PZFh4zkzy9EhGWxrFtrZvLU6sMNaPAtS2yEe0SmgW3hAhwfbnTRPNBLlR1uLwO6t6cmVEi
f3T6+2RLFG4IXXd5uSnGxJvWyOVitDr+3rYi07sgO0qv4bd9cLZeCvI/98PMohOghI7CZJBSHCwR
b89W0gATVJTsNxXo7vQTy0nAwfgrbJECp8dIPt2yfS2+bYfZ5QaqBXGba9rD0BT64fujLbqGwhfZ
+nJnUNvGyvnztWo/JSAO0ZExpuLWkcv4FkWSllnUyv58HS/KzqpSv3h6KjZI7LKVPkodoGZihTuR
fRl7ZaOrkvUolzZ6tt6q9wCxiMLNNEzBTSU+++SAXB5q2pPjhlTOM33JcM2Wtl/3fU/+Cgg8rJG8
moFRU4dS9MwcmrCK6xJ6E765q81RuF1n1Fv6N9G2dBBXodx1XhVr2OlNHjw2vqG4kl6Vu3QIw6ts
EFRVK9G9sqV2KsN+zUWAczE3x6te6NZWTlTJNVCiPSR6feym10J/9cq6R7lFs1+v4JNFG8XHN2fk
4/D9NaJYLAZbbT9rna8ugMgCtzElyt98atlw6B3UTXFXZF51ZFH5eLkVDE13oo+7U2OzuCNi0bgx
x3EuT7cIs8vvrltMj/8Pu56/5Vy/AWj/D6jaf/tC0ybsTxT3fwcwW9XoHv39tuc2j78mz+2b3c70
jB+7HSRLn2hmU4Cy2er8isqmzqN+MsiiZJ8zKf3Z3fzc7difmFVkxK8qyJmJB/lzs+N80nXMjSgu
+PUEbXH+zXbnnQoHmAN1Fl6L/Rg7f3Ap0yT3S6uManCF07uUzyOYtsTJr2xBtRq47d42aMHmMtgb
NZvXEks2sk09Q9w3UbpP1PIciclM0n7Ubb24QH6OVD/+JA35DTFA7PPeE7xTYPKxnPTyuVHlxvX9
anKoFSsce/u6GQF4T1p5y1Gvdcg81JYj/O6yTCExgyJs67FLt2DreQy9jnEIslx1zU4CBlp0i0it
gllhOrfeWND+lvqHEkWeZ8Z0nEfbX/Slmsz8BhNYJ79ifzuBY9yDTthn0dIxHiXfHJdUy+gMqvMa
6I9bOU4Iblt6Lvy941SLqMz2dcV8lCGqsBtyznudNfG3X06xv1h7vLMqTYcIth2cczbLNp6H9yKJ
ljESrwEbjC6WuxmZa+RQtuWj5ksEgYw6UzSh0opMWWvsVBeIghNIbtj5y0xKzxVBn5HpkcDbyAuv
nSpMqFoaWihz1opgfTRtH7X0SVvzgzXTX//dMEQMQEOXvsTbs61R+6InkEk+x725ahPptkMU16XY
WQo/cPPBGLZKL25rBSWoI/v0WxD+zShly8acIQ1YBbJKadGpEumUdA/nhoXo1zS6bTT6NwLzf1jW
j/98sKeJ8e3peMEf/vk3v7tCfJJPVaPibzYGezN6nHtOpFzLdv6R/Oyd6+fHt+rANVKowDFYTCXE
X65F0N0aSc7eeB4NgXCisyUXovvGU6sDkBVmDA0ZYTamp1oJ0HB34UuEUgA4ysASTZo7hY5LQsvO
COriWd8jd2wNPZmBDSWbrQpeWvEiMEXP5FIcghT7zqDtAFUdPFh/JAbfBuMAN8ncZDZVBaPgk/aQ
Q7FWNK5dOLdaUJEg3JkEw2pXVQJN2qhqN6auiroof45NEruGRF/KqWnMqTCnaXksVf+LZlWThsq8
/efvZSo//fbFoMnQUCBQ/mGUfXu4+CR9UHuBfGZmPpXpqfHNkN1w9ll3gpeytTcTD7eRpSerQ4/q
F9ZH4re3JV2+L02ZVKkTz5w/wHlvZ6uAV/ZBNPbnYDIWJ9IW+vW583VGhJRvgRAD04k/WMj9djZO
7zmFJQBatUh9ng7KL+eIRlg6+aNdf6bEdjua8UsxpHvfsj84uG8lLz8+2i9v8+6kt6lEhClKkrNN
AKkSEcvXiRWMH3rvVXZCoflR1OFfHEsiQvlQBpX/SWfz9nMFBPOqUE76s2OSqEawdjsRrqXyObSa
Q9nFX2D3Xv/zCWT8xbHUKPgxFE3H8zftYlsmonJSuT9bYPTaXM5WQ1Ug7cxjFsP+OA+QDs+aYiYS
59bH1jrvhOmzrZ8E81G50O3HMAMy0yllCpZukwbSltRBZw4GpZ2FUX+XF+1GL0U6qzSibgEUsTfT
D6SvnSUr2w9JgeaOoMN5z5ZAr0Og1Poz5xAt4jo7Jbm+UjJmX6PcFk3yrcaIbAUm7CNbX4VKDWKn
aG78jCS7oD8UdfVo4ulTtPIsM33OIB9M3BBtVpBnvmzl+pHEx+9Ntv/fpfC/Xe79utr726iV/8o1
IZfdP60JM//57YqQx/+5ItQ+MXBMBQMWfpR3uOt7eAorQuPTJbzVnNim3MNF8Ef9WzE+4VmlKm6B
wuE/NqvFP+rfqvIJTyutpYmHP+UBKP9mSfhOe0wSCyZiOkHIp2xVU+DQvr0UZZwMZhkMxl3B5nSd
qaJ8kH1zLts7KVTLfcdvVqbUKpxe4b5Q2+IhIhPBzLXgpDSqfS1TIygGlytdOuOeP8t6izRIr8Wi
ozB4avrQ/0Ad+X7woE6PxpOVOjJyOofWNJr9OigiXlfLkipnY3rlpsHOD5mMIlZJlXRei6qhGA8+
I3By/4Om2TupHgeLt0aARmdvamb8Ngcg6/DqIQrEnaEk8Todkgqn8FAvo8nmafe9vOsK9akJ1ZtY
sJqNIi9ZEN0WAzhD6TUQ27vQ4N+7XowoAnv0t7iMwDgnh19OwL9YMb6zyfJ32gprRfwdLBs1h59v
D1E6dnpKAE1+P6jpeMgrOzha9NrWZTBax7xJl4GSyytmz4wi59ouUtNFohnDTembOd6D7oN57F31
bPqDHNPiLEd4YhBsPrWBfv3OOGgU82NtuNeq3Dwbvqru1KzYRAo75XpavuLZVV3kOjTsi/zYS5F6
m4007bMaMc5Iz2IXiGFVl9ar7lfDIzqifFYzUR8x+IHfDbttVmrFKiO48N8fTAfEI9cIyw62Ke/V
+VIjKo6N0t/rZS1oyyfKbFQCfEu06t109JBKi+AWq9muasf6ASXS2hYI7ZhsFg78uA+0DpfJ8dcl
6hQXgMod3wKZqbg99bfHMhCKN6Loa++xdTpbkaO6qXC09GlSvYqCunXpec9CWM6y1pps39oFwWsV
AQeeo6aUjQfXCJGXqGZU3Kcpjf3A0PJ5odiP9N78vR1MLJMSzUcu1aSoqKl/I5G9PidWRLhRHCKH
6lTr5DMBUdCWnJVltcomRprJKe0Id1DtcDOk9UNZyrprxtFtWegBy1iNWMAqekzFeGrCftxUTrMq
xw75joHA3M+ta1+h3zxU9MSVOvV3GuEXLZyNpHAqCiTxR6fltFV/s6icDiXD34WlwBb8vY3bRrGj
TrWhezsYm6c4c0clJG9TC7plVPTqMlX0V9IaYXijTGZy9ny3dmQPjwZgsboY+yv4W8aMFgmuB5A8
y8LUr/CxjWt1LA/CYwlNiOb4pNjtcy2U+Dqv+4Q8DMMltrY4F2S5LzorRbNZKsauT50PII6/DZWQ
YydfMCgWBoPfjCV22IdJ5PnyvZDEuIgdIzqGhd7uwVf2MO+8+ijlrGZaPfpQDvl+TUnmj6HiZbFJ
52Lmez+vdJ1eybk0OvckamzNMoYOFDlHvTTwJEn9ITGIjJLSXatgSTYJjsSxjYBVgVI+k2oz25E2
XS3iKqA3gwhSAU96qnthEQmATN8P0tAl4RYkuRGxohrZJtYKohV4feiku6G67sLeWHXqgNizwX+f
VmwPbJpNbt1Y0QLMHBLbIQsPbZJdS17xPKhDs+tG5UlSjKPWpUSvKBLusdh+MZCgXN3oYohdWq3F
PIfWOjPH6MYw42XpeOUW4YwbFIRwg01ZkAcbgt1uCZUlMXUAKOJWjButX23HnlYnvizwKL6+0WRp
UwSFvRLGuEEdBbknUPRlnNnbJEzqhV5QVijkg1+BqEjiXp/hC7iVirZaIMS6KkpUhX6lJSsUp8a8
lEBEVSRQ4iJsbwIR1lO1nywWAsNghLbN2tOrDAo+mnwbmcUhJuZu4URPGm4BguQRQfp9eEcM8JpS
waQ2L1sYfBB1vSGv114q+2jSQ2svph9SSvyQkY5ntmwVcJHUlfi7N53hy2ctcQ7MP92TEWSkgMbW
yu9MgEoUfmeePG6TJGphVqM6bdXiSPeiF5JGcnlSr4XZPCs9V1ippvUdRPY50mHXdwDAfjBFTqPk
21GUCUlRuTgmaftvct1GhJLuSCK+t4nCukHO1uwLYV2TUui5aW1Sh/DQ1Pq1nT9DMJOn7KriCjpU
veg0D0ueLhtbx/moHPYu6ImJcqrbE0xvcs2YKpLit4M7Ac7lOFS1c586pLmDunhk3XYXdlG+oQXy
nHQ0xSRM721t2FtNdPa2iO0bpzFk/IJRuw/7pt2bBkzEtqjsRZtaZNCSgOvlWjivM3i5bZHAWh18
qgBt2S5kB0MBRl+o4teEFfaQY+RwJbwUw2raG24fu8KXvKemVI2FNcorgZ75LNn9TiEJECk6J/I/
fzWsbX//ZphnccQx5ULzensIRJZ1iBPz+L4ROiqGQWM41VGHngOd+r1RVR8ZMKZj+u5UYGEHbBgD
EifChXP4y4KyjRzWk6Me3Y+N+tVoLWmr6gRexY9+1Ok3ZW0ZLl1VE8BXN5wzx3zqPt4Rv3NCTV88
a+9LIiILW3bG71ZIKN2nc62L+OK9bI9L7Nqpg6vGJMGt7+wWuWvXn+wxehkNrbqhUFPKsEFCr4yv
dCTzai/nW69NN2Y36Dt4UoDtcitDfaLUMG/1wI3Uup7TP1B25SCdIgvpRUQJJewyhKsmOTdBG+wp
IMJ6iun/08oPayt/IDQxB6fVYodmFbBWQq1YZ2M9rCrNcUcHaLk0BvEuVVTxdejzdWhJyROZvdsx
1P3v09n/7kA/iPGk8K9zPvz9HvRHkGf4pXse3mxFvz/xz82o9Yl9k2pQ4qTQTivil80odznEvXDZ
UWmGCvHnZlS1P+FqMPH9kFWFtm46c3/sRbmLvZCh4RBghrco6fyrrejb1Qp7WcprkxIRWRiX4W/4
fUUPnQA4iP/k8/7zKPZf+RybUYB0JZ6dSJquNDeK2WmAdhDv9PrWHmE9+DelOpzhsbl5URw9RV6a
krGpC2mN+flzb42vStEtHREuyyxdjkW7zBTv2WhE4+LK+mDFpbwdvb5/CGxIJFATV8KReTeA05/D
WIgD9gk5PMkacn4vImktB+kCxsoxLhOWPJh6He4sibJvHLHtUsreavcgqeohic37yqm+R0j8qwvn
f1aX+dtH/RcWZibdKgUSvNt0xyivUMj86CL5Dw34ovhawaz/9Tr5y1f646qRHc5yTs0/JYc/rxru
Yo7Gcwy65m1TT5E/USeA7YxnDh6PPBV+flw13MXCBcMrbg1O8gmM9i8icOkxvp2+3h8E+109xPFr
sp2nJXyb7gJEfJbydWIF64jfJewYynCMqRp2i6GcD+NdCU48c6fmleHaAalT24RMxHymW3M42Hm8
tl7xjOjyxjFvyvJkkh3vrApvpidra3ywW7LMv4Qin2eE4ITNa6lfKzpAnVvhbQJ/AYFaiVmUP4fB
2Y6PUku6/LZUacCfcnuvRydRQzI/iZ3k7cbwqu5XNsiLxNux/IV5fKwwLVkDIhRi6XUs7lxB8YuV
rT3vpnPujfAql77GYB5a/VjRVa8dsPtiWRDkHp10sTGVpSDvOnfNDJzcjKxptaTZsVarTdA9U9vC
k0fbEOQUK9B0OAfQbGV0cw/K+FnEG8BvXr1Om4057HxyBHmdbmkW6yhZGfCFFW82JvdYANV4TsZo
Hl/1w8oMl7pxFTh7pXOjZFcX6z7Yat1hEKcBJrW3CILtKJ6kfJlM9mqBa+JEb8LT1pZYV+PjwvDX
Ur+d/uXLUX8I+us2vi06eSZFOwQWmXGs9HNZn73kEAVryWBgdAMbbcwMOUQ8LppoNZjbSlrDF1Hj
Q6Es1WJVBt8XSf9qBPnrXv9/4cAw9dL+frIk5bvyw+dfr//pCd8vd92kXgtA1IHtxoByuW6/F2zR
HVMsQCmMW5fLGqvun1OkriFJnhr3dDMu0yeT9Y+LXVc+0d5TwUxSiJtgjf9qinTeFX+YHVmj6pTQ
WCRSu8Dx9XZxjIQqtjzQjUjK5FFaq2HoPSqe2SYEb+pRPZndQGgopjiMICrnhST7N6oWV6uS0PZ5
X2sK6ZlYv1sDpETrsMWLzYG2QYbFeiw8Y5nGyjcVp8bGHPt6ZYSQE0pVz5Dva83W7jTSG0pj3IkE
WiOmFn/l14LNsu74OBCzIr4b4xoLK/b5xdRy2dSjX7vEhSUwpGXgUlVQboVGTjF7mnBtRyOZEUh0
ll3tdbeZpYtv3SAFcy/GnMNCpXSrcJCWJYjpXS+6aNF3jrZQ+xDzEvpwcGSN9S1QiAGLtGwA7xyW
GtWuwVxasniFVMQIGBlWOU+sIF6knsOQYuOQWoQdgHajzw3wAVazRAqAE7ihE6tCqLxhcVvMLamz
XIzFzgrmfkzYiDO4wgmQsspIvLHDWEQw9OnSjqxuSWib5JpmiutNah4ByePxUjuPJfvgQPUd+6VZ
j81SqHrhamGAwiHisBmNbhwiuRpnul8OV63ZEmiTS4RpVGSdpUmSrYRt9qdcsCMtRvbMoa+/OlHi
uTruxCNmeBsSFLbIUIKdYnk2xj/Zfy3EEC7qKnpI8vRKVwCu6yU2Uwh6yRxzGToqzU5eRWoVS0Fe
iat44ENDw8DSFtTFUh1Nbd2qveJGnt7PSwLtAZBg2yCWcQgWee5VCwJWhZvozA6mGsorze7p2hul
WPhBNz7VuUI0iU5M0m0t6v7QAIA5kf2QA8crepmwBZNU2ISSxBLjsHWy1SCPd3kSKC5VDWRz1bbk
XZgn2viJnWK3jn3F2jqdrT/1UeYfWlWACsSq+gTEVGe3E6XU1PMggpJLTf5GislCr6vee2yHipGS
k4pZTrD05TtMImqjhvI5r9hnges3riq1JdfALDsgTYpIFSLNc33beZ2ztEIUlRobo2NexMQ7KrFj
H+ReSkkDb9WdX4CBpF4UHOSkIfwJjfVpKJGQdHnqfxs1gdwkbJB0xaSX3MqenN2qqQ2sKuryp9Kz
fcgJWreTMmuEojyk6Ilt3z/KUC2vsjYlk0My1HZdOIQtok3WF4msRTZBK2lxFdMv3BhaORxsven2
JdvcrWkO9DeTqF41kZJtO6kLz0IzpZUyVgMtSSPIIdV6WX5w0tK8ihvZ6vELBtU+k0WHlarTuq9o
cqxDl+nZzpeS8lQIm3ZpoQHAqaKmfbS8OLkmeTN58MY8kmaQpO1DP/j9hmj7foluQrTMfVb4za79
/lrqRulkN4a9ikzYbaUgB9nyk/ZrkQYaEFgtoI0UqSMFikn8L/W1um0tUqlnXR1Jh4KopFdFSqM7
GyP/0hZkrc2AqynA3g0qGTMElhQQx6SAdkLGSfu5gOVx7cDAXQ2WAe8rC+nAOlh2b9TeNmAL4oAO
F30cBycqK+Yp5kKbk/apXVsJEU51FlnXgNbTr1CNkaUOQcM7emLoHqPUcVZNpw+PCfVv4joiWym3
ut/VXyTdbF4F2M41NS/lc+z3nExaGdbxwsR57GEZNiejXotLuWKYBh5WddXSDGVRzNARiOeCdANE
+COx2pgo7dFVawJ8A5rWs3Lois9qqiaunejll9jqgTZWIcbQvKjTDVBU5cZPKvEFmITBqs0BDy20
LpqXXCjxnGiVVMaG73luPuatWChmYHcL7P1oVJ1aIoMhClbVIOcHMyZKIhOiPzpcObuyNMpNKWnF
QYihmtyCag8vmSN6lfqBBd1GABO27TS9CymUXbfKOF4PgHRwnzN27DPAxBsrHZDTxH5ecmkUTTYz
GyOsCSBMNsqglJuMYDcSzMFPqIzoknnmrdCyRJlZaIs07wKi/SzlmfabtsyFLK1Rv7AA6sOgWkPG
Z8dHOtO2yG2FtOmy6zd8n/k2IAniMKR27SaQpldxjNABiyWozJnUgmGXZMODUiqZvlvVmQ/3yxaL
utEZUkNN1Nncsx0iYZq+VA5lLrxlaQ7KvtEq+WbEkD8He8GCFB/6XU8RFOtDaQSPNPrEbhS1+a1I
xmFTIf58UDs730WBCShXlpRTkODkmZV21r9IUS7O1FqmJipedTcnqhiodyOPGdx3PdqOjPmfuYaq
J+5JvtBz4MIibvVU+iplZKXsOeVDKd9GtlBOZUdeCEfQ6wisrsGgOpRZh9mgm+EmUXwoN5TFpYcI
4eo6lopgj1vcW+s9SUJKauqu52j6ayP51kNrqlXikqzu7J3Yjg5hmViPJYndOyXzkielrOzHNBqb
ahaWVuQqJSnaQRrUNyWop69oqEaKvrWxzuyGTp1X0MbBO1+TJKbCjWkTbH4JGe3YvO1xBWkxd8m5
hTBuRPTTOl8hBaqIQn2uEUQJsYn+VqbXxo3MYuWejHd1GdK3mXwbOHFk2/PA/OPbnhe1CsoP4W5q
zgffDzuWxAbJaZxlS7kZoyPOf5+8YEXxwS0a0T3uE/ElaEzEGYbI/W4mOrVfZmkrfWtiW5yayrb2
fpQGU26IrBw6sn85BWTqa+Q2SNOMM0wi/CLDFeAppXxoaKIt9aS3l4jZndOkmOrnQTkU5rwGXkPV
3MnSPU0yba831agtHNVnyxHLTO+rVknTcMGFglI4tgqWJPS6sxXJRkCpWm1wXkalCsmHMkxopSXO
tbzxhODkSRR9rUSqli5K9Nv+HLYQCegNUMpuZtTw8WCYS214ZWZ9CMYsac0vNmf+Z65fJtPaj6OF
g8UzBdg1KLWbtiPHSRny4SgZBH90pPAN8zqQxwJRkGmULmMFuBDAedoyszvwnIrdxPlRpSndhuDw
lW7laT756gm+Y43wJUz7i1FObPq5kuGfx+Il875xjRwwDnDKE0wKPG9ka6lHKHFCC6B8GJevba8D
oCwXngGdEEy+PObH2iIkvT5XxX1k3wn/bE2qG5BXKRQ/Tqqi3w7W1zq4gWLBGOfArkwWMbTLURwA
ax7D6rouzqQirR2zeg3Udt6xemfm24ChYrzAop6vu0lqVq2mlrQulSeuqc1QJg9aW96lRruD5bI1
ooLepnEHuHY1ZBUh3KNbj6+lvYrZfCtdZE1BZZ9z5DiVXrJiam7pbVYrPRpwa6V6/2Q7C3pks0RV
IMt5Z4LJtJ1ZFGE+b7TQ2zdqe05iD3B76Zo0fhBngVbRle6r2nfVxOiy7uKmLL82SYgltlzYnto/
c/IgLgqsKzWA7OAUdbxt6kHee2U4rrrAZsggZksQe9SYszSDnLGA5ZC7RpHcAgtLXkK9TZcdvZ9V
0woDJCu2wjTxPttemyyISPmipd2pYAKctzjGSKkolrXRP9hae2rSJgG2mjg3LQr1dOY1AEmsahiW
gEwXTugbhyQHOku5W1kAUDNBm9fx3MgTx03EqM6GwtKXtVXc+yUxSN2EcbSkyZEcgifxBp3ox0YS
N2Dum5NAcQeNganGshPXxLuPegD/TJGVpZtnWjpv9eGlIZhunpl1zfs5nAsy8Dou2/LOS8xDn+vX
edA7WwIJbgq9M8F5Of0i64grAZX/yGL1czM65Ibl/kqKxqOYgi49bZybgBpm4Thgn8ghybcVs30c
6i+SYNmQaMFDA+tiSY/bY1OCs72VzAsfA/1kbzHSa+0Dke7VzKDNDtGtQtzs4JH2+gmuSc9zLmkC
SG+vKTh0YrgnDkEUbVo8tgr5kLmp5beWjY5Wa3r4uhYbhyK1XkYmYrj/fbWmHSQvhOPB3IISt5I7
TQJqKT9Dp9UWI7EAi7YBt2UkXjuPJdw/ZRrXMwOCjUsSn/EIiN646vuSTGUv7utvttRiBA2GYCfZ
QjuYqmc8hLmG71NiubWnX+Lc9HAkX+RMnjI3UbcRGVLsjAQEMYs5REWSWaV7gt2SO2IRlaNzAee1
GeASRCByhDRbsiMuGdaRUP2Fi/5budIaiY1BGxCP5DWeedflKs7+KjXXph5OR001PLcVHrO8Q4rL
vGpD56sf5tFNofJJ6dYh1ssd+6UtTe9QVGZz2yWxv7TTInmIsxDFidyqe3nQQBF3yVDhY00j1ptK
zbNVSGCseayWEk9pP4i8Hs+SUasE86WVhVN/1O9yenq3tZLI1GvsOmWTEeHdh8ndL32R5/XRSbTu
sRpVgjucDJDdIu2z6P9ydzW7jSNJ+lWIuUwPsPJI1P9hBrBl+adku9yW7UL3xUhJLIkWpZT5I5ka
LLBPsPc972kOe9s3qDfZJ9kvSGUVk2JZtjOmS6jqRqNtqZLJyMjIyIgvvlif2jg0af52+6TiPqCv
Wmk1W52X7XGINtMldMA6qgTgXukG5ccVeuXEPtplNZqoRwbBFVqYAcc97z6HdqmDgtrS78vmQ9Mp
h3J5MpnOcNXxG+X1OXie4dI3wRDWX5faaOBSbq7mn8qLSv1DBWns84cp4P0xWuScVeIA3P3L6An9
GeO2bKIfCbhuLp9ba2xz236U8B3QE+6kWUKp7GMJsNe23VqegTer1W3EyBtG48nDyRztxi4qFezj
edUljsFqqfvYksF5NV7cBagsBfuzH31uycr69KGyfkbzwXDtlO3JApfFtT3reYFfvvBRLOBii44X
PR/++iWYO0At1ULAvknXnqN4FYKdw25NP9rg6/ztsbEOjmdR7H3GbQogNRSInsFBmV5VIvQuaEfT
oOd6SwmY2CqKwRX1GF/UVvEDKFBxuB4H9szrrWV79TFACVr3aVV77rvToPZhDRYchEXtpw/ruP4E
ItiHeHlfq8V1JwBlWK/uP0doyNeQF40WWF0mizZKpB9R/PtUeiqf+OO4tDxvy5UHO/DweBw0V8HH
cbCatjrLp5kL0AUYbu9cGTdul1PcI0Elg4aQR3BOl5+XURvMaa0guAPvcXXZbTaqYzDXPDw1T5AZ
qZ6Pa1OswypANh+ElwC9ufEUZUa4Jiw6wfPz7NRd+8GZ/QT2dmp7E4y7Y0BfobLNuAU/K4omtxX0
Y5sdy6fHR5AhN2elRidEyvUmlDBiyE0imbx6ArmDK2uPx1NvebeYtdB6yh53avU1/HIpz8PH2MY1
oIJrCFrZHTcA0u8spqgEfgYSEpcl2x8fI0WC3VAuLa7kfPL0abKMqtcAhVSCXrU6QfalLv1LbzWR
JzJqrgHwCR9+i6SH/lfj5tMG48wQwPxX41I3UzwWoegC9BvGv0aOH984yKaHqHrC48eOpE+vpTsP
b+X7vvTyQBt6hh15RoKganHTZEbJdF8awBN4q2jk/O1PJbt+gOQd4JmAVCGGmoBagSAdbz5HsuMA
OTUUOyCViALiFnIZeGBGQt+Twcuvlwrz5e+89AbfyCu2aC/eLAK8IsHykCpFiLaCfCrixBkRlBr4
HFZasVfs2fsTrZ2ZClSaiHg3gI4FSJZScwRxyb8/gDfA/YMRmpLQqdLtkQ5QhttIBtXGAXLlVWTR
0cy6Zie1PRkRYHscoF0HKIIAOkFqkbAe+7ULGuZacIAbU7OBPjBtG0h38FrrWtBsH1TBBY2XT8sk
9+v9a8bvX60cAAFATX6B5UGPsfwuQKVoFW/epLI+aAFgTvumAwC6G24D2z5AXUEdIDvqyJfC0DPb
IFEBMGXWkdNShnK/1KBCqFUjS1Cyq1hngGeqSNNX0O6Z8CIZGZTqgNCAMBQVHVQECHu4fyfixjzl
/JQ3eAUwh+BrAnaeSujKFZRCazJATd9Bkk+lrkX7pQDAbRgqQKNy0Gg0geesAw0Co0/rm1n/dvsA
7b/r4FauoTwCxhC4q/0SQRvwS6MtUEcGHOqPnDEgjqhWyFlCAsrARBIdUx1Vzq323ilBPd2S79f/
GgQAhBJtc3h+OPI1FSiBGaCNXprwjQlUsH+boJrq5PvfvwHqA2RuUGkBEgtQ/dOmyuyBUhv2geAM
KBggDGytsXebwGZwCOwDUF3WcSVCCRkoIrYOgsYBdgGqNVBqBGuJst99swQonTU0BdX2QR2vDjwM
ipoT9r6cIsAaUsGIDc5aoLH3URGoJYqROQSMCGSHgCsmJ2Hq/GY3A6BE1FYSeEJUeaF76t7thapx
kIBMfvInY/KzIqhXD9BjAH+ofzcgtPX0EN6jG2Lb1CSiwBcXZFx+AREmbhcqy82KoA0RAX0G/Cjq
cjc7Zb/8AjizhjsBrjGY8rOwOV0GqIKBuQAUD/+Ua3CO9u6aDDCgoQwIOQhcfQ0eImpPUASi60HF
PgAhEP6glhc8jhXiJ90vNaibnglt+P4orwVTZ0L0CgdI14JWjWoMQIORGAJwReybBKg+yexEgPtj
gyCHIJ2tBCWqScCmcv8qQkXYByCI2seYKUHOjURQahwgYIgXbKGOBHWqIEzQZFACVwL8IpD1orMB
erW3NpHqPToStit03ho5xrGHmCEOPYqeFniIsIagvQGRBOwBuF6hD6/fCq8Q1NdURGfieqMkCeE6
QVGu4ntfUPH37c83sfeEHRrsaN8YK5KvUlYifXoah6ef/z6U0TykNAlStfMkQ5D5kJImmR+17wZb
X968fPZZ2V91KSmjXrXwHdQvz1zHFwCExMlfiTdvdSVmSH10xFyMRBZUTvemb5P825+0WWY2zEuj
nvqOM0fXt5EaikRIsVTTgS+dZ3co1Tg0anKgmw7bF0hhWdeQk+9YmLYFYFjkwLPJPgnVZOrHwoTU
V1PykmTu0JXXGVn9UIROoIZLFIyuKabv0cEAvvCsw5nju0NtWe0mrrAvPAGTedULdITvDgaO0ESD
7lUoEyByq+++QTp+kQJ/TaRtb0A9Qfb2zzfTIfnCYW2Wv1YsZTdVflNiX83xGlv7Uf+eHEIGO76j
bZ0ftMEPP+c1ATGN/DptXvmVKnAI/nx/GOYUDIGiLcvxxnHR7VnNLNkScJ/Uz2rHvW3EbuTLhaPG
SMxFGSFd9Yv3DXolUSFeuMWSMyK3Bd424cMIRTDCy8kBW9dQEH2AJgrnjLgOHcj6tn3bnD/STtBn
DJqhFnKIIPBFTKAFKg8KC5k84xo4g7HMP6VWA7scXA6EqcEyh0DPlpSib4fxaw0cdAbtsjRFREIY
NVLgOKDLTAUIAOLnN3mdSyeQCxmKmf4ctHGtt+stG6klNC0EwQsBDfTnvOOFLsV44jsDNRLtApR1
gYgHSwO0Axr4UnpDfaz2xDse9PVosK4c9Mr0yQHQzjhE0XFVAMlzFcnVMrIGFCLZ8X4/7sRAXDtD
UvbSiZGR1daJkJ0/yfYbYfD2caYcNu0T9cuXvIojMUFthX4kb+24zCxfaejRG8OPtBWkuN53F+yV
o56KtYAD5LsLNVZqmLdOpbdP+NzP+SUUrjad73ngC8dT4yRzpXCq8bC+eFKjJINSMM100A/SH+VE
QNAY02F70Uq4oRonmS01vTId9sIZiLnuZOM4Mh/34ywngwaDb/0rjiBfzS0RwfahFn07bl65Gfoi
GrnWoS8G+lGQtIAxlW8/9nOjUjDSdNTNFYbmbHVnrr91k7EZpP3JCULrSMynar4kcRyP6seCY+qV
Ev/NmTmapQSky3zUK2lB6f4cWPlbb73MIPJTiWGtM8cdT8LA6keDEbo6wq/XtiQFIxk2z200H1jE
zJI7vJH7AQaCIr2mCnQ4iCzU5gg1UrKZ0tEZZPWPm26/e3PfPf53i5TI8efW1j6Ao4W4XLUB5ArY
CBG9e9FzTBQre4534SBT6OWPubmCaBtXFuUGvNcP0W+ve3Ez9WD9dfvEcKYczkfS9zXdIpYEWrH4
/UYjuZfpc60wWLkjxxu70UzNL7FxDBvsSAYQbBLIOnP8tTOWSzfX7I7BkGLyIucebt/XozefiKii
HCPGpK1glWG6x858JnztPOEw/Oc+xKAHOomP01ThugG4fnQhIHxlPGxn7QwnuWEZZHvibkV7idTI
VAgnwpdO0Vn04r34lX7ACe4KQ0dNkrYepcRMp3zqDhC/yXmKbYaVO0X1xTxwYjVFmnCb4bg8dXw4
LvqwHHJABkCXbpthV3R8iaINzTRUygzjokMdbI4mhCRpbaoN58Mt4wAUlVrC9x9H56Hw9NlSSt90
th8cP6dgwEAzDAvX9VLEutOdZMRNJ3whwmVOG2oM0r1ww0mUd00SNnLTCffBNS2m+SkzyPjChV0P
nTn83VwYiKpCTKd9ET07s4GM/LEaK3HZawwm/lJ6I8hEG5ey6KZTvpRzkUsU1hm2yCXZdjW7RAgN
htX7TrgUZPjqUe83FchW5Ng1EVo2H/aabqQjNU4iCY6r4TVyK9FY6NE2jsTxjcQpp288gPXU/N8v
XtrRTn5ggnmYKjC6VMNq+u5cy3bbHLeO/iIXK0Y0nmHCS4ELna/pBEpuGQZeOSP98LA5QqX9lYsa
7SRJoeZIamxzHHl3UwrHa84lckfqMe/Xtk3orefOxyOpXxu3k7rRm69e93CuhtC7Du7KarKJTF7M
07zS34ZFxgHljH1doTluNX3Hz4dPiW7UdAsiCOZY8jO2oRYvBNUwR0w9TSNfiqEzyt/0iFGY4bDq
yUAuNWkDsouavfYu0fzAWBeBCH7CUFchYgKVxvu7EoQS+QkXwhsDGaV5cAyX3cP5GO6QWkuymDu3
GMKxoE94Macrw2AFdF52WKqzM7VqR3BXNHtGvUuNB438aD5y1UAkAiqYMx22MxGaP8Fxht44i2jg
uUOy7EApWB3wPGhGssbg0R87MzlEZgyP2f08Bg3sAMzpSz2VujunsVsJO3Im0U9FrSSta53BpfuK
U0zAafOvMtKew3Bx7YiFY907/khzxeoM3u7xo4sLcahpPNUAmGp8dxwvQjUMibvBMNnuUyRCCbvn
WacR/FLNplDZovGsfTf09WE5HLBuOHHlQjfXTYbdeYttfypmOZ+RuhWaCuJUDPRNSDUGxoNOcsfA
bg9u987eVgSAeM3n2vnyv6Fjjf58vpSur+26Csfh1XPmsaa9BRDR6M33ngt3kPcKKhz3qQvA/MKJ
drjA/zYXMuabkwK19TVVs0sUAoxFMMyhXDiOEYR/ZRjq6sBypxSeWGk2OOEtMpeElxuUYRejX6Uc
5kOSDLb3UoBkMcwHtyoch9GlXJOVRCmE0i46kSoc+c0rF464NiqHYU9G1c8LsPiox7w/7pIayxJa
RwUiUsMlstgGT7/d/NzAzddrcOwyg0/Yd+LhxPG8XJ0JR75sAyffKi2wqdLTdPf1KUqkh4BRQsow
LpX3COvCkbnIHDEGGU8a8eU8bJ8DfNqPcnjOhGvFdLa3Ur/yoLsWgwi+/Le00Gzlyz8T5Mm1/+V/
5kNXL79ABxDzBwGh5uYQ+mhnxDCumK/zdtTmwKPejbc2OEee8ijyp8D1WCci0HwMmyPnh/JAN+cg
oxm2uZC7CGqgwEo7X+0Gw/b+fcuhtzlyc7+7s4EYrLQTEJ03zQWR2tDt/c2R9DtyfesWnpGWRwPe
0XzWh4PY0dauCaYH1ICDMhA936nWf/fl5MeFl9MiSNOwZnb+5FO8hAPVntX9ihvdfT8Dus5d61rH
oHQdGYTCusmV7rHsa8/qC28pgL5UWkYOEpGmmZ5Wp4heODhetYvfdrFh9OZ735mcj6jaS00x8eh2
B+V3L94VBOyLcaTNGC241IPe74leIxQw04fdjQLLKuw3HSz6baZuvlBzX/X5ZsFJmmgB+lPmcz6P
EZMBBl/PDDL4NodISQ+E+6gPzHCFOfRR9qBfjRgutajQGHtihKYUSrWTVWcQxGUsCK+rDcsx4UmU
XzQGs3qE7Id+LFYZ5oqg/kCO9DXj8Bv7vmtdoLRGMyMc8S7UJuj5Kg5HFEZ6bPXoP/3Dm6w6VDgu
yecoF5g7udtEhei0TU8tjKwvXcJMazrqB7HQTQMoqc3n2kMLrHidN2dw68yHTmEOPZlLD4BO0Hzs
1IUuGJthS/dQpTqdbIuEYV9fCD2jVuFIlQJIIuTWFiESUFOVA3AH6e2cLnO4jABToueuHp4C6TDD
jOErxvk9zZFIu3IWemCq0mQIvF/DVwRQvKjQIeFgN13Aa0COtxSZoybhGpRL6EuNjKLmQr/MJvBK
uFgfGDexgNlQ6pC6kwzacTsRbh68atsM+/pWPLrbksb9WL3C+93+W+EiSKzGSX0sjhkjgkRuYV47
QNimnvX+Od+tB06BODhQ4/euE+IepOaYyIPD1J2HwLEsNhsxOzqY3coM8u5FcxFMEJxJ62u1JzTR
kF394v1C7y+AOvHiIlsCQncOv+bSHY2Ai+yKIFTTJfmnbBnfP2xgIV7FL9WfuFMwo8wLRARsIFhR
GDIMOHhELKweEmfe//3HfwVT+unGHY01YwPWnUaVI1176wJEU0IyWM+ANu026BE51tyBLz+N1Jr/
9dgVMsY1x7V+BShLaLHhdrPeRGMHtXLvV7RjOR1J668IM05x+3P1mAR48WugsjF/Sk9EaIamFW2i
N025AdZ588GvRclzS0PUQ5aCIFLjkTJvnsEQLwWMf1wwMoMtuRCLcJLzRlLR7LTdRZGfP6qWfUMU
p0WXSAvfyKSYfYXNX8/+qruJtCbxKu1Z6hP1y5cgmId+NNAuyQzeNMjTXAQGkxTZkfAHyO9l9YPh
Mgc0auR6erS0wuA30WwR3oUhTx3SZKPs1LXdwVJCY4HACGFNbWiOe21HxCj7UYYxO3EOL6ST0w5q
mWXqqx/LGZJjOnUjh1+gxi3GWnJcusD5macS5agIQ/B/BCbOSM8jc8AuzkBppKWy0N/AfAE/QI9z
64cmIubjohaM0qZ5LA4HGpcqcwLCRmgOHRrfmM/6GlXroaSEk+aF2BykOClpa88NQYmD/DpI55au
bkE4XPb0KRfRUA+AoP+XuXRuUd7njsQomf6tHIDiUA2aXGmINdzUoNziipfKpwO9lEGRMUSrVvMH
pYK6d0GqAC5dWhBC16dWYStCwIFXRGvs0A0m1r3rj91CIw+WH/P3uuu/+ASGA/sItco5sKzNkTft
ILeJoKASQaJSHK5/X+hekd1ksG+I94RWN0IkInQjfRtzIPhS7YQLE06+/NNzZnFWKnUeeBle4FLg
CXqxKjHgM7j76Qukp4D1S0pe8pfsS1CrNgYH5Mt/4nI/csBjZl2JpQgCB5e89P/ExnZYvxy7wSIi
HmuBsL511z8snR2e355r8wGrVqONf+vgMm1X0FV5N/SryIP/Y+4ljQIqWXVD6BCx/L/8ilL07q/K
tu/iyM546wR/+SnT8TAbW6zJHEX4SF59lt50o/fZ3YbGeGhmgNZwDZTUttAwdnehR9EK/zHanZI8
m+ozbnLfnBG90cGP4jb3xzQjPefMEeM8Qr4rxyzDUfJ95Iu1jsnjwN2SfXKyuskRs+xIT+YLpDgi
7N0h7nM6RIw6Mn1TrPc1nDjB5XM4oeq2XKkUB5ryRHhTShgVuc5NBs/5NALWRYsCIf5oLpM+wttI
kmiqgSY15gNTvhIhLM2FSnrOmq7iteNHanppdInBcbrzo/xkk76IppO9R5nCGk1CtIUDt7l6ge+F
1n/cMVDEyv8THgpp7xOwvoqZ1BaHw8s/Al1ePmTLcMnsk7mVhZdYDhDOkYyWTljgxnBAwjuSwgq/
9BwglufjvxRZSY7rfgIkIjZf3IHIyhc9h4M5rCOlcvi0aygHfdgH4SNGVbAOHAUFJ+6jq4wPWU8O
aMoJqJeI4Ft1LErocNyhv42Ze7H5zytzv5tTHNxi8RYmjwM8fYRcZVHuvcUQ993MPYGkkZaSv/C1
UQ7BLUeaNlGLdtMTCKFxDQLBwUd/5oDCa6OgyTtcDo8RnvLU77SXADO1+VucyVXGuVLjJcc/R/xW
RQkTOObcSprVWLeIdrtgRNBdGA5utQ9yAhJGWPLDUHpa+U2FA2JEzF+U0bpxnM+aqDguEj2k2gcI
v+kDM+yNzsQHxAj5vQLLV+Hgdr4W3ixGbee20Dm6qqUV1rmoJBoaKjl9z9Pbnfq8clZWR3gFDGAc
tGhXbq5wm4OT417MUY6ju+kc8d8rlLHro3KcKCTg3x3AfXJclRwW/9oNh4jbFzptaBJlrh3XYgGg
AL1CAVkHDwDGy5ezMxh0+GcBgCnFeFaOsq00FH7meEg4/5t1GCDhFKDbZppFI0sDAzkSVieaTzT/
H727zBflVk5x59M01eZw0W+BstZny4GQv43AypmbLINmfsLywo8lH+ckCgFqVHJNckwcOIhPcNUK
TgubwwvfuhjaHFA14CJBtLuZs+YmoQiOpbqGsNaUTlcWJyv0OrI/TWrEjL7bwMfV6rtJfn9gIKKg
n97PF4g4dSQS09rWaDGABm6iIFfaYHPgVggnoHcXsHd7Zj9OhYpaJZqqUPZtdmMKs9/uZuGGuxJy
uz7PJOyK+jT+fG9Z1BZyz95yx2JvGACGHm7Pf/9/AAAA//8=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0.09463</cdr:x>
      <cdr:y>0.42037</cdr:y>
    </cdr:from>
    <cdr:to>
      <cdr:x>0.20248</cdr:x>
      <cdr:y>0.47613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133621" y="2454004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0.34721</cdr:x>
      <cdr:y>0.37105</cdr:y>
    </cdr:from>
    <cdr:to>
      <cdr:x>0.44735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159455" y="2166113"/>
          <a:ext cx="1199633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0.65323</cdr:x>
      <cdr:y>0.2821</cdr:y>
    </cdr:from>
    <cdr:to>
      <cdr:x>0.75336</cdr:x>
      <cdr:y>0.3305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825384" y="1646819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0.91808</cdr:x>
      <cdr:y>0.08507</cdr:y>
    </cdr:from>
    <cdr:to>
      <cdr:x>1</cdr:x>
      <cdr:y>0.13346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0412344-19AA-4241-AA6C-70D4C51D512B}"/>
            </a:ext>
          </a:extLst>
        </cdr:cNvPr>
        <cdr:cNvSpPr txBox="1"/>
      </cdr:nvSpPr>
      <cdr:spPr>
        <a:xfrm xmlns:a="http://schemas.openxmlformats.org/drawingml/2006/main">
          <a:off x="11007723" y="496610"/>
          <a:ext cx="981366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Diciembre de 2022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36" y="525529"/>
          <a:ext cx="2438400" cy="6497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0.76925</cdr:x>
      <cdr:y>0.01906</cdr:y>
    </cdr:from>
    <cdr:to>
      <cdr:x>0.90992</cdr:x>
      <cdr:y>0.19787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15308" y="111252"/>
          <a:ext cx="1685165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0.73838</cdr:x>
      <cdr:y>0.75445</cdr:y>
    </cdr:from>
    <cdr:to>
      <cdr:x>0.83851</cdr:x>
      <cdr:y>0.80285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84143496-1ECE-58CD-AD7D-37AFD43A5792}"/>
            </a:ext>
          </a:extLst>
        </cdr:cNvPr>
        <cdr:cNvSpPr txBox="1"/>
      </cdr:nvSpPr>
      <cdr:spPr>
        <a:xfrm xmlns:a="http://schemas.openxmlformats.org/drawingml/2006/main">
          <a:off x="8845470" y="4404249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0.02317</cdr:x>
      <cdr:y>0.17577</cdr:y>
    </cdr:from>
    <cdr:to>
      <cdr:x>0.54192</cdr:x>
      <cdr:y>0.25034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1C15771B-B63D-50FF-0430-7EA78CF3E0E4}"/>
            </a:ext>
          </a:extLst>
        </cdr:cNvPr>
        <cdr:cNvSpPr/>
      </cdr:nvSpPr>
      <cdr:spPr>
        <a:xfrm xmlns:a="http://schemas.openxmlformats.org/drawingml/2006/main">
          <a:off x="105933" y="718513"/>
          <a:ext cx="2371725" cy="3048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8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74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003B43"/>
                </a:solidFill>
                <a:effectLst/>
                <a:latin typeface="Open Sans" panose="020B0606030504020204" pitchFamily="34" charset="0"/>
              </a:rPr>
              <a:t>Fechas mensuales de publicación de la FAO en 2023: 6 de enero, 3 de febrero, 3 de marzo, 7 de abril, 5 de mayo, 2 de junio, 7 de julio, 4 de agosto, 8 de septiembre, 6 de octubre, 3 de noviembre, 8 de diciembre.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17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81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0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datosmacro.expansion.com/ipc" TargetMode="External"/><Relationship Id="rId7" Type="http://schemas.microsoft.com/office/2014/relationships/chartEx" Target="../charts/chartEx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4.jpeg"/><Relationship Id="rId4" Type="http://schemas.openxmlformats.org/officeDocument/2006/relationships/hyperlink" Target="https://es.tradingeconomic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s.tradingeconomics.com/" TargetMode="External"/><Relationship Id="rId4" Type="http://schemas.openxmlformats.org/officeDocument/2006/relationships/hyperlink" Target="https://datosmacro.expansion.com/ip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Diciembre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enero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A5F3A5-883B-3DD6-F79B-EF6A10D5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diciembre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diciembre de 2022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54169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-3,36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-0,194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-0,042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-1,65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386626"/>
              </p:ext>
            </p:extLst>
          </p:nvPr>
        </p:nvGraphicFramePr>
        <p:xfrm>
          <a:off x="4534" y="793503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199157"/>
              </p:ext>
            </p:extLst>
          </p:nvPr>
        </p:nvGraphicFramePr>
        <p:xfrm>
          <a:off x="6103295" y="78970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871082"/>
              </p:ext>
            </p:extLst>
          </p:nvPr>
        </p:nvGraphicFramePr>
        <p:xfrm>
          <a:off x="2379" y="3763240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864492"/>
              </p:ext>
            </p:extLst>
          </p:nvPr>
        </p:nvGraphicFramePr>
        <p:xfrm>
          <a:off x="6085729" y="3763232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AA5F10-F050-4318-80E8-4ECCE3579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585882"/>
              </p:ext>
            </p:extLst>
          </p:nvPr>
        </p:nvGraphicFramePr>
        <p:xfrm>
          <a:off x="-13585" y="796464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3F86E62-F02A-4E9D-A0C4-C6C95E4DA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09798"/>
              </p:ext>
            </p:extLst>
          </p:nvPr>
        </p:nvGraphicFramePr>
        <p:xfrm>
          <a:off x="6094974" y="79645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61D8437-886A-4959-A181-570CAECEA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315451"/>
              </p:ext>
            </p:extLst>
          </p:nvPr>
        </p:nvGraphicFramePr>
        <p:xfrm>
          <a:off x="-4176" y="375647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F9356F8-EEEA-4202-A437-0AD28E7FB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097594"/>
              </p:ext>
            </p:extLst>
          </p:nvPr>
        </p:nvGraphicFramePr>
        <p:xfrm>
          <a:off x="6094968" y="3756473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012B01C-2DBD-1B84-A4AD-B5637CC35D47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59465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22 años: Enero de 2000– diciembre de 2022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42556"/>
            <a:ext cx="62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97074" y="976482"/>
            <a:ext cx="11979564" cy="5837723"/>
            <a:chOff x="0" y="0"/>
            <a:chExt cx="11979564" cy="5837723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026499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39058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2811469"/>
            <a:ext cx="6157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Noviembre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enero de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3FC8C-F439-9A96-69E3-85E3A05D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3695" y="6549263"/>
            <a:ext cx="11896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 efectos de comparabilidad no se incluyó Venezuela cuya variación anual del IPC de alimentos y bebidas no alcohólicas en noviembre fue de 157,7%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noviembre de 2022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B1224C0-5CE0-0071-58ED-02FD1A3A1ABA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50C0C3-D46B-351E-28D2-B1873A132CB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91C08A7-F141-826A-9F6E-680D23EF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72AF1BA-52E7-40A5-BBFE-B83391E6A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56873"/>
              </p:ext>
            </p:extLst>
          </p:nvPr>
        </p:nvGraphicFramePr>
        <p:xfrm>
          <a:off x="262949" y="1258386"/>
          <a:ext cx="6086395" cy="49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1834524"/>
                  </p:ext>
                </p:extLst>
              </p:nvPr>
            </p:nvGraphicFramePr>
            <p:xfrm>
              <a:off x="5105101" y="1225414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5101" y="1225414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6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73046"/>
              </p:ext>
            </p:extLst>
          </p:nvPr>
        </p:nvGraphicFramePr>
        <p:xfrm>
          <a:off x="7099813" y="2071368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-8916" y="656764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https://es.tradingeconomics.com/</a:t>
            </a:r>
            <a:endParaRPr lang="es-CO" sz="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 efectos de comparabilidad no se incluyó Venezuela cuya última variación anual en noviembre del IPC fue de 213,4% y la de los alimentos y bebidas no alcohólicas de 157,7%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1196503"/>
            <a:ext cx="436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noviembre de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62321" y="1244218"/>
            <a:ext cx="564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noviembre de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655C52-8BD8-DE8E-AE50-669E710BE99B}"/>
              </a:ext>
            </a:extLst>
          </p:cNvPr>
          <p:cNvSpPr/>
          <p:nvPr/>
        </p:nvSpPr>
        <p:spPr>
          <a:xfrm>
            <a:off x="7297961" y="2489918"/>
            <a:ext cx="2792413" cy="3048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BE62B-6E44-9359-E238-E8B53D9BBCB3}"/>
              </a:ext>
            </a:extLst>
          </p:cNvPr>
          <p:cNvSpPr txBox="1"/>
          <p:nvPr/>
        </p:nvSpPr>
        <p:spPr>
          <a:xfrm>
            <a:off x="9283652" y="5375783"/>
            <a:ext cx="290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395F9B"/>
                </a:solidFill>
                <a:latin typeface="+mj-lt"/>
              </a:rPr>
              <a:t>Bolivia</a:t>
            </a:r>
            <a:r>
              <a:rPr lang="es-CO" sz="1400" dirty="0">
                <a:solidFill>
                  <a:srgbClr val="395F9B"/>
                </a:solidFill>
                <a:latin typeface="+mj-lt"/>
              </a:rPr>
              <a:t> fue el país de la región con el menor aumento en el precio de los alimentos y bebidas no alcohólicas.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ACFA9CA-69B1-E637-329C-4FA2DE7E15D9}"/>
              </a:ext>
            </a:extLst>
          </p:cNvPr>
          <p:cNvSpPr/>
          <p:nvPr/>
        </p:nvSpPr>
        <p:spPr>
          <a:xfrm flipH="1">
            <a:off x="8811771" y="5733145"/>
            <a:ext cx="518060" cy="212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0F29F-E9D9-A4DF-46A2-8640D3D230B6}"/>
              </a:ext>
            </a:extLst>
          </p:cNvPr>
          <p:cNvSpPr txBox="1"/>
          <p:nvPr/>
        </p:nvSpPr>
        <p:spPr>
          <a:xfrm>
            <a:off x="192252" y="393318"/>
            <a:ext cx="119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95F9B"/>
                </a:solidFill>
                <a:latin typeface="+mj-lt"/>
              </a:rPr>
              <a:t>IPC total y de alimentos y bebidas no alcohólicas países región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33B924D-8020-71F2-B539-615315A60F0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391F8-D903-C94B-3E83-6CF6749876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4133DBC-FEB5-125D-83C8-AF91EA95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46177"/>
              </p:ext>
            </p:extLst>
          </p:nvPr>
        </p:nvGraphicFramePr>
        <p:xfrm>
          <a:off x="561750" y="2070482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 Publicación de resultados de diciembre el 06 de enero de 2023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77255" y="393318"/>
            <a:ext cx="1226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de los alimentos ha sido un fenómeno global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diciembre de 2022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630699"/>
              </p:ext>
            </p:extLst>
          </p:nvPr>
        </p:nvGraphicFramePr>
        <p:xfrm>
          <a:off x="0" y="1203372"/>
          <a:ext cx="8566883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176903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959242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43830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21767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90953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00999B-9903-6D86-BF4B-04038F65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diciembre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2524241"/>
            <a:ext cx="44398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diciembre de 2022 </a:t>
            </a:r>
            <a:r>
              <a:rPr lang="es-MX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27,81% </a:t>
            </a:r>
            <a:r>
              <a:rPr lang="es-MX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comparación con diciembre de 2021.</a:t>
            </a:r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endParaRPr lang="es-MX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diciembre el IPC de </a:t>
            </a:r>
            <a:r>
              <a:rPr lang="es-MX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división de los alimentos y bebidas no alcohólicas registró una variación de 2,66% </a:t>
            </a:r>
            <a:r>
              <a:rPr lang="es-MX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mes anterior.</a:t>
            </a:r>
            <a:endParaRPr lang="es-MX" sz="1900" b="0" i="0" u="none" strike="noStrike" dirty="0">
              <a:solidFill>
                <a:srgbClr val="395F9B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809908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39243B-6DD8-5005-9DAE-84B500F8224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96AB99-4F70-41B0-F73D-63B77143774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D337E1-E670-7EB6-DD9A-51961E06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/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diciembre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diciembre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27,81%</a:t>
            </a:r>
            <a:r>
              <a:rPr lang="es-MX" altLang="es-CO" sz="2000" dirty="0">
                <a:solidFill>
                  <a:srgbClr val="395F9B"/>
                </a:solidFill>
              </a:rPr>
              <a:t>, ubicándose 14,69 puntos porcentuales por encima de la variación nacional (13,12%),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2185908-1348-9DF4-B471-FEA83947189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4235DB-1CDA-3D09-A6D0-5B14F29C42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3A0218-F6AD-3070-045C-8F741155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01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Diciembre (2016-2022)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787802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27,81%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+10,58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44362" y="595479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diciembre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17,23%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/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5B6F6A6-4411-B231-77AE-0DB2476F3846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ED67A-C570-6F89-9937-31B7F93BFB4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788FFED-7DB8-E5A6-95BC-1FBFDE3B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67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Enero-diciembre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3D1A2A-FB96-447C-D2C4-AA66D172A10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20A4E8-318C-344C-DDB2-2B42ED75857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ACEA32-7BB7-99C3-DF55-24F58760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92697"/>
              </p:ext>
            </p:extLst>
          </p:nvPr>
        </p:nvGraphicFramePr>
        <p:xfrm>
          <a:off x="21614" y="1151164"/>
          <a:ext cx="12148772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/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20,21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2,824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54,05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2,725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33,68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1,523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22,81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1,287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64,12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1,254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106,81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33,77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9D202A1A-69D2-44B6-AB19-8F37E5E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Ningún alimento bajó de precio en diciembre de 2022 en comparación con diciembre de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Diciembre (2021-2022)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CA8363-D3A1-65DE-D2CD-E62034C58512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CE301D-AAE2-1DE9-9407-B8C5CAED2D6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EE04FE-F8E2-9CD2-C15A-73C3186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45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306755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diciembre,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2,66%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noviembre, y se ubicó 1,4 puntos porcentuales por encima de la variación nacional (1,26%) siendo la primera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diciembre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200104" y="1287989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64CA74-45D9-4BD3-FD9F-0D8CE2250E9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EB08AB-0ECA-342A-05F0-6B433937A5B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C340B3-D1BB-21D0-2AA7-64FABA93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Diciembre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2,66%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+0,58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53764" y="600726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diciembre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2,08%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477708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5740F31-2DE2-C9F8-A37B-A947F49D971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7F0F22-3100-67AB-52B6-1BC43967F5B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24455D-7846-A3BF-8A9D-5F472D4F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diciembre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diciembre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86306"/>
              </p:ext>
            </p:extLst>
          </p:nvPr>
        </p:nvGraphicFramePr>
        <p:xfrm>
          <a:off x="3758938" y="20772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17,31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13,28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3,85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0,266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16,90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0,241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EF93EF-9E26-524F-4536-9180CFF85CA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8A38340-7E2D-4B53-9480-5548E5806C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1A8119-8AA8-6B0C-7FE5-3346F1D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8551C8-F58A-4AA8-BA71-B8F63ED25EB2}"/>
</file>

<file path=customXml/itemProps2.xml><?xml version="1.0" encoding="utf-8"?>
<ds:datastoreItem xmlns:ds="http://schemas.openxmlformats.org/officeDocument/2006/customXml" ds:itemID="{F23F2BF5-15A0-4A9E-B871-9D64D02A9B89}"/>
</file>

<file path=customXml/itemProps3.xml><?xml version="1.0" encoding="utf-8"?>
<ds:datastoreItem xmlns:ds="http://schemas.openxmlformats.org/officeDocument/2006/customXml" ds:itemID="{C6DE508D-0C3A-4388-81C0-2E01A639050E}"/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1434</Words>
  <Application>Microsoft Office PowerPoint</Application>
  <PresentationFormat>Panorámica</PresentationFormat>
  <Paragraphs>301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22 años: Enero de 2000– diciembre de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5</cp:revision>
  <dcterms:created xsi:type="dcterms:W3CDTF">2019-02-12T04:28:07Z</dcterms:created>
  <dcterms:modified xsi:type="dcterms:W3CDTF">2023-01-05T12:50:31Z</dcterms:modified>
</cp:coreProperties>
</file>